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5.xml"/>
  <Override ContentType="application/vnd.ms-office.chartcolorstyle+xml" PartName="/ppt/charts/colors6.xml"/>
  <Override ContentType="application/vnd.ms-office.chartcolorstyle+xml" PartName="/ppt/charts/colors4.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3.xml"/>
  <Override ContentType="application/vnd.openxmlformats-officedocument.drawingml.chart+xml" PartName="/ppt/charts/chart8.xml"/>
  <Override ContentType="application/vnd.openxmlformats-officedocument.drawingml.chart+xml" PartName="/ppt/charts/chart9.xml"/>
  <Override ContentType="application/vnd.openxmlformats-officedocument.drawingml.chart+xml" PartName="/ppt/charts/chart2.xml"/>
  <Override ContentType="application/vnd.openxmlformats-officedocument.drawingml.chart+xml" PartName="/ppt/charts/chart7.xml"/>
  <Override ContentType="application/vnd.openxmlformats-officedocument.drawingml.chart+xml" PartName="/ppt/charts/chart5.xml"/>
  <Override ContentType="application/vnd.openxmlformats-officedocument.drawingml.chart+xml" PartName="/ppt/charts/chart4.xml"/>
  <Override ContentType="application/vnd.openxmlformats-officedocument.drawingml.chart+xml" PartName="/ppt/charts/chart6.xml"/>
  <Override ContentType="application/vnd.openxmlformats-officedocument.drawingml.chart+xml" PartName="/ppt/charts/chart11.xml"/>
  <Override ContentType="application/vnd.openxmlformats-officedocument.drawingml.chart+xml" PartName="/ppt/charts/chart1.xml"/>
  <Override ContentType="application/vnd.openxmlformats-officedocument.drawingml.chart+xml" PartName="/ppt/charts/chart10.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ms-office.chartstyle+xml" PartName="/ppt/charts/style3.xml"/>
  <Override ContentType="application/vnd.ms-office.chartstyle+xml" PartName="/ppt/charts/style4.xml"/>
  <Override ContentType="application/vnd.ms-office.chartstyle+xml" PartName="/ppt/charts/style5.xml"/>
  <Override ContentType="application/vnd.ms-office.chartstyle+xml" PartName="/ppt/charts/style1.xml"/>
  <Override ContentType="application/vnd.ms-office.chartstyle+xml" PartName="/ppt/charts/style6.xml"/>
  <Override ContentType="application/vnd.ms-office.chartstyle+xml" PartName="/ppt/charts/style2.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Lst>
  <p:sldSz cy="6858000" cx="12192000"/>
  <p:notesSz cx="6858000" cy="9144000"/>
  <p:embeddedFontLst>
    <p:embeddedFont>
      <p:font typeface="Montserrat SemiBold"/>
      <p:regular r:id="rId53"/>
      <p:bold r:id="rId54"/>
      <p:italic r:id="rId55"/>
      <p:boldItalic r:id="rId56"/>
    </p:embeddedFont>
    <p:embeddedFont>
      <p:font typeface="Roboto Black"/>
      <p:bold r:id="rId57"/>
      <p:boldItalic r:id="rId58"/>
    </p:embeddedFont>
    <p:embeddedFont>
      <p:font typeface="Source Sans Pro Light"/>
      <p:regular r:id="rId59"/>
      <p:bold r:id="rId60"/>
      <p:italic r:id="rId61"/>
      <p:boldItalic r:id="rId62"/>
    </p:embeddedFont>
    <p:embeddedFont>
      <p:font typeface="Montserrat"/>
      <p:regular r:id="rId63"/>
      <p:bold r:id="rId64"/>
      <p:italic r:id="rId65"/>
      <p:boldItalic r:id="rId66"/>
    </p:embeddedFont>
    <p:embeddedFont>
      <p:font typeface="Montserrat Medium"/>
      <p:regular r:id="rId67"/>
      <p:bold r:id="rId68"/>
      <p:italic r:id="rId69"/>
      <p:boldItalic r:id="rId70"/>
    </p:embeddedFont>
    <p:embeddedFont>
      <p:font typeface="Montserrat Light"/>
      <p:regular r:id="rId71"/>
      <p:bold r:id="rId72"/>
      <p:italic r:id="rId73"/>
      <p:boldItalic r:id="rId74"/>
    </p:embeddedFont>
    <p:embeddedFont>
      <p:font typeface="Candara"/>
      <p:regular r:id="rId75"/>
      <p:bold r:id="rId76"/>
      <p:italic r:id="rId77"/>
      <p:boldItalic r:id="rId78"/>
    </p:embeddedFont>
    <p:embeddedFont>
      <p:font typeface="Gill Sans"/>
      <p:regular r:id="rId79"/>
      <p:bold r:id="rId8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81" roundtripDataSignature="AMtx7mjRWevJt95QRjCaSQ1TVGtsAzwvh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BCBFB52-ACEF-41D8-97A1-46D5599F47AB}">
  <a:tblStyle styleId="{ABCBFB52-ACEF-41D8-97A1-46D5599F47AB}"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FF8"/>
          </a:solidFill>
        </a:fill>
      </a:tcStyle>
    </a:wholeTbl>
    <a:band1H>
      <a:tcTxStyle/>
      <a:tcStyle>
        <a:fill>
          <a:solidFill>
            <a:srgbClr val="CADEF1"/>
          </a:solidFill>
        </a:fill>
      </a:tcStyle>
    </a:band1H>
    <a:band2H>
      <a:tcTxStyle/>
    </a:band2H>
    <a:band1V>
      <a:tcTxStyle/>
      <a:tcStyle>
        <a:fill>
          <a:solidFill>
            <a:srgbClr val="CADEF1"/>
          </a:solidFill>
        </a:fill>
      </a:tcStyle>
    </a:band1V>
    <a:band2V>
      <a:tcTxStyle/>
    </a:band2V>
    <a:lastCol>
      <a:tcTxStyle b="on" i="off">
        <a:font>
          <a:latin typeface="Calibri"/>
          <a:ea typeface="Calibri"/>
          <a:cs typeface="Calibri"/>
        </a:font>
        <a:schemeClr val="lt1"/>
      </a:tcTxStyle>
      <a:tcStyle>
        <a:fill>
          <a:solidFill>
            <a:schemeClr val="accent2"/>
          </a:solidFill>
        </a:fill>
      </a:tcStyle>
    </a:lastCol>
    <a:firstCol>
      <a:tcTxStyle b="on" i="off">
        <a:font>
          <a:latin typeface="Calibri"/>
          <a:ea typeface="Calibri"/>
          <a:cs typeface="Calibri"/>
        </a:font>
        <a:schemeClr val="lt1"/>
      </a:tcTxStyle>
      <a:tcStyle>
        <a:fill>
          <a:solidFill>
            <a:schemeClr val="accent2"/>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2"/>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2"/>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80" Type="http://schemas.openxmlformats.org/officeDocument/2006/relationships/font" Target="fonts/GillSans-bold.fntdata"/><Relationship Id="rId81" Type="http://customschemas.google.com/relationships/presentationmetadata" Target="meta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font" Target="fonts/MontserratLight-italic.fntdata"/><Relationship Id="rId72" Type="http://schemas.openxmlformats.org/officeDocument/2006/relationships/font" Target="fonts/MontserratLight-bold.fntdata"/><Relationship Id="rId31" Type="http://schemas.openxmlformats.org/officeDocument/2006/relationships/slide" Target="slides/slide25.xml"/><Relationship Id="rId75" Type="http://schemas.openxmlformats.org/officeDocument/2006/relationships/font" Target="fonts/Candara-regular.fntdata"/><Relationship Id="rId30" Type="http://schemas.openxmlformats.org/officeDocument/2006/relationships/slide" Target="slides/slide24.xml"/><Relationship Id="rId74" Type="http://schemas.openxmlformats.org/officeDocument/2006/relationships/font" Target="fonts/MontserratLight-boldItalic.fntdata"/><Relationship Id="rId33" Type="http://schemas.openxmlformats.org/officeDocument/2006/relationships/slide" Target="slides/slide27.xml"/><Relationship Id="rId77" Type="http://schemas.openxmlformats.org/officeDocument/2006/relationships/font" Target="fonts/Candara-italic.fntdata"/><Relationship Id="rId32" Type="http://schemas.openxmlformats.org/officeDocument/2006/relationships/slide" Target="slides/slide26.xml"/><Relationship Id="rId76" Type="http://schemas.openxmlformats.org/officeDocument/2006/relationships/font" Target="fonts/Candara-bold.fntdata"/><Relationship Id="rId35" Type="http://schemas.openxmlformats.org/officeDocument/2006/relationships/slide" Target="slides/slide29.xml"/><Relationship Id="rId79" Type="http://schemas.openxmlformats.org/officeDocument/2006/relationships/font" Target="fonts/GillSans-regular.fntdata"/><Relationship Id="rId34" Type="http://schemas.openxmlformats.org/officeDocument/2006/relationships/slide" Target="slides/slide28.xml"/><Relationship Id="rId78" Type="http://schemas.openxmlformats.org/officeDocument/2006/relationships/font" Target="fonts/Candara-boldItalic.fntdata"/><Relationship Id="rId71" Type="http://schemas.openxmlformats.org/officeDocument/2006/relationships/font" Target="fonts/MontserratLight-regular.fntdata"/><Relationship Id="rId70" Type="http://schemas.openxmlformats.org/officeDocument/2006/relationships/font" Target="fonts/MontserratMedium-boldItalic.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SourceSansProLight-boldItalic.fntdata"/><Relationship Id="rId61" Type="http://schemas.openxmlformats.org/officeDocument/2006/relationships/font" Target="fonts/SourceSansProLight-italic.fntdata"/><Relationship Id="rId20" Type="http://schemas.openxmlformats.org/officeDocument/2006/relationships/slide" Target="slides/slide14.xml"/><Relationship Id="rId64" Type="http://schemas.openxmlformats.org/officeDocument/2006/relationships/font" Target="fonts/Montserrat-bold.fntdata"/><Relationship Id="rId63" Type="http://schemas.openxmlformats.org/officeDocument/2006/relationships/font" Target="fonts/Montserrat-regular.fntdata"/><Relationship Id="rId22" Type="http://schemas.openxmlformats.org/officeDocument/2006/relationships/slide" Target="slides/slide16.xml"/><Relationship Id="rId66" Type="http://schemas.openxmlformats.org/officeDocument/2006/relationships/font" Target="fonts/Montserrat-boldItalic.fntdata"/><Relationship Id="rId21" Type="http://schemas.openxmlformats.org/officeDocument/2006/relationships/slide" Target="slides/slide15.xml"/><Relationship Id="rId65" Type="http://schemas.openxmlformats.org/officeDocument/2006/relationships/font" Target="fonts/Montserrat-italic.fntdata"/><Relationship Id="rId24" Type="http://schemas.openxmlformats.org/officeDocument/2006/relationships/slide" Target="slides/slide18.xml"/><Relationship Id="rId68" Type="http://schemas.openxmlformats.org/officeDocument/2006/relationships/font" Target="fonts/MontserratMedium-bold.fntdata"/><Relationship Id="rId23" Type="http://schemas.openxmlformats.org/officeDocument/2006/relationships/slide" Target="slides/slide17.xml"/><Relationship Id="rId67" Type="http://schemas.openxmlformats.org/officeDocument/2006/relationships/font" Target="fonts/MontserratMedium-regular.fntdata"/><Relationship Id="rId60" Type="http://schemas.openxmlformats.org/officeDocument/2006/relationships/font" Target="fonts/SourceSansProLight-bold.fntdata"/><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MontserratMedium-italic.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font" Target="fonts/MontserratSemiBold-regular.fntdata"/><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font" Target="fonts/MontserratSemiBold-italic.fntdata"/><Relationship Id="rId10" Type="http://schemas.openxmlformats.org/officeDocument/2006/relationships/slide" Target="slides/slide4.xml"/><Relationship Id="rId54" Type="http://schemas.openxmlformats.org/officeDocument/2006/relationships/font" Target="fonts/MontserratSemiBold-bold.fntdata"/><Relationship Id="rId13" Type="http://schemas.openxmlformats.org/officeDocument/2006/relationships/slide" Target="slides/slide7.xml"/><Relationship Id="rId57" Type="http://schemas.openxmlformats.org/officeDocument/2006/relationships/font" Target="fonts/RobotoBlack-bold.fntdata"/><Relationship Id="rId12" Type="http://schemas.openxmlformats.org/officeDocument/2006/relationships/slide" Target="slides/slide6.xml"/><Relationship Id="rId56" Type="http://schemas.openxmlformats.org/officeDocument/2006/relationships/font" Target="fonts/MontserratSemiBold-boldItalic.fntdata"/><Relationship Id="rId15" Type="http://schemas.openxmlformats.org/officeDocument/2006/relationships/slide" Target="slides/slide9.xml"/><Relationship Id="rId59" Type="http://schemas.openxmlformats.org/officeDocument/2006/relationships/font" Target="fonts/SourceSansProLight-regular.fntdata"/><Relationship Id="rId14" Type="http://schemas.openxmlformats.org/officeDocument/2006/relationships/slide" Target="slides/slide8.xml"/><Relationship Id="rId58" Type="http://schemas.openxmlformats.org/officeDocument/2006/relationships/font" Target="fonts/RobotoBlack-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package" Target="../embeddings/Microsoft_Excel_Sheet10.xlsx"/></Relationships>
</file>

<file path=ppt/charts/_rels/chart11.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package" Target="../embeddings/Microsoft_Excel_Sheet1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Sheet7.xlsx"/></Relationships>
</file>

<file path=ppt/charts/_rels/chart8.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_Sheet8.xlsx"/></Relationships>
</file>

<file path=ppt/charts/_rels/chart9.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package" Target="../embeddings/Microsoft_Excel_Sheet9.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c:spPr>
          <c:invertIfNegative val="0"/>
          <c:dLbls>
            <c:spPr>
              <a:noFill/>
              <a:ln>
                <a:noFill/>
              </a:ln>
              <a:effectLst/>
            </c:spPr>
            <c:txPr>
              <a:bodyPr/>
              <a:lstStyle/>
              <a:p>
                <a:pPr>
                  <a:defRPr sz="1800">
                    <a:solidFill>
                      <a:schemeClr val="bg2"/>
                    </a:solidFill>
                  </a:defRPr>
                </a:pPr>
                <a:endParaRPr lang="da-DK"/>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Category 1</c:v>
                </c:pt>
                <c:pt idx="1">
                  <c:v>Category 2</c:v>
                </c:pt>
                <c:pt idx="2">
                  <c:v>Category 3</c:v>
                </c:pt>
              </c:strCache>
            </c:strRef>
          </c:cat>
          <c:val>
            <c:numRef>
              <c:f>Sheet1!$B$2:$B$4</c:f>
              <c:numCache>
                <c:formatCode>General</c:formatCode>
                <c:ptCount val="3"/>
                <c:pt idx="0">
                  <c:v>150</c:v>
                </c:pt>
                <c:pt idx="1">
                  <c:v>123</c:v>
                </c:pt>
                <c:pt idx="2">
                  <c:v>175</c:v>
                </c:pt>
              </c:numCache>
            </c:numRef>
          </c:val>
          <c:extLst>
            <c:ext xmlns:c16="http://schemas.microsoft.com/office/drawing/2014/chart" uri="{C3380CC4-5D6E-409C-BE32-E72D297353CC}">
              <c16:uniqueId val="{00000000-4C35-4DAA-9FCB-4C9B73CFEA5F}"/>
            </c:ext>
          </c:extLst>
        </c:ser>
        <c:ser>
          <c:idx val="1"/>
          <c:order val="1"/>
          <c:tx>
            <c:strRef>
              <c:f>Sheet1!$C$1</c:f>
              <c:strCache>
                <c:ptCount val="1"/>
                <c:pt idx="0">
                  <c:v>Series 2</c:v>
                </c:pt>
              </c:strCache>
            </c:strRef>
          </c:tx>
          <c:spPr>
            <a:solidFill>
              <a:schemeClr val="accent2"/>
            </a:solidFill>
          </c:spPr>
          <c:invertIfNegative val="0"/>
          <c:dLbls>
            <c:numFmt formatCode="#,##0" sourceLinked="0"/>
            <c:spPr>
              <a:noFill/>
              <a:ln>
                <a:noFill/>
              </a:ln>
              <a:effectLst/>
            </c:spPr>
            <c:txPr>
              <a:bodyPr/>
              <a:lstStyle/>
              <a:p>
                <a:pPr>
                  <a:defRPr sz="1800">
                    <a:solidFill>
                      <a:srgbClr val="FFFFFF"/>
                    </a:solidFill>
                  </a:defRPr>
                </a:pPr>
                <a:endParaRPr lang="da-DK"/>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Category 1</c:v>
                </c:pt>
                <c:pt idx="1">
                  <c:v>Category 2</c:v>
                </c:pt>
                <c:pt idx="2">
                  <c:v>Category 3</c:v>
                </c:pt>
              </c:strCache>
            </c:strRef>
          </c:cat>
          <c:val>
            <c:numRef>
              <c:f>Sheet1!$C$2:$C$4</c:f>
              <c:numCache>
                <c:formatCode>General</c:formatCode>
                <c:ptCount val="3"/>
                <c:pt idx="0">
                  <c:v>50</c:v>
                </c:pt>
                <c:pt idx="1">
                  <c:v>37</c:v>
                </c:pt>
                <c:pt idx="2">
                  <c:v>78.75</c:v>
                </c:pt>
              </c:numCache>
            </c:numRef>
          </c:val>
          <c:extLst>
            <c:ext xmlns:c16="http://schemas.microsoft.com/office/drawing/2014/chart" uri="{C3380CC4-5D6E-409C-BE32-E72D297353CC}">
              <c16:uniqueId val="{00000001-4C35-4DAA-9FCB-4C9B73CFEA5F}"/>
            </c:ext>
          </c:extLst>
        </c:ser>
        <c:dLbls>
          <c:showLegendKey val="0"/>
          <c:showVal val="0"/>
          <c:showCatName val="0"/>
          <c:showSerName val="0"/>
          <c:showPercent val="0"/>
          <c:showBubbleSize val="0"/>
        </c:dLbls>
        <c:gapWidth val="66"/>
        <c:axId val="-1378975728"/>
        <c:axId val="-1382313680"/>
      </c:barChart>
      <c:catAx>
        <c:axId val="-1378975728"/>
        <c:scaling>
          <c:orientation val="minMax"/>
        </c:scaling>
        <c:delete val="0"/>
        <c:axPos val="b"/>
        <c:numFmt formatCode="General" sourceLinked="0"/>
        <c:majorTickMark val="none"/>
        <c:minorTickMark val="none"/>
        <c:tickLblPos val="nextTo"/>
        <c:spPr>
          <a:ln w="28575" cmpd="sng">
            <a:solidFill>
              <a:srgbClr val="898B90"/>
            </a:solidFill>
          </a:ln>
        </c:spPr>
        <c:txPr>
          <a:bodyPr/>
          <a:lstStyle/>
          <a:p>
            <a:pPr>
              <a:defRPr sz="1000">
                <a:solidFill>
                  <a:schemeClr val="tx1">
                    <a:lumMod val="65000"/>
                    <a:lumOff val="35000"/>
                  </a:schemeClr>
                </a:solidFill>
                <a:latin typeface="+mn-lt"/>
              </a:defRPr>
            </a:pPr>
            <a:endParaRPr lang="da-DK"/>
          </a:p>
        </c:txPr>
        <c:crossAx val="-1382313680"/>
        <c:crosses val="autoZero"/>
        <c:auto val="1"/>
        <c:lblAlgn val="ctr"/>
        <c:lblOffset val="100"/>
        <c:noMultiLvlLbl val="0"/>
      </c:catAx>
      <c:valAx>
        <c:axId val="-1382313680"/>
        <c:scaling>
          <c:orientation val="minMax"/>
          <c:max val="200"/>
        </c:scaling>
        <c:delete val="0"/>
        <c:axPos val="l"/>
        <c:majorGridlines>
          <c:spPr>
            <a:ln>
              <a:solidFill>
                <a:schemeClr val="tx1">
                  <a:lumMod val="50000"/>
                  <a:lumOff val="50000"/>
                  <a:alpha val="50000"/>
                </a:schemeClr>
              </a:solidFill>
            </a:ln>
          </c:spPr>
        </c:majorGridlines>
        <c:numFmt formatCode="General" sourceLinked="1"/>
        <c:majorTickMark val="out"/>
        <c:minorTickMark val="none"/>
        <c:tickLblPos val="nextTo"/>
        <c:spPr>
          <a:ln w="28575" cmpd="sng">
            <a:noFill/>
          </a:ln>
        </c:spPr>
        <c:txPr>
          <a:bodyPr/>
          <a:lstStyle/>
          <a:p>
            <a:pPr>
              <a:defRPr sz="1000">
                <a:solidFill>
                  <a:schemeClr val="tx1">
                    <a:lumMod val="65000"/>
                    <a:lumOff val="35000"/>
                  </a:schemeClr>
                </a:solidFill>
                <a:latin typeface="+mn-lt"/>
              </a:defRPr>
            </a:pPr>
            <a:endParaRPr lang="da-DK"/>
          </a:p>
        </c:txPr>
        <c:crossAx val="-1378975728"/>
        <c:crosses val="autoZero"/>
        <c:crossBetween val="between"/>
        <c:majorUnit val="50"/>
      </c:valAx>
      <c:spPr>
        <a:ln w="28575" cmpd="sng">
          <a:noFill/>
        </a:ln>
      </c:spPr>
    </c:plotArea>
    <c:plotVisOnly val="1"/>
    <c:dispBlanksAs val="gap"/>
    <c:showDLblsOverMax val="0"/>
  </c:chart>
  <c:txPr>
    <a:bodyPr/>
    <a:lstStyle/>
    <a:p>
      <a:pPr>
        <a:defRPr sz="1400">
          <a:solidFill>
            <a:schemeClr val="bg2"/>
          </a:solidFill>
          <a:latin typeface="Helvetica Light"/>
          <a:cs typeface="Helvetica Light"/>
        </a:defRPr>
      </a:pPr>
      <a:endParaRPr lang="da-DK"/>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gradFill flip="none" rotWithShape="1">
              <a:gsLst>
                <a:gs pos="0">
                  <a:schemeClr val="accent3"/>
                </a:gs>
                <a:gs pos="100000">
                  <a:schemeClr val="accent4"/>
                </a:gs>
              </a:gsLst>
              <a:lin ang="5400000" scaled="1"/>
              <a:tileRect/>
            </a:gradFill>
            <a:ln>
              <a:noFill/>
            </a:ln>
            <a:effectLst/>
          </c:spPr>
          <c:invertIfNegative val="0"/>
          <c:cat>
            <c:strRef>
              <c:f>Sheet1!$A$2:$A$10</c:f>
              <c:strCache>
                <c:ptCount val="9"/>
                <c:pt idx="0">
                  <c:v>Category 1</c:v>
                </c:pt>
                <c:pt idx="1">
                  <c:v>Category 2</c:v>
                </c:pt>
                <c:pt idx="2">
                  <c:v>Category 3</c:v>
                </c:pt>
                <c:pt idx="3">
                  <c:v>Category 4</c:v>
                </c:pt>
                <c:pt idx="4">
                  <c:v>Category 5</c:v>
                </c:pt>
                <c:pt idx="5">
                  <c:v>Category 6</c:v>
                </c:pt>
                <c:pt idx="6">
                  <c:v>Category 7</c:v>
                </c:pt>
                <c:pt idx="7">
                  <c:v>Category 8</c:v>
                </c:pt>
                <c:pt idx="8">
                  <c:v>Category 9</c:v>
                </c:pt>
              </c:strCache>
            </c:strRef>
          </c:cat>
          <c:val>
            <c:numRef>
              <c:f>Sheet1!$B$2:$B$10</c:f>
              <c:numCache>
                <c:formatCode>General</c:formatCode>
                <c:ptCount val="9"/>
                <c:pt idx="0">
                  <c:v>4.3</c:v>
                </c:pt>
                <c:pt idx="1">
                  <c:v>2.5</c:v>
                </c:pt>
                <c:pt idx="2">
                  <c:v>3.5</c:v>
                </c:pt>
                <c:pt idx="3">
                  <c:v>4.5</c:v>
                </c:pt>
                <c:pt idx="4">
                  <c:v>3.2</c:v>
                </c:pt>
                <c:pt idx="5">
                  <c:v>1.2</c:v>
                </c:pt>
                <c:pt idx="6">
                  <c:v>3.6</c:v>
                </c:pt>
                <c:pt idx="7">
                  <c:v>2.2999999999999998</c:v>
                </c:pt>
                <c:pt idx="8">
                  <c:v>4.2</c:v>
                </c:pt>
              </c:numCache>
            </c:numRef>
          </c:val>
          <c:extLst>
            <c:ext xmlns:c16="http://schemas.microsoft.com/office/drawing/2014/chart" uri="{C3380CC4-5D6E-409C-BE32-E72D297353CC}">
              <c16:uniqueId val="{00000000-5B21-4BF2-B51B-5014E7721404}"/>
            </c:ext>
          </c:extLst>
        </c:ser>
        <c:dLbls>
          <c:showLegendKey val="0"/>
          <c:showVal val="0"/>
          <c:showCatName val="0"/>
          <c:showSerName val="0"/>
          <c:showPercent val="0"/>
          <c:showBubbleSize val="0"/>
        </c:dLbls>
        <c:gapWidth val="219"/>
        <c:overlap val="-27"/>
        <c:axId val="-1380524832"/>
        <c:axId val="-1380520816"/>
      </c:barChart>
      <c:catAx>
        <c:axId val="-1380524832"/>
        <c:scaling>
          <c:orientation val="minMax"/>
        </c:scaling>
        <c:delete val="1"/>
        <c:axPos val="b"/>
        <c:numFmt formatCode="General" sourceLinked="1"/>
        <c:majorTickMark val="none"/>
        <c:minorTickMark val="none"/>
        <c:tickLblPos val="nextTo"/>
        <c:crossAx val="-1380520816"/>
        <c:crosses val="autoZero"/>
        <c:auto val="1"/>
        <c:lblAlgn val="ctr"/>
        <c:lblOffset val="100"/>
        <c:noMultiLvlLbl val="0"/>
      </c:catAx>
      <c:valAx>
        <c:axId val="-1380520816"/>
        <c:scaling>
          <c:orientation val="minMax"/>
        </c:scaling>
        <c:delete val="1"/>
        <c:axPos val="l"/>
        <c:majorGridlines>
          <c:spPr>
            <a:ln w="9525" cap="flat" cmpd="sng" algn="ctr">
              <a:solidFill>
                <a:schemeClr val="tx2">
                  <a:alpha val="5000"/>
                </a:schemeClr>
              </a:solidFill>
              <a:round/>
            </a:ln>
            <a:effectLst/>
          </c:spPr>
        </c:majorGridlines>
        <c:numFmt formatCode="General" sourceLinked="1"/>
        <c:majorTickMark val="none"/>
        <c:minorTickMark val="none"/>
        <c:tickLblPos val="nextTo"/>
        <c:crossAx val="-1380524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gradFill flip="none" rotWithShape="1">
              <a:gsLst>
                <a:gs pos="0">
                  <a:schemeClr val="accent5"/>
                </a:gs>
                <a:gs pos="100000">
                  <a:schemeClr val="accent6"/>
                </a:gs>
              </a:gsLst>
              <a:lin ang="5400000" scaled="1"/>
              <a:tileRect/>
            </a:gradFill>
            <a:ln>
              <a:noFill/>
            </a:ln>
            <a:effectLst/>
          </c:spPr>
          <c:invertIfNegative val="0"/>
          <c:cat>
            <c:strRef>
              <c:f>Sheet1!$A$2:$A$10</c:f>
              <c:strCache>
                <c:ptCount val="9"/>
                <c:pt idx="0">
                  <c:v>Category 1</c:v>
                </c:pt>
                <c:pt idx="1">
                  <c:v>Category 2</c:v>
                </c:pt>
                <c:pt idx="2">
                  <c:v>Category 3</c:v>
                </c:pt>
                <c:pt idx="3">
                  <c:v>Category 4</c:v>
                </c:pt>
                <c:pt idx="4">
                  <c:v>Category 5</c:v>
                </c:pt>
                <c:pt idx="5">
                  <c:v>Category 6</c:v>
                </c:pt>
                <c:pt idx="6">
                  <c:v>Category 7</c:v>
                </c:pt>
                <c:pt idx="7">
                  <c:v>Category 8</c:v>
                </c:pt>
                <c:pt idx="8">
                  <c:v>Category 9</c:v>
                </c:pt>
              </c:strCache>
            </c:strRef>
          </c:cat>
          <c:val>
            <c:numRef>
              <c:f>Sheet1!$B$2:$B$10</c:f>
              <c:numCache>
                <c:formatCode>General</c:formatCode>
                <c:ptCount val="9"/>
                <c:pt idx="0">
                  <c:v>4.3</c:v>
                </c:pt>
                <c:pt idx="1">
                  <c:v>2.5</c:v>
                </c:pt>
                <c:pt idx="2">
                  <c:v>3.5</c:v>
                </c:pt>
                <c:pt idx="3">
                  <c:v>4.5</c:v>
                </c:pt>
                <c:pt idx="4">
                  <c:v>3.2</c:v>
                </c:pt>
                <c:pt idx="5">
                  <c:v>1.2</c:v>
                </c:pt>
                <c:pt idx="6">
                  <c:v>3.6</c:v>
                </c:pt>
                <c:pt idx="7">
                  <c:v>2.2999999999999998</c:v>
                </c:pt>
                <c:pt idx="8">
                  <c:v>4.2</c:v>
                </c:pt>
              </c:numCache>
            </c:numRef>
          </c:val>
          <c:extLst>
            <c:ext xmlns:c16="http://schemas.microsoft.com/office/drawing/2014/chart" uri="{C3380CC4-5D6E-409C-BE32-E72D297353CC}">
              <c16:uniqueId val="{00000000-5B21-4BF2-B51B-5014E7721404}"/>
            </c:ext>
          </c:extLst>
        </c:ser>
        <c:dLbls>
          <c:showLegendKey val="0"/>
          <c:showVal val="0"/>
          <c:showCatName val="0"/>
          <c:showSerName val="0"/>
          <c:showPercent val="0"/>
          <c:showBubbleSize val="0"/>
        </c:dLbls>
        <c:gapWidth val="219"/>
        <c:overlap val="-27"/>
        <c:axId val="-1381752960"/>
        <c:axId val="-1381748944"/>
      </c:barChart>
      <c:catAx>
        <c:axId val="-1381752960"/>
        <c:scaling>
          <c:orientation val="minMax"/>
        </c:scaling>
        <c:delete val="1"/>
        <c:axPos val="b"/>
        <c:numFmt formatCode="General" sourceLinked="1"/>
        <c:majorTickMark val="none"/>
        <c:minorTickMark val="none"/>
        <c:tickLblPos val="nextTo"/>
        <c:crossAx val="-1381748944"/>
        <c:crosses val="autoZero"/>
        <c:auto val="1"/>
        <c:lblAlgn val="ctr"/>
        <c:lblOffset val="100"/>
        <c:noMultiLvlLbl val="0"/>
      </c:catAx>
      <c:valAx>
        <c:axId val="-1381748944"/>
        <c:scaling>
          <c:orientation val="minMax"/>
        </c:scaling>
        <c:delete val="1"/>
        <c:axPos val="l"/>
        <c:majorGridlines>
          <c:spPr>
            <a:ln w="9525" cap="flat" cmpd="sng" algn="ctr">
              <a:solidFill>
                <a:schemeClr val="tx2">
                  <a:alpha val="5000"/>
                </a:schemeClr>
              </a:solidFill>
              <a:round/>
            </a:ln>
            <a:effectLst/>
          </c:spPr>
        </c:majorGridlines>
        <c:numFmt formatCode="General" sourceLinked="1"/>
        <c:majorTickMark val="none"/>
        <c:minorTickMark val="none"/>
        <c:tickLblPos val="nextTo"/>
        <c:crossAx val="-1381752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561309387222795E-2"/>
          <c:y val="0.18580661817187799"/>
          <c:w val="0.899307268039792"/>
          <c:h val="0.69640419748211801"/>
        </c:manualLayout>
      </c:layout>
      <c:barChart>
        <c:barDir val="col"/>
        <c:grouping val="clustered"/>
        <c:varyColors val="0"/>
        <c:ser>
          <c:idx val="0"/>
          <c:order val="0"/>
          <c:tx>
            <c:strRef>
              <c:f>Sheet1!$B$1</c:f>
              <c:strCache>
                <c:ptCount val="1"/>
                <c:pt idx="0">
                  <c:v>Series 1</c:v>
                </c:pt>
              </c:strCache>
            </c:strRef>
          </c:tx>
          <c:spPr>
            <a:solidFill>
              <a:srgbClr val="E9334C"/>
            </a:solidFill>
            <a:ln cap="rnd">
              <a:noFill/>
              <a:round/>
            </a:ln>
          </c:spPr>
          <c:invertIfNegative val="0"/>
          <c:dPt>
            <c:idx val="0"/>
            <c:invertIfNegative val="0"/>
            <c:bubble3D val="0"/>
            <c:spPr>
              <a:solidFill>
                <a:schemeClr val="accent1"/>
              </a:solidFill>
              <a:ln cap="rnd">
                <a:noFill/>
                <a:round/>
              </a:ln>
            </c:spPr>
            <c:extLst>
              <c:ext xmlns:c16="http://schemas.microsoft.com/office/drawing/2014/chart" uri="{C3380CC4-5D6E-409C-BE32-E72D297353CC}">
                <c16:uniqueId val="{00000001-4ACB-4325-BBEE-830902859AA6}"/>
              </c:ext>
            </c:extLst>
          </c:dPt>
          <c:dPt>
            <c:idx val="1"/>
            <c:invertIfNegative val="0"/>
            <c:bubble3D val="0"/>
            <c:spPr>
              <a:solidFill>
                <a:schemeClr val="accent2"/>
              </a:solidFill>
              <a:ln cap="rnd">
                <a:noFill/>
                <a:round/>
              </a:ln>
            </c:spPr>
            <c:extLst>
              <c:ext xmlns:c16="http://schemas.microsoft.com/office/drawing/2014/chart" uri="{C3380CC4-5D6E-409C-BE32-E72D297353CC}">
                <c16:uniqueId val="{00000003-4ACB-4325-BBEE-830902859AA6}"/>
              </c:ext>
            </c:extLst>
          </c:dPt>
          <c:dPt>
            <c:idx val="2"/>
            <c:invertIfNegative val="0"/>
            <c:bubble3D val="0"/>
            <c:spPr>
              <a:solidFill>
                <a:schemeClr val="accent3"/>
              </a:solidFill>
              <a:ln cap="rnd">
                <a:noFill/>
                <a:round/>
              </a:ln>
            </c:spPr>
            <c:extLst>
              <c:ext xmlns:c16="http://schemas.microsoft.com/office/drawing/2014/chart" uri="{C3380CC4-5D6E-409C-BE32-E72D297353CC}">
                <c16:uniqueId val="{00000005-4ACB-4325-BBEE-830902859AA6}"/>
              </c:ext>
            </c:extLst>
          </c:dPt>
          <c:dPt>
            <c:idx val="3"/>
            <c:invertIfNegative val="0"/>
            <c:bubble3D val="0"/>
            <c:spPr>
              <a:solidFill>
                <a:schemeClr val="accent4"/>
              </a:solidFill>
              <a:ln cap="rnd">
                <a:noFill/>
                <a:round/>
              </a:ln>
            </c:spPr>
            <c:extLst>
              <c:ext xmlns:c16="http://schemas.microsoft.com/office/drawing/2014/chart" uri="{C3380CC4-5D6E-409C-BE32-E72D297353CC}">
                <c16:uniqueId val="{00000007-4ACB-4325-BBEE-830902859AA6}"/>
              </c:ext>
            </c:extLst>
          </c:dPt>
          <c:dPt>
            <c:idx val="4"/>
            <c:invertIfNegative val="0"/>
            <c:bubble3D val="0"/>
            <c:spPr>
              <a:solidFill>
                <a:schemeClr val="accent5"/>
              </a:solidFill>
              <a:ln cap="rnd">
                <a:noFill/>
                <a:round/>
              </a:ln>
            </c:spPr>
            <c:extLst>
              <c:ext xmlns:c16="http://schemas.microsoft.com/office/drawing/2014/chart" uri="{C3380CC4-5D6E-409C-BE32-E72D297353CC}">
                <c16:uniqueId val="{00000009-4ACB-4325-BBEE-830902859AA6}"/>
              </c:ext>
            </c:extLst>
          </c:dPt>
          <c:dPt>
            <c:idx val="5"/>
            <c:invertIfNegative val="0"/>
            <c:bubble3D val="0"/>
            <c:spPr>
              <a:solidFill>
                <a:schemeClr val="accent6"/>
              </a:solidFill>
              <a:ln cap="rnd">
                <a:noFill/>
                <a:round/>
              </a:ln>
            </c:spPr>
            <c:extLst>
              <c:ext xmlns:c16="http://schemas.microsoft.com/office/drawing/2014/chart" uri="{C3380CC4-5D6E-409C-BE32-E72D297353CC}">
                <c16:uniqueId val="{0000000B-4ACB-4325-BBEE-830902859AA6}"/>
              </c:ext>
            </c:extLst>
          </c:dPt>
          <c:dPt>
            <c:idx val="6"/>
            <c:invertIfNegative val="0"/>
            <c:bubble3D val="0"/>
            <c:spPr>
              <a:solidFill>
                <a:schemeClr val="accent1">
                  <a:lumMod val="60000"/>
                  <a:lumOff val="40000"/>
                </a:schemeClr>
              </a:solidFill>
              <a:ln cap="rnd">
                <a:noFill/>
                <a:round/>
              </a:ln>
            </c:spPr>
            <c:extLst>
              <c:ext xmlns:c16="http://schemas.microsoft.com/office/drawing/2014/chart" uri="{C3380CC4-5D6E-409C-BE32-E72D297353CC}">
                <c16:uniqueId val="{0000000D-4ACB-4325-BBEE-830902859AA6}"/>
              </c:ext>
            </c:extLst>
          </c:dPt>
          <c:dPt>
            <c:idx val="7"/>
            <c:invertIfNegative val="0"/>
            <c:bubble3D val="0"/>
            <c:spPr>
              <a:solidFill>
                <a:schemeClr val="accent2">
                  <a:lumMod val="60000"/>
                  <a:lumOff val="40000"/>
                </a:schemeClr>
              </a:solidFill>
              <a:ln cap="rnd">
                <a:noFill/>
                <a:round/>
              </a:ln>
            </c:spPr>
            <c:extLst>
              <c:ext xmlns:c16="http://schemas.microsoft.com/office/drawing/2014/chart" uri="{C3380CC4-5D6E-409C-BE32-E72D297353CC}">
                <c16:uniqueId val="{0000000F-4ACB-4325-BBEE-830902859AA6}"/>
              </c:ext>
            </c:extLst>
          </c:dPt>
          <c:dPt>
            <c:idx val="8"/>
            <c:invertIfNegative val="0"/>
            <c:bubble3D val="0"/>
            <c:spPr>
              <a:solidFill>
                <a:schemeClr val="accent3">
                  <a:lumMod val="60000"/>
                  <a:lumOff val="40000"/>
                </a:schemeClr>
              </a:solidFill>
              <a:ln cap="rnd">
                <a:noFill/>
                <a:round/>
              </a:ln>
            </c:spPr>
            <c:extLst>
              <c:ext xmlns:c16="http://schemas.microsoft.com/office/drawing/2014/chart" uri="{C3380CC4-5D6E-409C-BE32-E72D297353CC}">
                <c16:uniqueId val="{00000011-4ACB-4325-BBEE-830902859AA6}"/>
              </c:ext>
            </c:extLst>
          </c:dPt>
          <c:dPt>
            <c:idx val="9"/>
            <c:invertIfNegative val="0"/>
            <c:bubble3D val="0"/>
            <c:spPr>
              <a:solidFill>
                <a:schemeClr val="accent4">
                  <a:lumMod val="60000"/>
                  <a:lumOff val="40000"/>
                </a:schemeClr>
              </a:solidFill>
              <a:ln cap="rnd">
                <a:noFill/>
                <a:round/>
              </a:ln>
            </c:spPr>
            <c:extLst>
              <c:ext xmlns:c16="http://schemas.microsoft.com/office/drawing/2014/chart" uri="{C3380CC4-5D6E-409C-BE32-E72D297353CC}">
                <c16:uniqueId val="{00000013-4ACB-4325-BBEE-830902859AA6}"/>
              </c:ext>
            </c:extLst>
          </c:dPt>
          <c:dPt>
            <c:idx val="10"/>
            <c:invertIfNegative val="0"/>
            <c:bubble3D val="0"/>
            <c:spPr>
              <a:solidFill>
                <a:schemeClr val="accent5">
                  <a:lumMod val="60000"/>
                  <a:lumOff val="40000"/>
                </a:schemeClr>
              </a:solidFill>
              <a:ln cap="rnd">
                <a:noFill/>
                <a:round/>
              </a:ln>
            </c:spPr>
            <c:extLst>
              <c:ext xmlns:c16="http://schemas.microsoft.com/office/drawing/2014/chart" uri="{C3380CC4-5D6E-409C-BE32-E72D297353CC}">
                <c16:uniqueId val="{00000015-4ACB-4325-BBEE-830902859AA6}"/>
              </c:ext>
            </c:extLst>
          </c:dPt>
          <c:dPt>
            <c:idx val="11"/>
            <c:invertIfNegative val="0"/>
            <c:bubble3D val="0"/>
            <c:spPr>
              <a:solidFill>
                <a:schemeClr val="accent6">
                  <a:lumMod val="60000"/>
                  <a:lumOff val="40000"/>
                </a:schemeClr>
              </a:solidFill>
              <a:ln cap="rnd">
                <a:noFill/>
                <a:round/>
              </a:ln>
            </c:spPr>
            <c:extLst>
              <c:ext xmlns:c16="http://schemas.microsoft.com/office/drawing/2014/chart" uri="{C3380CC4-5D6E-409C-BE32-E72D297353CC}">
                <c16:uniqueId val="{00000017-4ACB-4325-BBEE-830902859AA6}"/>
              </c:ext>
            </c:extLst>
          </c:dPt>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"$"#,##0_);[Red]\("$"#,##0\)</c:formatCode>
                <c:ptCount val="12"/>
                <c:pt idx="0">
                  <c:v>5</c:v>
                </c:pt>
                <c:pt idx="1">
                  <c:v>7</c:v>
                </c:pt>
                <c:pt idx="2">
                  <c:v>6</c:v>
                </c:pt>
                <c:pt idx="3">
                  <c:v>3</c:v>
                </c:pt>
                <c:pt idx="4">
                  <c:v>4</c:v>
                </c:pt>
                <c:pt idx="5">
                  <c:v>3</c:v>
                </c:pt>
                <c:pt idx="6">
                  <c:v>5</c:v>
                </c:pt>
                <c:pt idx="7">
                  <c:v>8</c:v>
                </c:pt>
                <c:pt idx="8">
                  <c:v>9</c:v>
                </c:pt>
                <c:pt idx="9">
                  <c:v>7</c:v>
                </c:pt>
                <c:pt idx="10">
                  <c:v>5</c:v>
                </c:pt>
                <c:pt idx="11">
                  <c:v>7</c:v>
                </c:pt>
              </c:numCache>
            </c:numRef>
          </c:val>
          <c:extLst>
            <c:ext xmlns:c16="http://schemas.microsoft.com/office/drawing/2014/chart" uri="{C3380CC4-5D6E-409C-BE32-E72D297353CC}">
              <c16:uniqueId val="{00000018-4ACB-4325-BBEE-830902859AA6}"/>
            </c:ext>
          </c:extLst>
        </c:ser>
        <c:dLbls>
          <c:showLegendKey val="0"/>
          <c:showVal val="0"/>
          <c:showCatName val="0"/>
          <c:showSerName val="0"/>
          <c:showPercent val="0"/>
          <c:showBubbleSize val="0"/>
        </c:dLbls>
        <c:gapWidth val="150"/>
        <c:axId val="-1378611856"/>
        <c:axId val="-1378607568"/>
      </c:barChart>
      <c:catAx>
        <c:axId val="-1378611856"/>
        <c:scaling>
          <c:orientation val="minMax"/>
        </c:scaling>
        <c:delete val="0"/>
        <c:axPos val="b"/>
        <c:numFmt formatCode="General" sourceLinked="0"/>
        <c:majorTickMark val="out"/>
        <c:minorTickMark val="none"/>
        <c:tickLblPos val="nextTo"/>
        <c:txPr>
          <a:bodyPr/>
          <a:lstStyle/>
          <a:p>
            <a:pPr>
              <a:defRPr sz="800">
                <a:solidFill>
                  <a:schemeClr val="tx1">
                    <a:lumMod val="50000"/>
                    <a:lumOff val="50000"/>
                  </a:schemeClr>
                </a:solidFill>
                <a:latin typeface="+mn-lt"/>
              </a:defRPr>
            </a:pPr>
            <a:endParaRPr lang="da-DK"/>
          </a:p>
        </c:txPr>
        <c:crossAx val="-1378607568"/>
        <c:crosses val="autoZero"/>
        <c:auto val="1"/>
        <c:lblAlgn val="ctr"/>
        <c:lblOffset val="100"/>
        <c:noMultiLvlLbl val="0"/>
      </c:catAx>
      <c:valAx>
        <c:axId val="-1378607568"/>
        <c:scaling>
          <c:orientation val="minMax"/>
        </c:scaling>
        <c:delete val="0"/>
        <c:axPos val="l"/>
        <c:majorGridlines>
          <c:spPr>
            <a:ln>
              <a:solidFill>
                <a:schemeClr val="tx1">
                  <a:lumMod val="50000"/>
                  <a:lumOff val="50000"/>
                </a:schemeClr>
              </a:solidFill>
            </a:ln>
          </c:spPr>
        </c:majorGridlines>
        <c:numFmt formatCode="#\ ?/?" sourceLinked="0"/>
        <c:majorTickMark val="in"/>
        <c:minorTickMark val="in"/>
        <c:tickLblPos val="low"/>
        <c:txPr>
          <a:bodyPr/>
          <a:lstStyle/>
          <a:p>
            <a:pPr>
              <a:defRPr sz="800">
                <a:solidFill>
                  <a:schemeClr val="tx1">
                    <a:lumMod val="50000"/>
                    <a:lumOff val="50000"/>
                  </a:schemeClr>
                </a:solidFill>
                <a:latin typeface="+mn-lt"/>
              </a:defRPr>
            </a:pPr>
            <a:endParaRPr lang="da-DK"/>
          </a:p>
        </c:txPr>
        <c:crossAx val="-1378611856"/>
        <c:crosses val="autoZero"/>
        <c:crossBetween val="between"/>
      </c:valAx>
      <c:spPr>
        <a:noFill/>
        <a:ln>
          <a:noFill/>
        </a:ln>
      </c:spPr>
    </c:plotArea>
    <c:plotVisOnly val="1"/>
    <c:dispBlanksAs val="zero"/>
    <c:showDLblsOverMax val="0"/>
  </c:chart>
  <c:txPr>
    <a:bodyPr/>
    <a:lstStyle/>
    <a:p>
      <a:pPr>
        <a:defRPr sz="1800"/>
      </a:pPr>
      <a:endParaRPr lang="da-DK"/>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561309387222795E-2"/>
          <c:y val="0.18580661817187799"/>
          <c:w val="0.899307268039792"/>
          <c:h val="0.69640419748211801"/>
        </c:manualLayout>
      </c:layout>
      <c:barChart>
        <c:barDir val="col"/>
        <c:grouping val="clustered"/>
        <c:varyColors val="0"/>
        <c:ser>
          <c:idx val="0"/>
          <c:order val="0"/>
          <c:tx>
            <c:strRef>
              <c:f>Sheet1!$B$1</c:f>
              <c:strCache>
                <c:ptCount val="1"/>
                <c:pt idx="0">
                  <c:v>Series 1</c:v>
                </c:pt>
              </c:strCache>
            </c:strRef>
          </c:tx>
          <c:spPr>
            <a:solidFill>
              <a:srgbClr val="E9334C"/>
            </a:solidFill>
            <a:ln cap="rnd">
              <a:noFill/>
              <a:round/>
            </a:ln>
          </c:spPr>
          <c:invertIfNegative val="0"/>
          <c:dPt>
            <c:idx val="0"/>
            <c:invertIfNegative val="0"/>
            <c:bubble3D val="0"/>
            <c:spPr>
              <a:solidFill>
                <a:schemeClr val="accent1"/>
              </a:solidFill>
              <a:ln cap="rnd">
                <a:noFill/>
                <a:round/>
              </a:ln>
            </c:spPr>
            <c:extLst>
              <c:ext xmlns:c16="http://schemas.microsoft.com/office/drawing/2014/chart" uri="{C3380CC4-5D6E-409C-BE32-E72D297353CC}">
                <c16:uniqueId val="{00000001-F861-4D46-B51A-A50AE3D58A7C}"/>
              </c:ext>
            </c:extLst>
          </c:dPt>
          <c:dPt>
            <c:idx val="1"/>
            <c:invertIfNegative val="0"/>
            <c:bubble3D val="0"/>
            <c:spPr>
              <a:solidFill>
                <a:schemeClr val="accent2"/>
              </a:solidFill>
              <a:ln cap="rnd">
                <a:noFill/>
                <a:round/>
              </a:ln>
            </c:spPr>
            <c:extLst>
              <c:ext xmlns:c16="http://schemas.microsoft.com/office/drawing/2014/chart" uri="{C3380CC4-5D6E-409C-BE32-E72D297353CC}">
                <c16:uniqueId val="{00000003-F861-4D46-B51A-A50AE3D58A7C}"/>
              </c:ext>
            </c:extLst>
          </c:dPt>
          <c:dPt>
            <c:idx val="2"/>
            <c:invertIfNegative val="0"/>
            <c:bubble3D val="0"/>
            <c:spPr>
              <a:solidFill>
                <a:schemeClr val="accent3"/>
              </a:solidFill>
              <a:ln cap="rnd">
                <a:noFill/>
                <a:round/>
              </a:ln>
            </c:spPr>
            <c:extLst>
              <c:ext xmlns:c16="http://schemas.microsoft.com/office/drawing/2014/chart" uri="{C3380CC4-5D6E-409C-BE32-E72D297353CC}">
                <c16:uniqueId val="{00000005-F861-4D46-B51A-A50AE3D58A7C}"/>
              </c:ext>
            </c:extLst>
          </c:dPt>
          <c:dPt>
            <c:idx val="3"/>
            <c:invertIfNegative val="0"/>
            <c:bubble3D val="0"/>
            <c:spPr>
              <a:solidFill>
                <a:schemeClr val="accent4"/>
              </a:solidFill>
              <a:ln cap="rnd">
                <a:noFill/>
                <a:round/>
              </a:ln>
            </c:spPr>
            <c:extLst>
              <c:ext xmlns:c16="http://schemas.microsoft.com/office/drawing/2014/chart" uri="{C3380CC4-5D6E-409C-BE32-E72D297353CC}">
                <c16:uniqueId val="{00000007-F861-4D46-B51A-A50AE3D58A7C}"/>
              </c:ext>
            </c:extLst>
          </c:dPt>
          <c:dPt>
            <c:idx val="4"/>
            <c:invertIfNegative val="0"/>
            <c:bubble3D val="0"/>
            <c:spPr>
              <a:solidFill>
                <a:schemeClr val="accent5"/>
              </a:solidFill>
              <a:ln cap="rnd">
                <a:noFill/>
                <a:round/>
              </a:ln>
            </c:spPr>
            <c:extLst>
              <c:ext xmlns:c16="http://schemas.microsoft.com/office/drawing/2014/chart" uri="{C3380CC4-5D6E-409C-BE32-E72D297353CC}">
                <c16:uniqueId val="{00000009-F861-4D46-B51A-A50AE3D58A7C}"/>
              </c:ext>
            </c:extLst>
          </c:dPt>
          <c:dPt>
            <c:idx val="5"/>
            <c:invertIfNegative val="0"/>
            <c:bubble3D val="0"/>
            <c:spPr>
              <a:solidFill>
                <a:schemeClr val="accent6"/>
              </a:solidFill>
              <a:ln cap="rnd">
                <a:noFill/>
                <a:round/>
              </a:ln>
            </c:spPr>
            <c:extLst>
              <c:ext xmlns:c16="http://schemas.microsoft.com/office/drawing/2014/chart" uri="{C3380CC4-5D6E-409C-BE32-E72D297353CC}">
                <c16:uniqueId val="{0000000B-F861-4D46-B51A-A50AE3D58A7C}"/>
              </c:ext>
            </c:extLst>
          </c:dPt>
          <c:dPt>
            <c:idx val="6"/>
            <c:invertIfNegative val="0"/>
            <c:bubble3D val="0"/>
            <c:spPr>
              <a:solidFill>
                <a:schemeClr val="accent1">
                  <a:lumMod val="60000"/>
                  <a:lumOff val="40000"/>
                </a:schemeClr>
              </a:solidFill>
              <a:ln cap="rnd">
                <a:noFill/>
                <a:round/>
              </a:ln>
            </c:spPr>
            <c:extLst>
              <c:ext xmlns:c16="http://schemas.microsoft.com/office/drawing/2014/chart" uri="{C3380CC4-5D6E-409C-BE32-E72D297353CC}">
                <c16:uniqueId val="{0000000D-F861-4D46-B51A-A50AE3D58A7C}"/>
              </c:ext>
            </c:extLst>
          </c:dPt>
          <c:dPt>
            <c:idx val="7"/>
            <c:invertIfNegative val="0"/>
            <c:bubble3D val="0"/>
            <c:spPr>
              <a:solidFill>
                <a:schemeClr val="accent2">
                  <a:lumMod val="60000"/>
                  <a:lumOff val="40000"/>
                </a:schemeClr>
              </a:solidFill>
              <a:ln cap="rnd">
                <a:noFill/>
                <a:round/>
              </a:ln>
            </c:spPr>
            <c:extLst>
              <c:ext xmlns:c16="http://schemas.microsoft.com/office/drawing/2014/chart" uri="{C3380CC4-5D6E-409C-BE32-E72D297353CC}">
                <c16:uniqueId val="{0000000F-F861-4D46-B51A-A50AE3D58A7C}"/>
              </c:ext>
            </c:extLst>
          </c:dPt>
          <c:dPt>
            <c:idx val="8"/>
            <c:invertIfNegative val="0"/>
            <c:bubble3D val="0"/>
            <c:spPr>
              <a:solidFill>
                <a:schemeClr val="accent3">
                  <a:lumMod val="60000"/>
                  <a:lumOff val="40000"/>
                </a:schemeClr>
              </a:solidFill>
              <a:ln cap="rnd">
                <a:noFill/>
                <a:round/>
              </a:ln>
            </c:spPr>
            <c:extLst>
              <c:ext xmlns:c16="http://schemas.microsoft.com/office/drawing/2014/chart" uri="{C3380CC4-5D6E-409C-BE32-E72D297353CC}">
                <c16:uniqueId val="{00000011-F861-4D46-B51A-A50AE3D58A7C}"/>
              </c:ext>
            </c:extLst>
          </c:dPt>
          <c:dPt>
            <c:idx val="9"/>
            <c:invertIfNegative val="0"/>
            <c:bubble3D val="0"/>
            <c:spPr>
              <a:solidFill>
                <a:schemeClr val="accent4">
                  <a:lumMod val="60000"/>
                  <a:lumOff val="40000"/>
                </a:schemeClr>
              </a:solidFill>
              <a:ln cap="rnd">
                <a:noFill/>
                <a:round/>
              </a:ln>
            </c:spPr>
            <c:extLst>
              <c:ext xmlns:c16="http://schemas.microsoft.com/office/drawing/2014/chart" uri="{C3380CC4-5D6E-409C-BE32-E72D297353CC}">
                <c16:uniqueId val="{00000013-F861-4D46-B51A-A50AE3D58A7C}"/>
              </c:ext>
            </c:extLst>
          </c:dPt>
          <c:dPt>
            <c:idx val="10"/>
            <c:invertIfNegative val="0"/>
            <c:bubble3D val="0"/>
            <c:spPr>
              <a:solidFill>
                <a:schemeClr val="accent5">
                  <a:lumMod val="60000"/>
                  <a:lumOff val="40000"/>
                </a:schemeClr>
              </a:solidFill>
              <a:ln cap="rnd">
                <a:noFill/>
                <a:round/>
              </a:ln>
            </c:spPr>
            <c:extLst>
              <c:ext xmlns:c16="http://schemas.microsoft.com/office/drawing/2014/chart" uri="{C3380CC4-5D6E-409C-BE32-E72D297353CC}">
                <c16:uniqueId val="{00000015-F861-4D46-B51A-A50AE3D58A7C}"/>
              </c:ext>
            </c:extLst>
          </c:dPt>
          <c:dPt>
            <c:idx val="11"/>
            <c:invertIfNegative val="0"/>
            <c:bubble3D val="0"/>
            <c:spPr>
              <a:solidFill>
                <a:schemeClr val="accent6">
                  <a:lumMod val="60000"/>
                  <a:lumOff val="40000"/>
                </a:schemeClr>
              </a:solidFill>
              <a:ln cap="rnd">
                <a:noFill/>
                <a:round/>
              </a:ln>
            </c:spPr>
            <c:extLst>
              <c:ext xmlns:c16="http://schemas.microsoft.com/office/drawing/2014/chart" uri="{C3380CC4-5D6E-409C-BE32-E72D297353CC}">
                <c16:uniqueId val="{00000017-F861-4D46-B51A-A50AE3D58A7C}"/>
              </c:ext>
            </c:extLst>
          </c:dPt>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"$"#,##0_);[Red]\("$"#,##0\)</c:formatCode>
                <c:ptCount val="12"/>
                <c:pt idx="0">
                  <c:v>6</c:v>
                </c:pt>
                <c:pt idx="1">
                  <c:v>7</c:v>
                </c:pt>
                <c:pt idx="2">
                  <c:v>5</c:v>
                </c:pt>
                <c:pt idx="3">
                  <c:v>4</c:v>
                </c:pt>
                <c:pt idx="4">
                  <c:v>5</c:v>
                </c:pt>
                <c:pt idx="5">
                  <c:v>4</c:v>
                </c:pt>
                <c:pt idx="6">
                  <c:v>6</c:v>
                </c:pt>
                <c:pt idx="7">
                  <c:v>5</c:v>
                </c:pt>
                <c:pt idx="8">
                  <c:v>8</c:v>
                </c:pt>
                <c:pt idx="9">
                  <c:v>7</c:v>
                </c:pt>
                <c:pt idx="10">
                  <c:v>8</c:v>
                </c:pt>
                <c:pt idx="11">
                  <c:v>9</c:v>
                </c:pt>
              </c:numCache>
            </c:numRef>
          </c:val>
          <c:extLst>
            <c:ext xmlns:c16="http://schemas.microsoft.com/office/drawing/2014/chart" uri="{C3380CC4-5D6E-409C-BE32-E72D297353CC}">
              <c16:uniqueId val="{00000018-F861-4D46-B51A-A50AE3D58A7C}"/>
            </c:ext>
          </c:extLst>
        </c:ser>
        <c:dLbls>
          <c:showLegendKey val="0"/>
          <c:showVal val="0"/>
          <c:showCatName val="0"/>
          <c:showSerName val="0"/>
          <c:showPercent val="0"/>
          <c:showBubbleSize val="0"/>
        </c:dLbls>
        <c:gapWidth val="150"/>
        <c:axId val="-1381972096"/>
        <c:axId val="-1381967808"/>
      </c:barChart>
      <c:catAx>
        <c:axId val="-1381972096"/>
        <c:scaling>
          <c:orientation val="minMax"/>
        </c:scaling>
        <c:delete val="0"/>
        <c:axPos val="b"/>
        <c:numFmt formatCode="General" sourceLinked="0"/>
        <c:majorTickMark val="out"/>
        <c:minorTickMark val="none"/>
        <c:tickLblPos val="nextTo"/>
        <c:txPr>
          <a:bodyPr/>
          <a:lstStyle/>
          <a:p>
            <a:pPr>
              <a:defRPr sz="800">
                <a:solidFill>
                  <a:schemeClr val="tx1">
                    <a:lumMod val="50000"/>
                    <a:lumOff val="50000"/>
                  </a:schemeClr>
                </a:solidFill>
                <a:latin typeface="+mn-lt"/>
              </a:defRPr>
            </a:pPr>
            <a:endParaRPr lang="da-DK"/>
          </a:p>
        </c:txPr>
        <c:crossAx val="-1381967808"/>
        <c:crosses val="autoZero"/>
        <c:auto val="1"/>
        <c:lblAlgn val="ctr"/>
        <c:lblOffset val="100"/>
        <c:noMultiLvlLbl val="0"/>
      </c:catAx>
      <c:valAx>
        <c:axId val="-1381967808"/>
        <c:scaling>
          <c:orientation val="minMax"/>
        </c:scaling>
        <c:delete val="0"/>
        <c:axPos val="l"/>
        <c:majorGridlines>
          <c:spPr>
            <a:ln>
              <a:solidFill>
                <a:schemeClr val="tx1">
                  <a:lumMod val="50000"/>
                  <a:lumOff val="50000"/>
                </a:schemeClr>
              </a:solidFill>
            </a:ln>
          </c:spPr>
        </c:majorGridlines>
        <c:numFmt formatCode="#\ ?/?" sourceLinked="0"/>
        <c:majorTickMark val="in"/>
        <c:minorTickMark val="in"/>
        <c:tickLblPos val="low"/>
        <c:txPr>
          <a:bodyPr/>
          <a:lstStyle/>
          <a:p>
            <a:pPr>
              <a:defRPr sz="800">
                <a:solidFill>
                  <a:schemeClr val="tx1">
                    <a:lumMod val="50000"/>
                    <a:lumOff val="50000"/>
                  </a:schemeClr>
                </a:solidFill>
                <a:latin typeface="+mn-lt"/>
              </a:defRPr>
            </a:pPr>
            <a:endParaRPr lang="da-DK"/>
          </a:p>
        </c:txPr>
        <c:crossAx val="-1381972096"/>
        <c:crosses val="autoZero"/>
        <c:crossBetween val="between"/>
      </c:valAx>
      <c:spPr>
        <a:noFill/>
        <a:ln>
          <a:noFill/>
        </a:ln>
      </c:spPr>
    </c:plotArea>
    <c:plotVisOnly val="1"/>
    <c:dispBlanksAs val="zero"/>
    <c:showDLblsOverMax val="0"/>
  </c:chart>
  <c:txPr>
    <a:bodyPr/>
    <a:lstStyle/>
    <a:p>
      <a:pPr>
        <a:defRPr sz="1800"/>
      </a:pPr>
      <a:endParaRPr lang="da-DK"/>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561309387222795E-2"/>
          <c:y val="0.18580661817187799"/>
          <c:w val="0.899307268039792"/>
          <c:h val="0.69640419748211801"/>
        </c:manualLayout>
      </c:layout>
      <c:barChart>
        <c:barDir val="bar"/>
        <c:grouping val="percentStacked"/>
        <c:varyColors val="0"/>
        <c:ser>
          <c:idx val="0"/>
          <c:order val="0"/>
          <c:tx>
            <c:strRef>
              <c:f>Sheet1!$B$1</c:f>
              <c:strCache>
                <c:ptCount val="1"/>
                <c:pt idx="0">
                  <c:v>2012</c:v>
                </c:pt>
              </c:strCache>
            </c:strRef>
          </c:tx>
          <c:spPr>
            <a:solidFill>
              <a:schemeClr val="accent1"/>
            </a:solidFill>
            <a:ln cap="rnd">
              <a:noFill/>
              <a:round/>
            </a:ln>
          </c:spPr>
          <c:invertIfNegative val="0"/>
          <c:dPt>
            <c:idx val="0"/>
            <c:invertIfNegative val="0"/>
            <c:bubble3D val="0"/>
            <c:extLst>
              <c:ext xmlns:c16="http://schemas.microsoft.com/office/drawing/2014/chart" uri="{C3380CC4-5D6E-409C-BE32-E72D297353CC}">
                <c16:uniqueId val="{00000000-77F2-4824-84C4-F733763C73CA}"/>
              </c:ext>
            </c:extLst>
          </c:dPt>
          <c:dPt>
            <c:idx val="1"/>
            <c:invertIfNegative val="0"/>
            <c:bubble3D val="0"/>
            <c:extLst>
              <c:ext xmlns:c16="http://schemas.microsoft.com/office/drawing/2014/chart" uri="{C3380CC4-5D6E-409C-BE32-E72D297353CC}">
                <c16:uniqueId val="{00000001-77F2-4824-84C4-F733763C73CA}"/>
              </c:ext>
            </c:extLst>
          </c:dPt>
          <c:dPt>
            <c:idx val="2"/>
            <c:invertIfNegative val="0"/>
            <c:bubble3D val="0"/>
            <c:extLst>
              <c:ext xmlns:c16="http://schemas.microsoft.com/office/drawing/2014/chart" uri="{C3380CC4-5D6E-409C-BE32-E72D297353CC}">
                <c16:uniqueId val="{00000002-77F2-4824-84C4-F733763C73CA}"/>
              </c:ext>
            </c:extLst>
          </c:dPt>
          <c:dPt>
            <c:idx val="3"/>
            <c:invertIfNegative val="0"/>
            <c:bubble3D val="0"/>
            <c:extLst>
              <c:ext xmlns:c16="http://schemas.microsoft.com/office/drawing/2014/chart" uri="{C3380CC4-5D6E-409C-BE32-E72D297353CC}">
                <c16:uniqueId val="{00000003-77F2-4824-84C4-F733763C73CA}"/>
              </c:ext>
            </c:extLst>
          </c:dPt>
          <c:cat>
            <c:strRef>
              <c:f>Sheet1!$A$2:$A$5</c:f>
              <c:strCache>
                <c:ptCount val="4"/>
                <c:pt idx="0">
                  <c:v>Graphic Design</c:v>
                </c:pt>
                <c:pt idx="1">
                  <c:v>WebDesign</c:v>
                </c:pt>
                <c:pt idx="2">
                  <c:v>SEO Analysis</c:v>
                </c:pt>
                <c:pt idx="3">
                  <c:v>Marketing</c:v>
                </c:pt>
              </c:strCache>
            </c:strRef>
          </c:cat>
          <c:val>
            <c:numRef>
              <c:f>Sheet1!$B$2:$B$5</c:f>
              <c:numCache>
                <c:formatCode>"$"#,##0_);[Red]\("$"#,##0\)</c:formatCode>
                <c:ptCount val="4"/>
                <c:pt idx="0">
                  <c:v>5</c:v>
                </c:pt>
                <c:pt idx="1">
                  <c:v>3</c:v>
                </c:pt>
                <c:pt idx="2">
                  <c:v>5</c:v>
                </c:pt>
                <c:pt idx="3">
                  <c:v>3</c:v>
                </c:pt>
              </c:numCache>
            </c:numRef>
          </c:val>
          <c:extLst>
            <c:ext xmlns:c16="http://schemas.microsoft.com/office/drawing/2014/chart" uri="{C3380CC4-5D6E-409C-BE32-E72D297353CC}">
              <c16:uniqueId val="{00000004-77F2-4824-84C4-F733763C73CA}"/>
            </c:ext>
          </c:extLst>
        </c:ser>
        <c:ser>
          <c:idx val="1"/>
          <c:order val="1"/>
          <c:tx>
            <c:strRef>
              <c:f>Sheet1!$C$1</c:f>
              <c:strCache>
                <c:ptCount val="1"/>
                <c:pt idx="0">
                  <c:v>2013</c:v>
                </c:pt>
              </c:strCache>
            </c:strRef>
          </c:tx>
          <c:invertIfNegative val="0"/>
          <c:cat>
            <c:strRef>
              <c:f>Sheet1!$A$2:$A$5</c:f>
              <c:strCache>
                <c:ptCount val="4"/>
                <c:pt idx="0">
                  <c:v>Graphic Design</c:v>
                </c:pt>
                <c:pt idx="1">
                  <c:v>WebDesign</c:v>
                </c:pt>
                <c:pt idx="2">
                  <c:v>SEO Analysis</c:v>
                </c:pt>
                <c:pt idx="3">
                  <c:v>Marketing</c:v>
                </c:pt>
              </c:strCache>
            </c:strRef>
          </c:cat>
          <c:val>
            <c:numRef>
              <c:f>Sheet1!$C$2:$C$5</c:f>
              <c:numCache>
                <c:formatCode>"$"#,##0_);[Red]\("$"#,##0\)</c:formatCode>
                <c:ptCount val="4"/>
                <c:pt idx="0">
                  <c:v>3</c:v>
                </c:pt>
                <c:pt idx="1">
                  <c:v>6</c:v>
                </c:pt>
                <c:pt idx="2">
                  <c:v>3</c:v>
                </c:pt>
                <c:pt idx="3">
                  <c:v>5</c:v>
                </c:pt>
              </c:numCache>
            </c:numRef>
          </c:val>
          <c:extLst>
            <c:ext xmlns:c16="http://schemas.microsoft.com/office/drawing/2014/chart" uri="{C3380CC4-5D6E-409C-BE32-E72D297353CC}">
              <c16:uniqueId val="{00000005-77F2-4824-84C4-F733763C73CA}"/>
            </c:ext>
          </c:extLst>
        </c:ser>
        <c:ser>
          <c:idx val="2"/>
          <c:order val="2"/>
          <c:tx>
            <c:strRef>
              <c:f>Sheet1!$D$1</c:f>
              <c:strCache>
                <c:ptCount val="1"/>
                <c:pt idx="0">
                  <c:v>2014</c:v>
                </c:pt>
              </c:strCache>
            </c:strRef>
          </c:tx>
          <c:invertIfNegative val="0"/>
          <c:cat>
            <c:strRef>
              <c:f>Sheet1!$A$2:$A$5</c:f>
              <c:strCache>
                <c:ptCount val="4"/>
                <c:pt idx="0">
                  <c:v>Graphic Design</c:v>
                </c:pt>
                <c:pt idx="1">
                  <c:v>WebDesign</c:v>
                </c:pt>
                <c:pt idx="2">
                  <c:v>SEO Analysis</c:v>
                </c:pt>
                <c:pt idx="3">
                  <c:v>Marketing</c:v>
                </c:pt>
              </c:strCache>
            </c:strRef>
          </c:cat>
          <c:val>
            <c:numRef>
              <c:f>Sheet1!$D$2:$D$5</c:f>
              <c:numCache>
                <c:formatCode>"$"#,##0_);[Red]\("$"#,##0\)</c:formatCode>
                <c:ptCount val="4"/>
                <c:pt idx="0">
                  <c:v>5</c:v>
                </c:pt>
                <c:pt idx="1">
                  <c:v>5</c:v>
                </c:pt>
                <c:pt idx="2">
                  <c:v>4</c:v>
                </c:pt>
                <c:pt idx="3">
                  <c:v>6</c:v>
                </c:pt>
              </c:numCache>
            </c:numRef>
          </c:val>
          <c:extLst>
            <c:ext xmlns:c16="http://schemas.microsoft.com/office/drawing/2014/chart" uri="{C3380CC4-5D6E-409C-BE32-E72D297353CC}">
              <c16:uniqueId val="{00000006-77F2-4824-84C4-F733763C73CA}"/>
            </c:ext>
          </c:extLst>
        </c:ser>
        <c:dLbls>
          <c:showLegendKey val="0"/>
          <c:showVal val="0"/>
          <c:showCatName val="0"/>
          <c:showSerName val="0"/>
          <c:showPercent val="0"/>
          <c:showBubbleSize val="0"/>
        </c:dLbls>
        <c:gapWidth val="150"/>
        <c:overlap val="100"/>
        <c:axId val="-1381845008"/>
        <c:axId val="-1381840576"/>
      </c:barChart>
      <c:catAx>
        <c:axId val="-1381845008"/>
        <c:scaling>
          <c:orientation val="minMax"/>
        </c:scaling>
        <c:delete val="0"/>
        <c:axPos val="l"/>
        <c:numFmt formatCode="General" sourceLinked="0"/>
        <c:majorTickMark val="out"/>
        <c:minorTickMark val="none"/>
        <c:tickLblPos val="nextTo"/>
        <c:txPr>
          <a:bodyPr/>
          <a:lstStyle/>
          <a:p>
            <a:pPr>
              <a:defRPr sz="800">
                <a:solidFill>
                  <a:schemeClr val="tx1">
                    <a:lumMod val="50000"/>
                    <a:lumOff val="50000"/>
                  </a:schemeClr>
                </a:solidFill>
                <a:latin typeface="+mn-lt"/>
              </a:defRPr>
            </a:pPr>
            <a:endParaRPr lang="da-DK"/>
          </a:p>
        </c:txPr>
        <c:crossAx val="-1381840576"/>
        <c:crosses val="autoZero"/>
        <c:auto val="1"/>
        <c:lblAlgn val="ctr"/>
        <c:lblOffset val="100"/>
        <c:noMultiLvlLbl val="0"/>
      </c:catAx>
      <c:valAx>
        <c:axId val="-1381840576"/>
        <c:scaling>
          <c:orientation val="minMax"/>
        </c:scaling>
        <c:delete val="0"/>
        <c:axPos val="b"/>
        <c:majorGridlines>
          <c:spPr>
            <a:ln>
              <a:solidFill>
                <a:schemeClr val="tx1">
                  <a:lumMod val="50000"/>
                  <a:lumOff val="50000"/>
                </a:schemeClr>
              </a:solidFill>
            </a:ln>
          </c:spPr>
        </c:majorGridlines>
        <c:numFmt formatCode="0%" sourceLinked="0"/>
        <c:majorTickMark val="in"/>
        <c:minorTickMark val="in"/>
        <c:tickLblPos val="low"/>
        <c:txPr>
          <a:bodyPr/>
          <a:lstStyle/>
          <a:p>
            <a:pPr>
              <a:defRPr sz="800">
                <a:solidFill>
                  <a:schemeClr val="tx1">
                    <a:lumMod val="50000"/>
                    <a:lumOff val="50000"/>
                  </a:schemeClr>
                </a:solidFill>
                <a:latin typeface="+mn-lt"/>
              </a:defRPr>
            </a:pPr>
            <a:endParaRPr lang="da-DK"/>
          </a:p>
        </c:txPr>
        <c:crossAx val="-1381845008"/>
        <c:crosses val="autoZero"/>
        <c:crossBetween val="between"/>
      </c:valAx>
      <c:spPr>
        <a:noFill/>
        <a:ln>
          <a:noFill/>
        </a:ln>
      </c:spPr>
    </c:plotArea>
    <c:plotVisOnly val="1"/>
    <c:dispBlanksAs val="zero"/>
    <c:showDLblsOverMax val="0"/>
  </c:chart>
  <c:txPr>
    <a:bodyPr/>
    <a:lstStyle/>
    <a:p>
      <a:pPr>
        <a:defRPr sz="1800"/>
      </a:pPr>
      <a:endParaRPr lang="da-DK"/>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561309387222795E-2"/>
          <c:y val="0.18580661817187799"/>
          <c:w val="0.899307268039792"/>
          <c:h val="0.69640419748211801"/>
        </c:manualLayout>
      </c:layout>
      <c:barChart>
        <c:barDir val="bar"/>
        <c:grouping val="percentStacked"/>
        <c:varyColors val="0"/>
        <c:ser>
          <c:idx val="0"/>
          <c:order val="0"/>
          <c:tx>
            <c:strRef>
              <c:f>Sheet1!$B$1</c:f>
              <c:strCache>
                <c:ptCount val="1"/>
                <c:pt idx="0">
                  <c:v>2012</c:v>
                </c:pt>
              </c:strCache>
            </c:strRef>
          </c:tx>
          <c:spPr>
            <a:solidFill>
              <a:schemeClr val="accent1"/>
            </a:solidFill>
            <a:ln cap="rnd">
              <a:noFill/>
              <a:round/>
            </a:ln>
          </c:spPr>
          <c:invertIfNegative val="0"/>
          <c:dPt>
            <c:idx val="0"/>
            <c:invertIfNegative val="0"/>
            <c:bubble3D val="0"/>
            <c:extLst>
              <c:ext xmlns:c16="http://schemas.microsoft.com/office/drawing/2014/chart" uri="{C3380CC4-5D6E-409C-BE32-E72D297353CC}">
                <c16:uniqueId val="{00000000-2595-4B34-A9E6-42A889BB1C81}"/>
              </c:ext>
            </c:extLst>
          </c:dPt>
          <c:dPt>
            <c:idx val="1"/>
            <c:invertIfNegative val="0"/>
            <c:bubble3D val="0"/>
            <c:extLst>
              <c:ext xmlns:c16="http://schemas.microsoft.com/office/drawing/2014/chart" uri="{C3380CC4-5D6E-409C-BE32-E72D297353CC}">
                <c16:uniqueId val="{00000001-2595-4B34-A9E6-42A889BB1C81}"/>
              </c:ext>
            </c:extLst>
          </c:dPt>
          <c:dPt>
            <c:idx val="2"/>
            <c:invertIfNegative val="0"/>
            <c:bubble3D val="0"/>
            <c:extLst>
              <c:ext xmlns:c16="http://schemas.microsoft.com/office/drawing/2014/chart" uri="{C3380CC4-5D6E-409C-BE32-E72D297353CC}">
                <c16:uniqueId val="{00000002-2595-4B34-A9E6-42A889BB1C81}"/>
              </c:ext>
            </c:extLst>
          </c:dPt>
          <c:dPt>
            <c:idx val="3"/>
            <c:invertIfNegative val="0"/>
            <c:bubble3D val="0"/>
            <c:extLst>
              <c:ext xmlns:c16="http://schemas.microsoft.com/office/drawing/2014/chart" uri="{C3380CC4-5D6E-409C-BE32-E72D297353CC}">
                <c16:uniqueId val="{00000003-2595-4B34-A9E6-42A889BB1C81}"/>
              </c:ext>
            </c:extLst>
          </c:dPt>
          <c:cat>
            <c:strRef>
              <c:f>Sheet1!$A$2:$A$5</c:f>
              <c:strCache>
                <c:ptCount val="4"/>
                <c:pt idx="0">
                  <c:v>Graphic Design</c:v>
                </c:pt>
                <c:pt idx="1">
                  <c:v>WebDesign</c:v>
                </c:pt>
                <c:pt idx="2">
                  <c:v>SEO Analysis</c:v>
                </c:pt>
                <c:pt idx="3">
                  <c:v>Marketing</c:v>
                </c:pt>
              </c:strCache>
            </c:strRef>
          </c:cat>
          <c:val>
            <c:numRef>
              <c:f>Sheet1!$B$2:$B$5</c:f>
              <c:numCache>
                <c:formatCode>"$"#,##0_);[Red]\("$"#,##0\)</c:formatCode>
                <c:ptCount val="4"/>
                <c:pt idx="0">
                  <c:v>3</c:v>
                </c:pt>
                <c:pt idx="1">
                  <c:v>5</c:v>
                </c:pt>
                <c:pt idx="2">
                  <c:v>6</c:v>
                </c:pt>
                <c:pt idx="3">
                  <c:v>3</c:v>
                </c:pt>
              </c:numCache>
            </c:numRef>
          </c:val>
          <c:extLst>
            <c:ext xmlns:c16="http://schemas.microsoft.com/office/drawing/2014/chart" uri="{C3380CC4-5D6E-409C-BE32-E72D297353CC}">
              <c16:uniqueId val="{00000004-2595-4B34-A9E6-42A889BB1C81}"/>
            </c:ext>
          </c:extLst>
        </c:ser>
        <c:ser>
          <c:idx val="1"/>
          <c:order val="1"/>
          <c:tx>
            <c:strRef>
              <c:f>Sheet1!$C$1</c:f>
              <c:strCache>
                <c:ptCount val="1"/>
                <c:pt idx="0">
                  <c:v>2013</c:v>
                </c:pt>
              </c:strCache>
            </c:strRef>
          </c:tx>
          <c:invertIfNegative val="0"/>
          <c:cat>
            <c:strRef>
              <c:f>Sheet1!$A$2:$A$5</c:f>
              <c:strCache>
                <c:ptCount val="4"/>
                <c:pt idx="0">
                  <c:v>Graphic Design</c:v>
                </c:pt>
                <c:pt idx="1">
                  <c:v>WebDesign</c:v>
                </c:pt>
                <c:pt idx="2">
                  <c:v>SEO Analysis</c:v>
                </c:pt>
                <c:pt idx="3">
                  <c:v>Marketing</c:v>
                </c:pt>
              </c:strCache>
            </c:strRef>
          </c:cat>
          <c:val>
            <c:numRef>
              <c:f>Sheet1!$C$2:$C$5</c:f>
              <c:numCache>
                <c:formatCode>General</c:formatCode>
                <c:ptCount val="4"/>
                <c:pt idx="0">
                  <c:v>3</c:v>
                </c:pt>
                <c:pt idx="1">
                  <c:v>6</c:v>
                </c:pt>
                <c:pt idx="2">
                  <c:v>3</c:v>
                </c:pt>
                <c:pt idx="3">
                  <c:v>4</c:v>
                </c:pt>
              </c:numCache>
            </c:numRef>
          </c:val>
          <c:extLst>
            <c:ext xmlns:c16="http://schemas.microsoft.com/office/drawing/2014/chart" uri="{C3380CC4-5D6E-409C-BE32-E72D297353CC}">
              <c16:uniqueId val="{00000005-2595-4B34-A9E6-42A889BB1C81}"/>
            </c:ext>
          </c:extLst>
        </c:ser>
        <c:ser>
          <c:idx val="2"/>
          <c:order val="2"/>
          <c:tx>
            <c:strRef>
              <c:f>Sheet1!$D$1</c:f>
              <c:strCache>
                <c:ptCount val="1"/>
                <c:pt idx="0">
                  <c:v>2014</c:v>
                </c:pt>
              </c:strCache>
            </c:strRef>
          </c:tx>
          <c:invertIfNegative val="0"/>
          <c:cat>
            <c:strRef>
              <c:f>Sheet1!$A$2:$A$5</c:f>
              <c:strCache>
                <c:ptCount val="4"/>
                <c:pt idx="0">
                  <c:v>Graphic Design</c:v>
                </c:pt>
                <c:pt idx="1">
                  <c:v>WebDesign</c:v>
                </c:pt>
                <c:pt idx="2">
                  <c:v>SEO Analysis</c:v>
                </c:pt>
                <c:pt idx="3">
                  <c:v>Marketing</c:v>
                </c:pt>
              </c:strCache>
            </c:strRef>
          </c:cat>
          <c:val>
            <c:numRef>
              <c:f>Sheet1!$D$2:$D$5</c:f>
              <c:numCache>
                <c:formatCode>"$"#,##0_);[Red]\("$"#,##0\)</c:formatCode>
                <c:ptCount val="4"/>
                <c:pt idx="0">
                  <c:v>5</c:v>
                </c:pt>
                <c:pt idx="1">
                  <c:v>3</c:v>
                </c:pt>
                <c:pt idx="2">
                  <c:v>4</c:v>
                </c:pt>
                <c:pt idx="3">
                  <c:v>3</c:v>
                </c:pt>
              </c:numCache>
            </c:numRef>
          </c:val>
          <c:extLst>
            <c:ext xmlns:c16="http://schemas.microsoft.com/office/drawing/2014/chart" uri="{C3380CC4-5D6E-409C-BE32-E72D297353CC}">
              <c16:uniqueId val="{00000006-2595-4B34-A9E6-42A889BB1C81}"/>
            </c:ext>
          </c:extLst>
        </c:ser>
        <c:dLbls>
          <c:showLegendKey val="0"/>
          <c:showVal val="0"/>
          <c:showCatName val="0"/>
          <c:showSerName val="0"/>
          <c:showPercent val="0"/>
          <c:showBubbleSize val="0"/>
        </c:dLbls>
        <c:gapWidth val="150"/>
        <c:overlap val="100"/>
        <c:axId val="-1377500608"/>
        <c:axId val="-1377496176"/>
      </c:barChart>
      <c:catAx>
        <c:axId val="-1377500608"/>
        <c:scaling>
          <c:orientation val="minMax"/>
        </c:scaling>
        <c:delete val="0"/>
        <c:axPos val="l"/>
        <c:numFmt formatCode="General" sourceLinked="0"/>
        <c:majorTickMark val="out"/>
        <c:minorTickMark val="none"/>
        <c:tickLblPos val="nextTo"/>
        <c:txPr>
          <a:bodyPr/>
          <a:lstStyle/>
          <a:p>
            <a:pPr>
              <a:defRPr sz="800">
                <a:solidFill>
                  <a:schemeClr val="tx1">
                    <a:lumMod val="50000"/>
                    <a:lumOff val="50000"/>
                  </a:schemeClr>
                </a:solidFill>
                <a:latin typeface="+mn-lt"/>
              </a:defRPr>
            </a:pPr>
            <a:endParaRPr lang="da-DK"/>
          </a:p>
        </c:txPr>
        <c:crossAx val="-1377496176"/>
        <c:crosses val="autoZero"/>
        <c:auto val="1"/>
        <c:lblAlgn val="ctr"/>
        <c:lblOffset val="100"/>
        <c:noMultiLvlLbl val="0"/>
      </c:catAx>
      <c:valAx>
        <c:axId val="-1377496176"/>
        <c:scaling>
          <c:orientation val="minMax"/>
        </c:scaling>
        <c:delete val="0"/>
        <c:axPos val="b"/>
        <c:majorGridlines>
          <c:spPr>
            <a:ln>
              <a:solidFill>
                <a:schemeClr val="tx1">
                  <a:lumMod val="50000"/>
                  <a:lumOff val="50000"/>
                </a:schemeClr>
              </a:solidFill>
            </a:ln>
          </c:spPr>
        </c:majorGridlines>
        <c:numFmt formatCode="0%" sourceLinked="0"/>
        <c:majorTickMark val="in"/>
        <c:minorTickMark val="in"/>
        <c:tickLblPos val="low"/>
        <c:txPr>
          <a:bodyPr/>
          <a:lstStyle/>
          <a:p>
            <a:pPr>
              <a:defRPr sz="800">
                <a:solidFill>
                  <a:schemeClr val="tx1">
                    <a:lumMod val="50000"/>
                    <a:lumOff val="50000"/>
                  </a:schemeClr>
                </a:solidFill>
                <a:latin typeface="+mn-lt"/>
              </a:defRPr>
            </a:pPr>
            <a:endParaRPr lang="da-DK"/>
          </a:p>
        </c:txPr>
        <c:crossAx val="-1377500608"/>
        <c:crosses val="autoZero"/>
        <c:crossBetween val="between"/>
      </c:valAx>
      <c:spPr>
        <a:noFill/>
        <a:ln>
          <a:noFill/>
        </a:ln>
      </c:spPr>
    </c:plotArea>
    <c:plotVisOnly val="1"/>
    <c:dispBlanksAs val="zero"/>
    <c:showDLblsOverMax val="0"/>
  </c:chart>
  <c:txPr>
    <a:bodyPr/>
    <a:lstStyle/>
    <a:p>
      <a:pPr>
        <a:defRPr sz="1800"/>
      </a:pPr>
      <a:endParaRPr lang="da-DK"/>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'Ark1'!$B$1</c:f>
              <c:strCache>
                <c:ptCount val="1"/>
                <c:pt idx="0">
                  <c:v>Budet</c:v>
                </c:pt>
              </c:strCache>
            </c:strRef>
          </c:tx>
          <c:dPt>
            <c:idx val="0"/>
            <c:bubble3D val="0"/>
            <c:spPr>
              <a:solidFill>
                <a:schemeClr val="accent1">
                  <a:shade val="53000"/>
                </a:schemeClr>
              </a:solidFill>
              <a:ln w="19050">
                <a:solidFill>
                  <a:schemeClr val="lt1"/>
                </a:solidFill>
              </a:ln>
              <a:effectLst/>
            </c:spPr>
            <c:extLst>
              <c:ext xmlns:c16="http://schemas.microsoft.com/office/drawing/2014/chart" uri="{C3380CC4-5D6E-409C-BE32-E72D297353CC}">
                <c16:uniqueId val="{00000001-BA8E-954C-A292-381DD7E1DEAB}"/>
              </c:ext>
            </c:extLst>
          </c:dPt>
          <c:dPt>
            <c:idx val="1"/>
            <c:bubble3D val="0"/>
            <c:spPr>
              <a:solidFill>
                <a:schemeClr val="accent1">
                  <a:shade val="76000"/>
                </a:schemeClr>
              </a:solidFill>
              <a:ln w="19050">
                <a:solidFill>
                  <a:schemeClr val="lt1"/>
                </a:solidFill>
              </a:ln>
              <a:effectLst/>
            </c:spPr>
            <c:extLst>
              <c:ext xmlns:c16="http://schemas.microsoft.com/office/drawing/2014/chart" uri="{C3380CC4-5D6E-409C-BE32-E72D297353CC}">
                <c16:uniqueId val="{00000003-BA8E-954C-A292-381DD7E1DEAB}"/>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5-BA8E-954C-A292-381DD7E1DEAB}"/>
              </c:ext>
            </c:extLst>
          </c:dPt>
          <c:dPt>
            <c:idx val="3"/>
            <c:bubble3D val="0"/>
            <c:spPr>
              <a:solidFill>
                <a:schemeClr val="accent1">
                  <a:tint val="77000"/>
                </a:schemeClr>
              </a:solidFill>
              <a:ln w="19050">
                <a:solidFill>
                  <a:schemeClr val="lt1"/>
                </a:solidFill>
              </a:ln>
              <a:effectLst/>
            </c:spPr>
            <c:extLst>
              <c:ext xmlns:c16="http://schemas.microsoft.com/office/drawing/2014/chart" uri="{C3380CC4-5D6E-409C-BE32-E72D297353CC}">
                <c16:uniqueId val="{00000007-BA8E-954C-A292-381DD7E1DEAB}"/>
              </c:ext>
            </c:extLst>
          </c:dPt>
          <c:dPt>
            <c:idx val="4"/>
            <c:bubble3D val="0"/>
            <c:spPr>
              <a:solidFill>
                <a:schemeClr val="accent1">
                  <a:tint val="54000"/>
                </a:schemeClr>
              </a:solidFill>
              <a:ln w="19050">
                <a:solidFill>
                  <a:schemeClr val="lt1"/>
                </a:solidFill>
              </a:ln>
              <a:effectLst/>
            </c:spPr>
            <c:extLst>
              <c:ext xmlns:c16="http://schemas.microsoft.com/office/drawing/2014/chart" uri="{C3380CC4-5D6E-409C-BE32-E72D297353CC}">
                <c16:uniqueId val="{00000009-BA8E-954C-A292-381DD7E1DEA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da-DK"/>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'Ark1'!$A$2:$A$6</c:f>
              <c:strCache>
                <c:ptCount val="5"/>
                <c:pt idx="0">
                  <c:v>Marketing</c:v>
                </c:pt>
                <c:pt idx="1">
                  <c:v>Research</c:v>
                </c:pt>
                <c:pt idx="2">
                  <c:v>Sales</c:v>
                </c:pt>
                <c:pt idx="3">
                  <c:v>Design</c:v>
                </c:pt>
                <c:pt idx="4">
                  <c:v>Hiring</c:v>
                </c:pt>
              </c:strCache>
            </c:strRef>
          </c:cat>
          <c:val>
            <c:numRef>
              <c:f>'Ark1'!$B$2:$B$6</c:f>
              <c:numCache>
                <c:formatCode>0%</c:formatCode>
                <c:ptCount val="5"/>
                <c:pt idx="0">
                  <c:v>0.55000000000000004</c:v>
                </c:pt>
                <c:pt idx="1">
                  <c:v>0.19</c:v>
                </c:pt>
                <c:pt idx="2">
                  <c:v>0.13</c:v>
                </c:pt>
                <c:pt idx="3">
                  <c:v>0.09</c:v>
                </c:pt>
                <c:pt idx="4">
                  <c:v>0.04</c:v>
                </c:pt>
              </c:numCache>
            </c:numRef>
          </c:val>
          <c:extLst>
            <c:ext xmlns:c16="http://schemas.microsoft.com/office/drawing/2014/chart" uri="{C3380CC4-5D6E-409C-BE32-E72D297353CC}">
              <c16:uniqueId val="{0000000A-BA8E-954C-A292-381DD7E1DEAB}"/>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onserat"/>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chemeClr val="bg1"/>
              </a:solidFill>
              <a:round/>
            </a:ln>
            <a:effectLst/>
          </c:spPr>
          <c:marker>
            <c:symbol val="circle"/>
            <c:size val="5"/>
            <c:spPr>
              <a:solidFill>
                <a:schemeClr val="bg1"/>
              </a:solidFill>
              <a:ln w="12700">
                <a:noFill/>
              </a:ln>
              <a:effectLst/>
            </c:spPr>
          </c:marke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Des</c:v>
                </c:pt>
              </c:strCache>
            </c:strRef>
          </c:cat>
          <c:val>
            <c:numRef>
              <c:f>Sheet1!$B$2:$B$13</c:f>
              <c:numCache>
                <c:formatCode>General</c:formatCode>
                <c:ptCount val="12"/>
                <c:pt idx="0">
                  <c:v>4.3</c:v>
                </c:pt>
                <c:pt idx="1">
                  <c:v>2.5</c:v>
                </c:pt>
                <c:pt idx="2">
                  <c:v>3.5</c:v>
                </c:pt>
                <c:pt idx="3">
                  <c:v>4.5</c:v>
                </c:pt>
                <c:pt idx="4">
                  <c:v>3.5</c:v>
                </c:pt>
                <c:pt idx="5">
                  <c:v>6.2</c:v>
                </c:pt>
                <c:pt idx="6">
                  <c:v>1.2</c:v>
                </c:pt>
                <c:pt idx="7">
                  <c:v>5.2</c:v>
                </c:pt>
                <c:pt idx="8">
                  <c:v>3.2</c:v>
                </c:pt>
                <c:pt idx="9">
                  <c:v>4.3</c:v>
                </c:pt>
                <c:pt idx="10">
                  <c:v>3.5</c:v>
                </c:pt>
                <c:pt idx="11">
                  <c:v>1.2</c:v>
                </c:pt>
              </c:numCache>
            </c:numRef>
          </c:val>
          <c:smooth val="0"/>
          <c:extLst>
            <c:ext xmlns:c16="http://schemas.microsoft.com/office/drawing/2014/chart" uri="{C3380CC4-5D6E-409C-BE32-E72D297353CC}">
              <c16:uniqueId val="{00000000-9C5D-4251-96A5-0C5F1770378B}"/>
            </c:ext>
          </c:extLst>
        </c:ser>
        <c:ser>
          <c:idx val="1"/>
          <c:order val="1"/>
          <c:tx>
            <c:strRef>
              <c:f>Sheet1!$C$1</c:f>
              <c:strCache>
                <c:ptCount val="1"/>
                <c:pt idx="0">
                  <c:v>Series 2</c:v>
                </c:pt>
              </c:strCache>
            </c:strRef>
          </c:tx>
          <c:spPr>
            <a:ln w="28575" cap="rnd">
              <a:solidFill>
                <a:schemeClr val="bg1"/>
              </a:solidFill>
              <a:round/>
            </a:ln>
            <a:effectLst/>
          </c:spPr>
          <c:marker>
            <c:symbol val="circle"/>
            <c:size val="5"/>
            <c:spPr>
              <a:solidFill>
                <a:schemeClr val="bg1"/>
              </a:solidFill>
              <a:ln w="12700">
                <a:noFill/>
              </a:ln>
              <a:effectLst/>
            </c:spPr>
          </c:marke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Des</c:v>
                </c:pt>
              </c:strCache>
            </c:strRef>
          </c:cat>
          <c:val>
            <c:numRef>
              <c:f>Sheet1!$C$2:$C$13</c:f>
              <c:numCache>
                <c:formatCode>General</c:formatCode>
                <c:ptCount val="12"/>
                <c:pt idx="0">
                  <c:v>2.4</c:v>
                </c:pt>
                <c:pt idx="1">
                  <c:v>4.4000000000000004</c:v>
                </c:pt>
                <c:pt idx="2">
                  <c:v>1.8</c:v>
                </c:pt>
                <c:pt idx="3">
                  <c:v>2.8</c:v>
                </c:pt>
                <c:pt idx="4">
                  <c:v>3.2</c:v>
                </c:pt>
                <c:pt idx="5">
                  <c:v>4.2</c:v>
                </c:pt>
                <c:pt idx="6">
                  <c:v>3.2</c:v>
                </c:pt>
                <c:pt idx="7">
                  <c:v>3.6</c:v>
                </c:pt>
                <c:pt idx="8">
                  <c:v>2.2999999999999998</c:v>
                </c:pt>
                <c:pt idx="9">
                  <c:v>4.2</c:v>
                </c:pt>
                <c:pt idx="10">
                  <c:v>2.2999999999999998</c:v>
                </c:pt>
                <c:pt idx="11">
                  <c:v>5.8</c:v>
                </c:pt>
              </c:numCache>
            </c:numRef>
          </c:val>
          <c:smooth val="0"/>
          <c:extLst>
            <c:ext xmlns:c16="http://schemas.microsoft.com/office/drawing/2014/chart" uri="{C3380CC4-5D6E-409C-BE32-E72D297353CC}">
              <c16:uniqueId val="{00000001-9C5D-4251-96A5-0C5F1770378B}"/>
            </c:ext>
          </c:extLst>
        </c:ser>
        <c:dLbls>
          <c:showLegendKey val="0"/>
          <c:showVal val="0"/>
          <c:showCatName val="0"/>
          <c:showSerName val="0"/>
          <c:showPercent val="0"/>
          <c:showBubbleSize val="0"/>
        </c:dLbls>
        <c:marker val="1"/>
        <c:smooth val="0"/>
        <c:axId val="-1377262736"/>
        <c:axId val="-1377258432"/>
      </c:lineChart>
      <c:catAx>
        <c:axId val="-1377262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bg1"/>
                </a:solidFill>
                <a:latin typeface="Montserrat" panose="020B0604020202020204" charset="0"/>
                <a:ea typeface="+mn-ea"/>
                <a:cs typeface="+mn-cs"/>
              </a:defRPr>
            </a:pPr>
            <a:endParaRPr lang="da-DK"/>
          </a:p>
        </c:txPr>
        <c:crossAx val="-1377258432"/>
        <c:crosses val="autoZero"/>
        <c:auto val="1"/>
        <c:lblAlgn val="ctr"/>
        <c:lblOffset val="100"/>
        <c:noMultiLvlLbl val="0"/>
      </c:catAx>
      <c:valAx>
        <c:axId val="-1377258432"/>
        <c:scaling>
          <c:orientation val="minMax"/>
        </c:scaling>
        <c:delete val="0"/>
        <c:axPos val="l"/>
        <c:majorGridlines>
          <c:spPr>
            <a:ln w="9525" cap="flat" cmpd="sng" algn="ctr">
              <a:solidFill>
                <a:schemeClr val="bg1">
                  <a:alpha val="1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bg1"/>
                </a:solidFill>
                <a:latin typeface="Montserrat" panose="020B0604020202020204" charset="0"/>
                <a:ea typeface="+mn-ea"/>
                <a:cs typeface="+mn-cs"/>
              </a:defRPr>
            </a:pPr>
            <a:endParaRPr lang="da-DK"/>
          </a:p>
        </c:txPr>
        <c:crossAx val="-1377262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solidFill>
                <a:schemeClr val="tx2">
                  <a:alpha val="10000"/>
                </a:schemeClr>
              </a:solidFill>
            </a:ln>
          </c:spPr>
          <c:dPt>
            <c:idx val="0"/>
            <c:bubble3D val="0"/>
            <c:spPr>
              <a:solidFill>
                <a:schemeClr val="tx2">
                  <a:alpha val="20000"/>
                </a:schemeClr>
              </a:solidFill>
              <a:ln w="19050">
                <a:solidFill>
                  <a:schemeClr val="tx2">
                    <a:alpha val="10000"/>
                  </a:schemeClr>
                </a:solidFill>
              </a:ln>
              <a:effectLst/>
            </c:spPr>
            <c:extLst>
              <c:ext xmlns:c16="http://schemas.microsoft.com/office/drawing/2014/chart" uri="{C3380CC4-5D6E-409C-BE32-E72D297353CC}">
                <c16:uniqueId val="{00000004-2921-445A-A9D9-062B1FA15AF1}"/>
              </c:ext>
            </c:extLst>
          </c:dPt>
          <c:dPt>
            <c:idx val="1"/>
            <c:bubble3D val="0"/>
            <c:spPr>
              <a:gradFill flip="none" rotWithShape="1">
                <a:gsLst>
                  <a:gs pos="0">
                    <a:schemeClr val="accent1"/>
                  </a:gs>
                  <a:gs pos="100000">
                    <a:schemeClr val="accent2"/>
                  </a:gs>
                </a:gsLst>
                <a:lin ang="5400000" scaled="1"/>
                <a:tileRect/>
              </a:gradFill>
              <a:ln w="19050">
                <a:solidFill>
                  <a:schemeClr val="tx2">
                    <a:alpha val="10000"/>
                  </a:schemeClr>
                </a:solidFill>
              </a:ln>
              <a:effectLst/>
            </c:spPr>
            <c:extLst>
              <c:ext xmlns:c16="http://schemas.microsoft.com/office/drawing/2014/chart" uri="{C3380CC4-5D6E-409C-BE32-E72D297353CC}">
                <c16:uniqueId val="{00000001-2921-445A-A9D9-062B1FA15AF1}"/>
              </c:ext>
            </c:extLst>
          </c:dPt>
          <c:dPt>
            <c:idx val="2"/>
            <c:bubble3D val="0"/>
            <c:spPr>
              <a:gradFill>
                <a:gsLst>
                  <a:gs pos="0">
                    <a:schemeClr val="accent3"/>
                  </a:gs>
                  <a:gs pos="100000">
                    <a:schemeClr val="accent4"/>
                  </a:gs>
                </a:gsLst>
                <a:lin ang="5400000" scaled="1"/>
              </a:gradFill>
              <a:ln w="19050">
                <a:solidFill>
                  <a:schemeClr val="tx2">
                    <a:alpha val="10000"/>
                  </a:schemeClr>
                </a:solidFill>
              </a:ln>
              <a:effectLst/>
            </c:spPr>
            <c:extLst>
              <c:ext xmlns:c16="http://schemas.microsoft.com/office/drawing/2014/chart" uri="{C3380CC4-5D6E-409C-BE32-E72D297353CC}">
                <c16:uniqueId val="{00000002-2921-445A-A9D9-062B1FA15AF1}"/>
              </c:ext>
            </c:extLst>
          </c:dPt>
          <c:dPt>
            <c:idx val="3"/>
            <c:bubble3D val="0"/>
            <c:spPr>
              <a:gradFill>
                <a:gsLst>
                  <a:gs pos="0">
                    <a:schemeClr val="accent5"/>
                  </a:gs>
                  <a:gs pos="100000">
                    <a:schemeClr val="accent6"/>
                  </a:gs>
                </a:gsLst>
                <a:lin ang="5400000" scaled="1"/>
              </a:gradFill>
              <a:ln w="19050">
                <a:solidFill>
                  <a:schemeClr val="tx2">
                    <a:alpha val="10000"/>
                  </a:schemeClr>
                </a:solidFill>
              </a:ln>
              <a:effectLst/>
            </c:spPr>
            <c:extLst>
              <c:ext xmlns:c16="http://schemas.microsoft.com/office/drawing/2014/chart" uri="{C3380CC4-5D6E-409C-BE32-E72D297353CC}">
                <c16:uniqueId val="{00000003-2921-445A-A9D9-062B1FA15AF1}"/>
              </c:ext>
            </c:extLst>
          </c:dPt>
          <c:cat>
            <c:strRef>
              <c:f>Sheet1!$A$2:$A$5</c:f>
              <c:strCache>
                <c:ptCount val="4"/>
                <c:pt idx="0">
                  <c:v>Expense</c:v>
                </c:pt>
                <c:pt idx="1">
                  <c:v>Expense</c:v>
                </c:pt>
                <c:pt idx="2">
                  <c:v>Expense</c:v>
                </c:pt>
                <c:pt idx="3">
                  <c:v>Expense</c:v>
                </c:pt>
              </c:strCache>
            </c:strRef>
          </c:cat>
          <c:val>
            <c:numRef>
              <c:f>Sheet1!$B$2:$B$5</c:f>
              <c:numCache>
                <c:formatCode>0%</c:formatCode>
                <c:ptCount val="4"/>
                <c:pt idx="0">
                  <c:v>0.12</c:v>
                </c:pt>
                <c:pt idx="1">
                  <c:v>0.55000000000000004</c:v>
                </c:pt>
                <c:pt idx="2">
                  <c:v>0.45</c:v>
                </c:pt>
                <c:pt idx="3">
                  <c:v>0.21</c:v>
                </c:pt>
              </c:numCache>
            </c:numRef>
          </c:val>
          <c:extLst>
            <c:ext xmlns:c16="http://schemas.microsoft.com/office/drawing/2014/chart" uri="{C3380CC4-5D6E-409C-BE32-E72D297353CC}">
              <c16:uniqueId val="{00000000-2921-445A-A9D9-062B1FA15AF1}"/>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8533813243041497"/>
          <c:y val="0.21594357755072799"/>
          <c:w val="0.31466186756958497"/>
          <c:h val="0.55456255904677998"/>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ontserrat" panose="020B0604020202020204" charset="0"/>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gradFill flip="none" rotWithShape="1">
              <a:gsLst>
                <a:gs pos="0">
                  <a:schemeClr val="accent1"/>
                </a:gs>
                <a:gs pos="100000">
                  <a:schemeClr val="accent2"/>
                </a:gs>
              </a:gsLst>
              <a:lin ang="16200000" scaled="1"/>
              <a:tileRect/>
            </a:gradFill>
            <a:ln>
              <a:noFill/>
            </a:ln>
            <a:effectLst/>
          </c:spPr>
          <c:invertIfNegative val="0"/>
          <c:cat>
            <c:strRef>
              <c:f>Sheet1!$A$2:$A$10</c:f>
              <c:strCache>
                <c:ptCount val="9"/>
                <c:pt idx="0">
                  <c:v>Category 1</c:v>
                </c:pt>
                <c:pt idx="1">
                  <c:v>Category 2</c:v>
                </c:pt>
                <c:pt idx="2">
                  <c:v>Category 3</c:v>
                </c:pt>
                <c:pt idx="3">
                  <c:v>Category 4</c:v>
                </c:pt>
                <c:pt idx="4">
                  <c:v>Category 5</c:v>
                </c:pt>
                <c:pt idx="5">
                  <c:v>Category 6</c:v>
                </c:pt>
                <c:pt idx="6">
                  <c:v>Category 7</c:v>
                </c:pt>
                <c:pt idx="7">
                  <c:v>Category 8</c:v>
                </c:pt>
                <c:pt idx="8">
                  <c:v>Category 9</c:v>
                </c:pt>
              </c:strCache>
            </c:strRef>
          </c:cat>
          <c:val>
            <c:numRef>
              <c:f>Sheet1!$B$2:$B$10</c:f>
              <c:numCache>
                <c:formatCode>General</c:formatCode>
                <c:ptCount val="9"/>
                <c:pt idx="0">
                  <c:v>4.3</c:v>
                </c:pt>
                <c:pt idx="1">
                  <c:v>2.5</c:v>
                </c:pt>
                <c:pt idx="2">
                  <c:v>3.5</c:v>
                </c:pt>
                <c:pt idx="3">
                  <c:v>4.5</c:v>
                </c:pt>
                <c:pt idx="4">
                  <c:v>3.2</c:v>
                </c:pt>
                <c:pt idx="5">
                  <c:v>1.2</c:v>
                </c:pt>
                <c:pt idx="6">
                  <c:v>3.6</c:v>
                </c:pt>
                <c:pt idx="7">
                  <c:v>2.2999999999999998</c:v>
                </c:pt>
                <c:pt idx="8">
                  <c:v>4.2</c:v>
                </c:pt>
              </c:numCache>
            </c:numRef>
          </c:val>
          <c:extLst>
            <c:ext xmlns:c16="http://schemas.microsoft.com/office/drawing/2014/chart" uri="{C3380CC4-5D6E-409C-BE32-E72D297353CC}">
              <c16:uniqueId val="{00000000-5B21-4BF2-B51B-5014E7721404}"/>
            </c:ext>
          </c:extLst>
        </c:ser>
        <c:dLbls>
          <c:showLegendKey val="0"/>
          <c:showVal val="0"/>
          <c:showCatName val="0"/>
          <c:showSerName val="0"/>
          <c:showPercent val="0"/>
          <c:showBubbleSize val="0"/>
        </c:dLbls>
        <c:gapWidth val="219"/>
        <c:overlap val="-27"/>
        <c:axId val="-1382001680"/>
        <c:axId val="-1381923168"/>
      </c:barChart>
      <c:catAx>
        <c:axId val="-1382001680"/>
        <c:scaling>
          <c:orientation val="minMax"/>
        </c:scaling>
        <c:delete val="1"/>
        <c:axPos val="b"/>
        <c:numFmt formatCode="General" sourceLinked="1"/>
        <c:majorTickMark val="none"/>
        <c:minorTickMark val="none"/>
        <c:tickLblPos val="nextTo"/>
        <c:crossAx val="-1381923168"/>
        <c:crosses val="autoZero"/>
        <c:auto val="1"/>
        <c:lblAlgn val="ctr"/>
        <c:lblOffset val="100"/>
        <c:noMultiLvlLbl val="0"/>
      </c:catAx>
      <c:valAx>
        <c:axId val="-1381923168"/>
        <c:scaling>
          <c:orientation val="minMax"/>
        </c:scaling>
        <c:delete val="1"/>
        <c:axPos val="l"/>
        <c:majorGridlines>
          <c:spPr>
            <a:ln w="9525" cap="flat" cmpd="sng" algn="ctr">
              <a:solidFill>
                <a:schemeClr val="tx2">
                  <a:alpha val="5000"/>
                </a:schemeClr>
              </a:solidFill>
              <a:round/>
            </a:ln>
            <a:effectLst/>
          </c:spPr>
        </c:majorGridlines>
        <c:numFmt formatCode="General" sourceLinked="1"/>
        <c:majorTickMark val="none"/>
        <c:minorTickMark val="none"/>
        <c:tickLblPos val="nextTo"/>
        <c:crossAx val="-13820016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2" name="Shape 802"/>
        <p:cNvGrpSpPr/>
        <p:nvPr/>
      </p:nvGrpSpPr>
      <p:grpSpPr>
        <a:xfrm>
          <a:off x="0" y="0"/>
          <a:ext cx="0" cy="0"/>
          <a:chOff x="0" y="0"/>
          <a:chExt cx="0" cy="0"/>
        </a:xfrm>
      </p:grpSpPr>
      <p:sp>
        <p:nvSpPr>
          <p:cNvPr id="803" name="Google Shape;803;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4" name="Google Shape;80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3" name="Shape 823"/>
        <p:cNvGrpSpPr/>
        <p:nvPr/>
      </p:nvGrpSpPr>
      <p:grpSpPr>
        <a:xfrm>
          <a:off x="0" y="0"/>
          <a:ext cx="0" cy="0"/>
          <a:chOff x="0" y="0"/>
          <a:chExt cx="0" cy="0"/>
        </a:xfrm>
      </p:grpSpPr>
      <p:sp>
        <p:nvSpPr>
          <p:cNvPr id="824" name="Google Shape;824;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5" name="Google Shape;82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4" name="Shape 914"/>
        <p:cNvGrpSpPr/>
        <p:nvPr/>
      </p:nvGrpSpPr>
      <p:grpSpPr>
        <a:xfrm>
          <a:off x="0" y="0"/>
          <a:ext cx="0" cy="0"/>
          <a:chOff x="0" y="0"/>
          <a:chExt cx="0" cy="0"/>
        </a:xfrm>
      </p:grpSpPr>
      <p:sp>
        <p:nvSpPr>
          <p:cNvPr id="915" name="Google Shape;915;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6" name="Google Shape;91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3" name="Shape 983"/>
        <p:cNvGrpSpPr/>
        <p:nvPr/>
      </p:nvGrpSpPr>
      <p:grpSpPr>
        <a:xfrm>
          <a:off x="0" y="0"/>
          <a:ext cx="0" cy="0"/>
          <a:chOff x="0" y="0"/>
          <a:chExt cx="0" cy="0"/>
        </a:xfrm>
      </p:grpSpPr>
      <p:sp>
        <p:nvSpPr>
          <p:cNvPr id="984" name="Google Shape;984;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5" name="Google Shape;98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1" name="Shape 1001"/>
        <p:cNvGrpSpPr/>
        <p:nvPr/>
      </p:nvGrpSpPr>
      <p:grpSpPr>
        <a:xfrm>
          <a:off x="0" y="0"/>
          <a:ext cx="0" cy="0"/>
          <a:chOff x="0" y="0"/>
          <a:chExt cx="0" cy="0"/>
        </a:xfrm>
      </p:grpSpPr>
      <p:sp>
        <p:nvSpPr>
          <p:cNvPr id="1002" name="Google Shape;1002;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3" name="Google Shape;100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9" name="Shape 1019"/>
        <p:cNvGrpSpPr/>
        <p:nvPr/>
      </p:nvGrpSpPr>
      <p:grpSpPr>
        <a:xfrm>
          <a:off x="0" y="0"/>
          <a:ext cx="0" cy="0"/>
          <a:chOff x="0" y="0"/>
          <a:chExt cx="0" cy="0"/>
        </a:xfrm>
      </p:grpSpPr>
      <p:sp>
        <p:nvSpPr>
          <p:cNvPr id="1020" name="Google Shape;102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1" name="Google Shape;1021;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2" name="Google Shape;1022;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7" name="Shape 1027"/>
        <p:cNvGrpSpPr/>
        <p:nvPr/>
      </p:nvGrpSpPr>
      <p:grpSpPr>
        <a:xfrm>
          <a:off x="0" y="0"/>
          <a:ext cx="0" cy="0"/>
          <a:chOff x="0" y="0"/>
          <a:chExt cx="0" cy="0"/>
        </a:xfrm>
      </p:grpSpPr>
      <p:sp>
        <p:nvSpPr>
          <p:cNvPr id="1028" name="Google Shape;102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9" name="Google Shape;1029;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0" name="Google Shape;1030;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8" name="Shape 1038"/>
        <p:cNvGrpSpPr/>
        <p:nvPr/>
      </p:nvGrpSpPr>
      <p:grpSpPr>
        <a:xfrm>
          <a:off x="0" y="0"/>
          <a:ext cx="0" cy="0"/>
          <a:chOff x="0" y="0"/>
          <a:chExt cx="0" cy="0"/>
        </a:xfrm>
      </p:grpSpPr>
      <p:sp>
        <p:nvSpPr>
          <p:cNvPr id="1039" name="Google Shape;1039;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0" name="Google Shape;1040;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1" sz="1200"/>
          </a:p>
        </p:txBody>
      </p:sp>
      <p:sp>
        <p:nvSpPr>
          <p:cNvPr id="1041" name="Google Shape;1041;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9" name="Shape 1049"/>
        <p:cNvGrpSpPr/>
        <p:nvPr/>
      </p:nvGrpSpPr>
      <p:grpSpPr>
        <a:xfrm>
          <a:off x="0" y="0"/>
          <a:ext cx="0" cy="0"/>
          <a:chOff x="0" y="0"/>
          <a:chExt cx="0" cy="0"/>
        </a:xfrm>
      </p:grpSpPr>
      <p:sp>
        <p:nvSpPr>
          <p:cNvPr id="1050" name="Google Shape;1050;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1" name="Google Shape;1051;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4" name="Shape 1074"/>
        <p:cNvGrpSpPr/>
        <p:nvPr/>
      </p:nvGrpSpPr>
      <p:grpSpPr>
        <a:xfrm>
          <a:off x="0" y="0"/>
          <a:ext cx="0" cy="0"/>
          <a:chOff x="0" y="0"/>
          <a:chExt cx="0" cy="0"/>
        </a:xfrm>
      </p:grpSpPr>
      <p:sp>
        <p:nvSpPr>
          <p:cNvPr id="1075" name="Google Shape;1075;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6" name="Google Shape;1076;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9" name="Shape 1079"/>
        <p:cNvGrpSpPr/>
        <p:nvPr/>
      </p:nvGrpSpPr>
      <p:grpSpPr>
        <a:xfrm>
          <a:off x="0" y="0"/>
          <a:ext cx="0" cy="0"/>
          <a:chOff x="0" y="0"/>
          <a:chExt cx="0" cy="0"/>
        </a:xfrm>
      </p:grpSpPr>
      <p:sp>
        <p:nvSpPr>
          <p:cNvPr id="1080" name="Google Shape;1080;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1" name="Google Shape;1081;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1" name="Shape 1121"/>
        <p:cNvGrpSpPr/>
        <p:nvPr/>
      </p:nvGrpSpPr>
      <p:grpSpPr>
        <a:xfrm>
          <a:off x="0" y="0"/>
          <a:ext cx="0" cy="0"/>
          <a:chOff x="0" y="0"/>
          <a:chExt cx="0" cy="0"/>
        </a:xfrm>
      </p:grpSpPr>
      <p:sp>
        <p:nvSpPr>
          <p:cNvPr id="1122" name="Google Shape;1122;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3" name="Google Shape;1123;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9" name="Shape 1149"/>
        <p:cNvGrpSpPr/>
        <p:nvPr/>
      </p:nvGrpSpPr>
      <p:grpSpPr>
        <a:xfrm>
          <a:off x="0" y="0"/>
          <a:ext cx="0" cy="0"/>
          <a:chOff x="0" y="0"/>
          <a:chExt cx="0" cy="0"/>
        </a:xfrm>
      </p:grpSpPr>
      <p:sp>
        <p:nvSpPr>
          <p:cNvPr id="1150" name="Google Shape;1150;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1" name="Google Shape;1151;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7" name="Shape 1167"/>
        <p:cNvGrpSpPr/>
        <p:nvPr/>
      </p:nvGrpSpPr>
      <p:grpSpPr>
        <a:xfrm>
          <a:off x="0" y="0"/>
          <a:ext cx="0" cy="0"/>
          <a:chOff x="0" y="0"/>
          <a:chExt cx="0" cy="0"/>
        </a:xfrm>
      </p:grpSpPr>
      <p:sp>
        <p:nvSpPr>
          <p:cNvPr id="1168" name="Google Shape;1168;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9" name="Google Shape;1169;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9" name="Shape 1209"/>
        <p:cNvGrpSpPr/>
        <p:nvPr/>
      </p:nvGrpSpPr>
      <p:grpSpPr>
        <a:xfrm>
          <a:off x="0" y="0"/>
          <a:ext cx="0" cy="0"/>
          <a:chOff x="0" y="0"/>
          <a:chExt cx="0" cy="0"/>
        </a:xfrm>
      </p:grpSpPr>
      <p:sp>
        <p:nvSpPr>
          <p:cNvPr id="1210" name="Google Shape;1210;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1" name="Google Shape;1211;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1" name="Shape 1271"/>
        <p:cNvGrpSpPr/>
        <p:nvPr/>
      </p:nvGrpSpPr>
      <p:grpSpPr>
        <a:xfrm>
          <a:off x="0" y="0"/>
          <a:ext cx="0" cy="0"/>
          <a:chOff x="0" y="0"/>
          <a:chExt cx="0" cy="0"/>
        </a:xfrm>
      </p:grpSpPr>
      <p:sp>
        <p:nvSpPr>
          <p:cNvPr id="1272" name="Google Shape;1272;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3" name="Google Shape;1273;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2" name="Shape 1312"/>
        <p:cNvGrpSpPr/>
        <p:nvPr/>
      </p:nvGrpSpPr>
      <p:grpSpPr>
        <a:xfrm>
          <a:off x="0" y="0"/>
          <a:ext cx="0" cy="0"/>
          <a:chOff x="0" y="0"/>
          <a:chExt cx="0" cy="0"/>
        </a:xfrm>
      </p:grpSpPr>
      <p:sp>
        <p:nvSpPr>
          <p:cNvPr id="1313" name="Google Shape;1313;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4" name="Google Shape;1314;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3" name="Shape 1353"/>
        <p:cNvGrpSpPr/>
        <p:nvPr/>
      </p:nvGrpSpPr>
      <p:grpSpPr>
        <a:xfrm>
          <a:off x="0" y="0"/>
          <a:ext cx="0" cy="0"/>
          <a:chOff x="0" y="0"/>
          <a:chExt cx="0" cy="0"/>
        </a:xfrm>
      </p:grpSpPr>
      <p:sp>
        <p:nvSpPr>
          <p:cNvPr id="1354" name="Google Shape;1354;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5" name="Google Shape;1355;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8" name="Shape 1368"/>
        <p:cNvGrpSpPr/>
        <p:nvPr/>
      </p:nvGrpSpPr>
      <p:grpSpPr>
        <a:xfrm>
          <a:off x="0" y="0"/>
          <a:ext cx="0" cy="0"/>
          <a:chOff x="0" y="0"/>
          <a:chExt cx="0" cy="0"/>
        </a:xfrm>
      </p:grpSpPr>
      <p:sp>
        <p:nvSpPr>
          <p:cNvPr id="1369" name="Google Shape;1369;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0" name="Google Shape;1370;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7" name="Shape 1557"/>
        <p:cNvGrpSpPr/>
        <p:nvPr/>
      </p:nvGrpSpPr>
      <p:grpSpPr>
        <a:xfrm>
          <a:off x="0" y="0"/>
          <a:ext cx="0" cy="0"/>
          <a:chOff x="0" y="0"/>
          <a:chExt cx="0" cy="0"/>
        </a:xfrm>
      </p:grpSpPr>
      <p:sp>
        <p:nvSpPr>
          <p:cNvPr id="1558" name="Google Shape;1558;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9" name="Google Shape;1559;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3" name="Shape 1883"/>
        <p:cNvGrpSpPr/>
        <p:nvPr/>
      </p:nvGrpSpPr>
      <p:grpSpPr>
        <a:xfrm>
          <a:off x="0" y="0"/>
          <a:ext cx="0" cy="0"/>
          <a:chOff x="0" y="0"/>
          <a:chExt cx="0" cy="0"/>
        </a:xfrm>
      </p:grpSpPr>
      <p:sp>
        <p:nvSpPr>
          <p:cNvPr id="1884" name="Google Shape;1884;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5" name="Google Shape;1885;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2" name="Shape 1922"/>
        <p:cNvGrpSpPr/>
        <p:nvPr/>
      </p:nvGrpSpPr>
      <p:grpSpPr>
        <a:xfrm>
          <a:off x="0" y="0"/>
          <a:ext cx="0" cy="0"/>
          <a:chOff x="0" y="0"/>
          <a:chExt cx="0" cy="0"/>
        </a:xfrm>
      </p:grpSpPr>
      <p:sp>
        <p:nvSpPr>
          <p:cNvPr id="1923" name="Google Shape;1923;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4" name="Google Shape;1924;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0" name="Shape 1950"/>
        <p:cNvGrpSpPr/>
        <p:nvPr/>
      </p:nvGrpSpPr>
      <p:grpSpPr>
        <a:xfrm>
          <a:off x="0" y="0"/>
          <a:ext cx="0" cy="0"/>
          <a:chOff x="0" y="0"/>
          <a:chExt cx="0" cy="0"/>
        </a:xfrm>
      </p:grpSpPr>
      <p:sp>
        <p:nvSpPr>
          <p:cNvPr id="1951" name="Google Shape;1951;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2" name="Google Shape;1952;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5" name="Shape 2075"/>
        <p:cNvGrpSpPr/>
        <p:nvPr/>
      </p:nvGrpSpPr>
      <p:grpSpPr>
        <a:xfrm>
          <a:off x="0" y="0"/>
          <a:ext cx="0" cy="0"/>
          <a:chOff x="0" y="0"/>
          <a:chExt cx="0" cy="0"/>
        </a:xfrm>
      </p:grpSpPr>
      <p:sp>
        <p:nvSpPr>
          <p:cNvPr id="2076" name="Google Shape;2076;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7" name="Google Shape;2077;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9" name="Shape 2189"/>
        <p:cNvGrpSpPr/>
        <p:nvPr/>
      </p:nvGrpSpPr>
      <p:grpSpPr>
        <a:xfrm>
          <a:off x="0" y="0"/>
          <a:ext cx="0" cy="0"/>
          <a:chOff x="0" y="0"/>
          <a:chExt cx="0" cy="0"/>
        </a:xfrm>
      </p:grpSpPr>
      <p:sp>
        <p:nvSpPr>
          <p:cNvPr id="2190" name="Google Shape;2190;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1" name="Google Shape;2191;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8" name="Shape 2238"/>
        <p:cNvGrpSpPr/>
        <p:nvPr/>
      </p:nvGrpSpPr>
      <p:grpSpPr>
        <a:xfrm>
          <a:off x="0" y="0"/>
          <a:ext cx="0" cy="0"/>
          <a:chOff x="0" y="0"/>
          <a:chExt cx="0" cy="0"/>
        </a:xfrm>
      </p:grpSpPr>
      <p:sp>
        <p:nvSpPr>
          <p:cNvPr id="2239" name="Google Shape;2239;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0" name="Google Shape;2240;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9" name="Shape 2269"/>
        <p:cNvGrpSpPr/>
        <p:nvPr/>
      </p:nvGrpSpPr>
      <p:grpSpPr>
        <a:xfrm>
          <a:off x="0" y="0"/>
          <a:ext cx="0" cy="0"/>
          <a:chOff x="0" y="0"/>
          <a:chExt cx="0" cy="0"/>
        </a:xfrm>
      </p:grpSpPr>
      <p:sp>
        <p:nvSpPr>
          <p:cNvPr id="2270" name="Google Shape;2270;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1" name="Google Shape;2271;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4" name="Shape 2314"/>
        <p:cNvGrpSpPr/>
        <p:nvPr/>
      </p:nvGrpSpPr>
      <p:grpSpPr>
        <a:xfrm>
          <a:off x="0" y="0"/>
          <a:ext cx="0" cy="0"/>
          <a:chOff x="0" y="0"/>
          <a:chExt cx="0" cy="0"/>
        </a:xfrm>
      </p:grpSpPr>
      <p:sp>
        <p:nvSpPr>
          <p:cNvPr id="2315" name="Google Shape;2315;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6" name="Google Shape;2316;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5" name="Shape 2375"/>
        <p:cNvGrpSpPr/>
        <p:nvPr/>
      </p:nvGrpSpPr>
      <p:grpSpPr>
        <a:xfrm>
          <a:off x="0" y="0"/>
          <a:ext cx="0" cy="0"/>
          <a:chOff x="0" y="0"/>
          <a:chExt cx="0" cy="0"/>
        </a:xfrm>
      </p:grpSpPr>
      <p:sp>
        <p:nvSpPr>
          <p:cNvPr id="2376" name="Google Shape;2376;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7" name="Google Shape;2377;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4" name="Shape 2414"/>
        <p:cNvGrpSpPr/>
        <p:nvPr/>
      </p:nvGrpSpPr>
      <p:grpSpPr>
        <a:xfrm>
          <a:off x="0" y="0"/>
          <a:ext cx="0" cy="0"/>
          <a:chOff x="0" y="0"/>
          <a:chExt cx="0" cy="0"/>
        </a:xfrm>
      </p:grpSpPr>
      <p:sp>
        <p:nvSpPr>
          <p:cNvPr id="2415" name="Google Shape;2415;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6" name="Google Shape;2416;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1" sz="1200"/>
          </a:p>
        </p:txBody>
      </p:sp>
      <p:sp>
        <p:nvSpPr>
          <p:cNvPr id="224" name="Google Shape;224;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9" name="Shape 2429"/>
        <p:cNvGrpSpPr/>
        <p:nvPr/>
      </p:nvGrpSpPr>
      <p:grpSpPr>
        <a:xfrm>
          <a:off x="0" y="0"/>
          <a:ext cx="0" cy="0"/>
          <a:chOff x="0" y="0"/>
          <a:chExt cx="0" cy="0"/>
        </a:xfrm>
      </p:grpSpPr>
      <p:sp>
        <p:nvSpPr>
          <p:cNvPr id="2430" name="Google Shape;2430;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1" name="Google Shape;2431;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6" name="Shape 2446"/>
        <p:cNvGrpSpPr/>
        <p:nvPr/>
      </p:nvGrpSpPr>
      <p:grpSpPr>
        <a:xfrm>
          <a:off x="0" y="0"/>
          <a:ext cx="0" cy="0"/>
          <a:chOff x="0" y="0"/>
          <a:chExt cx="0" cy="0"/>
        </a:xfrm>
      </p:grpSpPr>
      <p:sp>
        <p:nvSpPr>
          <p:cNvPr id="2447" name="Google Shape;2447;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8" name="Google Shape;2448;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7" name="Shape 2467"/>
        <p:cNvGrpSpPr/>
        <p:nvPr/>
      </p:nvGrpSpPr>
      <p:grpSpPr>
        <a:xfrm>
          <a:off x="0" y="0"/>
          <a:ext cx="0" cy="0"/>
          <a:chOff x="0" y="0"/>
          <a:chExt cx="0" cy="0"/>
        </a:xfrm>
      </p:grpSpPr>
      <p:sp>
        <p:nvSpPr>
          <p:cNvPr id="2468" name="Google Shape;2468;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9" name="Google Shape;2469;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6" name="Shape 2476"/>
        <p:cNvGrpSpPr/>
        <p:nvPr/>
      </p:nvGrpSpPr>
      <p:grpSpPr>
        <a:xfrm>
          <a:off x="0" y="0"/>
          <a:ext cx="0" cy="0"/>
          <a:chOff x="0" y="0"/>
          <a:chExt cx="0" cy="0"/>
        </a:xfrm>
      </p:grpSpPr>
      <p:sp>
        <p:nvSpPr>
          <p:cNvPr id="2477" name="Google Shape;2477;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8" name="Google Shape;2478;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1" name="Shape 2501"/>
        <p:cNvGrpSpPr/>
        <p:nvPr/>
      </p:nvGrpSpPr>
      <p:grpSpPr>
        <a:xfrm>
          <a:off x="0" y="0"/>
          <a:ext cx="0" cy="0"/>
          <a:chOff x="0" y="0"/>
          <a:chExt cx="0" cy="0"/>
        </a:xfrm>
      </p:grpSpPr>
      <p:sp>
        <p:nvSpPr>
          <p:cNvPr id="2502" name="Google Shape;2502;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3" name="Google Shape;2503;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6" name="Shape 2506"/>
        <p:cNvGrpSpPr/>
        <p:nvPr/>
      </p:nvGrpSpPr>
      <p:grpSpPr>
        <a:xfrm>
          <a:off x="0" y="0"/>
          <a:ext cx="0" cy="0"/>
          <a:chOff x="0" y="0"/>
          <a:chExt cx="0" cy="0"/>
        </a:xfrm>
      </p:grpSpPr>
      <p:sp>
        <p:nvSpPr>
          <p:cNvPr id="2507" name="Google Shape;2507;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8" name="Google Shape;2508;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9" name="Google Shape;2509;p4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7" name="Shape 2557"/>
        <p:cNvGrpSpPr/>
        <p:nvPr/>
      </p:nvGrpSpPr>
      <p:grpSpPr>
        <a:xfrm>
          <a:off x="0" y="0"/>
          <a:ext cx="0" cy="0"/>
          <a:chOff x="0" y="0"/>
          <a:chExt cx="0" cy="0"/>
        </a:xfrm>
      </p:grpSpPr>
      <p:sp>
        <p:nvSpPr>
          <p:cNvPr id="2558" name="Google Shape;2558;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9" name="Google Shape;2559;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 name="Google Shape;26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7" name="Google Shape;28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7" name="Google Shape;47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 name="Shape 16"/>
        <p:cNvGrpSpPr/>
        <p:nvPr/>
      </p:nvGrpSpPr>
      <p:grpSpPr>
        <a:xfrm>
          <a:off x="0" y="0"/>
          <a:ext cx="0" cy="0"/>
          <a:chOff x="0" y="0"/>
          <a:chExt cx="0" cy="0"/>
        </a:xfrm>
      </p:grpSpPr>
      <p:sp>
        <p:nvSpPr>
          <p:cNvPr id="17" name="Google Shape;17;gc79179bcbf_0_7"/>
          <p:cNvSpPr txBox="1"/>
          <p:nvPr>
            <p:ph type="ctrTitle"/>
          </p:nvPr>
        </p:nvSpPr>
        <p:spPr>
          <a:xfrm>
            <a:off x="415611" y="992767"/>
            <a:ext cx="11360700" cy="27369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p:txBody>
      </p:sp>
      <p:sp>
        <p:nvSpPr>
          <p:cNvPr id="18" name="Google Shape;18;gc79179bcbf_0_7"/>
          <p:cNvSpPr txBox="1"/>
          <p:nvPr>
            <p:ph idx="1" type="subTitle"/>
          </p:nvPr>
        </p:nvSpPr>
        <p:spPr>
          <a:xfrm>
            <a:off x="415600" y="3778833"/>
            <a:ext cx="11360700" cy="1056900"/>
          </a:xfrm>
          <a:prstGeom prst="rect">
            <a:avLst/>
          </a:prstGeom>
        </p:spPr>
        <p:txBody>
          <a:bodyPr anchorCtr="0" anchor="t" bIns="121900" lIns="121900" spcFirstLastPara="1" rIns="121900" wrap="square" tIns="12190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19" name="Google Shape;19;gc79179bcbf_0_7"/>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3" name="Shape 53"/>
        <p:cNvGrpSpPr/>
        <p:nvPr/>
      </p:nvGrpSpPr>
      <p:grpSpPr>
        <a:xfrm>
          <a:off x="0" y="0"/>
          <a:ext cx="0" cy="0"/>
          <a:chOff x="0" y="0"/>
          <a:chExt cx="0" cy="0"/>
        </a:xfrm>
      </p:grpSpPr>
      <p:sp>
        <p:nvSpPr>
          <p:cNvPr id="54" name="Google Shape;54;gc79179bcbf_0_44"/>
          <p:cNvSpPr txBox="1"/>
          <p:nvPr>
            <p:ph hasCustomPrompt="1" type="title"/>
          </p:nvPr>
        </p:nvSpPr>
        <p:spPr>
          <a:xfrm>
            <a:off x="415600" y="1474833"/>
            <a:ext cx="11360700" cy="26181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55" name="Google Shape;55;gc79179bcbf_0_44"/>
          <p:cNvSpPr txBox="1"/>
          <p:nvPr>
            <p:ph idx="1" type="body"/>
          </p:nvPr>
        </p:nvSpPr>
        <p:spPr>
          <a:xfrm>
            <a:off x="415600" y="4202967"/>
            <a:ext cx="11360700" cy="1734300"/>
          </a:xfrm>
          <a:prstGeom prst="rect">
            <a:avLst/>
          </a:prstGeom>
        </p:spPr>
        <p:txBody>
          <a:bodyPr anchorCtr="0" anchor="t" bIns="121900" lIns="121900" spcFirstLastPara="1" rIns="121900" wrap="square" tIns="121900">
            <a:normAutofit/>
          </a:bodyPr>
          <a:lstStyle>
            <a:lvl1pPr indent="-381000" lvl="0" marL="457200" algn="ctr">
              <a:spcBef>
                <a:spcPts val="0"/>
              </a:spcBef>
              <a:spcAft>
                <a:spcPts val="0"/>
              </a:spcAft>
              <a:buSzPts val="2400"/>
              <a:buChar char="●"/>
              <a:defRPr/>
            </a:lvl1pPr>
            <a:lvl2pPr indent="-349250" lvl="1" marL="914400" algn="ctr">
              <a:spcBef>
                <a:spcPts val="0"/>
              </a:spcBef>
              <a:spcAft>
                <a:spcPts val="0"/>
              </a:spcAft>
              <a:buSzPts val="1900"/>
              <a:buChar char="○"/>
              <a:defRPr/>
            </a:lvl2pPr>
            <a:lvl3pPr indent="-349250" lvl="2" marL="1371600" algn="ctr">
              <a:spcBef>
                <a:spcPts val="0"/>
              </a:spcBef>
              <a:spcAft>
                <a:spcPts val="0"/>
              </a:spcAft>
              <a:buSzPts val="1900"/>
              <a:buChar char="■"/>
              <a:defRPr/>
            </a:lvl3pPr>
            <a:lvl4pPr indent="-349250" lvl="3" marL="1828800" algn="ctr">
              <a:spcBef>
                <a:spcPts val="0"/>
              </a:spcBef>
              <a:spcAft>
                <a:spcPts val="0"/>
              </a:spcAft>
              <a:buSzPts val="1900"/>
              <a:buChar char="●"/>
              <a:defRPr/>
            </a:lvl4pPr>
            <a:lvl5pPr indent="-349250" lvl="4" marL="2286000" algn="ctr">
              <a:spcBef>
                <a:spcPts val="0"/>
              </a:spcBef>
              <a:spcAft>
                <a:spcPts val="0"/>
              </a:spcAft>
              <a:buSzPts val="1900"/>
              <a:buChar char="○"/>
              <a:defRPr/>
            </a:lvl5pPr>
            <a:lvl6pPr indent="-349250" lvl="5" marL="2743200" algn="ctr">
              <a:spcBef>
                <a:spcPts val="0"/>
              </a:spcBef>
              <a:spcAft>
                <a:spcPts val="0"/>
              </a:spcAft>
              <a:buSzPts val="1900"/>
              <a:buChar char="■"/>
              <a:defRPr/>
            </a:lvl6pPr>
            <a:lvl7pPr indent="-349250" lvl="6" marL="3200400" algn="ctr">
              <a:spcBef>
                <a:spcPts val="0"/>
              </a:spcBef>
              <a:spcAft>
                <a:spcPts val="0"/>
              </a:spcAft>
              <a:buSzPts val="1900"/>
              <a:buChar char="●"/>
              <a:defRPr/>
            </a:lvl7pPr>
            <a:lvl8pPr indent="-349250" lvl="7" marL="3657600" algn="ctr">
              <a:spcBef>
                <a:spcPts val="0"/>
              </a:spcBef>
              <a:spcAft>
                <a:spcPts val="0"/>
              </a:spcAft>
              <a:buSzPts val="1900"/>
              <a:buChar char="○"/>
              <a:defRPr/>
            </a:lvl8pPr>
            <a:lvl9pPr indent="-349250" lvl="8" marL="4114800" algn="ctr">
              <a:spcBef>
                <a:spcPts val="0"/>
              </a:spcBef>
              <a:spcAft>
                <a:spcPts val="0"/>
              </a:spcAft>
              <a:buSzPts val="1900"/>
              <a:buChar char="■"/>
              <a:defRPr/>
            </a:lvl9pPr>
          </a:lstStyle>
          <a:p/>
        </p:txBody>
      </p:sp>
      <p:sp>
        <p:nvSpPr>
          <p:cNvPr id="56" name="Google Shape;56;gc79179bcbf_0_44"/>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gc79179bcbf_0_48"/>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og indholdsobjekt" type="obj">
  <p:cSld name="OBJECT">
    <p:spTree>
      <p:nvGrpSpPr>
        <p:cNvPr id="59" name="Shape 59"/>
        <p:cNvGrpSpPr/>
        <p:nvPr/>
      </p:nvGrpSpPr>
      <p:grpSpPr>
        <a:xfrm>
          <a:off x="0" y="0"/>
          <a:ext cx="0" cy="0"/>
          <a:chOff x="0" y="0"/>
          <a:chExt cx="0" cy="0"/>
        </a:xfrm>
      </p:grpSpPr>
      <p:sp>
        <p:nvSpPr>
          <p:cNvPr id="60" name="Google Shape;60;gc79179bcbf_0_5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61" name="Google Shape;61;gc79179bcbf_0_5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1600"/>
              </a:spcBef>
              <a:spcAft>
                <a:spcPts val="0"/>
              </a:spcAft>
              <a:buClr>
                <a:schemeClr val="dk1"/>
              </a:buClr>
              <a:buSzPts val="1800"/>
              <a:buChar char="○"/>
              <a:defRPr/>
            </a:lvl2pPr>
            <a:lvl3pPr indent="-342900" lvl="2" marL="1371600" rtl="0" algn="l">
              <a:lnSpc>
                <a:spcPct val="90000"/>
              </a:lnSpc>
              <a:spcBef>
                <a:spcPts val="1600"/>
              </a:spcBef>
              <a:spcAft>
                <a:spcPts val="0"/>
              </a:spcAft>
              <a:buClr>
                <a:schemeClr val="dk1"/>
              </a:buClr>
              <a:buSzPts val="1800"/>
              <a:buChar char="■"/>
              <a:defRPr/>
            </a:lvl3pPr>
            <a:lvl4pPr indent="-342900" lvl="3" marL="1828800" rtl="0" algn="l">
              <a:lnSpc>
                <a:spcPct val="90000"/>
              </a:lnSpc>
              <a:spcBef>
                <a:spcPts val="1600"/>
              </a:spcBef>
              <a:spcAft>
                <a:spcPts val="0"/>
              </a:spcAft>
              <a:buClr>
                <a:schemeClr val="dk1"/>
              </a:buClr>
              <a:buSzPts val="1800"/>
              <a:buChar char="●"/>
              <a:defRPr/>
            </a:lvl4pPr>
            <a:lvl5pPr indent="-342900" lvl="4" marL="2286000" rtl="0" algn="l">
              <a:lnSpc>
                <a:spcPct val="90000"/>
              </a:lnSpc>
              <a:spcBef>
                <a:spcPts val="1600"/>
              </a:spcBef>
              <a:spcAft>
                <a:spcPts val="0"/>
              </a:spcAft>
              <a:buClr>
                <a:schemeClr val="dk1"/>
              </a:buClr>
              <a:buSzPts val="1800"/>
              <a:buChar char="○"/>
              <a:defRPr/>
            </a:lvl5pPr>
            <a:lvl6pPr indent="-342900" lvl="5" marL="2743200" rtl="0" algn="l">
              <a:lnSpc>
                <a:spcPct val="90000"/>
              </a:lnSpc>
              <a:spcBef>
                <a:spcPts val="16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sp>
        <p:nvSpPr>
          <p:cNvPr id="62" name="Google Shape;62;gc79179bcbf_0_5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3" name="Google Shape;63;gc79179bcbf_0_5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4" name="Google Shape;64;gc79179bcbf_0_5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ck Clean" showMasterSp="0">
  <p:cSld name="Black Clean">
    <p:bg>
      <p:bgPr>
        <a:solidFill>
          <a:schemeClr val="lt1"/>
        </a:solidFill>
      </p:bgPr>
    </p:bg>
    <p:spTree>
      <p:nvGrpSpPr>
        <p:cNvPr id="65" name="Shape 65"/>
        <p:cNvGrpSpPr/>
        <p:nvPr/>
      </p:nvGrpSpPr>
      <p:grpSpPr>
        <a:xfrm>
          <a:off x="0" y="0"/>
          <a:ext cx="0" cy="0"/>
          <a:chOff x="0" y="0"/>
          <a:chExt cx="0" cy="0"/>
        </a:xfrm>
      </p:grpSpPr>
      <p:sp>
        <p:nvSpPr>
          <p:cNvPr id="66" name="Google Shape;66;gc79179bcbf_0_56"/>
          <p:cNvSpPr/>
          <p:nvPr>
            <p:ph idx="2" type="pic"/>
          </p:nvPr>
        </p:nvSpPr>
        <p:spPr>
          <a:xfrm>
            <a:off x="3614737" y="275431"/>
            <a:ext cx="4962600" cy="2543100"/>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0_Title Slide" showMasterSp="0">
  <p:cSld name="40_Title Slide">
    <p:spTree>
      <p:nvGrpSpPr>
        <p:cNvPr id="67" name="Shape 67"/>
        <p:cNvGrpSpPr/>
        <p:nvPr/>
      </p:nvGrpSpPr>
      <p:grpSpPr>
        <a:xfrm>
          <a:off x="0" y="0"/>
          <a:ext cx="0" cy="0"/>
          <a:chOff x="0" y="0"/>
          <a:chExt cx="0" cy="0"/>
        </a:xfrm>
      </p:grpSpPr>
      <p:cxnSp>
        <p:nvCxnSpPr>
          <p:cNvPr id="68" name="Google Shape;68;gc79179bcbf_0_58"/>
          <p:cNvCxnSpPr/>
          <p:nvPr/>
        </p:nvCxnSpPr>
        <p:spPr>
          <a:xfrm rot="10800000">
            <a:off x="609310" y="0"/>
            <a:ext cx="0" cy="6858000"/>
          </a:xfrm>
          <a:prstGeom prst="straightConnector1">
            <a:avLst/>
          </a:prstGeom>
          <a:noFill/>
          <a:ln cap="flat" cmpd="sng" w="9525">
            <a:solidFill>
              <a:schemeClr val="lt1">
                <a:alpha val="3920"/>
              </a:schemeClr>
            </a:solidFill>
            <a:prstDash val="solid"/>
            <a:miter lim="800000"/>
            <a:headEnd len="sm" w="sm" type="none"/>
            <a:tailEnd len="sm" w="sm" type="none"/>
          </a:ln>
        </p:spPr>
      </p:cxnSp>
      <p:sp>
        <p:nvSpPr>
          <p:cNvPr id="69" name="Google Shape;69;gc79179bcbf_0_58"/>
          <p:cNvSpPr/>
          <p:nvPr>
            <p:ph idx="2" type="pic"/>
          </p:nvPr>
        </p:nvSpPr>
        <p:spPr>
          <a:xfrm>
            <a:off x="0" y="0"/>
            <a:ext cx="6096000" cy="6858000"/>
          </a:xfrm>
          <a:prstGeom prst="rect">
            <a:avLst/>
          </a:prstGeom>
          <a:solidFill>
            <a:srgbClr val="CCCCCC"/>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 name="Google Shape;70;gc79179bcbf_0_58"/>
          <p:cNvSpPr txBox="1"/>
          <p:nvPr>
            <p:ph idx="1" type="body"/>
          </p:nvPr>
        </p:nvSpPr>
        <p:spPr>
          <a:xfrm>
            <a:off x="6096000" y="802257"/>
            <a:ext cx="6096000" cy="1458300"/>
          </a:xfrm>
          <a:prstGeom prst="rect">
            <a:avLst/>
          </a:prstGeom>
          <a:noFill/>
          <a:ln>
            <a:noFill/>
          </a:ln>
        </p:spPr>
        <p:txBody>
          <a:bodyPr anchorCtr="0" anchor="ctr" bIns="45700" lIns="91425" spcFirstLastPara="1" rIns="91425" wrap="square" tIns="45700">
            <a:normAutofit/>
          </a:bodyPr>
          <a:lstStyle>
            <a:lvl1pPr indent="-228600" lvl="0" marL="457200" rtl="0" algn="ctr">
              <a:lnSpc>
                <a:spcPct val="90000"/>
              </a:lnSpc>
              <a:spcBef>
                <a:spcPts val="1000"/>
              </a:spcBef>
              <a:spcAft>
                <a:spcPts val="0"/>
              </a:spcAft>
              <a:buClr>
                <a:schemeClr val="dk1"/>
              </a:buClr>
              <a:buSzPts val="2800"/>
              <a:buNone/>
              <a:defRPr>
                <a:latin typeface="Arial"/>
                <a:ea typeface="Arial"/>
                <a:cs typeface="Arial"/>
                <a:sym typeface="Arial"/>
              </a:defRPr>
            </a:lvl1pPr>
            <a:lvl2pPr indent="-342900" lvl="1" marL="914400" rtl="0" algn="l">
              <a:lnSpc>
                <a:spcPct val="90000"/>
              </a:lnSpc>
              <a:spcBef>
                <a:spcPts val="1600"/>
              </a:spcBef>
              <a:spcAft>
                <a:spcPts val="0"/>
              </a:spcAft>
              <a:buClr>
                <a:schemeClr val="dk1"/>
              </a:buClr>
              <a:buSzPts val="1800"/>
              <a:buChar char="○"/>
              <a:defRPr/>
            </a:lvl2pPr>
            <a:lvl3pPr indent="-342900" lvl="2" marL="1371600" rtl="0" algn="l">
              <a:lnSpc>
                <a:spcPct val="90000"/>
              </a:lnSpc>
              <a:spcBef>
                <a:spcPts val="1600"/>
              </a:spcBef>
              <a:spcAft>
                <a:spcPts val="0"/>
              </a:spcAft>
              <a:buClr>
                <a:schemeClr val="dk1"/>
              </a:buClr>
              <a:buSzPts val="1800"/>
              <a:buChar char="■"/>
              <a:defRPr/>
            </a:lvl3pPr>
            <a:lvl4pPr indent="-342900" lvl="3" marL="1828800" rtl="0" algn="l">
              <a:lnSpc>
                <a:spcPct val="90000"/>
              </a:lnSpc>
              <a:spcBef>
                <a:spcPts val="1600"/>
              </a:spcBef>
              <a:spcAft>
                <a:spcPts val="0"/>
              </a:spcAft>
              <a:buClr>
                <a:schemeClr val="dk1"/>
              </a:buClr>
              <a:buSzPts val="1800"/>
              <a:buChar char="●"/>
              <a:defRPr/>
            </a:lvl4pPr>
            <a:lvl5pPr indent="-342900" lvl="4" marL="2286000" rtl="0" algn="l">
              <a:lnSpc>
                <a:spcPct val="90000"/>
              </a:lnSpc>
              <a:spcBef>
                <a:spcPts val="1600"/>
              </a:spcBef>
              <a:spcAft>
                <a:spcPts val="0"/>
              </a:spcAft>
              <a:buClr>
                <a:schemeClr val="dk1"/>
              </a:buClr>
              <a:buSzPts val="1800"/>
              <a:buChar char="○"/>
              <a:defRPr/>
            </a:lvl5pPr>
            <a:lvl6pPr indent="-342900" lvl="5" marL="2743200" rtl="0" algn="l">
              <a:lnSpc>
                <a:spcPct val="90000"/>
              </a:lnSpc>
              <a:spcBef>
                <a:spcPts val="16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Slide">
  <p:cSld name="5_Title Slide">
    <p:spTree>
      <p:nvGrpSpPr>
        <p:cNvPr id="71" name="Shape 71"/>
        <p:cNvGrpSpPr/>
        <p:nvPr/>
      </p:nvGrpSpPr>
      <p:grpSpPr>
        <a:xfrm>
          <a:off x="0" y="0"/>
          <a:ext cx="0" cy="0"/>
          <a:chOff x="0" y="0"/>
          <a:chExt cx="0" cy="0"/>
        </a:xfrm>
      </p:grpSpPr>
      <p:sp>
        <p:nvSpPr>
          <p:cNvPr id="72" name="Google Shape;72;gc79179bcbf_0_62"/>
          <p:cNvSpPr/>
          <p:nvPr>
            <p:ph idx="2" type="pic"/>
          </p:nvPr>
        </p:nvSpPr>
        <p:spPr>
          <a:xfrm>
            <a:off x="1751026" y="2230224"/>
            <a:ext cx="2136300" cy="2397600"/>
          </a:xfrm>
          <a:prstGeom prst="rect">
            <a:avLst/>
          </a:prstGeom>
          <a:solidFill>
            <a:srgbClr val="F2F2F2"/>
          </a:solid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rgbClr val="7F7F7F"/>
              </a:buClr>
              <a:buSzPts val="1500"/>
              <a:buFont typeface="Arial"/>
              <a:buNone/>
              <a:defRPr b="0" i="0" sz="1500" u="none" cap="none" strike="noStrike">
                <a:solidFill>
                  <a:srgbClr val="7F7F7F"/>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 name="Google Shape;73;gc79179bcbf_0_62"/>
          <p:cNvSpPr/>
          <p:nvPr>
            <p:ph idx="3" type="pic"/>
          </p:nvPr>
        </p:nvSpPr>
        <p:spPr>
          <a:xfrm>
            <a:off x="682815" y="4188421"/>
            <a:ext cx="2136300" cy="2397600"/>
          </a:xfrm>
          <a:prstGeom prst="rect">
            <a:avLst/>
          </a:prstGeom>
          <a:solidFill>
            <a:srgbClr val="F2F2F2"/>
          </a:solid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rgbClr val="7F7F7F"/>
              </a:buClr>
              <a:buSzPts val="1500"/>
              <a:buFont typeface="Arial"/>
              <a:buNone/>
              <a:defRPr b="0" i="0" sz="1500" u="none" cap="none" strike="noStrike">
                <a:solidFill>
                  <a:srgbClr val="7F7F7F"/>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 name="Google Shape;74;gc79179bcbf_0_62"/>
          <p:cNvSpPr/>
          <p:nvPr>
            <p:ph idx="4" type="pic"/>
          </p:nvPr>
        </p:nvSpPr>
        <p:spPr>
          <a:xfrm>
            <a:off x="682814" y="272026"/>
            <a:ext cx="2136300" cy="2397600"/>
          </a:xfrm>
          <a:prstGeom prst="rect">
            <a:avLst/>
          </a:prstGeom>
          <a:solidFill>
            <a:srgbClr val="F2F2F2"/>
          </a:solid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rgbClr val="7F7F7F"/>
              </a:buClr>
              <a:buSzPts val="1500"/>
              <a:buFont typeface="Arial"/>
              <a:buNone/>
              <a:defRPr b="0" i="0" sz="1500" u="none" cap="none" strike="noStrike">
                <a:solidFill>
                  <a:srgbClr val="7F7F7F"/>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 name="Google Shape;75;gc79179bcbf_0_62"/>
          <p:cNvSpPr txBox="1"/>
          <p:nvPr>
            <p:ph idx="1" type="body"/>
          </p:nvPr>
        </p:nvSpPr>
        <p:spPr>
          <a:xfrm>
            <a:off x="6096000" y="802257"/>
            <a:ext cx="6096000" cy="1458300"/>
          </a:xfrm>
          <a:prstGeom prst="rect">
            <a:avLst/>
          </a:prstGeom>
          <a:noFill/>
          <a:ln>
            <a:noFill/>
          </a:ln>
        </p:spPr>
        <p:txBody>
          <a:bodyPr anchorCtr="0" anchor="ctr" bIns="45700" lIns="91425" spcFirstLastPara="1" rIns="91425" wrap="square" tIns="45700">
            <a:normAutofit/>
          </a:bodyPr>
          <a:lstStyle>
            <a:lvl1pPr indent="-228600" lvl="0" marL="457200" rtl="0" algn="ctr">
              <a:lnSpc>
                <a:spcPct val="90000"/>
              </a:lnSpc>
              <a:spcBef>
                <a:spcPts val="1000"/>
              </a:spcBef>
              <a:spcAft>
                <a:spcPts val="0"/>
              </a:spcAft>
              <a:buClr>
                <a:schemeClr val="dk1"/>
              </a:buClr>
              <a:buSzPts val="2800"/>
              <a:buNone/>
              <a:defRPr>
                <a:latin typeface="Arial"/>
                <a:ea typeface="Arial"/>
                <a:cs typeface="Arial"/>
                <a:sym typeface="Arial"/>
              </a:defRPr>
            </a:lvl1pPr>
            <a:lvl2pPr indent="-342900" lvl="1" marL="914400" rtl="0" algn="l">
              <a:lnSpc>
                <a:spcPct val="90000"/>
              </a:lnSpc>
              <a:spcBef>
                <a:spcPts val="1600"/>
              </a:spcBef>
              <a:spcAft>
                <a:spcPts val="0"/>
              </a:spcAft>
              <a:buClr>
                <a:schemeClr val="dk1"/>
              </a:buClr>
              <a:buSzPts val="1800"/>
              <a:buChar char="○"/>
              <a:defRPr/>
            </a:lvl2pPr>
            <a:lvl3pPr indent="-342900" lvl="2" marL="1371600" rtl="0" algn="l">
              <a:lnSpc>
                <a:spcPct val="90000"/>
              </a:lnSpc>
              <a:spcBef>
                <a:spcPts val="1600"/>
              </a:spcBef>
              <a:spcAft>
                <a:spcPts val="0"/>
              </a:spcAft>
              <a:buClr>
                <a:schemeClr val="dk1"/>
              </a:buClr>
              <a:buSzPts val="1800"/>
              <a:buChar char="■"/>
              <a:defRPr/>
            </a:lvl3pPr>
            <a:lvl4pPr indent="-342900" lvl="3" marL="1828800" rtl="0" algn="l">
              <a:lnSpc>
                <a:spcPct val="90000"/>
              </a:lnSpc>
              <a:spcBef>
                <a:spcPts val="1600"/>
              </a:spcBef>
              <a:spcAft>
                <a:spcPts val="0"/>
              </a:spcAft>
              <a:buClr>
                <a:schemeClr val="dk1"/>
              </a:buClr>
              <a:buSzPts val="1800"/>
              <a:buChar char="●"/>
              <a:defRPr/>
            </a:lvl4pPr>
            <a:lvl5pPr indent="-342900" lvl="4" marL="2286000" rtl="0" algn="l">
              <a:lnSpc>
                <a:spcPct val="90000"/>
              </a:lnSpc>
              <a:spcBef>
                <a:spcPts val="1600"/>
              </a:spcBef>
              <a:spcAft>
                <a:spcPts val="0"/>
              </a:spcAft>
              <a:buClr>
                <a:schemeClr val="dk1"/>
              </a:buClr>
              <a:buSzPts val="1800"/>
              <a:buChar char="○"/>
              <a:defRPr/>
            </a:lvl5pPr>
            <a:lvl6pPr indent="-342900" lvl="5" marL="2743200" rtl="0" algn="l">
              <a:lnSpc>
                <a:spcPct val="90000"/>
              </a:lnSpc>
              <a:spcBef>
                <a:spcPts val="16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Slide">
  <p:cSld name="White Slide">
    <p:spTree>
      <p:nvGrpSpPr>
        <p:cNvPr id="76" name="Shape 76"/>
        <p:cNvGrpSpPr/>
        <p:nvPr/>
      </p:nvGrpSpPr>
      <p:grpSpPr>
        <a:xfrm>
          <a:off x="0" y="0"/>
          <a:ext cx="0" cy="0"/>
          <a:chOff x="0" y="0"/>
          <a:chExt cx="0" cy="0"/>
        </a:xfrm>
      </p:grpSpPr>
      <p:sp>
        <p:nvSpPr>
          <p:cNvPr id="77" name="Google Shape;77;gc79179bcbf_0_6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rmAutofit/>
          </a:bodyPr>
          <a:lstStyle>
            <a:lvl1pPr indent="0" lvl="0" marL="0" rtl="0" algn="r">
              <a:spcBef>
                <a:spcPts val="0"/>
              </a:spcBef>
              <a:buNone/>
              <a:defRPr sz="1200">
                <a:solidFill>
                  <a:schemeClr val="dk1"/>
                </a:solidFill>
                <a:latin typeface="Calibri"/>
                <a:ea typeface="Calibri"/>
                <a:cs typeface="Calibri"/>
                <a:sym typeface="Calibri"/>
              </a:defRPr>
            </a:lvl1pPr>
            <a:lvl2pPr indent="0" lvl="1" marL="0" rtl="0" algn="r">
              <a:spcBef>
                <a:spcPts val="0"/>
              </a:spcBef>
              <a:buNone/>
              <a:defRPr sz="1200">
                <a:solidFill>
                  <a:schemeClr val="dk1"/>
                </a:solidFill>
                <a:latin typeface="Calibri"/>
                <a:ea typeface="Calibri"/>
                <a:cs typeface="Calibri"/>
                <a:sym typeface="Calibri"/>
              </a:defRPr>
            </a:lvl2pPr>
            <a:lvl3pPr indent="0" lvl="2" marL="0" rtl="0" algn="r">
              <a:spcBef>
                <a:spcPts val="0"/>
              </a:spcBef>
              <a:buNone/>
              <a:defRPr sz="1200">
                <a:solidFill>
                  <a:schemeClr val="dk1"/>
                </a:solidFill>
                <a:latin typeface="Calibri"/>
                <a:ea typeface="Calibri"/>
                <a:cs typeface="Calibri"/>
                <a:sym typeface="Calibri"/>
              </a:defRPr>
            </a:lvl3pPr>
            <a:lvl4pPr indent="0" lvl="3" marL="0" rtl="0" algn="r">
              <a:spcBef>
                <a:spcPts val="0"/>
              </a:spcBef>
              <a:buNone/>
              <a:defRPr sz="1200">
                <a:solidFill>
                  <a:schemeClr val="dk1"/>
                </a:solidFill>
                <a:latin typeface="Calibri"/>
                <a:ea typeface="Calibri"/>
                <a:cs typeface="Calibri"/>
                <a:sym typeface="Calibri"/>
              </a:defRPr>
            </a:lvl4pPr>
            <a:lvl5pPr indent="0" lvl="4" marL="0" rtl="0" algn="r">
              <a:spcBef>
                <a:spcPts val="0"/>
              </a:spcBef>
              <a:buNone/>
              <a:defRPr sz="1200">
                <a:solidFill>
                  <a:schemeClr val="dk1"/>
                </a:solidFill>
                <a:latin typeface="Calibri"/>
                <a:ea typeface="Calibri"/>
                <a:cs typeface="Calibri"/>
                <a:sym typeface="Calibri"/>
              </a:defRPr>
            </a:lvl5pPr>
            <a:lvl6pPr indent="0" lvl="5" marL="0" rtl="0" algn="r">
              <a:spcBef>
                <a:spcPts val="0"/>
              </a:spcBef>
              <a:buNone/>
              <a:defRPr sz="1200">
                <a:solidFill>
                  <a:schemeClr val="dk1"/>
                </a:solidFill>
                <a:latin typeface="Calibri"/>
                <a:ea typeface="Calibri"/>
                <a:cs typeface="Calibri"/>
                <a:sym typeface="Calibri"/>
              </a:defRPr>
            </a:lvl6pPr>
            <a:lvl7pPr indent="0" lvl="6" marL="0" rtl="0" algn="r">
              <a:spcBef>
                <a:spcPts val="0"/>
              </a:spcBef>
              <a:buNone/>
              <a:defRPr sz="1200">
                <a:solidFill>
                  <a:schemeClr val="dk1"/>
                </a:solidFill>
                <a:latin typeface="Calibri"/>
                <a:ea typeface="Calibri"/>
                <a:cs typeface="Calibri"/>
                <a:sym typeface="Calibri"/>
              </a:defRPr>
            </a:lvl7pPr>
            <a:lvl8pPr indent="0" lvl="7" marL="0" rtl="0" algn="r">
              <a:spcBef>
                <a:spcPts val="0"/>
              </a:spcBef>
              <a:buNone/>
              <a:defRPr sz="1200">
                <a:solidFill>
                  <a:schemeClr val="dk1"/>
                </a:solidFill>
                <a:latin typeface="Calibri"/>
                <a:ea typeface="Calibri"/>
                <a:cs typeface="Calibri"/>
                <a:sym typeface="Calibri"/>
              </a:defRPr>
            </a:lvl8pPr>
            <a:lvl9pPr indent="0" lvl="8" marL="0" rtl="0" algn="r">
              <a:spcBef>
                <a:spcPts val="0"/>
              </a:spcBef>
              <a:buNone/>
              <a:defRPr sz="120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78" name="Google Shape;78;gc79179bcbf_0_67"/>
          <p:cNvSpPr txBox="1"/>
          <p:nvPr>
            <p:ph idx="1" type="body"/>
          </p:nvPr>
        </p:nvSpPr>
        <p:spPr>
          <a:xfrm>
            <a:off x="2732472" y="438773"/>
            <a:ext cx="6714600" cy="928500"/>
          </a:xfrm>
          <a:prstGeom prst="rect">
            <a:avLst/>
          </a:prstGeom>
          <a:noFill/>
          <a:ln>
            <a:noFill/>
          </a:ln>
        </p:spPr>
        <p:txBody>
          <a:bodyPr anchorCtr="0" anchor="ctr" bIns="45700" lIns="91425" spcFirstLastPara="1" rIns="91425" wrap="square" tIns="45700">
            <a:normAutofit/>
          </a:bodyPr>
          <a:lstStyle>
            <a:lvl1pPr indent="-228600" lvl="0" marL="457200" rtl="0" algn="ctr">
              <a:lnSpc>
                <a:spcPct val="90000"/>
              </a:lnSpc>
              <a:spcBef>
                <a:spcPts val="1000"/>
              </a:spcBef>
              <a:spcAft>
                <a:spcPts val="0"/>
              </a:spcAft>
              <a:buClr>
                <a:schemeClr val="dk1"/>
              </a:buClr>
              <a:buSzPts val="2800"/>
              <a:buNone/>
              <a:defRPr>
                <a:latin typeface="Arial"/>
                <a:ea typeface="Arial"/>
                <a:cs typeface="Arial"/>
                <a:sym typeface="Arial"/>
              </a:defRPr>
            </a:lvl1pPr>
            <a:lvl2pPr indent="-342900" lvl="1" marL="914400" rtl="0" algn="l">
              <a:lnSpc>
                <a:spcPct val="90000"/>
              </a:lnSpc>
              <a:spcBef>
                <a:spcPts val="1600"/>
              </a:spcBef>
              <a:spcAft>
                <a:spcPts val="0"/>
              </a:spcAft>
              <a:buClr>
                <a:schemeClr val="dk1"/>
              </a:buClr>
              <a:buSzPts val="1800"/>
              <a:buChar char="○"/>
              <a:defRPr/>
            </a:lvl2pPr>
            <a:lvl3pPr indent="-342900" lvl="2" marL="1371600" rtl="0" algn="l">
              <a:lnSpc>
                <a:spcPct val="90000"/>
              </a:lnSpc>
              <a:spcBef>
                <a:spcPts val="1600"/>
              </a:spcBef>
              <a:spcAft>
                <a:spcPts val="0"/>
              </a:spcAft>
              <a:buClr>
                <a:schemeClr val="dk1"/>
              </a:buClr>
              <a:buSzPts val="1800"/>
              <a:buChar char="■"/>
              <a:defRPr/>
            </a:lvl3pPr>
            <a:lvl4pPr indent="-342900" lvl="3" marL="1828800" rtl="0" algn="l">
              <a:lnSpc>
                <a:spcPct val="90000"/>
              </a:lnSpc>
              <a:spcBef>
                <a:spcPts val="1600"/>
              </a:spcBef>
              <a:spcAft>
                <a:spcPts val="0"/>
              </a:spcAft>
              <a:buClr>
                <a:schemeClr val="dk1"/>
              </a:buClr>
              <a:buSzPts val="1800"/>
              <a:buChar char="●"/>
              <a:defRPr/>
            </a:lvl4pPr>
            <a:lvl5pPr indent="-342900" lvl="4" marL="2286000" rtl="0" algn="l">
              <a:lnSpc>
                <a:spcPct val="90000"/>
              </a:lnSpc>
              <a:spcBef>
                <a:spcPts val="1600"/>
              </a:spcBef>
              <a:spcAft>
                <a:spcPts val="0"/>
              </a:spcAft>
              <a:buClr>
                <a:schemeClr val="dk1"/>
              </a:buClr>
              <a:buSzPts val="1800"/>
              <a:buChar char="○"/>
              <a:defRPr/>
            </a:lvl5pPr>
            <a:lvl6pPr indent="-342900" lvl="5" marL="2743200" rtl="0" algn="l">
              <a:lnSpc>
                <a:spcPct val="90000"/>
              </a:lnSpc>
              <a:spcBef>
                <a:spcPts val="16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m">
  <p:cSld name="Tom">
    <p:spTree>
      <p:nvGrpSpPr>
        <p:cNvPr id="79" name="Shape 79"/>
        <p:cNvGrpSpPr/>
        <p:nvPr/>
      </p:nvGrpSpPr>
      <p:grpSpPr>
        <a:xfrm>
          <a:off x="0" y="0"/>
          <a:ext cx="0" cy="0"/>
          <a:chOff x="0" y="0"/>
          <a:chExt cx="0" cy="0"/>
        </a:xfrm>
      </p:grpSpPr>
      <p:sp>
        <p:nvSpPr>
          <p:cNvPr id="80" name="Google Shape;80;gc79179bcbf_0_7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1" name="Google Shape;81;gc79179bcbf_0_7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2" name="Google Shape;82;gc79179bcbf_0_7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83" name="Google Shape;83;gc79179bcbf_0_70"/>
          <p:cNvSpPr txBox="1"/>
          <p:nvPr>
            <p:ph idx="1" type="body"/>
          </p:nvPr>
        </p:nvSpPr>
        <p:spPr>
          <a:xfrm>
            <a:off x="0" y="379413"/>
            <a:ext cx="7315200" cy="1381200"/>
          </a:xfrm>
          <a:prstGeom prst="rect">
            <a:avLst/>
          </a:prstGeom>
          <a:noFill/>
          <a:ln>
            <a:noFill/>
          </a:ln>
        </p:spPr>
        <p:txBody>
          <a:bodyPr anchorCtr="0" anchor="ctr" bIns="45700" lIns="91425" spcFirstLastPara="1" rIns="91425" wrap="square" tIns="45700">
            <a:normAutofit/>
          </a:bodyPr>
          <a:lstStyle>
            <a:lvl1pPr indent="-228600" lvl="0" marL="457200" rtl="0" algn="ctr">
              <a:lnSpc>
                <a:spcPct val="90000"/>
              </a:lnSpc>
              <a:spcBef>
                <a:spcPts val="1000"/>
              </a:spcBef>
              <a:spcAft>
                <a:spcPts val="0"/>
              </a:spcAft>
              <a:buClr>
                <a:schemeClr val="dk1"/>
              </a:buClr>
              <a:buSzPts val="2800"/>
              <a:buNone/>
              <a:defRPr/>
            </a:lvl1pPr>
            <a:lvl2pPr indent="-342900" lvl="1" marL="914400" rtl="0" algn="l">
              <a:lnSpc>
                <a:spcPct val="90000"/>
              </a:lnSpc>
              <a:spcBef>
                <a:spcPts val="1600"/>
              </a:spcBef>
              <a:spcAft>
                <a:spcPts val="0"/>
              </a:spcAft>
              <a:buClr>
                <a:schemeClr val="dk1"/>
              </a:buClr>
              <a:buSzPts val="1800"/>
              <a:buChar char="○"/>
              <a:defRPr/>
            </a:lvl2pPr>
            <a:lvl3pPr indent="-342900" lvl="2" marL="1371600" rtl="0" algn="l">
              <a:lnSpc>
                <a:spcPct val="90000"/>
              </a:lnSpc>
              <a:spcBef>
                <a:spcPts val="1600"/>
              </a:spcBef>
              <a:spcAft>
                <a:spcPts val="0"/>
              </a:spcAft>
              <a:buClr>
                <a:schemeClr val="dk1"/>
              </a:buClr>
              <a:buSzPts val="1800"/>
              <a:buChar char="■"/>
              <a:defRPr/>
            </a:lvl3pPr>
            <a:lvl4pPr indent="-342900" lvl="3" marL="1828800" rtl="0" algn="l">
              <a:lnSpc>
                <a:spcPct val="90000"/>
              </a:lnSpc>
              <a:spcBef>
                <a:spcPts val="1600"/>
              </a:spcBef>
              <a:spcAft>
                <a:spcPts val="0"/>
              </a:spcAft>
              <a:buClr>
                <a:schemeClr val="dk1"/>
              </a:buClr>
              <a:buSzPts val="1800"/>
              <a:buChar char="●"/>
              <a:defRPr/>
            </a:lvl4pPr>
            <a:lvl5pPr indent="-342900" lvl="4" marL="2286000" rtl="0" algn="l">
              <a:lnSpc>
                <a:spcPct val="90000"/>
              </a:lnSpc>
              <a:spcBef>
                <a:spcPts val="1600"/>
              </a:spcBef>
              <a:spcAft>
                <a:spcPts val="0"/>
              </a:spcAft>
              <a:buClr>
                <a:schemeClr val="dk1"/>
              </a:buClr>
              <a:buSzPts val="1800"/>
              <a:buChar char="○"/>
              <a:defRPr/>
            </a:lvl5pPr>
            <a:lvl6pPr indent="-342900" lvl="5" marL="2743200" rtl="0" algn="l">
              <a:lnSpc>
                <a:spcPct val="90000"/>
              </a:lnSpc>
              <a:spcBef>
                <a:spcPts val="16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imonials">
  <p:cSld name="Testimonials">
    <p:spTree>
      <p:nvGrpSpPr>
        <p:cNvPr id="84" name="Shape 84"/>
        <p:cNvGrpSpPr/>
        <p:nvPr/>
      </p:nvGrpSpPr>
      <p:grpSpPr>
        <a:xfrm>
          <a:off x="0" y="0"/>
          <a:ext cx="0" cy="0"/>
          <a:chOff x="0" y="0"/>
          <a:chExt cx="0" cy="0"/>
        </a:xfrm>
      </p:grpSpPr>
      <p:sp>
        <p:nvSpPr>
          <p:cNvPr id="85" name="Google Shape;85;gc79179bcbf_0_75"/>
          <p:cNvSpPr/>
          <p:nvPr>
            <p:ph idx="2" type="pic"/>
          </p:nvPr>
        </p:nvSpPr>
        <p:spPr>
          <a:xfrm>
            <a:off x="1374829" y="1255438"/>
            <a:ext cx="1638300" cy="1636500"/>
          </a:xfrm>
          <a:prstGeom prst="ellipse">
            <a:avLst/>
          </a:prstGeom>
          <a:blipFill rotWithShape="1">
            <a:blip r:embed="rId2">
              <a:alphaModFix/>
            </a:blip>
            <a:stretch>
              <a:fillRect b="-49" l="0" r="0" t="-49"/>
            </a:stretch>
          </a:blip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 name="Google Shape;86;gc79179bcbf_0_75"/>
          <p:cNvSpPr/>
          <p:nvPr>
            <p:ph idx="3" type="pic"/>
          </p:nvPr>
        </p:nvSpPr>
        <p:spPr>
          <a:xfrm>
            <a:off x="5221273" y="1255438"/>
            <a:ext cx="1638300" cy="1636500"/>
          </a:xfrm>
          <a:prstGeom prst="ellipse">
            <a:avLst/>
          </a:prstGeom>
          <a:blipFill rotWithShape="1">
            <a:blip r:embed="rId2">
              <a:alphaModFix/>
            </a:blip>
            <a:stretch>
              <a:fillRect b="-49" l="0" r="0" t="-49"/>
            </a:stretch>
          </a:blip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 name="Google Shape;87;gc79179bcbf_0_75"/>
          <p:cNvSpPr/>
          <p:nvPr>
            <p:ph idx="4" type="pic"/>
          </p:nvPr>
        </p:nvSpPr>
        <p:spPr>
          <a:xfrm>
            <a:off x="9107473" y="1255438"/>
            <a:ext cx="1638300" cy="1636500"/>
          </a:xfrm>
          <a:prstGeom prst="ellipse">
            <a:avLst/>
          </a:prstGeom>
          <a:blipFill rotWithShape="1">
            <a:blip r:embed="rId2">
              <a:alphaModFix/>
            </a:blip>
            <a:stretch>
              <a:fillRect b="-49" l="0" r="0" t="-49"/>
            </a:stretch>
          </a:blip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 name="Google Shape;88;gc79179bcbf_0_75"/>
          <p:cNvSpPr txBox="1"/>
          <p:nvPr>
            <p:ph type="title"/>
          </p:nvPr>
        </p:nvSpPr>
        <p:spPr>
          <a:xfrm>
            <a:off x="0" y="0"/>
            <a:ext cx="12192000" cy="1325700"/>
          </a:xfrm>
          <a:prstGeom prst="rect">
            <a:avLst/>
          </a:prstGeom>
          <a:noFill/>
          <a:ln>
            <a:noFill/>
          </a:ln>
        </p:spPr>
        <p:txBody>
          <a:bodyPr anchorCtr="0" anchor="ctr" bIns="45700" lIns="91425" spcFirstLastPara="1" rIns="91425" wrap="square" tIns="45700">
            <a:normAutofit/>
          </a:bodyPr>
          <a:lstStyle>
            <a:lvl1pPr lvl="0" rtl="0" algn="ctr">
              <a:lnSpc>
                <a:spcPct val="90000"/>
              </a:lnSpc>
              <a:spcBef>
                <a:spcPts val="0"/>
              </a:spcBef>
              <a:spcAft>
                <a:spcPts val="0"/>
              </a:spcAft>
              <a:buClr>
                <a:schemeClr val="dk1"/>
              </a:buClr>
              <a:buSzPts val="2800"/>
              <a:buFont typeface="Arial"/>
              <a:buNone/>
              <a:defRPr b="0" sz="2800">
                <a:latin typeface="Arial"/>
                <a:ea typeface="Arial"/>
                <a:cs typeface="Arial"/>
                <a:sym typeface="Arial"/>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89" name="Google Shape;89;gc79179bcbf_0_75"/>
          <p:cNvSpPr/>
          <p:nvPr/>
        </p:nvSpPr>
        <p:spPr>
          <a:xfrm>
            <a:off x="510050" y="4307673"/>
            <a:ext cx="685800" cy="444474"/>
          </a:xfrm>
          <a:custGeom>
            <a:rect b="b" l="l" r="r" t="t"/>
            <a:pathLst>
              <a:path extrusionOk="0" h="21600" w="21600">
                <a:moveTo>
                  <a:pt x="18700" y="9257"/>
                </a:moveTo>
                <a:cubicBezTo>
                  <a:pt x="20073" y="10534"/>
                  <a:pt x="20760" y="12556"/>
                  <a:pt x="20760" y="14790"/>
                </a:cubicBezTo>
                <a:cubicBezTo>
                  <a:pt x="20760" y="18727"/>
                  <a:pt x="18776" y="21600"/>
                  <a:pt x="16028" y="21600"/>
                </a:cubicBezTo>
                <a:cubicBezTo>
                  <a:pt x="13586" y="21600"/>
                  <a:pt x="11372" y="19046"/>
                  <a:pt x="11372" y="14790"/>
                </a:cubicBezTo>
                <a:cubicBezTo>
                  <a:pt x="11372" y="12662"/>
                  <a:pt x="11907" y="10853"/>
                  <a:pt x="12746" y="9151"/>
                </a:cubicBezTo>
                <a:lnTo>
                  <a:pt x="17097" y="0"/>
                </a:lnTo>
                <a:lnTo>
                  <a:pt x="21600" y="0"/>
                </a:lnTo>
                <a:cubicBezTo>
                  <a:pt x="21600" y="0"/>
                  <a:pt x="18700" y="9257"/>
                  <a:pt x="18700" y="9257"/>
                </a:cubicBezTo>
                <a:close/>
                <a:moveTo>
                  <a:pt x="7327" y="9257"/>
                </a:moveTo>
                <a:cubicBezTo>
                  <a:pt x="8701" y="10534"/>
                  <a:pt x="9388" y="12556"/>
                  <a:pt x="9388" y="14790"/>
                </a:cubicBezTo>
                <a:cubicBezTo>
                  <a:pt x="9388" y="18727"/>
                  <a:pt x="7404" y="21600"/>
                  <a:pt x="4656" y="21600"/>
                </a:cubicBezTo>
                <a:cubicBezTo>
                  <a:pt x="2213" y="21600"/>
                  <a:pt x="0" y="19046"/>
                  <a:pt x="0" y="14790"/>
                </a:cubicBezTo>
                <a:cubicBezTo>
                  <a:pt x="0" y="12662"/>
                  <a:pt x="534" y="10853"/>
                  <a:pt x="1374" y="9151"/>
                </a:cubicBezTo>
                <a:lnTo>
                  <a:pt x="5724" y="0"/>
                </a:lnTo>
                <a:lnTo>
                  <a:pt x="10228" y="0"/>
                </a:lnTo>
                <a:cubicBezTo>
                  <a:pt x="10228" y="0"/>
                  <a:pt x="7327" y="9257"/>
                  <a:pt x="7327" y="9257"/>
                </a:cubicBezTo>
                <a:close/>
              </a:path>
            </a:pathLst>
          </a:custGeom>
          <a:solidFill>
            <a:schemeClr val="accent1"/>
          </a:solidFill>
          <a:ln>
            <a:noFill/>
          </a:ln>
        </p:spPr>
        <p:txBody>
          <a:bodyPr anchorCtr="0" anchor="ctr" bIns="19050" lIns="19050" spcFirstLastPara="1" rIns="19050" wrap="square" tIns="19050">
            <a:noAutofit/>
          </a:bodyPr>
          <a:lstStyle/>
          <a:p>
            <a:pPr indent="0" lvl="0" marL="0" marR="0" rtl="0" algn="l">
              <a:spcBef>
                <a:spcPts val="0"/>
              </a:spcBef>
              <a:spcAft>
                <a:spcPts val="0"/>
              </a:spcAft>
              <a:buNone/>
            </a:pPr>
            <a:r>
              <a:t/>
            </a:r>
            <a:endParaRPr sz="1500">
              <a:solidFill>
                <a:schemeClr val="dk1"/>
              </a:solidFill>
              <a:latin typeface="Montserrat"/>
              <a:ea typeface="Montserrat"/>
              <a:cs typeface="Montserrat"/>
              <a:sym typeface="Montserrat"/>
            </a:endParaRPr>
          </a:p>
        </p:txBody>
      </p:sp>
      <p:sp>
        <p:nvSpPr>
          <p:cNvPr id="90" name="Google Shape;90;gc79179bcbf_0_75"/>
          <p:cNvSpPr txBox="1"/>
          <p:nvPr>
            <p:ph idx="1" type="body"/>
          </p:nvPr>
        </p:nvSpPr>
        <p:spPr>
          <a:xfrm>
            <a:off x="1468608" y="3277263"/>
            <a:ext cx="1458900" cy="265200"/>
          </a:xfrm>
          <a:prstGeom prst="rect">
            <a:avLst/>
          </a:prstGeom>
          <a:noFill/>
          <a:ln>
            <a:noFill/>
          </a:ln>
        </p:spPr>
        <p:txBody>
          <a:bodyPr anchorCtr="0" anchor="t" bIns="45700" lIns="91425" spcFirstLastPara="1" rIns="91425" wrap="square" tIns="45700">
            <a:noAutofit/>
          </a:bodyPr>
          <a:lstStyle>
            <a:lvl1pPr indent="-228600" lvl="0" marL="457200" rtl="0" algn="ctr">
              <a:lnSpc>
                <a:spcPct val="90000"/>
              </a:lnSpc>
              <a:spcBef>
                <a:spcPts val="1000"/>
              </a:spcBef>
              <a:spcAft>
                <a:spcPts val="0"/>
              </a:spcAft>
              <a:buClr>
                <a:schemeClr val="dk1"/>
              </a:buClr>
              <a:buSzPts val="1800"/>
              <a:buNone/>
              <a:defRPr sz="1800">
                <a:latin typeface="Arial"/>
                <a:ea typeface="Arial"/>
                <a:cs typeface="Arial"/>
                <a:sym typeface="Arial"/>
              </a:defRPr>
            </a:lvl1pPr>
            <a:lvl2pPr indent="-342900" lvl="1" marL="914400" rtl="0" algn="l">
              <a:lnSpc>
                <a:spcPct val="90000"/>
              </a:lnSpc>
              <a:spcBef>
                <a:spcPts val="1600"/>
              </a:spcBef>
              <a:spcAft>
                <a:spcPts val="0"/>
              </a:spcAft>
              <a:buClr>
                <a:schemeClr val="dk1"/>
              </a:buClr>
              <a:buSzPts val="1800"/>
              <a:buChar char="○"/>
              <a:defRPr/>
            </a:lvl2pPr>
            <a:lvl3pPr indent="-342900" lvl="2" marL="1371600" rtl="0" algn="l">
              <a:lnSpc>
                <a:spcPct val="90000"/>
              </a:lnSpc>
              <a:spcBef>
                <a:spcPts val="1600"/>
              </a:spcBef>
              <a:spcAft>
                <a:spcPts val="0"/>
              </a:spcAft>
              <a:buClr>
                <a:schemeClr val="dk1"/>
              </a:buClr>
              <a:buSzPts val="1800"/>
              <a:buChar char="■"/>
              <a:defRPr/>
            </a:lvl3pPr>
            <a:lvl4pPr indent="-342900" lvl="3" marL="1828800" rtl="0" algn="l">
              <a:lnSpc>
                <a:spcPct val="90000"/>
              </a:lnSpc>
              <a:spcBef>
                <a:spcPts val="1600"/>
              </a:spcBef>
              <a:spcAft>
                <a:spcPts val="0"/>
              </a:spcAft>
              <a:buClr>
                <a:schemeClr val="dk1"/>
              </a:buClr>
              <a:buSzPts val="1800"/>
              <a:buChar char="●"/>
              <a:defRPr/>
            </a:lvl4pPr>
            <a:lvl5pPr indent="-342900" lvl="4" marL="2286000" rtl="0" algn="l">
              <a:lnSpc>
                <a:spcPct val="90000"/>
              </a:lnSpc>
              <a:spcBef>
                <a:spcPts val="1600"/>
              </a:spcBef>
              <a:spcAft>
                <a:spcPts val="0"/>
              </a:spcAft>
              <a:buClr>
                <a:schemeClr val="dk1"/>
              </a:buClr>
              <a:buSzPts val="1800"/>
              <a:buChar char="○"/>
              <a:defRPr/>
            </a:lvl5pPr>
            <a:lvl6pPr indent="-342900" lvl="5" marL="2743200" rtl="0" algn="l">
              <a:lnSpc>
                <a:spcPct val="90000"/>
              </a:lnSpc>
              <a:spcBef>
                <a:spcPts val="16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sp>
        <p:nvSpPr>
          <p:cNvPr id="91" name="Google Shape;91;gc79179bcbf_0_75"/>
          <p:cNvSpPr txBox="1"/>
          <p:nvPr>
            <p:ph idx="5" type="body"/>
          </p:nvPr>
        </p:nvSpPr>
        <p:spPr>
          <a:xfrm>
            <a:off x="1468608" y="3661148"/>
            <a:ext cx="1458900" cy="265200"/>
          </a:xfrm>
          <a:prstGeom prst="rect">
            <a:avLst/>
          </a:prstGeom>
          <a:noFill/>
          <a:ln>
            <a:noFill/>
          </a:ln>
        </p:spPr>
        <p:txBody>
          <a:bodyPr anchorCtr="0" anchor="t" bIns="45700" lIns="91425" spcFirstLastPara="1" rIns="91425" wrap="square" tIns="45700">
            <a:noAutofit/>
          </a:bodyPr>
          <a:lstStyle>
            <a:lvl1pPr indent="-228600" lvl="0" marL="457200" rtl="0" algn="ctr">
              <a:lnSpc>
                <a:spcPct val="90000"/>
              </a:lnSpc>
              <a:spcBef>
                <a:spcPts val="1000"/>
              </a:spcBef>
              <a:spcAft>
                <a:spcPts val="0"/>
              </a:spcAft>
              <a:buClr>
                <a:srgbClr val="7F7F7F"/>
              </a:buClr>
              <a:buSzPts val="1500"/>
              <a:buNone/>
              <a:defRPr b="1" sz="1500">
                <a:solidFill>
                  <a:srgbClr val="7F7F7F"/>
                </a:solidFill>
                <a:latin typeface="Arial"/>
                <a:ea typeface="Arial"/>
                <a:cs typeface="Arial"/>
                <a:sym typeface="Arial"/>
              </a:defRPr>
            </a:lvl1pPr>
            <a:lvl2pPr indent="-342900" lvl="1" marL="914400" rtl="0" algn="l">
              <a:lnSpc>
                <a:spcPct val="90000"/>
              </a:lnSpc>
              <a:spcBef>
                <a:spcPts val="1600"/>
              </a:spcBef>
              <a:spcAft>
                <a:spcPts val="0"/>
              </a:spcAft>
              <a:buClr>
                <a:schemeClr val="dk1"/>
              </a:buClr>
              <a:buSzPts val="1800"/>
              <a:buChar char="○"/>
              <a:defRPr/>
            </a:lvl2pPr>
            <a:lvl3pPr indent="-342900" lvl="2" marL="1371600" rtl="0" algn="l">
              <a:lnSpc>
                <a:spcPct val="90000"/>
              </a:lnSpc>
              <a:spcBef>
                <a:spcPts val="1600"/>
              </a:spcBef>
              <a:spcAft>
                <a:spcPts val="0"/>
              </a:spcAft>
              <a:buClr>
                <a:schemeClr val="dk1"/>
              </a:buClr>
              <a:buSzPts val="1800"/>
              <a:buChar char="■"/>
              <a:defRPr/>
            </a:lvl3pPr>
            <a:lvl4pPr indent="-342900" lvl="3" marL="1828800" rtl="0" algn="l">
              <a:lnSpc>
                <a:spcPct val="90000"/>
              </a:lnSpc>
              <a:spcBef>
                <a:spcPts val="1600"/>
              </a:spcBef>
              <a:spcAft>
                <a:spcPts val="0"/>
              </a:spcAft>
              <a:buClr>
                <a:schemeClr val="dk1"/>
              </a:buClr>
              <a:buSzPts val="1800"/>
              <a:buChar char="●"/>
              <a:defRPr/>
            </a:lvl4pPr>
            <a:lvl5pPr indent="-342900" lvl="4" marL="2286000" rtl="0" algn="l">
              <a:lnSpc>
                <a:spcPct val="90000"/>
              </a:lnSpc>
              <a:spcBef>
                <a:spcPts val="1600"/>
              </a:spcBef>
              <a:spcAft>
                <a:spcPts val="0"/>
              </a:spcAft>
              <a:buClr>
                <a:schemeClr val="dk1"/>
              </a:buClr>
              <a:buSzPts val="1800"/>
              <a:buChar char="○"/>
              <a:defRPr/>
            </a:lvl5pPr>
            <a:lvl6pPr indent="-342900" lvl="5" marL="2743200" rtl="0" algn="l">
              <a:lnSpc>
                <a:spcPct val="90000"/>
              </a:lnSpc>
              <a:spcBef>
                <a:spcPts val="16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sp>
        <p:nvSpPr>
          <p:cNvPr id="92" name="Google Shape;92;gc79179bcbf_0_75"/>
          <p:cNvSpPr txBox="1"/>
          <p:nvPr>
            <p:ph idx="6" type="body"/>
          </p:nvPr>
        </p:nvSpPr>
        <p:spPr>
          <a:xfrm>
            <a:off x="1468608" y="3965947"/>
            <a:ext cx="1458900" cy="265200"/>
          </a:xfrm>
          <a:prstGeom prst="rect">
            <a:avLst/>
          </a:prstGeom>
          <a:noFill/>
          <a:ln>
            <a:noFill/>
          </a:ln>
        </p:spPr>
        <p:txBody>
          <a:bodyPr anchorCtr="0" anchor="t" bIns="45700" lIns="91425" spcFirstLastPara="1" rIns="91425" wrap="square" tIns="45700">
            <a:noAutofit/>
          </a:bodyPr>
          <a:lstStyle>
            <a:lvl1pPr indent="-228600" lvl="0" marL="457200" rtl="0" algn="ctr">
              <a:lnSpc>
                <a:spcPct val="90000"/>
              </a:lnSpc>
              <a:spcBef>
                <a:spcPts val="1000"/>
              </a:spcBef>
              <a:spcAft>
                <a:spcPts val="0"/>
              </a:spcAft>
              <a:buClr>
                <a:schemeClr val="accent1"/>
              </a:buClr>
              <a:buSzPts val="1500"/>
              <a:buNone/>
              <a:defRPr b="1" sz="1500">
                <a:solidFill>
                  <a:schemeClr val="accent1"/>
                </a:solidFill>
                <a:latin typeface="Arial"/>
                <a:ea typeface="Arial"/>
                <a:cs typeface="Arial"/>
                <a:sym typeface="Arial"/>
              </a:defRPr>
            </a:lvl1pPr>
            <a:lvl2pPr indent="-342900" lvl="1" marL="914400" rtl="0" algn="l">
              <a:lnSpc>
                <a:spcPct val="90000"/>
              </a:lnSpc>
              <a:spcBef>
                <a:spcPts val="1600"/>
              </a:spcBef>
              <a:spcAft>
                <a:spcPts val="0"/>
              </a:spcAft>
              <a:buClr>
                <a:schemeClr val="dk1"/>
              </a:buClr>
              <a:buSzPts val="1800"/>
              <a:buChar char="○"/>
              <a:defRPr/>
            </a:lvl2pPr>
            <a:lvl3pPr indent="-342900" lvl="2" marL="1371600" rtl="0" algn="l">
              <a:lnSpc>
                <a:spcPct val="90000"/>
              </a:lnSpc>
              <a:spcBef>
                <a:spcPts val="1600"/>
              </a:spcBef>
              <a:spcAft>
                <a:spcPts val="0"/>
              </a:spcAft>
              <a:buClr>
                <a:schemeClr val="dk1"/>
              </a:buClr>
              <a:buSzPts val="1800"/>
              <a:buChar char="■"/>
              <a:defRPr/>
            </a:lvl3pPr>
            <a:lvl4pPr indent="-342900" lvl="3" marL="1828800" rtl="0" algn="l">
              <a:lnSpc>
                <a:spcPct val="90000"/>
              </a:lnSpc>
              <a:spcBef>
                <a:spcPts val="1600"/>
              </a:spcBef>
              <a:spcAft>
                <a:spcPts val="0"/>
              </a:spcAft>
              <a:buClr>
                <a:schemeClr val="dk1"/>
              </a:buClr>
              <a:buSzPts val="1800"/>
              <a:buChar char="●"/>
              <a:defRPr/>
            </a:lvl4pPr>
            <a:lvl5pPr indent="-342900" lvl="4" marL="2286000" rtl="0" algn="l">
              <a:lnSpc>
                <a:spcPct val="90000"/>
              </a:lnSpc>
              <a:spcBef>
                <a:spcPts val="1600"/>
              </a:spcBef>
              <a:spcAft>
                <a:spcPts val="0"/>
              </a:spcAft>
              <a:buClr>
                <a:schemeClr val="dk1"/>
              </a:buClr>
              <a:buSzPts val="1800"/>
              <a:buChar char="○"/>
              <a:defRPr/>
            </a:lvl5pPr>
            <a:lvl6pPr indent="-342900" lvl="5" marL="2743200" rtl="0" algn="l">
              <a:lnSpc>
                <a:spcPct val="90000"/>
              </a:lnSpc>
              <a:spcBef>
                <a:spcPts val="16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sp>
        <p:nvSpPr>
          <p:cNvPr id="93" name="Google Shape;93;gc79179bcbf_0_75"/>
          <p:cNvSpPr txBox="1"/>
          <p:nvPr>
            <p:ph idx="7" type="body"/>
          </p:nvPr>
        </p:nvSpPr>
        <p:spPr>
          <a:xfrm>
            <a:off x="788248" y="4856163"/>
            <a:ext cx="2811600" cy="1325700"/>
          </a:xfrm>
          <a:prstGeom prst="rect">
            <a:avLst/>
          </a:prstGeom>
          <a:noFill/>
          <a:ln>
            <a:noFill/>
          </a:ln>
        </p:spPr>
        <p:txBody>
          <a:bodyPr anchorCtr="0" anchor="t" bIns="45700" lIns="91425" spcFirstLastPara="1" rIns="91425" wrap="square" tIns="45700">
            <a:normAutofit/>
          </a:bodyPr>
          <a:lstStyle>
            <a:lvl1pPr indent="-228600" lvl="0" marL="457200" rtl="0" algn="ctr">
              <a:lnSpc>
                <a:spcPct val="90000"/>
              </a:lnSpc>
              <a:spcBef>
                <a:spcPts val="1000"/>
              </a:spcBef>
              <a:spcAft>
                <a:spcPts val="0"/>
              </a:spcAft>
              <a:buClr>
                <a:schemeClr val="dk1"/>
              </a:buClr>
              <a:buSzPts val="1500"/>
              <a:buNone/>
              <a:defRPr sz="1500">
                <a:latin typeface="Arial"/>
                <a:ea typeface="Arial"/>
                <a:cs typeface="Arial"/>
                <a:sym typeface="Arial"/>
              </a:defRPr>
            </a:lvl1pPr>
            <a:lvl2pPr indent="-342900" lvl="1" marL="914400" rtl="0" algn="l">
              <a:lnSpc>
                <a:spcPct val="90000"/>
              </a:lnSpc>
              <a:spcBef>
                <a:spcPts val="1600"/>
              </a:spcBef>
              <a:spcAft>
                <a:spcPts val="0"/>
              </a:spcAft>
              <a:buClr>
                <a:schemeClr val="dk1"/>
              </a:buClr>
              <a:buSzPts val="1800"/>
              <a:buChar char="○"/>
              <a:defRPr/>
            </a:lvl2pPr>
            <a:lvl3pPr indent="-342900" lvl="2" marL="1371600" rtl="0" algn="l">
              <a:lnSpc>
                <a:spcPct val="90000"/>
              </a:lnSpc>
              <a:spcBef>
                <a:spcPts val="1600"/>
              </a:spcBef>
              <a:spcAft>
                <a:spcPts val="0"/>
              </a:spcAft>
              <a:buClr>
                <a:schemeClr val="dk1"/>
              </a:buClr>
              <a:buSzPts val="1800"/>
              <a:buChar char="■"/>
              <a:defRPr/>
            </a:lvl3pPr>
            <a:lvl4pPr indent="-342900" lvl="3" marL="1828800" rtl="0" algn="l">
              <a:lnSpc>
                <a:spcPct val="90000"/>
              </a:lnSpc>
              <a:spcBef>
                <a:spcPts val="1600"/>
              </a:spcBef>
              <a:spcAft>
                <a:spcPts val="0"/>
              </a:spcAft>
              <a:buClr>
                <a:schemeClr val="dk1"/>
              </a:buClr>
              <a:buSzPts val="1800"/>
              <a:buChar char="●"/>
              <a:defRPr/>
            </a:lvl4pPr>
            <a:lvl5pPr indent="-342900" lvl="4" marL="2286000" rtl="0" algn="l">
              <a:lnSpc>
                <a:spcPct val="90000"/>
              </a:lnSpc>
              <a:spcBef>
                <a:spcPts val="1600"/>
              </a:spcBef>
              <a:spcAft>
                <a:spcPts val="0"/>
              </a:spcAft>
              <a:buClr>
                <a:schemeClr val="dk1"/>
              </a:buClr>
              <a:buSzPts val="1800"/>
              <a:buChar char="○"/>
              <a:defRPr/>
            </a:lvl5pPr>
            <a:lvl6pPr indent="-342900" lvl="5" marL="2743200" rtl="0" algn="l">
              <a:lnSpc>
                <a:spcPct val="90000"/>
              </a:lnSpc>
              <a:spcBef>
                <a:spcPts val="16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sp>
        <p:nvSpPr>
          <p:cNvPr id="94" name="Google Shape;94;gc79179bcbf_0_75"/>
          <p:cNvSpPr/>
          <p:nvPr/>
        </p:nvSpPr>
        <p:spPr>
          <a:xfrm>
            <a:off x="4412071" y="4307673"/>
            <a:ext cx="685800" cy="444474"/>
          </a:xfrm>
          <a:custGeom>
            <a:rect b="b" l="l" r="r" t="t"/>
            <a:pathLst>
              <a:path extrusionOk="0" h="21600" w="21600">
                <a:moveTo>
                  <a:pt x="18700" y="9257"/>
                </a:moveTo>
                <a:cubicBezTo>
                  <a:pt x="20073" y="10534"/>
                  <a:pt x="20760" y="12556"/>
                  <a:pt x="20760" y="14790"/>
                </a:cubicBezTo>
                <a:cubicBezTo>
                  <a:pt x="20760" y="18727"/>
                  <a:pt x="18776" y="21600"/>
                  <a:pt x="16028" y="21600"/>
                </a:cubicBezTo>
                <a:cubicBezTo>
                  <a:pt x="13586" y="21600"/>
                  <a:pt x="11372" y="19046"/>
                  <a:pt x="11372" y="14790"/>
                </a:cubicBezTo>
                <a:cubicBezTo>
                  <a:pt x="11372" y="12662"/>
                  <a:pt x="11907" y="10853"/>
                  <a:pt x="12746" y="9151"/>
                </a:cubicBezTo>
                <a:lnTo>
                  <a:pt x="17097" y="0"/>
                </a:lnTo>
                <a:lnTo>
                  <a:pt x="21600" y="0"/>
                </a:lnTo>
                <a:cubicBezTo>
                  <a:pt x="21600" y="0"/>
                  <a:pt x="18700" y="9257"/>
                  <a:pt x="18700" y="9257"/>
                </a:cubicBezTo>
                <a:close/>
                <a:moveTo>
                  <a:pt x="7327" y="9257"/>
                </a:moveTo>
                <a:cubicBezTo>
                  <a:pt x="8701" y="10534"/>
                  <a:pt x="9388" y="12556"/>
                  <a:pt x="9388" y="14790"/>
                </a:cubicBezTo>
                <a:cubicBezTo>
                  <a:pt x="9388" y="18727"/>
                  <a:pt x="7404" y="21600"/>
                  <a:pt x="4656" y="21600"/>
                </a:cubicBezTo>
                <a:cubicBezTo>
                  <a:pt x="2213" y="21600"/>
                  <a:pt x="0" y="19046"/>
                  <a:pt x="0" y="14790"/>
                </a:cubicBezTo>
                <a:cubicBezTo>
                  <a:pt x="0" y="12662"/>
                  <a:pt x="534" y="10853"/>
                  <a:pt x="1374" y="9151"/>
                </a:cubicBezTo>
                <a:lnTo>
                  <a:pt x="5724" y="0"/>
                </a:lnTo>
                <a:lnTo>
                  <a:pt x="10228" y="0"/>
                </a:lnTo>
                <a:cubicBezTo>
                  <a:pt x="10228" y="0"/>
                  <a:pt x="7327" y="9257"/>
                  <a:pt x="7327" y="9257"/>
                </a:cubicBezTo>
                <a:close/>
              </a:path>
            </a:pathLst>
          </a:custGeom>
          <a:solidFill>
            <a:schemeClr val="accent1"/>
          </a:solidFill>
          <a:ln>
            <a:noFill/>
          </a:ln>
        </p:spPr>
        <p:txBody>
          <a:bodyPr anchorCtr="0" anchor="ctr" bIns="19050" lIns="19050" spcFirstLastPara="1" rIns="19050" wrap="square" tIns="19050">
            <a:noAutofit/>
          </a:bodyPr>
          <a:lstStyle/>
          <a:p>
            <a:pPr indent="0" lvl="0" marL="0" marR="0" rtl="0" algn="l">
              <a:spcBef>
                <a:spcPts val="0"/>
              </a:spcBef>
              <a:spcAft>
                <a:spcPts val="0"/>
              </a:spcAft>
              <a:buNone/>
            </a:pPr>
            <a:r>
              <a:t/>
            </a:r>
            <a:endParaRPr sz="1500">
              <a:solidFill>
                <a:schemeClr val="dk1"/>
              </a:solidFill>
              <a:latin typeface="Montserrat"/>
              <a:ea typeface="Montserrat"/>
              <a:cs typeface="Montserrat"/>
              <a:sym typeface="Montserrat"/>
            </a:endParaRPr>
          </a:p>
        </p:txBody>
      </p:sp>
      <p:sp>
        <p:nvSpPr>
          <p:cNvPr id="95" name="Google Shape;95;gc79179bcbf_0_75"/>
          <p:cNvSpPr txBox="1"/>
          <p:nvPr>
            <p:ph idx="8" type="body"/>
          </p:nvPr>
        </p:nvSpPr>
        <p:spPr>
          <a:xfrm>
            <a:off x="5370629" y="3661148"/>
            <a:ext cx="1458900" cy="265200"/>
          </a:xfrm>
          <a:prstGeom prst="rect">
            <a:avLst/>
          </a:prstGeom>
          <a:noFill/>
          <a:ln>
            <a:noFill/>
          </a:ln>
        </p:spPr>
        <p:txBody>
          <a:bodyPr anchorCtr="0" anchor="t" bIns="45700" lIns="91425" spcFirstLastPara="1" rIns="91425" wrap="square" tIns="45700">
            <a:noAutofit/>
          </a:bodyPr>
          <a:lstStyle>
            <a:lvl1pPr indent="-228600" lvl="0" marL="457200" rtl="0" algn="ctr">
              <a:lnSpc>
                <a:spcPct val="90000"/>
              </a:lnSpc>
              <a:spcBef>
                <a:spcPts val="1000"/>
              </a:spcBef>
              <a:spcAft>
                <a:spcPts val="0"/>
              </a:spcAft>
              <a:buClr>
                <a:srgbClr val="7F7F7F"/>
              </a:buClr>
              <a:buSzPts val="1500"/>
              <a:buNone/>
              <a:defRPr b="1" sz="1500">
                <a:solidFill>
                  <a:srgbClr val="7F7F7F"/>
                </a:solidFill>
                <a:latin typeface="Arial"/>
                <a:ea typeface="Arial"/>
                <a:cs typeface="Arial"/>
                <a:sym typeface="Arial"/>
              </a:defRPr>
            </a:lvl1pPr>
            <a:lvl2pPr indent="-342900" lvl="1" marL="914400" rtl="0" algn="l">
              <a:lnSpc>
                <a:spcPct val="90000"/>
              </a:lnSpc>
              <a:spcBef>
                <a:spcPts val="1600"/>
              </a:spcBef>
              <a:spcAft>
                <a:spcPts val="0"/>
              </a:spcAft>
              <a:buClr>
                <a:schemeClr val="dk1"/>
              </a:buClr>
              <a:buSzPts val="1800"/>
              <a:buChar char="○"/>
              <a:defRPr/>
            </a:lvl2pPr>
            <a:lvl3pPr indent="-342900" lvl="2" marL="1371600" rtl="0" algn="l">
              <a:lnSpc>
                <a:spcPct val="90000"/>
              </a:lnSpc>
              <a:spcBef>
                <a:spcPts val="1600"/>
              </a:spcBef>
              <a:spcAft>
                <a:spcPts val="0"/>
              </a:spcAft>
              <a:buClr>
                <a:schemeClr val="dk1"/>
              </a:buClr>
              <a:buSzPts val="1800"/>
              <a:buChar char="■"/>
              <a:defRPr/>
            </a:lvl3pPr>
            <a:lvl4pPr indent="-342900" lvl="3" marL="1828800" rtl="0" algn="l">
              <a:lnSpc>
                <a:spcPct val="90000"/>
              </a:lnSpc>
              <a:spcBef>
                <a:spcPts val="1600"/>
              </a:spcBef>
              <a:spcAft>
                <a:spcPts val="0"/>
              </a:spcAft>
              <a:buClr>
                <a:schemeClr val="dk1"/>
              </a:buClr>
              <a:buSzPts val="1800"/>
              <a:buChar char="●"/>
              <a:defRPr/>
            </a:lvl4pPr>
            <a:lvl5pPr indent="-342900" lvl="4" marL="2286000" rtl="0" algn="l">
              <a:lnSpc>
                <a:spcPct val="90000"/>
              </a:lnSpc>
              <a:spcBef>
                <a:spcPts val="1600"/>
              </a:spcBef>
              <a:spcAft>
                <a:spcPts val="0"/>
              </a:spcAft>
              <a:buClr>
                <a:schemeClr val="dk1"/>
              </a:buClr>
              <a:buSzPts val="1800"/>
              <a:buChar char="○"/>
              <a:defRPr/>
            </a:lvl5pPr>
            <a:lvl6pPr indent="-342900" lvl="5" marL="2743200" rtl="0" algn="l">
              <a:lnSpc>
                <a:spcPct val="90000"/>
              </a:lnSpc>
              <a:spcBef>
                <a:spcPts val="16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sp>
        <p:nvSpPr>
          <p:cNvPr id="96" name="Google Shape;96;gc79179bcbf_0_75"/>
          <p:cNvSpPr txBox="1"/>
          <p:nvPr>
            <p:ph idx="9" type="body"/>
          </p:nvPr>
        </p:nvSpPr>
        <p:spPr>
          <a:xfrm>
            <a:off x="5370629" y="3965947"/>
            <a:ext cx="1458900" cy="265200"/>
          </a:xfrm>
          <a:prstGeom prst="rect">
            <a:avLst/>
          </a:prstGeom>
          <a:noFill/>
          <a:ln>
            <a:noFill/>
          </a:ln>
        </p:spPr>
        <p:txBody>
          <a:bodyPr anchorCtr="0" anchor="t" bIns="45700" lIns="91425" spcFirstLastPara="1" rIns="91425" wrap="square" tIns="45700">
            <a:noAutofit/>
          </a:bodyPr>
          <a:lstStyle>
            <a:lvl1pPr indent="-228600" lvl="0" marL="457200" rtl="0" algn="ctr">
              <a:lnSpc>
                <a:spcPct val="90000"/>
              </a:lnSpc>
              <a:spcBef>
                <a:spcPts val="1000"/>
              </a:spcBef>
              <a:spcAft>
                <a:spcPts val="0"/>
              </a:spcAft>
              <a:buClr>
                <a:schemeClr val="accent1"/>
              </a:buClr>
              <a:buSzPts val="1500"/>
              <a:buNone/>
              <a:defRPr b="1" sz="1500">
                <a:solidFill>
                  <a:schemeClr val="accent1"/>
                </a:solidFill>
                <a:latin typeface="Arial"/>
                <a:ea typeface="Arial"/>
                <a:cs typeface="Arial"/>
                <a:sym typeface="Arial"/>
              </a:defRPr>
            </a:lvl1pPr>
            <a:lvl2pPr indent="-342900" lvl="1" marL="914400" rtl="0" algn="l">
              <a:lnSpc>
                <a:spcPct val="90000"/>
              </a:lnSpc>
              <a:spcBef>
                <a:spcPts val="1600"/>
              </a:spcBef>
              <a:spcAft>
                <a:spcPts val="0"/>
              </a:spcAft>
              <a:buClr>
                <a:schemeClr val="dk1"/>
              </a:buClr>
              <a:buSzPts val="1800"/>
              <a:buChar char="○"/>
              <a:defRPr/>
            </a:lvl2pPr>
            <a:lvl3pPr indent="-342900" lvl="2" marL="1371600" rtl="0" algn="l">
              <a:lnSpc>
                <a:spcPct val="90000"/>
              </a:lnSpc>
              <a:spcBef>
                <a:spcPts val="1600"/>
              </a:spcBef>
              <a:spcAft>
                <a:spcPts val="0"/>
              </a:spcAft>
              <a:buClr>
                <a:schemeClr val="dk1"/>
              </a:buClr>
              <a:buSzPts val="1800"/>
              <a:buChar char="■"/>
              <a:defRPr/>
            </a:lvl3pPr>
            <a:lvl4pPr indent="-342900" lvl="3" marL="1828800" rtl="0" algn="l">
              <a:lnSpc>
                <a:spcPct val="90000"/>
              </a:lnSpc>
              <a:spcBef>
                <a:spcPts val="1600"/>
              </a:spcBef>
              <a:spcAft>
                <a:spcPts val="0"/>
              </a:spcAft>
              <a:buClr>
                <a:schemeClr val="dk1"/>
              </a:buClr>
              <a:buSzPts val="1800"/>
              <a:buChar char="●"/>
              <a:defRPr/>
            </a:lvl4pPr>
            <a:lvl5pPr indent="-342900" lvl="4" marL="2286000" rtl="0" algn="l">
              <a:lnSpc>
                <a:spcPct val="90000"/>
              </a:lnSpc>
              <a:spcBef>
                <a:spcPts val="1600"/>
              </a:spcBef>
              <a:spcAft>
                <a:spcPts val="0"/>
              </a:spcAft>
              <a:buClr>
                <a:schemeClr val="dk1"/>
              </a:buClr>
              <a:buSzPts val="1800"/>
              <a:buChar char="○"/>
              <a:defRPr/>
            </a:lvl5pPr>
            <a:lvl6pPr indent="-342900" lvl="5" marL="2743200" rtl="0" algn="l">
              <a:lnSpc>
                <a:spcPct val="90000"/>
              </a:lnSpc>
              <a:spcBef>
                <a:spcPts val="16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sp>
        <p:nvSpPr>
          <p:cNvPr id="97" name="Google Shape;97;gc79179bcbf_0_75"/>
          <p:cNvSpPr txBox="1"/>
          <p:nvPr>
            <p:ph idx="13" type="body"/>
          </p:nvPr>
        </p:nvSpPr>
        <p:spPr>
          <a:xfrm>
            <a:off x="4690269" y="4856163"/>
            <a:ext cx="2811600" cy="1325700"/>
          </a:xfrm>
          <a:prstGeom prst="rect">
            <a:avLst/>
          </a:prstGeom>
          <a:noFill/>
          <a:ln>
            <a:noFill/>
          </a:ln>
        </p:spPr>
        <p:txBody>
          <a:bodyPr anchorCtr="0" anchor="t" bIns="45700" lIns="91425" spcFirstLastPara="1" rIns="91425" wrap="square" tIns="45700">
            <a:normAutofit/>
          </a:bodyPr>
          <a:lstStyle>
            <a:lvl1pPr indent="-228600" lvl="0" marL="457200" rtl="0" algn="ctr">
              <a:lnSpc>
                <a:spcPct val="90000"/>
              </a:lnSpc>
              <a:spcBef>
                <a:spcPts val="1000"/>
              </a:spcBef>
              <a:spcAft>
                <a:spcPts val="0"/>
              </a:spcAft>
              <a:buClr>
                <a:schemeClr val="dk1"/>
              </a:buClr>
              <a:buSzPts val="1500"/>
              <a:buNone/>
              <a:defRPr sz="1500">
                <a:latin typeface="Arial"/>
                <a:ea typeface="Arial"/>
                <a:cs typeface="Arial"/>
                <a:sym typeface="Arial"/>
              </a:defRPr>
            </a:lvl1pPr>
            <a:lvl2pPr indent="-342900" lvl="1" marL="914400" rtl="0" algn="l">
              <a:lnSpc>
                <a:spcPct val="90000"/>
              </a:lnSpc>
              <a:spcBef>
                <a:spcPts val="1600"/>
              </a:spcBef>
              <a:spcAft>
                <a:spcPts val="0"/>
              </a:spcAft>
              <a:buClr>
                <a:schemeClr val="dk1"/>
              </a:buClr>
              <a:buSzPts val="1800"/>
              <a:buChar char="○"/>
              <a:defRPr/>
            </a:lvl2pPr>
            <a:lvl3pPr indent="-342900" lvl="2" marL="1371600" rtl="0" algn="l">
              <a:lnSpc>
                <a:spcPct val="90000"/>
              </a:lnSpc>
              <a:spcBef>
                <a:spcPts val="1600"/>
              </a:spcBef>
              <a:spcAft>
                <a:spcPts val="0"/>
              </a:spcAft>
              <a:buClr>
                <a:schemeClr val="dk1"/>
              </a:buClr>
              <a:buSzPts val="1800"/>
              <a:buChar char="■"/>
              <a:defRPr/>
            </a:lvl3pPr>
            <a:lvl4pPr indent="-342900" lvl="3" marL="1828800" rtl="0" algn="l">
              <a:lnSpc>
                <a:spcPct val="90000"/>
              </a:lnSpc>
              <a:spcBef>
                <a:spcPts val="1600"/>
              </a:spcBef>
              <a:spcAft>
                <a:spcPts val="0"/>
              </a:spcAft>
              <a:buClr>
                <a:schemeClr val="dk1"/>
              </a:buClr>
              <a:buSzPts val="1800"/>
              <a:buChar char="●"/>
              <a:defRPr/>
            </a:lvl4pPr>
            <a:lvl5pPr indent="-342900" lvl="4" marL="2286000" rtl="0" algn="l">
              <a:lnSpc>
                <a:spcPct val="90000"/>
              </a:lnSpc>
              <a:spcBef>
                <a:spcPts val="1600"/>
              </a:spcBef>
              <a:spcAft>
                <a:spcPts val="0"/>
              </a:spcAft>
              <a:buClr>
                <a:schemeClr val="dk1"/>
              </a:buClr>
              <a:buSzPts val="1800"/>
              <a:buChar char="○"/>
              <a:defRPr/>
            </a:lvl5pPr>
            <a:lvl6pPr indent="-342900" lvl="5" marL="2743200" rtl="0" algn="l">
              <a:lnSpc>
                <a:spcPct val="90000"/>
              </a:lnSpc>
              <a:spcBef>
                <a:spcPts val="16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sp>
        <p:nvSpPr>
          <p:cNvPr id="98" name="Google Shape;98;gc79179bcbf_0_75"/>
          <p:cNvSpPr/>
          <p:nvPr/>
        </p:nvSpPr>
        <p:spPr>
          <a:xfrm>
            <a:off x="8260911" y="4307673"/>
            <a:ext cx="685800" cy="444474"/>
          </a:xfrm>
          <a:custGeom>
            <a:rect b="b" l="l" r="r" t="t"/>
            <a:pathLst>
              <a:path extrusionOk="0" h="21600" w="21600">
                <a:moveTo>
                  <a:pt x="18700" y="9257"/>
                </a:moveTo>
                <a:cubicBezTo>
                  <a:pt x="20073" y="10534"/>
                  <a:pt x="20760" y="12556"/>
                  <a:pt x="20760" y="14790"/>
                </a:cubicBezTo>
                <a:cubicBezTo>
                  <a:pt x="20760" y="18727"/>
                  <a:pt x="18776" y="21600"/>
                  <a:pt x="16028" y="21600"/>
                </a:cubicBezTo>
                <a:cubicBezTo>
                  <a:pt x="13586" y="21600"/>
                  <a:pt x="11372" y="19046"/>
                  <a:pt x="11372" y="14790"/>
                </a:cubicBezTo>
                <a:cubicBezTo>
                  <a:pt x="11372" y="12662"/>
                  <a:pt x="11907" y="10853"/>
                  <a:pt x="12746" y="9151"/>
                </a:cubicBezTo>
                <a:lnTo>
                  <a:pt x="17097" y="0"/>
                </a:lnTo>
                <a:lnTo>
                  <a:pt x="21600" y="0"/>
                </a:lnTo>
                <a:cubicBezTo>
                  <a:pt x="21600" y="0"/>
                  <a:pt x="18700" y="9257"/>
                  <a:pt x="18700" y="9257"/>
                </a:cubicBezTo>
                <a:close/>
                <a:moveTo>
                  <a:pt x="7327" y="9257"/>
                </a:moveTo>
                <a:cubicBezTo>
                  <a:pt x="8701" y="10534"/>
                  <a:pt x="9388" y="12556"/>
                  <a:pt x="9388" y="14790"/>
                </a:cubicBezTo>
                <a:cubicBezTo>
                  <a:pt x="9388" y="18727"/>
                  <a:pt x="7404" y="21600"/>
                  <a:pt x="4656" y="21600"/>
                </a:cubicBezTo>
                <a:cubicBezTo>
                  <a:pt x="2213" y="21600"/>
                  <a:pt x="0" y="19046"/>
                  <a:pt x="0" y="14790"/>
                </a:cubicBezTo>
                <a:cubicBezTo>
                  <a:pt x="0" y="12662"/>
                  <a:pt x="534" y="10853"/>
                  <a:pt x="1374" y="9151"/>
                </a:cubicBezTo>
                <a:lnTo>
                  <a:pt x="5724" y="0"/>
                </a:lnTo>
                <a:lnTo>
                  <a:pt x="10228" y="0"/>
                </a:lnTo>
                <a:cubicBezTo>
                  <a:pt x="10228" y="0"/>
                  <a:pt x="7327" y="9257"/>
                  <a:pt x="7327" y="9257"/>
                </a:cubicBezTo>
                <a:close/>
              </a:path>
            </a:pathLst>
          </a:custGeom>
          <a:solidFill>
            <a:schemeClr val="accent1"/>
          </a:solidFill>
          <a:ln>
            <a:noFill/>
          </a:ln>
        </p:spPr>
        <p:txBody>
          <a:bodyPr anchorCtr="0" anchor="ctr" bIns="19050" lIns="19050" spcFirstLastPara="1" rIns="19050" wrap="square" tIns="19050">
            <a:noAutofit/>
          </a:bodyPr>
          <a:lstStyle/>
          <a:p>
            <a:pPr indent="0" lvl="0" marL="0" marR="0" rtl="0" algn="l">
              <a:spcBef>
                <a:spcPts val="0"/>
              </a:spcBef>
              <a:spcAft>
                <a:spcPts val="0"/>
              </a:spcAft>
              <a:buNone/>
            </a:pPr>
            <a:r>
              <a:t/>
            </a:r>
            <a:endParaRPr sz="1500">
              <a:solidFill>
                <a:schemeClr val="dk1"/>
              </a:solidFill>
              <a:latin typeface="Montserrat"/>
              <a:ea typeface="Montserrat"/>
              <a:cs typeface="Montserrat"/>
              <a:sym typeface="Montserrat"/>
            </a:endParaRPr>
          </a:p>
        </p:txBody>
      </p:sp>
      <p:sp>
        <p:nvSpPr>
          <p:cNvPr id="99" name="Google Shape;99;gc79179bcbf_0_75"/>
          <p:cNvSpPr txBox="1"/>
          <p:nvPr>
            <p:ph idx="14" type="body"/>
          </p:nvPr>
        </p:nvSpPr>
        <p:spPr>
          <a:xfrm>
            <a:off x="9219469" y="3277263"/>
            <a:ext cx="1458900" cy="265200"/>
          </a:xfrm>
          <a:prstGeom prst="rect">
            <a:avLst/>
          </a:prstGeom>
          <a:noFill/>
          <a:ln>
            <a:noFill/>
          </a:ln>
        </p:spPr>
        <p:txBody>
          <a:bodyPr anchorCtr="0" anchor="t" bIns="45700" lIns="91425" spcFirstLastPara="1" rIns="91425" wrap="square" tIns="45700">
            <a:noAutofit/>
          </a:bodyPr>
          <a:lstStyle>
            <a:lvl1pPr indent="-228600" lvl="0" marL="457200" rtl="0" algn="ctr">
              <a:lnSpc>
                <a:spcPct val="90000"/>
              </a:lnSpc>
              <a:spcBef>
                <a:spcPts val="1000"/>
              </a:spcBef>
              <a:spcAft>
                <a:spcPts val="0"/>
              </a:spcAft>
              <a:buClr>
                <a:schemeClr val="dk1"/>
              </a:buClr>
              <a:buSzPts val="1800"/>
              <a:buNone/>
              <a:defRPr sz="1800">
                <a:latin typeface="Arial"/>
                <a:ea typeface="Arial"/>
                <a:cs typeface="Arial"/>
                <a:sym typeface="Arial"/>
              </a:defRPr>
            </a:lvl1pPr>
            <a:lvl2pPr indent="-342900" lvl="1" marL="914400" rtl="0" algn="l">
              <a:lnSpc>
                <a:spcPct val="90000"/>
              </a:lnSpc>
              <a:spcBef>
                <a:spcPts val="1600"/>
              </a:spcBef>
              <a:spcAft>
                <a:spcPts val="0"/>
              </a:spcAft>
              <a:buClr>
                <a:schemeClr val="dk1"/>
              </a:buClr>
              <a:buSzPts val="1800"/>
              <a:buChar char="○"/>
              <a:defRPr/>
            </a:lvl2pPr>
            <a:lvl3pPr indent="-342900" lvl="2" marL="1371600" rtl="0" algn="l">
              <a:lnSpc>
                <a:spcPct val="90000"/>
              </a:lnSpc>
              <a:spcBef>
                <a:spcPts val="1600"/>
              </a:spcBef>
              <a:spcAft>
                <a:spcPts val="0"/>
              </a:spcAft>
              <a:buClr>
                <a:schemeClr val="dk1"/>
              </a:buClr>
              <a:buSzPts val="1800"/>
              <a:buChar char="■"/>
              <a:defRPr/>
            </a:lvl3pPr>
            <a:lvl4pPr indent="-342900" lvl="3" marL="1828800" rtl="0" algn="l">
              <a:lnSpc>
                <a:spcPct val="90000"/>
              </a:lnSpc>
              <a:spcBef>
                <a:spcPts val="1600"/>
              </a:spcBef>
              <a:spcAft>
                <a:spcPts val="0"/>
              </a:spcAft>
              <a:buClr>
                <a:schemeClr val="dk1"/>
              </a:buClr>
              <a:buSzPts val="1800"/>
              <a:buChar char="●"/>
              <a:defRPr/>
            </a:lvl4pPr>
            <a:lvl5pPr indent="-342900" lvl="4" marL="2286000" rtl="0" algn="l">
              <a:lnSpc>
                <a:spcPct val="90000"/>
              </a:lnSpc>
              <a:spcBef>
                <a:spcPts val="1600"/>
              </a:spcBef>
              <a:spcAft>
                <a:spcPts val="0"/>
              </a:spcAft>
              <a:buClr>
                <a:schemeClr val="dk1"/>
              </a:buClr>
              <a:buSzPts val="1800"/>
              <a:buChar char="○"/>
              <a:defRPr/>
            </a:lvl5pPr>
            <a:lvl6pPr indent="-342900" lvl="5" marL="2743200" rtl="0" algn="l">
              <a:lnSpc>
                <a:spcPct val="90000"/>
              </a:lnSpc>
              <a:spcBef>
                <a:spcPts val="16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sp>
        <p:nvSpPr>
          <p:cNvPr id="100" name="Google Shape;100;gc79179bcbf_0_75"/>
          <p:cNvSpPr txBox="1"/>
          <p:nvPr>
            <p:ph idx="15" type="body"/>
          </p:nvPr>
        </p:nvSpPr>
        <p:spPr>
          <a:xfrm>
            <a:off x="9219469" y="3661148"/>
            <a:ext cx="1458900" cy="265200"/>
          </a:xfrm>
          <a:prstGeom prst="rect">
            <a:avLst/>
          </a:prstGeom>
          <a:noFill/>
          <a:ln>
            <a:noFill/>
          </a:ln>
        </p:spPr>
        <p:txBody>
          <a:bodyPr anchorCtr="0" anchor="t" bIns="45700" lIns="91425" spcFirstLastPara="1" rIns="91425" wrap="square" tIns="45700">
            <a:noAutofit/>
          </a:bodyPr>
          <a:lstStyle>
            <a:lvl1pPr indent="-228600" lvl="0" marL="457200" rtl="0" algn="ctr">
              <a:lnSpc>
                <a:spcPct val="90000"/>
              </a:lnSpc>
              <a:spcBef>
                <a:spcPts val="1000"/>
              </a:spcBef>
              <a:spcAft>
                <a:spcPts val="0"/>
              </a:spcAft>
              <a:buClr>
                <a:srgbClr val="7F7F7F"/>
              </a:buClr>
              <a:buSzPts val="1500"/>
              <a:buNone/>
              <a:defRPr b="1" sz="1500">
                <a:solidFill>
                  <a:srgbClr val="7F7F7F"/>
                </a:solidFill>
                <a:latin typeface="Arial"/>
                <a:ea typeface="Arial"/>
                <a:cs typeface="Arial"/>
                <a:sym typeface="Arial"/>
              </a:defRPr>
            </a:lvl1pPr>
            <a:lvl2pPr indent="-342900" lvl="1" marL="914400" rtl="0" algn="l">
              <a:lnSpc>
                <a:spcPct val="90000"/>
              </a:lnSpc>
              <a:spcBef>
                <a:spcPts val="1600"/>
              </a:spcBef>
              <a:spcAft>
                <a:spcPts val="0"/>
              </a:spcAft>
              <a:buClr>
                <a:schemeClr val="dk1"/>
              </a:buClr>
              <a:buSzPts val="1800"/>
              <a:buChar char="○"/>
              <a:defRPr/>
            </a:lvl2pPr>
            <a:lvl3pPr indent="-342900" lvl="2" marL="1371600" rtl="0" algn="l">
              <a:lnSpc>
                <a:spcPct val="90000"/>
              </a:lnSpc>
              <a:spcBef>
                <a:spcPts val="1600"/>
              </a:spcBef>
              <a:spcAft>
                <a:spcPts val="0"/>
              </a:spcAft>
              <a:buClr>
                <a:schemeClr val="dk1"/>
              </a:buClr>
              <a:buSzPts val="1800"/>
              <a:buChar char="■"/>
              <a:defRPr/>
            </a:lvl3pPr>
            <a:lvl4pPr indent="-342900" lvl="3" marL="1828800" rtl="0" algn="l">
              <a:lnSpc>
                <a:spcPct val="90000"/>
              </a:lnSpc>
              <a:spcBef>
                <a:spcPts val="1600"/>
              </a:spcBef>
              <a:spcAft>
                <a:spcPts val="0"/>
              </a:spcAft>
              <a:buClr>
                <a:schemeClr val="dk1"/>
              </a:buClr>
              <a:buSzPts val="1800"/>
              <a:buChar char="●"/>
              <a:defRPr/>
            </a:lvl4pPr>
            <a:lvl5pPr indent="-342900" lvl="4" marL="2286000" rtl="0" algn="l">
              <a:lnSpc>
                <a:spcPct val="90000"/>
              </a:lnSpc>
              <a:spcBef>
                <a:spcPts val="1600"/>
              </a:spcBef>
              <a:spcAft>
                <a:spcPts val="0"/>
              </a:spcAft>
              <a:buClr>
                <a:schemeClr val="dk1"/>
              </a:buClr>
              <a:buSzPts val="1800"/>
              <a:buChar char="○"/>
              <a:defRPr/>
            </a:lvl5pPr>
            <a:lvl6pPr indent="-342900" lvl="5" marL="2743200" rtl="0" algn="l">
              <a:lnSpc>
                <a:spcPct val="90000"/>
              </a:lnSpc>
              <a:spcBef>
                <a:spcPts val="16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sp>
        <p:nvSpPr>
          <p:cNvPr id="101" name="Google Shape;101;gc79179bcbf_0_75"/>
          <p:cNvSpPr txBox="1"/>
          <p:nvPr>
            <p:ph idx="16" type="body"/>
          </p:nvPr>
        </p:nvSpPr>
        <p:spPr>
          <a:xfrm>
            <a:off x="9219469" y="3965947"/>
            <a:ext cx="1458900" cy="265200"/>
          </a:xfrm>
          <a:prstGeom prst="rect">
            <a:avLst/>
          </a:prstGeom>
          <a:noFill/>
          <a:ln>
            <a:noFill/>
          </a:ln>
        </p:spPr>
        <p:txBody>
          <a:bodyPr anchorCtr="0" anchor="t" bIns="45700" lIns="91425" spcFirstLastPara="1" rIns="91425" wrap="square" tIns="45700">
            <a:noAutofit/>
          </a:bodyPr>
          <a:lstStyle>
            <a:lvl1pPr indent="-228600" lvl="0" marL="457200" rtl="0" algn="ctr">
              <a:lnSpc>
                <a:spcPct val="90000"/>
              </a:lnSpc>
              <a:spcBef>
                <a:spcPts val="1000"/>
              </a:spcBef>
              <a:spcAft>
                <a:spcPts val="0"/>
              </a:spcAft>
              <a:buClr>
                <a:schemeClr val="accent1"/>
              </a:buClr>
              <a:buSzPts val="1500"/>
              <a:buNone/>
              <a:defRPr b="1" sz="1500">
                <a:solidFill>
                  <a:schemeClr val="accent1"/>
                </a:solidFill>
                <a:latin typeface="Arial"/>
                <a:ea typeface="Arial"/>
                <a:cs typeface="Arial"/>
                <a:sym typeface="Arial"/>
              </a:defRPr>
            </a:lvl1pPr>
            <a:lvl2pPr indent="-342900" lvl="1" marL="914400" rtl="0" algn="l">
              <a:lnSpc>
                <a:spcPct val="90000"/>
              </a:lnSpc>
              <a:spcBef>
                <a:spcPts val="1600"/>
              </a:spcBef>
              <a:spcAft>
                <a:spcPts val="0"/>
              </a:spcAft>
              <a:buClr>
                <a:schemeClr val="dk1"/>
              </a:buClr>
              <a:buSzPts val="1800"/>
              <a:buChar char="○"/>
              <a:defRPr/>
            </a:lvl2pPr>
            <a:lvl3pPr indent="-342900" lvl="2" marL="1371600" rtl="0" algn="l">
              <a:lnSpc>
                <a:spcPct val="90000"/>
              </a:lnSpc>
              <a:spcBef>
                <a:spcPts val="1600"/>
              </a:spcBef>
              <a:spcAft>
                <a:spcPts val="0"/>
              </a:spcAft>
              <a:buClr>
                <a:schemeClr val="dk1"/>
              </a:buClr>
              <a:buSzPts val="1800"/>
              <a:buChar char="■"/>
              <a:defRPr/>
            </a:lvl3pPr>
            <a:lvl4pPr indent="-342900" lvl="3" marL="1828800" rtl="0" algn="l">
              <a:lnSpc>
                <a:spcPct val="90000"/>
              </a:lnSpc>
              <a:spcBef>
                <a:spcPts val="1600"/>
              </a:spcBef>
              <a:spcAft>
                <a:spcPts val="0"/>
              </a:spcAft>
              <a:buClr>
                <a:schemeClr val="dk1"/>
              </a:buClr>
              <a:buSzPts val="1800"/>
              <a:buChar char="●"/>
              <a:defRPr/>
            </a:lvl4pPr>
            <a:lvl5pPr indent="-342900" lvl="4" marL="2286000" rtl="0" algn="l">
              <a:lnSpc>
                <a:spcPct val="90000"/>
              </a:lnSpc>
              <a:spcBef>
                <a:spcPts val="1600"/>
              </a:spcBef>
              <a:spcAft>
                <a:spcPts val="0"/>
              </a:spcAft>
              <a:buClr>
                <a:schemeClr val="dk1"/>
              </a:buClr>
              <a:buSzPts val="1800"/>
              <a:buChar char="○"/>
              <a:defRPr/>
            </a:lvl5pPr>
            <a:lvl6pPr indent="-342900" lvl="5" marL="2743200" rtl="0" algn="l">
              <a:lnSpc>
                <a:spcPct val="90000"/>
              </a:lnSpc>
              <a:spcBef>
                <a:spcPts val="16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sp>
        <p:nvSpPr>
          <p:cNvPr id="102" name="Google Shape;102;gc79179bcbf_0_75"/>
          <p:cNvSpPr txBox="1"/>
          <p:nvPr>
            <p:ph idx="17" type="body"/>
          </p:nvPr>
        </p:nvSpPr>
        <p:spPr>
          <a:xfrm>
            <a:off x="8539109" y="4856163"/>
            <a:ext cx="2811600" cy="1325700"/>
          </a:xfrm>
          <a:prstGeom prst="rect">
            <a:avLst/>
          </a:prstGeom>
          <a:noFill/>
          <a:ln>
            <a:noFill/>
          </a:ln>
        </p:spPr>
        <p:txBody>
          <a:bodyPr anchorCtr="0" anchor="t" bIns="45700" lIns="91425" spcFirstLastPara="1" rIns="91425" wrap="square" tIns="45700">
            <a:normAutofit/>
          </a:bodyPr>
          <a:lstStyle>
            <a:lvl1pPr indent="-228600" lvl="0" marL="457200" rtl="0" algn="ctr">
              <a:lnSpc>
                <a:spcPct val="90000"/>
              </a:lnSpc>
              <a:spcBef>
                <a:spcPts val="1000"/>
              </a:spcBef>
              <a:spcAft>
                <a:spcPts val="0"/>
              </a:spcAft>
              <a:buClr>
                <a:schemeClr val="dk1"/>
              </a:buClr>
              <a:buSzPts val="1500"/>
              <a:buNone/>
              <a:defRPr sz="1500">
                <a:latin typeface="Arial"/>
                <a:ea typeface="Arial"/>
                <a:cs typeface="Arial"/>
                <a:sym typeface="Arial"/>
              </a:defRPr>
            </a:lvl1pPr>
            <a:lvl2pPr indent="-342900" lvl="1" marL="914400" rtl="0" algn="l">
              <a:lnSpc>
                <a:spcPct val="90000"/>
              </a:lnSpc>
              <a:spcBef>
                <a:spcPts val="1600"/>
              </a:spcBef>
              <a:spcAft>
                <a:spcPts val="0"/>
              </a:spcAft>
              <a:buClr>
                <a:schemeClr val="dk1"/>
              </a:buClr>
              <a:buSzPts val="1800"/>
              <a:buChar char="○"/>
              <a:defRPr/>
            </a:lvl2pPr>
            <a:lvl3pPr indent="-342900" lvl="2" marL="1371600" rtl="0" algn="l">
              <a:lnSpc>
                <a:spcPct val="90000"/>
              </a:lnSpc>
              <a:spcBef>
                <a:spcPts val="1600"/>
              </a:spcBef>
              <a:spcAft>
                <a:spcPts val="0"/>
              </a:spcAft>
              <a:buClr>
                <a:schemeClr val="dk1"/>
              </a:buClr>
              <a:buSzPts val="1800"/>
              <a:buChar char="■"/>
              <a:defRPr/>
            </a:lvl3pPr>
            <a:lvl4pPr indent="-342900" lvl="3" marL="1828800" rtl="0" algn="l">
              <a:lnSpc>
                <a:spcPct val="90000"/>
              </a:lnSpc>
              <a:spcBef>
                <a:spcPts val="1600"/>
              </a:spcBef>
              <a:spcAft>
                <a:spcPts val="0"/>
              </a:spcAft>
              <a:buClr>
                <a:schemeClr val="dk1"/>
              </a:buClr>
              <a:buSzPts val="1800"/>
              <a:buChar char="●"/>
              <a:defRPr/>
            </a:lvl4pPr>
            <a:lvl5pPr indent="-342900" lvl="4" marL="2286000" rtl="0" algn="l">
              <a:lnSpc>
                <a:spcPct val="90000"/>
              </a:lnSpc>
              <a:spcBef>
                <a:spcPts val="1600"/>
              </a:spcBef>
              <a:spcAft>
                <a:spcPts val="0"/>
              </a:spcAft>
              <a:buClr>
                <a:schemeClr val="dk1"/>
              </a:buClr>
              <a:buSzPts val="1800"/>
              <a:buChar char="○"/>
              <a:defRPr/>
            </a:lvl5pPr>
            <a:lvl6pPr indent="-342900" lvl="5" marL="2743200" rtl="0" algn="l">
              <a:lnSpc>
                <a:spcPct val="90000"/>
              </a:lnSpc>
              <a:spcBef>
                <a:spcPts val="16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sp>
        <p:nvSpPr>
          <p:cNvPr id="103" name="Google Shape;103;gc79179bcbf_0_75"/>
          <p:cNvSpPr txBox="1"/>
          <p:nvPr>
            <p:ph idx="18" type="body"/>
          </p:nvPr>
        </p:nvSpPr>
        <p:spPr>
          <a:xfrm>
            <a:off x="5370629" y="3277262"/>
            <a:ext cx="1458900" cy="265200"/>
          </a:xfrm>
          <a:prstGeom prst="rect">
            <a:avLst/>
          </a:prstGeom>
          <a:noFill/>
          <a:ln>
            <a:noFill/>
          </a:ln>
        </p:spPr>
        <p:txBody>
          <a:bodyPr anchorCtr="0" anchor="t" bIns="45700" lIns="91425" spcFirstLastPara="1" rIns="91425" wrap="square" tIns="45700">
            <a:noAutofit/>
          </a:bodyPr>
          <a:lstStyle>
            <a:lvl1pPr indent="-228600" lvl="0" marL="457200" rtl="0" algn="ctr">
              <a:lnSpc>
                <a:spcPct val="90000"/>
              </a:lnSpc>
              <a:spcBef>
                <a:spcPts val="1000"/>
              </a:spcBef>
              <a:spcAft>
                <a:spcPts val="0"/>
              </a:spcAft>
              <a:buClr>
                <a:schemeClr val="dk1"/>
              </a:buClr>
              <a:buSzPts val="1800"/>
              <a:buNone/>
              <a:defRPr sz="1800">
                <a:latin typeface="Arial"/>
                <a:ea typeface="Arial"/>
                <a:cs typeface="Arial"/>
                <a:sym typeface="Arial"/>
              </a:defRPr>
            </a:lvl1pPr>
            <a:lvl2pPr indent="-342900" lvl="1" marL="914400" rtl="0" algn="l">
              <a:lnSpc>
                <a:spcPct val="90000"/>
              </a:lnSpc>
              <a:spcBef>
                <a:spcPts val="1600"/>
              </a:spcBef>
              <a:spcAft>
                <a:spcPts val="0"/>
              </a:spcAft>
              <a:buClr>
                <a:schemeClr val="dk1"/>
              </a:buClr>
              <a:buSzPts val="1800"/>
              <a:buChar char="○"/>
              <a:defRPr/>
            </a:lvl2pPr>
            <a:lvl3pPr indent="-342900" lvl="2" marL="1371600" rtl="0" algn="l">
              <a:lnSpc>
                <a:spcPct val="90000"/>
              </a:lnSpc>
              <a:spcBef>
                <a:spcPts val="1600"/>
              </a:spcBef>
              <a:spcAft>
                <a:spcPts val="0"/>
              </a:spcAft>
              <a:buClr>
                <a:schemeClr val="dk1"/>
              </a:buClr>
              <a:buSzPts val="1800"/>
              <a:buChar char="■"/>
              <a:defRPr/>
            </a:lvl3pPr>
            <a:lvl4pPr indent="-342900" lvl="3" marL="1828800" rtl="0" algn="l">
              <a:lnSpc>
                <a:spcPct val="90000"/>
              </a:lnSpc>
              <a:spcBef>
                <a:spcPts val="1600"/>
              </a:spcBef>
              <a:spcAft>
                <a:spcPts val="0"/>
              </a:spcAft>
              <a:buClr>
                <a:schemeClr val="dk1"/>
              </a:buClr>
              <a:buSzPts val="1800"/>
              <a:buChar char="●"/>
              <a:defRPr/>
            </a:lvl4pPr>
            <a:lvl5pPr indent="-342900" lvl="4" marL="2286000" rtl="0" algn="l">
              <a:lnSpc>
                <a:spcPct val="90000"/>
              </a:lnSpc>
              <a:spcBef>
                <a:spcPts val="1600"/>
              </a:spcBef>
              <a:spcAft>
                <a:spcPts val="0"/>
              </a:spcAft>
              <a:buClr>
                <a:schemeClr val="dk1"/>
              </a:buClr>
              <a:buSzPts val="1800"/>
              <a:buChar char="○"/>
              <a:defRPr/>
            </a:lvl5pPr>
            <a:lvl6pPr indent="-342900" lvl="5" marL="2743200" rtl="0" algn="l">
              <a:lnSpc>
                <a:spcPct val="90000"/>
              </a:lnSpc>
              <a:spcBef>
                <a:spcPts val="16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p:cSld name="White">
    <p:spTree>
      <p:nvGrpSpPr>
        <p:cNvPr id="104" name="Shape 104"/>
        <p:cNvGrpSpPr/>
        <p:nvPr/>
      </p:nvGrpSpPr>
      <p:grpSpPr>
        <a:xfrm>
          <a:off x="0" y="0"/>
          <a:ext cx="0" cy="0"/>
          <a:chOff x="0" y="0"/>
          <a:chExt cx="0" cy="0"/>
        </a:xfrm>
      </p:grpSpPr>
      <p:sp>
        <p:nvSpPr>
          <p:cNvPr id="105" name="Google Shape;105;gc79179bcbf_0_95"/>
          <p:cNvSpPr/>
          <p:nvPr>
            <p:ph idx="2" type="pic"/>
          </p:nvPr>
        </p:nvSpPr>
        <p:spPr>
          <a:xfrm>
            <a:off x="3057525" y="1695450"/>
            <a:ext cx="1524000" cy="857400"/>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6" name="Google Shape;106;gc79179bcbf_0_95"/>
          <p:cNvSpPr/>
          <p:nvPr>
            <p:ph idx="3" type="pic"/>
          </p:nvPr>
        </p:nvSpPr>
        <p:spPr>
          <a:xfrm>
            <a:off x="5314950" y="1695450"/>
            <a:ext cx="1524000" cy="857400"/>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 name="Google Shape;107;gc79179bcbf_0_95"/>
          <p:cNvSpPr/>
          <p:nvPr>
            <p:ph idx="4" type="pic"/>
          </p:nvPr>
        </p:nvSpPr>
        <p:spPr>
          <a:xfrm>
            <a:off x="7610475" y="1695450"/>
            <a:ext cx="1524000" cy="857400"/>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 name="Google Shape;108;gc79179bcbf_0_95"/>
          <p:cNvSpPr/>
          <p:nvPr>
            <p:ph idx="5" type="pic"/>
          </p:nvPr>
        </p:nvSpPr>
        <p:spPr>
          <a:xfrm>
            <a:off x="9906000" y="1695450"/>
            <a:ext cx="1524000" cy="857400"/>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 name="Google Shape;109;gc79179bcbf_0_95"/>
          <p:cNvSpPr/>
          <p:nvPr/>
        </p:nvSpPr>
        <p:spPr>
          <a:xfrm>
            <a:off x="0" y="2630199"/>
            <a:ext cx="12192000" cy="2127000"/>
          </a:xfrm>
          <a:prstGeom prst="rect">
            <a:avLst/>
          </a:prstGeom>
          <a:solidFill>
            <a:srgbClr val="D8D8D8">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 name="Google Shape;110;gc79179bcbf_0_95"/>
          <p:cNvSpPr txBox="1"/>
          <p:nvPr>
            <p:ph type="title"/>
          </p:nvPr>
        </p:nvSpPr>
        <p:spPr>
          <a:xfrm>
            <a:off x="0" y="0"/>
            <a:ext cx="12192000" cy="1325700"/>
          </a:xfrm>
          <a:prstGeom prst="rect">
            <a:avLst/>
          </a:prstGeom>
          <a:noFill/>
          <a:ln>
            <a:noFill/>
          </a:ln>
        </p:spPr>
        <p:txBody>
          <a:bodyPr anchorCtr="0" anchor="ctr" bIns="45700" lIns="91425" spcFirstLastPara="1" rIns="91425" wrap="square" tIns="45700">
            <a:normAutofit/>
          </a:bodyPr>
          <a:lstStyle>
            <a:lvl1pPr lvl="0" rtl="0" algn="ctr">
              <a:lnSpc>
                <a:spcPct val="90000"/>
              </a:lnSpc>
              <a:spcBef>
                <a:spcPts val="0"/>
              </a:spcBef>
              <a:spcAft>
                <a:spcPts val="0"/>
              </a:spcAft>
              <a:buClr>
                <a:schemeClr val="dk1"/>
              </a:buClr>
              <a:buSzPts val="2800"/>
              <a:buFont typeface="Arial"/>
              <a:buNone/>
              <a:defRPr sz="2800">
                <a:latin typeface="Arial"/>
                <a:ea typeface="Arial"/>
                <a:cs typeface="Arial"/>
                <a:sym typeface="Arial"/>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0" name="Shape 20"/>
        <p:cNvGrpSpPr/>
        <p:nvPr/>
      </p:nvGrpSpPr>
      <p:grpSpPr>
        <a:xfrm>
          <a:off x="0" y="0"/>
          <a:ext cx="0" cy="0"/>
          <a:chOff x="0" y="0"/>
          <a:chExt cx="0" cy="0"/>
        </a:xfrm>
      </p:grpSpPr>
      <p:sp>
        <p:nvSpPr>
          <p:cNvPr id="21" name="Google Shape;21;gc79179bcbf_0_11"/>
          <p:cNvSpPr txBox="1"/>
          <p:nvPr>
            <p:ph type="title"/>
          </p:nvPr>
        </p:nvSpPr>
        <p:spPr>
          <a:xfrm>
            <a:off x="415600" y="2867800"/>
            <a:ext cx="11360700" cy="1122300"/>
          </a:xfrm>
          <a:prstGeom prst="rect">
            <a:avLst/>
          </a:prstGeom>
        </p:spPr>
        <p:txBody>
          <a:bodyPr anchorCtr="0" anchor="ctr" bIns="121900" lIns="121900" spcFirstLastPara="1" rIns="121900" wrap="square" tIns="12190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22" name="Google Shape;22;gc79179bcbf_0_11"/>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nagement Team">
  <p:cSld name="Management Team">
    <p:spTree>
      <p:nvGrpSpPr>
        <p:cNvPr id="111" name="Shape 111"/>
        <p:cNvGrpSpPr/>
        <p:nvPr/>
      </p:nvGrpSpPr>
      <p:grpSpPr>
        <a:xfrm>
          <a:off x="0" y="0"/>
          <a:ext cx="0" cy="0"/>
          <a:chOff x="0" y="0"/>
          <a:chExt cx="0" cy="0"/>
        </a:xfrm>
      </p:grpSpPr>
      <p:sp>
        <p:nvSpPr>
          <p:cNvPr id="112" name="Google Shape;112;gc79179bcbf_0_102"/>
          <p:cNvSpPr/>
          <p:nvPr>
            <p:ph idx="2" type="pic"/>
          </p:nvPr>
        </p:nvSpPr>
        <p:spPr>
          <a:xfrm>
            <a:off x="1394001" y="1241601"/>
            <a:ext cx="2142900" cy="2140800"/>
          </a:xfrm>
          <a:prstGeom prst="ellipse">
            <a:avLst/>
          </a:prstGeom>
          <a:blipFill rotWithShape="1">
            <a:blip r:embed="rId2">
              <a:alphaModFix/>
            </a:blip>
            <a:stretch>
              <a:fillRect b="-49" l="0" r="0" t="-49"/>
            </a:stretch>
          </a:blip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 name="Google Shape;113;gc79179bcbf_0_102"/>
          <p:cNvSpPr/>
          <p:nvPr>
            <p:ph idx="3" type="pic"/>
          </p:nvPr>
        </p:nvSpPr>
        <p:spPr>
          <a:xfrm>
            <a:off x="5066509" y="1241601"/>
            <a:ext cx="2142900" cy="2140800"/>
          </a:xfrm>
          <a:prstGeom prst="ellipse">
            <a:avLst/>
          </a:prstGeom>
          <a:blipFill rotWithShape="1">
            <a:blip r:embed="rId2">
              <a:alphaModFix/>
            </a:blip>
            <a:stretch>
              <a:fillRect b="-49" l="0" r="0" t="-49"/>
            </a:stretch>
          </a:blip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 name="Google Shape;114;gc79179bcbf_0_102"/>
          <p:cNvSpPr/>
          <p:nvPr>
            <p:ph idx="4" type="pic"/>
          </p:nvPr>
        </p:nvSpPr>
        <p:spPr>
          <a:xfrm>
            <a:off x="8739018" y="1241601"/>
            <a:ext cx="2142900" cy="2140800"/>
          </a:xfrm>
          <a:prstGeom prst="ellipse">
            <a:avLst/>
          </a:prstGeom>
          <a:blipFill rotWithShape="1">
            <a:blip r:embed="rId2">
              <a:alphaModFix/>
            </a:blip>
            <a:stretch>
              <a:fillRect b="-49" l="0" r="0" t="-49"/>
            </a:stretch>
          </a:blip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5" name="Google Shape;115;gc79179bcbf_0_102"/>
          <p:cNvSpPr txBox="1"/>
          <p:nvPr>
            <p:ph type="title"/>
          </p:nvPr>
        </p:nvSpPr>
        <p:spPr>
          <a:xfrm>
            <a:off x="0" y="0"/>
            <a:ext cx="12192000" cy="1325700"/>
          </a:xfrm>
          <a:prstGeom prst="rect">
            <a:avLst/>
          </a:prstGeom>
          <a:noFill/>
          <a:ln>
            <a:noFill/>
          </a:ln>
        </p:spPr>
        <p:txBody>
          <a:bodyPr anchorCtr="0" anchor="ctr" bIns="45700" lIns="91425" spcFirstLastPara="1" rIns="91425" wrap="square" tIns="45700">
            <a:normAutofit/>
          </a:bodyPr>
          <a:lstStyle>
            <a:lvl1pPr lvl="0" rtl="0" algn="ctr">
              <a:lnSpc>
                <a:spcPct val="90000"/>
              </a:lnSpc>
              <a:spcBef>
                <a:spcPts val="0"/>
              </a:spcBef>
              <a:spcAft>
                <a:spcPts val="0"/>
              </a:spcAft>
              <a:buClr>
                <a:schemeClr val="dk1"/>
              </a:buClr>
              <a:buSzPts val="2800"/>
              <a:buFont typeface="Arial"/>
              <a:buNone/>
              <a:defRPr b="0" sz="2800">
                <a:latin typeface="Arial"/>
                <a:ea typeface="Arial"/>
                <a:cs typeface="Arial"/>
                <a:sym typeface="Arial"/>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116" name="Google Shape;116;gc79179bcbf_0_102"/>
          <p:cNvSpPr txBox="1"/>
          <p:nvPr>
            <p:ph idx="1" type="body"/>
          </p:nvPr>
        </p:nvSpPr>
        <p:spPr>
          <a:xfrm>
            <a:off x="1728823" y="3622320"/>
            <a:ext cx="1458900" cy="265200"/>
          </a:xfrm>
          <a:prstGeom prst="rect">
            <a:avLst/>
          </a:prstGeom>
          <a:noFill/>
          <a:ln>
            <a:noFill/>
          </a:ln>
        </p:spPr>
        <p:txBody>
          <a:bodyPr anchorCtr="0" anchor="t" bIns="45700" lIns="91425" spcFirstLastPara="1" rIns="91425" wrap="square" tIns="45700">
            <a:noAutofit/>
          </a:bodyPr>
          <a:lstStyle>
            <a:lvl1pPr indent="-228600" lvl="0" marL="457200" rtl="0" algn="ctr">
              <a:lnSpc>
                <a:spcPct val="90000"/>
              </a:lnSpc>
              <a:spcBef>
                <a:spcPts val="1000"/>
              </a:spcBef>
              <a:spcAft>
                <a:spcPts val="0"/>
              </a:spcAft>
              <a:buClr>
                <a:schemeClr val="dk1"/>
              </a:buClr>
              <a:buSzPts val="1800"/>
              <a:buNone/>
              <a:defRPr sz="1800">
                <a:latin typeface="Arial"/>
                <a:ea typeface="Arial"/>
                <a:cs typeface="Arial"/>
                <a:sym typeface="Arial"/>
              </a:defRPr>
            </a:lvl1pPr>
            <a:lvl2pPr indent="-342900" lvl="1" marL="914400" rtl="0" algn="l">
              <a:lnSpc>
                <a:spcPct val="90000"/>
              </a:lnSpc>
              <a:spcBef>
                <a:spcPts val="1600"/>
              </a:spcBef>
              <a:spcAft>
                <a:spcPts val="0"/>
              </a:spcAft>
              <a:buClr>
                <a:schemeClr val="dk1"/>
              </a:buClr>
              <a:buSzPts val="1800"/>
              <a:buChar char="○"/>
              <a:defRPr/>
            </a:lvl2pPr>
            <a:lvl3pPr indent="-342900" lvl="2" marL="1371600" rtl="0" algn="l">
              <a:lnSpc>
                <a:spcPct val="90000"/>
              </a:lnSpc>
              <a:spcBef>
                <a:spcPts val="1600"/>
              </a:spcBef>
              <a:spcAft>
                <a:spcPts val="0"/>
              </a:spcAft>
              <a:buClr>
                <a:schemeClr val="dk1"/>
              </a:buClr>
              <a:buSzPts val="1800"/>
              <a:buChar char="■"/>
              <a:defRPr/>
            </a:lvl3pPr>
            <a:lvl4pPr indent="-342900" lvl="3" marL="1828800" rtl="0" algn="l">
              <a:lnSpc>
                <a:spcPct val="90000"/>
              </a:lnSpc>
              <a:spcBef>
                <a:spcPts val="1600"/>
              </a:spcBef>
              <a:spcAft>
                <a:spcPts val="0"/>
              </a:spcAft>
              <a:buClr>
                <a:schemeClr val="dk1"/>
              </a:buClr>
              <a:buSzPts val="1800"/>
              <a:buChar char="●"/>
              <a:defRPr/>
            </a:lvl4pPr>
            <a:lvl5pPr indent="-342900" lvl="4" marL="2286000" rtl="0" algn="l">
              <a:lnSpc>
                <a:spcPct val="90000"/>
              </a:lnSpc>
              <a:spcBef>
                <a:spcPts val="1600"/>
              </a:spcBef>
              <a:spcAft>
                <a:spcPts val="0"/>
              </a:spcAft>
              <a:buClr>
                <a:schemeClr val="dk1"/>
              </a:buClr>
              <a:buSzPts val="1800"/>
              <a:buChar char="○"/>
              <a:defRPr/>
            </a:lvl5pPr>
            <a:lvl6pPr indent="-342900" lvl="5" marL="2743200" rtl="0" algn="l">
              <a:lnSpc>
                <a:spcPct val="90000"/>
              </a:lnSpc>
              <a:spcBef>
                <a:spcPts val="16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sp>
        <p:nvSpPr>
          <p:cNvPr id="117" name="Google Shape;117;gc79179bcbf_0_102"/>
          <p:cNvSpPr txBox="1"/>
          <p:nvPr>
            <p:ph idx="5" type="body"/>
          </p:nvPr>
        </p:nvSpPr>
        <p:spPr>
          <a:xfrm>
            <a:off x="1728823" y="4006205"/>
            <a:ext cx="1458900" cy="265200"/>
          </a:xfrm>
          <a:prstGeom prst="rect">
            <a:avLst/>
          </a:prstGeom>
          <a:noFill/>
          <a:ln>
            <a:noFill/>
          </a:ln>
        </p:spPr>
        <p:txBody>
          <a:bodyPr anchorCtr="0" anchor="t" bIns="45700" lIns="91425" spcFirstLastPara="1" rIns="91425" wrap="square" tIns="45700">
            <a:noAutofit/>
          </a:bodyPr>
          <a:lstStyle>
            <a:lvl1pPr indent="-228600" lvl="0" marL="457200" rtl="0" algn="ctr">
              <a:lnSpc>
                <a:spcPct val="90000"/>
              </a:lnSpc>
              <a:spcBef>
                <a:spcPts val="1000"/>
              </a:spcBef>
              <a:spcAft>
                <a:spcPts val="0"/>
              </a:spcAft>
              <a:buClr>
                <a:srgbClr val="7F7F7F"/>
              </a:buClr>
              <a:buSzPts val="1500"/>
              <a:buNone/>
              <a:defRPr b="1" sz="1500">
                <a:solidFill>
                  <a:srgbClr val="7F7F7F"/>
                </a:solidFill>
                <a:latin typeface="Arial"/>
                <a:ea typeface="Arial"/>
                <a:cs typeface="Arial"/>
                <a:sym typeface="Arial"/>
              </a:defRPr>
            </a:lvl1pPr>
            <a:lvl2pPr indent="-342900" lvl="1" marL="914400" rtl="0" algn="l">
              <a:lnSpc>
                <a:spcPct val="90000"/>
              </a:lnSpc>
              <a:spcBef>
                <a:spcPts val="1600"/>
              </a:spcBef>
              <a:spcAft>
                <a:spcPts val="0"/>
              </a:spcAft>
              <a:buClr>
                <a:schemeClr val="dk1"/>
              </a:buClr>
              <a:buSzPts val="1800"/>
              <a:buChar char="○"/>
              <a:defRPr/>
            </a:lvl2pPr>
            <a:lvl3pPr indent="-342900" lvl="2" marL="1371600" rtl="0" algn="l">
              <a:lnSpc>
                <a:spcPct val="90000"/>
              </a:lnSpc>
              <a:spcBef>
                <a:spcPts val="1600"/>
              </a:spcBef>
              <a:spcAft>
                <a:spcPts val="0"/>
              </a:spcAft>
              <a:buClr>
                <a:schemeClr val="dk1"/>
              </a:buClr>
              <a:buSzPts val="1800"/>
              <a:buChar char="■"/>
              <a:defRPr/>
            </a:lvl3pPr>
            <a:lvl4pPr indent="-342900" lvl="3" marL="1828800" rtl="0" algn="l">
              <a:lnSpc>
                <a:spcPct val="90000"/>
              </a:lnSpc>
              <a:spcBef>
                <a:spcPts val="1600"/>
              </a:spcBef>
              <a:spcAft>
                <a:spcPts val="0"/>
              </a:spcAft>
              <a:buClr>
                <a:schemeClr val="dk1"/>
              </a:buClr>
              <a:buSzPts val="1800"/>
              <a:buChar char="●"/>
              <a:defRPr/>
            </a:lvl4pPr>
            <a:lvl5pPr indent="-342900" lvl="4" marL="2286000" rtl="0" algn="l">
              <a:lnSpc>
                <a:spcPct val="90000"/>
              </a:lnSpc>
              <a:spcBef>
                <a:spcPts val="1600"/>
              </a:spcBef>
              <a:spcAft>
                <a:spcPts val="0"/>
              </a:spcAft>
              <a:buClr>
                <a:schemeClr val="dk1"/>
              </a:buClr>
              <a:buSzPts val="1800"/>
              <a:buChar char="○"/>
              <a:defRPr/>
            </a:lvl5pPr>
            <a:lvl6pPr indent="-342900" lvl="5" marL="2743200" rtl="0" algn="l">
              <a:lnSpc>
                <a:spcPct val="90000"/>
              </a:lnSpc>
              <a:spcBef>
                <a:spcPts val="16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sp>
        <p:nvSpPr>
          <p:cNvPr id="118" name="Google Shape;118;gc79179bcbf_0_102"/>
          <p:cNvSpPr txBox="1"/>
          <p:nvPr>
            <p:ph idx="6" type="body"/>
          </p:nvPr>
        </p:nvSpPr>
        <p:spPr>
          <a:xfrm>
            <a:off x="1059754" y="4623967"/>
            <a:ext cx="2811600" cy="1325700"/>
          </a:xfrm>
          <a:prstGeom prst="rect">
            <a:avLst/>
          </a:prstGeom>
          <a:noFill/>
          <a:ln>
            <a:noFill/>
          </a:ln>
        </p:spPr>
        <p:txBody>
          <a:bodyPr anchorCtr="0" anchor="t" bIns="45700" lIns="91425" spcFirstLastPara="1" rIns="91425" wrap="square" tIns="45700">
            <a:normAutofit/>
          </a:bodyPr>
          <a:lstStyle>
            <a:lvl1pPr indent="-228600" lvl="0" marL="457200" rtl="0" algn="ctr">
              <a:lnSpc>
                <a:spcPct val="90000"/>
              </a:lnSpc>
              <a:spcBef>
                <a:spcPts val="1000"/>
              </a:spcBef>
              <a:spcAft>
                <a:spcPts val="0"/>
              </a:spcAft>
              <a:buClr>
                <a:schemeClr val="dk1"/>
              </a:buClr>
              <a:buSzPts val="1500"/>
              <a:buNone/>
              <a:defRPr sz="1500">
                <a:latin typeface="Arial"/>
                <a:ea typeface="Arial"/>
                <a:cs typeface="Arial"/>
                <a:sym typeface="Arial"/>
              </a:defRPr>
            </a:lvl1pPr>
            <a:lvl2pPr indent="-342900" lvl="1" marL="914400" rtl="0" algn="l">
              <a:lnSpc>
                <a:spcPct val="90000"/>
              </a:lnSpc>
              <a:spcBef>
                <a:spcPts val="1600"/>
              </a:spcBef>
              <a:spcAft>
                <a:spcPts val="0"/>
              </a:spcAft>
              <a:buClr>
                <a:schemeClr val="dk1"/>
              </a:buClr>
              <a:buSzPts val="1800"/>
              <a:buChar char="○"/>
              <a:defRPr/>
            </a:lvl2pPr>
            <a:lvl3pPr indent="-342900" lvl="2" marL="1371600" rtl="0" algn="l">
              <a:lnSpc>
                <a:spcPct val="90000"/>
              </a:lnSpc>
              <a:spcBef>
                <a:spcPts val="1600"/>
              </a:spcBef>
              <a:spcAft>
                <a:spcPts val="0"/>
              </a:spcAft>
              <a:buClr>
                <a:schemeClr val="dk1"/>
              </a:buClr>
              <a:buSzPts val="1800"/>
              <a:buChar char="■"/>
              <a:defRPr/>
            </a:lvl3pPr>
            <a:lvl4pPr indent="-342900" lvl="3" marL="1828800" rtl="0" algn="l">
              <a:lnSpc>
                <a:spcPct val="90000"/>
              </a:lnSpc>
              <a:spcBef>
                <a:spcPts val="1600"/>
              </a:spcBef>
              <a:spcAft>
                <a:spcPts val="0"/>
              </a:spcAft>
              <a:buClr>
                <a:schemeClr val="dk1"/>
              </a:buClr>
              <a:buSzPts val="1800"/>
              <a:buChar char="●"/>
              <a:defRPr/>
            </a:lvl4pPr>
            <a:lvl5pPr indent="-342900" lvl="4" marL="2286000" rtl="0" algn="l">
              <a:lnSpc>
                <a:spcPct val="90000"/>
              </a:lnSpc>
              <a:spcBef>
                <a:spcPts val="1600"/>
              </a:spcBef>
              <a:spcAft>
                <a:spcPts val="0"/>
              </a:spcAft>
              <a:buClr>
                <a:schemeClr val="dk1"/>
              </a:buClr>
              <a:buSzPts val="1800"/>
              <a:buChar char="○"/>
              <a:defRPr/>
            </a:lvl5pPr>
            <a:lvl6pPr indent="-342900" lvl="5" marL="2743200" rtl="0" algn="l">
              <a:lnSpc>
                <a:spcPct val="90000"/>
              </a:lnSpc>
              <a:spcBef>
                <a:spcPts val="16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sp>
        <p:nvSpPr>
          <p:cNvPr id="119" name="Google Shape;119;gc79179bcbf_0_102"/>
          <p:cNvSpPr txBox="1"/>
          <p:nvPr>
            <p:ph idx="7" type="body"/>
          </p:nvPr>
        </p:nvSpPr>
        <p:spPr>
          <a:xfrm>
            <a:off x="9144665" y="3622320"/>
            <a:ext cx="1458900" cy="265200"/>
          </a:xfrm>
          <a:prstGeom prst="rect">
            <a:avLst/>
          </a:prstGeom>
          <a:noFill/>
          <a:ln>
            <a:noFill/>
          </a:ln>
        </p:spPr>
        <p:txBody>
          <a:bodyPr anchorCtr="0" anchor="t" bIns="45700" lIns="91425" spcFirstLastPara="1" rIns="91425" wrap="square" tIns="45700">
            <a:noAutofit/>
          </a:bodyPr>
          <a:lstStyle>
            <a:lvl1pPr indent="-228600" lvl="0" marL="457200" rtl="0" algn="ctr">
              <a:lnSpc>
                <a:spcPct val="90000"/>
              </a:lnSpc>
              <a:spcBef>
                <a:spcPts val="1000"/>
              </a:spcBef>
              <a:spcAft>
                <a:spcPts val="0"/>
              </a:spcAft>
              <a:buClr>
                <a:schemeClr val="dk1"/>
              </a:buClr>
              <a:buSzPts val="1800"/>
              <a:buNone/>
              <a:defRPr sz="1800">
                <a:latin typeface="Arial"/>
                <a:ea typeface="Arial"/>
                <a:cs typeface="Arial"/>
                <a:sym typeface="Arial"/>
              </a:defRPr>
            </a:lvl1pPr>
            <a:lvl2pPr indent="-342900" lvl="1" marL="914400" rtl="0" algn="l">
              <a:lnSpc>
                <a:spcPct val="90000"/>
              </a:lnSpc>
              <a:spcBef>
                <a:spcPts val="1600"/>
              </a:spcBef>
              <a:spcAft>
                <a:spcPts val="0"/>
              </a:spcAft>
              <a:buClr>
                <a:schemeClr val="dk1"/>
              </a:buClr>
              <a:buSzPts val="1800"/>
              <a:buChar char="○"/>
              <a:defRPr/>
            </a:lvl2pPr>
            <a:lvl3pPr indent="-342900" lvl="2" marL="1371600" rtl="0" algn="l">
              <a:lnSpc>
                <a:spcPct val="90000"/>
              </a:lnSpc>
              <a:spcBef>
                <a:spcPts val="1600"/>
              </a:spcBef>
              <a:spcAft>
                <a:spcPts val="0"/>
              </a:spcAft>
              <a:buClr>
                <a:schemeClr val="dk1"/>
              </a:buClr>
              <a:buSzPts val="1800"/>
              <a:buChar char="■"/>
              <a:defRPr/>
            </a:lvl3pPr>
            <a:lvl4pPr indent="-342900" lvl="3" marL="1828800" rtl="0" algn="l">
              <a:lnSpc>
                <a:spcPct val="90000"/>
              </a:lnSpc>
              <a:spcBef>
                <a:spcPts val="1600"/>
              </a:spcBef>
              <a:spcAft>
                <a:spcPts val="0"/>
              </a:spcAft>
              <a:buClr>
                <a:schemeClr val="dk1"/>
              </a:buClr>
              <a:buSzPts val="1800"/>
              <a:buChar char="●"/>
              <a:defRPr/>
            </a:lvl4pPr>
            <a:lvl5pPr indent="-342900" lvl="4" marL="2286000" rtl="0" algn="l">
              <a:lnSpc>
                <a:spcPct val="90000"/>
              </a:lnSpc>
              <a:spcBef>
                <a:spcPts val="1600"/>
              </a:spcBef>
              <a:spcAft>
                <a:spcPts val="0"/>
              </a:spcAft>
              <a:buClr>
                <a:schemeClr val="dk1"/>
              </a:buClr>
              <a:buSzPts val="1800"/>
              <a:buChar char="○"/>
              <a:defRPr/>
            </a:lvl5pPr>
            <a:lvl6pPr indent="-342900" lvl="5" marL="2743200" rtl="0" algn="l">
              <a:lnSpc>
                <a:spcPct val="90000"/>
              </a:lnSpc>
              <a:spcBef>
                <a:spcPts val="16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sp>
        <p:nvSpPr>
          <p:cNvPr id="120" name="Google Shape;120;gc79179bcbf_0_102"/>
          <p:cNvSpPr txBox="1"/>
          <p:nvPr>
            <p:ph idx="8" type="body"/>
          </p:nvPr>
        </p:nvSpPr>
        <p:spPr>
          <a:xfrm>
            <a:off x="9144665" y="4006205"/>
            <a:ext cx="1458900" cy="265200"/>
          </a:xfrm>
          <a:prstGeom prst="rect">
            <a:avLst/>
          </a:prstGeom>
          <a:noFill/>
          <a:ln>
            <a:noFill/>
          </a:ln>
        </p:spPr>
        <p:txBody>
          <a:bodyPr anchorCtr="0" anchor="t" bIns="45700" lIns="91425" spcFirstLastPara="1" rIns="91425" wrap="square" tIns="45700">
            <a:noAutofit/>
          </a:bodyPr>
          <a:lstStyle>
            <a:lvl1pPr indent="-228600" lvl="0" marL="457200" rtl="0" algn="ctr">
              <a:lnSpc>
                <a:spcPct val="90000"/>
              </a:lnSpc>
              <a:spcBef>
                <a:spcPts val="1000"/>
              </a:spcBef>
              <a:spcAft>
                <a:spcPts val="0"/>
              </a:spcAft>
              <a:buClr>
                <a:srgbClr val="7F7F7F"/>
              </a:buClr>
              <a:buSzPts val="1500"/>
              <a:buNone/>
              <a:defRPr b="1" sz="1500">
                <a:solidFill>
                  <a:srgbClr val="7F7F7F"/>
                </a:solidFill>
                <a:latin typeface="Arial"/>
                <a:ea typeface="Arial"/>
                <a:cs typeface="Arial"/>
                <a:sym typeface="Arial"/>
              </a:defRPr>
            </a:lvl1pPr>
            <a:lvl2pPr indent="-342900" lvl="1" marL="914400" rtl="0" algn="l">
              <a:lnSpc>
                <a:spcPct val="90000"/>
              </a:lnSpc>
              <a:spcBef>
                <a:spcPts val="1600"/>
              </a:spcBef>
              <a:spcAft>
                <a:spcPts val="0"/>
              </a:spcAft>
              <a:buClr>
                <a:schemeClr val="dk1"/>
              </a:buClr>
              <a:buSzPts val="1800"/>
              <a:buChar char="○"/>
              <a:defRPr/>
            </a:lvl2pPr>
            <a:lvl3pPr indent="-342900" lvl="2" marL="1371600" rtl="0" algn="l">
              <a:lnSpc>
                <a:spcPct val="90000"/>
              </a:lnSpc>
              <a:spcBef>
                <a:spcPts val="1600"/>
              </a:spcBef>
              <a:spcAft>
                <a:spcPts val="0"/>
              </a:spcAft>
              <a:buClr>
                <a:schemeClr val="dk1"/>
              </a:buClr>
              <a:buSzPts val="1800"/>
              <a:buChar char="■"/>
              <a:defRPr/>
            </a:lvl3pPr>
            <a:lvl4pPr indent="-342900" lvl="3" marL="1828800" rtl="0" algn="l">
              <a:lnSpc>
                <a:spcPct val="90000"/>
              </a:lnSpc>
              <a:spcBef>
                <a:spcPts val="1600"/>
              </a:spcBef>
              <a:spcAft>
                <a:spcPts val="0"/>
              </a:spcAft>
              <a:buClr>
                <a:schemeClr val="dk1"/>
              </a:buClr>
              <a:buSzPts val="1800"/>
              <a:buChar char="●"/>
              <a:defRPr/>
            </a:lvl4pPr>
            <a:lvl5pPr indent="-342900" lvl="4" marL="2286000" rtl="0" algn="l">
              <a:lnSpc>
                <a:spcPct val="90000"/>
              </a:lnSpc>
              <a:spcBef>
                <a:spcPts val="1600"/>
              </a:spcBef>
              <a:spcAft>
                <a:spcPts val="0"/>
              </a:spcAft>
              <a:buClr>
                <a:schemeClr val="dk1"/>
              </a:buClr>
              <a:buSzPts val="1800"/>
              <a:buChar char="○"/>
              <a:defRPr/>
            </a:lvl5pPr>
            <a:lvl6pPr indent="-342900" lvl="5" marL="2743200" rtl="0" algn="l">
              <a:lnSpc>
                <a:spcPct val="90000"/>
              </a:lnSpc>
              <a:spcBef>
                <a:spcPts val="16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sp>
        <p:nvSpPr>
          <p:cNvPr id="121" name="Google Shape;121;gc79179bcbf_0_102"/>
          <p:cNvSpPr txBox="1"/>
          <p:nvPr>
            <p:ph idx="9" type="body"/>
          </p:nvPr>
        </p:nvSpPr>
        <p:spPr>
          <a:xfrm>
            <a:off x="8475596" y="4623967"/>
            <a:ext cx="2811600" cy="1325700"/>
          </a:xfrm>
          <a:prstGeom prst="rect">
            <a:avLst/>
          </a:prstGeom>
          <a:noFill/>
          <a:ln>
            <a:noFill/>
          </a:ln>
        </p:spPr>
        <p:txBody>
          <a:bodyPr anchorCtr="0" anchor="t" bIns="45700" lIns="91425" spcFirstLastPara="1" rIns="91425" wrap="square" tIns="45700">
            <a:normAutofit/>
          </a:bodyPr>
          <a:lstStyle>
            <a:lvl1pPr indent="-228600" lvl="0" marL="457200" rtl="0" algn="ctr">
              <a:lnSpc>
                <a:spcPct val="90000"/>
              </a:lnSpc>
              <a:spcBef>
                <a:spcPts val="1000"/>
              </a:spcBef>
              <a:spcAft>
                <a:spcPts val="0"/>
              </a:spcAft>
              <a:buClr>
                <a:schemeClr val="dk1"/>
              </a:buClr>
              <a:buSzPts val="1500"/>
              <a:buNone/>
              <a:defRPr sz="1500">
                <a:latin typeface="Arial"/>
                <a:ea typeface="Arial"/>
                <a:cs typeface="Arial"/>
                <a:sym typeface="Arial"/>
              </a:defRPr>
            </a:lvl1pPr>
            <a:lvl2pPr indent="-342900" lvl="1" marL="914400" rtl="0" algn="l">
              <a:lnSpc>
                <a:spcPct val="90000"/>
              </a:lnSpc>
              <a:spcBef>
                <a:spcPts val="1600"/>
              </a:spcBef>
              <a:spcAft>
                <a:spcPts val="0"/>
              </a:spcAft>
              <a:buClr>
                <a:schemeClr val="dk1"/>
              </a:buClr>
              <a:buSzPts val="1800"/>
              <a:buChar char="○"/>
              <a:defRPr/>
            </a:lvl2pPr>
            <a:lvl3pPr indent="-342900" lvl="2" marL="1371600" rtl="0" algn="l">
              <a:lnSpc>
                <a:spcPct val="90000"/>
              </a:lnSpc>
              <a:spcBef>
                <a:spcPts val="1600"/>
              </a:spcBef>
              <a:spcAft>
                <a:spcPts val="0"/>
              </a:spcAft>
              <a:buClr>
                <a:schemeClr val="dk1"/>
              </a:buClr>
              <a:buSzPts val="1800"/>
              <a:buChar char="■"/>
              <a:defRPr/>
            </a:lvl3pPr>
            <a:lvl4pPr indent="-342900" lvl="3" marL="1828800" rtl="0" algn="l">
              <a:lnSpc>
                <a:spcPct val="90000"/>
              </a:lnSpc>
              <a:spcBef>
                <a:spcPts val="1600"/>
              </a:spcBef>
              <a:spcAft>
                <a:spcPts val="0"/>
              </a:spcAft>
              <a:buClr>
                <a:schemeClr val="dk1"/>
              </a:buClr>
              <a:buSzPts val="1800"/>
              <a:buChar char="●"/>
              <a:defRPr/>
            </a:lvl4pPr>
            <a:lvl5pPr indent="-342900" lvl="4" marL="2286000" rtl="0" algn="l">
              <a:lnSpc>
                <a:spcPct val="90000"/>
              </a:lnSpc>
              <a:spcBef>
                <a:spcPts val="1600"/>
              </a:spcBef>
              <a:spcAft>
                <a:spcPts val="0"/>
              </a:spcAft>
              <a:buClr>
                <a:schemeClr val="dk1"/>
              </a:buClr>
              <a:buSzPts val="1800"/>
              <a:buChar char="○"/>
              <a:defRPr/>
            </a:lvl5pPr>
            <a:lvl6pPr indent="-342900" lvl="5" marL="2743200" rtl="0" algn="l">
              <a:lnSpc>
                <a:spcPct val="90000"/>
              </a:lnSpc>
              <a:spcBef>
                <a:spcPts val="16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sp>
        <p:nvSpPr>
          <p:cNvPr id="122" name="Google Shape;122;gc79179bcbf_0_102"/>
          <p:cNvSpPr txBox="1"/>
          <p:nvPr>
            <p:ph idx="13" type="body"/>
          </p:nvPr>
        </p:nvSpPr>
        <p:spPr>
          <a:xfrm>
            <a:off x="5429538" y="3622320"/>
            <a:ext cx="1458900" cy="265200"/>
          </a:xfrm>
          <a:prstGeom prst="rect">
            <a:avLst/>
          </a:prstGeom>
          <a:noFill/>
          <a:ln>
            <a:noFill/>
          </a:ln>
        </p:spPr>
        <p:txBody>
          <a:bodyPr anchorCtr="0" anchor="t" bIns="45700" lIns="91425" spcFirstLastPara="1" rIns="91425" wrap="square" tIns="45700">
            <a:noAutofit/>
          </a:bodyPr>
          <a:lstStyle>
            <a:lvl1pPr indent="-228600" lvl="0" marL="457200" rtl="0" algn="ctr">
              <a:lnSpc>
                <a:spcPct val="90000"/>
              </a:lnSpc>
              <a:spcBef>
                <a:spcPts val="1000"/>
              </a:spcBef>
              <a:spcAft>
                <a:spcPts val="0"/>
              </a:spcAft>
              <a:buClr>
                <a:schemeClr val="dk1"/>
              </a:buClr>
              <a:buSzPts val="1800"/>
              <a:buNone/>
              <a:defRPr sz="1800">
                <a:latin typeface="Arial"/>
                <a:ea typeface="Arial"/>
                <a:cs typeface="Arial"/>
                <a:sym typeface="Arial"/>
              </a:defRPr>
            </a:lvl1pPr>
            <a:lvl2pPr indent="-342900" lvl="1" marL="914400" rtl="0" algn="l">
              <a:lnSpc>
                <a:spcPct val="90000"/>
              </a:lnSpc>
              <a:spcBef>
                <a:spcPts val="1600"/>
              </a:spcBef>
              <a:spcAft>
                <a:spcPts val="0"/>
              </a:spcAft>
              <a:buClr>
                <a:schemeClr val="dk1"/>
              </a:buClr>
              <a:buSzPts val="1800"/>
              <a:buChar char="○"/>
              <a:defRPr/>
            </a:lvl2pPr>
            <a:lvl3pPr indent="-342900" lvl="2" marL="1371600" rtl="0" algn="l">
              <a:lnSpc>
                <a:spcPct val="90000"/>
              </a:lnSpc>
              <a:spcBef>
                <a:spcPts val="1600"/>
              </a:spcBef>
              <a:spcAft>
                <a:spcPts val="0"/>
              </a:spcAft>
              <a:buClr>
                <a:schemeClr val="dk1"/>
              </a:buClr>
              <a:buSzPts val="1800"/>
              <a:buChar char="■"/>
              <a:defRPr/>
            </a:lvl3pPr>
            <a:lvl4pPr indent="-342900" lvl="3" marL="1828800" rtl="0" algn="l">
              <a:lnSpc>
                <a:spcPct val="90000"/>
              </a:lnSpc>
              <a:spcBef>
                <a:spcPts val="1600"/>
              </a:spcBef>
              <a:spcAft>
                <a:spcPts val="0"/>
              </a:spcAft>
              <a:buClr>
                <a:schemeClr val="dk1"/>
              </a:buClr>
              <a:buSzPts val="1800"/>
              <a:buChar char="●"/>
              <a:defRPr/>
            </a:lvl4pPr>
            <a:lvl5pPr indent="-342900" lvl="4" marL="2286000" rtl="0" algn="l">
              <a:lnSpc>
                <a:spcPct val="90000"/>
              </a:lnSpc>
              <a:spcBef>
                <a:spcPts val="1600"/>
              </a:spcBef>
              <a:spcAft>
                <a:spcPts val="0"/>
              </a:spcAft>
              <a:buClr>
                <a:schemeClr val="dk1"/>
              </a:buClr>
              <a:buSzPts val="1800"/>
              <a:buChar char="○"/>
              <a:defRPr/>
            </a:lvl5pPr>
            <a:lvl6pPr indent="-342900" lvl="5" marL="2743200" rtl="0" algn="l">
              <a:lnSpc>
                <a:spcPct val="90000"/>
              </a:lnSpc>
              <a:spcBef>
                <a:spcPts val="16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sp>
        <p:nvSpPr>
          <p:cNvPr id="123" name="Google Shape;123;gc79179bcbf_0_102"/>
          <p:cNvSpPr txBox="1"/>
          <p:nvPr>
            <p:ph idx="14" type="body"/>
          </p:nvPr>
        </p:nvSpPr>
        <p:spPr>
          <a:xfrm>
            <a:off x="5429538" y="4006205"/>
            <a:ext cx="1458900" cy="265200"/>
          </a:xfrm>
          <a:prstGeom prst="rect">
            <a:avLst/>
          </a:prstGeom>
          <a:noFill/>
          <a:ln>
            <a:noFill/>
          </a:ln>
        </p:spPr>
        <p:txBody>
          <a:bodyPr anchorCtr="0" anchor="t" bIns="45700" lIns="91425" spcFirstLastPara="1" rIns="91425" wrap="square" tIns="45700">
            <a:noAutofit/>
          </a:bodyPr>
          <a:lstStyle>
            <a:lvl1pPr indent="-228600" lvl="0" marL="457200" rtl="0" algn="ctr">
              <a:lnSpc>
                <a:spcPct val="90000"/>
              </a:lnSpc>
              <a:spcBef>
                <a:spcPts val="1000"/>
              </a:spcBef>
              <a:spcAft>
                <a:spcPts val="0"/>
              </a:spcAft>
              <a:buClr>
                <a:srgbClr val="7F7F7F"/>
              </a:buClr>
              <a:buSzPts val="1500"/>
              <a:buNone/>
              <a:defRPr b="1" sz="1500">
                <a:solidFill>
                  <a:srgbClr val="7F7F7F"/>
                </a:solidFill>
                <a:latin typeface="Arial"/>
                <a:ea typeface="Arial"/>
                <a:cs typeface="Arial"/>
                <a:sym typeface="Arial"/>
              </a:defRPr>
            </a:lvl1pPr>
            <a:lvl2pPr indent="-342900" lvl="1" marL="914400" rtl="0" algn="l">
              <a:lnSpc>
                <a:spcPct val="90000"/>
              </a:lnSpc>
              <a:spcBef>
                <a:spcPts val="1600"/>
              </a:spcBef>
              <a:spcAft>
                <a:spcPts val="0"/>
              </a:spcAft>
              <a:buClr>
                <a:schemeClr val="dk1"/>
              </a:buClr>
              <a:buSzPts val="1800"/>
              <a:buChar char="○"/>
              <a:defRPr/>
            </a:lvl2pPr>
            <a:lvl3pPr indent="-342900" lvl="2" marL="1371600" rtl="0" algn="l">
              <a:lnSpc>
                <a:spcPct val="90000"/>
              </a:lnSpc>
              <a:spcBef>
                <a:spcPts val="1600"/>
              </a:spcBef>
              <a:spcAft>
                <a:spcPts val="0"/>
              </a:spcAft>
              <a:buClr>
                <a:schemeClr val="dk1"/>
              </a:buClr>
              <a:buSzPts val="1800"/>
              <a:buChar char="■"/>
              <a:defRPr/>
            </a:lvl3pPr>
            <a:lvl4pPr indent="-342900" lvl="3" marL="1828800" rtl="0" algn="l">
              <a:lnSpc>
                <a:spcPct val="90000"/>
              </a:lnSpc>
              <a:spcBef>
                <a:spcPts val="1600"/>
              </a:spcBef>
              <a:spcAft>
                <a:spcPts val="0"/>
              </a:spcAft>
              <a:buClr>
                <a:schemeClr val="dk1"/>
              </a:buClr>
              <a:buSzPts val="1800"/>
              <a:buChar char="●"/>
              <a:defRPr/>
            </a:lvl4pPr>
            <a:lvl5pPr indent="-342900" lvl="4" marL="2286000" rtl="0" algn="l">
              <a:lnSpc>
                <a:spcPct val="90000"/>
              </a:lnSpc>
              <a:spcBef>
                <a:spcPts val="1600"/>
              </a:spcBef>
              <a:spcAft>
                <a:spcPts val="0"/>
              </a:spcAft>
              <a:buClr>
                <a:schemeClr val="dk1"/>
              </a:buClr>
              <a:buSzPts val="1800"/>
              <a:buChar char="○"/>
              <a:defRPr/>
            </a:lvl5pPr>
            <a:lvl6pPr indent="-342900" lvl="5" marL="2743200" rtl="0" algn="l">
              <a:lnSpc>
                <a:spcPct val="90000"/>
              </a:lnSpc>
              <a:spcBef>
                <a:spcPts val="16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sp>
        <p:nvSpPr>
          <p:cNvPr id="124" name="Google Shape;124;gc79179bcbf_0_102"/>
          <p:cNvSpPr txBox="1"/>
          <p:nvPr>
            <p:ph idx="15" type="body"/>
          </p:nvPr>
        </p:nvSpPr>
        <p:spPr>
          <a:xfrm>
            <a:off x="4760469" y="4623967"/>
            <a:ext cx="2811600" cy="1325700"/>
          </a:xfrm>
          <a:prstGeom prst="rect">
            <a:avLst/>
          </a:prstGeom>
          <a:noFill/>
          <a:ln>
            <a:noFill/>
          </a:ln>
        </p:spPr>
        <p:txBody>
          <a:bodyPr anchorCtr="0" anchor="t" bIns="45700" lIns="91425" spcFirstLastPara="1" rIns="91425" wrap="square" tIns="45700">
            <a:normAutofit/>
          </a:bodyPr>
          <a:lstStyle>
            <a:lvl1pPr indent="-228600" lvl="0" marL="457200" rtl="0" algn="ctr">
              <a:lnSpc>
                <a:spcPct val="90000"/>
              </a:lnSpc>
              <a:spcBef>
                <a:spcPts val="1000"/>
              </a:spcBef>
              <a:spcAft>
                <a:spcPts val="0"/>
              </a:spcAft>
              <a:buClr>
                <a:schemeClr val="dk1"/>
              </a:buClr>
              <a:buSzPts val="1500"/>
              <a:buNone/>
              <a:defRPr sz="1500">
                <a:latin typeface="Arial"/>
                <a:ea typeface="Arial"/>
                <a:cs typeface="Arial"/>
                <a:sym typeface="Arial"/>
              </a:defRPr>
            </a:lvl1pPr>
            <a:lvl2pPr indent="-342900" lvl="1" marL="914400" rtl="0" algn="l">
              <a:lnSpc>
                <a:spcPct val="90000"/>
              </a:lnSpc>
              <a:spcBef>
                <a:spcPts val="1600"/>
              </a:spcBef>
              <a:spcAft>
                <a:spcPts val="0"/>
              </a:spcAft>
              <a:buClr>
                <a:schemeClr val="dk1"/>
              </a:buClr>
              <a:buSzPts val="1800"/>
              <a:buChar char="○"/>
              <a:defRPr/>
            </a:lvl2pPr>
            <a:lvl3pPr indent="-342900" lvl="2" marL="1371600" rtl="0" algn="l">
              <a:lnSpc>
                <a:spcPct val="90000"/>
              </a:lnSpc>
              <a:spcBef>
                <a:spcPts val="1600"/>
              </a:spcBef>
              <a:spcAft>
                <a:spcPts val="0"/>
              </a:spcAft>
              <a:buClr>
                <a:schemeClr val="dk1"/>
              </a:buClr>
              <a:buSzPts val="1800"/>
              <a:buChar char="■"/>
              <a:defRPr/>
            </a:lvl3pPr>
            <a:lvl4pPr indent="-342900" lvl="3" marL="1828800" rtl="0" algn="l">
              <a:lnSpc>
                <a:spcPct val="90000"/>
              </a:lnSpc>
              <a:spcBef>
                <a:spcPts val="1600"/>
              </a:spcBef>
              <a:spcAft>
                <a:spcPts val="0"/>
              </a:spcAft>
              <a:buClr>
                <a:schemeClr val="dk1"/>
              </a:buClr>
              <a:buSzPts val="1800"/>
              <a:buChar char="●"/>
              <a:defRPr/>
            </a:lvl4pPr>
            <a:lvl5pPr indent="-342900" lvl="4" marL="2286000" rtl="0" algn="l">
              <a:lnSpc>
                <a:spcPct val="90000"/>
              </a:lnSpc>
              <a:spcBef>
                <a:spcPts val="1600"/>
              </a:spcBef>
              <a:spcAft>
                <a:spcPts val="0"/>
              </a:spcAft>
              <a:buClr>
                <a:schemeClr val="dk1"/>
              </a:buClr>
              <a:buSzPts val="1800"/>
              <a:buChar char="○"/>
              <a:defRPr/>
            </a:lvl5pPr>
            <a:lvl6pPr indent="-342900" lvl="5" marL="2743200" rtl="0" algn="l">
              <a:lnSpc>
                <a:spcPct val="90000"/>
              </a:lnSpc>
              <a:spcBef>
                <a:spcPts val="16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25" name="Shape 125"/>
        <p:cNvGrpSpPr/>
        <p:nvPr/>
      </p:nvGrpSpPr>
      <p:grpSpPr>
        <a:xfrm>
          <a:off x="0" y="0"/>
          <a:ext cx="0" cy="0"/>
          <a:chOff x="0" y="0"/>
          <a:chExt cx="0" cy="0"/>
        </a:xfrm>
      </p:grpSpPr>
      <p:sp>
        <p:nvSpPr>
          <p:cNvPr id="126" name="Google Shape;126;gc79179bcbf_0_116"/>
          <p:cNvSpPr txBox="1"/>
          <p:nvPr>
            <p:ph type="title"/>
          </p:nvPr>
        </p:nvSpPr>
        <p:spPr>
          <a:xfrm>
            <a:off x="1039102" y="274638"/>
            <a:ext cx="10081200" cy="11430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3600"/>
              <a:buFont typeface="Calibri"/>
              <a:buNone/>
              <a:defRPr sz="3600"/>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127" name="Google Shape;127;gc79179bcbf_0_116"/>
          <p:cNvSpPr txBox="1"/>
          <p:nvPr>
            <p:ph idx="1" type="body"/>
          </p:nvPr>
        </p:nvSpPr>
        <p:spPr>
          <a:xfrm>
            <a:off x="1039102" y="1600202"/>
            <a:ext cx="10081200" cy="3557100"/>
          </a:xfrm>
          <a:prstGeom prst="rect">
            <a:avLst/>
          </a:prstGeom>
          <a:noFill/>
          <a:ln>
            <a:noFill/>
          </a:ln>
        </p:spPr>
        <p:txBody>
          <a:bodyPr anchorCtr="0" anchor="t" bIns="45700" lIns="91425" spcFirstLastPara="1" rIns="91425" wrap="square" tIns="45700">
            <a:normAutofit/>
          </a:bodyPr>
          <a:lstStyle>
            <a:lvl1pPr indent="-406400" lvl="0" marL="457200" rtl="0" algn="l">
              <a:lnSpc>
                <a:spcPct val="90000"/>
              </a:lnSpc>
              <a:spcBef>
                <a:spcPts val="1000"/>
              </a:spcBef>
              <a:spcAft>
                <a:spcPts val="0"/>
              </a:spcAft>
              <a:buClr>
                <a:schemeClr val="dk1"/>
              </a:buClr>
              <a:buSzPts val="2800"/>
              <a:buChar char="●"/>
              <a:defRPr sz="2800"/>
            </a:lvl1pPr>
            <a:lvl2pPr indent="-381000" lvl="1" marL="914400" rtl="0" algn="l">
              <a:lnSpc>
                <a:spcPct val="90000"/>
              </a:lnSpc>
              <a:spcBef>
                <a:spcPts val="1600"/>
              </a:spcBef>
              <a:spcAft>
                <a:spcPts val="0"/>
              </a:spcAft>
              <a:buClr>
                <a:schemeClr val="dk1"/>
              </a:buClr>
              <a:buSzPts val="2400"/>
              <a:buChar char="○"/>
              <a:defRPr sz="2400"/>
            </a:lvl2pPr>
            <a:lvl3pPr indent="-355600" lvl="2" marL="1371600" rtl="0" algn="l">
              <a:lnSpc>
                <a:spcPct val="90000"/>
              </a:lnSpc>
              <a:spcBef>
                <a:spcPts val="1600"/>
              </a:spcBef>
              <a:spcAft>
                <a:spcPts val="0"/>
              </a:spcAft>
              <a:buClr>
                <a:schemeClr val="dk1"/>
              </a:buClr>
              <a:buSzPts val="2000"/>
              <a:buChar char="■"/>
              <a:defRPr sz="2000"/>
            </a:lvl3pPr>
            <a:lvl4pPr indent="-342900" lvl="3" marL="1828800" rtl="0" algn="l">
              <a:lnSpc>
                <a:spcPct val="90000"/>
              </a:lnSpc>
              <a:spcBef>
                <a:spcPts val="1600"/>
              </a:spcBef>
              <a:spcAft>
                <a:spcPts val="0"/>
              </a:spcAft>
              <a:buClr>
                <a:schemeClr val="dk1"/>
              </a:buClr>
              <a:buSzPts val="1800"/>
              <a:buChar char="●"/>
              <a:defRPr sz="1800"/>
            </a:lvl4pPr>
            <a:lvl5pPr indent="-342900" lvl="4" marL="2286000" rtl="0" algn="l">
              <a:lnSpc>
                <a:spcPct val="90000"/>
              </a:lnSpc>
              <a:spcBef>
                <a:spcPts val="1600"/>
              </a:spcBef>
              <a:spcAft>
                <a:spcPts val="0"/>
              </a:spcAft>
              <a:buClr>
                <a:schemeClr val="dk1"/>
              </a:buClr>
              <a:buSzPts val="1800"/>
              <a:buChar char="○"/>
              <a:defRPr sz="1800"/>
            </a:lvl5pPr>
            <a:lvl6pPr indent="-342900" lvl="5" marL="2743200" rtl="0" algn="l">
              <a:lnSpc>
                <a:spcPct val="90000"/>
              </a:lnSpc>
              <a:spcBef>
                <a:spcPts val="16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sp>
        <p:nvSpPr>
          <p:cNvPr id="128" name="Google Shape;128;gc79179bcbf_0_116"/>
          <p:cNvSpPr txBox="1"/>
          <p:nvPr>
            <p:ph idx="10" type="dt"/>
          </p:nvPr>
        </p:nvSpPr>
        <p:spPr>
          <a:xfrm>
            <a:off x="682389" y="6410944"/>
            <a:ext cx="28449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sz="10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9" name="Google Shape;129;gc79179bcbf_0_116"/>
          <p:cNvSpPr txBox="1"/>
          <p:nvPr>
            <p:ph idx="11" type="ftr"/>
          </p:nvPr>
        </p:nvSpPr>
        <p:spPr>
          <a:xfrm>
            <a:off x="3672513" y="6410944"/>
            <a:ext cx="4800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sz="11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0" name="Google Shape;130;gc79179bcbf_0_116"/>
          <p:cNvSpPr txBox="1"/>
          <p:nvPr>
            <p:ph idx="12" type="sldNum"/>
          </p:nvPr>
        </p:nvSpPr>
        <p:spPr>
          <a:xfrm>
            <a:off x="8810389" y="6410944"/>
            <a:ext cx="2844900" cy="365100"/>
          </a:xfrm>
          <a:prstGeom prst="rect">
            <a:avLst/>
          </a:prstGeom>
          <a:noFill/>
          <a:ln>
            <a:noFill/>
          </a:ln>
        </p:spPr>
        <p:txBody>
          <a:bodyPr anchorCtr="0" anchor="ctr" bIns="45700" lIns="91425" spcFirstLastPara="1" rIns="91425" wrap="square" tIns="45700">
            <a:normAutofit/>
          </a:bodyPr>
          <a:lstStyle>
            <a:lvl1pPr indent="0" lvl="0" marL="0" rtl="0" algn="r">
              <a:spcBef>
                <a:spcPts val="0"/>
              </a:spcBef>
              <a:buNone/>
              <a:defRPr sz="1000">
                <a:solidFill>
                  <a:srgbClr val="888888"/>
                </a:solidFill>
                <a:latin typeface="Calibri"/>
                <a:ea typeface="Calibri"/>
                <a:cs typeface="Calibri"/>
                <a:sym typeface="Calibri"/>
              </a:defRPr>
            </a:lvl1pPr>
            <a:lvl2pPr indent="0" lvl="1" marL="0" rtl="0" algn="r">
              <a:spcBef>
                <a:spcPts val="0"/>
              </a:spcBef>
              <a:buNone/>
              <a:defRPr sz="1000">
                <a:solidFill>
                  <a:srgbClr val="888888"/>
                </a:solidFill>
                <a:latin typeface="Calibri"/>
                <a:ea typeface="Calibri"/>
                <a:cs typeface="Calibri"/>
                <a:sym typeface="Calibri"/>
              </a:defRPr>
            </a:lvl2pPr>
            <a:lvl3pPr indent="0" lvl="2" marL="0" rtl="0" algn="r">
              <a:spcBef>
                <a:spcPts val="0"/>
              </a:spcBef>
              <a:buNone/>
              <a:defRPr sz="1000">
                <a:solidFill>
                  <a:srgbClr val="888888"/>
                </a:solidFill>
                <a:latin typeface="Calibri"/>
                <a:ea typeface="Calibri"/>
                <a:cs typeface="Calibri"/>
                <a:sym typeface="Calibri"/>
              </a:defRPr>
            </a:lvl3pPr>
            <a:lvl4pPr indent="0" lvl="3" marL="0" rtl="0" algn="r">
              <a:spcBef>
                <a:spcPts val="0"/>
              </a:spcBef>
              <a:buNone/>
              <a:defRPr sz="1000">
                <a:solidFill>
                  <a:srgbClr val="888888"/>
                </a:solidFill>
                <a:latin typeface="Calibri"/>
                <a:ea typeface="Calibri"/>
                <a:cs typeface="Calibri"/>
                <a:sym typeface="Calibri"/>
              </a:defRPr>
            </a:lvl4pPr>
            <a:lvl5pPr indent="0" lvl="4" marL="0" rtl="0" algn="r">
              <a:spcBef>
                <a:spcPts val="0"/>
              </a:spcBef>
              <a:buNone/>
              <a:defRPr sz="1000">
                <a:solidFill>
                  <a:srgbClr val="888888"/>
                </a:solidFill>
                <a:latin typeface="Calibri"/>
                <a:ea typeface="Calibri"/>
                <a:cs typeface="Calibri"/>
                <a:sym typeface="Calibri"/>
              </a:defRPr>
            </a:lvl5pPr>
            <a:lvl6pPr indent="0" lvl="5" marL="0" rtl="0" algn="r">
              <a:spcBef>
                <a:spcPts val="0"/>
              </a:spcBef>
              <a:buNone/>
              <a:defRPr sz="1000">
                <a:solidFill>
                  <a:srgbClr val="888888"/>
                </a:solidFill>
                <a:latin typeface="Calibri"/>
                <a:ea typeface="Calibri"/>
                <a:cs typeface="Calibri"/>
                <a:sym typeface="Calibri"/>
              </a:defRPr>
            </a:lvl6pPr>
            <a:lvl7pPr indent="0" lvl="6" marL="0" rtl="0" algn="r">
              <a:spcBef>
                <a:spcPts val="0"/>
              </a:spcBef>
              <a:buNone/>
              <a:defRPr sz="1000">
                <a:solidFill>
                  <a:srgbClr val="888888"/>
                </a:solidFill>
                <a:latin typeface="Calibri"/>
                <a:ea typeface="Calibri"/>
                <a:cs typeface="Calibri"/>
                <a:sym typeface="Calibri"/>
              </a:defRPr>
            </a:lvl7pPr>
            <a:lvl8pPr indent="0" lvl="7" marL="0" rtl="0" algn="r">
              <a:spcBef>
                <a:spcPts val="0"/>
              </a:spcBef>
              <a:buNone/>
              <a:defRPr sz="1000">
                <a:solidFill>
                  <a:srgbClr val="888888"/>
                </a:solidFill>
                <a:latin typeface="Calibri"/>
                <a:ea typeface="Calibri"/>
                <a:cs typeface="Calibri"/>
                <a:sym typeface="Calibri"/>
              </a:defRPr>
            </a:lvl8pPr>
            <a:lvl9pPr indent="0" lvl="8" marL="0" rtl="0" algn="r">
              <a:spcBef>
                <a:spcPts val="0"/>
              </a:spcBef>
              <a:buNone/>
              <a:defRPr sz="10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31" name="Google Shape;131;gc79179bcbf_0_116"/>
          <p:cNvSpPr txBox="1"/>
          <p:nvPr>
            <p:ph idx="2" type="body"/>
          </p:nvPr>
        </p:nvSpPr>
        <p:spPr>
          <a:xfrm>
            <a:off x="1039201" y="5373143"/>
            <a:ext cx="10081800" cy="792300"/>
          </a:xfrm>
          <a:prstGeom prst="rect">
            <a:avLst/>
          </a:prstGeom>
          <a:noFill/>
          <a:ln>
            <a:noFill/>
          </a:ln>
        </p:spPr>
        <p:txBody>
          <a:bodyPr anchorCtr="0" anchor="b" bIns="45700" lIns="91425" spcFirstLastPara="1" rIns="91425" wrap="square" tIns="45700">
            <a:normAutofit/>
          </a:bodyPr>
          <a:lstStyle>
            <a:lvl1pPr indent="-298450" lvl="0" marL="457200" rtl="0" algn="l">
              <a:lnSpc>
                <a:spcPct val="90000"/>
              </a:lnSpc>
              <a:spcBef>
                <a:spcPts val="1000"/>
              </a:spcBef>
              <a:spcAft>
                <a:spcPts val="0"/>
              </a:spcAft>
              <a:buClr>
                <a:schemeClr val="dk1"/>
              </a:buClr>
              <a:buSzPts val="1100"/>
              <a:buChar char="●"/>
              <a:defRPr sz="1100"/>
            </a:lvl1pPr>
            <a:lvl2pPr indent="-342900" lvl="1" marL="914400" rtl="0" algn="l">
              <a:lnSpc>
                <a:spcPct val="90000"/>
              </a:lnSpc>
              <a:spcBef>
                <a:spcPts val="1600"/>
              </a:spcBef>
              <a:spcAft>
                <a:spcPts val="0"/>
              </a:spcAft>
              <a:buClr>
                <a:schemeClr val="dk1"/>
              </a:buClr>
              <a:buSzPts val="1800"/>
              <a:buChar char="○"/>
              <a:defRPr/>
            </a:lvl2pPr>
            <a:lvl3pPr indent="-342900" lvl="2" marL="1371600" rtl="0" algn="l">
              <a:lnSpc>
                <a:spcPct val="90000"/>
              </a:lnSpc>
              <a:spcBef>
                <a:spcPts val="1600"/>
              </a:spcBef>
              <a:spcAft>
                <a:spcPts val="0"/>
              </a:spcAft>
              <a:buClr>
                <a:schemeClr val="dk1"/>
              </a:buClr>
              <a:buSzPts val="1800"/>
              <a:buChar char="■"/>
              <a:defRPr/>
            </a:lvl3pPr>
            <a:lvl4pPr indent="-342900" lvl="3" marL="1828800" rtl="0" algn="l">
              <a:lnSpc>
                <a:spcPct val="90000"/>
              </a:lnSpc>
              <a:spcBef>
                <a:spcPts val="1600"/>
              </a:spcBef>
              <a:spcAft>
                <a:spcPts val="0"/>
              </a:spcAft>
              <a:buClr>
                <a:schemeClr val="dk1"/>
              </a:buClr>
              <a:buSzPts val="1800"/>
              <a:buChar char="●"/>
              <a:defRPr/>
            </a:lvl4pPr>
            <a:lvl5pPr indent="-342900" lvl="4" marL="2286000" rtl="0" algn="l">
              <a:lnSpc>
                <a:spcPct val="90000"/>
              </a:lnSpc>
              <a:spcBef>
                <a:spcPts val="1600"/>
              </a:spcBef>
              <a:spcAft>
                <a:spcPts val="0"/>
              </a:spcAft>
              <a:buClr>
                <a:schemeClr val="dk1"/>
              </a:buClr>
              <a:buSzPts val="1800"/>
              <a:buChar char="○"/>
              <a:defRPr/>
            </a:lvl5pPr>
            <a:lvl6pPr indent="-342900" lvl="5" marL="2743200" rtl="0" algn="l">
              <a:lnSpc>
                <a:spcPct val="90000"/>
              </a:lnSpc>
              <a:spcBef>
                <a:spcPts val="16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Slide">
  <p:cSld name="6_Title Slide">
    <p:spTree>
      <p:nvGrpSpPr>
        <p:cNvPr id="132" name="Shape 132"/>
        <p:cNvGrpSpPr/>
        <p:nvPr/>
      </p:nvGrpSpPr>
      <p:grpSpPr>
        <a:xfrm>
          <a:off x="0" y="0"/>
          <a:ext cx="0" cy="0"/>
          <a:chOff x="0" y="0"/>
          <a:chExt cx="0" cy="0"/>
        </a:xfrm>
      </p:grpSpPr>
      <p:sp>
        <p:nvSpPr>
          <p:cNvPr id="133" name="Google Shape;133;gc79179bcbf_0_123"/>
          <p:cNvSpPr/>
          <p:nvPr/>
        </p:nvSpPr>
        <p:spPr>
          <a:xfrm>
            <a:off x="0" y="0"/>
            <a:ext cx="12192000" cy="5366700"/>
          </a:xfrm>
          <a:prstGeom prst="rect">
            <a:avLst/>
          </a:prstGeom>
          <a:gradFill>
            <a:gsLst>
              <a:gs pos="0">
                <a:schemeClr val="accent1"/>
              </a:gs>
              <a:gs pos="100000">
                <a:srgbClr val="56A9F3"/>
              </a:gs>
            </a:gsLst>
            <a:lin ang="300012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25">
              <a:solidFill>
                <a:schemeClr val="lt1"/>
              </a:solidFill>
              <a:latin typeface="Calibri"/>
              <a:ea typeface="Calibri"/>
              <a:cs typeface="Calibri"/>
              <a:sym typeface="Calibri"/>
            </a:endParaRPr>
          </a:p>
        </p:txBody>
      </p:sp>
      <p:sp>
        <p:nvSpPr>
          <p:cNvPr id="134" name="Google Shape;134;gc79179bcbf_0_123"/>
          <p:cNvSpPr/>
          <p:nvPr>
            <p:ph idx="2" type="pic"/>
          </p:nvPr>
        </p:nvSpPr>
        <p:spPr>
          <a:xfrm>
            <a:off x="5205520" y="2256576"/>
            <a:ext cx="1757100" cy="3110100"/>
          </a:xfrm>
          <a:prstGeom prst="rect">
            <a:avLst/>
          </a:prstGeom>
          <a:solidFill>
            <a:srgbClr val="F2F2F2"/>
          </a:solid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rgbClr val="7F7F7F"/>
              </a:buClr>
              <a:buSzPts val="1250"/>
              <a:buFont typeface="Arial"/>
              <a:buNone/>
              <a:defRPr b="0" i="0" sz="1250" u="none" cap="none" strike="noStrike">
                <a:solidFill>
                  <a:srgbClr val="7F7F7F"/>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Slide" showMasterSp="0">
  <p:cSld name="7_Title Slide">
    <p:bg>
      <p:bgPr>
        <a:gradFill>
          <a:gsLst>
            <a:gs pos="0">
              <a:schemeClr val="accent1"/>
            </a:gs>
            <a:gs pos="100000">
              <a:srgbClr val="56A9F3"/>
            </a:gs>
          </a:gsLst>
          <a:lin ang="2700006" scaled="0"/>
        </a:gradFill>
      </p:bgPr>
    </p:bg>
    <p:spTree>
      <p:nvGrpSpPr>
        <p:cNvPr id="135" name="Shape 135"/>
        <p:cNvGrpSpPr/>
        <p:nvPr/>
      </p:nvGrpSpPr>
      <p:grpSpPr>
        <a:xfrm>
          <a:off x="0" y="0"/>
          <a:ext cx="0" cy="0"/>
          <a:chOff x="0" y="0"/>
          <a:chExt cx="0" cy="0"/>
        </a:xfrm>
      </p:grpSpPr>
      <p:sp>
        <p:nvSpPr>
          <p:cNvPr id="136" name="Google Shape;136;gc79179bcbf_0_126"/>
          <p:cNvSpPr/>
          <p:nvPr>
            <p:ph idx="2" type="pic"/>
          </p:nvPr>
        </p:nvSpPr>
        <p:spPr>
          <a:xfrm>
            <a:off x="6744111" y="2270125"/>
            <a:ext cx="3558900" cy="2225700"/>
          </a:xfrm>
          <a:prstGeom prst="rect">
            <a:avLst/>
          </a:prstGeom>
          <a:solidFill>
            <a:srgbClr val="F2F2F2">
              <a:alpha val="72940"/>
            </a:srgbClr>
          </a:solid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rgbClr val="7F7F7F"/>
              </a:buClr>
              <a:buSzPts val="1750"/>
              <a:buFont typeface="Arial"/>
              <a:buNone/>
              <a:defRPr b="0" i="0" sz="1750" u="none" cap="none" strike="noStrike">
                <a:solidFill>
                  <a:srgbClr val="7F7F7F"/>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7" name="Google Shape;137;gc79179bcbf_0_126"/>
          <p:cNvSpPr/>
          <p:nvPr/>
        </p:nvSpPr>
        <p:spPr>
          <a:xfrm flipH="1">
            <a:off x="962636" y="0"/>
            <a:ext cx="11229364" cy="753716"/>
          </a:xfrm>
          <a:custGeom>
            <a:rect b="b" l="l" r="r" t="t"/>
            <a:pathLst>
              <a:path extrusionOk="0" h="1205946" w="17966983">
                <a:moveTo>
                  <a:pt x="17966983" y="0"/>
                </a:moveTo>
                <a:lnTo>
                  <a:pt x="0" y="0"/>
                </a:lnTo>
                <a:lnTo>
                  <a:pt x="0" y="927978"/>
                </a:lnTo>
                <a:lnTo>
                  <a:pt x="146390" y="1013268"/>
                </a:lnTo>
                <a:cubicBezTo>
                  <a:pt x="271874" y="1076841"/>
                  <a:pt x="405564" y="1126014"/>
                  <a:pt x="545134" y="1158769"/>
                </a:cubicBezTo>
                <a:cubicBezTo>
                  <a:pt x="673972" y="1189003"/>
                  <a:pt x="807816" y="1205254"/>
                  <a:pt x="944844" y="1205925"/>
                </a:cubicBezTo>
                <a:cubicBezTo>
                  <a:pt x="990520" y="1206150"/>
                  <a:pt x="1036550" y="1204643"/>
                  <a:pt x="1082866" y="120134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25">
              <a:solidFill>
                <a:schemeClr val="lt1"/>
              </a:solidFill>
              <a:latin typeface="Calibri"/>
              <a:ea typeface="Calibri"/>
              <a:cs typeface="Calibri"/>
              <a:sym typeface="Calibri"/>
            </a:endParaRPr>
          </a:p>
        </p:txBody>
      </p:sp>
      <p:sp>
        <p:nvSpPr>
          <p:cNvPr id="138" name="Google Shape;138;gc79179bcbf_0_126"/>
          <p:cNvSpPr/>
          <p:nvPr/>
        </p:nvSpPr>
        <p:spPr>
          <a:xfrm>
            <a:off x="0" y="6104282"/>
            <a:ext cx="11274879" cy="753718"/>
          </a:xfrm>
          <a:custGeom>
            <a:rect b="b" l="l" r="r" t="t"/>
            <a:pathLst>
              <a:path extrusionOk="0" h="1205949" w="18039806">
                <a:moveTo>
                  <a:pt x="1017668" y="22"/>
                </a:moveTo>
                <a:cubicBezTo>
                  <a:pt x="1063343" y="-201"/>
                  <a:pt x="1109373" y="1304"/>
                  <a:pt x="1155689" y="4600"/>
                </a:cubicBezTo>
                <a:lnTo>
                  <a:pt x="18039806" y="1205947"/>
                </a:lnTo>
                <a:lnTo>
                  <a:pt x="0" y="1205949"/>
                </a:lnTo>
                <a:lnTo>
                  <a:pt x="0" y="326707"/>
                </a:lnTo>
                <a:lnTo>
                  <a:pt x="37432" y="298589"/>
                </a:lnTo>
                <a:cubicBezTo>
                  <a:pt x="212478" y="182383"/>
                  <a:pt x="408603" y="96311"/>
                  <a:pt x="617958" y="47178"/>
                </a:cubicBezTo>
                <a:cubicBezTo>
                  <a:pt x="746794" y="16944"/>
                  <a:pt x="880639" y="695"/>
                  <a:pt x="1017668" y="2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25">
              <a:solidFill>
                <a:schemeClr val="lt1"/>
              </a:solidFill>
              <a:latin typeface="Calibri"/>
              <a:ea typeface="Calibri"/>
              <a:cs typeface="Calibri"/>
              <a:sym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showMasterSp="0">
  <p:cSld name="3_Title Slide">
    <p:spTree>
      <p:nvGrpSpPr>
        <p:cNvPr id="139" name="Shape 139"/>
        <p:cNvGrpSpPr/>
        <p:nvPr/>
      </p:nvGrpSpPr>
      <p:grpSpPr>
        <a:xfrm>
          <a:off x="0" y="0"/>
          <a:ext cx="0" cy="0"/>
          <a:chOff x="0" y="0"/>
          <a:chExt cx="0" cy="0"/>
        </a:xfrm>
      </p:grpSpPr>
      <p:sp>
        <p:nvSpPr>
          <p:cNvPr id="140" name="Google Shape;140;gc79179bcbf_0_130"/>
          <p:cNvSpPr/>
          <p:nvPr/>
        </p:nvSpPr>
        <p:spPr>
          <a:xfrm>
            <a:off x="1" y="1"/>
            <a:ext cx="10420992" cy="6857999"/>
          </a:xfrm>
          <a:custGeom>
            <a:rect b="b" l="l" r="r" t="t"/>
            <a:pathLst>
              <a:path extrusionOk="0" h="10972799" w="16673587">
                <a:moveTo>
                  <a:pt x="0" y="0"/>
                </a:moveTo>
                <a:lnTo>
                  <a:pt x="16626851" y="0"/>
                </a:lnTo>
                <a:lnTo>
                  <a:pt x="16631891" y="319437"/>
                </a:lnTo>
                <a:lnTo>
                  <a:pt x="16645153" y="984387"/>
                </a:lnTo>
                <a:lnTo>
                  <a:pt x="16656527" y="1595370"/>
                </a:lnTo>
                <a:lnTo>
                  <a:pt x="16667903" y="2152399"/>
                </a:lnTo>
                <a:lnTo>
                  <a:pt x="16673587" y="2665081"/>
                </a:lnTo>
                <a:lnTo>
                  <a:pt x="16671693" y="3135367"/>
                </a:lnTo>
                <a:lnTo>
                  <a:pt x="16664115" y="3563253"/>
                </a:lnTo>
                <a:lnTo>
                  <a:pt x="16645153" y="3952581"/>
                </a:lnTo>
                <a:lnTo>
                  <a:pt x="16614833" y="4309153"/>
                </a:lnTo>
                <a:lnTo>
                  <a:pt x="16569347" y="4634886"/>
                </a:lnTo>
                <a:lnTo>
                  <a:pt x="16508699" y="4933636"/>
                </a:lnTo>
                <a:lnTo>
                  <a:pt x="16429097" y="5209256"/>
                </a:lnTo>
                <a:lnTo>
                  <a:pt x="16330541" y="5463666"/>
                </a:lnTo>
                <a:lnTo>
                  <a:pt x="16211137" y="5700740"/>
                </a:lnTo>
                <a:lnTo>
                  <a:pt x="16067097" y="5924315"/>
                </a:lnTo>
                <a:lnTo>
                  <a:pt x="15896525" y="6138260"/>
                </a:lnTo>
                <a:lnTo>
                  <a:pt x="15701307" y="6344490"/>
                </a:lnTo>
                <a:lnTo>
                  <a:pt x="15473877" y="6544943"/>
                </a:lnTo>
                <a:lnTo>
                  <a:pt x="15216115" y="6749241"/>
                </a:lnTo>
                <a:lnTo>
                  <a:pt x="14926141" y="6953549"/>
                </a:lnTo>
                <a:lnTo>
                  <a:pt x="14598259" y="7165560"/>
                </a:lnTo>
                <a:lnTo>
                  <a:pt x="14236259" y="7387214"/>
                </a:lnTo>
                <a:lnTo>
                  <a:pt x="13832563" y="7620434"/>
                </a:lnTo>
                <a:lnTo>
                  <a:pt x="13389067" y="7870998"/>
                </a:lnTo>
                <a:lnTo>
                  <a:pt x="12901979" y="8142759"/>
                </a:lnTo>
                <a:lnTo>
                  <a:pt x="12373197" y="8437647"/>
                </a:lnTo>
                <a:lnTo>
                  <a:pt x="11793237" y="8759521"/>
                </a:lnTo>
                <a:lnTo>
                  <a:pt x="11167795" y="9108385"/>
                </a:lnTo>
                <a:lnTo>
                  <a:pt x="10489289" y="9491937"/>
                </a:lnTo>
                <a:lnTo>
                  <a:pt x="9761499" y="9914043"/>
                </a:lnTo>
                <a:lnTo>
                  <a:pt x="9033711" y="10338071"/>
                </a:lnTo>
                <a:lnTo>
                  <a:pt x="8364677" y="10738969"/>
                </a:lnTo>
                <a:lnTo>
                  <a:pt x="7976668" y="10972799"/>
                </a:lnTo>
                <a:lnTo>
                  <a:pt x="0" y="10972799"/>
                </a:lnTo>
                <a:close/>
              </a:path>
            </a:pathLst>
          </a:custGeom>
          <a:gradFill>
            <a:gsLst>
              <a:gs pos="0">
                <a:schemeClr val="accent1"/>
              </a:gs>
              <a:gs pos="100000">
                <a:srgbClr val="56A9F3"/>
              </a:gs>
            </a:gsLst>
            <a:lin ang="599887"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25">
              <a:solidFill>
                <a:schemeClr val="lt1"/>
              </a:solidFill>
              <a:latin typeface="Calibri"/>
              <a:ea typeface="Calibri"/>
              <a:cs typeface="Calibri"/>
              <a:sym typeface="Calibri"/>
            </a:endParaRPr>
          </a:p>
        </p:txBody>
      </p:sp>
      <p:sp>
        <p:nvSpPr>
          <p:cNvPr id="141" name="Google Shape;141;gc79179bcbf_0_130"/>
          <p:cNvSpPr/>
          <p:nvPr/>
        </p:nvSpPr>
        <p:spPr>
          <a:xfrm>
            <a:off x="-1754868" y="3536157"/>
            <a:ext cx="4892742" cy="5491156"/>
          </a:xfrm>
          <a:custGeom>
            <a:rect b="b" l="l" r="r" t="t"/>
            <a:pathLst>
              <a:path extrusionOk="0" h="3249205" w="2890837">
                <a:moveTo>
                  <a:pt x="1445618" y="0"/>
                </a:moveTo>
                <a:lnTo>
                  <a:pt x="1473092" y="1417"/>
                </a:lnTo>
                <a:lnTo>
                  <a:pt x="1501364" y="5872"/>
                </a:lnTo>
                <a:lnTo>
                  <a:pt x="1530431" y="12958"/>
                </a:lnTo>
                <a:lnTo>
                  <a:pt x="1560494" y="23081"/>
                </a:lnTo>
                <a:lnTo>
                  <a:pt x="1592350" y="36242"/>
                </a:lnTo>
                <a:lnTo>
                  <a:pt x="1626195" y="52034"/>
                </a:lnTo>
                <a:lnTo>
                  <a:pt x="1662430" y="70864"/>
                </a:lnTo>
                <a:lnTo>
                  <a:pt x="1701453" y="92325"/>
                </a:lnTo>
                <a:lnTo>
                  <a:pt x="1743660" y="117027"/>
                </a:lnTo>
                <a:lnTo>
                  <a:pt x="1789651" y="144360"/>
                </a:lnTo>
                <a:lnTo>
                  <a:pt x="1839624" y="174932"/>
                </a:lnTo>
                <a:lnTo>
                  <a:pt x="1894175" y="207935"/>
                </a:lnTo>
                <a:lnTo>
                  <a:pt x="1953505" y="244176"/>
                </a:lnTo>
                <a:lnTo>
                  <a:pt x="2018011" y="283050"/>
                </a:lnTo>
                <a:lnTo>
                  <a:pt x="2088291" y="325164"/>
                </a:lnTo>
                <a:lnTo>
                  <a:pt x="2164743" y="369706"/>
                </a:lnTo>
                <a:lnTo>
                  <a:pt x="2241195" y="414047"/>
                </a:lnTo>
                <a:lnTo>
                  <a:pt x="2312470" y="454338"/>
                </a:lnTo>
                <a:lnTo>
                  <a:pt x="2378171" y="491187"/>
                </a:lnTo>
                <a:lnTo>
                  <a:pt x="2439094" y="524999"/>
                </a:lnTo>
                <a:lnTo>
                  <a:pt x="2494641" y="555775"/>
                </a:lnTo>
                <a:lnTo>
                  <a:pt x="2545808" y="584323"/>
                </a:lnTo>
                <a:lnTo>
                  <a:pt x="2592396" y="610643"/>
                </a:lnTo>
                <a:lnTo>
                  <a:pt x="2634604" y="635142"/>
                </a:lnTo>
                <a:lnTo>
                  <a:pt x="2672830" y="658628"/>
                </a:lnTo>
                <a:lnTo>
                  <a:pt x="2707273" y="680697"/>
                </a:lnTo>
                <a:lnTo>
                  <a:pt x="2737535" y="702159"/>
                </a:lnTo>
                <a:lnTo>
                  <a:pt x="2764811" y="723620"/>
                </a:lnTo>
                <a:lnTo>
                  <a:pt x="2788702" y="744677"/>
                </a:lnTo>
                <a:lnTo>
                  <a:pt x="2809209" y="766341"/>
                </a:lnTo>
                <a:lnTo>
                  <a:pt x="2827127" y="788815"/>
                </a:lnTo>
                <a:lnTo>
                  <a:pt x="2842258" y="812301"/>
                </a:lnTo>
                <a:lnTo>
                  <a:pt x="2854801" y="837205"/>
                </a:lnTo>
                <a:lnTo>
                  <a:pt x="2865154" y="863931"/>
                </a:lnTo>
                <a:lnTo>
                  <a:pt x="2873516" y="892884"/>
                </a:lnTo>
                <a:lnTo>
                  <a:pt x="2879688" y="924266"/>
                </a:lnTo>
                <a:lnTo>
                  <a:pt x="2884665" y="958483"/>
                </a:lnTo>
                <a:lnTo>
                  <a:pt x="2887850" y="995940"/>
                </a:lnTo>
                <a:lnTo>
                  <a:pt x="2889842" y="1036838"/>
                </a:lnTo>
                <a:lnTo>
                  <a:pt x="2890638" y="1081786"/>
                </a:lnTo>
                <a:lnTo>
                  <a:pt x="2890837" y="1131188"/>
                </a:lnTo>
                <a:lnTo>
                  <a:pt x="2890240" y="1185045"/>
                </a:lnTo>
                <a:lnTo>
                  <a:pt x="2889045" y="1243558"/>
                </a:lnTo>
                <a:lnTo>
                  <a:pt x="2887850" y="1307740"/>
                </a:lnTo>
                <a:lnTo>
                  <a:pt x="2886457" y="1377592"/>
                </a:lnTo>
                <a:lnTo>
                  <a:pt x="2885262" y="1453315"/>
                </a:lnTo>
                <a:lnTo>
                  <a:pt x="2884267" y="1535719"/>
                </a:lnTo>
                <a:lnTo>
                  <a:pt x="2883869" y="1624603"/>
                </a:lnTo>
                <a:lnTo>
                  <a:pt x="2884267" y="1713486"/>
                </a:lnTo>
                <a:lnTo>
                  <a:pt x="2885262" y="1795891"/>
                </a:lnTo>
                <a:lnTo>
                  <a:pt x="2886457" y="1871614"/>
                </a:lnTo>
                <a:lnTo>
                  <a:pt x="2887850" y="1941465"/>
                </a:lnTo>
                <a:lnTo>
                  <a:pt x="2889045" y="2005647"/>
                </a:lnTo>
                <a:lnTo>
                  <a:pt x="2890240" y="2064161"/>
                </a:lnTo>
                <a:lnTo>
                  <a:pt x="2890837" y="2118017"/>
                </a:lnTo>
                <a:lnTo>
                  <a:pt x="2890638" y="2167419"/>
                </a:lnTo>
                <a:lnTo>
                  <a:pt x="2889842" y="2212367"/>
                </a:lnTo>
                <a:lnTo>
                  <a:pt x="2887850" y="2253265"/>
                </a:lnTo>
                <a:lnTo>
                  <a:pt x="2884665" y="2290722"/>
                </a:lnTo>
                <a:lnTo>
                  <a:pt x="2879887" y="2324939"/>
                </a:lnTo>
                <a:lnTo>
                  <a:pt x="2873516" y="2356322"/>
                </a:lnTo>
                <a:lnTo>
                  <a:pt x="2865154" y="2385275"/>
                </a:lnTo>
                <a:lnTo>
                  <a:pt x="2854801" y="2412000"/>
                </a:lnTo>
                <a:lnTo>
                  <a:pt x="2842258" y="2436904"/>
                </a:lnTo>
                <a:lnTo>
                  <a:pt x="2827127" y="2460390"/>
                </a:lnTo>
                <a:lnTo>
                  <a:pt x="2809209" y="2482864"/>
                </a:lnTo>
                <a:lnTo>
                  <a:pt x="2788702" y="2504528"/>
                </a:lnTo>
                <a:lnTo>
                  <a:pt x="2764811" y="2525585"/>
                </a:lnTo>
                <a:lnTo>
                  <a:pt x="2737734" y="2547046"/>
                </a:lnTo>
                <a:lnTo>
                  <a:pt x="2707273" y="2568508"/>
                </a:lnTo>
                <a:lnTo>
                  <a:pt x="2672830" y="2590779"/>
                </a:lnTo>
                <a:lnTo>
                  <a:pt x="2634803" y="2614063"/>
                </a:lnTo>
                <a:lnTo>
                  <a:pt x="2592396" y="2638562"/>
                </a:lnTo>
                <a:lnTo>
                  <a:pt x="2545808" y="2664883"/>
                </a:lnTo>
                <a:lnTo>
                  <a:pt x="2494641" y="2693431"/>
                </a:lnTo>
                <a:lnTo>
                  <a:pt x="2439094" y="2724408"/>
                </a:lnTo>
                <a:lnTo>
                  <a:pt x="2378171" y="2758220"/>
                </a:lnTo>
                <a:lnTo>
                  <a:pt x="2312470" y="2794867"/>
                </a:lnTo>
                <a:lnTo>
                  <a:pt x="2241195" y="2835158"/>
                </a:lnTo>
                <a:lnTo>
                  <a:pt x="2164743" y="2879499"/>
                </a:lnTo>
                <a:lnTo>
                  <a:pt x="2088291" y="2924042"/>
                </a:lnTo>
                <a:lnTo>
                  <a:pt x="2018011" y="2966155"/>
                </a:lnTo>
                <a:lnTo>
                  <a:pt x="1953505" y="3005029"/>
                </a:lnTo>
                <a:lnTo>
                  <a:pt x="1894175" y="3041271"/>
                </a:lnTo>
                <a:lnTo>
                  <a:pt x="1839624" y="3074273"/>
                </a:lnTo>
                <a:lnTo>
                  <a:pt x="1789651" y="3104846"/>
                </a:lnTo>
                <a:lnTo>
                  <a:pt x="1743660" y="3132179"/>
                </a:lnTo>
                <a:lnTo>
                  <a:pt x="1701453" y="3156880"/>
                </a:lnTo>
                <a:lnTo>
                  <a:pt x="1662430" y="3178341"/>
                </a:lnTo>
                <a:lnTo>
                  <a:pt x="1626195" y="3197171"/>
                </a:lnTo>
                <a:lnTo>
                  <a:pt x="1592350" y="3212963"/>
                </a:lnTo>
                <a:lnTo>
                  <a:pt x="1560494" y="3226124"/>
                </a:lnTo>
                <a:lnTo>
                  <a:pt x="1530431" y="3236247"/>
                </a:lnTo>
                <a:lnTo>
                  <a:pt x="1501364" y="3243334"/>
                </a:lnTo>
                <a:lnTo>
                  <a:pt x="1473092" y="3247788"/>
                </a:lnTo>
                <a:lnTo>
                  <a:pt x="1445618" y="3249205"/>
                </a:lnTo>
                <a:lnTo>
                  <a:pt x="1417744" y="3247788"/>
                </a:lnTo>
                <a:lnTo>
                  <a:pt x="1389473" y="3243334"/>
                </a:lnTo>
                <a:lnTo>
                  <a:pt x="1360406" y="3236247"/>
                </a:lnTo>
                <a:lnTo>
                  <a:pt x="1330342" y="3226124"/>
                </a:lnTo>
                <a:lnTo>
                  <a:pt x="1298488" y="3212963"/>
                </a:lnTo>
                <a:lnTo>
                  <a:pt x="1264642" y="3197171"/>
                </a:lnTo>
                <a:lnTo>
                  <a:pt x="1228407" y="3178341"/>
                </a:lnTo>
                <a:lnTo>
                  <a:pt x="1189384" y="3156880"/>
                </a:lnTo>
                <a:lnTo>
                  <a:pt x="1147176" y="3132179"/>
                </a:lnTo>
                <a:lnTo>
                  <a:pt x="1101186" y="3104846"/>
                </a:lnTo>
                <a:lnTo>
                  <a:pt x="1051214" y="3074273"/>
                </a:lnTo>
                <a:lnTo>
                  <a:pt x="996662" y="3041271"/>
                </a:lnTo>
                <a:lnTo>
                  <a:pt x="937332" y="3005029"/>
                </a:lnTo>
                <a:lnTo>
                  <a:pt x="872826" y="2966155"/>
                </a:lnTo>
                <a:lnTo>
                  <a:pt x="802546" y="2924042"/>
                </a:lnTo>
                <a:lnTo>
                  <a:pt x="726094" y="2879499"/>
                </a:lnTo>
                <a:lnTo>
                  <a:pt x="649642" y="2835158"/>
                </a:lnTo>
                <a:lnTo>
                  <a:pt x="578366" y="2794867"/>
                </a:lnTo>
                <a:lnTo>
                  <a:pt x="512666" y="2758018"/>
                </a:lnTo>
                <a:lnTo>
                  <a:pt x="451743" y="2724206"/>
                </a:lnTo>
                <a:lnTo>
                  <a:pt x="396196" y="2693431"/>
                </a:lnTo>
                <a:lnTo>
                  <a:pt x="345029" y="2664883"/>
                </a:lnTo>
                <a:lnTo>
                  <a:pt x="298441" y="2638562"/>
                </a:lnTo>
                <a:lnTo>
                  <a:pt x="256233" y="2614063"/>
                </a:lnTo>
                <a:lnTo>
                  <a:pt x="218007" y="2590577"/>
                </a:lnTo>
                <a:lnTo>
                  <a:pt x="183564" y="2568508"/>
                </a:lnTo>
                <a:lnTo>
                  <a:pt x="153302" y="2547046"/>
                </a:lnTo>
                <a:lnTo>
                  <a:pt x="126026" y="2525585"/>
                </a:lnTo>
                <a:lnTo>
                  <a:pt x="102135" y="2504528"/>
                </a:lnTo>
                <a:lnTo>
                  <a:pt x="81628" y="2482864"/>
                </a:lnTo>
                <a:lnTo>
                  <a:pt x="63710" y="2460390"/>
                </a:lnTo>
                <a:lnTo>
                  <a:pt x="48579" y="2436904"/>
                </a:lnTo>
                <a:lnTo>
                  <a:pt x="36036" y="2412000"/>
                </a:lnTo>
                <a:lnTo>
                  <a:pt x="25683" y="2385275"/>
                </a:lnTo>
                <a:lnTo>
                  <a:pt x="17321" y="2356322"/>
                </a:lnTo>
                <a:lnTo>
                  <a:pt x="11149" y="2324939"/>
                </a:lnTo>
                <a:lnTo>
                  <a:pt x="6172" y="2290722"/>
                </a:lnTo>
                <a:lnTo>
                  <a:pt x="2986" y="2253265"/>
                </a:lnTo>
                <a:lnTo>
                  <a:pt x="995" y="2212367"/>
                </a:lnTo>
                <a:lnTo>
                  <a:pt x="199" y="2167419"/>
                </a:lnTo>
                <a:lnTo>
                  <a:pt x="0" y="2118017"/>
                </a:lnTo>
                <a:lnTo>
                  <a:pt x="597" y="2064161"/>
                </a:lnTo>
                <a:lnTo>
                  <a:pt x="1792" y="2005647"/>
                </a:lnTo>
                <a:lnTo>
                  <a:pt x="2986" y="1941465"/>
                </a:lnTo>
                <a:lnTo>
                  <a:pt x="4380" y="1871614"/>
                </a:lnTo>
                <a:lnTo>
                  <a:pt x="5575" y="1795891"/>
                </a:lnTo>
                <a:lnTo>
                  <a:pt x="6570" y="1713486"/>
                </a:lnTo>
                <a:lnTo>
                  <a:pt x="6968" y="1624603"/>
                </a:lnTo>
                <a:lnTo>
                  <a:pt x="6570" y="1535719"/>
                </a:lnTo>
                <a:lnTo>
                  <a:pt x="5575" y="1453315"/>
                </a:lnTo>
                <a:lnTo>
                  <a:pt x="4380" y="1377592"/>
                </a:lnTo>
                <a:lnTo>
                  <a:pt x="2986" y="1307740"/>
                </a:lnTo>
                <a:lnTo>
                  <a:pt x="1792" y="1243558"/>
                </a:lnTo>
                <a:lnTo>
                  <a:pt x="597" y="1185045"/>
                </a:lnTo>
                <a:lnTo>
                  <a:pt x="0" y="1131188"/>
                </a:lnTo>
                <a:lnTo>
                  <a:pt x="199" y="1081786"/>
                </a:lnTo>
                <a:lnTo>
                  <a:pt x="995" y="1036838"/>
                </a:lnTo>
                <a:lnTo>
                  <a:pt x="2986" y="995940"/>
                </a:lnTo>
                <a:lnTo>
                  <a:pt x="6172" y="958483"/>
                </a:lnTo>
                <a:lnTo>
                  <a:pt x="10950" y="924266"/>
                </a:lnTo>
                <a:lnTo>
                  <a:pt x="17321" y="892884"/>
                </a:lnTo>
                <a:lnTo>
                  <a:pt x="25683" y="863931"/>
                </a:lnTo>
                <a:lnTo>
                  <a:pt x="36036" y="837205"/>
                </a:lnTo>
                <a:lnTo>
                  <a:pt x="48579" y="812301"/>
                </a:lnTo>
                <a:lnTo>
                  <a:pt x="63710" y="788815"/>
                </a:lnTo>
                <a:lnTo>
                  <a:pt x="81628" y="766341"/>
                </a:lnTo>
                <a:lnTo>
                  <a:pt x="102135" y="744677"/>
                </a:lnTo>
                <a:lnTo>
                  <a:pt x="126026" y="723620"/>
                </a:lnTo>
                <a:lnTo>
                  <a:pt x="153103" y="702159"/>
                </a:lnTo>
                <a:lnTo>
                  <a:pt x="183564" y="680697"/>
                </a:lnTo>
                <a:lnTo>
                  <a:pt x="218007" y="658426"/>
                </a:lnTo>
                <a:lnTo>
                  <a:pt x="256034" y="635142"/>
                </a:lnTo>
                <a:lnTo>
                  <a:pt x="298441" y="610643"/>
                </a:lnTo>
                <a:lnTo>
                  <a:pt x="345029" y="584323"/>
                </a:lnTo>
                <a:lnTo>
                  <a:pt x="396196" y="555775"/>
                </a:lnTo>
                <a:lnTo>
                  <a:pt x="451743" y="524797"/>
                </a:lnTo>
                <a:lnTo>
                  <a:pt x="512666" y="490985"/>
                </a:lnTo>
                <a:lnTo>
                  <a:pt x="578366" y="454338"/>
                </a:lnTo>
                <a:lnTo>
                  <a:pt x="649642" y="414047"/>
                </a:lnTo>
                <a:lnTo>
                  <a:pt x="726094" y="369706"/>
                </a:lnTo>
                <a:lnTo>
                  <a:pt x="802546" y="325164"/>
                </a:lnTo>
                <a:lnTo>
                  <a:pt x="872826" y="283050"/>
                </a:lnTo>
                <a:lnTo>
                  <a:pt x="937332" y="244176"/>
                </a:lnTo>
                <a:lnTo>
                  <a:pt x="996662" y="207935"/>
                </a:lnTo>
                <a:lnTo>
                  <a:pt x="1051214" y="174932"/>
                </a:lnTo>
                <a:lnTo>
                  <a:pt x="1101186" y="144360"/>
                </a:lnTo>
                <a:lnTo>
                  <a:pt x="1147176" y="117027"/>
                </a:lnTo>
                <a:lnTo>
                  <a:pt x="1189384" y="92325"/>
                </a:lnTo>
                <a:lnTo>
                  <a:pt x="1228407" y="70864"/>
                </a:lnTo>
                <a:lnTo>
                  <a:pt x="1264642" y="52034"/>
                </a:lnTo>
                <a:lnTo>
                  <a:pt x="1298488" y="36242"/>
                </a:lnTo>
                <a:lnTo>
                  <a:pt x="1330342" y="23081"/>
                </a:lnTo>
                <a:lnTo>
                  <a:pt x="1360406" y="12958"/>
                </a:lnTo>
                <a:lnTo>
                  <a:pt x="1389473" y="5872"/>
                </a:lnTo>
                <a:lnTo>
                  <a:pt x="1417744" y="1417"/>
                </a:lnTo>
                <a:lnTo>
                  <a:pt x="1445618" y="0"/>
                </a:lnTo>
                <a:close/>
              </a:path>
            </a:pathLst>
          </a:custGeom>
          <a:gradFill>
            <a:gsLst>
              <a:gs pos="0">
                <a:srgbClr val="FFFFFF">
                  <a:alpha val="0"/>
                </a:srgbClr>
              </a:gs>
              <a:gs pos="100000">
                <a:srgbClr val="FFFFFF">
                  <a:alpha val="3921"/>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25">
              <a:solidFill>
                <a:schemeClr val="lt1"/>
              </a:solidFill>
              <a:latin typeface="Calibri"/>
              <a:ea typeface="Calibri"/>
              <a:cs typeface="Calibri"/>
              <a:sym typeface="Calibri"/>
            </a:endParaRPr>
          </a:p>
        </p:txBody>
      </p:sp>
      <p:sp>
        <p:nvSpPr>
          <p:cNvPr id="142" name="Google Shape;142;gc79179bcbf_0_130"/>
          <p:cNvSpPr/>
          <p:nvPr/>
        </p:nvSpPr>
        <p:spPr>
          <a:xfrm flipH="1">
            <a:off x="3139176" y="-2169660"/>
            <a:ext cx="4892742" cy="5491156"/>
          </a:xfrm>
          <a:custGeom>
            <a:rect b="b" l="l" r="r" t="t"/>
            <a:pathLst>
              <a:path extrusionOk="0" h="3249205" w="2890837">
                <a:moveTo>
                  <a:pt x="1445618" y="0"/>
                </a:moveTo>
                <a:lnTo>
                  <a:pt x="1473092" y="1417"/>
                </a:lnTo>
                <a:lnTo>
                  <a:pt x="1501364" y="5872"/>
                </a:lnTo>
                <a:lnTo>
                  <a:pt x="1530431" y="12958"/>
                </a:lnTo>
                <a:lnTo>
                  <a:pt x="1560494" y="23081"/>
                </a:lnTo>
                <a:lnTo>
                  <a:pt x="1592350" y="36242"/>
                </a:lnTo>
                <a:lnTo>
                  <a:pt x="1626195" y="52034"/>
                </a:lnTo>
                <a:lnTo>
                  <a:pt x="1662430" y="70864"/>
                </a:lnTo>
                <a:lnTo>
                  <a:pt x="1701453" y="92325"/>
                </a:lnTo>
                <a:lnTo>
                  <a:pt x="1743660" y="117027"/>
                </a:lnTo>
                <a:lnTo>
                  <a:pt x="1789651" y="144360"/>
                </a:lnTo>
                <a:lnTo>
                  <a:pt x="1839624" y="174932"/>
                </a:lnTo>
                <a:lnTo>
                  <a:pt x="1894175" y="207935"/>
                </a:lnTo>
                <a:lnTo>
                  <a:pt x="1953505" y="244176"/>
                </a:lnTo>
                <a:lnTo>
                  <a:pt x="2018011" y="283050"/>
                </a:lnTo>
                <a:lnTo>
                  <a:pt x="2088291" y="325164"/>
                </a:lnTo>
                <a:lnTo>
                  <a:pt x="2164743" y="369706"/>
                </a:lnTo>
                <a:lnTo>
                  <a:pt x="2241195" y="414047"/>
                </a:lnTo>
                <a:lnTo>
                  <a:pt x="2312470" y="454338"/>
                </a:lnTo>
                <a:lnTo>
                  <a:pt x="2378171" y="491187"/>
                </a:lnTo>
                <a:lnTo>
                  <a:pt x="2439094" y="524999"/>
                </a:lnTo>
                <a:lnTo>
                  <a:pt x="2494641" y="555775"/>
                </a:lnTo>
                <a:lnTo>
                  <a:pt x="2545808" y="584323"/>
                </a:lnTo>
                <a:lnTo>
                  <a:pt x="2592396" y="610643"/>
                </a:lnTo>
                <a:lnTo>
                  <a:pt x="2634604" y="635142"/>
                </a:lnTo>
                <a:lnTo>
                  <a:pt x="2672830" y="658628"/>
                </a:lnTo>
                <a:lnTo>
                  <a:pt x="2707273" y="680697"/>
                </a:lnTo>
                <a:lnTo>
                  <a:pt x="2737535" y="702159"/>
                </a:lnTo>
                <a:lnTo>
                  <a:pt x="2764811" y="723620"/>
                </a:lnTo>
                <a:lnTo>
                  <a:pt x="2788702" y="744677"/>
                </a:lnTo>
                <a:lnTo>
                  <a:pt x="2809209" y="766341"/>
                </a:lnTo>
                <a:lnTo>
                  <a:pt x="2827127" y="788815"/>
                </a:lnTo>
                <a:lnTo>
                  <a:pt x="2842258" y="812301"/>
                </a:lnTo>
                <a:lnTo>
                  <a:pt x="2854801" y="837205"/>
                </a:lnTo>
                <a:lnTo>
                  <a:pt x="2865154" y="863931"/>
                </a:lnTo>
                <a:lnTo>
                  <a:pt x="2873516" y="892884"/>
                </a:lnTo>
                <a:lnTo>
                  <a:pt x="2879688" y="924266"/>
                </a:lnTo>
                <a:lnTo>
                  <a:pt x="2884665" y="958483"/>
                </a:lnTo>
                <a:lnTo>
                  <a:pt x="2887850" y="995940"/>
                </a:lnTo>
                <a:lnTo>
                  <a:pt x="2889842" y="1036838"/>
                </a:lnTo>
                <a:lnTo>
                  <a:pt x="2890638" y="1081786"/>
                </a:lnTo>
                <a:lnTo>
                  <a:pt x="2890837" y="1131188"/>
                </a:lnTo>
                <a:lnTo>
                  <a:pt x="2890240" y="1185045"/>
                </a:lnTo>
                <a:lnTo>
                  <a:pt x="2889045" y="1243558"/>
                </a:lnTo>
                <a:lnTo>
                  <a:pt x="2887850" y="1307740"/>
                </a:lnTo>
                <a:lnTo>
                  <a:pt x="2886457" y="1377592"/>
                </a:lnTo>
                <a:lnTo>
                  <a:pt x="2885262" y="1453315"/>
                </a:lnTo>
                <a:lnTo>
                  <a:pt x="2884267" y="1535719"/>
                </a:lnTo>
                <a:lnTo>
                  <a:pt x="2883869" y="1624603"/>
                </a:lnTo>
                <a:lnTo>
                  <a:pt x="2884267" y="1713486"/>
                </a:lnTo>
                <a:lnTo>
                  <a:pt x="2885262" y="1795891"/>
                </a:lnTo>
                <a:lnTo>
                  <a:pt x="2886457" y="1871614"/>
                </a:lnTo>
                <a:lnTo>
                  <a:pt x="2887850" y="1941465"/>
                </a:lnTo>
                <a:lnTo>
                  <a:pt x="2889045" y="2005647"/>
                </a:lnTo>
                <a:lnTo>
                  <a:pt x="2890240" y="2064161"/>
                </a:lnTo>
                <a:lnTo>
                  <a:pt x="2890837" y="2118017"/>
                </a:lnTo>
                <a:lnTo>
                  <a:pt x="2890638" y="2167419"/>
                </a:lnTo>
                <a:lnTo>
                  <a:pt x="2889842" y="2212367"/>
                </a:lnTo>
                <a:lnTo>
                  <a:pt x="2887850" y="2253265"/>
                </a:lnTo>
                <a:lnTo>
                  <a:pt x="2884665" y="2290722"/>
                </a:lnTo>
                <a:lnTo>
                  <a:pt x="2879887" y="2324939"/>
                </a:lnTo>
                <a:lnTo>
                  <a:pt x="2873516" y="2356322"/>
                </a:lnTo>
                <a:lnTo>
                  <a:pt x="2865154" y="2385275"/>
                </a:lnTo>
                <a:lnTo>
                  <a:pt x="2854801" y="2412000"/>
                </a:lnTo>
                <a:lnTo>
                  <a:pt x="2842258" y="2436904"/>
                </a:lnTo>
                <a:lnTo>
                  <a:pt x="2827127" y="2460390"/>
                </a:lnTo>
                <a:lnTo>
                  <a:pt x="2809209" y="2482864"/>
                </a:lnTo>
                <a:lnTo>
                  <a:pt x="2788702" y="2504528"/>
                </a:lnTo>
                <a:lnTo>
                  <a:pt x="2764811" y="2525585"/>
                </a:lnTo>
                <a:lnTo>
                  <a:pt x="2737734" y="2547046"/>
                </a:lnTo>
                <a:lnTo>
                  <a:pt x="2707273" y="2568508"/>
                </a:lnTo>
                <a:lnTo>
                  <a:pt x="2672830" y="2590779"/>
                </a:lnTo>
                <a:lnTo>
                  <a:pt x="2634803" y="2614063"/>
                </a:lnTo>
                <a:lnTo>
                  <a:pt x="2592396" y="2638562"/>
                </a:lnTo>
                <a:lnTo>
                  <a:pt x="2545808" y="2664883"/>
                </a:lnTo>
                <a:lnTo>
                  <a:pt x="2494641" y="2693431"/>
                </a:lnTo>
                <a:lnTo>
                  <a:pt x="2439094" y="2724408"/>
                </a:lnTo>
                <a:lnTo>
                  <a:pt x="2378171" y="2758220"/>
                </a:lnTo>
                <a:lnTo>
                  <a:pt x="2312470" y="2794867"/>
                </a:lnTo>
                <a:lnTo>
                  <a:pt x="2241195" y="2835158"/>
                </a:lnTo>
                <a:lnTo>
                  <a:pt x="2164743" y="2879499"/>
                </a:lnTo>
                <a:lnTo>
                  <a:pt x="2088291" y="2924042"/>
                </a:lnTo>
                <a:lnTo>
                  <a:pt x="2018011" y="2966155"/>
                </a:lnTo>
                <a:lnTo>
                  <a:pt x="1953505" y="3005029"/>
                </a:lnTo>
                <a:lnTo>
                  <a:pt x="1894175" y="3041271"/>
                </a:lnTo>
                <a:lnTo>
                  <a:pt x="1839624" y="3074273"/>
                </a:lnTo>
                <a:lnTo>
                  <a:pt x="1789651" y="3104846"/>
                </a:lnTo>
                <a:lnTo>
                  <a:pt x="1743660" y="3132179"/>
                </a:lnTo>
                <a:lnTo>
                  <a:pt x="1701453" y="3156880"/>
                </a:lnTo>
                <a:lnTo>
                  <a:pt x="1662430" y="3178341"/>
                </a:lnTo>
                <a:lnTo>
                  <a:pt x="1626195" y="3197171"/>
                </a:lnTo>
                <a:lnTo>
                  <a:pt x="1592350" y="3212963"/>
                </a:lnTo>
                <a:lnTo>
                  <a:pt x="1560494" y="3226124"/>
                </a:lnTo>
                <a:lnTo>
                  <a:pt x="1530431" y="3236247"/>
                </a:lnTo>
                <a:lnTo>
                  <a:pt x="1501364" y="3243334"/>
                </a:lnTo>
                <a:lnTo>
                  <a:pt x="1473092" y="3247788"/>
                </a:lnTo>
                <a:lnTo>
                  <a:pt x="1445618" y="3249205"/>
                </a:lnTo>
                <a:lnTo>
                  <a:pt x="1417744" y="3247788"/>
                </a:lnTo>
                <a:lnTo>
                  <a:pt x="1389473" y="3243334"/>
                </a:lnTo>
                <a:lnTo>
                  <a:pt x="1360406" y="3236247"/>
                </a:lnTo>
                <a:lnTo>
                  <a:pt x="1330342" y="3226124"/>
                </a:lnTo>
                <a:lnTo>
                  <a:pt x="1298488" y="3212963"/>
                </a:lnTo>
                <a:lnTo>
                  <a:pt x="1264642" y="3197171"/>
                </a:lnTo>
                <a:lnTo>
                  <a:pt x="1228407" y="3178341"/>
                </a:lnTo>
                <a:lnTo>
                  <a:pt x="1189384" y="3156880"/>
                </a:lnTo>
                <a:lnTo>
                  <a:pt x="1147176" y="3132179"/>
                </a:lnTo>
                <a:lnTo>
                  <a:pt x="1101186" y="3104846"/>
                </a:lnTo>
                <a:lnTo>
                  <a:pt x="1051214" y="3074273"/>
                </a:lnTo>
                <a:lnTo>
                  <a:pt x="996662" y="3041271"/>
                </a:lnTo>
                <a:lnTo>
                  <a:pt x="937332" y="3005029"/>
                </a:lnTo>
                <a:lnTo>
                  <a:pt x="872826" y="2966155"/>
                </a:lnTo>
                <a:lnTo>
                  <a:pt x="802546" y="2924042"/>
                </a:lnTo>
                <a:lnTo>
                  <a:pt x="726094" y="2879499"/>
                </a:lnTo>
                <a:lnTo>
                  <a:pt x="649642" y="2835158"/>
                </a:lnTo>
                <a:lnTo>
                  <a:pt x="578366" y="2794867"/>
                </a:lnTo>
                <a:lnTo>
                  <a:pt x="512666" y="2758018"/>
                </a:lnTo>
                <a:lnTo>
                  <a:pt x="451743" y="2724206"/>
                </a:lnTo>
                <a:lnTo>
                  <a:pt x="396196" y="2693431"/>
                </a:lnTo>
                <a:lnTo>
                  <a:pt x="345029" y="2664883"/>
                </a:lnTo>
                <a:lnTo>
                  <a:pt x="298441" y="2638562"/>
                </a:lnTo>
                <a:lnTo>
                  <a:pt x="256233" y="2614063"/>
                </a:lnTo>
                <a:lnTo>
                  <a:pt x="218007" y="2590577"/>
                </a:lnTo>
                <a:lnTo>
                  <a:pt x="183564" y="2568508"/>
                </a:lnTo>
                <a:lnTo>
                  <a:pt x="153302" y="2547046"/>
                </a:lnTo>
                <a:lnTo>
                  <a:pt x="126026" y="2525585"/>
                </a:lnTo>
                <a:lnTo>
                  <a:pt x="102135" y="2504528"/>
                </a:lnTo>
                <a:lnTo>
                  <a:pt x="81628" y="2482864"/>
                </a:lnTo>
                <a:lnTo>
                  <a:pt x="63710" y="2460390"/>
                </a:lnTo>
                <a:lnTo>
                  <a:pt x="48579" y="2436904"/>
                </a:lnTo>
                <a:lnTo>
                  <a:pt x="36036" y="2412000"/>
                </a:lnTo>
                <a:lnTo>
                  <a:pt x="25683" y="2385275"/>
                </a:lnTo>
                <a:lnTo>
                  <a:pt x="17321" y="2356322"/>
                </a:lnTo>
                <a:lnTo>
                  <a:pt x="11149" y="2324939"/>
                </a:lnTo>
                <a:lnTo>
                  <a:pt x="6172" y="2290722"/>
                </a:lnTo>
                <a:lnTo>
                  <a:pt x="2986" y="2253265"/>
                </a:lnTo>
                <a:lnTo>
                  <a:pt x="995" y="2212367"/>
                </a:lnTo>
                <a:lnTo>
                  <a:pt x="199" y="2167419"/>
                </a:lnTo>
                <a:lnTo>
                  <a:pt x="0" y="2118017"/>
                </a:lnTo>
                <a:lnTo>
                  <a:pt x="597" y="2064161"/>
                </a:lnTo>
                <a:lnTo>
                  <a:pt x="1792" y="2005647"/>
                </a:lnTo>
                <a:lnTo>
                  <a:pt x="2986" y="1941465"/>
                </a:lnTo>
                <a:lnTo>
                  <a:pt x="4380" y="1871614"/>
                </a:lnTo>
                <a:lnTo>
                  <a:pt x="5575" y="1795891"/>
                </a:lnTo>
                <a:lnTo>
                  <a:pt x="6570" y="1713486"/>
                </a:lnTo>
                <a:lnTo>
                  <a:pt x="6968" y="1624603"/>
                </a:lnTo>
                <a:lnTo>
                  <a:pt x="6570" y="1535719"/>
                </a:lnTo>
                <a:lnTo>
                  <a:pt x="5575" y="1453315"/>
                </a:lnTo>
                <a:lnTo>
                  <a:pt x="4380" y="1377592"/>
                </a:lnTo>
                <a:lnTo>
                  <a:pt x="2986" y="1307740"/>
                </a:lnTo>
                <a:lnTo>
                  <a:pt x="1792" y="1243558"/>
                </a:lnTo>
                <a:lnTo>
                  <a:pt x="597" y="1185045"/>
                </a:lnTo>
                <a:lnTo>
                  <a:pt x="0" y="1131188"/>
                </a:lnTo>
                <a:lnTo>
                  <a:pt x="199" y="1081786"/>
                </a:lnTo>
                <a:lnTo>
                  <a:pt x="995" y="1036838"/>
                </a:lnTo>
                <a:lnTo>
                  <a:pt x="2986" y="995940"/>
                </a:lnTo>
                <a:lnTo>
                  <a:pt x="6172" y="958483"/>
                </a:lnTo>
                <a:lnTo>
                  <a:pt x="10950" y="924266"/>
                </a:lnTo>
                <a:lnTo>
                  <a:pt x="17321" y="892884"/>
                </a:lnTo>
                <a:lnTo>
                  <a:pt x="25683" y="863931"/>
                </a:lnTo>
                <a:lnTo>
                  <a:pt x="36036" y="837205"/>
                </a:lnTo>
                <a:lnTo>
                  <a:pt x="48579" y="812301"/>
                </a:lnTo>
                <a:lnTo>
                  <a:pt x="63710" y="788815"/>
                </a:lnTo>
                <a:lnTo>
                  <a:pt x="81628" y="766341"/>
                </a:lnTo>
                <a:lnTo>
                  <a:pt x="102135" y="744677"/>
                </a:lnTo>
                <a:lnTo>
                  <a:pt x="126026" y="723620"/>
                </a:lnTo>
                <a:lnTo>
                  <a:pt x="153103" y="702159"/>
                </a:lnTo>
                <a:lnTo>
                  <a:pt x="183564" y="680697"/>
                </a:lnTo>
                <a:lnTo>
                  <a:pt x="218007" y="658426"/>
                </a:lnTo>
                <a:lnTo>
                  <a:pt x="256034" y="635142"/>
                </a:lnTo>
                <a:lnTo>
                  <a:pt x="298441" y="610643"/>
                </a:lnTo>
                <a:lnTo>
                  <a:pt x="345029" y="584323"/>
                </a:lnTo>
                <a:lnTo>
                  <a:pt x="396196" y="555775"/>
                </a:lnTo>
                <a:lnTo>
                  <a:pt x="451743" y="524797"/>
                </a:lnTo>
                <a:lnTo>
                  <a:pt x="512666" y="490985"/>
                </a:lnTo>
                <a:lnTo>
                  <a:pt x="578366" y="454338"/>
                </a:lnTo>
                <a:lnTo>
                  <a:pt x="649642" y="414047"/>
                </a:lnTo>
                <a:lnTo>
                  <a:pt x="726094" y="369706"/>
                </a:lnTo>
                <a:lnTo>
                  <a:pt x="802546" y="325164"/>
                </a:lnTo>
                <a:lnTo>
                  <a:pt x="872826" y="283050"/>
                </a:lnTo>
                <a:lnTo>
                  <a:pt x="937332" y="244176"/>
                </a:lnTo>
                <a:lnTo>
                  <a:pt x="996662" y="207935"/>
                </a:lnTo>
                <a:lnTo>
                  <a:pt x="1051214" y="174932"/>
                </a:lnTo>
                <a:lnTo>
                  <a:pt x="1101186" y="144360"/>
                </a:lnTo>
                <a:lnTo>
                  <a:pt x="1147176" y="117027"/>
                </a:lnTo>
                <a:lnTo>
                  <a:pt x="1189384" y="92325"/>
                </a:lnTo>
                <a:lnTo>
                  <a:pt x="1228407" y="70864"/>
                </a:lnTo>
                <a:lnTo>
                  <a:pt x="1264642" y="52034"/>
                </a:lnTo>
                <a:lnTo>
                  <a:pt x="1298488" y="36242"/>
                </a:lnTo>
                <a:lnTo>
                  <a:pt x="1330342" y="23081"/>
                </a:lnTo>
                <a:lnTo>
                  <a:pt x="1360406" y="12958"/>
                </a:lnTo>
                <a:lnTo>
                  <a:pt x="1389473" y="5872"/>
                </a:lnTo>
                <a:lnTo>
                  <a:pt x="1417744" y="1417"/>
                </a:lnTo>
                <a:lnTo>
                  <a:pt x="1445618" y="0"/>
                </a:lnTo>
                <a:close/>
              </a:path>
            </a:pathLst>
          </a:custGeom>
          <a:gradFill>
            <a:gsLst>
              <a:gs pos="0">
                <a:srgbClr val="FFFFFF">
                  <a:alpha val="0"/>
                </a:srgbClr>
              </a:gs>
              <a:gs pos="100000">
                <a:srgbClr val="FFFFFF">
                  <a:alpha val="3921"/>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25">
              <a:solidFill>
                <a:schemeClr val="lt1"/>
              </a:solidFill>
              <a:latin typeface="Calibri"/>
              <a:ea typeface="Calibri"/>
              <a:cs typeface="Calibri"/>
              <a:sym typeface="Calibri"/>
            </a:endParaRPr>
          </a:p>
        </p:txBody>
      </p:sp>
      <p:sp>
        <p:nvSpPr>
          <p:cNvPr id="143" name="Google Shape;143;gc79179bcbf_0_130"/>
          <p:cNvSpPr/>
          <p:nvPr>
            <p:ph idx="2" type="pic"/>
          </p:nvPr>
        </p:nvSpPr>
        <p:spPr>
          <a:xfrm>
            <a:off x="8167043" y="1664041"/>
            <a:ext cx="3580500" cy="3352500"/>
          </a:xfrm>
          <a:prstGeom prst="rect">
            <a:avLst/>
          </a:prstGeom>
          <a:solidFill>
            <a:srgbClr val="D8D8D8"/>
          </a:solid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rgbClr val="7F7F7F"/>
              </a:buClr>
              <a:buSzPts val="1500"/>
              <a:buFont typeface="Arial"/>
              <a:buNone/>
              <a:defRPr b="0" i="0" sz="1500" u="none" cap="none" strike="noStrike">
                <a:solidFill>
                  <a:srgbClr val="7F7F7F"/>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4" name="Google Shape;144;gc79179bcbf_0_130"/>
          <p:cNvSpPr/>
          <p:nvPr>
            <p:ph idx="3" type="pic"/>
          </p:nvPr>
        </p:nvSpPr>
        <p:spPr>
          <a:xfrm>
            <a:off x="7494302" y="1155674"/>
            <a:ext cx="3935700" cy="3684900"/>
          </a:xfrm>
          <a:prstGeom prst="rect">
            <a:avLst/>
          </a:prstGeom>
          <a:solidFill>
            <a:srgbClr val="D8D8D8"/>
          </a:solidFill>
          <a:ln>
            <a:noFill/>
          </a:ln>
          <a:effectLst>
            <a:outerShdw blurRad="1270000" sx="80000" rotWithShape="0" algn="tl" dir="2700000" dist="2540000" sy="80000">
              <a:srgbClr val="000000">
                <a:alpha val="40000"/>
              </a:srgbClr>
            </a:outerShdw>
          </a:effectLst>
        </p:spPr>
        <p:txBody>
          <a:bodyPr anchorCtr="0" anchor="t" bIns="45700" lIns="91425" spcFirstLastPara="1" rIns="91425" wrap="square" tIns="45700">
            <a:noAutofit/>
          </a:bodyPr>
          <a:lstStyle>
            <a:lvl1pPr lvl="0" marR="0" rtl="0" algn="ctr">
              <a:lnSpc>
                <a:spcPct val="90000"/>
              </a:lnSpc>
              <a:spcBef>
                <a:spcPts val="1000"/>
              </a:spcBef>
              <a:spcAft>
                <a:spcPts val="0"/>
              </a:spcAft>
              <a:buClr>
                <a:srgbClr val="7F7F7F"/>
              </a:buClr>
              <a:buSzPts val="1500"/>
              <a:buFont typeface="Arial"/>
              <a:buNone/>
              <a:defRPr b="0" i="0" sz="1500" u="none" cap="none" strike="noStrike">
                <a:solidFill>
                  <a:srgbClr val="7F7F7F"/>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5" name="Google Shape;145;gc79179bcbf_0_130"/>
          <p:cNvSpPr/>
          <p:nvPr>
            <p:ph idx="4" type="pic"/>
          </p:nvPr>
        </p:nvSpPr>
        <p:spPr>
          <a:xfrm>
            <a:off x="6452267" y="553093"/>
            <a:ext cx="4308900" cy="4034700"/>
          </a:xfrm>
          <a:prstGeom prst="rect">
            <a:avLst/>
          </a:prstGeom>
          <a:solidFill>
            <a:srgbClr val="D8D8D8"/>
          </a:solidFill>
          <a:ln>
            <a:noFill/>
          </a:ln>
          <a:effectLst>
            <a:outerShdw blurRad="1270000" sx="80000" rotWithShape="0" algn="tl" dir="2700000" dist="2540000" sy="80000">
              <a:srgbClr val="000000">
                <a:alpha val="40000"/>
              </a:srgbClr>
            </a:outerShdw>
          </a:effectLst>
        </p:spPr>
        <p:txBody>
          <a:bodyPr anchorCtr="0" anchor="t" bIns="45700" lIns="91425" spcFirstLastPara="1" rIns="91425" wrap="square" tIns="45700">
            <a:noAutofit/>
          </a:bodyPr>
          <a:lstStyle>
            <a:lvl1pPr lvl="0" marR="0" rtl="0" algn="ctr">
              <a:lnSpc>
                <a:spcPct val="90000"/>
              </a:lnSpc>
              <a:spcBef>
                <a:spcPts val="1000"/>
              </a:spcBef>
              <a:spcAft>
                <a:spcPts val="0"/>
              </a:spcAft>
              <a:buClr>
                <a:srgbClr val="7F7F7F"/>
              </a:buClr>
              <a:buSzPts val="1500"/>
              <a:buFont typeface="Arial"/>
              <a:buNone/>
              <a:defRPr b="0" i="0" sz="1500" u="none" cap="none" strike="noStrike">
                <a:solidFill>
                  <a:srgbClr val="7F7F7F"/>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Title Slide">
  <p:cSld name="20_Title Slide">
    <p:spTree>
      <p:nvGrpSpPr>
        <p:cNvPr id="146" name="Shape 146"/>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1_Title Slide">
  <p:cSld name="31_Title Slide">
    <p:spTree>
      <p:nvGrpSpPr>
        <p:cNvPr id="147" name="Shape 147"/>
        <p:cNvGrpSpPr/>
        <p:nvPr/>
      </p:nvGrpSpPr>
      <p:grpSpPr>
        <a:xfrm>
          <a:off x="0" y="0"/>
          <a:ext cx="0" cy="0"/>
          <a:chOff x="0" y="0"/>
          <a:chExt cx="0" cy="0"/>
        </a:xfrm>
      </p:grpSpPr>
      <p:sp>
        <p:nvSpPr>
          <p:cNvPr id="148" name="Google Shape;148;gc79179bcbf_0_138"/>
          <p:cNvSpPr/>
          <p:nvPr>
            <p:ph idx="2" type="pic"/>
          </p:nvPr>
        </p:nvSpPr>
        <p:spPr>
          <a:xfrm>
            <a:off x="6748233" y="1623806"/>
            <a:ext cx="5443800" cy="3610500"/>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rgbClr val="7F7F7F"/>
              </a:buClr>
              <a:buSzPts val="2800"/>
              <a:buFont typeface="Arial"/>
              <a:buNone/>
              <a:defRPr b="0" i="0" sz="2800" u="none" cap="none" strike="noStrike">
                <a:solidFill>
                  <a:srgbClr val="7F7F7F"/>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 Slide">
  <p:cSld name="TITLE_1">
    <p:spTree>
      <p:nvGrpSpPr>
        <p:cNvPr id="149" name="Shape 149"/>
        <p:cNvGrpSpPr/>
        <p:nvPr/>
      </p:nvGrpSpPr>
      <p:grpSpPr>
        <a:xfrm>
          <a:off x="0" y="0"/>
          <a:ext cx="0" cy="0"/>
          <a:chOff x="0" y="0"/>
          <a:chExt cx="0" cy="0"/>
        </a:xfrm>
      </p:grpSpPr>
      <p:sp>
        <p:nvSpPr>
          <p:cNvPr id="150" name="Google Shape;150;gc79179bcbf_0_14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rmAutofit/>
          </a:bodyPr>
          <a:lstStyle>
            <a:lvl1pPr indent="0" lvl="0" marL="0" rtl="0" algn="r">
              <a:spcBef>
                <a:spcPts val="0"/>
              </a:spcBef>
              <a:buNone/>
              <a:defRPr sz="1200">
                <a:solidFill>
                  <a:srgbClr val="888888"/>
                </a:solidFill>
              </a:defRPr>
            </a:lvl1pPr>
            <a:lvl2pPr indent="0" lvl="1" marL="0" rtl="0" algn="r">
              <a:spcBef>
                <a:spcPts val="0"/>
              </a:spcBef>
              <a:buNone/>
              <a:defRPr sz="1200">
                <a:solidFill>
                  <a:srgbClr val="888888"/>
                </a:solidFill>
              </a:defRPr>
            </a:lvl2pPr>
            <a:lvl3pPr indent="0" lvl="2" marL="0" rtl="0" algn="r">
              <a:spcBef>
                <a:spcPts val="0"/>
              </a:spcBef>
              <a:buNone/>
              <a:defRPr sz="1200">
                <a:solidFill>
                  <a:srgbClr val="888888"/>
                </a:solidFill>
              </a:defRPr>
            </a:lvl3pPr>
            <a:lvl4pPr indent="0" lvl="3" marL="0" rtl="0" algn="r">
              <a:spcBef>
                <a:spcPts val="0"/>
              </a:spcBef>
              <a:buNone/>
              <a:defRPr sz="1200">
                <a:solidFill>
                  <a:srgbClr val="888888"/>
                </a:solidFill>
              </a:defRPr>
            </a:lvl4pPr>
            <a:lvl5pPr indent="0" lvl="4" marL="0" rtl="0" algn="r">
              <a:spcBef>
                <a:spcPts val="0"/>
              </a:spcBef>
              <a:buNone/>
              <a:defRPr sz="1200">
                <a:solidFill>
                  <a:srgbClr val="888888"/>
                </a:solidFill>
              </a:defRPr>
            </a:lvl5pPr>
            <a:lvl6pPr indent="0" lvl="5" marL="0" rtl="0" algn="r">
              <a:spcBef>
                <a:spcPts val="0"/>
              </a:spcBef>
              <a:buNone/>
              <a:defRPr sz="1200">
                <a:solidFill>
                  <a:srgbClr val="888888"/>
                </a:solidFill>
              </a:defRPr>
            </a:lvl6pPr>
            <a:lvl7pPr indent="0" lvl="6" marL="0" rtl="0" algn="r">
              <a:spcBef>
                <a:spcPts val="0"/>
              </a:spcBef>
              <a:buNone/>
              <a:defRPr sz="1200">
                <a:solidFill>
                  <a:srgbClr val="888888"/>
                </a:solidFill>
              </a:defRPr>
            </a:lvl7pPr>
            <a:lvl8pPr indent="0" lvl="7" marL="0" rtl="0" algn="r">
              <a:spcBef>
                <a:spcPts val="0"/>
              </a:spcBef>
              <a:buNone/>
              <a:defRPr sz="1200">
                <a:solidFill>
                  <a:srgbClr val="888888"/>
                </a:solidFill>
              </a:defRPr>
            </a:lvl8pPr>
            <a:lvl9pPr indent="0" lvl="8" marL="0" rtl="0" algn="r">
              <a:spcBef>
                <a:spcPts val="0"/>
              </a:spcBef>
              <a:buNone/>
              <a:defRPr sz="1200">
                <a:solidFill>
                  <a:srgbClr val="888888"/>
                </a:solidFill>
              </a:defRPr>
            </a:lvl9pPr>
          </a:lstStyle>
          <a:p>
            <a:pPr indent="0" lvl="0" marL="0" rtl="0" algn="r">
              <a:spcBef>
                <a:spcPts val="0"/>
              </a:spcBef>
              <a:spcAft>
                <a:spcPts val="0"/>
              </a:spcAft>
              <a:buNone/>
            </a:pPr>
            <a:fld id="{00000000-1234-1234-1234-123412341234}" type="slidenum">
              <a:rPr lang="en-US"/>
              <a:t>‹#›</a:t>
            </a:fld>
            <a:endParaRPr sz="1300">
              <a:solidFill>
                <a:schemeClr val="dk2"/>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un titel 1">
  <p:cSld name="Kun titel">
    <p:spTree>
      <p:nvGrpSpPr>
        <p:cNvPr id="151" name="Shape 151"/>
        <p:cNvGrpSpPr/>
        <p:nvPr/>
      </p:nvGrpSpPr>
      <p:grpSpPr>
        <a:xfrm>
          <a:off x="0" y="0"/>
          <a:ext cx="0" cy="0"/>
          <a:chOff x="0" y="0"/>
          <a:chExt cx="0" cy="0"/>
        </a:xfrm>
      </p:grpSpPr>
      <p:sp>
        <p:nvSpPr>
          <p:cNvPr id="152" name="Google Shape;152;gc79179bcbf_0_142"/>
          <p:cNvSpPr txBox="1"/>
          <p:nvPr>
            <p:ph type="title"/>
          </p:nvPr>
        </p:nvSpPr>
        <p:spPr>
          <a:xfrm>
            <a:off x="629392" y="365126"/>
            <a:ext cx="10236900" cy="6444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153" name="Google Shape;153;gc79179bcbf_0_142"/>
          <p:cNvSpPr txBox="1"/>
          <p:nvPr>
            <p:ph idx="12" type="sldNum"/>
          </p:nvPr>
        </p:nvSpPr>
        <p:spPr>
          <a:xfrm>
            <a:off x="8610600" y="6416106"/>
            <a:ext cx="2991600" cy="305400"/>
          </a:xfrm>
          <a:prstGeom prst="rect">
            <a:avLst/>
          </a:prstGeom>
          <a:noFill/>
          <a:ln>
            <a:noFill/>
          </a:ln>
        </p:spPr>
        <p:txBody>
          <a:bodyPr anchorCtr="0" anchor="ctr" bIns="45700" lIns="91425" spcFirstLastPara="1" rIns="91425" wrap="square" tIns="45700">
            <a:normAutofit/>
          </a:bodyPr>
          <a:lstStyle>
            <a:lvl1pPr indent="0" lvl="0" marL="0" rtl="0" algn="r">
              <a:spcBef>
                <a:spcPts val="0"/>
              </a:spcBef>
              <a:buNone/>
              <a:defRPr sz="900">
                <a:solidFill>
                  <a:srgbClr val="2190C8"/>
                </a:solidFill>
                <a:latin typeface="Arial"/>
                <a:ea typeface="Arial"/>
                <a:cs typeface="Arial"/>
                <a:sym typeface="Arial"/>
              </a:defRPr>
            </a:lvl1pPr>
            <a:lvl2pPr indent="0" lvl="1" marL="0" rtl="0" algn="r">
              <a:spcBef>
                <a:spcPts val="0"/>
              </a:spcBef>
              <a:buNone/>
              <a:defRPr sz="900">
                <a:solidFill>
                  <a:srgbClr val="2190C8"/>
                </a:solidFill>
                <a:latin typeface="Arial"/>
                <a:ea typeface="Arial"/>
                <a:cs typeface="Arial"/>
                <a:sym typeface="Arial"/>
              </a:defRPr>
            </a:lvl2pPr>
            <a:lvl3pPr indent="0" lvl="2" marL="0" rtl="0" algn="r">
              <a:spcBef>
                <a:spcPts val="0"/>
              </a:spcBef>
              <a:buNone/>
              <a:defRPr sz="900">
                <a:solidFill>
                  <a:srgbClr val="2190C8"/>
                </a:solidFill>
                <a:latin typeface="Arial"/>
                <a:ea typeface="Arial"/>
                <a:cs typeface="Arial"/>
                <a:sym typeface="Arial"/>
              </a:defRPr>
            </a:lvl3pPr>
            <a:lvl4pPr indent="0" lvl="3" marL="0" rtl="0" algn="r">
              <a:spcBef>
                <a:spcPts val="0"/>
              </a:spcBef>
              <a:buNone/>
              <a:defRPr sz="900">
                <a:solidFill>
                  <a:srgbClr val="2190C8"/>
                </a:solidFill>
                <a:latin typeface="Arial"/>
                <a:ea typeface="Arial"/>
                <a:cs typeface="Arial"/>
                <a:sym typeface="Arial"/>
              </a:defRPr>
            </a:lvl4pPr>
            <a:lvl5pPr indent="0" lvl="4" marL="0" rtl="0" algn="r">
              <a:spcBef>
                <a:spcPts val="0"/>
              </a:spcBef>
              <a:buNone/>
              <a:defRPr sz="900">
                <a:solidFill>
                  <a:srgbClr val="2190C8"/>
                </a:solidFill>
                <a:latin typeface="Arial"/>
                <a:ea typeface="Arial"/>
                <a:cs typeface="Arial"/>
                <a:sym typeface="Arial"/>
              </a:defRPr>
            </a:lvl5pPr>
            <a:lvl6pPr indent="0" lvl="5" marL="0" rtl="0" algn="r">
              <a:spcBef>
                <a:spcPts val="0"/>
              </a:spcBef>
              <a:buNone/>
              <a:defRPr sz="900">
                <a:solidFill>
                  <a:srgbClr val="2190C8"/>
                </a:solidFill>
                <a:latin typeface="Arial"/>
                <a:ea typeface="Arial"/>
                <a:cs typeface="Arial"/>
                <a:sym typeface="Arial"/>
              </a:defRPr>
            </a:lvl6pPr>
            <a:lvl7pPr indent="0" lvl="6" marL="0" rtl="0" algn="r">
              <a:spcBef>
                <a:spcPts val="0"/>
              </a:spcBef>
              <a:buNone/>
              <a:defRPr sz="900">
                <a:solidFill>
                  <a:srgbClr val="2190C8"/>
                </a:solidFill>
                <a:latin typeface="Arial"/>
                <a:ea typeface="Arial"/>
                <a:cs typeface="Arial"/>
                <a:sym typeface="Arial"/>
              </a:defRPr>
            </a:lvl7pPr>
            <a:lvl8pPr indent="0" lvl="7" marL="0" rtl="0" algn="r">
              <a:spcBef>
                <a:spcPts val="0"/>
              </a:spcBef>
              <a:buNone/>
              <a:defRPr sz="900">
                <a:solidFill>
                  <a:srgbClr val="2190C8"/>
                </a:solidFill>
                <a:latin typeface="Arial"/>
                <a:ea typeface="Arial"/>
                <a:cs typeface="Arial"/>
                <a:sym typeface="Arial"/>
              </a:defRPr>
            </a:lvl8pPr>
            <a:lvl9pPr indent="0" lvl="8" marL="0" rtl="0" algn="r">
              <a:spcBef>
                <a:spcPts val="0"/>
              </a:spcBef>
              <a:buNone/>
              <a:defRPr sz="900">
                <a:solidFill>
                  <a:srgbClr val="2190C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5_Title Slide">
  <p:cSld name="25_Title Slide">
    <p:spTree>
      <p:nvGrpSpPr>
        <p:cNvPr id="154" name="Shape 154"/>
        <p:cNvGrpSpPr/>
        <p:nvPr/>
      </p:nvGrpSpPr>
      <p:grpSpPr>
        <a:xfrm>
          <a:off x="0" y="0"/>
          <a:ext cx="0" cy="0"/>
          <a:chOff x="0" y="0"/>
          <a:chExt cx="0" cy="0"/>
        </a:xfrm>
      </p:grpSpPr>
      <p:sp>
        <p:nvSpPr>
          <p:cNvPr id="155" name="Google Shape;155;gc79179bcbf_0_145"/>
          <p:cNvSpPr/>
          <p:nvPr>
            <p:ph idx="2" type="pic"/>
          </p:nvPr>
        </p:nvSpPr>
        <p:spPr>
          <a:xfrm>
            <a:off x="1100740" y="2095500"/>
            <a:ext cx="1041900" cy="1040400"/>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rgbClr val="595959"/>
              </a:buClr>
              <a:buSzPts val="1000"/>
              <a:buFont typeface="Arial"/>
              <a:buNone/>
              <a:defRPr b="0" i="0" sz="1000" u="none" cap="none" strike="noStrike">
                <a:solidFill>
                  <a:srgbClr val="595959"/>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6" name="Google Shape;156;gc79179bcbf_0_145"/>
          <p:cNvSpPr/>
          <p:nvPr>
            <p:ph idx="3" type="pic"/>
          </p:nvPr>
        </p:nvSpPr>
        <p:spPr>
          <a:xfrm>
            <a:off x="6415214" y="2095500"/>
            <a:ext cx="1041900" cy="1040400"/>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rgbClr val="595959"/>
              </a:buClr>
              <a:buSzPts val="1000"/>
              <a:buFont typeface="Arial"/>
              <a:buNone/>
              <a:defRPr b="0" i="0" sz="1000" u="none" cap="none" strike="noStrike">
                <a:solidFill>
                  <a:srgbClr val="595959"/>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7" name="Google Shape;157;gc79179bcbf_0_145"/>
          <p:cNvSpPr/>
          <p:nvPr>
            <p:ph idx="4" type="pic"/>
          </p:nvPr>
        </p:nvSpPr>
        <p:spPr>
          <a:xfrm>
            <a:off x="1100740" y="4160748"/>
            <a:ext cx="1041900" cy="1040400"/>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rgbClr val="595959"/>
              </a:buClr>
              <a:buSzPts val="1000"/>
              <a:buFont typeface="Arial"/>
              <a:buNone/>
              <a:defRPr b="0" i="0" sz="1000" u="none" cap="none" strike="noStrike">
                <a:solidFill>
                  <a:srgbClr val="595959"/>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8" name="Google Shape;158;gc79179bcbf_0_145"/>
          <p:cNvSpPr/>
          <p:nvPr>
            <p:ph idx="5" type="pic"/>
          </p:nvPr>
        </p:nvSpPr>
        <p:spPr>
          <a:xfrm>
            <a:off x="6415214" y="4160748"/>
            <a:ext cx="1041900" cy="1040400"/>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rgbClr val="595959"/>
              </a:buClr>
              <a:buSzPts val="1000"/>
              <a:buFont typeface="Arial"/>
              <a:buNone/>
              <a:defRPr b="0" i="0" sz="1000" u="none" cap="none" strike="noStrike">
                <a:solidFill>
                  <a:srgbClr val="595959"/>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gc79179bcbf_0_14"/>
          <p:cNvSpPr/>
          <p:nvPr/>
        </p:nvSpPr>
        <p:spPr>
          <a:xfrm flipH="1">
            <a:off x="4413300" y="6094233"/>
            <a:ext cx="7778700" cy="763500"/>
          </a:xfrm>
          <a:prstGeom prst="rtTriangle">
            <a:avLst/>
          </a:prstGeom>
          <a:solidFill>
            <a:srgbClr val="2D5D6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 name="Google Shape;25;gc79179bcbf_0_14"/>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26" name="Google Shape;26;gc79179bcbf_0_14"/>
          <p:cNvSpPr txBox="1"/>
          <p:nvPr>
            <p:ph idx="1" type="body"/>
          </p:nvPr>
        </p:nvSpPr>
        <p:spPr>
          <a:xfrm>
            <a:off x="415600" y="1536633"/>
            <a:ext cx="11360700" cy="4555200"/>
          </a:xfrm>
          <a:prstGeom prst="rect">
            <a:avLst/>
          </a:prstGeom>
        </p:spPr>
        <p:txBody>
          <a:bodyPr anchorCtr="0" anchor="t" bIns="121900" lIns="121900" spcFirstLastPara="1" rIns="121900" wrap="square" tIns="121900">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27" name="Google Shape;27;gc79179bcbf_0_14"/>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
        <p:nvSpPr>
          <p:cNvPr id="28" name="Google Shape;28;gc79179bcbf_0_14"/>
          <p:cNvSpPr/>
          <p:nvPr/>
        </p:nvSpPr>
        <p:spPr>
          <a:xfrm>
            <a:off x="0" y="6094233"/>
            <a:ext cx="12192000" cy="763500"/>
          </a:xfrm>
          <a:prstGeom prst="rtTriangle">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59" name="Shape 159"/>
        <p:cNvGrpSpPr/>
        <p:nvPr/>
      </p:nvGrpSpPr>
      <p:grpSpPr>
        <a:xfrm>
          <a:off x="0" y="0"/>
          <a:ext cx="0" cy="0"/>
          <a:chOff x="0" y="0"/>
          <a:chExt cx="0" cy="0"/>
        </a:xfrm>
      </p:grpSpPr>
      <p:sp>
        <p:nvSpPr>
          <p:cNvPr id="160" name="Google Shape;160;gc79179bcbf_0_150"/>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rmAutofit/>
          </a:bodyPr>
          <a:lstStyle>
            <a:lvl1pPr lvl="0" rtl="0" algn="ctr">
              <a:lnSpc>
                <a:spcPct val="90000"/>
              </a:lnSpc>
              <a:spcBef>
                <a:spcPts val="0"/>
              </a:spcBef>
              <a:spcAft>
                <a:spcPts val="0"/>
              </a:spcAft>
              <a:buClr>
                <a:schemeClr val="dk1"/>
              </a:buClr>
              <a:buSzPts val="3000"/>
              <a:buFont typeface="Calibri"/>
              <a:buNone/>
              <a:defRPr sz="3000"/>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161" name="Google Shape;161;gc79179bcbf_0_150"/>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rmAutofit/>
          </a:bodyPr>
          <a:lstStyle>
            <a:lvl1pPr lvl="0" rtl="0" algn="ctr">
              <a:lnSpc>
                <a:spcPct val="90000"/>
              </a:lnSpc>
              <a:spcBef>
                <a:spcPts val="1000"/>
              </a:spcBef>
              <a:spcAft>
                <a:spcPts val="0"/>
              </a:spcAft>
              <a:buClr>
                <a:schemeClr val="dk1"/>
              </a:buClr>
              <a:buSzPts val="1200"/>
              <a:buNone/>
              <a:defRPr sz="1200"/>
            </a:lvl1pPr>
            <a:lvl2pPr lvl="1" rtl="0" algn="ctr">
              <a:lnSpc>
                <a:spcPct val="90000"/>
              </a:lnSpc>
              <a:spcBef>
                <a:spcPts val="1600"/>
              </a:spcBef>
              <a:spcAft>
                <a:spcPts val="0"/>
              </a:spcAft>
              <a:buClr>
                <a:schemeClr val="dk1"/>
              </a:buClr>
              <a:buSzPts val="1000"/>
              <a:buNone/>
              <a:defRPr sz="1000"/>
            </a:lvl2pPr>
            <a:lvl3pPr lvl="2" rtl="0" algn="ctr">
              <a:lnSpc>
                <a:spcPct val="90000"/>
              </a:lnSpc>
              <a:spcBef>
                <a:spcPts val="1600"/>
              </a:spcBef>
              <a:spcAft>
                <a:spcPts val="0"/>
              </a:spcAft>
              <a:buClr>
                <a:schemeClr val="dk1"/>
              </a:buClr>
              <a:buSzPts val="900"/>
              <a:buNone/>
              <a:defRPr sz="900"/>
            </a:lvl3pPr>
            <a:lvl4pPr lvl="3" rtl="0" algn="ctr">
              <a:lnSpc>
                <a:spcPct val="90000"/>
              </a:lnSpc>
              <a:spcBef>
                <a:spcPts val="1600"/>
              </a:spcBef>
              <a:spcAft>
                <a:spcPts val="0"/>
              </a:spcAft>
              <a:buClr>
                <a:schemeClr val="dk1"/>
              </a:buClr>
              <a:buSzPts val="800"/>
              <a:buNone/>
              <a:defRPr sz="800"/>
            </a:lvl4pPr>
            <a:lvl5pPr lvl="4" rtl="0" algn="ctr">
              <a:lnSpc>
                <a:spcPct val="90000"/>
              </a:lnSpc>
              <a:spcBef>
                <a:spcPts val="1600"/>
              </a:spcBef>
              <a:spcAft>
                <a:spcPts val="0"/>
              </a:spcAft>
              <a:buClr>
                <a:schemeClr val="dk1"/>
              </a:buClr>
              <a:buSzPts val="800"/>
              <a:buNone/>
              <a:defRPr sz="800"/>
            </a:lvl5pPr>
            <a:lvl6pPr lvl="5" rtl="0" algn="ctr">
              <a:lnSpc>
                <a:spcPct val="90000"/>
              </a:lnSpc>
              <a:spcBef>
                <a:spcPts val="1600"/>
              </a:spcBef>
              <a:spcAft>
                <a:spcPts val="0"/>
              </a:spcAft>
              <a:buClr>
                <a:schemeClr val="dk1"/>
              </a:buClr>
              <a:buSzPts val="800"/>
              <a:buNone/>
              <a:defRPr sz="800"/>
            </a:lvl6pPr>
            <a:lvl7pPr lvl="6" rtl="0" algn="ctr">
              <a:lnSpc>
                <a:spcPct val="90000"/>
              </a:lnSpc>
              <a:spcBef>
                <a:spcPts val="1600"/>
              </a:spcBef>
              <a:spcAft>
                <a:spcPts val="0"/>
              </a:spcAft>
              <a:buClr>
                <a:schemeClr val="dk1"/>
              </a:buClr>
              <a:buSzPts val="800"/>
              <a:buNone/>
              <a:defRPr sz="800"/>
            </a:lvl7pPr>
            <a:lvl8pPr lvl="7" rtl="0" algn="ctr">
              <a:lnSpc>
                <a:spcPct val="90000"/>
              </a:lnSpc>
              <a:spcBef>
                <a:spcPts val="1600"/>
              </a:spcBef>
              <a:spcAft>
                <a:spcPts val="0"/>
              </a:spcAft>
              <a:buClr>
                <a:schemeClr val="dk1"/>
              </a:buClr>
              <a:buSzPts val="800"/>
              <a:buNone/>
              <a:defRPr sz="800"/>
            </a:lvl8pPr>
            <a:lvl9pPr lvl="8" rtl="0" algn="ctr">
              <a:lnSpc>
                <a:spcPct val="90000"/>
              </a:lnSpc>
              <a:spcBef>
                <a:spcPts val="1600"/>
              </a:spcBef>
              <a:spcAft>
                <a:spcPts val="1600"/>
              </a:spcAft>
              <a:buClr>
                <a:schemeClr val="dk1"/>
              </a:buClr>
              <a:buSzPts val="800"/>
              <a:buNone/>
              <a:defRPr sz="800"/>
            </a:lvl9pPr>
          </a:lstStyle>
          <a:p/>
        </p:txBody>
      </p:sp>
      <p:sp>
        <p:nvSpPr>
          <p:cNvPr id="162" name="Google Shape;162;gc79179bcbf_0_15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rm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63" name="Shape 163"/>
        <p:cNvGrpSpPr/>
        <p:nvPr/>
      </p:nvGrpSpPr>
      <p:grpSpPr>
        <a:xfrm>
          <a:off x="0" y="0"/>
          <a:ext cx="0" cy="0"/>
          <a:chOff x="0" y="0"/>
          <a:chExt cx="0" cy="0"/>
        </a:xfrm>
      </p:grpSpPr>
      <p:sp>
        <p:nvSpPr>
          <p:cNvPr id="164" name="Google Shape;164;gc79179bcbf_0_154"/>
          <p:cNvSpPr txBox="1"/>
          <p:nvPr>
            <p:ph type="title"/>
          </p:nvPr>
        </p:nvSpPr>
        <p:spPr>
          <a:xfrm>
            <a:off x="794657" y="718809"/>
            <a:ext cx="10515600" cy="536700"/>
          </a:xfrm>
          <a:prstGeom prst="rect">
            <a:avLst/>
          </a:prstGeom>
          <a:noFill/>
          <a:ln>
            <a:noFill/>
          </a:ln>
        </p:spPr>
        <p:txBody>
          <a:bodyPr anchorCtr="0" anchor="ctr" bIns="45700" lIns="91425" spcFirstLastPara="1" rIns="91425" wrap="square" tIns="45700">
            <a:normAutofit/>
          </a:bodyPr>
          <a:lstStyle>
            <a:lvl1pPr lvl="0" rtl="0" algn="ctr">
              <a:lnSpc>
                <a:spcPct val="90000"/>
              </a:lnSpc>
              <a:spcBef>
                <a:spcPts val="0"/>
              </a:spcBef>
              <a:spcAft>
                <a:spcPts val="0"/>
              </a:spcAft>
              <a:buClr>
                <a:schemeClr val="lt1"/>
              </a:buClr>
              <a:buSzPts val="3600"/>
              <a:buFont typeface="Montserrat SemiBold"/>
              <a:buNone/>
              <a:defRPr sz="3600">
                <a:solidFill>
                  <a:schemeClr val="lt1"/>
                </a:solidFill>
                <a:latin typeface="Montserrat SemiBold"/>
                <a:ea typeface="Montserrat SemiBold"/>
                <a:cs typeface="Montserrat SemiBold"/>
                <a:sym typeface="Montserrat SemiBold"/>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165" name="Google Shape;165;gc79179bcbf_0_154"/>
          <p:cNvSpPr txBox="1"/>
          <p:nvPr>
            <p:ph idx="1" type="body"/>
          </p:nvPr>
        </p:nvSpPr>
        <p:spPr>
          <a:xfrm>
            <a:off x="1886857" y="1197328"/>
            <a:ext cx="8331300" cy="301200"/>
          </a:xfrm>
          <a:prstGeom prst="rect">
            <a:avLst/>
          </a:prstGeom>
          <a:noFill/>
          <a:ln>
            <a:noFill/>
          </a:ln>
        </p:spPr>
        <p:txBody>
          <a:bodyPr anchorCtr="0" anchor="t" bIns="45700" lIns="91425" spcFirstLastPara="1" rIns="91425" wrap="square" tIns="45700">
            <a:normAutofit/>
          </a:bodyPr>
          <a:lstStyle>
            <a:lvl1pPr indent="-228600" lvl="0" marL="457200" rtl="0" algn="ctr">
              <a:lnSpc>
                <a:spcPct val="90000"/>
              </a:lnSpc>
              <a:spcBef>
                <a:spcPts val="1000"/>
              </a:spcBef>
              <a:spcAft>
                <a:spcPts val="0"/>
              </a:spcAft>
              <a:buClr>
                <a:schemeClr val="lt1"/>
              </a:buClr>
              <a:buSzPts val="1400"/>
              <a:buNone/>
              <a:defRPr sz="1400">
                <a:solidFill>
                  <a:schemeClr val="lt1"/>
                </a:solidFill>
                <a:latin typeface="Arial"/>
                <a:ea typeface="Arial"/>
                <a:cs typeface="Arial"/>
                <a:sym typeface="Arial"/>
              </a:defRPr>
            </a:lvl1pPr>
            <a:lvl2pPr indent="-342900" lvl="1" marL="914400" rtl="0" algn="l">
              <a:lnSpc>
                <a:spcPct val="90000"/>
              </a:lnSpc>
              <a:spcBef>
                <a:spcPts val="1600"/>
              </a:spcBef>
              <a:spcAft>
                <a:spcPts val="0"/>
              </a:spcAft>
              <a:buClr>
                <a:schemeClr val="dk1"/>
              </a:buClr>
              <a:buSzPts val="1800"/>
              <a:buChar char="○"/>
              <a:defRPr/>
            </a:lvl2pPr>
            <a:lvl3pPr indent="-342900" lvl="2" marL="1371600" rtl="0" algn="l">
              <a:lnSpc>
                <a:spcPct val="90000"/>
              </a:lnSpc>
              <a:spcBef>
                <a:spcPts val="1600"/>
              </a:spcBef>
              <a:spcAft>
                <a:spcPts val="0"/>
              </a:spcAft>
              <a:buClr>
                <a:schemeClr val="dk1"/>
              </a:buClr>
              <a:buSzPts val="1800"/>
              <a:buChar char="■"/>
              <a:defRPr/>
            </a:lvl3pPr>
            <a:lvl4pPr indent="-342900" lvl="3" marL="1828800" rtl="0" algn="l">
              <a:lnSpc>
                <a:spcPct val="90000"/>
              </a:lnSpc>
              <a:spcBef>
                <a:spcPts val="1600"/>
              </a:spcBef>
              <a:spcAft>
                <a:spcPts val="0"/>
              </a:spcAft>
              <a:buClr>
                <a:schemeClr val="dk1"/>
              </a:buClr>
              <a:buSzPts val="1800"/>
              <a:buChar char="●"/>
              <a:defRPr/>
            </a:lvl4pPr>
            <a:lvl5pPr indent="-342900" lvl="4" marL="2286000" rtl="0" algn="l">
              <a:lnSpc>
                <a:spcPct val="90000"/>
              </a:lnSpc>
              <a:spcBef>
                <a:spcPts val="1600"/>
              </a:spcBef>
              <a:spcAft>
                <a:spcPts val="0"/>
              </a:spcAft>
              <a:buClr>
                <a:schemeClr val="dk1"/>
              </a:buClr>
              <a:buSzPts val="1800"/>
              <a:buChar char="○"/>
              <a:defRPr/>
            </a:lvl5pPr>
            <a:lvl6pPr indent="-342900" lvl="5" marL="2743200" rtl="0" algn="l">
              <a:lnSpc>
                <a:spcPct val="90000"/>
              </a:lnSpc>
              <a:spcBef>
                <a:spcPts val="16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 indholdsobjekter">
  <p:cSld name="To indholdsobjekter">
    <p:spTree>
      <p:nvGrpSpPr>
        <p:cNvPr id="166" name="Shape 166"/>
        <p:cNvGrpSpPr/>
        <p:nvPr/>
      </p:nvGrpSpPr>
      <p:grpSpPr>
        <a:xfrm>
          <a:off x="0" y="0"/>
          <a:ext cx="0" cy="0"/>
          <a:chOff x="0" y="0"/>
          <a:chExt cx="0" cy="0"/>
        </a:xfrm>
      </p:grpSpPr>
      <p:sp>
        <p:nvSpPr>
          <p:cNvPr id="167" name="Google Shape;167;gc79179bcbf_0_157"/>
          <p:cNvSpPr txBox="1"/>
          <p:nvPr>
            <p:ph idx="1" type="body"/>
          </p:nvPr>
        </p:nvSpPr>
        <p:spPr>
          <a:xfrm>
            <a:off x="629392" y="1371600"/>
            <a:ext cx="5390400" cy="4805400"/>
          </a:xfrm>
          <a:prstGeom prst="rect">
            <a:avLst/>
          </a:prstGeom>
          <a:noFill/>
          <a:ln>
            <a:noFill/>
          </a:ln>
        </p:spPr>
        <p:txBody>
          <a:bodyPr anchorCtr="0" anchor="t" bIns="45700" lIns="91425" spcFirstLastPara="1" rIns="91425" wrap="square" tIns="45700">
            <a:normAutofit/>
          </a:bodyPr>
          <a:lstStyle>
            <a:lvl1pPr indent="-317500" lvl="0" marL="457200" rtl="0" algn="l">
              <a:lnSpc>
                <a:spcPct val="90000"/>
              </a:lnSpc>
              <a:spcBef>
                <a:spcPts val="1000"/>
              </a:spcBef>
              <a:spcAft>
                <a:spcPts val="0"/>
              </a:spcAft>
              <a:buClr>
                <a:schemeClr val="dk1"/>
              </a:buClr>
              <a:buSzPts val="1400"/>
              <a:buChar char="●"/>
              <a:defRPr sz="1400"/>
            </a:lvl1pPr>
            <a:lvl2pPr indent="-342900" lvl="1" marL="914400" rtl="0" algn="l">
              <a:lnSpc>
                <a:spcPct val="90000"/>
              </a:lnSpc>
              <a:spcBef>
                <a:spcPts val="1600"/>
              </a:spcBef>
              <a:spcAft>
                <a:spcPts val="0"/>
              </a:spcAft>
              <a:buClr>
                <a:schemeClr val="dk1"/>
              </a:buClr>
              <a:buSzPts val="1800"/>
              <a:buChar char="○"/>
              <a:defRPr/>
            </a:lvl2pPr>
            <a:lvl3pPr indent="-342900" lvl="2" marL="1371600" rtl="0" algn="l">
              <a:lnSpc>
                <a:spcPct val="90000"/>
              </a:lnSpc>
              <a:spcBef>
                <a:spcPts val="1600"/>
              </a:spcBef>
              <a:spcAft>
                <a:spcPts val="0"/>
              </a:spcAft>
              <a:buClr>
                <a:schemeClr val="dk1"/>
              </a:buClr>
              <a:buSzPts val="1800"/>
              <a:buChar char="■"/>
              <a:defRPr/>
            </a:lvl3pPr>
            <a:lvl4pPr indent="-342900" lvl="3" marL="1828800" rtl="0" algn="l">
              <a:lnSpc>
                <a:spcPct val="90000"/>
              </a:lnSpc>
              <a:spcBef>
                <a:spcPts val="1600"/>
              </a:spcBef>
              <a:spcAft>
                <a:spcPts val="0"/>
              </a:spcAft>
              <a:buClr>
                <a:schemeClr val="dk1"/>
              </a:buClr>
              <a:buSzPts val="1800"/>
              <a:buChar char="●"/>
              <a:defRPr/>
            </a:lvl4pPr>
            <a:lvl5pPr indent="-342900" lvl="4" marL="2286000" rtl="0" algn="l">
              <a:lnSpc>
                <a:spcPct val="90000"/>
              </a:lnSpc>
              <a:spcBef>
                <a:spcPts val="1600"/>
              </a:spcBef>
              <a:spcAft>
                <a:spcPts val="0"/>
              </a:spcAft>
              <a:buClr>
                <a:schemeClr val="dk1"/>
              </a:buClr>
              <a:buSzPts val="1800"/>
              <a:buChar char="○"/>
              <a:defRPr/>
            </a:lvl5pPr>
            <a:lvl6pPr indent="-342900" lvl="5" marL="2743200" rtl="0" algn="l">
              <a:lnSpc>
                <a:spcPct val="90000"/>
              </a:lnSpc>
              <a:spcBef>
                <a:spcPts val="16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sp>
        <p:nvSpPr>
          <p:cNvPr id="168" name="Google Shape;168;gc79179bcbf_0_157"/>
          <p:cNvSpPr txBox="1"/>
          <p:nvPr>
            <p:ph idx="2" type="body"/>
          </p:nvPr>
        </p:nvSpPr>
        <p:spPr>
          <a:xfrm>
            <a:off x="6172200" y="1371600"/>
            <a:ext cx="5181600" cy="4805400"/>
          </a:xfrm>
          <a:prstGeom prst="rect">
            <a:avLst/>
          </a:prstGeom>
          <a:noFill/>
          <a:ln>
            <a:noFill/>
          </a:ln>
        </p:spPr>
        <p:txBody>
          <a:bodyPr anchorCtr="0" anchor="t" bIns="45700" lIns="91425" spcFirstLastPara="1" rIns="91425" wrap="square" tIns="45700">
            <a:normAutofit/>
          </a:bodyPr>
          <a:lstStyle>
            <a:lvl1pPr indent="-317500" lvl="0" marL="457200" rtl="0" algn="l">
              <a:lnSpc>
                <a:spcPct val="90000"/>
              </a:lnSpc>
              <a:spcBef>
                <a:spcPts val="1000"/>
              </a:spcBef>
              <a:spcAft>
                <a:spcPts val="0"/>
              </a:spcAft>
              <a:buClr>
                <a:schemeClr val="dk1"/>
              </a:buClr>
              <a:buSzPts val="1400"/>
              <a:buChar char="●"/>
              <a:defRPr sz="1400"/>
            </a:lvl1pPr>
            <a:lvl2pPr indent="-342900" lvl="1" marL="914400" rtl="0" algn="l">
              <a:lnSpc>
                <a:spcPct val="90000"/>
              </a:lnSpc>
              <a:spcBef>
                <a:spcPts val="1600"/>
              </a:spcBef>
              <a:spcAft>
                <a:spcPts val="0"/>
              </a:spcAft>
              <a:buClr>
                <a:schemeClr val="dk1"/>
              </a:buClr>
              <a:buSzPts val="1800"/>
              <a:buChar char="○"/>
              <a:defRPr/>
            </a:lvl2pPr>
            <a:lvl3pPr indent="-342900" lvl="2" marL="1371600" rtl="0" algn="l">
              <a:lnSpc>
                <a:spcPct val="90000"/>
              </a:lnSpc>
              <a:spcBef>
                <a:spcPts val="1600"/>
              </a:spcBef>
              <a:spcAft>
                <a:spcPts val="0"/>
              </a:spcAft>
              <a:buClr>
                <a:schemeClr val="dk1"/>
              </a:buClr>
              <a:buSzPts val="1800"/>
              <a:buChar char="■"/>
              <a:defRPr/>
            </a:lvl3pPr>
            <a:lvl4pPr indent="-342900" lvl="3" marL="1828800" rtl="0" algn="l">
              <a:lnSpc>
                <a:spcPct val="90000"/>
              </a:lnSpc>
              <a:spcBef>
                <a:spcPts val="1600"/>
              </a:spcBef>
              <a:spcAft>
                <a:spcPts val="0"/>
              </a:spcAft>
              <a:buClr>
                <a:schemeClr val="dk1"/>
              </a:buClr>
              <a:buSzPts val="1800"/>
              <a:buChar char="●"/>
              <a:defRPr/>
            </a:lvl4pPr>
            <a:lvl5pPr indent="-342900" lvl="4" marL="2286000" rtl="0" algn="l">
              <a:lnSpc>
                <a:spcPct val="90000"/>
              </a:lnSpc>
              <a:spcBef>
                <a:spcPts val="1600"/>
              </a:spcBef>
              <a:spcAft>
                <a:spcPts val="0"/>
              </a:spcAft>
              <a:buClr>
                <a:schemeClr val="dk1"/>
              </a:buClr>
              <a:buSzPts val="1800"/>
              <a:buChar char="○"/>
              <a:defRPr/>
            </a:lvl5pPr>
            <a:lvl6pPr indent="-342900" lvl="5" marL="2743200" rtl="0" algn="l">
              <a:lnSpc>
                <a:spcPct val="90000"/>
              </a:lnSpc>
              <a:spcBef>
                <a:spcPts val="16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sp>
        <p:nvSpPr>
          <p:cNvPr id="169" name="Google Shape;169;gc79179bcbf_0_157"/>
          <p:cNvSpPr txBox="1"/>
          <p:nvPr>
            <p:ph type="title"/>
          </p:nvPr>
        </p:nvSpPr>
        <p:spPr>
          <a:xfrm>
            <a:off x="629392" y="365126"/>
            <a:ext cx="10236900" cy="6444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170" name="Google Shape;170;gc79179bcbf_0_157"/>
          <p:cNvSpPr txBox="1"/>
          <p:nvPr>
            <p:ph idx="12" type="sldNum"/>
          </p:nvPr>
        </p:nvSpPr>
        <p:spPr>
          <a:xfrm>
            <a:off x="8610600" y="6448764"/>
            <a:ext cx="2991600" cy="305400"/>
          </a:xfrm>
          <a:prstGeom prst="rect">
            <a:avLst/>
          </a:prstGeom>
          <a:noFill/>
          <a:ln>
            <a:noFill/>
          </a:ln>
        </p:spPr>
        <p:txBody>
          <a:bodyPr anchorCtr="0" anchor="ctr" bIns="45700" lIns="91425" spcFirstLastPara="1" rIns="91425" wrap="square" tIns="45700">
            <a:normAutofit/>
          </a:bodyPr>
          <a:lstStyle>
            <a:lvl1pPr indent="0" lvl="0" marL="0" rtl="0" algn="r">
              <a:spcBef>
                <a:spcPts val="0"/>
              </a:spcBef>
              <a:buNone/>
              <a:defRPr sz="900">
                <a:solidFill>
                  <a:srgbClr val="2190C8"/>
                </a:solidFill>
                <a:latin typeface="Arial"/>
                <a:ea typeface="Arial"/>
                <a:cs typeface="Arial"/>
                <a:sym typeface="Arial"/>
              </a:defRPr>
            </a:lvl1pPr>
            <a:lvl2pPr indent="0" lvl="1" marL="0" rtl="0" algn="r">
              <a:spcBef>
                <a:spcPts val="0"/>
              </a:spcBef>
              <a:buNone/>
              <a:defRPr sz="900">
                <a:solidFill>
                  <a:srgbClr val="2190C8"/>
                </a:solidFill>
                <a:latin typeface="Arial"/>
                <a:ea typeface="Arial"/>
                <a:cs typeface="Arial"/>
                <a:sym typeface="Arial"/>
              </a:defRPr>
            </a:lvl2pPr>
            <a:lvl3pPr indent="0" lvl="2" marL="0" rtl="0" algn="r">
              <a:spcBef>
                <a:spcPts val="0"/>
              </a:spcBef>
              <a:buNone/>
              <a:defRPr sz="900">
                <a:solidFill>
                  <a:srgbClr val="2190C8"/>
                </a:solidFill>
                <a:latin typeface="Arial"/>
                <a:ea typeface="Arial"/>
                <a:cs typeface="Arial"/>
                <a:sym typeface="Arial"/>
              </a:defRPr>
            </a:lvl3pPr>
            <a:lvl4pPr indent="0" lvl="3" marL="0" rtl="0" algn="r">
              <a:spcBef>
                <a:spcPts val="0"/>
              </a:spcBef>
              <a:buNone/>
              <a:defRPr sz="900">
                <a:solidFill>
                  <a:srgbClr val="2190C8"/>
                </a:solidFill>
                <a:latin typeface="Arial"/>
                <a:ea typeface="Arial"/>
                <a:cs typeface="Arial"/>
                <a:sym typeface="Arial"/>
              </a:defRPr>
            </a:lvl4pPr>
            <a:lvl5pPr indent="0" lvl="4" marL="0" rtl="0" algn="r">
              <a:spcBef>
                <a:spcPts val="0"/>
              </a:spcBef>
              <a:buNone/>
              <a:defRPr sz="900">
                <a:solidFill>
                  <a:srgbClr val="2190C8"/>
                </a:solidFill>
                <a:latin typeface="Arial"/>
                <a:ea typeface="Arial"/>
                <a:cs typeface="Arial"/>
                <a:sym typeface="Arial"/>
              </a:defRPr>
            </a:lvl5pPr>
            <a:lvl6pPr indent="0" lvl="5" marL="0" rtl="0" algn="r">
              <a:spcBef>
                <a:spcPts val="0"/>
              </a:spcBef>
              <a:buNone/>
              <a:defRPr sz="900">
                <a:solidFill>
                  <a:srgbClr val="2190C8"/>
                </a:solidFill>
                <a:latin typeface="Arial"/>
                <a:ea typeface="Arial"/>
                <a:cs typeface="Arial"/>
                <a:sym typeface="Arial"/>
              </a:defRPr>
            </a:lvl6pPr>
            <a:lvl7pPr indent="0" lvl="6" marL="0" rtl="0" algn="r">
              <a:spcBef>
                <a:spcPts val="0"/>
              </a:spcBef>
              <a:buNone/>
              <a:defRPr sz="900">
                <a:solidFill>
                  <a:srgbClr val="2190C8"/>
                </a:solidFill>
                <a:latin typeface="Arial"/>
                <a:ea typeface="Arial"/>
                <a:cs typeface="Arial"/>
                <a:sym typeface="Arial"/>
              </a:defRPr>
            </a:lvl7pPr>
            <a:lvl8pPr indent="0" lvl="7" marL="0" rtl="0" algn="r">
              <a:spcBef>
                <a:spcPts val="0"/>
              </a:spcBef>
              <a:buNone/>
              <a:defRPr sz="900">
                <a:solidFill>
                  <a:srgbClr val="2190C8"/>
                </a:solidFill>
                <a:latin typeface="Arial"/>
                <a:ea typeface="Arial"/>
                <a:cs typeface="Arial"/>
                <a:sym typeface="Arial"/>
              </a:defRPr>
            </a:lvl8pPr>
            <a:lvl9pPr indent="0" lvl="8" marL="0" rtl="0" algn="r">
              <a:spcBef>
                <a:spcPts val="0"/>
              </a:spcBef>
              <a:buNone/>
              <a:defRPr sz="900">
                <a:solidFill>
                  <a:srgbClr val="2190C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71" name="Google Shape;171;gc79179bcbf_0_157"/>
          <p:cNvSpPr/>
          <p:nvPr>
            <p:ph idx="3" type="pic"/>
          </p:nvPr>
        </p:nvSpPr>
        <p:spPr>
          <a:xfrm>
            <a:off x="375104" y="1826079"/>
            <a:ext cx="3021300" cy="17334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1000"/>
              </a:spcBef>
              <a:spcAft>
                <a:spcPts val="0"/>
              </a:spcAft>
              <a:buClr>
                <a:schemeClr val="dk1"/>
              </a:buClr>
              <a:buSzPts val="1050"/>
              <a:buFont typeface="Arial"/>
              <a:buNone/>
              <a:defRPr b="0" i="0" sz="105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2" name="Google Shape;172;gc79179bcbf_0_157"/>
          <p:cNvSpPr/>
          <p:nvPr>
            <p:ph idx="4" type="pic"/>
          </p:nvPr>
        </p:nvSpPr>
        <p:spPr>
          <a:xfrm>
            <a:off x="527504" y="1978479"/>
            <a:ext cx="3021300" cy="17334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1000"/>
              </a:spcBef>
              <a:spcAft>
                <a:spcPts val="0"/>
              </a:spcAft>
              <a:buClr>
                <a:schemeClr val="dk1"/>
              </a:buClr>
              <a:buSzPts val="1050"/>
              <a:buFont typeface="Arial"/>
              <a:buNone/>
              <a:defRPr b="0" i="0" sz="105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3" name="Google Shape;173;gc79179bcbf_0_157"/>
          <p:cNvSpPr/>
          <p:nvPr>
            <p:ph idx="5" type="pic"/>
          </p:nvPr>
        </p:nvSpPr>
        <p:spPr>
          <a:xfrm>
            <a:off x="679904" y="2130879"/>
            <a:ext cx="3021300" cy="17334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1000"/>
              </a:spcBef>
              <a:spcAft>
                <a:spcPts val="0"/>
              </a:spcAft>
              <a:buClr>
                <a:schemeClr val="dk1"/>
              </a:buClr>
              <a:buSzPts val="1050"/>
              <a:buFont typeface="Arial"/>
              <a:buNone/>
              <a:defRPr b="0" i="0" sz="105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9" name="Shape 29"/>
        <p:cNvGrpSpPr/>
        <p:nvPr/>
      </p:nvGrpSpPr>
      <p:grpSpPr>
        <a:xfrm>
          <a:off x="0" y="0"/>
          <a:ext cx="0" cy="0"/>
          <a:chOff x="0" y="0"/>
          <a:chExt cx="0" cy="0"/>
        </a:xfrm>
      </p:grpSpPr>
      <p:sp>
        <p:nvSpPr>
          <p:cNvPr id="30" name="Google Shape;30;gc79179bcbf_0_20"/>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31" name="Google Shape;31;gc79179bcbf_0_20"/>
          <p:cNvSpPr txBox="1"/>
          <p:nvPr>
            <p:ph idx="1" type="body"/>
          </p:nvPr>
        </p:nvSpPr>
        <p:spPr>
          <a:xfrm>
            <a:off x="415600" y="1536633"/>
            <a:ext cx="5333100" cy="4555200"/>
          </a:xfrm>
          <a:prstGeom prst="rect">
            <a:avLst/>
          </a:prstGeom>
        </p:spPr>
        <p:txBody>
          <a:bodyPr anchorCtr="0" anchor="t" bIns="121900" lIns="121900" spcFirstLastPara="1" rIns="121900" wrap="square" tIns="121900">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32" name="Google Shape;32;gc79179bcbf_0_20"/>
          <p:cNvSpPr txBox="1"/>
          <p:nvPr>
            <p:ph idx="2" type="body"/>
          </p:nvPr>
        </p:nvSpPr>
        <p:spPr>
          <a:xfrm>
            <a:off x="6443200" y="1536633"/>
            <a:ext cx="5333100" cy="4555200"/>
          </a:xfrm>
          <a:prstGeom prst="rect">
            <a:avLst/>
          </a:prstGeom>
        </p:spPr>
        <p:txBody>
          <a:bodyPr anchorCtr="0" anchor="t" bIns="121900" lIns="121900" spcFirstLastPara="1" rIns="121900" wrap="square" tIns="121900">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33" name="Google Shape;33;gc79179bcbf_0_20"/>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4" name="Shape 34"/>
        <p:cNvGrpSpPr/>
        <p:nvPr/>
      </p:nvGrpSpPr>
      <p:grpSpPr>
        <a:xfrm>
          <a:off x="0" y="0"/>
          <a:ext cx="0" cy="0"/>
          <a:chOff x="0" y="0"/>
          <a:chExt cx="0" cy="0"/>
        </a:xfrm>
      </p:grpSpPr>
      <p:sp>
        <p:nvSpPr>
          <p:cNvPr id="35" name="Google Shape;35;gc79179bcbf_0_25"/>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36" name="Google Shape;36;gc79179bcbf_0_25"/>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7" name="Shape 37"/>
        <p:cNvGrpSpPr/>
        <p:nvPr/>
      </p:nvGrpSpPr>
      <p:grpSpPr>
        <a:xfrm>
          <a:off x="0" y="0"/>
          <a:ext cx="0" cy="0"/>
          <a:chOff x="0" y="0"/>
          <a:chExt cx="0" cy="0"/>
        </a:xfrm>
      </p:grpSpPr>
      <p:sp>
        <p:nvSpPr>
          <p:cNvPr id="38" name="Google Shape;38;gc79179bcbf_0_28"/>
          <p:cNvSpPr txBox="1"/>
          <p:nvPr>
            <p:ph type="title"/>
          </p:nvPr>
        </p:nvSpPr>
        <p:spPr>
          <a:xfrm>
            <a:off x="415600" y="740800"/>
            <a:ext cx="3744000" cy="1007700"/>
          </a:xfrm>
          <a:prstGeom prst="rect">
            <a:avLst/>
          </a:prstGeom>
        </p:spPr>
        <p:txBody>
          <a:bodyPr anchorCtr="0" anchor="b" bIns="121900" lIns="121900" spcFirstLastPara="1" rIns="121900" wrap="square" tIns="12190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p:txBody>
      </p:sp>
      <p:sp>
        <p:nvSpPr>
          <p:cNvPr id="39" name="Google Shape;39;gc79179bcbf_0_28"/>
          <p:cNvSpPr txBox="1"/>
          <p:nvPr>
            <p:ph idx="1" type="body"/>
          </p:nvPr>
        </p:nvSpPr>
        <p:spPr>
          <a:xfrm>
            <a:off x="415600" y="1852800"/>
            <a:ext cx="3744000" cy="4239300"/>
          </a:xfrm>
          <a:prstGeom prst="rect">
            <a:avLst/>
          </a:prstGeom>
        </p:spPr>
        <p:txBody>
          <a:bodyPr anchorCtr="0" anchor="t" bIns="121900" lIns="121900" spcFirstLastPara="1" rIns="121900" wrap="square" tIns="121900">
            <a:normAutofit/>
          </a:bodyPr>
          <a:lstStyle>
            <a:lvl1pPr indent="-330200" lvl="0" marL="457200">
              <a:spcBef>
                <a:spcPts val="0"/>
              </a:spcBef>
              <a:spcAft>
                <a:spcPts val="0"/>
              </a:spcAft>
              <a:buSzPts val="1600"/>
              <a:buChar char="●"/>
              <a:defRPr sz="16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40" name="Google Shape;40;gc79179bcbf_0_28"/>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1" name="Shape 41"/>
        <p:cNvGrpSpPr/>
        <p:nvPr/>
      </p:nvGrpSpPr>
      <p:grpSpPr>
        <a:xfrm>
          <a:off x="0" y="0"/>
          <a:ext cx="0" cy="0"/>
          <a:chOff x="0" y="0"/>
          <a:chExt cx="0" cy="0"/>
        </a:xfrm>
      </p:grpSpPr>
      <p:sp>
        <p:nvSpPr>
          <p:cNvPr id="42" name="Google Shape;42;gc79179bcbf_0_32"/>
          <p:cNvSpPr txBox="1"/>
          <p:nvPr>
            <p:ph type="title"/>
          </p:nvPr>
        </p:nvSpPr>
        <p:spPr>
          <a:xfrm>
            <a:off x="653667" y="600200"/>
            <a:ext cx="8490300" cy="5454300"/>
          </a:xfrm>
          <a:prstGeom prst="rect">
            <a:avLst/>
          </a:prstGeom>
        </p:spPr>
        <p:txBody>
          <a:bodyPr anchorCtr="0" anchor="ctr" bIns="121900" lIns="121900" spcFirstLastPara="1" rIns="121900" wrap="square" tIns="121900">
            <a:norm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p:txBody>
      </p:sp>
      <p:sp>
        <p:nvSpPr>
          <p:cNvPr id="43" name="Google Shape;43;gc79179bcbf_0_32"/>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gc79179bcbf_0_35"/>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 name="Google Shape;46;gc79179bcbf_0_35"/>
          <p:cNvSpPr txBox="1"/>
          <p:nvPr>
            <p:ph type="title"/>
          </p:nvPr>
        </p:nvSpPr>
        <p:spPr>
          <a:xfrm>
            <a:off x="354000" y="1644233"/>
            <a:ext cx="5393700" cy="19764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p:txBody>
      </p:sp>
      <p:sp>
        <p:nvSpPr>
          <p:cNvPr id="47" name="Google Shape;47;gc79179bcbf_0_35"/>
          <p:cNvSpPr txBox="1"/>
          <p:nvPr>
            <p:ph idx="1" type="subTitle"/>
          </p:nvPr>
        </p:nvSpPr>
        <p:spPr>
          <a:xfrm>
            <a:off x="354000" y="3737433"/>
            <a:ext cx="5393700" cy="1646700"/>
          </a:xfrm>
          <a:prstGeom prst="rect">
            <a:avLst/>
          </a:prstGeom>
        </p:spPr>
        <p:txBody>
          <a:bodyPr anchorCtr="0" anchor="t" bIns="121900" lIns="121900" spcFirstLastPara="1" rIns="121900" wrap="square" tIns="12190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48" name="Google Shape;48;gc79179bcbf_0_35"/>
          <p:cNvSpPr txBox="1"/>
          <p:nvPr>
            <p:ph idx="2" type="body"/>
          </p:nvPr>
        </p:nvSpPr>
        <p:spPr>
          <a:xfrm>
            <a:off x="6586000" y="965433"/>
            <a:ext cx="5115900" cy="4926900"/>
          </a:xfrm>
          <a:prstGeom prst="rect">
            <a:avLst/>
          </a:prstGeom>
        </p:spPr>
        <p:txBody>
          <a:bodyPr anchorCtr="0" anchor="ctr" bIns="121900" lIns="121900" spcFirstLastPara="1" rIns="121900" wrap="square" tIns="121900">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49" name="Google Shape;49;gc79179bcbf_0_35"/>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 name="Shape 50"/>
        <p:cNvGrpSpPr/>
        <p:nvPr/>
      </p:nvGrpSpPr>
      <p:grpSpPr>
        <a:xfrm>
          <a:off x="0" y="0"/>
          <a:ext cx="0" cy="0"/>
          <a:chOff x="0" y="0"/>
          <a:chExt cx="0" cy="0"/>
        </a:xfrm>
      </p:grpSpPr>
      <p:sp>
        <p:nvSpPr>
          <p:cNvPr id="51" name="Google Shape;51;gc79179bcbf_0_41"/>
          <p:cNvSpPr txBox="1"/>
          <p:nvPr>
            <p:ph idx="1" type="body"/>
          </p:nvPr>
        </p:nvSpPr>
        <p:spPr>
          <a:xfrm>
            <a:off x="415600" y="5640767"/>
            <a:ext cx="7998300" cy="806700"/>
          </a:xfrm>
          <a:prstGeom prst="rect">
            <a:avLst/>
          </a:prstGeom>
        </p:spPr>
        <p:txBody>
          <a:bodyPr anchorCtr="0" anchor="ctr" bIns="121900" lIns="121900" spcFirstLastPara="1" rIns="121900" wrap="square" tIns="121900">
            <a:normAutofit/>
          </a:bodyPr>
          <a:lstStyle>
            <a:lvl1pPr indent="-228600" lvl="0" marL="457200">
              <a:lnSpc>
                <a:spcPct val="100000"/>
              </a:lnSpc>
              <a:spcBef>
                <a:spcPts val="0"/>
              </a:spcBef>
              <a:spcAft>
                <a:spcPts val="0"/>
              </a:spcAft>
              <a:buSzPts val="2400"/>
              <a:buNone/>
              <a:defRPr/>
            </a:lvl1pPr>
          </a:lstStyle>
          <a:p/>
        </p:txBody>
      </p:sp>
      <p:sp>
        <p:nvSpPr>
          <p:cNvPr id="52" name="Google Shape;52;gc79179bcbf_0_41"/>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5" Type="http://schemas.openxmlformats.org/officeDocument/2006/relationships/slideLayout" Target="../slideLayouts/slideLayout4.xml"/><Relationship Id="rId6" Type="http://schemas.openxmlformats.org/officeDocument/2006/relationships/slideLayout" Target="../slideLayouts/slideLayout5.xml"/><Relationship Id="rId29" Type="http://schemas.openxmlformats.org/officeDocument/2006/relationships/slideLayout" Target="../slideLayouts/slideLayout28.xml"/><Relationship Id="rId7" Type="http://schemas.openxmlformats.org/officeDocument/2006/relationships/slideLayout" Target="../slideLayouts/slideLayout6.xml"/><Relationship Id="rId8" Type="http://schemas.openxmlformats.org/officeDocument/2006/relationships/slideLayout" Target="../slideLayouts/slideLayout7.xml"/><Relationship Id="rId31" Type="http://schemas.openxmlformats.org/officeDocument/2006/relationships/slideLayout" Target="../slideLayouts/slideLayout30.xml"/><Relationship Id="rId30" Type="http://schemas.openxmlformats.org/officeDocument/2006/relationships/slideLayout" Target="../slideLayouts/slideLayout29.xml"/><Relationship Id="rId11" Type="http://schemas.openxmlformats.org/officeDocument/2006/relationships/slideLayout" Target="../slideLayouts/slideLayout10.xml"/><Relationship Id="rId33" Type="http://schemas.openxmlformats.org/officeDocument/2006/relationships/slideLayout" Target="../slideLayouts/slideLayout32.xml"/><Relationship Id="rId10" Type="http://schemas.openxmlformats.org/officeDocument/2006/relationships/slideLayout" Target="../slideLayouts/slideLayout9.xml"/><Relationship Id="rId32" Type="http://schemas.openxmlformats.org/officeDocument/2006/relationships/slideLayout" Target="../slideLayouts/slideLayout31.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34" Type="http://schemas.openxmlformats.org/officeDocument/2006/relationships/theme" Target="../theme/theme2.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 name="Shape 9"/>
        <p:cNvGrpSpPr/>
        <p:nvPr/>
      </p:nvGrpSpPr>
      <p:grpSpPr>
        <a:xfrm>
          <a:off x="0" y="0"/>
          <a:ext cx="0" cy="0"/>
          <a:chOff x="0" y="0"/>
          <a:chExt cx="0" cy="0"/>
        </a:xfrm>
      </p:grpSpPr>
      <p:sp>
        <p:nvSpPr>
          <p:cNvPr id="10" name="Google Shape;10;gc79179bcbf_0_0"/>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spcBef>
                <a:spcPts val="0"/>
              </a:spcBef>
              <a:spcAft>
                <a:spcPts val="0"/>
              </a:spcAft>
              <a:buClr>
                <a:schemeClr val="dk1"/>
              </a:buClr>
              <a:buSzPts val="3700"/>
              <a:buFont typeface="Montserrat"/>
              <a:buNone/>
              <a:defRPr sz="3700">
                <a:solidFill>
                  <a:schemeClr val="dk1"/>
                </a:solidFill>
                <a:latin typeface="Montserrat"/>
                <a:ea typeface="Montserrat"/>
                <a:cs typeface="Montserrat"/>
                <a:sym typeface="Montserrat"/>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p:txBody>
      </p:sp>
      <p:sp>
        <p:nvSpPr>
          <p:cNvPr id="11" name="Google Shape;11;gc79179bcbf_0_0"/>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a:lnSpc>
                <a:spcPct val="115000"/>
              </a:lnSpc>
              <a:spcBef>
                <a:spcPts val="0"/>
              </a:spcBef>
              <a:spcAft>
                <a:spcPts val="0"/>
              </a:spcAft>
              <a:buClr>
                <a:schemeClr val="dk2"/>
              </a:buClr>
              <a:buSzPts val="2400"/>
              <a:buFont typeface="Montserrat"/>
              <a:buChar char="●"/>
              <a:defRPr sz="2400">
                <a:solidFill>
                  <a:schemeClr val="dk2"/>
                </a:solidFill>
                <a:latin typeface="Montserrat"/>
                <a:ea typeface="Montserrat"/>
                <a:cs typeface="Montserrat"/>
                <a:sym typeface="Montserrat"/>
              </a:defRPr>
            </a:lvl1pPr>
            <a:lvl2pPr indent="-349250" lvl="1" marL="914400">
              <a:lnSpc>
                <a:spcPct val="115000"/>
              </a:lnSpc>
              <a:spcBef>
                <a:spcPts val="0"/>
              </a:spcBef>
              <a:spcAft>
                <a:spcPts val="0"/>
              </a:spcAft>
              <a:buClr>
                <a:schemeClr val="dk2"/>
              </a:buClr>
              <a:buSzPts val="1900"/>
              <a:buFont typeface="Montserrat"/>
              <a:buChar char="○"/>
              <a:defRPr sz="1900">
                <a:solidFill>
                  <a:schemeClr val="dk2"/>
                </a:solidFill>
                <a:latin typeface="Montserrat"/>
                <a:ea typeface="Montserrat"/>
                <a:cs typeface="Montserrat"/>
                <a:sym typeface="Montserrat"/>
              </a:defRPr>
            </a:lvl2pPr>
            <a:lvl3pPr indent="-349250" lvl="2" marL="1371600">
              <a:lnSpc>
                <a:spcPct val="115000"/>
              </a:lnSpc>
              <a:spcBef>
                <a:spcPts val="0"/>
              </a:spcBef>
              <a:spcAft>
                <a:spcPts val="0"/>
              </a:spcAft>
              <a:buClr>
                <a:schemeClr val="dk2"/>
              </a:buClr>
              <a:buSzPts val="1900"/>
              <a:buFont typeface="Montserrat"/>
              <a:buChar char="■"/>
              <a:defRPr sz="1900">
                <a:solidFill>
                  <a:schemeClr val="dk2"/>
                </a:solidFill>
                <a:latin typeface="Montserrat"/>
                <a:ea typeface="Montserrat"/>
                <a:cs typeface="Montserrat"/>
                <a:sym typeface="Montserrat"/>
              </a:defRPr>
            </a:lvl3pPr>
            <a:lvl4pPr indent="-349250" lvl="3" marL="1828800">
              <a:lnSpc>
                <a:spcPct val="115000"/>
              </a:lnSpc>
              <a:spcBef>
                <a:spcPts val="0"/>
              </a:spcBef>
              <a:spcAft>
                <a:spcPts val="0"/>
              </a:spcAft>
              <a:buClr>
                <a:schemeClr val="dk2"/>
              </a:buClr>
              <a:buSzPts val="1900"/>
              <a:buFont typeface="Montserrat"/>
              <a:buChar char="●"/>
              <a:defRPr sz="1900">
                <a:solidFill>
                  <a:schemeClr val="dk2"/>
                </a:solidFill>
                <a:latin typeface="Montserrat"/>
                <a:ea typeface="Montserrat"/>
                <a:cs typeface="Montserrat"/>
                <a:sym typeface="Montserrat"/>
              </a:defRPr>
            </a:lvl4pPr>
            <a:lvl5pPr indent="-349250" lvl="4" marL="2286000">
              <a:lnSpc>
                <a:spcPct val="115000"/>
              </a:lnSpc>
              <a:spcBef>
                <a:spcPts val="0"/>
              </a:spcBef>
              <a:spcAft>
                <a:spcPts val="0"/>
              </a:spcAft>
              <a:buClr>
                <a:schemeClr val="dk2"/>
              </a:buClr>
              <a:buSzPts val="1900"/>
              <a:buFont typeface="Montserrat"/>
              <a:buChar char="○"/>
              <a:defRPr sz="1900">
                <a:solidFill>
                  <a:schemeClr val="dk2"/>
                </a:solidFill>
                <a:latin typeface="Montserrat"/>
                <a:ea typeface="Montserrat"/>
                <a:cs typeface="Montserrat"/>
                <a:sym typeface="Montserrat"/>
              </a:defRPr>
            </a:lvl5pPr>
            <a:lvl6pPr indent="-349250" lvl="5" marL="2743200">
              <a:lnSpc>
                <a:spcPct val="115000"/>
              </a:lnSpc>
              <a:spcBef>
                <a:spcPts val="0"/>
              </a:spcBef>
              <a:spcAft>
                <a:spcPts val="0"/>
              </a:spcAft>
              <a:buClr>
                <a:schemeClr val="dk2"/>
              </a:buClr>
              <a:buSzPts val="1900"/>
              <a:buFont typeface="Montserrat"/>
              <a:buChar char="■"/>
              <a:defRPr sz="1900">
                <a:solidFill>
                  <a:schemeClr val="dk2"/>
                </a:solidFill>
                <a:latin typeface="Montserrat"/>
                <a:ea typeface="Montserrat"/>
                <a:cs typeface="Montserrat"/>
                <a:sym typeface="Montserrat"/>
              </a:defRPr>
            </a:lvl6pPr>
            <a:lvl7pPr indent="-349250" lvl="6" marL="3200400">
              <a:lnSpc>
                <a:spcPct val="115000"/>
              </a:lnSpc>
              <a:spcBef>
                <a:spcPts val="0"/>
              </a:spcBef>
              <a:spcAft>
                <a:spcPts val="0"/>
              </a:spcAft>
              <a:buClr>
                <a:schemeClr val="dk2"/>
              </a:buClr>
              <a:buSzPts val="1900"/>
              <a:buFont typeface="Montserrat"/>
              <a:buChar char="●"/>
              <a:defRPr sz="1900">
                <a:solidFill>
                  <a:schemeClr val="dk2"/>
                </a:solidFill>
                <a:latin typeface="Montserrat"/>
                <a:ea typeface="Montserrat"/>
                <a:cs typeface="Montserrat"/>
                <a:sym typeface="Montserrat"/>
              </a:defRPr>
            </a:lvl7pPr>
            <a:lvl8pPr indent="-349250" lvl="7" marL="3657600">
              <a:lnSpc>
                <a:spcPct val="115000"/>
              </a:lnSpc>
              <a:spcBef>
                <a:spcPts val="0"/>
              </a:spcBef>
              <a:spcAft>
                <a:spcPts val="0"/>
              </a:spcAft>
              <a:buClr>
                <a:schemeClr val="dk2"/>
              </a:buClr>
              <a:buSzPts val="1900"/>
              <a:buFont typeface="Montserrat"/>
              <a:buChar char="○"/>
              <a:defRPr sz="1900">
                <a:solidFill>
                  <a:schemeClr val="dk2"/>
                </a:solidFill>
                <a:latin typeface="Montserrat"/>
                <a:ea typeface="Montserrat"/>
                <a:cs typeface="Montserrat"/>
                <a:sym typeface="Montserrat"/>
              </a:defRPr>
            </a:lvl8pPr>
            <a:lvl9pPr indent="-349250" lvl="8" marL="4114800">
              <a:lnSpc>
                <a:spcPct val="115000"/>
              </a:lnSpc>
              <a:spcBef>
                <a:spcPts val="0"/>
              </a:spcBef>
              <a:spcAft>
                <a:spcPts val="0"/>
              </a:spcAft>
              <a:buClr>
                <a:schemeClr val="dk2"/>
              </a:buClr>
              <a:buSzPts val="1900"/>
              <a:buFont typeface="Montserrat"/>
              <a:buChar char="■"/>
              <a:defRPr sz="1900">
                <a:solidFill>
                  <a:schemeClr val="dk2"/>
                </a:solidFill>
                <a:latin typeface="Montserrat"/>
                <a:ea typeface="Montserrat"/>
                <a:cs typeface="Montserrat"/>
                <a:sym typeface="Montserrat"/>
              </a:defRPr>
            </a:lvl9pPr>
          </a:lstStyle>
          <a:p/>
        </p:txBody>
      </p:sp>
      <p:sp>
        <p:nvSpPr>
          <p:cNvPr id="12" name="Google Shape;12;gc79179bcbf_0_0"/>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
        <p:nvSpPr>
          <p:cNvPr id="13" name="Google Shape;13;gc79179bcbf_0_0"/>
          <p:cNvSpPr/>
          <p:nvPr/>
        </p:nvSpPr>
        <p:spPr>
          <a:xfrm flipH="1">
            <a:off x="4413300" y="6333033"/>
            <a:ext cx="7778700" cy="524700"/>
          </a:xfrm>
          <a:prstGeom prst="rtTriangle">
            <a:avLst/>
          </a:prstGeom>
          <a:solidFill>
            <a:srgbClr val="2D5D6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 name="Google Shape;14;gc79179bcbf_0_0"/>
          <p:cNvSpPr/>
          <p:nvPr/>
        </p:nvSpPr>
        <p:spPr>
          <a:xfrm>
            <a:off x="0" y="6333033"/>
            <a:ext cx="12192000" cy="524700"/>
          </a:xfrm>
          <a:prstGeom prst="rtTriangle">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15" name="Google Shape;15;gc79179bcbf_0_0"/>
          <p:cNvPicPr preferRelativeResize="0"/>
          <p:nvPr/>
        </p:nvPicPr>
        <p:blipFill>
          <a:blip r:embed="rId1">
            <a:alphaModFix/>
          </a:blip>
          <a:stretch>
            <a:fillRect/>
          </a:stretch>
        </p:blipFill>
        <p:spPr>
          <a:xfrm>
            <a:off x="11116653" y="130733"/>
            <a:ext cx="911560" cy="52479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hyperlink" Target="http://www.keystones.dk/" TargetMode="External"/><Relationship Id="rId5" Type="http://schemas.openxmlformats.org/officeDocument/2006/relationships/hyperlink" Target="mailto:info@keystones.dk" TargetMode="External"/><Relationship Id="rId6"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 Id="rId3"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3.xml"/><Relationship Id="rId3" Type="http://schemas.openxmlformats.org/officeDocument/2006/relationships/image" Target="../media/image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4.xml"/><Relationship Id="rId3" Type="http://schemas.openxmlformats.org/officeDocument/2006/relationships/image" Target="../media/image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0.xml"/><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1.xml"/><Relationship Id="rId3"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2.xml"/><Relationship Id="rId3"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7.xml"/><Relationship Id="rId3" Type="http://schemas.openxmlformats.org/officeDocument/2006/relationships/image" Target="../media/image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 Id="rId3" Type="http://schemas.openxmlformats.org/officeDocument/2006/relationships/chart" Target="../charts/char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 Id="rId3" Type="http://schemas.openxmlformats.org/officeDocument/2006/relationships/chart" Target="../charts/chart2.xml"/><Relationship Id="rId4" Type="http://schemas.openxmlformats.org/officeDocument/2006/relationships/chart" Target="../charts/char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1.xml"/><Relationship Id="rId3" Type="http://schemas.openxmlformats.org/officeDocument/2006/relationships/chart" Target="../charts/chart4.xml"/><Relationship Id="rId4" Type="http://schemas.openxmlformats.org/officeDocument/2006/relationships/chart" Target="../charts/char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42.xml"/><Relationship Id="rId3" Type="http://schemas.openxmlformats.org/officeDocument/2006/relationships/chart" Target="../charts/char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3.xml"/><Relationship Id="rId3" Type="http://schemas.openxmlformats.org/officeDocument/2006/relationships/chart" Target="../charts/chart7.xml"/><Relationship Id="rId4" Type="http://schemas.openxmlformats.org/officeDocument/2006/relationships/chart" Target="../charts/chart8.xml"/><Relationship Id="rId5" Type="http://schemas.openxmlformats.org/officeDocument/2006/relationships/chart" Target="../charts/chart9.xml"/><Relationship Id="rId6" Type="http://schemas.openxmlformats.org/officeDocument/2006/relationships/chart" Target="../charts/chart10.xml"/><Relationship Id="rId7" Type="http://schemas.openxmlformats.org/officeDocument/2006/relationships/chart" Target="../charts/char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40" Type="http://schemas.openxmlformats.org/officeDocument/2006/relationships/image" Target="../media/image56.png"/><Relationship Id="rId20" Type="http://schemas.openxmlformats.org/officeDocument/2006/relationships/image" Target="../media/image21.png"/><Relationship Id="rId42" Type="http://schemas.openxmlformats.org/officeDocument/2006/relationships/image" Target="../media/image45.png"/><Relationship Id="rId41" Type="http://schemas.openxmlformats.org/officeDocument/2006/relationships/image" Target="../media/image42.png"/><Relationship Id="rId22" Type="http://schemas.openxmlformats.org/officeDocument/2006/relationships/image" Target="../media/image25.png"/><Relationship Id="rId44" Type="http://schemas.openxmlformats.org/officeDocument/2006/relationships/image" Target="../media/image51.png"/><Relationship Id="rId21" Type="http://schemas.openxmlformats.org/officeDocument/2006/relationships/image" Target="../media/image23.png"/><Relationship Id="rId43" Type="http://schemas.openxmlformats.org/officeDocument/2006/relationships/image" Target="../media/image50.png"/><Relationship Id="rId24" Type="http://schemas.openxmlformats.org/officeDocument/2006/relationships/image" Target="../media/image32.png"/><Relationship Id="rId46" Type="http://schemas.openxmlformats.org/officeDocument/2006/relationships/image" Target="../media/image49.png"/><Relationship Id="rId23" Type="http://schemas.openxmlformats.org/officeDocument/2006/relationships/image" Target="../media/image34.png"/><Relationship Id="rId45" Type="http://schemas.openxmlformats.org/officeDocument/2006/relationships/image" Target="../media/image46.png"/><Relationship Id="rId1" Type="http://schemas.openxmlformats.org/officeDocument/2006/relationships/slideLayout" Target="../slideLayouts/slideLayout28.xml"/><Relationship Id="rId2" Type="http://schemas.openxmlformats.org/officeDocument/2006/relationships/notesSlide" Target="../notesSlides/notesSlide45.xml"/><Relationship Id="rId3"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image" Target="../media/image10.png"/><Relationship Id="rId26" Type="http://schemas.openxmlformats.org/officeDocument/2006/relationships/image" Target="../media/image31.png"/><Relationship Id="rId25" Type="http://schemas.openxmlformats.org/officeDocument/2006/relationships/image" Target="../media/image30.png"/><Relationship Id="rId47" Type="http://schemas.openxmlformats.org/officeDocument/2006/relationships/image" Target="../media/image48.png"/><Relationship Id="rId28" Type="http://schemas.openxmlformats.org/officeDocument/2006/relationships/image" Target="../media/image29.png"/><Relationship Id="rId27" Type="http://schemas.openxmlformats.org/officeDocument/2006/relationships/image" Target="../media/image33.png"/><Relationship Id="rId5" Type="http://schemas.openxmlformats.org/officeDocument/2006/relationships/image" Target="../media/image28.png"/><Relationship Id="rId6" Type="http://schemas.openxmlformats.org/officeDocument/2006/relationships/image" Target="../media/image16.png"/><Relationship Id="rId29" Type="http://schemas.openxmlformats.org/officeDocument/2006/relationships/image" Target="../media/image35.png"/><Relationship Id="rId7" Type="http://schemas.openxmlformats.org/officeDocument/2006/relationships/image" Target="../media/image27.png"/><Relationship Id="rId8" Type="http://schemas.openxmlformats.org/officeDocument/2006/relationships/image" Target="../media/image22.png"/><Relationship Id="rId31" Type="http://schemas.openxmlformats.org/officeDocument/2006/relationships/image" Target="../media/image37.png"/><Relationship Id="rId30" Type="http://schemas.openxmlformats.org/officeDocument/2006/relationships/image" Target="../media/image40.png"/><Relationship Id="rId11" Type="http://schemas.openxmlformats.org/officeDocument/2006/relationships/image" Target="../media/image24.png"/><Relationship Id="rId33" Type="http://schemas.openxmlformats.org/officeDocument/2006/relationships/image" Target="../media/image52.png"/><Relationship Id="rId10" Type="http://schemas.openxmlformats.org/officeDocument/2006/relationships/image" Target="../media/image26.png"/><Relationship Id="rId32" Type="http://schemas.openxmlformats.org/officeDocument/2006/relationships/image" Target="../media/image41.png"/><Relationship Id="rId13" Type="http://schemas.openxmlformats.org/officeDocument/2006/relationships/image" Target="../media/image11.png"/><Relationship Id="rId35" Type="http://schemas.openxmlformats.org/officeDocument/2006/relationships/image" Target="../media/image36.png"/><Relationship Id="rId12" Type="http://schemas.openxmlformats.org/officeDocument/2006/relationships/image" Target="../media/image19.png"/><Relationship Id="rId34" Type="http://schemas.openxmlformats.org/officeDocument/2006/relationships/image" Target="../media/image47.png"/><Relationship Id="rId15" Type="http://schemas.openxmlformats.org/officeDocument/2006/relationships/image" Target="../media/image17.png"/><Relationship Id="rId37" Type="http://schemas.openxmlformats.org/officeDocument/2006/relationships/image" Target="../media/image38.png"/><Relationship Id="rId14" Type="http://schemas.openxmlformats.org/officeDocument/2006/relationships/image" Target="../media/image18.png"/><Relationship Id="rId36" Type="http://schemas.openxmlformats.org/officeDocument/2006/relationships/image" Target="../media/image44.png"/><Relationship Id="rId17" Type="http://schemas.openxmlformats.org/officeDocument/2006/relationships/image" Target="../media/image9.png"/><Relationship Id="rId39" Type="http://schemas.openxmlformats.org/officeDocument/2006/relationships/image" Target="../media/image39.png"/><Relationship Id="rId16" Type="http://schemas.openxmlformats.org/officeDocument/2006/relationships/image" Target="../media/image14.png"/><Relationship Id="rId38" Type="http://schemas.openxmlformats.org/officeDocument/2006/relationships/image" Target="../media/image43.png"/><Relationship Id="rId19" Type="http://schemas.openxmlformats.org/officeDocument/2006/relationships/image" Target="../media/image13.png"/><Relationship Id="rId18" Type="http://schemas.openxmlformats.org/officeDocument/2006/relationships/image" Target="../media/image20.png"/></Relationships>
</file>

<file path=ppt/slides/_rels/slide46.xml.rels><?xml version="1.0" encoding="UTF-8" standalone="yes"?><Relationships xmlns="http://schemas.openxmlformats.org/package/2006/relationships"><Relationship Id="rId40" Type="http://schemas.openxmlformats.org/officeDocument/2006/relationships/image" Target="../media/image91.png"/><Relationship Id="rId20" Type="http://schemas.openxmlformats.org/officeDocument/2006/relationships/image" Target="../media/image74.png"/><Relationship Id="rId42" Type="http://schemas.openxmlformats.org/officeDocument/2006/relationships/image" Target="../media/image96.png"/><Relationship Id="rId41" Type="http://schemas.openxmlformats.org/officeDocument/2006/relationships/image" Target="../media/image89.png"/><Relationship Id="rId22" Type="http://schemas.openxmlformats.org/officeDocument/2006/relationships/image" Target="../media/image67.png"/><Relationship Id="rId44" Type="http://schemas.openxmlformats.org/officeDocument/2006/relationships/image" Target="../media/image95.png"/><Relationship Id="rId21" Type="http://schemas.openxmlformats.org/officeDocument/2006/relationships/image" Target="../media/image71.png"/><Relationship Id="rId43" Type="http://schemas.openxmlformats.org/officeDocument/2006/relationships/image" Target="../media/image92.png"/><Relationship Id="rId24" Type="http://schemas.openxmlformats.org/officeDocument/2006/relationships/image" Target="../media/image76.png"/><Relationship Id="rId46" Type="http://schemas.openxmlformats.org/officeDocument/2006/relationships/image" Target="../media/image93.png"/><Relationship Id="rId23" Type="http://schemas.openxmlformats.org/officeDocument/2006/relationships/image" Target="../media/image86.png"/><Relationship Id="rId45" Type="http://schemas.openxmlformats.org/officeDocument/2006/relationships/image" Target="../media/image98.png"/><Relationship Id="rId1" Type="http://schemas.openxmlformats.org/officeDocument/2006/relationships/slideLayout" Target="../slideLayouts/slideLayout28.xml"/><Relationship Id="rId2" Type="http://schemas.openxmlformats.org/officeDocument/2006/relationships/notesSlide" Target="../notesSlides/notesSlide46.xml"/><Relationship Id="rId3" Type="http://schemas.openxmlformats.org/officeDocument/2006/relationships/image" Target="../media/image55.png"/><Relationship Id="rId4" Type="http://schemas.openxmlformats.org/officeDocument/2006/relationships/image" Target="../media/image53.png"/><Relationship Id="rId9" Type="http://schemas.openxmlformats.org/officeDocument/2006/relationships/image" Target="../media/image60.png"/><Relationship Id="rId26" Type="http://schemas.openxmlformats.org/officeDocument/2006/relationships/image" Target="../media/image72.png"/><Relationship Id="rId25" Type="http://schemas.openxmlformats.org/officeDocument/2006/relationships/image" Target="../media/image77.png"/><Relationship Id="rId47" Type="http://schemas.openxmlformats.org/officeDocument/2006/relationships/image" Target="../media/image97.png"/><Relationship Id="rId28" Type="http://schemas.openxmlformats.org/officeDocument/2006/relationships/image" Target="../media/image79.png"/><Relationship Id="rId27" Type="http://schemas.openxmlformats.org/officeDocument/2006/relationships/image" Target="../media/image75.png"/><Relationship Id="rId5" Type="http://schemas.openxmlformats.org/officeDocument/2006/relationships/image" Target="../media/image57.png"/><Relationship Id="rId6" Type="http://schemas.openxmlformats.org/officeDocument/2006/relationships/image" Target="../media/image54.png"/><Relationship Id="rId29" Type="http://schemas.openxmlformats.org/officeDocument/2006/relationships/image" Target="../media/image84.png"/><Relationship Id="rId7" Type="http://schemas.openxmlformats.org/officeDocument/2006/relationships/image" Target="../media/image58.png"/><Relationship Id="rId8" Type="http://schemas.openxmlformats.org/officeDocument/2006/relationships/image" Target="../media/image59.png"/><Relationship Id="rId31" Type="http://schemas.openxmlformats.org/officeDocument/2006/relationships/image" Target="../media/image85.png"/><Relationship Id="rId30" Type="http://schemas.openxmlformats.org/officeDocument/2006/relationships/image" Target="../media/image78.png"/><Relationship Id="rId11" Type="http://schemas.openxmlformats.org/officeDocument/2006/relationships/image" Target="../media/image64.png"/><Relationship Id="rId33" Type="http://schemas.openxmlformats.org/officeDocument/2006/relationships/image" Target="../media/image88.png"/><Relationship Id="rId10" Type="http://schemas.openxmlformats.org/officeDocument/2006/relationships/image" Target="../media/image62.png"/><Relationship Id="rId32" Type="http://schemas.openxmlformats.org/officeDocument/2006/relationships/image" Target="../media/image80.png"/><Relationship Id="rId13" Type="http://schemas.openxmlformats.org/officeDocument/2006/relationships/image" Target="../media/image66.png"/><Relationship Id="rId35" Type="http://schemas.openxmlformats.org/officeDocument/2006/relationships/image" Target="../media/image82.png"/><Relationship Id="rId12" Type="http://schemas.openxmlformats.org/officeDocument/2006/relationships/image" Target="../media/image68.png"/><Relationship Id="rId34" Type="http://schemas.openxmlformats.org/officeDocument/2006/relationships/image" Target="../media/image81.png"/><Relationship Id="rId15" Type="http://schemas.openxmlformats.org/officeDocument/2006/relationships/image" Target="../media/image63.png"/><Relationship Id="rId37" Type="http://schemas.openxmlformats.org/officeDocument/2006/relationships/image" Target="../media/image87.png"/><Relationship Id="rId14" Type="http://schemas.openxmlformats.org/officeDocument/2006/relationships/image" Target="../media/image61.png"/><Relationship Id="rId36" Type="http://schemas.openxmlformats.org/officeDocument/2006/relationships/image" Target="../media/image83.png"/><Relationship Id="rId17" Type="http://schemas.openxmlformats.org/officeDocument/2006/relationships/image" Target="../media/image65.png"/><Relationship Id="rId39" Type="http://schemas.openxmlformats.org/officeDocument/2006/relationships/image" Target="../media/image90.png"/><Relationship Id="rId16" Type="http://schemas.openxmlformats.org/officeDocument/2006/relationships/image" Target="../media/image70.png"/><Relationship Id="rId38" Type="http://schemas.openxmlformats.org/officeDocument/2006/relationships/image" Target="../media/image94.png"/><Relationship Id="rId19" Type="http://schemas.openxmlformats.org/officeDocument/2006/relationships/image" Target="../media/image69.png"/><Relationship Id="rId18" Type="http://schemas.openxmlformats.org/officeDocument/2006/relationships/image" Target="../media/image7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id="179" name="Google Shape;179;p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80" name="Google Shape;180;p1"/>
          <p:cNvSpPr txBox="1"/>
          <p:nvPr/>
        </p:nvSpPr>
        <p:spPr>
          <a:xfrm>
            <a:off x="361247" y="4774614"/>
            <a:ext cx="54669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000" u="none" cap="none" strike="noStrike">
                <a:solidFill>
                  <a:schemeClr val="lt1"/>
                </a:solidFill>
                <a:latin typeface="Montserrat"/>
                <a:ea typeface="Montserrat"/>
                <a:cs typeface="Montserrat"/>
                <a:sym typeface="Montserrat"/>
              </a:rPr>
              <a:t>Keystones is Denmark's largest network of private startup investors. </a:t>
            </a:r>
            <a:endParaRPr sz="1200">
              <a:latin typeface="Montserrat"/>
              <a:ea typeface="Montserrat"/>
              <a:cs typeface="Montserrat"/>
              <a:sym typeface="Montserrat"/>
            </a:endParaRPr>
          </a:p>
          <a:p>
            <a:pPr indent="0" lvl="0" marL="0" marR="0" rtl="0" algn="l">
              <a:spcBef>
                <a:spcPts val="0"/>
              </a:spcBef>
              <a:spcAft>
                <a:spcPts val="0"/>
              </a:spcAft>
              <a:buNone/>
            </a:pPr>
            <a:r>
              <a:rPr lang="en-US" sz="1000">
                <a:solidFill>
                  <a:schemeClr val="lt1"/>
                </a:solidFill>
                <a:latin typeface="Montserrat"/>
                <a:ea typeface="Montserrat"/>
                <a:cs typeface="Montserrat"/>
                <a:sym typeface="Montserrat"/>
              </a:rPr>
              <a:t>We invest risk capital, competencies and passion into startups. </a:t>
            </a:r>
            <a:endParaRPr sz="1000">
              <a:solidFill>
                <a:schemeClr val="dk1"/>
              </a:solidFill>
              <a:latin typeface="Montserrat"/>
              <a:ea typeface="Montserrat"/>
              <a:cs typeface="Montserrat"/>
              <a:sym typeface="Montserrat"/>
            </a:endParaRPr>
          </a:p>
        </p:txBody>
      </p:sp>
      <p:sp>
        <p:nvSpPr>
          <p:cNvPr id="181" name="Google Shape;181;p1"/>
          <p:cNvSpPr txBox="1"/>
          <p:nvPr/>
        </p:nvSpPr>
        <p:spPr>
          <a:xfrm>
            <a:off x="361247" y="5430519"/>
            <a:ext cx="4004700" cy="8619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1000">
                <a:solidFill>
                  <a:schemeClr val="lt1"/>
                </a:solidFill>
                <a:latin typeface="Montserrat"/>
                <a:ea typeface="Montserrat"/>
                <a:cs typeface="Montserrat"/>
                <a:sym typeface="Montserrat"/>
              </a:rPr>
              <a:t>Keystones ApS</a:t>
            </a:r>
            <a:endParaRPr b="1" sz="1000">
              <a:solidFill>
                <a:schemeClr val="lt1"/>
              </a:solidFill>
              <a:latin typeface="Montserrat"/>
              <a:ea typeface="Montserrat"/>
              <a:cs typeface="Montserrat"/>
              <a:sym typeface="Montserrat"/>
            </a:endParaRPr>
          </a:p>
          <a:p>
            <a:pPr indent="0" lvl="0" marL="0" marR="0" rtl="0" algn="l">
              <a:spcBef>
                <a:spcPts val="0"/>
              </a:spcBef>
              <a:spcAft>
                <a:spcPts val="0"/>
              </a:spcAft>
              <a:buNone/>
            </a:pPr>
            <a:r>
              <a:rPr lang="en-US" sz="1000">
                <a:solidFill>
                  <a:schemeClr val="lt1"/>
                </a:solidFill>
                <a:latin typeface="Montserrat"/>
                <a:ea typeface="Montserrat"/>
                <a:cs typeface="Montserrat"/>
                <a:sym typeface="Montserrat"/>
              </a:rPr>
              <a:t>Diplomvej 381 * 2800 Lyngby * Denmark</a:t>
            </a:r>
            <a:endParaRPr sz="1200">
              <a:latin typeface="Montserrat"/>
              <a:ea typeface="Montserrat"/>
              <a:cs typeface="Montserrat"/>
              <a:sym typeface="Montserrat"/>
            </a:endParaRPr>
          </a:p>
          <a:p>
            <a:pPr indent="0" lvl="0" marL="0" marR="0" rtl="0" algn="l">
              <a:spcBef>
                <a:spcPts val="0"/>
              </a:spcBef>
              <a:spcAft>
                <a:spcPts val="0"/>
              </a:spcAft>
              <a:buNone/>
            </a:pPr>
            <a:r>
              <a:rPr lang="en-US" sz="1000" u="sng">
                <a:solidFill>
                  <a:schemeClr val="lt1"/>
                </a:solidFill>
                <a:latin typeface="Montserrat"/>
                <a:ea typeface="Montserrat"/>
                <a:cs typeface="Montserrat"/>
                <a:sym typeface="Montserrat"/>
                <a:hlinkClick r:id="rId4">
                  <a:extLst>
                    <a:ext uri="{A12FA001-AC4F-418D-AE19-62706E023703}">
                      <ahyp:hlinkClr val="tx"/>
                    </a:ext>
                  </a:extLst>
                </a:hlinkClick>
              </a:rPr>
              <a:t>www.keystones.dk</a:t>
            </a:r>
            <a:endParaRPr sz="1000">
              <a:solidFill>
                <a:schemeClr val="lt1"/>
              </a:solidFill>
              <a:latin typeface="Montserrat"/>
              <a:ea typeface="Montserrat"/>
              <a:cs typeface="Montserrat"/>
              <a:sym typeface="Montserrat"/>
            </a:endParaRPr>
          </a:p>
          <a:p>
            <a:pPr indent="0" lvl="0" marL="0" marR="0" rtl="0" algn="l">
              <a:spcBef>
                <a:spcPts val="0"/>
              </a:spcBef>
              <a:spcAft>
                <a:spcPts val="0"/>
              </a:spcAft>
              <a:buNone/>
            </a:pPr>
            <a:r>
              <a:rPr lang="en-US" sz="1000" u="sng">
                <a:solidFill>
                  <a:schemeClr val="lt1"/>
                </a:solidFill>
                <a:latin typeface="Montserrat"/>
                <a:ea typeface="Montserrat"/>
                <a:cs typeface="Montserrat"/>
                <a:sym typeface="Montserrat"/>
                <a:hlinkClick r:id="rId5">
                  <a:extLst>
                    <a:ext uri="{A12FA001-AC4F-418D-AE19-62706E023703}">
                      <ahyp:hlinkClr val="tx"/>
                    </a:ext>
                  </a:extLst>
                </a:hlinkClick>
              </a:rPr>
              <a:t>info@keystones.dk</a:t>
            </a:r>
            <a:endParaRPr sz="1000">
              <a:solidFill>
                <a:schemeClr val="lt1"/>
              </a:solidFill>
              <a:latin typeface="Montserrat"/>
              <a:ea typeface="Montserrat"/>
              <a:cs typeface="Montserrat"/>
              <a:sym typeface="Montserrat"/>
            </a:endParaRPr>
          </a:p>
          <a:p>
            <a:pPr indent="0" lvl="0" marL="0" marR="0" rtl="0" algn="l">
              <a:spcBef>
                <a:spcPts val="0"/>
              </a:spcBef>
              <a:spcAft>
                <a:spcPts val="0"/>
              </a:spcAft>
              <a:buNone/>
            </a:pPr>
            <a:r>
              <a:t/>
            </a:r>
            <a:endParaRPr sz="1000">
              <a:solidFill>
                <a:schemeClr val="dk1"/>
              </a:solidFill>
              <a:latin typeface="Montserrat"/>
              <a:ea typeface="Montserrat"/>
              <a:cs typeface="Montserrat"/>
              <a:sym typeface="Montserrat"/>
            </a:endParaRPr>
          </a:p>
        </p:txBody>
      </p:sp>
      <p:sp>
        <p:nvSpPr>
          <p:cNvPr id="182" name="Google Shape;182;p1"/>
          <p:cNvSpPr txBox="1"/>
          <p:nvPr/>
        </p:nvSpPr>
        <p:spPr>
          <a:xfrm>
            <a:off x="1366786" y="2809524"/>
            <a:ext cx="9461700" cy="554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000">
                <a:solidFill>
                  <a:schemeClr val="lt1"/>
                </a:solidFill>
                <a:latin typeface="Montserrat"/>
                <a:ea typeface="Montserrat"/>
                <a:cs typeface="Montserrat"/>
                <a:sym typeface="Montserrat"/>
              </a:rPr>
              <a:t>INVESTOR PRESENTATION TEMPLATE</a:t>
            </a:r>
            <a:endParaRPr sz="1200">
              <a:latin typeface="Montserrat"/>
              <a:ea typeface="Montserrat"/>
              <a:cs typeface="Montserrat"/>
              <a:sym typeface="Montserrat"/>
            </a:endParaRPr>
          </a:p>
        </p:txBody>
      </p:sp>
      <p:sp>
        <p:nvSpPr>
          <p:cNvPr id="183" name="Google Shape;183;p1"/>
          <p:cNvSpPr txBox="1"/>
          <p:nvPr/>
        </p:nvSpPr>
        <p:spPr>
          <a:xfrm>
            <a:off x="361247" y="3714229"/>
            <a:ext cx="5466900" cy="708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lt1"/>
                </a:solidFill>
                <a:latin typeface="Montserrat"/>
                <a:ea typeface="Montserrat"/>
                <a:cs typeface="Montserrat"/>
                <a:sym typeface="Montserrat"/>
              </a:rPr>
              <a:t>This template is primarily designed for live meetings and presentations</a:t>
            </a:r>
            <a:endParaRPr sz="1000">
              <a:solidFill>
                <a:schemeClr val="lt1"/>
              </a:solidFill>
              <a:latin typeface="Montserrat"/>
              <a:ea typeface="Montserrat"/>
              <a:cs typeface="Montserrat"/>
              <a:sym typeface="Montserrat"/>
            </a:endParaRPr>
          </a:p>
          <a:p>
            <a:pPr indent="0" lvl="0" marL="0" marR="0" rtl="0" algn="l">
              <a:spcBef>
                <a:spcPts val="0"/>
              </a:spcBef>
              <a:spcAft>
                <a:spcPts val="0"/>
              </a:spcAft>
              <a:buNone/>
            </a:pPr>
            <a:r>
              <a:t/>
            </a:r>
            <a:endParaRPr sz="1000">
              <a:solidFill>
                <a:schemeClr val="lt1"/>
              </a:solidFill>
              <a:latin typeface="Montserrat"/>
              <a:ea typeface="Montserrat"/>
              <a:cs typeface="Montserrat"/>
              <a:sym typeface="Montserrat"/>
            </a:endParaRPr>
          </a:p>
          <a:p>
            <a:pPr indent="0" lvl="0" marL="0" marR="0" rtl="0" algn="l">
              <a:spcBef>
                <a:spcPts val="0"/>
              </a:spcBef>
              <a:spcAft>
                <a:spcPts val="0"/>
              </a:spcAft>
              <a:buNone/>
            </a:pPr>
            <a:r>
              <a:rPr lang="en-US" sz="1000">
                <a:solidFill>
                  <a:schemeClr val="lt1"/>
                </a:solidFill>
                <a:latin typeface="Montserrat"/>
                <a:ea typeface="Montserrat"/>
                <a:cs typeface="Montserrat"/>
                <a:sym typeface="Montserrat"/>
              </a:rPr>
              <a:t>Please see separate template for presentations that are designed </a:t>
            </a:r>
            <a:br>
              <a:rPr lang="en-US" sz="1000">
                <a:solidFill>
                  <a:schemeClr val="lt1"/>
                </a:solidFill>
                <a:latin typeface="Montserrat"/>
                <a:ea typeface="Montserrat"/>
                <a:cs typeface="Montserrat"/>
                <a:sym typeface="Montserrat"/>
              </a:rPr>
            </a:br>
            <a:r>
              <a:rPr lang="en-US" sz="1000">
                <a:solidFill>
                  <a:schemeClr val="lt1"/>
                </a:solidFill>
                <a:latin typeface="Montserrat"/>
                <a:ea typeface="Montserrat"/>
                <a:cs typeface="Montserrat"/>
                <a:sym typeface="Montserrat"/>
              </a:rPr>
              <a:t>to be read onscreen or in print – without the startup being present.</a:t>
            </a:r>
            <a:endParaRPr sz="1000">
              <a:solidFill>
                <a:schemeClr val="lt1"/>
              </a:solidFill>
              <a:latin typeface="Montserrat"/>
              <a:ea typeface="Montserrat"/>
              <a:cs typeface="Montserrat"/>
              <a:sym typeface="Montserrat"/>
            </a:endParaRPr>
          </a:p>
        </p:txBody>
      </p:sp>
      <p:pic>
        <p:nvPicPr>
          <p:cNvPr id="184" name="Google Shape;184;p1"/>
          <p:cNvPicPr preferRelativeResize="0"/>
          <p:nvPr/>
        </p:nvPicPr>
        <p:blipFill rotWithShape="1">
          <a:blip r:embed="rId6">
            <a:alphaModFix/>
          </a:blip>
          <a:srcRect b="0" l="0" r="0" t="0"/>
          <a:stretch/>
        </p:blipFill>
        <p:spPr>
          <a:xfrm>
            <a:off x="4446947" y="974009"/>
            <a:ext cx="3298105" cy="42758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5" name="Shape 805"/>
        <p:cNvGrpSpPr/>
        <p:nvPr/>
      </p:nvGrpSpPr>
      <p:grpSpPr>
        <a:xfrm>
          <a:off x="0" y="0"/>
          <a:ext cx="0" cy="0"/>
          <a:chOff x="0" y="0"/>
          <a:chExt cx="0" cy="0"/>
        </a:xfrm>
      </p:grpSpPr>
      <p:sp>
        <p:nvSpPr>
          <p:cNvPr id="806" name="Google Shape;806;p10"/>
          <p:cNvSpPr/>
          <p:nvPr>
            <p:ph idx="2" type="pic"/>
          </p:nvPr>
        </p:nvSpPr>
        <p:spPr>
          <a:xfrm>
            <a:off x="1374829" y="1255438"/>
            <a:ext cx="1638300" cy="1636616"/>
          </a:xfrm>
          <a:prstGeom prst="ellipse">
            <a:avLst/>
          </a:prstGeom>
          <a:blipFill rotWithShape="1">
            <a:blip r:embed="rId3">
              <a:alphaModFix/>
            </a:blip>
            <a:stretch>
              <a:fillRect b="-49" l="0" r="0" t="-50"/>
            </a:stretch>
          </a:blipFill>
          <a:ln>
            <a:noFill/>
          </a:ln>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sp>
        <p:nvSpPr>
          <p:cNvPr id="807" name="Google Shape;807;p10"/>
          <p:cNvSpPr/>
          <p:nvPr>
            <p:ph idx="3" type="pic"/>
          </p:nvPr>
        </p:nvSpPr>
        <p:spPr>
          <a:xfrm>
            <a:off x="5221273" y="1255438"/>
            <a:ext cx="1638300" cy="1636616"/>
          </a:xfrm>
          <a:prstGeom prst="ellipse">
            <a:avLst/>
          </a:prstGeom>
          <a:blipFill rotWithShape="1">
            <a:blip r:embed="rId3">
              <a:alphaModFix/>
            </a:blip>
            <a:stretch>
              <a:fillRect b="-49" l="0" r="0" t="-50"/>
            </a:stretch>
          </a:blipFill>
          <a:ln>
            <a:noFill/>
          </a:ln>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sp>
        <p:nvSpPr>
          <p:cNvPr id="808" name="Google Shape;808;p10"/>
          <p:cNvSpPr/>
          <p:nvPr>
            <p:ph idx="4" type="pic"/>
          </p:nvPr>
        </p:nvSpPr>
        <p:spPr>
          <a:xfrm>
            <a:off x="9107473" y="1255438"/>
            <a:ext cx="1638300" cy="1636616"/>
          </a:xfrm>
          <a:prstGeom prst="ellipse">
            <a:avLst/>
          </a:prstGeom>
          <a:blipFill rotWithShape="1">
            <a:blip r:embed="rId3">
              <a:alphaModFix/>
            </a:blip>
            <a:stretch>
              <a:fillRect b="-49" l="0" r="0" t="-50"/>
            </a:stretch>
          </a:blipFill>
          <a:ln>
            <a:noFill/>
          </a:ln>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sp>
        <p:nvSpPr>
          <p:cNvPr id="809" name="Google Shape;809;p10"/>
          <p:cNvSpPr txBox="1"/>
          <p:nvPr>
            <p:ph type="title"/>
          </p:nvPr>
        </p:nvSpPr>
        <p:spPr>
          <a:xfrm>
            <a:off x="0" y="0"/>
            <a:ext cx="121920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Font typeface="Arial"/>
              <a:buNone/>
            </a:pPr>
            <a:r>
              <a:rPr lang="en-US"/>
              <a:t>CUSTOMER TESTIMONIALS</a:t>
            </a:r>
            <a:endParaRPr/>
          </a:p>
        </p:txBody>
      </p:sp>
      <p:sp>
        <p:nvSpPr>
          <p:cNvPr id="810" name="Google Shape;810;p10"/>
          <p:cNvSpPr txBox="1"/>
          <p:nvPr>
            <p:ph idx="1" type="body"/>
          </p:nvPr>
        </p:nvSpPr>
        <p:spPr>
          <a:xfrm>
            <a:off x="1468608" y="3277263"/>
            <a:ext cx="1458912" cy="265113"/>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1600"/>
              </a:spcAft>
              <a:buClr>
                <a:schemeClr val="dk1"/>
              </a:buClr>
              <a:buSzPts val="1800"/>
              <a:buNone/>
            </a:pPr>
            <a:r>
              <a:t/>
            </a:r>
            <a:endParaRPr/>
          </a:p>
        </p:txBody>
      </p:sp>
      <p:sp>
        <p:nvSpPr>
          <p:cNvPr id="811" name="Google Shape;811;p10"/>
          <p:cNvSpPr txBox="1"/>
          <p:nvPr>
            <p:ph idx="5" type="body"/>
          </p:nvPr>
        </p:nvSpPr>
        <p:spPr>
          <a:xfrm>
            <a:off x="1468608" y="3661148"/>
            <a:ext cx="1458912" cy="265113"/>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1600"/>
              </a:spcAft>
              <a:buClr>
                <a:srgbClr val="7F7F7F"/>
              </a:buClr>
              <a:buSzPts val="1500"/>
              <a:buNone/>
            </a:pPr>
            <a:r>
              <a:t/>
            </a:r>
            <a:endParaRPr/>
          </a:p>
        </p:txBody>
      </p:sp>
      <p:sp>
        <p:nvSpPr>
          <p:cNvPr id="812" name="Google Shape;812;p10"/>
          <p:cNvSpPr txBox="1"/>
          <p:nvPr>
            <p:ph idx="6" type="body"/>
          </p:nvPr>
        </p:nvSpPr>
        <p:spPr>
          <a:xfrm>
            <a:off x="1468608" y="3965947"/>
            <a:ext cx="1458912" cy="265113"/>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1600"/>
              </a:spcAft>
              <a:buClr>
                <a:schemeClr val="accent1"/>
              </a:buClr>
              <a:buSzPts val="1500"/>
              <a:buNone/>
            </a:pPr>
            <a:r>
              <a:t/>
            </a:r>
            <a:endParaRPr/>
          </a:p>
        </p:txBody>
      </p:sp>
      <p:sp>
        <p:nvSpPr>
          <p:cNvPr id="813" name="Google Shape;813;p10"/>
          <p:cNvSpPr txBox="1"/>
          <p:nvPr>
            <p:ph idx="7" type="body"/>
          </p:nvPr>
        </p:nvSpPr>
        <p:spPr>
          <a:xfrm>
            <a:off x="788248" y="4856163"/>
            <a:ext cx="2811462" cy="13255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1600"/>
              </a:spcAft>
              <a:buClr>
                <a:schemeClr val="dk1"/>
              </a:buClr>
              <a:buSzPts val="1500"/>
              <a:buNone/>
            </a:pPr>
            <a:r>
              <a:t/>
            </a:r>
            <a:endParaRPr/>
          </a:p>
        </p:txBody>
      </p:sp>
      <p:sp>
        <p:nvSpPr>
          <p:cNvPr id="814" name="Google Shape;814;p10"/>
          <p:cNvSpPr txBox="1"/>
          <p:nvPr>
            <p:ph idx="8" type="body"/>
          </p:nvPr>
        </p:nvSpPr>
        <p:spPr>
          <a:xfrm>
            <a:off x="5370629" y="3661148"/>
            <a:ext cx="1458912" cy="265113"/>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1600"/>
              </a:spcAft>
              <a:buClr>
                <a:srgbClr val="7F7F7F"/>
              </a:buClr>
              <a:buSzPts val="1500"/>
              <a:buNone/>
            </a:pPr>
            <a:r>
              <a:t/>
            </a:r>
            <a:endParaRPr/>
          </a:p>
        </p:txBody>
      </p:sp>
      <p:sp>
        <p:nvSpPr>
          <p:cNvPr id="815" name="Google Shape;815;p10"/>
          <p:cNvSpPr txBox="1"/>
          <p:nvPr>
            <p:ph idx="9" type="body"/>
          </p:nvPr>
        </p:nvSpPr>
        <p:spPr>
          <a:xfrm>
            <a:off x="5370629" y="3965947"/>
            <a:ext cx="1458912" cy="265113"/>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1600"/>
              </a:spcAft>
              <a:buClr>
                <a:schemeClr val="accent1"/>
              </a:buClr>
              <a:buSzPts val="1500"/>
              <a:buNone/>
            </a:pPr>
            <a:r>
              <a:t/>
            </a:r>
            <a:endParaRPr/>
          </a:p>
        </p:txBody>
      </p:sp>
      <p:sp>
        <p:nvSpPr>
          <p:cNvPr id="816" name="Google Shape;816;p10"/>
          <p:cNvSpPr txBox="1"/>
          <p:nvPr>
            <p:ph idx="13" type="body"/>
          </p:nvPr>
        </p:nvSpPr>
        <p:spPr>
          <a:xfrm>
            <a:off x="4690269" y="4856163"/>
            <a:ext cx="2811462" cy="13255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1600"/>
              </a:spcAft>
              <a:buClr>
                <a:schemeClr val="dk1"/>
              </a:buClr>
              <a:buSzPts val="1500"/>
              <a:buNone/>
            </a:pPr>
            <a:r>
              <a:t/>
            </a:r>
            <a:endParaRPr/>
          </a:p>
        </p:txBody>
      </p:sp>
      <p:sp>
        <p:nvSpPr>
          <p:cNvPr id="817" name="Google Shape;817;p10"/>
          <p:cNvSpPr txBox="1"/>
          <p:nvPr>
            <p:ph idx="14" type="body"/>
          </p:nvPr>
        </p:nvSpPr>
        <p:spPr>
          <a:xfrm>
            <a:off x="9219469" y="3277263"/>
            <a:ext cx="1458912" cy="265113"/>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1600"/>
              </a:spcAft>
              <a:buClr>
                <a:schemeClr val="dk1"/>
              </a:buClr>
              <a:buSzPts val="1800"/>
              <a:buNone/>
            </a:pPr>
            <a:r>
              <a:t/>
            </a:r>
            <a:endParaRPr/>
          </a:p>
        </p:txBody>
      </p:sp>
      <p:sp>
        <p:nvSpPr>
          <p:cNvPr id="818" name="Google Shape;818;p10"/>
          <p:cNvSpPr txBox="1"/>
          <p:nvPr>
            <p:ph idx="15" type="body"/>
          </p:nvPr>
        </p:nvSpPr>
        <p:spPr>
          <a:xfrm>
            <a:off x="9219469" y="3661148"/>
            <a:ext cx="1458912" cy="265113"/>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1600"/>
              </a:spcAft>
              <a:buClr>
                <a:srgbClr val="7F7F7F"/>
              </a:buClr>
              <a:buSzPts val="1500"/>
              <a:buNone/>
            </a:pPr>
            <a:r>
              <a:t/>
            </a:r>
            <a:endParaRPr/>
          </a:p>
        </p:txBody>
      </p:sp>
      <p:sp>
        <p:nvSpPr>
          <p:cNvPr id="819" name="Google Shape;819;p10"/>
          <p:cNvSpPr txBox="1"/>
          <p:nvPr>
            <p:ph idx="16" type="body"/>
          </p:nvPr>
        </p:nvSpPr>
        <p:spPr>
          <a:xfrm>
            <a:off x="9219469" y="3965947"/>
            <a:ext cx="1458912" cy="265113"/>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1600"/>
              </a:spcAft>
              <a:buClr>
                <a:schemeClr val="accent1"/>
              </a:buClr>
              <a:buSzPts val="1500"/>
              <a:buNone/>
            </a:pPr>
            <a:r>
              <a:t/>
            </a:r>
            <a:endParaRPr/>
          </a:p>
        </p:txBody>
      </p:sp>
      <p:sp>
        <p:nvSpPr>
          <p:cNvPr id="820" name="Google Shape;820;p10"/>
          <p:cNvSpPr txBox="1"/>
          <p:nvPr>
            <p:ph idx="17" type="body"/>
          </p:nvPr>
        </p:nvSpPr>
        <p:spPr>
          <a:xfrm>
            <a:off x="8539109" y="4856163"/>
            <a:ext cx="2811462" cy="13255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1600"/>
              </a:spcAft>
              <a:buClr>
                <a:schemeClr val="dk1"/>
              </a:buClr>
              <a:buSzPts val="1500"/>
              <a:buNone/>
            </a:pPr>
            <a:r>
              <a:t/>
            </a:r>
            <a:endParaRPr/>
          </a:p>
        </p:txBody>
      </p:sp>
      <p:sp>
        <p:nvSpPr>
          <p:cNvPr id="821" name="Google Shape;821;p10"/>
          <p:cNvSpPr txBox="1"/>
          <p:nvPr>
            <p:ph idx="18" type="body"/>
          </p:nvPr>
        </p:nvSpPr>
        <p:spPr>
          <a:xfrm>
            <a:off x="5370629" y="3277262"/>
            <a:ext cx="1458912" cy="265113"/>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1600"/>
              </a:spcAft>
              <a:buClr>
                <a:schemeClr val="dk1"/>
              </a:buClr>
              <a:buSzPts val="1800"/>
              <a:buNone/>
            </a:pPr>
            <a:r>
              <a:t/>
            </a:r>
            <a:endParaRPr/>
          </a:p>
        </p:txBody>
      </p:sp>
      <p:sp>
        <p:nvSpPr>
          <p:cNvPr id="822" name="Google Shape;822;p10"/>
          <p:cNvSpPr txBox="1"/>
          <p:nvPr/>
        </p:nvSpPr>
        <p:spPr>
          <a:xfrm>
            <a:off x="278781" y="5961487"/>
            <a:ext cx="11794292" cy="646331"/>
          </a:xfrm>
          <a:prstGeom prst="rect">
            <a:avLst/>
          </a:prstGeom>
          <a:gradFill>
            <a:gsLst>
              <a:gs pos="0">
                <a:schemeClr val="accent1"/>
              </a:gs>
              <a:gs pos="100000">
                <a:srgbClr val="56A9F3"/>
              </a:gs>
            </a:gsLst>
            <a:lin ang="2700000" scaled="0"/>
          </a:gra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dk1"/>
                </a:solidFill>
                <a:latin typeface="Calibri"/>
                <a:ea typeface="Calibri"/>
                <a:cs typeface="Calibri"/>
                <a:sym typeface="Calibri"/>
              </a:rPr>
              <a:t>COMMENTARY BOX – PLEASE DELETE</a:t>
            </a:r>
            <a:endParaRPr/>
          </a:p>
          <a:p>
            <a:pPr indent="-171450" lvl="0" marL="171450" marR="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Insert customer logo/picture</a:t>
            </a:r>
            <a:endParaRPr/>
          </a:p>
          <a:p>
            <a:pPr indent="-171450" lvl="0" marL="171450" marR="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If there is no revenue, describe that you have a ”letter of intent” or tell about which reactions you have got from potential clients so far.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6" name="Shape 826"/>
        <p:cNvGrpSpPr/>
        <p:nvPr/>
      </p:nvGrpSpPr>
      <p:grpSpPr>
        <a:xfrm>
          <a:off x="0" y="0"/>
          <a:ext cx="0" cy="0"/>
          <a:chOff x="0" y="0"/>
          <a:chExt cx="0" cy="0"/>
        </a:xfrm>
      </p:grpSpPr>
      <p:sp>
        <p:nvSpPr>
          <p:cNvPr id="827" name="Google Shape;827;p11"/>
          <p:cNvSpPr/>
          <p:nvPr>
            <p:ph idx="2" type="pic"/>
          </p:nvPr>
        </p:nvSpPr>
        <p:spPr>
          <a:xfrm>
            <a:off x="3057525" y="1695450"/>
            <a:ext cx="1524000" cy="857250"/>
          </a:xfrm>
          <a:prstGeom prst="rect">
            <a:avLst/>
          </a:prstGeom>
          <a:noFill/>
          <a:ln>
            <a:noFill/>
          </a:ln>
        </p:spPr>
        <p:txBody>
          <a:bodyPr anchorCtr="0" anchor="t" bIns="45700" lIns="91425" spcFirstLastPara="1" rIns="91425" wrap="square" tIns="45700">
            <a:noAutofit/>
          </a:bodyPr>
          <a:lstStyle/>
          <a:p>
            <a:pPr indent="0" lvl="0" marL="0" rtl="0" algn="ctr">
              <a:spcBef>
                <a:spcPts val="1000"/>
              </a:spcBef>
              <a:spcAft>
                <a:spcPts val="0"/>
              </a:spcAft>
              <a:buNone/>
            </a:pPr>
            <a:r>
              <a:t/>
            </a:r>
            <a:endParaRPr/>
          </a:p>
        </p:txBody>
      </p:sp>
      <p:sp>
        <p:nvSpPr>
          <p:cNvPr id="828" name="Google Shape;828;p11"/>
          <p:cNvSpPr/>
          <p:nvPr>
            <p:ph idx="3" type="pic"/>
          </p:nvPr>
        </p:nvSpPr>
        <p:spPr>
          <a:xfrm>
            <a:off x="5314950" y="1695450"/>
            <a:ext cx="1524000" cy="857250"/>
          </a:xfrm>
          <a:prstGeom prst="rect">
            <a:avLst/>
          </a:prstGeom>
          <a:noFill/>
          <a:ln>
            <a:noFill/>
          </a:ln>
        </p:spPr>
        <p:txBody>
          <a:bodyPr anchorCtr="0" anchor="t" bIns="45700" lIns="91425" spcFirstLastPara="1" rIns="91425" wrap="square" tIns="45700">
            <a:noAutofit/>
          </a:bodyPr>
          <a:lstStyle/>
          <a:p>
            <a:pPr indent="0" lvl="0" marL="0" rtl="0" algn="ctr">
              <a:spcBef>
                <a:spcPts val="1000"/>
              </a:spcBef>
              <a:spcAft>
                <a:spcPts val="0"/>
              </a:spcAft>
              <a:buNone/>
            </a:pPr>
            <a:r>
              <a:t/>
            </a:r>
            <a:endParaRPr/>
          </a:p>
        </p:txBody>
      </p:sp>
      <p:sp>
        <p:nvSpPr>
          <p:cNvPr id="829" name="Google Shape;829;p11"/>
          <p:cNvSpPr/>
          <p:nvPr>
            <p:ph idx="4" type="pic"/>
          </p:nvPr>
        </p:nvSpPr>
        <p:spPr>
          <a:xfrm>
            <a:off x="7610475" y="1695450"/>
            <a:ext cx="1524000" cy="857250"/>
          </a:xfrm>
          <a:prstGeom prst="rect">
            <a:avLst/>
          </a:prstGeom>
          <a:noFill/>
          <a:ln>
            <a:noFill/>
          </a:ln>
        </p:spPr>
        <p:txBody>
          <a:bodyPr anchorCtr="0" anchor="t" bIns="45700" lIns="91425" spcFirstLastPara="1" rIns="91425" wrap="square" tIns="45700">
            <a:noAutofit/>
          </a:bodyPr>
          <a:lstStyle/>
          <a:p>
            <a:pPr indent="0" lvl="0" marL="0" rtl="0" algn="ctr">
              <a:spcBef>
                <a:spcPts val="1000"/>
              </a:spcBef>
              <a:spcAft>
                <a:spcPts val="0"/>
              </a:spcAft>
              <a:buNone/>
            </a:pPr>
            <a:r>
              <a:t/>
            </a:r>
            <a:endParaRPr/>
          </a:p>
        </p:txBody>
      </p:sp>
      <p:sp>
        <p:nvSpPr>
          <p:cNvPr id="830" name="Google Shape;830;p11"/>
          <p:cNvSpPr/>
          <p:nvPr>
            <p:ph idx="5" type="pic"/>
          </p:nvPr>
        </p:nvSpPr>
        <p:spPr>
          <a:xfrm>
            <a:off x="9906000" y="1695450"/>
            <a:ext cx="1524000" cy="857250"/>
          </a:xfrm>
          <a:prstGeom prst="rect">
            <a:avLst/>
          </a:prstGeom>
          <a:noFill/>
          <a:ln>
            <a:noFill/>
          </a:ln>
        </p:spPr>
        <p:txBody>
          <a:bodyPr anchorCtr="0" anchor="t" bIns="45700" lIns="91425" spcFirstLastPara="1" rIns="91425" wrap="square" tIns="45700">
            <a:noAutofit/>
          </a:bodyPr>
          <a:lstStyle/>
          <a:p>
            <a:pPr indent="0" lvl="0" marL="0" rtl="0" algn="ctr">
              <a:spcBef>
                <a:spcPts val="1000"/>
              </a:spcBef>
              <a:spcAft>
                <a:spcPts val="0"/>
              </a:spcAft>
              <a:buNone/>
            </a:pPr>
            <a:r>
              <a:t/>
            </a:r>
            <a:endParaRPr/>
          </a:p>
        </p:txBody>
      </p:sp>
      <p:sp>
        <p:nvSpPr>
          <p:cNvPr id="831" name="Google Shape;831;p11"/>
          <p:cNvSpPr txBox="1"/>
          <p:nvPr>
            <p:ph type="title"/>
          </p:nvPr>
        </p:nvSpPr>
        <p:spPr>
          <a:xfrm>
            <a:off x="0" y="0"/>
            <a:ext cx="121920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Font typeface="Arial"/>
              <a:buNone/>
            </a:pPr>
            <a:r>
              <a:rPr lang="en-US"/>
              <a:t>COMPETITIVE LANDSCAPE</a:t>
            </a:r>
            <a:endParaRPr/>
          </a:p>
        </p:txBody>
      </p:sp>
      <p:sp>
        <p:nvSpPr>
          <p:cNvPr id="832" name="Google Shape;832;p11"/>
          <p:cNvSpPr/>
          <p:nvPr/>
        </p:nvSpPr>
        <p:spPr>
          <a:xfrm>
            <a:off x="3105767" y="3035225"/>
            <a:ext cx="180000" cy="180000"/>
          </a:xfrm>
          <a:prstGeom prst="flowChartConnector">
            <a:avLst/>
          </a:prstGeom>
          <a:gradFill>
            <a:gsLst>
              <a:gs pos="0">
                <a:schemeClr val="accent1"/>
              </a:gs>
              <a:gs pos="100000">
                <a:schemeClr val="accent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833" name="Google Shape;833;p11"/>
          <p:cNvSpPr/>
          <p:nvPr/>
        </p:nvSpPr>
        <p:spPr>
          <a:xfrm>
            <a:off x="3417193" y="3035225"/>
            <a:ext cx="180000" cy="180000"/>
          </a:xfrm>
          <a:prstGeom prst="flowChartConnector">
            <a:avLst/>
          </a:prstGeom>
          <a:gradFill>
            <a:gsLst>
              <a:gs pos="0">
                <a:schemeClr val="accent1"/>
              </a:gs>
              <a:gs pos="100000">
                <a:schemeClr val="accent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834" name="Google Shape;834;p11"/>
          <p:cNvSpPr/>
          <p:nvPr/>
        </p:nvSpPr>
        <p:spPr>
          <a:xfrm>
            <a:off x="3728619" y="3035225"/>
            <a:ext cx="180000" cy="180000"/>
          </a:xfrm>
          <a:prstGeom prst="flowChartConnector">
            <a:avLst/>
          </a:prstGeom>
          <a:gradFill>
            <a:gsLst>
              <a:gs pos="0">
                <a:schemeClr val="accent1"/>
              </a:gs>
              <a:gs pos="100000">
                <a:schemeClr val="accent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835" name="Google Shape;835;p11"/>
          <p:cNvSpPr/>
          <p:nvPr/>
        </p:nvSpPr>
        <p:spPr>
          <a:xfrm>
            <a:off x="4040045" y="3035225"/>
            <a:ext cx="180000" cy="180000"/>
          </a:xfrm>
          <a:prstGeom prst="flowChartConnector">
            <a:avLst/>
          </a:prstGeom>
          <a:gradFill>
            <a:gsLst>
              <a:gs pos="0">
                <a:schemeClr val="accent1"/>
              </a:gs>
              <a:gs pos="100000">
                <a:schemeClr val="accent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836" name="Google Shape;836;p11"/>
          <p:cNvSpPr/>
          <p:nvPr/>
        </p:nvSpPr>
        <p:spPr>
          <a:xfrm>
            <a:off x="4351471" y="3035225"/>
            <a:ext cx="180000" cy="180000"/>
          </a:xfrm>
          <a:prstGeom prst="flowChartConnector">
            <a:avLst/>
          </a:prstGeom>
          <a:gradFill>
            <a:gsLst>
              <a:gs pos="0">
                <a:schemeClr val="accent1"/>
              </a:gs>
              <a:gs pos="100000">
                <a:schemeClr val="accent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837" name="Google Shape;837;p11"/>
          <p:cNvSpPr/>
          <p:nvPr/>
        </p:nvSpPr>
        <p:spPr>
          <a:xfrm>
            <a:off x="3110261" y="3393766"/>
            <a:ext cx="180000" cy="180000"/>
          </a:xfrm>
          <a:prstGeom prst="flowChartConnector">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838" name="Google Shape;838;p11"/>
          <p:cNvSpPr/>
          <p:nvPr/>
        </p:nvSpPr>
        <p:spPr>
          <a:xfrm>
            <a:off x="3421687" y="3393766"/>
            <a:ext cx="180000" cy="180000"/>
          </a:xfrm>
          <a:prstGeom prst="flowChartConnector">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839" name="Google Shape;839;p11"/>
          <p:cNvSpPr/>
          <p:nvPr/>
        </p:nvSpPr>
        <p:spPr>
          <a:xfrm>
            <a:off x="3733113" y="3393766"/>
            <a:ext cx="180000" cy="180000"/>
          </a:xfrm>
          <a:prstGeom prst="flowChartConnector">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840" name="Google Shape;840;p11"/>
          <p:cNvSpPr/>
          <p:nvPr/>
        </p:nvSpPr>
        <p:spPr>
          <a:xfrm>
            <a:off x="4044539" y="3393766"/>
            <a:ext cx="180000" cy="180000"/>
          </a:xfrm>
          <a:prstGeom prst="flowChartConnector">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841" name="Google Shape;841;p11"/>
          <p:cNvSpPr/>
          <p:nvPr/>
        </p:nvSpPr>
        <p:spPr>
          <a:xfrm>
            <a:off x="4355965" y="3393766"/>
            <a:ext cx="180000" cy="180000"/>
          </a:xfrm>
          <a:prstGeom prst="flowChartConnector">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842" name="Google Shape;842;p11"/>
          <p:cNvSpPr/>
          <p:nvPr/>
        </p:nvSpPr>
        <p:spPr>
          <a:xfrm>
            <a:off x="3114262" y="3754333"/>
            <a:ext cx="180000" cy="180000"/>
          </a:xfrm>
          <a:prstGeom prst="flowChartConnector">
            <a:avLst/>
          </a:prstGeom>
          <a:gradFill>
            <a:gsLst>
              <a:gs pos="0">
                <a:schemeClr val="accent1"/>
              </a:gs>
              <a:gs pos="100000">
                <a:schemeClr val="accent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843" name="Google Shape;843;p11"/>
          <p:cNvSpPr/>
          <p:nvPr/>
        </p:nvSpPr>
        <p:spPr>
          <a:xfrm>
            <a:off x="3425688" y="3754333"/>
            <a:ext cx="180000" cy="180000"/>
          </a:xfrm>
          <a:prstGeom prst="flowChartConnector">
            <a:avLst/>
          </a:prstGeom>
          <a:gradFill>
            <a:gsLst>
              <a:gs pos="0">
                <a:schemeClr val="accent1"/>
              </a:gs>
              <a:gs pos="100000">
                <a:schemeClr val="accent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844" name="Google Shape;844;p11"/>
          <p:cNvSpPr/>
          <p:nvPr/>
        </p:nvSpPr>
        <p:spPr>
          <a:xfrm>
            <a:off x="3737114" y="3754333"/>
            <a:ext cx="180000" cy="180000"/>
          </a:xfrm>
          <a:prstGeom prst="flowChartConnector">
            <a:avLst/>
          </a:prstGeom>
          <a:gradFill>
            <a:gsLst>
              <a:gs pos="0">
                <a:schemeClr val="accent1"/>
              </a:gs>
              <a:gs pos="100000">
                <a:schemeClr val="accent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845" name="Google Shape;845;p11"/>
          <p:cNvSpPr/>
          <p:nvPr/>
        </p:nvSpPr>
        <p:spPr>
          <a:xfrm>
            <a:off x="4048540" y="3754333"/>
            <a:ext cx="180000" cy="180000"/>
          </a:xfrm>
          <a:prstGeom prst="flowChartConnector">
            <a:avLst/>
          </a:prstGeom>
          <a:gradFill>
            <a:gsLst>
              <a:gs pos="0">
                <a:schemeClr val="accent1"/>
              </a:gs>
              <a:gs pos="100000">
                <a:schemeClr val="accent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846" name="Google Shape;846;p11"/>
          <p:cNvSpPr/>
          <p:nvPr/>
        </p:nvSpPr>
        <p:spPr>
          <a:xfrm>
            <a:off x="4359966" y="3754333"/>
            <a:ext cx="180000" cy="180000"/>
          </a:xfrm>
          <a:prstGeom prst="flowChartConnector">
            <a:avLst/>
          </a:prstGeom>
          <a:gradFill>
            <a:gsLst>
              <a:gs pos="0">
                <a:schemeClr val="accent1"/>
              </a:gs>
              <a:gs pos="100000">
                <a:schemeClr val="accent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847" name="Google Shape;847;p11"/>
          <p:cNvSpPr/>
          <p:nvPr/>
        </p:nvSpPr>
        <p:spPr>
          <a:xfrm>
            <a:off x="5370371" y="3035225"/>
            <a:ext cx="180000" cy="180000"/>
          </a:xfrm>
          <a:prstGeom prst="flowChartConnector">
            <a:avLst/>
          </a:prstGeom>
          <a:gradFill>
            <a:gsLst>
              <a:gs pos="0">
                <a:schemeClr val="accent1"/>
              </a:gs>
              <a:gs pos="100000">
                <a:schemeClr val="accent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848" name="Google Shape;848;p11"/>
          <p:cNvSpPr/>
          <p:nvPr/>
        </p:nvSpPr>
        <p:spPr>
          <a:xfrm>
            <a:off x="5681797" y="3035225"/>
            <a:ext cx="180000" cy="180000"/>
          </a:xfrm>
          <a:prstGeom prst="flowChartConnector">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849" name="Google Shape;849;p11"/>
          <p:cNvSpPr/>
          <p:nvPr/>
        </p:nvSpPr>
        <p:spPr>
          <a:xfrm>
            <a:off x="5993223" y="3035225"/>
            <a:ext cx="180000" cy="180000"/>
          </a:xfrm>
          <a:prstGeom prst="flowChartConnector">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850" name="Google Shape;850;p11"/>
          <p:cNvSpPr/>
          <p:nvPr/>
        </p:nvSpPr>
        <p:spPr>
          <a:xfrm>
            <a:off x="6304649" y="3035225"/>
            <a:ext cx="180000" cy="180000"/>
          </a:xfrm>
          <a:prstGeom prst="flowChartConnector">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851" name="Google Shape;851;p11"/>
          <p:cNvSpPr/>
          <p:nvPr/>
        </p:nvSpPr>
        <p:spPr>
          <a:xfrm>
            <a:off x="6616075" y="3035225"/>
            <a:ext cx="180000" cy="180000"/>
          </a:xfrm>
          <a:prstGeom prst="flowChartConnector">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852" name="Google Shape;852;p11"/>
          <p:cNvSpPr/>
          <p:nvPr/>
        </p:nvSpPr>
        <p:spPr>
          <a:xfrm>
            <a:off x="5374865" y="3393766"/>
            <a:ext cx="180000" cy="180000"/>
          </a:xfrm>
          <a:prstGeom prst="flowChartConnector">
            <a:avLst/>
          </a:prstGeom>
          <a:gradFill>
            <a:gsLst>
              <a:gs pos="0">
                <a:schemeClr val="accent1"/>
              </a:gs>
              <a:gs pos="100000">
                <a:schemeClr val="accent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853" name="Google Shape;853;p11"/>
          <p:cNvSpPr/>
          <p:nvPr/>
        </p:nvSpPr>
        <p:spPr>
          <a:xfrm>
            <a:off x="5686291" y="3393766"/>
            <a:ext cx="180000" cy="180000"/>
          </a:xfrm>
          <a:prstGeom prst="flowChartConnector">
            <a:avLst/>
          </a:prstGeom>
          <a:gradFill>
            <a:gsLst>
              <a:gs pos="0">
                <a:schemeClr val="accent1"/>
              </a:gs>
              <a:gs pos="100000">
                <a:schemeClr val="accent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854" name="Google Shape;854;p11"/>
          <p:cNvSpPr/>
          <p:nvPr/>
        </p:nvSpPr>
        <p:spPr>
          <a:xfrm>
            <a:off x="5997717" y="3393766"/>
            <a:ext cx="180000" cy="180000"/>
          </a:xfrm>
          <a:prstGeom prst="flowChartConnector">
            <a:avLst/>
          </a:prstGeom>
          <a:gradFill>
            <a:gsLst>
              <a:gs pos="0">
                <a:schemeClr val="accent1"/>
              </a:gs>
              <a:gs pos="100000">
                <a:schemeClr val="accent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855" name="Google Shape;855;p11"/>
          <p:cNvSpPr/>
          <p:nvPr/>
        </p:nvSpPr>
        <p:spPr>
          <a:xfrm>
            <a:off x="6309143" y="3393766"/>
            <a:ext cx="180000" cy="180000"/>
          </a:xfrm>
          <a:prstGeom prst="flowChartConnector">
            <a:avLst/>
          </a:prstGeom>
          <a:gradFill>
            <a:gsLst>
              <a:gs pos="0">
                <a:schemeClr val="accent1"/>
              </a:gs>
              <a:gs pos="100000">
                <a:schemeClr val="accent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856" name="Google Shape;856;p11"/>
          <p:cNvSpPr/>
          <p:nvPr/>
        </p:nvSpPr>
        <p:spPr>
          <a:xfrm>
            <a:off x="6620569" y="3393766"/>
            <a:ext cx="180000" cy="180000"/>
          </a:xfrm>
          <a:prstGeom prst="flowChartConnector">
            <a:avLst/>
          </a:prstGeom>
          <a:gradFill>
            <a:gsLst>
              <a:gs pos="0">
                <a:schemeClr val="accent1"/>
              </a:gs>
              <a:gs pos="100000">
                <a:schemeClr val="accent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857" name="Google Shape;857;p11"/>
          <p:cNvSpPr/>
          <p:nvPr/>
        </p:nvSpPr>
        <p:spPr>
          <a:xfrm>
            <a:off x="5378866" y="3754333"/>
            <a:ext cx="180000" cy="180000"/>
          </a:xfrm>
          <a:prstGeom prst="flowChartConnector">
            <a:avLst/>
          </a:prstGeom>
          <a:gradFill>
            <a:gsLst>
              <a:gs pos="0">
                <a:schemeClr val="accent1"/>
              </a:gs>
              <a:gs pos="100000">
                <a:schemeClr val="accent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858" name="Google Shape;858;p11"/>
          <p:cNvSpPr/>
          <p:nvPr/>
        </p:nvSpPr>
        <p:spPr>
          <a:xfrm>
            <a:off x="5690292" y="3754333"/>
            <a:ext cx="180000" cy="180000"/>
          </a:xfrm>
          <a:prstGeom prst="flowChartConnector">
            <a:avLst/>
          </a:prstGeom>
          <a:gradFill>
            <a:gsLst>
              <a:gs pos="0">
                <a:schemeClr val="accent1"/>
              </a:gs>
              <a:gs pos="100000">
                <a:schemeClr val="accent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859" name="Google Shape;859;p11"/>
          <p:cNvSpPr/>
          <p:nvPr/>
        </p:nvSpPr>
        <p:spPr>
          <a:xfrm>
            <a:off x="6001718" y="3754333"/>
            <a:ext cx="180000" cy="180000"/>
          </a:xfrm>
          <a:prstGeom prst="flowChartConnector">
            <a:avLst/>
          </a:prstGeom>
          <a:gradFill>
            <a:gsLst>
              <a:gs pos="0">
                <a:schemeClr val="accent1"/>
              </a:gs>
              <a:gs pos="100000">
                <a:schemeClr val="accent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860" name="Google Shape;860;p11"/>
          <p:cNvSpPr/>
          <p:nvPr/>
        </p:nvSpPr>
        <p:spPr>
          <a:xfrm>
            <a:off x="6313144" y="3754333"/>
            <a:ext cx="180000" cy="180000"/>
          </a:xfrm>
          <a:prstGeom prst="flowChartConnector">
            <a:avLst/>
          </a:prstGeom>
          <a:gradFill>
            <a:gsLst>
              <a:gs pos="0">
                <a:schemeClr val="accent1"/>
              </a:gs>
              <a:gs pos="100000">
                <a:schemeClr val="accent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861" name="Google Shape;861;p11"/>
          <p:cNvSpPr/>
          <p:nvPr/>
        </p:nvSpPr>
        <p:spPr>
          <a:xfrm>
            <a:off x="6624570" y="3754333"/>
            <a:ext cx="180000" cy="180000"/>
          </a:xfrm>
          <a:prstGeom prst="flowChartConnector">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862" name="Google Shape;862;p11"/>
          <p:cNvSpPr/>
          <p:nvPr/>
        </p:nvSpPr>
        <p:spPr>
          <a:xfrm>
            <a:off x="7656037" y="3033967"/>
            <a:ext cx="180000" cy="180000"/>
          </a:xfrm>
          <a:prstGeom prst="flowChartConnector">
            <a:avLst/>
          </a:prstGeom>
          <a:gradFill>
            <a:gsLst>
              <a:gs pos="0">
                <a:schemeClr val="accent1"/>
              </a:gs>
              <a:gs pos="100000">
                <a:schemeClr val="accent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863" name="Google Shape;863;p11"/>
          <p:cNvSpPr/>
          <p:nvPr/>
        </p:nvSpPr>
        <p:spPr>
          <a:xfrm>
            <a:off x="7967463" y="3033967"/>
            <a:ext cx="180000" cy="180000"/>
          </a:xfrm>
          <a:prstGeom prst="flowChartConnector">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864" name="Google Shape;864;p11"/>
          <p:cNvSpPr/>
          <p:nvPr/>
        </p:nvSpPr>
        <p:spPr>
          <a:xfrm>
            <a:off x="8278889" y="3033967"/>
            <a:ext cx="180000" cy="180000"/>
          </a:xfrm>
          <a:prstGeom prst="flowChartConnector">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865" name="Google Shape;865;p11"/>
          <p:cNvSpPr/>
          <p:nvPr/>
        </p:nvSpPr>
        <p:spPr>
          <a:xfrm>
            <a:off x="8590315" y="3033967"/>
            <a:ext cx="180000" cy="180000"/>
          </a:xfrm>
          <a:prstGeom prst="flowChartConnector">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866" name="Google Shape;866;p11"/>
          <p:cNvSpPr/>
          <p:nvPr/>
        </p:nvSpPr>
        <p:spPr>
          <a:xfrm>
            <a:off x="8901741" y="3033967"/>
            <a:ext cx="180000" cy="180000"/>
          </a:xfrm>
          <a:prstGeom prst="flowChartConnector">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867" name="Google Shape;867;p11"/>
          <p:cNvSpPr/>
          <p:nvPr/>
        </p:nvSpPr>
        <p:spPr>
          <a:xfrm>
            <a:off x="7656037" y="3393766"/>
            <a:ext cx="180000" cy="180000"/>
          </a:xfrm>
          <a:prstGeom prst="flowChartConnector">
            <a:avLst/>
          </a:prstGeom>
          <a:gradFill>
            <a:gsLst>
              <a:gs pos="0">
                <a:schemeClr val="accent1"/>
              </a:gs>
              <a:gs pos="100000">
                <a:schemeClr val="accent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868" name="Google Shape;868;p11"/>
          <p:cNvSpPr/>
          <p:nvPr/>
        </p:nvSpPr>
        <p:spPr>
          <a:xfrm>
            <a:off x="7967463" y="3393766"/>
            <a:ext cx="180000" cy="180000"/>
          </a:xfrm>
          <a:prstGeom prst="flowChartConnector">
            <a:avLst/>
          </a:prstGeom>
          <a:gradFill>
            <a:gsLst>
              <a:gs pos="0">
                <a:schemeClr val="accent1"/>
              </a:gs>
              <a:gs pos="100000">
                <a:schemeClr val="accent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869" name="Google Shape;869;p11"/>
          <p:cNvSpPr/>
          <p:nvPr/>
        </p:nvSpPr>
        <p:spPr>
          <a:xfrm>
            <a:off x="8278889" y="3393766"/>
            <a:ext cx="180000" cy="180000"/>
          </a:xfrm>
          <a:prstGeom prst="flowChartConnector">
            <a:avLst/>
          </a:prstGeom>
          <a:gradFill>
            <a:gsLst>
              <a:gs pos="0">
                <a:schemeClr val="accent1"/>
              </a:gs>
              <a:gs pos="100000">
                <a:schemeClr val="accent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870" name="Google Shape;870;p11"/>
          <p:cNvSpPr/>
          <p:nvPr/>
        </p:nvSpPr>
        <p:spPr>
          <a:xfrm>
            <a:off x="8590315" y="3393766"/>
            <a:ext cx="180000" cy="180000"/>
          </a:xfrm>
          <a:prstGeom prst="flowChartConnector">
            <a:avLst/>
          </a:prstGeom>
          <a:gradFill>
            <a:gsLst>
              <a:gs pos="0">
                <a:schemeClr val="accent1"/>
              </a:gs>
              <a:gs pos="100000">
                <a:schemeClr val="accent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871" name="Google Shape;871;p11"/>
          <p:cNvSpPr/>
          <p:nvPr/>
        </p:nvSpPr>
        <p:spPr>
          <a:xfrm>
            <a:off x="8901741" y="3393766"/>
            <a:ext cx="180000" cy="180000"/>
          </a:xfrm>
          <a:prstGeom prst="flowChartConnector">
            <a:avLst/>
          </a:prstGeom>
          <a:gradFill>
            <a:gsLst>
              <a:gs pos="0">
                <a:schemeClr val="accent1"/>
              </a:gs>
              <a:gs pos="100000">
                <a:schemeClr val="accent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872" name="Google Shape;872;p11"/>
          <p:cNvSpPr/>
          <p:nvPr/>
        </p:nvSpPr>
        <p:spPr>
          <a:xfrm>
            <a:off x="7656037" y="3753021"/>
            <a:ext cx="180000" cy="180000"/>
          </a:xfrm>
          <a:prstGeom prst="flowChartConnector">
            <a:avLst/>
          </a:prstGeom>
          <a:gradFill>
            <a:gsLst>
              <a:gs pos="0">
                <a:schemeClr val="accent1"/>
              </a:gs>
              <a:gs pos="100000">
                <a:schemeClr val="accent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873" name="Google Shape;873;p11"/>
          <p:cNvSpPr/>
          <p:nvPr/>
        </p:nvSpPr>
        <p:spPr>
          <a:xfrm>
            <a:off x="7967463" y="3753021"/>
            <a:ext cx="180000" cy="180000"/>
          </a:xfrm>
          <a:prstGeom prst="flowChartConnector">
            <a:avLst/>
          </a:prstGeom>
          <a:gradFill>
            <a:gsLst>
              <a:gs pos="0">
                <a:schemeClr val="accent1"/>
              </a:gs>
              <a:gs pos="100000">
                <a:schemeClr val="accent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874" name="Google Shape;874;p11"/>
          <p:cNvSpPr/>
          <p:nvPr/>
        </p:nvSpPr>
        <p:spPr>
          <a:xfrm>
            <a:off x="8278889" y="3753021"/>
            <a:ext cx="180000" cy="180000"/>
          </a:xfrm>
          <a:prstGeom prst="flowChartConnector">
            <a:avLst/>
          </a:prstGeom>
          <a:gradFill>
            <a:gsLst>
              <a:gs pos="0">
                <a:schemeClr val="accent1"/>
              </a:gs>
              <a:gs pos="100000">
                <a:schemeClr val="accent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875" name="Google Shape;875;p11"/>
          <p:cNvSpPr/>
          <p:nvPr/>
        </p:nvSpPr>
        <p:spPr>
          <a:xfrm>
            <a:off x="8590315" y="3753021"/>
            <a:ext cx="180000" cy="180000"/>
          </a:xfrm>
          <a:prstGeom prst="flowChartConnector">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876" name="Google Shape;876;p11"/>
          <p:cNvSpPr/>
          <p:nvPr/>
        </p:nvSpPr>
        <p:spPr>
          <a:xfrm>
            <a:off x="8901741" y="3753021"/>
            <a:ext cx="180000" cy="180000"/>
          </a:xfrm>
          <a:prstGeom prst="flowChartConnector">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877" name="Google Shape;877;p11"/>
          <p:cNvSpPr/>
          <p:nvPr/>
        </p:nvSpPr>
        <p:spPr>
          <a:xfrm>
            <a:off x="9933208" y="3033967"/>
            <a:ext cx="180000" cy="180000"/>
          </a:xfrm>
          <a:prstGeom prst="flowChartConnector">
            <a:avLst/>
          </a:prstGeom>
          <a:gradFill>
            <a:gsLst>
              <a:gs pos="0">
                <a:schemeClr val="accent1"/>
              </a:gs>
              <a:gs pos="100000">
                <a:schemeClr val="accent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878" name="Google Shape;878;p11"/>
          <p:cNvSpPr/>
          <p:nvPr/>
        </p:nvSpPr>
        <p:spPr>
          <a:xfrm>
            <a:off x="10244634" y="3033967"/>
            <a:ext cx="180000" cy="180000"/>
          </a:xfrm>
          <a:prstGeom prst="flowChartConnector">
            <a:avLst/>
          </a:prstGeom>
          <a:gradFill>
            <a:gsLst>
              <a:gs pos="0">
                <a:schemeClr val="accent1"/>
              </a:gs>
              <a:gs pos="100000">
                <a:schemeClr val="accent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879" name="Google Shape;879;p11"/>
          <p:cNvSpPr/>
          <p:nvPr/>
        </p:nvSpPr>
        <p:spPr>
          <a:xfrm>
            <a:off x="10556060" y="3033967"/>
            <a:ext cx="180000" cy="180000"/>
          </a:xfrm>
          <a:prstGeom prst="flowChartConnector">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880" name="Google Shape;880;p11"/>
          <p:cNvSpPr/>
          <p:nvPr/>
        </p:nvSpPr>
        <p:spPr>
          <a:xfrm>
            <a:off x="10867486" y="3033967"/>
            <a:ext cx="180000" cy="180000"/>
          </a:xfrm>
          <a:prstGeom prst="flowChartConnector">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881" name="Google Shape;881;p11"/>
          <p:cNvSpPr/>
          <p:nvPr/>
        </p:nvSpPr>
        <p:spPr>
          <a:xfrm>
            <a:off x="11178912" y="3033967"/>
            <a:ext cx="180000" cy="180000"/>
          </a:xfrm>
          <a:prstGeom prst="flowChartConnector">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882" name="Google Shape;882;p11"/>
          <p:cNvSpPr/>
          <p:nvPr/>
        </p:nvSpPr>
        <p:spPr>
          <a:xfrm>
            <a:off x="9933208" y="3753021"/>
            <a:ext cx="180000" cy="180000"/>
          </a:xfrm>
          <a:prstGeom prst="flowChartConnector">
            <a:avLst/>
          </a:prstGeom>
          <a:gradFill>
            <a:gsLst>
              <a:gs pos="0">
                <a:schemeClr val="accent1"/>
              </a:gs>
              <a:gs pos="100000">
                <a:schemeClr val="accent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883" name="Google Shape;883;p11"/>
          <p:cNvSpPr/>
          <p:nvPr/>
        </p:nvSpPr>
        <p:spPr>
          <a:xfrm>
            <a:off x="10244634" y="3753021"/>
            <a:ext cx="180000" cy="180000"/>
          </a:xfrm>
          <a:prstGeom prst="flowChartConnector">
            <a:avLst/>
          </a:prstGeom>
          <a:gradFill>
            <a:gsLst>
              <a:gs pos="0">
                <a:schemeClr val="accent1"/>
              </a:gs>
              <a:gs pos="100000">
                <a:schemeClr val="accent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884" name="Google Shape;884;p11"/>
          <p:cNvSpPr/>
          <p:nvPr/>
        </p:nvSpPr>
        <p:spPr>
          <a:xfrm>
            <a:off x="10556060" y="3753021"/>
            <a:ext cx="180000" cy="180000"/>
          </a:xfrm>
          <a:prstGeom prst="flowChartConnector">
            <a:avLst/>
          </a:prstGeom>
          <a:gradFill>
            <a:gsLst>
              <a:gs pos="0">
                <a:schemeClr val="accent1"/>
              </a:gs>
              <a:gs pos="100000">
                <a:schemeClr val="accent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885" name="Google Shape;885;p11"/>
          <p:cNvSpPr/>
          <p:nvPr/>
        </p:nvSpPr>
        <p:spPr>
          <a:xfrm>
            <a:off x="10867486" y="3753021"/>
            <a:ext cx="180000" cy="180000"/>
          </a:xfrm>
          <a:prstGeom prst="flowChartConnector">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886" name="Google Shape;886;p11"/>
          <p:cNvSpPr/>
          <p:nvPr/>
        </p:nvSpPr>
        <p:spPr>
          <a:xfrm>
            <a:off x="11178912" y="3753021"/>
            <a:ext cx="180000" cy="180000"/>
          </a:xfrm>
          <a:prstGeom prst="flowChartConnector">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887" name="Google Shape;887;p11"/>
          <p:cNvSpPr/>
          <p:nvPr/>
        </p:nvSpPr>
        <p:spPr>
          <a:xfrm>
            <a:off x="9933208" y="3393766"/>
            <a:ext cx="180000" cy="180000"/>
          </a:xfrm>
          <a:prstGeom prst="flowChartConnector">
            <a:avLst/>
          </a:prstGeom>
          <a:gradFill>
            <a:gsLst>
              <a:gs pos="0">
                <a:schemeClr val="accent1"/>
              </a:gs>
              <a:gs pos="100000">
                <a:schemeClr val="accent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888" name="Google Shape;888;p11"/>
          <p:cNvSpPr/>
          <p:nvPr/>
        </p:nvSpPr>
        <p:spPr>
          <a:xfrm>
            <a:off x="10244634" y="3393766"/>
            <a:ext cx="180000" cy="180000"/>
          </a:xfrm>
          <a:prstGeom prst="flowChartConnector">
            <a:avLst/>
          </a:prstGeom>
          <a:gradFill>
            <a:gsLst>
              <a:gs pos="0">
                <a:schemeClr val="accent1"/>
              </a:gs>
              <a:gs pos="100000">
                <a:schemeClr val="accent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889" name="Google Shape;889;p11"/>
          <p:cNvSpPr/>
          <p:nvPr/>
        </p:nvSpPr>
        <p:spPr>
          <a:xfrm>
            <a:off x="10556060" y="3393766"/>
            <a:ext cx="180000" cy="180000"/>
          </a:xfrm>
          <a:prstGeom prst="flowChartConnector">
            <a:avLst/>
          </a:prstGeom>
          <a:gradFill>
            <a:gsLst>
              <a:gs pos="0">
                <a:schemeClr val="accent1"/>
              </a:gs>
              <a:gs pos="100000">
                <a:schemeClr val="accent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890" name="Google Shape;890;p11"/>
          <p:cNvSpPr/>
          <p:nvPr/>
        </p:nvSpPr>
        <p:spPr>
          <a:xfrm>
            <a:off x="10867486" y="3393766"/>
            <a:ext cx="180000" cy="180000"/>
          </a:xfrm>
          <a:prstGeom prst="flowChartConnector">
            <a:avLst/>
          </a:prstGeom>
          <a:gradFill>
            <a:gsLst>
              <a:gs pos="0">
                <a:schemeClr val="accent1"/>
              </a:gs>
              <a:gs pos="100000">
                <a:schemeClr val="accent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891" name="Google Shape;891;p11"/>
          <p:cNvSpPr/>
          <p:nvPr/>
        </p:nvSpPr>
        <p:spPr>
          <a:xfrm>
            <a:off x="11178912" y="3393766"/>
            <a:ext cx="180000" cy="180000"/>
          </a:xfrm>
          <a:prstGeom prst="flowChartConnector">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892" name="Google Shape;892;p11"/>
          <p:cNvSpPr/>
          <p:nvPr/>
        </p:nvSpPr>
        <p:spPr>
          <a:xfrm>
            <a:off x="3114262" y="4112448"/>
            <a:ext cx="180000" cy="180000"/>
          </a:xfrm>
          <a:prstGeom prst="flowChartConnector">
            <a:avLst/>
          </a:prstGeom>
          <a:gradFill>
            <a:gsLst>
              <a:gs pos="0">
                <a:schemeClr val="accent1"/>
              </a:gs>
              <a:gs pos="100000">
                <a:schemeClr val="accent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893" name="Google Shape;893;p11"/>
          <p:cNvSpPr/>
          <p:nvPr/>
        </p:nvSpPr>
        <p:spPr>
          <a:xfrm>
            <a:off x="3425688" y="4112448"/>
            <a:ext cx="180000" cy="180000"/>
          </a:xfrm>
          <a:prstGeom prst="flowChartConnector">
            <a:avLst/>
          </a:prstGeom>
          <a:gradFill>
            <a:gsLst>
              <a:gs pos="0">
                <a:schemeClr val="accent1"/>
              </a:gs>
              <a:gs pos="100000">
                <a:schemeClr val="accent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894" name="Google Shape;894;p11"/>
          <p:cNvSpPr/>
          <p:nvPr/>
        </p:nvSpPr>
        <p:spPr>
          <a:xfrm>
            <a:off x="3737114" y="4112448"/>
            <a:ext cx="180000" cy="180000"/>
          </a:xfrm>
          <a:prstGeom prst="flowChartConnector">
            <a:avLst/>
          </a:prstGeom>
          <a:gradFill>
            <a:gsLst>
              <a:gs pos="0">
                <a:schemeClr val="accent1"/>
              </a:gs>
              <a:gs pos="100000">
                <a:schemeClr val="accent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895" name="Google Shape;895;p11"/>
          <p:cNvSpPr/>
          <p:nvPr/>
        </p:nvSpPr>
        <p:spPr>
          <a:xfrm>
            <a:off x="4048540" y="4112448"/>
            <a:ext cx="180000" cy="180000"/>
          </a:xfrm>
          <a:prstGeom prst="flowChartConnector">
            <a:avLst/>
          </a:prstGeom>
          <a:gradFill>
            <a:gsLst>
              <a:gs pos="0">
                <a:schemeClr val="accent1"/>
              </a:gs>
              <a:gs pos="100000">
                <a:schemeClr val="accent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896" name="Google Shape;896;p11"/>
          <p:cNvSpPr/>
          <p:nvPr/>
        </p:nvSpPr>
        <p:spPr>
          <a:xfrm>
            <a:off x="4359966" y="4112448"/>
            <a:ext cx="180000" cy="180000"/>
          </a:xfrm>
          <a:prstGeom prst="flowChartConnector">
            <a:avLst/>
          </a:prstGeom>
          <a:gradFill>
            <a:gsLst>
              <a:gs pos="0">
                <a:schemeClr val="accent1"/>
              </a:gs>
              <a:gs pos="100000">
                <a:schemeClr val="accent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897" name="Google Shape;897;p11"/>
          <p:cNvSpPr/>
          <p:nvPr/>
        </p:nvSpPr>
        <p:spPr>
          <a:xfrm>
            <a:off x="5378866" y="4112448"/>
            <a:ext cx="180000" cy="180000"/>
          </a:xfrm>
          <a:prstGeom prst="flowChartConnector">
            <a:avLst/>
          </a:prstGeom>
          <a:gradFill>
            <a:gsLst>
              <a:gs pos="0">
                <a:schemeClr val="accent1"/>
              </a:gs>
              <a:gs pos="100000">
                <a:schemeClr val="accent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898" name="Google Shape;898;p11"/>
          <p:cNvSpPr/>
          <p:nvPr/>
        </p:nvSpPr>
        <p:spPr>
          <a:xfrm>
            <a:off x="5690292" y="4112448"/>
            <a:ext cx="180000" cy="180000"/>
          </a:xfrm>
          <a:prstGeom prst="flowChartConnector">
            <a:avLst/>
          </a:prstGeom>
          <a:gradFill>
            <a:gsLst>
              <a:gs pos="0">
                <a:schemeClr val="accent1"/>
              </a:gs>
              <a:gs pos="100000">
                <a:schemeClr val="accent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899" name="Google Shape;899;p11"/>
          <p:cNvSpPr/>
          <p:nvPr/>
        </p:nvSpPr>
        <p:spPr>
          <a:xfrm>
            <a:off x="6001718" y="4112448"/>
            <a:ext cx="180000" cy="180000"/>
          </a:xfrm>
          <a:prstGeom prst="flowChartConnector">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900" name="Google Shape;900;p11"/>
          <p:cNvSpPr/>
          <p:nvPr/>
        </p:nvSpPr>
        <p:spPr>
          <a:xfrm>
            <a:off x="6313144" y="4112448"/>
            <a:ext cx="180000" cy="180000"/>
          </a:xfrm>
          <a:prstGeom prst="flowChartConnector">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901" name="Google Shape;901;p11"/>
          <p:cNvSpPr/>
          <p:nvPr/>
        </p:nvSpPr>
        <p:spPr>
          <a:xfrm>
            <a:off x="6624570" y="4112448"/>
            <a:ext cx="180000" cy="180000"/>
          </a:xfrm>
          <a:prstGeom prst="flowChartConnector">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902" name="Google Shape;902;p11"/>
          <p:cNvSpPr/>
          <p:nvPr/>
        </p:nvSpPr>
        <p:spPr>
          <a:xfrm>
            <a:off x="7656037" y="4112448"/>
            <a:ext cx="180000" cy="180000"/>
          </a:xfrm>
          <a:prstGeom prst="flowChartConnector">
            <a:avLst/>
          </a:prstGeom>
          <a:gradFill>
            <a:gsLst>
              <a:gs pos="0">
                <a:schemeClr val="accent1"/>
              </a:gs>
              <a:gs pos="100000">
                <a:schemeClr val="accent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903" name="Google Shape;903;p11"/>
          <p:cNvSpPr/>
          <p:nvPr/>
        </p:nvSpPr>
        <p:spPr>
          <a:xfrm>
            <a:off x="7967463" y="4112448"/>
            <a:ext cx="180000" cy="180000"/>
          </a:xfrm>
          <a:prstGeom prst="flowChartConnector">
            <a:avLst/>
          </a:prstGeom>
          <a:gradFill>
            <a:gsLst>
              <a:gs pos="0">
                <a:schemeClr val="accent1"/>
              </a:gs>
              <a:gs pos="100000">
                <a:schemeClr val="accent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904" name="Google Shape;904;p11"/>
          <p:cNvSpPr/>
          <p:nvPr/>
        </p:nvSpPr>
        <p:spPr>
          <a:xfrm>
            <a:off x="8278889" y="4112448"/>
            <a:ext cx="180000" cy="180000"/>
          </a:xfrm>
          <a:prstGeom prst="flowChartConnector">
            <a:avLst/>
          </a:prstGeom>
          <a:gradFill>
            <a:gsLst>
              <a:gs pos="0">
                <a:schemeClr val="accent1"/>
              </a:gs>
              <a:gs pos="100000">
                <a:schemeClr val="accent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905" name="Google Shape;905;p11"/>
          <p:cNvSpPr/>
          <p:nvPr/>
        </p:nvSpPr>
        <p:spPr>
          <a:xfrm>
            <a:off x="8590315" y="4112448"/>
            <a:ext cx="180000" cy="180000"/>
          </a:xfrm>
          <a:prstGeom prst="flowChartConnector">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906" name="Google Shape;906;p11"/>
          <p:cNvSpPr/>
          <p:nvPr/>
        </p:nvSpPr>
        <p:spPr>
          <a:xfrm>
            <a:off x="8901741" y="4112448"/>
            <a:ext cx="180000" cy="180000"/>
          </a:xfrm>
          <a:prstGeom prst="flowChartConnector">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907" name="Google Shape;907;p11"/>
          <p:cNvSpPr/>
          <p:nvPr/>
        </p:nvSpPr>
        <p:spPr>
          <a:xfrm>
            <a:off x="9933208" y="4112448"/>
            <a:ext cx="180000" cy="180000"/>
          </a:xfrm>
          <a:prstGeom prst="flowChartConnector">
            <a:avLst/>
          </a:prstGeom>
          <a:gradFill>
            <a:gsLst>
              <a:gs pos="0">
                <a:schemeClr val="accent1"/>
              </a:gs>
              <a:gs pos="100000">
                <a:schemeClr val="accent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908" name="Google Shape;908;p11"/>
          <p:cNvSpPr/>
          <p:nvPr/>
        </p:nvSpPr>
        <p:spPr>
          <a:xfrm>
            <a:off x="10244634" y="4112448"/>
            <a:ext cx="180000" cy="180000"/>
          </a:xfrm>
          <a:prstGeom prst="flowChartConnector">
            <a:avLst/>
          </a:prstGeom>
          <a:gradFill>
            <a:gsLst>
              <a:gs pos="0">
                <a:schemeClr val="accent1"/>
              </a:gs>
              <a:gs pos="100000">
                <a:schemeClr val="accent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909" name="Google Shape;909;p11"/>
          <p:cNvSpPr/>
          <p:nvPr/>
        </p:nvSpPr>
        <p:spPr>
          <a:xfrm>
            <a:off x="10556060" y="4112448"/>
            <a:ext cx="180000" cy="180000"/>
          </a:xfrm>
          <a:prstGeom prst="flowChartConnector">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910" name="Google Shape;910;p11"/>
          <p:cNvSpPr/>
          <p:nvPr/>
        </p:nvSpPr>
        <p:spPr>
          <a:xfrm>
            <a:off x="10867486" y="4112448"/>
            <a:ext cx="180000" cy="180000"/>
          </a:xfrm>
          <a:prstGeom prst="flowChartConnector">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911" name="Google Shape;911;p11"/>
          <p:cNvSpPr/>
          <p:nvPr/>
        </p:nvSpPr>
        <p:spPr>
          <a:xfrm>
            <a:off x="11178912" y="4112448"/>
            <a:ext cx="180000" cy="180000"/>
          </a:xfrm>
          <a:prstGeom prst="flowChartConnector">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912" name="Google Shape;912;p11"/>
          <p:cNvSpPr txBox="1"/>
          <p:nvPr/>
        </p:nvSpPr>
        <p:spPr>
          <a:xfrm>
            <a:off x="158041" y="2827470"/>
            <a:ext cx="2315817" cy="236039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1600">
                <a:solidFill>
                  <a:schemeClr val="dk1"/>
                </a:solidFill>
                <a:latin typeface="Montserrat"/>
                <a:ea typeface="Montserrat"/>
                <a:cs typeface="Montserrat"/>
                <a:sym typeface="Montserrat"/>
              </a:rPr>
              <a:t>PARAMETER 1</a:t>
            </a:r>
            <a:endParaRPr/>
          </a:p>
          <a:p>
            <a:pPr indent="0" lvl="0" marL="0" marR="0" rtl="0" algn="l">
              <a:lnSpc>
                <a:spcPct val="150000"/>
              </a:lnSpc>
              <a:spcBef>
                <a:spcPts val="0"/>
              </a:spcBef>
              <a:spcAft>
                <a:spcPts val="0"/>
              </a:spcAft>
              <a:buNone/>
            </a:pPr>
            <a:r>
              <a:rPr lang="en-US" sz="1600">
                <a:solidFill>
                  <a:schemeClr val="dk1"/>
                </a:solidFill>
                <a:latin typeface="Montserrat"/>
                <a:ea typeface="Montserrat"/>
                <a:cs typeface="Montserrat"/>
                <a:sym typeface="Montserrat"/>
              </a:rPr>
              <a:t>PARAMETER 2</a:t>
            </a:r>
            <a:endParaRPr/>
          </a:p>
          <a:p>
            <a:pPr indent="0" lvl="0" marL="0" marR="0" rtl="0" algn="l">
              <a:lnSpc>
                <a:spcPct val="150000"/>
              </a:lnSpc>
              <a:spcBef>
                <a:spcPts val="0"/>
              </a:spcBef>
              <a:spcAft>
                <a:spcPts val="0"/>
              </a:spcAft>
              <a:buNone/>
            </a:pPr>
            <a:r>
              <a:rPr lang="en-US" sz="1600">
                <a:solidFill>
                  <a:schemeClr val="dk1"/>
                </a:solidFill>
                <a:latin typeface="Montserrat"/>
                <a:ea typeface="Montserrat"/>
                <a:cs typeface="Montserrat"/>
                <a:sym typeface="Montserrat"/>
              </a:rPr>
              <a:t>PARAMETER 3</a:t>
            </a:r>
            <a:endParaRPr/>
          </a:p>
          <a:p>
            <a:pPr indent="0" lvl="0" marL="0" marR="0" rtl="0" algn="l">
              <a:lnSpc>
                <a:spcPct val="150000"/>
              </a:lnSpc>
              <a:spcBef>
                <a:spcPts val="0"/>
              </a:spcBef>
              <a:spcAft>
                <a:spcPts val="0"/>
              </a:spcAft>
              <a:buNone/>
            </a:pPr>
            <a:r>
              <a:rPr lang="en-US" sz="1600">
                <a:solidFill>
                  <a:schemeClr val="dk1"/>
                </a:solidFill>
                <a:latin typeface="Montserrat"/>
                <a:ea typeface="Montserrat"/>
                <a:cs typeface="Montserrat"/>
                <a:sym typeface="Montserrat"/>
              </a:rPr>
              <a:t>PARAMETER 4</a:t>
            </a:r>
            <a:endParaRPr/>
          </a:p>
          <a:p>
            <a:pPr indent="0" lvl="0" marL="0" marR="0" rtl="0" algn="l">
              <a:lnSpc>
                <a:spcPct val="150000"/>
              </a:lnSpc>
              <a:spcBef>
                <a:spcPts val="0"/>
              </a:spcBef>
              <a:spcAft>
                <a:spcPts val="0"/>
              </a:spcAft>
              <a:buNone/>
            </a:pPr>
            <a:r>
              <a:t/>
            </a:r>
            <a:endParaRPr sz="1600">
              <a:solidFill>
                <a:schemeClr val="dk1"/>
              </a:solidFill>
              <a:latin typeface="Montserrat"/>
              <a:ea typeface="Montserrat"/>
              <a:cs typeface="Montserrat"/>
              <a:sym typeface="Montserrat"/>
            </a:endParaRPr>
          </a:p>
          <a:p>
            <a:pPr indent="0" lvl="0" marL="0" marR="0" rtl="0" algn="l">
              <a:lnSpc>
                <a:spcPct val="150000"/>
              </a:lnSpc>
              <a:spcBef>
                <a:spcPts val="0"/>
              </a:spcBef>
              <a:spcAft>
                <a:spcPts val="0"/>
              </a:spcAft>
              <a:buNone/>
            </a:pPr>
            <a:r>
              <a:t/>
            </a:r>
            <a:endParaRPr sz="1600">
              <a:solidFill>
                <a:schemeClr val="dk1"/>
              </a:solidFill>
              <a:latin typeface="Montserrat"/>
              <a:ea typeface="Montserrat"/>
              <a:cs typeface="Montserrat"/>
              <a:sym typeface="Montserrat"/>
            </a:endParaRPr>
          </a:p>
        </p:txBody>
      </p:sp>
      <p:sp>
        <p:nvSpPr>
          <p:cNvPr id="913" name="Google Shape;913;p11"/>
          <p:cNvSpPr txBox="1"/>
          <p:nvPr/>
        </p:nvSpPr>
        <p:spPr>
          <a:xfrm>
            <a:off x="814415" y="5120107"/>
            <a:ext cx="10525069" cy="1384995"/>
          </a:xfrm>
          <a:prstGeom prst="rect">
            <a:avLst/>
          </a:prstGeom>
          <a:gradFill>
            <a:gsLst>
              <a:gs pos="0">
                <a:schemeClr val="accent1"/>
              </a:gs>
              <a:gs pos="100000">
                <a:srgbClr val="56A9F3"/>
              </a:gs>
            </a:gsLst>
            <a:lin ang="2700000" scaled="0"/>
          </a:gra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dk1"/>
                </a:solidFill>
                <a:latin typeface="Calibri"/>
                <a:ea typeface="Calibri"/>
                <a:cs typeface="Calibri"/>
                <a:sym typeface="Calibri"/>
              </a:rPr>
              <a:t>COMMENTARY BOX – PLEASE DELETE</a:t>
            </a:r>
            <a:endParaRPr/>
          </a:p>
          <a:p>
            <a:pPr indent="0" lvl="0" marL="0" marR="0" rtl="0" algn="l">
              <a:spcBef>
                <a:spcPts val="0"/>
              </a:spcBef>
              <a:spcAft>
                <a:spcPts val="0"/>
              </a:spcAft>
              <a:buNone/>
            </a:pPr>
            <a:r>
              <a:rPr b="1" lang="en-US" sz="1200">
                <a:solidFill>
                  <a:schemeClr val="dk1"/>
                </a:solidFill>
                <a:latin typeface="Calibri"/>
                <a:ea typeface="Calibri"/>
                <a:cs typeface="Calibri"/>
                <a:sym typeface="Calibri"/>
              </a:rPr>
              <a:t>You can add in your competitor's logo by clicking the image. Furthermore you can colour each dot the way you want to show the competition. </a:t>
            </a:r>
            <a:endParaRPr/>
          </a:p>
          <a:p>
            <a:pPr indent="0" lvl="0" marL="0" marR="0" rtl="0" algn="l">
              <a:spcBef>
                <a:spcPts val="0"/>
              </a:spcBef>
              <a:spcAft>
                <a:spcPts val="0"/>
              </a:spcAft>
              <a:buNone/>
            </a:pPr>
            <a:r>
              <a:t/>
            </a:r>
            <a:endParaRPr b="1" sz="1200">
              <a:solidFill>
                <a:schemeClr val="dk1"/>
              </a:solidFill>
              <a:latin typeface="Calibri"/>
              <a:ea typeface="Calibri"/>
              <a:cs typeface="Calibri"/>
              <a:sym typeface="Calibri"/>
            </a:endParaRPr>
          </a:p>
          <a:p>
            <a:pPr indent="-171450" lvl="0" marL="171450" marR="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Consider mapping the competitors in a classic diagram with x-axis and y-axis. The axis should be the crucial factors in your customer value proposition </a:t>
            </a:r>
            <a:endParaRPr/>
          </a:p>
          <a:p>
            <a:pPr indent="-171450" lvl="0" marL="171450" marR="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Often used axis are price, TCO – total cost of ownership, quality, delivery time, ROI…</a:t>
            </a:r>
            <a:endParaRPr/>
          </a:p>
          <a:p>
            <a:pPr indent="-171450" lvl="0" marL="171450" marR="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Analyze selected competitors in a table showing features with green check-marks and red crosses, helping you define your positioning</a:t>
            </a:r>
            <a:endParaRPr/>
          </a:p>
          <a:p>
            <a:pPr indent="-171450" lvl="0" marL="171450" marR="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&lt;30% do it well</a:t>
            </a:r>
            <a:endParaRPr sz="12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7" name="Shape 917"/>
        <p:cNvGrpSpPr/>
        <p:nvPr/>
      </p:nvGrpSpPr>
      <p:grpSpPr>
        <a:xfrm>
          <a:off x="0" y="0"/>
          <a:ext cx="0" cy="0"/>
          <a:chOff x="0" y="0"/>
          <a:chExt cx="0" cy="0"/>
        </a:xfrm>
      </p:grpSpPr>
      <p:sp>
        <p:nvSpPr>
          <p:cNvPr id="918" name="Google Shape;918;p12"/>
          <p:cNvSpPr txBox="1"/>
          <p:nvPr/>
        </p:nvSpPr>
        <p:spPr>
          <a:xfrm>
            <a:off x="2385387" y="1726735"/>
            <a:ext cx="2598116" cy="1089660"/>
          </a:xfrm>
          <a:prstGeom prst="rect">
            <a:avLst/>
          </a:prstGeom>
          <a:noFill/>
          <a:ln>
            <a:noFill/>
          </a:ln>
        </p:spPr>
        <p:txBody>
          <a:bodyPr anchorCtr="0" anchor="t" bIns="60950" lIns="121900" spcFirstLastPara="1" rIns="121900" wrap="square" tIns="60950">
            <a:noAutofit/>
          </a:bodyPr>
          <a:lstStyle/>
          <a:p>
            <a:pPr indent="0" lvl="0" marL="0" marR="0" rtl="0" algn="ctr">
              <a:lnSpc>
                <a:spcPct val="150000"/>
              </a:lnSpc>
              <a:spcBef>
                <a:spcPts val="0"/>
              </a:spcBef>
              <a:spcAft>
                <a:spcPts val="0"/>
              </a:spcAft>
              <a:buClr>
                <a:schemeClr val="dk1"/>
              </a:buClr>
              <a:buSzPts val="1200"/>
              <a:buFont typeface="Arial"/>
              <a:buNone/>
            </a:pPr>
            <a:r>
              <a:rPr lang="en-US" sz="1200">
                <a:solidFill>
                  <a:schemeClr val="dk1"/>
                </a:solidFill>
                <a:latin typeface="Arial"/>
                <a:ea typeface="Arial"/>
                <a:cs typeface="Arial"/>
                <a:sym typeface="Arial"/>
              </a:rPr>
              <a:t>Icons for each of the circles can be changed.  At slide 45 &amp; 46  you find some icons free of use.</a:t>
            </a:r>
            <a:endParaRPr/>
          </a:p>
        </p:txBody>
      </p:sp>
      <p:sp>
        <p:nvSpPr>
          <p:cNvPr id="919" name="Google Shape;919;p12"/>
          <p:cNvSpPr txBox="1"/>
          <p:nvPr/>
        </p:nvSpPr>
        <p:spPr>
          <a:xfrm>
            <a:off x="579687" y="4306258"/>
            <a:ext cx="2598116" cy="1089660"/>
          </a:xfrm>
          <a:prstGeom prst="rect">
            <a:avLst/>
          </a:prstGeom>
          <a:noFill/>
          <a:ln>
            <a:noFill/>
          </a:ln>
        </p:spPr>
        <p:txBody>
          <a:bodyPr anchorCtr="0" anchor="t" bIns="60950" lIns="121900" spcFirstLastPara="1" rIns="121900" wrap="square" tIns="60950">
            <a:noAutofit/>
          </a:bodyPr>
          <a:lstStyle/>
          <a:p>
            <a:pPr indent="0" lvl="0" marL="0" marR="0" rtl="0" algn="ctr">
              <a:lnSpc>
                <a:spcPct val="150000"/>
              </a:lnSpc>
              <a:spcBef>
                <a:spcPts val="0"/>
              </a:spcBef>
              <a:spcAft>
                <a:spcPts val="0"/>
              </a:spcAft>
              <a:buClr>
                <a:schemeClr val="dk1"/>
              </a:buClr>
              <a:buSzPts val="1200"/>
              <a:buFont typeface="Arial"/>
              <a:buNone/>
            </a:pPr>
            <a:r>
              <a:rPr lang="en-US" sz="1200">
                <a:solidFill>
                  <a:schemeClr val="dk1"/>
                </a:solidFill>
                <a:latin typeface="Arial"/>
                <a:ea typeface="Arial"/>
                <a:cs typeface="Arial"/>
                <a:sym typeface="Arial"/>
              </a:rPr>
              <a:t>Icons for each of the circles can be changed.  At slide 45 &amp; 46  you find some icons free of use.</a:t>
            </a:r>
            <a:endParaRPr/>
          </a:p>
        </p:txBody>
      </p:sp>
      <p:sp>
        <p:nvSpPr>
          <p:cNvPr id="920" name="Google Shape;920;p12"/>
          <p:cNvSpPr txBox="1"/>
          <p:nvPr/>
        </p:nvSpPr>
        <p:spPr>
          <a:xfrm>
            <a:off x="7247323" y="4303140"/>
            <a:ext cx="2598116" cy="1089660"/>
          </a:xfrm>
          <a:prstGeom prst="rect">
            <a:avLst/>
          </a:prstGeom>
          <a:noFill/>
          <a:ln>
            <a:noFill/>
          </a:ln>
        </p:spPr>
        <p:txBody>
          <a:bodyPr anchorCtr="0" anchor="t" bIns="60950" lIns="121900" spcFirstLastPara="1" rIns="121900" wrap="square" tIns="60950">
            <a:noAutofit/>
          </a:bodyPr>
          <a:lstStyle/>
          <a:p>
            <a:pPr indent="0" lvl="0" marL="0" marR="0" rtl="0" algn="ctr">
              <a:lnSpc>
                <a:spcPct val="150000"/>
              </a:lnSpc>
              <a:spcBef>
                <a:spcPts val="0"/>
              </a:spcBef>
              <a:spcAft>
                <a:spcPts val="0"/>
              </a:spcAft>
              <a:buClr>
                <a:schemeClr val="dk1"/>
              </a:buClr>
              <a:buSzPts val="1200"/>
              <a:buFont typeface="Arial"/>
              <a:buNone/>
            </a:pPr>
            <a:r>
              <a:rPr lang="en-US" sz="1200">
                <a:solidFill>
                  <a:schemeClr val="dk1"/>
                </a:solidFill>
                <a:latin typeface="Arial"/>
                <a:ea typeface="Arial"/>
                <a:cs typeface="Arial"/>
                <a:sym typeface="Arial"/>
              </a:rPr>
              <a:t>Icons for each of the circles can be changed.  At slide 45 &amp; 46  you find some icons free of use.</a:t>
            </a:r>
            <a:endParaRPr/>
          </a:p>
        </p:txBody>
      </p:sp>
      <p:sp>
        <p:nvSpPr>
          <p:cNvPr id="921" name="Google Shape;921;p12"/>
          <p:cNvSpPr txBox="1"/>
          <p:nvPr/>
        </p:nvSpPr>
        <p:spPr>
          <a:xfrm>
            <a:off x="5600628" y="1726735"/>
            <a:ext cx="2598116" cy="1089660"/>
          </a:xfrm>
          <a:prstGeom prst="rect">
            <a:avLst/>
          </a:prstGeom>
          <a:noFill/>
          <a:ln>
            <a:noFill/>
          </a:ln>
        </p:spPr>
        <p:txBody>
          <a:bodyPr anchorCtr="0" anchor="t" bIns="60950" lIns="121900" spcFirstLastPara="1" rIns="121900" wrap="square" tIns="60950">
            <a:noAutofit/>
          </a:bodyPr>
          <a:lstStyle/>
          <a:p>
            <a:pPr indent="0" lvl="0" marL="0" marR="0" rtl="0" algn="ctr">
              <a:lnSpc>
                <a:spcPct val="150000"/>
              </a:lnSpc>
              <a:spcBef>
                <a:spcPts val="0"/>
              </a:spcBef>
              <a:spcAft>
                <a:spcPts val="0"/>
              </a:spcAft>
              <a:buClr>
                <a:schemeClr val="dk1"/>
              </a:buClr>
              <a:buSzPts val="1200"/>
              <a:buFont typeface="Arial"/>
              <a:buNone/>
            </a:pPr>
            <a:r>
              <a:rPr lang="en-US" sz="1200">
                <a:solidFill>
                  <a:schemeClr val="dk1"/>
                </a:solidFill>
                <a:latin typeface="Arial"/>
                <a:ea typeface="Arial"/>
                <a:cs typeface="Arial"/>
                <a:sym typeface="Arial"/>
              </a:rPr>
              <a:t>Icons for each of the circles can be changed.  At slide 45 &amp; 46  you find some icons free of use.</a:t>
            </a:r>
            <a:endParaRPr/>
          </a:p>
        </p:txBody>
      </p:sp>
      <p:sp>
        <p:nvSpPr>
          <p:cNvPr id="922" name="Google Shape;922;p12"/>
          <p:cNvSpPr txBox="1"/>
          <p:nvPr/>
        </p:nvSpPr>
        <p:spPr>
          <a:xfrm>
            <a:off x="4006032" y="4303140"/>
            <a:ext cx="2598116" cy="1089660"/>
          </a:xfrm>
          <a:prstGeom prst="rect">
            <a:avLst/>
          </a:prstGeom>
          <a:noFill/>
          <a:ln>
            <a:noFill/>
          </a:ln>
        </p:spPr>
        <p:txBody>
          <a:bodyPr anchorCtr="0" anchor="t" bIns="60950" lIns="121900" spcFirstLastPara="1" rIns="121900" wrap="square" tIns="60950">
            <a:noAutofit/>
          </a:bodyPr>
          <a:lstStyle/>
          <a:p>
            <a:pPr indent="0" lvl="0" marL="0" marR="0" rtl="0" algn="ctr">
              <a:lnSpc>
                <a:spcPct val="150000"/>
              </a:lnSpc>
              <a:spcBef>
                <a:spcPts val="0"/>
              </a:spcBef>
              <a:spcAft>
                <a:spcPts val="0"/>
              </a:spcAft>
              <a:buClr>
                <a:schemeClr val="dk1"/>
              </a:buClr>
              <a:buSzPts val="1200"/>
              <a:buFont typeface="Arial"/>
              <a:buNone/>
            </a:pPr>
            <a:r>
              <a:rPr lang="en-US" sz="1200">
                <a:solidFill>
                  <a:schemeClr val="dk1"/>
                </a:solidFill>
                <a:latin typeface="Arial"/>
                <a:ea typeface="Arial"/>
                <a:cs typeface="Arial"/>
                <a:sym typeface="Arial"/>
              </a:rPr>
              <a:t>Icons for each of the circles can be changed.  At slide 45 &amp; 46  you find some icons free of use.</a:t>
            </a:r>
            <a:endParaRPr/>
          </a:p>
        </p:txBody>
      </p:sp>
      <p:sp>
        <p:nvSpPr>
          <p:cNvPr id="923" name="Google Shape;923;p12"/>
          <p:cNvSpPr txBox="1"/>
          <p:nvPr/>
        </p:nvSpPr>
        <p:spPr>
          <a:xfrm>
            <a:off x="9150415" y="1732012"/>
            <a:ext cx="2598116" cy="1089660"/>
          </a:xfrm>
          <a:prstGeom prst="rect">
            <a:avLst/>
          </a:prstGeom>
          <a:noFill/>
          <a:ln>
            <a:noFill/>
          </a:ln>
        </p:spPr>
        <p:txBody>
          <a:bodyPr anchorCtr="0" anchor="t" bIns="60950" lIns="121900" spcFirstLastPara="1" rIns="121900" wrap="square" tIns="60950">
            <a:noAutofit/>
          </a:bodyPr>
          <a:lstStyle/>
          <a:p>
            <a:pPr indent="0" lvl="0" marL="0" marR="0" rtl="0" algn="ctr">
              <a:lnSpc>
                <a:spcPct val="150000"/>
              </a:lnSpc>
              <a:spcBef>
                <a:spcPts val="0"/>
              </a:spcBef>
              <a:spcAft>
                <a:spcPts val="0"/>
              </a:spcAft>
              <a:buClr>
                <a:schemeClr val="dk1"/>
              </a:buClr>
              <a:buSzPts val="1200"/>
              <a:buFont typeface="Arial"/>
              <a:buNone/>
            </a:pPr>
            <a:r>
              <a:rPr lang="en-US" sz="1200">
                <a:solidFill>
                  <a:schemeClr val="dk1"/>
                </a:solidFill>
                <a:latin typeface="Arial"/>
                <a:ea typeface="Arial"/>
                <a:cs typeface="Arial"/>
                <a:sym typeface="Arial"/>
              </a:rPr>
              <a:t>Icons for each of the circles can be changed.  At slide 45 &amp; 46  you find some icons free of use.</a:t>
            </a:r>
            <a:endParaRPr/>
          </a:p>
        </p:txBody>
      </p:sp>
      <p:grpSp>
        <p:nvGrpSpPr>
          <p:cNvPr id="924" name="Google Shape;924;p12"/>
          <p:cNvGrpSpPr/>
          <p:nvPr/>
        </p:nvGrpSpPr>
        <p:grpSpPr>
          <a:xfrm>
            <a:off x="667866" y="3164021"/>
            <a:ext cx="2198284" cy="728401"/>
            <a:chOff x="667866" y="3164021"/>
            <a:chExt cx="2198284" cy="728401"/>
          </a:xfrm>
        </p:grpSpPr>
        <p:grpSp>
          <p:nvGrpSpPr>
            <p:cNvPr id="925" name="Google Shape;925;p12"/>
            <p:cNvGrpSpPr/>
            <p:nvPr/>
          </p:nvGrpSpPr>
          <p:grpSpPr>
            <a:xfrm>
              <a:off x="667866" y="3164021"/>
              <a:ext cx="2198284" cy="728401"/>
              <a:chOff x="588738" y="3164021"/>
              <a:chExt cx="2198284" cy="728401"/>
            </a:xfrm>
          </p:grpSpPr>
          <p:sp>
            <p:nvSpPr>
              <p:cNvPr id="926" name="Google Shape;926;p12"/>
              <p:cNvSpPr/>
              <p:nvPr/>
            </p:nvSpPr>
            <p:spPr>
              <a:xfrm flipH="1" rot="-5400000">
                <a:off x="1422364" y="2330395"/>
                <a:ext cx="531031" cy="2198284"/>
              </a:xfrm>
              <a:custGeom>
                <a:rect b="b" l="l" r="r" t="t"/>
                <a:pathLst>
                  <a:path extrusionOk="0" h="21600" w="21600">
                    <a:moveTo>
                      <a:pt x="10800" y="0"/>
                    </a:moveTo>
                    <a:cubicBezTo>
                      <a:pt x="16765" y="0"/>
                      <a:pt x="21600" y="1168"/>
                      <a:pt x="21600" y="2609"/>
                    </a:cubicBezTo>
                    <a:lnTo>
                      <a:pt x="21600" y="21600"/>
                    </a:lnTo>
                    <a:lnTo>
                      <a:pt x="0" y="21600"/>
                    </a:lnTo>
                    <a:lnTo>
                      <a:pt x="0" y="2609"/>
                    </a:lnTo>
                    <a:cubicBezTo>
                      <a:pt x="0" y="1168"/>
                      <a:pt x="4835" y="0"/>
                      <a:pt x="10800" y="0"/>
                    </a:cubicBezTo>
                    <a:close/>
                  </a:path>
                </a:pathLst>
              </a:custGeom>
              <a:solidFill>
                <a:srgbClr val="0B5394"/>
              </a:solidFill>
              <a:ln>
                <a:noFill/>
              </a:ln>
            </p:spPr>
            <p:txBody>
              <a:bodyPr anchorCtr="0" anchor="ctr" bIns="45700" lIns="22850" spcFirstLastPara="1" rIns="22850" wrap="square" tIns="45700">
                <a:noAutofit/>
              </a:bodyPr>
              <a:lstStyle/>
              <a:p>
                <a:pPr indent="0" lvl="0" marL="0" marR="0" rtl="0" algn="ctr">
                  <a:spcBef>
                    <a:spcPts val="0"/>
                  </a:spcBef>
                  <a:spcAft>
                    <a:spcPts val="0"/>
                  </a:spcAft>
                  <a:buNone/>
                </a:pPr>
                <a:r>
                  <a:t/>
                </a:r>
                <a:endParaRPr sz="900">
                  <a:solidFill>
                    <a:schemeClr val="dk1"/>
                  </a:solidFill>
                  <a:latin typeface="Roboto Black"/>
                  <a:ea typeface="Roboto Black"/>
                  <a:cs typeface="Roboto Black"/>
                  <a:sym typeface="Roboto Black"/>
                </a:endParaRPr>
              </a:p>
            </p:txBody>
          </p:sp>
          <p:sp>
            <p:nvSpPr>
              <p:cNvPr id="927" name="Google Shape;927;p12"/>
              <p:cNvSpPr/>
              <p:nvPr/>
            </p:nvSpPr>
            <p:spPr>
              <a:xfrm rot="5400000">
                <a:off x="1689010" y="3631550"/>
                <a:ext cx="223746" cy="298000"/>
              </a:xfrm>
              <a:custGeom>
                <a:rect b="b" l="l" r="r" t="t"/>
                <a:pathLst>
                  <a:path extrusionOk="0" h="21465" w="21600">
                    <a:moveTo>
                      <a:pt x="3545" y="21218"/>
                    </a:moveTo>
                    <a:cubicBezTo>
                      <a:pt x="20611" y="12040"/>
                      <a:pt x="20611" y="12040"/>
                      <a:pt x="20611" y="12040"/>
                    </a:cubicBezTo>
                    <a:cubicBezTo>
                      <a:pt x="21353" y="11672"/>
                      <a:pt x="21600" y="11305"/>
                      <a:pt x="21600" y="10816"/>
                    </a:cubicBezTo>
                    <a:cubicBezTo>
                      <a:pt x="21600" y="10265"/>
                      <a:pt x="21353" y="9776"/>
                      <a:pt x="20611" y="9408"/>
                    </a:cubicBezTo>
                    <a:cubicBezTo>
                      <a:pt x="3545" y="230"/>
                      <a:pt x="3545" y="230"/>
                      <a:pt x="3545" y="230"/>
                    </a:cubicBezTo>
                    <a:cubicBezTo>
                      <a:pt x="2885" y="-76"/>
                      <a:pt x="1896" y="-76"/>
                      <a:pt x="1154" y="230"/>
                    </a:cubicBezTo>
                    <a:cubicBezTo>
                      <a:pt x="412" y="414"/>
                      <a:pt x="0" y="903"/>
                      <a:pt x="0" y="1637"/>
                    </a:cubicBezTo>
                    <a:cubicBezTo>
                      <a:pt x="0" y="19749"/>
                      <a:pt x="0" y="19749"/>
                      <a:pt x="0" y="19749"/>
                    </a:cubicBezTo>
                    <a:cubicBezTo>
                      <a:pt x="0" y="20484"/>
                      <a:pt x="412" y="20973"/>
                      <a:pt x="1154" y="21340"/>
                    </a:cubicBezTo>
                    <a:cubicBezTo>
                      <a:pt x="1896" y="21524"/>
                      <a:pt x="2885" y="21524"/>
                      <a:pt x="3545" y="21218"/>
                    </a:cubicBezTo>
                  </a:path>
                </a:pathLst>
              </a:custGeom>
              <a:solidFill>
                <a:srgbClr val="0B5394"/>
              </a:solidFill>
              <a:ln>
                <a:noFill/>
              </a:ln>
            </p:spPr>
            <p:txBody>
              <a:bodyPr anchorCtr="0" anchor="ctr" bIns="45700" lIns="22850" spcFirstLastPara="1" rIns="22850" wrap="square" tIns="45700">
                <a:noAutofit/>
              </a:bodyPr>
              <a:lstStyle/>
              <a:p>
                <a:pPr indent="0" lvl="0" marL="0" marR="0" rtl="0" algn="l">
                  <a:spcBef>
                    <a:spcPts val="0"/>
                  </a:spcBef>
                  <a:spcAft>
                    <a:spcPts val="0"/>
                  </a:spcAft>
                  <a:buNone/>
                </a:pPr>
                <a:r>
                  <a:t/>
                </a:r>
                <a:endParaRPr sz="900">
                  <a:solidFill>
                    <a:schemeClr val="dk1"/>
                  </a:solidFill>
                  <a:latin typeface="Roboto Black"/>
                  <a:ea typeface="Roboto Black"/>
                  <a:cs typeface="Roboto Black"/>
                  <a:sym typeface="Roboto Black"/>
                </a:endParaRPr>
              </a:p>
            </p:txBody>
          </p:sp>
        </p:grpSp>
        <p:sp>
          <p:nvSpPr>
            <p:cNvPr id="928" name="Google Shape;928;p12"/>
            <p:cNvSpPr txBox="1"/>
            <p:nvPr/>
          </p:nvSpPr>
          <p:spPr>
            <a:xfrm>
              <a:off x="1555378" y="3244334"/>
              <a:ext cx="697627" cy="369332"/>
            </a:xfrm>
            <a:prstGeom prst="rect">
              <a:avLst/>
            </a:prstGeom>
            <a:solidFill>
              <a:srgbClr val="0B5394"/>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Roboto Black"/>
                  <a:ea typeface="Roboto Black"/>
                  <a:cs typeface="Roboto Black"/>
                  <a:sym typeface="Roboto Black"/>
                </a:rPr>
                <a:t>2019</a:t>
              </a:r>
              <a:endParaRPr/>
            </a:p>
          </p:txBody>
        </p:sp>
      </p:grpSp>
      <p:grpSp>
        <p:nvGrpSpPr>
          <p:cNvPr id="929" name="Google Shape;929;p12"/>
          <p:cNvGrpSpPr/>
          <p:nvPr/>
        </p:nvGrpSpPr>
        <p:grpSpPr>
          <a:xfrm>
            <a:off x="2870613" y="2968397"/>
            <a:ext cx="1622985" cy="726656"/>
            <a:chOff x="2870613" y="2968397"/>
            <a:chExt cx="1622985" cy="726656"/>
          </a:xfrm>
        </p:grpSpPr>
        <p:grpSp>
          <p:nvGrpSpPr>
            <p:cNvPr id="930" name="Google Shape;930;p12"/>
            <p:cNvGrpSpPr/>
            <p:nvPr/>
          </p:nvGrpSpPr>
          <p:grpSpPr>
            <a:xfrm>
              <a:off x="2870613" y="2968397"/>
              <a:ext cx="1622985" cy="726656"/>
              <a:chOff x="2791485" y="2968397"/>
              <a:chExt cx="1622985" cy="726656"/>
            </a:xfrm>
          </p:grpSpPr>
          <p:sp>
            <p:nvSpPr>
              <p:cNvPr id="931" name="Google Shape;931;p12"/>
              <p:cNvSpPr/>
              <p:nvPr/>
            </p:nvSpPr>
            <p:spPr>
              <a:xfrm>
                <a:off x="2791485" y="3164021"/>
                <a:ext cx="1622985" cy="531032"/>
              </a:xfrm>
              <a:prstGeom prst="rect">
                <a:avLst/>
              </a:prstGeom>
              <a:solidFill>
                <a:schemeClr val="accent1"/>
              </a:solidFill>
              <a:ln>
                <a:noFill/>
              </a:ln>
            </p:spPr>
            <p:txBody>
              <a:bodyPr anchorCtr="0" anchor="ctr" bIns="45700" lIns="22850" spcFirstLastPara="1" rIns="22850" wrap="square" tIns="45700">
                <a:noAutofit/>
              </a:bodyPr>
              <a:lstStyle/>
              <a:p>
                <a:pPr indent="0" lvl="0" marL="0" marR="0" rtl="0" algn="ctr">
                  <a:spcBef>
                    <a:spcPts val="0"/>
                  </a:spcBef>
                  <a:spcAft>
                    <a:spcPts val="0"/>
                  </a:spcAft>
                  <a:buNone/>
                </a:pPr>
                <a:r>
                  <a:t/>
                </a:r>
                <a:endParaRPr sz="900">
                  <a:solidFill>
                    <a:schemeClr val="dk1"/>
                  </a:solidFill>
                  <a:latin typeface="Roboto Black"/>
                  <a:ea typeface="Roboto Black"/>
                  <a:cs typeface="Roboto Black"/>
                  <a:sym typeface="Roboto Black"/>
                </a:endParaRPr>
              </a:p>
            </p:txBody>
          </p:sp>
          <p:sp>
            <p:nvSpPr>
              <p:cNvPr id="932" name="Google Shape;932;p12"/>
              <p:cNvSpPr/>
              <p:nvPr/>
            </p:nvSpPr>
            <p:spPr>
              <a:xfrm rot="-5400000">
                <a:off x="3484703" y="2931270"/>
                <a:ext cx="223746" cy="298000"/>
              </a:xfrm>
              <a:custGeom>
                <a:rect b="b" l="l" r="r" t="t"/>
                <a:pathLst>
                  <a:path extrusionOk="0" h="21465" w="21600">
                    <a:moveTo>
                      <a:pt x="3545" y="21218"/>
                    </a:moveTo>
                    <a:cubicBezTo>
                      <a:pt x="20611" y="12040"/>
                      <a:pt x="20611" y="12040"/>
                      <a:pt x="20611" y="12040"/>
                    </a:cubicBezTo>
                    <a:cubicBezTo>
                      <a:pt x="21353" y="11672"/>
                      <a:pt x="21600" y="11305"/>
                      <a:pt x="21600" y="10816"/>
                    </a:cubicBezTo>
                    <a:cubicBezTo>
                      <a:pt x="21600" y="10265"/>
                      <a:pt x="21353" y="9776"/>
                      <a:pt x="20611" y="9408"/>
                    </a:cubicBezTo>
                    <a:cubicBezTo>
                      <a:pt x="3545" y="230"/>
                      <a:pt x="3545" y="230"/>
                      <a:pt x="3545" y="230"/>
                    </a:cubicBezTo>
                    <a:cubicBezTo>
                      <a:pt x="2885" y="-76"/>
                      <a:pt x="1896" y="-76"/>
                      <a:pt x="1154" y="230"/>
                    </a:cubicBezTo>
                    <a:cubicBezTo>
                      <a:pt x="412" y="414"/>
                      <a:pt x="0" y="903"/>
                      <a:pt x="0" y="1637"/>
                    </a:cubicBezTo>
                    <a:cubicBezTo>
                      <a:pt x="0" y="19749"/>
                      <a:pt x="0" y="19749"/>
                      <a:pt x="0" y="19749"/>
                    </a:cubicBezTo>
                    <a:cubicBezTo>
                      <a:pt x="0" y="20484"/>
                      <a:pt x="412" y="20973"/>
                      <a:pt x="1154" y="21340"/>
                    </a:cubicBezTo>
                    <a:cubicBezTo>
                      <a:pt x="1896" y="21524"/>
                      <a:pt x="2885" y="21524"/>
                      <a:pt x="3545" y="21218"/>
                    </a:cubicBezTo>
                  </a:path>
                </a:pathLst>
              </a:custGeom>
              <a:solidFill>
                <a:schemeClr val="accent1"/>
              </a:solidFill>
              <a:ln>
                <a:noFill/>
              </a:ln>
            </p:spPr>
            <p:txBody>
              <a:bodyPr anchorCtr="0" anchor="ctr" bIns="45700" lIns="22850" spcFirstLastPara="1" rIns="22850" wrap="square" tIns="45700">
                <a:noAutofit/>
              </a:bodyPr>
              <a:lstStyle/>
              <a:p>
                <a:pPr indent="0" lvl="0" marL="0" marR="0" rtl="0" algn="l">
                  <a:spcBef>
                    <a:spcPts val="0"/>
                  </a:spcBef>
                  <a:spcAft>
                    <a:spcPts val="0"/>
                  </a:spcAft>
                  <a:buNone/>
                </a:pPr>
                <a:r>
                  <a:t/>
                </a:r>
                <a:endParaRPr sz="900">
                  <a:solidFill>
                    <a:schemeClr val="dk1"/>
                  </a:solidFill>
                  <a:latin typeface="Roboto Black"/>
                  <a:ea typeface="Roboto Black"/>
                  <a:cs typeface="Roboto Black"/>
                  <a:sym typeface="Roboto Black"/>
                </a:endParaRPr>
              </a:p>
            </p:txBody>
          </p:sp>
        </p:grpSp>
        <p:sp>
          <p:nvSpPr>
            <p:cNvPr id="933" name="Google Shape;933;p12"/>
            <p:cNvSpPr txBox="1"/>
            <p:nvPr/>
          </p:nvSpPr>
          <p:spPr>
            <a:xfrm>
              <a:off x="3341404" y="3238868"/>
              <a:ext cx="697627" cy="369332"/>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Roboto Black"/>
                  <a:ea typeface="Roboto Black"/>
                  <a:cs typeface="Roboto Black"/>
                  <a:sym typeface="Roboto Black"/>
                </a:rPr>
                <a:t>2022</a:t>
              </a:r>
              <a:endParaRPr/>
            </a:p>
          </p:txBody>
        </p:sp>
      </p:grpSp>
      <p:grpSp>
        <p:nvGrpSpPr>
          <p:cNvPr id="934" name="Google Shape;934;p12"/>
          <p:cNvGrpSpPr/>
          <p:nvPr/>
        </p:nvGrpSpPr>
        <p:grpSpPr>
          <a:xfrm>
            <a:off x="4493598" y="3164021"/>
            <a:ext cx="1622985" cy="726657"/>
            <a:chOff x="4493598" y="3164021"/>
            <a:chExt cx="1622985" cy="726657"/>
          </a:xfrm>
        </p:grpSpPr>
        <p:grpSp>
          <p:nvGrpSpPr>
            <p:cNvPr id="935" name="Google Shape;935;p12"/>
            <p:cNvGrpSpPr/>
            <p:nvPr/>
          </p:nvGrpSpPr>
          <p:grpSpPr>
            <a:xfrm>
              <a:off x="4493598" y="3164021"/>
              <a:ext cx="1622985" cy="726657"/>
              <a:chOff x="4414470" y="3164021"/>
              <a:chExt cx="1622985" cy="726657"/>
            </a:xfrm>
          </p:grpSpPr>
          <p:sp>
            <p:nvSpPr>
              <p:cNvPr id="936" name="Google Shape;936;p12"/>
              <p:cNvSpPr/>
              <p:nvPr/>
            </p:nvSpPr>
            <p:spPr>
              <a:xfrm>
                <a:off x="4414470" y="3164021"/>
                <a:ext cx="1622985" cy="526588"/>
              </a:xfrm>
              <a:prstGeom prst="rect">
                <a:avLst/>
              </a:prstGeom>
              <a:solidFill>
                <a:schemeClr val="accent2"/>
              </a:solidFill>
              <a:ln>
                <a:noFill/>
              </a:ln>
            </p:spPr>
            <p:txBody>
              <a:bodyPr anchorCtr="0" anchor="ctr" bIns="45700" lIns="22850" spcFirstLastPara="1" rIns="22850" wrap="square" tIns="45700">
                <a:noAutofit/>
              </a:bodyPr>
              <a:lstStyle/>
              <a:p>
                <a:pPr indent="0" lvl="0" marL="0" marR="0" rtl="0" algn="ctr">
                  <a:spcBef>
                    <a:spcPts val="0"/>
                  </a:spcBef>
                  <a:spcAft>
                    <a:spcPts val="0"/>
                  </a:spcAft>
                  <a:buNone/>
                </a:pPr>
                <a:r>
                  <a:t/>
                </a:r>
                <a:endParaRPr sz="900">
                  <a:solidFill>
                    <a:schemeClr val="dk1"/>
                  </a:solidFill>
                  <a:latin typeface="Roboto Black"/>
                  <a:ea typeface="Roboto Black"/>
                  <a:cs typeface="Roboto Black"/>
                  <a:sym typeface="Roboto Black"/>
                </a:endParaRPr>
              </a:p>
            </p:txBody>
          </p:sp>
          <p:sp>
            <p:nvSpPr>
              <p:cNvPr id="937" name="Google Shape;937;p12"/>
              <p:cNvSpPr/>
              <p:nvPr/>
            </p:nvSpPr>
            <p:spPr>
              <a:xfrm rot="5400000">
                <a:off x="5114089" y="3629805"/>
                <a:ext cx="223746" cy="298000"/>
              </a:xfrm>
              <a:custGeom>
                <a:rect b="b" l="l" r="r" t="t"/>
                <a:pathLst>
                  <a:path extrusionOk="0" h="21465" w="21600">
                    <a:moveTo>
                      <a:pt x="3545" y="21218"/>
                    </a:moveTo>
                    <a:cubicBezTo>
                      <a:pt x="20611" y="12040"/>
                      <a:pt x="20611" y="12040"/>
                      <a:pt x="20611" y="12040"/>
                    </a:cubicBezTo>
                    <a:cubicBezTo>
                      <a:pt x="21353" y="11672"/>
                      <a:pt x="21600" y="11305"/>
                      <a:pt x="21600" y="10816"/>
                    </a:cubicBezTo>
                    <a:cubicBezTo>
                      <a:pt x="21600" y="10265"/>
                      <a:pt x="21353" y="9776"/>
                      <a:pt x="20611" y="9408"/>
                    </a:cubicBezTo>
                    <a:cubicBezTo>
                      <a:pt x="3545" y="230"/>
                      <a:pt x="3545" y="230"/>
                      <a:pt x="3545" y="230"/>
                    </a:cubicBezTo>
                    <a:cubicBezTo>
                      <a:pt x="2885" y="-76"/>
                      <a:pt x="1896" y="-76"/>
                      <a:pt x="1154" y="230"/>
                    </a:cubicBezTo>
                    <a:cubicBezTo>
                      <a:pt x="412" y="414"/>
                      <a:pt x="0" y="903"/>
                      <a:pt x="0" y="1637"/>
                    </a:cubicBezTo>
                    <a:cubicBezTo>
                      <a:pt x="0" y="19749"/>
                      <a:pt x="0" y="19749"/>
                      <a:pt x="0" y="19749"/>
                    </a:cubicBezTo>
                    <a:cubicBezTo>
                      <a:pt x="0" y="20484"/>
                      <a:pt x="412" y="20973"/>
                      <a:pt x="1154" y="21340"/>
                    </a:cubicBezTo>
                    <a:cubicBezTo>
                      <a:pt x="1896" y="21524"/>
                      <a:pt x="2885" y="21524"/>
                      <a:pt x="3545" y="21218"/>
                    </a:cubicBezTo>
                  </a:path>
                </a:pathLst>
              </a:custGeom>
              <a:solidFill>
                <a:schemeClr val="accent2"/>
              </a:solidFill>
              <a:ln>
                <a:noFill/>
              </a:ln>
            </p:spPr>
            <p:txBody>
              <a:bodyPr anchorCtr="0" anchor="ctr" bIns="45700" lIns="22850" spcFirstLastPara="1" rIns="22850" wrap="square" tIns="45700">
                <a:noAutofit/>
              </a:bodyPr>
              <a:lstStyle/>
              <a:p>
                <a:pPr indent="0" lvl="0" marL="0" marR="0" rtl="0" algn="l">
                  <a:spcBef>
                    <a:spcPts val="0"/>
                  </a:spcBef>
                  <a:spcAft>
                    <a:spcPts val="0"/>
                  </a:spcAft>
                  <a:buNone/>
                </a:pPr>
                <a:r>
                  <a:t/>
                </a:r>
                <a:endParaRPr sz="900">
                  <a:solidFill>
                    <a:schemeClr val="dk1"/>
                  </a:solidFill>
                  <a:latin typeface="Roboto Black"/>
                  <a:ea typeface="Roboto Black"/>
                  <a:cs typeface="Roboto Black"/>
                  <a:sym typeface="Roboto Black"/>
                </a:endParaRPr>
              </a:p>
            </p:txBody>
          </p:sp>
        </p:grpSp>
        <p:sp>
          <p:nvSpPr>
            <p:cNvPr id="938" name="Google Shape;938;p12"/>
            <p:cNvSpPr txBox="1"/>
            <p:nvPr/>
          </p:nvSpPr>
          <p:spPr>
            <a:xfrm>
              <a:off x="4961129" y="3242562"/>
              <a:ext cx="697627" cy="369332"/>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Roboto Black"/>
                  <a:ea typeface="Roboto Black"/>
                  <a:cs typeface="Roboto Black"/>
                  <a:sym typeface="Roboto Black"/>
                </a:rPr>
                <a:t>2021</a:t>
              </a:r>
              <a:endParaRPr/>
            </a:p>
          </p:txBody>
        </p:sp>
      </p:grpSp>
      <p:grpSp>
        <p:nvGrpSpPr>
          <p:cNvPr id="939" name="Google Shape;939;p12"/>
          <p:cNvGrpSpPr/>
          <p:nvPr/>
        </p:nvGrpSpPr>
        <p:grpSpPr>
          <a:xfrm>
            <a:off x="6116582" y="2968397"/>
            <a:ext cx="1622985" cy="722212"/>
            <a:chOff x="6116582" y="2968397"/>
            <a:chExt cx="1622985" cy="722212"/>
          </a:xfrm>
        </p:grpSpPr>
        <p:grpSp>
          <p:nvGrpSpPr>
            <p:cNvPr id="940" name="Google Shape;940;p12"/>
            <p:cNvGrpSpPr/>
            <p:nvPr/>
          </p:nvGrpSpPr>
          <p:grpSpPr>
            <a:xfrm>
              <a:off x="6116582" y="2968397"/>
              <a:ext cx="1622985" cy="722212"/>
              <a:chOff x="6037454" y="2968397"/>
              <a:chExt cx="1622985" cy="722212"/>
            </a:xfrm>
          </p:grpSpPr>
          <p:sp>
            <p:nvSpPr>
              <p:cNvPr id="941" name="Google Shape;941;p12"/>
              <p:cNvSpPr/>
              <p:nvPr/>
            </p:nvSpPr>
            <p:spPr>
              <a:xfrm>
                <a:off x="6037454" y="3164021"/>
                <a:ext cx="1622985" cy="526588"/>
              </a:xfrm>
              <a:prstGeom prst="rect">
                <a:avLst/>
              </a:prstGeom>
              <a:solidFill>
                <a:srgbClr val="4FCEFF"/>
              </a:solidFill>
              <a:ln>
                <a:noFill/>
              </a:ln>
            </p:spPr>
            <p:txBody>
              <a:bodyPr anchorCtr="0" anchor="ctr" bIns="45700" lIns="22850" spcFirstLastPara="1" rIns="22850" wrap="square" tIns="45700">
                <a:noAutofit/>
              </a:bodyPr>
              <a:lstStyle/>
              <a:p>
                <a:pPr indent="0" lvl="0" marL="0" marR="0" rtl="0" algn="ctr">
                  <a:spcBef>
                    <a:spcPts val="0"/>
                  </a:spcBef>
                  <a:spcAft>
                    <a:spcPts val="0"/>
                  </a:spcAft>
                  <a:buNone/>
                </a:pPr>
                <a:r>
                  <a:t/>
                </a:r>
                <a:endParaRPr sz="900">
                  <a:solidFill>
                    <a:schemeClr val="dk1"/>
                  </a:solidFill>
                  <a:latin typeface="Roboto Black"/>
                  <a:ea typeface="Roboto Black"/>
                  <a:cs typeface="Roboto Black"/>
                  <a:sym typeface="Roboto Black"/>
                </a:endParaRPr>
              </a:p>
            </p:txBody>
          </p:sp>
          <p:sp>
            <p:nvSpPr>
              <p:cNvPr id="942" name="Google Shape;942;p12"/>
              <p:cNvSpPr/>
              <p:nvPr/>
            </p:nvSpPr>
            <p:spPr>
              <a:xfrm rot="-5400000">
                <a:off x="6708686" y="2931270"/>
                <a:ext cx="223746" cy="298000"/>
              </a:xfrm>
              <a:custGeom>
                <a:rect b="b" l="l" r="r" t="t"/>
                <a:pathLst>
                  <a:path extrusionOk="0" h="21465" w="21600">
                    <a:moveTo>
                      <a:pt x="3545" y="21218"/>
                    </a:moveTo>
                    <a:cubicBezTo>
                      <a:pt x="20611" y="12040"/>
                      <a:pt x="20611" y="12040"/>
                      <a:pt x="20611" y="12040"/>
                    </a:cubicBezTo>
                    <a:cubicBezTo>
                      <a:pt x="21353" y="11672"/>
                      <a:pt x="21600" y="11305"/>
                      <a:pt x="21600" y="10816"/>
                    </a:cubicBezTo>
                    <a:cubicBezTo>
                      <a:pt x="21600" y="10265"/>
                      <a:pt x="21353" y="9776"/>
                      <a:pt x="20611" y="9408"/>
                    </a:cubicBezTo>
                    <a:cubicBezTo>
                      <a:pt x="3545" y="230"/>
                      <a:pt x="3545" y="230"/>
                      <a:pt x="3545" y="230"/>
                    </a:cubicBezTo>
                    <a:cubicBezTo>
                      <a:pt x="2885" y="-76"/>
                      <a:pt x="1896" y="-76"/>
                      <a:pt x="1154" y="230"/>
                    </a:cubicBezTo>
                    <a:cubicBezTo>
                      <a:pt x="412" y="414"/>
                      <a:pt x="0" y="903"/>
                      <a:pt x="0" y="1637"/>
                    </a:cubicBezTo>
                    <a:cubicBezTo>
                      <a:pt x="0" y="19749"/>
                      <a:pt x="0" y="19749"/>
                      <a:pt x="0" y="19749"/>
                    </a:cubicBezTo>
                    <a:cubicBezTo>
                      <a:pt x="0" y="20484"/>
                      <a:pt x="412" y="20973"/>
                      <a:pt x="1154" y="21340"/>
                    </a:cubicBezTo>
                    <a:cubicBezTo>
                      <a:pt x="1896" y="21524"/>
                      <a:pt x="2885" y="21524"/>
                      <a:pt x="3545" y="21218"/>
                    </a:cubicBezTo>
                  </a:path>
                </a:pathLst>
              </a:custGeom>
              <a:solidFill>
                <a:srgbClr val="4FCEFF"/>
              </a:solidFill>
              <a:ln>
                <a:noFill/>
              </a:ln>
            </p:spPr>
            <p:txBody>
              <a:bodyPr anchorCtr="0" anchor="ctr" bIns="45700" lIns="22850" spcFirstLastPara="1" rIns="22850" wrap="square" tIns="45700">
                <a:noAutofit/>
              </a:bodyPr>
              <a:lstStyle/>
              <a:p>
                <a:pPr indent="0" lvl="0" marL="0" marR="0" rtl="0" algn="l">
                  <a:spcBef>
                    <a:spcPts val="0"/>
                  </a:spcBef>
                  <a:spcAft>
                    <a:spcPts val="0"/>
                  </a:spcAft>
                  <a:buNone/>
                </a:pPr>
                <a:r>
                  <a:t/>
                </a:r>
                <a:endParaRPr sz="900">
                  <a:solidFill>
                    <a:schemeClr val="dk1"/>
                  </a:solidFill>
                  <a:latin typeface="Roboto Black"/>
                  <a:ea typeface="Roboto Black"/>
                  <a:cs typeface="Roboto Black"/>
                  <a:sym typeface="Roboto Black"/>
                </a:endParaRPr>
              </a:p>
            </p:txBody>
          </p:sp>
        </p:grpSp>
        <p:sp>
          <p:nvSpPr>
            <p:cNvPr id="943" name="Google Shape;943;p12"/>
            <p:cNvSpPr txBox="1"/>
            <p:nvPr/>
          </p:nvSpPr>
          <p:spPr>
            <a:xfrm>
              <a:off x="6576520" y="3244334"/>
              <a:ext cx="697627" cy="369332"/>
            </a:xfrm>
            <a:prstGeom prst="rect">
              <a:avLst/>
            </a:prstGeom>
            <a:solidFill>
              <a:srgbClr val="4FCEFF"/>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Roboto Black"/>
                  <a:ea typeface="Roboto Black"/>
                  <a:cs typeface="Roboto Black"/>
                  <a:sym typeface="Roboto Black"/>
                </a:rPr>
                <a:t>2022</a:t>
              </a:r>
              <a:endParaRPr/>
            </a:p>
          </p:txBody>
        </p:sp>
      </p:grpSp>
      <p:grpSp>
        <p:nvGrpSpPr>
          <p:cNvPr id="944" name="Google Shape;944;p12"/>
          <p:cNvGrpSpPr/>
          <p:nvPr/>
        </p:nvGrpSpPr>
        <p:grpSpPr>
          <a:xfrm>
            <a:off x="7740462" y="3164021"/>
            <a:ext cx="1622985" cy="722343"/>
            <a:chOff x="7740462" y="3164021"/>
            <a:chExt cx="1622985" cy="722343"/>
          </a:xfrm>
        </p:grpSpPr>
        <p:grpSp>
          <p:nvGrpSpPr>
            <p:cNvPr id="945" name="Google Shape;945;p12"/>
            <p:cNvGrpSpPr/>
            <p:nvPr/>
          </p:nvGrpSpPr>
          <p:grpSpPr>
            <a:xfrm>
              <a:off x="7740462" y="3164021"/>
              <a:ext cx="1622985" cy="722343"/>
              <a:chOff x="7661334" y="3164021"/>
              <a:chExt cx="1622985" cy="722343"/>
            </a:xfrm>
          </p:grpSpPr>
          <p:sp>
            <p:nvSpPr>
              <p:cNvPr id="946" name="Google Shape;946;p12"/>
              <p:cNvSpPr/>
              <p:nvPr/>
            </p:nvSpPr>
            <p:spPr>
              <a:xfrm>
                <a:off x="7661334" y="3164021"/>
                <a:ext cx="1622985" cy="526588"/>
              </a:xfrm>
              <a:prstGeom prst="rect">
                <a:avLst/>
              </a:prstGeom>
              <a:solidFill>
                <a:srgbClr val="89DEFE"/>
              </a:solidFill>
              <a:ln>
                <a:noFill/>
              </a:ln>
            </p:spPr>
            <p:txBody>
              <a:bodyPr anchorCtr="0" anchor="ctr" bIns="45700" lIns="22850" spcFirstLastPara="1" rIns="22850" wrap="square" tIns="45700">
                <a:noAutofit/>
              </a:bodyPr>
              <a:lstStyle/>
              <a:p>
                <a:pPr indent="0" lvl="0" marL="0" marR="0" rtl="0" algn="ctr">
                  <a:spcBef>
                    <a:spcPts val="0"/>
                  </a:spcBef>
                  <a:spcAft>
                    <a:spcPts val="0"/>
                  </a:spcAft>
                  <a:buNone/>
                </a:pPr>
                <a:r>
                  <a:t/>
                </a:r>
                <a:endParaRPr sz="900">
                  <a:solidFill>
                    <a:schemeClr val="dk1"/>
                  </a:solidFill>
                  <a:latin typeface="Roboto Black"/>
                  <a:ea typeface="Roboto Black"/>
                  <a:cs typeface="Roboto Black"/>
                  <a:sym typeface="Roboto Black"/>
                </a:endParaRPr>
              </a:p>
            </p:txBody>
          </p:sp>
          <p:sp>
            <p:nvSpPr>
              <p:cNvPr id="947" name="Google Shape;947;p12"/>
              <p:cNvSpPr/>
              <p:nvPr/>
            </p:nvSpPr>
            <p:spPr>
              <a:xfrm rot="5400000">
                <a:off x="8355381" y="3625491"/>
                <a:ext cx="223746" cy="298000"/>
              </a:xfrm>
              <a:custGeom>
                <a:rect b="b" l="l" r="r" t="t"/>
                <a:pathLst>
                  <a:path extrusionOk="0" h="21465" w="21600">
                    <a:moveTo>
                      <a:pt x="3545" y="21218"/>
                    </a:moveTo>
                    <a:cubicBezTo>
                      <a:pt x="20611" y="12040"/>
                      <a:pt x="20611" y="12040"/>
                      <a:pt x="20611" y="12040"/>
                    </a:cubicBezTo>
                    <a:cubicBezTo>
                      <a:pt x="21353" y="11672"/>
                      <a:pt x="21600" y="11305"/>
                      <a:pt x="21600" y="10816"/>
                    </a:cubicBezTo>
                    <a:cubicBezTo>
                      <a:pt x="21600" y="10265"/>
                      <a:pt x="21353" y="9776"/>
                      <a:pt x="20611" y="9408"/>
                    </a:cubicBezTo>
                    <a:cubicBezTo>
                      <a:pt x="3545" y="230"/>
                      <a:pt x="3545" y="230"/>
                      <a:pt x="3545" y="230"/>
                    </a:cubicBezTo>
                    <a:cubicBezTo>
                      <a:pt x="2885" y="-76"/>
                      <a:pt x="1896" y="-76"/>
                      <a:pt x="1154" y="230"/>
                    </a:cubicBezTo>
                    <a:cubicBezTo>
                      <a:pt x="412" y="414"/>
                      <a:pt x="0" y="903"/>
                      <a:pt x="0" y="1637"/>
                    </a:cubicBezTo>
                    <a:cubicBezTo>
                      <a:pt x="0" y="19749"/>
                      <a:pt x="0" y="19749"/>
                      <a:pt x="0" y="19749"/>
                    </a:cubicBezTo>
                    <a:cubicBezTo>
                      <a:pt x="0" y="20484"/>
                      <a:pt x="412" y="20973"/>
                      <a:pt x="1154" y="21340"/>
                    </a:cubicBezTo>
                    <a:cubicBezTo>
                      <a:pt x="1896" y="21524"/>
                      <a:pt x="2885" y="21524"/>
                      <a:pt x="3545" y="21218"/>
                    </a:cubicBezTo>
                  </a:path>
                </a:pathLst>
              </a:custGeom>
              <a:solidFill>
                <a:srgbClr val="89DEFE"/>
              </a:solidFill>
              <a:ln>
                <a:noFill/>
              </a:ln>
            </p:spPr>
            <p:txBody>
              <a:bodyPr anchorCtr="0" anchor="ctr" bIns="45700" lIns="22850" spcFirstLastPara="1" rIns="22850" wrap="square" tIns="45700">
                <a:noAutofit/>
              </a:bodyPr>
              <a:lstStyle/>
              <a:p>
                <a:pPr indent="0" lvl="0" marL="0" marR="0" rtl="0" algn="l">
                  <a:spcBef>
                    <a:spcPts val="0"/>
                  </a:spcBef>
                  <a:spcAft>
                    <a:spcPts val="0"/>
                  </a:spcAft>
                  <a:buNone/>
                </a:pPr>
                <a:r>
                  <a:t/>
                </a:r>
                <a:endParaRPr sz="900">
                  <a:solidFill>
                    <a:schemeClr val="dk1"/>
                  </a:solidFill>
                  <a:latin typeface="Roboto Black"/>
                  <a:ea typeface="Roboto Black"/>
                  <a:cs typeface="Roboto Black"/>
                  <a:sym typeface="Roboto Black"/>
                </a:endParaRPr>
              </a:p>
            </p:txBody>
          </p:sp>
        </p:grpSp>
        <p:sp>
          <p:nvSpPr>
            <p:cNvPr id="948" name="Google Shape;948;p12"/>
            <p:cNvSpPr txBox="1"/>
            <p:nvPr/>
          </p:nvSpPr>
          <p:spPr>
            <a:xfrm>
              <a:off x="8220275" y="3238868"/>
              <a:ext cx="697627" cy="369332"/>
            </a:xfrm>
            <a:prstGeom prst="rect">
              <a:avLst/>
            </a:prstGeom>
            <a:solidFill>
              <a:srgbClr val="89DEFE"/>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Roboto Black"/>
                  <a:ea typeface="Roboto Black"/>
                  <a:cs typeface="Roboto Black"/>
                  <a:sym typeface="Roboto Black"/>
                </a:rPr>
                <a:t>2023</a:t>
              </a:r>
              <a:endParaRPr/>
            </a:p>
          </p:txBody>
        </p:sp>
      </p:grpSp>
      <p:grpSp>
        <p:nvGrpSpPr>
          <p:cNvPr id="949" name="Google Shape;949;p12"/>
          <p:cNvGrpSpPr/>
          <p:nvPr/>
        </p:nvGrpSpPr>
        <p:grpSpPr>
          <a:xfrm>
            <a:off x="9363447" y="2960076"/>
            <a:ext cx="2172058" cy="722215"/>
            <a:chOff x="9363446" y="2968396"/>
            <a:chExt cx="2172058" cy="722215"/>
          </a:xfrm>
        </p:grpSpPr>
        <p:grpSp>
          <p:nvGrpSpPr>
            <p:cNvPr id="950" name="Google Shape;950;p12"/>
            <p:cNvGrpSpPr/>
            <p:nvPr/>
          </p:nvGrpSpPr>
          <p:grpSpPr>
            <a:xfrm>
              <a:off x="9363446" y="2968396"/>
              <a:ext cx="2172058" cy="722215"/>
              <a:chOff x="9284318" y="2968396"/>
              <a:chExt cx="2172058" cy="722215"/>
            </a:xfrm>
          </p:grpSpPr>
          <p:sp>
            <p:nvSpPr>
              <p:cNvPr id="951" name="Google Shape;951;p12"/>
              <p:cNvSpPr/>
              <p:nvPr/>
            </p:nvSpPr>
            <p:spPr>
              <a:xfrm rot="5400000">
                <a:off x="10108000" y="2342235"/>
                <a:ext cx="524693" cy="2172058"/>
              </a:xfrm>
              <a:custGeom>
                <a:rect b="b" l="l" r="r" t="t"/>
                <a:pathLst>
                  <a:path extrusionOk="0" h="21600" w="21600">
                    <a:moveTo>
                      <a:pt x="10800" y="0"/>
                    </a:moveTo>
                    <a:cubicBezTo>
                      <a:pt x="16765" y="0"/>
                      <a:pt x="21600" y="1168"/>
                      <a:pt x="21600" y="2609"/>
                    </a:cubicBezTo>
                    <a:lnTo>
                      <a:pt x="21600" y="21600"/>
                    </a:lnTo>
                    <a:lnTo>
                      <a:pt x="0" y="21600"/>
                    </a:lnTo>
                    <a:lnTo>
                      <a:pt x="0" y="2609"/>
                    </a:lnTo>
                    <a:cubicBezTo>
                      <a:pt x="0" y="1168"/>
                      <a:pt x="4835" y="0"/>
                      <a:pt x="10800" y="0"/>
                    </a:cubicBezTo>
                    <a:close/>
                  </a:path>
                </a:pathLst>
              </a:custGeom>
              <a:solidFill>
                <a:srgbClr val="C4EEFF"/>
              </a:solidFill>
              <a:ln>
                <a:noFill/>
              </a:ln>
            </p:spPr>
            <p:txBody>
              <a:bodyPr anchorCtr="0" anchor="ctr" bIns="45700" lIns="22850" spcFirstLastPara="1" rIns="22850" wrap="square" tIns="45700">
                <a:noAutofit/>
              </a:bodyPr>
              <a:lstStyle/>
              <a:p>
                <a:pPr indent="0" lvl="0" marL="0" marR="0" rtl="0" algn="ctr">
                  <a:spcBef>
                    <a:spcPts val="0"/>
                  </a:spcBef>
                  <a:spcAft>
                    <a:spcPts val="0"/>
                  </a:spcAft>
                  <a:buNone/>
                </a:pPr>
                <a:r>
                  <a:t/>
                </a:r>
                <a:endParaRPr sz="900">
                  <a:solidFill>
                    <a:schemeClr val="dk1"/>
                  </a:solidFill>
                  <a:latin typeface="Roboto Black"/>
                  <a:ea typeface="Roboto Black"/>
                  <a:cs typeface="Roboto Black"/>
                  <a:sym typeface="Roboto Black"/>
                </a:endParaRPr>
              </a:p>
            </p:txBody>
          </p:sp>
          <p:sp>
            <p:nvSpPr>
              <p:cNvPr id="952" name="Google Shape;952;p12"/>
              <p:cNvSpPr/>
              <p:nvPr/>
            </p:nvSpPr>
            <p:spPr>
              <a:xfrm rot="-5400000">
                <a:off x="10258473" y="2931269"/>
                <a:ext cx="223746" cy="298000"/>
              </a:xfrm>
              <a:custGeom>
                <a:rect b="b" l="l" r="r" t="t"/>
                <a:pathLst>
                  <a:path extrusionOk="0" h="21465" w="21600">
                    <a:moveTo>
                      <a:pt x="3545" y="21218"/>
                    </a:moveTo>
                    <a:cubicBezTo>
                      <a:pt x="20611" y="12040"/>
                      <a:pt x="20611" y="12040"/>
                      <a:pt x="20611" y="12040"/>
                    </a:cubicBezTo>
                    <a:cubicBezTo>
                      <a:pt x="21353" y="11672"/>
                      <a:pt x="21600" y="11305"/>
                      <a:pt x="21600" y="10816"/>
                    </a:cubicBezTo>
                    <a:cubicBezTo>
                      <a:pt x="21600" y="10265"/>
                      <a:pt x="21353" y="9776"/>
                      <a:pt x="20611" y="9408"/>
                    </a:cubicBezTo>
                    <a:cubicBezTo>
                      <a:pt x="3545" y="230"/>
                      <a:pt x="3545" y="230"/>
                      <a:pt x="3545" y="230"/>
                    </a:cubicBezTo>
                    <a:cubicBezTo>
                      <a:pt x="2885" y="-76"/>
                      <a:pt x="1896" y="-76"/>
                      <a:pt x="1154" y="230"/>
                    </a:cubicBezTo>
                    <a:cubicBezTo>
                      <a:pt x="412" y="414"/>
                      <a:pt x="0" y="903"/>
                      <a:pt x="0" y="1637"/>
                    </a:cubicBezTo>
                    <a:cubicBezTo>
                      <a:pt x="0" y="19749"/>
                      <a:pt x="0" y="19749"/>
                      <a:pt x="0" y="19749"/>
                    </a:cubicBezTo>
                    <a:cubicBezTo>
                      <a:pt x="0" y="20484"/>
                      <a:pt x="412" y="20973"/>
                      <a:pt x="1154" y="21340"/>
                    </a:cubicBezTo>
                    <a:cubicBezTo>
                      <a:pt x="1896" y="21524"/>
                      <a:pt x="2885" y="21524"/>
                      <a:pt x="3545" y="21218"/>
                    </a:cubicBezTo>
                  </a:path>
                </a:pathLst>
              </a:custGeom>
              <a:solidFill>
                <a:srgbClr val="C4EEFF"/>
              </a:solidFill>
              <a:ln>
                <a:noFill/>
              </a:ln>
            </p:spPr>
            <p:txBody>
              <a:bodyPr anchorCtr="0" anchor="ctr" bIns="45700" lIns="22850" spcFirstLastPara="1" rIns="22850" wrap="square" tIns="45700">
                <a:noAutofit/>
              </a:bodyPr>
              <a:lstStyle/>
              <a:p>
                <a:pPr indent="0" lvl="0" marL="0" marR="0" rtl="0" algn="l">
                  <a:spcBef>
                    <a:spcPts val="0"/>
                  </a:spcBef>
                  <a:spcAft>
                    <a:spcPts val="0"/>
                  </a:spcAft>
                  <a:buNone/>
                </a:pPr>
                <a:r>
                  <a:t/>
                </a:r>
                <a:endParaRPr sz="900">
                  <a:solidFill>
                    <a:schemeClr val="dk1"/>
                  </a:solidFill>
                  <a:latin typeface="Roboto Black"/>
                  <a:ea typeface="Roboto Black"/>
                  <a:cs typeface="Roboto Black"/>
                  <a:sym typeface="Roboto Black"/>
                </a:endParaRPr>
              </a:p>
            </p:txBody>
          </p:sp>
        </p:grpSp>
        <p:sp>
          <p:nvSpPr>
            <p:cNvPr id="953" name="Google Shape;953;p12"/>
            <p:cNvSpPr txBox="1"/>
            <p:nvPr/>
          </p:nvSpPr>
          <p:spPr>
            <a:xfrm>
              <a:off x="10121478" y="3242562"/>
              <a:ext cx="697627" cy="369332"/>
            </a:xfrm>
            <a:prstGeom prst="rect">
              <a:avLst/>
            </a:prstGeom>
            <a:solidFill>
              <a:srgbClr val="C4EEFF"/>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Roboto Black"/>
                  <a:ea typeface="Roboto Black"/>
                  <a:cs typeface="Roboto Black"/>
                  <a:sym typeface="Roboto Black"/>
                </a:rPr>
                <a:t>2024</a:t>
              </a:r>
              <a:endParaRPr/>
            </a:p>
          </p:txBody>
        </p:sp>
      </p:grpSp>
      <p:grpSp>
        <p:nvGrpSpPr>
          <p:cNvPr id="954" name="Google Shape;954;p12"/>
          <p:cNvGrpSpPr/>
          <p:nvPr/>
        </p:nvGrpSpPr>
        <p:grpSpPr>
          <a:xfrm>
            <a:off x="1514250" y="1708534"/>
            <a:ext cx="731520" cy="1359732"/>
            <a:chOff x="1514250" y="1708534"/>
            <a:chExt cx="731520" cy="1359732"/>
          </a:xfrm>
        </p:grpSpPr>
        <p:cxnSp>
          <p:nvCxnSpPr>
            <p:cNvPr id="955" name="Google Shape;955;p12"/>
            <p:cNvCxnSpPr/>
            <p:nvPr/>
          </p:nvCxnSpPr>
          <p:spPr>
            <a:xfrm flipH="1" rot="10800000">
              <a:off x="1880010" y="2638835"/>
              <a:ext cx="1" cy="429431"/>
            </a:xfrm>
            <a:prstGeom prst="straightConnector1">
              <a:avLst/>
            </a:prstGeom>
            <a:noFill/>
            <a:ln cap="flat" cmpd="sng" w="9525">
              <a:solidFill>
                <a:schemeClr val="accent1"/>
              </a:solidFill>
              <a:prstDash val="solid"/>
              <a:miter lim="8000"/>
              <a:headEnd len="sm" w="sm" type="none"/>
              <a:tailEnd len="sm" w="sm" type="none"/>
            </a:ln>
          </p:spPr>
        </p:cxnSp>
        <p:grpSp>
          <p:nvGrpSpPr>
            <p:cNvPr id="956" name="Google Shape;956;p12"/>
            <p:cNvGrpSpPr/>
            <p:nvPr/>
          </p:nvGrpSpPr>
          <p:grpSpPr>
            <a:xfrm>
              <a:off x="1514250" y="1708534"/>
              <a:ext cx="731520" cy="732931"/>
              <a:chOff x="1514250" y="1708534"/>
              <a:chExt cx="731520" cy="732931"/>
            </a:xfrm>
          </p:grpSpPr>
          <p:sp>
            <p:nvSpPr>
              <p:cNvPr id="957" name="Google Shape;957;p12"/>
              <p:cNvSpPr/>
              <p:nvPr/>
            </p:nvSpPr>
            <p:spPr>
              <a:xfrm>
                <a:off x="1514250" y="1708534"/>
                <a:ext cx="731520" cy="732931"/>
              </a:xfrm>
              <a:prstGeom prst="ellipse">
                <a:avLst/>
              </a:prstGeom>
              <a:noFill/>
              <a:ln cap="flat" cmpd="sng" w="12700">
                <a:solidFill>
                  <a:schemeClr val="accent1"/>
                </a:solidFill>
                <a:prstDash val="solid"/>
                <a:miter lim="8000"/>
                <a:headEnd len="sm" w="sm" type="none"/>
                <a:tailEnd len="sm" w="sm" type="none"/>
              </a:ln>
            </p:spPr>
            <p:txBody>
              <a:bodyPr anchorCtr="0" anchor="ctr" bIns="45700" lIns="22850" spcFirstLastPara="1" rIns="22850" wrap="square" tIns="45700">
                <a:noAutofit/>
              </a:bodyPr>
              <a:lstStyle/>
              <a:p>
                <a:pPr indent="0" lvl="0" marL="0" marR="0" rtl="0" algn="ctr">
                  <a:spcBef>
                    <a:spcPts val="0"/>
                  </a:spcBef>
                  <a:spcAft>
                    <a:spcPts val="0"/>
                  </a:spcAft>
                  <a:buNone/>
                </a:pPr>
                <a:r>
                  <a:t/>
                </a:r>
                <a:endParaRPr sz="900">
                  <a:solidFill>
                    <a:schemeClr val="accent1"/>
                  </a:solidFill>
                  <a:latin typeface="Calibri"/>
                  <a:ea typeface="Calibri"/>
                  <a:cs typeface="Calibri"/>
                  <a:sym typeface="Calibri"/>
                </a:endParaRPr>
              </a:p>
            </p:txBody>
          </p:sp>
          <p:sp>
            <p:nvSpPr>
              <p:cNvPr id="958" name="Google Shape;958;p12"/>
              <p:cNvSpPr/>
              <p:nvPr/>
            </p:nvSpPr>
            <p:spPr>
              <a:xfrm>
                <a:off x="1739081" y="1935333"/>
                <a:ext cx="279328" cy="279328"/>
              </a:xfrm>
              <a:custGeom>
                <a:rect b="b" l="l" r="r" t="t"/>
                <a:pathLst>
                  <a:path extrusionOk="0" h="21600" w="21600">
                    <a:moveTo>
                      <a:pt x="15709" y="18655"/>
                    </a:moveTo>
                    <a:lnTo>
                      <a:pt x="14727" y="18655"/>
                    </a:lnTo>
                    <a:lnTo>
                      <a:pt x="14727" y="19636"/>
                    </a:lnTo>
                    <a:lnTo>
                      <a:pt x="15709" y="19636"/>
                    </a:lnTo>
                    <a:cubicBezTo>
                      <a:pt x="15709" y="19636"/>
                      <a:pt x="15709" y="18655"/>
                      <a:pt x="15709" y="18655"/>
                    </a:cubicBezTo>
                    <a:close/>
                    <a:moveTo>
                      <a:pt x="15709" y="14727"/>
                    </a:moveTo>
                    <a:lnTo>
                      <a:pt x="14727" y="14727"/>
                    </a:lnTo>
                    <a:lnTo>
                      <a:pt x="14727" y="15709"/>
                    </a:lnTo>
                    <a:lnTo>
                      <a:pt x="15709" y="15709"/>
                    </a:lnTo>
                    <a:cubicBezTo>
                      <a:pt x="15709" y="15709"/>
                      <a:pt x="15709" y="14727"/>
                      <a:pt x="15709" y="14727"/>
                    </a:cubicBezTo>
                    <a:close/>
                    <a:moveTo>
                      <a:pt x="14727" y="10800"/>
                    </a:moveTo>
                    <a:lnTo>
                      <a:pt x="15709" y="10800"/>
                    </a:lnTo>
                    <a:lnTo>
                      <a:pt x="15709" y="9818"/>
                    </a:lnTo>
                    <a:lnTo>
                      <a:pt x="14727" y="9818"/>
                    </a:lnTo>
                    <a:cubicBezTo>
                      <a:pt x="14727" y="9818"/>
                      <a:pt x="14727" y="10800"/>
                      <a:pt x="14727" y="10800"/>
                    </a:cubicBezTo>
                    <a:close/>
                    <a:moveTo>
                      <a:pt x="15709" y="16691"/>
                    </a:moveTo>
                    <a:lnTo>
                      <a:pt x="14727" y="16691"/>
                    </a:lnTo>
                    <a:lnTo>
                      <a:pt x="14727" y="17673"/>
                    </a:lnTo>
                    <a:lnTo>
                      <a:pt x="15709" y="17673"/>
                    </a:lnTo>
                    <a:cubicBezTo>
                      <a:pt x="15709" y="17673"/>
                      <a:pt x="15709" y="16691"/>
                      <a:pt x="15709" y="16691"/>
                    </a:cubicBezTo>
                    <a:close/>
                    <a:moveTo>
                      <a:pt x="14727" y="8836"/>
                    </a:moveTo>
                    <a:lnTo>
                      <a:pt x="15709" y="8836"/>
                    </a:lnTo>
                    <a:lnTo>
                      <a:pt x="15709" y="7855"/>
                    </a:lnTo>
                    <a:lnTo>
                      <a:pt x="14727" y="7855"/>
                    </a:lnTo>
                    <a:cubicBezTo>
                      <a:pt x="14727" y="7855"/>
                      <a:pt x="14727" y="8836"/>
                      <a:pt x="14727" y="8836"/>
                    </a:cubicBezTo>
                    <a:close/>
                    <a:moveTo>
                      <a:pt x="19636" y="0"/>
                    </a:moveTo>
                    <a:lnTo>
                      <a:pt x="5891" y="0"/>
                    </a:lnTo>
                    <a:cubicBezTo>
                      <a:pt x="4806" y="0"/>
                      <a:pt x="3927" y="879"/>
                      <a:pt x="3927" y="1964"/>
                    </a:cubicBezTo>
                    <a:lnTo>
                      <a:pt x="3927" y="2455"/>
                    </a:lnTo>
                    <a:cubicBezTo>
                      <a:pt x="3927" y="2726"/>
                      <a:pt x="4147" y="2945"/>
                      <a:pt x="4418" y="2945"/>
                    </a:cubicBezTo>
                    <a:cubicBezTo>
                      <a:pt x="4690"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1"/>
                      <a:pt x="20178" y="16691"/>
                      <a:pt x="19636" y="16691"/>
                    </a:cubicBezTo>
                    <a:lnTo>
                      <a:pt x="19145" y="16691"/>
                    </a:lnTo>
                    <a:cubicBezTo>
                      <a:pt x="18874" y="16691"/>
                      <a:pt x="18655" y="16911"/>
                      <a:pt x="18655" y="17182"/>
                    </a:cubicBezTo>
                    <a:cubicBezTo>
                      <a:pt x="18655" y="17453"/>
                      <a:pt x="18874" y="17673"/>
                      <a:pt x="19145" y="17673"/>
                    </a:cubicBezTo>
                    <a:lnTo>
                      <a:pt x="19636" y="17673"/>
                    </a:lnTo>
                    <a:cubicBezTo>
                      <a:pt x="20721" y="17673"/>
                      <a:pt x="21600" y="16794"/>
                      <a:pt x="21600" y="15709"/>
                    </a:cubicBezTo>
                    <a:lnTo>
                      <a:pt x="21600" y="1964"/>
                    </a:lnTo>
                    <a:cubicBezTo>
                      <a:pt x="21600" y="879"/>
                      <a:pt x="20721" y="0"/>
                      <a:pt x="19636" y="0"/>
                    </a:cubicBezTo>
                    <a:moveTo>
                      <a:pt x="14727" y="6873"/>
                    </a:moveTo>
                    <a:lnTo>
                      <a:pt x="15709" y="6873"/>
                    </a:lnTo>
                    <a:lnTo>
                      <a:pt x="15709" y="5891"/>
                    </a:lnTo>
                    <a:lnTo>
                      <a:pt x="14727" y="5891"/>
                    </a:lnTo>
                    <a:cubicBezTo>
                      <a:pt x="14727" y="5891"/>
                      <a:pt x="14727" y="6873"/>
                      <a:pt x="14727" y="6873"/>
                    </a:cubicBezTo>
                    <a:close/>
                    <a:moveTo>
                      <a:pt x="16691" y="12273"/>
                    </a:moveTo>
                    <a:lnTo>
                      <a:pt x="13745" y="12273"/>
                    </a:lnTo>
                    <a:lnTo>
                      <a:pt x="13745" y="4909"/>
                    </a:lnTo>
                    <a:lnTo>
                      <a:pt x="15709" y="4909"/>
                    </a:lnTo>
                    <a:cubicBezTo>
                      <a:pt x="16251" y="4909"/>
                      <a:pt x="16691" y="5349"/>
                      <a:pt x="16691" y="5891"/>
                    </a:cubicBezTo>
                    <a:cubicBezTo>
                      <a:pt x="16691" y="5891"/>
                      <a:pt x="16691" y="12273"/>
                      <a:pt x="16691" y="12273"/>
                    </a:cubicBezTo>
                    <a:close/>
                    <a:moveTo>
                      <a:pt x="16691" y="19636"/>
                    </a:moveTo>
                    <a:cubicBezTo>
                      <a:pt x="16691" y="20178"/>
                      <a:pt x="16251" y="20618"/>
                      <a:pt x="15709" y="20618"/>
                    </a:cubicBezTo>
                    <a:lnTo>
                      <a:pt x="13745" y="20618"/>
                    </a:lnTo>
                    <a:lnTo>
                      <a:pt x="13745" y="13255"/>
                    </a:lnTo>
                    <a:lnTo>
                      <a:pt x="16691" y="13255"/>
                    </a:lnTo>
                    <a:cubicBezTo>
                      <a:pt x="16691" y="13255"/>
                      <a:pt x="16691" y="19636"/>
                      <a:pt x="16691" y="19636"/>
                    </a:cubicBezTo>
                    <a:close/>
                    <a:moveTo>
                      <a:pt x="12764" y="12273"/>
                    </a:moveTo>
                    <a:lnTo>
                      <a:pt x="4909" y="12273"/>
                    </a:lnTo>
                    <a:lnTo>
                      <a:pt x="4909" y="4909"/>
                    </a:lnTo>
                    <a:lnTo>
                      <a:pt x="12764" y="4909"/>
                    </a:lnTo>
                    <a:cubicBezTo>
                      <a:pt x="12764" y="4909"/>
                      <a:pt x="12764" y="12273"/>
                      <a:pt x="12764" y="12273"/>
                    </a:cubicBezTo>
                    <a:close/>
                    <a:moveTo>
                      <a:pt x="12764" y="20618"/>
                    </a:moveTo>
                    <a:lnTo>
                      <a:pt x="4909" y="20618"/>
                    </a:lnTo>
                    <a:lnTo>
                      <a:pt x="4909" y="13255"/>
                    </a:lnTo>
                    <a:lnTo>
                      <a:pt x="12764" y="13255"/>
                    </a:lnTo>
                    <a:cubicBezTo>
                      <a:pt x="12764" y="13255"/>
                      <a:pt x="12764" y="20618"/>
                      <a:pt x="12764" y="20618"/>
                    </a:cubicBezTo>
                    <a:close/>
                    <a:moveTo>
                      <a:pt x="3927" y="12273"/>
                    </a:moveTo>
                    <a:lnTo>
                      <a:pt x="982" y="12273"/>
                    </a:lnTo>
                    <a:lnTo>
                      <a:pt x="982" y="5891"/>
                    </a:lnTo>
                    <a:cubicBezTo>
                      <a:pt x="982" y="5349"/>
                      <a:pt x="1422" y="4909"/>
                      <a:pt x="1964" y="4909"/>
                    </a:cubicBezTo>
                    <a:lnTo>
                      <a:pt x="3927" y="4909"/>
                    </a:lnTo>
                    <a:cubicBezTo>
                      <a:pt x="3927" y="4909"/>
                      <a:pt x="3927" y="12273"/>
                      <a:pt x="3927" y="12273"/>
                    </a:cubicBezTo>
                    <a:close/>
                    <a:moveTo>
                      <a:pt x="3927" y="20618"/>
                    </a:moveTo>
                    <a:lnTo>
                      <a:pt x="1964" y="20618"/>
                    </a:lnTo>
                    <a:cubicBezTo>
                      <a:pt x="1422" y="20618"/>
                      <a:pt x="982" y="20178"/>
                      <a:pt x="982" y="19636"/>
                    </a:cubicBezTo>
                    <a:lnTo>
                      <a:pt x="982" y="13255"/>
                    </a:lnTo>
                    <a:lnTo>
                      <a:pt x="3927" y="13255"/>
                    </a:lnTo>
                    <a:cubicBezTo>
                      <a:pt x="3927" y="13255"/>
                      <a:pt x="3927" y="20618"/>
                      <a:pt x="3927" y="20618"/>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moveTo>
                      <a:pt x="1964" y="8836"/>
                    </a:moveTo>
                    <a:lnTo>
                      <a:pt x="2945" y="8836"/>
                    </a:lnTo>
                    <a:lnTo>
                      <a:pt x="2945" y="7855"/>
                    </a:lnTo>
                    <a:lnTo>
                      <a:pt x="1964" y="7855"/>
                    </a:lnTo>
                    <a:cubicBezTo>
                      <a:pt x="1964" y="7855"/>
                      <a:pt x="1964" y="8836"/>
                      <a:pt x="1964" y="8836"/>
                    </a:cubicBezTo>
                    <a:close/>
                    <a:moveTo>
                      <a:pt x="1964" y="10800"/>
                    </a:moveTo>
                    <a:lnTo>
                      <a:pt x="2945" y="10800"/>
                    </a:lnTo>
                    <a:lnTo>
                      <a:pt x="2945" y="9818"/>
                    </a:lnTo>
                    <a:lnTo>
                      <a:pt x="1964" y="9818"/>
                    </a:lnTo>
                    <a:cubicBezTo>
                      <a:pt x="1964" y="9818"/>
                      <a:pt x="1964" y="10800"/>
                      <a:pt x="1964" y="10800"/>
                    </a:cubicBezTo>
                    <a:close/>
                    <a:moveTo>
                      <a:pt x="2945" y="16691"/>
                    </a:moveTo>
                    <a:lnTo>
                      <a:pt x="1964" y="16691"/>
                    </a:lnTo>
                    <a:lnTo>
                      <a:pt x="1964" y="17673"/>
                    </a:lnTo>
                    <a:lnTo>
                      <a:pt x="2945" y="17673"/>
                    </a:lnTo>
                    <a:cubicBezTo>
                      <a:pt x="2945" y="17673"/>
                      <a:pt x="2945" y="16691"/>
                      <a:pt x="2945" y="16691"/>
                    </a:cubicBezTo>
                    <a:close/>
                    <a:moveTo>
                      <a:pt x="1964" y="6873"/>
                    </a:moveTo>
                    <a:lnTo>
                      <a:pt x="2945" y="6873"/>
                    </a:lnTo>
                    <a:lnTo>
                      <a:pt x="2945" y="5891"/>
                    </a:lnTo>
                    <a:lnTo>
                      <a:pt x="1964" y="5891"/>
                    </a:lnTo>
                    <a:cubicBezTo>
                      <a:pt x="1964" y="5891"/>
                      <a:pt x="1964" y="6873"/>
                      <a:pt x="1964" y="6873"/>
                    </a:cubicBezTo>
                    <a:close/>
                    <a:moveTo>
                      <a:pt x="2945" y="14727"/>
                    </a:moveTo>
                    <a:lnTo>
                      <a:pt x="1964" y="14727"/>
                    </a:lnTo>
                    <a:lnTo>
                      <a:pt x="1964" y="15709"/>
                    </a:lnTo>
                    <a:lnTo>
                      <a:pt x="2945" y="15709"/>
                    </a:lnTo>
                    <a:cubicBezTo>
                      <a:pt x="2945" y="15709"/>
                      <a:pt x="2945" y="14727"/>
                      <a:pt x="2945" y="14727"/>
                    </a:cubicBezTo>
                    <a:close/>
                    <a:moveTo>
                      <a:pt x="2945" y="18655"/>
                    </a:moveTo>
                    <a:lnTo>
                      <a:pt x="1964" y="18655"/>
                    </a:lnTo>
                    <a:lnTo>
                      <a:pt x="1964" y="19636"/>
                    </a:lnTo>
                    <a:lnTo>
                      <a:pt x="2945" y="19636"/>
                    </a:lnTo>
                    <a:cubicBezTo>
                      <a:pt x="2945" y="19636"/>
                      <a:pt x="2945" y="18655"/>
                      <a:pt x="2945" y="18655"/>
                    </a:cubicBezTo>
                    <a:close/>
                  </a:path>
                </a:pathLst>
              </a:custGeom>
              <a:solidFill>
                <a:schemeClr val="dk2"/>
              </a:solidFill>
              <a:ln cap="flat" cmpd="sng" w="12700">
                <a:solidFill>
                  <a:schemeClr val="accent1"/>
                </a:solidFill>
                <a:prstDash val="solid"/>
                <a:miter lim="400000"/>
                <a:headEnd len="sm" w="sm" type="none"/>
                <a:tailEnd len="sm" w="sm" type="none"/>
              </a:ln>
            </p:spPr>
            <p:txBody>
              <a:bodyPr anchorCtr="0" anchor="ctr" bIns="19025" lIns="19025" spcFirstLastPara="1" rIns="19025" wrap="square" tIns="19025">
                <a:noAutofit/>
              </a:bodyPr>
              <a:lstStyle/>
              <a:p>
                <a:pPr indent="0" lvl="0" marL="0" marR="0" rtl="0" algn="l">
                  <a:spcBef>
                    <a:spcPts val="0"/>
                  </a:spcBef>
                  <a:spcAft>
                    <a:spcPts val="0"/>
                  </a:spcAft>
                  <a:buNone/>
                </a:pPr>
                <a:r>
                  <a:t/>
                </a:r>
                <a:endParaRPr sz="1500">
                  <a:solidFill>
                    <a:schemeClr val="dk1"/>
                  </a:solidFill>
                  <a:latin typeface="Source Sans Pro Light"/>
                  <a:ea typeface="Source Sans Pro Light"/>
                  <a:cs typeface="Source Sans Pro Light"/>
                  <a:sym typeface="Source Sans Pro Light"/>
                </a:endParaRPr>
              </a:p>
            </p:txBody>
          </p:sp>
        </p:grpSp>
      </p:grpSp>
      <p:grpSp>
        <p:nvGrpSpPr>
          <p:cNvPr id="959" name="Google Shape;959;p12"/>
          <p:cNvGrpSpPr/>
          <p:nvPr/>
        </p:nvGrpSpPr>
        <p:grpSpPr>
          <a:xfrm>
            <a:off x="3302016" y="3890678"/>
            <a:ext cx="731520" cy="1357987"/>
            <a:chOff x="3302016" y="3890678"/>
            <a:chExt cx="731520" cy="1357987"/>
          </a:xfrm>
        </p:grpSpPr>
        <p:cxnSp>
          <p:nvCxnSpPr>
            <p:cNvPr id="960" name="Google Shape;960;p12"/>
            <p:cNvCxnSpPr/>
            <p:nvPr/>
          </p:nvCxnSpPr>
          <p:spPr>
            <a:xfrm flipH="1" rot="10800000">
              <a:off x="3667776" y="3890678"/>
              <a:ext cx="1" cy="429431"/>
            </a:xfrm>
            <a:prstGeom prst="straightConnector1">
              <a:avLst/>
            </a:prstGeom>
            <a:noFill/>
            <a:ln cap="flat" cmpd="sng" w="9525">
              <a:solidFill>
                <a:schemeClr val="accent1"/>
              </a:solidFill>
              <a:prstDash val="solid"/>
              <a:miter lim="8000"/>
              <a:headEnd len="sm" w="sm" type="none"/>
              <a:tailEnd len="sm" w="sm" type="none"/>
            </a:ln>
          </p:spPr>
        </p:cxnSp>
        <p:grpSp>
          <p:nvGrpSpPr>
            <p:cNvPr id="961" name="Google Shape;961;p12"/>
            <p:cNvGrpSpPr/>
            <p:nvPr/>
          </p:nvGrpSpPr>
          <p:grpSpPr>
            <a:xfrm>
              <a:off x="3302016" y="4515734"/>
              <a:ext cx="731520" cy="732931"/>
              <a:chOff x="3302016" y="4515734"/>
              <a:chExt cx="731520" cy="732931"/>
            </a:xfrm>
          </p:grpSpPr>
          <p:sp>
            <p:nvSpPr>
              <p:cNvPr id="962" name="Google Shape;962;p12"/>
              <p:cNvSpPr/>
              <p:nvPr/>
            </p:nvSpPr>
            <p:spPr>
              <a:xfrm>
                <a:off x="3302016" y="4515734"/>
                <a:ext cx="731520" cy="732931"/>
              </a:xfrm>
              <a:prstGeom prst="ellipse">
                <a:avLst/>
              </a:prstGeom>
              <a:noFill/>
              <a:ln cap="flat" cmpd="sng" w="12700">
                <a:solidFill>
                  <a:schemeClr val="accent1"/>
                </a:solidFill>
                <a:prstDash val="solid"/>
                <a:miter lim="8000"/>
                <a:headEnd len="sm" w="sm" type="none"/>
                <a:tailEnd len="sm" w="sm" type="none"/>
              </a:ln>
            </p:spPr>
            <p:txBody>
              <a:bodyPr anchorCtr="0" anchor="ctr" bIns="45700" lIns="22850" spcFirstLastPara="1" rIns="22850" wrap="square" tIns="45700">
                <a:noAutofit/>
              </a:bodyPr>
              <a:lstStyle/>
              <a:p>
                <a:pPr indent="0" lvl="0" marL="0" marR="0" rtl="0" algn="ctr">
                  <a:spcBef>
                    <a:spcPts val="0"/>
                  </a:spcBef>
                  <a:spcAft>
                    <a:spcPts val="0"/>
                  </a:spcAft>
                  <a:buNone/>
                </a:pPr>
                <a:r>
                  <a:t/>
                </a:r>
                <a:endParaRPr sz="900">
                  <a:solidFill>
                    <a:schemeClr val="dk1"/>
                  </a:solidFill>
                  <a:latin typeface="Calibri"/>
                  <a:ea typeface="Calibri"/>
                  <a:cs typeface="Calibri"/>
                  <a:sym typeface="Calibri"/>
                </a:endParaRPr>
              </a:p>
            </p:txBody>
          </p:sp>
          <p:sp>
            <p:nvSpPr>
              <p:cNvPr id="963" name="Google Shape;963;p12"/>
              <p:cNvSpPr/>
              <p:nvPr/>
            </p:nvSpPr>
            <p:spPr>
              <a:xfrm>
                <a:off x="3536040" y="4742535"/>
                <a:ext cx="279328" cy="279328"/>
              </a:xfrm>
              <a:custGeom>
                <a:rect b="b" l="l" r="r" t="t"/>
                <a:pathLst>
                  <a:path extrusionOk="0" h="21600" w="21600">
                    <a:moveTo>
                      <a:pt x="19636" y="0"/>
                    </a:moveTo>
                    <a:lnTo>
                      <a:pt x="5891" y="0"/>
                    </a:lnTo>
                    <a:cubicBezTo>
                      <a:pt x="4806" y="0"/>
                      <a:pt x="3927" y="879"/>
                      <a:pt x="3927" y="1964"/>
                    </a:cubicBezTo>
                    <a:lnTo>
                      <a:pt x="3927" y="2455"/>
                    </a:lnTo>
                    <a:cubicBezTo>
                      <a:pt x="3927" y="2726"/>
                      <a:pt x="4147" y="2945"/>
                      <a:pt x="4418" y="2945"/>
                    </a:cubicBezTo>
                    <a:cubicBezTo>
                      <a:pt x="4690"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2"/>
                      <a:pt x="20178" y="16691"/>
                      <a:pt x="19636" y="16691"/>
                    </a:cubicBezTo>
                    <a:lnTo>
                      <a:pt x="19145" y="16691"/>
                    </a:lnTo>
                    <a:cubicBezTo>
                      <a:pt x="18874" y="16691"/>
                      <a:pt x="18655" y="16911"/>
                      <a:pt x="18655" y="17182"/>
                    </a:cubicBezTo>
                    <a:cubicBezTo>
                      <a:pt x="18655" y="17453"/>
                      <a:pt x="18874" y="17673"/>
                      <a:pt x="19145" y="17673"/>
                    </a:cubicBezTo>
                    <a:lnTo>
                      <a:pt x="19636" y="17673"/>
                    </a:lnTo>
                    <a:cubicBezTo>
                      <a:pt x="20721" y="17673"/>
                      <a:pt x="21600" y="16794"/>
                      <a:pt x="21600" y="15709"/>
                    </a:cubicBezTo>
                    <a:lnTo>
                      <a:pt x="21600" y="1964"/>
                    </a:lnTo>
                    <a:cubicBezTo>
                      <a:pt x="21600" y="879"/>
                      <a:pt x="20721" y="0"/>
                      <a:pt x="19636" y="0"/>
                    </a:cubicBezTo>
                    <a:moveTo>
                      <a:pt x="4354" y="17673"/>
                    </a:moveTo>
                    <a:lnTo>
                      <a:pt x="7369" y="13149"/>
                    </a:lnTo>
                    <a:lnTo>
                      <a:pt x="8875" y="15407"/>
                    </a:lnTo>
                    <a:cubicBezTo>
                      <a:pt x="8949" y="15584"/>
                      <a:pt x="9123" y="15709"/>
                      <a:pt x="9327" y="15709"/>
                    </a:cubicBezTo>
                    <a:cubicBezTo>
                      <a:pt x="9463" y="15709"/>
                      <a:pt x="9586" y="15655"/>
                      <a:pt x="9674" y="15565"/>
                    </a:cubicBezTo>
                    <a:lnTo>
                      <a:pt x="11198" y="14042"/>
                    </a:lnTo>
                    <a:lnTo>
                      <a:pt x="13376" y="17673"/>
                    </a:lnTo>
                    <a:cubicBezTo>
                      <a:pt x="13376" y="17673"/>
                      <a:pt x="4354" y="17673"/>
                      <a:pt x="4354" y="17673"/>
                    </a:cubicBezTo>
                    <a:close/>
                    <a:moveTo>
                      <a:pt x="14692" y="17982"/>
                    </a:moveTo>
                    <a:lnTo>
                      <a:pt x="14690" y="17977"/>
                    </a:lnTo>
                    <a:cubicBezTo>
                      <a:pt x="14685" y="17967"/>
                      <a:pt x="14677" y="17959"/>
                      <a:pt x="14673" y="17949"/>
                    </a:cubicBezTo>
                    <a:lnTo>
                      <a:pt x="11747" y="13073"/>
                    </a:lnTo>
                    <a:lnTo>
                      <a:pt x="11745" y="13073"/>
                    </a:lnTo>
                    <a:cubicBezTo>
                      <a:pt x="11673" y="12892"/>
                      <a:pt x="11498" y="12764"/>
                      <a:pt x="11291" y="12764"/>
                    </a:cubicBezTo>
                    <a:cubicBezTo>
                      <a:pt x="11155" y="12764"/>
                      <a:pt x="11033" y="12819"/>
                      <a:pt x="10944" y="12908"/>
                    </a:cubicBezTo>
                    <a:lnTo>
                      <a:pt x="9397" y="14454"/>
                    </a:lnTo>
                    <a:lnTo>
                      <a:pt x="7816" y="12084"/>
                    </a:lnTo>
                    <a:cubicBezTo>
                      <a:pt x="7742" y="11907"/>
                      <a:pt x="7568" y="11782"/>
                      <a:pt x="7364" y="11782"/>
                    </a:cubicBezTo>
                    <a:cubicBezTo>
                      <a:pt x="7193" y="11782"/>
                      <a:pt x="7051" y="11874"/>
                      <a:pt x="6963" y="12006"/>
                    </a:cubicBezTo>
                    <a:lnTo>
                      <a:pt x="6955" y="12000"/>
                    </a:lnTo>
                    <a:lnTo>
                      <a:pt x="3028" y="17891"/>
                    </a:lnTo>
                    <a:lnTo>
                      <a:pt x="3036" y="17897"/>
                    </a:lnTo>
                    <a:cubicBezTo>
                      <a:pt x="2983" y="17974"/>
                      <a:pt x="2945" y="18063"/>
                      <a:pt x="2945" y="18164"/>
                    </a:cubicBezTo>
                    <a:cubicBezTo>
                      <a:pt x="2945" y="18435"/>
                      <a:pt x="3165" y="18655"/>
                      <a:pt x="3436" y="18655"/>
                    </a:cubicBezTo>
                    <a:lnTo>
                      <a:pt x="14236" y="18655"/>
                    </a:lnTo>
                    <a:cubicBezTo>
                      <a:pt x="14508" y="18655"/>
                      <a:pt x="14727" y="18435"/>
                      <a:pt x="14727" y="18164"/>
                    </a:cubicBezTo>
                    <a:cubicBezTo>
                      <a:pt x="14727" y="18099"/>
                      <a:pt x="14713" y="18039"/>
                      <a:pt x="14691" y="17983"/>
                    </a:cubicBezTo>
                    <a:cubicBezTo>
                      <a:pt x="14691" y="17983"/>
                      <a:pt x="14692" y="17982"/>
                      <a:pt x="14692" y="17982"/>
                    </a:cubicBezTo>
                    <a:close/>
                    <a:moveTo>
                      <a:pt x="4909" y="7855"/>
                    </a:moveTo>
                    <a:cubicBezTo>
                      <a:pt x="5451" y="7855"/>
                      <a:pt x="5891" y="8295"/>
                      <a:pt x="5891" y="8836"/>
                    </a:cubicBezTo>
                    <a:cubicBezTo>
                      <a:pt x="5891" y="9379"/>
                      <a:pt x="5451" y="9818"/>
                      <a:pt x="4909" y="9818"/>
                    </a:cubicBezTo>
                    <a:cubicBezTo>
                      <a:pt x="4367" y="9818"/>
                      <a:pt x="3927" y="9379"/>
                      <a:pt x="3927" y="8836"/>
                    </a:cubicBezTo>
                    <a:cubicBezTo>
                      <a:pt x="3927" y="8295"/>
                      <a:pt x="4367" y="7855"/>
                      <a:pt x="4909" y="7855"/>
                    </a:cubicBezTo>
                    <a:moveTo>
                      <a:pt x="4909" y="10800"/>
                    </a:moveTo>
                    <a:cubicBezTo>
                      <a:pt x="5994" y="10800"/>
                      <a:pt x="6873" y="9921"/>
                      <a:pt x="6873" y="8836"/>
                    </a:cubicBezTo>
                    <a:cubicBezTo>
                      <a:pt x="6873" y="7752"/>
                      <a:pt x="5994" y="6873"/>
                      <a:pt x="4909" y="6873"/>
                    </a:cubicBezTo>
                    <a:cubicBezTo>
                      <a:pt x="3825" y="6873"/>
                      <a:pt x="2945" y="7752"/>
                      <a:pt x="2945" y="8836"/>
                    </a:cubicBezTo>
                    <a:cubicBezTo>
                      <a:pt x="2945" y="9921"/>
                      <a:pt x="3825" y="10800"/>
                      <a:pt x="4909" y="10800"/>
                    </a:cubicBezTo>
                    <a:moveTo>
                      <a:pt x="16691" y="19636"/>
                    </a:moveTo>
                    <a:cubicBezTo>
                      <a:pt x="16691" y="20179"/>
                      <a:pt x="16251" y="20619"/>
                      <a:pt x="15709" y="20619"/>
                    </a:cubicBezTo>
                    <a:lnTo>
                      <a:pt x="1964" y="20619"/>
                    </a:lnTo>
                    <a:cubicBezTo>
                      <a:pt x="1422" y="20619"/>
                      <a:pt x="982" y="20179"/>
                      <a:pt x="982" y="19636"/>
                    </a:cubicBezTo>
                    <a:lnTo>
                      <a:pt x="982" y="5891"/>
                    </a:lnTo>
                    <a:cubicBezTo>
                      <a:pt x="982" y="5349"/>
                      <a:pt x="1422" y="4909"/>
                      <a:pt x="1964" y="4909"/>
                    </a:cubicBezTo>
                    <a:lnTo>
                      <a:pt x="15709" y="4909"/>
                    </a:lnTo>
                    <a:cubicBezTo>
                      <a:pt x="16251" y="4909"/>
                      <a:pt x="16691" y="5349"/>
                      <a:pt x="16691" y="5891"/>
                    </a:cubicBezTo>
                    <a:cubicBezTo>
                      <a:pt x="16691" y="5891"/>
                      <a:pt x="16691" y="19636"/>
                      <a:pt x="16691" y="19636"/>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path>
                </a:pathLst>
              </a:custGeom>
              <a:solidFill>
                <a:schemeClr val="dk2"/>
              </a:solidFill>
              <a:ln cap="flat" cmpd="sng" w="12700">
                <a:solidFill>
                  <a:schemeClr val="accent1"/>
                </a:solidFill>
                <a:prstDash val="solid"/>
                <a:miter lim="400000"/>
                <a:headEnd len="sm" w="sm" type="none"/>
                <a:tailEnd len="sm" w="sm" type="none"/>
              </a:ln>
            </p:spPr>
            <p:txBody>
              <a:bodyPr anchorCtr="0" anchor="ctr" bIns="19025" lIns="19025" spcFirstLastPara="1" rIns="19025" wrap="square" tIns="19025">
                <a:noAutofit/>
              </a:bodyPr>
              <a:lstStyle/>
              <a:p>
                <a:pPr indent="0" lvl="0" marL="0" marR="0" rtl="0" algn="l">
                  <a:spcBef>
                    <a:spcPts val="0"/>
                  </a:spcBef>
                  <a:spcAft>
                    <a:spcPts val="0"/>
                  </a:spcAft>
                  <a:buNone/>
                </a:pPr>
                <a:r>
                  <a:t/>
                </a:r>
                <a:endParaRPr sz="1500">
                  <a:solidFill>
                    <a:schemeClr val="dk1"/>
                  </a:solidFill>
                  <a:latin typeface="Source Sans Pro Light"/>
                  <a:ea typeface="Source Sans Pro Light"/>
                  <a:cs typeface="Source Sans Pro Light"/>
                  <a:sym typeface="Source Sans Pro Light"/>
                </a:endParaRPr>
              </a:p>
            </p:txBody>
          </p:sp>
        </p:grpSp>
      </p:grpSp>
      <p:grpSp>
        <p:nvGrpSpPr>
          <p:cNvPr id="964" name="Google Shape;964;p12"/>
          <p:cNvGrpSpPr/>
          <p:nvPr/>
        </p:nvGrpSpPr>
        <p:grpSpPr>
          <a:xfrm>
            <a:off x="4939330" y="1708533"/>
            <a:ext cx="731520" cy="1337511"/>
            <a:chOff x="4939330" y="1708533"/>
            <a:chExt cx="731520" cy="1337511"/>
          </a:xfrm>
        </p:grpSpPr>
        <p:cxnSp>
          <p:nvCxnSpPr>
            <p:cNvPr id="965" name="Google Shape;965;p12"/>
            <p:cNvCxnSpPr/>
            <p:nvPr/>
          </p:nvCxnSpPr>
          <p:spPr>
            <a:xfrm flipH="1" rot="10800000">
              <a:off x="5287695" y="2616613"/>
              <a:ext cx="1" cy="429431"/>
            </a:xfrm>
            <a:prstGeom prst="straightConnector1">
              <a:avLst/>
            </a:prstGeom>
            <a:noFill/>
            <a:ln cap="flat" cmpd="sng" w="9525">
              <a:solidFill>
                <a:schemeClr val="accent1"/>
              </a:solidFill>
              <a:prstDash val="solid"/>
              <a:miter lim="8000"/>
              <a:headEnd len="sm" w="sm" type="none"/>
              <a:tailEnd len="sm" w="sm" type="none"/>
            </a:ln>
          </p:spPr>
        </p:cxnSp>
        <p:grpSp>
          <p:nvGrpSpPr>
            <p:cNvPr id="966" name="Google Shape;966;p12"/>
            <p:cNvGrpSpPr/>
            <p:nvPr/>
          </p:nvGrpSpPr>
          <p:grpSpPr>
            <a:xfrm>
              <a:off x="4939330" y="1708533"/>
              <a:ext cx="731520" cy="732931"/>
              <a:chOff x="4939330" y="1708533"/>
              <a:chExt cx="731520" cy="732931"/>
            </a:xfrm>
          </p:grpSpPr>
          <p:sp>
            <p:nvSpPr>
              <p:cNvPr id="967" name="Google Shape;967;p12"/>
              <p:cNvSpPr/>
              <p:nvPr/>
            </p:nvSpPr>
            <p:spPr>
              <a:xfrm>
                <a:off x="4939330" y="1708533"/>
                <a:ext cx="731520" cy="732931"/>
              </a:xfrm>
              <a:prstGeom prst="ellipse">
                <a:avLst/>
              </a:prstGeom>
              <a:noFill/>
              <a:ln cap="flat" cmpd="sng" w="12700">
                <a:solidFill>
                  <a:schemeClr val="accent1"/>
                </a:solidFill>
                <a:prstDash val="solid"/>
                <a:miter lim="8000"/>
                <a:headEnd len="sm" w="sm" type="none"/>
                <a:tailEnd len="sm" w="sm" type="none"/>
              </a:ln>
            </p:spPr>
            <p:txBody>
              <a:bodyPr anchorCtr="0" anchor="ctr" bIns="45700" lIns="22850" spcFirstLastPara="1" rIns="22850" wrap="square" tIns="45700">
                <a:noAutofit/>
              </a:bodyPr>
              <a:lstStyle/>
              <a:p>
                <a:pPr indent="0" lvl="0" marL="0" marR="0" rtl="0" algn="ctr">
                  <a:spcBef>
                    <a:spcPts val="0"/>
                  </a:spcBef>
                  <a:spcAft>
                    <a:spcPts val="0"/>
                  </a:spcAft>
                  <a:buNone/>
                </a:pPr>
                <a:r>
                  <a:t/>
                </a:r>
                <a:endParaRPr sz="900">
                  <a:solidFill>
                    <a:schemeClr val="dk1"/>
                  </a:solidFill>
                  <a:latin typeface="Calibri"/>
                  <a:ea typeface="Calibri"/>
                  <a:cs typeface="Calibri"/>
                  <a:sym typeface="Calibri"/>
                </a:endParaRPr>
              </a:p>
            </p:txBody>
          </p:sp>
          <p:sp>
            <p:nvSpPr>
              <p:cNvPr id="968" name="Google Shape;968;p12"/>
              <p:cNvSpPr/>
              <p:nvPr/>
            </p:nvSpPr>
            <p:spPr>
              <a:xfrm>
                <a:off x="5167568" y="1935335"/>
                <a:ext cx="279328" cy="279326"/>
              </a:xfrm>
              <a:custGeom>
                <a:rect b="b" l="l" r="r" t="t"/>
                <a:pathLst>
                  <a:path extrusionOk="0" h="21583" w="21600">
                    <a:moveTo>
                      <a:pt x="12364" y="11941"/>
                    </a:moveTo>
                    <a:lnTo>
                      <a:pt x="13062" y="14033"/>
                    </a:lnTo>
                    <a:lnTo>
                      <a:pt x="11365" y="12790"/>
                    </a:lnTo>
                    <a:lnTo>
                      <a:pt x="10785" y="12365"/>
                    </a:lnTo>
                    <a:lnTo>
                      <a:pt x="10205" y="12790"/>
                    </a:lnTo>
                    <a:lnTo>
                      <a:pt x="8508" y="14033"/>
                    </a:lnTo>
                    <a:lnTo>
                      <a:pt x="9206" y="11941"/>
                    </a:lnTo>
                    <a:lnTo>
                      <a:pt x="9426" y="11282"/>
                    </a:lnTo>
                    <a:lnTo>
                      <a:pt x="8877" y="10856"/>
                    </a:lnTo>
                    <a:lnTo>
                      <a:pt x="7511" y="9794"/>
                    </a:lnTo>
                    <a:lnTo>
                      <a:pt x="9790" y="9794"/>
                    </a:lnTo>
                    <a:lnTo>
                      <a:pt x="10030" y="9160"/>
                    </a:lnTo>
                    <a:lnTo>
                      <a:pt x="10785" y="7162"/>
                    </a:lnTo>
                    <a:lnTo>
                      <a:pt x="11540" y="9160"/>
                    </a:lnTo>
                    <a:lnTo>
                      <a:pt x="11779" y="9794"/>
                    </a:lnTo>
                    <a:lnTo>
                      <a:pt x="14059" y="9794"/>
                    </a:lnTo>
                    <a:lnTo>
                      <a:pt x="12692" y="10856"/>
                    </a:lnTo>
                    <a:lnTo>
                      <a:pt x="12144" y="11282"/>
                    </a:lnTo>
                    <a:cubicBezTo>
                      <a:pt x="12144" y="11282"/>
                      <a:pt x="12364" y="11941"/>
                      <a:pt x="12364" y="11941"/>
                    </a:cubicBezTo>
                    <a:close/>
                    <a:moveTo>
                      <a:pt x="12458" y="8813"/>
                    </a:moveTo>
                    <a:lnTo>
                      <a:pt x="10785" y="4384"/>
                    </a:lnTo>
                    <a:lnTo>
                      <a:pt x="9111" y="8813"/>
                    </a:lnTo>
                    <a:lnTo>
                      <a:pt x="4649" y="8813"/>
                    </a:lnTo>
                    <a:lnTo>
                      <a:pt x="8275" y="11631"/>
                    </a:lnTo>
                    <a:lnTo>
                      <a:pt x="6601" y="16647"/>
                    </a:lnTo>
                    <a:lnTo>
                      <a:pt x="10785" y="13582"/>
                    </a:lnTo>
                    <a:lnTo>
                      <a:pt x="14969" y="16647"/>
                    </a:lnTo>
                    <a:lnTo>
                      <a:pt x="13295" y="11631"/>
                    </a:lnTo>
                    <a:lnTo>
                      <a:pt x="16921" y="8813"/>
                    </a:lnTo>
                    <a:cubicBezTo>
                      <a:pt x="16921" y="8813"/>
                      <a:pt x="12458" y="8813"/>
                      <a:pt x="12458" y="8813"/>
                    </a:cubicBezTo>
                    <a:close/>
                    <a:moveTo>
                      <a:pt x="10800" y="20592"/>
                    </a:moveTo>
                    <a:cubicBezTo>
                      <a:pt x="9796" y="20381"/>
                      <a:pt x="982" y="17399"/>
                      <a:pt x="982" y="12263"/>
                    </a:cubicBezTo>
                    <a:cubicBezTo>
                      <a:pt x="982" y="7469"/>
                      <a:pt x="2322" y="2919"/>
                      <a:pt x="2778" y="1179"/>
                    </a:cubicBezTo>
                    <a:cubicBezTo>
                      <a:pt x="4022" y="1719"/>
                      <a:pt x="7232" y="2943"/>
                      <a:pt x="10800" y="2943"/>
                    </a:cubicBezTo>
                    <a:cubicBezTo>
                      <a:pt x="14368" y="2943"/>
                      <a:pt x="17579" y="1719"/>
                      <a:pt x="18823" y="1179"/>
                    </a:cubicBezTo>
                    <a:cubicBezTo>
                      <a:pt x="19278" y="2918"/>
                      <a:pt x="20618" y="7466"/>
                      <a:pt x="20618" y="12263"/>
                    </a:cubicBezTo>
                    <a:cubicBezTo>
                      <a:pt x="20618" y="17393"/>
                      <a:pt x="11803" y="20381"/>
                      <a:pt x="10800" y="20592"/>
                    </a:cubicBezTo>
                    <a:moveTo>
                      <a:pt x="19618" y="356"/>
                    </a:moveTo>
                    <a:cubicBezTo>
                      <a:pt x="19577" y="216"/>
                      <a:pt x="19477" y="101"/>
                      <a:pt x="19343" y="42"/>
                    </a:cubicBezTo>
                    <a:cubicBezTo>
                      <a:pt x="19210" y="-17"/>
                      <a:pt x="19057" y="-13"/>
                      <a:pt x="18926" y="52"/>
                    </a:cubicBezTo>
                    <a:cubicBezTo>
                      <a:pt x="18888" y="71"/>
                      <a:pt x="15053" y="1962"/>
                      <a:pt x="10800" y="1962"/>
                    </a:cubicBezTo>
                    <a:cubicBezTo>
                      <a:pt x="6556" y="1962"/>
                      <a:pt x="2712" y="71"/>
                      <a:pt x="2674" y="52"/>
                    </a:cubicBezTo>
                    <a:cubicBezTo>
                      <a:pt x="2543" y="-13"/>
                      <a:pt x="2391" y="-17"/>
                      <a:pt x="2257" y="42"/>
                    </a:cubicBezTo>
                    <a:cubicBezTo>
                      <a:pt x="2124" y="101"/>
                      <a:pt x="2023" y="216"/>
                      <a:pt x="1983" y="356"/>
                    </a:cubicBezTo>
                    <a:cubicBezTo>
                      <a:pt x="1963" y="426"/>
                      <a:pt x="0" y="6376"/>
                      <a:pt x="0" y="12263"/>
                    </a:cubicBezTo>
                    <a:cubicBezTo>
                      <a:pt x="0" y="18484"/>
                      <a:pt x="10271" y="21491"/>
                      <a:pt x="10708" y="21575"/>
                    </a:cubicBezTo>
                    <a:cubicBezTo>
                      <a:pt x="10739" y="21580"/>
                      <a:pt x="10770" y="21583"/>
                      <a:pt x="10800" y="21583"/>
                    </a:cubicBezTo>
                    <a:cubicBezTo>
                      <a:pt x="10831" y="21583"/>
                      <a:pt x="10862" y="21580"/>
                      <a:pt x="10892" y="21575"/>
                    </a:cubicBezTo>
                    <a:cubicBezTo>
                      <a:pt x="11329" y="21491"/>
                      <a:pt x="21600" y="18484"/>
                      <a:pt x="21600" y="12263"/>
                    </a:cubicBezTo>
                    <a:cubicBezTo>
                      <a:pt x="21600" y="6376"/>
                      <a:pt x="19637" y="426"/>
                      <a:pt x="19618" y="356"/>
                    </a:cubicBezTo>
                  </a:path>
                </a:pathLst>
              </a:custGeom>
              <a:solidFill>
                <a:schemeClr val="dk2"/>
              </a:solidFill>
              <a:ln cap="flat" cmpd="sng" w="12700">
                <a:solidFill>
                  <a:schemeClr val="accent1"/>
                </a:solidFill>
                <a:prstDash val="solid"/>
                <a:miter lim="400000"/>
                <a:headEnd len="sm" w="sm" type="none"/>
                <a:tailEnd len="sm" w="sm" type="none"/>
              </a:ln>
            </p:spPr>
            <p:txBody>
              <a:bodyPr anchorCtr="0" anchor="ctr" bIns="19025" lIns="19025" spcFirstLastPara="1" rIns="19025" wrap="square" tIns="19025">
                <a:noAutofit/>
              </a:bodyPr>
              <a:lstStyle/>
              <a:p>
                <a:pPr indent="0" lvl="0" marL="0" marR="0" rtl="0" algn="l">
                  <a:spcBef>
                    <a:spcPts val="0"/>
                  </a:spcBef>
                  <a:spcAft>
                    <a:spcPts val="0"/>
                  </a:spcAft>
                  <a:buNone/>
                </a:pPr>
                <a:r>
                  <a:t/>
                </a:r>
                <a:endParaRPr sz="1500">
                  <a:solidFill>
                    <a:schemeClr val="dk1"/>
                  </a:solidFill>
                  <a:latin typeface="Source Sans Pro Light"/>
                  <a:ea typeface="Source Sans Pro Light"/>
                  <a:cs typeface="Source Sans Pro Light"/>
                  <a:sym typeface="Source Sans Pro Light"/>
                </a:endParaRPr>
              </a:p>
            </p:txBody>
          </p:sp>
        </p:grpSp>
      </p:grpSp>
      <p:grpSp>
        <p:nvGrpSpPr>
          <p:cNvPr id="969" name="Google Shape;969;p12"/>
          <p:cNvGrpSpPr/>
          <p:nvPr/>
        </p:nvGrpSpPr>
        <p:grpSpPr>
          <a:xfrm>
            <a:off x="6533926" y="3876827"/>
            <a:ext cx="731520" cy="1371838"/>
            <a:chOff x="6533926" y="3876827"/>
            <a:chExt cx="731520" cy="1371838"/>
          </a:xfrm>
        </p:grpSpPr>
        <p:cxnSp>
          <p:nvCxnSpPr>
            <p:cNvPr id="970" name="Google Shape;970;p12"/>
            <p:cNvCxnSpPr/>
            <p:nvPr/>
          </p:nvCxnSpPr>
          <p:spPr>
            <a:xfrm flipH="1" rot="10800000">
              <a:off x="6899686" y="3876827"/>
              <a:ext cx="1" cy="429431"/>
            </a:xfrm>
            <a:prstGeom prst="straightConnector1">
              <a:avLst/>
            </a:prstGeom>
            <a:noFill/>
            <a:ln cap="flat" cmpd="sng" w="9525">
              <a:solidFill>
                <a:schemeClr val="accent1"/>
              </a:solidFill>
              <a:prstDash val="solid"/>
              <a:miter lim="8000"/>
              <a:headEnd len="sm" w="sm" type="none"/>
              <a:tailEnd len="sm" w="sm" type="none"/>
            </a:ln>
          </p:spPr>
        </p:cxnSp>
        <p:sp>
          <p:nvSpPr>
            <p:cNvPr id="971" name="Google Shape;971;p12"/>
            <p:cNvSpPr/>
            <p:nvPr/>
          </p:nvSpPr>
          <p:spPr>
            <a:xfrm>
              <a:off x="6533926" y="4515734"/>
              <a:ext cx="731520" cy="732931"/>
            </a:xfrm>
            <a:prstGeom prst="ellipse">
              <a:avLst/>
            </a:prstGeom>
            <a:noFill/>
            <a:ln cap="flat" cmpd="sng" w="12700">
              <a:solidFill>
                <a:schemeClr val="accent1"/>
              </a:solidFill>
              <a:prstDash val="solid"/>
              <a:miter lim="8000"/>
              <a:headEnd len="sm" w="sm" type="none"/>
              <a:tailEnd len="sm" w="sm" type="none"/>
            </a:ln>
          </p:spPr>
          <p:txBody>
            <a:bodyPr anchorCtr="0" anchor="ctr" bIns="45700" lIns="22850" spcFirstLastPara="1" rIns="22850" wrap="square" tIns="45700">
              <a:noAutofit/>
            </a:bodyPr>
            <a:lstStyle/>
            <a:p>
              <a:pPr indent="0" lvl="0" marL="0" marR="0" rtl="0" algn="ctr">
                <a:spcBef>
                  <a:spcPts val="0"/>
                </a:spcBef>
                <a:spcAft>
                  <a:spcPts val="0"/>
                </a:spcAft>
                <a:buNone/>
              </a:pPr>
              <a:r>
                <a:t/>
              </a:r>
              <a:endParaRPr sz="900">
                <a:solidFill>
                  <a:schemeClr val="dk1"/>
                </a:solidFill>
                <a:latin typeface="Calibri"/>
                <a:ea typeface="Calibri"/>
                <a:cs typeface="Calibri"/>
                <a:sym typeface="Calibri"/>
              </a:endParaRPr>
            </a:p>
          </p:txBody>
        </p:sp>
        <p:sp>
          <p:nvSpPr>
            <p:cNvPr id="972" name="Google Shape;972;p12"/>
            <p:cNvSpPr/>
            <p:nvPr/>
          </p:nvSpPr>
          <p:spPr>
            <a:xfrm>
              <a:off x="6760022" y="4755183"/>
              <a:ext cx="279328" cy="254031"/>
            </a:xfrm>
            <a:custGeom>
              <a:rect b="b" l="l" r="r" t="t"/>
              <a:pathLst>
                <a:path extrusionOk="0" h="21144" w="21600">
                  <a:moveTo>
                    <a:pt x="20618" y="7406"/>
                  </a:moveTo>
                  <a:lnTo>
                    <a:pt x="13580" y="7406"/>
                  </a:lnTo>
                  <a:cubicBezTo>
                    <a:pt x="13156" y="6803"/>
                    <a:pt x="12718" y="6095"/>
                    <a:pt x="12319" y="5293"/>
                  </a:cubicBezTo>
                  <a:lnTo>
                    <a:pt x="20618" y="5293"/>
                  </a:lnTo>
                  <a:cubicBezTo>
                    <a:pt x="20618" y="5293"/>
                    <a:pt x="20618" y="7406"/>
                    <a:pt x="20618" y="7406"/>
                  </a:cubicBezTo>
                  <a:close/>
                  <a:moveTo>
                    <a:pt x="19636" y="13747"/>
                  </a:moveTo>
                  <a:lnTo>
                    <a:pt x="11291" y="13747"/>
                  </a:lnTo>
                  <a:lnTo>
                    <a:pt x="11291" y="8463"/>
                  </a:lnTo>
                  <a:lnTo>
                    <a:pt x="13090" y="8463"/>
                  </a:lnTo>
                  <a:cubicBezTo>
                    <a:pt x="14022" y="9712"/>
                    <a:pt x="14815" y="10437"/>
                    <a:pt x="14882" y="10497"/>
                  </a:cubicBezTo>
                  <a:cubicBezTo>
                    <a:pt x="15009" y="10610"/>
                    <a:pt x="15174" y="10644"/>
                    <a:pt x="15323" y="10601"/>
                  </a:cubicBezTo>
                  <a:cubicBezTo>
                    <a:pt x="15418" y="10574"/>
                    <a:pt x="15505" y="10516"/>
                    <a:pt x="15573" y="10429"/>
                  </a:cubicBezTo>
                  <a:cubicBezTo>
                    <a:pt x="15746" y="10205"/>
                    <a:pt x="15718" y="9871"/>
                    <a:pt x="15510" y="9684"/>
                  </a:cubicBezTo>
                  <a:cubicBezTo>
                    <a:pt x="15498" y="9674"/>
                    <a:pt x="15023" y="9238"/>
                    <a:pt x="14383" y="8463"/>
                  </a:cubicBezTo>
                  <a:lnTo>
                    <a:pt x="19636" y="8463"/>
                  </a:lnTo>
                  <a:cubicBezTo>
                    <a:pt x="19636" y="8463"/>
                    <a:pt x="19636" y="13747"/>
                    <a:pt x="19636" y="13747"/>
                  </a:cubicBezTo>
                  <a:close/>
                  <a:moveTo>
                    <a:pt x="19636" y="20087"/>
                  </a:moveTo>
                  <a:lnTo>
                    <a:pt x="11291" y="20087"/>
                  </a:lnTo>
                  <a:lnTo>
                    <a:pt x="11291" y="14803"/>
                  </a:lnTo>
                  <a:lnTo>
                    <a:pt x="19636" y="14803"/>
                  </a:lnTo>
                  <a:cubicBezTo>
                    <a:pt x="19636" y="14803"/>
                    <a:pt x="19636" y="20087"/>
                    <a:pt x="19636" y="20087"/>
                  </a:cubicBezTo>
                  <a:close/>
                  <a:moveTo>
                    <a:pt x="11291" y="5461"/>
                  </a:moveTo>
                  <a:cubicBezTo>
                    <a:pt x="11626" y="6178"/>
                    <a:pt x="11991" y="6828"/>
                    <a:pt x="12360" y="7406"/>
                  </a:cubicBezTo>
                  <a:lnTo>
                    <a:pt x="11291" y="7406"/>
                  </a:lnTo>
                  <a:cubicBezTo>
                    <a:pt x="11291" y="7406"/>
                    <a:pt x="11291" y="5461"/>
                    <a:pt x="11291" y="5461"/>
                  </a:cubicBezTo>
                  <a:close/>
                  <a:moveTo>
                    <a:pt x="12871" y="1481"/>
                  </a:moveTo>
                  <a:cubicBezTo>
                    <a:pt x="14045" y="751"/>
                    <a:pt x="15436" y="979"/>
                    <a:pt x="15979" y="1990"/>
                  </a:cubicBezTo>
                  <a:cubicBezTo>
                    <a:pt x="16343" y="2668"/>
                    <a:pt x="16223" y="3523"/>
                    <a:pt x="15755" y="4236"/>
                  </a:cubicBezTo>
                  <a:lnTo>
                    <a:pt x="11845" y="4236"/>
                  </a:lnTo>
                  <a:cubicBezTo>
                    <a:pt x="11740" y="3975"/>
                    <a:pt x="11641" y="3708"/>
                    <a:pt x="11550" y="3432"/>
                  </a:cubicBezTo>
                  <a:cubicBezTo>
                    <a:pt x="11653" y="2691"/>
                    <a:pt x="12120" y="1947"/>
                    <a:pt x="12871" y="1481"/>
                  </a:cubicBezTo>
                  <a:moveTo>
                    <a:pt x="10309" y="7406"/>
                  </a:moveTo>
                  <a:lnTo>
                    <a:pt x="9224" y="7406"/>
                  </a:lnTo>
                  <a:cubicBezTo>
                    <a:pt x="9600" y="6819"/>
                    <a:pt x="9970" y="6158"/>
                    <a:pt x="10309" y="5429"/>
                  </a:cubicBezTo>
                  <a:cubicBezTo>
                    <a:pt x="10309" y="5429"/>
                    <a:pt x="10309" y="7406"/>
                    <a:pt x="10309" y="7406"/>
                  </a:cubicBezTo>
                  <a:close/>
                  <a:moveTo>
                    <a:pt x="10309" y="13747"/>
                  </a:moveTo>
                  <a:lnTo>
                    <a:pt x="1964" y="13747"/>
                  </a:lnTo>
                  <a:lnTo>
                    <a:pt x="1964" y="8463"/>
                  </a:lnTo>
                  <a:lnTo>
                    <a:pt x="7202" y="8463"/>
                  </a:lnTo>
                  <a:cubicBezTo>
                    <a:pt x="6563" y="9238"/>
                    <a:pt x="6087" y="9674"/>
                    <a:pt x="6075" y="9684"/>
                  </a:cubicBezTo>
                  <a:cubicBezTo>
                    <a:pt x="5867" y="9871"/>
                    <a:pt x="5839" y="10205"/>
                    <a:pt x="6012" y="10429"/>
                  </a:cubicBezTo>
                  <a:cubicBezTo>
                    <a:pt x="6080" y="10516"/>
                    <a:pt x="6167" y="10574"/>
                    <a:pt x="6261" y="10601"/>
                  </a:cubicBezTo>
                  <a:cubicBezTo>
                    <a:pt x="6411" y="10644"/>
                    <a:pt x="6575" y="10610"/>
                    <a:pt x="6703" y="10497"/>
                  </a:cubicBezTo>
                  <a:cubicBezTo>
                    <a:pt x="6770" y="10437"/>
                    <a:pt x="7563" y="9712"/>
                    <a:pt x="8495" y="8463"/>
                  </a:cubicBezTo>
                  <a:lnTo>
                    <a:pt x="10309" y="8463"/>
                  </a:lnTo>
                  <a:cubicBezTo>
                    <a:pt x="10309" y="8463"/>
                    <a:pt x="10309" y="13747"/>
                    <a:pt x="10309" y="13747"/>
                  </a:cubicBezTo>
                  <a:close/>
                  <a:moveTo>
                    <a:pt x="10309" y="20087"/>
                  </a:moveTo>
                  <a:lnTo>
                    <a:pt x="1964" y="20087"/>
                  </a:lnTo>
                  <a:lnTo>
                    <a:pt x="1964" y="14803"/>
                  </a:lnTo>
                  <a:lnTo>
                    <a:pt x="10309" y="14803"/>
                  </a:lnTo>
                  <a:cubicBezTo>
                    <a:pt x="10309" y="14803"/>
                    <a:pt x="10309" y="20087"/>
                    <a:pt x="10309" y="20087"/>
                  </a:cubicBezTo>
                  <a:close/>
                  <a:moveTo>
                    <a:pt x="982" y="7406"/>
                  </a:moveTo>
                  <a:lnTo>
                    <a:pt x="982" y="5293"/>
                  </a:lnTo>
                  <a:lnTo>
                    <a:pt x="9266" y="5293"/>
                  </a:lnTo>
                  <a:cubicBezTo>
                    <a:pt x="8867" y="6095"/>
                    <a:pt x="8429" y="6803"/>
                    <a:pt x="8005" y="7406"/>
                  </a:cubicBezTo>
                  <a:cubicBezTo>
                    <a:pt x="8005" y="7406"/>
                    <a:pt x="982" y="7406"/>
                    <a:pt x="982" y="7406"/>
                  </a:cubicBezTo>
                  <a:close/>
                  <a:moveTo>
                    <a:pt x="5606" y="1990"/>
                  </a:moveTo>
                  <a:cubicBezTo>
                    <a:pt x="6148" y="980"/>
                    <a:pt x="7540" y="751"/>
                    <a:pt x="8714" y="1481"/>
                  </a:cubicBezTo>
                  <a:cubicBezTo>
                    <a:pt x="9465" y="1948"/>
                    <a:pt x="9931" y="2692"/>
                    <a:pt x="10035" y="3433"/>
                  </a:cubicBezTo>
                  <a:cubicBezTo>
                    <a:pt x="9944" y="3708"/>
                    <a:pt x="9845" y="3975"/>
                    <a:pt x="9740" y="4236"/>
                  </a:cubicBezTo>
                  <a:lnTo>
                    <a:pt x="5830" y="4236"/>
                  </a:lnTo>
                  <a:cubicBezTo>
                    <a:pt x="5362" y="3523"/>
                    <a:pt x="5242" y="2668"/>
                    <a:pt x="5606" y="1990"/>
                  </a:cubicBezTo>
                  <a:moveTo>
                    <a:pt x="20618" y="4236"/>
                  </a:moveTo>
                  <a:lnTo>
                    <a:pt x="16874" y="4236"/>
                  </a:lnTo>
                  <a:cubicBezTo>
                    <a:pt x="17259" y="3325"/>
                    <a:pt x="17284" y="2310"/>
                    <a:pt x="16829" y="1461"/>
                  </a:cubicBezTo>
                  <a:cubicBezTo>
                    <a:pt x="16015" y="-54"/>
                    <a:pt x="14024" y="-456"/>
                    <a:pt x="12380" y="565"/>
                  </a:cubicBezTo>
                  <a:cubicBezTo>
                    <a:pt x="11747" y="959"/>
                    <a:pt x="11277" y="1511"/>
                    <a:pt x="10965" y="2122"/>
                  </a:cubicBezTo>
                  <a:cubicBezTo>
                    <a:pt x="10949" y="2115"/>
                    <a:pt x="10937" y="2103"/>
                    <a:pt x="10920" y="2098"/>
                  </a:cubicBezTo>
                  <a:cubicBezTo>
                    <a:pt x="10909" y="2095"/>
                    <a:pt x="10899" y="2097"/>
                    <a:pt x="10888" y="2095"/>
                  </a:cubicBezTo>
                  <a:cubicBezTo>
                    <a:pt x="10861" y="2089"/>
                    <a:pt x="10834" y="2089"/>
                    <a:pt x="10806" y="2088"/>
                  </a:cubicBezTo>
                  <a:cubicBezTo>
                    <a:pt x="10782" y="2089"/>
                    <a:pt x="10759" y="2089"/>
                    <a:pt x="10735" y="2093"/>
                  </a:cubicBezTo>
                  <a:cubicBezTo>
                    <a:pt x="10712" y="2096"/>
                    <a:pt x="10689" y="2090"/>
                    <a:pt x="10665" y="2098"/>
                  </a:cubicBezTo>
                  <a:cubicBezTo>
                    <a:pt x="10648" y="2103"/>
                    <a:pt x="10636" y="2115"/>
                    <a:pt x="10620" y="2122"/>
                  </a:cubicBezTo>
                  <a:cubicBezTo>
                    <a:pt x="10307" y="1511"/>
                    <a:pt x="9837" y="959"/>
                    <a:pt x="9205" y="566"/>
                  </a:cubicBezTo>
                  <a:cubicBezTo>
                    <a:pt x="7561" y="-456"/>
                    <a:pt x="5569" y="-54"/>
                    <a:pt x="4755" y="1461"/>
                  </a:cubicBezTo>
                  <a:cubicBezTo>
                    <a:pt x="4301" y="2310"/>
                    <a:pt x="4325" y="3325"/>
                    <a:pt x="4711" y="4236"/>
                  </a:cubicBezTo>
                  <a:lnTo>
                    <a:pt x="982" y="4236"/>
                  </a:lnTo>
                  <a:cubicBezTo>
                    <a:pt x="440" y="4236"/>
                    <a:pt x="0" y="4709"/>
                    <a:pt x="0" y="5293"/>
                  </a:cubicBezTo>
                  <a:lnTo>
                    <a:pt x="0" y="7406"/>
                  </a:lnTo>
                  <a:cubicBezTo>
                    <a:pt x="0" y="7990"/>
                    <a:pt x="440" y="8463"/>
                    <a:pt x="982" y="8463"/>
                  </a:cubicBezTo>
                  <a:lnTo>
                    <a:pt x="982" y="20087"/>
                  </a:lnTo>
                  <a:cubicBezTo>
                    <a:pt x="982" y="20671"/>
                    <a:pt x="1422" y="21144"/>
                    <a:pt x="1964" y="21144"/>
                  </a:cubicBezTo>
                  <a:lnTo>
                    <a:pt x="19636" y="21144"/>
                  </a:lnTo>
                  <a:cubicBezTo>
                    <a:pt x="20178" y="21144"/>
                    <a:pt x="20618" y="20671"/>
                    <a:pt x="20618" y="20087"/>
                  </a:cubicBezTo>
                  <a:lnTo>
                    <a:pt x="20618" y="8463"/>
                  </a:lnTo>
                  <a:cubicBezTo>
                    <a:pt x="21160" y="8463"/>
                    <a:pt x="21600" y="7990"/>
                    <a:pt x="21600" y="7406"/>
                  </a:cubicBezTo>
                  <a:lnTo>
                    <a:pt x="21600" y="5293"/>
                  </a:lnTo>
                  <a:cubicBezTo>
                    <a:pt x="21600" y="4709"/>
                    <a:pt x="21160" y="4236"/>
                    <a:pt x="20618" y="4236"/>
                  </a:cubicBezTo>
                </a:path>
              </a:pathLst>
            </a:custGeom>
            <a:solidFill>
              <a:schemeClr val="dk2"/>
            </a:solidFill>
            <a:ln cap="flat" cmpd="sng" w="12700">
              <a:solidFill>
                <a:schemeClr val="accent1"/>
              </a:solidFill>
              <a:prstDash val="solid"/>
              <a:miter lim="400000"/>
              <a:headEnd len="sm" w="sm" type="none"/>
              <a:tailEnd len="sm" w="sm" type="none"/>
            </a:ln>
          </p:spPr>
          <p:txBody>
            <a:bodyPr anchorCtr="0" anchor="ctr" bIns="19025" lIns="19025" spcFirstLastPara="1" rIns="19025" wrap="square" tIns="19025">
              <a:noAutofit/>
            </a:bodyPr>
            <a:lstStyle/>
            <a:p>
              <a:pPr indent="0" lvl="0" marL="0" marR="0" rtl="0" algn="l">
                <a:spcBef>
                  <a:spcPts val="0"/>
                </a:spcBef>
                <a:spcAft>
                  <a:spcPts val="0"/>
                </a:spcAft>
                <a:buNone/>
              </a:pPr>
              <a:r>
                <a:t/>
              </a:r>
              <a:endParaRPr sz="1500">
                <a:solidFill>
                  <a:schemeClr val="dk1"/>
                </a:solidFill>
                <a:latin typeface="Source Sans Pro Light"/>
                <a:ea typeface="Source Sans Pro Light"/>
                <a:cs typeface="Source Sans Pro Light"/>
                <a:sym typeface="Source Sans Pro Light"/>
              </a:endParaRPr>
            </a:p>
          </p:txBody>
        </p:sp>
      </p:grpSp>
      <p:grpSp>
        <p:nvGrpSpPr>
          <p:cNvPr id="973" name="Google Shape;973;p12"/>
          <p:cNvGrpSpPr/>
          <p:nvPr/>
        </p:nvGrpSpPr>
        <p:grpSpPr>
          <a:xfrm>
            <a:off x="8180621" y="1708532"/>
            <a:ext cx="731520" cy="1360355"/>
            <a:chOff x="8180621" y="1708532"/>
            <a:chExt cx="731520" cy="1360355"/>
          </a:xfrm>
        </p:grpSpPr>
        <p:cxnSp>
          <p:nvCxnSpPr>
            <p:cNvPr id="974" name="Google Shape;974;p12"/>
            <p:cNvCxnSpPr/>
            <p:nvPr/>
          </p:nvCxnSpPr>
          <p:spPr>
            <a:xfrm flipH="1" rot="10800000">
              <a:off x="8546381" y="2639456"/>
              <a:ext cx="1" cy="429431"/>
            </a:xfrm>
            <a:prstGeom prst="straightConnector1">
              <a:avLst/>
            </a:prstGeom>
            <a:noFill/>
            <a:ln cap="flat" cmpd="sng" w="9525">
              <a:solidFill>
                <a:schemeClr val="accent1"/>
              </a:solidFill>
              <a:prstDash val="solid"/>
              <a:miter lim="8000"/>
              <a:headEnd len="sm" w="sm" type="none"/>
              <a:tailEnd len="sm" w="sm" type="none"/>
            </a:ln>
          </p:spPr>
        </p:cxnSp>
        <p:sp>
          <p:nvSpPr>
            <p:cNvPr id="975" name="Google Shape;975;p12"/>
            <p:cNvSpPr/>
            <p:nvPr/>
          </p:nvSpPr>
          <p:spPr>
            <a:xfrm>
              <a:off x="8180621" y="1708532"/>
              <a:ext cx="731520" cy="732931"/>
            </a:xfrm>
            <a:prstGeom prst="ellipse">
              <a:avLst/>
            </a:prstGeom>
            <a:noFill/>
            <a:ln cap="flat" cmpd="sng" w="12700">
              <a:solidFill>
                <a:schemeClr val="accent1"/>
              </a:solidFill>
              <a:prstDash val="solid"/>
              <a:miter lim="8000"/>
              <a:headEnd len="sm" w="sm" type="none"/>
              <a:tailEnd len="sm" w="sm" type="none"/>
            </a:ln>
          </p:spPr>
          <p:txBody>
            <a:bodyPr anchorCtr="0" anchor="ctr" bIns="45700" lIns="22850" spcFirstLastPara="1" rIns="22850" wrap="square" tIns="45700">
              <a:noAutofit/>
            </a:bodyPr>
            <a:lstStyle/>
            <a:p>
              <a:pPr indent="0" lvl="0" marL="0" marR="0" rtl="0" algn="ctr">
                <a:spcBef>
                  <a:spcPts val="0"/>
                </a:spcBef>
                <a:spcAft>
                  <a:spcPts val="0"/>
                </a:spcAft>
                <a:buNone/>
              </a:pPr>
              <a:r>
                <a:t/>
              </a:r>
              <a:endParaRPr sz="900">
                <a:solidFill>
                  <a:schemeClr val="dk1"/>
                </a:solidFill>
                <a:latin typeface="Calibri"/>
                <a:ea typeface="Calibri"/>
                <a:cs typeface="Calibri"/>
                <a:sym typeface="Calibri"/>
              </a:endParaRPr>
            </a:p>
          </p:txBody>
        </p:sp>
        <p:sp>
          <p:nvSpPr>
            <p:cNvPr id="976" name="Google Shape;976;p12"/>
            <p:cNvSpPr/>
            <p:nvPr/>
          </p:nvSpPr>
          <p:spPr>
            <a:xfrm>
              <a:off x="8405007" y="1960726"/>
              <a:ext cx="279328" cy="228541"/>
            </a:xfrm>
            <a:custGeom>
              <a:rect b="b" l="l" r="r" t="t"/>
              <a:pathLst>
                <a:path extrusionOk="0" h="21600" w="21600">
                  <a:moveTo>
                    <a:pt x="20618" y="9600"/>
                  </a:moveTo>
                  <a:lnTo>
                    <a:pt x="17673" y="9600"/>
                  </a:lnTo>
                  <a:lnTo>
                    <a:pt x="17673" y="8400"/>
                  </a:lnTo>
                  <a:cubicBezTo>
                    <a:pt x="17673" y="7738"/>
                    <a:pt x="17233" y="7200"/>
                    <a:pt x="16691" y="7200"/>
                  </a:cubicBezTo>
                  <a:lnTo>
                    <a:pt x="14727" y="7200"/>
                  </a:lnTo>
                  <a:cubicBezTo>
                    <a:pt x="14186" y="7200"/>
                    <a:pt x="13745" y="7738"/>
                    <a:pt x="13745" y="8400"/>
                  </a:cubicBezTo>
                  <a:lnTo>
                    <a:pt x="13745" y="9600"/>
                  </a:lnTo>
                  <a:lnTo>
                    <a:pt x="7855" y="9600"/>
                  </a:lnTo>
                  <a:lnTo>
                    <a:pt x="7855" y="8400"/>
                  </a:lnTo>
                  <a:cubicBezTo>
                    <a:pt x="7855" y="7738"/>
                    <a:pt x="7414" y="7200"/>
                    <a:pt x="6873" y="7200"/>
                  </a:cubicBezTo>
                  <a:lnTo>
                    <a:pt x="4909" y="7200"/>
                  </a:lnTo>
                  <a:cubicBezTo>
                    <a:pt x="4367" y="7200"/>
                    <a:pt x="3927" y="7738"/>
                    <a:pt x="3927" y="8400"/>
                  </a:cubicBezTo>
                  <a:lnTo>
                    <a:pt x="3927" y="9600"/>
                  </a:lnTo>
                  <a:lnTo>
                    <a:pt x="982" y="9600"/>
                  </a:lnTo>
                  <a:lnTo>
                    <a:pt x="982" y="3601"/>
                  </a:lnTo>
                  <a:lnTo>
                    <a:pt x="20618" y="3601"/>
                  </a:lnTo>
                  <a:cubicBezTo>
                    <a:pt x="20618" y="3601"/>
                    <a:pt x="20618" y="9600"/>
                    <a:pt x="20618" y="9600"/>
                  </a:cubicBezTo>
                  <a:close/>
                  <a:moveTo>
                    <a:pt x="14727" y="8400"/>
                  </a:moveTo>
                  <a:lnTo>
                    <a:pt x="16691" y="8400"/>
                  </a:lnTo>
                  <a:lnTo>
                    <a:pt x="16691" y="12001"/>
                  </a:lnTo>
                  <a:lnTo>
                    <a:pt x="14727" y="12001"/>
                  </a:lnTo>
                  <a:cubicBezTo>
                    <a:pt x="14727" y="12001"/>
                    <a:pt x="14727" y="8400"/>
                    <a:pt x="14727" y="8400"/>
                  </a:cubicBezTo>
                  <a:close/>
                  <a:moveTo>
                    <a:pt x="4909" y="8400"/>
                  </a:moveTo>
                  <a:lnTo>
                    <a:pt x="6873" y="8400"/>
                  </a:lnTo>
                  <a:lnTo>
                    <a:pt x="6873" y="12001"/>
                  </a:lnTo>
                  <a:lnTo>
                    <a:pt x="4909" y="12001"/>
                  </a:lnTo>
                  <a:cubicBezTo>
                    <a:pt x="4909" y="12001"/>
                    <a:pt x="4909" y="8400"/>
                    <a:pt x="4909" y="8400"/>
                  </a:cubicBezTo>
                  <a:close/>
                  <a:moveTo>
                    <a:pt x="19636" y="20400"/>
                  </a:moveTo>
                  <a:lnTo>
                    <a:pt x="1964" y="20400"/>
                  </a:lnTo>
                  <a:lnTo>
                    <a:pt x="1964" y="10800"/>
                  </a:lnTo>
                  <a:lnTo>
                    <a:pt x="3927" y="10800"/>
                  </a:lnTo>
                  <a:lnTo>
                    <a:pt x="3927" y="12001"/>
                  </a:lnTo>
                  <a:cubicBezTo>
                    <a:pt x="3927" y="12662"/>
                    <a:pt x="4367" y="13200"/>
                    <a:pt x="4909" y="13200"/>
                  </a:cubicBezTo>
                  <a:lnTo>
                    <a:pt x="6873" y="13200"/>
                  </a:lnTo>
                  <a:cubicBezTo>
                    <a:pt x="7414" y="13200"/>
                    <a:pt x="7855" y="12662"/>
                    <a:pt x="7855" y="12001"/>
                  </a:cubicBezTo>
                  <a:lnTo>
                    <a:pt x="7855" y="10800"/>
                  </a:lnTo>
                  <a:lnTo>
                    <a:pt x="13745" y="10800"/>
                  </a:lnTo>
                  <a:lnTo>
                    <a:pt x="13745" y="12001"/>
                  </a:lnTo>
                  <a:cubicBezTo>
                    <a:pt x="13745" y="12662"/>
                    <a:pt x="14186" y="13200"/>
                    <a:pt x="14727" y="13200"/>
                  </a:cubicBezTo>
                  <a:lnTo>
                    <a:pt x="16691" y="13200"/>
                  </a:lnTo>
                  <a:cubicBezTo>
                    <a:pt x="17233" y="13200"/>
                    <a:pt x="17673" y="12662"/>
                    <a:pt x="17673" y="12001"/>
                  </a:cubicBezTo>
                  <a:lnTo>
                    <a:pt x="17673" y="10800"/>
                  </a:lnTo>
                  <a:lnTo>
                    <a:pt x="19636" y="10800"/>
                  </a:lnTo>
                  <a:cubicBezTo>
                    <a:pt x="19636" y="10800"/>
                    <a:pt x="19636" y="20400"/>
                    <a:pt x="19636" y="20400"/>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40" y="2400"/>
                    <a:pt x="0" y="2938"/>
                    <a:pt x="0" y="3601"/>
                  </a:cubicBezTo>
                  <a:lnTo>
                    <a:pt x="0" y="9600"/>
                  </a:lnTo>
                  <a:cubicBezTo>
                    <a:pt x="0" y="10262"/>
                    <a:pt x="440" y="10800"/>
                    <a:pt x="982" y="10800"/>
                  </a:cubicBezTo>
                  <a:lnTo>
                    <a:pt x="982" y="20400"/>
                  </a:lnTo>
                  <a:cubicBezTo>
                    <a:pt x="982" y="21062"/>
                    <a:pt x="1422" y="21600"/>
                    <a:pt x="1964" y="21600"/>
                  </a:cubicBezTo>
                  <a:lnTo>
                    <a:pt x="19636" y="21600"/>
                  </a:lnTo>
                  <a:cubicBezTo>
                    <a:pt x="20178" y="21600"/>
                    <a:pt x="20618" y="21062"/>
                    <a:pt x="20618" y="20400"/>
                  </a:cubicBezTo>
                  <a:lnTo>
                    <a:pt x="20618" y="10800"/>
                  </a:lnTo>
                  <a:cubicBezTo>
                    <a:pt x="21160" y="10800"/>
                    <a:pt x="21600" y="10262"/>
                    <a:pt x="21600" y="9600"/>
                  </a:cubicBezTo>
                  <a:lnTo>
                    <a:pt x="21600" y="3601"/>
                  </a:lnTo>
                  <a:cubicBezTo>
                    <a:pt x="21600" y="2938"/>
                    <a:pt x="21160" y="2400"/>
                    <a:pt x="20618" y="2400"/>
                  </a:cubicBezTo>
                </a:path>
              </a:pathLst>
            </a:custGeom>
            <a:solidFill>
              <a:schemeClr val="dk2"/>
            </a:solidFill>
            <a:ln cap="flat" cmpd="sng" w="12700">
              <a:solidFill>
                <a:schemeClr val="accent1"/>
              </a:solidFill>
              <a:prstDash val="solid"/>
              <a:miter lim="400000"/>
              <a:headEnd len="sm" w="sm" type="none"/>
              <a:tailEnd len="sm" w="sm" type="none"/>
            </a:ln>
          </p:spPr>
          <p:txBody>
            <a:bodyPr anchorCtr="0" anchor="ctr" bIns="19025" lIns="19025" spcFirstLastPara="1" rIns="19025" wrap="square" tIns="19025">
              <a:noAutofit/>
            </a:bodyPr>
            <a:lstStyle/>
            <a:p>
              <a:pPr indent="0" lvl="0" marL="0" marR="0" rtl="0" algn="l">
                <a:spcBef>
                  <a:spcPts val="0"/>
                </a:spcBef>
                <a:spcAft>
                  <a:spcPts val="0"/>
                </a:spcAft>
                <a:buNone/>
              </a:pPr>
              <a:r>
                <a:t/>
              </a:r>
              <a:endParaRPr sz="1500">
                <a:solidFill>
                  <a:schemeClr val="dk1"/>
                </a:solidFill>
                <a:latin typeface="Source Sans Pro Light"/>
                <a:ea typeface="Source Sans Pro Light"/>
                <a:cs typeface="Source Sans Pro Light"/>
                <a:sym typeface="Source Sans Pro Light"/>
              </a:endParaRPr>
            </a:p>
          </p:txBody>
        </p:sp>
      </p:grpSp>
      <p:grpSp>
        <p:nvGrpSpPr>
          <p:cNvPr id="977" name="Google Shape;977;p12"/>
          <p:cNvGrpSpPr/>
          <p:nvPr/>
        </p:nvGrpSpPr>
        <p:grpSpPr>
          <a:xfrm>
            <a:off x="10083713" y="3890678"/>
            <a:ext cx="731520" cy="1357987"/>
            <a:chOff x="10083713" y="3890678"/>
            <a:chExt cx="731520" cy="1357987"/>
          </a:xfrm>
        </p:grpSpPr>
        <p:cxnSp>
          <p:nvCxnSpPr>
            <p:cNvPr id="978" name="Google Shape;978;p12"/>
            <p:cNvCxnSpPr/>
            <p:nvPr/>
          </p:nvCxnSpPr>
          <p:spPr>
            <a:xfrm flipH="1" rot="10800000">
              <a:off x="10449473" y="3890678"/>
              <a:ext cx="1" cy="429431"/>
            </a:xfrm>
            <a:prstGeom prst="straightConnector1">
              <a:avLst/>
            </a:prstGeom>
            <a:noFill/>
            <a:ln cap="flat" cmpd="sng" w="9525">
              <a:solidFill>
                <a:schemeClr val="accent1"/>
              </a:solidFill>
              <a:prstDash val="solid"/>
              <a:miter lim="8000"/>
              <a:headEnd len="sm" w="sm" type="none"/>
              <a:tailEnd len="sm" w="sm" type="none"/>
            </a:ln>
          </p:spPr>
        </p:cxnSp>
        <p:sp>
          <p:nvSpPr>
            <p:cNvPr id="979" name="Google Shape;979;p12"/>
            <p:cNvSpPr/>
            <p:nvPr/>
          </p:nvSpPr>
          <p:spPr>
            <a:xfrm>
              <a:off x="10083713" y="4515734"/>
              <a:ext cx="731520" cy="732931"/>
            </a:xfrm>
            <a:prstGeom prst="ellipse">
              <a:avLst/>
            </a:prstGeom>
            <a:noFill/>
            <a:ln cap="flat" cmpd="sng" w="12700">
              <a:solidFill>
                <a:schemeClr val="accent1"/>
              </a:solidFill>
              <a:prstDash val="solid"/>
              <a:miter lim="8000"/>
              <a:headEnd len="sm" w="sm" type="none"/>
              <a:tailEnd len="sm" w="sm" type="none"/>
            </a:ln>
          </p:spPr>
          <p:txBody>
            <a:bodyPr anchorCtr="0" anchor="ctr" bIns="45700" lIns="22850" spcFirstLastPara="1" rIns="22850" wrap="square" tIns="45700">
              <a:noAutofit/>
            </a:bodyPr>
            <a:lstStyle/>
            <a:p>
              <a:pPr indent="0" lvl="0" marL="0" marR="0" rtl="0" algn="ctr">
                <a:spcBef>
                  <a:spcPts val="0"/>
                </a:spcBef>
                <a:spcAft>
                  <a:spcPts val="0"/>
                </a:spcAft>
                <a:buNone/>
              </a:pPr>
              <a:r>
                <a:t/>
              </a:r>
              <a:endParaRPr sz="900">
                <a:solidFill>
                  <a:schemeClr val="dk1"/>
                </a:solidFill>
                <a:latin typeface="Calibri"/>
                <a:ea typeface="Calibri"/>
                <a:cs typeface="Calibri"/>
                <a:sym typeface="Calibri"/>
              </a:endParaRPr>
            </a:p>
          </p:txBody>
        </p:sp>
        <p:sp>
          <p:nvSpPr>
            <p:cNvPr id="980" name="Google Shape;980;p12"/>
            <p:cNvSpPr/>
            <p:nvPr/>
          </p:nvSpPr>
          <p:spPr>
            <a:xfrm>
              <a:off x="10300474" y="4755279"/>
              <a:ext cx="279328" cy="253935"/>
            </a:xfrm>
            <a:custGeom>
              <a:rect b="b" l="l" r="r" t="t"/>
              <a:pathLst>
                <a:path extrusionOk="0" h="21600" w="21600">
                  <a:moveTo>
                    <a:pt x="19636" y="2161"/>
                  </a:moveTo>
                  <a:lnTo>
                    <a:pt x="13745" y="2161"/>
                  </a:lnTo>
                  <a:cubicBezTo>
                    <a:pt x="11782" y="2160"/>
                    <a:pt x="11782" y="0"/>
                    <a:pt x="9818" y="0"/>
                  </a:cubicBezTo>
                  <a:lnTo>
                    <a:pt x="5891" y="0"/>
                  </a:lnTo>
                  <a:cubicBezTo>
                    <a:pt x="4806" y="0"/>
                    <a:pt x="3927" y="967"/>
                    <a:pt x="3927" y="2161"/>
                  </a:cubicBezTo>
                  <a:lnTo>
                    <a:pt x="3927" y="2700"/>
                  </a:lnTo>
                  <a:cubicBezTo>
                    <a:pt x="3927" y="2999"/>
                    <a:pt x="4147" y="3240"/>
                    <a:pt x="4418" y="3240"/>
                  </a:cubicBezTo>
                  <a:cubicBezTo>
                    <a:pt x="4690" y="3240"/>
                    <a:pt x="4909" y="2999"/>
                    <a:pt x="4909" y="2700"/>
                  </a:cubicBezTo>
                  <a:lnTo>
                    <a:pt x="4909" y="2161"/>
                  </a:lnTo>
                  <a:cubicBezTo>
                    <a:pt x="4909" y="1564"/>
                    <a:pt x="5348" y="1080"/>
                    <a:pt x="5891" y="1080"/>
                  </a:cubicBezTo>
                  <a:lnTo>
                    <a:pt x="9818" y="1080"/>
                  </a:lnTo>
                  <a:cubicBezTo>
                    <a:pt x="11291" y="1080"/>
                    <a:pt x="11291" y="3239"/>
                    <a:pt x="13744" y="3240"/>
                  </a:cubicBezTo>
                  <a:lnTo>
                    <a:pt x="19636" y="3240"/>
                  </a:lnTo>
                  <a:cubicBezTo>
                    <a:pt x="20178" y="3240"/>
                    <a:pt x="20618" y="3724"/>
                    <a:pt x="20618" y="4321"/>
                  </a:cubicBezTo>
                  <a:lnTo>
                    <a:pt x="20618" y="15120"/>
                  </a:lnTo>
                  <a:cubicBezTo>
                    <a:pt x="20618" y="15717"/>
                    <a:pt x="20178" y="16200"/>
                    <a:pt x="19636" y="16200"/>
                  </a:cubicBezTo>
                  <a:lnTo>
                    <a:pt x="19145" y="16200"/>
                  </a:lnTo>
                  <a:cubicBezTo>
                    <a:pt x="18874" y="16200"/>
                    <a:pt x="18655" y="16442"/>
                    <a:pt x="18655" y="16740"/>
                  </a:cubicBezTo>
                  <a:cubicBezTo>
                    <a:pt x="18655" y="17039"/>
                    <a:pt x="18874" y="17280"/>
                    <a:pt x="19145" y="17280"/>
                  </a:cubicBezTo>
                  <a:lnTo>
                    <a:pt x="19636" y="17280"/>
                  </a:lnTo>
                  <a:cubicBezTo>
                    <a:pt x="20721" y="17280"/>
                    <a:pt x="21600" y="16314"/>
                    <a:pt x="21600" y="15120"/>
                  </a:cubicBezTo>
                  <a:lnTo>
                    <a:pt x="21600" y="4321"/>
                  </a:lnTo>
                  <a:cubicBezTo>
                    <a:pt x="21600" y="3127"/>
                    <a:pt x="20721" y="2161"/>
                    <a:pt x="19636" y="2161"/>
                  </a:cubicBezTo>
                  <a:moveTo>
                    <a:pt x="16691" y="9720"/>
                  </a:moveTo>
                  <a:lnTo>
                    <a:pt x="982" y="9720"/>
                  </a:lnTo>
                  <a:lnTo>
                    <a:pt x="982" y="6481"/>
                  </a:lnTo>
                  <a:cubicBezTo>
                    <a:pt x="982" y="5884"/>
                    <a:pt x="1421" y="5400"/>
                    <a:pt x="1964" y="5400"/>
                  </a:cubicBezTo>
                  <a:lnTo>
                    <a:pt x="5891" y="5400"/>
                  </a:lnTo>
                  <a:cubicBezTo>
                    <a:pt x="7364" y="5400"/>
                    <a:pt x="7364" y="7560"/>
                    <a:pt x="9818" y="7560"/>
                  </a:cubicBezTo>
                  <a:lnTo>
                    <a:pt x="15709" y="7560"/>
                  </a:lnTo>
                  <a:cubicBezTo>
                    <a:pt x="16251" y="7560"/>
                    <a:pt x="16691" y="8044"/>
                    <a:pt x="16691" y="8641"/>
                  </a:cubicBezTo>
                  <a:cubicBezTo>
                    <a:pt x="16691" y="8641"/>
                    <a:pt x="16691" y="9720"/>
                    <a:pt x="16691" y="9720"/>
                  </a:cubicBezTo>
                  <a:close/>
                  <a:moveTo>
                    <a:pt x="16691" y="19440"/>
                  </a:moveTo>
                  <a:cubicBezTo>
                    <a:pt x="16691" y="20037"/>
                    <a:pt x="16251" y="20520"/>
                    <a:pt x="15709" y="20520"/>
                  </a:cubicBezTo>
                  <a:lnTo>
                    <a:pt x="1964" y="20520"/>
                  </a:lnTo>
                  <a:cubicBezTo>
                    <a:pt x="1421" y="20520"/>
                    <a:pt x="982" y="20037"/>
                    <a:pt x="982" y="19440"/>
                  </a:cubicBezTo>
                  <a:lnTo>
                    <a:pt x="982" y="10801"/>
                  </a:lnTo>
                  <a:lnTo>
                    <a:pt x="16691" y="10801"/>
                  </a:lnTo>
                  <a:cubicBezTo>
                    <a:pt x="16691" y="10801"/>
                    <a:pt x="16691" y="19440"/>
                    <a:pt x="16691" y="19440"/>
                  </a:cubicBezTo>
                  <a:close/>
                  <a:moveTo>
                    <a:pt x="15709" y="6481"/>
                  </a:moveTo>
                  <a:lnTo>
                    <a:pt x="9818" y="6481"/>
                  </a:lnTo>
                  <a:cubicBezTo>
                    <a:pt x="7855" y="6480"/>
                    <a:pt x="7855" y="4320"/>
                    <a:pt x="5891" y="4320"/>
                  </a:cubicBezTo>
                  <a:lnTo>
                    <a:pt x="1964" y="4320"/>
                  </a:lnTo>
                  <a:cubicBezTo>
                    <a:pt x="879" y="4320"/>
                    <a:pt x="0" y="5287"/>
                    <a:pt x="0" y="6481"/>
                  </a:cubicBezTo>
                  <a:lnTo>
                    <a:pt x="0" y="19440"/>
                  </a:lnTo>
                  <a:cubicBezTo>
                    <a:pt x="0" y="20634"/>
                    <a:pt x="879" y="21600"/>
                    <a:pt x="1964" y="21600"/>
                  </a:cubicBezTo>
                  <a:lnTo>
                    <a:pt x="15709" y="21600"/>
                  </a:lnTo>
                  <a:cubicBezTo>
                    <a:pt x="16794" y="21600"/>
                    <a:pt x="17673" y="20634"/>
                    <a:pt x="17673" y="19440"/>
                  </a:cubicBezTo>
                  <a:lnTo>
                    <a:pt x="17673" y="8641"/>
                  </a:lnTo>
                  <a:cubicBezTo>
                    <a:pt x="17673" y="7447"/>
                    <a:pt x="16794" y="6481"/>
                    <a:pt x="15709" y="6481"/>
                  </a:cubicBezTo>
                </a:path>
              </a:pathLst>
            </a:custGeom>
            <a:solidFill>
              <a:schemeClr val="dk2"/>
            </a:solidFill>
            <a:ln cap="flat" cmpd="sng" w="12700">
              <a:solidFill>
                <a:schemeClr val="accent1"/>
              </a:solidFill>
              <a:prstDash val="solid"/>
              <a:miter lim="400000"/>
              <a:headEnd len="sm" w="sm" type="none"/>
              <a:tailEnd len="sm" w="sm" type="none"/>
            </a:ln>
          </p:spPr>
          <p:txBody>
            <a:bodyPr anchorCtr="0" anchor="ctr" bIns="19025" lIns="19025" spcFirstLastPara="1" rIns="19025" wrap="square" tIns="19025">
              <a:noAutofit/>
            </a:bodyPr>
            <a:lstStyle/>
            <a:p>
              <a:pPr indent="0" lvl="0" marL="0" marR="0" rtl="0" algn="l">
                <a:spcBef>
                  <a:spcPts val="0"/>
                </a:spcBef>
                <a:spcAft>
                  <a:spcPts val="0"/>
                </a:spcAft>
                <a:buNone/>
              </a:pPr>
              <a:r>
                <a:t/>
              </a:r>
              <a:endParaRPr sz="1500">
                <a:solidFill>
                  <a:schemeClr val="dk1"/>
                </a:solidFill>
                <a:latin typeface="Source Sans Pro Light"/>
                <a:ea typeface="Source Sans Pro Light"/>
                <a:cs typeface="Source Sans Pro Light"/>
                <a:sym typeface="Source Sans Pro Light"/>
              </a:endParaRPr>
            </a:p>
          </p:txBody>
        </p:sp>
      </p:grpSp>
      <p:sp>
        <p:nvSpPr>
          <p:cNvPr id="981" name="Google Shape;981;p12"/>
          <p:cNvSpPr txBox="1"/>
          <p:nvPr/>
        </p:nvSpPr>
        <p:spPr>
          <a:xfrm>
            <a:off x="0" y="0"/>
            <a:ext cx="12192000" cy="132556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Arial"/>
              <a:buNone/>
            </a:pPr>
            <a:r>
              <a:rPr lang="en-US" sz="2800">
                <a:solidFill>
                  <a:schemeClr val="dk1"/>
                </a:solidFill>
                <a:latin typeface="Arial"/>
                <a:ea typeface="Arial"/>
                <a:cs typeface="Arial"/>
                <a:sym typeface="Arial"/>
              </a:rPr>
              <a:t>TIMELINE</a:t>
            </a:r>
            <a:endParaRPr/>
          </a:p>
        </p:txBody>
      </p:sp>
      <p:sp>
        <p:nvSpPr>
          <p:cNvPr id="982" name="Google Shape;982;p12"/>
          <p:cNvSpPr txBox="1"/>
          <p:nvPr/>
        </p:nvSpPr>
        <p:spPr>
          <a:xfrm>
            <a:off x="7148078" y="5710091"/>
            <a:ext cx="4847775" cy="1015663"/>
          </a:xfrm>
          <a:prstGeom prst="rect">
            <a:avLst/>
          </a:prstGeom>
          <a:gradFill>
            <a:gsLst>
              <a:gs pos="0">
                <a:schemeClr val="accent1"/>
              </a:gs>
              <a:gs pos="100000">
                <a:srgbClr val="56A9F3"/>
              </a:gs>
            </a:gsLst>
            <a:lin ang="2700000" scaled="0"/>
          </a:gra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dk1"/>
                </a:solidFill>
                <a:latin typeface="Calibri"/>
                <a:ea typeface="Calibri"/>
                <a:cs typeface="Calibri"/>
                <a:sym typeface="Calibri"/>
              </a:rPr>
              <a:t>COMMENTARY BOX – PLEASE DELETE</a:t>
            </a:r>
            <a:endParaRPr/>
          </a:p>
          <a:p>
            <a:pPr indent="-171450" lvl="0" marL="171450" marR="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This is layouted as a “slide 1 of 2” slides, so see next slide also please</a:t>
            </a:r>
            <a:endParaRPr/>
          </a:p>
          <a:p>
            <a:pPr indent="-171450" lvl="0" marL="171450" marR="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What has been achieved so far? Products, customers, team, etc. </a:t>
            </a:r>
            <a:endParaRPr/>
          </a:p>
          <a:p>
            <a:pPr indent="-171450" lvl="0" marL="171450" marR="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What are the next steps and key-milestones?</a:t>
            </a:r>
            <a:endParaRPr/>
          </a:p>
          <a:p>
            <a:pPr indent="-171450" lvl="0" marL="171450" marR="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What are your ambitions? Exit option?</a:t>
            </a:r>
            <a:endParaRPr sz="12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6" name="Shape 986"/>
        <p:cNvGrpSpPr/>
        <p:nvPr/>
      </p:nvGrpSpPr>
      <p:grpSpPr>
        <a:xfrm>
          <a:off x="0" y="0"/>
          <a:ext cx="0" cy="0"/>
          <a:chOff x="0" y="0"/>
          <a:chExt cx="0" cy="0"/>
        </a:xfrm>
      </p:grpSpPr>
      <p:sp>
        <p:nvSpPr>
          <p:cNvPr id="987" name="Google Shape;987;p13"/>
          <p:cNvSpPr/>
          <p:nvPr>
            <p:ph idx="2" type="pic"/>
          </p:nvPr>
        </p:nvSpPr>
        <p:spPr>
          <a:xfrm>
            <a:off x="1394001" y="1241601"/>
            <a:ext cx="2142968" cy="2140765"/>
          </a:xfrm>
          <a:prstGeom prst="ellipse">
            <a:avLst/>
          </a:prstGeom>
          <a:blipFill rotWithShape="1">
            <a:blip r:embed="rId3">
              <a:alphaModFix/>
            </a:blip>
            <a:stretch>
              <a:fillRect b="-49" l="0" r="0" t="-50"/>
            </a:stretch>
          </a:blipFill>
          <a:ln>
            <a:noFill/>
          </a:ln>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sp>
        <p:nvSpPr>
          <p:cNvPr id="988" name="Google Shape;988;p13"/>
          <p:cNvSpPr/>
          <p:nvPr>
            <p:ph idx="3" type="pic"/>
          </p:nvPr>
        </p:nvSpPr>
        <p:spPr>
          <a:xfrm>
            <a:off x="5066509" y="1241601"/>
            <a:ext cx="2142968" cy="2140765"/>
          </a:xfrm>
          <a:prstGeom prst="ellipse">
            <a:avLst/>
          </a:prstGeom>
          <a:blipFill rotWithShape="1">
            <a:blip r:embed="rId3">
              <a:alphaModFix/>
            </a:blip>
            <a:stretch>
              <a:fillRect b="-49" l="0" r="0" t="-50"/>
            </a:stretch>
          </a:blipFill>
          <a:ln>
            <a:noFill/>
          </a:ln>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sp>
        <p:nvSpPr>
          <p:cNvPr id="989" name="Google Shape;989;p13"/>
          <p:cNvSpPr/>
          <p:nvPr>
            <p:ph idx="4" type="pic"/>
          </p:nvPr>
        </p:nvSpPr>
        <p:spPr>
          <a:xfrm>
            <a:off x="8739018" y="1241601"/>
            <a:ext cx="2142968" cy="2140765"/>
          </a:xfrm>
          <a:prstGeom prst="ellipse">
            <a:avLst/>
          </a:prstGeom>
          <a:blipFill rotWithShape="1">
            <a:blip r:embed="rId3">
              <a:alphaModFix/>
            </a:blip>
            <a:stretch>
              <a:fillRect b="-49" l="0" r="0" t="-50"/>
            </a:stretch>
          </a:blipFill>
          <a:ln>
            <a:noFill/>
          </a:ln>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sp>
        <p:nvSpPr>
          <p:cNvPr id="990" name="Google Shape;990;p13"/>
          <p:cNvSpPr txBox="1"/>
          <p:nvPr>
            <p:ph type="title"/>
          </p:nvPr>
        </p:nvSpPr>
        <p:spPr>
          <a:xfrm>
            <a:off x="0" y="0"/>
            <a:ext cx="121920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Font typeface="Arial"/>
              <a:buNone/>
            </a:pPr>
            <a:r>
              <a:rPr lang="en-US"/>
              <a:t>CORE TEAM – FOUNDERS/MANAGEMENT</a:t>
            </a:r>
            <a:endParaRPr/>
          </a:p>
        </p:txBody>
      </p:sp>
      <p:sp>
        <p:nvSpPr>
          <p:cNvPr id="991" name="Google Shape;991;p13"/>
          <p:cNvSpPr txBox="1"/>
          <p:nvPr>
            <p:ph idx="1" type="body"/>
          </p:nvPr>
        </p:nvSpPr>
        <p:spPr>
          <a:xfrm>
            <a:off x="1728823" y="3622320"/>
            <a:ext cx="1458912" cy="265113"/>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1600"/>
              </a:spcAft>
              <a:buClr>
                <a:schemeClr val="dk1"/>
              </a:buClr>
              <a:buSzPts val="1800"/>
              <a:buNone/>
            </a:pPr>
            <a:r>
              <a:t/>
            </a:r>
            <a:endParaRPr/>
          </a:p>
        </p:txBody>
      </p:sp>
      <p:sp>
        <p:nvSpPr>
          <p:cNvPr id="992" name="Google Shape;992;p13"/>
          <p:cNvSpPr txBox="1"/>
          <p:nvPr>
            <p:ph idx="5" type="body"/>
          </p:nvPr>
        </p:nvSpPr>
        <p:spPr>
          <a:xfrm>
            <a:off x="1728823" y="4006205"/>
            <a:ext cx="1458912" cy="265113"/>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1600"/>
              </a:spcAft>
              <a:buClr>
                <a:srgbClr val="7F7F7F"/>
              </a:buClr>
              <a:buSzPts val="1500"/>
              <a:buNone/>
            </a:pPr>
            <a:r>
              <a:t/>
            </a:r>
            <a:endParaRPr/>
          </a:p>
        </p:txBody>
      </p:sp>
      <p:sp>
        <p:nvSpPr>
          <p:cNvPr id="993" name="Google Shape;993;p13"/>
          <p:cNvSpPr txBox="1"/>
          <p:nvPr>
            <p:ph idx="6" type="body"/>
          </p:nvPr>
        </p:nvSpPr>
        <p:spPr>
          <a:xfrm>
            <a:off x="1059754" y="4623967"/>
            <a:ext cx="2811462" cy="13255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1600"/>
              </a:spcAft>
              <a:buClr>
                <a:schemeClr val="dk1"/>
              </a:buClr>
              <a:buSzPts val="1500"/>
              <a:buNone/>
            </a:pPr>
            <a:r>
              <a:t/>
            </a:r>
            <a:endParaRPr/>
          </a:p>
        </p:txBody>
      </p:sp>
      <p:sp>
        <p:nvSpPr>
          <p:cNvPr id="994" name="Google Shape;994;p13"/>
          <p:cNvSpPr txBox="1"/>
          <p:nvPr>
            <p:ph idx="7" type="body"/>
          </p:nvPr>
        </p:nvSpPr>
        <p:spPr>
          <a:xfrm>
            <a:off x="9144665" y="3622320"/>
            <a:ext cx="1458912" cy="265113"/>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1600"/>
              </a:spcAft>
              <a:buClr>
                <a:schemeClr val="dk1"/>
              </a:buClr>
              <a:buSzPts val="1800"/>
              <a:buNone/>
            </a:pPr>
            <a:r>
              <a:t/>
            </a:r>
            <a:endParaRPr/>
          </a:p>
        </p:txBody>
      </p:sp>
      <p:sp>
        <p:nvSpPr>
          <p:cNvPr id="995" name="Google Shape;995;p13"/>
          <p:cNvSpPr txBox="1"/>
          <p:nvPr>
            <p:ph idx="8" type="body"/>
          </p:nvPr>
        </p:nvSpPr>
        <p:spPr>
          <a:xfrm>
            <a:off x="9144665" y="4006205"/>
            <a:ext cx="1458912" cy="265113"/>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1600"/>
              </a:spcAft>
              <a:buClr>
                <a:srgbClr val="7F7F7F"/>
              </a:buClr>
              <a:buSzPts val="1500"/>
              <a:buNone/>
            </a:pPr>
            <a:r>
              <a:t/>
            </a:r>
            <a:endParaRPr/>
          </a:p>
        </p:txBody>
      </p:sp>
      <p:sp>
        <p:nvSpPr>
          <p:cNvPr id="996" name="Google Shape;996;p13"/>
          <p:cNvSpPr txBox="1"/>
          <p:nvPr>
            <p:ph idx="9" type="body"/>
          </p:nvPr>
        </p:nvSpPr>
        <p:spPr>
          <a:xfrm>
            <a:off x="8475596" y="4623967"/>
            <a:ext cx="2811462" cy="13255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1600"/>
              </a:spcAft>
              <a:buClr>
                <a:schemeClr val="dk1"/>
              </a:buClr>
              <a:buSzPts val="1500"/>
              <a:buNone/>
            </a:pPr>
            <a:r>
              <a:t/>
            </a:r>
            <a:endParaRPr/>
          </a:p>
        </p:txBody>
      </p:sp>
      <p:sp>
        <p:nvSpPr>
          <p:cNvPr id="997" name="Google Shape;997;p13"/>
          <p:cNvSpPr txBox="1"/>
          <p:nvPr>
            <p:ph idx="13" type="body"/>
          </p:nvPr>
        </p:nvSpPr>
        <p:spPr>
          <a:xfrm>
            <a:off x="5429538" y="3622320"/>
            <a:ext cx="1458912" cy="265113"/>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1600"/>
              </a:spcAft>
              <a:buClr>
                <a:schemeClr val="dk1"/>
              </a:buClr>
              <a:buSzPts val="1800"/>
              <a:buNone/>
            </a:pPr>
            <a:r>
              <a:t/>
            </a:r>
            <a:endParaRPr/>
          </a:p>
        </p:txBody>
      </p:sp>
      <p:sp>
        <p:nvSpPr>
          <p:cNvPr id="998" name="Google Shape;998;p13"/>
          <p:cNvSpPr txBox="1"/>
          <p:nvPr>
            <p:ph idx="14" type="body"/>
          </p:nvPr>
        </p:nvSpPr>
        <p:spPr>
          <a:xfrm>
            <a:off x="5429538" y="4006205"/>
            <a:ext cx="1458912" cy="265113"/>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1600"/>
              </a:spcAft>
              <a:buClr>
                <a:srgbClr val="7F7F7F"/>
              </a:buClr>
              <a:buSzPts val="1500"/>
              <a:buNone/>
            </a:pPr>
            <a:r>
              <a:t/>
            </a:r>
            <a:endParaRPr/>
          </a:p>
        </p:txBody>
      </p:sp>
      <p:sp>
        <p:nvSpPr>
          <p:cNvPr id="999" name="Google Shape;999;p13"/>
          <p:cNvSpPr txBox="1"/>
          <p:nvPr>
            <p:ph idx="15" type="body"/>
          </p:nvPr>
        </p:nvSpPr>
        <p:spPr>
          <a:xfrm>
            <a:off x="4760469" y="4623967"/>
            <a:ext cx="2811462" cy="13255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1600"/>
              </a:spcAft>
              <a:buClr>
                <a:schemeClr val="dk1"/>
              </a:buClr>
              <a:buSzPts val="1500"/>
              <a:buNone/>
            </a:pPr>
            <a:r>
              <a:t/>
            </a:r>
            <a:endParaRPr/>
          </a:p>
        </p:txBody>
      </p:sp>
      <p:sp>
        <p:nvSpPr>
          <p:cNvPr id="1000" name="Google Shape;1000;p13"/>
          <p:cNvSpPr txBox="1"/>
          <p:nvPr/>
        </p:nvSpPr>
        <p:spPr>
          <a:xfrm>
            <a:off x="5279848" y="5603102"/>
            <a:ext cx="6480703" cy="1015663"/>
          </a:xfrm>
          <a:prstGeom prst="rect">
            <a:avLst/>
          </a:prstGeom>
          <a:gradFill>
            <a:gsLst>
              <a:gs pos="0">
                <a:schemeClr val="accent1"/>
              </a:gs>
              <a:gs pos="100000">
                <a:srgbClr val="56A9F3"/>
              </a:gs>
            </a:gsLst>
            <a:lin ang="2700000" scaled="0"/>
          </a:gra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dk1"/>
                </a:solidFill>
                <a:latin typeface="Calibri"/>
                <a:ea typeface="Calibri"/>
                <a:cs typeface="Calibri"/>
                <a:sym typeface="Calibri"/>
              </a:rPr>
              <a:t>COMMENTARY BOX – PLEASE DELETE</a:t>
            </a:r>
            <a:endParaRPr/>
          </a:p>
          <a:p>
            <a:pPr indent="-171450" lvl="0" marL="171450" marR="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Convince us that this is the right team located in the right place to solve the problem and build a successful company</a:t>
            </a:r>
            <a:endParaRPr/>
          </a:p>
          <a:p>
            <a:pPr indent="-171450" lvl="0" marL="171450" marR="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Which competencies are still to be on boarded – and what is the plan to find them? </a:t>
            </a:r>
            <a:endParaRPr/>
          </a:p>
          <a:p>
            <a:pPr indent="-171450" lvl="0" marL="171450" marR="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&lt;10% do it well</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4" name="Shape 1004"/>
        <p:cNvGrpSpPr/>
        <p:nvPr/>
      </p:nvGrpSpPr>
      <p:grpSpPr>
        <a:xfrm>
          <a:off x="0" y="0"/>
          <a:ext cx="0" cy="0"/>
          <a:chOff x="0" y="0"/>
          <a:chExt cx="0" cy="0"/>
        </a:xfrm>
      </p:grpSpPr>
      <p:sp>
        <p:nvSpPr>
          <p:cNvPr id="1005" name="Google Shape;1005;p14"/>
          <p:cNvSpPr/>
          <p:nvPr>
            <p:ph idx="2" type="pic"/>
          </p:nvPr>
        </p:nvSpPr>
        <p:spPr>
          <a:xfrm>
            <a:off x="1394001" y="1241601"/>
            <a:ext cx="2142968" cy="2140765"/>
          </a:xfrm>
          <a:prstGeom prst="ellipse">
            <a:avLst/>
          </a:prstGeom>
          <a:blipFill rotWithShape="1">
            <a:blip r:embed="rId3">
              <a:alphaModFix/>
            </a:blip>
            <a:stretch>
              <a:fillRect b="-49" l="0" r="0" t="-50"/>
            </a:stretch>
          </a:blipFill>
          <a:ln>
            <a:noFill/>
          </a:ln>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sp>
        <p:nvSpPr>
          <p:cNvPr id="1006" name="Google Shape;1006;p14"/>
          <p:cNvSpPr/>
          <p:nvPr>
            <p:ph idx="3" type="pic"/>
          </p:nvPr>
        </p:nvSpPr>
        <p:spPr>
          <a:xfrm>
            <a:off x="5066509" y="1241601"/>
            <a:ext cx="2142968" cy="2140765"/>
          </a:xfrm>
          <a:prstGeom prst="ellipse">
            <a:avLst/>
          </a:prstGeom>
          <a:blipFill rotWithShape="1">
            <a:blip r:embed="rId3">
              <a:alphaModFix/>
            </a:blip>
            <a:stretch>
              <a:fillRect b="-49" l="0" r="0" t="-50"/>
            </a:stretch>
          </a:blipFill>
          <a:ln>
            <a:noFill/>
          </a:ln>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sp>
        <p:nvSpPr>
          <p:cNvPr id="1007" name="Google Shape;1007;p14"/>
          <p:cNvSpPr/>
          <p:nvPr>
            <p:ph idx="4" type="pic"/>
          </p:nvPr>
        </p:nvSpPr>
        <p:spPr>
          <a:xfrm>
            <a:off x="8739018" y="1241601"/>
            <a:ext cx="2142968" cy="2140765"/>
          </a:xfrm>
          <a:prstGeom prst="ellipse">
            <a:avLst/>
          </a:prstGeom>
          <a:blipFill rotWithShape="1">
            <a:blip r:embed="rId3">
              <a:alphaModFix/>
            </a:blip>
            <a:stretch>
              <a:fillRect b="-49" l="0" r="0" t="-50"/>
            </a:stretch>
          </a:blipFill>
          <a:ln>
            <a:noFill/>
          </a:ln>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sp>
        <p:nvSpPr>
          <p:cNvPr id="1008" name="Google Shape;1008;p14"/>
          <p:cNvSpPr txBox="1"/>
          <p:nvPr>
            <p:ph type="title"/>
          </p:nvPr>
        </p:nvSpPr>
        <p:spPr>
          <a:xfrm>
            <a:off x="0" y="0"/>
            <a:ext cx="121920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Font typeface="Arial"/>
              <a:buNone/>
            </a:pPr>
            <a:r>
              <a:rPr lang="en-US"/>
              <a:t>BOARD/ADVISORY BOARD/INVESTORS/OWNERS</a:t>
            </a:r>
            <a:endParaRPr/>
          </a:p>
        </p:txBody>
      </p:sp>
      <p:sp>
        <p:nvSpPr>
          <p:cNvPr id="1009" name="Google Shape;1009;p14"/>
          <p:cNvSpPr txBox="1"/>
          <p:nvPr>
            <p:ph idx="1" type="body"/>
          </p:nvPr>
        </p:nvSpPr>
        <p:spPr>
          <a:xfrm>
            <a:off x="1728823" y="3622320"/>
            <a:ext cx="1458912" cy="265113"/>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1600"/>
              </a:spcAft>
              <a:buClr>
                <a:schemeClr val="dk1"/>
              </a:buClr>
              <a:buSzPts val="1800"/>
              <a:buNone/>
            </a:pPr>
            <a:r>
              <a:t/>
            </a:r>
            <a:endParaRPr/>
          </a:p>
        </p:txBody>
      </p:sp>
      <p:sp>
        <p:nvSpPr>
          <p:cNvPr id="1010" name="Google Shape;1010;p14"/>
          <p:cNvSpPr txBox="1"/>
          <p:nvPr>
            <p:ph idx="5" type="body"/>
          </p:nvPr>
        </p:nvSpPr>
        <p:spPr>
          <a:xfrm>
            <a:off x="1728823" y="4006205"/>
            <a:ext cx="1458912" cy="265113"/>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1600"/>
              </a:spcAft>
              <a:buClr>
                <a:srgbClr val="7F7F7F"/>
              </a:buClr>
              <a:buSzPts val="1500"/>
              <a:buNone/>
            </a:pPr>
            <a:r>
              <a:t/>
            </a:r>
            <a:endParaRPr/>
          </a:p>
        </p:txBody>
      </p:sp>
      <p:sp>
        <p:nvSpPr>
          <p:cNvPr id="1011" name="Google Shape;1011;p14"/>
          <p:cNvSpPr txBox="1"/>
          <p:nvPr>
            <p:ph idx="6" type="body"/>
          </p:nvPr>
        </p:nvSpPr>
        <p:spPr>
          <a:xfrm>
            <a:off x="1059754" y="4623967"/>
            <a:ext cx="2811462" cy="13255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1600"/>
              </a:spcAft>
              <a:buClr>
                <a:schemeClr val="dk1"/>
              </a:buClr>
              <a:buSzPts val="1500"/>
              <a:buNone/>
            </a:pPr>
            <a:r>
              <a:t/>
            </a:r>
            <a:endParaRPr/>
          </a:p>
        </p:txBody>
      </p:sp>
      <p:sp>
        <p:nvSpPr>
          <p:cNvPr id="1012" name="Google Shape;1012;p14"/>
          <p:cNvSpPr txBox="1"/>
          <p:nvPr>
            <p:ph idx="7" type="body"/>
          </p:nvPr>
        </p:nvSpPr>
        <p:spPr>
          <a:xfrm>
            <a:off x="9144665" y="3622320"/>
            <a:ext cx="1458912" cy="265113"/>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1600"/>
              </a:spcAft>
              <a:buClr>
                <a:schemeClr val="dk1"/>
              </a:buClr>
              <a:buSzPts val="1800"/>
              <a:buNone/>
            </a:pPr>
            <a:r>
              <a:t/>
            </a:r>
            <a:endParaRPr/>
          </a:p>
        </p:txBody>
      </p:sp>
      <p:sp>
        <p:nvSpPr>
          <p:cNvPr id="1013" name="Google Shape;1013;p14"/>
          <p:cNvSpPr txBox="1"/>
          <p:nvPr>
            <p:ph idx="8" type="body"/>
          </p:nvPr>
        </p:nvSpPr>
        <p:spPr>
          <a:xfrm>
            <a:off x="9144665" y="4006205"/>
            <a:ext cx="1458912" cy="265113"/>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1600"/>
              </a:spcAft>
              <a:buClr>
                <a:srgbClr val="7F7F7F"/>
              </a:buClr>
              <a:buSzPts val="1500"/>
              <a:buNone/>
            </a:pPr>
            <a:r>
              <a:t/>
            </a:r>
            <a:endParaRPr/>
          </a:p>
        </p:txBody>
      </p:sp>
      <p:sp>
        <p:nvSpPr>
          <p:cNvPr id="1014" name="Google Shape;1014;p14"/>
          <p:cNvSpPr txBox="1"/>
          <p:nvPr>
            <p:ph idx="9" type="body"/>
          </p:nvPr>
        </p:nvSpPr>
        <p:spPr>
          <a:xfrm>
            <a:off x="8475596" y="4623967"/>
            <a:ext cx="2811462" cy="13255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1600"/>
              </a:spcAft>
              <a:buClr>
                <a:schemeClr val="dk1"/>
              </a:buClr>
              <a:buSzPts val="1500"/>
              <a:buNone/>
            </a:pPr>
            <a:r>
              <a:t/>
            </a:r>
            <a:endParaRPr/>
          </a:p>
        </p:txBody>
      </p:sp>
      <p:sp>
        <p:nvSpPr>
          <p:cNvPr id="1015" name="Google Shape;1015;p14"/>
          <p:cNvSpPr txBox="1"/>
          <p:nvPr>
            <p:ph idx="13" type="body"/>
          </p:nvPr>
        </p:nvSpPr>
        <p:spPr>
          <a:xfrm>
            <a:off x="5429538" y="3622320"/>
            <a:ext cx="1458912" cy="265113"/>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1600"/>
              </a:spcAft>
              <a:buClr>
                <a:schemeClr val="dk1"/>
              </a:buClr>
              <a:buSzPts val="1800"/>
              <a:buNone/>
            </a:pPr>
            <a:r>
              <a:t/>
            </a:r>
            <a:endParaRPr/>
          </a:p>
        </p:txBody>
      </p:sp>
      <p:sp>
        <p:nvSpPr>
          <p:cNvPr id="1016" name="Google Shape;1016;p14"/>
          <p:cNvSpPr txBox="1"/>
          <p:nvPr>
            <p:ph idx="14" type="body"/>
          </p:nvPr>
        </p:nvSpPr>
        <p:spPr>
          <a:xfrm>
            <a:off x="5429538" y="4006205"/>
            <a:ext cx="1458912" cy="265113"/>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1600"/>
              </a:spcAft>
              <a:buClr>
                <a:srgbClr val="7F7F7F"/>
              </a:buClr>
              <a:buSzPts val="1500"/>
              <a:buNone/>
            </a:pPr>
            <a:r>
              <a:t/>
            </a:r>
            <a:endParaRPr/>
          </a:p>
        </p:txBody>
      </p:sp>
      <p:sp>
        <p:nvSpPr>
          <p:cNvPr id="1017" name="Google Shape;1017;p14"/>
          <p:cNvSpPr txBox="1"/>
          <p:nvPr>
            <p:ph idx="15" type="body"/>
          </p:nvPr>
        </p:nvSpPr>
        <p:spPr>
          <a:xfrm>
            <a:off x="4760469" y="4623967"/>
            <a:ext cx="2811462" cy="13255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1600"/>
              </a:spcAft>
              <a:buClr>
                <a:schemeClr val="dk1"/>
              </a:buClr>
              <a:buSzPts val="1500"/>
              <a:buNone/>
            </a:pPr>
            <a:r>
              <a:t/>
            </a:r>
            <a:endParaRPr/>
          </a:p>
        </p:txBody>
      </p:sp>
      <p:sp>
        <p:nvSpPr>
          <p:cNvPr id="1018" name="Google Shape;1018;p14"/>
          <p:cNvSpPr txBox="1"/>
          <p:nvPr/>
        </p:nvSpPr>
        <p:spPr>
          <a:xfrm>
            <a:off x="5279848" y="5603102"/>
            <a:ext cx="6480703" cy="1015663"/>
          </a:xfrm>
          <a:prstGeom prst="rect">
            <a:avLst/>
          </a:prstGeom>
          <a:gradFill>
            <a:gsLst>
              <a:gs pos="0">
                <a:schemeClr val="accent1"/>
              </a:gs>
              <a:gs pos="100000">
                <a:srgbClr val="56A9F3"/>
              </a:gs>
            </a:gsLst>
            <a:lin ang="2700000" scaled="0"/>
          </a:gra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dk1"/>
                </a:solidFill>
                <a:latin typeface="Calibri"/>
                <a:ea typeface="Calibri"/>
                <a:cs typeface="Calibri"/>
                <a:sym typeface="Calibri"/>
              </a:rPr>
              <a:t>COMMENTARY BOX – PLEASE DELETE</a:t>
            </a:r>
            <a:endParaRPr/>
          </a:p>
          <a:p>
            <a:pPr indent="-171450" lvl="0" marL="171450" marR="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Convince us that this is the right team located in the right place to solve the problem and build a successful company</a:t>
            </a:r>
            <a:endParaRPr/>
          </a:p>
          <a:p>
            <a:pPr indent="-171450" lvl="0" marL="171450" marR="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Which competencies are still to be on boarded – and what is the plan to find them? </a:t>
            </a:r>
            <a:endParaRPr/>
          </a:p>
          <a:p>
            <a:pPr indent="-171450" lvl="0" marL="171450" marR="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&lt;10% do it well</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3" name="Shape 1023"/>
        <p:cNvGrpSpPr/>
        <p:nvPr/>
      </p:nvGrpSpPr>
      <p:grpSpPr>
        <a:xfrm>
          <a:off x="0" y="0"/>
          <a:ext cx="0" cy="0"/>
          <a:chOff x="0" y="0"/>
          <a:chExt cx="0" cy="0"/>
        </a:xfrm>
      </p:grpSpPr>
      <p:graphicFrame>
        <p:nvGraphicFramePr>
          <p:cNvPr id="1024" name="Google Shape;1024;p15"/>
          <p:cNvGraphicFramePr/>
          <p:nvPr/>
        </p:nvGraphicFramePr>
        <p:xfrm>
          <a:off x="1493139" y="1600199"/>
          <a:ext cx="3000000" cy="3000000"/>
        </p:xfrm>
        <a:graphic>
          <a:graphicData uri="http://schemas.openxmlformats.org/drawingml/2006/table">
            <a:tbl>
              <a:tblPr bandRow="1" firstRow="1">
                <a:noFill/>
                <a:tableStyleId>{ABCBFB52-ACEF-41D8-97A1-46D5599F47AB}</a:tableStyleId>
              </a:tblPr>
              <a:tblGrid>
                <a:gridCol w="2686150"/>
                <a:gridCol w="1298875"/>
                <a:gridCol w="1298875"/>
                <a:gridCol w="1298875"/>
                <a:gridCol w="1298875"/>
                <a:gridCol w="1298875"/>
              </a:tblGrid>
              <a:tr h="427900">
                <a:tc>
                  <a:txBody>
                    <a:bodyPr/>
                    <a:lstStyle/>
                    <a:p>
                      <a:pPr indent="0" lvl="0" marL="0" marR="0" rtl="0" algn="l">
                        <a:lnSpc>
                          <a:spcPct val="100000"/>
                        </a:lnSpc>
                        <a:spcBef>
                          <a:spcPts val="0"/>
                        </a:spcBef>
                        <a:spcAft>
                          <a:spcPts val="0"/>
                        </a:spcAft>
                        <a:buClr>
                          <a:schemeClr val="dk1"/>
                        </a:buClr>
                        <a:buSzPts val="1400"/>
                        <a:buFont typeface="Calibri"/>
                        <a:buNone/>
                      </a:pPr>
                      <a:r>
                        <a:rPr b="0" lang="en-US" sz="1400" u="none" cap="none" strike="noStrike"/>
                        <a:t>CURRENCY: </a:t>
                      </a:r>
                      <a:r>
                        <a:rPr b="1" lang="en-US" sz="1400" u="none" cap="none" strike="noStrike"/>
                        <a:t>XXX</a:t>
                      </a:r>
                      <a:endParaRPr/>
                    </a:p>
                  </a:txBody>
                  <a:tcPr marT="45725" marB="45725" marR="91025" marL="91025" anchor="ctr"/>
                </a:tc>
                <a:tc>
                  <a:txBody>
                    <a:bodyPr/>
                    <a:lstStyle/>
                    <a:p>
                      <a:pPr indent="0" lvl="0" marL="0" marR="0" rtl="0" algn="ctr">
                        <a:spcBef>
                          <a:spcPts val="0"/>
                        </a:spcBef>
                        <a:spcAft>
                          <a:spcPts val="0"/>
                        </a:spcAft>
                        <a:buNone/>
                      </a:pPr>
                      <a:r>
                        <a:rPr lang="en-US" sz="1400" u="none" cap="none" strike="noStrike"/>
                        <a:t>LAST YEAR</a:t>
                      </a:r>
                      <a:endParaRPr sz="1400" u="none" cap="none" strike="noStrike">
                        <a:solidFill>
                          <a:schemeClr val="dk1"/>
                        </a:solidFill>
                      </a:endParaRPr>
                    </a:p>
                  </a:txBody>
                  <a:tcPr marT="45725" marB="45725" marR="91025" marL="91025" anchor="ctr"/>
                </a:tc>
                <a:tc>
                  <a:txBody>
                    <a:bodyPr/>
                    <a:lstStyle/>
                    <a:p>
                      <a:pPr indent="0" lvl="0" marL="0" marR="0" rtl="0" algn="ctr">
                        <a:spcBef>
                          <a:spcPts val="0"/>
                        </a:spcBef>
                        <a:spcAft>
                          <a:spcPts val="0"/>
                        </a:spcAft>
                        <a:buNone/>
                      </a:pPr>
                      <a:r>
                        <a:rPr lang="en-US" sz="1400" u="none" cap="none" strike="noStrike"/>
                        <a:t>THIS YEAR</a:t>
                      </a:r>
                      <a:endParaRPr sz="1400" u="none" cap="none" strike="noStrike">
                        <a:solidFill>
                          <a:schemeClr val="dk1"/>
                        </a:solidFill>
                      </a:endParaRPr>
                    </a:p>
                  </a:txBody>
                  <a:tcPr marT="45725" marB="45725" marR="91025" marL="91025" anchor="ctr"/>
                </a:tc>
                <a:tc>
                  <a:txBody>
                    <a:bodyPr/>
                    <a:lstStyle/>
                    <a:p>
                      <a:pPr indent="0" lvl="0" marL="0" marR="0" rtl="0" algn="ctr">
                        <a:spcBef>
                          <a:spcPts val="0"/>
                        </a:spcBef>
                        <a:spcAft>
                          <a:spcPts val="0"/>
                        </a:spcAft>
                        <a:buNone/>
                      </a:pPr>
                      <a:r>
                        <a:rPr lang="en-US" sz="1400" u="none" cap="none" strike="noStrike"/>
                        <a:t>NEXT YEAR</a:t>
                      </a:r>
                      <a:endParaRPr sz="1400" u="none" cap="none" strike="noStrike">
                        <a:solidFill>
                          <a:schemeClr val="dk1"/>
                        </a:solidFill>
                      </a:endParaRPr>
                    </a:p>
                  </a:txBody>
                  <a:tcPr marT="45725" marB="45725" marR="91025" marL="91025" anchor="ctr"/>
                </a:tc>
                <a:tc>
                  <a:txBody>
                    <a:bodyPr/>
                    <a:lstStyle/>
                    <a:p>
                      <a:pPr indent="0" lvl="0" marL="0" marR="0" rtl="0" algn="ctr">
                        <a:spcBef>
                          <a:spcPts val="0"/>
                        </a:spcBef>
                        <a:spcAft>
                          <a:spcPts val="0"/>
                        </a:spcAft>
                        <a:buNone/>
                      </a:pPr>
                      <a:r>
                        <a:rPr lang="en-US" sz="1400" u="none" cap="none" strike="noStrike"/>
                        <a:t>INSERT YEAR</a:t>
                      </a:r>
                      <a:endParaRPr sz="1400" u="none" cap="none" strike="noStrike">
                        <a:solidFill>
                          <a:schemeClr val="dk1"/>
                        </a:solidFill>
                      </a:endParaRPr>
                    </a:p>
                  </a:txBody>
                  <a:tcPr marT="45725" marB="45725" marR="91025" marL="91025" anchor="ctr"/>
                </a:tc>
                <a:tc>
                  <a:txBody>
                    <a:bodyPr/>
                    <a:lstStyle/>
                    <a:p>
                      <a:pPr indent="0" lvl="0" marL="0" marR="0" rtl="0" algn="ctr">
                        <a:spcBef>
                          <a:spcPts val="0"/>
                        </a:spcBef>
                        <a:spcAft>
                          <a:spcPts val="0"/>
                        </a:spcAft>
                        <a:buNone/>
                      </a:pPr>
                      <a:r>
                        <a:rPr lang="en-US" sz="1400" u="none" cap="none" strike="noStrike"/>
                        <a:t>INSERT YEAR</a:t>
                      </a:r>
                      <a:endParaRPr sz="1400" u="none" cap="none" strike="noStrike">
                        <a:solidFill>
                          <a:schemeClr val="dk1"/>
                        </a:solidFill>
                      </a:endParaRPr>
                    </a:p>
                  </a:txBody>
                  <a:tcPr marT="45725" marB="45725" marR="91025" marL="91025" anchor="ctr"/>
                </a:tc>
              </a:tr>
              <a:tr h="427900">
                <a:tc>
                  <a:txBody>
                    <a:bodyPr/>
                    <a:lstStyle/>
                    <a:p>
                      <a:pPr indent="0" lvl="0" marL="0" marR="0" rtl="0" algn="l">
                        <a:spcBef>
                          <a:spcPts val="0"/>
                        </a:spcBef>
                        <a:spcAft>
                          <a:spcPts val="0"/>
                        </a:spcAft>
                        <a:buNone/>
                      </a:pPr>
                      <a:r>
                        <a:rPr lang="en-US" sz="1400" u="none" cap="none" strike="noStrike"/>
                        <a:t>Revenue</a:t>
                      </a:r>
                      <a:endParaRPr b="1" sz="1400"/>
                    </a:p>
                  </a:txBody>
                  <a:tcPr marT="45725" marB="45725" marR="91025" marL="91025" anchor="ctr"/>
                </a:tc>
                <a:tc>
                  <a:txBody>
                    <a:bodyPr/>
                    <a:lstStyle/>
                    <a:p>
                      <a:pPr indent="0" lvl="0" marL="0" marR="0" rtl="0" algn="l">
                        <a:spcBef>
                          <a:spcPts val="0"/>
                        </a:spcBef>
                        <a:spcAft>
                          <a:spcPts val="0"/>
                        </a:spcAft>
                        <a:buNone/>
                      </a:pPr>
                      <a:r>
                        <a:t/>
                      </a:r>
                      <a:endParaRPr sz="1400"/>
                    </a:p>
                  </a:txBody>
                  <a:tcPr marT="45725" marB="45725" marR="91025" marL="91025" anchor="ctr"/>
                </a:tc>
                <a:tc>
                  <a:txBody>
                    <a:bodyPr/>
                    <a:lstStyle/>
                    <a:p>
                      <a:pPr indent="0" lvl="0" marL="0" marR="0" rtl="0" algn="l">
                        <a:spcBef>
                          <a:spcPts val="0"/>
                        </a:spcBef>
                        <a:spcAft>
                          <a:spcPts val="0"/>
                        </a:spcAft>
                        <a:buNone/>
                      </a:pPr>
                      <a:r>
                        <a:t/>
                      </a:r>
                      <a:endParaRPr sz="1400"/>
                    </a:p>
                  </a:txBody>
                  <a:tcPr marT="45725" marB="45725" marR="91025" marL="91025" anchor="ctr"/>
                </a:tc>
                <a:tc>
                  <a:txBody>
                    <a:bodyPr/>
                    <a:lstStyle/>
                    <a:p>
                      <a:pPr indent="0" lvl="0" marL="0" marR="0" rtl="0" algn="l">
                        <a:spcBef>
                          <a:spcPts val="0"/>
                        </a:spcBef>
                        <a:spcAft>
                          <a:spcPts val="0"/>
                        </a:spcAft>
                        <a:buNone/>
                      </a:pPr>
                      <a:r>
                        <a:t/>
                      </a:r>
                      <a:endParaRPr sz="1400"/>
                    </a:p>
                  </a:txBody>
                  <a:tcPr marT="45725" marB="45725" marR="91025" marL="91025" anchor="ctr"/>
                </a:tc>
                <a:tc>
                  <a:txBody>
                    <a:bodyPr/>
                    <a:lstStyle/>
                    <a:p>
                      <a:pPr indent="0" lvl="0" marL="0" marR="0" rtl="0" algn="l">
                        <a:spcBef>
                          <a:spcPts val="0"/>
                        </a:spcBef>
                        <a:spcAft>
                          <a:spcPts val="0"/>
                        </a:spcAft>
                        <a:buNone/>
                      </a:pPr>
                      <a:r>
                        <a:t/>
                      </a:r>
                      <a:endParaRPr sz="1400"/>
                    </a:p>
                  </a:txBody>
                  <a:tcPr marT="45725" marB="45725" marR="91025" marL="91025" anchor="ctr"/>
                </a:tc>
                <a:tc>
                  <a:txBody>
                    <a:bodyPr/>
                    <a:lstStyle/>
                    <a:p>
                      <a:pPr indent="0" lvl="0" marL="0" marR="0" rtl="0" algn="l">
                        <a:spcBef>
                          <a:spcPts val="0"/>
                        </a:spcBef>
                        <a:spcAft>
                          <a:spcPts val="0"/>
                        </a:spcAft>
                        <a:buNone/>
                      </a:pPr>
                      <a:r>
                        <a:t/>
                      </a:r>
                      <a:endParaRPr sz="1400"/>
                    </a:p>
                  </a:txBody>
                  <a:tcPr marT="45725" marB="45725" marR="91025" marL="91025" anchor="ctr"/>
                </a:tc>
              </a:tr>
              <a:tr h="427900">
                <a:tc>
                  <a:txBody>
                    <a:bodyPr/>
                    <a:lstStyle/>
                    <a:p>
                      <a:pPr indent="0" lvl="0" marL="0" marR="0" rtl="0" algn="l">
                        <a:spcBef>
                          <a:spcPts val="0"/>
                        </a:spcBef>
                        <a:spcAft>
                          <a:spcPts val="0"/>
                        </a:spcAft>
                        <a:buNone/>
                      </a:pPr>
                      <a:r>
                        <a:rPr lang="en-US" sz="1400"/>
                        <a:t>Variable costs</a:t>
                      </a:r>
                      <a:endParaRPr b="1" sz="1400"/>
                    </a:p>
                  </a:txBody>
                  <a:tcPr marT="45725" marB="45725" marR="91025" marL="91025" anchor="ctr"/>
                </a:tc>
                <a:tc>
                  <a:txBody>
                    <a:bodyPr/>
                    <a:lstStyle/>
                    <a:p>
                      <a:pPr indent="0" lvl="0" marL="0" marR="0" rtl="0" algn="l">
                        <a:spcBef>
                          <a:spcPts val="0"/>
                        </a:spcBef>
                        <a:spcAft>
                          <a:spcPts val="0"/>
                        </a:spcAft>
                        <a:buNone/>
                      </a:pPr>
                      <a:r>
                        <a:t/>
                      </a:r>
                      <a:endParaRPr sz="1400"/>
                    </a:p>
                  </a:txBody>
                  <a:tcPr marT="45725" marB="45725" marR="91025" marL="91025" anchor="ctr"/>
                </a:tc>
                <a:tc>
                  <a:txBody>
                    <a:bodyPr/>
                    <a:lstStyle/>
                    <a:p>
                      <a:pPr indent="0" lvl="0" marL="0" marR="0" rtl="0" algn="l">
                        <a:spcBef>
                          <a:spcPts val="0"/>
                        </a:spcBef>
                        <a:spcAft>
                          <a:spcPts val="0"/>
                        </a:spcAft>
                        <a:buNone/>
                      </a:pPr>
                      <a:r>
                        <a:t/>
                      </a:r>
                      <a:endParaRPr sz="1400"/>
                    </a:p>
                  </a:txBody>
                  <a:tcPr marT="45725" marB="45725" marR="91025" marL="91025" anchor="ctr"/>
                </a:tc>
                <a:tc>
                  <a:txBody>
                    <a:bodyPr/>
                    <a:lstStyle/>
                    <a:p>
                      <a:pPr indent="0" lvl="0" marL="0" marR="0" rtl="0" algn="l">
                        <a:spcBef>
                          <a:spcPts val="0"/>
                        </a:spcBef>
                        <a:spcAft>
                          <a:spcPts val="0"/>
                        </a:spcAft>
                        <a:buNone/>
                      </a:pPr>
                      <a:r>
                        <a:t/>
                      </a:r>
                      <a:endParaRPr sz="1400"/>
                    </a:p>
                  </a:txBody>
                  <a:tcPr marT="45725" marB="45725" marR="91025" marL="91025" anchor="ctr"/>
                </a:tc>
                <a:tc>
                  <a:txBody>
                    <a:bodyPr/>
                    <a:lstStyle/>
                    <a:p>
                      <a:pPr indent="0" lvl="0" marL="0" marR="0" rtl="0" algn="l">
                        <a:spcBef>
                          <a:spcPts val="0"/>
                        </a:spcBef>
                        <a:spcAft>
                          <a:spcPts val="0"/>
                        </a:spcAft>
                        <a:buNone/>
                      </a:pPr>
                      <a:r>
                        <a:t/>
                      </a:r>
                      <a:endParaRPr sz="1400"/>
                    </a:p>
                  </a:txBody>
                  <a:tcPr marT="45725" marB="45725" marR="91025" marL="91025" anchor="ctr"/>
                </a:tc>
                <a:tc>
                  <a:txBody>
                    <a:bodyPr/>
                    <a:lstStyle/>
                    <a:p>
                      <a:pPr indent="0" lvl="0" marL="0" marR="0" rtl="0" algn="l">
                        <a:spcBef>
                          <a:spcPts val="0"/>
                        </a:spcBef>
                        <a:spcAft>
                          <a:spcPts val="0"/>
                        </a:spcAft>
                        <a:buNone/>
                      </a:pPr>
                      <a:r>
                        <a:t/>
                      </a:r>
                      <a:endParaRPr sz="1400"/>
                    </a:p>
                  </a:txBody>
                  <a:tcPr marT="45725" marB="45725" marR="91025" marL="91025" anchor="ctr"/>
                </a:tc>
              </a:tr>
              <a:tr h="427900">
                <a:tc>
                  <a:txBody>
                    <a:bodyPr/>
                    <a:lstStyle/>
                    <a:p>
                      <a:pPr indent="0" lvl="0" marL="0" marR="0" rtl="0" algn="l">
                        <a:spcBef>
                          <a:spcPts val="0"/>
                        </a:spcBef>
                        <a:spcAft>
                          <a:spcPts val="0"/>
                        </a:spcAft>
                        <a:buNone/>
                      </a:pPr>
                      <a:r>
                        <a:rPr lang="en-US" sz="1400"/>
                        <a:t>Gross margin</a:t>
                      </a:r>
                      <a:endParaRPr b="1" sz="1400"/>
                    </a:p>
                  </a:txBody>
                  <a:tcPr marT="45725" marB="45725" marR="91025" marL="91025" anchor="ctr"/>
                </a:tc>
                <a:tc>
                  <a:txBody>
                    <a:bodyPr/>
                    <a:lstStyle/>
                    <a:p>
                      <a:pPr indent="0" lvl="0" marL="0" marR="0" rtl="0" algn="l">
                        <a:spcBef>
                          <a:spcPts val="0"/>
                        </a:spcBef>
                        <a:spcAft>
                          <a:spcPts val="0"/>
                        </a:spcAft>
                        <a:buNone/>
                      </a:pPr>
                      <a:r>
                        <a:t/>
                      </a:r>
                      <a:endParaRPr sz="1400"/>
                    </a:p>
                  </a:txBody>
                  <a:tcPr marT="45725" marB="45725" marR="91025" marL="91025" anchor="ctr"/>
                </a:tc>
                <a:tc>
                  <a:txBody>
                    <a:bodyPr/>
                    <a:lstStyle/>
                    <a:p>
                      <a:pPr indent="0" lvl="0" marL="0" marR="0" rtl="0" algn="l">
                        <a:spcBef>
                          <a:spcPts val="0"/>
                        </a:spcBef>
                        <a:spcAft>
                          <a:spcPts val="0"/>
                        </a:spcAft>
                        <a:buNone/>
                      </a:pPr>
                      <a:r>
                        <a:t/>
                      </a:r>
                      <a:endParaRPr sz="1400"/>
                    </a:p>
                  </a:txBody>
                  <a:tcPr marT="45725" marB="45725" marR="91025" marL="91025" anchor="ctr"/>
                </a:tc>
                <a:tc>
                  <a:txBody>
                    <a:bodyPr/>
                    <a:lstStyle/>
                    <a:p>
                      <a:pPr indent="0" lvl="0" marL="0" marR="0" rtl="0" algn="l">
                        <a:spcBef>
                          <a:spcPts val="0"/>
                        </a:spcBef>
                        <a:spcAft>
                          <a:spcPts val="0"/>
                        </a:spcAft>
                        <a:buNone/>
                      </a:pPr>
                      <a:r>
                        <a:t/>
                      </a:r>
                      <a:endParaRPr sz="1400"/>
                    </a:p>
                  </a:txBody>
                  <a:tcPr marT="45725" marB="45725" marR="91025" marL="91025" anchor="ctr"/>
                </a:tc>
                <a:tc>
                  <a:txBody>
                    <a:bodyPr/>
                    <a:lstStyle/>
                    <a:p>
                      <a:pPr indent="0" lvl="0" marL="0" marR="0" rtl="0" algn="l">
                        <a:spcBef>
                          <a:spcPts val="0"/>
                        </a:spcBef>
                        <a:spcAft>
                          <a:spcPts val="0"/>
                        </a:spcAft>
                        <a:buNone/>
                      </a:pPr>
                      <a:r>
                        <a:t/>
                      </a:r>
                      <a:endParaRPr sz="1400"/>
                    </a:p>
                  </a:txBody>
                  <a:tcPr marT="45725" marB="45725" marR="91025" marL="91025" anchor="ctr"/>
                </a:tc>
                <a:tc>
                  <a:txBody>
                    <a:bodyPr/>
                    <a:lstStyle/>
                    <a:p>
                      <a:pPr indent="0" lvl="0" marL="0" marR="0" rtl="0" algn="l">
                        <a:spcBef>
                          <a:spcPts val="0"/>
                        </a:spcBef>
                        <a:spcAft>
                          <a:spcPts val="0"/>
                        </a:spcAft>
                        <a:buNone/>
                      </a:pPr>
                      <a:r>
                        <a:t/>
                      </a:r>
                      <a:endParaRPr sz="1400"/>
                    </a:p>
                  </a:txBody>
                  <a:tcPr marT="45725" marB="45725" marR="91025" marL="91025" anchor="ctr"/>
                </a:tc>
              </a:tr>
              <a:tr h="427900">
                <a:tc>
                  <a:txBody>
                    <a:bodyPr/>
                    <a:lstStyle/>
                    <a:p>
                      <a:pPr indent="0" lvl="0" marL="0" marR="0" rtl="0" algn="l">
                        <a:spcBef>
                          <a:spcPts val="0"/>
                        </a:spcBef>
                        <a:spcAft>
                          <a:spcPts val="0"/>
                        </a:spcAft>
                        <a:buNone/>
                      </a:pPr>
                      <a:r>
                        <a:rPr lang="en-US" sz="1400"/>
                        <a:t>Significant fixed costs</a:t>
                      </a:r>
                      <a:endParaRPr b="1" sz="1400"/>
                    </a:p>
                  </a:txBody>
                  <a:tcPr marT="45725" marB="45725" marR="91025" marL="91025" anchor="ctr"/>
                </a:tc>
                <a:tc>
                  <a:txBody>
                    <a:bodyPr/>
                    <a:lstStyle/>
                    <a:p>
                      <a:pPr indent="0" lvl="0" marL="0" marR="0" rtl="0" algn="l">
                        <a:spcBef>
                          <a:spcPts val="0"/>
                        </a:spcBef>
                        <a:spcAft>
                          <a:spcPts val="0"/>
                        </a:spcAft>
                        <a:buNone/>
                      </a:pPr>
                      <a:r>
                        <a:t/>
                      </a:r>
                      <a:endParaRPr sz="1400"/>
                    </a:p>
                  </a:txBody>
                  <a:tcPr marT="45725" marB="45725" marR="91025" marL="91025" anchor="ctr"/>
                </a:tc>
                <a:tc>
                  <a:txBody>
                    <a:bodyPr/>
                    <a:lstStyle/>
                    <a:p>
                      <a:pPr indent="0" lvl="0" marL="0" marR="0" rtl="0" algn="l">
                        <a:spcBef>
                          <a:spcPts val="0"/>
                        </a:spcBef>
                        <a:spcAft>
                          <a:spcPts val="0"/>
                        </a:spcAft>
                        <a:buNone/>
                      </a:pPr>
                      <a:r>
                        <a:t/>
                      </a:r>
                      <a:endParaRPr sz="1400"/>
                    </a:p>
                  </a:txBody>
                  <a:tcPr marT="45725" marB="45725" marR="91025" marL="91025" anchor="ctr"/>
                </a:tc>
                <a:tc>
                  <a:txBody>
                    <a:bodyPr/>
                    <a:lstStyle/>
                    <a:p>
                      <a:pPr indent="0" lvl="0" marL="0" marR="0" rtl="0" algn="l">
                        <a:spcBef>
                          <a:spcPts val="0"/>
                        </a:spcBef>
                        <a:spcAft>
                          <a:spcPts val="0"/>
                        </a:spcAft>
                        <a:buNone/>
                      </a:pPr>
                      <a:r>
                        <a:t/>
                      </a:r>
                      <a:endParaRPr sz="1400"/>
                    </a:p>
                  </a:txBody>
                  <a:tcPr marT="45725" marB="45725" marR="91025" marL="91025" anchor="ctr"/>
                </a:tc>
                <a:tc>
                  <a:txBody>
                    <a:bodyPr/>
                    <a:lstStyle/>
                    <a:p>
                      <a:pPr indent="0" lvl="0" marL="0" marR="0" rtl="0" algn="l">
                        <a:spcBef>
                          <a:spcPts val="0"/>
                        </a:spcBef>
                        <a:spcAft>
                          <a:spcPts val="0"/>
                        </a:spcAft>
                        <a:buNone/>
                      </a:pPr>
                      <a:r>
                        <a:t/>
                      </a:r>
                      <a:endParaRPr sz="1400"/>
                    </a:p>
                  </a:txBody>
                  <a:tcPr marT="45725" marB="45725" marR="91025" marL="91025" anchor="ctr"/>
                </a:tc>
                <a:tc>
                  <a:txBody>
                    <a:bodyPr/>
                    <a:lstStyle/>
                    <a:p>
                      <a:pPr indent="0" lvl="0" marL="0" marR="0" rtl="0" algn="l">
                        <a:spcBef>
                          <a:spcPts val="0"/>
                        </a:spcBef>
                        <a:spcAft>
                          <a:spcPts val="0"/>
                        </a:spcAft>
                        <a:buNone/>
                      </a:pPr>
                      <a:r>
                        <a:t/>
                      </a:r>
                      <a:endParaRPr sz="1400"/>
                    </a:p>
                  </a:txBody>
                  <a:tcPr marT="45725" marB="45725" marR="91025" marL="91025" anchor="ctr"/>
                </a:tc>
              </a:tr>
              <a:tr h="427900">
                <a:tc>
                  <a:txBody>
                    <a:bodyPr/>
                    <a:lstStyle/>
                    <a:p>
                      <a:pPr indent="0" lvl="0" marL="0" marR="0" rtl="0" algn="l">
                        <a:spcBef>
                          <a:spcPts val="0"/>
                        </a:spcBef>
                        <a:spcAft>
                          <a:spcPts val="0"/>
                        </a:spcAft>
                        <a:buNone/>
                      </a:pPr>
                      <a:r>
                        <a:rPr lang="en-US" sz="1400"/>
                        <a:t>Sales, marketing, administration</a:t>
                      </a:r>
                      <a:endParaRPr b="1" sz="1400"/>
                    </a:p>
                  </a:txBody>
                  <a:tcPr marT="45725" marB="45725" marR="91025" marL="91025" anchor="ctr"/>
                </a:tc>
                <a:tc>
                  <a:txBody>
                    <a:bodyPr/>
                    <a:lstStyle/>
                    <a:p>
                      <a:pPr indent="0" lvl="0" marL="0" marR="0" rtl="0" algn="l">
                        <a:spcBef>
                          <a:spcPts val="0"/>
                        </a:spcBef>
                        <a:spcAft>
                          <a:spcPts val="0"/>
                        </a:spcAft>
                        <a:buNone/>
                      </a:pPr>
                      <a:r>
                        <a:t/>
                      </a:r>
                      <a:endParaRPr sz="1400"/>
                    </a:p>
                  </a:txBody>
                  <a:tcPr marT="45725" marB="45725" marR="91025" marL="91025" anchor="ctr"/>
                </a:tc>
                <a:tc>
                  <a:txBody>
                    <a:bodyPr/>
                    <a:lstStyle/>
                    <a:p>
                      <a:pPr indent="0" lvl="0" marL="0" marR="0" rtl="0" algn="l">
                        <a:spcBef>
                          <a:spcPts val="0"/>
                        </a:spcBef>
                        <a:spcAft>
                          <a:spcPts val="0"/>
                        </a:spcAft>
                        <a:buNone/>
                      </a:pPr>
                      <a:r>
                        <a:t/>
                      </a:r>
                      <a:endParaRPr sz="1400"/>
                    </a:p>
                  </a:txBody>
                  <a:tcPr marT="45725" marB="45725" marR="91025" marL="91025" anchor="ctr"/>
                </a:tc>
                <a:tc>
                  <a:txBody>
                    <a:bodyPr/>
                    <a:lstStyle/>
                    <a:p>
                      <a:pPr indent="0" lvl="0" marL="0" marR="0" rtl="0" algn="l">
                        <a:spcBef>
                          <a:spcPts val="0"/>
                        </a:spcBef>
                        <a:spcAft>
                          <a:spcPts val="0"/>
                        </a:spcAft>
                        <a:buNone/>
                      </a:pPr>
                      <a:r>
                        <a:t/>
                      </a:r>
                      <a:endParaRPr sz="1400"/>
                    </a:p>
                  </a:txBody>
                  <a:tcPr marT="45725" marB="45725" marR="91025" marL="91025" anchor="ctr"/>
                </a:tc>
                <a:tc>
                  <a:txBody>
                    <a:bodyPr/>
                    <a:lstStyle/>
                    <a:p>
                      <a:pPr indent="0" lvl="0" marL="0" marR="0" rtl="0" algn="l">
                        <a:spcBef>
                          <a:spcPts val="0"/>
                        </a:spcBef>
                        <a:spcAft>
                          <a:spcPts val="0"/>
                        </a:spcAft>
                        <a:buNone/>
                      </a:pPr>
                      <a:r>
                        <a:t/>
                      </a:r>
                      <a:endParaRPr sz="1400"/>
                    </a:p>
                  </a:txBody>
                  <a:tcPr marT="45725" marB="45725" marR="91025" marL="91025" anchor="ctr"/>
                </a:tc>
                <a:tc>
                  <a:txBody>
                    <a:bodyPr/>
                    <a:lstStyle/>
                    <a:p>
                      <a:pPr indent="0" lvl="0" marL="0" marR="0" rtl="0" algn="l">
                        <a:spcBef>
                          <a:spcPts val="0"/>
                        </a:spcBef>
                        <a:spcAft>
                          <a:spcPts val="0"/>
                        </a:spcAft>
                        <a:buNone/>
                      </a:pPr>
                      <a:r>
                        <a:t/>
                      </a:r>
                      <a:endParaRPr sz="1400"/>
                    </a:p>
                  </a:txBody>
                  <a:tcPr marT="45725" marB="45725" marR="91025" marL="91025" anchor="ctr"/>
                </a:tc>
              </a:tr>
              <a:tr h="427900">
                <a:tc>
                  <a:txBody>
                    <a:bodyPr/>
                    <a:lstStyle/>
                    <a:p>
                      <a:pPr indent="0" lvl="0" marL="0" marR="0" rtl="0" algn="l">
                        <a:lnSpc>
                          <a:spcPct val="100000"/>
                        </a:lnSpc>
                        <a:spcBef>
                          <a:spcPts val="0"/>
                        </a:spcBef>
                        <a:spcAft>
                          <a:spcPts val="0"/>
                        </a:spcAft>
                        <a:buClr>
                          <a:schemeClr val="dk1"/>
                        </a:buClr>
                        <a:buSzPts val="1400"/>
                        <a:buFont typeface="Calibri"/>
                        <a:buNone/>
                      </a:pPr>
                      <a:r>
                        <a:rPr lang="en-US" sz="1400"/>
                        <a:t>Earnings</a:t>
                      </a:r>
                      <a:r>
                        <a:rPr lang="en-US" sz="1400"/>
                        <a:t> before taxes</a:t>
                      </a:r>
                      <a:endParaRPr b="1" sz="1400"/>
                    </a:p>
                  </a:txBody>
                  <a:tcPr marT="45725" marB="45725" marR="91025" marL="91025" anchor="ctr"/>
                </a:tc>
                <a:tc>
                  <a:txBody>
                    <a:bodyPr/>
                    <a:lstStyle/>
                    <a:p>
                      <a:pPr indent="0" lvl="0" marL="0" marR="0" rtl="0" algn="l">
                        <a:spcBef>
                          <a:spcPts val="0"/>
                        </a:spcBef>
                        <a:spcAft>
                          <a:spcPts val="0"/>
                        </a:spcAft>
                        <a:buNone/>
                      </a:pPr>
                      <a:r>
                        <a:t/>
                      </a:r>
                      <a:endParaRPr sz="1400"/>
                    </a:p>
                  </a:txBody>
                  <a:tcPr marT="45725" marB="45725" marR="91025" marL="91025" anchor="ctr"/>
                </a:tc>
                <a:tc>
                  <a:txBody>
                    <a:bodyPr/>
                    <a:lstStyle/>
                    <a:p>
                      <a:pPr indent="0" lvl="0" marL="0" marR="0" rtl="0" algn="l">
                        <a:spcBef>
                          <a:spcPts val="0"/>
                        </a:spcBef>
                        <a:spcAft>
                          <a:spcPts val="0"/>
                        </a:spcAft>
                        <a:buNone/>
                      </a:pPr>
                      <a:r>
                        <a:t/>
                      </a:r>
                      <a:endParaRPr sz="1400"/>
                    </a:p>
                  </a:txBody>
                  <a:tcPr marT="45725" marB="45725" marR="91025" marL="91025" anchor="ctr"/>
                </a:tc>
                <a:tc>
                  <a:txBody>
                    <a:bodyPr/>
                    <a:lstStyle/>
                    <a:p>
                      <a:pPr indent="0" lvl="0" marL="0" marR="0" rtl="0" algn="l">
                        <a:spcBef>
                          <a:spcPts val="0"/>
                        </a:spcBef>
                        <a:spcAft>
                          <a:spcPts val="0"/>
                        </a:spcAft>
                        <a:buNone/>
                      </a:pPr>
                      <a:r>
                        <a:t/>
                      </a:r>
                      <a:endParaRPr sz="1400"/>
                    </a:p>
                  </a:txBody>
                  <a:tcPr marT="45725" marB="45725" marR="91025" marL="91025" anchor="ctr"/>
                </a:tc>
                <a:tc>
                  <a:txBody>
                    <a:bodyPr/>
                    <a:lstStyle/>
                    <a:p>
                      <a:pPr indent="0" lvl="0" marL="0" marR="0" rtl="0" algn="l">
                        <a:spcBef>
                          <a:spcPts val="0"/>
                        </a:spcBef>
                        <a:spcAft>
                          <a:spcPts val="0"/>
                        </a:spcAft>
                        <a:buNone/>
                      </a:pPr>
                      <a:r>
                        <a:t/>
                      </a:r>
                      <a:endParaRPr sz="1400"/>
                    </a:p>
                  </a:txBody>
                  <a:tcPr marT="45725" marB="45725" marR="91025" marL="91025" anchor="ctr"/>
                </a:tc>
                <a:tc>
                  <a:txBody>
                    <a:bodyPr/>
                    <a:lstStyle/>
                    <a:p>
                      <a:pPr indent="0" lvl="0" marL="0" marR="0" rtl="0" algn="l">
                        <a:spcBef>
                          <a:spcPts val="0"/>
                        </a:spcBef>
                        <a:spcAft>
                          <a:spcPts val="0"/>
                        </a:spcAft>
                        <a:buNone/>
                      </a:pPr>
                      <a:r>
                        <a:t/>
                      </a:r>
                      <a:endParaRPr sz="1400"/>
                    </a:p>
                  </a:txBody>
                  <a:tcPr marT="45725" marB="45725" marR="91025" marL="91025" anchor="ctr"/>
                </a:tc>
              </a:tr>
              <a:tr h="427900">
                <a:tc>
                  <a:txBody>
                    <a:bodyPr/>
                    <a:lstStyle/>
                    <a:p>
                      <a:pPr indent="0" lvl="0" marL="0" marR="0" rtl="0" algn="l">
                        <a:lnSpc>
                          <a:spcPct val="100000"/>
                        </a:lnSpc>
                        <a:spcBef>
                          <a:spcPts val="0"/>
                        </a:spcBef>
                        <a:spcAft>
                          <a:spcPts val="0"/>
                        </a:spcAft>
                        <a:buClr>
                          <a:schemeClr val="dk1"/>
                        </a:buClr>
                        <a:buSzPts val="1400"/>
                        <a:buFont typeface="Calibri"/>
                        <a:buNone/>
                      </a:pPr>
                      <a:r>
                        <a:rPr lang="en-US" sz="1400"/>
                        <a:t>Cash </a:t>
                      </a:r>
                      <a:r>
                        <a:rPr lang="en-US" sz="1400"/>
                        <a:t>flow</a:t>
                      </a:r>
                      <a:endParaRPr b="1" sz="1400"/>
                    </a:p>
                  </a:txBody>
                  <a:tcPr marT="45725" marB="45725" marR="91025" marL="91025" anchor="ctr"/>
                </a:tc>
                <a:tc>
                  <a:txBody>
                    <a:bodyPr/>
                    <a:lstStyle/>
                    <a:p>
                      <a:pPr indent="0" lvl="0" marL="0" marR="0" rtl="0" algn="l">
                        <a:spcBef>
                          <a:spcPts val="0"/>
                        </a:spcBef>
                        <a:spcAft>
                          <a:spcPts val="0"/>
                        </a:spcAft>
                        <a:buNone/>
                      </a:pPr>
                      <a:r>
                        <a:t/>
                      </a:r>
                      <a:endParaRPr sz="1400"/>
                    </a:p>
                  </a:txBody>
                  <a:tcPr marT="45725" marB="45725" marR="91025" marL="91025" anchor="ctr"/>
                </a:tc>
                <a:tc>
                  <a:txBody>
                    <a:bodyPr/>
                    <a:lstStyle/>
                    <a:p>
                      <a:pPr indent="0" lvl="0" marL="0" marR="0" rtl="0" algn="l">
                        <a:spcBef>
                          <a:spcPts val="0"/>
                        </a:spcBef>
                        <a:spcAft>
                          <a:spcPts val="0"/>
                        </a:spcAft>
                        <a:buNone/>
                      </a:pPr>
                      <a:r>
                        <a:t/>
                      </a:r>
                      <a:endParaRPr sz="1400"/>
                    </a:p>
                  </a:txBody>
                  <a:tcPr marT="45725" marB="45725" marR="91025" marL="91025" anchor="ctr"/>
                </a:tc>
                <a:tc>
                  <a:txBody>
                    <a:bodyPr/>
                    <a:lstStyle/>
                    <a:p>
                      <a:pPr indent="0" lvl="0" marL="0" marR="0" rtl="0" algn="l">
                        <a:spcBef>
                          <a:spcPts val="0"/>
                        </a:spcBef>
                        <a:spcAft>
                          <a:spcPts val="0"/>
                        </a:spcAft>
                        <a:buNone/>
                      </a:pPr>
                      <a:r>
                        <a:t/>
                      </a:r>
                      <a:endParaRPr sz="1400"/>
                    </a:p>
                  </a:txBody>
                  <a:tcPr marT="45725" marB="45725" marR="91025" marL="91025" anchor="ctr"/>
                </a:tc>
                <a:tc>
                  <a:txBody>
                    <a:bodyPr/>
                    <a:lstStyle/>
                    <a:p>
                      <a:pPr indent="0" lvl="0" marL="0" marR="0" rtl="0" algn="l">
                        <a:spcBef>
                          <a:spcPts val="0"/>
                        </a:spcBef>
                        <a:spcAft>
                          <a:spcPts val="0"/>
                        </a:spcAft>
                        <a:buNone/>
                      </a:pPr>
                      <a:r>
                        <a:t/>
                      </a:r>
                      <a:endParaRPr sz="1400"/>
                    </a:p>
                  </a:txBody>
                  <a:tcPr marT="45725" marB="45725" marR="91025" marL="91025" anchor="ctr"/>
                </a:tc>
                <a:tc>
                  <a:txBody>
                    <a:bodyPr/>
                    <a:lstStyle/>
                    <a:p>
                      <a:pPr indent="0" lvl="0" marL="0" marR="0" rtl="0" algn="l">
                        <a:spcBef>
                          <a:spcPts val="0"/>
                        </a:spcBef>
                        <a:spcAft>
                          <a:spcPts val="0"/>
                        </a:spcAft>
                        <a:buNone/>
                      </a:pPr>
                      <a:r>
                        <a:t/>
                      </a:r>
                      <a:endParaRPr sz="1400"/>
                    </a:p>
                  </a:txBody>
                  <a:tcPr marT="45725" marB="45725" marR="91025" marL="91025" anchor="ctr"/>
                </a:tc>
              </a:tr>
            </a:tbl>
          </a:graphicData>
        </a:graphic>
      </p:graphicFrame>
      <p:sp>
        <p:nvSpPr>
          <p:cNvPr id="1025" name="Google Shape;1025;p15"/>
          <p:cNvSpPr txBox="1"/>
          <p:nvPr/>
        </p:nvSpPr>
        <p:spPr>
          <a:xfrm>
            <a:off x="5438227" y="5353050"/>
            <a:ext cx="6601581" cy="1200329"/>
          </a:xfrm>
          <a:prstGeom prst="rect">
            <a:avLst/>
          </a:prstGeom>
          <a:gradFill>
            <a:gsLst>
              <a:gs pos="0">
                <a:schemeClr val="accent1"/>
              </a:gs>
              <a:gs pos="100000">
                <a:srgbClr val="56A9F3"/>
              </a:gs>
            </a:gsLst>
            <a:lin ang="2700000" scaled="0"/>
          </a:gra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dk1"/>
                </a:solidFill>
                <a:latin typeface="Calibri"/>
                <a:ea typeface="Calibri"/>
                <a:cs typeface="Calibri"/>
                <a:sym typeface="Calibri"/>
              </a:rPr>
              <a:t>COMMENTARY BOX – PLEASE DELETE</a:t>
            </a:r>
            <a:endParaRPr/>
          </a:p>
          <a:p>
            <a:pPr indent="-171450" lvl="0" marL="171450" marR="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Absolute minimum is revenue, gross margin, earnings </a:t>
            </a:r>
            <a:endParaRPr/>
          </a:p>
          <a:p>
            <a:pPr indent="-171450" lvl="0" marL="171450" marR="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Add other factors, ratios, value drivers if relevant</a:t>
            </a:r>
            <a:endParaRPr/>
          </a:p>
          <a:p>
            <a:pPr indent="-171450" lvl="0" marL="171450" marR="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Assumptions and a sharp understanding of the business case is more important than accuracy of decimals </a:t>
            </a:r>
            <a:endParaRPr/>
          </a:p>
          <a:p>
            <a:pPr indent="-171450" lvl="0" marL="171450" marR="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&lt;10% have a well worked through financial slide</a:t>
            </a:r>
            <a:endParaRPr/>
          </a:p>
        </p:txBody>
      </p:sp>
      <p:sp>
        <p:nvSpPr>
          <p:cNvPr id="1026" name="Google Shape;1026;p15"/>
          <p:cNvSpPr txBox="1"/>
          <p:nvPr>
            <p:ph type="title"/>
          </p:nvPr>
        </p:nvSpPr>
        <p:spPr>
          <a:xfrm>
            <a:off x="0" y="0"/>
            <a:ext cx="121920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Font typeface="Arial"/>
              <a:buNone/>
            </a:pPr>
            <a:r>
              <a:rPr lang="en-US" sz="2800">
                <a:latin typeface="Arial"/>
                <a:ea typeface="Arial"/>
                <a:cs typeface="Arial"/>
                <a:sym typeface="Arial"/>
              </a:rPr>
              <a:t>FINANCIAL / BUDGET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1" name="Shape 1031"/>
        <p:cNvGrpSpPr/>
        <p:nvPr/>
      </p:nvGrpSpPr>
      <p:grpSpPr>
        <a:xfrm>
          <a:off x="0" y="0"/>
          <a:ext cx="0" cy="0"/>
          <a:chOff x="0" y="0"/>
          <a:chExt cx="0" cy="0"/>
        </a:xfrm>
      </p:grpSpPr>
      <p:sp>
        <p:nvSpPr>
          <p:cNvPr id="1032" name="Google Shape;1032;p16"/>
          <p:cNvSpPr/>
          <p:nvPr/>
        </p:nvSpPr>
        <p:spPr>
          <a:xfrm>
            <a:off x="6523961" y="0"/>
            <a:ext cx="5668662" cy="6858000"/>
          </a:xfrm>
          <a:prstGeom prst="rect">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25">
              <a:solidFill>
                <a:schemeClr val="lt1"/>
              </a:solidFill>
              <a:latin typeface="Montserrat"/>
              <a:ea typeface="Montserrat"/>
              <a:cs typeface="Montserrat"/>
              <a:sym typeface="Montserrat"/>
            </a:endParaRPr>
          </a:p>
        </p:txBody>
      </p:sp>
      <p:sp>
        <p:nvSpPr>
          <p:cNvPr id="1033" name="Google Shape;1033;p16"/>
          <p:cNvSpPr/>
          <p:nvPr/>
        </p:nvSpPr>
        <p:spPr>
          <a:xfrm>
            <a:off x="6832432" y="642590"/>
            <a:ext cx="5138551" cy="2103661"/>
          </a:xfrm>
          <a:custGeom>
            <a:rect b="b" l="l" r="r" t="t"/>
            <a:pathLst>
              <a:path extrusionOk="0" h="1757" w="4580">
                <a:moveTo>
                  <a:pt x="0" y="1757"/>
                </a:moveTo>
                <a:lnTo>
                  <a:pt x="1229" y="502"/>
                </a:lnTo>
                <a:lnTo>
                  <a:pt x="1241" y="493"/>
                </a:lnTo>
                <a:lnTo>
                  <a:pt x="1251" y="500"/>
                </a:lnTo>
                <a:lnTo>
                  <a:pt x="2074" y="1310"/>
                </a:lnTo>
                <a:lnTo>
                  <a:pt x="2041" y="1310"/>
                </a:lnTo>
                <a:lnTo>
                  <a:pt x="2733" y="606"/>
                </a:lnTo>
                <a:lnTo>
                  <a:pt x="2755" y="585"/>
                </a:lnTo>
                <a:lnTo>
                  <a:pt x="2776" y="609"/>
                </a:lnTo>
                <a:lnTo>
                  <a:pt x="3379" y="1206"/>
                </a:lnTo>
                <a:lnTo>
                  <a:pt x="3325" y="1206"/>
                </a:lnTo>
                <a:lnTo>
                  <a:pt x="4507" y="0"/>
                </a:lnTo>
                <a:lnTo>
                  <a:pt x="4580" y="73"/>
                </a:lnTo>
                <a:lnTo>
                  <a:pt x="3379" y="1255"/>
                </a:lnTo>
                <a:lnTo>
                  <a:pt x="3351" y="1284"/>
                </a:lnTo>
                <a:lnTo>
                  <a:pt x="3325" y="1258"/>
                </a:lnTo>
                <a:lnTo>
                  <a:pt x="2733" y="656"/>
                </a:lnTo>
                <a:lnTo>
                  <a:pt x="2776" y="656"/>
                </a:lnTo>
                <a:lnTo>
                  <a:pt x="2074" y="1348"/>
                </a:lnTo>
                <a:lnTo>
                  <a:pt x="2057" y="1364"/>
                </a:lnTo>
                <a:lnTo>
                  <a:pt x="2041" y="1348"/>
                </a:lnTo>
                <a:lnTo>
                  <a:pt x="1229" y="523"/>
                </a:lnTo>
                <a:lnTo>
                  <a:pt x="1251" y="523"/>
                </a:lnTo>
                <a:lnTo>
                  <a:pt x="0" y="1757"/>
                </a:lnTo>
                <a:close/>
              </a:path>
            </a:pathLst>
          </a:custGeom>
          <a:gradFill>
            <a:gsLst>
              <a:gs pos="0">
                <a:srgbClr val="BFBFBF">
                  <a:alpha val="0"/>
                </a:srgbClr>
              </a:gs>
              <a:gs pos="100000">
                <a:srgbClr val="BFBFBF"/>
              </a:gs>
            </a:gsLst>
            <a:lin ang="0" scaled="0"/>
          </a:gradFill>
          <a:ln>
            <a:noFill/>
          </a:ln>
        </p:spPr>
        <p:txBody>
          <a:bodyPr anchorCtr="0" anchor="t" bIns="28575" lIns="57150" spcFirstLastPara="1" rIns="57150" wrap="square" tIns="28575">
            <a:noAutofit/>
          </a:bodyPr>
          <a:lstStyle/>
          <a:p>
            <a:pPr indent="0" lvl="0" marL="0" marR="0" rtl="0" algn="l">
              <a:spcBef>
                <a:spcPts val="0"/>
              </a:spcBef>
              <a:spcAft>
                <a:spcPts val="0"/>
              </a:spcAft>
              <a:buNone/>
            </a:pPr>
            <a:r>
              <a:t/>
            </a:r>
            <a:endParaRPr sz="1125">
              <a:solidFill>
                <a:schemeClr val="dk1"/>
              </a:solidFill>
              <a:latin typeface="Montserrat"/>
              <a:ea typeface="Montserrat"/>
              <a:cs typeface="Montserrat"/>
              <a:sym typeface="Montserrat"/>
            </a:endParaRPr>
          </a:p>
        </p:txBody>
      </p:sp>
      <p:sp>
        <p:nvSpPr>
          <p:cNvPr id="1034" name="Google Shape;1034;p16"/>
          <p:cNvSpPr txBox="1"/>
          <p:nvPr/>
        </p:nvSpPr>
        <p:spPr>
          <a:xfrm>
            <a:off x="7846257" y="2911151"/>
            <a:ext cx="2207658" cy="79958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800"/>
              <a:buFont typeface="Arial"/>
              <a:buNone/>
            </a:pPr>
            <a:r>
              <a:rPr lang="en-US" sz="2800">
                <a:solidFill>
                  <a:schemeClr val="lt1"/>
                </a:solidFill>
                <a:latin typeface="Montserrat"/>
                <a:ea typeface="Montserrat"/>
                <a:cs typeface="Montserrat"/>
                <a:sym typeface="Montserrat"/>
              </a:rPr>
              <a:t>FUNDING</a:t>
            </a:r>
            <a:endParaRPr sz="2750">
              <a:solidFill>
                <a:schemeClr val="lt1"/>
              </a:solidFill>
              <a:latin typeface="Montserrat"/>
              <a:ea typeface="Montserrat"/>
              <a:cs typeface="Montserrat"/>
              <a:sym typeface="Montserrat"/>
            </a:endParaRPr>
          </a:p>
        </p:txBody>
      </p:sp>
      <p:sp>
        <p:nvSpPr>
          <p:cNvPr id="1035" name="Google Shape;1035;p16"/>
          <p:cNvSpPr/>
          <p:nvPr/>
        </p:nvSpPr>
        <p:spPr>
          <a:xfrm>
            <a:off x="7846255" y="3564974"/>
            <a:ext cx="3369286"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lt1"/>
                </a:solidFill>
                <a:latin typeface="Montserrat"/>
                <a:ea typeface="Montserrat"/>
                <a:cs typeface="Montserrat"/>
                <a:sym typeface="Montserrat"/>
              </a:rPr>
              <a:t>Insert graphs, pie charts etc.</a:t>
            </a:r>
            <a:endParaRPr sz="1600">
              <a:solidFill>
                <a:schemeClr val="dk1"/>
              </a:solidFill>
              <a:latin typeface="Montserrat"/>
              <a:ea typeface="Montserrat"/>
              <a:cs typeface="Montserrat"/>
              <a:sym typeface="Montserrat"/>
            </a:endParaRPr>
          </a:p>
        </p:txBody>
      </p:sp>
      <p:sp>
        <p:nvSpPr>
          <p:cNvPr id="1036" name="Google Shape;1036;p16"/>
          <p:cNvSpPr/>
          <p:nvPr/>
        </p:nvSpPr>
        <p:spPr>
          <a:xfrm>
            <a:off x="532435" y="915452"/>
            <a:ext cx="5563565" cy="2795283"/>
          </a:xfrm>
          <a:prstGeom prst="rect">
            <a:avLst/>
          </a:prstGeom>
          <a:noFill/>
          <a:ln>
            <a:noFill/>
          </a:ln>
        </p:spPr>
        <p:txBody>
          <a:bodyPr anchorCtr="0" anchor="t" bIns="0" lIns="0" spcFirstLastPara="1" rIns="0" wrap="square" tIns="0">
            <a:noAutofit/>
          </a:bodyPr>
          <a:lstStyle/>
          <a:p>
            <a:pPr indent="-457200" lvl="0" marL="457200" marR="0" rtl="0" algn="l">
              <a:lnSpc>
                <a:spcPct val="150000"/>
              </a:lnSpc>
              <a:spcBef>
                <a:spcPts val="0"/>
              </a:spcBef>
              <a:spcAft>
                <a:spcPts val="0"/>
              </a:spcAft>
              <a:buClr>
                <a:srgbClr val="323C40"/>
              </a:buClr>
              <a:buSzPts val="2000"/>
              <a:buFont typeface="Montserrat"/>
              <a:buChar char="▪"/>
            </a:pPr>
            <a:r>
              <a:rPr b="1" lang="en-US" sz="2000" cap="none">
                <a:solidFill>
                  <a:srgbClr val="323C40"/>
                </a:solidFill>
                <a:latin typeface="Montserrat"/>
                <a:ea typeface="Montserrat"/>
                <a:cs typeface="Montserrat"/>
                <a:sym typeface="Montserrat"/>
              </a:rPr>
              <a:t>CAPITAL REQUIRED</a:t>
            </a:r>
            <a:endParaRPr sz="2000">
              <a:solidFill>
                <a:schemeClr val="dk1"/>
              </a:solidFill>
              <a:latin typeface="Montserrat"/>
              <a:ea typeface="Montserrat"/>
              <a:cs typeface="Montserrat"/>
              <a:sym typeface="Montserrat"/>
            </a:endParaRPr>
          </a:p>
          <a:p>
            <a:pPr indent="-457200" lvl="0" marL="457200" marR="0" rtl="0" algn="l">
              <a:lnSpc>
                <a:spcPct val="150000"/>
              </a:lnSpc>
              <a:spcBef>
                <a:spcPts val="0"/>
              </a:spcBef>
              <a:spcAft>
                <a:spcPts val="0"/>
              </a:spcAft>
              <a:buClr>
                <a:srgbClr val="323C40"/>
              </a:buClr>
              <a:buSzPts val="2000"/>
              <a:buFont typeface="Montserrat"/>
              <a:buChar char="▪"/>
            </a:pPr>
            <a:r>
              <a:rPr b="1" lang="en-US" sz="2000" cap="none">
                <a:solidFill>
                  <a:srgbClr val="323C40"/>
                </a:solidFill>
                <a:latin typeface="Montserrat"/>
                <a:ea typeface="Montserrat"/>
                <a:cs typeface="Montserrat"/>
                <a:sym typeface="Montserrat"/>
              </a:rPr>
              <a:t>TRANCHES?</a:t>
            </a:r>
            <a:endParaRPr>
              <a:latin typeface="Montserrat"/>
              <a:ea typeface="Montserrat"/>
              <a:cs typeface="Montserrat"/>
              <a:sym typeface="Montserrat"/>
            </a:endParaRPr>
          </a:p>
          <a:p>
            <a:pPr indent="-457200" lvl="0" marL="457200" marR="0" rtl="0" algn="l">
              <a:lnSpc>
                <a:spcPct val="150000"/>
              </a:lnSpc>
              <a:spcBef>
                <a:spcPts val="0"/>
              </a:spcBef>
              <a:spcAft>
                <a:spcPts val="0"/>
              </a:spcAft>
              <a:buClr>
                <a:srgbClr val="323C40"/>
              </a:buClr>
              <a:buSzPts val="2000"/>
              <a:buFont typeface="Montserrat"/>
              <a:buChar char="▪"/>
            </a:pPr>
            <a:r>
              <a:rPr b="1" lang="en-US" sz="2000" cap="none">
                <a:solidFill>
                  <a:srgbClr val="323C40"/>
                </a:solidFill>
                <a:latin typeface="Montserrat"/>
                <a:ea typeface="Montserrat"/>
                <a:cs typeface="Montserrat"/>
                <a:sym typeface="Montserrat"/>
              </a:rPr>
              <a:t>MILESTONES?</a:t>
            </a:r>
            <a:endParaRPr>
              <a:latin typeface="Montserrat"/>
              <a:ea typeface="Montserrat"/>
              <a:cs typeface="Montserrat"/>
              <a:sym typeface="Montserrat"/>
            </a:endParaRPr>
          </a:p>
          <a:p>
            <a:pPr indent="-457200" lvl="0" marL="457200" marR="0" rtl="0" algn="l">
              <a:lnSpc>
                <a:spcPct val="150000"/>
              </a:lnSpc>
              <a:spcBef>
                <a:spcPts val="0"/>
              </a:spcBef>
              <a:spcAft>
                <a:spcPts val="0"/>
              </a:spcAft>
              <a:buClr>
                <a:srgbClr val="323C40"/>
              </a:buClr>
              <a:buSzPts val="2000"/>
              <a:buFont typeface="Montserrat"/>
              <a:buChar char="▪"/>
            </a:pPr>
            <a:r>
              <a:rPr b="1" lang="en-US" sz="2000" cap="none">
                <a:solidFill>
                  <a:srgbClr val="323C40"/>
                </a:solidFill>
                <a:latin typeface="Montserrat"/>
                <a:ea typeface="Montserrat"/>
                <a:cs typeface="Montserrat"/>
                <a:sym typeface="Montserrat"/>
              </a:rPr>
              <a:t>INVESTOR COMPETENCIES?</a:t>
            </a:r>
            <a:endParaRPr>
              <a:latin typeface="Montserrat"/>
              <a:ea typeface="Montserrat"/>
              <a:cs typeface="Montserrat"/>
              <a:sym typeface="Montserrat"/>
            </a:endParaRPr>
          </a:p>
          <a:p>
            <a:pPr indent="-330200" lvl="0" marL="457200" marR="0" rtl="0" algn="l">
              <a:lnSpc>
                <a:spcPct val="150000"/>
              </a:lnSpc>
              <a:spcBef>
                <a:spcPts val="0"/>
              </a:spcBef>
              <a:spcAft>
                <a:spcPts val="0"/>
              </a:spcAft>
              <a:buClr>
                <a:srgbClr val="323C40"/>
              </a:buClr>
              <a:buSzPts val="2000"/>
              <a:buFont typeface="Noto Sans Symbols"/>
              <a:buNone/>
            </a:pPr>
            <a:r>
              <a:t/>
            </a:r>
            <a:endParaRPr sz="2000">
              <a:solidFill>
                <a:schemeClr val="dk1"/>
              </a:solidFill>
              <a:latin typeface="Montserrat"/>
              <a:ea typeface="Montserrat"/>
              <a:cs typeface="Montserrat"/>
              <a:sym typeface="Montserrat"/>
            </a:endParaRPr>
          </a:p>
        </p:txBody>
      </p:sp>
      <p:sp>
        <p:nvSpPr>
          <p:cNvPr id="1037" name="Google Shape;1037;p16"/>
          <p:cNvSpPr txBox="1"/>
          <p:nvPr/>
        </p:nvSpPr>
        <p:spPr>
          <a:xfrm>
            <a:off x="5369402" y="5747260"/>
            <a:ext cx="6601581" cy="830997"/>
          </a:xfrm>
          <a:prstGeom prst="rect">
            <a:avLst/>
          </a:prstGeom>
          <a:gradFill>
            <a:gsLst>
              <a:gs pos="0">
                <a:schemeClr val="accent1"/>
              </a:gs>
              <a:gs pos="100000">
                <a:srgbClr val="56A9F3"/>
              </a:gs>
            </a:gsLst>
            <a:lin ang="2700000" scaled="0"/>
          </a:gra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dk1"/>
                </a:solidFill>
                <a:latin typeface="Calibri"/>
                <a:ea typeface="Calibri"/>
                <a:cs typeface="Calibri"/>
                <a:sym typeface="Calibri"/>
              </a:rPr>
              <a:t>COMMENTARY BOX – PLEASE DELETE</a:t>
            </a:r>
            <a:endParaRPr/>
          </a:p>
          <a:p>
            <a:pPr indent="-171450" lvl="0" marL="171450" marR="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Which "deal" do you want: Capital requirement, investor's skills, tranches, milestones, exit considerations</a:t>
            </a:r>
            <a:endParaRPr sz="1200">
              <a:solidFill>
                <a:schemeClr val="dk1"/>
              </a:solidFill>
              <a:latin typeface="Calibri"/>
              <a:ea typeface="Calibri"/>
              <a:cs typeface="Calibri"/>
              <a:sym typeface="Calibri"/>
            </a:endParaRPr>
          </a:p>
          <a:p>
            <a:pPr indent="-95250" lvl="0" marL="171450" marR="0" rtl="0" algn="l">
              <a:spcBef>
                <a:spcPts val="0"/>
              </a:spcBef>
              <a:spcAft>
                <a:spcPts val="0"/>
              </a:spcAft>
              <a:buClr>
                <a:schemeClr val="dk1"/>
              </a:buClr>
              <a:buSzPts val="1200"/>
              <a:buFont typeface="Arial"/>
              <a:buNone/>
            </a:pPr>
            <a:r>
              <a:t/>
            </a:r>
            <a:endParaRPr b="1" sz="12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2" name="Shape 1042"/>
        <p:cNvGrpSpPr/>
        <p:nvPr/>
      </p:nvGrpSpPr>
      <p:grpSpPr>
        <a:xfrm>
          <a:off x="0" y="0"/>
          <a:ext cx="0" cy="0"/>
          <a:chOff x="0" y="0"/>
          <a:chExt cx="0" cy="0"/>
        </a:xfrm>
      </p:grpSpPr>
      <p:sp>
        <p:nvSpPr>
          <p:cNvPr id="1043" name="Google Shape;1043;p17"/>
          <p:cNvSpPr/>
          <p:nvPr/>
        </p:nvSpPr>
        <p:spPr>
          <a:xfrm>
            <a:off x="0" y="3662914"/>
            <a:ext cx="12192000" cy="1977490"/>
          </a:xfrm>
          <a:prstGeom prst="rect">
            <a:avLst/>
          </a:prstGeom>
          <a:solidFill>
            <a:srgbClr val="F2F2F2">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1044" name="Google Shape;1044;p17"/>
          <p:cNvSpPr/>
          <p:nvPr>
            <p:ph idx="2" type="pic"/>
          </p:nvPr>
        </p:nvSpPr>
        <p:spPr>
          <a:xfrm>
            <a:off x="6500710" y="448686"/>
            <a:ext cx="4962525" cy="2543175"/>
          </a:xfrm>
          <a:prstGeom prst="rect">
            <a:avLst/>
          </a:prstGeom>
          <a:solidFill>
            <a:srgbClr val="D8D8D8"/>
          </a:solidFill>
          <a:ln>
            <a:noFill/>
          </a:ln>
        </p:spPr>
        <p:txBody>
          <a:bodyPr anchorCtr="0" anchor="t" bIns="45700" lIns="91425" spcFirstLastPara="1" rIns="91425" wrap="square" tIns="45700">
            <a:noAutofit/>
          </a:bodyPr>
          <a:lstStyle/>
          <a:p>
            <a:pPr indent="0" lvl="0" marL="0" rtl="0" algn="ctr">
              <a:spcBef>
                <a:spcPts val="1000"/>
              </a:spcBef>
              <a:spcAft>
                <a:spcPts val="0"/>
              </a:spcAft>
              <a:buNone/>
            </a:pPr>
            <a:r>
              <a:t/>
            </a:r>
            <a:endParaRPr/>
          </a:p>
        </p:txBody>
      </p:sp>
      <p:sp>
        <p:nvSpPr>
          <p:cNvPr id="1045" name="Google Shape;1045;p17"/>
          <p:cNvSpPr txBox="1"/>
          <p:nvPr/>
        </p:nvSpPr>
        <p:spPr>
          <a:xfrm>
            <a:off x="0" y="3902039"/>
            <a:ext cx="6096000" cy="1731243"/>
          </a:xfrm>
          <a:prstGeom prst="rect">
            <a:avLst/>
          </a:prstGeom>
          <a:noFill/>
          <a:ln>
            <a:noFill/>
          </a:ln>
        </p:spPr>
        <p:txBody>
          <a:bodyPr anchorCtr="0" anchor="t" bIns="45700" lIns="91425" spcFirstLastPara="1" rIns="91425" wrap="square" tIns="45700">
            <a:spAutoFit/>
          </a:bodyPr>
          <a:lstStyle/>
          <a:p>
            <a:pPr indent="0" lvl="1" marL="457200" marR="0" rtl="0" algn="l">
              <a:spcBef>
                <a:spcPts val="0"/>
              </a:spcBef>
              <a:spcAft>
                <a:spcPts val="0"/>
              </a:spcAft>
              <a:buNone/>
            </a:pPr>
            <a:r>
              <a:rPr b="1" i="0" lang="en-US" sz="4000" u="none" cap="none" strike="noStrike">
                <a:solidFill>
                  <a:schemeClr val="accent1"/>
                </a:solidFill>
                <a:latin typeface="Montserrat"/>
                <a:ea typeface="Montserrat"/>
                <a:cs typeface="Montserrat"/>
                <a:sym typeface="Montserrat"/>
              </a:rPr>
              <a:t>COMPANY NAME</a:t>
            </a:r>
            <a:endParaRPr/>
          </a:p>
          <a:p>
            <a:pPr indent="0" lvl="1" marL="457200" marR="0" rtl="0" algn="l">
              <a:spcBef>
                <a:spcPts val="0"/>
              </a:spcBef>
              <a:spcAft>
                <a:spcPts val="0"/>
              </a:spcAft>
              <a:buNone/>
            </a:pPr>
            <a:br>
              <a:rPr b="1" i="0" lang="en-US" sz="1400" u="none" cap="none" strike="noStrike">
                <a:solidFill>
                  <a:schemeClr val="dk1"/>
                </a:solidFill>
                <a:latin typeface="Montserrat"/>
                <a:ea typeface="Montserrat"/>
                <a:cs typeface="Montserrat"/>
                <a:sym typeface="Montserrat"/>
              </a:rPr>
            </a:br>
            <a:r>
              <a:rPr b="1" i="0" lang="en-US" sz="1400" u="none" cap="none" strike="noStrike">
                <a:solidFill>
                  <a:schemeClr val="dk1"/>
                </a:solidFill>
                <a:latin typeface="Montserrat"/>
                <a:ea typeface="Montserrat"/>
                <a:cs typeface="Montserrat"/>
                <a:sym typeface="Montserrat"/>
              </a:rPr>
              <a:t>NAME</a:t>
            </a:r>
            <a:endParaRPr/>
          </a:p>
          <a:p>
            <a:pPr indent="0" lvl="1" marL="457200" marR="0" rtl="0" algn="l">
              <a:spcBef>
                <a:spcPts val="0"/>
              </a:spcBef>
              <a:spcAft>
                <a:spcPts val="0"/>
              </a:spcAft>
              <a:buNone/>
            </a:pPr>
            <a:r>
              <a:rPr b="1" i="0" lang="en-US" sz="1400" u="none" cap="none" strike="noStrike">
                <a:solidFill>
                  <a:schemeClr val="dk1"/>
                </a:solidFill>
                <a:latin typeface="Montserrat"/>
                <a:ea typeface="Montserrat"/>
                <a:cs typeface="Montserrat"/>
                <a:sym typeface="Montserrat"/>
              </a:rPr>
              <a:t>TITLE (TYPICALLY CEO)</a:t>
            </a:r>
            <a:endParaRPr/>
          </a:p>
          <a:p>
            <a:pPr indent="0" lvl="1" marL="457200" marR="0" rtl="0" algn="l">
              <a:spcBef>
                <a:spcPts val="0"/>
              </a:spcBef>
              <a:spcAft>
                <a:spcPts val="0"/>
              </a:spcAft>
              <a:buNone/>
            </a:pPr>
            <a:br>
              <a:rPr b="1" i="0" lang="en-US" sz="1400" u="none" cap="none" strike="noStrike">
                <a:solidFill>
                  <a:schemeClr val="dk1"/>
                </a:solidFill>
                <a:latin typeface="Montserrat"/>
                <a:ea typeface="Montserrat"/>
                <a:cs typeface="Montserrat"/>
                <a:sym typeface="Montserrat"/>
              </a:rPr>
            </a:br>
            <a:r>
              <a:rPr b="1" i="1" lang="en-US" sz="1050" u="none" cap="none" strike="noStrike">
                <a:solidFill>
                  <a:srgbClr val="595959"/>
                </a:solidFill>
                <a:latin typeface="Montserrat"/>
                <a:ea typeface="Montserrat"/>
                <a:cs typeface="Montserrat"/>
                <a:sym typeface="Montserrat"/>
              </a:rPr>
              <a:t>MAIL &amp; MOBILE</a:t>
            </a:r>
            <a:endParaRPr b="1" i="1" sz="1400" u="none" cap="none" strike="noStrike">
              <a:solidFill>
                <a:srgbClr val="595959"/>
              </a:solidFill>
              <a:latin typeface="Montserrat"/>
              <a:ea typeface="Montserrat"/>
              <a:cs typeface="Montserrat"/>
              <a:sym typeface="Montserrat"/>
            </a:endParaRPr>
          </a:p>
        </p:txBody>
      </p:sp>
      <p:sp>
        <p:nvSpPr>
          <p:cNvPr id="1046" name="Google Shape;1046;p17"/>
          <p:cNvSpPr txBox="1"/>
          <p:nvPr/>
        </p:nvSpPr>
        <p:spPr>
          <a:xfrm>
            <a:off x="-406400" y="6055311"/>
            <a:ext cx="3890745" cy="646331"/>
          </a:xfrm>
          <a:prstGeom prst="rect">
            <a:avLst/>
          </a:prstGeom>
          <a:noFill/>
          <a:ln>
            <a:noFill/>
          </a:ln>
        </p:spPr>
        <p:txBody>
          <a:bodyPr anchorCtr="0" anchor="t" bIns="45700" lIns="91425" spcFirstLastPara="1" rIns="91425" wrap="square" tIns="45700">
            <a:spAutoFit/>
          </a:bodyPr>
          <a:lstStyle/>
          <a:p>
            <a:pPr indent="0" lvl="1" marL="457200" marR="0" rtl="0" algn="l">
              <a:spcBef>
                <a:spcPts val="0"/>
              </a:spcBef>
              <a:spcAft>
                <a:spcPts val="0"/>
              </a:spcAft>
              <a:buNone/>
            </a:pPr>
            <a:r>
              <a:rPr b="1" i="0" lang="en-US" sz="1200" u="none" cap="none" strike="noStrike">
                <a:solidFill>
                  <a:srgbClr val="BFBFBF"/>
                </a:solidFill>
                <a:latin typeface="Montserrat"/>
                <a:ea typeface="Montserrat"/>
                <a:cs typeface="Montserrat"/>
                <a:sym typeface="Montserrat"/>
              </a:rPr>
              <a:t>CONTACT</a:t>
            </a:r>
            <a:endParaRPr b="0" i="0" sz="1200" u="none" cap="none" strike="noStrike">
              <a:solidFill>
                <a:srgbClr val="BFBFBF"/>
              </a:solidFill>
              <a:latin typeface="Montserrat"/>
              <a:ea typeface="Montserrat"/>
              <a:cs typeface="Montserrat"/>
              <a:sym typeface="Montserrat"/>
            </a:endParaRPr>
          </a:p>
          <a:p>
            <a:pPr indent="0" lvl="1" marL="457200" marR="0" rtl="0" algn="l">
              <a:spcBef>
                <a:spcPts val="0"/>
              </a:spcBef>
              <a:spcAft>
                <a:spcPts val="0"/>
              </a:spcAft>
              <a:buNone/>
            </a:pPr>
            <a:r>
              <a:rPr b="0" i="0" lang="en-US" sz="1200" u="none" cap="none" strike="noStrike">
                <a:solidFill>
                  <a:srgbClr val="BFBFBF"/>
                </a:solidFill>
                <a:latin typeface="Montserrat"/>
                <a:ea typeface="Montserrat"/>
                <a:cs typeface="Montserrat"/>
                <a:sym typeface="Montserrat"/>
              </a:rPr>
              <a:t>ROAD, POSTAL, CITY, COUNTRY </a:t>
            </a:r>
            <a:endParaRPr/>
          </a:p>
          <a:p>
            <a:pPr indent="0" lvl="1" marL="457200" marR="0" rtl="0" algn="l">
              <a:spcBef>
                <a:spcPts val="0"/>
              </a:spcBef>
              <a:spcAft>
                <a:spcPts val="0"/>
              </a:spcAft>
              <a:buNone/>
            </a:pPr>
            <a:r>
              <a:rPr b="0" i="0" lang="en-US" sz="1200" u="none" cap="none" strike="noStrike">
                <a:solidFill>
                  <a:srgbClr val="BFBFBF"/>
                </a:solidFill>
                <a:latin typeface="Montserrat"/>
                <a:ea typeface="Montserrat"/>
                <a:cs typeface="Montserrat"/>
                <a:sym typeface="Montserrat"/>
              </a:rPr>
              <a:t>WEBSITE</a:t>
            </a:r>
            <a:endParaRPr/>
          </a:p>
        </p:txBody>
      </p:sp>
      <p:sp>
        <p:nvSpPr>
          <p:cNvPr id="1047" name="Google Shape;1047;p17"/>
          <p:cNvSpPr/>
          <p:nvPr/>
        </p:nvSpPr>
        <p:spPr>
          <a:xfrm>
            <a:off x="6095999" y="3844141"/>
            <a:ext cx="5771949" cy="16004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Montserrat"/>
                <a:ea typeface="Montserrat"/>
                <a:cs typeface="Montserrat"/>
                <a:sym typeface="Montserrat"/>
              </a:rPr>
              <a:t>A few summarizing bullets</a:t>
            </a:r>
            <a:endParaRPr/>
          </a:p>
          <a:p>
            <a:pPr indent="0" lvl="0" marL="0" marR="0" rtl="0" algn="l">
              <a:spcBef>
                <a:spcPts val="0"/>
              </a:spcBef>
              <a:spcAft>
                <a:spcPts val="0"/>
              </a:spcAft>
              <a:buNone/>
            </a:pPr>
            <a:r>
              <a:t/>
            </a:r>
            <a:endParaRPr i="1" sz="1400">
              <a:solidFill>
                <a:schemeClr val="dk1"/>
              </a:solidFill>
              <a:latin typeface="Montserrat"/>
              <a:ea typeface="Montserrat"/>
              <a:cs typeface="Montserrat"/>
              <a:sym typeface="Montserrat"/>
            </a:endParaRPr>
          </a:p>
          <a:p>
            <a:pPr indent="-285750" lvl="0" marL="285750" marR="0" rtl="0" algn="l">
              <a:spcBef>
                <a:spcPts val="0"/>
              </a:spcBef>
              <a:spcAft>
                <a:spcPts val="0"/>
              </a:spcAft>
              <a:buClr>
                <a:schemeClr val="dk1"/>
              </a:buClr>
              <a:buSzPts val="1400"/>
              <a:buFont typeface="Arial"/>
              <a:buChar char="•"/>
            </a:pPr>
            <a:r>
              <a:rPr lang="en-US" sz="1400">
                <a:solidFill>
                  <a:schemeClr val="dk1"/>
                </a:solidFill>
                <a:latin typeface="Montserrat"/>
                <a:ea typeface="Montserrat"/>
                <a:cs typeface="Montserrat"/>
                <a:sym typeface="Montserrat"/>
              </a:rPr>
              <a:t>A line about the problem/market opportunity </a:t>
            </a:r>
            <a:endParaRPr/>
          </a:p>
          <a:p>
            <a:pPr indent="-285750" lvl="0" marL="285750" marR="0" rtl="0" algn="l">
              <a:spcBef>
                <a:spcPts val="0"/>
              </a:spcBef>
              <a:spcAft>
                <a:spcPts val="0"/>
              </a:spcAft>
              <a:buClr>
                <a:schemeClr val="dk1"/>
              </a:buClr>
              <a:buSzPts val="1400"/>
              <a:buFont typeface="Arial"/>
              <a:buChar char="•"/>
            </a:pPr>
            <a:r>
              <a:rPr lang="en-US" sz="1400">
                <a:solidFill>
                  <a:schemeClr val="dk1"/>
                </a:solidFill>
                <a:latin typeface="Montserrat"/>
                <a:ea typeface="Montserrat"/>
                <a:cs typeface="Montserrat"/>
                <a:sym typeface="Montserrat"/>
              </a:rPr>
              <a:t>Our solution is perfect and the timing is right</a:t>
            </a:r>
            <a:endParaRPr/>
          </a:p>
          <a:p>
            <a:pPr indent="-285750" lvl="0" marL="285750" marR="0" rtl="0" algn="l">
              <a:spcBef>
                <a:spcPts val="0"/>
              </a:spcBef>
              <a:spcAft>
                <a:spcPts val="0"/>
              </a:spcAft>
              <a:buClr>
                <a:schemeClr val="dk1"/>
              </a:buClr>
              <a:buSzPts val="1400"/>
              <a:buFont typeface="Arial"/>
              <a:buChar char="•"/>
            </a:pPr>
            <a:r>
              <a:rPr lang="en-US" sz="1400">
                <a:solidFill>
                  <a:schemeClr val="dk1"/>
                </a:solidFill>
                <a:latin typeface="Montserrat"/>
                <a:ea typeface="Montserrat"/>
                <a:cs typeface="Montserrat"/>
                <a:sym typeface="Montserrat"/>
              </a:rPr>
              <a:t>Customers are xyz and their benefit is enormous</a:t>
            </a:r>
            <a:endParaRPr/>
          </a:p>
          <a:p>
            <a:pPr indent="-285750" lvl="0" marL="285750" marR="0" rtl="0" algn="l">
              <a:spcBef>
                <a:spcPts val="0"/>
              </a:spcBef>
              <a:spcAft>
                <a:spcPts val="0"/>
              </a:spcAft>
              <a:buClr>
                <a:schemeClr val="dk1"/>
              </a:buClr>
              <a:buSzPts val="1400"/>
              <a:buFont typeface="Arial"/>
              <a:buChar char="•"/>
            </a:pPr>
            <a:r>
              <a:rPr lang="en-US" sz="1400">
                <a:solidFill>
                  <a:schemeClr val="dk1"/>
                </a:solidFill>
                <a:latin typeface="Montserrat"/>
                <a:ea typeface="Montserrat"/>
                <a:cs typeface="Montserrat"/>
                <a:sym typeface="Montserrat"/>
              </a:rPr>
              <a:t>We have an incredible team</a:t>
            </a:r>
            <a:endParaRPr/>
          </a:p>
          <a:p>
            <a:pPr indent="-285750" lvl="0" marL="285750" marR="0" rtl="0" algn="l">
              <a:spcBef>
                <a:spcPts val="0"/>
              </a:spcBef>
              <a:spcAft>
                <a:spcPts val="0"/>
              </a:spcAft>
              <a:buClr>
                <a:schemeClr val="dk1"/>
              </a:buClr>
              <a:buSzPts val="1400"/>
              <a:buFont typeface="Arial"/>
              <a:buChar char="•"/>
            </a:pPr>
            <a:r>
              <a:rPr lang="en-US" sz="1400">
                <a:solidFill>
                  <a:schemeClr val="dk1"/>
                </a:solidFill>
                <a:latin typeface="Montserrat"/>
                <a:ea typeface="Montserrat"/>
                <a:cs typeface="Montserrat"/>
                <a:sym typeface="Montserrat"/>
              </a:rPr>
              <a:t>Looking for x M EUR, 1 board member/CxO</a:t>
            </a:r>
            <a:endParaRPr sz="1400">
              <a:solidFill>
                <a:schemeClr val="dk1"/>
              </a:solidFill>
              <a:latin typeface="Montserrat"/>
              <a:ea typeface="Montserrat"/>
              <a:cs typeface="Montserrat"/>
              <a:sym typeface="Montserrat"/>
            </a:endParaRPr>
          </a:p>
        </p:txBody>
      </p:sp>
      <p:sp>
        <p:nvSpPr>
          <p:cNvPr id="1048" name="Google Shape;1048;p17"/>
          <p:cNvSpPr txBox="1"/>
          <p:nvPr/>
        </p:nvSpPr>
        <p:spPr>
          <a:xfrm>
            <a:off x="5081287" y="5773628"/>
            <a:ext cx="7001928" cy="1015663"/>
          </a:xfrm>
          <a:prstGeom prst="rect">
            <a:avLst/>
          </a:prstGeom>
          <a:gradFill>
            <a:gsLst>
              <a:gs pos="0">
                <a:schemeClr val="accent1"/>
              </a:gs>
              <a:gs pos="100000">
                <a:srgbClr val="56A9F3"/>
              </a:gs>
            </a:gsLst>
            <a:lin ang="2700000" scaled="0"/>
          </a:gra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dk1"/>
                </a:solidFill>
                <a:latin typeface="Calibri"/>
                <a:ea typeface="Calibri"/>
                <a:cs typeface="Calibri"/>
                <a:sym typeface="Calibri"/>
              </a:rPr>
              <a:t>COMMENTARY BOX – PLEASE DELETE</a:t>
            </a:r>
            <a:endParaRPr/>
          </a:p>
          <a:p>
            <a:pPr indent="-133350" lvl="0" marL="133350" marR="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Less than 20% of startups produce a good front page!</a:t>
            </a:r>
            <a:endParaRPr/>
          </a:p>
          <a:p>
            <a:pPr indent="-133350" lvl="0" marL="133350" marR="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Consider the language of the presentation  </a:t>
            </a:r>
            <a:endParaRPr/>
          </a:p>
          <a:p>
            <a:pPr indent="-133350" lvl="0" marL="133350" marR="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When presenting: Use this front page also as your </a:t>
            </a:r>
            <a:r>
              <a:rPr i="1" lang="en-US" sz="1200">
                <a:solidFill>
                  <a:schemeClr val="dk1"/>
                </a:solidFill>
                <a:latin typeface="Calibri"/>
                <a:ea typeface="Calibri"/>
                <a:cs typeface="Calibri"/>
                <a:sym typeface="Calibri"/>
              </a:rPr>
              <a:t>final</a:t>
            </a:r>
            <a:r>
              <a:rPr lang="en-US" sz="1200">
                <a:solidFill>
                  <a:schemeClr val="dk1"/>
                </a:solidFill>
                <a:latin typeface="Calibri"/>
                <a:ea typeface="Calibri"/>
                <a:cs typeface="Calibri"/>
                <a:sym typeface="Calibri"/>
              </a:rPr>
              <a:t> slide instead of a final slide just stating “Thank you” or “Questions?”. Often the final slide is displayed for many minutes during a Q&amp;A, so it needs to add value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2" name="Shape 1052"/>
        <p:cNvGrpSpPr/>
        <p:nvPr/>
      </p:nvGrpSpPr>
      <p:grpSpPr>
        <a:xfrm>
          <a:off x="0" y="0"/>
          <a:ext cx="0" cy="0"/>
          <a:chOff x="0" y="0"/>
          <a:chExt cx="0" cy="0"/>
        </a:xfrm>
      </p:grpSpPr>
      <p:cxnSp>
        <p:nvCxnSpPr>
          <p:cNvPr id="1053" name="Google Shape;1053;p18"/>
          <p:cNvCxnSpPr/>
          <p:nvPr/>
        </p:nvCxnSpPr>
        <p:spPr>
          <a:xfrm>
            <a:off x="1026803" y="44613"/>
            <a:ext cx="0" cy="1152000"/>
          </a:xfrm>
          <a:prstGeom prst="straightConnector1">
            <a:avLst/>
          </a:prstGeom>
          <a:noFill/>
          <a:ln cap="flat" cmpd="sng" w="9525">
            <a:solidFill>
              <a:srgbClr val="7F7F7F">
                <a:alpha val="44705"/>
              </a:srgbClr>
            </a:solidFill>
            <a:prstDash val="solid"/>
            <a:miter lim="800000"/>
            <a:headEnd len="sm" w="sm" type="none"/>
            <a:tailEnd len="med" w="med" type="oval"/>
          </a:ln>
        </p:spPr>
      </p:cxnSp>
      <p:sp>
        <p:nvSpPr>
          <p:cNvPr id="1054" name="Google Shape;1054;p18"/>
          <p:cNvSpPr txBox="1"/>
          <p:nvPr/>
        </p:nvSpPr>
        <p:spPr>
          <a:xfrm>
            <a:off x="1634664" y="946402"/>
            <a:ext cx="2071200" cy="954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chemeClr val="dk1"/>
                </a:solidFill>
                <a:latin typeface="Montserrat"/>
                <a:ea typeface="Montserrat"/>
                <a:cs typeface="Montserrat"/>
                <a:sym typeface="Montserrat"/>
              </a:rPr>
              <a:t>APPENDIX</a:t>
            </a:r>
            <a:endParaRPr sz="2800">
              <a:solidFill>
                <a:schemeClr val="dk1"/>
              </a:solidFill>
              <a:latin typeface="Montserrat"/>
              <a:ea typeface="Montserrat"/>
              <a:cs typeface="Montserrat"/>
              <a:sym typeface="Montserrat"/>
            </a:endParaRPr>
          </a:p>
        </p:txBody>
      </p:sp>
      <p:cxnSp>
        <p:nvCxnSpPr>
          <p:cNvPr id="1055" name="Google Shape;1055;p18"/>
          <p:cNvCxnSpPr/>
          <p:nvPr/>
        </p:nvCxnSpPr>
        <p:spPr>
          <a:xfrm>
            <a:off x="1026803" y="1192693"/>
            <a:ext cx="0" cy="5376000"/>
          </a:xfrm>
          <a:prstGeom prst="straightConnector1">
            <a:avLst/>
          </a:prstGeom>
          <a:noFill/>
          <a:ln cap="flat" cmpd="sng" w="9525">
            <a:solidFill>
              <a:srgbClr val="7F7F7F">
                <a:alpha val="44705"/>
              </a:srgbClr>
            </a:solidFill>
            <a:prstDash val="solid"/>
            <a:miter lim="800000"/>
            <a:headEnd len="sm" w="sm" type="none"/>
            <a:tailEnd len="med" w="med" type="oval"/>
          </a:ln>
        </p:spPr>
      </p:cxnSp>
      <p:sp>
        <p:nvSpPr>
          <p:cNvPr id="1056" name="Google Shape;1056;p18"/>
          <p:cNvSpPr/>
          <p:nvPr/>
        </p:nvSpPr>
        <p:spPr>
          <a:xfrm>
            <a:off x="900819" y="1059341"/>
            <a:ext cx="251968" cy="251968"/>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1057" name="Google Shape;1057;p18"/>
          <p:cNvSpPr/>
          <p:nvPr/>
        </p:nvSpPr>
        <p:spPr>
          <a:xfrm>
            <a:off x="738928" y="2655222"/>
            <a:ext cx="575749" cy="575749"/>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cxnSp>
        <p:nvCxnSpPr>
          <p:cNvPr id="1058" name="Google Shape;1058;p18"/>
          <p:cNvCxnSpPr/>
          <p:nvPr/>
        </p:nvCxnSpPr>
        <p:spPr>
          <a:xfrm flipH="1" rot="10800000">
            <a:off x="3638940" y="1180229"/>
            <a:ext cx="4214740" cy="24928"/>
          </a:xfrm>
          <a:prstGeom prst="straightConnector1">
            <a:avLst/>
          </a:prstGeom>
          <a:noFill/>
          <a:ln cap="flat" cmpd="sng" w="9525">
            <a:solidFill>
              <a:srgbClr val="7F7F7F">
                <a:alpha val="44705"/>
              </a:srgbClr>
            </a:solidFill>
            <a:prstDash val="solid"/>
            <a:miter lim="800000"/>
            <a:headEnd len="sm" w="sm" type="none"/>
            <a:tailEnd len="med" w="med" type="oval"/>
          </a:ln>
        </p:spPr>
      </p:cxnSp>
      <p:cxnSp>
        <p:nvCxnSpPr>
          <p:cNvPr id="1059" name="Google Shape;1059;p18"/>
          <p:cNvCxnSpPr/>
          <p:nvPr/>
        </p:nvCxnSpPr>
        <p:spPr>
          <a:xfrm>
            <a:off x="1034931" y="1208012"/>
            <a:ext cx="672000" cy="0"/>
          </a:xfrm>
          <a:prstGeom prst="straightConnector1">
            <a:avLst/>
          </a:prstGeom>
          <a:noFill/>
          <a:ln cap="flat" cmpd="sng" w="9525">
            <a:solidFill>
              <a:srgbClr val="7F7F7F">
                <a:alpha val="44705"/>
              </a:srgbClr>
            </a:solidFill>
            <a:prstDash val="solid"/>
            <a:miter lim="800000"/>
            <a:headEnd len="sm" w="sm" type="none"/>
            <a:tailEnd len="sm" w="sm" type="none"/>
          </a:ln>
        </p:spPr>
      </p:cxnSp>
      <p:sp>
        <p:nvSpPr>
          <p:cNvPr id="1060" name="Google Shape;1060;p18"/>
          <p:cNvSpPr/>
          <p:nvPr/>
        </p:nvSpPr>
        <p:spPr>
          <a:xfrm>
            <a:off x="738928" y="3639549"/>
            <a:ext cx="575749" cy="575749"/>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1061" name="Google Shape;1061;p18"/>
          <p:cNvSpPr txBox="1"/>
          <p:nvPr/>
        </p:nvSpPr>
        <p:spPr>
          <a:xfrm>
            <a:off x="1391977" y="2637719"/>
            <a:ext cx="1567032"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PITCH MATERIAL</a:t>
            </a:r>
            <a:endParaRPr sz="1600">
              <a:solidFill>
                <a:schemeClr val="dk1"/>
              </a:solidFill>
              <a:latin typeface="Calibri"/>
              <a:ea typeface="Calibri"/>
              <a:cs typeface="Calibri"/>
              <a:sym typeface="Calibri"/>
            </a:endParaRPr>
          </a:p>
        </p:txBody>
      </p:sp>
      <p:sp>
        <p:nvSpPr>
          <p:cNvPr id="1062" name="Google Shape;1062;p18"/>
          <p:cNvSpPr txBox="1"/>
          <p:nvPr/>
        </p:nvSpPr>
        <p:spPr>
          <a:xfrm>
            <a:off x="1391976" y="2905630"/>
            <a:ext cx="923651" cy="2974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333">
                <a:solidFill>
                  <a:srgbClr val="7F7F7F"/>
                </a:solidFill>
                <a:latin typeface="Calibri"/>
                <a:ea typeface="Calibri"/>
                <a:cs typeface="Calibri"/>
                <a:sym typeface="Calibri"/>
              </a:rPr>
              <a:t>SLIDE 4-17</a:t>
            </a:r>
            <a:endParaRPr b="1" sz="1333">
              <a:solidFill>
                <a:srgbClr val="7F7F7F"/>
              </a:solidFill>
              <a:latin typeface="Calibri"/>
              <a:ea typeface="Calibri"/>
              <a:cs typeface="Calibri"/>
              <a:sym typeface="Calibri"/>
            </a:endParaRPr>
          </a:p>
        </p:txBody>
      </p:sp>
      <p:sp>
        <p:nvSpPr>
          <p:cNvPr id="1063" name="Google Shape;1063;p18"/>
          <p:cNvSpPr txBox="1"/>
          <p:nvPr/>
        </p:nvSpPr>
        <p:spPr>
          <a:xfrm>
            <a:off x="1391976" y="3627030"/>
            <a:ext cx="2586990"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ADDITIONAL SLIDES &amp; ICONS</a:t>
            </a:r>
            <a:endParaRPr sz="1600">
              <a:solidFill>
                <a:schemeClr val="dk1"/>
              </a:solidFill>
              <a:latin typeface="Calibri"/>
              <a:ea typeface="Calibri"/>
              <a:cs typeface="Calibri"/>
              <a:sym typeface="Calibri"/>
            </a:endParaRPr>
          </a:p>
        </p:txBody>
      </p:sp>
      <p:sp>
        <p:nvSpPr>
          <p:cNvPr id="1064" name="Google Shape;1064;p18"/>
          <p:cNvSpPr txBox="1"/>
          <p:nvPr/>
        </p:nvSpPr>
        <p:spPr>
          <a:xfrm>
            <a:off x="1391976" y="3907641"/>
            <a:ext cx="1010213" cy="2974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333">
                <a:solidFill>
                  <a:srgbClr val="7F7F7F"/>
                </a:solidFill>
                <a:latin typeface="Calibri"/>
                <a:ea typeface="Calibri"/>
                <a:cs typeface="Calibri"/>
                <a:sym typeface="Calibri"/>
              </a:rPr>
              <a:t>SLIDE 19-46</a:t>
            </a:r>
            <a:endParaRPr b="1" sz="1333">
              <a:solidFill>
                <a:srgbClr val="7F7F7F"/>
              </a:solidFill>
              <a:latin typeface="Calibri"/>
              <a:ea typeface="Calibri"/>
              <a:cs typeface="Calibri"/>
              <a:sym typeface="Calibri"/>
            </a:endParaRPr>
          </a:p>
        </p:txBody>
      </p:sp>
      <p:grpSp>
        <p:nvGrpSpPr>
          <p:cNvPr id="1065" name="Google Shape;1065;p18"/>
          <p:cNvGrpSpPr/>
          <p:nvPr/>
        </p:nvGrpSpPr>
        <p:grpSpPr>
          <a:xfrm>
            <a:off x="862484" y="2781517"/>
            <a:ext cx="328637" cy="323161"/>
            <a:chOff x="-3195637" y="260350"/>
            <a:chExt cx="381000" cy="374651"/>
          </a:xfrm>
        </p:grpSpPr>
        <p:sp>
          <p:nvSpPr>
            <p:cNvPr id="1066" name="Google Shape;1066;p18"/>
            <p:cNvSpPr/>
            <p:nvPr/>
          </p:nvSpPr>
          <p:spPr>
            <a:xfrm>
              <a:off x="-3157537" y="260350"/>
              <a:ext cx="211138" cy="211138"/>
            </a:xfrm>
            <a:custGeom>
              <a:rect b="b" l="l" r="r" t="t"/>
              <a:pathLst>
                <a:path extrusionOk="0" h="72" w="72">
                  <a:moveTo>
                    <a:pt x="36" y="72"/>
                  </a:moveTo>
                  <a:cubicBezTo>
                    <a:pt x="16" y="72"/>
                    <a:pt x="0" y="56"/>
                    <a:pt x="0" y="36"/>
                  </a:cubicBezTo>
                  <a:cubicBezTo>
                    <a:pt x="0" y="16"/>
                    <a:pt x="16" y="0"/>
                    <a:pt x="36" y="0"/>
                  </a:cubicBezTo>
                  <a:cubicBezTo>
                    <a:pt x="56" y="0"/>
                    <a:pt x="72" y="16"/>
                    <a:pt x="72" y="36"/>
                  </a:cubicBezTo>
                  <a:cubicBezTo>
                    <a:pt x="72" y="56"/>
                    <a:pt x="56" y="72"/>
                    <a:pt x="36" y="72"/>
                  </a:cubicBezTo>
                  <a:close/>
                  <a:moveTo>
                    <a:pt x="36" y="8"/>
                  </a:moveTo>
                  <a:cubicBezTo>
                    <a:pt x="21" y="8"/>
                    <a:pt x="8" y="21"/>
                    <a:pt x="8" y="36"/>
                  </a:cubicBezTo>
                  <a:cubicBezTo>
                    <a:pt x="8" y="51"/>
                    <a:pt x="21" y="64"/>
                    <a:pt x="36" y="64"/>
                  </a:cubicBezTo>
                  <a:cubicBezTo>
                    <a:pt x="51" y="64"/>
                    <a:pt x="64" y="51"/>
                    <a:pt x="64" y="36"/>
                  </a:cubicBezTo>
                  <a:cubicBezTo>
                    <a:pt x="64" y="21"/>
                    <a:pt x="51" y="8"/>
                    <a:pt x="36" y="8"/>
                  </a:cubicBezTo>
                  <a:close/>
                </a:path>
              </a:pathLst>
            </a:custGeom>
            <a:solidFill>
              <a:schemeClr val="lt2"/>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067" name="Google Shape;1067;p18"/>
            <p:cNvSpPr/>
            <p:nvPr/>
          </p:nvSpPr>
          <p:spPr>
            <a:xfrm>
              <a:off x="-2924175" y="306388"/>
              <a:ext cx="82550" cy="165100"/>
            </a:xfrm>
            <a:custGeom>
              <a:rect b="b" l="l" r="r" t="t"/>
              <a:pathLst>
                <a:path extrusionOk="0" h="56" w="28">
                  <a:moveTo>
                    <a:pt x="0" y="56"/>
                  </a:moveTo>
                  <a:cubicBezTo>
                    <a:pt x="0" y="48"/>
                    <a:pt x="0" y="48"/>
                    <a:pt x="0" y="48"/>
                  </a:cubicBezTo>
                  <a:cubicBezTo>
                    <a:pt x="11" y="48"/>
                    <a:pt x="20" y="39"/>
                    <a:pt x="20" y="28"/>
                  </a:cubicBezTo>
                  <a:cubicBezTo>
                    <a:pt x="20" y="17"/>
                    <a:pt x="11" y="8"/>
                    <a:pt x="0" y="8"/>
                  </a:cubicBezTo>
                  <a:cubicBezTo>
                    <a:pt x="0" y="0"/>
                    <a:pt x="0" y="0"/>
                    <a:pt x="0" y="0"/>
                  </a:cubicBezTo>
                  <a:cubicBezTo>
                    <a:pt x="15" y="0"/>
                    <a:pt x="28" y="13"/>
                    <a:pt x="28" y="28"/>
                  </a:cubicBezTo>
                  <a:cubicBezTo>
                    <a:pt x="28" y="43"/>
                    <a:pt x="15" y="56"/>
                    <a:pt x="0" y="56"/>
                  </a:cubicBezTo>
                  <a:close/>
                </a:path>
              </a:pathLst>
            </a:custGeom>
            <a:solidFill>
              <a:schemeClr val="lt2"/>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068" name="Google Shape;1068;p18"/>
            <p:cNvSpPr/>
            <p:nvPr/>
          </p:nvSpPr>
          <p:spPr>
            <a:xfrm>
              <a:off x="-2890837" y="493713"/>
              <a:ext cx="76200" cy="117475"/>
            </a:xfrm>
            <a:custGeom>
              <a:rect b="b" l="l" r="r" t="t"/>
              <a:pathLst>
                <a:path extrusionOk="0" h="74" w="48">
                  <a:moveTo>
                    <a:pt x="48" y="74"/>
                  </a:moveTo>
                  <a:lnTo>
                    <a:pt x="2" y="74"/>
                  </a:lnTo>
                  <a:lnTo>
                    <a:pt x="2" y="59"/>
                  </a:lnTo>
                  <a:lnTo>
                    <a:pt x="29" y="59"/>
                  </a:lnTo>
                  <a:lnTo>
                    <a:pt x="24" y="21"/>
                  </a:lnTo>
                  <a:lnTo>
                    <a:pt x="0" y="15"/>
                  </a:lnTo>
                  <a:lnTo>
                    <a:pt x="3" y="0"/>
                  </a:lnTo>
                  <a:lnTo>
                    <a:pt x="38" y="10"/>
                  </a:lnTo>
                  <a:lnTo>
                    <a:pt x="48" y="74"/>
                  </a:lnTo>
                  <a:close/>
                </a:path>
              </a:pathLst>
            </a:custGeom>
            <a:solidFill>
              <a:schemeClr val="lt2"/>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069" name="Google Shape;1069;p18"/>
            <p:cNvSpPr/>
            <p:nvPr/>
          </p:nvSpPr>
          <p:spPr>
            <a:xfrm>
              <a:off x="-3195637" y="493713"/>
              <a:ext cx="287338" cy="141288"/>
            </a:xfrm>
            <a:custGeom>
              <a:rect b="b" l="l" r="r" t="t"/>
              <a:pathLst>
                <a:path extrusionOk="0" h="89" w="181">
                  <a:moveTo>
                    <a:pt x="181" y="89"/>
                  </a:moveTo>
                  <a:lnTo>
                    <a:pt x="0" y="89"/>
                  </a:lnTo>
                  <a:lnTo>
                    <a:pt x="9" y="11"/>
                  </a:lnTo>
                  <a:lnTo>
                    <a:pt x="44" y="0"/>
                  </a:lnTo>
                  <a:lnTo>
                    <a:pt x="50" y="15"/>
                  </a:lnTo>
                  <a:lnTo>
                    <a:pt x="24" y="23"/>
                  </a:lnTo>
                  <a:lnTo>
                    <a:pt x="18" y="74"/>
                  </a:lnTo>
                  <a:lnTo>
                    <a:pt x="162" y="74"/>
                  </a:lnTo>
                  <a:lnTo>
                    <a:pt x="157" y="23"/>
                  </a:lnTo>
                  <a:lnTo>
                    <a:pt x="131" y="15"/>
                  </a:lnTo>
                  <a:lnTo>
                    <a:pt x="136" y="0"/>
                  </a:lnTo>
                  <a:lnTo>
                    <a:pt x="171" y="11"/>
                  </a:lnTo>
                  <a:lnTo>
                    <a:pt x="181" y="89"/>
                  </a:lnTo>
                  <a:close/>
                </a:path>
              </a:pathLst>
            </a:custGeom>
            <a:solidFill>
              <a:schemeClr val="lt2"/>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grpSp>
      <p:grpSp>
        <p:nvGrpSpPr>
          <p:cNvPr id="1070" name="Google Shape;1070;p18"/>
          <p:cNvGrpSpPr/>
          <p:nvPr/>
        </p:nvGrpSpPr>
        <p:grpSpPr>
          <a:xfrm>
            <a:off x="873351" y="3746061"/>
            <a:ext cx="323160" cy="323160"/>
            <a:chOff x="-312737" y="6975475"/>
            <a:chExt cx="374650" cy="374650"/>
          </a:xfrm>
        </p:grpSpPr>
        <p:sp>
          <p:nvSpPr>
            <p:cNvPr id="1071" name="Google Shape;1071;p18"/>
            <p:cNvSpPr/>
            <p:nvPr/>
          </p:nvSpPr>
          <p:spPr>
            <a:xfrm>
              <a:off x="-312737" y="7023100"/>
              <a:ext cx="328613" cy="327025"/>
            </a:xfrm>
            <a:custGeom>
              <a:rect b="b" l="l" r="r" t="t"/>
              <a:pathLst>
                <a:path extrusionOk="0" h="112" w="112">
                  <a:moveTo>
                    <a:pt x="56" y="112"/>
                  </a:moveTo>
                  <a:cubicBezTo>
                    <a:pt x="25" y="112"/>
                    <a:pt x="0" y="87"/>
                    <a:pt x="0" y="56"/>
                  </a:cubicBezTo>
                  <a:cubicBezTo>
                    <a:pt x="0" y="25"/>
                    <a:pt x="25" y="0"/>
                    <a:pt x="56" y="0"/>
                  </a:cubicBezTo>
                  <a:cubicBezTo>
                    <a:pt x="56" y="8"/>
                    <a:pt x="56" y="8"/>
                    <a:pt x="56" y="8"/>
                  </a:cubicBezTo>
                  <a:cubicBezTo>
                    <a:pt x="30" y="8"/>
                    <a:pt x="8" y="30"/>
                    <a:pt x="8" y="56"/>
                  </a:cubicBezTo>
                  <a:cubicBezTo>
                    <a:pt x="8" y="82"/>
                    <a:pt x="30" y="104"/>
                    <a:pt x="56" y="104"/>
                  </a:cubicBezTo>
                  <a:cubicBezTo>
                    <a:pt x="82" y="104"/>
                    <a:pt x="104" y="82"/>
                    <a:pt x="104" y="56"/>
                  </a:cubicBezTo>
                  <a:cubicBezTo>
                    <a:pt x="112" y="56"/>
                    <a:pt x="112" y="56"/>
                    <a:pt x="112" y="56"/>
                  </a:cubicBezTo>
                  <a:cubicBezTo>
                    <a:pt x="112" y="87"/>
                    <a:pt x="87" y="112"/>
                    <a:pt x="56" y="112"/>
                  </a:cubicBezTo>
                  <a:close/>
                </a:path>
              </a:pathLst>
            </a:custGeom>
            <a:solidFill>
              <a:schemeClr val="lt2"/>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072" name="Google Shape;1072;p18"/>
            <p:cNvSpPr/>
            <p:nvPr/>
          </p:nvSpPr>
          <p:spPr>
            <a:xfrm>
              <a:off x="-125412" y="6975475"/>
              <a:ext cx="187325" cy="187325"/>
            </a:xfrm>
            <a:custGeom>
              <a:rect b="b" l="l" r="r" t="t"/>
              <a:pathLst>
                <a:path extrusionOk="0" h="64" w="64">
                  <a:moveTo>
                    <a:pt x="64" y="64"/>
                  </a:moveTo>
                  <a:cubicBezTo>
                    <a:pt x="0" y="64"/>
                    <a:pt x="0" y="64"/>
                    <a:pt x="0" y="64"/>
                  </a:cubicBezTo>
                  <a:cubicBezTo>
                    <a:pt x="0" y="0"/>
                    <a:pt x="0" y="0"/>
                    <a:pt x="0" y="0"/>
                  </a:cubicBezTo>
                  <a:cubicBezTo>
                    <a:pt x="4" y="0"/>
                    <a:pt x="4" y="0"/>
                    <a:pt x="4" y="0"/>
                  </a:cubicBezTo>
                  <a:cubicBezTo>
                    <a:pt x="35" y="0"/>
                    <a:pt x="64" y="29"/>
                    <a:pt x="64" y="60"/>
                  </a:cubicBezTo>
                  <a:lnTo>
                    <a:pt x="64" y="64"/>
                  </a:lnTo>
                  <a:close/>
                  <a:moveTo>
                    <a:pt x="8" y="56"/>
                  </a:moveTo>
                  <a:cubicBezTo>
                    <a:pt x="56" y="56"/>
                    <a:pt x="56" y="56"/>
                    <a:pt x="56" y="56"/>
                  </a:cubicBezTo>
                  <a:cubicBezTo>
                    <a:pt x="54" y="32"/>
                    <a:pt x="32" y="10"/>
                    <a:pt x="8" y="8"/>
                  </a:cubicBezTo>
                  <a:lnTo>
                    <a:pt x="8" y="56"/>
                  </a:lnTo>
                  <a:close/>
                </a:path>
              </a:pathLst>
            </a:custGeom>
            <a:solidFill>
              <a:schemeClr val="lt2"/>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grpSp>
      <p:sp>
        <p:nvSpPr>
          <p:cNvPr id="1073" name="Google Shape;1073;p18"/>
          <p:cNvSpPr/>
          <p:nvPr/>
        </p:nvSpPr>
        <p:spPr>
          <a:xfrm>
            <a:off x="563419" y="3466187"/>
            <a:ext cx="3677539" cy="881071"/>
          </a:xfrm>
          <a:prstGeom prst="roundRect">
            <a:avLst>
              <a:gd fmla="val 16667" name="adj"/>
            </a:avLst>
          </a:prstGeom>
          <a:noFill/>
          <a:ln cap="flat" cmpd="sng" w="19050">
            <a:solidFill>
              <a:srgbClr val="C0000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7" name="Shape 1077"/>
        <p:cNvGrpSpPr/>
        <p:nvPr/>
      </p:nvGrpSpPr>
      <p:grpSpPr>
        <a:xfrm>
          <a:off x="0" y="0"/>
          <a:ext cx="0" cy="0"/>
          <a:chOff x="0" y="0"/>
          <a:chExt cx="0" cy="0"/>
        </a:xfrm>
      </p:grpSpPr>
      <p:sp>
        <p:nvSpPr>
          <p:cNvPr id="1078" name="Google Shape;1078;p19"/>
          <p:cNvSpPr txBox="1"/>
          <p:nvPr>
            <p:ph type="title"/>
          </p:nvPr>
        </p:nvSpPr>
        <p:spPr>
          <a:xfrm>
            <a:off x="838200" y="1291100"/>
            <a:ext cx="10515600" cy="3952232"/>
          </a:xfrm>
          <a:prstGeom prst="rect">
            <a:avLst/>
          </a:prstGeom>
          <a:gradFill>
            <a:gsLst>
              <a:gs pos="0">
                <a:schemeClr val="accent1"/>
              </a:gs>
              <a:gs pos="100000">
                <a:srgbClr val="56A9F3"/>
              </a:gs>
            </a:gsLst>
            <a:lin ang="2700000" scaled="0"/>
          </a:gradFill>
          <a:ln>
            <a:noFill/>
          </a:ln>
        </p:spPr>
        <p:txBody>
          <a:bodyPr anchorCtr="0" anchor="ctr" bIns="45700" lIns="360000" spcFirstLastPara="1" rIns="360000" wrap="square" tIns="45700">
            <a:normAutofit/>
          </a:bodyPr>
          <a:lstStyle/>
          <a:p>
            <a:pPr indent="0" lvl="0" marL="0" rtl="0" algn="ctr">
              <a:lnSpc>
                <a:spcPct val="90000"/>
              </a:lnSpc>
              <a:spcBef>
                <a:spcPts val="0"/>
              </a:spcBef>
              <a:spcAft>
                <a:spcPts val="0"/>
              </a:spcAft>
              <a:buClr>
                <a:schemeClr val="dk1"/>
              </a:buClr>
              <a:buSzPts val="2400"/>
              <a:buFont typeface="Arial"/>
              <a:buNone/>
            </a:pPr>
            <a:r>
              <a:rPr b="1" lang="en-US" sz="2100">
                <a:solidFill>
                  <a:srgbClr val="F3F3F3"/>
                </a:solidFill>
              </a:rPr>
              <a:t>THE FOLLOWING SLIDES ARE FREE OF USE TO SPICE UP YOUR PRESENTATION.</a:t>
            </a:r>
            <a:br>
              <a:rPr b="1" lang="en-US" sz="2100">
                <a:solidFill>
                  <a:srgbClr val="F3F3F3"/>
                </a:solidFill>
              </a:rPr>
            </a:br>
            <a:br>
              <a:rPr b="1" lang="en-US" sz="2100">
                <a:solidFill>
                  <a:srgbClr val="F3F3F3"/>
                </a:solidFill>
              </a:rPr>
            </a:br>
            <a:br>
              <a:rPr b="1" lang="en-US" sz="2100">
                <a:solidFill>
                  <a:srgbClr val="F3F3F3"/>
                </a:solidFill>
              </a:rPr>
            </a:br>
            <a:r>
              <a:rPr b="1" lang="en-US" sz="2100">
                <a:solidFill>
                  <a:srgbClr val="F3F3F3"/>
                </a:solidFill>
              </a:rPr>
              <a:t>ENJOY!</a:t>
            </a:r>
            <a:endParaRPr sz="3400">
              <a:solidFill>
                <a:srgbClr val="F3F3F3"/>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
          <p:cNvSpPr txBox="1"/>
          <p:nvPr>
            <p:ph idx="1" type="body"/>
          </p:nvPr>
        </p:nvSpPr>
        <p:spPr>
          <a:xfrm>
            <a:off x="697251" y="2709548"/>
            <a:ext cx="10972800" cy="3779979"/>
          </a:xfrm>
          <a:prstGeom prst="rect">
            <a:avLst/>
          </a:prstGeom>
          <a:noFill/>
          <a:ln>
            <a:noFill/>
          </a:ln>
        </p:spPr>
        <p:txBody>
          <a:bodyPr anchorCtr="0" anchor="t" bIns="45700" lIns="91425" spcFirstLastPara="1" rIns="91425" wrap="square" tIns="45700">
            <a:normAutofit lnSpcReduction="20000"/>
          </a:bodyPr>
          <a:lstStyle/>
          <a:p>
            <a:pPr indent="-457200" lvl="0" marL="457200" rtl="0" algn="l">
              <a:lnSpc>
                <a:spcPct val="90000"/>
              </a:lnSpc>
              <a:spcBef>
                <a:spcPts val="0"/>
              </a:spcBef>
              <a:spcAft>
                <a:spcPts val="0"/>
              </a:spcAft>
              <a:buClr>
                <a:schemeClr val="dk1"/>
              </a:buClr>
              <a:buSzPts val="1400"/>
              <a:buAutoNum type="arabicPeriod"/>
            </a:pPr>
            <a:r>
              <a:rPr lang="en-US" sz="1400"/>
              <a:t>This template is just for inspiration, please delete/move/insert slides to suit your needs. </a:t>
            </a:r>
            <a:endParaRPr/>
          </a:p>
          <a:p>
            <a:pPr indent="-457200" lvl="0" marL="457200" rtl="0" algn="l">
              <a:lnSpc>
                <a:spcPct val="90000"/>
              </a:lnSpc>
              <a:spcBef>
                <a:spcPts val="1600"/>
              </a:spcBef>
              <a:spcAft>
                <a:spcPts val="0"/>
              </a:spcAft>
              <a:buClr>
                <a:schemeClr val="dk1"/>
              </a:buClr>
              <a:buSzPts val="1400"/>
              <a:buAutoNum type="arabicPeriod"/>
            </a:pPr>
            <a:r>
              <a:rPr lang="en-US" sz="1400"/>
              <a:t>Insert figures, charts, pictures etc. Remember to think creatively. Combine hard facts with appealing layout.</a:t>
            </a:r>
            <a:endParaRPr/>
          </a:p>
          <a:p>
            <a:pPr indent="-457200" lvl="0" marL="457200" rtl="0" algn="l">
              <a:lnSpc>
                <a:spcPct val="90000"/>
              </a:lnSpc>
              <a:spcBef>
                <a:spcPts val="1600"/>
              </a:spcBef>
              <a:spcAft>
                <a:spcPts val="0"/>
              </a:spcAft>
              <a:buClr>
                <a:schemeClr val="dk1"/>
              </a:buClr>
              <a:buSzPts val="1400"/>
              <a:buAutoNum type="arabicPeriod"/>
            </a:pPr>
            <a:r>
              <a:rPr lang="en-US" sz="1400"/>
              <a:t>Along the way you will see some “placeholders”. You should insert your own pictures by clicking on the icon. Then your picture will automatically adjust to the placeholder. </a:t>
            </a:r>
            <a:endParaRPr/>
          </a:p>
          <a:p>
            <a:pPr indent="-457200" lvl="0" marL="457200" rtl="0" algn="l">
              <a:lnSpc>
                <a:spcPct val="90000"/>
              </a:lnSpc>
              <a:spcBef>
                <a:spcPts val="1600"/>
              </a:spcBef>
              <a:spcAft>
                <a:spcPts val="0"/>
              </a:spcAft>
              <a:buClr>
                <a:schemeClr val="dk1"/>
              </a:buClr>
              <a:buSzPts val="1400"/>
              <a:buAutoNum type="arabicPeriod"/>
            </a:pPr>
            <a:r>
              <a:rPr lang="en-US" sz="1400"/>
              <a:t>If you add a new textbox remember to check that all fonts are the same. As a standard we have used Arial</a:t>
            </a:r>
            <a:endParaRPr/>
          </a:p>
          <a:p>
            <a:pPr indent="-457200" lvl="0" marL="457200" rtl="0" algn="l">
              <a:lnSpc>
                <a:spcPct val="90000"/>
              </a:lnSpc>
              <a:spcBef>
                <a:spcPts val="1600"/>
              </a:spcBef>
              <a:spcAft>
                <a:spcPts val="0"/>
              </a:spcAft>
              <a:buClr>
                <a:schemeClr val="dk1"/>
              </a:buClr>
              <a:buSzPts val="1400"/>
              <a:buAutoNum type="arabicPeriod"/>
            </a:pPr>
            <a:r>
              <a:rPr lang="en-US" sz="1400"/>
              <a:t>When building presentations in power point, the “slide master” is an important tool. Please spend some time to get familiar with the slide master. You will find the slide master at: ”Show” -&gt; “Slide master”. Here you will see the different layouts in the left bar. If you make changes in the slide master design, it will impact all the relevant slides. </a:t>
            </a:r>
            <a:endParaRPr/>
          </a:p>
          <a:p>
            <a:pPr indent="-457200" lvl="0" marL="457200" rtl="0" algn="l">
              <a:lnSpc>
                <a:spcPct val="90000"/>
              </a:lnSpc>
              <a:spcBef>
                <a:spcPts val="1000"/>
              </a:spcBef>
              <a:spcAft>
                <a:spcPts val="0"/>
              </a:spcAft>
              <a:buClr>
                <a:schemeClr val="dk1"/>
              </a:buClr>
              <a:buSzPts val="1400"/>
              <a:buAutoNum type="arabicPeriod"/>
            </a:pPr>
            <a:r>
              <a:rPr lang="en-US" sz="1400"/>
              <a:t>The template may appear rather simple. That is because you need to insert your own pictures and content. There will be a placeholder on the slide - just click to insert a picture that will match into the box. </a:t>
            </a:r>
            <a:endParaRPr/>
          </a:p>
          <a:p>
            <a:pPr indent="-457200" lvl="0" marL="457200" rtl="0" algn="l">
              <a:lnSpc>
                <a:spcPct val="90000"/>
              </a:lnSpc>
              <a:spcBef>
                <a:spcPts val="1000"/>
              </a:spcBef>
              <a:spcAft>
                <a:spcPts val="0"/>
              </a:spcAft>
              <a:buClr>
                <a:schemeClr val="dk1"/>
              </a:buClr>
              <a:buSzPts val="1400"/>
              <a:buAutoNum type="arabicPeriod"/>
            </a:pPr>
            <a:r>
              <a:rPr lang="en-US" sz="1400"/>
              <a:t>Please put your company logo in the corner of all the slides, just go to slide master and insert your picture on the different layout templates in slide master. The logo will now show on all the slides.</a:t>
            </a:r>
            <a:endParaRPr/>
          </a:p>
          <a:p>
            <a:pPr indent="-457200" lvl="0" marL="457200" rtl="0" algn="l">
              <a:lnSpc>
                <a:spcPct val="90000"/>
              </a:lnSpc>
              <a:spcBef>
                <a:spcPts val="1000"/>
              </a:spcBef>
              <a:spcAft>
                <a:spcPts val="1600"/>
              </a:spcAft>
              <a:buClr>
                <a:schemeClr val="dk1"/>
              </a:buClr>
              <a:buSzPts val="1400"/>
              <a:buAutoNum type="arabicPeriod"/>
            </a:pPr>
            <a:r>
              <a:rPr lang="en-US" sz="1400"/>
              <a:t>On the next slides you will see our recommended content and suggestions for each chapter</a:t>
            </a:r>
            <a:endParaRPr/>
          </a:p>
        </p:txBody>
      </p:sp>
      <p:sp>
        <p:nvSpPr>
          <p:cNvPr id="190" name="Google Shape;190;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General information notes, tips and tricks</a:t>
            </a:r>
            <a:endParaRPr/>
          </a:p>
        </p:txBody>
      </p:sp>
      <p:sp>
        <p:nvSpPr>
          <p:cNvPr id="191" name="Google Shape;191;p2"/>
          <p:cNvSpPr txBox="1"/>
          <p:nvPr>
            <p:ph idx="12" type="sldNum"/>
          </p:nvPr>
        </p:nvSpPr>
        <p:spPr>
          <a:xfrm>
            <a:off x="8610600" y="6416106"/>
            <a:ext cx="2991592" cy="305369"/>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Clr>
                <a:srgbClr val="000000"/>
              </a:buClr>
              <a:buFont typeface="Arial"/>
              <a:buNone/>
            </a:pPr>
            <a:fld id="{00000000-1234-1234-1234-123412341234}" type="slidenum">
              <a:rPr lang="en-US" sz="1300">
                <a:solidFill>
                  <a:schemeClr val="dk2"/>
                </a:solidFill>
                <a:latin typeface="Arial"/>
                <a:ea typeface="Arial"/>
                <a:cs typeface="Arial"/>
                <a:sym typeface="Arial"/>
              </a:rPr>
              <a:t>‹#›</a:t>
            </a:fld>
            <a:endParaRPr sz="1300">
              <a:solidFill>
                <a:schemeClr val="dk2"/>
              </a:solidFill>
              <a:latin typeface="Arial"/>
              <a:ea typeface="Arial"/>
              <a:cs typeface="Arial"/>
              <a:sym typeface="Arial"/>
            </a:endParaRPr>
          </a:p>
        </p:txBody>
      </p:sp>
      <p:sp>
        <p:nvSpPr>
          <p:cNvPr id="192" name="Google Shape;192;p2"/>
          <p:cNvSpPr txBox="1"/>
          <p:nvPr/>
        </p:nvSpPr>
        <p:spPr>
          <a:xfrm>
            <a:off x="1098825" y="1555025"/>
            <a:ext cx="4595400" cy="1113600"/>
          </a:xfrm>
          <a:prstGeom prst="rect">
            <a:avLst/>
          </a:prstGeom>
          <a:noFill/>
          <a:ln>
            <a:noFill/>
          </a:ln>
        </p:spPr>
        <p:txBody>
          <a:bodyPr anchorCtr="0" anchor="t" bIns="45700" lIns="91425" spcFirstLastPara="1" rIns="91425" wrap="square" tIns="45700">
            <a:normAutofit fontScale="92500" lnSpcReduction="10000"/>
          </a:bodyPr>
          <a:lstStyle/>
          <a:p>
            <a:pPr indent="0" lvl="0" marL="0" marR="0" rtl="0" algn="ctr">
              <a:lnSpc>
                <a:spcPct val="90000"/>
              </a:lnSpc>
              <a:spcBef>
                <a:spcPts val="0"/>
              </a:spcBef>
              <a:spcAft>
                <a:spcPts val="0"/>
              </a:spcAft>
              <a:buClr>
                <a:srgbClr val="C00000"/>
              </a:buClr>
              <a:buSzPct val="100000"/>
              <a:buFont typeface="Arial"/>
              <a:buNone/>
            </a:pPr>
            <a:r>
              <a:rPr b="1" lang="en-US" sz="1800">
                <a:solidFill>
                  <a:srgbClr val="C00000"/>
                </a:solidFill>
                <a:latin typeface="Montserrat"/>
                <a:ea typeface="Montserrat"/>
                <a:cs typeface="Montserrat"/>
                <a:sym typeface="Montserrat"/>
              </a:rPr>
              <a:t>YOU CAN</a:t>
            </a:r>
            <a:br>
              <a:rPr lang="en-US" sz="2000">
                <a:solidFill>
                  <a:srgbClr val="C00000"/>
                </a:solidFill>
                <a:latin typeface="Montserrat"/>
                <a:ea typeface="Montserrat"/>
                <a:cs typeface="Montserrat"/>
                <a:sym typeface="Montserrat"/>
              </a:rPr>
            </a:br>
            <a:r>
              <a:rPr lang="en-US" sz="1400">
                <a:solidFill>
                  <a:schemeClr val="dk1"/>
                </a:solidFill>
                <a:latin typeface="Montserrat"/>
                <a:ea typeface="Montserrat"/>
                <a:cs typeface="Montserrat"/>
                <a:sym typeface="Montserrat"/>
              </a:rPr>
              <a:t>Use this presentation for personal or commercial use.</a:t>
            </a:r>
            <a:br>
              <a:rPr lang="en-US" sz="1400">
                <a:solidFill>
                  <a:schemeClr val="dk1"/>
                </a:solidFill>
                <a:latin typeface="Montserrat"/>
                <a:ea typeface="Montserrat"/>
                <a:cs typeface="Montserrat"/>
                <a:sym typeface="Montserrat"/>
              </a:rPr>
            </a:br>
            <a:r>
              <a:rPr lang="en-US" sz="1400">
                <a:solidFill>
                  <a:schemeClr val="dk1"/>
                </a:solidFill>
                <a:latin typeface="Montserrat"/>
                <a:ea typeface="Montserrat"/>
                <a:cs typeface="Montserrat"/>
                <a:sym typeface="Montserrat"/>
              </a:rPr>
              <a:t>Edit as much in the template as you wish to fit your needs.</a:t>
            </a:r>
            <a:endParaRPr>
              <a:latin typeface="Montserrat"/>
              <a:ea typeface="Montserrat"/>
              <a:cs typeface="Montserrat"/>
              <a:sym typeface="Montserrat"/>
            </a:endParaRPr>
          </a:p>
          <a:p>
            <a:pPr indent="0" lvl="1" marL="457200" marR="0" rtl="0" algn="l">
              <a:lnSpc>
                <a:spcPct val="90000"/>
              </a:lnSpc>
              <a:spcBef>
                <a:spcPts val="500"/>
              </a:spcBef>
              <a:spcAft>
                <a:spcPts val="0"/>
              </a:spcAft>
              <a:buClr>
                <a:schemeClr val="dk1"/>
              </a:buClr>
              <a:buSzPct val="100000"/>
              <a:buFont typeface="Arial"/>
              <a:buNone/>
            </a:pPr>
            <a:r>
              <a:t/>
            </a:r>
            <a:endParaRPr i="0" sz="1800" u="none" cap="none" strike="noStrike">
              <a:solidFill>
                <a:schemeClr val="dk1"/>
              </a:solidFill>
              <a:latin typeface="Montserrat"/>
              <a:ea typeface="Montserrat"/>
              <a:cs typeface="Montserrat"/>
              <a:sym typeface="Montserrat"/>
            </a:endParaRPr>
          </a:p>
        </p:txBody>
      </p:sp>
      <p:sp>
        <p:nvSpPr>
          <p:cNvPr id="193" name="Google Shape;193;p2"/>
          <p:cNvSpPr txBox="1"/>
          <p:nvPr/>
        </p:nvSpPr>
        <p:spPr>
          <a:xfrm>
            <a:off x="5900628" y="1555035"/>
            <a:ext cx="5184143" cy="1113517"/>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C00000"/>
              </a:buClr>
              <a:buSzPts val="1800"/>
              <a:buFont typeface="Arial"/>
              <a:buNone/>
            </a:pPr>
            <a:r>
              <a:rPr b="1" lang="en-US" sz="1800">
                <a:solidFill>
                  <a:srgbClr val="C00000"/>
                </a:solidFill>
                <a:latin typeface="Montserrat"/>
                <a:ea typeface="Montserrat"/>
                <a:cs typeface="Montserrat"/>
                <a:sym typeface="Montserrat"/>
              </a:rPr>
              <a:t>YOU MAY NOT</a:t>
            </a:r>
            <a:br>
              <a:rPr lang="en-US" sz="1800">
                <a:solidFill>
                  <a:srgbClr val="C00000"/>
                </a:solidFill>
                <a:latin typeface="Montserrat"/>
                <a:ea typeface="Montserrat"/>
                <a:cs typeface="Montserrat"/>
                <a:sym typeface="Montserrat"/>
              </a:rPr>
            </a:br>
            <a:r>
              <a:rPr lang="en-US" sz="1400">
                <a:solidFill>
                  <a:schemeClr val="dk1"/>
                </a:solidFill>
                <a:latin typeface="Montserrat"/>
                <a:ea typeface="Montserrat"/>
                <a:cs typeface="Montserrat"/>
                <a:sym typeface="Montserrat"/>
              </a:rPr>
              <a:t>Redistribute, resell, license or otherwise make the template available for download to a third party without written accept from Keystones</a:t>
            </a:r>
            <a:endParaRPr>
              <a:latin typeface="Montserrat"/>
              <a:ea typeface="Montserrat"/>
              <a:cs typeface="Montserrat"/>
              <a:sym typeface="Montserrat"/>
            </a:endParaRPr>
          </a:p>
        </p:txBody>
      </p:sp>
      <p:cxnSp>
        <p:nvCxnSpPr>
          <p:cNvPr id="194" name="Google Shape;194;p2"/>
          <p:cNvCxnSpPr/>
          <p:nvPr/>
        </p:nvCxnSpPr>
        <p:spPr>
          <a:xfrm>
            <a:off x="629392" y="2481943"/>
            <a:ext cx="11108518" cy="0"/>
          </a:xfrm>
          <a:prstGeom prst="straightConnector1">
            <a:avLst/>
          </a:prstGeom>
          <a:noFill/>
          <a:ln cap="flat" cmpd="sng" w="28575">
            <a:solidFill>
              <a:schemeClr val="dk2"/>
            </a:solidFill>
            <a:prstDash val="solid"/>
            <a:miter lim="800000"/>
            <a:headEnd len="sm" w="sm" type="none"/>
            <a:tailEnd len="sm" w="sm" type="none"/>
          </a:ln>
        </p:spPr>
      </p:cxnSp>
      <p:cxnSp>
        <p:nvCxnSpPr>
          <p:cNvPr id="195" name="Google Shape;195;p2"/>
          <p:cNvCxnSpPr/>
          <p:nvPr/>
        </p:nvCxnSpPr>
        <p:spPr>
          <a:xfrm rot="10800000">
            <a:off x="5797424" y="1690688"/>
            <a:ext cx="0" cy="556759"/>
          </a:xfrm>
          <a:prstGeom prst="straightConnector1">
            <a:avLst/>
          </a:prstGeom>
          <a:noFill/>
          <a:ln cap="flat" cmpd="sng" w="15875">
            <a:solidFill>
              <a:srgbClr val="C00000"/>
            </a:solidFill>
            <a:prstDash val="solid"/>
            <a:miter lim="800000"/>
            <a:headEnd len="sm" w="sm" type="none"/>
            <a:tailEnd len="sm" w="sm" type="none"/>
          </a:ln>
        </p:spPr>
      </p:cxn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2" name="Shape 1082"/>
        <p:cNvGrpSpPr/>
        <p:nvPr/>
      </p:nvGrpSpPr>
      <p:grpSpPr>
        <a:xfrm>
          <a:off x="0" y="0"/>
          <a:ext cx="0" cy="0"/>
          <a:chOff x="0" y="0"/>
          <a:chExt cx="0" cy="0"/>
        </a:xfrm>
      </p:grpSpPr>
      <p:pic>
        <p:nvPicPr>
          <p:cNvPr id="1083" name="Google Shape;1083;p20"/>
          <p:cNvPicPr preferRelativeResize="0"/>
          <p:nvPr/>
        </p:nvPicPr>
        <p:blipFill rotWithShape="1">
          <a:blip r:embed="rId3">
            <a:alphaModFix/>
          </a:blip>
          <a:srcRect b="0" l="0" r="0" t="0"/>
          <a:stretch/>
        </p:blipFill>
        <p:spPr>
          <a:xfrm>
            <a:off x="3626799" y="1360972"/>
            <a:ext cx="5428141" cy="5424458"/>
          </a:xfrm>
          <a:prstGeom prst="rect">
            <a:avLst/>
          </a:prstGeom>
          <a:noFill/>
          <a:ln>
            <a:noFill/>
          </a:ln>
        </p:spPr>
      </p:pic>
      <p:sp>
        <p:nvSpPr>
          <p:cNvPr id="1084" name="Google Shape;1084;p20"/>
          <p:cNvSpPr/>
          <p:nvPr/>
        </p:nvSpPr>
        <p:spPr>
          <a:xfrm>
            <a:off x="3469130" y="476487"/>
            <a:ext cx="5253742" cy="5905026"/>
          </a:xfrm>
          <a:custGeom>
            <a:rect b="b" l="l" r="r" t="t"/>
            <a:pathLst>
              <a:path extrusionOk="0" h="3249205" w="2890837">
                <a:moveTo>
                  <a:pt x="1445618" y="0"/>
                </a:moveTo>
                <a:lnTo>
                  <a:pt x="1473092" y="1417"/>
                </a:lnTo>
                <a:lnTo>
                  <a:pt x="1501364" y="5872"/>
                </a:lnTo>
                <a:lnTo>
                  <a:pt x="1530431" y="12958"/>
                </a:lnTo>
                <a:lnTo>
                  <a:pt x="1560494" y="23081"/>
                </a:lnTo>
                <a:lnTo>
                  <a:pt x="1592350" y="36242"/>
                </a:lnTo>
                <a:lnTo>
                  <a:pt x="1626195" y="52034"/>
                </a:lnTo>
                <a:lnTo>
                  <a:pt x="1662430" y="70864"/>
                </a:lnTo>
                <a:lnTo>
                  <a:pt x="1701453" y="92325"/>
                </a:lnTo>
                <a:lnTo>
                  <a:pt x="1743660" y="117027"/>
                </a:lnTo>
                <a:lnTo>
                  <a:pt x="1789651" y="144360"/>
                </a:lnTo>
                <a:lnTo>
                  <a:pt x="1839624" y="174932"/>
                </a:lnTo>
                <a:lnTo>
                  <a:pt x="1894175" y="207935"/>
                </a:lnTo>
                <a:lnTo>
                  <a:pt x="1953505" y="244176"/>
                </a:lnTo>
                <a:lnTo>
                  <a:pt x="2018011" y="283050"/>
                </a:lnTo>
                <a:lnTo>
                  <a:pt x="2088291" y="325164"/>
                </a:lnTo>
                <a:lnTo>
                  <a:pt x="2164743" y="369706"/>
                </a:lnTo>
                <a:lnTo>
                  <a:pt x="2241195" y="414047"/>
                </a:lnTo>
                <a:lnTo>
                  <a:pt x="2312470" y="454338"/>
                </a:lnTo>
                <a:lnTo>
                  <a:pt x="2378171" y="491187"/>
                </a:lnTo>
                <a:lnTo>
                  <a:pt x="2439094" y="524999"/>
                </a:lnTo>
                <a:lnTo>
                  <a:pt x="2494641" y="555775"/>
                </a:lnTo>
                <a:lnTo>
                  <a:pt x="2545808" y="584323"/>
                </a:lnTo>
                <a:lnTo>
                  <a:pt x="2592396" y="610643"/>
                </a:lnTo>
                <a:lnTo>
                  <a:pt x="2634604" y="635142"/>
                </a:lnTo>
                <a:lnTo>
                  <a:pt x="2672830" y="658628"/>
                </a:lnTo>
                <a:lnTo>
                  <a:pt x="2707273" y="680697"/>
                </a:lnTo>
                <a:lnTo>
                  <a:pt x="2737535" y="702159"/>
                </a:lnTo>
                <a:lnTo>
                  <a:pt x="2764811" y="723620"/>
                </a:lnTo>
                <a:lnTo>
                  <a:pt x="2788702" y="744677"/>
                </a:lnTo>
                <a:lnTo>
                  <a:pt x="2809209" y="766341"/>
                </a:lnTo>
                <a:lnTo>
                  <a:pt x="2827127" y="788815"/>
                </a:lnTo>
                <a:lnTo>
                  <a:pt x="2842258" y="812301"/>
                </a:lnTo>
                <a:lnTo>
                  <a:pt x="2854801" y="837205"/>
                </a:lnTo>
                <a:lnTo>
                  <a:pt x="2865154" y="863931"/>
                </a:lnTo>
                <a:lnTo>
                  <a:pt x="2873516" y="892884"/>
                </a:lnTo>
                <a:lnTo>
                  <a:pt x="2879688" y="924266"/>
                </a:lnTo>
                <a:lnTo>
                  <a:pt x="2884665" y="958483"/>
                </a:lnTo>
                <a:lnTo>
                  <a:pt x="2887850" y="995940"/>
                </a:lnTo>
                <a:lnTo>
                  <a:pt x="2889842" y="1036838"/>
                </a:lnTo>
                <a:lnTo>
                  <a:pt x="2890638" y="1081786"/>
                </a:lnTo>
                <a:lnTo>
                  <a:pt x="2890837" y="1131188"/>
                </a:lnTo>
                <a:lnTo>
                  <a:pt x="2890240" y="1185045"/>
                </a:lnTo>
                <a:lnTo>
                  <a:pt x="2889045" y="1243558"/>
                </a:lnTo>
                <a:lnTo>
                  <a:pt x="2887850" y="1307740"/>
                </a:lnTo>
                <a:lnTo>
                  <a:pt x="2886457" y="1377592"/>
                </a:lnTo>
                <a:lnTo>
                  <a:pt x="2885262" y="1453315"/>
                </a:lnTo>
                <a:lnTo>
                  <a:pt x="2884267" y="1535719"/>
                </a:lnTo>
                <a:lnTo>
                  <a:pt x="2883869" y="1624603"/>
                </a:lnTo>
                <a:lnTo>
                  <a:pt x="2884267" y="1713486"/>
                </a:lnTo>
                <a:lnTo>
                  <a:pt x="2885262" y="1795891"/>
                </a:lnTo>
                <a:lnTo>
                  <a:pt x="2886457" y="1871614"/>
                </a:lnTo>
                <a:lnTo>
                  <a:pt x="2887850" y="1941465"/>
                </a:lnTo>
                <a:lnTo>
                  <a:pt x="2889045" y="2005647"/>
                </a:lnTo>
                <a:lnTo>
                  <a:pt x="2890240" y="2064161"/>
                </a:lnTo>
                <a:lnTo>
                  <a:pt x="2890837" y="2118017"/>
                </a:lnTo>
                <a:lnTo>
                  <a:pt x="2890638" y="2167419"/>
                </a:lnTo>
                <a:lnTo>
                  <a:pt x="2889842" y="2212367"/>
                </a:lnTo>
                <a:lnTo>
                  <a:pt x="2887850" y="2253265"/>
                </a:lnTo>
                <a:lnTo>
                  <a:pt x="2884665" y="2290722"/>
                </a:lnTo>
                <a:lnTo>
                  <a:pt x="2879887" y="2324939"/>
                </a:lnTo>
                <a:lnTo>
                  <a:pt x="2873516" y="2356322"/>
                </a:lnTo>
                <a:lnTo>
                  <a:pt x="2865154" y="2385275"/>
                </a:lnTo>
                <a:lnTo>
                  <a:pt x="2854801" y="2412000"/>
                </a:lnTo>
                <a:lnTo>
                  <a:pt x="2842258" y="2436904"/>
                </a:lnTo>
                <a:lnTo>
                  <a:pt x="2827127" y="2460390"/>
                </a:lnTo>
                <a:lnTo>
                  <a:pt x="2809209" y="2482864"/>
                </a:lnTo>
                <a:lnTo>
                  <a:pt x="2788702" y="2504528"/>
                </a:lnTo>
                <a:lnTo>
                  <a:pt x="2764811" y="2525585"/>
                </a:lnTo>
                <a:lnTo>
                  <a:pt x="2737734" y="2547046"/>
                </a:lnTo>
                <a:lnTo>
                  <a:pt x="2707273" y="2568508"/>
                </a:lnTo>
                <a:lnTo>
                  <a:pt x="2672830" y="2590779"/>
                </a:lnTo>
                <a:lnTo>
                  <a:pt x="2634803" y="2614063"/>
                </a:lnTo>
                <a:lnTo>
                  <a:pt x="2592396" y="2638562"/>
                </a:lnTo>
                <a:lnTo>
                  <a:pt x="2545808" y="2664883"/>
                </a:lnTo>
                <a:lnTo>
                  <a:pt x="2494641" y="2693431"/>
                </a:lnTo>
                <a:lnTo>
                  <a:pt x="2439094" y="2724408"/>
                </a:lnTo>
                <a:lnTo>
                  <a:pt x="2378171" y="2758220"/>
                </a:lnTo>
                <a:lnTo>
                  <a:pt x="2312470" y="2794867"/>
                </a:lnTo>
                <a:lnTo>
                  <a:pt x="2241195" y="2835158"/>
                </a:lnTo>
                <a:lnTo>
                  <a:pt x="2164743" y="2879499"/>
                </a:lnTo>
                <a:lnTo>
                  <a:pt x="2088291" y="2924042"/>
                </a:lnTo>
                <a:lnTo>
                  <a:pt x="2018011" y="2966155"/>
                </a:lnTo>
                <a:lnTo>
                  <a:pt x="1953505" y="3005029"/>
                </a:lnTo>
                <a:lnTo>
                  <a:pt x="1894175" y="3041271"/>
                </a:lnTo>
                <a:lnTo>
                  <a:pt x="1839624" y="3074273"/>
                </a:lnTo>
                <a:lnTo>
                  <a:pt x="1789651" y="3104846"/>
                </a:lnTo>
                <a:lnTo>
                  <a:pt x="1743660" y="3132179"/>
                </a:lnTo>
                <a:lnTo>
                  <a:pt x="1701453" y="3156880"/>
                </a:lnTo>
                <a:lnTo>
                  <a:pt x="1662430" y="3178341"/>
                </a:lnTo>
                <a:lnTo>
                  <a:pt x="1626195" y="3197171"/>
                </a:lnTo>
                <a:lnTo>
                  <a:pt x="1592350" y="3212963"/>
                </a:lnTo>
                <a:lnTo>
                  <a:pt x="1560494" y="3226124"/>
                </a:lnTo>
                <a:lnTo>
                  <a:pt x="1530431" y="3236247"/>
                </a:lnTo>
                <a:lnTo>
                  <a:pt x="1501364" y="3243334"/>
                </a:lnTo>
                <a:lnTo>
                  <a:pt x="1473092" y="3247788"/>
                </a:lnTo>
                <a:lnTo>
                  <a:pt x="1445618" y="3249205"/>
                </a:lnTo>
                <a:lnTo>
                  <a:pt x="1417744" y="3247788"/>
                </a:lnTo>
                <a:lnTo>
                  <a:pt x="1389473" y="3243334"/>
                </a:lnTo>
                <a:lnTo>
                  <a:pt x="1360406" y="3236247"/>
                </a:lnTo>
                <a:lnTo>
                  <a:pt x="1330342" y="3226124"/>
                </a:lnTo>
                <a:lnTo>
                  <a:pt x="1298488" y="3212963"/>
                </a:lnTo>
                <a:lnTo>
                  <a:pt x="1264642" y="3197171"/>
                </a:lnTo>
                <a:lnTo>
                  <a:pt x="1228407" y="3178341"/>
                </a:lnTo>
                <a:lnTo>
                  <a:pt x="1189384" y="3156880"/>
                </a:lnTo>
                <a:lnTo>
                  <a:pt x="1147176" y="3132179"/>
                </a:lnTo>
                <a:lnTo>
                  <a:pt x="1101186" y="3104846"/>
                </a:lnTo>
                <a:lnTo>
                  <a:pt x="1051214" y="3074273"/>
                </a:lnTo>
                <a:lnTo>
                  <a:pt x="996662" y="3041271"/>
                </a:lnTo>
                <a:lnTo>
                  <a:pt x="937332" y="3005029"/>
                </a:lnTo>
                <a:lnTo>
                  <a:pt x="872826" y="2966155"/>
                </a:lnTo>
                <a:lnTo>
                  <a:pt x="802546" y="2924042"/>
                </a:lnTo>
                <a:lnTo>
                  <a:pt x="726094" y="2879499"/>
                </a:lnTo>
                <a:lnTo>
                  <a:pt x="649642" y="2835158"/>
                </a:lnTo>
                <a:lnTo>
                  <a:pt x="578366" y="2794867"/>
                </a:lnTo>
                <a:lnTo>
                  <a:pt x="512666" y="2758018"/>
                </a:lnTo>
                <a:lnTo>
                  <a:pt x="451743" y="2724206"/>
                </a:lnTo>
                <a:lnTo>
                  <a:pt x="396196" y="2693431"/>
                </a:lnTo>
                <a:lnTo>
                  <a:pt x="345029" y="2664883"/>
                </a:lnTo>
                <a:lnTo>
                  <a:pt x="298441" y="2638562"/>
                </a:lnTo>
                <a:lnTo>
                  <a:pt x="256233" y="2614063"/>
                </a:lnTo>
                <a:lnTo>
                  <a:pt x="218007" y="2590577"/>
                </a:lnTo>
                <a:lnTo>
                  <a:pt x="183564" y="2568508"/>
                </a:lnTo>
                <a:lnTo>
                  <a:pt x="153302" y="2547046"/>
                </a:lnTo>
                <a:lnTo>
                  <a:pt x="126026" y="2525585"/>
                </a:lnTo>
                <a:lnTo>
                  <a:pt x="102135" y="2504528"/>
                </a:lnTo>
                <a:lnTo>
                  <a:pt x="81628" y="2482864"/>
                </a:lnTo>
                <a:lnTo>
                  <a:pt x="63710" y="2460390"/>
                </a:lnTo>
                <a:lnTo>
                  <a:pt x="48579" y="2436904"/>
                </a:lnTo>
                <a:lnTo>
                  <a:pt x="36036" y="2412000"/>
                </a:lnTo>
                <a:lnTo>
                  <a:pt x="25683" y="2385275"/>
                </a:lnTo>
                <a:lnTo>
                  <a:pt x="17321" y="2356322"/>
                </a:lnTo>
                <a:lnTo>
                  <a:pt x="11149" y="2324939"/>
                </a:lnTo>
                <a:lnTo>
                  <a:pt x="6172" y="2290722"/>
                </a:lnTo>
                <a:lnTo>
                  <a:pt x="2986" y="2253265"/>
                </a:lnTo>
                <a:lnTo>
                  <a:pt x="995" y="2212367"/>
                </a:lnTo>
                <a:lnTo>
                  <a:pt x="199" y="2167419"/>
                </a:lnTo>
                <a:lnTo>
                  <a:pt x="0" y="2118017"/>
                </a:lnTo>
                <a:lnTo>
                  <a:pt x="597" y="2064161"/>
                </a:lnTo>
                <a:lnTo>
                  <a:pt x="1792" y="2005647"/>
                </a:lnTo>
                <a:lnTo>
                  <a:pt x="2986" y="1941465"/>
                </a:lnTo>
                <a:lnTo>
                  <a:pt x="4380" y="1871614"/>
                </a:lnTo>
                <a:lnTo>
                  <a:pt x="5575" y="1795891"/>
                </a:lnTo>
                <a:lnTo>
                  <a:pt x="6570" y="1713486"/>
                </a:lnTo>
                <a:lnTo>
                  <a:pt x="6968" y="1624603"/>
                </a:lnTo>
                <a:lnTo>
                  <a:pt x="6570" y="1535719"/>
                </a:lnTo>
                <a:lnTo>
                  <a:pt x="5575" y="1453315"/>
                </a:lnTo>
                <a:lnTo>
                  <a:pt x="4380" y="1377592"/>
                </a:lnTo>
                <a:lnTo>
                  <a:pt x="2986" y="1307740"/>
                </a:lnTo>
                <a:lnTo>
                  <a:pt x="1792" y="1243558"/>
                </a:lnTo>
                <a:lnTo>
                  <a:pt x="597" y="1185045"/>
                </a:lnTo>
                <a:lnTo>
                  <a:pt x="0" y="1131188"/>
                </a:lnTo>
                <a:lnTo>
                  <a:pt x="199" y="1081786"/>
                </a:lnTo>
                <a:lnTo>
                  <a:pt x="995" y="1036838"/>
                </a:lnTo>
                <a:lnTo>
                  <a:pt x="2986" y="995940"/>
                </a:lnTo>
                <a:lnTo>
                  <a:pt x="6172" y="958483"/>
                </a:lnTo>
                <a:lnTo>
                  <a:pt x="10950" y="924266"/>
                </a:lnTo>
                <a:lnTo>
                  <a:pt x="17321" y="892884"/>
                </a:lnTo>
                <a:lnTo>
                  <a:pt x="25683" y="863931"/>
                </a:lnTo>
                <a:lnTo>
                  <a:pt x="36036" y="837205"/>
                </a:lnTo>
                <a:lnTo>
                  <a:pt x="48579" y="812301"/>
                </a:lnTo>
                <a:lnTo>
                  <a:pt x="63710" y="788815"/>
                </a:lnTo>
                <a:lnTo>
                  <a:pt x="81628" y="766341"/>
                </a:lnTo>
                <a:lnTo>
                  <a:pt x="102135" y="744677"/>
                </a:lnTo>
                <a:lnTo>
                  <a:pt x="126026" y="723620"/>
                </a:lnTo>
                <a:lnTo>
                  <a:pt x="153103" y="702159"/>
                </a:lnTo>
                <a:lnTo>
                  <a:pt x="183564" y="680697"/>
                </a:lnTo>
                <a:lnTo>
                  <a:pt x="218007" y="658426"/>
                </a:lnTo>
                <a:lnTo>
                  <a:pt x="256034" y="635142"/>
                </a:lnTo>
                <a:lnTo>
                  <a:pt x="298441" y="610643"/>
                </a:lnTo>
                <a:lnTo>
                  <a:pt x="345029" y="584323"/>
                </a:lnTo>
                <a:lnTo>
                  <a:pt x="396196" y="555775"/>
                </a:lnTo>
                <a:lnTo>
                  <a:pt x="451743" y="524797"/>
                </a:lnTo>
                <a:lnTo>
                  <a:pt x="512666" y="490985"/>
                </a:lnTo>
                <a:lnTo>
                  <a:pt x="578366" y="454338"/>
                </a:lnTo>
                <a:lnTo>
                  <a:pt x="649642" y="414047"/>
                </a:lnTo>
                <a:lnTo>
                  <a:pt x="726094" y="369706"/>
                </a:lnTo>
                <a:lnTo>
                  <a:pt x="802546" y="325164"/>
                </a:lnTo>
                <a:lnTo>
                  <a:pt x="872826" y="283050"/>
                </a:lnTo>
                <a:lnTo>
                  <a:pt x="937332" y="244176"/>
                </a:lnTo>
                <a:lnTo>
                  <a:pt x="996662" y="207935"/>
                </a:lnTo>
                <a:lnTo>
                  <a:pt x="1051214" y="174932"/>
                </a:lnTo>
                <a:lnTo>
                  <a:pt x="1101186" y="144360"/>
                </a:lnTo>
                <a:lnTo>
                  <a:pt x="1147176" y="117027"/>
                </a:lnTo>
                <a:lnTo>
                  <a:pt x="1189384" y="92325"/>
                </a:lnTo>
                <a:lnTo>
                  <a:pt x="1228407" y="70864"/>
                </a:lnTo>
                <a:lnTo>
                  <a:pt x="1264642" y="52034"/>
                </a:lnTo>
                <a:lnTo>
                  <a:pt x="1298488" y="36242"/>
                </a:lnTo>
                <a:lnTo>
                  <a:pt x="1330342" y="23081"/>
                </a:lnTo>
                <a:lnTo>
                  <a:pt x="1360406" y="12958"/>
                </a:lnTo>
                <a:lnTo>
                  <a:pt x="1389473" y="5872"/>
                </a:lnTo>
                <a:lnTo>
                  <a:pt x="1417744" y="1417"/>
                </a:lnTo>
                <a:lnTo>
                  <a:pt x="1445618" y="0"/>
                </a:lnTo>
                <a:close/>
              </a:path>
            </a:pathLst>
          </a:custGeom>
          <a:solidFill>
            <a:schemeClr val="lt1">
              <a:alpha val="1960"/>
            </a:schemeClr>
          </a:solidFill>
          <a:ln>
            <a:noFill/>
          </a:ln>
          <a:effectLst>
            <a:outerShdw blurRad="1270000" sx="88000" rotWithShape="0" algn="ctr" sy="88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25">
              <a:solidFill>
                <a:schemeClr val="lt1"/>
              </a:solidFill>
              <a:latin typeface="Arial"/>
              <a:ea typeface="Arial"/>
              <a:cs typeface="Arial"/>
              <a:sym typeface="Arial"/>
            </a:endParaRPr>
          </a:p>
        </p:txBody>
      </p:sp>
      <p:sp>
        <p:nvSpPr>
          <p:cNvPr id="1085" name="Google Shape;1085;p20"/>
          <p:cNvSpPr/>
          <p:nvPr/>
        </p:nvSpPr>
        <p:spPr>
          <a:xfrm>
            <a:off x="3930242" y="994762"/>
            <a:ext cx="4331518" cy="4868476"/>
          </a:xfrm>
          <a:custGeom>
            <a:rect b="b" l="l" r="r" t="t"/>
            <a:pathLst>
              <a:path extrusionOk="0" h="3249205" w="2890837">
                <a:moveTo>
                  <a:pt x="1445618" y="0"/>
                </a:moveTo>
                <a:lnTo>
                  <a:pt x="1473092" y="1417"/>
                </a:lnTo>
                <a:lnTo>
                  <a:pt x="1501364" y="5872"/>
                </a:lnTo>
                <a:lnTo>
                  <a:pt x="1530431" y="12958"/>
                </a:lnTo>
                <a:lnTo>
                  <a:pt x="1560494" y="23081"/>
                </a:lnTo>
                <a:lnTo>
                  <a:pt x="1592350" y="36242"/>
                </a:lnTo>
                <a:lnTo>
                  <a:pt x="1626195" y="52034"/>
                </a:lnTo>
                <a:lnTo>
                  <a:pt x="1662430" y="70864"/>
                </a:lnTo>
                <a:lnTo>
                  <a:pt x="1701453" y="92325"/>
                </a:lnTo>
                <a:lnTo>
                  <a:pt x="1743660" y="117027"/>
                </a:lnTo>
                <a:lnTo>
                  <a:pt x="1789651" y="144360"/>
                </a:lnTo>
                <a:lnTo>
                  <a:pt x="1839624" y="174932"/>
                </a:lnTo>
                <a:lnTo>
                  <a:pt x="1894175" y="207935"/>
                </a:lnTo>
                <a:lnTo>
                  <a:pt x="1953505" y="244176"/>
                </a:lnTo>
                <a:lnTo>
                  <a:pt x="2018011" y="283050"/>
                </a:lnTo>
                <a:lnTo>
                  <a:pt x="2088291" y="325164"/>
                </a:lnTo>
                <a:lnTo>
                  <a:pt x="2164743" y="369706"/>
                </a:lnTo>
                <a:lnTo>
                  <a:pt x="2241195" y="414047"/>
                </a:lnTo>
                <a:lnTo>
                  <a:pt x="2312470" y="454338"/>
                </a:lnTo>
                <a:lnTo>
                  <a:pt x="2378171" y="491187"/>
                </a:lnTo>
                <a:lnTo>
                  <a:pt x="2439094" y="524999"/>
                </a:lnTo>
                <a:lnTo>
                  <a:pt x="2494641" y="555775"/>
                </a:lnTo>
                <a:lnTo>
                  <a:pt x="2545808" y="584323"/>
                </a:lnTo>
                <a:lnTo>
                  <a:pt x="2592396" y="610643"/>
                </a:lnTo>
                <a:lnTo>
                  <a:pt x="2634604" y="635142"/>
                </a:lnTo>
                <a:lnTo>
                  <a:pt x="2672830" y="658628"/>
                </a:lnTo>
                <a:lnTo>
                  <a:pt x="2707273" y="680697"/>
                </a:lnTo>
                <a:lnTo>
                  <a:pt x="2737535" y="702159"/>
                </a:lnTo>
                <a:lnTo>
                  <a:pt x="2764811" y="723620"/>
                </a:lnTo>
                <a:lnTo>
                  <a:pt x="2788702" y="744677"/>
                </a:lnTo>
                <a:lnTo>
                  <a:pt x="2809209" y="766341"/>
                </a:lnTo>
                <a:lnTo>
                  <a:pt x="2827127" y="788815"/>
                </a:lnTo>
                <a:lnTo>
                  <a:pt x="2842258" y="812301"/>
                </a:lnTo>
                <a:lnTo>
                  <a:pt x="2854801" y="837205"/>
                </a:lnTo>
                <a:lnTo>
                  <a:pt x="2865154" y="863931"/>
                </a:lnTo>
                <a:lnTo>
                  <a:pt x="2873516" y="892884"/>
                </a:lnTo>
                <a:lnTo>
                  <a:pt x="2879688" y="924266"/>
                </a:lnTo>
                <a:lnTo>
                  <a:pt x="2884665" y="958483"/>
                </a:lnTo>
                <a:lnTo>
                  <a:pt x="2887850" y="995940"/>
                </a:lnTo>
                <a:lnTo>
                  <a:pt x="2889842" y="1036838"/>
                </a:lnTo>
                <a:lnTo>
                  <a:pt x="2890638" y="1081786"/>
                </a:lnTo>
                <a:lnTo>
                  <a:pt x="2890837" y="1131188"/>
                </a:lnTo>
                <a:lnTo>
                  <a:pt x="2890240" y="1185045"/>
                </a:lnTo>
                <a:lnTo>
                  <a:pt x="2889045" y="1243558"/>
                </a:lnTo>
                <a:lnTo>
                  <a:pt x="2887850" y="1307740"/>
                </a:lnTo>
                <a:lnTo>
                  <a:pt x="2886457" y="1377592"/>
                </a:lnTo>
                <a:lnTo>
                  <a:pt x="2885262" y="1453315"/>
                </a:lnTo>
                <a:lnTo>
                  <a:pt x="2884267" y="1535719"/>
                </a:lnTo>
                <a:lnTo>
                  <a:pt x="2883869" y="1624603"/>
                </a:lnTo>
                <a:lnTo>
                  <a:pt x="2884267" y="1713486"/>
                </a:lnTo>
                <a:lnTo>
                  <a:pt x="2885262" y="1795891"/>
                </a:lnTo>
                <a:lnTo>
                  <a:pt x="2886457" y="1871614"/>
                </a:lnTo>
                <a:lnTo>
                  <a:pt x="2887850" y="1941465"/>
                </a:lnTo>
                <a:lnTo>
                  <a:pt x="2889045" y="2005647"/>
                </a:lnTo>
                <a:lnTo>
                  <a:pt x="2890240" y="2064161"/>
                </a:lnTo>
                <a:lnTo>
                  <a:pt x="2890837" y="2118017"/>
                </a:lnTo>
                <a:lnTo>
                  <a:pt x="2890638" y="2167419"/>
                </a:lnTo>
                <a:lnTo>
                  <a:pt x="2889842" y="2212367"/>
                </a:lnTo>
                <a:lnTo>
                  <a:pt x="2887850" y="2253265"/>
                </a:lnTo>
                <a:lnTo>
                  <a:pt x="2884665" y="2290722"/>
                </a:lnTo>
                <a:lnTo>
                  <a:pt x="2879887" y="2324939"/>
                </a:lnTo>
                <a:lnTo>
                  <a:pt x="2873516" y="2356322"/>
                </a:lnTo>
                <a:lnTo>
                  <a:pt x="2865154" y="2385275"/>
                </a:lnTo>
                <a:lnTo>
                  <a:pt x="2854801" y="2412000"/>
                </a:lnTo>
                <a:lnTo>
                  <a:pt x="2842258" y="2436904"/>
                </a:lnTo>
                <a:lnTo>
                  <a:pt x="2827127" y="2460390"/>
                </a:lnTo>
                <a:lnTo>
                  <a:pt x="2809209" y="2482864"/>
                </a:lnTo>
                <a:lnTo>
                  <a:pt x="2788702" y="2504528"/>
                </a:lnTo>
                <a:lnTo>
                  <a:pt x="2764811" y="2525585"/>
                </a:lnTo>
                <a:lnTo>
                  <a:pt x="2737734" y="2547046"/>
                </a:lnTo>
                <a:lnTo>
                  <a:pt x="2707273" y="2568508"/>
                </a:lnTo>
                <a:lnTo>
                  <a:pt x="2672830" y="2590779"/>
                </a:lnTo>
                <a:lnTo>
                  <a:pt x="2634803" y="2614063"/>
                </a:lnTo>
                <a:lnTo>
                  <a:pt x="2592396" y="2638562"/>
                </a:lnTo>
                <a:lnTo>
                  <a:pt x="2545808" y="2664883"/>
                </a:lnTo>
                <a:lnTo>
                  <a:pt x="2494641" y="2693431"/>
                </a:lnTo>
                <a:lnTo>
                  <a:pt x="2439094" y="2724408"/>
                </a:lnTo>
                <a:lnTo>
                  <a:pt x="2378171" y="2758220"/>
                </a:lnTo>
                <a:lnTo>
                  <a:pt x="2312470" y="2794867"/>
                </a:lnTo>
                <a:lnTo>
                  <a:pt x="2241195" y="2835158"/>
                </a:lnTo>
                <a:lnTo>
                  <a:pt x="2164743" y="2879499"/>
                </a:lnTo>
                <a:lnTo>
                  <a:pt x="2088291" y="2924042"/>
                </a:lnTo>
                <a:lnTo>
                  <a:pt x="2018011" y="2966155"/>
                </a:lnTo>
                <a:lnTo>
                  <a:pt x="1953505" y="3005029"/>
                </a:lnTo>
                <a:lnTo>
                  <a:pt x="1894175" y="3041271"/>
                </a:lnTo>
                <a:lnTo>
                  <a:pt x="1839624" y="3074273"/>
                </a:lnTo>
                <a:lnTo>
                  <a:pt x="1789651" y="3104846"/>
                </a:lnTo>
                <a:lnTo>
                  <a:pt x="1743660" y="3132179"/>
                </a:lnTo>
                <a:lnTo>
                  <a:pt x="1701453" y="3156880"/>
                </a:lnTo>
                <a:lnTo>
                  <a:pt x="1662430" y="3178341"/>
                </a:lnTo>
                <a:lnTo>
                  <a:pt x="1626195" y="3197171"/>
                </a:lnTo>
                <a:lnTo>
                  <a:pt x="1592350" y="3212963"/>
                </a:lnTo>
                <a:lnTo>
                  <a:pt x="1560494" y="3226124"/>
                </a:lnTo>
                <a:lnTo>
                  <a:pt x="1530431" y="3236247"/>
                </a:lnTo>
                <a:lnTo>
                  <a:pt x="1501364" y="3243334"/>
                </a:lnTo>
                <a:lnTo>
                  <a:pt x="1473092" y="3247788"/>
                </a:lnTo>
                <a:lnTo>
                  <a:pt x="1445618" y="3249205"/>
                </a:lnTo>
                <a:lnTo>
                  <a:pt x="1417744" y="3247788"/>
                </a:lnTo>
                <a:lnTo>
                  <a:pt x="1389473" y="3243334"/>
                </a:lnTo>
                <a:lnTo>
                  <a:pt x="1360406" y="3236247"/>
                </a:lnTo>
                <a:lnTo>
                  <a:pt x="1330342" y="3226124"/>
                </a:lnTo>
                <a:lnTo>
                  <a:pt x="1298488" y="3212963"/>
                </a:lnTo>
                <a:lnTo>
                  <a:pt x="1264642" y="3197171"/>
                </a:lnTo>
                <a:lnTo>
                  <a:pt x="1228407" y="3178341"/>
                </a:lnTo>
                <a:lnTo>
                  <a:pt x="1189384" y="3156880"/>
                </a:lnTo>
                <a:lnTo>
                  <a:pt x="1147176" y="3132179"/>
                </a:lnTo>
                <a:lnTo>
                  <a:pt x="1101186" y="3104846"/>
                </a:lnTo>
                <a:lnTo>
                  <a:pt x="1051214" y="3074273"/>
                </a:lnTo>
                <a:lnTo>
                  <a:pt x="996662" y="3041271"/>
                </a:lnTo>
                <a:lnTo>
                  <a:pt x="937332" y="3005029"/>
                </a:lnTo>
                <a:lnTo>
                  <a:pt x="872826" y="2966155"/>
                </a:lnTo>
                <a:lnTo>
                  <a:pt x="802546" y="2924042"/>
                </a:lnTo>
                <a:lnTo>
                  <a:pt x="726094" y="2879499"/>
                </a:lnTo>
                <a:lnTo>
                  <a:pt x="649642" y="2835158"/>
                </a:lnTo>
                <a:lnTo>
                  <a:pt x="578366" y="2794867"/>
                </a:lnTo>
                <a:lnTo>
                  <a:pt x="512666" y="2758018"/>
                </a:lnTo>
                <a:lnTo>
                  <a:pt x="451743" y="2724206"/>
                </a:lnTo>
                <a:lnTo>
                  <a:pt x="396196" y="2693431"/>
                </a:lnTo>
                <a:lnTo>
                  <a:pt x="345029" y="2664883"/>
                </a:lnTo>
                <a:lnTo>
                  <a:pt x="298441" y="2638562"/>
                </a:lnTo>
                <a:lnTo>
                  <a:pt x="256233" y="2614063"/>
                </a:lnTo>
                <a:lnTo>
                  <a:pt x="218007" y="2590577"/>
                </a:lnTo>
                <a:lnTo>
                  <a:pt x="183564" y="2568508"/>
                </a:lnTo>
                <a:lnTo>
                  <a:pt x="153302" y="2547046"/>
                </a:lnTo>
                <a:lnTo>
                  <a:pt x="126026" y="2525585"/>
                </a:lnTo>
                <a:lnTo>
                  <a:pt x="102135" y="2504528"/>
                </a:lnTo>
                <a:lnTo>
                  <a:pt x="81628" y="2482864"/>
                </a:lnTo>
                <a:lnTo>
                  <a:pt x="63710" y="2460390"/>
                </a:lnTo>
                <a:lnTo>
                  <a:pt x="48579" y="2436904"/>
                </a:lnTo>
                <a:lnTo>
                  <a:pt x="36036" y="2412000"/>
                </a:lnTo>
                <a:lnTo>
                  <a:pt x="25683" y="2385275"/>
                </a:lnTo>
                <a:lnTo>
                  <a:pt x="17321" y="2356322"/>
                </a:lnTo>
                <a:lnTo>
                  <a:pt x="11149" y="2324939"/>
                </a:lnTo>
                <a:lnTo>
                  <a:pt x="6172" y="2290722"/>
                </a:lnTo>
                <a:lnTo>
                  <a:pt x="2986" y="2253265"/>
                </a:lnTo>
                <a:lnTo>
                  <a:pt x="995" y="2212367"/>
                </a:lnTo>
                <a:lnTo>
                  <a:pt x="199" y="2167419"/>
                </a:lnTo>
                <a:lnTo>
                  <a:pt x="0" y="2118017"/>
                </a:lnTo>
                <a:lnTo>
                  <a:pt x="597" y="2064161"/>
                </a:lnTo>
                <a:lnTo>
                  <a:pt x="1792" y="2005647"/>
                </a:lnTo>
                <a:lnTo>
                  <a:pt x="2986" y="1941465"/>
                </a:lnTo>
                <a:lnTo>
                  <a:pt x="4380" y="1871614"/>
                </a:lnTo>
                <a:lnTo>
                  <a:pt x="5575" y="1795891"/>
                </a:lnTo>
                <a:lnTo>
                  <a:pt x="6570" y="1713486"/>
                </a:lnTo>
                <a:lnTo>
                  <a:pt x="6968" y="1624603"/>
                </a:lnTo>
                <a:lnTo>
                  <a:pt x="6570" y="1535719"/>
                </a:lnTo>
                <a:lnTo>
                  <a:pt x="5575" y="1453315"/>
                </a:lnTo>
                <a:lnTo>
                  <a:pt x="4380" y="1377592"/>
                </a:lnTo>
                <a:lnTo>
                  <a:pt x="2986" y="1307740"/>
                </a:lnTo>
                <a:lnTo>
                  <a:pt x="1792" y="1243558"/>
                </a:lnTo>
                <a:lnTo>
                  <a:pt x="597" y="1185045"/>
                </a:lnTo>
                <a:lnTo>
                  <a:pt x="0" y="1131188"/>
                </a:lnTo>
                <a:lnTo>
                  <a:pt x="199" y="1081786"/>
                </a:lnTo>
                <a:lnTo>
                  <a:pt x="995" y="1036838"/>
                </a:lnTo>
                <a:lnTo>
                  <a:pt x="2986" y="995940"/>
                </a:lnTo>
                <a:lnTo>
                  <a:pt x="6172" y="958483"/>
                </a:lnTo>
                <a:lnTo>
                  <a:pt x="10950" y="924266"/>
                </a:lnTo>
                <a:lnTo>
                  <a:pt x="17321" y="892884"/>
                </a:lnTo>
                <a:lnTo>
                  <a:pt x="25683" y="863931"/>
                </a:lnTo>
                <a:lnTo>
                  <a:pt x="36036" y="837205"/>
                </a:lnTo>
                <a:lnTo>
                  <a:pt x="48579" y="812301"/>
                </a:lnTo>
                <a:lnTo>
                  <a:pt x="63710" y="788815"/>
                </a:lnTo>
                <a:lnTo>
                  <a:pt x="81628" y="766341"/>
                </a:lnTo>
                <a:lnTo>
                  <a:pt x="102135" y="744677"/>
                </a:lnTo>
                <a:lnTo>
                  <a:pt x="126026" y="723620"/>
                </a:lnTo>
                <a:lnTo>
                  <a:pt x="153103" y="702159"/>
                </a:lnTo>
                <a:lnTo>
                  <a:pt x="183564" y="680697"/>
                </a:lnTo>
                <a:lnTo>
                  <a:pt x="218007" y="658426"/>
                </a:lnTo>
                <a:lnTo>
                  <a:pt x="256034" y="635142"/>
                </a:lnTo>
                <a:lnTo>
                  <a:pt x="298441" y="610643"/>
                </a:lnTo>
                <a:lnTo>
                  <a:pt x="345029" y="584323"/>
                </a:lnTo>
                <a:lnTo>
                  <a:pt x="396196" y="555775"/>
                </a:lnTo>
                <a:lnTo>
                  <a:pt x="451743" y="524797"/>
                </a:lnTo>
                <a:lnTo>
                  <a:pt x="512666" y="490985"/>
                </a:lnTo>
                <a:lnTo>
                  <a:pt x="578366" y="454338"/>
                </a:lnTo>
                <a:lnTo>
                  <a:pt x="649642" y="414047"/>
                </a:lnTo>
                <a:lnTo>
                  <a:pt x="726094" y="369706"/>
                </a:lnTo>
                <a:lnTo>
                  <a:pt x="802546" y="325164"/>
                </a:lnTo>
                <a:lnTo>
                  <a:pt x="872826" y="283050"/>
                </a:lnTo>
                <a:lnTo>
                  <a:pt x="937332" y="244176"/>
                </a:lnTo>
                <a:lnTo>
                  <a:pt x="996662" y="207935"/>
                </a:lnTo>
                <a:lnTo>
                  <a:pt x="1051214" y="174932"/>
                </a:lnTo>
                <a:lnTo>
                  <a:pt x="1101186" y="144360"/>
                </a:lnTo>
                <a:lnTo>
                  <a:pt x="1147176" y="117027"/>
                </a:lnTo>
                <a:lnTo>
                  <a:pt x="1189384" y="92325"/>
                </a:lnTo>
                <a:lnTo>
                  <a:pt x="1228407" y="70864"/>
                </a:lnTo>
                <a:lnTo>
                  <a:pt x="1264642" y="52034"/>
                </a:lnTo>
                <a:lnTo>
                  <a:pt x="1298488" y="36242"/>
                </a:lnTo>
                <a:lnTo>
                  <a:pt x="1330342" y="23081"/>
                </a:lnTo>
                <a:lnTo>
                  <a:pt x="1360406" y="12958"/>
                </a:lnTo>
                <a:lnTo>
                  <a:pt x="1389473" y="5872"/>
                </a:lnTo>
                <a:lnTo>
                  <a:pt x="1417744" y="1417"/>
                </a:lnTo>
                <a:lnTo>
                  <a:pt x="1445618" y="0"/>
                </a:lnTo>
                <a:close/>
              </a:path>
            </a:pathLst>
          </a:custGeom>
          <a:solidFill>
            <a:schemeClr val="lt1">
              <a:alpha val="4705"/>
            </a:schemeClr>
          </a:solidFill>
          <a:ln>
            <a:noFill/>
          </a:ln>
          <a:effectLst>
            <a:outerShdw blurRad="1270000" sx="88000" rotWithShape="0" algn="ctr" sy="88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25">
              <a:solidFill>
                <a:schemeClr val="lt1"/>
              </a:solidFill>
              <a:latin typeface="Arial"/>
              <a:ea typeface="Arial"/>
              <a:cs typeface="Arial"/>
              <a:sym typeface="Arial"/>
            </a:endParaRPr>
          </a:p>
        </p:txBody>
      </p:sp>
      <p:sp>
        <p:nvSpPr>
          <p:cNvPr id="1086" name="Google Shape;1086;p20"/>
          <p:cNvSpPr/>
          <p:nvPr/>
        </p:nvSpPr>
        <p:spPr>
          <a:xfrm>
            <a:off x="4411969" y="1536207"/>
            <a:ext cx="3368064" cy="3785587"/>
          </a:xfrm>
          <a:custGeom>
            <a:rect b="b" l="l" r="r" t="t"/>
            <a:pathLst>
              <a:path extrusionOk="0" h="3249205" w="2890837">
                <a:moveTo>
                  <a:pt x="1445618" y="0"/>
                </a:moveTo>
                <a:lnTo>
                  <a:pt x="1473092" y="1417"/>
                </a:lnTo>
                <a:lnTo>
                  <a:pt x="1501364" y="5872"/>
                </a:lnTo>
                <a:lnTo>
                  <a:pt x="1530431" y="12958"/>
                </a:lnTo>
                <a:lnTo>
                  <a:pt x="1560494" y="23081"/>
                </a:lnTo>
                <a:lnTo>
                  <a:pt x="1592350" y="36242"/>
                </a:lnTo>
                <a:lnTo>
                  <a:pt x="1626195" y="52034"/>
                </a:lnTo>
                <a:lnTo>
                  <a:pt x="1662430" y="70864"/>
                </a:lnTo>
                <a:lnTo>
                  <a:pt x="1701453" y="92325"/>
                </a:lnTo>
                <a:lnTo>
                  <a:pt x="1743660" y="117027"/>
                </a:lnTo>
                <a:lnTo>
                  <a:pt x="1789651" y="144360"/>
                </a:lnTo>
                <a:lnTo>
                  <a:pt x="1839624" y="174932"/>
                </a:lnTo>
                <a:lnTo>
                  <a:pt x="1894175" y="207935"/>
                </a:lnTo>
                <a:lnTo>
                  <a:pt x="1953505" y="244176"/>
                </a:lnTo>
                <a:lnTo>
                  <a:pt x="2018011" y="283050"/>
                </a:lnTo>
                <a:lnTo>
                  <a:pt x="2088291" y="325164"/>
                </a:lnTo>
                <a:lnTo>
                  <a:pt x="2164743" y="369706"/>
                </a:lnTo>
                <a:lnTo>
                  <a:pt x="2241195" y="414047"/>
                </a:lnTo>
                <a:lnTo>
                  <a:pt x="2312470" y="454338"/>
                </a:lnTo>
                <a:lnTo>
                  <a:pt x="2378171" y="491187"/>
                </a:lnTo>
                <a:lnTo>
                  <a:pt x="2439094" y="524999"/>
                </a:lnTo>
                <a:lnTo>
                  <a:pt x="2494641" y="555775"/>
                </a:lnTo>
                <a:lnTo>
                  <a:pt x="2545808" y="584323"/>
                </a:lnTo>
                <a:lnTo>
                  <a:pt x="2592396" y="610643"/>
                </a:lnTo>
                <a:lnTo>
                  <a:pt x="2634604" y="635142"/>
                </a:lnTo>
                <a:lnTo>
                  <a:pt x="2672830" y="658628"/>
                </a:lnTo>
                <a:lnTo>
                  <a:pt x="2707273" y="680697"/>
                </a:lnTo>
                <a:lnTo>
                  <a:pt x="2737535" y="702159"/>
                </a:lnTo>
                <a:lnTo>
                  <a:pt x="2764811" y="723620"/>
                </a:lnTo>
                <a:lnTo>
                  <a:pt x="2788702" y="744677"/>
                </a:lnTo>
                <a:lnTo>
                  <a:pt x="2809209" y="766341"/>
                </a:lnTo>
                <a:lnTo>
                  <a:pt x="2827127" y="788815"/>
                </a:lnTo>
                <a:lnTo>
                  <a:pt x="2842258" y="812301"/>
                </a:lnTo>
                <a:lnTo>
                  <a:pt x="2854801" y="837205"/>
                </a:lnTo>
                <a:lnTo>
                  <a:pt x="2865154" y="863931"/>
                </a:lnTo>
                <a:lnTo>
                  <a:pt x="2873516" y="892884"/>
                </a:lnTo>
                <a:lnTo>
                  <a:pt x="2879688" y="924266"/>
                </a:lnTo>
                <a:lnTo>
                  <a:pt x="2884665" y="958483"/>
                </a:lnTo>
                <a:lnTo>
                  <a:pt x="2887850" y="995940"/>
                </a:lnTo>
                <a:lnTo>
                  <a:pt x="2889842" y="1036838"/>
                </a:lnTo>
                <a:lnTo>
                  <a:pt x="2890638" y="1081786"/>
                </a:lnTo>
                <a:lnTo>
                  <a:pt x="2890837" y="1131188"/>
                </a:lnTo>
                <a:lnTo>
                  <a:pt x="2890240" y="1185045"/>
                </a:lnTo>
                <a:lnTo>
                  <a:pt x="2889045" y="1243558"/>
                </a:lnTo>
                <a:lnTo>
                  <a:pt x="2887850" y="1307740"/>
                </a:lnTo>
                <a:lnTo>
                  <a:pt x="2886457" y="1377592"/>
                </a:lnTo>
                <a:lnTo>
                  <a:pt x="2885262" y="1453315"/>
                </a:lnTo>
                <a:lnTo>
                  <a:pt x="2884267" y="1535719"/>
                </a:lnTo>
                <a:lnTo>
                  <a:pt x="2883869" y="1624603"/>
                </a:lnTo>
                <a:lnTo>
                  <a:pt x="2884267" y="1713486"/>
                </a:lnTo>
                <a:lnTo>
                  <a:pt x="2885262" y="1795891"/>
                </a:lnTo>
                <a:lnTo>
                  <a:pt x="2886457" y="1871614"/>
                </a:lnTo>
                <a:lnTo>
                  <a:pt x="2887850" y="1941465"/>
                </a:lnTo>
                <a:lnTo>
                  <a:pt x="2889045" y="2005647"/>
                </a:lnTo>
                <a:lnTo>
                  <a:pt x="2890240" y="2064161"/>
                </a:lnTo>
                <a:lnTo>
                  <a:pt x="2890837" y="2118017"/>
                </a:lnTo>
                <a:lnTo>
                  <a:pt x="2890638" y="2167419"/>
                </a:lnTo>
                <a:lnTo>
                  <a:pt x="2889842" y="2212367"/>
                </a:lnTo>
                <a:lnTo>
                  <a:pt x="2887850" y="2253265"/>
                </a:lnTo>
                <a:lnTo>
                  <a:pt x="2884665" y="2290722"/>
                </a:lnTo>
                <a:lnTo>
                  <a:pt x="2879887" y="2324939"/>
                </a:lnTo>
                <a:lnTo>
                  <a:pt x="2873516" y="2356322"/>
                </a:lnTo>
                <a:lnTo>
                  <a:pt x="2865154" y="2385275"/>
                </a:lnTo>
                <a:lnTo>
                  <a:pt x="2854801" y="2412000"/>
                </a:lnTo>
                <a:lnTo>
                  <a:pt x="2842258" y="2436904"/>
                </a:lnTo>
                <a:lnTo>
                  <a:pt x="2827127" y="2460390"/>
                </a:lnTo>
                <a:lnTo>
                  <a:pt x="2809209" y="2482864"/>
                </a:lnTo>
                <a:lnTo>
                  <a:pt x="2788702" y="2504528"/>
                </a:lnTo>
                <a:lnTo>
                  <a:pt x="2764811" y="2525585"/>
                </a:lnTo>
                <a:lnTo>
                  <a:pt x="2737734" y="2547046"/>
                </a:lnTo>
                <a:lnTo>
                  <a:pt x="2707273" y="2568508"/>
                </a:lnTo>
                <a:lnTo>
                  <a:pt x="2672830" y="2590779"/>
                </a:lnTo>
                <a:lnTo>
                  <a:pt x="2634803" y="2614063"/>
                </a:lnTo>
                <a:lnTo>
                  <a:pt x="2592396" y="2638562"/>
                </a:lnTo>
                <a:lnTo>
                  <a:pt x="2545808" y="2664883"/>
                </a:lnTo>
                <a:lnTo>
                  <a:pt x="2494641" y="2693431"/>
                </a:lnTo>
                <a:lnTo>
                  <a:pt x="2439094" y="2724408"/>
                </a:lnTo>
                <a:lnTo>
                  <a:pt x="2378171" y="2758220"/>
                </a:lnTo>
                <a:lnTo>
                  <a:pt x="2312470" y="2794867"/>
                </a:lnTo>
                <a:lnTo>
                  <a:pt x="2241195" y="2835158"/>
                </a:lnTo>
                <a:lnTo>
                  <a:pt x="2164743" y="2879499"/>
                </a:lnTo>
                <a:lnTo>
                  <a:pt x="2088291" y="2924042"/>
                </a:lnTo>
                <a:lnTo>
                  <a:pt x="2018011" y="2966155"/>
                </a:lnTo>
                <a:lnTo>
                  <a:pt x="1953505" y="3005029"/>
                </a:lnTo>
                <a:lnTo>
                  <a:pt x="1894175" y="3041271"/>
                </a:lnTo>
                <a:lnTo>
                  <a:pt x="1839624" y="3074273"/>
                </a:lnTo>
                <a:lnTo>
                  <a:pt x="1789651" y="3104846"/>
                </a:lnTo>
                <a:lnTo>
                  <a:pt x="1743660" y="3132179"/>
                </a:lnTo>
                <a:lnTo>
                  <a:pt x="1701453" y="3156880"/>
                </a:lnTo>
                <a:lnTo>
                  <a:pt x="1662430" y="3178341"/>
                </a:lnTo>
                <a:lnTo>
                  <a:pt x="1626195" y="3197171"/>
                </a:lnTo>
                <a:lnTo>
                  <a:pt x="1592350" y="3212963"/>
                </a:lnTo>
                <a:lnTo>
                  <a:pt x="1560494" y="3226124"/>
                </a:lnTo>
                <a:lnTo>
                  <a:pt x="1530431" y="3236247"/>
                </a:lnTo>
                <a:lnTo>
                  <a:pt x="1501364" y="3243334"/>
                </a:lnTo>
                <a:lnTo>
                  <a:pt x="1473092" y="3247788"/>
                </a:lnTo>
                <a:lnTo>
                  <a:pt x="1445618" y="3249205"/>
                </a:lnTo>
                <a:lnTo>
                  <a:pt x="1417744" y="3247788"/>
                </a:lnTo>
                <a:lnTo>
                  <a:pt x="1389473" y="3243334"/>
                </a:lnTo>
                <a:lnTo>
                  <a:pt x="1360406" y="3236247"/>
                </a:lnTo>
                <a:lnTo>
                  <a:pt x="1330342" y="3226124"/>
                </a:lnTo>
                <a:lnTo>
                  <a:pt x="1298488" y="3212963"/>
                </a:lnTo>
                <a:lnTo>
                  <a:pt x="1264642" y="3197171"/>
                </a:lnTo>
                <a:lnTo>
                  <a:pt x="1228407" y="3178341"/>
                </a:lnTo>
                <a:lnTo>
                  <a:pt x="1189384" y="3156880"/>
                </a:lnTo>
                <a:lnTo>
                  <a:pt x="1147176" y="3132179"/>
                </a:lnTo>
                <a:lnTo>
                  <a:pt x="1101186" y="3104846"/>
                </a:lnTo>
                <a:lnTo>
                  <a:pt x="1051214" y="3074273"/>
                </a:lnTo>
                <a:lnTo>
                  <a:pt x="996662" y="3041271"/>
                </a:lnTo>
                <a:lnTo>
                  <a:pt x="937332" y="3005029"/>
                </a:lnTo>
                <a:lnTo>
                  <a:pt x="872826" y="2966155"/>
                </a:lnTo>
                <a:lnTo>
                  <a:pt x="802546" y="2924042"/>
                </a:lnTo>
                <a:lnTo>
                  <a:pt x="726094" y="2879499"/>
                </a:lnTo>
                <a:lnTo>
                  <a:pt x="649642" y="2835158"/>
                </a:lnTo>
                <a:lnTo>
                  <a:pt x="578366" y="2794867"/>
                </a:lnTo>
                <a:lnTo>
                  <a:pt x="512666" y="2758018"/>
                </a:lnTo>
                <a:lnTo>
                  <a:pt x="451743" y="2724206"/>
                </a:lnTo>
                <a:lnTo>
                  <a:pt x="396196" y="2693431"/>
                </a:lnTo>
                <a:lnTo>
                  <a:pt x="345029" y="2664883"/>
                </a:lnTo>
                <a:lnTo>
                  <a:pt x="298441" y="2638562"/>
                </a:lnTo>
                <a:lnTo>
                  <a:pt x="256233" y="2614063"/>
                </a:lnTo>
                <a:lnTo>
                  <a:pt x="218007" y="2590577"/>
                </a:lnTo>
                <a:lnTo>
                  <a:pt x="183564" y="2568508"/>
                </a:lnTo>
                <a:lnTo>
                  <a:pt x="153302" y="2547046"/>
                </a:lnTo>
                <a:lnTo>
                  <a:pt x="126026" y="2525585"/>
                </a:lnTo>
                <a:lnTo>
                  <a:pt x="102135" y="2504528"/>
                </a:lnTo>
                <a:lnTo>
                  <a:pt x="81628" y="2482864"/>
                </a:lnTo>
                <a:lnTo>
                  <a:pt x="63710" y="2460390"/>
                </a:lnTo>
                <a:lnTo>
                  <a:pt x="48579" y="2436904"/>
                </a:lnTo>
                <a:lnTo>
                  <a:pt x="36036" y="2412000"/>
                </a:lnTo>
                <a:lnTo>
                  <a:pt x="25683" y="2385275"/>
                </a:lnTo>
                <a:lnTo>
                  <a:pt x="17321" y="2356322"/>
                </a:lnTo>
                <a:lnTo>
                  <a:pt x="11149" y="2324939"/>
                </a:lnTo>
                <a:lnTo>
                  <a:pt x="6172" y="2290722"/>
                </a:lnTo>
                <a:lnTo>
                  <a:pt x="2986" y="2253265"/>
                </a:lnTo>
                <a:lnTo>
                  <a:pt x="995" y="2212367"/>
                </a:lnTo>
                <a:lnTo>
                  <a:pt x="199" y="2167419"/>
                </a:lnTo>
                <a:lnTo>
                  <a:pt x="0" y="2118017"/>
                </a:lnTo>
                <a:lnTo>
                  <a:pt x="597" y="2064161"/>
                </a:lnTo>
                <a:lnTo>
                  <a:pt x="1792" y="2005647"/>
                </a:lnTo>
                <a:lnTo>
                  <a:pt x="2986" y="1941465"/>
                </a:lnTo>
                <a:lnTo>
                  <a:pt x="4380" y="1871614"/>
                </a:lnTo>
                <a:lnTo>
                  <a:pt x="5575" y="1795891"/>
                </a:lnTo>
                <a:lnTo>
                  <a:pt x="6570" y="1713486"/>
                </a:lnTo>
                <a:lnTo>
                  <a:pt x="6968" y="1624603"/>
                </a:lnTo>
                <a:lnTo>
                  <a:pt x="6570" y="1535719"/>
                </a:lnTo>
                <a:lnTo>
                  <a:pt x="5575" y="1453315"/>
                </a:lnTo>
                <a:lnTo>
                  <a:pt x="4380" y="1377592"/>
                </a:lnTo>
                <a:lnTo>
                  <a:pt x="2986" y="1307740"/>
                </a:lnTo>
                <a:lnTo>
                  <a:pt x="1792" y="1243558"/>
                </a:lnTo>
                <a:lnTo>
                  <a:pt x="597" y="1185045"/>
                </a:lnTo>
                <a:lnTo>
                  <a:pt x="0" y="1131188"/>
                </a:lnTo>
                <a:lnTo>
                  <a:pt x="199" y="1081786"/>
                </a:lnTo>
                <a:lnTo>
                  <a:pt x="995" y="1036838"/>
                </a:lnTo>
                <a:lnTo>
                  <a:pt x="2986" y="995940"/>
                </a:lnTo>
                <a:lnTo>
                  <a:pt x="6172" y="958483"/>
                </a:lnTo>
                <a:lnTo>
                  <a:pt x="10950" y="924266"/>
                </a:lnTo>
                <a:lnTo>
                  <a:pt x="17321" y="892884"/>
                </a:lnTo>
                <a:lnTo>
                  <a:pt x="25683" y="863931"/>
                </a:lnTo>
                <a:lnTo>
                  <a:pt x="36036" y="837205"/>
                </a:lnTo>
                <a:lnTo>
                  <a:pt x="48579" y="812301"/>
                </a:lnTo>
                <a:lnTo>
                  <a:pt x="63710" y="788815"/>
                </a:lnTo>
                <a:lnTo>
                  <a:pt x="81628" y="766341"/>
                </a:lnTo>
                <a:lnTo>
                  <a:pt x="102135" y="744677"/>
                </a:lnTo>
                <a:lnTo>
                  <a:pt x="126026" y="723620"/>
                </a:lnTo>
                <a:lnTo>
                  <a:pt x="153103" y="702159"/>
                </a:lnTo>
                <a:lnTo>
                  <a:pt x="183564" y="680697"/>
                </a:lnTo>
                <a:lnTo>
                  <a:pt x="218007" y="658426"/>
                </a:lnTo>
                <a:lnTo>
                  <a:pt x="256034" y="635142"/>
                </a:lnTo>
                <a:lnTo>
                  <a:pt x="298441" y="610643"/>
                </a:lnTo>
                <a:lnTo>
                  <a:pt x="345029" y="584323"/>
                </a:lnTo>
                <a:lnTo>
                  <a:pt x="396196" y="555775"/>
                </a:lnTo>
                <a:lnTo>
                  <a:pt x="451743" y="524797"/>
                </a:lnTo>
                <a:lnTo>
                  <a:pt x="512666" y="490985"/>
                </a:lnTo>
                <a:lnTo>
                  <a:pt x="578366" y="454338"/>
                </a:lnTo>
                <a:lnTo>
                  <a:pt x="649642" y="414047"/>
                </a:lnTo>
                <a:lnTo>
                  <a:pt x="726094" y="369706"/>
                </a:lnTo>
                <a:lnTo>
                  <a:pt x="802546" y="325164"/>
                </a:lnTo>
                <a:lnTo>
                  <a:pt x="872826" y="283050"/>
                </a:lnTo>
                <a:lnTo>
                  <a:pt x="937332" y="244176"/>
                </a:lnTo>
                <a:lnTo>
                  <a:pt x="996662" y="207935"/>
                </a:lnTo>
                <a:lnTo>
                  <a:pt x="1051214" y="174932"/>
                </a:lnTo>
                <a:lnTo>
                  <a:pt x="1101186" y="144360"/>
                </a:lnTo>
                <a:lnTo>
                  <a:pt x="1147176" y="117027"/>
                </a:lnTo>
                <a:lnTo>
                  <a:pt x="1189384" y="92325"/>
                </a:lnTo>
                <a:lnTo>
                  <a:pt x="1228407" y="70864"/>
                </a:lnTo>
                <a:lnTo>
                  <a:pt x="1264642" y="52034"/>
                </a:lnTo>
                <a:lnTo>
                  <a:pt x="1298488" y="36242"/>
                </a:lnTo>
                <a:lnTo>
                  <a:pt x="1330342" y="23081"/>
                </a:lnTo>
                <a:lnTo>
                  <a:pt x="1360406" y="12958"/>
                </a:lnTo>
                <a:lnTo>
                  <a:pt x="1389473" y="5872"/>
                </a:lnTo>
                <a:lnTo>
                  <a:pt x="1417744" y="1417"/>
                </a:lnTo>
                <a:lnTo>
                  <a:pt x="1445618" y="0"/>
                </a:lnTo>
                <a:close/>
              </a:path>
            </a:pathLst>
          </a:custGeom>
          <a:solidFill>
            <a:schemeClr val="lt1">
              <a:alpha val="9803"/>
            </a:schemeClr>
          </a:solidFill>
          <a:ln>
            <a:noFill/>
          </a:ln>
          <a:effectLst>
            <a:outerShdw blurRad="1270000" sx="88000" rotWithShape="0" algn="ctr" sy="88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25">
              <a:solidFill>
                <a:schemeClr val="lt1"/>
              </a:solidFill>
              <a:latin typeface="Arial"/>
              <a:ea typeface="Arial"/>
              <a:cs typeface="Arial"/>
              <a:sym typeface="Arial"/>
            </a:endParaRPr>
          </a:p>
        </p:txBody>
      </p:sp>
      <p:sp>
        <p:nvSpPr>
          <p:cNvPr id="1087" name="Google Shape;1087;p20"/>
          <p:cNvSpPr txBox="1"/>
          <p:nvPr/>
        </p:nvSpPr>
        <p:spPr>
          <a:xfrm>
            <a:off x="4637849" y="802519"/>
            <a:ext cx="2916303" cy="867782"/>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2750"/>
              <a:buFont typeface="Arial"/>
              <a:buNone/>
            </a:pPr>
            <a:r>
              <a:rPr lang="en-US" sz="2750">
                <a:solidFill>
                  <a:schemeClr val="lt1"/>
                </a:solidFill>
                <a:latin typeface="Montserrat"/>
                <a:ea typeface="Montserrat"/>
                <a:cs typeface="Montserrat"/>
                <a:sym typeface="Montserrat"/>
              </a:rPr>
              <a:t>APPLICATIONS</a:t>
            </a:r>
            <a:endParaRPr sz="2750">
              <a:solidFill>
                <a:schemeClr val="lt1"/>
              </a:solidFill>
              <a:latin typeface="Montserrat"/>
              <a:ea typeface="Montserrat"/>
              <a:cs typeface="Montserrat"/>
              <a:sym typeface="Montserrat"/>
            </a:endParaRPr>
          </a:p>
        </p:txBody>
      </p:sp>
      <p:grpSp>
        <p:nvGrpSpPr>
          <p:cNvPr id="1088" name="Google Shape;1088;p20"/>
          <p:cNvGrpSpPr/>
          <p:nvPr/>
        </p:nvGrpSpPr>
        <p:grpSpPr>
          <a:xfrm>
            <a:off x="8197262" y="3645535"/>
            <a:ext cx="470604" cy="470604"/>
            <a:chOff x="9466691" y="7183257"/>
            <a:chExt cx="1041918" cy="1041918"/>
          </a:xfrm>
        </p:grpSpPr>
        <p:sp>
          <p:nvSpPr>
            <p:cNvPr id="1089" name="Google Shape;1089;p20"/>
            <p:cNvSpPr/>
            <p:nvPr/>
          </p:nvSpPr>
          <p:spPr>
            <a:xfrm>
              <a:off x="9466691" y="7183257"/>
              <a:ext cx="1041918" cy="1041918"/>
            </a:xfrm>
            <a:prstGeom prst="ellipse">
              <a:avLst/>
            </a:prstGeom>
            <a:solidFill>
              <a:schemeClr val="lt1">
                <a:alpha val="20000"/>
              </a:schemeClr>
            </a:solidFill>
            <a:ln>
              <a:noFill/>
            </a:ln>
            <a:effectLst>
              <a:outerShdw blurRad="1270000" sx="90000" rotWithShape="0" algn="ctr" sy="90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25">
                <a:solidFill>
                  <a:schemeClr val="lt1"/>
                </a:solidFill>
                <a:latin typeface="Arial"/>
                <a:ea typeface="Arial"/>
                <a:cs typeface="Arial"/>
                <a:sym typeface="Arial"/>
              </a:endParaRPr>
            </a:p>
          </p:txBody>
        </p:sp>
        <p:sp>
          <p:nvSpPr>
            <p:cNvPr id="1090" name="Google Shape;1090;p20"/>
            <p:cNvSpPr/>
            <p:nvPr/>
          </p:nvSpPr>
          <p:spPr>
            <a:xfrm>
              <a:off x="9755081" y="7472044"/>
              <a:ext cx="465138" cy="464344"/>
            </a:xfrm>
            <a:custGeom>
              <a:rect b="b" l="l" r="r" t="t"/>
              <a:pathLst>
                <a:path extrusionOk="0" h="21600" w="21543">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lt1"/>
            </a:solidFill>
            <a:ln>
              <a:noFill/>
            </a:ln>
          </p:spPr>
          <p:txBody>
            <a:bodyPr anchorCtr="0" anchor="ctr" bIns="11900" lIns="11900" spcFirstLastPara="1" rIns="11900" wrap="square" tIns="11900">
              <a:noAutofit/>
            </a:bodyPr>
            <a:lstStyle/>
            <a:p>
              <a:pPr indent="0" lvl="0" marL="0" marR="0" rtl="0" algn="ctr">
                <a:spcBef>
                  <a:spcPts val="0"/>
                </a:spcBef>
                <a:spcAft>
                  <a:spcPts val="0"/>
                </a:spcAft>
                <a:buNone/>
              </a:pPr>
              <a:r>
                <a:t/>
              </a:r>
              <a:endParaRPr sz="938">
                <a:solidFill>
                  <a:srgbClr val="FFFFFF"/>
                </a:solidFill>
                <a:latin typeface="Arial"/>
                <a:ea typeface="Arial"/>
                <a:cs typeface="Arial"/>
                <a:sym typeface="Arial"/>
              </a:endParaRPr>
            </a:p>
          </p:txBody>
        </p:sp>
      </p:grpSp>
      <p:grpSp>
        <p:nvGrpSpPr>
          <p:cNvPr id="1091" name="Google Shape;1091;p20"/>
          <p:cNvGrpSpPr/>
          <p:nvPr/>
        </p:nvGrpSpPr>
        <p:grpSpPr>
          <a:xfrm>
            <a:off x="3524134" y="3645535"/>
            <a:ext cx="470604" cy="470604"/>
            <a:chOff x="8125908" y="7183257"/>
            <a:chExt cx="1041918" cy="1041918"/>
          </a:xfrm>
        </p:grpSpPr>
        <p:sp>
          <p:nvSpPr>
            <p:cNvPr id="1092" name="Google Shape;1092;p20"/>
            <p:cNvSpPr/>
            <p:nvPr/>
          </p:nvSpPr>
          <p:spPr>
            <a:xfrm>
              <a:off x="8125908" y="7183257"/>
              <a:ext cx="1041918" cy="1041918"/>
            </a:xfrm>
            <a:prstGeom prst="ellipse">
              <a:avLst/>
            </a:prstGeom>
            <a:solidFill>
              <a:schemeClr val="lt1">
                <a:alpha val="20000"/>
              </a:schemeClr>
            </a:solidFill>
            <a:ln>
              <a:noFill/>
            </a:ln>
            <a:effectLst>
              <a:outerShdw blurRad="1270000" sx="90000" rotWithShape="0" algn="ctr" sy="90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25">
                <a:solidFill>
                  <a:schemeClr val="lt1"/>
                </a:solidFill>
                <a:latin typeface="Arial"/>
                <a:ea typeface="Arial"/>
                <a:cs typeface="Arial"/>
                <a:sym typeface="Arial"/>
              </a:endParaRPr>
            </a:p>
          </p:txBody>
        </p:sp>
        <p:grpSp>
          <p:nvGrpSpPr>
            <p:cNvPr id="1093" name="Google Shape;1093;p20"/>
            <p:cNvGrpSpPr/>
            <p:nvPr/>
          </p:nvGrpSpPr>
          <p:grpSpPr>
            <a:xfrm>
              <a:off x="8414298" y="7508557"/>
              <a:ext cx="465138" cy="391319"/>
              <a:chOff x="5356342" y="3093565"/>
              <a:chExt cx="465138" cy="391319"/>
            </a:xfrm>
          </p:grpSpPr>
          <p:sp>
            <p:nvSpPr>
              <p:cNvPr id="1094" name="Google Shape;1094;p20"/>
              <p:cNvSpPr/>
              <p:nvPr/>
            </p:nvSpPr>
            <p:spPr>
              <a:xfrm>
                <a:off x="5473022" y="3195166"/>
                <a:ext cx="231775" cy="231775"/>
              </a:xfrm>
              <a:custGeom>
                <a:rect b="b" l="l" r="r" t="t"/>
                <a:pathLst>
                  <a:path extrusionOk="0" h="21600" w="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solidFill>
                <a:schemeClr val="lt1"/>
              </a:solidFill>
              <a:ln>
                <a:noFill/>
              </a:ln>
            </p:spPr>
            <p:txBody>
              <a:bodyPr anchorCtr="0" anchor="ctr" bIns="11900" lIns="11900" spcFirstLastPara="1" rIns="11900" wrap="square" tIns="11900">
                <a:noAutofit/>
              </a:bodyPr>
              <a:lstStyle/>
              <a:p>
                <a:pPr indent="0" lvl="0" marL="0" marR="0" rtl="0" algn="ctr">
                  <a:spcBef>
                    <a:spcPts val="0"/>
                  </a:spcBef>
                  <a:spcAft>
                    <a:spcPts val="0"/>
                  </a:spcAft>
                  <a:buNone/>
                </a:pPr>
                <a:r>
                  <a:t/>
                </a:r>
                <a:endParaRPr sz="938">
                  <a:solidFill>
                    <a:srgbClr val="FFFFFF"/>
                  </a:solidFill>
                  <a:latin typeface="Arial"/>
                  <a:ea typeface="Arial"/>
                  <a:cs typeface="Arial"/>
                  <a:sym typeface="Arial"/>
                </a:endParaRPr>
              </a:p>
            </p:txBody>
          </p:sp>
          <p:sp>
            <p:nvSpPr>
              <p:cNvPr id="1095" name="Google Shape;1095;p20"/>
              <p:cNvSpPr/>
              <p:nvPr/>
            </p:nvSpPr>
            <p:spPr>
              <a:xfrm>
                <a:off x="5530967" y="3253109"/>
                <a:ext cx="65088" cy="65088"/>
              </a:xfrm>
              <a:custGeom>
                <a:rect b="b" l="l" r="r" t="t"/>
                <a:pathLst>
                  <a:path extrusionOk="0" h="21600" w="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solidFill>
                <a:schemeClr val="lt1"/>
              </a:solidFill>
              <a:ln>
                <a:noFill/>
              </a:ln>
            </p:spPr>
            <p:txBody>
              <a:bodyPr anchorCtr="0" anchor="ctr" bIns="11900" lIns="11900" spcFirstLastPara="1" rIns="11900" wrap="square" tIns="11900">
                <a:noAutofit/>
              </a:bodyPr>
              <a:lstStyle/>
              <a:p>
                <a:pPr indent="0" lvl="0" marL="0" marR="0" rtl="0" algn="ctr">
                  <a:spcBef>
                    <a:spcPts val="0"/>
                  </a:spcBef>
                  <a:spcAft>
                    <a:spcPts val="0"/>
                  </a:spcAft>
                  <a:buNone/>
                </a:pPr>
                <a:r>
                  <a:t/>
                </a:r>
                <a:endParaRPr sz="938">
                  <a:solidFill>
                    <a:srgbClr val="FFFFFF"/>
                  </a:solidFill>
                  <a:latin typeface="Arial"/>
                  <a:ea typeface="Arial"/>
                  <a:cs typeface="Arial"/>
                  <a:sym typeface="Arial"/>
                </a:endParaRPr>
              </a:p>
            </p:txBody>
          </p:sp>
          <p:sp>
            <p:nvSpPr>
              <p:cNvPr id="1096" name="Google Shape;1096;p20"/>
              <p:cNvSpPr/>
              <p:nvPr/>
            </p:nvSpPr>
            <p:spPr>
              <a:xfrm>
                <a:off x="5356342" y="3093565"/>
                <a:ext cx="465138" cy="391319"/>
              </a:xfrm>
              <a:custGeom>
                <a:rect b="b" l="l" r="r" t="t"/>
                <a:pathLst>
                  <a:path extrusionOk="0" h="21600" w="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solidFill>
                <a:schemeClr val="lt1"/>
              </a:solidFill>
              <a:ln>
                <a:noFill/>
              </a:ln>
            </p:spPr>
            <p:txBody>
              <a:bodyPr anchorCtr="0" anchor="ctr" bIns="11900" lIns="11900" spcFirstLastPara="1" rIns="11900" wrap="square" tIns="11900">
                <a:noAutofit/>
              </a:bodyPr>
              <a:lstStyle/>
              <a:p>
                <a:pPr indent="0" lvl="0" marL="0" marR="0" rtl="0" algn="ctr">
                  <a:spcBef>
                    <a:spcPts val="0"/>
                  </a:spcBef>
                  <a:spcAft>
                    <a:spcPts val="0"/>
                  </a:spcAft>
                  <a:buNone/>
                </a:pPr>
                <a:r>
                  <a:t/>
                </a:r>
                <a:endParaRPr sz="938">
                  <a:solidFill>
                    <a:srgbClr val="FFFFFF"/>
                  </a:solidFill>
                  <a:latin typeface="Arial"/>
                  <a:ea typeface="Arial"/>
                  <a:cs typeface="Arial"/>
                  <a:sym typeface="Arial"/>
                </a:endParaRPr>
              </a:p>
            </p:txBody>
          </p:sp>
        </p:grpSp>
      </p:grpSp>
      <p:grpSp>
        <p:nvGrpSpPr>
          <p:cNvPr id="1097" name="Google Shape;1097;p20"/>
          <p:cNvGrpSpPr/>
          <p:nvPr/>
        </p:nvGrpSpPr>
        <p:grpSpPr>
          <a:xfrm>
            <a:off x="8197262" y="1913431"/>
            <a:ext cx="470604" cy="470604"/>
            <a:chOff x="9466691" y="5485130"/>
            <a:chExt cx="1041918" cy="1041918"/>
          </a:xfrm>
        </p:grpSpPr>
        <p:sp>
          <p:nvSpPr>
            <p:cNvPr id="1098" name="Google Shape;1098;p20"/>
            <p:cNvSpPr/>
            <p:nvPr/>
          </p:nvSpPr>
          <p:spPr>
            <a:xfrm>
              <a:off x="9466691" y="5485130"/>
              <a:ext cx="1041918" cy="1041918"/>
            </a:xfrm>
            <a:prstGeom prst="ellipse">
              <a:avLst/>
            </a:prstGeom>
            <a:solidFill>
              <a:schemeClr val="lt1">
                <a:alpha val="20000"/>
              </a:schemeClr>
            </a:solidFill>
            <a:ln>
              <a:noFill/>
            </a:ln>
            <a:effectLst>
              <a:outerShdw blurRad="1270000" sx="90000" rotWithShape="0" algn="ctr" sy="90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25">
                <a:solidFill>
                  <a:schemeClr val="lt1"/>
                </a:solidFill>
                <a:latin typeface="Arial"/>
                <a:ea typeface="Arial"/>
                <a:cs typeface="Arial"/>
                <a:sym typeface="Arial"/>
              </a:endParaRPr>
            </a:p>
          </p:txBody>
        </p:sp>
        <p:grpSp>
          <p:nvGrpSpPr>
            <p:cNvPr id="1099" name="Google Shape;1099;p20"/>
            <p:cNvGrpSpPr/>
            <p:nvPr/>
          </p:nvGrpSpPr>
          <p:grpSpPr>
            <a:xfrm>
              <a:off x="9755478" y="5773917"/>
              <a:ext cx="464344" cy="464344"/>
              <a:chOff x="4427654" y="3049909"/>
              <a:chExt cx="464344" cy="464344"/>
            </a:xfrm>
          </p:grpSpPr>
          <p:sp>
            <p:nvSpPr>
              <p:cNvPr id="1100" name="Google Shape;1100;p20"/>
              <p:cNvSpPr/>
              <p:nvPr/>
            </p:nvSpPr>
            <p:spPr>
              <a:xfrm>
                <a:off x="4427654" y="3049909"/>
                <a:ext cx="464344" cy="464344"/>
              </a:xfrm>
              <a:custGeom>
                <a:rect b="b" l="l" r="r" t="t"/>
                <a:pathLst>
                  <a:path extrusionOk="0" h="21600" w="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solidFill>
                <a:schemeClr val="lt1"/>
              </a:solidFill>
              <a:ln>
                <a:noFill/>
              </a:ln>
            </p:spPr>
            <p:txBody>
              <a:bodyPr anchorCtr="0" anchor="ctr" bIns="11900" lIns="11900" spcFirstLastPara="1" rIns="11900" wrap="square" tIns="11900">
                <a:noAutofit/>
              </a:bodyPr>
              <a:lstStyle/>
              <a:p>
                <a:pPr indent="0" lvl="0" marL="0" marR="0" rtl="0" algn="ctr">
                  <a:spcBef>
                    <a:spcPts val="0"/>
                  </a:spcBef>
                  <a:spcAft>
                    <a:spcPts val="0"/>
                  </a:spcAft>
                  <a:buNone/>
                </a:pPr>
                <a:r>
                  <a:t/>
                </a:r>
                <a:endParaRPr sz="938">
                  <a:solidFill>
                    <a:srgbClr val="FFFFFF"/>
                  </a:solidFill>
                  <a:latin typeface="Arial"/>
                  <a:ea typeface="Arial"/>
                  <a:cs typeface="Arial"/>
                  <a:sym typeface="Arial"/>
                </a:endParaRPr>
              </a:p>
            </p:txBody>
          </p:sp>
          <p:sp>
            <p:nvSpPr>
              <p:cNvPr id="1101" name="Google Shape;1101;p20"/>
              <p:cNvSpPr/>
              <p:nvPr/>
            </p:nvSpPr>
            <p:spPr>
              <a:xfrm>
                <a:off x="4558623" y="3180084"/>
                <a:ext cx="203200" cy="203200"/>
              </a:xfrm>
              <a:custGeom>
                <a:rect b="b" l="l" r="r" t="t"/>
                <a:pathLst>
                  <a:path extrusionOk="0" h="21600" w="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solidFill>
                <a:schemeClr val="lt1"/>
              </a:solidFill>
              <a:ln>
                <a:noFill/>
              </a:ln>
            </p:spPr>
            <p:txBody>
              <a:bodyPr anchorCtr="0" anchor="ctr" bIns="11900" lIns="11900" spcFirstLastPara="1" rIns="11900" wrap="square" tIns="11900">
                <a:noAutofit/>
              </a:bodyPr>
              <a:lstStyle/>
              <a:p>
                <a:pPr indent="0" lvl="0" marL="0" marR="0" rtl="0" algn="ctr">
                  <a:spcBef>
                    <a:spcPts val="0"/>
                  </a:spcBef>
                  <a:spcAft>
                    <a:spcPts val="0"/>
                  </a:spcAft>
                  <a:buNone/>
                </a:pPr>
                <a:r>
                  <a:t/>
                </a:r>
                <a:endParaRPr sz="938">
                  <a:solidFill>
                    <a:srgbClr val="FFFFFF"/>
                  </a:solidFill>
                  <a:latin typeface="Arial"/>
                  <a:ea typeface="Arial"/>
                  <a:cs typeface="Arial"/>
                  <a:sym typeface="Arial"/>
                </a:endParaRPr>
              </a:p>
            </p:txBody>
          </p:sp>
          <p:sp>
            <p:nvSpPr>
              <p:cNvPr id="1102" name="Google Shape;1102;p20"/>
              <p:cNvSpPr/>
              <p:nvPr/>
            </p:nvSpPr>
            <p:spPr>
              <a:xfrm>
                <a:off x="4601485" y="3223740"/>
                <a:ext cx="116682" cy="116682"/>
              </a:xfrm>
              <a:custGeom>
                <a:rect b="b" l="l" r="r" t="t"/>
                <a:pathLst>
                  <a:path extrusionOk="0" h="21600" w="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solidFill>
                <a:schemeClr val="lt1"/>
              </a:solidFill>
              <a:ln>
                <a:noFill/>
              </a:ln>
            </p:spPr>
            <p:txBody>
              <a:bodyPr anchorCtr="0" anchor="ctr" bIns="11900" lIns="11900" spcFirstLastPara="1" rIns="11900" wrap="square" tIns="11900">
                <a:noAutofit/>
              </a:bodyPr>
              <a:lstStyle/>
              <a:p>
                <a:pPr indent="0" lvl="0" marL="0" marR="0" rtl="0" algn="ctr">
                  <a:spcBef>
                    <a:spcPts val="0"/>
                  </a:spcBef>
                  <a:spcAft>
                    <a:spcPts val="0"/>
                  </a:spcAft>
                  <a:buNone/>
                </a:pPr>
                <a:r>
                  <a:t/>
                </a:r>
                <a:endParaRPr sz="938">
                  <a:solidFill>
                    <a:srgbClr val="FFFFFF"/>
                  </a:solidFill>
                  <a:latin typeface="Arial"/>
                  <a:ea typeface="Arial"/>
                  <a:cs typeface="Arial"/>
                  <a:sym typeface="Arial"/>
                </a:endParaRPr>
              </a:p>
            </p:txBody>
          </p:sp>
        </p:grpSp>
      </p:grpSp>
      <p:grpSp>
        <p:nvGrpSpPr>
          <p:cNvPr id="1103" name="Google Shape;1103;p20"/>
          <p:cNvGrpSpPr/>
          <p:nvPr/>
        </p:nvGrpSpPr>
        <p:grpSpPr>
          <a:xfrm>
            <a:off x="3524134" y="1913431"/>
            <a:ext cx="470604" cy="470604"/>
            <a:chOff x="7775114" y="5499814"/>
            <a:chExt cx="1041918" cy="1041918"/>
          </a:xfrm>
        </p:grpSpPr>
        <p:sp>
          <p:nvSpPr>
            <p:cNvPr id="1104" name="Google Shape;1104;p20"/>
            <p:cNvSpPr/>
            <p:nvPr/>
          </p:nvSpPr>
          <p:spPr>
            <a:xfrm>
              <a:off x="7775114" y="5499814"/>
              <a:ext cx="1041918" cy="1041918"/>
            </a:xfrm>
            <a:prstGeom prst="ellipse">
              <a:avLst/>
            </a:prstGeom>
            <a:solidFill>
              <a:schemeClr val="lt1">
                <a:alpha val="20000"/>
              </a:schemeClr>
            </a:solidFill>
            <a:ln>
              <a:noFill/>
            </a:ln>
            <a:effectLst>
              <a:outerShdw blurRad="1270000" sx="90000" rotWithShape="0" algn="ctr" sy="90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25">
                <a:solidFill>
                  <a:schemeClr val="lt1"/>
                </a:solidFill>
                <a:latin typeface="Arial"/>
                <a:ea typeface="Arial"/>
                <a:cs typeface="Arial"/>
                <a:sym typeface="Arial"/>
              </a:endParaRPr>
            </a:p>
          </p:txBody>
        </p:sp>
        <p:grpSp>
          <p:nvGrpSpPr>
            <p:cNvPr id="1105" name="Google Shape;1105;p20"/>
            <p:cNvGrpSpPr/>
            <p:nvPr/>
          </p:nvGrpSpPr>
          <p:grpSpPr>
            <a:xfrm>
              <a:off x="8063904" y="5788602"/>
              <a:ext cx="464345" cy="464345"/>
              <a:chOff x="3498970" y="3049910"/>
              <a:chExt cx="464345" cy="464345"/>
            </a:xfrm>
          </p:grpSpPr>
          <p:sp>
            <p:nvSpPr>
              <p:cNvPr id="1106" name="Google Shape;1106;p20"/>
              <p:cNvSpPr/>
              <p:nvPr/>
            </p:nvSpPr>
            <p:spPr>
              <a:xfrm>
                <a:off x="3498970" y="3049910"/>
                <a:ext cx="464345" cy="464345"/>
              </a:xfrm>
              <a:custGeom>
                <a:rect b="b" l="l" r="r" t="t"/>
                <a:pathLst>
                  <a:path extrusionOk="0" h="21600" w="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solidFill>
                <a:schemeClr val="lt1"/>
              </a:solidFill>
              <a:ln>
                <a:noFill/>
              </a:ln>
            </p:spPr>
            <p:txBody>
              <a:bodyPr anchorCtr="0" anchor="ctr" bIns="11900" lIns="11900" spcFirstLastPara="1" rIns="11900" wrap="square" tIns="11900">
                <a:noAutofit/>
              </a:bodyPr>
              <a:lstStyle/>
              <a:p>
                <a:pPr indent="0" lvl="0" marL="0" marR="0" rtl="0" algn="ctr">
                  <a:spcBef>
                    <a:spcPts val="0"/>
                  </a:spcBef>
                  <a:spcAft>
                    <a:spcPts val="0"/>
                  </a:spcAft>
                  <a:buNone/>
                </a:pPr>
                <a:r>
                  <a:t/>
                </a:r>
                <a:endParaRPr sz="938">
                  <a:solidFill>
                    <a:srgbClr val="FFFFFF"/>
                  </a:solidFill>
                  <a:latin typeface="Arial"/>
                  <a:ea typeface="Arial"/>
                  <a:cs typeface="Arial"/>
                  <a:sym typeface="Arial"/>
                </a:endParaRPr>
              </a:p>
            </p:txBody>
          </p:sp>
          <p:sp>
            <p:nvSpPr>
              <p:cNvPr id="1107" name="Google Shape;1107;p20"/>
              <p:cNvSpPr/>
              <p:nvPr/>
            </p:nvSpPr>
            <p:spPr>
              <a:xfrm>
                <a:off x="3687085" y="3122140"/>
                <a:ext cx="109538" cy="108744"/>
              </a:xfrm>
              <a:custGeom>
                <a:rect b="b" l="l" r="r" t="t"/>
                <a:pathLst>
                  <a:path extrusionOk="0" h="21600" w="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solidFill>
                <a:schemeClr val="lt1"/>
              </a:solidFill>
              <a:ln>
                <a:noFill/>
              </a:ln>
            </p:spPr>
            <p:txBody>
              <a:bodyPr anchorCtr="0" anchor="ctr" bIns="11900" lIns="11900" spcFirstLastPara="1" rIns="11900" wrap="square" tIns="11900">
                <a:noAutofit/>
              </a:bodyPr>
              <a:lstStyle/>
              <a:p>
                <a:pPr indent="0" lvl="0" marL="0" marR="0" rtl="0" algn="ctr">
                  <a:spcBef>
                    <a:spcPts val="0"/>
                  </a:spcBef>
                  <a:spcAft>
                    <a:spcPts val="0"/>
                  </a:spcAft>
                  <a:buNone/>
                </a:pPr>
                <a:r>
                  <a:t/>
                </a:r>
                <a:endParaRPr sz="938">
                  <a:solidFill>
                    <a:srgbClr val="FFFFFF"/>
                  </a:solidFill>
                  <a:latin typeface="Arial"/>
                  <a:ea typeface="Arial"/>
                  <a:cs typeface="Arial"/>
                  <a:sym typeface="Arial"/>
                </a:endParaRPr>
              </a:p>
            </p:txBody>
          </p:sp>
        </p:grpSp>
      </p:grpSp>
      <p:grpSp>
        <p:nvGrpSpPr>
          <p:cNvPr id="1108" name="Google Shape;1108;p20"/>
          <p:cNvGrpSpPr/>
          <p:nvPr/>
        </p:nvGrpSpPr>
        <p:grpSpPr>
          <a:xfrm flipH="1">
            <a:off x="991390" y="1831650"/>
            <a:ext cx="2379523" cy="920000"/>
            <a:chOff x="6425315" y="4263575"/>
            <a:chExt cx="3807238" cy="1472001"/>
          </a:xfrm>
        </p:grpSpPr>
        <p:sp>
          <p:nvSpPr>
            <p:cNvPr id="1109" name="Google Shape;1109;p20"/>
            <p:cNvSpPr txBox="1"/>
            <p:nvPr/>
          </p:nvSpPr>
          <p:spPr>
            <a:xfrm>
              <a:off x="6425315" y="4263575"/>
              <a:ext cx="1219104" cy="45550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250">
                  <a:solidFill>
                    <a:schemeClr val="lt1"/>
                  </a:solidFill>
                  <a:latin typeface="Arial"/>
                  <a:ea typeface="Arial"/>
                  <a:cs typeface="Arial"/>
                  <a:sym typeface="Arial"/>
                </a:rPr>
                <a:t>FEATURE</a:t>
              </a:r>
              <a:endParaRPr sz="1250">
                <a:solidFill>
                  <a:schemeClr val="lt1"/>
                </a:solidFill>
                <a:latin typeface="Arial"/>
                <a:ea typeface="Arial"/>
                <a:cs typeface="Arial"/>
                <a:sym typeface="Arial"/>
              </a:endParaRPr>
            </a:p>
          </p:txBody>
        </p:sp>
        <p:sp>
          <p:nvSpPr>
            <p:cNvPr id="1110" name="Google Shape;1110;p20"/>
            <p:cNvSpPr/>
            <p:nvPr/>
          </p:nvSpPr>
          <p:spPr>
            <a:xfrm flipH="1">
              <a:off x="6445018" y="4721143"/>
              <a:ext cx="3787535" cy="1014433"/>
            </a:xfrm>
            <a:prstGeom prst="rect">
              <a:avLst/>
            </a:prstGeom>
            <a:noFill/>
            <a:ln>
              <a:noFill/>
            </a:ln>
          </p:spPr>
          <p:txBody>
            <a:bodyPr anchorCtr="0" anchor="t" bIns="45700" lIns="91425" spcFirstLastPara="1" rIns="91425" wrap="square" tIns="45700">
              <a:spAutoFit/>
            </a:bodyPr>
            <a:lstStyle/>
            <a:p>
              <a:pPr indent="0" lvl="0" marL="0" marR="0" rtl="0" algn="r">
                <a:lnSpc>
                  <a:spcPct val="120000"/>
                </a:lnSpc>
                <a:spcBef>
                  <a:spcPts val="0"/>
                </a:spcBef>
                <a:spcAft>
                  <a:spcPts val="0"/>
                </a:spcAft>
                <a:buNone/>
              </a:pPr>
              <a:r>
                <a:rPr lang="en-US" sz="1000">
                  <a:solidFill>
                    <a:schemeClr val="lt1"/>
                  </a:solidFill>
                  <a:latin typeface="Arial"/>
                  <a:ea typeface="Arial"/>
                  <a:cs typeface="Arial"/>
                  <a:sym typeface="Arial"/>
                </a:rPr>
                <a:t>DESCRIPTION</a:t>
              </a:r>
              <a:endParaRPr/>
            </a:p>
            <a:p>
              <a:pPr indent="0" lvl="0" marL="0" marR="0" rtl="0" algn="r">
                <a:lnSpc>
                  <a:spcPct val="120000"/>
                </a:lnSpc>
                <a:spcBef>
                  <a:spcPts val="0"/>
                </a:spcBef>
                <a:spcAft>
                  <a:spcPts val="0"/>
                </a:spcAft>
                <a:buNone/>
              </a:pPr>
              <a:r>
                <a:rPr lang="en-US" sz="1000">
                  <a:solidFill>
                    <a:schemeClr val="lt1"/>
                  </a:solidFill>
                  <a:latin typeface="Arial"/>
                  <a:ea typeface="Arial"/>
                  <a:cs typeface="Arial"/>
                  <a:sym typeface="Arial"/>
                </a:rPr>
                <a:t>DESCRIPTION</a:t>
              </a:r>
              <a:endParaRPr/>
            </a:p>
            <a:p>
              <a:pPr indent="0" lvl="0" marL="0" marR="0" rtl="0" algn="r">
                <a:lnSpc>
                  <a:spcPct val="120000"/>
                </a:lnSpc>
                <a:spcBef>
                  <a:spcPts val="0"/>
                </a:spcBef>
                <a:spcAft>
                  <a:spcPts val="0"/>
                </a:spcAft>
                <a:buNone/>
              </a:pPr>
              <a:r>
                <a:rPr lang="en-US" sz="1000">
                  <a:solidFill>
                    <a:schemeClr val="lt1"/>
                  </a:solidFill>
                  <a:latin typeface="Arial"/>
                  <a:ea typeface="Arial"/>
                  <a:cs typeface="Arial"/>
                  <a:sym typeface="Arial"/>
                </a:rPr>
                <a:t>DESCRIPTION</a:t>
              </a:r>
              <a:endParaRPr sz="1000">
                <a:solidFill>
                  <a:schemeClr val="lt1"/>
                </a:solidFill>
                <a:latin typeface="Arial"/>
                <a:ea typeface="Arial"/>
                <a:cs typeface="Arial"/>
                <a:sym typeface="Arial"/>
              </a:endParaRPr>
            </a:p>
          </p:txBody>
        </p:sp>
      </p:grpSp>
      <p:grpSp>
        <p:nvGrpSpPr>
          <p:cNvPr id="1111" name="Google Shape;1111;p20"/>
          <p:cNvGrpSpPr/>
          <p:nvPr/>
        </p:nvGrpSpPr>
        <p:grpSpPr>
          <a:xfrm>
            <a:off x="8821088" y="1831649"/>
            <a:ext cx="2379523" cy="919999"/>
            <a:chOff x="6425315" y="4263575"/>
            <a:chExt cx="3807238" cy="1472000"/>
          </a:xfrm>
        </p:grpSpPr>
        <p:sp>
          <p:nvSpPr>
            <p:cNvPr id="1112" name="Google Shape;1112;p20"/>
            <p:cNvSpPr txBox="1"/>
            <p:nvPr/>
          </p:nvSpPr>
          <p:spPr>
            <a:xfrm>
              <a:off x="6425315" y="4263575"/>
              <a:ext cx="1219104" cy="4555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50">
                  <a:solidFill>
                    <a:schemeClr val="lt1"/>
                  </a:solidFill>
                  <a:latin typeface="Arial"/>
                  <a:ea typeface="Arial"/>
                  <a:cs typeface="Arial"/>
                  <a:sym typeface="Arial"/>
                </a:rPr>
                <a:t>FEATURE</a:t>
              </a:r>
              <a:endParaRPr sz="1250">
                <a:solidFill>
                  <a:schemeClr val="lt1"/>
                </a:solidFill>
                <a:latin typeface="Arial"/>
                <a:ea typeface="Arial"/>
                <a:cs typeface="Arial"/>
                <a:sym typeface="Arial"/>
              </a:endParaRPr>
            </a:p>
          </p:txBody>
        </p:sp>
        <p:sp>
          <p:nvSpPr>
            <p:cNvPr id="1113" name="Google Shape;1113;p20"/>
            <p:cNvSpPr/>
            <p:nvPr/>
          </p:nvSpPr>
          <p:spPr>
            <a:xfrm flipH="1">
              <a:off x="6445018" y="4721142"/>
              <a:ext cx="3787535" cy="1014433"/>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1000">
                  <a:solidFill>
                    <a:schemeClr val="lt1"/>
                  </a:solidFill>
                  <a:latin typeface="Arial"/>
                  <a:ea typeface="Arial"/>
                  <a:cs typeface="Arial"/>
                  <a:sym typeface="Arial"/>
                </a:rPr>
                <a:t>DESCRIPTION</a:t>
              </a:r>
              <a:endParaRPr/>
            </a:p>
            <a:p>
              <a:pPr indent="0" lvl="0" marL="0" marR="0" rtl="0" algn="l">
                <a:lnSpc>
                  <a:spcPct val="120000"/>
                </a:lnSpc>
                <a:spcBef>
                  <a:spcPts val="0"/>
                </a:spcBef>
                <a:spcAft>
                  <a:spcPts val="0"/>
                </a:spcAft>
                <a:buNone/>
              </a:pPr>
              <a:r>
                <a:rPr lang="en-US" sz="1000">
                  <a:solidFill>
                    <a:schemeClr val="lt1"/>
                  </a:solidFill>
                  <a:latin typeface="Arial"/>
                  <a:ea typeface="Arial"/>
                  <a:cs typeface="Arial"/>
                  <a:sym typeface="Arial"/>
                </a:rPr>
                <a:t>DESCRIPTION</a:t>
              </a:r>
              <a:endParaRPr/>
            </a:p>
            <a:p>
              <a:pPr indent="0" lvl="0" marL="0" marR="0" rtl="0" algn="l">
                <a:lnSpc>
                  <a:spcPct val="120000"/>
                </a:lnSpc>
                <a:spcBef>
                  <a:spcPts val="0"/>
                </a:spcBef>
                <a:spcAft>
                  <a:spcPts val="0"/>
                </a:spcAft>
                <a:buNone/>
              </a:pPr>
              <a:r>
                <a:rPr lang="en-US" sz="1000">
                  <a:solidFill>
                    <a:schemeClr val="lt1"/>
                  </a:solidFill>
                  <a:latin typeface="Arial"/>
                  <a:ea typeface="Arial"/>
                  <a:cs typeface="Arial"/>
                  <a:sym typeface="Arial"/>
                </a:rPr>
                <a:t>DESCRIPTION</a:t>
              </a:r>
              <a:endParaRPr sz="1000">
                <a:solidFill>
                  <a:schemeClr val="lt1"/>
                </a:solidFill>
                <a:latin typeface="Arial"/>
                <a:ea typeface="Arial"/>
                <a:cs typeface="Arial"/>
                <a:sym typeface="Arial"/>
              </a:endParaRPr>
            </a:p>
          </p:txBody>
        </p:sp>
      </p:grpSp>
      <p:grpSp>
        <p:nvGrpSpPr>
          <p:cNvPr id="1114" name="Google Shape;1114;p20"/>
          <p:cNvGrpSpPr/>
          <p:nvPr/>
        </p:nvGrpSpPr>
        <p:grpSpPr>
          <a:xfrm flipH="1">
            <a:off x="991390" y="3608229"/>
            <a:ext cx="2379523" cy="919999"/>
            <a:chOff x="6425315" y="4263575"/>
            <a:chExt cx="3807238" cy="1472000"/>
          </a:xfrm>
        </p:grpSpPr>
        <p:sp>
          <p:nvSpPr>
            <p:cNvPr id="1115" name="Google Shape;1115;p20"/>
            <p:cNvSpPr txBox="1"/>
            <p:nvPr/>
          </p:nvSpPr>
          <p:spPr>
            <a:xfrm>
              <a:off x="6425315" y="4263575"/>
              <a:ext cx="1219104" cy="45550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250">
                  <a:solidFill>
                    <a:schemeClr val="lt1"/>
                  </a:solidFill>
                  <a:latin typeface="Arial"/>
                  <a:ea typeface="Arial"/>
                  <a:cs typeface="Arial"/>
                  <a:sym typeface="Arial"/>
                </a:rPr>
                <a:t>FEATURE</a:t>
              </a:r>
              <a:endParaRPr sz="1250">
                <a:solidFill>
                  <a:schemeClr val="lt1"/>
                </a:solidFill>
                <a:latin typeface="Arial"/>
                <a:ea typeface="Arial"/>
                <a:cs typeface="Arial"/>
                <a:sym typeface="Arial"/>
              </a:endParaRPr>
            </a:p>
          </p:txBody>
        </p:sp>
        <p:sp>
          <p:nvSpPr>
            <p:cNvPr id="1116" name="Google Shape;1116;p20"/>
            <p:cNvSpPr/>
            <p:nvPr/>
          </p:nvSpPr>
          <p:spPr>
            <a:xfrm flipH="1">
              <a:off x="6445018" y="4721142"/>
              <a:ext cx="3787535" cy="1014433"/>
            </a:xfrm>
            <a:prstGeom prst="rect">
              <a:avLst/>
            </a:prstGeom>
            <a:noFill/>
            <a:ln>
              <a:noFill/>
            </a:ln>
          </p:spPr>
          <p:txBody>
            <a:bodyPr anchorCtr="0" anchor="t" bIns="45700" lIns="91425" spcFirstLastPara="1" rIns="91425" wrap="square" tIns="45700">
              <a:spAutoFit/>
            </a:bodyPr>
            <a:lstStyle/>
            <a:p>
              <a:pPr indent="0" lvl="0" marL="0" marR="0" rtl="0" algn="r">
                <a:lnSpc>
                  <a:spcPct val="120000"/>
                </a:lnSpc>
                <a:spcBef>
                  <a:spcPts val="0"/>
                </a:spcBef>
                <a:spcAft>
                  <a:spcPts val="0"/>
                </a:spcAft>
                <a:buNone/>
              </a:pPr>
              <a:r>
                <a:rPr lang="en-US" sz="1000">
                  <a:solidFill>
                    <a:schemeClr val="lt1"/>
                  </a:solidFill>
                  <a:latin typeface="Arial"/>
                  <a:ea typeface="Arial"/>
                  <a:cs typeface="Arial"/>
                  <a:sym typeface="Arial"/>
                </a:rPr>
                <a:t>DESCRIPTION</a:t>
              </a:r>
              <a:endParaRPr/>
            </a:p>
            <a:p>
              <a:pPr indent="0" lvl="0" marL="0" marR="0" rtl="0" algn="r">
                <a:lnSpc>
                  <a:spcPct val="120000"/>
                </a:lnSpc>
                <a:spcBef>
                  <a:spcPts val="0"/>
                </a:spcBef>
                <a:spcAft>
                  <a:spcPts val="0"/>
                </a:spcAft>
                <a:buNone/>
              </a:pPr>
              <a:r>
                <a:rPr lang="en-US" sz="1000">
                  <a:solidFill>
                    <a:schemeClr val="lt1"/>
                  </a:solidFill>
                  <a:latin typeface="Arial"/>
                  <a:ea typeface="Arial"/>
                  <a:cs typeface="Arial"/>
                  <a:sym typeface="Arial"/>
                </a:rPr>
                <a:t>DESCRIPTION</a:t>
              </a:r>
              <a:endParaRPr/>
            </a:p>
            <a:p>
              <a:pPr indent="0" lvl="0" marL="0" marR="0" rtl="0" algn="r">
                <a:lnSpc>
                  <a:spcPct val="120000"/>
                </a:lnSpc>
                <a:spcBef>
                  <a:spcPts val="0"/>
                </a:spcBef>
                <a:spcAft>
                  <a:spcPts val="0"/>
                </a:spcAft>
                <a:buNone/>
              </a:pPr>
              <a:r>
                <a:rPr lang="en-US" sz="1000">
                  <a:solidFill>
                    <a:schemeClr val="lt1"/>
                  </a:solidFill>
                  <a:latin typeface="Arial"/>
                  <a:ea typeface="Arial"/>
                  <a:cs typeface="Arial"/>
                  <a:sym typeface="Arial"/>
                </a:rPr>
                <a:t>DESCRIPTION</a:t>
              </a:r>
              <a:endParaRPr sz="1000">
                <a:solidFill>
                  <a:schemeClr val="lt1"/>
                </a:solidFill>
                <a:latin typeface="Arial"/>
                <a:ea typeface="Arial"/>
                <a:cs typeface="Arial"/>
                <a:sym typeface="Arial"/>
              </a:endParaRPr>
            </a:p>
          </p:txBody>
        </p:sp>
      </p:grpSp>
      <p:grpSp>
        <p:nvGrpSpPr>
          <p:cNvPr id="1117" name="Google Shape;1117;p20"/>
          <p:cNvGrpSpPr/>
          <p:nvPr/>
        </p:nvGrpSpPr>
        <p:grpSpPr>
          <a:xfrm>
            <a:off x="8821088" y="3608229"/>
            <a:ext cx="2379523" cy="919999"/>
            <a:chOff x="6425315" y="4263575"/>
            <a:chExt cx="3807238" cy="1472000"/>
          </a:xfrm>
        </p:grpSpPr>
        <p:sp>
          <p:nvSpPr>
            <p:cNvPr id="1118" name="Google Shape;1118;p20"/>
            <p:cNvSpPr txBox="1"/>
            <p:nvPr/>
          </p:nvSpPr>
          <p:spPr>
            <a:xfrm>
              <a:off x="6425315" y="4263575"/>
              <a:ext cx="1219104" cy="4555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50">
                  <a:solidFill>
                    <a:schemeClr val="lt1"/>
                  </a:solidFill>
                  <a:latin typeface="Arial"/>
                  <a:ea typeface="Arial"/>
                  <a:cs typeface="Arial"/>
                  <a:sym typeface="Arial"/>
                </a:rPr>
                <a:t>FEATURE</a:t>
              </a:r>
              <a:endParaRPr sz="1250">
                <a:solidFill>
                  <a:schemeClr val="lt1"/>
                </a:solidFill>
                <a:latin typeface="Arial"/>
                <a:ea typeface="Arial"/>
                <a:cs typeface="Arial"/>
                <a:sym typeface="Arial"/>
              </a:endParaRPr>
            </a:p>
          </p:txBody>
        </p:sp>
        <p:sp>
          <p:nvSpPr>
            <p:cNvPr id="1119" name="Google Shape;1119;p20"/>
            <p:cNvSpPr/>
            <p:nvPr/>
          </p:nvSpPr>
          <p:spPr>
            <a:xfrm flipH="1">
              <a:off x="6445018" y="4721142"/>
              <a:ext cx="3787535" cy="1014433"/>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1000">
                  <a:solidFill>
                    <a:schemeClr val="lt1"/>
                  </a:solidFill>
                  <a:latin typeface="Arial"/>
                  <a:ea typeface="Arial"/>
                  <a:cs typeface="Arial"/>
                  <a:sym typeface="Arial"/>
                </a:rPr>
                <a:t>DESCRIPTION</a:t>
              </a:r>
              <a:endParaRPr/>
            </a:p>
            <a:p>
              <a:pPr indent="0" lvl="0" marL="0" marR="0" rtl="0" algn="l">
                <a:lnSpc>
                  <a:spcPct val="120000"/>
                </a:lnSpc>
                <a:spcBef>
                  <a:spcPts val="0"/>
                </a:spcBef>
                <a:spcAft>
                  <a:spcPts val="0"/>
                </a:spcAft>
                <a:buNone/>
              </a:pPr>
              <a:r>
                <a:rPr lang="en-US" sz="1000">
                  <a:solidFill>
                    <a:schemeClr val="lt1"/>
                  </a:solidFill>
                  <a:latin typeface="Arial"/>
                  <a:ea typeface="Arial"/>
                  <a:cs typeface="Arial"/>
                  <a:sym typeface="Arial"/>
                </a:rPr>
                <a:t>DESCRIPTION</a:t>
              </a:r>
              <a:endParaRPr/>
            </a:p>
            <a:p>
              <a:pPr indent="0" lvl="0" marL="0" marR="0" rtl="0" algn="l">
                <a:lnSpc>
                  <a:spcPct val="120000"/>
                </a:lnSpc>
                <a:spcBef>
                  <a:spcPts val="0"/>
                </a:spcBef>
                <a:spcAft>
                  <a:spcPts val="0"/>
                </a:spcAft>
                <a:buNone/>
              </a:pPr>
              <a:r>
                <a:rPr lang="en-US" sz="1000">
                  <a:solidFill>
                    <a:schemeClr val="lt1"/>
                  </a:solidFill>
                  <a:latin typeface="Arial"/>
                  <a:ea typeface="Arial"/>
                  <a:cs typeface="Arial"/>
                  <a:sym typeface="Arial"/>
                </a:rPr>
                <a:t>DESCRIPTION</a:t>
              </a:r>
              <a:endParaRPr sz="1000">
                <a:solidFill>
                  <a:schemeClr val="lt1"/>
                </a:solidFill>
                <a:latin typeface="Arial"/>
                <a:ea typeface="Arial"/>
                <a:cs typeface="Arial"/>
                <a:sym typeface="Arial"/>
              </a:endParaRPr>
            </a:p>
          </p:txBody>
        </p:sp>
      </p:grpSp>
      <p:sp>
        <p:nvSpPr>
          <p:cNvPr id="1120" name="Google Shape;1120;p20"/>
          <p:cNvSpPr/>
          <p:nvPr>
            <p:ph idx="2" type="pic"/>
          </p:nvPr>
        </p:nvSpPr>
        <p:spPr>
          <a:xfrm>
            <a:off x="5205520" y="2256576"/>
            <a:ext cx="1757109" cy="3110166"/>
          </a:xfrm>
          <a:prstGeom prst="rect">
            <a:avLst/>
          </a:prstGeom>
          <a:solidFill>
            <a:srgbClr val="F2F2F2"/>
          </a:solidFill>
          <a:ln>
            <a:noFill/>
          </a:ln>
        </p:spPr>
        <p:txBody>
          <a:bodyPr anchorCtr="0" anchor="t" bIns="45700" lIns="91425" spcFirstLastPara="1" rIns="91425" wrap="square" tIns="45700">
            <a:noAutofit/>
          </a:bodyPr>
          <a:lstStyle/>
          <a:p>
            <a:pPr indent="0" lvl="0" marL="0" rtl="0" algn="ctr">
              <a:spcBef>
                <a:spcPts val="100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4" name="Shape 1124"/>
        <p:cNvGrpSpPr/>
        <p:nvPr/>
      </p:nvGrpSpPr>
      <p:grpSpPr>
        <a:xfrm>
          <a:off x="0" y="0"/>
          <a:ext cx="0" cy="0"/>
          <a:chOff x="0" y="0"/>
          <a:chExt cx="0" cy="0"/>
        </a:xfrm>
      </p:grpSpPr>
      <p:sp>
        <p:nvSpPr>
          <p:cNvPr id="1125" name="Google Shape;1125;p21"/>
          <p:cNvSpPr/>
          <p:nvPr/>
        </p:nvSpPr>
        <p:spPr>
          <a:xfrm>
            <a:off x="5884706" y="476487"/>
            <a:ext cx="5253742" cy="5905026"/>
          </a:xfrm>
          <a:custGeom>
            <a:rect b="b" l="l" r="r" t="t"/>
            <a:pathLst>
              <a:path extrusionOk="0" h="3249205" w="2890837">
                <a:moveTo>
                  <a:pt x="1445618" y="0"/>
                </a:moveTo>
                <a:lnTo>
                  <a:pt x="1473092" y="1417"/>
                </a:lnTo>
                <a:lnTo>
                  <a:pt x="1501364" y="5872"/>
                </a:lnTo>
                <a:lnTo>
                  <a:pt x="1530431" y="12958"/>
                </a:lnTo>
                <a:lnTo>
                  <a:pt x="1560494" y="23081"/>
                </a:lnTo>
                <a:lnTo>
                  <a:pt x="1592350" y="36242"/>
                </a:lnTo>
                <a:lnTo>
                  <a:pt x="1626195" y="52034"/>
                </a:lnTo>
                <a:lnTo>
                  <a:pt x="1662430" y="70864"/>
                </a:lnTo>
                <a:lnTo>
                  <a:pt x="1701453" y="92325"/>
                </a:lnTo>
                <a:lnTo>
                  <a:pt x="1743660" y="117027"/>
                </a:lnTo>
                <a:lnTo>
                  <a:pt x="1789651" y="144360"/>
                </a:lnTo>
                <a:lnTo>
                  <a:pt x="1839624" y="174932"/>
                </a:lnTo>
                <a:lnTo>
                  <a:pt x="1894175" y="207935"/>
                </a:lnTo>
                <a:lnTo>
                  <a:pt x="1953505" y="244176"/>
                </a:lnTo>
                <a:lnTo>
                  <a:pt x="2018011" y="283050"/>
                </a:lnTo>
                <a:lnTo>
                  <a:pt x="2088291" y="325164"/>
                </a:lnTo>
                <a:lnTo>
                  <a:pt x="2164743" y="369706"/>
                </a:lnTo>
                <a:lnTo>
                  <a:pt x="2241195" y="414047"/>
                </a:lnTo>
                <a:lnTo>
                  <a:pt x="2312470" y="454338"/>
                </a:lnTo>
                <a:lnTo>
                  <a:pt x="2378171" y="491187"/>
                </a:lnTo>
                <a:lnTo>
                  <a:pt x="2439094" y="524999"/>
                </a:lnTo>
                <a:lnTo>
                  <a:pt x="2494641" y="555775"/>
                </a:lnTo>
                <a:lnTo>
                  <a:pt x="2545808" y="584323"/>
                </a:lnTo>
                <a:lnTo>
                  <a:pt x="2592396" y="610643"/>
                </a:lnTo>
                <a:lnTo>
                  <a:pt x="2634604" y="635142"/>
                </a:lnTo>
                <a:lnTo>
                  <a:pt x="2672830" y="658628"/>
                </a:lnTo>
                <a:lnTo>
                  <a:pt x="2707273" y="680697"/>
                </a:lnTo>
                <a:lnTo>
                  <a:pt x="2737535" y="702159"/>
                </a:lnTo>
                <a:lnTo>
                  <a:pt x="2764811" y="723620"/>
                </a:lnTo>
                <a:lnTo>
                  <a:pt x="2788702" y="744677"/>
                </a:lnTo>
                <a:lnTo>
                  <a:pt x="2809209" y="766341"/>
                </a:lnTo>
                <a:lnTo>
                  <a:pt x="2827127" y="788815"/>
                </a:lnTo>
                <a:lnTo>
                  <a:pt x="2842258" y="812301"/>
                </a:lnTo>
                <a:lnTo>
                  <a:pt x="2854801" y="837205"/>
                </a:lnTo>
                <a:lnTo>
                  <a:pt x="2865154" y="863931"/>
                </a:lnTo>
                <a:lnTo>
                  <a:pt x="2873516" y="892884"/>
                </a:lnTo>
                <a:lnTo>
                  <a:pt x="2879688" y="924266"/>
                </a:lnTo>
                <a:lnTo>
                  <a:pt x="2884665" y="958483"/>
                </a:lnTo>
                <a:lnTo>
                  <a:pt x="2887850" y="995940"/>
                </a:lnTo>
                <a:lnTo>
                  <a:pt x="2889842" y="1036838"/>
                </a:lnTo>
                <a:lnTo>
                  <a:pt x="2890638" y="1081786"/>
                </a:lnTo>
                <a:lnTo>
                  <a:pt x="2890837" y="1131188"/>
                </a:lnTo>
                <a:lnTo>
                  <a:pt x="2890240" y="1185045"/>
                </a:lnTo>
                <a:lnTo>
                  <a:pt x="2889045" y="1243558"/>
                </a:lnTo>
                <a:lnTo>
                  <a:pt x="2887850" y="1307740"/>
                </a:lnTo>
                <a:lnTo>
                  <a:pt x="2886457" y="1377592"/>
                </a:lnTo>
                <a:lnTo>
                  <a:pt x="2885262" y="1453315"/>
                </a:lnTo>
                <a:lnTo>
                  <a:pt x="2884267" y="1535719"/>
                </a:lnTo>
                <a:lnTo>
                  <a:pt x="2883869" y="1624603"/>
                </a:lnTo>
                <a:lnTo>
                  <a:pt x="2884267" y="1713486"/>
                </a:lnTo>
                <a:lnTo>
                  <a:pt x="2885262" y="1795891"/>
                </a:lnTo>
                <a:lnTo>
                  <a:pt x="2886457" y="1871614"/>
                </a:lnTo>
                <a:lnTo>
                  <a:pt x="2887850" y="1941465"/>
                </a:lnTo>
                <a:lnTo>
                  <a:pt x="2889045" y="2005647"/>
                </a:lnTo>
                <a:lnTo>
                  <a:pt x="2890240" y="2064161"/>
                </a:lnTo>
                <a:lnTo>
                  <a:pt x="2890837" y="2118017"/>
                </a:lnTo>
                <a:lnTo>
                  <a:pt x="2890638" y="2167419"/>
                </a:lnTo>
                <a:lnTo>
                  <a:pt x="2889842" y="2212367"/>
                </a:lnTo>
                <a:lnTo>
                  <a:pt x="2887850" y="2253265"/>
                </a:lnTo>
                <a:lnTo>
                  <a:pt x="2884665" y="2290722"/>
                </a:lnTo>
                <a:lnTo>
                  <a:pt x="2879887" y="2324939"/>
                </a:lnTo>
                <a:lnTo>
                  <a:pt x="2873516" y="2356322"/>
                </a:lnTo>
                <a:lnTo>
                  <a:pt x="2865154" y="2385275"/>
                </a:lnTo>
                <a:lnTo>
                  <a:pt x="2854801" y="2412000"/>
                </a:lnTo>
                <a:lnTo>
                  <a:pt x="2842258" y="2436904"/>
                </a:lnTo>
                <a:lnTo>
                  <a:pt x="2827127" y="2460390"/>
                </a:lnTo>
                <a:lnTo>
                  <a:pt x="2809209" y="2482864"/>
                </a:lnTo>
                <a:lnTo>
                  <a:pt x="2788702" y="2504528"/>
                </a:lnTo>
                <a:lnTo>
                  <a:pt x="2764811" y="2525585"/>
                </a:lnTo>
                <a:lnTo>
                  <a:pt x="2737734" y="2547046"/>
                </a:lnTo>
                <a:lnTo>
                  <a:pt x="2707273" y="2568508"/>
                </a:lnTo>
                <a:lnTo>
                  <a:pt x="2672830" y="2590779"/>
                </a:lnTo>
                <a:lnTo>
                  <a:pt x="2634803" y="2614063"/>
                </a:lnTo>
                <a:lnTo>
                  <a:pt x="2592396" y="2638562"/>
                </a:lnTo>
                <a:lnTo>
                  <a:pt x="2545808" y="2664883"/>
                </a:lnTo>
                <a:lnTo>
                  <a:pt x="2494641" y="2693431"/>
                </a:lnTo>
                <a:lnTo>
                  <a:pt x="2439094" y="2724408"/>
                </a:lnTo>
                <a:lnTo>
                  <a:pt x="2378171" y="2758220"/>
                </a:lnTo>
                <a:lnTo>
                  <a:pt x="2312470" y="2794867"/>
                </a:lnTo>
                <a:lnTo>
                  <a:pt x="2241195" y="2835158"/>
                </a:lnTo>
                <a:lnTo>
                  <a:pt x="2164743" y="2879499"/>
                </a:lnTo>
                <a:lnTo>
                  <a:pt x="2088291" y="2924042"/>
                </a:lnTo>
                <a:lnTo>
                  <a:pt x="2018011" y="2966155"/>
                </a:lnTo>
                <a:lnTo>
                  <a:pt x="1953505" y="3005029"/>
                </a:lnTo>
                <a:lnTo>
                  <a:pt x="1894175" y="3041271"/>
                </a:lnTo>
                <a:lnTo>
                  <a:pt x="1839624" y="3074273"/>
                </a:lnTo>
                <a:lnTo>
                  <a:pt x="1789651" y="3104846"/>
                </a:lnTo>
                <a:lnTo>
                  <a:pt x="1743660" y="3132179"/>
                </a:lnTo>
                <a:lnTo>
                  <a:pt x="1701453" y="3156880"/>
                </a:lnTo>
                <a:lnTo>
                  <a:pt x="1662430" y="3178341"/>
                </a:lnTo>
                <a:lnTo>
                  <a:pt x="1626195" y="3197171"/>
                </a:lnTo>
                <a:lnTo>
                  <a:pt x="1592350" y="3212963"/>
                </a:lnTo>
                <a:lnTo>
                  <a:pt x="1560494" y="3226124"/>
                </a:lnTo>
                <a:lnTo>
                  <a:pt x="1530431" y="3236247"/>
                </a:lnTo>
                <a:lnTo>
                  <a:pt x="1501364" y="3243334"/>
                </a:lnTo>
                <a:lnTo>
                  <a:pt x="1473092" y="3247788"/>
                </a:lnTo>
                <a:lnTo>
                  <a:pt x="1445618" y="3249205"/>
                </a:lnTo>
                <a:lnTo>
                  <a:pt x="1417744" y="3247788"/>
                </a:lnTo>
                <a:lnTo>
                  <a:pt x="1389473" y="3243334"/>
                </a:lnTo>
                <a:lnTo>
                  <a:pt x="1360406" y="3236247"/>
                </a:lnTo>
                <a:lnTo>
                  <a:pt x="1330342" y="3226124"/>
                </a:lnTo>
                <a:lnTo>
                  <a:pt x="1298488" y="3212963"/>
                </a:lnTo>
                <a:lnTo>
                  <a:pt x="1264642" y="3197171"/>
                </a:lnTo>
                <a:lnTo>
                  <a:pt x="1228407" y="3178341"/>
                </a:lnTo>
                <a:lnTo>
                  <a:pt x="1189384" y="3156880"/>
                </a:lnTo>
                <a:lnTo>
                  <a:pt x="1147176" y="3132179"/>
                </a:lnTo>
                <a:lnTo>
                  <a:pt x="1101186" y="3104846"/>
                </a:lnTo>
                <a:lnTo>
                  <a:pt x="1051214" y="3074273"/>
                </a:lnTo>
                <a:lnTo>
                  <a:pt x="996662" y="3041271"/>
                </a:lnTo>
                <a:lnTo>
                  <a:pt x="937332" y="3005029"/>
                </a:lnTo>
                <a:lnTo>
                  <a:pt x="872826" y="2966155"/>
                </a:lnTo>
                <a:lnTo>
                  <a:pt x="802546" y="2924042"/>
                </a:lnTo>
                <a:lnTo>
                  <a:pt x="726094" y="2879499"/>
                </a:lnTo>
                <a:lnTo>
                  <a:pt x="649642" y="2835158"/>
                </a:lnTo>
                <a:lnTo>
                  <a:pt x="578366" y="2794867"/>
                </a:lnTo>
                <a:lnTo>
                  <a:pt x="512666" y="2758018"/>
                </a:lnTo>
                <a:lnTo>
                  <a:pt x="451743" y="2724206"/>
                </a:lnTo>
                <a:lnTo>
                  <a:pt x="396196" y="2693431"/>
                </a:lnTo>
                <a:lnTo>
                  <a:pt x="345029" y="2664883"/>
                </a:lnTo>
                <a:lnTo>
                  <a:pt x="298441" y="2638562"/>
                </a:lnTo>
                <a:lnTo>
                  <a:pt x="256233" y="2614063"/>
                </a:lnTo>
                <a:lnTo>
                  <a:pt x="218007" y="2590577"/>
                </a:lnTo>
                <a:lnTo>
                  <a:pt x="183564" y="2568508"/>
                </a:lnTo>
                <a:lnTo>
                  <a:pt x="153302" y="2547046"/>
                </a:lnTo>
                <a:lnTo>
                  <a:pt x="126026" y="2525585"/>
                </a:lnTo>
                <a:lnTo>
                  <a:pt x="102135" y="2504528"/>
                </a:lnTo>
                <a:lnTo>
                  <a:pt x="81628" y="2482864"/>
                </a:lnTo>
                <a:lnTo>
                  <a:pt x="63710" y="2460390"/>
                </a:lnTo>
                <a:lnTo>
                  <a:pt x="48579" y="2436904"/>
                </a:lnTo>
                <a:lnTo>
                  <a:pt x="36036" y="2412000"/>
                </a:lnTo>
                <a:lnTo>
                  <a:pt x="25683" y="2385275"/>
                </a:lnTo>
                <a:lnTo>
                  <a:pt x="17321" y="2356322"/>
                </a:lnTo>
                <a:lnTo>
                  <a:pt x="11149" y="2324939"/>
                </a:lnTo>
                <a:lnTo>
                  <a:pt x="6172" y="2290722"/>
                </a:lnTo>
                <a:lnTo>
                  <a:pt x="2986" y="2253265"/>
                </a:lnTo>
                <a:lnTo>
                  <a:pt x="995" y="2212367"/>
                </a:lnTo>
                <a:lnTo>
                  <a:pt x="199" y="2167419"/>
                </a:lnTo>
                <a:lnTo>
                  <a:pt x="0" y="2118017"/>
                </a:lnTo>
                <a:lnTo>
                  <a:pt x="597" y="2064161"/>
                </a:lnTo>
                <a:lnTo>
                  <a:pt x="1792" y="2005647"/>
                </a:lnTo>
                <a:lnTo>
                  <a:pt x="2986" y="1941465"/>
                </a:lnTo>
                <a:lnTo>
                  <a:pt x="4380" y="1871614"/>
                </a:lnTo>
                <a:lnTo>
                  <a:pt x="5575" y="1795891"/>
                </a:lnTo>
                <a:lnTo>
                  <a:pt x="6570" y="1713486"/>
                </a:lnTo>
                <a:lnTo>
                  <a:pt x="6968" y="1624603"/>
                </a:lnTo>
                <a:lnTo>
                  <a:pt x="6570" y="1535719"/>
                </a:lnTo>
                <a:lnTo>
                  <a:pt x="5575" y="1453315"/>
                </a:lnTo>
                <a:lnTo>
                  <a:pt x="4380" y="1377592"/>
                </a:lnTo>
                <a:lnTo>
                  <a:pt x="2986" y="1307740"/>
                </a:lnTo>
                <a:lnTo>
                  <a:pt x="1792" y="1243558"/>
                </a:lnTo>
                <a:lnTo>
                  <a:pt x="597" y="1185045"/>
                </a:lnTo>
                <a:lnTo>
                  <a:pt x="0" y="1131188"/>
                </a:lnTo>
                <a:lnTo>
                  <a:pt x="199" y="1081786"/>
                </a:lnTo>
                <a:lnTo>
                  <a:pt x="995" y="1036838"/>
                </a:lnTo>
                <a:lnTo>
                  <a:pt x="2986" y="995940"/>
                </a:lnTo>
                <a:lnTo>
                  <a:pt x="6172" y="958483"/>
                </a:lnTo>
                <a:lnTo>
                  <a:pt x="10950" y="924266"/>
                </a:lnTo>
                <a:lnTo>
                  <a:pt x="17321" y="892884"/>
                </a:lnTo>
                <a:lnTo>
                  <a:pt x="25683" y="863931"/>
                </a:lnTo>
                <a:lnTo>
                  <a:pt x="36036" y="837205"/>
                </a:lnTo>
                <a:lnTo>
                  <a:pt x="48579" y="812301"/>
                </a:lnTo>
                <a:lnTo>
                  <a:pt x="63710" y="788815"/>
                </a:lnTo>
                <a:lnTo>
                  <a:pt x="81628" y="766341"/>
                </a:lnTo>
                <a:lnTo>
                  <a:pt x="102135" y="744677"/>
                </a:lnTo>
                <a:lnTo>
                  <a:pt x="126026" y="723620"/>
                </a:lnTo>
                <a:lnTo>
                  <a:pt x="153103" y="702159"/>
                </a:lnTo>
                <a:lnTo>
                  <a:pt x="183564" y="680697"/>
                </a:lnTo>
                <a:lnTo>
                  <a:pt x="218007" y="658426"/>
                </a:lnTo>
                <a:lnTo>
                  <a:pt x="256034" y="635142"/>
                </a:lnTo>
                <a:lnTo>
                  <a:pt x="298441" y="610643"/>
                </a:lnTo>
                <a:lnTo>
                  <a:pt x="345029" y="584323"/>
                </a:lnTo>
                <a:lnTo>
                  <a:pt x="396196" y="555775"/>
                </a:lnTo>
                <a:lnTo>
                  <a:pt x="451743" y="524797"/>
                </a:lnTo>
                <a:lnTo>
                  <a:pt x="512666" y="490985"/>
                </a:lnTo>
                <a:lnTo>
                  <a:pt x="578366" y="454338"/>
                </a:lnTo>
                <a:lnTo>
                  <a:pt x="649642" y="414047"/>
                </a:lnTo>
                <a:lnTo>
                  <a:pt x="726094" y="369706"/>
                </a:lnTo>
                <a:lnTo>
                  <a:pt x="802546" y="325164"/>
                </a:lnTo>
                <a:lnTo>
                  <a:pt x="872826" y="283050"/>
                </a:lnTo>
                <a:lnTo>
                  <a:pt x="937332" y="244176"/>
                </a:lnTo>
                <a:lnTo>
                  <a:pt x="996662" y="207935"/>
                </a:lnTo>
                <a:lnTo>
                  <a:pt x="1051214" y="174932"/>
                </a:lnTo>
                <a:lnTo>
                  <a:pt x="1101186" y="144360"/>
                </a:lnTo>
                <a:lnTo>
                  <a:pt x="1147176" y="117027"/>
                </a:lnTo>
                <a:lnTo>
                  <a:pt x="1189384" y="92325"/>
                </a:lnTo>
                <a:lnTo>
                  <a:pt x="1228407" y="70864"/>
                </a:lnTo>
                <a:lnTo>
                  <a:pt x="1264642" y="52034"/>
                </a:lnTo>
                <a:lnTo>
                  <a:pt x="1298488" y="36242"/>
                </a:lnTo>
                <a:lnTo>
                  <a:pt x="1330342" y="23081"/>
                </a:lnTo>
                <a:lnTo>
                  <a:pt x="1360406" y="12958"/>
                </a:lnTo>
                <a:lnTo>
                  <a:pt x="1389473" y="5872"/>
                </a:lnTo>
                <a:lnTo>
                  <a:pt x="1417744" y="1417"/>
                </a:lnTo>
                <a:lnTo>
                  <a:pt x="1445618" y="0"/>
                </a:lnTo>
                <a:close/>
              </a:path>
            </a:pathLst>
          </a:custGeom>
          <a:solidFill>
            <a:schemeClr val="lt1">
              <a:alpha val="1960"/>
            </a:schemeClr>
          </a:solidFill>
          <a:ln>
            <a:noFill/>
          </a:ln>
          <a:effectLst>
            <a:outerShdw blurRad="1270000" sx="88000" rotWithShape="0" algn="ctr" sy="88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25">
              <a:solidFill>
                <a:schemeClr val="lt1"/>
              </a:solidFill>
              <a:latin typeface="Calibri"/>
              <a:ea typeface="Calibri"/>
              <a:cs typeface="Calibri"/>
              <a:sym typeface="Calibri"/>
            </a:endParaRPr>
          </a:p>
        </p:txBody>
      </p:sp>
      <p:sp>
        <p:nvSpPr>
          <p:cNvPr id="1126" name="Google Shape;1126;p21"/>
          <p:cNvSpPr/>
          <p:nvPr/>
        </p:nvSpPr>
        <p:spPr>
          <a:xfrm>
            <a:off x="6345818" y="994762"/>
            <a:ext cx="4331518" cy="4868476"/>
          </a:xfrm>
          <a:custGeom>
            <a:rect b="b" l="l" r="r" t="t"/>
            <a:pathLst>
              <a:path extrusionOk="0" h="3249205" w="2890837">
                <a:moveTo>
                  <a:pt x="1445618" y="0"/>
                </a:moveTo>
                <a:lnTo>
                  <a:pt x="1473092" y="1417"/>
                </a:lnTo>
                <a:lnTo>
                  <a:pt x="1501364" y="5872"/>
                </a:lnTo>
                <a:lnTo>
                  <a:pt x="1530431" y="12958"/>
                </a:lnTo>
                <a:lnTo>
                  <a:pt x="1560494" y="23081"/>
                </a:lnTo>
                <a:lnTo>
                  <a:pt x="1592350" y="36242"/>
                </a:lnTo>
                <a:lnTo>
                  <a:pt x="1626195" y="52034"/>
                </a:lnTo>
                <a:lnTo>
                  <a:pt x="1662430" y="70864"/>
                </a:lnTo>
                <a:lnTo>
                  <a:pt x="1701453" y="92325"/>
                </a:lnTo>
                <a:lnTo>
                  <a:pt x="1743660" y="117027"/>
                </a:lnTo>
                <a:lnTo>
                  <a:pt x="1789651" y="144360"/>
                </a:lnTo>
                <a:lnTo>
                  <a:pt x="1839624" y="174932"/>
                </a:lnTo>
                <a:lnTo>
                  <a:pt x="1894175" y="207935"/>
                </a:lnTo>
                <a:lnTo>
                  <a:pt x="1953505" y="244176"/>
                </a:lnTo>
                <a:lnTo>
                  <a:pt x="2018011" y="283050"/>
                </a:lnTo>
                <a:lnTo>
                  <a:pt x="2088291" y="325164"/>
                </a:lnTo>
                <a:lnTo>
                  <a:pt x="2164743" y="369706"/>
                </a:lnTo>
                <a:lnTo>
                  <a:pt x="2241195" y="414047"/>
                </a:lnTo>
                <a:lnTo>
                  <a:pt x="2312470" y="454338"/>
                </a:lnTo>
                <a:lnTo>
                  <a:pt x="2378171" y="491187"/>
                </a:lnTo>
                <a:lnTo>
                  <a:pt x="2439094" y="524999"/>
                </a:lnTo>
                <a:lnTo>
                  <a:pt x="2494641" y="555775"/>
                </a:lnTo>
                <a:lnTo>
                  <a:pt x="2545808" y="584323"/>
                </a:lnTo>
                <a:lnTo>
                  <a:pt x="2592396" y="610643"/>
                </a:lnTo>
                <a:lnTo>
                  <a:pt x="2634604" y="635142"/>
                </a:lnTo>
                <a:lnTo>
                  <a:pt x="2672830" y="658628"/>
                </a:lnTo>
                <a:lnTo>
                  <a:pt x="2707273" y="680697"/>
                </a:lnTo>
                <a:lnTo>
                  <a:pt x="2737535" y="702159"/>
                </a:lnTo>
                <a:lnTo>
                  <a:pt x="2764811" y="723620"/>
                </a:lnTo>
                <a:lnTo>
                  <a:pt x="2788702" y="744677"/>
                </a:lnTo>
                <a:lnTo>
                  <a:pt x="2809209" y="766341"/>
                </a:lnTo>
                <a:lnTo>
                  <a:pt x="2827127" y="788815"/>
                </a:lnTo>
                <a:lnTo>
                  <a:pt x="2842258" y="812301"/>
                </a:lnTo>
                <a:lnTo>
                  <a:pt x="2854801" y="837205"/>
                </a:lnTo>
                <a:lnTo>
                  <a:pt x="2865154" y="863931"/>
                </a:lnTo>
                <a:lnTo>
                  <a:pt x="2873516" y="892884"/>
                </a:lnTo>
                <a:lnTo>
                  <a:pt x="2879688" y="924266"/>
                </a:lnTo>
                <a:lnTo>
                  <a:pt x="2884665" y="958483"/>
                </a:lnTo>
                <a:lnTo>
                  <a:pt x="2887850" y="995940"/>
                </a:lnTo>
                <a:lnTo>
                  <a:pt x="2889842" y="1036838"/>
                </a:lnTo>
                <a:lnTo>
                  <a:pt x="2890638" y="1081786"/>
                </a:lnTo>
                <a:lnTo>
                  <a:pt x="2890837" y="1131188"/>
                </a:lnTo>
                <a:lnTo>
                  <a:pt x="2890240" y="1185045"/>
                </a:lnTo>
                <a:lnTo>
                  <a:pt x="2889045" y="1243558"/>
                </a:lnTo>
                <a:lnTo>
                  <a:pt x="2887850" y="1307740"/>
                </a:lnTo>
                <a:lnTo>
                  <a:pt x="2886457" y="1377592"/>
                </a:lnTo>
                <a:lnTo>
                  <a:pt x="2885262" y="1453315"/>
                </a:lnTo>
                <a:lnTo>
                  <a:pt x="2884267" y="1535719"/>
                </a:lnTo>
                <a:lnTo>
                  <a:pt x="2883869" y="1624603"/>
                </a:lnTo>
                <a:lnTo>
                  <a:pt x="2884267" y="1713486"/>
                </a:lnTo>
                <a:lnTo>
                  <a:pt x="2885262" y="1795891"/>
                </a:lnTo>
                <a:lnTo>
                  <a:pt x="2886457" y="1871614"/>
                </a:lnTo>
                <a:lnTo>
                  <a:pt x="2887850" y="1941465"/>
                </a:lnTo>
                <a:lnTo>
                  <a:pt x="2889045" y="2005647"/>
                </a:lnTo>
                <a:lnTo>
                  <a:pt x="2890240" y="2064161"/>
                </a:lnTo>
                <a:lnTo>
                  <a:pt x="2890837" y="2118017"/>
                </a:lnTo>
                <a:lnTo>
                  <a:pt x="2890638" y="2167419"/>
                </a:lnTo>
                <a:lnTo>
                  <a:pt x="2889842" y="2212367"/>
                </a:lnTo>
                <a:lnTo>
                  <a:pt x="2887850" y="2253265"/>
                </a:lnTo>
                <a:lnTo>
                  <a:pt x="2884665" y="2290722"/>
                </a:lnTo>
                <a:lnTo>
                  <a:pt x="2879887" y="2324939"/>
                </a:lnTo>
                <a:lnTo>
                  <a:pt x="2873516" y="2356322"/>
                </a:lnTo>
                <a:lnTo>
                  <a:pt x="2865154" y="2385275"/>
                </a:lnTo>
                <a:lnTo>
                  <a:pt x="2854801" y="2412000"/>
                </a:lnTo>
                <a:lnTo>
                  <a:pt x="2842258" y="2436904"/>
                </a:lnTo>
                <a:lnTo>
                  <a:pt x="2827127" y="2460390"/>
                </a:lnTo>
                <a:lnTo>
                  <a:pt x="2809209" y="2482864"/>
                </a:lnTo>
                <a:lnTo>
                  <a:pt x="2788702" y="2504528"/>
                </a:lnTo>
                <a:lnTo>
                  <a:pt x="2764811" y="2525585"/>
                </a:lnTo>
                <a:lnTo>
                  <a:pt x="2737734" y="2547046"/>
                </a:lnTo>
                <a:lnTo>
                  <a:pt x="2707273" y="2568508"/>
                </a:lnTo>
                <a:lnTo>
                  <a:pt x="2672830" y="2590779"/>
                </a:lnTo>
                <a:lnTo>
                  <a:pt x="2634803" y="2614063"/>
                </a:lnTo>
                <a:lnTo>
                  <a:pt x="2592396" y="2638562"/>
                </a:lnTo>
                <a:lnTo>
                  <a:pt x="2545808" y="2664883"/>
                </a:lnTo>
                <a:lnTo>
                  <a:pt x="2494641" y="2693431"/>
                </a:lnTo>
                <a:lnTo>
                  <a:pt x="2439094" y="2724408"/>
                </a:lnTo>
                <a:lnTo>
                  <a:pt x="2378171" y="2758220"/>
                </a:lnTo>
                <a:lnTo>
                  <a:pt x="2312470" y="2794867"/>
                </a:lnTo>
                <a:lnTo>
                  <a:pt x="2241195" y="2835158"/>
                </a:lnTo>
                <a:lnTo>
                  <a:pt x="2164743" y="2879499"/>
                </a:lnTo>
                <a:lnTo>
                  <a:pt x="2088291" y="2924042"/>
                </a:lnTo>
                <a:lnTo>
                  <a:pt x="2018011" y="2966155"/>
                </a:lnTo>
                <a:lnTo>
                  <a:pt x="1953505" y="3005029"/>
                </a:lnTo>
                <a:lnTo>
                  <a:pt x="1894175" y="3041271"/>
                </a:lnTo>
                <a:lnTo>
                  <a:pt x="1839624" y="3074273"/>
                </a:lnTo>
                <a:lnTo>
                  <a:pt x="1789651" y="3104846"/>
                </a:lnTo>
                <a:lnTo>
                  <a:pt x="1743660" y="3132179"/>
                </a:lnTo>
                <a:lnTo>
                  <a:pt x="1701453" y="3156880"/>
                </a:lnTo>
                <a:lnTo>
                  <a:pt x="1662430" y="3178341"/>
                </a:lnTo>
                <a:lnTo>
                  <a:pt x="1626195" y="3197171"/>
                </a:lnTo>
                <a:lnTo>
                  <a:pt x="1592350" y="3212963"/>
                </a:lnTo>
                <a:lnTo>
                  <a:pt x="1560494" y="3226124"/>
                </a:lnTo>
                <a:lnTo>
                  <a:pt x="1530431" y="3236247"/>
                </a:lnTo>
                <a:lnTo>
                  <a:pt x="1501364" y="3243334"/>
                </a:lnTo>
                <a:lnTo>
                  <a:pt x="1473092" y="3247788"/>
                </a:lnTo>
                <a:lnTo>
                  <a:pt x="1445618" y="3249205"/>
                </a:lnTo>
                <a:lnTo>
                  <a:pt x="1417744" y="3247788"/>
                </a:lnTo>
                <a:lnTo>
                  <a:pt x="1389473" y="3243334"/>
                </a:lnTo>
                <a:lnTo>
                  <a:pt x="1360406" y="3236247"/>
                </a:lnTo>
                <a:lnTo>
                  <a:pt x="1330342" y="3226124"/>
                </a:lnTo>
                <a:lnTo>
                  <a:pt x="1298488" y="3212963"/>
                </a:lnTo>
                <a:lnTo>
                  <a:pt x="1264642" y="3197171"/>
                </a:lnTo>
                <a:lnTo>
                  <a:pt x="1228407" y="3178341"/>
                </a:lnTo>
                <a:lnTo>
                  <a:pt x="1189384" y="3156880"/>
                </a:lnTo>
                <a:lnTo>
                  <a:pt x="1147176" y="3132179"/>
                </a:lnTo>
                <a:lnTo>
                  <a:pt x="1101186" y="3104846"/>
                </a:lnTo>
                <a:lnTo>
                  <a:pt x="1051214" y="3074273"/>
                </a:lnTo>
                <a:lnTo>
                  <a:pt x="996662" y="3041271"/>
                </a:lnTo>
                <a:lnTo>
                  <a:pt x="937332" y="3005029"/>
                </a:lnTo>
                <a:lnTo>
                  <a:pt x="872826" y="2966155"/>
                </a:lnTo>
                <a:lnTo>
                  <a:pt x="802546" y="2924042"/>
                </a:lnTo>
                <a:lnTo>
                  <a:pt x="726094" y="2879499"/>
                </a:lnTo>
                <a:lnTo>
                  <a:pt x="649642" y="2835158"/>
                </a:lnTo>
                <a:lnTo>
                  <a:pt x="578366" y="2794867"/>
                </a:lnTo>
                <a:lnTo>
                  <a:pt x="512666" y="2758018"/>
                </a:lnTo>
                <a:lnTo>
                  <a:pt x="451743" y="2724206"/>
                </a:lnTo>
                <a:lnTo>
                  <a:pt x="396196" y="2693431"/>
                </a:lnTo>
                <a:lnTo>
                  <a:pt x="345029" y="2664883"/>
                </a:lnTo>
                <a:lnTo>
                  <a:pt x="298441" y="2638562"/>
                </a:lnTo>
                <a:lnTo>
                  <a:pt x="256233" y="2614063"/>
                </a:lnTo>
                <a:lnTo>
                  <a:pt x="218007" y="2590577"/>
                </a:lnTo>
                <a:lnTo>
                  <a:pt x="183564" y="2568508"/>
                </a:lnTo>
                <a:lnTo>
                  <a:pt x="153302" y="2547046"/>
                </a:lnTo>
                <a:lnTo>
                  <a:pt x="126026" y="2525585"/>
                </a:lnTo>
                <a:lnTo>
                  <a:pt x="102135" y="2504528"/>
                </a:lnTo>
                <a:lnTo>
                  <a:pt x="81628" y="2482864"/>
                </a:lnTo>
                <a:lnTo>
                  <a:pt x="63710" y="2460390"/>
                </a:lnTo>
                <a:lnTo>
                  <a:pt x="48579" y="2436904"/>
                </a:lnTo>
                <a:lnTo>
                  <a:pt x="36036" y="2412000"/>
                </a:lnTo>
                <a:lnTo>
                  <a:pt x="25683" y="2385275"/>
                </a:lnTo>
                <a:lnTo>
                  <a:pt x="17321" y="2356322"/>
                </a:lnTo>
                <a:lnTo>
                  <a:pt x="11149" y="2324939"/>
                </a:lnTo>
                <a:lnTo>
                  <a:pt x="6172" y="2290722"/>
                </a:lnTo>
                <a:lnTo>
                  <a:pt x="2986" y="2253265"/>
                </a:lnTo>
                <a:lnTo>
                  <a:pt x="995" y="2212367"/>
                </a:lnTo>
                <a:lnTo>
                  <a:pt x="199" y="2167419"/>
                </a:lnTo>
                <a:lnTo>
                  <a:pt x="0" y="2118017"/>
                </a:lnTo>
                <a:lnTo>
                  <a:pt x="597" y="2064161"/>
                </a:lnTo>
                <a:lnTo>
                  <a:pt x="1792" y="2005647"/>
                </a:lnTo>
                <a:lnTo>
                  <a:pt x="2986" y="1941465"/>
                </a:lnTo>
                <a:lnTo>
                  <a:pt x="4380" y="1871614"/>
                </a:lnTo>
                <a:lnTo>
                  <a:pt x="5575" y="1795891"/>
                </a:lnTo>
                <a:lnTo>
                  <a:pt x="6570" y="1713486"/>
                </a:lnTo>
                <a:lnTo>
                  <a:pt x="6968" y="1624603"/>
                </a:lnTo>
                <a:lnTo>
                  <a:pt x="6570" y="1535719"/>
                </a:lnTo>
                <a:lnTo>
                  <a:pt x="5575" y="1453315"/>
                </a:lnTo>
                <a:lnTo>
                  <a:pt x="4380" y="1377592"/>
                </a:lnTo>
                <a:lnTo>
                  <a:pt x="2986" y="1307740"/>
                </a:lnTo>
                <a:lnTo>
                  <a:pt x="1792" y="1243558"/>
                </a:lnTo>
                <a:lnTo>
                  <a:pt x="597" y="1185045"/>
                </a:lnTo>
                <a:lnTo>
                  <a:pt x="0" y="1131188"/>
                </a:lnTo>
                <a:lnTo>
                  <a:pt x="199" y="1081786"/>
                </a:lnTo>
                <a:lnTo>
                  <a:pt x="995" y="1036838"/>
                </a:lnTo>
                <a:lnTo>
                  <a:pt x="2986" y="995940"/>
                </a:lnTo>
                <a:lnTo>
                  <a:pt x="6172" y="958483"/>
                </a:lnTo>
                <a:lnTo>
                  <a:pt x="10950" y="924266"/>
                </a:lnTo>
                <a:lnTo>
                  <a:pt x="17321" y="892884"/>
                </a:lnTo>
                <a:lnTo>
                  <a:pt x="25683" y="863931"/>
                </a:lnTo>
                <a:lnTo>
                  <a:pt x="36036" y="837205"/>
                </a:lnTo>
                <a:lnTo>
                  <a:pt x="48579" y="812301"/>
                </a:lnTo>
                <a:lnTo>
                  <a:pt x="63710" y="788815"/>
                </a:lnTo>
                <a:lnTo>
                  <a:pt x="81628" y="766341"/>
                </a:lnTo>
                <a:lnTo>
                  <a:pt x="102135" y="744677"/>
                </a:lnTo>
                <a:lnTo>
                  <a:pt x="126026" y="723620"/>
                </a:lnTo>
                <a:lnTo>
                  <a:pt x="153103" y="702159"/>
                </a:lnTo>
                <a:lnTo>
                  <a:pt x="183564" y="680697"/>
                </a:lnTo>
                <a:lnTo>
                  <a:pt x="218007" y="658426"/>
                </a:lnTo>
                <a:lnTo>
                  <a:pt x="256034" y="635142"/>
                </a:lnTo>
                <a:lnTo>
                  <a:pt x="298441" y="610643"/>
                </a:lnTo>
                <a:lnTo>
                  <a:pt x="345029" y="584323"/>
                </a:lnTo>
                <a:lnTo>
                  <a:pt x="396196" y="555775"/>
                </a:lnTo>
                <a:lnTo>
                  <a:pt x="451743" y="524797"/>
                </a:lnTo>
                <a:lnTo>
                  <a:pt x="512666" y="490985"/>
                </a:lnTo>
                <a:lnTo>
                  <a:pt x="578366" y="454338"/>
                </a:lnTo>
                <a:lnTo>
                  <a:pt x="649642" y="414047"/>
                </a:lnTo>
                <a:lnTo>
                  <a:pt x="726094" y="369706"/>
                </a:lnTo>
                <a:lnTo>
                  <a:pt x="802546" y="325164"/>
                </a:lnTo>
                <a:lnTo>
                  <a:pt x="872826" y="283050"/>
                </a:lnTo>
                <a:lnTo>
                  <a:pt x="937332" y="244176"/>
                </a:lnTo>
                <a:lnTo>
                  <a:pt x="996662" y="207935"/>
                </a:lnTo>
                <a:lnTo>
                  <a:pt x="1051214" y="174932"/>
                </a:lnTo>
                <a:lnTo>
                  <a:pt x="1101186" y="144360"/>
                </a:lnTo>
                <a:lnTo>
                  <a:pt x="1147176" y="117027"/>
                </a:lnTo>
                <a:lnTo>
                  <a:pt x="1189384" y="92325"/>
                </a:lnTo>
                <a:lnTo>
                  <a:pt x="1228407" y="70864"/>
                </a:lnTo>
                <a:lnTo>
                  <a:pt x="1264642" y="52034"/>
                </a:lnTo>
                <a:lnTo>
                  <a:pt x="1298488" y="36242"/>
                </a:lnTo>
                <a:lnTo>
                  <a:pt x="1330342" y="23081"/>
                </a:lnTo>
                <a:lnTo>
                  <a:pt x="1360406" y="12958"/>
                </a:lnTo>
                <a:lnTo>
                  <a:pt x="1389473" y="5872"/>
                </a:lnTo>
                <a:lnTo>
                  <a:pt x="1417744" y="1417"/>
                </a:lnTo>
                <a:lnTo>
                  <a:pt x="1445618" y="0"/>
                </a:lnTo>
                <a:close/>
              </a:path>
            </a:pathLst>
          </a:custGeom>
          <a:solidFill>
            <a:schemeClr val="lt1">
              <a:alpha val="4705"/>
            </a:schemeClr>
          </a:solidFill>
          <a:ln>
            <a:noFill/>
          </a:ln>
          <a:effectLst>
            <a:outerShdw blurRad="1270000" sx="88000" rotWithShape="0" algn="ctr" sy="88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25">
              <a:solidFill>
                <a:schemeClr val="lt1"/>
              </a:solidFill>
              <a:latin typeface="Calibri"/>
              <a:ea typeface="Calibri"/>
              <a:cs typeface="Calibri"/>
              <a:sym typeface="Calibri"/>
            </a:endParaRPr>
          </a:p>
        </p:txBody>
      </p:sp>
      <p:sp>
        <p:nvSpPr>
          <p:cNvPr id="1127" name="Google Shape;1127;p21"/>
          <p:cNvSpPr/>
          <p:nvPr/>
        </p:nvSpPr>
        <p:spPr>
          <a:xfrm>
            <a:off x="6827546" y="1536207"/>
            <a:ext cx="3368064" cy="3785587"/>
          </a:xfrm>
          <a:custGeom>
            <a:rect b="b" l="l" r="r" t="t"/>
            <a:pathLst>
              <a:path extrusionOk="0" h="3249205" w="2890837">
                <a:moveTo>
                  <a:pt x="1445618" y="0"/>
                </a:moveTo>
                <a:lnTo>
                  <a:pt x="1473092" y="1417"/>
                </a:lnTo>
                <a:lnTo>
                  <a:pt x="1501364" y="5872"/>
                </a:lnTo>
                <a:lnTo>
                  <a:pt x="1530431" y="12958"/>
                </a:lnTo>
                <a:lnTo>
                  <a:pt x="1560494" y="23081"/>
                </a:lnTo>
                <a:lnTo>
                  <a:pt x="1592350" y="36242"/>
                </a:lnTo>
                <a:lnTo>
                  <a:pt x="1626195" y="52034"/>
                </a:lnTo>
                <a:lnTo>
                  <a:pt x="1662430" y="70864"/>
                </a:lnTo>
                <a:lnTo>
                  <a:pt x="1701453" y="92325"/>
                </a:lnTo>
                <a:lnTo>
                  <a:pt x="1743660" y="117027"/>
                </a:lnTo>
                <a:lnTo>
                  <a:pt x="1789651" y="144360"/>
                </a:lnTo>
                <a:lnTo>
                  <a:pt x="1839624" y="174932"/>
                </a:lnTo>
                <a:lnTo>
                  <a:pt x="1894175" y="207935"/>
                </a:lnTo>
                <a:lnTo>
                  <a:pt x="1953505" y="244176"/>
                </a:lnTo>
                <a:lnTo>
                  <a:pt x="2018011" y="283050"/>
                </a:lnTo>
                <a:lnTo>
                  <a:pt x="2088291" y="325164"/>
                </a:lnTo>
                <a:lnTo>
                  <a:pt x="2164743" y="369706"/>
                </a:lnTo>
                <a:lnTo>
                  <a:pt x="2241195" y="414047"/>
                </a:lnTo>
                <a:lnTo>
                  <a:pt x="2312470" y="454338"/>
                </a:lnTo>
                <a:lnTo>
                  <a:pt x="2378171" y="491187"/>
                </a:lnTo>
                <a:lnTo>
                  <a:pt x="2439094" y="524999"/>
                </a:lnTo>
                <a:lnTo>
                  <a:pt x="2494641" y="555775"/>
                </a:lnTo>
                <a:lnTo>
                  <a:pt x="2545808" y="584323"/>
                </a:lnTo>
                <a:lnTo>
                  <a:pt x="2592396" y="610643"/>
                </a:lnTo>
                <a:lnTo>
                  <a:pt x="2634604" y="635142"/>
                </a:lnTo>
                <a:lnTo>
                  <a:pt x="2672830" y="658628"/>
                </a:lnTo>
                <a:lnTo>
                  <a:pt x="2707273" y="680697"/>
                </a:lnTo>
                <a:lnTo>
                  <a:pt x="2737535" y="702159"/>
                </a:lnTo>
                <a:lnTo>
                  <a:pt x="2764811" y="723620"/>
                </a:lnTo>
                <a:lnTo>
                  <a:pt x="2788702" y="744677"/>
                </a:lnTo>
                <a:lnTo>
                  <a:pt x="2809209" y="766341"/>
                </a:lnTo>
                <a:lnTo>
                  <a:pt x="2827127" y="788815"/>
                </a:lnTo>
                <a:lnTo>
                  <a:pt x="2842258" y="812301"/>
                </a:lnTo>
                <a:lnTo>
                  <a:pt x="2854801" y="837205"/>
                </a:lnTo>
                <a:lnTo>
                  <a:pt x="2865154" y="863931"/>
                </a:lnTo>
                <a:lnTo>
                  <a:pt x="2873516" y="892884"/>
                </a:lnTo>
                <a:lnTo>
                  <a:pt x="2879688" y="924266"/>
                </a:lnTo>
                <a:lnTo>
                  <a:pt x="2884665" y="958483"/>
                </a:lnTo>
                <a:lnTo>
                  <a:pt x="2887850" y="995940"/>
                </a:lnTo>
                <a:lnTo>
                  <a:pt x="2889842" y="1036838"/>
                </a:lnTo>
                <a:lnTo>
                  <a:pt x="2890638" y="1081786"/>
                </a:lnTo>
                <a:lnTo>
                  <a:pt x="2890837" y="1131188"/>
                </a:lnTo>
                <a:lnTo>
                  <a:pt x="2890240" y="1185045"/>
                </a:lnTo>
                <a:lnTo>
                  <a:pt x="2889045" y="1243558"/>
                </a:lnTo>
                <a:lnTo>
                  <a:pt x="2887850" y="1307740"/>
                </a:lnTo>
                <a:lnTo>
                  <a:pt x="2886457" y="1377592"/>
                </a:lnTo>
                <a:lnTo>
                  <a:pt x="2885262" y="1453315"/>
                </a:lnTo>
                <a:lnTo>
                  <a:pt x="2884267" y="1535719"/>
                </a:lnTo>
                <a:lnTo>
                  <a:pt x="2883869" y="1624603"/>
                </a:lnTo>
                <a:lnTo>
                  <a:pt x="2884267" y="1713486"/>
                </a:lnTo>
                <a:lnTo>
                  <a:pt x="2885262" y="1795891"/>
                </a:lnTo>
                <a:lnTo>
                  <a:pt x="2886457" y="1871614"/>
                </a:lnTo>
                <a:lnTo>
                  <a:pt x="2887850" y="1941465"/>
                </a:lnTo>
                <a:lnTo>
                  <a:pt x="2889045" y="2005647"/>
                </a:lnTo>
                <a:lnTo>
                  <a:pt x="2890240" y="2064161"/>
                </a:lnTo>
                <a:lnTo>
                  <a:pt x="2890837" y="2118017"/>
                </a:lnTo>
                <a:lnTo>
                  <a:pt x="2890638" y="2167419"/>
                </a:lnTo>
                <a:lnTo>
                  <a:pt x="2889842" y="2212367"/>
                </a:lnTo>
                <a:lnTo>
                  <a:pt x="2887850" y="2253265"/>
                </a:lnTo>
                <a:lnTo>
                  <a:pt x="2884665" y="2290722"/>
                </a:lnTo>
                <a:lnTo>
                  <a:pt x="2879887" y="2324939"/>
                </a:lnTo>
                <a:lnTo>
                  <a:pt x="2873516" y="2356322"/>
                </a:lnTo>
                <a:lnTo>
                  <a:pt x="2865154" y="2385275"/>
                </a:lnTo>
                <a:lnTo>
                  <a:pt x="2854801" y="2412000"/>
                </a:lnTo>
                <a:lnTo>
                  <a:pt x="2842258" y="2436904"/>
                </a:lnTo>
                <a:lnTo>
                  <a:pt x="2827127" y="2460390"/>
                </a:lnTo>
                <a:lnTo>
                  <a:pt x="2809209" y="2482864"/>
                </a:lnTo>
                <a:lnTo>
                  <a:pt x="2788702" y="2504528"/>
                </a:lnTo>
                <a:lnTo>
                  <a:pt x="2764811" y="2525585"/>
                </a:lnTo>
                <a:lnTo>
                  <a:pt x="2737734" y="2547046"/>
                </a:lnTo>
                <a:lnTo>
                  <a:pt x="2707273" y="2568508"/>
                </a:lnTo>
                <a:lnTo>
                  <a:pt x="2672830" y="2590779"/>
                </a:lnTo>
                <a:lnTo>
                  <a:pt x="2634803" y="2614063"/>
                </a:lnTo>
                <a:lnTo>
                  <a:pt x="2592396" y="2638562"/>
                </a:lnTo>
                <a:lnTo>
                  <a:pt x="2545808" y="2664883"/>
                </a:lnTo>
                <a:lnTo>
                  <a:pt x="2494641" y="2693431"/>
                </a:lnTo>
                <a:lnTo>
                  <a:pt x="2439094" y="2724408"/>
                </a:lnTo>
                <a:lnTo>
                  <a:pt x="2378171" y="2758220"/>
                </a:lnTo>
                <a:lnTo>
                  <a:pt x="2312470" y="2794867"/>
                </a:lnTo>
                <a:lnTo>
                  <a:pt x="2241195" y="2835158"/>
                </a:lnTo>
                <a:lnTo>
                  <a:pt x="2164743" y="2879499"/>
                </a:lnTo>
                <a:lnTo>
                  <a:pt x="2088291" y="2924042"/>
                </a:lnTo>
                <a:lnTo>
                  <a:pt x="2018011" y="2966155"/>
                </a:lnTo>
                <a:lnTo>
                  <a:pt x="1953505" y="3005029"/>
                </a:lnTo>
                <a:lnTo>
                  <a:pt x="1894175" y="3041271"/>
                </a:lnTo>
                <a:lnTo>
                  <a:pt x="1839624" y="3074273"/>
                </a:lnTo>
                <a:lnTo>
                  <a:pt x="1789651" y="3104846"/>
                </a:lnTo>
                <a:lnTo>
                  <a:pt x="1743660" y="3132179"/>
                </a:lnTo>
                <a:lnTo>
                  <a:pt x="1701453" y="3156880"/>
                </a:lnTo>
                <a:lnTo>
                  <a:pt x="1662430" y="3178341"/>
                </a:lnTo>
                <a:lnTo>
                  <a:pt x="1626195" y="3197171"/>
                </a:lnTo>
                <a:lnTo>
                  <a:pt x="1592350" y="3212963"/>
                </a:lnTo>
                <a:lnTo>
                  <a:pt x="1560494" y="3226124"/>
                </a:lnTo>
                <a:lnTo>
                  <a:pt x="1530431" y="3236247"/>
                </a:lnTo>
                <a:lnTo>
                  <a:pt x="1501364" y="3243334"/>
                </a:lnTo>
                <a:lnTo>
                  <a:pt x="1473092" y="3247788"/>
                </a:lnTo>
                <a:lnTo>
                  <a:pt x="1445618" y="3249205"/>
                </a:lnTo>
                <a:lnTo>
                  <a:pt x="1417744" y="3247788"/>
                </a:lnTo>
                <a:lnTo>
                  <a:pt x="1389473" y="3243334"/>
                </a:lnTo>
                <a:lnTo>
                  <a:pt x="1360406" y="3236247"/>
                </a:lnTo>
                <a:lnTo>
                  <a:pt x="1330342" y="3226124"/>
                </a:lnTo>
                <a:lnTo>
                  <a:pt x="1298488" y="3212963"/>
                </a:lnTo>
                <a:lnTo>
                  <a:pt x="1264642" y="3197171"/>
                </a:lnTo>
                <a:lnTo>
                  <a:pt x="1228407" y="3178341"/>
                </a:lnTo>
                <a:lnTo>
                  <a:pt x="1189384" y="3156880"/>
                </a:lnTo>
                <a:lnTo>
                  <a:pt x="1147176" y="3132179"/>
                </a:lnTo>
                <a:lnTo>
                  <a:pt x="1101186" y="3104846"/>
                </a:lnTo>
                <a:lnTo>
                  <a:pt x="1051214" y="3074273"/>
                </a:lnTo>
                <a:lnTo>
                  <a:pt x="996662" y="3041271"/>
                </a:lnTo>
                <a:lnTo>
                  <a:pt x="937332" y="3005029"/>
                </a:lnTo>
                <a:lnTo>
                  <a:pt x="872826" y="2966155"/>
                </a:lnTo>
                <a:lnTo>
                  <a:pt x="802546" y="2924042"/>
                </a:lnTo>
                <a:lnTo>
                  <a:pt x="726094" y="2879499"/>
                </a:lnTo>
                <a:lnTo>
                  <a:pt x="649642" y="2835158"/>
                </a:lnTo>
                <a:lnTo>
                  <a:pt x="578366" y="2794867"/>
                </a:lnTo>
                <a:lnTo>
                  <a:pt x="512666" y="2758018"/>
                </a:lnTo>
                <a:lnTo>
                  <a:pt x="451743" y="2724206"/>
                </a:lnTo>
                <a:lnTo>
                  <a:pt x="396196" y="2693431"/>
                </a:lnTo>
                <a:lnTo>
                  <a:pt x="345029" y="2664883"/>
                </a:lnTo>
                <a:lnTo>
                  <a:pt x="298441" y="2638562"/>
                </a:lnTo>
                <a:lnTo>
                  <a:pt x="256233" y="2614063"/>
                </a:lnTo>
                <a:lnTo>
                  <a:pt x="218007" y="2590577"/>
                </a:lnTo>
                <a:lnTo>
                  <a:pt x="183564" y="2568508"/>
                </a:lnTo>
                <a:lnTo>
                  <a:pt x="153302" y="2547046"/>
                </a:lnTo>
                <a:lnTo>
                  <a:pt x="126026" y="2525585"/>
                </a:lnTo>
                <a:lnTo>
                  <a:pt x="102135" y="2504528"/>
                </a:lnTo>
                <a:lnTo>
                  <a:pt x="81628" y="2482864"/>
                </a:lnTo>
                <a:lnTo>
                  <a:pt x="63710" y="2460390"/>
                </a:lnTo>
                <a:lnTo>
                  <a:pt x="48579" y="2436904"/>
                </a:lnTo>
                <a:lnTo>
                  <a:pt x="36036" y="2412000"/>
                </a:lnTo>
                <a:lnTo>
                  <a:pt x="25683" y="2385275"/>
                </a:lnTo>
                <a:lnTo>
                  <a:pt x="17321" y="2356322"/>
                </a:lnTo>
                <a:lnTo>
                  <a:pt x="11149" y="2324939"/>
                </a:lnTo>
                <a:lnTo>
                  <a:pt x="6172" y="2290722"/>
                </a:lnTo>
                <a:lnTo>
                  <a:pt x="2986" y="2253265"/>
                </a:lnTo>
                <a:lnTo>
                  <a:pt x="995" y="2212367"/>
                </a:lnTo>
                <a:lnTo>
                  <a:pt x="199" y="2167419"/>
                </a:lnTo>
                <a:lnTo>
                  <a:pt x="0" y="2118017"/>
                </a:lnTo>
                <a:lnTo>
                  <a:pt x="597" y="2064161"/>
                </a:lnTo>
                <a:lnTo>
                  <a:pt x="1792" y="2005647"/>
                </a:lnTo>
                <a:lnTo>
                  <a:pt x="2986" y="1941465"/>
                </a:lnTo>
                <a:lnTo>
                  <a:pt x="4380" y="1871614"/>
                </a:lnTo>
                <a:lnTo>
                  <a:pt x="5575" y="1795891"/>
                </a:lnTo>
                <a:lnTo>
                  <a:pt x="6570" y="1713486"/>
                </a:lnTo>
                <a:lnTo>
                  <a:pt x="6968" y="1624603"/>
                </a:lnTo>
                <a:lnTo>
                  <a:pt x="6570" y="1535719"/>
                </a:lnTo>
                <a:lnTo>
                  <a:pt x="5575" y="1453315"/>
                </a:lnTo>
                <a:lnTo>
                  <a:pt x="4380" y="1377592"/>
                </a:lnTo>
                <a:lnTo>
                  <a:pt x="2986" y="1307740"/>
                </a:lnTo>
                <a:lnTo>
                  <a:pt x="1792" y="1243558"/>
                </a:lnTo>
                <a:lnTo>
                  <a:pt x="597" y="1185045"/>
                </a:lnTo>
                <a:lnTo>
                  <a:pt x="0" y="1131188"/>
                </a:lnTo>
                <a:lnTo>
                  <a:pt x="199" y="1081786"/>
                </a:lnTo>
                <a:lnTo>
                  <a:pt x="995" y="1036838"/>
                </a:lnTo>
                <a:lnTo>
                  <a:pt x="2986" y="995940"/>
                </a:lnTo>
                <a:lnTo>
                  <a:pt x="6172" y="958483"/>
                </a:lnTo>
                <a:lnTo>
                  <a:pt x="10950" y="924266"/>
                </a:lnTo>
                <a:lnTo>
                  <a:pt x="17321" y="892884"/>
                </a:lnTo>
                <a:lnTo>
                  <a:pt x="25683" y="863931"/>
                </a:lnTo>
                <a:lnTo>
                  <a:pt x="36036" y="837205"/>
                </a:lnTo>
                <a:lnTo>
                  <a:pt x="48579" y="812301"/>
                </a:lnTo>
                <a:lnTo>
                  <a:pt x="63710" y="788815"/>
                </a:lnTo>
                <a:lnTo>
                  <a:pt x="81628" y="766341"/>
                </a:lnTo>
                <a:lnTo>
                  <a:pt x="102135" y="744677"/>
                </a:lnTo>
                <a:lnTo>
                  <a:pt x="126026" y="723620"/>
                </a:lnTo>
                <a:lnTo>
                  <a:pt x="153103" y="702159"/>
                </a:lnTo>
                <a:lnTo>
                  <a:pt x="183564" y="680697"/>
                </a:lnTo>
                <a:lnTo>
                  <a:pt x="218007" y="658426"/>
                </a:lnTo>
                <a:lnTo>
                  <a:pt x="256034" y="635142"/>
                </a:lnTo>
                <a:lnTo>
                  <a:pt x="298441" y="610643"/>
                </a:lnTo>
                <a:lnTo>
                  <a:pt x="345029" y="584323"/>
                </a:lnTo>
                <a:lnTo>
                  <a:pt x="396196" y="555775"/>
                </a:lnTo>
                <a:lnTo>
                  <a:pt x="451743" y="524797"/>
                </a:lnTo>
                <a:lnTo>
                  <a:pt x="512666" y="490985"/>
                </a:lnTo>
                <a:lnTo>
                  <a:pt x="578366" y="454338"/>
                </a:lnTo>
                <a:lnTo>
                  <a:pt x="649642" y="414047"/>
                </a:lnTo>
                <a:lnTo>
                  <a:pt x="726094" y="369706"/>
                </a:lnTo>
                <a:lnTo>
                  <a:pt x="802546" y="325164"/>
                </a:lnTo>
                <a:lnTo>
                  <a:pt x="872826" y="283050"/>
                </a:lnTo>
                <a:lnTo>
                  <a:pt x="937332" y="244176"/>
                </a:lnTo>
                <a:lnTo>
                  <a:pt x="996662" y="207935"/>
                </a:lnTo>
                <a:lnTo>
                  <a:pt x="1051214" y="174932"/>
                </a:lnTo>
                <a:lnTo>
                  <a:pt x="1101186" y="144360"/>
                </a:lnTo>
                <a:lnTo>
                  <a:pt x="1147176" y="117027"/>
                </a:lnTo>
                <a:lnTo>
                  <a:pt x="1189384" y="92325"/>
                </a:lnTo>
                <a:lnTo>
                  <a:pt x="1228407" y="70864"/>
                </a:lnTo>
                <a:lnTo>
                  <a:pt x="1264642" y="52034"/>
                </a:lnTo>
                <a:lnTo>
                  <a:pt x="1298488" y="36242"/>
                </a:lnTo>
                <a:lnTo>
                  <a:pt x="1330342" y="23081"/>
                </a:lnTo>
                <a:lnTo>
                  <a:pt x="1360406" y="12958"/>
                </a:lnTo>
                <a:lnTo>
                  <a:pt x="1389473" y="5872"/>
                </a:lnTo>
                <a:lnTo>
                  <a:pt x="1417744" y="1417"/>
                </a:lnTo>
                <a:lnTo>
                  <a:pt x="1445618" y="0"/>
                </a:lnTo>
                <a:close/>
              </a:path>
            </a:pathLst>
          </a:custGeom>
          <a:solidFill>
            <a:schemeClr val="lt1">
              <a:alpha val="9803"/>
            </a:schemeClr>
          </a:solidFill>
          <a:ln>
            <a:noFill/>
          </a:ln>
          <a:effectLst>
            <a:outerShdw blurRad="1270000" sx="88000" rotWithShape="0" algn="ctr" sy="88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25">
              <a:solidFill>
                <a:schemeClr val="lt1"/>
              </a:solidFill>
              <a:latin typeface="Calibri"/>
              <a:ea typeface="Calibri"/>
              <a:cs typeface="Calibri"/>
              <a:sym typeface="Calibri"/>
            </a:endParaRPr>
          </a:p>
        </p:txBody>
      </p:sp>
      <p:pic>
        <p:nvPicPr>
          <p:cNvPr id="1128" name="Google Shape;1128;p21"/>
          <p:cNvPicPr preferRelativeResize="0"/>
          <p:nvPr/>
        </p:nvPicPr>
        <p:blipFill rotWithShape="1">
          <a:blip r:embed="rId3">
            <a:alphaModFix/>
          </a:blip>
          <a:srcRect b="0" l="0" r="0" t="0"/>
          <a:stretch/>
        </p:blipFill>
        <p:spPr>
          <a:xfrm>
            <a:off x="6056542" y="2046003"/>
            <a:ext cx="4910068" cy="2765995"/>
          </a:xfrm>
          <a:prstGeom prst="rect">
            <a:avLst/>
          </a:prstGeom>
          <a:noFill/>
          <a:ln>
            <a:noFill/>
          </a:ln>
          <a:effectLst>
            <a:outerShdw blurRad="1270000" sx="80000" rotWithShape="0" algn="t" dir="5400000" dist="1397000" sy="80000">
              <a:srgbClr val="000000">
                <a:alpha val="40000"/>
              </a:srgbClr>
            </a:outerShdw>
          </a:effectLst>
        </p:spPr>
      </p:pic>
      <p:sp>
        <p:nvSpPr>
          <p:cNvPr id="1129" name="Google Shape;1129;p21"/>
          <p:cNvSpPr/>
          <p:nvPr/>
        </p:nvSpPr>
        <p:spPr>
          <a:xfrm>
            <a:off x="1036805" y="2902863"/>
            <a:ext cx="4676063" cy="742383"/>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1200">
                <a:solidFill>
                  <a:schemeClr val="lt1"/>
                </a:solidFill>
                <a:latin typeface="Montserrat"/>
                <a:ea typeface="Montserrat"/>
                <a:cs typeface="Montserrat"/>
                <a:sym typeface="Montserrat"/>
              </a:rPr>
              <a:t>DESCRIPTION</a:t>
            </a:r>
            <a:endParaRPr>
              <a:latin typeface="Montserrat"/>
              <a:ea typeface="Montserrat"/>
              <a:cs typeface="Montserrat"/>
              <a:sym typeface="Montserrat"/>
            </a:endParaRPr>
          </a:p>
          <a:p>
            <a:pPr indent="0" lvl="0" marL="0" marR="0" rtl="0" algn="l">
              <a:lnSpc>
                <a:spcPct val="120000"/>
              </a:lnSpc>
              <a:spcBef>
                <a:spcPts val="0"/>
              </a:spcBef>
              <a:spcAft>
                <a:spcPts val="0"/>
              </a:spcAft>
              <a:buNone/>
            </a:pPr>
            <a:r>
              <a:rPr lang="en-US" sz="1200">
                <a:solidFill>
                  <a:schemeClr val="lt1"/>
                </a:solidFill>
                <a:latin typeface="Montserrat"/>
                <a:ea typeface="Montserrat"/>
                <a:cs typeface="Montserrat"/>
                <a:sym typeface="Montserrat"/>
              </a:rPr>
              <a:t>DESCRIPTION</a:t>
            </a:r>
            <a:endParaRPr>
              <a:latin typeface="Montserrat"/>
              <a:ea typeface="Montserrat"/>
              <a:cs typeface="Montserrat"/>
              <a:sym typeface="Montserrat"/>
            </a:endParaRPr>
          </a:p>
          <a:p>
            <a:pPr indent="0" lvl="0" marL="0" marR="0" rtl="0" algn="l">
              <a:lnSpc>
                <a:spcPct val="120000"/>
              </a:lnSpc>
              <a:spcBef>
                <a:spcPts val="0"/>
              </a:spcBef>
              <a:spcAft>
                <a:spcPts val="0"/>
              </a:spcAft>
              <a:buNone/>
            </a:pPr>
            <a:r>
              <a:rPr lang="en-US" sz="1200">
                <a:solidFill>
                  <a:schemeClr val="lt1"/>
                </a:solidFill>
                <a:latin typeface="Montserrat"/>
                <a:ea typeface="Montserrat"/>
                <a:cs typeface="Montserrat"/>
                <a:sym typeface="Montserrat"/>
              </a:rPr>
              <a:t>DESCRIPTION</a:t>
            </a:r>
            <a:endParaRPr sz="1200">
              <a:solidFill>
                <a:schemeClr val="lt1"/>
              </a:solidFill>
              <a:latin typeface="Montserrat"/>
              <a:ea typeface="Montserrat"/>
              <a:cs typeface="Montserrat"/>
              <a:sym typeface="Montserrat"/>
            </a:endParaRPr>
          </a:p>
        </p:txBody>
      </p:sp>
      <p:sp>
        <p:nvSpPr>
          <p:cNvPr id="1130" name="Google Shape;1130;p21"/>
          <p:cNvSpPr txBox="1"/>
          <p:nvPr/>
        </p:nvSpPr>
        <p:spPr>
          <a:xfrm>
            <a:off x="1036805" y="1976122"/>
            <a:ext cx="43491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lt1"/>
                </a:solidFill>
                <a:latin typeface="Montserrat"/>
                <a:ea typeface="Montserrat"/>
                <a:cs typeface="Montserrat"/>
                <a:sym typeface="Montserrat"/>
              </a:rPr>
              <a:t>APPLICATIONS</a:t>
            </a:r>
            <a:endParaRPr sz="3200">
              <a:solidFill>
                <a:schemeClr val="lt1"/>
              </a:solidFill>
              <a:latin typeface="Montserrat"/>
              <a:ea typeface="Montserrat"/>
              <a:cs typeface="Montserrat"/>
              <a:sym typeface="Montserrat"/>
            </a:endParaRPr>
          </a:p>
        </p:txBody>
      </p:sp>
      <p:grpSp>
        <p:nvGrpSpPr>
          <p:cNvPr id="1131" name="Google Shape;1131;p21"/>
          <p:cNvGrpSpPr/>
          <p:nvPr/>
        </p:nvGrpSpPr>
        <p:grpSpPr>
          <a:xfrm>
            <a:off x="1021305" y="4262445"/>
            <a:ext cx="470604" cy="470604"/>
            <a:chOff x="7775114" y="5499814"/>
            <a:chExt cx="1041918" cy="1041918"/>
          </a:xfrm>
        </p:grpSpPr>
        <p:sp>
          <p:nvSpPr>
            <p:cNvPr id="1132" name="Google Shape;1132;p21"/>
            <p:cNvSpPr/>
            <p:nvPr/>
          </p:nvSpPr>
          <p:spPr>
            <a:xfrm>
              <a:off x="7775114" y="5499814"/>
              <a:ext cx="1041918" cy="1041918"/>
            </a:xfrm>
            <a:prstGeom prst="ellipse">
              <a:avLst/>
            </a:prstGeom>
            <a:solidFill>
              <a:schemeClr val="lt1">
                <a:alpha val="20000"/>
              </a:schemeClr>
            </a:solidFill>
            <a:ln>
              <a:noFill/>
            </a:ln>
            <a:effectLst>
              <a:outerShdw blurRad="1270000" sx="90000" rotWithShape="0" algn="ctr" sy="90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25">
                <a:solidFill>
                  <a:schemeClr val="lt1"/>
                </a:solidFill>
                <a:latin typeface="Calibri"/>
                <a:ea typeface="Calibri"/>
                <a:cs typeface="Calibri"/>
                <a:sym typeface="Calibri"/>
              </a:endParaRPr>
            </a:p>
          </p:txBody>
        </p:sp>
        <p:grpSp>
          <p:nvGrpSpPr>
            <p:cNvPr id="1133" name="Google Shape;1133;p21"/>
            <p:cNvGrpSpPr/>
            <p:nvPr/>
          </p:nvGrpSpPr>
          <p:grpSpPr>
            <a:xfrm>
              <a:off x="8063901" y="5788601"/>
              <a:ext cx="464344" cy="464344"/>
              <a:chOff x="3498967" y="3049909"/>
              <a:chExt cx="464344" cy="464344"/>
            </a:xfrm>
          </p:grpSpPr>
          <p:sp>
            <p:nvSpPr>
              <p:cNvPr id="1134" name="Google Shape;1134;p21"/>
              <p:cNvSpPr/>
              <p:nvPr/>
            </p:nvSpPr>
            <p:spPr>
              <a:xfrm>
                <a:off x="3498967" y="3049909"/>
                <a:ext cx="464344" cy="464344"/>
              </a:xfrm>
              <a:custGeom>
                <a:rect b="b" l="l" r="r" t="t"/>
                <a:pathLst>
                  <a:path extrusionOk="0" h="21600" w="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solidFill>
                <a:schemeClr val="lt1"/>
              </a:solidFill>
              <a:ln>
                <a:noFill/>
              </a:ln>
            </p:spPr>
            <p:txBody>
              <a:bodyPr anchorCtr="0" anchor="ctr" bIns="11900" lIns="11900" spcFirstLastPara="1" rIns="11900" wrap="square" tIns="11900">
                <a:noAutofit/>
              </a:bodyPr>
              <a:lstStyle/>
              <a:p>
                <a:pPr indent="0" lvl="0" marL="0" marR="0" rtl="0" algn="ctr">
                  <a:spcBef>
                    <a:spcPts val="0"/>
                  </a:spcBef>
                  <a:spcAft>
                    <a:spcPts val="0"/>
                  </a:spcAft>
                  <a:buNone/>
                </a:pPr>
                <a:r>
                  <a:t/>
                </a:r>
                <a:endParaRPr sz="938">
                  <a:solidFill>
                    <a:srgbClr val="FFFFFF"/>
                  </a:solidFill>
                  <a:latin typeface="Gill Sans"/>
                  <a:ea typeface="Gill Sans"/>
                  <a:cs typeface="Gill Sans"/>
                  <a:sym typeface="Gill Sans"/>
                </a:endParaRPr>
              </a:p>
            </p:txBody>
          </p:sp>
          <p:sp>
            <p:nvSpPr>
              <p:cNvPr id="1135" name="Google Shape;1135;p21"/>
              <p:cNvSpPr/>
              <p:nvPr/>
            </p:nvSpPr>
            <p:spPr>
              <a:xfrm>
                <a:off x="3687085" y="3122140"/>
                <a:ext cx="109538" cy="108744"/>
              </a:xfrm>
              <a:custGeom>
                <a:rect b="b" l="l" r="r" t="t"/>
                <a:pathLst>
                  <a:path extrusionOk="0" h="21600" w="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solidFill>
                <a:schemeClr val="lt1"/>
              </a:solidFill>
              <a:ln>
                <a:noFill/>
              </a:ln>
            </p:spPr>
            <p:txBody>
              <a:bodyPr anchorCtr="0" anchor="ctr" bIns="11900" lIns="11900" spcFirstLastPara="1" rIns="11900" wrap="square" tIns="11900">
                <a:noAutofit/>
              </a:bodyPr>
              <a:lstStyle/>
              <a:p>
                <a:pPr indent="0" lvl="0" marL="0" marR="0" rtl="0" algn="ctr">
                  <a:spcBef>
                    <a:spcPts val="0"/>
                  </a:spcBef>
                  <a:spcAft>
                    <a:spcPts val="0"/>
                  </a:spcAft>
                  <a:buNone/>
                </a:pPr>
                <a:r>
                  <a:t/>
                </a:r>
                <a:endParaRPr sz="938">
                  <a:solidFill>
                    <a:srgbClr val="FFFFFF"/>
                  </a:solidFill>
                  <a:latin typeface="Gill Sans"/>
                  <a:ea typeface="Gill Sans"/>
                  <a:cs typeface="Gill Sans"/>
                  <a:sym typeface="Gill Sans"/>
                </a:endParaRPr>
              </a:p>
            </p:txBody>
          </p:sp>
        </p:grpSp>
      </p:grpSp>
      <p:grpSp>
        <p:nvGrpSpPr>
          <p:cNvPr id="1136" name="Google Shape;1136;p21"/>
          <p:cNvGrpSpPr/>
          <p:nvPr/>
        </p:nvGrpSpPr>
        <p:grpSpPr>
          <a:xfrm>
            <a:off x="1637321" y="4211556"/>
            <a:ext cx="1557564" cy="919999"/>
            <a:chOff x="6425315" y="4263575"/>
            <a:chExt cx="2492102" cy="1472000"/>
          </a:xfrm>
        </p:grpSpPr>
        <p:sp>
          <p:nvSpPr>
            <p:cNvPr id="1137" name="Google Shape;1137;p21"/>
            <p:cNvSpPr txBox="1"/>
            <p:nvPr/>
          </p:nvSpPr>
          <p:spPr>
            <a:xfrm>
              <a:off x="6425315" y="4263575"/>
              <a:ext cx="1408899" cy="4555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50">
                  <a:solidFill>
                    <a:schemeClr val="lt1"/>
                  </a:solidFill>
                  <a:latin typeface="Arial"/>
                  <a:ea typeface="Arial"/>
                  <a:cs typeface="Arial"/>
                  <a:sym typeface="Arial"/>
                </a:rPr>
                <a:t>FEATURE 1</a:t>
              </a:r>
              <a:endParaRPr sz="1250">
                <a:solidFill>
                  <a:schemeClr val="lt1"/>
                </a:solidFill>
                <a:latin typeface="Arial"/>
                <a:ea typeface="Arial"/>
                <a:cs typeface="Arial"/>
                <a:sym typeface="Arial"/>
              </a:endParaRPr>
            </a:p>
          </p:txBody>
        </p:sp>
        <p:sp>
          <p:nvSpPr>
            <p:cNvPr id="1138" name="Google Shape;1138;p21"/>
            <p:cNvSpPr/>
            <p:nvPr/>
          </p:nvSpPr>
          <p:spPr>
            <a:xfrm flipH="1">
              <a:off x="6445017" y="4721142"/>
              <a:ext cx="2472400" cy="1014433"/>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1000">
                  <a:solidFill>
                    <a:schemeClr val="lt1"/>
                  </a:solidFill>
                  <a:latin typeface="Arial"/>
                  <a:ea typeface="Arial"/>
                  <a:cs typeface="Arial"/>
                  <a:sym typeface="Arial"/>
                </a:rPr>
                <a:t>DESCRIPTION</a:t>
              </a:r>
              <a:endParaRPr/>
            </a:p>
            <a:p>
              <a:pPr indent="0" lvl="0" marL="0" marR="0" rtl="0" algn="l">
                <a:lnSpc>
                  <a:spcPct val="120000"/>
                </a:lnSpc>
                <a:spcBef>
                  <a:spcPts val="0"/>
                </a:spcBef>
                <a:spcAft>
                  <a:spcPts val="0"/>
                </a:spcAft>
                <a:buNone/>
              </a:pPr>
              <a:r>
                <a:rPr lang="en-US" sz="1000">
                  <a:solidFill>
                    <a:schemeClr val="lt1"/>
                  </a:solidFill>
                  <a:latin typeface="Arial"/>
                  <a:ea typeface="Arial"/>
                  <a:cs typeface="Arial"/>
                  <a:sym typeface="Arial"/>
                </a:rPr>
                <a:t>DESCRIPTION</a:t>
              </a:r>
              <a:endParaRPr/>
            </a:p>
            <a:p>
              <a:pPr indent="0" lvl="0" marL="0" marR="0" rtl="0" algn="l">
                <a:lnSpc>
                  <a:spcPct val="120000"/>
                </a:lnSpc>
                <a:spcBef>
                  <a:spcPts val="0"/>
                </a:spcBef>
                <a:spcAft>
                  <a:spcPts val="0"/>
                </a:spcAft>
                <a:buNone/>
              </a:pPr>
              <a:r>
                <a:rPr lang="en-US" sz="1000">
                  <a:solidFill>
                    <a:schemeClr val="lt1"/>
                  </a:solidFill>
                  <a:latin typeface="Arial"/>
                  <a:ea typeface="Arial"/>
                  <a:cs typeface="Arial"/>
                  <a:sym typeface="Arial"/>
                </a:rPr>
                <a:t>DESCRIPTION</a:t>
              </a:r>
              <a:endParaRPr sz="1000">
                <a:solidFill>
                  <a:schemeClr val="lt1"/>
                </a:solidFill>
                <a:latin typeface="Arial"/>
                <a:ea typeface="Arial"/>
                <a:cs typeface="Arial"/>
                <a:sym typeface="Arial"/>
              </a:endParaRPr>
            </a:p>
          </p:txBody>
        </p:sp>
      </p:grpSp>
      <p:grpSp>
        <p:nvGrpSpPr>
          <p:cNvPr id="1139" name="Google Shape;1139;p21"/>
          <p:cNvGrpSpPr/>
          <p:nvPr/>
        </p:nvGrpSpPr>
        <p:grpSpPr>
          <a:xfrm>
            <a:off x="3417814" y="4262445"/>
            <a:ext cx="470604" cy="470604"/>
            <a:chOff x="9466691" y="5485130"/>
            <a:chExt cx="1041918" cy="1041918"/>
          </a:xfrm>
        </p:grpSpPr>
        <p:sp>
          <p:nvSpPr>
            <p:cNvPr id="1140" name="Google Shape;1140;p21"/>
            <p:cNvSpPr/>
            <p:nvPr/>
          </p:nvSpPr>
          <p:spPr>
            <a:xfrm>
              <a:off x="9466691" y="5485130"/>
              <a:ext cx="1041918" cy="1041918"/>
            </a:xfrm>
            <a:prstGeom prst="ellipse">
              <a:avLst/>
            </a:prstGeom>
            <a:solidFill>
              <a:schemeClr val="lt1">
                <a:alpha val="20000"/>
              </a:schemeClr>
            </a:solidFill>
            <a:ln>
              <a:noFill/>
            </a:ln>
            <a:effectLst>
              <a:outerShdw blurRad="1270000" sx="90000" rotWithShape="0" algn="ctr" sy="90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25">
                <a:solidFill>
                  <a:schemeClr val="lt1"/>
                </a:solidFill>
                <a:latin typeface="Calibri"/>
                <a:ea typeface="Calibri"/>
                <a:cs typeface="Calibri"/>
                <a:sym typeface="Calibri"/>
              </a:endParaRPr>
            </a:p>
          </p:txBody>
        </p:sp>
        <p:grpSp>
          <p:nvGrpSpPr>
            <p:cNvPr id="1141" name="Google Shape;1141;p21"/>
            <p:cNvGrpSpPr/>
            <p:nvPr/>
          </p:nvGrpSpPr>
          <p:grpSpPr>
            <a:xfrm>
              <a:off x="9755478" y="5773917"/>
              <a:ext cx="464344" cy="464344"/>
              <a:chOff x="4427654" y="3049909"/>
              <a:chExt cx="464344" cy="464344"/>
            </a:xfrm>
          </p:grpSpPr>
          <p:sp>
            <p:nvSpPr>
              <p:cNvPr id="1142" name="Google Shape;1142;p21"/>
              <p:cNvSpPr/>
              <p:nvPr/>
            </p:nvSpPr>
            <p:spPr>
              <a:xfrm>
                <a:off x="4427654" y="3049909"/>
                <a:ext cx="464344" cy="464344"/>
              </a:xfrm>
              <a:custGeom>
                <a:rect b="b" l="l" r="r" t="t"/>
                <a:pathLst>
                  <a:path extrusionOk="0" h="21600" w="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solidFill>
                <a:schemeClr val="lt1"/>
              </a:solidFill>
              <a:ln>
                <a:noFill/>
              </a:ln>
            </p:spPr>
            <p:txBody>
              <a:bodyPr anchorCtr="0" anchor="ctr" bIns="11900" lIns="11900" spcFirstLastPara="1" rIns="11900" wrap="square" tIns="11900">
                <a:noAutofit/>
              </a:bodyPr>
              <a:lstStyle/>
              <a:p>
                <a:pPr indent="0" lvl="0" marL="0" marR="0" rtl="0" algn="ctr">
                  <a:spcBef>
                    <a:spcPts val="0"/>
                  </a:spcBef>
                  <a:spcAft>
                    <a:spcPts val="0"/>
                  </a:spcAft>
                  <a:buNone/>
                </a:pPr>
                <a:r>
                  <a:t/>
                </a:r>
                <a:endParaRPr sz="938">
                  <a:solidFill>
                    <a:srgbClr val="FFFFFF"/>
                  </a:solidFill>
                  <a:latin typeface="Gill Sans"/>
                  <a:ea typeface="Gill Sans"/>
                  <a:cs typeface="Gill Sans"/>
                  <a:sym typeface="Gill Sans"/>
                </a:endParaRPr>
              </a:p>
            </p:txBody>
          </p:sp>
          <p:sp>
            <p:nvSpPr>
              <p:cNvPr id="1143" name="Google Shape;1143;p21"/>
              <p:cNvSpPr/>
              <p:nvPr/>
            </p:nvSpPr>
            <p:spPr>
              <a:xfrm>
                <a:off x="4558623" y="3180084"/>
                <a:ext cx="203200" cy="203200"/>
              </a:xfrm>
              <a:custGeom>
                <a:rect b="b" l="l" r="r" t="t"/>
                <a:pathLst>
                  <a:path extrusionOk="0" h="21600" w="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solidFill>
                <a:schemeClr val="lt1"/>
              </a:solidFill>
              <a:ln>
                <a:noFill/>
              </a:ln>
            </p:spPr>
            <p:txBody>
              <a:bodyPr anchorCtr="0" anchor="ctr" bIns="11900" lIns="11900" spcFirstLastPara="1" rIns="11900" wrap="square" tIns="11900">
                <a:noAutofit/>
              </a:bodyPr>
              <a:lstStyle/>
              <a:p>
                <a:pPr indent="0" lvl="0" marL="0" marR="0" rtl="0" algn="ctr">
                  <a:spcBef>
                    <a:spcPts val="0"/>
                  </a:spcBef>
                  <a:spcAft>
                    <a:spcPts val="0"/>
                  </a:spcAft>
                  <a:buNone/>
                </a:pPr>
                <a:r>
                  <a:t/>
                </a:r>
                <a:endParaRPr sz="938">
                  <a:solidFill>
                    <a:srgbClr val="FFFFFF"/>
                  </a:solidFill>
                  <a:latin typeface="Gill Sans"/>
                  <a:ea typeface="Gill Sans"/>
                  <a:cs typeface="Gill Sans"/>
                  <a:sym typeface="Gill Sans"/>
                </a:endParaRPr>
              </a:p>
            </p:txBody>
          </p:sp>
          <p:sp>
            <p:nvSpPr>
              <p:cNvPr id="1144" name="Google Shape;1144;p21"/>
              <p:cNvSpPr/>
              <p:nvPr/>
            </p:nvSpPr>
            <p:spPr>
              <a:xfrm>
                <a:off x="4601485" y="3223740"/>
                <a:ext cx="116682" cy="116682"/>
              </a:xfrm>
              <a:custGeom>
                <a:rect b="b" l="l" r="r" t="t"/>
                <a:pathLst>
                  <a:path extrusionOk="0" h="21600" w="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solidFill>
                <a:schemeClr val="lt1"/>
              </a:solidFill>
              <a:ln>
                <a:noFill/>
              </a:ln>
            </p:spPr>
            <p:txBody>
              <a:bodyPr anchorCtr="0" anchor="ctr" bIns="11900" lIns="11900" spcFirstLastPara="1" rIns="11900" wrap="square" tIns="11900">
                <a:noAutofit/>
              </a:bodyPr>
              <a:lstStyle/>
              <a:p>
                <a:pPr indent="0" lvl="0" marL="0" marR="0" rtl="0" algn="ctr">
                  <a:spcBef>
                    <a:spcPts val="0"/>
                  </a:spcBef>
                  <a:spcAft>
                    <a:spcPts val="0"/>
                  </a:spcAft>
                  <a:buNone/>
                </a:pPr>
                <a:r>
                  <a:t/>
                </a:r>
                <a:endParaRPr sz="938">
                  <a:solidFill>
                    <a:srgbClr val="FFFFFF"/>
                  </a:solidFill>
                  <a:latin typeface="Gill Sans"/>
                  <a:ea typeface="Gill Sans"/>
                  <a:cs typeface="Gill Sans"/>
                  <a:sym typeface="Gill Sans"/>
                </a:endParaRPr>
              </a:p>
            </p:txBody>
          </p:sp>
        </p:grpSp>
      </p:grpSp>
      <p:grpSp>
        <p:nvGrpSpPr>
          <p:cNvPr id="1145" name="Google Shape;1145;p21"/>
          <p:cNvGrpSpPr/>
          <p:nvPr/>
        </p:nvGrpSpPr>
        <p:grpSpPr>
          <a:xfrm>
            <a:off x="4066676" y="4211556"/>
            <a:ext cx="1557564" cy="919999"/>
            <a:chOff x="6425315" y="4263575"/>
            <a:chExt cx="2492102" cy="1472000"/>
          </a:xfrm>
        </p:grpSpPr>
        <p:sp>
          <p:nvSpPr>
            <p:cNvPr id="1146" name="Google Shape;1146;p21"/>
            <p:cNvSpPr txBox="1"/>
            <p:nvPr/>
          </p:nvSpPr>
          <p:spPr>
            <a:xfrm>
              <a:off x="6425315" y="4263575"/>
              <a:ext cx="1408899" cy="4555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50">
                  <a:solidFill>
                    <a:schemeClr val="lt1"/>
                  </a:solidFill>
                  <a:latin typeface="Arial"/>
                  <a:ea typeface="Arial"/>
                  <a:cs typeface="Arial"/>
                  <a:sym typeface="Arial"/>
                </a:rPr>
                <a:t>FEATURE 2</a:t>
              </a:r>
              <a:endParaRPr sz="1250">
                <a:solidFill>
                  <a:schemeClr val="lt1"/>
                </a:solidFill>
                <a:latin typeface="Arial"/>
                <a:ea typeface="Arial"/>
                <a:cs typeface="Arial"/>
                <a:sym typeface="Arial"/>
              </a:endParaRPr>
            </a:p>
          </p:txBody>
        </p:sp>
        <p:sp>
          <p:nvSpPr>
            <p:cNvPr id="1147" name="Google Shape;1147;p21"/>
            <p:cNvSpPr/>
            <p:nvPr/>
          </p:nvSpPr>
          <p:spPr>
            <a:xfrm flipH="1">
              <a:off x="6445017" y="4721142"/>
              <a:ext cx="2472400" cy="1014433"/>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1000">
                  <a:solidFill>
                    <a:schemeClr val="lt1"/>
                  </a:solidFill>
                  <a:latin typeface="Arial"/>
                  <a:ea typeface="Arial"/>
                  <a:cs typeface="Arial"/>
                  <a:sym typeface="Arial"/>
                </a:rPr>
                <a:t>DESCRIPTION</a:t>
              </a:r>
              <a:endParaRPr/>
            </a:p>
            <a:p>
              <a:pPr indent="0" lvl="0" marL="0" marR="0" rtl="0" algn="l">
                <a:lnSpc>
                  <a:spcPct val="120000"/>
                </a:lnSpc>
                <a:spcBef>
                  <a:spcPts val="0"/>
                </a:spcBef>
                <a:spcAft>
                  <a:spcPts val="0"/>
                </a:spcAft>
                <a:buNone/>
              </a:pPr>
              <a:r>
                <a:rPr lang="en-US" sz="1000">
                  <a:solidFill>
                    <a:schemeClr val="lt1"/>
                  </a:solidFill>
                  <a:latin typeface="Arial"/>
                  <a:ea typeface="Arial"/>
                  <a:cs typeface="Arial"/>
                  <a:sym typeface="Arial"/>
                </a:rPr>
                <a:t>DESCRIPTION</a:t>
              </a:r>
              <a:endParaRPr/>
            </a:p>
            <a:p>
              <a:pPr indent="0" lvl="0" marL="0" marR="0" rtl="0" algn="l">
                <a:lnSpc>
                  <a:spcPct val="120000"/>
                </a:lnSpc>
                <a:spcBef>
                  <a:spcPts val="0"/>
                </a:spcBef>
                <a:spcAft>
                  <a:spcPts val="0"/>
                </a:spcAft>
                <a:buNone/>
              </a:pPr>
              <a:r>
                <a:rPr lang="en-US" sz="1000">
                  <a:solidFill>
                    <a:schemeClr val="lt1"/>
                  </a:solidFill>
                  <a:latin typeface="Arial"/>
                  <a:ea typeface="Arial"/>
                  <a:cs typeface="Arial"/>
                  <a:sym typeface="Arial"/>
                </a:rPr>
                <a:t>DESCRIPTION</a:t>
              </a:r>
              <a:endParaRPr sz="1000">
                <a:solidFill>
                  <a:schemeClr val="lt1"/>
                </a:solidFill>
                <a:latin typeface="Arial"/>
                <a:ea typeface="Arial"/>
                <a:cs typeface="Arial"/>
                <a:sym typeface="Arial"/>
              </a:endParaRPr>
            </a:p>
          </p:txBody>
        </p:sp>
      </p:grpSp>
      <p:sp>
        <p:nvSpPr>
          <p:cNvPr id="1148" name="Google Shape;1148;p21"/>
          <p:cNvSpPr/>
          <p:nvPr>
            <p:ph idx="2" type="pic"/>
          </p:nvPr>
        </p:nvSpPr>
        <p:spPr>
          <a:xfrm>
            <a:off x="6744111" y="2270125"/>
            <a:ext cx="3558819" cy="2225675"/>
          </a:xfrm>
          <a:prstGeom prst="rect">
            <a:avLst/>
          </a:prstGeom>
          <a:solidFill>
            <a:srgbClr val="F2F2F2">
              <a:alpha val="72941"/>
            </a:srgbClr>
          </a:solidFill>
          <a:ln>
            <a:noFill/>
          </a:ln>
        </p:spPr>
        <p:txBody>
          <a:bodyPr anchorCtr="0" anchor="t" bIns="45700" lIns="91425" spcFirstLastPara="1" rIns="91425" wrap="square" tIns="45700">
            <a:noAutofit/>
          </a:bodyPr>
          <a:lstStyle/>
          <a:p>
            <a:pPr indent="0" lvl="0" marL="0" rtl="0" algn="ctr">
              <a:spcBef>
                <a:spcPts val="100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2" name="Shape 1152"/>
        <p:cNvGrpSpPr/>
        <p:nvPr/>
      </p:nvGrpSpPr>
      <p:grpSpPr>
        <a:xfrm>
          <a:off x="0" y="0"/>
          <a:ext cx="0" cy="0"/>
          <a:chOff x="0" y="0"/>
          <a:chExt cx="0" cy="0"/>
        </a:xfrm>
      </p:grpSpPr>
      <p:pic>
        <p:nvPicPr>
          <p:cNvPr id="1153" name="Google Shape;1153;p22"/>
          <p:cNvPicPr preferRelativeResize="0"/>
          <p:nvPr/>
        </p:nvPicPr>
        <p:blipFill rotWithShape="1">
          <a:blip r:embed="rId3">
            <a:alphaModFix/>
          </a:blip>
          <a:srcRect b="0" l="0" r="0" t="0"/>
          <a:stretch/>
        </p:blipFill>
        <p:spPr>
          <a:xfrm>
            <a:off x="6191361" y="1155674"/>
            <a:ext cx="5234909" cy="5459321"/>
          </a:xfrm>
          <a:prstGeom prst="rect">
            <a:avLst/>
          </a:prstGeom>
          <a:noFill/>
          <a:ln>
            <a:noFill/>
          </a:ln>
          <a:effectLst>
            <a:outerShdw blurRad="1270000" sx="85000" rotWithShape="0" algn="tl" dir="4200000" dist="2540000" sy="85000">
              <a:srgbClr val="000000">
                <a:alpha val="40000"/>
              </a:srgbClr>
            </a:outerShdw>
          </a:effectLst>
        </p:spPr>
      </p:pic>
      <p:sp>
        <p:nvSpPr>
          <p:cNvPr id="1154" name="Google Shape;1154;p22"/>
          <p:cNvSpPr/>
          <p:nvPr/>
        </p:nvSpPr>
        <p:spPr>
          <a:xfrm>
            <a:off x="860420" y="2336848"/>
            <a:ext cx="4349216" cy="299184"/>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1200">
                <a:solidFill>
                  <a:schemeClr val="lt1"/>
                </a:solidFill>
                <a:latin typeface="Montserrat"/>
                <a:ea typeface="Montserrat"/>
                <a:cs typeface="Montserrat"/>
                <a:sym typeface="Montserrat"/>
              </a:rPr>
              <a:t>PRODUCT DESCRIPTION</a:t>
            </a:r>
            <a:endParaRPr sz="1200">
              <a:solidFill>
                <a:schemeClr val="lt1"/>
              </a:solidFill>
              <a:latin typeface="Montserrat"/>
              <a:ea typeface="Montserrat"/>
              <a:cs typeface="Montserrat"/>
              <a:sym typeface="Montserrat"/>
            </a:endParaRPr>
          </a:p>
        </p:txBody>
      </p:sp>
      <p:sp>
        <p:nvSpPr>
          <p:cNvPr id="1155" name="Google Shape;1155;p22"/>
          <p:cNvSpPr txBox="1"/>
          <p:nvPr/>
        </p:nvSpPr>
        <p:spPr>
          <a:xfrm>
            <a:off x="854303" y="1588045"/>
            <a:ext cx="43491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lt1"/>
                </a:solidFill>
                <a:latin typeface="Montserrat"/>
                <a:ea typeface="Montserrat"/>
                <a:cs typeface="Montserrat"/>
                <a:sym typeface="Montserrat"/>
              </a:rPr>
              <a:t>APPLICATIONS</a:t>
            </a:r>
            <a:endParaRPr sz="3200">
              <a:solidFill>
                <a:schemeClr val="lt1"/>
              </a:solidFill>
              <a:latin typeface="Montserrat"/>
              <a:ea typeface="Montserrat"/>
              <a:cs typeface="Montserrat"/>
              <a:sym typeface="Montserrat"/>
            </a:endParaRPr>
          </a:p>
        </p:txBody>
      </p:sp>
      <p:sp>
        <p:nvSpPr>
          <p:cNvPr id="1156" name="Google Shape;1156;p22"/>
          <p:cNvSpPr/>
          <p:nvPr/>
        </p:nvSpPr>
        <p:spPr>
          <a:xfrm>
            <a:off x="795350" y="3878840"/>
            <a:ext cx="200928" cy="200928"/>
          </a:xfrm>
          <a:custGeom>
            <a:rect b="b" l="l" r="r" t="t"/>
            <a:pathLst>
              <a:path extrusionOk="0" h="55" w="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125">
              <a:solidFill>
                <a:schemeClr val="dk1"/>
              </a:solidFill>
              <a:latin typeface="Calibri"/>
              <a:ea typeface="Calibri"/>
              <a:cs typeface="Calibri"/>
              <a:sym typeface="Calibri"/>
            </a:endParaRPr>
          </a:p>
        </p:txBody>
      </p:sp>
      <p:grpSp>
        <p:nvGrpSpPr>
          <p:cNvPr id="1157" name="Google Shape;1157;p22"/>
          <p:cNvGrpSpPr/>
          <p:nvPr/>
        </p:nvGrpSpPr>
        <p:grpSpPr>
          <a:xfrm>
            <a:off x="1127659" y="3864927"/>
            <a:ext cx="1804272" cy="990017"/>
            <a:chOff x="10955939" y="3701437"/>
            <a:chExt cx="2886835" cy="1584027"/>
          </a:xfrm>
        </p:grpSpPr>
        <p:sp>
          <p:nvSpPr>
            <p:cNvPr id="1158" name="Google Shape;1158;p22"/>
            <p:cNvSpPr/>
            <p:nvPr/>
          </p:nvSpPr>
          <p:spPr>
            <a:xfrm>
              <a:off x="10955939" y="4271032"/>
              <a:ext cx="2886835" cy="1014432"/>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1000">
                  <a:solidFill>
                    <a:schemeClr val="lt1"/>
                  </a:solidFill>
                  <a:latin typeface="Arial"/>
                  <a:ea typeface="Arial"/>
                  <a:cs typeface="Arial"/>
                  <a:sym typeface="Arial"/>
                </a:rPr>
                <a:t>DESCRIPTION</a:t>
              </a:r>
              <a:endParaRPr/>
            </a:p>
            <a:p>
              <a:pPr indent="0" lvl="0" marL="0" marR="0" rtl="0" algn="l">
                <a:lnSpc>
                  <a:spcPct val="120000"/>
                </a:lnSpc>
                <a:spcBef>
                  <a:spcPts val="0"/>
                </a:spcBef>
                <a:spcAft>
                  <a:spcPts val="0"/>
                </a:spcAft>
                <a:buNone/>
              </a:pPr>
              <a:r>
                <a:rPr lang="en-US" sz="1000">
                  <a:solidFill>
                    <a:schemeClr val="lt1"/>
                  </a:solidFill>
                  <a:latin typeface="Arial"/>
                  <a:ea typeface="Arial"/>
                  <a:cs typeface="Arial"/>
                  <a:sym typeface="Arial"/>
                </a:rPr>
                <a:t>DESCRIPTION</a:t>
              </a:r>
              <a:endParaRPr/>
            </a:p>
            <a:p>
              <a:pPr indent="0" lvl="0" marL="0" marR="0" rtl="0" algn="l">
                <a:lnSpc>
                  <a:spcPct val="120000"/>
                </a:lnSpc>
                <a:spcBef>
                  <a:spcPts val="0"/>
                </a:spcBef>
                <a:spcAft>
                  <a:spcPts val="0"/>
                </a:spcAft>
                <a:buNone/>
              </a:pPr>
              <a:r>
                <a:rPr lang="en-US" sz="1000">
                  <a:solidFill>
                    <a:schemeClr val="lt1"/>
                  </a:solidFill>
                  <a:latin typeface="Arial"/>
                  <a:ea typeface="Arial"/>
                  <a:cs typeface="Arial"/>
                  <a:sym typeface="Arial"/>
                </a:rPr>
                <a:t>DESCRIPTION</a:t>
              </a:r>
              <a:endParaRPr sz="1000">
                <a:solidFill>
                  <a:schemeClr val="lt1"/>
                </a:solidFill>
                <a:latin typeface="Arial"/>
                <a:ea typeface="Arial"/>
                <a:cs typeface="Arial"/>
                <a:sym typeface="Arial"/>
              </a:endParaRPr>
            </a:p>
          </p:txBody>
        </p:sp>
        <p:sp>
          <p:nvSpPr>
            <p:cNvPr id="1159" name="Google Shape;1159;p22"/>
            <p:cNvSpPr/>
            <p:nvPr/>
          </p:nvSpPr>
          <p:spPr>
            <a:xfrm>
              <a:off x="10955939" y="3701437"/>
              <a:ext cx="2810637" cy="4555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50">
                  <a:solidFill>
                    <a:schemeClr val="lt1"/>
                  </a:solidFill>
                  <a:latin typeface="Arial"/>
                  <a:ea typeface="Arial"/>
                  <a:cs typeface="Arial"/>
                  <a:sym typeface="Arial"/>
                </a:rPr>
                <a:t>FEATURE 1</a:t>
              </a:r>
              <a:endParaRPr/>
            </a:p>
          </p:txBody>
        </p:sp>
      </p:grpSp>
      <p:sp>
        <p:nvSpPr>
          <p:cNvPr id="1160" name="Google Shape;1160;p22"/>
          <p:cNvSpPr/>
          <p:nvPr/>
        </p:nvSpPr>
        <p:spPr>
          <a:xfrm>
            <a:off x="3063311" y="3878840"/>
            <a:ext cx="200928" cy="200928"/>
          </a:xfrm>
          <a:custGeom>
            <a:rect b="b" l="l" r="r" t="t"/>
            <a:pathLst>
              <a:path extrusionOk="0" h="55" w="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125">
              <a:solidFill>
                <a:schemeClr val="dk1"/>
              </a:solidFill>
              <a:latin typeface="Calibri"/>
              <a:ea typeface="Calibri"/>
              <a:cs typeface="Calibri"/>
              <a:sym typeface="Calibri"/>
            </a:endParaRPr>
          </a:p>
        </p:txBody>
      </p:sp>
      <p:grpSp>
        <p:nvGrpSpPr>
          <p:cNvPr id="1161" name="Google Shape;1161;p22"/>
          <p:cNvGrpSpPr/>
          <p:nvPr/>
        </p:nvGrpSpPr>
        <p:grpSpPr>
          <a:xfrm>
            <a:off x="3395620" y="3864926"/>
            <a:ext cx="2127131" cy="990017"/>
            <a:chOff x="10955939" y="3701437"/>
            <a:chExt cx="3403409" cy="1584027"/>
          </a:xfrm>
        </p:grpSpPr>
        <p:sp>
          <p:nvSpPr>
            <p:cNvPr id="1162" name="Google Shape;1162;p22"/>
            <p:cNvSpPr/>
            <p:nvPr/>
          </p:nvSpPr>
          <p:spPr>
            <a:xfrm>
              <a:off x="10955939" y="4271032"/>
              <a:ext cx="3403409" cy="1014432"/>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1000">
                  <a:solidFill>
                    <a:schemeClr val="lt1"/>
                  </a:solidFill>
                  <a:latin typeface="Arial"/>
                  <a:ea typeface="Arial"/>
                  <a:cs typeface="Arial"/>
                  <a:sym typeface="Arial"/>
                </a:rPr>
                <a:t>DESCRIPTION</a:t>
              </a:r>
              <a:endParaRPr/>
            </a:p>
            <a:p>
              <a:pPr indent="0" lvl="0" marL="0" marR="0" rtl="0" algn="l">
                <a:lnSpc>
                  <a:spcPct val="120000"/>
                </a:lnSpc>
                <a:spcBef>
                  <a:spcPts val="0"/>
                </a:spcBef>
                <a:spcAft>
                  <a:spcPts val="0"/>
                </a:spcAft>
                <a:buNone/>
              </a:pPr>
              <a:r>
                <a:rPr lang="en-US" sz="1000">
                  <a:solidFill>
                    <a:schemeClr val="lt1"/>
                  </a:solidFill>
                  <a:latin typeface="Arial"/>
                  <a:ea typeface="Arial"/>
                  <a:cs typeface="Arial"/>
                  <a:sym typeface="Arial"/>
                </a:rPr>
                <a:t>DESCRIPTION</a:t>
              </a:r>
              <a:endParaRPr/>
            </a:p>
            <a:p>
              <a:pPr indent="0" lvl="0" marL="0" marR="0" rtl="0" algn="l">
                <a:lnSpc>
                  <a:spcPct val="120000"/>
                </a:lnSpc>
                <a:spcBef>
                  <a:spcPts val="0"/>
                </a:spcBef>
                <a:spcAft>
                  <a:spcPts val="0"/>
                </a:spcAft>
                <a:buNone/>
              </a:pPr>
              <a:r>
                <a:rPr lang="en-US" sz="1000">
                  <a:solidFill>
                    <a:schemeClr val="lt1"/>
                  </a:solidFill>
                  <a:latin typeface="Arial"/>
                  <a:ea typeface="Arial"/>
                  <a:cs typeface="Arial"/>
                  <a:sym typeface="Arial"/>
                </a:rPr>
                <a:t>DESCRIPTION</a:t>
              </a:r>
              <a:endParaRPr sz="1000">
                <a:solidFill>
                  <a:schemeClr val="lt1"/>
                </a:solidFill>
                <a:latin typeface="Arial"/>
                <a:ea typeface="Arial"/>
                <a:cs typeface="Arial"/>
                <a:sym typeface="Arial"/>
              </a:endParaRPr>
            </a:p>
          </p:txBody>
        </p:sp>
        <p:sp>
          <p:nvSpPr>
            <p:cNvPr id="1163" name="Google Shape;1163;p22"/>
            <p:cNvSpPr/>
            <p:nvPr/>
          </p:nvSpPr>
          <p:spPr>
            <a:xfrm>
              <a:off x="10955939" y="3701437"/>
              <a:ext cx="2810636" cy="4555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50">
                  <a:solidFill>
                    <a:schemeClr val="lt1"/>
                  </a:solidFill>
                  <a:latin typeface="Arial"/>
                  <a:ea typeface="Arial"/>
                  <a:cs typeface="Arial"/>
                  <a:sym typeface="Arial"/>
                </a:rPr>
                <a:t>FEATURE 2</a:t>
              </a:r>
              <a:endParaRPr/>
            </a:p>
          </p:txBody>
        </p:sp>
      </p:grpSp>
      <p:sp>
        <p:nvSpPr>
          <p:cNvPr id="1164" name="Google Shape;1164;p22"/>
          <p:cNvSpPr/>
          <p:nvPr>
            <p:ph idx="2" type="pic"/>
          </p:nvPr>
        </p:nvSpPr>
        <p:spPr>
          <a:xfrm>
            <a:off x="8167043" y="1664041"/>
            <a:ext cx="3580478" cy="3352459"/>
          </a:xfrm>
          <a:prstGeom prst="rect">
            <a:avLst/>
          </a:prstGeom>
          <a:solidFill>
            <a:srgbClr val="D8D8D8"/>
          </a:solidFill>
          <a:ln>
            <a:noFill/>
          </a:ln>
        </p:spPr>
        <p:txBody>
          <a:bodyPr anchorCtr="0" anchor="t" bIns="45700" lIns="91425" spcFirstLastPara="1" rIns="91425" wrap="square" tIns="45700">
            <a:noAutofit/>
          </a:bodyPr>
          <a:lstStyle/>
          <a:p>
            <a:pPr indent="0" lvl="0" marL="0" rtl="0" algn="ctr">
              <a:spcBef>
                <a:spcPts val="1000"/>
              </a:spcBef>
              <a:spcAft>
                <a:spcPts val="0"/>
              </a:spcAft>
              <a:buNone/>
            </a:pPr>
            <a:r>
              <a:t/>
            </a:r>
            <a:endParaRPr/>
          </a:p>
        </p:txBody>
      </p:sp>
      <p:sp>
        <p:nvSpPr>
          <p:cNvPr id="1165" name="Google Shape;1165;p22"/>
          <p:cNvSpPr/>
          <p:nvPr>
            <p:ph idx="3" type="pic"/>
          </p:nvPr>
        </p:nvSpPr>
        <p:spPr>
          <a:xfrm>
            <a:off x="7494302" y="1155674"/>
            <a:ext cx="3935616" cy="3684981"/>
          </a:xfrm>
          <a:prstGeom prst="rect">
            <a:avLst/>
          </a:prstGeom>
          <a:solidFill>
            <a:srgbClr val="D8D8D8"/>
          </a:solidFill>
          <a:ln>
            <a:noFill/>
          </a:ln>
          <a:effectLst>
            <a:outerShdw blurRad="1270000" sx="80000" rotWithShape="0" algn="tl" dir="2700000" dist="2540000" sy="80000">
              <a:srgbClr val="000000">
                <a:alpha val="40000"/>
              </a:srgbClr>
            </a:outerShdw>
          </a:effectLst>
        </p:spPr>
        <p:txBody>
          <a:bodyPr anchorCtr="0" anchor="t" bIns="45700" lIns="91425" spcFirstLastPara="1" rIns="91425" wrap="square" tIns="45700">
            <a:noAutofit/>
          </a:bodyPr>
          <a:lstStyle/>
          <a:p>
            <a:pPr indent="0" lvl="0" marL="0" rtl="0" algn="ctr">
              <a:spcBef>
                <a:spcPts val="1000"/>
              </a:spcBef>
              <a:spcAft>
                <a:spcPts val="0"/>
              </a:spcAft>
              <a:buNone/>
            </a:pPr>
            <a:r>
              <a:t/>
            </a:r>
            <a:endParaRPr/>
          </a:p>
        </p:txBody>
      </p:sp>
      <p:sp>
        <p:nvSpPr>
          <p:cNvPr id="1166" name="Google Shape;1166;p22"/>
          <p:cNvSpPr/>
          <p:nvPr>
            <p:ph idx="4" type="pic"/>
          </p:nvPr>
        </p:nvSpPr>
        <p:spPr>
          <a:xfrm>
            <a:off x="6452267" y="553093"/>
            <a:ext cx="4309041" cy="4034625"/>
          </a:xfrm>
          <a:prstGeom prst="rect">
            <a:avLst/>
          </a:prstGeom>
          <a:solidFill>
            <a:srgbClr val="D8D8D8"/>
          </a:solidFill>
          <a:ln>
            <a:noFill/>
          </a:ln>
          <a:effectLst>
            <a:outerShdw blurRad="1270000" sx="80000" rotWithShape="0" algn="tl" dir="2700000" dist="2540000" sy="80000">
              <a:srgbClr val="000000">
                <a:alpha val="40000"/>
              </a:srgbClr>
            </a:outerShdw>
          </a:effectLst>
        </p:spPr>
        <p:txBody>
          <a:bodyPr anchorCtr="0" anchor="t" bIns="45700" lIns="91425" spcFirstLastPara="1" rIns="91425" wrap="square" tIns="45700">
            <a:noAutofit/>
          </a:bodyPr>
          <a:lstStyle/>
          <a:p>
            <a:pPr indent="0" lvl="0" marL="0" rtl="0" algn="ctr">
              <a:spcBef>
                <a:spcPts val="100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0" name="Shape 1170"/>
        <p:cNvGrpSpPr/>
        <p:nvPr/>
      </p:nvGrpSpPr>
      <p:grpSpPr>
        <a:xfrm>
          <a:off x="0" y="0"/>
          <a:ext cx="0" cy="0"/>
          <a:chOff x="0" y="0"/>
          <a:chExt cx="0" cy="0"/>
        </a:xfrm>
      </p:grpSpPr>
      <p:sp>
        <p:nvSpPr>
          <p:cNvPr id="1171" name="Google Shape;1171;p23"/>
          <p:cNvSpPr/>
          <p:nvPr/>
        </p:nvSpPr>
        <p:spPr>
          <a:xfrm flipH="1">
            <a:off x="4284042" y="1542670"/>
            <a:ext cx="3035747" cy="1831903"/>
          </a:xfrm>
          <a:prstGeom prst="roundRect">
            <a:avLst>
              <a:gd fmla="val 7612" name="adj"/>
            </a:avLst>
          </a:prstGeom>
          <a:solidFill>
            <a:srgbClr val="F2F2F2"/>
          </a:solidFill>
          <a:ln>
            <a:noFill/>
          </a:ln>
          <a:effectLst>
            <a:outerShdw blurRad="1270000" sx="80000" rotWithShape="0" algn="t" dir="5400000" dist="1016000" sy="80000">
              <a:srgbClr val="0C0C0C">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25">
              <a:solidFill>
                <a:schemeClr val="dk1"/>
              </a:solidFill>
              <a:latin typeface="Arial"/>
              <a:ea typeface="Arial"/>
              <a:cs typeface="Arial"/>
              <a:sym typeface="Arial"/>
            </a:endParaRPr>
          </a:p>
        </p:txBody>
      </p:sp>
      <p:sp>
        <p:nvSpPr>
          <p:cNvPr id="1172" name="Google Shape;1172;p23"/>
          <p:cNvSpPr/>
          <p:nvPr/>
        </p:nvSpPr>
        <p:spPr>
          <a:xfrm flipH="1">
            <a:off x="1186872" y="3429000"/>
            <a:ext cx="3035747" cy="1831903"/>
          </a:xfrm>
          <a:prstGeom prst="roundRect">
            <a:avLst>
              <a:gd fmla="val 7612" name="adj"/>
            </a:avLst>
          </a:prstGeom>
          <a:solidFill>
            <a:srgbClr val="F2F2F2"/>
          </a:solidFill>
          <a:ln>
            <a:noFill/>
          </a:ln>
          <a:effectLst>
            <a:outerShdw blurRad="1270000" sx="80000" rotWithShape="0" algn="t" dir="5400000" dist="1016000" sy="80000">
              <a:srgbClr val="0C0C0C">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25">
              <a:solidFill>
                <a:schemeClr val="dk1"/>
              </a:solidFill>
              <a:latin typeface="Arial"/>
              <a:ea typeface="Arial"/>
              <a:cs typeface="Arial"/>
              <a:sym typeface="Arial"/>
            </a:endParaRPr>
          </a:p>
        </p:txBody>
      </p:sp>
      <p:sp>
        <p:nvSpPr>
          <p:cNvPr id="1173" name="Google Shape;1173;p23"/>
          <p:cNvSpPr/>
          <p:nvPr/>
        </p:nvSpPr>
        <p:spPr>
          <a:xfrm flipH="1">
            <a:off x="4284042" y="3429000"/>
            <a:ext cx="3035747" cy="1831903"/>
          </a:xfrm>
          <a:prstGeom prst="roundRect">
            <a:avLst>
              <a:gd fmla="val 7612" name="adj"/>
            </a:avLst>
          </a:prstGeom>
          <a:solidFill>
            <a:srgbClr val="F2F2F2"/>
          </a:solidFill>
          <a:ln>
            <a:noFill/>
          </a:ln>
          <a:effectLst>
            <a:outerShdw blurRad="1270000" sx="80000" rotWithShape="0" algn="t" dir="5400000" dist="1016000" sy="80000">
              <a:srgbClr val="0C0C0C">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25">
              <a:solidFill>
                <a:schemeClr val="dk1"/>
              </a:solidFill>
              <a:latin typeface="Arial"/>
              <a:ea typeface="Arial"/>
              <a:cs typeface="Arial"/>
              <a:sym typeface="Arial"/>
            </a:endParaRPr>
          </a:p>
        </p:txBody>
      </p:sp>
      <p:sp>
        <p:nvSpPr>
          <p:cNvPr id="1174" name="Google Shape;1174;p23"/>
          <p:cNvSpPr/>
          <p:nvPr/>
        </p:nvSpPr>
        <p:spPr>
          <a:xfrm flipH="1">
            <a:off x="1081368" y="1479003"/>
            <a:ext cx="3246755" cy="1959235"/>
          </a:xfrm>
          <a:prstGeom prst="roundRect">
            <a:avLst>
              <a:gd fmla="val 7612" name="adj"/>
            </a:avLst>
          </a:prstGeom>
          <a:solidFill>
            <a:srgbClr val="F2F2F2"/>
          </a:solidFill>
          <a:ln>
            <a:noFill/>
          </a:ln>
          <a:effectLst>
            <a:outerShdw blurRad="1270000" sx="80000" rotWithShape="0" algn="t" dir="5400000" dist="1016000" sy="80000">
              <a:srgbClr val="0C0C0C">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25">
              <a:solidFill>
                <a:schemeClr val="dk1"/>
              </a:solidFill>
              <a:latin typeface="Arial"/>
              <a:ea typeface="Arial"/>
              <a:cs typeface="Arial"/>
              <a:sym typeface="Arial"/>
            </a:endParaRPr>
          </a:p>
        </p:txBody>
      </p:sp>
      <p:grpSp>
        <p:nvGrpSpPr>
          <p:cNvPr id="1175" name="Google Shape;1175;p23"/>
          <p:cNvGrpSpPr/>
          <p:nvPr/>
        </p:nvGrpSpPr>
        <p:grpSpPr>
          <a:xfrm>
            <a:off x="5471797" y="1871274"/>
            <a:ext cx="1691148" cy="572216"/>
            <a:chOff x="3033899" y="2686909"/>
            <a:chExt cx="2705836" cy="915546"/>
          </a:xfrm>
        </p:grpSpPr>
        <p:sp>
          <p:nvSpPr>
            <p:cNvPr id="1176" name="Google Shape;1176;p23"/>
            <p:cNvSpPr txBox="1"/>
            <p:nvPr/>
          </p:nvSpPr>
          <p:spPr>
            <a:xfrm>
              <a:off x="3033899" y="2686909"/>
              <a:ext cx="2417100" cy="51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500">
                  <a:solidFill>
                    <a:schemeClr val="dk1"/>
                  </a:solidFill>
                  <a:latin typeface="Arial"/>
                  <a:ea typeface="Arial"/>
                  <a:cs typeface="Arial"/>
                  <a:sym typeface="Arial"/>
                </a:rPr>
                <a:t>FEATURE 2</a:t>
              </a:r>
              <a:endParaRPr sz="1500">
                <a:solidFill>
                  <a:schemeClr val="dk1"/>
                </a:solidFill>
                <a:latin typeface="Arial"/>
                <a:ea typeface="Arial"/>
                <a:cs typeface="Arial"/>
                <a:sym typeface="Arial"/>
              </a:endParaRPr>
            </a:p>
          </p:txBody>
        </p:sp>
        <p:sp>
          <p:nvSpPr>
            <p:cNvPr id="1177" name="Google Shape;1177;p23"/>
            <p:cNvSpPr/>
            <p:nvPr/>
          </p:nvSpPr>
          <p:spPr>
            <a:xfrm flipH="1">
              <a:off x="3033915" y="3144484"/>
              <a:ext cx="2705820" cy="457971"/>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1125">
                  <a:solidFill>
                    <a:schemeClr val="dk1"/>
                  </a:solidFill>
                  <a:latin typeface="Arial"/>
                  <a:ea typeface="Arial"/>
                  <a:cs typeface="Arial"/>
                  <a:sym typeface="Arial"/>
                </a:rPr>
                <a:t>DESCRIPTION</a:t>
              </a:r>
              <a:endParaRPr/>
            </a:p>
          </p:txBody>
        </p:sp>
      </p:grpSp>
      <p:grpSp>
        <p:nvGrpSpPr>
          <p:cNvPr id="1178" name="Google Shape;1178;p23"/>
          <p:cNvGrpSpPr/>
          <p:nvPr/>
        </p:nvGrpSpPr>
        <p:grpSpPr>
          <a:xfrm>
            <a:off x="5471797" y="3757599"/>
            <a:ext cx="1691148" cy="572222"/>
            <a:chOff x="3033899" y="2686900"/>
            <a:chExt cx="2705836" cy="915555"/>
          </a:xfrm>
        </p:grpSpPr>
        <p:sp>
          <p:nvSpPr>
            <p:cNvPr id="1179" name="Google Shape;1179;p23"/>
            <p:cNvSpPr txBox="1"/>
            <p:nvPr/>
          </p:nvSpPr>
          <p:spPr>
            <a:xfrm>
              <a:off x="3033899" y="2686900"/>
              <a:ext cx="2394900" cy="51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500">
                  <a:solidFill>
                    <a:schemeClr val="dk1"/>
                  </a:solidFill>
                  <a:latin typeface="Arial"/>
                  <a:ea typeface="Arial"/>
                  <a:cs typeface="Arial"/>
                  <a:sym typeface="Arial"/>
                </a:rPr>
                <a:t>FEATURE 4</a:t>
              </a:r>
              <a:endParaRPr sz="1500">
                <a:solidFill>
                  <a:schemeClr val="dk1"/>
                </a:solidFill>
                <a:latin typeface="Arial"/>
                <a:ea typeface="Arial"/>
                <a:cs typeface="Arial"/>
                <a:sym typeface="Arial"/>
              </a:endParaRPr>
            </a:p>
          </p:txBody>
        </p:sp>
        <p:sp>
          <p:nvSpPr>
            <p:cNvPr id="1180" name="Google Shape;1180;p23"/>
            <p:cNvSpPr/>
            <p:nvPr/>
          </p:nvSpPr>
          <p:spPr>
            <a:xfrm flipH="1">
              <a:off x="3033915" y="3144484"/>
              <a:ext cx="2705820" cy="457971"/>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1125">
                  <a:solidFill>
                    <a:schemeClr val="dk1"/>
                  </a:solidFill>
                  <a:latin typeface="Arial"/>
                  <a:ea typeface="Arial"/>
                  <a:cs typeface="Arial"/>
                  <a:sym typeface="Arial"/>
                </a:rPr>
                <a:t>DESCRIPTION</a:t>
              </a:r>
              <a:endParaRPr/>
            </a:p>
          </p:txBody>
        </p:sp>
      </p:grpSp>
      <p:grpSp>
        <p:nvGrpSpPr>
          <p:cNvPr id="1181" name="Google Shape;1181;p23"/>
          <p:cNvGrpSpPr/>
          <p:nvPr/>
        </p:nvGrpSpPr>
        <p:grpSpPr>
          <a:xfrm>
            <a:off x="2375297" y="3757599"/>
            <a:ext cx="1691138" cy="572222"/>
            <a:chOff x="3033915" y="2686900"/>
            <a:chExt cx="2705820" cy="915555"/>
          </a:xfrm>
        </p:grpSpPr>
        <p:sp>
          <p:nvSpPr>
            <p:cNvPr id="1182" name="Google Shape;1182;p23"/>
            <p:cNvSpPr txBox="1"/>
            <p:nvPr/>
          </p:nvSpPr>
          <p:spPr>
            <a:xfrm>
              <a:off x="3033922" y="2686900"/>
              <a:ext cx="1961700" cy="51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500">
                  <a:solidFill>
                    <a:schemeClr val="dk1"/>
                  </a:solidFill>
                  <a:latin typeface="Arial"/>
                  <a:ea typeface="Arial"/>
                  <a:cs typeface="Arial"/>
                  <a:sym typeface="Arial"/>
                </a:rPr>
                <a:t>FEATURE 3</a:t>
              </a:r>
              <a:endParaRPr sz="1500">
                <a:solidFill>
                  <a:schemeClr val="dk1"/>
                </a:solidFill>
                <a:latin typeface="Arial"/>
                <a:ea typeface="Arial"/>
                <a:cs typeface="Arial"/>
                <a:sym typeface="Arial"/>
              </a:endParaRPr>
            </a:p>
          </p:txBody>
        </p:sp>
        <p:sp>
          <p:nvSpPr>
            <p:cNvPr id="1183" name="Google Shape;1183;p23"/>
            <p:cNvSpPr/>
            <p:nvPr/>
          </p:nvSpPr>
          <p:spPr>
            <a:xfrm flipH="1">
              <a:off x="3033915" y="3144484"/>
              <a:ext cx="2705820" cy="457971"/>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1125">
                  <a:solidFill>
                    <a:schemeClr val="dk1"/>
                  </a:solidFill>
                  <a:latin typeface="Arial"/>
                  <a:ea typeface="Arial"/>
                  <a:cs typeface="Arial"/>
                  <a:sym typeface="Arial"/>
                </a:rPr>
                <a:t>DESCRIPTION</a:t>
              </a:r>
              <a:endParaRPr/>
            </a:p>
          </p:txBody>
        </p:sp>
      </p:grpSp>
      <p:grpSp>
        <p:nvGrpSpPr>
          <p:cNvPr id="1184" name="Google Shape;1184;p23"/>
          <p:cNvGrpSpPr/>
          <p:nvPr/>
        </p:nvGrpSpPr>
        <p:grpSpPr>
          <a:xfrm>
            <a:off x="2375297" y="1871274"/>
            <a:ext cx="1691138" cy="572216"/>
            <a:chOff x="3033915" y="2686909"/>
            <a:chExt cx="2705820" cy="915546"/>
          </a:xfrm>
        </p:grpSpPr>
        <p:sp>
          <p:nvSpPr>
            <p:cNvPr id="1185" name="Google Shape;1185;p23"/>
            <p:cNvSpPr txBox="1"/>
            <p:nvPr/>
          </p:nvSpPr>
          <p:spPr>
            <a:xfrm>
              <a:off x="3033922" y="2686909"/>
              <a:ext cx="1961700" cy="51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500">
                  <a:solidFill>
                    <a:schemeClr val="dk1"/>
                  </a:solidFill>
                  <a:latin typeface="Arial"/>
                  <a:ea typeface="Arial"/>
                  <a:cs typeface="Arial"/>
                  <a:sym typeface="Arial"/>
                </a:rPr>
                <a:t>FEATURE 1</a:t>
              </a:r>
              <a:endParaRPr sz="1500">
                <a:solidFill>
                  <a:schemeClr val="dk1"/>
                </a:solidFill>
                <a:latin typeface="Arial"/>
                <a:ea typeface="Arial"/>
                <a:cs typeface="Arial"/>
                <a:sym typeface="Arial"/>
              </a:endParaRPr>
            </a:p>
          </p:txBody>
        </p:sp>
        <p:sp>
          <p:nvSpPr>
            <p:cNvPr id="1186" name="Google Shape;1186;p23"/>
            <p:cNvSpPr/>
            <p:nvPr/>
          </p:nvSpPr>
          <p:spPr>
            <a:xfrm flipH="1">
              <a:off x="3033915" y="3144484"/>
              <a:ext cx="2705820" cy="457971"/>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1125">
                  <a:solidFill>
                    <a:schemeClr val="dk1"/>
                  </a:solidFill>
                  <a:latin typeface="Arial"/>
                  <a:ea typeface="Arial"/>
                  <a:cs typeface="Arial"/>
                  <a:sym typeface="Arial"/>
                </a:rPr>
                <a:t>DESCRIPTION</a:t>
              </a:r>
              <a:endParaRPr/>
            </a:p>
          </p:txBody>
        </p:sp>
      </p:grpSp>
      <p:sp>
        <p:nvSpPr>
          <p:cNvPr id="1187" name="Google Shape;1187;p23"/>
          <p:cNvSpPr/>
          <p:nvPr/>
        </p:nvSpPr>
        <p:spPr>
          <a:xfrm>
            <a:off x="8002430" y="3684660"/>
            <a:ext cx="2640554" cy="1324978"/>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1125">
                <a:solidFill>
                  <a:schemeClr val="dk1"/>
                </a:solidFill>
                <a:latin typeface="Montserrat"/>
                <a:ea typeface="Montserrat"/>
                <a:cs typeface="Montserrat"/>
                <a:sym typeface="Montserrat"/>
              </a:rPr>
              <a:t>DESCRIPTION</a:t>
            </a:r>
            <a:endParaRPr>
              <a:latin typeface="Montserrat"/>
              <a:ea typeface="Montserrat"/>
              <a:cs typeface="Montserrat"/>
              <a:sym typeface="Montserrat"/>
            </a:endParaRPr>
          </a:p>
          <a:p>
            <a:pPr indent="0" lvl="0" marL="0" marR="0" rtl="0" algn="l">
              <a:lnSpc>
                <a:spcPct val="120000"/>
              </a:lnSpc>
              <a:spcBef>
                <a:spcPts val="0"/>
              </a:spcBef>
              <a:spcAft>
                <a:spcPts val="0"/>
              </a:spcAft>
              <a:buNone/>
            </a:pPr>
            <a:r>
              <a:rPr lang="en-US" sz="1125">
                <a:solidFill>
                  <a:schemeClr val="dk1"/>
                </a:solidFill>
                <a:latin typeface="Montserrat"/>
                <a:ea typeface="Montserrat"/>
                <a:cs typeface="Montserrat"/>
                <a:sym typeface="Montserrat"/>
              </a:rPr>
              <a:t>DESCRIPTION</a:t>
            </a:r>
            <a:endParaRPr>
              <a:latin typeface="Montserrat"/>
              <a:ea typeface="Montserrat"/>
              <a:cs typeface="Montserrat"/>
              <a:sym typeface="Montserrat"/>
            </a:endParaRPr>
          </a:p>
          <a:p>
            <a:pPr indent="0" lvl="0" marL="0" marR="0" rtl="0" algn="l">
              <a:lnSpc>
                <a:spcPct val="120000"/>
              </a:lnSpc>
              <a:spcBef>
                <a:spcPts val="0"/>
              </a:spcBef>
              <a:spcAft>
                <a:spcPts val="0"/>
              </a:spcAft>
              <a:buNone/>
            </a:pPr>
            <a:r>
              <a:rPr lang="en-US" sz="1125">
                <a:solidFill>
                  <a:schemeClr val="dk1"/>
                </a:solidFill>
                <a:latin typeface="Montserrat"/>
                <a:ea typeface="Montserrat"/>
                <a:cs typeface="Montserrat"/>
                <a:sym typeface="Montserrat"/>
              </a:rPr>
              <a:t>DESCRIPTION</a:t>
            </a:r>
            <a:endParaRPr>
              <a:latin typeface="Montserrat"/>
              <a:ea typeface="Montserrat"/>
              <a:cs typeface="Montserrat"/>
              <a:sym typeface="Montserrat"/>
            </a:endParaRPr>
          </a:p>
          <a:p>
            <a:pPr indent="0" lvl="0" marL="0" marR="0" rtl="0" algn="l">
              <a:lnSpc>
                <a:spcPct val="120000"/>
              </a:lnSpc>
              <a:spcBef>
                <a:spcPts val="0"/>
              </a:spcBef>
              <a:spcAft>
                <a:spcPts val="0"/>
              </a:spcAft>
              <a:buNone/>
            </a:pPr>
            <a:r>
              <a:rPr lang="en-US" sz="1125">
                <a:solidFill>
                  <a:schemeClr val="dk1"/>
                </a:solidFill>
                <a:latin typeface="Montserrat"/>
                <a:ea typeface="Montserrat"/>
                <a:cs typeface="Montserrat"/>
                <a:sym typeface="Montserrat"/>
              </a:rPr>
              <a:t>DESCRIPTION</a:t>
            </a:r>
            <a:endParaRPr>
              <a:latin typeface="Montserrat"/>
              <a:ea typeface="Montserrat"/>
              <a:cs typeface="Montserrat"/>
              <a:sym typeface="Montserrat"/>
            </a:endParaRPr>
          </a:p>
          <a:p>
            <a:pPr indent="0" lvl="0" marL="0" marR="0" rtl="0" algn="l">
              <a:lnSpc>
                <a:spcPct val="120000"/>
              </a:lnSpc>
              <a:spcBef>
                <a:spcPts val="0"/>
              </a:spcBef>
              <a:spcAft>
                <a:spcPts val="0"/>
              </a:spcAft>
              <a:buNone/>
            </a:pPr>
            <a:r>
              <a:rPr lang="en-US" sz="1125">
                <a:solidFill>
                  <a:schemeClr val="dk1"/>
                </a:solidFill>
                <a:latin typeface="Montserrat"/>
                <a:ea typeface="Montserrat"/>
                <a:cs typeface="Montserrat"/>
                <a:sym typeface="Montserrat"/>
              </a:rPr>
              <a:t>DESCRIPTION</a:t>
            </a:r>
            <a:endParaRPr>
              <a:latin typeface="Montserrat"/>
              <a:ea typeface="Montserrat"/>
              <a:cs typeface="Montserrat"/>
              <a:sym typeface="Montserrat"/>
            </a:endParaRPr>
          </a:p>
          <a:p>
            <a:pPr indent="0" lvl="0" marL="0" marR="0" rtl="0" algn="l">
              <a:lnSpc>
                <a:spcPct val="120000"/>
              </a:lnSpc>
              <a:spcBef>
                <a:spcPts val="0"/>
              </a:spcBef>
              <a:spcAft>
                <a:spcPts val="0"/>
              </a:spcAft>
              <a:buNone/>
            </a:pPr>
            <a:r>
              <a:t/>
            </a:r>
            <a:endParaRPr sz="1125">
              <a:solidFill>
                <a:schemeClr val="dk1"/>
              </a:solidFill>
              <a:latin typeface="Arial"/>
              <a:ea typeface="Arial"/>
              <a:cs typeface="Arial"/>
              <a:sym typeface="Arial"/>
            </a:endParaRPr>
          </a:p>
        </p:txBody>
      </p:sp>
      <p:sp>
        <p:nvSpPr>
          <p:cNvPr id="1188" name="Google Shape;1188;p23"/>
          <p:cNvSpPr txBox="1"/>
          <p:nvPr/>
        </p:nvSpPr>
        <p:spPr>
          <a:xfrm>
            <a:off x="8002430" y="2100187"/>
            <a:ext cx="2916300" cy="538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750"/>
              <a:buFont typeface="Arial"/>
              <a:buNone/>
            </a:pPr>
            <a:r>
              <a:rPr lang="en-US" sz="2750">
                <a:solidFill>
                  <a:schemeClr val="dk1"/>
                </a:solidFill>
                <a:latin typeface="Montserrat"/>
                <a:ea typeface="Montserrat"/>
                <a:cs typeface="Montserrat"/>
                <a:sym typeface="Montserrat"/>
              </a:rPr>
              <a:t>PRODUCT FEATURE</a:t>
            </a:r>
            <a:endParaRPr sz="2750">
              <a:solidFill>
                <a:schemeClr val="dk1"/>
              </a:solidFill>
              <a:latin typeface="Montserrat"/>
              <a:ea typeface="Montserrat"/>
              <a:cs typeface="Montserrat"/>
              <a:sym typeface="Montserrat"/>
            </a:endParaRPr>
          </a:p>
        </p:txBody>
      </p:sp>
      <p:sp>
        <p:nvSpPr>
          <p:cNvPr id="1189" name="Google Shape;1189;p23"/>
          <p:cNvSpPr/>
          <p:nvPr/>
        </p:nvSpPr>
        <p:spPr>
          <a:xfrm>
            <a:off x="8002430" y="3062004"/>
            <a:ext cx="2742433" cy="307777"/>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1250">
                <a:solidFill>
                  <a:schemeClr val="dk1"/>
                </a:solidFill>
                <a:latin typeface="Montserrat"/>
                <a:ea typeface="Montserrat"/>
                <a:cs typeface="Montserrat"/>
                <a:sym typeface="Montserrat"/>
              </a:rPr>
              <a:t>HEADLINE</a:t>
            </a:r>
            <a:endParaRPr>
              <a:latin typeface="Montserrat"/>
              <a:ea typeface="Montserrat"/>
              <a:cs typeface="Montserrat"/>
              <a:sym typeface="Montserrat"/>
            </a:endParaRPr>
          </a:p>
        </p:txBody>
      </p:sp>
      <p:grpSp>
        <p:nvGrpSpPr>
          <p:cNvPr id="1190" name="Google Shape;1190;p23"/>
          <p:cNvGrpSpPr/>
          <p:nvPr/>
        </p:nvGrpSpPr>
        <p:grpSpPr>
          <a:xfrm>
            <a:off x="1493347" y="3986494"/>
            <a:ext cx="716915" cy="716915"/>
            <a:chOff x="2374274" y="6378390"/>
            <a:chExt cx="1147064" cy="1147064"/>
          </a:xfrm>
        </p:grpSpPr>
        <p:sp>
          <p:nvSpPr>
            <p:cNvPr id="1191" name="Google Shape;1191;p23"/>
            <p:cNvSpPr/>
            <p:nvPr/>
          </p:nvSpPr>
          <p:spPr>
            <a:xfrm>
              <a:off x="2374274" y="6378390"/>
              <a:ext cx="1147064" cy="114706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25">
                <a:solidFill>
                  <a:schemeClr val="dk1"/>
                </a:solidFill>
                <a:latin typeface="Arial"/>
                <a:ea typeface="Arial"/>
                <a:cs typeface="Arial"/>
                <a:sym typeface="Arial"/>
              </a:endParaRPr>
            </a:p>
          </p:txBody>
        </p:sp>
        <p:grpSp>
          <p:nvGrpSpPr>
            <p:cNvPr id="1192" name="Google Shape;1192;p23"/>
            <p:cNvGrpSpPr/>
            <p:nvPr/>
          </p:nvGrpSpPr>
          <p:grpSpPr>
            <a:xfrm>
              <a:off x="2715237" y="6748722"/>
              <a:ext cx="465138" cy="406400"/>
              <a:chOff x="6357938" y="3535363"/>
              <a:chExt cx="465138" cy="406400"/>
            </a:xfrm>
          </p:grpSpPr>
          <p:sp>
            <p:nvSpPr>
              <p:cNvPr id="1193" name="Google Shape;1193;p23"/>
              <p:cNvSpPr/>
              <p:nvPr/>
            </p:nvSpPr>
            <p:spPr>
              <a:xfrm>
                <a:off x="6357938" y="3535363"/>
                <a:ext cx="465138" cy="334169"/>
              </a:xfrm>
              <a:custGeom>
                <a:rect b="b" l="l" r="r" t="t"/>
                <a:pathLst>
                  <a:path extrusionOk="0" h="21600" w="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solidFill>
                <a:schemeClr val="accent1"/>
              </a:solidFill>
              <a:ln>
                <a:noFill/>
              </a:ln>
            </p:spPr>
            <p:txBody>
              <a:bodyPr anchorCtr="0" anchor="ctr" bIns="11900" lIns="11900" spcFirstLastPara="1" rIns="11900" wrap="square" tIns="11900">
                <a:noAutofit/>
              </a:bodyPr>
              <a:lstStyle/>
              <a:p>
                <a:pPr indent="0" lvl="0" marL="0" marR="0" rtl="0" algn="ctr">
                  <a:spcBef>
                    <a:spcPts val="0"/>
                  </a:spcBef>
                  <a:spcAft>
                    <a:spcPts val="0"/>
                  </a:spcAft>
                  <a:buNone/>
                </a:pPr>
                <a:r>
                  <a:t/>
                </a:r>
                <a:endParaRPr sz="938">
                  <a:solidFill>
                    <a:schemeClr val="dk1"/>
                  </a:solidFill>
                  <a:latin typeface="Arial"/>
                  <a:ea typeface="Arial"/>
                  <a:cs typeface="Arial"/>
                  <a:sym typeface="Arial"/>
                </a:endParaRPr>
              </a:p>
            </p:txBody>
          </p:sp>
          <p:sp>
            <p:nvSpPr>
              <p:cNvPr id="1194" name="Google Shape;1194;p23"/>
              <p:cNvSpPr/>
              <p:nvPr/>
            </p:nvSpPr>
            <p:spPr>
              <a:xfrm>
                <a:off x="6779419" y="3680619"/>
                <a:ext cx="28575" cy="159544"/>
              </a:xfrm>
              <a:custGeom>
                <a:rect b="b" l="l" r="r" t="t"/>
                <a:pathLst>
                  <a:path extrusionOk="0" h="21600" w="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solidFill>
                <a:schemeClr val="dk2"/>
              </a:solidFill>
              <a:ln>
                <a:noFill/>
              </a:ln>
            </p:spPr>
            <p:txBody>
              <a:bodyPr anchorCtr="0" anchor="ctr" bIns="11900" lIns="11900" spcFirstLastPara="1" rIns="11900" wrap="square" tIns="11900">
                <a:noAutofit/>
              </a:bodyPr>
              <a:lstStyle/>
              <a:p>
                <a:pPr indent="0" lvl="0" marL="0" marR="0" rtl="0" algn="ctr">
                  <a:spcBef>
                    <a:spcPts val="0"/>
                  </a:spcBef>
                  <a:spcAft>
                    <a:spcPts val="0"/>
                  </a:spcAft>
                  <a:buNone/>
                </a:pPr>
                <a:r>
                  <a:t/>
                </a:r>
                <a:endParaRPr sz="938">
                  <a:solidFill>
                    <a:schemeClr val="dk1"/>
                  </a:solidFill>
                  <a:latin typeface="Arial"/>
                  <a:ea typeface="Arial"/>
                  <a:cs typeface="Arial"/>
                  <a:sym typeface="Arial"/>
                </a:endParaRPr>
              </a:p>
            </p:txBody>
          </p:sp>
          <p:sp>
            <p:nvSpPr>
              <p:cNvPr id="1195" name="Google Shape;1195;p23"/>
              <p:cNvSpPr/>
              <p:nvPr/>
            </p:nvSpPr>
            <p:spPr>
              <a:xfrm>
                <a:off x="6764338" y="3854450"/>
                <a:ext cx="58738" cy="87313"/>
              </a:xfrm>
              <a:custGeom>
                <a:rect b="b" l="l" r="r" t="t"/>
                <a:pathLst>
                  <a:path extrusionOk="0" h="21600" w="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solidFill>
                <a:schemeClr val="dk2"/>
              </a:solidFill>
              <a:ln>
                <a:noFill/>
              </a:ln>
            </p:spPr>
            <p:txBody>
              <a:bodyPr anchorCtr="0" anchor="ctr" bIns="11900" lIns="11900" spcFirstLastPara="1" rIns="11900" wrap="square" tIns="11900">
                <a:noAutofit/>
              </a:bodyPr>
              <a:lstStyle/>
              <a:p>
                <a:pPr indent="0" lvl="0" marL="0" marR="0" rtl="0" algn="ctr">
                  <a:spcBef>
                    <a:spcPts val="0"/>
                  </a:spcBef>
                  <a:spcAft>
                    <a:spcPts val="0"/>
                  </a:spcAft>
                  <a:buNone/>
                </a:pPr>
                <a:r>
                  <a:t/>
                </a:r>
                <a:endParaRPr sz="938">
                  <a:solidFill>
                    <a:schemeClr val="dk1"/>
                  </a:solidFill>
                  <a:latin typeface="Arial"/>
                  <a:ea typeface="Arial"/>
                  <a:cs typeface="Arial"/>
                  <a:sym typeface="Arial"/>
                </a:endParaRPr>
              </a:p>
            </p:txBody>
          </p:sp>
        </p:grpSp>
      </p:grpSp>
      <p:grpSp>
        <p:nvGrpSpPr>
          <p:cNvPr id="1196" name="Google Shape;1196;p23"/>
          <p:cNvGrpSpPr/>
          <p:nvPr/>
        </p:nvGrpSpPr>
        <p:grpSpPr>
          <a:xfrm>
            <a:off x="4579606" y="3986494"/>
            <a:ext cx="716915" cy="716915"/>
            <a:chOff x="7312288" y="6378390"/>
            <a:chExt cx="1147064" cy="1147064"/>
          </a:xfrm>
        </p:grpSpPr>
        <p:sp>
          <p:nvSpPr>
            <p:cNvPr id="1197" name="Google Shape;1197;p23"/>
            <p:cNvSpPr/>
            <p:nvPr/>
          </p:nvSpPr>
          <p:spPr>
            <a:xfrm>
              <a:off x="7312288" y="6378390"/>
              <a:ext cx="1147064" cy="114706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25">
                <a:solidFill>
                  <a:schemeClr val="dk1"/>
                </a:solidFill>
                <a:latin typeface="Arial"/>
                <a:ea typeface="Arial"/>
                <a:cs typeface="Arial"/>
                <a:sym typeface="Arial"/>
              </a:endParaRPr>
            </a:p>
          </p:txBody>
        </p:sp>
        <p:grpSp>
          <p:nvGrpSpPr>
            <p:cNvPr id="1198" name="Google Shape;1198;p23"/>
            <p:cNvGrpSpPr/>
            <p:nvPr/>
          </p:nvGrpSpPr>
          <p:grpSpPr>
            <a:xfrm>
              <a:off x="7653251" y="6734038"/>
              <a:ext cx="465138" cy="435769"/>
              <a:chOff x="5368132" y="3540125"/>
              <a:chExt cx="465138" cy="435769"/>
            </a:xfrm>
          </p:grpSpPr>
          <p:sp>
            <p:nvSpPr>
              <p:cNvPr id="1199" name="Google Shape;1199;p23"/>
              <p:cNvSpPr/>
              <p:nvPr/>
            </p:nvSpPr>
            <p:spPr>
              <a:xfrm>
                <a:off x="5426869" y="3598069"/>
                <a:ext cx="347663" cy="232569"/>
              </a:xfrm>
              <a:custGeom>
                <a:rect b="b" l="l" r="r" t="t"/>
                <a:pathLst>
                  <a:path extrusionOk="0" h="21600" w="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solidFill>
                <a:schemeClr val="accent1"/>
              </a:solidFill>
              <a:ln>
                <a:noFill/>
              </a:ln>
            </p:spPr>
            <p:txBody>
              <a:bodyPr anchorCtr="0" anchor="ctr" bIns="11900" lIns="11900" spcFirstLastPara="1" rIns="11900" wrap="square" tIns="11900">
                <a:noAutofit/>
              </a:bodyPr>
              <a:lstStyle/>
              <a:p>
                <a:pPr indent="0" lvl="0" marL="0" marR="0" rtl="0" algn="ctr">
                  <a:spcBef>
                    <a:spcPts val="0"/>
                  </a:spcBef>
                  <a:spcAft>
                    <a:spcPts val="0"/>
                  </a:spcAft>
                  <a:buNone/>
                </a:pPr>
                <a:r>
                  <a:t/>
                </a:r>
                <a:endParaRPr sz="938">
                  <a:solidFill>
                    <a:schemeClr val="dk1"/>
                  </a:solidFill>
                  <a:latin typeface="Arial"/>
                  <a:ea typeface="Arial"/>
                  <a:cs typeface="Arial"/>
                  <a:sym typeface="Arial"/>
                </a:endParaRPr>
              </a:p>
            </p:txBody>
          </p:sp>
          <p:sp>
            <p:nvSpPr>
              <p:cNvPr id="1200" name="Google Shape;1200;p23"/>
              <p:cNvSpPr/>
              <p:nvPr/>
            </p:nvSpPr>
            <p:spPr>
              <a:xfrm>
                <a:off x="5368132" y="3540125"/>
                <a:ext cx="465138" cy="435769"/>
              </a:xfrm>
              <a:custGeom>
                <a:rect b="b" l="l" r="r" t="t"/>
                <a:pathLst>
                  <a:path extrusionOk="0" h="21600" w="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solidFill>
                <a:schemeClr val="accent1"/>
              </a:solidFill>
              <a:ln>
                <a:noFill/>
              </a:ln>
            </p:spPr>
            <p:txBody>
              <a:bodyPr anchorCtr="0" anchor="ctr" bIns="11900" lIns="11900" spcFirstLastPara="1" rIns="11900" wrap="square" tIns="11900">
                <a:noAutofit/>
              </a:bodyPr>
              <a:lstStyle/>
              <a:p>
                <a:pPr indent="0" lvl="0" marL="0" marR="0" rtl="0" algn="ctr">
                  <a:spcBef>
                    <a:spcPts val="0"/>
                  </a:spcBef>
                  <a:spcAft>
                    <a:spcPts val="0"/>
                  </a:spcAft>
                  <a:buNone/>
                </a:pPr>
                <a:r>
                  <a:t/>
                </a:r>
                <a:endParaRPr sz="938">
                  <a:solidFill>
                    <a:schemeClr val="dk1"/>
                  </a:solidFill>
                  <a:latin typeface="Arial"/>
                  <a:ea typeface="Arial"/>
                  <a:cs typeface="Arial"/>
                  <a:sym typeface="Arial"/>
                </a:endParaRPr>
              </a:p>
            </p:txBody>
          </p:sp>
        </p:grpSp>
      </p:grpSp>
      <p:grpSp>
        <p:nvGrpSpPr>
          <p:cNvPr id="1201" name="Google Shape;1201;p23"/>
          <p:cNvGrpSpPr/>
          <p:nvPr/>
        </p:nvGrpSpPr>
        <p:grpSpPr>
          <a:xfrm>
            <a:off x="4579606" y="2100163"/>
            <a:ext cx="716915" cy="716915"/>
            <a:chOff x="7312288" y="3360261"/>
            <a:chExt cx="1147064" cy="1147064"/>
          </a:xfrm>
        </p:grpSpPr>
        <p:sp>
          <p:nvSpPr>
            <p:cNvPr id="1202" name="Google Shape;1202;p23"/>
            <p:cNvSpPr/>
            <p:nvPr/>
          </p:nvSpPr>
          <p:spPr>
            <a:xfrm>
              <a:off x="7312288" y="3360261"/>
              <a:ext cx="1147064" cy="114706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25">
                <a:solidFill>
                  <a:schemeClr val="dk1"/>
                </a:solidFill>
                <a:latin typeface="Arial"/>
                <a:ea typeface="Arial"/>
                <a:cs typeface="Arial"/>
                <a:sym typeface="Arial"/>
              </a:endParaRPr>
            </a:p>
          </p:txBody>
        </p:sp>
        <p:sp>
          <p:nvSpPr>
            <p:cNvPr id="1203" name="Google Shape;1203;p23"/>
            <p:cNvSpPr/>
            <p:nvPr/>
          </p:nvSpPr>
          <p:spPr>
            <a:xfrm>
              <a:off x="7653648" y="3701224"/>
              <a:ext cx="464344" cy="465138"/>
            </a:xfrm>
            <a:custGeom>
              <a:rect b="b" l="l" r="r" t="t"/>
              <a:pathLst>
                <a:path extrusionOk="0" h="21600" w="2102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accent1"/>
            </a:solidFill>
            <a:ln>
              <a:noFill/>
            </a:ln>
          </p:spPr>
          <p:txBody>
            <a:bodyPr anchorCtr="0" anchor="ctr" bIns="11900" lIns="11900" spcFirstLastPara="1" rIns="11900" wrap="square" tIns="11900">
              <a:noAutofit/>
            </a:bodyPr>
            <a:lstStyle/>
            <a:p>
              <a:pPr indent="0" lvl="0" marL="0" marR="0" rtl="0" algn="ctr">
                <a:spcBef>
                  <a:spcPts val="0"/>
                </a:spcBef>
                <a:spcAft>
                  <a:spcPts val="0"/>
                </a:spcAft>
                <a:buNone/>
              </a:pPr>
              <a:r>
                <a:t/>
              </a:r>
              <a:endParaRPr sz="938">
                <a:solidFill>
                  <a:schemeClr val="dk1"/>
                </a:solidFill>
                <a:latin typeface="Arial"/>
                <a:ea typeface="Arial"/>
                <a:cs typeface="Arial"/>
                <a:sym typeface="Arial"/>
              </a:endParaRPr>
            </a:p>
          </p:txBody>
        </p:sp>
      </p:grpSp>
      <p:grpSp>
        <p:nvGrpSpPr>
          <p:cNvPr id="1204" name="Google Shape;1204;p23"/>
          <p:cNvGrpSpPr/>
          <p:nvPr/>
        </p:nvGrpSpPr>
        <p:grpSpPr>
          <a:xfrm>
            <a:off x="1389073" y="2074312"/>
            <a:ext cx="768618" cy="768618"/>
            <a:chOff x="2207436" y="3318899"/>
            <a:chExt cx="1229788" cy="1229788"/>
          </a:xfrm>
        </p:grpSpPr>
        <p:sp>
          <p:nvSpPr>
            <p:cNvPr id="1205" name="Google Shape;1205;p23"/>
            <p:cNvSpPr/>
            <p:nvPr/>
          </p:nvSpPr>
          <p:spPr>
            <a:xfrm>
              <a:off x="2207436" y="3318899"/>
              <a:ext cx="1229788" cy="1229788"/>
            </a:xfrm>
            <a:prstGeom prst="ellipse">
              <a:avLst/>
            </a:prstGeom>
            <a:gradFill>
              <a:gsLst>
                <a:gs pos="0">
                  <a:schemeClr val="accent1"/>
                </a:gs>
                <a:gs pos="100000">
                  <a:srgbClr val="56A9F3"/>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25">
                <a:solidFill>
                  <a:schemeClr val="dk1"/>
                </a:solidFill>
                <a:latin typeface="Arial"/>
                <a:ea typeface="Arial"/>
                <a:cs typeface="Arial"/>
                <a:sym typeface="Arial"/>
              </a:endParaRPr>
            </a:p>
          </p:txBody>
        </p:sp>
        <p:grpSp>
          <p:nvGrpSpPr>
            <p:cNvPr id="1206" name="Google Shape;1206;p23"/>
            <p:cNvGrpSpPr/>
            <p:nvPr/>
          </p:nvGrpSpPr>
          <p:grpSpPr>
            <a:xfrm>
              <a:off x="2662786" y="3701224"/>
              <a:ext cx="319088" cy="465138"/>
              <a:chOff x="3582988" y="3510757"/>
              <a:chExt cx="319088" cy="465138"/>
            </a:xfrm>
          </p:grpSpPr>
          <p:sp>
            <p:nvSpPr>
              <p:cNvPr id="1207" name="Google Shape;1207;p23"/>
              <p:cNvSpPr/>
              <p:nvPr/>
            </p:nvSpPr>
            <p:spPr>
              <a:xfrm>
                <a:off x="3582988" y="3510757"/>
                <a:ext cx="319088" cy="465138"/>
              </a:xfrm>
              <a:custGeom>
                <a:rect b="b" l="l" r="r" t="t"/>
                <a:pathLst>
                  <a:path extrusionOk="0" h="21600" w="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chemeClr val="lt1"/>
              </a:solidFill>
              <a:ln>
                <a:noFill/>
              </a:ln>
            </p:spPr>
            <p:txBody>
              <a:bodyPr anchorCtr="0" anchor="ctr" bIns="11900" lIns="11900" spcFirstLastPara="1" rIns="11900" wrap="square" tIns="11900">
                <a:noAutofit/>
              </a:bodyPr>
              <a:lstStyle/>
              <a:p>
                <a:pPr indent="0" lvl="0" marL="0" marR="0" rtl="0" algn="ctr">
                  <a:spcBef>
                    <a:spcPts val="0"/>
                  </a:spcBef>
                  <a:spcAft>
                    <a:spcPts val="0"/>
                  </a:spcAft>
                  <a:buNone/>
                </a:pPr>
                <a:r>
                  <a:t/>
                </a:r>
                <a:endParaRPr sz="938">
                  <a:solidFill>
                    <a:schemeClr val="dk1"/>
                  </a:solidFill>
                  <a:latin typeface="Arial"/>
                  <a:ea typeface="Arial"/>
                  <a:cs typeface="Arial"/>
                  <a:sym typeface="Arial"/>
                </a:endParaRPr>
              </a:p>
            </p:txBody>
          </p:sp>
          <p:sp>
            <p:nvSpPr>
              <p:cNvPr id="1208" name="Google Shape;1208;p23"/>
              <p:cNvSpPr/>
              <p:nvPr/>
            </p:nvSpPr>
            <p:spPr>
              <a:xfrm>
                <a:off x="3655219" y="3583782"/>
                <a:ext cx="94456" cy="94456"/>
              </a:xfrm>
              <a:custGeom>
                <a:rect b="b" l="l" r="r" t="t"/>
                <a:pathLst>
                  <a:path extrusionOk="0" h="21600" w="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solidFill>
                <a:schemeClr val="lt1"/>
              </a:solidFill>
              <a:ln>
                <a:noFill/>
              </a:ln>
            </p:spPr>
            <p:txBody>
              <a:bodyPr anchorCtr="0" anchor="ctr" bIns="11900" lIns="11900" spcFirstLastPara="1" rIns="11900" wrap="square" tIns="11900">
                <a:noAutofit/>
              </a:bodyPr>
              <a:lstStyle/>
              <a:p>
                <a:pPr indent="0" lvl="0" marL="0" marR="0" rtl="0" algn="ctr">
                  <a:spcBef>
                    <a:spcPts val="0"/>
                  </a:spcBef>
                  <a:spcAft>
                    <a:spcPts val="0"/>
                  </a:spcAft>
                  <a:buNone/>
                </a:pPr>
                <a:r>
                  <a:t/>
                </a:r>
                <a:endParaRPr sz="938">
                  <a:solidFill>
                    <a:schemeClr val="dk1"/>
                  </a:solidFill>
                  <a:latin typeface="Arial"/>
                  <a:ea typeface="Arial"/>
                  <a:cs typeface="Arial"/>
                  <a:sym typeface="Arial"/>
                </a:endParaRPr>
              </a:p>
            </p:txBody>
          </p:sp>
        </p:gr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2" name="Shape 1212"/>
        <p:cNvGrpSpPr/>
        <p:nvPr/>
      </p:nvGrpSpPr>
      <p:grpSpPr>
        <a:xfrm>
          <a:off x="0" y="0"/>
          <a:ext cx="0" cy="0"/>
          <a:chOff x="0" y="0"/>
          <a:chExt cx="0" cy="0"/>
        </a:xfrm>
      </p:grpSpPr>
      <p:grpSp>
        <p:nvGrpSpPr>
          <p:cNvPr id="1213" name="Google Shape;1213;p24"/>
          <p:cNvGrpSpPr/>
          <p:nvPr/>
        </p:nvGrpSpPr>
        <p:grpSpPr>
          <a:xfrm>
            <a:off x="1521084" y="1797844"/>
            <a:ext cx="2687488" cy="4210233"/>
            <a:chOff x="2418653" y="2876549"/>
            <a:chExt cx="4299980" cy="6736373"/>
          </a:xfrm>
        </p:grpSpPr>
        <p:sp>
          <p:nvSpPr>
            <p:cNvPr id="1214" name="Google Shape;1214;p24"/>
            <p:cNvSpPr/>
            <p:nvPr/>
          </p:nvSpPr>
          <p:spPr>
            <a:xfrm>
              <a:off x="2418653" y="2876549"/>
              <a:ext cx="4299980" cy="6736373"/>
            </a:xfrm>
            <a:prstGeom prst="roundRect">
              <a:avLst>
                <a:gd fmla="val 1626" name="adj"/>
              </a:avLst>
            </a:prstGeom>
            <a:solidFill>
              <a:schemeClr val="lt1"/>
            </a:solidFill>
            <a:ln>
              <a:noFill/>
            </a:ln>
            <a:effectLst>
              <a:outerShdw blurRad="1270000" sx="80000" rotWithShape="0" algn="t" dir="5400000" dist="1676400" sy="80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50">
                <a:solidFill>
                  <a:schemeClr val="lt1"/>
                </a:solidFill>
                <a:latin typeface="Arial"/>
                <a:ea typeface="Arial"/>
                <a:cs typeface="Arial"/>
                <a:sym typeface="Arial"/>
              </a:endParaRPr>
            </a:p>
          </p:txBody>
        </p:sp>
        <p:sp>
          <p:nvSpPr>
            <p:cNvPr id="1215" name="Google Shape;1215;p24"/>
            <p:cNvSpPr/>
            <p:nvPr/>
          </p:nvSpPr>
          <p:spPr>
            <a:xfrm>
              <a:off x="2418653" y="7907184"/>
              <a:ext cx="4299980" cy="1705737"/>
            </a:xfrm>
            <a:custGeom>
              <a:rect b="b" l="l" r="r" t="t"/>
              <a:pathLst>
                <a:path extrusionOk="0" h="2213888" w="4474939">
                  <a:moveTo>
                    <a:pt x="961392" y="0"/>
                  </a:moveTo>
                  <a:lnTo>
                    <a:pt x="1069937" y="5599"/>
                  </a:lnTo>
                  <a:lnTo>
                    <a:pt x="1181639" y="23201"/>
                  </a:lnTo>
                  <a:lnTo>
                    <a:pt x="1296479" y="51198"/>
                  </a:lnTo>
                  <a:lnTo>
                    <a:pt x="1415255" y="91191"/>
                  </a:lnTo>
                  <a:lnTo>
                    <a:pt x="1541115" y="143188"/>
                  </a:lnTo>
                  <a:lnTo>
                    <a:pt x="1674833" y="205583"/>
                  </a:lnTo>
                  <a:lnTo>
                    <a:pt x="1817994" y="279978"/>
                  </a:lnTo>
                  <a:lnTo>
                    <a:pt x="1972172" y="364767"/>
                  </a:lnTo>
                  <a:lnTo>
                    <a:pt x="2138926" y="462363"/>
                  </a:lnTo>
                  <a:lnTo>
                    <a:pt x="2320632" y="570353"/>
                  </a:lnTo>
                  <a:lnTo>
                    <a:pt x="2518069" y="691140"/>
                  </a:lnTo>
                  <a:lnTo>
                    <a:pt x="2733598" y="821531"/>
                  </a:lnTo>
                  <a:lnTo>
                    <a:pt x="2968004" y="964716"/>
                  </a:lnTo>
                  <a:lnTo>
                    <a:pt x="3222860" y="1118305"/>
                  </a:lnTo>
                  <a:lnTo>
                    <a:pt x="3500529" y="1284691"/>
                  </a:lnTo>
                  <a:lnTo>
                    <a:pt x="3802586" y="1460674"/>
                  </a:lnTo>
                  <a:lnTo>
                    <a:pt x="4104641" y="1635861"/>
                  </a:lnTo>
                  <a:lnTo>
                    <a:pt x="4386239" y="1795045"/>
                  </a:lnTo>
                  <a:lnTo>
                    <a:pt x="4474939" y="1844793"/>
                  </a:lnTo>
                  <a:lnTo>
                    <a:pt x="4474939" y="2141125"/>
                  </a:lnTo>
                  <a:cubicBezTo>
                    <a:pt x="4474939" y="2181311"/>
                    <a:pt x="4442362" y="2213888"/>
                    <a:pt x="4402176" y="2213888"/>
                  </a:cubicBezTo>
                  <a:lnTo>
                    <a:pt x="72763" y="2213888"/>
                  </a:lnTo>
                  <a:cubicBezTo>
                    <a:pt x="32577" y="2213888"/>
                    <a:pt x="0" y="2181311"/>
                    <a:pt x="0" y="2141125"/>
                  </a:cubicBezTo>
                  <a:lnTo>
                    <a:pt x="0" y="336739"/>
                  </a:lnTo>
                  <a:lnTo>
                    <a:pt x="103209" y="279978"/>
                  </a:lnTo>
                  <a:lnTo>
                    <a:pt x="246371" y="205583"/>
                  </a:lnTo>
                  <a:lnTo>
                    <a:pt x="380095" y="143188"/>
                  </a:lnTo>
                  <a:lnTo>
                    <a:pt x="505945" y="91191"/>
                  </a:lnTo>
                  <a:lnTo>
                    <a:pt x="624728" y="51198"/>
                  </a:lnTo>
                  <a:lnTo>
                    <a:pt x="739568" y="23201"/>
                  </a:lnTo>
                  <a:lnTo>
                    <a:pt x="851263" y="5599"/>
                  </a:lnTo>
                  <a:lnTo>
                    <a:pt x="961392" y="0"/>
                  </a:lnTo>
                  <a:close/>
                </a:path>
              </a:pathLst>
            </a:custGeom>
            <a:gradFill>
              <a:gsLst>
                <a:gs pos="0">
                  <a:srgbClr val="76C2E8"/>
                </a:gs>
                <a:gs pos="100000">
                  <a:srgbClr val="0B5394"/>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50">
                <a:solidFill>
                  <a:schemeClr val="lt1"/>
                </a:solidFill>
                <a:latin typeface="Arial"/>
                <a:ea typeface="Arial"/>
                <a:cs typeface="Arial"/>
                <a:sym typeface="Arial"/>
              </a:endParaRPr>
            </a:p>
          </p:txBody>
        </p:sp>
        <p:grpSp>
          <p:nvGrpSpPr>
            <p:cNvPr id="1216" name="Google Shape;1216;p24"/>
            <p:cNvGrpSpPr/>
            <p:nvPr/>
          </p:nvGrpSpPr>
          <p:grpSpPr>
            <a:xfrm>
              <a:off x="2917533" y="3389822"/>
              <a:ext cx="3302218" cy="1796897"/>
              <a:chOff x="4111628" y="3671177"/>
              <a:chExt cx="3074778" cy="1673136"/>
            </a:xfrm>
          </p:grpSpPr>
          <p:sp>
            <p:nvSpPr>
              <p:cNvPr id="1217" name="Google Shape;1217;p24"/>
              <p:cNvSpPr/>
              <p:nvPr/>
            </p:nvSpPr>
            <p:spPr>
              <a:xfrm>
                <a:off x="4111628" y="3671177"/>
                <a:ext cx="3074778" cy="560548"/>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None/>
                </a:pPr>
                <a:r>
                  <a:rPr b="1" lang="en-US" sz="2250">
                    <a:solidFill>
                      <a:srgbClr val="418AD8"/>
                    </a:solidFill>
                    <a:latin typeface="Arial"/>
                    <a:ea typeface="Arial"/>
                    <a:cs typeface="Arial"/>
                    <a:sym typeface="Arial"/>
                  </a:rPr>
                  <a:t>BASIC</a:t>
                </a:r>
                <a:endParaRPr b="1" sz="1500">
                  <a:solidFill>
                    <a:srgbClr val="418AD8"/>
                  </a:solidFill>
                  <a:latin typeface="Arial"/>
                  <a:ea typeface="Arial"/>
                  <a:cs typeface="Arial"/>
                  <a:sym typeface="Arial"/>
                </a:endParaRPr>
              </a:p>
            </p:txBody>
          </p:sp>
          <p:grpSp>
            <p:nvGrpSpPr>
              <p:cNvPr id="1218" name="Google Shape;1218;p24"/>
              <p:cNvGrpSpPr/>
              <p:nvPr/>
            </p:nvGrpSpPr>
            <p:grpSpPr>
              <a:xfrm>
                <a:off x="4620222" y="4515111"/>
                <a:ext cx="1646406" cy="829203"/>
                <a:chOff x="7281566" y="6409167"/>
                <a:chExt cx="1646406" cy="829203"/>
              </a:xfrm>
            </p:grpSpPr>
            <p:grpSp>
              <p:nvGrpSpPr>
                <p:cNvPr id="1219" name="Google Shape;1219;p24"/>
                <p:cNvGrpSpPr/>
                <p:nvPr/>
              </p:nvGrpSpPr>
              <p:grpSpPr>
                <a:xfrm>
                  <a:off x="7281566" y="6842969"/>
                  <a:ext cx="1646406" cy="395400"/>
                  <a:chOff x="5601356" y="3899633"/>
                  <a:chExt cx="1646406" cy="395400"/>
                </a:xfrm>
              </p:grpSpPr>
              <p:sp>
                <p:nvSpPr>
                  <p:cNvPr id="1220" name="Google Shape;1220;p24"/>
                  <p:cNvSpPr/>
                  <p:nvPr/>
                </p:nvSpPr>
                <p:spPr>
                  <a:xfrm>
                    <a:off x="5811961" y="3899633"/>
                    <a:ext cx="1435800" cy="39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25">
                        <a:solidFill>
                          <a:srgbClr val="7F7F7F"/>
                        </a:solidFill>
                        <a:latin typeface="Arial"/>
                        <a:ea typeface="Arial"/>
                        <a:cs typeface="Arial"/>
                        <a:sym typeface="Arial"/>
                      </a:rPr>
                      <a:t>FEATURE</a:t>
                    </a:r>
                    <a:endParaRPr sz="1125">
                      <a:solidFill>
                        <a:srgbClr val="7F7F7F"/>
                      </a:solidFill>
                      <a:latin typeface="Arial"/>
                      <a:ea typeface="Arial"/>
                      <a:cs typeface="Arial"/>
                      <a:sym typeface="Arial"/>
                    </a:endParaRPr>
                  </a:p>
                </p:txBody>
              </p:sp>
              <p:sp>
                <p:nvSpPr>
                  <p:cNvPr id="1221" name="Google Shape;1221;p24"/>
                  <p:cNvSpPr/>
                  <p:nvPr/>
                </p:nvSpPr>
                <p:spPr>
                  <a:xfrm>
                    <a:off x="5601356" y="3952875"/>
                    <a:ext cx="169121" cy="169119"/>
                  </a:xfrm>
                  <a:custGeom>
                    <a:rect b="b" l="l" r="r" t="t"/>
                    <a:pathLst>
                      <a:path extrusionOk="0" h="602" w="602">
                        <a:moveTo>
                          <a:pt x="297" y="601"/>
                        </a:moveTo>
                        <a:lnTo>
                          <a:pt x="297" y="601"/>
                        </a:lnTo>
                        <a:cubicBezTo>
                          <a:pt x="135" y="601"/>
                          <a:pt x="0" y="467"/>
                          <a:pt x="0" y="297"/>
                        </a:cubicBezTo>
                        <a:cubicBezTo>
                          <a:pt x="0" y="135"/>
                          <a:pt x="135" y="0"/>
                          <a:pt x="297" y="0"/>
                        </a:cubicBezTo>
                        <a:cubicBezTo>
                          <a:pt x="467" y="0"/>
                          <a:pt x="601" y="135"/>
                          <a:pt x="601" y="297"/>
                        </a:cubicBezTo>
                        <a:cubicBezTo>
                          <a:pt x="601" y="467"/>
                          <a:pt x="467" y="601"/>
                          <a:pt x="297" y="601"/>
                        </a:cubicBezTo>
                        <a:close/>
                        <a:moveTo>
                          <a:pt x="297" y="57"/>
                        </a:moveTo>
                        <a:lnTo>
                          <a:pt x="297" y="57"/>
                        </a:lnTo>
                        <a:cubicBezTo>
                          <a:pt x="163" y="57"/>
                          <a:pt x="57" y="163"/>
                          <a:pt x="57" y="297"/>
                        </a:cubicBezTo>
                        <a:cubicBezTo>
                          <a:pt x="57" y="431"/>
                          <a:pt x="163" y="544"/>
                          <a:pt x="297" y="544"/>
                        </a:cubicBezTo>
                        <a:cubicBezTo>
                          <a:pt x="431" y="544"/>
                          <a:pt x="544" y="431"/>
                          <a:pt x="544" y="297"/>
                        </a:cubicBezTo>
                        <a:cubicBezTo>
                          <a:pt x="544" y="163"/>
                          <a:pt x="431" y="57"/>
                          <a:pt x="297" y="57"/>
                        </a:cubicBezTo>
                        <a:close/>
                        <a:moveTo>
                          <a:pt x="431" y="241"/>
                        </a:moveTo>
                        <a:lnTo>
                          <a:pt x="431" y="241"/>
                        </a:lnTo>
                        <a:cubicBezTo>
                          <a:pt x="283" y="396"/>
                          <a:pt x="283" y="396"/>
                          <a:pt x="283" y="396"/>
                        </a:cubicBezTo>
                        <a:cubicBezTo>
                          <a:pt x="276" y="403"/>
                          <a:pt x="269" y="403"/>
                          <a:pt x="262" y="403"/>
                        </a:cubicBezTo>
                        <a:cubicBezTo>
                          <a:pt x="255" y="403"/>
                          <a:pt x="248" y="403"/>
                          <a:pt x="240" y="396"/>
                        </a:cubicBezTo>
                        <a:cubicBezTo>
                          <a:pt x="156" y="311"/>
                          <a:pt x="156" y="311"/>
                          <a:pt x="156" y="311"/>
                        </a:cubicBezTo>
                        <a:cubicBezTo>
                          <a:pt x="149" y="304"/>
                          <a:pt x="149" y="297"/>
                          <a:pt x="149" y="290"/>
                        </a:cubicBezTo>
                        <a:cubicBezTo>
                          <a:pt x="149" y="276"/>
                          <a:pt x="163" y="262"/>
                          <a:pt x="177" y="262"/>
                        </a:cubicBezTo>
                        <a:cubicBezTo>
                          <a:pt x="184" y="262"/>
                          <a:pt x="191" y="262"/>
                          <a:pt x="198" y="269"/>
                        </a:cubicBezTo>
                        <a:cubicBezTo>
                          <a:pt x="262" y="333"/>
                          <a:pt x="262" y="333"/>
                          <a:pt x="262" y="333"/>
                        </a:cubicBezTo>
                        <a:cubicBezTo>
                          <a:pt x="396" y="205"/>
                          <a:pt x="396" y="205"/>
                          <a:pt x="396" y="205"/>
                        </a:cubicBezTo>
                        <a:cubicBezTo>
                          <a:pt x="396" y="198"/>
                          <a:pt x="403" y="198"/>
                          <a:pt x="410" y="198"/>
                        </a:cubicBezTo>
                        <a:cubicBezTo>
                          <a:pt x="431" y="198"/>
                          <a:pt x="438" y="205"/>
                          <a:pt x="438" y="226"/>
                        </a:cubicBezTo>
                        <a:cubicBezTo>
                          <a:pt x="438" y="234"/>
                          <a:pt x="438" y="241"/>
                          <a:pt x="431" y="241"/>
                        </a:cubicBezTo>
                        <a:close/>
                        <a:moveTo>
                          <a:pt x="431" y="198"/>
                        </a:moveTo>
                        <a:lnTo>
                          <a:pt x="431" y="198"/>
                        </a:lnTo>
                        <a:close/>
                        <a:moveTo>
                          <a:pt x="198" y="431"/>
                        </a:moveTo>
                        <a:lnTo>
                          <a:pt x="198" y="431"/>
                        </a:lnTo>
                        <a:close/>
                        <a:moveTo>
                          <a:pt x="403" y="431"/>
                        </a:moveTo>
                        <a:lnTo>
                          <a:pt x="403" y="431"/>
                        </a:lnTo>
                        <a:close/>
                        <a:moveTo>
                          <a:pt x="431" y="403"/>
                        </a:moveTo>
                        <a:lnTo>
                          <a:pt x="431" y="403"/>
                        </a:lnTo>
                        <a:close/>
                      </a:path>
                    </a:pathLst>
                  </a:custGeom>
                  <a:solidFill>
                    <a:srgbClr val="7F7F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2750">
                      <a:solidFill>
                        <a:srgbClr val="7F7F7F"/>
                      </a:solidFill>
                      <a:latin typeface="Arial"/>
                      <a:ea typeface="Arial"/>
                      <a:cs typeface="Arial"/>
                      <a:sym typeface="Arial"/>
                    </a:endParaRPr>
                  </a:p>
                </p:txBody>
              </p:sp>
            </p:grpSp>
            <p:grpSp>
              <p:nvGrpSpPr>
                <p:cNvPr id="1222" name="Google Shape;1222;p24"/>
                <p:cNvGrpSpPr/>
                <p:nvPr/>
              </p:nvGrpSpPr>
              <p:grpSpPr>
                <a:xfrm>
                  <a:off x="7281566" y="6409167"/>
                  <a:ext cx="1646406" cy="395400"/>
                  <a:chOff x="5601356" y="3387875"/>
                  <a:chExt cx="1646406" cy="395400"/>
                </a:xfrm>
              </p:grpSpPr>
              <p:sp>
                <p:nvSpPr>
                  <p:cNvPr id="1223" name="Google Shape;1223;p24"/>
                  <p:cNvSpPr/>
                  <p:nvPr/>
                </p:nvSpPr>
                <p:spPr>
                  <a:xfrm>
                    <a:off x="5811961" y="3387875"/>
                    <a:ext cx="1435800" cy="39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25">
                        <a:solidFill>
                          <a:srgbClr val="7F7F7F"/>
                        </a:solidFill>
                        <a:latin typeface="Arial"/>
                        <a:ea typeface="Arial"/>
                        <a:cs typeface="Arial"/>
                        <a:sym typeface="Arial"/>
                      </a:rPr>
                      <a:t>FEATURE</a:t>
                    </a:r>
                    <a:endParaRPr sz="1125">
                      <a:solidFill>
                        <a:srgbClr val="7F7F7F"/>
                      </a:solidFill>
                      <a:latin typeface="Arial"/>
                      <a:ea typeface="Arial"/>
                      <a:cs typeface="Arial"/>
                      <a:sym typeface="Arial"/>
                    </a:endParaRPr>
                  </a:p>
                </p:txBody>
              </p:sp>
              <p:sp>
                <p:nvSpPr>
                  <p:cNvPr id="1224" name="Google Shape;1224;p24"/>
                  <p:cNvSpPr/>
                  <p:nvPr/>
                </p:nvSpPr>
                <p:spPr>
                  <a:xfrm>
                    <a:off x="5601356" y="3443696"/>
                    <a:ext cx="169121" cy="169119"/>
                  </a:xfrm>
                  <a:custGeom>
                    <a:rect b="b" l="l" r="r" t="t"/>
                    <a:pathLst>
                      <a:path extrusionOk="0" h="602" w="602">
                        <a:moveTo>
                          <a:pt x="297" y="601"/>
                        </a:moveTo>
                        <a:lnTo>
                          <a:pt x="297" y="601"/>
                        </a:lnTo>
                        <a:cubicBezTo>
                          <a:pt x="135" y="601"/>
                          <a:pt x="0" y="467"/>
                          <a:pt x="0" y="297"/>
                        </a:cubicBezTo>
                        <a:cubicBezTo>
                          <a:pt x="0" y="135"/>
                          <a:pt x="135" y="0"/>
                          <a:pt x="297" y="0"/>
                        </a:cubicBezTo>
                        <a:cubicBezTo>
                          <a:pt x="467" y="0"/>
                          <a:pt x="601" y="135"/>
                          <a:pt x="601" y="297"/>
                        </a:cubicBezTo>
                        <a:cubicBezTo>
                          <a:pt x="601" y="467"/>
                          <a:pt x="467" y="601"/>
                          <a:pt x="297" y="601"/>
                        </a:cubicBezTo>
                        <a:close/>
                        <a:moveTo>
                          <a:pt x="297" y="57"/>
                        </a:moveTo>
                        <a:lnTo>
                          <a:pt x="297" y="57"/>
                        </a:lnTo>
                        <a:cubicBezTo>
                          <a:pt x="163" y="57"/>
                          <a:pt x="57" y="163"/>
                          <a:pt x="57" y="297"/>
                        </a:cubicBezTo>
                        <a:cubicBezTo>
                          <a:pt x="57" y="431"/>
                          <a:pt x="163" y="544"/>
                          <a:pt x="297" y="544"/>
                        </a:cubicBezTo>
                        <a:cubicBezTo>
                          <a:pt x="431" y="544"/>
                          <a:pt x="544" y="431"/>
                          <a:pt x="544" y="297"/>
                        </a:cubicBezTo>
                        <a:cubicBezTo>
                          <a:pt x="544" y="163"/>
                          <a:pt x="431" y="57"/>
                          <a:pt x="297" y="57"/>
                        </a:cubicBezTo>
                        <a:close/>
                        <a:moveTo>
                          <a:pt x="431" y="241"/>
                        </a:moveTo>
                        <a:lnTo>
                          <a:pt x="431" y="241"/>
                        </a:lnTo>
                        <a:cubicBezTo>
                          <a:pt x="283" y="396"/>
                          <a:pt x="283" y="396"/>
                          <a:pt x="283" y="396"/>
                        </a:cubicBezTo>
                        <a:cubicBezTo>
                          <a:pt x="276" y="403"/>
                          <a:pt x="269" y="403"/>
                          <a:pt x="262" y="403"/>
                        </a:cubicBezTo>
                        <a:cubicBezTo>
                          <a:pt x="255" y="403"/>
                          <a:pt x="248" y="403"/>
                          <a:pt x="240" y="396"/>
                        </a:cubicBezTo>
                        <a:cubicBezTo>
                          <a:pt x="156" y="311"/>
                          <a:pt x="156" y="311"/>
                          <a:pt x="156" y="311"/>
                        </a:cubicBezTo>
                        <a:cubicBezTo>
                          <a:pt x="149" y="304"/>
                          <a:pt x="149" y="297"/>
                          <a:pt x="149" y="290"/>
                        </a:cubicBezTo>
                        <a:cubicBezTo>
                          <a:pt x="149" y="276"/>
                          <a:pt x="163" y="262"/>
                          <a:pt x="177" y="262"/>
                        </a:cubicBezTo>
                        <a:cubicBezTo>
                          <a:pt x="184" y="262"/>
                          <a:pt x="191" y="262"/>
                          <a:pt x="198" y="269"/>
                        </a:cubicBezTo>
                        <a:cubicBezTo>
                          <a:pt x="262" y="333"/>
                          <a:pt x="262" y="333"/>
                          <a:pt x="262" y="333"/>
                        </a:cubicBezTo>
                        <a:cubicBezTo>
                          <a:pt x="396" y="205"/>
                          <a:pt x="396" y="205"/>
                          <a:pt x="396" y="205"/>
                        </a:cubicBezTo>
                        <a:cubicBezTo>
                          <a:pt x="396" y="198"/>
                          <a:pt x="403" y="198"/>
                          <a:pt x="410" y="198"/>
                        </a:cubicBezTo>
                        <a:cubicBezTo>
                          <a:pt x="431" y="198"/>
                          <a:pt x="438" y="205"/>
                          <a:pt x="438" y="226"/>
                        </a:cubicBezTo>
                        <a:cubicBezTo>
                          <a:pt x="438" y="234"/>
                          <a:pt x="438" y="241"/>
                          <a:pt x="431" y="241"/>
                        </a:cubicBezTo>
                        <a:close/>
                        <a:moveTo>
                          <a:pt x="431" y="198"/>
                        </a:moveTo>
                        <a:lnTo>
                          <a:pt x="431" y="198"/>
                        </a:lnTo>
                        <a:close/>
                        <a:moveTo>
                          <a:pt x="198" y="431"/>
                        </a:moveTo>
                        <a:lnTo>
                          <a:pt x="198" y="431"/>
                        </a:lnTo>
                        <a:close/>
                        <a:moveTo>
                          <a:pt x="403" y="431"/>
                        </a:moveTo>
                        <a:lnTo>
                          <a:pt x="403" y="431"/>
                        </a:lnTo>
                        <a:close/>
                        <a:moveTo>
                          <a:pt x="431" y="403"/>
                        </a:moveTo>
                        <a:lnTo>
                          <a:pt x="431" y="403"/>
                        </a:lnTo>
                        <a:close/>
                      </a:path>
                    </a:pathLst>
                  </a:custGeom>
                  <a:solidFill>
                    <a:srgbClr val="7F7F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2750">
                      <a:solidFill>
                        <a:srgbClr val="7F7F7F"/>
                      </a:solidFill>
                      <a:latin typeface="Arial"/>
                      <a:ea typeface="Arial"/>
                      <a:cs typeface="Arial"/>
                      <a:sym typeface="Arial"/>
                    </a:endParaRPr>
                  </a:p>
                </p:txBody>
              </p:sp>
            </p:grpSp>
          </p:grpSp>
        </p:grpSp>
        <p:sp>
          <p:nvSpPr>
            <p:cNvPr id="1225" name="Google Shape;1225;p24"/>
            <p:cNvSpPr/>
            <p:nvPr/>
          </p:nvSpPr>
          <p:spPr>
            <a:xfrm>
              <a:off x="2717122" y="6839668"/>
              <a:ext cx="3703043" cy="492443"/>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lang="en-US" sz="1250">
                  <a:solidFill>
                    <a:srgbClr val="7F7F7F"/>
                  </a:solidFill>
                  <a:latin typeface="Arial"/>
                  <a:ea typeface="Arial"/>
                  <a:cs typeface="Arial"/>
                  <a:sym typeface="Arial"/>
                </a:rPr>
                <a:t>DESCRIPTION</a:t>
              </a:r>
              <a:endParaRPr sz="1250">
                <a:solidFill>
                  <a:srgbClr val="7F7F7F"/>
                </a:solidFill>
                <a:latin typeface="Arial"/>
                <a:ea typeface="Arial"/>
                <a:cs typeface="Arial"/>
                <a:sym typeface="Arial"/>
              </a:endParaRPr>
            </a:p>
          </p:txBody>
        </p:sp>
      </p:grpSp>
      <p:grpSp>
        <p:nvGrpSpPr>
          <p:cNvPr id="1226" name="Google Shape;1226;p24"/>
          <p:cNvGrpSpPr/>
          <p:nvPr/>
        </p:nvGrpSpPr>
        <p:grpSpPr>
          <a:xfrm>
            <a:off x="4480281" y="1797853"/>
            <a:ext cx="3503173" cy="4210313"/>
            <a:chOff x="7226936" y="2876549"/>
            <a:chExt cx="4661574" cy="6736500"/>
          </a:xfrm>
        </p:grpSpPr>
        <p:sp>
          <p:nvSpPr>
            <p:cNvPr id="1227" name="Google Shape;1227;p24"/>
            <p:cNvSpPr/>
            <p:nvPr/>
          </p:nvSpPr>
          <p:spPr>
            <a:xfrm>
              <a:off x="7226936" y="2876549"/>
              <a:ext cx="4299900" cy="6736500"/>
            </a:xfrm>
            <a:prstGeom prst="roundRect">
              <a:avLst>
                <a:gd fmla="val 1626" name="adj"/>
              </a:avLst>
            </a:prstGeom>
            <a:solidFill>
              <a:schemeClr val="lt1"/>
            </a:solidFill>
            <a:ln>
              <a:noFill/>
            </a:ln>
            <a:effectLst>
              <a:outerShdw blurRad="1270000" sx="80000" rotWithShape="0" algn="t" dir="5400000" dist="1676400" sy="80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50">
                <a:solidFill>
                  <a:schemeClr val="lt1"/>
                </a:solidFill>
                <a:latin typeface="Arial"/>
                <a:ea typeface="Arial"/>
                <a:cs typeface="Arial"/>
                <a:sym typeface="Arial"/>
              </a:endParaRPr>
            </a:p>
          </p:txBody>
        </p:sp>
        <p:sp>
          <p:nvSpPr>
            <p:cNvPr id="1228" name="Google Shape;1228;p24"/>
            <p:cNvSpPr/>
            <p:nvPr/>
          </p:nvSpPr>
          <p:spPr>
            <a:xfrm>
              <a:off x="7588530" y="7907184"/>
              <a:ext cx="4299980" cy="1705737"/>
            </a:xfrm>
            <a:custGeom>
              <a:rect b="b" l="l" r="r" t="t"/>
              <a:pathLst>
                <a:path extrusionOk="0" h="2213888" w="4474939">
                  <a:moveTo>
                    <a:pt x="961392" y="0"/>
                  </a:moveTo>
                  <a:lnTo>
                    <a:pt x="1069937" y="5599"/>
                  </a:lnTo>
                  <a:lnTo>
                    <a:pt x="1181639" y="23201"/>
                  </a:lnTo>
                  <a:lnTo>
                    <a:pt x="1296479" y="51198"/>
                  </a:lnTo>
                  <a:lnTo>
                    <a:pt x="1415255" y="91191"/>
                  </a:lnTo>
                  <a:lnTo>
                    <a:pt x="1541115" y="143188"/>
                  </a:lnTo>
                  <a:lnTo>
                    <a:pt x="1674833" y="205583"/>
                  </a:lnTo>
                  <a:lnTo>
                    <a:pt x="1817994" y="279978"/>
                  </a:lnTo>
                  <a:lnTo>
                    <a:pt x="1972172" y="364767"/>
                  </a:lnTo>
                  <a:lnTo>
                    <a:pt x="2138926" y="462363"/>
                  </a:lnTo>
                  <a:lnTo>
                    <a:pt x="2320632" y="570353"/>
                  </a:lnTo>
                  <a:lnTo>
                    <a:pt x="2518069" y="691140"/>
                  </a:lnTo>
                  <a:lnTo>
                    <a:pt x="2733598" y="821531"/>
                  </a:lnTo>
                  <a:lnTo>
                    <a:pt x="2968004" y="964716"/>
                  </a:lnTo>
                  <a:lnTo>
                    <a:pt x="3222860" y="1118305"/>
                  </a:lnTo>
                  <a:lnTo>
                    <a:pt x="3500529" y="1284691"/>
                  </a:lnTo>
                  <a:lnTo>
                    <a:pt x="3802586" y="1460674"/>
                  </a:lnTo>
                  <a:lnTo>
                    <a:pt x="4104641" y="1635861"/>
                  </a:lnTo>
                  <a:lnTo>
                    <a:pt x="4386239" y="1795045"/>
                  </a:lnTo>
                  <a:lnTo>
                    <a:pt x="4474939" y="1844793"/>
                  </a:lnTo>
                  <a:lnTo>
                    <a:pt x="4474939" y="2141125"/>
                  </a:lnTo>
                  <a:cubicBezTo>
                    <a:pt x="4474939" y="2181311"/>
                    <a:pt x="4442362" y="2213888"/>
                    <a:pt x="4402176" y="2213888"/>
                  </a:cubicBezTo>
                  <a:lnTo>
                    <a:pt x="72763" y="2213888"/>
                  </a:lnTo>
                  <a:cubicBezTo>
                    <a:pt x="32577" y="2213888"/>
                    <a:pt x="0" y="2181311"/>
                    <a:pt x="0" y="2141125"/>
                  </a:cubicBezTo>
                  <a:lnTo>
                    <a:pt x="0" y="336739"/>
                  </a:lnTo>
                  <a:lnTo>
                    <a:pt x="103209" y="279978"/>
                  </a:lnTo>
                  <a:lnTo>
                    <a:pt x="246371" y="205583"/>
                  </a:lnTo>
                  <a:lnTo>
                    <a:pt x="380095" y="143188"/>
                  </a:lnTo>
                  <a:lnTo>
                    <a:pt x="505945" y="91191"/>
                  </a:lnTo>
                  <a:lnTo>
                    <a:pt x="624728" y="51198"/>
                  </a:lnTo>
                  <a:lnTo>
                    <a:pt x="739568" y="23201"/>
                  </a:lnTo>
                  <a:lnTo>
                    <a:pt x="851263" y="5599"/>
                  </a:lnTo>
                  <a:lnTo>
                    <a:pt x="961392" y="0"/>
                  </a:lnTo>
                  <a:close/>
                </a:path>
              </a:pathLst>
            </a:custGeom>
            <a:gradFill>
              <a:gsLst>
                <a:gs pos="0">
                  <a:srgbClr val="56A9F3"/>
                </a:gs>
                <a:gs pos="100000">
                  <a:schemeClr val="accent1"/>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50">
                <a:solidFill>
                  <a:schemeClr val="lt1"/>
                </a:solidFill>
                <a:latin typeface="Arial"/>
                <a:ea typeface="Arial"/>
                <a:cs typeface="Arial"/>
                <a:sym typeface="Arial"/>
              </a:endParaRPr>
            </a:p>
          </p:txBody>
        </p:sp>
        <p:grpSp>
          <p:nvGrpSpPr>
            <p:cNvPr id="1229" name="Google Shape;1229;p24"/>
            <p:cNvGrpSpPr/>
            <p:nvPr/>
          </p:nvGrpSpPr>
          <p:grpSpPr>
            <a:xfrm>
              <a:off x="8087410" y="3389823"/>
              <a:ext cx="3302218" cy="3163156"/>
              <a:chOff x="4111628" y="3671177"/>
              <a:chExt cx="3074778" cy="2945293"/>
            </a:xfrm>
          </p:grpSpPr>
          <p:sp>
            <p:nvSpPr>
              <p:cNvPr id="1230" name="Google Shape;1230;p24"/>
              <p:cNvSpPr/>
              <p:nvPr/>
            </p:nvSpPr>
            <p:spPr>
              <a:xfrm>
                <a:off x="4111628" y="3671177"/>
                <a:ext cx="3074778" cy="560547"/>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None/>
                </a:pPr>
                <a:r>
                  <a:rPr b="1" lang="en-US" sz="2250">
                    <a:solidFill>
                      <a:schemeClr val="accent2"/>
                    </a:solidFill>
                    <a:latin typeface="Arial"/>
                    <a:ea typeface="Arial"/>
                    <a:cs typeface="Arial"/>
                    <a:sym typeface="Arial"/>
                  </a:rPr>
                  <a:t>PRO</a:t>
                </a:r>
                <a:endParaRPr b="1" sz="1500">
                  <a:solidFill>
                    <a:schemeClr val="accent2"/>
                  </a:solidFill>
                  <a:latin typeface="Arial"/>
                  <a:ea typeface="Arial"/>
                  <a:cs typeface="Arial"/>
                  <a:sym typeface="Arial"/>
                </a:endParaRPr>
              </a:p>
            </p:txBody>
          </p:sp>
          <p:grpSp>
            <p:nvGrpSpPr>
              <p:cNvPr id="1231" name="Google Shape;1231;p24"/>
              <p:cNvGrpSpPr/>
              <p:nvPr/>
            </p:nvGrpSpPr>
            <p:grpSpPr>
              <a:xfrm>
                <a:off x="4620222" y="4515105"/>
                <a:ext cx="1278592" cy="2101365"/>
                <a:chOff x="7281566" y="6409161"/>
                <a:chExt cx="1278592" cy="2101365"/>
              </a:xfrm>
            </p:grpSpPr>
            <p:grpSp>
              <p:nvGrpSpPr>
                <p:cNvPr id="1232" name="Google Shape;1232;p24"/>
                <p:cNvGrpSpPr/>
                <p:nvPr/>
              </p:nvGrpSpPr>
              <p:grpSpPr>
                <a:xfrm>
                  <a:off x="7281566" y="7682604"/>
                  <a:ext cx="1278592" cy="686281"/>
                  <a:chOff x="5601356" y="4583356"/>
                  <a:chExt cx="1278592" cy="686281"/>
                </a:xfrm>
              </p:grpSpPr>
              <p:sp>
                <p:nvSpPr>
                  <p:cNvPr id="1233" name="Google Shape;1233;p24"/>
                  <p:cNvSpPr/>
                  <p:nvPr/>
                </p:nvSpPr>
                <p:spPr>
                  <a:xfrm>
                    <a:off x="5811965" y="4583356"/>
                    <a:ext cx="1067983" cy="39547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25">
                        <a:solidFill>
                          <a:srgbClr val="7F7F7F"/>
                        </a:solidFill>
                        <a:latin typeface="Arial"/>
                        <a:ea typeface="Arial"/>
                        <a:cs typeface="Arial"/>
                        <a:sym typeface="Arial"/>
                      </a:rPr>
                      <a:t>FEATURE</a:t>
                    </a:r>
                    <a:endParaRPr sz="1125">
                      <a:solidFill>
                        <a:srgbClr val="7F7F7F"/>
                      </a:solidFill>
                      <a:latin typeface="Arial"/>
                      <a:ea typeface="Arial"/>
                      <a:cs typeface="Arial"/>
                      <a:sym typeface="Arial"/>
                    </a:endParaRPr>
                  </a:p>
                </p:txBody>
              </p:sp>
              <p:sp>
                <p:nvSpPr>
                  <p:cNvPr id="1234" name="Google Shape;1234;p24"/>
                  <p:cNvSpPr/>
                  <p:nvPr/>
                </p:nvSpPr>
                <p:spPr>
                  <a:xfrm>
                    <a:off x="5601356" y="4641770"/>
                    <a:ext cx="169121" cy="169119"/>
                  </a:xfrm>
                  <a:custGeom>
                    <a:rect b="b" l="l" r="r" t="t"/>
                    <a:pathLst>
                      <a:path extrusionOk="0" h="602" w="602">
                        <a:moveTo>
                          <a:pt x="304" y="601"/>
                        </a:moveTo>
                        <a:lnTo>
                          <a:pt x="304" y="601"/>
                        </a:lnTo>
                        <a:cubicBezTo>
                          <a:pt x="135" y="601"/>
                          <a:pt x="0" y="467"/>
                          <a:pt x="0" y="297"/>
                        </a:cubicBezTo>
                        <a:cubicBezTo>
                          <a:pt x="0" y="135"/>
                          <a:pt x="135" y="0"/>
                          <a:pt x="304" y="0"/>
                        </a:cubicBezTo>
                        <a:cubicBezTo>
                          <a:pt x="467" y="0"/>
                          <a:pt x="601" y="135"/>
                          <a:pt x="601" y="297"/>
                        </a:cubicBezTo>
                        <a:cubicBezTo>
                          <a:pt x="601" y="467"/>
                          <a:pt x="467" y="601"/>
                          <a:pt x="304" y="601"/>
                        </a:cubicBezTo>
                        <a:close/>
                        <a:moveTo>
                          <a:pt x="304" y="57"/>
                        </a:moveTo>
                        <a:lnTo>
                          <a:pt x="304" y="57"/>
                        </a:lnTo>
                        <a:cubicBezTo>
                          <a:pt x="170" y="57"/>
                          <a:pt x="57" y="163"/>
                          <a:pt x="57" y="297"/>
                        </a:cubicBezTo>
                        <a:cubicBezTo>
                          <a:pt x="57" y="431"/>
                          <a:pt x="170" y="544"/>
                          <a:pt x="304" y="544"/>
                        </a:cubicBezTo>
                        <a:cubicBezTo>
                          <a:pt x="439" y="544"/>
                          <a:pt x="544" y="431"/>
                          <a:pt x="544" y="297"/>
                        </a:cubicBezTo>
                        <a:cubicBezTo>
                          <a:pt x="544" y="163"/>
                          <a:pt x="439" y="57"/>
                          <a:pt x="304" y="57"/>
                        </a:cubicBezTo>
                        <a:close/>
                        <a:moveTo>
                          <a:pt x="403" y="431"/>
                        </a:moveTo>
                        <a:lnTo>
                          <a:pt x="403" y="431"/>
                        </a:lnTo>
                        <a:cubicBezTo>
                          <a:pt x="396" y="431"/>
                          <a:pt x="389" y="431"/>
                          <a:pt x="389" y="424"/>
                        </a:cubicBezTo>
                        <a:cubicBezTo>
                          <a:pt x="304" y="340"/>
                          <a:pt x="304" y="340"/>
                          <a:pt x="304" y="340"/>
                        </a:cubicBezTo>
                        <a:cubicBezTo>
                          <a:pt x="219" y="424"/>
                          <a:pt x="219" y="424"/>
                          <a:pt x="219" y="424"/>
                        </a:cubicBezTo>
                        <a:cubicBezTo>
                          <a:pt x="212" y="431"/>
                          <a:pt x="205" y="431"/>
                          <a:pt x="198" y="431"/>
                        </a:cubicBezTo>
                        <a:cubicBezTo>
                          <a:pt x="184" y="431"/>
                          <a:pt x="170" y="417"/>
                          <a:pt x="170" y="403"/>
                        </a:cubicBezTo>
                        <a:cubicBezTo>
                          <a:pt x="170" y="396"/>
                          <a:pt x="170" y="389"/>
                          <a:pt x="177" y="382"/>
                        </a:cubicBezTo>
                        <a:cubicBezTo>
                          <a:pt x="262" y="297"/>
                          <a:pt x="262" y="297"/>
                          <a:pt x="262" y="297"/>
                        </a:cubicBezTo>
                        <a:cubicBezTo>
                          <a:pt x="177" y="212"/>
                          <a:pt x="177" y="212"/>
                          <a:pt x="177" y="212"/>
                        </a:cubicBezTo>
                        <a:cubicBezTo>
                          <a:pt x="170" y="212"/>
                          <a:pt x="170" y="205"/>
                          <a:pt x="170" y="198"/>
                        </a:cubicBezTo>
                        <a:cubicBezTo>
                          <a:pt x="170" y="177"/>
                          <a:pt x="184" y="170"/>
                          <a:pt x="198" y="170"/>
                        </a:cubicBezTo>
                        <a:cubicBezTo>
                          <a:pt x="205" y="170"/>
                          <a:pt x="212" y="170"/>
                          <a:pt x="219" y="177"/>
                        </a:cubicBezTo>
                        <a:cubicBezTo>
                          <a:pt x="304" y="262"/>
                          <a:pt x="304" y="262"/>
                          <a:pt x="304" y="262"/>
                        </a:cubicBezTo>
                        <a:cubicBezTo>
                          <a:pt x="389" y="177"/>
                          <a:pt x="389" y="177"/>
                          <a:pt x="389" y="177"/>
                        </a:cubicBezTo>
                        <a:cubicBezTo>
                          <a:pt x="389" y="170"/>
                          <a:pt x="396" y="170"/>
                          <a:pt x="403" y="170"/>
                        </a:cubicBezTo>
                        <a:cubicBezTo>
                          <a:pt x="424" y="170"/>
                          <a:pt x="431" y="177"/>
                          <a:pt x="431" y="198"/>
                        </a:cubicBezTo>
                        <a:cubicBezTo>
                          <a:pt x="431" y="205"/>
                          <a:pt x="431" y="212"/>
                          <a:pt x="424" y="212"/>
                        </a:cubicBezTo>
                        <a:cubicBezTo>
                          <a:pt x="340" y="297"/>
                          <a:pt x="340" y="297"/>
                          <a:pt x="340" y="297"/>
                        </a:cubicBezTo>
                        <a:cubicBezTo>
                          <a:pt x="424" y="382"/>
                          <a:pt x="424" y="382"/>
                          <a:pt x="424" y="382"/>
                        </a:cubicBezTo>
                        <a:cubicBezTo>
                          <a:pt x="431" y="389"/>
                          <a:pt x="431" y="396"/>
                          <a:pt x="431" y="403"/>
                        </a:cubicBezTo>
                        <a:cubicBezTo>
                          <a:pt x="431" y="417"/>
                          <a:pt x="424" y="431"/>
                          <a:pt x="403" y="431"/>
                        </a:cubicBezTo>
                        <a:close/>
                      </a:path>
                    </a:pathLst>
                  </a:custGeom>
                  <a:solidFill>
                    <a:srgbClr val="7F7F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2750">
                      <a:solidFill>
                        <a:srgbClr val="7F7F7F"/>
                      </a:solidFill>
                      <a:latin typeface="Arial"/>
                      <a:ea typeface="Arial"/>
                      <a:cs typeface="Arial"/>
                      <a:sym typeface="Arial"/>
                    </a:endParaRPr>
                  </a:p>
                </p:txBody>
              </p:sp>
              <p:sp>
                <p:nvSpPr>
                  <p:cNvPr id="1235" name="Google Shape;1235;p24"/>
                  <p:cNvSpPr/>
                  <p:nvPr/>
                </p:nvSpPr>
                <p:spPr>
                  <a:xfrm>
                    <a:off x="5601356" y="5100518"/>
                    <a:ext cx="169121" cy="169119"/>
                  </a:xfrm>
                  <a:custGeom>
                    <a:rect b="b" l="l" r="r" t="t"/>
                    <a:pathLst>
                      <a:path extrusionOk="0" h="602" w="602">
                        <a:moveTo>
                          <a:pt x="304" y="601"/>
                        </a:moveTo>
                        <a:lnTo>
                          <a:pt x="304" y="601"/>
                        </a:lnTo>
                        <a:cubicBezTo>
                          <a:pt x="135" y="601"/>
                          <a:pt x="0" y="467"/>
                          <a:pt x="0" y="297"/>
                        </a:cubicBezTo>
                        <a:cubicBezTo>
                          <a:pt x="0" y="135"/>
                          <a:pt x="135" y="0"/>
                          <a:pt x="304" y="0"/>
                        </a:cubicBezTo>
                        <a:cubicBezTo>
                          <a:pt x="467" y="0"/>
                          <a:pt x="601" y="135"/>
                          <a:pt x="601" y="297"/>
                        </a:cubicBezTo>
                        <a:cubicBezTo>
                          <a:pt x="601" y="467"/>
                          <a:pt x="467" y="601"/>
                          <a:pt x="304" y="601"/>
                        </a:cubicBezTo>
                        <a:close/>
                        <a:moveTo>
                          <a:pt x="304" y="57"/>
                        </a:moveTo>
                        <a:lnTo>
                          <a:pt x="304" y="57"/>
                        </a:lnTo>
                        <a:cubicBezTo>
                          <a:pt x="170" y="57"/>
                          <a:pt x="57" y="163"/>
                          <a:pt x="57" y="297"/>
                        </a:cubicBezTo>
                        <a:cubicBezTo>
                          <a:pt x="57" y="431"/>
                          <a:pt x="170" y="544"/>
                          <a:pt x="304" y="544"/>
                        </a:cubicBezTo>
                        <a:cubicBezTo>
                          <a:pt x="439" y="544"/>
                          <a:pt x="544" y="431"/>
                          <a:pt x="544" y="297"/>
                        </a:cubicBezTo>
                        <a:cubicBezTo>
                          <a:pt x="544" y="163"/>
                          <a:pt x="439" y="57"/>
                          <a:pt x="304" y="57"/>
                        </a:cubicBezTo>
                        <a:close/>
                        <a:moveTo>
                          <a:pt x="403" y="431"/>
                        </a:moveTo>
                        <a:lnTo>
                          <a:pt x="403" y="431"/>
                        </a:lnTo>
                        <a:cubicBezTo>
                          <a:pt x="396" y="431"/>
                          <a:pt x="389" y="431"/>
                          <a:pt x="389" y="424"/>
                        </a:cubicBezTo>
                        <a:cubicBezTo>
                          <a:pt x="304" y="340"/>
                          <a:pt x="304" y="340"/>
                          <a:pt x="304" y="340"/>
                        </a:cubicBezTo>
                        <a:cubicBezTo>
                          <a:pt x="219" y="424"/>
                          <a:pt x="219" y="424"/>
                          <a:pt x="219" y="424"/>
                        </a:cubicBezTo>
                        <a:cubicBezTo>
                          <a:pt x="212" y="431"/>
                          <a:pt x="205" y="431"/>
                          <a:pt x="198" y="431"/>
                        </a:cubicBezTo>
                        <a:cubicBezTo>
                          <a:pt x="184" y="431"/>
                          <a:pt x="170" y="417"/>
                          <a:pt x="170" y="403"/>
                        </a:cubicBezTo>
                        <a:cubicBezTo>
                          <a:pt x="170" y="396"/>
                          <a:pt x="170" y="389"/>
                          <a:pt x="177" y="382"/>
                        </a:cubicBezTo>
                        <a:cubicBezTo>
                          <a:pt x="262" y="297"/>
                          <a:pt x="262" y="297"/>
                          <a:pt x="262" y="297"/>
                        </a:cubicBezTo>
                        <a:cubicBezTo>
                          <a:pt x="177" y="212"/>
                          <a:pt x="177" y="212"/>
                          <a:pt x="177" y="212"/>
                        </a:cubicBezTo>
                        <a:cubicBezTo>
                          <a:pt x="170" y="212"/>
                          <a:pt x="170" y="205"/>
                          <a:pt x="170" y="198"/>
                        </a:cubicBezTo>
                        <a:cubicBezTo>
                          <a:pt x="170" y="177"/>
                          <a:pt x="184" y="170"/>
                          <a:pt x="198" y="170"/>
                        </a:cubicBezTo>
                        <a:cubicBezTo>
                          <a:pt x="205" y="170"/>
                          <a:pt x="212" y="170"/>
                          <a:pt x="219" y="177"/>
                        </a:cubicBezTo>
                        <a:cubicBezTo>
                          <a:pt x="304" y="262"/>
                          <a:pt x="304" y="262"/>
                          <a:pt x="304" y="262"/>
                        </a:cubicBezTo>
                        <a:cubicBezTo>
                          <a:pt x="389" y="177"/>
                          <a:pt x="389" y="177"/>
                          <a:pt x="389" y="177"/>
                        </a:cubicBezTo>
                        <a:cubicBezTo>
                          <a:pt x="389" y="170"/>
                          <a:pt x="396" y="170"/>
                          <a:pt x="403" y="170"/>
                        </a:cubicBezTo>
                        <a:cubicBezTo>
                          <a:pt x="424" y="170"/>
                          <a:pt x="431" y="177"/>
                          <a:pt x="431" y="198"/>
                        </a:cubicBezTo>
                        <a:cubicBezTo>
                          <a:pt x="431" y="205"/>
                          <a:pt x="431" y="212"/>
                          <a:pt x="424" y="212"/>
                        </a:cubicBezTo>
                        <a:cubicBezTo>
                          <a:pt x="340" y="297"/>
                          <a:pt x="340" y="297"/>
                          <a:pt x="340" y="297"/>
                        </a:cubicBezTo>
                        <a:cubicBezTo>
                          <a:pt x="424" y="382"/>
                          <a:pt x="424" y="382"/>
                          <a:pt x="424" y="382"/>
                        </a:cubicBezTo>
                        <a:cubicBezTo>
                          <a:pt x="431" y="389"/>
                          <a:pt x="431" y="396"/>
                          <a:pt x="431" y="403"/>
                        </a:cubicBezTo>
                        <a:cubicBezTo>
                          <a:pt x="431" y="417"/>
                          <a:pt x="424" y="431"/>
                          <a:pt x="403" y="431"/>
                        </a:cubicBezTo>
                        <a:close/>
                      </a:path>
                    </a:pathLst>
                  </a:custGeom>
                  <a:solidFill>
                    <a:srgbClr val="7F7F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2750">
                      <a:solidFill>
                        <a:srgbClr val="7F7F7F"/>
                      </a:solidFill>
                      <a:latin typeface="Arial"/>
                      <a:ea typeface="Arial"/>
                      <a:cs typeface="Arial"/>
                      <a:sym typeface="Arial"/>
                    </a:endParaRPr>
                  </a:p>
                </p:txBody>
              </p:sp>
            </p:grpSp>
            <p:grpSp>
              <p:nvGrpSpPr>
                <p:cNvPr id="1236" name="Google Shape;1236;p24"/>
                <p:cNvGrpSpPr/>
                <p:nvPr/>
              </p:nvGrpSpPr>
              <p:grpSpPr>
                <a:xfrm>
                  <a:off x="7281566" y="6842971"/>
                  <a:ext cx="1278590" cy="395478"/>
                  <a:chOff x="5601356" y="3899635"/>
                  <a:chExt cx="1278590" cy="395478"/>
                </a:xfrm>
              </p:grpSpPr>
              <p:sp>
                <p:nvSpPr>
                  <p:cNvPr id="1237" name="Google Shape;1237;p24"/>
                  <p:cNvSpPr/>
                  <p:nvPr/>
                </p:nvSpPr>
                <p:spPr>
                  <a:xfrm>
                    <a:off x="5811964" y="3899635"/>
                    <a:ext cx="1067982" cy="39547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25">
                        <a:solidFill>
                          <a:srgbClr val="7F7F7F"/>
                        </a:solidFill>
                        <a:latin typeface="Arial"/>
                        <a:ea typeface="Arial"/>
                        <a:cs typeface="Arial"/>
                        <a:sym typeface="Arial"/>
                      </a:rPr>
                      <a:t>FEATURE</a:t>
                    </a:r>
                    <a:endParaRPr sz="1125">
                      <a:solidFill>
                        <a:srgbClr val="7F7F7F"/>
                      </a:solidFill>
                      <a:latin typeface="Arial"/>
                      <a:ea typeface="Arial"/>
                      <a:cs typeface="Arial"/>
                      <a:sym typeface="Arial"/>
                    </a:endParaRPr>
                  </a:p>
                </p:txBody>
              </p:sp>
              <p:sp>
                <p:nvSpPr>
                  <p:cNvPr id="1238" name="Google Shape;1238;p24"/>
                  <p:cNvSpPr/>
                  <p:nvPr/>
                </p:nvSpPr>
                <p:spPr>
                  <a:xfrm>
                    <a:off x="5601356" y="3952875"/>
                    <a:ext cx="169121" cy="169119"/>
                  </a:xfrm>
                  <a:custGeom>
                    <a:rect b="b" l="l" r="r" t="t"/>
                    <a:pathLst>
                      <a:path extrusionOk="0" h="602" w="602">
                        <a:moveTo>
                          <a:pt x="297" y="601"/>
                        </a:moveTo>
                        <a:lnTo>
                          <a:pt x="297" y="601"/>
                        </a:lnTo>
                        <a:cubicBezTo>
                          <a:pt x="135" y="601"/>
                          <a:pt x="0" y="467"/>
                          <a:pt x="0" y="297"/>
                        </a:cubicBezTo>
                        <a:cubicBezTo>
                          <a:pt x="0" y="135"/>
                          <a:pt x="135" y="0"/>
                          <a:pt x="297" y="0"/>
                        </a:cubicBezTo>
                        <a:cubicBezTo>
                          <a:pt x="467" y="0"/>
                          <a:pt x="601" y="135"/>
                          <a:pt x="601" y="297"/>
                        </a:cubicBezTo>
                        <a:cubicBezTo>
                          <a:pt x="601" y="467"/>
                          <a:pt x="467" y="601"/>
                          <a:pt x="297" y="601"/>
                        </a:cubicBezTo>
                        <a:close/>
                        <a:moveTo>
                          <a:pt x="297" y="57"/>
                        </a:moveTo>
                        <a:lnTo>
                          <a:pt x="297" y="57"/>
                        </a:lnTo>
                        <a:cubicBezTo>
                          <a:pt x="163" y="57"/>
                          <a:pt x="57" y="163"/>
                          <a:pt x="57" y="297"/>
                        </a:cubicBezTo>
                        <a:cubicBezTo>
                          <a:pt x="57" y="431"/>
                          <a:pt x="163" y="544"/>
                          <a:pt x="297" y="544"/>
                        </a:cubicBezTo>
                        <a:cubicBezTo>
                          <a:pt x="431" y="544"/>
                          <a:pt x="544" y="431"/>
                          <a:pt x="544" y="297"/>
                        </a:cubicBezTo>
                        <a:cubicBezTo>
                          <a:pt x="544" y="163"/>
                          <a:pt x="431" y="57"/>
                          <a:pt x="297" y="57"/>
                        </a:cubicBezTo>
                        <a:close/>
                        <a:moveTo>
                          <a:pt x="431" y="241"/>
                        </a:moveTo>
                        <a:lnTo>
                          <a:pt x="431" y="241"/>
                        </a:lnTo>
                        <a:cubicBezTo>
                          <a:pt x="283" y="396"/>
                          <a:pt x="283" y="396"/>
                          <a:pt x="283" y="396"/>
                        </a:cubicBezTo>
                        <a:cubicBezTo>
                          <a:pt x="276" y="403"/>
                          <a:pt x="269" y="403"/>
                          <a:pt x="262" y="403"/>
                        </a:cubicBezTo>
                        <a:cubicBezTo>
                          <a:pt x="255" y="403"/>
                          <a:pt x="248" y="403"/>
                          <a:pt x="240" y="396"/>
                        </a:cubicBezTo>
                        <a:cubicBezTo>
                          <a:pt x="156" y="311"/>
                          <a:pt x="156" y="311"/>
                          <a:pt x="156" y="311"/>
                        </a:cubicBezTo>
                        <a:cubicBezTo>
                          <a:pt x="149" y="304"/>
                          <a:pt x="149" y="297"/>
                          <a:pt x="149" y="290"/>
                        </a:cubicBezTo>
                        <a:cubicBezTo>
                          <a:pt x="149" y="276"/>
                          <a:pt x="163" y="262"/>
                          <a:pt x="177" y="262"/>
                        </a:cubicBezTo>
                        <a:cubicBezTo>
                          <a:pt x="184" y="262"/>
                          <a:pt x="191" y="262"/>
                          <a:pt x="198" y="269"/>
                        </a:cubicBezTo>
                        <a:cubicBezTo>
                          <a:pt x="262" y="333"/>
                          <a:pt x="262" y="333"/>
                          <a:pt x="262" y="333"/>
                        </a:cubicBezTo>
                        <a:cubicBezTo>
                          <a:pt x="396" y="205"/>
                          <a:pt x="396" y="205"/>
                          <a:pt x="396" y="205"/>
                        </a:cubicBezTo>
                        <a:cubicBezTo>
                          <a:pt x="396" y="198"/>
                          <a:pt x="403" y="198"/>
                          <a:pt x="410" y="198"/>
                        </a:cubicBezTo>
                        <a:cubicBezTo>
                          <a:pt x="431" y="198"/>
                          <a:pt x="438" y="205"/>
                          <a:pt x="438" y="226"/>
                        </a:cubicBezTo>
                        <a:cubicBezTo>
                          <a:pt x="438" y="234"/>
                          <a:pt x="438" y="241"/>
                          <a:pt x="431" y="241"/>
                        </a:cubicBezTo>
                        <a:close/>
                        <a:moveTo>
                          <a:pt x="431" y="198"/>
                        </a:moveTo>
                        <a:lnTo>
                          <a:pt x="431" y="198"/>
                        </a:lnTo>
                        <a:close/>
                        <a:moveTo>
                          <a:pt x="198" y="431"/>
                        </a:moveTo>
                        <a:lnTo>
                          <a:pt x="198" y="431"/>
                        </a:lnTo>
                        <a:close/>
                        <a:moveTo>
                          <a:pt x="403" y="431"/>
                        </a:moveTo>
                        <a:lnTo>
                          <a:pt x="403" y="431"/>
                        </a:lnTo>
                        <a:close/>
                        <a:moveTo>
                          <a:pt x="431" y="403"/>
                        </a:moveTo>
                        <a:lnTo>
                          <a:pt x="431" y="403"/>
                        </a:lnTo>
                        <a:close/>
                      </a:path>
                    </a:pathLst>
                  </a:custGeom>
                  <a:solidFill>
                    <a:srgbClr val="7F7F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2750">
                      <a:solidFill>
                        <a:srgbClr val="7F7F7F"/>
                      </a:solidFill>
                      <a:latin typeface="Arial"/>
                      <a:ea typeface="Arial"/>
                      <a:cs typeface="Arial"/>
                      <a:sym typeface="Arial"/>
                    </a:endParaRPr>
                  </a:p>
                </p:txBody>
              </p:sp>
            </p:grpSp>
            <p:grpSp>
              <p:nvGrpSpPr>
                <p:cNvPr id="1239" name="Google Shape;1239;p24"/>
                <p:cNvGrpSpPr/>
                <p:nvPr/>
              </p:nvGrpSpPr>
              <p:grpSpPr>
                <a:xfrm>
                  <a:off x="7281566" y="6409161"/>
                  <a:ext cx="1278592" cy="2101365"/>
                  <a:chOff x="5601356" y="3387869"/>
                  <a:chExt cx="1278592" cy="2101365"/>
                </a:xfrm>
              </p:grpSpPr>
              <p:sp>
                <p:nvSpPr>
                  <p:cNvPr id="1240" name="Google Shape;1240;p24"/>
                  <p:cNvSpPr/>
                  <p:nvPr/>
                </p:nvSpPr>
                <p:spPr>
                  <a:xfrm>
                    <a:off x="5811965" y="4241496"/>
                    <a:ext cx="1067983" cy="39547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25">
                        <a:solidFill>
                          <a:srgbClr val="7F7F7F"/>
                        </a:solidFill>
                        <a:latin typeface="Arial"/>
                        <a:ea typeface="Arial"/>
                        <a:cs typeface="Arial"/>
                        <a:sym typeface="Arial"/>
                      </a:rPr>
                      <a:t>FEATURE</a:t>
                    </a:r>
                    <a:endParaRPr sz="1125">
                      <a:solidFill>
                        <a:srgbClr val="7F7F7F"/>
                      </a:solidFill>
                      <a:latin typeface="Arial"/>
                      <a:ea typeface="Arial"/>
                      <a:cs typeface="Arial"/>
                      <a:sym typeface="Arial"/>
                    </a:endParaRPr>
                  </a:p>
                </p:txBody>
              </p:sp>
              <p:sp>
                <p:nvSpPr>
                  <p:cNvPr id="1241" name="Google Shape;1241;p24"/>
                  <p:cNvSpPr/>
                  <p:nvPr/>
                </p:nvSpPr>
                <p:spPr>
                  <a:xfrm>
                    <a:off x="5601356" y="4297323"/>
                    <a:ext cx="169121" cy="169119"/>
                  </a:xfrm>
                  <a:custGeom>
                    <a:rect b="b" l="l" r="r" t="t"/>
                    <a:pathLst>
                      <a:path extrusionOk="0" h="602" w="602">
                        <a:moveTo>
                          <a:pt x="297" y="601"/>
                        </a:moveTo>
                        <a:lnTo>
                          <a:pt x="297" y="601"/>
                        </a:lnTo>
                        <a:cubicBezTo>
                          <a:pt x="135" y="601"/>
                          <a:pt x="0" y="467"/>
                          <a:pt x="0" y="297"/>
                        </a:cubicBezTo>
                        <a:cubicBezTo>
                          <a:pt x="0" y="135"/>
                          <a:pt x="135" y="0"/>
                          <a:pt x="297" y="0"/>
                        </a:cubicBezTo>
                        <a:cubicBezTo>
                          <a:pt x="467" y="0"/>
                          <a:pt x="601" y="135"/>
                          <a:pt x="601" y="297"/>
                        </a:cubicBezTo>
                        <a:cubicBezTo>
                          <a:pt x="601" y="467"/>
                          <a:pt x="467" y="601"/>
                          <a:pt x="297" y="601"/>
                        </a:cubicBezTo>
                        <a:close/>
                        <a:moveTo>
                          <a:pt x="297" y="57"/>
                        </a:moveTo>
                        <a:lnTo>
                          <a:pt x="297" y="57"/>
                        </a:lnTo>
                        <a:cubicBezTo>
                          <a:pt x="163" y="57"/>
                          <a:pt x="57" y="163"/>
                          <a:pt x="57" y="297"/>
                        </a:cubicBezTo>
                        <a:cubicBezTo>
                          <a:pt x="57" y="431"/>
                          <a:pt x="163" y="544"/>
                          <a:pt x="297" y="544"/>
                        </a:cubicBezTo>
                        <a:cubicBezTo>
                          <a:pt x="431" y="544"/>
                          <a:pt x="544" y="431"/>
                          <a:pt x="544" y="297"/>
                        </a:cubicBezTo>
                        <a:cubicBezTo>
                          <a:pt x="544" y="163"/>
                          <a:pt x="431" y="57"/>
                          <a:pt x="297" y="57"/>
                        </a:cubicBezTo>
                        <a:close/>
                        <a:moveTo>
                          <a:pt x="431" y="241"/>
                        </a:moveTo>
                        <a:lnTo>
                          <a:pt x="431" y="241"/>
                        </a:lnTo>
                        <a:cubicBezTo>
                          <a:pt x="283" y="396"/>
                          <a:pt x="283" y="396"/>
                          <a:pt x="283" y="396"/>
                        </a:cubicBezTo>
                        <a:cubicBezTo>
                          <a:pt x="276" y="403"/>
                          <a:pt x="269" y="403"/>
                          <a:pt x="262" y="403"/>
                        </a:cubicBezTo>
                        <a:cubicBezTo>
                          <a:pt x="255" y="403"/>
                          <a:pt x="248" y="403"/>
                          <a:pt x="240" y="396"/>
                        </a:cubicBezTo>
                        <a:cubicBezTo>
                          <a:pt x="156" y="311"/>
                          <a:pt x="156" y="311"/>
                          <a:pt x="156" y="311"/>
                        </a:cubicBezTo>
                        <a:cubicBezTo>
                          <a:pt x="149" y="304"/>
                          <a:pt x="149" y="297"/>
                          <a:pt x="149" y="290"/>
                        </a:cubicBezTo>
                        <a:cubicBezTo>
                          <a:pt x="149" y="276"/>
                          <a:pt x="163" y="262"/>
                          <a:pt x="177" y="262"/>
                        </a:cubicBezTo>
                        <a:cubicBezTo>
                          <a:pt x="184" y="262"/>
                          <a:pt x="191" y="262"/>
                          <a:pt x="198" y="269"/>
                        </a:cubicBezTo>
                        <a:cubicBezTo>
                          <a:pt x="262" y="333"/>
                          <a:pt x="262" y="333"/>
                          <a:pt x="262" y="333"/>
                        </a:cubicBezTo>
                        <a:cubicBezTo>
                          <a:pt x="396" y="205"/>
                          <a:pt x="396" y="205"/>
                          <a:pt x="396" y="205"/>
                        </a:cubicBezTo>
                        <a:cubicBezTo>
                          <a:pt x="396" y="198"/>
                          <a:pt x="403" y="198"/>
                          <a:pt x="410" y="198"/>
                        </a:cubicBezTo>
                        <a:cubicBezTo>
                          <a:pt x="431" y="198"/>
                          <a:pt x="438" y="205"/>
                          <a:pt x="438" y="226"/>
                        </a:cubicBezTo>
                        <a:cubicBezTo>
                          <a:pt x="438" y="234"/>
                          <a:pt x="438" y="241"/>
                          <a:pt x="431" y="241"/>
                        </a:cubicBezTo>
                        <a:close/>
                        <a:moveTo>
                          <a:pt x="431" y="198"/>
                        </a:moveTo>
                        <a:lnTo>
                          <a:pt x="431" y="198"/>
                        </a:lnTo>
                        <a:close/>
                        <a:moveTo>
                          <a:pt x="198" y="431"/>
                        </a:moveTo>
                        <a:lnTo>
                          <a:pt x="198" y="431"/>
                        </a:lnTo>
                        <a:close/>
                        <a:moveTo>
                          <a:pt x="403" y="431"/>
                        </a:moveTo>
                        <a:lnTo>
                          <a:pt x="403" y="431"/>
                        </a:lnTo>
                        <a:close/>
                        <a:moveTo>
                          <a:pt x="431" y="403"/>
                        </a:moveTo>
                        <a:lnTo>
                          <a:pt x="431" y="403"/>
                        </a:lnTo>
                        <a:close/>
                      </a:path>
                    </a:pathLst>
                  </a:custGeom>
                  <a:solidFill>
                    <a:srgbClr val="7F7F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2750">
                      <a:solidFill>
                        <a:srgbClr val="7F7F7F"/>
                      </a:solidFill>
                      <a:latin typeface="Arial"/>
                      <a:ea typeface="Arial"/>
                      <a:cs typeface="Arial"/>
                      <a:sym typeface="Arial"/>
                    </a:endParaRPr>
                  </a:p>
                </p:txBody>
              </p:sp>
              <p:sp>
                <p:nvSpPr>
                  <p:cNvPr id="1242" name="Google Shape;1242;p24"/>
                  <p:cNvSpPr/>
                  <p:nvPr/>
                </p:nvSpPr>
                <p:spPr>
                  <a:xfrm>
                    <a:off x="5811964" y="3387869"/>
                    <a:ext cx="1067982" cy="39547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25">
                        <a:solidFill>
                          <a:srgbClr val="7F7F7F"/>
                        </a:solidFill>
                        <a:latin typeface="Arial"/>
                        <a:ea typeface="Arial"/>
                        <a:cs typeface="Arial"/>
                        <a:sym typeface="Arial"/>
                      </a:rPr>
                      <a:t>FEATURE</a:t>
                    </a:r>
                    <a:endParaRPr sz="1125">
                      <a:solidFill>
                        <a:srgbClr val="7F7F7F"/>
                      </a:solidFill>
                      <a:latin typeface="Arial"/>
                      <a:ea typeface="Arial"/>
                      <a:cs typeface="Arial"/>
                      <a:sym typeface="Arial"/>
                    </a:endParaRPr>
                  </a:p>
                </p:txBody>
              </p:sp>
              <p:sp>
                <p:nvSpPr>
                  <p:cNvPr id="1243" name="Google Shape;1243;p24"/>
                  <p:cNvSpPr/>
                  <p:nvPr/>
                </p:nvSpPr>
                <p:spPr>
                  <a:xfrm>
                    <a:off x="5601356" y="3443696"/>
                    <a:ext cx="169121" cy="169119"/>
                  </a:xfrm>
                  <a:custGeom>
                    <a:rect b="b" l="l" r="r" t="t"/>
                    <a:pathLst>
                      <a:path extrusionOk="0" h="602" w="602">
                        <a:moveTo>
                          <a:pt x="297" y="601"/>
                        </a:moveTo>
                        <a:lnTo>
                          <a:pt x="297" y="601"/>
                        </a:lnTo>
                        <a:cubicBezTo>
                          <a:pt x="135" y="601"/>
                          <a:pt x="0" y="467"/>
                          <a:pt x="0" y="297"/>
                        </a:cubicBezTo>
                        <a:cubicBezTo>
                          <a:pt x="0" y="135"/>
                          <a:pt x="135" y="0"/>
                          <a:pt x="297" y="0"/>
                        </a:cubicBezTo>
                        <a:cubicBezTo>
                          <a:pt x="467" y="0"/>
                          <a:pt x="601" y="135"/>
                          <a:pt x="601" y="297"/>
                        </a:cubicBezTo>
                        <a:cubicBezTo>
                          <a:pt x="601" y="467"/>
                          <a:pt x="467" y="601"/>
                          <a:pt x="297" y="601"/>
                        </a:cubicBezTo>
                        <a:close/>
                        <a:moveTo>
                          <a:pt x="297" y="57"/>
                        </a:moveTo>
                        <a:lnTo>
                          <a:pt x="297" y="57"/>
                        </a:lnTo>
                        <a:cubicBezTo>
                          <a:pt x="163" y="57"/>
                          <a:pt x="57" y="163"/>
                          <a:pt x="57" y="297"/>
                        </a:cubicBezTo>
                        <a:cubicBezTo>
                          <a:pt x="57" y="431"/>
                          <a:pt x="163" y="544"/>
                          <a:pt x="297" y="544"/>
                        </a:cubicBezTo>
                        <a:cubicBezTo>
                          <a:pt x="431" y="544"/>
                          <a:pt x="544" y="431"/>
                          <a:pt x="544" y="297"/>
                        </a:cubicBezTo>
                        <a:cubicBezTo>
                          <a:pt x="544" y="163"/>
                          <a:pt x="431" y="57"/>
                          <a:pt x="297" y="57"/>
                        </a:cubicBezTo>
                        <a:close/>
                        <a:moveTo>
                          <a:pt x="431" y="241"/>
                        </a:moveTo>
                        <a:lnTo>
                          <a:pt x="431" y="241"/>
                        </a:lnTo>
                        <a:cubicBezTo>
                          <a:pt x="283" y="396"/>
                          <a:pt x="283" y="396"/>
                          <a:pt x="283" y="396"/>
                        </a:cubicBezTo>
                        <a:cubicBezTo>
                          <a:pt x="276" y="403"/>
                          <a:pt x="269" y="403"/>
                          <a:pt x="262" y="403"/>
                        </a:cubicBezTo>
                        <a:cubicBezTo>
                          <a:pt x="255" y="403"/>
                          <a:pt x="248" y="403"/>
                          <a:pt x="240" y="396"/>
                        </a:cubicBezTo>
                        <a:cubicBezTo>
                          <a:pt x="156" y="311"/>
                          <a:pt x="156" y="311"/>
                          <a:pt x="156" y="311"/>
                        </a:cubicBezTo>
                        <a:cubicBezTo>
                          <a:pt x="149" y="304"/>
                          <a:pt x="149" y="297"/>
                          <a:pt x="149" y="290"/>
                        </a:cubicBezTo>
                        <a:cubicBezTo>
                          <a:pt x="149" y="276"/>
                          <a:pt x="163" y="262"/>
                          <a:pt x="177" y="262"/>
                        </a:cubicBezTo>
                        <a:cubicBezTo>
                          <a:pt x="184" y="262"/>
                          <a:pt x="191" y="262"/>
                          <a:pt x="198" y="269"/>
                        </a:cubicBezTo>
                        <a:cubicBezTo>
                          <a:pt x="262" y="333"/>
                          <a:pt x="262" y="333"/>
                          <a:pt x="262" y="333"/>
                        </a:cubicBezTo>
                        <a:cubicBezTo>
                          <a:pt x="396" y="205"/>
                          <a:pt x="396" y="205"/>
                          <a:pt x="396" y="205"/>
                        </a:cubicBezTo>
                        <a:cubicBezTo>
                          <a:pt x="396" y="198"/>
                          <a:pt x="403" y="198"/>
                          <a:pt x="410" y="198"/>
                        </a:cubicBezTo>
                        <a:cubicBezTo>
                          <a:pt x="431" y="198"/>
                          <a:pt x="438" y="205"/>
                          <a:pt x="438" y="226"/>
                        </a:cubicBezTo>
                        <a:cubicBezTo>
                          <a:pt x="438" y="234"/>
                          <a:pt x="438" y="241"/>
                          <a:pt x="431" y="241"/>
                        </a:cubicBezTo>
                        <a:close/>
                        <a:moveTo>
                          <a:pt x="431" y="198"/>
                        </a:moveTo>
                        <a:lnTo>
                          <a:pt x="431" y="198"/>
                        </a:lnTo>
                        <a:close/>
                        <a:moveTo>
                          <a:pt x="198" y="431"/>
                        </a:moveTo>
                        <a:lnTo>
                          <a:pt x="198" y="431"/>
                        </a:lnTo>
                        <a:close/>
                        <a:moveTo>
                          <a:pt x="403" y="431"/>
                        </a:moveTo>
                        <a:lnTo>
                          <a:pt x="403" y="431"/>
                        </a:lnTo>
                        <a:close/>
                        <a:moveTo>
                          <a:pt x="431" y="403"/>
                        </a:moveTo>
                        <a:lnTo>
                          <a:pt x="431" y="403"/>
                        </a:lnTo>
                        <a:close/>
                      </a:path>
                    </a:pathLst>
                  </a:custGeom>
                  <a:solidFill>
                    <a:srgbClr val="7F7F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2750">
                      <a:solidFill>
                        <a:srgbClr val="7F7F7F"/>
                      </a:solidFill>
                      <a:latin typeface="Arial"/>
                      <a:ea typeface="Arial"/>
                      <a:cs typeface="Arial"/>
                      <a:sym typeface="Arial"/>
                    </a:endParaRPr>
                  </a:p>
                </p:txBody>
              </p:sp>
              <p:sp>
                <p:nvSpPr>
                  <p:cNvPr id="1244" name="Google Shape;1244;p24"/>
                  <p:cNvSpPr/>
                  <p:nvPr/>
                </p:nvSpPr>
                <p:spPr>
                  <a:xfrm>
                    <a:off x="5811965" y="5093756"/>
                    <a:ext cx="1067983" cy="39547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25">
                        <a:solidFill>
                          <a:srgbClr val="7F7F7F"/>
                        </a:solidFill>
                        <a:latin typeface="Arial"/>
                        <a:ea typeface="Arial"/>
                        <a:cs typeface="Arial"/>
                        <a:sym typeface="Arial"/>
                      </a:rPr>
                      <a:t>FEATURE</a:t>
                    </a:r>
                    <a:endParaRPr sz="1125">
                      <a:solidFill>
                        <a:srgbClr val="7F7F7F"/>
                      </a:solidFill>
                      <a:latin typeface="Arial"/>
                      <a:ea typeface="Arial"/>
                      <a:cs typeface="Arial"/>
                      <a:sym typeface="Arial"/>
                    </a:endParaRPr>
                  </a:p>
                </p:txBody>
              </p:sp>
            </p:grpSp>
          </p:grpSp>
        </p:grpSp>
        <p:sp>
          <p:nvSpPr>
            <p:cNvPr id="1245" name="Google Shape;1245;p24"/>
            <p:cNvSpPr/>
            <p:nvPr/>
          </p:nvSpPr>
          <p:spPr>
            <a:xfrm>
              <a:off x="7886999" y="6839668"/>
              <a:ext cx="3703043" cy="492443"/>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lang="en-US" sz="1250">
                  <a:solidFill>
                    <a:srgbClr val="7F7F7F"/>
                  </a:solidFill>
                  <a:latin typeface="Arial"/>
                  <a:ea typeface="Arial"/>
                  <a:cs typeface="Arial"/>
                  <a:sym typeface="Arial"/>
                </a:rPr>
                <a:t>DESCRIPTION</a:t>
              </a:r>
              <a:endParaRPr sz="1250">
                <a:solidFill>
                  <a:srgbClr val="7F7F7F"/>
                </a:solidFill>
                <a:latin typeface="Arial"/>
                <a:ea typeface="Arial"/>
                <a:cs typeface="Arial"/>
                <a:sym typeface="Arial"/>
              </a:endParaRPr>
            </a:p>
          </p:txBody>
        </p:sp>
      </p:grpSp>
      <p:grpSp>
        <p:nvGrpSpPr>
          <p:cNvPr id="1246" name="Google Shape;1246;p24"/>
          <p:cNvGrpSpPr/>
          <p:nvPr/>
        </p:nvGrpSpPr>
        <p:grpSpPr>
          <a:xfrm>
            <a:off x="7983429" y="1797844"/>
            <a:ext cx="2687488" cy="4210233"/>
            <a:chOff x="12758406" y="2876549"/>
            <a:chExt cx="4299980" cy="6736373"/>
          </a:xfrm>
        </p:grpSpPr>
        <p:sp>
          <p:nvSpPr>
            <p:cNvPr id="1247" name="Google Shape;1247;p24"/>
            <p:cNvSpPr/>
            <p:nvPr/>
          </p:nvSpPr>
          <p:spPr>
            <a:xfrm>
              <a:off x="12758406" y="2876549"/>
              <a:ext cx="4299980" cy="6736373"/>
            </a:xfrm>
            <a:prstGeom prst="roundRect">
              <a:avLst>
                <a:gd fmla="val 1626" name="adj"/>
              </a:avLst>
            </a:prstGeom>
            <a:solidFill>
              <a:schemeClr val="lt1"/>
            </a:solidFill>
            <a:ln>
              <a:noFill/>
            </a:ln>
            <a:effectLst>
              <a:outerShdw blurRad="1270000" sx="80000" rotWithShape="0" algn="t" dir="5400000" dist="1676400" sy="80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50">
                <a:solidFill>
                  <a:schemeClr val="lt1"/>
                </a:solidFill>
                <a:latin typeface="Arial"/>
                <a:ea typeface="Arial"/>
                <a:cs typeface="Arial"/>
                <a:sym typeface="Arial"/>
              </a:endParaRPr>
            </a:p>
          </p:txBody>
        </p:sp>
        <p:sp>
          <p:nvSpPr>
            <p:cNvPr id="1248" name="Google Shape;1248;p24"/>
            <p:cNvSpPr/>
            <p:nvPr/>
          </p:nvSpPr>
          <p:spPr>
            <a:xfrm>
              <a:off x="12758406" y="7907184"/>
              <a:ext cx="4299980" cy="1705737"/>
            </a:xfrm>
            <a:custGeom>
              <a:rect b="b" l="l" r="r" t="t"/>
              <a:pathLst>
                <a:path extrusionOk="0" h="2213888" w="4474939">
                  <a:moveTo>
                    <a:pt x="961392" y="0"/>
                  </a:moveTo>
                  <a:lnTo>
                    <a:pt x="1069937" y="5599"/>
                  </a:lnTo>
                  <a:lnTo>
                    <a:pt x="1181639" y="23201"/>
                  </a:lnTo>
                  <a:lnTo>
                    <a:pt x="1296479" y="51198"/>
                  </a:lnTo>
                  <a:lnTo>
                    <a:pt x="1415255" y="91191"/>
                  </a:lnTo>
                  <a:lnTo>
                    <a:pt x="1541115" y="143188"/>
                  </a:lnTo>
                  <a:lnTo>
                    <a:pt x="1674833" y="205583"/>
                  </a:lnTo>
                  <a:lnTo>
                    <a:pt x="1817994" y="279978"/>
                  </a:lnTo>
                  <a:lnTo>
                    <a:pt x="1972172" y="364767"/>
                  </a:lnTo>
                  <a:lnTo>
                    <a:pt x="2138926" y="462363"/>
                  </a:lnTo>
                  <a:lnTo>
                    <a:pt x="2320632" y="570353"/>
                  </a:lnTo>
                  <a:lnTo>
                    <a:pt x="2518069" y="691140"/>
                  </a:lnTo>
                  <a:lnTo>
                    <a:pt x="2733598" y="821531"/>
                  </a:lnTo>
                  <a:lnTo>
                    <a:pt x="2968004" y="964716"/>
                  </a:lnTo>
                  <a:lnTo>
                    <a:pt x="3222860" y="1118305"/>
                  </a:lnTo>
                  <a:lnTo>
                    <a:pt x="3500529" y="1284691"/>
                  </a:lnTo>
                  <a:lnTo>
                    <a:pt x="3802586" y="1460674"/>
                  </a:lnTo>
                  <a:lnTo>
                    <a:pt x="4104641" y="1635861"/>
                  </a:lnTo>
                  <a:lnTo>
                    <a:pt x="4386239" y="1795045"/>
                  </a:lnTo>
                  <a:lnTo>
                    <a:pt x="4474939" y="1844793"/>
                  </a:lnTo>
                  <a:lnTo>
                    <a:pt x="4474939" y="2141125"/>
                  </a:lnTo>
                  <a:cubicBezTo>
                    <a:pt x="4474939" y="2181311"/>
                    <a:pt x="4442362" y="2213888"/>
                    <a:pt x="4402176" y="2213888"/>
                  </a:cubicBezTo>
                  <a:lnTo>
                    <a:pt x="72763" y="2213888"/>
                  </a:lnTo>
                  <a:cubicBezTo>
                    <a:pt x="32577" y="2213888"/>
                    <a:pt x="0" y="2181311"/>
                    <a:pt x="0" y="2141125"/>
                  </a:cubicBezTo>
                  <a:lnTo>
                    <a:pt x="0" y="336739"/>
                  </a:lnTo>
                  <a:lnTo>
                    <a:pt x="103209" y="279978"/>
                  </a:lnTo>
                  <a:lnTo>
                    <a:pt x="246371" y="205583"/>
                  </a:lnTo>
                  <a:lnTo>
                    <a:pt x="380095" y="143188"/>
                  </a:lnTo>
                  <a:lnTo>
                    <a:pt x="505945" y="91191"/>
                  </a:lnTo>
                  <a:lnTo>
                    <a:pt x="624728" y="51198"/>
                  </a:lnTo>
                  <a:lnTo>
                    <a:pt x="739568" y="23201"/>
                  </a:lnTo>
                  <a:lnTo>
                    <a:pt x="851263" y="5599"/>
                  </a:lnTo>
                  <a:lnTo>
                    <a:pt x="961392" y="0"/>
                  </a:lnTo>
                  <a:close/>
                </a:path>
              </a:pathLst>
            </a:custGeom>
            <a:gradFill>
              <a:gsLst>
                <a:gs pos="0">
                  <a:srgbClr val="0B5394"/>
                </a:gs>
                <a:gs pos="100000">
                  <a:schemeClr val="accent1"/>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50">
                <a:solidFill>
                  <a:schemeClr val="lt1"/>
                </a:solidFill>
                <a:latin typeface="Arial"/>
                <a:ea typeface="Arial"/>
                <a:cs typeface="Arial"/>
                <a:sym typeface="Arial"/>
              </a:endParaRPr>
            </a:p>
          </p:txBody>
        </p:sp>
        <p:grpSp>
          <p:nvGrpSpPr>
            <p:cNvPr id="1249" name="Google Shape;1249;p24"/>
            <p:cNvGrpSpPr/>
            <p:nvPr/>
          </p:nvGrpSpPr>
          <p:grpSpPr>
            <a:xfrm>
              <a:off x="13257286" y="3389823"/>
              <a:ext cx="3302218" cy="2247763"/>
              <a:chOff x="4111628" y="3671177"/>
              <a:chExt cx="3074778" cy="2092948"/>
            </a:xfrm>
          </p:grpSpPr>
          <p:sp>
            <p:nvSpPr>
              <p:cNvPr id="1250" name="Google Shape;1250;p24"/>
              <p:cNvSpPr/>
              <p:nvPr/>
            </p:nvSpPr>
            <p:spPr>
              <a:xfrm>
                <a:off x="4111628" y="3671177"/>
                <a:ext cx="3074778" cy="560547"/>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None/>
                </a:pPr>
                <a:r>
                  <a:rPr b="1" lang="en-US" sz="2250">
                    <a:solidFill>
                      <a:schemeClr val="accent1"/>
                    </a:solidFill>
                    <a:latin typeface="Arial"/>
                    <a:ea typeface="Arial"/>
                    <a:cs typeface="Arial"/>
                    <a:sym typeface="Arial"/>
                  </a:rPr>
                  <a:t>PREMIUM</a:t>
                </a:r>
                <a:endParaRPr b="1" sz="1500">
                  <a:solidFill>
                    <a:schemeClr val="accent1"/>
                  </a:solidFill>
                  <a:latin typeface="Arial"/>
                  <a:ea typeface="Arial"/>
                  <a:cs typeface="Arial"/>
                  <a:sym typeface="Arial"/>
                </a:endParaRPr>
              </a:p>
            </p:txBody>
          </p:sp>
          <p:grpSp>
            <p:nvGrpSpPr>
              <p:cNvPr id="1251" name="Google Shape;1251;p24"/>
              <p:cNvGrpSpPr/>
              <p:nvPr/>
            </p:nvGrpSpPr>
            <p:grpSpPr>
              <a:xfrm>
                <a:off x="4620222" y="4515110"/>
                <a:ext cx="1646419" cy="1249015"/>
                <a:chOff x="7281566" y="6409166"/>
                <a:chExt cx="1646419" cy="1249015"/>
              </a:xfrm>
            </p:grpSpPr>
            <p:grpSp>
              <p:nvGrpSpPr>
                <p:cNvPr id="1252" name="Google Shape;1252;p24"/>
                <p:cNvGrpSpPr/>
                <p:nvPr/>
              </p:nvGrpSpPr>
              <p:grpSpPr>
                <a:xfrm>
                  <a:off x="7281566" y="6842970"/>
                  <a:ext cx="1646418" cy="395400"/>
                  <a:chOff x="5601356" y="3899634"/>
                  <a:chExt cx="1646418" cy="395400"/>
                </a:xfrm>
              </p:grpSpPr>
              <p:sp>
                <p:nvSpPr>
                  <p:cNvPr id="1253" name="Google Shape;1253;p24"/>
                  <p:cNvSpPr/>
                  <p:nvPr/>
                </p:nvSpPr>
                <p:spPr>
                  <a:xfrm>
                    <a:off x="5811974" y="3899634"/>
                    <a:ext cx="1435800" cy="39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25">
                        <a:solidFill>
                          <a:srgbClr val="7F7F7F"/>
                        </a:solidFill>
                        <a:latin typeface="Arial"/>
                        <a:ea typeface="Arial"/>
                        <a:cs typeface="Arial"/>
                        <a:sym typeface="Arial"/>
                      </a:rPr>
                      <a:t>FEATURE</a:t>
                    </a:r>
                    <a:endParaRPr sz="1125">
                      <a:solidFill>
                        <a:srgbClr val="7F7F7F"/>
                      </a:solidFill>
                      <a:latin typeface="Arial"/>
                      <a:ea typeface="Arial"/>
                      <a:cs typeface="Arial"/>
                      <a:sym typeface="Arial"/>
                    </a:endParaRPr>
                  </a:p>
                </p:txBody>
              </p:sp>
              <p:sp>
                <p:nvSpPr>
                  <p:cNvPr id="1254" name="Google Shape;1254;p24"/>
                  <p:cNvSpPr/>
                  <p:nvPr/>
                </p:nvSpPr>
                <p:spPr>
                  <a:xfrm>
                    <a:off x="5601356" y="3952875"/>
                    <a:ext cx="169121" cy="169119"/>
                  </a:xfrm>
                  <a:custGeom>
                    <a:rect b="b" l="l" r="r" t="t"/>
                    <a:pathLst>
                      <a:path extrusionOk="0" h="602" w="602">
                        <a:moveTo>
                          <a:pt x="297" y="601"/>
                        </a:moveTo>
                        <a:lnTo>
                          <a:pt x="297" y="601"/>
                        </a:lnTo>
                        <a:cubicBezTo>
                          <a:pt x="135" y="601"/>
                          <a:pt x="0" y="467"/>
                          <a:pt x="0" y="297"/>
                        </a:cubicBezTo>
                        <a:cubicBezTo>
                          <a:pt x="0" y="135"/>
                          <a:pt x="135" y="0"/>
                          <a:pt x="297" y="0"/>
                        </a:cubicBezTo>
                        <a:cubicBezTo>
                          <a:pt x="467" y="0"/>
                          <a:pt x="601" y="135"/>
                          <a:pt x="601" y="297"/>
                        </a:cubicBezTo>
                        <a:cubicBezTo>
                          <a:pt x="601" y="467"/>
                          <a:pt x="467" y="601"/>
                          <a:pt x="297" y="601"/>
                        </a:cubicBezTo>
                        <a:close/>
                        <a:moveTo>
                          <a:pt x="297" y="57"/>
                        </a:moveTo>
                        <a:lnTo>
                          <a:pt x="297" y="57"/>
                        </a:lnTo>
                        <a:cubicBezTo>
                          <a:pt x="163" y="57"/>
                          <a:pt x="57" y="163"/>
                          <a:pt x="57" y="297"/>
                        </a:cubicBezTo>
                        <a:cubicBezTo>
                          <a:pt x="57" y="431"/>
                          <a:pt x="163" y="544"/>
                          <a:pt x="297" y="544"/>
                        </a:cubicBezTo>
                        <a:cubicBezTo>
                          <a:pt x="431" y="544"/>
                          <a:pt x="544" y="431"/>
                          <a:pt x="544" y="297"/>
                        </a:cubicBezTo>
                        <a:cubicBezTo>
                          <a:pt x="544" y="163"/>
                          <a:pt x="431" y="57"/>
                          <a:pt x="297" y="57"/>
                        </a:cubicBezTo>
                        <a:close/>
                        <a:moveTo>
                          <a:pt x="431" y="241"/>
                        </a:moveTo>
                        <a:lnTo>
                          <a:pt x="431" y="241"/>
                        </a:lnTo>
                        <a:cubicBezTo>
                          <a:pt x="283" y="396"/>
                          <a:pt x="283" y="396"/>
                          <a:pt x="283" y="396"/>
                        </a:cubicBezTo>
                        <a:cubicBezTo>
                          <a:pt x="276" y="403"/>
                          <a:pt x="269" y="403"/>
                          <a:pt x="262" y="403"/>
                        </a:cubicBezTo>
                        <a:cubicBezTo>
                          <a:pt x="255" y="403"/>
                          <a:pt x="248" y="403"/>
                          <a:pt x="240" y="396"/>
                        </a:cubicBezTo>
                        <a:cubicBezTo>
                          <a:pt x="156" y="311"/>
                          <a:pt x="156" y="311"/>
                          <a:pt x="156" y="311"/>
                        </a:cubicBezTo>
                        <a:cubicBezTo>
                          <a:pt x="149" y="304"/>
                          <a:pt x="149" y="297"/>
                          <a:pt x="149" y="290"/>
                        </a:cubicBezTo>
                        <a:cubicBezTo>
                          <a:pt x="149" y="276"/>
                          <a:pt x="163" y="262"/>
                          <a:pt x="177" y="262"/>
                        </a:cubicBezTo>
                        <a:cubicBezTo>
                          <a:pt x="184" y="262"/>
                          <a:pt x="191" y="262"/>
                          <a:pt x="198" y="269"/>
                        </a:cubicBezTo>
                        <a:cubicBezTo>
                          <a:pt x="262" y="333"/>
                          <a:pt x="262" y="333"/>
                          <a:pt x="262" y="333"/>
                        </a:cubicBezTo>
                        <a:cubicBezTo>
                          <a:pt x="396" y="205"/>
                          <a:pt x="396" y="205"/>
                          <a:pt x="396" y="205"/>
                        </a:cubicBezTo>
                        <a:cubicBezTo>
                          <a:pt x="396" y="198"/>
                          <a:pt x="403" y="198"/>
                          <a:pt x="410" y="198"/>
                        </a:cubicBezTo>
                        <a:cubicBezTo>
                          <a:pt x="431" y="198"/>
                          <a:pt x="438" y="205"/>
                          <a:pt x="438" y="226"/>
                        </a:cubicBezTo>
                        <a:cubicBezTo>
                          <a:pt x="438" y="234"/>
                          <a:pt x="438" y="241"/>
                          <a:pt x="431" y="241"/>
                        </a:cubicBezTo>
                        <a:close/>
                        <a:moveTo>
                          <a:pt x="431" y="198"/>
                        </a:moveTo>
                        <a:lnTo>
                          <a:pt x="431" y="198"/>
                        </a:lnTo>
                        <a:close/>
                        <a:moveTo>
                          <a:pt x="198" y="431"/>
                        </a:moveTo>
                        <a:lnTo>
                          <a:pt x="198" y="431"/>
                        </a:lnTo>
                        <a:close/>
                        <a:moveTo>
                          <a:pt x="403" y="431"/>
                        </a:moveTo>
                        <a:lnTo>
                          <a:pt x="403" y="431"/>
                        </a:lnTo>
                        <a:close/>
                        <a:moveTo>
                          <a:pt x="431" y="403"/>
                        </a:moveTo>
                        <a:lnTo>
                          <a:pt x="431" y="403"/>
                        </a:lnTo>
                        <a:close/>
                      </a:path>
                    </a:pathLst>
                  </a:custGeom>
                  <a:solidFill>
                    <a:srgbClr val="7F7F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2750">
                      <a:solidFill>
                        <a:srgbClr val="7F7F7F"/>
                      </a:solidFill>
                      <a:latin typeface="Arial"/>
                      <a:ea typeface="Arial"/>
                      <a:cs typeface="Arial"/>
                      <a:sym typeface="Arial"/>
                    </a:endParaRPr>
                  </a:p>
                </p:txBody>
              </p:sp>
            </p:grpSp>
            <p:grpSp>
              <p:nvGrpSpPr>
                <p:cNvPr id="1255" name="Google Shape;1255;p24"/>
                <p:cNvGrpSpPr/>
                <p:nvPr/>
              </p:nvGrpSpPr>
              <p:grpSpPr>
                <a:xfrm>
                  <a:off x="7281566" y="6409166"/>
                  <a:ext cx="1646419" cy="1249015"/>
                  <a:chOff x="5601356" y="3387874"/>
                  <a:chExt cx="1646419" cy="1249015"/>
                </a:xfrm>
              </p:grpSpPr>
              <p:sp>
                <p:nvSpPr>
                  <p:cNvPr id="1256" name="Google Shape;1256;p24"/>
                  <p:cNvSpPr/>
                  <p:nvPr/>
                </p:nvSpPr>
                <p:spPr>
                  <a:xfrm>
                    <a:off x="5811975" y="4241489"/>
                    <a:ext cx="1435800" cy="39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25">
                        <a:solidFill>
                          <a:srgbClr val="7F7F7F"/>
                        </a:solidFill>
                        <a:latin typeface="Arial"/>
                        <a:ea typeface="Arial"/>
                        <a:cs typeface="Arial"/>
                        <a:sym typeface="Arial"/>
                      </a:rPr>
                      <a:t>FEATURE</a:t>
                    </a:r>
                    <a:endParaRPr sz="1125">
                      <a:solidFill>
                        <a:srgbClr val="7F7F7F"/>
                      </a:solidFill>
                      <a:latin typeface="Arial"/>
                      <a:ea typeface="Arial"/>
                      <a:cs typeface="Arial"/>
                      <a:sym typeface="Arial"/>
                    </a:endParaRPr>
                  </a:p>
                </p:txBody>
              </p:sp>
              <p:sp>
                <p:nvSpPr>
                  <p:cNvPr id="1257" name="Google Shape;1257;p24"/>
                  <p:cNvSpPr/>
                  <p:nvPr/>
                </p:nvSpPr>
                <p:spPr>
                  <a:xfrm>
                    <a:off x="5601356" y="4297323"/>
                    <a:ext cx="169121" cy="169119"/>
                  </a:xfrm>
                  <a:custGeom>
                    <a:rect b="b" l="l" r="r" t="t"/>
                    <a:pathLst>
                      <a:path extrusionOk="0" h="602" w="602">
                        <a:moveTo>
                          <a:pt x="297" y="601"/>
                        </a:moveTo>
                        <a:lnTo>
                          <a:pt x="297" y="601"/>
                        </a:lnTo>
                        <a:cubicBezTo>
                          <a:pt x="135" y="601"/>
                          <a:pt x="0" y="467"/>
                          <a:pt x="0" y="297"/>
                        </a:cubicBezTo>
                        <a:cubicBezTo>
                          <a:pt x="0" y="135"/>
                          <a:pt x="135" y="0"/>
                          <a:pt x="297" y="0"/>
                        </a:cubicBezTo>
                        <a:cubicBezTo>
                          <a:pt x="467" y="0"/>
                          <a:pt x="601" y="135"/>
                          <a:pt x="601" y="297"/>
                        </a:cubicBezTo>
                        <a:cubicBezTo>
                          <a:pt x="601" y="467"/>
                          <a:pt x="467" y="601"/>
                          <a:pt x="297" y="601"/>
                        </a:cubicBezTo>
                        <a:close/>
                        <a:moveTo>
                          <a:pt x="297" y="57"/>
                        </a:moveTo>
                        <a:lnTo>
                          <a:pt x="297" y="57"/>
                        </a:lnTo>
                        <a:cubicBezTo>
                          <a:pt x="163" y="57"/>
                          <a:pt x="57" y="163"/>
                          <a:pt x="57" y="297"/>
                        </a:cubicBezTo>
                        <a:cubicBezTo>
                          <a:pt x="57" y="431"/>
                          <a:pt x="163" y="544"/>
                          <a:pt x="297" y="544"/>
                        </a:cubicBezTo>
                        <a:cubicBezTo>
                          <a:pt x="431" y="544"/>
                          <a:pt x="544" y="431"/>
                          <a:pt x="544" y="297"/>
                        </a:cubicBezTo>
                        <a:cubicBezTo>
                          <a:pt x="544" y="163"/>
                          <a:pt x="431" y="57"/>
                          <a:pt x="297" y="57"/>
                        </a:cubicBezTo>
                        <a:close/>
                        <a:moveTo>
                          <a:pt x="431" y="241"/>
                        </a:moveTo>
                        <a:lnTo>
                          <a:pt x="431" y="241"/>
                        </a:lnTo>
                        <a:cubicBezTo>
                          <a:pt x="283" y="396"/>
                          <a:pt x="283" y="396"/>
                          <a:pt x="283" y="396"/>
                        </a:cubicBezTo>
                        <a:cubicBezTo>
                          <a:pt x="276" y="403"/>
                          <a:pt x="269" y="403"/>
                          <a:pt x="262" y="403"/>
                        </a:cubicBezTo>
                        <a:cubicBezTo>
                          <a:pt x="255" y="403"/>
                          <a:pt x="248" y="403"/>
                          <a:pt x="240" y="396"/>
                        </a:cubicBezTo>
                        <a:cubicBezTo>
                          <a:pt x="156" y="311"/>
                          <a:pt x="156" y="311"/>
                          <a:pt x="156" y="311"/>
                        </a:cubicBezTo>
                        <a:cubicBezTo>
                          <a:pt x="149" y="304"/>
                          <a:pt x="149" y="297"/>
                          <a:pt x="149" y="290"/>
                        </a:cubicBezTo>
                        <a:cubicBezTo>
                          <a:pt x="149" y="276"/>
                          <a:pt x="163" y="262"/>
                          <a:pt x="177" y="262"/>
                        </a:cubicBezTo>
                        <a:cubicBezTo>
                          <a:pt x="184" y="262"/>
                          <a:pt x="191" y="262"/>
                          <a:pt x="198" y="269"/>
                        </a:cubicBezTo>
                        <a:cubicBezTo>
                          <a:pt x="262" y="333"/>
                          <a:pt x="262" y="333"/>
                          <a:pt x="262" y="333"/>
                        </a:cubicBezTo>
                        <a:cubicBezTo>
                          <a:pt x="396" y="205"/>
                          <a:pt x="396" y="205"/>
                          <a:pt x="396" y="205"/>
                        </a:cubicBezTo>
                        <a:cubicBezTo>
                          <a:pt x="396" y="198"/>
                          <a:pt x="403" y="198"/>
                          <a:pt x="410" y="198"/>
                        </a:cubicBezTo>
                        <a:cubicBezTo>
                          <a:pt x="431" y="198"/>
                          <a:pt x="438" y="205"/>
                          <a:pt x="438" y="226"/>
                        </a:cubicBezTo>
                        <a:cubicBezTo>
                          <a:pt x="438" y="234"/>
                          <a:pt x="438" y="241"/>
                          <a:pt x="431" y="241"/>
                        </a:cubicBezTo>
                        <a:close/>
                        <a:moveTo>
                          <a:pt x="431" y="198"/>
                        </a:moveTo>
                        <a:lnTo>
                          <a:pt x="431" y="198"/>
                        </a:lnTo>
                        <a:close/>
                        <a:moveTo>
                          <a:pt x="198" y="431"/>
                        </a:moveTo>
                        <a:lnTo>
                          <a:pt x="198" y="431"/>
                        </a:lnTo>
                        <a:close/>
                        <a:moveTo>
                          <a:pt x="403" y="431"/>
                        </a:moveTo>
                        <a:lnTo>
                          <a:pt x="403" y="431"/>
                        </a:lnTo>
                        <a:close/>
                        <a:moveTo>
                          <a:pt x="431" y="403"/>
                        </a:moveTo>
                        <a:lnTo>
                          <a:pt x="431" y="403"/>
                        </a:lnTo>
                        <a:close/>
                      </a:path>
                    </a:pathLst>
                  </a:custGeom>
                  <a:solidFill>
                    <a:srgbClr val="7F7F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2750">
                      <a:solidFill>
                        <a:srgbClr val="7F7F7F"/>
                      </a:solidFill>
                      <a:latin typeface="Arial"/>
                      <a:ea typeface="Arial"/>
                      <a:cs typeface="Arial"/>
                      <a:sym typeface="Arial"/>
                    </a:endParaRPr>
                  </a:p>
                </p:txBody>
              </p:sp>
              <p:sp>
                <p:nvSpPr>
                  <p:cNvPr id="1258" name="Google Shape;1258;p24"/>
                  <p:cNvSpPr/>
                  <p:nvPr/>
                </p:nvSpPr>
                <p:spPr>
                  <a:xfrm>
                    <a:off x="5811974" y="3387874"/>
                    <a:ext cx="1435800" cy="39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25">
                        <a:solidFill>
                          <a:srgbClr val="7F7F7F"/>
                        </a:solidFill>
                        <a:latin typeface="Arial"/>
                        <a:ea typeface="Arial"/>
                        <a:cs typeface="Arial"/>
                        <a:sym typeface="Arial"/>
                      </a:rPr>
                      <a:t>FEATURE</a:t>
                    </a:r>
                    <a:endParaRPr sz="1125">
                      <a:solidFill>
                        <a:srgbClr val="7F7F7F"/>
                      </a:solidFill>
                      <a:latin typeface="Arial"/>
                      <a:ea typeface="Arial"/>
                      <a:cs typeface="Arial"/>
                      <a:sym typeface="Arial"/>
                    </a:endParaRPr>
                  </a:p>
                </p:txBody>
              </p:sp>
              <p:sp>
                <p:nvSpPr>
                  <p:cNvPr id="1259" name="Google Shape;1259;p24"/>
                  <p:cNvSpPr/>
                  <p:nvPr/>
                </p:nvSpPr>
                <p:spPr>
                  <a:xfrm>
                    <a:off x="5601356" y="3443696"/>
                    <a:ext cx="169121" cy="169119"/>
                  </a:xfrm>
                  <a:custGeom>
                    <a:rect b="b" l="l" r="r" t="t"/>
                    <a:pathLst>
                      <a:path extrusionOk="0" h="602" w="602">
                        <a:moveTo>
                          <a:pt x="297" y="601"/>
                        </a:moveTo>
                        <a:lnTo>
                          <a:pt x="297" y="601"/>
                        </a:lnTo>
                        <a:cubicBezTo>
                          <a:pt x="135" y="601"/>
                          <a:pt x="0" y="467"/>
                          <a:pt x="0" y="297"/>
                        </a:cubicBezTo>
                        <a:cubicBezTo>
                          <a:pt x="0" y="135"/>
                          <a:pt x="135" y="0"/>
                          <a:pt x="297" y="0"/>
                        </a:cubicBezTo>
                        <a:cubicBezTo>
                          <a:pt x="467" y="0"/>
                          <a:pt x="601" y="135"/>
                          <a:pt x="601" y="297"/>
                        </a:cubicBezTo>
                        <a:cubicBezTo>
                          <a:pt x="601" y="467"/>
                          <a:pt x="467" y="601"/>
                          <a:pt x="297" y="601"/>
                        </a:cubicBezTo>
                        <a:close/>
                        <a:moveTo>
                          <a:pt x="297" y="57"/>
                        </a:moveTo>
                        <a:lnTo>
                          <a:pt x="297" y="57"/>
                        </a:lnTo>
                        <a:cubicBezTo>
                          <a:pt x="163" y="57"/>
                          <a:pt x="57" y="163"/>
                          <a:pt x="57" y="297"/>
                        </a:cubicBezTo>
                        <a:cubicBezTo>
                          <a:pt x="57" y="431"/>
                          <a:pt x="163" y="544"/>
                          <a:pt x="297" y="544"/>
                        </a:cubicBezTo>
                        <a:cubicBezTo>
                          <a:pt x="431" y="544"/>
                          <a:pt x="544" y="431"/>
                          <a:pt x="544" y="297"/>
                        </a:cubicBezTo>
                        <a:cubicBezTo>
                          <a:pt x="544" y="163"/>
                          <a:pt x="431" y="57"/>
                          <a:pt x="297" y="57"/>
                        </a:cubicBezTo>
                        <a:close/>
                        <a:moveTo>
                          <a:pt x="431" y="241"/>
                        </a:moveTo>
                        <a:lnTo>
                          <a:pt x="431" y="241"/>
                        </a:lnTo>
                        <a:cubicBezTo>
                          <a:pt x="283" y="396"/>
                          <a:pt x="283" y="396"/>
                          <a:pt x="283" y="396"/>
                        </a:cubicBezTo>
                        <a:cubicBezTo>
                          <a:pt x="276" y="403"/>
                          <a:pt x="269" y="403"/>
                          <a:pt x="262" y="403"/>
                        </a:cubicBezTo>
                        <a:cubicBezTo>
                          <a:pt x="255" y="403"/>
                          <a:pt x="248" y="403"/>
                          <a:pt x="240" y="396"/>
                        </a:cubicBezTo>
                        <a:cubicBezTo>
                          <a:pt x="156" y="311"/>
                          <a:pt x="156" y="311"/>
                          <a:pt x="156" y="311"/>
                        </a:cubicBezTo>
                        <a:cubicBezTo>
                          <a:pt x="149" y="304"/>
                          <a:pt x="149" y="297"/>
                          <a:pt x="149" y="290"/>
                        </a:cubicBezTo>
                        <a:cubicBezTo>
                          <a:pt x="149" y="276"/>
                          <a:pt x="163" y="262"/>
                          <a:pt x="177" y="262"/>
                        </a:cubicBezTo>
                        <a:cubicBezTo>
                          <a:pt x="184" y="262"/>
                          <a:pt x="191" y="262"/>
                          <a:pt x="198" y="269"/>
                        </a:cubicBezTo>
                        <a:cubicBezTo>
                          <a:pt x="262" y="333"/>
                          <a:pt x="262" y="333"/>
                          <a:pt x="262" y="333"/>
                        </a:cubicBezTo>
                        <a:cubicBezTo>
                          <a:pt x="396" y="205"/>
                          <a:pt x="396" y="205"/>
                          <a:pt x="396" y="205"/>
                        </a:cubicBezTo>
                        <a:cubicBezTo>
                          <a:pt x="396" y="198"/>
                          <a:pt x="403" y="198"/>
                          <a:pt x="410" y="198"/>
                        </a:cubicBezTo>
                        <a:cubicBezTo>
                          <a:pt x="431" y="198"/>
                          <a:pt x="438" y="205"/>
                          <a:pt x="438" y="226"/>
                        </a:cubicBezTo>
                        <a:cubicBezTo>
                          <a:pt x="438" y="234"/>
                          <a:pt x="438" y="241"/>
                          <a:pt x="431" y="241"/>
                        </a:cubicBezTo>
                        <a:close/>
                        <a:moveTo>
                          <a:pt x="431" y="198"/>
                        </a:moveTo>
                        <a:lnTo>
                          <a:pt x="431" y="198"/>
                        </a:lnTo>
                        <a:close/>
                        <a:moveTo>
                          <a:pt x="198" y="431"/>
                        </a:moveTo>
                        <a:lnTo>
                          <a:pt x="198" y="431"/>
                        </a:lnTo>
                        <a:close/>
                        <a:moveTo>
                          <a:pt x="403" y="431"/>
                        </a:moveTo>
                        <a:lnTo>
                          <a:pt x="403" y="431"/>
                        </a:lnTo>
                        <a:close/>
                        <a:moveTo>
                          <a:pt x="431" y="403"/>
                        </a:moveTo>
                        <a:lnTo>
                          <a:pt x="431" y="403"/>
                        </a:lnTo>
                        <a:close/>
                      </a:path>
                    </a:pathLst>
                  </a:custGeom>
                  <a:solidFill>
                    <a:srgbClr val="7F7F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2750">
                      <a:solidFill>
                        <a:srgbClr val="7F7F7F"/>
                      </a:solidFill>
                      <a:latin typeface="Arial"/>
                      <a:ea typeface="Arial"/>
                      <a:cs typeface="Arial"/>
                      <a:sym typeface="Arial"/>
                    </a:endParaRPr>
                  </a:p>
                </p:txBody>
              </p:sp>
            </p:grpSp>
          </p:grpSp>
        </p:grpSp>
        <p:sp>
          <p:nvSpPr>
            <p:cNvPr id="1260" name="Google Shape;1260;p24"/>
            <p:cNvSpPr/>
            <p:nvPr/>
          </p:nvSpPr>
          <p:spPr>
            <a:xfrm>
              <a:off x="13056875" y="6839668"/>
              <a:ext cx="3703043" cy="492443"/>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lang="en-US" sz="1250">
                  <a:solidFill>
                    <a:srgbClr val="7F7F7F"/>
                  </a:solidFill>
                  <a:latin typeface="Arial"/>
                  <a:ea typeface="Arial"/>
                  <a:cs typeface="Arial"/>
                  <a:sym typeface="Arial"/>
                </a:rPr>
                <a:t>DESCRIPTION</a:t>
              </a:r>
              <a:endParaRPr sz="1250">
                <a:solidFill>
                  <a:srgbClr val="7F7F7F"/>
                </a:solidFill>
                <a:latin typeface="Arial"/>
                <a:ea typeface="Arial"/>
                <a:cs typeface="Arial"/>
                <a:sym typeface="Arial"/>
              </a:endParaRPr>
            </a:p>
          </p:txBody>
        </p:sp>
      </p:grpSp>
      <p:grpSp>
        <p:nvGrpSpPr>
          <p:cNvPr id="1261" name="Google Shape;1261;p24"/>
          <p:cNvGrpSpPr/>
          <p:nvPr/>
        </p:nvGrpSpPr>
        <p:grpSpPr>
          <a:xfrm>
            <a:off x="1674687" y="5164750"/>
            <a:ext cx="963749" cy="749617"/>
            <a:chOff x="4505899" y="7853676"/>
            <a:chExt cx="1435794" cy="1101274"/>
          </a:xfrm>
        </p:grpSpPr>
        <p:sp>
          <p:nvSpPr>
            <p:cNvPr id="1262" name="Google Shape;1262;p24"/>
            <p:cNvSpPr/>
            <p:nvPr/>
          </p:nvSpPr>
          <p:spPr>
            <a:xfrm>
              <a:off x="4505899" y="8056283"/>
              <a:ext cx="1435794" cy="89866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375">
                  <a:solidFill>
                    <a:schemeClr val="lt1"/>
                  </a:solidFill>
                  <a:latin typeface="Arial"/>
                  <a:ea typeface="Arial"/>
                  <a:cs typeface="Arial"/>
                  <a:sym typeface="Arial"/>
                </a:rPr>
                <a:t>10$</a:t>
              </a:r>
              <a:endParaRPr/>
            </a:p>
          </p:txBody>
        </p:sp>
        <p:sp>
          <p:nvSpPr>
            <p:cNvPr id="1263" name="Google Shape;1263;p24"/>
            <p:cNvSpPr/>
            <p:nvPr/>
          </p:nvSpPr>
          <p:spPr>
            <a:xfrm>
              <a:off x="4616389" y="7853676"/>
              <a:ext cx="1214813" cy="3899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125">
                  <a:solidFill>
                    <a:schemeClr val="lt1"/>
                  </a:solidFill>
                  <a:latin typeface="Arial"/>
                  <a:ea typeface="Arial"/>
                  <a:cs typeface="Arial"/>
                  <a:sym typeface="Arial"/>
                </a:rPr>
                <a:t>Only</a:t>
              </a:r>
              <a:endParaRPr/>
            </a:p>
          </p:txBody>
        </p:sp>
      </p:grpSp>
      <p:grpSp>
        <p:nvGrpSpPr>
          <p:cNvPr id="1264" name="Google Shape;1264;p24"/>
          <p:cNvGrpSpPr/>
          <p:nvPr/>
        </p:nvGrpSpPr>
        <p:grpSpPr>
          <a:xfrm>
            <a:off x="4905860" y="5164750"/>
            <a:ext cx="963749" cy="749617"/>
            <a:chOff x="4505899" y="7853676"/>
            <a:chExt cx="1435794" cy="1101274"/>
          </a:xfrm>
        </p:grpSpPr>
        <p:sp>
          <p:nvSpPr>
            <p:cNvPr id="1265" name="Google Shape;1265;p24"/>
            <p:cNvSpPr/>
            <p:nvPr/>
          </p:nvSpPr>
          <p:spPr>
            <a:xfrm>
              <a:off x="4505899" y="8056283"/>
              <a:ext cx="1435794" cy="89866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375">
                  <a:solidFill>
                    <a:schemeClr val="lt1"/>
                  </a:solidFill>
                  <a:latin typeface="Arial"/>
                  <a:ea typeface="Arial"/>
                  <a:cs typeface="Arial"/>
                  <a:sym typeface="Arial"/>
                </a:rPr>
                <a:t>29$</a:t>
              </a:r>
              <a:endParaRPr/>
            </a:p>
          </p:txBody>
        </p:sp>
        <p:sp>
          <p:nvSpPr>
            <p:cNvPr id="1266" name="Google Shape;1266;p24"/>
            <p:cNvSpPr/>
            <p:nvPr/>
          </p:nvSpPr>
          <p:spPr>
            <a:xfrm>
              <a:off x="4616389" y="7853676"/>
              <a:ext cx="1214813" cy="3899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125">
                  <a:solidFill>
                    <a:schemeClr val="lt1"/>
                  </a:solidFill>
                  <a:latin typeface="Arial"/>
                  <a:ea typeface="Arial"/>
                  <a:cs typeface="Arial"/>
                  <a:sym typeface="Arial"/>
                </a:rPr>
                <a:t>Only</a:t>
              </a:r>
              <a:endParaRPr/>
            </a:p>
          </p:txBody>
        </p:sp>
      </p:grpSp>
      <p:grpSp>
        <p:nvGrpSpPr>
          <p:cNvPr id="1267" name="Google Shape;1267;p24"/>
          <p:cNvGrpSpPr/>
          <p:nvPr/>
        </p:nvGrpSpPr>
        <p:grpSpPr>
          <a:xfrm>
            <a:off x="8137032" y="5164750"/>
            <a:ext cx="963749" cy="749617"/>
            <a:chOff x="4505899" y="7853676"/>
            <a:chExt cx="1435794" cy="1101274"/>
          </a:xfrm>
        </p:grpSpPr>
        <p:sp>
          <p:nvSpPr>
            <p:cNvPr id="1268" name="Google Shape;1268;p24"/>
            <p:cNvSpPr/>
            <p:nvPr/>
          </p:nvSpPr>
          <p:spPr>
            <a:xfrm>
              <a:off x="4505899" y="8056283"/>
              <a:ext cx="1435794" cy="89866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375">
                  <a:solidFill>
                    <a:schemeClr val="lt1"/>
                  </a:solidFill>
                  <a:latin typeface="Arial"/>
                  <a:ea typeface="Arial"/>
                  <a:cs typeface="Arial"/>
                  <a:sym typeface="Arial"/>
                </a:rPr>
                <a:t>19$</a:t>
              </a:r>
              <a:endParaRPr/>
            </a:p>
          </p:txBody>
        </p:sp>
        <p:sp>
          <p:nvSpPr>
            <p:cNvPr id="1269" name="Google Shape;1269;p24"/>
            <p:cNvSpPr/>
            <p:nvPr/>
          </p:nvSpPr>
          <p:spPr>
            <a:xfrm>
              <a:off x="4616389" y="7853676"/>
              <a:ext cx="1214813" cy="3899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125">
                  <a:solidFill>
                    <a:schemeClr val="lt1"/>
                  </a:solidFill>
                  <a:latin typeface="Arial"/>
                  <a:ea typeface="Arial"/>
                  <a:cs typeface="Arial"/>
                  <a:sym typeface="Arial"/>
                </a:rPr>
                <a:t>Only</a:t>
              </a:r>
              <a:endParaRPr/>
            </a:p>
          </p:txBody>
        </p:sp>
      </p:grpSp>
      <p:sp>
        <p:nvSpPr>
          <p:cNvPr id="1270" name="Google Shape;1270;p24"/>
          <p:cNvSpPr txBox="1"/>
          <p:nvPr/>
        </p:nvSpPr>
        <p:spPr>
          <a:xfrm>
            <a:off x="4503510" y="695337"/>
            <a:ext cx="3184979" cy="867782"/>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Arial"/>
              <a:buNone/>
            </a:pPr>
            <a:r>
              <a:rPr lang="en-US" sz="2800">
                <a:solidFill>
                  <a:schemeClr val="dk1"/>
                </a:solidFill>
                <a:latin typeface="Montserrat"/>
                <a:ea typeface="Montserrat"/>
                <a:cs typeface="Montserrat"/>
                <a:sym typeface="Montserrat"/>
              </a:rPr>
              <a:t>PRICING</a:t>
            </a:r>
            <a:r>
              <a:rPr lang="en-US" sz="2750">
                <a:solidFill>
                  <a:schemeClr val="dk1"/>
                </a:solidFill>
                <a:latin typeface="Montserrat"/>
                <a:ea typeface="Montserrat"/>
                <a:cs typeface="Montserrat"/>
                <a:sym typeface="Montserrat"/>
              </a:rPr>
              <a:t> PLAN</a:t>
            </a:r>
            <a:endParaRPr sz="2750">
              <a:solidFill>
                <a:schemeClr val="dk1"/>
              </a:solidFill>
              <a:latin typeface="Montserrat"/>
              <a:ea typeface="Montserrat"/>
              <a:cs typeface="Montserrat"/>
              <a:sym typeface="Montserrat"/>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4" name="Shape 1274"/>
        <p:cNvGrpSpPr/>
        <p:nvPr/>
      </p:nvGrpSpPr>
      <p:grpSpPr>
        <a:xfrm>
          <a:off x="0" y="0"/>
          <a:ext cx="0" cy="0"/>
          <a:chOff x="0" y="0"/>
          <a:chExt cx="0" cy="0"/>
        </a:xfrm>
      </p:grpSpPr>
      <p:grpSp>
        <p:nvGrpSpPr>
          <p:cNvPr id="1275" name="Google Shape;1275;p25"/>
          <p:cNvGrpSpPr/>
          <p:nvPr/>
        </p:nvGrpSpPr>
        <p:grpSpPr>
          <a:xfrm>
            <a:off x="818592" y="1608817"/>
            <a:ext cx="2520997" cy="3979769"/>
            <a:chOff x="2185802" y="2327863"/>
            <a:chExt cx="4033596" cy="6367630"/>
          </a:xfrm>
        </p:grpSpPr>
        <p:sp>
          <p:nvSpPr>
            <p:cNvPr id="1276" name="Google Shape;1276;p25"/>
            <p:cNvSpPr/>
            <p:nvPr/>
          </p:nvSpPr>
          <p:spPr>
            <a:xfrm>
              <a:off x="2202132" y="2327863"/>
              <a:ext cx="4017266" cy="6293469"/>
            </a:xfrm>
            <a:prstGeom prst="roundRect">
              <a:avLst>
                <a:gd fmla="val 1626" name="adj"/>
              </a:avLst>
            </a:prstGeom>
            <a:solidFill>
              <a:schemeClr val="lt1"/>
            </a:solidFill>
            <a:ln>
              <a:noFill/>
            </a:ln>
            <a:effectLst>
              <a:outerShdw blurRad="1270000" sx="79000" rotWithShape="0" algn="r" dir="10800000" dist="787400" sy="79000">
                <a:srgbClr val="7F7F7F">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25">
                <a:solidFill>
                  <a:schemeClr val="lt1"/>
                </a:solidFill>
                <a:latin typeface="Arial"/>
                <a:ea typeface="Arial"/>
                <a:cs typeface="Arial"/>
                <a:sym typeface="Arial"/>
              </a:endParaRPr>
            </a:p>
          </p:txBody>
        </p:sp>
        <p:sp>
          <p:nvSpPr>
            <p:cNvPr id="1277" name="Google Shape;1277;p25"/>
            <p:cNvSpPr/>
            <p:nvPr/>
          </p:nvSpPr>
          <p:spPr>
            <a:xfrm>
              <a:off x="2185802" y="7101905"/>
              <a:ext cx="4017266" cy="1593588"/>
            </a:xfrm>
            <a:custGeom>
              <a:rect b="b" l="l" r="r" t="t"/>
              <a:pathLst>
                <a:path extrusionOk="0" h="2213888" w="4474939">
                  <a:moveTo>
                    <a:pt x="961392" y="0"/>
                  </a:moveTo>
                  <a:lnTo>
                    <a:pt x="1069937" y="5599"/>
                  </a:lnTo>
                  <a:lnTo>
                    <a:pt x="1181639" y="23201"/>
                  </a:lnTo>
                  <a:lnTo>
                    <a:pt x="1296479" y="51198"/>
                  </a:lnTo>
                  <a:lnTo>
                    <a:pt x="1415255" y="91191"/>
                  </a:lnTo>
                  <a:lnTo>
                    <a:pt x="1541115" y="143188"/>
                  </a:lnTo>
                  <a:lnTo>
                    <a:pt x="1674833" y="205583"/>
                  </a:lnTo>
                  <a:lnTo>
                    <a:pt x="1817994" y="279978"/>
                  </a:lnTo>
                  <a:lnTo>
                    <a:pt x="1972172" y="364767"/>
                  </a:lnTo>
                  <a:lnTo>
                    <a:pt x="2138926" y="462363"/>
                  </a:lnTo>
                  <a:lnTo>
                    <a:pt x="2320632" y="570353"/>
                  </a:lnTo>
                  <a:lnTo>
                    <a:pt x="2518069" y="691140"/>
                  </a:lnTo>
                  <a:lnTo>
                    <a:pt x="2733598" y="821531"/>
                  </a:lnTo>
                  <a:lnTo>
                    <a:pt x="2968004" y="964716"/>
                  </a:lnTo>
                  <a:lnTo>
                    <a:pt x="3222860" y="1118305"/>
                  </a:lnTo>
                  <a:lnTo>
                    <a:pt x="3500529" y="1284691"/>
                  </a:lnTo>
                  <a:lnTo>
                    <a:pt x="3802586" y="1460674"/>
                  </a:lnTo>
                  <a:lnTo>
                    <a:pt x="4104641" y="1635861"/>
                  </a:lnTo>
                  <a:lnTo>
                    <a:pt x="4386239" y="1795045"/>
                  </a:lnTo>
                  <a:lnTo>
                    <a:pt x="4474939" y="1844793"/>
                  </a:lnTo>
                  <a:lnTo>
                    <a:pt x="4474939" y="2141125"/>
                  </a:lnTo>
                  <a:cubicBezTo>
                    <a:pt x="4474939" y="2181311"/>
                    <a:pt x="4442362" y="2213888"/>
                    <a:pt x="4402176" y="2213888"/>
                  </a:cubicBezTo>
                  <a:lnTo>
                    <a:pt x="72763" y="2213888"/>
                  </a:lnTo>
                  <a:cubicBezTo>
                    <a:pt x="32577" y="2213888"/>
                    <a:pt x="0" y="2181311"/>
                    <a:pt x="0" y="2141125"/>
                  </a:cubicBezTo>
                  <a:lnTo>
                    <a:pt x="0" y="336739"/>
                  </a:lnTo>
                  <a:lnTo>
                    <a:pt x="103209" y="279978"/>
                  </a:lnTo>
                  <a:lnTo>
                    <a:pt x="246371" y="205583"/>
                  </a:lnTo>
                  <a:lnTo>
                    <a:pt x="380095" y="143188"/>
                  </a:lnTo>
                  <a:lnTo>
                    <a:pt x="505945" y="91191"/>
                  </a:lnTo>
                  <a:lnTo>
                    <a:pt x="624728" y="51198"/>
                  </a:lnTo>
                  <a:lnTo>
                    <a:pt x="739568" y="23201"/>
                  </a:lnTo>
                  <a:lnTo>
                    <a:pt x="851263" y="5599"/>
                  </a:lnTo>
                  <a:lnTo>
                    <a:pt x="961392" y="0"/>
                  </a:lnTo>
                  <a:close/>
                </a:path>
              </a:pathLst>
            </a:custGeom>
            <a:solidFill>
              <a:srgbClr val="BFBFB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25">
                <a:solidFill>
                  <a:schemeClr val="lt1"/>
                </a:solidFill>
                <a:latin typeface="Arial"/>
                <a:ea typeface="Arial"/>
                <a:cs typeface="Arial"/>
                <a:sym typeface="Arial"/>
              </a:endParaRPr>
            </a:p>
          </p:txBody>
        </p:sp>
        <p:grpSp>
          <p:nvGrpSpPr>
            <p:cNvPr id="1278" name="Google Shape;1278;p25"/>
            <p:cNvGrpSpPr/>
            <p:nvPr/>
          </p:nvGrpSpPr>
          <p:grpSpPr>
            <a:xfrm>
              <a:off x="2651882" y="2881550"/>
              <a:ext cx="3085105" cy="1676056"/>
              <a:chOff x="4111628" y="3671177"/>
              <a:chExt cx="3074778" cy="1670447"/>
            </a:xfrm>
          </p:grpSpPr>
          <p:sp>
            <p:nvSpPr>
              <p:cNvPr id="1279" name="Google Shape;1279;p25"/>
              <p:cNvSpPr/>
              <p:nvPr/>
            </p:nvSpPr>
            <p:spPr>
              <a:xfrm>
                <a:off x="4111628" y="3671177"/>
                <a:ext cx="3074778" cy="599996"/>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None/>
                </a:pPr>
                <a:r>
                  <a:rPr b="1" lang="en-US" sz="2250">
                    <a:solidFill>
                      <a:srgbClr val="7F7F7F"/>
                    </a:solidFill>
                    <a:latin typeface="Montserrat"/>
                    <a:ea typeface="Montserrat"/>
                    <a:cs typeface="Montserrat"/>
                    <a:sym typeface="Montserrat"/>
                  </a:rPr>
                  <a:t>BASIC</a:t>
                </a:r>
                <a:endParaRPr b="1" sz="1500">
                  <a:solidFill>
                    <a:srgbClr val="7F7F7F"/>
                  </a:solidFill>
                  <a:latin typeface="Montserrat"/>
                  <a:ea typeface="Montserrat"/>
                  <a:cs typeface="Montserrat"/>
                  <a:sym typeface="Montserrat"/>
                </a:endParaRPr>
              </a:p>
            </p:txBody>
          </p:sp>
          <p:grpSp>
            <p:nvGrpSpPr>
              <p:cNvPr id="1280" name="Google Shape;1280;p25"/>
              <p:cNvGrpSpPr/>
              <p:nvPr/>
            </p:nvGrpSpPr>
            <p:grpSpPr>
              <a:xfrm>
                <a:off x="4620222" y="4515119"/>
                <a:ext cx="1798800" cy="826505"/>
                <a:chOff x="7281566" y="6409175"/>
                <a:chExt cx="1798800" cy="826505"/>
              </a:xfrm>
            </p:grpSpPr>
            <p:grpSp>
              <p:nvGrpSpPr>
                <p:cNvPr id="1281" name="Google Shape;1281;p25"/>
                <p:cNvGrpSpPr/>
                <p:nvPr/>
              </p:nvGrpSpPr>
              <p:grpSpPr>
                <a:xfrm>
                  <a:off x="7281566" y="6842980"/>
                  <a:ext cx="1535702" cy="392700"/>
                  <a:chOff x="5601356" y="3899644"/>
                  <a:chExt cx="1535702" cy="392700"/>
                </a:xfrm>
              </p:grpSpPr>
              <p:sp>
                <p:nvSpPr>
                  <p:cNvPr id="1282" name="Google Shape;1282;p25"/>
                  <p:cNvSpPr/>
                  <p:nvPr/>
                </p:nvSpPr>
                <p:spPr>
                  <a:xfrm>
                    <a:off x="5811957" y="3899644"/>
                    <a:ext cx="1325100" cy="392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A5A5A5"/>
                        </a:solidFill>
                        <a:latin typeface="Montserrat"/>
                        <a:ea typeface="Montserrat"/>
                        <a:cs typeface="Montserrat"/>
                        <a:sym typeface="Montserrat"/>
                      </a:rPr>
                      <a:t>FEATURE </a:t>
                    </a:r>
                    <a:endParaRPr sz="1000">
                      <a:solidFill>
                        <a:srgbClr val="A5A5A5"/>
                      </a:solidFill>
                      <a:latin typeface="Montserrat"/>
                      <a:ea typeface="Montserrat"/>
                      <a:cs typeface="Montserrat"/>
                      <a:sym typeface="Montserrat"/>
                    </a:endParaRPr>
                  </a:p>
                </p:txBody>
              </p:sp>
              <p:sp>
                <p:nvSpPr>
                  <p:cNvPr id="1283" name="Google Shape;1283;p25"/>
                  <p:cNvSpPr/>
                  <p:nvPr/>
                </p:nvSpPr>
                <p:spPr>
                  <a:xfrm>
                    <a:off x="5601356" y="3952875"/>
                    <a:ext cx="169121" cy="169119"/>
                  </a:xfrm>
                  <a:custGeom>
                    <a:rect b="b" l="l" r="r" t="t"/>
                    <a:pathLst>
                      <a:path extrusionOk="0" h="602" w="602">
                        <a:moveTo>
                          <a:pt x="297" y="601"/>
                        </a:moveTo>
                        <a:lnTo>
                          <a:pt x="297" y="601"/>
                        </a:lnTo>
                        <a:cubicBezTo>
                          <a:pt x="135" y="601"/>
                          <a:pt x="0" y="467"/>
                          <a:pt x="0" y="297"/>
                        </a:cubicBezTo>
                        <a:cubicBezTo>
                          <a:pt x="0" y="135"/>
                          <a:pt x="135" y="0"/>
                          <a:pt x="297" y="0"/>
                        </a:cubicBezTo>
                        <a:cubicBezTo>
                          <a:pt x="467" y="0"/>
                          <a:pt x="601" y="135"/>
                          <a:pt x="601" y="297"/>
                        </a:cubicBezTo>
                        <a:cubicBezTo>
                          <a:pt x="601" y="467"/>
                          <a:pt x="467" y="601"/>
                          <a:pt x="297" y="601"/>
                        </a:cubicBezTo>
                        <a:close/>
                        <a:moveTo>
                          <a:pt x="297" y="57"/>
                        </a:moveTo>
                        <a:lnTo>
                          <a:pt x="297" y="57"/>
                        </a:lnTo>
                        <a:cubicBezTo>
                          <a:pt x="163" y="57"/>
                          <a:pt x="57" y="163"/>
                          <a:pt x="57" y="297"/>
                        </a:cubicBezTo>
                        <a:cubicBezTo>
                          <a:pt x="57" y="431"/>
                          <a:pt x="163" y="544"/>
                          <a:pt x="297" y="544"/>
                        </a:cubicBezTo>
                        <a:cubicBezTo>
                          <a:pt x="431" y="544"/>
                          <a:pt x="544" y="431"/>
                          <a:pt x="544" y="297"/>
                        </a:cubicBezTo>
                        <a:cubicBezTo>
                          <a:pt x="544" y="163"/>
                          <a:pt x="431" y="57"/>
                          <a:pt x="297" y="57"/>
                        </a:cubicBezTo>
                        <a:close/>
                        <a:moveTo>
                          <a:pt x="431" y="241"/>
                        </a:moveTo>
                        <a:lnTo>
                          <a:pt x="431" y="241"/>
                        </a:lnTo>
                        <a:cubicBezTo>
                          <a:pt x="283" y="396"/>
                          <a:pt x="283" y="396"/>
                          <a:pt x="283" y="396"/>
                        </a:cubicBezTo>
                        <a:cubicBezTo>
                          <a:pt x="276" y="403"/>
                          <a:pt x="269" y="403"/>
                          <a:pt x="262" y="403"/>
                        </a:cubicBezTo>
                        <a:cubicBezTo>
                          <a:pt x="255" y="403"/>
                          <a:pt x="248" y="403"/>
                          <a:pt x="240" y="396"/>
                        </a:cubicBezTo>
                        <a:cubicBezTo>
                          <a:pt x="156" y="311"/>
                          <a:pt x="156" y="311"/>
                          <a:pt x="156" y="311"/>
                        </a:cubicBezTo>
                        <a:cubicBezTo>
                          <a:pt x="149" y="304"/>
                          <a:pt x="149" y="297"/>
                          <a:pt x="149" y="290"/>
                        </a:cubicBezTo>
                        <a:cubicBezTo>
                          <a:pt x="149" y="276"/>
                          <a:pt x="163" y="262"/>
                          <a:pt x="177" y="262"/>
                        </a:cubicBezTo>
                        <a:cubicBezTo>
                          <a:pt x="184" y="262"/>
                          <a:pt x="191" y="262"/>
                          <a:pt x="198" y="269"/>
                        </a:cubicBezTo>
                        <a:cubicBezTo>
                          <a:pt x="262" y="333"/>
                          <a:pt x="262" y="333"/>
                          <a:pt x="262" y="333"/>
                        </a:cubicBezTo>
                        <a:cubicBezTo>
                          <a:pt x="396" y="205"/>
                          <a:pt x="396" y="205"/>
                          <a:pt x="396" y="205"/>
                        </a:cubicBezTo>
                        <a:cubicBezTo>
                          <a:pt x="396" y="198"/>
                          <a:pt x="403" y="198"/>
                          <a:pt x="410" y="198"/>
                        </a:cubicBezTo>
                        <a:cubicBezTo>
                          <a:pt x="431" y="198"/>
                          <a:pt x="438" y="205"/>
                          <a:pt x="438" y="226"/>
                        </a:cubicBezTo>
                        <a:cubicBezTo>
                          <a:pt x="438" y="234"/>
                          <a:pt x="438" y="241"/>
                          <a:pt x="431" y="241"/>
                        </a:cubicBezTo>
                        <a:close/>
                        <a:moveTo>
                          <a:pt x="431" y="198"/>
                        </a:moveTo>
                        <a:lnTo>
                          <a:pt x="431" y="198"/>
                        </a:lnTo>
                        <a:close/>
                        <a:moveTo>
                          <a:pt x="198" y="431"/>
                        </a:moveTo>
                        <a:lnTo>
                          <a:pt x="198" y="431"/>
                        </a:lnTo>
                        <a:close/>
                        <a:moveTo>
                          <a:pt x="403" y="431"/>
                        </a:moveTo>
                        <a:lnTo>
                          <a:pt x="403" y="431"/>
                        </a:lnTo>
                        <a:close/>
                        <a:moveTo>
                          <a:pt x="431" y="403"/>
                        </a:moveTo>
                        <a:lnTo>
                          <a:pt x="431" y="403"/>
                        </a:lnTo>
                        <a:close/>
                      </a:path>
                    </a:pathLst>
                  </a:custGeom>
                  <a:solidFill>
                    <a:srgbClr val="7F7F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2500">
                      <a:solidFill>
                        <a:srgbClr val="7F7F7F"/>
                      </a:solidFill>
                      <a:latin typeface="Arial"/>
                      <a:ea typeface="Arial"/>
                      <a:cs typeface="Arial"/>
                      <a:sym typeface="Arial"/>
                    </a:endParaRPr>
                  </a:p>
                </p:txBody>
              </p:sp>
            </p:grpSp>
            <p:grpSp>
              <p:nvGrpSpPr>
                <p:cNvPr id="1284" name="Google Shape;1284;p25"/>
                <p:cNvGrpSpPr/>
                <p:nvPr/>
              </p:nvGrpSpPr>
              <p:grpSpPr>
                <a:xfrm>
                  <a:off x="7281566" y="6409175"/>
                  <a:ext cx="1798800" cy="392700"/>
                  <a:chOff x="5601356" y="3387883"/>
                  <a:chExt cx="1798800" cy="392700"/>
                </a:xfrm>
              </p:grpSpPr>
              <p:sp>
                <p:nvSpPr>
                  <p:cNvPr id="1285" name="Google Shape;1285;p25"/>
                  <p:cNvSpPr/>
                  <p:nvPr/>
                </p:nvSpPr>
                <p:spPr>
                  <a:xfrm>
                    <a:off x="5811956" y="3387883"/>
                    <a:ext cx="1588200" cy="392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A5A5A5"/>
                        </a:solidFill>
                        <a:latin typeface="Montserrat"/>
                        <a:ea typeface="Montserrat"/>
                        <a:cs typeface="Montserrat"/>
                        <a:sym typeface="Montserrat"/>
                      </a:rPr>
                      <a:t>FEATURE </a:t>
                    </a:r>
                    <a:endParaRPr sz="1000">
                      <a:solidFill>
                        <a:srgbClr val="A5A5A5"/>
                      </a:solidFill>
                      <a:latin typeface="Montserrat"/>
                      <a:ea typeface="Montserrat"/>
                      <a:cs typeface="Montserrat"/>
                      <a:sym typeface="Montserrat"/>
                    </a:endParaRPr>
                  </a:p>
                </p:txBody>
              </p:sp>
              <p:sp>
                <p:nvSpPr>
                  <p:cNvPr id="1286" name="Google Shape;1286;p25"/>
                  <p:cNvSpPr/>
                  <p:nvPr/>
                </p:nvSpPr>
                <p:spPr>
                  <a:xfrm>
                    <a:off x="5601356" y="3443696"/>
                    <a:ext cx="169121" cy="169119"/>
                  </a:xfrm>
                  <a:custGeom>
                    <a:rect b="b" l="l" r="r" t="t"/>
                    <a:pathLst>
                      <a:path extrusionOk="0" h="602" w="602">
                        <a:moveTo>
                          <a:pt x="297" y="601"/>
                        </a:moveTo>
                        <a:lnTo>
                          <a:pt x="297" y="601"/>
                        </a:lnTo>
                        <a:cubicBezTo>
                          <a:pt x="135" y="601"/>
                          <a:pt x="0" y="467"/>
                          <a:pt x="0" y="297"/>
                        </a:cubicBezTo>
                        <a:cubicBezTo>
                          <a:pt x="0" y="135"/>
                          <a:pt x="135" y="0"/>
                          <a:pt x="297" y="0"/>
                        </a:cubicBezTo>
                        <a:cubicBezTo>
                          <a:pt x="467" y="0"/>
                          <a:pt x="601" y="135"/>
                          <a:pt x="601" y="297"/>
                        </a:cubicBezTo>
                        <a:cubicBezTo>
                          <a:pt x="601" y="467"/>
                          <a:pt x="467" y="601"/>
                          <a:pt x="297" y="601"/>
                        </a:cubicBezTo>
                        <a:close/>
                        <a:moveTo>
                          <a:pt x="297" y="57"/>
                        </a:moveTo>
                        <a:lnTo>
                          <a:pt x="297" y="57"/>
                        </a:lnTo>
                        <a:cubicBezTo>
                          <a:pt x="163" y="57"/>
                          <a:pt x="57" y="163"/>
                          <a:pt x="57" y="297"/>
                        </a:cubicBezTo>
                        <a:cubicBezTo>
                          <a:pt x="57" y="431"/>
                          <a:pt x="163" y="544"/>
                          <a:pt x="297" y="544"/>
                        </a:cubicBezTo>
                        <a:cubicBezTo>
                          <a:pt x="431" y="544"/>
                          <a:pt x="544" y="431"/>
                          <a:pt x="544" y="297"/>
                        </a:cubicBezTo>
                        <a:cubicBezTo>
                          <a:pt x="544" y="163"/>
                          <a:pt x="431" y="57"/>
                          <a:pt x="297" y="57"/>
                        </a:cubicBezTo>
                        <a:close/>
                        <a:moveTo>
                          <a:pt x="431" y="241"/>
                        </a:moveTo>
                        <a:lnTo>
                          <a:pt x="431" y="241"/>
                        </a:lnTo>
                        <a:cubicBezTo>
                          <a:pt x="283" y="396"/>
                          <a:pt x="283" y="396"/>
                          <a:pt x="283" y="396"/>
                        </a:cubicBezTo>
                        <a:cubicBezTo>
                          <a:pt x="276" y="403"/>
                          <a:pt x="269" y="403"/>
                          <a:pt x="262" y="403"/>
                        </a:cubicBezTo>
                        <a:cubicBezTo>
                          <a:pt x="255" y="403"/>
                          <a:pt x="248" y="403"/>
                          <a:pt x="240" y="396"/>
                        </a:cubicBezTo>
                        <a:cubicBezTo>
                          <a:pt x="156" y="311"/>
                          <a:pt x="156" y="311"/>
                          <a:pt x="156" y="311"/>
                        </a:cubicBezTo>
                        <a:cubicBezTo>
                          <a:pt x="149" y="304"/>
                          <a:pt x="149" y="297"/>
                          <a:pt x="149" y="290"/>
                        </a:cubicBezTo>
                        <a:cubicBezTo>
                          <a:pt x="149" y="276"/>
                          <a:pt x="163" y="262"/>
                          <a:pt x="177" y="262"/>
                        </a:cubicBezTo>
                        <a:cubicBezTo>
                          <a:pt x="184" y="262"/>
                          <a:pt x="191" y="262"/>
                          <a:pt x="198" y="269"/>
                        </a:cubicBezTo>
                        <a:cubicBezTo>
                          <a:pt x="262" y="333"/>
                          <a:pt x="262" y="333"/>
                          <a:pt x="262" y="333"/>
                        </a:cubicBezTo>
                        <a:cubicBezTo>
                          <a:pt x="396" y="205"/>
                          <a:pt x="396" y="205"/>
                          <a:pt x="396" y="205"/>
                        </a:cubicBezTo>
                        <a:cubicBezTo>
                          <a:pt x="396" y="198"/>
                          <a:pt x="403" y="198"/>
                          <a:pt x="410" y="198"/>
                        </a:cubicBezTo>
                        <a:cubicBezTo>
                          <a:pt x="431" y="198"/>
                          <a:pt x="438" y="205"/>
                          <a:pt x="438" y="226"/>
                        </a:cubicBezTo>
                        <a:cubicBezTo>
                          <a:pt x="438" y="234"/>
                          <a:pt x="438" y="241"/>
                          <a:pt x="431" y="241"/>
                        </a:cubicBezTo>
                        <a:close/>
                        <a:moveTo>
                          <a:pt x="431" y="198"/>
                        </a:moveTo>
                        <a:lnTo>
                          <a:pt x="431" y="198"/>
                        </a:lnTo>
                        <a:close/>
                        <a:moveTo>
                          <a:pt x="198" y="431"/>
                        </a:moveTo>
                        <a:lnTo>
                          <a:pt x="198" y="431"/>
                        </a:lnTo>
                        <a:close/>
                        <a:moveTo>
                          <a:pt x="403" y="431"/>
                        </a:moveTo>
                        <a:lnTo>
                          <a:pt x="403" y="431"/>
                        </a:lnTo>
                        <a:close/>
                        <a:moveTo>
                          <a:pt x="431" y="403"/>
                        </a:moveTo>
                        <a:lnTo>
                          <a:pt x="431" y="403"/>
                        </a:lnTo>
                        <a:close/>
                      </a:path>
                    </a:pathLst>
                  </a:custGeom>
                  <a:solidFill>
                    <a:srgbClr val="7F7F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2500">
                      <a:solidFill>
                        <a:srgbClr val="7F7F7F"/>
                      </a:solidFill>
                      <a:latin typeface="Arial"/>
                      <a:ea typeface="Arial"/>
                      <a:cs typeface="Arial"/>
                      <a:sym typeface="Arial"/>
                    </a:endParaRPr>
                  </a:p>
                </p:txBody>
              </p:sp>
            </p:grpSp>
          </p:grpSp>
        </p:grpSp>
        <p:sp>
          <p:nvSpPr>
            <p:cNvPr id="1287" name="Google Shape;1287;p25"/>
            <p:cNvSpPr/>
            <p:nvPr/>
          </p:nvSpPr>
          <p:spPr>
            <a:xfrm>
              <a:off x="2346060" y="6104576"/>
              <a:ext cx="3696753" cy="423501"/>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lang="en-US" sz="1000">
                  <a:solidFill>
                    <a:srgbClr val="7F7F7F"/>
                  </a:solidFill>
                  <a:latin typeface="Montserrat"/>
                  <a:ea typeface="Montserrat"/>
                  <a:cs typeface="Montserrat"/>
                  <a:sym typeface="Montserrat"/>
                </a:rPr>
                <a:t>DESCRIPTION</a:t>
              </a:r>
              <a:endParaRPr sz="1000">
                <a:solidFill>
                  <a:srgbClr val="7F7F7F"/>
                </a:solidFill>
                <a:latin typeface="Montserrat"/>
                <a:ea typeface="Montserrat"/>
                <a:cs typeface="Montserrat"/>
                <a:sym typeface="Montserrat"/>
              </a:endParaRPr>
            </a:p>
          </p:txBody>
        </p:sp>
      </p:grpSp>
      <p:grpSp>
        <p:nvGrpSpPr>
          <p:cNvPr id="1288" name="Google Shape;1288;p25"/>
          <p:cNvGrpSpPr/>
          <p:nvPr/>
        </p:nvGrpSpPr>
        <p:grpSpPr>
          <a:xfrm>
            <a:off x="2557077" y="1147679"/>
            <a:ext cx="3001901" cy="4640591"/>
            <a:chOff x="4076242" y="1836286"/>
            <a:chExt cx="4803041" cy="7424946"/>
          </a:xfrm>
        </p:grpSpPr>
        <p:sp>
          <p:nvSpPr>
            <p:cNvPr id="1289" name="Google Shape;1289;p25"/>
            <p:cNvSpPr/>
            <p:nvPr/>
          </p:nvSpPr>
          <p:spPr>
            <a:xfrm>
              <a:off x="4076242" y="1836286"/>
              <a:ext cx="4739512" cy="7424946"/>
            </a:xfrm>
            <a:prstGeom prst="roundRect">
              <a:avLst>
                <a:gd fmla="val 1626" name="adj"/>
              </a:avLst>
            </a:prstGeom>
            <a:solidFill>
              <a:schemeClr val="lt1"/>
            </a:solidFill>
            <a:ln>
              <a:noFill/>
            </a:ln>
            <a:effectLst>
              <a:outerShdw blurRad="1270000" sx="79000" rotWithShape="0" algn="r" dir="10800000" dist="990600" sy="79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50">
                <a:solidFill>
                  <a:schemeClr val="lt1"/>
                </a:solidFill>
                <a:latin typeface="Arial"/>
                <a:ea typeface="Arial"/>
                <a:cs typeface="Arial"/>
                <a:sym typeface="Arial"/>
              </a:endParaRPr>
            </a:p>
          </p:txBody>
        </p:sp>
        <p:sp>
          <p:nvSpPr>
            <p:cNvPr id="1290" name="Google Shape;1290;p25"/>
            <p:cNvSpPr/>
            <p:nvPr/>
          </p:nvSpPr>
          <p:spPr>
            <a:xfrm>
              <a:off x="4076242" y="7381138"/>
              <a:ext cx="4739512" cy="1880093"/>
            </a:xfrm>
            <a:custGeom>
              <a:rect b="b" l="l" r="r" t="t"/>
              <a:pathLst>
                <a:path extrusionOk="0" h="2213888" w="4474939">
                  <a:moveTo>
                    <a:pt x="961392" y="0"/>
                  </a:moveTo>
                  <a:lnTo>
                    <a:pt x="1069937" y="5599"/>
                  </a:lnTo>
                  <a:lnTo>
                    <a:pt x="1181639" y="23201"/>
                  </a:lnTo>
                  <a:lnTo>
                    <a:pt x="1296479" y="51198"/>
                  </a:lnTo>
                  <a:lnTo>
                    <a:pt x="1415255" y="91191"/>
                  </a:lnTo>
                  <a:lnTo>
                    <a:pt x="1541115" y="143188"/>
                  </a:lnTo>
                  <a:lnTo>
                    <a:pt x="1674833" y="205583"/>
                  </a:lnTo>
                  <a:lnTo>
                    <a:pt x="1817994" y="279978"/>
                  </a:lnTo>
                  <a:lnTo>
                    <a:pt x="1972172" y="364767"/>
                  </a:lnTo>
                  <a:lnTo>
                    <a:pt x="2138926" y="462363"/>
                  </a:lnTo>
                  <a:lnTo>
                    <a:pt x="2320632" y="570353"/>
                  </a:lnTo>
                  <a:lnTo>
                    <a:pt x="2518069" y="691140"/>
                  </a:lnTo>
                  <a:lnTo>
                    <a:pt x="2733598" y="821531"/>
                  </a:lnTo>
                  <a:lnTo>
                    <a:pt x="2968004" y="964716"/>
                  </a:lnTo>
                  <a:lnTo>
                    <a:pt x="3222860" y="1118305"/>
                  </a:lnTo>
                  <a:lnTo>
                    <a:pt x="3500529" y="1284691"/>
                  </a:lnTo>
                  <a:lnTo>
                    <a:pt x="3802586" y="1460674"/>
                  </a:lnTo>
                  <a:lnTo>
                    <a:pt x="4104641" y="1635861"/>
                  </a:lnTo>
                  <a:lnTo>
                    <a:pt x="4386239" y="1795045"/>
                  </a:lnTo>
                  <a:lnTo>
                    <a:pt x="4474939" y="1844793"/>
                  </a:lnTo>
                  <a:lnTo>
                    <a:pt x="4474939" y="2141125"/>
                  </a:lnTo>
                  <a:cubicBezTo>
                    <a:pt x="4474939" y="2181311"/>
                    <a:pt x="4442362" y="2213888"/>
                    <a:pt x="4402176" y="2213888"/>
                  </a:cubicBezTo>
                  <a:lnTo>
                    <a:pt x="72763" y="2213888"/>
                  </a:lnTo>
                  <a:cubicBezTo>
                    <a:pt x="32577" y="2213888"/>
                    <a:pt x="0" y="2181311"/>
                    <a:pt x="0" y="2141125"/>
                  </a:cubicBezTo>
                  <a:lnTo>
                    <a:pt x="0" y="336739"/>
                  </a:lnTo>
                  <a:lnTo>
                    <a:pt x="103209" y="279978"/>
                  </a:lnTo>
                  <a:lnTo>
                    <a:pt x="246371" y="205583"/>
                  </a:lnTo>
                  <a:lnTo>
                    <a:pt x="380095" y="143188"/>
                  </a:lnTo>
                  <a:lnTo>
                    <a:pt x="505945" y="91191"/>
                  </a:lnTo>
                  <a:lnTo>
                    <a:pt x="624728" y="51198"/>
                  </a:lnTo>
                  <a:lnTo>
                    <a:pt x="739568" y="23201"/>
                  </a:lnTo>
                  <a:lnTo>
                    <a:pt x="851263" y="5599"/>
                  </a:lnTo>
                  <a:lnTo>
                    <a:pt x="961392" y="0"/>
                  </a:lnTo>
                  <a:close/>
                </a:path>
              </a:pathLst>
            </a:custGeom>
            <a:gradFill>
              <a:gsLst>
                <a:gs pos="0">
                  <a:schemeClr val="accent2"/>
                </a:gs>
                <a:gs pos="100000">
                  <a:srgbClr val="0B5394"/>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50">
                <a:solidFill>
                  <a:schemeClr val="lt1"/>
                </a:solidFill>
                <a:latin typeface="Arial"/>
                <a:ea typeface="Arial"/>
                <a:cs typeface="Arial"/>
                <a:sym typeface="Arial"/>
              </a:endParaRPr>
            </a:p>
          </p:txBody>
        </p:sp>
        <p:grpSp>
          <p:nvGrpSpPr>
            <p:cNvPr id="1291" name="Google Shape;1291;p25"/>
            <p:cNvGrpSpPr/>
            <p:nvPr/>
          </p:nvGrpSpPr>
          <p:grpSpPr>
            <a:xfrm>
              <a:off x="4405427" y="2402015"/>
              <a:ext cx="4473857" cy="2434214"/>
              <a:chOff x="3925195" y="3671169"/>
              <a:chExt cx="3779400" cy="2056362"/>
            </a:xfrm>
          </p:grpSpPr>
          <p:sp>
            <p:nvSpPr>
              <p:cNvPr id="1292" name="Google Shape;1292;p25"/>
              <p:cNvSpPr/>
              <p:nvPr/>
            </p:nvSpPr>
            <p:spPr>
              <a:xfrm>
                <a:off x="3925195" y="3671169"/>
                <a:ext cx="3779400" cy="551100"/>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None/>
                </a:pPr>
                <a:r>
                  <a:rPr b="1" lang="en-US" sz="2500">
                    <a:solidFill>
                      <a:schemeClr val="accent1"/>
                    </a:solidFill>
                    <a:latin typeface="Arial"/>
                    <a:ea typeface="Arial"/>
                    <a:cs typeface="Arial"/>
                    <a:sym typeface="Arial"/>
                  </a:rPr>
                  <a:t>PROFESSIONAL</a:t>
                </a:r>
                <a:endParaRPr b="1" sz="1750">
                  <a:solidFill>
                    <a:schemeClr val="accent1"/>
                  </a:solidFill>
                  <a:latin typeface="Arial"/>
                  <a:ea typeface="Arial"/>
                  <a:cs typeface="Arial"/>
                  <a:sym typeface="Arial"/>
                </a:endParaRPr>
              </a:p>
            </p:txBody>
          </p:sp>
          <p:grpSp>
            <p:nvGrpSpPr>
              <p:cNvPr id="1293" name="Google Shape;1293;p25"/>
              <p:cNvGrpSpPr/>
              <p:nvPr/>
            </p:nvGrpSpPr>
            <p:grpSpPr>
              <a:xfrm>
                <a:off x="4620222" y="4515099"/>
                <a:ext cx="1962311" cy="1212432"/>
                <a:chOff x="7281566" y="6409155"/>
                <a:chExt cx="1962311" cy="1212432"/>
              </a:xfrm>
            </p:grpSpPr>
            <p:grpSp>
              <p:nvGrpSpPr>
                <p:cNvPr id="1294" name="Google Shape;1294;p25"/>
                <p:cNvGrpSpPr/>
                <p:nvPr/>
              </p:nvGrpSpPr>
              <p:grpSpPr>
                <a:xfrm>
                  <a:off x="7281566" y="6842968"/>
                  <a:ext cx="1962311" cy="358800"/>
                  <a:chOff x="5601356" y="3899632"/>
                  <a:chExt cx="1962311" cy="358800"/>
                </a:xfrm>
              </p:grpSpPr>
              <p:sp>
                <p:nvSpPr>
                  <p:cNvPr id="1295" name="Google Shape;1295;p25"/>
                  <p:cNvSpPr/>
                  <p:nvPr/>
                </p:nvSpPr>
                <p:spPr>
                  <a:xfrm>
                    <a:off x="5811966" y="3899632"/>
                    <a:ext cx="1751700" cy="358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25">
                        <a:solidFill>
                          <a:srgbClr val="7F7F7F"/>
                        </a:solidFill>
                        <a:latin typeface="Montserrat"/>
                        <a:ea typeface="Montserrat"/>
                        <a:cs typeface="Montserrat"/>
                        <a:sym typeface="Montserrat"/>
                      </a:rPr>
                      <a:t>FEATURE</a:t>
                    </a:r>
                    <a:endParaRPr sz="1125">
                      <a:solidFill>
                        <a:srgbClr val="7F7F7F"/>
                      </a:solidFill>
                      <a:latin typeface="Montserrat"/>
                      <a:ea typeface="Montserrat"/>
                      <a:cs typeface="Montserrat"/>
                      <a:sym typeface="Montserrat"/>
                    </a:endParaRPr>
                  </a:p>
                </p:txBody>
              </p:sp>
              <p:sp>
                <p:nvSpPr>
                  <p:cNvPr id="1296" name="Google Shape;1296;p25"/>
                  <p:cNvSpPr/>
                  <p:nvPr/>
                </p:nvSpPr>
                <p:spPr>
                  <a:xfrm>
                    <a:off x="5601356" y="3952875"/>
                    <a:ext cx="169121" cy="169119"/>
                  </a:xfrm>
                  <a:custGeom>
                    <a:rect b="b" l="l" r="r" t="t"/>
                    <a:pathLst>
                      <a:path extrusionOk="0" h="602" w="602">
                        <a:moveTo>
                          <a:pt x="297" y="601"/>
                        </a:moveTo>
                        <a:lnTo>
                          <a:pt x="297" y="601"/>
                        </a:lnTo>
                        <a:cubicBezTo>
                          <a:pt x="135" y="601"/>
                          <a:pt x="0" y="467"/>
                          <a:pt x="0" y="297"/>
                        </a:cubicBezTo>
                        <a:cubicBezTo>
                          <a:pt x="0" y="135"/>
                          <a:pt x="135" y="0"/>
                          <a:pt x="297" y="0"/>
                        </a:cubicBezTo>
                        <a:cubicBezTo>
                          <a:pt x="467" y="0"/>
                          <a:pt x="601" y="135"/>
                          <a:pt x="601" y="297"/>
                        </a:cubicBezTo>
                        <a:cubicBezTo>
                          <a:pt x="601" y="467"/>
                          <a:pt x="467" y="601"/>
                          <a:pt x="297" y="601"/>
                        </a:cubicBezTo>
                        <a:close/>
                        <a:moveTo>
                          <a:pt x="297" y="57"/>
                        </a:moveTo>
                        <a:lnTo>
                          <a:pt x="297" y="57"/>
                        </a:lnTo>
                        <a:cubicBezTo>
                          <a:pt x="163" y="57"/>
                          <a:pt x="57" y="163"/>
                          <a:pt x="57" y="297"/>
                        </a:cubicBezTo>
                        <a:cubicBezTo>
                          <a:pt x="57" y="431"/>
                          <a:pt x="163" y="544"/>
                          <a:pt x="297" y="544"/>
                        </a:cubicBezTo>
                        <a:cubicBezTo>
                          <a:pt x="431" y="544"/>
                          <a:pt x="544" y="431"/>
                          <a:pt x="544" y="297"/>
                        </a:cubicBezTo>
                        <a:cubicBezTo>
                          <a:pt x="544" y="163"/>
                          <a:pt x="431" y="57"/>
                          <a:pt x="297" y="57"/>
                        </a:cubicBezTo>
                        <a:close/>
                        <a:moveTo>
                          <a:pt x="431" y="241"/>
                        </a:moveTo>
                        <a:lnTo>
                          <a:pt x="431" y="241"/>
                        </a:lnTo>
                        <a:cubicBezTo>
                          <a:pt x="283" y="396"/>
                          <a:pt x="283" y="396"/>
                          <a:pt x="283" y="396"/>
                        </a:cubicBezTo>
                        <a:cubicBezTo>
                          <a:pt x="276" y="403"/>
                          <a:pt x="269" y="403"/>
                          <a:pt x="262" y="403"/>
                        </a:cubicBezTo>
                        <a:cubicBezTo>
                          <a:pt x="255" y="403"/>
                          <a:pt x="248" y="403"/>
                          <a:pt x="240" y="396"/>
                        </a:cubicBezTo>
                        <a:cubicBezTo>
                          <a:pt x="156" y="311"/>
                          <a:pt x="156" y="311"/>
                          <a:pt x="156" y="311"/>
                        </a:cubicBezTo>
                        <a:cubicBezTo>
                          <a:pt x="149" y="304"/>
                          <a:pt x="149" y="297"/>
                          <a:pt x="149" y="290"/>
                        </a:cubicBezTo>
                        <a:cubicBezTo>
                          <a:pt x="149" y="276"/>
                          <a:pt x="163" y="262"/>
                          <a:pt x="177" y="262"/>
                        </a:cubicBezTo>
                        <a:cubicBezTo>
                          <a:pt x="184" y="262"/>
                          <a:pt x="191" y="262"/>
                          <a:pt x="198" y="269"/>
                        </a:cubicBezTo>
                        <a:cubicBezTo>
                          <a:pt x="262" y="333"/>
                          <a:pt x="262" y="333"/>
                          <a:pt x="262" y="333"/>
                        </a:cubicBezTo>
                        <a:cubicBezTo>
                          <a:pt x="396" y="205"/>
                          <a:pt x="396" y="205"/>
                          <a:pt x="396" y="205"/>
                        </a:cubicBezTo>
                        <a:cubicBezTo>
                          <a:pt x="396" y="198"/>
                          <a:pt x="403" y="198"/>
                          <a:pt x="410" y="198"/>
                        </a:cubicBezTo>
                        <a:cubicBezTo>
                          <a:pt x="431" y="198"/>
                          <a:pt x="438" y="205"/>
                          <a:pt x="438" y="226"/>
                        </a:cubicBezTo>
                        <a:cubicBezTo>
                          <a:pt x="438" y="234"/>
                          <a:pt x="438" y="241"/>
                          <a:pt x="431" y="241"/>
                        </a:cubicBezTo>
                        <a:close/>
                        <a:moveTo>
                          <a:pt x="431" y="198"/>
                        </a:moveTo>
                        <a:lnTo>
                          <a:pt x="431" y="198"/>
                        </a:lnTo>
                        <a:close/>
                        <a:moveTo>
                          <a:pt x="198" y="431"/>
                        </a:moveTo>
                        <a:lnTo>
                          <a:pt x="198" y="431"/>
                        </a:lnTo>
                        <a:close/>
                        <a:moveTo>
                          <a:pt x="403" y="431"/>
                        </a:moveTo>
                        <a:lnTo>
                          <a:pt x="403" y="431"/>
                        </a:lnTo>
                        <a:close/>
                        <a:moveTo>
                          <a:pt x="431" y="403"/>
                        </a:moveTo>
                        <a:lnTo>
                          <a:pt x="431" y="403"/>
                        </a:lnTo>
                        <a:close/>
                      </a:path>
                    </a:pathLst>
                  </a:custGeom>
                  <a:solidFill>
                    <a:srgbClr val="7F7F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2750">
                      <a:solidFill>
                        <a:srgbClr val="7F7F7F"/>
                      </a:solidFill>
                      <a:latin typeface="Arial"/>
                      <a:ea typeface="Arial"/>
                      <a:cs typeface="Arial"/>
                      <a:sym typeface="Arial"/>
                    </a:endParaRPr>
                  </a:p>
                </p:txBody>
              </p:sp>
            </p:grpSp>
            <p:grpSp>
              <p:nvGrpSpPr>
                <p:cNvPr id="1297" name="Google Shape;1297;p25"/>
                <p:cNvGrpSpPr/>
                <p:nvPr/>
              </p:nvGrpSpPr>
              <p:grpSpPr>
                <a:xfrm>
                  <a:off x="7281566" y="6409155"/>
                  <a:ext cx="1962307" cy="1212432"/>
                  <a:chOff x="5601356" y="3387863"/>
                  <a:chExt cx="1962307" cy="1212432"/>
                </a:xfrm>
              </p:grpSpPr>
              <p:sp>
                <p:nvSpPr>
                  <p:cNvPr id="1298" name="Google Shape;1298;p25"/>
                  <p:cNvSpPr/>
                  <p:nvPr/>
                </p:nvSpPr>
                <p:spPr>
                  <a:xfrm>
                    <a:off x="5811963" y="4241495"/>
                    <a:ext cx="1751700" cy="358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25">
                        <a:solidFill>
                          <a:srgbClr val="7F7F7F"/>
                        </a:solidFill>
                        <a:latin typeface="Montserrat"/>
                        <a:ea typeface="Montserrat"/>
                        <a:cs typeface="Montserrat"/>
                        <a:sym typeface="Montserrat"/>
                      </a:rPr>
                      <a:t>FEATURE</a:t>
                    </a:r>
                    <a:endParaRPr sz="1125">
                      <a:solidFill>
                        <a:srgbClr val="7F7F7F"/>
                      </a:solidFill>
                      <a:latin typeface="Montserrat"/>
                      <a:ea typeface="Montserrat"/>
                      <a:cs typeface="Montserrat"/>
                      <a:sym typeface="Montserrat"/>
                    </a:endParaRPr>
                  </a:p>
                </p:txBody>
              </p:sp>
              <p:sp>
                <p:nvSpPr>
                  <p:cNvPr id="1299" name="Google Shape;1299;p25"/>
                  <p:cNvSpPr/>
                  <p:nvPr/>
                </p:nvSpPr>
                <p:spPr>
                  <a:xfrm>
                    <a:off x="5601356" y="4297323"/>
                    <a:ext cx="169121" cy="169119"/>
                  </a:xfrm>
                  <a:custGeom>
                    <a:rect b="b" l="l" r="r" t="t"/>
                    <a:pathLst>
                      <a:path extrusionOk="0" h="602" w="602">
                        <a:moveTo>
                          <a:pt x="297" y="601"/>
                        </a:moveTo>
                        <a:lnTo>
                          <a:pt x="297" y="601"/>
                        </a:lnTo>
                        <a:cubicBezTo>
                          <a:pt x="135" y="601"/>
                          <a:pt x="0" y="467"/>
                          <a:pt x="0" y="297"/>
                        </a:cubicBezTo>
                        <a:cubicBezTo>
                          <a:pt x="0" y="135"/>
                          <a:pt x="135" y="0"/>
                          <a:pt x="297" y="0"/>
                        </a:cubicBezTo>
                        <a:cubicBezTo>
                          <a:pt x="467" y="0"/>
                          <a:pt x="601" y="135"/>
                          <a:pt x="601" y="297"/>
                        </a:cubicBezTo>
                        <a:cubicBezTo>
                          <a:pt x="601" y="467"/>
                          <a:pt x="467" y="601"/>
                          <a:pt x="297" y="601"/>
                        </a:cubicBezTo>
                        <a:close/>
                        <a:moveTo>
                          <a:pt x="297" y="57"/>
                        </a:moveTo>
                        <a:lnTo>
                          <a:pt x="297" y="57"/>
                        </a:lnTo>
                        <a:cubicBezTo>
                          <a:pt x="163" y="57"/>
                          <a:pt x="57" y="163"/>
                          <a:pt x="57" y="297"/>
                        </a:cubicBezTo>
                        <a:cubicBezTo>
                          <a:pt x="57" y="431"/>
                          <a:pt x="163" y="544"/>
                          <a:pt x="297" y="544"/>
                        </a:cubicBezTo>
                        <a:cubicBezTo>
                          <a:pt x="431" y="544"/>
                          <a:pt x="544" y="431"/>
                          <a:pt x="544" y="297"/>
                        </a:cubicBezTo>
                        <a:cubicBezTo>
                          <a:pt x="544" y="163"/>
                          <a:pt x="431" y="57"/>
                          <a:pt x="297" y="57"/>
                        </a:cubicBezTo>
                        <a:close/>
                        <a:moveTo>
                          <a:pt x="431" y="241"/>
                        </a:moveTo>
                        <a:lnTo>
                          <a:pt x="431" y="241"/>
                        </a:lnTo>
                        <a:cubicBezTo>
                          <a:pt x="283" y="396"/>
                          <a:pt x="283" y="396"/>
                          <a:pt x="283" y="396"/>
                        </a:cubicBezTo>
                        <a:cubicBezTo>
                          <a:pt x="276" y="403"/>
                          <a:pt x="269" y="403"/>
                          <a:pt x="262" y="403"/>
                        </a:cubicBezTo>
                        <a:cubicBezTo>
                          <a:pt x="255" y="403"/>
                          <a:pt x="248" y="403"/>
                          <a:pt x="240" y="396"/>
                        </a:cubicBezTo>
                        <a:cubicBezTo>
                          <a:pt x="156" y="311"/>
                          <a:pt x="156" y="311"/>
                          <a:pt x="156" y="311"/>
                        </a:cubicBezTo>
                        <a:cubicBezTo>
                          <a:pt x="149" y="304"/>
                          <a:pt x="149" y="297"/>
                          <a:pt x="149" y="290"/>
                        </a:cubicBezTo>
                        <a:cubicBezTo>
                          <a:pt x="149" y="276"/>
                          <a:pt x="163" y="262"/>
                          <a:pt x="177" y="262"/>
                        </a:cubicBezTo>
                        <a:cubicBezTo>
                          <a:pt x="184" y="262"/>
                          <a:pt x="191" y="262"/>
                          <a:pt x="198" y="269"/>
                        </a:cubicBezTo>
                        <a:cubicBezTo>
                          <a:pt x="262" y="333"/>
                          <a:pt x="262" y="333"/>
                          <a:pt x="262" y="333"/>
                        </a:cubicBezTo>
                        <a:cubicBezTo>
                          <a:pt x="396" y="205"/>
                          <a:pt x="396" y="205"/>
                          <a:pt x="396" y="205"/>
                        </a:cubicBezTo>
                        <a:cubicBezTo>
                          <a:pt x="396" y="198"/>
                          <a:pt x="403" y="198"/>
                          <a:pt x="410" y="198"/>
                        </a:cubicBezTo>
                        <a:cubicBezTo>
                          <a:pt x="431" y="198"/>
                          <a:pt x="438" y="205"/>
                          <a:pt x="438" y="226"/>
                        </a:cubicBezTo>
                        <a:cubicBezTo>
                          <a:pt x="438" y="234"/>
                          <a:pt x="438" y="241"/>
                          <a:pt x="431" y="241"/>
                        </a:cubicBezTo>
                        <a:close/>
                        <a:moveTo>
                          <a:pt x="431" y="198"/>
                        </a:moveTo>
                        <a:lnTo>
                          <a:pt x="431" y="198"/>
                        </a:lnTo>
                        <a:close/>
                        <a:moveTo>
                          <a:pt x="198" y="431"/>
                        </a:moveTo>
                        <a:lnTo>
                          <a:pt x="198" y="431"/>
                        </a:lnTo>
                        <a:close/>
                        <a:moveTo>
                          <a:pt x="403" y="431"/>
                        </a:moveTo>
                        <a:lnTo>
                          <a:pt x="403" y="431"/>
                        </a:lnTo>
                        <a:close/>
                        <a:moveTo>
                          <a:pt x="431" y="403"/>
                        </a:moveTo>
                        <a:lnTo>
                          <a:pt x="431" y="403"/>
                        </a:lnTo>
                        <a:close/>
                      </a:path>
                    </a:pathLst>
                  </a:custGeom>
                  <a:solidFill>
                    <a:srgbClr val="7F7F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2750">
                      <a:solidFill>
                        <a:srgbClr val="7F7F7F"/>
                      </a:solidFill>
                      <a:latin typeface="Arial"/>
                      <a:ea typeface="Arial"/>
                      <a:cs typeface="Arial"/>
                      <a:sym typeface="Arial"/>
                    </a:endParaRPr>
                  </a:p>
                </p:txBody>
              </p:sp>
              <p:sp>
                <p:nvSpPr>
                  <p:cNvPr id="1300" name="Google Shape;1300;p25"/>
                  <p:cNvSpPr/>
                  <p:nvPr/>
                </p:nvSpPr>
                <p:spPr>
                  <a:xfrm>
                    <a:off x="5811963" y="3387863"/>
                    <a:ext cx="1751700" cy="358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25">
                        <a:solidFill>
                          <a:srgbClr val="7F7F7F"/>
                        </a:solidFill>
                        <a:latin typeface="Montserrat"/>
                        <a:ea typeface="Montserrat"/>
                        <a:cs typeface="Montserrat"/>
                        <a:sym typeface="Montserrat"/>
                      </a:rPr>
                      <a:t>FEATURE</a:t>
                    </a:r>
                    <a:endParaRPr sz="1125">
                      <a:solidFill>
                        <a:srgbClr val="7F7F7F"/>
                      </a:solidFill>
                      <a:latin typeface="Montserrat"/>
                      <a:ea typeface="Montserrat"/>
                      <a:cs typeface="Montserrat"/>
                      <a:sym typeface="Montserrat"/>
                    </a:endParaRPr>
                  </a:p>
                </p:txBody>
              </p:sp>
              <p:sp>
                <p:nvSpPr>
                  <p:cNvPr id="1301" name="Google Shape;1301;p25"/>
                  <p:cNvSpPr/>
                  <p:nvPr/>
                </p:nvSpPr>
                <p:spPr>
                  <a:xfrm>
                    <a:off x="5601356" y="3443696"/>
                    <a:ext cx="169121" cy="169119"/>
                  </a:xfrm>
                  <a:custGeom>
                    <a:rect b="b" l="l" r="r" t="t"/>
                    <a:pathLst>
                      <a:path extrusionOk="0" h="602" w="602">
                        <a:moveTo>
                          <a:pt x="297" y="601"/>
                        </a:moveTo>
                        <a:lnTo>
                          <a:pt x="297" y="601"/>
                        </a:lnTo>
                        <a:cubicBezTo>
                          <a:pt x="135" y="601"/>
                          <a:pt x="0" y="467"/>
                          <a:pt x="0" y="297"/>
                        </a:cubicBezTo>
                        <a:cubicBezTo>
                          <a:pt x="0" y="135"/>
                          <a:pt x="135" y="0"/>
                          <a:pt x="297" y="0"/>
                        </a:cubicBezTo>
                        <a:cubicBezTo>
                          <a:pt x="467" y="0"/>
                          <a:pt x="601" y="135"/>
                          <a:pt x="601" y="297"/>
                        </a:cubicBezTo>
                        <a:cubicBezTo>
                          <a:pt x="601" y="467"/>
                          <a:pt x="467" y="601"/>
                          <a:pt x="297" y="601"/>
                        </a:cubicBezTo>
                        <a:close/>
                        <a:moveTo>
                          <a:pt x="297" y="57"/>
                        </a:moveTo>
                        <a:lnTo>
                          <a:pt x="297" y="57"/>
                        </a:lnTo>
                        <a:cubicBezTo>
                          <a:pt x="163" y="57"/>
                          <a:pt x="57" y="163"/>
                          <a:pt x="57" y="297"/>
                        </a:cubicBezTo>
                        <a:cubicBezTo>
                          <a:pt x="57" y="431"/>
                          <a:pt x="163" y="544"/>
                          <a:pt x="297" y="544"/>
                        </a:cubicBezTo>
                        <a:cubicBezTo>
                          <a:pt x="431" y="544"/>
                          <a:pt x="544" y="431"/>
                          <a:pt x="544" y="297"/>
                        </a:cubicBezTo>
                        <a:cubicBezTo>
                          <a:pt x="544" y="163"/>
                          <a:pt x="431" y="57"/>
                          <a:pt x="297" y="57"/>
                        </a:cubicBezTo>
                        <a:close/>
                        <a:moveTo>
                          <a:pt x="431" y="241"/>
                        </a:moveTo>
                        <a:lnTo>
                          <a:pt x="431" y="241"/>
                        </a:lnTo>
                        <a:cubicBezTo>
                          <a:pt x="283" y="396"/>
                          <a:pt x="283" y="396"/>
                          <a:pt x="283" y="396"/>
                        </a:cubicBezTo>
                        <a:cubicBezTo>
                          <a:pt x="276" y="403"/>
                          <a:pt x="269" y="403"/>
                          <a:pt x="262" y="403"/>
                        </a:cubicBezTo>
                        <a:cubicBezTo>
                          <a:pt x="255" y="403"/>
                          <a:pt x="248" y="403"/>
                          <a:pt x="240" y="396"/>
                        </a:cubicBezTo>
                        <a:cubicBezTo>
                          <a:pt x="156" y="311"/>
                          <a:pt x="156" y="311"/>
                          <a:pt x="156" y="311"/>
                        </a:cubicBezTo>
                        <a:cubicBezTo>
                          <a:pt x="149" y="304"/>
                          <a:pt x="149" y="297"/>
                          <a:pt x="149" y="290"/>
                        </a:cubicBezTo>
                        <a:cubicBezTo>
                          <a:pt x="149" y="276"/>
                          <a:pt x="163" y="262"/>
                          <a:pt x="177" y="262"/>
                        </a:cubicBezTo>
                        <a:cubicBezTo>
                          <a:pt x="184" y="262"/>
                          <a:pt x="191" y="262"/>
                          <a:pt x="198" y="269"/>
                        </a:cubicBezTo>
                        <a:cubicBezTo>
                          <a:pt x="262" y="333"/>
                          <a:pt x="262" y="333"/>
                          <a:pt x="262" y="333"/>
                        </a:cubicBezTo>
                        <a:cubicBezTo>
                          <a:pt x="396" y="205"/>
                          <a:pt x="396" y="205"/>
                          <a:pt x="396" y="205"/>
                        </a:cubicBezTo>
                        <a:cubicBezTo>
                          <a:pt x="396" y="198"/>
                          <a:pt x="403" y="198"/>
                          <a:pt x="410" y="198"/>
                        </a:cubicBezTo>
                        <a:cubicBezTo>
                          <a:pt x="431" y="198"/>
                          <a:pt x="438" y="205"/>
                          <a:pt x="438" y="226"/>
                        </a:cubicBezTo>
                        <a:cubicBezTo>
                          <a:pt x="438" y="234"/>
                          <a:pt x="438" y="241"/>
                          <a:pt x="431" y="241"/>
                        </a:cubicBezTo>
                        <a:close/>
                        <a:moveTo>
                          <a:pt x="431" y="198"/>
                        </a:moveTo>
                        <a:lnTo>
                          <a:pt x="431" y="198"/>
                        </a:lnTo>
                        <a:close/>
                        <a:moveTo>
                          <a:pt x="198" y="431"/>
                        </a:moveTo>
                        <a:lnTo>
                          <a:pt x="198" y="431"/>
                        </a:lnTo>
                        <a:close/>
                        <a:moveTo>
                          <a:pt x="403" y="431"/>
                        </a:moveTo>
                        <a:lnTo>
                          <a:pt x="403" y="431"/>
                        </a:lnTo>
                        <a:close/>
                        <a:moveTo>
                          <a:pt x="431" y="403"/>
                        </a:moveTo>
                        <a:lnTo>
                          <a:pt x="431" y="403"/>
                        </a:lnTo>
                        <a:close/>
                      </a:path>
                    </a:pathLst>
                  </a:custGeom>
                  <a:solidFill>
                    <a:srgbClr val="7F7F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2750">
                      <a:solidFill>
                        <a:srgbClr val="7F7F7F"/>
                      </a:solidFill>
                      <a:latin typeface="Arial"/>
                      <a:ea typeface="Arial"/>
                      <a:cs typeface="Arial"/>
                      <a:sym typeface="Arial"/>
                    </a:endParaRPr>
                  </a:p>
                </p:txBody>
              </p:sp>
            </p:grpSp>
          </p:grpSp>
        </p:grpSp>
        <p:sp>
          <p:nvSpPr>
            <p:cNvPr id="1302" name="Google Shape;1302;p25"/>
            <p:cNvSpPr/>
            <p:nvPr/>
          </p:nvSpPr>
          <p:spPr>
            <a:xfrm>
              <a:off x="4405220" y="6204504"/>
              <a:ext cx="4081557" cy="492443"/>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lang="en-US" sz="1250">
                  <a:solidFill>
                    <a:srgbClr val="7F7F7F"/>
                  </a:solidFill>
                  <a:latin typeface="Arial"/>
                  <a:ea typeface="Arial"/>
                  <a:cs typeface="Arial"/>
                  <a:sym typeface="Arial"/>
                </a:rPr>
                <a:t>DESCRIPTION</a:t>
              </a:r>
              <a:endParaRPr sz="1250">
                <a:solidFill>
                  <a:srgbClr val="7F7F7F"/>
                </a:solidFill>
                <a:latin typeface="Arial"/>
                <a:ea typeface="Arial"/>
                <a:cs typeface="Arial"/>
                <a:sym typeface="Arial"/>
              </a:endParaRPr>
            </a:p>
          </p:txBody>
        </p:sp>
      </p:grpSp>
      <p:grpSp>
        <p:nvGrpSpPr>
          <p:cNvPr id="1303" name="Google Shape;1303;p25"/>
          <p:cNvGrpSpPr/>
          <p:nvPr/>
        </p:nvGrpSpPr>
        <p:grpSpPr>
          <a:xfrm>
            <a:off x="2726380" y="4858736"/>
            <a:ext cx="1062261" cy="763713"/>
            <a:chOff x="4505899" y="7853676"/>
            <a:chExt cx="1435794" cy="1017933"/>
          </a:xfrm>
        </p:grpSpPr>
        <p:sp>
          <p:nvSpPr>
            <p:cNvPr id="1304" name="Google Shape;1304;p25"/>
            <p:cNvSpPr/>
            <p:nvPr/>
          </p:nvSpPr>
          <p:spPr>
            <a:xfrm>
              <a:off x="4505899" y="8056283"/>
              <a:ext cx="1435794" cy="81532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375">
                  <a:solidFill>
                    <a:schemeClr val="lt1"/>
                  </a:solidFill>
                  <a:latin typeface="Arial"/>
                  <a:ea typeface="Arial"/>
                  <a:cs typeface="Arial"/>
                  <a:sym typeface="Arial"/>
                </a:rPr>
                <a:t>19$</a:t>
              </a:r>
              <a:endParaRPr/>
            </a:p>
          </p:txBody>
        </p:sp>
        <p:sp>
          <p:nvSpPr>
            <p:cNvPr id="1305" name="Google Shape;1305;p25"/>
            <p:cNvSpPr/>
            <p:nvPr/>
          </p:nvSpPr>
          <p:spPr>
            <a:xfrm>
              <a:off x="4616389" y="7853676"/>
              <a:ext cx="1214814" cy="3538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125">
                  <a:solidFill>
                    <a:schemeClr val="lt1"/>
                  </a:solidFill>
                  <a:latin typeface="Arial"/>
                  <a:ea typeface="Arial"/>
                  <a:cs typeface="Arial"/>
                  <a:sym typeface="Arial"/>
                </a:rPr>
                <a:t>Only With</a:t>
              </a:r>
              <a:endParaRPr/>
            </a:p>
          </p:txBody>
        </p:sp>
      </p:grpSp>
      <p:grpSp>
        <p:nvGrpSpPr>
          <p:cNvPr id="1306" name="Google Shape;1306;p25"/>
          <p:cNvGrpSpPr/>
          <p:nvPr/>
        </p:nvGrpSpPr>
        <p:grpSpPr>
          <a:xfrm>
            <a:off x="978638" y="4798603"/>
            <a:ext cx="900385" cy="682842"/>
            <a:chOff x="4505899" y="7853676"/>
            <a:chExt cx="1435794" cy="1073772"/>
          </a:xfrm>
        </p:grpSpPr>
        <p:sp>
          <p:nvSpPr>
            <p:cNvPr id="1307" name="Google Shape;1307;p25"/>
            <p:cNvSpPr/>
            <p:nvPr/>
          </p:nvSpPr>
          <p:spPr>
            <a:xfrm>
              <a:off x="4505899" y="8056284"/>
              <a:ext cx="1435794" cy="8711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000">
                  <a:solidFill>
                    <a:schemeClr val="lt1"/>
                  </a:solidFill>
                  <a:latin typeface="Arial"/>
                  <a:ea typeface="Arial"/>
                  <a:cs typeface="Arial"/>
                  <a:sym typeface="Arial"/>
                </a:rPr>
                <a:t>10$</a:t>
              </a:r>
              <a:endParaRPr/>
            </a:p>
          </p:txBody>
        </p:sp>
        <p:sp>
          <p:nvSpPr>
            <p:cNvPr id="1308" name="Google Shape;1308;p25"/>
            <p:cNvSpPr/>
            <p:nvPr/>
          </p:nvSpPr>
          <p:spPr>
            <a:xfrm>
              <a:off x="4616389" y="7853676"/>
              <a:ext cx="1214815" cy="38718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00">
                  <a:solidFill>
                    <a:schemeClr val="lt1"/>
                  </a:solidFill>
                  <a:latin typeface="Arial"/>
                  <a:ea typeface="Arial"/>
                  <a:cs typeface="Arial"/>
                  <a:sym typeface="Arial"/>
                </a:rPr>
                <a:t>Only With</a:t>
              </a:r>
              <a:endParaRPr/>
            </a:p>
          </p:txBody>
        </p:sp>
      </p:grpSp>
      <p:sp>
        <p:nvSpPr>
          <p:cNvPr id="1309" name="Google Shape;1309;p25"/>
          <p:cNvSpPr/>
          <p:nvPr/>
        </p:nvSpPr>
        <p:spPr>
          <a:xfrm>
            <a:off x="6239223" y="3788534"/>
            <a:ext cx="4361311" cy="1532727"/>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1125">
                <a:solidFill>
                  <a:srgbClr val="A5A5A5"/>
                </a:solidFill>
                <a:latin typeface="Montserrat"/>
                <a:ea typeface="Montserrat"/>
                <a:cs typeface="Montserrat"/>
                <a:sym typeface="Montserrat"/>
              </a:rPr>
              <a:t>IF YOU HAVE 2 PRICE VERSIONS HERE IS A GRAPHIC WAY TO PRESENT IT.</a:t>
            </a:r>
            <a:endParaRPr>
              <a:latin typeface="Montserrat"/>
              <a:ea typeface="Montserrat"/>
              <a:cs typeface="Montserrat"/>
              <a:sym typeface="Montserrat"/>
            </a:endParaRPr>
          </a:p>
          <a:p>
            <a:pPr indent="0" lvl="0" marL="0" marR="0" rtl="0" algn="l">
              <a:lnSpc>
                <a:spcPct val="120000"/>
              </a:lnSpc>
              <a:spcBef>
                <a:spcPts val="0"/>
              </a:spcBef>
              <a:spcAft>
                <a:spcPts val="0"/>
              </a:spcAft>
              <a:buNone/>
            </a:pPr>
            <a:r>
              <a:rPr lang="en-US" sz="1125">
                <a:solidFill>
                  <a:srgbClr val="A5A5A5"/>
                </a:solidFill>
                <a:latin typeface="Montserrat"/>
                <a:ea typeface="Montserrat"/>
                <a:cs typeface="Montserrat"/>
                <a:sym typeface="Montserrat"/>
              </a:rPr>
              <a:t>IF YOU HAVE 2 PRICE VERSIONS HERE IS A GRAPHIC WAY TO PRESENT IT.</a:t>
            </a:r>
            <a:endParaRPr>
              <a:latin typeface="Montserrat"/>
              <a:ea typeface="Montserrat"/>
              <a:cs typeface="Montserrat"/>
              <a:sym typeface="Montserrat"/>
            </a:endParaRPr>
          </a:p>
          <a:p>
            <a:pPr indent="0" lvl="0" marL="0" marR="0" rtl="0" algn="l">
              <a:lnSpc>
                <a:spcPct val="120000"/>
              </a:lnSpc>
              <a:spcBef>
                <a:spcPts val="0"/>
              </a:spcBef>
              <a:spcAft>
                <a:spcPts val="0"/>
              </a:spcAft>
              <a:buNone/>
            </a:pPr>
            <a:r>
              <a:rPr lang="en-US" sz="1125">
                <a:solidFill>
                  <a:srgbClr val="A5A5A5"/>
                </a:solidFill>
                <a:latin typeface="Montserrat"/>
                <a:ea typeface="Montserrat"/>
                <a:cs typeface="Montserrat"/>
                <a:sym typeface="Montserrat"/>
              </a:rPr>
              <a:t>IF YOU HAVE 2 PRICE VERSIONS HERE IS A GRAPHIC WAY TO PRESENT IT.</a:t>
            </a:r>
            <a:endParaRPr>
              <a:latin typeface="Montserrat"/>
              <a:ea typeface="Montserrat"/>
              <a:cs typeface="Montserrat"/>
              <a:sym typeface="Montserrat"/>
            </a:endParaRPr>
          </a:p>
          <a:p>
            <a:pPr indent="0" lvl="0" marL="0" marR="0" rtl="0" algn="l">
              <a:lnSpc>
                <a:spcPct val="120000"/>
              </a:lnSpc>
              <a:spcBef>
                <a:spcPts val="0"/>
              </a:spcBef>
              <a:spcAft>
                <a:spcPts val="0"/>
              </a:spcAft>
              <a:buNone/>
            </a:pPr>
            <a:r>
              <a:t/>
            </a:r>
            <a:endParaRPr sz="1125">
              <a:solidFill>
                <a:srgbClr val="A5A5A5"/>
              </a:solidFill>
              <a:latin typeface="Montserrat"/>
              <a:ea typeface="Montserrat"/>
              <a:cs typeface="Montserrat"/>
              <a:sym typeface="Montserrat"/>
            </a:endParaRPr>
          </a:p>
        </p:txBody>
      </p:sp>
      <p:sp>
        <p:nvSpPr>
          <p:cNvPr id="1310" name="Google Shape;1310;p25"/>
          <p:cNvSpPr txBox="1"/>
          <p:nvPr/>
        </p:nvSpPr>
        <p:spPr>
          <a:xfrm>
            <a:off x="6239223" y="2366234"/>
            <a:ext cx="2284200" cy="428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750"/>
              <a:buFont typeface="Arial"/>
              <a:buNone/>
            </a:pPr>
            <a:r>
              <a:rPr lang="en-US" sz="2750">
                <a:solidFill>
                  <a:schemeClr val="dk1"/>
                </a:solidFill>
                <a:latin typeface="Montserrat"/>
                <a:ea typeface="Montserrat"/>
                <a:cs typeface="Montserrat"/>
                <a:sym typeface="Montserrat"/>
              </a:rPr>
              <a:t>PRICING PLAN</a:t>
            </a:r>
            <a:endParaRPr sz="2750">
              <a:solidFill>
                <a:schemeClr val="dk1"/>
              </a:solidFill>
              <a:latin typeface="Montserrat"/>
              <a:ea typeface="Montserrat"/>
              <a:cs typeface="Montserrat"/>
              <a:sym typeface="Montserrat"/>
            </a:endParaRPr>
          </a:p>
        </p:txBody>
      </p:sp>
      <p:sp>
        <p:nvSpPr>
          <p:cNvPr id="1311" name="Google Shape;1311;p25"/>
          <p:cNvSpPr/>
          <p:nvPr/>
        </p:nvSpPr>
        <p:spPr>
          <a:xfrm>
            <a:off x="6239224" y="3165878"/>
            <a:ext cx="3931108" cy="307777"/>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1250">
                <a:solidFill>
                  <a:srgbClr val="7F7F7F"/>
                </a:solidFill>
                <a:latin typeface="Montserrat"/>
                <a:ea typeface="Montserrat"/>
                <a:cs typeface="Montserrat"/>
                <a:sym typeface="Montserrat"/>
              </a:rPr>
              <a:t>HEADLINE</a:t>
            </a:r>
            <a:endParaRPr>
              <a:latin typeface="Montserrat"/>
              <a:ea typeface="Montserrat"/>
              <a:cs typeface="Montserrat"/>
              <a:sym typeface="Montserrat"/>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5" name="Shape 1315"/>
        <p:cNvGrpSpPr/>
        <p:nvPr/>
      </p:nvGrpSpPr>
      <p:grpSpPr>
        <a:xfrm>
          <a:off x="0" y="0"/>
          <a:ext cx="0" cy="0"/>
          <a:chOff x="0" y="0"/>
          <a:chExt cx="0" cy="0"/>
        </a:xfrm>
      </p:grpSpPr>
      <p:sp>
        <p:nvSpPr>
          <p:cNvPr id="1316" name="Google Shape;1316;p26"/>
          <p:cNvSpPr/>
          <p:nvPr/>
        </p:nvSpPr>
        <p:spPr>
          <a:xfrm>
            <a:off x="3594100" y="1520825"/>
            <a:ext cx="4953000" cy="4953000"/>
          </a:xfrm>
          <a:custGeom>
            <a:rect b="b" l="l" r="r" t="t"/>
            <a:pathLst>
              <a:path extrusionOk="0" h="21600" w="21600">
                <a:moveTo>
                  <a:pt x="10800" y="1219"/>
                </a:moveTo>
                <a:cubicBezTo>
                  <a:pt x="5517" y="1219"/>
                  <a:pt x="1219" y="5517"/>
                  <a:pt x="1219" y="10800"/>
                </a:cubicBezTo>
                <a:cubicBezTo>
                  <a:pt x="1219" y="16083"/>
                  <a:pt x="5517" y="20381"/>
                  <a:pt x="10800" y="20381"/>
                </a:cubicBezTo>
                <a:cubicBezTo>
                  <a:pt x="16083" y="20381"/>
                  <a:pt x="20381" y="16083"/>
                  <a:pt x="20381" y="10800"/>
                </a:cubicBezTo>
                <a:cubicBezTo>
                  <a:pt x="20381" y="5517"/>
                  <a:pt x="16083" y="1219"/>
                  <a:pt x="10800" y="1219"/>
                </a:cubicBezTo>
                <a:close/>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gradFill>
            <a:gsLst>
              <a:gs pos="0">
                <a:srgbClr val="D8D8D8"/>
              </a:gs>
              <a:gs pos="100000">
                <a:srgbClr val="7F7F7F"/>
              </a:gs>
            </a:gsLst>
            <a:path path="circle">
              <a:fillToRect b="50%" l="50%" r="50%" t="50%"/>
            </a:path>
            <a:tileRect/>
          </a:gradFill>
          <a:ln>
            <a:noFill/>
          </a:ln>
        </p:spPr>
        <p:txBody>
          <a:bodyPr anchorCtr="0" anchor="ctr" bIns="19050" lIns="19050" spcFirstLastPara="1" rIns="19050" wrap="square" tIns="19050">
            <a:noAutofit/>
          </a:bodyPr>
          <a:lstStyle/>
          <a:p>
            <a:pPr indent="0" lvl="0" marL="0" marR="0" rtl="0" algn="l">
              <a:spcBef>
                <a:spcPts val="0"/>
              </a:spcBef>
              <a:spcAft>
                <a:spcPts val="0"/>
              </a:spcAft>
              <a:buNone/>
            </a:pPr>
            <a:r>
              <a:t/>
            </a:r>
            <a:endParaRPr sz="1500">
              <a:solidFill>
                <a:srgbClr val="595959"/>
              </a:solidFill>
              <a:latin typeface="Arial"/>
              <a:ea typeface="Arial"/>
              <a:cs typeface="Arial"/>
              <a:sym typeface="Arial"/>
            </a:endParaRPr>
          </a:p>
        </p:txBody>
      </p:sp>
      <p:sp>
        <p:nvSpPr>
          <p:cNvPr id="1317" name="Google Shape;1317;p26"/>
          <p:cNvSpPr/>
          <p:nvPr/>
        </p:nvSpPr>
        <p:spPr>
          <a:xfrm>
            <a:off x="0" y="287722"/>
            <a:ext cx="12192000" cy="353302"/>
          </a:xfrm>
          <a:prstGeom prst="rect">
            <a:avLst/>
          </a:prstGeom>
          <a:noFill/>
          <a:ln>
            <a:noFill/>
          </a:ln>
        </p:spPr>
        <p:txBody>
          <a:bodyPr anchorCtr="0" anchor="ctr" bIns="0" lIns="0" spcFirstLastPara="1" rIns="0" wrap="square" tIns="0">
            <a:spAutoFit/>
          </a:bodyPr>
          <a:lstStyle/>
          <a:p>
            <a:pPr indent="0" lvl="0" marL="0" marR="0" rtl="0" algn="ctr">
              <a:lnSpc>
                <a:spcPct val="80000"/>
              </a:lnSpc>
              <a:spcBef>
                <a:spcPts val="0"/>
              </a:spcBef>
              <a:spcAft>
                <a:spcPts val="0"/>
              </a:spcAft>
              <a:buNone/>
            </a:pPr>
            <a:r>
              <a:rPr lang="en-US" sz="2800">
                <a:solidFill>
                  <a:schemeClr val="dk1"/>
                </a:solidFill>
                <a:latin typeface="Montserrat"/>
                <a:ea typeface="Montserrat"/>
                <a:cs typeface="Montserrat"/>
                <a:sym typeface="Montserrat"/>
              </a:rPr>
              <a:t>PERSONA</a:t>
            </a:r>
            <a:endParaRPr sz="3600">
              <a:solidFill>
                <a:schemeClr val="dk1"/>
              </a:solidFill>
              <a:latin typeface="Montserrat"/>
              <a:ea typeface="Montserrat"/>
              <a:cs typeface="Montserrat"/>
              <a:sym typeface="Montserrat"/>
            </a:endParaRPr>
          </a:p>
        </p:txBody>
      </p:sp>
      <p:grpSp>
        <p:nvGrpSpPr>
          <p:cNvPr id="1318" name="Google Shape;1318;p26"/>
          <p:cNvGrpSpPr/>
          <p:nvPr/>
        </p:nvGrpSpPr>
        <p:grpSpPr>
          <a:xfrm>
            <a:off x="4650423" y="1676473"/>
            <a:ext cx="2872302" cy="4711701"/>
            <a:chOff x="122798" y="53205"/>
            <a:chExt cx="5744602" cy="9423401"/>
          </a:xfrm>
        </p:grpSpPr>
        <p:sp>
          <p:nvSpPr>
            <p:cNvPr id="1319" name="Google Shape;1319;p26"/>
            <p:cNvSpPr/>
            <p:nvPr/>
          </p:nvSpPr>
          <p:spPr>
            <a:xfrm>
              <a:off x="2715870" y="667517"/>
              <a:ext cx="3151530" cy="8397894"/>
            </a:xfrm>
            <a:custGeom>
              <a:rect b="b" l="l" r="r" t="t"/>
              <a:pathLst>
                <a:path extrusionOk="0" h="20991" w="20990">
                  <a:moveTo>
                    <a:pt x="8452" y="3405"/>
                  </a:moveTo>
                  <a:cubicBezTo>
                    <a:pt x="8452" y="3405"/>
                    <a:pt x="7775" y="2509"/>
                    <a:pt x="8097" y="2218"/>
                  </a:cubicBezTo>
                  <a:cubicBezTo>
                    <a:pt x="8420" y="1928"/>
                    <a:pt x="9065" y="1528"/>
                    <a:pt x="8968" y="1298"/>
                  </a:cubicBezTo>
                  <a:cubicBezTo>
                    <a:pt x="8872" y="1068"/>
                    <a:pt x="9194" y="378"/>
                    <a:pt x="10355" y="305"/>
                  </a:cubicBezTo>
                  <a:cubicBezTo>
                    <a:pt x="10355" y="305"/>
                    <a:pt x="11870" y="-397"/>
                    <a:pt x="13836" y="330"/>
                  </a:cubicBezTo>
                  <a:cubicBezTo>
                    <a:pt x="13836" y="330"/>
                    <a:pt x="14836" y="790"/>
                    <a:pt x="14836" y="1153"/>
                  </a:cubicBezTo>
                  <a:cubicBezTo>
                    <a:pt x="14836" y="1153"/>
                    <a:pt x="15094" y="1310"/>
                    <a:pt x="15029" y="1565"/>
                  </a:cubicBezTo>
                  <a:cubicBezTo>
                    <a:pt x="15029" y="1565"/>
                    <a:pt x="14964" y="1843"/>
                    <a:pt x="14997" y="1940"/>
                  </a:cubicBezTo>
                  <a:cubicBezTo>
                    <a:pt x="14997" y="1940"/>
                    <a:pt x="14964" y="2206"/>
                    <a:pt x="14417" y="2352"/>
                  </a:cubicBezTo>
                  <a:cubicBezTo>
                    <a:pt x="14417" y="2352"/>
                    <a:pt x="13836" y="2848"/>
                    <a:pt x="14256" y="3042"/>
                  </a:cubicBezTo>
                  <a:cubicBezTo>
                    <a:pt x="14256" y="3042"/>
                    <a:pt x="14320" y="3175"/>
                    <a:pt x="16576" y="3344"/>
                  </a:cubicBezTo>
                  <a:cubicBezTo>
                    <a:pt x="16576" y="3344"/>
                    <a:pt x="17770" y="3357"/>
                    <a:pt x="18252" y="3889"/>
                  </a:cubicBezTo>
                  <a:cubicBezTo>
                    <a:pt x="18737" y="4422"/>
                    <a:pt x="18704" y="4858"/>
                    <a:pt x="18672" y="5064"/>
                  </a:cubicBezTo>
                  <a:cubicBezTo>
                    <a:pt x="18672" y="5064"/>
                    <a:pt x="18931" y="6141"/>
                    <a:pt x="19252" y="6299"/>
                  </a:cubicBezTo>
                  <a:cubicBezTo>
                    <a:pt x="19252" y="6299"/>
                    <a:pt x="20220" y="7037"/>
                    <a:pt x="20220" y="7425"/>
                  </a:cubicBezTo>
                  <a:cubicBezTo>
                    <a:pt x="20220" y="7812"/>
                    <a:pt x="20188" y="7969"/>
                    <a:pt x="20381" y="8139"/>
                  </a:cubicBezTo>
                  <a:cubicBezTo>
                    <a:pt x="20381" y="8139"/>
                    <a:pt x="21219" y="8889"/>
                    <a:pt x="20928" y="9095"/>
                  </a:cubicBezTo>
                  <a:lnTo>
                    <a:pt x="20316" y="9350"/>
                  </a:lnTo>
                  <a:cubicBezTo>
                    <a:pt x="20316" y="9350"/>
                    <a:pt x="19801" y="9677"/>
                    <a:pt x="19737" y="9459"/>
                  </a:cubicBezTo>
                  <a:cubicBezTo>
                    <a:pt x="19737" y="9459"/>
                    <a:pt x="18447" y="9422"/>
                    <a:pt x="18994" y="9301"/>
                  </a:cubicBezTo>
                  <a:cubicBezTo>
                    <a:pt x="18994" y="9301"/>
                    <a:pt x="20058" y="8926"/>
                    <a:pt x="19737" y="8732"/>
                  </a:cubicBezTo>
                  <a:cubicBezTo>
                    <a:pt x="19737" y="8732"/>
                    <a:pt x="19446" y="8659"/>
                    <a:pt x="19414" y="8720"/>
                  </a:cubicBezTo>
                  <a:cubicBezTo>
                    <a:pt x="19414" y="8720"/>
                    <a:pt x="19123" y="9192"/>
                    <a:pt x="18769" y="8926"/>
                  </a:cubicBezTo>
                  <a:cubicBezTo>
                    <a:pt x="18769" y="8926"/>
                    <a:pt x="18672" y="8333"/>
                    <a:pt x="19123" y="8187"/>
                  </a:cubicBezTo>
                  <a:cubicBezTo>
                    <a:pt x="19123" y="8187"/>
                    <a:pt x="19123" y="7982"/>
                    <a:pt x="18704" y="7848"/>
                  </a:cubicBezTo>
                  <a:cubicBezTo>
                    <a:pt x="18704" y="7848"/>
                    <a:pt x="17382" y="6989"/>
                    <a:pt x="17382" y="6480"/>
                  </a:cubicBezTo>
                  <a:cubicBezTo>
                    <a:pt x="17382" y="6480"/>
                    <a:pt x="16803" y="5850"/>
                    <a:pt x="16803" y="5693"/>
                  </a:cubicBezTo>
                  <a:cubicBezTo>
                    <a:pt x="16803" y="5693"/>
                    <a:pt x="16899" y="5959"/>
                    <a:pt x="16641" y="6032"/>
                  </a:cubicBezTo>
                  <a:cubicBezTo>
                    <a:pt x="16641" y="6032"/>
                    <a:pt x="15899" y="7085"/>
                    <a:pt x="15642" y="7219"/>
                  </a:cubicBezTo>
                  <a:cubicBezTo>
                    <a:pt x="15642" y="7219"/>
                    <a:pt x="15480" y="7207"/>
                    <a:pt x="15674" y="7364"/>
                  </a:cubicBezTo>
                  <a:cubicBezTo>
                    <a:pt x="15674" y="7364"/>
                    <a:pt x="17898" y="9628"/>
                    <a:pt x="16093" y="11577"/>
                  </a:cubicBezTo>
                  <a:lnTo>
                    <a:pt x="15868" y="11601"/>
                  </a:lnTo>
                  <a:cubicBezTo>
                    <a:pt x="15868" y="11601"/>
                    <a:pt x="13997" y="13769"/>
                    <a:pt x="13610" y="14023"/>
                  </a:cubicBezTo>
                  <a:cubicBezTo>
                    <a:pt x="13610" y="14023"/>
                    <a:pt x="13159" y="15064"/>
                    <a:pt x="12998" y="15270"/>
                  </a:cubicBezTo>
                  <a:cubicBezTo>
                    <a:pt x="12998" y="15270"/>
                    <a:pt x="13675" y="16348"/>
                    <a:pt x="13416" y="17316"/>
                  </a:cubicBezTo>
                  <a:cubicBezTo>
                    <a:pt x="13416" y="17316"/>
                    <a:pt x="13514" y="18394"/>
                    <a:pt x="13900" y="18588"/>
                  </a:cubicBezTo>
                  <a:cubicBezTo>
                    <a:pt x="13900" y="18588"/>
                    <a:pt x="14159" y="18950"/>
                    <a:pt x="14127" y="19036"/>
                  </a:cubicBezTo>
                  <a:cubicBezTo>
                    <a:pt x="14094" y="19120"/>
                    <a:pt x="14223" y="19556"/>
                    <a:pt x="14448" y="19690"/>
                  </a:cubicBezTo>
                  <a:cubicBezTo>
                    <a:pt x="14674" y="19823"/>
                    <a:pt x="15287" y="20610"/>
                    <a:pt x="14997" y="20815"/>
                  </a:cubicBezTo>
                  <a:cubicBezTo>
                    <a:pt x="14997" y="20815"/>
                    <a:pt x="13063" y="21203"/>
                    <a:pt x="12224" y="20828"/>
                  </a:cubicBezTo>
                  <a:cubicBezTo>
                    <a:pt x="12224" y="20828"/>
                    <a:pt x="11934" y="19653"/>
                    <a:pt x="12257" y="19508"/>
                  </a:cubicBezTo>
                  <a:cubicBezTo>
                    <a:pt x="12257" y="19508"/>
                    <a:pt x="12353" y="19290"/>
                    <a:pt x="12224" y="19229"/>
                  </a:cubicBezTo>
                  <a:cubicBezTo>
                    <a:pt x="12095" y="19169"/>
                    <a:pt x="11934" y="18963"/>
                    <a:pt x="12030" y="18830"/>
                  </a:cubicBezTo>
                  <a:cubicBezTo>
                    <a:pt x="12127" y="18697"/>
                    <a:pt x="11321" y="17462"/>
                    <a:pt x="11031" y="17389"/>
                  </a:cubicBezTo>
                  <a:cubicBezTo>
                    <a:pt x="11031" y="17389"/>
                    <a:pt x="10368" y="17865"/>
                    <a:pt x="10650" y="18204"/>
                  </a:cubicBezTo>
                  <a:cubicBezTo>
                    <a:pt x="10666" y="18223"/>
                    <a:pt x="10686" y="18242"/>
                    <a:pt x="10709" y="18261"/>
                  </a:cubicBezTo>
                  <a:cubicBezTo>
                    <a:pt x="11128" y="18600"/>
                    <a:pt x="12321" y="19387"/>
                    <a:pt x="11579" y="19810"/>
                  </a:cubicBezTo>
                  <a:cubicBezTo>
                    <a:pt x="11579" y="19810"/>
                    <a:pt x="9741" y="19883"/>
                    <a:pt x="9419" y="19544"/>
                  </a:cubicBezTo>
                  <a:cubicBezTo>
                    <a:pt x="9419" y="19544"/>
                    <a:pt x="9290" y="18806"/>
                    <a:pt x="8968" y="18697"/>
                  </a:cubicBezTo>
                  <a:cubicBezTo>
                    <a:pt x="8645" y="18588"/>
                    <a:pt x="8032" y="18091"/>
                    <a:pt x="8484" y="17910"/>
                  </a:cubicBezTo>
                  <a:cubicBezTo>
                    <a:pt x="8935" y="17728"/>
                    <a:pt x="9387" y="17631"/>
                    <a:pt x="9355" y="17401"/>
                  </a:cubicBezTo>
                  <a:cubicBezTo>
                    <a:pt x="9322" y="17171"/>
                    <a:pt x="9580" y="15827"/>
                    <a:pt x="9676" y="15645"/>
                  </a:cubicBezTo>
                  <a:cubicBezTo>
                    <a:pt x="9774" y="15464"/>
                    <a:pt x="9709" y="14253"/>
                    <a:pt x="9774" y="14011"/>
                  </a:cubicBezTo>
                  <a:cubicBezTo>
                    <a:pt x="9839" y="13769"/>
                    <a:pt x="9645" y="13406"/>
                    <a:pt x="9355" y="13188"/>
                  </a:cubicBezTo>
                  <a:cubicBezTo>
                    <a:pt x="9064" y="12970"/>
                    <a:pt x="6518" y="10681"/>
                    <a:pt x="7324" y="9059"/>
                  </a:cubicBezTo>
                  <a:cubicBezTo>
                    <a:pt x="8130" y="7437"/>
                    <a:pt x="8645" y="7388"/>
                    <a:pt x="8645" y="7388"/>
                  </a:cubicBezTo>
                  <a:cubicBezTo>
                    <a:pt x="8645" y="7388"/>
                    <a:pt x="8774" y="6480"/>
                    <a:pt x="8677" y="6335"/>
                  </a:cubicBezTo>
                  <a:cubicBezTo>
                    <a:pt x="8677" y="6335"/>
                    <a:pt x="7937" y="5802"/>
                    <a:pt x="8066" y="5693"/>
                  </a:cubicBezTo>
                  <a:cubicBezTo>
                    <a:pt x="8066" y="5693"/>
                    <a:pt x="7033" y="6456"/>
                    <a:pt x="6905" y="6528"/>
                  </a:cubicBezTo>
                  <a:cubicBezTo>
                    <a:pt x="6776" y="6601"/>
                    <a:pt x="6389" y="6952"/>
                    <a:pt x="6389" y="7073"/>
                  </a:cubicBezTo>
                  <a:cubicBezTo>
                    <a:pt x="6389" y="7195"/>
                    <a:pt x="4938" y="8066"/>
                    <a:pt x="3906" y="8478"/>
                  </a:cubicBezTo>
                  <a:cubicBezTo>
                    <a:pt x="3906" y="8478"/>
                    <a:pt x="2617" y="9181"/>
                    <a:pt x="2617" y="9338"/>
                  </a:cubicBezTo>
                  <a:cubicBezTo>
                    <a:pt x="2617" y="9338"/>
                    <a:pt x="2295" y="9858"/>
                    <a:pt x="1811" y="9979"/>
                  </a:cubicBezTo>
                  <a:cubicBezTo>
                    <a:pt x="1811" y="9979"/>
                    <a:pt x="1391" y="10318"/>
                    <a:pt x="1778" y="10367"/>
                  </a:cubicBezTo>
                  <a:cubicBezTo>
                    <a:pt x="1778" y="10367"/>
                    <a:pt x="2133" y="10536"/>
                    <a:pt x="1650" y="10488"/>
                  </a:cubicBezTo>
                  <a:cubicBezTo>
                    <a:pt x="1650" y="10488"/>
                    <a:pt x="1682" y="10863"/>
                    <a:pt x="1230" y="10609"/>
                  </a:cubicBezTo>
                  <a:cubicBezTo>
                    <a:pt x="1230" y="10609"/>
                    <a:pt x="1263" y="11021"/>
                    <a:pt x="844" y="10779"/>
                  </a:cubicBezTo>
                  <a:cubicBezTo>
                    <a:pt x="844" y="10779"/>
                    <a:pt x="715" y="10875"/>
                    <a:pt x="360" y="10682"/>
                  </a:cubicBezTo>
                  <a:cubicBezTo>
                    <a:pt x="360" y="10682"/>
                    <a:pt x="-381" y="10234"/>
                    <a:pt x="263" y="9882"/>
                  </a:cubicBezTo>
                  <a:cubicBezTo>
                    <a:pt x="908" y="9531"/>
                    <a:pt x="1456" y="9229"/>
                    <a:pt x="1585" y="9083"/>
                  </a:cubicBezTo>
                  <a:cubicBezTo>
                    <a:pt x="1714" y="8938"/>
                    <a:pt x="2617" y="8103"/>
                    <a:pt x="2714" y="7909"/>
                  </a:cubicBezTo>
                  <a:cubicBezTo>
                    <a:pt x="2810" y="7715"/>
                    <a:pt x="3938" y="6613"/>
                    <a:pt x="4648" y="6395"/>
                  </a:cubicBezTo>
                  <a:cubicBezTo>
                    <a:pt x="5357" y="6177"/>
                    <a:pt x="5873" y="5536"/>
                    <a:pt x="5873" y="5306"/>
                  </a:cubicBezTo>
                  <a:cubicBezTo>
                    <a:pt x="5873" y="5076"/>
                    <a:pt x="6550" y="3429"/>
                    <a:pt x="8452" y="3405"/>
                  </a:cubicBezTo>
                  <a:close/>
                </a:path>
              </a:pathLst>
            </a:custGeom>
            <a:solidFill>
              <a:srgbClr val="F04E5E"/>
            </a:solidFill>
            <a:ln>
              <a:noFill/>
            </a:ln>
          </p:spPr>
          <p:txBody>
            <a:bodyPr anchorCtr="0" anchor="ctr" bIns="19050" lIns="19050" spcFirstLastPara="1" rIns="19050" wrap="square" tIns="19050">
              <a:noAutofit/>
            </a:bodyPr>
            <a:lstStyle/>
            <a:p>
              <a:pPr indent="0" lvl="0" marL="0" marR="0" rtl="0" algn="l">
                <a:spcBef>
                  <a:spcPts val="0"/>
                </a:spcBef>
                <a:spcAft>
                  <a:spcPts val="0"/>
                </a:spcAft>
                <a:buNone/>
              </a:pPr>
              <a:r>
                <a:t/>
              </a:r>
              <a:endParaRPr sz="1500">
                <a:solidFill>
                  <a:srgbClr val="595959"/>
                </a:solidFill>
                <a:latin typeface="Arial"/>
                <a:ea typeface="Arial"/>
                <a:cs typeface="Arial"/>
                <a:sym typeface="Arial"/>
              </a:endParaRPr>
            </a:p>
          </p:txBody>
        </p:sp>
        <p:sp>
          <p:nvSpPr>
            <p:cNvPr id="1320" name="Google Shape;1320;p26"/>
            <p:cNvSpPr/>
            <p:nvPr/>
          </p:nvSpPr>
          <p:spPr>
            <a:xfrm>
              <a:off x="122798" y="53205"/>
              <a:ext cx="3003451" cy="9423401"/>
            </a:xfrm>
            <a:custGeom>
              <a:rect b="b" l="l" r="r" t="t"/>
              <a:pathLst>
                <a:path extrusionOk="0" h="21400" w="21249">
                  <a:moveTo>
                    <a:pt x="18439" y="11091"/>
                  </a:moveTo>
                  <a:lnTo>
                    <a:pt x="18401" y="10921"/>
                  </a:lnTo>
                  <a:cubicBezTo>
                    <a:pt x="18514" y="10873"/>
                    <a:pt x="18664" y="10547"/>
                    <a:pt x="18664" y="10547"/>
                  </a:cubicBezTo>
                  <a:cubicBezTo>
                    <a:pt x="19455" y="10523"/>
                    <a:pt x="18439" y="11091"/>
                    <a:pt x="18439" y="11091"/>
                  </a:cubicBezTo>
                  <a:close/>
                  <a:moveTo>
                    <a:pt x="17686" y="9132"/>
                  </a:moveTo>
                  <a:cubicBezTo>
                    <a:pt x="17461" y="8927"/>
                    <a:pt x="17197" y="8419"/>
                    <a:pt x="17310" y="8323"/>
                  </a:cubicBezTo>
                  <a:cubicBezTo>
                    <a:pt x="17423" y="8226"/>
                    <a:pt x="17121" y="7344"/>
                    <a:pt x="17121" y="7235"/>
                  </a:cubicBezTo>
                  <a:cubicBezTo>
                    <a:pt x="17121" y="7126"/>
                    <a:pt x="17121" y="6353"/>
                    <a:pt x="17121" y="6353"/>
                  </a:cubicBezTo>
                  <a:cubicBezTo>
                    <a:pt x="17498" y="6365"/>
                    <a:pt x="18288" y="7549"/>
                    <a:pt x="18288" y="7549"/>
                  </a:cubicBezTo>
                  <a:cubicBezTo>
                    <a:pt x="18138" y="7730"/>
                    <a:pt x="18627" y="8371"/>
                    <a:pt x="18777" y="8601"/>
                  </a:cubicBezTo>
                  <a:cubicBezTo>
                    <a:pt x="18928" y="8830"/>
                    <a:pt x="18890" y="9205"/>
                    <a:pt x="18890" y="9205"/>
                  </a:cubicBezTo>
                  <a:cubicBezTo>
                    <a:pt x="18514" y="9278"/>
                    <a:pt x="18702" y="9568"/>
                    <a:pt x="18702" y="9568"/>
                  </a:cubicBezTo>
                  <a:cubicBezTo>
                    <a:pt x="18702" y="9568"/>
                    <a:pt x="19078" y="9507"/>
                    <a:pt x="18740" y="9628"/>
                  </a:cubicBezTo>
                  <a:cubicBezTo>
                    <a:pt x="18401" y="9749"/>
                    <a:pt x="18176" y="9967"/>
                    <a:pt x="18176" y="9967"/>
                  </a:cubicBezTo>
                  <a:cubicBezTo>
                    <a:pt x="18100" y="9870"/>
                    <a:pt x="17912" y="9338"/>
                    <a:pt x="17686" y="9132"/>
                  </a:cubicBezTo>
                  <a:close/>
                  <a:moveTo>
                    <a:pt x="20809" y="10063"/>
                  </a:moveTo>
                  <a:cubicBezTo>
                    <a:pt x="20508" y="9955"/>
                    <a:pt x="20847" y="9677"/>
                    <a:pt x="20847" y="9677"/>
                  </a:cubicBezTo>
                  <a:cubicBezTo>
                    <a:pt x="21562" y="9495"/>
                    <a:pt x="20847" y="9096"/>
                    <a:pt x="20847" y="9096"/>
                  </a:cubicBezTo>
                  <a:cubicBezTo>
                    <a:pt x="20772" y="8963"/>
                    <a:pt x="21111" y="8154"/>
                    <a:pt x="21111" y="8154"/>
                  </a:cubicBezTo>
                  <a:cubicBezTo>
                    <a:pt x="21261" y="7029"/>
                    <a:pt x="19944" y="6099"/>
                    <a:pt x="19944" y="6099"/>
                  </a:cubicBezTo>
                  <a:lnTo>
                    <a:pt x="20810" y="5917"/>
                  </a:lnTo>
                  <a:cubicBezTo>
                    <a:pt x="20396" y="5857"/>
                    <a:pt x="18100" y="3814"/>
                    <a:pt x="17423" y="3500"/>
                  </a:cubicBezTo>
                  <a:cubicBezTo>
                    <a:pt x="16745" y="3186"/>
                    <a:pt x="15993" y="3294"/>
                    <a:pt x="15579" y="3282"/>
                  </a:cubicBezTo>
                  <a:cubicBezTo>
                    <a:pt x="15165" y="3270"/>
                    <a:pt x="14450" y="3210"/>
                    <a:pt x="14036" y="3125"/>
                  </a:cubicBezTo>
                  <a:cubicBezTo>
                    <a:pt x="13622" y="3041"/>
                    <a:pt x="13396" y="3137"/>
                    <a:pt x="13095" y="3113"/>
                  </a:cubicBezTo>
                  <a:cubicBezTo>
                    <a:pt x="12794" y="3089"/>
                    <a:pt x="12268" y="2968"/>
                    <a:pt x="12268" y="2968"/>
                  </a:cubicBezTo>
                  <a:cubicBezTo>
                    <a:pt x="12268" y="2968"/>
                    <a:pt x="12493" y="3101"/>
                    <a:pt x="12154" y="2968"/>
                  </a:cubicBezTo>
                  <a:cubicBezTo>
                    <a:pt x="11816" y="2835"/>
                    <a:pt x="12079" y="2605"/>
                    <a:pt x="12079" y="2605"/>
                  </a:cubicBezTo>
                  <a:cubicBezTo>
                    <a:pt x="12305" y="2460"/>
                    <a:pt x="12681" y="2146"/>
                    <a:pt x="12681" y="2146"/>
                  </a:cubicBezTo>
                  <a:cubicBezTo>
                    <a:pt x="13547" y="1856"/>
                    <a:pt x="12945" y="1385"/>
                    <a:pt x="12945" y="1385"/>
                  </a:cubicBezTo>
                  <a:cubicBezTo>
                    <a:pt x="13058" y="1252"/>
                    <a:pt x="12832" y="539"/>
                    <a:pt x="12832" y="539"/>
                  </a:cubicBezTo>
                  <a:cubicBezTo>
                    <a:pt x="12569" y="-102"/>
                    <a:pt x="9107" y="7"/>
                    <a:pt x="9107" y="7"/>
                  </a:cubicBezTo>
                  <a:cubicBezTo>
                    <a:pt x="5306" y="55"/>
                    <a:pt x="6660" y="1590"/>
                    <a:pt x="6660" y="1590"/>
                  </a:cubicBezTo>
                  <a:cubicBezTo>
                    <a:pt x="5908" y="1759"/>
                    <a:pt x="6849" y="2231"/>
                    <a:pt x="6849" y="2231"/>
                  </a:cubicBezTo>
                  <a:cubicBezTo>
                    <a:pt x="6774" y="2364"/>
                    <a:pt x="7451" y="2666"/>
                    <a:pt x="7451" y="2666"/>
                  </a:cubicBezTo>
                  <a:cubicBezTo>
                    <a:pt x="7676" y="2750"/>
                    <a:pt x="7488" y="3053"/>
                    <a:pt x="7488" y="3053"/>
                  </a:cubicBezTo>
                  <a:cubicBezTo>
                    <a:pt x="7488" y="3053"/>
                    <a:pt x="3688" y="3536"/>
                    <a:pt x="2559" y="3802"/>
                  </a:cubicBezTo>
                  <a:cubicBezTo>
                    <a:pt x="1430" y="4068"/>
                    <a:pt x="0" y="6220"/>
                    <a:pt x="0" y="6220"/>
                  </a:cubicBezTo>
                  <a:cubicBezTo>
                    <a:pt x="0" y="6220"/>
                    <a:pt x="978" y="6304"/>
                    <a:pt x="978" y="6522"/>
                  </a:cubicBezTo>
                  <a:cubicBezTo>
                    <a:pt x="978" y="6739"/>
                    <a:pt x="1053" y="7078"/>
                    <a:pt x="640" y="7356"/>
                  </a:cubicBezTo>
                  <a:cubicBezTo>
                    <a:pt x="225" y="7634"/>
                    <a:pt x="38" y="8407"/>
                    <a:pt x="188" y="8782"/>
                  </a:cubicBezTo>
                  <a:cubicBezTo>
                    <a:pt x="338" y="9157"/>
                    <a:pt x="414" y="10257"/>
                    <a:pt x="188" y="10305"/>
                  </a:cubicBezTo>
                  <a:cubicBezTo>
                    <a:pt x="-38" y="10353"/>
                    <a:pt x="263" y="10547"/>
                    <a:pt x="150" y="10789"/>
                  </a:cubicBezTo>
                  <a:cubicBezTo>
                    <a:pt x="37" y="11030"/>
                    <a:pt x="301" y="11538"/>
                    <a:pt x="489" y="11719"/>
                  </a:cubicBezTo>
                  <a:cubicBezTo>
                    <a:pt x="677" y="11901"/>
                    <a:pt x="903" y="12179"/>
                    <a:pt x="1091" y="12251"/>
                  </a:cubicBezTo>
                  <a:cubicBezTo>
                    <a:pt x="1279" y="12324"/>
                    <a:pt x="2596" y="12686"/>
                    <a:pt x="2596" y="12686"/>
                  </a:cubicBezTo>
                  <a:cubicBezTo>
                    <a:pt x="2859" y="12771"/>
                    <a:pt x="2898" y="12577"/>
                    <a:pt x="2898" y="12577"/>
                  </a:cubicBezTo>
                  <a:cubicBezTo>
                    <a:pt x="3123" y="12565"/>
                    <a:pt x="2672" y="12300"/>
                    <a:pt x="2408" y="12227"/>
                  </a:cubicBezTo>
                  <a:cubicBezTo>
                    <a:pt x="2145" y="12154"/>
                    <a:pt x="2107" y="11925"/>
                    <a:pt x="2032" y="11864"/>
                  </a:cubicBezTo>
                  <a:cubicBezTo>
                    <a:pt x="1957" y="11804"/>
                    <a:pt x="1881" y="11671"/>
                    <a:pt x="1919" y="11610"/>
                  </a:cubicBezTo>
                  <a:cubicBezTo>
                    <a:pt x="1957" y="11550"/>
                    <a:pt x="2032" y="11502"/>
                    <a:pt x="2295" y="11490"/>
                  </a:cubicBezTo>
                  <a:cubicBezTo>
                    <a:pt x="2559" y="11478"/>
                    <a:pt x="2784" y="11816"/>
                    <a:pt x="2784" y="11816"/>
                  </a:cubicBezTo>
                  <a:cubicBezTo>
                    <a:pt x="2973" y="12009"/>
                    <a:pt x="3537" y="12082"/>
                    <a:pt x="3537" y="12082"/>
                  </a:cubicBezTo>
                  <a:cubicBezTo>
                    <a:pt x="4026" y="12070"/>
                    <a:pt x="3123" y="11466"/>
                    <a:pt x="3123" y="11466"/>
                  </a:cubicBezTo>
                  <a:cubicBezTo>
                    <a:pt x="3048" y="11248"/>
                    <a:pt x="2333" y="10776"/>
                    <a:pt x="1919" y="10607"/>
                  </a:cubicBezTo>
                  <a:cubicBezTo>
                    <a:pt x="1505" y="10438"/>
                    <a:pt x="1731" y="10208"/>
                    <a:pt x="1731" y="10208"/>
                  </a:cubicBezTo>
                  <a:cubicBezTo>
                    <a:pt x="2032" y="9882"/>
                    <a:pt x="3575" y="7440"/>
                    <a:pt x="3688" y="7283"/>
                  </a:cubicBezTo>
                  <a:cubicBezTo>
                    <a:pt x="3770" y="7168"/>
                    <a:pt x="3853" y="6925"/>
                    <a:pt x="3891" y="6802"/>
                  </a:cubicBezTo>
                  <a:cubicBezTo>
                    <a:pt x="4000" y="6969"/>
                    <a:pt x="4504" y="7363"/>
                    <a:pt x="4635" y="7465"/>
                  </a:cubicBezTo>
                  <a:cubicBezTo>
                    <a:pt x="4613" y="7483"/>
                    <a:pt x="4587" y="7506"/>
                    <a:pt x="4553" y="7537"/>
                  </a:cubicBezTo>
                  <a:cubicBezTo>
                    <a:pt x="4290" y="7779"/>
                    <a:pt x="4177" y="8855"/>
                    <a:pt x="4403" y="8915"/>
                  </a:cubicBezTo>
                  <a:cubicBezTo>
                    <a:pt x="4629" y="8975"/>
                    <a:pt x="4629" y="9048"/>
                    <a:pt x="4553" y="9109"/>
                  </a:cubicBezTo>
                  <a:cubicBezTo>
                    <a:pt x="4478" y="9169"/>
                    <a:pt x="4403" y="9072"/>
                    <a:pt x="3989" y="9350"/>
                  </a:cubicBezTo>
                  <a:cubicBezTo>
                    <a:pt x="3575" y="9628"/>
                    <a:pt x="3951" y="9725"/>
                    <a:pt x="4064" y="9737"/>
                  </a:cubicBezTo>
                  <a:cubicBezTo>
                    <a:pt x="4177" y="9749"/>
                    <a:pt x="4252" y="9822"/>
                    <a:pt x="4140" y="9846"/>
                  </a:cubicBezTo>
                  <a:cubicBezTo>
                    <a:pt x="4027" y="9870"/>
                    <a:pt x="3876" y="9894"/>
                    <a:pt x="3989" y="9942"/>
                  </a:cubicBezTo>
                  <a:cubicBezTo>
                    <a:pt x="4102" y="9991"/>
                    <a:pt x="5118" y="9846"/>
                    <a:pt x="4553" y="10051"/>
                  </a:cubicBezTo>
                  <a:cubicBezTo>
                    <a:pt x="3989" y="10257"/>
                    <a:pt x="4290" y="11852"/>
                    <a:pt x="4478" y="12457"/>
                  </a:cubicBezTo>
                  <a:cubicBezTo>
                    <a:pt x="4666" y="13061"/>
                    <a:pt x="5419" y="14499"/>
                    <a:pt x="5419" y="14499"/>
                  </a:cubicBezTo>
                  <a:cubicBezTo>
                    <a:pt x="5419" y="14499"/>
                    <a:pt x="5607" y="15551"/>
                    <a:pt x="5757" y="15757"/>
                  </a:cubicBezTo>
                  <a:cubicBezTo>
                    <a:pt x="5908" y="15962"/>
                    <a:pt x="6321" y="15696"/>
                    <a:pt x="6058" y="16421"/>
                  </a:cubicBezTo>
                  <a:cubicBezTo>
                    <a:pt x="5795" y="17146"/>
                    <a:pt x="6548" y="18778"/>
                    <a:pt x="6736" y="18960"/>
                  </a:cubicBezTo>
                  <a:cubicBezTo>
                    <a:pt x="6924" y="19141"/>
                    <a:pt x="7037" y="19431"/>
                    <a:pt x="7074" y="19504"/>
                  </a:cubicBezTo>
                  <a:cubicBezTo>
                    <a:pt x="7112" y="19576"/>
                    <a:pt x="6886" y="19576"/>
                    <a:pt x="6660" y="19649"/>
                  </a:cubicBezTo>
                  <a:cubicBezTo>
                    <a:pt x="6435" y="19721"/>
                    <a:pt x="6548" y="19914"/>
                    <a:pt x="6774" y="19951"/>
                  </a:cubicBezTo>
                  <a:cubicBezTo>
                    <a:pt x="6999" y="19987"/>
                    <a:pt x="7300" y="19902"/>
                    <a:pt x="7451" y="19902"/>
                  </a:cubicBezTo>
                  <a:cubicBezTo>
                    <a:pt x="7601" y="19902"/>
                    <a:pt x="7676" y="19951"/>
                    <a:pt x="7338" y="20011"/>
                  </a:cubicBezTo>
                  <a:cubicBezTo>
                    <a:pt x="6999" y="20072"/>
                    <a:pt x="7338" y="20132"/>
                    <a:pt x="7488" y="20156"/>
                  </a:cubicBezTo>
                  <a:cubicBezTo>
                    <a:pt x="7639" y="20180"/>
                    <a:pt x="7601" y="20265"/>
                    <a:pt x="7563" y="20362"/>
                  </a:cubicBezTo>
                  <a:cubicBezTo>
                    <a:pt x="7526" y="20458"/>
                    <a:pt x="7300" y="20628"/>
                    <a:pt x="7300" y="20628"/>
                  </a:cubicBezTo>
                  <a:cubicBezTo>
                    <a:pt x="6660" y="20869"/>
                    <a:pt x="6924" y="21184"/>
                    <a:pt x="6924" y="21184"/>
                  </a:cubicBezTo>
                  <a:cubicBezTo>
                    <a:pt x="7376" y="21498"/>
                    <a:pt x="9859" y="21377"/>
                    <a:pt x="9859" y="21377"/>
                  </a:cubicBezTo>
                  <a:cubicBezTo>
                    <a:pt x="10574" y="21305"/>
                    <a:pt x="10800" y="21063"/>
                    <a:pt x="10800" y="21063"/>
                  </a:cubicBezTo>
                  <a:cubicBezTo>
                    <a:pt x="10800" y="20990"/>
                    <a:pt x="11327" y="20893"/>
                    <a:pt x="11327" y="20893"/>
                  </a:cubicBezTo>
                  <a:cubicBezTo>
                    <a:pt x="11703" y="20809"/>
                    <a:pt x="11063" y="20410"/>
                    <a:pt x="11063" y="20374"/>
                  </a:cubicBezTo>
                  <a:cubicBezTo>
                    <a:pt x="11063" y="20337"/>
                    <a:pt x="11327" y="20349"/>
                    <a:pt x="11402" y="20253"/>
                  </a:cubicBezTo>
                  <a:cubicBezTo>
                    <a:pt x="11477" y="20156"/>
                    <a:pt x="11251" y="19866"/>
                    <a:pt x="11439" y="19781"/>
                  </a:cubicBezTo>
                  <a:cubicBezTo>
                    <a:pt x="11628" y="19697"/>
                    <a:pt x="11477" y="19612"/>
                    <a:pt x="11515" y="19455"/>
                  </a:cubicBezTo>
                  <a:cubicBezTo>
                    <a:pt x="11552" y="19298"/>
                    <a:pt x="11552" y="18971"/>
                    <a:pt x="11439" y="18742"/>
                  </a:cubicBezTo>
                  <a:cubicBezTo>
                    <a:pt x="11327" y="18512"/>
                    <a:pt x="10988" y="17340"/>
                    <a:pt x="11026" y="17086"/>
                  </a:cubicBezTo>
                  <a:cubicBezTo>
                    <a:pt x="11063" y="16832"/>
                    <a:pt x="10875" y="16022"/>
                    <a:pt x="10762" y="15865"/>
                  </a:cubicBezTo>
                  <a:cubicBezTo>
                    <a:pt x="10649" y="15708"/>
                    <a:pt x="10386" y="15527"/>
                    <a:pt x="10725" y="15394"/>
                  </a:cubicBezTo>
                  <a:cubicBezTo>
                    <a:pt x="11063" y="15261"/>
                    <a:pt x="11101" y="14850"/>
                    <a:pt x="11101" y="14850"/>
                  </a:cubicBezTo>
                  <a:cubicBezTo>
                    <a:pt x="11402" y="14668"/>
                    <a:pt x="11665" y="12807"/>
                    <a:pt x="11665" y="12807"/>
                  </a:cubicBezTo>
                  <a:cubicBezTo>
                    <a:pt x="12192" y="12831"/>
                    <a:pt x="13246" y="13629"/>
                    <a:pt x="13095" y="13762"/>
                  </a:cubicBezTo>
                  <a:cubicBezTo>
                    <a:pt x="12945" y="13895"/>
                    <a:pt x="13095" y="13883"/>
                    <a:pt x="13359" y="13992"/>
                  </a:cubicBezTo>
                  <a:cubicBezTo>
                    <a:pt x="13622" y="14100"/>
                    <a:pt x="13773" y="14137"/>
                    <a:pt x="13697" y="14270"/>
                  </a:cubicBezTo>
                  <a:cubicBezTo>
                    <a:pt x="13622" y="14403"/>
                    <a:pt x="13547" y="14524"/>
                    <a:pt x="13735" y="14596"/>
                  </a:cubicBezTo>
                  <a:cubicBezTo>
                    <a:pt x="13923" y="14668"/>
                    <a:pt x="13960" y="14765"/>
                    <a:pt x="13810" y="14910"/>
                  </a:cubicBezTo>
                  <a:cubicBezTo>
                    <a:pt x="13660" y="15055"/>
                    <a:pt x="13998" y="14946"/>
                    <a:pt x="14224" y="15116"/>
                  </a:cubicBezTo>
                  <a:cubicBezTo>
                    <a:pt x="14450" y="15285"/>
                    <a:pt x="14148" y="15224"/>
                    <a:pt x="13885" y="15442"/>
                  </a:cubicBezTo>
                  <a:cubicBezTo>
                    <a:pt x="13622" y="15660"/>
                    <a:pt x="13699" y="16230"/>
                    <a:pt x="13473" y="16303"/>
                  </a:cubicBezTo>
                  <a:cubicBezTo>
                    <a:pt x="13248" y="16375"/>
                    <a:pt x="12493" y="16554"/>
                    <a:pt x="12493" y="16554"/>
                  </a:cubicBezTo>
                  <a:cubicBezTo>
                    <a:pt x="11214" y="16566"/>
                    <a:pt x="11891" y="17291"/>
                    <a:pt x="11891" y="17291"/>
                  </a:cubicBezTo>
                  <a:cubicBezTo>
                    <a:pt x="11891" y="17291"/>
                    <a:pt x="11891" y="17291"/>
                    <a:pt x="11665" y="17436"/>
                  </a:cubicBezTo>
                  <a:cubicBezTo>
                    <a:pt x="11439" y="17581"/>
                    <a:pt x="13133" y="18162"/>
                    <a:pt x="13133" y="18162"/>
                  </a:cubicBezTo>
                  <a:cubicBezTo>
                    <a:pt x="13660" y="18343"/>
                    <a:pt x="14111" y="18887"/>
                    <a:pt x="14111" y="18887"/>
                  </a:cubicBezTo>
                  <a:cubicBezTo>
                    <a:pt x="14036" y="19322"/>
                    <a:pt x="15617" y="19624"/>
                    <a:pt x="15617" y="19624"/>
                  </a:cubicBezTo>
                  <a:cubicBezTo>
                    <a:pt x="16633" y="19854"/>
                    <a:pt x="17762" y="19479"/>
                    <a:pt x="17762" y="19479"/>
                  </a:cubicBezTo>
                  <a:cubicBezTo>
                    <a:pt x="18326" y="19092"/>
                    <a:pt x="17197" y="18923"/>
                    <a:pt x="17046" y="18693"/>
                  </a:cubicBezTo>
                  <a:cubicBezTo>
                    <a:pt x="16896" y="18464"/>
                    <a:pt x="16444" y="18065"/>
                    <a:pt x="16369" y="17823"/>
                  </a:cubicBezTo>
                  <a:cubicBezTo>
                    <a:pt x="16294" y="17581"/>
                    <a:pt x="16707" y="17521"/>
                    <a:pt x="17159" y="17219"/>
                  </a:cubicBezTo>
                  <a:cubicBezTo>
                    <a:pt x="17611" y="16917"/>
                    <a:pt x="17498" y="16760"/>
                    <a:pt x="17536" y="16566"/>
                  </a:cubicBezTo>
                  <a:cubicBezTo>
                    <a:pt x="17573" y="16373"/>
                    <a:pt x="18288" y="15732"/>
                    <a:pt x="18589" y="15611"/>
                  </a:cubicBezTo>
                  <a:cubicBezTo>
                    <a:pt x="18890" y="15490"/>
                    <a:pt x="18777" y="15515"/>
                    <a:pt x="18702" y="15394"/>
                  </a:cubicBezTo>
                  <a:cubicBezTo>
                    <a:pt x="18627" y="15273"/>
                    <a:pt x="18477" y="15370"/>
                    <a:pt x="18928" y="15200"/>
                  </a:cubicBezTo>
                  <a:cubicBezTo>
                    <a:pt x="19380" y="15031"/>
                    <a:pt x="18740" y="15007"/>
                    <a:pt x="19078" y="14946"/>
                  </a:cubicBezTo>
                  <a:cubicBezTo>
                    <a:pt x="19417" y="14886"/>
                    <a:pt x="19154" y="14777"/>
                    <a:pt x="19078" y="14572"/>
                  </a:cubicBezTo>
                  <a:cubicBezTo>
                    <a:pt x="19003" y="14366"/>
                    <a:pt x="19266" y="14306"/>
                    <a:pt x="19493" y="14040"/>
                  </a:cubicBezTo>
                  <a:cubicBezTo>
                    <a:pt x="19719" y="13774"/>
                    <a:pt x="19154" y="13713"/>
                    <a:pt x="19116" y="13581"/>
                  </a:cubicBezTo>
                  <a:cubicBezTo>
                    <a:pt x="19078" y="13448"/>
                    <a:pt x="19003" y="13291"/>
                    <a:pt x="18890" y="12831"/>
                  </a:cubicBezTo>
                  <a:cubicBezTo>
                    <a:pt x="18777" y="12372"/>
                    <a:pt x="18627" y="11526"/>
                    <a:pt x="18627" y="11526"/>
                  </a:cubicBezTo>
                  <a:cubicBezTo>
                    <a:pt x="18740" y="11598"/>
                    <a:pt x="19191" y="11466"/>
                    <a:pt x="19191" y="11466"/>
                  </a:cubicBezTo>
                  <a:cubicBezTo>
                    <a:pt x="19567" y="11538"/>
                    <a:pt x="20132" y="11308"/>
                    <a:pt x="20132" y="11308"/>
                  </a:cubicBezTo>
                  <a:cubicBezTo>
                    <a:pt x="20433" y="11332"/>
                    <a:pt x="21035" y="11006"/>
                    <a:pt x="21035" y="11006"/>
                  </a:cubicBezTo>
                  <a:lnTo>
                    <a:pt x="21223" y="10752"/>
                  </a:lnTo>
                  <a:cubicBezTo>
                    <a:pt x="21374" y="10619"/>
                    <a:pt x="20809" y="10063"/>
                    <a:pt x="20809" y="10063"/>
                  </a:cubicBezTo>
                  <a:close/>
                </a:path>
              </a:pathLst>
            </a:custGeom>
            <a:solidFill>
              <a:schemeClr val="accent2"/>
            </a:solidFill>
            <a:ln>
              <a:noFill/>
            </a:ln>
          </p:spPr>
          <p:txBody>
            <a:bodyPr anchorCtr="0" anchor="ctr" bIns="19050" lIns="19050" spcFirstLastPara="1" rIns="19050" wrap="square" tIns="19050">
              <a:noAutofit/>
            </a:bodyPr>
            <a:lstStyle/>
            <a:p>
              <a:pPr indent="0" lvl="0" marL="0" marR="0" rtl="0" algn="l">
                <a:spcBef>
                  <a:spcPts val="0"/>
                </a:spcBef>
                <a:spcAft>
                  <a:spcPts val="0"/>
                </a:spcAft>
                <a:buNone/>
              </a:pPr>
              <a:r>
                <a:t/>
              </a:r>
              <a:endParaRPr sz="1500">
                <a:solidFill>
                  <a:srgbClr val="595959"/>
                </a:solidFill>
                <a:latin typeface="Arial"/>
                <a:ea typeface="Arial"/>
                <a:cs typeface="Arial"/>
                <a:sym typeface="Arial"/>
              </a:endParaRPr>
            </a:p>
          </p:txBody>
        </p:sp>
      </p:grpSp>
      <p:sp>
        <p:nvSpPr>
          <p:cNvPr id="1321" name="Google Shape;1321;p26"/>
          <p:cNvSpPr/>
          <p:nvPr/>
        </p:nvSpPr>
        <p:spPr>
          <a:xfrm>
            <a:off x="9059115" y="1902308"/>
            <a:ext cx="1962151" cy="227113"/>
          </a:xfrm>
          <a:prstGeom prst="rect">
            <a:avLst/>
          </a:prstGeom>
          <a:noFill/>
          <a:ln>
            <a:noFill/>
          </a:ln>
        </p:spPr>
        <p:txBody>
          <a:bodyPr anchorCtr="0" anchor="ctr" bIns="0" lIns="0" spcFirstLastPara="1" rIns="0" wrap="square" tIns="0">
            <a:spAutoFit/>
          </a:bodyPr>
          <a:lstStyle/>
          <a:p>
            <a:pPr indent="0" lvl="0" marL="0" marR="0" rtl="0" algn="l">
              <a:lnSpc>
                <a:spcPct val="80000"/>
              </a:lnSpc>
              <a:spcBef>
                <a:spcPts val="0"/>
              </a:spcBef>
              <a:spcAft>
                <a:spcPts val="0"/>
              </a:spcAft>
              <a:buNone/>
            </a:pPr>
            <a:r>
              <a:rPr b="1" lang="en-US" sz="1800" cap="none">
                <a:solidFill>
                  <a:srgbClr val="595959"/>
                </a:solidFill>
                <a:latin typeface="Montserrat"/>
                <a:ea typeface="Montserrat"/>
                <a:cs typeface="Montserrat"/>
                <a:sym typeface="Montserrat"/>
              </a:rPr>
              <a:t>WOMEN'S</a:t>
            </a:r>
            <a:endParaRPr>
              <a:latin typeface="Montserrat"/>
              <a:ea typeface="Montserrat"/>
              <a:cs typeface="Montserrat"/>
              <a:sym typeface="Montserrat"/>
            </a:endParaRPr>
          </a:p>
        </p:txBody>
      </p:sp>
      <p:sp>
        <p:nvSpPr>
          <p:cNvPr id="1322" name="Google Shape;1322;p26"/>
          <p:cNvSpPr/>
          <p:nvPr/>
        </p:nvSpPr>
        <p:spPr>
          <a:xfrm>
            <a:off x="1414153" y="1974759"/>
            <a:ext cx="1962151" cy="227113"/>
          </a:xfrm>
          <a:prstGeom prst="rect">
            <a:avLst/>
          </a:prstGeom>
          <a:noFill/>
          <a:ln>
            <a:noFill/>
          </a:ln>
        </p:spPr>
        <p:txBody>
          <a:bodyPr anchorCtr="0" anchor="ctr" bIns="0" lIns="0" spcFirstLastPara="1" rIns="0" wrap="square" tIns="0">
            <a:spAutoFit/>
          </a:bodyPr>
          <a:lstStyle/>
          <a:p>
            <a:pPr indent="0" lvl="0" marL="0" marR="0" rtl="0" algn="l">
              <a:lnSpc>
                <a:spcPct val="80000"/>
              </a:lnSpc>
              <a:spcBef>
                <a:spcPts val="0"/>
              </a:spcBef>
              <a:spcAft>
                <a:spcPts val="0"/>
              </a:spcAft>
              <a:buNone/>
            </a:pPr>
            <a:r>
              <a:rPr b="1" lang="en-US" sz="1800" cap="none">
                <a:solidFill>
                  <a:srgbClr val="595959"/>
                </a:solidFill>
                <a:latin typeface="Montserrat"/>
                <a:ea typeface="Montserrat"/>
                <a:cs typeface="Montserrat"/>
                <a:sym typeface="Montserrat"/>
              </a:rPr>
              <a:t>MAN'S</a:t>
            </a:r>
            <a:endParaRPr b="1" sz="1800" cap="none">
              <a:solidFill>
                <a:srgbClr val="595959"/>
              </a:solidFill>
              <a:latin typeface="Montserrat"/>
              <a:ea typeface="Montserrat"/>
              <a:cs typeface="Montserrat"/>
              <a:sym typeface="Montserrat"/>
            </a:endParaRPr>
          </a:p>
        </p:txBody>
      </p:sp>
      <p:sp>
        <p:nvSpPr>
          <p:cNvPr id="1323" name="Google Shape;1323;p26"/>
          <p:cNvSpPr/>
          <p:nvPr/>
        </p:nvSpPr>
        <p:spPr>
          <a:xfrm>
            <a:off x="3327983" y="1156283"/>
            <a:ext cx="1358901" cy="1358901"/>
          </a:xfrm>
          <a:prstGeom prst="ellipse">
            <a:avLst/>
          </a:prstGeom>
          <a:solidFill>
            <a:srgbClr val="7F7F7F"/>
          </a:solidFill>
          <a:ln>
            <a:noFill/>
          </a:ln>
        </p:spPr>
        <p:txBody>
          <a:bodyPr anchorCtr="0" anchor="ctr" bIns="25400" lIns="25400" spcFirstLastPara="1" rIns="25400" wrap="square" tIns="25400">
            <a:noAutofit/>
          </a:bodyPr>
          <a:lstStyle/>
          <a:p>
            <a:pPr indent="0" lvl="0" marL="0" marR="0" rtl="0" algn="l">
              <a:spcBef>
                <a:spcPts val="0"/>
              </a:spcBef>
              <a:spcAft>
                <a:spcPts val="0"/>
              </a:spcAft>
              <a:buNone/>
            </a:pPr>
            <a:r>
              <a:t/>
            </a:r>
            <a:endParaRPr sz="2000">
              <a:solidFill>
                <a:srgbClr val="595959"/>
              </a:solidFill>
              <a:latin typeface="Arial"/>
              <a:ea typeface="Arial"/>
              <a:cs typeface="Arial"/>
              <a:sym typeface="Arial"/>
            </a:endParaRPr>
          </a:p>
        </p:txBody>
      </p:sp>
      <p:sp>
        <p:nvSpPr>
          <p:cNvPr id="1324" name="Google Shape;1324;p26"/>
          <p:cNvSpPr/>
          <p:nvPr/>
        </p:nvSpPr>
        <p:spPr>
          <a:xfrm>
            <a:off x="7442783" y="1156283"/>
            <a:ext cx="1358901" cy="1358901"/>
          </a:xfrm>
          <a:prstGeom prst="ellipse">
            <a:avLst/>
          </a:prstGeom>
          <a:solidFill>
            <a:srgbClr val="7F7F7F"/>
          </a:solidFill>
          <a:ln>
            <a:noFill/>
          </a:ln>
        </p:spPr>
        <p:txBody>
          <a:bodyPr anchorCtr="0" anchor="ctr" bIns="25400" lIns="25400" spcFirstLastPara="1" rIns="25400" wrap="square" tIns="25400">
            <a:noAutofit/>
          </a:bodyPr>
          <a:lstStyle/>
          <a:p>
            <a:pPr indent="0" lvl="0" marL="0" marR="0" rtl="0" algn="l">
              <a:spcBef>
                <a:spcPts val="0"/>
              </a:spcBef>
              <a:spcAft>
                <a:spcPts val="0"/>
              </a:spcAft>
              <a:buNone/>
            </a:pPr>
            <a:r>
              <a:t/>
            </a:r>
            <a:endParaRPr sz="2000">
              <a:solidFill>
                <a:srgbClr val="595959"/>
              </a:solidFill>
              <a:latin typeface="Arial"/>
              <a:ea typeface="Arial"/>
              <a:cs typeface="Arial"/>
              <a:sym typeface="Arial"/>
            </a:endParaRPr>
          </a:p>
        </p:txBody>
      </p:sp>
      <p:sp>
        <p:nvSpPr>
          <p:cNvPr id="1325" name="Google Shape;1325;p26"/>
          <p:cNvSpPr/>
          <p:nvPr/>
        </p:nvSpPr>
        <p:spPr>
          <a:xfrm>
            <a:off x="3271008" y="1542816"/>
            <a:ext cx="1473201" cy="527051"/>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lang="en-US" sz="3600" cap="none">
                <a:solidFill>
                  <a:schemeClr val="lt1"/>
                </a:solidFill>
                <a:latin typeface="Arial"/>
                <a:ea typeface="Arial"/>
                <a:cs typeface="Arial"/>
                <a:sym typeface="Arial"/>
              </a:rPr>
              <a:t>60%</a:t>
            </a:r>
            <a:endParaRPr/>
          </a:p>
        </p:txBody>
      </p:sp>
      <p:sp>
        <p:nvSpPr>
          <p:cNvPr id="1326" name="Google Shape;1326;p26"/>
          <p:cNvSpPr/>
          <p:nvPr/>
        </p:nvSpPr>
        <p:spPr>
          <a:xfrm>
            <a:off x="7390585" y="1542816"/>
            <a:ext cx="1473201" cy="527051"/>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lang="en-US" sz="3600" cap="none">
                <a:solidFill>
                  <a:schemeClr val="lt1"/>
                </a:solidFill>
                <a:latin typeface="Arial"/>
                <a:ea typeface="Arial"/>
                <a:cs typeface="Arial"/>
                <a:sym typeface="Arial"/>
              </a:rPr>
              <a:t>40%</a:t>
            </a:r>
            <a:endParaRPr/>
          </a:p>
        </p:txBody>
      </p:sp>
      <p:grpSp>
        <p:nvGrpSpPr>
          <p:cNvPr id="1327" name="Google Shape;1327;p26"/>
          <p:cNvGrpSpPr/>
          <p:nvPr/>
        </p:nvGrpSpPr>
        <p:grpSpPr>
          <a:xfrm>
            <a:off x="8863786" y="3341563"/>
            <a:ext cx="2898511" cy="428384"/>
            <a:chOff x="7995538" y="5409382"/>
            <a:chExt cx="4637617" cy="685414"/>
          </a:xfrm>
        </p:grpSpPr>
        <p:sp>
          <p:nvSpPr>
            <p:cNvPr id="1328" name="Google Shape;1328;p26"/>
            <p:cNvSpPr/>
            <p:nvPr/>
          </p:nvSpPr>
          <p:spPr>
            <a:xfrm>
              <a:off x="8050768" y="5884799"/>
              <a:ext cx="4582387" cy="209997"/>
            </a:xfrm>
            <a:prstGeom prst="roundRect">
              <a:avLst>
                <a:gd fmla="val 50000" name="adj"/>
              </a:avLst>
            </a:prstGeom>
            <a:solidFill>
              <a:schemeClr val="dk1">
                <a:alpha val="1490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50">
                <a:solidFill>
                  <a:srgbClr val="595959"/>
                </a:solidFill>
                <a:latin typeface="Calibri"/>
                <a:ea typeface="Calibri"/>
                <a:cs typeface="Calibri"/>
                <a:sym typeface="Calibri"/>
              </a:endParaRPr>
            </a:p>
          </p:txBody>
        </p:sp>
        <p:sp>
          <p:nvSpPr>
            <p:cNvPr id="1329" name="Google Shape;1329;p26"/>
            <p:cNvSpPr/>
            <p:nvPr/>
          </p:nvSpPr>
          <p:spPr>
            <a:xfrm>
              <a:off x="7995538" y="5409382"/>
              <a:ext cx="3740588" cy="389029"/>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875">
                  <a:solidFill>
                    <a:srgbClr val="595959"/>
                  </a:solidFill>
                  <a:latin typeface="Montserrat Light"/>
                  <a:ea typeface="Montserrat Light"/>
                  <a:cs typeface="Montserrat Light"/>
                  <a:sym typeface="Montserrat Light"/>
                </a:rPr>
                <a:t>Your Text Goes Here</a:t>
              </a:r>
              <a:endParaRPr/>
            </a:p>
          </p:txBody>
        </p:sp>
      </p:grpSp>
      <p:grpSp>
        <p:nvGrpSpPr>
          <p:cNvPr id="1330" name="Google Shape;1330;p26"/>
          <p:cNvGrpSpPr/>
          <p:nvPr/>
        </p:nvGrpSpPr>
        <p:grpSpPr>
          <a:xfrm>
            <a:off x="8863786" y="3850536"/>
            <a:ext cx="2898511" cy="417837"/>
            <a:chOff x="7995538" y="6223738"/>
            <a:chExt cx="4637617" cy="668539"/>
          </a:xfrm>
        </p:grpSpPr>
        <p:sp>
          <p:nvSpPr>
            <p:cNvPr id="1331" name="Google Shape;1331;p26"/>
            <p:cNvSpPr/>
            <p:nvPr/>
          </p:nvSpPr>
          <p:spPr>
            <a:xfrm>
              <a:off x="8050768" y="6682280"/>
              <a:ext cx="4582387" cy="209997"/>
            </a:xfrm>
            <a:prstGeom prst="roundRect">
              <a:avLst>
                <a:gd fmla="val 50000" name="adj"/>
              </a:avLst>
            </a:prstGeom>
            <a:solidFill>
              <a:schemeClr val="dk1">
                <a:alpha val="1490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50">
                <a:solidFill>
                  <a:srgbClr val="595959"/>
                </a:solidFill>
                <a:latin typeface="Calibri"/>
                <a:ea typeface="Calibri"/>
                <a:cs typeface="Calibri"/>
                <a:sym typeface="Calibri"/>
              </a:endParaRPr>
            </a:p>
          </p:txBody>
        </p:sp>
        <p:sp>
          <p:nvSpPr>
            <p:cNvPr id="1332" name="Google Shape;1332;p26"/>
            <p:cNvSpPr/>
            <p:nvPr/>
          </p:nvSpPr>
          <p:spPr>
            <a:xfrm>
              <a:off x="7995538" y="6223738"/>
              <a:ext cx="3740588" cy="389029"/>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875">
                  <a:solidFill>
                    <a:srgbClr val="595959"/>
                  </a:solidFill>
                  <a:latin typeface="Montserrat Light"/>
                  <a:ea typeface="Montserrat Light"/>
                  <a:cs typeface="Montserrat Light"/>
                  <a:sym typeface="Montserrat Light"/>
                </a:rPr>
                <a:t>Your Text Goes Here</a:t>
              </a:r>
              <a:endParaRPr/>
            </a:p>
          </p:txBody>
        </p:sp>
      </p:grpSp>
      <p:grpSp>
        <p:nvGrpSpPr>
          <p:cNvPr id="1333" name="Google Shape;1333;p26"/>
          <p:cNvGrpSpPr/>
          <p:nvPr/>
        </p:nvGrpSpPr>
        <p:grpSpPr>
          <a:xfrm>
            <a:off x="8863786" y="4359507"/>
            <a:ext cx="2898510" cy="407290"/>
            <a:chOff x="7995538" y="7038093"/>
            <a:chExt cx="4637616" cy="651664"/>
          </a:xfrm>
        </p:grpSpPr>
        <p:sp>
          <p:nvSpPr>
            <p:cNvPr id="1334" name="Google Shape;1334;p26"/>
            <p:cNvSpPr/>
            <p:nvPr/>
          </p:nvSpPr>
          <p:spPr>
            <a:xfrm>
              <a:off x="8050767" y="7479760"/>
              <a:ext cx="4582387" cy="209997"/>
            </a:xfrm>
            <a:prstGeom prst="roundRect">
              <a:avLst>
                <a:gd fmla="val 50000" name="adj"/>
              </a:avLst>
            </a:prstGeom>
            <a:solidFill>
              <a:schemeClr val="dk1">
                <a:alpha val="1490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50">
                <a:solidFill>
                  <a:srgbClr val="595959"/>
                </a:solidFill>
                <a:latin typeface="Calibri"/>
                <a:ea typeface="Calibri"/>
                <a:cs typeface="Calibri"/>
                <a:sym typeface="Calibri"/>
              </a:endParaRPr>
            </a:p>
          </p:txBody>
        </p:sp>
        <p:sp>
          <p:nvSpPr>
            <p:cNvPr id="1335" name="Google Shape;1335;p26"/>
            <p:cNvSpPr/>
            <p:nvPr/>
          </p:nvSpPr>
          <p:spPr>
            <a:xfrm>
              <a:off x="7995538" y="7038093"/>
              <a:ext cx="3740589" cy="389029"/>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875">
                  <a:solidFill>
                    <a:srgbClr val="595959"/>
                  </a:solidFill>
                  <a:latin typeface="Montserrat Light"/>
                  <a:ea typeface="Montserrat Light"/>
                  <a:cs typeface="Montserrat Light"/>
                  <a:sym typeface="Montserrat Light"/>
                </a:rPr>
                <a:t>Your Text Goes Here</a:t>
              </a:r>
              <a:endParaRPr/>
            </a:p>
          </p:txBody>
        </p:sp>
      </p:grpSp>
      <p:sp>
        <p:nvSpPr>
          <p:cNvPr id="1336" name="Google Shape;1336;p26"/>
          <p:cNvSpPr/>
          <p:nvPr/>
        </p:nvSpPr>
        <p:spPr>
          <a:xfrm>
            <a:off x="8898304" y="3639087"/>
            <a:ext cx="2266204" cy="120315"/>
          </a:xfrm>
          <a:prstGeom prst="roundRect">
            <a:avLst>
              <a:gd fmla="val 50000" name="adj"/>
            </a:avLst>
          </a:prstGeom>
          <a:gradFill>
            <a:gsLst>
              <a:gs pos="0">
                <a:srgbClr val="C00000"/>
              </a:gs>
              <a:gs pos="60000">
                <a:srgbClr val="F04E5E"/>
              </a:gs>
              <a:gs pos="100000">
                <a:srgbClr val="F04E5E"/>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50">
              <a:solidFill>
                <a:srgbClr val="FFFFFF"/>
              </a:solidFill>
              <a:latin typeface="Calibri"/>
              <a:ea typeface="Calibri"/>
              <a:cs typeface="Calibri"/>
              <a:sym typeface="Calibri"/>
            </a:endParaRPr>
          </a:p>
        </p:txBody>
      </p:sp>
      <p:sp>
        <p:nvSpPr>
          <p:cNvPr id="1337" name="Google Shape;1337;p26"/>
          <p:cNvSpPr/>
          <p:nvPr/>
        </p:nvSpPr>
        <p:spPr>
          <a:xfrm>
            <a:off x="8902173" y="4126579"/>
            <a:ext cx="1934537" cy="131248"/>
          </a:xfrm>
          <a:prstGeom prst="roundRect">
            <a:avLst>
              <a:gd fmla="val 50000" name="adj"/>
            </a:avLst>
          </a:prstGeom>
          <a:gradFill>
            <a:gsLst>
              <a:gs pos="0">
                <a:srgbClr val="C00000"/>
              </a:gs>
              <a:gs pos="60000">
                <a:srgbClr val="F04E5E"/>
              </a:gs>
              <a:gs pos="100000">
                <a:srgbClr val="F04E5E"/>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50">
              <a:solidFill>
                <a:srgbClr val="FFFFFF"/>
              </a:solidFill>
              <a:latin typeface="Calibri"/>
              <a:ea typeface="Calibri"/>
              <a:cs typeface="Calibri"/>
              <a:sym typeface="Calibri"/>
            </a:endParaRPr>
          </a:p>
        </p:txBody>
      </p:sp>
      <p:sp>
        <p:nvSpPr>
          <p:cNvPr id="1338" name="Google Shape;1338;p26"/>
          <p:cNvSpPr/>
          <p:nvPr/>
        </p:nvSpPr>
        <p:spPr>
          <a:xfrm>
            <a:off x="8902173" y="4635937"/>
            <a:ext cx="2593667" cy="130860"/>
          </a:xfrm>
          <a:prstGeom prst="roundRect">
            <a:avLst>
              <a:gd fmla="val 50000" name="adj"/>
            </a:avLst>
          </a:prstGeom>
          <a:gradFill>
            <a:gsLst>
              <a:gs pos="0">
                <a:srgbClr val="C00000"/>
              </a:gs>
              <a:gs pos="60000">
                <a:srgbClr val="F04E5E"/>
              </a:gs>
              <a:gs pos="100000">
                <a:srgbClr val="F04E5E"/>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50">
              <a:solidFill>
                <a:srgbClr val="FFFFFF"/>
              </a:solidFill>
              <a:latin typeface="Calibri"/>
              <a:ea typeface="Calibri"/>
              <a:cs typeface="Calibri"/>
              <a:sym typeface="Calibri"/>
            </a:endParaRPr>
          </a:p>
        </p:txBody>
      </p:sp>
      <p:grpSp>
        <p:nvGrpSpPr>
          <p:cNvPr id="1339" name="Google Shape;1339;p26"/>
          <p:cNvGrpSpPr/>
          <p:nvPr/>
        </p:nvGrpSpPr>
        <p:grpSpPr>
          <a:xfrm>
            <a:off x="429703" y="3341563"/>
            <a:ext cx="2898511" cy="428384"/>
            <a:chOff x="7995538" y="5409382"/>
            <a:chExt cx="4637617" cy="685414"/>
          </a:xfrm>
        </p:grpSpPr>
        <p:sp>
          <p:nvSpPr>
            <p:cNvPr id="1340" name="Google Shape;1340;p26"/>
            <p:cNvSpPr/>
            <p:nvPr/>
          </p:nvSpPr>
          <p:spPr>
            <a:xfrm>
              <a:off x="8050768" y="5884799"/>
              <a:ext cx="4582387" cy="209997"/>
            </a:xfrm>
            <a:prstGeom prst="roundRect">
              <a:avLst>
                <a:gd fmla="val 50000" name="adj"/>
              </a:avLst>
            </a:prstGeom>
            <a:solidFill>
              <a:schemeClr val="dk1">
                <a:alpha val="14901"/>
              </a:schemeClr>
            </a:solid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t/>
              </a:r>
              <a:endParaRPr sz="1750">
                <a:solidFill>
                  <a:srgbClr val="595959"/>
                </a:solidFill>
                <a:latin typeface="Calibri"/>
                <a:ea typeface="Calibri"/>
                <a:cs typeface="Calibri"/>
                <a:sym typeface="Calibri"/>
              </a:endParaRPr>
            </a:p>
          </p:txBody>
        </p:sp>
        <p:sp>
          <p:nvSpPr>
            <p:cNvPr id="1341" name="Google Shape;1341;p26"/>
            <p:cNvSpPr/>
            <p:nvPr/>
          </p:nvSpPr>
          <p:spPr>
            <a:xfrm>
              <a:off x="7995538" y="5409382"/>
              <a:ext cx="4582379" cy="389029"/>
            </a:xfrm>
            <a:prstGeom prst="rect">
              <a:avLst/>
            </a:prstGeom>
            <a:noFill/>
            <a:ln>
              <a:noFill/>
            </a:ln>
          </p:spPr>
          <p:txBody>
            <a:bodyPr anchorCtr="0" anchor="t" bIns="45700" lIns="91425" spcFirstLastPara="1" rIns="91425" wrap="square" tIns="45700">
              <a:spAutoFit/>
            </a:bodyPr>
            <a:lstStyle/>
            <a:p>
              <a:pPr indent="0" lvl="0" marL="0" marR="0" rtl="0" algn="r">
                <a:lnSpc>
                  <a:spcPct val="120000"/>
                </a:lnSpc>
                <a:spcBef>
                  <a:spcPts val="0"/>
                </a:spcBef>
                <a:spcAft>
                  <a:spcPts val="0"/>
                </a:spcAft>
                <a:buNone/>
              </a:pPr>
              <a:r>
                <a:rPr lang="en-US" sz="875">
                  <a:solidFill>
                    <a:srgbClr val="595959"/>
                  </a:solidFill>
                  <a:latin typeface="Montserrat Light"/>
                  <a:ea typeface="Montserrat Light"/>
                  <a:cs typeface="Montserrat Light"/>
                  <a:sym typeface="Montserrat Light"/>
                </a:rPr>
                <a:t>Your Text Goes Here</a:t>
              </a:r>
              <a:endParaRPr/>
            </a:p>
          </p:txBody>
        </p:sp>
      </p:grpSp>
      <p:grpSp>
        <p:nvGrpSpPr>
          <p:cNvPr id="1342" name="Google Shape;1342;p26"/>
          <p:cNvGrpSpPr/>
          <p:nvPr/>
        </p:nvGrpSpPr>
        <p:grpSpPr>
          <a:xfrm>
            <a:off x="429701" y="3850536"/>
            <a:ext cx="2898512" cy="417837"/>
            <a:chOff x="7995536" y="6223738"/>
            <a:chExt cx="4637619" cy="668539"/>
          </a:xfrm>
        </p:grpSpPr>
        <p:sp>
          <p:nvSpPr>
            <p:cNvPr id="1343" name="Google Shape;1343;p26"/>
            <p:cNvSpPr/>
            <p:nvPr/>
          </p:nvSpPr>
          <p:spPr>
            <a:xfrm>
              <a:off x="8050768" y="6682280"/>
              <a:ext cx="4582387" cy="209997"/>
            </a:xfrm>
            <a:prstGeom prst="roundRect">
              <a:avLst>
                <a:gd fmla="val 50000" name="adj"/>
              </a:avLst>
            </a:prstGeom>
            <a:solidFill>
              <a:schemeClr val="dk1">
                <a:alpha val="14901"/>
              </a:schemeClr>
            </a:solid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t/>
              </a:r>
              <a:endParaRPr sz="1750">
                <a:solidFill>
                  <a:srgbClr val="595959"/>
                </a:solidFill>
                <a:latin typeface="Calibri"/>
                <a:ea typeface="Calibri"/>
                <a:cs typeface="Calibri"/>
                <a:sym typeface="Calibri"/>
              </a:endParaRPr>
            </a:p>
          </p:txBody>
        </p:sp>
        <p:sp>
          <p:nvSpPr>
            <p:cNvPr id="1344" name="Google Shape;1344;p26"/>
            <p:cNvSpPr/>
            <p:nvPr/>
          </p:nvSpPr>
          <p:spPr>
            <a:xfrm>
              <a:off x="7995536" y="6223738"/>
              <a:ext cx="4582379" cy="389029"/>
            </a:xfrm>
            <a:prstGeom prst="rect">
              <a:avLst/>
            </a:prstGeom>
            <a:noFill/>
            <a:ln>
              <a:noFill/>
            </a:ln>
          </p:spPr>
          <p:txBody>
            <a:bodyPr anchorCtr="0" anchor="t" bIns="45700" lIns="91425" spcFirstLastPara="1" rIns="91425" wrap="square" tIns="45700">
              <a:spAutoFit/>
            </a:bodyPr>
            <a:lstStyle/>
            <a:p>
              <a:pPr indent="0" lvl="0" marL="0" marR="0" rtl="0" algn="r">
                <a:lnSpc>
                  <a:spcPct val="120000"/>
                </a:lnSpc>
                <a:spcBef>
                  <a:spcPts val="0"/>
                </a:spcBef>
                <a:spcAft>
                  <a:spcPts val="0"/>
                </a:spcAft>
                <a:buNone/>
              </a:pPr>
              <a:r>
                <a:rPr lang="en-US" sz="875">
                  <a:solidFill>
                    <a:srgbClr val="595959"/>
                  </a:solidFill>
                  <a:latin typeface="Montserrat Light"/>
                  <a:ea typeface="Montserrat Light"/>
                  <a:cs typeface="Montserrat Light"/>
                  <a:sym typeface="Montserrat Light"/>
                </a:rPr>
                <a:t>Your Text Goes Here</a:t>
              </a:r>
              <a:endParaRPr/>
            </a:p>
          </p:txBody>
        </p:sp>
      </p:grpSp>
      <p:grpSp>
        <p:nvGrpSpPr>
          <p:cNvPr id="1345" name="Google Shape;1345;p26"/>
          <p:cNvGrpSpPr/>
          <p:nvPr/>
        </p:nvGrpSpPr>
        <p:grpSpPr>
          <a:xfrm>
            <a:off x="429701" y="4359507"/>
            <a:ext cx="2898511" cy="407290"/>
            <a:chOff x="7995536" y="7038093"/>
            <a:chExt cx="4637618" cy="651664"/>
          </a:xfrm>
        </p:grpSpPr>
        <p:sp>
          <p:nvSpPr>
            <p:cNvPr id="1346" name="Google Shape;1346;p26"/>
            <p:cNvSpPr/>
            <p:nvPr/>
          </p:nvSpPr>
          <p:spPr>
            <a:xfrm>
              <a:off x="8050767" y="7479760"/>
              <a:ext cx="4582387" cy="209997"/>
            </a:xfrm>
            <a:prstGeom prst="roundRect">
              <a:avLst>
                <a:gd fmla="val 50000" name="adj"/>
              </a:avLst>
            </a:prstGeom>
            <a:solidFill>
              <a:schemeClr val="dk1">
                <a:alpha val="14901"/>
              </a:schemeClr>
            </a:solid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t/>
              </a:r>
              <a:endParaRPr sz="1750">
                <a:solidFill>
                  <a:srgbClr val="595959"/>
                </a:solidFill>
                <a:latin typeface="Calibri"/>
                <a:ea typeface="Calibri"/>
                <a:cs typeface="Calibri"/>
                <a:sym typeface="Calibri"/>
              </a:endParaRPr>
            </a:p>
          </p:txBody>
        </p:sp>
        <p:sp>
          <p:nvSpPr>
            <p:cNvPr id="1347" name="Google Shape;1347;p26"/>
            <p:cNvSpPr/>
            <p:nvPr/>
          </p:nvSpPr>
          <p:spPr>
            <a:xfrm>
              <a:off x="7995536" y="7038093"/>
              <a:ext cx="4582380" cy="389029"/>
            </a:xfrm>
            <a:prstGeom prst="rect">
              <a:avLst/>
            </a:prstGeom>
            <a:noFill/>
            <a:ln>
              <a:noFill/>
            </a:ln>
          </p:spPr>
          <p:txBody>
            <a:bodyPr anchorCtr="0" anchor="t" bIns="45700" lIns="91425" spcFirstLastPara="1" rIns="91425" wrap="square" tIns="45700">
              <a:spAutoFit/>
            </a:bodyPr>
            <a:lstStyle/>
            <a:p>
              <a:pPr indent="0" lvl="0" marL="0" marR="0" rtl="0" algn="r">
                <a:lnSpc>
                  <a:spcPct val="120000"/>
                </a:lnSpc>
                <a:spcBef>
                  <a:spcPts val="0"/>
                </a:spcBef>
                <a:spcAft>
                  <a:spcPts val="0"/>
                </a:spcAft>
                <a:buNone/>
              </a:pPr>
              <a:r>
                <a:rPr lang="en-US" sz="875">
                  <a:solidFill>
                    <a:srgbClr val="595959"/>
                  </a:solidFill>
                  <a:latin typeface="Montserrat Light"/>
                  <a:ea typeface="Montserrat Light"/>
                  <a:cs typeface="Montserrat Light"/>
                  <a:sym typeface="Montserrat Light"/>
                </a:rPr>
                <a:t>Your Text Goes Here</a:t>
              </a:r>
              <a:endParaRPr/>
            </a:p>
          </p:txBody>
        </p:sp>
      </p:grpSp>
      <p:sp>
        <p:nvSpPr>
          <p:cNvPr id="1348" name="Google Shape;1348;p26"/>
          <p:cNvSpPr/>
          <p:nvPr/>
        </p:nvSpPr>
        <p:spPr>
          <a:xfrm>
            <a:off x="1073312" y="3639086"/>
            <a:ext cx="2266204" cy="120315"/>
          </a:xfrm>
          <a:prstGeom prst="roundRect">
            <a:avLst>
              <a:gd fmla="val 50000" name="adj"/>
            </a:avLst>
          </a:prstGeom>
          <a:gradFill>
            <a:gsLst>
              <a:gs pos="0">
                <a:srgbClr val="56A9F3"/>
              </a:gs>
              <a:gs pos="75000">
                <a:schemeClr val="accent1"/>
              </a:gs>
              <a:gs pos="100000">
                <a:schemeClr val="accent1"/>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50">
              <a:solidFill>
                <a:srgbClr val="FFFFFF"/>
              </a:solidFill>
              <a:latin typeface="Calibri"/>
              <a:ea typeface="Calibri"/>
              <a:cs typeface="Calibri"/>
              <a:sym typeface="Calibri"/>
            </a:endParaRPr>
          </a:p>
        </p:txBody>
      </p:sp>
      <p:sp>
        <p:nvSpPr>
          <p:cNvPr id="1349" name="Google Shape;1349;p26"/>
          <p:cNvSpPr/>
          <p:nvPr/>
        </p:nvSpPr>
        <p:spPr>
          <a:xfrm>
            <a:off x="1393446" y="4137124"/>
            <a:ext cx="1934537" cy="131250"/>
          </a:xfrm>
          <a:prstGeom prst="roundRect">
            <a:avLst>
              <a:gd fmla="val 50000" name="adj"/>
            </a:avLst>
          </a:prstGeom>
          <a:gradFill>
            <a:gsLst>
              <a:gs pos="0">
                <a:srgbClr val="56A9F3"/>
              </a:gs>
              <a:gs pos="75000">
                <a:schemeClr val="accent1"/>
              </a:gs>
              <a:gs pos="100000">
                <a:schemeClr val="accent1"/>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50">
              <a:solidFill>
                <a:srgbClr val="FFFFFF"/>
              </a:solidFill>
              <a:latin typeface="Calibri"/>
              <a:ea typeface="Calibri"/>
              <a:cs typeface="Calibri"/>
              <a:sym typeface="Calibri"/>
            </a:endParaRPr>
          </a:p>
        </p:txBody>
      </p:sp>
      <p:sp>
        <p:nvSpPr>
          <p:cNvPr id="1350" name="Google Shape;1350;p26"/>
          <p:cNvSpPr/>
          <p:nvPr/>
        </p:nvSpPr>
        <p:spPr>
          <a:xfrm>
            <a:off x="745873" y="4635937"/>
            <a:ext cx="2593667" cy="130860"/>
          </a:xfrm>
          <a:prstGeom prst="roundRect">
            <a:avLst>
              <a:gd fmla="val 50000" name="adj"/>
            </a:avLst>
          </a:prstGeom>
          <a:gradFill>
            <a:gsLst>
              <a:gs pos="0">
                <a:srgbClr val="56A9F3"/>
              </a:gs>
              <a:gs pos="75000">
                <a:schemeClr val="accent1"/>
              </a:gs>
              <a:gs pos="100000">
                <a:schemeClr val="accent1"/>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50">
              <a:solidFill>
                <a:srgbClr val="FFFFFF"/>
              </a:solidFill>
              <a:latin typeface="Calibri"/>
              <a:ea typeface="Calibri"/>
              <a:cs typeface="Calibri"/>
              <a:sym typeface="Calibri"/>
            </a:endParaRPr>
          </a:p>
        </p:txBody>
      </p:sp>
      <p:sp>
        <p:nvSpPr>
          <p:cNvPr id="1351" name="Google Shape;1351;p26"/>
          <p:cNvSpPr/>
          <p:nvPr/>
        </p:nvSpPr>
        <p:spPr>
          <a:xfrm>
            <a:off x="1445400" y="2184147"/>
            <a:ext cx="2101515" cy="1051057"/>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875">
                <a:solidFill>
                  <a:srgbClr val="595959"/>
                </a:solidFill>
                <a:latin typeface="Montserrat"/>
                <a:ea typeface="Montserrat"/>
                <a:cs typeface="Montserrat"/>
                <a:sym typeface="Montserrat"/>
              </a:rPr>
              <a:t>AGE:</a:t>
            </a:r>
            <a:endParaRPr>
              <a:latin typeface="Montserrat"/>
              <a:ea typeface="Montserrat"/>
              <a:cs typeface="Montserrat"/>
              <a:sym typeface="Montserrat"/>
            </a:endParaRPr>
          </a:p>
          <a:p>
            <a:pPr indent="0" lvl="0" marL="0" marR="0" rtl="0" algn="l">
              <a:lnSpc>
                <a:spcPct val="120000"/>
              </a:lnSpc>
              <a:spcBef>
                <a:spcPts val="0"/>
              </a:spcBef>
              <a:spcAft>
                <a:spcPts val="0"/>
              </a:spcAft>
              <a:buNone/>
            </a:pPr>
            <a:r>
              <a:rPr lang="en-US" sz="875">
                <a:solidFill>
                  <a:srgbClr val="595959"/>
                </a:solidFill>
                <a:latin typeface="Montserrat"/>
                <a:ea typeface="Montserrat"/>
                <a:cs typeface="Montserrat"/>
                <a:sym typeface="Montserrat"/>
              </a:rPr>
              <a:t>OCCUPATION:</a:t>
            </a:r>
            <a:endParaRPr>
              <a:latin typeface="Montserrat"/>
              <a:ea typeface="Montserrat"/>
              <a:cs typeface="Montserrat"/>
              <a:sym typeface="Montserrat"/>
            </a:endParaRPr>
          </a:p>
          <a:p>
            <a:pPr indent="0" lvl="0" marL="0" marR="0" rtl="0" algn="l">
              <a:lnSpc>
                <a:spcPct val="120000"/>
              </a:lnSpc>
              <a:spcBef>
                <a:spcPts val="0"/>
              </a:spcBef>
              <a:spcAft>
                <a:spcPts val="0"/>
              </a:spcAft>
              <a:buNone/>
            </a:pPr>
            <a:r>
              <a:rPr lang="en-US" sz="875">
                <a:solidFill>
                  <a:srgbClr val="595959"/>
                </a:solidFill>
                <a:latin typeface="Montserrat"/>
                <a:ea typeface="Montserrat"/>
                <a:cs typeface="Montserrat"/>
                <a:sym typeface="Montserrat"/>
              </a:rPr>
              <a:t>STATUS:</a:t>
            </a:r>
            <a:endParaRPr>
              <a:latin typeface="Montserrat"/>
              <a:ea typeface="Montserrat"/>
              <a:cs typeface="Montserrat"/>
              <a:sym typeface="Montserrat"/>
            </a:endParaRPr>
          </a:p>
          <a:p>
            <a:pPr indent="0" lvl="0" marL="0" marR="0" rtl="0" algn="l">
              <a:lnSpc>
                <a:spcPct val="120000"/>
              </a:lnSpc>
              <a:spcBef>
                <a:spcPts val="0"/>
              </a:spcBef>
              <a:spcAft>
                <a:spcPts val="0"/>
              </a:spcAft>
              <a:buNone/>
            </a:pPr>
            <a:r>
              <a:rPr lang="en-US" sz="875">
                <a:solidFill>
                  <a:srgbClr val="595959"/>
                </a:solidFill>
                <a:latin typeface="Montserrat"/>
                <a:ea typeface="Montserrat"/>
                <a:cs typeface="Montserrat"/>
                <a:sym typeface="Montserrat"/>
              </a:rPr>
              <a:t>LOCATION:</a:t>
            </a:r>
            <a:endParaRPr>
              <a:latin typeface="Montserrat"/>
              <a:ea typeface="Montserrat"/>
              <a:cs typeface="Montserrat"/>
              <a:sym typeface="Montserrat"/>
            </a:endParaRPr>
          </a:p>
          <a:p>
            <a:pPr indent="0" lvl="0" marL="0" marR="0" rtl="0" algn="l">
              <a:lnSpc>
                <a:spcPct val="120000"/>
              </a:lnSpc>
              <a:spcBef>
                <a:spcPts val="0"/>
              </a:spcBef>
              <a:spcAft>
                <a:spcPts val="0"/>
              </a:spcAft>
              <a:buNone/>
            </a:pPr>
            <a:r>
              <a:rPr lang="en-US" sz="875">
                <a:solidFill>
                  <a:srgbClr val="595959"/>
                </a:solidFill>
                <a:latin typeface="Montserrat"/>
                <a:ea typeface="Montserrat"/>
                <a:cs typeface="Montserrat"/>
                <a:sym typeface="Montserrat"/>
              </a:rPr>
              <a:t>ARCHETYPE:</a:t>
            </a:r>
            <a:endParaRPr>
              <a:latin typeface="Montserrat"/>
              <a:ea typeface="Montserrat"/>
              <a:cs typeface="Montserrat"/>
              <a:sym typeface="Montserrat"/>
            </a:endParaRPr>
          </a:p>
          <a:p>
            <a:pPr indent="0" lvl="0" marL="0" marR="0" rtl="0" algn="l">
              <a:lnSpc>
                <a:spcPct val="120000"/>
              </a:lnSpc>
              <a:spcBef>
                <a:spcPts val="0"/>
              </a:spcBef>
              <a:spcAft>
                <a:spcPts val="0"/>
              </a:spcAft>
              <a:buNone/>
            </a:pPr>
            <a:r>
              <a:rPr lang="en-US" sz="875">
                <a:solidFill>
                  <a:srgbClr val="595959"/>
                </a:solidFill>
                <a:latin typeface="Montserrat"/>
                <a:ea typeface="Montserrat"/>
                <a:cs typeface="Montserrat"/>
                <a:sym typeface="Montserrat"/>
              </a:rPr>
              <a:t>CLASS:</a:t>
            </a:r>
            <a:endParaRPr>
              <a:latin typeface="Montserrat"/>
              <a:ea typeface="Montserrat"/>
              <a:cs typeface="Montserrat"/>
              <a:sym typeface="Montserrat"/>
            </a:endParaRPr>
          </a:p>
        </p:txBody>
      </p:sp>
      <p:sp>
        <p:nvSpPr>
          <p:cNvPr id="1352" name="Google Shape;1352;p26"/>
          <p:cNvSpPr/>
          <p:nvPr/>
        </p:nvSpPr>
        <p:spPr>
          <a:xfrm>
            <a:off x="9120289" y="2122265"/>
            <a:ext cx="2101515" cy="1051057"/>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875">
                <a:solidFill>
                  <a:srgbClr val="595959"/>
                </a:solidFill>
                <a:latin typeface="Montserrat"/>
                <a:ea typeface="Montserrat"/>
                <a:cs typeface="Montserrat"/>
                <a:sym typeface="Montserrat"/>
              </a:rPr>
              <a:t>AGE:</a:t>
            </a:r>
            <a:endParaRPr>
              <a:latin typeface="Montserrat"/>
              <a:ea typeface="Montserrat"/>
              <a:cs typeface="Montserrat"/>
              <a:sym typeface="Montserrat"/>
            </a:endParaRPr>
          </a:p>
          <a:p>
            <a:pPr indent="0" lvl="0" marL="0" marR="0" rtl="0" algn="l">
              <a:lnSpc>
                <a:spcPct val="120000"/>
              </a:lnSpc>
              <a:spcBef>
                <a:spcPts val="0"/>
              </a:spcBef>
              <a:spcAft>
                <a:spcPts val="0"/>
              </a:spcAft>
              <a:buNone/>
            </a:pPr>
            <a:r>
              <a:rPr lang="en-US" sz="875">
                <a:solidFill>
                  <a:srgbClr val="595959"/>
                </a:solidFill>
                <a:latin typeface="Montserrat"/>
                <a:ea typeface="Montserrat"/>
                <a:cs typeface="Montserrat"/>
                <a:sym typeface="Montserrat"/>
              </a:rPr>
              <a:t>OCCUPATION:</a:t>
            </a:r>
            <a:endParaRPr>
              <a:latin typeface="Montserrat"/>
              <a:ea typeface="Montserrat"/>
              <a:cs typeface="Montserrat"/>
              <a:sym typeface="Montserrat"/>
            </a:endParaRPr>
          </a:p>
          <a:p>
            <a:pPr indent="0" lvl="0" marL="0" marR="0" rtl="0" algn="l">
              <a:lnSpc>
                <a:spcPct val="120000"/>
              </a:lnSpc>
              <a:spcBef>
                <a:spcPts val="0"/>
              </a:spcBef>
              <a:spcAft>
                <a:spcPts val="0"/>
              </a:spcAft>
              <a:buNone/>
            </a:pPr>
            <a:r>
              <a:rPr lang="en-US" sz="875">
                <a:solidFill>
                  <a:srgbClr val="595959"/>
                </a:solidFill>
                <a:latin typeface="Montserrat"/>
                <a:ea typeface="Montserrat"/>
                <a:cs typeface="Montserrat"/>
                <a:sym typeface="Montserrat"/>
              </a:rPr>
              <a:t>STATUS:</a:t>
            </a:r>
            <a:endParaRPr>
              <a:latin typeface="Montserrat"/>
              <a:ea typeface="Montserrat"/>
              <a:cs typeface="Montserrat"/>
              <a:sym typeface="Montserrat"/>
            </a:endParaRPr>
          </a:p>
          <a:p>
            <a:pPr indent="0" lvl="0" marL="0" marR="0" rtl="0" algn="l">
              <a:lnSpc>
                <a:spcPct val="120000"/>
              </a:lnSpc>
              <a:spcBef>
                <a:spcPts val="0"/>
              </a:spcBef>
              <a:spcAft>
                <a:spcPts val="0"/>
              </a:spcAft>
              <a:buNone/>
            </a:pPr>
            <a:r>
              <a:rPr lang="en-US" sz="875">
                <a:solidFill>
                  <a:srgbClr val="595959"/>
                </a:solidFill>
                <a:latin typeface="Montserrat"/>
                <a:ea typeface="Montserrat"/>
                <a:cs typeface="Montserrat"/>
                <a:sym typeface="Montserrat"/>
              </a:rPr>
              <a:t>LOCATION:</a:t>
            </a:r>
            <a:endParaRPr>
              <a:latin typeface="Montserrat"/>
              <a:ea typeface="Montserrat"/>
              <a:cs typeface="Montserrat"/>
              <a:sym typeface="Montserrat"/>
            </a:endParaRPr>
          </a:p>
          <a:p>
            <a:pPr indent="0" lvl="0" marL="0" marR="0" rtl="0" algn="l">
              <a:lnSpc>
                <a:spcPct val="120000"/>
              </a:lnSpc>
              <a:spcBef>
                <a:spcPts val="0"/>
              </a:spcBef>
              <a:spcAft>
                <a:spcPts val="0"/>
              </a:spcAft>
              <a:buNone/>
            </a:pPr>
            <a:r>
              <a:rPr lang="en-US" sz="875">
                <a:solidFill>
                  <a:srgbClr val="595959"/>
                </a:solidFill>
                <a:latin typeface="Montserrat"/>
                <a:ea typeface="Montserrat"/>
                <a:cs typeface="Montserrat"/>
                <a:sym typeface="Montserrat"/>
              </a:rPr>
              <a:t>ARCHETYPE:</a:t>
            </a:r>
            <a:endParaRPr>
              <a:latin typeface="Montserrat"/>
              <a:ea typeface="Montserrat"/>
              <a:cs typeface="Montserrat"/>
              <a:sym typeface="Montserrat"/>
            </a:endParaRPr>
          </a:p>
          <a:p>
            <a:pPr indent="0" lvl="0" marL="0" marR="0" rtl="0" algn="l">
              <a:lnSpc>
                <a:spcPct val="120000"/>
              </a:lnSpc>
              <a:spcBef>
                <a:spcPts val="0"/>
              </a:spcBef>
              <a:spcAft>
                <a:spcPts val="0"/>
              </a:spcAft>
              <a:buNone/>
            </a:pPr>
            <a:r>
              <a:rPr lang="en-US" sz="875">
                <a:solidFill>
                  <a:srgbClr val="595959"/>
                </a:solidFill>
                <a:latin typeface="Montserrat"/>
                <a:ea typeface="Montserrat"/>
                <a:cs typeface="Montserrat"/>
                <a:sym typeface="Montserrat"/>
              </a:rPr>
              <a:t>CLASS:</a:t>
            </a:r>
            <a:endParaRPr>
              <a:latin typeface="Montserrat"/>
              <a:ea typeface="Montserrat"/>
              <a:cs typeface="Montserrat"/>
              <a:sym typeface="Montserrat"/>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6" name="Shape 1356"/>
        <p:cNvGrpSpPr/>
        <p:nvPr/>
      </p:nvGrpSpPr>
      <p:grpSpPr>
        <a:xfrm>
          <a:off x="0" y="0"/>
          <a:ext cx="0" cy="0"/>
          <a:chOff x="0" y="0"/>
          <a:chExt cx="0" cy="0"/>
        </a:xfrm>
      </p:grpSpPr>
      <p:sp>
        <p:nvSpPr>
          <p:cNvPr id="1357" name="Google Shape;1357;p27"/>
          <p:cNvSpPr txBox="1"/>
          <p:nvPr>
            <p:ph type="title"/>
          </p:nvPr>
        </p:nvSpPr>
        <p:spPr>
          <a:xfrm>
            <a:off x="0" y="272255"/>
            <a:ext cx="12192000" cy="644278"/>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Font typeface="Arial"/>
              <a:buNone/>
            </a:pPr>
            <a:r>
              <a:rPr lang="en-US" sz="2700"/>
              <a:t>BOTTOM-UP AND TOP-DOWN </a:t>
            </a:r>
            <a:endParaRPr sz="3600"/>
          </a:p>
        </p:txBody>
      </p:sp>
      <p:cxnSp>
        <p:nvCxnSpPr>
          <p:cNvPr id="1358" name="Google Shape;1358;p27"/>
          <p:cNvCxnSpPr/>
          <p:nvPr/>
        </p:nvCxnSpPr>
        <p:spPr>
          <a:xfrm flipH="1" rot="10800000">
            <a:off x="1779981" y="1761912"/>
            <a:ext cx="1847196" cy="1"/>
          </a:xfrm>
          <a:prstGeom prst="straightConnector1">
            <a:avLst/>
          </a:prstGeom>
          <a:noFill/>
          <a:ln cap="flat" cmpd="sng" w="19050">
            <a:solidFill>
              <a:schemeClr val="lt1"/>
            </a:solidFill>
            <a:prstDash val="solid"/>
            <a:miter lim="800000"/>
            <a:headEnd len="sm" w="sm" type="none"/>
            <a:tailEnd len="sm" w="sm" type="none"/>
          </a:ln>
        </p:spPr>
      </p:cxnSp>
      <p:pic>
        <p:nvPicPr>
          <p:cNvPr descr="Mand" id="1359" name="Google Shape;1359;p27"/>
          <p:cNvPicPr preferRelativeResize="0"/>
          <p:nvPr/>
        </p:nvPicPr>
        <p:blipFill rotWithShape="1">
          <a:blip r:embed="rId3">
            <a:alphaModFix/>
          </a:blip>
          <a:srcRect b="0" l="0" r="0" t="0"/>
          <a:stretch/>
        </p:blipFill>
        <p:spPr>
          <a:xfrm>
            <a:off x="2507257" y="1010202"/>
            <a:ext cx="392644" cy="392644"/>
          </a:xfrm>
          <a:prstGeom prst="rect">
            <a:avLst/>
          </a:prstGeom>
          <a:noFill/>
          <a:ln>
            <a:noFill/>
          </a:ln>
        </p:spPr>
      </p:pic>
      <p:sp>
        <p:nvSpPr>
          <p:cNvPr id="1360" name="Google Shape;1360;p27"/>
          <p:cNvSpPr txBox="1"/>
          <p:nvPr/>
        </p:nvSpPr>
        <p:spPr>
          <a:xfrm>
            <a:off x="2196640" y="1157950"/>
            <a:ext cx="27285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a:solidFill>
                  <a:srgbClr val="000C42"/>
                </a:solidFill>
                <a:latin typeface="Montserrat"/>
                <a:ea typeface="Montserrat"/>
                <a:cs typeface="Montserrat"/>
                <a:sym typeface="Montserrat"/>
              </a:rPr>
              <a:t>Top-down: Control</a:t>
            </a:r>
            <a:endParaRPr sz="1200">
              <a:latin typeface="Montserrat"/>
              <a:ea typeface="Montserrat"/>
              <a:cs typeface="Montserrat"/>
              <a:sym typeface="Montserrat"/>
            </a:endParaRPr>
          </a:p>
        </p:txBody>
      </p:sp>
      <p:sp>
        <p:nvSpPr>
          <p:cNvPr id="1361" name="Google Shape;1361;p27"/>
          <p:cNvSpPr txBox="1"/>
          <p:nvPr/>
        </p:nvSpPr>
        <p:spPr>
          <a:xfrm>
            <a:off x="2398250" y="6035450"/>
            <a:ext cx="25269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a:solidFill>
                  <a:srgbClr val="000C42"/>
                </a:solidFill>
                <a:latin typeface="Montserrat"/>
                <a:ea typeface="Montserrat"/>
                <a:cs typeface="Montserrat"/>
                <a:sym typeface="Montserrat"/>
              </a:rPr>
              <a:t>Bottom-up: Empower</a:t>
            </a:r>
            <a:endParaRPr sz="1200">
              <a:latin typeface="Montserrat"/>
              <a:ea typeface="Montserrat"/>
              <a:cs typeface="Montserrat"/>
              <a:sym typeface="Montserrat"/>
            </a:endParaRPr>
          </a:p>
        </p:txBody>
      </p:sp>
      <p:sp>
        <p:nvSpPr>
          <p:cNvPr id="1362" name="Google Shape;1362;p27"/>
          <p:cNvSpPr txBox="1"/>
          <p:nvPr/>
        </p:nvSpPr>
        <p:spPr>
          <a:xfrm>
            <a:off x="4842526" y="1870346"/>
            <a:ext cx="6077400" cy="1246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500">
                <a:solidFill>
                  <a:schemeClr val="dk1"/>
                </a:solidFill>
                <a:latin typeface="Montserrat"/>
                <a:ea typeface="Montserrat"/>
                <a:cs typeface="Montserrat"/>
                <a:sym typeface="Montserrat"/>
              </a:rPr>
              <a:t>INTERNAL DATA ENLIGHTEN THE STATED PROBLEM. EXAMPLES:</a:t>
            </a:r>
            <a:endParaRPr sz="1300">
              <a:latin typeface="Montserrat"/>
              <a:ea typeface="Montserrat"/>
              <a:cs typeface="Montserrat"/>
              <a:sym typeface="Montserrat"/>
            </a:endParaRPr>
          </a:p>
          <a:p>
            <a:pPr indent="-279400" lvl="0" marL="285750" marR="0" rtl="0" algn="l">
              <a:spcBef>
                <a:spcPts val="0"/>
              </a:spcBef>
              <a:spcAft>
                <a:spcPts val="0"/>
              </a:spcAft>
              <a:buClr>
                <a:schemeClr val="dk1"/>
              </a:buClr>
              <a:buSzPts val="1500"/>
              <a:buFont typeface="Montserrat"/>
              <a:buChar char="-"/>
            </a:pPr>
            <a:r>
              <a:rPr lang="en-US" sz="1500">
                <a:solidFill>
                  <a:schemeClr val="dk1"/>
                </a:solidFill>
                <a:latin typeface="Montserrat"/>
                <a:ea typeface="Montserrat"/>
                <a:cs typeface="Montserrat"/>
                <a:sym typeface="Montserrat"/>
              </a:rPr>
              <a:t>CUSTOMER FEEDBACK</a:t>
            </a:r>
            <a:endParaRPr sz="1300">
              <a:latin typeface="Montserrat"/>
              <a:ea typeface="Montserrat"/>
              <a:cs typeface="Montserrat"/>
              <a:sym typeface="Montserrat"/>
            </a:endParaRPr>
          </a:p>
          <a:p>
            <a:pPr indent="-279400" lvl="0" marL="285750" marR="0" rtl="0" algn="l">
              <a:spcBef>
                <a:spcPts val="0"/>
              </a:spcBef>
              <a:spcAft>
                <a:spcPts val="0"/>
              </a:spcAft>
              <a:buClr>
                <a:schemeClr val="dk1"/>
              </a:buClr>
              <a:buSzPts val="1500"/>
              <a:buFont typeface="Montserrat"/>
              <a:buChar char="-"/>
            </a:pPr>
            <a:r>
              <a:rPr lang="en-US" sz="1500">
                <a:solidFill>
                  <a:schemeClr val="dk1"/>
                </a:solidFill>
                <a:latin typeface="Montserrat"/>
                <a:ea typeface="Montserrat"/>
                <a:cs typeface="Montserrat"/>
                <a:sym typeface="Montserrat"/>
              </a:rPr>
              <a:t>INTERVIEWS</a:t>
            </a:r>
            <a:endParaRPr sz="1300">
              <a:latin typeface="Montserrat"/>
              <a:ea typeface="Montserrat"/>
              <a:cs typeface="Montserrat"/>
              <a:sym typeface="Montserrat"/>
            </a:endParaRPr>
          </a:p>
          <a:p>
            <a:pPr indent="-279400" lvl="0" marL="285750" marR="0" rtl="0" algn="l">
              <a:spcBef>
                <a:spcPts val="0"/>
              </a:spcBef>
              <a:spcAft>
                <a:spcPts val="0"/>
              </a:spcAft>
              <a:buClr>
                <a:schemeClr val="dk1"/>
              </a:buClr>
              <a:buSzPts val="1500"/>
              <a:buFont typeface="Montserrat"/>
              <a:buChar char="-"/>
            </a:pPr>
            <a:r>
              <a:rPr lang="en-US" sz="1500">
                <a:solidFill>
                  <a:schemeClr val="dk1"/>
                </a:solidFill>
                <a:latin typeface="Montserrat"/>
                <a:ea typeface="Montserrat"/>
                <a:cs typeface="Montserrat"/>
                <a:sym typeface="Montserrat"/>
              </a:rPr>
              <a:t>ETC. </a:t>
            </a:r>
            <a:endParaRPr sz="1300">
              <a:latin typeface="Montserrat"/>
              <a:ea typeface="Montserrat"/>
              <a:cs typeface="Montserrat"/>
              <a:sym typeface="Montserrat"/>
            </a:endParaRPr>
          </a:p>
        </p:txBody>
      </p:sp>
      <p:sp>
        <p:nvSpPr>
          <p:cNvPr id="1363" name="Google Shape;1363;p27"/>
          <p:cNvSpPr/>
          <p:nvPr/>
        </p:nvSpPr>
        <p:spPr>
          <a:xfrm>
            <a:off x="2733619" y="4292408"/>
            <a:ext cx="1654500" cy="1683300"/>
          </a:xfrm>
          <a:prstGeom prst="triangle">
            <a:avLst>
              <a:gd fmla="val 50000" name="adj"/>
            </a:avLst>
          </a:prstGeom>
          <a:gradFill>
            <a:gsLst>
              <a:gs pos="0">
                <a:schemeClr val="accent1"/>
              </a:gs>
              <a:gs pos="100000">
                <a:srgbClr val="56A9F3"/>
              </a:gs>
            </a:gsLst>
            <a:lin ang="2700000"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64" name="Google Shape;1364;p27"/>
          <p:cNvSpPr/>
          <p:nvPr/>
        </p:nvSpPr>
        <p:spPr>
          <a:xfrm rot="10800000">
            <a:off x="2733619" y="1525578"/>
            <a:ext cx="1654548" cy="1683259"/>
          </a:xfrm>
          <a:prstGeom prst="triangle">
            <a:avLst>
              <a:gd fmla="val 50000" name="adj"/>
            </a:avLst>
          </a:prstGeom>
          <a:gradFill>
            <a:gsLst>
              <a:gs pos="0">
                <a:schemeClr val="accent1"/>
              </a:gs>
              <a:gs pos="100000">
                <a:srgbClr val="56A9F3"/>
              </a:gs>
            </a:gsLst>
            <a:lin ang="2700000" scaled="0"/>
          </a:gradFill>
          <a:ln>
            <a:noFill/>
          </a:ln>
          <a:effectLst>
            <a:outerShdw blurRad="76200" kx="1200000" rotWithShape="0" algn="br" sy="230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65" name="Google Shape;1365;p27"/>
          <p:cNvSpPr/>
          <p:nvPr/>
        </p:nvSpPr>
        <p:spPr>
          <a:xfrm>
            <a:off x="3177537" y="3427199"/>
            <a:ext cx="766800" cy="646800"/>
          </a:xfrm>
          <a:prstGeom prst="ellipse">
            <a:avLst/>
          </a:prstGeom>
          <a:gradFill>
            <a:gsLst>
              <a:gs pos="0">
                <a:schemeClr val="accent5"/>
              </a:gs>
              <a:gs pos="100000">
                <a:srgbClr val="7E9532"/>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200">
                <a:solidFill>
                  <a:schemeClr val="lt1"/>
                </a:solidFill>
                <a:latin typeface="Montserrat"/>
                <a:ea typeface="Montserrat"/>
                <a:cs typeface="Montserrat"/>
                <a:sym typeface="Montserrat"/>
              </a:rPr>
              <a:t>YOU</a:t>
            </a:r>
            <a:endParaRPr sz="1200">
              <a:latin typeface="Montserrat"/>
              <a:ea typeface="Montserrat"/>
              <a:cs typeface="Montserrat"/>
              <a:sym typeface="Montserrat"/>
            </a:endParaRPr>
          </a:p>
        </p:txBody>
      </p:sp>
      <p:sp>
        <p:nvSpPr>
          <p:cNvPr id="1366" name="Google Shape;1366;p27"/>
          <p:cNvSpPr txBox="1"/>
          <p:nvPr/>
        </p:nvSpPr>
        <p:spPr>
          <a:xfrm>
            <a:off x="4842525" y="3458234"/>
            <a:ext cx="5803800" cy="554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500">
                <a:solidFill>
                  <a:schemeClr val="dk1"/>
                </a:solidFill>
                <a:latin typeface="Montserrat"/>
                <a:ea typeface="Montserrat"/>
                <a:cs typeface="Montserrat"/>
                <a:sym typeface="Montserrat"/>
              </a:rPr>
              <a:t>“THE SWEET SPOT” – </a:t>
            </a:r>
            <a:r>
              <a:rPr lang="en-US" sz="1500">
                <a:solidFill>
                  <a:schemeClr val="dk1"/>
                </a:solidFill>
                <a:latin typeface="Montserrat"/>
                <a:ea typeface="Montserrat"/>
                <a:cs typeface="Montserrat"/>
                <a:sym typeface="Montserrat"/>
              </a:rPr>
              <a:t>WHEN BOTTOM-UP AND TOP-DOWN MEETS AND CONFIRM EACHOTHER.  </a:t>
            </a:r>
            <a:endParaRPr sz="1300">
              <a:latin typeface="Montserrat"/>
              <a:ea typeface="Montserrat"/>
              <a:cs typeface="Montserrat"/>
              <a:sym typeface="Montserrat"/>
            </a:endParaRPr>
          </a:p>
        </p:txBody>
      </p:sp>
      <p:sp>
        <p:nvSpPr>
          <p:cNvPr id="1367" name="Google Shape;1367;p27"/>
          <p:cNvSpPr txBox="1"/>
          <p:nvPr/>
        </p:nvSpPr>
        <p:spPr>
          <a:xfrm>
            <a:off x="4842525" y="4741014"/>
            <a:ext cx="6077400" cy="1246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500">
                <a:solidFill>
                  <a:schemeClr val="dk1"/>
                </a:solidFill>
                <a:latin typeface="Montserrat"/>
                <a:ea typeface="Montserrat"/>
                <a:cs typeface="Montserrat"/>
                <a:sym typeface="Montserrat"/>
              </a:rPr>
              <a:t>EXTERNAL DATA ENLIGHTEN THE STATED PROBLEM. EXAMPLES:</a:t>
            </a:r>
            <a:endParaRPr sz="1300">
              <a:latin typeface="Montserrat"/>
              <a:ea typeface="Montserrat"/>
              <a:cs typeface="Montserrat"/>
              <a:sym typeface="Montserrat"/>
            </a:endParaRPr>
          </a:p>
          <a:p>
            <a:pPr indent="-279400" lvl="0" marL="285750" marR="0" rtl="0" algn="l">
              <a:spcBef>
                <a:spcPts val="0"/>
              </a:spcBef>
              <a:spcAft>
                <a:spcPts val="0"/>
              </a:spcAft>
              <a:buClr>
                <a:schemeClr val="dk1"/>
              </a:buClr>
              <a:buSzPts val="1500"/>
              <a:buFont typeface="Montserrat"/>
              <a:buChar char="-"/>
            </a:pPr>
            <a:r>
              <a:rPr lang="en-US" sz="1500">
                <a:solidFill>
                  <a:schemeClr val="dk1"/>
                </a:solidFill>
                <a:latin typeface="Montserrat"/>
                <a:ea typeface="Montserrat"/>
                <a:cs typeface="Montserrat"/>
                <a:sym typeface="Montserrat"/>
              </a:rPr>
              <a:t>WHITE PAPERS</a:t>
            </a:r>
            <a:endParaRPr sz="1300">
              <a:latin typeface="Montserrat"/>
              <a:ea typeface="Montserrat"/>
              <a:cs typeface="Montserrat"/>
              <a:sym typeface="Montserrat"/>
            </a:endParaRPr>
          </a:p>
          <a:p>
            <a:pPr indent="-279400" lvl="0" marL="285750" marR="0" rtl="0" algn="l">
              <a:spcBef>
                <a:spcPts val="0"/>
              </a:spcBef>
              <a:spcAft>
                <a:spcPts val="0"/>
              </a:spcAft>
              <a:buClr>
                <a:schemeClr val="dk1"/>
              </a:buClr>
              <a:buSzPts val="1500"/>
              <a:buFont typeface="Montserrat"/>
              <a:buChar char="-"/>
            </a:pPr>
            <a:r>
              <a:rPr lang="en-US" sz="1500">
                <a:solidFill>
                  <a:schemeClr val="dk1"/>
                </a:solidFill>
                <a:latin typeface="Montserrat"/>
                <a:ea typeface="Montserrat"/>
                <a:cs typeface="Montserrat"/>
                <a:sym typeface="Montserrat"/>
              </a:rPr>
              <a:t>NEWS</a:t>
            </a:r>
            <a:endParaRPr sz="1300">
              <a:latin typeface="Montserrat"/>
              <a:ea typeface="Montserrat"/>
              <a:cs typeface="Montserrat"/>
              <a:sym typeface="Montserrat"/>
            </a:endParaRPr>
          </a:p>
          <a:p>
            <a:pPr indent="-279400" lvl="0" marL="285750" marR="0" rtl="0" algn="l">
              <a:spcBef>
                <a:spcPts val="0"/>
              </a:spcBef>
              <a:spcAft>
                <a:spcPts val="0"/>
              </a:spcAft>
              <a:buClr>
                <a:schemeClr val="dk1"/>
              </a:buClr>
              <a:buSzPts val="1500"/>
              <a:buFont typeface="Montserrat"/>
              <a:buChar char="-"/>
            </a:pPr>
            <a:r>
              <a:rPr lang="en-US" sz="1500">
                <a:solidFill>
                  <a:schemeClr val="dk1"/>
                </a:solidFill>
                <a:latin typeface="Montserrat"/>
                <a:ea typeface="Montserrat"/>
                <a:cs typeface="Montserrat"/>
                <a:sym typeface="Montserrat"/>
              </a:rPr>
              <a:t>ETC. </a:t>
            </a:r>
            <a:endParaRPr sz="1300">
              <a:latin typeface="Montserrat"/>
              <a:ea typeface="Montserrat"/>
              <a:cs typeface="Montserrat"/>
              <a:sym typeface="Montserrat"/>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1" name="Shape 1371"/>
        <p:cNvGrpSpPr/>
        <p:nvPr/>
      </p:nvGrpSpPr>
      <p:grpSpPr>
        <a:xfrm>
          <a:off x="0" y="0"/>
          <a:ext cx="0" cy="0"/>
          <a:chOff x="0" y="0"/>
          <a:chExt cx="0" cy="0"/>
        </a:xfrm>
      </p:grpSpPr>
      <p:sp>
        <p:nvSpPr>
          <p:cNvPr id="1372" name="Google Shape;1372;p28"/>
          <p:cNvSpPr txBox="1"/>
          <p:nvPr>
            <p:ph idx="1" type="body"/>
          </p:nvPr>
        </p:nvSpPr>
        <p:spPr>
          <a:xfrm>
            <a:off x="5477331" y="477736"/>
            <a:ext cx="6714668" cy="138112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1600"/>
              </a:spcAft>
              <a:buClr>
                <a:schemeClr val="accent1"/>
              </a:buClr>
              <a:buSzPts val="2800"/>
              <a:buNone/>
            </a:pPr>
            <a:r>
              <a:rPr lang="en-US">
                <a:solidFill>
                  <a:schemeClr val="accent1"/>
                </a:solidFill>
              </a:rPr>
              <a:t>WORLD</a:t>
            </a:r>
            <a:r>
              <a:rPr lang="en-US"/>
              <a:t> Map </a:t>
            </a:r>
            <a:endParaRPr/>
          </a:p>
        </p:txBody>
      </p:sp>
      <p:grpSp>
        <p:nvGrpSpPr>
          <p:cNvPr id="1373" name="Google Shape;1373;p28"/>
          <p:cNvGrpSpPr/>
          <p:nvPr/>
        </p:nvGrpSpPr>
        <p:grpSpPr>
          <a:xfrm>
            <a:off x="493567" y="2240075"/>
            <a:ext cx="6254466" cy="3084305"/>
            <a:chOff x="2214633" y="2033453"/>
            <a:chExt cx="7762731" cy="3828087"/>
          </a:xfrm>
        </p:grpSpPr>
        <p:grpSp>
          <p:nvGrpSpPr>
            <p:cNvPr id="1374" name="Google Shape;1374;p28"/>
            <p:cNvGrpSpPr/>
            <p:nvPr/>
          </p:nvGrpSpPr>
          <p:grpSpPr>
            <a:xfrm>
              <a:off x="3870387" y="4234007"/>
              <a:ext cx="1232988" cy="1627533"/>
              <a:chOff x="7608092" y="6996296"/>
              <a:chExt cx="2701789" cy="3566338"/>
            </a:xfrm>
          </p:grpSpPr>
          <p:sp>
            <p:nvSpPr>
              <p:cNvPr id="1375" name="Google Shape;1375;p28"/>
              <p:cNvSpPr/>
              <p:nvPr/>
            </p:nvSpPr>
            <p:spPr>
              <a:xfrm>
                <a:off x="8446566" y="7346621"/>
                <a:ext cx="1863316" cy="1928071"/>
              </a:xfrm>
              <a:custGeom>
                <a:rect b="b" l="l" r="r" t="t"/>
                <a:pathLst>
                  <a:path extrusionOk="0" h="817689" w="790227">
                    <a:moveTo>
                      <a:pt x="423168" y="805486"/>
                    </a:moveTo>
                    <a:cubicBezTo>
                      <a:pt x="435640" y="796644"/>
                      <a:pt x="432689" y="791319"/>
                      <a:pt x="438211" y="780670"/>
                    </a:cubicBezTo>
                    <a:cubicBezTo>
                      <a:pt x="443733" y="770021"/>
                      <a:pt x="439163" y="765552"/>
                      <a:pt x="448969" y="756234"/>
                    </a:cubicBezTo>
                    <a:cubicBezTo>
                      <a:pt x="458776" y="746917"/>
                      <a:pt x="447160" y="740641"/>
                      <a:pt x="459633" y="734937"/>
                    </a:cubicBezTo>
                    <a:cubicBezTo>
                      <a:pt x="472105" y="729232"/>
                      <a:pt x="470296" y="740261"/>
                      <a:pt x="459633" y="753097"/>
                    </a:cubicBezTo>
                    <a:cubicBezTo>
                      <a:pt x="448969" y="765933"/>
                      <a:pt x="447636" y="769546"/>
                      <a:pt x="460966" y="759752"/>
                    </a:cubicBezTo>
                    <a:cubicBezTo>
                      <a:pt x="474295" y="749959"/>
                      <a:pt x="479246" y="736268"/>
                      <a:pt x="486767" y="720675"/>
                    </a:cubicBezTo>
                    <a:cubicBezTo>
                      <a:pt x="494289" y="705081"/>
                      <a:pt x="500096" y="700327"/>
                      <a:pt x="506761" y="699377"/>
                    </a:cubicBezTo>
                    <a:cubicBezTo>
                      <a:pt x="513425" y="698426"/>
                      <a:pt x="513425" y="682072"/>
                      <a:pt x="512569" y="670853"/>
                    </a:cubicBezTo>
                    <a:cubicBezTo>
                      <a:pt x="511712" y="659633"/>
                      <a:pt x="508094" y="648699"/>
                      <a:pt x="512569" y="641092"/>
                    </a:cubicBezTo>
                    <a:cubicBezTo>
                      <a:pt x="517043" y="633486"/>
                      <a:pt x="512569" y="626450"/>
                      <a:pt x="518852" y="626450"/>
                    </a:cubicBezTo>
                    <a:cubicBezTo>
                      <a:pt x="525136" y="626450"/>
                      <a:pt x="534371" y="616942"/>
                      <a:pt x="544178" y="607434"/>
                    </a:cubicBezTo>
                    <a:cubicBezTo>
                      <a:pt x="550817" y="599982"/>
                      <a:pt x="560373" y="595783"/>
                      <a:pt x="570360" y="595929"/>
                    </a:cubicBezTo>
                    <a:cubicBezTo>
                      <a:pt x="580642" y="595074"/>
                      <a:pt x="574835" y="591461"/>
                      <a:pt x="581499" y="589749"/>
                    </a:cubicBezTo>
                    <a:cubicBezTo>
                      <a:pt x="587556" y="587051"/>
                      <a:pt x="592878" y="582943"/>
                      <a:pt x="597018" y="577769"/>
                    </a:cubicBezTo>
                    <a:cubicBezTo>
                      <a:pt x="601493" y="573776"/>
                      <a:pt x="619678" y="577769"/>
                      <a:pt x="630341" y="577769"/>
                    </a:cubicBezTo>
                    <a:cubicBezTo>
                      <a:pt x="641004" y="577769"/>
                      <a:pt x="648145" y="578720"/>
                      <a:pt x="648145" y="572064"/>
                    </a:cubicBezTo>
                    <a:cubicBezTo>
                      <a:pt x="647879" y="565716"/>
                      <a:pt x="652816" y="560354"/>
                      <a:pt x="659173" y="560088"/>
                    </a:cubicBezTo>
                    <a:cubicBezTo>
                      <a:pt x="659210" y="560087"/>
                      <a:pt x="659247" y="560085"/>
                      <a:pt x="659285" y="560084"/>
                    </a:cubicBezTo>
                    <a:cubicBezTo>
                      <a:pt x="665473" y="560084"/>
                      <a:pt x="668139" y="558277"/>
                      <a:pt x="668139" y="549435"/>
                    </a:cubicBezTo>
                    <a:cubicBezTo>
                      <a:pt x="667453" y="542377"/>
                      <a:pt x="670480" y="535467"/>
                      <a:pt x="676136" y="531179"/>
                    </a:cubicBezTo>
                    <a:cubicBezTo>
                      <a:pt x="681468" y="527186"/>
                      <a:pt x="682420" y="518344"/>
                      <a:pt x="684134" y="512164"/>
                    </a:cubicBezTo>
                    <a:cubicBezTo>
                      <a:pt x="685847" y="505983"/>
                      <a:pt x="691750" y="509977"/>
                      <a:pt x="691750" y="501515"/>
                    </a:cubicBezTo>
                    <a:cubicBezTo>
                      <a:pt x="691750" y="493052"/>
                      <a:pt x="694797" y="483830"/>
                      <a:pt x="694797" y="477079"/>
                    </a:cubicBezTo>
                    <a:cubicBezTo>
                      <a:pt x="694797" y="470328"/>
                      <a:pt x="701938" y="471374"/>
                      <a:pt x="705079" y="466430"/>
                    </a:cubicBezTo>
                    <a:cubicBezTo>
                      <a:pt x="708221" y="461486"/>
                      <a:pt x="702414" y="455401"/>
                      <a:pt x="707269" y="441614"/>
                    </a:cubicBezTo>
                    <a:cubicBezTo>
                      <a:pt x="712125" y="427828"/>
                      <a:pt x="707269" y="414992"/>
                      <a:pt x="707269" y="402536"/>
                    </a:cubicBezTo>
                    <a:cubicBezTo>
                      <a:pt x="707269" y="390081"/>
                      <a:pt x="707269" y="377245"/>
                      <a:pt x="711744" y="373251"/>
                    </a:cubicBezTo>
                    <a:cubicBezTo>
                      <a:pt x="716219" y="369258"/>
                      <a:pt x="713934" y="367071"/>
                      <a:pt x="710411" y="365265"/>
                    </a:cubicBezTo>
                    <a:cubicBezTo>
                      <a:pt x="706888" y="363458"/>
                      <a:pt x="710411" y="358609"/>
                      <a:pt x="713934" y="359465"/>
                    </a:cubicBezTo>
                    <a:cubicBezTo>
                      <a:pt x="717457" y="360321"/>
                      <a:pt x="720598" y="367071"/>
                      <a:pt x="726406" y="363458"/>
                    </a:cubicBezTo>
                    <a:cubicBezTo>
                      <a:pt x="732214" y="359845"/>
                      <a:pt x="737450" y="344442"/>
                      <a:pt x="742401" y="332462"/>
                    </a:cubicBezTo>
                    <a:cubicBezTo>
                      <a:pt x="747352" y="320482"/>
                      <a:pt x="755254" y="320482"/>
                      <a:pt x="761443" y="317820"/>
                    </a:cubicBezTo>
                    <a:cubicBezTo>
                      <a:pt x="767631" y="315157"/>
                      <a:pt x="781056" y="300040"/>
                      <a:pt x="790005" y="278266"/>
                    </a:cubicBezTo>
                    <a:cubicBezTo>
                      <a:pt x="798955" y="256493"/>
                      <a:pt x="789529" y="235195"/>
                      <a:pt x="786006" y="220172"/>
                    </a:cubicBezTo>
                    <a:cubicBezTo>
                      <a:pt x="782484" y="205150"/>
                      <a:pt x="777533" y="208192"/>
                      <a:pt x="768679" y="208572"/>
                    </a:cubicBezTo>
                    <a:cubicBezTo>
                      <a:pt x="759824" y="208953"/>
                      <a:pt x="742877" y="206861"/>
                      <a:pt x="720598" y="182901"/>
                    </a:cubicBezTo>
                    <a:cubicBezTo>
                      <a:pt x="706711" y="165288"/>
                      <a:pt x="683399" y="158032"/>
                      <a:pt x="661950" y="164645"/>
                    </a:cubicBezTo>
                    <a:cubicBezTo>
                      <a:pt x="647288" y="168639"/>
                      <a:pt x="632150" y="157514"/>
                      <a:pt x="622439" y="155137"/>
                    </a:cubicBezTo>
                    <a:cubicBezTo>
                      <a:pt x="612728" y="152760"/>
                      <a:pt x="603397" y="165406"/>
                      <a:pt x="596161" y="168068"/>
                    </a:cubicBezTo>
                    <a:cubicBezTo>
                      <a:pt x="588926" y="170731"/>
                      <a:pt x="599779" y="157324"/>
                      <a:pt x="600160" y="149052"/>
                    </a:cubicBezTo>
                    <a:cubicBezTo>
                      <a:pt x="600541" y="140780"/>
                      <a:pt x="573502" y="128610"/>
                      <a:pt x="553127" y="120528"/>
                    </a:cubicBezTo>
                    <a:cubicBezTo>
                      <a:pt x="532753" y="112446"/>
                      <a:pt x="523803" y="116535"/>
                      <a:pt x="523803" y="129371"/>
                    </a:cubicBezTo>
                    <a:cubicBezTo>
                      <a:pt x="523803" y="142207"/>
                      <a:pt x="515710" y="125377"/>
                      <a:pt x="509522" y="138879"/>
                    </a:cubicBezTo>
                    <a:cubicBezTo>
                      <a:pt x="503333" y="152380"/>
                      <a:pt x="491718" y="143728"/>
                      <a:pt x="499335" y="138879"/>
                    </a:cubicBezTo>
                    <a:cubicBezTo>
                      <a:pt x="507292" y="133751"/>
                      <a:pt x="513449" y="126273"/>
                      <a:pt x="516948" y="117486"/>
                    </a:cubicBezTo>
                    <a:cubicBezTo>
                      <a:pt x="519614" y="109023"/>
                      <a:pt x="487624" y="102368"/>
                      <a:pt x="476485" y="106837"/>
                    </a:cubicBezTo>
                    <a:cubicBezTo>
                      <a:pt x="465345" y="111305"/>
                      <a:pt x="472486" y="127279"/>
                      <a:pt x="463632" y="122335"/>
                    </a:cubicBezTo>
                    <a:cubicBezTo>
                      <a:pt x="454777" y="117391"/>
                      <a:pt x="461823" y="105506"/>
                      <a:pt x="468963" y="105981"/>
                    </a:cubicBezTo>
                    <a:cubicBezTo>
                      <a:pt x="476104" y="106456"/>
                      <a:pt x="484006" y="91719"/>
                      <a:pt x="488957" y="81070"/>
                    </a:cubicBezTo>
                    <a:cubicBezTo>
                      <a:pt x="493908" y="70421"/>
                      <a:pt x="480483" y="68614"/>
                      <a:pt x="472486" y="59772"/>
                    </a:cubicBezTo>
                    <a:cubicBezTo>
                      <a:pt x="464488" y="50929"/>
                      <a:pt x="466202" y="25448"/>
                      <a:pt x="458109" y="21740"/>
                    </a:cubicBezTo>
                    <a:cubicBezTo>
                      <a:pt x="448261" y="30764"/>
                      <a:pt x="440217" y="41573"/>
                      <a:pt x="434403" y="53592"/>
                    </a:cubicBezTo>
                    <a:cubicBezTo>
                      <a:pt x="430213" y="66237"/>
                      <a:pt x="424882" y="59011"/>
                      <a:pt x="413362" y="63100"/>
                    </a:cubicBezTo>
                    <a:cubicBezTo>
                      <a:pt x="406183" y="66633"/>
                      <a:pt x="397490" y="64016"/>
                      <a:pt x="393463" y="57110"/>
                    </a:cubicBezTo>
                    <a:cubicBezTo>
                      <a:pt x="390512" y="52261"/>
                      <a:pt x="379087" y="57110"/>
                      <a:pt x="371279" y="56539"/>
                    </a:cubicBezTo>
                    <a:cubicBezTo>
                      <a:pt x="363472" y="55969"/>
                      <a:pt x="368233" y="66047"/>
                      <a:pt x="362806" y="69185"/>
                    </a:cubicBezTo>
                    <a:cubicBezTo>
                      <a:pt x="357379" y="72323"/>
                      <a:pt x="343764" y="63100"/>
                      <a:pt x="338718" y="68519"/>
                    </a:cubicBezTo>
                    <a:cubicBezTo>
                      <a:pt x="333672" y="73939"/>
                      <a:pt x="330911" y="68519"/>
                      <a:pt x="328531" y="73368"/>
                    </a:cubicBezTo>
                    <a:cubicBezTo>
                      <a:pt x="326151" y="78217"/>
                      <a:pt x="317677" y="75175"/>
                      <a:pt x="315297" y="78122"/>
                    </a:cubicBezTo>
                    <a:cubicBezTo>
                      <a:pt x="312917" y="81070"/>
                      <a:pt x="304443" y="82971"/>
                      <a:pt x="293590" y="70896"/>
                    </a:cubicBezTo>
                    <a:cubicBezTo>
                      <a:pt x="282736" y="58821"/>
                      <a:pt x="284640" y="39044"/>
                      <a:pt x="289401" y="35527"/>
                    </a:cubicBezTo>
                    <a:cubicBezTo>
                      <a:pt x="293691" y="31653"/>
                      <a:pt x="294025" y="25039"/>
                      <a:pt x="290147" y="20754"/>
                    </a:cubicBezTo>
                    <a:cubicBezTo>
                      <a:pt x="289409" y="19939"/>
                      <a:pt x="288546" y="19245"/>
                      <a:pt x="287592" y="18697"/>
                    </a:cubicBezTo>
                    <a:cubicBezTo>
                      <a:pt x="281022" y="15655"/>
                      <a:pt x="287592" y="3009"/>
                      <a:pt x="279213" y="1868"/>
                    </a:cubicBezTo>
                    <a:cubicBezTo>
                      <a:pt x="270835" y="727"/>
                      <a:pt x="271977" y="11376"/>
                      <a:pt x="266551" y="13278"/>
                    </a:cubicBezTo>
                    <a:cubicBezTo>
                      <a:pt x="261124" y="15179"/>
                      <a:pt x="247509" y="24117"/>
                      <a:pt x="241892" y="22786"/>
                    </a:cubicBezTo>
                    <a:cubicBezTo>
                      <a:pt x="236274" y="21455"/>
                      <a:pt x="228086" y="24022"/>
                      <a:pt x="228086" y="30582"/>
                    </a:cubicBezTo>
                    <a:cubicBezTo>
                      <a:pt x="228086" y="37143"/>
                      <a:pt x="221422" y="35431"/>
                      <a:pt x="220184" y="30012"/>
                    </a:cubicBezTo>
                    <a:cubicBezTo>
                      <a:pt x="218946" y="24592"/>
                      <a:pt x="206379" y="27540"/>
                      <a:pt x="202761" y="24022"/>
                    </a:cubicBezTo>
                    <a:cubicBezTo>
                      <a:pt x="199143" y="20504"/>
                      <a:pt x="182291" y="22215"/>
                      <a:pt x="189527" y="26399"/>
                    </a:cubicBezTo>
                    <a:cubicBezTo>
                      <a:pt x="195191" y="29109"/>
                      <a:pt x="198375" y="35236"/>
                      <a:pt x="197334" y="41421"/>
                    </a:cubicBezTo>
                    <a:cubicBezTo>
                      <a:pt x="197334" y="47982"/>
                      <a:pt x="202761" y="46175"/>
                      <a:pt x="202761" y="53972"/>
                    </a:cubicBezTo>
                    <a:cubicBezTo>
                      <a:pt x="202761" y="61769"/>
                      <a:pt x="208759" y="56444"/>
                      <a:pt x="213044" y="56444"/>
                    </a:cubicBezTo>
                    <a:cubicBezTo>
                      <a:pt x="217328" y="56444"/>
                      <a:pt x="217233" y="63670"/>
                      <a:pt x="210568" y="64811"/>
                    </a:cubicBezTo>
                    <a:cubicBezTo>
                      <a:pt x="204827" y="65605"/>
                      <a:pt x="200231" y="69965"/>
                      <a:pt x="199143" y="75650"/>
                    </a:cubicBezTo>
                    <a:cubicBezTo>
                      <a:pt x="197334" y="81640"/>
                      <a:pt x="191336" y="77457"/>
                      <a:pt x="185909" y="82211"/>
                    </a:cubicBezTo>
                    <a:cubicBezTo>
                      <a:pt x="180482" y="86965"/>
                      <a:pt x="175722" y="91719"/>
                      <a:pt x="172104" y="89437"/>
                    </a:cubicBezTo>
                    <a:cubicBezTo>
                      <a:pt x="168486" y="87155"/>
                      <a:pt x="165439" y="88867"/>
                      <a:pt x="161250" y="91244"/>
                    </a:cubicBezTo>
                    <a:cubicBezTo>
                      <a:pt x="157061" y="93621"/>
                      <a:pt x="155252" y="91244"/>
                      <a:pt x="149254" y="86490"/>
                    </a:cubicBezTo>
                    <a:cubicBezTo>
                      <a:pt x="143256" y="81736"/>
                      <a:pt x="141923" y="74224"/>
                      <a:pt x="133926" y="66237"/>
                    </a:cubicBezTo>
                    <a:cubicBezTo>
                      <a:pt x="127761" y="69257"/>
                      <a:pt x="121130" y="71218"/>
                      <a:pt x="114313" y="72037"/>
                    </a:cubicBezTo>
                    <a:cubicBezTo>
                      <a:pt x="107267" y="72037"/>
                      <a:pt x="85750" y="70421"/>
                      <a:pt x="84036" y="74224"/>
                    </a:cubicBezTo>
                    <a:cubicBezTo>
                      <a:pt x="82877" y="78682"/>
                      <a:pt x="85083" y="83329"/>
                      <a:pt x="89273" y="85253"/>
                    </a:cubicBezTo>
                    <a:cubicBezTo>
                      <a:pt x="92891" y="86014"/>
                      <a:pt x="100508" y="88201"/>
                      <a:pt x="93272" y="93430"/>
                    </a:cubicBezTo>
                    <a:cubicBezTo>
                      <a:pt x="86036" y="98660"/>
                      <a:pt x="79657" y="91624"/>
                      <a:pt x="79657" y="104174"/>
                    </a:cubicBezTo>
                    <a:cubicBezTo>
                      <a:pt x="79657" y="116725"/>
                      <a:pt x="95842" y="124997"/>
                      <a:pt x="92415" y="136692"/>
                    </a:cubicBezTo>
                    <a:cubicBezTo>
                      <a:pt x="90222" y="145645"/>
                      <a:pt x="88851" y="154778"/>
                      <a:pt x="88321" y="163980"/>
                    </a:cubicBezTo>
                    <a:cubicBezTo>
                      <a:pt x="88321" y="169875"/>
                      <a:pt x="85941" y="190032"/>
                      <a:pt x="80609" y="191173"/>
                    </a:cubicBezTo>
                    <a:cubicBezTo>
                      <a:pt x="75277" y="192314"/>
                      <a:pt x="70612" y="186419"/>
                      <a:pt x="63472" y="192409"/>
                    </a:cubicBezTo>
                    <a:cubicBezTo>
                      <a:pt x="56331" y="198399"/>
                      <a:pt x="47477" y="194691"/>
                      <a:pt x="39193" y="201251"/>
                    </a:cubicBezTo>
                    <a:cubicBezTo>
                      <a:pt x="30910" y="207812"/>
                      <a:pt x="21961" y="205340"/>
                      <a:pt x="21389" y="213041"/>
                    </a:cubicBezTo>
                    <a:cubicBezTo>
                      <a:pt x="20818" y="220743"/>
                      <a:pt x="13106" y="224926"/>
                      <a:pt x="14915" y="232057"/>
                    </a:cubicBezTo>
                    <a:cubicBezTo>
                      <a:pt x="16724" y="239188"/>
                      <a:pt x="11297" y="237382"/>
                      <a:pt x="5966" y="242706"/>
                    </a:cubicBezTo>
                    <a:cubicBezTo>
                      <a:pt x="634" y="248031"/>
                      <a:pt x="6537" y="251549"/>
                      <a:pt x="3014" y="255732"/>
                    </a:cubicBezTo>
                    <a:cubicBezTo>
                      <a:pt x="-508" y="259916"/>
                      <a:pt x="4252" y="266286"/>
                      <a:pt x="8346" y="272847"/>
                    </a:cubicBezTo>
                    <a:cubicBezTo>
                      <a:pt x="12440" y="279407"/>
                      <a:pt x="17200" y="284066"/>
                      <a:pt x="16629" y="290056"/>
                    </a:cubicBezTo>
                    <a:cubicBezTo>
                      <a:pt x="16058" y="296046"/>
                      <a:pt x="20818" y="298328"/>
                      <a:pt x="26721" y="297663"/>
                    </a:cubicBezTo>
                    <a:cubicBezTo>
                      <a:pt x="32624" y="296997"/>
                      <a:pt x="27864" y="308977"/>
                      <a:pt x="37385" y="308977"/>
                    </a:cubicBezTo>
                    <a:cubicBezTo>
                      <a:pt x="46905" y="308977"/>
                      <a:pt x="56426" y="311354"/>
                      <a:pt x="58711" y="306030"/>
                    </a:cubicBezTo>
                    <a:cubicBezTo>
                      <a:pt x="60996" y="300705"/>
                      <a:pt x="67565" y="296522"/>
                      <a:pt x="67565" y="304223"/>
                    </a:cubicBezTo>
                    <a:cubicBezTo>
                      <a:pt x="67565" y="311925"/>
                      <a:pt x="65852" y="332747"/>
                      <a:pt x="72326" y="330275"/>
                    </a:cubicBezTo>
                    <a:cubicBezTo>
                      <a:pt x="80911" y="328085"/>
                      <a:pt x="89932" y="328282"/>
                      <a:pt x="98413" y="330846"/>
                    </a:cubicBezTo>
                    <a:cubicBezTo>
                      <a:pt x="104482" y="332947"/>
                      <a:pt x="111220" y="331311"/>
                      <a:pt x="115646" y="326662"/>
                    </a:cubicBezTo>
                    <a:cubicBezTo>
                      <a:pt x="119740" y="322574"/>
                      <a:pt x="124500" y="322574"/>
                      <a:pt x="132783" y="317820"/>
                    </a:cubicBezTo>
                    <a:cubicBezTo>
                      <a:pt x="139726" y="312440"/>
                      <a:pt x="147853" y="308789"/>
                      <a:pt x="156490" y="307171"/>
                    </a:cubicBezTo>
                    <a:cubicBezTo>
                      <a:pt x="164202" y="307171"/>
                      <a:pt x="177245" y="302417"/>
                      <a:pt x="175532" y="308312"/>
                    </a:cubicBezTo>
                    <a:cubicBezTo>
                      <a:pt x="173818" y="314207"/>
                      <a:pt x="172580" y="336170"/>
                      <a:pt x="182101" y="347390"/>
                    </a:cubicBezTo>
                    <a:cubicBezTo>
                      <a:pt x="191622" y="358609"/>
                      <a:pt x="196858" y="362792"/>
                      <a:pt x="205808" y="361652"/>
                    </a:cubicBezTo>
                    <a:cubicBezTo>
                      <a:pt x="214757" y="360511"/>
                      <a:pt x="213520" y="365169"/>
                      <a:pt x="219994" y="364599"/>
                    </a:cubicBezTo>
                    <a:cubicBezTo>
                      <a:pt x="226468" y="364029"/>
                      <a:pt x="222374" y="371635"/>
                      <a:pt x="228277" y="371635"/>
                    </a:cubicBezTo>
                    <a:cubicBezTo>
                      <a:pt x="234180" y="371635"/>
                      <a:pt x="244843" y="372871"/>
                      <a:pt x="244843" y="379337"/>
                    </a:cubicBezTo>
                    <a:cubicBezTo>
                      <a:pt x="244843" y="385802"/>
                      <a:pt x="262647" y="380573"/>
                      <a:pt x="266836" y="384091"/>
                    </a:cubicBezTo>
                    <a:cubicBezTo>
                      <a:pt x="271025" y="387609"/>
                      <a:pt x="275691" y="390651"/>
                      <a:pt x="274548" y="397687"/>
                    </a:cubicBezTo>
                    <a:cubicBezTo>
                      <a:pt x="273406" y="404723"/>
                      <a:pt x="283402" y="410143"/>
                      <a:pt x="277500" y="413090"/>
                    </a:cubicBezTo>
                    <a:cubicBezTo>
                      <a:pt x="271597" y="416037"/>
                      <a:pt x="279213" y="421932"/>
                      <a:pt x="279880" y="429634"/>
                    </a:cubicBezTo>
                    <a:cubicBezTo>
                      <a:pt x="280546" y="437336"/>
                      <a:pt x="288734" y="440283"/>
                      <a:pt x="301778" y="439713"/>
                    </a:cubicBezTo>
                    <a:cubicBezTo>
                      <a:pt x="314821" y="439142"/>
                      <a:pt x="318344" y="440283"/>
                      <a:pt x="318344" y="449791"/>
                    </a:cubicBezTo>
                    <a:cubicBezTo>
                      <a:pt x="318344" y="459299"/>
                      <a:pt x="327198" y="460440"/>
                      <a:pt x="330245" y="469282"/>
                    </a:cubicBezTo>
                    <a:cubicBezTo>
                      <a:pt x="333292" y="478125"/>
                      <a:pt x="326627" y="488298"/>
                      <a:pt x="327865" y="495334"/>
                    </a:cubicBezTo>
                    <a:cubicBezTo>
                      <a:pt x="328487" y="500640"/>
                      <a:pt x="326148" y="505860"/>
                      <a:pt x="321771" y="508931"/>
                    </a:cubicBezTo>
                    <a:cubicBezTo>
                      <a:pt x="326341" y="514731"/>
                      <a:pt x="326722" y="517393"/>
                      <a:pt x="322628" y="519675"/>
                    </a:cubicBezTo>
                    <a:cubicBezTo>
                      <a:pt x="318534" y="521957"/>
                      <a:pt x="329197" y="531085"/>
                      <a:pt x="326246" y="544301"/>
                    </a:cubicBezTo>
                    <a:cubicBezTo>
                      <a:pt x="323295" y="557517"/>
                      <a:pt x="322628" y="559894"/>
                      <a:pt x="336433" y="560464"/>
                    </a:cubicBezTo>
                    <a:cubicBezTo>
                      <a:pt x="350239" y="561035"/>
                      <a:pt x="349096" y="565314"/>
                      <a:pt x="353857" y="562271"/>
                    </a:cubicBezTo>
                    <a:cubicBezTo>
                      <a:pt x="358617" y="559228"/>
                      <a:pt x="365948" y="572539"/>
                      <a:pt x="367757" y="579195"/>
                    </a:cubicBezTo>
                    <a:cubicBezTo>
                      <a:pt x="369566" y="585851"/>
                      <a:pt x="374897" y="601349"/>
                      <a:pt x="377278" y="601349"/>
                    </a:cubicBezTo>
                    <a:cubicBezTo>
                      <a:pt x="379658" y="601349"/>
                      <a:pt x="386798" y="594123"/>
                      <a:pt x="394130" y="597736"/>
                    </a:cubicBezTo>
                    <a:cubicBezTo>
                      <a:pt x="401461" y="601349"/>
                      <a:pt x="392416" y="623693"/>
                      <a:pt x="392225" y="633581"/>
                    </a:cubicBezTo>
                    <a:cubicBezTo>
                      <a:pt x="396622" y="633129"/>
                      <a:pt x="401064" y="633418"/>
                      <a:pt x="405364" y="634437"/>
                    </a:cubicBezTo>
                    <a:cubicBezTo>
                      <a:pt x="408982" y="636243"/>
                      <a:pt x="410791" y="660489"/>
                      <a:pt x="408982" y="665053"/>
                    </a:cubicBezTo>
                    <a:cubicBezTo>
                      <a:pt x="407173" y="669617"/>
                      <a:pt x="392321" y="673515"/>
                      <a:pt x="384704" y="678459"/>
                    </a:cubicBezTo>
                    <a:cubicBezTo>
                      <a:pt x="371200" y="688584"/>
                      <a:pt x="359487" y="700892"/>
                      <a:pt x="350048" y="714875"/>
                    </a:cubicBezTo>
                    <a:cubicBezTo>
                      <a:pt x="344747" y="722393"/>
                      <a:pt x="338824" y="729454"/>
                      <a:pt x="332339" y="735982"/>
                    </a:cubicBezTo>
                    <a:cubicBezTo>
                      <a:pt x="334299" y="736545"/>
                      <a:pt x="336378" y="736545"/>
                      <a:pt x="338338" y="735982"/>
                    </a:cubicBezTo>
                    <a:cubicBezTo>
                      <a:pt x="342336" y="734176"/>
                      <a:pt x="348620" y="734176"/>
                      <a:pt x="355380" y="742258"/>
                    </a:cubicBezTo>
                    <a:cubicBezTo>
                      <a:pt x="362140" y="750340"/>
                      <a:pt x="361759" y="756710"/>
                      <a:pt x="364901" y="756234"/>
                    </a:cubicBezTo>
                    <a:cubicBezTo>
                      <a:pt x="368042" y="755759"/>
                      <a:pt x="370804" y="745395"/>
                      <a:pt x="376135" y="753097"/>
                    </a:cubicBezTo>
                    <a:cubicBezTo>
                      <a:pt x="381467" y="760798"/>
                      <a:pt x="395177" y="766598"/>
                      <a:pt x="398699" y="770211"/>
                    </a:cubicBezTo>
                    <a:cubicBezTo>
                      <a:pt x="402222" y="773824"/>
                      <a:pt x="412219" y="776487"/>
                      <a:pt x="412219" y="785899"/>
                    </a:cubicBezTo>
                    <a:cubicBezTo>
                      <a:pt x="410365" y="796026"/>
                      <a:pt x="411085" y="806454"/>
                      <a:pt x="414314" y="816230"/>
                    </a:cubicBezTo>
                    <a:cubicBezTo>
                      <a:pt x="416660" y="812191"/>
                      <a:pt x="419650" y="808562"/>
                      <a:pt x="423168" y="805486"/>
                    </a:cubicBezTo>
                    <a:close/>
                  </a:path>
                </a:pathLst>
              </a:custGeom>
              <a:gradFill>
                <a:gsLst>
                  <a:gs pos="0">
                    <a:schemeClr val="accent1"/>
                  </a:gs>
                  <a:gs pos="100000">
                    <a:srgbClr val="56A9F3"/>
                  </a:gs>
                </a:gsLst>
                <a:lin ang="2700000" scaled="0"/>
              </a:gra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376" name="Google Shape;1376;p28"/>
              <p:cNvSpPr/>
              <p:nvPr/>
            </p:nvSpPr>
            <p:spPr>
              <a:xfrm>
                <a:off x="9181463" y="9071941"/>
                <a:ext cx="224495" cy="246613"/>
              </a:xfrm>
              <a:custGeom>
                <a:rect b="b" l="l" r="r" t="t"/>
                <a:pathLst>
                  <a:path extrusionOk="0" h="104588" w="95208">
                    <a:moveTo>
                      <a:pt x="100074" y="52674"/>
                    </a:moveTo>
                    <a:cubicBezTo>
                      <a:pt x="100074" y="43166"/>
                      <a:pt x="89697" y="40503"/>
                      <a:pt x="86555" y="36985"/>
                    </a:cubicBezTo>
                    <a:cubicBezTo>
                      <a:pt x="83413" y="33467"/>
                      <a:pt x="69417" y="27477"/>
                      <a:pt x="63991" y="19871"/>
                    </a:cubicBezTo>
                    <a:cubicBezTo>
                      <a:pt x="58564" y="12264"/>
                      <a:pt x="55422" y="22533"/>
                      <a:pt x="52756" y="23008"/>
                    </a:cubicBezTo>
                    <a:cubicBezTo>
                      <a:pt x="50090" y="23484"/>
                      <a:pt x="50471" y="17113"/>
                      <a:pt x="43235" y="9031"/>
                    </a:cubicBezTo>
                    <a:cubicBezTo>
                      <a:pt x="35999" y="950"/>
                      <a:pt x="30192" y="950"/>
                      <a:pt x="26193" y="2756"/>
                    </a:cubicBezTo>
                    <a:cubicBezTo>
                      <a:pt x="24233" y="3319"/>
                      <a:pt x="22155" y="3319"/>
                      <a:pt x="20195" y="2756"/>
                    </a:cubicBezTo>
                    <a:cubicBezTo>
                      <a:pt x="16876" y="5693"/>
                      <a:pt x="14687" y="9695"/>
                      <a:pt x="14006" y="14071"/>
                    </a:cubicBezTo>
                    <a:cubicBezTo>
                      <a:pt x="14006" y="22628"/>
                      <a:pt x="7723" y="32041"/>
                      <a:pt x="7246" y="48205"/>
                    </a:cubicBezTo>
                    <a:cubicBezTo>
                      <a:pt x="6771" y="64368"/>
                      <a:pt x="2296" y="61706"/>
                      <a:pt x="1820" y="74352"/>
                    </a:cubicBezTo>
                    <a:cubicBezTo>
                      <a:pt x="1344" y="86997"/>
                      <a:pt x="5914" y="84620"/>
                      <a:pt x="7723" y="86427"/>
                    </a:cubicBezTo>
                    <a:cubicBezTo>
                      <a:pt x="9532" y="88233"/>
                      <a:pt x="7723" y="91466"/>
                      <a:pt x="6199" y="94889"/>
                    </a:cubicBezTo>
                    <a:cubicBezTo>
                      <a:pt x="8103" y="96505"/>
                      <a:pt x="10008" y="99168"/>
                      <a:pt x="14101" y="98692"/>
                    </a:cubicBezTo>
                    <a:cubicBezTo>
                      <a:pt x="23136" y="98626"/>
                      <a:pt x="32031" y="100920"/>
                      <a:pt x="39903" y="105348"/>
                    </a:cubicBezTo>
                    <a:cubicBezTo>
                      <a:pt x="49424" y="109817"/>
                      <a:pt x="46091" y="104017"/>
                      <a:pt x="55422" y="105348"/>
                    </a:cubicBezTo>
                    <a:cubicBezTo>
                      <a:pt x="65667" y="107696"/>
                      <a:pt x="76415" y="106278"/>
                      <a:pt x="85698" y="101354"/>
                    </a:cubicBezTo>
                    <a:cubicBezTo>
                      <a:pt x="92134" y="96030"/>
                      <a:pt x="97553" y="89588"/>
                      <a:pt x="101693" y="82338"/>
                    </a:cubicBezTo>
                    <a:cubicBezTo>
                      <a:pt x="98735" y="72730"/>
                      <a:pt x="98179" y="62545"/>
                      <a:pt x="100074" y="52673"/>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377" name="Google Shape;1377;p28"/>
              <p:cNvSpPr/>
              <p:nvPr/>
            </p:nvSpPr>
            <p:spPr>
              <a:xfrm>
                <a:off x="8457967" y="8650081"/>
                <a:ext cx="942882" cy="1860813"/>
              </a:xfrm>
              <a:custGeom>
                <a:rect b="b" l="l" r="r" t="t"/>
                <a:pathLst>
                  <a:path extrusionOk="0" h="789165" w="399874">
                    <a:moveTo>
                      <a:pt x="154321" y="781718"/>
                    </a:moveTo>
                    <a:cubicBezTo>
                      <a:pt x="143182" y="781718"/>
                      <a:pt x="121474" y="760800"/>
                      <a:pt x="114810" y="755476"/>
                    </a:cubicBezTo>
                    <a:cubicBezTo>
                      <a:pt x="108145" y="750152"/>
                      <a:pt x="113001" y="744827"/>
                      <a:pt x="105289" y="745968"/>
                    </a:cubicBezTo>
                    <a:cubicBezTo>
                      <a:pt x="97577" y="747109"/>
                      <a:pt x="102623" y="739788"/>
                      <a:pt x="107098" y="737506"/>
                    </a:cubicBezTo>
                    <a:cubicBezTo>
                      <a:pt x="111572" y="735224"/>
                      <a:pt x="105479" y="727998"/>
                      <a:pt x="100052" y="726667"/>
                    </a:cubicBezTo>
                    <a:cubicBezTo>
                      <a:pt x="99481" y="738647"/>
                      <a:pt x="96910" y="792082"/>
                      <a:pt x="100052" y="792652"/>
                    </a:cubicBezTo>
                    <a:cubicBezTo>
                      <a:pt x="103194" y="793223"/>
                      <a:pt x="126901" y="789895"/>
                      <a:pt x="133851" y="794364"/>
                    </a:cubicBezTo>
                    <a:cubicBezTo>
                      <a:pt x="136517" y="795220"/>
                      <a:pt x="140135" y="797406"/>
                      <a:pt x="143372" y="794364"/>
                    </a:cubicBezTo>
                    <a:cubicBezTo>
                      <a:pt x="147751" y="789515"/>
                      <a:pt x="161081" y="792177"/>
                      <a:pt x="168221" y="787708"/>
                    </a:cubicBezTo>
                    <a:cubicBezTo>
                      <a:pt x="175362" y="783240"/>
                      <a:pt x="165460" y="781718"/>
                      <a:pt x="154321" y="781718"/>
                    </a:cubicBezTo>
                    <a:close/>
                    <a:moveTo>
                      <a:pt x="400529" y="80882"/>
                    </a:moveTo>
                    <a:cubicBezTo>
                      <a:pt x="396229" y="79863"/>
                      <a:pt x="391787" y="79574"/>
                      <a:pt x="387390" y="80026"/>
                    </a:cubicBezTo>
                    <a:cubicBezTo>
                      <a:pt x="387338" y="80691"/>
                      <a:pt x="387338" y="81358"/>
                      <a:pt x="387390" y="82023"/>
                    </a:cubicBezTo>
                    <a:cubicBezTo>
                      <a:pt x="388533" y="90485"/>
                      <a:pt x="383106" y="112068"/>
                      <a:pt x="377108" y="111498"/>
                    </a:cubicBezTo>
                    <a:cubicBezTo>
                      <a:pt x="371110" y="110927"/>
                      <a:pt x="366349" y="120530"/>
                      <a:pt x="361494" y="119294"/>
                    </a:cubicBezTo>
                    <a:cubicBezTo>
                      <a:pt x="356638" y="118058"/>
                      <a:pt x="350069" y="126520"/>
                      <a:pt x="344071" y="122907"/>
                    </a:cubicBezTo>
                    <a:cubicBezTo>
                      <a:pt x="338073" y="119294"/>
                      <a:pt x="329599" y="124143"/>
                      <a:pt x="325029" y="121101"/>
                    </a:cubicBezTo>
                    <a:cubicBezTo>
                      <a:pt x="320459" y="118058"/>
                      <a:pt x="305988" y="120530"/>
                      <a:pt x="305988" y="116917"/>
                    </a:cubicBezTo>
                    <a:cubicBezTo>
                      <a:pt x="305988" y="113304"/>
                      <a:pt x="312557" y="114540"/>
                      <a:pt x="312557" y="103701"/>
                    </a:cubicBezTo>
                    <a:cubicBezTo>
                      <a:pt x="312557" y="92862"/>
                      <a:pt x="330646" y="80882"/>
                      <a:pt x="328171" y="76698"/>
                    </a:cubicBezTo>
                    <a:cubicBezTo>
                      <a:pt x="325696" y="72515"/>
                      <a:pt x="295134" y="63387"/>
                      <a:pt x="290945" y="57682"/>
                    </a:cubicBezTo>
                    <a:cubicBezTo>
                      <a:pt x="285599" y="50745"/>
                      <a:pt x="277426" y="46560"/>
                      <a:pt x="268666" y="46273"/>
                    </a:cubicBezTo>
                    <a:cubicBezTo>
                      <a:pt x="256574" y="45037"/>
                      <a:pt x="257241" y="39047"/>
                      <a:pt x="246387" y="32391"/>
                    </a:cubicBezTo>
                    <a:cubicBezTo>
                      <a:pt x="235406" y="24714"/>
                      <a:pt x="225974" y="15037"/>
                      <a:pt x="218586" y="3867"/>
                    </a:cubicBezTo>
                    <a:cubicBezTo>
                      <a:pt x="211255" y="3106"/>
                      <a:pt x="200878" y="1585"/>
                      <a:pt x="198783" y="3867"/>
                    </a:cubicBezTo>
                    <a:cubicBezTo>
                      <a:pt x="196689" y="6149"/>
                      <a:pt x="191071" y="23929"/>
                      <a:pt x="186977" y="15657"/>
                    </a:cubicBezTo>
                    <a:cubicBezTo>
                      <a:pt x="182883" y="7385"/>
                      <a:pt x="172696" y="7385"/>
                      <a:pt x="163842" y="6149"/>
                    </a:cubicBezTo>
                    <a:cubicBezTo>
                      <a:pt x="154987" y="4913"/>
                      <a:pt x="155559" y="-3359"/>
                      <a:pt x="146038" y="6719"/>
                    </a:cubicBezTo>
                    <a:cubicBezTo>
                      <a:pt x="141649" y="11313"/>
                      <a:pt x="136727" y="15366"/>
                      <a:pt x="131376" y="18794"/>
                    </a:cubicBezTo>
                    <a:cubicBezTo>
                      <a:pt x="131163" y="26780"/>
                      <a:pt x="129784" y="34692"/>
                      <a:pt x="127282" y="42279"/>
                    </a:cubicBezTo>
                    <a:cubicBezTo>
                      <a:pt x="124902" y="46463"/>
                      <a:pt x="105003" y="55495"/>
                      <a:pt x="104432" y="60250"/>
                    </a:cubicBezTo>
                    <a:cubicBezTo>
                      <a:pt x="103861" y="65004"/>
                      <a:pt x="106812" y="71659"/>
                      <a:pt x="103194" y="74702"/>
                    </a:cubicBezTo>
                    <a:cubicBezTo>
                      <a:pt x="99576" y="77744"/>
                      <a:pt x="111668" y="92672"/>
                      <a:pt x="105003" y="96285"/>
                    </a:cubicBezTo>
                    <a:cubicBezTo>
                      <a:pt x="98339" y="99898"/>
                      <a:pt x="109859" y="105793"/>
                      <a:pt x="105574" y="109501"/>
                    </a:cubicBezTo>
                    <a:cubicBezTo>
                      <a:pt x="101290" y="113209"/>
                      <a:pt x="93578" y="114921"/>
                      <a:pt x="93578" y="119009"/>
                    </a:cubicBezTo>
                    <a:cubicBezTo>
                      <a:pt x="93578" y="123098"/>
                      <a:pt x="93007" y="133461"/>
                      <a:pt x="87580" y="135838"/>
                    </a:cubicBezTo>
                    <a:cubicBezTo>
                      <a:pt x="81742" y="139982"/>
                      <a:pt x="78352" y="146754"/>
                      <a:pt x="78535" y="153904"/>
                    </a:cubicBezTo>
                    <a:cubicBezTo>
                      <a:pt x="78535" y="160464"/>
                      <a:pt x="70157" y="156281"/>
                      <a:pt x="73108" y="164743"/>
                    </a:cubicBezTo>
                    <a:cubicBezTo>
                      <a:pt x="76060" y="173205"/>
                      <a:pt x="79773" y="183759"/>
                      <a:pt x="73108" y="185185"/>
                    </a:cubicBezTo>
                    <a:cubicBezTo>
                      <a:pt x="66444" y="186611"/>
                      <a:pt x="68348" y="200778"/>
                      <a:pt x="64730" y="200778"/>
                    </a:cubicBezTo>
                    <a:cubicBezTo>
                      <a:pt x="61112" y="200778"/>
                      <a:pt x="59303" y="215135"/>
                      <a:pt x="64730" y="222361"/>
                    </a:cubicBezTo>
                    <a:cubicBezTo>
                      <a:pt x="69226" y="227989"/>
                      <a:pt x="71556" y="235038"/>
                      <a:pt x="71299" y="242233"/>
                    </a:cubicBezTo>
                    <a:cubicBezTo>
                      <a:pt x="71299" y="248794"/>
                      <a:pt x="78535" y="252407"/>
                      <a:pt x="76155" y="259633"/>
                    </a:cubicBezTo>
                    <a:cubicBezTo>
                      <a:pt x="73775" y="266859"/>
                      <a:pt x="74917" y="273419"/>
                      <a:pt x="70728" y="276462"/>
                    </a:cubicBezTo>
                    <a:cubicBezTo>
                      <a:pt x="66539" y="279504"/>
                      <a:pt x="70157" y="288442"/>
                      <a:pt x="64730" y="290914"/>
                    </a:cubicBezTo>
                    <a:cubicBezTo>
                      <a:pt x="59303" y="293386"/>
                      <a:pt x="68919" y="312497"/>
                      <a:pt x="64730" y="316110"/>
                    </a:cubicBezTo>
                    <a:cubicBezTo>
                      <a:pt x="60541" y="319724"/>
                      <a:pt x="49687" y="322766"/>
                      <a:pt x="49687" y="335982"/>
                    </a:cubicBezTo>
                    <a:cubicBezTo>
                      <a:pt x="50541" y="344766"/>
                      <a:pt x="50732" y="353602"/>
                      <a:pt x="50258" y="362414"/>
                    </a:cubicBezTo>
                    <a:cubicBezTo>
                      <a:pt x="49021" y="367168"/>
                      <a:pt x="56257" y="365932"/>
                      <a:pt x="55114" y="373824"/>
                    </a:cubicBezTo>
                    <a:cubicBezTo>
                      <a:pt x="53971" y="381716"/>
                      <a:pt x="44260" y="376772"/>
                      <a:pt x="43689" y="381621"/>
                    </a:cubicBezTo>
                    <a:cubicBezTo>
                      <a:pt x="43118" y="386470"/>
                      <a:pt x="46069" y="396073"/>
                      <a:pt x="42451" y="396643"/>
                    </a:cubicBezTo>
                    <a:cubicBezTo>
                      <a:pt x="38833" y="397214"/>
                      <a:pt x="37024" y="400827"/>
                      <a:pt x="37024" y="409289"/>
                    </a:cubicBezTo>
                    <a:cubicBezTo>
                      <a:pt x="37024" y="417751"/>
                      <a:pt x="32169" y="418797"/>
                      <a:pt x="31598" y="423076"/>
                    </a:cubicBezTo>
                    <a:cubicBezTo>
                      <a:pt x="31026" y="427354"/>
                      <a:pt x="35787" y="432108"/>
                      <a:pt x="35787" y="436862"/>
                    </a:cubicBezTo>
                    <a:cubicBezTo>
                      <a:pt x="35787" y="441616"/>
                      <a:pt x="38833" y="457875"/>
                      <a:pt x="34644" y="458541"/>
                    </a:cubicBezTo>
                    <a:cubicBezTo>
                      <a:pt x="30455" y="459206"/>
                      <a:pt x="27980" y="477557"/>
                      <a:pt x="31598" y="479553"/>
                    </a:cubicBezTo>
                    <a:cubicBezTo>
                      <a:pt x="34864" y="482187"/>
                      <a:pt x="35641" y="486844"/>
                      <a:pt x="33406" y="490393"/>
                    </a:cubicBezTo>
                    <a:cubicBezTo>
                      <a:pt x="31598" y="493911"/>
                      <a:pt x="41880" y="497523"/>
                      <a:pt x="36453" y="502943"/>
                    </a:cubicBezTo>
                    <a:cubicBezTo>
                      <a:pt x="31026" y="508363"/>
                      <a:pt x="35311" y="515304"/>
                      <a:pt x="42451" y="513212"/>
                    </a:cubicBezTo>
                    <a:cubicBezTo>
                      <a:pt x="49592" y="511120"/>
                      <a:pt x="51972" y="522149"/>
                      <a:pt x="45498" y="522149"/>
                    </a:cubicBezTo>
                    <a:cubicBezTo>
                      <a:pt x="39024" y="522149"/>
                      <a:pt x="32169" y="522149"/>
                      <a:pt x="37596" y="526428"/>
                    </a:cubicBezTo>
                    <a:cubicBezTo>
                      <a:pt x="43022" y="530707"/>
                      <a:pt x="48449" y="536601"/>
                      <a:pt x="40642" y="539644"/>
                    </a:cubicBezTo>
                    <a:cubicBezTo>
                      <a:pt x="32835" y="542686"/>
                      <a:pt x="39405" y="548011"/>
                      <a:pt x="37596" y="555237"/>
                    </a:cubicBezTo>
                    <a:cubicBezTo>
                      <a:pt x="35787" y="562463"/>
                      <a:pt x="43022" y="569024"/>
                      <a:pt x="37024" y="570830"/>
                    </a:cubicBezTo>
                    <a:cubicBezTo>
                      <a:pt x="31026" y="572637"/>
                      <a:pt x="39405" y="583476"/>
                      <a:pt x="31026" y="584712"/>
                    </a:cubicBezTo>
                    <a:cubicBezTo>
                      <a:pt x="22648" y="585948"/>
                      <a:pt x="27980" y="593745"/>
                      <a:pt x="22553" y="597928"/>
                    </a:cubicBezTo>
                    <a:cubicBezTo>
                      <a:pt x="17126" y="602112"/>
                      <a:pt x="29789" y="609338"/>
                      <a:pt x="23219" y="613521"/>
                    </a:cubicBezTo>
                    <a:cubicBezTo>
                      <a:pt x="16650" y="617705"/>
                      <a:pt x="21410" y="627308"/>
                      <a:pt x="14746" y="627308"/>
                    </a:cubicBezTo>
                    <a:cubicBezTo>
                      <a:pt x="8081" y="627308"/>
                      <a:pt x="4558" y="636341"/>
                      <a:pt x="3892" y="640524"/>
                    </a:cubicBezTo>
                    <a:cubicBezTo>
                      <a:pt x="3226" y="644708"/>
                      <a:pt x="-868" y="653170"/>
                      <a:pt x="4558" y="659540"/>
                    </a:cubicBezTo>
                    <a:cubicBezTo>
                      <a:pt x="9985" y="665911"/>
                      <a:pt x="3321" y="670379"/>
                      <a:pt x="8176" y="672756"/>
                    </a:cubicBezTo>
                    <a:cubicBezTo>
                      <a:pt x="13032" y="675133"/>
                      <a:pt x="29217" y="671615"/>
                      <a:pt x="27218" y="678746"/>
                    </a:cubicBezTo>
                    <a:cubicBezTo>
                      <a:pt x="25219" y="685878"/>
                      <a:pt x="25409" y="701661"/>
                      <a:pt x="28360" y="701661"/>
                    </a:cubicBezTo>
                    <a:cubicBezTo>
                      <a:pt x="31312" y="701661"/>
                      <a:pt x="33216" y="710598"/>
                      <a:pt x="37881" y="710028"/>
                    </a:cubicBezTo>
                    <a:cubicBezTo>
                      <a:pt x="49646" y="708320"/>
                      <a:pt x="61581" y="708128"/>
                      <a:pt x="73394" y="709457"/>
                    </a:cubicBezTo>
                    <a:cubicBezTo>
                      <a:pt x="77451" y="710629"/>
                      <a:pt x="81171" y="712748"/>
                      <a:pt x="84248" y="715637"/>
                    </a:cubicBezTo>
                    <a:cubicBezTo>
                      <a:pt x="89389" y="713356"/>
                      <a:pt x="100623" y="720677"/>
                      <a:pt x="103289" y="718205"/>
                    </a:cubicBezTo>
                    <a:cubicBezTo>
                      <a:pt x="105955" y="715733"/>
                      <a:pt x="92245" y="703562"/>
                      <a:pt x="92626" y="699189"/>
                    </a:cubicBezTo>
                    <a:cubicBezTo>
                      <a:pt x="93007" y="694815"/>
                      <a:pt x="90436" y="688445"/>
                      <a:pt x="90436" y="684071"/>
                    </a:cubicBezTo>
                    <a:cubicBezTo>
                      <a:pt x="90436" y="679697"/>
                      <a:pt x="88246" y="669904"/>
                      <a:pt x="94435" y="665055"/>
                    </a:cubicBezTo>
                    <a:cubicBezTo>
                      <a:pt x="100623" y="660206"/>
                      <a:pt x="101100" y="656212"/>
                      <a:pt x="105098" y="657068"/>
                    </a:cubicBezTo>
                    <a:cubicBezTo>
                      <a:pt x="109097" y="657924"/>
                      <a:pt x="117095" y="653550"/>
                      <a:pt x="117570" y="642901"/>
                    </a:cubicBezTo>
                    <a:cubicBezTo>
                      <a:pt x="118047" y="632252"/>
                      <a:pt x="122902" y="628259"/>
                      <a:pt x="131757" y="620652"/>
                    </a:cubicBezTo>
                    <a:cubicBezTo>
                      <a:pt x="140611" y="613046"/>
                      <a:pt x="157558" y="604679"/>
                      <a:pt x="155273" y="601636"/>
                    </a:cubicBezTo>
                    <a:cubicBezTo>
                      <a:pt x="152988" y="598594"/>
                      <a:pt x="158891" y="586519"/>
                      <a:pt x="158891" y="582050"/>
                    </a:cubicBezTo>
                    <a:cubicBezTo>
                      <a:pt x="158891" y="577581"/>
                      <a:pt x="143753" y="578532"/>
                      <a:pt x="138897" y="576725"/>
                    </a:cubicBezTo>
                    <a:cubicBezTo>
                      <a:pt x="134042" y="574919"/>
                      <a:pt x="116238" y="562558"/>
                      <a:pt x="125092" y="546109"/>
                    </a:cubicBezTo>
                    <a:cubicBezTo>
                      <a:pt x="132100" y="534614"/>
                      <a:pt x="144468" y="527454"/>
                      <a:pt x="157939" y="527093"/>
                    </a:cubicBezTo>
                    <a:cubicBezTo>
                      <a:pt x="163270" y="526618"/>
                      <a:pt x="157939" y="519107"/>
                      <a:pt x="162890" y="516444"/>
                    </a:cubicBezTo>
                    <a:cubicBezTo>
                      <a:pt x="167840" y="513782"/>
                      <a:pt x="168221" y="509408"/>
                      <a:pt x="168221" y="502658"/>
                    </a:cubicBezTo>
                    <a:cubicBezTo>
                      <a:pt x="168221" y="495907"/>
                      <a:pt x="168221" y="483166"/>
                      <a:pt x="176219" y="482311"/>
                    </a:cubicBezTo>
                    <a:cubicBezTo>
                      <a:pt x="184216" y="481455"/>
                      <a:pt x="186406" y="476986"/>
                      <a:pt x="181550" y="475655"/>
                    </a:cubicBezTo>
                    <a:cubicBezTo>
                      <a:pt x="176695" y="474324"/>
                      <a:pt x="174410" y="468524"/>
                      <a:pt x="182407" y="467668"/>
                    </a:cubicBezTo>
                    <a:cubicBezTo>
                      <a:pt x="190405" y="466813"/>
                      <a:pt x="187739" y="474324"/>
                      <a:pt x="193547" y="474324"/>
                    </a:cubicBezTo>
                    <a:cubicBezTo>
                      <a:pt x="199354" y="474324"/>
                      <a:pt x="209066" y="464816"/>
                      <a:pt x="201544" y="458731"/>
                    </a:cubicBezTo>
                    <a:cubicBezTo>
                      <a:pt x="194023" y="452646"/>
                      <a:pt x="192023" y="461393"/>
                      <a:pt x="187739" y="462344"/>
                    </a:cubicBezTo>
                    <a:cubicBezTo>
                      <a:pt x="183455" y="463295"/>
                      <a:pt x="180598" y="457019"/>
                      <a:pt x="176600" y="457019"/>
                    </a:cubicBezTo>
                    <a:cubicBezTo>
                      <a:pt x="172601" y="457019"/>
                      <a:pt x="175267" y="445895"/>
                      <a:pt x="173553" y="441902"/>
                    </a:cubicBezTo>
                    <a:cubicBezTo>
                      <a:pt x="171839" y="437908"/>
                      <a:pt x="169078" y="428115"/>
                      <a:pt x="172601" y="422886"/>
                    </a:cubicBezTo>
                    <a:cubicBezTo>
                      <a:pt x="176124" y="417656"/>
                      <a:pt x="191642" y="430397"/>
                      <a:pt x="204686" y="431348"/>
                    </a:cubicBezTo>
                    <a:cubicBezTo>
                      <a:pt x="217730" y="432298"/>
                      <a:pt x="227726" y="424692"/>
                      <a:pt x="227726" y="419748"/>
                    </a:cubicBezTo>
                    <a:cubicBezTo>
                      <a:pt x="227726" y="414804"/>
                      <a:pt x="221538" y="405961"/>
                      <a:pt x="229535" y="400732"/>
                    </a:cubicBezTo>
                    <a:cubicBezTo>
                      <a:pt x="237533" y="395502"/>
                      <a:pt x="230868" y="393601"/>
                      <a:pt x="228678" y="386470"/>
                    </a:cubicBezTo>
                    <a:cubicBezTo>
                      <a:pt x="226489" y="379339"/>
                      <a:pt x="232201" y="374965"/>
                      <a:pt x="235724" y="378483"/>
                    </a:cubicBezTo>
                    <a:cubicBezTo>
                      <a:pt x="239247" y="382001"/>
                      <a:pt x="265524" y="379814"/>
                      <a:pt x="287327" y="375440"/>
                    </a:cubicBezTo>
                    <a:cubicBezTo>
                      <a:pt x="309129" y="371067"/>
                      <a:pt x="324172" y="362985"/>
                      <a:pt x="325410" y="356424"/>
                    </a:cubicBezTo>
                    <a:cubicBezTo>
                      <a:pt x="326648" y="349864"/>
                      <a:pt x="340548" y="335602"/>
                      <a:pt x="343690" y="330277"/>
                    </a:cubicBezTo>
                    <a:cubicBezTo>
                      <a:pt x="346832" y="324953"/>
                      <a:pt x="343690" y="318297"/>
                      <a:pt x="335216" y="316966"/>
                    </a:cubicBezTo>
                    <a:cubicBezTo>
                      <a:pt x="326743" y="315635"/>
                      <a:pt x="326743" y="305366"/>
                      <a:pt x="331694" y="299661"/>
                    </a:cubicBezTo>
                    <a:cubicBezTo>
                      <a:pt x="336645" y="293957"/>
                      <a:pt x="329028" y="288537"/>
                      <a:pt x="320554" y="287682"/>
                    </a:cubicBezTo>
                    <a:cubicBezTo>
                      <a:pt x="312081" y="286826"/>
                      <a:pt x="298752" y="281026"/>
                      <a:pt x="306273" y="273895"/>
                    </a:cubicBezTo>
                    <a:cubicBezTo>
                      <a:pt x="309986" y="270472"/>
                      <a:pt x="311700" y="271137"/>
                      <a:pt x="313509" y="272754"/>
                    </a:cubicBezTo>
                    <a:cubicBezTo>
                      <a:pt x="314747" y="269331"/>
                      <a:pt x="315984" y="265338"/>
                      <a:pt x="315032" y="264292"/>
                    </a:cubicBezTo>
                    <a:cubicBezTo>
                      <a:pt x="314080" y="263246"/>
                      <a:pt x="308749" y="264292"/>
                      <a:pt x="309129" y="252216"/>
                    </a:cubicBezTo>
                    <a:cubicBezTo>
                      <a:pt x="309510" y="240141"/>
                      <a:pt x="314080" y="242708"/>
                      <a:pt x="314556" y="226069"/>
                    </a:cubicBezTo>
                    <a:cubicBezTo>
                      <a:pt x="315032" y="209430"/>
                      <a:pt x="321316" y="200493"/>
                      <a:pt x="321316" y="191936"/>
                    </a:cubicBezTo>
                    <a:cubicBezTo>
                      <a:pt x="321316" y="183379"/>
                      <a:pt x="336645" y="173490"/>
                      <a:pt x="345213" y="159513"/>
                    </a:cubicBezTo>
                    <a:cubicBezTo>
                      <a:pt x="354652" y="145530"/>
                      <a:pt x="366365" y="133222"/>
                      <a:pt x="379869" y="123098"/>
                    </a:cubicBezTo>
                    <a:cubicBezTo>
                      <a:pt x="387486" y="118153"/>
                      <a:pt x="402338" y="114160"/>
                      <a:pt x="404147" y="109691"/>
                    </a:cubicBezTo>
                    <a:cubicBezTo>
                      <a:pt x="405956" y="105223"/>
                      <a:pt x="404147" y="82308"/>
                      <a:pt x="400529" y="80502"/>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378" name="Google Shape;1378;p28"/>
              <p:cNvSpPr/>
              <p:nvPr/>
            </p:nvSpPr>
            <p:spPr>
              <a:xfrm>
                <a:off x="8358023" y="8432789"/>
                <a:ext cx="404093" cy="2129845"/>
              </a:xfrm>
              <a:custGeom>
                <a:rect b="b" l="l" r="r" t="t"/>
                <a:pathLst>
                  <a:path extrusionOk="0" h="903262" w="171374">
                    <a:moveTo>
                      <a:pt x="80267" y="802276"/>
                    </a:moveTo>
                    <a:cubicBezTo>
                      <a:pt x="75506" y="802846"/>
                      <a:pt x="73697" y="793909"/>
                      <a:pt x="70746" y="793909"/>
                    </a:cubicBezTo>
                    <a:cubicBezTo>
                      <a:pt x="67795" y="793909"/>
                      <a:pt x="67128" y="778220"/>
                      <a:pt x="69604" y="770994"/>
                    </a:cubicBezTo>
                    <a:cubicBezTo>
                      <a:pt x="72079" y="763768"/>
                      <a:pt x="55703" y="767476"/>
                      <a:pt x="50562" y="765004"/>
                    </a:cubicBezTo>
                    <a:cubicBezTo>
                      <a:pt x="45421" y="762532"/>
                      <a:pt x="52371" y="757778"/>
                      <a:pt x="46944" y="751788"/>
                    </a:cubicBezTo>
                    <a:cubicBezTo>
                      <a:pt x="41517" y="745798"/>
                      <a:pt x="45706" y="737336"/>
                      <a:pt x="46278" y="732772"/>
                    </a:cubicBezTo>
                    <a:cubicBezTo>
                      <a:pt x="46849" y="728208"/>
                      <a:pt x="50562" y="719556"/>
                      <a:pt x="57131" y="719556"/>
                    </a:cubicBezTo>
                    <a:cubicBezTo>
                      <a:pt x="63701" y="719556"/>
                      <a:pt x="58940" y="710048"/>
                      <a:pt x="65605" y="705769"/>
                    </a:cubicBezTo>
                    <a:cubicBezTo>
                      <a:pt x="72269" y="701491"/>
                      <a:pt x="59511" y="694360"/>
                      <a:pt x="64938" y="690176"/>
                    </a:cubicBezTo>
                    <a:cubicBezTo>
                      <a:pt x="70365" y="685992"/>
                      <a:pt x="64938" y="678101"/>
                      <a:pt x="73412" y="676960"/>
                    </a:cubicBezTo>
                    <a:cubicBezTo>
                      <a:pt x="81885" y="675819"/>
                      <a:pt x="73412" y="664885"/>
                      <a:pt x="79410" y="663078"/>
                    </a:cubicBezTo>
                    <a:cubicBezTo>
                      <a:pt x="85408" y="661272"/>
                      <a:pt x="78172" y="654711"/>
                      <a:pt x="79981" y="647485"/>
                    </a:cubicBezTo>
                    <a:cubicBezTo>
                      <a:pt x="81790" y="640259"/>
                      <a:pt x="75221" y="634839"/>
                      <a:pt x="83028" y="631892"/>
                    </a:cubicBezTo>
                    <a:cubicBezTo>
                      <a:pt x="90835" y="628944"/>
                      <a:pt x="85408" y="622859"/>
                      <a:pt x="79981" y="618676"/>
                    </a:cubicBezTo>
                    <a:cubicBezTo>
                      <a:pt x="74554" y="614492"/>
                      <a:pt x="81219" y="614397"/>
                      <a:pt x="87883" y="614397"/>
                    </a:cubicBezTo>
                    <a:cubicBezTo>
                      <a:pt x="94548" y="614397"/>
                      <a:pt x="90835" y="603653"/>
                      <a:pt x="84837" y="605460"/>
                    </a:cubicBezTo>
                    <a:cubicBezTo>
                      <a:pt x="78839" y="607266"/>
                      <a:pt x="73412" y="600611"/>
                      <a:pt x="78839" y="595191"/>
                    </a:cubicBezTo>
                    <a:cubicBezTo>
                      <a:pt x="84266" y="589771"/>
                      <a:pt x="73983" y="585683"/>
                      <a:pt x="75792" y="582640"/>
                    </a:cubicBezTo>
                    <a:cubicBezTo>
                      <a:pt x="78026" y="579091"/>
                      <a:pt x="77249" y="574435"/>
                      <a:pt x="73983" y="571801"/>
                    </a:cubicBezTo>
                    <a:cubicBezTo>
                      <a:pt x="70365" y="569424"/>
                      <a:pt x="72841" y="551359"/>
                      <a:pt x="77030" y="550788"/>
                    </a:cubicBezTo>
                    <a:cubicBezTo>
                      <a:pt x="81219" y="550218"/>
                      <a:pt x="78172" y="533959"/>
                      <a:pt x="78172" y="529110"/>
                    </a:cubicBezTo>
                    <a:cubicBezTo>
                      <a:pt x="78172" y="524261"/>
                      <a:pt x="73412" y="519602"/>
                      <a:pt x="73983" y="515324"/>
                    </a:cubicBezTo>
                    <a:cubicBezTo>
                      <a:pt x="74554" y="511045"/>
                      <a:pt x="79410" y="509904"/>
                      <a:pt x="79410" y="501537"/>
                    </a:cubicBezTo>
                    <a:cubicBezTo>
                      <a:pt x="79410" y="493170"/>
                      <a:pt x="81219" y="489462"/>
                      <a:pt x="84837" y="488891"/>
                    </a:cubicBezTo>
                    <a:cubicBezTo>
                      <a:pt x="88455" y="488321"/>
                      <a:pt x="85408" y="478623"/>
                      <a:pt x="86075" y="473869"/>
                    </a:cubicBezTo>
                    <a:cubicBezTo>
                      <a:pt x="86741" y="469115"/>
                      <a:pt x="96262" y="473869"/>
                      <a:pt x="97499" y="466072"/>
                    </a:cubicBezTo>
                    <a:cubicBezTo>
                      <a:pt x="98737" y="458276"/>
                      <a:pt x="91406" y="459416"/>
                      <a:pt x="92644" y="454662"/>
                    </a:cubicBezTo>
                    <a:cubicBezTo>
                      <a:pt x="93117" y="445850"/>
                      <a:pt x="92926" y="437014"/>
                      <a:pt x="92073" y="428230"/>
                    </a:cubicBezTo>
                    <a:cubicBezTo>
                      <a:pt x="92073" y="415014"/>
                      <a:pt x="102831" y="411972"/>
                      <a:pt x="107116" y="408358"/>
                    </a:cubicBezTo>
                    <a:cubicBezTo>
                      <a:pt x="111400" y="404745"/>
                      <a:pt x="101689" y="385539"/>
                      <a:pt x="107116" y="383162"/>
                    </a:cubicBezTo>
                    <a:cubicBezTo>
                      <a:pt x="112542" y="380785"/>
                      <a:pt x="108924" y="371752"/>
                      <a:pt x="113114" y="368710"/>
                    </a:cubicBezTo>
                    <a:cubicBezTo>
                      <a:pt x="117303" y="365667"/>
                      <a:pt x="116065" y="359202"/>
                      <a:pt x="118541" y="351881"/>
                    </a:cubicBezTo>
                    <a:cubicBezTo>
                      <a:pt x="121016" y="344559"/>
                      <a:pt x="113685" y="341041"/>
                      <a:pt x="113685" y="334481"/>
                    </a:cubicBezTo>
                    <a:cubicBezTo>
                      <a:pt x="113942" y="327286"/>
                      <a:pt x="111611" y="320237"/>
                      <a:pt x="107115" y="314609"/>
                    </a:cubicBezTo>
                    <a:cubicBezTo>
                      <a:pt x="101689" y="307383"/>
                      <a:pt x="103498" y="293026"/>
                      <a:pt x="107116" y="293026"/>
                    </a:cubicBezTo>
                    <a:cubicBezTo>
                      <a:pt x="110733" y="293026"/>
                      <a:pt x="108924" y="279144"/>
                      <a:pt x="115494" y="277433"/>
                    </a:cubicBezTo>
                    <a:cubicBezTo>
                      <a:pt x="122063" y="275721"/>
                      <a:pt x="118541" y="265358"/>
                      <a:pt x="115494" y="256991"/>
                    </a:cubicBezTo>
                    <a:cubicBezTo>
                      <a:pt x="112447" y="248623"/>
                      <a:pt x="120921" y="252712"/>
                      <a:pt x="120921" y="246152"/>
                    </a:cubicBezTo>
                    <a:cubicBezTo>
                      <a:pt x="120737" y="239002"/>
                      <a:pt x="124128" y="232230"/>
                      <a:pt x="129965" y="228086"/>
                    </a:cubicBezTo>
                    <a:cubicBezTo>
                      <a:pt x="135392" y="225709"/>
                      <a:pt x="135964" y="215536"/>
                      <a:pt x="135964" y="211257"/>
                    </a:cubicBezTo>
                    <a:cubicBezTo>
                      <a:pt x="135964" y="206978"/>
                      <a:pt x="143771" y="205267"/>
                      <a:pt x="147960" y="201749"/>
                    </a:cubicBezTo>
                    <a:cubicBezTo>
                      <a:pt x="152149" y="198231"/>
                      <a:pt x="140819" y="192241"/>
                      <a:pt x="147389" y="188533"/>
                    </a:cubicBezTo>
                    <a:cubicBezTo>
                      <a:pt x="153958" y="184825"/>
                      <a:pt x="141962" y="169517"/>
                      <a:pt x="145580" y="166950"/>
                    </a:cubicBezTo>
                    <a:cubicBezTo>
                      <a:pt x="149198" y="164383"/>
                      <a:pt x="146151" y="157442"/>
                      <a:pt x="146817" y="152498"/>
                    </a:cubicBezTo>
                    <a:cubicBezTo>
                      <a:pt x="147484" y="147553"/>
                      <a:pt x="167287" y="138711"/>
                      <a:pt x="169667" y="134527"/>
                    </a:cubicBezTo>
                    <a:cubicBezTo>
                      <a:pt x="172169" y="126940"/>
                      <a:pt x="173549" y="119028"/>
                      <a:pt x="173761" y="111042"/>
                    </a:cubicBezTo>
                    <a:cubicBezTo>
                      <a:pt x="167573" y="115131"/>
                      <a:pt x="162146" y="117223"/>
                      <a:pt x="161194" y="114941"/>
                    </a:cubicBezTo>
                    <a:cubicBezTo>
                      <a:pt x="159385" y="110852"/>
                      <a:pt x="161765" y="98397"/>
                      <a:pt x="156433" y="93072"/>
                    </a:cubicBezTo>
                    <a:cubicBezTo>
                      <a:pt x="151102" y="87748"/>
                      <a:pt x="154624" y="77099"/>
                      <a:pt x="149293" y="74722"/>
                    </a:cubicBezTo>
                    <a:cubicBezTo>
                      <a:pt x="143961" y="72345"/>
                      <a:pt x="137487" y="61696"/>
                      <a:pt x="142247" y="58178"/>
                    </a:cubicBezTo>
                    <a:cubicBezTo>
                      <a:pt x="147008" y="54660"/>
                      <a:pt x="142247" y="47529"/>
                      <a:pt x="146341" y="43916"/>
                    </a:cubicBezTo>
                    <a:cubicBezTo>
                      <a:pt x="150435" y="40303"/>
                      <a:pt x="143961" y="39827"/>
                      <a:pt x="138058" y="32696"/>
                    </a:cubicBezTo>
                    <a:cubicBezTo>
                      <a:pt x="132155" y="25565"/>
                      <a:pt x="140438" y="16723"/>
                      <a:pt x="133298" y="11399"/>
                    </a:cubicBezTo>
                    <a:cubicBezTo>
                      <a:pt x="126157" y="6074"/>
                      <a:pt x="126252" y="-487"/>
                      <a:pt x="124443" y="2556"/>
                    </a:cubicBezTo>
                    <a:cubicBezTo>
                      <a:pt x="122634" y="5598"/>
                      <a:pt x="122063" y="15582"/>
                      <a:pt x="116160" y="18530"/>
                    </a:cubicBezTo>
                    <a:cubicBezTo>
                      <a:pt x="114598" y="19426"/>
                      <a:pt x="113131" y="20477"/>
                      <a:pt x="111781" y="21667"/>
                    </a:cubicBezTo>
                    <a:cubicBezTo>
                      <a:pt x="110876" y="27623"/>
                      <a:pt x="110876" y="33681"/>
                      <a:pt x="111781" y="39637"/>
                    </a:cubicBezTo>
                    <a:cubicBezTo>
                      <a:pt x="114983" y="56633"/>
                      <a:pt x="115433" y="74033"/>
                      <a:pt x="113114" y="91171"/>
                    </a:cubicBezTo>
                    <a:cubicBezTo>
                      <a:pt x="111059" y="101370"/>
                      <a:pt x="108388" y="111435"/>
                      <a:pt x="105116" y="121312"/>
                    </a:cubicBezTo>
                    <a:cubicBezTo>
                      <a:pt x="102450" y="128823"/>
                      <a:pt x="111305" y="129298"/>
                      <a:pt x="107782" y="132816"/>
                    </a:cubicBezTo>
                    <a:cubicBezTo>
                      <a:pt x="104259" y="136334"/>
                      <a:pt x="105592" y="145271"/>
                      <a:pt x="105592" y="159533"/>
                    </a:cubicBezTo>
                    <a:cubicBezTo>
                      <a:pt x="105592" y="173795"/>
                      <a:pt x="97119" y="197565"/>
                      <a:pt x="96643" y="205172"/>
                    </a:cubicBezTo>
                    <a:cubicBezTo>
                      <a:pt x="96167" y="212778"/>
                      <a:pt x="90454" y="217628"/>
                      <a:pt x="91311" y="226090"/>
                    </a:cubicBezTo>
                    <a:cubicBezTo>
                      <a:pt x="91756" y="233042"/>
                      <a:pt x="88359" y="239681"/>
                      <a:pt x="82457" y="243394"/>
                    </a:cubicBezTo>
                    <a:cubicBezTo>
                      <a:pt x="77601" y="247387"/>
                      <a:pt x="90454" y="260223"/>
                      <a:pt x="89978" y="267354"/>
                    </a:cubicBezTo>
                    <a:cubicBezTo>
                      <a:pt x="89502" y="274485"/>
                      <a:pt x="80457" y="277528"/>
                      <a:pt x="82457" y="289128"/>
                    </a:cubicBezTo>
                    <a:cubicBezTo>
                      <a:pt x="83871" y="303736"/>
                      <a:pt x="83871" y="318447"/>
                      <a:pt x="82457" y="333055"/>
                    </a:cubicBezTo>
                    <a:cubicBezTo>
                      <a:pt x="82457" y="337904"/>
                      <a:pt x="76649" y="337428"/>
                      <a:pt x="77982" y="346746"/>
                    </a:cubicBezTo>
                    <a:cubicBezTo>
                      <a:pt x="79315" y="356064"/>
                      <a:pt x="72269" y="358346"/>
                      <a:pt x="70936" y="371657"/>
                    </a:cubicBezTo>
                    <a:cubicBezTo>
                      <a:pt x="67434" y="386422"/>
                      <a:pt x="62193" y="400720"/>
                      <a:pt x="55322" y="414253"/>
                    </a:cubicBezTo>
                    <a:cubicBezTo>
                      <a:pt x="51324" y="424427"/>
                      <a:pt x="51324" y="430227"/>
                      <a:pt x="45801" y="430227"/>
                    </a:cubicBezTo>
                    <a:cubicBezTo>
                      <a:pt x="40279" y="430227"/>
                      <a:pt x="39137" y="436027"/>
                      <a:pt x="43136" y="444869"/>
                    </a:cubicBezTo>
                    <a:cubicBezTo>
                      <a:pt x="47134" y="453712"/>
                      <a:pt x="40470" y="461318"/>
                      <a:pt x="45801" y="470161"/>
                    </a:cubicBezTo>
                    <a:cubicBezTo>
                      <a:pt x="51133" y="479003"/>
                      <a:pt x="49419" y="482140"/>
                      <a:pt x="46753" y="490603"/>
                    </a:cubicBezTo>
                    <a:cubicBezTo>
                      <a:pt x="44088" y="499065"/>
                      <a:pt x="40470" y="499445"/>
                      <a:pt x="40470" y="507432"/>
                    </a:cubicBezTo>
                    <a:cubicBezTo>
                      <a:pt x="40470" y="515419"/>
                      <a:pt x="34948" y="522074"/>
                      <a:pt x="38470" y="531582"/>
                    </a:cubicBezTo>
                    <a:cubicBezTo>
                      <a:pt x="41993" y="541090"/>
                      <a:pt x="41136" y="543563"/>
                      <a:pt x="36757" y="543563"/>
                    </a:cubicBezTo>
                    <a:cubicBezTo>
                      <a:pt x="32377" y="543563"/>
                      <a:pt x="30092" y="550598"/>
                      <a:pt x="28283" y="565241"/>
                    </a:cubicBezTo>
                    <a:cubicBezTo>
                      <a:pt x="26474" y="579883"/>
                      <a:pt x="26950" y="579503"/>
                      <a:pt x="37804" y="578552"/>
                    </a:cubicBezTo>
                    <a:cubicBezTo>
                      <a:pt x="48658" y="577601"/>
                      <a:pt x="39994" y="542612"/>
                      <a:pt x="46658" y="542612"/>
                    </a:cubicBezTo>
                    <a:cubicBezTo>
                      <a:pt x="53323" y="542612"/>
                      <a:pt x="47610" y="536907"/>
                      <a:pt x="54275" y="535100"/>
                    </a:cubicBezTo>
                    <a:cubicBezTo>
                      <a:pt x="60940" y="533294"/>
                      <a:pt x="55132" y="541280"/>
                      <a:pt x="59607" y="542612"/>
                    </a:cubicBezTo>
                    <a:cubicBezTo>
                      <a:pt x="64081" y="543943"/>
                      <a:pt x="67128" y="547556"/>
                      <a:pt x="60940" y="551549"/>
                    </a:cubicBezTo>
                    <a:cubicBezTo>
                      <a:pt x="54751" y="555542"/>
                      <a:pt x="62272" y="563529"/>
                      <a:pt x="59131" y="568378"/>
                    </a:cubicBezTo>
                    <a:cubicBezTo>
                      <a:pt x="55989" y="573227"/>
                      <a:pt x="51609" y="578552"/>
                      <a:pt x="54275" y="584352"/>
                    </a:cubicBezTo>
                    <a:cubicBezTo>
                      <a:pt x="56941" y="590152"/>
                      <a:pt x="51133" y="589676"/>
                      <a:pt x="50657" y="597188"/>
                    </a:cubicBezTo>
                    <a:cubicBezTo>
                      <a:pt x="50181" y="604699"/>
                      <a:pt x="54656" y="605269"/>
                      <a:pt x="51609" y="606696"/>
                    </a:cubicBezTo>
                    <a:cubicBezTo>
                      <a:pt x="48562" y="608122"/>
                      <a:pt x="55608" y="614302"/>
                      <a:pt x="51133" y="615158"/>
                    </a:cubicBezTo>
                    <a:cubicBezTo>
                      <a:pt x="46658" y="616014"/>
                      <a:pt x="49324" y="621813"/>
                      <a:pt x="51990" y="627138"/>
                    </a:cubicBezTo>
                    <a:cubicBezTo>
                      <a:pt x="54656" y="632462"/>
                      <a:pt x="46278" y="629325"/>
                      <a:pt x="41803" y="632938"/>
                    </a:cubicBezTo>
                    <a:cubicBezTo>
                      <a:pt x="37328" y="636551"/>
                      <a:pt x="46278" y="641305"/>
                      <a:pt x="43612" y="646249"/>
                    </a:cubicBezTo>
                    <a:cubicBezTo>
                      <a:pt x="40946" y="651193"/>
                      <a:pt x="34091" y="643587"/>
                      <a:pt x="30663" y="640925"/>
                    </a:cubicBezTo>
                    <a:cubicBezTo>
                      <a:pt x="27236" y="638262"/>
                      <a:pt x="35614" y="632938"/>
                      <a:pt x="39613" y="627613"/>
                    </a:cubicBezTo>
                    <a:cubicBezTo>
                      <a:pt x="43612" y="622289"/>
                      <a:pt x="35614" y="610309"/>
                      <a:pt x="28950" y="612876"/>
                    </a:cubicBezTo>
                    <a:cubicBezTo>
                      <a:pt x="22285" y="615443"/>
                      <a:pt x="35614" y="623145"/>
                      <a:pt x="35614" y="628849"/>
                    </a:cubicBezTo>
                    <a:cubicBezTo>
                      <a:pt x="35614" y="634554"/>
                      <a:pt x="24475" y="627613"/>
                      <a:pt x="24951" y="633794"/>
                    </a:cubicBezTo>
                    <a:cubicBezTo>
                      <a:pt x="25427" y="639974"/>
                      <a:pt x="17334" y="637787"/>
                      <a:pt x="13335" y="642256"/>
                    </a:cubicBezTo>
                    <a:cubicBezTo>
                      <a:pt x="9337" y="646724"/>
                      <a:pt x="18667" y="650623"/>
                      <a:pt x="14288" y="651764"/>
                    </a:cubicBezTo>
                    <a:cubicBezTo>
                      <a:pt x="9908" y="652905"/>
                      <a:pt x="2291" y="659370"/>
                      <a:pt x="1815" y="663744"/>
                    </a:cubicBezTo>
                    <a:cubicBezTo>
                      <a:pt x="1339" y="668117"/>
                      <a:pt x="6671" y="669068"/>
                      <a:pt x="6671" y="664695"/>
                    </a:cubicBezTo>
                    <a:cubicBezTo>
                      <a:pt x="6671" y="660321"/>
                      <a:pt x="13812" y="658895"/>
                      <a:pt x="16192" y="664695"/>
                    </a:cubicBezTo>
                    <a:cubicBezTo>
                      <a:pt x="18572" y="670494"/>
                      <a:pt x="21523" y="664695"/>
                      <a:pt x="27807" y="666026"/>
                    </a:cubicBezTo>
                    <a:cubicBezTo>
                      <a:pt x="34091" y="667357"/>
                      <a:pt x="33139" y="676675"/>
                      <a:pt x="29521" y="676199"/>
                    </a:cubicBezTo>
                    <a:cubicBezTo>
                      <a:pt x="25903" y="675724"/>
                      <a:pt x="22476" y="681999"/>
                      <a:pt x="23332" y="688655"/>
                    </a:cubicBezTo>
                    <a:cubicBezTo>
                      <a:pt x="24189" y="695310"/>
                      <a:pt x="36661" y="688655"/>
                      <a:pt x="42374" y="690366"/>
                    </a:cubicBezTo>
                    <a:cubicBezTo>
                      <a:pt x="48086" y="692078"/>
                      <a:pt x="45897" y="701491"/>
                      <a:pt x="42374" y="698353"/>
                    </a:cubicBezTo>
                    <a:cubicBezTo>
                      <a:pt x="38851" y="695215"/>
                      <a:pt x="32091" y="689986"/>
                      <a:pt x="29045" y="695310"/>
                    </a:cubicBezTo>
                    <a:cubicBezTo>
                      <a:pt x="25998" y="700635"/>
                      <a:pt x="21047" y="697973"/>
                      <a:pt x="17049" y="696166"/>
                    </a:cubicBezTo>
                    <a:cubicBezTo>
                      <a:pt x="13050" y="694360"/>
                      <a:pt x="-1231" y="703772"/>
                      <a:pt x="3719" y="707291"/>
                    </a:cubicBezTo>
                    <a:cubicBezTo>
                      <a:pt x="8670" y="710809"/>
                      <a:pt x="8099" y="716799"/>
                      <a:pt x="11241" y="716133"/>
                    </a:cubicBezTo>
                    <a:cubicBezTo>
                      <a:pt x="15133" y="715476"/>
                      <a:pt x="18580" y="713238"/>
                      <a:pt x="20762" y="709953"/>
                    </a:cubicBezTo>
                    <a:cubicBezTo>
                      <a:pt x="22476" y="706340"/>
                      <a:pt x="28759" y="702822"/>
                      <a:pt x="29140" y="710809"/>
                    </a:cubicBezTo>
                    <a:cubicBezTo>
                      <a:pt x="29521" y="718795"/>
                      <a:pt x="20762" y="714802"/>
                      <a:pt x="18953" y="719271"/>
                    </a:cubicBezTo>
                    <a:cubicBezTo>
                      <a:pt x="16579" y="724174"/>
                      <a:pt x="12887" y="728322"/>
                      <a:pt x="8289" y="731251"/>
                    </a:cubicBezTo>
                    <a:cubicBezTo>
                      <a:pt x="6153" y="732869"/>
                      <a:pt x="5734" y="735911"/>
                      <a:pt x="7355" y="738045"/>
                    </a:cubicBezTo>
                    <a:cubicBezTo>
                      <a:pt x="8613" y="739701"/>
                      <a:pt x="10790" y="740373"/>
                      <a:pt x="12764" y="739713"/>
                    </a:cubicBezTo>
                    <a:cubicBezTo>
                      <a:pt x="17144" y="737431"/>
                      <a:pt x="11431" y="744942"/>
                      <a:pt x="17620" y="745893"/>
                    </a:cubicBezTo>
                    <a:cubicBezTo>
                      <a:pt x="23808" y="746844"/>
                      <a:pt x="25141" y="742280"/>
                      <a:pt x="23808" y="737906"/>
                    </a:cubicBezTo>
                    <a:cubicBezTo>
                      <a:pt x="22476" y="733533"/>
                      <a:pt x="26950" y="723739"/>
                      <a:pt x="32282" y="728398"/>
                    </a:cubicBezTo>
                    <a:cubicBezTo>
                      <a:pt x="37614" y="733057"/>
                      <a:pt x="29616" y="737906"/>
                      <a:pt x="29616" y="742565"/>
                    </a:cubicBezTo>
                    <a:cubicBezTo>
                      <a:pt x="29616" y="747224"/>
                      <a:pt x="26474" y="752834"/>
                      <a:pt x="26474" y="757683"/>
                    </a:cubicBezTo>
                    <a:cubicBezTo>
                      <a:pt x="26474" y="762532"/>
                      <a:pt x="20762" y="759870"/>
                      <a:pt x="21142" y="765194"/>
                    </a:cubicBezTo>
                    <a:cubicBezTo>
                      <a:pt x="21523" y="770519"/>
                      <a:pt x="8766" y="767001"/>
                      <a:pt x="14478" y="770519"/>
                    </a:cubicBezTo>
                    <a:cubicBezTo>
                      <a:pt x="20190" y="774037"/>
                      <a:pt x="10955" y="778981"/>
                      <a:pt x="14478" y="782499"/>
                    </a:cubicBezTo>
                    <a:cubicBezTo>
                      <a:pt x="18001" y="786017"/>
                      <a:pt x="20190" y="777650"/>
                      <a:pt x="25141" y="779456"/>
                    </a:cubicBezTo>
                    <a:cubicBezTo>
                      <a:pt x="30092" y="781263"/>
                      <a:pt x="29140" y="782499"/>
                      <a:pt x="35329" y="779456"/>
                    </a:cubicBezTo>
                    <a:cubicBezTo>
                      <a:pt x="41517" y="776414"/>
                      <a:pt x="44849" y="784401"/>
                      <a:pt x="39327" y="786112"/>
                    </a:cubicBezTo>
                    <a:cubicBezTo>
                      <a:pt x="33805" y="787824"/>
                      <a:pt x="27331" y="794574"/>
                      <a:pt x="29806" y="795620"/>
                    </a:cubicBezTo>
                    <a:cubicBezTo>
                      <a:pt x="32282" y="796666"/>
                      <a:pt x="39994" y="791246"/>
                      <a:pt x="41803" y="796951"/>
                    </a:cubicBezTo>
                    <a:cubicBezTo>
                      <a:pt x="43612" y="802656"/>
                      <a:pt x="47991" y="800944"/>
                      <a:pt x="48467" y="794764"/>
                    </a:cubicBezTo>
                    <a:cubicBezTo>
                      <a:pt x="48943" y="788584"/>
                      <a:pt x="59607" y="793909"/>
                      <a:pt x="61320" y="799233"/>
                    </a:cubicBezTo>
                    <a:cubicBezTo>
                      <a:pt x="63034" y="804558"/>
                      <a:pt x="50276" y="807600"/>
                      <a:pt x="43612" y="806269"/>
                    </a:cubicBezTo>
                    <a:cubicBezTo>
                      <a:pt x="36947" y="804938"/>
                      <a:pt x="33329" y="812544"/>
                      <a:pt x="37804" y="818249"/>
                    </a:cubicBezTo>
                    <a:cubicBezTo>
                      <a:pt x="42279" y="823954"/>
                      <a:pt x="47325" y="818249"/>
                      <a:pt x="52466" y="813400"/>
                    </a:cubicBezTo>
                    <a:cubicBezTo>
                      <a:pt x="57607" y="808551"/>
                      <a:pt x="81028" y="809882"/>
                      <a:pt x="83123" y="815206"/>
                    </a:cubicBezTo>
                    <a:cubicBezTo>
                      <a:pt x="85218" y="820531"/>
                      <a:pt x="71984" y="816062"/>
                      <a:pt x="70651" y="819200"/>
                    </a:cubicBezTo>
                    <a:cubicBezTo>
                      <a:pt x="69318" y="822337"/>
                      <a:pt x="59607" y="824905"/>
                      <a:pt x="58274" y="821387"/>
                    </a:cubicBezTo>
                    <a:cubicBezTo>
                      <a:pt x="56941" y="817869"/>
                      <a:pt x="47610" y="822718"/>
                      <a:pt x="47134" y="828518"/>
                    </a:cubicBezTo>
                    <a:cubicBezTo>
                      <a:pt x="46658" y="834318"/>
                      <a:pt x="39613" y="834223"/>
                      <a:pt x="47610" y="836505"/>
                    </a:cubicBezTo>
                    <a:cubicBezTo>
                      <a:pt x="55608" y="838786"/>
                      <a:pt x="53323" y="828042"/>
                      <a:pt x="65795" y="828898"/>
                    </a:cubicBezTo>
                    <a:cubicBezTo>
                      <a:pt x="78267" y="829754"/>
                      <a:pt x="84837" y="817393"/>
                      <a:pt x="88455" y="824524"/>
                    </a:cubicBezTo>
                    <a:cubicBezTo>
                      <a:pt x="92073" y="831655"/>
                      <a:pt x="78267" y="837360"/>
                      <a:pt x="73317" y="832892"/>
                    </a:cubicBezTo>
                    <a:cubicBezTo>
                      <a:pt x="68366" y="828423"/>
                      <a:pt x="62653" y="836029"/>
                      <a:pt x="63129" y="842400"/>
                    </a:cubicBezTo>
                    <a:cubicBezTo>
                      <a:pt x="63605" y="848770"/>
                      <a:pt x="48943" y="840593"/>
                      <a:pt x="41803" y="839737"/>
                    </a:cubicBezTo>
                    <a:cubicBezTo>
                      <a:pt x="34662" y="838882"/>
                      <a:pt x="37804" y="846393"/>
                      <a:pt x="43993" y="853048"/>
                    </a:cubicBezTo>
                    <a:cubicBezTo>
                      <a:pt x="50181" y="859704"/>
                      <a:pt x="53513" y="852193"/>
                      <a:pt x="61320" y="857042"/>
                    </a:cubicBezTo>
                    <a:cubicBezTo>
                      <a:pt x="69127" y="861891"/>
                      <a:pt x="68937" y="867311"/>
                      <a:pt x="74269" y="862366"/>
                    </a:cubicBezTo>
                    <a:cubicBezTo>
                      <a:pt x="79600" y="857422"/>
                      <a:pt x="74269" y="857993"/>
                      <a:pt x="70651" y="855711"/>
                    </a:cubicBezTo>
                    <a:cubicBezTo>
                      <a:pt x="67033" y="853429"/>
                      <a:pt x="70651" y="846203"/>
                      <a:pt x="78648" y="849911"/>
                    </a:cubicBezTo>
                    <a:cubicBezTo>
                      <a:pt x="84459" y="852499"/>
                      <a:pt x="91270" y="849893"/>
                      <a:pt x="93862" y="844090"/>
                    </a:cubicBezTo>
                    <a:cubicBezTo>
                      <a:pt x="95038" y="841457"/>
                      <a:pt x="95181" y="838478"/>
                      <a:pt x="94262" y="835744"/>
                    </a:cubicBezTo>
                    <a:cubicBezTo>
                      <a:pt x="91597" y="825095"/>
                      <a:pt x="101784" y="820246"/>
                      <a:pt x="111971" y="816728"/>
                    </a:cubicBezTo>
                    <a:cubicBezTo>
                      <a:pt x="122158" y="813210"/>
                      <a:pt x="116922" y="823384"/>
                      <a:pt x="109400" y="826236"/>
                    </a:cubicBezTo>
                    <a:cubicBezTo>
                      <a:pt x="101879" y="829088"/>
                      <a:pt x="100451" y="831560"/>
                      <a:pt x="106259" y="837741"/>
                    </a:cubicBezTo>
                    <a:cubicBezTo>
                      <a:pt x="112066" y="843921"/>
                      <a:pt x="119588" y="833747"/>
                      <a:pt x="124443" y="838691"/>
                    </a:cubicBezTo>
                    <a:cubicBezTo>
                      <a:pt x="129299" y="843636"/>
                      <a:pt x="115589" y="842685"/>
                      <a:pt x="113399" y="847534"/>
                    </a:cubicBezTo>
                    <a:cubicBezTo>
                      <a:pt x="111209" y="852383"/>
                      <a:pt x="121778" y="858183"/>
                      <a:pt x="114256" y="861796"/>
                    </a:cubicBezTo>
                    <a:cubicBezTo>
                      <a:pt x="106735" y="865409"/>
                      <a:pt x="110257" y="847058"/>
                      <a:pt x="105783" y="845347"/>
                    </a:cubicBezTo>
                    <a:cubicBezTo>
                      <a:pt x="101308" y="843636"/>
                      <a:pt x="97309" y="847534"/>
                      <a:pt x="101784" y="857802"/>
                    </a:cubicBezTo>
                    <a:cubicBezTo>
                      <a:pt x="106259" y="868071"/>
                      <a:pt x="96452" y="859134"/>
                      <a:pt x="92263" y="854189"/>
                    </a:cubicBezTo>
                    <a:cubicBezTo>
                      <a:pt x="88074" y="849245"/>
                      <a:pt x="81600" y="856472"/>
                      <a:pt x="86931" y="861796"/>
                    </a:cubicBezTo>
                    <a:cubicBezTo>
                      <a:pt x="92263" y="867120"/>
                      <a:pt x="76744" y="861796"/>
                      <a:pt x="76744" y="869783"/>
                    </a:cubicBezTo>
                    <a:cubicBezTo>
                      <a:pt x="76744" y="877769"/>
                      <a:pt x="83409" y="871114"/>
                      <a:pt x="91406" y="872825"/>
                    </a:cubicBezTo>
                    <a:cubicBezTo>
                      <a:pt x="99404" y="874537"/>
                      <a:pt x="95881" y="886137"/>
                      <a:pt x="101593" y="890605"/>
                    </a:cubicBezTo>
                    <a:cubicBezTo>
                      <a:pt x="107306" y="895074"/>
                      <a:pt x="102545" y="876438"/>
                      <a:pt x="108734" y="875107"/>
                    </a:cubicBezTo>
                    <a:cubicBezTo>
                      <a:pt x="114923" y="873776"/>
                      <a:pt x="108734" y="889274"/>
                      <a:pt x="123015" y="894123"/>
                    </a:cubicBezTo>
                    <a:cubicBezTo>
                      <a:pt x="137297" y="898972"/>
                      <a:pt x="123872" y="891461"/>
                      <a:pt x="130061" y="886992"/>
                    </a:cubicBezTo>
                    <a:cubicBezTo>
                      <a:pt x="136249" y="882523"/>
                      <a:pt x="144342" y="900303"/>
                      <a:pt x="151007" y="902110"/>
                    </a:cubicBezTo>
                    <a:cubicBezTo>
                      <a:pt x="157671" y="903916"/>
                      <a:pt x="153196" y="894123"/>
                      <a:pt x="148341" y="888704"/>
                    </a:cubicBezTo>
                    <a:cubicBezTo>
                      <a:pt x="143485" y="883284"/>
                      <a:pt x="153196" y="886517"/>
                      <a:pt x="159861" y="888704"/>
                    </a:cubicBezTo>
                    <a:cubicBezTo>
                      <a:pt x="166525" y="890891"/>
                      <a:pt x="171857" y="891841"/>
                      <a:pt x="173190" y="886992"/>
                    </a:cubicBezTo>
                    <a:cubicBezTo>
                      <a:pt x="173666" y="885186"/>
                      <a:pt x="174904" y="885186"/>
                      <a:pt x="176522" y="885661"/>
                    </a:cubicBezTo>
                    <a:cubicBezTo>
                      <a:pt x="169572" y="881192"/>
                      <a:pt x="145960" y="884520"/>
                      <a:pt x="142723" y="883950"/>
                    </a:cubicBezTo>
                    <a:cubicBezTo>
                      <a:pt x="139486" y="883379"/>
                      <a:pt x="142057" y="830229"/>
                      <a:pt x="142723" y="817964"/>
                    </a:cubicBezTo>
                    <a:lnTo>
                      <a:pt x="141295" y="817964"/>
                    </a:lnTo>
                    <a:cubicBezTo>
                      <a:pt x="135488" y="817964"/>
                      <a:pt x="122254" y="819295"/>
                      <a:pt x="124824" y="810358"/>
                    </a:cubicBezTo>
                    <a:cubicBezTo>
                      <a:pt x="125087" y="809045"/>
                      <a:pt x="125976" y="807944"/>
                      <a:pt x="127205" y="807410"/>
                    </a:cubicBezTo>
                    <a:cubicBezTo>
                      <a:pt x="124128" y="804520"/>
                      <a:pt x="120408" y="802402"/>
                      <a:pt x="116351" y="801230"/>
                    </a:cubicBezTo>
                    <a:cubicBezTo>
                      <a:pt x="104328" y="800009"/>
                      <a:pt x="92198" y="800360"/>
                      <a:pt x="80267" y="802276"/>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379" name="Google Shape;1379;p28"/>
              <p:cNvSpPr/>
              <p:nvPr/>
            </p:nvSpPr>
            <p:spPr>
              <a:xfrm>
                <a:off x="8969845" y="8522407"/>
                <a:ext cx="404093" cy="403549"/>
              </a:xfrm>
              <a:custGeom>
                <a:rect b="b" l="l" r="r" t="t"/>
                <a:pathLst>
                  <a:path extrusionOk="0" h="171144" w="171374">
                    <a:moveTo>
                      <a:pt x="172208" y="97947"/>
                    </a:moveTo>
                    <a:cubicBezTo>
                      <a:pt x="164972" y="94334"/>
                      <a:pt x="157736" y="101560"/>
                      <a:pt x="155356" y="101560"/>
                    </a:cubicBezTo>
                    <a:cubicBezTo>
                      <a:pt x="152976" y="101560"/>
                      <a:pt x="147549" y="85967"/>
                      <a:pt x="145835" y="79406"/>
                    </a:cubicBezTo>
                    <a:cubicBezTo>
                      <a:pt x="144121" y="72845"/>
                      <a:pt x="136314" y="59534"/>
                      <a:pt x="131935" y="62482"/>
                    </a:cubicBezTo>
                    <a:cubicBezTo>
                      <a:pt x="127555" y="65429"/>
                      <a:pt x="128317" y="61341"/>
                      <a:pt x="114512" y="60675"/>
                    </a:cubicBezTo>
                    <a:cubicBezTo>
                      <a:pt x="100706" y="60010"/>
                      <a:pt x="101278" y="57728"/>
                      <a:pt x="104324" y="44511"/>
                    </a:cubicBezTo>
                    <a:cubicBezTo>
                      <a:pt x="107371" y="31295"/>
                      <a:pt x="95280" y="22833"/>
                      <a:pt x="100706" y="19886"/>
                    </a:cubicBezTo>
                    <a:cubicBezTo>
                      <a:pt x="106133" y="16938"/>
                      <a:pt x="104420" y="14942"/>
                      <a:pt x="99850" y="9142"/>
                    </a:cubicBezTo>
                    <a:cubicBezTo>
                      <a:pt x="98854" y="9883"/>
                      <a:pt x="97662" y="10313"/>
                      <a:pt x="96422" y="10378"/>
                    </a:cubicBezTo>
                    <a:cubicBezTo>
                      <a:pt x="91662" y="10378"/>
                      <a:pt x="85759" y="2106"/>
                      <a:pt x="77380" y="2106"/>
                    </a:cubicBezTo>
                    <a:cubicBezTo>
                      <a:pt x="69594" y="1275"/>
                      <a:pt x="61719" y="2051"/>
                      <a:pt x="54245" y="4388"/>
                    </a:cubicBezTo>
                    <a:cubicBezTo>
                      <a:pt x="48342" y="7430"/>
                      <a:pt x="37107" y="3817"/>
                      <a:pt x="29967" y="8571"/>
                    </a:cubicBezTo>
                    <a:cubicBezTo>
                      <a:pt x="22826" y="13325"/>
                      <a:pt x="13972" y="23404"/>
                      <a:pt x="14543" y="27587"/>
                    </a:cubicBezTo>
                    <a:cubicBezTo>
                      <a:pt x="15114" y="31771"/>
                      <a:pt x="12163" y="57157"/>
                      <a:pt x="8640" y="58393"/>
                    </a:cubicBezTo>
                    <a:cubicBezTo>
                      <a:pt x="6370" y="58764"/>
                      <a:pt x="4055" y="58764"/>
                      <a:pt x="1785" y="58393"/>
                    </a:cubicBezTo>
                    <a:cubicBezTo>
                      <a:pt x="9173" y="69563"/>
                      <a:pt x="18605" y="79241"/>
                      <a:pt x="29586" y="86917"/>
                    </a:cubicBezTo>
                    <a:cubicBezTo>
                      <a:pt x="40440" y="93573"/>
                      <a:pt x="39773" y="99563"/>
                      <a:pt x="51865" y="100799"/>
                    </a:cubicBezTo>
                    <a:cubicBezTo>
                      <a:pt x="60625" y="101086"/>
                      <a:pt x="68798" y="105271"/>
                      <a:pt x="74143" y="112209"/>
                    </a:cubicBezTo>
                    <a:cubicBezTo>
                      <a:pt x="78333" y="117533"/>
                      <a:pt x="108990" y="126566"/>
                      <a:pt x="111370" y="131225"/>
                    </a:cubicBezTo>
                    <a:cubicBezTo>
                      <a:pt x="113750" y="135884"/>
                      <a:pt x="95756" y="147388"/>
                      <a:pt x="95756" y="158228"/>
                    </a:cubicBezTo>
                    <a:cubicBezTo>
                      <a:pt x="95756" y="169067"/>
                      <a:pt x="89186" y="167736"/>
                      <a:pt x="89186" y="171444"/>
                    </a:cubicBezTo>
                    <a:cubicBezTo>
                      <a:pt x="89186" y="175152"/>
                      <a:pt x="102991" y="172585"/>
                      <a:pt x="108228" y="175627"/>
                    </a:cubicBezTo>
                    <a:cubicBezTo>
                      <a:pt x="113464" y="178670"/>
                      <a:pt x="121462" y="173821"/>
                      <a:pt x="127270" y="177434"/>
                    </a:cubicBezTo>
                    <a:cubicBezTo>
                      <a:pt x="133077" y="181047"/>
                      <a:pt x="139932" y="172585"/>
                      <a:pt x="144693" y="173821"/>
                    </a:cubicBezTo>
                    <a:cubicBezTo>
                      <a:pt x="149453" y="175057"/>
                      <a:pt x="154214" y="165453"/>
                      <a:pt x="160307" y="166024"/>
                    </a:cubicBezTo>
                    <a:cubicBezTo>
                      <a:pt x="166400" y="166594"/>
                      <a:pt x="171732" y="145011"/>
                      <a:pt x="170589" y="136549"/>
                    </a:cubicBezTo>
                    <a:cubicBezTo>
                      <a:pt x="169447" y="128087"/>
                      <a:pt x="179444" y="101560"/>
                      <a:pt x="172208" y="97947"/>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380" name="Google Shape;1380;p28"/>
              <p:cNvSpPr/>
              <p:nvPr/>
            </p:nvSpPr>
            <p:spPr>
              <a:xfrm>
                <a:off x="8200946" y="6996296"/>
                <a:ext cx="561239" cy="784680"/>
              </a:xfrm>
              <a:custGeom>
                <a:rect b="b" l="l" r="r" t="t"/>
                <a:pathLst>
                  <a:path extrusionOk="0" h="332780" w="238020">
                    <a:moveTo>
                      <a:pt x="39678" y="247041"/>
                    </a:moveTo>
                    <a:cubicBezTo>
                      <a:pt x="44393" y="249877"/>
                      <a:pt x="50292" y="249877"/>
                      <a:pt x="55007" y="247041"/>
                    </a:cubicBezTo>
                    <a:cubicBezTo>
                      <a:pt x="56815" y="244664"/>
                      <a:pt x="61957" y="249798"/>
                      <a:pt x="69383" y="258165"/>
                    </a:cubicBezTo>
                    <a:lnTo>
                      <a:pt x="70240" y="259116"/>
                    </a:lnTo>
                    <a:cubicBezTo>
                      <a:pt x="75852" y="257312"/>
                      <a:pt x="81864" y="257147"/>
                      <a:pt x="87568" y="258640"/>
                    </a:cubicBezTo>
                    <a:cubicBezTo>
                      <a:pt x="93090" y="262063"/>
                      <a:pt x="91662" y="274614"/>
                      <a:pt x="99374" y="275280"/>
                    </a:cubicBezTo>
                    <a:cubicBezTo>
                      <a:pt x="107086" y="275945"/>
                      <a:pt x="112607" y="283647"/>
                      <a:pt x="111941" y="287830"/>
                    </a:cubicBezTo>
                    <a:cubicBezTo>
                      <a:pt x="111275" y="292014"/>
                      <a:pt x="120319" y="294105"/>
                      <a:pt x="119558" y="300381"/>
                    </a:cubicBezTo>
                    <a:cubicBezTo>
                      <a:pt x="118796" y="306656"/>
                      <a:pt x="139837" y="305230"/>
                      <a:pt x="142598" y="303138"/>
                    </a:cubicBezTo>
                    <a:cubicBezTo>
                      <a:pt x="146051" y="300626"/>
                      <a:pt x="150575" y="300120"/>
                      <a:pt x="154499" y="301807"/>
                    </a:cubicBezTo>
                    <a:cubicBezTo>
                      <a:pt x="157927" y="303899"/>
                      <a:pt x="164020" y="299715"/>
                      <a:pt x="167733" y="301046"/>
                    </a:cubicBezTo>
                    <a:cubicBezTo>
                      <a:pt x="171446" y="302377"/>
                      <a:pt x="185156" y="308082"/>
                      <a:pt x="182395" y="312931"/>
                    </a:cubicBezTo>
                    <a:cubicBezTo>
                      <a:pt x="179634" y="317780"/>
                      <a:pt x="169828" y="325482"/>
                      <a:pt x="171922" y="329665"/>
                    </a:cubicBezTo>
                    <a:cubicBezTo>
                      <a:pt x="174017" y="333849"/>
                      <a:pt x="180872" y="334990"/>
                      <a:pt x="183823" y="339173"/>
                    </a:cubicBezTo>
                    <a:lnTo>
                      <a:pt x="184775" y="339173"/>
                    </a:lnTo>
                    <a:cubicBezTo>
                      <a:pt x="190107" y="338033"/>
                      <a:pt x="192487" y="317875"/>
                      <a:pt x="192487" y="311980"/>
                    </a:cubicBezTo>
                    <a:cubicBezTo>
                      <a:pt x="193018" y="302779"/>
                      <a:pt x="194388" y="293645"/>
                      <a:pt x="196581" y="284693"/>
                    </a:cubicBezTo>
                    <a:cubicBezTo>
                      <a:pt x="200009" y="272998"/>
                      <a:pt x="183823" y="264821"/>
                      <a:pt x="183823" y="252175"/>
                    </a:cubicBezTo>
                    <a:cubicBezTo>
                      <a:pt x="183823" y="239529"/>
                      <a:pt x="190202" y="246660"/>
                      <a:pt x="197438" y="241431"/>
                    </a:cubicBezTo>
                    <a:cubicBezTo>
                      <a:pt x="204674" y="236202"/>
                      <a:pt x="197438" y="234015"/>
                      <a:pt x="193439" y="233254"/>
                    </a:cubicBezTo>
                    <a:cubicBezTo>
                      <a:pt x="189249" y="231329"/>
                      <a:pt x="187043" y="226682"/>
                      <a:pt x="188203" y="222225"/>
                    </a:cubicBezTo>
                    <a:cubicBezTo>
                      <a:pt x="189441" y="218422"/>
                      <a:pt x="211434" y="220038"/>
                      <a:pt x="218479" y="220038"/>
                    </a:cubicBezTo>
                    <a:cubicBezTo>
                      <a:pt x="226392" y="219098"/>
                      <a:pt x="234033" y="216576"/>
                      <a:pt x="240948" y="212622"/>
                    </a:cubicBezTo>
                    <a:cubicBezTo>
                      <a:pt x="242018" y="208780"/>
                      <a:pt x="240573" y="204680"/>
                      <a:pt x="237330" y="202353"/>
                    </a:cubicBezTo>
                    <a:cubicBezTo>
                      <a:pt x="231903" y="198169"/>
                      <a:pt x="233903" y="192179"/>
                      <a:pt x="238092" y="187330"/>
                    </a:cubicBezTo>
                    <a:cubicBezTo>
                      <a:pt x="242281" y="182481"/>
                      <a:pt x="235521" y="177822"/>
                      <a:pt x="230285" y="172022"/>
                    </a:cubicBezTo>
                    <a:cubicBezTo>
                      <a:pt x="225048" y="166223"/>
                      <a:pt x="229047" y="145115"/>
                      <a:pt x="235140" y="135321"/>
                    </a:cubicBezTo>
                    <a:cubicBezTo>
                      <a:pt x="241234" y="125528"/>
                      <a:pt x="222859" y="127715"/>
                      <a:pt x="211624" y="129141"/>
                    </a:cubicBezTo>
                    <a:cubicBezTo>
                      <a:pt x="200754" y="130593"/>
                      <a:pt x="189975" y="125906"/>
                      <a:pt x="183633" y="116971"/>
                    </a:cubicBezTo>
                    <a:cubicBezTo>
                      <a:pt x="176397" y="107463"/>
                      <a:pt x="166591" y="113548"/>
                      <a:pt x="149358" y="113928"/>
                    </a:cubicBezTo>
                    <a:cubicBezTo>
                      <a:pt x="132125" y="114309"/>
                      <a:pt x="135458" y="94912"/>
                      <a:pt x="136314" y="87496"/>
                    </a:cubicBezTo>
                    <a:cubicBezTo>
                      <a:pt x="137171" y="80080"/>
                      <a:pt x="127460" y="79129"/>
                      <a:pt x="127460" y="74280"/>
                    </a:cubicBezTo>
                    <a:cubicBezTo>
                      <a:pt x="127460" y="69431"/>
                      <a:pt x="122509" y="69526"/>
                      <a:pt x="117939" y="69906"/>
                    </a:cubicBezTo>
                    <a:cubicBezTo>
                      <a:pt x="113369" y="70287"/>
                      <a:pt x="117939" y="64487"/>
                      <a:pt x="120986" y="60398"/>
                    </a:cubicBezTo>
                    <a:cubicBezTo>
                      <a:pt x="124033" y="56310"/>
                      <a:pt x="123747" y="53648"/>
                      <a:pt x="123937" y="45566"/>
                    </a:cubicBezTo>
                    <a:cubicBezTo>
                      <a:pt x="124128" y="37484"/>
                      <a:pt x="135838" y="30828"/>
                      <a:pt x="141646" y="22937"/>
                    </a:cubicBezTo>
                    <a:cubicBezTo>
                      <a:pt x="143205" y="21037"/>
                      <a:pt x="145346" y="19701"/>
                      <a:pt x="147739" y="19133"/>
                    </a:cubicBezTo>
                    <a:cubicBezTo>
                      <a:pt x="148443" y="16989"/>
                      <a:pt x="150347" y="15461"/>
                      <a:pt x="152595" y="15235"/>
                    </a:cubicBezTo>
                    <a:cubicBezTo>
                      <a:pt x="161449" y="13429"/>
                      <a:pt x="165924" y="7629"/>
                      <a:pt x="157451" y="2780"/>
                    </a:cubicBezTo>
                    <a:cubicBezTo>
                      <a:pt x="148977" y="-2069"/>
                      <a:pt x="144121" y="12288"/>
                      <a:pt x="134791" y="13429"/>
                    </a:cubicBezTo>
                    <a:cubicBezTo>
                      <a:pt x="125461" y="14570"/>
                      <a:pt x="123652" y="20560"/>
                      <a:pt x="117463" y="23602"/>
                    </a:cubicBezTo>
                    <a:cubicBezTo>
                      <a:pt x="111275" y="26645"/>
                      <a:pt x="99659" y="24078"/>
                      <a:pt x="99278" y="29402"/>
                    </a:cubicBezTo>
                    <a:cubicBezTo>
                      <a:pt x="98898" y="34727"/>
                      <a:pt x="95280" y="29402"/>
                      <a:pt x="89758" y="28071"/>
                    </a:cubicBezTo>
                    <a:cubicBezTo>
                      <a:pt x="84235" y="26740"/>
                      <a:pt x="70716" y="38720"/>
                      <a:pt x="70716" y="45375"/>
                    </a:cubicBezTo>
                    <a:cubicBezTo>
                      <a:pt x="70716" y="52031"/>
                      <a:pt x="73382" y="58211"/>
                      <a:pt x="63575" y="64392"/>
                    </a:cubicBezTo>
                    <a:cubicBezTo>
                      <a:pt x="55607" y="70864"/>
                      <a:pt x="48840" y="78685"/>
                      <a:pt x="43582" y="87496"/>
                    </a:cubicBezTo>
                    <a:cubicBezTo>
                      <a:pt x="42613" y="88934"/>
                      <a:pt x="40681" y="89354"/>
                      <a:pt x="39202" y="88447"/>
                    </a:cubicBezTo>
                    <a:cubicBezTo>
                      <a:pt x="39013" y="90789"/>
                      <a:pt x="38041" y="92999"/>
                      <a:pt x="36441" y="94722"/>
                    </a:cubicBezTo>
                    <a:cubicBezTo>
                      <a:pt x="31698" y="98846"/>
                      <a:pt x="27184" y="103226"/>
                      <a:pt x="22921" y="107843"/>
                    </a:cubicBezTo>
                    <a:cubicBezTo>
                      <a:pt x="25397" y="110220"/>
                      <a:pt x="27777" y="112407"/>
                      <a:pt x="29300" y="114023"/>
                    </a:cubicBezTo>
                    <a:cubicBezTo>
                      <a:pt x="35584" y="120774"/>
                      <a:pt x="31585" y="126099"/>
                      <a:pt x="33299" y="129617"/>
                    </a:cubicBezTo>
                    <a:cubicBezTo>
                      <a:pt x="35013" y="133135"/>
                      <a:pt x="36917" y="138459"/>
                      <a:pt x="33299" y="140741"/>
                    </a:cubicBezTo>
                    <a:cubicBezTo>
                      <a:pt x="29681" y="143023"/>
                      <a:pt x="33299" y="167363"/>
                      <a:pt x="36917" y="171737"/>
                    </a:cubicBezTo>
                    <a:cubicBezTo>
                      <a:pt x="40535" y="176111"/>
                      <a:pt x="36917" y="180199"/>
                      <a:pt x="32442" y="189042"/>
                    </a:cubicBezTo>
                    <a:cubicBezTo>
                      <a:pt x="27967" y="197884"/>
                      <a:pt x="23969" y="201973"/>
                      <a:pt x="15971" y="202353"/>
                    </a:cubicBezTo>
                    <a:cubicBezTo>
                      <a:pt x="7974" y="202733"/>
                      <a:pt x="8450" y="215284"/>
                      <a:pt x="5784" y="215284"/>
                    </a:cubicBezTo>
                    <a:cubicBezTo>
                      <a:pt x="3118" y="215284"/>
                      <a:pt x="2071" y="219753"/>
                      <a:pt x="1785" y="223651"/>
                    </a:cubicBezTo>
                    <a:cubicBezTo>
                      <a:pt x="9019" y="229869"/>
                      <a:pt x="17440" y="234559"/>
                      <a:pt x="26539" y="237437"/>
                    </a:cubicBezTo>
                    <a:cubicBezTo>
                      <a:pt x="31395" y="237533"/>
                      <a:pt x="34156" y="243333"/>
                      <a:pt x="39678" y="247041"/>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381" name="Google Shape;1381;p28"/>
              <p:cNvSpPr/>
              <p:nvPr/>
            </p:nvSpPr>
            <p:spPr>
              <a:xfrm>
                <a:off x="8648565" y="8059648"/>
                <a:ext cx="561239" cy="650164"/>
              </a:xfrm>
              <a:custGeom>
                <a:rect b="b" l="l" r="r" t="t"/>
                <a:pathLst>
                  <a:path extrusionOk="0" h="275732" w="238020">
                    <a:moveTo>
                      <a:pt x="244482" y="165748"/>
                    </a:moveTo>
                    <a:cubicBezTo>
                      <a:pt x="241435" y="156905"/>
                      <a:pt x="232581" y="155764"/>
                      <a:pt x="232581" y="146256"/>
                    </a:cubicBezTo>
                    <a:cubicBezTo>
                      <a:pt x="232581" y="136748"/>
                      <a:pt x="229058" y="135607"/>
                      <a:pt x="216015" y="136178"/>
                    </a:cubicBezTo>
                    <a:cubicBezTo>
                      <a:pt x="202971" y="136748"/>
                      <a:pt x="194688" y="133801"/>
                      <a:pt x="194117" y="126099"/>
                    </a:cubicBezTo>
                    <a:cubicBezTo>
                      <a:pt x="193546" y="118398"/>
                      <a:pt x="185739" y="112503"/>
                      <a:pt x="191737" y="109555"/>
                    </a:cubicBezTo>
                    <a:cubicBezTo>
                      <a:pt x="197735" y="106608"/>
                      <a:pt x="187548" y="101283"/>
                      <a:pt x="188785" y="94152"/>
                    </a:cubicBezTo>
                    <a:cubicBezTo>
                      <a:pt x="190023" y="87021"/>
                      <a:pt x="185167" y="84074"/>
                      <a:pt x="181073" y="80556"/>
                    </a:cubicBezTo>
                    <a:cubicBezTo>
                      <a:pt x="176979" y="77038"/>
                      <a:pt x="159080" y="82362"/>
                      <a:pt x="159080" y="75802"/>
                    </a:cubicBezTo>
                    <a:cubicBezTo>
                      <a:pt x="159080" y="69241"/>
                      <a:pt x="148417" y="68100"/>
                      <a:pt x="142514" y="68100"/>
                    </a:cubicBezTo>
                    <a:cubicBezTo>
                      <a:pt x="136611" y="68100"/>
                      <a:pt x="140705" y="60494"/>
                      <a:pt x="134231" y="61064"/>
                    </a:cubicBezTo>
                    <a:cubicBezTo>
                      <a:pt x="127757" y="61635"/>
                      <a:pt x="128899" y="56881"/>
                      <a:pt x="120045" y="58117"/>
                    </a:cubicBezTo>
                    <a:cubicBezTo>
                      <a:pt x="111191" y="59353"/>
                      <a:pt x="105764" y="55074"/>
                      <a:pt x="96338" y="43855"/>
                    </a:cubicBezTo>
                    <a:cubicBezTo>
                      <a:pt x="86913" y="32635"/>
                      <a:pt x="87960" y="10767"/>
                      <a:pt x="89769" y="4777"/>
                    </a:cubicBezTo>
                    <a:cubicBezTo>
                      <a:pt x="91578" y="-1213"/>
                      <a:pt x="78534" y="3636"/>
                      <a:pt x="70727" y="3636"/>
                    </a:cubicBezTo>
                    <a:cubicBezTo>
                      <a:pt x="62090" y="5254"/>
                      <a:pt x="53963" y="8905"/>
                      <a:pt x="47020" y="14285"/>
                    </a:cubicBezTo>
                    <a:cubicBezTo>
                      <a:pt x="38737" y="19039"/>
                      <a:pt x="33977" y="19039"/>
                      <a:pt x="29883" y="23127"/>
                    </a:cubicBezTo>
                    <a:cubicBezTo>
                      <a:pt x="25457" y="27776"/>
                      <a:pt x="18719" y="29412"/>
                      <a:pt x="12650" y="27311"/>
                    </a:cubicBezTo>
                    <a:cubicBezTo>
                      <a:pt x="10481" y="26596"/>
                      <a:pt x="8250" y="26087"/>
                      <a:pt x="5986" y="25790"/>
                    </a:cubicBezTo>
                    <a:cubicBezTo>
                      <a:pt x="9508" y="34537"/>
                      <a:pt x="17887" y="48799"/>
                      <a:pt x="19791" y="54314"/>
                    </a:cubicBezTo>
                    <a:cubicBezTo>
                      <a:pt x="21695" y="59828"/>
                      <a:pt x="16839" y="62586"/>
                      <a:pt x="14459" y="64963"/>
                    </a:cubicBezTo>
                    <a:cubicBezTo>
                      <a:pt x="12079" y="67340"/>
                      <a:pt x="15602" y="88637"/>
                      <a:pt x="16268" y="93487"/>
                    </a:cubicBezTo>
                    <a:cubicBezTo>
                      <a:pt x="16934" y="98336"/>
                      <a:pt x="7890" y="107083"/>
                      <a:pt x="11508" y="110030"/>
                    </a:cubicBezTo>
                    <a:cubicBezTo>
                      <a:pt x="15126" y="112978"/>
                      <a:pt x="6747" y="121915"/>
                      <a:pt x="6747" y="127240"/>
                    </a:cubicBezTo>
                    <a:cubicBezTo>
                      <a:pt x="6747" y="132565"/>
                      <a:pt x="14459" y="132565"/>
                      <a:pt x="14459" y="136748"/>
                    </a:cubicBezTo>
                    <a:cubicBezTo>
                      <a:pt x="12859" y="143143"/>
                      <a:pt x="9092" y="148787"/>
                      <a:pt x="3796" y="152721"/>
                    </a:cubicBezTo>
                    <a:cubicBezTo>
                      <a:pt x="1606" y="153958"/>
                      <a:pt x="1511" y="157381"/>
                      <a:pt x="2082" y="160994"/>
                    </a:cubicBezTo>
                    <a:cubicBezTo>
                      <a:pt x="3320" y="160518"/>
                      <a:pt x="4177" y="165938"/>
                      <a:pt x="10270" y="170502"/>
                    </a:cubicBezTo>
                    <a:cubicBezTo>
                      <a:pt x="16363" y="175065"/>
                      <a:pt x="9127" y="184669"/>
                      <a:pt x="15030" y="191800"/>
                    </a:cubicBezTo>
                    <a:cubicBezTo>
                      <a:pt x="20933" y="198931"/>
                      <a:pt x="27503" y="199501"/>
                      <a:pt x="23314" y="203019"/>
                    </a:cubicBezTo>
                    <a:cubicBezTo>
                      <a:pt x="19124" y="206537"/>
                      <a:pt x="23885" y="213668"/>
                      <a:pt x="19219" y="217281"/>
                    </a:cubicBezTo>
                    <a:cubicBezTo>
                      <a:pt x="14554" y="220894"/>
                      <a:pt x="20933" y="231448"/>
                      <a:pt x="26265" y="233825"/>
                    </a:cubicBezTo>
                    <a:cubicBezTo>
                      <a:pt x="31597" y="236202"/>
                      <a:pt x="28074" y="246851"/>
                      <a:pt x="33406" y="252176"/>
                    </a:cubicBezTo>
                    <a:cubicBezTo>
                      <a:pt x="38737" y="257500"/>
                      <a:pt x="36357" y="269955"/>
                      <a:pt x="38166" y="274044"/>
                    </a:cubicBezTo>
                    <a:cubicBezTo>
                      <a:pt x="39975" y="278133"/>
                      <a:pt x="55875" y="268149"/>
                      <a:pt x="65396" y="258070"/>
                    </a:cubicBezTo>
                    <a:cubicBezTo>
                      <a:pt x="74916" y="247992"/>
                      <a:pt x="74250" y="256264"/>
                      <a:pt x="83199" y="257500"/>
                    </a:cubicBezTo>
                    <a:cubicBezTo>
                      <a:pt x="92149" y="258736"/>
                      <a:pt x="102241" y="258641"/>
                      <a:pt x="106335" y="267008"/>
                    </a:cubicBezTo>
                    <a:cubicBezTo>
                      <a:pt x="110429" y="275375"/>
                      <a:pt x="115189" y="258736"/>
                      <a:pt x="118141" y="255218"/>
                    </a:cubicBezTo>
                    <a:cubicBezTo>
                      <a:pt x="121092" y="251700"/>
                      <a:pt x="141276" y="256359"/>
                      <a:pt x="144799" y="255218"/>
                    </a:cubicBezTo>
                    <a:cubicBezTo>
                      <a:pt x="148322" y="254077"/>
                      <a:pt x="151368" y="228596"/>
                      <a:pt x="150702" y="224412"/>
                    </a:cubicBezTo>
                    <a:cubicBezTo>
                      <a:pt x="150036" y="220228"/>
                      <a:pt x="158985" y="210245"/>
                      <a:pt x="166126" y="205396"/>
                    </a:cubicBezTo>
                    <a:cubicBezTo>
                      <a:pt x="173266" y="200547"/>
                      <a:pt x="184501" y="204255"/>
                      <a:pt x="190404" y="201212"/>
                    </a:cubicBezTo>
                    <a:cubicBezTo>
                      <a:pt x="197877" y="198876"/>
                      <a:pt x="205752" y="198099"/>
                      <a:pt x="213539" y="198931"/>
                    </a:cubicBezTo>
                    <a:cubicBezTo>
                      <a:pt x="221822" y="198931"/>
                      <a:pt x="227725" y="207202"/>
                      <a:pt x="232581" y="207202"/>
                    </a:cubicBezTo>
                    <a:cubicBezTo>
                      <a:pt x="237437" y="207202"/>
                      <a:pt x="243244" y="199501"/>
                      <a:pt x="242102" y="192370"/>
                    </a:cubicBezTo>
                    <a:cubicBezTo>
                      <a:pt x="240959" y="185239"/>
                      <a:pt x="247433" y="174685"/>
                      <a:pt x="244482" y="165748"/>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382" name="Google Shape;1382;p28"/>
              <p:cNvSpPr/>
              <p:nvPr/>
            </p:nvSpPr>
            <p:spPr>
              <a:xfrm>
                <a:off x="8092950" y="7597106"/>
                <a:ext cx="606139" cy="874358"/>
              </a:xfrm>
              <a:custGeom>
                <a:rect b="b" l="l" r="r" t="t"/>
                <a:pathLst>
                  <a:path extrusionOk="0" h="370812" w="257062">
                    <a:moveTo>
                      <a:pt x="237146" y="357252"/>
                    </a:moveTo>
                    <a:cubicBezTo>
                      <a:pt x="237146" y="356777"/>
                      <a:pt x="237622" y="356587"/>
                      <a:pt x="237812" y="356587"/>
                    </a:cubicBezTo>
                    <a:cubicBezTo>
                      <a:pt x="237241" y="352974"/>
                      <a:pt x="237812" y="349551"/>
                      <a:pt x="239526" y="348315"/>
                    </a:cubicBezTo>
                    <a:cubicBezTo>
                      <a:pt x="244822" y="344381"/>
                      <a:pt x="248590" y="338736"/>
                      <a:pt x="250189" y="332341"/>
                    </a:cubicBezTo>
                    <a:cubicBezTo>
                      <a:pt x="250189" y="328253"/>
                      <a:pt x="242478" y="328253"/>
                      <a:pt x="242478" y="322833"/>
                    </a:cubicBezTo>
                    <a:cubicBezTo>
                      <a:pt x="242478" y="317414"/>
                      <a:pt x="250761" y="308571"/>
                      <a:pt x="247238" y="305624"/>
                    </a:cubicBezTo>
                    <a:cubicBezTo>
                      <a:pt x="243715" y="302676"/>
                      <a:pt x="252570" y="293834"/>
                      <a:pt x="251998" y="289080"/>
                    </a:cubicBezTo>
                    <a:cubicBezTo>
                      <a:pt x="251427" y="284326"/>
                      <a:pt x="247809" y="263028"/>
                      <a:pt x="250189" y="260556"/>
                    </a:cubicBezTo>
                    <a:cubicBezTo>
                      <a:pt x="252570" y="258084"/>
                      <a:pt x="257901" y="256467"/>
                      <a:pt x="255521" y="249907"/>
                    </a:cubicBezTo>
                    <a:cubicBezTo>
                      <a:pt x="253141" y="243346"/>
                      <a:pt x="245239" y="230891"/>
                      <a:pt x="241716" y="221383"/>
                    </a:cubicBezTo>
                    <a:cubicBezTo>
                      <a:pt x="235372" y="220371"/>
                      <a:pt x="228886" y="220694"/>
                      <a:pt x="222674" y="222334"/>
                    </a:cubicBezTo>
                    <a:cubicBezTo>
                      <a:pt x="216200" y="224711"/>
                      <a:pt x="217914" y="203983"/>
                      <a:pt x="217914" y="196281"/>
                    </a:cubicBezTo>
                    <a:cubicBezTo>
                      <a:pt x="217914" y="188580"/>
                      <a:pt x="211440" y="192763"/>
                      <a:pt x="209060" y="198088"/>
                    </a:cubicBezTo>
                    <a:cubicBezTo>
                      <a:pt x="206679" y="203412"/>
                      <a:pt x="197254" y="201035"/>
                      <a:pt x="187733" y="201035"/>
                    </a:cubicBezTo>
                    <a:cubicBezTo>
                      <a:pt x="178212" y="201035"/>
                      <a:pt x="182972" y="189150"/>
                      <a:pt x="177070" y="189721"/>
                    </a:cubicBezTo>
                    <a:cubicBezTo>
                      <a:pt x="171167" y="190291"/>
                      <a:pt x="166406" y="188009"/>
                      <a:pt x="166978" y="182115"/>
                    </a:cubicBezTo>
                    <a:cubicBezTo>
                      <a:pt x="167549" y="176220"/>
                      <a:pt x="162884" y="171370"/>
                      <a:pt x="158694" y="164905"/>
                    </a:cubicBezTo>
                    <a:cubicBezTo>
                      <a:pt x="154505" y="158440"/>
                      <a:pt x="149840" y="151879"/>
                      <a:pt x="153363" y="147790"/>
                    </a:cubicBezTo>
                    <a:cubicBezTo>
                      <a:pt x="156886" y="143702"/>
                      <a:pt x="150983" y="140089"/>
                      <a:pt x="156314" y="134765"/>
                    </a:cubicBezTo>
                    <a:cubicBezTo>
                      <a:pt x="161646" y="129440"/>
                      <a:pt x="166978" y="131152"/>
                      <a:pt x="165264" y="124116"/>
                    </a:cubicBezTo>
                    <a:cubicBezTo>
                      <a:pt x="163550" y="117080"/>
                      <a:pt x="171167" y="112801"/>
                      <a:pt x="171738" y="105099"/>
                    </a:cubicBezTo>
                    <a:cubicBezTo>
                      <a:pt x="172309" y="97398"/>
                      <a:pt x="181259" y="99775"/>
                      <a:pt x="189542" y="93310"/>
                    </a:cubicBezTo>
                    <a:cubicBezTo>
                      <a:pt x="197825" y="86844"/>
                      <a:pt x="206679" y="90362"/>
                      <a:pt x="213820" y="84467"/>
                    </a:cubicBezTo>
                    <a:cubicBezTo>
                      <a:pt x="220961" y="78572"/>
                      <a:pt x="225054" y="83706"/>
                      <a:pt x="230005" y="83326"/>
                    </a:cubicBezTo>
                    <a:cubicBezTo>
                      <a:pt x="227054" y="79143"/>
                      <a:pt x="219723" y="77146"/>
                      <a:pt x="218104" y="73818"/>
                    </a:cubicBezTo>
                    <a:cubicBezTo>
                      <a:pt x="216486" y="70490"/>
                      <a:pt x="225816" y="61933"/>
                      <a:pt x="228577" y="57084"/>
                    </a:cubicBezTo>
                    <a:cubicBezTo>
                      <a:pt x="231338" y="52235"/>
                      <a:pt x="217438" y="46625"/>
                      <a:pt x="213915" y="45199"/>
                    </a:cubicBezTo>
                    <a:cubicBezTo>
                      <a:pt x="210392" y="43773"/>
                      <a:pt x="204394" y="48051"/>
                      <a:pt x="200681" y="45960"/>
                    </a:cubicBezTo>
                    <a:cubicBezTo>
                      <a:pt x="196757" y="44273"/>
                      <a:pt x="192233" y="44779"/>
                      <a:pt x="188780" y="47291"/>
                    </a:cubicBezTo>
                    <a:cubicBezTo>
                      <a:pt x="186019" y="49382"/>
                      <a:pt x="165073" y="50809"/>
                      <a:pt x="165740" y="44533"/>
                    </a:cubicBezTo>
                    <a:cubicBezTo>
                      <a:pt x="166406" y="38258"/>
                      <a:pt x="157361" y="36166"/>
                      <a:pt x="158123" y="31983"/>
                    </a:cubicBezTo>
                    <a:cubicBezTo>
                      <a:pt x="158885" y="27799"/>
                      <a:pt x="153268" y="20193"/>
                      <a:pt x="145556" y="19432"/>
                    </a:cubicBezTo>
                    <a:cubicBezTo>
                      <a:pt x="137844" y="18672"/>
                      <a:pt x="139272" y="6216"/>
                      <a:pt x="133750" y="2793"/>
                    </a:cubicBezTo>
                    <a:cubicBezTo>
                      <a:pt x="128046" y="1300"/>
                      <a:pt x="122035" y="1465"/>
                      <a:pt x="116422" y="3269"/>
                    </a:cubicBezTo>
                    <a:cubicBezTo>
                      <a:pt x="123182" y="10875"/>
                      <a:pt x="125943" y="14013"/>
                      <a:pt x="121087" y="17531"/>
                    </a:cubicBezTo>
                    <a:cubicBezTo>
                      <a:pt x="115184" y="22285"/>
                      <a:pt x="121087" y="23045"/>
                      <a:pt x="109948" y="37878"/>
                    </a:cubicBezTo>
                    <a:cubicBezTo>
                      <a:pt x="98808" y="52710"/>
                      <a:pt x="79862" y="56418"/>
                      <a:pt x="70627" y="59176"/>
                    </a:cubicBezTo>
                    <a:cubicBezTo>
                      <a:pt x="61392" y="61933"/>
                      <a:pt x="57583" y="79048"/>
                      <a:pt x="52537" y="91123"/>
                    </a:cubicBezTo>
                    <a:cubicBezTo>
                      <a:pt x="47491" y="103198"/>
                      <a:pt x="43016" y="98919"/>
                      <a:pt x="38161" y="92074"/>
                    </a:cubicBezTo>
                    <a:cubicBezTo>
                      <a:pt x="33305" y="85228"/>
                      <a:pt x="28640" y="93405"/>
                      <a:pt x="22928" y="87890"/>
                    </a:cubicBezTo>
                    <a:cubicBezTo>
                      <a:pt x="17215" y="82375"/>
                      <a:pt x="19691" y="82280"/>
                      <a:pt x="22928" y="77716"/>
                    </a:cubicBezTo>
                    <a:cubicBezTo>
                      <a:pt x="24641" y="75149"/>
                      <a:pt x="22928" y="71251"/>
                      <a:pt x="19024" y="67353"/>
                    </a:cubicBezTo>
                    <a:cubicBezTo>
                      <a:pt x="12359" y="68779"/>
                      <a:pt x="5695" y="77907"/>
                      <a:pt x="2458" y="84847"/>
                    </a:cubicBezTo>
                    <a:cubicBezTo>
                      <a:pt x="-779" y="91788"/>
                      <a:pt x="8646" y="107096"/>
                      <a:pt x="9979" y="112421"/>
                    </a:cubicBezTo>
                    <a:cubicBezTo>
                      <a:pt x="11312" y="117745"/>
                      <a:pt x="4648" y="112421"/>
                      <a:pt x="3791" y="117745"/>
                    </a:cubicBezTo>
                    <a:cubicBezTo>
                      <a:pt x="2934" y="123070"/>
                      <a:pt x="18453" y="129725"/>
                      <a:pt x="25498" y="135050"/>
                    </a:cubicBezTo>
                    <a:cubicBezTo>
                      <a:pt x="32544" y="140374"/>
                      <a:pt x="38827" y="155492"/>
                      <a:pt x="45492" y="162528"/>
                    </a:cubicBezTo>
                    <a:cubicBezTo>
                      <a:pt x="52157" y="169564"/>
                      <a:pt x="52632" y="175839"/>
                      <a:pt x="59773" y="193144"/>
                    </a:cubicBezTo>
                    <a:cubicBezTo>
                      <a:pt x="68045" y="213845"/>
                      <a:pt x="78446" y="233633"/>
                      <a:pt x="90811" y="252189"/>
                    </a:cubicBezTo>
                    <a:cubicBezTo>
                      <a:pt x="100332" y="264644"/>
                      <a:pt x="105092" y="274342"/>
                      <a:pt x="102807" y="277955"/>
                    </a:cubicBezTo>
                    <a:cubicBezTo>
                      <a:pt x="101226" y="285010"/>
                      <a:pt x="104281" y="292292"/>
                      <a:pt x="110424" y="296116"/>
                    </a:cubicBezTo>
                    <a:cubicBezTo>
                      <a:pt x="119975" y="304795"/>
                      <a:pt x="130559" y="312267"/>
                      <a:pt x="141938" y="318364"/>
                    </a:cubicBezTo>
                    <a:cubicBezTo>
                      <a:pt x="160979" y="327872"/>
                      <a:pt x="194873" y="345367"/>
                      <a:pt x="199729" y="353829"/>
                    </a:cubicBezTo>
                    <a:cubicBezTo>
                      <a:pt x="206291" y="361572"/>
                      <a:pt x="214484" y="367773"/>
                      <a:pt x="223722" y="371990"/>
                    </a:cubicBezTo>
                    <a:cubicBezTo>
                      <a:pt x="224579" y="372560"/>
                      <a:pt x="224864" y="373891"/>
                      <a:pt x="224864" y="375793"/>
                    </a:cubicBezTo>
                    <a:cubicBezTo>
                      <a:pt x="226214" y="374602"/>
                      <a:pt x="227682" y="373551"/>
                      <a:pt x="229244" y="372655"/>
                    </a:cubicBezTo>
                    <a:cubicBezTo>
                      <a:pt x="234766" y="370278"/>
                      <a:pt x="235337" y="360200"/>
                      <a:pt x="237146" y="357252"/>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383" name="Google Shape;1383;p28"/>
              <p:cNvSpPr/>
              <p:nvPr/>
            </p:nvSpPr>
            <p:spPr>
              <a:xfrm>
                <a:off x="8470740" y="7012323"/>
                <a:ext cx="651039" cy="538067"/>
              </a:xfrm>
              <a:custGeom>
                <a:rect b="b" l="l" r="r" t="t"/>
                <a:pathLst>
                  <a:path extrusionOk="0" h="228192" w="276103">
                    <a:moveTo>
                      <a:pt x="27323" y="15855"/>
                    </a:moveTo>
                    <a:cubicBezTo>
                      <a:pt x="21516" y="23746"/>
                      <a:pt x="9900" y="30497"/>
                      <a:pt x="9614" y="38484"/>
                    </a:cubicBezTo>
                    <a:cubicBezTo>
                      <a:pt x="9329" y="46470"/>
                      <a:pt x="9614" y="49513"/>
                      <a:pt x="6663" y="53316"/>
                    </a:cubicBezTo>
                    <a:cubicBezTo>
                      <a:pt x="3711" y="57120"/>
                      <a:pt x="-763" y="62824"/>
                      <a:pt x="3616" y="62824"/>
                    </a:cubicBezTo>
                    <a:cubicBezTo>
                      <a:pt x="7996" y="62824"/>
                      <a:pt x="13137" y="62824"/>
                      <a:pt x="13137" y="67198"/>
                    </a:cubicBezTo>
                    <a:cubicBezTo>
                      <a:pt x="13137" y="71572"/>
                      <a:pt x="22658" y="72998"/>
                      <a:pt x="21991" y="80414"/>
                    </a:cubicBezTo>
                    <a:cubicBezTo>
                      <a:pt x="21325" y="87830"/>
                      <a:pt x="17802" y="107227"/>
                      <a:pt x="35035" y="106846"/>
                    </a:cubicBezTo>
                    <a:cubicBezTo>
                      <a:pt x="52268" y="106466"/>
                      <a:pt x="62074" y="100666"/>
                      <a:pt x="69310" y="109889"/>
                    </a:cubicBezTo>
                    <a:cubicBezTo>
                      <a:pt x="75652" y="118824"/>
                      <a:pt x="86431" y="123511"/>
                      <a:pt x="97301" y="122059"/>
                    </a:cubicBezTo>
                    <a:cubicBezTo>
                      <a:pt x="108536" y="120633"/>
                      <a:pt x="126816" y="118446"/>
                      <a:pt x="120818" y="128239"/>
                    </a:cubicBezTo>
                    <a:cubicBezTo>
                      <a:pt x="114819" y="138033"/>
                      <a:pt x="110726" y="159046"/>
                      <a:pt x="115962" y="164940"/>
                    </a:cubicBezTo>
                    <a:cubicBezTo>
                      <a:pt x="121198" y="170835"/>
                      <a:pt x="127958" y="175494"/>
                      <a:pt x="123769" y="180248"/>
                    </a:cubicBezTo>
                    <a:cubicBezTo>
                      <a:pt x="119580" y="185002"/>
                      <a:pt x="117581" y="191088"/>
                      <a:pt x="123007" y="195271"/>
                    </a:cubicBezTo>
                    <a:cubicBezTo>
                      <a:pt x="126250" y="197598"/>
                      <a:pt x="127695" y="201698"/>
                      <a:pt x="126625" y="205540"/>
                    </a:cubicBezTo>
                    <a:cubicBezTo>
                      <a:pt x="125794" y="206268"/>
                      <a:pt x="124822" y="206818"/>
                      <a:pt x="123769" y="207156"/>
                    </a:cubicBezTo>
                    <a:cubicBezTo>
                      <a:pt x="131767" y="215143"/>
                      <a:pt x="134528" y="223795"/>
                      <a:pt x="139098" y="227408"/>
                    </a:cubicBezTo>
                    <a:cubicBezTo>
                      <a:pt x="143668" y="231021"/>
                      <a:pt x="146905" y="234539"/>
                      <a:pt x="151094" y="232162"/>
                    </a:cubicBezTo>
                    <a:cubicBezTo>
                      <a:pt x="155283" y="229785"/>
                      <a:pt x="158330" y="227979"/>
                      <a:pt x="161948" y="230356"/>
                    </a:cubicBezTo>
                    <a:cubicBezTo>
                      <a:pt x="165565" y="232733"/>
                      <a:pt x="170326" y="227979"/>
                      <a:pt x="175753" y="223129"/>
                    </a:cubicBezTo>
                    <a:cubicBezTo>
                      <a:pt x="181180" y="218280"/>
                      <a:pt x="187178" y="222559"/>
                      <a:pt x="188987" y="216569"/>
                    </a:cubicBezTo>
                    <a:cubicBezTo>
                      <a:pt x="190075" y="210884"/>
                      <a:pt x="194670" y="206524"/>
                      <a:pt x="200412" y="205730"/>
                    </a:cubicBezTo>
                    <a:cubicBezTo>
                      <a:pt x="207076" y="204589"/>
                      <a:pt x="207076" y="197363"/>
                      <a:pt x="202887" y="197363"/>
                    </a:cubicBezTo>
                    <a:cubicBezTo>
                      <a:pt x="198698" y="197363"/>
                      <a:pt x="192605" y="202782"/>
                      <a:pt x="192605" y="194891"/>
                    </a:cubicBezTo>
                    <a:cubicBezTo>
                      <a:pt x="192605" y="186999"/>
                      <a:pt x="187178" y="188901"/>
                      <a:pt x="187178" y="182340"/>
                    </a:cubicBezTo>
                    <a:cubicBezTo>
                      <a:pt x="188219" y="176155"/>
                      <a:pt x="185035" y="170028"/>
                      <a:pt x="179371" y="167317"/>
                    </a:cubicBezTo>
                    <a:cubicBezTo>
                      <a:pt x="172135" y="163134"/>
                      <a:pt x="188892" y="161327"/>
                      <a:pt x="192605" y="164940"/>
                    </a:cubicBezTo>
                    <a:cubicBezTo>
                      <a:pt x="196318" y="168554"/>
                      <a:pt x="208885" y="165511"/>
                      <a:pt x="210028" y="170931"/>
                    </a:cubicBezTo>
                    <a:cubicBezTo>
                      <a:pt x="211170" y="176350"/>
                      <a:pt x="217930" y="178157"/>
                      <a:pt x="217930" y="171501"/>
                    </a:cubicBezTo>
                    <a:cubicBezTo>
                      <a:pt x="217930" y="164845"/>
                      <a:pt x="225737" y="161993"/>
                      <a:pt x="231735" y="163704"/>
                    </a:cubicBezTo>
                    <a:cubicBezTo>
                      <a:pt x="237733" y="165416"/>
                      <a:pt x="250777" y="155908"/>
                      <a:pt x="256394" y="154196"/>
                    </a:cubicBezTo>
                    <a:cubicBezTo>
                      <a:pt x="259250" y="153246"/>
                      <a:pt x="260298" y="149823"/>
                      <a:pt x="261821" y="146970"/>
                    </a:cubicBezTo>
                    <a:cubicBezTo>
                      <a:pt x="257805" y="141298"/>
                      <a:pt x="253415" y="135898"/>
                      <a:pt x="248682" y="130807"/>
                    </a:cubicBezTo>
                    <a:cubicBezTo>
                      <a:pt x="244398" y="127289"/>
                      <a:pt x="251538" y="125102"/>
                      <a:pt x="250872" y="120063"/>
                    </a:cubicBezTo>
                    <a:cubicBezTo>
                      <a:pt x="250205" y="115023"/>
                      <a:pt x="250872" y="111410"/>
                      <a:pt x="260393" y="110555"/>
                    </a:cubicBezTo>
                    <a:cubicBezTo>
                      <a:pt x="269914" y="109699"/>
                      <a:pt x="268295" y="102663"/>
                      <a:pt x="263249" y="99715"/>
                    </a:cubicBezTo>
                    <a:cubicBezTo>
                      <a:pt x="258203" y="96768"/>
                      <a:pt x="265439" y="88971"/>
                      <a:pt x="270485" y="86119"/>
                    </a:cubicBezTo>
                    <a:cubicBezTo>
                      <a:pt x="273607" y="83534"/>
                      <a:pt x="276112" y="80286"/>
                      <a:pt x="277816" y="76611"/>
                    </a:cubicBezTo>
                    <a:cubicBezTo>
                      <a:pt x="268556" y="73892"/>
                      <a:pt x="258875" y="72893"/>
                      <a:pt x="249253" y="73663"/>
                    </a:cubicBezTo>
                    <a:cubicBezTo>
                      <a:pt x="241637" y="73663"/>
                      <a:pt x="254109" y="65201"/>
                      <a:pt x="254585" y="57215"/>
                    </a:cubicBezTo>
                    <a:cubicBezTo>
                      <a:pt x="255061" y="49228"/>
                      <a:pt x="233258" y="47707"/>
                      <a:pt x="224785" y="46090"/>
                    </a:cubicBezTo>
                    <a:cubicBezTo>
                      <a:pt x="216311" y="44474"/>
                      <a:pt x="218596" y="35441"/>
                      <a:pt x="227451" y="35061"/>
                    </a:cubicBezTo>
                    <a:cubicBezTo>
                      <a:pt x="236305" y="34681"/>
                      <a:pt x="222595" y="28405"/>
                      <a:pt x="210599" y="30117"/>
                    </a:cubicBezTo>
                    <a:cubicBezTo>
                      <a:pt x="197073" y="32780"/>
                      <a:pt x="184015" y="37426"/>
                      <a:pt x="171849" y="43903"/>
                    </a:cubicBezTo>
                    <a:cubicBezTo>
                      <a:pt x="162328" y="49228"/>
                      <a:pt x="145191" y="28405"/>
                      <a:pt x="133766" y="32779"/>
                    </a:cubicBezTo>
                    <a:cubicBezTo>
                      <a:pt x="122341" y="37153"/>
                      <a:pt x="107108" y="37248"/>
                      <a:pt x="107488" y="28405"/>
                    </a:cubicBezTo>
                    <a:cubicBezTo>
                      <a:pt x="108744" y="21055"/>
                      <a:pt x="103795" y="14080"/>
                      <a:pt x="96435" y="12826"/>
                    </a:cubicBezTo>
                    <a:cubicBezTo>
                      <a:pt x="94957" y="12574"/>
                      <a:pt x="93448" y="12569"/>
                      <a:pt x="91970" y="12812"/>
                    </a:cubicBezTo>
                    <a:cubicBezTo>
                      <a:pt x="80830" y="13763"/>
                      <a:pt x="83496" y="1783"/>
                      <a:pt x="75118" y="1783"/>
                    </a:cubicBezTo>
                    <a:cubicBezTo>
                      <a:pt x="66739" y="1783"/>
                      <a:pt x="75118" y="11956"/>
                      <a:pt x="69310" y="14619"/>
                    </a:cubicBezTo>
                    <a:cubicBezTo>
                      <a:pt x="63502" y="17281"/>
                      <a:pt x="43509" y="22130"/>
                      <a:pt x="42176" y="30117"/>
                    </a:cubicBezTo>
                    <a:cubicBezTo>
                      <a:pt x="40843" y="38103"/>
                      <a:pt x="52839" y="51415"/>
                      <a:pt x="48840" y="59401"/>
                    </a:cubicBezTo>
                    <a:cubicBezTo>
                      <a:pt x="44841" y="67388"/>
                      <a:pt x="31512" y="60732"/>
                      <a:pt x="27514" y="52365"/>
                    </a:cubicBezTo>
                    <a:cubicBezTo>
                      <a:pt x="23515" y="43998"/>
                      <a:pt x="39034" y="31067"/>
                      <a:pt x="36368" y="26123"/>
                    </a:cubicBezTo>
                    <a:cubicBezTo>
                      <a:pt x="33784" y="22023"/>
                      <a:pt x="32864" y="17091"/>
                      <a:pt x="33797" y="12337"/>
                    </a:cubicBezTo>
                    <a:cubicBezTo>
                      <a:pt x="31305" y="12749"/>
                      <a:pt x="29024" y="13988"/>
                      <a:pt x="27323" y="15855"/>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384" name="Google Shape;1384;p28"/>
              <p:cNvSpPr/>
              <p:nvPr/>
            </p:nvSpPr>
            <p:spPr>
              <a:xfrm>
                <a:off x="9205524" y="7294661"/>
                <a:ext cx="202045" cy="201774"/>
              </a:xfrm>
              <a:custGeom>
                <a:rect b="b" l="l" r="r" t="t"/>
                <a:pathLst>
                  <a:path extrusionOk="0" h="85572" w="85687">
                    <a:moveTo>
                      <a:pt x="19703" y="19340"/>
                    </a:moveTo>
                    <a:cubicBezTo>
                      <a:pt x="22654" y="25140"/>
                      <a:pt x="16180" y="27992"/>
                      <a:pt x="10182" y="28848"/>
                    </a:cubicBezTo>
                    <a:cubicBezTo>
                      <a:pt x="4184" y="29704"/>
                      <a:pt x="5898" y="42444"/>
                      <a:pt x="2280" y="46058"/>
                    </a:cubicBezTo>
                    <a:cubicBezTo>
                      <a:pt x="-1338" y="49671"/>
                      <a:pt x="15990" y="58988"/>
                      <a:pt x="18846" y="66880"/>
                    </a:cubicBezTo>
                    <a:cubicBezTo>
                      <a:pt x="22312" y="74627"/>
                      <a:pt x="26255" y="82153"/>
                      <a:pt x="30652" y="89414"/>
                    </a:cubicBezTo>
                    <a:cubicBezTo>
                      <a:pt x="33864" y="90681"/>
                      <a:pt x="37393" y="90914"/>
                      <a:pt x="40744" y="90080"/>
                    </a:cubicBezTo>
                    <a:cubicBezTo>
                      <a:pt x="46171" y="87037"/>
                      <a:pt x="41315" y="76768"/>
                      <a:pt x="49217" y="77434"/>
                    </a:cubicBezTo>
                    <a:cubicBezTo>
                      <a:pt x="57120" y="78100"/>
                      <a:pt x="68259" y="73155"/>
                      <a:pt x="71401" y="78004"/>
                    </a:cubicBezTo>
                    <a:cubicBezTo>
                      <a:pt x="72007" y="78905"/>
                      <a:pt x="72675" y="79763"/>
                      <a:pt x="73400" y="80572"/>
                    </a:cubicBezTo>
                    <a:cubicBezTo>
                      <a:pt x="75875" y="76768"/>
                      <a:pt x="78637" y="72680"/>
                      <a:pt x="79303" y="71064"/>
                    </a:cubicBezTo>
                    <a:cubicBezTo>
                      <a:pt x="81023" y="62156"/>
                      <a:pt x="80266" y="52949"/>
                      <a:pt x="77113" y="44441"/>
                    </a:cubicBezTo>
                    <a:cubicBezTo>
                      <a:pt x="73969" y="36429"/>
                      <a:pt x="75388" y="27346"/>
                      <a:pt x="80826" y="20671"/>
                    </a:cubicBezTo>
                    <a:cubicBezTo>
                      <a:pt x="82649" y="17469"/>
                      <a:pt x="83966" y="14006"/>
                      <a:pt x="84730" y="10402"/>
                    </a:cubicBezTo>
                    <a:cubicBezTo>
                      <a:pt x="78470" y="7381"/>
                      <a:pt x="71593" y="5851"/>
                      <a:pt x="64641" y="5934"/>
                    </a:cubicBezTo>
                    <a:cubicBezTo>
                      <a:pt x="53978" y="7265"/>
                      <a:pt x="42838" y="12114"/>
                      <a:pt x="38839" y="5934"/>
                    </a:cubicBezTo>
                    <a:cubicBezTo>
                      <a:pt x="34841" y="-247"/>
                      <a:pt x="29319" y="1085"/>
                      <a:pt x="23797" y="5934"/>
                    </a:cubicBezTo>
                    <a:cubicBezTo>
                      <a:pt x="23230" y="6377"/>
                      <a:pt x="22513" y="6581"/>
                      <a:pt x="21797" y="6504"/>
                    </a:cubicBezTo>
                    <a:cubicBezTo>
                      <a:pt x="20179" y="11734"/>
                      <a:pt x="18275" y="16488"/>
                      <a:pt x="19703" y="19340"/>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385" name="Google Shape;1385;p28"/>
              <p:cNvSpPr/>
              <p:nvPr/>
            </p:nvSpPr>
            <p:spPr>
              <a:xfrm>
                <a:off x="9048963" y="7187644"/>
                <a:ext cx="224495" cy="336291"/>
              </a:xfrm>
              <a:custGeom>
                <a:rect b="b" l="l" r="r" t="t"/>
                <a:pathLst>
                  <a:path extrusionOk="0" h="142620" w="95208">
                    <a:moveTo>
                      <a:pt x="24977" y="11576"/>
                    </a:moveTo>
                    <a:cubicBezTo>
                      <a:pt x="19931" y="14428"/>
                      <a:pt x="12695" y="22320"/>
                      <a:pt x="17741" y="25172"/>
                    </a:cubicBezTo>
                    <a:cubicBezTo>
                      <a:pt x="22787" y="28025"/>
                      <a:pt x="24215" y="35251"/>
                      <a:pt x="14885" y="36012"/>
                    </a:cubicBezTo>
                    <a:cubicBezTo>
                      <a:pt x="5555" y="36772"/>
                      <a:pt x="4793" y="40290"/>
                      <a:pt x="5364" y="45520"/>
                    </a:cubicBezTo>
                    <a:cubicBezTo>
                      <a:pt x="5935" y="50749"/>
                      <a:pt x="-1110" y="52746"/>
                      <a:pt x="3175" y="56264"/>
                    </a:cubicBezTo>
                    <a:cubicBezTo>
                      <a:pt x="7908" y="61355"/>
                      <a:pt x="12297" y="66755"/>
                      <a:pt x="16313" y="72427"/>
                    </a:cubicBezTo>
                    <a:cubicBezTo>
                      <a:pt x="17379" y="69456"/>
                      <a:pt x="20438" y="67687"/>
                      <a:pt x="23549" y="68244"/>
                    </a:cubicBezTo>
                    <a:cubicBezTo>
                      <a:pt x="31927" y="69385"/>
                      <a:pt x="25358" y="82030"/>
                      <a:pt x="31927" y="85073"/>
                    </a:cubicBezTo>
                    <a:cubicBezTo>
                      <a:pt x="36944" y="87949"/>
                      <a:pt x="38676" y="94341"/>
                      <a:pt x="35796" y="99351"/>
                    </a:cubicBezTo>
                    <a:cubicBezTo>
                      <a:pt x="35248" y="100304"/>
                      <a:pt x="34553" y="101165"/>
                      <a:pt x="33736" y="101902"/>
                    </a:cubicBezTo>
                    <a:cubicBezTo>
                      <a:pt x="28976" y="105420"/>
                      <a:pt x="27167" y="125292"/>
                      <a:pt x="37925" y="137272"/>
                    </a:cubicBezTo>
                    <a:cubicBezTo>
                      <a:pt x="48684" y="149252"/>
                      <a:pt x="56967" y="147541"/>
                      <a:pt x="59633" y="144498"/>
                    </a:cubicBezTo>
                    <a:cubicBezTo>
                      <a:pt x="62299" y="141455"/>
                      <a:pt x="70487" y="144498"/>
                      <a:pt x="72867" y="139744"/>
                    </a:cubicBezTo>
                    <a:cubicBezTo>
                      <a:pt x="75247" y="134990"/>
                      <a:pt x="78294" y="140315"/>
                      <a:pt x="83054" y="134895"/>
                    </a:cubicBezTo>
                    <a:cubicBezTo>
                      <a:pt x="85910" y="131757"/>
                      <a:pt x="91623" y="133469"/>
                      <a:pt x="97050" y="134895"/>
                    </a:cubicBezTo>
                    <a:cubicBezTo>
                      <a:pt x="92653" y="127634"/>
                      <a:pt x="88710" y="120108"/>
                      <a:pt x="85244" y="112361"/>
                    </a:cubicBezTo>
                    <a:cubicBezTo>
                      <a:pt x="82388" y="104469"/>
                      <a:pt x="65060" y="95151"/>
                      <a:pt x="68678" y="91538"/>
                    </a:cubicBezTo>
                    <a:cubicBezTo>
                      <a:pt x="72296" y="87925"/>
                      <a:pt x="70867" y="74994"/>
                      <a:pt x="76580" y="74329"/>
                    </a:cubicBezTo>
                    <a:cubicBezTo>
                      <a:pt x="82292" y="73663"/>
                      <a:pt x="88862" y="70716"/>
                      <a:pt x="86101" y="64821"/>
                    </a:cubicBezTo>
                    <a:cubicBezTo>
                      <a:pt x="84673" y="61969"/>
                      <a:pt x="86577" y="57215"/>
                      <a:pt x="88386" y="52080"/>
                    </a:cubicBezTo>
                    <a:cubicBezTo>
                      <a:pt x="82864" y="51510"/>
                      <a:pt x="74676" y="35536"/>
                      <a:pt x="69915" y="35536"/>
                    </a:cubicBezTo>
                    <a:cubicBezTo>
                      <a:pt x="64292" y="35709"/>
                      <a:pt x="59592" y="31297"/>
                      <a:pt x="59419" y="25681"/>
                    </a:cubicBezTo>
                    <a:cubicBezTo>
                      <a:pt x="59394" y="24872"/>
                      <a:pt x="59466" y="24063"/>
                      <a:pt x="59633" y="23271"/>
                    </a:cubicBezTo>
                    <a:cubicBezTo>
                      <a:pt x="60966" y="15664"/>
                      <a:pt x="47161" y="14809"/>
                      <a:pt x="39544" y="6347"/>
                    </a:cubicBezTo>
                    <a:cubicBezTo>
                      <a:pt x="37528" y="4228"/>
                      <a:pt x="35005" y="2658"/>
                      <a:pt x="32213" y="1783"/>
                    </a:cubicBezTo>
                    <a:cubicBezTo>
                      <a:pt x="30573" y="5551"/>
                      <a:pt x="28099" y="8899"/>
                      <a:pt x="24977" y="11576"/>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386" name="Google Shape;1386;p28"/>
              <p:cNvSpPr/>
              <p:nvPr/>
            </p:nvSpPr>
            <p:spPr>
              <a:xfrm>
                <a:off x="9374836" y="7314761"/>
                <a:ext cx="134698" cy="179355"/>
              </a:xfrm>
              <a:custGeom>
                <a:rect b="b" l="l" r="r" t="t"/>
                <a:pathLst>
                  <a:path extrusionOk="0" h="76064" w="57124">
                    <a:moveTo>
                      <a:pt x="5498" y="35917"/>
                    </a:moveTo>
                    <a:cubicBezTo>
                      <a:pt x="8651" y="44424"/>
                      <a:pt x="9408" y="53632"/>
                      <a:pt x="7688" y="62539"/>
                    </a:cubicBezTo>
                    <a:cubicBezTo>
                      <a:pt x="7022" y="63965"/>
                      <a:pt x="4261" y="68054"/>
                      <a:pt x="1785" y="72047"/>
                    </a:cubicBezTo>
                    <a:cubicBezTo>
                      <a:pt x="6366" y="76963"/>
                      <a:pt x="13609" y="78348"/>
                      <a:pt x="19684" y="75470"/>
                    </a:cubicBezTo>
                    <a:cubicBezTo>
                      <a:pt x="31109" y="71857"/>
                      <a:pt x="36536" y="79083"/>
                      <a:pt x="40725" y="65962"/>
                    </a:cubicBezTo>
                    <a:cubicBezTo>
                      <a:pt x="46540" y="53943"/>
                      <a:pt x="54584" y="43135"/>
                      <a:pt x="64432" y="34110"/>
                    </a:cubicBezTo>
                    <a:lnTo>
                      <a:pt x="64432" y="34110"/>
                    </a:lnTo>
                    <a:cubicBezTo>
                      <a:pt x="55959" y="30592"/>
                      <a:pt x="43105" y="10150"/>
                      <a:pt x="30157" y="7488"/>
                    </a:cubicBezTo>
                    <a:cubicBezTo>
                      <a:pt x="24417" y="6073"/>
                      <a:pt x="18811" y="4164"/>
                      <a:pt x="13401" y="1783"/>
                    </a:cubicBezTo>
                    <a:cubicBezTo>
                      <a:pt x="12637" y="5386"/>
                      <a:pt x="11320" y="8850"/>
                      <a:pt x="9497" y="12051"/>
                    </a:cubicBezTo>
                    <a:cubicBezTo>
                      <a:pt x="3925" y="18692"/>
                      <a:pt x="2395" y="27826"/>
                      <a:pt x="5498" y="35917"/>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387" name="Google Shape;1387;p28"/>
              <p:cNvSpPr/>
              <p:nvPr/>
            </p:nvSpPr>
            <p:spPr>
              <a:xfrm>
                <a:off x="9063290" y="10269418"/>
                <a:ext cx="134698" cy="67258"/>
              </a:xfrm>
              <a:custGeom>
                <a:rect b="b" l="l" r="r" t="t"/>
                <a:pathLst>
                  <a:path extrusionOk="0" h="28524" w="57124">
                    <a:moveTo>
                      <a:pt x="63838" y="11576"/>
                    </a:moveTo>
                    <a:cubicBezTo>
                      <a:pt x="56697" y="-1735"/>
                      <a:pt x="23850" y="23081"/>
                      <a:pt x="30896" y="26599"/>
                    </a:cubicBezTo>
                    <a:cubicBezTo>
                      <a:pt x="37941" y="30116"/>
                      <a:pt x="67265" y="18041"/>
                      <a:pt x="63838" y="11576"/>
                    </a:cubicBezTo>
                    <a:close/>
                    <a:moveTo>
                      <a:pt x="27373" y="2068"/>
                    </a:moveTo>
                    <a:cubicBezTo>
                      <a:pt x="17852" y="261"/>
                      <a:pt x="-5855" y="20038"/>
                      <a:pt x="4238" y="25172"/>
                    </a:cubicBezTo>
                    <a:cubicBezTo>
                      <a:pt x="14330" y="30307"/>
                      <a:pt x="37179" y="3589"/>
                      <a:pt x="27373" y="1783"/>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388" name="Google Shape;1388;p28"/>
              <p:cNvSpPr/>
              <p:nvPr/>
            </p:nvSpPr>
            <p:spPr>
              <a:xfrm>
                <a:off x="7608092" y="7518553"/>
                <a:ext cx="763287" cy="313871"/>
              </a:xfrm>
              <a:custGeom>
                <a:rect b="b" l="l" r="r" t="t"/>
                <a:pathLst>
                  <a:path extrusionOk="0" h="133112" w="323707">
                    <a:moveTo>
                      <a:pt x="320812" y="36202"/>
                    </a:moveTo>
                    <a:cubicBezTo>
                      <a:pt x="313386" y="27835"/>
                      <a:pt x="308245" y="22700"/>
                      <a:pt x="306436" y="25077"/>
                    </a:cubicBezTo>
                    <a:cubicBezTo>
                      <a:pt x="301721" y="27914"/>
                      <a:pt x="295822" y="27914"/>
                      <a:pt x="291107" y="25077"/>
                    </a:cubicBezTo>
                    <a:cubicBezTo>
                      <a:pt x="285585" y="21845"/>
                      <a:pt x="282824" y="15569"/>
                      <a:pt x="278635" y="15569"/>
                    </a:cubicBezTo>
                    <a:cubicBezTo>
                      <a:pt x="269536" y="12691"/>
                      <a:pt x="261115" y="8001"/>
                      <a:pt x="253881" y="1783"/>
                    </a:cubicBezTo>
                    <a:cubicBezTo>
                      <a:pt x="253785" y="2699"/>
                      <a:pt x="253785" y="3623"/>
                      <a:pt x="253881" y="4540"/>
                    </a:cubicBezTo>
                    <a:cubicBezTo>
                      <a:pt x="254357" y="8534"/>
                      <a:pt x="247692" y="11196"/>
                      <a:pt x="240076" y="11576"/>
                    </a:cubicBezTo>
                    <a:cubicBezTo>
                      <a:pt x="232459" y="11956"/>
                      <a:pt x="233411" y="20514"/>
                      <a:pt x="233411" y="26218"/>
                    </a:cubicBezTo>
                    <a:cubicBezTo>
                      <a:pt x="233411" y="31923"/>
                      <a:pt x="227223" y="32018"/>
                      <a:pt x="224557" y="38198"/>
                    </a:cubicBezTo>
                    <a:cubicBezTo>
                      <a:pt x="221891" y="44379"/>
                      <a:pt x="225414" y="45805"/>
                      <a:pt x="219225" y="48847"/>
                    </a:cubicBezTo>
                    <a:cubicBezTo>
                      <a:pt x="214521" y="50362"/>
                      <a:pt x="211937" y="55398"/>
                      <a:pt x="213453" y="60096"/>
                    </a:cubicBezTo>
                    <a:cubicBezTo>
                      <a:pt x="213747" y="61006"/>
                      <a:pt x="214185" y="61863"/>
                      <a:pt x="214750" y="62634"/>
                    </a:cubicBezTo>
                    <a:cubicBezTo>
                      <a:pt x="218368" y="67959"/>
                      <a:pt x="214750" y="72808"/>
                      <a:pt x="213417" y="75945"/>
                    </a:cubicBezTo>
                    <a:cubicBezTo>
                      <a:pt x="212085" y="79083"/>
                      <a:pt x="218749" y="80414"/>
                      <a:pt x="225033" y="86119"/>
                    </a:cubicBezTo>
                    <a:cubicBezTo>
                      <a:pt x="231317" y="91824"/>
                      <a:pt x="232078" y="83932"/>
                      <a:pt x="234554" y="88401"/>
                    </a:cubicBezTo>
                    <a:cubicBezTo>
                      <a:pt x="236185" y="93393"/>
                      <a:pt x="233455" y="98760"/>
                      <a:pt x="228456" y="100389"/>
                    </a:cubicBezTo>
                    <a:cubicBezTo>
                      <a:pt x="227565" y="100680"/>
                      <a:pt x="226636" y="100837"/>
                      <a:pt x="225699" y="100856"/>
                    </a:cubicBezTo>
                    <a:lnTo>
                      <a:pt x="224081" y="100856"/>
                    </a:lnTo>
                    <a:cubicBezTo>
                      <a:pt x="227794" y="104755"/>
                      <a:pt x="229698" y="108653"/>
                      <a:pt x="227984" y="111220"/>
                    </a:cubicBezTo>
                    <a:cubicBezTo>
                      <a:pt x="224747" y="115784"/>
                      <a:pt x="221891" y="115784"/>
                      <a:pt x="227984" y="121394"/>
                    </a:cubicBezTo>
                    <a:cubicBezTo>
                      <a:pt x="234078" y="127003"/>
                      <a:pt x="238172" y="118636"/>
                      <a:pt x="243218" y="125577"/>
                    </a:cubicBezTo>
                    <a:cubicBezTo>
                      <a:pt x="248264" y="132518"/>
                      <a:pt x="252738" y="136606"/>
                      <a:pt x="257594" y="124626"/>
                    </a:cubicBezTo>
                    <a:cubicBezTo>
                      <a:pt x="262450" y="112646"/>
                      <a:pt x="266353" y="95437"/>
                      <a:pt x="275684" y="92679"/>
                    </a:cubicBezTo>
                    <a:cubicBezTo>
                      <a:pt x="285014" y="89922"/>
                      <a:pt x="304246" y="86214"/>
                      <a:pt x="315005" y="71382"/>
                    </a:cubicBezTo>
                    <a:cubicBezTo>
                      <a:pt x="325763" y="56549"/>
                      <a:pt x="320241" y="55788"/>
                      <a:pt x="326144" y="51034"/>
                    </a:cubicBezTo>
                    <a:cubicBezTo>
                      <a:pt x="332047" y="46280"/>
                      <a:pt x="327953" y="44569"/>
                      <a:pt x="320812" y="36202"/>
                    </a:cubicBezTo>
                    <a:close/>
                    <a:moveTo>
                      <a:pt x="4245" y="30402"/>
                    </a:moveTo>
                    <a:cubicBezTo>
                      <a:pt x="-4609" y="43713"/>
                      <a:pt x="13004" y="56739"/>
                      <a:pt x="16717" y="50844"/>
                    </a:cubicBezTo>
                    <a:cubicBezTo>
                      <a:pt x="20430" y="44949"/>
                      <a:pt x="13766" y="17091"/>
                      <a:pt x="4245" y="30402"/>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389" name="Google Shape;1389;p28"/>
              <p:cNvSpPr/>
              <p:nvPr/>
            </p:nvSpPr>
            <p:spPr>
              <a:xfrm>
                <a:off x="10160988" y="10454793"/>
                <a:ext cx="89798" cy="67258"/>
              </a:xfrm>
              <a:custGeom>
                <a:rect b="b" l="l" r="r" t="t"/>
                <a:pathLst>
                  <a:path extrusionOk="0" h="28524" w="38083">
                    <a:moveTo>
                      <a:pt x="1799" y="2748"/>
                    </a:moveTo>
                    <a:cubicBezTo>
                      <a:pt x="3513" y="10545"/>
                      <a:pt x="11320" y="7026"/>
                      <a:pt x="19127" y="13967"/>
                    </a:cubicBezTo>
                    <a:cubicBezTo>
                      <a:pt x="26934" y="20908"/>
                      <a:pt x="33884" y="33934"/>
                      <a:pt x="41691" y="21764"/>
                    </a:cubicBezTo>
                    <a:cubicBezTo>
                      <a:pt x="49498" y="9594"/>
                      <a:pt x="847" y="-1626"/>
                      <a:pt x="1799" y="2748"/>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grpSp>
        <p:grpSp>
          <p:nvGrpSpPr>
            <p:cNvPr id="1390" name="Google Shape;1390;p28"/>
            <p:cNvGrpSpPr/>
            <p:nvPr/>
          </p:nvGrpSpPr>
          <p:grpSpPr>
            <a:xfrm>
              <a:off x="2214633" y="2056510"/>
              <a:ext cx="2498291" cy="2289142"/>
              <a:chOff x="3979913" y="2224865"/>
              <a:chExt cx="5474393" cy="5016134"/>
            </a:xfrm>
          </p:grpSpPr>
          <p:sp>
            <p:nvSpPr>
              <p:cNvPr id="1391" name="Google Shape;1391;p28"/>
              <p:cNvSpPr/>
              <p:nvPr/>
            </p:nvSpPr>
            <p:spPr>
              <a:xfrm>
                <a:off x="7678991" y="6898939"/>
                <a:ext cx="112247" cy="67259"/>
              </a:xfrm>
              <a:custGeom>
                <a:rect b="b" l="l" r="r" t="t"/>
                <a:pathLst>
                  <a:path extrusionOk="0" h="28524" w="47604">
                    <a:moveTo>
                      <a:pt x="47390" y="11671"/>
                    </a:moveTo>
                    <a:cubicBezTo>
                      <a:pt x="43962" y="6917"/>
                      <a:pt x="34918" y="12527"/>
                      <a:pt x="25492" y="6061"/>
                    </a:cubicBezTo>
                    <a:cubicBezTo>
                      <a:pt x="22729" y="4335"/>
                      <a:pt x="19794" y="2901"/>
                      <a:pt x="16733" y="1783"/>
                    </a:cubicBezTo>
                    <a:cubicBezTo>
                      <a:pt x="16513" y="1826"/>
                      <a:pt x="16286" y="1826"/>
                      <a:pt x="16066" y="1783"/>
                    </a:cubicBezTo>
                    <a:cubicBezTo>
                      <a:pt x="10829" y="5135"/>
                      <a:pt x="6031" y="9127"/>
                      <a:pt x="1785" y="13668"/>
                    </a:cubicBezTo>
                    <a:cubicBezTo>
                      <a:pt x="13829" y="20453"/>
                      <a:pt x="27035" y="24935"/>
                      <a:pt x="40725" y="26884"/>
                    </a:cubicBezTo>
                    <a:cubicBezTo>
                      <a:pt x="43144" y="26850"/>
                      <a:pt x="45458" y="25898"/>
                      <a:pt x="47199" y="24222"/>
                    </a:cubicBezTo>
                    <a:cubicBezTo>
                      <a:pt x="48271" y="20114"/>
                      <a:pt x="48336" y="15809"/>
                      <a:pt x="47390" y="11671"/>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392" name="Google Shape;1392;p28"/>
              <p:cNvSpPr/>
              <p:nvPr/>
            </p:nvSpPr>
            <p:spPr>
              <a:xfrm>
                <a:off x="7713565" y="6818868"/>
                <a:ext cx="291847" cy="156937"/>
              </a:xfrm>
              <a:custGeom>
                <a:rect b="b" l="l" r="r" t="t"/>
                <a:pathLst>
                  <a:path extrusionOk="0" h="66556" w="123770">
                    <a:moveTo>
                      <a:pt x="53674" y="58845"/>
                    </a:moveTo>
                    <a:cubicBezTo>
                      <a:pt x="54530" y="57228"/>
                      <a:pt x="48532" y="47340"/>
                      <a:pt x="60148" y="46484"/>
                    </a:cubicBezTo>
                    <a:cubicBezTo>
                      <a:pt x="71763" y="45628"/>
                      <a:pt x="80332" y="44297"/>
                      <a:pt x="82046" y="36976"/>
                    </a:cubicBezTo>
                    <a:cubicBezTo>
                      <a:pt x="83759" y="29655"/>
                      <a:pt x="97469" y="33078"/>
                      <a:pt x="101087" y="32698"/>
                    </a:cubicBezTo>
                    <a:cubicBezTo>
                      <a:pt x="104705" y="32317"/>
                      <a:pt x="114512" y="23190"/>
                      <a:pt x="124508" y="23190"/>
                    </a:cubicBezTo>
                    <a:cubicBezTo>
                      <a:pt x="124508" y="13682"/>
                      <a:pt x="111370" y="16629"/>
                      <a:pt x="102230" y="7406"/>
                    </a:cubicBezTo>
                    <a:cubicBezTo>
                      <a:pt x="93090" y="-1816"/>
                      <a:pt x="71097" y="2082"/>
                      <a:pt x="59576" y="6551"/>
                    </a:cubicBezTo>
                    <a:cubicBezTo>
                      <a:pt x="48056" y="11019"/>
                      <a:pt x="34632" y="1701"/>
                      <a:pt x="22160" y="8737"/>
                    </a:cubicBezTo>
                    <a:lnTo>
                      <a:pt x="22160" y="8737"/>
                    </a:lnTo>
                    <a:cubicBezTo>
                      <a:pt x="18944" y="12817"/>
                      <a:pt x="15306" y="16546"/>
                      <a:pt x="11306" y="19862"/>
                    </a:cubicBezTo>
                    <a:cubicBezTo>
                      <a:pt x="2928" y="26612"/>
                      <a:pt x="5308" y="33363"/>
                      <a:pt x="1785" y="35265"/>
                    </a:cubicBezTo>
                    <a:cubicBezTo>
                      <a:pt x="4846" y="36383"/>
                      <a:pt x="7782" y="37817"/>
                      <a:pt x="10544" y="39543"/>
                    </a:cubicBezTo>
                    <a:cubicBezTo>
                      <a:pt x="20065" y="46009"/>
                      <a:pt x="29015" y="40399"/>
                      <a:pt x="32442" y="45153"/>
                    </a:cubicBezTo>
                    <a:cubicBezTo>
                      <a:pt x="33530" y="49427"/>
                      <a:pt x="33530" y="53905"/>
                      <a:pt x="32442" y="58179"/>
                    </a:cubicBezTo>
                    <a:cubicBezTo>
                      <a:pt x="34156" y="56753"/>
                      <a:pt x="35489" y="55802"/>
                      <a:pt x="38345" y="58179"/>
                    </a:cubicBezTo>
                    <a:cubicBezTo>
                      <a:pt x="41201" y="60556"/>
                      <a:pt x="40535" y="63028"/>
                      <a:pt x="40154" y="65690"/>
                    </a:cubicBezTo>
                    <a:lnTo>
                      <a:pt x="47580" y="63979"/>
                    </a:lnTo>
                    <a:cubicBezTo>
                      <a:pt x="49832" y="62547"/>
                      <a:pt x="51881" y="60820"/>
                      <a:pt x="53674" y="58845"/>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393" name="Google Shape;1393;p28"/>
              <p:cNvSpPr/>
              <p:nvPr/>
            </p:nvSpPr>
            <p:spPr>
              <a:xfrm>
                <a:off x="6399814" y="5980408"/>
                <a:ext cx="1436773" cy="896785"/>
              </a:xfrm>
              <a:custGeom>
                <a:rect b="b" l="l" r="r" t="t"/>
                <a:pathLst>
                  <a:path extrusionOk="0" h="380320" w="609332">
                    <a:moveTo>
                      <a:pt x="510102" y="357953"/>
                    </a:moveTo>
                    <a:cubicBezTo>
                      <a:pt x="512196" y="357953"/>
                      <a:pt x="534475" y="360520"/>
                      <a:pt x="536665" y="354911"/>
                    </a:cubicBezTo>
                    <a:cubicBezTo>
                      <a:pt x="538854" y="349301"/>
                      <a:pt x="519908" y="336941"/>
                      <a:pt x="522098" y="335895"/>
                    </a:cubicBezTo>
                    <a:cubicBezTo>
                      <a:pt x="524288" y="334849"/>
                      <a:pt x="525049" y="320967"/>
                      <a:pt x="528477" y="320967"/>
                    </a:cubicBezTo>
                    <a:cubicBezTo>
                      <a:pt x="531904" y="320967"/>
                      <a:pt x="563228" y="321823"/>
                      <a:pt x="564942" y="320967"/>
                    </a:cubicBezTo>
                    <a:cubicBezTo>
                      <a:pt x="566655" y="320111"/>
                      <a:pt x="572653" y="308892"/>
                      <a:pt x="577795" y="308511"/>
                    </a:cubicBezTo>
                    <a:cubicBezTo>
                      <a:pt x="580175" y="308511"/>
                      <a:pt x="583888" y="311174"/>
                      <a:pt x="587315" y="314311"/>
                    </a:cubicBezTo>
                    <a:cubicBezTo>
                      <a:pt x="592991" y="306369"/>
                      <a:pt x="596083" y="296875"/>
                      <a:pt x="596170" y="287118"/>
                    </a:cubicBezTo>
                    <a:cubicBezTo>
                      <a:pt x="597503" y="275233"/>
                      <a:pt x="593504" y="271145"/>
                      <a:pt x="599788" y="264489"/>
                    </a:cubicBezTo>
                    <a:cubicBezTo>
                      <a:pt x="606071" y="257834"/>
                      <a:pt x="612641" y="257453"/>
                      <a:pt x="610832" y="248136"/>
                    </a:cubicBezTo>
                    <a:cubicBezTo>
                      <a:pt x="609023" y="238818"/>
                      <a:pt x="600645" y="248136"/>
                      <a:pt x="593504" y="243667"/>
                    </a:cubicBezTo>
                    <a:cubicBezTo>
                      <a:pt x="586363" y="239198"/>
                      <a:pt x="580175" y="242336"/>
                      <a:pt x="561990" y="244998"/>
                    </a:cubicBezTo>
                    <a:cubicBezTo>
                      <a:pt x="543805" y="247660"/>
                      <a:pt x="535332" y="255267"/>
                      <a:pt x="536189" y="268102"/>
                    </a:cubicBezTo>
                    <a:cubicBezTo>
                      <a:pt x="537046" y="280938"/>
                      <a:pt x="530000" y="275233"/>
                      <a:pt x="530381" y="286263"/>
                    </a:cubicBezTo>
                    <a:cubicBezTo>
                      <a:pt x="530762" y="297292"/>
                      <a:pt x="516195" y="297768"/>
                      <a:pt x="517052" y="304518"/>
                    </a:cubicBezTo>
                    <a:cubicBezTo>
                      <a:pt x="517909" y="311269"/>
                      <a:pt x="505532" y="304518"/>
                      <a:pt x="502009" y="302236"/>
                    </a:cubicBezTo>
                    <a:cubicBezTo>
                      <a:pt x="498486" y="299954"/>
                      <a:pt x="460213" y="311744"/>
                      <a:pt x="454881" y="312410"/>
                    </a:cubicBezTo>
                    <a:cubicBezTo>
                      <a:pt x="449549" y="313075"/>
                      <a:pt x="439743" y="301380"/>
                      <a:pt x="432221" y="301856"/>
                    </a:cubicBezTo>
                    <a:cubicBezTo>
                      <a:pt x="424700" y="302331"/>
                      <a:pt x="421558" y="290732"/>
                      <a:pt x="420606" y="281414"/>
                    </a:cubicBezTo>
                    <a:cubicBezTo>
                      <a:pt x="419654" y="272096"/>
                      <a:pt x="405563" y="263634"/>
                      <a:pt x="399279" y="255267"/>
                    </a:cubicBezTo>
                    <a:cubicBezTo>
                      <a:pt x="392995" y="246900"/>
                      <a:pt x="392234" y="228169"/>
                      <a:pt x="391758" y="216189"/>
                    </a:cubicBezTo>
                    <a:cubicBezTo>
                      <a:pt x="390116" y="197294"/>
                      <a:pt x="392384" y="178263"/>
                      <a:pt x="398422" y="160281"/>
                    </a:cubicBezTo>
                    <a:cubicBezTo>
                      <a:pt x="399392" y="157584"/>
                      <a:pt x="400000" y="154771"/>
                      <a:pt x="400231" y="151914"/>
                    </a:cubicBezTo>
                    <a:cubicBezTo>
                      <a:pt x="397792" y="150098"/>
                      <a:pt x="394887" y="149010"/>
                      <a:pt x="391853" y="148777"/>
                    </a:cubicBezTo>
                    <a:cubicBezTo>
                      <a:pt x="384236" y="149252"/>
                      <a:pt x="367194" y="139269"/>
                      <a:pt x="363862" y="139269"/>
                    </a:cubicBezTo>
                    <a:cubicBezTo>
                      <a:pt x="360530" y="139269"/>
                      <a:pt x="361006" y="131187"/>
                      <a:pt x="358149" y="126908"/>
                    </a:cubicBezTo>
                    <a:cubicBezTo>
                      <a:pt x="355293" y="122630"/>
                      <a:pt x="357197" y="114643"/>
                      <a:pt x="353389" y="111791"/>
                    </a:cubicBezTo>
                    <a:cubicBezTo>
                      <a:pt x="344611" y="104731"/>
                      <a:pt x="338010" y="95337"/>
                      <a:pt x="334347" y="84693"/>
                    </a:cubicBezTo>
                    <a:cubicBezTo>
                      <a:pt x="330539" y="71477"/>
                      <a:pt x="307308" y="64821"/>
                      <a:pt x="298739" y="64346"/>
                    </a:cubicBezTo>
                    <a:cubicBezTo>
                      <a:pt x="290171" y="63870"/>
                      <a:pt x="285410" y="81935"/>
                      <a:pt x="283030" y="83362"/>
                    </a:cubicBezTo>
                    <a:cubicBezTo>
                      <a:pt x="274876" y="80257"/>
                      <a:pt x="267086" y="76272"/>
                      <a:pt x="259799" y="71477"/>
                    </a:cubicBezTo>
                    <a:cubicBezTo>
                      <a:pt x="255094" y="68978"/>
                      <a:pt x="252297" y="63951"/>
                      <a:pt x="252659" y="58641"/>
                    </a:cubicBezTo>
                    <a:cubicBezTo>
                      <a:pt x="252659" y="52936"/>
                      <a:pt x="242662" y="43998"/>
                      <a:pt x="239806" y="43048"/>
                    </a:cubicBezTo>
                    <a:cubicBezTo>
                      <a:pt x="231823" y="36688"/>
                      <a:pt x="224225" y="29862"/>
                      <a:pt x="217051" y="22605"/>
                    </a:cubicBezTo>
                    <a:lnTo>
                      <a:pt x="185727" y="22605"/>
                    </a:lnTo>
                    <a:lnTo>
                      <a:pt x="179063" y="31163"/>
                    </a:lnTo>
                    <a:lnTo>
                      <a:pt x="121938" y="31638"/>
                    </a:lnTo>
                    <a:cubicBezTo>
                      <a:pt x="121938" y="31638"/>
                      <a:pt x="78237" y="15474"/>
                      <a:pt x="70145" y="13668"/>
                    </a:cubicBezTo>
                    <a:cubicBezTo>
                      <a:pt x="62219" y="10720"/>
                      <a:pt x="54726" y="6723"/>
                      <a:pt x="47866" y="1783"/>
                    </a:cubicBezTo>
                    <a:lnTo>
                      <a:pt x="1785" y="7773"/>
                    </a:lnTo>
                    <a:cubicBezTo>
                      <a:pt x="4607" y="13763"/>
                      <a:pt x="8156" y="19383"/>
                      <a:pt x="12353" y="24507"/>
                    </a:cubicBezTo>
                    <a:cubicBezTo>
                      <a:pt x="20692" y="36162"/>
                      <a:pt x="26468" y="49447"/>
                      <a:pt x="29300" y="63490"/>
                    </a:cubicBezTo>
                    <a:cubicBezTo>
                      <a:pt x="30157" y="70621"/>
                      <a:pt x="43010" y="76421"/>
                      <a:pt x="54150" y="83552"/>
                    </a:cubicBezTo>
                    <a:cubicBezTo>
                      <a:pt x="62208" y="89843"/>
                      <a:pt x="65914" y="100208"/>
                      <a:pt x="63670" y="110174"/>
                    </a:cubicBezTo>
                    <a:cubicBezTo>
                      <a:pt x="62338" y="114168"/>
                      <a:pt x="48532" y="107512"/>
                      <a:pt x="47675" y="111505"/>
                    </a:cubicBezTo>
                    <a:cubicBezTo>
                      <a:pt x="46819" y="115499"/>
                      <a:pt x="65384" y="130521"/>
                      <a:pt x="72525" y="130521"/>
                    </a:cubicBezTo>
                    <a:cubicBezTo>
                      <a:pt x="79665" y="130521"/>
                      <a:pt x="83188" y="134039"/>
                      <a:pt x="94328" y="143833"/>
                    </a:cubicBezTo>
                    <a:cubicBezTo>
                      <a:pt x="105467" y="153626"/>
                      <a:pt x="104515" y="165131"/>
                      <a:pt x="100040" y="168649"/>
                    </a:cubicBezTo>
                    <a:cubicBezTo>
                      <a:pt x="95565" y="172166"/>
                      <a:pt x="108990" y="179773"/>
                      <a:pt x="123176" y="189091"/>
                    </a:cubicBezTo>
                    <a:cubicBezTo>
                      <a:pt x="132982" y="194999"/>
                      <a:pt x="140498" y="204047"/>
                      <a:pt x="144502" y="214762"/>
                    </a:cubicBezTo>
                    <a:cubicBezTo>
                      <a:pt x="145835" y="219707"/>
                      <a:pt x="152119" y="214762"/>
                      <a:pt x="154023" y="208582"/>
                    </a:cubicBezTo>
                    <a:cubicBezTo>
                      <a:pt x="155927" y="202402"/>
                      <a:pt x="149548" y="200120"/>
                      <a:pt x="149548" y="192609"/>
                    </a:cubicBezTo>
                    <a:cubicBezTo>
                      <a:pt x="149548" y="185097"/>
                      <a:pt x="138028" y="186429"/>
                      <a:pt x="132696" y="185573"/>
                    </a:cubicBezTo>
                    <a:cubicBezTo>
                      <a:pt x="127365" y="184717"/>
                      <a:pt x="132696" y="173117"/>
                      <a:pt x="127841" y="167793"/>
                    </a:cubicBezTo>
                    <a:cubicBezTo>
                      <a:pt x="121563" y="159300"/>
                      <a:pt x="117151" y="149581"/>
                      <a:pt x="114893" y="139269"/>
                    </a:cubicBezTo>
                    <a:cubicBezTo>
                      <a:pt x="112227" y="129761"/>
                      <a:pt x="98421" y="119777"/>
                      <a:pt x="92709" y="109128"/>
                    </a:cubicBezTo>
                    <a:cubicBezTo>
                      <a:pt x="88805" y="100925"/>
                      <a:pt x="83377" y="93537"/>
                      <a:pt x="76714" y="87355"/>
                    </a:cubicBezTo>
                    <a:cubicBezTo>
                      <a:pt x="72715" y="84693"/>
                      <a:pt x="82426" y="80699"/>
                      <a:pt x="78904" y="76706"/>
                    </a:cubicBezTo>
                    <a:cubicBezTo>
                      <a:pt x="75381" y="72713"/>
                      <a:pt x="70049" y="73188"/>
                      <a:pt x="63385" y="70050"/>
                    </a:cubicBezTo>
                    <a:cubicBezTo>
                      <a:pt x="56882" y="67600"/>
                      <a:pt x="52489" y="61489"/>
                      <a:pt x="52246" y="54552"/>
                    </a:cubicBezTo>
                    <a:cubicBezTo>
                      <a:pt x="51228" y="44401"/>
                      <a:pt x="48990" y="34409"/>
                      <a:pt x="45581" y="24792"/>
                    </a:cubicBezTo>
                    <a:cubicBezTo>
                      <a:pt x="43391" y="18992"/>
                      <a:pt x="50437" y="19848"/>
                      <a:pt x="52722" y="22510"/>
                    </a:cubicBezTo>
                    <a:cubicBezTo>
                      <a:pt x="55007" y="25173"/>
                      <a:pt x="56720" y="27835"/>
                      <a:pt x="59767" y="26123"/>
                    </a:cubicBezTo>
                    <a:cubicBezTo>
                      <a:pt x="63809" y="24344"/>
                      <a:pt x="68529" y="26174"/>
                      <a:pt x="70311" y="30211"/>
                    </a:cubicBezTo>
                    <a:cubicBezTo>
                      <a:pt x="70352" y="30305"/>
                      <a:pt x="70392" y="30401"/>
                      <a:pt x="70430" y="30497"/>
                    </a:cubicBezTo>
                    <a:cubicBezTo>
                      <a:pt x="72715" y="35441"/>
                      <a:pt x="79951" y="30972"/>
                      <a:pt x="83759" y="33159"/>
                    </a:cubicBezTo>
                    <a:cubicBezTo>
                      <a:pt x="87568" y="35346"/>
                      <a:pt x="75762" y="38103"/>
                      <a:pt x="87377" y="58546"/>
                    </a:cubicBezTo>
                    <a:cubicBezTo>
                      <a:pt x="98993" y="78988"/>
                      <a:pt x="90900" y="67388"/>
                      <a:pt x="90900" y="81175"/>
                    </a:cubicBezTo>
                    <a:cubicBezTo>
                      <a:pt x="90900" y="94961"/>
                      <a:pt x="98041" y="88686"/>
                      <a:pt x="100421" y="86499"/>
                    </a:cubicBezTo>
                    <a:cubicBezTo>
                      <a:pt x="102801" y="84312"/>
                      <a:pt x="108894" y="90873"/>
                      <a:pt x="114607" y="98004"/>
                    </a:cubicBezTo>
                    <a:cubicBezTo>
                      <a:pt x="120319" y="105135"/>
                      <a:pt x="131554" y="105515"/>
                      <a:pt x="131554" y="109509"/>
                    </a:cubicBezTo>
                    <a:cubicBezTo>
                      <a:pt x="131231" y="115620"/>
                      <a:pt x="135181" y="121143"/>
                      <a:pt x="141075" y="122820"/>
                    </a:cubicBezTo>
                    <a:cubicBezTo>
                      <a:pt x="148596" y="124151"/>
                      <a:pt x="149929" y="132328"/>
                      <a:pt x="154785" y="133469"/>
                    </a:cubicBezTo>
                    <a:cubicBezTo>
                      <a:pt x="159640" y="134610"/>
                      <a:pt x="160592" y="139744"/>
                      <a:pt x="157927" y="145449"/>
                    </a:cubicBezTo>
                    <a:cubicBezTo>
                      <a:pt x="155261" y="151154"/>
                      <a:pt x="157927" y="156098"/>
                      <a:pt x="170399" y="161042"/>
                    </a:cubicBezTo>
                    <a:cubicBezTo>
                      <a:pt x="182871" y="165986"/>
                      <a:pt x="177063" y="166747"/>
                      <a:pt x="186775" y="176160"/>
                    </a:cubicBezTo>
                    <a:cubicBezTo>
                      <a:pt x="202023" y="191195"/>
                      <a:pt x="216422" y="207066"/>
                      <a:pt x="229904" y="223700"/>
                    </a:cubicBezTo>
                    <a:cubicBezTo>
                      <a:pt x="234120" y="230423"/>
                      <a:pt x="237327" y="237727"/>
                      <a:pt x="239425" y="245378"/>
                    </a:cubicBezTo>
                    <a:cubicBezTo>
                      <a:pt x="241615" y="251654"/>
                      <a:pt x="234950" y="254886"/>
                      <a:pt x="238473" y="260021"/>
                    </a:cubicBezTo>
                    <a:cubicBezTo>
                      <a:pt x="241995" y="265155"/>
                      <a:pt x="231808" y="263158"/>
                      <a:pt x="232284" y="267152"/>
                    </a:cubicBezTo>
                    <a:cubicBezTo>
                      <a:pt x="232760" y="271145"/>
                      <a:pt x="238473" y="291112"/>
                      <a:pt x="248279" y="292063"/>
                    </a:cubicBezTo>
                    <a:cubicBezTo>
                      <a:pt x="258086" y="293014"/>
                      <a:pt x="269225" y="304899"/>
                      <a:pt x="276842" y="311079"/>
                    </a:cubicBezTo>
                    <a:cubicBezTo>
                      <a:pt x="284458" y="317259"/>
                      <a:pt x="296835" y="316403"/>
                      <a:pt x="308832" y="320587"/>
                    </a:cubicBezTo>
                    <a:cubicBezTo>
                      <a:pt x="320828" y="324770"/>
                      <a:pt x="331015" y="335609"/>
                      <a:pt x="348343" y="340554"/>
                    </a:cubicBezTo>
                    <a:cubicBezTo>
                      <a:pt x="364287" y="344904"/>
                      <a:pt x="379542" y="351465"/>
                      <a:pt x="393662" y="360045"/>
                    </a:cubicBezTo>
                    <a:cubicBezTo>
                      <a:pt x="404801" y="367176"/>
                      <a:pt x="418607" y="364038"/>
                      <a:pt x="434125" y="357858"/>
                    </a:cubicBezTo>
                    <a:cubicBezTo>
                      <a:pt x="449644" y="351678"/>
                      <a:pt x="461641" y="359570"/>
                      <a:pt x="470590" y="363183"/>
                    </a:cubicBezTo>
                    <a:cubicBezTo>
                      <a:pt x="478424" y="367856"/>
                      <a:pt x="485651" y="373477"/>
                      <a:pt x="492107" y="379917"/>
                    </a:cubicBezTo>
                    <a:cubicBezTo>
                      <a:pt x="497493" y="372116"/>
                      <a:pt x="503511" y="364770"/>
                      <a:pt x="510102" y="357953"/>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394" name="Google Shape;1394;p28"/>
              <p:cNvSpPr/>
              <p:nvPr/>
            </p:nvSpPr>
            <p:spPr>
              <a:xfrm>
                <a:off x="7559561" y="6732810"/>
                <a:ext cx="202045" cy="201777"/>
              </a:xfrm>
              <a:custGeom>
                <a:rect b="b" l="l" r="r" t="t"/>
                <a:pathLst>
                  <a:path extrusionOk="0" h="85572" w="85687">
                    <a:moveTo>
                      <a:pt x="76523" y="56834"/>
                    </a:moveTo>
                    <a:cubicBezTo>
                      <a:pt x="80524" y="53518"/>
                      <a:pt x="84162" y="49789"/>
                      <a:pt x="87377" y="45710"/>
                    </a:cubicBezTo>
                    <a:cubicBezTo>
                      <a:pt x="80427" y="49418"/>
                      <a:pt x="77857" y="45710"/>
                      <a:pt x="79285" y="40956"/>
                    </a:cubicBezTo>
                    <a:lnTo>
                      <a:pt x="69288" y="42287"/>
                    </a:lnTo>
                    <a:lnTo>
                      <a:pt x="70335" y="1783"/>
                    </a:lnTo>
                    <a:cubicBezTo>
                      <a:pt x="62242" y="1783"/>
                      <a:pt x="39583" y="1783"/>
                      <a:pt x="36631" y="1783"/>
                    </a:cubicBezTo>
                    <a:cubicBezTo>
                      <a:pt x="33680" y="1783"/>
                      <a:pt x="32347" y="15474"/>
                      <a:pt x="30252" y="16710"/>
                    </a:cubicBezTo>
                    <a:cubicBezTo>
                      <a:pt x="28158" y="17946"/>
                      <a:pt x="46914" y="30497"/>
                      <a:pt x="44819" y="35726"/>
                    </a:cubicBezTo>
                    <a:cubicBezTo>
                      <a:pt x="42725" y="40956"/>
                      <a:pt x="20351" y="38294"/>
                      <a:pt x="18256" y="38769"/>
                    </a:cubicBezTo>
                    <a:cubicBezTo>
                      <a:pt x="12208" y="45521"/>
                      <a:pt x="6701" y="52738"/>
                      <a:pt x="1785" y="60352"/>
                    </a:cubicBezTo>
                    <a:cubicBezTo>
                      <a:pt x="8762" y="67088"/>
                      <a:pt x="16104" y="73437"/>
                      <a:pt x="23778" y="79368"/>
                    </a:cubicBezTo>
                    <a:cubicBezTo>
                      <a:pt x="32252" y="84693"/>
                      <a:pt x="46057" y="78893"/>
                      <a:pt x="51769" y="84312"/>
                    </a:cubicBezTo>
                    <a:lnTo>
                      <a:pt x="52436" y="84312"/>
                    </a:lnTo>
                    <a:cubicBezTo>
                      <a:pt x="56682" y="79772"/>
                      <a:pt x="61479" y="75779"/>
                      <a:pt x="66717" y="72427"/>
                    </a:cubicBezTo>
                    <a:cubicBezTo>
                      <a:pt x="71002" y="71382"/>
                      <a:pt x="67574" y="64060"/>
                      <a:pt x="76523" y="56834"/>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395" name="Google Shape;1395;p28"/>
              <p:cNvSpPr/>
              <p:nvPr/>
            </p:nvSpPr>
            <p:spPr>
              <a:xfrm>
                <a:off x="7718727" y="6702522"/>
                <a:ext cx="67348" cy="112099"/>
              </a:xfrm>
              <a:custGeom>
                <a:rect b="b" l="l" r="r" t="t"/>
                <a:pathLst>
                  <a:path extrusionOk="0" h="47540" w="28562">
                    <a:moveTo>
                      <a:pt x="5594" y="14437"/>
                    </a:moveTo>
                    <a:cubicBezTo>
                      <a:pt x="4676" y="14533"/>
                      <a:pt x="3750" y="14533"/>
                      <a:pt x="2833" y="14437"/>
                    </a:cubicBezTo>
                    <a:lnTo>
                      <a:pt x="1785" y="54942"/>
                    </a:lnTo>
                    <a:lnTo>
                      <a:pt x="11782" y="53610"/>
                    </a:lnTo>
                    <a:cubicBezTo>
                      <a:pt x="12727" y="49633"/>
                      <a:pt x="14931" y="46065"/>
                      <a:pt x="18066" y="43437"/>
                    </a:cubicBezTo>
                    <a:cubicBezTo>
                      <a:pt x="26063" y="37257"/>
                      <a:pt x="14067" y="12441"/>
                      <a:pt x="23397" y="10159"/>
                    </a:cubicBezTo>
                    <a:cubicBezTo>
                      <a:pt x="25097" y="9731"/>
                      <a:pt x="26646" y="8842"/>
                      <a:pt x="27872" y="7592"/>
                    </a:cubicBezTo>
                    <a:cubicBezTo>
                      <a:pt x="24540" y="4454"/>
                      <a:pt x="20827" y="1602"/>
                      <a:pt x="18351" y="1792"/>
                    </a:cubicBezTo>
                    <a:cubicBezTo>
                      <a:pt x="13305" y="2362"/>
                      <a:pt x="7307" y="13582"/>
                      <a:pt x="5594" y="14437"/>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396" name="Google Shape;1396;p28"/>
              <p:cNvSpPr/>
              <p:nvPr/>
            </p:nvSpPr>
            <p:spPr>
              <a:xfrm>
                <a:off x="8416990" y="6619929"/>
                <a:ext cx="134699" cy="112099"/>
              </a:xfrm>
              <a:custGeom>
                <a:rect b="b" l="l" r="r" t="t"/>
                <a:pathLst>
                  <a:path extrusionOk="0" h="47540" w="57124">
                    <a:moveTo>
                      <a:pt x="27742" y="3256"/>
                    </a:moveTo>
                    <a:cubicBezTo>
                      <a:pt x="18793" y="9436"/>
                      <a:pt x="41071" y="22748"/>
                      <a:pt x="41071" y="30734"/>
                    </a:cubicBezTo>
                    <a:cubicBezTo>
                      <a:pt x="41071" y="38721"/>
                      <a:pt x="5368" y="29213"/>
                      <a:pt x="1941" y="37865"/>
                    </a:cubicBezTo>
                    <a:cubicBezTo>
                      <a:pt x="132" y="42334"/>
                      <a:pt x="14413" y="48514"/>
                      <a:pt x="27742" y="44046"/>
                    </a:cubicBezTo>
                    <a:cubicBezTo>
                      <a:pt x="37098" y="41070"/>
                      <a:pt x="47297" y="42430"/>
                      <a:pt x="55543" y="47754"/>
                    </a:cubicBezTo>
                    <a:cubicBezTo>
                      <a:pt x="56495" y="34252"/>
                      <a:pt x="58018" y="19230"/>
                      <a:pt x="59447" y="8866"/>
                    </a:cubicBezTo>
                    <a:cubicBezTo>
                      <a:pt x="48212" y="5919"/>
                      <a:pt x="34216" y="-1308"/>
                      <a:pt x="27742" y="3256"/>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397" name="Google Shape;1397;p28"/>
              <p:cNvSpPr/>
              <p:nvPr/>
            </p:nvSpPr>
            <p:spPr>
              <a:xfrm>
                <a:off x="8543750" y="6636631"/>
                <a:ext cx="157148" cy="89678"/>
              </a:xfrm>
              <a:custGeom>
                <a:rect b="b" l="l" r="r" t="t"/>
                <a:pathLst>
                  <a:path extrusionOk="0" h="38032" w="66645">
                    <a:moveTo>
                      <a:pt x="28158" y="32589"/>
                    </a:moveTo>
                    <a:cubicBezTo>
                      <a:pt x="44153" y="27264"/>
                      <a:pt x="69954" y="36962"/>
                      <a:pt x="69954" y="24602"/>
                    </a:cubicBezTo>
                    <a:cubicBezTo>
                      <a:pt x="69954" y="12242"/>
                      <a:pt x="27301" y="-1165"/>
                      <a:pt x="16638" y="2353"/>
                    </a:cubicBezTo>
                    <a:cubicBezTo>
                      <a:pt x="13002" y="3137"/>
                      <a:pt x="9223" y="2940"/>
                      <a:pt x="5689" y="1783"/>
                    </a:cubicBezTo>
                    <a:cubicBezTo>
                      <a:pt x="4261" y="12051"/>
                      <a:pt x="2737" y="27169"/>
                      <a:pt x="1785" y="40671"/>
                    </a:cubicBezTo>
                    <a:lnTo>
                      <a:pt x="3309" y="41431"/>
                    </a:lnTo>
                    <a:cubicBezTo>
                      <a:pt x="10354" y="44949"/>
                      <a:pt x="12163" y="38294"/>
                      <a:pt x="28158" y="32589"/>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398" name="Google Shape;1398;p28"/>
              <p:cNvSpPr/>
              <p:nvPr/>
            </p:nvSpPr>
            <p:spPr>
              <a:xfrm>
                <a:off x="7803135" y="6869793"/>
                <a:ext cx="202045" cy="201777"/>
              </a:xfrm>
              <a:custGeom>
                <a:rect b="b" l="l" r="r" t="t"/>
                <a:pathLst>
                  <a:path extrusionOk="0" h="85572" w="85687">
                    <a:moveTo>
                      <a:pt x="47772" y="84503"/>
                    </a:moveTo>
                    <a:cubicBezTo>
                      <a:pt x="52152" y="86689"/>
                      <a:pt x="63196" y="84503"/>
                      <a:pt x="67575" y="87735"/>
                    </a:cubicBezTo>
                    <a:cubicBezTo>
                      <a:pt x="70513" y="89231"/>
                      <a:pt x="73887" y="89636"/>
                      <a:pt x="77096" y="88876"/>
                    </a:cubicBezTo>
                    <a:cubicBezTo>
                      <a:pt x="75859" y="86975"/>
                      <a:pt x="74811" y="85453"/>
                      <a:pt x="74335" y="84598"/>
                    </a:cubicBezTo>
                    <a:cubicBezTo>
                      <a:pt x="71193" y="78798"/>
                      <a:pt x="76525" y="67293"/>
                      <a:pt x="79191" y="58831"/>
                    </a:cubicBezTo>
                    <a:cubicBezTo>
                      <a:pt x="81857" y="50369"/>
                      <a:pt x="77001" y="30307"/>
                      <a:pt x="81857" y="24697"/>
                    </a:cubicBezTo>
                    <a:cubicBezTo>
                      <a:pt x="86712" y="19087"/>
                      <a:pt x="84142" y="16235"/>
                      <a:pt x="86331" y="3780"/>
                    </a:cubicBezTo>
                    <a:cubicBezTo>
                      <a:pt x="86377" y="3115"/>
                      <a:pt x="86377" y="2448"/>
                      <a:pt x="86331" y="1783"/>
                    </a:cubicBezTo>
                    <a:cubicBezTo>
                      <a:pt x="76334" y="1783"/>
                      <a:pt x="66052" y="10815"/>
                      <a:pt x="62910" y="11291"/>
                    </a:cubicBezTo>
                    <a:cubicBezTo>
                      <a:pt x="59768" y="11766"/>
                      <a:pt x="45297" y="8248"/>
                      <a:pt x="43869" y="15569"/>
                    </a:cubicBezTo>
                    <a:cubicBezTo>
                      <a:pt x="42440" y="22891"/>
                      <a:pt x="33586" y="24127"/>
                      <a:pt x="21971" y="25077"/>
                    </a:cubicBezTo>
                    <a:cubicBezTo>
                      <a:pt x="10355" y="26028"/>
                      <a:pt x="16353" y="35821"/>
                      <a:pt x="15496" y="37438"/>
                    </a:cubicBezTo>
                    <a:cubicBezTo>
                      <a:pt x="13765" y="39575"/>
                      <a:pt x="11747" y="41462"/>
                      <a:pt x="9498" y="43048"/>
                    </a:cubicBezTo>
                    <a:lnTo>
                      <a:pt x="2072" y="44759"/>
                    </a:lnTo>
                    <a:cubicBezTo>
                      <a:pt x="1160" y="47719"/>
                      <a:pt x="2478" y="50909"/>
                      <a:pt x="5214" y="52365"/>
                    </a:cubicBezTo>
                    <a:cubicBezTo>
                      <a:pt x="12259" y="56359"/>
                      <a:pt x="22066" y="71382"/>
                      <a:pt x="29683" y="75850"/>
                    </a:cubicBezTo>
                    <a:cubicBezTo>
                      <a:pt x="32922" y="77611"/>
                      <a:pt x="35371" y="80533"/>
                      <a:pt x="36538" y="84027"/>
                    </a:cubicBezTo>
                    <a:cubicBezTo>
                      <a:pt x="40265" y="83272"/>
                      <a:pt x="44122" y="83435"/>
                      <a:pt x="47772" y="84503"/>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399" name="Google Shape;1399;p28"/>
              <p:cNvSpPr/>
              <p:nvPr/>
            </p:nvSpPr>
            <p:spPr>
              <a:xfrm>
                <a:off x="7876811" y="7062402"/>
                <a:ext cx="157148" cy="112099"/>
              </a:xfrm>
              <a:custGeom>
                <a:rect b="b" l="l" r="r" t="t"/>
                <a:pathLst>
                  <a:path extrusionOk="0" h="47540" w="66645">
                    <a:moveTo>
                      <a:pt x="62988" y="44559"/>
                    </a:moveTo>
                    <a:cubicBezTo>
                      <a:pt x="62282" y="40077"/>
                      <a:pt x="63377" y="35498"/>
                      <a:pt x="66035" y="31818"/>
                    </a:cubicBezTo>
                    <a:cubicBezTo>
                      <a:pt x="58941" y="24017"/>
                      <a:pt x="52328" y="15794"/>
                      <a:pt x="46232" y="7192"/>
                    </a:cubicBezTo>
                    <a:cubicBezTo>
                      <a:pt x="43023" y="7952"/>
                      <a:pt x="39648" y="7548"/>
                      <a:pt x="36711" y="6052"/>
                    </a:cubicBezTo>
                    <a:cubicBezTo>
                      <a:pt x="32331" y="2819"/>
                      <a:pt x="21287" y="5006"/>
                      <a:pt x="16907" y="2819"/>
                    </a:cubicBezTo>
                    <a:cubicBezTo>
                      <a:pt x="13332" y="1719"/>
                      <a:pt x="9545" y="1491"/>
                      <a:pt x="5863" y="2153"/>
                    </a:cubicBezTo>
                    <a:cubicBezTo>
                      <a:pt x="7042" y="4814"/>
                      <a:pt x="6434" y="7927"/>
                      <a:pt x="4340" y="9950"/>
                    </a:cubicBezTo>
                    <a:cubicBezTo>
                      <a:pt x="496" y="14475"/>
                      <a:pt x="1053" y="21255"/>
                      <a:pt x="5584" y="25093"/>
                    </a:cubicBezTo>
                    <a:cubicBezTo>
                      <a:pt x="6774" y="26101"/>
                      <a:pt x="8168" y="26838"/>
                      <a:pt x="9672" y="27254"/>
                    </a:cubicBezTo>
                    <a:cubicBezTo>
                      <a:pt x="19192" y="31248"/>
                      <a:pt x="16336" y="25068"/>
                      <a:pt x="21192" y="25068"/>
                    </a:cubicBezTo>
                    <a:cubicBezTo>
                      <a:pt x="26047" y="25068"/>
                      <a:pt x="25667" y="32579"/>
                      <a:pt x="30046" y="32579"/>
                    </a:cubicBezTo>
                    <a:cubicBezTo>
                      <a:pt x="34426" y="32579"/>
                      <a:pt x="44708" y="37903"/>
                      <a:pt x="44327" y="45034"/>
                    </a:cubicBezTo>
                    <a:cubicBezTo>
                      <a:pt x="43947" y="52165"/>
                      <a:pt x="47850" y="55208"/>
                      <a:pt x="55848" y="55208"/>
                    </a:cubicBezTo>
                    <a:cubicBezTo>
                      <a:pt x="57465" y="55125"/>
                      <a:pt x="59086" y="55125"/>
                      <a:pt x="60703" y="55208"/>
                    </a:cubicBezTo>
                    <a:cubicBezTo>
                      <a:pt x="61655" y="50834"/>
                      <a:pt x="63750" y="47031"/>
                      <a:pt x="62988" y="44559"/>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400" name="Google Shape;1400;p28"/>
              <p:cNvSpPr/>
              <p:nvPr/>
            </p:nvSpPr>
            <p:spPr>
              <a:xfrm>
                <a:off x="8014389" y="7128900"/>
                <a:ext cx="269395" cy="112099"/>
              </a:xfrm>
              <a:custGeom>
                <a:rect b="b" l="l" r="r" t="t"/>
                <a:pathLst>
                  <a:path extrusionOk="0" h="47540" w="114249">
                    <a:moveTo>
                      <a:pt x="106419" y="16357"/>
                    </a:moveTo>
                    <a:cubicBezTo>
                      <a:pt x="99374" y="5708"/>
                      <a:pt x="86425" y="6849"/>
                      <a:pt x="78428" y="3046"/>
                    </a:cubicBezTo>
                    <a:cubicBezTo>
                      <a:pt x="70430" y="-758"/>
                      <a:pt x="60243" y="4377"/>
                      <a:pt x="49865" y="13790"/>
                    </a:cubicBezTo>
                    <a:cubicBezTo>
                      <a:pt x="39488" y="23203"/>
                      <a:pt x="26730" y="17688"/>
                      <a:pt x="17780" y="12839"/>
                    </a:cubicBezTo>
                    <a:cubicBezTo>
                      <a:pt x="13948" y="10136"/>
                      <a:pt x="10491" y="6939"/>
                      <a:pt x="7498" y="3331"/>
                    </a:cubicBezTo>
                    <a:cubicBezTo>
                      <a:pt x="4840" y="7011"/>
                      <a:pt x="3745" y="11590"/>
                      <a:pt x="4451" y="16072"/>
                    </a:cubicBezTo>
                    <a:cubicBezTo>
                      <a:pt x="5213" y="18544"/>
                      <a:pt x="3118" y="22347"/>
                      <a:pt x="1785" y="27101"/>
                    </a:cubicBezTo>
                    <a:cubicBezTo>
                      <a:pt x="11469" y="27949"/>
                      <a:pt x="20572" y="32075"/>
                      <a:pt x="27587" y="38796"/>
                    </a:cubicBezTo>
                    <a:cubicBezTo>
                      <a:pt x="34251" y="46783"/>
                      <a:pt x="38250" y="41363"/>
                      <a:pt x="42249" y="48304"/>
                    </a:cubicBezTo>
                    <a:cubicBezTo>
                      <a:pt x="46247" y="55245"/>
                      <a:pt x="55578" y="48779"/>
                      <a:pt x="57863" y="44310"/>
                    </a:cubicBezTo>
                    <a:cubicBezTo>
                      <a:pt x="60148" y="39842"/>
                      <a:pt x="52912" y="38130"/>
                      <a:pt x="52055" y="33281"/>
                    </a:cubicBezTo>
                    <a:cubicBezTo>
                      <a:pt x="51198" y="28432"/>
                      <a:pt x="60909" y="30144"/>
                      <a:pt x="62718" y="23773"/>
                    </a:cubicBezTo>
                    <a:cubicBezTo>
                      <a:pt x="64527" y="17403"/>
                      <a:pt x="78713" y="14265"/>
                      <a:pt x="84902" y="16642"/>
                    </a:cubicBezTo>
                    <a:cubicBezTo>
                      <a:pt x="91090" y="19019"/>
                      <a:pt x="96517" y="23773"/>
                      <a:pt x="90710" y="30429"/>
                    </a:cubicBezTo>
                    <a:cubicBezTo>
                      <a:pt x="86425" y="35373"/>
                      <a:pt x="95184" y="44310"/>
                      <a:pt x="102515" y="51251"/>
                    </a:cubicBezTo>
                    <a:cubicBezTo>
                      <a:pt x="106778" y="46634"/>
                      <a:pt x="111292" y="42254"/>
                      <a:pt x="116035" y="38130"/>
                    </a:cubicBezTo>
                    <a:cubicBezTo>
                      <a:pt x="117635" y="36408"/>
                      <a:pt x="118608" y="34197"/>
                      <a:pt x="118796" y="31855"/>
                    </a:cubicBezTo>
                    <a:cubicBezTo>
                      <a:pt x="113712" y="27531"/>
                      <a:pt x="109509" y="22269"/>
                      <a:pt x="106419" y="16357"/>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401" name="Google Shape;1401;p28"/>
              <p:cNvSpPr/>
              <p:nvPr/>
            </p:nvSpPr>
            <p:spPr>
              <a:xfrm>
                <a:off x="7940984" y="6469894"/>
                <a:ext cx="471442" cy="156937"/>
              </a:xfrm>
              <a:custGeom>
                <a:rect b="b" l="l" r="r" t="t"/>
                <a:pathLst>
                  <a:path extrusionOk="0" h="66556" w="199937">
                    <a:moveTo>
                      <a:pt x="170015" y="42450"/>
                    </a:moveTo>
                    <a:cubicBezTo>
                      <a:pt x="156686" y="42450"/>
                      <a:pt x="112890" y="12309"/>
                      <a:pt x="73188" y="3467"/>
                    </a:cubicBezTo>
                    <a:cubicBezTo>
                      <a:pt x="33487" y="-5376"/>
                      <a:pt x="-1740" y="23243"/>
                      <a:pt x="2068" y="28282"/>
                    </a:cubicBezTo>
                    <a:cubicBezTo>
                      <a:pt x="7400" y="35414"/>
                      <a:pt x="26917" y="19440"/>
                      <a:pt x="36724" y="12309"/>
                    </a:cubicBezTo>
                    <a:cubicBezTo>
                      <a:pt x="46530" y="5178"/>
                      <a:pt x="55765" y="15827"/>
                      <a:pt x="55765" y="20296"/>
                    </a:cubicBezTo>
                    <a:cubicBezTo>
                      <a:pt x="55765" y="24765"/>
                      <a:pt x="69094" y="27427"/>
                      <a:pt x="89564" y="28282"/>
                    </a:cubicBezTo>
                    <a:cubicBezTo>
                      <a:pt x="110034" y="29138"/>
                      <a:pt x="112700" y="46063"/>
                      <a:pt x="132218" y="50436"/>
                    </a:cubicBezTo>
                    <a:cubicBezTo>
                      <a:pt x="151735" y="54810"/>
                      <a:pt x="132218" y="62892"/>
                      <a:pt x="141738" y="66410"/>
                    </a:cubicBezTo>
                    <a:cubicBezTo>
                      <a:pt x="151259" y="69928"/>
                      <a:pt x="203052" y="69072"/>
                      <a:pt x="206575" y="64698"/>
                    </a:cubicBezTo>
                    <a:cubicBezTo>
                      <a:pt x="210098" y="60325"/>
                      <a:pt x="183344" y="42450"/>
                      <a:pt x="170015" y="42450"/>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402" name="Google Shape;1402;p28"/>
              <p:cNvSpPr/>
              <p:nvPr/>
            </p:nvSpPr>
            <p:spPr>
              <a:xfrm>
                <a:off x="8230092" y="6701176"/>
                <a:ext cx="89798" cy="22419"/>
              </a:xfrm>
              <a:custGeom>
                <a:rect b="b" l="l" r="r" t="t"/>
                <a:pathLst>
                  <a:path extrusionOk="0" h="9508" w="38083">
                    <a:moveTo>
                      <a:pt x="2087" y="5214"/>
                    </a:moveTo>
                    <a:cubicBezTo>
                      <a:pt x="5610" y="11395"/>
                      <a:pt x="39408" y="20237"/>
                      <a:pt x="42931" y="12250"/>
                    </a:cubicBezTo>
                    <a:cubicBezTo>
                      <a:pt x="46454" y="4264"/>
                      <a:pt x="-2483" y="-2582"/>
                      <a:pt x="2087" y="5214"/>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403" name="Google Shape;1403;p28"/>
              <p:cNvSpPr/>
              <p:nvPr/>
            </p:nvSpPr>
            <p:spPr>
              <a:xfrm>
                <a:off x="8767094" y="6694430"/>
                <a:ext cx="67348" cy="22419"/>
              </a:xfrm>
              <a:custGeom>
                <a:rect b="b" l="l" r="r" t="t"/>
                <a:pathLst>
                  <a:path extrusionOk="0" h="9508" w="28562">
                    <a:moveTo>
                      <a:pt x="2750" y="9788"/>
                    </a:moveTo>
                    <a:cubicBezTo>
                      <a:pt x="10747" y="22243"/>
                      <a:pt x="33692" y="14827"/>
                      <a:pt x="35692" y="9788"/>
                    </a:cubicBezTo>
                    <a:cubicBezTo>
                      <a:pt x="39215" y="945"/>
                      <a:pt x="-5248" y="-2573"/>
                      <a:pt x="2750" y="9788"/>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404" name="Google Shape;1404;p28"/>
              <p:cNvSpPr/>
              <p:nvPr/>
            </p:nvSpPr>
            <p:spPr>
              <a:xfrm>
                <a:off x="5256233" y="2224865"/>
                <a:ext cx="4198073" cy="3228424"/>
              </a:xfrm>
              <a:custGeom>
                <a:rect b="b" l="l" r="r" t="t"/>
                <a:pathLst>
                  <a:path extrusionOk="0" h="1369155" w="1780392">
                    <a:moveTo>
                      <a:pt x="354246" y="1200093"/>
                    </a:moveTo>
                    <a:cubicBezTo>
                      <a:pt x="348533" y="1193818"/>
                      <a:pt x="333395" y="1195149"/>
                      <a:pt x="331205" y="1189444"/>
                    </a:cubicBezTo>
                    <a:cubicBezTo>
                      <a:pt x="329016" y="1183739"/>
                      <a:pt x="315210" y="1162822"/>
                      <a:pt x="307594" y="1163202"/>
                    </a:cubicBezTo>
                    <a:cubicBezTo>
                      <a:pt x="298459" y="1164650"/>
                      <a:pt x="289113" y="1162613"/>
                      <a:pt x="281412" y="1157497"/>
                    </a:cubicBezTo>
                    <a:cubicBezTo>
                      <a:pt x="272557" y="1150842"/>
                      <a:pt x="266749" y="1150366"/>
                      <a:pt x="260466" y="1154360"/>
                    </a:cubicBezTo>
                    <a:cubicBezTo>
                      <a:pt x="254182" y="1158353"/>
                      <a:pt x="267130" y="1159209"/>
                      <a:pt x="266749" y="1163868"/>
                    </a:cubicBezTo>
                    <a:cubicBezTo>
                      <a:pt x="266369" y="1168527"/>
                      <a:pt x="270748" y="1170999"/>
                      <a:pt x="276270" y="1170048"/>
                    </a:cubicBezTo>
                    <a:cubicBezTo>
                      <a:pt x="281792" y="1169097"/>
                      <a:pt x="284649" y="1180317"/>
                      <a:pt x="290076" y="1180792"/>
                    </a:cubicBezTo>
                    <a:cubicBezTo>
                      <a:pt x="295502" y="1181267"/>
                      <a:pt x="297121" y="1189634"/>
                      <a:pt x="303405" y="1189634"/>
                    </a:cubicBezTo>
                    <a:cubicBezTo>
                      <a:pt x="309688" y="1189634"/>
                      <a:pt x="310926" y="1196670"/>
                      <a:pt x="314068" y="1200664"/>
                    </a:cubicBezTo>
                    <a:cubicBezTo>
                      <a:pt x="317210" y="1204657"/>
                      <a:pt x="324255" y="1201139"/>
                      <a:pt x="324255" y="1205133"/>
                    </a:cubicBezTo>
                    <a:cubicBezTo>
                      <a:pt x="324255" y="1209126"/>
                      <a:pt x="331396" y="1211978"/>
                      <a:pt x="333110" y="1216447"/>
                    </a:cubicBezTo>
                    <a:cubicBezTo>
                      <a:pt x="343587" y="1218403"/>
                      <a:pt x="354337" y="1218403"/>
                      <a:pt x="364814" y="1216447"/>
                    </a:cubicBezTo>
                    <a:cubicBezTo>
                      <a:pt x="364876" y="1213567"/>
                      <a:pt x="365592" y="1210738"/>
                      <a:pt x="366909" y="1208175"/>
                    </a:cubicBezTo>
                    <a:cubicBezTo>
                      <a:pt x="369574" y="1202280"/>
                      <a:pt x="359768" y="1206273"/>
                      <a:pt x="354246" y="1200093"/>
                    </a:cubicBezTo>
                    <a:close/>
                    <a:moveTo>
                      <a:pt x="338917" y="494788"/>
                    </a:moveTo>
                    <a:cubicBezTo>
                      <a:pt x="354912" y="498401"/>
                      <a:pt x="356626" y="526735"/>
                      <a:pt x="367480" y="526735"/>
                    </a:cubicBezTo>
                    <a:cubicBezTo>
                      <a:pt x="374620" y="526735"/>
                      <a:pt x="369289" y="517893"/>
                      <a:pt x="380809" y="517893"/>
                    </a:cubicBezTo>
                    <a:cubicBezTo>
                      <a:pt x="392329" y="517893"/>
                      <a:pt x="389758" y="511712"/>
                      <a:pt x="400422" y="512568"/>
                    </a:cubicBezTo>
                    <a:cubicBezTo>
                      <a:pt x="411085" y="513424"/>
                      <a:pt x="419463" y="509906"/>
                      <a:pt x="419463" y="497450"/>
                    </a:cubicBezTo>
                    <a:cubicBezTo>
                      <a:pt x="419463" y="484995"/>
                      <a:pt x="427461" y="480621"/>
                      <a:pt x="438505" y="478434"/>
                    </a:cubicBezTo>
                    <a:cubicBezTo>
                      <a:pt x="449549" y="476248"/>
                      <a:pt x="439457" y="462461"/>
                      <a:pt x="454500" y="458943"/>
                    </a:cubicBezTo>
                    <a:cubicBezTo>
                      <a:pt x="476679" y="452267"/>
                      <a:pt x="498117" y="443347"/>
                      <a:pt x="518480" y="432320"/>
                    </a:cubicBezTo>
                    <a:cubicBezTo>
                      <a:pt x="525621" y="426901"/>
                      <a:pt x="509626" y="419865"/>
                      <a:pt x="493631" y="410072"/>
                    </a:cubicBezTo>
                    <a:cubicBezTo>
                      <a:pt x="477636" y="400278"/>
                      <a:pt x="465068" y="397616"/>
                      <a:pt x="452786" y="405603"/>
                    </a:cubicBezTo>
                    <a:cubicBezTo>
                      <a:pt x="440504" y="413590"/>
                      <a:pt x="450120" y="396760"/>
                      <a:pt x="440314" y="401229"/>
                    </a:cubicBezTo>
                    <a:cubicBezTo>
                      <a:pt x="430508" y="405698"/>
                      <a:pt x="403849" y="394098"/>
                      <a:pt x="400327" y="389629"/>
                    </a:cubicBezTo>
                    <a:cubicBezTo>
                      <a:pt x="396804" y="385161"/>
                      <a:pt x="348724" y="399137"/>
                      <a:pt x="337204" y="399137"/>
                    </a:cubicBezTo>
                    <a:cubicBezTo>
                      <a:pt x="325683" y="399137"/>
                      <a:pt x="338060" y="411593"/>
                      <a:pt x="346058" y="418154"/>
                    </a:cubicBezTo>
                    <a:cubicBezTo>
                      <a:pt x="354055" y="424714"/>
                      <a:pt x="327016" y="443920"/>
                      <a:pt x="331872" y="448389"/>
                    </a:cubicBezTo>
                    <a:cubicBezTo>
                      <a:pt x="336728" y="452858"/>
                      <a:pt x="326540" y="464363"/>
                      <a:pt x="314068" y="478529"/>
                    </a:cubicBezTo>
                    <a:cubicBezTo>
                      <a:pt x="301596" y="492696"/>
                      <a:pt x="322922" y="491270"/>
                      <a:pt x="338917" y="494788"/>
                    </a:cubicBezTo>
                    <a:close/>
                    <a:moveTo>
                      <a:pt x="783349" y="567620"/>
                    </a:moveTo>
                    <a:cubicBezTo>
                      <a:pt x="788681" y="561439"/>
                      <a:pt x="810864" y="580075"/>
                      <a:pt x="811912" y="566764"/>
                    </a:cubicBezTo>
                    <a:cubicBezTo>
                      <a:pt x="812959" y="553453"/>
                      <a:pt x="787062" y="547177"/>
                      <a:pt x="776399" y="540141"/>
                    </a:cubicBezTo>
                    <a:cubicBezTo>
                      <a:pt x="765736" y="533106"/>
                      <a:pt x="761261" y="536528"/>
                      <a:pt x="744409" y="524073"/>
                    </a:cubicBezTo>
                    <a:cubicBezTo>
                      <a:pt x="727557" y="511617"/>
                      <a:pt x="748884" y="505057"/>
                      <a:pt x="736411" y="495549"/>
                    </a:cubicBezTo>
                    <a:cubicBezTo>
                      <a:pt x="723939" y="486041"/>
                      <a:pt x="719464" y="459133"/>
                      <a:pt x="728414" y="450291"/>
                    </a:cubicBezTo>
                    <a:cubicBezTo>
                      <a:pt x="737364" y="441448"/>
                      <a:pt x="747456" y="428042"/>
                      <a:pt x="731080" y="421767"/>
                    </a:cubicBezTo>
                    <a:cubicBezTo>
                      <a:pt x="714704" y="415491"/>
                      <a:pt x="689283" y="427091"/>
                      <a:pt x="691949" y="430609"/>
                    </a:cubicBezTo>
                    <a:cubicBezTo>
                      <a:pt x="694615" y="434127"/>
                      <a:pt x="716799" y="446583"/>
                      <a:pt x="716799" y="451907"/>
                    </a:cubicBezTo>
                    <a:cubicBezTo>
                      <a:pt x="716799" y="457231"/>
                      <a:pt x="696424" y="436884"/>
                      <a:pt x="689283" y="441258"/>
                    </a:cubicBezTo>
                    <a:cubicBezTo>
                      <a:pt x="682143" y="445632"/>
                      <a:pt x="674145" y="432416"/>
                      <a:pt x="667957" y="441258"/>
                    </a:cubicBezTo>
                    <a:cubicBezTo>
                      <a:pt x="661768" y="450100"/>
                      <a:pt x="675954" y="481192"/>
                      <a:pt x="681286" y="490129"/>
                    </a:cubicBezTo>
                    <a:cubicBezTo>
                      <a:pt x="686618" y="499067"/>
                      <a:pt x="675954" y="498972"/>
                      <a:pt x="668814" y="500778"/>
                    </a:cubicBezTo>
                    <a:cubicBezTo>
                      <a:pt x="661673" y="502585"/>
                      <a:pt x="660816" y="475867"/>
                      <a:pt x="653771" y="466169"/>
                    </a:cubicBezTo>
                    <a:cubicBezTo>
                      <a:pt x="646725" y="456471"/>
                      <a:pt x="618163" y="444871"/>
                      <a:pt x="616354" y="451907"/>
                    </a:cubicBezTo>
                    <a:cubicBezTo>
                      <a:pt x="614545" y="458943"/>
                      <a:pt x="634158" y="459038"/>
                      <a:pt x="631492" y="468831"/>
                    </a:cubicBezTo>
                    <a:cubicBezTo>
                      <a:pt x="628826" y="478625"/>
                      <a:pt x="618163" y="462556"/>
                      <a:pt x="608356" y="470543"/>
                    </a:cubicBezTo>
                    <a:cubicBezTo>
                      <a:pt x="598550" y="478529"/>
                      <a:pt x="600359" y="473205"/>
                      <a:pt x="602168" y="465218"/>
                    </a:cubicBezTo>
                    <a:cubicBezTo>
                      <a:pt x="603977" y="457231"/>
                      <a:pt x="587982" y="448389"/>
                      <a:pt x="570178" y="450196"/>
                    </a:cubicBezTo>
                    <a:cubicBezTo>
                      <a:pt x="552374" y="452002"/>
                      <a:pt x="562180" y="464363"/>
                      <a:pt x="556849" y="469212"/>
                    </a:cubicBezTo>
                    <a:cubicBezTo>
                      <a:pt x="551517" y="474061"/>
                      <a:pt x="524859" y="466549"/>
                      <a:pt x="541711" y="462936"/>
                    </a:cubicBezTo>
                    <a:cubicBezTo>
                      <a:pt x="558563" y="459323"/>
                      <a:pt x="551232" y="449625"/>
                      <a:pt x="545329" y="439927"/>
                    </a:cubicBezTo>
                    <a:cubicBezTo>
                      <a:pt x="539426" y="430229"/>
                      <a:pt x="522193" y="441638"/>
                      <a:pt x="494583" y="451432"/>
                    </a:cubicBezTo>
                    <a:cubicBezTo>
                      <a:pt x="466972" y="461225"/>
                      <a:pt x="454595" y="471874"/>
                      <a:pt x="458213" y="472730"/>
                    </a:cubicBezTo>
                    <a:cubicBezTo>
                      <a:pt x="461831" y="473585"/>
                      <a:pt x="462593" y="478054"/>
                      <a:pt x="451929" y="486897"/>
                    </a:cubicBezTo>
                    <a:cubicBezTo>
                      <a:pt x="441266" y="495739"/>
                      <a:pt x="451929" y="503821"/>
                      <a:pt x="461450" y="503821"/>
                    </a:cubicBezTo>
                    <a:cubicBezTo>
                      <a:pt x="470971" y="503821"/>
                      <a:pt x="462593" y="511617"/>
                      <a:pt x="469448" y="513329"/>
                    </a:cubicBezTo>
                    <a:cubicBezTo>
                      <a:pt x="476303" y="515040"/>
                      <a:pt x="507531" y="500968"/>
                      <a:pt x="517052" y="507149"/>
                    </a:cubicBezTo>
                    <a:cubicBezTo>
                      <a:pt x="526573" y="513329"/>
                      <a:pt x="464592" y="516657"/>
                      <a:pt x="464592" y="527591"/>
                    </a:cubicBezTo>
                    <a:cubicBezTo>
                      <a:pt x="464592" y="538525"/>
                      <a:pt x="498391" y="544420"/>
                      <a:pt x="523240" y="540046"/>
                    </a:cubicBezTo>
                    <a:cubicBezTo>
                      <a:pt x="548090" y="535673"/>
                      <a:pt x="591695" y="543564"/>
                      <a:pt x="591695" y="549554"/>
                    </a:cubicBezTo>
                    <a:cubicBezTo>
                      <a:pt x="591695" y="555544"/>
                      <a:pt x="562371" y="554023"/>
                      <a:pt x="540187" y="553167"/>
                    </a:cubicBezTo>
                    <a:cubicBezTo>
                      <a:pt x="518004" y="552312"/>
                      <a:pt x="479730" y="559348"/>
                      <a:pt x="481444" y="566479"/>
                    </a:cubicBezTo>
                    <a:cubicBezTo>
                      <a:pt x="483158" y="573610"/>
                      <a:pt x="485919" y="574465"/>
                      <a:pt x="509054" y="585495"/>
                    </a:cubicBezTo>
                    <a:cubicBezTo>
                      <a:pt x="532190" y="596524"/>
                      <a:pt x="556658" y="580170"/>
                      <a:pt x="555230" y="595003"/>
                    </a:cubicBezTo>
                    <a:cubicBezTo>
                      <a:pt x="553802" y="609835"/>
                      <a:pt x="567703" y="614019"/>
                      <a:pt x="598836" y="614589"/>
                    </a:cubicBezTo>
                    <a:cubicBezTo>
                      <a:pt x="629969" y="615160"/>
                      <a:pt x="644155" y="600327"/>
                      <a:pt x="659293" y="601278"/>
                    </a:cubicBezTo>
                    <a:cubicBezTo>
                      <a:pt x="674431" y="602229"/>
                      <a:pt x="681476" y="599471"/>
                      <a:pt x="688617" y="588823"/>
                    </a:cubicBezTo>
                    <a:cubicBezTo>
                      <a:pt x="695757" y="578174"/>
                      <a:pt x="701946" y="584354"/>
                      <a:pt x="703660" y="589678"/>
                    </a:cubicBezTo>
                    <a:cubicBezTo>
                      <a:pt x="705374" y="595003"/>
                      <a:pt x="724986" y="594147"/>
                      <a:pt x="729461" y="598616"/>
                    </a:cubicBezTo>
                    <a:cubicBezTo>
                      <a:pt x="740791" y="609930"/>
                      <a:pt x="778398" y="606603"/>
                      <a:pt x="792584" y="599471"/>
                    </a:cubicBezTo>
                    <a:cubicBezTo>
                      <a:pt x="806770" y="592340"/>
                      <a:pt x="786396" y="572849"/>
                      <a:pt x="779255" y="581692"/>
                    </a:cubicBezTo>
                    <a:cubicBezTo>
                      <a:pt x="772114" y="590534"/>
                      <a:pt x="765926" y="585305"/>
                      <a:pt x="764117" y="580836"/>
                    </a:cubicBezTo>
                    <a:cubicBezTo>
                      <a:pt x="762308" y="576367"/>
                      <a:pt x="778017" y="573800"/>
                      <a:pt x="783349" y="567620"/>
                    </a:cubicBezTo>
                    <a:close/>
                    <a:moveTo>
                      <a:pt x="445550" y="348935"/>
                    </a:moveTo>
                    <a:cubicBezTo>
                      <a:pt x="461545" y="350742"/>
                      <a:pt x="477540" y="336575"/>
                      <a:pt x="476684" y="328588"/>
                    </a:cubicBezTo>
                    <a:cubicBezTo>
                      <a:pt x="475827" y="320601"/>
                      <a:pt x="437553" y="348365"/>
                      <a:pt x="445550" y="349220"/>
                    </a:cubicBezTo>
                    <a:close/>
                    <a:moveTo>
                      <a:pt x="371764" y="324119"/>
                    </a:moveTo>
                    <a:cubicBezTo>
                      <a:pt x="377953" y="326781"/>
                      <a:pt x="371764" y="339237"/>
                      <a:pt x="378905" y="335624"/>
                    </a:cubicBezTo>
                    <a:cubicBezTo>
                      <a:pt x="386045" y="332011"/>
                      <a:pt x="387759" y="331250"/>
                      <a:pt x="393091" y="332962"/>
                    </a:cubicBezTo>
                    <a:cubicBezTo>
                      <a:pt x="402612" y="336194"/>
                      <a:pt x="404611" y="327637"/>
                      <a:pt x="409086" y="323454"/>
                    </a:cubicBezTo>
                    <a:cubicBezTo>
                      <a:pt x="413561" y="319270"/>
                      <a:pt x="411752" y="339427"/>
                      <a:pt x="423367" y="339427"/>
                    </a:cubicBezTo>
                    <a:cubicBezTo>
                      <a:pt x="432888" y="339427"/>
                      <a:pt x="431364" y="318129"/>
                      <a:pt x="440219" y="324309"/>
                    </a:cubicBezTo>
                    <a:cubicBezTo>
                      <a:pt x="449073" y="330490"/>
                      <a:pt x="451739" y="321647"/>
                      <a:pt x="453548" y="315467"/>
                    </a:cubicBezTo>
                    <a:cubicBezTo>
                      <a:pt x="455357" y="309287"/>
                      <a:pt x="455357" y="298543"/>
                      <a:pt x="465068" y="296451"/>
                    </a:cubicBezTo>
                    <a:cubicBezTo>
                      <a:pt x="474779" y="294359"/>
                      <a:pt x="466877" y="305959"/>
                      <a:pt x="471352" y="314231"/>
                    </a:cubicBezTo>
                    <a:cubicBezTo>
                      <a:pt x="477826" y="325926"/>
                      <a:pt x="489061" y="315182"/>
                      <a:pt x="490394" y="309762"/>
                    </a:cubicBezTo>
                    <a:cubicBezTo>
                      <a:pt x="491726" y="304343"/>
                      <a:pt x="507245" y="308051"/>
                      <a:pt x="506388" y="301775"/>
                    </a:cubicBezTo>
                    <a:cubicBezTo>
                      <a:pt x="505532" y="295500"/>
                      <a:pt x="510768" y="293789"/>
                      <a:pt x="506388" y="286753"/>
                    </a:cubicBezTo>
                    <a:cubicBezTo>
                      <a:pt x="502009" y="279717"/>
                      <a:pt x="513529" y="281428"/>
                      <a:pt x="518766" y="276104"/>
                    </a:cubicBezTo>
                    <a:cubicBezTo>
                      <a:pt x="524002" y="270779"/>
                      <a:pt x="511720" y="275153"/>
                      <a:pt x="502771" y="267166"/>
                    </a:cubicBezTo>
                    <a:cubicBezTo>
                      <a:pt x="493821" y="259179"/>
                      <a:pt x="490394" y="269828"/>
                      <a:pt x="490394" y="275153"/>
                    </a:cubicBezTo>
                    <a:cubicBezTo>
                      <a:pt x="490394" y="280477"/>
                      <a:pt x="473446" y="276104"/>
                      <a:pt x="463735" y="272491"/>
                    </a:cubicBezTo>
                    <a:cubicBezTo>
                      <a:pt x="454024" y="268878"/>
                      <a:pt x="441457" y="284090"/>
                      <a:pt x="427270" y="291507"/>
                    </a:cubicBezTo>
                    <a:cubicBezTo>
                      <a:pt x="413084" y="298923"/>
                      <a:pt x="412132" y="311093"/>
                      <a:pt x="398708" y="310523"/>
                    </a:cubicBezTo>
                    <a:cubicBezTo>
                      <a:pt x="385284" y="309952"/>
                      <a:pt x="365576" y="321457"/>
                      <a:pt x="371764" y="324404"/>
                    </a:cubicBezTo>
                    <a:close/>
                    <a:moveTo>
                      <a:pt x="510387" y="319650"/>
                    </a:moveTo>
                    <a:cubicBezTo>
                      <a:pt x="498010" y="320601"/>
                      <a:pt x="498867" y="332962"/>
                      <a:pt x="513148" y="332962"/>
                    </a:cubicBezTo>
                    <a:cubicBezTo>
                      <a:pt x="527430" y="332962"/>
                      <a:pt x="532190" y="337430"/>
                      <a:pt x="511339" y="336575"/>
                    </a:cubicBezTo>
                    <a:cubicBezTo>
                      <a:pt x="490489" y="335719"/>
                      <a:pt x="482015" y="353404"/>
                      <a:pt x="496201" y="349886"/>
                    </a:cubicBezTo>
                    <a:cubicBezTo>
                      <a:pt x="510387" y="346368"/>
                      <a:pt x="527334" y="346273"/>
                      <a:pt x="516671" y="349886"/>
                    </a:cubicBezTo>
                    <a:cubicBezTo>
                      <a:pt x="506008" y="353499"/>
                      <a:pt x="476969" y="355876"/>
                      <a:pt x="481063" y="361391"/>
                    </a:cubicBezTo>
                    <a:cubicBezTo>
                      <a:pt x="483729" y="364909"/>
                      <a:pt x="495344" y="364053"/>
                      <a:pt x="506864" y="368522"/>
                    </a:cubicBezTo>
                    <a:cubicBezTo>
                      <a:pt x="518385" y="372990"/>
                      <a:pt x="525906" y="375558"/>
                      <a:pt x="534475" y="365859"/>
                    </a:cubicBezTo>
                    <a:cubicBezTo>
                      <a:pt x="543044" y="356161"/>
                      <a:pt x="554849" y="346273"/>
                      <a:pt x="550470" y="359584"/>
                    </a:cubicBezTo>
                    <a:cubicBezTo>
                      <a:pt x="546090" y="372895"/>
                      <a:pt x="564656" y="363197"/>
                      <a:pt x="588553" y="362246"/>
                    </a:cubicBezTo>
                    <a:cubicBezTo>
                      <a:pt x="612450" y="361296"/>
                      <a:pt x="584078" y="376508"/>
                      <a:pt x="559229" y="378220"/>
                    </a:cubicBezTo>
                    <a:cubicBezTo>
                      <a:pt x="534380" y="379931"/>
                      <a:pt x="538759" y="392482"/>
                      <a:pt x="558372" y="397236"/>
                    </a:cubicBezTo>
                    <a:cubicBezTo>
                      <a:pt x="577985" y="401990"/>
                      <a:pt x="619686" y="384875"/>
                      <a:pt x="629397" y="375082"/>
                    </a:cubicBezTo>
                    <a:cubicBezTo>
                      <a:pt x="639109" y="365289"/>
                      <a:pt x="648439" y="380407"/>
                      <a:pt x="657960" y="373276"/>
                    </a:cubicBezTo>
                    <a:cubicBezTo>
                      <a:pt x="667481" y="366145"/>
                      <a:pt x="686522" y="374226"/>
                      <a:pt x="703279" y="370613"/>
                    </a:cubicBezTo>
                    <a:cubicBezTo>
                      <a:pt x="720036" y="367000"/>
                      <a:pt x="722892" y="335148"/>
                      <a:pt x="710420" y="329824"/>
                    </a:cubicBezTo>
                    <a:cubicBezTo>
                      <a:pt x="697947" y="324500"/>
                      <a:pt x="697947" y="336004"/>
                      <a:pt x="688236" y="337811"/>
                    </a:cubicBezTo>
                    <a:cubicBezTo>
                      <a:pt x="678525" y="339617"/>
                      <a:pt x="673098" y="327162"/>
                      <a:pt x="665101" y="318795"/>
                    </a:cubicBezTo>
                    <a:cubicBezTo>
                      <a:pt x="657103" y="310428"/>
                      <a:pt x="662435" y="295690"/>
                      <a:pt x="650915" y="297497"/>
                    </a:cubicBezTo>
                    <a:cubicBezTo>
                      <a:pt x="639394" y="299303"/>
                      <a:pt x="614450" y="317939"/>
                      <a:pt x="629493" y="319650"/>
                    </a:cubicBezTo>
                    <a:cubicBezTo>
                      <a:pt x="644536" y="321362"/>
                      <a:pt x="639013" y="329158"/>
                      <a:pt x="631302" y="332962"/>
                    </a:cubicBezTo>
                    <a:cubicBezTo>
                      <a:pt x="623590" y="336765"/>
                      <a:pt x="650343" y="342470"/>
                      <a:pt x="646440" y="348079"/>
                    </a:cubicBezTo>
                    <a:cubicBezTo>
                      <a:pt x="642536" y="353689"/>
                      <a:pt x="601977" y="348935"/>
                      <a:pt x="600169" y="340093"/>
                    </a:cubicBezTo>
                    <a:cubicBezTo>
                      <a:pt x="598360" y="331250"/>
                      <a:pt x="566465" y="315277"/>
                      <a:pt x="553136" y="318795"/>
                    </a:cubicBezTo>
                    <a:cubicBezTo>
                      <a:pt x="539807" y="322313"/>
                      <a:pt x="545138" y="308146"/>
                      <a:pt x="531809" y="307195"/>
                    </a:cubicBezTo>
                    <a:cubicBezTo>
                      <a:pt x="518480" y="306244"/>
                      <a:pt x="522859" y="319080"/>
                      <a:pt x="510387" y="319936"/>
                    </a:cubicBezTo>
                    <a:close/>
                    <a:moveTo>
                      <a:pt x="556658" y="255757"/>
                    </a:moveTo>
                    <a:cubicBezTo>
                      <a:pt x="561133" y="245108"/>
                      <a:pt x="527239" y="246914"/>
                      <a:pt x="530000" y="250432"/>
                    </a:cubicBezTo>
                    <a:cubicBezTo>
                      <a:pt x="536189" y="258704"/>
                      <a:pt x="552184" y="266691"/>
                      <a:pt x="556658" y="256042"/>
                    </a:cubicBezTo>
                    <a:close/>
                    <a:moveTo>
                      <a:pt x="630445" y="251288"/>
                    </a:moveTo>
                    <a:cubicBezTo>
                      <a:pt x="641965" y="249576"/>
                      <a:pt x="636633" y="240639"/>
                      <a:pt x="617972" y="243301"/>
                    </a:cubicBezTo>
                    <a:cubicBezTo>
                      <a:pt x="599312" y="245963"/>
                      <a:pt x="567322" y="245963"/>
                      <a:pt x="567322" y="259274"/>
                    </a:cubicBezTo>
                    <a:cubicBezTo>
                      <a:pt x="567322" y="269923"/>
                      <a:pt x="573510" y="275248"/>
                      <a:pt x="593980" y="277054"/>
                    </a:cubicBezTo>
                    <a:cubicBezTo>
                      <a:pt x="614450" y="278861"/>
                      <a:pt x="632063" y="259274"/>
                      <a:pt x="622542" y="259274"/>
                    </a:cubicBezTo>
                    <a:cubicBezTo>
                      <a:pt x="613022" y="259274"/>
                      <a:pt x="618829" y="253380"/>
                      <a:pt x="630350" y="251573"/>
                    </a:cubicBezTo>
                    <a:close/>
                    <a:moveTo>
                      <a:pt x="586839" y="234459"/>
                    </a:moveTo>
                    <a:cubicBezTo>
                      <a:pt x="595789" y="237977"/>
                      <a:pt x="604643" y="226472"/>
                      <a:pt x="610832" y="231796"/>
                    </a:cubicBezTo>
                    <a:cubicBezTo>
                      <a:pt x="617020" y="237121"/>
                      <a:pt x="644631" y="241304"/>
                      <a:pt x="644631" y="227328"/>
                    </a:cubicBezTo>
                    <a:cubicBezTo>
                      <a:pt x="644631" y="213351"/>
                      <a:pt x="609975" y="211354"/>
                      <a:pt x="601121" y="216679"/>
                    </a:cubicBezTo>
                    <a:cubicBezTo>
                      <a:pt x="592266" y="222003"/>
                      <a:pt x="551327" y="223810"/>
                      <a:pt x="563037" y="232652"/>
                    </a:cubicBezTo>
                    <a:cubicBezTo>
                      <a:pt x="569988" y="238452"/>
                      <a:pt x="577985" y="231226"/>
                      <a:pt x="586839" y="234744"/>
                    </a:cubicBezTo>
                    <a:close/>
                    <a:moveTo>
                      <a:pt x="735079" y="207361"/>
                    </a:moveTo>
                    <a:cubicBezTo>
                      <a:pt x="745742" y="200230"/>
                      <a:pt x="765355" y="211734"/>
                      <a:pt x="761832" y="219721"/>
                    </a:cubicBezTo>
                    <a:cubicBezTo>
                      <a:pt x="758309" y="227708"/>
                      <a:pt x="727462" y="218105"/>
                      <a:pt x="729747" y="225046"/>
                    </a:cubicBezTo>
                    <a:cubicBezTo>
                      <a:pt x="730699" y="227708"/>
                      <a:pt x="734222" y="238357"/>
                      <a:pt x="755548" y="232177"/>
                    </a:cubicBezTo>
                    <a:cubicBezTo>
                      <a:pt x="773768" y="225884"/>
                      <a:pt x="793952" y="229484"/>
                      <a:pt x="808865" y="241685"/>
                    </a:cubicBezTo>
                    <a:cubicBezTo>
                      <a:pt x="823146" y="253189"/>
                      <a:pt x="836475" y="257658"/>
                      <a:pt x="846186" y="246058"/>
                    </a:cubicBezTo>
                    <a:cubicBezTo>
                      <a:pt x="855898" y="234459"/>
                      <a:pt x="833809" y="232747"/>
                      <a:pt x="838189" y="223905"/>
                    </a:cubicBezTo>
                    <a:cubicBezTo>
                      <a:pt x="842568" y="215062"/>
                      <a:pt x="824003" y="209643"/>
                      <a:pt x="814196" y="209643"/>
                    </a:cubicBezTo>
                    <a:cubicBezTo>
                      <a:pt x="804390" y="209643"/>
                      <a:pt x="800867" y="191958"/>
                      <a:pt x="792870" y="195476"/>
                    </a:cubicBezTo>
                    <a:cubicBezTo>
                      <a:pt x="784872" y="198994"/>
                      <a:pt x="779541" y="204984"/>
                      <a:pt x="779541" y="193669"/>
                    </a:cubicBezTo>
                    <a:cubicBezTo>
                      <a:pt x="779541" y="182355"/>
                      <a:pt x="733365" y="181309"/>
                      <a:pt x="721749" y="185682"/>
                    </a:cubicBezTo>
                    <a:cubicBezTo>
                      <a:pt x="710134" y="190056"/>
                      <a:pt x="724606" y="214302"/>
                      <a:pt x="735079" y="207361"/>
                    </a:cubicBezTo>
                    <a:close/>
                    <a:moveTo>
                      <a:pt x="741362" y="281904"/>
                    </a:moveTo>
                    <a:cubicBezTo>
                      <a:pt x="748503" y="272966"/>
                      <a:pt x="712800" y="244632"/>
                      <a:pt x="711086" y="257943"/>
                    </a:cubicBezTo>
                    <a:cubicBezTo>
                      <a:pt x="709372" y="271255"/>
                      <a:pt x="733936" y="291221"/>
                      <a:pt x="741553" y="281809"/>
                    </a:cubicBezTo>
                    <a:close/>
                    <a:moveTo>
                      <a:pt x="857040" y="165525"/>
                    </a:moveTo>
                    <a:cubicBezTo>
                      <a:pt x="863324" y="154876"/>
                      <a:pt x="819623" y="146509"/>
                      <a:pt x="830382" y="156017"/>
                    </a:cubicBezTo>
                    <a:cubicBezTo>
                      <a:pt x="836666" y="161057"/>
                      <a:pt x="850852" y="176174"/>
                      <a:pt x="857040" y="165525"/>
                    </a:cubicBezTo>
                    <a:close/>
                    <a:moveTo>
                      <a:pt x="756691" y="367000"/>
                    </a:moveTo>
                    <a:cubicBezTo>
                      <a:pt x="762879" y="359869"/>
                      <a:pt x="743362" y="344847"/>
                      <a:pt x="737649" y="357492"/>
                    </a:cubicBezTo>
                    <a:cubicBezTo>
                      <a:pt x="731937" y="370138"/>
                      <a:pt x="750312" y="374226"/>
                      <a:pt x="756691" y="367000"/>
                    </a:cubicBezTo>
                    <a:close/>
                    <a:moveTo>
                      <a:pt x="857040" y="304913"/>
                    </a:moveTo>
                    <a:cubicBezTo>
                      <a:pt x="856183" y="313755"/>
                      <a:pt x="835714" y="303106"/>
                      <a:pt x="819719" y="296831"/>
                    </a:cubicBezTo>
                    <a:cubicBezTo>
                      <a:pt x="803724" y="290556"/>
                      <a:pt x="813530" y="309287"/>
                      <a:pt x="826002" y="319936"/>
                    </a:cubicBezTo>
                    <a:cubicBezTo>
                      <a:pt x="838475" y="330585"/>
                      <a:pt x="819719" y="325260"/>
                      <a:pt x="802867" y="313755"/>
                    </a:cubicBezTo>
                    <a:cubicBezTo>
                      <a:pt x="786015" y="302251"/>
                      <a:pt x="787729" y="321742"/>
                      <a:pt x="795726" y="327922"/>
                    </a:cubicBezTo>
                    <a:cubicBezTo>
                      <a:pt x="803724" y="334103"/>
                      <a:pt x="794012" y="343040"/>
                      <a:pt x="783349" y="328873"/>
                    </a:cubicBezTo>
                    <a:cubicBezTo>
                      <a:pt x="772686" y="314706"/>
                      <a:pt x="767354" y="299493"/>
                      <a:pt x="750407" y="298638"/>
                    </a:cubicBezTo>
                    <a:cubicBezTo>
                      <a:pt x="733460" y="297782"/>
                      <a:pt x="740886" y="315087"/>
                      <a:pt x="747741" y="323549"/>
                    </a:cubicBezTo>
                    <a:cubicBezTo>
                      <a:pt x="756691" y="335053"/>
                      <a:pt x="765545" y="337716"/>
                      <a:pt x="779731" y="345702"/>
                    </a:cubicBezTo>
                    <a:cubicBezTo>
                      <a:pt x="793917" y="353689"/>
                      <a:pt x="817053" y="342184"/>
                      <a:pt x="827335" y="344847"/>
                    </a:cubicBezTo>
                    <a:cubicBezTo>
                      <a:pt x="837618" y="347509"/>
                      <a:pt x="815815" y="360820"/>
                      <a:pt x="822956" y="369663"/>
                    </a:cubicBezTo>
                    <a:cubicBezTo>
                      <a:pt x="830096" y="378505"/>
                      <a:pt x="849614" y="372325"/>
                      <a:pt x="864752" y="371469"/>
                    </a:cubicBezTo>
                    <a:cubicBezTo>
                      <a:pt x="879890" y="370613"/>
                      <a:pt x="872750" y="361961"/>
                      <a:pt x="881604" y="355496"/>
                    </a:cubicBezTo>
                    <a:cubicBezTo>
                      <a:pt x="890458" y="349030"/>
                      <a:pt x="872750" y="350171"/>
                      <a:pt x="879795" y="335053"/>
                    </a:cubicBezTo>
                    <a:cubicBezTo>
                      <a:pt x="886840" y="319936"/>
                      <a:pt x="857992" y="295975"/>
                      <a:pt x="857040" y="304913"/>
                    </a:cubicBezTo>
                    <a:close/>
                    <a:moveTo>
                      <a:pt x="894457" y="252524"/>
                    </a:moveTo>
                    <a:cubicBezTo>
                      <a:pt x="906592" y="252776"/>
                      <a:pt x="918658" y="250643"/>
                      <a:pt x="929970" y="246249"/>
                    </a:cubicBezTo>
                    <a:cubicBezTo>
                      <a:pt x="941490" y="241875"/>
                      <a:pt x="923781" y="241875"/>
                      <a:pt x="931779" y="231226"/>
                    </a:cubicBezTo>
                    <a:cubicBezTo>
                      <a:pt x="939776" y="220577"/>
                      <a:pt x="912166" y="219626"/>
                      <a:pt x="910452" y="223239"/>
                    </a:cubicBezTo>
                    <a:cubicBezTo>
                      <a:pt x="908738" y="226852"/>
                      <a:pt x="873987" y="201941"/>
                      <a:pt x="868656" y="209833"/>
                    </a:cubicBezTo>
                    <a:cubicBezTo>
                      <a:pt x="863324" y="217724"/>
                      <a:pt x="881128" y="252524"/>
                      <a:pt x="894457" y="252524"/>
                    </a:cubicBezTo>
                    <a:close/>
                    <a:moveTo>
                      <a:pt x="966434" y="256897"/>
                    </a:moveTo>
                    <a:cubicBezTo>
                      <a:pt x="964625" y="251573"/>
                      <a:pt x="897218" y="259750"/>
                      <a:pt x="907786" y="267546"/>
                    </a:cubicBezTo>
                    <a:cubicBezTo>
                      <a:pt x="925495" y="280858"/>
                      <a:pt x="968243" y="262222"/>
                      <a:pt x="966434" y="256897"/>
                    </a:cubicBezTo>
                    <a:close/>
                    <a:moveTo>
                      <a:pt x="956914" y="386492"/>
                    </a:moveTo>
                    <a:cubicBezTo>
                      <a:pt x="972908" y="385636"/>
                      <a:pt x="964911" y="366145"/>
                      <a:pt x="947393" y="352833"/>
                    </a:cubicBezTo>
                    <a:cubicBezTo>
                      <a:pt x="929874" y="339522"/>
                      <a:pt x="889697" y="366810"/>
                      <a:pt x="896742" y="372325"/>
                    </a:cubicBezTo>
                    <a:cubicBezTo>
                      <a:pt x="915482" y="381206"/>
                      <a:pt x="935890" y="386034"/>
                      <a:pt x="956628" y="386492"/>
                    </a:cubicBezTo>
                    <a:close/>
                    <a:moveTo>
                      <a:pt x="842664" y="510762"/>
                    </a:moveTo>
                    <a:cubicBezTo>
                      <a:pt x="862277" y="524073"/>
                      <a:pt x="855993" y="500113"/>
                      <a:pt x="878272" y="501254"/>
                    </a:cubicBezTo>
                    <a:cubicBezTo>
                      <a:pt x="900550" y="502395"/>
                      <a:pt x="901312" y="465694"/>
                      <a:pt x="904930" y="452382"/>
                    </a:cubicBezTo>
                    <a:cubicBezTo>
                      <a:pt x="908548" y="439071"/>
                      <a:pt x="887126" y="440022"/>
                      <a:pt x="892458" y="449720"/>
                    </a:cubicBezTo>
                    <a:cubicBezTo>
                      <a:pt x="897789" y="459418"/>
                      <a:pt x="891601" y="469307"/>
                      <a:pt x="889792" y="457707"/>
                    </a:cubicBezTo>
                    <a:cubicBezTo>
                      <a:pt x="887983" y="446107"/>
                      <a:pt x="870750" y="456851"/>
                      <a:pt x="864942" y="448199"/>
                    </a:cubicBezTo>
                    <a:cubicBezTo>
                      <a:pt x="859135" y="439547"/>
                      <a:pt x="884460" y="438691"/>
                      <a:pt x="890649" y="426806"/>
                    </a:cubicBezTo>
                    <a:cubicBezTo>
                      <a:pt x="896837" y="414921"/>
                      <a:pt x="870274" y="417298"/>
                      <a:pt x="876463" y="407790"/>
                    </a:cubicBezTo>
                    <a:cubicBezTo>
                      <a:pt x="882651" y="398282"/>
                      <a:pt x="837332" y="408741"/>
                      <a:pt x="850661" y="414065"/>
                    </a:cubicBezTo>
                    <a:cubicBezTo>
                      <a:pt x="863990" y="419390"/>
                      <a:pt x="851518" y="426426"/>
                      <a:pt x="839141" y="417583"/>
                    </a:cubicBezTo>
                    <a:cubicBezTo>
                      <a:pt x="826764" y="408741"/>
                      <a:pt x="792203" y="423573"/>
                      <a:pt x="804485" y="433557"/>
                    </a:cubicBezTo>
                    <a:cubicBezTo>
                      <a:pt x="814006" y="441543"/>
                      <a:pt x="843521" y="428232"/>
                      <a:pt x="826669" y="451337"/>
                    </a:cubicBezTo>
                    <a:cubicBezTo>
                      <a:pt x="809817" y="474441"/>
                      <a:pt x="802676" y="445156"/>
                      <a:pt x="786681" y="447819"/>
                    </a:cubicBezTo>
                    <a:cubicBezTo>
                      <a:pt x="770686" y="450481"/>
                      <a:pt x="777827" y="469972"/>
                      <a:pt x="801819" y="477103"/>
                    </a:cubicBezTo>
                    <a:cubicBezTo>
                      <a:pt x="825812" y="484234"/>
                      <a:pt x="823337" y="497450"/>
                      <a:pt x="842854" y="510762"/>
                    </a:cubicBezTo>
                    <a:close/>
                    <a:moveTo>
                      <a:pt x="987761" y="368997"/>
                    </a:moveTo>
                    <a:cubicBezTo>
                      <a:pt x="993950" y="386682"/>
                      <a:pt x="1001090" y="374322"/>
                      <a:pt x="1010897" y="381357"/>
                    </a:cubicBezTo>
                    <a:cubicBezTo>
                      <a:pt x="1020703" y="388393"/>
                      <a:pt x="1035746" y="392957"/>
                      <a:pt x="1043743" y="385826"/>
                    </a:cubicBezTo>
                    <a:cubicBezTo>
                      <a:pt x="1051741" y="378695"/>
                      <a:pt x="1055264" y="373371"/>
                      <a:pt x="1057929" y="379646"/>
                    </a:cubicBezTo>
                    <a:cubicBezTo>
                      <a:pt x="1062309" y="389725"/>
                      <a:pt x="1081922" y="391151"/>
                      <a:pt x="1124575" y="392006"/>
                    </a:cubicBezTo>
                    <a:cubicBezTo>
                      <a:pt x="1167228" y="392862"/>
                      <a:pt x="1156565" y="374322"/>
                      <a:pt x="1168942" y="381357"/>
                    </a:cubicBezTo>
                    <a:cubicBezTo>
                      <a:pt x="1181319" y="388393"/>
                      <a:pt x="1209882" y="388489"/>
                      <a:pt x="1222354" y="385826"/>
                    </a:cubicBezTo>
                    <a:cubicBezTo>
                      <a:pt x="1234826" y="383164"/>
                      <a:pt x="1241396" y="363673"/>
                      <a:pt x="1240063" y="353879"/>
                    </a:cubicBezTo>
                    <a:cubicBezTo>
                      <a:pt x="1238730" y="344086"/>
                      <a:pt x="1144474" y="335909"/>
                      <a:pt x="1127336" y="345702"/>
                    </a:cubicBezTo>
                    <a:cubicBezTo>
                      <a:pt x="1110199" y="355496"/>
                      <a:pt x="1083731" y="341234"/>
                      <a:pt x="1070211" y="348365"/>
                    </a:cubicBezTo>
                    <a:cubicBezTo>
                      <a:pt x="1056692" y="355496"/>
                      <a:pt x="1061357" y="339522"/>
                      <a:pt x="1037364" y="338857"/>
                    </a:cubicBezTo>
                    <a:cubicBezTo>
                      <a:pt x="1013372" y="338191"/>
                      <a:pt x="1039078" y="325545"/>
                      <a:pt x="1043553" y="319841"/>
                    </a:cubicBezTo>
                    <a:cubicBezTo>
                      <a:pt x="1048028" y="314136"/>
                      <a:pt x="1007088" y="300349"/>
                      <a:pt x="990236" y="303867"/>
                    </a:cubicBezTo>
                    <a:cubicBezTo>
                      <a:pt x="973385" y="307385"/>
                      <a:pt x="963578" y="298543"/>
                      <a:pt x="947583" y="291412"/>
                    </a:cubicBezTo>
                    <a:cubicBezTo>
                      <a:pt x="931588" y="284281"/>
                      <a:pt x="888173" y="286087"/>
                      <a:pt x="896932" y="298543"/>
                    </a:cubicBezTo>
                    <a:cubicBezTo>
                      <a:pt x="903121" y="307385"/>
                      <a:pt x="954629" y="326116"/>
                      <a:pt x="959960" y="317559"/>
                    </a:cubicBezTo>
                    <a:cubicBezTo>
                      <a:pt x="965292" y="309001"/>
                      <a:pt x="979002" y="328208"/>
                      <a:pt x="986714" y="338001"/>
                    </a:cubicBezTo>
                    <a:cubicBezTo>
                      <a:pt x="994426" y="347794"/>
                      <a:pt x="981572" y="351027"/>
                      <a:pt x="987761" y="368997"/>
                    </a:cubicBezTo>
                    <a:close/>
                    <a:moveTo>
                      <a:pt x="1033080" y="264409"/>
                    </a:moveTo>
                    <a:cubicBezTo>
                      <a:pt x="1017085" y="256422"/>
                      <a:pt x="996996" y="273346"/>
                      <a:pt x="1013562" y="279527"/>
                    </a:cubicBezTo>
                    <a:cubicBezTo>
                      <a:pt x="1027748" y="284471"/>
                      <a:pt x="1049265" y="272015"/>
                      <a:pt x="1033080" y="264409"/>
                    </a:cubicBezTo>
                    <a:close/>
                    <a:moveTo>
                      <a:pt x="905120" y="164575"/>
                    </a:moveTo>
                    <a:cubicBezTo>
                      <a:pt x="918164" y="171135"/>
                      <a:pt x="910452" y="179692"/>
                      <a:pt x="924162" y="185873"/>
                    </a:cubicBezTo>
                    <a:cubicBezTo>
                      <a:pt x="937872" y="192053"/>
                      <a:pt x="979287" y="177886"/>
                      <a:pt x="982810" y="187679"/>
                    </a:cubicBezTo>
                    <a:cubicBezTo>
                      <a:pt x="986333" y="197472"/>
                      <a:pt x="941014" y="198328"/>
                      <a:pt x="947297" y="204603"/>
                    </a:cubicBezTo>
                    <a:cubicBezTo>
                      <a:pt x="953581" y="210879"/>
                      <a:pt x="979287" y="220577"/>
                      <a:pt x="975860" y="225901"/>
                    </a:cubicBezTo>
                    <a:cubicBezTo>
                      <a:pt x="972432" y="231226"/>
                      <a:pt x="1018513" y="246249"/>
                      <a:pt x="1022893" y="239213"/>
                    </a:cubicBezTo>
                    <a:cubicBezTo>
                      <a:pt x="1027272" y="232177"/>
                      <a:pt x="1039840" y="233888"/>
                      <a:pt x="1051455" y="238262"/>
                    </a:cubicBezTo>
                    <a:cubicBezTo>
                      <a:pt x="1063071" y="242635"/>
                      <a:pt x="1063927" y="210784"/>
                      <a:pt x="1071925" y="216108"/>
                    </a:cubicBezTo>
                    <a:cubicBezTo>
                      <a:pt x="1079923" y="221433"/>
                      <a:pt x="1078970" y="204603"/>
                      <a:pt x="1092300" y="199184"/>
                    </a:cubicBezTo>
                    <a:cubicBezTo>
                      <a:pt x="1105629" y="193764"/>
                      <a:pt x="1124861" y="193859"/>
                      <a:pt x="1126099" y="187679"/>
                    </a:cubicBezTo>
                    <a:cubicBezTo>
                      <a:pt x="1127051" y="183210"/>
                      <a:pt x="1122576" y="177030"/>
                      <a:pt x="1107057" y="178837"/>
                    </a:cubicBezTo>
                    <a:cubicBezTo>
                      <a:pt x="1091538" y="180643"/>
                      <a:pt x="1080399" y="174368"/>
                      <a:pt x="1087444" y="165525"/>
                    </a:cubicBezTo>
                    <a:cubicBezTo>
                      <a:pt x="1094489" y="156683"/>
                      <a:pt x="1069735" y="153926"/>
                      <a:pt x="1078590" y="146509"/>
                    </a:cubicBezTo>
                    <a:cubicBezTo>
                      <a:pt x="1087444" y="139093"/>
                      <a:pt x="1061738" y="132247"/>
                      <a:pt x="1064404" y="142896"/>
                    </a:cubicBezTo>
                    <a:cubicBezTo>
                      <a:pt x="1067069" y="153545"/>
                      <a:pt x="1048409" y="143847"/>
                      <a:pt x="1045362" y="134054"/>
                    </a:cubicBezTo>
                    <a:cubicBezTo>
                      <a:pt x="1042315" y="124261"/>
                      <a:pt x="1006231" y="120743"/>
                      <a:pt x="982239" y="99445"/>
                    </a:cubicBezTo>
                    <a:cubicBezTo>
                      <a:pt x="958246" y="78147"/>
                      <a:pt x="933302" y="92314"/>
                      <a:pt x="947583" y="94976"/>
                    </a:cubicBezTo>
                    <a:cubicBezTo>
                      <a:pt x="961864" y="97638"/>
                      <a:pt x="960912" y="104484"/>
                      <a:pt x="949297" y="103913"/>
                    </a:cubicBezTo>
                    <a:cubicBezTo>
                      <a:pt x="937681" y="103343"/>
                      <a:pt x="917307" y="104769"/>
                      <a:pt x="935968" y="111900"/>
                    </a:cubicBezTo>
                    <a:cubicBezTo>
                      <a:pt x="954629" y="119031"/>
                      <a:pt x="934254" y="121408"/>
                      <a:pt x="919116" y="121408"/>
                    </a:cubicBezTo>
                    <a:cubicBezTo>
                      <a:pt x="903978" y="121408"/>
                      <a:pt x="903121" y="140995"/>
                      <a:pt x="922639" y="143657"/>
                    </a:cubicBezTo>
                    <a:cubicBezTo>
                      <a:pt x="942156" y="146319"/>
                      <a:pt x="927970" y="157824"/>
                      <a:pt x="911975" y="153165"/>
                    </a:cubicBezTo>
                    <a:cubicBezTo>
                      <a:pt x="895980" y="148506"/>
                      <a:pt x="890839" y="157539"/>
                      <a:pt x="905120" y="164575"/>
                    </a:cubicBezTo>
                    <a:close/>
                    <a:moveTo>
                      <a:pt x="1012610" y="76720"/>
                    </a:moveTo>
                    <a:cubicBezTo>
                      <a:pt x="1025083" y="68734"/>
                      <a:pt x="1034889" y="74058"/>
                      <a:pt x="1024226" y="79383"/>
                    </a:cubicBezTo>
                    <a:cubicBezTo>
                      <a:pt x="1013562" y="84707"/>
                      <a:pt x="1017085" y="88320"/>
                      <a:pt x="1032223" y="87369"/>
                    </a:cubicBezTo>
                    <a:cubicBezTo>
                      <a:pt x="1047361" y="86419"/>
                      <a:pt x="1025939" y="91838"/>
                      <a:pt x="1025939" y="100681"/>
                    </a:cubicBezTo>
                    <a:cubicBezTo>
                      <a:pt x="1025939" y="109523"/>
                      <a:pt x="1043743" y="104294"/>
                      <a:pt x="1044981" y="113136"/>
                    </a:cubicBezTo>
                    <a:cubicBezTo>
                      <a:pt x="1046219" y="121979"/>
                      <a:pt x="1084112" y="125592"/>
                      <a:pt x="1095727" y="114943"/>
                    </a:cubicBezTo>
                    <a:cubicBezTo>
                      <a:pt x="1107343" y="104294"/>
                      <a:pt x="1102772" y="117605"/>
                      <a:pt x="1101916" y="124451"/>
                    </a:cubicBezTo>
                    <a:cubicBezTo>
                      <a:pt x="1101059" y="131297"/>
                      <a:pt x="1156089" y="137762"/>
                      <a:pt x="1159040" y="128920"/>
                    </a:cubicBezTo>
                    <a:cubicBezTo>
                      <a:pt x="1161992" y="120077"/>
                      <a:pt x="1169704" y="123595"/>
                      <a:pt x="1180367" y="126257"/>
                    </a:cubicBezTo>
                    <a:cubicBezTo>
                      <a:pt x="1191030" y="128920"/>
                      <a:pt x="1243490" y="116749"/>
                      <a:pt x="1244442" y="105815"/>
                    </a:cubicBezTo>
                    <a:cubicBezTo>
                      <a:pt x="1245394" y="94881"/>
                      <a:pt x="1261294" y="111140"/>
                      <a:pt x="1244442" y="122739"/>
                    </a:cubicBezTo>
                    <a:cubicBezTo>
                      <a:pt x="1227590" y="134339"/>
                      <a:pt x="1193696" y="132247"/>
                      <a:pt x="1178653" y="136906"/>
                    </a:cubicBezTo>
                    <a:cubicBezTo>
                      <a:pt x="1163610" y="141565"/>
                      <a:pt x="1188174" y="152024"/>
                      <a:pt x="1203503" y="163529"/>
                    </a:cubicBezTo>
                    <a:cubicBezTo>
                      <a:pt x="1218831" y="175033"/>
                      <a:pt x="1184461" y="168853"/>
                      <a:pt x="1169704" y="154021"/>
                    </a:cubicBezTo>
                    <a:cubicBezTo>
                      <a:pt x="1154947" y="139188"/>
                      <a:pt x="1123528" y="138998"/>
                      <a:pt x="1106676" y="139854"/>
                    </a:cubicBezTo>
                    <a:cubicBezTo>
                      <a:pt x="1089824" y="140709"/>
                      <a:pt x="1095061" y="171801"/>
                      <a:pt x="1107533" y="171801"/>
                    </a:cubicBezTo>
                    <a:cubicBezTo>
                      <a:pt x="1120005" y="171801"/>
                      <a:pt x="1132382" y="176269"/>
                      <a:pt x="1144854" y="195761"/>
                    </a:cubicBezTo>
                    <a:cubicBezTo>
                      <a:pt x="1157327" y="215252"/>
                      <a:pt x="1183985" y="210879"/>
                      <a:pt x="1183985" y="219721"/>
                    </a:cubicBezTo>
                    <a:cubicBezTo>
                      <a:pt x="1183985" y="228564"/>
                      <a:pt x="1149329" y="212685"/>
                      <a:pt x="1129716" y="209072"/>
                    </a:cubicBezTo>
                    <a:cubicBezTo>
                      <a:pt x="1110104" y="205459"/>
                      <a:pt x="1079066" y="218010"/>
                      <a:pt x="1078209" y="232177"/>
                    </a:cubicBezTo>
                    <a:cubicBezTo>
                      <a:pt x="1077352" y="246344"/>
                      <a:pt x="1106771" y="244632"/>
                      <a:pt x="1125813" y="233032"/>
                    </a:cubicBezTo>
                    <a:cubicBezTo>
                      <a:pt x="1144854" y="221433"/>
                      <a:pt x="1131145" y="236645"/>
                      <a:pt x="1121338" y="245488"/>
                    </a:cubicBezTo>
                    <a:cubicBezTo>
                      <a:pt x="1111532" y="254330"/>
                      <a:pt x="1144474" y="261366"/>
                      <a:pt x="1144474" y="272015"/>
                    </a:cubicBezTo>
                    <a:cubicBezTo>
                      <a:pt x="1144474" y="282664"/>
                      <a:pt x="1120481" y="279146"/>
                      <a:pt x="1117815" y="269353"/>
                    </a:cubicBezTo>
                    <a:cubicBezTo>
                      <a:pt x="1115150" y="259560"/>
                      <a:pt x="1106295" y="249862"/>
                      <a:pt x="1083160" y="251573"/>
                    </a:cubicBezTo>
                    <a:cubicBezTo>
                      <a:pt x="1060024" y="253284"/>
                      <a:pt x="1066213" y="269353"/>
                      <a:pt x="1080494" y="271160"/>
                    </a:cubicBezTo>
                    <a:cubicBezTo>
                      <a:pt x="1094775" y="272966"/>
                      <a:pt x="1095632" y="283520"/>
                      <a:pt x="1079542" y="283520"/>
                    </a:cubicBezTo>
                    <a:cubicBezTo>
                      <a:pt x="1063452" y="283520"/>
                      <a:pt x="1027463" y="293598"/>
                      <a:pt x="1038697" y="303962"/>
                    </a:cubicBezTo>
                    <a:cubicBezTo>
                      <a:pt x="1049932" y="314326"/>
                      <a:pt x="1096489" y="303962"/>
                      <a:pt x="1104486" y="311093"/>
                    </a:cubicBezTo>
                    <a:cubicBezTo>
                      <a:pt x="1112484" y="318224"/>
                      <a:pt x="1134667" y="320601"/>
                      <a:pt x="1139999" y="312900"/>
                    </a:cubicBezTo>
                    <a:cubicBezTo>
                      <a:pt x="1145330" y="305198"/>
                      <a:pt x="1163135" y="308431"/>
                      <a:pt x="1180938" y="308431"/>
                    </a:cubicBezTo>
                    <a:cubicBezTo>
                      <a:pt x="1198742" y="308431"/>
                      <a:pt x="1203122" y="311093"/>
                      <a:pt x="1211119" y="317939"/>
                    </a:cubicBezTo>
                    <a:cubicBezTo>
                      <a:pt x="1219117" y="324785"/>
                      <a:pt x="1233398" y="322313"/>
                      <a:pt x="1243109" y="315277"/>
                    </a:cubicBezTo>
                    <a:cubicBezTo>
                      <a:pt x="1248934" y="309426"/>
                      <a:pt x="1257243" y="306766"/>
                      <a:pt x="1265388" y="308146"/>
                    </a:cubicBezTo>
                    <a:cubicBezTo>
                      <a:pt x="1277765" y="308146"/>
                      <a:pt x="1280431" y="300159"/>
                      <a:pt x="1274242" y="290366"/>
                    </a:cubicBezTo>
                    <a:cubicBezTo>
                      <a:pt x="1268054" y="280572"/>
                      <a:pt x="1252059" y="297497"/>
                      <a:pt x="1250250" y="290366"/>
                    </a:cubicBezTo>
                    <a:cubicBezTo>
                      <a:pt x="1248060" y="281618"/>
                      <a:pt x="1233398" y="278861"/>
                      <a:pt x="1208454" y="282379"/>
                    </a:cubicBezTo>
                    <a:cubicBezTo>
                      <a:pt x="1183509" y="285897"/>
                      <a:pt x="1194267" y="266406"/>
                      <a:pt x="1209406" y="270874"/>
                    </a:cubicBezTo>
                    <a:cubicBezTo>
                      <a:pt x="1226736" y="274671"/>
                      <a:pt x="1244744" y="274050"/>
                      <a:pt x="1261770" y="269068"/>
                    </a:cubicBezTo>
                    <a:cubicBezTo>
                      <a:pt x="1278717" y="264599"/>
                      <a:pt x="1265388" y="256612"/>
                      <a:pt x="1265388" y="249576"/>
                    </a:cubicBezTo>
                    <a:cubicBezTo>
                      <a:pt x="1265388" y="242540"/>
                      <a:pt x="1286715" y="246914"/>
                      <a:pt x="1302710" y="246914"/>
                    </a:cubicBezTo>
                    <a:cubicBezTo>
                      <a:pt x="1318705" y="246914"/>
                      <a:pt x="1341840" y="221147"/>
                      <a:pt x="1342697" y="206030"/>
                    </a:cubicBezTo>
                    <a:cubicBezTo>
                      <a:pt x="1343554" y="190912"/>
                      <a:pt x="1307089" y="194525"/>
                      <a:pt x="1289381" y="194525"/>
                    </a:cubicBezTo>
                    <a:cubicBezTo>
                      <a:pt x="1271672" y="194525"/>
                      <a:pt x="1300901" y="181214"/>
                      <a:pt x="1334700" y="182925"/>
                    </a:cubicBezTo>
                    <a:cubicBezTo>
                      <a:pt x="1368498" y="184637"/>
                      <a:pt x="1353741" y="169614"/>
                      <a:pt x="1359549" y="163909"/>
                    </a:cubicBezTo>
                    <a:cubicBezTo>
                      <a:pt x="1365357" y="158204"/>
                      <a:pt x="1381828" y="170184"/>
                      <a:pt x="1398679" y="166571"/>
                    </a:cubicBezTo>
                    <a:cubicBezTo>
                      <a:pt x="1415531" y="162958"/>
                      <a:pt x="1404011" y="148886"/>
                      <a:pt x="1415531" y="148886"/>
                    </a:cubicBezTo>
                    <a:cubicBezTo>
                      <a:pt x="1423719" y="148886"/>
                      <a:pt x="1442285" y="136431"/>
                      <a:pt x="1478654" y="115989"/>
                    </a:cubicBezTo>
                    <a:cubicBezTo>
                      <a:pt x="1515024" y="95546"/>
                      <a:pt x="1543586" y="99159"/>
                      <a:pt x="1545300" y="87465"/>
                    </a:cubicBezTo>
                    <a:cubicBezTo>
                      <a:pt x="1547014" y="75770"/>
                      <a:pt x="1494554" y="87465"/>
                      <a:pt x="1485700" y="83851"/>
                    </a:cubicBezTo>
                    <a:cubicBezTo>
                      <a:pt x="1476845" y="80238"/>
                      <a:pt x="1522164" y="70540"/>
                      <a:pt x="1533304" y="73203"/>
                    </a:cubicBezTo>
                    <a:cubicBezTo>
                      <a:pt x="1544443" y="75865"/>
                      <a:pt x="1558153" y="73203"/>
                      <a:pt x="1594618" y="55423"/>
                    </a:cubicBezTo>
                    <a:cubicBezTo>
                      <a:pt x="1631083" y="37643"/>
                      <a:pt x="1615088" y="33269"/>
                      <a:pt x="1599950" y="36406"/>
                    </a:cubicBezTo>
                    <a:cubicBezTo>
                      <a:pt x="1584811" y="39544"/>
                      <a:pt x="1567960" y="33744"/>
                      <a:pt x="1568817" y="23951"/>
                    </a:cubicBezTo>
                    <a:cubicBezTo>
                      <a:pt x="1569673" y="14158"/>
                      <a:pt x="1546633" y="23095"/>
                      <a:pt x="1545776" y="17771"/>
                    </a:cubicBezTo>
                    <a:cubicBezTo>
                      <a:pt x="1544919" y="12446"/>
                      <a:pt x="1523497" y="15108"/>
                      <a:pt x="1500362" y="23951"/>
                    </a:cubicBezTo>
                    <a:cubicBezTo>
                      <a:pt x="1477226" y="32793"/>
                      <a:pt x="1498648" y="15108"/>
                      <a:pt x="1508359" y="11591"/>
                    </a:cubicBezTo>
                    <a:cubicBezTo>
                      <a:pt x="1518071" y="8073"/>
                      <a:pt x="1449711" y="11591"/>
                      <a:pt x="1438191" y="3604"/>
                    </a:cubicBezTo>
                    <a:cubicBezTo>
                      <a:pt x="1426671" y="-4383"/>
                      <a:pt x="1412580" y="17200"/>
                      <a:pt x="1401536" y="6646"/>
                    </a:cubicBezTo>
                    <a:cubicBezTo>
                      <a:pt x="1390492" y="-3908"/>
                      <a:pt x="1363452" y="4840"/>
                      <a:pt x="1366880" y="12827"/>
                    </a:cubicBezTo>
                    <a:cubicBezTo>
                      <a:pt x="1370307" y="20813"/>
                      <a:pt x="1362500" y="20813"/>
                      <a:pt x="1351837" y="11971"/>
                    </a:cubicBezTo>
                    <a:cubicBezTo>
                      <a:pt x="1341174" y="3128"/>
                      <a:pt x="1320704" y="12827"/>
                      <a:pt x="1302043" y="10164"/>
                    </a:cubicBezTo>
                    <a:cubicBezTo>
                      <a:pt x="1283382" y="7502"/>
                      <a:pt x="1291380" y="25282"/>
                      <a:pt x="1270910" y="16345"/>
                    </a:cubicBezTo>
                    <a:cubicBezTo>
                      <a:pt x="1250440" y="7407"/>
                      <a:pt x="1228257" y="11971"/>
                      <a:pt x="1234445" y="14633"/>
                    </a:cubicBezTo>
                    <a:cubicBezTo>
                      <a:pt x="1240634" y="17295"/>
                      <a:pt x="1232732" y="22620"/>
                      <a:pt x="1223782" y="19958"/>
                    </a:cubicBezTo>
                    <a:cubicBezTo>
                      <a:pt x="1214832" y="17295"/>
                      <a:pt x="1206930" y="20813"/>
                      <a:pt x="1211405" y="29466"/>
                    </a:cubicBezTo>
                    <a:cubicBezTo>
                      <a:pt x="1215880" y="38118"/>
                      <a:pt x="1178463" y="26803"/>
                      <a:pt x="1178463" y="36597"/>
                    </a:cubicBezTo>
                    <a:cubicBezTo>
                      <a:pt x="1178463" y="46390"/>
                      <a:pt x="1165134" y="51714"/>
                      <a:pt x="1154471" y="42777"/>
                    </a:cubicBezTo>
                    <a:cubicBezTo>
                      <a:pt x="1143807" y="33839"/>
                      <a:pt x="1110008" y="31272"/>
                      <a:pt x="1119815" y="39259"/>
                    </a:cubicBezTo>
                    <a:cubicBezTo>
                      <a:pt x="1129621" y="47246"/>
                      <a:pt x="1089634" y="42777"/>
                      <a:pt x="1100773" y="50764"/>
                    </a:cubicBezTo>
                    <a:cubicBezTo>
                      <a:pt x="1111912" y="58750"/>
                      <a:pt x="1087349" y="65026"/>
                      <a:pt x="1087349" y="60272"/>
                    </a:cubicBezTo>
                    <a:cubicBezTo>
                      <a:pt x="1087349" y="55518"/>
                      <a:pt x="1065165" y="47816"/>
                      <a:pt x="1056311" y="55803"/>
                    </a:cubicBezTo>
                    <a:cubicBezTo>
                      <a:pt x="1047456" y="63790"/>
                      <a:pt x="1044696" y="73583"/>
                      <a:pt x="1040316" y="68258"/>
                    </a:cubicBezTo>
                    <a:cubicBezTo>
                      <a:pt x="1035936" y="62934"/>
                      <a:pt x="1016323" y="64740"/>
                      <a:pt x="997663" y="71776"/>
                    </a:cubicBezTo>
                    <a:cubicBezTo>
                      <a:pt x="979002" y="78812"/>
                      <a:pt x="1000233" y="84707"/>
                      <a:pt x="1012610" y="76720"/>
                    </a:cubicBezTo>
                    <a:close/>
                    <a:moveTo>
                      <a:pt x="1236635" y="842782"/>
                    </a:moveTo>
                    <a:cubicBezTo>
                      <a:pt x="1242824" y="841926"/>
                      <a:pt x="1255677" y="819677"/>
                      <a:pt x="1239301" y="820628"/>
                    </a:cubicBezTo>
                    <a:cubicBezTo>
                      <a:pt x="1222925" y="821579"/>
                      <a:pt x="1226924" y="844398"/>
                      <a:pt x="1236635" y="842782"/>
                    </a:cubicBezTo>
                    <a:close/>
                    <a:moveTo>
                      <a:pt x="1158374" y="823766"/>
                    </a:moveTo>
                    <a:cubicBezTo>
                      <a:pt x="1172655" y="832608"/>
                      <a:pt x="1193982" y="808648"/>
                      <a:pt x="1192173" y="801517"/>
                    </a:cubicBezTo>
                    <a:cubicBezTo>
                      <a:pt x="1190364" y="794386"/>
                      <a:pt x="1141237" y="812546"/>
                      <a:pt x="1158374" y="823290"/>
                    </a:cubicBezTo>
                    <a:close/>
                    <a:moveTo>
                      <a:pt x="1222449" y="774895"/>
                    </a:moveTo>
                    <a:cubicBezTo>
                      <a:pt x="1224163" y="766052"/>
                      <a:pt x="1193030" y="762439"/>
                      <a:pt x="1194839" y="752741"/>
                    </a:cubicBezTo>
                    <a:cubicBezTo>
                      <a:pt x="1196648" y="743043"/>
                      <a:pt x="1165515" y="734961"/>
                      <a:pt x="1155708" y="729636"/>
                    </a:cubicBezTo>
                    <a:cubicBezTo>
                      <a:pt x="1145902" y="724312"/>
                      <a:pt x="1130859" y="721650"/>
                      <a:pt x="1130859" y="710620"/>
                    </a:cubicBezTo>
                    <a:cubicBezTo>
                      <a:pt x="1130859" y="699591"/>
                      <a:pt x="1109532" y="707958"/>
                      <a:pt x="1108675" y="723932"/>
                    </a:cubicBezTo>
                    <a:cubicBezTo>
                      <a:pt x="1107818" y="739905"/>
                      <a:pt x="1099155" y="736387"/>
                      <a:pt x="1103344" y="751410"/>
                    </a:cubicBezTo>
                    <a:cubicBezTo>
                      <a:pt x="1107533" y="766432"/>
                      <a:pt x="1083731" y="770426"/>
                      <a:pt x="1086397" y="778127"/>
                    </a:cubicBezTo>
                    <a:cubicBezTo>
                      <a:pt x="1089062" y="785829"/>
                      <a:pt x="1100678" y="777176"/>
                      <a:pt x="1111341" y="777176"/>
                    </a:cubicBezTo>
                    <a:cubicBezTo>
                      <a:pt x="1122005" y="777176"/>
                      <a:pt x="1108390" y="792009"/>
                      <a:pt x="1122005" y="793150"/>
                    </a:cubicBezTo>
                    <a:cubicBezTo>
                      <a:pt x="1135314" y="791508"/>
                      <a:pt x="1147431" y="784671"/>
                      <a:pt x="1155708" y="774134"/>
                    </a:cubicBezTo>
                    <a:cubicBezTo>
                      <a:pt x="1160183" y="767003"/>
                      <a:pt x="1169037" y="764626"/>
                      <a:pt x="1181510" y="773278"/>
                    </a:cubicBezTo>
                    <a:cubicBezTo>
                      <a:pt x="1193982" y="781930"/>
                      <a:pt x="1220640" y="783357"/>
                      <a:pt x="1222449" y="774419"/>
                    </a:cubicBezTo>
                    <a:close/>
                    <a:moveTo>
                      <a:pt x="1513025" y="696834"/>
                    </a:moveTo>
                    <a:cubicBezTo>
                      <a:pt x="1523688" y="697689"/>
                      <a:pt x="1525497" y="711001"/>
                      <a:pt x="1542444" y="725358"/>
                    </a:cubicBezTo>
                    <a:cubicBezTo>
                      <a:pt x="1559391" y="739715"/>
                      <a:pt x="1561485" y="729826"/>
                      <a:pt x="1563675" y="720033"/>
                    </a:cubicBezTo>
                    <a:cubicBezTo>
                      <a:pt x="1565865" y="710240"/>
                      <a:pt x="1585097" y="718322"/>
                      <a:pt x="1584145" y="708529"/>
                    </a:cubicBezTo>
                    <a:cubicBezTo>
                      <a:pt x="1583193" y="698735"/>
                      <a:pt x="1599283" y="687231"/>
                      <a:pt x="1609946" y="682762"/>
                    </a:cubicBezTo>
                    <a:cubicBezTo>
                      <a:pt x="1620610" y="678293"/>
                      <a:pt x="1601092" y="667739"/>
                      <a:pt x="1586811" y="668595"/>
                    </a:cubicBezTo>
                    <a:cubicBezTo>
                      <a:pt x="1579187" y="670153"/>
                      <a:pt x="1571742" y="665243"/>
                      <a:pt x="1570182" y="657629"/>
                    </a:cubicBezTo>
                    <a:cubicBezTo>
                      <a:pt x="1569902" y="656264"/>
                      <a:pt x="1569827" y="654864"/>
                      <a:pt x="1569959" y="653477"/>
                    </a:cubicBezTo>
                    <a:cubicBezTo>
                      <a:pt x="1569959" y="647297"/>
                      <a:pt x="1543301" y="632179"/>
                      <a:pt x="1534351" y="634461"/>
                    </a:cubicBezTo>
                    <a:cubicBezTo>
                      <a:pt x="1525401" y="636743"/>
                      <a:pt x="1510359" y="622956"/>
                      <a:pt x="1498838" y="622006"/>
                    </a:cubicBezTo>
                    <a:cubicBezTo>
                      <a:pt x="1487318" y="621055"/>
                      <a:pt x="1470276" y="612498"/>
                      <a:pt x="1472180" y="599852"/>
                    </a:cubicBezTo>
                    <a:cubicBezTo>
                      <a:pt x="1474084" y="587206"/>
                      <a:pt x="1495316" y="603370"/>
                      <a:pt x="1499695" y="593672"/>
                    </a:cubicBezTo>
                    <a:cubicBezTo>
                      <a:pt x="1504075" y="583973"/>
                      <a:pt x="1477512" y="589203"/>
                      <a:pt x="1476655" y="582072"/>
                    </a:cubicBezTo>
                    <a:cubicBezTo>
                      <a:pt x="1475798" y="574941"/>
                      <a:pt x="1482843" y="577698"/>
                      <a:pt x="1488175" y="573229"/>
                    </a:cubicBezTo>
                    <a:cubicBezTo>
                      <a:pt x="1493507" y="568761"/>
                      <a:pt x="1483700" y="559918"/>
                      <a:pt x="1477512" y="556400"/>
                    </a:cubicBezTo>
                    <a:cubicBezTo>
                      <a:pt x="1471323" y="552882"/>
                      <a:pt x="1469514" y="563436"/>
                      <a:pt x="1463326" y="563436"/>
                    </a:cubicBezTo>
                    <a:cubicBezTo>
                      <a:pt x="1457137" y="563436"/>
                      <a:pt x="1462374" y="553928"/>
                      <a:pt x="1466849" y="547463"/>
                    </a:cubicBezTo>
                    <a:cubicBezTo>
                      <a:pt x="1471323" y="540997"/>
                      <a:pt x="1446379" y="534151"/>
                      <a:pt x="1435715" y="537955"/>
                    </a:cubicBezTo>
                    <a:cubicBezTo>
                      <a:pt x="1425052" y="541758"/>
                      <a:pt x="1421529" y="535292"/>
                      <a:pt x="1421529" y="528447"/>
                    </a:cubicBezTo>
                    <a:cubicBezTo>
                      <a:pt x="1421529" y="521601"/>
                      <a:pt x="1402488" y="528447"/>
                      <a:pt x="1395728" y="533771"/>
                    </a:cubicBezTo>
                    <a:cubicBezTo>
                      <a:pt x="1388968" y="539096"/>
                      <a:pt x="1379733" y="528447"/>
                      <a:pt x="1388587" y="527496"/>
                    </a:cubicBezTo>
                    <a:cubicBezTo>
                      <a:pt x="1397442" y="526545"/>
                      <a:pt x="1408200" y="519509"/>
                      <a:pt x="1405534" y="511522"/>
                    </a:cubicBezTo>
                    <a:cubicBezTo>
                      <a:pt x="1402869" y="503536"/>
                      <a:pt x="1379733" y="502680"/>
                      <a:pt x="1375258" y="512473"/>
                    </a:cubicBezTo>
                    <a:cubicBezTo>
                      <a:pt x="1370784" y="522266"/>
                      <a:pt x="1352218" y="501824"/>
                      <a:pt x="1352218" y="493457"/>
                    </a:cubicBezTo>
                    <a:cubicBezTo>
                      <a:pt x="1352218" y="485090"/>
                      <a:pt x="1323656" y="492506"/>
                      <a:pt x="1327273" y="479195"/>
                    </a:cubicBezTo>
                    <a:cubicBezTo>
                      <a:pt x="1330891" y="465884"/>
                      <a:pt x="1294427" y="462366"/>
                      <a:pt x="1284620" y="462366"/>
                    </a:cubicBezTo>
                    <a:cubicBezTo>
                      <a:pt x="1274814" y="462366"/>
                      <a:pt x="1260628" y="470353"/>
                      <a:pt x="1262437" y="479195"/>
                    </a:cubicBezTo>
                    <a:cubicBezTo>
                      <a:pt x="1264246" y="488037"/>
                      <a:pt x="1251773" y="484520"/>
                      <a:pt x="1249964" y="474821"/>
                    </a:cubicBezTo>
                    <a:cubicBezTo>
                      <a:pt x="1248155" y="465123"/>
                      <a:pt x="1224163" y="485470"/>
                      <a:pt x="1217118" y="485470"/>
                    </a:cubicBezTo>
                    <a:cubicBezTo>
                      <a:pt x="1210072" y="485470"/>
                      <a:pt x="1221497" y="459704"/>
                      <a:pt x="1217974" y="451717"/>
                    </a:cubicBezTo>
                    <a:cubicBezTo>
                      <a:pt x="1212739" y="444022"/>
                      <a:pt x="1207970" y="436021"/>
                      <a:pt x="1203693" y="427757"/>
                    </a:cubicBezTo>
                    <a:cubicBezTo>
                      <a:pt x="1198362" y="414445"/>
                      <a:pt x="1171703" y="419770"/>
                      <a:pt x="1164658" y="427757"/>
                    </a:cubicBezTo>
                    <a:cubicBezTo>
                      <a:pt x="1157612" y="435743"/>
                      <a:pt x="1134382" y="432225"/>
                      <a:pt x="1122005" y="444586"/>
                    </a:cubicBezTo>
                    <a:cubicBezTo>
                      <a:pt x="1109627" y="456946"/>
                      <a:pt x="1122861" y="469497"/>
                      <a:pt x="1128193" y="473871"/>
                    </a:cubicBezTo>
                    <a:cubicBezTo>
                      <a:pt x="1133525" y="478244"/>
                      <a:pt x="1109151" y="485470"/>
                      <a:pt x="1117530" y="492887"/>
                    </a:cubicBezTo>
                    <a:cubicBezTo>
                      <a:pt x="1125908" y="500303"/>
                      <a:pt x="1138000" y="496500"/>
                      <a:pt x="1138856" y="508004"/>
                    </a:cubicBezTo>
                    <a:cubicBezTo>
                      <a:pt x="1139713" y="519509"/>
                      <a:pt x="1109532" y="504486"/>
                      <a:pt x="1105057" y="494693"/>
                    </a:cubicBezTo>
                    <a:cubicBezTo>
                      <a:pt x="1100583" y="484900"/>
                      <a:pt x="1106866" y="475677"/>
                      <a:pt x="1100678" y="468926"/>
                    </a:cubicBezTo>
                    <a:cubicBezTo>
                      <a:pt x="1094489" y="462176"/>
                      <a:pt x="1099726" y="452953"/>
                      <a:pt x="1111341" y="440402"/>
                    </a:cubicBezTo>
                    <a:cubicBezTo>
                      <a:pt x="1122957" y="427852"/>
                      <a:pt x="1131716" y="429753"/>
                      <a:pt x="1131716" y="422622"/>
                    </a:cubicBezTo>
                    <a:cubicBezTo>
                      <a:pt x="1131716" y="415491"/>
                      <a:pt x="1081922" y="415491"/>
                      <a:pt x="1052598" y="442114"/>
                    </a:cubicBezTo>
                    <a:cubicBezTo>
                      <a:pt x="1033753" y="459794"/>
                      <a:pt x="1026401" y="486519"/>
                      <a:pt x="1033556" y="511332"/>
                    </a:cubicBezTo>
                    <a:cubicBezTo>
                      <a:pt x="1035365" y="518463"/>
                      <a:pt x="1061167" y="514945"/>
                      <a:pt x="1076209" y="519319"/>
                    </a:cubicBezTo>
                    <a:cubicBezTo>
                      <a:pt x="1091252" y="523693"/>
                      <a:pt x="1083350" y="529968"/>
                      <a:pt x="1071830" y="528256"/>
                    </a:cubicBezTo>
                    <a:cubicBezTo>
                      <a:pt x="1060310" y="526545"/>
                      <a:pt x="1040697" y="522932"/>
                      <a:pt x="1041554" y="530919"/>
                    </a:cubicBezTo>
                    <a:cubicBezTo>
                      <a:pt x="1042410" y="538905"/>
                      <a:pt x="1066498" y="554023"/>
                      <a:pt x="1080684" y="550410"/>
                    </a:cubicBezTo>
                    <a:cubicBezTo>
                      <a:pt x="1094870" y="546797"/>
                      <a:pt x="1094965" y="546892"/>
                      <a:pt x="1101154" y="554879"/>
                    </a:cubicBezTo>
                    <a:cubicBezTo>
                      <a:pt x="1107343" y="562866"/>
                      <a:pt x="1124290" y="560203"/>
                      <a:pt x="1141141" y="561059"/>
                    </a:cubicBezTo>
                    <a:cubicBezTo>
                      <a:pt x="1157993" y="561915"/>
                      <a:pt x="1177606" y="568190"/>
                      <a:pt x="1185604" y="569046"/>
                    </a:cubicBezTo>
                    <a:cubicBezTo>
                      <a:pt x="1193448" y="569524"/>
                      <a:pt x="1201051" y="566240"/>
                      <a:pt x="1206073" y="560203"/>
                    </a:cubicBezTo>
                    <a:cubicBezTo>
                      <a:pt x="1208739" y="555735"/>
                      <a:pt x="1241586" y="567334"/>
                      <a:pt x="1251392" y="566384"/>
                    </a:cubicBezTo>
                    <a:cubicBezTo>
                      <a:pt x="1261199" y="565433"/>
                      <a:pt x="1254915" y="556876"/>
                      <a:pt x="1248727" y="554023"/>
                    </a:cubicBezTo>
                    <a:cubicBezTo>
                      <a:pt x="1242538" y="551171"/>
                      <a:pt x="1245109" y="539761"/>
                      <a:pt x="1253106" y="544515"/>
                    </a:cubicBezTo>
                    <a:cubicBezTo>
                      <a:pt x="1261104" y="549269"/>
                      <a:pt x="1274433" y="551646"/>
                      <a:pt x="1277099" y="559633"/>
                    </a:cubicBezTo>
                    <a:cubicBezTo>
                      <a:pt x="1279765" y="567620"/>
                      <a:pt x="1286619" y="563151"/>
                      <a:pt x="1287762" y="569141"/>
                    </a:cubicBezTo>
                    <a:cubicBezTo>
                      <a:pt x="1288904" y="575131"/>
                      <a:pt x="1317181" y="582452"/>
                      <a:pt x="1318038" y="589583"/>
                    </a:cubicBezTo>
                    <a:cubicBezTo>
                      <a:pt x="1318895" y="596714"/>
                      <a:pt x="1290428" y="600232"/>
                      <a:pt x="1298425" y="606412"/>
                    </a:cubicBezTo>
                    <a:cubicBezTo>
                      <a:pt x="1306423" y="612593"/>
                      <a:pt x="1318895" y="598426"/>
                      <a:pt x="1329558" y="597570"/>
                    </a:cubicBezTo>
                    <a:cubicBezTo>
                      <a:pt x="1340222" y="596714"/>
                      <a:pt x="1340222" y="620674"/>
                      <a:pt x="1348600" y="617156"/>
                    </a:cubicBezTo>
                    <a:cubicBezTo>
                      <a:pt x="1359549" y="612307"/>
                      <a:pt x="1368213" y="621530"/>
                      <a:pt x="1378876" y="636172"/>
                    </a:cubicBezTo>
                    <a:cubicBezTo>
                      <a:pt x="1389540" y="650815"/>
                      <a:pt x="1377924" y="665457"/>
                      <a:pt x="1378876" y="670782"/>
                    </a:cubicBezTo>
                    <a:cubicBezTo>
                      <a:pt x="1379828" y="676106"/>
                      <a:pt x="1400203" y="674300"/>
                      <a:pt x="1411723" y="668119"/>
                    </a:cubicBezTo>
                    <a:cubicBezTo>
                      <a:pt x="1423243" y="661939"/>
                      <a:pt x="1434002" y="675250"/>
                      <a:pt x="1442856" y="683237"/>
                    </a:cubicBezTo>
                    <a:cubicBezTo>
                      <a:pt x="1451710" y="691224"/>
                      <a:pt x="1409914" y="704535"/>
                      <a:pt x="1413532" y="697404"/>
                    </a:cubicBezTo>
                    <a:cubicBezTo>
                      <a:pt x="1417150" y="690273"/>
                      <a:pt x="1388587" y="668880"/>
                      <a:pt x="1362881" y="678388"/>
                    </a:cubicBezTo>
                    <a:cubicBezTo>
                      <a:pt x="1337175" y="687896"/>
                      <a:pt x="1354884" y="703204"/>
                      <a:pt x="1357550" y="712142"/>
                    </a:cubicBezTo>
                    <a:cubicBezTo>
                      <a:pt x="1360215" y="721079"/>
                      <a:pt x="1334414" y="729826"/>
                      <a:pt x="1310421" y="721650"/>
                    </a:cubicBezTo>
                    <a:cubicBezTo>
                      <a:pt x="1286429" y="713473"/>
                      <a:pt x="1293474" y="726974"/>
                      <a:pt x="1283763" y="726974"/>
                    </a:cubicBezTo>
                    <a:cubicBezTo>
                      <a:pt x="1274052" y="726974"/>
                      <a:pt x="1263293" y="742092"/>
                      <a:pt x="1272148" y="751885"/>
                    </a:cubicBezTo>
                    <a:cubicBezTo>
                      <a:pt x="1281002" y="761678"/>
                      <a:pt x="1300710" y="752741"/>
                      <a:pt x="1316610" y="753597"/>
                    </a:cubicBezTo>
                    <a:cubicBezTo>
                      <a:pt x="1332510" y="754452"/>
                      <a:pt x="1334414" y="758921"/>
                      <a:pt x="1336223" y="750079"/>
                    </a:cubicBezTo>
                    <a:cubicBezTo>
                      <a:pt x="1338032" y="741236"/>
                      <a:pt x="1355265" y="745610"/>
                      <a:pt x="1366404" y="748272"/>
                    </a:cubicBezTo>
                    <a:cubicBezTo>
                      <a:pt x="1377543" y="750934"/>
                      <a:pt x="1375258" y="767288"/>
                      <a:pt x="1389540" y="768714"/>
                    </a:cubicBezTo>
                    <a:cubicBezTo>
                      <a:pt x="1403821" y="770141"/>
                      <a:pt x="1392205" y="784688"/>
                      <a:pt x="1401060" y="794481"/>
                    </a:cubicBezTo>
                    <a:cubicBezTo>
                      <a:pt x="1409914" y="804274"/>
                      <a:pt x="1438381" y="798950"/>
                      <a:pt x="1448664" y="809599"/>
                    </a:cubicBezTo>
                    <a:cubicBezTo>
                      <a:pt x="1458946" y="820248"/>
                      <a:pt x="1504551" y="841451"/>
                      <a:pt x="1510930" y="833559"/>
                    </a:cubicBezTo>
                    <a:cubicBezTo>
                      <a:pt x="1517309" y="825667"/>
                      <a:pt x="1471799" y="783832"/>
                      <a:pt x="1458470" y="780219"/>
                    </a:cubicBezTo>
                    <a:cubicBezTo>
                      <a:pt x="1445141" y="776606"/>
                      <a:pt x="1471799" y="772327"/>
                      <a:pt x="1488651" y="785639"/>
                    </a:cubicBezTo>
                    <a:cubicBezTo>
                      <a:pt x="1505503" y="798950"/>
                      <a:pt x="1530448" y="804655"/>
                      <a:pt x="1542920" y="789157"/>
                    </a:cubicBezTo>
                    <a:cubicBezTo>
                      <a:pt x="1555392" y="773658"/>
                      <a:pt x="1532256" y="777652"/>
                      <a:pt x="1532256" y="766052"/>
                    </a:cubicBezTo>
                    <a:cubicBezTo>
                      <a:pt x="1532256" y="754452"/>
                      <a:pt x="1524259" y="738574"/>
                      <a:pt x="1511787" y="738574"/>
                    </a:cubicBezTo>
                    <a:cubicBezTo>
                      <a:pt x="1499315" y="738574"/>
                      <a:pt x="1467325" y="713663"/>
                      <a:pt x="1478940" y="708338"/>
                    </a:cubicBezTo>
                    <a:cubicBezTo>
                      <a:pt x="1490555" y="703014"/>
                      <a:pt x="1475322" y="695978"/>
                      <a:pt x="1484272" y="686185"/>
                    </a:cubicBezTo>
                    <a:cubicBezTo>
                      <a:pt x="1493221" y="676391"/>
                      <a:pt x="1502361" y="695407"/>
                      <a:pt x="1513025" y="696358"/>
                    </a:cubicBezTo>
                    <a:close/>
                    <a:moveTo>
                      <a:pt x="1325369" y="654238"/>
                    </a:moveTo>
                    <a:cubicBezTo>
                      <a:pt x="1336032" y="652431"/>
                      <a:pt x="1334033" y="635982"/>
                      <a:pt x="1328035" y="627520"/>
                    </a:cubicBezTo>
                    <a:cubicBezTo>
                      <a:pt x="1323560" y="621340"/>
                      <a:pt x="1311945" y="620484"/>
                      <a:pt x="1302234" y="621340"/>
                    </a:cubicBezTo>
                    <a:cubicBezTo>
                      <a:pt x="1292522" y="622196"/>
                      <a:pt x="1275575" y="637313"/>
                      <a:pt x="1284430" y="652431"/>
                    </a:cubicBezTo>
                    <a:cubicBezTo>
                      <a:pt x="1293284" y="667549"/>
                      <a:pt x="1314801" y="655474"/>
                      <a:pt x="1325369" y="654238"/>
                    </a:cubicBezTo>
                    <a:close/>
                    <a:moveTo>
                      <a:pt x="1214452" y="422908"/>
                    </a:moveTo>
                    <a:cubicBezTo>
                      <a:pt x="1209120" y="434507"/>
                      <a:pt x="1225972" y="434507"/>
                      <a:pt x="1226829" y="447819"/>
                    </a:cubicBezTo>
                    <a:cubicBezTo>
                      <a:pt x="1227686" y="461130"/>
                      <a:pt x="1244633" y="465503"/>
                      <a:pt x="1257105" y="457327"/>
                    </a:cubicBezTo>
                    <a:cubicBezTo>
                      <a:pt x="1269577" y="449150"/>
                      <a:pt x="1304709" y="459704"/>
                      <a:pt x="1304709" y="449340"/>
                    </a:cubicBezTo>
                    <a:cubicBezTo>
                      <a:pt x="1304709" y="438976"/>
                      <a:pt x="1267387" y="421862"/>
                      <a:pt x="1254058" y="424524"/>
                    </a:cubicBezTo>
                    <a:cubicBezTo>
                      <a:pt x="1240729" y="427186"/>
                      <a:pt x="1219783" y="411403"/>
                      <a:pt x="1214452" y="422908"/>
                    </a:cubicBezTo>
                    <a:close/>
                    <a:moveTo>
                      <a:pt x="1547680" y="1178320"/>
                    </a:moveTo>
                    <a:cubicBezTo>
                      <a:pt x="1549489" y="1185451"/>
                      <a:pt x="1601092" y="1206844"/>
                      <a:pt x="1602806" y="1197336"/>
                    </a:cubicBezTo>
                    <a:cubicBezTo>
                      <a:pt x="1604520" y="1187828"/>
                      <a:pt x="1546157" y="1172235"/>
                      <a:pt x="1547680" y="1178320"/>
                    </a:cubicBezTo>
                    <a:close/>
                    <a:moveTo>
                      <a:pt x="1772848" y="1231280"/>
                    </a:moveTo>
                    <a:cubicBezTo>
                      <a:pt x="1769230" y="1237840"/>
                      <a:pt x="1763898" y="1226526"/>
                      <a:pt x="1771610" y="1220631"/>
                    </a:cubicBezTo>
                    <a:cubicBezTo>
                      <a:pt x="1779322" y="1214736"/>
                      <a:pt x="1770467" y="1212359"/>
                      <a:pt x="1763327" y="1215877"/>
                    </a:cubicBezTo>
                    <a:cubicBezTo>
                      <a:pt x="1756186" y="1219395"/>
                      <a:pt x="1757995" y="1199903"/>
                      <a:pt x="1764565" y="1196861"/>
                    </a:cubicBezTo>
                    <a:cubicBezTo>
                      <a:pt x="1771134" y="1193818"/>
                      <a:pt x="1748569" y="1186212"/>
                      <a:pt x="1748569" y="1192677"/>
                    </a:cubicBezTo>
                    <a:cubicBezTo>
                      <a:pt x="1748569" y="1199142"/>
                      <a:pt x="1732479" y="1195054"/>
                      <a:pt x="1730766" y="1189159"/>
                    </a:cubicBezTo>
                    <a:cubicBezTo>
                      <a:pt x="1729052" y="1183264"/>
                      <a:pt x="1717722" y="1181458"/>
                      <a:pt x="1721816" y="1177369"/>
                    </a:cubicBezTo>
                    <a:cubicBezTo>
                      <a:pt x="1725910" y="1173281"/>
                      <a:pt x="1708201" y="1170809"/>
                      <a:pt x="1706487" y="1177940"/>
                    </a:cubicBezTo>
                    <a:cubicBezTo>
                      <a:pt x="1704774" y="1185071"/>
                      <a:pt x="1699347" y="1173186"/>
                      <a:pt x="1708201" y="1163678"/>
                    </a:cubicBezTo>
                    <a:cubicBezTo>
                      <a:pt x="1717056" y="1154170"/>
                      <a:pt x="1714199" y="1145993"/>
                      <a:pt x="1722483" y="1141239"/>
                    </a:cubicBezTo>
                    <a:cubicBezTo>
                      <a:pt x="1730766" y="1136485"/>
                      <a:pt x="1721816" y="1131160"/>
                      <a:pt x="1712962" y="1134678"/>
                    </a:cubicBezTo>
                    <a:cubicBezTo>
                      <a:pt x="1704107" y="1138196"/>
                      <a:pt x="1680400" y="1170809"/>
                      <a:pt x="1680400" y="1179651"/>
                    </a:cubicBezTo>
                    <a:cubicBezTo>
                      <a:pt x="1680400" y="1188493"/>
                      <a:pt x="1679734" y="1199238"/>
                      <a:pt x="1671451" y="1198667"/>
                    </a:cubicBezTo>
                    <a:cubicBezTo>
                      <a:pt x="1663168" y="1198097"/>
                      <a:pt x="1653742" y="1205798"/>
                      <a:pt x="1660216" y="1210552"/>
                    </a:cubicBezTo>
                    <a:cubicBezTo>
                      <a:pt x="1666691" y="1215306"/>
                      <a:pt x="1642984" y="1228712"/>
                      <a:pt x="1654313" y="1234798"/>
                    </a:cubicBezTo>
                    <a:cubicBezTo>
                      <a:pt x="1662025" y="1238981"/>
                      <a:pt x="1674498" y="1233086"/>
                      <a:pt x="1685161" y="1234227"/>
                    </a:cubicBezTo>
                    <a:cubicBezTo>
                      <a:pt x="1694928" y="1236706"/>
                      <a:pt x="1705289" y="1234982"/>
                      <a:pt x="1713723" y="1229473"/>
                    </a:cubicBezTo>
                    <a:cubicBezTo>
                      <a:pt x="1722673" y="1223008"/>
                      <a:pt x="1722673" y="1235368"/>
                      <a:pt x="1732098" y="1234227"/>
                    </a:cubicBezTo>
                    <a:cubicBezTo>
                      <a:pt x="1741524" y="1233086"/>
                      <a:pt x="1726767" y="1241929"/>
                      <a:pt x="1727338" y="1248394"/>
                    </a:cubicBezTo>
                    <a:cubicBezTo>
                      <a:pt x="1727909" y="1254859"/>
                      <a:pt x="1737430" y="1244876"/>
                      <a:pt x="1744571" y="1241358"/>
                    </a:cubicBezTo>
                    <a:cubicBezTo>
                      <a:pt x="1751711" y="1237840"/>
                      <a:pt x="1760566" y="1241358"/>
                      <a:pt x="1757043" y="1247253"/>
                    </a:cubicBezTo>
                    <a:cubicBezTo>
                      <a:pt x="1753520" y="1253148"/>
                      <a:pt x="1776085" y="1259043"/>
                      <a:pt x="1781892" y="1249630"/>
                    </a:cubicBezTo>
                    <a:cubicBezTo>
                      <a:pt x="1787700" y="1240217"/>
                      <a:pt x="1776751" y="1224719"/>
                      <a:pt x="1772848" y="1231280"/>
                    </a:cubicBezTo>
                    <a:close/>
                    <a:moveTo>
                      <a:pt x="166591" y="1068217"/>
                    </a:moveTo>
                    <a:cubicBezTo>
                      <a:pt x="150596" y="1076679"/>
                      <a:pt x="189060" y="1117183"/>
                      <a:pt x="197057" y="1112144"/>
                    </a:cubicBezTo>
                    <a:cubicBezTo>
                      <a:pt x="202579" y="1108626"/>
                      <a:pt x="187536" y="1091607"/>
                      <a:pt x="187536" y="1081148"/>
                    </a:cubicBezTo>
                    <a:cubicBezTo>
                      <a:pt x="187536" y="1070689"/>
                      <a:pt x="182871" y="1059660"/>
                      <a:pt x="166591" y="1068217"/>
                    </a:cubicBezTo>
                    <a:close/>
                    <a:moveTo>
                      <a:pt x="1631273" y="1270643"/>
                    </a:moveTo>
                    <a:cubicBezTo>
                      <a:pt x="1625084" y="1271498"/>
                      <a:pt x="1629940" y="1261800"/>
                      <a:pt x="1631273" y="1256856"/>
                    </a:cubicBezTo>
                    <a:cubicBezTo>
                      <a:pt x="1632606" y="1251912"/>
                      <a:pt x="1617944" y="1259138"/>
                      <a:pt x="1617563" y="1264843"/>
                    </a:cubicBezTo>
                    <a:cubicBezTo>
                      <a:pt x="1617182" y="1270548"/>
                      <a:pt x="1607281" y="1272830"/>
                      <a:pt x="1607281" y="1276443"/>
                    </a:cubicBezTo>
                    <a:cubicBezTo>
                      <a:pt x="1607281" y="1286806"/>
                      <a:pt x="1605948" y="1281292"/>
                      <a:pt x="1598902" y="1284810"/>
                    </a:cubicBezTo>
                    <a:cubicBezTo>
                      <a:pt x="1591857" y="1288328"/>
                      <a:pt x="1564151" y="1284810"/>
                      <a:pt x="1563294" y="1278630"/>
                    </a:cubicBezTo>
                    <a:cubicBezTo>
                      <a:pt x="1562437" y="1272449"/>
                      <a:pt x="1542444" y="1269121"/>
                      <a:pt x="1541587" y="1260850"/>
                    </a:cubicBezTo>
                    <a:cubicBezTo>
                      <a:pt x="1540730" y="1252577"/>
                      <a:pt x="1530828" y="1249820"/>
                      <a:pt x="1538826" y="1240502"/>
                    </a:cubicBezTo>
                    <a:cubicBezTo>
                      <a:pt x="1546823" y="1231184"/>
                      <a:pt x="1537493" y="1226716"/>
                      <a:pt x="1529972" y="1233847"/>
                    </a:cubicBezTo>
                    <a:cubicBezTo>
                      <a:pt x="1522450" y="1240978"/>
                      <a:pt x="1517975" y="1229853"/>
                      <a:pt x="1528163" y="1225860"/>
                    </a:cubicBezTo>
                    <a:cubicBezTo>
                      <a:pt x="1538350" y="1221867"/>
                      <a:pt x="1557582" y="1217873"/>
                      <a:pt x="1547775" y="1200093"/>
                    </a:cubicBezTo>
                    <a:cubicBezTo>
                      <a:pt x="1537969" y="1182313"/>
                      <a:pt x="1476655" y="1205418"/>
                      <a:pt x="1461136" y="1214260"/>
                    </a:cubicBezTo>
                    <a:cubicBezTo>
                      <a:pt x="1445617" y="1223103"/>
                      <a:pt x="1426004" y="1251532"/>
                      <a:pt x="1417531" y="1251532"/>
                    </a:cubicBezTo>
                    <a:cubicBezTo>
                      <a:pt x="1409057" y="1251532"/>
                      <a:pt x="1432193" y="1236509"/>
                      <a:pt x="1435811" y="1230709"/>
                    </a:cubicBezTo>
                    <a:cubicBezTo>
                      <a:pt x="1439429" y="1224909"/>
                      <a:pt x="1434859" y="1219109"/>
                      <a:pt x="1439809" y="1221201"/>
                    </a:cubicBezTo>
                    <a:cubicBezTo>
                      <a:pt x="1444760" y="1223293"/>
                      <a:pt x="1458851" y="1202185"/>
                      <a:pt x="1467801" y="1194959"/>
                    </a:cubicBezTo>
                    <a:cubicBezTo>
                      <a:pt x="1476750" y="1187733"/>
                      <a:pt x="1487318" y="1194959"/>
                      <a:pt x="1488651" y="1188779"/>
                    </a:cubicBezTo>
                    <a:cubicBezTo>
                      <a:pt x="1489984" y="1182598"/>
                      <a:pt x="1494459" y="1179271"/>
                      <a:pt x="1503313" y="1170999"/>
                    </a:cubicBezTo>
                    <a:cubicBezTo>
                      <a:pt x="1512168" y="1162727"/>
                      <a:pt x="1618420" y="1164343"/>
                      <a:pt x="1628607" y="1164818"/>
                    </a:cubicBezTo>
                    <a:cubicBezTo>
                      <a:pt x="1638794" y="1165294"/>
                      <a:pt x="1658883" y="1151507"/>
                      <a:pt x="1664596" y="1142665"/>
                    </a:cubicBezTo>
                    <a:cubicBezTo>
                      <a:pt x="1670308" y="1133822"/>
                      <a:pt x="1678020" y="1133727"/>
                      <a:pt x="1692206" y="1134678"/>
                    </a:cubicBezTo>
                    <a:cubicBezTo>
                      <a:pt x="1706392" y="1135629"/>
                      <a:pt x="1713057" y="1122698"/>
                      <a:pt x="1720197" y="1117754"/>
                    </a:cubicBezTo>
                    <a:cubicBezTo>
                      <a:pt x="1727338" y="1112810"/>
                      <a:pt x="1724672" y="1110718"/>
                      <a:pt x="1718388" y="1109387"/>
                    </a:cubicBezTo>
                    <a:cubicBezTo>
                      <a:pt x="1712105" y="1108056"/>
                      <a:pt x="1706392" y="1104062"/>
                      <a:pt x="1712676" y="1103587"/>
                    </a:cubicBezTo>
                    <a:cubicBezTo>
                      <a:pt x="1718960" y="1103111"/>
                      <a:pt x="1722197" y="1099593"/>
                      <a:pt x="1724672" y="1091607"/>
                    </a:cubicBezTo>
                    <a:cubicBezTo>
                      <a:pt x="1727148" y="1083620"/>
                      <a:pt x="1722387" y="1087138"/>
                      <a:pt x="1714009" y="1076014"/>
                    </a:cubicBezTo>
                    <a:cubicBezTo>
                      <a:pt x="1705631" y="1064889"/>
                      <a:pt x="1701061" y="1079627"/>
                      <a:pt x="1692682" y="1078676"/>
                    </a:cubicBezTo>
                    <a:cubicBezTo>
                      <a:pt x="1684304" y="1077725"/>
                      <a:pt x="1698395" y="1067171"/>
                      <a:pt x="1691349" y="1062702"/>
                    </a:cubicBezTo>
                    <a:cubicBezTo>
                      <a:pt x="1684304" y="1058234"/>
                      <a:pt x="1670880" y="1061466"/>
                      <a:pt x="1660216" y="1070309"/>
                    </a:cubicBezTo>
                    <a:cubicBezTo>
                      <a:pt x="1649553" y="1079151"/>
                      <a:pt x="1650695" y="1070309"/>
                      <a:pt x="1641175" y="1078676"/>
                    </a:cubicBezTo>
                    <a:cubicBezTo>
                      <a:pt x="1631654" y="1087043"/>
                      <a:pt x="1631654" y="1074302"/>
                      <a:pt x="1636319" y="1070784"/>
                    </a:cubicBezTo>
                    <a:cubicBezTo>
                      <a:pt x="1640984" y="1067266"/>
                      <a:pt x="1643840" y="1070784"/>
                      <a:pt x="1647839" y="1065840"/>
                    </a:cubicBezTo>
                    <a:cubicBezTo>
                      <a:pt x="1651838" y="1060896"/>
                      <a:pt x="1655837" y="1065840"/>
                      <a:pt x="1666024" y="1059184"/>
                    </a:cubicBezTo>
                    <a:cubicBezTo>
                      <a:pt x="1676211" y="1052529"/>
                      <a:pt x="1685066" y="1055666"/>
                      <a:pt x="1688303" y="1050722"/>
                    </a:cubicBezTo>
                    <a:cubicBezTo>
                      <a:pt x="1691540" y="1045778"/>
                      <a:pt x="1683352" y="1039217"/>
                      <a:pt x="1673641" y="1041214"/>
                    </a:cubicBezTo>
                    <a:cubicBezTo>
                      <a:pt x="1663929" y="1043211"/>
                      <a:pt x="1657170" y="1027903"/>
                      <a:pt x="1650981" y="1032372"/>
                    </a:cubicBezTo>
                    <a:cubicBezTo>
                      <a:pt x="1644793" y="1036840"/>
                      <a:pt x="1646030" y="1025716"/>
                      <a:pt x="1638985" y="1030185"/>
                    </a:cubicBezTo>
                    <a:cubicBezTo>
                      <a:pt x="1631939" y="1034654"/>
                      <a:pt x="1627846" y="1028854"/>
                      <a:pt x="1624704" y="1020677"/>
                    </a:cubicBezTo>
                    <a:cubicBezTo>
                      <a:pt x="1621562" y="1012500"/>
                      <a:pt x="1602520" y="998523"/>
                      <a:pt x="1591000" y="994910"/>
                    </a:cubicBezTo>
                    <a:cubicBezTo>
                      <a:pt x="1579480" y="991297"/>
                      <a:pt x="1587001" y="985402"/>
                      <a:pt x="1593190" y="989586"/>
                    </a:cubicBezTo>
                    <a:cubicBezTo>
                      <a:pt x="1599378" y="993769"/>
                      <a:pt x="1606519" y="985212"/>
                      <a:pt x="1609185" y="980743"/>
                    </a:cubicBezTo>
                    <a:cubicBezTo>
                      <a:pt x="1611851" y="976274"/>
                      <a:pt x="1604710" y="972281"/>
                      <a:pt x="1601187" y="971901"/>
                    </a:cubicBezTo>
                    <a:cubicBezTo>
                      <a:pt x="1597665" y="971520"/>
                      <a:pt x="1597665" y="965625"/>
                      <a:pt x="1598521" y="961157"/>
                    </a:cubicBezTo>
                    <a:cubicBezTo>
                      <a:pt x="1599378" y="956688"/>
                      <a:pt x="1586049" y="950983"/>
                      <a:pt x="1585668" y="946514"/>
                    </a:cubicBezTo>
                    <a:cubicBezTo>
                      <a:pt x="1585288" y="942045"/>
                      <a:pt x="1577671" y="939003"/>
                      <a:pt x="1578052" y="935010"/>
                    </a:cubicBezTo>
                    <a:cubicBezTo>
                      <a:pt x="1578433" y="931016"/>
                      <a:pt x="1570530" y="925502"/>
                      <a:pt x="1570530" y="919892"/>
                    </a:cubicBezTo>
                    <a:cubicBezTo>
                      <a:pt x="1570530" y="914282"/>
                      <a:pt x="1557201" y="903918"/>
                      <a:pt x="1556725" y="897738"/>
                    </a:cubicBezTo>
                    <a:cubicBezTo>
                      <a:pt x="1556249" y="891558"/>
                      <a:pt x="1549204" y="887089"/>
                      <a:pt x="1546538" y="879483"/>
                    </a:cubicBezTo>
                    <a:cubicBezTo>
                      <a:pt x="1543872" y="871876"/>
                      <a:pt x="1540254" y="875489"/>
                      <a:pt x="1537588" y="886138"/>
                    </a:cubicBezTo>
                    <a:cubicBezTo>
                      <a:pt x="1534922" y="896787"/>
                      <a:pt x="1525592" y="896407"/>
                      <a:pt x="1528067" y="899925"/>
                    </a:cubicBezTo>
                    <a:cubicBezTo>
                      <a:pt x="1533589" y="907246"/>
                      <a:pt x="1529400" y="907436"/>
                      <a:pt x="1525401" y="911905"/>
                    </a:cubicBezTo>
                    <a:cubicBezTo>
                      <a:pt x="1521403" y="916374"/>
                      <a:pt x="1528067" y="923029"/>
                      <a:pt x="1521403" y="923029"/>
                    </a:cubicBezTo>
                    <a:cubicBezTo>
                      <a:pt x="1514738" y="923029"/>
                      <a:pt x="1517880" y="936816"/>
                      <a:pt x="1514357" y="930541"/>
                    </a:cubicBezTo>
                    <a:cubicBezTo>
                      <a:pt x="1510835" y="924266"/>
                      <a:pt x="1502361" y="926167"/>
                      <a:pt x="1502361" y="932347"/>
                    </a:cubicBezTo>
                    <a:cubicBezTo>
                      <a:pt x="1502361" y="938528"/>
                      <a:pt x="1488080" y="944327"/>
                      <a:pt x="1482368" y="943852"/>
                    </a:cubicBezTo>
                    <a:cubicBezTo>
                      <a:pt x="1476655" y="943377"/>
                      <a:pt x="1476560" y="931492"/>
                      <a:pt x="1471704" y="935010"/>
                    </a:cubicBezTo>
                    <a:cubicBezTo>
                      <a:pt x="1466849" y="938528"/>
                      <a:pt x="1467705" y="924836"/>
                      <a:pt x="1460089" y="925502"/>
                    </a:cubicBezTo>
                    <a:cubicBezTo>
                      <a:pt x="1452472" y="926167"/>
                      <a:pt x="1447236" y="925502"/>
                      <a:pt x="1449425" y="918466"/>
                    </a:cubicBezTo>
                    <a:cubicBezTo>
                      <a:pt x="1451615" y="911430"/>
                      <a:pt x="1436572" y="908958"/>
                      <a:pt x="1441428" y="904679"/>
                    </a:cubicBezTo>
                    <a:cubicBezTo>
                      <a:pt x="1446284" y="900400"/>
                      <a:pt x="1440095" y="893555"/>
                      <a:pt x="1439238" y="882050"/>
                    </a:cubicBezTo>
                    <a:cubicBezTo>
                      <a:pt x="1438381" y="870545"/>
                      <a:pt x="1445903" y="869594"/>
                      <a:pt x="1445903" y="865126"/>
                    </a:cubicBezTo>
                    <a:cubicBezTo>
                      <a:pt x="1445903" y="860657"/>
                      <a:pt x="1440571" y="860752"/>
                      <a:pt x="1435239" y="864270"/>
                    </a:cubicBezTo>
                    <a:cubicBezTo>
                      <a:pt x="1429908" y="867788"/>
                      <a:pt x="1429908" y="859421"/>
                      <a:pt x="1424100" y="859801"/>
                    </a:cubicBezTo>
                    <a:cubicBezTo>
                      <a:pt x="1418292" y="860182"/>
                      <a:pt x="1400964" y="859801"/>
                      <a:pt x="1400108" y="851434"/>
                    </a:cubicBezTo>
                    <a:cubicBezTo>
                      <a:pt x="1399251" y="843067"/>
                      <a:pt x="1393443" y="847441"/>
                      <a:pt x="1390587" y="839834"/>
                    </a:cubicBezTo>
                    <a:cubicBezTo>
                      <a:pt x="1387731" y="832228"/>
                      <a:pt x="1381066" y="838123"/>
                      <a:pt x="1381066" y="832798"/>
                    </a:cubicBezTo>
                    <a:cubicBezTo>
                      <a:pt x="1381066" y="827474"/>
                      <a:pt x="1378019" y="825192"/>
                      <a:pt x="1372688" y="824812"/>
                    </a:cubicBezTo>
                    <a:cubicBezTo>
                      <a:pt x="1367356" y="824431"/>
                      <a:pt x="1365547" y="818536"/>
                      <a:pt x="1358406" y="817681"/>
                    </a:cubicBezTo>
                    <a:cubicBezTo>
                      <a:pt x="1351291" y="818202"/>
                      <a:pt x="1344418" y="820490"/>
                      <a:pt x="1338413" y="824336"/>
                    </a:cubicBezTo>
                    <a:cubicBezTo>
                      <a:pt x="1334414" y="826143"/>
                      <a:pt x="1324227" y="818156"/>
                      <a:pt x="1320228" y="821199"/>
                    </a:cubicBezTo>
                    <a:cubicBezTo>
                      <a:pt x="1316229" y="824241"/>
                      <a:pt x="1315277" y="819012"/>
                      <a:pt x="1304233" y="815874"/>
                    </a:cubicBezTo>
                    <a:cubicBezTo>
                      <a:pt x="1293189" y="812736"/>
                      <a:pt x="1278432" y="811881"/>
                      <a:pt x="1277575" y="815874"/>
                    </a:cubicBezTo>
                    <a:cubicBezTo>
                      <a:pt x="1276718" y="819867"/>
                      <a:pt x="1268054" y="821199"/>
                      <a:pt x="1269101" y="830516"/>
                    </a:cubicBezTo>
                    <a:cubicBezTo>
                      <a:pt x="1270148" y="839834"/>
                      <a:pt x="1279765" y="838123"/>
                      <a:pt x="1281954" y="844303"/>
                    </a:cubicBezTo>
                    <a:cubicBezTo>
                      <a:pt x="1284144" y="850483"/>
                      <a:pt x="1277575" y="848296"/>
                      <a:pt x="1277099" y="853811"/>
                    </a:cubicBezTo>
                    <a:cubicBezTo>
                      <a:pt x="1276623" y="859326"/>
                      <a:pt x="1270910" y="859136"/>
                      <a:pt x="1270910" y="863319"/>
                    </a:cubicBezTo>
                    <a:cubicBezTo>
                      <a:pt x="1270910" y="867503"/>
                      <a:pt x="1274909" y="866362"/>
                      <a:pt x="1277099" y="874444"/>
                    </a:cubicBezTo>
                    <a:cubicBezTo>
                      <a:pt x="1279288" y="882525"/>
                      <a:pt x="1283763" y="881955"/>
                      <a:pt x="1285096" y="892604"/>
                    </a:cubicBezTo>
                    <a:cubicBezTo>
                      <a:pt x="1286429" y="903253"/>
                      <a:pt x="1281573" y="901066"/>
                      <a:pt x="1277099" y="902112"/>
                    </a:cubicBezTo>
                    <a:cubicBezTo>
                      <a:pt x="1272624" y="903158"/>
                      <a:pt x="1277575" y="908672"/>
                      <a:pt x="1271291" y="915803"/>
                    </a:cubicBezTo>
                    <a:cubicBezTo>
                      <a:pt x="1265007" y="922934"/>
                      <a:pt x="1259771" y="930446"/>
                      <a:pt x="1264626" y="934819"/>
                    </a:cubicBezTo>
                    <a:cubicBezTo>
                      <a:pt x="1269482" y="939193"/>
                      <a:pt x="1287762" y="946800"/>
                      <a:pt x="1294903" y="958780"/>
                    </a:cubicBezTo>
                    <a:cubicBezTo>
                      <a:pt x="1301011" y="972582"/>
                      <a:pt x="1302545" y="987972"/>
                      <a:pt x="1299282" y="1002707"/>
                    </a:cubicBezTo>
                    <a:cubicBezTo>
                      <a:pt x="1297092" y="1016018"/>
                      <a:pt x="1281954" y="1019156"/>
                      <a:pt x="1270720" y="1030660"/>
                    </a:cubicBezTo>
                    <a:cubicBezTo>
                      <a:pt x="1263394" y="1038087"/>
                      <a:pt x="1253126" y="1041854"/>
                      <a:pt x="1242728" y="1040929"/>
                    </a:cubicBezTo>
                    <a:cubicBezTo>
                      <a:pt x="1237397" y="1040929"/>
                      <a:pt x="1240444" y="1052053"/>
                      <a:pt x="1248060" y="1059945"/>
                    </a:cubicBezTo>
                    <a:cubicBezTo>
                      <a:pt x="1255677" y="1067837"/>
                      <a:pt x="1249393" y="1071069"/>
                      <a:pt x="1253392" y="1079912"/>
                    </a:cubicBezTo>
                    <a:cubicBezTo>
                      <a:pt x="1257391" y="1088754"/>
                      <a:pt x="1253392" y="1095885"/>
                      <a:pt x="1259104" y="1103872"/>
                    </a:cubicBezTo>
                    <a:cubicBezTo>
                      <a:pt x="1264817" y="1111859"/>
                      <a:pt x="1261389" y="1114996"/>
                      <a:pt x="1254725" y="1120796"/>
                    </a:cubicBezTo>
                    <a:cubicBezTo>
                      <a:pt x="1248060" y="1126596"/>
                      <a:pt x="1257391" y="1123459"/>
                      <a:pt x="1257771" y="1130970"/>
                    </a:cubicBezTo>
                    <a:cubicBezTo>
                      <a:pt x="1258152" y="1138481"/>
                      <a:pt x="1254725" y="1134108"/>
                      <a:pt x="1248917" y="1130114"/>
                    </a:cubicBezTo>
                    <a:cubicBezTo>
                      <a:pt x="1243109" y="1126121"/>
                      <a:pt x="1237778" y="1137626"/>
                      <a:pt x="1237778" y="1142475"/>
                    </a:cubicBezTo>
                    <a:cubicBezTo>
                      <a:pt x="1237778" y="1147324"/>
                      <a:pt x="1224068" y="1135819"/>
                      <a:pt x="1220926" y="1136294"/>
                    </a:cubicBezTo>
                    <a:cubicBezTo>
                      <a:pt x="1217784" y="1136770"/>
                      <a:pt x="1221783" y="1128783"/>
                      <a:pt x="1213785" y="1122508"/>
                    </a:cubicBezTo>
                    <a:cubicBezTo>
                      <a:pt x="1205788" y="1116232"/>
                      <a:pt x="1199599" y="1114996"/>
                      <a:pt x="1199599" y="1108816"/>
                    </a:cubicBezTo>
                    <a:cubicBezTo>
                      <a:pt x="1199599" y="1102636"/>
                      <a:pt x="1185794" y="1098167"/>
                      <a:pt x="1185794" y="1091036"/>
                    </a:cubicBezTo>
                    <a:cubicBezTo>
                      <a:pt x="1185794" y="1083905"/>
                      <a:pt x="1187603" y="1065745"/>
                      <a:pt x="1184461" y="1060420"/>
                    </a:cubicBezTo>
                    <a:cubicBezTo>
                      <a:pt x="1182249" y="1055092"/>
                      <a:pt x="1183086" y="1048986"/>
                      <a:pt x="1186651" y="1044447"/>
                    </a:cubicBezTo>
                    <a:cubicBezTo>
                      <a:pt x="1189317" y="1039503"/>
                      <a:pt x="1183604" y="1031991"/>
                      <a:pt x="1175607" y="1031991"/>
                    </a:cubicBezTo>
                    <a:cubicBezTo>
                      <a:pt x="1165553" y="1030867"/>
                      <a:pt x="1155447" y="1030264"/>
                      <a:pt x="1145331" y="1030185"/>
                    </a:cubicBezTo>
                    <a:cubicBezTo>
                      <a:pt x="1138126" y="1031726"/>
                      <a:pt x="1130603" y="1030285"/>
                      <a:pt x="1124480" y="1026192"/>
                    </a:cubicBezTo>
                    <a:cubicBezTo>
                      <a:pt x="1116303" y="1019943"/>
                      <a:pt x="1106943" y="1015415"/>
                      <a:pt x="1096965" y="1012880"/>
                    </a:cubicBezTo>
                    <a:cubicBezTo>
                      <a:pt x="1087932" y="1011594"/>
                      <a:pt x="1080014" y="1006181"/>
                      <a:pt x="1075543" y="998238"/>
                    </a:cubicBezTo>
                    <a:cubicBezTo>
                      <a:pt x="1074210" y="994245"/>
                      <a:pt x="1060500" y="991202"/>
                      <a:pt x="1057358" y="987209"/>
                    </a:cubicBezTo>
                    <a:cubicBezTo>
                      <a:pt x="1050973" y="982862"/>
                      <a:pt x="1043229" y="980971"/>
                      <a:pt x="1035556" y="981884"/>
                    </a:cubicBezTo>
                    <a:cubicBezTo>
                      <a:pt x="1030224" y="982740"/>
                      <a:pt x="1016514" y="970760"/>
                      <a:pt x="1008897" y="971235"/>
                    </a:cubicBezTo>
                    <a:cubicBezTo>
                      <a:pt x="998791" y="973449"/>
                      <a:pt x="988862" y="976404"/>
                      <a:pt x="979192" y="980078"/>
                    </a:cubicBezTo>
                    <a:cubicBezTo>
                      <a:pt x="976050" y="980553"/>
                      <a:pt x="979192" y="973422"/>
                      <a:pt x="981858" y="970570"/>
                    </a:cubicBezTo>
                    <a:cubicBezTo>
                      <a:pt x="984524" y="967717"/>
                      <a:pt x="975098" y="954121"/>
                      <a:pt x="972908" y="945278"/>
                    </a:cubicBezTo>
                    <a:cubicBezTo>
                      <a:pt x="970719" y="936436"/>
                      <a:pt x="967577" y="926262"/>
                      <a:pt x="958246" y="927974"/>
                    </a:cubicBezTo>
                    <a:cubicBezTo>
                      <a:pt x="950476" y="928561"/>
                      <a:pt x="942717" y="926699"/>
                      <a:pt x="936063" y="922649"/>
                    </a:cubicBezTo>
                    <a:cubicBezTo>
                      <a:pt x="933397" y="920843"/>
                      <a:pt x="932921" y="895551"/>
                      <a:pt x="935111" y="884617"/>
                    </a:cubicBezTo>
                    <a:cubicBezTo>
                      <a:pt x="937301" y="873683"/>
                      <a:pt x="948916" y="857995"/>
                      <a:pt x="948916" y="851339"/>
                    </a:cubicBezTo>
                    <a:cubicBezTo>
                      <a:pt x="948916" y="844683"/>
                      <a:pt x="956437" y="841831"/>
                      <a:pt x="963102" y="839834"/>
                    </a:cubicBezTo>
                    <a:cubicBezTo>
                      <a:pt x="969767" y="837838"/>
                      <a:pt x="964435" y="825192"/>
                      <a:pt x="971099" y="824241"/>
                    </a:cubicBezTo>
                    <a:cubicBezTo>
                      <a:pt x="977764" y="823290"/>
                      <a:pt x="978240" y="820723"/>
                      <a:pt x="979573" y="815399"/>
                    </a:cubicBezTo>
                    <a:cubicBezTo>
                      <a:pt x="980906" y="810074"/>
                      <a:pt x="989094" y="813592"/>
                      <a:pt x="984524" y="809219"/>
                    </a:cubicBezTo>
                    <a:cubicBezTo>
                      <a:pt x="979954" y="804845"/>
                      <a:pt x="983572" y="803419"/>
                      <a:pt x="994045" y="803419"/>
                    </a:cubicBezTo>
                    <a:cubicBezTo>
                      <a:pt x="1004518" y="803419"/>
                      <a:pt x="1019370" y="799901"/>
                      <a:pt x="1017085" y="789632"/>
                    </a:cubicBezTo>
                    <a:cubicBezTo>
                      <a:pt x="1014800" y="779363"/>
                      <a:pt x="988523" y="786970"/>
                      <a:pt x="988523" y="778603"/>
                    </a:cubicBezTo>
                    <a:cubicBezTo>
                      <a:pt x="988523" y="770236"/>
                      <a:pt x="954724" y="769665"/>
                      <a:pt x="956914" y="764816"/>
                    </a:cubicBezTo>
                    <a:cubicBezTo>
                      <a:pt x="959103" y="759967"/>
                      <a:pt x="990712" y="768334"/>
                      <a:pt x="1002328" y="772803"/>
                    </a:cubicBezTo>
                    <a:cubicBezTo>
                      <a:pt x="1009827" y="776233"/>
                      <a:pt x="1018151" y="777453"/>
                      <a:pt x="1026320" y="776321"/>
                    </a:cubicBezTo>
                    <a:cubicBezTo>
                      <a:pt x="1035841" y="776321"/>
                      <a:pt x="1029367" y="763960"/>
                      <a:pt x="1031176" y="759016"/>
                    </a:cubicBezTo>
                    <a:cubicBezTo>
                      <a:pt x="1032985" y="754072"/>
                      <a:pt x="1050218" y="766527"/>
                      <a:pt x="1060976" y="763960"/>
                    </a:cubicBezTo>
                    <a:cubicBezTo>
                      <a:pt x="1071735" y="761393"/>
                      <a:pt x="1080970" y="740380"/>
                      <a:pt x="1089539" y="734580"/>
                    </a:cubicBezTo>
                    <a:cubicBezTo>
                      <a:pt x="1098107" y="728781"/>
                      <a:pt x="1090395" y="723551"/>
                      <a:pt x="1073924" y="725072"/>
                    </a:cubicBezTo>
                    <a:cubicBezTo>
                      <a:pt x="1061264" y="726154"/>
                      <a:pt x="1048720" y="721955"/>
                      <a:pt x="1039269" y="713473"/>
                    </a:cubicBezTo>
                    <a:cubicBezTo>
                      <a:pt x="1030414" y="706817"/>
                      <a:pt x="1031271" y="701493"/>
                      <a:pt x="1040601" y="702443"/>
                    </a:cubicBezTo>
                    <a:cubicBezTo>
                      <a:pt x="1049932" y="703394"/>
                      <a:pt x="1072115" y="721459"/>
                      <a:pt x="1080589" y="721935"/>
                    </a:cubicBezTo>
                    <a:cubicBezTo>
                      <a:pt x="1089062" y="722410"/>
                      <a:pt x="1103725" y="705486"/>
                      <a:pt x="1110865" y="700161"/>
                    </a:cubicBezTo>
                    <a:cubicBezTo>
                      <a:pt x="1118006" y="694837"/>
                      <a:pt x="1104201" y="692650"/>
                      <a:pt x="1099250" y="688657"/>
                    </a:cubicBezTo>
                    <a:cubicBezTo>
                      <a:pt x="1094299" y="684663"/>
                      <a:pt x="1107723" y="682001"/>
                      <a:pt x="1114864" y="682001"/>
                    </a:cubicBezTo>
                    <a:cubicBezTo>
                      <a:pt x="1122005" y="682001"/>
                      <a:pt x="1125051" y="688181"/>
                      <a:pt x="1127717" y="691509"/>
                    </a:cubicBezTo>
                    <a:cubicBezTo>
                      <a:pt x="1130383" y="694837"/>
                      <a:pt x="1142855" y="689322"/>
                      <a:pt x="1149044" y="689322"/>
                    </a:cubicBezTo>
                    <a:cubicBezTo>
                      <a:pt x="1155232" y="689322"/>
                      <a:pt x="1148187" y="679054"/>
                      <a:pt x="1137904" y="675060"/>
                    </a:cubicBezTo>
                    <a:cubicBezTo>
                      <a:pt x="1127622" y="671067"/>
                      <a:pt x="1138380" y="663556"/>
                      <a:pt x="1141522" y="669736"/>
                    </a:cubicBezTo>
                    <a:cubicBezTo>
                      <a:pt x="1144664" y="675916"/>
                      <a:pt x="1151709" y="674680"/>
                      <a:pt x="1155232" y="681716"/>
                    </a:cubicBezTo>
                    <a:cubicBezTo>
                      <a:pt x="1160469" y="692080"/>
                      <a:pt x="1163706" y="685329"/>
                      <a:pt x="1172560" y="681716"/>
                    </a:cubicBezTo>
                    <a:cubicBezTo>
                      <a:pt x="1179796" y="678867"/>
                      <a:pt x="1186116" y="674100"/>
                      <a:pt x="1190840" y="667929"/>
                    </a:cubicBezTo>
                    <a:cubicBezTo>
                      <a:pt x="1195696" y="662605"/>
                      <a:pt x="1196648" y="668785"/>
                      <a:pt x="1202360" y="660418"/>
                    </a:cubicBezTo>
                    <a:cubicBezTo>
                      <a:pt x="1208073" y="652051"/>
                      <a:pt x="1199694" y="643969"/>
                      <a:pt x="1192839" y="638645"/>
                    </a:cubicBezTo>
                    <a:cubicBezTo>
                      <a:pt x="1185984" y="633320"/>
                      <a:pt x="1192839" y="627996"/>
                      <a:pt x="1186175" y="624478"/>
                    </a:cubicBezTo>
                    <a:cubicBezTo>
                      <a:pt x="1179510" y="620960"/>
                      <a:pt x="1177797" y="614209"/>
                      <a:pt x="1186651" y="616016"/>
                    </a:cubicBezTo>
                    <a:cubicBezTo>
                      <a:pt x="1194160" y="618268"/>
                      <a:pt x="1202263" y="615378"/>
                      <a:pt x="1206645" y="608884"/>
                    </a:cubicBezTo>
                    <a:cubicBezTo>
                      <a:pt x="1210643" y="602704"/>
                      <a:pt x="1193315" y="601373"/>
                      <a:pt x="1201313" y="596904"/>
                    </a:cubicBezTo>
                    <a:cubicBezTo>
                      <a:pt x="1209310" y="592436"/>
                      <a:pt x="1202646" y="588062"/>
                      <a:pt x="1194648" y="588062"/>
                    </a:cubicBezTo>
                    <a:cubicBezTo>
                      <a:pt x="1186651" y="588062"/>
                      <a:pt x="1179986" y="584069"/>
                      <a:pt x="1179510" y="577413"/>
                    </a:cubicBezTo>
                    <a:cubicBezTo>
                      <a:pt x="1179034" y="570757"/>
                      <a:pt x="1165324" y="575226"/>
                      <a:pt x="1156851" y="571233"/>
                    </a:cubicBezTo>
                    <a:cubicBezTo>
                      <a:pt x="1146625" y="568279"/>
                      <a:pt x="1135915" y="567374"/>
                      <a:pt x="1125337" y="568570"/>
                    </a:cubicBezTo>
                    <a:cubicBezTo>
                      <a:pt x="1120862" y="568570"/>
                      <a:pt x="1120481" y="587587"/>
                      <a:pt x="1127146" y="587587"/>
                    </a:cubicBezTo>
                    <a:cubicBezTo>
                      <a:pt x="1133810" y="587587"/>
                      <a:pt x="1139142" y="595193"/>
                      <a:pt x="1133334" y="597094"/>
                    </a:cubicBezTo>
                    <a:cubicBezTo>
                      <a:pt x="1127527" y="598996"/>
                      <a:pt x="1134191" y="606603"/>
                      <a:pt x="1129812" y="605937"/>
                    </a:cubicBezTo>
                    <a:cubicBezTo>
                      <a:pt x="1125432" y="605271"/>
                      <a:pt x="1118196" y="603275"/>
                      <a:pt x="1116863" y="614875"/>
                    </a:cubicBezTo>
                    <a:cubicBezTo>
                      <a:pt x="1115530" y="626474"/>
                      <a:pt x="1114673" y="630848"/>
                      <a:pt x="1107343" y="634841"/>
                    </a:cubicBezTo>
                    <a:cubicBezTo>
                      <a:pt x="1100011" y="638835"/>
                      <a:pt x="1105534" y="621910"/>
                      <a:pt x="1098393" y="622386"/>
                    </a:cubicBezTo>
                    <a:cubicBezTo>
                      <a:pt x="1091252" y="622861"/>
                      <a:pt x="1090395" y="636648"/>
                      <a:pt x="1095727" y="637979"/>
                    </a:cubicBezTo>
                    <a:cubicBezTo>
                      <a:pt x="1101059" y="639310"/>
                      <a:pt x="1102011" y="643684"/>
                      <a:pt x="1103344" y="650339"/>
                    </a:cubicBezTo>
                    <a:cubicBezTo>
                      <a:pt x="1104677" y="656995"/>
                      <a:pt x="1093823" y="652146"/>
                      <a:pt x="1089062" y="659847"/>
                    </a:cubicBezTo>
                    <a:cubicBezTo>
                      <a:pt x="1084302" y="667549"/>
                      <a:pt x="1084207" y="656329"/>
                      <a:pt x="1077923" y="651005"/>
                    </a:cubicBezTo>
                    <a:cubicBezTo>
                      <a:pt x="1071639" y="645680"/>
                      <a:pt x="1064213" y="636743"/>
                      <a:pt x="1064594" y="630087"/>
                    </a:cubicBezTo>
                    <a:cubicBezTo>
                      <a:pt x="1064590" y="625349"/>
                      <a:pt x="1068327" y="621449"/>
                      <a:pt x="1073068" y="621245"/>
                    </a:cubicBezTo>
                    <a:cubicBezTo>
                      <a:pt x="1077923" y="620294"/>
                      <a:pt x="1073068" y="615920"/>
                      <a:pt x="1072591" y="607934"/>
                    </a:cubicBezTo>
                    <a:cubicBezTo>
                      <a:pt x="1072115" y="599947"/>
                      <a:pt x="1066403" y="602609"/>
                      <a:pt x="1059262" y="594147"/>
                    </a:cubicBezTo>
                    <a:cubicBezTo>
                      <a:pt x="1052122" y="585685"/>
                      <a:pt x="1044600" y="585685"/>
                      <a:pt x="1040221" y="589678"/>
                    </a:cubicBezTo>
                    <a:cubicBezTo>
                      <a:pt x="1035841" y="593672"/>
                      <a:pt x="1038888" y="601278"/>
                      <a:pt x="1032699" y="603940"/>
                    </a:cubicBezTo>
                    <a:cubicBezTo>
                      <a:pt x="1026511" y="606603"/>
                      <a:pt x="1029177" y="618963"/>
                      <a:pt x="1023845" y="619914"/>
                    </a:cubicBezTo>
                    <a:cubicBezTo>
                      <a:pt x="1018513" y="620865"/>
                      <a:pt x="1021560" y="598140"/>
                      <a:pt x="1017180" y="595954"/>
                    </a:cubicBezTo>
                    <a:cubicBezTo>
                      <a:pt x="1012801" y="593767"/>
                      <a:pt x="1013182" y="588347"/>
                      <a:pt x="1019846" y="587491"/>
                    </a:cubicBezTo>
                    <a:cubicBezTo>
                      <a:pt x="1026511" y="586636"/>
                      <a:pt x="1030509" y="579505"/>
                      <a:pt x="1024702" y="579505"/>
                    </a:cubicBezTo>
                    <a:cubicBezTo>
                      <a:pt x="1017645" y="577952"/>
                      <a:pt x="1010890" y="575254"/>
                      <a:pt x="1004708" y="571518"/>
                    </a:cubicBezTo>
                    <a:cubicBezTo>
                      <a:pt x="1000709" y="569711"/>
                      <a:pt x="994045" y="579029"/>
                      <a:pt x="989570" y="575511"/>
                    </a:cubicBezTo>
                    <a:cubicBezTo>
                      <a:pt x="985095" y="571993"/>
                      <a:pt x="990046" y="563056"/>
                      <a:pt x="990522" y="558207"/>
                    </a:cubicBezTo>
                    <a:cubicBezTo>
                      <a:pt x="990998" y="553358"/>
                      <a:pt x="997567" y="560394"/>
                      <a:pt x="1002042" y="554213"/>
                    </a:cubicBezTo>
                    <a:cubicBezTo>
                      <a:pt x="1006517" y="548033"/>
                      <a:pt x="989570" y="548033"/>
                      <a:pt x="989570" y="541282"/>
                    </a:cubicBezTo>
                    <a:cubicBezTo>
                      <a:pt x="989570" y="534532"/>
                      <a:pt x="976241" y="532915"/>
                      <a:pt x="971766" y="530633"/>
                    </a:cubicBezTo>
                    <a:cubicBezTo>
                      <a:pt x="967291" y="528352"/>
                      <a:pt x="974908" y="517322"/>
                      <a:pt x="972718" y="512949"/>
                    </a:cubicBezTo>
                    <a:cubicBezTo>
                      <a:pt x="970528" y="508575"/>
                      <a:pt x="953677" y="493932"/>
                      <a:pt x="946917" y="495169"/>
                    </a:cubicBezTo>
                    <a:cubicBezTo>
                      <a:pt x="940157" y="496405"/>
                      <a:pt x="938062" y="485660"/>
                      <a:pt x="942061" y="486326"/>
                    </a:cubicBezTo>
                    <a:cubicBezTo>
                      <a:pt x="946060" y="486992"/>
                      <a:pt x="949106" y="484044"/>
                      <a:pt x="956723" y="475677"/>
                    </a:cubicBezTo>
                    <a:cubicBezTo>
                      <a:pt x="964340" y="467310"/>
                      <a:pt x="965101" y="464553"/>
                      <a:pt x="959770" y="462746"/>
                    </a:cubicBezTo>
                    <a:cubicBezTo>
                      <a:pt x="954438" y="460940"/>
                      <a:pt x="951772" y="455710"/>
                      <a:pt x="961103" y="456091"/>
                    </a:cubicBezTo>
                    <a:cubicBezTo>
                      <a:pt x="970433" y="456471"/>
                      <a:pt x="986904" y="462746"/>
                      <a:pt x="992236" y="458753"/>
                    </a:cubicBezTo>
                    <a:cubicBezTo>
                      <a:pt x="1002585" y="446219"/>
                      <a:pt x="1012125" y="433039"/>
                      <a:pt x="1020798" y="419294"/>
                    </a:cubicBezTo>
                    <a:cubicBezTo>
                      <a:pt x="1027463" y="409786"/>
                      <a:pt x="1015847" y="409026"/>
                      <a:pt x="999852" y="410357"/>
                    </a:cubicBezTo>
                    <a:cubicBezTo>
                      <a:pt x="983857" y="411688"/>
                      <a:pt x="980335" y="404177"/>
                      <a:pt x="967006" y="403321"/>
                    </a:cubicBezTo>
                    <a:cubicBezTo>
                      <a:pt x="953677" y="402465"/>
                      <a:pt x="928922" y="405983"/>
                      <a:pt x="925209" y="409977"/>
                    </a:cubicBezTo>
                    <a:cubicBezTo>
                      <a:pt x="921496" y="413970"/>
                      <a:pt x="931874" y="417488"/>
                      <a:pt x="930541" y="421957"/>
                    </a:cubicBezTo>
                    <a:cubicBezTo>
                      <a:pt x="929208" y="426426"/>
                      <a:pt x="921020" y="418819"/>
                      <a:pt x="917688" y="420626"/>
                    </a:cubicBezTo>
                    <a:cubicBezTo>
                      <a:pt x="914356" y="422432"/>
                      <a:pt x="919021" y="428137"/>
                      <a:pt x="917688" y="443730"/>
                    </a:cubicBezTo>
                    <a:cubicBezTo>
                      <a:pt x="915672" y="451947"/>
                      <a:pt x="918605" y="460585"/>
                      <a:pt x="925209" y="465884"/>
                    </a:cubicBezTo>
                    <a:cubicBezTo>
                      <a:pt x="929684" y="471684"/>
                      <a:pt x="928732" y="479195"/>
                      <a:pt x="928732" y="488988"/>
                    </a:cubicBezTo>
                    <a:cubicBezTo>
                      <a:pt x="928732" y="498782"/>
                      <a:pt x="919211" y="498496"/>
                      <a:pt x="916355" y="500493"/>
                    </a:cubicBezTo>
                    <a:cubicBezTo>
                      <a:pt x="913499" y="502490"/>
                      <a:pt x="924352" y="506293"/>
                      <a:pt x="922543" y="512473"/>
                    </a:cubicBezTo>
                    <a:cubicBezTo>
                      <a:pt x="920734" y="518653"/>
                      <a:pt x="911404" y="508955"/>
                      <a:pt x="906072" y="510667"/>
                    </a:cubicBezTo>
                    <a:cubicBezTo>
                      <a:pt x="900741" y="512378"/>
                      <a:pt x="896552" y="527591"/>
                      <a:pt x="902074" y="532440"/>
                    </a:cubicBezTo>
                    <a:cubicBezTo>
                      <a:pt x="907596" y="537289"/>
                      <a:pt x="910071" y="536433"/>
                      <a:pt x="905692" y="541948"/>
                    </a:cubicBezTo>
                    <a:cubicBezTo>
                      <a:pt x="901312" y="547463"/>
                      <a:pt x="896171" y="556115"/>
                      <a:pt x="907024" y="564577"/>
                    </a:cubicBezTo>
                    <a:cubicBezTo>
                      <a:pt x="917878" y="573039"/>
                      <a:pt x="937205" y="572088"/>
                      <a:pt x="947393" y="578744"/>
                    </a:cubicBezTo>
                    <a:cubicBezTo>
                      <a:pt x="957580" y="585400"/>
                      <a:pt x="943013" y="581406"/>
                      <a:pt x="947393" y="589013"/>
                    </a:cubicBezTo>
                    <a:cubicBezTo>
                      <a:pt x="951772" y="596619"/>
                      <a:pt x="940728" y="599186"/>
                      <a:pt x="941109" y="604986"/>
                    </a:cubicBezTo>
                    <a:cubicBezTo>
                      <a:pt x="941490" y="610786"/>
                      <a:pt x="945584" y="607648"/>
                      <a:pt x="950630" y="597855"/>
                    </a:cubicBezTo>
                    <a:cubicBezTo>
                      <a:pt x="955676" y="588062"/>
                      <a:pt x="960151" y="600517"/>
                      <a:pt x="959484" y="608980"/>
                    </a:cubicBezTo>
                    <a:cubicBezTo>
                      <a:pt x="958818" y="617442"/>
                      <a:pt x="951487" y="612498"/>
                      <a:pt x="945774" y="620960"/>
                    </a:cubicBezTo>
                    <a:cubicBezTo>
                      <a:pt x="942073" y="628054"/>
                      <a:pt x="933775" y="631433"/>
                      <a:pt x="926161" y="628946"/>
                    </a:cubicBezTo>
                    <a:cubicBezTo>
                      <a:pt x="917783" y="627140"/>
                      <a:pt x="922639" y="640926"/>
                      <a:pt x="926161" y="647962"/>
                    </a:cubicBezTo>
                    <a:cubicBezTo>
                      <a:pt x="929684" y="654998"/>
                      <a:pt x="925304" y="658136"/>
                      <a:pt x="915498" y="655569"/>
                    </a:cubicBezTo>
                    <a:cubicBezTo>
                      <a:pt x="905692" y="653002"/>
                      <a:pt x="899979" y="646631"/>
                      <a:pt x="904835" y="639120"/>
                    </a:cubicBezTo>
                    <a:cubicBezTo>
                      <a:pt x="909690" y="631609"/>
                      <a:pt x="913308" y="622671"/>
                      <a:pt x="907501" y="623527"/>
                    </a:cubicBezTo>
                    <a:cubicBezTo>
                      <a:pt x="901693" y="624383"/>
                      <a:pt x="888459" y="623527"/>
                      <a:pt x="884460" y="616871"/>
                    </a:cubicBezTo>
                    <a:cubicBezTo>
                      <a:pt x="880461" y="610216"/>
                      <a:pt x="887126" y="613353"/>
                      <a:pt x="899122" y="614684"/>
                    </a:cubicBezTo>
                    <a:cubicBezTo>
                      <a:pt x="911118" y="616016"/>
                      <a:pt x="900836" y="606698"/>
                      <a:pt x="909786" y="606698"/>
                    </a:cubicBezTo>
                    <a:cubicBezTo>
                      <a:pt x="918735" y="606698"/>
                      <a:pt x="925304" y="611547"/>
                      <a:pt x="932826" y="604891"/>
                    </a:cubicBezTo>
                    <a:cubicBezTo>
                      <a:pt x="940347" y="598235"/>
                      <a:pt x="927970" y="585400"/>
                      <a:pt x="921782" y="587587"/>
                    </a:cubicBezTo>
                    <a:cubicBezTo>
                      <a:pt x="915593" y="589773"/>
                      <a:pt x="905787" y="592531"/>
                      <a:pt x="905787" y="586255"/>
                    </a:cubicBezTo>
                    <a:cubicBezTo>
                      <a:pt x="905787" y="579980"/>
                      <a:pt x="916450" y="584544"/>
                      <a:pt x="922162" y="583213"/>
                    </a:cubicBezTo>
                    <a:cubicBezTo>
                      <a:pt x="927875" y="581882"/>
                      <a:pt x="919116" y="573705"/>
                      <a:pt x="910166" y="576082"/>
                    </a:cubicBezTo>
                    <a:cubicBezTo>
                      <a:pt x="902835" y="580360"/>
                      <a:pt x="893554" y="579274"/>
                      <a:pt x="887412" y="573420"/>
                    </a:cubicBezTo>
                    <a:cubicBezTo>
                      <a:pt x="880271" y="565813"/>
                      <a:pt x="867418" y="561439"/>
                      <a:pt x="864276" y="578744"/>
                    </a:cubicBezTo>
                    <a:cubicBezTo>
                      <a:pt x="861134" y="596049"/>
                      <a:pt x="848757" y="586731"/>
                      <a:pt x="843806" y="592436"/>
                    </a:cubicBezTo>
                    <a:cubicBezTo>
                      <a:pt x="838855" y="598140"/>
                      <a:pt x="849614" y="601944"/>
                      <a:pt x="861610" y="602704"/>
                    </a:cubicBezTo>
                    <a:cubicBezTo>
                      <a:pt x="873606" y="603465"/>
                      <a:pt x="882556" y="614209"/>
                      <a:pt x="876748" y="614209"/>
                    </a:cubicBezTo>
                    <a:cubicBezTo>
                      <a:pt x="870941" y="614209"/>
                      <a:pt x="873606" y="622671"/>
                      <a:pt x="867227" y="619533"/>
                    </a:cubicBezTo>
                    <a:cubicBezTo>
                      <a:pt x="860849" y="616396"/>
                      <a:pt x="854755" y="619533"/>
                      <a:pt x="859230" y="624858"/>
                    </a:cubicBezTo>
                    <a:cubicBezTo>
                      <a:pt x="863705" y="630182"/>
                      <a:pt x="857421" y="632369"/>
                      <a:pt x="857897" y="637789"/>
                    </a:cubicBezTo>
                    <a:cubicBezTo>
                      <a:pt x="858373" y="643208"/>
                      <a:pt x="848376" y="637789"/>
                      <a:pt x="838855" y="637789"/>
                    </a:cubicBezTo>
                    <a:cubicBezTo>
                      <a:pt x="825663" y="637807"/>
                      <a:pt x="812522" y="639435"/>
                      <a:pt x="799725" y="642638"/>
                    </a:cubicBezTo>
                    <a:cubicBezTo>
                      <a:pt x="788623" y="645084"/>
                      <a:pt x="777010" y="642316"/>
                      <a:pt x="768211" y="635127"/>
                    </a:cubicBezTo>
                    <a:cubicBezTo>
                      <a:pt x="762879" y="629327"/>
                      <a:pt x="755739" y="630182"/>
                      <a:pt x="746789" y="630182"/>
                    </a:cubicBezTo>
                    <a:cubicBezTo>
                      <a:pt x="737839" y="630182"/>
                      <a:pt x="740601" y="621815"/>
                      <a:pt x="729080" y="621340"/>
                    </a:cubicBezTo>
                    <a:cubicBezTo>
                      <a:pt x="717560" y="620865"/>
                      <a:pt x="720131" y="611166"/>
                      <a:pt x="718798" y="605366"/>
                    </a:cubicBezTo>
                    <a:cubicBezTo>
                      <a:pt x="717465" y="599567"/>
                      <a:pt x="694425" y="601373"/>
                      <a:pt x="685951" y="606698"/>
                    </a:cubicBezTo>
                    <a:cubicBezTo>
                      <a:pt x="677478" y="612022"/>
                      <a:pt x="661102" y="609835"/>
                      <a:pt x="656627" y="619533"/>
                    </a:cubicBezTo>
                    <a:cubicBezTo>
                      <a:pt x="652152" y="629232"/>
                      <a:pt x="660626" y="627996"/>
                      <a:pt x="665481" y="627996"/>
                    </a:cubicBezTo>
                    <a:cubicBezTo>
                      <a:pt x="672336" y="627996"/>
                      <a:pt x="671765" y="620009"/>
                      <a:pt x="684523" y="621815"/>
                    </a:cubicBezTo>
                    <a:cubicBezTo>
                      <a:pt x="697281" y="623622"/>
                      <a:pt x="705850" y="608884"/>
                      <a:pt x="711181" y="614209"/>
                    </a:cubicBezTo>
                    <a:cubicBezTo>
                      <a:pt x="716513" y="619533"/>
                      <a:pt x="689855" y="629802"/>
                      <a:pt x="678334" y="631514"/>
                    </a:cubicBezTo>
                    <a:cubicBezTo>
                      <a:pt x="666814" y="633225"/>
                      <a:pt x="669480" y="642638"/>
                      <a:pt x="680524" y="659087"/>
                    </a:cubicBezTo>
                    <a:cubicBezTo>
                      <a:pt x="691568" y="675536"/>
                      <a:pt x="675669" y="666123"/>
                      <a:pt x="675669" y="674205"/>
                    </a:cubicBezTo>
                    <a:cubicBezTo>
                      <a:pt x="675669" y="682286"/>
                      <a:pt x="654818" y="671542"/>
                      <a:pt x="663196" y="668880"/>
                    </a:cubicBezTo>
                    <a:cubicBezTo>
                      <a:pt x="671575" y="666218"/>
                      <a:pt x="667671" y="657756"/>
                      <a:pt x="661007" y="652431"/>
                    </a:cubicBezTo>
                    <a:cubicBezTo>
                      <a:pt x="654342" y="647107"/>
                      <a:pt x="649867" y="652431"/>
                      <a:pt x="650819" y="646631"/>
                    </a:cubicBezTo>
                    <a:cubicBezTo>
                      <a:pt x="651771" y="640831"/>
                      <a:pt x="643679" y="646631"/>
                      <a:pt x="637490" y="642258"/>
                    </a:cubicBezTo>
                    <a:cubicBezTo>
                      <a:pt x="631302" y="637884"/>
                      <a:pt x="627969" y="633320"/>
                      <a:pt x="619686" y="637789"/>
                    </a:cubicBezTo>
                    <a:cubicBezTo>
                      <a:pt x="611403" y="642258"/>
                      <a:pt x="601406" y="640831"/>
                      <a:pt x="582745" y="643969"/>
                    </a:cubicBezTo>
                    <a:cubicBezTo>
                      <a:pt x="564085" y="647107"/>
                      <a:pt x="529905" y="646156"/>
                      <a:pt x="523716" y="639976"/>
                    </a:cubicBezTo>
                    <a:cubicBezTo>
                      <a:pt x="517528" y="633795"/>
                      <a:pt x="539711" y="622671"/>
                      <a:pt x="546376" y="624478"/>
                    </a:cubicBezTo>
                    <a:cubicBezTo>
                      <a:pt x="553040" y="626284"/>
                      <a:pt x="549042" y="617347"/>
                      <a:pt x="538759" y="609360"/>
                    </a:cubicBezTo>
                    <a:cubicBezTo>
                      <a:pt x="528477" y="601373"/>
                      <a:pt x="505912" y="596524"/>
                      <a:pt x="506388" y="601373"/>
                    </a:cubicBezTo>
                    <a:cubicBezTo>
                      <a:pt x="506864" y="606222"/>
                      <a:pt x="493440" y="601373"/>
                      <a:pt x="476969" y="598711"/>
                    </a:cubicBezTo>
                    <a:cubicBezTo>
                      <a:pt x="460498" y="596049"/>
                      <a:pt x="457928" y="589868"/>
                      <a:pt x="447645" y="589203"/>
                    </a:cubicBezTo>
                    <a:cubicBezTo>
                      <a:pt x="433596" y="588748"/>
                      <a:pt x="420003" y="584113"/>
                      <a:pt x="408610" y="575892"/>
                    </a:cubicBezTo>
                    <a:cubicBezTo>
                      <a:pt x="396137" y="566384"/>
                      <a:pt x="366813" y="568761"/>
                      <a:pt x="363195" y="577698"/>
                    </a:cubicBezTo>
                    <a:cubicBezTo>
                      <a:pt x="359577" y="586636"/>
                      <a:pt x="349866" y="586065"/>
                      <a:pt x="340155" y="586065"/>
                    </a:cubicBezTo>
                    <a:cubicBezTo>
                      <a:pt x="330444" y="586065"/>
                      <a:pt x="344535" y="575131"/>
                      <a:pt x="341012" y="573229"/>
                    </a:cubicBezTo>
                    <a:cubicBezTo>
                      <a:pt x="337489" y="571328"/>
                      <a:pt x="341012" y="558587"/>
                      <a:pt x="334347" y="557731"/>
                    </a:cubicBezTo>
                    <a:cubicBezTo>
                      <a:pt x="327683" y="556876"/>
                      <a:pt x="320542" y="587016"/>
                      <a:pt x="307213" y="586255"/>
                    </a:cubicBezTo>
                    <a:cubicBezTo>
                      <a:pt x="293884" y="585495"/>
                      <a:pt x="288171" y="554308"/>
                      <a:pt x="277032" y="546322"/>
                    </a:cubicBezTo>
                    <a:cubicBezTo>
                      <a:pt x="265893" y="538335"/>
                      <a:pt x="255705" y="537860"/>
                      <a:pt x="265036" y="549935"/>
                    </a:cubicBezTo>
                    <a:cubicBezTo>
                      <a:pt x="274366" y="562010"/>
                      <a:pt x="257038" y="553453"/>
                      <a:pt x="257895" y="561439"/>
                    </a:cubicBezTo>
                    <a:cubicBezTo>
                      <a:pt x="258752" y="569426"/>
                      <a:pt x="242852" y="578174"/>
                      <a:pt x="243328" y="573800"/>
                    </a:cubicBezTo>
                    <a:cubicBezTo>
                      <a:pt x="243804" y="569426"/>
                      <a:pt x="234474" y="564292"/>
                      <a:pt x="224287" y="576937"/>
                    </a:cubicBezTo>
                    <a:cubicBezTo>
                      <a:pt x="214099" y="589583"/>
                      <a:pt x="206007" y="587587"/>
                      <a:pt x="205245" y="583118"/>
                    </a:cubicBezTo>
                    <a:cubicBezTo>
                      <a:pt x="204483" y="578649"/>
                      <a:pt x="172208" y="594717"/>
                      <a:pt x="173350" y="600042"/>
                    </a:cubicBezTo>
                    <a:cubicBezTo>
                      <a:pt x="174493" y="605366"/>
                      <a:pt x="168495" y="609550"/>
                      <a:pt x="160021" y="608884"/>
                    </a:cubicBezTo>
                    <a:cubicBezTo>
                      <a:pt x="151548" y="608219"/>
                      <a:pt x="158212" y="601373"/>
                      <a:pt x="164877" y="597760"/>
                    </a:cubicBezTo>
                    <a:cubicBezTo>
                      <a:pt x="171541" y="594147"/>
                      <a:pt x="193439" y="577413"/>
                      <a:pt x="203626" y="575606"/>
                    </a:cubicBezTo>
                    <a:cubicBezTo>
                      <a:pt x="213814" y="573800"/>
                      <a:pt x="234664" y="565433"/>
                      <a:pt x="235140" y="560489"/>
                    </a:cubicBezTo>
                    <a:cubicBezTo>
                      <a:pt x="235616" y="555544"/>
                      <a:pt x="224953" y="559633"/>
                      <a:pt x="217812" y="558302"/>
                    </a:cubicBezTo>
                    <a:cubicBezTo>
                      <a:pt x="210672" y="556971"/>
                      <a:pt x="198771" y="564957"/>
                      <a:pt x="186299" y="570282"/>
                    </a:cubicBezTo>
                    <a:cubicBezTo>
                      <a:pt x="173826" y="575606"/>
                      <a:pt x="160497" y="573800"/>
                      <a:pt x="164020" y="580931"/>
                    </a:cubicBezTo>
                    <a:cubicBezTo>
                      <a:pt x="167543" y="588062"/>
                      <a:pt x="152881" y="580075"/>
                      <a:pt x="149834" y="584924"/>
                    </a:cubicBezTo>
                    <a:cubicBezTo>
                      <a:pt x="146787" y="589773"/>
                      <a:pt x="140884" y="584449"/>
                      <a:pt x="145359" y="581787"/>
                    </a:cubicBezTo>
                    <a:cubicBezTo>
                      <a:pt x="149834" y="579124"/>
                      <a:pt x="135267" y="574275"/>
                      <a:pt x="135267" y="577413"/>
                    </a:cubicBezTo>
                    <a:cubicBezTo>
                      <a:pt x="135267" y="580551"/>
                      <a:pt x="132601" y="584449"/>
                      <a:pt x="121938" y="584449"/>
                    </a:cubicBezTo>
                    <a:cubicBezTo>
                      <a:pt x="111275" y="584449"/>
                      <a:pt x="100611" y="592055"/>
                      <a:pt x="107752" y="597380"/>
                    </a:cubicBezTo>
                    <a:cubicBezTo>
                      <a:pt x="114892" y="602704"/>
                      <a:pt x="119272" y="605366"/>
                      <a:pt x="115749" y="608884"/>
                    </a:cubicBezTo>
                    <a:cubicBezTo>
                      <a:pt x="112227" y="612402"/>
                      <a:pt x="101087" y="599376"/>
                      <a:pt x="85473" y="600898"/>
                    </a:cubicBezTo>
                    <a:cubicBezTo>
                      <a:pt x="69859" y="602419"/>
                      <a:pt x="38821" y="583593"/>
                      <a:pt x="38821" y="579124"/>
                    </a:cubicBezTo>
                    <a:cubicBezTo>
                      <a:pt x="38821" y="574656"/>
                      <a:pt x="16923" y="577793"/>
                      <a:pt x="1785" y="576177"/>
                    </a:cubicBezTo>
                    <a:lnTo>
                      <a:pt x="1785" y="882906"/>
                    </a:lnTo>
                    <a:cubicBezTo>
                      <a:pt x="1785" y="882906"/>
                      <a:pt x="9497" y="888706"/>
                      <a:pt x="12448" y="885092"/>
                    </a:cubicBezTo>
                    <a:cubicBezTo>
                      <a:pt x="15400" y="881479"/>
                      <a:pt x="20732" y="886329"/>
                      <a:pt x="30824" y="881575"/>
                    </a:cubicBezTo>
                    <a:cubicBezTo>
                      <a:pt x="40916" y="876821"/>
                      <a:pt x="44438" y="886899"/>
                      <a:pt x="44438" y="891083"/>
                    </a:cubicBezTo>
                    <a:cubicBezTo>
                      <a:pt x="44438" y="895266"/>
                      <a:pt x="58720" y="903538"/>
                      <a:pt x="64623" y="911240"/>
                    </a:cubicBezTo>
                    <a:cubicBezTo>
                      <a:pt x="70525" y="918941"/>
                      <a:pt x="73477" y="925502"/>
                      <a:pt x="80046" y="921318"/>
                    </a:cubicBezTo>
                    <a:cubicBezTo>
                      <a:pt x="86616" y="917135"/>
                      <a:pt x="98421" y="914758"/>
                      <a:pt x="98421" y="907056"/>
                    </a:cubicBezTo>
                    <a:cubicBezTo>
                      <a:pt x="98421" y="899355"/>
                      <a:pt x="125651" y="898214"/>
                      <a:pt x="125651" y="908292"/>
                    </a:cubicBezTo>
                    <a:cubicBezTo>
                      <a:pt x="125651" y="918371"/>
                      <a:pt x="153452" y="930160"/>
                      <a:pt x="168875" y="957449"/>
                    </a:cubicBezTo>
                    <a:cubicBezTo>
                      <a:pt x="184299" y="984737"/>
                      <a:pt x="181919" y="990536"/>
                      <a:pt x="204483" y="999474"/>
                    </a:cubicBezTo>
                    <a:cubicBezTo>
                      <a:pt x="227048" y="1008412"/>
                      <a:pt x="226381" y="1013070"/>
                      <a:pt x="223525" y="1020772"/>
                    </a:cubicBezTo>
                    <a:cubicBezTo>
                      <a:pt x="220669" y="1028473"/>
                      <a:pt x="237140" y="1032562"/>
                      <a:pt x="227619" y="1039122"/>
                    </a:cubicBezTo>
                    <a:lnTo>
                      <a:pt x="214004" y="1048631"/>
                    </a:lnTo>
                    <a:cubicBezTo>
                      <a:pt x="214004" y="1052529"/>
                      <a:pt x="218003" y="1055001"/>
                      <a:pt x="222478" y="1058804"/>
                    </a:cubicBezTo>
                    <a:cubicBezTo>
                      <a:pt x="226952" y="1062607"/>
                      <a:pt x="212957" y="1063273"/>
                      <a:pt x="217146" y="1067266"/>
                    </a:cubicBezTo>
                    <a:cubicBezTo>
                      <a:pt x="221335" y="1071260"/>
                      <a:pt x="216289" y="1077440"/>
                      <a:pt x="220669" y="1082289"/>
                    </a:cubicBezTo>
                    <a:cubicBezTo>
                      <a:pt x="225811" y="1086481"/>
                      <a:pt x="233294" y="1086112"/>
                      <a:pt x="237997" y="1081433"/>
                    </a:cubicBezTo>
                    <a:cubicBezTo>
                      <a:pt x="242947" y="1077440"/>
                      <a:pt x="246470" y="1086377"/>
                      <a:pt x="242471" y="1092938"/>
                    </a:cubicBezTo>
                    <a:cubicBezTo>
                      <a:pt x="240725" y="1095370"/>
                      <a:pt x="241283" y="1098756"/>
                      <a:pt x="243718" y="1100500"/>
                    </a:cubicBezTo>
                    <a:cubicBezTo>
                      <a:pt x="245979" y="1102120"/>
                      <a:pt x="249101" y="1101769"/>
                      <a:pt x="250945" y="1099689"/>
                    </a:cubicBezTo>
                    <a:cubicBezTo>
                      <a:pt x="254944" y="1094744"/>
                      <a:pt x="263322" y="1107675"/>
                      <a:pt x="267321" y="1109862"/>
                    </a:cubicBezTo>
                    <a:cubicBezTo>
                      <a:pt x="271320" y="1112049"/>
                      <a:pt x="275318" y="1118705"/>
                      <a:pt x="268654" y="1118705"/>
                    </a:cubicBezTo>
                    <a:cubicBezTo>
                      <a:pt x="261989" y="1118705"/>
                      <a:pt x="262941" y="1130304"/>
                      <a:pt x="267797" y="1130685"/>
                    </a:cubicBezTo>
                    <a:cubicBezTo>
                      <a:pt x="272652" y="1131065"/>
                      <a:pt x="272272" y="1137340"/>
                      <a:pt x="272272" y="1141334"/>
                    </a:cubicBezTo>
                    <a:cubicBezTo>
                      <a:pt x="272272" y="1145327"/>
                      <a:pt x="287790" y="1150842"/>
                      <a:pt x="293598" y="1149320"/>
                    </a:cubicBezTo>
                    <a:cubicBezTo>
                      <a:pt x="299406" y="1147799"/>
                      <a:pt x="304738" y="1152933"/>
                      <a:pt x="307403" y="1157783"/>
                    </a:cubicBezTo>
                    <a:cubicBezTo>
                      <a:pt x="310069" y="1162632"/>
                      <a:pt x="320733" y="1166245"/>
                      <a:pt x="324731" y="1163107"/>
                    </a:cubicBezTo>
                    <a:cubicBezTo>
                      <a:pt x="328730" y="1159969"/>
                      <a:pt x="331396" y="1168907"/>
                      <a:pt x="332253" y="1175087"/>
                    </a:cubicBezTo>
                    <a:cubicBezTo>
                      <a:pt x="333110" y="1181267"/>
                      <a:pt x="341774" y="1177749"/>
                      <a:pt x="347391" y="1177369"/>
                    </a:cubicBezTo>
                    <a:cubicBezTo>
                      <a:pt x="353008" y="1176989"/>
                      <a:pt x="355769" y="1184405"/>
                      <a:pt x="359387" y="1183074"/>
                    </a:cubicBezTo>
                    <a:cubicBezTo>
                      <a:pt x="367194" y="1180126"/>
                      <a:pt x="369574" y="1193818"/>
                      <a:pt x="374716" y="1202090"/>
                    </a:cubicBezTo>
                    <a:lnTo>
                      <a:pt x="926923" y="1199142"/>
                    </a:lnTo>
                    <a:cubicBezTo>
                      <a:pt x="926923" y="1199142"/>
                      <a:pt x="926923" y="1185451"/>
                      <a:pt x="933778" y="1190205"/>
                    </a:cubicBezTo>
                    <a:cubicBezTo>
                      <a:pt x="940633" y="1194959"/>
                      <a:pt x="934444" y="1202565"/>
                      <a:pt x="942156" y="1205608"/>
                    </a:cubicBezTo>
                    <a:cubicBezTo>
                      <a:pt x="949868" y="1208650"/>
                      <a:pt x="955200" y="1213214"/>
                      <a:pt x="959294" y="1211503"/>
                    </a:cubicBezTo>
                    <a:cubicBezTo>
                      <a:pt x="963388" y="1209791"/>
                      <a:pt x="970528" y="1203801"/>
                      <a:pt x="977669" y="1212073"/>
                    </a:cubicBezTo>
                    <a:cubicBezTo>
                      <a:pt x="984809" y="1220345"/>
                      <a:pt x="990141" y="1213214"/>
                      <a:pt x="994235" y="1218539"/>
                    </a:cubicBezTo>
                    <a:cubicBezTo>
                      <a:pt x="998329" y="1223863"/>
                      <a:pt x="1006136" y="1228047"/>
                      <a:pt x="1011468" y="1221581"/>
                    </a:cubicBezTo>
                    <a:cubicBezTo>
                      <a:pt x="1016799" y="1215116"/>
                      <a:pt x="1032128" y="1222627"/>
                      <a:pt x="1040030" y="1225575"/>
                    </a:cubicBezTo>
                    <a:cubicBezTo>
                      <a:pt x="1049551" y="1217778"/>
                      <a:pt x="1057453" y="1201139"/>
                      <a:pt x="1066117" y="1201139"/>
                    </a:cubicBezTo>
                    <a:cubicBezTo>
                      <a:pt x="1077733" y="1201139"/>
                      <a:pt x="1107057" y="1203801"/>
                      <a:pt x="1108866" y="1218824"/>
                    </a:cubicBezTo>
                    <a:cubicBezTo>
                      <a:pt x="1110675" y="1233847"/>
                      <a:pt x="1127907" y="1219775"/>
                      <a:pt x="1130192" y="1233942"/>
                    </a:cubicBezTo>
                    <a:cubicBezTo>
                      <a:pt x="1131620" y="1246017"/>
                      <a:pt x="1143426" y="1255525"/>
                      <a:pt x="1141427" y="1261895"/>
                    </a:cubicBezTo>
                    <a:cubicBezTo>
                      <a:pt x="1145393" y="1264325"/>
                      <a:pt x="1149208" y="1266992"/>
                      <a:pt x="1152852" y="1269882"/>
                    </a:cubicBezTo>
                    <a:cubicBezTo>
                      <a:pt x="1163243" y="1268773"/>
                      <a:pt x="1173750" y="1270142"/>
                      <a:pt x="1183509" y="1273875"/>
                    </a:cubicBezTo>
                    <a:cubicBezTo>
                      <a:pt x="1195981" y="1278344"/>
                      <a:pt x="1214642" y="1268551"/>
                      <a:pt x="1220831" y="1283384"/>
                    </a:cubicBezTo>
                    <a:cubicBezTo>
                      <a:pt x="1227019" y="1298216"/>
                      <a:pt x="1241491" y="1309911"/>
                      <a:pt x="1227971" y="1310862"/>
                    </a:cubicBezTo>
                    <a:cubicBezTo>
                      <a:pt x="1216356" y="1311813"/>
                      <a:pt x="1201313" y="1295839"/>
                      <a:pt x="1202170" y="1304682"/>
                    </a:cubicBezTo>
                    <a:cubicBezTo>
                      <a:pt x="1203027" y="1313524"/>
                      <a:pt x="1195981" y="1309150"/>
                      <a:pt x="1195981" y="1322461"/>
                    </a:cubicBezTo>
                    <a:cubicBezTo>
                      <a:pt x="1195981" y="1335773"/>
                      <a:pt x="1187032" y="1354408"/>
                      <a:pt x="1181700" y="1353553"/>
                    </a:cubicBezTo>
                    <a:lnTo>
                      <a:pt x="1181700" y="1353553"/>
                    </a:lnTo>
                    <a:cubicBezTo>
                      <a:pt x="1180161" y="1358997"/>
                      <a:pt x="1181369" y="1364848"/>
                      <a:pt x="1184937" y="1369241"/>
                    </a:cubicBezTo>
                    <a:cubicBezTo>
                      <a:pt x="1191697" y="1364392"/>
                      <a:pt x="1201408" y="1355930"/>
                      <a:pt x="1209786" y="1356500"/>
                    </a:cubicBezTo>
                    <a:cubicBezTo>
                      <a:pt x="1223116" y="1357356"/>
                      <a:pt x="1226638" y="1365343"/>
                      <a:pt x="1235493" y="1359162"/>
                    </a:cubicBezTo>
                    <a:cubicBezTo>
                      <a:pt x="1244347" y="1352982"/>
                      <a:pt x="1246156" y="1350225"/>
                      <a:pt x="1247965" y="1354694"/>
                    </a:cubicBezTo>
                    <a:cubicBezTo>
                      <a:pt x="1248235" y="1355332"/>
                      <a:pt x="1248235" y="1356052"/>
                      <a:pt x="1247965" y="1356690"/>
                    </a:cubicBezTo>
                    <a:cubicBezTo>
                      <a:pt x="1251297" y="1354884"/>
                      <a:pt x="1253677" y="1353172"/>
                      <a:pt x="1253868" y="1351746"/>
                    </a:cubicBezTo>
                    <a:cubicBezTo>
                      <a:pt x="1253971" y="1349037"/>
                      <a:pt x="1253584" y="1346331"/>
                      <a:pt x="1252725" y="1343760"/>
                    </a:cubicBezTo>
                    <a:cubicBezTo>
                      <a:pt x="1243871" y="1345091"/>
                      <a:pt x="1240920" y="1345756"/>
                      <a:pt x="1238444" y="1339576"/>
                    </a:cubicBezTo>
                    <a:cubicBezTo>
                      <a:pt x="1234921" y="1330733"/>
                      <a:pt x="1265102" y="1321891"/>
                      <a:pt x="1279384" y="1323602"/>
                    </a:cubicBezTo>
                    <a:cubicBezTo>
                      <a:pt x="1293665" y="1325314"/>
                      <a:pt x="1302329" y="1315901"/>
                      <a:pt x="1307089" y="1321606"/>
                    </a:cubicBezTo>
                    <a:cubicBezTo>
                      <a:pt x="1315563" y="1313999"/>
                      <a:pt x="1330130" y="1301449"/>
                      <a:pt x="1333843" y="1301449"/>
                    </a:cubicBezTo>
                    <a:lnTo>
                      <a:pt x="1401536" y="1300783"/>
                    </a:lnTo>
                    <a:cubicBezTo>
                      <a:pt x="1401536" y="1300783"/>
                      <a:pt x="1423529" y="1287187"/>
                      <a:pt x="1426480" y="1274826"/>
                    </a:cubicBezTo>
                    <a:cubicBezTo>
                      <a:pt x="1429432" y="1262466"/>
                      <a:pt x="1443618" y="1232801"/>
                      <a:pt x="1451901" y="1239266"/>
                    </a:cubicBezTo>
                    <a:cubicBezTo>
                      <a:pt x="1460184" y="1245732"/>
                      <a:pt x="1477988" y="1241073"/>
                      <a:pt x="1478559" y="1246968"/>
                    </a:cubicBezTo>
                    <a:cubicBezTo>
                      <a:pt x="1476049" y="1267099"/>
                      <a:pt x="1482208" y="1287349"/>
                      <a:pt x="1495506" y="1302685"/>
                    </a:cubicBezTo>
                    <a:cubicBezTo>
                      <a:pt x="1501684" y="1298053"/>
                      <a:pt x="1508912" y="1295016"/>
                      <a:pt x="1516547" y="1293842"/>
                    </a:cubicBezTo>
                    <a:cubicBezTo>
                      <a:pt x="1524545" y="1293842"/>
                      <a:pt x="1536541" y="1283669"/>
                      <a:pt x="1540064" y="1277013"/>
                    </a:cubicBezTo>
                    <a:cubicBezTo>
                      <a:pt x="1543586" y="1270358"/>
                      <a:pt x="1548537" y="1283193"/>
                      <a:pt x="1541397" y="1285475"/>
                    </a:cubicBezTo>
                    <a:cubicBezTo>
                      <a:pt x="1534256" y="1287757"/>
                      <a:pt x="1547204" y="1292987"/>
                      <a:pt x="1559676" y="1292511"/>
                    </a:cubicBezTo>
                    <a:cubicBezTo>
                      <a:pt x="1572149" y="1292036"/>
                      <a:pt x="1553869" y="1296980"/>
                      <a:pt x="1544538" y="1296505"/>
                    </a:cubicBezTo>
                    <a:cubicBezTo>
                      <a:pt x="1535208" y="1296029"/>
                      <a:pt x="1531209" y="1297455"/>
                      <a:pt x="1518737" y="1309911"/>
                    </a:cubicBezTo>
                    <a:cubicBezTo>
                      <a:pt x="1506265" y="1322366"/>
                      <a:pt x="1509216" y="1325884"/>
                      <a:pt x="1516547" y="1332065"/>
                    </a:cubicBezTo>
                    <a:cubicBezTo>
                      <a:pt x="1523878" y="1338245"/>
                      <a:pt x="1532923" y="1335583"/>
                      <a:pt x="1542729" y="1327215"/>
                    </a:cubicBezTo>
                    <a:cubicBezTo>
                      <a:pt x="1552536" y="1318848"/>
                      <a:pt x="1552250" y="1310291"/>
                      <a:pt x="1561771" y="1310767"/>
                    </a:cubicBezTo>
                    <a:cubicBezTo>
                      <a:pt x="1571292" y="1311242"/>
                      <a:pt x="1596903" y="1301829"/>
                      <a:pt x="1607947" y="1298311"/>
                    </a:cubicBezTo>
                    <a:cubicBezTo>
                      <a:pt x="1618991" y="1294793"/>
                      <a:pt x="1611946" y="1292987"/>
                      <a:pt x="1611946" y="1288138"/>
                    </a:cubicBezTo>
                    <a:cubicBezTo>
                      <a:pt x="1611946" y="1283288"/>
                      <a:pt x="1631559" y="1283193"/>
                      <a:pt x="1638604" y="1278630"/>
                    </a:cubicBezTo>
                    <a:cubicBezTo>
                      <a:pt x="1645649" y="1274066"/>
                      <a:pt x="1637462" y="1269787"/>
                      <a:pt x="1631273" y="1270643"/>
                    </a:cubicBezTo>
                    <a:close/>
                    <a:moveTo>
                      <a:pt x="474494" y="695407"/>
                    </a:moveTo>
                    <a:cubicBezTo>
                      <a:pt x="462878" y="709860"/>
                      <a:pt x="458975" y="711951"/>
                      <a:pt x="446979" y="709860"/>
                    </a:cubicBezTo>
                    <a:cubicBezTo>
                      <a:pt x="434982" y="707768"/>
                      <a:pt x="427937" y="713758"/>
                      <a:pt x="433554" y="717941"/>
                    </a:cubicBezTo>
                    <a:cubicBezTo>
                      <a:pt x="439171" y="722125"/>
                      <a:pt x="439933" y="725738"/>
                      <a:pt x="427556" y="728590"/>
                    </a:cubicBezTo>
                    <a:cubicBezTo>
                      <a:pt x="415179" y="731443"/>
                      <a:pt x="406991" y="740951"/>
                      <a:pt x="401850" y="739810"/>
                    </a:cubicBezTo>
                    <a:cubicBezTo>
                      <a:pt x="396709" y="738669"/>
                      <a:pt x="422986" y="720033"/>
                      <a:pt x="416322" y="715184"/>
                    </a:cubicBezTo>
                    <a:cubicBezTo>
                      <a:pt x="409657" y="710335"/>
                      <a:pt x="392996" y="723646"/>
                      <a:pt x="392615" y="729636"/>
                    </a:cubicBezTo>
                    <a:cubicBezTo>
                      <a:pt x="392234" y="735626"/>
                      <a:pt x="381285" y="736007"/>
                      <a:pt x="374620" y="735626"/>
                    </a:cubicBezTo>
                    <a:cubicBezTo>
                      <a:pt x="367956" y="735246"/>
                      <a:pt x="359006" y="728876"/>
                      <a:pt x="365766" y="728210"/>
                    </a:cubicBezTo>
                    <a:cubicBezTo>
                      <a:pt x="372526" y="727545"/>
                      <a:pt x="367861" y="720033"/>
                      <a:pt x="377096" y="716515"/>
                    </a:cubicBezTo>
                    <a:cubicBezTo>
                      <a:pt x="386331" y="712997"/>
                      <a:pt x="375287" y="707768"/>
                      <a:pt x="378143" y="703870"/>
                    </a:cubicBezTo>
                    <a:cubicBezTo>
                      <a:pt x="380999" y="699971"/>
                      <a:pt x="399660" y="707768"/>
                      <a:pt x="400041" y="700637"/>
                    </a:cubicBezTo>
                    <a:cubicBezTo>
                      <a:pt x="400422" y="693506"/>
                      <a:pt x="380999" y="687611"/>
                      <a:pt x="374906" y="691889"/>
                    </a:cubicBezTo>
                    <a:cubicBezTo>
                      <a:pt x="364012" y="700766"/>
                      <a:pt x="349202" y="703159"/>
                      <a:pt x="336061" y="698165"/>
                    </a:cubicBezTo>
                    <a:cubicBezTo>
                      <a:pt x="330539" y="695788"/>
                      <a:pt x="380618" y="690463"/>
                      <a:pt x="389092" y="682667"/>
                    </a:cubicBezTo>
                    <a:cubicBezTo>
                      <a:pt x="397566" y="674870"/>
                      <a:pt x="435744" y="666123"/>
                      <a:pt x="438600" y="673159"/>
                    </a:cubicBezTo>
                    <a:cubicBezTo>
                      <a:pt x="441457" y="680195"/>
                      <a:pt x="418035" y="684758"/>
                      <a:pt x="429079" y="691129"/>
                    </a:cubicBezTo>
                    <a:cubicBezTo>
                      <a:pt x="440124" y="697499"/>
                      <a:pt x="458784" y="693316"/>
                      <a:pt x="462974" y="686565"/>
                    </a:cubicBezTo>
                    <a:cubicBezTo>
                      <a:pt x="467163" y="679814"/>
                      <a:pt x="486204" y="680955"/>
                      <a:pt x="474494" y="695407"/>
                    </a:cubicBezTo>
                    <a:close/>
                    <a:moveTo>
                      <a:pt x="586935" y="838028"/>
                    </a:moveTo>
                    <a:cubicBezTo>
                      <a:pt x="573129" y="850008"/>
                      <a:pt x="574177" y="846870"/>
                      <a:pt x="562180" y="848962"/>
                    </a:cubicBezTo>
                    <a:cubicBezTo>
                      <a:pt x="550184" y="851054"/>
                      <a:pt x="559705" y="863129"/>
                      <a:pt x="545233" y="864175"/>
                    </a:cubicBezTo>
                    <a:cubicBezTo>
                      <a:pt x="530762" y="865221"/>
                      <a:pt x="495725" y="866647"/>
                      <a:pt x="490774" y="858470"/>
                    </a:cubicBezTo>
                    <a:cubicBezTo>
                      <a:pt x="489156" y="855808"/>
                      <a:pt x="509816" y="857804"/>
                      <a:pt x="511244" y="851814"/>
                    </a:cubicBezTo>
                    <a:cubicBezTo>
                      <a:pt x="512672" y="845824"/>
                      <a:pt x="518385" y="836221"/>
                      <a:pt x="527144" y="836221"/>
                    </a:cubicBezTo>
                    <a:cubicBezTo>
                      <a:pt x="535903" y="836221"/>
                      <a:pt x="535332" y="824621"/>
                      <a:pt x="520860" y="817205"/>
                    </a:cubicBezTo>
                    <a:cubicBezTo>
                      <a:pt x="506388" y="809789"/>
                      <a:pt x="541711" y="805510"/>
                      <a:pt x="549423" y="817205"/>
                    </a:cubicBezTo>
                    <a:cubicBezTo>
                      <a:pt x="557134" y="828900"/>
                      <a:pt x="572082" y="836221"/>
                      <a:pt x="580175" y="828520"/>
                    </a:cubicBezTo>
                    <a:cubicBezTo>
                      <a:pt x="588268" y="820818"/>
                      <a:pt x="634539" y="797809"/>
                      <a:pt x="634539" y="808363"/>
                    </a:cubicBezTo>
                    <a:cubicBezTo>
                      <a:pt x="634539" y="818917"/>
                      <a:pt x="600645" y="825953"/>
                      <a:pt x="586935" y="837933"/>
                    </a:cubicBezTo>
                    <a:close/>
                    <a:moveTo>
                      <a:pt x="896171" y="1160635"/>
                    </a:moveTo>
                    <a:cubicBezTo>
                      <a:pt x="886650" y="1161776"/>
                      <a:pt x="897123" y="1134963"/>
                      <a:pt x="879319" y="1125170"/>
                    </a:cubicBezTo>
                    <a:cubicBezTo>
                      <a:pt x="862480" y="1116314"/>
                      <a:pt x="851164" y="1099665"/>
                      <a:pt x="849138" y="1080768"/>
                    </a:cubicBezTo>
                    <a:cubicBezTo>
                      <a:pt x="850330" y="1072822"/>
                      <a:pt x="857746" y="1067346"/>
                      <a:pt x="865702" y="1068536"/>
                    </a:cubicBezTo>
                    <a:cubicBezTo>
                      <a:pt x="868854" y="1069007"/>
                      <a:pt x="871765" y="1070499"/>
                      <a:pt x="873987" y="1072781"/>
                    </a:cubicBezTo>
                    <a:cubicBezTo>
                      <a:pt x="881128" y="1081718"/>
                      <a:pt x="891791" y="1118039"/>
                      <a:pt x="897980" y="1129829"/>
                    </a:cubicBezTo>
                    <a:cubicBezTo>
                      <a:pt x="904168" y="1141619"/>
                      <a:pt x="904168" y="1159684"/>
                      <a:pt x="896171" y="1160540"/>
                    </a:cubicBezTo>
                    <a:close/>
                  </a:path>
                </a:pathLst>
              </a:custGeom>
              <a:gradFill>
                <a:gsLst>
                  <a:gs pos="0">
                    <a:schemeClr val="accent1"/>
                  </a:gs>
                  <a:gs pos="100000">
                    <a:srgbClr val="56A9F3"/>
                  </a:gs>
                </a:gsLst>
                <a:lin ang="2700000" scaled="0"/>
              </a:gra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405" name="Google Shape;1405;p28"/>
              <p:cNvSpPr/>
              <p:nvPr/>
            </p:nvSpPr>
            <p:spPr>
              <a:xfrm>
                <a:off x="3979913" y="3437127"/>
                <a:ext cx="4804211" cy="3250843"/>
              </a:xfrm>
              <a:custGeom>
                <a:rect b="b" l="l" r="r" t="t"/>
                <a:pathLst>
                  <a:path extrusionOk="0" h="1378663" w="2037454">
                    <a:moveTo>
                      <a:pt x="764334" y="507134"/>
                    </a:moveTo>
                    <a:cubicBezTo>
                      <a:pt x="767285" y="499433"/>
                      <a:pt x="767856" y="494679"/>
                      <a:pt x="745292" y="485836"/>
                    </a:cubicBezTo>
                    <a:cubicBezTo>
                      <a:pt x="722728" y="476994"/>
                      <a:pt x="725108" y="471004"/>
                      <a:pt x="709684" y="443811"/>
                    </a:cubicBezTo>
                    <a:cubicBezTo>
                      <a:pt x="694260" y="416618"/>
                      <a:pt x="667031" y="404733"/>
                      <a:pt x="667031" y="394654"/>
                    </a:cubicBezTo>
                    <a:cubicBezTo>
                      <a:pt x="667031" y="384576"/>
                      <a:pt x="639801" y="385812"/>
                      <a:pt x="639801" y="393418"/>
                    </a:cubicBezTo>
                    <a:cubicBezTo>
                      <a:pt x="639801" y="401025"/>
                      <a:pt x="627900" y="403497"/>
                      <a:pt x="621426" y="407680"/>
                    </a:cubicBezTo>
                    <a:cubicBezTo>
                      <a:pt x="614952" y="411864"/>
                      <a:pt x="611905" y="405303"/>
                      <a:pt x="606002" y="397602"/>
                    </a:cubicBezTo>
                    <a:cubicBezTo>
                      <a:pt x="600100" y="389900"/>
                      <a:pt x="585342" y="382199"/>
                      <a:pt x="585342" y="377825"/>
                    </a:cubicBezTo>
                    <a:cubicBezTo>
                      <a:pt x="585342" y="373451"/>
                      <a:pt x="581820" y="363088"/>
                      <a:pt x="571727" y="368317"/>
                    </a:cubicBezTo>
                    <a:cubicBezTo>
                      <a:pt x="561635" y="373546"/>
                      <a:pt x="556304" y="368317"/>
                      <a:pt x="553352" y="371835"/>
                    </a:cubicBezTo>
                    <a:cubicBezTo>
                      <a:pt x="550401" y="375353"/>
                      <a:pt x="542689" y="369648"/>
                      <a:pt x="542689" y="369648"/>
                    </a:cubicBezTo>
                    <a:lnTo>
                      <a:pt x="542689" y="62064"/>
                    </a:lnTo>
                    <a:cubicBezTo>
                      <a:pt x="539445" y="61855"/>
                      <a:pt x="536243" y="61216"/>
                      <a:pt x="533168" y="60162"/>
                    </a:cubicBezTo>
                    <a:cubicBezTo>
                      <a:pt x="520220" y="55313"/>
                      <a:pt x="501178" y="46375"/>
                      <a:pt x="490896" y="48657"/>
                    </a:cubicBezTo>
                    <a:cubicBezTo>
                      <a:pt x="480613" y="50939"/>
                      <a:pt x="460239" y="53506"/>
                      <a:pt x="452812" y="49988"/>
                    </a:cubicBezTo>
                    <a:cubicBezTo>
                      <a:pt x="443085" y="45082"/>
                      <a:pt x="432010" y="43512"/>
                      <a:pt x="421299" y="45520"/>
                    </a:cubicBezTo>
                    <a:cubicBezTo>
                      <a:pt x="406636" y="47706"/>
                      <a:pt x="397306" y="37533"/>
                      <a:pt x="378645" y="33064"/>
                    </a:cubicBezTo>
                    <a:cubicBezTo>
                      <a:pt x="361551" y="30335"/>
                      <a:pt x="344057" y="31572"/>
                      <a:pt x="327518" y="36677"/>
                    </a:cubicBezTo>
                    <a:cubicBezTo>
                      <a:pt x="321330" y="38864"/>
                      <a:pt x="322663" y="29926"/>
                      <a:pt x="314665" y="30877"/>
                    </a:cubicBezTo>
                    <a:cubicBezTo>
                      <a:pt x="306668" y="31828"/>
                      <a:pt x="312856" y="27359"/>
                      <a:pt x="308382" y="20609"/>
                    </a:cubicBezTo>
                    <a:cubicBezTo>
                      <a:pt x="303907" y="13858"/>
                      <a:pt x="281723" y="20609"/>
                      <a:pt x="273726" y="20609"/>
                    </a:cubicBezTo>
                    <a:cubicBezTo>
                      <a:pt x="265728" y="20609"/>
                      <a:pt x="263539" y="16615"/>
                      <a:pt x="264205" y="12622"/>
                    </a:cubicBezTo>
                    <a:cubicBezTo>
                      <a:pt x="264872" y="8628"/>
                      <a:pt x="257064" y="9960"/>
                      <a:pt x="253923" y="15284"/>
                    </a:cubicBezTo>
                    <a:cubicBezTo>
                      <a:pt x="250573" y="20375"/>
                      <a:pt x="243725" y="21789"/>
                      <a:pt x="238628" y="18444"/>
                    </a:cubicBezTo>
                    <a:cubicBezTo>
                      <a:pt x="238616" y="18437"/>
                      <a:pt x="238605" y="18429"/>
                      <a:pt x="238594" y="18422"/>
                    </a:cubicBezTo>
                    <a:cubicBezTo>
                      <a:pt x="234976" y="14904"/>
                      <a:pt x="246116" y="13573"/>
                      <a:pt x="246592" y="9579"/>
                    </a:cubicBezTo>
                    <a:cubicBezTo>
                      <a:pt x="247068" y="5586"/>
                      <a:pt x="234976" y="3304"/>
                      <a:pt x="230597" y="1973"/>
                    </a:cubicBezTo>
                    <a:cubicBezTo>
                      <a:pt x="226217" y="642"/>
                      <a:pt x="219552" y="6442"/>
                      <a:pt x="210032" y="14904"/>
                    </a:cubicBezTo>
                    <a:cubicBezTo>
                      <a:pt x="200897" y="21372"/>
                      <a:pt x="189492" y="23780"/>
                      <a:pt x="178518" y="21559"/>
                    </a:cubicBezTo>
                    <a:cubicBezTo>
                      <a:pt x="170044" y="20609"/>
                      <a:pt x="159476" y="22415"/>
                      <a:pt x="159476" y="27359"/>
                    </a:cubicBezTo>
                    <a:cubicBezTo>
                      <a:pt x="159476" y="32303"/>
                      <a:pt x="170139" y="31733"/>
                      <a:pt x="163951" y="38008"/>
                    </a:cubicBezTo>
                    <a:cubicBezTo>
                      <a:pt x="157762" y="44284"/>
                      <a:pt x="155477" y="29546"/>
                      <a:pt x="149289" y="36202"/>
                    </a:cubicBezTo>
                    <a:cubicBezTo>
                      <a:pt x="143100" y="42857"/>
                      <a:pt x="124344" y="42382"/>
                      <a:pt x="119869" y="41526"/>
                    </a:cubicBezTo>
                    <a:cubicBezTo>
                      <a:pt x="115395" y="40671"/>
                      <a:pt x="100828" y="56549"/>
                      <a:pt x="96353" y="60542"/>
                    </a:cubicBezTo>
                    <a:cubicBezTo>
                      <a:pt x="91878" y="64536"/>
                      <a:pt x="99876" y="69004"/>
                      <a:pt x="87880" y="81840"/>
                    </a:cubicBezTo>
                    <a:cubicBezTo>
                      <a:pt x="75883" y="94676"/>
                      <a:pt x="44179" y="92584"/>
                      <a:pt x="37514" y="92584"/>
                    </a:cubicBezTo>
                    <a:cubicBezTo>
                      <a:pt x="30850" y="92584"/>
                      <a:pt x="35801" y="100096"/>
                      <a:pt x="32183" y="104945"/>
                    </a:cubicBezTo>
                    <a:cubicBezTo>
                      <a:pt x="28565" y="109794"/>
                      <a:pt x="36181" y="114453"/>
                      <a:pt x="54461" y="119207"/>
                    </a:cubicBezTo>
                    <a:cubicBezTo>
                      <a:pt x="72741" y="123961"/>
                      <a:pt x="85118" y="147731"/>
                      <a:pt x="87308" y="153816"/>
                    </a:cubicBezTo>
                    <a:cubicBezTo>
                      <a:pt x="89498" y="159901"/>
                      <a:pt x="112158" y="153816"/>
                      <a:pt x="121107" y="154672"/>
                    </a:cubicBezTo>
                    <a:cubicBezTo>
                      <a:pt x="130057" y="155527"/>
                      <a:pt x="120155" y="168458"/>
                      <a:pt x="127772" y="171976"/>
                    </a:cubicBezTo>
                    <a:cubicBezTo>
                      <a:pt x="135388" y="175494"/>
                      <a:pt x="146813" y="170265"/>
                      <a:pt x="149098" y="176445"/>
                    </a:cubicBezTo>
                    <a:cubicBezTo>
                      <a:pt x="151383" y="182625"/>
                      <a:pt x="133960" y="176445"/>
                      <a:pt x="125106" y="183101"/>
                    </a:cubicBezTo>
                    <a:cubicBezTo>
                      <a:pt x="116252" y="189756"/>
                      <a:pt x="111777" y="192609"/>
                      <a:pt x="108159" y="187950"/>
                    </a:cubicBezTo>
                    <a:cubicBezTo>
                      <a:pt x="104541" y="183291"/>
                      <a:pt x="89974" y="186238"/>
                      <a:pt x="82453" y="187094"/>
                    </a:cubicBezTo>
                    <a:cubicBezTo>
                      <a:pt x="74931" y="187950"/>
                      <a:pt x="82453" y="177586"/>
                      <a:pt x="82453" y="173307"/>
                    </a:cubicBezTo>
                    <a:cubicBezTo>
                      <a:pt x="82453" y="169029"/>
                      <a:pt x="72170" y="165796"/>
                      <a:pt x="57508" y="174258"/>
                    </a:cubicBezTo>
                    <a:cubicBezTo>
                      <a:pt x="42846" y="182720"/>
                      <a:pt x="47987" y="179583"/>
                      <a:pt x="46464" y="186238"/>
                    </a:cubicBezTo>
                    <a:cubicBezTo>
                      <a:pt x="44941" y="192894"/>
                      <a:pt x="38657" y="182245"/>
                      <a:pt x="29136" y="187665"/>
                    </a:cubicBezTo>
                    <a:cubicBezTo>
                      <a:pt x="19615" y="193084"/>
                      <a:pt x="4668" y="197173"/>
                      <a:pt x="2002" y="203258"/>
                    </a:cubicBezTo>
                    <a:cubicBezTo>
                      <a:pt x="-664" y="209343"/>
                      <a:pt x="21995" y="212766"/>
                      <a:pt x="30564" y="214762"/>
                    </a:cubicBezTo>
                    <a:cubicBezTo>
                      <a:pt x="39133" y="216759"/>
                      <a:pt x="19901" y="222274"/>
                      <a:pt x="27041" y="224270"/>
                    </a:cubicBezTo>
                    <a:cubicBezTo>
                      <a:pt x="34182" y="226267"/>
                      <a:pt x="31040" y="233113"/>
                      <a:pt x="42180" y="238913"/>
                    </a:cubicBezTo>
                    <a:cubicBezTo>
                      <a:pt x="53319" y="244713"/>
                      <a:pt x="78168" y="238913"/>
                      <a:pt x="84833" y="238913"/>
                    </a:cubicBezTo>
                    <a:cubicBezTo>
                      <a:pt x="91497" y="238913"/>
                      <a:pt x="97686" y="246900"/>
                      <a:pt x="103018" y="241100"/>
                    </a:cubicBezTo>
                    <a:cubicBezTo>
                      <a:pt x="108349" y="235300"/>
                      <a:pt x="128343" y="219326"/>
                      <a:pt x="138625" y="228644"/>
                    </a:cubicBezTo>
                    <a:cubicBezTo>
                      <a:pt x="148908" y="237962"/>
                      <a:pt x="127486" y="236631"/>
                      <a:pt x="132818" y="242431"/>
                    </a:cubicBezTo>
                    <a:cubicBezTo>
                      <a:pt x="138149" y="248231"/>
                      <a:pt x="144814" y="261922"/>
                      <a:pt x="135008" y="269053"/>
                    </a:cubicBezTo>
                    <a:cubicBezTo>
                      <a:pt x="127539" y="273301"/>
                      <a:pt x="118552" y="273965"/>
                      <a:pt x="110539" y="270860"/>
                    </a:cubicBezTo>
                    <a:cubicBezTo>
                      <a:pt x="105207" y="270860"/>
                      <a:pt x="108349" y="280368"/>
                      <a:pt x="99876" y="287214"/>
                    </a:cubicBezTo>
                    <a:cubicBezTo>
                      <a:pt x="91402" y="294059"/>
                      <a:pt x="85214" y="280178"/>
                      <a:pt x="74550" y="280178"/>
                    </a:cubicBezTo>
                    <a:cubicBezTo>
                      <a:pt x="63887" y="280178"/>
                      <a:pt x="66458" y="294535"/>
                      <a:pt x="67219" y="301190"/>
                    </a:cubicBezTo>
                    <a:cubicBezTo>
                      <a:pt x="67981" y="307846"/>
                      <a:pt x="51224" y="299859"/>
                      <a:pt x="47226" y="315833"/>
                    </a:cubicBezTo>
                    <a:cubicBezTo>
                      <a:pt x="43227" y="331806"/>
                      <a:pt x="26375" y="318020"/>
                      <a:pt x="37705" y="333518"/>
                    </a:cubicBezTo>
                    <a:cubicBezTo>
                      <a:pt x="49035" y="349016"/>
                      <a:pt x="47226" y="339317"/>
                      <a:pt x="55890" y="345498"/>
                    </a:cubicBezTo>
                    <a:cubicBezTo>
                      <a:pt x="64554" y="351678"/>
                      <a:pt x="46369" y="362897"/>
                      <a:pt x="55033" y="364514"/>
                    </a:cubicBezTo>
                    <a:cubicBezTo>
                      <a:pt x="63697" y="366130"/>
                      <a:pt x="74074" y="382294"/>
                      <a:pt x="79882" y="388094"/>
                    </a:cubicBezTo>
                    <a:cubicBezTo>
                      <a:pt x="85690" y="393894"/>
                      <a:pt x="94068" y="384956"/>
                      <a:pt x="103398" y="384481"/>
                    </a:cubicBezTo>
                    <a:cubicBezTo>
                      <a:pt x="112729" y="384005"/>
                      <a:pt x="108349" y="371169"/>
                      <a:pt x="113681" y="376114"/>
                    </a:cubicBezTo>
                    <a:cubicBezTo>
                      <a:pt x="119013" y="381058"/>
                      <a:pt x="126534" y="395130"/>
                      <a:pt x="121678" y="398743"/>
                    </a:cubicBezTo>
                    <a:cubicBezTo>
                      <a:pt x="116823" y="402356"/>
                      <a:pt x="120726" y="413385"/>
                      <a:pt x="119869" y="418710"/>
                    </a:cubicBezTo>
                    <a:cubicBezTo>
                      <a:pt x="119013" y="424034"/>
                      <a:pt x="140339" y="422227"/>
                      <a:pt x="141672" y="416047"/>
                    </a:cubicBezTo>
                    <a:cubicBezTo>
                      <a:pt x="143005" y="409867"/>
                      <a:pt x="159857" y="408061"/>
                      <a:pt x="169187" y="418234"/>
                    </a:cubicBezTo>
                    <a:cubicBezTo>
                      <a:pt x="178518" y="428408"/>
                      <a:pt x="181660" y="430214"/>
                      <a:pt x="181660" y="422227"/>
                    </a:cubicBezTo>
                    <a:cubicBezTo>
                      <a:pt x="181660" y="414241"/>
                      <a:pt x="189657" y="405398"/>
                      <a:pt x="190133" y="412054"/>
                    </a:cubicBezTo>
                    <a:cubicBezTo>
                      <a:pt x="190609" y="418710"/>
                      <a:pt x="198131" y="420421"/>
                      <a:pt x="211841" y="414241"/>
                    </a:cubicBezTo>
                    <a:cubicBezTo>
                      <a:pt x="225551" y="408061"/>
                      <a:pt x="219457" y="414241"/>
                      <a:pt x="212317" y="423749"/>
                    </a:cubicBezTo>
                    <a:cubicBezTo>
                      <a:pt x="202796" y="436014"/>
                      <a:pt x="212317" y="453889"/>
                      <a:pt x="205176" y="455696"/>
                    </a:cubicBezTo>
                    <a:cubicBezTo>
                      <a:pt x="198035" y="457502"/>
                      <a:pt x="192323" y="475663"/>
                      <a:pt x="180803" y="476994"/>
                    </a:cubicBezTo>
                    <a:cubicBezTo>
                      <a:pt x="169282" y="478325"/>
                      <a:pt x="149670" y="500098"/>
                      <a:pt x="147004" y="503616"/>
                    </a:cubicBezTo>
                    <a:cubicBezTo>
                      <a:pt x="144338" y="507134"/>
                      <a:pt x="119393" y="496580"/>
                      <a:pt x="115871" y="506754"/>
                    </a:cubicBezTo>
                    <a:cubicBezTo>
                      <a:pt x="112348" y="516927"/>
                      <a:pt x="96829" y="524534"/>
                      <a:pt x="101209" y="528527"/>
                    </a:cubicBezTo>
                    <a:cubicBezTo>
                      <a:pt x="105588" y="532520"/>
                      <a:pt x="124344" y="520921"/>
                      <a:pt x="125201" y="515596"/>
                    </a:cubicBezTo>
                    <a:cubicBezTo>
                      <a:pt x="126058" y="510272"/>
                      <a:pt x="128819" y="511223"/>
                      <a:pt x="132342" y="515596"/>
                    </a:cubicBezTo>
                    <a:cubicBezTo>
                      <a:pt x="135864" y="519970"/>
                      <a:pt x="144814" y="513790"/>
                      <a:pt x="148813" y="510272"/>
                    </a:cubicBezTo>
                    <a:cubicBezTo>
                      <a:pt x="152811" y="506754"/>
                      <a:pt x="159476" y="507990"/>
                      <a:pt x="163475" y="508465"/>
                    </a:cubicBezTo>
                    <a:cubicBezTo>
                      <a:pt x="167474" y="508941"/>
                      <a:pt x="169187" y="503616"/>
                      <a:pt x="181184" y="501334"/>
                    </a:cubicBezTo>
                    <a:cubicBezTo>
                      <a:pt x="193180" y="499052"/>
                      <a:pt x="190704" y="495629"/>
                      <a:pt x="193180" y="489354"/>
                    </a:cubicBezTo>
                    <a:cubicBezTo>
                      <a:pt x="195655" y="483079"/>
                      <a:pt x="224313" y="469863"/>
                      <a:pt x="229644" y="468532"/>
                    </a:cubicBezTo>
                    <a:cubicBezTo>
                      <a:pt x="234976" y="467200"/>
                      <a:pt x="231834" y="458358"/>
                      <a:pt x="237642" y="457883"/>
                    </a:cubicBezTo>
                    <a:cubicBezTo>
                      <a:pt x="246017" y="455030"/>
                      <a:pt x="253635" y="450316"/>
                      <a:pt x="259921" y="444096"/>
                    </a:cubicBezTo>
                    <a:cubicBezTo>
                      <a:pt x="267442" y="437916"/>
                      <a:pt x="269442" y="440578"/>
                      <a:pt x="274964" y="438296"/>
                    </a:cubicBezTo>
                    <a:cubicBezTo>
                      <a:pt x="280486" y="436014"/>
                      <a:pt x="276296" y="424604"/>
                      <a:pt x="282104" y="423654"/>
                    </a:cubicBezTo>
                    <a:cubicBezTo>
                      <a:pt x="287517" y="423169"/>
                      <a:pt x="291807" y="418886"/>
                      <a:pt x="292291" y="413480"/>
                    </a:cubicBezTo>
                    <a:cubicBezTo>
                      <a:pt x="292291" y="408631"/>
                      <a:pt x="277629" y="408631"/>
                      <a:pt x="276296" y="405493"/>
                    </a:cubicBezTo>
                    <a:cubicBezTo>
                      <a:pt x="274964" y="402356"/>
                      <a:pt x="287912" y="390851"/>
                      <a:pt x="292768" y="391326"/>
                    </a:cubicBezTo>
                    <a:cubicBezTo>
                      <a:pt x="299318" y="390574"/>
                      <a:pt x="304486" y="385413"/>
                      <a:pt x="305240" y="378871"/>
                    </a:cubicBezTo>
                    <a:cubicBezTo>
                      <a:pt x="305240" y="371740"/>
                      <a:pt x="312761" y="370409"/>
                      <a:pt x="318569" y="364229"/>
                    </a:cubicBezTo>
                    <a:cubicBezTo>
                      <a:pt x="324377" y="358048"/>
                      <a:pt x="323044" y="352629"/>
                      <a:pt x="328756" y="352153"/>
                    </a:cubicBezTo>
                    <a:cubicBezTo>
                      <a:pt x="334469" y="351678"/>
                      <a:pt x="339896" y="343786"/>
                      <a:pt x="346084" y="340173"/>
                    </a:cubicBezTo>
                    <a:cubicBezTo>
                      <a:pt x="352273" y="336560"/>
                      <a:pt x="346084" y="344642"/>
                      <a:pt x="358080" y="345117"/>
                    </a:cubicBezTo>
                    <a:cubicBezTo>
                      <a:pt x="370077" y="345593"/>
                      <a:pt x="367601" y="356622"/>
                      <a:pt x="358556" y="352629"/>
                    </a:cubicBezTo>
                    <a:cubicBezTo>
                      <a:pt x="351669" y="348107"/>
                      <a:pt x="342430" y="349877"/>
                      <a:pt x="337706" y="356622"/>
                    </a:cubicBezTo>
                    <a:cubicBezTo>
                      <a:pt x="329708" y="364229"/>
                      <a:pt x="335897" y="366130"/>
                      <a:pt x="329708" y="374878"/>
                    </a:cubicBezTo>
                    <a:cubicBezTo>
                      <a:pt x="323520" y="383625"/>
                      <a:pt x="323044" y="388569"/>
                      <a:pt x="331041" y="389520"/>
                    </a:cubicBezTo>
                    <a:cubicBezTo>
                      <a:pt x="339039" y="390471"/>
                      <a:pt x="331041" y="396175"/>
                      <a:pt x="323901" y="398362"/>
                    </a:cubicBezTo>
                    <a:cubicBezTo>
                      <a:pt x="316760" y="400549"/>
                      <a:pt x="321711" y="405018"/>
                      <a:pt x="331898" y="405018"/>
                    </a:cubicBezTo>
                    <a:cubicBezTo>
                      <a:pt x="342085" y="405018"/>
                      <a:pt x="357223" y="390376"/>
                      <a:pt x="371505" y="383245"/>
                    </a:cubicBezTo>
                    <a:cubicBezTo>
                      <a:pt x="385786" y="376114"/>
                      <a:pt x="396354" y="383245"/>
                      <a:pt x="400067" y="381913"/>
                    </a:cubicBezTo>
                    <a:cubicBezTo>
                      <a:pt x="403780" y="380582"/>
                      <a:pt x="395592" y="373927"/>
                      <a:pt x="400067" y="371740"/>
                    </a:cubicBezTo>
                    <a:cubicBezTo>
                      <a:pt x="404542" y="369553"/>
                      <a:pt x="394259" y="368127"/>
                      <a:pt x="391118" y="359760"/>
                    </a:cubicBezTo>
                    <a:cubicBezTo>
                      <a:pt x="387976" y="351393"/>
                      <a:pt x="396068" y="356622"/>
                      <a:pt x="397782" y="350252"/>
                    </a:cubicBezTo>
                    <a:cubicBezTo>
                      <a:pt x="399496" y="343881"/>
                      <a:pt x="404447" y="346258"/>
                      <a:pt x="408921" y="349396"/>
                    </a:cubicBezTo>
                    <a:cubicBezTo>
                      <a:pt x="413396" y="352534"/>
                      <a:pt x="419585" y="346258"/>
                      <a:pt x="423584" y="354721"/>
                    </a:cubicBezTo>
                    <a:cubicBezTo>
                      <a:pt x="427582" y="363183"/>
                      <a:pt x="432057" y="352439"/>
                      <a:pt x="439102" y="358239"/>
                    </a:cubicBezTo>
                    <a:cubicBezTo>
                      <a:pt x="446148" y="364038"/>
                      <a:pt x="437770" y="363183"/>
                      <a:pt x="430248" y="364894"/>
                    </a:cubicBezTo>
                    <a:cubicBezTo>
                      <a:pt x="422727" y="366606"/>
                      <a:pt x="426725" y="376874"/>
                      <a:pt x="432438" y="372025"/>
                    </a:cubicBezTo>
                    <a:cubicBezTo>
                      <a:pt x="438150" y="367176"/>
                      <a:pt x="443101" y="364038"/>
                      <a:pt x="448433" y="368887"/>
                    </a:cubicBezTo>
                    <a:cubicBezTo>
                      <a:pt x="453765" y="373737"/>
                      <a:pt x="456050" y="371550"/>
                      <a:pt x="460429" y="367081"/>
                    </a:cubicBezTo>
                    <a:cubicBezTo>
                      <a:pt x="464809" y="362612"/>
                      <a:pt x="464904" y="367081"/>
                      <a:pt x="464904" y="371074"/>
                    </a:cubicBezTo>
                    <a:cubicBezTo>
                      <a:pt x="464904" y="375068"/>
                      <a:pt x="474425" y="376018"/>
                      <a:pt x="487563" y="378205"/>
                    </a:cubicBezTo>
                    <a:cubicBezTo>
                      <a:pt x="502107" y="379221"/>
                      <a:pt x="516715" y="378775"/>
                      <a:pt x="531169" y="376874"/>
                    </a:cubicBezTo>
                    <a:cubicBezTo>
                      <a:pt x="537357" y="376874"/>
                      <a:pt x="535168" y="386382"/>
                      <a:pt x="548877" y="388854"/>
                    </a:cubicBezTo>
                    <a:cubicBezTo>
                      <a:pt x="562587" y="391326"/>
                      <a:pt x="566205" y="375163"/>
                      <a:pt x="573346" y="380868"/>
                    </a:cubicBezTo>
                    <a:cubicBezTo>
                      <a:pt x="580487" y="386572"/>
                      <a:pt x="573346" y="388854"/>
                      <a:pt x="569347" y="393323"/>
                    </a:cubicBezTo>
                    <a:cubicBezTo>
                      <a:pt x="565349" y="397792"/>
                      <a:pt x="573822" y="398172"/>
                      <a:pt x="578868" y="400454"/>
                    </a:cubicBezTo>
                    <a:cubicBezTo>
                      <a:pt x="587325" y="402873"/>
                      <a:pt x="595287" y="406768"/>
                      <a:pt x="602385" y="411959"/>
                    </a:cubicBezTo>
                    <a:cubicBezTo>
                      <a:pt x="608770" y="419943"/>
                      <a:pt x="616830" y="426434"/>
                      <a:pt x="625996" y="430975"/>
                    </a:cubicBezTo>
                    <a:cubicBezTo>
                      <a:pt x="640182" y="438011"/>
                      <a:pt x="625996" y="413195"/>
                      <a:pt x="637516" y="421467"/>
                    </a:cubicBezTo>
                    <a:cubicBezTo>
                      <a:pt x="649036" y="429739"/>
                      <a:pt x="644657" y="421467"/>
                      <a:pt x="653511" y="429929"/>
                    </a:cubicBezTo>
                    <a:cubicBezTo>
                      <a:pt x="662366" y="438391"/>
                      <a:pt x="659319" y="426316"/>
                      <a:pt x="655320" y="413005"/>
                    </a:cubicBezTo>
                    <a:cubicBezTo>
                      <a:pt x="651321" y="399693"/>
                      <a:pt x="659319" y="408631"/>
                      <a:pt x="663318" y="414811"/>
                    </a:cubicBezTo>
                    <a:cubicBezTo>
                      <a:pt x="667124" y="423029"/>
                      <a:pt x="667601" y="432397"/>
                      <a:pt x="664651" y="440958"/>
                    </a:cubicBezTo>
                    <a:cubicBezTo>
                      <a:pt x="661985" y="448945"/>
                      <a:pt x="648656" y="442289"/>
                      <a:pt x="649989" y="437916"/>
                    </a:cubicBezTo>
                    <a:cubicBezTo>
                      <a:pt x="651321" y="433542"/>
                      <a:pt x="636659" y="435253"/>
                      <a:pt x="636183" y="441434"/>
                    </a:cubicBezTo>
                    <a:cubicBezTo>
                      <a:pt x="637866" y="450390"/>
                      <a:pt x="644112" y="457817"/>
                      <a:pt x="652654" y="461020"/>
                    </a:cubicBezTo>
                    <a:cubicBezTo>
                      <a:pt x="659700" y="462351"/>
                      <a:pt x="654368" y="473381"/>
                      <a:pt x="658843" y="474712"/>
                    </a:cubicBezTo>
                    <a:cubicBezTo>
                      <a:pt x="664936" y="476518"/>
                      <a:pt x="664651" y="488023"/>
                      <a:pt x="668364" y="486312"/>
                    </a:cubicBezTo>
                    <a:cubicBezTo>
                      <a:pt x="672077" y="484600"/>
                      <a:pt x="670554" y="470718"/>
                      <a:pt x="666555" y="464538"/>
                    </a:cubicBezTo>
                    <a:cubicBezTo>
                      <a:pt x="662556" y="458358"/>
                      <a:pt x="664365" y="449420"/>
                      <a:pt x="669697" y="451227"/>
                    </a:cubicBezTo>
                    <a:cubicBezTo>
                      <a:pt x="675028" y="453033"/>
                      <a:pt x="669697" y="462351"/>
                      <a:pt x="672362" y="465394"/>
                    </a:cubicBezTo>
                    <a:cubicBezTo>
                      <a:pt x="675028" y="468436"/>
                      <a:pt x="678170" y="462351"/>
                      <a:pt x="684359" y="458738"/>
                    </a:cubicBezTo>
                    <a:cubicBezTo>
                      <a:pt x="690547" y="455125"/>
                      <a:pt x="681693" y="444952"/>
                      <a:pt x="684359" y="439722"/>
                    </a:cubicBezTo>
                    <a:cubicBezTo>
                      <a:pt x="687025" y="434493"/>
                      <a:pt x="693880" y="444191"/>
                      <a:pt x="696355" y="453509"/>
                    </a:cubicBezTo>
                    <a:cubicBezTo>
                      <a:pt x="698830" y="462827"/>
                      <a:pt x="689690" y="462446"/>
                      <a:pt x="689690" y="467296"/>
                    </a:cubicBezTo>
                    <a:cubicBezTo>
                      <a:pt x="689690" y="472145"/>
                      <a:pt x="681312" y="469958"/>
                      <a:pt x="678646" y="472620"/>
                    </a:cubicBezTo>
                    <a:cubicBezTo>
                      <a:pt x="675980" y="475282"/>
                      <a:pt x="677313" y="493062"/>
                      <a:pt x="680836" y="493443"/>
                    </a:cubicBezTo>
                    <a:cubicBezTo>
                      <a:pt x="684359" y="493823"/>
                      <a:pt x="686644" y="478800"/>
                      <a:pt x="688834" y="486407"/>
                    </a:cubicBezTo>
                    <a:cubicBezTo>
                      <a:pt x="691023" y="494013"/>
                      <a:pt x="699497" y="476899"/>
                      <a:pt x="701782" y="483744"/>
                    </a:cubicBezTo>
                    <a:cubicBezTo>
                      <a:pt x="704067" y="490590"/>
                      <a:pt x="714635" y="498767"/>
                      <a:pt x="718634" y="497056"/>
                    </a:cubicBezTo>
                    <a:cubicBezTo>
                      <a:pt x="722632" y="495344"/>
                      <a:pt x="716825" y="487548"/>
                      <a:pt x="710636" y="487548"/>
                    </a:cubicBezTo>
                    <a:cubicBezTo>
                      <a:pt x="704448" y="487548"/>
                      <a:pt x="705304" y="476899"/>
                      <a:pt x="710636" y="476423"/>
                    </a:cubicBezTo>
                    <a:cubicBezTo>
                      <a:pt x="715968" y="475948"/>
                      <a:pt x="726631" y="491066"/>
                      <a:pt x="726155" y="496390"/>
                    </a:cubicBezTo>
                    <a:cubicBezTo>
                      <a:pt x="725679" y="501715"/>
                      <a:pt x="720823" y="501334"/>
                      <a:pt x="715873" y="506659"/>
                    </a:cubicBezTo>
                    <a:cubicBezTo>
                      <a:pt x="710922" y="511983"/>
                      <a:pt x="704352" y="497721"/>
                      <a:pt x="698545" y="498197"/>
                    </a:cubicBezTo>
                    <a:cubicBezTo>
                      <a:pt x="692737" y="498672"/>
                      <a:pt x="698545" y="507705"/>
                      <a:pt x="701306" y="513695"/>
                    </a:cubicBezTo>
                    <a:cubicBezTo>
                      <a:pt x="704067" y="519685"/>
                      <a:pt x="694165" y="528337"/>
                      <a:pt x="701306" y="533281"/>
                    </a:cubicBezTo>
                    <a:cubicBezTo>
                      <a:pt x="708446" y="538225"/>
                      <a:pt x="706637" y="530143"/>
                      <a:pt x="707970" y="526626"/>
                    </a:cubicBezTo>
                    <a:cubicBezTo>
                      <a:pt x="709303" y="523108"/>
                      <a:pt x="715111" y="527481"/>
                      <a:pt x="719110" y="530619"/>
                    </a:cubicBezTo>
                    <a:cubicBezTo>
                      <a:pt x="723108" y="533757"/>
                      <a:pt x="723585" y="523488"/>
                      <a:pt x="723585" y="519495"/>
                    </a:cubicBezTo>
                    <a:cubicBezTo>
                      <a:pt x="723585" y="515501"/>
                      <a:pt x="730249" y="517688"/>
                      <a:pt x="733772" y="523012"/>
                    </a:cubicBezTo>
                    <a:cubicBezTo>
                      <a:pt x="737294" y="528337"/>
                      <a:pt x="737771" y="517308"/>
                      <a:pt x="743293" y="518163"/>
                    </a:cubicBezTo>
                    <a:cubicBezTo>
                      <a:pt x="748815" y="519019"/>
                      <a:pt x="745102" y="527671"/>
                      <a:pt x="745102" y="532330"/>
                    </a:cubicBezTo>
                    <a:cubicBezTo>
                      <a:pt x="745102" y="536989"/>
                      <a:pt x="754622" y="528337"/>
                      <a:pt x="753480" y="533661"/>
                    </a:cubicBezTo>
                    <a:cubicBezTo>
                      <a:pt x="753388" y="534419"/>
                      <a:pt x="753388" y="535186"/>
                      <a:pt x="753480" y="535943"/>
                    </a:cubicBezTo>
                    <a:lnTo>
                      <a:pt x="767095" y="526435"/>
                    </a:lnTo>
                    <a:cubicBezTo>
                      <a:pt x="777948" y="518924"/>
                      <a:pt x="761382" y="514741"/>
                      <a:pt x="764334" y="507134"/>
                    </a:cubicBezTo>
                    <a:close/>
                    <a:moveTo>
                      <a:pt x="14379" y="570077"/>
                    </a:moveTo>
                    <a:cubicBezTo>
                      <a:pt x="25137" y="565704"/>
                      <a:pt x="29517" y="560569"/>
                      <a:pt x="25137" y="555055"/>
                    </a:cubicBezTo>
                    <a:cubicBezTo>
                      <a:pt x="20758" y="549540"/>
                      <a:pt x="6191" y="573500"/>
                      <a:pt x="14379" y="570077"/>
                    </a:cubicBezTo>
                    <a:close/>
                    <a:moveTo>
                      <a:pt x="89974" y="529953"/>
                    </a:moveTo>
                    <a:cubicBezTo>
                      <a:pt x="80453" y="526435"/>
                      <a:pt x="54461" y="542029"/>
                      <a:pt x="63316" y="543265"/>
                    </a:cubicBezTo>
                    <a:cubicBezTo>
                      <a:pt x="69504" y="544215"/>
                      <a:pt x="72170" y="538035"/>
                      <a:pt x="79311" y="538035"/>
                    </a:cubicBezTo>
                    <a:cubicBezTo>
                      <a:pt x="86451" y="538035"/>
                      <a:pt x="99781" y="533757"/>
                      <a:pt x="89974" y="529953"/>
                    </a:cubicBezTo>
                    <a:close/>
                    <a:moveTo>
                      <a:pt x="315332" y="425365"/>
                    </a:moveTo>
                    <a:cubicBezTo>
                      <a:pt x="315332" y="420516"/>
                      <a:pt x="308667" y="420991"/>
                      <a:pt x="299718" y="431165"/>
                    </a:cubicBezTo>
                    <a:cubicBezTo>
                      <a:pt x="290768" y="441339"/>
                      <a:pt x="283342" y="446663"/>
                      <a:pt x="282009" y="451607"/>
                    </a:cubicBezTo>
                    <a:cubicBezTo>
                      <a:pt x="280676" y="456551"/>
                      <a:pt x="270394" y="450656"/>
                      <a:pt x="267347" y="456932"/>
                    </a:cubicBezTo>
                    <a:cubicBezTo>
                      <a:pt x="264300" y="463207"/>
                      <a:pt x="269537" y="476899"/>
                      <a:pt x="275725" y="472430"/>
                    </a:cubicBezTo>
                    <a:cubicBezTo>
                      <a:pt x="281914" y="467961"/>
                      <a:pt x="282390" y="472430"/>
                      <a:pt x="286389" y="472430"/>
                    </a:cubicBezTo>
                    <a:cubicBezTo>
                      <a:pt x="296555" y="468299"/>
                      <a:pt x="305570" y="461775"/>
                      <a:pt x="312666" y="453414"/>
                    </a:cubicBezTo>
                    <a:cubicBezTo>
                      <a:pt x="316665" y="447234"/>
                      <a:pt x="305525" y="445427"/>
                      <a:pt x="305049" y="441434"/>
                    </a:cubicBezTo>
                    <a:cubicBezTo>
                      <a:pt x="304573" y="437440"/>
                      <a:pt x="314570" y="437440"/>
                      <a:pt x="319331" y="434778"/>
                    </a:cubicBezTo>
                    <a:cubicBezTo>
                      <a:pt x="324091" y="432116"/>
                      <a:pt x="314761" y="430785"/>
                      <a:pt x="315332" y="425841"/>
                    </a:cubicBezTo>
                    <a:close/>
                    <a:moveTo>
                      <a:pt x="32183" y="373546"/>
                    </a:moveTo>
                    <a:cubicBezTo>
                      <a:pt x="31326" y="366415"/>
                      <a:pt x="12189" y="373546"/>
                      <a:pt x="14379" y="379727"/>
                    </a:cubicBezTo>
                    <a:cubicBezTo>
                      <a:pt x="16569" y="385907"/>
                      <a:pt x="34658" y="390756"/>
                      <a:pt x="42941" y="388189"/>
                    </a:cubicBezTo>
                    <a:cubicBezTo>
                      <a:pt x="47325" y="387320"/>
                      <a:pt x="50174" y="383067"/>
                      <a:pt x="49304" y="378689"/>
                    </a:cubicBezTo>
                    <a:cubicBezTo>
                      <a:pt x="48979" y="377050"/>
                      <a:pt x="48153" y="375553"/>
                      <a:pt x="46940" y="374402"/>
                    </a:cubicBezTo>
                    <a:cubicBezTo>
                      <a:pt x="41513" y="369933"/>
                      <a:pt x="33135" y="380582"/>
                      <a:pt x="32183" y="373546"/>
                    </a:cubicBezTo>
                    <a:close/>
                    <a:moveTo>
                      <a:pt x="248781" y="1353538"/>
                    </a:moveTo>
                    <a:cubicBezTo>
                      <a:pt x="237642" y="1354774"/>
                      <a:pt x="243735" y="1382062"/>
                      <a:pt x="249733" y="1377974"/>
                    </a:cubicBezTo>
                    <a:cubicBezTo>
                      <a:pt x="254018" y="1374741"/>
                      <a:pt x="261825" y="1374076"/>
                      <a:pt x="264110" y="1369797"/>
                    </a:cubicBezTo>
                    <a:cubicBezTo>
                      <a:pt x="266395" y="1365518"/>
                      <a:pt x="259921" y="1352207"/>
                      <a:pt x="248781" y="1353538"/>
                    </a:cubicBezTo>
                    <a:close/>
                    <a:moveTo>
                      <a:pt x="234024" y="1336519"/>
                    </a:moveTo>
                    <a:cubicBezTo>
                      <a:pt x="227550" y="1337470"/>
                      <a:pt x="231739" y="1349450"/>
                      <a:pt x="236023" y="1346027"/>
                    </a:cubicBezTo>
                    <a:cubicBezTo>
                      <a:pt x="243164" y="1341083"/>
                      <a:pt x="240593" y="1335568"/>
                      <a:pt x="234024" y="1336519"/>
                    </a:cubicBezTo>
                    <a:close/>
                    <a:moveTo>
                      <a:pt x="164808" y="1313985"/>
                    </a:moveTo>
                    <a:cubicBezTo>
                      <a:pt x="170615" y="1320165"/>
                      <a:pt x="174900" y="1318549"/>
                      <a:pt x="176518" y="1313034"/>
                    </a:cubicBezTo>
                    <a:cubicBezTo>
                      <a:pt x="178137" y="1307519"/>
                      <a:pt x="158429" y="1307329"/>
                      <a:pt x="164808" y="1313985"/>
                    </a:cubicBezTo>
                    <a:close/>
                    <a:moveTo>
                      <a:pt x="196131" y="1327391"/>
                    </a:moveTo>
                    <a:cubicBezTo>
                      <a:pt x="200416" y="1333857"/>
                      <a:pt x="204986" y="1335188"/>
                      <a:pt x="208603" y="1329388"/>
                    </a:cubicBezTo>
                    <a:cubicBezTo>
                      <a:pt x="212221" y="1323588"/>
                      <a:pt x="190990" y="1319785"/>
                      <a:pt x="196131" y="1327391"/>
                    </a:cubicBezTo>
                    <a:close/>
                    <a:moveTo>
                      <a:pt x="2019939" y="733140"/>
                    </a:moveTo>
                    <a:cubicBezTo>
                      <a:pt x="2019368" y="727245"/>
                      <a:pt x="2001659" y="731999"/>
                      <a:pt x="1993281" y="725438"/>
                    </a:cubicBezTo>
                    <a:cubicBezTo>
                      <a:pt x="1984902" y="718878"/>
                      <a:pt x="1970812" y="748543"/>
                      <a:pt x="1967860" y="760998"/>
                    </a:cubicBezTo>
                    <a:cubicBezTo>
                      <a:pt x="1964909" y="773454"/>
                      <a:pt x="1942820" y="786670"/>
                      <a:pt x="1942820" y="786670"/>
                    </a:cubicBezTo>
                    <a:lnTo>
                      <a:pt x="1874080" y="787336"/>
                    </a:lnTo>
                    <a:cubicBezTo>
                      <a:pt x="1870367" y="787336"/>
                      <a:pt x="1855800" y="799886"/>
                      <a:pt x="1847327" y="807493"/>
                    </a:cubicBezTo>
                    <a:cubicBezTo>
                      <a:pt x="1847569" y="807860"/>
                      <a:pt x="1847792" y="808241"/>
                      <a:pt x="1847993" y="808633"/>
                    </a:cubicBezTo>
                    <a:cubicBezTo>
                      <a:pt x="1854467" y="820138"/>
                      <a:pt x="1831141" y="827649"/>
                      <a:pt x="1808958" y="827649"/>
                    </a:cubicBezTo>
                    <a:cubicBezTo>
                      <a:pt x="1803603" y="827875"/>
                      <a:pt x="1798264" y="828383"/>
                      <a:pt x="1792963" y="829171"/>
                    </a:cubicBezTo>
                    <a:cubicBezTo>
                      <a:pt x="1793822" y="831743"/>
                      <a:pt x="1794209" y="834448"/>
                      <a:pt x="1794105" y="837158"/>
                    </a:cubicBezTo>
                    <a:cubicBezTo>
                      <a:pt x="1794105" y="838584"/>
                      <a:pt x="1791535" y="840295"/>
                      <a:pt x="1788202" y="842102"/>
                    </a:cubicBezTo>
                    <a:cubicBezTo>
                      <a:pt x="1784775" y="848948"/>
                      <a:pt x="1757545" y="862259"/>
                      <a:pt x="1742312" y="870626"/>
                    </a:cubicBezTo>
                    <a:cubicBezTo>
                      <a:pt x="1725365" y="879563"/>
                      <a:pt x="1702229" y="875095"/>
                      <a:pt x="1702229" y="861783"/>
                    </a:cubicBezTo>
                    <a:cubicBezTo>
                      <a:pt x="1702229" y="848472"/>
                      <a:pt x="1714701" y="851134"/>
                      <a:pt x="1717367" y="857314"/>
                    </a:cubicBezTo>
                    <a:cubicBezTo>
                      <a:pt x="1718415" y="859691"/>
                      <a:pt x="1721366" y="857980"/>
                      <a:pt x="1725460" y="855033"/>
                    </a:cubicBezTo>
                    <a:cubicBezTo>
                      <a:pt x="1721892" y="850640"/>
                      <a:pt x="1720684" y="844788"/>
                      <a:pt x="1722223" y="839344"/>
                    </a:cubicBezTo>
                    <a:cubicBezTo>
                      <a:pt x="1717082" y="837158"/>
                      <a:pt x="1725079" y="817286"/>
                      <a:pt x="1714701" y="813863"/>
                    </a:cubicBezTo>
                    <a:cubicBezTo>
                      <a:pt x="1704324" y="810440"/>
                      <a:pt x="1691566" y="828981"/>
                      <a:pt x="1693375" y="817381"/>
                    </a:cubicBezTo>
                    <a:cubicBezTo>
                      <a:pt x="1695184" y="805781"/>
                      <a:pt x="1711179" y="796083"/>
                      <a:pt x="1701372" y="781060"/>
                    </a:cubicBezTo>
                    <a:cubicBezTo>
                      <a:pt x="1691566" y="766038"/>
                      <a:pt x="1673857" y="765943"/>
                      <a:pt x="1670239" y="777447"/>
                    </a:cubicBezTo>
                    <a:cubicBezTo>
                      <a:pt x="1666621" y="788952"/>
                      <a:pt x="1654244" y="783627"/>
                      <a:pt x="1649865" y="792565"/>
                    </a:cubicBezTo>
                    <a:cubicBezTo>
                      <a:pt x="1643790" y="805891"/>
                      <a:pt x="1641930" y="820751"/>
                      <a:pt x="1644533" y="835161"/>
                    </a:cubicBezTo>
                    <a:cubicBezTo>
                      <a:pt x="1648056" y="849328"/>
                      <a:pt x="1643581" y="856459"/>
                      <a:pt x="1630252" y="864445"/>
                    </a:cubicBezTo>
                    <a:cubicBezTo>
                      <a:pt x="1616923" y="872432"/>
                      <a:pt x="1609973" y="852275"/>
                      <a:pt x="1615114" y="826413"/>
                    </a:cubicBezTo>
                    <a:cubicBezTo>
                      <a:pt x="1618732" y="808633"/>
                      <a:pt x="1628443" y="791804"/>
                      <a:pt x="1619589" y="791804"/>
                    </a:cubicBezTo>
                    <a:cubicBezTo>
                      <a:pt x="1610734" y="791804"/>
                      <a:pt x="1631204" y="770411"/>
                      <a:pt x="1649865" y="766038"/>
                    </a:cubicBezTo>
                    <a:cubicBezTo>
                      <a:pt x="1668526" y="761664"/>
                      <a:pt x="1691566" y="763375"/>
                      <a:pt x="1691566" y="758051"/>
                    </a:cubicBezTo>
                    <a:cubicBezTo>
                      <a:pt x="1691566" y="756910"/>
                      <a:pt x="1692423" y="756244"/>
                      <a:pt x="1693851" y="755769"/>
                    </a:cubicBezTo>
                    <a:cubicBezTo>
                      <a:pt x="1690207" y="752879"/>
                      <a:pt x="1686392" y="750212"/>
                      <a:pt x="1682426" y="747782"/>
                    </a:cubicBezTo>
                    <a:cubicBezTo>
                      <a:pt x="1682038" y="749081"/>
                      <a:pt x="1681193" y="750195"/>
                      <a:pt x="1680046" y="750920"/>
                    </a:cubicBezTo>
                    <a:cubicBezTo>
                      <a:pt x="1672715" y="756054"/>
                      <a:pt x="1674714" y="742933"/>
                      <a:pt x="1661004" y="742933"/>
                    </a:cubicBezTo>
                    <a:cubicBezTo>
                      <a:pt x="1647294" y="742933"/>
                      <a:pt x="1634346" y="755389"/>
                      <a:pt x="1623683" y="750064"/>
                    </a:cubicBezTo>
                    <a:cubicBezTo>
                      <a:pt x="1613019" y="744740"/>
                      <a:pt x="1618351" y="737609"/>
                      <a:pt x="1608544" y="737609"/>
                    </a:cubicBezTo>
                    <a:cubicBezTo>
                      <a:pt x="1598738" y="737609"/>
                      <a:pt x="1615685" y="718592"/>
                      <a:pt x="1601404" y="726960"/>
                    </a:cubicBezTo>
                    <a:cubicBezTo>
                      <a:pt x="1587123" y="735327"/>
                      <a:pt x="1565891" y="754438"/>
                      <a:pt x="1556085" y="745976"/>
                    </a:cubicBezTo>
                    <a:cubicBezTo>
                      <a:pt x="1546278" y="737513"/>
                      <a:pt x="1537043" y="748638"/>
                      <a:pt x="1530378" y="741507"/>
                    </a:cubicBezTo>
                    <a:cubicBezTo>
                      <a:pt x="1523714" y="734376"/>
                      <a:pt x="1555228" y="714884"/>
                      <a:pt x="1570366" y="715835"/>
                    </a:cubicBezTo>
                    <a:cubicBezTo>
                      <a:pt x="1574173" y="715834"/>
                      <a:pt x="1577841" y="714409"/>
                      <a:pt x="1580649" y="711842"/>
                    </a:cubicBezTo>
                    <a:cubicBezTo>
                      <a:pt x="1572651" y="708894"/>
                      <a:pt x="1556275" y="702334"/>
                      <a:pt x="1552086" y="707849"/>
                    </a:cubicBezTo>
                    <a:cubicBezTo>
                      <a:pt x="1547897" y="713363"/>
                      <a:pt x="1539042" y="710130"/>
                      <a:pt x="1534853" y="704806"/>
                    </a:cubicBezTo>
                    <a:cubicBezTo>
                      <a:pt x="1530664" y="699481"/>
                      <a:pt x="1525332" y="706612"/>
                      <a:pt x="1518287" y="698340"/>
                    </a:cubicBezTo>
                    <a:cubicBezTo>
                      <a:pt x="1511242" y="690068"/>
                      <a:pt x="1504101" y="695963"/>
                      <a:pt x="1499912" y="697770"/>
                    </a:cubicBezTo>
                    <a:cubicBezTo>
                      <a:pt x="1495723" y="699576"/>
                      <a:pt x="1490391" y="694822"/>
                      <a:pt x="1482774" y="691875"/>
                    </a:cubicBezTo>
                    <a:cubicBezTo>
                      <a:pt x="1475158" y="688927"/>
                      <a:pt x="1480966" y="681131"/>
                      <a:pt x="1474396" y="676472"/>
                    </a:cubicBezTo>
                    <a:cubicBezTo>
                      <a:pt x="1467827" y="671813"/>
                      <a:pt x="1467541" y="685410"/>
                      <a:pt x="1467541" y="685410"/>
                    </a:cubicBezTo>
                    <a:lnTo>
                      <a:pt x="915334" y="688357"/>
                    </a:lnTo>
                    <a:cubicBezTo>
                      <a:pt x="915923" y="689270"/>
                      <a:pt x="916592" y="690129"/>
                      <a:pt x="917333" y="690924"/>
                    </a:cubicBezTo>
                    <a:cubicBezTo>
                      <a:pt x="923998" y="698055"/>
                      <a:pt x="918666" y="703380"/>
                      <a:pt x="920856" y="711842"/>
                    </a:cubicBezTo>
                    <a:cubicBezTo>
                      <a:pt x="923046" y="720304"/>
                      <a:pt x="920856" y="732189"/>
                      <a:pt x="914667" y="732189"/>
                    </a:cubicBezTo>
                    <a:cubicBezTo>
                      <a:pt x="911737" y="732476"/>
                      <a:pt x="909128" y="730337"/>
                      <a:pt x="908840" y="727410"/>
                    </a:cubicBezTo>
                    <a:cubicBezTo>
                      <a:pt x="908615" y="725118"/>
                      <a:pt x="909891" y="722942"/>
                      <a:pt x="912001" y="722016"/>
                    </a:cubicBezTo>
                    <a:cubicBezTo>
                      <a:pt x="916857" y="719353"/>
                      <a:pt x="914191" y="709560"/>
                      <a:pt x="909336" y="709560"/>
                    </a:cubicBezTo>
                    <a:cubicBezTo>
                      <a:pt x="906479" y="709560"/>
                      <a:pt x="905337" y="706232"/>
                      <a:pt x="905432" y="702334"/>
                    </a:cubicBezTo>
                    <a:cubicBezTo>
                      <a:pt x="894955" y="704290"/>
                      <a:pt x="884205" y="704290"/>
                      <a:pt x="873728" y="702334"/>
                    </a:cubicBezTo>
                    <a:cubicBezTo>
                      <a:pt x="873865" y="702864"/>
                      <a:pt x="873865" y="703420"/>
                      <a:pt x="873728" y="703950"/>
                    </a:cubicBezTo>
                    <a:cubicBezTo>
                      <a:pt x="874813" y="713542"/>
                      <a:pt x="878319" y="722702"/>
                      <a:pt x="883915" y="730573"/>
                    </a:cubicBezTo>
                    <a:cubicBezTo>
                      <a:pt x="891056" y="740081"/>
                      <a:pt x="886200" y="745595"/>
                      <a:pt x="892865" y="749589"/>
                    </a:cubicBezTo>
                    <a:cubicBezTo>
                      <a:pt x="899529" y="753582"/>
                      <a:pt x="899053" y="757100"/>
                      <a:pt x="892865" y="756244"/>
                    </a:cubicBezTo>
                    <a:cubicBezTo>
                      <a:pt x="886676" y="755389"/>
                      <a:pt x="891056" y="761093"/>
                      <a:pt x="888866" y="774405"/>
                    </a:cubicBezTo>
                    <a:cubicBezTo>
                      <a:pt x="886676" y="787716"/>
                      <a:pt x="887057" y="815289"/>
                      <a:pt x="885724" y="823656"/>
                    </a:cubicBezTo>
                    <a:cubicBezTo>
                      <a:pt x="884391" y="832023"/>
                      <a:pt x="874585" y="845905"/>
                      <a:pt x="880392" y="854747"/>
                    </a:cubicBezTo>
                    <a:cubicBezTo>
                      <a:pt x="887036" y="864157"/>
                      <a:pt x="889451" y="875907"/>
                      <a:pt x="887057" y="887170"/>
                    </a:cubicBezTo>
                    <a:cubicBezTo>
                      <a:pt x="883648" y="895747"/>
                      <a:pt x="884458" y="905424"/>
                      <a:pt x="889247" y="913317"/>
                    </a:cubicBezTo>
                    <a:cubicBezTo>
                      <a:pt x="894198" y="921779"/>
                      <a:pt x="890199" y="936421"/>
                      <a:pt x="895530" y="939559"/>
                    </a:cubicBezTo>
                    <a:cubicBezTo>
                      <a:pt x="901852" y="944050"/>
                      <a:pt x="907009" y="949982"/>
                      <a:pt x="910573" y="956864"/>
                    </a:cubicBezTo>
                    <a:cubicBezTo>
                      <a:pt x="915524" y="964850"/>
                      <a:pt x="920094" y="959906"/>
                      <a:pt x="920856" y="967893"/>
                    </a:cubicBezTo>
                    <a:cubicBezTo>
                      <a:pt x="921617" y="975880"/>
                      <a:pt x="921713" y="977401"/>
                      <a:pt x="928853" y="980348"/>
                    </a:cubicBezTo>
                    <a:cubicBezTo>
                      <a:pt x="935994" y="983296"/>
                      <a:pt x="931519" y="991473"/>
                      <a:pt x="931519" y="995846"/>
                    </a:cubicBezTo>
                    <a:cubicBezTo>
                      <a:pt x="931519" y="1000220"/>
                      <a:pt x="941040" y="1008302"/>
                      <a:pt x="952370" y="1018571"/>
                    </a:cubicBezTo>
                    <a:cubicBezTo>
                      <a:pt x="963700" y="1028839"/>
                      <a:pt x="954179" y="1037111"/>
                      <a:pt x="962652" y="1037111"/>
                    </a:cubicBezTo>
                    <a:cubicBezTo>
                      <a:pt x="971718" y="1038207"/>
                      <a:pt x="980311" y="1041758"/>
                      <a:pt x="987502" y="1047380"/>
                    </a:cubicBezTo>
                    <a:cubicBezTo>
                      <a:pt x="995975" y="1052704"/>
                      <a:pt x="998641" y="1049567"/>
                      <a:pt x="1004353" y="1050898"/>
                    </a:cubicBezTo>
                    <a:cubicBezTo>
                      <a:pt x="1013328" y="1055594"/>
                      <a:pt x="1020147" y="1063562"/>
                      <a:pt x="1023395" y="1073147"/>
                    </a:cubicBezTo>
                    <a:cubicBezTo>
                      <a:pt x="1024544" y="1077457"/>
                      <a:pt x="1026073" y="1081657"/>
                      <a:pt x="1027965" y="1085697"/>
                    </a:cubicBezTo>
                    <a:lnTo>
                      <a:pt x="1074046" y="1079707"/>
                    </a:lnTo>
                    <a:cubicBezTo>
                      <a:pt x="1080906" y="1084647"/>
                      <a:pt x="1088399" y="1088645"/>
                      <a:pt x="1096324" y="1091592"/>
                    </a:cubicBezTo>
                    <a:cubicBezTo>
                      <a:pt x="1104417" y="1093399"/>
                      <a:pt x="1148118" y="1109562"/>
                      <a:pt x="1148118" y="1109562"/>
                    </a:cubicBezTo>
                    <a:lnTo>
                      <a:pt x="1205243" y="1109087"/>
                    </a:lnTo>
                    <a:lnTo>
                      <a:pt x="1211907" y="1100530"/>
                    </a:lnTo>
                    <a:lnTo>
                      <a:pt x="1243231" y="1100530"/>
                    </a:lnTo>
                    <a:cubicBezTo>
                      <a:pt x="1250405" y="1107786"/>
                      <a:pt x="1258003" y="1114612"/>
                      <a:pt x="1265985" y="1120972"/>
                    </a:cubicBezTo>
                    <a:cubicBezTo>
                      <a:pt x="1268842" y="1121923"/>
                      <a:pt x="1278839" y="1130480"/>
                      <a:pt x="1278839" y="1136565"/>
                    </a:cubicBezTo>
                    <a:cubicBezTo>
                      <a:pt x="1278477" y="1141875"/>
                      <a:pt x="1281274" y="1146902"/>
                      <a:pt x="1285979" y="1149401"/>
                    </a:cubicBezTo>
                    <a:cubicBezTo>
                      <a:pt x="1293266" y="1154196"/>
                      <a:pt x="1301056" y="1158181"/>
                      <a:pt x="1309210" y="1161286"/>
                    </a:cubicBezTo>
                    <a:cubicBezTo>
                      <a:pt x="1311590" y="1160335"/>
                      <a:pt x="1316351" y="1142270"/>
                      <a:pt x="1324919" y="1142270"/>
                    </a:cubicBezTo>
                    <a:cubicBezTo>
                      <a:pt x="1333488" y="1142270"/>
                      <a:pt x="1356719" y="1149401"/>
                      <a:pt x="1360527" y="1162617"/>
                    </a:cubicBezTo>
                    <a:cubicBezTo>
                      <a:pt x="1364190" y="1173261"/>
                      <a:pt x="1370791" y="1182655"/>
                      <a:pt x="1379569" y="1189715"/>
                    </a:cubicBezTo>
                    <a:cubicBezTo>
                      <a:pt x="1383377" y="1192567"/>
                      <a:pt x="1381473" y="1200649"/>
                      <a:pt x="1384329" y="1204833"/>
                    </a:cubicBezTo>
                    <a:cubicBezTo>
                      <a:pt x="1387185" y="1209016"/>
                      <a:pt x="1386709" y="1217193"/>
                      <a:pt x="1390042" y="1217193"/>
                    </a:cubicBezTo>
                    <a:cubicBezTo>
                      <a:pt x="1393374" y="1217193"/>
                      <a:pt x="1410416" y="1227652"/>
                      <a:pt x="1418033" y="1226701"/>
                    </a:cubicBezTo>
                    <a:cubicBezTo>
                      <a:pt x="1421067" y="1226935"/>
                      <a:pt x="1423972" y="1228023"/>
                      <a:pt x="1426411" y="1229839"/>
                    </a:cubicBezTo>
                    <a:cubicBezTo>
                      <a:pt x="1427268" y="1213960"/>
                      <a:pt x="1410987" y="1210823"/>
                      <a:pt x="1420603" y="1203977"/>
                    </a:cubicBezTo>
                    <a:cubicBezTo>
                      <a:pt x="1431743" y="1195515"/>
                      <a:pt x="1420128" y="1188479"/>
                      <a:pt x="1425459" y="1184961"/>
                    </a:cubicBezTo>
                    <a:cubicBezTo>
                      <a:pt x="1430791" y="1181443"/>
                      <a:pt x="1440121" y="1177925"/>
                      <a:pt x="1440121" y="1172601"/>
                    </a:cubicBezTo>
                    <a:cubicBezTo>
                      <a:pt x="1440121" y="1167276"/>
                      <a:pt x="1445072" y="1167276"/>
                      <a:pt x="1452117" y="1168132"/>
                    </a:cubicBezTo>
                    <a:cubicBezTo>
                      <a:pt x="1459163" y="1168988"/>
                      <a:pt x="1472587" y="1156627"/>
                      <a:pt x="1471730" y="1151683"/>
                    </a:cubicBezTo>
                    <a:cubicBezTo>
                      <a:pt x="1470873" y="1146739"/>
                      <a:pt x="1473063" y="1145978"/>
                      <a:pt x="1481251" y="1147690"/>
                    </a:cubicBezTo>
                    <a:cubicBezTo>
                      <a:pt x="1489439" y="1149401"/>
                      <a:pt x="1488392" y="1138182"/>
                      <a:pt x="1493723" y="1139703"/>
                    </a:cubicBezTo>
                    <a:cubicBezTo>
                      <a:pt x="1499055" y="1141224"/>
                      <a:pt x="1503244" y="1144647"/>
                      <a:pt x="1503911" y="1140559"/>
                    </a:cubicBezTo>
                    <a:cubicBezTo>
                      <a:pt x="1504577" y="1136470"/>
                      <a:pt x="1509718" y="1137516"/>
                      <a:pt x="1513431" y="1142841"/>
                    </a:cubicBezTo>
                    <a:cubicBezTo>
                      <a:pt x="1517145" y="1148165"/>
                      <a:pt x="1529046" y="1149496"/>
                      <a:pt x="1529903" y="1142841"/>
                    </a:cubicBezTo>
                    <a:cubicBezTo>
                      <a:pt x="1530759" y="1136185"/>
                      <a:pt x="1537424" y="1142841"/>
                      <a:pt x="1543232" y="1149021"/>
                    </a:cubicBezTo>
                    <a:cubicBezTo>
                      <a:pt x="1549039" y="1155201"/>
                      <a:pt x="1551705" y="1153489"/>
                      <a:pt x="1560084" y="1153870"/>
                    </a:cubicBezTo>
                    <a:cubicBezTo>
                      <a:pt x="1568462" y="1154250"/>
                      <a:pt x="1568557" y="1152158"/>
                      <a:pt x="1569033" y="1146834"/>
                    </a:cubicBezTo>
                    <a:cubicBezTo>
                      <a:pt x="1569509" y="1141509"/>
                      <a:pt x="1578554" y="1158338"/>
                      <a:pt x="1586742" y="1159194"/>
                    </a:cubicBezTo>
                    <a:cubicBezTo>
                      <a:pt x="1594930" y="1160050"/>
                      <a:pt x="1588551" y="1153870"/>
                      <a:pt x="1582362" y="1149021"/>
                    </a:cubicBezTo>
                    <a:cubicBezTo>
                      <a:pt x="1576174" y="1144172"/>
                      <a:pt x="1583695" y="1141890"/>
                      <a:pt x="1578363" y="1137896"/>
                    </a:cubicBezTo>
                    <a:cubicBezTo>
                      <a:pt x="1573032" y="1133903"/>
                      <a:pt x="1585028" y="1128388"/>
                      <a:pt x="1595691" y="1129054"/>
                    </a:cubicBezTo>
                    <a:cubicBezTo>
                      <a:pt x="1606355" y="1129719"/>
                      <a:pt x="1605879" y="1132191"/>
                      <a:pt x="1609877" y="1125916"/>
                    </a:cubicBezTo>
                    <a:cubicBezTo>
                      <a:pt x="1613876" y="1119641"/>
                      <a:pt x="1617875" y="1125916"/>
                      <a:pt x="1617875" y="1131241"/>
                    </a:cubicBezTo>
                    <a:cubicBezTo>
                      <a:pt x="1617875" y="1136565"/>
                      <a:pt x="1635203" y="1128103"/>
                      <a:pt x="1644533" y="1128103"/>
                    </a:cubicBezTo>
                    <a:cubicBezTo>
                      <a:pt x="1653065" y="1128149"/>
                      <a:pt x="1660664" y="1133500"/>
                      <a:pt x="1663575" y="1141509"/>
                    </a:cubicBezTo>
                    <a:cubicBezTo>
                      <a:pt x="1664527" y="1146834"/>
                      <a:pt x="1670715" y="1149496"/>
                      <a:pt x="1677380" y="1143696"/>
                    </a:cubicBezTo>
                    <a:cubicBezTo>
                      <a:pt x="1684045" y="1137896"/>
                      <a:pt x="1689852" y="1131241"/>
                      <a:pt x="1696422" y="1137421"/>
                    </a:cubicBezTo>
                    <a:cubicBezTo>
                      <a:pt x="1702991" y="1143601"/>
                      <a:pt x="1708894" y="1152158"/>
                      <a:pt x="1716415" y="1159670"/>
                    </a:cubicBezTo>
                    <a:cubicBezTo>
                      <a:pt x="1723937" y="1167181"/>
                      <a:pt x="1712893" y="1176499"/>
                      <a:pt x="1716891" y="1182299"/>
                    </a:cubicBezTo>
                    <a:cubicBezTo>
                      <a:pt x="1720890" y="1188099"/>
                      <a:pt x="1716415" y="1196085"/>
                      <a:pt x="1725270" y="1202266"/>
                    </a:cubicBezTo>
                    <a:cubicBezTo>
                      <a:pt x="1734124" y="1208446"/>
                      <a:pt x="1726222" y="1221282"/>
                      <a:pt x="1733267" y="1223183"/>
                    </a:cubicBezTo>
                    <a:cubicBezTo>
                      <a:pt x="1740313" y="1225085"/>
                      <a:pt x="1746216" y="1236019"/>
                      <a:pt x="1747072" y="1240393"/>
                    </a:cubicBezTo>
                    <a:cubicBezTo>
                      <a:pt x="1747929" y="1244766"/>
                      <a:pt x="1761354" y="1250661"/>
                      <a:pt x="1762210" y="1243055"/>
                    </a:cubicBezTo>
                    <a:cubicBezTo>
                      <a:pt x="1763067" y="1235449"/>
                      <a:pt x="1770208" y="1226701"/>
                      <a:pt x="1771065" y="1219570"/>
                    </a:cubicBezTo>
                    <a:cubicBezTo>
                      <a:pt x="1770415" y="1205451"/>
                      <a:pt x="1766644" y="1191652"/>
                      <a:pt x="1760021" y="1179161"/>
                    </a:cubicBezTo>
                    <a:cubicBezTo>
                      <a:pt x="1754213" y="1171174"/>
                      <a:pt x="1761354" y="1169653"/>
                      <a:pt x="1754213" y="1160145"/>
                    </a:cubicBezTo>
                    <a:cubicBezTo>
                      <a:pt x="1746592" y="1148560"/>
                      <a:pt x="1742705" y="1134923"/>
                      <a:pt x="1743074" y="1121067"/>
                    </a:cubicBezTo>
                    <a:cubicBezTo>
                      <a:pt x="1743074" y="1107756"/>
                      <a:pt x="1759069" y="1085982"/>
                      <a:pt x="1766685" y="1079327"/>
                    </a:cubicBezTo>
                    <a:cubicBezTo>
                      <a:pt x="1774302" y="1072671"/>
                      <a:pt x="1782680" y="1076189"/>
                      <a:pt x="1784394" y="1069153"/>
                    </a:cubicBezTo>
                    <a:cubicBezTo>
                      <a:pt x="1786108" y="1062117"/>
                      <a:pt x="1795533" y="1053180"/>
                      <a:pt x="1800865" y="1053180"/>
                    </a:cubicBezTo>
                    <a:cubicBezTo>
                      <a:pt x="1806197" y="1053180"/>
                      <a:pt x="1812004" y="1054511"/>
                      <a:pt x="1812861" y="1048711"/>
                    </a:cubicBezTo>
                    <a:cubicBezTo>
                      <a:pt x="1813718" y="1042911"/>
                      <a:pt x="1822382" y="1035780"/>
                      <a:pt x="1834188" y="1034069"/>
                    </a:cubicBezTo>
                    <a:cubicBezTo>
                      <a:pt x="1845994" y="1032357"/>
                      <a:pt x="1839043" y="1026082"/>
                      <a:pt x="1835997" y="1020757"/>
                    </a:cubicBezTo>
                    <a:cubicBezTo>
                      <a:pt x="1832950" y="1015433"/>
                      <a:pt x="1838663" y="1010108"/>
                      <a:pt x="1840852" y="1013626"/>
                    </a:cubicBezTo>
                    <a:cubicBezTo>
                      <a:pt x="1844584" y="1017337"/>
                      <a:pt x="1850495" y="1017704"/>
                      <a:pt x="1854657" y="1014482"/>
                    </a:cubicBezTo>
                    <a:cubicBezTo>
                      <a:pt x="1859132" y="1011440"/>
                      <a:pt x="1869320" y="1002977"/>
                      <a:pt x="1859513" y="1002502"/>
                    </a:cubicBezTo>
                    <a:cubicBezTo>
                      <a:pt x="1849707" y="1002027"/>
                      <a:pt x="1847517" y="998128"/>
                      <a:pt x="1853325" y="995846"/>
                    </a:cubicBezTo>
                    <a:cubicBezTo>
                      <a:pt x="1859132" y="993564"/>
                      <a:pt x="1854182" y="983011"/>
                      <a:pt x="1846184" y="982155"/>
                    </a:cubicBezTo>
                    <a:cubicBezTo>
                      <a:pt x="1838186" y="981299"/>
                      <a:pt x="1840852" y="977211"/>
                      <a:pt x="1846184" y="972647"/>
                    </a:cubicBezTo>
                    <a:cubicBezTo>
                      <a:pt x="1851516" y="968083"/>
                      <a:pt x="1839139" y="959811"/>
                      <a:pt x="1833331" y="955818"/>
                    </a:cubicBezTo>
                    <a:cubicBezTo>
                      <a:pt x="1827523" y="951824"/>
                      <a:pt x="1836854" y="949542"/>
                      <a:pt x="1841328" y="948687"/>
                    </a:cubicBezTo>
                    <a:cubicBezTo>
                      <a:pt x="1845803" y="947831"/>
                      <a:pt x="1842185" y="927389"/>
                      <a:pt x="1844470" y="922539"/>
                    </a:cubicBezTo>
                    <a:cubicBezTo>
                      <a:pt x="1846755" y="917690"/>
                      <a:pt x="1853991" y="917595"/>
                      <a:pt x="1851135" y="922539"/>
                    </a:cubicBezTo>
                    <a:cubicBezTo>
                      <a:pt x="1848279" y="927484"/>
                      <a:pt x="1843518" y="935375"/>
                      <a:pt x="1849326" y="941556"/>
                    </a:cubicBezTo>
                    <a:cubicBezTo>
                      <a:pt x="1855176" y="948062"/>
                      <a:pt x="1857197" y="957147"/>
                      <a:pt x="1854657" y="965516"/>
                    </a:cubicBezTo>
                    <a:cubicBezTo>
                      <a:pt x="1852468" y="975689"/>
                      <a:pt x="1856847" y="973027"/>
                      <a:pt x="1863607" y="959716"/>
                    </a:cubicBezTo>
                    <a:cubicBezTo>
                      <a:pt x="1870367" y="946405"/>
                      <a:pt x="1871129" y="934900"/>
                      <a:pt x="1866654" y="933569"/>
                    </a:cubicBezTo>
                    <a:cubicBezTo>
                      <a:pt x="1862179" y="932238"/>
                      <a:pt x="1862655" y="918927"/>
                      <a:pt x="1867606" y="925107"/>
                    </a:cubicBezTo>
                    <a:cubicBezTo>
                      <a:pt x="1872557" y="931287"/>
                      <a:pt x="1874270" y="932238"/>
                      <a:pt x="1881792" y="924251"/>
                    </a:cubicBezTo>
                    <a:cubicBezTo>
                      <a:pt x="1889313" y="916264"/>
                      <a:pt x="1897311" y="902478"/>
                      <a:pt x="1892455" y="899340"/>
                    </a:cubicBezTo>
                    <a:cubicBezTo>
                      <a:pt x="1887600" y="896202"/>
                      <a:pt x="1894645" y="893160"/>
                      <a:pt x="1903595" y="893635"/>
                    </a:cubicBezTo>
                    <a:cubicBezTo>
                      <a:pt x="1913882" y="893445"/>
                      <a:pt x="1923959" y="890700"/>
                      <a:pt x="1932919" y="885648"/>
                    </a:cubicBezTo>
                    <a:cubicBezTo>
                      <a:pt x="1937203" y="876996"/>
                      <a:pt x="1902262" y="889642"/>
                      <a:pt x="1902262" y="884698"/>
                    </a:cubicBezTo>
                    <a:cubicBezTo>
                      <a:pt x="1902262" y="879753"/>
                      <a:pt x="1924445" y="875190"/>
                      <a:pt x="1934632" y="874524"/>
                    </a:cubicBezTo>
                    <a:cubicBezTo>
                      <a:pt x="1944820" y="873858"/>
                      <a:pt x="1939964" y="860357"/>
                      <a:pt x="1944153" y="866062"/>
                    </a:cubicBezTo>
                    <a:cubicBezTo>
                      <a:pt x="1948323" y="871068"/>
                      <a:pt x="1955767" y="871750"/>
                      <a:pt x="1960779" y="867585"/>
                    </a:cubicBezTo>
                    <a:cubicBezTo>
                      <a:pt x="1960855" y="867522"/>
                      <a:pt x="1960931" y="867458"/>
                      <a:pt x="1961005" y="867393"/>
                    </a:cubicBezTo>
                    <a:cubicBezTo>
                      <a:pt x="1966813" y="863875"/>
                      <a:pt x="1962338" y="853702"/>
                      <a:pt x="1955673" y="851895"/>
                    </a:cubicBezTo>
                    <a:cubicBezTo>
                      <a:pt x="1949009" y="850088"/>
                      <a:pt x="1960624" y="845715"/>
                      <a:pt x="1958339" y="841721"/>
                    </a:cubicBezTo>
                    <a:cubicBezTo>
                      <a:pt x="1957750" y="832492"/>
                      <a:pt x="1962891" y="823848"/>
                      <a:pt x="1971288" y="819948"/>
                    </a:cubicBezTo>
                    <a:cubicBezTo>
                      <a:pt x="1979761" y="818141"/>
                      <a:pt x="1975762" y="812817"/>
                      <a:pt x="1982808" y="812817"/>
                    </a:cubicBezTo>
                    <a:cubicBezTo>
                      <a:pt x="1989853" y="812817"/>
                      <a:pt x="1991281" y="804355"/>
                      <a:pt x="1997470" y="798175"/>
                    </a:cubicBezTo>
                    <a:cubicBezTo>
                      <a:pt x="2003658" y="791994"/>
                      <a:pt x="2012608" y="807683"/>
                      <a:pt x="2022414" y="799125"/>
                    </a:cubicBezTo>
                    <a:cubicBezTo>
                      <a:pt x="2027067" y="794966"/>
                      <a:pt x="2032067" y="791212"/>
                      <a:pt x="2037362" y="787906"/>
                    </a:cubicBezTo>
                    <a:cubicBezTo>
                      <a:pt x="2024151" y="772881"/>
                      <a:pt x="2017834" y="753024"/>
                      <a:pt x="2019939" y="733140"/>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406" name="Google Shape;1406;p28"/>
              <p:cNvSpPr/>
              <p:nvPr/>
            </p:nvSpPr>
            <p:spPr>
              <a:xfrm>
                <a:off x="8235967" y="6363166"/>
                <a:ext cx="22449" cy="67259"/>
              </a:xfrm>
              <a:custGeom>
                <a:rect b="b" l="l" r="r" t="t"/>
                <a:pathLst>
                  <a:path extrusionOk="0" h="28524" w="9520">
                    <a:moveTo>
                      <a:pt x="16638" y="32470"/>
                    </a:moveTo>
                    <a:cubicBezTo>
                      <a:pt x="15400" y="35132"/>
                      <a:pt x="8735" y="29047"/>
                      <a:pt x="8545" y="24388"/>
                    </a:cubicBezTo>
                    <a:cubicBezTo>
                      <a:pt x="8354" y="19729"/>
                      <a:pt x="1785" y="18968"/>
                      <a:pt x="1785" y="10981"/>
                    </a:cubicBezTo>
                    <a:cubicBezTo>
                      <a:pt x="1785" y="2995"/>
                      <a:pt x="5022" y="-1854"/>
                      <a:pt x="9116" y="5182"/>
                    </a:cubicBezTo>
                    <a:cubicBezTo>
                      <a:pt x="13210" y="12217"/>
                      <a:pt x="10449" y="16781"/>
                      <a:pt x="11116" y="20204"/>
                    </a:cubicBezTo>
                    <a:cubicBezTo>
                      <a:pt x="11782" y="23627"/>
                      <a:pt x="18827" y="27811"/>
                      <a:pt x="16638" y="32470"/>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407" name="Google Shape;1407;p28"/>
              <p:cNvSpPr/>
              <p:nvPr/>
            </p:nvSpPr>
            <p:spPr>
              <a:xfrm>
                <a:off x="9022645" y="7075746"/>
                <a:ext cx="44901" cy="44840"/>
              </a:xfrm>
              <a:custGeom>
                <a:rect b="b" l="l" r="r" t="t"/>
                <a:pathLst>
                  <a:path extrusionOk="0" h="19016" w="19041">
                    <a:moveTo>
                      <a:pt x="3196" y="16721"/>
                    </a:moveTo>
                    <a:cubicBezTo>
                      <a:pt x="530" y="14249"/>
                      <a:pt x="7099" y="9305"/>
                      <a:pt x="2624" y="7213"/>
                    </a:cubicBezTo>
                    <a:cubicBezTo>
                      <a:pt x="-1850" y="5121"/>
                      <a:pt x="12812" y="-869"/>
                      <a:pt x="17382" y="3125"/>
                    </a:cubicBezTo>
                    <a:cubicBezTo>
                      <a:pt x="21952" y="7118"/>
                      <a:pt x="22523" y="12633"/>
                      <a:pt x="18429" y="14725"/>
                    </a:cubicBezTo>
                    <a:cubicBezTo>
                      <a:pt x="14335" y="16816"/>
                      <a:pt x="5576" y="18908"/>
                      <a:pt x="3196" y="16721"/>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grpSp>
        <p:grpSp>
          <p:nvGrpSpPr>
            <p:cNvPr id="1408" name="Google Shape;1408;p28"/>
            <p:cNvGrpSpPr/>
            <p:nvPr/>
          </p:nvGrpSpPr>
          <p:grpSpPr>
            <a:xfrm>
              <a:off x="5491818" y="3654852"/>
              <a:ext cx="1463242" cy="1630371"/>
              <a:chOff x="5491819" y="3654851"/>
              <a:chExt cx="1463243" cy="1630370"/>
            </a:xfrm>
          </p:grpSpPr>
          <p:sp>
            <p:nvSpPr>
              <p:cNvPr id="1409" name="Google Shape;1409;p28"/>
              <p:cNvSpPr/>
              <p:nvPr/>
            </p:nvSpPr>
            <p:spPr>
              <a:xfrm>
                <a:off x="6114249" y="4876990"/>
                <a:ext cx="276618" cy="266014"/>
              </a:xfrm>
              <a:custGeom>
                <a:rect b="b" l="l" r="r" t="t"/>
                <a:pathLst>
                  <a:path extrusionOk="0" h="247208" w="257062">
                    <a:moveTo>
                      <a:pt x="96136" y="244713"/>
                    </a:moveTo>
                    <a:cubicBezTo>
                      <a:pt x="96136" y="240529"/>
                      <a:pt x="103277" y="232828"/>
                      <a:pt x="107371" y="238723"/>
                    </a:cubicBezTo>
                    <a:cubicBezTo>
                      <a:pt x="111465" y="244618"/>
                      <a:pt x="109751" y="252985"/>
                      <a:pt x="118034" y="252985"/>
                    </a:cubicBezTo>
                    <a:cubicBezTo>
                      <a:pt x="126317" y="252985"/>
                      <a:pt x="141170" y="255932"/>
                      <a:pt x="143550" y="252414"/>
                    </a:cubicBezTo>
                    <a:cubicBezTo>
                      <a:pt x="145930" y="248896"/>
                      <a:pt x="156403" y="245854"/>
                      <a:pt x="156403" y="239008"/>
                    </a:cubicBezTo>
                    <a:lnTo>
                      <a:pt x="156403" y="107417"/>
                    </a:lnTo>
                    <a:cubicBezTo>
                      <a:pt x="156403" y="102663"/>
                      <a:pt x="176492" y="107417"/>
                      <a:pt x="176492" y="99716"/>
                    </a:cubicBezTo>
                    <a:lnTo>
                      <a:pt x="176492" y="31068"/>
                    </a:lnTo>
                    <a:cubicBezTo>
                      <a:pt x="182875" y="30596"/>
                      <a:pt x="189231" y="29803"/>
                      <a:pt x="195534" y="28691"/>
                    </a:cubicBezTo>
                    <a:cubicBezTo>
                      <a:pt x="199723" y="27550"/>
                      <a:pt x="214575" y="19848"/>
                      <a:pt x="218098" y="22225"/>
                    </a:cubicBezTo>
                    <a:cubicBezTo>
                      <a:pt x="221621" y="24602"/>
                      <a:pt x="226381" y="32874"/>
                      <a:pt x="228761" y="29832"/>
                    </a:cubicBezTo>
                    <a:cubicBezTo>
                      <a:pt x="232147" y="25141"/>
                      <a:pt x="237241" y="21966"/>
                      <a:pt x="242947" y="20989"/>
                    </a:cubicBezTo>
                    <a:cubicBezTo>
                      <a:pt x="247521" y="20533"/>
                      <a:pt x="252045" y="19674"/>
                      <a:pt x="256467" y="18422"/>
                    </a:cubicBezTo>
                    <a:cubicBezTo>
                      <a:pt x="255579" y="17012"/>
                      <a:pt x="255026" y="15419"/>
                      <a:pt x="254848" y="13763"/>
                    </a:cubicBezTo>
                    <a:cubicBezTo>
                      <a:pt x="254848" y="8819"/>
                      <a:pt x="218764" y="14809"/>
                      <a:pt x="212766" y="16806"/>
                    </a:cubicBezTo>
                    <a:cubicBezTo>
                      <a:pt x="202723" y="19907"/>
                      <a:pt x="192088" y="20591"/>
                      <a:pt x="181729" y="18802"/>
                    </a:cubicBezTo>
                    <a:cubicBezTo>
                      <a:pt x="175730" y="15760"/>
                      <a:pt x="137647" y="18802"/>
                      <a:pt x="137647" y="18802"/>
                    </a:cubicBezTo>
                    <a:lnTo>
                      <a:pt x="130602" y="11766"/>
                    </a:lnTo>
                    <a:lnTo>
                      <a:pt x="61195" y="11766"/>
                    </a:lnTo>
                    <a:cubicBezTo>
                      <a:pt x="54784" y="12155"/>
                      <a:pt x="48425" y="10417"/>
                      <a:pt x="43105" y="6822"/>
                    </a:cubicBezTo>
                    <a:cubicBezTo>
                      <a:pt x="37403" y="3096"/>
                      <a:pt x="30141" y="2697"/>
                      <a:pt x="24064" y="5777"/>
                    </a:cubicBezTo>
                    <a:cubicBezTo>
                      <a:pt x="17114" y="8819"/>
                      <a:pt x="20065" y="1783"/>
                      <a:pt x="15114" y="1783"/>
                    </a:cubicBezTo>
                    <a:cubicBezTo>
                      <a:pt x="11995" y="1982"/>
                      <a:pt x="9262" y="3937"/>
                      <a:pt x="8069" y="6822"/>
                    </a:cubicBezTo>
                    <a:lnTo>
                      <a:pt x="1785" y="8438"/>
                    </a:lnTo>
                    <a:cubicBezTo>
                      <a:pt x="3019" y="18136"/>
                      <a:pt x="7130" y="27242"/>
                      <a:pt x="13591" y="34586"/>
                    </a:cubicBezTo>
                    <a:cubicBezTo>
                      <a:pt x="22037" y="47202"/>
                      <a:pt x="28611" y="60973"/>
                      <a:pt x="33108" y="75470"/>
                    </a:cubicBezTo>
                    <a:cubicBezTo>
                      <a:pt x="37583" y="89922"/>
                      <a:pt x="50341" y="106181"/>
                      <a:pt x="53578" y="117115"/>
                    </a:cubicBezTo>
                    <a:cubicBezTo>
                      <a:pt x="56815" y="128049"/>
                      <a:pt x="51198" y="143833"/>
                      <a:pt x="54435" y="150869"/>
                    </a:cubicBezTo>
                    <a:cubicBezTo>
                      <a:pt x="57894" y="160934"/>
                      <a:pt x="60163" y="171369"/>
                      <a:pt x="61195" y="181960"/>
                    </a:cubicBezTo>
                    <a:cubicBezTo>
                      <a:pt x="63004" y="194130"/>
                      <a:pt x="63861" y="219992"/>
                      <a:pt x="74810" y="230451"/>
                    </a:cubicBezTo>
                    <a:cubicBezTo>
                      <a:pt x="79547" y="235298"/>
                      <a:pt x="83730" y="240655"/>
                      <a:pt x="87282" y="246424"/>
                    </a:cubicBezTo>
                    <a:cubicBezTo>
                      <a:pt x="92423" y="247185"/>
                      <a:pt x="96136" y="247850"/>
                      <a:pt x="96136" y="244713"/>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410" name="Google Shape;1410;p28"/>
              <p:cNvSpPr/>
              <p:nvPr/>
            </p:nvSpPr>
            <p:spPr>
              <a:xfrm>
                <a:off x="6388408" y="4846706"/>
                <a:ext cx="163921" cy="153469"/>
              </a:xfrm>
              <a:custGeom>
                <a:rect b="b" l="l" r="r" t="t"/>
                <a:pathLst>
                  <a:path extrusionOk="0" h="142620" w="152333">
                    <a:moveTo>
                      <a:pt x="108038" y="8248"/>
                    </a:moveTo>
                    <a:lnTo>
                      <a:pt x="105086" y="1783"/>
                    </a:lnTo>
                    <a:lnTo>
                      <a:pt x="87853" y="2353"/>
                    </a:lnTo>
                    <a:cubicBezTo>
                      <a:pt x="76619" y="5301"/>
                      <a:pt x="76619" y="8914"/>
                      <a:pt x="76619" y="12432"/>
                    </a:cubicBezTo>
                    <a:cubicBezTo>
                      <a:pt x="76619" y="15950"/>
                      <a:pt x="65956" y="24222"/>
                      <a:pt x="58244" y="26599"/>
                    </a:cubicBezTo>
                    <a:cubicBezTo>
                      <a:pt x="50532" y="28976"/>
                      <a:pt x="42249" y="46756"/>
                      <a:pt x="37488" y="49133"/>
                    </a:cubicBezTo>
                    <a:cubicBezTo>
                      <a:pt x="32728" y="51510"/>
                      <a:pt x="16733" y="45615"/>
                      <a:pt x="11972" y="44949"/>
                    </a:cubicBezTo>
                    <a:cubicBezTo>
                      <a:pt x="8520" y="45032"/>
                      <a:pt x="5094" y="45576"/>
                      <a:pt x="1785" y="46566"/>
                    </a:cubicBezTo>
                    <a:cubicBezTo>
                      <a:pt x="4737" y="51795"/>
                      <a:pt x="11306" y="57975"/>
                      <a:pt x="13210" y="57975"/>
                    </a:cubicBezTo>
                    <a:cubicBezTo>
                      <a:pt x="15115" y="57975"/>
                      <a:pt x="17209" y="78988"/>
                      <a:pt x="24254" y="81935"/>
                    </a:cubicBezTo>
                    <a:cubicBezTo>
                      <a:pt x="31300" y="84883"/>
                      <a:pt x="44248" y="92014"/>
                      <a:pt x="44248" y="96007"/>
                    </a:cubicBezTo>
                    <a:cubicBezTo>
                      <a:pt x="44248" y="100001"/>
                      <a:pt x="52246" y="104945"/>
                      <a:pt x="52246" y="111030"/>
                    </a:cubicBezTo>
                    <a:cubicBezTo>
                      <a:pt x="53374" y="118266"/>
                      <a:pt x="59083" y="123929"/>
                      <a:pt x="66337" y="125007"/>
                    </a:cubicBezTo>
                    <a:cubicBezTo>
                      <a:pt x="79094" y="124531"/>
                      <a:pt x="80427" y="129856"/>
                      <a:pt x="80427" y="133469"/>
                    </a:cubicBezTo>
                    <a:cubicBezTo>
                      <a:pt x="80427" y="137082"/>
                      <a:pt x="97374" y="133469"/>
                      <a:pt x="99469" y="136987"/>
                    </a:cubicBezTo>
                    <a:cubicBezTo>
                      <a:pt x="101563" y="140505"/>
                      <a:pt x="118510" y="139079"/>
                      <a:pt x="122224" y="141266"/>
                    </a:cubicBezTo>
                    <a:cubicBezTo>
                      <a:pt x="129174" y="134515"/>
                      <a:pt x="139171" y="125577"/>
                      <a:pt x="142598" y="121013"/>
                    </a:cubicBezTo>
                    <a:cubicBezTo>
                      <a:pt x="147930" y="113978"/>
                      <a:pt x="143455" y="104184"/>
                      <a:pt x="147930" y="101522"/>
                    </a:cubicBezTo>
                    <a:cubicBezTo>
                      <a:pt x="152405" y="98860"/>
                      <a:pt x="162116" y="87260"/>
                      <a:pt x="158593" y="86404"/>
                    </a:cubicBezTo>
                    <a:cubicBezTo>
                      <a:pt x="155070" y="85548"/>
                      <a:pt x="157641" y="76896"/>
                      <a:pt x="152309" y="71286"/>
                    </a:cubicBezTo>
                    <a:cubicBezTo>
                      <a:pt x="146978" y="65677"/>
                      <a:pt x="158593" y="63300"/>
                      <a:pt x="157641" y="53602"/>
                    </a:cubicBezTo>
                    <a:cubicBezTo>
                      <a:pt x="156689" y="43903"/>
                      <a:pt x="159450" y="24222"/>
                      <a:pt x="156784" y="22510"/>
                    </a:cubicBezTo>
                    <a:cubicBezTo>
                      <a:pt x="148823" y="20632"/>
                      <a:pt x="141072" y="17956"/>
                      <a:pt x="133649" y="14523"/>
                    </a:cubicBezTo>
                    <a:cubicBezTo>
                      <a:pt x="125610" y="10764"/>
                      <a:pt x="116906" y="8631"/>
                      <a:pt x="108038" y="8248"/>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411" name="Google Shape;1411;p28"/>
              <p:cNvSpPr/>
              <p:nvPr/>
            </p:nvSpPr>
            <p:spPr>
              <a:xfrm>
                <a:off x="6280731" y="4894896"/>
                <a:ext cx="194657" cy="204626"/>
              </a:xfrm>
              <a:custGeom>
                <a:rect b="b" l="l" r="r" t="t"/>
                <a:pathLst>
                  <a:path extrusionOk="0" h="190160" w="180895">
                    <a:moveTo>
                      <a:pt x="166400" y="80224"/>
                    </a:moveTo>
                    <a:cubicBezTo>
                      <a:pt x="159147" y="79146"/>
                      <a:pt x="153437" y="73483"/>
                      <a:pt x="152309" y="66247"/>
                    </a:cubicBezTo>
                    <a:cubicBezTo>
                      <a:pt x="152309" y="60162"/>
                      <a:pt x="144312" y="55218"/>
                      <a:pt x="144312" y="51225"/>
                    </a:cubicBezTo>
                    <a:cubicBezTo>
                      <a:pt x="144312" y="47231"/>
                      <a:pt x="131268" y="40195"/>
                      <a:pt x="124318" y="37153"/>
                    </a:cubicBezTo>
                    <a:cubicBezTo>
                      <a:pt x="117368" y="34110"/>
                      <a:pt x="115940" y="13192"/>
                      <a:pt x="113274" y="13192"/>
                    </a:cubicBezTo>
                    <a:cubicBezTo>
                      <a:pt x="110608" y="13192"/>
                      <a:pt x="104800" y="7012"/>
                      <a:pt x="101849" y="1783"/>
                    </a:cubicBezTo>
                    <a:cubicBezTo>
                      <a:pt x="97427" y="3035"/>
                      <a:pt x="92903" y="3894"/>
                      <a:pt x="88329" y="4350"/>
                    </a:cubicBezTo>
                    <a:cubicBezTo>
                      <a:pt x="82623" y="5327"/>
                      <a:pt x="77529" y="8502"/>
                      <a:pt x="74143" y="13192"/>
                    </a:cubicBezTo>
                    <a:cubicBezTo>
                      <a:pt x="71763" y="16235"/>
                      <a:pt x="67003" y="7868"/>
                      <a:pt x="63480" y="5586"/>
                    </a:cubicBezTo>
                    <a:cubicBezTo>
                      <a:pt x="59957" y="3304"/>
                      <a:pt x="45105" y="10911"/>
                      <a:pt x="40916" y="12052"/>
                    </a:cubicBezTo>
                    <a:cubicBezTo>
                      <a:pt x="34613" y="13164"/>
                      <a:pt x="28257" y="13957"/>
                      <a:pt x="21874" y="14429"/>
                    </a:cubicBezTo>
                    <a:lnTo>
                      <a:pt x="21874" y="83077"/>
                    </a:lnTo>
                    <a:cubicBezTo>
                      <a:pt x="21874" y="90778"/>
                      <a:pt x="1785" y="86024"/>
                      <a:pt x="1785" y="90778"/>
                    </a:cubicBezTo>
                    <a:lnTo>
                      <a:pt x="1785" y="149633"/>
                    </a:lnTo>
                    <a:cubicBezTo>
                      <a:pt x="6069" y="151154"/>
                      <a:pt x="10259" y="153246"/>
                      <a:pt x="11306" y="155813"/>
                    </a:cubicBezTo>
                    <a:cubicBezTo>
                      <a:pt x="14815" y="162876"/>
                      <a:pt x="17039" y="170506"/>
                      <a:pt x="17875" y="178347"/>
                    </a:cubicBezTo>
                    <a:cubicBezTo>
                      <a:pt x="16638" y="181865"/>
                      <a:pt x="13686" y="179488"/>
                      <a:pt x="13686" y="183101"/>
                    </a:cubicBezTo>
                    <a:cubicBezTo>
                      <a:pt x="13686" y="186714"/>
                      <a:pt x="11306" y="191943"/>
                      <a:pt x="17304" y="191943"/>
                    </a:cubicBezTo>
                    <a:cubicBezTo>
                      <a:pt x="23302" y="191943"/>
                      <a:pt x="33299" y="195461"/>
                      <a:pt x="37393" y="190707"/>
                    </a:cubicBezTo>
                    <a:cubicBezTo>
                      <a:pt x="41487" y="185953"/>
                      <a:pt x="55197" y="175399"/>
                      <a:pt x="55768" y="170075"/>
                    </a:cubicBezTo>
                    <a:cubicBezTo>
                      <a:pt x="56339" y="164750"/>
                      <a:pt x="59291" y="152865"/>
                      <a:pt x="69383" y="159426"/>
                    </a:cubicBezTo>
                    <a:cubicBezTo>
                      <a:pt x="75836" y="165231"/>
                      <a:pt x="84452" y="168030"/>
                      <a:pt x="93089" y="167127"/>
                    </a:cubicBezTo>
                    <a:cubicBezTo>
                      <a:pt x="106133" y="167127"/>
                      <a:pt x="109751" y="166462"/>
                      <a:pt x="112131" y="158190"/>
                    </a:cubicBezTo>
                    <a:cubicBezTo>
                      <a:pt x="114512" y="149918"/>
                      <a:pt x="112131" y="143453"/>
                      <a:pt x="119843" y="143453"/>
                    </a:cubicBezTo>
                    <a:cubicBezTo>
                      <a:pt x="127555" y="143453"/>
                      <a:pt x="137076" y="136321"/>
                      <a:pt x="137076" y="130997"/>
                    </a:cubicBezTo>
                    <a:cubicBezTo>
                      <a:pt x="137076" y="125672"/>
                      <a:pt x="140599" y="117400"/>
                      <a:pt x="145359" y="117400"/>
                    </a:cubicBezTo>
                    <a:cubicBezTo>
                      <a:pt x="152379" y="116440"/>
                      <a:pt x="158416" y="111954"/>
                      <a:pt x="161354" y="105515"/>
                    </a:cubicBezTo>
                    <a:cubicBezTo>
                      <a:pt x="162497" y="99620"/>
                      <a:pt x="170875" y="101997"/>
                      <a:pt x="173826" y="98479"/>
                    </a:cubicBezTo>
                    <a:cubicBezTo>
                      <a:pt x="175254" y="96673"/>
                      <a:pt x="178111" y="92585"/>
                      <a:pt x="180681" y="88971"/>
                    </a:cubicBezTo>
                    <a:lnTo>
                      <a:pt x="180681" y="88971"/>
                    </a:lnTo>
                    <a:cubicBezTo>
                      <a:pt x="180491" y="85073"/>
                      <a:pt x="179158" y="79749"/>
                      <a:pt x="166400" y="80224"/>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412" name="Google Shape;1412;p28"/>
              <p:cNvSpPr/>
              <p:nvPr/>
            </p:nvSpPr>
            <p:spPr>
              <a:xfrm>
                <a:off x="6507455" y="5074454"/>
                <a:ext cx="30735" cy="30694"/>
              </a:xfrm>
              <a:custGeom>
                <a:rect b="b" l="l" r="r" t="t"/>
                <a:pathLst>
                  <a:path extrusionOk="0" h="28524" w="28562">
                    <a:moveTo>
                      <a:pt x="15400" y="1783"/>
                    </a:moveTo>
                    <a:cubicBezTo>
                      <a:pt x="10449" y="1783"/>
                      <a:pt x="1785" y="13763"/>
                      <a:pt x="1785" y="16235"/>
                    </a:cubicBezTo>
                    <a:cubicBezTo>
                      <a:pt x="1785" y="18707"/>
                      <a:pt x="7974" y="34395"/>
                      <a:pt x="14162" y="34776"/>
                    </a:cubicBezTo>
                    <a:cubicBezTo>
                      <a:pt x="20351" y="35156"/>
                      <a:pt x="24825" y="34776"/>
                      <a:pt x="25301" y="30212"/>
                    </a:cubicBezTo>
                    <a:cubicBezTo>
                      <a:pt x="25678" y="28072"/>
                      <a:pt x="26873" y="26163"/>
                      <a:pt x="28634" y="24887"/>
                    </a:cubicBezTo>
                    <a:cubicBezTo>
                      <a:pt x="28634" y="20989"/>
                      <a:pt x="27110" y="12717"/>
                      <a:pt x="26825" y="7678"/>
                    </a:cubicBezTo>
                    <a:cubicBezTo>
                      <a:pt x="23526" y="4854"/>
                      <a:pt x="19615" y="2835"/>
                      <a:pt x="15400" y="1783"/>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413" name="Google Shape;1413;p28"/>
              <p:cNvSpPr/>
              <p:nvPr/>
            </p:nvSpPr>
            <p:spPr>
              <a:xfrm>
                <a:off x="6429388" y="5139425"/>
                <a:ext cx="51225" cy="51157"/>
              </a:xfrm>
              <a:custGeom>
                <a:rect b="b" l="l" r="r" t="t"/>
                <a:pathLst>
                  <a:path extrusionOk="0" h="47540" w="47604">
                    <a:moveTo>
                      <a:pt x="33775" y="3208"/>
                    </a:moveTo>
                    <a:cubicBezTo>
                      <a:pt x="31395" y="-1546"/>
                      <a:pt x="15971" y="6726"/>
                      <a:pt x="13591" y="11480"/>
                    </a:cubicBezTo>
                    <a:cubicBezTo>
                      <a:pt x="11211" y="16234"/>
                      <a:pt x="1785" y="29164"/>
                      <a:pt x="1785" y="29164"/>
                    </a:cubicBezTo>
                    <a:lnTo>
                      <a:pt x="13591" y="45803"/>
                    </a:lnTo>
                    <a:lnTo>
                      <a:pt x="21874" y="46945"/>
                    </a:lnTo>
                    <a:cubicBezTo>
                      <a:pt x="21874" y="46945"/>
                      <a:pt x="24254" y="41049"/>
                      <a:pt x="26635" y="36295"/>
                    </a:cubicBezTo>
                    <a:cubicBezTo>
                      <a:pt x="29015" y="31541"/>
                      <a:pt x="39678" y="37531"/>
                      <a:pt x="39678" y="32777"/>
                    </a:cubicBezTo>
                    <a:cubicBezTo>
                      <a:pt x="39678" y="28023"/>
                      <a:pt x="46819" y="23269"/>
                      <a:pt x="46819" y="18515"/>
                    </a:cubicBezTo>
                    <a:cubicBezTo>
                      <a:pt x="46819" y="13761"/>
                      <a:pt x="36155" y="7867"/>
                      <a:pt x="33775" y="3208"/>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414" name="Google Shape;1414;p28"/>
              <p:cNvSpPr/>
              <p:nvPr/>
            </p:nvSpPr>
            <p:spPr>
              <a:xfrm>
                <a:off x="6206352" y="4988512"/>
                <a:ext cx="348333" cy="296709"/>
              </a:xfrm>
              <a:custGeom>
                <a:rect b="b" l="l" r="r" t="t"/>
                <a:pathLst>
                  <a:path extrusionOk="0" h="275732" w="323707">
                    <a:moveTo>
                      <a:pt x="308832" y="106846"/>
                    </a:moveTo>
                    <a:cubicBezTo>
                      <a:pt x="308832" y="106846"/>
                      <a:pt x="308832" y="105991"/>
                      <a:pt x="308832" y="104755"/>
                    </a:cubicBezTo>
                    <a:cubicBezTo>
                      <a:pt x="307071" y="106030"/>
                      <a:pt x="305876" y="107939"/>
                      <a:pt x="305499" y="110079"/>
                    </a:cubicBezTo>
                    <a:cubicBezTo>
                      <a:pt x="305023" y="114643"/>
                      <a:pt x="300548" y="115023"/>
                      <a:pt x="294360" y="114643"/>
                    </a:cubicBezTo>
                    <a:cubicBezTo>
                      <a:pt x="288171" y="114263"/>
                      <a:pt x="281983" y="98574"/>
                      <a:pt x="281983" y="96102"/>
                    </a:cubicBezTo>
                    <a:cubicBezTo>
                      <a:pt x="281983" y="93630"/>
                      <a:pt x="290647" y="81650"/>
                      <a:pt x="295597" y="81650"/>
                    </a:cubicBezTo>
                    <a:cubicBezTo>
                      <a:pt x="299812" y="82703"/>
                      <a:pt x="303724" y="84721"/>
                      <a:pt x="307023" y="87545"/>
                    </a:cubicBezTo>
                    <a:cubicBezTo>
                      <a:pt x="306887" y="86281"/>
                      <a:pt x="306887" y="85006"/>
                      <a:pt x="307023" y="83742"/>
                    </a:cubicBezTo>
                    <a:cubicBezTo>
                      <a:pt x="307023" y="81080"/>
                      <a:pt x="310545" y="50464"/>
                      <a:pt x="305214" y="47421"/>
                    </a:cubicBezTo>
                    <a:cubicBezTo>
                      <a:pt x="299882" y="44379"/>
                      <a:pt x="294550" y="13192"/>
                      <a:pt x="292741" y="10055"/>
                    </a:cubicBezTo>
                    <a:cubicBezTo>
                      <a:pt x="290932" y="6917"/>
                      <a:pt x="271415" y="8819"/>
                      <a:pt x="269225" y="5206"/>
                    </a:cubicBezTo>
                    <a:cubicBezTo>
                      <a:pt x="267035" y="1592"/>
                      <a:pt x="250183" y="5206"/>
                      <a:pt x="250183" y="1783"/>
                    </a:cubicBezTo>
                    <a:cubicBezTo>
                      <a:pt x="247613" y="5586"/>
                      <a:pt x="244756" y="9674"/>
                      <a:pt x="243328" y="11291"/>
                    </a:cubicBezTo>
                    <a:cubicBezTo>
                      <a:pt x="240377" y="14809"/>
                      <a:pt x="231998" y="12432"/>
                      <a:pt x="230856" y="18327"/>
                    </a:cubicBezTo>
                    <a:cubicBezTo>
                      <a:pt x="227918" y="24765"/>
                      <a:pt x="221881" y="29251"/>
                      <a:pt x="214861" y="30212"/>
                    </a:cubicBezTo>
                    <a:cubicBezTo>
                      <a:pt x="210101" y="30212"/>
                      <a:pt x="206578" y="38484"/>
                      <a:pt x="206578" y="43808"/>
                    </a:cubicBezTo>
                    <a:cubicBezTo>
                      <a:pt x="206578" y="49133"/>
                      <a:pt x="197057" y="56264"/>
                      <a:pt x="189345" y="56264"/>
                    </a:cubicBezTo>
                    <a:cubicBezTo>
                      <a:pt x="181634" y="56264"/>
                      <a:pt x="184014" y="62729"/>
                      <a:pt x="181634" y="71001"/>
                    </a:cubicBezTo>
                    <a:cubicBezTo>
                      <a:pt x="179253" y="79273"/>
                      <a:pt x="175730" y="79939"/>
                      <a:pt x="162592" y="79939"/>
                    </a:cubicBezTo>
                    <a:cubicBezTo>
                      <a:pt x="153954" y="80841"/>
                      <a:pt x="145338" y="78042"/>
                      <a:pt x="138885" y="72237"/>
                    </a:cubicBezTo>
                    <a:cubicBezTo>
                      <a:pt x="128793" y="65677"/>
                      <a:pt x="125841" y="77562"/>
                      <a:pt x="125270" y="82886"/>
                    </a:cubicBezTo>
                    <a:cubicBezTo>
                      <a:pt x="124699" y="88211"/>
                      <a:pt x="111084" y="98860"/>
                      <a:pt x="106895" y="103518"/>
                    </a:cubicBezTo>
                    <a:cubicBezTo>
                      <a:pt x="102706" y="108178"/>
                      <a:pt x="92709" y="104755"/>
                      <a:pt x="86806" y="104755"/>
                    </a:cubicBezTo>
                    <a:cubicBezTo>
                      <a:pt x="80903" y="104755"/>
                      <a:pt x="83188" y="99430"/>
                      <a:pt x="83188" y="95912"/>
                    </a:cubicBezTo>
                    <a:cubicBezTo>
                      <a:pt x="83188" y="92394"/>
                      <a:pt x="86139" y="94676"/>
                      <a:pt x="87377" y="91158"/>
                    </a:cubicBezTo>
                    <a:cubicBezTo>
                      <a:pt x="86370" y="83353"/>
                      <a:pt x="83985" y="75788"/>
                      <a:pt x="80332" y="68814"/>
                    </a:cubicBezTo>
                    <a:cubicBezTo>
                      <a:pt x="79380" y="66247"/>
                      <a:pt x="75191" y="64155"/>
                      <a:pt x="70811" y="62634"/>
                    </a:cubicBezTo>
                    <a:lnTo>
                      <a:pt x="70811" y="135370"/>
                    </a:lnTo>
                    <a:cubicBezTo>
                      <a:pt x="70811" y="141836"/>
                      <a:pt x="60148" y="144878"/>
                      <a:pt x="57768" y="148396"/>
                    </a:cubicBezTo>
                    <a:cubicBezTo>
                      <a:pt x="55387" y="151914"/>
                      <a:pt x="40535" y="148967"/>
                      <a:pt x="32252" y="148967"/>
                    </a:cubicBezTo>
                    <a:cubicBezTo>
                      <a:pt x="23969" y="148967"/>
                      <a:pt x="25778" y="140695"/>
                      <a:pt x="21588" y="134705"/>
                    </a:cubicBezTo>
                    <a:cubicBezTo>
                      <a:pt x="17399" y="128715"/>
                      <a:pt x="10354" y="136511"/>
                      <a:pt x="10354" y="140695"/>
                    </a:cubicBezTo>
                    <a:cubicBezTo>
                      <a:pt x="10354" y="144878"/>
                      <a:pt x="6641" y="143167"/>
                      <a:pt x="1785" y="142691"/>
                    </a:cubicBezTo>
                    <a:cubicBezTo>
                      <a:pt x="8134" y="152695"/>
                      <a:pt x="13189" y="163461"/>
                      <a:pt x="16828" y="174733"/>
                    </a:cubicBezTo>
                    <a:cubicBezTo>
                      <a:pt x="21588" y="190422"/>
                      <a:pt x="33109" y="205159"/>
                      <a:pt x="35870" y="214287"/>
                    </a:cubicBezTo>
                    <a:cubicBezTo>
                      <a:pt x="38631" y="223415"/>
                      <a:pt x="42058" y="232067"/>
                      <a:pt x="35870" y="233303"/>
                    </a:cubicBezTo>
                    <a:cubicBezTo>
                      <a:pt x="29681" y="234539"/>
                      <a:pt x="29586" y="239578"/>
                      <a:pt x="35870" y="249657"/>
                    </a:cubicBezTo>
                    <a:cubicBezTo>
                      <a:pt x="42153" y="259735"/>
                      <a:pt x="36727" y="265630"/>
                      <a:pt x="42344" y="266771"/>
                    </a:cubicBezTo>
                    <a:cubicBezTo>
                      <a:pt x="47961" y="267912"/>
                      <a:pt x="46247" y="271525"/>
                      <a:pt x="50627" y="271811"/>
                    </a:cubicBezTo>
                    <a:cubicBezTo>
                      <a:pt x="55006" y="272096"/>
                      <a:pt x="58339" y="276565"/>
                      <a:pt x="61290" y="280368"/>
                    </a:cubicBezTo>
                    <a:cubicBezTo>
                      <a:pt x="64245" y="283786"/>
                      <a:pt x="69415" y="284166"/>
                      <a:pt x="72839" y="281215"/>
                    </a:cubicBezTo>
                    <a:cubicBezTo>
                      <a:pt x="73414" y="280720"/>
                      <a:pt x="73917" y="280146"/>
                      <a:pt x="74334" y="279512"/>
                    </a:cubicBezTo>
                    <a:cubicBezTo>
                      <a:pt x="77666" y="274758"/>
                      <a:pt x="87663" y="273332"/>
                      <a:pt x="98040" y="273332"/>
                    </a:cubicBezTo>
                    <a:cubicBezTo>
                      <a:pt x="108418" y="273332"/>
                      <a:pt x="106324" y="268863"/>
                      <a:pt x="116416" y="265916"/>
                    </a:cubicBezTo>
                    <a:cubicBezTo>
                      <a:pt x="126487" y="262973"/>
                      <a:pt x="137192" y="262973"/>
                      <a:pt x="147263" y="265916"/>
                    </a:cubicBezTo>
                    <a:cubicBezTo>
                      <a:pt x="153627" y="268197"/>
                      <a:pt x="160699" y="267314"/>
                      <a:pt x="166305" y="263539"/>
                    </a:cubicBezTo>
                    <a:cubicBezTo>
                      <a:pt x="170494" y="260876"/>
                      <a:pt x="178491" y="267722"/>
                      <a:pt x="179063" y="260876"/>
                    </a:cubicBezTo>
                    <a:cubicBezTo>
                      <a:pt x="179634" y="254031"/>
                      <a:pt x="187917" y="255266"/>
                      <a:pt x="195629" y="255266"/>
                    </a:cubicBezTo>
                    <a:cubicBezTo>
                      <a:pt x="203341" y="255266"/>
                      <a:pt x="222002" y="243096"/>
                      <a:pt x="236854" y="229214"/>
                    </a:cubicBezTo>
                    <a:cubicBezTo>
                      <a:pt x="254653" y="211442"/>
                      <a:pt x="270602" y="191914"/>
                      <a:pt x="284458" y="170930"/>
                    </a:cubicBezTo>
                    <a:cubicBezTo>
                      <a:pt x="292391" y="158965"/>
                      <a:pt x="302011" y="148205"/>
                      <a:pt x="313021" y="138983"/>
                    </a:cubicBezTo>
                    <a:cubicBezTo>
                      <a:pt x="318067" y="134325"/>
                      <a:pt x="321018" y="117971"/>
                      <a:pt x="322542" y="105991"/>
                    </a:cubicBezTo>
                    <a:cubicBezTo>
                      <a:pt x="317958" y="105974"/>
                      <a:pt x="313378" y="106260"/>
                      <a:pt x="308832" y="106846"/>
                    </a:cubicBezTo>
                    <a:close/>
                    <a:moveTo>
                      <a:pt x="247041" y="173402"/>
                    </a:moveTo>
                    <a:cubicBezTo>
                      <a:pt x="247041" y="178156"/>
                      <a:pt x="236378" y="172166"/>
                      <a:pt x="233998" y="176920"/>
                    </a:cubicBezTo>
                    <a:cubicBezTo>
                      <a:pt x="231618" y="181674"/>
                      <a:pt x="229238" y="187569"/>
                      <a:pt x="229238" y="187569"/>
                    </a:cubicBezTo>
                    <a:lnTo>
                      <a:pt x="220954" y="186428"/>
                    </a:lnTo>
                    <a:lnTo>
                      <a:pt x="209149" y="169789"/>
                    </a:lnTo>
                    <a:cubicBezTo>
                      <a:pt x="209149" y="169789"/>
                      <a:pt x="218669" y="156859"/>
                      <a:pt x="220954" y="152105"/>
                    </a:cubicBezTo>
                    <a:cubicBezTo>
                      <a:pt x="223239" y="147351"/>
                      <a:pt x="238758" y="139079"/>
                      <a:pt x="241139" y="143833"/>
                    </a:cubicBezTo>
                    <a:cubicBezTo>
                      <a:pt x="243519" y="148587"/>
                      <a:pt x="254182" y="154482"/>
                      <a:pt x="254182" y="159140"/>
                    </a:cubicBezTo>
                    <a:cubicBezTo>
                      <a:pt x="254182" y="163799"/>
                      <a:pt x="246946" y="168268"/>
                      <a:pt x="246946" y="173402"/>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415" name="Google Shape;1415;p28"/>
              <p:cNvSpPr/>
              <p:nvPr/>
            </p:nvSpPr>
            <p:spPr>
              <a:xfrm>
                <a:off x="6115273" y="4631802"/>
                <a:ext cx="245882" cy="266014"/>
              </a:xfrm>
              <a:custGeom>
                <a:rect b="b" l="l" r="r" t="t"/>
                <a:pathLst>
                  <a:path extrusionOk="0" h="247208" w="228499">
                    <a:moveTo>
                      <a:pt x="14543" y="229637"/>
                    </a:moveTo>
                    <a:cubicBezTo>
                      <a:pt x="19494" y="229637"/>
                      <a:pt x="16543" y="236673"/>
                      <a:pt x="23493" y="233631"/>
                    </a:cubicBezTo>
                    <a:cubicBezTo>
                      <a:pt x="29570" y="230551"/>
                      <a:pt x="36832" y="230950"/>
                      <a:pt x="42535" y="234676"/>
                    </a:cubicBezTo>
                    <a:cubicBezTo>
                      <a:pt x="47854" y="238271"/>
                      <a:pt x="54213" y="240009"/>
                      <a:pt x="60624" y="239620"/>
                    </a:cubicBezTo>
                    <a:lnTo>
                      <a:pt x="129745" y="239621"/>
                    </a:lnTo>
                    <a:lnTo>
                      <a:pt x="136791" y="246657"/>
                    </a:lnTo>
                    <a:cubicBezTo>
                      <a:pt x="136791" y="246657"/>
                      <a:pt x="174874" y="243614"/>
                      <a:pt x="180872" y="246657"/>
                    </a:cubicBezTo>
                    <a:cubicBezTo>
                      <a:pt x="191231" y="248445"/>
                      <a:pt x="201866" y="247761"/>
                      <a:pt x="211910" y="244660"/>
                    </a:cubicBezTo>
                    <a:cubicBezTo>
                      <a:pt x="213716" y="244083"/>
                      <a:pt x="215561" y="243638"/>
                      <a:pt x="217432" y="243329"/>
                    </a:cubicBezTo>
                    <a:lnTo>
                      <a:pt x="194487" y="212142"/>
                    </a:lnTo>
                    <a:lnTo>
                      <a:pt x="196581" y="145586"/>
                    </a:lnTo>
                    <a:lnTo>
                      <a:pt x="226286" y="146537"/>
                    </a:lnTo>
                    <a:lnTo>
                      <a:pt x="231428" y="141498"/>
                    </a:lnTo>
                    <a:lnTo>
                      <a:pt x="235712" y="101659"/>
                    </a:lnTo>
                    <a:cubicBezTo>
                      <a:pt x="233996" y="100839"/>
                      <a:pt x="232000" y="100839"/>
                      <a:pt x="230285" y="101659"/>
                    </a:cubicBezTo>
                    <a:cubicBezTo>
                      <a:pt x="224559" y="103578"/>
                      <a:pt x="218476" y="104195"/>
                      <a:pt x="212481" y="103466"/>
                    </a:cubicBezTo>
                    <a:cubicBezTo>
                      <a:pt x="206292" y="103466"/>
                      <a:pt x="205436" y="109646"/>
                      <a:pt x="201818" y="108790"/>
                    </a:cubicBezTo>
                    <a:cubicBezTo>
                      <a:pt x="198200" y="107935"/>
                      <a:pt x="200961" y="97190"/>
                      <a:pt x="201818" y="92817"/>
                    </a:cubicBezTo>
                    <a:cubicBezTo>
                      <a:pt x="202674" y="88443"/>
                      <a:pt x="196486" y="80361"/>
                      <a:pt x="192297" y="76843"/>
                    </a:cubicBezTo>
                    <a:cubicBezTo>
                      <a:pt x="188108" y="73325"/>
                      <a:pt x="197628" y="51076"/>
                      <a:pt x="194963" y="48319"/>
                    </a:cubicBezTo>
                    <a:cubicBezTo>
                      <a:pt x="192145" y="43494"/>
                      <a:pt x="190913" y="37907"/>
                      <a:pt x="191440" y="32346"/>
                    </a:cubicBezTo>
                    <a:cubicBezTo>
                      <a:pt x="191440" y="26071"/>
                      <a:pt x="186965" y="29683"/>
                      <a:pt x="178111" y="29683"/>
                    </a:cubicBezTo>
                    <a:cubicBezTo>
                      <a:pt x="169257" y="29683"/>
                      <a:pt x="168590" y="25215"/>
                      <a:pt x="168590" y="25215"/>
                    </a:cubicBezTo>
                    <a:cubicBezTo>
                      <a:pt x="163353" y="23797"/>
                      <a:pt x="157832" y="23797"/>
                      <a:pt x="152595" y="25215"/>
                    </a:cubicBezTo>
                    <a:cubicBezTo>
                      <a:pt x="147264" y="27877"/>
                      <a:pt x="148215" y="44231"/>
                      <a:pt x="144597" y="42995"/>
                    </a:cubicBezTo>
                    <a:cubicBezTo>
                      <a:pt x="136769" y="42791"/>
                      <a:pt x="128967" y="43982"/>
                      <a:pt x="121557" y="46513"/>
                    </a:cubicBezTo>
                    <a:cubicBezTo>
                      <a:pt x="112608" y="49175"/>
                      <a:pt x="109085" y="44801"/>
                      <a:pt x="104610" y="34152"/>
                    </a:cubicBezTo>
                    <a:cubicBezTo>
                      <a:pt x="100135" y="23503"/>
                      <a:pt x="95089" y="27021"/>
                      <a:pt x="96613" y="19034"/>
                    </a:cubicBezTo>
                    <a:cubicBezTo>
                      <a:pt x="97327" y="13190"/>
                      <a:pt x="96089" y="7274"/>
                      <a:pt x="93090" y="2205"/>
                    </a:cubicBezTo>
                    <a:cubicBezTo>
                      <a:pt x="93090" y="2205"/>
                      <a:pt x="34442" y="1255"/>
                      <a:pt x="28158" y="2205"/>
                    </a:cubicBezTo>
                    <a:cubicBezTo>
                      <a:pt x="24039" y="3522"/>
                      <a:pt x="20199" y="5585"/>
                      <a:pt x="16828" y="8290"/>
                    </a:cubicBezTo>
                    <a:cubicBezTo>
                      <a:pt x="21620" y="22665"/>
                      <a:pt x="27508" y="36651"/>
                      <a:pt x="34442" y="50126"/>
                    </a:cubicBezTo>
                    <a:cubicBezTo>
                      <a:pt x="37108" y="55736"/>
                      <a:pt x="31205" y="60775"/>
                      <a:pt x="31205" y="71139"/>
                    </a:cubicBezTo>
                    <a:cubicBezTo>
                      <a:pt x="31205" y="81502"/>
                      <a:pt x="42439" y="100423"/>
                      <a:pt x="43582" y="113069"/>
                    </a:cubicBezTo>
                    <a:cubicBezTo>
                      <a:pt x="44724" y="125714"/>
                      <a:pt x="36441" y="133796"/>
                      <a:pt x="29396" y="142163"/>
                    </a:cubicBezTo>
                    <a:cubicBezTo>
                      <a:pt x="21046" y="153215"/>
                      <a:pt x="15996" y="166400"/>
                      <a:pt x="14829" y="180196"/>
                    </a:cubicBezTo>
                    <a:cubicBezTo>
                      <a:pt x="14829" y="191700"/>
                      <a:pt x="4165" y="203015"/>
                      <a:pt x="4451" y="208720"/>
                    </a:cubicBezTo>
                    <a:cubicBezTo>
                      <a:pt x="4338" y="217749"/>
                      <a:pt x="3446" y="226751"/>
                      <a:pt x="1785" y="235627"/>
                    </a:cubicBezTo>
                    <a:lnTo>
                      <a:pt x="1785" y="236388"/>
                    </a:lnTo>
                    <a:lnTo>
                      <a:pt x="8069" y="234771"/>
                    </a:lnTo>
                    <a:cubicBezTo>
                      <a:pt x="9140" y="232018"/>
                      <a:pt x="11615" y="230055"/>
                      <a:pt x="14543" y="229637"/>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416" name="Google Shape;1416;p28"/>
              <p:cNvSpPr/>
              <p:nvPr/>
            </p:nvSpPr>
            <p:spPr>
              <a:xfrm>
                <a:off x="6322634" y="4681778"/>
                <a:ext cx="245882" cy="214857"/>
              </a:xfrm>
              <a:custGeom>
                <a:rect b="b" l="l" r="r" t="t"/>
                <a:pathLst>
                  <a:path extrusionOk="0" h="199668" w="228499">
                    <a:moveTo>
                      <a:pt x="179253" y="9960"/>
                    </a:moveTo>
                    <a:cubicBezTo>
                      <a:pt x="173934" y="8220"/>
                      <a:pt x="169014" y="5440"/>
                      <a:pt x="164781" y="1783"/>
                    </a:cubicBezTo>
                    <a:cubicBezTo>
                      <a:pt x="160973" y="6061"/>
                      <a:pt x="147359" y="5301"/>
                      <a:pt x="140694" y="5301"/>
                    </a:cubicBezTo>
                    <a:cubicBezTo>
                      <a:pt x="134029" y="5301"/>
                      <a:pt x="139837" y="14809"/>
                      <a:pt x="135362" y="18612"/>
                    </a:cubicBezTo>
                    <a:cubicBezTo>
                      <a:pt x="130887" y="22415"/>
                      <a:pt x="129078" y="27549"/>
                      <a:pt x="132696" y="29261"/>
                    </a:cubicBezTo>
                    <a:cubicBezTo>
                      <a:pt x="136314" y="30972"/>
                      <a:pt x="131840" y="46185"/>
                      <a:pt x="131840" y="51510"/>
                    </a:cubicBezTo>
                    <a:cubicBezTo>
                      <a:pt x="131840" y="56834"/>
                      <a:pt x="124699" y="68339"/>
                      <a:pt x="127365" y="70526"/>
                    </a:cubicBezTo>
                    <a:cubicBezTo>
                      <a:pt x="130031" y="72713"/>
                      <a:pt x="134410" y="84693"/>
                      <a:pt x="140694" y="86499"/>
                    </a:cubicBezTo>
                    <a:cubicBezTo>
                      <a:pt x="146978" y="88306"/>
                      <a:pt x="151357" y="82030"/>
                      <a:pt x="154023" y="82030"/>
                    </a:cubicBezTo>
                    <a:cubicBezTo>
                      <a:pt x="156689" y="82030"/>
                      <a:pt x="156689" y="90017"/>
                      <a:pt x="156689" y="96293"/>
                    </a:cubicBezTo>
                    <a:cubicBezTo>
                      <a:pt x="156900" y="99618"/>
                      <a:pt x="155607" y="102863"/>
                      <a:pt x="153166" y="105135"/>
                    </a:cubicBezTo>
                    <a:cubicBezTo>
                      <a:pt x="153166" y="105135"/>
                      <a:pt x="143645" y="108653"/>
                      <a:pt x="138885" y="105135"/>
                    </a:cubicBezTo>
                    <a:cubicBezTo>
                      <a:pt x="134456" y="100544"/>
                      <a:pt x="131648" y="94635"/>
                      <a:pt x="130887" y="88306"/>
                    </a:cubicBezTo>
                    <a:cubicBezTo>
                      <a:pt x="130887" y="84693"/>
                      <a:pt x="120224" y="84693"/>
                      <a:pt x="115749" y="84693"/>
                    </a:cubicBezTo>
                    <a:cubicBezTo>
                      <a:pt x="111275" y="84693"/>
                      <a:pt x="106895" y="76706"/>
                      <a:pt x="105181" y="73188"/>
                    </a:cubicBezTo>
                    <a:cubicBezTo>
                      <a:pt x="103467" y="69670"/>
                      <a:pt x="98040" y="74044"/>
                      <a:pt x="98040" y="76706"/>
                    </a:cubicBezTo>
                    <a:cubicBezTo>
                      <a:pt x="98040" y="79368"/>
                      <a:pt x="93566" y="79368"/>
                      <a:pt x="89091" y="79368"/>
                    </a:cubicBezTo>
                    <a:cubicBezTo>
                      <a:pt x="84616" y="79368"/>
                      <a:pt x="75762" y="72332"/>
                      <a:pt x="72239" y="74044"/>
                    </a:cubicBezTo>
                    <a:cubicBezTo>
                      <a:pt x="68716" y="75755"/>
                      <a:pt x="65099" y="67864"/>
                      <a:pt x="66051" y="64536"/>
                    </a:cubicBezTo>
                    <a:cubicBezTo>
                      <a:pt x="67003" y="61208"/>
                      <a:pt x="57101" y="63680"/>
                      <a:pt x="53578" y="65487"/>
                    </a:cubicBezTo>
                    <a:cubicBezTo>
                      <a:pt x="50056" y="67293"/>
                      <a:pt x="48247" y="61018"/>
                      <a:pt x="48247" y="61018"/>
                    </a:cubicBezTo>
                    <a:cubicBezTo>
                      <a:pt x="46943" y="58908"/>
                      <a:pt x="45146" y="57146"/>
                      <a:pt x="43010" y="55883"/>
                    </a:cubicBezTo>
                    <a:lnTo>
                      <a:pt x="38726" y="95722"/>
                    </a:lnTo>
                    <a:lnTo>
                      <a:pt x="33585" y="100761"/>
                    </a:lnTo>
                    <a:lnTo>
                      <a:pt x="3880" y="99810"/>
                    </a:lnTo>
                    <a:lnTo>
                      <a:pt x="1785" y="166367"/>
                    </a:lnTo>
                    <a:lnTo>
                      <a:pt x="24730" y="197553"/>
                    </a:lnTo>
                    <a:cubicBezTo>
                      <a:pt x="36631" y="195176"/>
                      <a:pt x="61290" y="191753"/>
                      <a:pt x="61290" y="195842"/>
                    </a:cubicBezTo>
                    <a:cubicBezTo>
                      <a:pt x="61467" y="197497"/>
                      <a:pt x="62021" y="199091"/>
                      <a:pt x="62909" y="200500"/>
                    </a:cubicBezTo>
                    <a:cubicBezTo>
                      <a:pt x="66217" y="199511"/>
                      <a:pt x="69643" y="198967"/>
                      <a:pt x="73096" y="198884"/>
                    </a:cubicBezTo>
                    <a:cubicBezTo>
                      <a:pt x="77856" y="199549"/>
                      <a:pt x="93851" y="205445"/>
                      <a:pt x="98612" y="203068"/>
                    </a:cubicBezTo>
                    <a:cubicBezTo>
                      <a:pt x="103372" y="200691"/>
                      <a:pt x="111655" y="182910"/>
                      <a:pt x="119367" y="180533"/>
                    </a:cubicBezTo>
                    <a:cubicBezTo>
                      <a:pt x="127079" y="178156"/>
                      <a:pt x="137742" y="169885"/>
                      <a:pt x="137742" y="166367"/>
                    </a:cubicBezTo>
                    <a:cubicBezTo>
                      <a:pt x="137742" y="162849"/>
                      <a:pt x="137742" y="159236"/>
                      <a:pt x="148977" y="156288"/>
                    </a:cubicBezTo>
                    <a:lnTo>
                      <a:pt x="166210" y="155718"/>
                    </a:lnTo>
                    <a:lnTo>
                      <a:pt x="167352" y="155718"/>
                    </a:lnTo>
                    <a:lnTo>
                      <a:pt x="163163" y="140885"/>
                    </a:lnTo>
                    <a:cubicBezTo>
                      <a:pt x="163163" y="140885"/>
                      <a:pt x="215718" y="121299"/>
                      <a:pt x="218765" y="120823"/>
                    </a:cubicBezTo>
                    <a:cubicBezTo>
                      <a:pt x="216384" y="116164"/>
                      <a:pt x="214004" y="112646"/>
                      <a:pt x="215147" y="112076"/>
                    </a:cubicBezTo>
                    <a:cubicBezTo>
                      <a:pt x="216289" y="111505"/>
                      <a:pt x="218288" y="96673"/>
                      <a:pt x="218288" y="92584"/>
                    </a:cubicBezTo>
                    <a:cubicBezTo>
                      <a:pt x="218288" y="88496"/>
                      <a:pt x="230570" y="91539"/>
                      <a:pt x="226476" y="87450"/>
                    </a:cubicBezTo>
                    <a:cubicBezTo>
                      <a:pt x="222382" y="83361"/>
                      <a:pt x="223430" y="59782"/>
                      <a:pt x="225429" y="54647"/>
                    </a:cubicBezTo>
                    <a:cubicBezTo>
                      <a:pt x="227428" y="49513"/>
                      <a:pt x="232570" y="54647"/>
                      <a:pt x="232570" y="50559"/>
                    </a:cubicBezTo>
                    <a:cubicBezTo>
                      <a:pt x="230723" y="42880"/>
                      <a:pt x="227497" y="35600"/>
                      <a:pt x="223049" y="29071"/>
                    </a:cubicBezTo>
                    <a:cubicBezTo>
                      <a:pt x="215132" y="23991"/>
                      <a:pt x="206454" y="20203"/>
                      <a:pt x="197343" y="17851"/>
                    </a:cubicBezTo>
                    <a:cubicBezTo>
                      <a:pt x="192582" y="16140"/>
                      <a:pt x="184394" y="9960"/>
                      <a:pt x="179253" y="9960"/>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417" name="Google Shape;1417;p28"/>
              <p:cNvSpPr/>
              <p:nvPr/>
            </p:nvSpPr>
            <p:spPr>
              <a:xfrm>
                <a:off x="6470134" y="4526874"/>
                <a:ext cx="40980" cy="30694"/>
              </a:xfrm>
              <a:custGeom>
                <a:rect b="b" l="l" r="r" t="t"/>
                <a:pathLst>
                  <a:path extrusionOk="0" h="28524" w="38083">
                    <a:moveTo>
                      <a:pt x="33802" y="1783"/>
                    </a:moveTo>
                    <a:cubicBezTo>
                      <a:pt x="30040" y="2728"/>
                      <a:pt x="26350" y="3935"/>
                      <a:pt x="22758" y="5396"/>
                    </a:cubicBezTo>
                    <a:cubicBezTo>
                      <a:pt x="19771" y="7231"/>
                      <a:pt x="16190" y="7844"/>
                      <a:pt x="12761" y="7107"/>
                    </a:cubicBezTo>
                    <a:cubicBezTo>
                      <a:pt x="12125" y="7955"/>
                      <a:pt x="11269" y="8613"/>
                      <a:pt x="10286" y="9009"/>
                    </a:cubicBezTo>
                    <a:cubicBezTo>
                      <a:pt x="5430" y="10815"/>
                      <a:pt x="6287" y="21940"/>
                      <a:pt x="6287" y="21940"/>
                    </a:cubicBezTo>
                    <a:cubicBezTo>
                      <a:pt x="3504" y="22334"/>
                      <a:pt x="1529" y="24852"/>
                      <a:pt x="1812" y="27645"/>
                    </a:cubicBezTo>
                    <a:cubicBezTo>
                      <a:pt x="1746" y="30239"/>
                      <a:pt x="3361" y="32580"/>
                      <a:pt x="5811" y="33444"/>
                    </a:cubicBezTo>
                    <a:cubicBezTo>
                      <a:pt x="8047" y="33486"/>
                      <a:pt x="10276" y="33708"/>
                      <a:pt x="12476" y="34110"/>
                    </a:cubicBezTo>
                    <a:cubicBezTo>
                      <a:pt x="23710" y="36107"/>
                      <a:pt x="22758" y="27930"/>
                      <a:pt x="22758" y="27930"/>
                    </a:cubicBezTo>
                    <a:cubicBezTo>
                      <a:pt x="22758" y="27930"/>
                      <a:pt x="39134" y="28976"/>
                      <a:pt x="40181" y="23841"/>
                    </a:cubicBezTo>
                    <a:cubicBezTo>
                      <a:pt x="40299" y="19208"/>
                      <a:pt x="39217" y="14623"/>
                      <a:pt x="37039" y="10530"/>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418" name="Google Shape;1418;p28"/>
              <p:cNvSpPr/>
              <p:nvPr/>
            </p:nvSpPr>
            <p:spPr>
              <a:xfrm>
                <a:off x="6729671" y="4240581"/>
                <a:ext cx="225391" cy="296709"/>
              </a:xfrm>
              <a:custGeom>
                <a:rect b="b" l="l" r="r" t="t"/>
                <a:pathLst>
                  <a:path extrusionOk="0" h="275732" w="209457">
                    <a:moveTo>
                      <a:pt x="50437" y="51816"/>
                    </a:moveTo>
                    <a:cubicBezTo>
                      <a:pt x="53959" y="53622"/>
                      <a:pt x="59957" y="62940"/>
                      <a:pt x="63766" y="63796"/>
                    </a:cubicBezTo>
                    <a:cubicBezTo>
                      <a:pt x="67574" y="64652"/>
                      <a:pt x="89948" y="72258"/>
                      <a:pt x="104229" y="78058"/>
                    </a:cubicBezTo>
                    <a:cubicBezTo>
                      <a:pt x="112899" y="81922"/>
                      <a:pt x="122253" y="84023"/>
                      <a:pt x="131745" y="84238"/>
                    </a:cubicBezTo>
                    <a:cubicBezTo>
                      <a:pt x="136219" y="84238"/>
                      <a:pt x="142884" y="85569"/>
                      <a:pt x="138885" y="88707"/>
                    </a:cubicBezTo>
                    <a:cubicBezTo>
                      <a:pt x="134886" y="91845"/>
                      <a:pt x="91281" y="135772"/>
                      <a:pt x="85473" y="141952"/>
                    </a:cubicBezTo>
                    <a:cubicBezTo>
                      <a:pt x="79666" y="148132"/>
                      <a:pt x="75952" y="145945"/>
                      <a:pt x="63290" y="145945"/>
                    </a:cubicBezTo>
                    <a:cubicBezTo>
                      <a:pt x="50627" y="145945"/>
                      <a:pt x="40630" y="160112"/>
                      <a:pt x="37108" y="159732"/>
                    </a:cubicBezTo>
                    <a:cubicBezTo>
                      <a:pt x="31613" y="160019"/>
                      <a:pt x="26159" y="160847"/>
                      <a:pt x="20827" y="162204"/>
                    </a:cubicBezTo>
                    <a:lnTo>
                      <a:pt x="11306" y="176181"/>
                    </a:lnTo>
                    <a:lnTo>
                      <a:pt x="1785" y="190538"/>
                    </a:lnTo>
                    <a:lnTo>
                      <a:pt x="2833" y="262228"/>
                    </a:lnTo>
                    <a:lnTo>
                      <a:pt x="12353" y="278012"/>
                    </a:lnTo>
                    <a:cubicBezTo>
                      <a:pt x="20161" y="267553"/>
                      <a:pt x="40916" y="247396"/>
                      <a:pt x="56815" y="231042"/>
                    </a:cubicBezTo>
                    <a:cubicBezTo>
                      <a:pt x="66474" y="219789"/>
                      <a:pt x="78416" y="210714"/>
                      <a:pt x="91852" y="204420"/>
                    </a:cubicBezTo>
                    <a:cubicBezTo>
                      <a:pt x="110725" y="190614"/>
                      <a:pt x="127496" y="174153"/>
                      <a:pt x="141646" y="155548"/>
                    </a:cubicBezTo>
                    <a:cubicBezTo>
                      <a:pt x="151833" y="142522"/>
                      <a:pt x="163258" y="128070"/>
                      <a:pt x="164686" y="118562"/>
                    </a:cubicBezTo>
                    <a:cubicBezTo>
                      <a:pt x="168483" y="107053"/>
                      <a:pt x="174644" y="96464"/>
                      <a:pt x="182776" y="87471"/>
                    </a:cubicBezTo>
                    <a:cubicBezTo>
                      <a:pt x="191744" y="75677"/>
                      <a:pt x="198222" y="62189"/>
                      <a:pt x="201818" y="47822"/>
                    </a:cubicBezTo>
                    <a:cubicBezTo>
                      <a:pt x="201818" y="40786"/>
                      <a:pt x="207720" y="25669"/>
                      <a:pt x="208673" y="12928"/>
                    </a:cubicBezTo>
                    <a:cubicBezTo>
                      <a:pt x="209625" y="187"/>
                      <a:pt x="199152" y="-954"/>
                      <a:pt x="195629" y="6082"/>
                    </a:cubicBezTo>
                    <a:cubicBezTo>
                      <a:pt x="192106" y="13118"/>
                      <a:pt x="167067" y="17967"/>
                      <a:pt x="150596" y="18252"/>
                    </a:cubicBezTo>
                    <a:cubicBezTo>
                      <a:pt x="134125" y="18538"/>
                      <a:pt x="124509" y="20059"/>
                      <a:pt x="118606" y="25669"/>
                    </a:cubicBezTo>
                    <a:cubicBezTo>
                      <a:pt x="112703" y="31278"/>
                      <a:pt x="97850" y="24147"/>
                      <a:pt x="92519" y="30423"/>
                    </a:cubicBezTo>
                    <a:cubicBezTo>
                      <a:pt x="87187" y="36698"/>
                      <a:pt x="66146" y="41927"/>
                      <a:pt x="59291" y="27760"/>
                    </a:cubicBezTo>
                    <a:cubicBezTo>
                      <a:pt x="57146" y="22975"/>
                      <a:pt x="53549" y="18983"/>
                      <a:pt x="49009" y="16351"/>
                    </a:cubicBezTo>
                    <a:cubicBezTo>
                      <a:pt x="43296" y="22151"/>
                      <a:pt x="36441" y="30803"/>
                      <a:pt x="37679" y="33655"/>
                    </a:cubicBezTo>
                    <a:cubicBezTo>
                      <a:pt x="40734" y="40465"/>
                      <a:pt x="45064" y="46629"/>
                      <a:pt x="50437" y="51816"/>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419" name="Google Shape;1419;p28"/>
              <p:cNvSpPr/>
              <p:nvPr/>
            </p:nvSpPr>
            <p:spPr>
              <a:xfrm>
                <a:off x="5577816" y="3691125"/>
                <a:ext cx="256126" cy="204626"/>
              </a:xfrm>
              <a:custGeom>
                <a:rect b="b" l="l" r="r" t="t"/>
                <a:pathLst>
                  <a:path extrusionOk="0" h="190160" w="238020">
                    <a:moveTo>
                      <a:pt x="90709" y="192090"/>
                    </a:moveTo>
                    <a:cubicBezTo>
                      <a:pt x="90709" y="178969"/>
                      <a:pt x="89948" y="166133"/>
                      <a:pt x="90233" y="164802"/>
                    </a:cubicBezTo>
                    <a:cubicBezTo>
                      <a:pt x="100293" y="156978"/>
                      <a:pt x="110994" y="150013"/>
                      <a:pt x="122223" y="143980"/>
                    </a:cubicBezTo>
                    <a:cubicBezTo>
                      <a:pt x="126793" y="141317"/>
                      <a:pt x="135267" y="145216"/>
                      <a:pt x="135267" y="140081"/>
                    </a:cubicBezTo>
                    <a:cubicBezTo>
                      <a:pt x="135267" y="134947"/>
                      <a:pt x="146406" y="137419"/>
                      <a:pt x="152975" y="136088"/>
                    </a:cubicBezTo>
                    <a:cubicBezTo>
                      <a:pt x="158918" y="135408"/>
                      <a:pt x="163392" y="130366"/>
                      <a:pt x="163353" y="124393"/>
                    </a:cubicBezTo>
                    <a:cubicBezTo>
                      <a:pt x="163353" y="118498"/>
                      <a:pt x="172874" y="119829"/>
                      <a:pt x="178396" y="119164"/>
                    </a:cubicBezTo>
                    <a:cubicBezTo>
                      <a:pt x="183918" y="118498"/>
                      <a:pt x="183633" y="113269"/>
                      <a:pt x="187917" y="113269"/>
                    </a:cubicBezTo>
                    <a:cubicBezTo>
                      <a:pt x="192201" y="113269"/>
                      <a:pt x="189916" y="107374"/>
                      <a:pt x="190583" y="100908"/>
                    </a:cubicBezTo>
                    <a:cubicBezTo>
                      <a:pt x="191249" y="94443"/>
                      <a:pt x="191249" y="95679"/>
                      <a:pt x="197057" y="95679"/>
                    </a:cubicBezTo>
                    <a:cubicBezTo>
                      <a:pt x="202864" y="95679"/>
                      <a:pt x="208863" y="92446"/>
                      <a:pt x="208863" y="88453"/>
                    </a:cubicBezTo>
                    <a:cubicBezTo>
                      <a:pt x="208863" y="84459"/>
                      <a:pt x="234283" y="87217"/>
                      <a:pt x="238282" y="87217"/>
                    </a:cubicBezTo>
                    <a:cubicBezTo>
                      <a:pt x="242281" y="87217"/>
                      <a:pt x="243519" y="82653"/>
                      <a:pt x="242852" y="79325"/>
                    </a:cubicBezTo>
                    <a:cubicBezTo>
                      <a:pt x="242185" y="75997"/>
                      <a:pt x="238948" y="66299"/>
                      <a:pt x="234950" y="65634"/>
                    </a:cubicBezTo>
                    <a:cubicBezTo>
                      <a:pt x="230951" y="64968"/>
                      <a:pt x="233712" y="55270"/>
                      <a:pt x="233712" y="47378"/>
                    </a:cubicBezTo>
                    <a:cubicBezTo>
                      <a:pt x="234183" y="39968"/>
                      <a:pt x="232100" y="32620"/>
                      <a:pt x="227809" y="26556"/>
                    </a:cubicBezTo>
                    <a:cubicBezTo>
                      <a:pt x="226510" y="24603"/>
                      <a:pt x="225394" y="22534"/>
                      <a:pt x="224477" y="20375"/>
                    </a:cubicBezTo>
                    <a:cubicBezTo>
                      <a:pt x="217336" y="20375"/>
                      <a:pt x="208672" y="15146"/>
                      <a:pt x="201246" y="14956"/>
                    </a:cubicBezTo>
                    <a:cubicBezTo>
                      <a:pt x="190868" y="14956"/>
                      <a:pt x="174873" y="19995"/>
                      <a:pt x="167161" y="11343"/>
                    </a:cubicBezTo>
                    <a:cubicBezTo>
                      <a:pt x="159450" y="2691"/>
                      <a:pt x="154118" y="123"/>
                      <a:pt x="148120" y="2786"/>
                    </a:cubicBezTo>
                    <a:cubicBezTo>
                      <a:pt x="142122" y="5448"/>
                      <a:pt x="132125" y="35018"/>
                      <a:pt x="126222" y="43575"/>
                    </a:cubicBezTo>
                    <a:cubicBezTo>
                      <a:pt x="118293" y="52177"/>
                      <a:pt x="107344" y="57388"/>
                      <a:pt x="95660" y="58122"/>
                    </a:cubicBezTo>
                    <a:cubicBezTo>
                      <a:pt x="87663" y="58122"/>
                      <a:pt x="86806" y="70293"/>
                      <a:pt x="80617" y="75237"/>
                    </a:cubicBezTo>
                    <a:cubicBezTo>
                      <a:pt x="74429" y="80181"/>
                      <a:pt x="76714" y="88263"/>
                      <a:pt x="69287" y="94253"/>
                    </a:cubicBezTo>
                    <a:cubicBezTo>
                      <a:pt x="61861" y="100243"/>
                      <a:pt x="65479" y="118213"/>
                      <a:pt x="69287" y="124678"/>
                    </a:cubicBezTo>
                    <a:cubicBezTo>
                      <a:pt x="73096" y="131144"/>
                      <a:pt x="55673" y="151586"/>
                      <a:pt x="45581" y="157576"/>
                    </a:cubicBezTo>
                    <a:cubicBezTo>
                      <a:pt x="35489" y="163566"/>
                      <a:pt x="32252" y="174691"/>
                      <a:pt x="16257" y="177353"/>
                    </a:cubicBezTo>
                    <a:cubicBezTo>
                      <a:pt x="10818" y="178203"/>
                      <a:pt x="5770" y="180691"/>
                      <a:pt x="1785" y="184484"/>
                    </a:cubicBezTo>
                    <a:lnTo>
                      <a:pt x="76333" y="184484"/>
                    </a:lnTo>
                    <a:cubicBezTo>
                      <a:pt x="91757" y="184484"/>
                      <a:pt x="88234" y="187907"/>
                      <a:pt x="90709" y="192090"/>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420" name="Google Shape;1420;p28"/>
              <p:cNvSpPr/>
              <p:nvPr/>
            </p:nvSpPr>
            <p:spPr>
              <a:xfrm>
                <a:off x="6023081" y="3654851"/>
                <a:ext cx="92205" cy="173932"/>
              </a:xfrm>
              <a:custGeom>
                <a:rect b="b" l="l" r="r" t="t"/>
                <a:pathLst>
                  <a:path extrusionOk="0" h="161636" w="85687">
                    <a:moveTo>
                      <a:pt x="22624" y="40679"/>
                    </a:moveTo>
                    <a:cubicBezTo>
                      <a:pt x="25963" y="48278"/>
                      <a:pt x="23497" y="57174"/>
                      <a:pt x="16721" y="61977"/>
                    </a:cubicBezTo>
                    <a:cubicBezTo>
                      <a:pt x="11960" y="64354"/>
                      <a:pt x="8438" y="75003"/>
                      <a:pt x="3677" y="75003"/>
                    </a:cubicBezTo>
                    <a:cubicBezTo>
                      <a:pt x="-1083" y="75003"/>
                      <a:pt x="3677" y="92688"/>
                      <a:pt x="11960" y="96301"/>
                    </a:cubicBezTo>
                    <a:cubicBezTo>
                      <a:pt x="17477" y="98116"/>
                      <a:pt x="20944" y="103568"/>
                      <a:pt x="20243" y="109327"/>
                    </a:cubicBezTo>
                    <a:cubicBezTo>
                      <a:pt x="20243" y="112845"/>
                      <a:pt x="32144" y="116363"/>
                      <a:pt x="35667" y="121117"/>
                    </a:cubicBezTo>
                    <a:cubicBezTo>
                      <a:pt x="40921" y="132315"/>
                      <a:pt x="44144" y="144354"/>
                      <a:pt x="45188" y="156677"/>
                    </a:cubicBezTo>
                    <a:cubicBezTo>
                      <a:pt x="45175" y="158560"/>
                      <a:pt x="45776" y="160396"/>
                      <a:pt x="46902" y="161906"/>
                    </a:cubicBezTo>
                    <a:cubicBezTo>
                      <a:pt x="50165" y="160062"/>
                      <a:pt x="53016" y="157570"/>
                      <a:pt x="55280" y="154585"/>
                    </a:cubicBezTo>
                    <a:cubicBezTo>
                      <a:pt x="57991" y="149718"/>
                      <a:pt x="59215" y="144165"/>
                      <a:pt x="58803" y="138612"/>
                    </a:cubicBezTo>
                    <a:cubicBezTo>
                      <a:pt x="57476" y="135548"/>
                      <a:pt x="58198" y="131983"/>
                      <a:pt x="60612" y="129674"/>
                    </a:cubicBezTo>
                    <a:cubicBezTo>
                      <a:pt x="65472" y="124599"/>
                      <a:pt x="70588" y="119776"/>
                      <a:pt x="75940" y="115222"/>
                    </a:cubicBezTo>
                    <a:cubicBezTo>
                      <a:pt x="78035" y="114271"/>
                      <a:pt x="84890" y="115222"/>
                      <a:pt x="84509" y="108946"/>
                    </a:cubicBezTo>
                    <a:cubicBezTo>
                      <a:pt x="84532" y="105482"/>
                      <a:pt x="84754" y="102022"/>
                      <a:pt x="85175" y="98583"/>
                    </a:cubicBezTo>
                    <a:cubicBezTo>
                      <a:pt x="80320" y="95445"/>
                      <a:pt x="77464" y="91832"/>
                      <a:pt x="77464" y="90026"/>
                    </a:cubicBezTo>
                    <a:cubicBezTo>
                      <a:pt x="77464" y="86222"/>
                      <a:pt x="72132" y="79662"/>
                      <a:pt x="69181" y="83275"/>
                    </a:cubicBezTo>
                    <a:cubicBezTo>
                      <a:pt x="66229" y="86888"/>
                      <a:pt x="54899" y="83845"/>
                      <a:pt x="53471" y="76429"/>
                    </a:cubicBezTo>
                    <a:cubicBezTo>
                      <a:pt x="52043" y="69013"/>
                      <a:pt x="60897" y="69298"/>
                      <a:pt x="69181" y="62547"/>
                    </a:cubicBezTo>
                    <a:cubicBezTo>
                      <a:pt x="76749" y="56698"/>
                      <a:pt x="78135" y="45829"/>
                      <a:pt x="72278" y="38271"/>
                    </a:cubicBezTo>
                    <a:cubicBezTo>
                      <a:pt x="71531" y="37308"/>
                      <a:pt x="70684" y="36426"/>
                      <a:pt x="69752" y="35640"/>
                    </a:cubicBezTo>
                    <a:cubicBezTo>
                      <a:pt x="60897" y="28509"/>
                      <a:pt x="67086" y="24705"/>
                      <a:pt x="73274" y="18145"/>
                    </a:cubicBezTo>
                    <a:cubicBezTo>
                      <a:pt x="79463" y="11584"/>
                      <a:pt x="73941" y="8066"/>
                      <a:pt x="70609" y="11014"/>
                    </a:cubicBezTo>
                    <a:cubicBezTo>
                      <a:pt x="67276" y="13961"/>
                      <a:pt x="62040" y="14912"/>
                      <a:pt x="61088" y="7781"/>
                    </a:cubicBezTo>
                    <a:cubicBezTo>
                      <a:pt x="60136" y="650"/>
                      <a:pt x="40904" y="-491"/>
                      <a:pt x="33477" y="6355"/>
                    </a:cubicBezTo>
                    <a:cubicBezTo>
                      <a:pt x="30386" y="8652"/>
                      <a:pt x="26557" y="9735"/>
                      <a:pt x="22719" y="9398"/>
                    </a:cubicBezTo>
                    <a:cubicBezTo>
                      <a:pt x="21101" y="21187"/>
                      <a:pt x="19482" y="35925"/>
                      <a:pt x="22624" y="40679"/>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421" name="Google Shape;1421;p28"/>
              <p:cNvSpPr/>
              <p:nvPr/>
            </p:nvSpPr>
            <p:spPr>
              <a:xfrm>
                <a:off x="5672583" y="3658953"/>
                <a:ext cx="450784" cy="429716"/>
              </a:xfrm>
              <a:custGeom>
                <a:rect b="b" l="l" r="r" t="t"/>
                <a:pathLst>
                  <a:path extrusionOk="0" h="399336" w="418915">
                    <a:moveTo>
                      <a:pt x="145264" y="77276"/>
                    </a:moveTo>
                    <a:cubicBezTo>
                      <a:pt x="145264" y="85168"/>
                      <a:pt x="142598" y="94866"/>
                      <a:pt x="146501" y="95532"/>
                    </a:cubicBezTo>
                    <a:cubicBezTo>
                      <a:pt x="150405" y="96197"/>
                      <a:pt x="153737" y="105991"/>
                      <a:pt x="154404" y="109223"/>
                    </a:cubicBezTo>
                    <a:cubicBezTo>
                      <a:pt x="155070" y="112456"/>
                      <a:pt x="153737" y="117115"/>
                      <a:pt x="149834" y="117115"/>
                    </a:cubicBezTo>
                    <a:cubicBezTo>
                      <a:pt x="145930" y="117115"/>
                      <a:pt x="120414" y="114453"/>
                      <a:pt x="120414" y="118351"/>
                    </a:cubicBezTo>
                    <a:cubicBezTo>
                      <a:pt x="120414" y="122249"/>
                      <a:pt x="114511" y="125577"/>
                      <a:pt x="108608" y="125577"/>
                    </a:cubicBezTo>
                    <a:cubicBezTo>
                      <a:pt x="102706" y="125577"/>
                      <a:pt x="102801" y="124246"/>
                      <a:pt x="102134" y="130807"/>
                    </a:cubicBezTo>
                    <a:cubicBezTo>
                      <a:pt x="101468" y="137367"/>
                      <a:pt x="103372" y="143167"/>
                      <a:pt x="99469" y="143167"/>
                    </a:cubicBezTo>
                    <a:cubicBezTo>
                      <a:pt x="95565" y="143167"/>
                      <a:pt x="96232" y="148396"/>
                      <a:pt x="89948" y="149062"/>
                    </a:cubicBezTo>
                    <a:cubicBezTo>
                      <a:pt x="83664" y="149728"/>
                      <a:pt x="74905" y="148396"/>
                      <a:pt x="74905" y="154291"/>
                    </a:cubicBezTo>
                    <a:cubicBezTo>
                      <a:pt x="74944" y="160264"/>
                      <a:pt x="70469" y="165306"/>
                      <a:pt x="64527" y="165986"/>
                    </a:cubicBezTo>
                    <a:cubicBezTo>
                      <a:pt x="57958" y="167317"/>
                      <a:pt x="46818" y="164750"/>
                      <a:pt x="46818" y="169980"/>
                    </a:cubicBezTo>
                    <a:cubicBezTo>
                      <a:pt x="46818" y="175209"/>
                      <a:pt x="38345" y="171216"/>
                      <a:pt x="33775" y="173878"/>
                    </a:cubicBezTo>
                    <a:cubicBezTo>
                      <a:pt x="22546" y="179911"/>
                      <a:pt x="11845" y="186877"/>
                      <a:pt x="1785" y="194701"/>
                    </a:cubicBezTo>
                    <a:cubicBezTo>
                      <a:pt x="1785" y="196032"/>
                      <a:pt x="1785" y="208867"/>
                      <a:pt x="2261" y="221989"/>
                    </a:cubicBezTo>
                    <a:cubicBezTo>
                      <a:pt x="3192" y="223539"/>
                      <a:pt x="4546" y="224792"/>
                      <a:pt x="6165" y="225602"/>
                    </a:cubicBezTo>
                    <a:cubicBezTo>
                      <a:pt x="15685" y="231211"/>
                      <a:pt x="194962" y="349206"/>
                      <a:pt x="200580" y="355101"/>
                    </a:cubicBezTo>
                    <a:cubicBezTo>
                      <a:pt x="205416" y="360737"/>
                      <a:pt x="209659" y="366854"/>
                      <a:pt x="213242" y="373356"/>
                    </a:cubicBezTo>
                    <a:cubicBezTo>
                      <a:pt x="221119" y="374360"/>
                      <a:pt x="228757" y="376742"/>
                      <a:pt x="235806" y="380392"/>
                    </a:cubicBezTo>
                    <a:cubicBezTo>
                      <a:pt x="245328" y="386002"/>
                      <a:pt x="245328" y="401500"/>
                      <a:pt x="245328" y="401500"/>
                    </a:cubicBezTo>
                    <a:cubicBezTo>
                      <a:pt x="245328" y="401500"/>
                      <a:pt x="257990" y="398648"/>
                      <a:pt x="265035" y="397317"/>
                    </a:cubicBezTo>
                    <a:cubicBezTo>
                      <a:pt x="272081" y="395985"/>
                      <a:pt x="296073" y="387808"/>
                      <a:pt x="296073" y="387808"/>
                    </a:cubicBezTo>
                    <a:lnTo>
                      <a:pt x="332633" y="358239"/>
                    </a:lnTo>
                    <a:lnTo>
                      <a:pt x="418321" y="304803"/>
                    </a:lnTo>
                    <a:lnTo>
                      <a:pt x="418321" y="304803"/>
                    </a:lnTo>
                    <a:cubicBezTo>
                      <a:pt x="415750" y="295295"/>
                      <a:pt x="412894" y="287689"/>
                      <a:pt x="408229" y="287689"/>
                    </a:cubicBezTo>
                    <a:cubicBezTo>
                      <a:pt x="403563" y="287689"/>
                      <a:pt x="399374" y="283315"/>
                      <a:pt x="393471" y="283315"/>
                    </a:cubicBezTo>
                    <a:cubicBezTo>
                      <a:pt x="387569" y="283315"/>
                      <a:pt x="380142" y="280368"/>
                      <a:pt x="379476" y="275138"/>
                    </a:cubicBezTo>
                    <a:cubicBezTo>
                      <a:pt x="378809" y="269909"/>
                      <a:pt x="381665" y="266296"/>
                      <a:pt x="377191" y="259640"/>
                    </a:cubicBezTo>
                    <a:cubicBezTo>
                      <a:pt x="372716" y="252985"/>
                      <a:pt x="368336" y="250132"/>
                      <a:pt x="368336" y="247090"/>
                    </a:cubicBezTo>
                    <a:cubicBezTo>
                      <a:pt x="368336" y="244047"/>
                      <a:pt x="375858" y="238437"/>
                      <a:pt x="377096" y="237582"/>
                    </a:cubicBezTo>
                    <a:cubicBezTo>
                      <a:pt x="378333" y="236726"/>
                      <a:pt x="374049" y="231687"/>
                      <a:pt x="374049" y="228074"/>
                    </a:cubicBezTo>
                    <a:cubicBezTo>
                      <a:pt x="374049" y="224461"/>
                      <a:pt x="371097" y="219136"/>
                      <a:pt x="374049" y="215618"/>
                    </a:cubicBezTo>
                    <a:cubicBezTo>
                      <a:pt x="378392" y="212222"/>
                      <a:pt x="379425" y="206078"/>
                      <a:pt x="376429" y="201451"/>
                    </a:cubicBezTo>
                    <a:cubicBezTo>
                      <a:pt x="373192" y="194986"/>
                      <a:pt x="380904" y="188996"/>
                      <a:pt x="377000" y="180438"/>
                    </a:cubicBezTo>
                    <a:cubicBezTo>
                      <a:pt x="373097" y="171881"/>
                      <a:pt x="367480" y="165035"/>
                      <a:pt x="367480" y="162088"/>
                    </a:cubicBezTo>
                    <a:cubicBezTo>
                      <a:pt x="367480" y="160852"/>
                      <a:pt x="369574" y="159426"/>
                      <a:pt x="371859" y="157904"/>
                    </a:cubicBezTo>
                    <a:cubicBezTo>
                      <a:pt x="370733" y="156394"/>
                      <a:pt x="370131" y="154558"/>
                      <a:pt x="370145" y="152675"/>
                    </a:cubicBezTo>
                    <a:cubicBezTo>
                      <a:pt x="369102" y="140353"/>
                      <a:pt x="365878" y="128313"/>
                      <a:pt x="360625" y="117115"/>
                    </a:cubicBezTo>
                    <a:cubicBezTo>
                      <a:pt x="357102" y="112361"/>
                      <a:pt x="345201" y="108843"/>
                      <a:pt x="345201" y="105325"/>
                    </a:cubicBezTo>
                    <a:cubicBezTo>
                      <a:pt x="345901" y="99567"/>
                      <a:pt x="342434" y="94115"/>
                      <a:pt x="336918" y="92299"/>
                    </a:cubicBezTo>
                    <a:cubicBezTo>
                      <a:pt x="328635" y="88686"/>
                      <a:pt x="323874" y="71001"/>
                      <a:pt x="328635" y="71001"/>
                    </a:cubicBezTo>
                    <a:cubicBezTo>
                      <a:pt x="333395" y="71001"/>
                      <a:pt x="336918" y="60352"/>
                      <a:pt x="341678" y="57975"/>
                    </a:cubicBezTo>
                    <a:cubicBezTo>
                      <a:pt x="348455" y="53173"/>
                      <a:pt x="350921" y="44276"/>
                      <a:pt x="347581" y="36677"/>
                    </a:cubicBezTo>
                    <a:cubicBezTo>
                      <a:pt x="344439" y="31923"/>
                      <a:pt x="346058" y="17186"/>
                      <a:pt x="347581" y="5396"/>
                    </a:cubicBezTo>
                    <a:cubicBezTo>
                      <a:pt x="341102" y="5034"/>
                      <a:pt x="334700" y="3819"/>
                      <a:pt x="328539" y="1783"/>
                    </a:cubicBezTo>
                    <a:cubicBezTo>
                      <a:pt x="321670" y="1832"/>
                      <a:pt x="314819" y="2501"/>
                      <a:pt x="308070" y="3780"/>
                    </a:cubicBezTo>
                    <a:cubicBezTo>
                      <a:pt x="301596" y="3780"/>
                      <a:pt x="285600" y="14428"/>
                      <a:pt x="280269" y="9389"/>
                    </a:cubicBezTo>
                    <a:cubicBezTo>
                      <a:pt x="274937" y="4350"/>
                      <a:pt x="220383" y="13288"/>
                      <a:pt x="204959" y="13858"/>
                    </a:cubicBezTo>
                    <a:cubicBezTo>
                      <a:pt x="189535" y="14428"/>
                      <a:pt x="183061" y="30402"/>
                      <a:pt x="173921" y="30402"/>
                    </a:cubicBezTo>
                    <a:cubicBezTo>
                      <a:pt x="161859" y="31962"/>
                      <a:pt x="150734" y="37719"/>
                      <a:pt x="142503" y="46661"/>
                    </a:cubicBezTo>
                    <a:cubicBezTo>
                      <a:pt x="140627" y="48912"/>
                      <a:pt x="137817" y="50175"/>
                      <a:pt x="134886" y="50084"/>
                    </a:cubicBezTo>
                    <a:cubicBezTo>
                      <a:pt x="135804" y="52242"/>
                      <a:pt x="136919" y="54311"/>
                      <a:pt x="138219" y="56264"/>
                    </a:cubicBezTo>
                    <a:cubicBezTo>
                      <a:pt x="142958" y="62228"/>
                      <a:pt x="145451" y="69664"/>
                      <a:pt x="145264" y="77276"/>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422" name="Google Shape;1422;p28"/>
              <p:cNvSpPr/>
              <p:nvPr/>
            </p:nvSpPr>
            <p:spPr>
              <a:xfrm>
                <a:off x="6066875" y="3758708"/>
                <a:ext cx="327843" cy="317172"/>
              </a:xfrm>
              <a:custGeom>
                <a:rect b="b" l="l" r="r" t="t"/>
                <a:pathLst>
                  <a:path extrusionOk="0" h="294748" w="304666">
                    <a:moveTo>
                      <a:pt x="35242" y="18707"/>
                    </a:moveTo>
                    <a:cubicBezTo>
                      <a:pt x="29889" y="23261"/>
                      <a:pt x="24773" y="28084"/>
                      <a:pt x="19913" y="33159"/>
                    </a:cubicBezTo>
                    <a:cubicBezTo>
                      <a:pt x="17499" y="35468"/>
                      <a:pt x="16778" y="39033"/>
                      <a:pt x="18104" y="42097"/>
                    </a:cubicBezTo>
                    <a:cubicBezTo>
                      <a:pt x="18517" y="47651"/>
                      <a:pt x="17292" y="53203"/>
                      <a:pt x="14582" y="58070"/>
                    </a:cubicBezTo>
                    <a:cubicBezTo>
                      <a:pt x="11916" y="63109"/>
                      <a:pt x="2395" y="66628"/>
                      <a:pt x="1824" y="69575"/>
                    </a:cubicBezTo>
                    <a:cubicBezTo>
                      <a:pt x="1252" y="72522"/>
                      <a:pt x="7155" y="79083"/>
                      <a:pt x="11345" y="87925"/>
                    </a:cubicBezTo>
                    <a:cubicBezTo>
                      <a:pt x="15533" y="96768"/>
                      <a:pt x="7536" y="102473"/>
                      <a:pt x="10773" y="108938"/>
                    </a:cubicBezTo>
                    <a:cubicBezTo>
                      <a:pt x="13633" y="113240"/>
                      <a:pt x="12991" y="118971"/>
                      <a:pt x="9250" y="122535"/>
                    </a:cubicBezTo>
                    <a:cubicBezTo>
                      <a:pt x="6298" y="126053"/>
                      <a:pt x="9250" y="132043"/>
                      <a:pt x="9250" y="134990"/>
                    </a:cubicBezTo>
                    <a:cubicBezTo>
                      <a:pt x="9250" y="137938"/>
                      <a:pt x="13439" y="142977"/>
                      <a:pt x="12296" y="144498"/>
                    </a:cubicBezTo>
                    <a:cubicBezTo>
                      <a:pt x="11154" y="146019"/>
                      <a:pt x="3537" y="151439"/>
                      <a:pt x="3537" y="154006"/>
                    </a:cubicBezTo>
                    <a:cubicBezTo>
                      <a:pt x="3537" y="156573"/>
                      <a:pt x="8012" y="159901"/>
                      <a:pt x="12392" y="166557"/>
                    </a:cubicBezTo>
                    <a:cubicBezTo>
                      <a:pt x="16771" y="173212"/>
                      <a:pt x="13915" y="176920"/>
                      <a:pt x="14677" y="182055"/>
                    </a:cubicBezTo>
                    <a:cubicBezTo>
                      <a:pt x="15438" y="187189"/>
                      <a:pt x="22769" y="190232"/>
                      <a:pt x="28672" y="190232"/>
                    </a:cubicBezTo>
                    <a:cubicBezTo>
                      <a:pt x="34575" y="190232"/>
                      <a:pt x="38193" y="194605"/>
                      <a:pt x="43430" y="194605"/>
                    </a:cubicBezTo>
                    <a:cubicBezTo>
                      <a:pt x="48666" y="194605"/>
                      <a:pt x="50951" y="202212"/>
                      <a:pt x="53522" y="211720"/>
                    </a:cubicBezTo>
                    <a:cubicBezTo>
                      <a:pt x="63617" y="211468"/>
                      <a:pt x="73649" y="213381"/>
                      <a:pt x="82941" y="217330"/>
                    </a:cubicBezTo>
                    <a:cubicBezTo>
                      <a:pt x="87980" y="220639"/>
                      <a:pt x="92290" y="224943"/>
                      <a:pt x="95604" y="229975"/>
                    </a:cubicBezTo>
                    <a:lnTo>
                      <a:pt x="129403" y="211720"/>
                    </a:lnTo>
                    <a:lnTo>
                      <a:pt x="282402" y="293869"/>
                    </a:lnTo>
                    <a:lnTo>
                      <a:pt x="282402" y="283315"/>
                    </a:lnTo>
                    <a:lnTo>
                      <a:pt x="300968" y="283315"/>
                    </a:lnTo>
                    <a:lnTo>
                      <a:pt x="300968" y="87070"/>
                    </a:lnTo>
                    <a:cubicBezTo>
                      <a:pt x="300968" y="73473"/>
                      <a:pt x="294779" y="64821"/>
                      <a:pt x="300968" y="57405"/>
                    </a:cubicBezTo>
                    <a:cubicBezTo>
                      <a:pt x="307156" y="49988"/>
                      <a:pt x="298492" y="46280"/>
                      <a:pt x="303443" y="32684"/>
                    </a:cubicBezTo>
                    <a:cubicBezTo>
                      <a:pt x="304014" y="31163"/>
                      <a:pt x="304586" y="29451"/>
                      <a:pt x="305252" y="27740"/>
                    </a:cubicBezTo>
                    <a:cubicBezTo>
                      <a:pt x="305252" y="27740"/>
                      <a:pt x="304776" y="27740"/>
                      <a:pt x="304681" y="26979"/>
                    </a:cubicBezTo>
                    <a:cubicBezTo>
                      <a:pt x="303158" y="22796"/>
                      <a:pt x="295160" y="22510"/>
                      <a:pt x="277737" y="19848"/>
                    </a:cubicBezTo>
                    <a:cubicBezTo>
                      <a:pt x="260314" y="17186"/>
                      <a:pt x="266788" y="5396"/>
                      <a:pt x="247175" y="4160"/>
                    </a:cubicBezTo>
                    <a:cubicBezTo>
                      <a:pt x="227562" y="2924"/>
                      <a:pt x="202713" y="18707"/>
                      <a:pt x="202427" y="26979"/>
                    </a:cubicBezTo>
                    <a:cubicBezTo>
                      <a:pt x="202142" y="35251"/>
                      <a:pt x="211948" y="44474"/>
                      <a:pt x="205093" y="53031"/>
                    </a:cubicBezTo>
                    <a:cubicBezTo>
                      <a:pt x="197160" y="61512"/>
                      <a:pt x="183846" y="61964"/>
                      <a:pt x="175354" y="54043"/>
                    </a:cubicBezTo>
                    <a:cubicBezTo>
                      <a:pt x="175005" y="53717"/>
                      <a:pt x="174667" y="53380"/>
                      <a:pt x="174341" y="53031"/>
                    </a:cubicBezTo>
                    <a:cubicBezTo>
                      <a:pt x="163964" y="44352"/>
                      <a:pt x="150839" y="39635"/>
                      <a:pt x="137304" y="39720"/>
                    </a:cubicBezTo>
                    <a:cubicBezTo>
                      <a:pt x="125118" y="39720"/>
                      <a:pt x="116549" y="32018"/>
                      <a:pt x="117406" y="25553"/>
                    </a:cubicBezTo>
                    <a:cubicBezTo>
                      <a:pt x="118263" y="19087"/>
                      <a:pt x="114455" y="16045"/>
                      <a:pt x="104363" y="13953"/>
                    </a:cubicBezTo>
                    <a:cubicBezTo>
                      <a:pt x="94271" y="11861"/>
                      <a:pt x="85321" y="3589"/>
                      <a:pt x="67993" y="6537"/>
                    </a:cubicBezTo>
                    <a:cubicBezTo>
                      <a:pt x="59957" y="7890"/>
                      <a:pt x="51705" y="6195"/>
                      <a:pt x="44858" y="1783"/>
                    </a:cubicBezTo>
                    <a:cubicBezTo>
                      <a:pt x="44437" y="5222"/>
                      <a:pt x="44214" y="8682"/>
                      <a:pt x="44191" y="12146"/>
                    </a:cubicBezTo>
                    <a:cubicBezTo>
                      <a:pt x="44191" y="18992"/>
                      <a:pt x="37336" y="17756"/>
                      <a:pt x="35242" y="18707"/>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423" name="Google Shape;1423;p28"/>
              <p:cNvSpPr/>
              <p:nvPr/>
            </p:nvSpPr>
            <p:spPr>
              <a:xfrm>
                <a:off x="5500876" y="4201259"/>
                <a:ext cx="61470" cy="20463"/>
              </a:xfrm>
              <a:custGeom>
                <a:rect b="b" l="l" r="r" t="t"/>
                <a:pathLst>
                  <a:path extrusionOk="0" h="19016" w="57124">
                    <a:moveTo>
                      <a:pt x="30348" y="11247"/>
                    </a:moveTo>
                    <a:cubicBezTo>
                      <a:pt x="34536" y="7539"/>
                      <a:pt x="41201" y="14955"/>
                      <a:pt x="47199" y="15716"/>
                    </a:cubicBezTo>
                    <a:cubicBezTo>
                      <a:pt x="51566" y="15870"/>
                      <a:pt x="55878" y="14711"/>
                      <a:pt x="59576" y="12388"/>
                    </a:cubicBezTo>
                    <a:cubicBezTo>
                      <a:pt x="56051" y="11361"/>
                      <a:pt x="52395" y="10849"/>
                      <a:pt x="48722" y="10867"/>
                    </a:cubicBezTo>
                    <a:cubicBezTo>
                      <a:pt x="39202" y="10106"/>
                      <a:pt x="38250" y="-1494"/>
                      <a:pt x="29681" y="2690"/>
                    </a:cubicBezTo>
                    <a:cubicBezTo>
                      <a:pt x="21900" y="6740"/>
                      <a:pt x="13018" y="8174"/>
                      <a:pt x="4356" y="6778"/>
                    </a:cubicBezTo>
                    <a:cubicBezTo>
                      <a:pt x="4356" y="10106"/>
                      <a:pt x="2356" y="14480"/>
                      <a:pt x="1785" y="18854"/>
                    </a:cubicBezTo>
                    <a:cubicBezTo>
                      <a:pt x="4546" y="18188"/>
                      <a:pt x="6641" y="17713"/>
                      <a:pt x="7593" y="17617"/>
                    </a:cubicBezTo>
                    <a:cubicBezTo>
                      <a:pt x="15572" y="17301"/>
                      <a:pt x="23366" y="15119"/>
                      <a:pt x="30348" y="11247"/>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424" name="Google Shape;1424;p28"/>
              <p:cNvSpPr/>
              <p:nvPr/>
            </p:nvSpPr>
            <p:spPr>
              <a:xfrm>
                <a:off x="5491819" y="4141605"/>
                <a:ext cx="122941" cy="92082"/>
              </a:xfrm>
              <a:custGeom>
                <a:rect b="b" l="l" r="r" t="t"/>
                <a:pathLst>
                  <a:path extrusionOk="0" h="85572" w="114249">
                    <a:moveTo>
                      <a:pt x="24578" y="88458"/>
                    </a:moveTo>
                    <a:cubicBezTo>
                      <a:pt x="28609" y="87822"/>
                      <a:pt x="32447" y="86295"/>
                      <a:pt x="35812" y="83989"/>
                    </a:cubicBezTo>
                    <a:lnTo>
                      <a:pt x="65041" y="81708"/>
                    </a:lnTo>
                    <a:cubicBezTo>
                      <a:pt x="66812" y="81782"/>
                      <a:pt x="68540" y="82271"/>
                      <a:pt x="70087" y="83134"/>
                    </a:cubicBezTo>
                    <a:cubicBezTo>
                      <a:pt x="70087" y="81993"/>
                      <a:pt x="70087" y="81232"/>
                      <a:pt x="70087" y="81232"/>
                    </a:cubicBezTo>
                    <a:cubicBezTo>
                      <a:pt x="70087" y="81232"/>
                      <a:pt x="83416" y="83894"/>
                      <a:pt x="84274" y="87032"/>
                    </a:cubicBezTo>
                    <a:cubicBezTo>
                      <a:pt x="85130" y="90170"/>
                      <a:pt x="103315" y="92356"/>
                      <a:pt x="113598" y="88839"/>
                    </a:cubicBezTo>
                    <a:lnTo>
                      <a:pt x="115787" y="87983"/>
                    </a:lnTo>
                    <a:cubicBezTo>
                      <a:pt x="116037" y="83771"/>
                      <a:pt x="116037" y="79549"/>
                      <a:pt x="115787" y="75337"/>
                    </a:cubicBezTo>
                    <a:cubicBezTo>
                      <a:pt x="113012" y="70413"/>
                      <a:pt x="109405" y="66006"/>
                      <a:pt x="105124" y="62311"/>
                    </a:cubicBezTo>
                    <a:cubicBezTo>
                      <a:pt x="101506" y="58793"/>
                      <a:pt x="102172" y="49856"/>
                      <a:pt x="102172" y="49856"/>
                    </a:cubicBezTo>
                    <a:lnTo>
                      <a:pt x="98459" y="44436"/>
                    </a:lnTo>
                    <a:cubicBezTo>
                      <a:pt x="96935" y="38311"/>
                      <a:pt x="92792" y="33166"/>
                      <a:pt x="87130" y="30364"/>
                    </a:cubicBezTo>
                    <a:cubicBezTo>
                      <a:pt x="78751" y="27512"/>
                      <a:pt x="73039" y="12014"/>
                      <a:pt x="73039" y="12014"/>
                    </a:cubicBezTo>
                    <a:lnTo>
                      <a:pt x="65993" y="12014"/>
                    </a:lnTo>
                    <a:cubicBezTo>
                      <a:pt x="62812" y="8235"/>
                      <a:pt x="59013" y="5021"/>
                      <a:pt x="54759" y="2506"/>
                    </a:cubicBezTo>
                    <a:cubicBezTo>
                      <a:pt x="49576" y="1182"/>
                      <a:pt x="44094" y="1686"/>
                      <a:pt x="39240" y="3932"/>
                    </a:cubicBezTo>
                    <a:cubicBezTo>
                      <a:pt x="33172" y="4710"/>
                      <a:pt x="27028" y="4710"/>
                      <a:pt x="20960" y="3932"/>
                    </a:cubicBezTo>
                    <a:cubicBezTo>
                      <a:pt x="13915" y="2506"/>
                      <a:pt x="15343" y="12299"/>
                      <a:pt x="9630" y="13440"/>
                    </a:cubicBezTo>
                    <a:lnTo>
                      <a:pt x="8678" y="13440"/>
                    </a:lnTo>
                    <a:cubicBezTo>
                      <a:pt x="8411" y="19088"/>
                      <a:pt x="6812" y="24593"/>
                      <a:pt x="4013" y="29508"/>
                    </a:cubicBezTo>
                    <a:cubicBezTo>
                      <a:pt x="-2461" y="39016"/>
                      <a:pt x="6774" y="53469"/>
                      <a:pt x="11439" y="58032"/>
                    </a:cubicBezTo>
                    <a:cubicBezTo>
                      <a:pt x="12428" y="59035"/>
                      <a:pt x="12887" y="60444"/>
                      <a:pt x="12677" y="61836"/>
                    </a:cubicBezTo>
                    <a:cubicBezTo>
                      <a:pt x="21339" y="63231"/>
                      <a:pt x="30221" y="61797"/>
                      <a:pt x="38002" y="57747"/>
                    </a:cubicBezTo>
                    <a:cubicBezTo>
                      <a:pt x="46666" y="53564"/>
                      <a:pt x="47523" y="65164"/>
                      <a:pt x="57044" y="65924"/>
                    </a:cubicBezTo>
                    <a:cubicBezTo>
                      <a:pt x="60716" y="65906"/>
                      <a:pt x="64372" y="66418"/>
                      <a:pt x="67898" y="67445"/>
                    </a:cubicBezTo>
                    <a:cubicBezTo>
                      <a:pt x="64199" y="69768"/>
                      <a:pt x="59887" y="70928"/>
                      <a:pt x="55521" y="70773"/>
                    </a:cubicBezTo>
                    <a:cubicBezTo>
                      <a:pt x="49522" y="70013"/>
                      <a:pt x="42858" y="62596"/>
                      <a:pt x="38669" y="66305"/>
                    </a:cubicBezTo>
                    <a:cubicBezTo>
                      <a:pt x="31659" y="70191"/>
                      <a:pt x="23831" y="72374"/>
                      <a:pt x="15819" y="72675"/>
                    </a:cubicBezTo>
                    <a:cubicBezTo>
                      <a:pt x="14867" y="72675"/>
                      <a:pt x="12772" y="73245"/>
                      <a:pt x="10011" y="73911"/>
                    </a:cubicBezTo>
                    <a:cubicBezTo>
                      <a:pt x="9201" y="77263"/>
                      <a:pt x="10051" y="80799"/>
                      <a:pt x="12296" y="83419"/>
                    </a:cubicBezTo>
                    <a:lnTo>
                      <a:pt x="14296" y="85796"/>
                    </a:lnTo>
                    <a:cubicBezTo>
                      <a:pt x="24483" y="83134"/>
                      <a:pt x="21436" y="88173"/>
                      <a:pt x="24578" y="88458"/>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425" name="Google Shape;1425;p28"/>
              <p:cNvSpPr/>
              <p:nvPr/>
            </p:nvSpPr>
            <p:spPr>
              <a:xfrm>
                <a:off x="5505384" y="4227609"/>
                <a:ext cx="61470" cy="30694"/>
              </a:xfrm>
              <a:custGeom>
                <a:rect b="b" l="l" r="r" t="t"/>
                <a:pathLst>
                  <a:path extrusionOk="0" h="28524" w="57124">
                    <a:moveTo>
                      <a:pt x="30824" y="32779"/>
                    </a:moveTo>
                    <a:cubicBezTo>
                      <a:pt x="35299" y="29736"/>
                      <a:pt x="44153" y="21750"/>
                      <a:pt x="47295" y="23271"/>
                    </a:cubicBezTo>
                    <a:cubicBezTo>
                      <a:pt x="50437" y="24792"/>
                      <a:pt x="54435" y="21940"/>
                      <a:pt x="54435" y="20133"/>
                    </a:cubicBezTo>
                    <a:cubicBezTo>
                      <a:pt x="54435" y="18327"/>
                      <a:pt x="48152" y="12622"/>
                      <a:pt x="53102" y="10625"/>
                    </a:cubicBezTo>
                    <a:cubicBezTo>
                      <a:pt x="55853" y="9183"/>
                      <a:pt x="57549" y="6310"/>
                      <a:pt x="57482" y="3209"/>
                    </a:cubicBezTo>
                    <a:cubicBezTo>
                      <a:pt x="55935" y="2346"/>
                      <a:pt x="54207" y="1857"/>
                      <a:pt x="52436" y="1783"/>
                    </a:cubicBezTo>
                    <a:lnTo>
                      <a:pt x="23207" y="4065"/>
                    </a:lnTo>
                    <a:cubicBezTo>
                      <a:pt x="19842" y="6371"/>
                      <a:pt x="16004" y="7897"/>
                      <a:pt x="11972" y="8534"/>
                    </a:cubicBezTo>
                    <a:cubicBezTo>
                      <a:pt x="8831" y="8533"/>
                      <a:pt x="11972" y="3209"/>
                      <a:pt x="1785" y="5776"/>
                    </a:cubicBezTo>
                    <a:cubicBezTo>
                      <a:pt x="6831" y="12146"/>
                      <a:pt x="7498" y="15284"/>
                      <a:pt x="17875" y="18137"/>
                    </a:cubicBezTo>
                    <a:cubicBezTo>
                      <a:pt x="28253" y="20989"/>
                      <a:pt x="16924" y="27645"/>
                      <a:pt x="26444" y="33254"/>
                    </a:cubicBezTo>
                    <a:lnTo>
                      <a:pt x="28729" y="34966"/>
                    </a:lnTo>
                    <a:cubicBezTo>
                      <a:pt x="29382" y="34195"/>
                      <a:pt x="30082" y="33465"/>
                      <a:pt x="30824" y="32779"/>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426" name="Google Shape;1426;p28"/>
              <p:cNvSpPr/>
              <p:nvPr/>
            </p:nvSpPr>
            <p:spPr>
              <a:xfrm>
                <a:off x="6172749" y="4261340"/>
                <a:ext cx="266372" cy="184163"/>
              </a:xfrm>
              <a:custGeom>
                <a:rect b="b" l="l" r="r" t="t"/>
                <a:pathLst>
                  <a:path extrusionOk="0" h="171144" w="247541">
                    <a:moveTo>
                      <a:pt x="229333" y="98795"/>
                    </a:moveTo>
                    <a:cubicBezTo>
                      <a:pt x="229333" y="95087"/>
                      <a:pt x="229333" y="91379"/>
                      <a:pt x="221906" y="85198"/>
                    </a:cubicBezTo>
                    <a:cubicBezTo>
                      <a:pt x="214480" y="79018"/>
                      <a:pt x="209624" y="77782"/>
                      <a:pt x="209624" y="74074"/>
                    </a:cubicBezTo>
                    <a:cubicBezTo>
                      <a:pt x="209624" y="70366"/>
                      <a:pt x="207149" y="69130"/>
                      <a:pt x="200961" y="61809"/>
                    </a:cubicBezTo>
                    <a:cubicBezTo>
                      <a:pt x="196821" y="57267"/>
                      <a:pt x="191017" y="54592"/>
                      <a:pt x="184871" y="54393"/>
                    </a:cubicBezTo>
                    <a:lnTo>
                      <a:pt x="182395" y="48212"/>
                    </a:lnTo>
                    <a:lnTo>
                      <a:pt x="173731" y="46976"/>
                    </a:lnTo>
                    <a:cubicBezTo>
                      <a:pt x="173731" y="46976"/>
                      <a:pt x="168780" y="43268"/>
                      <a:pt x="176207" y="39560"/>
                    </a:cubicBezTo>
                    <a:cubicBezTo>
                      <a:pt x="183633" y="35852"/>
                      <a:pt x="176207" y="25964"/>
                      <a:pt x="174969" y="22255"/>
                    </a:cubicBezTo>
                    <a:cubicBezTo>
                      <a:pt x="170772" y="15538"/>
                      <a:pt x="166027" y="9178"/>
                      <a:pt x="160783" y="3239"/>
                    </a:cubicBezTo>
                    <a:cubicBezTo>
                      <a:pt x="159559" y="3227"/>
                      <a:pt x="158353" y="2934"/>
                      <a:pt x="157260" y="2384"/>
                    </a:cubicBezTo>
                    <a:cubicBezTo>
                      <a:pt x="153166" y="102"/>
                      <a:pt x="144883" y="4761"/>
                      <a:pt x="140694" y="8944"/>
                    </a:cubicBezTo>
                    <a:cubicBezTo>
                      <a:pt x="136505" y="13128"/>
                      <a:pt x="139551" y="15505"/>
                      <a:pt x="136600" y="18452"/>
                    </a:cubicBezTo>
                    <a:cubicBezTo>
                      <a:pt x="129650" y="24725"/>
                      <a:pt x="123100" y="31425"/>
                      <a:pt x="116987" y="38514"/>
                    </a:cubicBezTo>
                    <a:cubicBezTo>
                      <a:pt x="110513" y="46786"/>
                      <a:pt x="93947" y="41462"/>
                      <a:pt x="88425" y="44409"/>
                    </a:cubicBezTo>
                    <a:cubicBezTo>
                      <a:pt x="82902" y="47357"/>
                      <a:pt x="90710" y="52111"/>
                      <a:pt x="87187" y="55058"/>
                    </a:cubicBezTo>
                    <a:cubicBezTo>
                      <a:pt x="81552" y="58702"/>
                      <a:pt x="75630" y="61882"/>
                      <a:pt x="69478" y="64566"/>
                    </a:cubicBezTo>
                    <a:cubicBezTo>
                      <a:pt x="65860" y="66373"/>
                      <a:pt x="51674" y="65707"/>
                      <a:pt x="47485" y="71127"/>
                    </a:cubicBezTo>
                    <a:cubicBezTo>
                      <a:pt x="43296" y="76546"/>
                      <a:pt x="38631" y="65137"/>
                      <a:pt x="34441" y="71127"/>
                    </a:cubicBezTo>
                    <a:cubicBezTo>
                      <a:pt x="30252" y="77117"/>
                      <a:pt x="25587" y="77592"/>
                      <a:pt x="23207" y="75786"/>
                    </a:cubicBezTo>
                    <a:cubicBezTo>
                      <a:pt x="22492" y="75193"/>
                      <a:pt x="21881" y="74486"/>
                      <a:pt x="21398" y="73694"/>
                    </a:cubicBezTo>
                    <a:cubicBezTo>
                      <a:pt x="17095" y="76990"/>
                      <a:pt x="13636" y="81259"/>
                      <a:pt x="11306" y="86149"/>
                    </a:cubicBezTo>
                    <a:cubicBezTo>
                      <a:pt x="8735" y="94611"/>
                      <a:pt x="1785" y="102123"/>
                      <a:pt x="1785" y="106116"/>
                    </a:cubicBezTo>
                    <a:cubicBezTo>
                      <a:pt x="1785" y="110110"/>
                      <a:pt x="4451" y="115624"/>
                      <a:pt x="4451" y="122565"/>
                    </a:cubicBezTo>
                    <a:cubicBezTo>
                      <a:pt x="4219" y="128426"/>
                      <a:pt x="6266" y="134150"/>
                      <a:pt x="10164" y="138538"/>
                    </a:cubicBezTo>
                    <a:cubicBezTo>
                      <a:pt x="12584" y="142041"/>
                      <a:pt x="13696" y="146281"/>
                      <a:pt x="13305" y="150519"/>
                    </a:cubicBezTo>
                    <a:cubicBezTo>
                      <a:pt x="14591" y="152869"/>
                      <a:pt x="16088" y="155096"/>
                      <a:pt x="17780" y="157174"/>
                    </a:cubicBezTo>
                    <a:cubicBezTo>
                      <a:pt x="20827" y="161168"/>
                      <a:pt x="29776" y="166682"/>
                      <a:pt x="30633" y="170010"/>
                    </a:cubicBezTo>
                    <a:cubicBezTo>
                      <a:pt x="31334" y="171520"/>
                      <a:pt x="32549" y="172733"/>
                      <a:pt x="34061" y="173433"/>
                    </a:cubicBezTo>
                    <a:lnTo>
                      <a:pt x="35298" y="171531"/>
                    </a:lnTo>
                    <a:cubicBezTo>
                      <a:pt x="38315" y="167209"/>
                      <a:pt x="39637" y="161930"/>
                      <a:pt x="39012" y="156699"/>
                    </a:cubicBezTo>
                    <a:lnTo>
                      <a:pt x="50151" y="154227"/>
                    </a:lnTo>
                    <a:lnTo>
                      <a:pt x="58815" y="151755"/>
                    </a:lnTo>
                    <a:lnTo>
                      <a:pt x="76143" y="154227"/>
                    </a:lnTo>
                    <a:lnTo>
                      <a:pt x="76143" y="140820"/>
                    </a:lnTo>
                    <a:cubicBezTo>
                      <a:pt x="76143" y="140820"/>
                      <a:pt x="88425" y="124752"/>
                      <a:pt x="97089" y="124752"/>
                    </a:cubicBezTo>
                    <a:cubicBezTo>
                      <a:pt x="105753" y="124752"/>
                      <a:pt x="113179" y="135876"/>
                      <a:pt x="113179" y="135876"/>
                    </a:cubicBezTo>
                    <a:lnTo>
                      <a:pt x="151262" y="143292"/>
                    </a:lnTo>
                    <a:cubicBezTo>
                      <a:pt x="151262" y="143292"/>
                      <a:pt x="153737" y="132168"/>
                      <a:pt x="157451" y="129696"/>
                    </a:cubicBezTo>
                    <a:cubicBezTo>
                      <a:pt x="161164" y="127224"/>
                      <a:pt x="168590" y="132168"/>
                      <a:pt x="173541" y="129696"/>
                    </a:cubicBezTo>
                    <a:cubicBezTo>
                      <a:pt x="179969" y="126009"/>
                      <a:pt x="187178" y="123891"/>
                      <a:pt x="194582" y="123516"/>
                    </a:cubicBezTo>
                    <a:cubicBezTo>
                      <a:pt x="203246" y="123516"/>
                      <a:pt x="206959" y="128460"/>
                      <a:pt x="210672" y="121044"/>
                    </a:cubicBezTo>
                    <a:cubicBezTo>
                      <a:pt x="214385" y="113628"/>
                      <a:pt x="232855" y="123516"/>
                      <a:pt x="232855" y="123516"/>
                    </a:cubicBezTo>
                    <a:lnTo>
                      <a:pt x="247708" y="121044"/>
                    </a:lnTo>
                    <a:lnTo>
                      <a:pt x="242757" y="108683"/>
                    </a:lnTo>
                    <a:cubicBezTo>
                      <a:pt x="242757" y="108683"/>
                      <a:pt x="229333" y="102503"/>
                      <a:pt x="229333" y="98795"/>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427" name="Google Shape;1427;p28"/>
              <p:cNvSpPr/>
              <p:nvPr/>
            </p:nvSpPr>
            <p:spPr>
              <a:xfrm>
                <a:off x="5921599" y="4201777"/>
                <a:ext cx="256126" cy="204626"/>
              </a:xfrm>
              <a:custGeom>
                <a:rect b="b" l="l" r="r" t="t"/>
                <a:pathLst>
                  <a:path extrusionOk="0" h="190160" w="238020">
                    <a:moveTo>
                      <a:pt x="147779" y="143118"/>
                    </a:moveTo>
                    <a:cubicBezTo>
                      <a:pt x="150159" y="142453"/>
                      <a:pt x="155490" y="144259"/>
                      <a:pt x="159584" y="141312"/>
                    </a:cubicBezTo>
                    <a:cubicBezTo>
                      <a:pt x="163678" y="138364"/>
                      <a:pt x="172628" y="145495"/>
                      <a:pt x="173866" y="151390"/>
                    </a:cubicBezTo>
                    <a:cubicBezTo>
                      <a:pt x="175103" y="157285"/>
                      <a:pt x="178531" y="149013"/>
                      <a:pt x="182149" y="142453"/>
                    </a:cubicBezTo>
                    <a:cubicBezTo>
                      <a:pt x="188156" y="132774"/>
                      <a:pt x="193104" y="122478"/>
                      <a:pt x="196906" y="111742"/>
                    </a:cubicBezTo>
                    <a:cubicBezTo>
                      <a:pt x="196906" y="106988"/>
                      <a:pt x="206427" y="102804"/>
                      <a:pt x="206427" y="99857"/>
                    </a:cubicBezTo>
                    <a:cubicBezTo>
                      <a:pt x="206427" y="96909"/>
                      <a:pt x="205856" y="90349"/>
                      <a:pt x="208807" y="89208"/>
                    </a:cubicBezTo>
                    <a:cubicBezTo>
                      <a:pt x="211758" y="88067"/>
                      <a:pt x="214139" y="79224"/>
                      <a:pt x="213567" y="76182"/>
                    </a:cubicBezTo>
                    <a:cubicBezTo>
                      <a:pt x="216403" y="68351"/>
                      <a:pt x="220381" y="60982"/>
                      <a:pt x="225373" y="54313"/>
                    </a:cubicBezTo>
                    <a:cubicBezTo>
                      <a:pt x="227182" y="51936"/>
                      <a:pt x="236608" y="53172"/>
                      <a:pt x="237274" y="47848"/>
                    </a:cubicBezTo>
                    <a:cubicBezTo>
                      <a:pt x="237941" y="42523"/>
                      <a:pt x="239559" y="36533"/>
                      <a:pt x="236036" y="35392"/>
                    </a:cubicBezTo>
                    <a:cubicBezTo>
                      <a:pt x="232514" y="34251"/>
                      <a:pt x="227753" y="30068"/>
                      <a:pt x="227753" y="27120"/>
                    </a:cubicBezTo>
                    <a:cubicBezTo>
                      <a:pt x="227779" y="23474"/>
                      <a:pt x="228194" y="19840"/>
                      <a:pt x="228991" y="16281"/>
                    </a:cubicBezTo>
                    <a:cubicBezTo>
                      <a:pt x="224231" y="15616"/>
                      <a:pt x="224040" y="10862"/>
                      <a:pt x="221184" y="8199"/>
                    </a:cubicBezTo>
                    <a:cubicBezTo>
                      <a:pt x="218328" y="5537"/>
                      <a:pt x="218233" y="2875"/>
                      <a:pt x="214139" y="4016"/>
                    </a:cubicBezTo>
                    <a:cubicBezTo>
                      <a:pt x="210045" y="5157"/>
                      <a:pt x="205284" y="15235"/>
                      <a:pt x="199857" y="17042"/>
                    </a:cubicBezTo>
                    <a:cubicBezTo>
                      <a:pt x="194431" y="18849"/>
                      <a:pt x="186909" y="14665"/>
                      <a:pt x="183291" y="12858"/>
                    </a:cubicBezTo>
                    <a:cubicBezTo>
                      <a:pt x="174841" y="12076"/>
                      <a:pt x="166347" y="11886"/>
                      <a:pt x="157870" y="12288"/>
                    </a:cubicBezTo>
                    <a:cubicBezTo>
                      <a:pt x="152539" y="11718"/>
                      <a:pt x="147207" y="19419"/>
                      <a:pt x="143018" y="21796"/>
                    </a:cubicBezTo>
                    <a:cubicBezTo>
                      <a:pt x="136632" y="23558"/>
                      <a:pt x="129887" y="23558"/>
                      <a:pt x="123501" y="21796"/>
                    </a:cubicBezTo>
                    <a:cubicBezTo>
                      <a:pt x="119882" y="20560"/>
                      <a:pt x="111599" y="13524"/>
                      <a:pt x="108077" y="13524"/>
                    </a:cubicBezTo>
                    <a:cubicBezTo>
                      <a:pt x="102256" y="13697"/>
                      <a:pt x="96566" y="15297"/>
                      <a:pt x="91511" y="18183"/>
                    </a:cubicBezTo>
                    <a:cubicBezTo>
                      <a:pt x="85512" y="21796"/>
                      <a:pt x="83799" y="11718"/>
                      <a:pt x="80181" y="7534"/>
                    </a:cubicBezTo>
                    <a:cubicBezTo>
                      <a:pt x="76563" y="3350"/>
                      <a:pt x="68946" y="6964"/>
                      <a:pt x="64186" y="2875"/>
                    </a:cubicBezTo>
                    <a:cubicBezTo>
                      <a:pt x="59425" y="-1213"/>
                      <a:pt x="56474" y="7534"/>
                      <a:pt x="52380" y="6964"/>
                    </a:cubicBezTo>
                    <a:cubicBezTo>
                      <a:pt x="48286" y="6393"/>
                      <a:pt x="37527" y="4016"/>
                      <a:pt x="34005" y="6964"/>
                    </a:cubicBezTo>
                    <a:cubicBezTo>
                      <a:pt x="30482" y="9911"/>
                      <a:pt x="31053" y="21226"/>
                      <a:pt x="29244" y="22937"/>
                    </a:cubicBezTo>
                    <a:cubicBezTo>
                      <a:pt x="27435" y="24648"/>
                      <a:pt x="20390" y="33015"/>
                      <a:pt x="20390" y="37199"/>
                    </a:cubicBezTo>
                    <a:cubicBezTo>
                      <a:pt x="20511" y="38747"/>
                      <a:pt x="19782" y="40239"/>
                      <a:pt x="18486" y="41097"/>
                    </a:cubicBezTo>
                    <a:cubicBezTo>
                      <a:pt x="19248" y="46041"/>
                      <a:pt x="20295" y="52317"/>
                      <a:pt x="20485" y="54599"/>
                    </a:cubicBezTo>
                    <a:cubicBezTo>
                      <a:pt x="20961" y="58592"/>
                      <a:pt x="22770" y="78559"/>
                      <a:pt x="18295" y="83123"/>
                    </a:cubicBezTo>
                    <a:cubicBezTo>
                      <a:pt x="15177" y="86542"/>
                      <a:pt x="12608" y="90423"/>
                      <a:pt x="10679" y="94627"/>
                    </a:cubicBezTo>
                    <a:cubicBezTo>
                      <a:pt x="6101" y="98248"/>
                      <a:pt x="3100" y="103493"/>
                      <a:pt x="2301" y="109270"/>
                    </a:cubicBezTo>
                    <a:cubicBezTo>
                      <a:pt x="1613" y="117115"/>
                      <a:pt x="1613" y="125005"/>
                      <a:pt x="2301" y="132850"/>
                    </a:cubicBezTo>
                    <a:cubicBezTo>
                      <a:pt x="2301" y="138174"/>
                      <a:pt x="6299" y="142358"/>
                      <a:pt x="8489" y="148633"/>
                    </a:cubicBezTo>
                    <a:lnTo>
                      <a:pt x="8489" y="148633"/>
                    </a:lnTo>
                    <a:cubicBezTo>
                      <a:pt x="12107" y="153387"/>
                      <a:pt x="28959" y="154243"/>
                      <a:pt x="38480" y="156334"/>
                    </a:cubicBezTo>
                    <a:cubicBezTo>
                      <a:pt x="47832" y="159568"/>
                      <a:pt x="54967" y="167228"/>
                      <a:pt x="57521" y="176777"/>
                    </a:cubicBezTo>
                    <a:cubicBezTo>
                      <a:pt x="58642" y="183675"/>
                      <a:pt x="62483" y="189839"/>
                      <a:pt x="68184" y="193891"/>
                    </a:cubicBezTo>
                    <a:cubicBezTo>
                      <a:pt x="72659" y="196268"/>
                      <a:pt x="83608" y="189422"/>
                      <a:pt x="88654" y="189422"/>
                    </a:cubicBezTo>
                    <a:cubicBezTo>
                      <a:pt x="93700" y="189422"/>
                      <a:pt x="111695" y="189422"/>
                      <a:pt x="115313" y="186475"/>
                    </a:cubicBezTo>
                    <a:cubicBezTo>
                      <a:pt x="116194" y="185642"/>
                      <a:pt x="117573" y="185642"/>
                      <a:pt x="118454" y="186475"/>
                    </a:cubicBezTo>
                    <a:cubicBezTo>
                      <a:pt x="121060" y="179502"/>
                      <a:pt x="123035" y="172311"/>
                      <a:pt x="124357" y="164987"/>
                    </a:cubicBezTo>
                    <a:cubicBezTo>
                      <a:pt x="131727" y="157244"/>
                      <a:pt x="139548" y="149942"/>
                      <a:pt x="147778" y="143118"/>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428" name="Google Shape;1428;p28"/>
              <p:cNvSpPr/>
              <p:nvPr/>
            </p:nvSpPr>
            <p:spPr>
              <a:xfrm>
                <a:off x="5878714" y="4233417"/>
                <a:ext cx="61470" cy="133006"/>
              </a:xfrm>
              <a:custGeom>
                <a:rect b="b" l="l" r="r" t="t"/>
                <a:pathLst>
                  <a:path extrusionOk="0" h="123604" w="57124">
                    <a:moveTo>
                      <a:pt x="42058" y="79770"/>
                    </a:moveTo>
                    <a:cubicBezTo>
                      <a:pt x="42858" y="73994"/>
                      <a:pt x="45859" y="68748"/>
                      <a:pt x="50437" y="65128"/>
                    </a:cubicBezTo>
                    <a:cubicBezTo>
                      <a:pt x="52365" y="60923"/>
                      <a:pt x="54935" y="57042"/>
                      <a:pt x="58053" y="53623"/>
                    </a:cubicBezTo>
                    <a:cubicBezTo>
                      <a:pt x="62528" y="49154"/>
                      <a:pt x="60719" y="29187"/>
                      <a:pt x="60243" y="25099"/>
                    </a:cubicBezTo>
                    <a:cubicBezTo>
                      <a:pt x="60243" y="22817"/>
                      <a:pt x="59005" y="16542"/>
                      <a:pt x="58244" y="11598"/>
                    </a:cubicBezTo>
                    <a:cubicBezTo>
                      <a:pt x="56210" y="12631"/>
                      <a:pt x="53804" y="12631"/>
                      <a:pt x="51770" y="11598"/>
                    </a:cubicBezTo>
                    <a:cubicBezTo>
                      <a:pt x="46438" y="9221"/>
                      <a:pt x="51198" y="3896"/>
                      <a:pt x="45295" y="2090"/>
                    </a:cubicBezTo>
                    <a:cubicBezTo>
                      <a:pt x="39392" y="283"/>
                      <a:pt x="37012" y="6844"/>
                      <a:pt x="38155" y="11598"/>
                    </a:cubicBezTo>
                    <a:cubicBezTo>
                      <a:pt x="39297" y="16352"/>
                      <a:pt x="35203" y="16352"/>
                      <a:pt x="32823" y="19299"/>
                    </a:cubicBezTo>
                    <a:cubicBezTo>
                      <a:pt x="30443" y="22247"/>
                      <a:pt x="19780" y="22817"/>
                      <a:pt x="16257" y="22817"/>
                    </a:cubicBezTo>
                    <a:cubicBezTo>
                      <a:pt x="12734" y="22817"/>
                      <a:pt x="8545" y="29378"/>
                      <a:pt x="5022" y="30519"/>
                    </a:cubicBezTo>
                    <a:cubicBezTo>
                      <a:pt x="3953" y="30724"/>
                      <a:pt x="2854" y="30724"/>
                      <a:pt x="1785" y="30519"/>
                    </a:cubicBezTo>
                    <a:cubicBezTo>
                      <a:pt x="2642" y="46207"/>
                      <a:pt x="5213" y="44971"/>
                      <a:pt x="12734" y="49535"/>
                    </a:cubicBezTo>
                    <a:cubicBezTo>
                      <a:pt x="20256" y="54098"/>
                      <a:pt x="12734" y="61134"/>
                      <a:pt x="16733" y="64652"/>
                    </a:cubicBezTo>
                    <a:cubicBezTo>
                      <a:pt x="20732" y="68170"/>
                      <a:pt x="18923" y="77108"/>
                      <a:pt x="19780" y="88137"/>
                    </a:cubicBezTo>
                    <a:cubicBezTo>
                      <a:pt x="20351" y="94888"/>
                      <a:pt x="21017" y="112288"/>
                      <a:pt x="21493" y="125028"/>
                    </a:cubicBezTo>
                    <a:cubicBezTo>
                      <a:pt x="25922" y="124212"/>
                      <a:pt x="30415" y="123799"/>
                      <a:pt x="34918" y="123792"/>
                    </a:cubicBezTo>
                    <a:cubicBezTo>
                      <a:pt x="41297" y="123792"/>
                      <a:pt x="45105" y="115425"/>
                      <a:pt x="48628" y="119514"/>
                    </a:cubicBezTo>
                    <a:cubicBezTo>
                      <a:pt x="46438" y="112858"/>
                      <a:pt x="42439" y="109055"/>
                      <a:pt x="42439" y="103730"/>
                    </a:cubicBezTo>
                    <a:cubicBezTo>
                      <a:pt x="41603" y="95771"/>
                      <a:pt x="41475" y="87752"/>
                      <a:pt x="42058" y="79770"/>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429" name="Google Shape;1429;p28"/>
              <p:cNvSpPr/>
              <p:nvPr/>
            </p:nvSpPr>
            <p:spPr>
              <a:xfrm>
                <a:off x="5859966" y="4261135"/>
                <a:ext cx="40980" cy="112544"/>
              </a:xfrm>
              <a:custGeom>
                <a:rect b="b" l="l" r="r" t="t"/>
                <a:pathLst>
                  <a:path extrusionOk="0" h="104588" w="38083">
                    <a:moveTo>
                      <a:pt x="34251" y="38514"/>
                    </a:moveTo>
                    <a:cubicBezTo>
                      <a:pt x="30633" y="34996"/>
                      <a:pt x="38631" y="28341"/>
                      <a:pt x="30252" y="23397"/>
                    </a:cubicBezTo>
                    <a:cubicBezTo>
                      <a:pt x="21874" y="18452"/>
                      <a:pt x="20160" y="20354"/>
                      <a:pt x="19303" y="4381"/>
                    </a:cubicBezTo>
                    <a:cubicBezTo>
                      <a:pt x="15019" y="4381"/>
                      <a:pt x="8735" y="2289"/>
                      <a:pt x="4165" y="1813"/>
                    </a:cubicBezTo>
                    <a:cubicBezTo>
                      <a:pt x="3341" y="1708"/>
                      <a:pt x="2505" y="1875"/>
                      <a:pt x="1785" y="2289"/>
                    </a:cubicBezTo>
                    <a:cubicBezTo>
                      <a:pt x="2737" y="7898"/>
                      <a:pt x="4070" y="14174"/>
                      <a:pt x="5784" y="15125"/>
                    </a:cubicBezTo>
                    <a:cubicBezTo>
                      <a:pt x="9729" y="17729"/>
                      <a:pt x="11660" y="22492"/>
                      <a:pt x="10639" y="27105"/>
                    </a:cubicBezTo>
                    <a:cubicBezTo>
                      <a:pt x="9275" y="36386"/>
                      <a:pt x="9435" y="45828"/>
                      <a:pt x="11115" y="55058"/>
                    </a:cubicBezTo>
                    <a:cubicBezTo>
                      <a:pt x="14511" y="63862"/>
                      <a:pt x="16317" y="73198"/>
                      <a:pt x="16447" y="82631"/>
                    </a:cubicBezTo>
                    <a:cubicBezTo>
                      <a:pt x="17299" y="90719"/>
                      <a:pt x="19793" y="98549"/>
                      <a:pt x="23778" y="105641"/>
                    </a:cubicBezTo>
                    <a:cubicBezTo>
                      <a:pt x="25239" y="104910"/>
                      <a:pt x="26612" y="104017"/>
                      <a:pt x="27872" y="102979"/>
                    </a:cubicBezTo>
                    <a:cubicBezTo>
                      <a:pt x="31199" y="100684"/>
                      <a:pt x="35011" y="99188"/>
                      <a:pt x="39011" y="98605"/>
                    </a:cubicBezTo>
                    <a:cubicBezTo>
                      <a:pt x="38535" y="85864"/>
                      <a:pt x="37869" y="68465"/>
                      <a:pt x="37298" y="61714"/>
                    </a:cubicBezTo>
                    <a:cubicBezTo>
                      <a:pt x="36441" y="50685"/>
                      <a:pt x="37774" y="42032"/>
                      <a:pt x="34251" y="38514"/>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430" name="Google Shape;1430;p28"/>
              <p:cNvSpPr/>
              <p:nvPr/>
            </p:nvSpPr>
            <p:spPr>
              <a:xfrm>
                <a:off x="6047656" y="4217071"/>
                <a:ext cx="153676" cy="245552"/>
              </a:xfrm>
              <a:custGeom>
                <a:rect b="b" l="l" r="r" t="t"/>
                <a:pathLst>
                  <a:path extrusionOk="0" h="228192" w="142812">
                    <a:moveTo>
                      <a:pt x="63861" y="221418"/>
                    </a:moveTo>
                    <a:cubicBezTo>
                      <a:pt x="63861" y="221418"/>
                      <a:pt x="110798" y="223890"/>
                      <a:pt x="116987" y="222654"/>
                    </a:cubicBezTo>
                    <a:cubicBezTo>
                      <a:pt x="123176" y="221418"/>
                      <a:pt x="145549" y="232162"/>
                      <a:pt x="145549" y="232162"/>
                    </a:cubicBezTo>
                    <a:cubicBezTo>
                      <a:pt x="146136" y="225960"/>
                      <a:pt x="147812" y="219909"/>
                      <a:pt x="150500" y="214287"/>
                    </a:cubicBezTo>
                    <a:cubicBezTo>
                      <a:pt x="148988" y="213587"/>
                      <a:pt x="147774" y="212374"/>
                      <a:pt x="147073" y="210864"/>
                    </a:cubicBezTo>
                    <a:cubicBezTo>
                      <a:pt x="146216" y="207822"/>
                      <a:pt x="137552" y="202022"/>
                      <a:pt x="134220" y="198028"/>
                    </a:cubicBezTo>
                    <a:cubicBezTo>
                      <a:pt x="132528" y="195951"/>
                      <a:pt x="131030" y="193723"/>
                      <a:pt x="129745" y="191373"/>
                    </a:cubicBezTo>
                    <a:cubicBezTo>
                      <a:pt x="130135" y="187135"/>
                      <a:pt x="129024" y="182895"/>
                      <a:pt x="126603" y="179393"/>
                    </a:cubicBezTo>
                    <a:cubicBezTo>
                      <a:pt x="122706" y="175004"/>
                      <a:pt x="120659" y="169280"/>
                      <a:pt x="120891" y="163419"/>
                    </a:cubicBezTo>
                    <a:cubicBezTo>
                      <a:pt x="120890" y="156288"/>
                      <a:pt x="118225" y="150964"/>
                      <a:pt x="118225" y="146970"/>
                    </a:cubicBezTo>
                    <a:cubicBezTo>
                      <a:pt x="118225" y="142977"/>
                      <a:pt x="125365" y="135466"/>
                      <a:pt x="127745" y="127003"/>
                    </a:cubicBezTo>
                    <a:cubicBezTo>
                      <a:pt x="130075" y="122113"/>
                      <a:pt x="133534" y="117844"/>
                      <a:pt x="137837" y="114548"/>
                    </a:cubicBezTo>
                    <a:cubicBezTo>
                      <a:pt x="135328" y="109970"/>
                      <a:pt x="133347" y="105121"/>
                      <a:pt x="131935" y="100096"/>
                    </a:cubicBezTo>
                    <a:cubicBezTo>
                      <a:pt x="129554" y="92394"/>
                      <a:pt x="123080" y="90017"/>
                      <a:pt x="115368" y="82981"/>
                    </a:cubicBezTo>
                    <a:cubicBezTo>
                      <a:pt x="110817" y="79787"/>
                      <a:pt x="108886" y="74001"/>
                      <a:pt x="110608" y="68719"/>
                    </a:cubicBezTo>
                    <a:cubicBezTo>
                      <a:pt x="110608" y="65772"/>
                      <a:pt x="120700" y="65772"/>
                      <a:pt x="127745" y="66342"/>
                    </a:cubicBezTo>
                    <a:cubicBezTo>
                      <a:pt x="134791" y="66913"/>
                      <a:pt x="139075" y="65201"/>
                      <a:pt x="136124" y="63395"/>
                    </a:cubicBezTo>
                    <a:cubicBezTo>
                      <a:pt x="130556" y="56331"/>
                      <a:pt x="127597" y="47567"/>
                      <a:pt x="127745" y="38579"/>
                    </a:cubicBezTo>
                    <a:cubicBezTo>
                      <a:pt x="128412" y="29071"/>
                      <a:pt x="124794" y="26123"/>
                      <a:pt x="125460" y="20799"/>
                    </a:cubicBezTo>
                    <a:cubicBezTo>
                      <a:pt x="126127" y="15474"/>
                      <a:pt x="118891" y="1783"/>
                      <a:pt x="112988" y="1783"/>
                    </a:cubicBezTo>
                    <a:lnTo>
                      <a:pt x="111846" y="1783"/>
                    </a:lnTo>
                    <a:cubicBezTo>
                      <a:pt x="111049" y="5342"/>
                      <a:pt x="110634" y="8975"/>
                      <a:pt x="110608" y="12622"/>
                    </a:cubicBezTo>
                    <a:cubicBezTo>
                      <a:pt x="110608" y="15569"/>
                      <a:pt x="115368" y="19658"/>
                      <a:pt x="118891" y="20894"/>
                    </a:cubicBezTo>
                    <a:cubicBezTo>
                      <a:pt x="122414" y="22130"/>
                      <a:pt x="120700" y="28025"/>
                      <a:pt x="120129" y="33349"/>
                    </a:cubicBezTo>
                    <a:cubicBezTo>
                      <a:pt x="119558" y="38674"/>
                      <a:pt x="110037" y="37438"/>
                      <a:pt x="108228" y="39815"/>
                    </a:cubicBezTo>
                    <a:cubicBezTo>
                      <a:pt x="103236" y="46484"/>
                      <a:pt x="99257" y="53853"/>
                      <a:pt x="96422" y="61683"/>
                    </a:cubicBezTo>
                    <a:cubicBezTo>
                      <a:pt x="96993" y="64726"/>
                      <a:pt x="94613" y="73568"/>
                      <a:pt x="91662" y="74709"/>
                    </a:cubicBezTo>
                    <a:cubicBezTo>
                      <a:pt x="88710" y="75850"/>
                      <a:pt x="89281" y="82411"/>
                      <a:pt x="89281" y="85358"/>
                    </a:cubicBezTo>
                    <a:cubicBezTo>
                      <a:pt x="89281" y="88306"/>
                      <a:pt x="79761" y="92489"/>
                      <a:pt x="79761" y="97243"/>
                    </a:cubicBezTo>
                    <a:cubicBezTo>
                      <a:pt x="75959" y="107979"/>
                      <a:pt x="71011" y="118275"/>
                      <a:pt x="65004" y="127954"/>
                    </a:cubicBezTo>
                    <a:cubicBezTo>
                      <a:pt x="61385" y="134515"/>
                      <a:pt x="57863" y="142787"/>
                      <a:pt x="56720" y="136892"/>
                    </a:cubicBezTo>
                    <a:cubicBezTo>
                      <a:pt x="55578" y="130997"/>
                      <a:pt x="46628" y="123866"/>
                      <a:pt x="42439" y="126813"/>
                    </a:cubicBezTo>
                    <a:cubicBezTo>
                      <a:pt x="38250" y="129761"/>
                      <a:pt x="32918" y="127954"/>
                      <a:pt x="30633" y="128620"/>
                    </a:cubicBezTo>
                    <a:cubicBezTo>
                      <a:pt x="22566" y="135458"/>
                      <a:pt x="14904" y="142759"/>
                      <a:pt x="7688" y="150488"/>
                    </a:cubicBezTo>
                    <a:cubicBezTo>
                      <a:pt x="6366" y="157812"/>
                      <a:pt x="4391" y="165004"/>
                      <a:pt x="1785" y="171976"/>
                    </a:cubicBezTo>
                    <a:cubicBezTo>
                      <a:pt x="5102" y="175225"/>
                      <a:pt x="7925" y="178941"/>
                      <a:pt x="10164" y="183006"/>
                    </a:cubicBezTo>
                    <a:cubicBezTo>
                      <a:pt x="14352" y="188996"/>
                      <a:pt x="22350" y="184527"/>
                      <a:pt x="25587" y="186333"/>
                    </a:cubicBezTo>
                    <a:cubicBezTo>
                      <a:pt x="29639" y="191816"/>
                      <a:pt x="31627" y="198549"/>
                      <a:pt x="31204" y="205350"/>
                    </a:cubicBezTo>
                    <a:cubicBezTo>
                      <a:pt x="30062" y="209058"/>
                      <a:pt x="25111" y="218471"/>
                      <a:pt x="27396" y="223129"/>
                    </a:cubicBezTo>
                    <a:lnTo>
                      <a:pt x="55197" y="223129"/>
                    </a:ln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431" name="Google Shape;1431;p28"/>
              <p:cNvSpPr/>
              <p:nvPr/>
            </p:nvSpPr>
            <p:spPr>
              <a:xfrm>
                <a:off x="5676747" y="4271998"/>
                <a:ext cx="133186" cy="133006"/>
              </a:xfrm>
              <a:custGeom>
                <a:rect b="b" l="l" r="r" t="t"/>
                <a:pathLst>
                  <a:path extrusionOk="0" h="123604" w="123770">
                    <a:moveTo>
                      <a:pt x="117402" y="106099"/>
                    </a:moveTo>
                    <a:cubicBezTo>
                      <a:pt x="113244" y="99294"/>
                      <a:pt x="110372" y="91785"/>
                      <a:pt x="108929" y="83945"/>
                    </a:cubicBezTo>
                    <a:cubicBezTo>
                      <a:pt x="109404" y="80332"/>
                      <a:pt x="116926" y="69683"/>
                      <a:pt x="116450" y="64359"/>
                    </a:cubicBezTo>
                    <a:cubicBezTo>
                      <a:pt x="115974" y="59034"/>
                      <a:pt x="124067" y="55516"/>
                      <a:pt x="124067" y="51047"/>
                    </a:cubicBezTo>
                    <a:cubicBezTo>
                      <a:pt x="123341" y="40382"/>
                      <a:pt x="120964" y="29894"/>
                      <a:pt x="117021" y="19956"/>
                    </a:cubicBezTo>
                    <a:cubicBezTo>
                      <a:pt x="115597" y="19872"/>
                      <a:pt x="114279" y="19179"/>
                      <a:pt x="113403" y="18055"/>
                    </a:cubicBezTo>
                    <a:cubicBezTo>
                      <a:pt x="105593" y="14389"/>
                      <a:pt x="96368" y="15536"/>
                      <a:pt x="89697" y="21002"/>
                    </a:cubicBezTo>
                    <a:cubicBezTo>
                      <a:pt x="84365" y="26897"/>
                      <a:pt x="73701" y="15678"/>
                      <a:pt x="71893" y="12730"/>
                    </a:cubicBezTo>
                    <a:cubicBezTo>
                      <a:pt x="70084" y="9783"/>
                      <a:pt x="62372" y="3222"/>
                      <a:pt x="56469" y="7406"/>
                    </a:cubicBezTo>
                    <a:cubicBezTo>
                      <a:pt x="50566" y="11589"/>
                      <a:pt x="48757" y="10353"/>
                      <a:pt x="49423" y="5029"/>
                    </a:cubicBezTo>
                    <a:cubicBezTo>
                      <a:pt x="50090" y="-296"/>
                      <a:pt x="40474" y="1511"/>
                      <a:pt x="39331" y="6265"/>
                    </a:cubicBezTo>
                    <a:cubicBezTo>
                      <a:pt x="38189" y="11019"/>
                      <a:pt x="30477" y="15107"/>
                      <a:pt x="28097" y="11589"/>
                    </a:cubicBezTo>
                    <a:cubicBezTo>
                      <a:pt x="25717" y="8071"/>
                      <a:pt x="20385" y="3317"/>
                      <a:pt x="18005" y="8642"/>
                    </a:cubicBezTo>
                    <a:cubicBezTo>
                      <a:pt x="17389" y="10760"/>
                      <a:pt x="15171" y="11979"/>
                      <a:pt x="13050" y="11364"/>
                    </a:cubicBezTo>
                    <a:cubicBezTo>
                      <a:pt x="12360" y="11164"/>
                      <a:pt x="11736" y="10782"/>
                      <a:pt x="11245" y="10258"/>
                    </a:cubicBezTo>
                    <a:cubicBezTo>
                      <a:pt x="9722" y="16819"/>
                      <a:pt x="7913" y="24330"/>
                      <a:pt x="11245" y="26232"/>
                    </a:cubicBezTo>
                    <a:cubicBezTo>
                      <a:pt x="14608" y="28099"/>
                      <a:pt x="16136" y="32113"/>
                      <a:pt x="14863" y="35740"/>
                    </a:cubicBezTo>
                    <a:cubicBezTo>
                      <a:pt x="13911" y="38402"/>
                      <a:pt x="21432" y="45248"/>
                      <a:pt x="18385" y="48100"/>
                    </a:cubicBezTo>
                    <a:cubicBezTo>
                      <a:pt x="15339" y="50952"/>
                      <a:pt x="11245" y="45057"/>
                      <a:pt x="8865" y="49431"/>
                    </a:cubicBezTo>
                    <a:cubicBezTo>
                      <a:pt x="6484" y="53805"/>
                      <a:pt x="13244" y="57893"/>
                      <a:pt x="10579" y="61506"/>
                    </a:cubicBezTo>
                    <a:cubicBezTo>
                      <a:pt x="7913" y="65119"/>
                      <a:pt x="3914" y="65405"/>
                      <a:pt x="4866" y="72536"/>
                    </a:cubicBezTo>
                    <a:cubicBezTo>
                      <a:pt x="5818" y="79667"/>
                      <a:pt x="4866" y="84516"/>
                      <a:pt x="2581" y="86798"/>
                    </a:cubicBezTo>
                    <a:cubicBezTo>
                      <a:pt x="296" y="89080"/>
                      <a:pt x="3057" y="88984"/>
                      <a:pt x="9246" y="92978"/>
                    </a:cubicBezTo>
                    <a:cubicBezTo>
                      <a:pt x="15434" y="96971"/>
                      <a:pt x="25717" y="101345"/>
                      <a:pt x="24860" y="108096"/>
                    </a:cubicBezTo>
                    <a:cubicBezTo>
                      <a:pt x="24003" y="114846"/>
                      <a:pt x="21337" y="115512"/>
                      <a:pt x="18957" y="127112"/>
                    </a:cubicBezTo>
                    <a:cubicBezTo>
                      <a:pt x="30953" y="127112"/>
                      <a:pt x="52565" y="118554"/>
                      <a:pt x="78081" y="114181"/>
                    </a:cubicBezTo>
                    <a:cubicBezTo>
                      <a:pt x="91036" y="112007"/>
                      <a:pt x="104316" y="112787"/>
                      <a:pt x="116926" y="116463"/>
                    </a:cubicBezTo>
                    <a:cubicBezTo>
                      <a:pt x="118068" y="112089"/>
                      <a:pt x="118735" y="107905"/>
                      <a:pt x="117402" y="106099"/>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432" name="Google Shape;1432;p28"/>
              <p:cNvSpPr/>
              <p:nvPr/>
            </p:nvSpPr>
            <p:spPr>
              <a:xfrm>
                <a:off x="5792040" y="4261986"/>
                <a:ext cx="92205" cy="133006"/>
              </a:xfrm>
              <a:custGeom>
                <a:rect b="b" l="l" r="r" t="t"/>
                <a:pathLst>
                  <a:path extrusionOk="0" h="123604" w="85687">
                    <a:moveTo>
                      <a:pt x="74239" y="54552"/>
                    </a:moveTo>
                    <a:cubicBezTo>
                      <a:pt x="72559" y="45322"/>
                      <a:pt x="72398" y="35880"/>
                      <a:pt x="73763" y="26599"/>
                    </a:cubicBezTo>
                    <a:cubicBezTo>
                      <a:pt x="74784" y="21987"/>
                      <a:pt x="72853" y="17223"/>
                      <a:pt x="68907" y="14619"/>
                    </a:cubicBezTo>
                    <a:cubicBezTo>
                      <a:pt x="67193" y="13668"/>
                      <a:pt x="65860" y="7392"/>
                      <a:pt x="64908" y="1783"/>
                    </a:cubicBezTo>
                    <a:cubicBezTo>
                      <a:pt x="61386" y="3304"/>
                      <a:pt x="61100" y="9104"/>
                      <a:pt x="59577" y="6632"/>
                    </a:cubicBezTo>
                    <a:cubicBezTo>
                      <a:pt x="58053" y="4160"/>
                      <a:pt x="11972" y="1878"/>
                      <a:pt x="9211" y="5491"/>
                    </a:cubicBezTo>
                    <a:cubicBezTo>
                      <a:pt x="6450" y="9104"/>
                      <a:pt x="13305" y="22035"/>
                      <a:pt x="12734" y="25648"/>
                    </a:cubicBezTo>
                    <a:cubicBezTo>
                      <a:pt x="12734" y="27740"/>
                      <a:pt x="11401" y="29166"/>
                      <a:pt x="9878" y="29261"/>
                    </a:cubicBezTo>
                    <a:cubicBezTo>
                      <a:pt x="13821" y="39199"/>
                      <a:pt x="16197" y="49687"/>
                      <a:pt x="16923" y="60352"/>
                    </a:cubicBezTo>
                    <a:cubicBezTo>
                      <a:pt x="16923" y="64821"/>
                      <a:pt x="8926" y="68339"/>
                      <a:pt x="9307" y="73663"/>
                    </a:cubicBezTo>
                    <a:cubicBezTo>
                      <a:pt x="9688" y="78988"/>
                      <a:pt x="2261" y="89637"/>
                      <a:pt x="1785" y="93250"/>
                    </a:cubicBezTo>
                    <a:cubicBezTo>
                      <a:pt x="3228" y="101090"/>
                      <a:pt x="6100" y="108599"/>
                      <a:pt x="10259" y="115404"/>
                    </a:cubicBezTo>
                    <a:cubicBezTo>
                      <a:pt x="11592" y="117210"/>
                      <a:pt x="10925" y="121394"/>
                      <a:pt x="10259" y="124912"/>
                    </a:cubicBezTo>
                    <a:cubicBezTo>
                      <a:pt x="18351" y="127289"/>
                      <a:pt x="23683" y="129951"/>
                      <a:pt x="25302" y="130331"/>
                    </a:cubicBezTo>
                    <a:cubicBezTo>
                      <a:pt x="28824" y="131282"/>
                      <a:pt x="53864" y="119682"/>
                      <a:pt x="64146" y="114643"/>
                    </a:cubicBezTo>
                    <a:cubicBezTo>
                      <a:pt x="72144" y="110650"/>
                      <a:pt x="81094" y="108082"/>
                      <a:pt x="87282" y="105135"/>
                    </a:cubicBezTo>
                    <a:cubicBezTo>
                      <a:pt x="83297" y="98043"/>
                      <a:pt x="80803" y="90213"/>
                      <a:pt x="79951" y="82126"/>
                    </a:cubicBezTo>
                    <a:cubicBezTo>
                      <a:pt x="79699" y="72669"/>
                      <a:pt x="77765" y="63332"/>
                      <a:pt x="74239" y="54552"/>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433" name="Google Shape;1433;p28"/>
              <p:cNvSpPr/>
              <p:nvPr/>
            </p:nvSpPr>
            <p:spPr>
              <a:xfrm>
                <a:off x="5534480" y="4226893"/>
                <a:ext cx="163921" cy="122775"/>
              </a:xfrm>
              <a:custGeom>
                <a:rect b="b" l="l" r="r" t="t"/>
                <a:pathLst>
                  <a:path extrusionOk="0" h="114096" w="152333">
                    <a:moveTo>
                      <a:pt x="52245" y="62824"/>
                    </a:moveTo>
                    <a:cubicBezTo>
                      <a:pt x="52245" y="57880"/>
                      <a:pt x="56720" y="59687"/>
                      <a:pt x="61766" y="60542"/>
                    </a:cubicBezTo>
                    <a:cubicBezTo>
                      <a:pt x="66812" y="61398"/>
                      <a:pt x="72429" y="57500"/>
                      <a:pt x="76904" y="57500"/>
                    </a:cubicBezTo>
                    <a:cubicBezTo>
                      <a:pt x="81379" y="57500"/>
                      <a:pt x="92899" y="72998"/>
                      <a:pt x="92899" y="77467"/>
                    </a:cubicBezTo>
                    <a:cubicBezTo>
                      <a:pt x="92646" y="81631"/>
                      <a:pt x="93569" y="85782"/>
                      <a:pt x="95565" y="89447"/>
                    </a:cubicBezTo>
                    <a:cubicBezTo>
                      <a:pt x="95825" y="89871"/>
                      <a:pt x="96048" y="90316"/>
                      <a:pt x="96231" y="90778"/>
                    </a:cubicBezTo>
                    <a:cubicBezTo>
                      <a:pt x="100991" y="89613"/>
                      <a:pt x="105827" y="88787"/>
                      <a:pt x="110703" y="88306"/>
                    </a:cubicBezTo>
                    <a:cubicBezTo>
                      <a:pt x="112893" y="88306"/>
                      <a:pt x="117272" y="98765"/>
                      <a:pt x="116321" y="105325"/>
                    </a:cubicBezTo>
                    <a:cubicBezTo>
                      <a:pt x="115368" y="111886"/>
                      <a:pt x="122890" y="116640"/>
                      <a:pt x="125841" y="112361"/>
                    </a:cubicBezTo>
                    <a:cubicBezTo>
                      <a:pt x="128793" y="108083"/>
                      <a:pt x="132887" y="102283"/>
                      <a:pt x="133744" y="106181"/>
                    </a:cubicBezTo>
                    <a:cubicBezTo>
                      <a:pt x="133744" y="107417"/>
                      <a:pt x="135648" y="108368"/>
                      <a:pt x="137742" y="109223"/>
                    </a:cubicBezTo>
                    <a:cubicBezTo>
                      <a:pt x="138790" y="106561"/>
                      <a:pt x="141170" y="105610"/>
                      <a:pt x="142979" y="103233"/>
                    </a:cubicBezTo>
                    <a:cubicBezTo>
                      <a:pt x="144788" y="100856"/>
                      <a:pt x="139075" y="95627"/>
                      <a:pt x="141265" y="91158"/>
                    </a:cubicBezTo>
                    <a:cubicBezTo>
                      <a:pt x="143455" y="86689"/>
                      <a:pt x="147454" y="92965"/>
                      <a:pt x="150786" y="89827"/>
                    </a:cubicBezTo>
                    <a:cubicBezTo>
                      <a:pt x="154118" y="86689"/>
                      <a:pt x="146311" y="80319"/>
                      <a:pt x="147263" y="77467"/>
                    </a:cubicBezTo>
                    <a:cubicBezTo>
                      <a:pt x="148536" y="73840"/>
                      <a:pt x="147008" y="69826"/>
                      <a:pt x="143645" y="67959"/>
                    </a:cubicBezTo>
                    <a:cubicBezTo>
                      <a:pt x="140408" y="66057"/>
                      <a:pt x="142217" y="58451"/>
                      <a:pt x="143645" y="51985"/>
                    </a:cubicBezTo>
                    <a:cubicBezTo>
                      <a:pt x="142585" y="51180"/>
                      <a:pt x="141654" y="50218"/>
                      <a:pt x="140884" y="49133"/>
                    </a:cubicBezTo>
                    <a:cubicBezTo>
                      <a:pt x="138504" y="45615"/>
                      <a:pt x="140313" y="37913"/>
                      <a:pt x="136124" y="37913"/>
                    </a:cubicBezTo>
                    <a:cubicBezTo>
                      <a:pt x="131935" y="37913"/>
                      <a:pt x="132601" y="32018"/>
                      <a:pt x="136124" y="30782"/>
                    </a:cubicBezTo>
                    <a:cubicBezTo>
                      <a:pt x="139646" y="29546"/>
                      <a:pt x="129078" y="25458"/>
                      <a:pt x="129078" y="21274"/>
                    </a:cubicBezTo>
                    <a:cubicBezTo>
                      <a:pt x="128252" y="15632"/>
                      <a:pt x="125533" y="10436"/>
                      <a:pt x="121367" y="6537"/>
                    </a:cubicBezTo>
                    <a:cubicBezTo>
                      <a:pt x="118986" y="5966"/>
                      <a:pt x="110703" y="16615"/>
                      <a:pt x="107085" y="16615"/>
                    </a:cubicBezTo>
                    <a:cubicBezTo>
                      <a:pt x="103467" y="16615"/>
                      <a:pt x="95851" y="9484"/>
                      <a:pt x="93470" y="15379"/>
                    </a:cubicBezTo>
                    <a:cubicBezTo>
                      <a:pt x="91090" y="21274"/>
                      <a:pt x="85759" y="12432"/>
                      <a:pt x="82236" y="17186"/>
                    </a:cubicBezTo>
                    <a:cubicBezTo>
                      <a:pt x="78713" y="21940"/>
                      <a:pt x="76333" y="11861"/>
                      <a:pt x="76333" y="11861"/>
                    </a:cubicBezTo>
                    <a:cubicBezTo>
                      <a:pt x="76333" y="11861"/>
                      <a:pt x="76333" y="10435"/>
                      <a:pt x="76333" y="8534"/>
                    </a:cubicBezTo>
                    <a:lnTo>
                      <a:pt x="74143" y="9389"/>
                    </a:lnTo>
                    <a:cubicBezTo>
                      <a:pt x="63956" y="12907"/>
                      <a:pt x="45581" y="10625"/>
                      <a:pt x="44819" y="7583"/>
                    </a:cubicBezTo>
                    <a:cubicBezTo>
                      <a:pt x="44057" y="4540"/>
                      <a:pt x="30633" y="1783"/>
                      <a:pt x="30633" y="1783"/>
                    </a:cubicBezTo>
                    <a:cubicBezTo>
                      <a:pt x="30633" y="1783"/>
                      <a:pt x="30633" y="9389"/>
                      <a:pt x="26158" y="11291"/>
                    </a:cubicBezTo>
                    <a:cubicBezTo>
                      <a:pt x="21684" y="13192"/>
                      <a:pt x="27491" y="18802"/>
                      <a:pt x="27491" y="20799"/>
                    </a:cubicBezTo>
                    <a:cubicBezTo>
                      <a:pt x="27491" y="22796"/>
                      <a:pt x="23493" y="25268"/>
                      <a:pt x="20351" y="23936"/>
                    </a:cubicBezTo>
                    <a:cubicBezTo>
                      <a:pt x="17209" y="22605"/>
                      <a:pt x="8354" y="30592"/>
                      <a:pt x="3880" y="33444"/>
                    </a:cubicBezTo>
                    <a:cubicBezTo>
                      <a:pt x="3138" y="34130"/>
                      <a:pt x="2438" y="34860"/>
                      <a:pt x="1785" y="35631"/>
                    </a:cubicBezTo>
                    <a:cubicBezTo>
                      <a:pt x="8640" y="41146"/>
                      <a:pt x="8069" y="47231"/>
                      <a:pt x="16066" y="53126"/>
                    </a:cubicBezTo>
                    <a:cubicBezTo>
                      <a:pt x="25376" y="59389"/>
                      <a:pt x="32995" y="67847"/>
                      <a:pt x="38250" y="77752"/>
                    </a:cubicBezTo>
                    <a:cubicBezTo>
                      <a:pt x="44248" y="72998"/>
                      <a:pt x="51960" y="66152"/>
                      <a:pt x="52245" y="62824"/>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434" name="Google Shape;1434;p28"/>
              <p:cNvSpPr/>
              <p:nvPr/>
            </p:nvSpPr>
            <p:spPr>
              <a:xfrm>
                <a:off x="5611727" y="4319998"/>
                <a:ext cx="92205" cy="81850"/>
              </a:xfrm>
              <a:custGeom>
                <a:rect b="b" l="l" r="r" t="t"/>
                <a:pathLst>
                  <a:path extrusionOk="0" h="76064" w="85687">
                    <a:moveTo>
                      <a:pt x="69764" y="48182"/>
                    </a:moveTo>
                    <a:cubicBezTo>
                      <a:pt x="63575" y="44189"/>
                      <a:pt x="60243" y="44189"/>
                      <a:pt x="63099" y="42002"/>
                    </a:cubicBezTo>
                    <a:cubicBezTo>
                      <a:pt x="65956" y="39815"/>
                      <a:pt x="66241" y="34871"/>
                      <a:pt x="65384" y="27740"/>
                    </a:cubicBezTo>
                    <a:cubicBezTo>
                      <a:pt x="65084" y="26048"/>
                      <a:pt x="65249" y="24306"/>
                      <a:pt x="65860" y="22700"/>
                    </a:cubicBezTo>
                    <a:cubicBezTo>
                      <a:pt x="63766" y="21845"/>
                      <a:pt x="62147" y="20894"/>
                      <a:pt x="61861" y="19658"/>
                    </a:cubicBezTo>
                    <a:cubicBezTo>
                      <a:pt x="61005" y="15760"/>
                      <a:pt x="57101" y="21464"/>
                      <a:pt x="53959" y="25838"/>
                    </a:cubicBezTo>
                    <a:cubicBezTo>
                      <a:pt x="50817" y="30212"/>
                      <a:pt x="43486" y="25838"/>
                      <a:pt x="44439" y="18802"/>
                    </a:cubicBezTo>
                    <a:cubicBezTo>
                      <a:pt x="45391" y="11766"/>
                      <a:pt x="41011" y="1783"/>
                      <a:pt x="38821" y="1783"/>
                    </a:cubicBezTo>
                    <a:cubicBezTo>
                      <a:pt x="33945" y="2264"/>
                      <a:pt x="29109" y="3090"/>
                      <a:pt x="24350" y="4255"/>
                    </a:cubicBezTo>
                    <a:cubicBezTo>
                      <a:pt x="25302" y="7488"/>
                      <a:pt x="23112" y="10911"/>
                      <a:pt x="22350" y="14428"/>
                    </a:cubicBezTo>
                    <a:cubicBezTo>
                      <a:pt x="21589" y="17946"/>
                      <a:pt x="10830" y="23936"/>
                      <a:pt x="6355" y="27740"/>
                    </a:cubicBezTo>
                    <a:cubicBezTo>
                      <a:pt x="4484" y="29734"/>
                      <a:pt x="2942" y="32013"/>
                      <a:pt x="1785" y="34490"/>
                    </a:cubicBezTo>
                    <a:cubicBezTo>
                      <a:pt x="10164" y="39720"/>
                      <a:pt x="19875" y="45900"/>
                      <a:pt x="27872" y="51890"/>
                    </a:cubicBezTo>
                    <a:cubicBezTo>
                      <a:pt x="42371" y="63279"/>
                      <a:pt x="58042" y="73096"/>
                      <a:pt x="74620" y="81175"/>
                    </a:cubicBezTo>
                    <a:cubicBezTo>
                      <a:pt x="76217" y="81696"/>
                      <a:pt x="77890" y="81953"/>
                      <a:pt x="79570" y="81935"/>
                    </a:cubicBezTo>
                    <a:cubicBezTo>
                      <a:pt x="81951" y="70716"/>
                      <a:pt x="84616" y="69290"/>
                      <a:pt x="85473" y="62919"/>
                    </a:cubicBezTo>
                    <a:cubicBezTo>
                      <a:pt x="86330" y="56549"/>
                      <a:pt x="76048" y="52175"/>
                      <a:pt x="69764" y="48182"/>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435" name="Google Shape;1435;p28"/>
              <p:cNvSpPr/>
              <p:nvPr/>
            </p:nvSpPr>
            <p:spPr>
              <a:xfrm>
                <a:off x="5573821" y="4286848"/>
                <a:ext cx="61470" cy="71619"/>
              </a:xfrm>
              <a:custGeom>
                <a:rect b="b" l="l" r="r" t="t"/>
                <a:pathLst>
                  <a:path extrusionOk="0" h="66556" w="57124">
                    <a:moveTo>
                      <a:pt x="57482" y="45234"/>
                    </a:moveTo>
                    <a:cubicBezTo>
                      <a:pt x="58339" y="41241"/>
                      <a:pt x="61005" y="37248"/>
                      <a:pt x="58815" y="33730"/>
                    </a:cubicBezTo>
                    <a:cubicBezTo>
                      <a:pt x="56819" y="30065"/>
                      <a:pt x="55895" y="25914"/>
                      <a:pt x="56149" y="21750"/>
                    </a:cubicBezTo>
                    <a:cubicBezTo>
                      <a:pt x="56149" y="17281"/>
                      <a:pt x="44629" y="1783"/>
                      <a:pt x="40154" y="1783"/>
                    </a:cubicBezTo>
                    <a:cubicBezTo>
                      <a:pt x="35679" y="1783"/>
                      <a:pt x="29967" y="5776"/>
                      <a:pt x="25016" y="4825"/>
                    </a:cubicBezTo>
                    <a:cubicBezTo>
                      <a:pt x="20065" y="3875"/>
                      <a:pt x="16161" y="2163"/>
                      <a:pt x="15495" y="7107"/>
                    </a:cubicBezTo>
                    <a:cubicBezTo>
                      <a:pt x="15495" y="10435"/>
                      <a:pt x="7497" y="17186"/>
                      <a:pt x="1785" y="22035"/>
                    </a:cubicBezTo>
                    <a:cubicBezTo>
                      <a:pt x="2997" y="24410"/>
                      <a:pt x="3985" y="26893"/>
                      <a:pt x="4737" y="29451"/>
                    </a:cubicBezTo>
                    <a:cubicBezTo>
                      <a:pt x="6545" y="39597"/>
                      <a:pt x="12294" y="48619"/>
                      <a:pt x="20731" y="54552"/>
                    </a:cubicBezTo>
                    <a:cubicBezTo>
                      <a:pt x="25865" y="58420"/>
                      <a:pt x="31204" y="62006"/>
                      <a:pt x="36726" y="65296"/>
                    </a:cubicBezTo>
                    <a:cubicBezTo>
                      <a:pt x="37883" y="62819"/>
                      <a:pt x="39425" y="60541"/>
                      <a:pt x="41296" y="58546"/>
                    </a:cubicBezTo>
                    <a:cubicBezTo>
                      <a:pt x="45962" y="55313"/>
                      <a:pt x="56625" y="49228"/>
                      <a:pt x="57482" y="45234"/>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436" name="Google Shape;1436;p28"/>
              <p:cNvSpPr/>
              <p:nvPr/>
            </p:nvSpPr>
            <p:spPr>
              <a:xfrm>
                <a:off x="5492988" y="3888133"/>
                <a:ext cx="184411" cy="143238"/>
              </a:xfrm>
              <a:custGeom>
                <a:rect b="b" l="l" r="r" t="t"/>
                <a:pathLst>
                  <a:path extrusionOk="0" h="133112" w="171374">
                    <a:moveTo>
                      <a:pt x="80808" y="106371"/>
                    </a:moveTo>
                    <a:cubicBezTo>
                      <a:pt x="80808" y="101807"/>
                      <a:pt x="101754" y="95912"/>
                      <a:pt x="101754" y="91348"/>
                    </a:cubicBezTo>
                    <a:lnTo>
                      <a:pt x="101754" y="37913"/>
                    </a:lnTo>
                    <a:cubicBezTo>
                      <a:pt x="101754" y="37913"/>
                      <a:pt x="167067" y="39149"/>
                      <a:pt x="169066" y="37913"/>
                    </a:cubicBezTo>
                    <a:cubicBezTo>
                      <a:pt x="170079" y="28439"/>
                      <a:pt x="170239" y="18892"/>
                      <a:pt x="169542" y="9389"/>
                    </a:cubicBezTo>
                    <a:cubicBezTo>
                      <a:pt x="167067" y="5206"/>
                      <a:pt x="170589" y="1783"/>
                      <a:pt x="155166" y="1783"/>
                    </a:cubicBezTo>
                    <a:lnTo>
                      <a:pt x="80618" y="1783"/>
                    </a:lnTo>
                    <a:cubicBezTo>
                      <a:pt x="75621" y="6991"/>
                      <a:pt x="71877" y="13266"/>
                      <a:pt x="69669" y="20133"/>
                    </a:cubicBezTo>
                    <a:cubicBezTo>
                      <a:pt x="66051" y="29641"/>
                      <a:pt x="43867" y="43523"/>
                      <a:pt x="43010" y="56834"/>
                    </a:cubicBezTo>
                    <a:cubicBezTo>
                      <a:pt x="42153" y="70145"/>
                      <a:pt x="21303" y="90778"/>
                      <a:pt x="7688" y="119207"/>
                    </a:cubicBezTo>
                    <a:cubicBezTo>
                      <a:pt x="4652" y="125164"/>
                      <a:pt x="2655" y="131595"/>
                      <a:pt x="1785" y="138223"/>
                    </a:cubicBezTo>
                    <a:lnTo>
                      <a:pt x="80808" y="138223"/>
                    </a:ln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437" name="Google Shape;1437;p28"/>
              <p:cNvSpPr/>
              <p:nvPr/>
            </p:nvSpPr>
            <p:spPr>
              <a:xfrm>
                <a:off x="5492355" y="3895909"/>
                <a:ext cx="256126" cy="286477"/>
              </a:xfrm>
              <a:custGeom>
                <a:rect b="b" l="l" r="r" t="t"/>
                <a:pathLst>
                  <a:path extrusionOk="0" h="266224" w="238020">
                    <a:moveTo>
                      <a:pt x="20272" y="231972"/>
                    </a:moveTo>
                    <a:cubicBezTo>
                      <a:pt x="26340" y="232750"/>
                      <a:pt x="32483" y="232750"/>
                      <a:pt x="38552" y="231972"/>
                    </a:cubicBezTo>
                    <a:cubicBezTo>
                      <a:pt x="43406" y="229726"/>
                      <a:pt x="48888" y="229222"/>
                      <a:pt x="54071" y="230546"/>
                    </a:cubicBezTo>
                    <a:cubicBezTo>
                      <a:pt x="58325" y="233061"/>
                      <a:pt x="62124" y="236275"/>
                      <a:pt x="65305" y="240054"/>
                    </a:cubicBezTo>
                    <a:lnTo>
                      <a:pt x="72351" y="240054"/>
                    </a:lnTo>
                    <a:cubicBezTo>
                      <a:pt x="72351" y="240054"/>
                      <a:pt x="78063" y="255552"/>
                      <a:pt x="86442" y="258404"/>
                    </a:cubicBezTo>
                    <a:cubicBezTo>
                      <a:pt x="90781" y="260144"/>
                      <a:pt x="94221" y="263578"/>
                      <a:pt x="95962" y="267912"/>
                    </a:cubicBezTo>
                    <a:cubicBezTo>
                      <a:pt x="101960" y="267912"/>
                      <a:pt x="106721" y="265821"/>
                      <a:pt x="106721" y="261447"/>
                    </a:cubicBezTo>
                    <a:cubicBezTo>
                      <a:pt x="106721" y="257073"/>
                      <a:pt x="109387" y="248896"/>
                      <a:pt x="118336" y="256978"/>
                    </a:cubicBezTo>
                    <a:cubicBezTo>
                      <a:pt x="127286" y="265060"/>
                      <a:pt x="127381" y="257929"/>
                      <a:pt x="129095" y="255172"/>
                    </a:cubicBezTo>
                    <a:cubicBezTo>
                      <a:pt x="130808" y="252414"/>
                      <a:pt x="137187" y="256122"/>
                      <a:pt x="142614" y="256122"/>
                    </a:cubicBezTo>
                    <a:cubicBezTo>
                      <a:pt x="146994" y="255719"/>
                      <a:pt x="151258" y="254493"/>
                      <a:pt x="155182" y="252509"/>
                    </a:cubicBezTo>
                    <a:cubicBezTo>
                      <a:pt x="155182" y="252509"/>
                      <a:pt x="229825" y="253460"/>
                      <a:pt x="233443" y="251559"/>
                    </a:cubicBezTo>
                    <a:cubicBezTo>
                      <a:pt x="237061" y="249657"/>
                      <a:pt x="236109" y="234539"/>
                      <a:pt x="236109" y="234539"/>
                    </a:cubicBezTo>
                    <a:lnTo>
                      <a:pt x="229730" y="228454"/>
                    </a:lnTo>
                    <a:lnTo>
                      <a:pt x="210688" y="51605"/>
                    </a:lnTo>
                    <a:lnTo>
                      <a:pt x="244392" y="51605"/>
                    </a:lnTo>
                    <a:cubicBezTo>
                      <a:pt x="208403" y="27835"/>
                      <a:pt x="177746" y="7678"/>
                      <a:pt x="173557" y="5396"/>
                    </a:cubicBezTo>
                    <a:cubicBezTo>
                      <a:pt x="171938" y="4587"/>
                      <a:pt x="170584" y="3333"/>
                      <a:pt x="169654" y="1783"/>
                    </a:cubicBezTo>
                    <a:cubicBezTo>
                      <a:pt x="170350" y="11286"/>
                      <a:pt x="170191" y="20832"/>
                      <a:pt x="169178" y="30307"/>
                    </a:cubicBezTo>
                    <a:cubicBezTo>
                      <a:pt x="167178" y="31543"/>
                      <a:pt x="101865" y="30307"/>
                      <a:pt x="101865" y="30307"/>
                    </a:cubicBezTo>
                    <a:lnTo>
                      <a:pt x="101865" y="83742"/>
                    </a:lnTo>
                    <a:cubicBezTo>
                      <a:pt x="101865" y="88306"/>
                      <a:pt x="80919" y="94201"/>
                      <a:pt x="80919" y="98765"/>
                    </a:cubicBezTo>
                    <a:lnTo>
                      <a:pt x="80919" y="130046"/>
                    </a:lnTo>
                    <a:lnTo>
                      <a:pt x="1897" y="130046"/>
                    </a:lnTo>
                    <a:cubicBezTo>
                      <a:pt x="754" y="142977"/>
                      <a:pt x="8656" y="147541"/>
                      <a:pt x="13131" y="152675"/>
                    </a:cubicBezTo>
                    <a:cubicBezTo>
                      <a:pt x="19415" y="159806"/>
                      <a:pt x="8466" y="172167"/>
                      <a:pt x="17606" y="184907"/>
                    </a:cubicBezTo>
                    <a:cubicBezTo>
                      <a:pt x="26746" y="197648"/>
                      <a:pt x="15511" y="217140"/>
                      <a:pt x="11132" y="224271"/>
                    </a:cubicBezTo>
                    <a:cubicBezTo>
                      <a:pt x="8882" y="229797"/>
                      <a:pt x="7719" y="235705"/>
                      <a:pt x="7705" y="241670"/>
                    </a:cubicBezTo>
                    <a:lnTo>
                      <a:pt x="8656" y="241670"/>
                    </a:lnTo>
                    <a:cubicBezTo>
                      <a:pt x="14845" y="240339"/>
                      <a:pt x="13417" y="230546"/>
                      <a:pt x="20272" y="231972"/>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438" name="Google Shape;1438;p28"/>
              <p:cNvSpPr/>
              <p:nvPr/>
            </p:nvSpPr>
            <p:spPr>
              <a:xfrm>
                <a:off x="5594311" y="3949112"/>
                <a:ext cx="358579" cy="337633"/>
              </a:xfrm>
              <a:custGeom>
                <a:rect b="b" l="l" r="r" t="t"/>
                <a:pathLst>
                  <a:path extrusionOk="0" h="313764" w="333228">
                    <a:moveTo>
                      <a:pt x="318828" y="131472"/>
                    </a:moveTo>
                    <a:cubicBezTo>
                      <a:pt x="318828" y="131472"/>
                      <a:pt x="318828" y="115974"/>
                      <a:pt x="309307" y="110364"/>
                    </a:cubicBezTo>
                    <a:cubicBezTo>
                      <a:pt x="302258" y="106714"/>
                      <a:pt x="294620" y="104332"/>
                      <a:pt x="286743" y="103328"/>
                    </a:cubicBezTo>
                    <a:cubicBezTo>
                      <a:pt x="283160" y="96826"/>
                      <a:pt x="278917" y="90709"/>
                      <a:pt x="274081" y="85073"/>
                    </a:cubicBezTo>
                    <a:cubicBezTo>
                      <a:pt x="270748" y="81650"/>
                      <a:pt x="204769" y="37533"/>
                      <a:pt x="150310" y="1783"/>
                    </a:cubicBezTo>
                    <a:lnTo>
                      <a:pt x="116606" y="1783"/>
                    </a:lnTo>
                    <a:lnTo>
                      <a:pt x="135648" y="178632"/>
                    </a:lnTo>
                    <a:lnTo>
                      <a:pt x="141932" y="184907"/>
                    </a:lnTo>
                    <a:cubicBezTo>
                      <a:pt x="141932" y="184907"/>
                      <a:pt x="142788" y="200215"/>
                      <a:pt x="139266" y="201927"/>
                    </a:cubicBezTo>
                    <a:cubicBezTo>
                      <a:pt x="135743" y="203638"/>
                      <a:pt x="61005" y="202877"/>
                      <a:pt x="61005" y="202877"/>
                    </a:cubicBezTo>
                    <a:cubicBezTo>
                      <a:pt x="57080" y="204861"/>
                      <a:pt x="52817" y="206087"/>
                      <a:pt x="48437" y="206490"/>
                    </a:cubicBezTo>
                    <a:cubicBezTo>
                      <a:pt x="43010" y="206490"/>
                      <a:pt x="36726" y="202877"/>
                      <a:pt x="34917" y="205540"/>
                    </a:cubicBezTo>
                    <a:cubicBezTo>
                      <a:pt x="33108" y="208202"/>
                      <a:pt x="33204" y="215048"/>
                      <a:pt x="24159" y="207346"/>
                    </a:cubicBezTo>
                    <a:cubicBezTo>
                      <a:pt x="15114" y="199645"/>
                      <a:pt x="12544" y="206490"/>
                      <a:pt x="12544" y="211815"/>
                    </a:cubicBezTo>
                    <a:cubicBezTo>
                      <a:pt x="12544" y="217139"/>
                      <a:pt x="7783" y="218185"/>
                      <a:pt x="1785" y="218280"/>
                    </a:cubicBezTo>
                    <a:cubicBezTo>
                      <a:pt x="2515" y="219781"/>
                      <a:pt x="3120" y="221339"/>
                      <a:pt x="3594" y="222939"/>
                    </a:cubicBezTo>
                    <a:lnTo>
                      <a:pt x="7307" y="228359"/>
                    </a:lnTo>
                    <a:cubicBezTo>
                      <a:pt x="7307" y="228359"/>
                      <a:pt x="6641" y="237296"/>
                      <a:pt x="10259" y="240814"/>
                    </a:cubicBezTo>
                    <a:cubicBezTo>
                      <a:pt x="14539" y="244509"/>
                      <a:pt x="18146" y="248916"/>
                      <a:pt x="20922" y="253840"/>
                    </a:cubicBezTo>
                    <a:cubicBezTo>
                      <a:pt x="21213" y="259161"/>
                      <a:pt x="21213" y="264493"/>
                      <a:pt x="20922" y="269814"/>
                    </a:cubicBezTo>
                    <a:cubicBezTo>
                      <a:pt x="20922" y="269814"/>
                      <a:pt x="23302" y="279892"/>
                      <a:pt x="26825" y="275138"/>
                    </a:cubicBezTo>
                    <a:cubicBezTo>
                      <a:pt x="30348" y="270384"/>
                      <a:pt x="35679" y="279227"/>
                      <a:pt x="38059" y="273332"/>
                    </a:cubicBezTo>
                    <a:cubicBezTo>
                      <a:pt x="40440" y="267437"/>
                      <a:pt x="48151" y="274568"/>
                      <a:pt x="51674" y="274568"/>
                    </a:cubicBezTo>
                    <a:cubicBezTo>
                      <a:pt x="55197" y="274568"/>
                      <a:pt x="63575" y="263919"/>
                      <a:pt x="65955" y="264489"/>
                    </a:cubicBezTo>
                    <a:cubicBezTo>
                      <a:pt x="70122" y="268389"/>
                      <a:pt x="72841" y="273584"/>
                      <a:pt x="73667" y="279227"/>
                    </a:cubicBezTo>
                    <a:cubicBezTo>
                      <a:pt x="73667" y="283410"/>
                      <a:pt x="84330" y="287594"/>
                      <a:pt x="80713" y="288735"/>
                    </a:cubicBezTo>
                    <a:cubicBezTo>
                      <a:pt x="77095" y="289876"/>
                      <a:pt x="76619" y="295866"/>
                      <a:pt x="80713" y="295866"/>
                    </a:cubicBezTo>
                    <a:cubicBezTo>
                      <a:pt x="84807" y="295866"/>
                      <a:pt x="83093" y="303567"/>
                      <a:pt x="85473" y="307085"/>
                    </a:cubicBezTo>
                    <a:cubicBezTo>
                      <a:pt x="87853" y="310603"/>
                      <a:pt x="92614" y="313646"/>
                      <a:pt x="94994" y="308321"/>
                    </a:cubicBezTo>
                    <a:cubicBezTo>
                      <a:pt x="97374" y="302997"/>
                      <a:pt x="102706" y="307656"/>
                      <a:pt x="105086" y="311269"/>
                    </a:cubicBezTo>
                    <a:cubicBezTo>
                      <a:pt x="107466" y="314882"/>
                      <a:pt x="115178" y="310603"/>
                      <a:pt x="116321" y="305944"/>
                    </a:cubicBezTo>
                    <a:cubicBezTo>
                      <a:pt x="117463" y="301285"/>
                      <a:pt x="126984" y="299384"/>
                      <a:pt x="126413" y="304708"/>
                    </a:cubicBezTo>
                    <a:cubicBezTo>
                      <a:pt x="125841" y="310033"/>
                      <a:pt x="127555" y="311269"/>
                      <a:pt x="133458" y="307085"/>
                    </a:cubicBezTo>
                    <a:cubicBezTo>
                      <a:pt x="135139" y="305974"/>
                      <a:pt x="137190" y="305564"/>
                      <a:pt x="139170" y="305944"/>
                    </a:cubicBezTo>
                    <a:cubicBezTo>
                      <a:pt x="140678" y="300685"/>
                      <a:pt x="142555" y="295537"/>
                      <a:pt x="144788" y="290541"/>
                    </a:cubicBezTo>
                    <a:cubicBezTo>
                      <a:pt x="146501" y="286928"/>
                      <a:pt x="140599" y="278656"/>
                      <a:pt x="143550" y="277515"/>
                    </a:cubicBezTo>
                    <a:cubicBezTo>
                      <a:pt x="146501" y="276374"/>
                      <a:pt x="156593" y="278656"/>
                      <a:pt x="159545" y="270384"/>
                    </a:cubicBezTo>
                    <a:cubicBezTo>
                      <a:pt x="161016" y="265893"/>
                      <a:pt x="163237" y="261681"/>
                      <a:pt x="166114" y="257929"/>
                    </a:cubicBezTo>
                    <a:cubicBezTo>
                      <a:pt x="166114" y="257929"/>
                      <a:pt x="167257" y="240244"/>
                      <a:pt x="172589" y="243191"/>
                    </a:cubicBezTo>
                    <a:cubicBezTo>
                      <a:pt x="177920" y="246139"/>
                      <a:pt x="184394" y="250893"/>
                      <a:pt x="185061" y="243762"/>
                    </a:cubicBezTo>
                    <a:cubicBezTo>
                      <a:pt x="185727" y="236631"/>
                      <a:pt x="192106" y="240814"/>
                      <a:pt x="193915" y="234254"/>
                    </a:cubicBezTo>
                    <a:cubicBezTo>
                      <a:pt x="195724" y="227693"/>
                      <a:pt x="199247" y="228264"/>
                      <a:pt x="203436" y="229500"/>
                    </a:cubicBezTo>
                    <a:cubicBezTo>
                      <a:pt x="207625" y="230736"/>
                      <a:pt x="211148" y="228834"/>
                      <a:pt x="211148" y="225316"/>
                    </a:cubicBezTo>
                    <a:cubicBezTo>
                      <a:pt x="211148" y="221798"/>
                      <a:pt x="220669" y="223605"/>
                      <a:pt x="228285" y="218185"/>
                    </a:cubicBezTo>
                    <a:cubicBezTo>
                      <a:pt x="235902" y="212766"/>
                      <a:pt x="240186" y="208677"/>
                      <a:pt x="243138" y="211720"/>
                    </a:cubicBezTo>
                    <a:cubicBezTo>
                      <a:pt x="251388" y="214182"/>
                      <a:pt x="260120" y="214574"/>
                      <a:pt x="268558" y="212861"/>
                    </a:cubicBezTo>
                    <a:cubicBezTo>
                      <a:pt x="271510" y="211720"/>
                      <a:pt x="277508" y="206395"/>
                      <a:pt x="284553" y="207536"/>
                    </a:cubicBezTo>
                    <a:cubicBezTo>
                      <a:pt x="295075" y="207167"/>
                      <a:pt x="305566" y="206183"/>
                      <a:pt x="315972" y="204589"/>
                    </a:cubicBezTo>
                    <a:cubicBezTo>
                      <a:pt x="323113" y="204589"/>
                      <a:pt x="326064" y="198123"/>
                      <a:pt x="328444" y="195746"/>
                    </a:cubicBezTo>
                    <a:cubicBezTo>
                      <a:pt x="330825" y="193369"/>
                      <a:pt x="332634" y="182720"/>
                      <a:pt x="335014" y="180914"/>
                    </a:cubicBezTo>
                    <a:cubicBezTo>
                      <a:pt x="336621" y="163213"/>
                      <a:pt x="337035" y="145425"/>
                      <a:pt x="336252" y="127669"/>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439" name="Google Shape;1439;p28"/>
              <p:cNvSpPr/>
              <p:nvPr/>
            </p:nvSpPr>
            <p:spPr>
              <a:xfrm>
                <a:off x="5741737" y="4174469"/>
                <a:ext cx="174166" cy="122775"/>
              </a:xfrm>
              <a:custGeom>
                <a:rect b="b" l="l" r="r" t="t"/>
                <a:pathLst>
                  <a:path extrusionOk="0" h="114096" w="161853">
                    <a:moveTo>
                      <a:pt x="165543" y="65904"/>
                    </a:moveTo>
                    <a:cubicBezTo>
                      <a:pt x="163307" y="63844"/>
                      <a:pt x="160473" y="62545"/>
                      <a:pt x="157451" y="62196"/>
                    </a:cubicBezTo>
                    <a:cubicBezTo>
                      <a:pt x="155642" y="62196"/>
                      <a:pt x="156975" y="52688"/>
                      <a:pt x="156118" y="51166"/>
                    </a:cubicBezTo>
                    <a:cubicBezTo>
                      <a:pt x="155261" y="49645"/>
                      <a:pt x="149453" y="53829"/>
                      <a:pt x="145835" y="52497"/>
                    </a:cubicBezTo>
                    <a:cubicBezTo>
                      <a:pt x="142217" y="51166"/>
                      <a:pt x="140979" y="45366"/>
                      <a:pt x="137838" y="45366"/>
                    </a:cubicBezTo>
                    <a:cubicBezTo>
                      <a:pt x="134696" y="45366"/>
                      <a:pt x="134315" y="41849"/>
                      <a:pt x="134315" y="37855"/>
                    </a:cubicBezTo>
                    <a:cubicBezTo>
                      <a:pt x="134315" y="33862"/>
                      <a:pt x="128507" y="29868"/>
                      <a:pt x="124794" y="27206"/>
                    </a:cubicBezTo>
                    <a:cubicBezTo>
                      <a:pt x="121081" y="24544"/>
                      <a:pt x="120319" y="16937"/>
                      <a:pt x="118130" y="15606"/>
                    </a:cubicBezTo>
                    <a:cubicBezTo>
                      <a:pt x="115940" y="14275"/>
                      <a:pt x="117368" y="9426"/>
                      <a:pt x="118130" y="4862"/>
                    </a:cubicBezTo>
                    <a:cubicBezTo>
                      <a:pt x="113892" y="5261"/>
                      <a:pt x="109623" y="4539"/>
                      <a:pt x="105753" y="2771"/>
                    </a:cubicBezTo>
                    <a:cubicBezTo>
                      <a:pt x="102801" y="-177"/>
                      <a:pt x="98612" y="3911"/>
                      <a:pt x="90900" y="9236"/>
                    </a:cubicBezTo>
                    <a:cubicBezTo>
                      <a:pt x="83188" y="14560"/>
                      <a:pt x="73763" y="12849"/>
                      <a:pt x="73763" y="16367"/>
                    </a:cubicBezTo>
                    <a:cubicBezTo>
                      <a:pt x="73763" y="19885"/>
                      <a:pt x="70145" y="21691"/>
                      <a:pt x="66051" y="20551"/>
                    </a:cubicBezTo>
                    <a:cubicBezTo>
                      <a:pt x="61957" y="19410"/>
                      <a:pt x="58339" y="18744"/>
                      <a:pt x="56530" y="25305"/>
                    </a:cubicBezTo>
                    <a:cubicBezTo>
                      <a:pt x="54721" y="31865"/>
                      <a:pt x="48247" y="27587"/>
                      <a:pt x="47676" y="34813"/>
                    </a:cubicBezTo>
                    <a:cubicBezTo>
                      <a:pt x="47104" y="42039"/>
                      <a:pt x="40535" y="37190"/>
                      <a:pt x="35203" y="34242"/>
                    </a:cubicBezTo>
                    <a:cubicBezTo>
                      <a:pt x="29872" y="31295"/>
                      <a:pt x="28729" y="48980"/>
                      <a:pt x="28729" y="48980"/>
                    </a:cubicBezTo>
                    <a:cubicBezTo>
                      <a:pt x="25852" y="52732"/>
                      <a:pt x="23631" y="56943"/>
                      <a:pt x="22160" y="61435"/>
                    </a:cubicBezTo>
                    <a:cubicBezTo>
                      <a:pt x="19208" y="69707"/>
                      <a:pt x="9116" y="67330"/>
                      <a:pt x="6165" y="68566"/>
                    </a:cubicBezTo>
                    <a:cubicBezTo>
                      <a:pt x="3213" y="69802"/>
                      <a:pt x="9116" y="78074"/>
                      <a:pt x="7402" y="81592"/>
                    </a:cubicBezTo>
                    <a:cubicBezTo>
                      <a:pt x="5170" y="86588"/>
                      <a:pt x="3293" y="91735"/>
                      <a:pt x="1785" y="96995"/>
                    </a:cubicBezTo>
                    <a:cubicBezTo>
                      <a:pt x="5660" y="97878"/>
                      <a:pt x="9059" y="100186"/>
                      <a:pt x="11306" y="103460"/>
                    </a:cubicBezTo>
                    <a:cubicBezTo>
                      <a:pt x="13115" y="106408"/>
                      <a:pt x="23778" y="117628"/>
                      <a:pt x="29110" y="111732"/>
                    </a:cubicBezTo>
                    <a:cubicBezTo>
                      <a:pt x="35782" y="106266"/>
                      <a:pt x="45007" y="105119"/>
                      <a:pt x="52817" y="108785"/>
                    </a:cubicBezTo>
                    <a:cubicBezTo>
                      <a:pt x="56340" y="112398"/>
                      <a:pt x="58720" y="110592"/>
                      <a:pt x="59291" y="107074"/>
                    </a:cubicBezTo>
                    <a:cubicBezTo>
                      <a:pt x="59862" y="103556"/>
                      <a:pt x="53388" y="90435"/>
                      <a:pt x="55768" y="86916"/>
                    </a:cubicBezTo>
                    <a:cubicBezTo>
                      <a:pt x="58149" y="83399"/>
                      <a:pt x="104325" y="85110"/>
                      <a:pt x="106133" y="88058"/>
                    </a:cubicBezTo>
                    <a:cubicBezTo>
                      <a:pt x="107942" y="91005"/>
                      <a:pt x="107942" y="82162"/>
                      <a:pt x="113845" y="82733"/>
                    </a:cubicBezTo>
                    <a:cubicBezTo>
                      <a:pt x="119851" y="84269"/>
                      <a:pt x="126022" y="85067"/>
                      <a:pt x="132220" y="85110"/>
                    </a:cubicBezTo>
                    <a:cubicBezTo>
                      <a:pt x="135743" y="83969"/>
                      <a:pt x="139932" y="77408"/>
                      <a:pt x="143455" y="77408"/>
                    </a:cubicBezTo>
                    <a:cubicBezTo>
                      <a:pt x="146978" y="77408"/>
                      <a:pt x="157641" y="76838"/>
                      <a:pt x="160021" y="73891"/>
                    </a:cubicBezTo>
                    <a:cubicBezTo>
                      <a:pt x="162401" y="70943"/>
                      <a:pt x="166590" y="70943"/>
                      <a:pt x="165353" y="66189"/>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440" name="Google Shape;1440;p28"/>
              <p:cNvSpPr/>
              <p:nvPr/>
            </p:nvSpPr>
            <p:spPr>
              <a:xfrm>
                <a:off x="5866574" y="3984601"/>
                <a:ext cx="327843" cy="255783"/>
              </a:xfrm>
              <a:custGeom>
                <a:rect b="b" l="l" r="r" t="t"/>
                <a:pathLst>
                  <a:path extrusionOk="0" h="237700" w="304666">
                    <a:moveTo>
                      <a:pt x="298407" y="37166"/>
                    </a:moveTo>
                    <a:cubicBezTo>
                      <a:pt x="298407" y="34313"/>
                      <a:pt x="297741" y="21192"/>
                      <a:pt x="297264" y="11494"/>
                    </a:cubicBezTo>
                    <a:lnTo>
                      <a:pt x="281365" y="20051"/>
                    </a:lnTo>
                    <a:cubicBezTo>
                      <a:pt x="278050" y="15019"/>
                      <a:pt x="273742" y="10716"/>
                      <a:pt x="268702" y="7406"/>
                    </a:cubicBezTo>
                    <a:cubicBezTo>
                      <a:pt x="259326" y="3513"/>
                      <a:pt x="249244" y="1603"/>
                      <a:pt x="239093" y="1796"/>
                    </a:cubicBezTo>
                    <a:lnTo>
                      <a:pt x="153405" y="55231"/>
                    </a:lnTo>
                    <a:lnTo>
                      <a:pt x="116845" y="84801"/>
                    </a:lnTo>
                    <a:cubicBezTo>
                      <a:pt x="116845" y="84801"/>
                      <a:pt x="92852" y="93263"/>
                      <a:pt x="85807" y="94309"/>
                    </a:cubicBezTo>
                    <a:lnTo>
                      <a:pt x="83141" y="94784"/>
                    </a:lnTo>
                    <a:cubicBezTo>
                      <a:pt x="83925" y="112540"/>
                      <a:pt x="83511" y="130329"/>
                      <a:pt x="81904" y="148029"/>
                    </a:cubicBezTo>
                    <a:cubicBezTo>
                      <a:pt x="79523" y="149836"/>
                      <a:pt x="77714" y="160485"/>
                      <a:pt x="75334" y="162862"/>
                    </a:cubicBezTo>
                    <a:cubicBezTo>
                      <a:pt x="72954" y="165239"/>
                      <a:pt x="70003" y="171704"/>
                      <a:pt x="62862" y="171704"/>
                    </a:cubicBezTo>
                    <a:cubicBezTo>
                      <a:pt x="52455" y="173298"/>
                      <a:pt x="41965" y="174283"/>
                      <a:pt x="31443" y="174652"/>
                    </a:cubicBezTo>
                    <a:cubicBezTo>
                      <a:pt x="24398" y="173511"/>
                      <a:pt x="18400" y="178835"/>
                      <a:pt x="15448" y="179976"/>
                    </a:cubicBezTo>
                    <a:cubicBezTo>
                      <a:pt x="11161" y="180864"/>
                      <a:pt x="6775" y="181183"/>
                      <a:pt x="2405" y="180927"/>
                    </a:cubicBezTo>
                    <a:cubicBezTo>
                      <a:pt x="1833" y="185491"/>
                      <a:pt x="1357" y="190435"/>
                      <a:pt x="2405" y="191671"/>
                    </a:cubicBezTo>
                    <a:cubicBezTo>
                      <a:pt x="3452" y="192907"/>
                      <a:pt x="5547" y="200609"/>
                      <a:pt x="9069" y="203271"/>
                    </a:cubicBezTo>
                    <a:cubicBezTo>
                      <a:pt x="12592" y="205933"/>
                      <a:pt x="18590" y="209927"/>
                      <a:pt x="18590" y="213920"/>
                    </a:cubicBezTo>
                    <a:cubicBezTo>
                      <a:pt x="18590" y="217913"/>
                      <a:pt x="19066" y="221431"/>
                      <a:pt x="22113" y="221431"/>
                    </a:cubicBezTo>
                    <a:cubicBezTo>
                      <a:pt x="25160" y="221431"/>
                      <a:pt x="26588" y="227231"/>
                      <a:pt x="30110" y="228562"/>
                    </a:cubicBezTo>
                    <a:cubicBezTo>
                      <a:pt x="33633" y="229893"/>
                      <a:pt x="39631" y="225900"/>
                      <a:pt x="40393" y="227231"/>
                    </a:cubicBezTo>
                    <a:cubicBezTo>
                      <a:pt x="41154" y="228562"/>
                      <a:pt x="39917" y="238260"/>
                      <a:pt x="41726" y="238260"/>
                    </a:cubicBezTo>
                    <a:cubicBezTo>
                      <a:pt x="44748" y="238610"/>
                      <a:pt x="47582" y="239908"/>
                      <a:pt x="49818" y="241969"/>
                    </a:cubicBezTo>
                    <a:cubicBezTo>
                      <a:pt x="48771" y="237215"/>
                      <a:pt x="51151" y="230939"/>
                      <a:pt x="56959" y="232461"/>
                    </a:cubicBezTo>
                    <a:cubicBezTo>
                      <a:pt x="62767" y="233982"/>
                      <a:pt x="58101" y="239592"/>
                      <a:pt x="63433" y="241969"/>
                    </a:cubicBezTo>
                    <a:cubicBezTo>
                      <a:pt x="68765" y="244346"/>
                      <a:pt x="71811" y="242539"/>
                      <a:pt x="71811" y="238451"/>
                    </a:cubicBezTo>
                    <a:cubicBezTo>
                      <a:pt x="71811" y="234362"/>
                      <a:pt x="78857" y="225995"/>
                      <a:pt x="80666" y="224189"/>
                    </a:cubicBezTo>
                    <a:cubicBezTo>
                      <a:pt x="82475" y="222382"/>
                      <a:pt x="81904" y="211163"/>
                      <a:pt x="85426" y="208215"/>
                    </a:cubicBezTo>
                    <a:cubicBezTo>
                      <a:pt x="88949" y="205268"/>
                      <a:pt x="99612" y="207645"/>
                      <a:pt x="103801" y="208215"/>
                    </a:cubicBezTo>
                    <a:cubicBezTo>
                      <a:pt x="107990" y="208786"/>
                      <a:pt x="110847" y="199943"/>
                      <a:pt x="115607" y="204127"/>
                    </a:cubicBezTo>
                    <a:cubicBezTo>
                      <a:pt x="120368" y="208310"/>
                      <a:pt x="128080" y="204697"/>
                      <a:pt x="131602" y="208786"/>
                    </a:cubicBezTo>
                    <a:cubicBezTo>
                      <a:pt x="135125" y="212874"/>
                      <a:pt x="136934" y="223048"/>
                      <a:pt x="142932" y="219435"/>
                    </a:cubicBezTo>
                    <a:cubicBezTo>
                      <a:pt x="147988" y="216549"/>
                      <a:pt x="153677" y="214949"/>
                      <a:pt x="159498" y="214776"/>
                    </a:cubicBezTo>
                    <a:cubicBezTo>
                      <a:pt x="163021" y="214776"/>
                      <a:pt x="171304" y="221812"/>
                      <a:pt x="174922" y="223048"/>
                    </a:cubicBezTo>
                    <a:cubicBezTo>
                      <a:pt x="181308" y="224809"/>
                      <a:pt x="188053" y="224809"/>
                      <a:pt x="194439" y="223048"/>
                    </a:cubicBezTo>
                    <a:cubicBezTo>
                      <a:pt x="198629" y="220671"/>
                      <a:pt x="203960" y="212969"/>
                      <a:pt x="209292" y="213540"/>
                    </a:cubicBezTo>
                    <a:cubicBezTo>
                      <a:pt x="217769" y="213138"/>
                      <a:pt x="226263" y="213328"/>
                      <a:pt x="234713" y="214110"/>
                    </a:cubicBezTo>
                    <a:cubicBezTo>
                      <a:pt x="238330" y="215917"/>
                      <a:pt x="246042" y="220100"/>
                      <a:pt x="251279" y="218294"/>
                    </a:cubicBezTo>
                    <a:cubicBezTo>
                      <a:pt x="256515" y="216487"/>
                      <a:pt x="261371" y="206504"/>
                      <a:pt x="265560" y="205268"/>
                    </a:cubicBezTo>
                    <a:cubicBezTo>
                      <a:pt x="266492" y="204987"/>
                      <a:pt x="267485" y="204987"/>
                      <a:pt x="268416" y="205268"/>
                    </a:cubicBezTo>
                    <a:cubicBezTo>
                      <a:pt x="268416" y="202986"/>
                      <a:pt x="268416" y="200799"/>
                      <a:pt x="268416" y="198897"/>
                    </a:cubicBezTo>
                    <a:cubicBezTo>
                      <a:pt x="268416" y="188248"/>
                      <a:pt x="270797" y="192337"/>
                      <a:pt x="272605" y="181688"/>
                    </a:cubicBezTo>
                    <a:cubicBezTo>
                      <a:pt x="274414" y="171039"/>
                      <a:pt x="302215" y="143656"/>
                      <a:pt x="304596" y="141469"/>
                    </a:cubicBezTo>
                    <a:cubicBezTo>
                      <a:pt x="306976" y="139282"/>
                      <a:pt x="306880" y="97637"/>
                      <a:pt x="306880" y="91742"/>
                    </a:cubicBezTo>
                    <a:cubicBezTo>
                      <a:pt x="307111" y="84511"/>
                      <a:pt x="308329" y="77346"/>
                      <a:pt x="310498" y="70444"/>
                    </a:cubicBezTo>
                    <a:cubicBezTo>
                      <a:pt x="312879" y="62172"/>
                      <a:pt x="306309" y="62742"/>
                      <a:pt x="306880" y="55041"/>
                    </a:cubicBezTo>
                    <a:cubicBezTo>
                      <a:pt x="307452" y="47339"/>
                      <a:pt x="298407" y="41920"/>
                      <a:pt x="298407" y="37166"/>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441" name="Google Shape;1441;p28"/>
              <p:cNvSpPr/>
              <p:nvPr/>
            </p:nvSpPr>
            <p:spPr>
              <a:xfrm>
                <a:off x="6153282" y="3984615"/>
                <a:ext cx="215147" cy="358096"/>
              </a:xfrm>
              <a:custGeom>
                <a:rect b="b" l="l" r="r" t="t"/>
                <a:pathLst>
                  <a:path extrusionOk="0" h="332780" w="199937">
                    <a:moveTo>
                      <a:pt x="201722" y="83932"/>
                    </a:moveTo>
                    <a:lnTo>
                      <a:pt x="48723" y="1783"/>
                    </a:lnTo>
                    <a:lnTo>
                      <a:pt x="30824" y="11291"/>
                    </a:lnTo>
                    <a:cubicBezTo>
                      <a:pt x="31300" y="20799"/>
                      <a:pt x="31966" y="34110"/>
                      <a:pt x="31966" y="36962"/>
                    </a:cubicBezTo>
                    <a:cubicBezTo>
                      <a:pt x="31966" y="41716"/>
                      <a:pt x="40916" y="47611"/>
                      <a:pt x="40249" y="55313"/>
                    </a:cubicBezTo>
                    <a:cubicBezTo>
                      <a:pt x="39583" y="63014"/>
                      <a:pt x="46247" y="62444"/>
                      <a:pt x="43867" y="70716"/>
                    </a:cubicBezTo>
                    <a:cubicBezTo>
                      <a:pt x="41697" y="77618"/>
                      <a:pt x="40480" y="84783"/>
                      <a:pt x="40249" y="92014"/>
                    </a:cubicBezTo>
                    <a:cubicBezTo>
                      <a:pt x="40249" y="97909"/>
                      <a:pt x="40249" y="139554"/>
                      <a:pt x="37964" y="141741"/>
                    </a:cubicBezTo>
                    <a:cubicBezTo>
                      <a:pt x="35679" y="143928"/>
                      <a:pt x="7688" y="171311"/>
                      <a:pt x="5974" y="181960"/>
                    </a:cubicBezTo>
                    <a:cubicBezTo>
                      <a:pt x="4260" y="192609"/>
                      <a:pt x="1785" y="188520"/>
                      <a:pt x="1785" y="199169"/>
                    </a:cubicBezTo>
                    <a:cubicBezTo>
                      <a:pt x="1785" y="201071"/>
                      <a:pt x="1785" y="203258"/>
                      <a:pt x="1785" y="205540"/>
                    </a:cubicBezTo>
                    <a:cubicBezTo>
                      <a:pt x="3309" y="206110"/>
                      <a:pt x="3975" y="207727"/>
                      <a:pt x="5974" y="209818"/>
                    </a:cubicBezTo>
                    <a:cubicBezTo>
                      <a:pt x="7974" y="211910"/>
                      <a:pt x="9021" y="218090"/>
                      <a:pt x="14924" y="218090"/>
                    </a:cubicBezTo>
                    <a:cubicBezTo>
                      <a:pt x="20827" y="218090"/>
                      <a:pt x="27967" y="231687"/>
                      <a:pt x="27396" y="237106"/>
                    </a:cubicBezTo>
                    <a:cubicBezTo>
                      <a:pt x="26825" y="242526"/>
                      <a:pt x="30348" y="245378"/>
                      <a:pt x="29681" y="254886"/>
                    </a:cubicBezTo>
                    <a:cubicBezTo>
                      <a:pt x="29533" y="263874"/>
                      <a:pt x="32492" y="272639"/>
                      <a:pt x="38059" y="279702"/>
                    </a:cubicBezTo>
                    <a:cubicBezTo>
                      <a:pt x="41011" y="281509"/>
                      <a:pt x="36822" y="283315"/>
                      <a:pt x="29681" y="282650"/>
                    </a:cubicBezTo>
                    <a:cubicBezTo>
                      <a:pt x="22540" y="281984"/>
                      <a:pt x="12544" y="282079"/>
                      <a:pt x="12544" y="285027"/>
                    </a:cubicBezTo>
                    <a:cubicBezTo>
                      <a:pt x="10821" y="290309"/>
                      <a:pt x="12753" y="296095"/>
                      <a:pt x="17304" y="299289"/>
                    </a:cubicBezTo>
                    <a:cubicBezTo>
                      <a:pt x="25016" y="306325"/>
                      <a:pt x="31490" y="308797"/>
                      <a:pt x="33870" y="316403"/>
                    </a:cubicBezTo>
                    <a:cubicBezTo>
                      <a:pt x="35202" y="322413"/>
                      <a:pt x="37835" y="328060"/>
                      <a:pt x="41582" y="332947"/>
                    </a:cubicBezTo>
                    <a:cubicBezTo>
                      <a:pt x="43962" y="334754"/>
                      <a:pt x="48723" y="334183"/>
                      <a:pt x="52817" y="328288"/>
                    </a:cubicBezTo>
                    <a:cubicBezTo>
                      <a:pt x="56910" y="322393"/>
                      <a:pt x="61766" y="333518"/>
                      <a:pt x="65860" y="328288"/>
                    </a:cubicBezTo>
                    <a:cubicBezTo>
                      <a:pt x="69954" y="323059"/>
                      <a:pt x="84235" y="323534"/>
                      <a:pt x="87853" y="321728"/>
                    </a:cubicBezTo>
                    <a:cubicBezTo>
                      <a:pt x="94004" y="319043"/>
                      <a:pt x="99927" y="315863"/>
                      <a:pt x="105562" y="312220"/>
                    </a:cubicBezTo>
                    <a:cubicBezTo>
                      <a:pt x="109085" y="309272"/>
                      <a:pt x="101468" y="304518"/>
                      <a:pt x="106800" y="301571"/>
                    </a:cubicBezTo>
                    <a:cubicBezTo>
                      <a:pt x="112131" y="298623"/>
                      <a:pt x="128698" y="303948"/>
                      <a:pt x="135362" y="295676"/>
                    </a:cubicBezTo>
                    <a:cubicBezTo>
                      <a:pt x="141475" y="288587"/>
                      <a:pt x="148025" y="281887"/>
                      <a:pt x="154975" y="275614"/>
                    </a:cubicBezTo>
                    <a:cubicBezTo>
                      <a:pt x="157926" y="272666"/>
                      <a:pt x="154975" y="270289"/>
                      <a:pt x="159069" y="266106"/>
                    </a:cubicBezTo>
                    <a:cubicBezTo>
                      <a:pt x="163163" y="261922"/>
                      <a:pt x="171541" y="257263"/>
                      <a:pt x="175635" y="259545"/>
                    </a:cubicBezTo>
                    <a:cubicBezTo>
                      <a:pt x="176728" y="260096"/>
                      <a:pt x="177933" y="260389"/>
                      <a:pt x="179158" y="260401"/>
                    </a:cubicBezTo>
                    <a:lnTo>
                      <a:pt x="178491" y="259640"/>
                    </a:lnTo>
                    <a:lnTo>
                      <a:pt x="180967" y="250988"/>
                    </a:lnTo>
                    <a:cubicBezTo>
                      <a:pt x="180967" y="250988"/>
                      <a:pt x="171446" y="246044"/>
                      <a:pt x="171446" y="238628"/>
                    </a:cubicBezTo>
                    <a:cubicBezTo>
                      <a:pt x="171446" y="231211"/>
                      <a:pt x="173921" y="223795"/>
                      <a:pt x="167733" y="223795"/>
                    </a:cubicBezTo>
                    <a:cubicBezTo>
                      <a:pt x="161544" y="223795"/>
                      <a:pt x="160307" y="217615"/>
                      <a:pt x="165257" y="212766"/>
                    </a:cubicBezTo>
                    <a:cubicBezTo>
                      <a:pt x="170208" y="207917"/>
                      <a:pt x="157926" y="197838"/>
                      <a:pt x="166495" y="197838"/>
                    </a:cubicBezTo>
                    <a:cubicBezTo>
                      <a:pt x="175064" y="197838"/>
                      <a:pt x="168971" y="184337"/>
                      <a:pt x="175159" y="183101"/>
                    </a:cubicBezTo>
                    <a:cubicBezTo>
                      <a:pt x="181348" y="181865"/>
                      <a:pt x="182585" y="176920"/>
                      <a:pt x="182585" y="170740"/>
                    </a:cubicBezTo>
                    <a:cubicBezTo>
                      <a:pt x="182585" y="164560"/>
                      <a:pt x="196200" y="161232"/>
                      <a:pt x="199913" y="159616"/>
                    </a:cubicBezTo>
                    <a:cubicBezTo>
                      <a:pt x="203626" y="157999"/>
                      <a:pt x="202389" y="138698"/>
                      <a:pt x="202389" y="138698"/>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442" name="Google Shape;1442;p28"/>
              <p:cNvSpPr/>
              <p:nvPr/>
            </p:nvSpPr>
            <p:spPr>
              <a:xfrm>
                <a:off x="6385449" y="3786639"/>
                <a:ext cx="225391" cy="235319"/>
              </a:xfrm>
              <a:custGeom>
                <a:rect b="b" l="l" r="r" t="t"/>
                <a:pathLst>
                  <a:path extrusionOk="0" h="218684" w="209457">
                    <a:moveTo>
                      <a:pt x="203235" y="49038"/>
                    </a:moveTo>
                    <a:lnTo>
                      <a:pt x="188859" y="13858"/>
                    </a:lnTo>
                    <a:cubicBezTo>
                      <a:pt x="188215" y="14984"/>
                      <a:pt x="187448" y="16037"/>
                      <a:pt x="186574" y="16996"/>
                    </a:cubicBezTo>
                    <a:cubicBezTo>
                      <a:pt x="184194" y="19373"/>
                      <a:pt x="174482" y="13478"/>
                      <a:pt x="165247" y="15760"/>
                    </a:cubicBezTo>
                    <a:cubicBezTo>
                      <a:pt x="156507" y="17345"/>
                      <a:pt x="147492" y="15469"/>
                      <a:pt x="140112" y="10530"/>
                    </a:cubicBezTo>
                    <a:cubicBezTo>
                      <a:pt x="131163" y="6061"/>
                      <a:pt x="102029" y="11671"/>
                      <a:pt x="98316" y="17281"/>
                    </a:cubicBezTo>
                    <a:cubicBezTo>
                      <a:pt x="94603" y="22891"/>
                      <a:pt x="84701" y="22891"/>
                      <a:pt x="75751" y="19373"/>
                    </a:cubicBezTo>
                    <a:cubicBezTo>
                      <a:pt x="64172" y="13967"/>
                      <a:pt x="51794" y="10467"/>
                      <a:pt x="39096" y="9009"/>
                    </a:cubicBezTo>
                    <a:cubicBezTo>
                      <a:pt x="23863" y="7678"/>
                      <a:pt x="11581" y="5491"/>
                      <a:pt x="8820" y="1783"/>
                    </a:cubicBezTo>
                    <a:cubicBezTo>
                      <a:pt x="8154" y="3494"/>
                      <a:pt x="7582" y="5206"/>
                      <a:pt x="7011" y="6727"/>
                    </a:cubicBezTo>
                    <a:cubicBezTo>
                      <a:pt x="2060" y="20323"/>
                      <a:pt x="10724" y="24032"/>
                      <a:pt x="4536" y="31448"/>
                    </a:cubicBezTo>
                    <a:cubicBezTo>
                      <a:pt x="-1653" y="38864"/>
                      <a:pt x="4536" y="47516"/>
                      <a:pt x="4536" y="61113"/>
                    </a:cubicBezTo>
                    <a:lnTo>
                      <a:pt x="4536" y="215238"/>
                    </a:lnTo>
                    <a:lnTo>
                      <a:pt x="126783" y="215238"/>
                    </a:lnTo>
                    <a:lnTo>
                      <a:pt x="133828" y="210484"/>
                    </a:lnTo>
                    <a:cubicBezTo>
                      <a:pt x="137446" y="208107"/>
                      <a:pt x="143349" y="214097"/>
                      <a:pt x="143349" y="214097"/>
                    </a:cubicBezTo>
                    <a:lnTo>
                      <a:pt x="169436" y="214097"/>
                    </a:lnTo>
                    <a:cubicBezTo>
                      <a:pt x="172086" y="217374"/>
                      <a:pt x="175912" y="219490"/>
                      <a:pt x="180099" y="219992"/>
                    </a:cubicBezTo>
                    <a:cubicBezTo>
                      <a:pt x="186002" y="219992"/>
                      <a:pt x="182480" y="210484"/>
                      <a:pt x="191905" y="210484"/>
                    </a:cubicBezTo>
                    <a:cubicBezTo>
                      <a:pt x="201331" y="210484"/>
                      <a:pt x="199046" y="196317"/>
                      <a:pt x="204949" y="196317"/>
                    </a:cubicBezTo>
                    <a:cubicBezTo>
                      <a:pt x="210852" y="196317"/>
                      <a:pt x="209709" y="197458"/>
                      <a:pt x="215612" y="189186"/>
                    </a:cubicBezTo>
                    <a:lnTo>
                      <a:pt x="216279" y="188330"/>
                    </a:lnTo>
                    <a:cubicBezTo>
                      <a:pt x="215850" y="185685"/>
                      <a:pt x="215850" y="182989"/>
                      <a:pt x="216279" y="180344"/>
                    </a:cubicBezTo>
                    <a:cubicBezTo>
                      <a:pt x="217707" y="170835"/>
                      <a:pt x="211233" y="171406"/>
                      <a:pt x="206758" y="158095"/>
                    </a:cubicBezTo>
                    <a:cubicBezTo>
                      <a:pt x="202283" y="144783"/>
                      <a:pt x="186002" y="125007"/>
                      <a:pt x="185431" y="117305"/>
                    </a:cubicBezTo>
                    <a:cubicBezTo>
                      <a:pt x="184860" y="109604"/>
                      <a:pt x="175910" y="105135"/>
                      <a:pt x="175910" y="96863"/>
                    </a:cubicBezTo>
                    <a:cubicBezTo>
                      <a:pt x="175910" y="88591"/>
                      <a:pt x="171531" y="87355"/>
                      <a:pt x="162296" y="74709"/>
                    </a:cubicBezTo>
                    <a:cubicBezTo>
                      <a:pt x="153060" y="62064"/>
                      <a:pt x="150490" y="38864"/>
                      <a:pt x="152775" y="38008"/>
                    </a:cubicBezTo>
                    <a:cubicBezTo>
                      <a:pt x="155060" y="37153"/>
                      <a:pt x="163152" y="57024"/>
                      <a:pt x="166104" y="63775"/>
                    </a:cubicBezTo>
                    <a:cubicBezTo>
                      <a:pt x="169055" y="70526"/>
                      <a:pt x="179147" y="90112"/>
                      <a:pt x="186193" y="90112"/>
                    </a:cubicBezTo>
                    <a:cubicBezTo>
                      <a:pt x="193238" y="90112"/>
                      <a:pt x="195714" y="60162"/>
                      <a:pt x="198380" y="61588"/>
                    </a:cubicBezTo>
                    <a:cubicBezTo>
                      <a:pt x="198634" y="61809"/>
                      <a:pt x="198803" y="62112"/>
                      <a:pt x="198856" y="62444"/>
                    </a:cubicBezTo>
                    <a:lnTo>
                      <a:pt x="199617" y="57024"/>
                    </a:ln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443" name="Google Shape;1443;p28"/>
              <p:cNvSpPr/>
              <p:nvPr/>
            </p:nvSpPr>
            <p:spPr>
              <a:xfrm>
                <a:off x="6053563" y="4453413"/>
                <a:ext cx="112696" cy="133006"/>
              </a:xfrm>
              <a:custGeom>
                <a:rect b="b" l="l" r="r" t="t"/>
                <a:pathLst>
                  <a:path extrusionOk="0" h="123604" w="104728">
                    <a:moveTo>
                      <a:pt x="56277" y="121394"/>
                    </a:moveTo>
                    <a:cubicBezTo>
                      <a:pt x="65798" y="121394"/>
                      <a:pt x="62465" y="115214"/>
                      <a:pt x="58752" y="105325"/>
                    </a:cubicBezTo>
                    <a:cubicBezTo>
                      <a:pt x="55039" y="95437"/>
                      <a:pt x="64941" y="96673"/>
                      <a:pt x="71129" y="96673"/>
                    </a:cubicBezTo>
                    <a:cubicBezTo>
                      <a:pt x="77318" y="96673"/>
                      <a:pt x="74842" y="85549"/>
                      <a:pt x="79793" y="85549"/>
                    </a:cubicBezTo>
                    <a:cubicBezTo>
                      <a:pt x="84744" y="85549"/>
                      <a:pt x="85982" y="99145"/>
                      <a:pt x="90933" y="97909"/>
                    </a:cubicBezTo>
                    <a:cubicBezTo>
                      <a:pt x="95883" y="96673"/>
                      <a:pt x="99596" y="101617"/>
                      <a:pt x="105785" y="100381"/>
                    </a:cubicBezTo>
                    <a:cubicBezTo>
                      <a:pt x="111974" y="99145"/>
                      <a:pt x="112069" y="86784"/>
                      <a:pt x="112069" y="76896"/>
                    </a:cubicBezTo>
                    <a:cubicBezTo>
                      <a:pt x="112069" y="67008"/>
                      <a:pt x="113306" y="59592"/>
                      <a:pt x="107023" y="55883"/>
                    </a:cubicBezTo>
                    <a:cubicBezTo>
                      <a:pt x="100739" y="52175"/>
                      <a:pt x="95883" y="43428"/>
                      <a:pt x="103405" y="39720"/>
                    </a:cubicBezTo>
                    <a:cubicBezTo>
                      <a:pt x="108150" y="38338"/>
                      <a:pt x="110875" y="33376"/>
                      <a:pt x="109491" y="28638"/>
                    </a:cubicBezTo>
                    <a:cubicBezTo>
                      <a:pt x="108893" y="26587"/>
                      <a:pt x="107578" y="24818"/>
                      <a:pt x="105785" y="23651"/>
                    </a:cubicBezTo>
                    <a:cubicBezTo>
                      <a:pt x="99596" y="18707"/>
                      <a:pt x="85982" y="28595"/>
                      <a:pt x="85982" y="23651"/>
                    </a:cubicBezTo>
                    <a:cubicBezTo>
                      <a:pt x="85982" y="20989"/>
                      <a:pt x="87124" y="11291"/>
                      <a:pt x="88076" y="3019"/>
                    </a:cubicBezTo>
                    <a:cubicBezTo>
                      <a:pt x="73795" y="2543"/>
                      <a:pt x="58371" y="1783"/>
                      <a:pt x="58371" y="1783"/>
                    </a:cubicBezTo>
                    <a:lnTo>
                      <a:pt x="54658" y="2829"/>
                    </a:lnTo>
                    <a:cubicBezTo>
                      <a:pt x="55188" y="11425"/>
                      <a:pt x="54901" y="20053"/>
                      <a:pt x="53802" y="28595"/>
                    </a:cubicBezTo>
                    <a:cubicBezTo>
                      <a:pt x="53801" y="28595"/>
                      <a:pt x="31523" y="29832"/>
                      <a:pt x="26572" y="29832"/>
                    </a:cubicBezTo>
                    <a:cubicBezTo>
                      <a:pt x="25429" y="29832"/>
                      <a:pt x="22097" y="30307"/>
                      <a:pt x="17051" y="31067"/>
                    </a:cubicBezTo>
                    <a:cubicBezTo>
                      <a:pt x="16108" y="32587"/>
                      <a:pt x="14989" y="33991"/>
                      <a:pt x="13719" y="35251"/>
                    </a:cubicBezTo>
                    <a:cubicBezTo>
                      <a:pt x="11053" y="37913"/>
                      <a:pt x="19907" y="41526"/>
                      <a:pt x="21335" y="45330"/>
                    </a:cubicBezTo>
                    <a:cubicBezTo>
                      <a:pt x="22764" y="49133"/>
                      <a:pt x="10101" y="47992"/>
                      <a:pt x="10386" y="53602"/>
                    </a:cubicBezTo>
                    <a:cubicBezTo>
                      <a:pt x="9965" y="58898"/>
                      <a:pt x="6979" y="63656"/>
                      <a:pt x="2389" y="66342"/>
                    </a:cubicBezTo>
                    <a:cubicBezTo>
                      <a:pt x="-1134" y="69005"/>
                      <a:pt x="11910" y="80319"/>
                      <a:pt x="11910" y="84122"/>
                    </a:cubicBezTo>
                    <a:cubicBezTo>
                      <a:pt x="11910" y="87926"/>
                      <a:pt x="15147" y="91539"/>
                      <a:pt x="26477" y="102473"/>
                    </a:cubicBezTo>
                    <a:cubicBezTo>
                      <a:pt x="37806" y="113407"/>
                      <a:pt x="31999" y="115594"/>
                      <a:pt x="46280" y="127099"/>
                    </a:cubicBezTo>
                    <a:cubicBezTo>
                      <a:pt x="48294" y="123491"/>
                      <a:pt x="52142" y="121295"/>
                      <a:pt x="56277" y="121394"/>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444" name="Google Shape;1444;p28"/>
              <p:cNvSpPr/>
              <p:nvPr/>
            </p:nvSpPr>
            <p:spPr>
              <a:xfrm>
                <a:off x="6065607" y="4454539"/>
                <a:ext cx="40980" cy="30694"/>
              </a:xfrm>
              <a:custGeom>
                <a:rect b="b" l="l" r="r" t="t"/>
                <a:pathLst>
                  <a:path extrusionOk="0" h="28524" w="38083">
                    <a:moveTo>
                      <a:pt x="42608" y="27550"/>
                    </a:moveTo>
                    <a:cubicBezTo>
                      <a:pt x="43708" y="19007"/>
                      <a:pt x="43994" y="10380"/>
                      <a:pt x="43465" y="1783"/>
                    </a:cubicBezTo>
                    <a:lnTo>
                      <a:pt x="38514" y="3209"/>
                    </a:lnTo>
                    <a:lnTo>
                      <a:pt x="11190" y="3209"/>
                    </a:lnTo>
                    <a:cubicBezTo>
                      <a:pt x="11190" y="3209"/>
                      <a:pt x="11190" y="3209"/>
                      <a:pt x="11190" y="3780"/>
                    </a:cubicBezTo>
                    <a:cubicBezTo>
                      <a:pt x="13841" y="7695"/>
                      <a:pt x="12812" y="13014"/>
                      <a:pt x="8891" y="15662"/>
                    </a:cubicBezTo>
                    <a:cubicBezTo>
                      <a:pt x="8137" y="16171"/>
                      <a:pt x="7306" y="16557"/>
                      <a:pt x="6429" y="16806"/>
                    </a:cubicBezTo>
                    <a:cubicBezTo>
                      <a:pt x="241" y="18897"/>
                      <a:pt x="526" y="24507"/>
                      <a:pt x="5572" y="24792"/>
                    </a:cubicBezTo>
                    <a:cubicBezTo>
                      <a:pt x="8619" y="24792"/>
                      <a:pt x="7953" y="27455"/>
                      <a:pt x="6239" y="30022"/>
                    </a:cubicBezTo>
                    <a:cubicBezTo>
                      <a:pt x="11094" y="29261"/>
                      <a:pt x="14427" y="28786"/>
                      <a:pt x="15760" y="28786"/>
                    </a:cubicBezTo>
                    <a:cubicBezTo>
                      <a:pt x="20710" y="28786"/>
                      <a:pt x="42608" y="27550"/>
                      <a:pt x="42608" y="27550"/>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445" name="Google Shape;1445;p28"/>
              <p:cNvSpPr/>
              <p:nvPr/>
            </p:nvSpPr>
            <p:spPr>
              <a:xfrm>
                <a:off x="6101750" y="4422719"/>
                <a:ext cx="153676" cy="184163"/>
              </a:xfrm>
              <a:custGeom>
                <a:rect b="b" l="l" r="r" t="t"/>
                <a:pathLst>
                  <a:path extrusionOk="0" h="171144" w="142812">
                    <a:moveTo>
                      <a:pt x="39963" y="168458"/>
                    </a:moveTo>
                    <a:cubicBezTo>
                      <a:pt x="43677" y="169694"/>
                      <a:pt x="46152" y="175875"/>
                      <a:pt x="53578" y="169694"/>
                    </a:cubicBezTo>
                    <a:cubicBezTo>
                      <a:pt x="61005" y="163514"/>
                      <a:pt x="69764" y="164750"/>
                      <a:pt x="69764" y="171026"/>
                    </a:cubicBezTo>
                    <a:cubicBezTo>
                      <a:pt x="69764" y="177301"/>
                      <a:pt x="72239" y="175875"/>
                      <a:pt x="78428" y="169694"/>
                    </a:cubicBezTo>
                    <a:cubicBezTo>
                      <a:pt x="84616" y="163514"/>
                      <a:pt x="90805" y="170931"/>
                      <a:pt x="90805" y="158570"/>
                    </a:cubicBezTo>
                    <a:cubicBezTo>
                      <a:pt x="90805" y="146210"/>
                      <a:pt x="98231" y="157334"/>
                      <a:pt x="98231" y="143738"/>
                    </a:cubicBezTo>
                    <a:cubicBezTo>
                      <a:pt x="98231" y="130141"/>
                      <a:pt x="99469" y="116545"/>
                      <a:pt x="99469" y="110364"/>
                    </a:cubicBezTo>
                    <a:cubicBezTo>
                      <a:pt x="99469" y="104184"/>
                      <a:pt x="116796" y="98004"/>
                      <a:pt x="116796" y="88116"/>
                    </a:cubicBezTo>
                    <a:cubicBezTo>
                      <a:pt x="116796" y="78227"/>
                      <a:pt x="131649" y="58356"/>
                      <a:pt x="131649" y="45995"/>
                    </a:cubicBezTo>
                    <a:cubicBezTo>
                      <a:pt x="131346" y="38301"/>
                      <a:pt x="134003" y="30782"/>
                      <a:pt x="139075" y="24982"/>
                    </a:cubicBezTo>
                    <a:cubicBezTo>
                      <a:pt x="142312" y="18585"/>
                      <a:pt x="143381" y="11311"/>
                      <a:pt x="142122" y="4255"/>
                    </a:cubicBezTo>
                    <a:lnTo>
                      <a:pt x="142122" y="4255"/>
                    </a:lnTo>
                    <a:lnTo>
                      <a:pt x="124794" y="1783"/>
                    </a:lnTo>
                    <a:lnTo>
                      <a:pt x="116130" y="4255"/>
                    </a:lnTo>
                    <a:lnTo>
                      <a:pt x="104991" y="6727"/>
                    </a:lnTo>
                    <a:cubicBezTo>
                      <a:pt x="105616" y="11959"/>
                      <a:pt x="104294" y="17237"/>
                      <a:pt x="101278" y="21559"/>
                    </a:cubicBezTo>
                    <a:cubicBezTo>
                      <a:pt x="97763" y="27608"/>
                      <a:pt x="95649" y="34365"/>
                      <a:pt x="95089" y="41336"/>
                    </a:cubicBezTo>
                    <a:cubicBezTo>
                      <a:pt x="95089" y="41336"/>
                      <a:pt x="72906" y="30212"/>
                      <a:pt x="66527" y="31828"/>
                    </a:cubicBezTo>
                    <a:cubicBezTo>
                      <a:pt x="58726" y="32285"/>
                      <a:pt x="50906" y="32285"/>
                      <a:pt x="43105" y="31828"/>
                    </a:cubicBezTo>
                    <a:cubicBezTo>
                      <a:pt x="42153" y="40100"/>
                      <a:pt x="41011" y="49798"/>
                      <a:pt x="41011" y="52461"/>
                    </a:cubicBezTo>
                    <a:cubicBezTo>
                      <a:pt x="41011" y="57405"/>
                      <a:pt x="54626" y="47516"/>
                      <a:pt x="60814" y="52461"/>
                    </a:cubicBezTo>
                    <a:cubicBezTo>
                      <a:pt x="64955" y="55155"/>
                      <a:pt x="66125" y="60692"/>
                      <a:pt x="63427" y="64828"/>
                    </a:cubicBezTo>
                    <a:cubicBezTo>
                      <a:pt x="62259" y="66618"/>
                      <a:pt x="60488" y="67931"/>
                      <a:pt x="58434" y="68529"/>
                    </a:cubicBezTo>
                    <a:cubicBezTo>
                      <a:pt x="50913" y="72237"/>
                      <a:pt x="55863" y="80890"/>
                      <a:pt x="62052" y="84693"/>
                    </a:cubicBezTo>
                    <a:cubicBezTo>
                      <a:pt x="68240" y="88496"/>
                      <a:pt x="67098" y="95722"/>
                      <a:pt x="67098" y="105706"/>
                    </a:cubicBezTo>
                    <a:cubicBezTo>
                      <a:pt x="67098" y="115689"/>
                      <a:pt x="67098" y="127954"/>
                      <a:pt x="60814" y="129190"/>
                    </a:cubicBezTo>
                    <a:cubicBezTo>
                      <a:pt x="54530" y="130426"/>
                      <a:pt x="51293" y="125482"/>
                      <a:pt x="45962" y="126718"/>
                    </a:cubicBezTo>
                    <a:cubicBezTo>
                      <a:pt x="40630" y="127954"/>
                      <a:pt x="39773" y="114358"/>
                      <a:pt x="34822" y="114358"/>
                    </a:cubicBezTo>
                    <a:cubicBezTo>
                      <a:pt x="29871" y="114358"/>
                      <a:pt x="32347" y="125482"/>
                      <a:pt x="26158" y="125482"/>
                    </a:cubicBezTo>
                    <a:cubicBezTo>
                      <a:pt x="19970" y="125482"/>
                      <a:pt x="10068" y="124246"/>
                      <a:pt x="13781" y="134135"/>
                    </a:cubicBezTo>
                    <a:cubicBezTo>
                      <a:pt x="17494" y="144023"/>
                      <a:pt x="21207" y="150203"/>
                      <a:pt x="11306" y="150203"/>
                    </a:cubicBezTo>
                    <a:cubicBezTo>
                      <a:pt x="7342" y="150277"/>
                      <a:pt x="3716" y="152450"/>
                      <a:pt x="1785" y="155908"/>
                    </a:cubicBezTo>
                    <a:lnTo>
                      <a:pt x="3880" y="157619"/>
                    </a:lnTo>
                    <a:cubicBezTo>
                      <a:pt x="11211" y="163174"/>
                      <a:pt x="17091" y="170415"/>
                      <a:pt x="21017" y="178727"/>
                    </a:cubicBezTo>
                    <a:cubicBezTo>
                      <a:pt x="26570" y="174056"/>
                      <a:pt x="33016" y="170562"/>
                      <a:pt x="39963" y="168458"/>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446" name="Google Shape;1446;p28"/>
              <p:cNvSpPr/>
              <p:nvPr/>
            </p:nvSpPr>
            <p:spPr>
              <a:xfrm>
                <a:off x="6325217" y="3987275"/>
                <a:ext cx="348333" cy="439947"/>
              </a:xfrm>
              <a:custGeom>
                <a:rect b="b" l="l" r="r" t="t"/>
                <a:pathLst>
                  <a:path extrusionOk="0" h="408844" w="323707">
                    <a:moveTo>
                      <a:pt x="260921" y="9865"/>
                    </a:moveTo>
                    <a:cubicBezTo>
                      <a:pt x="255018" y="9865"/>
                      <a:pt x="257399" y="24031"/>
                      <a:pt x="247878" y="24031"/>
                    </a:cubicBezTo>
                    <a:cubicBezTo>
                      <a:pt x="238357" y="24031"/>
                      <a:pt x="241975" y="33540"/>
                      <a:pt x="236072" y="33540"/>
                    </a:cubicBezTo>
                    <a:cubicBezTo>
                      <a:pt x="231884" y="33037"/>
                      <a:pt x="228058" y="30922"/>
                      <a:pt x="225408" y="27645"/>
                    </a:cubicBezTo>
                    <a:lnTo>
                      <a:pt x="199321" y="27645"/>
                    </a:lnTo>
                    <a:cubicBezTo>
                      <a:pt x="199321" y="27645"/>
                      <a:pt x="193419" y="21654"/>
                      <a:pt x="189801" y="24031"/>
                    </a:cubicBezTo>
                    <a:lnTo>
                      <a:pt x="182755" y="28786"/>
                    </a:lnTo>
                    <a:lnTo>
                      <a:pt x="60508" y="28786"/>
                    </a:lnTo>
                    <a:lnTo>
                      <a:pt x="60508" y="70906"/>
                    </a:lnTo>
                    <a:lnTo>
                      <a:pt x="41942" y="70906"/>
                    </a:lnTo>
                    <a:lnTo>
                      <a:pt x="41942" y="136321"/>
                    </a:lnTo>
                    <a:cubicBezTo>
                      <a:pt x="41942" y="136321"/>
                      <a:pt x="43180" y="156003"/>
                      <a:pt x="39467" y="157239"/>
                    </a:cubicBezTo>
                    <a:cubicBezTo>
                      <a:pt x="35754" y="158475"/>
                      <a:pt x="22139" y="162183"/>
                      <a:pt x="22139" y="168363"/>
                    </a:cubicBezTo>
                    <a:cubicBezTo>
                      <a:pt x="22139" y="174543"/>
                      <a:pt x="20901" y="179488"/>
                      <a:pt x="14713" y="180724"/>
                    </a:cubicBezTo>
                    <a:cubicBezTo>
                      <a:pt x="8524" y="181960"/>
                      <a:pt x="14713" y="195461"/>
                      <a:pt x="6049" y="195461"/>
                    </a:cubicBezTo>
                    <a:cubicBezTo>
                      <a:pt x="-2615" y="195461"/>
                      <a:pt x="9762" y="204969"/>
                      <a:pt x="4811" y="210389"/>
                    </a:cubicBezTo>
                    <a:cubicBezTo>
                      <a:pt x="-140" y="215808"/>
                      <a:pt x="1193" y="221418"/>
                      <a:pt x="7286" y="221418"/>
                    </a:cubicBezTo>
                    <a:cubicBezTo>
                      <a:pt x="13380" y="221418"/>
                      <a:pt x="11000" y="228834"/>
                      <a:pt x="11000" y="236251"/>
                    </a:cubicBezTo>
                    <a:cubicBezTo>
                      <a:pt x="11000" y="243667"/>
                      <a:pt x="20521" y="248611"/>
                      <a:pt x="20521" y="248611"/>
                    </a:cubicBezTo>
                    <a:lnTo>
                      <a:pt x="18045" y="257263"/>
                    </a:lnTo>
                    <a:cubicBezTo>
                      <a:pt x="23493" y="263435"/>
                      <a:pt x="28458" y="270015"/>
                      <a:pt x="32898" y="276945"/>
                    </a:cubicBezTo>
                    <a:cubicBezTo>
                      <a:pt x="34135" y="280653"/>
                      <a:pt x="41561" y="290541"/>
                      <a:pt x="34135" y="294250"/>
                    </a:cubicBezTo>
                    <a:cubicBezTo>
                      <a:pt x="26709" y="297958"/>
                      <a:pt x="31660" y="301666"/>
                      <a:pt x="31660" y="301666"/>
                    </a:cubicBezTo>
                    <a:lnTo>
                      <a:pt x="40324" y="302902"/>
                    </a:lnTo>
                    <a:lnTo>
                      <a:pt x="42799" y="309082"/>
                    </a:lnTo>
                    <a:cubicBezTo>
                      <a:pt x="48946" y="309281"/>
                      <a:pt x="54750" y="311956"/>
                      <a:pt x="58889" y="316498"/>
                    </a:cubicBezTo>
                    <a:cubicBezTo>
                      <a:pt x="65078" y="323820"/>
                      <a:pt x="67553" y="325151"/>
                      <a:pt x="67553" y="328764"/>
                    </a:cubicBezTo>
                    <a:cubicBezTo>
                      <a:pt x="67553" y="332377"/>
                      <a:pt x="72409" y="333708"/>
                      <a:pt x="79835" y="339888"/>
                    </a:cubicBezTo>
                    <a:cubicBezTo>
                      <a:pt x="87261" y="346068"/>
                      <a:pt x="87261" y="349396"/>
                      <a:pt x="87261" y="353485"/>
                    </a:cubicBezTo>
                    <a:cubicBezTo>
                      <a:pt x="87261" y="357573"/>
                      <a:pt x="100876" y="362993"/>
                      <a:pt x="100876" y="362993"/>
                    </a:cubicBezTo>
                    <a:lnTo>
                      <a:pt x="105541" y="374497"/>
                    </a:lnTo>
                    <a:cubicBezTo>
                      <a:pt x="107846" y="375542"/>
                      <a:pt x="109679" y="377406"/>
                      <a:pt x="110683" y="379727"/>
                    </a:cubicBezTo>
                    <a:cubicBezTo>
                      <a:pt x="112568" y="383805"/>
                      <a:pt x="115572" y="387267"/>
                      <a:pt x="119347" y="389710"/>
                    </a:cubicBezTo>
                    <a:cubicBezTo>
                      <a:pt x="119347" y="389710"/>
                      <a:pt x="126773" y="394559"/>
                      <a:pt x="131724" y="389710"/>
                    </a:cubicBezTo>
                    <a:cubicBezTo>
                      <a:pt x="136674" y="384861"/>
                      <a:pt x="142863" y="390946"/>
                      <a:pt x="142863" y="390946"/>
                    </a:cubicBezTo>
                    <a:cubicBezTo>
                      <a:pt x="142863" y="390946"/>
                      <a:pt x="149147" y="385907"/>
                      <a:pt x="152860" y="388379"/>
                    </a:cubicBezTo>
                    <a:cubicBezTo>
                      <a:pt x="156573" y="390851"/>
                      <a:pt x="166380" y="399123"/>
                      <a:pt x="175995" y="407965"/>
                    </a:cubicBezTo>
                    <a:cubicBezTo>
                      <a:pt x="180768" y="406053"/>
                      <a:pt x="185708" y="404589"/>
                      <a:pt x="190753" y="403592"/>
                    </a:cubicBezTo>
                    <a:cubicBezTo>
                      <a:pt x="195228" y="403592"/>
                      <a:pt x="201416" y="410723"/>
                      <a:pt x="203225" y="408061"/>
                    </a:cubicBezTo>
                    <a:cubicBezTo>
                      <a:pt x="207110" y="404279"/>
                      <a:pt x="212502" y="402460"/>
                      <a:pt x="217887" y="403116"/>
                    </a:cubicBezTo>
                    <a:cubicBezTo>
                      <a:pt x="221505" y="404923"/>
                      <a:pt x="229883" y="405398"/>
                      <a:pt x="230359" y="402261"/>
                    </a:cubicBezTo>
                    <a:cubicBezTo>
                      <a:pt x="230835" y="399123"/>
                      <a:pt x="234453" y="397982"/>
                      <a:pt x="237119" y="395795"/>
                    </a:cubicBezTo>
                    <a:cubicBezTo>
                      <a:pt x="238283" y="394961"/>
                      <a:pt x="239177" y="393804"/>
                      <a:pt x="239690" y="392467"/>
                    </a:cubicBezTo>
                    <a:cubicBezTo>
                      <a:pt x="240547" y="388949"/>
                      <a:pt x="251210" y="382959"/>
                      <a:pt x="255685" y="381818"/>
                    </a:cubicBezTo>
                    <a:cubicBezTo>
                      <a:pt x="260159" y="380677"/>
                      <a:pt x="265205" y="380487"/>
                      <a:pt x="267681" y="383150"/>
                    </a:cubicBezTo>
                    <a:cubicBezTo>
                      <a:pt x="269094" y="384505"/>
                      <a:pt x="270783" y="385543"/>
                      <a:pt x="272632" y="386192"/>
                    </a:cubicBezTo>
                    <a:cubicBezTo>
                      <a:pt x="274155" y="374878"/>
                      <a:pt x="276726" y="368602"/>
                      <a:pt x="272632" y="368602"/>
                    </a:cubicBezTo>
                    <a:cubicBezTo>
                      <a:pt x="264186" y="367435"/>
                      <a:pt x="257060" y="361742"/>
                      <a:pt x="254066" y="353770"/>
                    </a:cubicBezTo>
                    <a:cubicBezTo>
                      <a:pt x="250353" y="344262"/>
                      <a:pt x="239118" y="337701"/>
                      <a:pt x="236738" y="331521"/>
                    </a:cubicBezTo>
                    <a:cubicBezTo>
                      <a:pt x="234358" y="325341"/>
                      <a:pt x="220553" y="326577"/>
                      <a:pt x="217697" y="322013"/>
                    </a:cubicBezTo>
                    <a:cubicBezTo>
                      <a:pt x="214840" y="317449"/>
                      <a:pt x="221410" y="317069"/>
                      <a:pt x="221410" y="310889"/>
                    </a:cubicBezTo>
                    <a:cubicBezTo>
                      <a:pt x="221410" y="304708"/>
                      <a:pt x="236357" y="308416"/>
                      <a:pt x="237500" y="307181"/>
                    </a:cubicBezTo>
                    <a:cubicBezTo>
                      <a:pt x="239361" y="299882"/>
                      <a:pt x="240225" y="292366"/>
                      <a:pt x="240070" y="284837"/>
                    </a:cubicBezTo>
                    <a:cubicBezTo>
                      <a:pt x="240071" y="277420"/>
                      <a:pt x="249591" y="270004"/>
                      <a:pt x="246259" y="265821"/>
                    </a:cubicBezTo>
                    <a:cubicBezTo>
                      <a:pt x="242927" y="261637"/>
                      <a:pt x="249972" y="260876"/>
                      <a:pt x="254923" y="257168"/>
                    </a:cubicBezTo>
                    <a:cubicBezTo>
                      <a:pt x="259874" y="253460"/>
                      <a:pt x="256161" y="242336"/>
                      <a:pt x="261111" y="237392"/>
                    </a:cubicBezTo>
                    <a:cubicBezTo>
                      <a:pt x="266062" y="232447"/>
                      <a:pt x="269775" y="222559"/>
                      <a:pt x="273489" y="222559"/>
                    </a:cubicBezTo>
                    <a:cubicBezTo>
                      <a:pt x="278183" y="221684"/>
                      <a:pt x="281722" y="217800"/>
                      <a:pt x="282153" y="213051"/>
                    </a:cubicBezTo>
                    <a:cubicBezTo>
                      <a:pt x="282152" y="208107"/>
                      <a:pt x="290816" y="198123"/>
                      <a:pt x="289579" y="189471"/>
                    </a:cubicBezTo>
                    <a:cubicBezTo>
                      <a:pt x="288341" y="180819"/>
                      <a:pt x="284628" y="169694"/>
                      <a:pt x="290816" y="162278"/>
                    </a:cubicBezTo>
                    <a:cubicBezTo>
                      <a:pt x="296263" y="157215"/>
                      <a:pt x="299012" y="149892"/>
                      <a:pt x="298243" y="142502"/>
                    </a:cubicBezTo>
                    <a:cubicBezTo>
                      <a:pt x="297005" y="136321"/>
                      <a:pt x="305669" y="135085"/>
                      <a:pt x="309382" y="131377"/>
                    </a:cubicBezTo>
                    <a:cubicBezTo>
                      <a:pt x="316882" y="126775"/>
                      <a:pt x="323361" y="120693"/>
                      <a:pt x="328424" y="113502"/>
                    </a:cubicBezTo>
                    <a:cubicBezTo>
                      <a:pt x="325047" y="108961"/>
                      <a:pt x="320849" y="105092"/>
                      <a:pt x="316047" y="102092"/>
                    </a:cubicBezTo>
                    <a:cubicBezTo>
                      <a:pt x="308906" y="98860"/>
                      <a:pt x="304145" y="86404"/>
                      <a:pt x="304145" y="70716"/>
                    </a:cubicBezTo>
                    <a:cubicBezTo>
                      <a:pt x="303760" y="59565"/>
                      <a:pt x="302261" y="48481"/>
                      <a:pt x="299671" y="37628"/>
                    </a:cubicBezTo>
                    <a:cubicBezTo>
                      <a:pt x="296624" y="28784"/>
                      <a:pt x="290422" y="21371"/>
                      <a:pt x="282248" y="16805"/>
                    </a:cubicBezTo>
                    <a:cubicBezTo>
                      <a:pt x="276359" y="13825"/>
                      <a:pt x="272203" y="8268"/>
                      <a:pt x="271013" y="1783"/>
                    </a:cubicBezTo>
                    <a:lnTo>
                      <a:pt x="270347" y="2638"/>
                    </a:lnTo>
                    <a:cubicBezTo>
                      <a:pt x="265682" y="11006"/>
                      <a:pt x="266824" y="9865"/>
                      <a:pt x="260921" y="9865"/>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447" name="Google Shape;1447;p28"/>
              <p:cNvSpPr/>
              <p:nvPr/>
            </p:nvSpPr>
            <p:spPr>
              <a:xfrm>
                <a:off x="6747854" y="4226074"/>
                <a:ext cx="40980" cy="40925"/>
              </a:xfrm>
              <a:custGeom>
                <a:rect b="b" l="l" r="r" t="t"/>
                <a:pathLst>
                  <a:path extrusionOk="0" h="38032" w="38083">
                    <a:moveTo>
                      <a:pt x="13736" y="6252"/>
                    </a:moveTo>
                    <a:cubicBezTo>
                      <a:pt x="10892" y="11126"/>
                      <a:pt x="7711" y="15797"/>
                      <a:pt x="4215" y="20228"/>
                    </a:cubicBezTo>
                    <a:cubicBezTo>
                      <a:pt x="1191" y="25382"/>
                      <a:pt x="977" y="31711"/>
                      <a:pt x="3644" y="37058"/>
                    </a:cubicBezTo>
                    <a:cubicBezTo>
                      <a:pt x="4882" y="39530"/>
                      <a:pt x="11070" y="38864"/>
                      <a:pt x="14879" y="36392"/>
                    </a:cubicBezTo>
                    <a:cubicBezTo>
                      <a:pt x="18687" y="33920"/>
                      <a:pt x="19925" y="35631"/>
                      <a:pt x="24400" y="39625"/>
                    </a:cubicBezTo>
                    <a:cubicBezTo>
                      <a:pt x="26931" y="36263"/>
                      <a:pt x="29699" y="33086"/>
                      <a:pt x="32683" y="30117"/>
                    </a:cubicBezTo>
                    <a:cubicBezTo>
                      <a:pt x="27732" y="27169"/>
                      <a:pt x="23162" y="26694"/>
                      <a:pt x="21924" y="25553"/>
                    </a:cubicBezTo>
                    <a:cubicBezTo>
                      <a:pt x="20686" y="24412"/>
                      <a:pt x="27827" y="17566"/>
                      <a:pt x="33540" y="16045"/>
                    </a:cubicBezTo>
                    <a:cubicBezTo>
                      <a:pt x="39252" y="14524"/>
                      <a:pt x="36491" y="8343"/>
                      <a:pt x="31731" y="4255"/>
                    </a:cubicBezTo>
                    <a:lnTo>
                      <a:pt x="29065" y="1783"/>
                    </a:lnTo>
                    <a:cubicBezTo>
                      <a:pt x="27082" y="2784"/>
                      <a:pt x="25255" y="4065"/>
                      <a:pt x="23638" y="5586"/>
                    </a:cubicBezTo>
                    <a:cubicBezTo>
                      <a:pt x="21924" y="7202"/>
                      <a:pt x="18592" y="7202"/>
                      <a:pt x="13736" y="6252"/>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448" name="Google Shape;1448;p28"/>
              <p:cNvSpPr/>
              <p:nvPr/>
            </p:nvSpPr>
            <p:spPr>
              <a:xfrm>
                <a:off x="6633726" y="4107186"/>
                <a:ext cx="143431" cy="122775"/>
              </a:xfrm>
              <a:custGeom>
                <a:rect b="b" l="l" r="r" t="t"/>
                <a:pathLst>
                  <a:path extrusionOk="0" h="114096" w="133291">
                    <a:moveTo>
                      <a:pt x="23826" y="20038"/>
                    </a:moveTo>
                    <a:cubicBezTo>
                      <a:pt x="20113" y="23746"/>
                      <a:pt x="11449" y="24982"/>
                      <a:pt x="12686" y="31163"/>
                    </a:cubicBezTo>
                    <a:cubicBezTo>
                      <a:pt x="13456" y="38553"/>
                      <a:pt x="10706" y="45876"/>
                      <a:pt x="5260" y="50939"/>
                    </a:cubicBezTo>
                    <a:cubicBezTo>
                      <a:pt x="-928" y="58355"/>
                      <a:pt x="2785" y="69385"/>
                      <a:pt x="4023" y="78037"/>
                    </a:cubicBezTo>
                    <a:cubicBezTo>
                      <a:pt x="9600" y="77042"/>
                      <a:pt x="15332" y="77335"/>
                      <a:pt x="20779" y="78893"/>
                    </a:cubicBezTo>
                    <a:cubicBezTo>
                      <a:pt x="23921" y="82030"/>
                      <a:pt x="25159" y="78893"/>
                      <a:pt x="27063" y="72617"/>
                    </a:cubicBezTo>
                    <a:cubicBezTo>
                      <a:pt x="28967" y="66342"/>
                      <a:pt x="32680" y="67008"/>
                      <a:pt x="36584" y="70145"/>
                    </a:cubicBezTo>
                    <a:cubicBezTo>
                      <a:pt x="40487" y="73283"/>
                      <a:pt x="42772" y="78322"/>
                      <a:pt x="49056" y="75185"/>
                    </a:cubicBezTo>
                    <a:cubicBezTo>
                      <a:pt x="55340" y="72047"/>
                      <a:pt x="54673" y="73949"/>
                      <a:pt x="57815" y="75185"/>
                    </a:cubicBezTo>
                    <a:cubicBezTo>
                      <a:pt x="60957" y="76421"/>
                      <a:pt x="73429" y="74519"/>
                      <a:pt x="77809" y="75185"/>
                    </a:cubicBezTo>
                    <a:cubicBezTo>
                      <a:pt x="82188" y="75850"/>
                      <a:pt x="120272" y="116354"/>
                      <a:pt x="120272" y="116354"/>
                    </a:cubicBezTo>
                    <a:lnTo>
                      <a:pt x="120272" y="116354"/>
                    </a:lnTo>
                    <a:cubicBezTo>
                      <a:pt x="125127" y="116925"/>
                      <a:pt x="128460" y="117591"/>
                      <a:pt x="129793" y="115689"/>
                    </a:cubicBezTo>
                    <a:cubicBezTo>
                      <a:pt x="131409" y="114167"/>
                      <a:pt x="133237" y="112887"/>
                      <a:pt x="135220" y="111886"/>
                    </a:cubicBezTo>
                    <a:cubicBezTo>
                      <a:pt x="127572" y="104427"/>
                      <a:pt x="120447" y="96453"/>
                      <a:pt x="113893" y="88021"/>
                    </a:cubicBezTo>
                    <a:cubicBezTo>
                      <a:pt x="106531" y="76916"/>
                      <a:pt x="95183" y="69054"/>
                      <a:pt x="82189" y="66057"/>
                    </a:cubicBezTo>
                    <a:cubicBezTo>
                      <a:pt x="75048" y="66057"/>
                      <a:pt x="73905" y="53982"/>
                      <a:pt x="69431" y="53411"/>
                    </a:cubicBezTo>
                    <a:cubicBezTo>
                      <a:pt x="64956" y="52841"/>
                      <a:pt x="54959" y="35346"/>
                      <a:pt x="54578" y="24127"/>
                    </a:cubicBezTo>
                    <a:cubicBezTo>
                      <a:pt x="53059" y="15756"/>
                      <a:pt x="49159" y="7999"/>
                      <a:pt x="43344" y="1783"/>
                    </a:cubicBezTo>
                    <a:cubicBezTo>
                      <a:pt x="38183" y="9160"/>
                      <a:pt x="31535" y="15378"/>
                      <a:pt x="23826" y="20038"/>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449" name="Google Shape;1449;p28"/>
              <p:cNvSpPr/>
              <p:nvPr/>
            </p:nvSpPr>
            <p:spPr>
              <a:xfrm>
                <a:off x="6558052" y="4178280"/>
                <a:ext cx="317597" cy="245552"/>
              </a:xfrm>
              <a:custGeom>
                <a:rect b="b" l="l" r="r" t="t"/>
                <a:pathLst>
                  <a:path extrusionOk="0" h="228192" w="295145">
                    <a:moveTo>
                      <a:pt x="21125" y="154400"/>
                    </a:moveTo>
                    <a:cubicBezTo>
                      <a:pt x="23506" y="160580"/>
                      <a:pt x="34740" y="166760"/>
                      <a:pt x="38453" y="176648"/>
                    </a:cubicBezTo>
                    <a:cubicBezTo>
                      <a:pt x="41447" y="184620"/>
                      <a:pt x="48574" y="190313"/>
                      <a:pt x="57019" y="191481"/>
                    </a:cubicBezTo>
                    <a:cubicBezTo>
                      <a:pt x="60732" y="191481"/>
                      <a:pt x="58162" y="197756"/>
                      <a:pt x="57019" y="209071"/>
                    </a:cubicBezTo>
                    <a:cubicBezTo>
                      <a:pt x="59264" y="209852"/>
                      <a:pt x="61458" y="210773"/>
                      <a:pt x="63588" y="211828"/>
                    </a:cubicBezTo>
                    <a:cubicBezTo>
                      <a:pt x="66730" y="213635"/>
                      <a:pt x="79583" y="211828"/>
                      <a:pt x="84058" y="215822"/>
                    </a:cubicBezTo>
                    <a:cubicBezTo>
                      <a:pt x="90829" y="221720"/>
                      <a:pt x="98688" y="226242"/>
                      <a:pt x="107194" y="229133"/>
                    </a:cubicBezTo>
                    <a:cubicBezTo>
                      <a:pt x="115017" y="229435"/>
                      <a:pt x="122766" y="230778"/>
                      <a:pt x="130234" y="233126"/>
                    </a:cubicBezTo>
                    <a:cubicBezTo>
                      <a:pt x="132900" y="234933"/>
                      <a:pt x="136518" y="226470"/>
                      <a:pt x="143563" y="222477"/>
                    </a:cubicBezTo>
                    <a:cubicBezTo>
                      <a:pt x="150609" y="218484"/>
                      <a:pt x="159653" y="215822"/>
                      <a:pt x="160986" y="218959"/>
                    </a:cubicBezTo>
                    <a:cubicBezTo>
                      <a:pt x="162759" y="222432"/>
                      <a:pt x="166783" y="224120"/>
                      <a:pt x="170507" y="222953"/>
                    </a:cubicBezTo>
                    <a:cubicBezTo>
                      <a:pt x="173752" y="221720"/>
                      <a:pt x="177097" y="220766"/>
                      <a:pt x="180504" y="220100"/>
                    </a:cubicBezTo>
                    <a:cubicBezTo>
                      <a:pt x="185836" y="218744"/>
                      <a:pt x="191289" y="217916"/>
                      <a:pt x="196784" y="217628"/>
                    </a:cubicBezTo>
                    <a:cubicBezTo>
                      <a:pt x="200307" y="217628"/>
                      <a:pt x="210114" y="203841"/>
                      <a:pt x="222967" y="203841"/>
                    </a:cubicBezTo>
                    <a:cubicBezTo>
                      <a:pt x="235820" y="203841"/>
                      <a:pt x="239438" y="206028"/>
                      <a:pt x="245151" y="199848"/>
                    </a:cubicBezTo>
                    <a:cubicBezTo>
                      <a:pt x="250863" y="193668"/>
                      <a:pt x="294563" y="149646"/>
                      <a:pt x="298562" y="146603"/>
                    </a:cubicBezTo>
                    <a:cubicBezTo>
                      <a:pt x="302561" y="143561"/>
                      <a:pt x="295896" y="142134"/>
                      <a:pt x="291422" y="142134"/>
                    </a:cubicBezTo>
                    <a:cubicBezTo>
                      <a:pt x="281930" y="141919"/>
                      <a:pt x="272576" y="139818"/>
                      <a:pt x="263906" y="135954"/>
                    </a:cubicBezTo>
                    <a:cubicBezTo>
                      <a:pt x="249625" y="130154"/>
                      <a:pt x="227442" y="122643"/>
                      <a:pt x="223443" y="121692"/>
                    </a:cubicBezTo>
                    <a:cubicBezTo>
                      <a:pt x="219444" y="120741"/>
                      <a:pt x="213922" y="111519"/>
                      <a:pt x="210114" y="109712"/>
                    </a:cubicBezTo>
                    <a:cubicBezTo>
                      <a:pt x="204844" y="104501"/>
                      <a:pt x="200612" y="98338"/>
                      <a:pt x="197641" y="91552"/>
                    </a:cubicBezTo>
                    <a:cubicBezTo>
                      <a:pt x="197070" y="90126"/>
                      <a:pt x="198403" y="87273"/>
                      <a:pt x="200688" y="84040"/>
                    </a:cubicBezTo>
                    <a:cubicBezTo>
                      <a:pt x="196309" y="80047"/>
                      <a:pt x="194119" y="78906"/>
                      <a:pt x="191167" y="80808"/>
                    </a:cubicBezTo>
                    <a:cubicBezTo>
                      <a:pt x="188216" y="82709"/>
                      <a:pt x="181647" y="83945"/>
                      <a:pt x="179933" y="81473"/>
                    </a:cubicBezTo>
                    <a:cubicBezTo>
                      <a:pt x="177265" y="76127"/>
                      <a:pt x="177480" y="69797"/>
                      <a:pt x="180504" y="64644"/>
                    </a:cubicBezTo>
                    <a:cubicBezTo>
                      <a:pt x="184152" y="60085"/>
                      <a:pt x="187492" y="55289"/>
                      <a:pt x="190501" y="50287"/>
                    </a:cubicBezTo>
                    <a:cubicBezTo>
                      <a:pt x="190501" y="50287"/>
                      <a:pt x="152418" y="9688"/>
                      <a:pt x="148038" y="9117"/>
                    </a:cubicBezTo>
                    <a:cubicBezTo>
                      <a:pt x="143659" y="8547"/>
                      <a:pt x="131186" y="10353"/>
                      <a:pt x="128044" y="9117"/>
                    </a:cubicBezTo>
                    <a:cubicBezTo>
                      <a:pt x="124903" y="7881"/>
                      <a:pt x="125569" y="5979"/>
                      <a:pt x="119285" y="9117"/>
                    </a:cubicBezTo>
                    <a:cubicBezTo>
                      <a:pt x="113002" y="12255"/>
                      <a:pt x="110526" y="7216"/>
                      <a:pt x="106813" y="4078"/>
                    </a:cubicBezTo>
                    <a:cubicBezTo>
                      <a:pt x="103100" y="940"/>
                      <a:pt x="99292" y="370"/>
                      <a:pt x="97292" y="6550"/>
                    </a:cubicBezTo>
                    <a:cubicBezTo>
                      <a:pt x="95293" y="12730"/>
                      <a:pt x="94150" y="16058"/>
                      <a:pt x="91008" y="12825"/>
                    </a:cubicBezTo>
                    <a:cubicBezTo>
                      <a:pt x="85561" y="11267"/>
                      <a:pt x="79829" y="10974"/>
                      <a:pt x="74252" y="11970"/>
                    </a:cubicBezTo>
                    <a:lnTo>
                      <a:pt x="74252" y="11970"/>
                    </a:lnTo>
                    <a:cubicBezTo>
                      <a:pt x="75489" y="20622"/>
                      <a:pt x="66825" y="30986"/>
                      <a:pt x="66825" y="35549"/>
                    </a:cubicBezTo>
                    <a:cubicBezTo>
                      <a:pt x="66395" y="40298"/>
                      <a:pt x="62855" y="44183"/>
                      <a:pt x="58162" y="45057"/>
                    </a:cubicBezTo>
                    <a:cubicBezTo>
                      <a:pt x="54448" y="45057"/>
                      <a:pt x="50735" y="54565"/>
                      <a:pt x="45785" y="59890"/>
                    </a:cubicBezTo>
                    <a:cubicBezTo>
                      <a:pt x="40834" y="65214"/>
                      <a:pt x="44547" y="75958"/>
                      <a:pt x="39596" y="79667"/>
                    </a:cubicBezTo>
                    <a:cubicBezTo>
                      <a:pt x="34645" y="83375"/>
                      <a:pt x="27219" y="84611"/>
                      <a:pt x="30932" y="88319"/>
                    </a:cubicBezTo>
                    <a:cubicBezTo>
                      <a:pt x="34645" y="92027"/>
                      <a:pt x="24743" y="99443"/>
                      <a:pt x="24743" y="107335"/>
                    </a:cubicBezTo>
                    <a:cubicBezTo>
                      <a:pt x="24899" y="114865"/>
                      <a:pt x="24034" y="122381"/>
                      <a:pt x="22173" y="129679"/>
                    </a:cubicBezTo>
                    <a:cubicBezTo>
                      <a:pt x="21030" y="130915"/>
                      <a:pt x="6083" y="127207"/>
                      <a:pt x="6083" y="133387"/>
                    </a:cubicBezTo>
                    <a:cubicBezTo>
                      <a:pt x="6083" y="139567"/>
                      <a:pt x="-106" y="139567"/>
                      <a:pt x="2370" y="144511"/>
                    </a:cubicBezTo>
                    <a:cubicBezTo>
                      <a:pt x="4845" y="149455"/>
                      <a:pt x="18555" y="148220"/>
                      <a:pt x="21125" y="154400"/>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450" name="Google Shape;1450;p28"/>
              <p:cNvSpPr/>
              <p:nvPr/>
            </p:nvSpPr>
            <p:spPr>
              <a:xfrm>
                <a:off x="6605194" y="3769995"/>
                <a:ext cx="10245" cy="30694"/>
              </a:xfrm>
              <a:custGeom>
                <a:rect b="b" l="l" r="r" t="t"/>
                <a:pathLst>
                  <a:path extrusionOk="0" h="28524" w="9520">
                    <a:moveTo>
                      <a:pt x="6070" y="2037"/>
                    </a:moveTo>
                    <a:cubicBezTo>
                      <a:pt x="3023" y="3273"/>
                      <a:pt x="1785" y="14778"/>
                      <a:pt x="1785" y="16585"/>
                    </a:cubicBezTo>
                    <a:cubicBezTo>
                      <a:pt x="2972" y="21433"/>
                      <a:pt x="5553" y="25829"/>
                      <a:pt x="9211" y="29230"/>
                    </a:cubicBezTo>
                    <a:cubicBezTo>
                      <a:pt x="10354" y="20483"/>
                      <a:pt x="10639" y="8978"/>
                      <a:pt x="11401" y="5841"/>
                    </a:cubicBezTo>
                    <a:cubicBezTo>
                      <a:pt x="11696" y="4555"/>
                      <a:pt x="11919" y="3253"/>
                      <a:pt x="12068" y="1942"/>
                    </a:cubicBezTo>
                    <a:cubicBezTo>
                      <a:pt x="10073" y="1701"/>
                      <a:pt x="8056" y="1733"/>
                      <a:pt x="6070" y="2037"/>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451" name="Google Shape;1451;p28"/>
              <p:cNvSpPr/>
              <p:nvPr/>
            </p:nvSpPr>
            <p:spPr>
              <a:xfrm>
                <a:off x="6577738" y="4395905"/>
                <a:ext cx="174166" cy="204626"/>
              </a:xfrm>
              <a:custGeom>
                <a:rect b="b" l="l" r="r" t="t"/>
                <a:pathLst>
                  <a:path extrusionOk="0" h="190160" w="161853">
                    <a:moveTo>
                      <a:pt x="143264" y="46193"/>
                    </a:moveTo>
                    <a:lnTo>
                      <a:pt x="152785" y="31836"/>
                    </a:lnTo>
                    <a:lnTo>
                      <a:pt x="162306" y="17860"/>
                    </a:lnTo>
                    <a:cubicBezTo>
                      <a:pt x="158899" y="18526"/>
                      <a:pt x="155554" y="19480"/>
                      <a:pt x="152309" y="20712"/>
                    </a:cubicBezTo>
                    <a:cubicBezTo>
                      <a:pt x="148585" y="21880"/>
                      <a:pt x="144561" y="20192"/>
                      <a:pt x="142788" y="16719"/>
                    </a:cubicBezTo>
                    <a:cubicBezTo>
                      <a:pt x="141456" y="13581"/>
                      <a:pt x="132506" y="16719"/>
                      <a:pt x="125365" y="20237"/>
                    </a:cubicBezTo>
                    <a:cubicBezTo>
                      <a:pt x="118225" y="23755"/>
                      <a:pt x="114702" y="32692"/>
                      <a:pt x="112036" y="30886"/>
                    </a:cubicBezTo>
                    <a:cubicBezTo>
                      <a:pt x="104568" y="28538"/>
                      <a:pt x="96820" y="27195"/>
                      <a:pt x="88996" y="26892"/>
                    </a:cubicBezTo>
                    <a:cubicBezTo>
                      <a:pt x="80490" y="24001"/>
                      <a:pt x="72631" y="19479"/>
                      <a:pt x="65860" y="13581"/>
                    </a:cubicBezTo>
                    <a:cubicBezTo>
                      <a:pt x="61386" y="9588"/>
                      <a:pt x="48532" y="11394"/>
                      <a:pt x="45390" y="9588"/>
                    </a:cubicBezTo>
                    <a:cubicBezTo>
                      <a:pt x="42249" y="7781"/>
                      <a:pt x="35870" y="6450"/>
                      <a:pt x="33870" y="3788"/>
                    </a:cubicBezTo>
                    <a:cubicBezTo>
                      <a:pt x="31871" y="1126"/>
                      <a:pt x="26349" y="1601"/>
                      <a:pt x="21874" y="2457"/>
                    </a:cubicBezTo>
                    <a:cubicBezTo>
                      <a:pt x="17399" y="3312"/>
                      <a:pt x="6736" y="9588"/>
                      <a:pt x="5879" y="13106"/>
                    </a:cubicBezTo>
                    <a:cubicBezTo>
                      <a:pt x="5366" y="14442"/>
                      <a:pt x="4472" y="15599"/>
                      <a:pt x="3309" y="16433"/>
                    </a:cubicBezTo>
                    <a:lnTo>
                      <a:pt x="12829" y="24705"/>
                    </a:lnTo>
                    <a:lnTo>
                      <a:pt x="14829" y="39062"/>
                    </a:lnTo>
                    <a:lnTo>
                      <a:pt x="23017" y="46193"/>
                    </a:lnTo>
                    <a:cubicBezTo>
                      <a:pt x="22975" y="51689"/>
                      <a:pt x="22657" y="57179"/>
                      <a:pt x="22065" y="62642"/>
                    </a:cubicBezTo>
                    <a:cubicBezTo>
                      <a:pt x="19913" y="71563"/>
                      <a:pt x="15294" y="79701"/>
                      <a:pt x="8735" y="86127"/>
                    </a:cubicBezTo>
                    <a:cubicBezTo>
                      <a:pt x="6149" y="89970"/>
                      <a:pt x="4128" y="94165"/>
                      <a:pt x="2737" y="98583"/>
                    </a:cubicBezTo>
                    <a:cubicBezTo>
                      <a:pt x="10639" y="100579"/>
                      <a:pt x="16447" y="103527"/>
                      <a:pt x="15971" y="105904"/>
                    </a:cubicBezTo>
                    <a:cubicBezTo>
                      <a:pt x="15114" y="110753"/>
                      <a:pt x="1785" y="108566"/>
                      <a:pt x="1785" y="118740"/>
                    </a:cubicBezTo>
                    <a:cubicBezTo>
                      <a:pt x="1833" y="119436"/>
                      <a:pt x="1833" y="120135"/>
                      <a:pt x="1785" y="120831"/>
                    </a:cubicBezTo>
                    <a:lnTo>
                      <a:pt x="77952" y="160955"/>
                    </a:lnTo>
                    <a:lnTo>
                      <a:pt x="77000" y="173221"/>
                    </a:lnTo>
                    <a:cubicBezTo>
                      <a:pt x="77000" y="173221"/>
                      <a:pt x="93947" y="185676"/>
                      <a:pt x="110608" y="197086"/>
                    </a:cubicBezTo>
                    <a:cubicBezTo>
                      <a:pt x="116291" y="182201"/>
                      <a:pt x="122839" y="167661"/>
                      <a:pt x="130221" y="153539"/>
                    </a:cubicBezTo>
                    <a:cubicBezTo>
                      <a:pt x="134601" y="146693"/>
                      <a:pt x="139075" y="147929"/>
                      <a:pt x="142979" y="143175"/>
                    </a:cubicBezTo>
                    <a:cubicBezTo>
                      <a:pt x="146882" y="138421"/>
                      <a:pt x="148025" y="145552"/>
                      <a:pt x="153928" y="136044"/>
                    </a:cubicBezTo>
                    <a:lnTo>
                      <a:pt x="155642" y="133667"/>
                    </a:lnTo>
                    <a:lnTo>
                      <a:pt x="146121" y="117884"/>
                    </a:ln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452" name="Google Shape;1452;p28"/>
              <p:cNvSpPr/>
              <p:nvPr/>
            </p:nvSpPr>
            <p:spPr>
              <a:xfrm>
                <a:off x="6481536" y="4412182"/>
                <a:ext cx="112696" cy="122775"/>
              </a:xfrm>
              <a:custGeom>
                <a:rect b="b" l="l" r="r" t="t"/>
                <a:pathLst>
                  <a:path extrusionOk="0" h="114096" w="104728">
                    <a:moveTo>
                      <a:pt x="103372" y="24412"/>
                    </a:moveTo>
                    <a:lnTo>
                      <a:pt x="101373" y="10055"/>
                    </a:lnTo>
                    <a:lnTo>
                      <a:pt x="91852" y="1783"/>
                    </a:lnTo>
                    <a:cubicBezTo>
                      <a:pt x="89186" y="3970"/>
                      <a:pt x="85378" y="6157"/>
                      <a:pt x="85092" y="8248"/>
                    </a:cubicBezTo>
                    <a:cubicBezTo>
                      <a:pt x="84807" y="10340"/>
                      <a:pt x="76238" y="10911"/>
                      <a:pt x="72620" y="9104"/>
                    </a:cubicBezTo>
                    <a:cubicBezTo>
                      <a:pt x="67235" y="8448"/>
                      <a:pt x="61843" y="10266"/>
                      <a:pt x="57958" y="14048"/>
                    </a:cubicBezTo>
                    <a:cubicBezTo>
                      <a:pt x="56149" y="16710"/>
                      <a:pt x="49961" y="9104"/>
                      <a:pt x="45486" y="9579"/>
                    </a:cubicBezTo>
                    <a:cubicBezTo>
                      <a:pt x="40361" y="10670"/>
                      <a:pt x="35331" y="12165"/>
                      <a:pt x="30443" y="14048"/>
                    </a:cubicBezTo>
                    <a:cubicBezTo>
                      <a:pt x="30443" y="14048"/>
                      <a:pt x="28634" y="26409"/>
                      <a:pt x="28634" y="31353"/>
                    </a:cubicBezTo>
                    <a:cubicBezTo>
                      <a:pt x="28634" y="36297"/>
                      <a:pt x="35299" y="37058"/>
                      <a:pt x="35299" y="40861"/>
                    </a:cubicBezTo>
                    <a:cubicBezTo>
                      <a:pt x="35299" y="44664"/>
                      <a:pt x="29967" y="48467"/>
                      <a:pt x="29491" y="51129"/>
                    </a:cubicBezTo>
                    <a:cubicBezTo>
                      <a:pt x="29015" y="53792"/>
                      <a:pt x="25492" y="55503"/>
                      <a:pt x="21113" y="56834"/>
                    </a:cubicBezTo>
                    <a:cubicBezTo>
                      <a:pt x="16733" y="58165"/>
                      <a:pt x="17114" y="65296"/>
                      <a:pt x="13496" y="67959"/>
                    </a:cubicBezTo>
                    <a:cubicBezTo>
                      <a:pt x="9878" y="70621"/>
                      <a:pt x="10830" y="77467"/>
                      <a:pt x="8640" y="82126"/>
                    </a:cubicBezTo>
                    <a:cubicBezTo>
                      <a:pt x="6342" y="87641"/>
                      <a:pt x="5145" y="93552"/>
                      <a:pt x="5117" y="99525"/>
                    </a:cubicBezTo>
                    <a:cubicBezTo>
                      <a:pt x="5432" y="104563"/>
                      <a:pt x="4275" y="109584"/>
                      <a:pt x="1785" y="113978"/>
                    </a:cubicBezTo>
                    <a:cubicBezTo>
                      <a:pt x="5214" y="114714"/>
                      <a:pt x="8795" y="114101"/>
                      <a:pt x="11782" y="112266"/>
                    </a:cubicBezTo>
                    <a:cubicBezTo>
                      <a:pt x="18491" y="109872"/>
                      <a:pt x="25324" y="107841"/>
                      <a:pt x="32252" y="106181"/>
                    </a:cubicBezTo>
                    <a:lnTo>
                      <a:pt x="49009" y="104755"/>
                    </a:lnTo>
                    <a:cubicBezTo>
                      <a:pt x="52722" y="94296"/>
                      <a:pt x="58529" y="84883"/>
                      <a:pt x="64147" y="83076"/>
                    </a:cubicBezTo>
                    <a:cubicBezTo>
                      <a:pt x="72985" y="81116"/>
                      <a:pt x="82170" y="81344"/>
                      <a:pt x="90900" y="83742"/>
                    </a:cubicBezTo>
                    <a:cubicBezTo>
                      <a:pt x="92291" y="79324"/>
                      <a:pt x="94311" y="75130"/>
                      <a:pt x="96898" y="71287"/>
                    </a:cubicBezTo>
                    <a:cubicBezTo>
                      <a:pt x="103457" y="64860"/>
                      <a:pt x="108076" y="56723"/>
                      <a:pt x="110227" y="47802"/>
                    </a:cubicBezTo>
                    <a:cubicBezTo>
                      <a:pt x="110820" y="42338"/>
                      <a:pt x="111138" y="36848"/>
                      <a:pt x="111180" y="31353"/>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453" name="Google Shape;1453;p28"/>
              <p:cNvSpPr/>
              <p:nvPr/>
            </p:nvSpPr>
            <p:spPr>
              <a:xfrm>
                <a:off x="6777516" y="4763431"/>
                <a:ext cx="153676" cy="306939"/>
              </a:xfrm>
              <a:custGeom>
                <a:rect b="b" l="l" r="r" t="t"/>
                <a:pathLst>
                  <a:path extrusionOk="0" h="285240" w="142812">
                    <a:moveTo>
                      <a:pt x="124509" y="5198"/>
                    </a:moveTo>
                    <a:cubicBezTo>
                      <a:pt x="121843" y="-4310"/>
                      <a:pt x="119749" y="8811"/>
                      <a:pt x="117369" y="11093"/>
                    </a:cubicBezTo>
                    <a:cubicBezTo>
                      <a:pt x="114752" y="15359"/>
                      <a:pt x="113709" y="20403"/>
                      <a:pt x="114417" y="25355"/>
                    </a:cubicBezTo>
                    <a:cubicBezTo>
                      <a:pt x="114988" y="30109"/>
                      <a:pt x="107276" y="34863"/>
                      <a:pt x="102516" y="34197"/>
                    </a:cubicBezTo>
                    <a:cubicBezTo>
                      <a:pt x="97755" y="33532"/>
                      <a:pt x="90139" y="36574"/>
                      <a:pt x="92424" y="43040"/>
                    </a:cubicBezTo>
                    <a:cubicBezTo>
                      <a:pt x="94709" y="49505"/>
                      <a:pt x="88901" y="48365"/>
                      <a:pt x="91853" y="53689"/>
                    </a:cubicBezTo>
                    <a:cubicBezTo>
                      <a:pt x="94804" y="59014"/>
                      <a:pt x="85379" y="65574"/>
                      <a:pt x="77095" y="66145"/>
                    </a:cubicBezTo>
                    <a:cubicBezTo>
                      <a:pt x="68812" y="66715"/>
                      <a:pt x="58054" y="81547"/>
                      <a:pt x="49200" y="80311"/>
                    </a:cubicBezTo>
                    <a:cubicBezTo>
                      <a:pt x="40345" y="79075"/>
                      <a:pt x="31395" y="86301"/>
                      <a:pt x="23684" y="85065"/>
                    </a:cubicBezTo>
                    <a:cubicBezTo>
                      <a:pt x="15972" y="83829"/>
                      <a:pt x="21303" y="101039"/>
                      <a:pt x="15400" y="111688"/>
                    </a:cubicBezTo>
                    <a:cubicBezTo>
                      <a:pt x="9498" y="122337"/>
                      <a:pt x="12449" y="134792"/>
                      <a:pt x="17781" y="147818"/>
                    </a:cubicBezTo>
                    <a:cubicBezTo>
                      <a:pt x="23112" y="160844"/>
                      <a:pt x="27301" y="171493"/>
                      <a:pt x="13020" y="188608"/>
                    </a:cubicBezTo>
                    <a:cubicBezTo>
                      <a:pt x="1605" y="201700"/>
                      <a:pt x="-1384" y="220126"/>
                      <a:pt x="5308" y="236148"/>
                    </a:cubicBezTo>
                    <a:cubicBezTo>
                      <a:pt x="10640" y="247938"/>
                      <a:pt x="10640" y="265718"/>
                      <a:pt x="18352" y="274180"/>
                    </a:cubicBezTo>
                    <a:cubicBezTo>
                      <a:pt x="26064" y="282642"/>
                      <a:pt x="47391" y="289583"/>
                      <a:pt x="53960" y="283022"/>
                    </a:cubicBezTo>
                    <a:cubicBezTo>
                      <a:pt x="60529" y="276462"/>
                      <a:pt x="67289" y="283973"/>
                      <a:pt x="74715" y="275321"/>
                    </a:cubicBezTo>
                    <a:cubicBezTo>
                      <a:pt x="82141" y="266669"/>
                      <a:pt x="93757" y="221506"/>
                      <a:pt x="103278" y="191365"/>
                    </a:cubicBezTo>
                    <a:cubicBezTo>
                      <a:pt x="112799" y="161225"/>
                      <a:pt x="126318" y="121481"/>
                      <a:pt x="125175" y="113209"/>
                    </a:cubicBezTo>
                    <a:cubicBezTo>
                      <a:pt x="124033" y="104937"/>
                      <a:pt x="132316" y="99613"/>
                      <a:pt x="128698" y="90675"/>
                    </a:cubicBezTo>
                    <a:cubicBezTo>
                      <a:pt x="125080" y="81738"/>
                      <a:pt x="129936" y="71184"/>
                      <a:pt x="134030" y="78315"/>
                    </a:cubicBezTo>
                    <a:cubicBezTo>
                      <a:pt x="138124" y="85446"/>
                      <a:pt x="144122" y="85351"/>
                      <a:pt x="145931" y="75938"/>
                    </a:cubicBezTo>
                    <a:cubicBezTo>
                      <a:pt x="147740" y="66525"/>
                      <a:pt x="138790" y="51692"/>
                      <a:pt x="138219" y="37906"/>
                    </a:cubicBezTo>
                    <a:cubicBezTo>
                      <a:pt x="137648" y="24119"/>
                      <a:pt x="126223" y="11759"/>
                      <a:pt x="124509" y="5198"/>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454" name="Google Shape;1454;p28"/>
              <p:cNvSpPr/>
              <p:nvPr/>
            </p:nvSpPr>
            <p:spPr>
              <a:xfrm>
                <a:off x="6121934" y="4387189"/>
                <a:ext cx="399559" cy="409253"/>
              </a:xfrm>
              <a:custGeom>
                <a:rect b="b" l="l" r="r" t="t"/>
                <a:pathLst>
                  <a:path extrusionOk="0" h="380320" w="371311">
                    <a:moveTo>
                      <a:pt x="338727" y="251110"/>
                    </a:moveTo>
                    <a:cubicBezTo>
                      <a:pt x="329206" y="245785"/>
                      <a:pt x="324922" y="178754"/>
                      <a:pt x="329872" y="177042"/>
                    </a:cubicBezTo>
                    <a:cubicBezTo>
                      <a:pt x="330539" y="177042"/>
                      <a:pt x="331110" y="177042"/>
                      <a:pt x="331681" y="178849"/>
                    </a:cubicBezTo>
                    <a:lnTo>
                      <a:pt x="330729" y="163731"/>
                    </a:lnTo>
                    <a:cubicBezTo>
                      <a:pt x="330266" y="163633"/>
                      <a:pt x="329817" y="163474"/>
                      <a:pt x="329396" y="163256"/>
                    </a:cubicBezTo>
                    <a:cubicBezTo>
                      <a:pt x="326946" y="162391"/>
                      <a:pt x="325332" y="160050"/>
                      <a:pt x="325397" y="157456"/>
                    </a:cubicBezTo>
                    <a:cubicBezTo>
                      <a:pt x="325114" y="154663"/>
                      <a:pt x="327089" y="152145"/>
                      <a:pt x="329872" y="151751"/>
                    </a:cubicBezTo>
                    <a:cubicBezTo>
                      <a:pt x="329872" y="151751"/>
                      <a:pt x="329016" y="140626"/>
                      <a:pt x="333871" y="138820"/>
                    </a:cubicBezTo>
                    <a:cubicBezTo>
                      <a:pt x="334855" y="138424"/>
                      <a:pt x="335711" y="137766"/>
                      <a:pt x="336347" y="136918"/>
                    </a:cubicBezTo>
                    <a:cubicBezTo>
                      <a:pt x="338836" y="132525"/>
                      <a:pt x="339994" y="127504"/>
                      <a:pt x="339679" y="122466"/>
                    </a:cubicBezTo>
                    <a:cubicBezTo>
                      <a:pt x="339706" y="116492"/>
                      <a:pt x="340903" y="110582"/>
                      <a:pt x="343202" y="105066"/>
                    </a:cubicBezTo>
                    <a:cubicBezTo>
                      <a:pt x="345391" y="100217"/>
                      <a:pt x="344535" y="93562"/>
                      <a:pt x="348057" y="90899"/>
                    </a:cubicBezTo>
                    <a:cubicBezTo>
                      <a:pt x="351580" y="88237"/>
                      <a:pt x="351199" y="81391"/>
                      <a:pt x="355674" y="79775"/>
                    </a:cubicBezTo>
                    <a:cubicBezTo>
                      <a:pt x="360149" y="78159"/>
                      <a:pt x="363671" y="76732"/>
                      <a:pt x="364052" y="74070"/>
                    </a:cubicBezTo>
                    <a:cubicBezTo>
                      <a:pt x="364433" y="71408"/>
                      <a:pt x="369860" y="67795"/>
                      <a:pt x="369860" y="63802"/>
                    </a:cubicBezTo>
                    <a:cubicBezTo>
                      <a:pt x="369860" y="59808"/>
                      <a:pt x="363195" y="58953"/>
                      <a:pt x="363195" y="54294"/>
                    </a:cubicBezTo>
                    <a:cubicBezTo>
                      <a:pt x="363195" y="49635"/>
                      <a:pt x="365004" y="36989"/>
                      <a:pt x="365004" y="36989"/>
                    </a:cubicBezTo>
                    <a:lnTo>
                      <a:pt x="365004" y="36989"/>
                    </a:lnTo>
                    <a:cubicBezTo>
                      <a:pt x="355483" y="28146"/>
                      <a:pt x="344344" y="19114"/>
                      <a:pt x="341869" y="17403"/>
                    </a:cubicBezTo>
                    <a:cubicBezTo>
                      <a:pt x="339393" y="15691"/>
                      <a:pt x="331872" y="19970"/>
                      <a:pt x="331872" y="19970"/>
                    </a:cubicBezTo>
                    <a:cubicBezTo>
                      <a:pt x="331872" y="19970"/>
                      <a:pt x="325683" y="13694"/>
                      <a:pt x="320733" y="18734"/>
                    </a:cubicBezTo>
                    <a:cubicBezTo>
                      <a:pt x="315782" y="23773"/>
                      <a:pt x="308355" y="18734"/>
                      <a:pt x="308355" y="18734"/>
                    </a:cubicBezTo>
                    <a:cubicBezTo>
                      <a:pt x="304581" y="16290"/>
                      <a:pt x="301577" y="12829"/>
                      <a:pt x="299691" y="8750"/>
                    </a:cubicBezTo>
                    <a:cubicBezTo>
                      <a:pt x="298687" y="6430"/>
                      <a:pt x="296855" y="4566"/>
                      <a:pt x="294550" y="3521"/>
                    </a:cubicBezTo>
                    <a:lnTo>
                      <a:pt x="294550" y="4376"/>
                    </a:lnTo>
                    <a:lnTo>
                      <a:pt x="279698" y="6849"/>
                    </a:lnTo>
                    <a:cubicBezTo>
                      <a:pt x="279698" y="6849"/>
                      <a:pt x="261132" y="-2659"/>
                      <a:pt x="257514" y="4376"/>
                    </a:cubicBezTo>
                    <a:cubicBezTo>
                      <a:pt x="253896" y="11412"/>
                      <a:pt x="250088" y="6849"/>
                      <a:pt x="241424" y="6849"/>
                    </a:cubicBezTo>
                    <a:cubicBezTo>
                      <a:pt x="234021" y="7224"/>
                      <a:pt x="226811" y="9342"/>
                      <a:pt x="220383" y="13029"/>
                    </a:cubicBezTo>
                    <a:cubicBezTo>
                      <a:pt x="215432" y="15501"/>
                      <a:pt x="208006" y="10557"/>
                      <a:pt x="204293" y="13029"/>
                    </a:cubicBezTo>
                    <a:cubicBezTo>
                      <a:pt x="200580" y="15501"/>
                      <a:pt x="198104" y="26625"/>
                      <a:pt x="198104" y="26625"/>
                    </a:cubicBezTo>
                    <a:lnTo>
                      <a:pt x="160021" y="19209"/>
                    </a:lnTo>
                    <a:cubicBezTo>
                      <a:pt x="160021" y="19209"/>
                      <a:pt x="152595" y="8085"/>
                      <a:pt x="143931" y="8085"/>
                    </a:cubicBezTo>
                    <a:cubicBezTo>
                      <a:pt x="135267" y="8085"/>
                      <a:pt x="122985" y="24153"/>
                      <a:pt x="122985" y="24153"/>
                    </a:cubicBezTo>
                    <a:lnTo>
                      <a:pt x="122985" y="37559"/>
                    </a:lnTo>
                    <a:cubicBezTo>
                      <a:pt x="124244" y="44616"/>
                      <a:pt x="123175" y="51890"/>
                      <a:pt x="119938" y="58287"/>
                    </a:cubicBezTo>
                    <a:cubicBezTo>
                      <a:pt x="114866" y="64087"/>
                      <a:pt x="112209" y="71605"/>
                      <a:pt x="112512" y="79300"/>
                    </a:cubicBezTo>
                    <a:cubicBezTo>
                      <a:pt x="112512" y="91660"/>
                      <a:pt x="97660" y="111532"/>
                      <a:pt x="97660" y="121420"/>
                    </a:cubicBezTo>
                    <a:cubicBezTo>
                      <a:pt x="97660" y="131309"/>
                      <a:pt x="80332" y="137489"/>
                      <a:pt x="80332" y="143669"/>
                    </a:cubicBezTo>
                    <a:cubicBezTo>
                      <a:pt x="80332" y="149849"/>
                      <a:pt x="79094" y="163446"/>
                      <a:pt x="79094" y="177042"/>
                    </a:cubicBezTo>
                    <a:cubicBezTo>
                      <a:pt x="79094" y="190639"/>
                      <a:pt x="71668" y="179514"/>
                      <a:pt x="71668" y="191875"/>
                    </a:cubicBezTo>
                    <a:cubicBezTo>
                      <a:pt x="71668" y="204235"/>
                      <a:pt x="65479" y="196819"/>
                      <a:pt x="59291" y="202999"/>
                    </a:cubicBezTo>
                    <a:cubicBezTo>
                      <a:pt x="53102" y="209179"/>
                      <a:pt x="50627" y="210510"/>
                      <a:pt x="50627" y="204330"/>
                    </a:cubicBezTo>
                    <a:cubicBezTo>
                      <a:pt x="50627" y="198150"/>
                      <a:pt x="41868" y="196819"/>
                      <a:pt x="34441" y="202999"/>
                    </a:cubicBezTo>
                    <a:cubicBezTo>
                      <a:pt x="27015" y="209179"/>
                      <a:pt x="24921" y="202999"/>
                      <a:pt x="20827" y="201763"/>
                    </a:cubicBezTo>
                    <a:cubicBezTo>
                      <a:pt x="13906" y="203627"/>
                      <a:pt x="7431" y="206860"/>
                      <a:pt x="1785" y="211271"/>
                    </a:cubicBezTo>
                    <a:cubicBezTo>
                      <a:pt x="5025" y="218318"/>
                      <a:pt x="7422" y="225722"/>
                      <a:pt x="8926" y="233330"/>
                    </a:cubicBezTo>
                    <a:cubicBezTo>
                      <a:pt x="9039" y="234005"/>
                      <a:pt x="9198" y="234672"/>
                      <a:pt x="9402" y="235326"/>
                    </a:cubicBezTo>
                    <a:cubicBezTo>
                      <a:pt x="12772" y="232621"/>
                      <a:pt x="16613" y="230558"/>
                      <a:pt x="20731" y="229241"/>
                    </a:cubicBezTo>
                    <a:cubicBezTo>
                      <a:pt x="27015" y="228290"/>
                      <a:pt x="85664" y="229241"/>
                      <a:pt x="85664" y="229241"/>
                    </a:cubicBezTo>
                    <a:cubicBezTo>
                      <a:pt x="88662" y="234310"/>
                      <a:pt x="89901" y="240226"/>
                      <a:pt x="89186" y="246070"/>
                    </a:cubicBezTo>
                    <a:cubicBezTo>
                      <a:pt x="87377" y="254057"/>
                      <a:pt x="92804" y="250539"/>
                      <a:pt x="97184" y="261188"/>
                    </a:cubicBezTo>
                    <a:cubicBezTo>
                      <a:pt x="101563" y="271837"/>
                      <a:pt x="105181" y="276211"/>
                      <a:pt x="114131" y="273549"/>
                    </a:cubicBezTo>
                    <a:cubicBezTo>
                      <a:pt x="121540" y="271018"/>
                      <a:pt x="129343" y="269826"/>
                      <a:pt x="137171" y="270031"/>
                    </a:cubicBezTo>
                    <a:cubicBezTo>
                      <a:pt x="140789" y="270886"/>
                      <a:pt x="139837" y="254913"/>
                      <a:pt x="145169" y="252250"/>
                    </a:cubicBezTo>
                    <a:cubicBezTo>
                      <a:pt x="150406" y="250832"/>
                      <a:pt x="155927" y="250832"/>
                      <a:pt x="161164" y="252250"/>
                    </a:cubicBezTo>
                    <a:cubicBezTo>
                      <a:pt x="161164" y="252250"/>
                      <a:pt x="162116" y="256719"/>
                      <a:pt x="170684" y="256719"/>
                    </a:cubicBezTo>
                    <a:cubicBezTo>
                      <a:pt x="179253" y="256719"/>
                      <a:pt x="184013" y="253106"/>
                      <a:pt x="184013" y="259381"/>
                    </a:cubicBezTo>
                    <a:cubicBezTo>
                      <a:pt x="183487" y="264943"/>
                      <a:pt x="184719" y="270529"/>
                      <a:pt x="187536" y="275355"/>
                    </a:cubicBezTo>
                    <a:cubicBezTo>
                      <a:pt x="190202" y="278017"/>
                      <a:pt x="180491" y="300171"/>
                      <a:pt x="184870" y="303879"/>
                    </a:cubicBezTo>
                    <a:cubicBezTo>
                      <a:pt x="189250" y="307587"/>
                      <a:pt x="195629" y="315384"/>
                      <a:pt x="194391" y="319853"/>
                    </a:cubicBezTo>
                    <a:cubicBezTo>
                      <a:pt x="193153" y="324321"/>
                      <a:pt x="190868" y="334970"/>
                      <a:pt x="194391" y="335826"/>
                    </a:cubicBezTo>
                    <a:cubicBezTo>
                      <a:pt x="197914" y="336682"/>
                      <a:pt x="198866" y="330502"/>
                      <a:pt x="205054" y="330502"/>
                    </a:cubicBezTo>
                    <a:cubicBezTo>
                      <a:pt x="211050" y="331231"/>
                      <a:pt x="217132" y="330614"/>
                      <a:pt x="222858" y="328695"/>
                    </a:cubicBezTo>
                    <a:cubicBezTo>
                      <a:pt x="224574" y="327875"/>
                      <a:pt x="226569" y="327875"/>
                      <a:pt x="228285" y="328695"/>
                    </a:cubicBezTo>
                    <a:cubicBezTo>
                      <a:pt x="230421" y="329958"/>
                      <a:pt x="232218" y="331720"/>
                      <a:pt x="233522" y="333829"/>
                    </a:cubicBezTo>
                    <a:cubicBezTo>
                      <a:pt x="233522" y="333829"/>
                      <a:pt x="235331" y="340010"/>
                      <a:pt x="238853" y="338298"/>
                    </a:cubicBezTo>
                    <a:cubicBezTo>
                      <a:pt x="242376" y="336587"/>
                      <a:pt x="252183" y="333829"/>
                      <a:pt x="251326" y="337347"/>
                    </a:cubicBezTo>
                    <a:cubicBezTo>
                      <a:pt x="250469" y="340865"/>
                      <a:pt x="253992" y="348947"/>
                      <a:pt x="257514" y="346855"/>
                    </a:cubicBezTo>
                    <a:cubicBezTo>
                      <a:pt x="261037" y="344764"/>
                      <a:pt x="269986" y="352180"/>
                      <a:pt x="274366" y="352180"/>
                    </a:cubicBezTo>
                    <a:cubicBezTo>
                      <a:pt x="278746" y="352180"/>
                      <a:pt x="283316" y="352180"/>
                      <a:pt x="283316" y="349518"/>
                    </a:cubicBezTo>
                    <a:cubicBezTo>
                      <a:pt x="283316" y="346855"/>
                      <a:pt x="288647" y="342482"/>
                      <a:pt x="290456" y="346000"/>
                    </a:cubicBezTo>
                    <a:cubicBezTo>
                      <a:pt x="292265" y="349518"/>
                      <a:pt x="296645" y="357504"/>
                      <a:pt x="301024" y="357504"/>
                    </a:cubicBezTo>
                    <a:cubicBezTo>
                      <a:pt x="305404" y="357504"/>
                      <a:pt x="316162" y="357504"/>
                      <a:pt x="316162" y="361117"/>
                    </a:cubicBezTo>
                    <a:cubicBezTo>
                      <a:pt x="316923" y="367447"/>
                      <a:pt x="319731" y="373356"/>
                      <a:pt x="324160" y="377947"/>
                    </a:cubicBezTo>
                    <a:cubicBezTo>
                      <a:pt x="328635" y="381464"/>
                      <a:pt x="338441" y="377947"/>
                      <a:pt x="338441" y="377947"/>
                    </a:cubicBezTo>
                    <a:cubicBezTo>
                      <a:pt x="340882" y="375675"/>
                      <a:pt x="342175" y="372430"/>
                      <a:pt x="341964" y="369104"/>
                    </a:cubicBezTo>
                    <a:cubicBezTo>
                      <a:pt x="341964" y="362829"/>
                      <a:pt x="341964" y="354842"/>
                      <a:pt x="339298" y="354842"/>
                    </a:cubicBezTo>
                    <a:cubicBezTo>
                      <a:pt x="336632" y="354842"/>
                      <a:pt x="332157" y="361117"/>
                      <a:pt x="325969" y="359311"/>
                    </a:cubicBezTo>
                    <a:cubicBezTo>
                      <a:pt x="319780" y="357504"/>
                      <a:pt x="315306" y="345144"/>
                      <a:pt x="312640" y="343337"/>
                    </a:cubicBezTo>
                    <a:cubicBezTo>
                      <a:pt x="309974" y="341531"/>
                      <a:pt x="317115" y="330026"/>
                      <a:pt x="317115" y="324321"/>
                    </a:cubicBezTo>
                    <a:cubicBezTo>
                      <a:pt x="317115" y="318617"/>
                      <a:pt x="321494" y="303879"/>
                      <a:pt x="317971" y="302073"/>
                    </a:cubicBezTo>
                    <a:cubicBezTo>
                      <a:pt x="314449" y="300266"/>
                      <a:pt x="316162" y="295037"/>
                      <a:pt x="320637" y="291424"/>
                    </a:cubicBezTo>
                    <a:cubicBezTo>
                      <a:pt x="325112" y="287811"/>
                      <a:pt x="318828" y="278112"/>
                      <a:pt x="325969" y="278112"/>
                    </a:cubicBezTo>
                    <a:cubicBezTo>
                      <a:pt x="333109" y="278112"/>
                      <a:pt x="346248" y="278873"/>
                      <a:pt x="350057" y="274594"/>
                    </a:cubicBezTo>
                    <a:lnTo>
                      <a:pt x="350818" y="273739"/>
                    </a:lnTo>
                    <a:cubicBezTo>
                      <a:pt x="351294" y="272693"/>
                      <a:pt x="351770" y="271647"/>
                      <a:pt x="352151" y="270601"/>
                    </a:cubicBezTo>
                    <a:cubicBezTo>
                      <a:pt x="349200" y="264136"/>
                      <a:pt x="344249" y="254152"/>
                      <a:pt x="338727" y="251110"/>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455" name="Google Shape;1455;p28"/>
              <p:cNvSpPr/>
              <p:nvPr/>
            </p:nvSpPr>
            <p:spPr>
              <a:xfrm>
                <a:off x="6474365" y="4554705"/>
                <a:ext cx="30735" cy="40925"/>
              </a:xfrm>
              <a:custGeom>
                <a:rect b="b" l="l" r="r" t="t"/>
                <a:pathLst>
                  <a:path extrusionOk="0" h="38032" w="28562">
                    <a:moveTo>
                      <a:pt x="4166" y="23176"/>
                    </a:moveTo>
                    <a:cubicBezTo>
                      <a:pt x="6405" y="29970"/>
                      <a:pt x="8093" y="36933"/>
                      <a:pt x="9212" y="43998"/>
                    </a:cubicBezTo>
                    <a:cubicBezTo>
                      <a:pt x="11938" y="42108"/>
                      <a:pt x="14802" y="40423"/>
                      <a:pt x="17780" y="38959"/>
                    </a:cubicBezTo>
                    <a:cubicBezTo>
                      <a:pt x="22922" y="36867"/>
                      <a:pt x="34156" y="15379"/>
                      <a:pt x="34156" y="15379"/>
                    </a:cubicBezTo>
                    <a:lnTo>
                      <a:pt x="29015" y="12337"/>
                    </a:lnTo>
                    <a:cubicBezTo>
                      <a:pt x="29312" y="8801"/>
                      <a:pt x="29055" y="5240"/>
                      <a:pt x="28253" y="1783"/>
                    </a:cubicBezTo>
                    <a:cubicBezTo>
                      <a:pt x="25085" y="2037"/>
                      <a:pt x="21901" y="2037"/>
                      <a:pt x="18732" y="1783"/>
                    </a:cubicBezTo>
                    <a:cubicBezTo>
                      <a:pt x="18732" y="1783"/>
                      <a:pt x="19685" y="9960"/>
                      <a:pt x="8450" y="7963"/>
                    </a:cubicBezTo>
                    <a:cubicBezTo>
                      <a:pt x="6250" y="7561"/>
                      <a:pt x="4021" y="7339"/>
                      <a:pt x="1785" y="7297"/>
                    </a:cubicBezTo>
                    <a:cubicBezTo>
                      <a:pt x="2206" y="7515"/>
                      <a:pt x="2654" y="7675"/>
                      <a:pt x="3118" y="7773"/>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456" name="Google Shape;1456;p28"/>
              <p:cNvSpPr/>
              <p:nvPr/>
            </p:nvSpPr>
            <p:spPr>
              <a:xfrm>
                <a:off x="6496391" y="4732935"/>
                <a:ext cx="225391" cy="368328"/>
              </a:xfrm>
              <a:custGeom>
                <a:rect b="b" l="l" r="r" t="t"/>
                <a:pathLst>
                  <a:path extrusionOk="0" h="342288" w="209457">
                    <a:moveTo>
                      <a:pt x="213528" y="89161"/>
                    </a:moveTo>
                    <a:cubicBezTo>
                      <a:pt x="210014" y="76437"/>
                      <a:pt x="208316" y="63282"/>
                      <a:pt x="208482" y="50084"/>
                    </a:cubicBezTo>
                    <a:cubicBezTo>
                      <a:pt x="209720" y="40575"/>
                      <a:pt x="206768" y="14619"/>
                      <a:pt x="206768" y="2543"/>
                    </a:cubicBezTo>
                    <a:cubicBezTo>
                      <a:pt x="206768" y="2543"/>
                      <a:pt x="206768" y="2068"/>
                      <a:pt x="206768" y="1783"/>
                    </a:cubicBezTo>
                    <a:cubicBezTo>
                      <a:pt x="199243" y="4689"/>
                      <a:pt x="192111" y="8521"/>
                      <a:pt x="185537" y="13192"/>
                    </a:cubicBezTo>
                    <a:cubicBezTo>
                      <a:pt x="183728" y="16710"/>
                      <a:pt x="176016" y="12622"/>
                      <a:pt x="171256" y="16710"/>
                    </a:cubicBezTo>
                    <a:cubicBezTo>
                      <a:pt x="166495" y="20799"/>
                      <a:pt x="163639" y="17376"/>
                      <a:pt x="159450" y="16140"/>
                    </a:cubicBezTo>
                    <a:cubicBezTo>
                      <a:pt x="155261" y="14904"/>
                      <a:pt x="153547" y="20324"/>
                      <a:pt x="152976" y="23841"/>
                    </a:cubicBezTo>
                    <a:cubicBezTo>
                      <a:pt x="152405" y="27359"/>
                      <a:pt x="144026" y="25648"/>
                      <a:pt x="141075" y="25078"/>
                    </a:cubicBezTo>
                    <a:cubicBezTo>
                      <a:pt x="138123" y="24507"/>
                      <a:pt x="128603" y="27455"/>
                      <a:pt x="123937" y="27455"/>
                    </a:cubicBezTo>
                    <a:cubicBezTo>
                      <a:pt x="119272" y="27455"/>
                      <a:pt x="122700" y="23271"/>
                      <a:pt x="117368" y="21464"/>
                    </a:cubicBezTo>
                    <a:cubicBezTo>
                      <a:pt x="112036" y="19658"/>
                      <a:pt x="108513" y="23841"/>
                      <a:pt x="105562" y="23841"/>
                    </a:cubicBezTo>
                    <a:cubicBezTo>
                      <a:pt x="102611" y="23841"/>
                      <a:pt x="98231" y="23176"/>
                      <a:pt x="94137" y="22701"/>
                    </a:cubicBezTo>
                    <a:cubicBezTo>
                      <a:pt x="94143" y="25054"/>
                      <a:pt x="93789" y="27394"/>
                      <a:pt x="93090" y="29641"/>
                    </a:cubicBezTo>
                    <a:cubicBezTo>
                      <a:pt x="89186" y="39625"/>
                      <a:pt x="101087" y="62349"/>
                      <a:pt x="101658" y="71952"/>
                    </a:cubicBezTo>
                    <a:cubicBezTo>
                      <a:pt x="106009" y="75540"/>
                      <a:pt x="110082" y="79449"/>
                      <a:pt x="113845" y="83647"/>
                    </a:cubicBezTo>
                    <a:cubicBezTo>
                      <a:pt x="119177" y="90112"/>
                      <a:pt x="113845" y="89542"/>
                      <a:pt x="114417" y="103804"/>
                    </a:cubicBezTo>
                    <a:cubicBezTo>
                      <a:pt x="114988" y="118066"/>
                      <a:pt x="108513" y="112076"/>
                      <a:pt x="103182" y="116735"/>
                    </a:cubicBezTo>
                    <a:cubicBezTo>
                      <a:pt x="97850" y="121394"/>
                      <a:pt x="102516" y="132138"/>
                      <a:pt x="101373" y="135085"/>
                    </a:cubicBezTo>
                    <a:cubicBezTo>
                      <a:pt x="100230" y="138033"/>
                      <a:pt x="84235" y="114358"/>
                      <a:pt x="82998" y="110840"/>
                    </a:cubicBezTo>
                    <a:cubicBezTo>
                      <a:pt x="81760" y="107322"/>
                      <a:pt x="88901" y="93060"/>
                      <a:pt x="87187" y="84788"/>
                    </a:cubicBezTo>
                    <a:cubicBezTo>
                      <a:pt x="85473" y="76516"/>
                      <a:pt x="74715" y="81840"/>
                      <a:pt x="71192" y="82411"/>
                    </a:cubicBezTo>
                    <a:cubicBezTo>
                      <a:pt x="67669" y="82981"/>
                      <a:pt x="59291" y="72903"/>
                      <a:pt x="57482" y="72903"/>
                    </a:cubicBezTo>
                    <a:cubicBezTo>
                      <a:pt x="55673" y="72903"/>
                      <a:pt x="1785" y="92965"/>
                      <a:pt x="1785" y="92965"/>
                    </a:cubicBezTo>
                    <a:lnTo>
                      <a:pt x="5974" y="107797"/>
                    </a:lnTo>
                    <a:lnTo>
                      <a:pt x="4832" y="107797"/>
                    </a:lnTo>
                    <a:lnTo>
                      <a:pt x="7783" y="114263"/>
                    </a:lnTo>
                    <a:cubicBezTo>
                      <a:pt x="16684" y="114632"/>
                      <a:pt x="25422" y="116765"/>
                      <a:pt x="33490" y="120538"/>
                    </a:cubicBezTo>
                    <a:cubicBezTo>
                      <a:pt x="40913" y="123970"/>
                      <a:pt x="48664" y="126646"/>
                      <a:pt x="56625" y="128525"/>
                    </a:cubicBezTo>
                    <a:cubicBezTo>
                      <a:pt x="59291" y="130236"/>
                      <a:pt x="56625" y="149823"/>
                      <a:pt x="57482" y="159616"/>
                    </a:cubicBezTo>
                    <a:cubicBezTo>
                      <a:pt x="58339" y="169409"/>
                      <a:pt x="46819" y="171976"/>
                      <a:pt x="52150" y="177301"/>
                    </a:cubicBezTo>
                    <a:cubicBezTo>
                      <a:pt x="57482" y="182625"/>
                      <a:pt x="54816" y="191563"/>
                      <a:pt x="58434" y="192418"/>
                    </a:cubicBezTo>
                    <a:cubicBezTo>
                      <a:pt x="62052" y="193274"/>
                      <a:pt x="52150" y="204874"/>
                      <a:pt x="47771" y="207536"/>
                    </a:cubicBezTo>
                    <a:cubicBezTo>
                      <a:pt x="43391" y="210199"/>
                      <a:pt x="47771" y="219992"/>
                      <a:pt x="42439" y="227028"/>
                    </a:cubicBezTo>
                    <a:cubicBezTo>
                      <a:pt x="39012" y="231592"/>
                      <a:pt x="29015" y="240529"/>
                      <a:pt x="22065" y="247280"/>
                    </a:cubicBezTo>
                    <a:cubicBezTo>
                      <a:pt x="22367" y="247395"/>
                      <a:pt x="22631" y="247592"/>
                      <a:pt x="22826" y="247850"/>
                    </a:cubicBezTo>
                    <a:cubicBezTo>
                      <a:pt x="24635" y="250988"/>
                      <a:pt x="29967" y="282079"/>
                      <a:pt x="35298" y="285217"/>
                    </a:cubicBezTo>
                    <a:cubicBezTo>
                      <a:pt x="40630" y="288354"/>
                      <a:pt x="37488" y="318875"/>
                      <a:pt x="37107" y="321538"/>
                    </a:cubicBezTo>
                    <a:cubicBezTo>
                      <a:pt x="36727" y="324200"/>
                      <a:pt x="39297" y="344357"/>
                      <a:pt x="39297" y="344357"/>
                    </a:cubicBezTo>
                    <a:cubicBezTo>
                      <a:pt x="44246" y="343618"/>
                      <a:pt x="49241" y="343237"/>
                      <a:pt x="54245" y="343216"/>
                    </a:cubicBezTo>
                    <a:cubicBezTo>
                      <a:pt x="54721" y="339222"/>
                      <a:pt x="55006" y="335704"/>
                      <a:pt x="55197" y="333232"/>
                    </a:cubicBezTo>
                    <a:cubicBezTo>
                      <a:pt x="55768" y="323724"/>
                      <a:pt x="49199" y="331521"/>
                      <a:pt x="47199" y="325626"/>
                    </a:cubicBezTo>
                    <a:cubicBezTo>
                      <a:pt x="45200" y="319731"/>
                      <a:pt x="61671" y="308702"/>
                      <a:pt x="78523" y="302522"/>
                    </a:cubicBezTo>
                    <a:cubicBezTo>
                      <a:pt x="95375" y="296341"/>
                      <a:pt x="101944" y="293014"/>
                      <a:pt x="103753" y="286833"/>
                    </a:cubicBezTo>
                    <a:cubicBezTo>
                      <a:pt x="105562" y="280653"/>
                      <a:pt x="103753" y="264299"/>
                      <a:pt x="105848" y="257834"/>
                    </a:cubicBezTo>
                    <a:cubicBezTo>
                      <a:pt x="107942" y="251368"/>
                      <a:pt x="104324" y="247470"/>
                      <a:pt x="102230" y="232638"/>
                    </a:cubicBezTo>
                    <a:cubicBezTo>
                      <a:pt x="100135" y="217805"/>
                      <a:pt x="94803" y="215523"/>
                      <a:pt x="92709" y="207251"/>
                    </a:cubicBezTo>
                    <a:cubicBezTo>
                      <a:pt x="90615" y="198979"/>
                      <a:pt x="90900" y="192418"/>
                      <a:pt x="95946" y="192133"/>
                    </a:cubicBezTo>
                    <a:cubicBezTo>
                      <a:pt x="100992" y="191848"/>
                      <a:pt x="100992" y="189471"/>
                      <a:pt x="105467" y="181484"/>
                    </a:cubicBezTo>
                    <a:cubicBezTo>
                      <a:pt x="109942" y="173498"/>
                      <a:pt x="114417" y="176730"/>
                      <a:pt x="122414" y="170835"/>
                    </a:cubicBezTo>
                    <a:cubicBezTo>
                      <a:pt x="130411" y="164940"/>
                      <a:pt x="130697" y="157524"/>
                      <a:pt x="143455" y="147731"/>
                    </a:cubicBezTo>
                    <a:cubicBezTo>
                      <a:pt x="156213" y="137938"/>
                      <a:pt x="170113" y="138223"/>
                      <a:pt x="182490" y="130902"/>
                    </a:cubicBezTo>
                    <a:cubicBezTo>
                      <a:pt x="194867" y="123580"/>
                      <a:pt x="215623" y="94486"/>
                      <a:pt x="213528" y="89161"/>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457" name="Google Shape;1457;p28"/>
              <p:cNvSpPr/>
              <p:nvPr/>
            </p:nvSpPr>
            <p:spPr>
              <a:xfrm>
                <a:off x="6482048" y="4522682"/>
                <a:ext cx="235638" cy="235319"/>
              </a:xfrm>
              <a:custGeom>
                <a:rect b="b" l="l" r="r" t="t"/>
                <a:pathLst>
                  <a:path extrusionOk="0" h="218684" w="218978">
                    <a:moveTo>
                      <a:pt x="205911" y="178442"/>
                    </a:moveTo>
                    <a:cubicBezTo>
                      <a:pt x="205245" y="166272"/>
                      <a:pt x="198200" y="166272"/>
                      <a:pt x="198485" y="158000"/>
                    </a:cubicBezTo>
                    <a:cubicBezTo>
                      <a:pt x="198771" y="149728"/>
                      <a:pt x="199342" y="142311"/>
                      <a:pt x="196391" y="141455"/>
                    </a:cubicBezTo>
                    <a:cubicBezTo>
                      <a:pt x="193439" y="140600"/>
                      <a:pt x="195153" y="133469"/>
                      <a:pt x="199913" y="126338"/>
                    </a:cubicBezTo>
                    <a:cubicBezTo>
                      <a:pt x="204674" y="119207"/>
                      <a:pt x="191345" y="118351"/>
                      <a:pt x="189250" y="109509"/>
                    </a:cubicBezTo>
                    <a:cubicBezTo>
                      <a:pt x="190466" y="98941"/>
                      <a:pt x="193460" y="88655"/>
                      <a:pt x="198104" y="79083"/>
                    </a:cubicBezTo>
                    <a:cubicBezTo>
                      <a:pt x="181443" y="67673"/>
                      <a:pt x="164496" y="55218"/>
                      <a:pt x="164496" y="55218"/>
                    </a:cubicBezTo>
                    <a:lnTo>
                      <a:pt x="165448" y="42953"/>
                    </a:lnTo>
                    <a:lnTo>
                      <a:pt x="89281" y="2829"/>
                    </a:lnTo>
                    <a:cubicBezTo>
                      <a:pt x="89770" y="10417"/>
                      <a:pt x="86132" y="17681"/>
                      <a:pt x="79761" y="21845"/>
                    </a:cubicBezTo>
                    <a:cubicBezTo>
                      <a:pt x="74048" y="24507"/>
                      <a:pt x="87758" y="32874"/>
                      <a:pt x="81093" y="34205"/>
                    </a:cubicBezTo>
                    <a:cubicBezTo>
                      <a:pt x="74429" y="35536"/>
                      <a:pt x="59386" y="28025"/>
                      <a:pt x="48723" y="32494"/>
                    </a:cubicBezTo>
                    <a:cubicBezTo>
                      <a:pt x="41487" y="35441"/>
                      <a:pt x="43010" y="17566"/>
                      <a:pt x="48723" y="1783"/>
                    </a:cubicBezTo>
                    <a:lnTo>
                      <a:pt x="31966" y="3209"/>
                    </a:lnTo>
                    <a:lnTo>
                      <a:pt x="22445" y="5681"/>
                    </a:lnTo>
                    <a:lnTo>
                      <a:pt x="25682" y="14428"/>
                    </a:lnTo>
                    <a:cubicBezTo>
                      <a:pt x="27860" y="18521"/>
                      <a:pt x="28942" y="23106"/>
                      <a:pt x="28824" y="27740"/>
                    </a:cubicBezTo>
                    <a:cubicBezTo>
                      <a:pt x="28824" y="30117"/>
                      <a:pt x="24635" y="31067"/>
                      <a:pt x="20827" y="31543"/>
                    </a:cubicBezTo>
                    <a:cubicBezTo>
                      <a:pt x="21628" y="35000"/>
                      <a:pt x="21886" y="38561"/>
                      <a:pt x="21588" y="42097"/>
                    </a:cubicBezTo>
                    <a:lnTo>
                      <a:pt x="26730" y="45139"/>
                    </a:lnTo>
                    <a:cubicBezTo>
                      <a:pt x="26730" y="45139"/>
                      <a:pt x="15495" y="66628"/>
                      <a:pt x="10354" y="68719"/>
                    </a:cubicBezTo>
                    <a:cubicBezTo>
                      <a:pt x="7376" y="70184"/>
                      <a:pt x="4512" y="71868"/>
                      <a:pt x="1785" y="73759"/>
                    </a:cubicBezTo>
                    <a:cubicBezTo>
                      <a:pt x="4737" y="88876"/>
                      <a:pt x="8450" y="106846"/>
                      <a:pt x="14067" y="111791"/>
                    </a:cubicBezTo>
                    <a:cubicBezTo>
                      <a:pt x="24254" y="121299"/>
                      <a:pt x="22445" y="131757"/>
                      <a:pt x="24730" y="138033"/>
                    </a:cubicBezTo>
                    <a:cubicBezTo>
                      <a:pt x="27015" y="144308"/>
                      <a:pt x="35775" y="151344"/>
                      <a:pt x="29586" y="154006"/>
                    </a:cubicBezTo>
                    <a:cubicBezTo>
                      <a:pt x="25587" y="155718"/>
                      <a:pt x="21969" y="151439"/>
                      <a:pt x="18447" y="145544"/>
                    </a:cubicBezTo>
                    <a:cubicBezTo>
                      <a:pt x="18447" y="146590"/>
                      <a:pt x="17590" y="147636"/>
                      <a:pt x="17114" y="148682"/>
                    </a:cubicBezTo>
                    <a:lnTo>
                      <a:pt x="16352" y="149537"/>
                    </a:lnTo>
                    <a:cubicBezTo>
                      <a:pt x="20585" y="153195"/>
                      <a:pt x="25504" y="155975"/>
                      <a:pt x="30824" y="157714"/>
                    </a:cubicBezTo>
                    <a:cubicBezTo>
                      <a:pt x="35965" y="157714"/>
                      <a:pt x="44153" y="163895"/>
                      <a:pt x="49294" y="164940"/>
                    </a:cubicBezTo>
                    <a:cubicBezTo>
                      <a:pt x="58405" y="167292"/>
                      <a:pt x="67083" y="171080"/>
                      <a:pt x="75000" y="176160"/>
                    </a:cubicBezTo>
                    <a:lnTo>
                      <a:pt x="76238" y="178157"/>
                    </a:lnTo>
                    <a:cubicBezTo>
                      <a:pt x="80740" y="177870"/>
                      <a:pt x="85256" y="177870"/>
                      <a:pt x="89758" y="178157"/>
                    </a:cubicBezTo>
                    <a:cubicBezTo>
                      <a:pt x="90554" y="177405"/>
                      <a:pt x="91614" y="176996"/>
                      <a:pt x="92709" y="177016"/>
                    </a:cubicBezTo>
                    <a:cubicBezTo>
                      <a:pt x="99469" y="177016"/>
                      <a:pt x="107466" y="202687"/>
                      <a:pt x="107085" y="217615"/>
                    </a:cubicBezTo>
                    <a:cubicBezTo>
                      <a:pt x="111179" y="218090"/>
                      <a:pt x="116606" y="218756"/>
                      <a:pt x="118510" y="218756"/>
                    </a:cubicBezTo>
                    <a:cubicBezTo>
                      <a:pt x="120414" y="218756"/>
                      <a:pt x="124985" y="214667"/>
                      <a:pt x="130316" y="216379"/>
                    </a:cubicBezTo>
                    <a:cubicBezTo>
                      <a:pt x="135648" y="218090"/>
                      <a:pt x="132125" y="222369"/>
                      <a:pt x="136886" y="222369"/>
                    </a:cubicBezTo>
                    <a:cubicBezTo>
                      <a:pt x="141646" y="222369"/>
                      <a:pt x="151071" y="219421"/>
                      <a:pt x="154023" y="219992"/>
                    </a:cubicBezTo>
                    <a:cubicBezTo>
                      <a:pt x="156974" y="220562"/>
                      <a:pt x="165257" y="222369"/>
                      <a:pt x="165924" y="218756"/>
                    </a:cubicBezTo>
                    <a:cubicBezTo>
                      <a:pt x="166590" y="215143"/>
                      <a:pt x="168304" y="209913"/>
                      <a:pt x="172398" y="211054"/>
                    </a:cubicBezTo>
                    <a:cubicBezTo>
                      <a:pt x="176492" y="212195"/>
                      <a:pt x="179539" y="215808"/>
                      <a:pt x="184204" y="211625"/>
                    </a:cubicBezTo>
                    <a:cubicBezTo>
                      <a:pt x="188869" y="207441"/>
                      <a:pt x="196676" y="211625"/>
                      <a:pt x="198485" y="208107"/>
                    </a:cubicBezTo>
                    <a:cubicBezTo>
                      <a:pt x="205059" y="203436"/>
                      <a:pt x="212191" y="199603"/>
                      <a:pt x="219717" y="196697"/>
                    </a:cubicBezTo>
                    <a:cubicBezTo>
                      <a:pt x="219431" y="185383"/>
                      <a:pt x="206483" y="190517"/>
                      <a:pt x="205911" y="178442"/>
                    </a:cubicBezTo>
                    <a:close/>
                  </a:path>
                </a:pathLst>
              </a:custGeom>
              <a:gradFill>
                <a:gsLst>
                  <a:gs pos="0">
                    <a:schemeClr val="accent1"/>
                  </a:gs>
                  <a:gs pos="100000">
                    <a:srgbClr val="56A9F3"/>
                  </a:gs>
                </a:gsLst>
                <a:lin ang="2700000" scaled="0"/>
              </a:gra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458" name="Google Shape;1458;p28"/>
              <p:cNvSpPr/>
              <p:nvPr/>
            </p:nvSpPr>
            <p:spPr>
              <a:xfrm>
                <a:off x="6551515" y="4712344"/>
                <a:ext cx="71716" cy="163700"/>
              </a:xfrm>
              <a:custGeom>
                <a:rect b="b" l="l" r="r" t="t"/>
                <a:pathLst>
                  <a:path extrusionOk="0" h="152128" w="66645">
                    <a:moveTo>
                      <a:pt x="62524" y="102402"/>
                    </a:moveTo>
                    <a:cubicBezTo>
                      <a:pt x="58761" y="98204"/>
                      <a:pt x="54687" y="94295"/>
                      <a:pt x="50337" y="90707"/>
                    </a:cubicBezTo>
                    <a:cubicBezTo>
                      <a:pt x="50489" y="91879"/>
                      <a:pt x="50290" y="93070"/>
                      <a:pt x="49766" y="94130"/>
                    </a:cubicBezTo>
                    <a:cubicBezTo>
                      <a:pt x="44529" y="101641"/>
                      <a:pt x="29772" y="78156"/>
                      <a:pt x="27963" y="63514"/>
                    </a:cubicBezTo>
                    <a:cubicBezTo>
                      <a:pt x="26154" y="48872"/>
                      <a:pt x="36437" y="41741"/>
                      <a:pt x="30248" y="27954"/>
                    </a:cubicBezTo>
                    <a:cubicBezTo>
                      <a:pt x="25012" y="16449"/>
                      <a:pt x="21775" y="5420"/>
                      <a:pt x="25488" y="1997"/>
                    </a:cubicBezTo>
                    <a:cubicBezTo>
                      <a:pt x="20986" y="1711"/>
                      <a:pt x="16470" y="1711"/>
                      <a:pt x="11968" y="1997"/>
                    </a:cubicBezTo>
                    <a:cubicBezTo>
                      <a:pt x="15623" y="7863"/>
                      <a:pt x="18293" y="14287"/>
                      <a:pt x="19870" y="21013"/>
                    </a:cubicBezTo>
                    <a:cubicBezTo>
                      <a:pt x="19871" y="25102"/>
                      <a:pt x="14825" y="20063"/>
                      <a:pt x="12730" y="25102"/>
                    </a:cubicBezTo>
                    <a:cubicBezTo>
                      <a:pt x="10635" y="30141"/>
                      <a:pt x="9683" y="53626"/>
                      <a:pt x="13777" y="57904"/>
                    </a:cubicBezTo>
                    <a:cubicBezTo>
                      <a:pt x="17871" y="62183"/>
                      <a:pt x="5589" y="58950"/>
                      <a:pt x="5589" y="63039"/>
                    </a:cubicBezTo>
                    <a:cubicBezTo>
                      <a:pt x="5589" y="67127"/>
                      <a:pt x="4542" y="81484"/>
                      <a:pt x="2448" y="82530"/>
                    </a:cubicBezTo>
                    <a:cubicBezTo>
                      <a:pt x="353" y="83576"/>
                      <a:pt x="3685" y="86619"/>
                      <a:pt x="6066" y="91278"/>
                    </a:cubicBezTo>
                    <a:lnTo>
                      <a:pt x="6066" y="91278"/>
                    </a:lnTo>
                    <a:cubicBezTo>
                      <a:pt x="7874" y="91278"/>
                      <a:pt x="16158" y="101356"/>
                      <a:pt x="19775" y="100786"/>
                    </a:cubicBezTo>
                    <a:cubicBezTo>
                      <a:pt x="23393" y="100215"/>
                      <a:pt x="33961" y="94891"/>
                      <a:pt x="35770" y="103163"/>
                    </a:cubicBezTo>
                    <a:cubicBezTo>
                      <a:pt x="37579" y="111434"/>
                      <a:pt x="30439" y="125696"/>
                      <a:pt x="31581" y="129214"/>
                    </a:cubicBezTo>
                    <a:cubicBezTo>
                      <a:pt x="32724" y="132733"/>
                      <a:pt x="48814" y="156408"/>
                      <a:pt x="49956" y="153460"/>
                    </a:cubicBezTo>
                    <a:cubicBezTo>
                      <a:pt x="51099" y="150513"/>
                      <a:pt x="46434" y="139864"/>
                      <a:pt x="51765" y="135110"/>
                    </a:cubicBezTo>
                    <a:cubicBezTo>
                      <a:pt x="57097" y="130356"/>
                      <a:pt x="63571" y="136345"/>
                      <a:pt x="63000" y="122179"/>
                    </a:cubicBezTo>
                    <a:cubicBezTo>
                      <a:pt x="62429" y="108012"/>
                      <a:pt x="67856" y="108867"/>
                      <a:pt x="62524" y="102402"/>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grpSp>
        <p:grpSp>
          <p:nvGrpSpPr>
            <p:cNvPr id="1459" name="Google Shape;1459;p28"/>
            <p:cNvGrpSpPr/>
            <p:nvPr/>
          </p:nvGrpSpPr>
          <p:grpSpPr>
            <a:xfrm>
              <a:off x="7891385" y="4385363"/>
              <a:ext cx="1830584" cy="1231356"/>
              <a:chOff x="16419123" y="7327955"/>
              <a:chExt cx="4011276" cy="2698214"/>
            </a:xfrm>
          </p:grpSpPr>
          <p:sp>
            <p:nvSpPr>
              <p:cNvPr id="1460" name="Google Shape;1460;p28"/>
              <p:cNvSpPr/>
              <p:nvPr/>
            </p:nvSpPr>
            <p:spPr>
              <a:xfrm>
                <a:off x="18583658" y="7728400"/>
                <a:ext cx="583688" cy="381129"/>
              </a:xfrm>
              <a:custGeom>
                <a:rect b="b" l="l" r="r" t="t"/>
                <a:pathLst>
                  <a:path extrusionOk="0" h="161636" w="247541">
                    <a:moveTo>
                      <a:pt x="184299" y="150583"/>
                    </a:moveTo>
                    <a:cubicBezTo>
                      <a:pt x="180205" y="148872"/>
                      <a:pt x="169542" y="141741"/>
                      <a:pt x="170113" y="136987"/>
                    </a:cubicBezTo>
                    <a:cubicBezTo>
                      <a:pt x="170684" y="132233"/>
                      <a:pt x="158212" y="132898"/>
                      <a:pt x="149929" y="127479"/>
                    </a:cubicBezTo>
                    <a:cubicBezTo>
                      <a:pt x="141646" y="122059"/>
                      <a:pt x="144597" y="104945"/>
                      <a:pt x="135743" y="100761"/>
                    </a:cubicBezTo>
                    <a:cubicBezTo>
                      <a:pt x="126889" y="96578"/>
                      <a:pt x="120319" y="83647"/>
                      <a:pt x="130983" y="84217"/>
                    </a:cubicBezTo>
                    <a:cubicBezTo>
                      <a:pt x="141646" y="84788"/>
                      <a:pt x="143455" y="78893"/>
                      <a:pt x="135172" y="71191"/>
                    </a:cubicBezTo>
                    <a:cubicBezTo>
                      <a:pt x="126889" y="63490"/>
                      <a:pt x="97089" y="60542"/>
                      <a:pt x="95470" y="49323"/>
                    </a:cubicBezTo>
                    <a:cubicBezTo>
                      <a:pt x="93851" y="38103"/>
                      <a:pt x="40344" y="11291"/>
                      <a:pt x="16638" y="6157"/>
                    </a:cubicBezTo>
                    <a:cubicBezTo>
                      <a:pt x="11614" y="4958"/>
                      <a:pt x="6657" y="3498"/>
                      <a:pt x="1785" y="1783"/>
                    </a:cubicBezTo>
                    <a:lnTo>
                      <a:pt x="1785" y="128049"/>
                    </a:lnTo>
                    <a:cubicBezTo>
                      <a:pt x="8092" y="132359"/>
                      <a:pt x="15478" y="134828"/>
                      <a:pt x="23112" y="135180"/>
                    </a:cubicBezTo>
                    <a:cubicBezTo>
                      <a:pt x="49199" y="136321"/>
                      <a:pt x="42725" y="121489"/>
                      <a:pt x="47390" y="121489"/>
                    </a:cubicBezTo>
                    <a:cubicBezTo>
                      <a:pt x="52055" y="121489"/>
                      <a:pt x="53959" y="113217"/>
                      <a:pt x="59291" y="106751"/>
                    </a:cubicBezTo>
                    <a:cubicBezTo>
                      <a:pt x="64622" y="100286"/>
                      <a:pt x="87853" y="105515"/>
                      <a:pt x="101373" y="116259"/>
                    </a:cubicBezTo>
                    <a:cubicBezTo>
                      <a:pt x="114893" y="127003"/>
                      <a:pt x="130983" y="158285"/>
                      <a:pt x="145169" y="155337"/>
                    </a:cubicBezTo>
                    <a:cubicBezTo>
                      <a:pt x="159355" y="152390"/>
                      <a:pt x="174302" y="163609"/>
                      <a:pt x="187250" y="163039"/>
                    </a:cubicBezTo>
                    <a:cubicBezTo>
                      <a:pt x="200199" y="162468"/>
                      <a:pt x="188488" y="152390"/>
                      <a:pt x="184299" y="150583"/>
                    </a:cubicBezTo>
                    <a:close/>
                    <a:moveTo>
                      <a:pt x="218098" y="45234"/>
                    </a:moveTo>
                    <a:cubicBezTo>
                      <a:pt x="218098" y="50559"/>
                      <a:pt x="208577" y="53601"/>
                      <a:pt x="193820" y="59496"/>
                    </a:cubicBezTo>
                    <a:cubicBezTo>
                      <a:pt x="179063" y="65391"/>
                      <a:pt x="152119" y="52746"/>
                      <a:pt x="151167" y="61303"/>
                    </a:cubicBezTo>
                    <a:cubicBezTo>
                      <a:pt x="150596" y="66627"/>
                      <a:pt x="167733" y="76040"/>
                      <a:pt x="183728" y="76040"/>
                    </a:cubicBezTo>
                    <a:cubicBezTo>
                      <a:pt x="199723" y="76040"/>
                      <a:pt x="225238" y="60067"/>
                      <a:pt x="225238" y="55313"/>
                    </a:cubicBezTo>
                    <a:cubicBezTo>
                      <a:pt x="225238" y="50559"/>
                      <a:pt x="235330" y="42287"/>
                      <a:pt x="231141" y="37628"/>
                    </a:cubicBezTo>
                    <a:cubicBezTo>
                      <a:pt x="226952" y="32969"/>
                      <a:pt x="218098" y="39910"/>
                      <a:pt x="218098" y="45234"/>
                    </a:cubicBezTo>
                    <a:close/>
                    <a:moveTo>
                      <a:pt x="238282" y="22796"/>
                    </a:moveTo>
                    <a:cubicBezTo>
                      <a:pt x="228761" y="16900"/>
                      <a:pt x="220478" y="12717"/>
                      <a:pt x="232284" y="23936"/>
                    </a:cubicBezTo>
                    <a:cubicBezTo>
                      <a:pt x="244090" y="35156"/>
                      <a:pt x="237806" y="44759"/>
                      <a:pt x="244756" y="42953"/>
                    </a:cubicBezTo>
                    <a:cubicBezTo>
                      <a:pt x="255991" y="40005"/>
                      <a:pt x="247707" y="28690"/>
                      <a:pt x="238282" y="22796"/>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461" name="Google Shape;1461;p28"/>
              <p:cNvSpPr/>
              <p:nvPr/>
            </p:nvSpPr>
            <p:spPr>
              <a:xfrm>
                <a:off x="19238845" y="7862810"/>
                <a:ext cx="359193" cy="246613"/>
              </a:xfrm>
              <a:custGeom>
                <a:rect b="b" l="l" r="r" t="t"/>
                <a:pathLst>
                  <a:path extrusionOk="0" h="104588" w="152333">
                    <a:moveTo>
                      <a:pt x="1835" y="2494"/>
                    </a:moveTo>
                    <a:cubicBezTo>
                      <a:pt x="692" y="7819"/>
                      <a:pt x="19639" y="35962"/>
                      <a:pt x="26779" y="31494"/>
                    </a:cubicBezTo>
                    <a:cubicBezTo>
                      <a:pt x="39823" y="23221"/>
                      <a:pt x="3453" y="-2831"/>
                      <a:pt x="1835" y="2494"/>
                    </a:cubicBezTo>
                    <a:close/>
                    <a:moveTo>
                      <a:pt x="39918" y="27310"/>
                    </a:moveTo>
                    <a:cubicBezTo>
                      <a:pt x="39442" y="29592"/>
                      <a:pt x="53628" y="43283"/>
                      <a:pt x="56769" y="41096"/>
                    </a:cubicBezTo>
                    <a:cubicBezTo>
                      <a:pt x="59911" y="38910"/>
                      <a:pt x="40584" y="23316"/>
                      <a:pt x="39823" y="27310"/>
                    </a:cubicBezTo>
                    <a:close/>
                    <a:moveTo>
                      <a:pt x="106564" y="62870"/>
                    </a:moveTo>
                    <a:cubicBezTo>
                      <a:pt x="111419" y="59732"/>
                      <a:pt x="79048" y="42047"/>
                      <a:pt x="78572" y="47752"/>
                    </a:cubicBezTo>
                    <a:cubicBezTo>
                      <a:pt x="78096" y="53457"/>
                      <a:pt x="101517" y="65913"/>
                      <a:pt x="106468" y="62870"/>
                    </a:cubicBezTo>
                    <a:close/>
                    <a:moveTo>
                      <a:pt x="102946" y="81886"/>
                    </a:moveTo>
                    <a:cubicBezTo>
                      <a:pt x="105728" y="90434"/>
                      <a:pt x="114717" y="95319"/>
                      <a:pt x="123416" y="93010"/>
                    </a:cubicBezTo>
                    <a:cubicBezTo>
                      <a:pt x="128652" y="89873"/>
                      <a:pt x="101041" y="72758"/>
                      <a:pt x="102850" y="81886"/>
                    </a:cubicBezTo>
                    <a:close/>
                    <a:moveTo>
                      <a:pt x="139411" y="101472"/>
                    </a:moveTo>
                    <a:cubicBezTo>
                      <a:pt x="140362" y="103659"/>
                      <a:pt x="151883" y="114308"/>
                      <a:pt x="157690" y="110315"/>
                    </a:cubicBezTo>
                    <a:cubicBezTo>
                      <a:pt x="163498" y="106322"/>
                      <a:pt x="137792" y="97669"/>
                      <a:pt x="139315" y="101472"/>
                    </a:cubicBezTo>
                    <a:close/>
                    <a:moveTo>
                      <a:pt x="123892" y="61919"/>
                    </a:moveTo>
                    <a:cubicBezTo>
                      <a:pt x="119417" y="71427"/>
                      <a:pt x="137220" y="88542"/>
                      <a:pt x="139886" y="89017"/>
                    </a:cubicBezTo>
                    <a:cubicBezTo>
                      <a:pt x="142552" y="89492"/>
                      <a:pt x="127224" y="54408"/>
                      <a:pt x="123796" y="61919"/>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462" name="Google Shape;1462;p28"/>
              <p:cNvSpPr/>
              <p:nvPr/>
            </p:nvSpPr>
            <p:spPr>
              <a:xfrm>
                <a:off x="19238845" y="7862810"/>
                <a:ext cx="359193" cy="246613"/>
              </a:xfrm>
              <a:custGeom>
                <a:rect b="b" l="l" r="r" t="t"/>
                <a:pathLst>
                  <a:path extrusionOk="0" h="104588" w="152333">
                    <a:moveTo>
                      <a:pt x="1835" y="2494"/>
                    </a:moveTo>
                    <a:cubicBezTo>
                      <a:pt x="692" y="7819"/>
                      <a:pt x="19639" y="35962"/>
                      <a:pt x="26779" y="31494"/>
                    </a:cubicBezTo>
                    <a:cubicBezTo>
                      <a:pt x="39823" y="23221"/>
                      <a:pt x="3453" y="-2831"/>
                      <a:pt x="1835" y="2494"/>
                    </a:cubicBezTo>
                    <a:close/>
                    <a:moveTo>
                      <a:pt x="39918" y="27310"/>
                    </a:moveTo>
                    <a:cubicBezTo>
                      <a:pt x="39442" y="29592"/>
                      <a:pt x="53628" y="43283"/>
                      <a:pt x="56769" y="41096"/>
                    </a:cubicBezTo>
                    <a:cubicBezTo>
                      <a:pt x="59911" y="38910"/>
                      <a:pt x="40584" y="23316"/>
                      <a:pt x="39823" y="27310"/>
                    </a:cubicBezTo>
                    <a:close/>
                    <a:moveTo>
                      <a:pt x="106564" y="62870"/>
                    </a:moveTo>
                    <a:cubicBezTo>
                      <a:pt x="111419" y="59732"/>
                      <a:pt x="79048" y="42047"/>
                      <a:pt x="78572" y="47752"/>
                    </a:cubicBezTo>
                    <a:cubicBezTo>
                      <a:pt x="78096" y="53457"/>
                      <a:pt x="101517" y="65913"/>
                      <a:pt x="106468" y="62870"/>
                    </a:cubicBezTo>
                    <a:close/>
                    <a:moveTo>
                      <a:pt x="102946" y="81886"/>
                    </a:moveTo>
                    <a:cubicBezTo>
                      <a:pt x="105728" y="90434"/>
                      <a:pt x="114717" y="95319"/>
                      <a:pt x="123416" y="93010"/>
                    </a:cubicBezTo>
                    <a:cubicBezTo>
                      <a:pt x="128652" y="89873"/>
                      <a:pt x="101041" y="72758"/>
                      <a:pt x="102850" y="81886"/>
                    </a:cubicBezTo>
                    <a:close/>
                    <a:moveTo>
                      <a:pt x="139411" y="101472"/>
                    </a:moveTo>
                    <a:cubicBezTo>
                      <a:pt x="140362" y="103659"/>
                      <a:pt x="151883" y="114308"/>
                      <a:pt x="157690" y="110315"/>
                    </a:cubicBezTo>
                    <a:cubicBezTo>
                      <a:pt x="163498" y="106322"/>
                      <a:pt x="137792" y="97669"/>
                      <a:pt x="139315" y="101472"/>
                    </a:cubicBezTo>
                    <a:close/>
                    <a:moveTo>
                      <a:pt x="123892" y="61919"/>
                    </a:moveTo>
                    <a:cubicBezTo>
                      <a:pt x="119417" y="71427"/>
                      <a:pt x="137220" y="88542"/>
                      <a:pt x="139886" y="89017"/>
                    </a:cubicBezTo>
                    <a:cubicBezTo>
                      <a:pt x="142552" y="89492"/>
                      <a:pt x="127224" y="54408"/>
                      <a:pt x="123796" y="61919"/>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463" name="Google Shape;1463;p28"/>
              <p:cNvSpPr/>
              <p:nvPr/>
            </p:nvSpPr>
            <p:spPr>
              <a:xfrm>
                <a:off x="17251645" y="8109274"/>
                <a:ext cx="1930662" cy="1703876"/>
              </a:xfrm>
              <a:custGeom>
                <a:rect b="b" l="l" r="r" t="t"/>
                <a:pathLst>
                  <a:path extrusionOk="0" h="722609" w="818790">
                    <a:moveTo>
                      <a:pt x="818133" y="366619"/>
                    </a:moveTo>
                    <a:cubicBezTo>
                      <a:pt x="821656" y="363957"/>
                      <a:pt x="816324" y="349790"/>
                      <a:pt x="813183" y="351976"/>
                    </a:cubicBezTo>
                    <a:cubicBezTo>
                      <a:pt x="810041" y="354163"/>
                      <a:pt x="810136" y="329823"/>
                      <a:pt x="812326" y="318698"/>
                    </a:cubicBezTo>
                    <a:cubicBezTo>
                      <a:pt x="814515" y="307574"/>
                      <a:pt x="813183" y="309190"/>
                      <a:pt x="807470" y="314705"/>
                    </a:cubicBezTo>
                    <a:cubicBezTo>
                      <a:pt x="801758" y="320220"/>
                      <a:pt x="795474" y="303581"/>
                      <a:pt x="794141" y="299207"/>
                    </a:cubicBezTo>
                    <a:cubicBezTo>
                      <a:pt x="792808" y="294833"/>
                      <a:pt x="786143" y="282283"/>
                      <a:pt x="778527" y="284089"/>
                    </a:cubicBezTo>
                    <a:cubicBezTo>
                      <a:pt x="770910" y="285896"/>
                      <a:pt x="775861" y="273440"/>
                      <a:pt x="769006" y="274581"/>
                    </a:cubicBezTo>
                    <a:cubicBezTo>
                      <a:pt x="762151" y="275722"/>
                      <a:pt x="760532" y="264312"/>
                      <a:pt x="761865" y="253759"/>
                    </a:cubicBezTo>
                    <a:cubicBezTo>
                      <a:pt x="763198" y="243205"/>
                      <a:pt x="757010" y="251477"/>
                      <a:pt x="753868" y="247103"/>
                    </a:cubicBezTo>
                    <a:cubicBezTo>
                      <a:pt x="750726" y="242729"/>
                      <a:pt x="747203" y="246152"/>
                      <a:pt x="742252" y="247959"/>
                    </a:cubicBezTo>
                    <a:cubicBezTo>
                      <a:pt x="737301" y="249765"/>
                      <a:pt x="736064" y="238451"/>
                      <a:pt x="737397" y="234172"/>
                    </a:cubicBezTo>
                    <a:cubicBezTo>
                      <a:pt x="738730" y="229893"/>
                      <a:pt x="736540" y="224664"/>
                      <a:pt x="729876" y="219530"/>
                    </a:cubicBezTo>
                    <a:cubicBezTo>
                      <a:pt x="724715" y="216604"/>
                      <a:pt x="722025" y="210694"/>
                      <a:pt x="723211" y="204887"/>
                    </a:cubicBezTo>
                    <a:cubicBezTo>
                      <a:pt x="723211" y="199088"/>
                      <a:pt x="685128" y="179596"/>
                      <a:pt x="676939" y="177789"/>
                    </a:cubicBezTo>
                    <a:cubicBezTo>
                      <a:pt x="668751" y="175983"/>
                      <a:pt x="675607" y="167140"/>
                      <a:pt x="672084" y="164098"/>
                    </a:cubicBezTo>
                    <a:cubicBezTo>
                      <a:pt x="668096" y="156606"/>
                      <a:pt x="666407" y="148107"/>
                      <a:pt x="667228" y="139662"/>
                    </a:cubicBezTo>
                    <a:cubicBezTo>
                      <a:pt x="667228" y="130154"/>
                      <a:pt x="654756" y="126827"/>
                      <a:pt x="655232" y="118745"/>
                    </a:cubicBezTo>
                    <a:cubicBezTo>
                      <a:pt x="655708" y="110663"/>
                      <a:pt x="651614" y="103247"/>
                      <a:pt x="652566" y="94404"/>
                    </a:cubicBezTo>
                    <a:cubicBezTo>
                      <a:pt x="653518" y="85562"/>
                      <a:pt x="639618" y="83280"/>
                      <a:pt x="639237" y="78431"/>
                    </a:cubicBezTo>
                    <a:cubicBezTo>
                      <a:pt x="638856" y="73582"/>
                      <a:pt x="631144" y="77955"/>
                      <a:pt x="623623" y="78431"/>
                    </a:cubicBezTo>
                    <a:cubicBezTo>
                      <a:pt x="616102" y="78906"/>
                      <a:pt x="616578" y="68923"/>
                      <a:pt x="617434" y="58464"/>
                    </a:cubicBezTo>
                    <a:cubicBezTo>
                      <a:pt x="618342" y="47004"/>
                      <a:pt x="614948" y="35616"/>
                      <a:pt x="607913" y="26517"/>
                    </a:cubicBezTo>
                    <a:cubicBezTo>
                      <a:pt x="601630" y="21668"/>
                      <a:pt x="601249" y="4839"/>
                      <a:pt x="598393" y="2177"/>
                    </a:cubicBezTo>
                    <a:cubicBezTo>
                      <a:pt x="595536" y="-486"/>
                      <a:pt x="585064" y="11019"/>
                      <a:pt x="585540" y="16724"/>
                    </a:cubicBezTo>
                    <a:cubicBezTo>
                      <a:pt x="586273" y="22541"/>
                      <a:pt x="584470" y="28393"/>
                      <a:pt x="580589" y="32792"/>
                    </a:cubicBezTo>
                    <a:cubicBezTo>
                      <a:pt x="576590" y="36310"/>
                      <a:pt x="583255" y="50097"/>
                      <a:pt x="577923" y="54946"/>
                    </a:cubicBezTo>
                    <a:cubicBezTo>
                      <a:pt x="572591" y="59795"/>
                      <a:pt x="577923" y="79382"/>
                      <a:pt x="576209" y="90411"/>
                    </a:cubicBezTo>
                    <a:cubicBezTo>
                      <a:pt x="574496" y="101440"/>
                      <a:pt x="575257" y="113515"/>
                      <a:pt x="569925" y="121027"/>
                    </a:cubicBezTo>
                    <a:cubicBezTo>
                      <a:pt x="564594" y="128538"/>
                      <a:pt x="563737" y="140613"/>
                      <a:pt x="553074" y="144606"/>
                    </a:cubicBezTo>
                    <a:cubicBezTo>
                      <a:pt x="542411" y="148600"/>
                      <a:pt x="528224" y="140138"/>
                      <a:pt x="528605" y="134433"/>
                    </a:cubicBezTo>
                    <a:cubicBezTo>
                      <a:pt x="528986" y="128728"/>
                      <a:pt x="517085" y="124925"/>
                      <a:pt x="510801" y="125971"/>
                    </a:cubicBezTo>
                    <a:cubicBezTo>
                      <a:pt x="504517" y="127017"/>
                      <a:pt x="501281" y="117984"/>
                      <a:pt x="491760" y="110378"/>
                    </a:cubicBezTo>
                    <a:cubicBezTo>
                      <a:pt x="482239" y="102771"/>
                      <a:pt x="474432" y="112184"/>
                      <a:pt x="471290" y="103342"/>
                    </a:cubicBezTo>
                    <a:cubicBezTo>
                      <a:pt x="468148" y="94499"/>
                      <a:pt x="465101" y="93073"/>
                      <a:pt x="457960" y="88224"/>
                    </a:cubicBezTo>
                    <a:cubicBezTo>
                      <a:pt x="450820" y="83375"/>
                      <a:pt x="453105" y="83375"/>
                      <a:pt x="459769" y="78716"/>
                    </a:cubicBezTo>
                    <a:cubicBezTo>
                      <a:pt x="466434" y="74057"/>
                      <a:pt x="465101" y="67687"/>
                      <a:pt x="461578" y="61887"/>
                    </a:cubicBezTo>
                    <a:cubicBezTo>
                      <a:pt x="458056" y="56087"/>
                      <a:pt x="465578" y="57418"/>
                      <a:pt x="474432" y="52379"/>
                    </a:cubicBezTo>
                    <a:cubicBezTo>
                      <a:pt x="483286" y="47340"/>
                      <a:pt x="474432" y="41730"/>
                      <a:pt x="481097" y="39067"/>
                    </a:cubicBezTo>
                    <a:cubicBezTo>
                      <a:pt x="487761" y="36405"/>
                      <a:pt x="483762" y="30605"/>
                      <a:pt x="476621" y="29559"/>
                    </a:cubicBezTo>
                    <a:cubicBezTo>
                      <a:pt x="469481" y="28514"/>
                      <a:pt x="471766" y="36690"/>
                      <a:pt x="469100" y="37546"/>
                    </a:cubicBezTo>
                    <a:cubicBezTo>
                      <a:pt x="466434" y="38402"/>
                      <a:pt x="463769" y="26517"/>
                      <a:pt x="461578" y="26897"/>
                    </a:cubicBezTo>
                    <a:cubicBezTo>
                      <a:pt x="459389" y="27278"/>
                      <a:pt x="450915" y="38877"/>
                      <a:pt x="446441" y="33172"/>
                    </a:cubicBezTo>
                    <a:cubicBezTo>
                      <a:pt x="441966" y="27468"/>
                      <a:pt x="417116" y="22428"/>
                      <a:pt x="407310" y="21193"/>
                    </a:cubicBezTo>
                    <a:cubicBezTo>
                      <a:pt x="397503" y="19956"/>
                      <a:pt x="394457" y="7406"/>
                      <a:pt x="388269" y="9593"/>
                    </a:cubicBezTo>
                    <a:cubicBezTo>
                      <a:pt x="382080" y="11779"/>
                      <a:pt x="389125" y="15868"/>
                      <a:pt x="395790" y="22904"/>
                    </a:cubicBezTo>
                    <a:cubicBezTo>
                      <a:pt x="402454" y="29940"/>
                      <a:pt x="373606" y="34884"/>
                      <a:pt x="365132" y="32412"/>
                    </a:cubicBezTo>
                    <a:cubicBezTo>
                      <a:pt x="356659" y="29940"/>
                      <a:pt x="366466" y="38687"/>
                      <a:pt x="359420" y="38212"/>
                    </a:cubicBezTo>
                    <a:cubicBezTo>
                      <a:pt x="352375" y="37736"/>
                      <a:pt x="350947" y="50192"/>
                      <a:pt x="345139" y="56372"/>
                    </a:cubicBezTo>
                    <a:cubicBezTo>
                      <a:pt x="339331" y="62552"/>
                      <a:pt x="343425" y="67021"/>
                      <a:pt x="337142" y="71014"/>
                    </a:cubicBezTo>
                    <a:cubicBezTo>
                      <a:pt x="330858" y="75008"/>
                      <a:pt x="330477" y="79476"/>
                      <a:pt x="338094" y="87939"/>
                    </a:cubicBezTo>
                    <a:cubicBezTo>
                      <a:pt x="345710" y="96401"/>
                      <a:pt x="334476" y="96781"/>
                      <a:pt x="327811" y="90126"/>
                    </a:cubicBezTo>
                    <a:cubicBezTo>
                      <a:pt x="321146" y="83470"/>
                      <a:pt x="314482" y="83470"/>
                      <a:pt x="314958" y="90981"/>
                    </a:cubicBezTo>
                    <a:cubicBezTo>
                      <a:pt x="315434" y="98493"/>
                      <a:pt x="306960" y="95070"/>
                      <a:pt x="308293" y="86607"/>
                    </a:cubicBezTo>
                    <a:cubicBezTo>
                      <a:pt x="309627" y="78146"/>
                      <a:pt x="298773" y="82139"/>
                      <a:pt x="297154" y="77099"/>
                    </a:cubicBezTo>
                    <a:cubicBezTo>
                      <a:pt x="293863" y="70488"/>
                      <a:pt x="287596" y="65855"/>
                      <a:pt x="280302" y="64644"/>
                    </a:cubicBezTo>
                    <a:cubicBezTo>
                      <a:pt x="274495" y="64644"/>
                      <a:pt x="274495" y="71300"/>
                      <a:pt x="268687" y="71300"/>
                    </a:cubicBezTo>
                    <a:cubicBezTo>
                      <a:pt x="262879" y="71300"/>
                      <a:pt x="261641" y="74437"/>
                      <a:pt x="262498" y="80808"/>
                    </a:cubicBezTo>
                    <a:cubicBezTo>
                      <a:pt x="263356" y="87178"/>
                      <a:pt x="253644" y="80332"/>
                      <a:pt x="246979" y="80808"/>
                    </a:cubicBezTo>
                    <a:cubicBezTo>
                      <a:pt x="240315" y="81283"/>
                      <a:pt x="246979" y="89175"/>
                      <a:pt x="243361" y="89650"/>
                    </a:cubicBezTo>
                    <a:cubicBezTo>
                      <a:pt x="239743" y="90126"/>
                      <a:pt x="239839" y="96306"/>
                      <a:pt x="233841" y="96306"/>
                    </a:cubicBezTo>
                    <a:cubicBezTo>
                      <a:pt x="227842" y="96306"/>
                      <a:pt x="228985" y="109142"/>
                      <a:pt x="229842" y="115797"/>
                    </a:cubicBezTo>
                    <a:cubicBezTo>
                      <a:pt x="230699" y="122453"/>
                      <a:pt x="220988" y="112755"/>
                      <a:pt x="215180" y="114561"/>
                    </a:cubicBezTo>
                    <a:cubicBezTo>
                      <a:pt x="209372" y="116368"/>
                      <a:pt x="216513" y="122073"/>
                      <a:pt x="218322" y="129584"/>
                    </a:cubicBezTo>
                    <a:cubicBezTo>
                      <a:pt x="220131" y="137095"/>
                      <a:pt x="215180" y="136715"/>
                      <a:pt x="212133" y="139852"/>
                    </a:cubicBezTo>
                    <a:cubicBezTo>
                      <a:pt x="209087" y="142990"/>
                      <a:pt x="204136" y="131390"/>
                      <a:pt x="204136" y="124735"/>
                    </a:cubicBezTo>
                    <a:cubicBezTo>
                      <a:pt x="204136" y="118079"/>
                      <a:pt x="196519" y="124259"/>
                      <a:pt x="188521" y="132721"/>
                    </a:cubicBezTo>
                    <a:cubicBezTo>
                      <a:pt x="180524" y="141184"/>
                      <a:pt x="191188" y="154019"/>
                      <a:pt x="187665" y="156206"/>
                    </a:cubicBezTo>
                    <a:cubicBezTo>
                      <a:pt x="177347" y="164883"/>
                      <a:pt x="167791" y="174426"/>
                      <a:pt x="159102" y="184730"/>
                    </a:cubicBezTo>
                    <a:cubicBezTo>
                      <a:pt x="149582" y="195855"/>
                      <a:pt x="129778" y="189199"/>
                      <a:pt x="123589" y="194238"/>
                    </a:cubicBezTo>
                    <a:cubicBezTo>
                      <a:pt x="117401" y="199278"/>
                      <a:pt x="110737" y="195570"/>
                      <a:pt x="104548" y="200419"/>
                    </a:cubicBezTo>
                    <a:cubicBezTo>
                      <a:pt x="98360" y="205268"/>
                      <a:pt x="86839" y="214586"/>
                      <a:pt x="85506" y="208881"/>
                    </a:cubicBezTo>
                    <a:cubicBezTo>
                      <a:pt x="84174" y="203176"/>
                      <a:pt x="68179" y="207550"/>
                      <a:pt x="61514" y="214586"/>
                    </a:cubicBezTo>
                    <a:cubicBezTo>
                      <a:pt x="54931" y="221780"/>
                      <a:pt x="46169" y="226622"/>
                      <a:pt x="36570" y="228372"/>
                    </a:cubicBezTo>
                    <a:cubicBezTo>
                      <a:pt x="29048" y="228848"/>
                      <a:pt x="29048" y="240352"/>
                      <a:pt x="25906" y="243015"/>
                    </a:cubicBezTo>
                    <a:cubicBezTo>
                      <a:pt x="22764" y="245677"/>
                      <a:pt x="23716" y="233507"/>
                      <a:pt x="23716" y="230654"/>
                    </a:cubicBezTo>
                    <a:cubicBezTo>
                      <a:pt x="23716" y="227802"/>
                      <a:pt x="16575" y="235979"/>
                      <a:pt x="13434" y="245296"/>
                    </a:cubicBezTo>
                    <a:cubicBezTo>
                      <a:pt x="10292" y="254614"/>
                      <a:pt x="21051" y="258132"/>
                      <a:pt x="14386" y="267926"/>
                    </a:cubicBezTo>
                    <a:cubicBezTo>
                      <a:pt x="7721" y="277719"/>
                      <a:pt x="1438" y="286942"/>
                      <a:pt x="10768" y="299873"/>
                    </a:cubicBezTo>
                    <a:cubicBezTo>
                      <a:pt x="20098" y="312803"/>
                      <a:pt x="25430" y="320220"/>
                      <a:pt x="22383" y="326495"/>
                    </a:cubicBezTo>
                    <a:cubicBezTo>
                      <a:pt x="19337" y="332770"/>
                      <a:pt x="12862" y="314040"/>
                      <a:pt x="10387" y="316226"/>
                    </a:cubicBezTo>
                    <a:cubicBezTo>
                      <a:pt x="7912" y="318413"/>
                      <a:pt x="18766" y="326495"/>
                      <a:pt x="16100" y="330488"/>
                    </a:cubicBezTo>
                    <a:cubicBezTo>
                      <a:pt x="13434" y="334482"/>
                      <a:pt x="3913" y="315370"/>
                      <a:pt x="1914" y="319839"/>
                    </a:cubicBezTo>
                    <a:cubicBezTo>
                      <a:pt x="-86" y="324308"/>
                      <a:pt x="21907" y="353973"/>
                      <a:pt x="22383" y="365098"/>
                    </a:cubicBezTo>
                    <a:cubicBezTo>
                      <a:pt x="22860" y="376222"/>
                      <a:pt x="40092" y="386871"/>
                      <a:pt x="39235" y="403130"/>
                    </a:cubicBezTo>
                    <a:cubicBezTo>
                      <a:pt x="38379" y="419388"/>
                      <a:pt x="54373" y="444870"/>
                      <a:pt x="57039" y="448768"/>
                    </a:cubicBezTo>
                    <a:cubicBezTo>
                      <a:pt x="59705" y="452666"/>
                      <a:pt x="50851" y="463410"/>
                      <a:pt x="52564" y="475391"/>
                    </a:cubicBezTo>
                    <a:cubicBezTo>
                      <a:pt x="54278" y="487371"/>
                      <a:pt x="48565" y="491840"/>
                      <a:pt x="41044" y="491840"/>
                    </a:cubicBezTo>
                    <a:cubicBezTo>
                      <a:pt x="33523" y="491840"/>
                      <a:pt x="37902" y="504295"/>
                      <a:pt x="46376" y="505151"/>
                    </a:cubicBezTo>
                    <a:cubicBezTo>
                      <a:pt x="54849" y="506006"/>
                      <a:pt x="51707" y="511806"/>
                      <a:pt x="61038" y="518082"/>
                    </a:cubicBezTo>
                    <a:cubicBezTo>
                      <a:pt x="70368" y="524357"/>
                      <a:pt x="92552" y="522075"/>
                      <a:pt x="100169" y="522075"/>
                    </a:cubicBezTo>
                    <a:cubicBezTo>
                      <a:pt x="107785" y="522075"/>
                      <a:pt x="109689" y="510475"/>
                      <a:pt x="120162" y="510095"/>
                    </a:cubicBezTo>
                    <a:cubicBezTo>
                      <a:pt x="130635" y="509714"/>
                      <a:pt x="129683" y="506482"/>
                      <a:pt x="134348" y="500587"/>
                    </a:cubicBezTo>
                    <a:cubicBezTo>
                      <a:pt x="139013" y="494692"/>
                      <a:pt x="162339" y="496118"/>
                      <a:pt x="185951" y="497449"/>
                    </a:cubicBezTo>
                    <a:cubicBezTo>
                      <a:pt x="209563" y="498780"/>
                      <a:pt x="219655" y="491744"/>
                      <a:pt x="223273" y="481951"/>
                    </a:cubicBezTo>
                    <a:cubicBezTo>
                      <a:pt x="226891" y="472158"/>
                      <a:pt x="243266" y="473109"/>
                      <a:pt x="249931" y="466833"/>
                    </a:cubicBezTo>
                    <a:cubicBezTo>
                      <a:pt x="256596" y="460558"/>
                      <a:pt x="262308" y="460178"/>
                      <a:pt x="279731" y="461033"/>
                    </a:cubicBezTo>
                    <a:cubicBezTo>
                      <a:pt x="297154" y="461889"/>
                      <a:pt x="313054" y="452666"/>
                      <a:pt x="324098" y="448198"/>
                    </a:cubicBezTo>
                    <a:cubicBezTo>
                      <a:pt x="335142" y="443729"/>
                      <a:pt x="355707" y="445535"/>
                      <a:pt x="366370" y="442873"/>
                    </a:cubicBezTo>
                    <a:cubicBezTo>
                      <a:pt x="377033" y="440211"/>
                      <a:pt x="378748" y="456185"/>
                      <a:pt x="390743" y="454853"/>
                    </a:cubicBezTo>
                    <a:cubicBezTo>
                      <a:pt x="402740" y="453522"/>
                      <a:pt x="408167" y="458466"/>
                      <a:pt x="414356" y="457991"/>
                    </a:cubicBezTo>
                    <a:cubicBezTo>
                      <a:pt x="420544" y="457516"/>
                      <a:pt x="419687" y="462365"/>
                      <a:pt x="425875" y="463696"/>
                    </a:cubicBezTo>
                    <a:cubicBezTo>
                      <a:pt x="432064" y="465027"/>
                      <a:pt x="431207" y="470447"/>
                      <a:pt x="427208" y="476151"/>
                    </a:cubicBezTo>
                    <a:cubicBezTo>
                      <a:pt x="423210" y="481856"/>
                      <a:pt x="436729" y="481476"/>
                      <a:pt x="445012" y="493075"/>
                    </a:cubicBezTo>
                    <a:cubicBezTo>
                      <a:pt x="453295" y="504675"/>
                      <a:pt x="445488" y="506387"/>
                      <a:pt x="449868" y="515229"/>
                    </a:cubicBezTo>
                    <a:cubicBezTo>
                      <a:pt x="454248" y="524072"/>
                      <a:pt x="457485" y="521885"/>
                      <a:pt x="466339" y="509429"/>
                    </a:cubicBezTo>
                    <a:cubicBezTo>
                      <a:pt x="475194" y="496974"/>
                      <a:pt x="485380" y="505056"/>
                      <a:pt x="486333" y="494407"/>
                    </a:cubicBezTo>
                    <a:cubicBezTo>
                      <a:pt x="487285" y="483758"/>
                      <a:pt x="496996" y="471302"/>
                      <a:pt x="503280" y="476627"/>
                    </a:cubicBezTo>
                    <a:cubicBezTo>
                      <a:pt x="509564" y="481951"/>
                      <a:pt x="498805" y="484613"/>
                      <a:pt x="494807" y="505151"/>
                    </a:cubicBezTo>
                    <a:cubicBezTo>
                      <a:pt x="490807" y="525688"/>
                      <a:pt x="483667" y="514659"/>
                      <a:pt x="482334" y="520649"/>
                    </a:cubicBezTo>
                    <a:cubicBezTo>
                      <a:pt x="481001" y="526639"/>
                      <a:pt x="501376" y="529491"/>
                      <a:pt x="501376" y="518842"/>
                    </a:cubicBezTo>
                    <a:cubicBezTo>
                      <a:pt x="501376" y="508193"/>
                      <a:pt x="504993" y="503344"/>
                      <a:pt x="512515" y="513042"/>
                    </a:cubicBezTo>
                    <a:cubicBezTo>
                      <a:pt x="520036" y="522741"/>
                      <a:pt x="508040" y="530822"/>
                      <a:pt x="509849" y="535291"/>
                    </a:cubicBezTo>
                    <a:cubicBezTo>
                      <a:pt x="511658" y="539760"/>
                      <a:pt x="520036" y="533960"/>
                      <a:pt x="524511" y="534435"/>
                    </a:cubicBezTo>
                    <a:cubicBezTo>
                      <a:pt x="532413" y="535196"/>
                      <a:pt x="543553" y="552596"/>
                      <a:pt x="541363" y="561914"/>
                    </a:cubicBezTo>
                    <a:cubicBezTo>
                      <a:pt x="539173" y="571231"/>
                      <a:pt x="536984" y="580074"/>
                      <a:pt x="552026" y="587680"/>
                    </a:cubicBezTo>
                    <a:cubicBezTo>
                      <a:pt x="567069" y="595287"/>
                      <a:pt x="561547" y="596523"/>
                      <a:pt x="572496" y="596523"/>
                    </a:cubicBezTo>
                    <a:cubicBezTo>
                      <a:pt x="586909" y="598076"/>
                      <a:pt x="600763" y="602959"/>
                      <a:pt x="612960" y="610785"/>
                    </a:cubicBezTo>
                    <a:cubicBezTo>
                      <a:pt x="619148" y="616014"/>
                      <a:pt x="635143" y="606792"/>
                      <a:pt x="638285" y="596047"/>
                    </a:cubicBezTo>
                    <a:cubicBezTo>
                      <a:pt x="641427" y="585303"/>
                      <a:pt x="652947" y="596047"/>
                      <a:pt x="646758" y="599185"/>
                    </a:cubicBezTo>
                    <a:cubicBezTo>
                      <a:pt x="640570" y="602323"/>
                      <a:pt x="649805" y="611165"/>
                      <a:pt x="650281" y="605460"/>
                    </a:cubicBezTo>
                    <a:cubicBezTo>
                      <a:pt x="650757" y="599755"/>
                      <a:pt x="653423" y="594811"/>
                      <a:pt x="655613" y="601467"/>
                    </a:cubicBezTo>
                    <a:cubicBezTo>
                      <a:pt x="657803" y="608123"/>
                      <a:pt x="665800" y="608123"/>
                      <a:pt x="668942" y="613447"/>
                    </a:cubicBezTo>
                    <a:cubicBezTo>
                      <a:pt x="672084" y="618771"/>
                      <a:pt x="675607" y="622955"/>
                      <a:pt x="675607" y="618296"/>
                    </a:cubicBezTo>
                    <a:cubicBezTo>
                      <a:pt x="675607" y="613637"/>
                      <a:pt x="677416" y="609834"/>
                      <a:pt x="684461" y="607172"/>
                    </a:cubicBezTo>
                    <a:cubicBezTo>
                      <a:pt x="691556" y="603706"/>
                      <a:pt x="697998" y="599042"/>
                      <a:pt x="703503" y="593385"/>
                    </a:cubicBezTo>
                    <a:cubicBezTo>
                      <a:pt x="711024" y="587205"/>
                      <a:pt x="742157" y="585874"/>
                      <a:pt x="745299" y="585874"/>
                    </a:cubicBezTo>
                    <a:cubicBezTo>
                      <a:pt x="748441" y="585874"/>
                      <a:pt x="750154" y="559251"/>
                      <a:pt x="751963" y="545465"/>
                    </a:cubicBezTo>
                    <a:cubicBezTo>
                      <a:pt x="753772" y="531678"/>
                      <a:pt x="765293" y="529491"/>
                      <a:pt x="767102" y="514849"/>
                    </a:cubicBezTo>
                    <a:cubicBezTo>
                      <a:pt x="768911" y="500206"/>
                      <a:pt x="784430" y="473204"/>
                      <a:pt x="788428" y="471873"/>
                    </a:cubicBezTo>
                    <a:cubicBezTo>
                      <a:pt x="794863" y="470143"/>
                      <a:pt x="799608" y="464691"/>
                      <a:pt x="800425" y="458086"/>
                    </a:cubicBezTo>
                    <a:cubicBezTo>
                      <a:pt x="800425" y="449624"/>
                      <a:pt x="811088" y="440306"/>
                      <a:pt x="811088" y="430132"/>
                    </a:cubicBezTo>
                    <a:cubicBezTo>
                      <a:pt x="811088" y="419959"/>
                      <a:pt x="816800" y="407884"/>
                      <a:pt x="815944" y="404841"/>
                    </a:cubicBezTo>
                    <a:cubicBezTo>
                      <a:pt x="813004" y="398280"/>
                      <a:pt x="813841" y="390644"/>
                      <a:pt x="818133" y="384874"/>
                    </a:cubicBezTo>
                    <a:cubicBezTo>
                      <a:pt x="823846" y="377743"/>
                      <a:pt x="814515" y="369281"/>
                      <a:pt x="818133" y="366619"/>
                    </a:cubicBezTo>
                    <a:close/>
                    <a:moveTo>
                      <a:pt x="372750" y="19101"/>
                    </a:moveTo>
                    <a:cubicBezTo>
                      <a:pt x="371892" y="13776"/>
                      <a:pt x="340283" y="19956"/>
                      <a:pt x="347043" y="25376"/>
                    </a:cubicBezTo>
                    <a:cubicBezTo>
                      <a:pt x="351137" y="28894"/>
                      <a:pt x="373701" y="24425"/>
                      <a:pt x="372750" y="19101"/>
                    </a:cubicBezTo>
                    <a:close/>
                    <a:moveTo>
                      <a:pt x="472813" y="544609"/>
                    </a:moveTo>
                    <a:cubicBezTo>
                      <a:pt x="477669" y="549078"/>
                      <a:pt x="494140" y="547747"/>
                      <a:pt x="496806" y="541471"/>
                    </a:cubicBezTo>
                    <a:cubicBezTo>
                      <a:pt x="499472" y="535196"/>
                      <a:pt x="468434" y="540616"/>
                      <a:pt x="472813" y="544609"/>
                    </a:cubicBezTo>
                    <a:close/>
                    <a:moveTo>
                      <a:pt x="673702" y="668213"/>
                    </a:moveTo>
                    <a:cubicBezTo>
                      <a:pt x="661706" y="669544"/>
                      <a:pt x="643616" y="657279"/>
                      <a:pt x="639428" y="658705"/>
                    </a:cubicBezTo>
                    <a:cubicBezTo>
                      <a:pt x="635239" y="660131"/>
                      <a:pt x="655041" y="690652"/>
                      <a:pt x="648949" y="698639"/>
                    </a:cubicBezTo>
                    <a:cubicBezTo>
                      <a:pt x="642855" y="706626"/>
                      <a:pt x="667228" y="728399"/>
                      <a:pt x="675607" y="729730"/>
                    </a:cubicBezTo>
                    <a:cubicBezTo>
                      <a:pt x="683985" y="731061"/>
                      <a:pt x="680938" y="721268"/>
                      <a:pt x="686746" y="721744"/>
                    </a:cubicBezTo>
                    <a:cubicBezTo>
                      <a:pt x="692554" y="722219"/>
                      <a:pt x="690269" y="715943"/>
                      <a:pt x="691220" y="711570"/>
                    </a:cubicBezTo>
                    <a:cubicBezTo>
                      <a:pt x="692173" y="707196"/>
                      <a:pt x="697885" y="716419"/>
                      <a:pt x="702741" y="713757"/>
                    </a:cubicBezTo>
                    <a:cubicBezTo>
                      <a:pt x="707597" y="711095"/>
                      <a:pt x="701408" y="691983"/>
                      <a:pt x="708548" y="691983"/>
                    </a:cubicBezTo>
                    <a:cubicBezTo>
                      <a:pt x="715689" y="691983"/>
                      <a:pt x="709881" y="668974"/>
                      <a:pt x="707597" y="661368"/>
                    </a:cubicBezTo>
                    <a:cubicBezTo>
                      <a:pt x="705312" y="653761"/>
                      <a:pt x="685699" y="666692"/>
                      <a:pt x="673702" y="668023"/>
                    </a:cubicBezTo>
                    <a:close/>
                  </a:path>
                </a:pathLst>
              </a:custGeom>
              <a:gradFill>
                <a:gsLst>
                  <a:gs pos="0">
                    <a:schemeClr val="accent1"/>
                  </a:gs>
                  <a:gs pos="100000">
                    <a:srgbClr val="56A9F3"/>
                  </a:gs>
                </a:gsLst>
                <a:lin ang="2700000" scaled="0"/>
              </a:gra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464" name="Google Shape;1464;p28"/>
              <p:cNvSpPr/>
              <p:nvPr/>
            </p:nvSpPr>
            <p:spPr>
              <a:xfrm>
                <a:off x="19800394" y="9331165"/>
                <a:ext cx="561240" cy="695004"/>
              </a:xfrm>
              <a:custGeom>
                <a:rect b="b" l="l" r="r" t="t"/>
                <a:pathLst>
                  <a:path extrusionOk="0" h="294748" w="238020">
                    <a:moveTo>
                      <a:pt x="151371" y="145829"/>
                    </a:moveTo>
                    <a:cubicBezTo>
                      <a:pt x="145183" y="141360"/>
                      <a:pt x="141850" y="147636"/>
                      <a:pt x="135376" y="150678"/>
                    </a:cubicBezTo>
                    <a:cubicBezTo>
                      <a:pt x="128902" y="153721"/>
                      <a:pt x="124332" y="136036"/>
                      <a:pt x="116334" y="142692"/>
                    </a:cubicBezTo>
                    <a:cubicBezTo>
                      <a:pt x="108337" y="149347"/>
                      <a:pt x="115383" y="152200"/>
                      <a:pt x="106052" y="159996"/>
                    </a:cubicBezTo>
                    <a:cubicBezTo>
                      <a:pt x="96722" y="167793"/>
                      <a:pt x="100720" y="170645"/>
                      <a:pt x="89676" y="187950"/>
                    </a:cubicBezTo>
                    <a:cubicBezTo>
                      <a:pt x="78632" y="205254"/>
                      <a:pt x="40358" y="215048"/>
                      <a:pt x="34551" y="224366"/>
                    </a:cubicBezTo>
                    <a:cubicBezTo>
                      <a:pt x="28743" y="233683"/>
                      <a:pt x="9701" y="241195"/>
                      <a:pt x="9225" y="248326"/>
                    </a:cubicBezTo>
                    <a:cubicBezTo>
                      <a:pt x="8749" y="255457"/>
                      <a:pt x="-2866" y="260496"/>
                      <a:pt x="3894" y="270099"/>
                    </a:cubicBezTo>
                    <a:cubicBezTo>
                      <a:pt x="9225" y="277610"/>
                      <a:pt x="16270" y="272286"/>
                      <a:pt x="22078" y="278086"/>
                    </a:cubicBezTo>
                    <a:cubicBezTo>
                      <a:pt x="27886" y="283886"/>
                      <a:pt x="33694" y="278942"/>
                      <a:pt x="36359" y="283886"/>
                    </a:cubicBezTo>
                    <a:cubicBezTo>
                      <a:pt x="39025" y="288830"/>
                      <a:pt x="58543" y="288735"/>
                      <a:pt x="73205" y="275424"/>
                    </a:cubicBezTo>
                    <a:cubicBezTo>
                      <a:pt x="87867" y="262112"/>
                      <a:pt x="80727" y="255932"/>
                      <a:pt x="86534" y="252319"/>
                    </a:cubicBezTo>
                    <a:cubicBezTo>
                      <a:pt x="92342" y="248706"/>
                      <a:pt x="93199" y="238152"/>
                      <a:pt x="96722" y="231497"/>
                    </a:cubicBezTo>
                    <a:cubicBezTo>
                      <a:pt x="99842" y="222133"/>
                      <a:pt x="109215" y="216333"/>
                      <a:pt x="119000" y="217710"/>
                    </a:cubicBezTo>
                    <a:cubicBezTo>
                      <a:pt x="134995" y="217710"/>
                      <a:pt x="126522" y="214572"/>
                      <a:pt x="125665" y="207061"/>
                    </a:cubicBezTo>
                    <a:cubicBezTo>
                      <a:pt x="124808" y="199549"/>
                      <a:pt x="138994" y="198219"/>
                      <a:pt x="138994" y="188045"/>
                    </a:cubicBezTo>
                    <a:cubicBezTo>
                      <a:pt x="138994" y="177871"/>
                      <a:pt x="158036" y="169029"/>
                      <a:pt x="154513" y="161898"/>
                    </a:cubicBezTo>
                    <a:cubicBezTo>
                      <a:pt x="150990" y="154767"/>
                      <a:pt x="157655" y="150583"/>
                      <a:pt x="151371" y="145829"/>
                    </a:cubicBezTo>
                    <a:close/>
                    <a:moveTo>
                      <a:pt x="22935" y="298908"/>
                    </a:moveTo>
                    <a:cubicBezTo>
                      <a:pt x="26077" y="299764"/>
                      <a:pt x="36265" y="297102"/>
                      <a:pt x="30552" y="290066"/>
                    </a:cubicBezTo>
                    <a:cubicBezTo>
                      <a:pt x="24839" y="283030"/>
                      <a:pt x="15604" y="296817"/>
                      <a:pt x="22935" y="298908"/>
                    </a:cubicBezTo>
                    <a:close/>
                    <a:moveTo>
                      <a:pt x="223824" y="74519"/>
                    </a:moveTo>
                    <a:cubicBezTo>
                      <a:pt x="219826" y="81175"/>
                      <a:pt x="211828" y="72713"/>
                      <a:pt x="204783" y="72713"/>
                    </a:cubicBezTo>
                    <a:cubicBezTo>
                      <a:pt x="198537" y="73091"/>
                      <a:pt x="193166" y="68343"/>
                      <a:pt x="192786" y="62105"/>
                    </a:cubicBezTo>
                    <a:cubicBezTo>
                      <a:pt x="192758" y="61648"/>
                      <a:pt x="192758" y="61189"/>
                      <a:pt x="192786" y="60732"/>
                    </a:cubicBezTo>
                    <a:cubicBezTo>
                      <a:pt x="192787" y="54172"/>
                      <a:pt x="190978" y="44379"/>
                      <a:pt x="183837" y="44759"/>
                    </a:cubicBezTo>
                    <a:cubicBezTo>
                      <a:pt x="176697" y="45139"/>
                      <a:pt x="186122" y="52365"/>
                      <a:pt x="183837" y="55883"/>
                    </a:cubicBezTo>
                    <a:cubicBezTo>
                      <a:pt x="181552" y="59401"/>
                      <a:pt x="179362" y="51890"/>
                      <a:pt x="175839" y="51890"/>
                    </a:cubicBezTo>
                    <a:cubicBezTo>
                      <a:pt x="172317" y="51890"/>
                      <a:pt x="168223" y="47041"/>
                      <a:pt x="168223" y="38103"/>
                    </a:cubicBezTo>
                    <a:cubicBezTo>
                      <a:pt x="168223" y="29166"/>
                      <a:pt x="160702" y="30116"/>
                      <a:pt x="160702" y="19943"/>
                    </a:cubicBezTo>
                    <a:cubicBezTo>
                      <a:pt x="160702" y="9769"/>
                      <a:pt x="144706" y="1783"/>
                      <a:pt x="135852" y="1783"/>
                    </a:cubicBezTo>
                    <a:cubicBezTo>
                      <a:pt x="126998" y="1783"/>
                      <a:pt x="137566" y="17756"/>
                      <a:pt x="142041" y="23081"/>
                    </a:cubicBezTo>
                    <a:cubicBezTo>
                      <a:pt x="146515" y="28405"/>
                      <a:pt x="156227" y="33254"/>
                      <a:pt x="155846" y="37247"/>
                    </a:cubicBezTo>
                    <a:cubicBezTo>
                      <a:pt x="157228" y="44106"/>
                      <a:pt x="161636" y="49975"/>
                      <a:pt x="167842" y="53221"/>
                    </a:cubicBezTo>
                    <a:cubicBezTo>
                      <a:pt x="173174" y="55028"/>
                      <a:pt x="164700" y="70526"/>
                      <a:pt x="164700" y="82981"/>
                    </a:cubicBezTo>
                    <a:cubicBezTo>
                      <a:pt x="164700" y="95437"/>
                      <a:pt x="155179" y="93155"/>
                      <a:pt x="148229" y="101141"/>
                    </a:cubicBezTo>
                    <a:cubicBezTo>
                      <a:pt x="141279" y="109128"/>
                      <a:pt x="165176" y="117115"/>
                      <a:pt x="174888" y="125102"/>
                    </a:cubicBezTo>
                    <a:cubicBezTo>
                      <a:pt x="184598" y="133089"/>
                      <a:pt x="166509" y="152770"/>
                      <a:pt x="169175" y="157049"/>
                    </a:cubicBezTo>
                    <a:cubicBezTo>
                      <a:pt x="170508" y="159331"/>
                      <a:pt x="177173" y="162468"/>
                      <a:pt x="187360" y="159806"/>
                    </a:cubicBezTo>
                    <a:cubicBezTo>
                      <a:pt x="197547" y="157144"/>
                      <a:pt x="202498" y="134895"/>
                      <a:pt x="209638" y="128715"/>
                    </a:cubicBezTo>
                    <a:cubicBezTo>
                      <a:pt x="216779" y="122534"/>
                      <a:pt x="212209" y="112741"/>
                      <a:pt x="215827" y="107797"/>
                    </a:cubicBezTo>
                    <a:cubicBezTo>
                      <a:pt x="219445" y="102853"/>
                      <a:pt x="224205" y="103424"/>
                      <a:pt x="229156" y="103424"/>
                    </a:cubicBezTo>
                    <a:cubicBezTo>
                      <a:pt x="234107" y="103424"/>
                      <a:pt x="231346" y="91443"/>
                      <a:pt x="237534" y="91443"/>
                    </a:cubicBezTo>
                    <a:cubicBezTo>
                      <a:pt x="243723" y="91443"/>
                      <a:pt x="240676" y="82981"/>
                      <a:pt x="244294" y="73663"/>
                    </a:cubicBezTo>
                    <a:cubicBezTo>
                      <a:pt x="247912" y="64345"/>
                      <a:pt x="227823" y="67673"/>
                      <a:pt x="223824" y="74519"/>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465" name="Google Shape;1465;p28"/>
              <p:cNvSpPr/>
              <p:nvPr/>
            </p:nvSpPr>
            <p:spPr>
              <a:xfrm>
                <a:off x="20318152" y="8389320"/>
                <a:ext cx="112248" cy="89677"/>
              </a:xfrm>
              <a:custGeom>
                <a:rect b="b" l="l" r="r" t="t"/>
                <a:pathLst>
                  <a:path extrusionOk="0" h="38032" w="47604">
                    <a:moveTo>
                      <a:pt x="2721" y="38392"/>
                    </a:moveTo>
                    <a:cubicBezTo>
                      <a:pt x="10242" y="45523"/>
                      <a:pt x="25381" y="45047"/>
                      <a:pt x="25857" y="32211"/>
                    </a:cubicBezTo>
                    <a:cubicBezTo>
                      <a:pt x="26333" y="19376"/>
                      <a:pt x="-3848" y="32021"/>
                      <a:pt x="2721" y="38392"/>
                    </a:cubicBezTo>
                    <a:close/>
                    <a:moveTo>
                      <a:pt x="30332" y="14812"/>
                    </a:moveTo>
                    <a:cubicBezTo>
                      <a:pt x="35187" y="16618"/>
                      <a:pt x="51182" y="11294"/>
                      <a:pt x="51182" y="3782"/>
                    </a:cubicBezTo>
                    <a:cubicBezTo>
                      <a:pt x="51182" y="-3729"/>
                      <a:pt x="23096" y="12149"/>
                      <a:pt x="30522" y="14812"/>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466" name="Google Shape;1466;p28"/>
              <p:cNvSpPr/>
              <p:nvPr/>
            </p:nvSpPr>
            <p:spPr>
              <a:xfrm>
                <a:off x="19687463" y="8587059"/>
                <a:ext cx="134697" cy="89677"/>
              </a:xfrm>
              <a:custGeom>
                <a:rect b="b" l="l" r="r" t="t"/>
                <a:pathLst>
                  <a:path extrusionOk="0" h="38032" w="57124">
                    <a:moveTo>
                      <a:pt x="1802" y="2642"/>
                    </a:moveTo>
                    <a:cubicBezTo>
                      <a:pt x="564" y="-4774"/>
                      <a:pt x="67020" y="38107"/>
                      <a:pt x="59879" y="42861"/>
                    </a:cubicBezTo>
                    <a:cubicBezTo>
                      <a:pt x="52738" y="47615"/>
                      <a:pt x="3040" y="9773"/>
                      <a:pt x="1802" y="2642"/>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467" name="Google Shape;1467;p28"/>
              <p:cNvSpPr/>
              <p:nvPr/>
            </p:nvSpPr>
            <p:spPr>
              <a:xfrm>
                <a:off x="16419123" y="7327955"/>
                <a:ext cx="2155160" cy="762262"/>
              </a:xfrm>
              <a:custGeom>
                <a:rect b="b" l="l" r="r" t="t"/>
                <a:pathLst>
                  <a:path extrusionOk="0" h="323272" w="913998">
                    <a:moveTo>
                      <a:pt x="65266" y="138239"/>
                    </a:moveTo>
                    <a:cubicBezTo>
                      <a:pt x="64124" y="141091"/>
                      <a:pt x="70598" y="152976"/>
                      <a:pt x="74787" y="149458"/>
                    </a:cubicBezTo>
                    <a:cubicBezTo>
                      <a:pt x="78976" y="145940"/>
                      <a:pt x="69074" y="128826"/>
                      <a:pt x="65266" y="138239"/>
                    </a:cubicBezTo>
                    <a:close/>
                    <a:moveTo>
                      <a:pt x="259110" y="174274"/>
                    </a:moveTo>
                    <a:cubicBezTo>
                      <a:pt x="259110" y="168949"/>
                      <a:pt x="243782" y="171517"/>
                      <a:pt x="248447" y="179028"/>
                    </a:cubicBezTo>
                    <a:cubicBezTo>
                      <a:pt x="253112" y="186539"/>
                      <a:pt x="259110" y="179598"/>
                      <a:pt x="259110" y="174274"/>
                    </a:cubicBezTo>
                    <a:close/>
                    <a:moveTo>
                      <a:pt x="36228" y="87371"/>
                    </a:moveTo>
                    <a:cubicBezTo>
                      <a:pt x="35085" y="93266"/>
                      <a:pt x="41559" y="110475"/>
                      <a:pt x="48700" y="103344"/>
                    </a:cubicBezTo>
                    <a:cubicBezTo>
                      <a:pt x="55841" y="96213"/>
                      <a:pt x="37751" y="81476"/>
                      <a:pt x="36228" y="87371"/>
                    </a:cubicBezTo>
                    <a:close/>
                    <a:moveTo>
                      <a:pt x="483706" y="188631"/>
                    </a:moveTo>
                    <a:cubicBezTo>
                      <a:pt x="492656" y="189202"/>
                      <a:pt x="491418" y="202228"/>
                      <a:pt x="489704" y="209834"/>
                    </a:cubicBezTo>
                    <a:cubicBezTo>
                      <a:pt x="487990" y="217440"/>
                      <a:pt x="484277" y="235886"/>
                      <a:pt x="492084" y="232938"/>
                    </a:cubicBezTo>
                    <a:cubicBezTo>
                      <a:pt x="501605" y="229420"/>
                      <a:pt x="507413" y="217535"/>
                      <a:pt x="501605" y="213447"/>
                    </a:cubicBezTo>
                    <a:cubicBezTo>
                      <a:pt x="495797" y="209359"/>
                      <a:pt x="496940" y="183211"/>
                      <a:pt x="499225" y="176746"/>
                    </a:cubicBezTo>
                    <a:cubicBezTo>
                      <a:pt x="501510" y="170281"/>
                      <a:pt x="517695" y="174940"/>
                      <a:pt x="512269" y="185018"/>
                    </a:cubicBezTo>
                    <a:cubicBezTo>
                      <a:pt x="506842" y="195097"/>
                      <a:pt x="522361" y="193860"/>
                      <a:pt x="522361" y="205175"/>
                    </a:cubicBezTo>
                    <a:cubicBezTo>
                      <a:pt x="522361" y="216490"/>
                      <a:pt x="531310" y="210499"/>
                      <a:pt x="540736" y="207552"/>
                    </a:cubicBezTo>
                    <a:cubicBezTo>
                      <a:pt x="550161" y="204605"/>
                      <a:pt x="548448" y="199185"/>
                      <a:pt x="541974" y="192149"/>
                    </a:cubicBezTo>
                    <a:cubicBezTo>
                      <a:pt x="535500" y="185113"/>
                      <a:pt x="546639" y="174940"/>
                      <a:pt x="537784" y="169044"/>
                    </a:cubicBezTo>
                    <a:cubicBezTo>
                      <a:pt x="528930" y="163150"/>
                      <a:pt x="522932" y="154212"/>
                      <a:pt x="531310" y="152501"/>
                    </a:cubicBezTo>
                    <a:cubicBezTo>
                      <a:pt x="539688" y="150789"/>
                      <a:pt x="564443" y="136527"/>
                      <a:pt x="561491" y="130632"/>
                    </a:cubicBezTo>
                    <a:cubicBezTo>
                      <a:pt x="558540" y="124737"/>
                      <a:pt x="523408" y="131773"/>
                      <a:pt x="520646" y="142422"/>
                    </a:cubicBezTo>
                    <a:cubicBezTo>
                      <a:pt x="517886" y="153071"/>
                      <a:pt x="492751" y="141186"/>
                      <a:pt x="495702" y="122931"/>
                    </a:cubicBezTo>
                    <a:cubicBezTo>
                      <a:pt x="498653" y="104675"/>
                      <a:pt x="547876" y="101633"/>
                      <a:pt x="562348" y="108098"/>
                    </a:cubicBezTo>
                    <a:cubicBezTo>
                      <a:pt x="576820" y="114564"/>
                      <a:pt x="591958" y="97449"/>
                      <a:pt x="597290" y="87371"/>
                    </a:cubicBezTo>
                    <a:cubicBezTo>
                      <a:pt x="602621" y="77292"/>
                      <a:pt x="586055" y="89177"/>
                      <a:pt x="575963" y="95643"/>
                    </a:cubicBezTo>
                    <a:cubicBezTo>
                      <a:pt x="565870" y="102108"/>
                      <a:pt x="539307" y="95072"/>
                      <a:pt x="525597" y="90318"/>
                    </a:cubicBezTo>
                    <a:cubicBezTo>
                      <a:pt x="511887" y="85564"/>
                      <a:pt x="512554" y="98590"/>
                      <a:pt x="501320" y="100397"/>
                    </a:cubicBezTo>
                    <a:cubicBezTo>
                      <a:pt x="490085" y="102203"/>
                      <a:pt x="492465" y="127019"/>
                      <a:pt x="487134" y="129967"/>
                    </a:cubicBezTo>
                    <a:cubicBezTo>
                      <a:pt x="481802" y="132914"/>
                      <a:pt x="481802" y="151265"/>
                      <a:pt x="471139" y="168474"/>
                    </a:cubicBezTo>
                    <a:cubicBezTo>
                      <a:pt x="460475" y="185684"/>
                      <a:pt x="474757" y="187870"/>
                      <a:pt x="483611" y="188536"/>
                    </a:cubicBezTo>
                    <a:close/>
                    <a:moveTo>
                      <a:pt x="212934" y="203939"/>
                    </a:moveTo>
                    <a:cubicBezTo>
                      <a:pt x="213340" y="196960"/>
                      <a:pt x="214326" y="190027"/>
                      <a:pt x="215886" y="183211"/>
                    </a:cubicBezTo>
                    <a:cubicBezTo>
                      <a:pt x="215886" y="179123"/>
                      <a:pt x="218837" y="177317"/>
                      <a:pt x="224169" y="178553"/>
                    </a:cubicBezTo>
                    <a:cubicBezTo>
                      <a:pt x="229500" y="179789"/>
                      <a:pt x="228929" y="167238"/>
                      <a:pt x="224835" y="166097"/>
                    </a:cubicBezTo>
                    <a:cubicBezTo>
                      <a:pt x="220741" y="164956"/>
                      <a:pt x="218266" y="150124"/>
                      <a:pt x="208174" y="150124"/>
                    </a:cubicBezTo>
                    <a:cubicBezTo>
                      <a:pt x="198082" y="150124"/>
                      <a:pt x="199891" y="158396"/>
                      <a:pt x="205794" y="158966"/>
                    </a:cubicBezTo>
                    <a:cubicBezTo>
                      <a:pt x="211696" y="159536"/>
                      <a:pt x="215314" y="164290"/>
                      <a:pt x="213505" y="168474"/>
                    </a:cubicBezTo>
                    <a:cubicBezTo>
                      <a:pt x="211696" y="172658"/>
                      <a:pt x="209412" y="164290"/>
                      <a:pt x="201128" y="164956"/>
                    </a:cubicBezTo>
                    <a:cubicBezTo>
                      <a:pt x="192845" y="165622"/>
                      <a:pt x="198176" y="154878"/>
                      <a:pt x="188656" y="154212"/>
                    </a:cubicBezTo>
                    <a:cubicBezTo>
                      <a:pt x="179135" y="153547"/>
                      <a:pt x="180944" y="136527"/>
                      <a:pt x="170852" y="136527"/>
                    </a:cubicBezTo>
                    <a:cubicBezTo>
                      <a:pt x="160760" y="136527"/>
                      <a:pt x="160188" y="128255"/>
                      <a:pt x="166758" y="122265"/>
                    </a:cubicBezTo>
                    <a:cubicBezTo>
                      <a:pt x="173327" y="116275"/>
                      <a:pt x="156666" y="111046"/>
                      <a:pt x="156666" y="103915"/>
                    </a:cubicBezTo>
                    <a:cubicBezTo>
                      <a:pt x="156666" y="96784"/>
                      <a:pt x="146003" y="100967"/>
                      <a:pt x="146003" y="95072"/>
                    </a:cubicBezTo>
                    <a:cubicBezTo>
                      <a:pt x="146003" y="89177"/>
                      <a:pt x="141242" y="92125"/>
                      <a:pt x="135911" y="84994"/>
                    </a:cubicBezTo>
                    <a:cubicBezTo>
                      <a:pt x="130579" y="77863"/>
                      <a:pt x="128199" y="84423"/>
                      <a:pt x="123438" y="79099"/>
                    </a:cubicBezTo>
                    <a:cubicBezTo>
                      <a:pt x="118678" y="73774"/>
                      <a:pt x="112204" y="70827"/>
                      <a:pt x="108110" y="72633"/>
                    </a:cubicBezTo>
                    <a:cubicBezTo>
                      <a:pt x="104016" y="74440"/>
                      <a:pt x="94400" y="64932"/>
                      <a:pt x="90877" y="55424"/>
                    </a:cubicBezTo>
                    <a:cubicBezTo>
                      <a:pt x="88021" y="47912"/>
                      <a:pt x="60696" y="35267"/>
                      <a:pt x="57078" y="25283"/>
                    </a:cubicBezTo>
                    <a:cubicBezTo>
                      <a:pt x="53460" y="15300"/>
                      <a:pt x="44034" y="11021"/>
                      <a:pt x="28516" y="11687"/>
                    </a:cubicBezTo>
                    <a:cubicBezTo>
                      <a:pt x="12997" y="12352"/>
                      <a:pt x="6237" y="-4001"/>
                      <a:pt x="2428" y="3985"/>
                    </a:cubicBezTo>
                    <a:cubicBezTo>
                      <a:pt x="-2237" y="14064"/>
                      <a:pt x="19661" y="36503"/>
                      <a:pt x="29753" y="42017"/>
                    </a:cubicBezTo>
                    <a:cubicBezTo>
                      <a:pt x="39845" y="47532"/>
                      <a:pt x="45082" y="69210"/>
                      <a:pt x="56983" y="70541"/>
                    </a:cubicBezTo>
                    <a:cubicBezTo>
                      <a:pt x="68884" y="71872"/>
                      <a:pt x="70027" y="108573"/>
                      <a:pt x="78881" y="110760"/>
                    </a:cubicBezTo>
                    <a:cubicBezTo>
                      <a:pt x="87735" y="112947"/>
                      <a:pt x="106777" y="141566"/>
                      <a:pt x="109728" y="156874"/>
                    </a:cubicBezTo>
                    <a:cubicBezTo>
                      <a:pt x="112680" y="172182"/>
                      <a:pt x="132197" y="179979"/>
                      <a:pt x="138291" y="191293"/>
                    </a:cubicBezTo>
                    <a:cubicBezTo>
                      <a:pt x="144384" y="202608"/>
                      <a:pt x="170852" y="217916"/>
                      <a:pt x="174470" y="222575"/>
                    </a:cubicBezTo>
                    <a:cubicBezTo>
                      <a:pt x="178088" y="227234"/>
                      <a:pt x="181515" y="237978"/>
                      <a:pt x="183991" y="232653"/>
                    </a:cubicBezTo>
                    <a:cubicBezTo>
                      <a:pt x="186466" y="227329"/>
                      <a:pt x="199414" y="232653"/>
                      <a:pt x="205317" y="233319"/>
                    </a:cubicBezTo>
                    <a:cubicBezTo>
                      <a:pt x="211220" y="233984"/>
                      <a:pt x="213410" y="212116"/>
                      <a:pt x="212839" y="203844"/>
                    </a:cubicBezTo>
                    <a:close/>
                    <a:moveTo>
                      <a:pt x="665649" y="108859"/>
                    </a:moveTo>
                    <a:cubicBezTo>
                      <a:pt x="678692" y="110095"/>
                      <a:pt x="672790" y="102393"/>
                      <a:pt x="672790" y="94121"/>
                    </a:cubicBezTo>
                    <a:cubicBezTo>
                      <a:pt x="672790" y="85849"/>
                      <a:pt x="660889" y="92885"/>
                      <a:pt x="660889" y="88797"/>
                    </a:cubicBezTo>
                    <a:cubicBezTo>
                      <a:pt x="660889" y="84708"/>
                      <a:pt x="656604" y="68355"/>
                      <a:pt x="647083" y="81381"/>
                    </a:cubicBezTo>
                    <a:cubicBezTo>
                      <a:pt x="637562" y="94407"/>
                      <a:pt x="650130" y="126544"/>
                      <a:pt x="657746" y="125212"/>
                    </a:cubicBezTo>
                    <a:cubicBezTo>
                      <a:pt x="665363" y="123881"/>
                      <a:pt x="652510" y="108003"/>
                      <a:pt x="665554" y="109144"/>
                    </a:cubicBezTo>
                    <a:close/>
                    <a:moveTo>
                      <a:pt x="617092" y="182831"/>
                    </a:moveTo>
                    <a:cubicBezTo>
                      <a:pt x="619473" y="192339"/>
                      <a:pt x="636134" y="197664"/>
                      <a:pt x="641371" y="189392"/>
                    </a:cubicBezTo>
                    <a:cubicBezTo>
                      <a:pt x="646607" y="181120"/>
                      <a:pt x="614236" y="172182"/>
                      <a:pt x="616998" y="183116"/>
                    </a:cubicBezTo>
                    <a:close/>
                    <a:moveTo>
                      <a:pt x="570250" y="282856"/>
                    </a:moveTo>
                    <a:cubicBezTo>
                      <a:pt x="554255" y="280574"/>
                      <a:pt x="543592" y="292364"/>
                      <a:pt x="527597" y="286469"/>
                    </a:cubicBezTo>
                    <a:cubicBezTo>
                      <a:pt x="511602" y="280574"/>
                      <a:pt x="487705" y="286469"/>
                      <a:pt x="490276" y="291793"/>
                    </a:cubicBezTo>
                    <a:cubicBezTo>
                      <a:pt x="492846" y="297118"/>
                      <a:pt x="506842" y="297118"/>
                      <a:pt x="522837" y="297688"/>
                    </a:cubicBezTo>
                    <a:cubicBezTo>
                      <a:pt x="538832" y="298258"/>
                      <a:pt x="553113" y="289416"/>
                      <a:pt x="563776" y="288846"/>
                    </a:cubicBezTo>
                    <a:cubicBezTo>
                      <a:pt x="574439" y="288275"/>
                      <a:pt x="586150" y="285518"/>
                      <a:pt x="570155" y="283141"/>
                    </a:cubicBezTo>
                    <a:close/>
                    <a:moveTo>
                      <a:pt x="697067" y="174559"/>
                    </a:moveTo>
                    <a:cubicBezTo>
                      <a:pt x="681644" y="169805"/>
                      <a:pt x="655366" y="173894"/>
                      <a:pt x="657937" y="181690"/>
                    </a:cubicBezTo>
                    <a:cubicBezTo>
                      <a:pt x="660507" y="189487"/>
                      <a:pt x="672790" y="185874"/>
                      <a:pt x="685262" y="185874"/>
                    </a:cubicBezTo>
                    <a:cubicBezTo>
                      <a:pt x="697734" y="185874"/>
                      <a:pt x="704303" y="194716"/>
                      <a:pt x="710682" y="194716"/>
                    </a:cubicBezTo>
                    <a:cubicBezTo>
                      <a:pt x="717061" y="194716"/>
                      <a:pt x="712396" y="179598"/>
                      <a:pt x="696972" y="174844"/>
                    </a:cubicBezTo>
                    <a:close/>
                    <a:moveTo>
                      <a:pt x="384785" y="276390"/>
                    </a:moveTo>
                    <a:cubicBezTo>
                      <a:pt x="384214" y="269259"/>
                      <a:pt x="361078" y="275820"/>
                      <a:pt x="349844" y="271066"/>
                    </a:cubicBezTo>
                    <a:cubicBezTo>
                      <a:pt x="338608" y="266312"/>
                      <a:pt x="362316" y="262223"/>
                      <a:pt x="369932" y="257374"/>
                    </a:cubicBezTo>
                    <a:cubicBezTo>
                      <a:pt x="377549" y="252525"/>
                      <a:pt x="365267" y="250909"/>
                      <a:pt x="346320" y="256899"/>
                    </a:cubicBezTo>
                    <a:cubicBezTo>
                      <a:pt x="327374" y="262889"/>
                      <a:pt x="305381" y="243873"/>
                      <a:pt x="304810" y="252144"/>
                    </a:cubicBezTo>
                    <a:cubicBezTo>
                      <a:pt x="304238" y="260417"/>
                      <a:pt x="270440" y="248532"/>
                      <a:pt x="262157" y="242637"/>
                    </a:cubicBezTo>
                    <a:cubicBezTo>
                      <a:pt x="253874" y="236742"/>
                      <a:pt x="221884" y="229040"/>
                      <a:pt x="215314" y="240260"/>
                    </a:cubicBezTo>
                    <a:cubicBezTo>
                      <a:pt x="208745" y="251479"/>
                      <a:pt x="203127" y="241401"/>
                      <a:pt x="205794" y="252144"/>
                    </a:cubicBezTo>
                    <a:cubicBezTo>
                      <a:pt x="207603" y="259181"/>
                      <a:pt x="215314" y="255092"/>
                      <a:pt x="220646" y="255092"/>
                    </a:cubicBezTo>
                    <a:cubicBezTo>
                      <a:pt x="225978" y="255092"/>
                      <a:pt x="223597" y="265171"/>
                      <a:pt x="231309" y="266312"/>
                    </a:cubicBezTo>
                    <a:cubicBezTo>
                      <a:pt x="239021" y="267453"/>
                      <a:pt x="264537" y="274584"/>
                      <a:pt x="266822" y="269259"/>
                    </a:cubicBezTo>
                    <a:cubicBezTo>
                      <a:pt x="269107" y="263935"/>
                      <a:pt x="292909" y="269259"/>
                      <a:pt x="304905" y="278767"/>
                    </a:cubicBezTo>
                    <a:cubicBezTo>
                      <a:pt x="316901" y="288275"/>
                      <a:pt x="344035" y="288846"/>
                      <a:pt x="354699" y="287039"/>
                    </a:cubicBezTo>
                    <a:cubicBezTo>
                      <a:pt x="365362" y="285233"/>
                      <a:pt x="377168" y="294170"/>
                      <a:pt x="381357" y="288180"/>
                    </a:cubicBezTo>
                    <a:cubicBezTo>
                      <a:pt x="385547" y="282190"/>
                      <a:pt x="393163" y="297688"/>
                      <a:pt x="405064" y="288846"/>
                    </a:cubicBezTo>
                    <a:cubicBezTo>
                      <a:pt x="416965" y="280003"/>
                      <a:pt x="385261" y="283806"/>
                      <a:pt x="384690" y="276675"/>
                    </a:cubicBezTo>
                    <a:close/>
                    <a:moveTo>
                      <a:pt x="851305" y="147366"/>
                    </a:moveTo>
                    <a:cubicBezTo>
                      <a:pt x="842451" y="147937"/>
                      <a:pt x="841213" y="163340"/>
                      <a:pt x="833596" y="163340"/>
                    </a:cubicBezTo>
                    <a:cubicBezTo>
                      <a:pt x="825979" y="163340"/>
                      <a:pt x="815221" y="179313"/>
                      <a:pt x="800939" y="184067"/>
                    </a:cubicBezTo>
                    <a:cubicBezTo>
                      <a:pt x="786658" y="188821"/>
                      <a:pt x="786182" y="143278"/>
                      <a:pt x="779613" y="134340"/>
                    </a:cubicBezTo>
                    <a:cubicBezTo>
                      <a:pt x="773043" y="125403"/>
                      <a:pt x="737531" y="118367"/>
                      <a:pt x="734008" y="128445"/>
                    </a:cubicBezTo>
                    <a:cubicBezTo>
                      <a:pt x="730486" y="138524"/>
                      <a:pt x="718109" y="133199"/>
                      <a:pt x="716776" y="141471"/>
                    </a:cubicBezTo>
                    <a:cubicBezTo>
                      <a:pt x="715443" y="149743"/>
                      <a:pt x="719822" y="146796"/>
                      <a:pt x="727439" y="146796"/>
                    </a:cubicBezTo>
                    <a:cubicBezTo>
                      <a:pt x="735055" y="146796"/>
                      <a:pt x="735151" y="152691"/>
                      <a:pt x="738769" y="160392"/>
                    </a:cubicBezTo>
                    <a:cubicBezTo>
                      <a:pt x="742387" y="168094"/>
                      <a:pt x="763618" y="162769"/>
                      <a:pt x="770759" y="162199"/>
                    </a:cubicBezTo>
                    <a:cubicBezTo>
                      <a:pt x="777899" y="161628"/>
                      <a:pt x="779042" y="171707"/>
                      <a:pt x="768950" y="168094"/>
                    </a:cubicBezTo>
                    <a:cubicBezTo>
                      <a:pt x="758858" y="164481"/>
                      <a:pt x="758858" y="172848"/>
                      <a:pt x="751812" y="171041"/>
                    </a:cubicBezTo>
                    <a:cubicBezTo>
                      <a:pt x="744767" y="169235"/>
                      <a:pt x="735151" y="169805"/>
                      <a:pt x="739911" y="173989"/>
                    </a:cubicBezTo>
                    <a:cubicBezTo>
                      <a:pt x="744672" y="178172"/>
                      <a:pt x="751812" y="182451"/>
                      <a:pt x="751812" y="191959"/>
                    </a:cubicBezTo>
                    <a:cubicBezTo>
                      <a:pt x="751812" y="201467"/>
                      <a:pt x="765427" y="199660"/>
                      <a:pt x="765427" y="191959"/>
                    </a:cubicBezTo>
                    <a:cubicBezTo>
                      <a:pt x="765427" y="184257"/>
                      <a:pt x="772568" y="194336"/>
                      <a:pt x="786182" y="197854"/>
                    </a:cubicBezTo>
                    <a:cubicBezTo>
                      <a:pt x="799797" y="201372"/>
                      <a:pt x="790371" y="206696"/>
                      <a:pt x="803986" y="207362"/>
                    </a:cubicBezTo>
                    <a:cubicBezTo>
                      <a:pt x="823905" y="209838"/>
                      <a:pt x="843078" y="216479"/>
                      <a:pt x="860254" y="226853"/>
                    </a:cubicBezTo>
                    <a:cubicBezTo>
                      <a:pt x="872155" y="235696"/>
                      <a:pt x="863777" y="241686"/>
                      <a:pt x="871489" y="249958"/>
                    </a:cubicBezTo>
                    <a:cubicBezTo>
                      <a:pt x="879201" y="258230"/>
                      <a:pt x="881581" y="267738"/>
                      <a:pt x="870918" y="267738"/>
                    </a:cubicBezTo>
                    <a:cubicBezTo>
                      <a:pt x="860254" y="267738"/>
                      <a:pt x="849020" y="278292"/>
                      <a:pt x="851876" y="283711"/>
                    </a:cubicBezTo>
                    <a:cubicBezTo>
                      <a:pt x="854732" y="289131"/>
                      <a:pt x="889959" y="281334"/>
                      <a:pt x="898052" y="281334"/>
                    </a:cubicBezTo>
                    <a:cubicBezTo>
                      <a:pt x="903479" y="281334"/>
                      <a:pt x="909001" y="290842"/>
                      <a:pt x="919378" y="297878"/>
                    </a:cubicBezTo>
                    <a:lnTo>
                      <a:pt x="919378" y="171707"/>
                    </a:lnTo>
                    <a:cubicBezTo>
                      <a:pt x="894624" y="163435"/>
                      <a:pt x="858350" y="147176"/>
                      <a:pt x="851019" y="147651"/>
                    </a:cubicBezTo>
                    <a:close/>
                    <a:moveTo>
                      <a:pt x="594814" y="297403"/>
                    </a:moveTo>
                    <a:cubicBezTo>
                      <a:pt x="592805" y="298639"/>
                      <a:pt x="590623" y="299568"/>
                      <a:pt x="588340" y="300160"/>
                    </a:cubicBezTo>
                    <a:cubicBezTo>
                      <a:pt x="587771" y="302249"/>
                      <a:pt x="586765" y="304193"/>
                      <a:pt x="585388" y="305865"/>
                    </a:cubicBezTo>
                    <a:cubicBezTo>
                      <a:pt x="583675" y="307101"/>
                      <a:pt x="580818" y="304534"/>
                      <a:pt x="578819" y="302252"/>
                    </a:cubicBezTo>
                    <a:cubicBezTo>
                      <a:pt x="567394" y="307006"/>
                      <a:pt x="561301" y="320698"/>
                      <a:pt x="569298" y="324881"/>
                    </a:cubicBezTo>
                    <a:cubicBezTo>
                      <a:pt x="577295" y="329065"/>
                      <a:pt x="588340" y="318130"/>
                      <a:pt x="594433" y="310524"/>
                    </a:cubicBezTo>
                    <a:lnTo>
                      <a:pt x="597099" y="307196"/>
                    </a:lnTo>
                    <a:cubicBezTo>
                      <a:pt x="597670" y="306469"/>
                      <a:pt x="598343" y="305828"/>
                      <a:pt x="599098" y="305294"/>
                    </a:cubicBezTo>
                    <a:lnTo>
                      <a:pt x="601097" y="304059"/>
                    </a:lnTo>
                    <a:cubicBezTo>
                      <a:pt x="599265" y="301596"/>
                      <a:pt x="597047" y="299445"/>
                      <a:pt x="594528" y="297688"/>
                    </a:cubicBezTo>
                    <a:close/>
                    <a:moveTo>
                      <a:pt x="430009" y="145274"/>
                    </a:moveTo>
                    <a:cubicBezTo>
                      <a:pt x="439660" y="138251"/>
                      <a:pt x="444312" y="126245"/>
                      <a:pt x="441910" y="114564"/>
                    </a:cubicBezTo>
                    <a:cubicBezTo>
                      <a:pt x="440672" y="102679"/>
                      <a:pt x="467901" y="102108"/>
                      <a:pt x="472091" y="97354"/>
                    </a:cubicBezTo>
                    <a:cubicBezTo>
                      <a:pt x="476280" y="92600"/>
                      <a:pt x="466188" y="84899"/>
                      <a:pt x="458476" y="81381"/>
                    </a:cubicBezTo>
                    <a:cubicBezTo>
                      <a:pt x="450764" y="77863"/>
                      <a:pt x="457238" y="70161"/>
                      <a:pt x="451906" y="65407"/>
                    </a:cubicBezTo>
                    <a:cubicBezTo>
                      <a:pt x="446575" y="60653"/>
                      <a:pt x="437721" y="48198"/>
                      <a:pt x="445432" y="47627"/>
                    </a:cubicBezTo>
                    <a:cubicBezTo>
                      <a:pt x="453144" y="47057"/>
                      <a:pt x="440101" y="36408"/>
                      <a:pt x="446575" y="32890"/>
                    </a:cubicBezTo>
                    <a:lnTo>
                      <a:pt x="449526" y="31368"/>
                    </a:lnTo>
                    <a:cubicBezTo>
                      <a:pt x="446599" y="29671"/>
                      <a:pt x="443362" y="28572"/>
                      <a:pt x="440005" y="28136"/>
                    </a:cubicBezTo>
                    <a:cubicBezTo>
                      <a:pt x="430485" y="28136"/>
                      <a:pt x="408016" y="25759"/>
                      <a:pt x="409158" y="41162"/>
                    </a:cubicBezTo>
                    <a:cubicBezTo>
                      <a:pt x="410301" y="56565"/>
                      <a:pt x="396115" y="50670"/>
                      <a:pt x="397352" y="58847"/>
                    </a:cubicBezTo>
                    <a:cubicBezTo>
                      <a:pt x="398590" y="67023"/>
                      <a:pt x="390212" y="67214"/>
                      <a:pt x="391354" y="77863"/>
                    </a:cubicBezTo>
                    <a:cubicBezTo>
                      <a:pt x="392497" y="88512"/>
                      <a:pt x="385451" y="83758"/>
                      <a:pt x="373646" y="89653"/>
                    </a:cubicBezTo>
                    <a:cubicBezTo>
                      <a:pt x="361839" y="95548"/>
                      <a:pt x="366505" y="86135"/>
                      <a:pt x="354604" y="86135"/>
                    </a:cubicBezTo>
                    <a:cubicBezTo>
                      <a:pt x="342703" y="86135"/>
                      <a:pt x="341560" y="92030"/>
                      <a:pt x="334419" y="94407"/>
                    </a:cubicBezTo>
                    <a:cubicBezTo>
                      <a:pt x="327279" y="96784"/>
                      <a:pt x="313093" y="93171"/>
                      <a:pt x="308332" y="96784"/>
                    </a:cubicBezTo>
                    <a:cubicBezTo>
                      <a:pt x="303572" y="100397"/>
                      <a:pt x="296527" y="88512"/>
                      <a:pt x="291766" y="88512"/>
                    </a:cubicBezTo>
                    <a:cubicBezTo>
                      <a:pt x="289291" y="88512"/>
                      <a:pt x="287196" y="82046"/>
                      <a:pt x="285768" y="75676"/>
                    </a:cubicBezTo>
                    <a:cubicBezTo>
                      <a:pt x="285012" y="75542"/>
                      <a:pt x="284239" y="75542"/>
                      <a:pt x="283483" y="75676"/>
                    </a:cubicBezTo>
                    <a:cubicBezTo>
                      <a:pt x="275771" y="76246"/>
                      <a:pt x="263013" y="96593"/>
                      <a:pt x="270440" y="103439"/>
                    </a:cubicBezTo>
                    <a:cubicBezTo>
                      <a:pt x="279294" y="111711"/>
                      <a:pt x="276914" y="124737"/>
                      <a:pt x="281103" y="131298"/>
                    </a:cubicBezTo>
                    <a:cubicBezTo>
                      <a:pt x="285292" y="137858"/>
                      <a:pt x="298336" y="138999"/>
                      <a:pt x="298336" y="151360"/>
                    </a:cubicBezTo>
                    <a:cubicBezTo>
                      <a:pt x="298336" y="163720"/>
                      <a:pt x="309570" y="183307"/>
                      <a:pt x="317377" y="177982"/>
                    </a:cubicBezTo>
                    <a:cubicBezTo>
                      <a:pt x="325184" y="172658"/>
                      <a:pt x="330992" y="180359"/>
                      <a:pt x="333372" y="185684"/>
                    </a:cubicBezTo>
                    <a:cubicBezTo>
                      <a:pt x="335752" y="191008"/>
                      <a:pt x="354032" y="181595"/>
                      <a:pt x="360030" y="182736"/>
                    </a:cubicBezTo>
                    <a:cubicBezTo>
                      <a:pt x="366028" y="183877"/>
                      <a:pt x="384309" y="187490"/>
                      <a:pt x="385451" y="194621"/>
                    </a:cubicBezTo>
                    <a:cubicBezTo>
                      <a:pt x="386594" y="201752"/>
                      <a:pt x="403255" y="193956"/>
                      <a:pt x="414014" y="189867"/>
                    </a:cubicBezTo>
                    <a:cubicBezTo>
                      <a:pt x="424772" y="185779"/>
                      <a:pt x="419060" y="151740"/>
                      <a:pt x="429723" y="145274"/>
                    </a:cubicBezTo>
                    <a:close/>
                    <a:moveTo>
                      <a:pt x="474471" y="310999"/>
                    </a:moveTo>
                    <a:cubicBezTo>
                      <a:pt x="477993" y="316324"/>
                      <a:pt x="488085" y="316324"/>
                      <a:pt x="492275" y="319842"/>
                    </a:cubicBezTo>
                    <a:cubicBezTo>
                      <a:pt x="496464" y="323360"/>
                      <a:pt x="511316" y="331061"/>
                      <a:pt x="511316" y="321078"/>
                    </a:cubicBezTo>
                    <a:cubicBezTo>
                      <a:pt x="511316" y="311094"/>
                      <a:pt x="470186" y="305009"/>
                      <a:pt x="474185" y="310999"/>
                    </a:cubicBezTo>
                    <a:close/>
                    <a:moveTo>
                      <a:pt x="444861" y="282475"/>
                    </a:moveTo>
                    <a:cubicBezTo>
                      <a:pt x="442481" y="287800"/>
                      <a:pt x="432389" y="288941"/>
                      <a:pt x="426486" y="284852"/>
                    </a:cubicBezTo>
                    <a:cubicBezTo>
                      <a:pt x="420583" y="280764"/>
                      <a:pt x="413157" y="290462"/>
                      <a:pt x="416965" y="295501"/>
                    </a:cubicBezTo>
                    <a:cubicBezTo>
                      <a:pt x="424689" y="303009"/>
                      <a:pt x="436283" y="304907"/>
                      <a:pt x="446004" y="300255"/>
                    </a:cubicBezTo>
                    <a:cubicBezTo>
                      <a:pt x="460856" y="293124"/>
                      <a:pt x="470948" y="299590"/>
                      <a:pt x="474566" y="291888"/>
                    </a:cubicBezTo>
                    <a:cubicBezTo>
                      <a:pt x="478184" y="284187"/>
                      <a:pt x="447146" y="276675"/>
                      <a:pt x="444575" y="282000"/>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grpSp>
        <p:grpSp>
          <p:nvGrpSpPr>
            <p:cNvPr id="1468" name="Google Shape;1468;p28"/>
            <p:cNvGrpSpPr/>
            <p:nvPr/>
          </p:nvGrpSpPr>
          <p:grpSpPr>
            <a:xfrm>
              <a:off x="6278579" y="2148704"/>
              <a:ext cx="3698785" cy="2560637"/>
              <a:chOff x="12885055" y="2426868"/>
              <a:chExt cx="8104980" cy="5611005"/>
            </a:xfrm>
          </p:grpSpPr>
          <p:sp>
            <p:nvSpPr>
              <p:cNvPr id="1469" name="Google Shape;1469;p28"/>
              <p:cNvSpPr/>
              <p:nvPr/>
            </p:nvSpPr>
            <p:spPr>
              <a:xfrm>
                <a:off x="13606134" y="5861458"/>
                <a:ext cx="67348" cy="89677"/>
              </a:xfrm>
              <a:custGeom>
                <a:rect b="b" l="l" r="r" t="t"/>
                <a:pathLst>
                  <a:path extrusionOk="0" h="38032" w="28562">
                    <a:moveTo>
                      <a:pt x="26158" y="17313"/>
                    </a:moveTo>
                    <a:cubicBezTo>
                      <a:pt x="29967" y="14080"/>
                      <a:pt x="32156" y="1054"/>
                      <a:pt x="16638" y="1815"/>
                    </a:cubicBezTo>
                    <a:cubicBezTo>
                      <a:pt x="16590" y="2670"/>
                      <a:pt x="16590" y="3527"/>
                      <a:pt x="16638" y="4382"/>
                    </a:cubicBezTo>
                    <a:cubicBezTo>
                      <a:pt x="16638" y="10372"/>
                      <a:pt x="7117" y="23398"/>
                      <a:pt x="1785" y="34427"/>
                    </a:cubicBezTo>
                    <a:lnTo>
                      <a:pt x="11306" y="38421"/>
                    </a:lnTo>
                    <a:cubicBezTo>
                      <a:pt x="15431" y="30840"/>
                      <a:pt x="20415" y="23758"/>
                      <a:pt x="26158" y="17313"/>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470" name="Google Shape;1470;p28"/>
              <p:cNvSpPr/>
              <p:nvPr/>
            </p:nvSpPr>
            <p:spPr>
              <a:xfrm>
                <a:off x="13627463" y="5729036"/>
                <a:ext cx="314293" cy="246613"/>
              </a:xfrm>
              <a:custGeom>
                <a:rect b="b" l="l" r="r" t="t"/>
                <a:pathLst>
                  <a:path extrusionOk="0" h="104588" w="133291">
                    <a:moveTo>
                      <a:pt x="17114" y="73473"/>
                    </a:moveTo>
                    <a:cubicBezTo>
                      <a:pt x="11203" y="79893"/>
                      <a:pt x="6059" y="86976"/>
                      <a:pt x="1785" y="94581"/>
                    </a:cubicBezTo>
                    <a:lnTo>
                      <a:pt x="2832" y="95057"/>
                    </a:lnTo>
                    <a:lnTo>
                      <a:pt x="4356" y="102092"/>
                    </a:lnTo>
                    <a:lnTo>
                      <a:pt x="22635" y="111600"/>
                    </a:lnTo>
                    <a:cubicBezTo>
                      <a:pt x="28461" y="107290"/>
                      <a:pt x="34873" y="103832"/>
                      <a:pt x="41677" y="101332"/>
                    </a:cubicBezTo>
                    <a:cubicBezTo>
                      <a:pt x="47199" y="100571"/>
                      <a:pt x="110513" y="66533"/>
                      <a:pt x="110513" y="66533"/>
                    </a:cubicBezTo>
                    <a:cubicBezTo>
                      <a:pt x="110513" y="66533"/>
                      <a:pt x="116035" y="57880"/>
                      <a:pt x="115273" y="54743"/>
                    </a:cubicBezTo>
                    <a:cubicBezTo>
                      <a:pt x="113846" y="49431"/>
                      <a:pt x="114422" y="43780"/>
                      <a:pt x="116892" y="38864"/>
                    </a:cubicBezTo>
                    <a:cubicBezTo>
                      <a:pt x="120034" y="34966"/>
                      <a:pt x="112893" y="28595"/>
                      <a:pt x="115273" y="22320"/>
                    </a:cubicBezTo>
                    <a:cubicBezTo>
                      <a:pt x="117653" y="16045"/>
                      <a:pt x="127936" y="12812"/>
                      <a:pt x="127936" y="12812"/>
                    </a:cubicBezTo>
                    <a:lnTo>
                      <a:pt x="139741" y="4160"/>
                    </a:lnTo>
                    <a:lnTo>
                      <a:pt x="131839" y="1783"/>
                    </a:lnTo>
                    <a:cubicBezTo>
                      <a:pt x="124747" y="4237"/>
                      <a:pt x="117247" y="5303"/>
                      <a:pt x="109751" y="4920"/>
                    </a:cubicBezTo>
                    <a:cubicBezTo>
                      <a:pt x="97850" y="4160"/>
                      <a:pt x="95470" y="12812"/>
                      <a:pt x="82807" y="12812"/>
                    </a:cubicBezTo>
                    <a:cubicBezTo>
                      <a:pt x="70144" y="12812"/>
                      <a:pt x="63004" y="15950"/>
                      <a:pt x="59862" y="12051"/>
                    </a:cubicBezTo>
                    <a:cubicBezTo>
                      <a:pt x="56720" y="8153"/>
                      <a:pt x="55958" y="10435"/>
                      <a:pt x="47199" y="14428"/>
                    </a:cubicBezTo>
                    <a:cubicBezTo>
                      <a:pt x="41687" y="18073"/>
                      <a:pt x="34527" y="18073"/>
                      <a:pt x="29015" y="14428"/>
                    </a:cubicBezTo>
                    <a:cubicBezTo>
                      <a:pt x="25016" y="11291"/>
                      <a:pt x="21874" y="15189"/>
                      <a:pt x="21112" y="19182"/>
                    </a:cubicBezTo>
                    <a:cubicBezTo>
                      <a:pt x="20351" y="23176"/>
                      <a:pt x="21112" y="31353"/>
                      <a:pt x="9211" y="33064"/>
                    </a:cubicBezTo>
                    <a:cubicBezTo>
                      <a:pt x="8450" y="36677"/>
                      <a:pt x="6926" y="40480"/>
                      <a:pt x="9211" y="43143"/>
                    </a:cubicBezTo>
                    <a:cubicBezTo>
                      <a:pt x="11496" y="45805"/>
                      <a:pt x="8545" y="51605"/>
                      <a:pt x="7593" y="57975"/>
                    </a:cubicBezTo>
                    <a:cubicBezTo>
                      <a:pt x="23111" y="57215"/>
                      <a:pt x="20922" y="70241"/>
                      <a:pt x="17114" y="73473"/>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471" name="Google Shape;1471;p28"/>
              <p:cNvSpPr/>
              <p:nvPr/>
            </p:nvSpPr>
            <p:spPr>
              <a:xfrm>
                <a:off x="17889331" y="5671193"/>
                <a:ext cx="157147" cy="224193"/>
              </a:xfrm>
              <a:custGeom>
                <a:rect b="b" l="l" r="r" t="t"/>
                <a:pathLst>
                  <a:path extrusionOk="0" h="95080" w="66645">
                    <a:moveTo>
                      <a:pt x="16810" y="9769"/>
                    </a:moveTo>
                    <a:cubicBezTo>
                      <a:pt x="15001" y="11481"/>
                      <a:pt x="9669" y="14904"/>
                      <a:pt x="5004" y="18612"/>
                    </a:cubicBezTo>
                    <a:cubicBezTo>
                      <a:pt x="7289" y="22320"/>
                      <a:pt x="6813" y="28786"/>
                      <a:pt x="11288" y="29166"/>
                    </a:cubicBezTo>
                    <a:cubicBezTo>
                      <a:pt x="13707" y="29144"/>
                      <a:pt x="15685" y="31085"/>
                      <a:pt x="15707" y="33500"/>
                    </a:cubicBezTo>
                    <a:cubicBezTo>
                      <a:pt x="15728" y="35916"/>
                      <a:pt x="13785" y="37891"/>
                      <a:pt x="11366" y="37913"/>
                    </a:cubicBezTo>
                    <a:cubicBezTo>
                      <a:pt x="10921" y="37917"/>
                      <a:pt x="10477" y="37853"/>
                      <a:pt x="10051" y="37723"/>
                    </a:cubicBezTo>
                    <a:cubicBezTo>
                      <a:pt x="3290" y="36297"/>
                      <a:pt x="3195" y="47231"/>
                      <a:pt x="9193" y="56169"/>
                    </a:cubicBezTo>
                    <a:cubicBezTo>
                      <a:pt x="15191" y="65106"/>
                      <a:pt x="-2137" y="75660"/>
                      <a:pt x="2624" y="80414"/>
                    </a:cubicBezTo>
                    <a:cubicBezTo>
                      <a:pt x="7384" y="85168"/>
                      <a:pt x="3576" y="90778"/>
                      <a:pt x="5575" y="93725"/>
                    </a:cubicBezTo>
                    <a:cubicBezTo>
                      <a:pt x="7575" y="96673"/>
                      <a:pt x="32900" y="92489"/>
                      <a:pt x="43658" y="81270"/>
                    </a:cubicBezTo>
                    <a:cubicBezTo>
                      <a:pt x="54417" y="70050"/>
                      <a:pt x="57559" y="71762"/>
                      <a:pt x="62700" y="72998"/>
                    </a:cubicBezTo>
                    <a:cubicBezTo>
                      <a:pt x="67842" y="74234"/>
                      <a:pt x="74030" y="68814"/>
                      <a:pt x="70983" y="64441"/>
                    </a:cubicBezTo>
                    <a:cubicBezTo>
                      <a:pt x="66468" y="55481"/>
                      <a:pt x="64618" y="45418"/>
                      <a:pt x="65652" y="35441"/>
                    </a:cubicBezTo>
                    <a:cubicBezTo>
                      <a:pt x="66223" y="27454"/>
                      <a:pt x="55369" y="13192"/>
                      <a:pt x="44896" y="1783"/>
                    </a:cubicBezTo>
                    <a:cubicBezTo>
                      <a:pt x="41991" y="4377"/>
                      <a:pt x="38225" y="5800"/>
                      <a:pt x="34328" y="5776"/>
                    </a:cubicBezTo>
                    <a:cubicBezTo>
                      <a:pt x="28213" y="5224"/>
                      <a:pt x="22080" y="6622"/>
                      <a:pt x="16810" y="9769"/>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472" name="Google Shape;1472;p28"/>
              <p:cNvSpPr/>
              <p:nvPr/>
            </p:nvSpPr>
            <p:spPr>
              <a:xfrm>
                <a:off x="16115494" y="6314978"/>
                <a:ext cx="202045" cy="269032"/>
              </a:xfrm>
              <a:custGeom>
                <a:rect b="b" l="l" r="r" t="t"/>
                <a:pathLst>
                  <a:path extrusionOk="0" h="114096" w="85687">
                    <a:moveTo>
                      <a:pt x="85687" y="95004"/>
                    </a:moveTo>
                    <a:cubicBezTo>
                      <a:pt x="82164" y="75322"/>
                      <a:pt x="80165" y="56306"/>
                      <a:pt x="77594" y="56306"/>
                    </a:cubicBezTo>
                    <a:cubicBezTo>
                      <a:pt x="75024" y="56306"/>
                      <a:pt x="69216" y="73135"/>
                      <a:pt x="63218" y="71899"/>
                    </a:cubicBezTo>
                    <a:cubicBezTo>
                      <a:pt x="57220" y="70663"/>
                      <a:pt x="57220" y="50316"/>
                      <a:pt x="64361" y="50316"/>
                    </a:cubicBezTo>
                    <a:cubicBezTo>
                      <a:pt x="71501" y="50316"/>
                      <a:pt x="79974" y="34723"/>
                      <a:pt x="79974" y="29969"/>
                    </a:cubicBezTo>
                    <a:cubicBezTo>
                      <a:pt x="79974" y="25215"/>
                      <a:pt x="72834" y="25120"/>
                      <a:pt x="65598" y="25120"/>
                    </a:cubicBezTo>
                    <a:cubicBezTo>
                      <a:pt x="58362" y="25120"/>
                      <a:pt x="42748" y="26356"/>
                      <a:pt x="42748" y="26356"/>
                    </a:cubicBezTo>
                    <a:cubicBezTo>
                      <a:pt x="42748" y="26356"/>
                      <a:pt x="33227" y="22743"/>
                      <a:pt x="33227" y="16848"/>
                    </a:cubicBezTo>
                    <a:cubicBezTo>
                      <a:pt x="33227" y="10953"/>
                      <a:pt x="29705" y="6009"/>
                      <a:pt x="20089" y="6009"/>
                    </a:cubicBezTo>
                    <a:cubicBezTo>
                      <a:pt x="10472" y="6009"/>
                      <a:pt x="10568" y="-3499"/>
                      <a:pt x="3236" y="6009"/>
                    </a:cubicBezTo>
                    <a:cubicBezTo>
                      <a:pt x="-4094" y="15517"/>
                      <a:pt x="18851" y="15517"/>
                      <a:pt x="16471" y="22838"/>
                    </a:cubicBezTo>
                    <a:cubicBezTo>
                      <a:pt x="14090" y="30159"/>
                      <a:pt x="6950" y="25215"/>
                      <a:pt x="5617" y="31205"/>
                    </a:cubicBezTo>
                    <a:cubicBezTo>
                      <a:pt x="5071" y="41420"/>
                      <a:pt x="6727" y="51634"/>
                      <a:pt x="10472" y="61155"/>
                    </a:cubicBezTo>
                    <a:cubicBezTo>
                      <a:pt x="14749" y="72940"/>
                      <a:pt x="17127" y="85327"/>
                      <a:pt x="17518" y="97856"/>
                    </a:cubicBezTo>
                    <a:cubicBezTo>
                      <a:pt x="23135" y="96715"/>
                      <a:pt x="25706" y="94148"/>
                      <a:pt x="30942" y="94148"/>
                    </a:cubicBezTo>
                    <a:cubicBezTo>
                      <a:pt x="36179" y="94148"/>
                      <a:pt x="46271" y="93292"/>
                      <a:pt x="46937" y="86446"/>
                    </a:cubicBezTo>
                    <a:cubicBezTo>
                      <a:pt x="47604" y="79601"/>
                      <a:pt x="54935" y="74656"/>
                      <a:pt x="59029" y="76938"/>
                    </a:cubicBezTo>
                    <a:cubicBezTo>
                      <a:pt x="65326" y="84713"/>
                      <a:pt x="69052" y="94247"/>
                      <a:pt x="69692" y="104226"/>
                    </a:cubicBezTo>
                    <a:cubicBezTo>
                      <a:pt x="70077" y="107757"/>
                      <a:pt x="71144" y="111180"/>
                      <a:pt x="72834" y="114305"/>
                    </a:cubicBezTo>
                    <a:cubicBezTo>
                      <a:pt x="75074" y="112177"/>
                      <a:pt x="77460" y="110207"/>
                      <a:pt x="79975" y="108410"/>
                    </a:cubicBezTo>
                    <a:cubicBezTo>
                      <a:pt x="81117" y="103654"/>
                      <a:pt x="83048" y="99123"/>
                      <a:pt x="85687" y="95004"/>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473" name="Google Shape;1473;p28"/>
              <p:cNvSpPr/>
              <p:nvPr/>
            </p:nvSpPr>
            <p:spPr>
              <a:xfrm>
                <a:off x="15196684" y="5829475"/>
                <a:ext cx="1302075" cy="1390003"/>
              </a:xfrm>
              <a:custGeom>
                <a:rect b="b" l="l" r="r" t="t"/>
                <a:pathLst>
                  <a:path extrusionOk="0" h="589497" w="552207">
                    <a:moveTo>
                      <a:pt x="400041" y="266961"/>
                    </a:moveTo>
                    <a:cubicBezTo>
                      <a:pt x="396296" y="257440"/>
                      <a:pt x="394639" y="247227"/>
                      <a:pt x="395185" y="237011"/>
                    </a:cubicBezTo>
                    <a:cubicBezTo>
                      <a:pt x="396423" y="231021"/>
                      <a:pt x="403659" y="235870"/>
                      <a:pt x="406039" y="228644"/>
                    </a:cubicBezTo>
                    <a:cubicBezTo>
                      <a:pt x="408419" y="221418"/>
                      <a:pt x="385570" y="221418"/>
                      <a:pt x="392805" y="211815"/>
                    </a:cubicBezTo>
                    <a:cubicBezTo>
                      <a:pt x="400041" y="202212"/>
                      <a:pt x="400041" y="211815"/>
                      <a:pt x="409657" y="211815"/>
                    </a:cubicBezTo>
                    <a:cubicBezTo>
                      <a:pt x="419273" y="211815"/>
                      <a:pt x="422796" y="216664"/>
                      <a:pt x="422796" y="222654"/>
                    </a:cubicBezTo>
                    <a:cubicBezTo>
                      <a:pt x="422796" y="228644"/>
                      <a:pt x="432317" y="232162"/>
                      <a:pt x="432317" y="232162"/>
                    </a:cubicBezTo>
                    <a:cubicBezTo>
                      <a:pt x="432317" y="232162"/>
                      <a:pt x="447931" y="230926"/>
                      <a:pt x="455167" y="230926"/>
                    </a:cubicBezTo>
                    <a:cubicBezTo>
                      <a:pt x="462403" y="230926"/>
                      <a:pt x="469543" y="230926"/>
                      <a:pt x="469543" y="235775"/>
                    </a:cubicBezTo>
                    <a:cubicBezTo>
                      <a:pt x="469543" y="240624"/>
                      <a:pt x="461165" y="256122"/>
                      <a:pt x="453929" y="256122"/>
                    </a:cubicBezTo>
                    <a:cubicBezTo>
                      <a:pt x="446693" y="256122"/>
                      <a:pt x="446788" y="276470"/>
                      <a:pt x="452787" y="277705"/>
                    </a:cubicBezTo>
                    <a:cubicBezTo>
                      <a:pt x="458785" y="278942"/>
                      <a:pt x="463545" y="262112"/>
                      <a:pt x="467163" y="262112"/>
                    </a:cubicBezTo>
                    <a:cubicBezTo>
                      <a:pt x="470781" y="262112"/>
                      <a:pt x="471733" y="281128"/>
                      <a:pt x="475255" y="300810"/>
                    </a:cubicBezTo>
                    <a:cubicBezTo>
                      <a:pt x="476207" y="299669"/>
                      <a:pt x="477160" y="298813"/>
                      <a:pt x="478207" y="298813"/>
                    </a:cubicBezTo>
                    <a:cubicBezTo>
                      <a:pt x="482967" y="298813"/>
                      <a:pt x="480587" y="282269"/>
                      <a:pt x="483729" y="277515"/>
                    </a:cubicBezTo>
                    <a:cubicBezTo>
                      <a:pt x="486871" y="272761"/>
                      <a:pt x="485348" y="257739"/>
                      <a:pt x="487728" y="257739"/>
                    </a:cubicBezTo>
                    <a:cubicBezTo>
                      <a:pt x="490108" y="257739"/>
                      <a:pt x="504294" y="262493"/>
                      <a:pt x="503532" y="258594"/>
                    </a:cubicBezTo>
                    <a:cubicBezTo>
                      <a:pt x="502771" y="254696"/>
                      <a:pt x="512196" y="241195"/>
                      <a:pt x="510673" y="234064"/>
                    </a:cubicBezTo>
                    <a:cubicBezTo>
                      <a:pt x="509150" y="226933"/>
                      <a:pt x="516195" y="218280"/>
                      <a:pt x="516195" y="209628"/>
                    </a:cubicBezTo>
                    <a:cubicBezTo>
                      <a:pt x="516195" y="200976"/>
                      <a:pt x="524097" y="198504"/>
                      <a:pt x="529620" y="193750"/>
                    </a:cubicBezTo>
                    <a:cubicBezTo>
                      <a:pt x="535141" y="188996"/>
                      <a:pt x="544662" y="182720"/>
                      <a:pt x="546281" y="186619"/>
                    </a:cubicBezTo>
                    <a:cubicBezTo>
                      <a:pt x="547899" y="190517"/>
                      <a:pt x="559705" y="193750"/>
                      <a:pt x="554945" y="186619"/>
                    </a:cubicBezTo>
                    <a:cubicBezTo>
                      <a:pt x="550184" y="179488"/>
                      <a:pt x="550184" y="174829"/>
                      <a:pt x="553326" y="173212"/>
                    </a:cubicBezTo>
                    <a:cubicBezTo>
                      <a:pt x="556468" y="171596"/>
                      <a:pt x="558087" y="163704"/>
                      <a:pt x="558087" y="163704"/>
                    </a:cubicBezTo>
                    <a:cubicBezTo>
                      <a:pt x="558087" y="163704"/>
                      <a:pt x="547804" y="162183"/>
                      <a:pt x="546281" y="157429"/>
                    </a:cubicBezTo>
                    <a:cubicBezTo>
                      <a:pt x="544757" y="152675"/>
                      <a:pt x="538283" y="147921"/>
                      <a:pt x="538283" y="144023"/>
                    </a:cubicBezTo>
                    <a:cubicBezTo>
                      <a:pt x="538283" y="140125"/>
                      <a:pt x="532761" y="141646"/>
                      <a:pt x="528001" y="145544"/>
                    </a:cubicBezTo>
                    <a:cubicBezTo>
                      <a:pt x="523240" y="149442"/>
                      <a:pt x="514577" y="140790"/>
                      <a:pt x="504294" y="146400"/>
                    </a:cubicBezTo>
                    <a:cubicBezTo>
                      <a:pt x="494011" y="152010"/>
                      <a:pt x="491631" y="158190"/>
                      <a:pt x="486871" y="157429"/>
                    </a:cubicBezTo>
                    <a:cubicBezTo>
                      <a:pt x="482110" y="156668"/>
                      <a:pt x="482967" y="161327"/>
                      <a:pt x="478969" y="165321"/>
                    </a:cubicBezTo>
                    <a:cubicBezTo>
                      <a:pt x="474970" y="169314"/>
                      <a:pt x="471828" y="173973"/>
                      <a:pt x="469448" y="173973"/>
                    </a:cubicBezTo>
                    <a:cubicBezTo>
                      <a:pt x="465878" y="174906"/>
                      <a:pt x="462428" y="176246"/>
                      <a:pt x="459165" y="177966"/>
                    </a:cubicBezTo>
                    <a:cubicBezTo>
                      <a:pt x="459165" y="177966"/>
                      <a:pt x="464783" y="189851"/>
                      <a:pt x="461545" y="195366"/>
                    </a:cubicBezTo>
                    <a:cubicBezTo>
                      <a:pt x="458308" y="200881"/>
                      <a:pt x="450502" y="195366"/>
                      <a:pt x="441837" y="197743"/>
                    </a:cubicBezTo>
                    <a:cubicBezTo>
                      <a:pt x="433174" y="200120"/>
                      <a:pt x="429174" y="194605"/>
                      <a:pt x="422796" y="196127"/>
                    </a:cubicBezTo>
                    <a:cubicBezTo>
                      <a:pt x="416417" y="197648"/>
                      <a:pt x="412513" y="192228"/>
                      <a:pt x="409372" y="192989"/>
                    </a:cubicBezTo>
                    <a:cubicBezTo>
                      <a:pt x="406230" y="193750"/>
                      <a:pt x="401469" y="185858"/>
                      <a:pt x="402992" y="179583"/>
                    </a:cubicBezTo>
                    <a:cubicBezTo>
                      <a:pt x="404516" y="173307"/>
                      <a:pt x="399851" y="164560"/>
                      <a:pt x="396709" y="169314"/>
                    </a:cubicBezTo>
                    <a:cubicBezTo>
                      <a:pt x="393567" y="174068"/>
                      <a:pt x="388806" y="171596"/>
                      <a:pt x="388806" y="178822"/>
                    </a:cubicBezTo>
                    <a:cubicBezTo>
                      <a:pt x="388806" y="186048"/>
                      <a:pt x="392710" y="194700"/>
                      <a:pt x="388045" y="199359"/>
                    </a:cubicBezTo>
                    <a:cubicBezTo>
                      <a:pt x="383379" y="204018"/>
                      <a:pt x="357959" y="206490"/>
                      <a:pt x="353199" y="202592"/>
                    </a:cubicBezTo>
                    <a:cubicBezTo>
                      <a:pt x="348438" y="198694"/>
                      <a:pt x="327873" y="196222"/>
                      <a:pt x="327112" y="192323"/>
                    </a:cubicBezTo>
                    <a:cubicBezTo>
                      <a:pt x="326350" y="188425"/>
                      <a:pt x="319971" y="181199"/>
                      <a:pt x="315972" y="181199"/>
                    </a:cubicBezTo>
                    <a:cubicBezTo>
                      <a:pt x="311973" y="181199"/>
                      <a:pt x="300168" y="186714"/>
                      <a:pt x="296931" y="184432"/>
                    </a:cubicBezTo>
                    <a:cubicBezTo>
                      <a:pt x="292063" y="180191"/>
                      <a:pt x="286399" y="176959"/>
                      <a:pt x="280269" y="174924"/>
                    </a:cubicBezTo>
                    <a:cubicBezTo>
                      <a:pt x="274747" y="174068"/>
                      <a:pt x="266083" y="170170"/>
                      <a:pt x="265226" y="167032"/>
                    </a:cubicBezTo>
                    <a:cubicBezTo>
                      <a:pt x="264369" y="163895"/>
                      <a:pt x="251802" y="162278"/>
                      <a:pt x="249422" y="159045"/>
                    </a:cubicBezTo>
                    <a:cubicBezTo>
                      <a:pt x="247042" y="155813"/>
                      <a:pt x="239139" y="155147"/>
                      <a:pt x="239139" y="151154"/>
                    </a:cubicBezTo>
                    <a:cubicBezTo>
                      <a:pt x="239139" y="147160"/>
                      <a:pt x="242281" y="140885"/>
                      <a:pt x="242281" y="136131"/>
                    </a:cubicBezTo>
                    <a:cubicBezTo>
                      <a:pt x="242281" y="131377"/>
                      <a:pt x="251802" y="126623"/>
                      <a:pt x="251802" y="123580"/>
                    </a:cubicBezTo>
                    <a:cubicBezTo>
                      <a:pt x="251802" y="120538"/>
                      <a:pt x="243138" y="114833"/>
                      <a:pt x="243138" y="114833"/>
                    </a:cubicBezTo>
                    <a:cubicBezTo>
                      <a:pt x="243138" y="114833"/>
                      <a:pt x="237521" y="104564"/>
                      <a:pt x="231237" y="104564"/>
                    </a:cubicBezTo>
                    <a:cubicBezTo>
                      <a:pt x="224953" y="104564"/>
                      <a:pt x="220098" y="93535"/>
                      <a:pt x="214575" y="92774"/>
                    </a:cubicBezTo>
                    <a:cubicBezTo>
                      <a:pt x="209053" y="92014"/>
                      <a:pt x="210672" y="80889"/>
                      <a:pt x="207530" y="76896"/>
                    </a:cubicBezTo>
                    <a:cubicBezTo>
                      <a:pt x="204388" y="72903"/>
                      <a:pt x="206673" y="63490"/>
                      <a:pt x="212195" y="68244"/>
                    </a:cubicBezTo>
                    <a:cubicBezTo>
                      <a:pt x="217718" y="72998"/>
                      <a:pt x="228095" y="68244"/>
                      <a:pt x="224096" y="61113"/>
                    </a:cubicBezTo>
                    <a:cubicBezTo>
                      <a:pt x="220098" y="53982"/>
                      <a:pt x="213433" y="47802"/>
                      <a:pt x="213433" y="43713"/>
                    </a:cubicBezTo>
                    <a:cubicBezTo>
                      <a:pt x="213433" y="39625"/>
                      <a:pt x="218193" y="27930"/>
                      <a:pt x="212576" y="24697"/>
                    </a:cubicBezTo>
                    <a:cubicBezTo>
                      <a:pt x="207064" y="21906"/>
                      <a:pt x="202838" y="17106"/>
                      <a:pt x="200770" y="11291"/>
                    </a:cubicBezTo>
                    <a:cubicBezTo>
                      <a:pt x="199209" y="7367"/>
                      <a:pt x="196443" y="4038"/>
                      <a:pt x="192868" y="1783"/>
                    </a:cubicBezTo>
                    <a:lnTo>
                      <a:pt x="184966" y="2543"/>
                    </a:lnTo>
                    <a:cubicBezTo>
                      <a:pt x="184966" y="2543"/>
                      <a:pt x="180205" y="15189"/>
                      <a:pt x="176968" y="16805"/>
                    </a:cubicBezTo>
                    <a:cubicBezTo>
                      <a:pt x="170149" y="18767"/>
                      <a:pt x="163546" y="21411"/>
                      <a:pt x="157260" y="24697"/>
                    </a:cubicBezTo>
                    <a:cubicBezTo>
                      <a:pt x="151738" y="28595"/>
                      <a:pt x="135838" y="19182"/>
                      <a:pt x="127174" y="19182"/>
                    </a:cubicBezTo>
                    <a:cubicBezTo>
                      <a:pt x="118511" y="19182"/>
                      <a:pt x="112893" y="27835"/>
                      <a:pt x="116892" y="30212"/>
                    </a:cubicBezTo>
                    <a:cubicBezTo>
                      <a:pt x="120891" y="32589"/>
                      <a:pt x="120034" y="49228"/>
                      <a:pt x="120034" y="49228"/>
                    </a:cubicBezTo>
                    <a:cubicBezTo>
                      <a:pt x="120034" y="49228"/>
                      <a:pt x="124794" y="69765"/>
                      <a:pt x="131935" y="68244"/>
                    </a:cubicBezTo>
                    <a:cubicBezTo>
                      <a:pt x="139075" y="66723"/>
                      <a:pt x="147739" y="75375"/>
                      <a:pt x="141456" y="76896"/>
                    </a:cubicBezTo>
                    <a:cubicBezTo>
                      <a:pt x="135379" y="79462"/>
                      <a:pt x="131361" y="85333"/>
                      <a:pt x="131173" y="91919"/>
                    </a:cubicBezTo>
                    <a:cubicBezTo>
                      <a:pt x="130412" y="98289"/>
                      <a:pt x="132030" y="106181"/>
                      <a:pt x="127270" y="106941"/>
                    </a:cubicBezTo>
                    <a:cubicBezTo>
                      <a:pt x="122012" y="106874"/>
                      <a:pt x="117695" y="111075"/>
                      <a:pt x="117627" y="116326"/>
                    </a:cubicBezTo>
                    <a:cubicBezTo>
                      <a:pt x="117620" y="116877"/>
                      <a:pt x="117661" y="117427"/>
                      <a:pt x="117749" y="117971"/>
                    </a:cubicBezTo>
                    <a:cubicBezTo>
                      <a:pt x="117749" y="126718"/>
                      <a:pt x="107466" y="124341"/>
                      <a:pt x="105943" y="127479"/>
                    </a:cubicBezTo>
                    <a:cubicBezTo>
                      <a:pt x="103739" y="134774"/>
                      <a:pt x="101067" y="141919"/>
                      <a:pt x="97945" y="148872"/>
                    </a:cubicBezTo>
                    <a:cubicBezTo>
                      <a:pt x="95661" y="151154"/>
                      <a:pt x="82141" y="152010"/>
                      <a:pt x="81379" y="159141"/>
                    </a:cubicBezTo>
                    <a:cubicBezTo>
                      <a:pt x="80618" y="166272"/>
                      <a:pt x="74239" y="174924"/>
                      <a:pt x="70335" y="174068"/>
                    </a:cubicBezTo>
                    <a:cubicBezTo>
                      <a:pt x="66432" y="173212"/>
                      <a:pt x="59196" y="170170"/>
                      <a:pt x="56815" y="174924"/>
                    </a:cubicBezTo>
                    <a:cubicBezTo>
                      <a:pt x="54435" y="179678"/>
                      <a:pt x="44153" y="170930"/>
                      <a:pt x="41773" y="173307"/>
                    </a:cubicBezTo>
                    <a:cubicBezTo>
                      <a:pt x="39392" y="175684"/>
                      <a:pt x="26730" y="185953"/>
                      <a:pt x="26730" y="192323"/>
                    </a:cubicBezTo>
                    <a:cubicBezTo>
                      <a:pt x="26730" y="198694"/>
                      <a:pt x="40249" y="198599"/>
                      <a:pt x="39392" y="206490"/>
                    </a:cubicBezTo>
                    <a:cubicBezTo>
                      <a:pt x="39397" y="214240"/>
                      <a:pt x="42560" y="221655"/>
                      <a:pt x="48152" y="227028"/>
                    </a:cubicBezTo>
                    <a:cubicBezTo>
                      <a:pt x="52055" y="231021"/>
                      <a:pt x="58434" y="240529"/>
                      <a:pt x="55197" y="245283"/>
                    </a:cubicBezTo>
                    <a:cubicBezTo>
                      <a:pt x="51960" y="250037"/>
                      <a:pt x="47390" y="250703"/>
                      <a:pt x="40249" y="249181"/>
                    </a:cubicBezTo>
                    <a:cubicBezTo>
                      <a:pt x="33109" y="247660"/>
                      <a:pt x="33871" y="252319"/>
                      <a:pt x="21208" y="249942"/>
                    </a:cubicBezTo>
                    <a:cubicBezTo>
                      <a:pt x="8545" y="247565"/>
                      <a:pt x="7783" y="257073"/>
                      <a:pt x="3023" y="262588"/>
                    </a:cubicBezTo>
                    <a:lnTo>
                      <a:pt x="1785" y="264109"/>
                    </a:lnTo>
                    <a:cubicBezTo>
                      <a:pt x="7688" y="268768"/>
                      <a:pt x="10259" y="277230"/>
                      <a:pt x="20161" y="281033"/>
                    </a:cubicBezTo>
                    <a:cubicBezTo>
                      <a:pt x="31776" y="285502"/>
                      <a:pt x="42154" y="273617"/>
                      <a:pt x="42154" y="282174"/>
                    </a:cubicBezTo>
                    <a:cubicBezTo>
                      <a:pt x="42154" y="290732"/>
                      <a:pt x="14829" y="289020"/>
                      <a:pt x="14257" y="291682"/>
                    </a:cubicBezTo>
                    <a:cubicBezTo>
                      <a:pt x="13686" y="294344"/>
                      <a:pt x="42820" y="328954"/>
                      <a:pt x="56911" y="326291"/>
                    </a:cubicBezTo>
                    <a:cubicBezTo>
                      <a:pt x="71002" y="323629"/>
                      <a:pt x="82141" y="307941"/>
                      <a:pt x="77952" y="305564"/>
                    </a:cubicBezTo>
                    <a:cubicBezTo>
                      <a:pt x="73763" y="303187"/>
                      <a:pt x="80332" y="293489"/>
                      <a:pt x="84140" y="295200"/>
                    </a:cubicBezTo>
                    <a:cubicBezTo>
                      <a:pt x="87949" y="296912"/>
                      <a:pt x="84807" y="312410"/>
                      <a:pt x="89186" y="315928"/>
                    </a:cubicBezTo>
                    <a:cubicBezTo>
                      <a:pt x="93566" y="319446"/>
                      <a:pt x="92138" y="326006"/>
                      <a:pt x="89186" y="334278"/>
                    </a:cubicBezTo>
                    <a:cubicBezTo>
                      <a:pt x="86235" y="342550"/>
                      <a:pt x="92138" y="358809"/>
                      <a:pt x="93090" y="368032"/>
                    </a:cubicBezTo>
                    <a:cubicBezTo>
                      <a:pt x="94042" y="377254"/>
                      <a:pt x="100135" y="390471"/>
                      <a:pt x="102611" y="404162"/>
                    </a:cubicBezTo>
                    <a:cubicBezTo>
                      <a:pt x="106523" y="422778"/>
                      <a:pt x="112927" y="440784"/>
                      <a:pt x="121652" y="457692"/>
                    </a:cubicBezTo>
                    <a:cubicBezTo>
                      <a:pt x="129650" y="472810"/>
                      <a:pt x="135933" y="502380"/>
                      <a:pt x="141265" y="509416"/>
                    </a:cubicBezTo>
                    <a:cubicBezTo>
                      <a:pt x="146597" y="516452"/>
                      <a:pt x="160307" y="537940"/>
                      <a:pt x="160307" y="551441"/>
                    </a:cubicBezTo>
                    <a:cubicBezTo>
                      <a:pt x="162586" y="565162"/>
                      <a:pt x="169469" y="577701"/>
                      <a:pt x="179824" y="587002"/>
                    </a:cubicBezTo>
                    <a:cubicBezTo>
                      <a:pt x="184871" y="590519"/>
                      <a:pt x="195820" y="582818"/>
                      <a:pt x="198866" y="574546"/>
                    </a:cubicBezTo>
                    <a:cubicBezTo>
                      <a:pt x="201913" y="566274"/>
                      <a:pt x="216670" y="563041"/>
                      <a:pt x="217908" y="555530"/>
                    </a:cubicBezTo>
                    <a:cubicBezTo>
                      <a:pt x="219145" y="548019"/>
                      <a:pt x="220288" y="542789"/>
                      <a:pt x="225620" y="541933"/>
                    </a:cubicBezTo>
                    <a:cubicBezTo>
                      <a:pt x="230952" y="541078"/>
                      <a:pt x="230952" y="535468"/>
                      <a:pt x="230952" y="527766"/>
                    </a:cubicBezTo>
                    <a:cubicBezTo>
                      <a:pt x="230268" y="518858"/>
                      <a:pt x="232364" y="509956"/>
                      <a:pt x="236950" y="502285"/>
                    </a:cubicBezTo>
                    <a:cubicBezTo>
                      <a:pt x="242119" y="492238"/>
                      <a:pt x="243177" y="480579"/>
                      <a:pt x="239901" y="469768"/>
                    </a:cubicBezTo>
                    <a:cubicBezTo>
                      <a:pt x="237232" y="461483"/>
                      <a:pt x="237740" y="452503"/>
                      <a:pt x="241330" y="444571"/>
                    </a:cubicBezTo>
                    <a:cubicBezTo>
                      <a:pt x="244280" y="437155"/>
                      <a:pt x="243138" y="428598"/>
                      <a:pt x="248755" y="428027"/>
                    </a:cubicBezTo>
                    <a:cubicBezTo>
                      <a:pt x="256840" y="426101"/>
                      <a:pt x="263927" y="421258"/>
                      <a:pt x="268654" y="414431"/>
                    </a:cubicBezTo>
                    <a:cubicBezTo>
                      <a:pt x="278025" y="405384"/>
                      <a:pt x="288225" y="397235"/>
                      <a:pt x="299121" y="390090"/>
                    </a:cubicBezTo>
                    <a:cubicBezTo>
                      <a:pt x="311109" y="380541"/>
                      <a:pt x="321940" y="369628"/>
                      <a:pt x="331397" y="357573"/>
                    </a:cubicBezTo>
                    <a:cubicBezTo>
                      <a:pt x="337299" y="348065"/>
                      <a:pt x="354246" y="344547"/>
                      <a:pt x="361958" y="336560"/>
                    </a:cubicBezTo>
                    <a:cubicBezTo>
                      <a:pt x="369669" y="328573"/>
                      <a:pt x="366718" y="324485"/>
                      <a:pt x="368146" y="315833"/>
                    </a:cubicBezTo>
                    <a:cubicBezTo>
                      <a:pt x="369575" y="307180"/>
                      <a:pt x="394519" y="303757"/>
                      <a:pt x="404040" y="303757"/>
                    </a:cubicBezTo>
                    <a:cubicBezTo>
                      <a:pt x="405702" y="303764"/>
                      <a:pt x="407360" y="303605"/>
                      <a:pt x="408991" y="303282"/>
                    </a:cubicBezTo>
                    <a:cubicBezTo>
                      <a:pt x="407951" y="290779"/>
                      <a:pt x="404930" y="278519"/>
                      <a:pt x="400041" y="266961"/>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474" name="Google Shape;1474;p28"/>
              <p:cNvSpPr/>
              <p:nvPr/>
            </p:nvSpPr>
            <p:spPr>
              <a:xfrm>
                <a:off x="16107466" y="4863720"/>
                <a:ext cx="1481672" cy="627743"/>
              </a:xfrm>
              <a:custGeom>
                <a:rect b="b" l="l" r="r" t="t"/>
                <a:pathLst>
                  <a:path extrusionOk="0" h="266224" w="628373">
                    <a:moveTo>
                      <a:pt x="604072" y="114231"/>
                    </a:moveTo>
                    <a:cubicBezTo>
                      <a:pt x="599882" y="109449"/>
                      <a:pt x="592604" y="108964"/>
                      <a:pt x="587816" y="113147"/>
                    </a:cubicBezTo>
                    <a:cubicBezTo>
                      <a:pt x="586651" y="114165"/>
                      <a:pt x="585703" y="115406"/>
                      <a:pt x="585030" y="116798"/>
                    </a:cubicBezTo>
                    <a:cubicBezTo>
                      <a:pt x="582460" y="123263"/>
                      <a:pt x="577318" y="114231"/>
                      <a:pt x="565988" y="114231"/>
                    </a:cubicBezTo>
                    <a:cubicBezTo>
                      <a:pt x="554659" y="114231"/>
                      <a:pt x="553040" y="120696"/>
                      <a:pt x="545328" y="112900"/>
                    </a:cubicBezTo>
                    <a:cubicBezTo>
                      <a:pt x="537616" y="105103"/>
                      <a:pt x="547899" y="102631"/>
                      <a:pt x="547899" y="102631"/>
                    </a:cubicBezTo>
                    <a:lnTo>
                      <a:pt x="549137" y="92267"/>
                    </a:lnTo>
                    <a:lnTo>
                      <a:pt x="565227" y="60320"/>
                    </a:lnTo>
                    <a:cubicBezTo>
                      <a:pt x="560667" y="58361"/>
                      <a:pt x="555611" y="57863"/>
                      <a:pt x="550755" y="58894"/>
                    </a:cubicBezTo>
                    <a:cubicBezTo>
                      <a:pt x="545995" y="60700"/>
                      <a:pt x="534665" y="59464"/>
                      <a:pt x="533523" y="55376"/>
                    </a:cubicBezTo>
                    <a:cubicBezTo>
                      <a:pt x="532380" y="51288"/>
                      <a:pt x="513434" y="50622"/>
                      <a:pt x="508673" y="54140"/>
                    </a:cubicBezTo>
                    <a:cubicBezTo>
                      <a:pt x="503913" y="57658"/>
                      <a:pt x="493250" y="60700"/>
                      <a:pt x="492678" y="64789"/>
                    </a:cubicBezTo>
                    <a:cubicBezTo>
                      <a:pt x="492107" y="68877"/>
                      <a:pt x="480777" y="67736"/>
                      <a:pt x="476683" y="70684"/>
                    </a:cubicBezTo>
                    <a:cubicBezTo>
                      <a:pt x="472589" y="73631"/>
                      <a:pt x="451167" y="74867"/>
                      <a:pt x="450596" y="77244"/>
                    </a:cubicBezTo>
                    <a:cubicBezTo>
                      <a:pt x="441913" y="79925"/>
                      <a:pt x="432621" y="79925"/>
                      <a:pt x="423938" y="77244"/>
                    </a:cubicBezTo>
                    <a:cubicBezTo>
                      <a:pt x="420320" y="74297"/>
                      <a:pt x="400802" y="77244"/>
                      <a:pt x="398422" y="72490"/>
                    </a:cubicBezTo>
                    <a:cubicBezTo>
                      <a:pt x="396042" y="67736"/>
                      <a:pt x="387759" y="65359"/>
                      <a:pt x="387759" y="61271"/>
                    </a:cubicBezTo>
                    <a:cubicBezTo>
                      <a:pt x="387759" y="57183"/>
                      <a:pt x="372906" y="57087"/>
                      <a:pt x="371193" y="53569"/>
                    </a:cubicBezTo>
                    <a:cubicBezTo>
                      <a:pt x="369479" y="50052"/>
                      <a:pt x="357578" y="48245"/>
                      <a:pt x="355769" y="49386"/>
                    </a:cubicBezTo>
                    <a:cubicBezTo>
                      <a:pt x="353960" y="50527"/>
                      <a:pt x="340917" y="45868"/>
                      <a:pt x="337394" y="45298"/>
                    </a:cubicBezTo>
                    <a:cubicBezTo>
                      <a:pt x="333871" y="44727"/>
                      <a:pt x="322542" y="47675"/>
                      <a:pt x="319018" y="47675"/>
                    </a:cubicBezTo>
                    <a:cubicBezTo>
                      <a:pt x="315496" y="47675"/>
                      <a:pt x="308926" y="54140"/>
                      <a:pt x="304832" y="54710"/>
                    </a:cubicBezTo>
                    <a:cubicBezTo>
                      <a:pt x="300738" y="55281"/>
                      <a:pt x="289409" y="47675"/>
                      <a:pt x="287028" y="49386"/>
                    </a:cubicBezTo>
                    <a:cubicBezTo>
                      <a:pt x="284648" y="51097"/>
                      <a:pt x="277508" y="43491"/>
                      <a:pt x="274556" y="39878"/>
                    </a:cubicBezTo>
                    <a:cubicBezTo>
                      <a:pt x="271605" y="36265"/>
                      <a:pt x="274556" y="26281"/>
                      <a:pt x="272176" y="22668"/>
                    </a:cubicBezTo>
                    <a:cubicBezTo>
                      <a:pt x="269796" y="19055"/>
                      <a:pt x="256848" y="19150"/>
                      <a:pt x="253134" y="16773"/>
                    </a:cubicBezTo>
                    <a:cubicBezTo>
                      <a:pt x="248647" y="13802"/>
                      <a:pt x="243589" y="11794"/>
                      <a:pt x="238282" y="10878"/>
                    </a:cubicBezTo>
                    <a:cubicBezTo>
                      <a:pt x="233968" y="11003"/>
                      <a:pt x="229698" y="9986"/>
                      <a:pt x="225905" y="7931"/>
                    </a:cubicBezTo>
                    <a:cubicBezTo>
                      <a:pt x="221245" y="5280"/>
                      <a:pt x="216249" y="3265"/>
                      <a:pt x="211053" y="1941"/>
                    </a:cubicBezTo>
                    <a:cubicBezTo>
                      <a:pt x="206863" y="800"/>
                      <a:pt x="206292" y="6124"/>
                      <a:pt x="203912" y="8501"/>
                    </a:cubicBezTo>
                    <a:cubicBezTo>
                      <a:pt x="201532" y="10878"/>
                      <a:pt x="194391" y="11449"/>
                      <a:pt x="193249" y="15632"/>
                    </a:cubicBezTo>
                    <a:cubicBezTo>
                      <a:pt x="192106" y="19816"/>
                      <a:pt x="183728" y="20957"/>
                      <a:pt x="184966" y="25140"/>
                    </a:cubicBezTo>
                    <a:cubicBezTo>
                      <a:pt x="186160" y="31123"/>
                      <a:pt x="188593" y="36790"/>
                      <a:pt x="192106" y="41780"/>
                    </a:cubicBezTo>
                    <a:cubicBezTo>
                      <a:pt x="195058" y="44157"/>
                      <a:pt x="193249" y="51288"/>
                      <a:pt x="191535" y="53569"/>
                    </a:cubicBezTo>
                    <a:cubicBezTo>
                      <a:pt x="189821" y="55851"/>
                      <a:pt x="177254" y="57753"/>
                      <a:pt x="174874" y="61841"/>
                    </a:cubicBezTo>
                    <a:cubicBezTo>
                      <a:pt x="172493" y="65930"/>
                      <a:pt x="166590" y="61271"/>
                      <a:pt x="160688" y="57753"/>
                    </a:cubicBezTo>
                    <a:cubicBezTo>
                      <a:pt x="155591" y="54979"/>
                      <a:pt x="149343" y="55425"/>
                      <a:pt x="144693" y="58894"/>
                    </a:cubicBezTo>
                    <a:cubicBezTo>
                      <a:pt x="141741" y="61271"/>
                      <a:pt x="131077" y="52999"/>
                      <a:pt x="128126" y="52429"/>
                    </a:cubicBezTo>
                    <a:cubicBezTo>
                      <a:pt x="125175" y="51858"/>
                      <a:pt x="124508" y="40544"/>
                      <a:pt x="121557" y="41114"/>
                    </a:cubicBezTo>
                    <a:cubicBezTo>
                      <a:pt x="112166" y="40362"/>
                      <a:pt x="102862" y="38771"/>
                      <a:pt x="93756" y="36360"/>
                    </a:cubicBezTo>
                    <a:cubicBezTo>
                      <a:pt x="89567" y="35219"/>
                      <a:pt x="80713" y="35789"/>
                      <a:pt x="79475" y="38737"/>
                    </a:cubicBezTo>
                    <a:cubicBezTo>
                      <a:pt x="78237" y="41684"/>
                      <a:pt x="67669" y="41114"/>
                      <a:pt x="65860" y="44727"/>
                    </a:cubicBezTo>
                    <a:cubicBezTo>
                      <a:pt x="64051" y="48340"/>
                      <a:pt x="55768" y="50052"/>
                      <a:pt x="52817" y="53569"/>
                    </a:cubicBezTo>
                    <a:cubicBezTo>
                      <a:pt x="49865" y="57087"/>
                      <a:pt x="39773" y="57183"/>
                      <a:pt x="37393" y="62507"/>
                    </a:cubicBezTo>
                    <a:cubicBezTo>
                      <a:pt x="35013" y="67831"/>
                      <a:pt x="22636" y="70113"/>
                      <a:pt x="19113" y="70779"/>
                    </a:cubicBezTo>
                    <a:cubicBezTo>
                      <a:pt x="15590" y="71445"/>
                      <a:pt x="6069" y="73156"/>
                      <a:pt x="5403" y="76103"/>
                    </a:cubicBezTo>
                    <a:cubicBezTo>
                      <a:pt x="5403" y="77339"/>
                      <a:pt x="3689" y="77530"/>
                      <a:pt x="1785" y="77244"/>
                    </a:cubicBezTo>
                    <a:cubicBezTo>
                      <a:pt x="2107" y="78038"/>
                      <a:pt x="2331" y="78869"/>
                      <a:pt x="2452" y="79717"/>
                    </a:cubicBezTo>
                    <a:cubicBezTo>
                      <a:pt x="4927" y="93218"/>
                      <a:pt x="10735" y="92742"/>
                      <a:pt x="16828" y="98162"/>
                    </a:cubicBezTo>
                    <a:cubicBezTo>
                      <a:pt x="21696" y="103167"/>
                      <a:pt x="28030" y="106497"/>
                      <a:pt x="34917" y="107670"/>
                    </a:cubicBezTo>
                    <a:cubicBezTo>
                      <a:pt x="42696" y="108972"/>
                      <a:pt x="49230" y="114235"/>
                      <a:pt x="52150" y="121552"/>
                    </a:cubicBezTo>
                    <a:cubicBezTo>
                      <a:pt x="53970" y="127638"/>
                      <a:pt x="57711" y="132974"/>
                      <a:pt x="62813" y="136765"/>
                    </a:cubicBezTo>
                    <a:cubicBezTo>
                      <a:pt x="66431" y="139617"/>
                      <a:pt x="61576" y="149410"/>
                      <a:pt x="61576" y="156827"/>
                    </a:cubicBezTo>
                    <a:cubicBezTo>
                      <a:pt x="61576" y="164243"/>
                      <a:pt x="52055" y="166335"/>
                      <a:pt x="57006" y="173180"/>
                    </a:cubicBezTo>
                    <a:cubicBezTo>
                      <a:pt x="61956" y="180026"/>
                      <a:pt x="93089" y="184210"/>
                      <a:pt x="102134" y="184210"/>
                    </a:cubicBezTo>
                    <a:cubicBezTo>
                      <a:pt x="111179" y="184210"/>
                      <a:pt x="114416" y="192862"/>
                      <a:pt x="117177" y="193718"/>
                    </a:cubicBezTo>
                    <a:cubicBezTo>
                      <a:pt x="122890" y="194573"/>
                      <a:pt x="123651" y="201419"/>
                      <a:pt x="130126" y="203226"/>
                    </a:cubicBezTo>
                    <a:cubicBezTo>
                      <a:pt x="138409" y="204780"/>
                      <a:pt x="144683" y="211588"/>
                      <a:pt x="145549" y="219960"/>
                    </a:cubicBezTo>
                    <a:cubicBezTo>
                      <a:pt x="148215" y="231560"/>
                      <a:pt x="155927" y="235363"/>
                      <a:pt x="157164" y="240592"/>
                    </a:cubicBezTo>
                    <a:cubicBezTo>
                      <a:pt x="158402" y="245822"/>
                      <a:pt x="172683" y="241828"/>
                      <a:pt x="183061" y="243159"/>
                    </a:cubicBezTo>
                    <a:cubicBezTo>
                      <a:pt x="193439" y="244491"/>
                      <a:pt x="223049" y="243159"/>
                      <a:pt x="230665" y="244491"/>
                    </a:cubicBezTo>
                    <a:cubicBezTo>
                      <a:pt x="238282" y="245822"/>
                      <a:pt x="256562" y="244491"/>
                      <a:pt x="266844" y="252192"/>
                    </a:cubicBezTo>
                    <a:cubicBezTo>
                      <a:pt x="277127" y="259893"/>
                      <a:pt x="282363" y="253428"/>
                      <a:pt x="288837" y="257326"/>
                    </a:cubicBezTo>
                    <a:cubicBezTo>
                      <a:pt x="294721" y="261732"/>
                      <a:pt x="302135" y="263583"/>
                      <a:pt x="309402" y="262461"/>
                    </a:cubicBezTo>
                    <a:cubicBezTo>
                      <a:pt x="318924" y="261225"/>
                      <a:pt x="318924" y="268926"/>
                      <a:pt x="324922" y="270257"/>
                    </a:cubicBezTo>
                    <a:cubicBezTo>
                      <a:pt x="330919" y="271588"/>
                      <a:pt x="343011" y="259893"/>
                      <a:pt x="359768" y="252192"/>
                    </a:cubicBezTo>
                    <a:cubicBezTo>
                      <a:pt x="376524" y="244491"/>
                      <a:pt x="395947" y="249625"/>
                      <a:pt x="404992" y="250861"/>
                    </a:cubicBezTo>
                    <a:cubicBezTo>
                      <a:pt x="418727" y="251303"/>
                      <a:pt x="431949" y="245624"/>
                      <a:pt x="441075" y="235363"/>
                    </a:cubicBezTo>
                    <a:cubicBezTo>
                      <a:pt x="451453" y="223858"/>
                      <a:pt x="464306" y="225855"/>
                      <a:pt x="465639" y="216347"/>
                    </a:cubicBezTo>
                    <a:cubicBezTo>
                      <a:pt x="466972" y="206839"/>
                      <a:pt x="455356" y="202180"/>
                      <a:pt x="460498" y="193147"/>
                    </a:cubicBezTo>
                    <a:cubicBezTo>
                      <a:pt x="464301" y="186488"/>
                      <a:pt x="472791" y="184168"/>
                      <a:pt x="479459" y="187967"/>
                    </a:cubicBezTo>
                    <a:cubicBezTo>
                      <a:pt x="479486" y="187982"/>
                      <a:pt x="479513" y="187997"/>
                      <a:pt x="479540" y="188013"/>
                    </a:cubicBezTo>
                    <a:cubicBezTo>
                      <a:pt x="490002" y="192880"/>
                      <a:pt x="502256" y="191905"/>
                      <a:pt x="511815" y="185446"/>
                    </a:cubicBezTo>
                    <a:cubicBezTo>
                      <a:pt x="520320" y="178945"/>
                      <a:pt x="530816" y="175586"/>
                      <a:pt x="541520" y="175938"/>
                    </a:cubicBezTo>
                    <a:cubicBezTo>
                      <a:pt x="553135" y="174607"/>
                      <a:pt x="551898" y="166905"/>
                      <a:pt x="559610" y="159109"/>
                    </a:cubicBezTo>
                    <a:cubicBezTo>
                      <a:pt x="566071" y="152510"/>
                      <a:pt x="574932" y="148806"/>
                      <a:pt x="584173" y="148840"/>
                    </a:cubicBezTo>
                    <a:cubicBezTo>
                      <a:pt x="591885" y="148840"/>
                      <a:pt x="602168" y="141138"/>
                      <a:pt x="609974" y="143705"/>
                    </a:cubicBezTo>
                    <a:cubicBezTo>
                      <a:pt x="617782" y="146273"/>
                      <a:pt x="629016" y="147509"/>
                      <a:pt x="630635" y="141138"/>
                    </a:cubicBezTo>
                    <a:cubicBezTo>
                      <a:pt x="632253" y="134768"/>
                      <a:pt x="610451" y="121932"/>
                      <a:pt x="604072" y="114231"/>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475" name="Google Shape;1475;p28"/>
              <p:cNvSpPr/>
              <p:nvPr/>
            </p:nvSpPr>
            <p:spPr>
              <a:xfrm>
                <a:off x="13560336" y="5940452"/>
                <a:ext cx="67348" cy="201774"/>
              </a:xfrm>
              <a:custGeom>
                <a:rect b="b" l="l" r="r" t="t"/>
                <a:pathLst>
                  <a:path extrusionOk="0" h="85572" w="28562">
                    <a:moveTo>
                      <a:pt x="15305" y="83457"/>
                    </a:moveTo>
                    <a:lnTo>
                      <a:pt x="17399" y="84598"/>
                    </a:lnTo>
                    <a:cubicBezTo>
                      <a:pt x="18345" y="74864"/>
                      <a:pt x="20487" y="65284"/>
                      <a:pt x="23778" y="56074"/>
                    </a:cubicBezTo>
                    <a:cubicBezTo>
                      <a:pt x="25275" y="53112"/>
                      <a:pt x="26150" y="49877"/>
                      <a:pt x="26349" y="46566"/>
                    </a:cubicBezTo>
                    <a:cubicBezTo>
                      <a:pt x="22691" y="43164"/>
                      <a:pt x="20109" y="38769"/>
                      <a:pt x="18923" y="33920"/>
                    </a:cubicBezTo>
                    <a:cubicBezTo>
                      <a:pt x="18923" y="32113"/>
                      <a:pt x="20160" y="20609"/>
                      <a:pt x="23207" y="19373"/>
                    </a:cubicBezTo>
                    <a:cubicBezTo>
                      <a:pt x="25197" y="19100"/>
                      <a:pt x="27215" y="19100"/>
                      <a:pt x="29205" y="19373"/>
                    </a:cubicBezTo>
                    <a:cubicBezTo>
                      <a:pt x="29776" y="15760"/>
                      <a:pt x="30443" y="10720"/>
                      <a:pt x="30919" y="6061"/>
                    </a:cubicBezTo>
                    <a:lnTo>
                      <a:pt x="20827" y="1783"/>
                    </a:lnTo>
                    <a:cubicBezTo>
                      <a:pt x="19332" y="4795"/>
                      <a:pt x="18243" y="7993"/>
                      <a:pt x="17590" y="11291"/>
                    </a:cubicBezTo>
                    <a:cubicBezTo>
                      <a:pt x="14226" y="23930"/>
                      <a:pt x="8892" y="35962"/>
                      <a:pt x="1785" y="46946"/>
                    </a:cubicBezTo>
                    <a:lnTo>
                      <a:pt x="16162" y="82126"/>
                    </a:ln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476" name="Google Shape;1476;p28"/>
              <p:cNvSpPr/>
              <p:nvPr/>
            </p:nvSpPr>
            <p:spPr>
              <a:xfrm>
                <a:off x="13597828" y="5935295"/>
                <a:ext cx="202045" cy="224193"/>
              </a:xfrm>
              <a:custGeom>
                <a:rect b="b" l="l" r="r" t="t"/>
                <a:pathLst>
                  <a:path extrusionOk="0" h="95080" w="85687">
                    <a:moveTo>
                      <a:pt x="79761" y="1783"/>
                    </a:moveTo>
                    <a:cubicBezTo>
                      <a:pt x="71498" y="6365"/>
                      <a:pt x="62943" y="10399"/>
                      <a:pt x="54150" y="13858"/>
                    </a:cubicBezTo>
                    <a:cubicBezTo>
                      <a:pt x="47345" y="16358"/>
                      <a:pt x="40934" y="19816"/>
                      <a:pt x="35108" y="24127"/>
                    </a:cubicBezTo>
                    <a:lnTo>
                      <a:pt x="16828" y="14618"/>
                    </a:lnTo>
                    <a:lnTo>
                      <a:pt x="15305" y="7583"/>
                    </a:lnTo>
                    <a:lnTo>
                      <a:pt x="15305" y="7583"/>
                    </a:lnTo>
                    <a:cubicBezTo>
                      <a:pt x="14543" y="14428"/>
                      <a:pt x="13591" y="22320"/>
                      <a:pt x="12925" y="24792"/>
                    </a:cubicBezTo>
                    <a:cubicBezTo>
                      <a:pt x="11782" y="29546"/>
                      <a:pt x="11782" y="53316"/>
                      <a:pt x="8164" y="57975"/>
                    </a:cubicBezTo>
                    <a:cubicBezTo>
                      <a:pt x="4874" y="67186"/>
                      <a:pt x="2731" y="76766"/>
                      <a:pt x="1785" y="86499"/>
                    </a:cubicBezTo>
                    <a:cubicBezTo>
                      <a:pt x="7367" y="89814"/>
                      <a:pt x="13350" y="92402"/>
                      <a:pt x="19589" y="94201"/>
                    </a:cubicBezTo>
                    <a:cubicBezTo>
                      <a:pt x="26932" y="94171"/>
                      <a:pt x="33391" y="89344"/>
                      <a:pt x="35489" y="82316"/>
                    </a:cubicBezTo>
                    <a:cubicBezTo>
                      <a:pt x="35489" y="77562"/>
                      <a:pt x="41773" y="76801"/>
                      <a:pt x="48152" y="76801"/>
                    </a:cubicBezTo>
                    <a:cubicBezTo>
                      <a:pt x="54531" y="76801"/>
                      <a:pt x="55197" y="69670"/>
                      <a:pt x="59957" y="67293"/>
                    </a:cubicBezTo>
                    <a:cubicBezTo>
                      <a:pt x="64718" y="64916"/>
                      <a:pt x="49675" y="51510"/>
                      <a:pt x="44914" y="49893"/>
                    </a:cubicBezTo>
                    <a:cubicBezTo>
                      <a:pt x="40154" y="48277"/>
                      <a:pt x="48913" y="38103"/>
                      <a:pt x="64718" y="37248"/>
                    </a:cubicBezTo>
                    <a:cubicBezTo>
                      <a:pt x="80522" y="36392"/>
                      <a:pt x="76619" y="30972"/>
                      <a:pt x="85283" y="30972"/>
                    </a:cubicBezTo>
                    <a:lnTo>
                      <a:pt x="86425" y="30972"/>
                    </a:lnTo>
                    <a:cubicBezTo>
                      <a:pt x="84902" y="24031"/>
                      <a:pt x="82998" y="15664"/>
                      <a:pt x="81665" y="11291"/>
                    </a:cubicBezTo>
                    <a:cubicBezTo>
                      <a:pt x="80774" y="8178"/>
                      <a:pt x="80138" y="4998"/>
                      <a:pt x="79761" y="1783"/>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477" name="Google Shape;1477;p28"/>
              <p:cNvSpPr/>
              <p:nvPr/>
            </p:nvSpPr>
            <p:spPr>
              <a:xfrm>
                <a:off x="15248669" y="5399653"/>
                <a:ext cx="516342" cy="224193"/>
              </a:xfrm>
              <a:custGeom>
                <a:rect b="b" l="l" r="r" t="t"/>
                <a:pathLst>
                  <a:path extrusionOk="0" h="95080" w="218978">
                    <a:moveTo>
                      <a:pt x="203765" y="18630"/>
                    </a:moveTo>
                    <a:cubicBezTo>
                      <a:pt x="196053" y="9693"/>
                      <a:pt x="193673" y="15588"/>
                      <a:pt x="184723" y="13306"/>
                    </a:cubicBezTo>
                    <a:cubicBezTo>
                      <a:pt x="175773" y="11024"/>
                      <a:pt x="140261" y="7316"/>
                      <a:pt x="133120" y="10264"/>
                    </a:cubicBezTo>
                    <a:cubicBezTo>
                      <a:pt x="125980" y="13211"/>
                      <a:pt x="111223" y="5034"/>
                      <a:pt x="106462" y="2657"/>
                    </a:cubicBezTo>
                    <a:cubicBezTo>
                      <a:pt x="101702" y="280"/>
                      <a:pt x="86373" y="2657"/>
                      <a:pt x="85802" y="10929"/>
                    </a:cubicBezTo>
                    <a:cubicBezTo>
                      <a:pt x="85231" y="19201"/>
                      <a:pt x="78661" y="19201"/>
                      <a:pt x="67998" y="13876"/>
                    </a:cubicBezTo>
                    <a:cubicBezTo>
                      <a:pt x="57335" y="8552"/>
                      <a:pt x="41340" y="8552"/>
                      <a:pt x="40768" y="14447"/>
                    </a:cubicBezTo>
                    <a:cubicBezTo>
                      <a:pt x="40197" y="20342"/>
                      <a:pt x="32390" y="26332"/>
                      <a:pt x="28296" y="28043"/>
                    </a:cubicBezTo>
                    <a:cubicBezTo>
                      <a:pt x="25407" y="31214"/>
                      <a:pt x="23317" y="35028"/>
                      <a:pt x="22203" y="39168"/>
                    </a:cubicBezTo>
                    <a:cubicBezTo>
                      <a:pt x="25226" y="40688"/>
                      <a:pt x="27790" y="42985"/>
                      <a:pt x="29629" y="45823"/>
                    </a:cubicBezTo>
                    <a:cubicBezTo>
                      <a:pt x="33628" y="50577"/>
                      <a:pt x="43910" y="49817"/>
                      <a:pt x="45529" y="45063"/>
                    </a:cubicBezTo>
                    <a:cubicBezTo>
                      <a:pt x="47147" y="40309"/>
                      <a:pt x="63714" y="49817"/>
                      <a:pt x="73234" y="57708"/>
                    </a:cubicBezTo>
                    <a:cubicBezTo>
                      <a:pt x="82755" y="65600"/>
                      <a:pt x="68474" y="60085"/>
                      <a:pt x="64475" y="67977"/>
                    </a:cubicBezTo>
                    <a:cubicBezTo>
                      <a:pt x="60476" y="75869"/>
                      <a:pt x="48671" y="67977"/>
                      <a:pt x="45434" y="71115"/>
                    </a:cubicBezTo>
                    <a:cubicBezTo>
                      <a:pt x="36063" y="74548"/>
                      <a:pt x="26059" y="75910"/>
                      <a:pt x="16110" y="75108"/>
                    </a:cubicBezTo>
                    <a:cubicBezTo>
                      <a:pt x="10587" y="74347"/>
                      <a:pt x="1067" y="83000"/>
                      <a:pt x="1828" y="86993"/>
                    </a:cubicBezTo>
                    <a:cubicBezTo>
                      <a:pt x="2590" y="90987"/>
                      <a:pt x="23250" y="84616"/>
                      <a:pt x="30391" y="89275"/>
                    </a:cubicBezTo>
                    <a:cubicBezTo>
                      <a:pt x="37531" y="93934"/>
                      <a:pt x="44577" y="84616"/>
                      <a:pt x="48575" y="90131"/>
                    </a:cubicBezTo>
                    <a:cubicBezTo>
                      <a:pt x="52574" y="95646"/>
                      <a:pt x="61238" y="91652"/>
                      <a:pt x="65142" y="93268"/>
                    </a:cubicBezTo>
                    <a:cubicBezTo>
                      <a:pt x="73870" y="93712"/>
                      <a:pt x="82622" y="93170"/>
                      <a:pt x="91229" y="91652"/>
                    </a:cubicBezTo>
                    <a:cubicBezTo>
                      <a:pt x="93416" y="88968"/>
                      <a:pt x="94595" y="85605"/>
                      <a:pt x="94561" y="82144"/>
                    </a:cubicBezTo>
                    <a:cubicBezTo>
                      <a:pt x="94561" y="76820"/>
                      <a:pt x="98940" y="78151"/>
                      <a:pt x="103415" y="76820"/>
                    </a:cubicBezTo>
                    <a:cubicBezTo>
                      <a:pt x="107890" y="75489"/>
                      <a:pt x="111032" y="69689"/>
                      <a:pt x="114555" y="69689"/>
                    </a:cubicBezTo>
                    <a:cubicBezTo>
                      <a:pt x="118077" y="69689"/>
                      <a:pt x="123028" y="64364"/>
                      <a:pt x="126551" y="65695"/>
                    </a:cubicBezTo>
                    <a:cubicBezTo>
                      <a:pt x="130074" y="67026"/>
                      <a:pt x="134549" y="73302"/>
                      <a:pt x="139023" y="69689"/>
                    </a:cubicBezTo>
                    <a:cubicBezTo>
                      <a:pt x="143498" y="66076"/>
                      <a:pt x="144735" y="69689"/>
                      <a:pt x="151020" y="61702"/>
                    </a:cubicBezTo>
                    <a:cubicBezTo>
                      <a:pt x="157303" y="53715"/>
                      <a:pt x="161207" y="55522"/>
                      <a:pt x="169204" y="56377"/>
                    </a:cubicBezTo>
                    <a:cubicBezTo>
                      <a:pt x="175980" y="57711"/>
                      <a:pt x="182734" y="53978"/>
                      <a:pt x="185199" y="47535"/>
                    </a:cubicBezTo>
                    <a:cubicBezTo>
                      <a:pt x="187865" y="42210"/>
                      <a:pt x="195862" y="42210"/>
                      <a:pt x="200718" y="38692"/>
                    </a:cubicBezTo>
                    <a:cubicBezTo>
                      <a:pt x="206371" y="35184"/>
                      <a:pt x="212330" y="32193"/>
                      <a:pt x="218522" y="29755"/>
                    </a:cubicBezTo>
                    <a:cubicBezTo>
                      <a:pt x="220045" y="29089"/>
                      <a:pt x="220426" y="27568"/>
                      <a:pt x="220331" y="25476"/>
                    </a:cubicBezTo>
                    <a:cubicBezTo>
                      <a:pt x="213381" y="19391"/>
                      <a:pt x="210429" y="26047"/>
                      <a:pt x="203765" y="18630"/>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478" name="Google Shape;1478;p28"/>
              <p:cNvSpPr/>
              <p:nvPr/>
            </p:nvSpPr>
            <p:spPr>
              <a:xfrm>
                <a:off x="13832200" y="5371652"/>
                <a:ext cx="314293" cy="134516"/>
              </a:xfrm>
              <a:custGeom>
                <a:rect b="b" l="l" r="r" t="t"/>
                <a:pathLst>
                  <a:path extrusionOk="0" h="57048" w="133291">
                    <a:moveTo>
                      <a:pt x="56720" y="49426"/>
                    </a:moveTo>
                    <a:cubicBezTo>
                      <a:pt x="63195" y="46479"/>
                      <a:pt x="65575" y="53610"/>
                      <a:pt x="70906" y="60646"/>
                    </a:cubicBezTo>
                    <a:cubicBezTo>
                      <a:pt x="71225" y="61067"/>
                      <a:pt x="71512" y="61512"/>
                      <a:pt x="71763" y="61977"/>
                    </a:cubicBezTo>
                    <a:cubicBezTo>
                      <a:pt x="79094" y="60836"/>
                      <a:pt x="84616" y="58744"/>
                      <a:pt x="92043" y="57888"/>
                    </a:cubicBezTo>
                    <a:cubicBezTo>
                      <a:pt x="98036" y="57553"/>
                      <a:pt x="104044" y="58162"/>
                      <a:pt x="109846" y="59695"/>
                    </a:cubicBezTo>
                    <a:cubicBezTo>
                      <a:pt x="108894" y="57983"/>
                      <a:pt x="108228" y="56462"/>
                      <a:pt x="108799" y="55321"/>
                    </a:cubicBezTo>
                    <a:cubicBezTo>
                      <a:pt x="110608" y="51803"/>
                      <a:pt x="119463" y="56557"/>
                      <a:pt x="122414" y="59505"/>
                    </a:cubicBezTo>
                    <a:cubicBezTo>
                      <a:pt x="126920" y="62782"/>
                      <a:pt x="132897" y="63224"/>
                      <a:pt x="137838" y="60646"/>
                    </a:cubicBezTo>
                    <a:cubicBezTo>
                      <a:pt x="140789" y="57698"/>
                      <a:pt x="133077" y="54751"/>
                      <a:pt x="131364" y="51803"/>
                    </a:cubicBezTo>
                    <a:cubicBezTo>
                      <a:pt x="130411" y="50282"/>
                      <a:pt x="132792" y="47239"/>
                      <a:pt x="135362" y="44482"/>
                    </a:cubicBezTo>
                    <a:cubicBezTo>
                      <a:pt x="130221" y="41629"/>
                      <a:pt x="124890" y="37541"/>
                      <a:pt x="123081" y="38207"/>
                    </a:cubicBezTo>
                    <a:cubicBezTo>
                      <a:pt x="121272" y="38872"/>
                      <a:pt x="120415" y="25751"/>
                      <a:pt x="116797" y="25751"/>
                    </a:cubicBezTo>
                    <a:cubicBezTo>
                      <a:pt x="113179" y="25751"/>
                      <a:pt x="113274" y="23089"/>
                      <a:pt x="109656" y="23089"/>
                    </a:cubicBezTo>
                    <a:cubicBezTo>
                      <a:pt x="102756" y="22658"/>
                      <a:pt x="95838" y="23562"/>
                      <a:pt x="89281" y="25751"/>
                    </a:cubicBezTo>
                    <a:cubicBezTo>
                      <a:pt x="85664" y="28413"/>
                      <a:pt x="81284" y="19571"/>
                      <a:pt x="76809" y="19571"/>
                    </a:cubicBezTo>
                    <a:cubicBezTo>
                      <a:pt x="71727" y="18676"/>
                      <a:pt x="67226" y="15760"/>
                      <a:pt x="64337" y="11489"/>
                    </a:cubicBezTo>
                    <a:cubicBezTo>
                      <a:pt x="61671" y="7971"/>
                      <a:pt x="39488" y="13296"/>
                      <a:pt x="33299" y="8827"/>
                    </a:cubicBezTo>
                    <a:cubicBezTo>
                      <a:pt x="26178" y="4078"/>
                      <a:pt x="17772" y="1623"/>
                      <a:pt x="9211" y="1791"/>
                    </a:cubicBezTo>
                    <a:cubicBezTo>
                      <a:pt x="6561" y="2553"/>
                      <a:pt x="4053" y="3742"/>
                      <a:pt x="1785" y="5309"/>
                    </a:cubicBezTo>
                    <a:cubicBezTo>
                      <a:pt x="13401" y="12060"/>
                      <a:pt x="30348" y="10253"/>
                      <a:pt x="32633" y="22518"/>
                    </a:cubicBezTo>
                    <a:cubicBezTo>
                      <a:pt x="35299" y="36685"/>
                      <a:pt x="43296" y="31076"/>
                      <a:pt x="40345" y="43151"/>
                    </a:cubicBezTo>
                    <a:cubicBezTo>
                      <a:pt x="39538" y="45836"/>
                      <a:pt x="37947" y="48220"/>
                      <a:pt x="35775" y="49997"/>
                    </a:cubicBezTo>
                    <a:cubicBezTo>
                      <a:pt x="42738" y="50993"/>
                      <a:pt x="49821" y="50800"/>
                      <a:pt x="56720" y="49426"/>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479" name="Google Shape;1479;p28"/>
              <p:cNvSpPr/>
              <p:nvPr/>
            </p:nvSpPr>
            <p:spPr>
              <a:xfrm>
                <a:off x="15657348" y="5807952"/>
                <a:ext cx="112248" cy="89677"/>
              </a:xfrm>
              <a:custGeom>
                <a:rect b="b" l="l" r="r" t="t"/>
                <a:pathLst>
                  <a:path extrusionOk="0" h="38032" w="47604">
                    <a:moveTo>
                      <a:pt x="24540" y="1783"/>
                    </a:moveTo>
                    <a:cubicBezTo>
                      <a:pt x="15289" y="2185"/>
                      <a:pt x="6808" y="7040"/>
                      <a:pt x="1785" y="14809"/>
                    </a:cubicBezTo>
                    <a:cubicBezTo>
                      <a:pt x="3320" y="16446"/>
                      <a:pt x="4489" y="18390"/>
                      <a:pt x="5213" y="20514"/>
                    </a:cubicBezTo>
                    <a:cubicBezTo>
                      <a:pt x="7280" y="26329"/>
                      <a:pt x="11507" y="31129"/>
                      <a:pt x="17018" y="33920"/>
                    </a:cubicBezTo>
                    <a:cubicBezTo>
                      <a:pt x="20446" y="35821"/>
                      <a:pt x="19970" y="41051"/>
                      <a:pt x="19113" y="45710"/>
                    </a:cubicBezTo>
                    <a:cubicBezTo>
                      <a:pt x="21957" y="45668"/>
                      <a:pt x="24792" y="45381"/>
                      <a:pt x="27587" y="44854"/>
                    </a:cubicBezTo>
                    <a:cubicBezTo>
                      <a:pt x="33394" y="43523"/>
                      <a:pt x="45867" y="25838"/>
                      <a:pt x="47580" y="20894"/>
                    </a:cubicBezTo>
                    <a:cubicBezTo>
                      <a:pt x="49295" y="15950"/>
                      <a:pt x="32061" y="2258"/>
                      <a:pt x="24540" y="1783"/>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480" name="Google Shape;1480;p28"/>
              <p:cNvSpPr/>
              <p:nvPr/>
            </p:nvSpPr>
            <p:spPr>
              <a:xfrm>
                <a:off x="17791186" y="5414491"/>
                <a:ext cx="314293" cy="291451"/>
              </a:xfrm>
              <a:custGeom>
                <a:rect b="b" l="l" r="r" t="t"/>
                <a:pathLst>
                  <a:path extrusionOk="0" h="123604" w="133291">
                    <a:moveTo>
                      <a:pt x="133934" y="8248"/>
                    </a:moveTo>
                    <a:cubicBezTo>
                      <a:pt x="126222" y="10911"/>
                      <a:pt x="123651" y="1783"/>
                      <a:pt x="117177" y="1783"/>
                    </a:cubicBezTo>
                    <a:cubicBezTo>
                      <a:pt x="110703" y="1783"/>
                      <a:pt x="112036" y="17281"/>
                      <a:pt x="105562" y="17281"/>
                    </a:cubicBezTo>
                    <a:cubicBezTo>
                      <a:pt x="99088" y="17281"/>
                      <a:pt x="100421" y="26313"/>
                      <a:pt x="91376" y="27645"/>
                    </a:cubicBezTo>
                    <a:cubicBezTo>
                      <a:pt x="82331" y="28976"/>
                      <a:pt x="79761" y="28881"/>
                      <a:pt x="83569" y="35346"/>
                    </a:cubicBezTo>
                    <a:cubicBezTo>
                      <a:pt x="87377" y="41812"/>
                      <a:pt x="78428" y="39244"/>
                      <a:pt x="70716" y="39244"/>
                    </a:cubicBezTo>
                    <a:cubicBezTo>
                      <a:pt x="63004" y="39244"/>
                      <a:pt x="62909" y="34015"/>
                      <a:pt x="57767" y="34015"/>
                    </a:cubicBezTo>
                    <a:cubicBezTo>
                      <a:pt x="52626" y="34015"/>
                      <a:pt x="48246" y="43523"/>
                      <a:pt x="44914" y="48182"/>
                    </a:cubicBezTo>
                    <a:cubicBezTo>
                      <a:pt x="41582" y="52841"/>
                      <a:pt x="15209" y="65011"/>
                      <a:pt x="7497" y="68814"/>
                    </a:cubicBezTo>
                    <a:cubicBezTo>
                      <a:pt x="4670" y="71053"/>
                      <a:pt x="2661" y="74161"/>
                      <a:pt x="1785" y="77657"/>
                    </a:cubicBezTo>
                    <a:cubicBezTo>
                      <a:pt x="10566" y="78485"/>
                      <a:pt x="18734" y="82513"/>
                      <a:pt x="24730" y="88971"/>
                    </a:cubicBezTo>
                    <a:cubicBezTo>
                      <a:pt x="30348" y="96007"/>
                      <a:pt x="18161" y="103994"/>
                      <a:pt x="12829" y="110555"/>
                    </a:cubicBezTo>
                    <a:cubicBezTo>
                      <a:pt x="7497" y="117115"/>
                      <a:pt x="16161" y="117305"/>
                      <a:pt x="16447" y="122725"/>
                    </a:cubicBezTo>
                    <a:cubicBezTo>
                      <a:pt x="16732" y="128144"/>
                      <a:pt x="23873" y="132233"/>
                      <a:pt x="26539" y="127669"/>
                    </a:cubicBezTo>
                    <a:cubicBezTo>
                      <a:pt x="29205" y="123105"/>
                      <a:pt x="33584" y="124722"/>
                      <a:pt x="41867" y="124722"/>
                    </a:cubicBezTo>
                    <a:cubicBezTo>
                      <a:pt x="43861" y="124620"/>
                      <a:pt x="45727" y="125701"/>
                      <a:pt x="46628" y="127479"/>
                    </a:cubicBezTo>
                    <a:cubicBezTo>
                      <a:pt x="51293" y="123771"/>
                      <a:pt x="56625" y="120348"/>
                      <a:pt x="58434" y="118636"/>
                    </a:cubicBezTo>
                    <a:cubicBezTo>
                      <a:pt x="63892" y="115348"/>
                      <a:pt x="70282" y="113945"/>
                      <a:pt x="76618" y="114643"/>
                    </a:cubicBezTo>
                    <a:cubicBezTo>
                      <a:pt x="80515" y="114667"/>
                      <a:pt x="84281" y="113244"/>
                      <a:pt x="87186" y="110650"/>
                    </a:cubicBezTo>
                    <a:cubicBezTo>
                      <a:pt x="81850" y="104531"/>
                      <a:pt x="75918" y="98957"/>
                      <a:pt x="69477" y="94011"/>
                    </a:cubicBezTo>
                    <a:cubicBezTo>
                      <a:pt x="62623" y="89827"/>
                      <a:pt x="66812" y="78322"/>
                      <a:pt x="75095" y="76231"/>
                    </a:cubicBezTo>
                    <a:cubicBezTo>
                      <a:pt x="87323" y="70129"/>
                      <a:pt x="99012" y="63004"/>
                      <a:pt x="110036" y="54933"/>
                    </a:cubicBezTo>
                    <a:cubicBezTo>
                      <a:pt x="116320" y="51415"/>
                      <a:pt x="112131" y="39815"/>
                      <a:pt x="117177" y="30687"/>
                    </a:cubicBezTo>
                    <a:cubicBezTo>
                      <a:pt x="123464" y="22406"/>
                      <a:pt x="130976" y="15128"/>
                      <a:pt x="139456" y="9104"/>
                    </a:cubicBezTo>
                    <a:cubicBezTo>
                      <a:pt x="137779" y="8165"/>
                      <a:pt x="135818" y="7861"/>
                      <a:pt x="133934" y="8248"/>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481" name="Google Shape;1481;p28"/>
              <p:cNvSpPr/>
              <p:nvPr/>
            </p:nvSpPr>
            <p:spPr>
              <a:xfrm>
                <a:off x="15755906" y="6106142"/>
                <a:ext cx="359193" cy="201774"/>
              </a:xfrm>
              <a:custGeom>
                <a:rect b="b" l="l" r="r" t="t"/>
                <a:pathLst>
                  <a:path extrusionOk="0" h="85572" w="152333">
                    <a:moveTo>
                      <a:pt x="153071" y="57019"/>
                    </a:moveTo>
                    <a:cubicBezTo>
                      <a:pt x="151550" y="56916"/>
                      <a:pt x="150023" y="56916"/>
                      <a:pt x="148501" y="57019"/>
                    </a:cubicBezTo>
                    <a:cubicBezTo>
                      <a:pt x="136981" y="57495"/>
                      <a:pt x="129460" y="51695"/>
                      <a:pt x="122224" y="52170"/>
                    </a:cubicBezTo>
                    <a:cubicBezTo>
                      <a:pt x="108271" y="50213"/>
                      <a:pt x="95004" y="44894"/>
                      <a:pt x="83569" y="36672"/>
                    </a:cubicBezTo>
                    <a:cubicBezTo>
                      <a:pt x="74048" y="29161"/>
                      <a:pt x="48913" y="13092"/>
                      <a:pt x="42725" y="6912"/>
                    </a:cubicBezTo>
                    <a:cubicBezTo>
                      <a:pt x="36536" y="732"/>
                      <a:pt x="27587" y="732"/>
                      <a:pt x="26730" y="3775"/>
                    </a:cubicBezTo>
                    <a:cubicBezTo>
                      <a:pt x="25873" y="6817"/>
                      <a:pt x="21303" y="6912"/>
                      <a:pt x="14448" y="7578"/>
                    </a:cubicBezTo>
                    <a:cubicBezTo>
                      <a:pt x="12639" y="10715"/>
                      <a:pt x="4927" y="14899"/>
                      <a:pt x="4927" y="18987"/>
                    </a:cubicBezTo>
                    <a:cubicBezTo>
                      <a:pt x="4927" y="23076"/>
                      <a:pt x="1785" y="30112"/>
                      <a:pt x="1785" y="34010"/>
                    </a:cubicBezTo>
                    <a:cubicBezTo>
                      <a:pt x="1785" y="37908"/>
                      <a:pt x="9688" y="38764"/>
                      <a:pt x="12068" y="41902"/>
                    </a:cubicBezTo>
                    <a:cubicBezTo>
                      <a:pt x="14448" y="45039"/>
                      <a:pt x="27111" y="46656"/>
                      <a:pt x="27872" y="49888"/>
                    </a:cubicBezTo>
                    <a:cubicBezTo>
                      <a:pt x="28634" y="53121"/>
                      <a:pt x="37393" y="56924"/>
                      <a:pt x="42915" y="57780"/>
                    </a:cubicBezTo>
                    <a:cubicBezTo>
                      <a:pt x="49045" y="59816"/>
                      <a:pt x="54709" y="63048"/>
                      <a:pt x="59577" y="67288"/>
                    </a:cubicBezTo>
                    <a:cubicBezTo>
                      <a:pt x="62719" y="69570"/>
                      <a:pt x="74620" y="64055"/>
                      <a:pt x="78618" y="64055"/>
                    </a:cubicBezTo>
                    <a:cubicBezTo>
                      <a:pt x="82617" y="64055"/>
                      <a:pt x="88901" y="71186"/>
                      <a:pt x="89757" y="75180"/>
                    </a:cubicBezTo>
                    <a:cubicBezTo>
                      <a:pt x="90615" y="79173"/>
                      <a:pt x="111084" y="81455"/>
                      <a:pt x="115844" y="85448"/>
                    </a:cubicBezTo>
                    <a:cubicBezTo>
                      <a:pt x="120605" y="89442"/>
                      <a:pt x="145930" y="86970"/>
                      <a:pt x="150691" y="82216"/>
                    </a:cubicBezTo>
                    <a:cubicBezTo>
                      <a:pt x="155451" y="77462"/>
                      <a:pt x="151453" y="68809"/>
                      <a:pt x="151453" y="61678"/>
                    </a:cubicBezTo>
                    <a:cubicBezTo>
                      <a:pt x="151321" y="59969"/>
                      <a:pt x="151908" y="58281"/>
                      <a:pt x="153071" y="57019"/>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482" name="Google Shape;1482;p28"/>
              <p:cNvSpPr/>
              <p:nvPr/>
            </p:nvSpPr>
            <p:spPr>
              <a:xfrm>
                <a:off x="16281002" y="6204784"/>
                <a:ext cx="404092" cy="874358"/>
              </a:xfrm>
              <a:custGeom>
                <a:rect b="b" l="l" r="r" t="t"/>
                <a:pathLst>
                  <a:path extrusionOk="0" h="370812" w="171374">
                    <a:moveTo>
                      <a:pt x="141075" y="342832"/>
                    </a:moveTo>
                    <a:cubicBezTo>
                      <a:pt x="141075" y="335035"/>
                      <a:pt x="134791" y="334179"/>
                      <a:pt x="134791" y="327904"/>
                    </a:cubicBezTo>
                    <a:cubicBezTo>
                      <a:pt x="135770" y="318977"/>
                      <a:pt x="132897" y="310055"/>
                      <a:pt x="126888" y="303373"/>
                    </a:cubicBezTo>
                    <a:cubicBezTo>
                      <a:pt x="118891" y="296242"/>
                      <a:pt x="114988" y="285973"/>
                      <a:pt x="119748" y="281980"/>
                    </a:cubicBezTo>
                    <a:cubicBezTo>
                      <a:pt x="124509" y="277987"/>
                      <a:pt x="120509" y="267053"/>
                      <a:pt x="122890" y="267813"/>
                    </a:cubicBezTo>
                    <a:cubicBezTo>
                      <a:pt x="125270" y="268574"/>
                      <a:pt x="128412" y="260682"/>
                      <a:pt x="123651" y="258305"/>
                    </a:cubicBezTo>
                    <a:cubicBezTo>
                      <a:pt x="118891" y="255928"/>
                      <a:pt x="123651" y="246420"/>
                      <a:pt x="119748" y="244899"/>
                    </a:cubicBezTo>
                    <a:cubicBezTo>
                      <a:pt x="113088" y="240418"/>
                      <a:pt x="107864" y="234112"/>
                      <a:pt x="104705" y="226739"/>
                    </a:cubicBezTo>
                    <a:cubicBezTo>
                      <a:pt x="104705" y="222745"/>
                      <a:pt x="107847" y="200687"/>
                      <a:pt x="108608" y="195077"/>
                    </a:cubicBezTo>
                    <a:cubicBezTo>
                      <a:pt x="109370" y="189467"/>
                      <a:pt x="117368" y="188802"/>
                      <a:pt x="119748" y="188802"/>
                    </a:cubicBezTo>
                    <a:cubicBezTo>
                      <a:pt x="122128" y="188802"/>
                      <a:pt x="131554" y="189562"/>
                      <a:pt x="134791" y="184048"/>
                    </a:cubicBezTo>
                    <a:cubicBezTo>
                      <a:pt x="138028" y="178533"/>
                      <a:pt x="151357" y="177677"/>
                      <a:pt x="152976" y="173779"/>
                    </a:cubicBezTo>
                    <a:cubicBezTo>
                      <a:pt x="154594" y="169881"/>
                      <a:pt x="163258" y="169786"/>
                      <a:pt x="163258" y="165127"/>
                    </a:cubicBezTo>
                    <a:cubicBezTo>
                      <a:pt x="163258" y="160468"/>
                      <a:pt x="173540" y="148488"/>
                      <a:pt x="173540" y="148488"/>
                    </a:cubicBezTo>
                    <a:lnTo>
                      <a:pt x="173540" y="148488"/>
                    </a:lnTo>
                    <a:cubicBezTo>
                      <a:pt x="172398" y="146301"/>
                      <a:pt x="169733" y="148488"/>
                      <a:pt x="164496" y="150294"/>
                    </a:cubicBezTo>
                    <a:cubicBezTo>
                      <a:pt x="155641" y="153907"/>
                      <a:pt x="151167" y="148963"/>
                      <a:pt x="152119" y="143639"/>
                    </a:cubicBezTo>
                    <a:cubicBezTo>
                      <a:pt x="153071" y="138314"/>
                      <a:pt x="145835" y="138314"/>
                      <a:pt x="140979" y="138314"/>
                    </a:cubicBezTo>
                    <a:cubicBezTo>
                      <a:pt x="136124" y="138314"/>
                      <a:pt x="139170" y="130327"/>
                      <a:pt x="140979" y="125003"/>
                    </a:cubicBezTo>
                    <a:cubicBezTo>
                      <a:pt x="142788" y="119678"/>
                      <a:pt x="139170" y="116636"/>
                      <a:pt x="133363" y="116160"/>
                    </a:cubicBezTo>
                    <a:cubicBezTo>
                      <a:pt x="127555" y="115685"/>
                      <a:pt x="124985" y="103229"/>
                      <a:pt x="127174" y="99711"/>
                    </a:cubicBezTo>
                    <a:cubicBezTo>
                      <a:pt x="129364" y="96193"/>
                      <a:pt x="115178" y="93056"/>
                      <a:pt x="108990" y="96193"/>
                    </a:cubicBezTo>
                    <a:cubicBezTo>
                      <a:pt x="102801" y="99331"/>
                      <a:pt x="107181" y="90869"/>
                      <a:pt x="105467" y="86685"/>
                    </a:cubicBezTo>
                    <a:cubicBezTo>
                      <a:pt x="103753" y="82502"/>
                      <a:pt x="113464" y="67194"/>
                      <a:pt x="121843" y="58732"/>
                    </a:cubicBezTo>
                    <a:cubicBezTo>
                      <a:pt x="130221" y="50270"/>
                      <a:pt x="126794" y="39240"/>
                      <a:pt x="126794" y="29447"/>
                    </a:cubicBezTo>
                    <a:cubicBezTo>
                      <a:pt x="126794" y="19654"/>
                      <a:pt x="122795" y="19939"/>
                      <a:pt x="118796" y="19939"/>
                    </a:cubicBezTo>
                    <a:cubicBezTo>
                      <a:pt x="114797" y="19939"/>
                      <a:pt x="114321" y="14234"/>
                      <a:pt x="114321" y="8815"/>
                    </a:cubicBezTo>
                    <a:cubicBezTo>
                      <a:pt x="113319" y="4035"/>
                      <a:pt x="108626" y="971"/>
                      <a:pt x="103840" y="1972"/>
                    </a:cubicBezTo>
                    <a:cubicBezTo>
                      <a:pt x="102832" y="2183"/>
                      <a:pt x="101868" y="2568"/>
                      <a:pt x="100992" y="3110"/>
                    </a:cubicBezTo>
                    <a:lnTo>
                      <a:pt x="97565" y="5107"/>
                    </a:lnTo>
                    <a:lnTo>
                      <a:pt x="97565" y="5107"/>
                    </a:lnTo>
                    <a:cubicBezTo>
                      <a:pt x="97565" y="5107"/>
                      <a:pt x="96041" y="12998"/>
                      <a:pt x="92804" y="14615"/>
                    </a:cubicBezTo>
                    <a:cubicBezTo>
                      <a:pt x="89567" y="16231"/>
                      <a:pt x="89662" y="20985"/>
                      <a:pt x="94423" y="28021"/>
                    </a:cubicBezTo>
                    <a:cubicBezTo>
                      <a:pt x="99183" y="35057"/>
                      <a:pt x="87282" y="32014"/>
                      <a:pt x="85759" y="28021"/>
                    </a:cubicBezTo>
                    <a:cubicBezTo>
                      <a:pt x="84235" y="24028"/>
                      <a:pt x="74619" y="30398"/>
                      <a:pt x="69097" y="35152"/>
                    </a:cubicBezTo>
                    <a:cubicBezTo>
                      <a:pt x="63575" y="39906"/>
                      <a:pt x="55673" y="42283"/>
                      <a:pt x="55673" y="51030"/>
                    </a:cubicBezTo>
                    <a:cubicBezTo>
                      <a:pt x="55673" y="59778"/>
                      <a:pt x="48532" y="68335"/>
                      <a:pt x="50151" y="75466"/>
                    </a:cubicBezTo>
                    <a:cubicBezTo>
                      <a:pt x="51769" y="82597"/>
                      <a:pt x="42153" y="96003"/>
                      <a:pt x="43010" y="99997"/>
                    </a:cubicBezTo>
                    <a:cubicBezTo>
                      <a:pt x="43867" y="103990"/>
                      <a:pt x="29586" y="99141"/>
                      <a:pt x="27206" y="99141"/>
                    </a:cubicBezTo>
                    <a:cubicBezTo>
                      <a:pt x="24825" y="99141"/>
                      <a:pt x="26349" y="114164"/>
                      <a:pt x="23207" y="118918"/>
                    </a:cubicBezTo>
                    <a:cubicBezTo>
                      <a:pt x="20065" y="123672"/>
                      <a:pt x="22445" y="140216"/>
                      <a:pt x="17685" y="140216"/>
                    </a:cubicBezTo>
                    <a:cubicBezTo>
                      <a:pt x="12924" y="140216"/>
                      <a:pt x="8926" y="155238"/>
                      <a:pt x="8926" y="155238"/>
                    </a:cubicBezTo>
                    <a:cubicBezTo>
                      <a:pt x="6411" y="157035"/>
                      <a:pt x="4025" y="159005"/>
                      <a:pt x="1785" y="161133"/>
                    </a:cubicBezTo>
                    <a:cubicBezTo>
                      <a:pt x="5726" y="169675"/>
                      <a:pt x="12434" y="176643"/>
                      <a:pt x="20827" y="180910"/>
                    </a:cubicBezTo>
                    <a:cubicBezTo>
                      <a:pt x="32347" y="185664"/>
                      <a:pt x="39868" y="209434"/>
                      <a:pt x="43582" y="221414"/>
                    </a:cubicBezTo>
                    <a:cubicBezTo>
                      <a:pt x="46797" y="232168"/>
                      <a:pt x="45740" y="243745"/>
                      <a:pt x="40630" y="253741"/>
                    </a:cubicBezTo>
                    <a:cubicBezTo>
                      <a:pt x="36536" y="260777"/>
                      <a:pt x="42153" y="261158"/>
                      <a:pt x="48913" y="264676"/>
                    </a:cubicBezTo>
                    <a:cubicBezTo>
                      <a:pt x="55673" y="268194"/>
                      <a:pt x="63480" y="269430"/>
                      <a:pt x="68526" y="262299"/>
                    </a:cubicBezTo>
                    <a:cubicBezTo>
                      <a:pt x="73572" y="255168"/>
                      <a:pt x="83855" y="250128"/>
                      <a:pt x="85378" y="242141"/>
                    </a:cubicBezTo>
                    <a:cubicBezTo>
                      <a:pt x="86901" y="234155"/>
                      <a:pt x="91566" y="246040"/>
                      <a:pt x="95756" y="250128"/>
                    </a:cubicBezTo>
                    <a:cubicBezTo>
                      <a:pt x="100812" y="256457"/>
                      <a:pt x="103624" y="264282"/>
                      <a:pt x="103753" y="272377"/>
                    </a:cubicBezTo>
                    <a:cubicBezTo>
                      <a:pt x="104610" y="282456"/>
                      <a:pt x="105562" y="307557"/>
                      <a:pt x="114131" y="315543"/>
                    </a:cubicBezTo>
                    <a:cubicBezTo>
                      <a:pt x="121564" y="324289"/>
                      <a:pt x="124423" y="336027"/>
                      <a:pt x="121843" y="347205"/>
                    </a:cubicBezTo>
                    <a:cubicBezTo>
                      <a:pt x="119462" y="353385"/>
                      <a:pt x="126318" y="364034"/>
                      <a:pt x="124509" y="370880"/>
                    </a:cubicBezTo>
                    <a:cubicBezTo>
                      <a:pt x="124509" y="372211"/>
                      <a:pt x="123747" y="374208"/>
                      <a:pt x="123271" y="376300"/>
                    </a:cubicBezTo>
                    <a:cubicBezTo>
                      <a:pt x="131649" y="377346"/>
                      <a:pt x="141075" y="342832"/>
                      <a:pt x="141075" y="342832"/>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483" name="Google Shape;1483;p28"/>
              <p:cNvSpPr/>
              <p:nvPr/>
            </p:nvSpPr>
            <p:spPr>
              <a:xfrm>
                <a:off x="16145631" y="6216416"/>
                <a:ext cx="134697" cy="67258"/>
              </a:xfrm>
              <a:custGeom>
                <a:rect b="b" l="l" r="r" t="t"/>
                <a:pathLst>
                  <a:path extrusionOk="0" h="28524" w="57124">
                    <a:moveTo>
                      <a:pt x="60147" y="12439"/>
                    </a:moveTo>
                    <a:cubicBezTo>
                      <a:pt x="48151" y="1505"/>
                      <a:pt x="44914" y="10348"/>
                      <a:pt x="37012" y="6069"/>
                    </a:cubicBezTo>
                    <a:cubicBezTo>
                      <a:pt x="29109" y="1791"/>
                      <a:pt x="24539" y="364"/>
                      <a:pt x="20541" y="3407"/>
                    </a:cubicBezTo>
                    <a:cubicBezTo>
                      <a:pt x="16542" y="6450"/>
                      <a:pt x="10354" y="6069"/>
                      <a:pt x="6355" y="15862"/>
                    </a:cubicBezTo>
                    <a:cubicBezTo>
                      <a:pt x="5147" y="18842"/>
                      <a:pt x="3614" y="21680"/>
                      <a:pt x="1785" y="24324"/>
                    </a:cubicBezTo>
                    <a:cubicBezTo>
                      <a:pt x="3213" y="27272"/>
                      <a:pt x="5307" y="29364"/>
                      <a:pt x="7021" y="28983"/>
                    </a:cubicBezTo>
                    <a:cubicBezTo>
                      <a:pt x="8735" y="28603"/>
                      <a:pt x="14162" y="33737"/>
                      <a:pt x="20446" y="32121"/>
                    </a:cubicBezTo>
                    <a:cubicBezTo>
                      <a:pt x="26729" y="30505"/>
                      <a:pt x="30728" y="36114"/>
                      <a:pt x="39487" y="33737"/>
                    </a:cubicBezTo>
                    <a:cubicBezTo>
                      <a:pt x="48246" y="31360"/>
                      <a:pt x="56053" y="36875"/>
                      <a:pt x="59195" y="31360"/>
                    </a:cubicBezTo>
                    <a:cubicBezTo>
                      <a:pt x="62337" y="25846"/>
                      <a:pt x="56815" y="13961"/>
                      <a:pt x="56815" y="13961"/>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484" name="Google Shape;1484;p28"/>
              <p:cNvSpPr/>
              <p:nvPr/>
            </p:nvSpPr>
            <p:spPr>
              <a:xfrm>
                <a:off x="16738298" y="6465749"/>
                <a:ext cx="336743" cy="717423"/>
              </a:xfrm>
              <a:custGeom>
                <a:rect b="b" l="l" r="r" t="t"/>
                <a:pathLst>
                  <a:path extrusionOk="0" h="304256" w="142812">
                    <a:moveTo>
                      <a:pt x="110894" y="37813"/>
                    </a:moveTo>
                    <a:cubicBezTo>
                      <a:pt x="105372" y="37052"/>
                      <a:pt x="91186" y="26784"/>
                      <a:pt x="91186" y="22790"/>
                    </a:cubicBezTo>
                    <a:cubicBezTo>
                      <a:pt x="91186" y="18797"/>
                      <a:pt x="98231" y="12522"/>
                      <a:pt x="85568" y="10905"/>
                    </a:cubicBezTo>
                    <a:cubicBezTo>
                      <a:pt x="78953" y="10936"/>
                      <a:pt x="72751" y="7697"/>
                      <a:pt x="69002" y="2253"/>
                    </a:cubicBezTo>
                    <a:cubicBezTo>
                      <a:pt x="66622" y="-124"/>
                      <a:pt x="56339" y="7007"/>
                      <a:pt x="53198" y="12522"/>
                    </a:cubicBezTo>
                    <a:cubicBezTo>
                      <a:pt x="50056" y="18036"/>
                      <a:pt x="46818" y="10905"/>
                      <a:pt x="39678" y="14899"/>
                    </a:cubicBezTo>
                    <a:cubicBezTo>
                      <a:pt x="32537" y="18892"/>
                      <a:pt x="25492" y="9384"/>
                      <a:pt x="22350" y="14899"/>
                    </a:cubicBezTo>
                    <a:cubicBezTo>
                      <a:pt x="19208" y="20413"/>
                      <a:pt x="11211" y="11761"/>
                      <a:pt x="7307" y="16420"/>
                    </a:cubicBezTo>
                    <a:cubicBezTo>
                      <a:pt x="5809" y="18240"/>
                      <a:pt x="3922" y="19702"/>
                      <a:pt x="1785" y="20699"/>
                    </a:cubicBezTo>
                    <a:cubicBezTo>
                      <a:pt x="5308" y="24597"/>
                      <a:pt x="9021" y="28400"/>
                      <a:pt x="9021" y="31252"/>
                    </a:cubicBezTo>
                    <a:cubicBezTo>
                      <a:pt x="9021" y="36387"/>
                      <a:pt x="19208" y="40190"/>
                      <a:pt x="19208" y="46465"/>
                    </a:cubicBezTo>
                    <a:cubicBezTo>
                      <a:pt x="19208" y="52741"/>
                      <a:pt x="31871" y="57875"/>
                      <a:pt x="35679" y="55403"/>
                    </a:cubicBezTo>
                    <a:cubicBezTo>
                      <a:pt x="39488" y="52931"/>
                      <a:pt x="48437" y="50269"/>
                      <a:pt x="49675" y="59206"/>
                    </a:cubicBezTo>
                    <a:cubicBezTo>
                      <a:pt x="50912" y="68144"/>
                      <a:pt x="56054" y="68048"/>
                      <a:pt x="56054" y="74419"/>
                    </a:cubicBezTo>
                    <a:cubicBezTo>
                      <a:pt x="56054" y="80789"/>
                      <a:pt x="43296" y="76891"/>
                      <a:pt x="40820" y="83261"/>
                    </a:cubicBezTo>
                    <a:cubicBezTo>
                      <a:pt x="38345" y="89632"/>
                      <a:pt x="62337" y="97238"/>
                      <a:pt x="62337" y="102277"/>
                    </a:cubicBezTo>
                    <a:cubicBezTo>
                      <a:pt x="62337" y="107317"/>
                      <a:pt x="69954" y="113687"/>
                      <a:pt x="72525" y="119962"/>
                    </a:cubicBezTo>
                    <a:cubicBezTo>
                      <a:pt x="75096" y="126238"/>
                      <a:pt x="86521" y="133939"/>
                      <a:pt x="88996" y="141546"/>
                    </a:cubicBezTo>
                    <a:cubicBezTo>
                      <a:pt x="91471" y="149152"/>
                      <a:pt x="101754" y="152955"/>
                      <a:pt x="105562" y="156758"/>
                    </a:cubicBezTo>
                    <a:cubicBezTo>
                      <a:pt x="109591" y="162724"/>
                      <a:pt x="110969" y="170089"/>
                      <a:pt x="109371" y="177105"/>
                    </a:cubicBezTo>
                    <a:cubicBezTo>
                      <a:pt x="107400" y="188470"/>
                      <a:pt x="109634" y="200162"/>
                      <a:pt x="115654" y="210003"/>
                    </a:cubicBezTo>
                    <a:cubicBezTo>
                      <a:pt x="123271" y="221413"/>
                      <a:pt x="106799" y="226547"/>
                      <a:pt x="101754" y="232823"/>
                    </a:cubicBezTo>
                    <a:cubicBezTo>
                      <a:pt x="96707" y="239098"/>
                      <a:pt x="99183" y="248035"/>
                      <a:pt x="83950" y="244232"/>
                    </a:cubicBezTo>
                    <a:cubicBezTo>
                      <a:pt x="68716" y="240429"/>
                      <a:pt x="86521" y="256973"/>
                      <a:pt x="83950" y="262012"/>
                    </a:cubicBezTo>
                    <a:cubicBezTo>
                      <a:pt x="81379" y="267051"/>
                      <a:pt x="61100" y="256973"/>
                      <a:pt x="61100" y="262012"/>
                    </a:cubicBezTo>
                    <a:cubicBezTo>
                      <a:pt x="61100" y="265055"/>
                      <a:pt x="54245" y="269048"/>
                      <a:pt x="48723" y="271520"/>
                    </a:cubicBezTo>
                    <a:cubicBezTo>
                      <a:pt x="51273" y="274226"/>
                      <a:pt x="54268" y="276477"/>
                      <a:pt x="57577" y="278176"/>
                    </a:cubicBezTo>
                    <a:cubicBezTo>
                      <a:pt x="62337" y="281123"/>
                      <a:pt x="51674" y="286163"/>
                      <a:pt x="52055" y="295671"/>
                    </a:cubicBezTo>
                    <a:cubicBezTo>
                      <a:pt x="52436" y="305179"/>
                      <a:pt x="59386" y="307461"/>
                      <a:pt x="61576" y="303657"/>
                    </a:cubicBezTo>
                    <a:cubicBezTo>
                      <a:pt x="66634" y="297863"/>
                      <a:pt x="72779" y="293115"/>
                      <a:pt x="79665" y="289680"/>
                    </a:cubicBezTo>
                    <a:cubicBezTo>
                      <a:pt x="84140" y="288254"/>
                      <a:pt x="79665" y="281789"/>
                      <a:pt x="84426" y="281979"/>
                    </a:cubicBezTo>
                    <a:cubicBezTo>
                      <a:pt x="89186" y="282169"/>
                      <a:pt x="87663" y="275228"/>
                      <a:pt x="89757" y="271330"/>
                    </a:cubicBezTo>
                    <a:cubicBezTo>
                      <a:pt x="91852" y="267432"/>
                      <a:pt x="95089" y="268953"/>
                      <a:pt x="102230" y="269333"/>
                    </a:cubicBezTo>
                    <a:cubicBezTo>
                      <a:pt x="109370" y="269714"/>
                      <a:pt x="119367" y="262773"/>
                      <a:pt x="129459" y="256307"/>
                    </a:cubicBezTo>
                    <a:cubicBezTo>
                      <a:pt x="139551" y="249842"/>
                      <a:pt x="141265" y="248321"/>
                      <a:pt x="145169" y="229685"/>
                    </a:cubicBezTo>
                    <a:cubicBezTo>
                      <a:pt x="149072" y="211049"/>
                      <a:pt x="140694" y="188800"/>
                      <a:pt x="140408" y="183191"/>
                    </a:cubicBezTo>
                    <a:cubicBezTo>
                      <a:pt x="140122" y="177581"/>
                      <a:pt x="126508" y="151529"/>
                      <a:pt x="121367" y="151814"/>
                    </a:cubicBezTo>
                    <a:cubicBezTo>
                      <a:pt x="116226" y="152099"/>
                      <a:pt x="92804" y="128424"/>
                      <a:pt x="89091" y="124621"/>
                    </a:cubicBezTo>
                    <a:cubicBezTo>
                      <a:pt x="85378" y="120818"/>
                      <a:pt x="86139" y="114257"/>
                      <a:pt x="80141" y="109218"/>
                    </a:cubicBezTo>
                    <a:cubicBezTo>
                      <a:pt x="74143" y="104179"/>
                      <a:pt x="73667" y="91153"/>
                      <a:pt x="75096" y="82025"/>
                    </a:cubicBezTo>
                    <a:cubicBezTo>
                      <a:pt x="76523" y="72898"/>
                      <a:pt x="89662" y="70806"/>
                      <a:pt x="89377" y="64531"/>
                    </a:cubicBezTo>
                    <a:cubicBezTo>
                      <a:pt x="89091" y="58255"/>
                      <a:pt x="90519" y="53026"/>
                      <a:pt x="97089" y="52741"/>
                    </a:cubicBezTo>
                    <a:cubicBezTo>
                      <a:pt x="103621" y="51825"/>
                      <a:pt x="109392" y="48018"/>
                      <a:pt x="112798" y="42377"/>
                    </a:cubicBezTo>
                    <a:cubicBezTo>
                      <a:pt x="113171" y="41683"/>
                      <a:pt x="113779" y="41144"/>
                      <a:pt x="114512" y="40856"/>
                    </a:cubicBezTo>
                    <a:cubicBezTo>
                      <a:pt x="113582" y="39554"/>
                      <a:pt x="112337" y="38507"/>
                      <a:pt x="110894" y="37813"/>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485" name="Google Shape;1485;p28"/>
              <p:cNvSpPr/>
              <p:nvPr/>
            </p:nvSpPr>
            <p:spPr>
              <a:xfrm>
                <a:off x="16747770" y="6898208"/>
                <a:ext cx="269395" cy="201774"/>
              </a:xfrm>
              <a:custGeom>
                <a:rect b="b" l="l" r="r" t="t"/>
                <a:pathLst>
                  <a:path extrusionOk="0" h="85572" w="114249">
                    <a:moveTo>
                      <a:pt x="57082" y="78608"/>
                    </a:moveTo>
                    <a:cubicBezTo>
                      <a:pt x="57082" y="73568"/>
                      <a:pt x="77362" y="83647"/>
                      <a:pt x="79933" y="78608"/>
                    </a:cubicBezTo>
                    <a:cubicBezTo>
                      <a:pt x="82503" y="73568"/>
                      <a:pt x="64699" y="57024"/>
                      <a:pt x="79933" y="60827"/>
                    </a:cubicBezTo>
                    <a:cubicBezTo>
                      <a:pt x="95166" y="64631"/>
                      <a:pt x="92595" y="55788"/>
                      <a:pt x="97737" y="49418"/>
                    </a:cubicBezTo>
                    <a:cubicBezTo>
                      <a:pt x="102878" y="43048"/>
                      <a:pt x="119254" y="38008"/>
                      <a:pt x="111637" y="26599"/>
                    </a:cubicBezTo>
                    <a:cubicBezTo>
                      <a:pt x="106977" y="19167"/>
                      <a:pt x="104563" y="10550"/>
                      <a:pt x="104687" y="1783"/>
                    </a:cubicBezTo>
                    <a:cubicBezTo>
                      <a:pt x="100716" y="5010"/>
                      <a:pt x="95394" y="6045"/>
                      <a:pt x="90501" y="4540"/>
                    </a:cubicBezTo>
                    <a:cubicBezTo>
                      <a:pt x="86216" y="2829"/>
                      <a:pt x="76791" y="1973"/>
                      <a:pt x="76791" y="8819"/>
                    </a:cubicBezTo>
                    <a:cubicBezTo>
                      <a:pt x="76791" y="15664"/>
                      <a:pt x="69936" y="17376"/>
                      <a:pt x="70792" y="13953"/>
                    </a:cubicBezTo>
                    <a:cubicBezTo>
                      <a:pt x="71650" y="10530"/>
                      <a:pt x="64033" y="11386"/>
                      <a:pt x="59749" y="6252"/>
                    </a:cubicBezTo>
                    <a:cubicBezTo>
                      <a:pt x="55464" y="1117"/>
                      <a:pt x="40040" y="7963"/>
                      <a:pt x="32329" y="5396"/>
                    </a:cubicBezTo>
                    <a:cubicBezTo>
                      <a:pt x="24617" y="2829"/>
                      <a:pt x="12716" y="9674"/>
                      <a:pt x="5004" y="19087"/>
                    </a:cubicBezTo>
                    <a:cubicBezTo>
                      <a:pt x="-2708" y="28500"/>
                      <a:pt x="5860" y="28595"/>
                      <a:pt x="5860" y="36962"/>
                    </a:cubicBezTo>
                    <a:cubicBezTo>
                      <a:pt x="5860" y="45330"/>
                      <a:pt x="11002" y="45520"/>
                      <a:pt x="8431" y="52365"/>
                    </a:cubicBezTo>
                    <a:cubicBezTo>
                      <a:pt x="8390" y="52553"/>
                      <a:pt x="8390" y="52748"/>
                      <a:pt x="8431" y="52936"/>
                    </a:cubicBezTo>
                    <a:cubicBezTo>
                      <a:pt x="15952" y="56264"/>
                      <a:pt x="13001" y="65677"/>
                      <a:pt x="13763" y="71001"/>
                    </a:cubicBezTo>
                    <a:cubicBezTo>
                      <a:pt x="14525" y="76326"/>
                      <a:pt x="22141" y="73378"/>
                      <a:pt x="26235" y="73093"/>
                    </a:cubicBezTo>
                    <a:cubicBezTo>
                      <a:pt x="30329" y="72808"/>
                      <a:pt x="23570" y="79558"/>
                      <a:pt x="27092" y="83742"/>
                    </a:cubicBezTo>
                    <a:cubicBezTo>
                      <a:pt x="30615" y="87925"/>
                      <a:pt x="41088" y="80224"/>
                      <a:pt x="43182" y="85263"/>
                    </a:cubicBezTo>
                    <a:cubicBezTo>
                      <a:pt x="43639" y="86338"/>
                      <a:pt x="44213" y="87358"/>
                      <a:pt x="44896" y="88306"/>
                    </a:cubicBezTo>
                    <a:cubicBezTo>
                      <a:pt x="50704" y="85643"/>
                      <a:pt x="57082" y="81650"/>
                      <a:pt x="57082" y="78608"/>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486" name="Google Shape;1486;p28"/>
              <p:cNvSpPr/>
              <p:nvPr/>
            </p:nvSpPr>
            <p:spPr>
              <a:xfrm>
                <a:off x="16645131" y="6510355"/>
                <a:ext cx="336743" cy="425967"/>
              </a:xfrm>
              <a:custGeom>
                <a:rect b="b" l="l" r="r" t="t"/>
                <a:pathLst>
                  <a:path extrusionOk="0" h="180652" w="142812">
                    <a:moveTo>
                      <a:pt x="101849" y="83362"/>
                    </a:moveTo>
                    <a:cubicBezTo>
                      <a:pt x="101849" y="78322"/>
                      <a:pt x="77762" y="70716"/>
                      <a:pt x="80332" y="64346"/>
                    </a:cubicBezTo>
                    <a:cubicBezTo>
                      <a:pt x="82903" y="57975"/>
                      <a:pt x="95566" y="61778"/>
                      <a:pt x="95566" y="55503"/>
                    </a:cubicBezTo>
                    <a:cubicBezTo>
                      <a:pt x="95566" y="49228"/>
                      <a:pt x="90424" y="49133"/>
                      <a:pt x="89186" y="40290"/>
                    </a:cubicBezTo>
                    <a:cubicBezTo>
                      <a:pt x="87949" y="31448"/>
                      <a:pt x="78999" y="33920"/>
                      <a:pt x="75191" y="36487"/>
                    </a:cubicBezTo>
                    <a:cubicBezTo>
                      <a:pt x="71382" y="39054"/>
                      <a:pt x="58720" y="33920"/>
                      <a:pt x="58720" y="27550"/>
                    </a:cubicBezTo>
                    <a:cubicBezTo>
                      <a:pt x="58720" y="21179"/>
                      <a:pt x="48533" y="17471"/>
                      <a:pt x="48533" y="12337"/>
                    </a:cubicBezTo>
                    <a:cubicBezTo>
                      <a:pt x="48533" y="9484"/>
                      <a:pt x="44819" y="5681"/>
                      <a:pt x="41297" y="1783"/>
                    </a:cubicBezTo>
                    <a:cubicBezTo>
                      <a:pt x="38059" y="3399"/>
                      <a:pt x="34823" y="3780"/>
                      <a:pt x="33299" y="2258"/>
                    </a:cubicBezTo>
                    <a:cubicBezTo>
                      <a:pt x="31776" y="737"/>
                      <a:pt x="27777" y="10150"/>
                      <a:pt x="30158" y="12527"/>
                    </a:cubicBezTo>
                    <a:cubicBezTo>
                      <a:pt x="32538" y="14904"/>
                      <a:pt x="35679" y="29927"/>
                      <a:pt x="29396" y="28405"/>
                    </a:cubicBezTo>
                    <a:cubicBezTo>
                      <a:pt x="23112" y="26884"/>
                      <a:pt x="23017" y="18137"/>
                      <a:pt x="19113" y="18897"/>
                    </a:cubicBezTo>
                    <a:cubicBezTo>
                      <a:pt x="19113" y="18897"/>
                      <a:pt x="8831" y="30782"/>
                      <a:pt x="8831" y="35536"/>
                    </a:cubicBezTo>
                    <a:cubicBezTo>
                      <a:pt x="8831" y="38674"/>
                      <a:pt x="4832" y="39720"/>
                      <a:pt x="1785" y="41241"/>
                    </a:cubicBezTo>
                    <a:cubicBezTo>
                      <a:pt x="3214" y="42442"/>
                      <a:pt x="4522" y="43779"/>
                      <a:pt x="5688" y="45234"/>
                    </a:cubicBezTo>
                    <a:cubicBezTo>
                      <a:pt x="7498" y="47707"/>
                      <a:pt x="4927" y="54743"/>
                      <a:pt x="7403" y="60542"/>
                    </a:cubicBezTo>
                    <a:cubicBezTo>
                      <a:pt x="9878" y="66342"/>
                      <a:pt x="18542" y="57120"/>
                      <a:pt x="21113" y="65677"/>
                    </a:cubicBezTo>
                    <a:cubicBezTo>
                      <a:pt x="23683" y="74234"/>
                      <a:pt x="19399" y="78513"/>
                      <a:pt x="19399" y="87070"/>
                    </a:cubicBezTo>
                    <a:cubicBezTo>
                      <a:pt x="19399" y="95627"/>
                      <a:pt x="12544" y="94771"/>
                      <a:pt x="14257" y="102378"/>
                    </a:cubicBezTo>
                    <a:cubicBezTo>
                      <a:pt x="15972" y="109984"/>
                      <a:pt x="25397" y="100761"/>
                      <a:pt x="32252" y="95627"/>
                    </a:cubicBezTo>
                    <a:cubicBezTo>
                      <a:pt x="39107" y="90493"/>
                      <a:pt x="44248" y="91348"/>
                      <a:pt x="46819" y="94771"/>
                    </a:cubicBezTo>
                    <a:cubicBezTo>
                      <a:pt x="49389" y="98194"/>
                      <a:pt x="57863" y="95627"/>
                      <a:pt x="59577" y="91348"/>
                    </a:cubicBezTo>
                    <a:cubicBezTo>
                      <a:pt x="61290" y="87070"/>
                      <a:pt x="74144" y="85358"/>
                      <a:pt x="78618" y="90493"/>
                    </a:cubicBezTo>
                    <a:cubicBezTo>
                      <a:pt x="82582" y="96131"/>
                      <a:pt x="87514" y="101023"/>
                      <a:pt x="93185" y="104945"/>
                    </a:cubicBezTo>
                    <a:cubicBezTo>
                      <a:pt x="99184" y="108368"/>
                      <a:pt x="88901" y="127194"/>
                      <a:pt x="94899" y="128905"/>
                    </a:cubicBezTo>
                    <a:cubicBezTo>
                      <a:pt x="103423" y="132561"/>
                      <a:pt x="108855" y="141037"/>
                      <a:pt x="108609" y="150298"/>
                    </a:cubicBezTo>
                    <a:cubicBezTo>
                      <a:pt x="107847" y="159046"/>
                      <a:pt x="112798" y="165416"/>
                      <a:pt x="105943" y="172927"/>
                    </a:cubicBezTo>
                    <a:cubicBezTo>
                      <a:pt x="110227" y="175685"/>
                      <a:pt x="115464" y="175589"/>
                      <a:pt x="114512" y="178442"/>
                    </a:cubicBezTo>
                    <a:cubicBezTo>
                      <a:pt x="113560" y="181294"/>
                      <a:pt x="120510" y="180153"/>
                      <a:pt x="120510" y="173308"/>
                    </a:cubicBezTo>
                    <a:cubicBezTo>
                      <a:pt x="120510" y="166462"/>
                      <a:pt x="130031" y="167317"/>
                      <a:pt x="134220" y="169029"/>
                    </a:cubicBezTo>
                    <a:cubicBezTo>
                      <a:pt x="139113" y="170533"/>
                      <a:pt x="144435" y="169499"/>
                      <a:pt x="148406" y="166272"/>
                    </a:cubicBezTo>
                    <a:cubicBezTo>
                      <a:pt x="148397" y="163564"/>
                      <a:pt x="148620" y="160860"/>
                      <a:pt x="149073" y="158190"/>
                    </a:cubicBezTo>
                    <a:cubicBezTo>
                      <a:pt x="150672" y="151173"/>
                      <a:pt x="149293" y="143809"/>
                      <a:pt x="145264" y="137843"/>
                    </a:cubicBezTo>
                    <a:cubicBezTo>
                      <a:pt x="141456" y="134039"/>
                      <a:pt x="131269" y="130236"/>
                      <a:pt x="128698" y="122630"/>
                    </a:cubicBezTo>
                    <a:cubicBezTo>
                      <a:pt x="126127" y="115023"/>
                      <a:pt x="114797" y="107417"/>
                      <a:pt x="112227" y="101047"/>
                    </a:cubicBezTo>
                    <a:cubicBezTo>
                      <a:pt x="109656" y="94676"/>
                      <a:pt x="101849" y="88401"/>
                      <a:pt x="101849" y="83362"/>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487" name="Google Shape;1487;p28"/>
              <p:cNvSpPr/>
              <p:nvPr/>
            </p:nvSpPr>
            <p:spPr>
              <a:xfrm>
                <a:off x="16523231" y="6603394"/>
                <a:ext cx="381642" cy="717423"/>
              </a:xfrm>
              <a:custGeom>
                <a:rect b="b" l="l" r="r" t="t"/>
                <a:pathLst>
                  <a:path extrusionOk="0" h="304256" w="161853">
                    <a:moveTo>
                      <a:pt x="101087" y="161993"/>
                    </a:moveTo>
                    <a:cubicBezTo>
                      <a:pt x="101087" y="153531"/>
                      <a:pt x="92519" y="153531"/>
                      <a:pt x="100231" y="144118"/>
                    </a:cubicBezTo>
                    <a:cubicBezTo>
                      <a:pt x="107942" y="134705"/>
                      <a:pt x="119844" y="127859"/>
                      <a:pt x="127555" y="130426"/>
                    </a:cubicBezTo>
                    <a:cubicBezTo>
                      <a:pt x="135267" y="132993"/>
                      <a:pt x="150691" y="126148"/>
                      <a:pt x="154975" y="131282"/>
                    </a:cubicBezTo>
                    <a:cubicBezTo>
                      <a:pt x="155680" y="132137"/>
                      <a:pt x="156515" y="132875"/>
                      <a:pt x="157451" y="133469"/>
                    </a:cubicBezTo>
                    <a:cubicBezTo>
                      <a:pt x="164306" y="125957"/>
                      <a:pt x="159355" y="119587"/>
                      <a:pt x="160116" y="110840"/>
                    </a:cubicBezTo>
                    <a:cubicBezTo>
                      <a:pt x="160363" y="101578"/>
                      <a:pt x="154931" y="93102"/>
                      <a:pt x="146406" y="89447"/>
                    </a:cubicBezTo>
                    <a:cubicBezTo>
                      <a:pt x="140408" y="87735"/>
                      <a:pt x="150691" y="68909"/>
                      <a:pt x="144693" y="65486"/>
                    </a:cubicBezTo>
                    <a:cubicBezTo>
                      <a:pt x="139021" y="61565"/>
                      <a:pt x="134090" y="56672"/>
                      <a:pt x="130126" y="51034"/>
                    </a:cubicBezTo>
                    <a:cubicBezTo>
                      <a:pt x="125842" y="45900"/>
                      <a:pt x="112988" y="47611"/>
                      <a:pt x="111085" y="51890"/>
                    </a:cubicBezTo>
                    <a:cubicBezTo>
                      <a:pt x="109180" y="56169"/>
                      <a:pt x="100897" y="58736"/>
                      <a:pt x="98326" y="55313"/>
                    </a:cubicBezTo>
                    <a:cubicBezTo>
                      <a:pt x="95756" y="51890"/>
                      <a:pt x="90615" y="50939"/>
                      <a:pt x="83759" y="56169"/>
                    </a:cubicBezTo>
                    <a:cubicBezTo>
                      <a:pt x="76905" y="61398"/>
                      <a:pt x="67479" y="70621"/>
                      <a:pt x="65765" y="62919"/>
                    </a:cubicBezTo>
                    <a:cubicBezTo>
                      <a:pt x="64052" y="55218"/>
                      <a:pt x="70906" y="56169"/>
                      <a:pt x="70906" y="47611"/>
                    </a:cubicBezTo>
                    <a:cubicBezTo>
                      <a:pt x="70906" y="39054"/>
                      <a:pt x="75191" y="34775"/>
                      <a:pt x="72620" y="26218"/>
                    </a:cubicBezTo>
                    <a:cubicBezTo>
                      <a:pt x="70050" y="17661"/>
                      <a:pt x="61481" y="27074"/>
                      <a:pt x="58910" y="21084"/>
                    </a:cubicBezTo>
                    <a:cubicBezTo>
                      <a:pt x="56340" y="15094"/>
                      <a:pt x="58910" y="8248"/>
                      <a:pt x="57196" y="5776"/>
                    </a:cubicBezTo>
                    <a:cubicBezTo>
                      <a:pt x="56029" y="4321"/>
                      <a:pt x="54721" y="2983"/>
                      <a:pt x="53293" y="1783"/>
                    </a:cubicBezTo>
                    <a:cubicBezTo>
                      <a:pt x="51890" y="2338"/>
                      <a:pt x="50739" y="3386"/>
                      <a:pt x="50056" y="4730"/>
                    </a:cubicBezTo>
                    <a:cubicBezTo>
                      <a:pt x="48437" y="8628"/>
                      <a:pt x="35013" y="9484"/>
                      <a:pt x="31871" y="14999"/>
                    </a:cubicBezTo>
                    <a:cubicBezTo>
                      <a:pt x="28729" y="20513"/>
                      <a:pt x="19208" y="19753"/>
                      <a:pt x="16828" y="19753"/>
                    </a:cubicBezTo>
                    <a:cubicBezTo>
                      <a:pt x="14448" y="19753"/>
                      <a:pt x="6546" y="20513"/>
                      <a:pt x="5689" y="26028"/>
                    </a:cubicBezTo>
                    <a:cubicBezTo>
                      <a:pt x="4832" y="31543"/>
                      <a:pt x="1785" y="53696"/>
                      <a:pt x="1785" y="57690"/>
                    </a:cubicBezTo>
                    <a:cubicBezTo>
                      <a:pt x="4944" y="65064"/>
                      <a:pt x="10168" y="71370"/>
                      <a:pt x="16828" y="75850"/>
                    </a:cubicBezTo>
                    <a:cubicBezTo>
                      <a:pt x="20731" y="77371"/>
                      <a:pt x="15971" y="86880"/>
                      <a:pt x="20731" y="89257"/>
                    </a:cubicBezTo>
                    <a:cubicBezTo>
                      <a:pt x="25492" y="91634"/>
                      <a:pt x="22350" y="99525"/>
                      <a:pt x="19970" y="98765"/>
                    </a:cubicBezTo>
                    <a:cubicBezTo>
                      <a:pt x="17590" y="98004"/>
                      <a:pt x="21589" y="109033"/>
                      <a:pt x="16828" y="112931"/>
                    </a:cubicBezTo>
                    <a:cubicBezTo>
                      <a:pt x="12068" y="116830"/>
                      <a:pt x="15971" y="127193"/>
                      <a:pt x="23969" y="134324"/>
                    </a:cubicBezTo>
                    <a:cubicBezTo>
                      <a:pt x="29977" y="141006"/>
                      <a:pt x="32851" y="149928"/>
                      <a:pt x="31871" y="158855"/>
                    </a:cubicBezTo>
                    <a:cubicBezTo>
                      <a:pt x="31871" y="165130"/>
                      <a:pt x="38155" y="165986"/>
                      <a:pt x="38155" y="173783"/>
                    </a:cubicBezTo>
                    <a:cubicBezTo>
                      <a:pt x="38155" y="173783"/>
                      <a:pt x="28634" y="208297"/>
                      <a:pt x="20922" y="206776"/>
                    </a:cubicBezTo>
                    <a:cubicBezTo>
                      <a:pt x="19304" y="215428"/>
                      <a:pt x="17209" y="228929"/>
                      <a:pt x="15305" y="236250"/>
                    </a:cubicBezTo>
                    <a:cubicBezTo>
                      <a:pt x="12925" y="245758"/>
                      <a:pt x="11211" y="253460"/>
                      <a:pt x="16542" y="254031"/>
                    </a:cubicBezTo>
                    <a:cubicBezTo>
                      <a:pt x="21874" y="254601"/>
                      <a:pt x="32538" y="266771"/>
                      <a:pt x="42915" y="279797"/>
                    </a:cubicBezTo>
                    <a:cubicBezTo>
                      <a:pt x="45292" y="282713"/>
                      <a:pt x="47306" y="285905"/>
                      <a:pt x="48913" y="289305"/>
                    </a:cubicBezTo>
                    <a:cubicBezTo>
                      <a:pt x="52801" y="289103"/>
                      <a:pt x="56700" y="289358"/>
                      <a:pt x="60528" y="290066"/>
                    </a:cubicBezTo>
                    <a:cubicBezTo>
                      <a:pt x="66188" y="291099"/>
                      <a:pt x="70238" y="296113"/>
                      <a:pt x="70049" y="301856"/>
                    </a:cubicBezTo>
                    <a:cubicBezTo>
                      <a:pt x="70050" y="305849"/>
                      <a:pt x="83379" y="304328"/>
                      <a:pt x="85854" y="303853"/>
                    </a:cubicBezTo>
                    <a:cubicBezTo>
                      <a:pt x="88330" y="303377"/>
                      <a:pt x="85283" y="297958"/>
                      <a:pt x="92043" y="295771"/>
                    </a:cubicBezTo>
                    <a:cubicBezTo>
                      <a:pt x="86266" y="288635"/>
                      <a:pt x="78067" y="283864"/>
                      <a:pt x="69003" y="282364"/>
                    </a:cubicBezTo>
                    <a:cubicBezTo>
                      <a:pt x="58910" y="281414"/>
                      <a:pt x="54150" y="266391"/>
                      <a:pt x="55007" y="259545"/>
                    </a:cubicBezTo>
                    <a:cubicBezTo>
                      <a:pt x="55863" y="252699"/>
                      <a:pt x="47580" y="246804"/>
                      <a:pt x="47580" y="240529"/>
                    </a:cubicBezTo>
                    <a:cubicBezTo>
                      <a:pt x="47580" y="234254"/>
                      <a:pt x="41677" y="234349"/>
                      <a:pt x="34918" y="231021"/>
                    </a:cubicBezTo>
                    <a:cubicBezTo>
                      <a:pt x="28158" y="227693"/>
                      <a:pt x="36346" y="207726"/>
                      <a:pt x="37298" y="199169"/>
                    </a:cubicBezTo>
                    <a:cubicBezTo>
                      <a:pt x="38250" y="190612"/>
                      <a:pt x="52341" y="165986"/>
                      <a:pt x="48247" y="158285"/>
                    </a:cubicBezTo>
                    <a:cubicBezTo>
                      <a:pt x="44153" y="150583"/>
                      <a:pt x="62719" y="144688"/>
                      <a:pt x="65099" y="153245"/>
                    </a:cubicBezTo>
                    <a:cubicBezTo>
                      <a:pt x="67479" y="161803"/>
                      <a:pt x="68336" y="165986"/>
                      <a:pt x="80237" y="165416"/>
                    </a:cubicBezTo>
                    <a:cubicBezTo>
                      <a:pt x="92138" y="164845"/>
                      <a:pt x="92043" y="173973"/>
                      <a:pt x="101564" y="176635"/>
                    </a:cubicBezTo>
                    <a:lnTo>
                      <a:pt x="102991" y="177206"/>
                    </a:lnTo>
                    <a:cubicBezTo>
                      <a:pt x="102950" y="177018"/>
                      <a:pt x="102950" y="176823"/>
                      <a:pt x="102991" y="176635"/>
                    </a:cubicBezTo>
                    <a:cubicBezTo>
                      <a:pt x="106229" y="170550"/>
                      <a:pt x="101087" y="170550"/>
                      <a:pt x="101087" y="161993"/>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488" name="Google Shape;1488;p28"/>
              <p:cNvSpPr/>
              <p:nvPr/>
            </p:nvSpPr>
            <p:spPr>
              <a:xfrm>
                <a:off x="13585480" y="6004118"/>
                <a:ext cx="987782" cy="784679"/>
              </a:xfrm>
              <a:custGeom>
                <a:rect b="b" l="l" r="r" t="t"/>
                <a:pathLst>
                  <a:path extrusionOk="0" h="332780" w="418915">
                    <a:moveTo>
                      <a:pt x="254087" y="72334"/>
                    </a:moveTo>
                    <a:cubicBezTo>
                      <a:pt x="254087" y="72334"/>
                      <a:pt x="223144" y="68436"/>
                      <a:pt x="218479" y="68436"/>
                    </a:cubicBezTo>
                    <a:cubicBezTo>
                      <a:pt x="209909" y="68382"/>
                      <a:pt x="201577" y="65620"/>
                      <a:pt x="194677" y="60544"/>
                    </a:cubicBezTo>
                    <a:cubicBezTo>
                      <a:pt x="179238" y="47833"/>
                      <a:pt x="163124" y="35963"/>
                      <a:pt x="146406" y="24984"/>
                    </a:cubicBezTo>
                    <a:cubicBezTo>
                      <a:pt x="140123" y="21846"/>
                      <a:pt x="114036" y="2830"/>
                      <a:pt x="106895" y="2069"/>
                    </a:cubicBezTo>
                    <a:cubicBezTo>
                      <a:pt x="101348" y="1687"/>
                      <a:pt x="95781" y="1687"/>
                      <a:pt x="90234" y="2069"/>
                    </a:cubicBezTo>
                    <a:cubicBezTo>
                      <a:pt x="81570" y="2069"/>
                      <a:pt x="85473" y="7584"/>
                      <a:pt x="69669" y="8345"/>
                    </a:cubicBezTo>
                    <a:cubicBezTo>
                      <a:pt x="53864" y="9105"/>
                      <a:pt x="45105" y="19469"/>
                      <a:pt x="49865" y="20990"/>
                    </a:cubicBezTo>
                    <a:cubicBezTo>
                      <a:pt x="54626" y="22512"/>
                      <a:pt x="69669" y="36013"/>
                      <a:pt x="64908" y="38390"/>
                    </a:cubicBezTo>
                    <a:cubicBezTo>
                      <a:pt x="60148" y="40767"/>
                      <a:pt x="59386" y="47898"/>
                      <a:pt x="53102" y="47898"/>
                    </a:cubicBezTo>
                    <a:cubicBezTo>
                      <a:pt x="46819" y="47898"/>
                      <a:pt x="40440" y="48659"/>
                      <a:pt x="40440" y="53413"/>
                    </a:cubicBezTo>
                    <a:cubicBezTo>
                      <a:pt x="38342" y="60441"/>
                      <a:pt x="31883" y="65268"/>
                      <a:pt x="24540" y="65298"/>
                    </a:cubicBezTo>
                    <a:cubicBezTo>
                      <a:pt x="17553" y="63220"/>
                      <a:pt x="10864" y="60248"/>
                      <a:pt x="4641" y="56456"/>
                    </a:cubicBezTo>
                    <a:lnTo>
                      <a:pt x="2547" y="62160"/>
                    </a:lnTo>
                    <a:lnTo>
                      <a:pt x="1785" y="67580"/>
                    </a:lnTo>
                    <a:cubicBezTo>
                      <a:pt x="3213" y="71763"/>
                      <a:pt x="1119" y="89068"/>
                      <a:pt x="5213" y="90399"/>
                    </a:cubicBezTo>
                    <a:cubicBezTo>
                      <a:pt x="9307" y="91730"/>
                      <a:pt x="11972" y="99907"/>
                      <a:pt x="21493" y="110176"/>
                    </a:cubicBezTo>
                    <a:cubicBezTo>
                      <a:pt x="31014" y="120444"/>
                      <a:pt x="50056" y="148208"/>
                      <a:pt x="50532" y="155149"/>
                    </a:cubicBezTo>
                    <a:cubicBezTo>
                      <a:pt x="51579" y="164664"/>
                      <a:pt x="57336" y="173020"/>
                      <a:pt x="65860" y="177397"/>
                    </a:cubicBezTo>
                    <a:cubicBezTo>
                      <a:pt x="77761" y="185384"/>
                      <a:pt x="77761" y="195082"/>
                      <a:pt x="83950" y="199836"/>
                    </a:cubicBezTo>
                    <a:cubicBezTo>
                      <a:pt x="90138" y="204590"/>
                      <a:pt x="88710" y="210200"/>
                      <a:pt x="88996" y="222085"/>
                    </a:cubicBezTo>
                    <a:cubicBezTo>
                      <a:pt x="88896" y="235247"/>
                      <a:pt x="94909" y="247712"/>
                      <a:pt x="105276" y="255839"/>
                    </a:cubicBezTo>
                    <a:cubicBezTo>
                      <a:pt x="115889" y="261578"/>
                      <a:pt x="124095" y="270920"/>
                      <a:pt x="128412" y="282176"/>
                    </a:cubicBezTo>
                    <a:cubicBezTo>
                      <a:pt x="132517" y="293405"/>
                      <a:pt x="138757" y="303736"/>
                      <a:pt x="146787" y="312601"/>
                    </a:cubicBezTo>
                    <a:cubicBezTo>
                      <a:pt x="153547" y="319447"/>
                      <a:pt x="149739" y="322965"/>
                      <a:pt x="153547" y="328004"/>
                    </a:cubicBezTo>
                    <a:cubicBezTo>
                      <a:pt x="156252" y="331573"/>
                      <a:pt x="158492" y="335471"/>
                      <a:pt x="160212" y="339604"/>
                    </a:cubicBezTo>
                    <a:cubicBezTo>
                      <a:pt x="163575" y="338309"/>
                      <a:pt x="166771" y="336617"/>
                      <a:pt x="169733" y="334565"/>
                    </a:cubicBezTo>
                    <a:cubicBezTo>
                      <a:pt x="170875" y="332283"/>
                      <a:pt x="167447" y="326008"/>
                      <a:pt x="169161" y="323631"/>
                    </a:cubicBezTo>
                    <a:cubicBezTo>
                      <a:pt x="171345" y="320476"/>
                      <a:pt x="174293" y="317925"/>
                      <a:pt x="177730" y="316215"/>
                    </a:cubicBezTo>
                    <a:cubicBezTo>
                      <a:pt x="181157" y="315074"/>
                      <a:pt x="185156" y="319733"/>
                      <a:pt x="192582" y="318592"/>
                    </a:cubicBezTo>
                    <a:cubicBezTo>
                      <a:pt x="200864" y="317545"/>
                      <a:pt x="209274" y="318291"/>
                      <a:pt x="217241" y="320778"/>
                    </a:cubicBezTo>
                    <a:cubicBezTo>
                      <a:pt x="218955" y="322585"/>
                      <a:pt x="240186" y="321444"/>
                      <a:pt x="245328" y="325437"/>
                    </a:cubicBezTo>
                    <a:cubicBezTo>
                      <a:pt x="250469" y="329431"/>
                      <a:pt x="255610" y="328290"/>
                      <a:pt x="259038" y="320303"/>
                    </a:cubicBezTo>
                    <a:cubicBezTo>
                      <a:pt x="262465" y="312316"/>
                      <a:pt x="286553" y="295107"/>
                      <a:pt x="289980" y="293395"/>
                    </a:cubicBezTo>
                    <a:cubicBezTo>
                      <a:pt x="293408" y="291684"/>
                      <a:pt x="319209" y="293395"/>
                      <a:pt x="329492" y="291113"/>
                    </a:cubicBezTo>
                    <a:cubicBezTo>
                      <a:pt x="339774" y="288831"/>
                      <a:pt x="407372" y="267058"/>
                      <a:pt x="410228" y="264776"/>
                    </a:cubicBezTo>
                    <a:cubicBezTo>
                      <a:pt x="416327" y="251411"/>
                      <a:pt x="420925" y="237412"/>
                      <a:pt x="423938" y="223036"/>
                    </a:cubicBezTo>
                    <a:cubicBezTo>
                      <a:pt x="423938" y="219043"/>
                      <a:pt x="418797" y="208203"/>
                      <a:pt x="413656" y="208774"/>
                    </a:cubicBezTo>
                    <a:cubicBezTo>
                      <a:pt x="396748" y="208130"/>
                      <a:pt x="379913" y="206223"/>
                      <a:pt x="363291" y="203069"/>
                    </a:cubicBezTo>
                    <a:cubicBezTo>
                      <a:pt x="355620" y="198164"/>
                      <a:pt x="350184" y="190448"/>
                      <a:pt x="348153" y="181581"/>
                    </a:cubicBezTo>
                    <a:cubicBezTo>
                      <a:pt x="344178" y="178217"/>
                      <a:pt x="341295" y="173749"/>
                      <a:pt x="339869" y="168745"/>
                    </a:cubicBezTo>
                    <a:cubicBezTo>
                      <a:pt x="332152" y="169785"/>
                      <a:pt x="324904" y="164809"/>
                      <a:pt x="323113" y="157240"/>
                    </a:cubicBezTo>
                    <a:cubicBezTo>
                      <a:pt x="319209" y="154578"/>
                      <a:pt x="308736" y="139746"/>
                      <a:pt x="312354" y="135657"/>
                    </a:cubicBezTo>
                    <a:cubicBezTo>
                      <a:pt x="315972" y="131569"/>
                      <a:pt x="310069" y="119969"/>
                      <a:pt x="303500" y="114074"/>
                    </a:cubicBezTo>
                    <a:cubicBezTo>
                      <a:pt x="296930" y="108179"/>
                      <a:pt x="283696" y="97150"/>
                      <a:pt x="283030" y="90399"/>
                    </a:cubicBezTo>
                    <a:cubicBezTo>
                      <a:pt x="282561" y="87456"/>
                      <a:pt x="281729" y="84582"/>
                      <a:pt x="280555" y="81842"/>
                    </a:cubicBezTo>
                    <a:lnTo>
                      <a:pt x="264560" y="81081"/>
                    </a:ln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489" name="Google Shape;1489;p28"/>
              <p:cNvSpPr/>
              <p:nvPr/>
            </p:nvSpPr>
            <p:spPr>
              <a:xfrm>
                <a:off x="14403094" y="6369109"/>
                <a:ext cx="381642" cy="425967"/>
              </a:xfrm>
              <a:custGeom>
                <a:rect b="b" l="l" r="r" t="t"/>
                <a:pathLst>
                  <a:path extrusionOk="0" h="180652" w="161853">
                    <a:moveTo>
                      <a:pt x="81950" y="5871"/>
                    </a:moveTo>
                    <a:lnTo>
                      <a:pt x="81950" y="20989"/>
                    </a:lnTo>
                    <a:lnTo>
                      <a:pt x="69288" y="37058"/>
                    </a:lnTo>
                    <a:lnTo>
                      <a:pt x="62528" y="53887"/>
                    </a:lnTo>
                    <a:cubicBezTo>
                      <a:pt x="63891" y="53972"/>
                      <a:pt x="65258" y="53972"/>
                      <a:pt x="66622" y="53887"/>
                    </a:cubicBezTo>
                    <a:cubicBezTo>
                      <a:pt x="71763" y="53316"/>
                      <a:pt x="76904" y="64155"/>
                      <a:pt x="76904" y="68149"/>
                    </a:cubicBezTo>
                    <a:cubicBezTo>
                      <a:pt x="73892" y="82525"/>
                      <a:pt x="69294" y="96524"/>
                      <a:pt x="63194" y="109889"/>
                    </a:cubicBezTo>
                    <a:cubicBezTo>
                      <a:pt x="61100" y="111505"/>
                      <a:pt x="25111" y="123295"/>
                      <a:pt x="1785" y="130616"/>
                    </a:cubicBezTo>
                    <a:cubicBezTo>
                      <a:pt x="6926" y="141170"/>
                      <a:pt x="17114" y="162278"/>
                      <a:pt x="26349" y="181199"/>
                    </a:cubicBezTo>
                    <a:cubicBezTo>
                      <a:pt x="28086" y="180492"/>
                      <a:pt x="29772" y="179666"/>
                      <a:pt x="31395" y="178727"/>
                    </a:cubicBezTo>
                    <a:cubicBezTo>
                      <a:pt x="42725" y="172166"/>
                      <a:pt x="55387" y="175494"/>
                      <a:pt x="64051" y="173117"/>
                    </a:cubicBezTo>
                    <a:cubicBezTo>
                      <a:pt x="72715" y="170740"/>
                      <a:pt x="64051" y="163609"/>
                      <a:pt x="71763" y="157429"/>
                    </a:cubicBezTo>
                    <a:cubicBezTo>
                      <a:pt x="79475" y="151249"/>
                      <a:pt x="89757" y="155908"/>
                      <a:pt x="93661" y="153816"/>
                    </a:cubicBezTo>
                    <a:cubicBezTo>
                      <a:pt x="97565" y="151724"/>
                      <a:pt x="100135" y="138223"/>
                      <a:pt x="106704" y="135561"/>
                    </a:cubicBezTo>
                    <a:cubicBezTo>
                      <a:pt x="113274" y="132898"/>
                      <a:pt x="120319" y="134610"/>
                      <a:pt x="119462" y="129000"/>
                    </a:cubicBezTo>
                    <a:cubicBezTo>
                      <a:pt x="118605" y="123390"/>
                      <a:pt x="120034" y="103233"/>
                      <a:pt x="126222" y="102092"/>
                    </a:cubicBezTo>
                    <a:cubicBezTo>
                      <a:pt x="132411" y="100951"/>
                      <a:pt x="142217" y="94391"/>
                      <a:pt x="142503" y="90873"/>
                    </a:cubicBezTo>
                    <a:cubicBezTo>
                      <a:pt x="147549" y="82728"/>
                      <a:pt x="153115" y="74916"/>
                      <a:pt x="159164" y="67483"/>
                    </a:cubicBezTo>
                    <a:cubicBezTo>
                      <a:pt x="162973" y="60923"/>
                      <a:pt x="163258" y="57405"/>
                      <a:pt x="157641" y="56549"/>
                    </a:cubicBezTo>
                    <a:cubicBezTo>
                      <a:pt x="152024" y="55693"/>
                      <a:pt x="143169" y="39910"/>
                      <a:pt x="140789" y="35536"/>
                    </a:cubicBezTo>
                    <a:cubicBezTo>
                      <a:pt x="138409" y="31163"/>
                      <a:pt x="121176" y="34015"/>
                      <a:pt x="107276" y="23081"/>
                    </a:cubicBezTo>
                    <a:cubicBezTo>
                      <a:pt x="101528" y="17294"/>
                      <a:pt x="97762" y="9838"/>
                      <a:pt x="96517" y="1783"/>
                    </a:cubicBezTo>
                    <a:lnTo>
                      <a:pt x="89567" y="5776"/>
                    </a:ln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490" name="Google Shape;1490;p28"/>
              <p:cNvSpPr/>
              <p:nvPr/>
            </p:nvSpPr>
            <p:spPr>
              <a:xfrm>
                <a:off x="14341581" y="6323516"/>
                <a:ext cx="44900" cy="67258"/>
              </a:xfrm>
              <a:custGeom>
                <a:rect b="b" l="l" r="r" t="t"/>
                <a:pathLst>
                  <a:path extrusionOk="0" h="28524" w="19041">
                    <a:moveTo>
                      <a:pt x="18923" y="33289"/>
                    </a:moveTo>
                    <a:cubicBezTo>
                      <a:pt x="18235" y="31482"/>
                      <a:pt x="18235" y="29486"/>
                      <a:pt x="18923" y="27680"/>
                    </a:cubicBezTo>
                    <a:cubicBezTo>
                      <a:pt x="22826" y="21214"/>
                      <a:pt x="25111" y="4385"/>
                      <a:pt x="16543" y="2008"/>
                    </a:cubicBezTo>
                    <a:cubicBezTo>
                      <a:pt x="7974" y="-369"/>
                      <a:pt x="3213" y="16745"/>
                      <a:pt x="3213" y="21499"/>
                    </a:cubicBezTo>
                    <a:cubicBezTo>
                      <a:pt x="3213" y="22355"/>
                      <a:pt x="2642" y="22355"/>
                      <a:pt x="1785" y="21499"/>
                    </a:cubicBezTo>
                    <a:cubicBezTo>
                      <a:pt x="3458" y="29349"/>
                      <a:pt x="10982" y="34525"/>
                      <a:pt x="18923" y="33289"/>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491" name="Google Shape;1491;p28"/>
              <p:cNvSpPr/>
              <p:nvPr/>
            </p:nvSpPr>
            <p:spPr>
              <a:xfrm>
                <a:off x="14401073" y="6310594"/>
                <a:ext cx="224495" cy="179355"/>
              </a:xfrm>
              <a:custGeom>
                <a:rect b="b" l="l" r="r" t="t"/>
                <a:pathLst>
                  <a:path extrusionOk="0" h="76064" w="95208">
                    <a:moveTo>
                      <a:pt x="17114" y="73093"/>
                    </a:moveTo>
                    <a:cubicBezTo>
                      <a:pt x="32398" y="75974"/>
                      <a:pt x="47855" y="77848"/>
                      <a:pt x="63385" y="78703"/>
                    </a:cubicBezTo>
                    <a:lnTo>
                      <a:pt x="70145" y="61874"/>
                    </a:lnTo>
                    <a:lnTo>
                      <a:pt x="82807" y="45805"/>
                    </a:lnTo>
                    <a:lnTo>
                      <a:pt x="82807" y="30687"/>
                    </a:lnTo>
                    <a:lnTo>
                      <a:pt x="90424" y="30687"/>
                    </a:lnTo>
                    <a:lnTo>
                      <a:pt x="97374" y="26694"/>
                    </a:lnTo>
                    <a:cubicBezTo>
                      <a:pt x="94423" y="14428"/>
                      <a:pt x="93947" y="1973"/>
                      <a:pt x="91852" y="1783"/>
                    </a:cubicBezTo>
                    <a:cubicBezTo>
                      <a:pt x="88330" y="1783"/>
                      <a:pt x="73763" y="17186"/>
                      <a:pt x="67860" y="28786"/>
                    </a:cubicBezTo>
                    <a:cubicBezTo>
                      <a:pt x="59862" y="41770"/>
                      <a:pt x="44873" y="48730"/>
                      <a:pt x="29776" y="46471"/>
                    </a:cubicBezTo>
                    <a:cubicBezTo>
                      <a:pt x="21319" y="44251"/>
                      <a:pt x="12316" y="46634"/>
                      <a:pt x="6070" y="52746"/>
                    </a:cubicBezTo>
                    <a:cubicBezTo>
                      <a:pt x="5022" y="53411"/>
                      <a:pt x="3499" y="52746"/>
                      <a:pt x="1785" y="51605"/>
                    </a:cubicBezTo>
                    <a:cubicBezTo>
                      <a:pt x="3863" y="60504"/>
                      <a:pt x="9371" y="68225"/>
                      <a:pt x="17114" y="73093"/>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492" name="Google Shape;1492;p28"/>
              <p:cNvSpPr/>
              <p:nvPr/>
            </p:nvSpPr>
            <p:spPr>
              <a:xfrm>
                <a:off x="16636153" y="7275526"/>
                <a:ext cx="897985" cy="269032"/>
              </a:xfrm>
              <a:custGeom>
                <a:rect b="b" l="l" r="r" t="t"/>
                <a:pathLst>
                  <a:path extrusionOk="0" h="114096" w="380832">
                    <a:moveTo>
                      <a:pt x="71287" y="44664"/>
                    </a:moveTo>
                    <a:cubicBezTo>
                      <a:pt x="71287" y="31448"/>
                      <a:pt x="58910" y="32874"/>
                      <a:pt x="55959" y="23746"/>
                    </a:cubicBezTo>
                    <a:cubicBezTo>
                      <a:pt x="53007" y="14618"/>
                      <a:pt x="47961" y="19848"/>
                      <a:pt x="46438" y="14238"/>
                    </a:cubicBezTo>
                    <a:cubicBezTo>
                      <a:pt x="46041" y="13232"/>
                      <a:pt x="45530" y="12275"/>
                      <a:pt x="44915" y="11386"/>
                    </a:cubicBezTo>
                    <a:cubicBezTo>
                      <a:pt x="38155" y="13573"/>
                      <a:pt x="40630" y="19087"/>
                      <a:pt x="38726" y="19468"/>
                    </a:cubicBezTo>
                    <a:cubicBezTo>
                      <a:pt x="36822" y="19848"/>
                      <a:pt x="22921" y="21464"/>
                      <a:pt x="22921" y="17471"/>
                    </a:cubicBezTo>
                    <a:cubicBezTo>
                      <a:pt x="23109" y="11729"/>
                      <a:pt x="19060" y="6714"/>
                      <a:pt x="13400" y="5681"/>
                    </a:cubicBezTo>
                    <a:cubicBezTo>
                      <a:pt x="9572" y="4973"/>
                      <a:pt x="5673" y="4718"/>
                      <a:pt x="1785" y="4920"/>
                    </a:cubicBezTo>
                    <a:cubicBezTo>
                      <a:pt x="5639" y="14659"/>
                      <a:pt x="7517" y="25066"/>
                      <a:pt x="7307" y="35536"/>
                    </a:cubicBezTo>
                    <a:cubicBezTo>
                      <a:pt x="7307" y="47326"/>
                      <a:pt x="25111" y="66342"/>
                      <a:pt x="27777" y="73568"/>
                    </a:cubicBezTo>
                    <a:cubicBezTo>
                      <a:pt x="30443" y="80794"/>
                      <a:pt x="35489" y="83552"/>
                      <a:pt x="46818" y="91919"/>
                    </a:cubicBezTo>
                    <a:cubicBezTo>
                      <a:pt x="58148" y="100286"/>
                      <a:pt x="80903" y="113502"/>
                      <a:pt x="84902" y="111410"/>
                    </a:cubicBezTo>
                    <a:cubicBezTo>
                      <a:pt x="88900" y="109318"/>
                      <a:pt x="78047" y="89827"/>
                      <a:pt x="71572" y="82886"/>
                    </a:cubicBezTo>
                    <a:cubicBezTo>
                      <a:pt x="65098" y="75945"/>
                      <a:pt x="71001" y="58070"/>
                      <a:pt x="71287" y="44664"/>
                    </a:cubicBezTo>
                    <a:close/>
                    <a:moveTo>
                      <a:pt x="374144" y="21940"/>
                    </a:moveTo>
                    <a:cubicBezTo>
                      <a:pt x="368813" y="23176"/>
                      <a:pt x="356340" y="22510"/>
                      <a:pt x="356340" y="17186"/>
                    </a:cubicBezTo>
                    <a:cubicBezTo>
                      <a:pt x="356340" y="11861"/>
                      <a:pt x="345106" y="1783"/>
                      <a:pt x="337965" y="1783"/>
                    </a:cubicBezTo>
                    <a:cubicBezTo>
                      <a:pt x="330825" y="1783"/>
                      <a:pt x="322542" y="16045"/>
                      <a:pt x="321970" y="21940"/>
                    </a:cubicBezTo>
                    <a:cubicBezTo>
                      <a:pt x="321399" y="27835"/>
                      <a:pt x="310165" y="27264"/>
                      <a:pt x="311307" y="35536"/>
                    </a:cubicBezTo>
                    <a:cubicBezTo>
                      <a:pt x="311783" y="38864"/>
                      <a:pt x="309688" y="40195"/>
                      <a:pt x="306927" y="41051"/>
                    </a:cubicBezTo>
                    <a:cubicBezTo>
                      <a:pt x="308832" y="48182"/>
                      <a:pt x="309783" y="53411"/>
                      <a:pt x="306927" y="52746"/>
                    </a:cubicBezTo>
                    <a:cubicBezTo>
                      <a:pt x="302167" y="51510"/>
                      <a:pt x="300929" y="57405"/>
                      <a:pt x="293884" y="57405"/>
                    </a:cubicBezTo>
                    <a:cubicBezTo>
                      <a:pt x="291408" y="57405"/>
                      <a:pt x="287314" y="51319"/>
                      <a:pt x="283030" y="43333"/>
                    </a:cubicBezTo>
                    <a:lnTo>
                      <a:pt x="283030" y="43333"/>
                    </a:lnTo>
                    <a:cubicBezTo>
                      <a:pt x="278365" y="43333"/>
                      <a:pt x="267702" y="59877"/>
                      <a:pt x="265321" y="71191"/>
                    </a:cubicBezTo>
                    <a:cubicBezTo>
                      <a:pt x="262941" y="82506"/>
                      <a:pt x="252278" y="78798"/>
                      <a:pt x="236283" y="80034"/>
                    </a:cubicBezTo>
                    <a:cubicBezTo>
                      <a:pt x="220288" y="81270"/>
                      <a:pt x="226762" y="97814"/>
                      <a:pt x="223239" y="105515"/>
                    </a:cubicBezTo>
                    <a:cubicBezTo>
                      <a:pt x="219717" y="113217"/>
                      <a:pt x="202389" y="99810"/>
                      <a:pt x="193535" y="98004"/>
                    </a:cubicBezTo>
                    <a:cubicBezTo>
                      <a:pt x="194962" y="104374"/>
                      <a:pt x="197057" y="110840"/>
                      <a:pt x="199532" y="110840"/>
                    </a:cubicBezTo>
                    <a:cubicBezTo>
                      <a:pt x="204293" y="110840"/>
                      <a:pt x="211338" y="122630"/>
                      <a:pt x="216099" y="119112"/>
                    </a:cubicBezTo>
                    <a:cubicBezTo>
                      <a:pt x="220859" y="115594"/>
                      <a:pt x="235140" y="119112"/>
                      <a:pt x="242186" y="116735"/>
                    </a:cubicBezTo>
                    <a:cubicBezTo>
                      <a:pt x="249231" y="114358"/>
                      <a:pt x="250469" y="108463"/>
                      <a:pt x="262370" y="108463"/>
                    </a:cubicBezTo>
                    <a:cubicBezTo>
                      <a:pt x="274271" y="108463"/>
                      <a:pt x="269415" y="117971"/>
                      <a:pt x="281412" y="111981"/>
                    </a:cubicBezTo>
                    <a:cubicBezTo>
                      <a:pt x="293408" y="105991"/>
                      <a:pt x="300453" y="110840"/>
                      <a:pt x="299120" y="100191"/>
                    </a:cubicBezTo>
                    <a:cubicBezTo>
                      <a:pt x="297787" y="89542"/>
                      <a:pt x="306261" y="89542"/>
                      <a:pt x="305118" y="81175"/>
                    </a:cubicBezTo>
                    <a:cubicBezTo>
                      <a:pt x="303976" y="72808"/>
                      <a:pt x="318162" y="78798"/>
                      <a:pt x="316924" y="63490"/>
                    </a:cubicBezTo>
                    <a:cubicBezTo>
                      <a:pt x="315686" y="48182"/>
                      <a:pt x="338251" y="50464"/>
                      <a:pt x="347771" y="50464"/>
                    </a:cubicBezTo>
                    <a:cubicBezTo>
                      <a:pt x="351128" y="50900"/>
                      <a:pt x="354365" y="51999"/>
                      <a:pt x="357292" y="53696"/>
                    </a:cubicBezTo>
                    <a:cubicBezTo>
                      <a:pt x="364337" y="50179"/>
                      <a:pt x="374430" y="45615"/>
                      <a:pt x="369764" y="41526"/>
                    </a:cubicBezTo>
                    <a:cubicBezTo>
                      <a:pt x="365099" y="37438"/>
                      <a:pt x="385759" y="40956"/>
                      <a:pt x="388139" y="33920"/>
                    </a:cubicBezTo>
                    <a:cubicBezTo>
                      <a:pt x="390520" y="26884"/>
                      <a:pt x="379762" y="20799"/>
                      <a:pt x="374144" y="21940"/>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493" name="Google Shape;1493;p28"/>
              <p:cNvSpPr/>
              <p:nvPr/>
            </p:nvSpPr>
            <p:spPr>
              <a:xfrm>
                <a:off x="17302009" y="7368118"/>
                <a:ext cx="44900" cy="44839"/>
              </a:xfrm>
              <a:custGeom>
                <a:rect b="b" l="l" r="r" t="t"/>
                <a:pathLst>
                  <a:path extrusionOk="0" h="19016" w="19041">
                    <a:moveTo>
                      <a:pt x="12068" y="18137"/>
                    </a:moveTo>
                    <a:cubicBezTo>
                      <a:pt x="19113" y="18137"/>
                      <a:pt x="20351" y="12242"/>
                      <a:pt x="25111" y="13478"/>
                    </a:cubicBezTo>
                    <a:cubicBezTo>
                      <a:pt x="27682" y="14143"/>
                      <a:pt x="26730" y="8914"/>
                      <a:pt x="25111" y="1783"/>
                    </a:cubicBezTo>
                    <a:cubicBezTo>
                      <a:pt x="20922" y="3114"/>
                      <a:pt x="15590" y="3114"/>
                      <a:pt x="15590" y="6347"/>
                    </a:cubicBezTo>
                    <a:cubicBezTo>
                      <a:pt x="15590" y="11576"/>
                      <a:pt x="6641" y="4445"/>
                      <a:pt x="1785" y="4065"/>
                    </a:cubicBezTo>
                    <a:cubicBezTo>
                      <a:pt x="5498" y="12051"/>
                      <a:pt x="9592" y="18137"/>
                      <a:pt x="12068" y="18137"/>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494" name="Google Shape;1494;p28"/>
              <p:cNvSpPr/>
              <p:nvPr/>
            </p:nvSpPr>
            <p:spPr>
              <a:xfrm>
                <a:off x="13781464" y="5717982"/>
                <a:ext cx="471442" cy="448387"/>
              </a:xfrm>
              <a:custGeom>
                <a:rect b="b" l="l" r="r" t="t"/>
                <a:pathLst>
                  <a:path extrusionOk="0" h="190160" w="199937">
                    <a:moveTo>
                      <a:pt x="166876" y="174573"/>
                    </a:moveTo>
                    <a:cubicBezTo>
                      <a:pt x="169447" y="171911"/>
                      <a:pt x="169923" y="168108"/>
                      <a:pt x="176397" y="167252"/>
                    </a:cubicBezTo>
                    <a:cubicBezTo>
                      <a:pt x="182871" y="166396"/>
                      <a:pt x="184299" y="169724"/>
                      <a:pt x="189631" y="174668"/>
                    </a:cubicBezTo>
                    <a:cubicBezTo>
                      <a:pt x="192194" y="172470"/>
                      <a:pt x="195220" y="170878"/>
                      <a:pt x="198485" y="170009"/>
                    </a:cubicBezTo>
                    <a:cubicBezTo>
                      <a:pt x="193058" y="164399"/>
                      <a:pt x="186679" y="158029"/>
                      <a:pt x="187155" y="154226"/>
                    </a:cubicBezTo>
                    <a:cubicBezTo>
                      <a:pt x="187917" y="147951"/>
                      <a:pt x="180776" y="144718"/>
                      <a:pt x="180015" y="140820"/>
                    </a:cubicBezTo>
                    <a:cubicBezTo>
                      <a:pt x="179253" y="136921"/>
                      <a:pt x="184775" y="130551"/>
                      <a:pt x="181538" y="127318"/>
                    </a:cubicBezTo>
                    <a:cubicBezTo>
                      <a:pt x="178301" y="124086"/>
                      <a:pt x="177635" y="116289"/>
                      <a:pt x="172017" y="115528"/>
                    </a:cubicBezTo>
                    <a:cubicBezTo>
                      <a:pt x="166400" y="114768"/>
                      <a:pt x="149072" y="106020"/>
                      <a:pt x="149834" y="100506"/>
                    </a:cubicBezTo>
                    <a:cubicBezTo>
                      <a:pt x="150595" y="94991"/>
                      <a:pt x="143550" y="90998"/>
                      <a:pt x="140313" y="89476"/>
                    </a:cubicBezTo>
                    <a:cubicBezTo>
                      <a:pt x="137076" y="87955"/>
                      <a:pt x="134029" y="73598"/>
                      <a:pt x="138028" y="71221"/>
                    </a:cubicBezTo>
                    <a:cubicBezTo>
                      <a:pt x="142027" y="68844"/>
                      <a:pt x="141170" y="55438"/>
                      <a:pt x="145930" y="55438"/>
                    </a:cubicBezTo>
                    <a:cubicBezTo>
                      <a:pt x="150691" y="55438"/>
                      <a:pt x="146692" y="48307"/>
                      <a:pt x="148215" y="43553"/>
                    </a:cubicBezTo>
                    <a:cubicBezTo>
                      <a:pt x="149738" y="38799"/>
                      <a:pt x="144312" y="36517"/>
                      <a:pt x="140313" y="36517"/>
                    </a:cubicBezTo>
                    <a:cubicBezTo>
                      <a:pt x="134543" y="35185"/>
                      <a:pt x="130169" y="30477"/>
                      <a:pt x="129269" y="24632"/>
                    </a:cubicBezTo>
                    <a:cubicBezTo>
                      <a:pt x="129269" y="19117"/>
                      <a:pt x="121367" y="11225"/>
                      <a:pt x="122128" y="8848"/>
                    </a:cubicBezTo>
                    <a:cubicBezTo>
                      <a:pt x="120795" y="19307"/>
                      <a:pt x="105752" y="3143"/>
                      <a:pt x="100992" y="5520"/>
                    </a:cubicBezTo>
                    <a:cubicBezTo>
                      <a:pt x="96231" y="7897"/>
                      <a:pt x="92709" y="766"/>
                      <a:pt x="83188" y="1907"/>
                    </a:cubicBezTo>
                    <a:cubicBezTo>
                      <a:pt x="77190" y="2668"/>
                      <a:pt x="77380" y="5901"/>
                      <a:pt x="74238" y="8753"/>
                    </a:cubicBezTo>
                    <a:lnTo>
                      <a:pt x="74238" y="8753"/>
                    </a:lnTo>
                    <a:lnTo>
                      <a:pt x="62433" y="17405"/>
                    </a:lnTo>
                    <a:cubicBezTo>
                      <a:pt x="62433" y="17405"/>
                      <a:pt x="52150" y="20543"/>
                      <a:pt x="49770" y="26914"/>
                    </a:cubicBezTo>
                    <a:cubicBezTo>
                      <a:pt x="47390" y="33284"/>
                      <a:pt x="54530" y="39559"/>
                      <a:pt x="51389" y="43458"/>
                    </a:cubicBezTo>
                    <a:cubicBezTo>
                      <a:pt x="48919" y="48373"/>
                      <a:pt x="48343" y="54024"/>
                      <a:pt x="49770" y="59336"/>
                    </a:cubicBezTo>
                    <a:cubicBezTo>
                      <a:pt x="50532" y="62474"/>
                      <a:pt x="45009" y="71126"/>
                      <a:pt x="45009" y="71126"/>
                    </a:cubicBezTo>
                    <a:cubicBezTo>
                      <a:pt x="45009" y="71126"/>
                      <a:pt x="21493" y="83771"/>
                      <a:pt x="1785" y="93850"/>
                    </a:cubicBezTo>
                    <a:cubicBezTo>
                      <a:pt x="2068" y="97058"/>
                      <a:pt x="2609" y="100237"/>
                      <a:pt x="3404" y="103358"/>
                    </a:cubicBezTo>
                    <a:cubicBezTo>
                      <a:pt x="4737" y="107732"/>
                      <a:pt x="6641" y="116099"/>
                      <a:pt x="8164" y="123040"/>
                    </a:cubicBezTo>
                    <a:cubicBezTo>
                      <a:pt x="13328" y="122611"/>
                      <a:pt x="18519" y="122611"/>
                      <a:pt x="23683" y="123040"/>
                    </a:cubicBezTo>
                    <a:cubicBezTo>
                      <a:pt x="30824" y="123800"/>
                      <a:pt x="56910" y="142816"/>
                      <a:pt x="63194" y="145954"/>
                    </a:cubicBezTo>
                    <a:cubicBezTo>
                      <a:pt x="79912" y="156933"/>
                      <a:pt x="96026" y="168803"/>
                      <a:pt x="111465" y="181514"/>
                    </a:cubicBezTo>
                    <a:cubicBezTo>
                      <a:pt x="118365" y="186590"/>
                      <a:pt x="126697" y="189352"/>
                      <a:pt x="135267" y="189406"/>
                    </a:cubicBezTo>
                    <a:cubicBezTo>
                      <a:pt x="137933" y="189406"/>
                      <a:pt x="149263" y="190737"/>
                      <a:pt x="158498" y="191783"/>
                    </a:cubicBezTo>
                    <a:cubicBezTo>
                      <a:pt x="160800" y="185821"/>
                      <a:pt x="163603" y="180064"/>
                      <a:pt x="166876" y="174573"/>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495" name="Google Shape;1495;p28"/>
              <p:cNvSpPr/>
              <p:nvPr/>
            </p:nvSpPr>
            <p:spPr>
              <a:xfrm>
                <a:off x="14150538" y="6107887"/>
                <a:ext cx="89798" cy="89677"/>
              </a:xfrm>
              <a:custGeom>
                <a:rect b="b" l="l" r="r" t="t"/>
                <a:pathLst>
                  <a:path extrusionOk="0" h="38032" w="38083">
                    <a:moveTo>
                      <a:pt x="14448" y="28326"/>
                    </a:moveTo>
                    <a:lnTo>
                      <a:pt x="24635" y="37073"/>
                    </a:lnTo>
                    <a:lnTo>
                      <a:pt x="40630" y="37834"/>
                    </a:lnTo>
                    <a:cubicBezTo>
                      <a:pt x="36873" y="29666"/>
                      <a:pt x="33692" y="21247"/>
                      <a:pt x="31109" y="12638"/>
                    </a:cubicBezTo>
                    <a:cubicBezTo>
                      <a:pt x="31222" y="11347"/>
                      <a:pt x="31837" y="10152"/>
                      <a:pt x="32823" y="9310"/>
                    </a:cubicBezTo>
                    <a:cubicBezTo>
                      <a:pt x="27491" y="4366"/>
                      <a:pt x="24444" y="1133"/>
                      <a:pt x="19589" y="1893"/>
                    </a:cubicBezTo>
                    <a:cubicBezTo>
                      <a:pt x="14733" y="2654"/>
                      <a:pt x="13020" y="6552"/>
                      <a:pt x="10068" y="9215"/>
                    </a:cubicBezTo>
                    <a:cubicBezTo>
                      <a:pt x="6808" y="14830"/>
                      <a:pt x="4037" y="20715"/>
                      <a:pt x="1785" y="26805"/>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496" name="Google Shape;1496;p28"/>
              <p:cNvSpPr/>
              <p:nvPr/>
            </p:nvSpPr>
            <p:spPr>
              <a:xfrm>
                <a:off x="13474405" y="5803691"/>
                <a:ext cx="112248" cy="67258"/>
              </a:xfrm>
              <a:custGeom>
                <a:rect b="b" l="l" r="r" t="t"/>
                <a:pathLst>
                  <a:path extrusionOk="0" h="28524" w="47604">
                    <a:moveTo>
                      <a:pt x="33278" y="19754"/>
                    </a:moveTo>
                    <a:cubicBezTo>
                      <a:pt x="32707" y="16521"/>
                      <a:pt x="37182" y="9675"/>
                      <a:pt x="43942" y="7013"/>
                    </a:cubicBezTo>
                    <a:cubicBezTo>
                      <a:pt x="50701" y="4351"/>
                      <a:pt x="48131" y="-689"/>
                      <a:pt x="43942" y="3210"/>
                    </a:cubicBezTo>
                    <a:cubicBezTo>
                      <a:pt x="35486" y="8839"/>
                      <a:pt x="25541" y="11818"/>
                      <a:pt x="15379" y="11767"/>
                    </a:cubicBezTo>
                    <a:cubicBezTo>
                      <a:pt x="1955" y="12337"/>
                      <a:pt x="-2139" y="21275"/>
                      <a:pt x="5858" y="25934"/>
                    </a:cubicBezTo>
                    <a:cubicBezTo>
                      <a:pt x="16712" y="32209"/>
                      <a:pt x="33945" y="22987"/>
                      <a:pt x="33278" y="19754"/>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497" name="Google Shape;1497;p28"/>
              <p:cNvSpPr/>
              <p:nvPr/>
            </p:nvSpPr>
            <p:spPr>
              <a:xfrm>
                <a:off x="14603573" y="5257105"/>
                <a:ext cx="808185" cy="493225"/>
              </a:xfrm>
              <a:custGeom>
                <a:rect b="b" l="l" r="r" t="t"/>
                <a:pathLst>
                  <a:path extrusionOk="0" h="209176" w="342749">
                    <a:moveTo>
                      <a:pt x="346915" y="118161"/>
                    </a:moveTo>
                    <a:cubicBezTo>
                      <a:pt x="337394" y="110269"/>
                      <a:pt x="320733" y="100761"/>
                      <a:pt x="319209" y="105515"/>
                    </a:cubicBezTo>
                    <a:cubicBezTo>
                      <a:pt x="317686" y="110269"/>
                      <a:pt x="307308" y="111030"/>
                      <a:pt x="303309" y="106276"/>
                    </a:cubicBezTo>
                    <a:cubicBezTo>
                      <a:pt x="300184" y="99678"/>
                      <a:pt x="292294" y="96859"/>
                      <a:pt x="285687" y="99981"/>
                    </a:cubicBezTo>
                    <a:cubicBezTo>
                      <a:pt x="285198" y="100212"/>
                      <a:pt x="284724" y="100472"/>
                      <a:pt x="284268" y="100761"/>
                    </a:cubicBezTo>
                    <a:cubicBezTo>
                      <a:pt x="272367" y="105515"/>
                      <a:pt x="264464" y="111886"/>
                      <a:pt x="263703" y="116545"/>
                    </a:cubicBezTo>
                    <a:cubicBezTo>
                      <a:pt x="262941" y="121203"/>
                      <a:pt x="254944" y="126053"/>
                      <a:pt x="254182" y="119777"/>
                    </a:cubicBezTo>
                    <a:cubicBezTo>
                      <a:pt x="253420" y="113502"/>
                      <a:pt x="243899" y="111030"/>
                      <a:pt x="237616" y="109509"/>
                    </a:cubicBezTo>
                    <a:cubicBezTo>
                      <a:pt x="231332" y="107987"/>
                      <a:pt x="220954" y="111030"/>
                      <a:pt x="220193" y="104755"/>
                    </a:cubicBezTo>
                    <a:cubicBezTo>
                      <a:pt x="219431" y="98479"/>
                      <a:pt x="209910" y="91253"/>
                      <a:pt x="209053" y="84122"/>
                    </a:cubicBezTo>
                    <a:cubicBezTo>
                      <a:pt x="208196" y="76991"/>
                      <a:pt x="210672" y="66818"/>
                      <a:pt x="204388" y="65106"/>
                    </a:cubicBezTo>
                    <a:cubicBezTo>
                      <a:pt x="198104" y="63395"/>
                      <a:pt x="194010" y="53221"/>
                      <a:pt x="188488" y="53221"/>
                    </a:cubicBezTo>
                    <a:cubicBezTo>
                      <a:pt x="175014" y="53503"/>
                      <a:pt x="161535" y="52995"/>
                      <a:pt x="148120" y="51700"/>
                    </a:cubicBezTo>
                    <a:cubicBezTo>
                      <a:pt x="144216" y="50084"/>
                      <a:pt x="123651" y="57975"/>
                      <a:pt x="122033" y="53221"/>
                    </a:cubicBezTo>
                    <a:cubicBezTo>
                      <a:pt x="115430" y="43697"/>
                      <a:pt x="107549" y="35124"/>
                      <a:pt x="98612" y="27740"/>
                    </a:cubicBezTo>
                    <a:cubicBezTo>
                      <a:pt x="97716" y="31224"/>
                      <a:pt x="95628" y="34285"/>
                      <a:pt x="92709" y="36392"/>
                    </a:cubicBezTo>
                    <a:cubicBezTo>
                      <a:pt x="77856" y="47041"/>
                      <a:pt x="63670" y="45234"/>
                      <a:pt x="68431" y="32208"/>
                    </a:cubicBezTo>
                    <a:cubicBezTo>
                      <a:pt x="73191" y="19182"/>
                      <a:pt x="73763" y="3684"/>
                      <a:pt x="66051" y="3684"/>
                    </a:cubicBezTo>
                    <a:cubicBezTo>
                      <a:pt x="58339" y="3684"/>
                      <a:pt x="63670" y="30972"/>
                      <a:pt x="57768" y="32684"/>
                    </a:cubicBezTo>
                    <a:cubicBezTo>
                      <a:pt x="51864" y="34395"/>
                      <a:pt x="50436" y="12907"/>
                      <a:pt x="54816" y="1783"/>
                    </a:cubicBezTo>
                    <a:lnTo>
                      <a:pt x="4165" y="15284"/>
                    </a:lnTo>
                    <a:lnTo>
                      <a:pt x="1785" y="103709"/>
                    </a:lnTo>
                    <a:lnTo>
                      <a:pt x="1785" y="103709"/>
                    </a:lnTo>
                    <a:cubicBezTo>
                      <a:pt x="6238" y="105671"/>
                      <a:pt x="11015" y="106799"/>
                      <a:pt x="15876" y="107037"/>
                    </a:cubicBezTo>
                    <a:cubicBezTo>
                      <a:pt x="23588" y="107702"/>
                      <a:pt x="22921" y="101807"/>
                      <a:pt x="22921" y="97528"/>
                    </a:cubicBezTo>
                    <a:cubicBezTo>
                      <a:pt x="24986" y="91348"/>
                      <a:pt x="30682" y="87101"/>
                      <a:pt x="37203" y="86880"/>
                    </a:cubicBezTo>
                    <a:cubicBezTo>
                      <a:pt x="43105" y="87450"/>
                      <a:pt x="42534" y="79178"/>
                      <a:pt x="44248" y="79178"/>
                    </a:cubicBezTo>
                    <a:cubicBezTo>
                      <a:pt x="47511" y="79044"/>
                      <a:pt x="50560" y="77521"/>
                      <a:pt x="52626" y="74994"/>
                    </a:cubicBezTo>
                    <a:cubicBezTo>
                      <a:pt x="54340" y="72047"/>
                      <a:pt x="63861" y="75565"/>
                      <a:pt x="66812" y="78608"/>
                    </a:cubicBezTo>
                    <a:cubicBezTo>
                      <a:pt x="71496" y="81500"/>
                      <a:pt x="76764" y="83318"/>
                      <a:pt x="82236" y="83932"/>
                    </a:cubicBezTo>
                    <a:cubicBezTo>
                      <a:pt x="87568" y="85073"/>
                      <a:pt x="89281" y="101712"/>
                      <a:pt x="89281" y="105230"/>
                    </a:cubicBezTo>
                    <a:cubicBezTo>
                      <a:pt x="89281" y="108748"/>
                      <a:pt x="114797" y="108178"/>
                      <a:pt x="118986" y="108748"/>
                    </a:cubicBezTo>
                    <a:cubicBezTo>
                      <a:pt x="123176" y="109318"/>
                      <a:pt x="123080" y="116449"/>
                      <a:pt x="127269" y="121774"/>
                    </a:cubicBezTo>
                    <a:cubicBezTo>
                      <a:pt x="130847" y="126931"/>
                      <a:pt x="133819" y="132482"/>
                      <a:pt x="136124" y="138318"/>
                    </a:cubicBezTo>
                    <a:cubicBezTo>
                      <a:pt x="137933" y="142501"/>
                      <a:pt x="152690" y="147826"/>
                      <a:pt x="156308" y="153150"/>
                    </a:cubicBezTo>
                    <a:cubicBezTo>
                      <a:pt x="162700" y="159614"/>
                      <a:pt x="170626" y="164357"/>
                      <a:pt x="179348" y="166937"/>
                    </a:cubicBezTo>
                    <a:cubicBezTo>
                      <a:pt x="187727" y="169885"/>
                      <a:pt x="195439" y="181104"/>
                      <a:pt x="200104" y="180533"/>
                    </a:cubicBezTo>
                    <a:cubicBezTo>
                      <a:pt x="206327" y="181488"/>
                      <a:pt x="212346" y="183481"/>
                      <a:pt x="217908" y="186428"/>
                    </a:cubicBezTo>
                    <a:lnTo>
                      <a:pt x="219431" y="199645"/>
                    </a:lnTo>
                    <a:lnTo>
                      <a:pt x="221145" y="199645"/>
                    </a:lnTo>
                    <a:cubicBezTo>
                      <a:pt x="228285" y="197268"/>
                      <a:pt x="232189" y="205159"/>
                      <a:pt x="237806" y="205159"/>
                    </a:cubicBezTo>
                    <a:cubicBezTo>
                      <a:pt x="240734" y="205782"/>
                      <a:pt x="243474" y="207085"/>
                      <a:pt x="245804" y="208962"/>
                    </a:cubicBezTo>
                    <a:cubicBezTo>
                      <a:pt x="244731" y="201026"/>
                      <a:pt x="247869" y="193103"/>
                      <a:pt x="254087" y="188045"/>
                    </a:cubicBezTo>
                    <a:cubicBezTo>
                      <a:pt x="259418" y="183861"/>
                      <a:pt x="250469" y="176825"/>
                      <a:pt x="251707" y="170265"/>
                    </a:cubicBezTo>
                    <a:cubicBezTo>
                      <a:pt x="252944" y="163704"/>
                      <a:pt x="238092" y="160186"/>
                      <a:pt x="239234" y="154862"/>
                    </a:cubicBezTo>
                    <a:cubicBezTo>
                      <a:pt x="240377" y="149537"/>
                      <a:pt x="252849" y="150203"/>
                      <a:pt x="258276" y="147826"/>
                    </a:cubicBezTo>
                    <a:cubicBezTo>
                      <a:pt x="263703" y="145449"/>
                      <a:pt x="259514" y="136511"/>
                      <a:pt x="264845" y="136511"/>
                    </a:cubicBezTo>
                    <a:cubicBezTo>
                      <a:pt x="270177" y="136511"/>
                      <a:pt x="272462" y="131187"/>
                      <a:pt x="274366" y="125862"/>
                    </a:cubicBezTo>
                    <a:cubicBezTo>
                      <a:pt x="276270" y="120538"/>
                      <a:pt x="285029" y="125862"/>
                      <a:pt x="289790" y="122344"/>
                    </a:cubicBezTo>
                    <a:cubicBezTo>
                      <a:pt x="294550" y="118826"/>
                      <a:pt x="301691" y="116449"/>
                      <a:pt x="303405" y="119397"/>
                    </a:cubicBezTo>
                    <a:cubicBezTo>
                      <a:pt x="305118" y="122344"/>
                      <a:pt x="298930" y="131662"/>
                      <a:pt x="296359" y="135846"/>
                    </a:cubicBezTo>
                    <a:cubicBezTo>
                      <a:pt x="304275" y="136033"/>
                      <a:pt x="312147" y="134610"/>
                      <a:pt x="319495" y="131662"/>
                    </a:cubicBezTo>
                    <a:cubicBezTo>
                      <a:pt x="322637" y="128525"/>
                      <a:pt x="334443" y="136416"/>
                      <a:pt x="338536" y="128525"/>
                    </a:cubicBezTo>
                    <a:cubicBezTo>
                      <a:pt x="342630" y="120633"/>
                      <a:pt x="356340" y="126053"/>
                      <a:pt x="346915" y="118161"/>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498" name="Google Shape;1498;p28"/>
              <p:cNvSpPr/>
              <p:nvPr/>
            </p:nvSpPr>
            <p:spPr>
              <a:xfrm>
                <a:off x="20855338" y="4075667"/>
                <a:ext cx="134697" cy="44839"/>
              </a:xfrm>
              <a:custGeom>
                <a:rect b="b" l="l" r="r" t="t"/>
                <a:pathLst>
                  <a:path extrusionOk="0" h="19016" w="57124">
                    <a:moveTo>
                      <a:pt x="27394" y="2422"/>
                    </a:moveTo>
                    <a:cubicBezTo>
                      <a:pt x="23300" y="5369"/>
                      <a:pt x="-2977" y="3943"/>
                      <a:pt x="2544" y="10123"/>
                    </a:cubicBezTo>
                    <a:cubicBezTo>
                      <a:pt x="8066" y="16304"/>
                      <a:pt x="29774" y="12500"/>
                      <a:pt x="39866" y="18395"/>
                    </a:cubicBezTo>
                    <a:cubicBezTo>
                      <a:pt x="49958" y="24290"/>
                      <a:pt x="64144" y="19536"/>
                      <a:pt x="64144" y="14877"/>
                    </a:cubicBezTo>
                    <a:cubicBezTo>
                      <a:pt x="64144" y="10219"/>
                      <a:pt x="31964" y="-1001"/>
                      <a:pt x="27394" y="2422"/>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499" name="Google Shape;1499;p28"/>
              <p:cNvSpPr/>
              <p:nvPr/>
            </p:nvSpPr>
            <p:spPr>
              <a:xfrm>
                <a:off x="18049308" y="5274212"/>
                <a:ext cx="808185" cy="784679"/>
              </a:xfrm>
              <a:custGeom>
                <a:rect b="b" l="l" r="r" t="t"/>
                <a:pathLst>
                  <a:path extrusionOk="0" h="332780" w="342749">
                    <a:moveTo>
                      <a:pt x="323800" y="33892"/>
                    </a:moveTo>
                    <a:cubicBezTo>
                      <a:pt x="319706" y="28567"/>
                      <a:pt x="312566" y="36839"/>
                      <a:pt x="303711" y="38646"/>
                    </a:cubicBezTo>
                    <a:cubicBezTo>
                      <a:pt x="294857" y="40452"/>
                      <a:pt x="266961" y="17348"/>
                      <a:pt x="259821" y="6699"/>
                    </a:cubicBezTo>
                    <a:cubicBezTo>
                      <a:pt x="252680" y="-3950"/>
                      <a:pt x="240779" y="4892"/>
                      <a:pt x="246777" y="12594"/>
                    </a:cubicBezTo>
                    <a:cubicBezTo>
                      <a:pt x="252775" y="20295"/>
                      <a:pt x="245635" y="22672"/>
                      <a:pt x="245635" y="33321"/>
                    </a:cubicBezTo>
                    <a:cubicBezTo>
                      <a:pt x="245635" y="43970"/>
                      <a:pt x="238494" y="43970"/>
                      <a:pt x="239732" y="51101"/>
                    </a:cubicBezTo>
                    <a:cubicBezTo>
                      <a:pt x="240970" y="58232"/>
                      <a:pt x="230211" y="56996"/>
                      <a:pt x="223070" y="58232"/>
                    </a:cubicBezTo>
                    <a:cubicBezTo>
                      <a:pt x="215930" y="59469"/>
                      <a:pt x="223642" y="66504"/>
                      <a:pt x="215359" y="70022"/>
                    </a:cubicBezTo>
                    <a:cubicBezTo>
                      <a:pt x="207075" y="73540"/>
                      <a:pt x="207647" y="79530"/>
                      <a:pt x="211836" y="81907"/>
                    </a:cubicBezTo>
                    <a:cubicBezTo>
                      <a:pt x="216025" y="84284"/>
                      <a:pt x="212978" y="91891"/>
                      <a:pt x="211836" y="97215"/>
                    </a:cubicBezTo>
                    <a:cubicBezTo>
                      <a:pt x="210693" y="102540"/>
                      <a:pt x="217167" y="98451"/>
                      <a:pt x="221928" y="93127"/>
                    </a:cubicBezTo>
                    <a:cubicBezTo>
                      <a:pt x="226688" y="87802"/>
                      <a:pt x="231449" y="95694"/>
                      <a:pt x="232591" y="90750"/>
                    </a:cubicBezTo>
                    <a:cubicBezTo>
                      <a:pt x="233734" y="85806"/>
                      <a:pt x="220119" y="81907"/>
                      <a:pt x="220690" y="75917"/>
                    </a:cubicBezTo>
                    <a:cubicBezTo>
                      <a:pt x="221261" y="69927"/>
                      <a:pt x="230211" y="77724"/>
                      <a:pt x="237352" y="74206"/>
                    </a:cubicBezTo>
                    <a:cubicBezTo>
                      <a:pt x="247953" y="71165"/>
                      <a:pt x="259375" y="73828"/>
                      <a:pt x="267532" y="81242"/>
                    </a:cubicBezTo>
                    <a:cubicBezTo>
                      <a:pt x="276387" y="88943"/>
                      <a:pt x="278767" y="85996"/>
                      <a:pt x="280576" y="76583"/>
                    </a:cubicBezTo>
                    <a:cubicBezTo>
                      <a:pt x="282385" y="67170"/>
                      <a:pt x="296000" y="62891"/>
                      <a:pt x="309138" y="62891"/>
                    </a:cubicBezTo>
                    <a:cubicBezTo>
                      <a:pt x="322277" y="62891"/>
                      <a:pt x="323895" y="56426"/>
                      <a:pt x="319802" y="53383"/>
                    </a:cubicBezTo>
                    <a:cubicBezTo>
                      <a:pt x="315708" y="50341"/>
                      <a:pt x="342366" y="33226"/>
                      <a:pt x="341699" y="28472"/>
                    </a:cubicBezTo>
                    <a:cubicBezTo>
                      <a:pt x="341033" y="23718"/>
                      <a:pt x="327989" y="39216"/>
                      <a:pt x="323800" y="33892"/>
                    </a:cubicBezTo>
                    <a:close/>
                    <a:moveTo>
                      <a:pt x="214787" y="114995"/>
                    </a:moveTo>
                    <a:cubicBezTo>
                      <a:pt x="208884" y="117943"/>
                      <a:pt x="204695" y="136293"/>
                      <a:pt x="211265" y="141618"/>
                    </a:cubicBezTo>
                    <a:cubicBezTo>
                      <a:pt x="217834" y="146942"/>
                      <a:pt x="200601" y="157021"/>
                      <a:pt x="201173" y="168240"/>
                    </a:cubicBezTo>
                    <a:cubicBezTo>
                      <a:pt x="201744" y="179460"/>
                      <a:pt x="190509" y="179460"/>
                      <a:pt x="188700" y="187256"/>
                    </a:cubicBezTo>
                    <a:cubicBezTo>
                      <a:pt x="186891" y="195053"/>
                      <a:pt x="180417" y="193817"/>
                      <a:pt x="170325" y="201518"/>
                    </a:cubicBezTo>
                    <a:cubicBezTo>
                      <a:pt x="160233" y="209220"/>
                      <a:pt x="154996" y="200282"/>
                      <a:pt x="157281" y="195053"/>
                    </a:cubicBezTo>
                    <a:cubicBezTo>
                      <a:pt x="159566" y="189823"/>
                      <a:pt x="141953" y="198000"/>
                      <a:pt x="142524" y="211026"/>
                    </a:cubicBezTo>
                    <a:cubicBezTo>
                      <a:pt x="143095" y="224052"/>
                      <a:pt x="125958" y="225193"/>
                      <a:pt x="130052" y="231088"/>
                    </a:cubicBezTo>
                    <a:cubicBezTo>
                      <a:pt x="134146" y="236983"/>
                      <a:pt x="117008" y="240596"/>
                      <a:pt x="117580" y="235272"/>
                    </a:cubicBezTo>
                    <a:cubicBezTo>
                      <a:pt x="118151" y="229947"/>
                      <a:pt x="106916" y="232895"/>
                      <a:pt x="93302" y="238219"/>
                    </a:cubicBezTo>
                    <a:cubicBezTo>
                      <a:pt x="79687" y="243544"/>
                      <a:pt x="71404" y="232324"/>
                      <a:pt x="63692" y="239931"/>
                    </a:cubicBezTo>
                    <a:cubicBezTo>
                      <a:pt x="55980" y="247537"/>
                      <a:pt x="42936" y="261324"/>
                      <a:pt x="32844" y="263035"/>
                    </a:cubicBezTo>
                    <a:cubicBezTo>
                      <a:pt x="22752" y="264747"/>
                      <a:pt x="28655" y="277012"/>
                      <a:pt x="32844" y="274920"/>
                    </a:cubicBezTo>
                    <a:cubicBezTo>
                      <a:pt x="39985" y="271307"/>
                      <a:pt x="51220" y="274920"/>
                      <a:pt x="54837" y="269596"/>
                    </a:cubicBezTo>
                    <a:cubicBezTo>
                      <a:pt x="58455" y="264271"/>
                      <a:pt x="87399" y="257711"/>
                      <a:pt x="105203" y="257140"/>
                    </a:cubicBezTo>
                    <a:cubicBezTo>
                      <a:pt x="123006" y="256570"/>
                      <a:pt x="112248" y="265412"/>
                      <a:pt x="113486" y="274920"/>
                    </a:cubicBezTo>
                    <a:cubicBezTo>
                      <a:pt x="114723" y="284428"/>
                      <a:pt x="129481" y="282622"/>
                      <a:pt x="137192" y="273684"/>
                    </a:cubicBezTo>
                    <a:cubicBezTo>
                      <a:pt x="144904" y="264747"/>
                      <a:pt x="150807" y="265412"/>
                      <a:pt x="144238" y="260088"/>
                    </a:cubicBezTo>
                    <a:cubicBezTo>
                      <a:pt x="137668" y="254763"/>
                      <a:pt x="145475" y="250009"/>
                      <a:pt x="150236" y="257140"/>
                    </a:cubicBezTo>
                    <a:cubicBezTo>
                      <a:pt x="156233" y="263760"/>
                      <a:pt x="166468" y="264271"/>
                      <a:pt x="173097" y="258281"/>
                    </a:cubicBezTo>
                    <a:cubicBezTo>
                      <a:pt x="174066" y="257406"/>
                      <a:pt x="174926" y="256416"/>
                      <a:pt x="175657" y="255334"/>
                    </a:cubicBezTo>
                    <a:cubicBezTo>
                      <a:pt x="181654" y="245826"/>
                      <a:pt x="183368" y="257140"/>
                      <a:pt x="190509" y="256570"/>
                    </a:cubicBezTo>
                    <a:cubicBezTo>
                      <a:pt x="197649" y="255999"/>
                      <a:pt x="201744" y="238219"/>
                      <a:pt x="202315" y="244685"/>
                    </a:cubicBezTo>
                    <a:cubicBezTo>
                      <a:pt x="202886" y="251150"/>
                      <a:pt x="214216" y="249439"/>
                      <a:pt x="221357" y="241737"/>
                    </a:cubicBezTo>
                    <a:cubicBezTo>
                      <a:pt x="228497" y="234036"/>
                      <a:pt x="221928" y="220439"/>
                      <a:pt x="226688" y="213213"/>
                    </a:cubicBezTo>
                    <a:cubicBezTo>
                      <a:pt x="231449" y="205987"/>
                      <a:pt x="236209" y="191250"/>
                      <a:pt x="231353" y="182407"/>
                    </a:cubicBezTo>
                    <a:cubicBezTo>
                      <a:pt x="226498" y="173565"/>
                      <a:pt x="242017" y="167575"/>
                      <a:pt x="249729" y="160444"/>
                    </a:cubicBezTo>
                    <a:cubicBezTo>
                      <a:pt x="257440" y="153313"/>
                      <a:pt x="240874" y="117848"/>
                      <a:pt x="240208" y="107199"/>
                    </a:cubicBezTo>
                    <a:cubicBezTo>
                      <a:pt x="239541" y="96550"/>
                      <a:pt x="220690" y="112143"/>
                      <a:pt x="214787" y="114995"/>
                    </a:cubicBezTo>
                    <a:close/>
                    <a:moveTo>
                      <a:pt x="84447" y="268835"/>
                    </a:moveTo>
                    <a:cubicBezTo>
                      <a:pt x="82067" y="275396"/>
                      <a:pt x="74926" y="272448"/>
                      <a:pt x="65406" y="274160"/>
                    </a:cubicBezTo>
                    <a:cubicBezTo>
                      <a:pt x="55885" y="275871"/>
                      <a:pt x="55885" y="298500"/>
                      <a:pt x="62454" y="300782"/>
                    </a:cubicBezTo>
                    <a:cubicBezTo>
                      <a:pt x="67786" y="302589"/>
                      <a:pt x="71975" y="302589"/>
                      <a:pt x="73689" y="295458"/>
                    </a:cubicBezTo>
                    <a:cubicBezTo>
                      <a:pt x="76201" y="289109"/>
                      <a:pt x="83392" y="285997"/>
                      <a:pt x="89749" y="288506"/>
                    </a:cubicBezTo>
                    <a:cubicBezTo>
                      <a:pt x="90116" y="288651"/>
                      <a:pt x="90475" y="288813"/>
                      <a:pt x="90827" y="288992"/>
                    </a:cubicBezTo>
                    <a:cubicBezTo>
                      <a:pt x="96824" y="291940"/>
                      <a:pt x="104536" y="280055"/>
                      <a:pt x="104536" y="271212"/>
                    </a:cubicBezTo>
                    <a:cubicBezTo>
                      <a:pt x="104536" y="262370"/>
                      <a:pt x="86827" y="262370"/>
                      <a:pt x="84447" y="268835"/>
                    </a:cubicBezTo>
                    <a:close/>
                    <a:moveTo>
                      <a:pt x="43507" y="291940"/>
                    </a:moveTo>
                    <a:cubicBezTo>
                      <a:pt x="43507" y="286045"/>
                      <a:pt x="30464" y="287186"/>
                      <a:pt x="29893" y="281861"/>
                    </a:cubicBezTo>
                    <a:cubicBezTo>
                      <a:pt x="29321" y="276537"/>
                      <a:pt x="20372" y="279484"/>
                      <a:pt x="11517" y="286045"/>
                    </a:cubicBezTo>
                    <a:cubicBezTo>
                      <a:pt x="2663" y="292605"/>
                      <a:pt x="-288" y="293746"/>
                      <a:pt x="3234" y="300212"/>
                    </a:cubicBezTo>
                    <a:cubicBezTo>
                      <a:pt x="6757" y="306677"/>
                      <a:pt x="12184" y="300782"/>
                      <a:pt x="14469" y="294317"/>
                    </a:cubicBezTo>
                    <a:cubicBezTo>
                      <a:pt x="16754" y="287851"/>
                      <a:pt x="22847" y="303825"/>
                      <a:pt x="17516" y="314474"/>
                    </a:cubicBezTo>
                    <a:cubicBezTo>
                      <a:pt x="12184" y="325123"/>
                      <a:pt x="18182" y="340050"/>
                      <a:pt x="25132" y="338719"/>
                    </a:cubicBezTo>
                    <a:cubicBezTo>
                      <a:pt x="32083" y="337388"/>
                      <a:pt x="38842" y="316185"/>
                      <a:pt x="47696" y="304966"/>
                    </a:cubicBezTo>
                    <a:cubicBezTo>
                      <a:pt x="56551" y="293746"/>
                      <a:pt x="43507" y="297835"/>
                      <a:pt x="43507" y="291940"/>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500" name="Google Shape;1500;p28"/>
              <p:cNvSpPr/>
              <p:nvPr/>
            </p:nvSpPr>
            <p:spPr>
              <a:xfrm>
                <a:off x="15458900" y="4775908"/>
                <a:ext cx="2828649" cy="1928071"/>
              </a:xfrm>
              <a:custGeom>
                <a:rect b="b" l="l" r="r" t="t"/>
                <a:pathLst>
                  <a:path extrusionOk="0" h="817689" w="1199622">
                    <a:moveTo>
                      <a:pt x="1199599" y="148239"/>
                    </a:moveTo>
                    <a:cubicBezTo>
                      <a:pt x="1200266" y="137590"/>
                      <a:pt x="1187794" y="141108"/>
                      <a:pt x="1183605" y="144056"/>
                    </a:cubicBezTo>
                    <a:cubicBezTo>
                      <a:pt x="1179415" y="147003"/>
                      <a:pt x="1167610" y="144056"/>
                      <a:pt x="1164087" y="151187"/>
                    </a:cubicBezTo>
                    <a:cubicBezTo>
                      <a:pt x="1160564" y="158318"/>
                      <a:pt x="1154566" y="154134"/>
                      <a:pt x="1146283" y="155275"/>
                    </a:cubicBezTo>
                    <a:cubicBezTo>
                      <a:pt x="1137999" y="156416"/>
                      <a:pt x="1126098" y="152898"/>
                      <a:pt x="1127241" y="147573"/>
                    </a:cubicBezTo>
                    <a:cubicBezTo>
                      <a:pt x="1128384" y="142249"/>
                      <a:pt x="1122480" y="136925"/>
                      <a:pt x="1123052" y="130459"/>
                    </a:cubicBezTo>
                    <a:cubicBezTo>
                      <a:pt x="1123624" y="123994"/>
                      <a:pt x="1114769" y="126941"/>
                      <a:pt x="1108866" y="120951"/>
                    </a:cubicBezTo>
                    <a:cubicBezTo>
                      <a:pt x="1103399" y="115709"/>
                      <a:pt x="1096246" y="112575"/>
                      <a:pt x="1088682" y="112109"/>
                    </a:cubicBezTo>
                    <a:cubicBezTo>
                      <a:pt x="1086301" y="113250"/>
                      <a:pt x="1079161" y="105643"/>
                      <a:pt x="1069640" y="104978"/>
                    </a:cubicBezTo>
                    <a:cubicBezTo>
                      <a:pt x="1060119" y="104312"/>
                      <a:pt x="1060690" y="97942"/>
                      <a:pt x="1061928" y="93758"/>
                    </a:cubicBezTo>
                    <a:cubicBezTo>
                      <a:pt x="1063166" y="89575"/>
                      <a:pt x="1053645" y="76549"/>
                      <a:pt x="1051836" y="69513"/>
                    </a:cubicBezTo>
                    <a:cubicBezTo>
                      <a:pt x="1050027" y="62477"/>
                      <a:pt x="1042982" y="61241"/>
                      <a:pt x="1039935" y="45838"/>
                    </a:cubicBezTo>
                    <a:cubicBezTo>
                      <a:pt x="1036888" y="30435"/>
                      <a:pt x="1028701" y="34618"/>
                      <a:pt x="1030414" y="27487"/>
                    </a:cubicBezTo>
                    <a:cubicBezTo>
                      <a:pt x="1032128" y="20356"/>
                      <a:pt x="1020322" y="16838"/>
                      <a:pt x="1017371" y="12655"/>
                    </a:cubicBezTo>
                    <a:cubicBezTo>
                      <a:pt x="1014419" y="8471"/>
                      <a:pt x="1001947" y="10278"/>
                      <a:pt x="993093" y="5619"/>
                    </a:cubicBezTo>
                    <a:cubicBezTo>
                      <a:pt x="984239" y="960"/>
                      <a:pt x="978812" y="4383"/>
                      <a:pt x="970529" y="2006"/>
                    </a:cubicBezTo>
                    <a:cubicBezTo>
                      <a:pt x="960595" y="1348"/>
                      <a:pt x="950619" y="2148"/>
                      <a:pt x="940919" y="4383"/>
                    </a:cubicBezTo>
                    <a:cubicBezTo>
                      <a:pt x="931549" y="2474"/>
                      <a:pt x="921864" y="5614"/>
                      <a:pt x="915403" y="12655"/>
                    </a:cubicBezTo>
                    <a:cubicBezTo>
                      <a:pt x="907120" y="23969"/>
                      <a:pt x="913689" y="23304"/>
                      <a:pt x="917212" y="23304"/>
                    </a:cubicBezTo>
                    <a:cubicBezTo>
                      <a:pt x="920734" y="23304"/>
                      <a:pt x="922543" y="33953"/>
                      <a:pt x="923115" y="37566"/>
                    </a:cubicBezTo>
                    <a:cubicBezTo>
                      <a:pt x="923686" y="41179"/>
                      <a:pt x="917212" y="46408"/>
                      <a:pt x="914260" y="47644"/>
                    </a:cubicBezTo>
                    <a:cubicBezTo>
                      <a:pt x="908710" y="52954"/>
                      <a:pt x="904444" y="59457"/>
                      <a:pt x="901788" y="66660"/>
                    </a:cubicBezTo>
                    <a:cubicBezTo>
                      <a:pt x="900646" y="71414"/>
                      <a:pt x="891125" y="83204"/>
                      <a:pt x="892267" y="87388"/>
                    </a:cubicBezTo>
                    <a:cubicBezTo>
                      <a:pt x="893410" y="91571"/>
                      <a:pt x="887507" y="95660"/>
                      <a:pt x="883318" y="96230"/>
                    </a:cubicBezTo>
                    <a:cubicBezTo>
                      <a:pt x="876784" y="99226"/>
                      <a:pt x="870426" y="102591"/>
                      <a:pt x="864276" y="106309"/>
                    </a:cubicBezTo>
                    <a:cubicBezTo>
                      <a:pt x="860753" y="107450"/>
                      <a:pt x="846567" y="105073"/>
                      <a:pt x="844758" y="100984"/>
                    </a:cubicBezTo>
                    <a:cubicBezTo>
                      <a:pt x="843728" y="99362"/>
                      <a:pt x="842135" y="98177"/>
                      <a:pt x="840284" y="97656"/>
                    </a:cubicBezTo>
                    <a:lnTo>
                      <a:pt x="824194" y="129603"/>
                    </a:lnTo>
                    <a:lnTo>
                      <a:pt x="822956" y="139967"/>
                    </a:lnTo>
                    <a:cubicBezTo>
                      <a:pt x="822956" y="139967"/>
                      <a:pt x="812673" y="142534"/>
                      <a:pt x="820385" y="150236"/>
                    </a:cubicBezTo>
                    <a:cubicBezTo>
                      <a:pt x="828097" y="157937"/>
                      <a:pt x="829430" y="151567"/>
                      <a:pt x="841045" y="151567"/>
                    </a:cubicBezTo>
                    <a:cubicBezTo>
                      <a:pt x="852661" y="151567"/>
                      <a:pt x="857802" y="161075"/>
                      <a:pt x="860087" y="154134"/>
                    </a:cubicBezTo>
                    <a:cubicBezTo>
                      <a:pt x="862856" y="148414"/>
                      <a:pt x="869745" y="146019"/>
                      <a:pt x="875473" y="148785"/>
                    </a:cubicBezTo>
                    <a:cubicBezTo>
                      <a:pt x="876866" y="149458"/>
                      <a:pt x="878110" y="150404"/>
                      <a:pt x="879128" y="151567"/>
                    </a:cubicBezTo>
                    <a:cubicBezTo>
                      <a:pt x="885508" y="159268"/>
                      <a:pt x="906168" y="172199"/>
                      <a:pt x="904930" y="178665"/>
                    </a:cubicBezTo>
                    <a:cubicBezTo>
                      <a:pt x="903692" y="185130"/>
                      <a:pt x="891982" y="183799"/>
                      <a:pt x="884270" y="181232"/>
                    </a:cubicBezTo>
                    <a:cubicBezTo>
                      <a:pt x="876558" y="178665"/>
                      <a:pt x="866180" y="186366"/>
                      <a:pt x="858468" y="186366"/>
                    </a:cubicBezTo>
                    <a:cubicBezTo>
                      <a:pt x="849227" y="186332"/>
                      <a:pt x="840366" y="190036"/>
                      <a:pt x="833905" y="196635"/>
                    </a:cubicBezTo>
                    <a:cubicBezTo>
                      <a:pt x="826193" y="204431"/>
                      <a:pt x="827430" y="212133"/>
                      <a:pt x="815815" y="213464"/>
                    </a:cubicBezTo>
                    <a:cubicBezTo>
                      <a:pt x="805111" y="213112"/>
                      <a:pt x="794615" y="216472"/>
                      <a:pt x="786110" y="222972"/>
                    </a:cubicBezTo>
                    <a:cubicBezTo>
                      <a:pt x="776551" y="229431"/>
                      <a:pt x="764297" y="230406"/>
                      <a:pt x="753835" y="225539"/>
                    </a:cubicBezTo>
                    <a:cubicBezTo>
                      <a:pt x="747192" y="221696"/>
                      <a:pt x="738687" y="223959"/>
                      <a:pt x="734839" y="230593"/>
                    </a:cubicBezTo>
                    <a:cubicBezTo>
                      <a:pt x="734823" y="230620"/>
                      <a:pt x="734808" y="230647"/>
                      <a:pt x="734793" y="230674"/>
                    </a:cubicBezTo>
                    <a:cubicBezTo>
                      <a:pt x="729652" y="239706"/>
                      <a:pt x="741267" y="243605"/>
                      <a:pt x="739934" y="253873"/>
                    </a:cubicBezTo>
                    <a:cubicBezTo>
                      <a:pt x="738602" y="264142"/>
                      <a:pt x="725748" y="261670"/>
                      <a:pt x="715371" y="272889"/>
                    </a:cubicBezTo>
                    <a:cubicBezTo>
                      <a:pt x="706245" y="283150"/>
                      <a:pt x="693023" y="288829"/>
                      <a:pt x="679287" y="288387"/>
                    </a:cubicBezTo>
                    <a:cubicBezTo>
                      <a:pt x="669766" y="287151"/>
                      <a:pt x="650724" y="282017"/>
                      <a:pt x="634063" y="289718"/>
                    </a:cubicBezTo>
                    <a:cubicBezTo>
                      <a:pt x="617401" y="297420"/>
                      <a:pt x="605500" y="308734"/>
                      <a:pt x="599217" y="307784"/>
                    </a:cubicBezTo>
                    <a:cubicBezTo>
                      <a:pt x="592933" y="306833"/>
                      <a:pt x="592743" y="298751"/>
                      <a:pt x="583698" y="299987"/>
                    </a:cubicBezTo>
                    <a:cubicBezTo>
                      <a:pt x="576430" y="301109"/>
                      <a:pt x="569017" y="299258"/>
                      <a:pt x="563133" y="294853"/>
                    </a:cubicBezTo>
                    <a:cubicBezTo>
                      <a:pt x="556658" y="290954"/>
                      <a:pt x="551517" y="297420"/>
                      <a:pt x="541139" y="289718"/>
                    </a:cubicBezTo>
                    <a:cubicBezTo>
                      <a:pt x="530762" y="282017"/>
                      <a:pt x="512577" y="283253"/>
                      <a:pt x="504960" y="282017"/>
                    </a:cubicBezTo>
                    <a:cubicBezTo>
                      <a:pt x="497344" y="280781"/>
                      <a:pt x="467544" y="282017"/>
                      <a:pt x="457356" y="280686"/>
                    </a:cubicBezTo>
                    <a:cubicBezTo>
                      <a:pt x="447169" y="279355"/>
                      <a:pt x="432792" y="283253"/>
                      <a:pt x="431460" y="278119"/>
                    </a:cubicBezTo>
                    <a:cubicBezTo>
                      <a:pt x="430127" y="272984"/>
                      <a:pt x="422510" y="269086"/>
                      <a:pt x="419844" y="257486"/>
                    </a:cubicBezTo>
                    <a:cubicBezTo>
                      <a:pt x="418978" y="249114"/>
                      <a:pt x="412704" y="242307"/>
                      <a:pt x="404421" y="240752"/>
                    </a:cubicBezTo>
                    <a:cubicBezTo>
                      <a:pt x="397947" y="239421"/>
                      <a:pt x="397185" y="232575"/>
                      <a:pt x="391472" y="231244"/>
                    </a:cubicBezTo>
                    <a:cubicBezTo>
                      <a:pt x="388712" y="231244"/>
                      <a:pt x="385474" y="221736"/>
                      <a:pt x="376429" y="221736"/>
                    </a:cubicBezTo>
                    <a:cubicBezTo>
                      <a:pt x="367384" y="221736"/>
                      <a:pt x="335490" y="218884"/>
                      <a:pt x="330730" y="211277"/>
                    </a:cubicBezTo>
                    <a:cubicBezTo>
                      <a:pt x="325969" y="203671"/>
                      <a:pt x="335299" y="202245"/>
                      <a:pt x="335299" y="194923"/>
                    </a:cubicBezTo>
                    <a:cubicBezTo>
                      <a:pt x="335299" y="187602"/>
                      <a:pt x="340155" y="177714"/>
                      <a:pt x="336537" y="174861"/>
                    </a:cubicBezTo>
                    <a:cubicBezTo>
                      <a:pt x="331434" y="171070"/>
                      <a:pt x="327694" y="165735"/>
                      <a:pt x="325874" y="159649"/>
                    </a:cubicBezTo>
                    <a:cubicBezTo>
                      <a:pt x="322954" y="152332"/>
                      <a:pt x="316420" y="147068"/>
                      <a:pt x="308641" y="145767"/>
                    </a:cubicBezTo>
                    <a:cubicBezTo>
                      <a:pt x="301755" y="144593"/>
                      <a:pt x="295419" y="141264"/>
                      <a:pt x="290551" y="136259"/>
                    </a:cubicBezTo>
                    <a:cubicBezTo>
                      <a:pt x="284459" y="130839"/>
                      <a:pt x="278651" y="131315"/>
                      <a:pt x="276175" y="117813"/>
                    </a:cubicBezTo>
                    <a:cubicBezTo>
                      <a:pt x="276055" y="116965"/>
                      <a:pt x="275831" y="116135"/>
                      <a:pt x="275509" y="115341"/>
                    </a:cubicBezTo>
                    <a:cubicBezTo>
                      <a:pt x="273129" y="115341"/>
                      <a:pt x="269891" y="114200"/>
                      <a:pt x="267892" y="114200"/>
                    </a:cubicBezTo>
                    <a:cubicBezTo>
                      <a:pt x="265817" y="113841"/>
                      <a:pt x="263950" y="112722"/>
                      <a:pt x="262656" y="111063"/>
                    </a:cubicBezTo>
                    <a:cubicBezTo>
                      <a:pt x="261037" y="116672"/>
                      <a:pt x="255705" y="119430"/>
                      <a:pt x="255705" y="123898"/>
                    </a:cubicBezTo>
                    <a:cubicBezTo>
                      <a:pt x="255705" y="128367"/>
                      <a:pt x="253706" y="134928"/>
                      <a:pt x="247042" y="134928"/>
                    </a:cubicBezTo>
                    <a:cubicBezTo>
                      <a:pt x="240377" y="134928"/>
                      <a:pt x="234379" y="139872"/>
                      <a:pt x="233998" y="150141"/>
                    </a:cubicBezTo>
                    <a:cubicBezTo>
                      <a:pt x="233617" y="160409"/>
                      <a:pt x="239711" y="161645"/>
                      <a:pt x="236854" y="166114"/>
                    </a:cubicBezTo>
                    <a:cubicBezTo>
                      <a:pt x="232055" y="171441"/>
                      <a:pt x="224920" y="174042"/>
                      <a:pt x="217813" y="173055"/>
                    </a:cubicBezTo>
                    <a:cubicBezTo>
                      <a:pt x="211741" y="171791"/>
                      <a:pt x="205542" y="171248"/>
                      <a:pt x="199342" y="171439"/>
                    </a:cubicBezTo>
                    <a:cubicBezTo>
                      <a:pt x="192773" y="170583"/>
                      <a:pt x="187822" y="162406"/>
                      <a:pt x="185823" y="171439"/>
                    </a:cubicBezTo>
                    <a:cubicBezTo>
                      <a:pt x="183823" y="180471"/>
                      <a:pt x="170209" y="207094"/>
                      <a:pt x="173445" y="209946"/>
                    </a:cubicBezTo>
                    <a:cubicBezTo>
                      <a:pt x="176683" y="212799"/>
                      <a:pt x="179254" y="219454"/>
                      <a:pt x="173445" y="219454"/>
                    </a:cubicBezTo>
                    <a:cubicBezTo>
                      <a:pt x="168395" y="219954"/>
                      <a:pt x="163331" y="218640"/>
                      <a:pt x="159164" y="215746"/>
                    </a:cubicBezTo>
                    <a:cubicBezTo>
                      <a:pt x="156213" y="212894"/>
                      <a:pt x="146883" y="219739"/>
                      <a:pt x="140123" y="219454"/>
                    </a:cubicBezTo>
                    <a:cubicBezTo>
                      <a:pt x="137076" y="219454"/>
                      <a:pt x="124223" y="225064"/>
                      <a:pt x="128603" y="227251"/>
                    </a:cubicBezTo>
                    <a:cubicBezTo>
                      <a:pt x="132982" y="229438"/>
                      <a:pt x="133077" y="240182"/>
                      <a:pt x="133077" y="244555"/>
                    </a:cubicBezTo>
                    <a:cubicBezTo>
                      <a:pt x="133077" y="248929"/>
                      <a:pt x="142598" y="262335"/>
                      <a:pt x="141075" y="266804"/>
                    </a:cubicBezTo>
                    <a:cubicBezTo>
                      <a:pt x="139551" y="271273"/>
                      <a:pt x="130412" y="276312"/>
                      <a:pt x="130412" y="281827"/>
                    </a:cubicBezTo>
                    <a:cubicBezTo>
                      <a:pt x="130412" y="287341"/>
                      <a:pt x="132221" y="292951"/>
                      <a:pt x="129079" y="294282"/>
                    </a:cubicBezTo>
                    <a:cubicBezTo>
                      <a:pt x="122887" y="296720"/>
                      <a:pt x="116928" y="299712"/>
                      <a:pt x="111275" y="303220"/>
                    </a:cubicBezTo>
                    <a:cubicBezTo>
                      <a:pt x="106419" y="306738"/>
                      <a:pt x="98421" y="306738"/>
                      <a:pt x="95756" y="312062"/>
                    </a:cubicBezTo>
                    <a:cubicBezTo>
                      <a:pt x="93290" y="318505"/>
                      <a:pt x="86537" y="322239"/>
                      <a:pt x="79761" y="320905"/>
                    </a:cubicBezTo>
                    <a:cubicBezTo>
                      <a:pt x="71763" y="320049"/>
                      <a:pt x="67765" y="318718"/>
                      <a:pt x="61576" y="326229"/>
                    </a:cubicBezTo>
                    <a:cubicBezTo>
                      <a:pt x="55388" y="333741"/>
                      <a:pt x="53959" y="330698"/>
                      <a:pt x="49580" y="334216"/>
                    </a:cubicBezTo>
                    <a:cubicBezTo>
                      <a:pt x="45200" y="337734"/>
                      <a:pt x="40631" y="331554"/>
                      <a:pt x="37107" y="330223"/>
                    </a:cubicBezTo>
                    <a:cubicBezTo>
                      <a:pt x="33585" y="328892"/>
                      <a:pt x="28634" y="334216"/>
                      <a:pt x="25112" y="334216"/>
                    </a:cubicBezTo>
                    <a:cubicBezTo>
                      <a:pt x="21589" y="334216"/>
                      <a:pt x="18447" y="340016"/>
                      <a:pt x="13972" y="341347"/>
                    </a:cubicBezTo>
                    <a:cubicBezTo>
                      <a:pt x="9497" y="342678"/>
                      <a:pt x="5117" y="341347"/>
                      <a:pt x="5117" y="346671"/>
                    </a:cubicBezTo>
                    <a:cubicBezTo>
                      <a:pt x="5151" y="350132"/>
                      <a:pt x="3973" y="353495"/>
                      <a:pt x="1785" y="356179"/>
                    </a:cubicBezTo>
                    <a:lnTo>
                      <a:pt x="1785" y="356179"/>
                    </a:lnTo>
                    <a:lnTo>
                      <a:pt x="4927" y="373579"/>
                    </a:lnTo>
                    <a:cubicBezTo>
                      <a:pt x="4927" y="373579"/>
                      <a:pt x="23969" y="379950"/>
                      <a:pt x="24730" y="386225"/>
                    </a:cubicBezTo>
                    <a:cubicBezTo>
                      <a:pt x="25492" y="392500"/>
                      <a:pt x="28634" y="413132"/>
                      <a:pt x="28634" y="413132"/>
                    </a:cubicBezTo>
                    <a:lnTo>
                      <a:pt x="28063" y="413132"/>
                    </a:lnTo>
                    <a:cubicBezTo>
                      <a:pt x="35775" y="419218"/>
                      <a:pt x="46343" y="425588"/>
                      <a:pt x="46343" y="427965"/>
                    </a:cubicBezTo>
                    <a:cubicBezTo>
                      <a:pt x="46428" y="434578"/>
                      <a:pt x="50427" y="440513"/>
                      <a:pt x="56530" y="443083"/>
                    </a:cubicBezTo>
                    <a:cubicBezTo>
                      <a:pt x="61952" y="445475"/>
                      <a:pt x="67200" y="448239"/>
                      <a:pt x="72240" y="451355"/>
                    </a:cubicBezTo>
                    <a:lnTo>
                      <a:pt x="73001" y="449453"/>
                    </a:lnTo>
                    <a:lnTo>
                      <a:pt x="80903" y="448693"/>
                    </a:lnTo>
                    <a:cubicBezTo>
                      <a:pt x="82543" y="449776"/>
                      <a:pt x="84045" y="451053"/>
                      <a:pt x="85378" y="452496"/>
                    </a:cubicBezTo>
                    <a:cubicBezTo>
                      <a:pt x="90400" y="444727"/>
                      <a:pt x="98882" y="439872"/>
                      <a:pt x="108133" y="439470"/>
                    </a:cubicBezTo>
                    <a:cubicBezTo>
                      <a:pt x="115654" y="439945"/>
                      <a:pt x="132982" y="453732"/>
                      <a:pt x="131173" y="458486"/>
                    </a:cubicBezTo>
                    <a:cubicBezTo>
                      <a:pt x="129364" y="463240"/>
                      <a:pt x="116987" y="481115"/>
                      <a:pt x="111180" y="482446"/>
                    </a:cubicBezTo>
                    <a:cubicBezTo>
                      <a:pt x="108385" y="482973"/>
                      <a:pt x="105550" y="483260"/>
                      <a:pt x="102706" y="483302"/>
                    </a:cubicBezTo>
                    <a:cubicBezTo>
                      <a:pt x="102133" y="485648"/>
                      <a:pt x="101719" y="488031"/>
                      <a:pt x="101468" y="490433"/>
                    </a:cubicBezTo>
                    <a:cubicBezTo>
                      <a:pt x="101468" y="494426"/>
                      <a:pt x="108513" y="500701"/>
                      <a:pt x="112513" y="507832"/>
                    </a:cubicBezTo>
                    <a:cubicBezTo>
                      <a:pt x="116511" y="514963"/>
                      <a:pt x="106133" y="519717"/>
                      <a:pt x="100612" y="514963"/>
                    </a:cubicBezTo>
                    <a:cubicBezTo>
                      <a:pt x="95089" y="510209"/>
                      <a:pt x="92709" y="519717"/>
                      <a:pt x="95946" y="523616"/>
                    </a:cubicBezTo>
                    <a:cubicBezTo>
                      <a:pt x="99183" y="527514"/>
                      <a:pt x="97470" y="538638"/>
                      <a:pt x="102992" y="539494"/>
                    </a:cubicBezTo>
                    <a:cubicBezTo>
                      <a:pt x="108513" y="540350"/>
                      <a:pt x="113274" y="551284"/>
                      <a:pt x="119653" y="551284"/>
                    </a:cubicBezTo>
                    <a:cubicBezTo>
                      <a:pt x="126032" y="551284"/>
                      <a:pt x="131554" y="561553"/>
                      <a:pt x="131554" y="561553"/>
                    </a:cubicBezTo>
                    <a:cubicBezTo>
                      <a:pt x="131554" y="561553"/>
                      <a:pt x="140218" y="567067"/>
                      <a:pt x="140218" y="570300"/>
                    </a:cubicBezTo>
                    <a:cubicBezTo>
                      <a:pt x="140300" y="570676"/>
                      <a:pt x="140300" y="571065"/>
                      <a:pt x="140218" y="571441"/>
                    </a:cubicBezTo>
                    <a:cubicBezTo>
                      <a:pt x="147073" y="570775"/>
                      <a:pt x="151643" y="570490"/>
                      <a:pt x="152500" y="567638"/>
                    </a:cubicBezTo>
                    <a:cubicBezTo>
                      <a:pt x="153357" y="564786"/>
                      <a:pt x="162021" y="564595"/>
                      <a:pt x="168495" y="570775"/>
                    </a:cubicBezTo>
                    <a:cubicBezTo>
                      <a:pt x="174969" y="576956"/>
                      <a:pt x="200009" y="593024"/>
                      <a:pt x="209339" y="600536"/>
                    </a:cubicBezTo>
                    <a:cubicBezTo>
                      <a:pt x="220774" y="608757"/>
                      <a:pt x="234041" y="614076"/>
                      <a:pt x="247994" y="616034"/>
                    </a:cubicBezTo>
                    <a:cubicBezTo>
                      <a:pt x="255610" y="615558"/>
                      <a:pt x="262751" y="621358"/>
                      <a:pt x="274271" y="620883"/>
                    </a:cubicBezTo>
                    <a:cubicBezTo>
                      <a:pt x="275793" y="620779"/>
                      <a:pt x="277320" y="620779"/>
                      <a:pt x="278841" y="620883"/>
                    </a:cubicBezTo>
                    <a:cubicBezTo>
                      <a:pt x="280459" y="619076"/>
                      <a:pt x="283316" y="619076"/>
                      <a:pt x="285410" y="615939"/>
                    </a:cubicBezTo>
                    <a:cubicBezTo>
                      <a:pt x="288552" y="611185"/>
                      <a:pt x="293313" y="619837"/>
                      <a:pt x="291694" y="626207"/>
                    </a:cubicBezTo>
                    <a:cubicBezTo>
                      <a:pt x="291159" y="629171"/>
                      <a:pt x="291558" y="632227"/>
                      <a:pt x="292837" y="634955"/>
                    </a:cubicBezTo>
                    <a:cubicBezTo>
                      <a:pt x="294666" y="632310"/>
                      <a:pt x="296199" y="629472"/>
                      <a:pt x="297407" y="626492"/>
                    </a:cubicBezTo>
                    <a:cubicBezTo>
                      <a:pt x="301405" y="616984"/>
                      <a:pt x="307594" y="616984"/>
                      <a:pt x="311593" y="614037"/>
                    </a:cubicBezTo>
                    <a:cubicBezTo>
                      <a:pt x="315591" y="611090"/>
                      <a:pt x="319590" y="612326"/>
                      <a:pt x="328063" y="616699"/>
                    </a:cubicBezTo>
                    <a:cubicBezTo>
                      <a:pt x="336537" y="621073"/>
                      <a:pt x="339203" y="612135"/>
                      <a:pt x="351200" y="623070"/>
                    </a:cubicBezTo>
                    <a:cubicBezTo>
                      <a:pt x="353385" y="621916"/>
                      <a:pt x="355726" y="621084"/>
                      <a:pt x="358150" y="620598"/>
                    </a:cubicBezTo>
                    <a:cubicBezTo>
                      <a:pt x="360530" y="620598"/>
                      <a:pt x="363767" y="615939"/>
                      <a:pt x="367670" y="611945"/>
                    </a:cubicBezTo>
                    <a:cubicBezTo>
                      <a:pt x="371574" y="607952"/>
                      <a:pt x="370812" y="603198"/>
                      <a:pt x="375573" y="604054"/>
                    </a:cubicBezTo>
                    <a:cubicBezTo>
                      <a:pt x="380333" y="604909"/>
                      <a:pt x="382713" y="598539"/>
                      <a:pt x="392995" y="593024"/>
                    </a:cubicBezTo>
                    <a:cubicBezTo>
                      <a:pt x="403278" y="587510"/>
                      <a:pt x="412037" y="596162"/>
                      <a:pt x="416703" y="592169"/>
                    </a:cubicBezTo>
                    <a:cubicBezTo>
                      <a:pt x="421368" y="588175"/>
                      <a:pt x="426985" y="586654"/>
                      <a:pt x="426985" y="590647"/>
                    </a:cubicBezTo>
                    <a:cubicBezTo>
                      <a:pt x="426985" y="594641"/>
                      <a:pt x="433364" y="599300"/>
                      <a:pt x="434983" y="604054"/>
                    </a:cubicBezTo>
                    <a:cubicBezTo>
                      <a:pt x="436601" y="608808"/>
                      <a:pt x="444503" y="610044"/>
                      <a:pt x="446408" y="610329"/>
                    </a:cubicBezTo>
                    <a:lnTo>
                      <a:pt x="449835" y="608332"/>
                    </a:lnTo>
                    <a:cubicBezTo>
                      <a:pt x="453992" y="605761"/>
                      <a:pt x="459450" y="607041"/>
                      <a:pt x="462025" y="611193"/>
                    </a:cubicBezTo>
                    <a:cubicBezTo>
                      <a:pt x="462568" y="612068"/>
                      <a:pt x="462953" y="613030"/>
                      <a:pt x="463164" y="614037"/>
                    </a:cubicBezTo>
                    <a:cubicBezTo>
                      <a:pt x="463164" y="619457"/>
                      <a:pt x="463164" y="625161"/>
                      <a:pt x="467639" y="625161"/>
                    </a:cubicBezTo>
                    <a:cubicBezTo>
                      <a:pt x="472113" y="625161"/>
                      <a:pt x="475636" y="625161"/>
                      <a:pt x="475636" y="634669"/>
                    </a:cubicBezTo>
                    <a:cubicBezTo>
                      <a:pt x="475636" y="644177"/>
                      <a:pt x="479159" y="655492"/>
                      <a:pt x="470686" y="663954"/>
                    </a:cubicBezTo>
                    <a:cubicBezTo>
                      <a:pt x="462212" y="672416"/>
                      <a:pt x="452501" y="687439"/>
                      <a:pt x="454310" y="691908"/>
                    </a:cubicBezTo>
                    <a:cubicBezTo>
                      <a:pt x="456119" y="696377"/>
                      <a:pt x="451549" y="704744"/>
                      <a:pt x="457832" y="701416"/>
                    </a:cubicBezTo>
                    <a:cubicBezTo>
                      <a:pt x="464116" y="698088"/>
                      <a:pt x="478302" y="701416"/>
                      <a:pt x="476017" y="704934"/>
                    </a:cubicBezTo>
                    <a:cubicBezTo>
                      <a:pt x="473732" y="708452"/>
                      <a:pt x="476493" y="720907"/>
                      <a:pt x="482206" y="721383"/>
                    </a:cubicBezTo>
                    <a:cubicBezTo>
                      <a:pt x="487918" y="721858"/>
                      <a:pt x="491726" y="724901"/>
                      <a:pt x="489823" y="730225"/>
                    </a:cubicBezTo>
                    <a:cubicBezTo>
                      <a:pt x="487918" y="735550"/>
                      <a:pt x="484967" y="743536"/>
                      <a:pt x="489823" y="743536"/>
                    </a:cubicBezTo>
                    <a:cubicBezTo>
                      <a:pt x="494678" y="743536"/>
                      <a:pt x="501818" y="743536"/>
                      <a:pt x="500962" y="748861"/>
                    </a:cubicBezTo>
                    <a:cubicBezTo>
                      <a:pt x="500105" y="754185"/>
                      <a:pt x="504484" y="759130"/>
                      <a:pt x="513339" y="755516"/>
                    </a:cubicBezTo>
                    <a:cubicBezTo>
                      <a:pt x="518575" y="753425"/>
                      <a:pt x="521241" y="751523"/>
                      <a:pt x="522384" y="753710"/>
                    </a:cubicBezTo>
                    <a:cubicBezTo>
                      <a:pt x="525906" y="753710"/>
                      <a:pt x="526192" y="761602"/>
                      <a:pt x="531904" y="763218"/>
                    </a:cubicBezTo>
                    <a:cubicBezTo>
                      <a:pt x="537617" y="764834"/>
                      <a:pt x="535047" y="749717"/>
                      <a:pt x="532666" y="747340"/>
                    </a:cubicBezTo>
                    <a:cubicBezTo>
                      <a:pt x="530286" y="744962"/>
                      <a:pt x="533428" y="734694"/>
                      <a:pt x="535808" y="737071"/>
                    </a:cubicBezTo>
                    <a:cubicBezTo>
                      <a:pt x="538188" y="739448"/>
                      <a:pt x="545329" y="737071"/>
                      <a:pt x="549328" y="732317"/>
                    </a:cubicBezTo>
                    <a:cubicBezTo>
                      <a:pt x="553326" y="727563"/>
                      <a:pt x="561133" y="736310"/>
                      <a:pt x="564370" y="730795"/>
                    </a:cubicBezTo>
                    <a:cubicBezTo>
                      <a:pt x="567608" y="725281"/>
                      <a:pt x="574653" y="734694"/>
                      <a:pt x="581698" y="730795"/>
                    </a:cubicBezTo>
                    <a:cubicBezTo>
                      <a:pt x="588743" y="726897"/>
                      <a:pt x="592076" y="733933"/>
                      <a:pt x="595218" y="728418"/>
                    </a:cubicBezTo>
                    <a:cubicBezTo>
                      <a:pt x="598360" y="722904"/>
                      <a:pt x="608642" y="715773"/>
                      <a:pt x="611022" y="718150"/>
                    </a:cubicBezTo>
                    <a:cubicBezTo>
                      <a:pt x="614771" y="723593"/>
                      <a:pt x="620973" y="726833"/>
                      <a:pt x="627589" y="726802"/>
                    </a:cubicBezTo>
                    <a:cubicBezTo>
                      <a:pt x="640251" y="728418"/>
                      <a:pt x="633206" y="734694"/>
                      <a:pt x="633206" y="738687"/>
                    </a:cubicBezTo>
                    <a:cubicBezTo>
                      <a:pt x="633206" y="742681"/>
                      <a:pt x="647392" y="752949"/>
                      <a:pt x="652914" y="753710"/>
                    </a:cubicBezTo>
                    <a:cubicBezTo>
                      <a:pt x="654588" y="754370"/>
                      <a:pt x="656041" y="755491"/>
                      <a:pt x="657103" y="756943"/>
                    </a:cubicBezTo>
                    <a:cubicBezTo>
                      <a:pt x="660911" y="755136"/>
                      <a:pt x="667767" y="758274"/>
                      <a:pt x="669290" y="753710"/>
                    </a:cubicBezTo>
                    <a:cubicBezTo>
                      <a:pt x="670813" y="749146"/>
                      <a:pt x="677573" y="749812"/>
                      <a:pt x="680239" y="754280"/>
                    </a:cubicBezTo>
                    <a:cubicBezTo>
                      <a:pt x="682905" y="758749"/>
                      <a:pt x="685856" y="759605"/>
                      <a:pt x="691759" y="754280"/>
                    </a:cubicBezTo>
                    <a:cubicBezTo>
                      <a:pt x="697662" y="748956"/>
                      <a:pt x="700708" y="759605"/>
                      <a:pt x="697090" y="762647"/>
                    </a:cubicBezTo>
                    <a:cubicBezTo>
                      <a:pt x="693472" y="765690"/>
                      <a:pt x="695948" y="774723"/>
                      <a:pt x="701566" y="780047"/>
                    </a:cubicBezTo>
                    <a:cubicBezTo>
                      <a:pt x="707182" y="785372"/>
                      <a:pt x="708135" y="776814"/>
                      <a:pt x="706897" y="771490"/>
                    </a:cubicBezTo>
                    <a:cubicBezTo>
                      <a:pt x="705659" y="766165"/>
                      <a:pt x="716418" y="760841"/>
                      <a:pt x="735460" y="754661"/>
                    </a:cubicBezTo>
                    <a:cubicBezTo>
                      <a:pt x="754501" y="748480"/>
                      <a:pt x="774209" y="734789"/>
                      <a:pt x="774590" y="731841"/>
                    </a:cubicBezTo>
                    <a:cubicBezTo>
                      <a:pt x="774971" y="728894"/>
                      <a:pt x="787919" y="737166"/>
                      <a:pt x="794108" y="732412"/>
                    </a:cubicBezTo>
                    <a:cubicBezTo>
                      <a:pt x="800296" y="727658"/>
                      <a:pt x="822670" y="727087"/>
                      <a:pt x="828763" y="726802"/>
                    </a:cubicBezTo>
                    <a:cubicBezTo>
                      <a:pt x="834857" y="726517"/>
                      <a:pt x="834381" y="721478"/>
                      <a:pt x="840665" y="716438"/>
                    </a:cubicBezTo>
                    <a:cubicBezTo>
                      <a:pt x="846948" y="711399"/>
                      <a:pt x="845330" y="709022"/>
                      <a:pt x="852470" y="706930"/>
                    </a:cubicBezTo>
                    <a:cubicBezTo>
                      <a:pt x="858312" y="705446"/>
                      <a:pt x="862788" y="700754"/>
                      <a:pt x="863991" y="694855"/>
                    </a:cubicBezTo>
                    <a:cubicBezTo>
                      <a:pt x="863991" y="691242"/>
                      <a:pt x="877319" y="690101"/>
                      <a:pt x="877701" y="686203"/>
                    </a:cubicBezTo>
                    <a:cubicBezTo>
                      <a:pt x="878081" y="682305"/>
                      <a:pt x="887221" y="681259"/>
                      <a:pt x="887221" y="676695"/>
                    </a:cubicBezTo>
                    <a:cubicBezTo>
                      <a:pt x="887221" y="672131"/>
                      <a:pt x="893220" y="672797"/>
                      <a:pt x="895885" y="669279"/>
                    </a:cubicBezTo>
                    <a:cubicBezTo>
                      <a:pt x="898551" y="665761"/>
                      <a:pt x="893791" y="655397"/>
                      <a:pt x="898551" y="653876"/>
                    </a:cubicBezTo>
                    <a:cubicBezTo>
                      <a:pt x="903312" y="652354"/>
                      <a:pt x="896742" y="646745"/>
                      <a:pt x="895885" y="644368"/>
                    </a:cubicBezTo>
                    <a:cubicBezTo>
                      <a:pt x="895029" y="641991"/>
                      <a:pt x="904739" y="641135"/>
                      <a:pt x="909786" y="637902"/>
                    </a:cubicBezTo>
                    <a:cubicBezTo>
                      <a:pt x="914843" y="634892"/>
                      <a:pt x="918323" y="629817"/>
                      <a:pt x="919307" y="624020"/>
                    </a:cubicBezTo>
                    <a:cubicBezTo>
                      <a:pt x="920258" y="618411"/>
                      <a:pt x="928827" y="613372"/>
                      <a:pt x="932350" y="611850"/>
                    </a:cubicBezTo>
                    <a:cubicBezTo>
                      <a:pt x="935873" y="610329"/>
                      <a:pt x="937682" y="602342"/>
                      <a:pt x="936539" y="595591"/>
                    </a:cubicBezTo>
                    <a:cubicBezTo>
                      <a:pt x="935397" y="588841"/>
                      <a:pt x="943299" y="590552"/>
                      <a:pt x="939776" y="587890"/>
                    </a:cubicBezTo>
                    <a:cubicBezTo>
                      <a:pt x="936253" y="585228"/>
                      <a:pt x="941300" y="577811"/>
                      <a:pt x="948345" y="575815"/>
                    </a:cubicBezTo>
                    <a:cubicBezTo>
                      <a:pt x="955390" y="573818"/>
                      <a:pt x="943965" y="570490"/>
                      <a:pt x="940062" y="573438"/>
                    </a:cubicBezTo>
                    <a:cubicBezTo>
                      <a:pt x="936159" y="576385"/>
                      <a:pt x="932064" y="564786"/>
                      <a:pt x="928541" y="569254"/>
                    </a:cubicBezTo>
                    <a:cubicBezTo>
                      <a:pt x="925019" y="573723"/>
                      <a:pt x="914927" y="566592"/>
                      <a:pt x="921401" y="565166"/>
                    </a:cubicBezTo>
                    <a:cubicBezTo>
                      <a:pt x="928596" y="562092"/>
                      <a:pt x="935620" y="558632"/>
                      <a:pt x="942442" y="554802"/>
                    </a:cubicBezTo>
                    <a:cubicBezTo>
                      <a:pt x="946917" y="553281"/>
                      <a:pt x="935968" y="543488"/>
                      <a:pt x="930255" y="543773"/>
                    </a:cubicBezTo>
                    <a:cubicBezTo>
                      <a:pt x="924543" y="544058"/>
                      <a:pt x="918449" y="530747"/>
                      <a:pt x="912547" y="530747"/>
                    </a:cubicBezTo>
                    <a:cubicBezTo>
                      <a:pt x="906644" y="530747"/>
                      <a:pt x="916926" y="526658"/>
                      <a:pt x="923781" y="530176"/>
                    </a:cubicBezTo>
                    <a:cubicBezTo>
                      <a:pt x="930636" y="533694"/>
                      <a:pt x="938634" y="536737"/>
                      <a:pt x="941585" y="533789"/>
                    </a:cubicBezTo>
                    <a:cubicBezTo>
                      <a:pt x="944536" y="530842"/>
                      <a:pt x="929970" y="518957"/>
                      <a:pt x="924638" y="514773"/>
                    </a:cubicBezTo>
                    <a:cubicBezTo>
                      <a:pt x="919307" y="510590"/>
                      <a:pt x="924638" y="505265"/>
                      <a:pt x="921116" y="502603"/>
                    </a:cubicBezTo>
                    <a:cubicBezTo>
                      <a:pt x="915640" y="495225"/>
                      <a:pt x="911336" y="487047"/>
                      <a:pt x="908357" y="478357"/>
                    </a:cubicBezTo>
                    <a:cubicBezTo>
                      <a:pt x="905977" y="471512"/>
                      <a:pt x="893600" y="470371"/>
                      <a:pt x="890553" y="465902"/>
                    </a:cubicBezTo>
                    <a:cubicBezTo>
                      <a:pt x="887507" y="461433"/>
                      <a:pt x="890553" y="451070"/>
                      <a:pt x="900074" y="446886"/>
                    </a:cubicBezTo>
                    <a:cubicBezTo>
                      <a:pt x="909595" y="442702"/>
                      <a:pt x="905406" y="435286"/>
                      <a:pt x="909595" y="436237"/>
                    </a:cubicBezTo>
                    <a:cubicBezTo>
                      <a:pt x="913784" y="437188"/>
                      <a:pt x="917212" y="435286"/>
                      <a:pt x="920544" y="428536"/>
                    </a:cubicBezTo>
                    <a:cubicBezTo>
                      <a:pt x="923876" y="421785"/>
                      <a:pt x="929399" y="425873"/>
                      <a:pt x="932635" y="422355"/>
                    </a:cubicBezTo>
                    <a:cubicBezTo>
                      <a:pt x="935873" y="418837"/>
                      <a:pt x="950440" y="419028"/>
                      <a:pt x="955486" y="415509"/>
                    </a:cubicBezTo>
                    <a:cubicBezTo>
                      <a:pt x="960532" y="411992"/>
                      <a:pt x="950725" y="401057"/>
                      <a:pt x="943965" y="402769"/>
                    </a:cubicBezTo>
                    <a:cubicBezTo>
                      <a:pt x="936389" y="404576"/>
                      <a:pt x="928503" y="401364"/>
                      <a:pt x="924352" y="394782"/>
                    </a:cubicBezTo>
                    <a:cubicBezTo>
                      <a:pt x="919592" y="387651"/>
                      <a:pt x="907215" y="407808"/>
                      <a:pt x="897694" y="412277"/>
                    </a:cubicBezTo>
                    <a:cubicBezTo>
                      <a:pt x="888173" y="416746"/>
                      <a:pt x="881985" y="404290"/>
                      <a:pt x="885222" y="396303"/>
                    </a:cubicBezTo>
                    <a:cubicBezTo>
                      <a:pt x="888459" y="388317"/>
                      <a:pt x="877891" y="388602"/>
                      <a:pt x="864562" y="389172"/>
                    </a:cubicBezTo>
                    <a:cubicBezTo>
                      <a:pt x="851232" y="389743"/>
                      <a:pt x="856183" y="365497"/>
                      <a:pt x="864562" y="364356"/>
                    </a:cubicBezTo>
                    <a:cubicBezTo>
                      <a:pt x="872940" y="363215"/>
                      <a:pt x="884365" y="371678"/>
                      <a:pt x="889411" y="356940"/>
                    </a:cubicBezTo>
                    <a:cubicBezTo>
                      <a:pt x="894457" y="342203"/>
                      <a:pt x="901503" y="353707"/>
                      <a:pt x="912832" y="340681"/>
                    </a:cubicBezTo>
                    <a:cubicBezTo>
                      <a:pt x="924162" y="327655"/>
                      <a:pt x="937110" y="319669"/>
                      <a:pt x="946917" y="327370"/>
                    </a:cubicBezTo>
                    <a:cubicBezTo>
                      <a:pt x="956723" y="335072"/>
                      <a:pt x="936539" y="347147"/>
                      <a:pt x="933207" y="354563"/>
                    </a:cubicBezTo>
                    <a:cubicBezTo>
                      <a:pt x="929875" y="361979"/>
                      <a:pt x="936253" y="364071"/>
                      <a:pt x="930255" y="369966"/>
                    </a:cubicBezTo>
                    <a:cubicBezTo>
                      <a:pt x="924258" y="375861"/>
                      <a:pt x="932635" y="377002"/>
                      <a:pt x="944251" y="369966"/>
                    </a:cubicBezTo>
                    <a:cubicBezTo>
                      <a:pt x="955966" y="361989"/>
                      <a:pt x="968358" y="355053"/>
                      <a:pt x="981287" y="349239"/>
                    </a:cubicBezTo>
                    <a:cubicBezTo>
                      <a:pt x="984317" y="348075"/>
                      <a:pt x="987581" y="347651"/>
                      <a:pt x="990808" y="348003"/>
                    </a:cubicBezTo>
                    <a:cubicBezTo>
                      <a:pt x="991685" y="344507"/>
                      <a:pt x="993693" y="341399"/>
                      <a:pt x="996520" y="339160"/>
                    </a:cubicBezTo>
                    <a:cubicBezTo>
                      <a:pt x="1004232" y="335357"/>
                      <a:pt x="1030034" y="323757"/>
                      <a:pt x="1033937" y="318528"/>
                    </a:cubicBezTo>
                    <a:cubicBezTo>
                      <a:pt x="1037841" y="313298"/>
                      <a:pt x="1041649" y="304361"/>
                      <a:pt x="1046790" y="304361"/>
                    </a:cubicBezTo>
                    <a:cubicBezTo>
                      <a:pt x="1051931" y="304361"/>
                      <a:pt x="1051931" y="309590"/>
                      <a:pt x="1059739" y="309590"/>
                    </a:cubicBezTo>
                    <a:cubicBezTo>
                      <a:pt x="1067546" y="309590"/>
                      <a:pt x="1076495" y="312157"/>
                      <a:pt x="1072592" y="305692"/>
                    </a:cubicBezTo>
                    <a:cubicBezTo>
                      <a:pt x="1068688" y="299226"/>
                      <a:pt x="1071354" y="299226"/>
                      <a:pt x="1080399" y="297990"/>
                    </a:cubicBezTo>
                    <a:cubicBezTo>
                      <a:pt x="1089444" y="296754"/>
                      <a:pt x="1088110" y="287627"/>
                      <a:pt x="1094585" y="287627"/>
                    </a:cubicBezTo>
                    <a:cubicBezTo>
                      <a:pt x="1101059" y="287627"/>
                      <a:pt x="1099726" y="272129"/>
                      <a:pt x="1106200" y="272129"/>
                    </a:cubicBezTo>
                    <a:cubicBezTo>
                      <a:pt x="1112674" y="272129"/>
                      <a:pt x="1115245" y="281637"/>
                      <a:pt x="1122957" y="278594"/>
                    </a:cubicBezTo>
                    <a:cubicBezTo>
                      <a:pt x="1124841" y="278207"/>
                      <a:pt x="1126802" y="278511"/>
                      <a:pt x="1128479" y="279450"/>
                    </a:cubicBezTo>
                    <a:lnTo>
                      <a:pt x="1133430" y="275742"/>
                    </a:lnTo>
                    <a:cubicBezTo>
                      <a:pt x="1133453" y="269375"/>
                      <a:pt x="1132976" y="263017"/>
                      <a:pt x="1132001" y="256726"/>
                    </a:cubicBezTo>
                    <a:cubicBezTo>
                      <a:pt x="1129050" y="249595"/>
                      <a:pt x="1132001" y="244270"/>
                      <a:pt x="1130764" y="240182"/>
                    </a:cubicBezTo>
                    <a:cubicBezTo>
                      <a:pt x="1129526" y="236093"/>
                      <a:pt x="1128955" y="225920"/>
                      <a:pt x="1133716" y="225920"/>
                    </a:cubicBezTo>
                    <a:cubicBezTo>
                      <a:pt x="1138476" y="225920"/>
                      <a:pt x="1144379" y="214130"/>
                      <a:pt x="1150282" y="218218"/>
                    </a:cubicBezTo>
                    <a:cubicBezTo>
                      <a:pt x="1156185" y="222307"/>
                      <a:pt x="1168086" y="223543"/>
                      <a:pt x="1168086" y="218218"/>
                    </a:cubicBezTo>
                    <a:cubicBezTo>
                      <a:pt x="1168086" y="212894"/>
                      <a:pt x="1176369" y="212323"/>
                      <a:pt x="1177606" y="205192"/>
                    </a:cubicBezTo>
                    <a:cubicBezTo>
                      <a:pt x="1178844" y="198061"/>
                      <a:pt x="1187698" y="196350"/>
                      <a:pt x="1189412" y="189884"/>
                    </a:cubicBezTo>
                    <a:cubicBezTo>
                      <a:pt x="1191126" y="183419"/>
                      <a:pt x="1194173" y="167921"/>
                      <a:pt x="1200075" y="164403"/>
                    </a:cubicBezTo>
                    <a:cubicBezTo>
                      <a:pt x="1205978" y="160885"/>
                      <a:pt x="1199028" y="158888"/>
                      <a:pt x="1199599" y="148239"/>
                    </a:cubicBezTo>
                    <a:close/>
                    <a:moveTo>
                      <a:pt x="909215" y="708642"/>
                    </a:moveTo>
                    <a:cubicBezTo>
                      <a:pt x="902740" y="732317"/>
                      <a:pt x="917878" y="744297"/>
                      <a:pt x="919878" y="742966"/>
                    </a:cubicBezTo>
                    <a:cubicBezTo>
                      <a:pt x="925876" y="738782"/>
                      <a:pt x="950154" y="687914"/>
                      <a:pt x="944822" y="680783"/>
                    </a:cubicBezTo>
                    <a:cubicBezTo>
                      <a:pt x="939491" y="673652"/>
                      <a:pt x="915784" y="684777"/>
                      <a:pt x="909215" y="708642"/>
                    </a:cubicBezTo>
                    <a:close/>
                    <a:moveTo>
                      <a:pt x="697662" y="789365"/>
                    </a:moveTo>
                    <a:cubicBezTo>
                      <a:pt x="690045" y="789365"/>
                      <a:pt x="670432" y="800680"/>
                      <a:pt x="678620" y="816558"/>
                    </a:cubicBezTo>
                    <a:cubicBezTo>
                      <a:pt x="686808" y="832436"/>
                      <a:pt x="711848" y="821882"/>
                      <a:pt x="712419" y="814846"/>
                    </a:cubicBezTo>
                    <a:cubicBezTo>
                      <a:pt x="712991" y="807811"/>
                      <a:pt x="724606" y="796591"/>
                      <a:pt x="723083" y="791171"/>
                    </a:cubicBezTo>
                    <a:cubicBezTo>
                      <a:pt x="721559" y="785752"/>
                      <a:pt x="705469" y="789365"/>
                      <a:pt x="697662" y="789365"/>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501" name="Google Shape;1501;p28"/>
              <p:cNvSpPr/>
              <p:nvPr/>
            </p:nvSpPr>
            <p:spPr>
              <a:xfrm>
                <a:off x="17459294" y="6706948"/>
                <a:ext cx="426542" cy="627743"/>
              </a:xfrm>
              <a:custGeom>
                <a:rect b="b" l="l" r="r" t="t"/>
                <a:pathLst>
                  <a:path extrusionOk="0" h="266224" w="180895">
                    <a:moveTo>
                      <a:pt x="102363" y="102673"/>
                    </a:moveTo>
                    <a:cubicBezTo>
                      <a:pt x="113597" y="100962"/>
                      <a:pt x="129021" y="115129"/>
                      <a:pt x="126641" y="120453"/>
                    </a:cubicBezTo>
                    <a:cubicBezTo>
                      <a:pt x="124261" y="125778"/>
                      <a:pt x="127212" y="142987"/>
                      <a:pt x="132639" y="138233"/>
                    </a:cubicBezTo>
                    <a:cubicBezTo>
                      <a:pt x="138066" y="133479"/>
                      <a:pt x="146254" y="139374"/>
                      <a:pt x="140922" y="147076"/>
                    </a:cubicBezTo>
                    <a:cubicBezTo>
                      <a:pt x="135590" y="154777"/>
                      <a:pt x="149205" y="162479"/>
                      <a:pt x="150919" y="171987"/>
                    </a:cubicBezTo>
                    <a:cubicBezTo>
                      <a:pt x="152633" y="181495"/>
                      <a:pt x="158631" y="173698"/>
                      <a:pt x="157488" y="166662"/>
                    </a:cubicBezTo>
                    <a:cubicBezTo>
                      <a:pt x="156346" y="159626"/>
                      <a:pt x="158631" y="160102"/>
                      <a:pt x="166343" y="154777"/>
                    </a:cubicBezTo>
                    <a:cubicBezTo>
                      <a:pt x="174055" y="149453"/>
                      <a:pt x="165772" y="140610"/>
                      <a:pt x="161011" y="130532"/>
                    </a:cubicBezTo>
                    <a:cubicBezTo>
                      <a:pt x="156251" y="120453"/>
                      <a:pt x="138542" y="123971"/>
                      <a:pt x="138542" y="114558"/>
                    </a:cubicBezTo>
                    <a:cubicBezTo>
                      <a:pt x="138542" y="105145"/>
                      <a:pt x="125498" y="102103"/>
                      <a:pt x="124927" y="96778"/>
                    </a:cubicBezTo>
                    <a:cubicBezTo>
                      <a:pt x="124356" y="91454"/>
                      <a:pt x="107123" y="86129"/>
                      <a:pt x="97031" y="92024"/>
                    </a:cubicBezTo>
                    <a:cubicBezTo>
                      <a:pt x="86939" y="97919"/>
                      <a:pt x="94080" y="81375"/>
                      <a:pt x="86939" y="73674"/>
                    </a:cubicBezTo>
                    <a:cubicBezTo>
                      <a:pt x="79798" y="65972"/>
                      <a:pt x="92271" y="54658"/>
                      <a:pt x="100554" y="45150"/>
                    </a:cubicBezTo>
                    <a:cubicBezTo>
                      <a:pt x="108837" y="35642"/>
                      <a:pt x="98269" y="19668"/>
                      <a:pt x="99411" y="12537"/>
                    </a:cubicBezTo>
                    <a:cubicBezTo>
                      <a:pt x="100554" y="5406"/>
                      <a:pt x="99983" y="3029"/>
                      <a:pt x="95889" y="5501"/>
                    </a:cubicBezTo>
                    <a:cubicBezTo>
                      <a:pt x="91795" y="7973"/>
                      <a:pt x="74467" y="-1630"/>
                      <a:pt x="66850" y="3124"/>
                    </a:cubicBezTo>
                    <a:cubicBezTo>
                      <a:pt x="59234" y="7878"/>
                      <a:pt x="66184" y="46861"/>
                      <a:pt x="62661" y="49809"/>
                    </a:cubicBezTo>
                    <a:cubicBezTo>
                      <a:pt x="59138" y="52756"/>
                      <a:pt x="54473" y="43533"/>
                      <a:pt x="53140" y="47527"/>
                    </a:cubicBezTo>
                    <a:cubicBezTo>
                      <a:pt x="51807" y="51520"/>
                      <a:pt x="53807" y="74720"/>
                      <a:pt x="58472" y="74720"/>
                    </a:cubicBezTo>
                    <a:cubicBezTo>
                      <a:pt x="63137" y="74720"/>
                      <a:pt x="66850" y="80614"/>
                      <a:pt x="63899" y="90123"/>
                    </a:cubicBezTo>
                    <a:cubicBezTo>
                      <a:pt x="60947" y="99631"/>
                      <a:pt x="72753" y="100772"/>
                      <a:pt x="83988" y="96588"/>
                    </a:cubicBezTo>
                    <a:cubicBezTo>
                      <a:pt x="95222" y="92404"/>
                      <a:pt x="91128" y="104480"/>
                      <a:pt x="102363" y="102673"/>
                    </a:cubicBezTo>
                    <a:close/>
                    <a:moveTo>
                      <a:pt x="64280" y="107998"/>
                    </a:moveTo>
                    <a:cubicBezTo>
                      <a:pt x="65993" y="116365"/>
                      <a:pt x="70182" y="133479"/>
                      <a:pt x="83321" y="129296"/>
                    </a:cubicBezTo>
                    <a:cubicBezTo>
                      <a:pt x="96460" y="125112"/>
                      <a:pt x="63137" y="102103"/>
                      <a:pt x="64470" y="107998"/>
                    </a:cubicBezTo>
                    <a:close/>
                    <a:moveTo>
                      <a:pt x="97412" y="165046"/>
                    </a:moveTo>
                    <a:cubicBezTo>
                      <a:pt x="100363" y="164475"/>
                      <a:pt x="107504" y="165046"/>
                      <a:pt x="108075" y="159151"/>
                    </a:cubicBezTo>
                    <a:cubicBezTo>
                      <a:pt x="108647" y="153256"/>
                      <a:pt x="115216" y="169800"/>
                      <a:pt x="109884" y="175124"/>
                    </a:cubicBezTo>
                    <a:cubicBezTo>
                      <a:pt x="104552" y="180449"/>
                      <a:pt x="104552" y="195186"/>
                      <a:pt x="112835" y="196993"/>
                    </a:cubicBezTo>
                    <a:cubicBezTo>
                      <a:pt x="121119" y="198799"/>
                      <a:pt x="136543" y="170370"/>
                      <a:pt x="134163" y="165046"/>
                    </a:cubicBezTo>
                    <a:cubicBezTo>
                      <a:pt x="131782" y="159721"/>
                      <a:pt x="124642" y="168564"/>
                      <a:pt x="126451" y="161528"/>
                    </a:cubicBezTo>
                    <a:cubicBezTo>
                      <a:pt x="128260" y="154492"/>
                      <a:pt x="105124" y="136046"/>
                      <a:pt x="96269" y="137853"/>
                    </a:cubicBezTo>
                    <a:cubicBezTo>
                      <a:pt x="87415" y="139659"/>
                      <a:pt x="90652" y="166852"/>
                      <a:pt x="97602" y="165426"/>
                    </a:cubicBezTo>
                    <a:close/>
                    <a:moveTo>
                      <a:pt x="27529" y="176265"/>
                    </a:moveTo>
                    <a:cubicBezTo>
                      <a:pt x="19246" y="186914"/>
                      <a:pt x="-557" y="204789"/>
                      <a:pt x="2014" y="209448"/>
                    </a:cubicBezTo>
                    <a:cubicBezTo>
                      <a:pt x="5632" y="215914"/>
                      <a:pt x="27529" y="183396"/>
                      <a:pt x="38193" y="175695"/>
                    </a:cubicBezTo>
                    <a:cubicBezTo>
                      <a:pt x="45303" y="172286"/>
                      <a:pt x="48300" y="163766"/>
                      <a:pt x="44887" y="156665"/>
                    </a:cubicBezTo>
                    <a:cubicBezTo>
                      <a:pt x="44505" y="155869"/>
                      <a:pt x="44048" y="155109"/>
                      <a:pt x="43524" y="154397"/>
                    </a:cubicBezTo>
                    <a:cubicBezTo>
                      <a:pt x="40192" y="147646"/>
                      <a:pt x="36003" y="165997"/>
                      <a:pt x="27720" y="176646"/>
                    </a:cubicBezTo>
                    <a:close/>
                    <a:moveTo>
                      <a:pt x="133020" y="188150"/>
                    </a:moveTo>
                    <a:cubicBezTo>
                      <a:pt x="135400" y="194045"/>
                      <a:pt x="152062" y="184537"/>
                      <a:pt x="147777" y="178642"/>
                    </a:cubicBezTo>
                    <a:cubicBezTo>
                      <a:pt x="143493" y="172747"/>
                      <a:pt x="131401" y="184062"/>
                      <a:pt x="133210" y="188531"/>
                    </a:cubicBezTo>
                    <a:close/>
                    <a:moveTo>
                      <a:pt x="186336" y="234264"/>
                    </a:moveTo>
                    <a:cubicBezTo>
                      <a:pt x="193477" y="225992"/>
                      <a:pt x="181576" y="204124"/>
                      <a:pt x="181576" y="189957"/>
                    </a:cubicBezTo>
                    <a:cubicBezTo>
                      <a:pt x="181576" y="175790"/>
                      <a:pt x="162058" y="179878"/>
                      <a:pt x="167390" y="188721"/>
                    </a:cubicBezTo>
                    <a:cubicBezTo>
                      <a:pt x="172722" y="197563"/>
                      <a:pt x="157298" y="190527"/>
                      <a:pt x="156060" y="199370"/>
                    </a:cubicBezTo>
                    <a:cubicBezTo>
                      <a:pt x="154823" y="208212"/>
                      <a:pt x="143683" y="201176"/>
                      <a:pt x="144255" y="208212"/>
                    </a:cubicBezTo>
                    <a:cubicBezTo>
                      <a:pt x="144826" y="215248"/>
                      <a:pt x="132449" y="208212"/>
                      <a:pt x="126451" y="204124"/>
                    </a:cubicBezTo>
                    <a:cubicBezTo>
                      <a:pt x="120453" y="200035"/>
                      <a:pt x="112264" y="215343"/>
                      <a:pt x="103315" y="217720"/>
                    </a:cubicBezTo>
                    <a:cubicBezTo>
                      <a:pt x="94366" y="220097"/>
                      <a:pt x="89795" y="238923"/>
                      <a:pt x="95698" y="238448"/>
                    </a:cubicBezTo>
                    <a:cubicBezTo>
                      <a:pt x="101601" y="237972"/>
                      <a:pt x="106267" y="228369"/>
                      <a:pt x="113407" y="228940"/>
                    </a:cubicBezTo>
                    <a:cubicBezTo>
                      <a:pt x="120548" y="229510"/>
                      <a:pt x="118168" y="221904"/>
                      <a:pt x="128260" y="223615"/>
                    </a:cubicBezTo>
                    <a:cubicBezTo>
                      <a:pt x="138352" y="225327"/>
                      <a:pt x="131211" y="255562"/>
                      <a:pt x="144826" y="257939"/>
                    </a:cubicBezTo>
                    <a:cubicBezTo>
                      <a:pt x="158441" y="260316"/>
                      <a:pt x="159107" y="268588"/>
                      <a:pt x="165581" y="268588"/>
                    </a:cubicBezTo>
                    <a:cubicBezTo>
                      <a:pt x="172055" y="268588"/>
                      <a:pt x="164439" y="249572"/>
                      <a:pt x="165010" y="243202"/>
                    </a:cubicBezTo>
                    <a:cubicBezTo>
                      <a:pt x="165581" y="236831"/>
                      <a:pt x="179386" y="242916"/>
                      <a:pt x="186908" y="234644"/>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502" name="Google Shape;1502;p28"/>
              <p:cNvSpPr/>
              <p:nvPr/>
            </p:nvSpPr>
            <p:spPr>
              <a:xfrm>
                <a:off x="15730764" y="7134722"/>
                <a:ext cx="89798" cy="179355"/>
              </a:xfrm>
              <a:custGeom>
                <a:rect b="b" l="l" r="r" t="t"/>
                <a:pathLst>
                  <a:path extrusionOk="0" h="76064" w="38083">
                    <a:moveTo>
                      <a:pt x="11211" y="1788"/>
                    </a:moveTo>
                    <a:cubicBezTo>
                      <a:pt x="5879" y="2359"/>
                      <a:pt x="7022" y="13008"/>
                      <a:pt x="4070" y="20804"/>
                    </a:cubicBezTo>
                    <a:cubicBezTo>
                      <a:pt x="1522" y="29450"/>
                      <a:pt x="1098" y="38582"/>
                      <a:pt x="2833" y="47427"/>
                    </a:cubicBezTo>
                    <a:cubicBezTo>
                      <a:pt x="4070" y="58646"/>
                      <a:pt x="2833" y="70531"/>
                      <a:pt x="12925" y="76997"/>
                    </a:cubicBezTo>
                    <a:cubicBezTo>
                      <a:pt x="24540" y="84508"/>
                      <a:pt x="43201" y="65207"/>
                      <a:pt x="43772" y="48473"/>
                    </a:cubicBezTo>
                    <a:cubicBezTo>
                      <a:pt x="44344" y="31738"/>
                      <a:pt x="15496" y="1313"/>
                      <a:pt x="11211" y="1788"/>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503" name="Google Shape;1503;p28"/>
              <p:cNvSpPr/>
              <p:nvPr/>
            </p:nvSpPr>
            <p:spPr>
              <a:xfrm>
                <a:off x="13958369" y="6673119"/>
                <a:ext cx="561240" cy="336290"/>
              </a:xfrm>
              <a:custGeom>
                <a:rect b="b" l="l" r="r" t="t"/>
                <a:pathLst>
                  <a:path extrusionOk="0" h="142620" w="238020">
                    <a:moveTo>
                      <a:pt x="171066" y="7393"/>
                    </a:moveTo>
                    <a:cubicBezTo>
                      <a:pt x="160783" y="9674"/>
                      <a:pt x="134982" y="7963"/>
                      <a:pt x="131554" y="9674"/>
                    </a:cubicBezTo>
                    <a:cubicBezTo>
                      <a:pt x="128127" y="11386"/>
                      <a:pt x="104039" y="28690"/>
                      <a:pt x="100611" y="36582"/>
                    </a:cubicBezTo>
                    <a:cubicBezTo>
                      <a:pt x="97184" y="44474"/>
                      <a:pt x="92043" y="46090"/>
                      <a:pt x="86901" y="41717"/>
                    </a:cubicBezTo>
                    <a:cubicBezTo>
                      <a:pt x="81760" y="37343"/>
                      <a:pt x="60529" y="38864"/>
                      <a:pt x="58815" y="37058"/>
                    </a:cubicBezTo>
                    <a:cubicBezTo>
                      <a:pt x="50848" y="34570"/>
                      <a:pt x="42438" y="33824"/>
                      <a:pt x="34156" y="34871"/>
                    </a:cubicBezTo>
                    <a:cubicBezTo>
                      <a:pt x="26730" y="36012"/>
                      <a:pt x="22731" y="31353"/>
                      <a:pt x="19304" y="32494"/>
                    </a:cubicBezTo>
                    <a:cubicBezTo>
                      <a:pt x="15866" y="34204"/>
                      <a:pt x="12919" y="36756"/>
                      <a:pt x="10735" y="39910"/>
                    </a:cubicBezTo>
                    <a:cubicBezTo>
                      <a:pt x="9021" y="42287"/>
                      <a:pt x="12449" y="48562"/>
                      <a:pt x="11306" y="50844"/>
                    </a:cubicBezTo>
                    <a:cubicBezTo>
                      <a:pt x="8344" y="52896"/>
                      <a:pt x="5148" y="54588"/>
                      <a:pt x="1785" y="55883"/>
                    </a:cubicBezTo>
                    <a:cubicBezTo>
                      <a:pt x="3732" y="59694"/>
                      <a:pt x="4336" y="64048"/>
                      <a:pt x="3499" y="68244"/>
                    </a:cubicBezTo>
                    <a:cubicBezTo>
                      <a:pt x="1440" y="79255"/>
                      <a:pt x="3543" y="90638"/>
                      <a:pt x="9402" y="100191"/>
                    </a:cubicBezTo>
                    <a:cubicBezTo>
                      <a:pt x="15590" y="109699"/>
                      <a:pt x="13210" y="126243"/>
                      <a:pt x="16162" y="129476"/>
                    </a:cubicBezTo>
                    <a:cubicBezTo>
                      <a:pt x="19113" y="132708"/>
                      <a:pt x="42249" y="132138"/>
                      <a:pt x="52627" y="125292"/>
                    </a:cubicBezTo>
                    <a:cubicBezTo>
                      <a:pt x="60121" y="119883"/>
                      <a:pt x="69184" y="117078"/>
                      <a:pt x="78428" y="117305"/>
                    </a:cubicBezTo>
                    <a:cubicBezTo>
                      <a:pt x="86761" y="116461"/>
                      <a:pt x="94522" y="112686"/>
                      <a:pt x="100326" y="106656"/>
                    </a:cubicBezTo>
                    <a:cubicBezTo>
                      <a:pt x="102991" y="103138"/>
                      <a:pt x="115178" y="102853"/>
                      <a:pt x="120224" y="103424"/>
                    </a:cubicBezTo>
                    <a:cubicBezTo>
                      <a:pt x="125270" y="103994"/>
                      <a:pt x="130316" y="98384"/>
                      <a:pt x="135934" y="92775"/>
                    </a:cubicBezTo>
                    <a:cubicBezTo>
                      <a:pt x="141551" y="87165"/>
                      <a:pt x="159355" y="84788"/>
                      <a:pt x="178301" y="78893"/>
                    </a:cubicBezTo>
                    <a:cubicBezTo>
                      <a:pt x="197248" y="72998"/>
                      <a:pt x="193059" y="64060"/>
                      <a:pt x="197343" y="58736"/>
                    </a:cubicBezTo>
                    <a:cubicBezTo>
                      <a:pt x="201627" y="53411"/>
                      <a:pt x="206292" y="55598"/>
                      <a:pt x="214480" y="52365"/>
                    </a:cubicBezTo>
                    <a:cubicBezTo>
                      <a:pt x="204960" y="33349"/>
                      <a:pt x="195439" y="12337"/>
                      <a:pt x="189917" y="1783"/>
                    </a:cubicBezTo>
                    <a:cubicBezTo>
                      <a:pt x="181253" y="4540"/>
                      <a:pt x="173922" y="6727"/>
                      <a:pt x="171066" y="7393"/>
                    </a:cubicBezTo>
                    <a:close/>
                    <a:moveTo>
                      <a:pt x="219907" y="139934"/>
                    </a:moveTo>
                    <a:cubicBezTo>
                      <a:pt x="226572" y="146780"/>
                      <a:pt x="239615" y="138793"/>
                      <a:pt x="240282" y="136036"/>
                    </a:cubicBezTo>
                    <a:cubicBezTo>
                      <a:pt x="240948" y="133279"/>
                      <a:pt x="212386" y="132233"/>
                      <a:pt x="219907" y="139934"/>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504" name="Google Shape;1504;p28"/>
              <p:cNvSpPr/>
              <p:nvPr/>
            </p:nvSpPr>
            <p:spPr>
              <a:xfrm>
                <a:off x="14447097" y="5428240"/>
                <a:ext cx="673487" cy="425967"/>
              </a:xfrm>
              <a:custGeom>
                <a:rect b="b" l="l" r="r" t="t"/>
                <a:pathLst>
                  <a:path extrusionOk="0" h="180652" w="285624">
                    <a:moveTo>
                      <a:pt x="283792" y="114137"/>
                    </a:moveTo>
                    <a:cubicBezTo>
                      <a:pt x="278230" y="111189"/>
                      <a:pt x="272212" y="109197"/>
                      <a:pt x="265988" y="108242"/>
                    </a:cubicBezTo>
                    <a:cubicBezTo>
                      <a:pt x="261323" y="108812"/>
                      <a:pt x="253611" y="97593"/>
                      <a:pt x="245233" y="94645"/>
                    </a:cubicBezTo>
                    <a:cubicBezTo>
                      <a:pt x="236530" y="92120"/>
                      <a:pt x="228606" y="87444"/>
                      <a:pt x="222192" y="81049"/>
                    </a:cubicBezTo>
                    <a:cubicBezTo>
                      <a:pt x="218574" y="75724"/>
                      <a:pt x="203817" y="70400"/>
                      <a:pt x="202008" y="66216"/>
                    </a:cubicBezTo>
                    <a:cubicBezTo>
                      <a:pt x="199703" y="60380"/>
                      <a:pt x="196732" y="54829"/>
                      <a:pt x="193154" y="49672"/>
                    </a:cubicBezTo>
                    <a:cubicBezTo>
                      <a:pt x="188965" y="44348"/>
                      <a:pt x="188965" y="37217"/>
                      <a:pt x="184871" y="36646"/>
                    </a:cubicBezTo>
                    <a:cubicBezTo>
                      <a:pt x="180777" y="36076"/>
                      <a:pt x="155166" y="36646"/>
                      <a:pt x="155166" y="33129"/>
                    </a:cubicBezTo>
                    <a:cubicBezTo>
                      <a:pt x="155166" y="29611"/>
                      <a:pt x="153452" y="12972"/>
                      <a:pt x="148120" y="11831"/>
                    </a:cubicBezTo>
                    <a:cubicBezTo>
                      <a:pt x="142648" y="11217"/>
                      <a:pt x="137380" y="9398"/>
                      <a:pt x="132697" y="6506"/>
                    </a:cubicBezTo>
                    <a:cubicBezTo>
                      <a:pt x="129745" y="3464"/>
                      <a:pt x="120225" y="-54"/>
                      <a:pt x="118511" y="2893"/>
                    </a:cubicBezTo>
                    <a:cubicBezTo>
                      <a:pt x="116445" y="5419"/>
                      <a:pt x="113396" y="6942"/>
                      <a:pt x="110132" y="7077"/>
                    </a:cubicBezTo>
                    <a:cubicBezTo>
                      <a:pt x="108419" y="7077"/>
                      <a:pt x="108990" y="15349"/>
                      <a:pt x="103087" y="14778"/>
                    </a:cubicBezTo>
                    <a:cubicBezTo>
                      <a:pt x="96566" y="14999"/>
                      <a:pt x="90871" y="19246"/>
                      <a:pt x="88806" y="25427"/>
                    </a:cubicBezTo>
                    <a:cubicBezTo>
                      <a:pt x="88806" y="29611"/>
                      <a:pt x="89472" y="35506"/>
                      <a:pt x="81760" y="34935"/>
                    </a:cubicBezTo>
                    <a:cubicBezTo>
                      <a:pt x="76899" y="34698"/>
                      <a:pt x="72122" y="33570"/>
                      <a:pt x="67669" y="31607"/>
                    </a:cubicBezTo>
                    <a:cubicBezTo>
                      <a:pt x="66527" y="32463"/>
                      <a:pt x="60148" y="36932"/>
                      <a:pt x="53579" y="28279"/>
                    </a:cubicBezTo>
                    <a:cubicBezTo>
                      <a:pt x="47009" y="19627"/>
                      <a:pt x="35394" y="9263"/>
                      <a:pt x="29110" y="9263"/>
                    </a:cubicBezTo>
                    <a:cubicBezTo>
                      <a:pt x="22826" y="9263"/>
                      <a:pt x="3785" y="9263"/>
                      <a:pt x="8355" y="20198"/>
                    </a:cubicBezTo>
                    <a:cubicBezTo>
                      <a:pt x="9783" y="17726"/>
                      <a:pt x="12449" y="16109"/>
                      <a:pt x="17876" y="16585"/>
                    </a:cubicBezTo>
                    <a:cubicBezTo>
                      <a:pt x="32062" y="17726"/>
                      <a:pt x="25492" y="34269"/>
                      <a:pt x="33204" y="34840"/>
                    </a:cubicBezTo>
                    <a:cubicBezTo>
                      <a:pt x="40916" y="35410"/>
                      <a:pt x="49866" y="47296"/>
                      <a:pt x="42725" y="46725"/>
                    </a:cubicBezTo>
                    <a:cubicBezTo>
                      <a:pt x="35584" y="46154"/>
                      <a:pt x="29681" y="53190"/>
                      <a:pt x="22541" y="50908"/>
                    </a:cubicBezTo>
                    <a:cubicBezTo>
                      <a:pt x="15400" y="48627"/>
                      <a:pt x="6546" y="42542"/>
                      <a:pt x="4166" y="50908"/>
                    </a:cubicBezTo>
                    <a:cubicBezTo>
                      <a:pt x="1786" y="59276"/>
                      <a:pt x="-1166" y="68023"/>
                      <a:pt x="8355" y="67452"/>
                    </a:cubicBezTo>
                    <a:cubicBezTo>
                      <a:pt x="17876" y="66882"/>
                      <a:pt x="16067" y="73347"/>
                      <a:pt x="9497" y="79813"/>
                    </a:cubicBezTo>
                    <a:cubicBezTo>
                      <a:pt x="2928" y="86278"/>
                      <a:pt x="19589" y="78672"/>
                      <a:pt x="20827" y="84567"/>
                    </a:cubicBezTo>
                    <a:cubicBezTo>
                      <a:pt x="22065" y="90462"/>
                      <a:pt x="27301" y="91127"/>
                      <a:pt x="24921" y="100540"/>
                    </a:cubicBezTo>
                    <a:cubicBezTo>
                      <a:pt x="23920" y="109450"/>
                      <a:pt x="23920" y="118443"/>
                      <a:pt x="24921" y="127353"/>
                    </a:cubicBezTo>
                    <a:cubicBezTo>
                      <a:pt x="31205" y="127353"/>
                      <a:pt x="39583" y="126783"/>
                      <a:pt x="41392" y="124215"/>
                    </a:cubicBezTo>
                    <a:cubicBezTo>
                      <a:pt x="44439" y="120127"/>
                      <a:pt x="53864" y="111760"/>
                      <a:pt x="59196" y="111760"/>
                    </a:cubicBezTo>
                    <a:cubicBezTo>
                      <a:pt x="64528" y="111760"/>
                      <a:pt x="70431" y="114137"/>
                      <a:pt x="73477" y="110048"/>
                    </a:cubicBezTo>
                    <a:cubicBezTo>
                      <a:pt x="76524" y="105960"/>
                      <a:pt x="93566" y="107101"/>
                      <a:pt x="96518" y="110619"/>
                    </a:cubicBezTo>
                    <a:cubicBezTo>
                      <a:pt x="100762" y="114141"/>
                      <a:pt x="105905" y="116413"/>
                      <a:pt x="111370" y="117180"/>
                    </a:cubicBezTo>
                    <a:cubicBezTo>
                      <a:pt x="113750" y="117179"/>
                      <a:pt x="114893" y="122409"/>
                      <a:pt x="120891" y="121838"/>
                    </a:cubicBezTo>
                    <a:cubicBezTo>
                      <a:pt x="126889" y="121268"/>
                      <a:pt x="138028" y="123645"/>
                      <a:pt x="138028" y="127163"/>
                    </a:cubicBezTo>
                    <a:cubicBezTo>
                      <a:pt x="138706" y="131459"/>
                      <a:pt x="142535" y="134542"/>
                      <a:pt x="146883" y="134294"/>
                    </a:cubicBezTo>
                    <a:cubicBezTo>
                      <a:pt x="151643" y="134294"/>
                      <a:pt x="155832" y="146179"/>
                      <a:pt x="160497" y="145513"/>
                    </a:cubicBezTo>
                    <a:cubicBezTo>
                      <a:pt x="165163" y="144848"/>
                      <a:pt x="174779" y="144943"/>
                      <a:pt x="174779" y="147890"/>
                    </a:cubicBezTo>
                    <a:cubicBezTo>
                      <a:pt x="175001" y="156176"/>
                      <a:pt x="176183" y="164407"/>
                      <a:pt x="178301" y="172421"/>
                    </a:cubicBezTo>
                    <a:cubicBezTo>
                      <a:pt x="179637" y="171694"/>
                      <a:pt x="181250" y="171694"/>
                      <a:pt x="182586" y="172421"/>
                    </a:cubicBezTo>
                    <a:cubicBezTo>
                      <a:pt x="184966" y="173942"/>
                      <a:pt x="195249" y="170805"/>
                      <a:pt x="196867" y="176319"/>
                    </a:cubicBezTo>
                    <a:cubicBezTo>
                      <a:pt x="198486" y="181834"/>
                      <a:pt x="215052" y="178696"/>
                      <a:pt x="214195" y="170044"/>
                    </a:cubicBezTo>
                    <a:cubicBezTo>
                      <a:pt x="213338" y="161392"/>
                      <a:pt x="240377" y="161297"/>
                      <a:pt x="242757" y="153405"/>
                    </a:cubicBezTo>
                    <a:cubicBezTo>
                      <a:pt x="245138" y="145513"/>
                      <a:pt x="248279" y="131346"/>
                      <a:pt x="254563" y="133628"/>
                    </a:cubicBezTo>
                    <a:cubicBezTo>
                      <a:pt x="260847" y="135910"/>
                      <a:pt x="264846" y="123455"/>
                      <a:pt x="270463" y="124120"/>
                    </a:cubicBezTo>
                    <a:cubicBezTo>
                      <a:pt x="276080" y="124786"/>
                      <a:pt x="279222" y="128779"/>
                      <a:pt x="285315" y="127638"/>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505" name="Google Shape;1505;p28"/>
              <p:cNvSpPr/>
              <p:nvPr/>
            </p:nvSpPr>
            <p:spPr>
              <a:xfrm>
                <a:off x="14034991" y="5582318"/>
                <a:ext cx="920432" cy="784681"/>
              </a:xfrm>
              <a:custGeom>
                <a:rect b="b" l="l" r="r" t="t"/>
                <a:pathLst>
                  <a:path extrusionOk="0" h="332780" w="390353">
                    <a:moveTo>
                      <a:pt x="384684" y="289251"/>
                    </a:moveTo>
                    <a:cubicBezTo>
                      <a:pt x="379924" y="287634"/>
                      <a:pt x="384684" y="270995"/>
                      <a:pt x="375164" y="267097"/>
                    </a:cubicBezTo>
                    <a:cubicBezTo>
                      <a:pt x="366354" y="264099"/>
                      <a:pt x="359007" y="257883"/>
                      <a:pt x="354599" y="249697"/>
                    </a:cubicBezTo>
                    <a:cubicBezTo>
                      <a:pt x="352218" y="243327"/>
                      <a:pt x="340317" y="237052"/>
                      <a:pt x="341174" y="232298"/>
                    </a:cubicBezTo>
                    <a:cubicBezTo>
                      <a:pt x="342031" y="227544"/>
                      <a:pt x="364881" y="212521"/>
                      <a:pt x="361739" y="203774"/>
                    </a:cubicBezTo>
                    <a:cubicBezTo>
                      <a:pt x="358597" y="195026"/>
                      <a:pt x="343459" y="196643"/>
                      <a:pt x="341936" y="193505"/>
                    </a:cubicBezTo>
                    <a:cubicBezTo>
                      <a:pt x="340413" y="190367"/>
                      <a:pt x="342697" y="179243"/>
                      <a:pt x="338794" y="170591"/>
                    </a:cubicBezTo>
                    <a:cubicBezTo>
                      <a:pt x="334891" y="161938"/>
                      <a:pt x="341936" y="153952"/>
                      <a:pt x="338794" y="149293"/>
                    </a:cubicBezTo>
                    <a:cubicBezTo>
                      <a:pt x="335652" y="144634"/>
                      <a:pt x="340317" y="135031"/>
                      <a:pt x="341174" y="131893"/>
                    </a:cubicBezTo>
                    <a:cubicBezTo>
                      <a:pt x="342031" y="128755"/>
                      <a:pt x="349838" y="124001"/>
                      <a:pt x="349077" y="116110"/>
                    </a:cubicBezTo>
                    <a:cubicBezTo>
                      <a:pt x="348300" y="112325"/>
                      <a:pt x="350073" y="108475"/>
                      <a:pt x="353456" y="106602"/>
                    </a:cubicBezTo>
                    <a:cubicBezTo>
                      <a:pt x="351338" y="98588"/>
                      <a:pt x="350156" y="90356"/>
                      <a:pt x="349933" y="82071"/>
                    </a:cubicBezTo>
                    <a:cubicBezTo>
                      <a:pt x="349933" y="79123"/>
                      <a:pt x="340413" y="79123"/>
                      <a:pt x="335652" y="79694"/>
                    </a:cubicBezTo>
                    <a:cubicBezTo>
                      <a:pt x="330892" y="80264"/>
                      <a:pt x="326798" y="68474"/>
                      <a:pt x="322037" y="68474"/>
                    </a:cubicBezTo>
                    <a:cubicBezTo>
                      <a:pt x="317690" y="68723"/>
                      <a:pt x="313861" y="65640"/>
                      <a:pt x="313183" y="61343"/>
                    </a:cubicBezTo>
                    <a:cubicBezTo>
                      <a:pt x="313183" y="57825"/>
                      <a:pt x="301948" y="55448"/>
                      <a:pt x="296046" y="56019"/>
                    </a:cubicBezTo>
                    <a:cubicBezTo>
                      <a:pt x="290143" y="56589"/>
                      <a:pt x="288905" y="51360"/>
                      <a:pt x="286525" y="51360"/>
                    </a:cubicBezTo>
                    <a:cubicBezTo>
                      <a:pt x="281060" y="50593"/>
                      <a:pt x="275917" y="48322"/>
                      <a:pt x="271672" y="44800"/>
                    </a:cubicBezTo>
                    <a:cubicBezTo>
                      <a:pt x="268721" y="41281"/>
                      <a:pt x="251583" y="40046"/>
                      <a:pt x="248632" y="44229"/>
                    </a:cubicBezTo>
                    <a:cubicBezTo>
                      <a:pt x="245681" y="48412"/>
                      <a:pt x="239682" y="45940"/>
                      <a:pt x="234351" y="45940"/>
                    </a:cubicBezTo>
                    <a:cubicBezTo>
                      <a:pt x="229019" y="45940"/>
                      <a:pt x="219593" y="54308"/>
                      <a:pt x="216547" y="58396"/>
                    </a:cubicBezTo>
                    <a:cubicBezTo>
                      <a:pt x="214738" y="60963"/>
                      <a:pt x="206360" y="61534"/>
                      <a:pt x="200076" y="61534"/>
                    </a:cubicBezTo>
                    <a:cubicBezTo>
                      <a:pt x="200552" y="65029"/>
                      <a:pt x="200326" y="68585"/>
                      <a:pt x="199409" y="71992"/>
                    </a:cubicBezTo>
                    <a:cubicBezTo>
                      <a:pt x="196268" y="76651"/>
                      <a:pt x="173322" y="80930"/>
                      <a:pt x="156090" y="81500"/>
                    </a:cubicBezTo>
                    <a:cubicBezTo>
                      <a:pt x="138857" y="82071"/>
                      <a:pt x="137810" y="59632"/>
                      <a:pt x="119434" y="59632"/>
                    </a:cubicBezTo>
                    <a:cubicBezTo>
                      <a:pt x="106517" y="58994"/>
                      <a:pt x="96102" y="48839"/>
                      <a:pt x="95157" y="35957"/>
                    </a:cubicBezTo>
                    <a:cubicBezTo>
                      <a:pt x="87254" y="32914"/>
                      <a:pt x="79733" y="27780"/>
                      <a:pt x="80780" y="25593"/>
                    </a:cubicBezTo>
                    <a:cubicBezTo>
                      <a:pt x="81827" y="23406"/>
                      <a:pt x="86302" y="2679"/>
                      <a:pt x="76876" y="7433"/>
                    </a:cubicBezTo>
                    <a:cubicBezTo>
                      <a:pt x="67451" y="12187"/>
                      <a:pt x="53931" y="27210"/>
                      <a:pt x="36508" y="24833"/>
                    </a:cubicBezTo>
                    <a:cubicBezTo>
                      <a:pt x="19085" y="22456"/>
                      <a:pt x="31748" y="20839"/>
                      <a:pt x="23084" y="16941"/>
                    </a:cubicBezTo>
                    <a:cubicBezTo>
                      <a:pt x="14420" y="13043"/>
                      <a:pt x="19847" y="3440"/>
                      <a:pt x="11183" y="1918"/>
                    </a:cubicBezTo>
                    <a:cubicBezTo>
                      <a:pt x="2519" y="397"/>
                      <a:pt x="8803" y="12187"/>
                      <a:pt x="4042" y="12187"/>
                    </a:cubicBezTo>
                    <a:cubicBezTo>
                      <a:pt x="-718" y="12187"/>
                      <a:pt x="3280" y="25593"/>
                      <a:pt x="4899" y="28731"/>
                    </a:cubicBezTo>
                    <a:cubicBezTo>
                      <a:pt x="6517" y="31869"/>
                      <a:pt x="1662" y="49268"/>
                      <a:pt x="4899" y="50029"/>
                    </a:cubicBezTo>
                    <a:cubicBezTo>
                      <a:pt x="9752" y="54118"/>
                      <a:pt x="13102" y="59705"/>
                      <a:pt x="14420" y="65907"/>
                    </a:cubicBezTo>
                    <a:cubicBezTo>
                      <a:pt x="13658" y="68284"/>
                      <a:pt x="21561" y="76176"/>
                      <a:pt x="21561" y="81691"/>
                    </a:cubicBezTo>
                    <a:cubicBezTo>
                      <a:pt x="22460" y="87536"/>
                      <a:pt x="26835" y="92244"/>
                      <a:pt x="32605" y="93576"/>
                    </a:cubicBezTo>
                    <a:cubicBezTo>
                      <a:pt x="36603" y="93576"/>
                      <a:pt x="42126" y="95953"/>
                      <a:pt x="40507" y="100612"/>
                    </a:cubicBezTo>
                    <a:cubicBezTo>
                      <a:pt x="38888" y="105271"/>
                      <a:pt x="42887" y="112497"/>
                      <a:pt x="38222" y="112497"/>
                    </a:cubicBezTo>
                    <a:cubicBezTo>
                      <a:pt x="33557" y="112497"/>
                      <a:pt x="34223" y="125998"/>
                      <a:pt x="30319" y="128280"/>
                    </a:cubicBezTo>
                    <a:cubicBezTo>
                      <a:pt x="26416" y="130562"/>
                      <a:pt x="29463" y="144919"/>
                      <a:pt x="32605" y="146535"/>
                    </a:cubicBezTo>
                    <a:cubicBezTo>
                      <a:pt x="35746" y="148152"/>
                      <a:pt x="42887" y="152050"/>
                      <a:pt x="42126" y="157565"/>
                    </a:cubicBezTo>
                    <a:cubicBezTo>
                      <a:pt x="41364" y="163079"/>
                      <a:pt x="58787" y="171732"/>
                      <a:pt x="64309" y="172587"/>
                    </a:cubicBezTo>
                    <a:cubicBezTo>
                      <a:pt x="69831" y="173443"/>
                      <a:pt x="70593" y="181240"/>
                      <a:pt x="73830" y="184377"/>
                    </a:cubicBezTo>
                    <a:cubicBezTo>
                      <a:pt x="77067" y="187515"/>
                      <a:pt x="71545" y="193885"/>
                      <a:pt x="72306" y="197879"/>
                    </a:cubicBezTo>
                    <a:cubicBezTo>
                      <a:pt x="73068" y="201872"/>
                      <a:pt x="80209" y="205010"/>
                      <a:pt x="79447" y="211285"/>
                    </a:cubicBezTo>
                    <a:cubicBezTo>
                      <a:pt x="78971" y="215088"/>
                      <a:pt x="85350" y="221459"/>
                      <a:pt x="90777" y="227068"/>
                    </a:cubicBezTo>
                    <a:cubicBezTo>
                      <a:pt x="92340" y="226531"/>
                      <a:pt x="93979" y="226242"/>
                      <a:pt x="95632" y="226213"/>
                    </a:cubicBezTo>
                    <a:cubicBezTo>
                      <a:pt x="100964" y="226213"/>
                      <a:pt x="100678" y="220318"/>
                      <a:pt x="105153" y="223836"/>
                    </a:cubicBezTo>
                    <a:cubicBezTo>
                      <a:pt x="109628" y="227353"/>
                      <a:pt x="114674" y="223836"/>
                      <a:pt x="119054" y="223265"/>
                    </a:cubicBezTo>
                    <a:cubicBezTo>
                      <a:pt x="123433" y="222695"/>
                      <a:pt x="134477" y="244278"/>
                      <a:pt x="139523" y="254546"/>
                    </a:cubicBezTo>
                    <a:cubicBezTo>
                      <a:pt x="144569" y="264815"/>
                      <a:pt x="144284" y="268523"/>
                      <a:pt x="151044" y="272897"/>
                    </a:cubicBezTo>
                    <a:cubicBezTo>
                      <a:pt x="157803" y="277271"/>
                      <a:pt x="165611" y="274989"/>
                      <a:pt x="175417" y="285067"/>
                    </a:cubicBezTo>
                    <a:cubicBezTo>
                      <a:pt x="185223" y="295146"/>
                      <a:pt x="210358" y="301992"/>
                      <a:pt x="221021" y="302562"/>
                    </a:cubicBezTo>
                    <a:cubicBezTo>
                      <a:pt x="231685" y="303132"/>
                      <a:pt x="240063" y="290962"/>
                      <a:pt x="253297" y="293624"/>
                    </a:cubicBezTo>
                    <a:cubicBezTo>
                      <a:pt x="266531" y="296287"/>
                      <a:pt x="263675" y="313781"/>
                      <a:pt x="268721" y="319962"/>
                    </a:cubicBezTo>
                    <a:cubicBezTo>
                      <a:pt x="273767" y="326142"/>
                      <a:pt x="329178" y="330325"/>
                      <a:pt x="338604" y="332988"/>
                    </a:cubicBezTo>
                    <a:cubicBezTo>
                      <a:pt x="345546" y="334237"/>
                      <a:pt x="352590" y="334842"/>
                      <a:pt x="359645" y="334794"/>
                    </a:cubicBezTo>
                    <a:cubicBezTo>
                      <a:pt x="359645" y="332797"/>
                      <a:pt x="359645" y="331086"/>
                      <a:pt x="359073" y="329850"/>
                    </a:cubicBezTo>
                    <a:cubicBezTo>
                      <a:pt x="358938" y="321128"/>
                      <a:pt x="363877" y="313119"/>
                      <a:pt x="371736" y="309313"/>
                    </a:cubicBezTo>
                    <a:cubicBezTo>
                      <a:pt x="377418" y="306386"/>
                      <a:pt x="383575" y="304486"/>
                      <a:pt x="389921" y="303703"/>
                    </a:cubicBezTo>
                    <a:cubicBezTo>
                      <a:pt x="395729" y="303418"/>
                      <a:pt x="389350" y="290772"/>
                      <a:pt x="384684" y="289251"/>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506" name="Google Shape;1506;p28"/>
              <p:cNvSpPr/>
              <p:nvPr/>
            </p:nvSpPr>
            <p:spPr>
              <a:xfrm>
                <a:off x="14151863" y="4649001"/>
                <a:ext cx="1930662" cy="896778"/>
              </a:xfrm>
              <a:custGeom>
                <a:rect b="b" l="l" r="r" t="t"/>
                <a:pathLst>
                  <a:path extrusionOk="0" h="380320" w="818790">
                    <a:moveTo>
                      <a:pt x="812968" y="157089"/>
                    </a:moveTo>
                    <a:cubicBezTo>
                      <a:pt x="812302" y="152905"/>
                      <a:pt x="808779" y="154712"/>
                      <a:pt x="805827" y="156423"/>
                    </a:cubicBezTo>
                    <a:cubicBezTo>
                      <a:pt x="800710" y="158347"/>
                      <a:pt x="795300" y="159376"/>
                      <a:pt x="789833" y="159466"/>
                    </a:cubicBezTo>
                    <a:cubicBezTo>
                      <a:pt x="786215" y="159466"/>
                      <a:pt x="779741" y="154712"/>
                      <a:pt x="779741" y="151099"/>
                    </a:cubicBezTo>
                    <a:cubicBezTo>
                      <a:pt x="779741" y="147486"/>
                      <a:pt x="778979" y="143587"/>
                      <a:pt x="775456" y="143587"/>
                    </a:cubicBezTo>
                    <a:cubicBezTo>
                      <a:pt x="771933" y="143587"/>
                      <a:pt x="766506" y="141781"/>
                      <a:pt x="762984" y="133414"/>
                    </a:cubicBezTo>
                    <a:cubicBezTo>
                      <a:pt x="759461" y="125047"/>
                      <a:pt x="754130" y="124952"/>
                      <a:pt x="750131" y="122765"/>
                    </a:cubicBezTo>
                    <a:cubicBezTo>
                      <a:pt x="746132" y="120578"/>
                      <a:pt x="734993" y="126758"/>
                      <a:pt x="730137" y="128470"/>
                    </a:cubicBezTo>
                    <a:cubicBezTo>
                      <a:pt x="725281" y="130181"/>
                      <a:pt x="716808" y="126758"/>
                      <a:pt x="710524" y="125427"/>
                    </a:cubicBezTo>
                    <a:cubicBezTo>
                      <a:pt x="704241" y="124096"/>
                      <a:pt x="701003" y="112971"/>
                      <a:pt x="695005" y="114303"/>
                    </a:cubicBezTo>
                    <a:cubicBezTo>
                      <a:pt x="689007" y="115634"/>
                      <a:pt x="687864" y="127138"/>
                      <a:pt x="683390" y="127138"/>
                    </a:cubicBezTo>
                    <a:cubicBezTo>
                      <a:pt x="678915" y="127138"/>
                      <a:pt x="671013" y="104129"/>
                      <a:pt x="662539" y="91198"/>
                    </a:cubicBezTo>
                    <a:cubicBezTo>
                      <a:pt x="654066" y="78267"/>
                      <a:pt x="639023" y="52595"/>
                      <a:pt x="625694" y="47746"/>
                    </a:cubicBezTo>
                    <a:cubicBezTo>
                      <a:pt x="612364" y="42897"/>
                      <a:pt x="616173" y="36147"/>
                      <a:pt x="619886" y="32629"/>
                    </a:cubicBezTo>
                    <a:cubicBezTo>
                      <a:pt x="623599" y="29111"/>
                      <a:pt x="611889" y="28160"/>
                      <a:pt x="606557" y="31298"/>
                    </a:cubicBezTo>
                    <a:cubicBezTo>
                      <a:pt x="601014" y="35541"/>
                      <a:pt x="594890" y="38967"/>
                      <a:pt x="588372" y="41471"/>
                    </a:cubicBezTo>
                    <a:cubicBezTo>
                      <a:pt x="582088" y="42802"/>
                      <a:pt x="573234" y="52595"/>
                      <a:pt x="566569" y="50409"/>
                    </a:cubicBezTo>
                    <a:cubicBezTo>
                      <a:pt x="559905" y="48222"/>
                      <a:pt x="557049" y="58776"/>
                      <a:pt x="551431" y="53927"/>
                    </a:cubicBezTo>
                    <a:cubicBezTo>
                      <a:pt x="545814" y="49078"/>
                      <a:pt x="558572" y="45464"/>
                      <a:pt x="558572" y="41091"/>
                    </a:cubicBezTo>
                    <a:cubicBezTo>
                      <a:pt x="558572" y="36717"/>
                      <a:pt x="550098" y="42422"/>
                      <a:pt x="547909" y="39760"/>
                    </a:cubicBezTo>
                    <a:cubicBezTo>
                      <a:pt x="545719" y="37097"/>
                      <a:pt x="538388" y="34435"/>
                      <a:pt x="538388" y="38429"/>
                    </a:cubicBezTo>
                    <a:cubicBezTo>
                      <a:pt x="538388" y="42422"/>
                      <a:pt x="532580" y="40140"/>
                      <a:pt x="532580" y="37097"/>
                    </a:cubicBezTo>
                    <a:cubicBezTo>
                      <a:pt x="532580" y="34055"/>
                      <a:pt x="528581" y="28160"/>
                      <a:pt x="525059" y="32153"/>
                    </a:cubicBezTo>
                    <a:cubicBezTo>
                      <a:pt x="521536" y="36147"/>
                      <a:pt x="509444" y="38429"/>
                      <a:pt x="506779" y="35291"/>
                    </a:cubicBezTo>
                    <a:cubicBezTo>
                      <a:pt x="504113" y="32153"/>
                      <a:pt x="508588" y="30822"/>
                      <a:pt x="509064" y="26829"/>
                    </a:cubicBezTo>
                    <a:cubicBezTo>
                      <a:pt x="509540" y="22835"/>
                      <a:pt x="504589" y="17321"/>
                      <a:pt x="505446" y="12662"/>
                    </a:cubicBezTo>
                    <a:cubicBezTo>
                      <a:pt x="506303" y="8003"/>
                      <a:pt x="497067" y="3154"/>
                      <a:pt x="492593" y="4675"/>
                    </a:cubicBezTo>
                    <a:cubicBezTo>
                      <a:pt x="487328" y="5911"/>
                      <a:pt x="481791" y="5131"/>
                      <a:pt x="477074" y="2488"/>
                    </a:cubicBezTo>
                    <a:cubicBezTo>
                      <a:pt x="472123" y="206"/>
                      <a:pt x="453081" y="3819"/>
                      <a:pt x="452129" y="8193"/>
                    </a:cubicBezTo>
                    <a:cubicBezTo>
                      <a:pt x="451177" y="12567"/>
                      <a:pt x="427280" y="16180"/>
                      <a:pt x="422805" y="17701"/>
                    </a:cubicBezTo>
                    <a:cubicBezTo>
                      <a:pt x="413414" y="20111"/>
                      <a:pt x="403872" y="21889"/>
                      <a:pt x="394243" y="23026"/>
                    </a:cubicBezTo>
                    <a:cubicBezTo>
                      <a:pt x="388054" y="23881"/>
                      <a:pt x="381866" y="29206"/>
                      <a:pt x="373868" y="29206"/>
                    </a:cubicBezTo>
                    <a:cubicBezTo>
                      <a:pt x="363401" y="28624"/>
                      <a:pt x="352963" y="30787"/>
                      <a:pt x="343592" y="35481"/>
                    </a:cubicBezTo>
                    <a:cubicBezTo>
                      <a:pt x="336547" y="40806"/>
                      <a:pt x="324550" y="36337"/>
                      <a:pt x="319599" y="38143"/>
                    </a:cubicBezTo>
                    <a:cubicBezTo>
                      <a:pt x="314649" y="39950"/>
                      <a:pt x="305413" y="37193"/>
                      <a:pt x="302748" y="38999"/>
                    </a:cubicBezTo>
                    <a:cubicBezTo>
                      <a:pt x="300082" y="40806"/>
                      <a:pt x="300939" y="51455"/>
                      <a:pt x="303604" y="55828"/>
                    </a:cubicBezTo>
                    <a:cubicBezTo>
                      <a:pt x="306270" y="60202"/>
                      <a:pt x="320456" y="62103"/>
                      <a:pt x="321408" y="64766"/>
                    </a:cubicBezTo>
                    <a:cubicBezTo>
                      <a:pt x="322360" y="67428"/>
                      <a:pt x="307127" y="67428"/>
                      <a:pt x="300082" y="68284"/>
                    </a:cubicBezTo>
                    <a:cubicBezTo>
                      <a:pt x="293036" y="69139"/>
                      <a:pt x="294750" y="77792"/>
                      <a:pt x="296464" y="82451"/>
                    </a:cubicBezTo>
                    <a:cubicBezTo>
                      <a:pt x="298177" y="87110"/>
                      <a:pt x="289418" y="91388"/>
                      <a:pt x="284087" y="93100"/>
                    </a:cubicBezTo>
                    <a:cubicBezTo>
                      <a:pt x="278755" y="94811"/>
                      <a:pt x="284087" y="103844"/>
                      <a:pt x="289418" y="103844"/>
                    </a:cubicBezTo>
                    <a:cubicBezTo>
                      <a:pt x="294750" y="103844"/>
                      <a:pt x="298939" y="108217"/>
                      <a:pt x="303604" y="108217"/>
                    </a:cubicBezTo>
                    <a:cubicBezTo>
                      <a:pt x="308270" y="108217"/>
                      <a:pt x="308936" y="117155"/>
                      <a:pt x="308936" y="122479"/>
                    </a:cubicBezTo>
                    <a:cubicBezTo>
                      <a:pt x="308936" y="127804"/>
                      <a:pt x="303604" y="129515"/>
                      <a:pt x="296464" y="129515"/>
                    </a:cubicBezTo>
                    <a:cubicBezTo>
                      <a:pt x="289323" y="129515"/>
                      <a:pt x="285801" y="124191"/>
                      <a:pt x="281421" y="123335"/>
                    </a:cubicBezTo>
                    <a:cubicBezTo>
                      <a:pt x="277042" y="122479"/>
                      <a:pt x="277803" y="131322"/>
                      <a:pt x="274280" y="132843"/>
                    </a:cubicBezTo>
                    <a:cubicBezTo>
                      <a:pt x="270758" y="134364"/>
                      <a:pt x="269806" y="126568"/>
                      <a:pt x="264760" y="126568"/>
                    </a:cubicBezTo>
                    <a:cubicBezTo>
                      <a:pt x="259714" y="126568"/>
                      <a:pt x="253239" y="125712"/>
                      <a:pt x="251430" y="120388"/>
                    </a:cubicBezTo>
                    <a:cubicBezTo>
                      <a:pt x="249622" y="115063"/>
                      <a:pt x="237244" y="114112"/>
                      <a:pt x="231913" y="119532"/>
                    </a:cubicBezTo>
                    <a:cubicBezTo>
                      <a:pt x="226581" y="124952"/>
                      <a:pt x="224772" y="122194"/>
                      <a:pt x="220393" y="118581"/>
                    </a:cubicBezTo>
                    <a:cubicBezTo>
                      <a:pt x="216013" y="114968"/>
                      <a:pt x="202589" y="120388"/>
                      <a:pt x="200780" y="124856"/>
                    </a:cubicBezTo>
                    <a:cubicBezTo>
                      <a:pt x="198971" y="129325"/>
                      <a:pt x="189260" y="131037"/>
                      <a:pt x="181738" y="126568"/>
                    </a:cubicBezTo>
                    <a:cubicBezTo>
                      <a:pt x="174217" y="122099"/>
                      <a:pt x="170218" y="120388"/>
                      <a:pt x="170218" y="126568"/>
                    </a:cubicBezTo>
                    <a:cubicBezTo>
                      <a:pt x="170218" y="132748"/>
                      <a:pt x="164886" y="127424"/>
                      <a:pt x="164886" y="123906"/>
                    </a:cubicBezTo>
                    <a:cubicBezTo>
                      <a:pt x="164886" y="120388"/>
                      <a:pt x="153271" y="113257"/>
                      <a:pt x="147939" y="109739"/>
                    </a:cubicBezTo>
                    <a:cubicBezTo>
                      <a:pt x="142607" y="106221"/>
                      <a:pt x="125756" y="106221"/>
                      <a:pt x="124899" y="102608"/>
                    </a:cubicBezTo>
                    <a:cubicBezTo>
                      <a:pt x="124042" y="98995"/>
                      <a:pt x="113283" y="96427"/>
                      <a:pt x="110618" y="102608"/>
                    </a:cubicBezTo>
                    <a:cubicBezTo>
                      <a:pt x="107952" y="108788"/>
                      <a:pt x="103572" y="104414"/>
                      <a:pt x="99954" y="102608"/>
                    </a:cubicBezTo>
                    <a:cubicBezTo>
                      <a:pt x="96336" y="100801"/>
                      <a:pt x="88434" y="105270"/>
                      <a:pt x="84816" y="107076"/>
                    </a:cubicBezTo>
                    <a:cubicBezTo>
                      <a:pt x="78330" y="111487"/>
                      <a:pt x="71108" y="114707"/>
                      <a:pt x="63490" y="116584"/>
                    </a:cubicBezTo>
                    <a:cubicBezTo>
                      <a:pt x="57301" y="116584"/>
                      <a:pt x="60824" y="124571"/>
                      <a:pt x="52826" y="126093"/>
                    </a:cubicBezTo>
                    <a:cubicBezTo>
                      <a:pt x="44829" y="127614"/>
                      <a:pt x="46638" y="133224"/>
                      <a:pt x="47494" y="136741"/>
                    </a:cubicBezTo>
                    <a:cubicBezTo>
                      <a:pt x="48351" y="140259"/>
                      <a:pt x="52826" y="146249"/>
                      <a:pt x="45781" y="149197"/>
                    </a:cubicBezTo>
                    <a:cubicBezTo>
                      <a:pt x="38735" y="152144"/>
                      <a:pt x="36260" y="140355"/>
                      <a:pt x="29786" y="135886"/>
                    </a:cubicBezTo>
                    <a:cubicBezTo>
                      <a:pt x="23312" y="131417"/>
                      <a:pt x="18170" y="136741"/>
                      <a:pt x="18170" y="143017"/>
                    </a:cubicBezTo>
                    <a:cubicBezTo>
                      <a:pt x="18170" y="149292"/>
                      <a:pt x="11125" y="149197"/>
                      <a:pt x="7507" y="155377"/>
                    </a:cubicBezTo>
                    <a:cubicBezTo>
                      <a:pt x="3889" y="161557"/>
                      <a:pt x="13791" y="162508"/>
                      <a:pt x="13791" y="164885"/>
                    </a:cubicBezTo>
                    <a:cubicBezTo>
                      <a:pt x="13791" y="167262"/>
                      <a:pt x="8459" y="170210"/>
                      <a:pt x="6650" y="171065"/>
                    </a:cubicBezTo>
                    <a:cubicBezTo>
                      <a:pt x="4841" y="171921"/>
                      <a:pt x="462" y="180573"/>
                      <a:pt x="2175" y="183521"/>
                    </a:cubicBezTo>
                    <a:cubicBezTo>
                      <a:pt x="3889" y="186468"/>
                      <a:pt x="14648" y="185327"/>
                      <a:pt x="13791" y="191508"/>
                    </a:cubicBezTo>
                    <a:cubicBezTo>
                      <a:pt x="12934" y="197688"/>
                      <a:pt x="11982" y="203963"/>
                      <a:pt x="17313" y="202157"/>
                    </a:cubicBezTo>
                    <a:cubicBezTo>
                      <a:pt x="21952" y="201020"/>
                      <a:pt x="26758" y="200730"/>
                      <a:pt x="31499" y="201301"/>
                    </a:cubicBezTo>
                    <a:cubicBezTo>
                      <a:pt x="35118" y="201301"/>
                      <a:pt x="37783" y="208337"/>
                      <a:pt x="43972" y="215468"/>
                    </a:cubicBezTo>
                    <a:cubicBezTo>
                      <a:pt x="50160" y="222599"/>
                      <a:pt x="52826" y="226117"/>
                      <a:pt x="46638" y="227923"/>
                    </a:cubicBezTo>
                    <a:cubicBezTo>
                      <a:pt x="40449" y="229730"/>
                      <a:pt x="43115" y="233248"/>
                      <a:pt x="51112" y="236766"/>
                    </a:cubicBezTo>
                    <a:cubicBezTo>
                      <a:pt x="53380" y="237874"/>
                      <a:pt x="55547" y="239179"/>
                      <a:pt x="57587" y="240664"/>
                    </a:cubicBezTo>
                    <a:cubicBezTo>
                      <a:pt x="58824" y="239808"/>
                      <a:pt x="60062" y="238953"/>
                      <a:pt x="61204" y="238002"/>
                    </a:cubicBezTo>
                    <a:cubicBezTo>
                      <a:pt x="72526" y="227474"/>
                      <a:pt x="87936" y="222495"/>
                      <a:pt x="103287" y="224406"/>
                    </a:cubicBezTo>
                    <a:cubicBezTo>
                      <a:pt x="116901" y="227923"/>
                      <a:pt x="128136" y="222028"/>
                      <a:pt x="134039" y="230300"/>
                    </a:cubicBezTo>
                    <a:cubicBezTo>
                      <a:pt x="139942" y="238572"/>
                      <a:pt x="134039" y="253975"/>
                      <a:pt x="136419" y="259870"/>
                    </a:cubicBezTo>
                    <a:cubicBezTo>
                      <a:pt x="138799" y="265765"/>
                      <a:pt x="125756" y="266431"/>
                      <a:pt x="116901" y="265195"/>
                    </a:cubicBezTo>
                    <a:cubicBezTo>
                      <a:pt x="108047" y="263959"/>
                      <a:pt x="89577" y="268713"/>
                      <a:pt x="91957" y="274037"/>
                    </a:cubicBezTo>
                    <a:cubicBezTo>
                      <a:pt x="94337" y="279362"/>
                      <a:pt x="100906" y="291817"/>
                      <a:pt x="89005" y="285352"/>
                    </a:cubicBezTo>
                    <a:cubicBezTo>
                      <a:pt x="77104" y="278886"/>
                      <a:pt x="72439" y="291817"/>
                      <a:pt x="78913" y="291817"/>
                    </a:cubicBezTo>
                    <a:cubicBezTo>
                      <a:pt x="85387" y="291817"/>
                      <a:pt x="94337" y="299519"/>
                      <a:pt x="94337" y="304843"/>
                    </a:cubicBezTo>
                    <a:cubicBezTo>
                      <a:pt x="94337" y="310168"/>
                      <a:pt x="94908" y="322053"/>
                      <a:pt x="100906" y="320246"/>
                    </a:cubicBezTo>
                    <a:cubicBezTo>
                      <a:pt x="106904" y="318440"/>
                      <a:pt x="106809" y="329089"/>
                      <a:pt x="115092" y="328518"/>
                    </a:cubicBezTo>
                    <a:cubicBezTo>
                      <a:pt x="123375" y="327948"/>
                      <a:pt x="131087" y="330895"/>
                      <a:pt x="124613" y="338597"/>
                    </a:cubicBezTo>
                    <a:cubicBezTo>
                      <a:pt x="118139" y="346298"/>
                      <a:pt x="128707" y="367596"/>
                      <a:pt x="131087" y="362842"/>
                    </a:cubicBezTo>
                    <a:cubicBezTo>
                      <a:pt x="132611" y="359895"/>
                      <a:pt x="131087" y="353334"/>
                      <a:pt x="133563" y="349341"/>
                    </a:cubicBezTo>
                    <a:cubicBezTo>
                      <a:pt x="128993" y="338407"/>
                      <a:pt x="148605" y="338407"/>
                      <a:pt x="154318" y="338407"/>
                    </a:cubicBezTo>
                    <a:cubicBezTo>
                      <a:pt x="160031" y="338407"/>
                      <a:pt x="171741" y="347915"/>
                      <a:pt x="178787" y="357423"/>
                    </a:cubicBezTo>
                    <a:cubicBezTo>
                      <a:pt x="185832" y="366931"/>
                      <a:pt x="193068" y="360560"/>
                      <a:pt x="193068" y="360560"/>
                    </a:cubicBezTo>
                    <a:lnTo>
                      <a:pt x="195448" y="272136"/>
                    </a:lnTo>
                    <a:lnTo>
                      <a:pt x="246099" y="258634"/>
                    </a:lnTo>
                    <a:cubicBezTo>
                      <a:pt x="246515" y="257422"/>
                      <a:pt x="247091" y="256271"/>
                      <a:pt x="247813" y="255211"/>
                    </a:cubicBezTo>
                    <a:cubicBezTo>
                      <a:pt x="254382" y="245703"/>
                      <a:pt x="263141" y="253595"/>
                      <a:pt x="266188" y="255877"/>
                    </a:cubicBezTo>
                    <a:cubicBezTo>
                      <a:pt x="269234" y="258159"/>
                      <a:pt x="267330" y="245798"/>
                      <a:pt x="274471" y="246369"/>
                    </a:cubicBezTo>
                    <a:cubicBezTo>
                      <a:pt x="281611" y="246939"/>
                      <a:pt x="273899" y="258159"/>
                      <a:pt x="279231" y="258159"/>
                    </a:cubicBezTo>
                    <a:cubicBezTo>
                      <a:pt x="284563" y="258159"/>
                      <a:pt x="292846" y="272896"/>
                      <a:pt x="289894" y="284496"/>
                    </a:cubicBezTo>
                    <a:cubicBezTo>
                      <a:pt x="298831" y="291880"/>
                      <a:pt x="306712" y="300454"/>
                      <a:pt x="313316" y="309978"/>
                    </a:cubicBezTo>
                    <a:cubicBezTo>
                      <a:pt x="314934" y="314732"/>
                      <a:pt x="335499" y="306840"/>
                      <a:pt x="339403" y="308456"/>
                    </a:cubicBezTo>
                    <a:cubicBezTo>
                      <a:pt x="352818" y="309752"/>
                      <a:pt x="366297" y="310260"/>
                      <a:pt x="379771" y="309978"/>
                    </a:cubicBezTo>
                    <a:cubicBezTo>
                      <a:pt x="385293" y="309978"/>
                      <a:pt x="389292" y="320246"/>
                      <a:pt x="395671" y="321863"/>
                    </a:cubicBezTo>
                    <a:cubicBezTo>
                      <a:pt x="402050" y="323479"/>
                      <a:pt x="399574" y="333748"/>
                      <a:pt x="400336" y="340879"/>
                    </a:cubicBezTo>
                    <a:cubicBezTo>
                      <a:pt x="401098" y="348010"/>
                      <a:pt x="410714" y="355141"/>
                      <a:pt x="411475" y="361511"/>
                    </a:cubicBezTo>
                    <a:cubicBezTo>
                      <a:pt x="412237" y="367881"/>
                      <a:pt x="422520" y="364649"/>
                      <a:pt x="428898" y="366265"/>
                    </a:cubicBezTo>
                    <a:cubicBezTo>
                      <a:pt x="435277" y="367881"/>
                      <a:pt x="444703" y="370163"/>
                      <a:pt x="445465" y="376534"/>
                    </a:cubicBezTo>
                    <a:cubicBezTo>
                      <a:pt x="446226" y="382904"/>
                      <a:pt x="454224" y="378055"/>
                      <a:pt x="454985" y="373301"/>
                    </a:cubicBezTo>
                    <a:cubicBezTo>
                      <a:pt x="455747" y="368547"/>
                      <a:pt x="463649" y="362272"/>
                      <a:pt x="475550" y="357518"/>
                    </a:cubicBezTo>
                    <a:cubicBezTo>
                      <a:pt x="479116" y="355723"/>
                      <a:pt x="483222" y="355317"/>
                      <a:pt x="487070" y="356377"/>
                    </a:cubicBezTo>
                    <a:cubicBezTo>
                      <a:pt x="488185" y="352237"/>
                      <a:pt x="490274" y="348423"/>
                      <a:pt x="493164" y="345252"/>
                    </a:cubicBezTo>
                    <a:cubicBezTo>
                      <a:pt x="497258" y="343541"/>
                      <a:pt x="504970" y="337551"/>
                      <a:pt x="505636" y="331656"/>
                    </a:cubicBezTo>
                    <a:cubicBezTo>
                      <a:pt x="506303" y="325761"/>
                      <a:pt x="522203" y="325761"/>
                      <a:pt x="532866" y="331085"/>
                    </a:cubicBezTo>
                    <a:cubicBezTo>
                      <a:pt x="543529" y="336410"/>
                      <a:pt x="550003" y="336410"/>
                      <a:pt x="550670" y="328138"/>
                    </a:cubicBezTo>
                    <a:cubicBezTo>
                      <a:pt x="551336" y="319866"/>
                      <a:pt x="566665" y="317489"/>
                      <a:pt x="571330" y="319866"/>
                    </a:cubicBezTo>
                    <a:cubicBezTo>
                      <a:pt x="575995" y="322243"/>
                      <a:pt x="590943" y="330515"/>
                      <a:pt x="597988" y="327472"/>
                    </a:cubicBezTo>
                    <a:cubicBezTo>
                      <a:pt x="605034" y="324430"/>
                      <a:pt x="640737" y="328138"/>
                      <a:pt x="649591" y="330515"/>
                    </a:cubicBezTo>
                    <a:cubicBezTo>
                      <a:pt x="658445" y="332892"/>
                      <a:pt x="660826" y="326902"/>
                      <a:pt x="668633" y="335839"/>
                    </a:cubicBezTo>
                    <a:cubicBezTo>
                      <a:pt x="675107" y="343256"/>
                      <a:pt x="678154" y="336600"/>
                      <a:pt x="685390" y="342305"/>
                    </a:cubicBezTo>
                    <a:cubicBezTo>
                      <a:pt x="685390" y="340023"/>
                      <a:pt x="685390" y="337171"/>
                      <a:pt x="685390" y="334128"/>
                    </a:cubicBezTo>
                    <a:cubicBezTo>
                      <a:pt x="685390" y="328423"/>
                      <a:pt x="694339" y="323479"/>
                      <a:pt x="696053" y="319105"/>
                    </a:cubicBezTo>
                    <a:cubicBezTo>
                      <a:pt x="697766" y="314732"/>
                      <a:pt x="688055" y="301325"/>
                      <a:pt x="688055" y="296857"/>
                    </a:cubicBezTo>
                    <a:cubicBezTo>
                      <a:pt x="688055" y="292388"/>
                      <a:pt x="688055" y="281834"/>
                      <a:pt x="683581" y="279552"/>
                    </a:cubicBezTo>
                    <a:cubicBezTo>
                      <a:pt x="679105" y="277270"/>
                      <a:pt x="692054" y="271565"/>
                      <a:pt x="695100" y="271755"/>
                    </a:cubicBezTo>
                    <a:cubicBezTo>
                      <a:pt x="701765" y="271755"/>
                      <a:pt x="711095" y="265195"/>
                      <a:pt x="714142" y="268047"/>
                    </a:cubicBezTo>
                    <a:cubicBezTo>
                      <a:pt x="718309" y="270941"/>
                      <a:pt x="723373" y="272256"/>
                      <a:pt x="728423" y="271755"/>
                    </a:cubicBezTo>
                    <a:cubicBezTo>
                      <a:pt x="734231" y="271755"/>
                      <a:pt x="731756" y="265195"/>
                      <a:pt x="728423" y="262247"/>
                    </a:cubicBezTo>
                    <a:cubicBezTo>
                      <a:pt x="725091" y="259300"/>
                      <a:pt x="738706" y="232773"/>
                      <a:pt x="740800" y="223740"/>
                    </a:cubicBezTo>
                    <a:cubicBezTo>
                      <a:pt x="742895" y="214707"/>
                      <a:pt x="747751" y="222884"/>
                      <a:pt x="754320" y="223740"/>
                    </a:cubicBezTo>
                    <a:cubicBezTo>
                      <a:pt x="760519" y="223549"/>
                      <a:pt x="766719" y="224092"/>
                      <a:pt x="772791" y="225356"/>
                    </a:cubicBezTo>
                    <a:cubicBezTo>
                      <a:pt x="779898" y="226343"/>
                      <a:pt x="787032" y="223742"/>
                      <a:pt x="791832" y="218415"/>
                    </a:cubicBezTo>
                    <a:cubicBezTo>
                      <a:pt x="794688" y="213947"/>
                      <a:pt x="788500" y="212711"/>
                      <a:pt x="788975" y="202442"/>
                    </a:cubicBezTo>
                    <a:cubicBezTo>
                      <a:pt x="789452" y="192173"/>
                      <a:pt x="795545" y="187229"/>
                      <a:pt x="802020" y="187229"/>
                    </a:cubicBezTo>
                    <a:cubicBezTo>
                      <a:pt x="808494" y="187229"/>
                      <a:pt x="810683" y="181144"/>
                      <a:pt x="810683" y="176200"/>
                    </a:cubicBezTo>
                    <a:cubicBezTo>
                      <a:pt x="810683" y="171256"/>
                      <a:pt x="816015" y="168974"/>
                      <a:pt x="817633" y="163364"/>
                    </a:cubicBezTo>
                    <a:cubicBezTo>
                      <a:pt x="815576" y="161696"/>
                      <a:pt x="813972" y="159538"/>
                      <a:pt x="812968" y="157089"/>
                    </a:cubicBezTo>
                    <a:close/>
                    <a:moveTo>
                      <a:pt x="305794" y="244182"/>
                    </a:moveTo>
                    <a:cubicBezTo>
                      <a:pt x="303414" y="247415"/>
                      <a:pt x="279993" y="241330"/>
                      <a:pt x="277993" y="236576"/>
                    </a:cubicBezTo>
                    <a:cubicBezTo>
                      <a:pt x="275994" y="231822"/>
                      <a:pt x="310840" y="236861"/>
                      <a:pt x="305794" y="244182"/>
                    </a:cubicBezTo>
                    <a:close/>
                    <a:moveTo>
                      <a:pt x="642260" y="242090"/>
                    </a:moveTo>
                    <a:cubicBezTo>
                      <a:pt x="625694" y="242090"/>
                      <a:pt x="588944" y="233818"/>
                      <a:pt x="574091" y="249697"/>
                    </a:cubicBezTo>
                    <a:cubicBezTo>
                      <a:pt x="559238" y="265575"/>
                      <a:pt x="569997" y="274037"/>
                      <a:pt x="563427" y="275178"/>
                    </a:cubicBezTo>
                    <a:cubicBezTo>
                      <a:pt x="556858" y="276319"/>
                      <a:pt x="552764" y="250933"/>
                      <a:pt x="561047" y="242661"/>
                    </a:cubicBezTo>
                    <a:cubicBezTo>
                      <a:pt x="569331" y="234389"/>
                      <a:pt x="596084" y="230776"/>
                      <a:pt x="612650" y="234959"/>
                    </a:cubicBezTo>
                    <a:cubicBezTo>
                      <a:pt x="629216" y="239143"/>
                      <a:pt x="658826" y="231441"/>
                      <a:pt x="663015" y="232582"/>
                    </a:cubicBezTo>
                    <a:cubicBezTo>
                      <a:pt x="667204" y="233723"/>
                      <a:pt x="658826" y="241710"/>
                      <a:pt x="642260" y="241710"/>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507" name="Google Shape;1507;p28"/>
              <p:cNvSpPr/>
              <p:nvPr/>
            </p:nvSpPr>
            <p:spPr>
              <a:xfrm>
                <a:off x="12885055" y="2426868"/>
                <a:ext cx="8059401" cy="3071459"/>
              </a:xfrm>
              <a:custGeom>
                <a:rect b="b" l="l" r="r" t="t"/>
                <a:pathLst>
                  <a:path extrusionOk="0" h="1302598" w="3417973">
                    <a:moveTo>
                      <a:pt x="53673" y="947551"/>
                    </a:moveTo>
                    <a:cubicBezTo>
                      <a:pt x="49145" y="948200"/>
                      <a:pt x="44596" y="946519"/>
                      <a:pt x="41582" y="943082"/>
                    </a:cubicBezTo>
                    <a:cubicBezTo>
                      <a:pt x="39868" y="940610"/>
                      <a:pt x="34346" y="941561"/>
                      <a:pt x="29490" y="941941"/>
                    </a:cubicBezTo>
                    <a:cubicBezTo>
                      <a:pt x="30772" y="942650"/>
                      <a:pt x="31827" y="943704"/>
                      <a:pt x="32537" y="944984"/>
                    </a:cubicBezTo>
                    <a:cubicBezTo>
                      <a:pt x="35203" y="949738"/>
                      <a:pt x="21874" y="950308"/>
                      <a:pt x="26063" y="955918"/>
                    </a:cubicBezTo>
                    <a:cubicBezTo>
                      <a:pt x="30252" y="961528"/>
                      <a:pt x="16542" y="961908"/>
                      <a:pt x="16542" y="955918"/>
                    </a:cubicBezTo>
                    <a:cubicBezTo>
                      <a:pt x="16542" y="949928"/>
                      <a:pt x="2356" y="952971"/>
                      <a:pt x="2928" y="956869"/>
                    </a:cubicBezTo>
                    <a:cubicBezTo>
                      <a:pt x="3113" y="958508"/>
                      <a:pt x="2708" y="960160"/>
                      <a:pt x="1785" y="961528"/>
                    </a:cubicBezTo>
                    <a:lnTo>
                      <a:pt x="11877" y="965236"/>
                    </a:lnTo>
                    <a:cubicBezTo>
                      <a:pt x="29085" y="968051"/>
                      <a:pt x="46571" y="968785"/>
                      <a:pt x="63956" y="967423"/>
                    </a:cubicBezTo>
                    <a:cubicBezTo>
                      <a:pt x="63888" y="963005"/>
                      <a:pt x="64143" y="958588"/>
                      <a:pt x="64717" y="954207"/>
                    </a:cubicBezTo>
                    <a:cubicBezTo>
                      <a:pt x="64718" y="950594"/>
                      <a:pt x="56244" y="946220"/>
                      <a:pt x="53673" y="947551"/>
                    </a:cubicBezTo>
                    <a:close/>
                    <a:moveTo>
                      <a:pt x="911118" y="36112"/>
                    </a:moveTo>
                    <a:cubicBezTo>
                      <a:pt x="933587" y="33735"/>
                      <a:pt x="933016" y="21375"/>
                      <a:pt x="921115" y="18998"/>
                    </a:cubicBezTo>
                    <a:cubicBezTo>
                      <a:pt x="909214" y="16621"/>
                      <a:pt x="907500" y="26033"/>
                      <a:pt x="901597" y="25463"/>
                    </a:cubicBezTo>
                    <a:cubicBezTo>
                      <a:pt x="895695" y="24893"/>
                      <a:pt x="873035" y="29266"/>
                      <a:pt x="877891" y="34401"/>
                    </a:cubicBezTo>
                    <a:cubicBezTo>
                      <a:pt x="882746" y="39535"/>
                      <a:pt x="899788" y="37253"/>
                      <a:pt x="911118" y="36112"/>
                    </a:cubicBezTo>
                    <a:close/>
                    <a:moveTo>
                      <a:pt x="1025368" y="365185"/>
                    </a:moveTo>
                    <a:cubicBezTo>
                      <a:pt x="1033080" y="366326"/>
                      <a:pt x="1053930" y="362237"/>
                      <a:pt x="1056120" y="358054"/>
                    </a:cubicBezTo>
                    <a:cubicBezTo>
                      <a:pt x="1058310" y="353870"/>
                      <a:pt x="1047837" y="349211"/>
                      <a:pt x="1034222" y="349211"/>
                    </a:cubicBezTo>
                    <a:cubicBezTo>
                      <a:pt x="1020608" y="349211"/>
                      <a:pt x="1018799" y="364044"/>
                      <a:pt x="1025463" y="365090"/>
                    </a:cubicBezTo>
                    <a:close/>
                    <a:moveTo>
                      <a:pt x="1463326" y="62734"/>
                    </a:moveTo>
                    <a:cubicBezTo>
                      <a:pt x="1474655" y="67488"/>
                      <a:pt x="1470466" y="70436"/>
                      <a:pt x="1458565" y="70436"/>
                    </a:cubicBezTo>
                    <a:cubicBezTo>
                      <a:pt x="1446664" y="70436"/>
                      <a:pt x="1436572" y="74429"/>
                      <a:pt x="1444379" y="77567"/>
                    </a:cubicBezTo>
                    <a:cubicBezTo>
                      <a:pt x="1450282" y="79944"/>
                      <a:pt x="1449711" y="86409"/>
                      <a:pt x="1462183" y="89357"/>
                    </a:cubicBezTo>
                    <a:cubicBezTo>
                      <a:pt x="1474655" y="92304"/>
                      <a:pt x="1487032" y="82321"/>
                      <a:pt x="1485890" y="75190"/>
                    </a:cubicBezTo>
                    <a:cubicBezTo>
                      <a:pt x="1484747" y="68059"/>
                      <a:pt x="1529114" y="61593"/>
                      <a:pt x="1541015" y="58646"/>
                    </a:cubicBezTo>
                    <a:cubicBezTo>
                      <a:pt x="1552916" y="55699"/>
                      <a:pt x="1533303" y="43243"/>
                      <a:pt x="1546347" y="42102"/>
                    </a:cubicBezTo>
                    <a:cubicBezTo>
                      <a:pt x="1559391" y="40961"/>
                      <a:pt x="1554059" y="34971"/>
                      <a:pt x="1537969" y="32594"/>
                    </a:cubicBezTo>
                    <a:cubicBezTo>
                      <a:pt x="1521879" y="30217"/>
                      <a:pt x="1528448" y="16621"/>
                      <a:pt x="1523211" y="11867"/>
                    </a:cubicBezTo>
                    <a:cubicBezTo>
                      <a:pt x="1517975" y="7113"/>
                      <a:pt x="1514928" y="17762"/>
                      <a:pt x="1494173" y="21945"/>
                    </a:cubicBezTo>
                    <a:cubicBezTo>
                      <a:pt x="1473418" y="26129"/>
                      <a:pt x="1463326" y="31453"/>
                      <a:pt x="1471609" y="35542"/>
                    </a:cubicBezTo>
                    <a:cubicBezTo>
                      <a:pt x="1479892" y="39630"/>
                      <a:pt x="1471609" y="49708"/>
                      <a:pt x="1462754" y="49138"/>
                    </a:cubicBezTo>
                    <a:cubicBezTo>
                      <a:pt x="1453900" y="48567"/>
                      <a:pt x="1452091" y="57980"/>
                      <a:pt x="1463326" y="62639"/>
                    </a:cubicBezTo>
                    <a:close/>
                    <a:moveTo>
                      <a:pt x="1494744" y="79373"/>
                    </a:moveTo>
                    <a:cubicBezTo>
                      <a:pt x="1494744" y="85839"/>
                      <a:pt x="1475703" y="92304"/>
                      <a:pt x="1481129" y="97058"/>
                    </a:cubicBezTo>
                    <a:cubicBezTo>
                      <a:pt x="1486556" y="101812"/>
                      <a:pt x="1489984" y="100006"/>
                      <a:pt x="1495982" y="101242"/>
                    </a:cubicBezTo>
                    <a:cubicBezTo>
                      <a:pt x="1501980" y="102478"/>
                      <a:pt x="1504836" y="117215"/>
                      <a:pt x="1515024" y="114838"/>
                    </a:cubicBezTo>
                    <a:cubicBezTo>
                      <a:pt x="1525211" y="112461"/>
                      <a:pt x="1554725" y="126628"/>
                      <a:pt x="1572148" y="126628"/>
                    </a:cubicBezTo>
                    <a:cubicBezTo>
                      <a:pt x="1589572" y="126628"/>
                      <a:pt x="1591190" y="112461"/>
                      <a:pt x="1585858" y="111891"/>
                    </a:cubicBezTo>
                    <a:cubicBezTo>
                      <a:pt x="1580527" y="111320"/>
                      <a:pt x="1585287" y="103048"/>
                      <a:pt x="1594713" y="89357"/>
                    </a:cubicBezTo>
                    <a:cubicBezTo>
                      <a:pt x="1604138" y="75665"/>
                      <a:pt x="1565103" y="65587"/>
                      <a:pt x="1565103" y="76236"/>
                    </a:cubicBezTo>
                    <a:cubicBezTo>
                      <a:pt x="1565103" y="86885"/>
                      <a:pt x="1553869" y="73954"/>
                      <a:pt x="1550251" y="67393"/>
                    </a:cubicBezTo>
                    <a:cubicBezTo>
                      <a:pt x="1546633" y="60833"/>
                      <a:pt x="1494744" y="72718"/>
                      <a:pt x="1494744" y="79278"/>
                    </a:cubicBezTo>
                    <a:close/>
                    <a:moveTo>
                      <a:pt x="1198456" y="374122"/>
                    </a:moveTo>
                    <a:cubicBezTo>
                      <a:pt x="1207977" y="378876"/>
                      <a:pt x="1215023" y="377070"/>
                      <a:pt x="1213880" y="367657"/>
                    </a:cubicBezTo>
                    <a:cubicBezTo>
                      <a:pt x="1212738" y="358244"/>
                      <a:pt x="1190935" y="370224"/>
                      <a:pt x="1198456" y="373932"/>
                    </a:cubicBezTo>
                    <a:close/>
                    <a:moveTo>
                      <a:pt x="1447902" y="20804"/>
                    </a:moveTo>
                    <a:cubicBezTo>
                      <a:pt x="1450282" y="11962"/>
                      <a:pt x="1410961" y="15860"/>
                      <a:pt x="1421244" y="24417"/>
                    </a:cubicBezTo>
                    <a:cubicBezTo>
                      <a:pt x="1424862" y="27174"/>
                      <a:pt x="1445617" y="29551"/>
                      <a:pt x="1447902" y="20614"/>
                    </a:cubicBezTo>
                    <a:close/>
                    <a:moveTo>
                      <a:pt x="3191925" y="449711"/>
                    </a:moveTo>
                    <a:cubicBezTo>
                      <a:pt x="3203731" y="455606"/>
                      <a:pt x="3210967" y="442580"/>
                      <a:pt x="3220488" y="449045"/>
                    </a:cubicBezTo>
                    <a:cubicBezTo>
                      <a:pt x="3230008" y="455511"/>
                      <a:pt x="3253144" y="446098"/>
                      <a:pt x="3262569" y="444386"/>
                    </a:cubicBezTo>
                    <a:cubicBezTo>
                      <a:pt x="3271996" y="442675"/>
                      <a:pt x="3267330" y="430790"/>
                      <a:pt x="3240672" y="427177"/>
                    </a:cubicBezTo>
                    <a:cubicBezTo>
                      <a:pt x="3214014" y="423564"/>
                      <a:pt x="3179168" y="443341"/>
                      <a:pt x="3191925" y="449711"/>
                    </a:cubicBezTo>
                    <a:close/>
                    <a:moveTo>
                      <a:pt x="1586620" y="162664"/>
                    </a:moveTo>
                    <a:cubicBezTo>
                      <a:pt x="1594903" y="167418"/>
                      <a:pt x="1621562" y="156769"/>
                      <a:pt x="1639365" y="157339"/>
                    </a:cubicBezTo>
                    <a:cubicBezTo>
                      <a:pt x="1657169" y="157910"/>
                      <a:pt x="1706868" y="143743"/>
                      <a:pt x="1708677" y="134235"/>
                    </a:cubicBezTo>
                    <a:cubicBezTo>
                      <a:pt x="1710486" y="124727"/>
                      <a:pt x="1690302" y="125392"/>
                      <a:pt x="1682590" y="117120"/>
                    </a:cubicBezTo>
                    <a:cubicBezTo>
                      <a:pt x="1674878" y="108848"/>
                      <a:pt x="1657741" y="115884"/>
                      <a:pt x="1653551" y="123015"/>
                    </a:cubicBezTo>
                    <a:cubicBezTo>
                      <a:pt x="1649362" y="130146"/>
                      <a:pt x="1644697" y="123586"/>
                      <a:pt x="1655932" y="112366"/>
                    </a:cubicBezTo>
                    <a:cubicBezTo>
                      <a:pt x="1667166" y="101147"/>
                      <a:pt x="1644697" y="92209"/>
                      <a:pt x="1644126" y="99340"/>
                    </a:cubicBezTo>
                    <a:cubicBezTo>
                      <a:pt x="1643555" y="106471"/>
                      <a:pt x="1622799" y="100576"/>
                      <a:pt x="1622799" y="107042"/>
                    </a:cubicBezTo>
                    <a:cubicBezTo>
                      <a:pt x="1622799" y="113507"/>
                      <a:pt x="1615087" y="116550"/>
                      <a:pt x="1615659" y="123015"/>
                    </a:cubicBezTo>
                    <a:cubicBezTo>
                      <a:pt x="1616230" y="129481"/>
                      <a:pt x="1601377" y="119497"/>
                      <a:pt x="1600806" y="134235"/>
                    </a:cubicBezTo>
                    <a:cubicBezTo>
                      <a:pt x="1600235" y="148972"/>
                      <a:pt x="1577861" y="157720"/>
                      <a:pt x="1586620" y="162664"/>
                    </a:cubicBezTo>
                    <a:close/>
                    <a:moveTo>
                      <a:pt x="2351047" y="284557"/>
                    </a:moveTo>
                    <a:cubicBezTo>
                      <a:pt x="2357177" y="287817"/>
                      <a:pt x="2362611" y="292242"/>
                      <a:pt x="2367041" y="297583"/>
                    </a:cubicBezTo>
                    <a:cubicBezTo>
                      <a:pt x="2371707" y="302337"/>
                      <a:pt x="2389511" y="295206"/>
                      <a:pt x="2396652" y="292829"/>
                    </a:cubicBezTo>
                    <a:cubicBezTo>
                      <a:pt x="2403792" y="290452"/>
                      <a:pt x="2404363" y="303478"/>
                      <a:pt x="2415693" y="296442"/>
                    </a:cubicBezTo>
                    <a:cubicBezTo>
                      <a:pt x="2427023" y="289406"/>
                      <a:pt x="2438258" y="292829"/>
                      <a:pt x="2451301" y="292829"/>
                    </a:cubicBezTo>
                    <a:cubicBezTo>
                      <a:pt x="2464345" y="292829"/>
                      <a:pt x="2448921" y="276855"/>
                      <a:pt x="2449492" y="269819"/>
                    </a:cubicBezTo>
                    <a:cubicBezTo>
                      <a:pt x="2450063" y="262783"/>
                      <a:pt x="2464916" y="267442"/>
                      <a:pt x="2460155" y="273337"/>
                    </a:cubicBezTo>
                    <a:cubicBezTo>
                      <a:pt x="2455395" y="279232"/>
                      <a:pt x="2467296" y="292353"/>
                      <a:pt x="2486242" y="291688"/>
                    </a:cubicBezTo>
                    <a:cubicBezTo>
                      <a:pt x="2505189" y="291022"/>
                      <a:pt x="2491003" y="278662"/>
                      <a:pt x="2500428" y="274573"/>
                    </a:cubicBezTo>
                    <a:cubicBezTo>
                      <a:pt x="2509854" y="270485"/>
                      <a:pt x="2508711" y="265636"/>
                      <a:pt x="2495097" y="257364"/>
                    </a:cubicBezTo>
                    <a:cubicBezTo>
                      <a:pt x="2481482" y="249092"/>
                      <a:pt x="2463678" y="254416"/>
                      <a:pt x="2451872" y="249092"/>
                    </a:cubicBezTo>
                    <a:cubicBezTo>
                      <a:pt x="2440067" y="243767"/>
                      <a:pt x="2423976" y="243197"/>
                      <a:pt x="2423310" y="256223"/>
                    </a:cubicBezTo>
                    <a:cubicBezTo>
                      <a:pt x="2422643" y="269249"/>
                      <a:pt x="2397794" y="241961"/>
                      <a:pt x="2385227" y="237872"/>
                    </a:cubicBezTo>
                    <a:cubicBezTo>
                      <a:pt x="2372659" y="233784"/>
                      <a:pt x="2331434" y="274763"/>
                      <a:pt x="2351047" y="284557"/>
                    </a:cubicBezTo>
                    <a:close/>
                    <a:moveTo>
                      <a:pt x="2474817" y="360621"/>
                    </a:moveTo>
                    <a:cubicBezTo>
                      <a:pt x="2485480" y="358244"/>
                      <a:pt x="2467105" y="338752"/>
                      <a:pt x="2448730" y="335805"/>
                    </a:cubicBezTo>
                    <a:cubicBezTo>
                      <a:pt x="2430355" y="332857"/>
                      <a:pt x="2413218" y="347880"/>
                      <a:pt x="2415503" y="351113"/>
                    </a:cubicBezTo>
                    <a:cubicBezTo>
                      <a:pt x="2420930" y="358529"/>
                      <a:pt x="2464154" y="362713"/>
                      <a:pt x="2474912" y="360336"/>
                    </a:cubicBezTo>
                    <a:close/>
                    <a:moveTo>
                      <a:pt x="2427213" y="321543"/>
                    </a:moveTo>
                    <a:cubicBezTo>
                      <a:pt x="2427213" y="312700"/>
                      <a:pt x="2394843" y="324776"/>
                      <a:pt x="2408171" y="329244"/>
                    </a:cubicBezTo>
                    <a:cubicBezTo>
                      <a:pt x="2415598" y="331336"/>
                      <a:pt x="2427499" y="330100"/>
                      <a:pt x="2427499" y="321353"/>
                    </a:cubicBezTo>
                    <a:close/>
                    <a:moveTo>
                      <a:pt x="2530324" y="284271"/>
                    </a:moveTo>
                    <a:cubicBezTo>
                      <a:pt x="2544510" y="285507"/>
                      <a:pt x="2551650" y="299104"/>
                      <a:pt x="2578880" y="300815"/>
                    </a:cubicBezTo>
                    <a:cubicBezTo>
                      <a:pt x="2606110" y="302527"/>
                      <a:pt x="2626484" y="297297"/>
                      <a:pt x="2626484" y="291307"/>
                    </a:cubicBezTo>
                    <a:cubicBezTo>
                      <a:pt x="2626484" y="285317"/>
                      <a:pt x="2601635" y="276475"/>
                      <a:pt x="2593923" y="281229"/>
                    </a:cubicBezTo>
                    <a:cubicBezTo>
                      <a:pt x="2586211" y="285983"/>
                      <a:pt x="2580308" y="273527"/>
                      <a:pt x="2570787" y="276475"/>
                    </a:cubicBezTo>
                    <a:cubicBezTo>
                      <a:pt x="2561266" y="279422"/>
                      <a:pt x="2548318" y="278852"/>
                      <a:pt x="2543558" y="270580"/>
                    </a:cubicBezTo>
                    <a:cubicBezTo>
                      <a:pt x="2538797" y="262308"/>
                      <a:pt x="2523468" y="283321"/>
                      <a:pt x="2530609" y="283986"/>
                    </a:cubicBezTo>
                    <a:close/>
                    <a:moveTo>
                      <a:pt x="550755" y="43718"/>
                    </a:moveTo>
                    <a:cubicBezTo>
                      <a:pt x="564465" y="31263"/>
                      <a:pt x="582174" y="43148"/>
                      <a:pt x="584554" y="37253"/>
                    </a:cubicBezTo>
                    <a:cubicBezTo>
                      <a:pt x="586935" y="31358"/>
                      <a:pt x="559134" y="29551"/>
                      <a:pt x="549042" y="34876"/>
                    </a:cubicBezTo>
                    <a:cubicBezTo>
                      <a:pt x="538950" y="40200"/>
                      <a:pt x="515338" y="35922"/>
                      <a:pt x="518194" y="42577"/>
                    </a:cubicBezTo>
                    <a:cubicBezTo>
                      <a:pt x="526871" y="51871"/>
                      <a:pt x="541448" y="52382"/>
                      <a:pt x="550756" y="43718"/>
                    </a:cubicBezTo>
                    <a:close/>
                    <a:moveTo>
                      <a:pt x="2470152" y="1043962"/>
                    </a:moveTo>
                    <a:cubicBezTo>
                      <a:pt x="2463583" y="1026753"/>
                      <a:pt x="2479673" y="1010209"/>
                      <a:pt x="2467772" y="1001271"/>
                    </a:cubicBezTo>
                    <a:cubicBezTo>
                      <a:pt x="2455871" y="992334"/>
                      <a:pt x="2460631" y="974078"/>
                      <a:pt x="2454728" y="977596"/>
                    </a:cubicBezTo>
                    <a:cubicBezTo>
                      <a:pt x="2448826" y="981114"/>
                      <a:pt x="2454728" y="997183"/>
                      <a:pt x="2445208" y="998324"/>
                    </a:cubicBezTo>
                    <a:cubicBezTo>
                      <a:pt x="2435687" y="999465"/>
                      <a:pt x="2444636" y="1008402"/>
                      <a:pt x="2441114" y="1020287"/>
                    </a:cubicBezTo>
                    <a:cubicBezTo>
                      <a:pt x="2439048" y="1033855"/>
                      <a:pt x="2441313" y="1047727"/>
                      <a:pt x="2447588" y="1059936"/>
                    </a:cubicBezTo>
                    <a:cubicBezTo>
                      <a:pt x="2452348" y="1070490"/>
                      <a:pt x="2441114" y="1127348"/>
                      <a:pt x="2445874" y="1136856"/>
                    </a:cubicBezTo>
                    <a:cubicBezTo>
                      <a:pt x="2450635" y="1146364"/>
                      <a:pt x="2438067" y="1188199"/>
                      <a:pt x="2442256" y="1193048"/>
                    </a:cubicBezTo>
                    <a:cubicBezTo>
                      <a:pt x="2449397" y="1201320"/>
                      <a:pt x="2444636" y="1181829"/>
                      <a:pt x="2455300" y="1180022"/>
                    </a:cubicBezTo>
                    <a:cubicBezTo>
                      <a:pt x="2465963" y="1178216"/>
                      <a:pt x="2465963" y="1191812"/>
                      <a:pt x="2472532" y="1194855"/>
                    </a:cubicBezTo>
                    <a:cubicBezTo>
                      <a:pt x="2479102" y="1197897"/>
                      <a:pt x="2474912" y="1175839"/>
                      <a:pt x="2468914" y="1177075"/>
                    </a:cubicBezTo>
                    <a:cubicBezTo>
                      <a:pt x="2462916" y="1178311"/>
                      <a:pt x="2458251" y="1162908"/>
                      <a:pt x="2455300" y="1153400"/>
                    </a:cubicBezTo>
                    <a:cubicBezTo>
                      <a:pt x="2452348" y="1143892"/>
                      <a:pt x="2461202" y="1132672"/>
                      <a:pt x="2461202" y="1120882"/>
                    </a:cubicBezTo>
                    <a:cubicBezTo>
                      <a:pt x="2461202" y="1109092"/>
                      <a:pt x="2476055" y="1109568"/>
                      <a:pt x="2484909" y="1118505"/>
                    </a:cubicBezTo>
                    <a:cubicBezTo>
                      <a:pt x="2493764" y="1127443"/>
                      <a:pt x="2495001" y="1121453"/>
                      <a:pt x="2491479" y="1114892"/>
                    </a:cubicBezTo>
                    <a:cubicBezTo>
                      <a:pt x="2487956" y="1108332"/>
                      <a:pt x="2476626" y="1060982"/>
                      <a:pt x="2470152" y="1043962"/>
                    </a:cubicBezTo>
                    <a:close/>
                    <a:moveTo>
                      <a:pt x="606452" y="38394"/>
                    </a:moveTo>
                    <a:cubicBezTo>
                      <a:pt x="614735" y="44289"/>
                      <a:pt x="583412" y="42577"/>
                      <a:pt x="579223" y="48472"/>
                    </a:cubicBezTo>
                    <a:cubicBezTo>
                      <a:pt x="575033" y="54367"/>
                      <a:pt x="556849" y="52276"/>
                      <a:pt x="560181" y="59121"/>
                    </a:cubicBezTo>
                    <a:cubicBezTo>
                      <a:pt x="563513" y="65967"/>
                      <a:pt x="593313" y="66823"/>
                      <a:pt x="593313" y="60928"/>
                    </a:cubicBezTo>
                    <a:cubicBezTo>
                      <a:pt x="593313" y="55033"/>
                      <a:pt x="608737" y="60262"/>
                      <a:pt x="609308" y="54938"/>
                    </a:cubicBezTo>
                    <a:cubicBezTo>
                      <a:pt x="609880" y="49613"/>
                      <a:pt x="616449" y="43718"/>
                      <a:pt x="633015" y="42577"/>
                    </a:cubicBezTo>
                    <a:cubicBezTo>
                      <a:pt x="649581" y="41436"/>
                      <a:pt x="649677" y="35446"/>
                      <a:pt x="634253" y="28315"/>
                    </a:cubicBezTo>
                    <a:cubicBezTo>
                      <a:pt x="618829" y="21184"/>
                      <a:pt x="598169" y="32499"/>
                      <a:pt x="606452" y="38394"/>
                    </a:cubicBezTo>
                    <a:close/>
                    <a:moveTo>
                      <a:pt x="581032" y="516552"/>
                    </a:moveTo>
                    <a:cubicBezTo>
                      <a:pt x="597027" y="531385"/>
                      <a:pt x="610641" y="510087"/>
                      <a:pt x="618353" y="508851"/>
                    </a:cubicBezTo>
                    <a:cubicBezTo>
                      <a:pt x="626065" y="507615"/>
                      <a:pt x="613593" y="499343"/>
                      <a:pt x="600549" y="495825"/>
                    </a:cubicBezTo>
                    <a:cubicBezTo>
                      <a:pt x="587506" y="492307"/>
                      <a:pt x="568940" y="505428"/>
                      <a:pt x="581032" y="516552"/>
                    </a:cubicBezTo>
                    <a:close/>
                    <a:moveTo>
                      <a:pt x="3419758" y="617432"/>
                    </a:moveTo>
                    <a:cubicBezTo>
                      <a:pt x="3408628" y="612345"/>
                      <a:pt x="3398552" y="605217"/>
                      <a:pt x="3390053" y="596420"/>
                    </a:cubicBezTo>
                    <a:cubicBezTo>
                      <a:pt x="3385388" y="589669"/>
                      <a:pt x="3362538" y="586341"/>
                      <a:pt x="3362538" y="589954"/>
                    </a:cubicBezTo>
                    <a:cubicBezTo>
                      <a:pt x="3362538" y="593567"/>
                      <a:pt x="3355112" y="589099"/>
                      <a:pt x="3353017" y="585200"/>
                    </a:cubicBezTo>
                    <a:cubicBezTo>
                      <a:pt x="3350923" y="581302"/>
                      <a:pt x="3327216" y="580731"/>
                      <a:pt x="3326930" y="585200"/>
                    </a:cubicBezTo>
                    <a:cubicBezTo>
                      <a:pt x="3326645" y="589669"/>
                      <a:pt x="3332548" y="589669"/>
                      <a:pt x="3336451" y="594708"/>
                    </a:cubicBezTo>
                    <a:cubicBezTo>
                      <a:pt x="3340355" y="599748"/>
                      <a:pt x="3331691" y="602029"/>
                      <a:pt x="3333500" y="607354"/>
                    </a:cubicBezTo>
                    <a:cubicBezTo>
                      <a:pt x="3335309" y="612678"/>
                      <a:pt x="3324645" y="604692"/>
                      <a:pt x="3320742" y="601744"/>
                    </a:cubicBezTo>
                    <a:cubicBezTo>
                      <a:pt x="3316838" y="598797"/>
                      <a:pt x="3318647" y="587292"/>
                      <a:pt x="3319885" y="581302"/>
                    </a:cubicBezTo>
                    <a:cubicBezTo>
                      <a:pt x="3321123" y="575312"/>
                      <a:pt x="3313030" y="576548"/>
                      <a:pt x="3312173" y="570653"/>
                    </a:cubicBezTo>
                    <a:cubicBezTo>
                      <a:pt x="3311316" y="564758"/>
                      <a:pt x="3284658" y="552683"/>
                      <a:pt x="3273328" y="547929"/>
                    </a:cubicBezTo>
                    <a:cubicBezTo>
                      <a:pt x="3261998" y="543175"/>
                      <a:pt x="3247622" y="538991"/>
                      <a:pt x="3243718" y="533096"/>
                    </a:cubicBezTo>
                    <a:cubicBezTo>
                      <a:pt x="3239815" y="527201"/>
                      <a:pt x="3219726" y="526631"/>
                      <a:pt x="3212014" y="518644"/>
                    </a:cubicBezTo>
                    <a:cubicBezTo>
                      <a:pt x="3195351" y="506799"/>
                      <a:pt x="3176207" y="498897"/>
                      <a:pt x="3156031" y="495540"/>
                    </a:cubicBezTo>
                    <a:cubicBezTo>
                      <a:pt x="3141560" y="494684"/>
                      <a:pt x="3144797" y="486697"/>
                      <a:pt x="3137656" y="487838"/>
                    </a:cubicBezTo>
                    <a:cubicBezTo>
                      <a:pt x="3121924" y="488522"/>
                      <a:pt x="3106162" y="487918"/>
                      <a:pt x="3090528" y="486032"/>
                    </a:cubicBezTo>
                    <a:cubicBezTo>
                      <a:pt x="3081007" y="484605"/>
                      <a:pt x="3079008" y="491736"/>
                      <a:pt x="3072153" y="488979"/>
                    </a:cubicBezTo>
                    <a:cubicBezTo>
                      <a:pt x="3065298" y="486222"/>
                      <a:pt x="3030071" y="473671"/>
                      <a:pt x="3025977" y="478330"/>
                    </a:cubicBezTo>
                    <a:cubicBezTo>
                      <a:pt x="3021884" y="482989"/>
                      <a:pt x="3023597" y="489930"/>
                      <a:pt x="3019408" y="491071"/>
                    </a:cubicBezTo>
                    <a:cubicBezTo>
                      <a:pt x="3015219" y="492212"/>
                      <a:pt x="3019408" y="498202"/>
                      <a:pt x="3028929" y="507044"/>
                    </a:cubicBezTo>
                    <a:cubicBezTo>
                      <a:pt x="3038450" y="515887"/>
                      <a:pt x="3032737" y="522733"/>
                      <a:pt x="3023883" y="526631"/>
                    </a:cubicBezTo>
                    <a:cubicBezTo>
                      <a:pt x="3013473" y="528820"/>
                      <a:pt x="3002737" y="524776"/>
                      <a:pt x="2996367" y="516267"/>
                    </a:cubicBezTo>
                    <a:cubicBezTo>
                      <a:pt x="2991893" y="509421"/>
                      <a:pt x="2979802" y="512369"/>
                      <a:pt x="2976755" y="503526"/>
                    </a:cubicBezTo>
                    <a:cubicBezTo>
                      <a:pt x="2973708" y="494684"/>
                      <a:pt x="2980373" y="493163"/>
                      <a:pt x="2986276" y="498202"/>
                    </a:cubicBezTo>
                    <a:cubicBezTo>
                      <a:pt x="2990541" y="501273"/>
                      <a:pt x="2996492" y="500309"/>
                      <a:pt x="2999567" y="496049"/>
                    </a:cubicBezTo>
                    <a:cubicBezTo>
                      <a:pt x="3000315" y="495013"/>
                      <a:pt x="3000846" y="493837"/>
                      <a:pt x="3001128" y="492592"/>
                    </a:cubicBezTo>
                    <a:cubicBezTo>
                      <a:pt x="3001985" y="486032"/>
                      <a:pt x="2985133" y="481658"/>
                      <a:pt x="2975898" y="482228"/>
                    </a:cubicBezTo>
                    <a:cubicBezTo>
                      <a:pt x="2966663" y="482799"/>
                      <a:pt x="2961712" y="495540"/>
                      <a:pt x="2952191" y="501244"/>
                    </a:cubicBezTo>
                    <a:cubicBezTo>
                      <a:pt x="2942670" y="506949"/>
                      <a:pt x="2906015" y="499153"/>
                      <a:pt x="2902111" y="495635"/>
                    </a:cubicBezTo>
                    <a:cubicBezTo>
                      <a:pt x="2898208" y="492117"/>
                      <a:pt x="2846986" y="495635"/>
                      <a:pt x="2841655" y="499153"/>
                    </a:cubicBezTo>
                    <a:cubicBezTo>
                      <a:pt x="2836323" y="502671"/>
                      <a:pt x="2840226" y="516647"/>
                      <a:pt x="2837561" y="518169"/>
                    </a:cubicBezTo>
                    <a:cubicBezTo>
                      <a:pt x="2834895" y="519690"/>
                      <a:pt x="2832229" y="502195"/>
                      <a:pt x="2832229" y="499153"/>
                    </a:cubicBezTo>
                    <a:cubicBezTo>
                      <a:pt x="2832229" y="496110"/>
                      <a:pt x="2825945" y="493543"/>
                      <a:pt x="2816805" y="493543"/>
                    </a:cubicBezTo>
                    <a:cubicBezTo>
                      <a:pt x="2807665" y="493543"/>
                      <a:pt x="2802238" y="493543"/>
                      <a:pt x="2806141" y="489359"/>
                    </a:cubicBezTo>
                    <a:cubicBezTo>
                      <a:pt x="2810045" y="485176"/>
                      <a:pt x="2802524" y="481658"/>
                      <a:pt x="2809664" y="476619"/>
                    </a:cubicBezTo>
                    <a:cubicBezTo>
                      <a:pt x="2816805" y="471579"/>
                      <a:pt x="2796621" y="455986"/>
                      <a:pt x="2777103" y="448095"/>
                    </a:cubicBezTo>
                    <a:cubicBezTo>
                      <a:pt x="2757586" y="440203"/>
                      <a:pt x="2713123" y="444767"/>
                      <a:pt x="2700937" y="448095"/>
                    </a:cubicBezTo>
                    <a:cubicBezTo>
                      <a:pt x="2685486" y="450575"/>
                      <a:pt x="2669822" y="451467"/>
                      <a:pt x="2654190" y="450757"/>
                    </a:cubicBezTo>
                    <a:cubicBezTo>
                      <a:pt x="2642860" y="450757"/>
                      <a:pt x="2652095" y="446288"/>
                      <a:pt x="2648858" y="441249"/>
                    </a:cubicBezTo>
                    <a:cubicBezTo>
                      <a:pt x="2645621" y="436210"/>
                      <a:pt x="2626294" y="429459"/>
                      <a:pt x="2623628" y="433833"/>
                    </a:cubicBezTo>
                    <a:cubicBezTo>
                      <a:pt x="2620962" y="438206"/>
                      <a:pt x="2615916" y="433833"/>
                      <a:pt x="2615916" y="430600"/>
                    </a:cubicBezTo>
                    <a:cubicBezTo>
                      <a:pt x="2615916" y="427367"/>
                      <a:pt x="2597826" y="421092"/>
                      <a:pt x="2590781" y="422328"/>
                    </a:cubicBezTo>
                    <a:cubicBezTo>
                      <a:pt x="2583735" y="423564"/>
                      <a:pt x="2580403" y="415767"/>
                      <a:pt x="2588686" y="415767"/>
                    </a:cubicBezTo>
                    <a:cubicBezTo>
                      <a:pt x="2596969" y="415767"/>
                      <a:pt x="2611155" y="417574"/>
                      <a:pt x="2604967" y="408161"/>
                    </a:cubicBezTo>
                    <a:cubicBezTo>
                      <a:pt x="2598778" y="398748"/>
                      <a:pt x="2545367" y="395705"/>
                      <a:pt x="2540416" y="397512"/>
                    </a:cubicBezTo>
                    <a:cubicBezTo>
                      <a:pt x="2535465" y="399318"/>
                      <a:pt x="2540416" y="406069"/>
                      <a:pt x="2528515" y="417003"/>
                    </a:cubicBezTo>
                    <a:cubicBezTo>
                      <a:pt x="2516614" y="427938"/>
                      <a:pt x="2505665" y="420521"/>
                      <a:pt x="2507188" y="415197"/>
                    </a:cubicBezTo>
                    <a:cubicBezTo>
                      <a:pt x="2508711" y="409872"/>
                      <a:pt x="2522897" y="410823"/>
                      <a:pt x="2522897" y="405689"/>
                    </a:cubicBezTo>
                    <a:cubicBezTo>
                      <a:pt x="2522897" y="400554"/>
                      <a:pt x="2503284" y="403312"/>
                      <a:pt x="2500428" y="398843"/>
                    </a:cubicBezTo>
                    <a:cubicBezTo>
                      <a:pt x="2497572" y="394374"/>
                      <a:pt x="2504522" y="391427"/>
                      <a:pt x="2511663" y="393519"/>
                    </a:cubicBezTo>
                    <a:cubicBezTo>
                      <a:pt x="2518803" y="395610"/>
                      <a:pt x="2530704" y="396751"/>
                      <a:pt x="2531752" y="393519"/>
                    </a:cubicBezTo>
                    <a:cubicBezTo>
                      <a:pt x="2532799" y="390286"/>
                      <a:pt x="2524421" y="389715"/>
                      <a:pt x="2512710" y="387624"/>
                    </a:cubicBezTo>
                    <a:cubicBezTo>
                      <a:pt x="2500999" y="385532"/>
                      <a:pt x="2472152" y="378686"/>
                      <a:pt x="2457013" y="380207"/>
                    </a:cubicBezTo>
                    <a:cubicBezTo>
                      <a:pt x="2441876" y="381729"/>
                      <a:pt x="2435116" y="374598"/>
                      <a:pt x="2426832" y="374027"/>
                    </a:cubicBezTo>
                    <a:cubicBezTo>
                      <a:pt x="2418549" y="373457"/>
                      <a:pt x="2418454" y="378401"/>
                      <a:pt x="2422357" y="383535"/>
                    </a:cubicBezTo>
                    <a:cubicBezTo>
                      <a:pt x="2426261" y="388669"/>
                      <a:pt x="2414360" y="391237"/>
                      <a:pt x="2404553" y="389715"/>
                    </a:cubicBezTo>
                    <a:cubicBezTo>
                      <a:pt x="2394747" y="388194"/>
                      <a:pt x="2380561" y="395040"/>
                      <a:pt x="2386178" y="402171"/>
                    </a:cubicBezTo>
                    <a:cubicBezTo>
                      <a:pt x="2391796" y="409302"/>
                      <a:pt x="2397413" y="400079"/>
                      <a:pt x="2402173" y="402171"/>
                    </a:cubicBezTo>
                    <a:cubicBezTo>
                      <a:pt x="2406934" y="404263"/>
                      <a:pt x="2389796" y="409587"/>
                      <a:pt x="2396842" y="412820"/>
                    </a:cubicBezTo>
                    <a:cubicBezTo>
                      <a:pt x="2403887" y="416053"/>
                      <a:pt x="2402745" y="422898"/>
                      <a:pt x="2403126" y="426416"/>
                    </a:cubicBezTo>
                    <a:cubicBezTo>
                      <a:pt x="2403506" y="429934"/>
                      <a:pt x="2391225" y="431741"/>
                      <a:pt x="2386845" y="426416"/>
                    </a:cubicBezTo>
                    <a:cubicBezTo>
                      <a:pt x="2382465" y="421092"/>
                      <a:pt x="2376086" y="425846"/>
                      <a:pt x="2367803" y="425275"/>
                    </a:cubicBezTo>
                    <a:cubicBezTo>
                      <a:pt x="2359520" y="424705"/>
                      <a:pt x="2353331" y="428508"/>
                      <a:pt x="2362186" y="429744"/>
                    </a:cubicBezTo>
                    <a:cubicBezTo>
                      <a:pt x="2371041" y="430980"/>
                      <a:pt x="2374087" y="436495"/>
                      <a:pt x="2362186" y="437731"/>
                    </a:cubicBezTo>
                    <a:cubicBezTo>
                      <a:pt x="2350285" y="438967"/>
                      <a:pt x="2353331" y="426702"/>
                      <a:pt x="2346191" y="428223"/>
                    </a:cubicBezTo>
                    <a:cubicBezTo>
                      <a:pt x="2339050" y="429744"/>
                      <a:pt x="2323722" y="422613"/>
                      <a:pt x="2315343" y="422898"/>
                    </a:cubicBezTo>
                    <a:cubicBezTo>
                      <a:pt x="2306965" y="423184"/>
                      <a:pt x="2303252" y="429744"/>
                      <a:pt x="2292303" y="430600"/>
                    </a:cubicBezTo>
                    <a:cubicBezTo>
                      <a:pt x="2281073" y="430985"/>
                      <a:pt x="2270160" y="426839"/>
                      <a:pt x="2262027" y="419095"/>
                    </a:cubicBezTo>
                    <a:cubicBezTo>
                      <a:pt x="2257647" y="413105"/>
                      <a:pt x="2256124" y="411394"/>
                      <a:pt x="2250793" y="418144"/>
                    </a:cubicBezTo>
                    <a:cubicBezTo>
                      <a:pt x="2245461" y="424895"/>
                      <a:pt x="2245175" y="438016"/>
                      <a:pt x="2239843" y="438872"/>
                    </a:cubicBezTo>
                    <a:cubicBezTo>
                      <a:pt x="2234512" y="439728"/>
                      <a:pt x="2232418" y="451327"/>
                      <a:pt x="2227086" y="454275"/>
                    </a:cubicBezTo>
                    <a:cubicBezTo>
                      <a:pt x="2221754" y="457222"/>
                      <a:pt x="2221468" y="449806"/>
                      <a:pt x="2214613" y="450376"/>
                    </a:cubicBezTo>
                    <a:cubicBezTo>
                      <a:pt x="2207758" y="450947"/>
                      <a:pt x="2186051" y="429744"/>
                      <a:pt x="2184718" y="423469"/>
                    </a:cubicBezTo>
                    <a:cubicBezTo>
                      <a:pt x="2183385" y="417194"/>
                      <a:pt x="2169866" y="405404"/>
                      <a:pt x="2166343" y="403122"/>
                    </a:cubicBezTo>
                    <a:cubicBezTo>
                      <a:pt x="2162820" y="400840"/>
                      <a:pt x="2169866" y="399509"/>
                      <a:pt x="2174340" y="403122"/>
                    </a:cubicBezTo>
                    <a:cubicBezTo>
                      <a:pt x="2178413" y="406608"/>
                      <a:pt x="2184234" y="407178"/>
                      <a:pt x="2188907" y="404548"/>
                    </a:cubicBezTo>
                    <a:cubicBezTo>
                      <a:pt x="2193287" y="402171"/>
                      <a:pt x="2192715" y="391237"/>
                      <a:pt x="2185003" y="390951"/>
                    </a:cubicBezTo>
                    <a:cubicBezTo>
                      <a:pt x="2177292" y="390666"/>
                      <a:pt x="2180243" y="384201"/>
                      <a:pt x="2184147" y="382965"/>
                    </a:cubicBezTo>
                    <a:cubicBezTo>
                      <a:pt x="2188050" y="381729"/>
                      <a:pt x="2175293" y="370224"/>
                      <a:pt x="2179958" y="369083"/>
                    </a:cubicBezTo>
                    <a:cubicBezTo>
                      <a:pt x="2184623" y="367942"/>
                      <a:pt x="2182623" y="362808"/>
                      <a:pt x="2176149" y="361952"/>
                    </a:cubicBezTo>
                    <a:cubicBezTo>
                      <a:pt x="2169675" y="361096"/>
                      <a:pt x="2162820" y="355772"/>
                      <a:pt x="2162534" y="352444"/>
                    </a:cubicBezTo>
                    <a:cubicBezTo>
                      <a:pt x="2162249" y="349116"/>
                      <a:pt x="2134639" y="348070"/>
                      <a:pt x="2135781" y="352444"/>
                    </a:cubicBezTo>
                    <a:cubicBezTo>
                      <a:pt x="2136923" y="356818"/>
                      <a:pt x="2126927" y="355677"/>
                      <a:pt x="2128450" y="351778"/>
                    </a:cubicBezTo>
                    <a:cubicBezTo>
                      <a:pt x="2129973" y="347880"/>
                      <a:pt x="2118929" y="349116"/>
                      <a:pt x="2105600" y="345598"/>
                    </a:cubicBezTo>
                    <a:cubicBezTo>
                      <a:pt x="2092271" y="342080"/>
                      <a:pt x="2092271" y="332857"/>
                      <a:pt x="2087796" y="332287"/>
                    </a:cubicBezTo>
                    <a:cubicBezTo>
                      <a:pt x="2083321" y="331716"/>
                      <a:pt x="2084845" y="345028"/>
                      <a:pt x="2078275" y="341795"/>
                    </a:cubicBezTo>
                    <a:cubicBezTo>
                      <a:pt x="2074622" y="339821"/>
                      <a:pt x="2070057" y="341178"/>
                      <a:pt x="2068081" y="344827"/>
                    </a:cubicBezTo>
                    <a:cubicBezTo>
                      <a:pt x="2066837" y="347122"/>
                      <a:pt x="2066876" y="349898"/>
                      <a:pt x="2068183" y="352159"/>
                    </a:cubicBezTo>
                    <a:cubicBezTo>
                      <a:pt x="2071706" y="359765"/>
                      <a:pt x="2068183" y="361001"/>
                      <a:pt x="2068183" y="367181"/>
                    </a:cubicBezTo>
                    <a:cubicBezTo>
                      <a:pt x="2068183" y="373362"/>
                      <a:pt x="2063994" y="370794"/>
                      <a:pt x="2056282" y="368132"/>
                    </a:cubicBezTo>
                    <a:cubicBezTo>
                      <a:pt x="2048571" y="365470"/>
                      <a:pt x="2048571" y="374598"/>
                      <a:pt x="2032004" y="370509"/>
                    </a:cubicBezTo>
                    <a:cubicBezTo>
                      <a:pt x="2015438" y="366421"/>
                      <a:pt x="2008012" y="370509"/>
                      <a:pt x="2005060" y="365470"/>
                    </a:cubicBezTo>
                    <a:cubicBezTo>
                      <a:pt x="2002109" y="360431"/>
                      <a:pt x="1997063" y="359480"/>
                      <a:pt x="1996491" y="363949"/>
                    </a:cubicBezTo>
                    <a:cubicBezTo>
                      <a:pt x="1995920" y="368417"/>
                      <a:pt x="1970404" y="366611"/>
                      <a:pt x="1967929" y="360145"/>
                    </a:cubicBezTo>
                    <a:cubicBezTo>
                      <a:pt x="1965453" y="353680"/>
                      <a:pt x="1972404" y="352444"/>
                      <a:pt x="1976212" y="350637"/>
                    </a:cubicBezTo>
                    <a:cubicBezTo>
                      <a:pt x="1980021" y="348831"/>
                      <a:pt x="1972118" y="346169"/>
                      <a:pt x="1958217" y="347119"/>
                    </a:cubicBezTo>
                    <a:cubicBezTo>
                      <a:pt x="1944317" y="348070"/>
                      <a:pt x="1935368" y="339988"/>
                      <a:pt x="1921182" y="341415"/>
                    </a:cubicBezTo>
                    <a:cubicBezTo>
                      <a:pt x="1904254" y="342674"/>
                      <a:pt x="1887408" y="344864"/>
                      <a:pt x="1870722" y="347975"/>
                    </a:cubicBezTo>
                    <a:cubicBezTo>
                      <a:pt x="1866342" y="350067"/>
                      <a:pt x="1874910" y="358054"/>
                      <a:pt x="1868056" y="358624"/>
                    </a:cubicBezTo>
                    <a:cubicBezTo>
                      <a:pt x="1861200" y="359195"/>
                      <a:pt x="1866056" y="345598"/>
                      <a:pt x="1864818" y="339133"/>
                    </a:cubicBezTo>
                    <a:cubicBezTo>
                      <a:pt x="1863581" y="332667"/>
                      <a:pt x="1853298" y="331716"/>
                      <a:pt x="1854726" y="336756"/>
                    </a:cubicBezTo>
                    <a:cubicBezTo>
                      <a:pt x="1856155" y="341795"/>
                      <a:pt x="1838446" y="343506"/>
                      <a:pt x="1834066" y="339703"/>
                    </a:cubicBezTo>
                    <a:cubicBezTo>
                      <a:pt x="1827425" y="333939"/>
                      <a:pt x="1819488" y="329862"/>
                      <a:pt x="1810931" y="327818"/>
                    </a:cubicBezTo>
                    <a:cubicBezTo>
                      <a:pt x="1799410" y="324871"/>
                      <a:pt x="1785129" y="337326"/>
                      <a:pt x="1788366" y="340844"/>
                    </a:cubicBezTo>
                    <a:cubicBezTo>
                      <a:pt x="1791603" y="344362"/>
                      <a:pt x="1800267" y="341795"/>
                      <a:pt x="1800553" y="344172"/>
                    </a:cubicBezTo>
                    <a:cubicBezTo>
                      <a:pt x="1801124" y="349021"/>
                      <a:pt x="1775989" y="347119"/>
                      <a:pt x="1775989" y="351208"/>
                    </a:cubicBezTo>
                    <a:cubicBezTo>
                      <a:pt x="1775989" y="355296"/>
                      <a:pt x="1752568" y="360716"/>
                      <a:pt x="1745427" y="361857"/>
                    </a:cubicBezTo>
                    <a:cubicBezTo>
                      <a:pt x="1726386" y="364329"/>
                      <a:pt x="1721721" y="364234"/>
                      <a:pt x="1712581" y="371935"/>
                    </a:cubicBezTo>
                    <a:cubicBezTo>
                      <a:pt x="1703441" y="379637"/>
                      <a:pt x="1710486" y="365185"/>
                      <a:pt x="1717627" y="358054"/>
                    </a:cubicBezTo>
                    <a:cubicBezTo>
                      <a:pt x="1724767" y="350923"/>
                      <a:pt x="1732098" y="353870"/>
                      <a:pt x="1736668" y="348546"/>
                    </a:cubicBezTo>
                    <a:cubicBezTo>
                      <a:pt x="1741238" y="343221"/>
                      <a:pt x="1747332" y="343506"/>
                      <a:pt x="1758566" y="341700"/>
                    </a:cubicBezTo>
                    <a:cubicBezTo>
                      <a:pt x="1769801" y="339893"/>
                      <a:pt x="1769230" y="333428"/>
                      <a:pt x="1774561" y="331051"/>
                    </a:cubicBezTo>
                    <a:cubicBezTo>
                      <a:pt x="1779893" y="328674"/>
                      <a:pt x="1792936" y="323730"/>
                      <a:pt x="1795316" y="318405"/>
                    </a:cubicBezTo>
                    <a:cubicBezTo>
                      <a:pt x="1797697" y="313081"/>
                      <a:pt x="1823879" y="304143"/>
                      <a:pt x="1829686" y="304428"/>
                    </a:cubicBezTo>
                    <a:cubicBezTo>
                      <a:pt x="1835495" y="304714"/>
                      <a:pt x="1836161" y="293779"/>
                      <a:pt x="1839207" y="293779"/>
                    </a:cubicBezTo>
                    <a:cubicBezTo>
                      <a:pt x="1847580" y="291286"/>
                      <a:pt x="1855732" y="288106"/>
                      <a:pt x="1863581" y="284271"/>
                    </a:cubicBezTo>
                    <a:cubicBezTo>
                      <a:pt x="1868684" y="282179"/>
                      <a:pt x="1872304" y="277553"/>
                      <a:pt x="1873101" y="272101"/>
                    </a:cubicBezTo>
                    <a:cubicBezTo>
                      <a:pt x="1873101" y="268298"/>
                      <a:pt x="1865104" y="268868"/>
                      <a:pt x="1864247" y="265350"/>
                    </a:cubicBezTo>
                    <a:cubicBezTo>
                      <a:pt x="1863391" y="261832"/>
                      <a:pt x="1868056" y="264114"/>
                      <a:pt x="1874244" y="261737"/>
                    </a:cubicBezTo>
                    <a:cubicBezTo>
                      <a:pt x="1880433" y="259360"/>
                      <a:pt x="1874244" y="251088"/>
                      <a:pt x="1869293" y="252229"/>
                    </a:cubicBezTo>
                    <a:cubicBezTo>
                      <a:pt x="1864342" y="253370"/>
                      <a:pt x="1871959" y="247761"/>
                      <a:pt x="1867484" y="242721"/>
                    </a:cubicBezTo>
                    <a:cubicBezTo>
                      <a:pt x="1863009" y="237682"/>
                      <a:pt x="1854155" y="245954"/>
                      <a:pt x="1854441" y="240344"/>
                    </a:cubicBezTo>
                    <a:cubicBezTo>
                      <a:pt x="1855184" y="234589"/>
                      <a:pt x="1853684" y="228768"/>
                      <a:pt x="1850252" y="224086"/>
                    </a:cubicBezTo>
                    <a:cubicBezTo>
                      <a:pt x="1846729" y="220568"/>
                      <a:pt x="1840731" y="230266"/>
                      <a:pt x="1832828" y="224656"/>
                    </a:cubicBezTo>
                    <a:cubicBezTo>
                      <a:pt x="1824926" y="219046"/>
                      <a:pt x="1803124" y="214768"/>
                      <a:pt x="1803124" y="216764"/>
                    </a:cubicBezTo>
                    <a:cubicBezTo>
                      <a:pt x="1803124" y="218761"/>
                      <a:pt x="1792746" y="213151"/>
                      <a:pt x="1790651" y="215528"/>
                    </a:cubicBezTo>
                    <a:cubicBezTo>
                      <a:pt x="1782633" y="217721"/>
                      <a:pt x="1774199" y="217917"/>
                      <a:pt x="1766087" y="216099"/>
                    </a:cubicBezTo>
                    <a:cubicBezTo>
                      <a:pt x="1760756" y="214673"/>
                      <a:pt x="1753330" y="218191"/>
                      <a:pt x="1753044" y="223515"/>
                    </a:cubicBezTo>
                    <a:cubicBezTo>
                      <a:pt x="1752759" y="228840"/>
                      <a:pt x="1731717" y="226843"/>
                      <a:pt x="1727814" y="225892"/>
                    </a:cubicBezTo>
                    <a:cubicBezTo>
                      <a:pt x="1723910" y="224941"/>
                      <a:pt x="1742381" y="209919"/>
                      <a:pt x="1742381" y="206876"/>
                    </a:cubicBezTo>
                    <a:cubicBezTo>
                      <a:pt x="1742381" y="203833"/>
                      <a:pt x="1711247" y="207447"/>
                      <a:pt x="1709438" y="204499"/>
                    </a:cubicBezTo>
                    <a:cubicBezTo>
                      <a:pt x="1707630" y="201552"/>
                      <a:pt x="1692587" y="200696"/>
                      <a:pt x="1685827" y="200981"/>
                    </a:cubicBezTo>
                    <a:cubicBezTo>
                      <a:pt x="1679067" y="201266"/>
                      <a:pt x="1685827" y="199175"/>
                      <a:pt x="1691730" y="198604"/>
                    </a:cubicBezTo>
                    <a:cubicBezTo>
                      <a:pt x="1697633" y="198034"/>
                      <a:pt x="1703536" y="192709"/>
                      <a:pt x="1710772" y="191473"/>
                    </a:cubicBezTo>
                    <a:cubicBezTo>
                      <a:pt x="1718007" y="190237"/>
                      <a:pt x="1716103" y="187955"/>
                      <a:pt x="1713152" y="183772"/>
                    </a:cubicBezTo>
                    <a:cubicBezTo>
                      <a:pt x="1710200" y="179588"/>
                      <a:pt x="1703060" y="181775"/>
                      <a:pt x="1696205" y="179683"/>
                    </a:cubicBezTo>
                    <a:cubicBezTo>
                      <a:pt x="1689405" y="177154"/>
                      <a:pt x="1682350" y="175368"/>
                      <a:pt x="1675164" y="174359"/>
                    </a:cubicBezTo>
                    <a:cubicBezTo>
                      <a:pt x="1666251" y="175604"/>
                      <a:pt x="1657438" y="177478"/>
                      <a:pt x="1648791" y="179968"/>
                    </a:cubicBezTo>
                    <a:cubicBezTo>
                      <a:pt x="1634891" y="182631"/>
                      <a:pt x="1633748" y="193280"/>
                      <a:pt x="1626608" y="196512"/>
                    </a:cubicBezTo>
                    <a:cubicBezTo>
                      <a:pt x="1619467" y="199745"/>
                      <a:pt x="1607090" y="212771"/>
                      <a:pt x="1612993" y="214007"/>
                    </a:cubicBezTo>
                    <a:cubicBezTo>
                      <a:pt x="1618896" y="215243"/>
                      <a:pt x="1615945" y="218761"/>
                      <a:pt x="1616801" y="222564"/>
                    </a:cubicBezTo>
                    <a:cubicBezTo>
                      <a:pt x="1617658" y="226367"/>
                      <a:pt x="1612421" y="227318"/>
                      <a:pt x="1605567" y="226082"/>
                    </a:cubicBezTo>
                    <a:cubicBezTo>
                      <a:pt x="1598712" y="224846"/>
                      <a:pt x="1574624" y="226272"/>
                      <a:pt x="1574624" y="231026"/>
                    </a:cubicBezTo>
                    <a:cubicBezTo>
                      <a:pt x="1574624" y="235780"/>
                      <a:pt x="1588619" y="238443"/>
                      <a:pt x="1587667" y="241105"/>
                    </a:cubicBezTo>
                    <a:cubicBezTo>
                      <a:pt x="1586716" y="243767"/>
                      <a:pt x="1577385" y="241105"/>
                      <a:pt x="1572624" y="238157"/>
                    </a:cubicBezTo>
                    <a:cubicBezTo>
                      <a:pt x="1567864" y="235210"/>
                      <a:pt x="1557201" y="236921"/>
                      <a:pt x="1555106" y="241961"/>
                    </a:cubicBezTo>
                    <a:cubicBezTo>
                      <a:pt x="1553012" y="247000"/>
                      <a:pt x="1544728" y="245859"/>
                      <a:pt x="1542063" y="244623"/>
                    </a:cubicBezTo>
                    <a:cubicBezTo>
                      <a:pt x="1539397" y="243387"/>
                      <a:pt x="1533494" y="247000"/>
                      <a:pt x="1529019" y="245574"/>
                    </a:cubicBezTo>
                    <a:cubicBezTo>
                      <a:pt x="1524544" y="244148"/>
                      <a:pt x="1537969" y="237492"/>
                      <a:pt x="1534636" y="234259"/>
                    </a:cubicBezTo>
                    <a:cubicBezTo>
                      <a:pt x="1531304" y="231026"/>
                      <a:pt x="1517213" y="234259"/>
                      <a:pt x="1515595" y="239298"/>
                    </a:cubicBezTo>
                    <a:cubicBezTo>
                      <a:pt x="1513976" y="244338"/>
                      <a:pt x="1505503" y="235495"/>
                      <a:pt x="1502266" y="237207"/>
                    </a:cubicBezTo>
                    <a:cubicBezTo>
                      <a:pt x="1498063" y="239669"/>
                      <a:pt x="1493706" y="241860"/>
                      <a:pt x="1489223" y="243767"/>
                    </a:cubicBezTo>
                    <a:cubicBezTo>
                      <a:pt x="1483034" y="246429"/>
                      <a:pt x="1472371" y="240820"/>
                      <a:pt x="1470181" y="245574"/>
                    </a:cubicBezTo>
                    <a:cubicBezTo>
                      <a:pt x="1467991" y="250328"/>
                      <a:pt x="1481987" y="251754"/>
                      <a:pt x="1482367" y="253846"/>
                    </a:cubicBezTo>
                    <a:cubicBezTo>
                      <a:pt x="1482748" y="255937"/>
                      <a:pt x="1449996" y="255557"/>
                      <a:pt x="1449140" y="258885"/>
                    </a:cubicBezTo>
                    <a:cubicBezTo>
                      <a:pt x="1448283" y="262213"/>
                      <a:pt x="1437239" y="262118"/>
                      <a:pt x="1423909" y="262403"/>
                    </a:cubicBezTo>
                    <a:cubicBezTo>
                      <a:pt x="1410580" y="262688"/>
                      <a:pt x="1415912" y="269154"/>
                      <a:pt x="1404868" y="271245"/>
                    </a:cubicBezTo>
                    <a:cubicBezTo>
                      <a:pt x="1393824" y="273337"/>
                      <a:pt x="1389539" y="273622"/>
                      <a:pt x="1385826" y="278947"/>
                    </a:cubicBezTo>
                    <a:cubicBezTo>
                      <a:pt x="1382727" y="283699"/>
                      <a:pt x="1376357" y="285042"/>
                      <a:pt x="1371598" y="281947"/>
                    </a:cubicBezTo>
                    <a:cubicBezTo>
                      <a:pt x="1371178" y="281674"/>
                      <a:pt x="1370778" y="281370"/>
                      <a:pt x="1370402" y="281039"/>
                    </a:cubicBezTo>
                    <a:cubicBezTo>
                      <a:pt x="1366880" y="276855"/>
                      <a:pt x="1357074" y="283130"/>
                      <a:pt x="1362405" y="283701"/>
                    </a:cubicBezTo>
                    <a:cubicBezTo>
                      <a:pt x="1367737" y="284271"/>
                      <a:pt x="1362405" y="289596"/>
                      <a:pt x="1359454" y="288455"/>
                    </a:cubicBezTo>
                    <a:cubicBezTo>
                      <a:pt x="1356502" y="287314"/>
                      <a:pt x="1346791" y="294065"/>
                      <a:pt x="1352123" y="293494"/>
                    </a:cubicBezTo>
                    <a:cubicBezTo>
                      <a:pt x="1357454" y="292924"/>
                      <a:pt x="1360120" y="297297"/>
                      <a:pt x="1357359" y="300530"/>
                    </a:cubicBezTo>
                    <a:cubicBezTo>
                      <a:pt x="1354598" y="303763"/>
                      <a:pt x="1343173" y="296727"/>
                      <a:pt x="1340222" y="299674"/>
                    </a:cubicBezTo>
                    <a:cubicBezTo>
                      <a:pt x="1337270" y="302622"/>
                      <a:pt x="1345838" y="306520"/>
                      <a:pt x="1351171" y="305855"/>
                    </a:cubicBezTo>
                    <a:cubicBezTo>
                      <a:pt x="1355432" y="305198"/>
                      <a:pt x="1359419" y="308116"/>
                      <a:pt x="1360077" y="312372"/>
                    </a:cubicBezTo>
                    <a:cubicBezTo>
                      <a:pt x="1360094" y="312481"/>
                      <a:pt x="1360108" y="312590"/>
                      <a:pt x="1360120" y="312700"/>
                    </a:cubicBezTo>
                    <a:cubicBezTo>
                      <a:pt x="1360692" y="316504"/>
                      <a:pt x="1347647" y="310323"/>
                      <a:pt x="1344982" y="313556"/>
                    </a:cubicBezTo>
                    <a:cubicBezTo>
                      <a:pt x="1342316" y="316789"/>
                      <a:pt x="1347076" y="318310"/>
                      <a:pt x="1352694" y="318881"/>
                    </a:cubicBezTo>
                    <a:cubicBezTo>
                      <a:pt x="1358311" y="319451"/>
                      <a:pt x="1354122" y="321543"/>
                      <a:pt x="1359168" y="326012"/>
                    </a:cubicBezTo>
                    <a:lnTo>
                      <a:pt x="1360120" y="326962"/>
                    </a:lnTo>
                    <a:cubicBezTo>
                      <a:pt x="1363166" y="330671"/>
                      <a:pt x="1357454" y="331907"/>
                      <a:pt x="1358025" y="335520"/>
                    </a:cubicBezTo>
                    <a:cubicBezTo>
                      <a:pt x="1358597" y="339133"/>
                      <a:pt x="1352408" y="340749"/>
                      <a:pt x="1352408" y="337231"/>
                    </a:cubicBezTo>
                    <a:cubicBezTo>
                      <a:pt x="1352408" y="333713"/>
                      <a:pt x="1336699" y="332477"/>
                      <a:pt x="1333366" y="336375"/>
                    </a:cubicBezTo>
                    <a:cubicBezTo>
                      <a:pt x="1330034" y="340274"/>
                      <a:pt x="1327749" y="343126"/>
                      <a:pt x="1323845" y="339608"/>
                    </a:cubicBezTo>
                    <a:cubicBezTo>
                      <a:pt x="1319942" y="336090"/>
                      <a:pt x="1308708" y="340464"/>
                      <a:pt x="1294236" y="341129"/>
                    </a:cubicBezTo>
                    <a:cubicBezTo>
                      <a:pt x="1276852" y="341233"/>
                      <a:pt x="1259503" y="342696"/>
                      <a:pt x="1242347" y="345503"/>
                    </a:cubicBezTo>
                    <a:cubicBezTo>
                      <a:pt x="1234921" y="348165"/>
                      <a:pt x="1228733" y="358529"/>
                      <a:pt x="1235493" y="365375"/>
                    </a:cubicBezTo>
                    <a:cubicBezTo>
                      <a:pt x="1242253" y="372221"/>
                      <a:pt x="1235493" y="374883"/>
                      <a:pt x="1235493" y="379542"/>
                    </a:cubicBezTo>
                    <a:cubicBezTo>
                      <a:pt x="1235493" y="384201"/>
                      <a:pt x="1253201" y="393138"/>
                      <a:pt x="1262722" y="394089"/>
                    </a:cubicBezTo>
                    <a:cubicBezTo>
                      <a:pt x="1272243" y="395040"/>
                      <a:pt x="1279859" y="406449"/>
                      <a:pt x="1274242" y="413580"/>
                    </a:cubicBezTo>
                    <a:cubicBezTo>
                      <a:pt x="1268625" y="420711"/>
                      <a:pt x="1251487" y="411489"/>
                      <a:pt x="1240158" y="402646"/>
                    </a:cubicBezTo>
                    <a:cubicBezTo>
                      <a:pt x="1226218" y="394626"/>
                      <a:pt x="1210353" y="390550"/>
                      <a:pt x="1194267" y="390856"/>
                    </a:cubicBezTo>
                    <a:cubicBezTo>
                      <a:pt x="1185699" y="391427"/>
                      <a:pt x="1190745" y="383155"/>
                      <a:pt x="1179796" y="383440"/>
                    </a:cubicBezTo>
                    <a:cubicBezTo>
                      <a:pt x="1168847" y="383725"/>
                      <a:pt x="1159611" y="393519"/>
                      <a:pt x="1167038" y="393519"/>
                    </a:cubicBezTo>
                    <a:cubicBezTo>
                      <a:pt x="1174464" y="393519"/>
                      <a:pt x="1179129" y="392853"/>
                      <a:pt x="1175321" y="396466"/>
                    </a:cubicBezTo>
                    <a:cubicBezTo>
                      <a:pt x="1171512" y="400079"/>
                      <a:pt x="1177416" y="399128"/>
                      <a:pt x="1186270" y="402931"/>
                    </a:cubicBezTo>
                    <a:cubicBezTo>
                      <a:pt x="1195124" y="406735"/>
                      <a:pt x="1178844" y="412440"/>
                      <a:pt x="1169703" y="405879"/>
                    </a:cubicBezTo>
                    <a:cubicBezTo>
                      <a:pt x="1162567" y="401139"/>
                      <a:pt x="1152934" y="403074"/>
                      <a:pt x="1148187" y="410201"/>
                    </a:cubicBezTo>
                    <a:cubicBezTo>
                      <a:pt x="1148155" y="410250"/>
                      <a:pt x="1148123" y="410299"/>
                      <a:pt x="1148091" y="410348"/>
                    </a:cubicBezTo>
                    <a:cubicBezTo>
                      <a:pt x="1145425" y="415102"/>
                      <a:pt x="1158755" y="428698"/>
                      <a:pt x="1174750" y="431075"/>
                    </a:cubicBezTo>
                    <a:cubicBezTo>
                      <a:pt x="1190745" y="433452"/>
                      <a:pt x="1185413" y="438396"/>
                      <a:pt x="1192839" y="441059"/>
                    </a:cubicBezTo>
                    <a:cubicBezTo>
                      <a:pt x="1200265" y="443721"/>
                      <a:pt x="1194838" y="446763"/>
                      <a:pt x="1189793" y="447049"/>
                    </a:cubicBezTo>
                    <a:cubicBezTo>
                      <a:pt x="1184746" y="447334"/>
                      <a:pt x="1174750" y="439347"/>
                      <a:pt x="1166752" y="435164"/>
                    </a:cubicBezTo>
                    <a:cubicBezTo>
                      <a:pt x="1158755" y="430980"/>
                      <a:pt x="1137142" y="436970"/>
                      <a:pt x="1132668" y="432216"/>
                    </a:cubicBezTo>
                    <a:cubicBezTo>
                      <a:pt x="1128193" y="427462"/>
                      <a:pt x="1135619" y="422708"/>
                      <a:pt x="1131430" y="419190"/>
                    </a:cubicBezTo>
                    <a:cubicBezTo>
                      <a:pt x="1127241" y="415672"/>
                      <a:pt x="1130859" y="407685"/>
                      <a:pt x="1136190" y="399413"/>
                    </a:cubicBezTo>
                    <a:cubicBezTo>
                      <a:pt x="1140487" y="390159"/>
                      <a:pt x="1136707" y="379167"/>
                      <a:pt x="1127622" y="374502"/>
                    </a:cubicBezTo>
                    <a:cubicBezTo>
                      <a:pt x="1119910" y="372221"/>
                      <a:pt x="1120481" y="380112"/>
                      <a:pt x="1122290" y="382489"/>
                    </a:cubicBezTo>
                    <a:cubicBezTo>
                      <a:pt x="1123895" y="389895"/>
                      <a:pt x="1122039" y="397629"/>
                      <a:pt x="1117244" y="403502"/>
                    </a:cubicBezTo>
                    <a:cubicBezTo>
                      <a:pt x="1111341" y="410918"/>
                      <a:pt x="1093252" y="410918"/>
                      <a:pt x="1093252" y="415957"/>
                    </a:cubicBezTo>
                    <a:cubicBezTo>
                      <a:pt x="1093252" y="420997"/>
                      <a:pt x="1081065" y="424800"/>
                      <a:pt x="1085254" y="428413"/>
                    </a:cubicBezTo>
                    <a:cubicBezTo>
                      <a:pt x="1093869" y="436696"/>
                      <a:pt x="1101533" y="445913"/>
                      <a:pt x="1108104" y="455891"/>
                    </a:cubicBezTo>
                    <a:cubicBezTo>
                      <a:pt x="1110389" y="461501"/>
                      <a:pt x="1093537" y="479281"/>
                      <a:pt x="1096203" y="489645"/>
                    </a:cubicBezTo>
                    <a:cubicBezTo>
                      <a:pt x="1098869" y="500008"/>
                      <a:pt x="1093823" y="504667"/>
                      <a:pt x="1097060" y="509802"/>
                    </a:cubicBezTo>
                    <a:cubicBezTo>
                      <a:pt x="1100297" y="514936"/>
                      <a:pt x="1107723" y="510372"/>
                      <a:pt x="1112484" y="512464"/>
                    </a:cubicBezTo>
                    <a:cubicBezTo>
                      <a:pt x="1117244" y="514556"/>
                      <a:pt x="1124956" y="509421"/>
                      <a:pt x="1135905" y="507425"/>
                    </a:cubicBezTo>
                    <a:cubicBezTo>
                      <a:pt x="1146854" y="505428"/>
                      <a:pt x="1167038" y="516933"/>
                      <a:pt x="1174464" y="520451"/>
                    </a:cubicBezTo>
                    <a:cubicBezTo>
                      <a:pt x="1181890" y="523969"/>
                      <a:pt x="1177987" y="529959"/>
                      <a:pt x="1181795" y="535759"/>
                    </a:cubicBezTo>
                    <a:cubicBezTo>
                      <a:pt x="1185604" y="541558"/>
                      <a:pt x="1172941" y="541749"/>
                      <a:pt x="1172274" y="550591"/>
                    </a:cubicBezTo>
                    <a:cubicBezTo>
                      <a:pt x="1171608" y="559434"/>
                      <a:pt x="1194458" y="563332"/>
                      <a:pt x="1195410" y="565994"/>
                    </a:cubicBezTo>
                    <a:cubicBezTo>
                      <a:pt x="1196362" y="568656"/>
                      <a:pt x="1179319" y="566565"/>
                      <a:pt x="1172845" y="564188"/>
                    </a:cubicBezTo>
                    <a:cubicBezTo>
                      <a:pt x="1166371" y="561811"/>
                      <a:pt x="1165705" y="553253"/>
                      <a:pt x="1163325" y="551447"/>
                    </a:cubicBezTo>
                    <a:cubicBezTo>
                      <a:pt x="1160944" y="549640"/>
                      <a:pt x="1167704" y="542604"/>
                      <a:pt x="1168276" y="536995"/>
                    </a:cubicBezTo>
                    <a:cubicBezTo>
                      <a:pt x="1168847" y="531385"/>
                      <a:pt x="1160944" y="528057"/>
                      <a:pt x="1158755" y="524254"/>
                    </a:cubicBezTo>
                    <a:cubicBezTo>
                      <a:pt x="1156565" y="520451"/>
                      <a:pt x="1151328" y="514746"/>
                      <a:pt x="1145997" y="515982"/>
                    </a:cubicBezTo>
                    <a:cubicBezTo>
                      <a:pt x="1140665" y="517218"/>
                      <a:pt x="1121052" y="518929"/>
                      <a:pt x="1115149" y="524254"/>
                    </a:cubicBezTo>
                    <a:cubicBezTo>
                      <a:pt x="1109246" y="529578"/>
                      <a:pt x="1116102" y="544696"/>
                      <a:pt x="1119338" y="552112"/>
                    </a:cubicBezTo>
                    <a:cubicBezTo>
                      <a:pt x="1122576" y="559529"/>
                      <a:pt x="1102106" y="569797"/>
                      <a:pt x="1102772" y="575692"/>
                    </a:cubicBezTo>
                    <a:cubicBezTo>
                      <a:pt x="1103439" y="581587"/>
                      <a:pt x="1096489" y="584345"/>
                      <a:pt x="1087634" y="589099"/>
                    </a:cubicBezTo>
                    <a:cubicBezTo>
                      <a:pt x="1078780" y="593853"/>
                      <a:pt x="1068593" y="597371"/>
                      <a:pt x="1069259" y="605072"/>
                    </a:cubicBezTo>
                    <a:cubicBezTo>
                      <a:pt x="1069925" y="612774"/>
                      <a:pt x="1057358" y="608590"/>
                      <a:pt x="1051169" y="605072"/>
                    </a:cubicBezTo>
                    <a:cubicBezTo>
                      <a:pt x="1044981" y="601554"/>
                      <a:pt x="1036983" y="607069"/>
                      <a:pt x="1028034" y="606783"/>
                    </a:cubicBezTo>
                    <a:cubicBezTo>
                      <a:pt x="1019084" y="606498"/>
                      <a:pt x="1019180" y="599082"/>
                      <a:pt x="1012039" y="601744"/>
                    </a:cubicBezTo>
                    <a:cubicBezTo>
                      <a:pt x="1008669" y="603468"/>
                      <a:pt x="1004539" y="602138"/>
                      <a:pt x="1002812" y="598773"/>
                    </a:cubicBezTo>
                    <a:cubicBezTo>
                      <a:pt x="1001922" y="597037"/>
                      <a:pt x="1001815" y="595006"/>
                      <a:pt x="1002518" y="593187"/>
                    </a:cubicBezTo>
                    <a:cubicBezTo>
                      <a:pt x="1004517" y="587862"/>
                      <a:pt x="1012515" y="592046"/>
                      <a:pt x="1013181" y="595849"/>
                    </a:cubicBezTo>
                    <a:cubicBezTo>
                      <a:pt x="1013848" y="599652"/>
                      <a:pt x="1018799" y="597941"/>
                      <a:pt x="1024701" y="594708"/>
                    </a:cubicBezTo>
                    <a:cubicBezTo>
                      <a:pt x="1030604" y="591476"/>
                      <a:pt x="1027653" y="598797"/>
                      <a:pt x="1036222" y="599367"/>
                    </a:cubicBezTo>
                    <a:cubicBezTo>
                      <a:pt x="1044791" y="599938"/>
                      <a:pt x="1040125" y="594994"/>
                      <a:pt x="1046600" y="595564"/>
                    </a:cubicBezTo>
                    <a:cubicBezTo>
                      <a:pt x="1053074" y="596134"/>
                      <a:pt x="1053455" y="594138"/>
                      <a:pt x="1051360" y="590810"/>
                    </a:cubicBezTo>
                    <a:cubicBezTo>
                      <a:pt x="1049265" y="587482"/>
                      <a:pt x="1056120" y="585200"/>
                      <a:pt x="1060214" y="583394"/>
                    </a:cubicBezTo>
                    <a:cubicBezTo>
                      <a:pt x="1064308" y="581587"/>
                      <a:pt x="1062594" y="574837"/>
                      <a:pt x="1066498" y="572840"/>
                    </a:cubicBezTo>
                    <a:cubicBezTo>
                      <a:pt x="1070402" y="570843"/>
                      <a:pt x="1067640" y="566565"/>
                      <a:pt x="1071830" y="566279"/>
                    </a:cubicBezTo>
                    <a:cubicBezTo>
                      <a:pt x="1076019" y="565994"/>
                      <a:pt x="1077733" y="559719"/>
                      <a:pt x="1081350" y="559719"/>
                    </a:cubicBezTo>
                    <a:cubicBezTo>
                      <a:pt x="1084968" y="559719"/>
                      <a:pt x="1087349" y="553539"/>
                      <a:pt x="1084968" y="550211"/>
                    </a:cubicBezTo>
                    <a:cubicBezTo>
                      <a:pt x="1082588" y="546883"/>
                      <a:pt x="1086397" y="538040"/>
                      <a:pt x="1090300" y="536899"/>
                    </a:cubicBezTo>
                    <a:cubicBezTo>
                      <a:pt x="1094204" y="535759"/>
                      <a:pt x="1094394" y="532145"/>
                      <a:pt x="1090871" y="529483"/>
                    </a:cubicBezTo>
                    <a:cubicBezTo>
                      <a:pt x="1087349" y="526821"/>
                      <a:pt x="1074305" y="517979"/>
                      <a:pt x="1075162" y="512369"/>
                    </a:cubicBezTo>
                    <a:cubicBezTo>
                      <a:pt x="1076019" y="506759"/>
                      <a:pt x="1072782" y="496300"/>
                      <a:pt x="1074591" y="491927"/>
                    </a:cubicBezTo>
                    <a:cubicBezTo>
                      <a:pt x="1075740" y="485640"/>
                      <a:pt x="1075740" y="479197"/>
                      <a:pt x="1074591" y="472910"/>
                    </a:cubicBezTo>
                    <a:cubicBezTo>
                      <a:pt x="1075623" y="465766"/>
                      <a:pt x="1077312" y="458732"/>
                      <a:pt x="1079637" y="451898"/>
                    </a:cubicBezTo>
                    <a:cubicBezTo>
                      <a:pt x="1081350" y="442390"/>
                      <a:pt x="1069259" y="431741"/>
                      <a:pt x="1063356" y="429079"/>
                    </a:cubicBezTo>
                    <a:cubicBezTo>
                      <a:pt x="1057453" y="426416"/>
                      <a:pt x="1061261" y="421092"/>
                      <a:pt x="1069830" y="413961"/>
                    </a:cubicBezTo>
                    <a:cubicBezTo>
                      <a:pt x="1078399" y="406830"/>
                      <a:pt x="1079351" y="384676"/>
                      <a:pt x="1078399" y="379922"/>
                    </a:cubicBezTo>
                    <a:cubicBezTo>
                      <a:pt x="1077447" y="375168"/>
                      <a:pt x="1060310" y="371080"/>
                      <a:pt x="1053550" y="371650"/>
                    </a:cubicBezTo>
                    <a:cubicBezTo>
                      <a:pt x="1040830" y="371992"/>
                      <a:pt x="1028103" y="371420"/>
                      <a:pt x="1015466" y="369939"/>
                    </a:cubicBezTo>
                    <a:cubicBezTo>
                      <a:pt x="1009183" y="368703"/>
                      <a:pt x="1007088" y="375263"/>
                      <a:pt x="1004136" y="381158"/>
                    </a:cubicBezTo>
                    <a:cubicBezTo>
                      <a:pt x="998635" y="390136"/>
                      <a:pt x="994164" y="399704"/>
                      <a:pt x="990807" y="409682"/>
                    </a:cubicBezTo>
                    <a:cubicBezTo>
                      <a:pt x="986999" y="422993"/>
                      <a:pt x="971290" y="427082"/>
                      <a:pt x="964149" y="430029"/>
                    </a:cubicBezTo>
                    <a:cubicBezTo>
                      <a:pt x="957009" y="432977"/>
                      <a:pt x="952629" y="442770"/>
                      <a:pt x="955866" y="447524"/>
                    </a:cubicBezTo>
                    <a:cubicBezTo>
                      <a:pt x="959103" y="452278"/>
                      <a:pt x="963864" y="448380"/>
                      <a:pt x="967101" y="450186"/>
                    </a:cubicBezTo>
                    <a:cubicBezTo>
                      <a:pt x="970338" y="451993"/>
                      <a:pt x="967101" y="464353"/>
                      <a:pt x="964720" y="466160"/>
                    </a:cubicBezTo>
                    <a:cubicBezTo>
                      <a:pt x="962340" y="467966"/>
                      <a:pt x="968624" y="472340"/>
                      <a:pt x="963578" y="475668"/>
                    </a:cubicBezTo>
                    <a:cubicBezTo>
                      <a:pt x="958532" y="478996"/>
                      <a:pt x="954057" y="485176"/>
                      <a:pt x="956723" y="489264"/>
                    </a:cubicBezTo>
                    <a:cubicBezTo>
                      <a:pt x="959389" y="493353"/>
                      <a:pt x="974241" y="494589"/>
                      <a:pt x="980430" y="498107"/>
                    </a:cubicBezTo>
                    <a:cubicBezTo>
                      <a:pt x="986618" y="501625"/>
                      <a:pt x="984333" y="508185"/>
                      <a:pt x="989094" y="514366"/>
                    </a:cubicBezTo>
                    <a:cubicBezTo>
                      <a:pt x="993854" y="520546"/>
                      <a:pt x="998615" y="516743"/>
                      <a:pt x="1001185" y="520641"/>
                    </a:cubicBezTo>
                    <a:cubicBezTo>
                      <a:pt x="1003756" y="524539"/>
                      <a:pt x="992616" y="539657"/>
                      <a:pt x="988713" y="540417"/>
                    </a:cubicBezTo>
                    <a:cubicBezTo>
                      <a:pt x="984809" y="541178"/>
                      <a:pt x="969195" y="524729"/>
                      <a:pt x="964435" y="521401"/>
                    </a:cubicBezTo>
                    <a:cubicBezTo>
                      <a:pt x="959674" y="518074"/>
                      <a:pt x="941299" y="511893"/>
                      <a:pt x="932159" y="507520"/>
                    </a:cubicBezTo>
                    <a:cubicBezTo>
                      <a:pt x="923019" y="503146"/>
                      <a:pt x="915593" y="503336"/>
                      <a:pt x="905501" y="496490"/>
                    </a:cubicBezTo>
                    <a:cubicBezTo>
                      <a:pt x="894666" y="489055"/>
                      <a:pt x="881547" y="485687"/>
                      <a:pt x="868465" y="486982"/>
                    </a:cubicBezTo>
                    <a:cubicBezTo>
                      <a:pt x="850090" y="486982"/>
                      <a:pt x="838189" y="482799"/>
                      <a:pt x="832000" y="483750"/>
                    </a:cubicBezTo>
                    <a:cubicBezTo>
                      <a:pt x="825812" y="484700"/>
                      <a:pt x="828192" y="477474"/>
                      <a:pt x="817243" y="472720"/>
                    </a:cubicBezTo>
                    <a:cubicBezTo>
                      <a:pt x="806294" y="467966"/>
                      <a:pt x="799153" y="461501"/>
                      <a:pt x="792870" y="464734"/>
                    </a:cubicBezTo>
                    <a:cubicBezTo>
                      <a:pt x="786586" y="467966"/>
                      <a:pt x="789061" y="479851"/>
                      <a:pt x="798582" y="481373"/>
                    </a:cubicBezTo>
                    <a:cubicBezTo>
                      <a:pt x="808103" y="482894"/>
                      <a:pt x="803247" y="487838"/>
                      <a:pt x="813340" y="487268"/>
                    </a:cubicBezTo>
                    <a:cubicBezTo>
                      <a:pt x="823432" y="486697"/>
                      <a:pt x="826383" y="490215"/>
                      <a:pt x="826097" y="496776"/>
                    </a:cubicBezTo>
                    <a:cubicBezTo>
                      <a:pt x="826881" y="503382"/>
                      <a:pt x="830317" y="509387"/>
                      <a:pt x="835618" y="513415"/>
                    </a:cubicBezTo>
                    <a:cubicBezTo>
                      <a:pt x="840093" y="517503"/>
                      <a:pt x="837427" y="524349"/>
                      <a:pt x="829430" y="524349"/>
                    </a:cubicBezTo>
                    <a:cubicBezTo>
                      <a:pt x="821432" y="524349"/>
                      <a:pt x="812292" y="525490"/>
                      <a:pt x="815815" y="531100"/>
                    </a:cubicBezTo>
                    <a:cubicBezTo>
                      <a:pt x="819338" y="536709"/>
                      <a:pt x="813435" y="538231"/>
                      <a:pt x="805437" y="535283"/>
                    </a:cubicBezTo>
                    <a:cubicBezTo>
                      <a:pt x="797440" y="532336"/>
                      <a:pt x="802200" y="526726"/>
                      <a:pt x="805437" y="523398"/>
                    </a:cubicBezTo>
                    <a:cubicBezTo>
                      <a:pt x="808674" y="520070"/>
                      <a:pt x="798296" y="516077"/>
                      <a:pt x="793250" y="513890"/>
                    </a:cubicBezTo>
                    <a:cubicBezTo>
                      <a:pt x="788204" y="511703"/>
                      <a:pt x="768116" y="526916"/>
                      <a:pt x="762498" y="529293"/>
                    </a:cubicBezTo>
                    <a:cubicBezTo>
                      <a:pt x="756881" y="531670"/>
                      <a:pt x="742886" y="525680"/>
                      <a:pt x="728699" y="529293"/>
                    </a:cubicBezTo>
                    <a:cubicBezTo>
                      <a:pt x="714513" y="532906"/>
                      <a:pt x="715370" y="544031"/>
                      <a:pt x="709658" y="542890"/>
                    </a:cubicBezTo>
                    <a:cubicBezTo>
                      <a:pt x="703945" y="541749"/>
                      <a:pt x="688617" y="544316"/>
                      <a:pt x="682714" y="540798"/>
                    </a:cubicBezTo>
                    <a:cubicBezTo>
                      <a:pt x="676811" y="537280"/>
                      <a:pt x="681476" y="535188"/>
                      <a:pt x="687760" y="535473"/>
                    </a:cubicBezTo>
                    <a:cubicBezTo>
                      <a:pt x="694044" y="535759"/>
                      <a:pt x="696043" y="533667"/>
                      <a:pt x="692425" y="529578"/>
                    </a:cubicBezTo>
                    <a:cubicBezTo>
                      <a:pt x="688807" y="525490"/>
                      <a:pt x="697185" y="518929"/>
                      <a:pt x="696900" y="515982"/>
                    </a:cubicBezTo>
                    <a:cubicBezTo>
                      <a:pt x="696614" y="513034"/>
                      <a:pt x="673479" y="520736"/>
                      <a:pt x="669670" y="523969"/>
                    </a:cubicBezTo>
                    <a:cubicBezTo>
                      <a:pt x="665862" y="527201"/>
                      <a:pt x="669670" y="533477"/>
                      <a:pt x="665767" y="535188"/>
                    </a:cubicBezTo>
                    <a:cubicBezTo>
                      <a:pt x="661863" y="536899"/>
                      <a:pt x="661673" y="531670"/>
                      <a:pt x="656912" y="529864"/>
                    </a:cubicBezTo>
                    <a:cubicBezTo>
                      <a:pt x="652152" y="528057"/>
                      <a:pt x="617496" y="536044"/>
                      <a:pt x="611022" y="543460"/>
                    </a:cubicBezTo>
                    <a:cubicBezTo>
                      <a:pt x="604548" y="550876"/>
                      <a:pt x="591981" y="551162"/>
                      <a:pt x="591981" y="555345"/>
                    </a:cubicBezTo>
                    <a:cubicBezTo>
                      <a:pt x="591981" y="559529"/>
                      <a:pt x="576271" y="559148"/>
                      <a:pt x="570082" y="562096"/>
                    </a:cubicBezTo>
                    <a:cubicBezTo>
                      <a:pt x="563894" y="565043"/>
                      <a:pt x="567988" y="577214"/>
                      <a:pt x="565608" y="583108"/>
                    </a:cubicBezTo>
                    <a:cubicBezTo>
                      <a:pt x="563227" y="589003"/>
                      <a:pt x="538950" y="587292"/>
                      <a:pt x="531523" y="587577"/>
                    </a:cubicBezTo>
                    <a:cubicBezTo>
                      <a:pt x="524097" y="587862"/>
                      <a:pt x="522002" y="573315"/>
                      <a:pt x="515528" y="572460"/>
                    </a:cubicBezTo>
                    <a:cubicBezTo>
                      <a:pt x="509054" y="571604"/>
                      <a:pt x="513148" y="562952"/>
                      <a:pt x="514957" y="559719"/>
                    </a:cubicBezTo>
                    <a:cubicBezTo>
                      <a:pt x="516766" y="556486"/>
                      <a:pt x="521527" y="559148"/>
                      <a:pt x="528857" y="554394"/>
                    </a:cubicBezTo>
                    <a:cubicBezTo>
                      <a:pt x="536188" y="549640"/>
                      <a:pt x="543710" y="556771"/>
                      <a:pt x="546661" y="553539"/>
                    </a:cubicBezTo>
                    <a:cubicBezTo>
                      <a:pt x="549613" y="550306"/>
                      <a:pt x="535427" y="541654"/>
                      <a:pt x="534570" y="534522"/>
                    </a:cubicBezTo>
                    <a:cubicBezTo>
                      <a:pt x="533713" y="527391"/>
                      <a:pt x="517909" y="525014"/>
                      <a:pt x="509054" y="527391"/>
                    </a:cubicBezTo>
                    <a:cubicBezTo>
                      <a:pt x="500677" y="529343"/>
                      <a:pt x="491885" y="528405"/>
                      <a:pt x="484109" y="524729"/>
                    </a:cubicBezTo>
                    <a:cubicBezTo>
                      <a:pt x="477921" y="521782"/>
                      <a:pt x="478492" y="530054"/>
                      <a:pt x="487727" y="532431"/>
                    </a:cubicBezTo>
                    <a:cubicBezTo>
                      <a:pt x="496963" y="534808"/>
                      <a:pt x="492107" y="541939"/>
                      <a:pt x="493630" y="546312"/>
                    </a:cubicBezTo>
                    <a:cubicBezTo>
                      <a:pt x="493775" y="554406"/>
                      <a:pt x="491043" y="562289"/>
                      <a:pt x="485918" y="568561"/>
                    </a:cubicBezTo>
                    <a:cubicBezTo>
                      <a:pt x="480587" y="576168"/>
                      <a:pt x="484490" y="575882"/>
                      <a:pt x="492488" y="575597"/>
                    </a:cubicBezTo>
                    <a:cubicBezTo>
                      <a:pt x="500485" y="575312"/>
                      <a:pt x="499914" y="585676"/>
                      <a:pt x="499914" y="593377"/>
                    </a:cubicBezTo>
                    <a:cubicBezTo>
                      <a:pt x="499914" y="601079"/>
                      <a:pt x="493630" y="602885"/>
                      <a:pt x="493630" y="608780"/>
                    </a:cubicBezTo>
                    <a:cubicBezTo>
                      <a:pt x="493630" y="614675"/>
                      <a:pt x="487156" y="606118"/>
                      <a:pt x="485062" y="608780"/>
                    </a:cubicBezTo>
                    <a:cubicBezTo>
                      <a:pt x="482967" y="611442"/>
                      <a:pt x="480301" y="607544"/>
                      <a:pt x="479159" y="602790"/>
                    </a:cubicBezTo>
                    <a:cubicBezTo>
                      <a:pt x="478016" y="598036"/>
                      <a:pt x="465830" y="600793"/>
                      <a:pt x="458975" y="598987"/>
                    </a:cubicBezTo>
                    <a:cubicBezTo>
                      <a:pt x="452120" y="597180"/>
                      <a:pt x="449454" y="600128"/>
                      <a:pt x="446217" y="605167"/>
                    </a:cubicBezTo>
                    <a:cubicBezTo>
                      <a:pt x="441475" y="609839"/>
                      <a:pt x="435163" y="612584"/>
                      <a:pt x="428508" y="612869"/>
                    </a:cubicBezTo>
                    <a:cubicBezTo>
                      <a:pt x="422891" y="613534"/>
                      <a:pt x="414512" y="623232"/>
                      <a:pt x="409466" y="626750"/>
                    </a:cubicBezTo>
                    <a:cubicBezTo>
                      <a:pt x="404420" y="630268"/>
                      <a:pt x="403278" y="637114"/>
                      <a:pt x="410609" y="644245"/>
                    </a:cubicBezTo>
                    <a:cubicBezTo>
                      <a:pt x="417940" y="651376"/>
                      <a:pt x="419558" y="656130"/>
                      <a:pt x="418987" y="659933"/>
                    </a:cubicBezTo>
                    <a:cubicBezTo>
                      <a:pt x="418416" y="663737"/>
                      <a:pt x="398232" y="662596"/>
                      <a:pt x="394995" y="658412"/>
                    </a:cubicBezTo>
                    <a:cubicBezTo>
                      <a:pt x="388868" y="654403"/>
                      <a:pt x="381494" y="652748"/>
                      <a:pt x="374239" y="653753"/>
                    </a:cubicBezTo>
                    <a:cubicBezTo>
                      <a:pt x="369765" y="654609"/>
                      <a:pt x="357673" y="640442"/>
                      <a:pt x="351389" y="640157"/>
                    </a:cubicBezTo>
                    <a:cubicBezTo>
                      <a:pt x="345106" y="639871"/>
                      <a:pt x="341297" y="647478"/>
                      <a:pt x="339298" y="651376"/>
                    </a:cubicBezTo>
                    <a:cubicBezTo>
                      <a:pt x="337299" y="655274"/>
                      <a:pt x="342249" y="656415"/>
                      <a:pt x="345201" y="662881"/>
                    </a:cubicBezTo>
                    <a:cubicBezTo>
                      <a:pt x="348152" y="669346"/>
                      <a:pt x="359101" y="669727"/>
                      <a:pt x="364719" y="669727"/>
                    </a:cubicBezTo>
                    <a:cubicBezTo>
                      <a:pt x="370336" y="669727"/>
                      <a:pt x="368336" y="678284"/>
                      <a:pt x="366527" y="681802"/>
                    </a:cubicBezTo>
                    <a:cubicBezTo>
                      <a:pt x="364719" y="685320"/>
                      <a:pt x="354341" y="688077"/>
                      <a:pt x="351389" y="684179"/>
                    </a:cubicBezTo>
                    <a:cubicBezTo>
                      <a:pt x="348438" y="680280"/>
                      <a:pt x="335966" y="684179"/>
                      <a:pt x="335680" y="679425"/>
                    </a:cubicBezTo>
                    <a:cubicBezTo>
                      <a:pt x="333097" y="672002"/>
                      <a:pt x="325690" y="667374"/>
                      <a:pt x="317876" y="668300"/>
                    </a:cubicBezTo>
                    <a:cubicBezTo>
                      <a:pt x="308355" y="669822"/>
                      <a:pt x="306927" y="663927"/>
                      <a:pt x="307498" y="656796"/>
                    </a:cubicBezTo>
                    <a:cubicBezTo>
                      <a:pt x="308070" y="649665"/>
                      <a:pt x="302548" y="645576"/>
                      <a:pt x="302833" y="642343"/>
                    </a:cubicBezTo>
                    <a:cubicBezTo>
                      <a:pt x="303119" y="639111"/>
                      <a:pt x="298644" y="632835"/>
                      <a:pt x="303405" y="629317"/>
                    </a:cubicBezTo>
                    <a:cubicBezTo>
                      <a:pt x="308165" y="625799"/>
                      <a:pt x="304547" y="621045"/>
                      <a:pt x="304833" y="616577"/>
                    </a:cubicBezTo>
                    <a:cubicBezTo>
                      <a:pt x="305118" y="612108"/>
                      <a:pt x="296835" y="605357"/>
                      <a:pt x="289504" y="605357"/>
                    </a:cubicBezTo>
                    <a:cubicBezTo>
                      <a:pt x="282173" y="605357"/>
                      <a:pt x="283506" y="597941"/>
                      <a:pt x="277317" y="596420"/>
                    </a:cubicBezTo>
                    <a:cubicBezTo>
                      <a:pt x="269139" y="593392"/>
                      <a:pt x="262249" y="587653"/>
                      <a:pt x="257800" y="580161"/>
                    </a:cubicBezTo>
                    <a:cubicBezTo>
                      <a:pt x="256848" y="575692"/>
                      <a:pt x="247422" y="575122"/>
                      <a:pt x="250659" y="573696"/>
                    </a:cubicBezTo>
                    <a:cubicBezTo>
                      <a:pt x="256653" y="572762"/>
                      <a:pt x="262704" y="574992"/>
                      <a:pt x="266654" y="579591"/>
                    </a:cubicBezTo>
                    <a:cubicBezTo>
                      <a:pt x="274315" y="586554"/>
                      <a:pt x="284118" y="590711"/>
                      <a:pt x="294455" y="591380"/>
                    </a:cubicBezTo>
                    <a:cubicBezTo>
                      <a:pt x="308451" y="593187"/>
                      <a:pt x="314068" y="599748"/>
                      <a:pt x="329492" y="602315"/>
                    </a:cubicBezTo>
                    <a:cubicBezTo>
                      <a:pt x="344915" y="604882"/>
                      <a:pt x="354055" y="606783"/>
                      <a:pt x="376239" y="610111"/>
                    </a:cubicBezTo>
                    <a:cubicBezTo>
                      <a:pt x="398422" y="613439"/>
                      <a:pt x="428127" y="591095"/>
                      <a:pt x="434316" y="584630"/>
                    </a:cubicBezTo>
                    <a:cubicBezTo>
                      <a:pt x="440504" y="578164"/>
                      <a:pt x="432602" y="565614"/>
                      <a:pt x="432602" y="560955"/>
                    </a:cubicBezTo>
                    <a:cubicBezTo>
                      <a:pt x="432602" y="556296"/>
                      <a:pt x="422510" y="555630"/>
                      <a:pt x="421082" y="552112"/>
                    </a:cubicBezTo>
                    <a:cubicBezTo>
                      <a:pt x="417709" y="546041"/>
                      <a:pt x="411370" y="542207"/>
                      <a:pt x="404420" y="542034"/>
                    </a:cubicBezTo>
                    <a:cubicBezTo>
                      <a:pt x="395852" y="542034"/>
                      <a:pt x="394899" y="532526"/>
                      <a:pt x="387854" y="532526"/>
                    </a:cubicBezTo>
                    <a:cubicBezTo>
                      <a:pt x="380809" y="532526"/>
                      <a:pt x="376239" y="529578"/>
                      <a:pt x="358530" y="517788"/>
                    </a:cubicBezTo>
                    <a:cubicBezTo>
                      <a:pt x="340821" y="505998"/>
                      <a:pt x="316162" y="497346"/>
                      <a:pt x="311688" y="499438"/>
                    </a:cubicBezTo>
                    <a:cubicBezTo>
                      <a:pt x="307213" y="501530"/>
                      <a:pt x="304261" y="502671"/>
                      <a:pt x="301310" y="498202"/>
                    </a:cubicBezTo>
                    <a:cubicBezTo>
                      <a:pt x="297303" y="494238"/>
                      <a:pt x="290846" y="494238"/>
                      <a:pt x="286838" y="498202"/>
                    </a:cubicBezTo>
                    <a:cubicBezTo>
                      <a:pt x="282078" y="501720"/>
                      <a:pt x="277317" y="494969"/>
                      <a:pt x="268463" y="497061"/>
                    </a:cubicBezTo>
                    <a:cubicBezTo>
                      <a:pt x="259609" y="499153"/>
                      <a:pt x="254848" y="493163"/>
                      <a:pt x="257133" y="490500"/>
                    </a:cubicBezTo>
                    <a:cubicBezTo>
                      <a:pt x="259418" y="487838"/>
                      <a:pt x="272557" y="490500"/>
                      <a:pt x="271986" y="485746"/>
                    </a:cubicBezTo>
                    <a:cubicBezTo>
                      <a:pt x="271414" y="480992"/>
                      <a:pt x="266654" y="485746"/>
                      <a:pt x="258657" y="480422"/>
                    </a:cubicBezTo>
                    <a:cubicBezTo>
                      <a:pt x="250659" y="475097"/>
                      <a:pt x="246184" y="478710"/>
                      <a:pt x="244471" y="483179"/>
                    </a:cubicBezTo>
                    <a:cubicBezTo>
                      <a:pt x="242757" y="487648"/>
                      <a:pt x="236473" y="486412"/>
                      <a:pt x="232284" y="482514"/>
                    </a:cubicBezTo>
                    <a:cubicBezTo>
                      <a:pt x="231880" y="482144"/>
                      <a:pt x="231432" y="481825"/>
                      <a:pt x="230951" y="481563"/>
                    </a:cubicBezTo>
                    <a:cubicBezTo>
                      <a:pt x="229523" y="488979"/>
                      <a:pt x="225143" y="489740"/>
                      <a:pt x="220764" y="488789"/>
                    </a:cubicBezTo>
                    <a:cubicBezTo>
                      <a:pt x="216384" y="487838"/>
                      <a:pt x="210100" y="496395"/>
                      <a:pt x="204102" y="496395"/>
                    </a:cubicBezTo>
                    <a:cubicBezTo>
                      <a:pt x="197629" y="497362"/>
                      <a:pt x="192312" y="502003"/>
                      <a:pt x="190488" y="508280"/>
                    </a:cubicBezTo>
                    <a:cubicBezTo>
                      <a:pt x="189345" y="513605"/>
                      <a:pt x="182776" y="510657"/>
                      <a:pt x="182776" y="514175"/>
                    </a:cubicBezTo>
                    <a:cubicBezTo>
                      <a:pt x="183212" y="517973"/>
                      <a:pt x="182154" y="521791"/>
                      <a:pt x="179824" y="524824"/>
                    </a:cubicBezTo>
                    <a:cubicBezTo>
                      <a:pt x="176873" y="528437"/>
                      <a:pt x="179824" y="530149"/>
                      <a:pt x="182776" y="536044"/>
                    </a:cubicBezTo>
                    <a:cubicBezTo>
                      <a:pt x="185727" y="541939"/>
                      <a:pt x="192297" y="541368"/>
                      <a:pt x="195248" y="543175"/>
                    </a:cubicBezTo>
                    <a:cubicBezTo>
                      <a:pt x="198199" y="544981"/>
                      <a:pt x="209434" y="554394"/>
                      <a:pt x="209434" y="558007"/>
                    </a:cubicBezTo>
                    <a:cubicBezTo>
                      <a:pt x="209434" y="561620"/>
                      <a:pt x="200580" y="570463"/>
                      <a:pt x="197057" y="572840"/>
                    </a:cubicBezTo>
                    <a:cubicBezTo>
                      <a:pt x="193534" y="575217"/>
                      <a:pt x="188679" y="581017"/>
                      <a:pt x="191059" y="584630"/>
                    </a:cubicBezTo>
                    <a:cubicBezTo>
                      <a:pt x="193439" y="588243"/>
                      <a:pt x="203531" y="602980"/>
                      <a:pt x="210100" y="614770"/>
                    </a:cubicBezTo>
                    <a:cubicBezTo>
                      <a:pt x="216670" y="626560"/>
                      <a:pt x="207720" y="621331"/>
                      <a:pt x="203531" y="626655"/>
                    </a:cubicBezTo>
                    <a:cubicBezTo>
                      <a:pt x="199342" y="631980"/>
                      <a:pt x="205340" y="638445"/>
                      <a:pt x="206482" y="642058"/>
                    </a:cubicBezTo>
                    <a:cubicBezTo>
                      <a:pt x="207625" y="645671"/>
                      <a:pt x="201151" y="645006"/>
                      <a:pt x="201722" y="647953"/>
                    </a:cubicBezTo>
                    <a:cubicBezTo>
                      <a:pt x="202293" y="650901"/>
                      <a:pt x="211243" y="652042"/>
                      <a:pt x="211814" y="654419"/>
                    </a:cubicBezTo>
                    <a:cubicBezTo>
                      <a:pt x="212386" y="656796"/>
                      <a:pt x="205911" y="659743"/>
                      <a:pt x="208863" y="664497"/>
                    </a:cubicBezTo>
                    <a:cubicBezTo>
                      <a:pt x="211814" y="669251"/>
                      <a:pt x="218955" y="669251"/>
                      <a:pt x="219526" y="675146"/>
                    </a:cubicBezTo>
                    <a:cubicBezTo>
                      <a:pt x="220097" y="681041"/>
                      <a:pt x="206482" y="681612"/>
                      <a:pt x="207149" y="686366"/>
                    </a:cubicBezTo>
                    <a:cubicBezTo>
                      <a:pt x="207815" y="691120"/>
                      <a:pt x="224858" y="697015"/>
                      <a:pt x="232570" y="705952"/>
                    </a:cubicBezTo>
                    <a:cubicBezTo>
                      <a:pt x="240282" y="714890"/>
                      <a:pt x="239710" y="717172"/>
                      <a:pt x="237901" y="721926"/>
                    </a:cubicBezTo>
                    <a:cubicBezTo>
                      <a:pt x="234379" y="731434"/>
                      <a:pt x="213052" y="739706"/>
                      <a:pt x="208291" y="750450"/>
                    </a:cubicBezTo>
                    <a:cubicBezTo>
                      <a:pt x="203531" y="761194"/>
                      <a:pt x="185822" y="766994"/>
                      <a:pt x="177444" y="775266"/>
                    </a:cubicBezTo>
                    <a:cubicBezTo>
                      <a:pt x="173921" y="779037"/>
                      <a:pt x="170735" y="783109"/>
                      <a:pt x="167923" y="787436"/>
                    </a:cubicBezTo>
                    <a:cubicBezTo>
                      <a:pt x="170809" y="786699"/>
                      <a:pt x="173615" y="785679"/>
                      <a:pt x="176302" y="784393"/>
                    </a:cubicBezTo>
                    <a:cubicBezTo>
                      <a:pt x="181062" y="782016"/>
                      <a:pt x="184299" y="793901"/>
                      <a:pt x="189059" y="797419"/>
                    </a:cubicBezTo>
                    <a:cubicBezTo>
                      <a:pt x="193820" y="800937"/>
                      <a:pt x="203245" y="797419"/>
                      <a:pt x="206482" y="801318"/>
                    </a:cubicBezTo>
                    <a:cubicBezTo>
                      <a:pt x="209720" y="805216"/>
                      <a:pt x="203817" y="805121"/>
                      <a:pt x="196962" y="803980"/>
                    </a:cubicBezTo>
                    <a:cubicBezTo>
                      <a:pt x="190107" y="802839"/>
                      <a:pt x="188298" y="806927"/>
                      <a:pt x="177920" y="810445"/>
                    </a:cubicBezTo>
                    <a:cubicBezTo>
                      <a:pt x="170018" y="813108"/>
                      <a:pt x="170779" y="815960"/>
                      <a:pt x="168399" y="818147"/>
                    </a:cubicBezTo>
                    <a:cubicBezTo>
                      <a:pt x="173160" y="825088"/>
                      <a:pt x="166781" y="826038"/>
                      <a:pt x="164305" y="831268"/>
                    </a:cubicBezTo>
                    <a:cubicBezTo>
                      <a:pt x="161830" y="836497"/>
                      <a:pt x="158117" y="838019"/>
                      <a:pt x="157641" y="841537"/>
                    </a:cubicBezTo>
                    <a:cubicBezTo>
                      <a:pt x="157712" y="845405"/>
                      <a:pt x="158158" y="849258"/>
                      <a:pt x="158974" y="853041"/>
                    </a:cubicBezTo>
                    <a:cubicBezTo>
                      <a:pt x="159110" y="857018"/>
                      <a:pt x="160702" y="860807"/>
                      <a:pt x="163449" y="863690"/>
                    </a:cubicBezTo>
                    <a:cubicBezTo>
                      <a:pt x="166495" y="868159"/>
                      <a:pt x="160783" y="868159"/>
                      <a:pt x="158117" y="870346"/>
                    </a:cubicBezTo>
                    <a:cubicBezTo>
                      <a:pt x="155451" y="872533"/>
                      <a:pt x="157165" y="877477"/>
                      <a:pt x="160783" y="880995"/>
                    </a:cubicBezTo>
                    <a:cubicBezTo>
                      <a:pt x="163755" y="883889"/>
                      <a:pt x="164626" y="888317"/>
                      <a:pt x="162973" y="892119"/>
                    </a:cubicBezTo>
                    <a:cubicBezTo>
                      <a:pt x="161639" y="895257"/>
                      <a:pt x="166114" y="900581"/>
                      <a:pt x="169256" y="903624"/>
                    </a:cubicBezTo>
                    <a:cubicBezTo>
                      <a:pt x="172398" y="906666"/>
                      <a:pt x="171922" y="915224"/>
                      <a:pt x="174493" y="917411"/>
                    </a:cubicBezTo>
                    <a:cubicBezTo>
                      <a:pt x="177151" y="920017"/>
                      <a:pt x="180939" y="921123"/>
                      <a:pt x="184585" y="920358"/>
                    </a:cubicBezTo>
                    <a:cubicBezTo>
                      <a:pt x="188728" y="919057"/>
                      <a:pt x="193175" y="921173"/>
                      <a:pt x="194772" y="925207"/>
                    </a:cubicBezTo>
                    <a:cubicBezTo>
                      <a:pt x="196962" y="929200"/>
                      <a:pt x="200580" y="927489"/>
                      <a:pt x="205435" y="925207"/>
                    </a:cubicBezTo>
                    <a:cubicBezTo>
                      <a:pt x="210291" y="922925"/>
                      <a:pt x="221430" y="929200"/>
                      <a:pt x="224477" y="930532"/>
                    </a:cubicBezTo>
                    <a:cubicBezTo>
                      <a:pt x="227524" y="931863"/>
                      <a:pt x="225810" y="939469"/>
                      <a:pt x="226286" y="944318"/>
                    </a:cubicBezTo>
                    <a:cubicBezTo>
                      <a:pt x="226762" y="949167"/>
                      <a:pt x="223620" y="955443"/>
                      <a:pt x="228475" y="958485"/>
                    </a:cubicBezTo>
                    <a:cubicBezTo>
                      <a:pt x="233331" y="961528"/>
                      <a:pt x="231998" y="968754"/>
                      <a:pt x="237996" y="970941"/>
                    </a:cubicBezTo>
                    <a:cubicBezTo>
                      <a:pt x="243994" y="973128"/>
                      <a:pt x="245994" y="981114"/>
                      <a:pt x="249517" y="982065"/>
                    </a:cubicBezTo>
                    <a:cubicBezTo>
                      <a:pt x="254475" y="983779"/>
                      <a:pt x="258505" y="987460"/>
                      <a:pt x="260656" y="992239"/>
                    </a:cubicBezTo>
                    <a:cubicBezTo>
                      <a:pt x="261513" y="996232"/>
                      <a:pt x="254467" y="999750"/>
                      <a:pt x="250469" y="1001747"/>
                    </a:cubicBezTo>
                    <a:cubicBezTo>
                      <a:pt x="246470" y="1003743"/>
                      <a:pt x="238853" y="996422"/>
                      <a:pt x="236188" y="999560"/>
                    </a:cubicBezTo>
                    <a:cubicBezTo>
                      <a:pt x="233522" y="1002698"/>
                      <a:pt x="237139" y="1008402"/>
                      <a:pt x="239329" y="1018576"/>
                    </a:cubicBezTo>
                    <a:cubicBezTo>
                      <a:pt x="241519" y="1028749"/>
                      <a:pt x="243328" y="1029225"/>
                      <a:pt x="247803" y="1029225"/>
                    </a:cubicBezTo>
                    <a:cubicBezTo>
                      <a:pt x="252278" y="1029225"/>
                      <a:pt x="253992" y="1026087"/>
                      <a:pt x="257324" y="1024281"/>
                    </a:cubicBezTo>
                    <a:cubicBezTo>
                      <a:pt x="260656" y="1022474"/>
                      <a:pt x="267511" y="1025231"/>
                      <a:pt x="270653" y="1024281"/>
                    </a:cubicBezTo>
                    <a:cubicBezTo>
                      <a:pt x="273795" y="1023330"/>
                      <a:pt x="284839" y="1022474"/>
                      <a:pt x="287124" y="1025992"/>
                    </a:cubicBezTo>
                    <a:cubicBezTo>
                      <a:pt x="289838" y="1030535"/>
                      <a:pt x="290786" y="1035915"/>
                      <a:pt x="289790" y="1041110"/>
                    </a:cubicBezTo>
                    <a:cubicBezTo>
                      <a:pt x="287981" y="1044248"/>
                      <a:pt x="291979" y="1047766"/>
                      <a:pt x="294169" y="1052234"/>
                    </a:cubicBezTo>
                    <a:cubicBezTo>
                      <a:pt x="296359" y="1056703"/>
                      <a:pt x="305785" y="1054421"/>
                      <a:pt x="308831" y="1055752"/>
                    </a:cubicBezTo>
                    <a:cubicBezTo>
                      <a:pt x="311878" y="1057083"/>
                      <a:pt x="319114" y="1066877"/>
                      <a:pt x="317781" y="1071250"/>
                    </a:cubicBezTo>
                    <a:cubicBezTo>
                      <a:pt x="316448" y="1075624"/>
                      <a:pt x="322161" y="1076670"/>
                      <a:pt x="325302" y="1075339"/>
                    </a:cubicBezTo>
                    <a:cubicBezTo>
                      <a:pt x="328444" y="1074008"/>
                      <a:pt x="331491" y="1077526"/>
                      <a:pt x="334823" y="1079713"/>
                    </a:cubicBezTo>
                    <a:cubicBezTo>
                      <a:pt x="338044" y="1081672"/>
                      <a:pt x="342163" y="1081326"/>
                      <a:pt x="345011" y="1078857"/>
                    </a:cubicBezTo>
                    <a:cubicBezTo>
                      <a:pt x="348533" y="1076670"/>
                      <a:pt x="354531" y="1074863"/>
                      <a:pt x="356150" y="1078001"/>
                    </a:cubicBezTo>
                    <a:cubicBezTo>
                      <a:pt x="357768" y="1081139"/>
                      <a:pt x="365004" y="1086844"/>
                      <a:pt x="365004" y="1088650"/>
                    </a:cubicBezTo>
                    <a:cubicBezTo>
                      <a:pt x="365004" y="1090457"/>
                      <a:pt x="376143" y="1088650"/>
                      <a:pt x="381475" y="1091312"/>
                    </a:cubicBezTo>
                    <a:cubicBezTo>
                      <a:pt x="386807" y="1093975"/>
                      <a:pt x="392519" y="1092643"/>
                      <a:pt x="398327" y="1095686"/>
                    </a:cubicBezTo>
                    <a:cubicBezTo>
                      <a:pt x="404135" y="1098729"/>
                      <a:pt x="409466" y="1099299"/>
                      <a:pt x="409943" y="1102817"/>
                    </a:cubicBezTo>
                    <a:cubicBezTo>
                      <a:pt x="410418" y="1106335"/>
                      <a:pt x="404135" y="1109473"/>
                      <a:pt x="404135" y="1111279"/>
                    </a:cubicBezTo>
                    <a:cubicBezTo>
                      <a:pt x="404135" y="1113086"/>
                      <a:pt x="408990" y="1114322"/>
                      <a:pt x="408990" y="1116984"/>
                    </a:cubicBezTo>
                    <a:cubicBezTo>
                      <a:pt x="408990" y="1119646"/>
                      <a:pt x="402802" y="1119646"/>
                      <a:pt x="401945" y="1121928"/>
                    </a:cubicBezTo>
                    <a:cubicBezTo>
                      <a:pt x="401088" y="1124210"/>
                      <a:pt x="405468" y="1127253"/>
                      <a:pt x="406325" y="1129439"/>
                    </a:cubicBezTo>
                    <a:cubicBezTo>
                      <a:pt x="407181" y="1131626"/>
                      <a:pt x="402802" y="1138948"/>
                      <a:pt x="402802" y="1141420"/>
                    </a:cubicBezTo>
                    <a:cubicBezTo>
                      <a:pt x="402802" y="1143892"/>
                      <a:pt x="389473" y="1141420"/>
                      <a:pt x="386331" y="1141420"/>
                    </a:cubicBezTo>
                    <a:cubicBezTo>
                      <a:pt x="383189" y="1141420"/>
                      <a:pt x="373859" y="1151688"/>
                      <a:pt x="370812" y="1152068"/>
                    </a:cubicBezTo>
                    <a:cubicBezTo>
                      <a:pt x="367765" y="1152449"/>
                      <a:pt x="369384" y="1157393"/>
                      <a:pt x="370812" y="1161576"/>
                    </a:cubicBezTo>
                    <a:cubicBezTo>
                      <a:pt x="380333" y="1159770"/>
                      <a:pt x="389853" y="1159009"/>
                      <a:pt x="391282" y="1161576"/>
                    </a:cubicBezTo>
                    <a:cubicBezTo>
                      <a:pt x="392710" y="1164144"/>
                      <a:pt x="370526" y="1174507"/>
                      <a:pt x="366337" y="1176029"/>
                    </a:cubicBezTo>
                    <a:cubicBezTo>
                      <a:pt x="362148" y="1177550"/>
                      <a:pt x="374334" y="1183730"/>
                      <a:pt x="374049" y="1187248"/>
                    </a:cubicBezTo>
                    <a:cubicBezTo>
                      <a:pt x="373763" y="1190766"/>
                      <a:pt x="361005" y="1191717"/>
                      <a:pt x="362243" y="1198848"/>
                    </a:cubicBezTo>
                    <a:cubicBezTo>
                      <a:pt x="363481" y="1205979"/>
                      <a:pt x="358054" y="1207405"/>
                      <a:pt x="351294" y="1207405"/>
                    </a:cubicBezTo>
                    <a:cubicBezTo>
                      <a:pt x="344534" y="1207405"/>
                      <a:pt x="342630" y="1211494"/>
                      <a:pt x="345963" y="1212159"/>
                    </a:cubicBezTo>
                    <a:cubicBezTo>
                      <a:pt x="349295" y="1212825"/>
                      <a:pt x="348914" y="1221667"/>
                      <a:pt x="361672" y="1224805"/>
                    </a:cubicBezTo>
                    <a:cubicBezTo>
                      <a:pt x="376241" y="1230433"/>
                      <a:pt x="389099" y="1239736"/>
                      <a:pt x="398994" y="1251808"/>
                    </a:cubicBezTo>
                    <a:cubicBezTo>
                      <a:pt x="400543" y="1253404"/>
                      <a:pt x="402305" y="1254780"/>
                      <a:pt x="404230" y="1255896"/>
                    </a:cubicBezTo>
                    <a:cubicBezTo>
                      <a:pt x="406498" y="1254329"/>
                      <a:pt x="409006" y="1253141"/>
                      <a:pt x="411656" y="1252378"/>
                    </a:cubicBezTo>
                    <a:cubicBezTo>
                      <a:pt x="420217" y="1252210"/>
                      <a:pt x="428623" y="1254665"/>
                      <a:pt x="435744" y="1259414"/>
                    </a:cubicBezTo>
                    <a:cubicBezTo>
                      <a:pt x="441932" y="1263883"/>
                      <a:pt x="464306" y="1258558"/>
                      <a:pt x="466782" y="1262076"/>
                    </a:cubicBezTo>
                    <a:cubicBezTo>
                      <a:pt x="469671" y="1266347"/>
                      <a:pt x="474172" y="1269263"/>
                      <a:pt x="479254" y="1270158"/>
                    </a:cubicBezTo>
                    <a:cubicBezTo>
                      <a:pt x="483729" y="1270158"/>
                      <a:pt x="488108" y="1279001"/>
                      <a:pt x="491726" y="1276338"/>
                    </a:cubicBezTo>
                    <a:cubicBezTo>
                      <a:pt x="498283" y="1274149"/>
                      <a:pt x="505201" y="1273246"/>
                      <a:pt x="512101" y="1273676"/>
                    </a:cubicBezTo>
                    <a:cubicBezTo>
                      <a:pt x="515719" y="1273676"/>
                      <a:pt x="515719" y="1276338"/>
                      <a:pt x="519241" y="1276338"/>
                    </a:cubicBezTo>
                    <a:cubicBezTo>
                      <a:pt x="522764" y="1276338"/>
                      <a:pt x="522859" y="1289650"/>
                      <a:pt x="525525" y="1288794"/>
                    </a:cubicBezTo>
                    <a:cubicBezTo>
                      <a:pt x="528191" y="1287938"/>
                      <a:pt x="537902" y="1296781"/>
                      <a:pt x="544567" y="1297636"/>
                    </a:cubicBezTo>
                    <a:cubicBezTo>
                      <a:pt x="551231" y="1298492"/>
                      <a:pt x="556944" y="1309141"/>
                      <a:pt x="559610" y="1308285"/>
                    </a:cubicBezTo>
                    <a:cubicBezTo>
                      <a:pt x="562276" y="1307430"/>
                      <a:pt x="566750" y="1312754"/>
                      <a:pt x="568559" y="1308285"/>
                    </a:cubicBezTo>
                    <a:cubicBezTo>
                      <a:pt x="570368" y="1303817"/>
                      <a:pt x="579032" y="1306099"/>
                      <a:pt x="581412" y="1298777"/>
                    </a:cubicBezTo>
                    <a:cubicBezTo>
                      <a:pt x="570178" y="1285086"/>
                      <a:pt x="558086" y="1269778"/>
                      <a:pt x="558467" y="1263883"/>
                    </a:cubicBezTo>
                    <a:cubicBezTo>
                      <a:pt x="559038" y="1253804"/>
                      <a:pt x="563227" y="1247339"/>
                      <a:pt x="550755" y="1236690"/>
                    </a:cubicBezTo>
                    <a:cubicBezTo>
                      <a:pt x="538283" y="1226041"/>
                      <a:pt x="551898" y="1218910"/>
                      <a:pt x="560847" y="1207690"/>
                    </a:cubicBezTo>
                    <a:cubicBezTo>
                      <a:pt x="569797" y="1196471"/>
                      <a:pt x="585697" y="1193238"/>
                      <a:pt x="596360" y="1186107"/>
                    </a:cubicBezTo>
                    <a:cubicBezTo>
                      <a:pt x="594320" y="1184622"/>
                      <a:pt x="592153" y="1183317"/>
                      <a:pt x="589886" y="1182209"/>
                    </a:cubicBezTo>
                    <a:cubicBezTo>
                      <a:pt x="581888" y="1178691"/>
                      <a:pt x="579223" y="1175173"/>
                      <a:pt x="585411" y="1173366"/>
                    </a:cubicBezTo>
                    <a:cubicBezTo>
                      <a:pt x="591600" y="1171560"/>
                      <a:pt x="588934" y="1168042"/>
                      <a:pt x="582745" y="1160911"/>
                    </a:cubicBezTo>
                    <a:cubicBezTo>
                      <a:pt x="576557" y="1153780"/>
                      <a:pt x="573891" y="1146744"/>
                      <a:pt x="570273" y="1146744"/>
                    </a:cubicBezTo>
                    <a:cubicBezTo>
                      <a:pt x="565532" y="1146173"/>
                      <a:pt x="560726" y="1146463"/>
                      <a:pt x="556087" y="1147600"/>
                    </a:cubicBezTo>
                    <a:cubicBezTo>
                      <a:pt x="550755" y="1149406"/>
                      <a:pt x="551612" y="1143131"/>
                      <a:pt x="552564" y="1136951"/>
                    </a:cubicBezTo>
                    <a:cubicBezTo>
                      <a:pt x="553516" y="1130771"/>
                      <a:pt x="543043" y="1131626"/>
                      <a:pt x="540949" y="1128964"/>
                    </a:cubicBezTo>
                    <a:cubicBezTo>
                      <a:pt x="538854" y="1126302"/>
                      <a:pt x="543615" y="1117459"/>
                      <a:pt x="545424" y="1116509"/>
                    </a:cubicBezTo>
                    <a:cubicBezTo>
                      <a:pt x="547233" y="1115558"/>
                      <a:pt x="552564" y="1112991"/>
                      <a:pt x="552564" y="1110328"/>
                    </a:cubicBezTo>
                    <a:cubicBezTo>
                      <a:pt x="552564" y="1107666"/>
                      <a:pt x="543043" y="1106810"/>
                      <a:pt x="546280" y="1100820"/>
                    </a:cubicBezTo>
                    <a:cubicBezTo>
                      <a:pt x="549517" y="1094830"/>
                      <a:pt x="556944" y="1094640"/>
                      <a:pt x="556944" y="1088460"/>
                    </a:cubicBezTo>
                    <a:cubicBezTo>
                      <a:pt x="556944" y="1082280"/>
                      <a:pt x="562276" y="1076860"/>
                      <a:pt x="568559" y="1081329"/>
                    </a:cubicBezTo>
                    <a:cubicBezTo>
                      <a:pt x="574843" y="1085798"/>
                      <a:pt x="577414" y="1097302"/>
                      <a:pt x="584554" y="1094640"/>
                    </a:cubicBezTo>
                    <a:cubicBezTo>
                      <a:pt x="591695" y="1091978"/>
                      <a:pt x="587220" y="1085798"/>
                      <a:pt x="586268" y="1082185"/>
                    </a:cubicBezTo>
                    <a:cubicBezTo>
                      <a:pt x="585316" y="1078572"/>
                      <a:pt x="583602" y="1073342"/>
                      <a:pt x="591600" y="1071536"/>
                    </a:cubicBezTo>
                    <a:cubicBezTo>
                      <a:pt x="599597" y="1069729"/>
                      <a:pt x="596074" y="1062028"/>
                      <a:pt x="602263" y="1062028"/>
                    </a:cubicBezTo>
                    <a:cubicBezTo>
                      <a:pt x="609881" y="1060150"/>
                      <a:pt x="617103" y="1056930"/>
                      <a:pt x="623589" y="1052520"/>
                    </a:cubicBezTo>
                    <a:cubicBezTo>
                      <a:pt x="627207" y="1050713"/>
                      <a:pt x="635205" y="1046339"/>
                      <a:pt x="638728" y="1048051"/>
                    </a:cubicBezTo>
                    <a:cubicBezTo>
                      <a:pt x="642250" y="1049762"/>
                      <a:pt x="646725" y="1054326"/>
                      <a:pt x="649391" y="1048051"/>
                    </a:cubicBezTo>
                    <a:cubicBezTo>
                      <a:pt x="652057" y="1041775"/>
                      <a:pt x="662720" y="1044533"/>
                      <a:pt x="663672" y="1048051"/>
                    </a:cubicBezTo>
                    <a:cubicBezTo>
                      <a:pt x="664624" y="1051569"/>
                      <a:pt x="681381" y="1051664"/>
                      <a:pt x="686712" y="1055182"/>
                    </a:cubicBezTo>
                    <a:cubicBezTo>
                      <a:pt x="692044" y="1058700"/>
                      <a:pt x="703660" y="1065831"/>
                      <a:pt x="703660" y="1069349"/>
                    </a:cubicBezTo>
                    <a:cubicBezTo>
                      <a:pt x="703660" y="1072867"/>
                      <a:pt x="708991" y="1078286"/>
                      <a:pt x="708991" y="1072011"/>
                    </a:cubicBezTo>
                    <a:cubicBezTo>
                      <a:pt x="708991" y="1065736"/>
                      <a:pt x="713371" y="1067637"/>
                      <a:pt x="720512" y="1072011"/>
                    </a:cubicBezTo>
                    <a:cubicBezTo>
                      <a:pt x="727652" y="1076385"/>
                      <a:pt x="737459" y="1074673"/>
                      <a:pt x="739553" y="1070300"/>
                    </a:cubicBezTo>
                    <a:cubicBezTo>
                      <a:pt x="741648" y="1065926"/>
                      <a:pt x="754691" y="1060791"/>
                      <a:pt x="759166" y="1064024"/>
                    </a:cubicBezTo>
                    <a:cubicBezTo>
                      <a:pt x="763641" y="1067257"/>
                      <a:pt x="765355" y="1070300"/>
                      <a:pt x="770686" y="1064975"/>
                    </a:cubicBezTo>
                    <a:cubicBezTo>
                      <a:pt x="776018" y="1059651"/>
                      <a:pt x="788490" y="1060506"/>
                      <a:pt x="790204" y="1065831"/>
                    </a:cubicBezTo>
                    <a:cubicBezTo>
                      <a:pt x="791918" y="1071155"/>
                      <a:pt x="798201" y="1072011"/>
                      <a:pt x="803533" y="1072011"/>
                    </a:cubicBezTo>
                    <a:cubicBezTo>
                      <a:pt x="808865" y="1072011"/>
                      <a:pt x="809817" y="1079998"/>
                      <a:pt x="813054" y="1078286"/>
                    </a:cubicBezTo>
                    <a:cubicBezTo>
                      <a:pt x="816291" y="1076575"/>
                      <a:pt x="815720" y="1067637"/>
                      <a:pt x="820195" y="1068778"/>
                    </a:cubicBezTo>
                    <a:cubicBezTo>
                      <a:pt x="824669" y="1069919"/>
                      <a:pt x="828192" y="1074958"/>
                      <a:pt x="835237" y="1074958"/>
                    </a:cubicBezTo>
                    <a:cubicBezTo>
                      <a:pt x="842283" y="1074958"/>
                      <a:pt x="847710" y="1073152"/>
                      <a:pt x="847710" y="1067923"/>
                    </a:cubicBezTo>
                    <a:cubicBezTo>
                      <a:pt x="847710" y="1062693"/>
                      <a:pt x="846853" y="1053660"/>
                      <a:pt x="842378" y="1053660"/>
                    </a:cubicBezTo>
                    <a:cubicBezTo>
                      <a:pt x="837903" y="1053660"/>
                      <a:pt x="833524" y="1049287"/>
                      <a:pt x="828192" y="1049287"/>
                    </a:cubicBezTo>
                    <a:cubicBezTo>
                      <a:pt x="822860" y="1049287"/>
                      <a:pt x="817529" y="1040349"/>
                      <a:pt x="822860" y="1038543"/>
                    </a:cubicBezTo>
                    <a:cubicBezTo>
                      <a:pt x="828192" y="1036736"/>
                      <a:pt x="837046" y="1032362"/>
                      <a:pt x="835237" y="1027894"/>
                    </a:cubicBezTo>
                    <a:cubicBezTo>
                      <a:pt x="833428" y="1023425"/>
                      <a:pt x="831715" y="1014583"/>
                      <a:pt x="838855" y="1013727"/>
                    </a:cubicBezTo>
                    <a:cubicBezTo>
                      <a:pt x="845996" y="1012871"/>
                      <a:pt x="861039" y="1012871"/>
                      <a:pt x="860182" y="1010209"/>
                    </a:cubicBezTo>
                    <a:cubicBezTo>
                      <a:pt x="859325" y="1007547"/>
                      <a:pt x="845044" y="1005740"/>
                      <a:pt x="842378" y="1001271"/>
                    </a:cubicBezTo>
                    <a:cubicBezTo>
                      <a:pt x="839712" y="996803"/>
                      <a:pt x="838855" y="986249"/>
                      <a:pt x="841521" y="984442"/>
                    </a:cubicBezTo>
                    <a:cubicBezTo>
                      <a:pt x="844187" y="982636"/>
                      <a:pt x="853041" y="985298"/>
                      <a:pt x="858373" y="983586"/>
                    </a:cubicBezTo>
                    <a:cubicBezTo>
                      <a:pt x="863704" y="981875"/>
                      <a:pt x="875320" y="986249"/>
                      <a:pt x="882365" y="980924"/>
                    </a:cubicBezTo>
                    <a:cubicBezTo>
                      <a:pt x="891736" y="976230"/>
                      <a:pt x="902174" y="974067"/>
                      <a:pt x="912642" y="974649"/>
                    </a:cubicBezTo>
                    <a:cubicBezTo>
                      <a:pt x="920639" y="974649"/>
                      <a:pt x="926827" y="969324"/>
                      <a:pt x="933016" y="968469"/>
                    </a:cubicBezTo>
                    <a:cubicBezTo>
                      <a:pt x="942645" y="967333"/>
                      <a:pt x="952187" y="965554"/>
                      <a:pt x="961578" y="963144"/>
                    </a:cubicBezTo>
                    <a:cubicBezTo>
                      <a:pt x="966053" y="961338"/>
                      <a:pt x="990141" y="957820"/>
                      <a:pt x="990903" y="953636"/>
                    </a:cubicBezTo>
                    <a:cubicBezTo>
                      <a:pt x="991664" y="949453"/>
                      <a:pt x="1010896" y="945649"/>
                      <a:pt x="1015847" y="947931"/>
                    </a:cubicBezTo>
                    <a:cubicBezTo>
                      <a:pt x="1020564" y="950574"/>
                      <a:pt x="1026101" y="951354"/>
                      <a:pt x="1031366" y="950118"/>
                    </a:cubicBezTo>
                    <a:cubicBezTo>
                      <a:pt x="1035841" y="948312"/>
                      <a:pt x="1045171" y="953256"/>
                      <a:pt x="1044219" y="958105"/>
                    </a:cubicBezTo>
                    <a:cubicBezTo>
                      <a:pt x="1043267" y="962954"/>
                      <a:pt x="1048218" y="968278"/>
                      <a:pt x="1047837" y="972272"/>
                    </a:cubicBezTo>
                    <a:cubicBezTo>
                      <a:pt x="1047456" y="976265"/>
                      <a:pt x="1042886" y="977596"/>
                      <a:pt x="1045552" y="980734"/>
                    </a:cubicBezTo>
                    <a:cubicBezTo>
                      <a:pt x="1048218" y="983872"/>
                      <a:pt x="1060214" y="981590"/>
                      <a:pt x="1063832" y="977596"/>
                    </a:cubicBezTo>
                    <a:cubicBezTo>
                      <a:pt x="1067450" y="973603"/>
                      <a:pt x="1071354" y="979403"/>
                      <a:pt x="1071354" y="982540"/>
                    </a:cubicBezTo>
                    <a:cubicBezTo>
                      <a:pt x="1071354" y="985678"/>
                      <a:pt x="1077161" y="987865"/>
                      <a:pt x="1077161" y="983872"/>
                    </a:cubicBezTo>
                    <a:cubicBezTo>
                      <a:pt x="1077161" y="979878"/>
                      <a:pt x="1084207" y="982540"/>
                      <a:pt x="1086682" y="985203"/>
                    </a:cubicBezTo>
                    <a:cubicBezTo>
                      <a:pt x="1089158" y="987865"/>
                      <a:pt x="1097345" y="982065"/>
                      <a:pt x="1097345" y="986534"/>
                    </a:cubicBezTo>
                    <a:cubicBezTo>
                      <a:pt x="1097345" y="991003"/>
                      <a:pt x="1084873" y="994521"/>
                      <a:pt x="1090205" y="999370"/>
                    </a:cubicBezTo>
                    <a:cubicBezTo>
                      <a:pt x="1095536" y="1004219"/>
                      <a:pt x="1098678" y="993570"/>
                      <a:pt x="1105343" y="995852"/>
                    </a:cubicBezTo>
                    <a:cubicBezTo>
                      <a:pt x="1112007" y="998134"/>
                      <a:pt x="1120862" y="988245"/>
                      <a:pt x="1127146" y="986914"/>
                    </a:cubicBezTo>
                    <a:cubicBezTo>
                      <a:pt x="1133664" y="984410"/>
                      <a:pt x="1139788" y="980984"/>
                      <a:pt x="1145330" y="976741"/>
                    </a:cubicBezTo>
                    <a:cubicBezTo>
                      <a:pt x="1150662" y="973603"/>
                      <a:pt x="1162182" y="974554"/>
                      <a:pt x="1158659" y="978072"/>
                    </a:cubicBezTo>
                    <a:cubicBezTo>
                      <a:pt x="1155137" y="981590"/>
                      <a:pt x="1151138" y="988245"/>
                      <a:pt x="1164467" y="993189"/>
                    </a:cubicBezTo>
                    <a:cubicBezTo>
                      <a:pt x="1177796" y="998134"/>
                      <a:pt x="1193029" y="1023805"/>
                      <a:pt x="1201313" y="1036641"/>
                    </a:cubicBezTo>
                    <a:cubicBezTo>
                      <a:pt x="1209596" y="1049477"/>
                      <a:pt x="1217784" y="1072581"/>
                      <a:pt x="1222163" y="1072581"/>
                    </a:cubicBezTo>
                    <a:cubicBezTo>
                      <a:pt x="1226543" y="1072581"/>
                      <a:pt x="1227971" y="1061077"/>
                      <a:pt x="1233779" y="1059746"/>
                    </a:cubicBezTo>
                    <a:cubicBezTo>
                      <a:pt x="1239586" y="1058414"/>
                      <a:pt x="1243300" y="1069254"/>
                      <a:pt x="1249298" y="1070870"/>
                    </a:cubicBezTo>
                    <a:cubicBezTo>
                      <a:pt x="1255296" y="1072486"/>
                      <a:pt x="1263960" y="1075719"/>
                      <a:pt x="1268911" y="1073913"/>
                    </a:cubicBezTo>
                    <a:cubicBezTo>
                      <a:pt x="1273861" y="1072106"/>
                      <a:pt x="1284906" y="1065926"/>
                      <a:pt x="1288904" y="1068208"/>
                    </a:cubicBezTo>
                    <a:cubicBezTo>
                      <a:pt x="1292903" y="1070490"/>
                      <a:pt x="1298425" y="1070395"/>
                      <a:pt x="1301758" y="1078857"/>
                    </a:cubicBezTo>
                    <a:cubicBezTo>
                      <a:pt x="1305090" y="1087319"/>
                      <a:pt x="1310707" y="1089030"/>
                      <a:pt x="1314230" y="1089030"/>
                    </a:cubicBezTo>
                    <a:cubicBezTo>
                      <a:pt x="1317753" y="1089030"/>
                      <a:pt x="1318514" y="1093024"/>
                      <a:pt x="1318514" y="1096542"/>
                    </a:cubicBezTo>
                    <a:cubicBezTo>
                      <a:pt x="1318514" y="1100060"/>
                      <a:pt x="1324988" y="1104909"/>
                      <a:pt x="1328606" y="1104909"/>
                    </a:cubicBezTo>
                    <a:cubicBezTo>
                      <a:pt x="1334073" y="1104819"/>
                      <a:pt x="1339484" y="1103790"/>
                      <a:pt x="1344601" y="1101866"/>
                    </a:cubicBezTo>
                    <a:cubicBezTo>
                      <a:pt x="1347553" y="1100155"/>
                      <a:pt x="1351075" y="1098348"/>
                      <a:pt x="1351742" y="1102532"/>
                    </a:cubicBezTo>
                    <a:cubicBezTo>
                      <a:pt x="1352408" y="1106715"/>
                      <a:pt x="1357645" y="1113181"/>
                      <a:pt x="1361263" y="1113181"/>
                    </a:cubicBezTo>
                    <a:cubicBezTo>
                      <a:pt x="1364880" y="1113181"/>
                      <a:pt x="1371926" y="1116128"/>
                      <a:pt x="1372497" y="1113181"/>
                    </a:cubicBezTo>
                    <a:cubicBezTo>
                      <a:pt x="1373068" y="1110233"/>
                      <a:pt x="1382589" y="1108427"/>
                      <a:pt x="1386207" y="1107856"/>
                    </a:cubicBezTo>
                    <a:cubicBezTo>
                      <a:pt x="1389825" y="1107286"/>
                      <a:pt x="1402202" y="1104909"/>
                      <a:pt x="1404487" y="1099584"/>
                    </a:cubicBezTo>
                    <a:cubicBezTo>
                      <a:pt x="1406772" y="1094260"/>
                      <a:pt x="1416959" y="1094260"/>
                      <a:pt x="1419911" y="1090647"/>
                    </a:cubicBezTo>
                    <a:cubicBezTo>
                      <a:pt x="1422862" y="1087034"/>
                      <a:pt x="1431145" y="1085322"/>
                      <a:pt x="1432954" y="1081804"/>
                    </a:cubicBezTo>
                    <a:cubicBezTo>
                      <a:pt x="1434763" y="1078286"/>
                      <a:pt x="1445426" y="1078857"/>
                      <a:pt x="1446569" y="1075814"/>
                    </a:cubicBezTo>
                    <a:cubicBezTo>
                      <a:pt x="1447711" y="1072772"/>
                      <a:pt x="1456661" y="1072296"/>
                      <a:pt x="1460850" y="1073437"/>
                    </a:cubicBezTo>
                    <a:cubicBezTo>
                      <a:pt x="1469956" y="1075849"/>
                      <a:pt x="1479260" y="1077440"/>
                      <a:pt x="1488651" y="1078191"/>
                    </a:cubicBezTo>
                    <a:cubicBezTo>
                      <a:pt x="1491603" y="1077621"/>
                      <a:pt x="1492269" y="1088935"/>
                      <a:pt x="1495220" y="1089506"/>
                    </a:cubicBezTo>
                    <a:cubicBezTo>
                      <a:pt x="1498172" y="1090076"/>
                      <a:pt x="1508835" y="1098348"/>
                      <a:pt x="1511787" y="1095971"/>
                    </a:cubicBezTo>
                    <a:cubicBezTo>
                      <a:pt x="1516437" y="1092502"/>
                      <a:pt x="1522685" y="1092057"/>
                      <a:pt x="1527782" y="1094830"/>
                    </a:cubicBezTo>
                    <a:cubicBezTo>
                      <a:pt x="1533685" y="1098348"/>
                      <a:pt x="1539683" y="1103102"/>
                      <a:pt x="1541968" y="1098919"/>
                    </a:cubicBezTo>
                    <a:cubicBezTo>
                      <a:pt x="1544253" y="1094735"/>
                      <a:pt x="1556820" y="1093024"/>
                      <a:pt x="1558629" y="1090647"/>
                    </a:cubicBezTo>
                    <a:cubicBezTo>
                      <a:pt x="1560438" y="1088270"/>
                      <a:pt x="1562152" y="1081139"/>
                      <a:pt x="1559200" y="1078857"/>
                    </a:cubicBezTo>
                    <a:cubicBezTo>
                      <a:pt x="1555687" y="1073867"/>
                      <a:pt x="1553254" y="1068200"/>
                      <a:pt x="1552060" y="1062218"/>
                    </a:cubicBezTo>
                    <a:cubicBezTo>
                      <a:pt x="1550917" y="1057559"/>
                      <a:pt x="1559200" y="1056323"/>
                      <a:pt x="1560343" y="1052710"/>
                    </a:cubicBezTo>
                    <a:cubicBezTo>
                      <a:pt x="1561485" y="1049097"/>
                      <a:pt x="1568721" y="1047956"/>
                      <a:pt x="1571006" y="1045579"/>
                    </a:cubicBezTo>
                    <a:cubicBezTo>
                      <a:pt x="1573291" y="1043202"/>
                      <a:pt x="1573957" y="1037877"/>
                      <a:pt x="1578147" y="1039018"/>
                    </a:cubicBezTo>
                    <a:cubicBezTo>
                      <a:pt x="1583343" y="1040343"/>
                      <a:pt x="1588339" y="1042357"/>
                      <a:pt x="1592999" y="1045008"/>
                    </a:cubicBezTo>
                    <a:cubicBezTo>
                      <a:pt x="1596793" y="1047064"/>
                      <a:pt x="1601063" y="1048080"/>
                      <a:pt x="1605376" y="1047956"/>
                    </a:cubicBezTo>
                    <a:cubicBezTo>
                      <a:pt x="1610683" y="1048871"/>
                      <a:pt x="1615741" y="1050879"/>
                      <a:pt x="1620228" y="1053851"/>
                    </a:cubicBezTo>
                    <a:cubicBezTo>
                      <a:pt x="1624418" y="1056228"/>
                      <a:pt x="1637461" y="1056228"/>
                      <a:pt x="1639270" y="1059746"/>
                    </a:cubicBezTo>
                    <a:cubicBezTo>
                      <a:pt x="1641079" y="1063264"/>
                      <a:pt x="1638699" y="1073342"/>
                      <a:pt x="1641650" y="1076955"/>
                    </a:cubicBezTo>
                    <a:cubicBezTo>
                      <a:pt x="1644602" y="1080568"/>
                      <a:pt x="1651742" y="1088175"/>
                      <a:pt x="1654123" y="1086463"/>
                    </a:cubicBezTo>
                    <a:cubicBezTo>
                      <a:pt x="1656503" y="1084752"/>
                      <a:pt x="1667738" y="1092453"/>
                      <a:pt x="1671926" y="1091788"/>
                    </a:cubicBezTo>
                    <a:cubicBezTo>
                      <a:pt x="1676116" y="1091122"/>
                      <a:pt x="1682590" y="1084752"/>
                      <a:pt x="1686113" y="1084752"/>
                    </a:cubicBezTo>
                    <a:cubicBezTo>
                      <a:pt x="1689636" y="1084752"/>
                      <a:pt x="1700965" y="1081804"/>
                      <a:pt x="1704488" y="1082375"/>
                    </a:cubicBezTo>
                    <a:cubicBezTo>
                      <a:pt x="1708011" y="1082945"/>
                      <a:pt x="1721054" y="1087699"/>
                      <a:pt x="1722863" y="1086463"/>
                    </a:cubicBezTo>
                    <a:cubicBezTo>
                      <a:pt x="1724672" y="1085227"/>
                      <a:pt x="1736478" y="1087129"/>
                      <a:pt x="1738287" y="1090647"/>
                    </a:cubicBezTo>
                    <a:cubicBezTo>
                      <a:pt x="1740096" y="1094165"/>
                      <a:pt x="1754853" y="1094165"/>
                      <a:pt x="1754853" y="1098348"/>
                    </a:cubicBezTo>
                    <a:cubicBezTo>
                      <a:pt x="1754853" y="1102532"/>
                      <a:pt x="1763136" y="1104814"/>
                      <a:pt x="1765516" y="1109568"/>
                    </a:cubicBezTo>
                    <a:cubicBezTo>
                      <a:pt x="1767896" y="1114322"/>
                      <a:pt x="1787414" y="1111374"/>
                      <a:pt x="1791032" y="1114322"/>
                    </a:cubicBezTo>
                    <a:cubicBezTo>
                      <a:pt x="1799715" y="1117002"/>
                      <a:pt x="1809007" y="1117002"/>
                      <a:pt x="1817690" y="1114322"/>
                    </a:cubicBezTo>
                    <a:cubicBezTo>
                      <a:pt x="1818262" y="1111945"/>
                      <a:pt x="1839588" y="1110804"/>
                      <a:pt x="1843778" y="1107761"/>
                    </a:cubicBezTo>
                    <a:cubicBezTo>
                      <a:pt x="1847967" y="1104719"/>
                      <a:pt x="1859106" y="1106050"/>
                      <a:pt x="1859773" y="1101866"/>
                    </a:cubicBezTo>
                    <a:cubicBezTo>
                      <a:pt x="1860439" y="1097683"/>
                      <a:pt x="1871007" y="1094830"/>
                      <a:pt x="1875767" y="1091217"/>
                    </a:cubicBezTo>
                    <a:cubicBezTo>
                      <a:pt x="1880528" y="1087604"/>
                      <a:pt x="1899474" y="1088270"/>
                      <a:pt x="1900617" y="1092453"/>
                    </a:cubicBezTo>
                    <a:cubicBezTo>
                      <a:pt x="1901759" y="1096637"/>
                      <a:pt x="1913089" y="1097778"/>
                      <a:pt x="1917849" y="1095971"/>
                    </a:cubicBezTo>
                    <a:cubicBezTo>
                      <a:pt x="1922610" y="1094165"/>
                      <a:pt x="1934987" y="1096542"/>
                      <a:pt x="1936891" y="1100725"/>
                    </a:cubicBezTo>
                    <a:cubicBezTo>
                      <a:pt x="1938795" y="1104909"/>
                      <a:pt x="1952886" y="1107191"/>
                      <a:pt x="1956409" y="1106050"/>
                    </a:cubicBezTo>
                    <a:cubicBezTo>
                      <a:pt x="1962559" y="1102332"/>
                      <a:pt x="1968916" y="1098967"/>
                      <a:pt x="1975450" y="1095971"/>
                    </a:cubicBezTo>
                    <a:cubicBezTo>
                      <a:pt x="1979639" y="1095401"/>
                      <a:pt x="1985542" y="1091217"/>
                      <a:pt x="1984400" y="1087129"/>
                    </a:cubicBezTo>
                    <a:cubicBezTo>
                      <a:pt x="1983257" y="1083040"/>
                      <a:pt x="1992683" y="1071155"/>
                      <a:pt x="1993921" y="1066401"/>
                    </a:cubicBezTo>
                    <a:cubicBezTo>
                      <a:pt x="1996576" y="1059198"/>
                      <a:pt x="2000842" y="1052695"/>
                      <a:pt x="2006393" y="1047385"/>
                    </a:cubicBezTo>
                    <a:cubicBezTo>
                      <a:pt x="2009344" y="1046149"/>
                      <a:pt x="2015914" y="1040825"/>
                      <a:pt x="2015248" y="1037307"/>
                    </a:cubicBezTo>
                    <a:cubicBezTo>
                      <a:pt x="2014581" y="1033789"/>
                      <a:pt x="2012867" y="1023045"/>
                      <a:pt x="2009344" y="1023045"/>
                    </a:cubicBezTo>
                    <a:cubicBezTo>
                      <a:pt x="2005822" y="1023045"/>
                      <a:pt x="1999252" y="1023710"/>
                      <a:pt x="2007535" y="1012396"/>
                    </a:cubicBezTo>
                    <a:cubicBezTo>
                      <a:pt x="2013996" y="1005355"/>
                      <a:pt x="2023681" y="1002215"/>
                      <a:pt x="2033051" y="1004124"/>
                    </a:cubicBezTo>
                    <a:cubicBezTo>
                      <a:pt x="2042751" y="1001889"/>
                      <a:pt x="2052728" y="1001089"/>
                      <a:pt x="2062661" y="1001747"/>
                    </a:cubicBezTo>
                    <a:cubicBezTo>
                      <a:pt x="2070944" y="1004124"/>
                      <a:pt x="2076276" y="1000606"/>
                      <a:pt x="2085225" y="1005360"/>
                    </a:cubicBezTo>
                    <a:cubicBezTo>
                      <a:pt x="2094175" y="1010114"/>
                      <a:pt x="2106552" y="1008307"/>
                      <a:pt x="2109503" y="1012396"/>
                    </a:cubicBezTo>
                    <a:cubicBezTo>
                      <a:pt x="2112455" y="1016484"/>
                      <a:pt x="2124356" y="1020097"/>
                      <a:pt x="2122547" y="1027228"/>
                    </a:cubicBezTo>
                    <a:cubicBezTo>
                      <a:pt x="2120738" y="1034359"/>
                      <a:pt x="2129021" y="1030176"/>
                      <a:pt x="2132068" y="1045579"/>
                    </a:cubicBezTo>
                    <a:cubicBezTo>
                      <a:pt x="2135114" y="1060982"/>
                      <a:pt x="2142160" y="1062123"/>
                      <a:pt x="2143969" y="1069254"/>
                    </a:cubicBezTo>
                    <a:cubicBezTo>
                      <a:pt x="2145778" y="1076385"/>
                      <a:pt x="2155203" y="1089411"/>
                      <a:pt x="2154061" y="1093499"/>
                    </a:cubicBezTo>
                    <a:cubicBezTo>
                      <a:pt x="2152918" y="1097588"/>
                      <a:pt x="2151681" y="1104148"/>
                      <a:pt x="2161773" y="1104719"/>
                    </a:cubicBezTo>
                    <a:cubicBezTo>
                      <a:pt x="2171865" y="1105289"/>
                      <a:pt x="2178910" y="1112991"/>
                      <a:pt x="2180814" y="1111850"/>
                    </a:cubicBezTo>
                    <a:cubicBezTo>
                      <a:pt x="2188379" y="1112316"/>
                      <a:pt x="2195532" y="1115450"/>
                      <a:pt x="2200998" y="1120692"/>
                    </a:cubicBezTo>
                    <a:cubicBezTo>
                      <a:pt x="2206901" y="1126682"/>
                      <a:pt x="2215756" y="1123735"/>
                      <a:pt x="2215185" y="1130200"/>
                    </a:cubicBezTo>
                    <a:cubicBezTo>
                      <a:pt x="2214613" y="1136666"/>
                      <a:pt x="2219945" y="1141990"/>
                      <a:pt x="2219373" y="1147314"/>
                    </a:cubicBezTo>
                    <a:cubicBezTo>
                      <a:pt x="2218802" y="1152639"/>
                      <a:pt x="2230609" y="1156252"/>
                      <a:pt x="2238415" y="1155016"/>
                    </a:cubicBezTo>
                    <a:cubicBezTo>
                      <a:pt x="2246222" y="1153780"/>
                      <a:pt x="2252602" y="1157964"/>
                      <a:pt x="2256220" y="1150928"/>
                    </a:cubicBezTo>
                    <a:cubicBezTo>
                      <a:pt x="2259837" y="1143892"/>
                      <a:pt x="2271643" y="1146744"/>
                      <a:pt x="2275737" y="1143797"/>
                    </a:cubicBezTo>
                    <a:cubicBezTo>
                      <a:pt x="2279831" y="1140849"/>
                      <a:pt x="2292399" y="1137331"/>
                      <a:pt x="2291732" y="1147980"/>
                    </a:cubicBezTo>
                    <a:cubicBezTo>
                      <a:pt x="2291066" y="1158629"/>
                      <a:pt x="2298301" y="1161006"/>
                      <a:pt x="2292303" y="1164524"/>
                    </a:cubicBezTo>
                    <a:cubicBezTo>
                      <a:pt x="2286305" y="1168042"/>
                      <a:pt x="2283449" y="1183540"/>
                      <a:pt x="2281640" y="1190006"/>
                    </a:cubicBezTo>
                    <a:cubicBezTo>
                      <a:pt x="2279831" y="1196471"/>
                      <a:pt x="2270977" y="1198277"/>
                      <a:pt x="2269834" y="1205313"/>
                    </a:cubicBezTo>
                    <a:cubicBezTo>
                      <a:pt x="2268692" y="1212349"/>
                      <a:pt x="2260313" y="1213015"/>
                      <a:pt x="2260313" y="1218339"/>
                    </a:cubicBezTo>
                    <a:cubicBezTo>
                      <a:pt x="2260313" y="1223664"/>
                      <a:pt x="2248508" y="1222523"/>
                      <a:pt x="2242510" y="1218339"/>
                    </a:cubicBezTo>
                    <a:cubicBezTo>
                      <a:pt x="2236511" y="1214156"/>
                      <a:pt x="2230703" y="1226041"/>
                      <a:pt x="2225943" y="1226041"/>
                    </a:cubicBezTo>
                    <a:cubicBezTo>
                      <a:pt x="2221182" y="1226041"/>
                      <a:pt x="2221849" y="1236119"/>
                      <a:pt x="2222991" y="1240303"/>
                    </a:cubicBezTo>
                    <a:cubicBezTo>
                      <a:pt x="2224134" y="1244486"/>
                      <a:pt x="2221278" y="1249811"/>
                      <a:pt x="2224229" y="1256847"/>
                    </a:cubicBezTo>
                    <a:cubicBezTo>
                      <a:pt x="2225210" y="1263137"/>
                      <a:pt x="2225656" y="1269498"/>
                      <a:pt x="2225562" y="1275863"/>
                    </a:cubicBezTo>
                    <a:cubicBezTo>
                      <a:pt x="2230414" y="1271710"/>
                      <a:pt x="2236093" y="1268632"/>
                      <a:pt x="2242224" y="1266830"/>
                    </a:cubicBezTo>
                    <a:cubicBezTo>
                      <a:pt x="2249650" y="1266830"/>
                      <a:pt x="2257076" y="1279476"/>
                      <a:pt x="2265359" y="1279761"/>
                    </a:cubicBezTo>
                    <a:cubicBezTo>
                      <a:pt x="2273642" y="1280047"/>
                      <a:pt x="2311345" y="1254945"/>
                      <a:pt x="2311630" y="1251237"/>
                    </a:cubicBezTo>
                    <a:cubicBezTo>
                      <a:pt x="2311916" y="1247529"/>
                      <a:pt x="2333814" y="1226041"/>
                      <a:pt x="2344192" y="1215107"/>
                    </a:cubicBezTo>
                    <a:cubicBezTo>
                      <a:pt x="2355901" y="1203540"/>
                      <a:pt x="2365787" y="1190268"/>
                      <a:pt x="2373516" y="1175744"/>
                    </a:cubicBezTo>
                    <a:cubicBezTo>
                      <a:pt x="2380115" y="1165865"/>
                      <a:pt x="2387233" y="1156344"/>
                      <a:pt x="2394843" y="1147219"/>
                    </a:cubicBezTo>
                    <a:cubicBezTo>
                      <a:pt x="2399711" y="1140898"/>
                      <a:pt x="2403892" y="1134077"/>
                      <a:pt x="2407315" y="1126872"/>
                    </a:cubicBezTo>
                    <a:cubicBezTo>
                      <a:pt x="2413789" y="1112895"/>
                      <a:pt x="2413789" y="1076480"/>
                      <a:pt x="2415883" y="1074103"/>
                    </a:cubicBezTo>
                    <a:cubicBezTo>
                      <a:pt x="2417978" y="1071726"/>
                      <a:pt x="2416740" y="1065545"/>
                      <a:pt x="2419787" y="1061742"/>
                    </a:cubicBezTo>
                    <a:cubicBezTo>
                      <a:pt x="2422834" y="1057939"/>
                      <a:pt x="2421215" y="1052234"/>
                      <a:pt x="2427118" y="1047575"/>
                    </a:cubicBezTo>
                    <a:cubicBezTo>
                      <a:pt x="2431522" y="1044632"/>
                      <a:pt x="2432965" y="1038828"/>
                      <a:pt x="2430450" y="1034169"/>
                    </a:cubicBezTo>
                    <a:cubicBezTo>
                      <a:pt x="2428927" y="1030366"/>
                      <a:pt x="2430450" y="1021809"/>
                      <a:pt x="2429213" y="1019146"/>
                    </a:cubicBezTo>
                    <a:cubicBezTo>
                      <a:pt x="2427975" y="1016484"/>
                      <a:pt x="2428070" y="1015248"/>
                      <a:pt x="2431593" y="1013251"/>
                    </a:cubicBezTo>
                    <a:cubicBezTo>
                      <a:pt x="2435116" y="1011255"/>
                      <a:pt x="2429213" y="1005835"/>
                      <a:pt x="2424166" y="1003743"/>
                    </a:cubicBezTo>
                    <a:cubicBezTo>
                      <a:pt x="2419121" y="1001652"/>
                      <a:pt x="2412647" y="999275"/>
                      <a:pt x="2412075" y="993665"/>
                    </a:cubicBezTo>
                    <a:cubicBezTo>
                      <a:pt x="2409921" y="986757"/>
                      <a:pt x="2403608" y="981981"/>
                      <a:pt x="2396366" y="981780"/>
                    </a:cubicBezTo>
                    <a:cubicBezTo>
                      <a:pt x="2389796" y="982445"/>
                      <a:pt x="2377324" y="978262"/>
                      <a:pt x="2379133" y="982445"/>
                    </a:cubicBezTo>
                    <a:cubicBezTo>
                      <a:pt x="2380942" y="986629"/>
                      <a:pt x="2378562" y="990147"/>
                      <a:pt x="2375325" y="989196"/>
                    </a:cubicBezTo>
                    <a:cubicBezTo>
                      <a:pt x="2372088" y="988245"/>
                      <a:pt x="2370564" y="991003"/>
                      <a:pt x="2366661" y="996898"/>
                    </a:cubicBezTo>
                    <a:cubicBezTo>
                      <a:pt x="2362758" y="1002793"/>
                      <a:pt x="2349238" y="1003458"/>
                      <a:pt x="2355426" y="997848"/>
                    </a:cubicBezTo>
                    <a:cubicBezTo>
                      <a:pt x="2361615" y="992239"/>
                      <a:pt x="2353331" y="991858"/>
                      <a:pt x="2354569" y="985963"/>
                    </a:cubicBezTo>
                    <a:cubicBezTo>
                      <a:pt x="2355807" y="980068"/>
                      <a:pt x="2360758" y="974173"/>
                      <a:pt x="2353998" y="977977"/>
                    </a:cubicBezTo>
                    <a:cubicBezTo>
                      <a:pt x="2347239" y="981780"/>
                      <a:pt x="2347143" y="991003"/>
                      <a:pt x="2341526" y="992239"/>
                    </a:cubicBezTo>
                    <a:cubicBezTo>
                      <a:pt x="2335909" y="993475"/>
                      <a:pt x="2337622" y="976170"/>
                      <a:pt x="2339146" y="971796"/>
                    </a:cubicBezTo>
                    <a:cubicBezTo>
                      <a:pt x="2340669" y="967423"/>
                      <a:pt x="2328768" y="971796"/>
                      <a:pt x="2316296" y="971226"/>
                    </a:cubicBezTo>
                    <a:cubicBezTo>
                      <a:pt x="2303824" y="970655"/>
                      <a:pt x="2306775" y="961718"/>
                      <a:pt x="2317248" y="956393"/>
                    </a:cubicBezTo>
                    <a:cubicBezTo>
                      <a:pt x="2327720" y="951069"/>
                      <a:pt x="2325531" y="946030"/>
                      <a:pt x="2330577" y="943938"/>
                    </a:cubicBezTo>
                    <a:cubicBezTo>
                      <a:pt x="2335623" y="941846"/>
                      <a:pt x="2348666" y="933289"/>
                      <a:pt x="2356378" y="928820"/>
                    </a:cubicBezTo>
                    <a:cubicBezTo>
                      <a:pt x="2362569" y="924882"/>
                      <a:pt x="2366443" y="918173"/>
                      <a:pt x="2366756" y="910850"/>
                    </a:cubicBezTo>
                    <a:cubicBezTo>
                      <a:pt x="2368470" y="905811"/>
                      <a:pt x="2382751" y="899631"/>
                      <a:pt x="2395319" y="889267"/>
                    </a:cubicBezTo>
                    <a:cubicBezTo>
                      <a:pt x="2404108" y="883358"/>
                      <a:pt x="2411566" y="875683"/>
                      <a:pt x="2417216" y="866733"/>
                    </a:cubicBezTo>
                    <a:cubicBezTo>
                      <a:pt x="2420168" y="860553"/>
                      <a:pt x="2439114" y="852851"/>
                      <a:pt x="2439400" y="847717"/>
                    </a:cubicBezTo>
                    <a:cubicBezTo>
                      <a:pt x="2439685" y="842582"/>
                      <a:pt x="2461964" y="831173"/>
                      <a:pt x="2477007" y="828701"/>
                    </a:cubicBezTo>
                    <a:cubicBezTo>
                      <a:pt x="2492050" y="826229"/>
                      <a:pt x="2516138" y="829556"/>
                      <a:pt x="2520612" y="834025"/>
                    </a:cubicBezTo>
                    <a:cubicBezTo>
                      <a:pt x="2522475" y="836887"/>
                      <a:pt x="2526308" y="837699"/>
                      <a:pt x="2529174" y="835839"/>
                    </a:cubicBezTo>
                    <a:cubicBezTo>
                      <a:pt x="2529899" y="835368"/>
                      <a:pt x="2530518" y="834750"/>
                      <a:pt x="2530990" y="834025"/>
                    </a:cubicBezTo>
                    <a:cubicBezTo>
                      <a:pt x="2533656" y="831078"/>
                      <a:pt x="2539559" y="832504"/>
                      <a:pt x="2550032" y="834025"/>
                    </a:cubicBezTo>
                    <a:cubicBezTo>
                      <a:pt x="2560505" y="835546"/>
                      <a:pt x="2562504" y="829271"/>
                      <a:pt x="2569073" y="831363"/>
                    </a:cubicBezTo>
                    <a:cubicBezTo>
                      <a:pt x="2575643" y="833455"/>
                      <a:pt x="2581546" y="834596"/>
                      <a:pt x="2585640" y="826609"/>
                    </a:cubicBezTo>
                    <a:cubicBezTo>
                      <a:pt x="2589733" y="818622"/>
                      <a:pt x="2609346" y="820048"/>
                      <a:pt x="2614202" y="823376"/>
                    </a:cubicBezTo>
                    <a:cubicBezTo>
                      <a:pt x="2619058" y="826704"/>
                      <a:pt x="2622200" y="831078"/>
                      <a:pt x="2629340" y="826324"/>
                    </a:cubicBezTo>
                    <a:cubicBezTo>
                      <a:pt x="2636481" y="821570"/>
                      <a:pt x="2636386" y="832504"/>
                      <a:pt x="2643240" y="833455"/>
                    </a:cubicBezTo>
                    <a:cubicBezTo>
                      <a:pt x="2650096" y="834405"/>
                      <a:pt x="2645621" y="840205"/>
                      <a:pt x="2639718" y="839635"/>
                    </a:cubicBezTo>
                    <a:cubicBezTo>
                      <a:pt x="2633815" y="839064"/>
                      <a:pt x="2626388" y="842582"/>
                      <a:pt x="2633148" y="846481"/>
                    </a:cubicBezTo>
                    <a:cubicBezTo>
                      <a:pt x="2639908" y="850379"/>
                      <a:pt x="2648001" y="842868"/>
                      <a:pt x="2653332" y="843438"/>
                    </a:cubicBezTo>
                    <a:cubicBezTo>
                      <a:pt x="2660542" y="844793"/>
                      <a:pt x="2667999" y="843547"/>
                      <a:pt x="2674374" y="839920"/>
                    </a:cubicBezTo>
                    <a:cubicBezTo>
                      <a:pt x="2681800" y="835166"/>
                      <a:pt x="2683895" y="843723"/>
                      <a:pt x="2688560" y="839920"/>
                    </a:cubicBezTo>
                    <a:cubicBezTo>
                      <a:pt x="2694777" y="836106"/>
                      <a:pt x="2702038" y="834343"/>
                      <a:pt x="2709315" y="834881"/>
                    </a:cubicBezTo>
                    <a:cubicBezTo>
                      <a:pt x="2714647" y="834881"/>
                      <a:pt x="2710172" y="828701"/>
                      <a:pt x="2701318" y="828701"/>
                    </a:cubicBezTo>
                    <a:cubicBezTo>
                      <a:pt x="2692463" y="828701"/>
                      <a:pt x="2692749" y="823947"/>
                      <a:pt x="2699794" y="811776"/>
                    </a:cubicBezTo>
                    <a:cubicBezTo>
                      <a:pt x="2706839" y="799606"/>
                      <a:pt x="2720549" y="792760"/>
                      <a:pt x="2729118" y="785724"/>
                    </a:cubicBezTo>
                    <a:cubicBezTo>
                      <a:pt x="2737687" y="778688"/>
                      <a:pt x="2743971" y="781921"/>
                      <a:pt x="2743971" y="777167"/>
                    </a:cubicBezTo>
                    <a:cubicBezTo>
                      <a:pt x="2743971" y="772413"/>
                      <a:pt x="2748160" y="759102"/>
                      <a:pt x="2754634" y="758817"/>
                    </a:cubicBezTo>
                    <a:cubicBezTo>
                      <a:pt x="2761108" y="758532"/>
                      <a:pt x="2777484" y="761479"/>
                      <a:pt x="2787576" y="755869"/>
                    </a:cubicBezTo>
                    <a:cubicBezTo>
                      <a:pt x="2797668" y="750260"/>
                      <a:pt x="2797097" y="760053"/>
                      <a:pt x="2800905" y="761479"/>
                    </a:cubicBezTo>
                    <a:cubicBezTo>
                      <a:pt x="2804714" y="762905"/>
                      <a:pt x="2810426" y="752922"/>
                      <a:pt x="2815377" y="755869"/>
                    </a:cubicBezTo>
                    <a:cubicBezTo>
                      <a:pt x="2820328" y="758817"/>
                      <a:pt x="2808236" y="765948"/>
                      <a:pt x="2805856" y="774885"/>
                    </a:cubicBezTo>
                    <a:cubicBezTo>
                      <a:pt x="2803476" y="783823"/>
                      <a:pt x="2812140" y="780210"/>
                      <a:pt x="2817186" y="782587"/>
                    </a:cubicBezTo>
                    <a:cubicBezTo>
                      <a:pt x="2822232" y="784964"/>
                      <a:pt x="2810617" y="788482"/>
                      <a:pt x="2811854" y="790859"/>
                    </a:cubicBezTo>
                    <a:cubicBezTo>
                      <a:pt x="2813092" y="793236"/>
                      <a:pt x="2823089" y="793236"/>
                      <a:pt x="2836132" y="780210"/>
                    </a:cubicBezTo>
                    <a:cubicBezTo>
                      <a:pt x="2844264" y="770286"/>
                      <a:pt x="2856424" y="764529"/>
                      <a:pt x="2869265" y="764522"/>
                    </a:cubicBezTo>
                    <a:cubicBezTo>
                      <a:pt x="2877643" y="765472"/>
                      <a:pt x="2872882" y="757105"/>
                      <a:pt x="2873454" y="745506"/>
                    </a:cubicBezTo>
                    <a:cubicBezTo>
                      <a:pt x="2874025" y="733906"/>
                      <a:pt x="2899541" y="729817"/>
                      <a:pt x="2907824" y="733335"/>
                    </a:cubicBezTo>
                    <a:cubicBezTo>
                      <a:pt x="2916107" y="736853"/>
                      <a:pt x="2915536" y="740181"/>
                      <a:pt x="2907824" y="738089"/>
                    </a:cubicBezTo>
                    <a:cubicBezTo>
                      <a:pt x="2900112" y="735997"/>
                      <a:pt x="2892400" y="743128"/>
                      <a:pt x="2892686" y="753207"/>
                    </a:cubicBezTo>
                    <a:cubicBezTo>
                      <a:pt x="2892971" y="763286"/>
                      <a:pt x="2885545" y="766518"/>
                      <a:pt x="2889449" y="770321"/>
                    </a:cubicBezTo>
                    <a:cubicBezTo>
                      <a:pt x="2893352" y="774125"/>
                      <a:pt x="2883832" y="775075"/>
                      <a:pt x="2883546" y="779259"/>
                    </a:cubicBezTo>
                    <a:cubicBezTo>
                      <a:pt x="2883260" y="783442"/>
                      <a:pt x="2883546" y="786580"/>
                      <a:pt x="2877548" y="788767"/>
                    </a:cubicBezTo>
                    <a:cubicBezTo>
                      <a:pt x="2871549" y="790954"/>
                      <a:pt x="2851842" y="792570"/>
                      <a:pt x="2851175" y="800272"/>
                    </a:cubicBezTo>
                    <a:cubicBezTo>
                      <a:pt x="2850509" y="807973"/>
                      <a:pt x="2839941" y="808924"/>
                      <a:pt x="2834895" y="818337"/>
                    </a:cubicBezTo>
                    <a:cubicBezTo>
                      <a:pt x="2829849" y="827750"/>
                      <a:pt x="2810617" y="833455"/>
                      <a:pt x="2797858" y="852376"/>
                    </a:cubicBezTo>
                    <a:cubicBezTo>
                      <a:pt x="2785101" y="871297"/>
                      <a:pt x="2765012" y="871392"/>
                      <a:pt x="2765012" y="874910"/>
                    </a:cubicBezTo>
                    <a:cubicBezTo>
                      <a:pt x="2765012" y="878428"/>
                      <a:pt x="2751111" y="878142"/>
                      <a:pt x="2745970" y="878713"/>
                    </a:cubicBezTo>
                    <a:cubicBezTo>
                      <a:pt x="2740829" y="879283"/>
                      <a:pt x="2750350" y="890883"/>
                      <a:pt x="2739115" y="902958"/>
                    </a:cubicBezTo>
                    <a:cubicBezTo>
                      <a:pt x="2727418" y="915409"/>
                      <a:pt x="2720856" y="931810"/>
                      <a:pt x="2720740" y="948882"/>
                    </a:cubicBezTo>
                    <a:cubicBezTo>
                      <a:pt x="2720740" y="965711"/>
                      <a:pt x="2726643" y="1014202"/>
                      <a:pt x="2731689" y="1022854"/>
                    </a:cubicBezTo>
                    <a:cubicBezTo>
                      <a:pt x="2736735" y="1031507"/>
                      <a:pt x="2733784" y="1052424"/>
                      <a:pt x="2737973" y="1056893"/>
                    </a:cubicBezTo>
                    <a:cubicBezTo>
                      <a:pt x="2742162" y="1061362"/>
                      <a:pt x="2740638" y="1068683"/>
                      <a:pt x="2743304" y="1071345"/>
                    </a:cubicBezTo>
                    <a:cubicBezTo>
                      <a:pt x="2745970" y="1074008"/>
                      <a:pt x="2756919" y="1059460"/>
                      <a:pt x="2764346" y="1053280"/>
                    </a:cubicBezTo>
                    <a:cubicBezTo>
                      <a:pt x="2771771" y="1047100"/>
                      <a:pt x="2769391" y="1045008"/>
                      <a:pt x="2774438" y="1041775"/>
                    </a:cubicBezTo>
                    <a:cubicBezTo>
                      <a:pt x="2779483" y="1038543"/>
                      <a:pt x="2777389" y="1024851"/>
                      <a:pt x="2778817" y="1021333"/>
                    </a:cubicBezTo>
                    <a:cubicBezTo>
                      <a:pt x="2780245" y="1017815"/>
                      <a:pt x="2789480" y="1016009"/>
                      <a:pt x="2792431" y="1011825"/>
                    </a:cubicBezTo>
                    <a:cubicBezTo>
                      <a:pt x="2795383" y="1007642"/>
                      <a:pt x="2803095" y="1010304"/>
                      <a:pt x="2807284" y="1008783"/>
                    </a:cubicBezTo>
                    <a:cubicBezTo>
                      <a:pt x="2811473" y="1007261"/>
                      <a:pt x="2807284" y="997563"/>
                      <a:pt x="2805476" y="991953"/>
                    </a:cubicBezTo>
                    <a:cubicBezTo>
                      <a:pt x="2803667" y="986344"/>
                      <a:pt x="2817662" y="978642"/>
                      <a:pt x="2824517" y="973603"/>
                    </a:cubicBezTo>
                    <a:cubicBezTo>
                      <a:pt x="2831372" y="968564"/>
                      <a:pt x="2840512" y="976836"/>
                      <a:pt x="2848509" y="969514"/>
                    </a:cubicBezTo>
                    <a:cubicBezTo>
                      <a:pt x="2856507" y="962193"/>
                      <a:pt x="2847843" y="953446"/>
                      <a:pt x="2844891" y="949643"/>
                    </a:cubicBezTo>
                    <a:cubicBezTo>
                      <a:pt x="2841940" y="945840"/>
                      <a:pt x="2852889" y="927109"/>
                      <a:pt x="2859172" y="925397"/>
                    </a:cubicBezTo>
                    <a:cubicBezTo>
                      <a:pt x="2865457" y="923686"/>
                      <a:pt x="2868693" y="929866"/>
                      <a:pt x="2874596" y="924542"/>
                    </a:cubicBezTo>
                    <a:cubicBezTo>
                      <a:pt x="2880499" y="919217"/>
                      <a:pt x="2869169" y="910565"/>
                      <a:pt x="2865075" y="911135"/>
                    </a:cubicBezTo>
                    <a:cubicBezTo>
                      <a:pt x="2860981" y="911706"/>
                      <a:pt x="2859458" y="896113"/>
                      <a:pt x="2869169" y="888696"/>
                    </a:cubicBezTo>
                    <a:cubicBezTo>
                      <a:pt x="2878881" y="881280"/>
                      <a:pt x="2875167" y="879854"/>
                      <a:pt x="2868598" y="878047"/>
                    </a:cubicBezTo>
                    <a:cubicBezTo>
                      <a:pt x="2862029" y="876241"/>
                      <a:pt x="2860886" y="878618"/>
                      <a:pt x="2855840" y="878903"/>
                    </a:cubicBezTo>
                    <a:cubicBezTo>
                      <a:pt x="2850794" y="879188"/>
                      <a:pt x="2846320" y="868539"/>
                      <a:pt x="2853556" y="858271"/>
                    </a:cubicBezTo>
                    <a:cubicBezTo>
                      <a:pt x="2860791" y="848002"/>
                      <a:pt x="2868598" y="848763"/>
                      <a:pt x="2870407" y="840491"/>
                    </a:cubicBezTo>
                    <a:cubicBezTo>
                      <a:pt x="2874178" y="831391"/>
                      <a:pt x="2879280" y="822900"/>
                      <a:pt x="2885545" y="815294"/>
                    </a:cubicBezTo>
                    <a:cubicBezTo>
                      <a:pt x="2888211" y="810826"/>
                      <a:pt x="2898875" y="815294"/>
                      <a:pt x="2902969" y="814439"/>
                    </a:cubicBezTo>
                    <a:cubicBezTo>
                      <a:pt x="2907062" y="813583"/>
                      <a:pt x="2905634" y="822425"/>
                      <a:pt x="2910680" y="817957"/>
                    </a:cubicBezTo>
                    <a:cubicBezTo>
                      <a:pt x="2915726" y="813488"/>
                      <a:pt x="2924009" y="798941"/>
                      <a:pt x="2930865" y="798941"/>
                    </a:cubicBezTo>
                    <a:cubicBezTo>
                      <a:pt x="2937719" y="798941"/>
                      <a:pt x="2933245" y="809875"/>
                      <a:pt x="2934958" y="816435"/>
                    </a:cubicBezTo>
                    <a:cubicBezTo>
                      <a:pt x="2936672" y="822996"/>
                      <a:pt x="2940575" y="814629"/>
                      <a:pt x="2954000" y="805786"/>
                    </a:cubicBezTo>
                    <a:cubicBezTo>
                      <a:pt x="2969582" y="798149"/>
                      <a:pt x="2987500" y="796755"/>
                      <a:pt x="3004080" y="801888"/>
                    </a:cubicBezTo>
                    <a:cubicBezTo>
                      <a:pt x="3012743" y="806072"/>
                      <a:pt x="3014172" y="815770"/>
                      <a:pt x="3018932" y="814629"/>
                    </a:cubicBezTo>
                    <a:cubicBezTo>
                      <a:pt x="3026168" y="812822"/>
                      <a:pt x="3020075" y="805121"/>
                      <a:pt x="3027215" y="802744"/>
                    </a:cubicBezTo>
                    <a:cubicBezTo>
                      <a:pt x="3037440" y="798662"/>
                      <a:pt x="3047051" y="793191"/>
                      <a:pt x="3055778" y="786485"/>
                    </a:cubicBezTo>
                    <a:cubicBezTo>
                      <a:pt x="3065298" y="779734"/>
                      <a:pt x="3062632" y="784774"/>
                      <a:pt x="3067679" y="778498"/>
                    </a:cubicBezTo>
                    <a:cubicBezTo>
                      <a:pt x="3072724" y="772223"/>
                      <a:pt x="3077675" y="774980"/>
                      <a:pt x="3079199" y="770797"/>
                    </a:cubicBezTo>
                    <a:cubicBezTo>
                      <a:pt x="3080722" y="766613"/>
                      <a:pt x="3094337" y="759863"/>
                      <a:pt x="3112998" y="755774"/>
                    </a:cubicBezTo>
                    <a:cubicBezTo>
                      <a:pt x="3131658" y="751686"/>
                      <a:pt x="3155937" y="739135"/>
                      <a:pt x="3154699" y="735332"/>
                    </a:cubicBezTo>
                    <a:cubicBezTo>
                      <a:pt x="3153461" y="731529"/>
                      <a:pt x="3161840" y="729722"/>
                      <a:pt x="3162696" y="733525"/>
                    </a:cubicBezTo>
                    <a:cubicBezTo>
                      <a:pt x="3163553" y="737329"/>
                      <a:pt x="3170694" y="735902"/>
                      <a:pt x="3180500" y="737994"/>
                    </a:cubicBezTo>
                    <a:cubicBezTo>
                      <a:pt x="3190307" y="740086"/>
                      <a:pt x="3194781" y="743889"/>
                      <a:pt x="3202493" y="736188"/>
                    </a:cubicBezTo>
                    <a:cubicBezTo>
                      <a:pt x="3210205" y="728486"/>
                      <a:pt x="3201541" y="725824"/>
                      <a:pt x="3201827" y="719929"/>
                    </a:cubicBezTo>
                    <a:cubicBezTo>
                      <a:pt x="3202113" y="714034"/>
                      <a:pt x="3188498" y="707759"/>
                      <a:pt x="3190307" y="701578"/>
                    </a:cubicBezTo>
                    <a:cubicBezTo>
                      <a:pt x="3192116" y="695398"/>
                      <a:pt x="3180215" y="678759"/>
                      <a:pt x="3176692" y="682562"/>
                    </a:cubicBezTo>
                    <a:cubicBezTo>
                      <a:pt x="3173169" y="686366"/>
                      <a:pt x="3164600" y="676953"/>
                      <a:pt x="3164600" y="672199"/>
                    </a:cubicBezTo>
                    <a:cubicBezTo>
                      <a:pt x="3164600" y="667445"/>
                      <a:pt x="3164029" y="661835"/>
                      <a:pt x="3158412" y="665353"/>
                    </a:cubicBezTo>
                    <a:cubicBezTo>
                      <a:pt x="3152795" y="668871"/>
                      <a:pt x="3143274" y="667159"/>
                      <a:pt x="3141560" y="661835"/>
                    </a:cubicBezTo>
                    <a:cubicBezTo>
                      <a:pt x="3139847" y="656510"/>
                      <a:pt x="3152509" y="652327"/>
                      <a:pt x="3161363" y="656225"/>
                    </a:cubicBezTo>
                    <a:cubicBezTo>
                      <a:pt x="3170218" y="660123"/>
                      <a:pt x="3167552" y="663356"/>
                      <a:pt x="3172027" y="665733"/>
                    </a:cubicBezTo>
                    <a:cubicBezTo>
                      <a:pt x="3179579" y="667989"/>
                      <a:pt x="3187692" y="667448"/>
                      <a:pt x="3194877" y="664212"/>
                    </a:cubicBezTo>
                    <a:cubicBezTo>
                      <a:pt x="3201065" y="661264"/>
                      <a:pt x="3218583" y="655655"/>
                      <a:pt x="3221535" y="650615"/>
                    </a:cubicBezTo>
                    <a:cubicBezTo>
                      <a:pt x="3224486" y="645576"/>
                      <a:pt x="3221535" y="643199"/>
                      <a:pt x="3227152" y="640252"/>
                    </a:cubicBezTo>
                    <a:cubicBezTo>
                      <a:pt x="3232769" y="637304"/>
                      <a:pt x="3228580" y="630744"/>
                      <a:pt x="3223630" y="628462"/>
                    </a:cubicBezTo>
                    <a:cubicBezTo>
                      <a:pt x="3218679" y="626180"/>
                      <a:pt x="3219726" y="618954"/>
                      <a:pt x="3225057" y="618954"/>
                    </a:cubicBezTo>
                    <a:cubicBezTo>
                      <a:pt x="3230389" y="618954"/>
                      <a:pt x="3228961" y="612678"/>
                      <a:pt x="3232484" y="612393"/>
                    </a:cubicBezTo>
                    <a:cubicBezTo>
                      <a:pt x="3236007" y="612108"/>
                      <a:pt x="3236578" y="615055"/>
                      <a:pt x="3243147" y="611823"/>
                    </a:cubicBezTo>
                    <a:cubicBezTo>
                      <a:pt x="3249717" y="608590"/>
                      <a:pt x="3243147" y="616862"/>
                      <a:pt x="3240481" y="622472"/>
                    </a:cubicBezTo>
                    <a:cubicBezTo>
                      <a:pt x="3237816" y="628081"/>
                      <a:pt x="3246670" y="632835"/>
                      <a:pt x="3247622" y="636068"/>
                    </a:cubicBezTo>
                    <a:cubicBezTo>
                      <a:pt x="3248574" y="639301"/>
                      <a:pt x="3261237" y="640537"/>
                      <a:pt x="3268282" y="636639"/>
                    </a:cubicBezTo>
                    <a:cubicBezTo>
                      <a:pt x="3275328" y="632740"/>
                      <a:pt x="3298273" y="641393"/>
                      <a:pt x="3299701" y="647002"/>
                    </a:cubicBezTo>
                    <a:cubicBezTo>
                      <a:pt x="3301553" y="654629"/>
                      <a:pt x="3306822" y="660978"/>
                      <a:pt x="3313982" y="664212"/>
                    </a:cubicBezTo>
                    <a:cubicBezTo>
                      <a:pt x="3323503" y="668966"/>
                      <a:pt x="3332072" y="666874"/>
                      <a:pt x="3333786" y="671343"/>
                    </a:cubicBezTo>
                    <a:cubicBezTo>
                      <a:pt x="3335242" y="675780"/>
                      <a:pt x="3339961" y="678262"/>
                      <a:pt x="3344449" y="676953"/>
                    </a:cubicBezTo>
                    <a:cubicBezTo>
                      <a:pt x="3349780" y="675717"/>
                      <a:pt x="3352732" y="681612"/>
                      <a:pt x="3356635" y="678094"/>
                    </a:cubicBezTo>
                    <a:cubicBezTo>
                      <a:pt x="3360539" y="674576"/>
                      <a:pt x="3362538" y="680185"/>
                      <a:pt x="3367584" y="675717"/>
                    </a:cubicBezTo>
                    <a:cubicBezTo>
                      <a:pt x="3372630" y="671248"/>
                      <a:pt x="3356635" y="668300"/>
                      <a:pt x="3358730" y="664782"/>
                    </a:cubicBezTo>
                    <a:cubicBezTo>
                      <a:pt x="3360824" y="661264"/>
                      <a:pt x="3364062" y="667445"/>
                      <a:pt x="3368251" y="667159"/>
                    </a:cubicBezTo>
                    <a:cubicBezTo>
                      <a:pt x="3372440" y="666874"/>
                      <a:pt x="3367108" y="658317"/>
                      <a:pt x="3370345" y="657651"/>
                    </a:cubicBezTo>
                    <a:cubicBezTo>
                      <a:pt x="3373583" y="656986"/>
                      <a:pt x="3370916" y="638635"/>
                      <a:pt x="3367394" y="637875"/>
                    </a:cubicBezTo>
                    <a:cubicBezTo>
                      <a:pt x="3363871" y="637114"/>
                      <a:pt x="3366823" y="630458"/>
                      <a:pt x="3373583" y="635498"/>
                    </a:cubicBezTo>
                    <a:cubicBezTo>
                      <a:pt x="3380461" y="639293"/>
                      <a:pt x="3388319" y="640949"/>
                      <a:pt x="3396147" y="640252"/>
                    </a:cubicBezTo>
                    <a:cubicBezTo>
                      <a:pt x="3401193" y="640252"/>
                      <a:pt x="3396147" y="635498"/>
                      <a:pt x="3391386" y="634642"/>
                    </a:cubicBezTo>
                    <a:cubicBezTo>
                      <a:pt x="3386626" y="633786"/>
                      <a:pt x="3392243" y="629603"/>
                      <a:pt x="3395861" y="632835"/>
                    </a:cubicBezTo>
                    <a:cubicBezTo>
                      <a:pt x="3399479" y="636068"/>
                      <a:pt x="3406144" y="637589"/>
                      <a:pt x="3406810" y="633976"/>
                    </a:cubicBezTo>
                    <a:cubicBezTo>
                      <a:pt x="3407477" y="630363"/>
                      <a:pt x="3410904" y="622757"/>
                      <a:pt x="3417188" y="623042"/>
                    </a:cubicBezTo>
                    <a:cubicBezTo>
                      <a:pt x="3423471" y="623327"/>
                      <a:pt x="3425661" y="619524"/>
                      <a:pt x="3419758" y="617432"/>
                    </a:cubicBezTo>
                    <a:close/>
                    <a:moveTo>
                      <a:pt x="1767325" y="1005930"/>
                    </a:moveTo>
                    <a:cubicBezTo>
                      <a:pt x="1750473" y="1021048"/>
                      <a:pt x="1716674" y="1024946"/>
                      <a:pt x="1716674" y="1037021"/>
                    </a:cubicBezTo>
                    <a:cubicBezTo>
                      <a:pt x="1716674" y="1049097"/>
                      <a:pt x="1675830" y="1056037"/>
                      <a:pt x="1672212" y="1050333"/>
                    </a:cubicBezTo>
                    <a:cubicBezTo>
                      <a:pt x="1668594" y="1044628"/>
                      <a:pt x="1702488" y="1044152"/>
                      <a:pt x="1710296" y="1026372"/>
                    </a:cubicBezTo>
                    <a:cubicBezTo>
                      <a:pt x="1718103" y="1008592"/>
                      <a:pt x="1748379" y="999465"/>
                      <a:pt x="1763612" y="975790"/>
                    </a:cubicBezTo>
                    <a:cubicBezTo>
                      <a:pt x="1774275" y="958866"/>
                      <a:pt x="1782654" y="933194"/>
                      <a:pt x="1789414" y="934905"/>
                    </a:cubicBezTo>
                    <a:cubicBezTo>
                      <a:pt x="1796174" y="936617"/>
                      <a:pt x="1784082" y="990527"/>
                      <a:pt x="1767325" y="1005930"/>
                    </a:cubicBezTo>
                    <a:close/>
                    <a:moveTo>
                      <a:pt x="1842635" y="310894"/>
                    </a:moveTo>
                    <a:cubicBezTo>
                      <a:pt x="1840255" y="315648"/>
                      <a:pt x="1827306" y="315933"/>
                      <a:pt x="1830734" y="320402"/>
                    </a:cubicBezTo>
                    <a:cubicBezTo>
                      <a:pt x="1836637" y="328103"/>
                      <a:pt x="1866342" y="323920"/>
                      <a:pt x="1866913" y="314412"/>
                    </a:cubicBezTo>
                    <a:cubicBezTo>
                      <a:pt x="1867484" y="304904"/>
                      <a:pt x="1845015" y="305855"/>
                      <a:pt x="1842635" y="310609"/>
                    </a:cubicBezTo>
                    <a:close/>
                    <a:moveTo>
                      <a:pt x="763546" y="18332"/>
                    </a:moveTo>
                    <a:cubicBezTo>
                      <a:pt x="777731" y="18332"/>
                      <a:pt x="773638" y="9394"/>
                      <a:pt x="783063" y="10630"/>
                    </a:cubicBezTo>
                    <a:cubicBezTo>
                      <a:pt x="792489" y="11867"/>
                      <a:pt x="804961" y="11201"/>
                      <a:pt x="800296" y="5306"/>
                    </a:cubicBezTo>
                    <a:cubicBezTo>
                      <a:pt x="795631" y="-589"/>
                      <a:pt x="761165" y="1693"/>
                      <a:pt x="764688" y="6447"/>
                    </a:cubicBezTo>
                    <a:cubicBezTo>
                      <a:pt x="768211" y="11201"/>
                      <a:pt x="736887" y="9394"/>
                      <a:pt x="737459" y="11201"/>
                    </a:cubicBezTo>
                    <a:cubicBezTo>
                      <a:pt x="738601" y="14719"/>
                      <a:pt x="749264" y="18332"/>
                      <a:pt x="763546" y="18332"/>
                    </a:cubicBezTo>
                    <a:close/>
                    <a:moveTo>
                      <a:pt x="690045" y="57980"/>
                    </a:moveTo>
                    <a:cubicBezTo>
                      <a:pt x="690045" y="48472"/>
                      <a:pt x="659197" y="58931"/>
                      <a:pt x="665196" y="60928"/>
                    </a:cubicBezTo>
                    <a:cubicBezTo>
                      <a:pt x="671194" y="62925"/>
                      <a:pt x="690045" y="67393"/>
                      <a:pt x="690045" y="57980"/>
                    </a:cubicBezTo>
                    <a:close/>
                    <a:moveTo>
                      <a:pt x="766211" y="50279"/>
                    </a:moveTo>
                    <a:cubicBezTo>
                      <a:pt x="767925" y="54938"/>
                      <a:pt x="763260" y="55603"/>
                      <a:pt x="751359" y="55603"/>
                    </a:cubicBezTo>
                    <a:cubicBezTo>
                      <a:pt x="739458" y="55603"/>
                      <a:pt x="733365" y="62259"/>
                      <a:pt x="739553" y="67393"/>
                    </a:cubicBezTo>
                    <a:cubicBezTo>
                      <a:pt x="745742" y="72528"/>
                      <a:pt x="777636" y="70911"/>
                      <a:pt x="783349" y="63875"/>
                    </a:cubicBezTo>
                    <a:cubicBezTo>
                      <a:pt x="789061" y="56839"/>
                      <a:pt x="802391" y="62639"/>
                      <a:pt x="804676" y="55603"/>
                    </a:cubicBezTo>
                    <a:cubicBezTo>
                      <a:pt x="806960" y="48567"/>
                      <a:pt x="764688" y="45620"/>
                      <a:pt x="766497" y="50279"/>
                    </a:cubicBezTo>
                    <a:close/>
                    <a:moveTo>
                      <a:pt x="867513" y="38964"/>
                    </a:moveTo>
                    <a:cubicBezTo>
                      <a:pt x="871702" y="33640"/>
                      <a:pt x="859801" y="33640"/>
                      <a:pt x="858658" y="28315"/>
                    </a:cubicBezTo>
                    <a:cubicBezTo>
                      <a:pt x="857516" y="22991"/>
                      <a:pt x="824288" y="21850"/>
                      <a:pt x="826002" y="27745"/>
                    </a:cubicBezTo>
                    <a:cubicBezTo>
                      <a:pt x="827716" y="33640"/>
                      <a:pt x="803057" y="40105"/>
                      <a:pt x="810674" y="46095"/>
                    </a:cubicBezTo>
                    <a:cubicBezTo>
                      <a:pt x="825145" y="57315"/>
                      <a:pt x="863704" y="44289"/>
                      <a:pt x="867799" y="38964"/>
                    </a:cubicBezTo>
                    <a:close/>
                    <a:moveTo>
                      <a:pt x="773352" y="29456"/>
                    </a:moveTo>
                    <a:cubicBezTo>
                      <a:pt x="775066" y="17001"/>
                      <a:pt x="754310" y="27079"/>
                      <a:pt x="738982" y="20519"/>
                    </a:cubicBezTo>
                    <a:cubicBezTo>
                      <a:pt x="723653" y="13958"/>
                      <a:pt x="714418" y="14529"/>
                      <a:pt x="724701" y="23561"/>
                    </a:cubicBezTo>
                    <a:cubicBezTo>
                      <a:pt x="729461" y="27650"/>
                      <a:pt x="698328" y="30883"/>
                      <a:pt x="703374" y="35922"/>
                    </a:cubicBezTo>
                    <a:cubicBezTo>
                      <a:pt x="714894" y="47331"/>
                      <a:pt x="771829" y="42007"/>
                      <a:pt x="773638" y="29551"/>
                    </a:cubicBezTo>
                    <a:close/>
                    <a:moveTo>
                      <a:pt x="684999" y="357863"/>
                    </a:moveTo>
                    <a:cubicBezTo>
                      <a:pt x="685570" y="363758"/>
                      <a:pt x="682047" y="367942"/>
                      <a:pt x="670813" y="367942"/>
                    </a:cubicBezTo>
                    <a:cubicBezTo>
                      <a:pt x="659578" y="367942"/>
                      <a:pt x="676145" y="375073"/>
                      <a:pt x="677287" y="381538"/>
                    </a:cubicBezTo>
                    <a:cubicBezTo>
                      <a:pt x="678429" y="388004"/>
                      <a:pt x="666052" y="383345"/>
                      <a:pt x="665481" y="393423"/>
                    </a:cubicBezTo>
                    <a:cubicBezTo>
                      <a:pt x="664910" y="403502"/>
                      <a:pt x="643488" y="393423"/>
                      <a:pt x="640632" y="406354"/>
                    </a:cubicBezTo>
                    <a:cubicBezTo>
                      <a:pt x="637776" y="419285"/>
                      <a:pt x="651105" y="417764"/>
                      <a:pt x="660626" y="418334"/>
                    </a:cubicBezTo>
                    <a:cubicBezTo>
                      <a:pt x="670146" y="418905"/>
                      <a:pt x="657103" y="427842"/>
                      <a:pt x="664148" y="433072"/>
                    </a:cubicBezTo>
                    <a:cubicBezTo>
                      <a:pt x="671194" y="438301"/>
                      <a:pt x="676620" y="436685"/>
                      <a:pt x="671860" y="426606"/>
                    </a:cubicBezTo>
                    <a:cubicBezTo>
                      <a:pt x="667100" y="416528"/>
                      <a:pt x="696805" y="430124"/>
                      <a:pt x="687855" y="437826"/>
                    </a:cubicBezTo>
                    <a:cubicBezTo>
                      <a:pt x="678906" y="445527"/>
                      <a:pt x="702136" y="451422"/>
                      <a:pt x="713371" y="452088"/>
                    </a:cubicBezTo>
                    <a:cubicBezTo>
                      <a:pt x="724605" y="452753"/>
                      <a:pt x="764593" y="461596"/>
                      <a:pt x="765545" y="452088"/>
                    </a:cubicBezTo>
                    <a:cubicBezTo>
                      <a:pt x="766116" y="446098"/>
                      <a:pt x="750692" y="440773"/>
                      <a:pt x="738220" y="427747"/>
                    </a:cubicBezTo>
                    <a:cubicBezTo>
                      <a:pt x="725748" y="414721"/>
                      <a:pt x="716894" y="393519"/>
                      <a:pt x="731175" y="384581"/>
                    </a:cubicBezTo>
                    <a:cubicBezTo>
                      <a:pt x="745456" y="375643"/>
                      <a:pt x="732889" y="371555"/>
                      <a:pt x="747170" y="361477"/>
                    </a:cubicBezTo>
                    <a:cubicBezTo>
                      <a:pt x="761451" y="351398"/>
                      <a:pt x="753073" y="342460"/>
                      <a:pt x="764879" y="340749"/>
                    </a:cubicBezTo>
                    <a:cubicBezTo>
                      <a:pt x="776684" y="339038"/>
                      <a:pt x="763736" y="328959"/>
                      <a:pt x="775542" y="327153"/>
                    </a:cubicBezTo>
                    <a:cubicBezTo>
                      <a:pt x="784118" y="325533"/>
                      <a:pt x="789756" y="317276"/>
                      <a:pt x="788134" y="308711"/>
                    </a:cubicBezTo>
                    <a:cubicBezTo>
                      <a:pt x="788098" y="308519"/>
                      <a:pt x="788058" y="308327"/>
                      <a:pt x="788014" y="308137"/>
                    </a:cubicBezTo>
                    <a:cubicBezTo>
                      <a:pt x="786300" y="303382"/>
                      <a:pt x="800486" y="308707"/>
                      <a:pt x="807056" y="301671"/>
                    </a:cubicBezTo>
                    <a:cubicBezTo>
                      <a:pt x="813625" y="294635"/>
                      <a:pt x="829049" y="299294"/>
                      <a:pt x="833714" y="289216"/>
                    </a:cubicBezTo>
                    <a:cubicBezTo>
                      <a:pt x="838379" y="279137"/>
                      <a:pt x="906643" y="256033"/>
                      <a:pt x="945203" y="247190"/>
                    </a:cubicBezTo>
                    <a:cubicBezTo>
                      <a:pt x="983762" y="238348"/>
                      <a:pt x="1010325" y="222279"/>
                      <a:pt x="996710" y="211630"/>
                    </a:cubicBezTo>
                    <a:cubicBezTo>
                      <a:pt x="983096" y="200981"/>
                      <a:pt x="944536" y="215814"/>
                      <a:pt x="935111" y="223515"/>
                    </a:cubicBezTo>
                    <a:cubicBezTo>
                      <a:pt x="925685" y="231217"/>
                      <a:pt x="911975" y="225892"/>
                      <a:pt x="902454" y="231217"/>
                    </a:cubicBezTo>
                    <a:cubicBezTo>
                      <a:pt x="892933" y="236541"/>
                      <a:pt x="872845" y="241295"/>
                      <a:pt x="862753" y="234735"/>
                    </a:cubicBezTo>
                    <a:cubicBezTo>
                      <a:pt x="852661" y="228174"/>
                      <a:pt x="840855" y="242436"/>
                      <a:pt x="833143" y="241866"/>
                    </a:cubicBezTo>
                    <a:cubicBezTo>
                      <a:pt x="825431" y="241295"/>
                      <a:pt x="816577" y="249567"/>
                      <a:pt x="808293" y="248997"/>
                    </a:cubicBezTo>
                    <a:cubicBezTo>
                      <a:pt x="800010" y="248426"/>
                      <a:pt x="783349" y="255462"/>
                      <a:pt x="782206" y="260216"/>
                    </a:cubicBezTo>
                    <a:cubicBezTo>
                      <a:pt x="781064" y="264970"/>
                      <a:pt x="766783" y="263734"/>
                      <a:pt x="766783" y="269724"/>
                    </a:cubicBezTo>
                    <a:cubicBezTo>
                      <a:pt x="765160" y="275596"/>
                      <a:pt x="759079" y="279043"/>
                      <a:pt x="753199" y="277423"/>
                    </a:cubicBezTo>
                    <a:cubicBezTo>
                      <a:pt x="751921" y="277071"/>
                      <a:pt x="750717" y="276492"/>
                      <a:pt x="749645" y="275714"/>
                    </a:cubicBezTo>
                    <a:cubicBezTo>
                      <a:pt x="743647" y="270390"/>
                      <a:pt x="736602" y="281609"/>
                      <a:pt x="744885" y="289311"/>
                    </a:cubicBezTo>
                    <a:cubicBezTo>
                      <a:pt x="753168" y="297012"/>
                      <a:pt x="729461" y="297583"/>
                      <a:pt x="733555" y="302337"/>
                    </a:cubicBezTo>
                    <a:cubicBezTo>
                      <a:pt x="737649" y="307091"/>
                      <a:pt x="724701" y="310038"/>
                      <a:pt x="727652" y="315363"/>
                    </a:cubicBezTo>
                    <a:cubicBezTo>
                      <a:pt x="730604" y="320687"/>
                      <a:pt x="719369" y="322399"/>
                      <a:pt x="710515" y="324205"/>
                    </a:cubicBezTo>
                    <a:cubicBezTo>
                      <a:pt x="701660" y="326012"/>
                      <a:pt x="696900" y="337802"/>
                      <a:pt x="708134" y="338372"/>
                    </a:cubicBezTo>
                    <a:cubicBezTo>
                      <a:pt x="719369" y="338942"/>
                      <a:pt x="701565" y="340749"/>
                      <a:pt x="702803" y="349687"/>
                    </a:cubicBezTo>
                    <a:cubicBezTo>
                      <a:pt x="704040" y="358624"/>
                      <a:pt x="684713" y="352064"/>
                      <a:pt x="685284" y="357959"/>
                    </a:cubicBezTo>
                    <a:close/>
                  </a:path>
                </a:pathLst>
              </a:custGeom>
              <a:gradFill>
                <a:gsLst>
                  <a:gs pos="0">
                    <a:schemeClr val="accent1"/>
                  </a:gs>
                  <a:gs pos="100000">
                    <a:srgbClr val="56A9F3"/>
                  </a:gs>
                </a:gsLst>
                <a:lin ang="2700000" scaled="0"/>
              </a:gra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508" name="Google Shape;1508;p28"/>
              <p:cNvSpPr/>
              <p:nvPr/>
            </p:nvSpPr>
            <p:spPr>
              <a:xfrm>
                <a:off x="15162616" y="5531325"/>
                <a:ext cx="359193" cy="224193"/>
              </a:xfrm>
              <a:custGeom>
                <a:rect b="b" l="l" r="r" t="t"/>
                <a:pathLst>
                  <a:path extrusionOk="0" h="95080" w="152333">
                    <a:moveTo>
                      <a:pt x="126486" y="83922"/>
                    </a:moveTo>
                    <a:cubicBezTo>
                      <a:pt x="130961" y="86585"/>
                      <a:pt x="130009" y="90198"/>
                      <a:pt x="134198" y="89532"/>
                    </a:cubicBezTo>
                    <a:cubicBezTo>
                      <a:pt x="139256" y="89241"/>
                      <a:pt x="144242" y="90833"/>
                      <a:pt x="148193" y="94001"/>
                    </a:cubicBezTo>
                    <a:cubicBezTo>
                      <a:pt x="150381" y="93426"/>
                      <a:pt x="152609" y="93013"/>
                      <a:pt x="154858" y="92765"/>
                    </a:cubicBezTo>
                    <a:cubicBezTo>
                      <a:pt x="154858" y="92765"/>
                      <a:pt x="151716" y="72227"/>
                      <a:pt x="150954" y="65857"/>
                    </a:cubicBezTo>
                    <a:cubicBezTo>
                      <a:pt x="150193" y="59487"/>
                      <a:pt x="131151" y="53211"/>
                      <a:pt x="131151" y="53211"/>
                    </a:cubicBezTo>
                    <a:lnTo>
                      <a:pt x="128009" y="35812"/>
                    </a:lnTo>
                    <a:cubicBezTo>
                      <a:pt x="119365" y="37288"/>
                      <a:pt x="110587" y="37830"/>
                      <a:pt x="101827" y="37428"/>
                    </a:cubicBezTo>
                    <a:cubicBezTo>
                      <a:pt x="97924" y="35812"/>
                      <a:pt x="89164" y="39805"/>
                      <a:pt x="85261" y="34290"/>
                    </a:cubicBezTo>
                    <a:cubicBezTo>
                      <a:pt x="81357" y="28776"/>
                      <a:pt x="74121" y="38189"/>
                      <a:pt x="67076" y="33435"/>
                    </a:cubicBezTo>
                    <a:cubicBezTo>
                      <a:pt x="60031" y="28681"/>
                      <a:pt x="39371" y="35051"/>
                      <a:pt x="38513" y="31153"/>
                    </a:cubicBezTo>
                    <a:cubicBezTo>
                      <a:pt x="37657" y="27254"/>
                      <a:pt x="47273" y="18507"/>
                      <a:pt x="52795" y="19268"/>
                    </a:cubicBezTo>
                    <a:cubicBezTo>
                      <a:pt x="54856" y="19386"/>
                      <a:pt x="56922" y="19386"/>
                      <a:pt x="58983" y="19268"/>
                    </a:cubicBezTo>
                    <a:cubicBezTo>
                      <a:pt x="61554" y="15084"/>
                      <a:pt x="67457" y="5101"/>
                      <a:pt x="66029" y="2819"/>
                    </a:cubicBezTo>
                    <a:cubicBezTo>
                      <a:pt x="64601" y="537"/>
                      <a:pt x="57174" y="2248"/>
                      <a:pt x="52414" y="5766"/>
                    </a:cubicBezTo>
                    <a:cubicBezTo>
                      <a:pt x="47654" y="9284"/>
                      <a:pt x="38799" y="3960"/>
                      <a:pt x="36990" y="9284"/>
                    </a:cubicBezTo>
                    <a:cubicBezTo>
                      <a:pt x="35181" y="14609"/>
                      <a:pt x="32896" y="19933"/>
                      <a:pt x="27470" y="19933"/>
                    </a:cubicBezTo>
                    <a:cubicBezTo>
                      <a:pt x="22043" y="19933"/>
                      <a:pt x="26232" y="28871"/>
                      <a:pt x="20900" y="31248"/>
                    </a:cubicBezTo>
                    <a:cubicBezTo>
                      <a:pt x="15569" y="33625"/>
                      <a:pt x="3096" y="32959"/>
                      <a:pt x="1859" y="38284"/>
                    </a:cubicBezTo>
                    <a:cubicBezTo>
                      <a:pt x="621" y="43608"/>
                      <a:pt x="15473" y="47221"/>
                      <a:pt x="14331" y="53687"/>
                    </a:cubicBezTo>
                    <a:cubicBezTo>
                      <a:pt x="13188" y="60152"/>
                      <a:pt x="22043" y="67283"/>
                      <a:pt x="16711" y="71467"/>
                    </a:cubicBezTo>
                    <a:cubicBezTo>
                      <a:pt x="10493" y="76525"/>
                      <a:pt x="7355" y="84447"/>
                      <a:pt x="8428" y="92384"/>
                    </a:cubicBezTo>
                    <a:cubicBezTo>
                      <a:pt x="12236" y="94856"/>
                      <a:pt x="15949" y="97043"/>
                      <a:pt x="17949" y="93335"/>
                    </a:cubicBezTo>
                    <a:cubicBezTo>
                      <a:pt x="21186" y="87060"/>
                      <a:pt x="38513" y="93335"/>
                      <a:pt x="38513" y="87821"/>
                    </a:cubicBezTo>
                    <a:cubicBezTo>
                      <a:pt x="38513" y="82306"/>
                      <a:pt x="57555" y="83827"/>
                      <a:pt x="57555" y="78313"/>
                    </a:cubicBezTo>
                    <a:cubicBezTo>
                      <a:pt x="57555" y="72798"/>
                      <a:pt x="68599" y="60152"/>
                      <a:pt x="75740" y="60913"/>
                    </a:cubicBezTo>
                    <a:cubicBezTo>
                      <a:pt x="82880" y="61674"/>
                      <a:pt x="74978" y="73559"/>
                      <a:pt x="83642" y="77552"/>
                    </a:cubicBezTo>
                    <a:cubicBezTo>
                      <a:pt x="92306" y="81545"/>
                      <a:pt x="79739" y="95712"/>
                      <a:pt x="84499" y="101227"/>
                    </a:cubicBezTo>
                    <a:cubicBezTo>
                      <a:pt x="86213" y="103319"/>
                      <a:pt x="89735" y="102938"/>
                      <a:pt x="94020" y="101227"/>
                    </a:cubicBezTo>
                    <a:cubicBezTo>
                      <a:pt x="98304" y="99515"/>
                      <a:pt x="100970" y="98850"/>
                      <a:pt x="104683" y="97614"/>
                    </a:cubicBezTo>
                    <a:cubicBezTo>
                      <a:pt x="112395" y="91434"/>
                      <a:pt x="123154" y="81831"/>
                      <a:pt x="126486" y="83922"/>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509" name="Google Shape;1509;p28"/>
              <p:cNvSpPr/>
              <p:nvPr/>
            </p:nvSpPr>
            <p:spPr>
              <a:xfrm>
                <a:off x="13997881" y="5503737"/>
                <a:ext cx="157147" cy="134516"/>
              </a:xfrm>
              <a:custGeom>
                <a:rect b="b" l="l" r="r" t="t"/>
                <a:pathLst>
                  <a:path extrusionOk="0" h="57048" w="66645">
                    <a:moveTo>
                      <a:pt x="64908" y="46084"/>
                    </a:moveTo>
                    <a:cubicBezTo>
                      <a:pt x="64908" y="41330"/>
                      <a:pt x="52436" y="37147"/>
                      <a:pt x="52436" y="31252"/>
                    </a:cubicBezTo>
                    <a:cubicBezTo>
                      <a:pt x="52436" y="25357"/>
                      <a:pt x="44153" y="20033"/>
                      <a:pt x="45391" y="15279"/>
                    </a:cubicBezTo>
                    <a:cubicBezTo>
                      <a:pt x="46152" y="12046"/>
                      <a:pt x="41963" y="7387"/>
                      <a:pt x="39868" y="3679"/>
                    </a:cubicBezTo>
                    <a:cubicBezTo>
                      <a:pt x="34066" y="2146"/>
                      <a:pt x="28057" y="1537"/>
                      <a:pt x="22065" y="1872"/>
                    </a:cubicBezTo>
                    <a:cubicBezTo>
                      <a:pt x="14638" y="2728"/>
                      <a:pt x="9116" y="4820"/>
                      <a:pt x="1785" y="5961"/>
                    </a:cubicBezTo>
                    <a:cubicBezTo>
                      <a:pt x="5689" y="11856"/>
                      <a:pt x="2928" y="13567"/>
                      <a:pt x="6260" y="21839"/>
                    </a:cubicBezTo>
                    <a:cubicBezTo>
                      <a:pt x="9592" y="30111"/>
                      <a:pt x="18732" y="25928"/>
                      <a:pt x="21684" y="28305"/>
                    </a:cubicBezTo>
                    <a:cubicBezTo>
                      <a:pt x="23368" y="30479"/>
                      <a:pt x="24598" y="32968"/>
                      <a:pt x="25302" y="35626"/>
                    </a:cubicBezTo>
                    <a:cubicBezTo>
                      <a:pt x="25933" y="35535"/>
                      <a:pt x="26574" y="35535"/>
                      <a:pt x="27206" y="35626"/>
                    </a:cubicBezTo>
                    <a:cubicBezTo>
                      <a:pt x="29693" y="35853"/>
                      <a:pt x="31779" y="37595"/>
                      <a:pt x="32442" y="39999"/>
                    </a:cubicBezTo>
                    <a:cubicBezTo>
                      <a:pt x="35811" y="41117"/>
                      <a:pt x="39014" y="42684"/>
                      <a:pt x="41963" y="44658"/>
                    </a:cubicBezTo>
                    <a:cubicBezTo>
                      <a:pt x="44534" y="45799"/>
                      <a:pt x="46247" y="42376"/>
                      <a:pt x="51484" y="48081"/>
                    </a:cubicBezTo>
                    <a:cubicBezTo>
                      <a:pt x="56720" y="53786"/>
                      <a:pt x="56340" y="54261"/>
                      <a:pt x="55768" y="58730"/>
                    </a:cubicBezTo>
                    <a:cubicBezTo>
                      <a:pt x="60227" y="58698"/>
                      <a:pt x="64633" y="57760"/>
                      <a:pt x="68716" y="55973"/>
                    </a:cubicBezTo>
                    <a:cubicBezTo>
                      <a:pt x="66840" y="52943"/>
                      <a:pt x="65548" y="49589"/>
                      <a:pt x="64908" y="46085"/>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510" name="Google Shape;1510;p28"/>
              <p:cNvSpPr/>
              <p:nvPr/>
            </p:nvSpPr>
            <p:spPr>
              <a:xfrm>
                <a:off x="14070169" y="5472336"/>
                <a:ext cx="224495" cy="179355"/>
              </a:xfrm>
              <a:custGeom>
                <a:rect b="b" l="l" r="r" t="t"/>
                <a:pathLst>
                  <a:path extrusionOk="0" h="76064" w="95208">
                    <a:moveTo>
                      <a:pt x="95565" y="28595"/>
                    </a:moveTo>
                    <a:cubicBezTo>
                      <a:pt x="90090" y="20526"/>
                      <a:pt x="84112" y="12810"/>
                      <a:pt x="77666" y="5491"/>
                    </a:cubicBezTo>
                    <a:cubicBezTo>
                      <a:pt x="75286" y="12812"/>
                      <a:pt x="66527" y="10815"/>
                      <a:pt x="64813" y="14999"/>
                    </a:cubicBezTo>
                    <a:cubicBezTo>
                      <a:pt x="63099" y="19182"/>
                      <a:pt x="58529" y="14143"/>
                      <a:pt x="55863" y="14999"/>
                    </a:cubicBezTo>
                    <a:cubicBezTo>
                      <a:pt x="53198" y="15855"/>
                      <a:pt x="47009" y="5491"/>
                      <a:pt x="40821" y="4350"/>
                    </a:cubicBezTo>
                    <a:cubicBezTo>
                      <a:pt x="38569" y="3844"/>
                      <a:pt x="36415" y="2977"/>
                      <a:pt x="34441" y="1783"/>
                    </a:cubicBezTo>
                    <a:cubicBezTo>
                      <a:pt x="31871" y="4540"/>
                      <a:pt x="29491" y="7583"/>
                      <a:pt x="30443" y="9104"/>
                    </a:cubicBezTo>
                    <a:cubicBezTo>
                      <a:pt x="32157" y="12051"/>
                      <a:pt x="39964" y="14999"/>
                      <a:pt x="36917" y="17946"/>
                    </a:cubicBezTo>
                    <a:cubicBezTo>
                      <a:pt x="31977" y="20525"/>
                      <a:pt x="25999" y="20083"/>
                      <a:pt x="21493" y="16805"/>
                    </a:cubicBezTo>
                    <a:cubicBezTo>
                      <a:pt x="18542" y="13858"/>
                      <a:pt x="9688" y="9104"/>
                      <a:pt x="7879" y="12622"/>
                    </a:cubicBezTo>
                    <a:cubicBezTo>
                      <a:pt x="6070" y="16140"/>
                      <a:pt x="15590" y="23841"/>
                      <a:pt x="14448" y="28595"/>
                    </a:cubicBezTo>
                    <a:cubicBezTo>
                      <a:pt x="13305" y="33349"/>
                      <a:pt x="21493" y="38674"/>
                      <a:pt x="21493" y="44569"/>
                    </a:cubicBezTo>
                    <a:cubicBezTo>
                      <a:pt x="21493" y="50464"/>
                      <a:pt x="33966" y="54647"/>
                      <a:pt x="33966" y="59401"/>
                    </a:cubicBezTo>
                    <a:cubicBezTo>
                      <a:pt x="34653" y="62952"/>
                      <a:pt x="36010" y="66340"/>
                      <a:pt x="37964" y="69385"/>
                    </a:cubicBezTo>
                    <a:cubicBezTo>
                      <a:pt x="46220" y="64870"/>
                      <a:pt x="54229" y="59919"/>
                      <a:pt x="61957" y="54552"/>
                    </a:cubicBezTo>
                    <a:cubicBezTo>
                      <a:pt x="71478" y="49798"/>
                      <a:pt x="67479" y="69575"/>
                      <a:pt x="65860" y="72713"/>
                    </a:cubicBezTo>
                    <a:cubicBezTo>
                      <a:pt x="64242" y="75850"/>
                      <a:pt x="72334" y="80034"/>
                      <a:pt x="80237" y="83076"/>
                    </a:cubicBezTo>
                    <a:cubicBezTo>
                      <a:pt x="79854" y="78811"/>
                      <a:pt x="81114" y="74561"/>
                      <a:pt x="83759" y="71191"/>
                    </a:cubicBezTo>
                    <a:cubicBezTo>
                      <a:pt x="93852" y="58831"/>
                      <a:pt x="101563" y="39244"/>
                      <a:pt x="95565" y="28595"/>
                    </a:cubicBezTo>
                    <a:close/>
                    <a:moveTo>
                      <a:pt x="11306" y="58070"/>
                    </a:moveTo>
                    <a:cubicBezTo>
                      <a:pt x="8357" y="56096"/>
                      <a:pt x="5154" y="54529"/>
                      <a:pt x="1785" y="53411"/>
                    </a:cubicBezTo>
                    <a:cubicBezTo>
                      <a:pt x="3118" y="56929"/>
                      <a:pt x="3023" y="61588"/>
                      <a:pt x="8450" y="64060"/>
                    </a:cubicBezTo>
                    <a:cubicBezTo>
                      <a:pt x="17114" y="67959"/>
                      <a:pt x="4451" y="69575"/>
                      <a:pt x="21874" y="71952"/>
                    </a:cubicBezTo>
                    <a:lnTo>
                      <a:pt x="25302" y="71952"/>
                    </a:lnTo>
                    <a:cubicBezTo>
                      <a:pt x="25873" y="67483"/>
                      <a:pt x="25302" y="66247"/>
                      <a:pt x="21017" y="61303"/>
                    </a:cubicBezTo>
                    <a:cubicBezTo>
                      <a:pt x="16733" y="56359"/>
                      <a:pt x="13876" y="59211"/>
                      <a:pt x="11306" y="58070"/>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511" name="Google Shape;1511;p28"/>
              <p:cNvSpPr/>
              <p:nvPr/>
            </p:nvSpPr>
            <p:spPr>
              <a:xfrm>
                <a:off x="14827159" y="5672000"/>
                <a:ext cx="673487" cy="470806"/>
              </a:xfrm>
              <a:custGeom>
                <a:rect b="b" l="l" r="r" t="t"/>
                <a:pathLst>
                  <a:path extrusionOk="0" h="199668" w="285624">
                    <a:moveTo>
                      <a:pt x="276463" y="29872"/>
                    </a:moveTo>
                    <a:cubicBezTo>
                      <a:pt x="272274" y="30538"/>
                      <a:pt x="273226" y="26925"/>
                      <a:pt x="268752" y="24263"/>
                    </a:cubicBezTo>
                    <a:cubicBezTo>
                      <a:pt x="264277" y="21601"/>
                      <a:pt x="254661" y="31774"/>
                      <a:pt x="246854" y="38620"/>
                    </a:cubicBezTo>
                    <a:cubicBezTo>
                      <a:pt x="243236" y="39856"/>
                      <a:pt x="239618" y="41187"/>
                      <a:pt x="236476" y="42138"/>
                    </a:cubicBezTo>
                    <a:cubicBezTo>
                      <a:pt x="233334" y="43089"/>
                      <a:pt x="228574" y="43849"/>
                      <a:pt x="226955" y="42138"/>
                    </a:cubicBezTo>
                    <a:cubicBezTo>
                      <a:pt x="222195" y="36623"/>
                      <a:pt x="234858" y="22361"/>
                      <a:pt x="226098" y="18463"/>
                    </a:cubicBezTo>
                    <a:cubicBezTo>
                      <a:pt x="217339" y="14565"/>
                      <a:pt x="225337" y="2680"/>
                      <a:pt x="218196" y="1824"/>
                    </a:cubicBezTo>
                    <a:cubicBezTo>
                      <a:pt x="211055" y="968"/>
                      <a:pt x="200011" y="13709"/>
                      <a:pt x="200011" y="19224"/>
                    </a:cubicBezTo>
                    <a:cubicBezTo>
                      <a:pt x="200011" y="24738"/>
                      <a:pt x="180970" y="23217"/>
                      <a:pt x="180970" y="28732"/>
                    </a:cubicBezTo>
                    <a:cubicBezTo>
                      <a:pt x="180970" y="34246"/>
                      <a:pt x="163642" y="27971"/>
                      <a:pt x="160405" y="34246"/>
                    </a:cubicBezTo>
                    <a:cubicBezTo>
                      <a:pt x="157168" y="40522"/>
                      <a:pt x="148599" y="29492"/>
                      <a:pt x="143077" y="29492"/>
                    </a:cubicBezTo>
                    <a:cubicBezTo>
                      <a:pt x="137555" y="29492"/>
                      <a:pt x="133556" y="21601"/>
                      <a:pt x="126415" y="23978"/>
                    </a:cubicBezTo>
                    <a:cubicBezTo>
                      <a:pt x="119275" y="26355"/>
                      <a:pt x="115371" y="21601"/>
                      <a:pt x="109849" y="20840"/>
                    </a:cubicBezTo>
                    <a:cubicBezTo>
                      <a:pt x="104327" y="20079"/>
                      <a:pt x="100328" y="32630"/>
                      <a:pt x="93949" y="30348"/>
                    </a:cubicBezTo>
                    <a:cubicBezTo>
                      <a:pt x="87570" y="28066"/>
                      <a:pt x="84428" y="42233"/>
                      <a:pt x="82144" y="50125"/>
                    </a:cubicBezTo>
                    <a:cubicBezTo>
                      <a:pt x="79859" y="58016"/>
                      <a:pt x="52820" y="58016"/>
                      <a:pt x="53581" y="66764"/>
                    </a:cubicBezTo>
                    <a:cubicBezTo>
                      <a:pt x="54343" y="75511"/>
                      <a:pt x="37777" y="78649"/>
                      <a:pt x="36253" y="73039"/>
                    </a:cubicBezTo>
                    <a:cubicBezTo>
                      <a:pt x="34730" y="67429"/>
                      <a:pt x="24352" y="70662"/>
                      <a:pt x="21972" y="69141"/>
                    </a:cubicBezTo>
                    <a:cubicBezTo>
                      <a:pt x="19592" y="67619"/>
                      <a:pt x="12451" y="70662"/>
                      <a:pt x="13308" y="78649"/>
                    </a:cubicBezTo>
                    <a:cubicBezTo>
                      <a:pt x="14165" y="86635"/>
                      <a:pt x="6167" y="91199"/>
                      <a:pt x="5406" y="94432"/>
                    </a:cubicBezTo>
                    <a:cubicBezTo>
                      <a:pt x="4644" y="97665"/>
                      <a:pt x="-211" y="107078"/>
                      <a:pt x="3026" y="111832"/>
                    </a:cubicBezTo>
                    <a:cubicBezTo>
                      <a:pt x="6263" y="116586"/>
                      <a:pt x="-973" y="124382"/>
                      <a:pt x="3026" y="133130"/>
                    </a:cubicBezTo>
                    <a:cubicBezTo>
                      <a:pt x="7024" y="141877"/>
                      <a:pt x="4549" y="152906"/>
                      <a:pt x="6167" y="156044"/>
                    </a:cubicBezTo>
                    <a:cubicBezTo>
                      <a:pt x="7786" y="159182"/>
                      <a:pt x="22734" y="157660"/>
                      <a:pt x="25971" y="166313"/>
                    </a:cubicBezTo>
                    <a:cubicBezTo>
                      <a:pt x="29208" y="174965"/>
                      <a:pt x="6167" y="189988"/>
                      <a:pt x="5406" y="194837"/>
                    </a:cubicBezTo>
                    <a:cubicBezTo>
                      <a:pt x="5406" y="196833"/>
                      <a:pt x="6929" y="199115"/>
                      <a:pt x="9404" y="201492"/>
                    </a:cubicBezTo>
                    <a:cubicBezTo>
                      <a:pt x="19751" y="201953"/>
                      <a:pt x="30056" y="203096"/>
                      <a:pt x="40252" y="204915"/>
                    </a:cubicBezTo>
                    <a:cubicBezTo>
                      <a:pt x="67400" y="204673"/>
                      <a:pt x="94429" y="201291"/>
                      <a:pt x="120798" y="194837"/>
                    </a:cubicBezTo>
                    <a:cubicBezTo>
                      <a:pt x="122036" y="192460"/>
                      <a:pt x="118418" y="177627"/>
                      <a:pt x="118989" y="174680"/>
                    </a:cubicBezTo>
                    <a:cubicBezTo>
                      <a:pt x="122318" y="168918"/>
                      <a:pt x="128420" y="165312"/>
                      <a:pt x="135079" y="165172"/>
                    </a:cubicBezTo>
                    <a:cubicBezTo>
                      <a:pt x="142125" y="165742"/>
                      <a:pt x="148694" y="166883"/>
                      <a:pt x="148694" y="161559"/>
                    </a:cubicBezTo>
                    <a:cubicBezTo>
                      <a:pt x="148694" y="156234"/>
                      <a:pt x="167736" y="149769"/>
                      <a:pt x="170021" y="154523"/>
                    </a:cubicBezTo>
                    <a:cubicBezTo>
                      <a:pt x="172306" y="159277"/>
                      <a:pt x="178875" y="157470"/>
                      <a:pt x="179542" y="145585"/>
                    </a:cubicBezTo>
                    <a:cubicBezTo>
                      <a:pt x="180208" y="133700"/>
                      <a:pt x="178970" y="124858"/>
                      <a:pt x="186111" y="124287"/>
                    </a:cubicBezTo>
                    <a:cubicBezTo>
                      <a:pt x="193252" y="123717"/>
                      <a:pt x="200297" y="119533"/>
                      <a:pt x="199726" y="116015"/>
                    </a:cubicBezTo>
                    <a:cubicBezTo>
                      <a:pt x="199154" y="112497"/>
                      <a:pt x="190871" y="105366"/>
                      <a:pt x="193252" y="102989"/>
                    </a:cubicBezTo>
                    <a:cubicBezTo>
                      <a:pt x="195632" y="100612"/>
                      <a:pt x="213340" y="108884"/>
                      <a:pt x="215721" y="103560"/>
                    </a:cubicBezTo>
                    <a:cubicBezTo>
                      <a:pt x="218101" y="98235"/>
                      <a:pt x="214578" y="92340"/>
                      <a:pt x="217530" y="87586"/>
                    </a:cubicBezTo>
                    <a:cubicBezTo>
                      <a:pt x="220481" y="82832"/>
                      <a:pt x="227526" y="78078"/>
                      <a:pt x="227050" y="73419"/>
                    </a:cubicBezTo>
                    <a:cubicBezTo>
                      <a:pt x="226574" y="68760"/>
                      <a:pt x="227622" y="65718"/>
                      <a:pt x="223528" y="61534"/>
                    </a:cubicBezTo>
                    <a:cubicBezTo>
                      <a:pt x="219434" y="57351"/>
                      <a:pt x="221148" y="52026"/>
                      <a:pt x="226479" y="51551"/>
                    </a:cubicBezTo>
                    <a:cubicBezTo>
                      <a:pt x="227550" y="51332"/>
                      <a:pt x="228558" y="50878"/>
                      <a:pt x="229431" y="50220"/>
                    </a:cubicBezTo>
                    <a:cubicBezTo>
                      <a:pt x="233121" y="49823"/>
                      <a:pt x="236671" y="48587"/>
                      <a:pt x="239808" y="46607"/>
                    </a:cubicBezTo>
                    <a:cubicBezTo>
                      <a:pt x="247578" y="40808"/>
                      <a:pt x="257169" y="37975"/>
                      <a:pt x="266847" y="38620"/>
                    </a:cubicBezTo>
                    <a:cubicBezTo>
                      <a:pt x="274251" y="40199"/>
                      <a:pt x="281948" y="37865"/>
                      <a:pt x="287222" y="32440"/>
                    </a:cubicBezTo>
                    <a:cubicBezTo>
                      <a:pt x="283904" y="30706"/>
                      <a:pt x="280207" y="29824"/>
                      <a:pt x="276463" y="29872"/>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512" name="Google Shape;1512;p28"/>
              <p:cNvSpPr/>
              <p:nvPr/>
            </p:nvSpPr>
            <p:spPr>
              <a:xfrm>
                <a:off x="14844230" y="5743165"/>
                <a:ext cx="785737" cy="695004"/>
              </a:xfrm>
              <a:custGeom>
                <a:rect b="b" l="l" r="r" t="t"/>
                <a:pathLst>
                  <a:path extrusionOk="0" h="294748" w="333228">
                    <a:moveTo>
                      <a:pt x="317781" y="32874"/>
                    </a:moveTo>
                    <a:cubicBezTo>
                      <a:pt x="311678" y="30305"/>
                      <a:pt x="307679" y="24370"/>
                      <a:pt x="307594" y="17756"/>
                    </a:cubicBezTo>
                    <a:cubicBezTo>
                      <a:pt x="307594" y="15379"/>
                      <a:pt x="297026" y="9009"/>
                      <a:pt x="289314" y="2924"/>
                    </a:cubicBezTo>
                    <a:cubicBezTo>
                      <a:pt x="288362" y="2924"/>
                      <a:pt x="285981" y="3494"/>
                      <a:pt x="283220" y="4160"/>
                    </a:cubicBezTo>
                    <a:cubicBezTo>
                      <a:pt x="282145" y="3185"/>
                      <a:pt x="280925" y="2383"/>
                      <a:pt x="279603" y="1783"/>
                    </a:cubicBezTo>
                    <a:cubicBezTo>
                      <a:pt x="274329" y="7208"/>
                      <a:pt x="266632" y="9542"/>
                      <a:pt x="259228" y="7963"/>
                    </a:cubicBezTo>
                    <a:cubicBezTo>
                      <a:pt x="249549" y="7318"/>
                      <a:pt x="239959" y="10151"/>
                      <a:pt x="232189" y="15950"/>
                    </a:cubicBezTo>
                    <a:cubicBezTo>
                      <a:pt x="229052" y="17930"/>
                      <a:pt x="225501" y="19166"/>
                      <a:pt x="221811" y="19563"/>
                    </a:cubicBezTo>
                    <a:cubicBezTo>
                      <a:pt x="220939" y="20221"/>
                      <a:pt x="219931" y="20675"/>
                      <a:pt x="218860" y="20894"/>
                    </a:cubicBezTo>
                    <a:cubicBezTo>
                      <a:pt x="213528" y="21464"/>
                      <a:pt x="211719" y="26789"/>
                      <a:pt x="215908" y="30877"/>
                    </a:cubicBezTo>
                    <a:cubicBezTo>
                      <a:pt x="220097" y="34966"/>
                      <a:pt x="218860" y="38008"/>
                      <a:pt x="219431" y="42762"/>
                    </a:cubicBezTo>
                    <a:cubicBezTo>
                      <a:pt x="220002" y="47516"/>
                      <a:pt x="212957" y="52270"/>
                      <a:pt x="209910" y="56929"/>
                    </a:cubicBezTo>
                    <a:cubicBezTo>
                      <a:pt x="206863" y="61588"/>
                      <a:pt x="210481" y="67578"/>
                      <a:pt x="208101" y="72903"/>
                    </a:cubicBezTo>
                    <a:cubicBezTo>
                      <a:pt x="205721" y="78227"/>
                      <a:pt x="187917" y="69955"/>
                      <a:pt x="185632" y="72332"/>
                    </a:cubicBezTo>
                    <a:cubicBezTo>
                      <a:pt x="183347" y="74709"/>
                      <a:pt x="191535" y="81840"/>
                      <a:pt x="192106" y="85358"/>
                    </a:cubicBezTo>
                    <a:cubicBezTo>
                      <a:pt x="192677" y="88876"/>
                      <a:pt x="185632" y="93060"/>
                      <a:pt x="178491" y="93630"/>
                    </a:cubicBezTo>
                    <a:cubicBezTo>
                      <a:pt x="171351" y="94201"/>
                      <a:pt x="172493" y="103138"/>
                      <a:pt x="171922" y="114928"/>
                    </a:cubicBezTo>
                    <a:cubicBezTo>
                      <a:pt x="171351" y="126718"/>
                      <a:pt x="164210" y="128620"/>
                      <a:pt x="162401" y="123866"/>
                    </a:cubicBezTo>
                    <a:cubicBezTo>
                      <a:pt x="160592" y="119112"/>
                      <a:pt x="141075" y="125577"/>
                      <a:pt x="141075" y="130902"/>
                    </a:cubicBezTo>
                    <a:cubicBezTo>
                      <a:pt x="141075" y="136226"/>
                      <a:pt x="134505" y="135085"/>
                      <a:pt x="127460" y="134515"/>
                    </a:cubicBezTo>
                    <a:cubicBezTo>
                      <a:pt x="120800" y="134656"/>
                      <a:pt x="114699" y="138261"/>
                      <a:pt x="111370" y="144023"/>
                    </a:cubicBezTo>
                    <a:cubicBezTo>
                      <a:pt x="110798" y="146970"/>
                      <a:pt x="114416" y="161803"/>
                      <a:pt x="113179" y="164180"/>
                    </a:cubicBezTo>
                    <a:cubicBezTo>
                      <a:pt x="86810" y="170634"/>
                      <a:pt x="59781" y="174016"/>
                      <a:pt x="32633" y="174258"/>
                    </a:cubicBezTo>
                    <a:cubicBezTo>
                      <a:pt x="22437" y="172439"/>
                      <a:pt x="12132" y="171296"/>
                      <a:pt x="1785" y="170835"/>
                    </a:cubicBezTo>
                    <a:cubicBezTo>
                      <a:pt x="5575" y="173821"/>
                      <a:pt x="8799" y="177460"/>
                      <a:pt x="11306" y="181579"/>
                    </a:cubicBezTo>
                    <a:cubicBezTo>
                      <a:pt x="15715" y="189765"/>
                      <a:pt x="23061" y="195981"/>
                      <a:pt x="31871" y="198979"/>
                    </a:cubicBezTo>
                    <a:cubicBezTo>
                      <a:pt x="41392" y="202878"/>
                      <a:pt x="36631" y="219517"/>
                      <a:pt x="41392" y="221133"/>
                    </a:cubicBezTo>
                    <a:cubicBezTo>
                      <a:pt x="46152" y="222749"/>
                      <a:pt x="52436" y="235300"/>
                      <a:pt x="46057" y="236060"/>
                    </a:cubicBezTo>
                    <a:cubicBezTo>
                      <a:pt x="39711" y="236844"/>
                      <a:pt x="33555" y="238743"/>
                      <a:pt x="27872" y="241670"/>
                    </a:cubicBezTo>
                    <a:cubicBezTo>
                      <a:pt x="20013" y="245476"/>
                      <a:pt x="15074" y="253486"/>
                      <a:pt x="15210" y="262207"/>
                    </a:cubicBezTo>
                    <a:cubicBezTo>
                      <a:pt x="15210" y="263444"/>
                      <a:pt x="15210" y="265155"/>
                      <a:pt x="15781" y="267152"/>
                    </a:cubicBezTo>
                    <a:cubicBezTo>
                      <a:pt x="31871" y="267152"/>
                      <a:pt x="51103" y="267152"/>
                      <a:pt x="53102" y="264489"/>
                    </a:cubicBezTo>
                    <a:cubicBezTo>
                      <a:pt x="57234" y="260541"/>
                      <a:pt x="63395" y="259592"/>
                      <a:pt x="68526" y="262112"/>
                    </a:cubicBezTo>
                    <a:cubicBezTo>
                      <a:pt x="78956" y="265866"/>
                      <a:pt x="90371" y="265866"/>
                      <a:pt x="100802" y="262112"/>
                    </a:cubicBezTo>
                    <a:cubicBezTo>
                      <a:pt x="110322" y="256693"/>
                      <a:pt x="116511" y="262112"/>
                      <a:pt x="116796" y="266866"/>
                    </a:cubicBezTo>
                    <a:cubicBezTo>
                      <a:pt x="117082" y="271620"/>
                      <a:pt x="121557" y="273617"/>
                      <a:pt x="126317" y="277801"/>
                    </a:cubicBezTo>
                    <a:cubicBezTo>
                      <a:pt x="131078" y="281984"/>
                      <a:pt x="127460" y="286643"/>
                      <a:pt x="130411" y="291397"/>
                    </a:cubicBezTo>
                    <a:cubicBezTo>
                      <a:pt x="133363" y="296151"/>
                      <a:pt x="139361" y="295200"/>
                      <a:pt x="147930" y="299099"/>
                    </a:cubicBezTo>
                    <a:cubicBezTo>
                      <a:pt x="149105" y="299594"/>
                      <a:pt x="150197" y="300267"/>
                      <a:pt x="151167" y="301095"/>
                    </a:cubicBezTo>
                    <a:lnTo>
                      <a:pt x="152405" y="299574"/>
                    </a:lnTo>
                    <a:cubicBezTo>
                      <a:pt x="157165" y="294059"/>
                      <a:pt x="157926" y="284551"/>
                      <a:pt x="170589" y="286928"/>
                    </a:cubicBezTo>
                    <a:cubicBezTo>
                      <a:pt x="183252" y="289305"/>
                      <a:pt x="182490" y="284551"/>
                      <a:pt x="189631" y="286168"/>
                    </a:cubicBezTo>
                    <a:cubicBezTo>
                      <a:pt x="196771" y="287784"/>
                      <a:pt x="201437" y="286928"/>
                      <a:pt x="204578" y="282269"/>
                    </a:cubicBezTo>
                    <a:cubicBezTo>
                      <a:pt x="207720" y="277611"/>
                      <a:pt x="201437" y="268007"/>
                      <a:pt x="197533" y="264014"/>
                    </a:cubicBezTo>
                    <a:cubicBezTo>
                      <a:pt x="191941" y="258641"/>
                      <a:pt x="188779" y="251227"/>
                      <a:pt x="188774" y="243477"/>
                    </a:cubicBezTo>
                    <a:cubicBezTo>
                      <a:pt x="189631" y="235585"/>
                      <a:pt x="176111" y="235585"/>
                      <a:pt x="176111" y="229310"/>
                    </a:cubicBezTo>
                    <a:cubicBezTo>
                      <a:pt x="176111" y="223034"/>
                      <a:pt x="188774" y="212671"/>
                      <a:pt x="191154" y="210294"/>
                    </a:cubicBezTo>
                    <a:cubicBezTo>
                      <a:pt x="193534" y="207917"/>
                      <a:pt x="203817" y="216664"/>
                      <a:pt x="206197" y="211910"/>
                    </a:cubicBezTo>
                    <a:cubicBezTo>
                      <a:pt x="208577" y="207156"/>
                      <a:pt x="215718" y="210294"/>
                      <a:pt x="219717" y="211054"/>
                    </a:cubicBezTo>
                    <a:cubicBezTo>
                      <a:pt x="223715" y="211815"/>
                      <a:pt x="229904" y="203163"/>
                      <a:pt x="230761" y="196127"/>
                    </a:cubicBezTo>
                    <a:cubicBezTo>
                      <a:pt x="231618" y="189091"/>
                      <a:pt x="245042" y="188140"/>
                      <a:pt x="247327" y="185858"/>
                    </a:cubicBezTo>
                    <a:cubicBezTo>
                      <a:pt x="250449" y="178905"/>
                      <a:pt x="253120" y="171760"/>
                      <a:pt x="255324" y="164465"/>
                    </a:cubicBezTo>
                    <a:cubicBezTo>
                      <a:pt x="256848" y="161327"/>
                      <a:pt x="267130" y="163704"/>
                      <a:pt x="267130" y="154957"/>
                    </a:cubicBezTo>
                    <a:cubicBezTo>
                      <a:pt x="266289" y="149774"/>
                      <a:pt x="269814" y="144890"/>
                      <a:pt x="275004" y="144050"/>
                    </a:cubicBezTo>
                    <a:cubicBezTo>
                      <a:pt x="275549" y="143961"/>
                      <a:pt x="276100" y="143921"/>
                      <a:pt x="276651" y="143928"/>
                    </a:cubicBezTo>
                    <a:cubicBezTo>
                      <a:pt x="281412" y="143167"/>
                      <a:pt x="279793" y="135275"/>
                      <a:pt x="280554" y="128905"/>
                    </a:cubicBezTo>
                    <a:cubicBezTo>
                      <a:pt x="280742" y="122319"/>
                      <a:pt x="284760" y="116448"/>
                      <a:pt x="290837" y="113882"/>
                    </a:cubicBezTo>
                    <a:cubicBezTo>
                      <a:pt x="297216" y="112361"/>
                      <a:pt x="288552" y="103614"/>
                      <a:pt x="281316" y="105230"/>
                    </a:cubicBezTo>
                    <a:cubicBezTo>
                      <a:pt x="274080" y="106846"/>
                      <a:pt x="269415" y="86214"/>
                      <a:pt x="269415" y="86214"/>
                    </a:cubicBezTo>
                    <a:cubicBezTo>
                      <a:pt x="269415" y="86214"/>
                      <a:pt x="270177" y="69670"/>
                      <a:pt x="266273" y="67198"/>
                    </a:cubicBezTo>
                    <a:cubicBezTo>
                      <a:pt x="262370" y="64726"/>
                      <a:pt x="267702" y="55883"/>
                      <a:pt x="276461" y="55883"/>
                    </a:cubicBezTo>
                    <a:cubicBezTo>
                      <a:pt x="285220" y="55883"/>
                      <a:pt x="301024" y="65391"/>
                      <a:pt x="306547" y="61398"/>
                    </a:cubicBezTo>
                    <a:cubicBezTo>
                      <a:pt x="312833" y="58112"/>
                      <a:pt x="319436" y="55468"/>
                      <a:pt x="326255" y="53506"/>
                    </a:cubicBezTo>
                    <a:cubicBezTo>
                      <a:pt x="328730" y="52270"/>
                      <a:pt x="331967" y="44664"/>
                      <a:pt x="333490" y="41146"/>
                    </a:cubicBezTo>
                    <a:cubicBezTo>
                      <a:pt x="328451" y="38030"/>
                      <a:pt x="323202" y="35266"/>
                      <a:pt x="317781" y="32874"/>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513" name="Google Shape;1513;p28"/>
              <p:cNvSpPr/>
              <p:nvPr/>
            </p:nvSpPr>
            <p:spPr>
              <a:xfrm>
                <a:off x="17779063" y="7993034"/>
                <a:ext cx="157147" cy="44839"/>
              </a:xfrm>
              <a:custGeom>
                <a:rect b="b" l="l" r="r" t="t"/>
                <a:pathLst>
                  <a:path extrusionOk="0" h="19016" w="66645">
                    <a:moveTo>
                      <a:pt x="8259" y="18862"/>
                    </a:moveTo>
                    <a:cubicBezTo>
                      <a:pt x="6028" y="19050"/>
                      <a:pt x="3842" y="19596"/>
                      <a:pt x="1785" y="20479"/>
                    </a:cubicBezTo>
                    <a:cubicBezTo>
                      <a:pt x="3785" y="22761"/>
                      <a:pt x="6641" y="25328"/>
                      <a:pt x="8355" y="24092"/>
                    </a:cubicBezTo>
                    <a:cubicBezTo>
                      <a:pt x="9731" y="22420"/>
                      <a:pt x="10737" y="20476"/>
                      <a:pt x="11306" y="18387"/>
                    </a:cubicBezTo>
                    <a:lnTo>
                      <a:pt x="8545" y="18387"/>
                    </a:lnTo>
                    <a:close/>
                    <a:moveTo>
                      <a:pt x="36822" y="3459"/>
                    </a:moveTo>
                    <a:cubicBezTo>
                      <a:pt x="28825" y="3459"/>
                      <a:pt x="25682" y="9639"/>
                      <a:pt x="19684" y="14393"/>
                    </a:cubicBezTo>
                    <a:lnTo>
                      <a:pt x="17971" y="15630"/>
                    </a:lnTo>
                    <a:cubicBezTo>
                      <a:pt x="20410" y="17496"/>
                      <a:pt x="22532" y="19743"/>
                      <a:pt x="24254" y="22285"/>
                    </a:cubicBezTo>
                    <a:cubicBezTo>
                      <a:pt x="35775" y="15440"/>
                      <a:pt x="65004" y="6977"/>
                      <a:pt x="66527" y="3269"/>
                    </a:cubicBezTo>
                    <a:cubicBezTo>
                      <a:pt x="68050" y="-439"/>
                      <a:pt x="48533" y="4030"/>
                      <a:pt x="36632" y="3459"/>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grpSp>
        <p:grpSp>
          <p:nvGrpSpPr>
            <p:cNvPr id="1514" name="Google Shape;1514;p28"/>
            <p:cNvGrpSpPr/>
            <p:nvPr/>
          </p:nvGrpSpPr>
          <p:grpSpPr>
            <a:xfrm>
              <a:off x="5637419" y="2195126"/>
              <a:ext cx="1177082" cy="1518361"/>
              <a:chOff x="11480107" y="2528592"/>
              <a:chExt cx="2579286" cy="3327113"/>
            </a:xfrm>
          </p:grpSpPr>
          <p:sp>
            <p:nvSpPr>
              <p:cNvPr id="1515" name="Google Shape;1515;p28"/>
              <p:cNvSpPr/>
              <p:nvPr/>
            </p:nvSpPr>
            <p:spPr>
              <a:xfrm>
                <a:off x="13183858" y="5458434"/>
                <a:ext cx="875535" cy="336290"/>
              </a:xfrm>
              <a:custGeom>
                <a:rect b="b" l="l" r="r" t="t"/>
                <a:pathLst>
                  <a:path extrusionOk="0" h="142620" w="371311">
                    <a:moveTo>
                      <a:pt x="365861" y="103043"/>
                    </a:moveTo>
                    <a:cubicBezTo>
                      <a:pt x="362624" y="102282"/>
                      <a:pt x="367385" y="84883"/>
                      <a:pt x="365861" y="81745"/>
                    </a:cubicBezTo>
                    <a:cubicBezTo>
                      <a:pt x="364338" y="78608"/>
                      <a:pt x="360244" y="65201"/>
                      <a:pt x="365005" y="65201"/>
                    </a:cubicBezTo>
                    <a:cubicBezTo>
                      <a:pt x="369765" y="65201"/>
                      <a:pt x="365005" y="55693"/>
                      <a:pt x="370241" y="54838"/>
                    </a:cubicBezTo>
                    <a:cubicBezTo>
                      <a:pt x="369538" y="52180"/>
                      <a:pt x="368307" y="49690"/>
                      <a:pt x="366623" y="47516"/>
                    </a:cubicBezTo>
                    <a:cubicBezTo>
                      <a:pt x="363672" y="45139"/>
                      <a:pt x="354722" y="49893"/>
                      <a:pt x="351199" y="41051"/>
                    </a:cubicBezTo>
                    <a:cubicBezTo>
                      <a:pt x="347677" y="32208"/>
                      <a:pt x="351199" y="30972"/>
                      <a:pt x="345868" y="23841"/>
                    </a:cubicBezTo>
                    <a:cubicBezTo>
                      <a:pt x="340536" y="16710"/>
                      <a:pt x="338156" y="9674"/>
                      <a:pt x="331682" y="12622"/>
                    </a:cubicBezTo>
                    <a:cubicBezTo>
                      <a:pt x="324783" y="13996"/>
                      <a:pt x="317700" y="14189"/>
                      <a:pt x="310736" y="13192"/>
                    </a:cubicBezTo>
                    <a:cubicBezTo>
                      <a:pt x="301215" y="22035"/>
                      <a:pt x="279983" y="28025"/>
                      <a:pt x="273605" y="25648"/>
                    </a:cubicBezTo>
                    <a:cubicBezTo>
                      <a:pt x="265512" y="22700"/>
                      <a:pt x="250184" y="26504"/>
                      <a:pt x="238568" y="26504"/>
                    </a:cubicBezTo>
                    <a:cubicBezTo>
                      <a:pt x="226953" y="26504"/>
                      <a:pt x="223811" y="18232"/>
                      <a:pt x="214861" y="18802"/>
                    </a:cubicBezTo>
                    <a:cubicBezTo>
                      <a:pt x="205911" y="19373"/>
                      <a:pt x="206007" y="10815"/>
                      <a:pt x="197153" y="10815"/>
                    </a:cubicBezTo>
                    <a:cubicBezTo>
                      <a:pt x="188298" y="10815"/>
                      <a:pt x="195058" y="6347"/>
                      <a:pt x="167162" y="2829"/>
                    </a:cubicBezTo>
                    <a:cubicBezTo>
                      <a:pt x="145193" y="898"/>
                      <a:pt x="123353" y="7735"/>
                      <a:pt x="106419" y="21845"/>
                    </a:cubicBezTo>
                    <a:cubicBezTo>
                      <a:pt x="97565" y="29546"/>
                      <a:pt x="65575" y="21845"/>
                      <a:pt x="62623" y="24222"/>
                    </a:cubicBezTo>
                    <a:cubicBezTo>
                      <a:pt x="59672" y="26599"/>
                      <a:pt x="63195" y="35441"/>
                      <a:pt x="52531" y="39625"/>
                    </a:cubicBezTo>
                    <a:cubicBezTo>
                      <a:pt x="41868" y="43808"/>
                      <a:pt x="18447" y="39625"/>
                      <a:pt x="10449" y="43143"/>
                    </a:cubicBezTo>
                    <a:cubicBezTo>
                      <a:pt x="2452" y="46661"/>
                      <a:pt x="-500" y="58546"/>
                      <a:pt x="6355" y="57975"/>
                    </a:cubicBezTo>
                    <a:cubicBezTo>
                      <a:pt x="13210" y="57405"/>
                      <a:pt x="16638" y="60637"/>
                      <a:pt x="14638" y="63585"/>
                    </a:cubicBezTo>
                    <a:cubicBezTo>
                      <a:pt x="12639" y="66532"/>
                      <a:pt x="20256" y="74804"/>
                      <a:pt x="16352" y="78417"/>
                    </a:cubicBezTo>
                    <a:cubicBezTo>
                      <a:pt x="12686" y="82181"/>
                      <a:pt x="12769" y="88201"/>
                      <a:pt x="16537" y="91862"/>
                    </a:cubicBezTo>
                    <a:cubicBezTo>
                      <a:pt x="16693" y="92013"/>
                      <a:pt x="16853" y="92159"/>
                      <a:pt x="17019" y="92299"/>
                    </a:cubicBezTo>
                    <a:cubicBezTo>
                      <a:pt x="21684" y="95817"/>
                      <a:pt x="22636" y="102378"/>
                      <a:pt x="17019" y="103233"/>
                    </a:cubicBezTo>
                    <a:cubicBezTo>
                      <a:pt x="11401" y="104089"/>
                      <a:pt x="26539" y="110650"/>
                      <a:pt x="27016" y="113597"/>
                    </a:cubicBezTo>
                    <a:cubicBezTo>
                      <a:pt x="27491" y="116545"/>
                      <a:pt x="40059" y="118066"/>
                      <a:pt x="40059" y="121584"/>
                    </a:cubicBezTo>
                    <a:cubicBezTo>
                      <a:pt x="40059" y="125102"/>
                      <a:pt x="43963" y="126338"/>
                      <a:pt x="50151" y="124531"/>
                    </a:cubicBezTo>
                    <a:cubicBezTo>
                      <a:pt x="56340" y="122725"/>
                      <a:pt x="58815" y="131377"/>
                      <a:pt x="62623" y="137272"/>
                    </a:cubicBezTo>
                    <a:cubicBezTo>
                      <a:pt x="66432" y="143167"/>
                      <a:pt x="88330" y="139079"/>
                      <a:pt x="88330" y="132518"/>
                    </a:cubicBezTo>
                    <a:cubicBezTo>
                      <a:pt x="88330" y="125957"/>
                      <a:pt x="94899" y="124246"/>
                      <a:pt x="104705" y="125102"/>
                    </a:cubicBezTo>
                    <a:cubicBezTo>
                      <a:pt x="114512" y="125957"/>
                      <a:pt x="127174" y="139364"/>
                      <a:pt x="131935" y="141075"/>
                    </a:cubicBezTo>
                    <a:cubicBezTo>
                      <a:pt x="136695" y="142787"/>
                      <a:pt x="146406" y="137557"/>
                      <a:pt x="152690" y="137557"/>
                    </a:cubicBezTo>
                    <a:cubicBezTo>
                      <a:pt x="158974" y="137557"/>
                      <a:pt x="167733" y="128049"/>
                      <a:pt x="171732" y="125767"/>
                    </a:cubicBezTo>
                    <a:cubicBezTo>
                      <a:pt x="175731" y="123485"/>
                      <a:pt x="181253" y="132518"/>
                      <a:pt x="187155" y="129571"/>
                    </a:cubicBezTo>
                    <a:cubicBezTo>
                      <a:pt x="193059" y="126623"/>
                      <a:pt x="198961" y="123390"/>
                      <a:pt x="202579" y="125387"/>
                    </a:cubicBezTo>
                    <a:cubicBezTo>
                      <a:pt x="206197" y="127384"/>
                      <a:pt x="193915" y="136702"/>
                      <a:pt x="197248" y="141360"/>
                    </a:cubicBezTo>
                    <a:cubicBezTo>
                      <a:pt x="198158" y="143552"/>
                      <a:pt x="198158" y="146015"/>
                      <a:pt x="197248" y="148206"/>
                    </a:cubicBezTo>
                    <a:cubicBezTo>
                      <a:pt x="209529" y="146495"/>
                      <a:pt x="208387" y="138033"/>
                      <a:pt x="209149" y="134325"/>
                    </a:cubicBezTo>
                    <a:cubicBezTo>
                      <a:pt x="209910" y="130616"/>
                      <a:pt x="213052" y="126433"/>
                      <a:pt x="217051" y="129571"/>
                    </a:cubicBezTo>
                    <a:cubicBezTo>
                      <a:pt x="222563" y="133215"/>
                      <a:pt x="229723" y="133215"/>
                      <a:pt x="235236" y="129571"/>
                    </a:cubicBezTo>
                    <a:cubicBezTo>
                      <a:pt x="243995" y="125577"/>
                      <a:pt x="244757" y="123200"/>
                      <a:pt x="247898" y="127194"/>
                    </a:cubicBezTo>
                    <a:cubicBezTo>
                      <a:pt x="251040" y="131187"/>
                      <a:pt x="258181" y="127954"/>
                      <a:pt x="270844" y="127954"/>
                    </a:cubicBezTo>
                    <a:cubicBezTo>
                      <a:pt x="283506" y="127954"/>
                      <a:pt x="285887" y="119302"/>
                      <a:pt x="297788" y="120063"/>
                    </a:cubicBezTo>
                    <a:cubicBezTo>
                      <a:pt x="305284" y="120445"/>
                      <a:pt x="312784" y="119380"/>
                      <a:pt x="319876" y="116925"/>
                    </a:cubicBezTo>
                    <a:lnTo>
                      <a:pt x="327397" y="119207"/>
                    </a:lnTo>
                    <a:cubicBezTo>
                      <a:pt x="330539" y="116354"/>
                      <a:pt x="330349" y="113122"/>
                      <a:pt x="336347" y="112361"/>
                    </a:cubicBezTo>
                    <a:cubicBezTo>
                      <a:pt x="345868" y="111220"/>
                      <a:pt x="349390" y="118351"/>
                      <a:pt x="354151" y="115974"/>
                    </a:cubicBezTo>
                    <a:cubicBezTo>
                      <a:pt x="358911" y="113597"/>
                      <a:pt x="373954" y="129761"/>
                      <a:pt x="375287" y="119302"/>
                    </a:cubicBezTo>
                    <a:cubicBezTo>
                      <a:pt x="374074" y="112975"/>
                      <a:pt x="370751" y="107244"/>
                      <a:pt x="365861" y="103043"/>
                    </a:cubicBezTo>
                    <a:close/>
                    <a:moveTo>
                      <a:pt x="32062" y="26979"/>
                    </a:moveTo>
                    <a:cubicBezTo>
                      <a:pt x="39202" y="24317"/>
                      <a:pt x="55197" y="27930"/>
                      <a:pt x="59101" y="24317"/>
                    </a:cubicBezTo>
                    <a:cubicBezTo>
                      <a:pt x="63004" y="20704"/>
                      <a:pt x="48913" y="16330"/>
                      <a:pt x="43963" y="12242"/>
                    </a:cubicBezTo>
                    <a:cubicBezTo>
                      <a:pt x="41329" y="9310"/>
                      <a:pt x="39609" y="5676"/>
                      <a:pt x="39012" y="1783"/>
                    </a:cubicBezTo>
                    <a:cubicBezTo>
                      <a:pt x="36803" y="3744"/>
                      <a:pt x="33691" y="4329"/>
                      <a:pt x="30919" y="3304"/>
                    </a:cubicBezTo>
                    <a:cubicBezTo>
                      <a:pt x="24213" y="1522"/>
                      <a:pt x="17156" y="1522"/>
                      <a:pt x="10449" y="3304"/>
                    </a:cubicBezTo>
                    <a:cubicBezTo>
                      <a:pt x="8260" y="4255"/>
                      <a:pt x="12258" y="11766"/>
                      <a:pt x="12258" y="16615"/>
                    </a:cubicBezTo>
                    <a:cubicBezTo>
                      <a:pt x="12258" y="21464"/>
                      <a:pt x="6451" y="22891"/>
                      <a:pt x="6451" y="26123"/>
                    </a:cubicBezTo>
                    <a:cubicBezTo>
                      <a:pt x="6451" y="29356"/>
                      <a:pt x="4356" y="30212"/>
                      <a:pt x="1785" y="33064"/>
                    </a:cubicBezTo>
                    <a:cubicBezTo>
                      <a:pt x="4989" y="36096"/>
                      <a:pt x="9040" y="38085"/>
                      <a:pt x="13401" y="38769"/>
                    </a:cubicBezTo>
                    <a:cubicBezTo>
                      <a:pt x="21684" y="38389"/>
                      <a:pt x="25016" y="29451"/>
                      <a:pt x="32062" y="26789"/>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516" name="Google Shape;1516;p28"/>
              <p:cNvSpPr/>
              <p:nvPr/>
            </p:nvSpPr>
            <p:spPr>
              <a:xfrm>
                <a:off x="12641576" y="4672840"/>
                <a:ext cx="448990" cy="358709"/>
              </a:xfrm>
              <a:custGeom>
                <a:rect b="b" l="l" r="r" t="t"/>
                <a:pathLst>
                  <a:path extrusionOk="0" h="152128" w="190416">
                    <a:moveTo>
                      <a:pt x="4027" y="32311"/>
                    </a:moveTo>
                    <a:cubicBezTo>
                      <a:pt x="6097" y="39125"/>
                      <a:pt x="5930" y="46421"/>
                      <a:pt x="3551" y="53134"/>
                    </a:cubicBezTo>
                    <a:cubicBezTo>
                      <a:pt x="409" y="57983"/>
                      <a:pt x="1837" y="59314"/>
                      <a:pt x="4884" y="61120"/>
                    </a:cubicBezTo>
                    <a:cubicBezTo>
                      <a:pt x="7835" y="63374"/>
                      <a:pt x="9504" y="66921"/>
                      <a:pt x="9359" y="70628"/>
                    </a:cubicBezTo>
                    <a:cubicBezTo>
                      <a:pt x="9359" y="74146"/>
                      <a:pt x="11549" y="73766"/>
                      <a:pt x="12025" y="81277"/>
                    </a:cubicBezTo>
                    <a:cubicBezTo>
                      <a:pt x="11907" y="86981"/>
                      <a:pt x="13607" y="92575"/>
                      <a:pt x="16880" y="97251"/>
                    </a:cubicBezTo>
                    <a:cubicBezTo>
                      <a:pt x="18583" y="99932"/>
                      <a:pt x="18833" y="103285"/>
                      <a:pt x="17547" y="106188"/>
                    </a:cubicBezTo>
                    <a:cubicBezTo>
                      <a:pt x="21070" y="108939"/>
                      <a:pt x="24944" y="111209"/>
                      <a:pt x="29067" y="112939"/>
                    </a:cubicBezTo>
                    <a:cubicBezTo>
                      <a:pt x="38588" y="116267"/>
                      <a:pt x="41634" y="118834"/>
                      <a:pt x="42301" y="122447"/>
                    </a:cubicBezTo>
                    <a:cubicBezTo>
                      <a:pt x="42967" y="126060"/>
                      <a:pt x="50965" y="131955"/>
                      <a:pt x="52964" y="127106"/>
                    </a:cubicBezTo>
                    <a:cubicBezTo>
                      <a:pt x="54964" y="122257"/>
                      <a:pt x="60200" y="125109"/>
                      <a:pt x="64199" y="125109"/>
                    </a:cubicBezTo>
                    <a:cubicBezTo>
                      <a:pt x="68197" y="125109"/>
                      <a:pt x="68864" y="129768"/>
                      <a:pt x="69435" y="132335"/>
                    </a:cubicBezTo>
                    <a:cubicBezTo>
                      <a:pt x="70006" y="134902"/>
                      <a:pt x="79432" y="133761"/>
                      <a:pt x="82764" y="135663"/>
                    </a:cubicBezTo>
                    <a:cubicBezTo>
                      <a:pt x="86097" y="137565"/>
                      <a:pt x="87334" y="145171"/>
                      <a:pt x="92285" y="147548"/>
                    </a:cubicBezTo>
                    <a:cubicBezTo>
                      <a:pt x="97236" y="149925"/>
                      <a:pt x="100854" y="144315"/>
                      <a:pt x="104186" y="146312"/>
                    </a:cubicBezTo>
                    <a:cubicBezTo>
                      <a:pt x="109523" y="148967"/>
                      <a:pt x="115630" y="149641"/>
                      <a:pt x="121419" y="148214"/>
                    </a:cubicBezTo>
                    <a:cubicBezTo>
                      <a:pt x="126655" y="146312"/>
                      <a:pt x="129988" y="150210"/>
                      <a:pt x="136652" y="149545"/>
                    </a:cubicBezTo>
                    <a:cubicBezTo>
                      <a:pt x="142643" y="149042"/>
                      <a:pt x="148640" y="150439"/>
                      <a:pt x="153789" y="153538"/>
                    </a:cubicBezTo>
                    <a:cubicBezTo>
                      <a:pt x="157547" y="155114"/>
                      <a:pt x="161533" y="156077"/>
                      <a:pt x="165595" y="156391"/>
                    </a:cubicBezTo>
                    <a:cubicBezTo>
                      <a:pt x="166833" y="153633"/>
                      <a:pt x="164358" y="145266"/>
                      <a:pt x="164739" y="143270"/>
                    </a:cubicBezTo>
                    <a:cubicBezTo>
                      <a:pt x="170706" y="136562"/>
                      <a:pt x="177064" y="130213"/>
                      <a:pt x="183780" y="124253"/>
                    </a:cubicBezTo>
                    <a:cubicBezTo>
                      <a:pt x="186446" y="121116"/>
                      <a:pt x="190445" y="121116"/>
                      <a:pt x="192635" y="117122"/>
                    </a:cubicBezTo>
                    <a:cubicBezTo>
                      <a:pt x="194824" y="113129"/>
                      <a:pt x="186446" y="100293"/>
                      <a:pt x="184637" y="98106"/>
                    </a:cubicBezTo>
                    <a:cubicBezTo>
                      <a:pt x="182610" y="92405"/>
                      <a:pt x="182149" y="86266"/>
                      <a:pt x="183304" y="80326"/>
                    </a:cubicBezTo>
                    <a:cubicBezTo>
                      <a:pt x="184637" y="75858"/>
                      <a:pt x="176640" y="73195"/>
                      <a:pt x="176640" y="70153"/>
                    </a:cubicBezTo>
                    <a:cubicBezTo>
                      <a:pt x="176640" y="67110"/>
                      <a:pt x="184256" y="61691"/>
                      <a:pt x="188255" y="59884"/>
                    </a:cubicBezTo>
                    <a:cubicBezTo>
                      <a:pt x="192254" y="58078"/>
                      <a:pt x="190921" y="45717"/>
                      <a:pt x="187303" y="42580"/>
                    </a:cubicBezTo>
                    <a:cubicBezTo>
                      <a:pt x="183264" y="38689"/>
                      <a:pt x="182051" y="32711"/>
                      <a:pt x="184256" y="27557"/>
                    </a:cubicBezTo>
                    <a:cubicBezTo>
                      <a:pt x="186446" y="21282"/>
                      <a:pt x="170927" y="16433"/>
                      <a:pt x="168642" y="16433"/>
                    </a:cubicBezTo>
                    <a:cubicBezTo>
                      <a:pt x="168642" y="16433"/>
                      <a:pt x="168071" y="16433"/>
                      <a:pt x="167880" y="15482"/>
                    </a:cubicBezTo>
                    <a:cubicBezTo>
                      <a:pt x="150496" y="16844"/>
                      <a:pt x="133010" y="16110"/>
                      <a:pt x="115801" y="13295"/>
                    </a:cubicBezTo>
                    <a:lnTo>
                      <a:pt x="105709" y="9587"/>
                    </a:lnTo>
                    <a:cubicBezTo>
                      <a:pt x="103338" y="13301"/>
                      <a:pt x="99167" y="15474"/>
                      <a:pt x="94761" y="15292"/>
                    </a:cubicBezTo>
                    <a:cubicBezTo>
                      <a:pt x="86192" y="15292"/>
                      <a:pt x="85240" y="6639"/>
                      <a:pt x="85240" y="2836"/>
                    </a:cubicBezTo>
                    <a:cubicBezTo>
                      <a:pt x="85240" y="-967"/>
                      <a:pt x="50584" y="6069"/>
                      <a:pt x="41444" y="15292"/>
                    </a:cubicBezTo>
                    <a:cubicBezTo>
                      <a:pt x="32304" y="24514"/>
                      <a:pt x="10882" y="20901"/>
                      <a:pt x="10311" y="25845"/>
                    </a:cubicBezTo>
                    <a:cubicBezTo>
                      <a:pt x="9740" y="30790"/>
                      <a:pt x="6693" y="31455"/>
                      <a:pt x="4598" y="30409"/>
                    </a:cubicBezTo>
                    <a:cubicBezTo>
                      <a:pt x="4261" y="30990"/>
                      <a:pt x="4066" y="31641"/>
                      <a:pt x="4027" y="32311"/>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517" name="Google Shape;1517;p28"/>
              <p:cNvSpPr/>
              <p:nvPr/>
            </p:nvSpPr>
            <p:spPr>
              <a:xfrm>
                <a:off x="12706674" y="5272196"/>
                <a:ext cx="157147" cy="156935"/>
              </a:xfrm>
              <a:custGeom>
                <a:rect b="b" l="l" r="r" t="t"/>
                <a:pathLst>
                  <a:path extrusionOk="0" h="66556" w="66645">
                    <a:moveTo>
                      <a:pt x="54870" y="63652"/>
                    </a:moveTo>
                    <a:cubicBezTo>
                      <a:pt x="57531" y="54869"/>
                      <a:pt x="62812" y="47107"/>
                      <a:pt x="70008" y="41403"/>
                    </a:cubicBezTo>
                    <a:cubicBezTo>
                      <a:pt x="72674" y="41403"/>
                      <a:pt x="73722" y="23813"/>
                      <a:pt x="72579" y="14686"/>
                    </a:cubicBezTo>
                    <a:cubicBezTo>
                      <a:pt x="67071" y="10612"/>
                      <a:pt x="60970" y="7406"/>
                      <a:pt x="54490" y="5178"/>
                    </a:cubicBezTo>
                    <a:cubicBezTo>
                      <a:pt x="44117" y="4815"/>
                      <a:pt x="33781" y="3767"/>
                      <a:pt x="23547" y="2040"/>
                    </a:cubicBezTo>
                    <a:cubicBezTo>
                      <a:pt x="19072" y="328"/>
                      <a:pt x="14693" y="7840"/>
                      <a:pt x="10694" y="4702"/>
                    </a:cubicBezTo>
                    <a:cubicBezTo>
                      <a:pt x="8180" y="2887"/>
                      <a:pt x="4668" y="3450"/>
                      <a:pt x="2851" y="5961"/>
                    </a:cubicBezTo>
                    <a:cubicBezTo>
                      <a:pt x="2000" y="7135"/>
                      <a:pt x="1638" y="8592"/>
                      <a:pt x="1840" y="10027"/>
                    </a:cubicBezTo>
                    <a:cubicBezTo>
                      <a:pt x="2697" y="14400"/>
                      <a:pt x="11360" y="17063"/>
                      <a:pt x="11360" y="23718"/>
                    </a:cubicBezTo>
                    <a:cubicBezTo>
                      <a:pt x="11360" y="30374"/>
                      <a:pt x="28117" y="40072"/>
                      <a:pt x="27641" y="43590"/>
                    </a:cubicBezTo>
                    <a:cubicBezTo>
                      <a:pt x="27165" y="47108"/>
                      <a:pt x="37733" y="53098"/>
                      <a:pt x="44017" y="61845"/>
                    </a:cubicBezTo>
                    <a:cubicBezTo>
                      <a:pt x="47254" y="63937"/>
                      <a:pt x="50777" y="66694"/>
                      <a:pt x="54299" y="69452"/>
                    </a:cubicBezTo>
                    <a:cubicBezTo>
                      <a:pt x="54820" y="67565"/>
                      <a:pt x="55013" y="65603"/>
                      <a:pt x="54870" y="63652"/>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518" name="Google Shape;1518;p28"/>
              <p:cNvSpPr/>
              <p:nvPr/>
            </p:nvSpPr>
            <p:spPr>
              <a:xfrm>
                <a:off x="12620371" y="5195676"/>
                <a:ext cx="246945" cy="224193"/>
              </a:xfrm>
              <a:custGeom>
                <a:rect b="b" l="l" r="r" t="t"/>
                <a:pathLst>
                  <a:path extrusionOk="0" h="95080" w="104728">
                    <a:moveTo>
                      <a:pt x="64051" y="76421"/>
                    </a:moveTo>
                    <a:cubicBezTo>
                      <a:pt x="64528" y="72903"/>
                      <a:pt x="47771" y="63110"/>
                      <a:pt x="47771" y="56549"/>
                    </a:cubicBezTo>
                    <a:cubicBezTo>
                      <a:pt x="47771" y="49989"/>
                      <a:pt x="39297" y="47041"/>
                      <a:pt x="38250" y="42858"/>
                    </a:cubicBezTo>
                    <a:cubicBezTo>
                      <a:pt x="37819" y="39789"/>
                      <a:pt x="39961" y="36954"/>
                      <a:pt x="43033" y="36524"/>
                    </a:cubicBezTo>
                    <a:cubicBezTo>
                      <a:pt x="44470" y="36322"/>
                      <a:pt x="45929" y="36684"/>
                      <a:pt x="47104" y="37533"/>
                    </a:cubicBezTo>
                    <a:cubicBezTo>
                      <a:pt x="51103" y="40671"/>
                      <a:pt x="55483" y="33159"/>
                      <a:pt x="59957" y="34871"/>
                    </a:cubicBezTo>
                    <a:cubicBezTo>
                      <a:pt x="70191" y="36598"/>
                      <a:pt x="80528" y="37646"/>
                      <a:pt x="90900" y="38008"/>
                    </a:cubicBezTo>
                    <a:cubicBezTo>
                      <a:pt x="97381" y="40237"/>
                      <a:pt x="103481" y="43443"/>
                      <a:pt x="108990" y="47516"/>
                    </a:cubicBezTo>
                    <a:cubicBezTo>
                      <a:pt x="108868" y="46023"/>
                      <a:pt x="108547" y="44552"/>
                      <a:pt x="108038" y="43143"/>
                    </a:cubicBezTo>
                    <a:cubicBezTo>
                      <a:pt x="105658" y="37628"/>
                      <a:pt x="108038" y="31258"/>
                      <a:pt x="101659" y="28881"/>
                    </a:cubicBezTo>
                    <a:cubicBezTo>
                      <a:pt x="98422" y="27645"/>
                      <a:pt x="96994" y="21940"/>
                      <a:pt x="96422" y="16806"/>
                    </a:cubicBezTo>
                    <a:lnTo>
                      <a:pt x="89567" y="18802"/>
                    </a:lnTo>
                    <a:cubicBezTo>
                      <a:pt x="82361" y="20641"/>
                      <a:pt x="74709" y="18907"/>
                      <a:pt x="69002" y="14143"/>
                    </a:cubicBezTo>
                    <a:cubicBezTo>
                      <a:pt x="64039" y="9283"/>
                      <a:pt x="58434" y="5124"/>
                      <a:pt x="52341" y="1783"/>
                    </a:cubicBezTo>
                    <a:cubicBezTo>
                      <a:pt x="48851" y="5137"/>
                      <a:pt x="44788" y="7842"/>
                      <a:pt x="40345" y="9769"/>
                    </a:cubicBezTo>
                    <a:cubicBezTo>
                      <a:pt x="36822" y="10245"/>
                      <a:pt x="39012" y="19278"/>
                      <a:pt x="35489" y="19278"/>
                    </a:cubicBezTo>
                    <a:cubicBezTo>
                      <a:pt x="31966" y="19278"/>
                      <a:pt x="29205" y="25458"/>
                      <a:pt x="28348" y="28120"/>
                    </a:cubicBezTo>
                    <a:cubicBezTo>
                      <a:pt x="27491" y="30782"/>
                      <a:pt x="19494" y="26314"/>
                      <a:pt x="15876" y="27645"/>
                    </a:cubicBezTo>
                    <a:cubicBezTo>
                      <a:pt x="11251" y="28900"/>
                      <a:pt x="6542" y="29822"/>
                      <a:pt x="1785" y="30402"/>
                    </a:cubicBezTo>
                    <a:cubicBezTo>
                      <a:pt x="2452" y="34395"/>
                      <a:pt x="1785" y="38864"/>
                      <a:pt x="5403" y="38864"/>
                    </a:cubicBezTo>
                    <a:cubicBezTo>
                      <a:pt x="10735" y="38864"/>
                      <a:pt x="20541" y="38294"/>
                      <a:pt x="20827" y="45425"/>
                    </a:cubicBezTo>
                    <a:cubicBezTo>
                      <a:pt x="21113" y="52556"/>
                      <a:pt x="33871" y="68244"/>
                      <a:pt x="38536" y="73949"/>
                    </a:cubicBezTo>
                    <a:cubicBezTo>
                      <a:pt x="43201" y="79654"/>
                      <a:pt x="53959" y="78037"/>
                      <a:pt x="54531" y="82506"/>
                    </a:cubicBezTo>
                    <a:cubicBezTo>
                      <a:pt x="55102" y="86975"/>
                      <a:pt x="62909" y="91063"/>
                      <a:pt x="71763" y="92014"/>
                    </a:cubicBezTo>
                    <a:cubicBezTo>
                      <a:pt x="74806" y="92570"/>
                      <a:pt x="77695" y="93770"/>
                      <a:pt x="80237" y="95532"/>
                    </a:cubicBezTo>
                    <a:cubicBezTo>
                      <a:pt x="74143" y="85644"/>
                      <a:pt x="63766" y="78893"/>
                      <a:pt x="64051" y="76421"/>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519" name="Google Shape;1519;p28"/>
              <p:cNvSpPr/>
              <p:nvPr/>
            </p:nvSpPr>
            <p:spPr>
              <a:xfrm>
                <a:off x="12865071" y="5425477"/>
                <a:ext cx="89798" cy="179355"/>
              </a:xfrm>
              <a:custGeom>
                <a:rect b="b" l="l" r="r" t="t"/>
                <a:pathLst>
                  <a:path extrusionOk="0" h="76064" w="38083">
                    <a:moveTo>
                      <a:pt x="26063" y="64155"/>
                    </a:moveTo>
                    <a:cubicBezTo>
                      <a:pt x="30538" y="63300"/>
                      <a:pt x="27872" y="59687"/>
                      <a:pt x="31014" y="56644"/>
                    </a:cubicBezTo>
                    <a:cubicBezTo>
                      <a:pt x="34133" y="53300"/>
                      <a:pt x="36531" y="49352"/>
                      <a:pt x="38059" y="45044"/>
                    </a:cubicBezTo>
                    <a:lnTo>
                      <a:pt x="38059" y="44474"/>
                    </a:lnTo>
                    <a:cubicBezTo>
                      <a:pt x="32061" y="40005"/>
                      <a:pt x="27777" y="36772"/>
                      <a:pt x="26444" y="32113"/>
                    </a:cubicBezTo>
                    <a:cubicBezTo>
                      <a:pt x="25566" y="25097"/>
                      <a:pt x="26315" y="17972"/>
                      <a:pt x="28634" y="11291"/>
                    </a:cubicBezTo>
                    <a:cubicBezTo>
                      <a:pt x="23377" y="7258"/>
                      <a:pt x="17533" y="4052"/>
                      <a:pt x="11306" y="1783"/>
                    </a:cubicBezTo>
                    <a:cubicBezTo>
                      <a:pt x="7974" y="1783"/>
                      <a:pt x="2928" y="9104"/>
                      <a:pt x="1785" y="16045"/>
                    </a:cubicBezTo>
                    <a:cubicBezTo>
                      <a:pt x="9497" y="20228"/>
                      <a:pt x="12544" y="23176"/>
                      <a:pt x="7212" y="28595"/>
                    </a:cubicBezTo>
                    <a:cubicBezTo>
                      <a:pt x="1880" y="34015"/>
                      <a:pt x="357" y="53126"/>
                      <a:pt x="6641" y="58165"/>
                    </a:cubicBezTo>
                    <a:cubicBezTo>
                      <a:pt x="12924" y="63205"/>
                      <a:pt x="14257" y="72427"/>
                      <a:pt x="19970" y="75185"/>
                    </a:cubicBezTo>
                    <a:cubicBezTo>
                      <a:pt x="21684" y="70145"/>
                      <a:pt x="23207" y="64726"/>
                      <a:pt x="26063" y="64155"/>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520" name="Google Shape;1520;p28"/>
              <p:cNvSpPr/>
              <p:nvPr/>
            </p:nvSpPr>
            <p:spPr>
              <a:xfrm>
                <a:off x="12429856" y="5043212"/>
                <a:ext cx="336743" cy="156935"/>
              </a:xfrm>
              <a:custGeom>
                <a:rect b="b" l="l" r="r" t="t"/>
                <a:pathLst>
                  <a:path extrusionOk="0" h="66556" w="142812">
                    <a:moveTo>
                      <a:pt x="126188" y="7684"/>
                    </a:moveTo>
                    <a:cubicBezTo>
                      <a:pt x="120822" y="3724"/>
                      <a:pt x="114294" y="1651"/>
                      <a:pt x="107623" y="1789"/>
                    </a:cubicBezTo>
                    <a:cubicBezTo>
                      <a:pt x="106924" y="5088"/>
                      <a:pt x="105804" y="8284"/>
                      <a:pt x="104290" y="11297"/>
                    </a:cubicBezTo>
                    <a:cubicBezTo>
                      <a:pt x="102672" y="14055"/>
                      <a:pt x="93056" y="14055"/>
                      <a:pt x="86867" y="12343"/>
                    </a:cubicBezTo>
                    <a:cubicBezTo>
                      <a:pt x="85154" y="14625"/>
                      <a:pt x="77347" y="16432"/>
                      <a:pt x="76014" y="19759"/>
                    </a:cubicBezTo>
                    <a:cubicBezTo>
                      <a:pt x="74681" y="23087"/>
                      <a:pt x="64874" y="21471"/>
                      <a:pt x="68016" y="32120"/>
                    </a:cubicBezTo>
                    <a:cubicBezTo>
                      <a:pt x="71158" y="42769"/>
                      <a:pt x="63161" y="39251"/>
                      <a:pt x="60019" y="37920"/>
                    </a:cubicBezTo>
                    <a:cubicBezTo>
                      <a:pt x="52940" y="36915"/>
                      <a:pt x="45729" y="38322"/>
                      <a:pt x="39549" y="41913"/>
                    </a:cubicBezTo>
                    <a:cubicBezTo>
                      <a:pt x="36341" y="44758"/>
                      <a:pt x="31624" y="45108"/>
                      <a:pt x="28029" y="42769"/>
                    </a:cubicBezTo>
                    <a:cubicBezTo>
                      <a:pt x="24887" y="41057"/>
                      <a:pt x="18508" y="40106"/>
                      <a:pt x="16032" y="44575"/>
                    </a:cubicBezTo>
                    <a:cubicBezTo>
                      <a:pt x="13557" y="49044"/>
                      <a:pt x="8511" y="41057"/>
                      <a:pt x="4417" y="41438"/>
                    </a:cubicBezTo>
                    <a:cubicBezTo>
                      <a:pt x="323" y="41818"/>
                      <a:pt x="2227" y="50375"/>
                      <a:pt x="2227" y="52182"/>
                    </a:cubicBezTo>
                    <a:cubicBezTo>
                      <a:pt x="2227" y="53988"/>
                      <a:pt x="8511" y="59218"/>
                      <a:pt x="12415" y="57506"/>
                    </a:cubicBezTo>
                    <a:cubicBezTo>
                      <a:pt x="16759" y="56324"/>
                      <a:pt x="21407" y="57316"/>
                      <a:pt x="24887" y="60168"/>
                    </a:cubicBezTo>
                    <a:cubicBezTo>
                      <a:pt x="28505" y="62355"/>
                      <a:pt x="35169" y="58362"/>
                      <a:pt x="37359" y="56175"/>
                    </a:cubicBezTo>
                    <a:cubicBezTo>
                      <a:pt x="39549" y="53988"/>
                      <a:pt x="52021" y="53893"/>
                      <a:pt x="53354" y="53893"/>
                    </a:cubicBezTo>
                    <a:cubicBezTo>
                      <a:pt x="54687" y="53893"/>
                      <a:pt x="55163" y="61024"/>
                      <a:pt x="57353" y="62355"/>
                    </a:cubicBezTo>
                    <a:cubicBezTo>
                      <a:pt x="63262" y="64077"/>
                      <a:pt x="69382" y="64973"/>
                      <a:pt x="75538" y="65018"/>
                    </a:cubicBezTo>
                    <a:cubicBezTo>
                      <a:pt x="83154" y="65018"/>
                      <a:pt x="94579" y="69011"/>
                      <a:pt x="97816" y="69011"/>
                    </a:cubicBezTo>
                    <a:cubicBezTo>
                      <a:pt x="101054" y="69011"/>
                      <a:pt x="107337" y="62736"/>
                      <a:pt x="115144" y="62736"/>
                    </a:cubicBezTo>
                    <a:cubicBezTo>
                      <a:pt x="122951" y="62736"/>
                      <a:pt x="127521" y="57887"/>
                      <a:pt x="128950" y="58362"/>
                    </a:cubicBezTo>
                    <a:lnTo>
                      <a:pt x="128950" y="58362"/>
                    </a:lnTo>
                    <a:cubicBezTo>
                      <a:pt x="129521" y="55890"/>
                      <a:pt x="130473" y="53893"/>
                      <a:pt x="132187" y="53608"/>
                    </a:cubicBezTo>
                    <a:cubicBezTo>
                      <a:pt x="135424" y="53133"/>
                      <a:pt x="133139" y="47618"/>
                      <a:pt x="135424" y="44765"/>
                    </a:cubicBezTo>
                    <a:cubicBezTo>
                      <a:pt x="137709" y="41913"/>
                      <a:pt x="133615" y="36493"/>
                      <a:pt x="137804" y="36969"/>
                    </a:cubicBezTo>
                    <a:cubicBezTo>
                      <a:pt x="141993" y="37444"/>
                      <a:pt x="146563" y="37920"/>
                      <a:pt x="146563" y="31835"/>
                    </a:cubicBezTo>
                    <a:cubicBezTo>
                      <a:pt x="146712" y="29777"/>
                      <a:pt x="147670" y="27863"/>
                      <a:pt x="149229" y="26510"/>
                    </a:cubicBezTo>
                    <a:cubicBezTo>
                      <a:pt x="145918" y="21324"/>
                      <a:pt x="143294" y="15731"/>
                      <a:pt x="141422" y="9871"/>
                    </a:cubicBezTo>
                    <a:cubicBezTo>
                      <a:pt x="141422" y="9871"/>
                      <a:pt x="131425" y="13674"/>
                      <a:pt x="126188" y="7684"/>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521" name="Google Shape;1521;p28"/>
              <p:cNvSpPr/>
              <p:nvPr/>
            </p:nvSpPr>
            <p:spPr>
              <a:xfrm>
                <a:off x="12729702" y="5064912"/>
                <a:ext cx="291845" cy="156935"/>
              </a:xfrm>
              <a:custGeom>
                <a:rect b="b" l="l" r="r" t="t"/>
                <a:pathLst>
                  <a:path extrusionOk="0" h="66556" w="123770">
                    <a:moveTo>
                      <a:pt x="127460" y="15120"/>
                    </a:moveTo>
                    <a:cubicBezTo>
                      <a:pt x="125729" y="14491"/>
                      <a:pt x="124142" y="13521"/>
                      <a:pt x="122795" y="12267"/>
                    </a:cubicBezTo>
                    <a:cubicBezTo>
                      <a:pt x="118354" y="11609"/>
                      <a:pt x="114085" y="10091"/>
                      <a:pt x="110227" y="7798"/>
                    </a:cubicBezTo>
                    <a:cubicBezTo>
                      <a:pt x="104409" y="4798"/>
                      <a:pt x="98137" y="2775"/>
                      <a:pt x="91661" y="1808"/>
                    </a:cubicBezTo>
                    <a:cubicBezTo>
                      <a:pt x="89662" y="1143"/>
                      <a:pt x="77095" y="13693"/>
                      <a:pt x="73096" y="13693"/>
                    </a:cubicBezTo>
                    <a:cubicBezTo>
                      <a:pt x="69097" y="13693"/>
                      <a:pt x="51960" y="15690"/>
                      <a:pt x="51960" y="20254"/>
                    </a:cubicBezTo>
                    <a:cubicBezTo>
                      <a:pt x="51960" y="24818"/>
                      <a:pt x="30824" y="25578"/>
                      <a:pt x="24825" y="20254"/>
                    </a:cubicBezTo>
                    <a:cubicBezTo>
                      <a:pt x="23792" y="19312"/>
                      <a:pt x="22866" y="18260"/>
                      <a:pt x="22064" y="17116"/>
                    </a:cubicBezTo>
                    <a:cubicBezTo>
                      <a:pt x="20505" y="18469"/>
                      <a:pt x="19547" y="20384"/>
                      <a:pt x="19398" y="22441"/>
                    </a:cubicBezTo>
                    <a:cubicBezTo>
                      <a:pt x="19399" y="28526"/>
                      <a:pt x="14829" y="28051"/>
                      <a:pt x="10639" y="27575"/>
                    </a:cubicBezTo>
                    <a:cubicBezTo>
                      <a:pt x="6450" y="27100"/>
                      <a:pt x="10639" y="32614"/>
                      <a:pt x="8259" y="35372"/>
                    </a:cubicBezTo>
                    <a:cubicBezTo>
                      <a:pt x="5879" y="38129"/>
                      <a:pt x="8259" y="43739"/>
                      <a:pt x="5022" y="44214"/>
                    </a:cubicBezTo>
                    <a:cubicBezTo>
                      <a:pt x="3309" y="44214"/>
                      <a:pt x="2356" y="46496"/>
                      <a:pt x="1785" y="48968"/>
                    </a:cubicBezTo>
                    <a:cubicBezTo>
                      <a:pt x="3748" y="51198"/>
                      <a:pt x="5383" y="53695"/>
                      <a:pt x="6641" y="56384"/>
                    </a:cubicBezTo>
                    <a:lnTo>
                      <a:pt x="6165" y="56384"/>
                    </a:lnTo>
                    <a:cubicBezTo>
                      <a:pt x="12257" y="59726"/>
                      <a:pt x="17863" y="63885"/>
                      <a:pt x="22826" y="68745"/>
                    </a:cubicBezTo>
                    <a:cubicBezTo>
                      <a:pt x="28533" y="73509"/>
                      <a:pt x="36185" y="75242"/>
                      <a:pt x="43391" y="73404"/>
                    </a:cubicBezTo>
                    <a:cubicBezTo>
                      <a:pt x="48627" y="72073"/>
                      <a:pt x="71192" y="64751"/>
                      <a:pt x="71192" y="64751"/>
                    </a:cubicBezTo>
                    <a:cubicBezTo>
                      <a:pt x="73988" y="65821"/>
                      <a:pt x="76850" y="66710"/>
                      <a:pt x="79761" y="67414"/>
                    </a:cubicBezTo>
                    <a:lnTo>
                      <a:pt x="85378" y="68364"/>
                    </a:lnTo>
                    <a:cubicBezTo>
                      <a:pt x="89585" y="65896"/>
                      <a:pt x="93567" y="63065"/>
                      <a:pt x="97279" y="59902"/>
                    </a:cubicBezTo>
                    <a:cubicBezTo>
                      <a:pt x="103467" y="53722"/>
                      <a:pt x="112893" y="31378"/>
                      <a:pt x="115464" y="29762"/>
                    </a:cubicBezTo>
                    <a:cubicBezTo>
                      <a:pt x="118034" y="28146"/>
                      <a:pt x="124985" y="23962"/>
                      <a:pt x="128888" y="21300"/>
                    </a:cubicBezTo>
                    <a:cubicBezTo>
                      <a:pt x="132792" y="18638"/>
                      <a:pt x="131554" y="16451"/>
                      <a:pt x="127460" y="15120"/>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522" name="Google Shape;1522;p28"/>
              <p:cNvSpPr/>
              <p:nvPr/>
            </p:nvSpPr>
            <p:spPr>
              <a:xfrm>
                <a:off x="12556577" y="4919021"/>
                <a:ext cx="291845" cy="156935"/>
              </a:xfrm>
              <a:custGeom>
                <a:rect b="b" l="l" r="r" t="t"/>
                <a:pathLst>
                  <a:path extrusionOk="0" h="66556" w="123770">
                    <a:moveTo>
                      <a:pt x="118812" y="31258"/>
                    </a:moveTo>
                    <a:cubicBezTo>
                      <a:pt x="115480" y="29356"/>
                      <a:pt x="106150" y="30592"/>
                      <a:pt x="105483" y="27930"/>
                    </a:cubicBezTo>
                    <a:cubicBezTo>
                      <a:pt x="104817" y="25268"/>
                      <a:pt x="104246" y="20704"/>
                      <a:pt x="100247" y="20704"/>
                    </a:cubicBezTo>
                    <a:cubicBezTo>
                      <a:pt x="96248" y="20704"/>
                      <a:pt x="90726" y="18041"/>
                      <a:pt x="89012" y="22700"/>
                    </a:cubicBezTo>
                    <a:cubicBezTo>
                      <a:pt x="87299" y="27359"/>
                      <a:pt x="79015" y="21369"/>
                      <a:pt x="78349" y="18041"/>
                    </a:cubicBezTo>
                    <a:cubicBezTo>
                      <a:pt x="77683" y="14714"/>
                      <a:pt x="74445" y="12146"/>
                      <a:pt x="65115" y="8533"/>
                    </a:cubicBezTo>
                    <a:cubicBezTo>
                      <a:pt x="60992" y="6804"/>
                      <a:pt x="57118" y="4534"/>
                      <a:pt x="53595" y="1783"/>
                    </a:cubicBezTo>
                    <a:cubicBezTo>
                      <a:pt x="53313" y="2529"/>
                      <a:pt x="52928" y="3233"/>
                      <a:pt x="52453" y="3875"/>
                    </a:cubicBezTo>
                    <a:cubicBezTo>
                      <a:pt x="50739" y="6632"/>
                      <a:pt x="44455" y="1688"/>
                      <a:pt x="41789" y="3874"/>
                    </a:cubicBezTo>
                    <a:cubicBezTo>
                      <a:pt x="39123" y="6061"/>
                      <a:pt x="30269" y="7012"/>
                      <a:pt x="25413" y="11481"/>
                    </a:cubicBezTo>
                    <a:cubicBezTo>
                      <a:pt x="19070" y="15583"/>
                      <a:pt x="11934" y="18304"/>
                      <a:pt x="4467" y="19468"/>
                    </a:cubicBezTo>
                    <a:cubicBezTo>
                      <a:pt x="-1245" y="20799"/>
                      <a:pt x="3610" y="26123"/>
                      <a:pt x="5800" y="30117"/>
                    </a:cubicBezTo>
                    <a:cubicBezTo>
                      <a:pt x="7990" y="34110"/>
                      <a:pt x="8085" y="43808"/>
                      <a:pt x="12465" y="46946"/>
                    </a:cubicBezTo>
                    <a:cubicBezTo>
                      <a:pt x="19885" y="51494"/>
                      <a:pt x="26894" y="56679"/>
                      <a:pt x="33411" y="62444"/>
                    </a:cubicBezTo>
                    <a:cubicBezTo>
                      <a:pt x="33730" y="62901"/>
                      <a:pt x="33730" y="63508"/>
                      <a:pt x="33411" y="63965"/>
                    </a:cubicBezTo>
                    <a:cubicBezTo>
                      <a:pt x="39599" y="65677"/>
                      <a:pt x="49215" y="65677"/>
                      <a:pt x="50834" y="62919"/>
                    </a:cubicBezTo>
                    <a:cubicBezTo>
                      <a:pt x="52348" y="59905"/>
                      <a:pt x="53468" y="56710"/>
                      <a:pt x="54166" y="53411"/>
                    </a:cubicBezTo>
                    <a:cubicBezTo>
                      <a:pt x="60837" y="53273"/>
                      <a:pt x="67366" y="55346"/>
                      <a:pt x="72732" y="59306"/>
                    </a:cubicBezTo>
                    <a:cubicBezTo>
                      <a:pt x="77968" y="65296"/>
                      <a:pt x="87965" y="61303"/>
                      <a:pt x="87965" y="61303"/>
                    </a:cubicBezTo>
                    <a:cubicBezTo>
                      <a:pt x="87965" y="61303"/>
                      <a:pt x="88536" y="63014"/>
                      <a:pt x="89393" y="65296"/>
                    </a:cubicBezTo>
                    <a:cubicBezTo>
                      <a:pt x="90821" y="62064"/>
                      <a:pt x="92725" y="59211"/>
                      <a:pt x="94915" y="58831"/>
                    </a:cubicBezTo>
                    <a:cubicBezTo>
                      <a:pt x="102390" y="58758"/>
                      <a:pt x="109414" y="55251"/>
                      <a:pt x="113957" y="49323"/>
                    </a:cubicBezTo>
                    <a:cubicBezTo>
                      <a:pt x="117128" y="45385"/>
                      <a:pt x="121083" y="42147"/>
                      <a:pt x="125572" y="39815"/>
                    </a:cubicBezTo>
                    <a:cubicBezTo>
                      <a:pt x="122716" y="37533"/>
                      <a:pt x="121288" y="32874"/>
                      <a:pt x="118812" y="31258"/>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523" name="Google Shape;1523;p28"/>
              <p:cNvSpPr/>
              <p:nvPr/>
            </p:nvSpPr>
            <p:spPr>
              <a:xfrm>
                <a:off x="12762703" y="5011165"/>
                <a:ext cx="269395" cy="112097"/>
              </a:xfrm>
              <a:custGeom>
                <a:rect b="b" l="l" r="r" t="t"/>
                <a:pathLst>
                  <a:path extrusionOk="0" h="47540" w="114249">
                    <a:moveTo>
                      <a:pt x="84997" y="6061"/>
                    </a:moveTo>
                    <a:cubicBezTo>
                      <a:pt x="78333" y="6727"/>
                      <a:pt x="75476" y="2829"/>
                      <a:pt x="69764" y="4730"/>
                    </a:cubicBezTo>
                    <a:cubicBezTo>
                      <a:pt x="63975" y="6158"/>
                      <a:pt x="57868" y="5483"/>
                      <a:pt x="52531" y="2829"/>
                    </a:cubicBezTo>
                    <a:cubicBezTo>
                      <a:pt x="49199" y="832"/>
                      <a:pt x="45295" y="6727"/>
                      <a:pt x="40630" y="4065"/>
                    </a:cubicBezTo>
                    <a:cubicBezTo>
                      <a:pt x="39617" y="3462"/>
                      <a:pt x="38715" y="2690"/>
                      <a:pt x="37964" y="1783"/>
                    </a:cubicBezTo>
                    <a:cubicBezTo>
                      <a:pt x="33475" y="4115"/>
                      <a:pt x="29520" y="7353"/>
                      <a:pt x="26349" y="11291"/>
                    </a:cubicBezTo>
                    <a:cubicBezTo>
                      <a:pt x="21806" y="17218"/>
                      <a:pt x="14782" y="20726"/>
                      <a:pt x="7307" y="20799"/>
                    </a:cubicBezTo>
                    <a:cubicBezTo>
                      <a:pt x="5117" y="20799"/>
                      <a:pt x="3213" y="24031"/>
                      <a:pt x="1785" y="27264"/>
                    </a:cubicBezTo>
                    <a:cubicBezTo>
                      <a:pt x="3824" y="33130"/>
                      <a:pt x="7067" y="38506"/>
                      <a:pt x="11306" y="43048"/>
                    </a:cubicBezTo>
                    <a:cubicBezTo>
                      <a:pt x="17304" y="48372"/>
                      <a:pt x="38440" y="47707"/>
                      <a:pt x="38440" y="43048"/>
                    </a:cubicBezTo>
                    <a:cubicBezTo>
                      <a:pt x="38440" y="38389"/>
                      <a:pt x="55673" y="36487"/>
                      <a:pt x="59577" y="36487"/>
                    </a:cubicBezTo>
                    <a:cubicBezTo>
                      <a:pt x="63480" y="36487"/>
                      <a:pt x="76143" y="23936"/>
                      <a:pt x="78142" y="24602"/>
                    </a:cubicBezTo>
                    <a:cubicBezTo>
                      <a:pt x="84618" y="25568"/>
                      <a:pt x="90890" y="27592"/>
                      <a:pt x="96708" y="30592"/>
                    </a:cubicBezTo>
                    <a:cubicBezTo>
                      <a:pt x="100565" y="32885"/>
                      <a:pt x="104834" y="34403"/>
                      <a:pt x="109275" y="35061"/>
                    </a:cubicBezTo>
                    <a:cubicBezTo>
                      <a:pt x="107062" y="33349"/>
                      <a:pt x="105568" y="30874"/>
                      <a:pt x="105086" y="28120"/>
                    </a:cubicBezTo>
                    <a:cubicBezTo>
                      <a:pt x="106811" y="22597"/>
                      <a:pt x="109849" y="17573"/>
                      <a:pt x="113940" y="13478"/>
                    </a:cubicBezTo>
                    <a:cubicBezTo>
                      <a:pt x="113940" y="13478"/>
                      <a:pt x="113940" y="13478"/>
                      <a:pt x="114416" y="12907"/>
                    </a:cubicBezTo>
                    <a:cubicBezTo>
                      <a:pt x="110354" y="12593"/>
                      <a:pt x="106368" y="11630"/>
                      <a:pt x="102611" y="10055"/>
                    </a:cubicBezTo>
                    <a:cubicBezTo>
                      <a:pt x="97327" y="6856"/>
                      <a:pt x="91146" y="5455"/>
                      <a:pt x="84997" y="6061"/>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524" name="Google Shape;1524;p28"/>
              <p:cNvSpPr/>
              <p:nvPr/>
            </p:nvSpPr>
            <p:spPr>
              <a:xfrm>
                <a:off x="11517974" y="5454578"/>
                <a:ext cx="157147" cy="291451"/>
              </a:xfrm>
              <a:custGeom>
                <a:rect b="b" l="l" r="r" t="t"/>
                <a:pathLst>
                  <a:path extrusionOk="0" h="123604" w="66645">
                    <a:moveTo>
                      <a:pt x="51822" y="102206"/>
                    </a:moveTo>
                    <a:cubicBezTo>
                      <a:pt x="59724" y="100780"/>
                      <a:pt x="49632" y="94315"/>
                      <a:pt x="47443" y="92128"/>
                    </a:cubicBezTo>
                    <a:cubicBezTo>
                      <a:pt x="45253" y="89941"/>
                      <a:pt x="48204" y="81289"/>
                      <a:pt x="52489" y="81289"/>
                    </a:cubicBezTo>
                    <a:cubicBezTo>
                      <a:pt x="56773" y="81289"/>
                      <a:pt x="52489" y="76250"/>
                      <a:pt x="46776" y="70545"/>
                    </a:cubicBezTo>
                    <a:cubicBezTo>
                      <a:pt x="41063" y="64840"/>
                      <a:pt x="46776" y="62558"/>
                      <a:pt x="51822" y="62558"/>
                    </a:cubicBezTo>
                    <a:cubicBezTo>
                      <a:pt x="56868" y="62558"/>
                      <a:pt x="50394" y="54001"/>
                      <a:pt x="55345" y="48961"/>
                    </a:cubicBezTo>
                    <a:cubicBezTo>
                      <a:pt x="60295" y="43922"/>
                      <a:pt x="53917" y="34509"/>
                      <a:pt x="53917" y="29945"/>
                    </a:cubicBezTo>
                    <a:cubicBezTo>
                      <a:pt x="53917" y="25382"/>
                      <a:pt x="61153" y="24145"/>
                      <a:pt x="66960" y="18441"/>
                    </a:cubicBezTo>
                    <a:cubicBezTo>
                      <a:pt x="72768" y="12736"/>
                      <a:pt x="61914" y="14828"/>
                      <a:pt x="61914" y="10454"/>
                    </a:cubicBezTo>
                    <a:cubicBezTo>
                      <a:pt x="61914" y="6080"/>
                      <a:pt x="54678" y="4749"/>
                      <a:pt x="49632" y="8362"/>
                    </a:cubicBezTo>
                    <a:cubicBezTo>
                      <a:pt x="44586" y="11975"/>
                      <a:pt x="46014" y="8362"/>
                      <a:pt x="41730" y="8362"/>
                    </a:cubicBezTo>
                    <a:cubicBezTo>
                      <a:pt x="37446" y="8362"/>
                      <a:pt x="29448" y="9788"/>
                      <a:pt x="29448" y="5415"/>
                    </a:cubicBezTo>
                    <a:cubicBezTo>
                      <a:pt x="29448" y="1041"/>
                      <a:pt x="25830" y="375"/>
                      <a:pt x="22212" y="4749"/>
                    </a:cubicBezTo>
                    <a:cubicBezTo>
                      <a:pt x="20774" y="6123"/>
                      <a:pt x="18870" y="6903"/>
                      <a:pt x="16881" y="6936"/>
                    </a:cubicBezTo>
                    <a:cubicBezTo>
                      <a:pt x="15879" y="11440"/>
                      <a:pt x="16076" y="16128"/>
                      <a:pt x="17452" y="20532"/>
                    </a:cubicBezTo>
                    <a:cubicBezTo>
                      <a:pt x="21260" y="26808"/>
                      <a:pt x="12691" y="59611"/>
                      <a:pt x="4980" y="68073"/>
                    </a:cubicBezTo>
                    <a:cubicBezTo>
                      <a:pt x="-2732" y="76535"/>
                      <a:pt x="4980" y="79387"/>
                      <a:pt x="12691" y="85567"/>
                    </a:cubicBezTo>
                    <a:cubicBezTo>
                      <a:pt x="20403" y="91748"/>
                      <a:pt x="15357" y="114091"/>
                      <a:pt x="15357" y="119606"/>
                    </a:cubicBezTo>
                    <a:cubicBezTo>
                      <a:pt x="15357" y="125121"/>
                      <a:pt x="22498" y="123409"/>
                      <a:pt x="30781" y="123409"/>
                    </a:cubicBezTo>
                    <a:cubicBezTo>
                      <a:pt x="36185" y="122769"/>
                      <a:pt x="41532" y="121720"/>
                      <a:pt x="46776" y="120272"/>
                    </a:cubicBezTo>
                    <a:cubicBezTo>
                      <a:pt x="45285" y="118385"/>
                      <a:pt x="44273" y="116167"/>
                      <a:pt x="43825" y="113806"/>
                    </a:cubicBezTo>
                    <a:cubicBezTo>
                      <a:pt x="43825" y="109718"/>
                      <a:pt x="43825" y="103252"/>
                      <a:pt x="51822" y="102206"/>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525" name="Google Shape;1525;p28"/>
              <p:cNvSpPr/>
              <p:nvPr/>
            </p:nvSpPr>
            <p:spPr>
              <a:xfrm>
                <a:off x="12121543" y="4766571"/>
                <a:ext cx="202045" cy="156935"/>
              </a:xfrm>
              <a:custGeom>
                <a:rect b="b" l="l" r="r" t="t"/>
                <a:pathLst>
                  <a:path extrusionOk="0" h="66556" w="85687">
                    <a:moveTo>
                      <a:pt x="28634" y="56644"/>
                    </a:moveTo>
                    <a:cubicBezTo>
                      <a:pt x="32946" y="53594"/>
                      <a:pt x="38883" y="54382"/>
                      <a:pt x="42248" y="58451"/>
                    </a:cubicBezTo>
                    <a:cubicBezTo>
                      <a:pt x="45867" y="62159"/>
                      <a:pt x="51293" y="63014"/>
                      <a:pt x="56720" y="68434"/>
                    </a:cubicBezTo>
                    <a:cubicBezTo>
                      <a:pt x="58087" y="69805"/>
                      <a:pt x="59551" y="71076"/>
                      <a:pt x="61100" y="72237"/>
                    </a:cubicBezTo>
                    <a:cubicBezTo>
                      <a:pt x="61263" y="67063"/>
                      <a:pt x="62029" y="61926"/>
                      <a:pt x="63385" y="56929"/>
                    </a:cubicBezTo>
                    <a:cubicBezTo>
                      <a:pt x="65194" y="52746"/>
                      <a:pt x="61576" y="47421"/>
                      <a:pt x="64527" y="47421"/>
                    </a:cubicBezTo>
                    <a:cubicBezTo>
                      <a:pt x="67479" y="47421"/>
                      <a:pt x="75857" y="47421"/>
                      <a:pt x="75857" y="42097"/>
                    </a:cubicBezTo>
                    <a:cubicBezTo>
                      <a:pt x="75857" y="36772"/>
                      <a:pt x="78237" y="38579"/>
                      <a:pt x="79951" y="35536"/>
                    </a:cubicBezTo>
                    <a:cubicBezTo>
                      <a:pt x="81665" y="32494"/>
                      <a:pt x="74619" y="26694"/>
                      <a:pt x="73477" y="24887"/>
                    </a:cubicBezTo>
                    <a:cubicBezTo>
                      <a:pt x="72334" y="23081"/>
                      <a:pt x="78809" y="22605"/>
                      <a:pt x="83569" y="15379"/>
                    </a:cubicBezTo>
                    <a:cubicBezTo>
                      <a:pt x="85034" y="10920"/>
                      <a:pt x="84797" y="6078"/>
                      <a:pt x="82902" y="1783"/>
                    </a:cubicBezTo>
                    <a:cubicBezTo>
                      <a:pt x="82141" y="3875"/>
                      <a:pt x="80522" y="5396"/>
                      <a:pt x="77856" y="3875"/>
                    </a:cubicBezTo>
                    <a:cubicBezTo>
                      <a:pt x="73477" y="1212"/>
                      <a:pt x="66622" y="2638"/>
                      <a:pt x="57768" y="4445"/>
                    </a:cubicBezTo>
                    <a:cubicBezTo>
                      <a:pt x="48913" y="6252"/>
                      <a:pt x="46152" y="14809"/>
                      <a:pt x="49484" y="18327"/>
                    </a:cubicBezTo>
                    <a:cubicBezTo>
                      <a:pt x="52817" y="21845"/>
                      <a:pt x="40821" y="23651"/>
                      <a:pt x="39963" y="18897"/>
                    </a:cubicBezTo>
                    <a:cubicBezTo>
                      <a:pt x="39107" y="14143"/>
                      <a:pt x="30443" y="17471"/>
                      <a:pt x="30443" y="23651"/>
                    </a:cubicBezTo>
                    <a:cubicBezTo>
                      <a:pt x="30443" y="29831"/>
                      <a:pt x="20922" y="32208"/>
                      <a:pt x="20922" y="39910"/>
                    </a:cubicBezTo>
                    <a:cubicBezTo>
                      <a:pt x="20922" y="47611"/>
                      <a:pt x="11401" y="54742"/>
                      <a:pt x="4927" y="58926"/>
                    </a:cubicBezTo>
                    <a:lnTo>
                      <a:pt x="1785" y="60828"/>
                    </a:lnTo>
                    <a:cubicBezTo>
                      <a:pt x="4038" y="61980"/>
                      <a:pt x="6442" y="62812"/>
                      <a:pt x="8926" y="63300"/>
                    </a:cubicBezTo>
                    <a:cubicBezTo>
                      <a:pt x="16035" y="63219"/>
                      <a:pt x="22935" y="60888"/>
                      <a:pt x="28634" y="56644"/>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526" name="Google Shape;1526;p28"/>
              <p:cNvSpPr/>
              <p:nvPr/>
            </p:nvSpPr>
            <p:spPr>
              <a:xfrm>
                <a:off x="12247608" y="4977088"/>
                <a:ext cx="22450" cy="44839"/>
              </a:xfrm>
              <a:custGeom>
                <a:rect b="b" l="l" r="r" t="t"/>
                <a:pathLst>
                  <a:path extrusionOk="0" h="19016" w="9520">
                    <a:moveTo>
                      <a:pt x="8874" y="1783"/>
                    </a:moveTo>
                    <a:cubicBezTo>
                      <a:pt x="4875" y="3970"/>
                      <a:pt x="1352" y="8724"/>
                      <a:pt x="1828" y="18802"/>
                    </a:cubicBezTo>
                    <a:cubicBezTo>
                      <a:pt x="6291" y="18650"/>
                      <a:pt x="10751" y="19163"/>
                      <a:pt x="15063" y="20323"/>
                    </a:cubicBezTo>
                    <a:cubicBezTo>
                      <a:pt x="14674" y="14276"/>
                      <a:pt x="12486" y="8482"/>
                      <a:pt x="8779" y="3684"/>
                    </a:cubicBezTo>
                    <a:cubicBezTo>
                      <a:pt x="8422" y="3090"/>
                      <a:pt x="8459" y="2339"/>
                      <a:pt x="8874" y="1783"/>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527" name="Google Shape;1527;p28"/>
              <p:cNvSpPr/>
              <p:nvPr/>
            </p:nvSpPr>
            <p:spPr>
              <a:xfrm>
                <a:off x="12091461" y="4892678"/>
                <a:ext cx="179597" cy="112097"/>
              </a:xfrm>
              <a:custGeom>
                <a:rect b="b" l="l" r="r" t="t"/>
                <a:pathLst>
                  <a:path extrusionOk="0" h="47540" w="76166">
                    <a:moveTo>
                      <a:pt x="4451" y="15332"/>
                    </a:moveTo>
                    <a:cubicBezTo>
                      <a:pt x="4451" y="18470"/>
                      <a:pt x="9783" y="26076"/>
                      <a:pt x="11496" y="22939"/>
                    </a:cubicBezTo>
                    <a:cubicBezTo>
                      <a:pt x="13210" y="19801"/>
                      <a:pt x="17780" y="26932"/>
                      <a:pt x="21779" y="29119"/>
                    </a:cubicBezTo>
                    <a:cubicBezTo>
                      <a:pt x="25778" y="31306"/>
                      <a:pt x="33775" y="34063"/>
                      <a:pt x="34156" y="36725"/>
                    </a:cubicBezTo>
                    <a:cubicBezTo>
                      <a:pt x="34537" y="39388"/>
                      <a:pt x="35965" y="45092"/>
                      <a:pt x="39963" y="43381"/>
                    </a:cubicBezTo>
                    <a:cubicBezTo>
                      <a:pt x="43962" y="41669"/>
                      <a:pt x="48913" y="35394"/>
                      <a:pt x="48913" y="38912"/>
                    </a:cubicBezTo>
                    <a:cubicBezTo>
                      <a:pt x="48913" y="42430"/>
                      <a:pt x="50246" y="49086"/>
                      <a:pt x="54626" y="48420"/>
                    </a:cubicBezTo>
                    <a:cubicBezTo>
                      <a:pt x="59005" y="47755"/>
                      <a:pt x="60433" y="55931"/>
                      <a:pt x="64908" y="55076"/>
                    </a:cubicBezTo>
                    <a:cubicBezTo>
                      <a:pt x="65952" y="54959"/>
                      <a:pt x="67006" y="54959"/>
                      <a:pt x="68050" y="55076"/>
                    </a:cubicBezTo>
                    <a:cubicBezTo>
                      <a:pt x="67574" y="44997"/>
                      <a:pt x="71097" y="40243"/>
                      <a:pt x="75095" y="38056"/>
                    </a:cubicBezTo>
                    <a:cubicBezTo>
                      <a:pt x="75952" y="36345"/>
                      <a:pt x="78713" y="34443"/>
                      <a:pt x="79094" y="32256"/>
                    </a:cubicBezTo>
                    <a:cubicBezTo>
                      <a:pt x="79475" y="30070"/>
                      <a:pt x="73191" y="23414"/>
                      <a:pt x="73763" y="19896"/>
                    </a:cubicBezTo>
                    <a:cubicBezTo>
                      <a:pt x="73763" y="19896"/>
                      <a:pt x="73763" y="19896"/>
                      <a:pt x="73763" y="19230"/>
                    </a:cubicBezTo>
                    <a:cubicBezTo>
                      <a:pt x="72213" y="18069"/>
                      <a:pt x="70750" y="16798"/>
                      <a:pt x="69383" y="15427"/>
                    </a:cubicBezTo>
                    <a:cubicBezTo>
                      <a:pt x="63956" y="10008"/>
                      <a:pt x="58529" y="9152"/>
                      <a:pt x="54911" y="5444"/>
                    </a:cubicBezTo>
                    <a:cubicBezTo>
                      <a:pt x="51546" y="1375"/>
                      <a:pt x="45608" y="587"/>
                      <a:pt x="41296" y="3637"/>
                    </a:cubicBezTo>
                    <a:cubicBezTo>
                      <a:pt x="35748" y="7649"/>
                      <a:pt x="29104" y="9872"/>
                      <a:pt x="22255" y="10008"/>
                    </a:cubicBezTo>
                    <a:cubicBezTo>
                      <a:pt x="19771" y="9520"/>
                      <a:pt x="17367" y="8688"/>
                      <a:pt x="15114" y="7536"/>
                    </a:cubicBezTo>
                    <a:cubicBezTo>
                      <a:pt x="10967" y="10065"/>
                      <a:pt x="6479" y="11986"/>
                      <a:pt x="1785" y="13240"/>
                    </a:cubicBezTo>
                    <a:cubicBezTo>
                      <a:pt x="2737" y="14001"/>
                      <a:pt x="4165" y="13335"/>
                      <a:pt x="4451" y="15332"/>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528" name="Google Shape;1528;p28"/>
              <p:cNvSpPr/>
              <p:nvPr/>
            </p:nvSpPr>
            <p:spPr>
              <a:xfrm>
                <a:off x="12925859" y="5083804"/>
                <a:ext cx="426542" cy="269032"/>
              </a:xfrm>
              <a:custGeom>
                <a:rect b="b" l="l" r="r" t="t"/>
                <a:pathLst>
                  <a:path extrusionOk="0" h="114096" w="180895">
                    <a:moveTo>
                      <a:pt x="163756" y="80319"/>
                    </a:moveTo>
                    <a:cubicBezTo>
                      <a:pt x="159567" y="79749"/>
                      <a:pt x="154235" y="78037"/>
                      <a:pt x="156044" y="75660"/>
                    </a:cubicBezTo>
                    <a:lnTo>
                      <a:pt x="156520" y="74899"/>
                    </a:lnTo>
                    <a:cubicBezTo>
                      <a:pt x="151088" y="68692"/>
                      <a:pt x="149751" y="59903"/>
                      <a:pt x="153092" y="52365"/>
                    </a:cubicBezTo>
                    <a:cubicBezTo>
                      <a:pt x="157567" y="47897"/>
                      <a:pt x="145857" y="30687"/>
                      <a:pt x="140430" y="24412"/>
                    </a:cubicBezTo>
                    <a:cubicBezTo>
                      <a:pt x="135510" y="17177"/>
                      <a:pt x="131088" y="9617"/>
                      <a:pt x="127196" y="1783"/>
                    </a:cubicBezTo>
                    <a:cubicBezTo>
                      <a:pt x="123735" y="2616"/>
                      <a:pt x="120490" y="4172"/>
                      <a:pt x="117675" y="6347"/>
                    </a:cubicBezTo>
                    <a:cubicBezTo>
                      <a:pt x="114900" y="9784"/>
                      <a:pt x="110844" y="11946"/>
                      <a:pt x="106440" y="12337"/>
                    </a:cubicBezTo>
                    <a:cubicBezTo>
                      <a:pt x="102918" y="12337"/>
                      <a:pt x="99300" y="10530"/>
                      <a:pt x="96348" y="13478"/>
                    </a:cubicBezTo>
                    <a:cubicBezTo>
                      <a:pt x="93397" y="16425"/>
                      <a:pt x="89303" y="17661"/>
                      <a:pt x="87494" y="15855"/>
                    </a:cubicBezTo>
                    <a:cubicBezTo>
                      <a:pt x="83959" y="13540"/>
                      <a:pt x="79820" y="12317"/>
                      <a:pt x="75593" y="12337"/>
                    </a:cubicBezTo>
                    <a:cubicBezTo>
                      <a:pt x="71499" y="12337"/>
                      <a:pt x="58456" y="8724"/>
                      <a:pt x="55504" y="8724"/>
                    </a:cubicBezTo>
                    <a:cubicBezTo>
                      <a:pt x="52923" y="8808"/>
                      <a:pt x="50349" y="9030"/>
                      <a:pt x="47792" y="9389"/>
                    </a:cubicBezTo>
                    <a:cubicBezTo>
                      <a:pt x="48459" y="10720"/>
                      <a:pt x="47792" y="12242"/>
                      <a:pt x="45888" y="13763"/>
                    </a:cubicBezTo>
                    <a:cubicBezTo>
                      <a:pt x="42270" y="16425"/>
                      <a:pt x="35129" y="20419"/>
                      <a:pt x="32464" y="22225"/>
                    </a:cubicBezTo>
                    <a:cubicBezTo>
                      <a:pt x="29798" y="24032"/>
                      <a:pt x="20467" y="46185"/>
                      <a:pt x="14279" y="52365"/>
                    </a:cubicBezTo>
                    <a:cubicBezTo>
                      <a:pt x="8090" y="58546"/>
                      <a:pt x="2283" y="59497"/>
                      <a:pt x="1807" y="61874"/>
                    </a:cubicBezTo>
                    <a:cubicBezTo>
                      <a:pt x="1331" y="64251"/>
                      <a:pt x="8947" y="69860"/>
                      <a:pt x="8947" y="73473"/>
                    </a:cubicBezTo>
                    <a:cubicBezTo>
                      <a:pt x="8575" y="76972"/>
                      <a:pt x="11113" y="80110"/>
                      <a:pt x="14616" y="80482"/>
                    </a:cubicBezTo>
                    <a:cubicBezTo>
                      <a:pt x="14946" y="80517"/>
                      <a:pt x="15279" y="80526"/>
                      <a:pt x="15612" y="80509"/>
                    </a:cubicBezTo>
                    <a:cubicBezTo>
                      <a:pt x="20467" y="80509"/>
                      <a:pt x="15136" y="92109"/>
                      <a:pt x="18278" y="92965"/>
                    </a:cubicBezTo>
                    <a:cubicBezTo>
                      <a:pt x="21419" y="93820"/>
                      <a:pt x="40461" y="95152"/>
                      <a:pt x="40461" y="99620"/>
                    </a:cubicBezTo>
                    <a:cubicBezTo>
                      <a:pt x="40461" y="104089"/>
                      <a:pt x="42651" y="105991"/>
                      <a:pt x="41699" y="108368"/>
                    </a:cubicBezTo>
                    <a:cubicBezTo>
                      <a:pt x="47030" y="109319"/>
                      <a:pt x="51220" y="116545"/>
                      <a:pt x="53124" y="116069"/>
                    </a:cubicBezTo>
                    <a:cubicBezTo>
                      <a:pt x="55028" y="115594"/>
                      <a:pt x="71499" y="119017"/>
                      <a:pt x="74450" y="118446"/>
                    </a:cubicBezTo>
                    <a:cubicBezTo>
                      <a:pt x="81563" y="118040"/>
                      <a:pt x="88697" y="118231"/>
                      <a:pt x="95777" y="119017"/>
                    </a:cubicBezTo>
                    <a:cubicBezTo>
                      <a:pt x="101148" y="119254"/>
                      <a:pt x="106346" y="117094"/>
                      <a:pt x="109963" y="113122"/>
                    </a:cubicBezTo>
                    <a:cubicBezTo>
                      <a:pt x="117276" y="109414"/>
                      <a:pt x="125527" y="107958"/>
                      <a:pt x="133670" y="108938"/>
                    </a:cubicBezTo>
                    <a:cubicBezTo>
                      <a:pt x="138430" y="109509"/>
                      <a:pt x="147951" y="110745"/>
                      <a:pt x="149665" y="113692"/>
                    </a:cubicBezTo>
                    <a:cubicBezTo>
                      <a:pt x="153308" y="116402"/>
                      <a:pt x="157449" y="118373"/>
                      <a:pt x="161851" y="119492"/>
                    </a:cubicBezTo>
                    <a:cubicBezTo>
                      <a:pt x="162090" y="115978"/>
                      <a:pt x="162090" y="112452"/>
                      <a:pt x="161851" y="108938"/>
                    </a:cubicBezTo>
                    <a:cubicBezTo>
                      <a:pt x="161851" y="102758"/>
                      <a:pt x="165660" y="93250"/>
                      <a:pt x="171944" y="92680"/>
                    </a:cubicBezTo>
                    <a:cubicBezTo>
                      <a:pt x="178227" y="92109"/>
                      <a:pt x="183178" y="92109"/>
                      <a:pt x="182321" y="81745"/>
                    </a:cubicBezTo>
                    <a:cubicBezTo>
                      <a:pt x="182279" y="81430"/>
                      <a:pt x="182279" y="81110"/>
                      <a:pt x="182321" y="80794"/>
                    </a:cubicBezTo>
                    <a:cubicBezTo>
                      <a:pt x="180280" y="78748"/>
                      <a:pt x="177895" y="77075"/>
                      <a:pt x="175276" y="75850"/>
                    </a:cubicBezTo>
                    <a:cubicBezTo>
                      <a:pt x="172610" y="75660"/>
                      <a:pt x="165469" y="80604"/>
                      <a:pt x="163756" y="80319"/>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529" name="Google Shape;1529;p28"/>
              <p:cNvSpPr/>
              <p:nvPr/>
            </p:nvSpPr>
            <p:spPr>
              <a:xfrm>
                <a:off x="13221570" y="5075001"/>
                <a:ext cx="134697" cy="179355"/>
              </a:xfrm>
              <a:custGeom>
                <a:rect b="b" l="l" r="r" t="t"/>
                <a:pathLst>
                  <a:path extrusionOk="0" h="76064" w="57124">
                    <a:moveTo>
                      <a:pt x="46628" y="21394"/>
                    </a:moveTo>
                    <a:cubicBezTo>
                      <a:pt x="44540" y="15230"/>
                      <a:pt x="38858" y="10993"/>
                      <a:pt x="32347" y="10745"/>
                    </a:cubicBezTo>
                    <a:cubicBezTo>
                      <a:pt x="28253" y="10745"/>
                      <a:pt x="21112" y="1237"/>
                      <a:pt x="16352" y="1807"/>
                    </a:cubicBezTo>
                    <a:cubicBezTo>
                      <a:pt x="11421" y="2728"/>
                      <a:pt x="6555" y="3967"/>
                      <a:pt x="1785" y="5516"/>
                    </a:cubicBezTo>
                    <a:cubicBezTo>
                      <a:pt x="5678" y="13349"/>
                      <a:pt x="10099" y="20910"/>
                      <a:pt x="15019" y="28145"/>
                    </a:cubicBezTo>
                    <a:cubicBezTo>
                      <a:pt x="20446" y="34420"/>
                      <a:pt x="32157" y="51630"/>
                      <a:pt x="27682" y="56098"/>
                    </a:cubicBezTo>
                    <a:cubicBezTo>
                      <a:pt x="24341" y="63636"/>
                      <a:pt x="25678" y="72425"/>
                      <a:pt x="31109" y="78632"/>
                    </a:cubicBezTo>
                    <a:cubicBezTo>
                      <a:pt x="35774" y="73390"/>
                      <a:pt x="39596" y="67456"/>
                      <a:pt x="42439" y="61042"/>
                    </a:cubicBezTo>
                    <a:cubicBezTo>
                      <a:pt x="42439" y="57429"/>
                      <a:pt x="43105" y="50393"/>
                      <a:pt x="50151" y="52105"/>
                    </a:cubicBezTo>
                    <a:cubicBezTo>
                      <a:pt x="57196" y="53816"/>
                      <a:pt x="63765" y="56859"/>
                      <a:pt x="63765" y="54482"/>
                    </a:cubicBezTo>
                    <a:cubicBezTo>
                      <a:pt x="63471" y="49772"/>
                      <a:pt x="61818" y="45248"/>
                      <a:pt x="59005" y="41456"/>
                    </a:cubicBezTo>
                    <a:cubicBezTo>
                      <a:pt x="53629" y="35623"/>
                      <a:pt x="49427" y="28812"/>
                      <a:pt x="46628" y="21394"/>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530" name="Google Shape;1530;p28"/>
              <p:cNvSpPr/>
              <p:nvPr/>
            </p:nvSpPr>
            <p:spPr>
              <a:xfrm>
                <a:off x="13008722" y="5334677"/>
                <a:ext cx="291845" cy="156935"/>
              </a:xfrm>
              <a:custGeom>
                <a:rect b="b" l="l" r="r" t="t"/>
                <a:pathLst>
                  <a:path extrusionOk="0" h="66556" w="123770">
                    <a:moveTo>
                      <a:pt x="98338" y="2353"/>
                    </a:moveTo>
                    <a:cubicBezTo>
                      <a:pt x="90196" y="1373"/>
                      <a:pt x="81945" y="2829"/>
                      <a:pt x="74632" y="6537"/>
                    </a:cubicBezTo>
                    <a:cubicBezTo>
                      <a:pt x="71015" y="10509"/>
                      <a:pt x="65817" y="12670"/>
                      <a:pt x="60446" y="12432"/>
                    </a:cubicBezTo>
                    <a:cubicBezTo>
                      <a:pt x="53365" y="11646"/>
                      <a:pt x="46231" y="11455"/>
                      <a:pt x="39119" y="11861"/>
                    </a:cubicBezTo>
                    <a:cubicBezTo>
                      <a:pt x="36167" y="12432"/>
                      <a:pt x="20077" y="8914"/>
                      <a:pt x="17792" y="9484"/>
                    </a:cubicBezTo>
                    <a:cubicBezTo>
                      <a:pt x="15507" y="10055"/>
                      <a:pt x="11699" y="2734"/>
                      <a:pt x="6367" y="1783"/>
                    </a:cubicBezTo>
                    <a:cubicBezTo>
                      <a:pt x="6029" y="2563"/>
                      <a:pt x="5465" y="3225"/>
                      <a:pt x="4749" y="3684"/>
                    </a:cubicBezTo>
                    <a:cubicBezTo>
                      <a:pt x="936" y="7301"/>
                      <a:pt x="782" y="13319"/>
                      <a:pt x="4403" y="17126"/>
                    </a:cubicBezTo>
                    <a:cubicBezTo>
                      <a:pt x="4516" y="17244"/>
                      <a:pt x="4631" y="17359"/>
                      <a:pt x="4749" y="17471"/>
                    </a:cubicBezTo>
                    <a:cubicBezTo>
                      <a:pt x="9128" y="21464"/>
                      <a:pt x="14936" y="30307"/>
                      <a:pt x="10937" y="30307"/>
                    </a:cubicBezTo>
                    <a:cubicBezTo>
                      <a:pt x="7047" y="30963"/>
                      <a:pt x="4217" y="34354"/>
                      <a:pt x="4272" y="38294"/>
                    </a:cubicBezTo>
                    <a:cubicBezTo>
                      <a:pt x="4749" y="40956"/>
                      <a:pt x="2940" y="46756"/>
                      <a:pt x="4273" y="47802"/>
                    </a:cubicBezTo>
                    <a:cubicBezTo>
                      <a:pt x="5605" y="48847"/>
                      <a:pt x="14936" y="57975"/>
                      <a:pt x="15412" y="60637"/>
                    </a:cubicBezTo>
                    <a:cubicBezTo>
                      <a:pt x="15888" y="63300"/>
                      <a:pt x="19601" y="64251"/>
                      <a:pt x="19315" y="66247"/>
                    </a:cubicBezTo>
                    <a:cubicBezTo>
                      <a:pt x="28223" y="65017"/>
                      <a:pt x="37257" y="65017"/>
                      <a:pt x="46164" y="66247"/>
                    </a:cubicBezTo>
                    <a:cubicBezTo>
                      <a:pt x="53150" y="68217"/>
                      <a:pt x="60336" y="69397"/>
                      <a:pt x="67586" y="69765"/>
                    </a:cubicBezTo>
                    <a:cubicBezTo>
                      <a:pt x="72251" y="69765"/>
                      <a:pt x="76440" y="67959"/>
                      <a:pt x="75298" y="65011"/>
                    </a:cubicBezTo>
                    <a:cubicBezTo>
                      <a:pt x="74155" y="62064"/>
                      <a:pt x="80439" y="60828"/>
                      <a:pt x="84819" y="60447"/>
                    </a:cubicBezTo>
                    <a:cubicBezTo>
                      <a:pt x="84057" y="57690"/>
                      <a:pt x="83486" y="55408"/>
                      <a:pt x="84819" y="54933"/>
                    </a:cubicBezTo>
                    <a:cubicBezTo>
                      <a:pt x="91525" y="53150"/>
                      <a:pt x="98582" y="53150"/>
                      <a:pt x="105288" y="54933"/>
                    </a:cubicBezTo>
                    <a:cubicBezTo>
                      <a:pt x="108060" y="55958"/>
                      <a:pt x="111172" y="55373"/>
                      <a:pt x="113381" y="53411"/>
                    </a:cubicBezTo>
                    <a:cubicBezTo>
                      <a:pt x="112620" y="50939"/>
                      <a:pt x="111953" y="48943"/>
                      <a:pt x="110620" y="48752"/>
                    </a:cubicBezTo>
                    <a:cubicBezTo>
                      <a:pt x="107288" y="48182"/>
                      <a:pt x="102337" y="34585"/>
                      <a:pt x="106431" y="33635"/>
                    </a:cubicBezTo>
                    <a:cubicBezTo>
                      <a:pt x="110525" y="32684"/>
                      <a:pt x="115952" y="18517"/>
                      <a:pt x="122426" y="16520"/>
                    </a:cubicBezTo>
                    <a:cubicBezTo>
                      <a:pt x="124531" y="16019"/>
                      <a:pt x="126161" y="14355"/>
                      <a:pt x="126615" y="12242"/>
                    </a:cubicBezTo>
                    <a:cubicBezTo>
                      <a:pt x="122212" y="11122"/>
                      <a:pt x="118072" y="9152"/>
                      <a:pt x="114429" y="6442"/>
                    </a:cubicBezTo>
                    <a:cubicBezTo>
                      <a:pt x="113096" y="4160"/>
                      <a:pt x="103575" y="2924"/>
                      <a:pt x="98338" y="2353"/>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531" name="Google Shape;1531;p28"/>
              <p:cNvSpPr/>
              <p:nvPr/>
            </p:nvSpPr>
            <p:spPr>
              <a:xfrm>
                <a:off x="12924621" y="5438033"/>
                <a:ext cx="134697" cy="89677"/>
              </a:xfrm>
              <a:custGeom>
                <a:rect b="b" l="l" r="r" t="t"/>
                <a:pathLst>
                  <a:path extrusionOk="0" h="38032" w="57124">
                    <a:moveTo>
                      <a:pt x="13281" y="39149"/>
                    </a:moveTo>
                    <a:lnTo>
                      <a:pt x="13281" y="39149"/>
                    </a:lnTo>
                    <a:lnTo>
                      <a:pt x="14043" y="39149"/>
                    </a:lnTo>
                    <a:lnTo>
                      <a:pt x="15471" y="39149"/>
                    </a:lnTo>
                    <a:cubicBezTo>
                      <a:pt x="17185" y="39149"/>
                      <a:pt x="19565" y="39149"/>
                      <a:pt x="21945" y="39149"/>
                    </a:cubicBezTo>
                    <a:lnTo>
                      <a:pt x="24992" y="39149"/>
                    </a:lnTo>
                    <a:lnTo>
                      <a:pt x="26991" y="39149"/>
                    </a:lnTo>
                    <a:cubicBezTo>
                      <a:pt x="32323" y="37818"/>
                      <a:pt x="33656" y="32018"/>
                      <a:pt x="36512" y="33349"/>
                    </a:cubicBezTo>
                    <a:cubicBezTo>
                      <a:pt x="43573" y="32461"/>
                      <a:pt x="50206" y="29481"/>
                      <a:pt x="55554" y="24792"/>
                    </a:cubicBezTo>
                    <a:cubicBezTo>
                      <a:pt x="55655" y="24484"/>
                      <a:pt x="55655" y="24150"/>
                      <a:pt x="55554" y="23841"/>
                    </a:cubicBezTo>
                    <a:cubicBezTo>
                      <a:pt x="55554" y="21845"/>
                      <a:pt x="52031" y="20609"/>
                      <a:pt x="51650" y="18232"/>
                    </a:cubicBezTo>
                    <a:cubicBezTo>
                      <a:pt x="51270" y="15855"/>
                      <a:pt x="42129" y="6727"/>
                      <a:pt x="40511" y="5396"/>
                    </a:cubicBezTo>
                    <a:cubicBezTo>
                      <a:pt x="40208" y="4981"/>
                      <a:pt x="40041" y="4483"/>
                      <a:pt x="40035" y="3970"/>
                    </a:cubicBezTo>
                    <a:lnTo>
                      <a:pt x="40035" y="3970"/>
                    </a:lnTo>
                    <a:cubicBezTo>
                      <a:pt x="39989" y="3241"/>
                      <a:pt x="39989" y="2511"/>
                      <a:pt x="40035" y="1783"/>
                    </a:cubicBezTo>
                    <a:cubicBezTo>
                      <a:pt x="26134" y="3780"/>
                      <a:pt x="5474" y="8058"/>
                      <a:pt x="5474" y="8058"/>
                    </a:cubicBezTo>
                    <a:lnTo>
                      <a:pt x="4332" y="7202"/>
                    </a:lnTo>
                    <a:cubicBezTo>
                      <a:pt x="2013" y="13884"/>
                      <a:pt x="1263" y="21008"/>
                      <a:pt x="2142" y="28025"/>
                    </a:cubicBezTo>
                    <a:cubicBezTo>
                      <a:pt x="2999" y="31448"/>
                      <a:pt x="7283" y="34681"/>
                      <a:pt x="13281" y="39149"/>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532" name="Google Shape;1532;p28"/>
              <p:cNvSpPr/>
              <p:nvPr/>
            </p:nvSpPr>
            <p:spPr>
              <a:xfrm>
                <a:off x="13003586" y="4832383"/>
                <a:ext cx="830633" cy="470806"/>
              </a:xfrm>
              <a:custGeom>
                <a:rect b="b" l="l" r="r" t="t"/>
                <a:pathLst>
                  <a:path extrusionOk="0" h="199668" w="352270">
                    <a:moveTo>
                      <a:pt x="320256" y="130564"/>
                    </a:moveTo>
                    <a:cubicBezTo>
                      <a:pt x="323303" y="130564"/>
                      <a:pt x="332633" y="119915"/>
                      <a:pt x="335775" y="119915"/>
                    </a:cubicBezTo>
                    <a:cubicBezTo>
                      <a:pt x="338917" y="119915"/>
                      <a:pt x="352246" y="122577"/>
                      <a:pt x="352246" y="119915"/>
                    </a:cubicBezTo>
                    <a:cubicBezTo>
                      <a:pt x="352246" y="117252"/>
                      <a:pt x="356721" y="110407"/>
                      <a:pt x="355769" y="107935"/>
                    </a:cubicBezTo>
                    <a:cubicBezTo>
                      <a:pt x="354817" y="105462"/>
                      <a:pt x="350437" y="102610"/>
                      <a:pt x="351389" y="100423"/>
                    </a:cubicBezTo>
                    <a:cubicBezTo>
                      <a:pt x="352341" y="98236"/>
                      <a:pt x="358435" y="98141"/>
                      <a:pt x="358435" y="95479"/>
                    </a:cubicBezTo>
                    <a:cubicBezTo>
                      <a:pt x="358435" y="92817"/>
                      <a:pt x="353579" y="91486"/>
                      <a:pt x="353579" y="89774"/>
                    </a:cubicBezTo>
                    <a:cubicBezTo>
                      <a:pt x="353579" y="88063"/>
                      <a:pt x="359768" y="84830"/>
                      <a:pt x="359387" y="81312"/>
                    </a:cubicBezTo>
                    <a:cubicBezTo>
                      <a:pt x="359006" y="77794"/>
                      <a:pt x="353579" y="77319"/>
                      <a:pt x="347772" y="74181"/>
                    </a:cubicBezTo>
                    <a:cubicBezTo>
                      <a:pt x="341964" y="71043"/>
                      <a:pt x="336251" y="72470"/>
                      <a:pt x="330920" y="69807"/>
                    </a:cubicBezTo>
                    <a:cubicBezTo>
                      <a:pt x="325588" y="67145"/>
                      <a:pt x="314449" y="68857"/>
                      <a:pt x="314449" y="67145"/>
                    </a:cubicBezTo>
                    <a:cubicBezTo>
                      <a:pt x="314449" y="65434"/>
                      <a:pt x="307308" y="59539"/>
                      <a:pt x="305594" y="56496"/>
                    </a:cubicBezTo>
                    <a:cubicBezTo>
                      <a:pt x="303881" y="53454"/>
                      <a:pt x="297978" y="55165"/>
                      <a:pt x="294455" y="57352"/>
                    </a:cubicBezTo>
                    <a:cubicBezTo>
                      <a:pt x="291608" y="59821"/>
                      <a:pt x="287488" y="60167"/>
                      <a:pt x="284268" y="58208"/>
                    </a:cubicBezTo>
                    <a:cubicBezTo>
                      <a:pt x="280650" y="56021"/>
                      <a:pt x="277603" y="52503"/>
                      <a:pt x="274747" y="53834"/>
                    </a:cubicBezTo>
                    <a:cubicBezTo>
                      <a:pt x="271891" y="55165"/>
                      <a:pt x="265893" y="53834"/>
                      <a:pt x="267225" y="49746"/>
                    </a:cubicBezTo>
                    <a:cubicBezTo>
                      <a:pt x="268558" y="45657"/>
                      <a:pt x="261418" y="35578"/>
                      <a:pt x="258276" y="34247"/>
                    </a:cubicBezTo>
                    <a:cubicBezTo>
                      <a:pt x="255134" y="32916"/>
                      <a:pt x="245803" y="35103"/>
                      <a:pt x="243614" y="30729"/>
                    </a:cubicBezTo>
                    <a:cubicBezTo>
                      <a:pt x="241424" y="26356"/>
                      <a:pt x="237425" y="22743"/>
                      <a:pt x="239234" y="19605"/>
                    </a:cubicBezTo>
                    <a:cubicBezTo>
                      <a:pt x="240231" y="14410"/>
                      <a:pt x="239282" y="9030"/>
                      <a:pt x="236568" y="4487"/>
                    </a:cubicBezTo>
                    <a:cubicBezTo>
                      <a:pt x="234283" y="969"/>
                      <a:pt x="223144" y="1445"/>
                      <a:pt x="220097" y="2776"/>
                    </a:cubicBezTo>
                    <a:cubicBezTo>
                      <a:pt x="217051" y="4107"/>
                      <a:pt x="209815" y="1445"/>
                      <a:pt x="206768" y="2776"/>
                    </a:cubicBezTo>
                    <a:cubicBezTo>
                      <a:pt x="203722" y="4107"/>
                      <a:pt x="201817" y="7720"/>
                      <a:pt x="197247" y="7720"/>
                    </a:cubicBezTo>
                    <a:cubicBezTo>
                      <a:pt x="195126" y="8036"/>
                      <a:pt x="193003" y="7159"/>
                      <a:pt x="191725" y="5438"/>
                    </a:cubicBezTo>
                    <a:cubicBezTo>
                      <a:pt x="187582" y="6889"/>
                      <a:pt x="183255" y="7753"/>
                      <a:pt x="178872" y="8005"/>
                    </a:cubicBezTo>
                    <a:cubicBezTo>
                      <a:pt x="178872" y="8005"/>
                      <a:pt x="166971" y="17513"/>
                      <a:pt x="166971" y="21031"/>
                    </a:cubicBezTo>
                    <a:cubicBezTo>
                      <a:pt x="166971" y="24549"/>
                      <a:pt x="166400" y="30539"/>
                      <a:pt x="163448" y="27497"/>
                    </a:cubicBezTo>
                    <a:cubicBezTo>
                      <a:pt x="157700" y="24762"/>
                      <a:pt x="151116" y="24353"/>
                      <a:pt x="145073" y="26356"/>
                    </a:cubicBezTo>
                    <a:cubicBezTo>
                      <a:pt x="142122" y="28162"/>
                      <a:pt x="137362" y="19225"/>
                      <a:pt x="132030" y="22172"/>
                    </a:cubicBezTo>
                    <a:cubicBezTo>
                      <a:pt x="126698" y="25120"/>
                      <a:pt x="119558" y="18084"/>
                      <a:pt x="118986" y="21031"/>
                    </a:cubicBezTo>
                    <a:cubicBezTo>
                      <a:pt x="118415" y="23979"/>
                      <a:pt x="110703" y="21602"/>
                      <a:pt x="105371" y="19225"/>
                    </a:cubicBezTo>
                    <a:cubicBezTo>
                      <a:pt x="100040" y="16848"/>
                      <a:pt x="90519" y="20461"/>
                      <a:pt x="86996" y="16277"/>
                    </a:cubicBezTo>
                    <a:cubicBezTo>
                      <a:pt x="83474" y="12094"/>
                      <a:pt x="60338" y="12189"/>
                      <a:pt x="52626" y="12189"/>
                    </a:cubicBezTo>
                    <a:cubicBezTo>
                      <a:pt x="44914" y="12189"/>
                      <a:pt x="43105" y="16277"/>
                      <a:pt x="39583" y="19795"/>
                    </a:cubicBezTo>
                    <a:cubicBezTo>
                      <a:pt x="36593" y="22203"/>
                      <a:pt x="32665" y="23114"/>
                      <a:pt x="28919" y="22267"/>
                    </a:cubicBezTo>
                    <a:cubicBezTo>
                      <a:pt x="29009" y="24602"/>
                      <a:pt x="29559" y="26896"/>
                      <a:pt x="30538" y="29018"/>
                    </a:cubicBezTo>
                    <a:cubicBezTo>
                      <a:pt x="32347" y="31680"/>
                      <a:pt x="40820" y="44516"/>
                      <a:pt x="38535" y="48034"/>
                    </a:cubicBezTo>
                    <a:cubicBezTo>
                      <a:pt x="36250" y="51552"/>
                      <a:pt x="32347" y="52027"/>
                      <a:pt x="29681" y="55165"/>
                    </a:cubicBezTo>
                    <a:cubicBezTo>
                      <a:pt x="22965" y="61124"/>
                      <a:pt x="16607" y="67474"/>
                      <a:pt x="10639" y="74181"/>
                    </a:cubicBezTo>
                    <a:cubicBezTo>
                      <a:pt x="10163" y="76368"/>
                      <a:pt x="13305" y="86161"/>
                      <a:pt x="10639" y="87873"/>
                    </a:cubicBezTo>
                    <a:cubicBezTo>
                      <a:pt x="6548" y="91968"/>
                      <a:pt x="3510" y="96992"/>
                      <a:pt x="1785" y="102515"/>
                    </a:cubicBezTo>
                    <a:cubicBezTo>
                      <a:pt x="1785" y="106128"/>
                      <a:pt x="6641" y="110977"/>
                      <a:pt x="10639" y="112023"/>
                    </a:cubicBezTo>
                    <a:cubicBezTo>
                      <a:pt x="12003" y="112327"/>
                      <a:pt x="13197" y="113144"/>
                      <a:pt x="13972" y="114305"/>
                    </a:cubicBezTo>
                    <a:cubicBezTo>
                      <a:pt x="16529" y="113945"/>
                      <a:pt x="19103" y="113723"/>
                      <a:pt x="21684" y="113639"/>
                    </a:cubicBezTo>
                    <a:cubicBezTo>
                      <a:pt x="24635" y="113639"/>
                      <a:pt x="37679" y="117252"/>
                      <a:pt x="41772" y="117252"/>
                    </a:cubicBezTo>
                    <a:cubicBezTo>
                      <a:pt x="45999" y="117232"/>
                      <a:pt x="50139" y="118456"/>
                      <a:pt x="53673" y="120770"/>
                    </a:cubicBezTo>
                    <a:cubicBezTo>
                      <a:pt x="55482" y="122577"/>
                      <a:pt x="59576" y="121341"/>
                      <a:pt x="62528" y="118393"/>
                    </a:cubicBezTo>
                    <a:cubicBezTo>
                      <a:pt x="65479" y="115446"/>
                      <a:pt x="69097" y="117252"/>
                      <a:pt x="72620" y="117252"/>
                    </a:cubicBezTo>
                    <a:cubicBezTo>
                      <a:pt x="77024" y="116862"/>
                      <a:pt x="81079" y="114700"/>
                      <a:pt x="83854" y="111262"/>
                    </a:cubicBezTo>
                    <a:cubicBezTo>
                      <a:pt x="91363" y="107025"/>
                      <a:pt x="99596" y="104219"/>
                      <a:pt x="108132" y="102990"/>
                    </a:cubicBezTo>
                    <a:cubicBezTo>
                      <a:pt x="112893" y="102420"/>
                      <a:pt x="120034" y="111928"/>
                      <a:pt x="124127" y="111928"/>
                    </a:cubicBezTo>
                    <a:cubicBezTo>
                      <a:pt x="130639" y="112176"/>
                      <a:pt x="136320" y="116413"/>
                      <a:pt x="138409" y="122577"/>
                    </a:cubicBezTo>
                    <a:cubicBezTo>
                      <a:pt x="141208" y="129995"/>
                      <a:pt x="145410" y="136806"/>
                      <a:pt x="150786" y="142639"/>
                    </a:cubicBezTo>
                    <a:cubicBezTo>
                      <a:pt x="153599" y="146431"/>
                      <a:pt x="155252" y="150955"/>
                      <a:pt x="155546" y="155665"/>
                    </a:cubicBezTo>
                    <a:cubicBezTo>
                      <a:pt x="155546" y="158042"/>
                      <a:pt x="149072" y="155094"/>
                      <a:pt x="141931" y="153288"/>
                    </a:cubicBezTo>
                    <a:cubicBezTo>
                      <a:pt x="134791" y="151481"/>
                      <a:pt x="134219" y="158612"/>
                      <a:pt x="134219" y="162225"/>
                    </a:cubicBezTo>
                    <a:cubicBezTo>
                      <a:pt x="131170" y="168867"/>
                      <a:pt x="127196" y="175045"/>
                      <a:pt x="122414" y="180576"/>
                    </a:cubicBezTo>
                    <a:cubicBezTo>
                      <a:pt x="120605" y="182953"/>
                      <a:pt x="125936" y="184664"/>
                      <a:pt x="130126" y="185235"/>
                    </a:cubicBezTo>
                    <a:cubicBezTo>
                      <a:pt x="131839" y="185235"/>
                      <a:pt x="138980" y="180576"/>
                      <a:pt x="141360" y="180576"/>
                    </a:cubicBezTo>
                    <a:cubicBezTo>
                      <a:pt x="143980" y="181800"/>
                      <a:pt x="146364" y="183474"/>
                      <a:pt x="148405" y="185520"/>
                    </a:cubicBezTo>
                    <a:cubicBezTo>
                      <a:pt x="147739" y="176012"/>
                      <a:pt x="149643" y="176773"/>
                      <a:pt x="157926" y="170497"/>
                    </a:cubicBezTo>
                    <a:cubicBezTo>
                      <a:pt x="166210" y="164222"/>
                      <a:pt x="167447" y="151481"/>
                      <a:pt x="175159" y="150340"/>
                    </a:cubicBezTo>
                    <a:cubicBezTo>
                      <a:pt x="182167" y="147428"/>
                      <a:pt x="189794" y="146317"/>
                      <a:pt x="197343" y="147108"/>
                    </a:cubicBezTo>
                    <a:cubicBezTo>
                      <a:pt x="208577" y="148914"/>
                      <a:pt x="191725" y="155950"/>
                      <a:pt x="199437" y="160134"/>
                    </a:cubicBezTo>
                    <a:cubicBezTo>
                      <a:pt x="207149" y="164317"/>
                      <a:pt x="230856" y="158898"/>
                      <a:pt x="231998" y="164888"/>
                    </a:cubicBezTo>
                    <a:cubicBezTo>
                      <a:pt x="233141" y="170878"/>
                      <a:pt x="204769" y="176678"/>
                      <a:pt x="205340" y="179625"/>
                    </a:cubicBezTo>
                    <a:cubicBezTo>
                      <a:pt x="205911" y="182573"/>
                      <a:pt x="220478" y="185615"/>
                      <a:pt x="225524" y="189133"/>
                    </a:cubicBezTo>
                    <a:cubicBezTo>
                      <a:pt x="230570" y="192651"/>
                      <a:pt x="224001" y="201494"/>
                      <a:pt x="226381" y="204536"/>
                    </a:cubicBezTo>
                    <a:cubicBezTo>
                      <a:pt x="228761" y="207579"/>
                      <a:pt x="236473" y="205107"/>
                      <a:pt x="242662" y="200638"/>
                    </a:cubicBezTo>
                    <a:cubicBezTo>
                      <a:pt x="248850" y="196169"/>
                      <a:pt x="253896" y="197690"/>
                      <a:pt x="261703" y="192366"/>
                    </a:cubicBezTo>
                    <a:cubicBezTo>
                      <a:pt x="269510" y="187041"/>
                      <a:pt x="286362" y="191795"/>
                      <a:pt x="288457" y="188563"/>
                    </a:cubicBezTo>
                    <a:cubicBezTo>
                      <a:pt x="290551" y="185330"/>
                      <a:pt x="283696" y="182002"/>
                      <a:pt x="268273" y="183238"/>
                    </a:cubicBezTo>
                    <a:cubicBezTo>
                      <a:pt x="260113" y="184074"/>
                      <a:pt x="252819" y="178145"/>
                      <a:pt x="251983" y="169996"/>
                    </a:cubicBezTo>
                    <a:cubicBezTo>
                      <a:pt x="251877" y="168961"/>
                      <a:pt x="251880" y="167918"/>
                      <a:pt x="251992" y="166884"/>
                    </a:cubicBezTo>
                    <a:cubicBezTo>
                      <a:pt x="258308" y="158860"/>
                      <a:pt x="267174" y="153226"/>
                      <a:pt x="277127" y="150911"/>
                    </a:cubicBezTo>
                    <a:cubicBezTo>
                      <a:pt x="286037" y="149944"/>
                      <a:pt x="294689" y="147333"/>
                      <a:pt x="302643" y="143209"/>
                    </a:cubicBezTo>
                    <a:cubicBezTo>
                      <a:pt x="307899" y="141137"/>
                      <a:pt x="313355" y="139608"/>
                      <a:pt x="318923" y="138646"/>
                    </a:cubicBezTo>
                    <a:cubicBezTo>
                      <a:pt x="318828" y="135888"/>
                      <a:pt x="317591" y="131039"/>
                      <a:pt x="320256" y="130564"/>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533" name="Google Shape;1533;p28"/>
              <p:cNvSpPr/>
              <p:nvPr/>
            </p:nvSpPr>
            <p:spPr>
              <a:xfrm>
                <a:off x="13052080" y="4582059"/>
                <a:ext cx="448990" cy="313871"/>
              </a:xfrm>
              <a:custGeom>
                <a:rect b="b" l="l" r="r" t="t"/>
                <a:pathLst>
                  <a:path extrusionOk="0" h="133112" w="190416">
                    <a:moveTo>
                      <a:pt x="178301" y="68149"/>
                    </a:moveTo>
                    <a:cubicBezTo>
                      <a:pt x="174779" y="67198"/>
                      <a:pt x="172589" y="59211"/>
                      <a:pt x="166781" y="57024"/>
                    </a:cubicBezTo>
                    <a:cubicBezTo>
                      <a:pt x="160973" y="54838"/>
                      <a:pt x="162306" y="47516"/>
                      <a:pt x="157260" y="44569"/>
                    </a:cubicBezTo>
                    <a:cubicBezTo>
                      <a:pt x="152214" y="41621"/>
                      <a:pt x="155451" y="35061"/>
                      <a:pt x="155070" y="30402"/>
                    </a:cubicBezTo>
                    <a:cubicBezTo>
                      <a:pt x="154689" y="25743"/>
                      <a:pt x="155927" y="17946"/>
                      <a:pt x="153261" y="16615"/>
                    </a:cubicBezTo>
                    <a:cubicBezTo>
                      <a:pt x="150596" y="15284"/>
                      <a:pt x="139456" y="9104"/>
                      <a:pt x="134220" y="11291"/>
                    </a:cubicBezTo>
                    <a:cubicBezTo>
                      <a:pt x="128983" y="13478"/>
                      <a:pt x="125746" y="15284"/>
                      <a:pt x="123556" y="11291"/>
                    </a:cubicBezTo>
                    <a:cubicBezTo>
                      <a:pt x="122010" y="7404"/>
                      <a:pt x="117800" y="5282"/>
                      <a:pt x="113750" y="6347"/>
                    </a:cubicBezTo>
                    <a:cubicBezTo>
                      <a:pt x="109860" y="7310"/>
                      <a:pt x="105751" y="6112"/>
                      <a:pt x="102991" y="3209"/>
                    </a:cubicBezTo>
                    <a:cubicBezTo>
                      <a:pt x="102599" y="2788"/>
                      <a:pt x="102278" y="2306"/>
                      <a:pt x="102039" y="1783"/>
                    </a:cubicBezTo>
                    <a:cubicBezTo>
                      <a:pt x="99788" y="2136"/>
                      <a:pt x="97643" y="2980"/>
                      <a:pt x="95756" y="4255"/>
                    </a:cubicBezTo>
                    <a:cubicBezTo>
                      <a:pt x="92804" y="6632"/>
                      <a:pt x="92233" y="11386"/>
                      <a:pt x="88044" y="11386"/>
                    </a:cubicBezTo>
                    <a:cubicBezTo>
                      <a:pt x="83855" y="11386"/>
                      <a:pt x="79189" y="9579"/>
                      <a:pt x="74429" y="13097"/>
                    </a:cubicBezTo>
                    <a:cubicBezTo>
                      <a:pt x="70739" y="15319"/>
                      <a:pt x="68663" y="19466"/>
                      <a:pt x="69097" y="23746"/>
                    </a:cubicBezTo>
                    <a:cubicBezTo>
                      <a:pt x="69669" y="26789"/>
                      <a:pt x="70335" y="31448"/>
                      <a:pt x="66717" y="31448"/>
                    </a:cubicBezTo>
                    <a:cubicBezTo>
                      <a:pt x="63099" y="31448"/>
                      <a:pt x="63766" y="35631"/>
                      <a:pt x="60243" y="36772"/>
                    </a:cubicBezTo>
                    <a:cubicBezTo>
                      <a:pt x="55860" y="38651"/>
                      <a:pt x="52284" y="42020"/>
                      <a:pt x="50151" y="46280"/>
                    </a:cubicBezTo>
                    <a:cubicBezTo>
                      <a:pt x="49580" y="49228"/>
                      <a:pt x="49580" y="55788"/>
                      <a:pt x="47200" y="55788"/>
                    </a:cubicBezTo>
                    <a:cubicBezTo>
                      <a:pt x="42533" y="55771"/>
                      <a:pt x="37976" y="57200"/>
                      <a:pt x="34156" y="59877"/>
                    </a:cubicBezTo>
                    <a:cubicBezTo>
                      <a:pt x="32172" y="63470"/>
                      <a:pt x="28103" y="65387"/>
                      <a:pt x="24064" y="64631"/>
                    </a:cubicBezTo>
                    <a:cubicBezTo>
                      <a:pt x="19210" y="63918"/>
                      <a:pt x="14309" y="63568"/>
                      <a:pt x="9402" y="63585"/>
                    </a:cubicBezTo>
                    <a:cubicBezTo>
                      <a:pt x="9543" y="64179"/>
                      <a:pt x="9543" y="64798"/>
                      <a:pt x="9402" y="65391"/>
                    </a:cubicBezTo>
                    <a:cubicBezTo>
                      <a:pt x="7197" y="70545"/>
                      <a:pt x="8409" y="76523"/>
                      <a:pt x="12449" y="80414"/>
                    </a:cubicBezTo>
                    <a:cubicBezTo>
                      <a:pt x="16066" y="83552"/>
                      <a:pt x="17399" y="96007"/>
                      <a:pt x="13401" y="97719"/>
                    </a:cubicBezTo>
                    <a:cubicBezTo>
                      <a:pt x="9402" y="99430"/>
                      <a:pt x="1785" y="104850"/>
                      <a:pt x="1785" y="107987"/>
                    </a:cubicBezTo>
                    <a:cubicBezTo>
                      <a:pt x="1785" y="111125"/>
                      <a:pt x="9783" y="113692"/>
                      <a:pt x="8450" y="118161"/>
                    </a:cubicBezTo>
                    <a:cubicBezTo>
                      <a:pt x="7808" y="121809"/>
                      <a:pt x="7808" y="125542"/>
                      <a:pt x="8450" y="129190"/>
                    </a:cubicBezTo>
                    <a:cubicBezTo>
                      <a:pt x="12196" y="130037"/>
                      <a:pt x="16124" y="129126"/>
                      <a:pt x="19113" y="126718"/>
                    </a:cubicBezTo>
                    <a:cubicBezTo>
                      <a:pt x="22731" y="123200"/>
                      <a:pt x="24445" y="119112"/>
                      <a:pt x="32157" y="119112"/>
                    </a:cubicBezTo>
                    <a:cubicBezTo>
                      <a:pt x="39868" y="119112"/>
                      <a:pt x="63004" y="119112"/>
                      <a:pt x="66527" y="123200"/>
                    </a:cubicBezTo>
                    <a:cubicBezTo>
                      <a:pt x="70050" y="127289"/>
                      <a:pt x="79570" y="123771"/>
                      <a:pt x="84902" y="126148"/>
                    </a:cubicBezTo>
                    <a:cubicBezTo>
                      <a:pt x="90234" y="128525"/>
                      <a:pt x="97945" y="130902"/>
                      <a:pt x="98517" y="127954"/>
                    </a:cubicBezTo>
                    <a:cubicBezTo>
                      <a:pt x="99088" y="125007"/>
                      <a:pt x="106229" y="132043"/>
                      <a:pt x="111560" y="129095"/>
                    </a:cubicBezTo>
                    <a:cubicBezTo>
                      <a:pt x="116892" y="126148"/>
                      <a:pt x="121652" y="135085"/>
                      <a:pt x="124604" y="133279"/>
                    </a:cubicBezTo>
                    <a:cubicBezTo>
                      <a:pt x="130647" y="131276"/>
                      <a:pt x="137231" y="131685"/>
                      <a:pt x="142979" y="134420"/>
                    </a:cubicBezTo>
                    <a:cubicBezTo>
                      <a:pt x="145930" y="137367"/>
                      <a:pt x="146502" y="131472"/>
                      <a:pt x="146502" y="127954"/>
                    </a:cubicBezTo>
                    <a:cubicBezTo>
                      <a:pt x="146502" y="124436"/>
                      <a:pt x="158403" y="114928"/>
                      <a:pt x="158403" y="114928"/>
                    </a:cubicBezTo>
                    <a:cubicBezTo>
                      <a:pt x="162786" y="114676"/>
                      <a:pt x="167112" y="113812"/>
                      <a:pt x="171256" y="112361"/>
                    </a:cubicBezTo>
                    <a:cubicBezTo>
                      <a:pt x="169782" y="109769"/>
                      <a:pt x="168783" y="106936"/>
                      <a:pt x="168304" y="103994"/>
                    </a:cubicBezTo>
                    <a:cubicBezTo>
                      <a:pt x="166115" y="94486"/>
                      <a:pt x="162497" y="88401"/>
                      <a:pt x="165162" y="84978"/>
                    </a:cubicBezTo>
                    <a:cubicBezTo>
                      <a:pt x="167828" y="81555"/>
                      <a:pt x="175445" y="88971"/>
                      <a:pt x="179444" y="87165"/>
                    </a:cubicBezTo>
                    <a:cubicBezTo>
                      <a:pt x="183443" y="85358"/>
                      <a:pt x="190488" y="81840"/>
                      <a:pt x="189631" y="77657"/>
                    </a:cubicBezTo>
                    <a:cubicBezTo>
                      <a:pt x="187293" y="73092"/>
                      <a:pt x="183207" y="69663"/>
                      <a:pt x="178301" y="68149"/>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534" name="Google Shape;1534;p28"/>
              <p:cNvSpPr/>
              <p:nvPr/>
            </p:nvSpPr>
            <p:spPr>
              <a:xfrm>
                <a:off x="12946078" y="4454695"/>
                <a:ext cx="336743" cy="156935"/>
              </a:xfrm>
              <a:custGeom>
                <a:rect b="b" l="l" r="r" t="t"/>
                <a:pathLst>
                  <a:path extrusionOk="0" h="66556" w="142812">
                    <a:moveTo>
                      <a:pt x="49405" y="50853"/>
                    </a:moveTo>
                    <a:cubicBezTo>
                      <a:pt x="57793" y="52188"/>
                      <a:pt x="66341" y="52188"/>
                      <a:pt x="74730" y="50853"/>
                    </a:cubicBezTo>
                    <a:cubicBezTo>
                      <a:pt x="81966" y="48096"/>
                      <a:pt x="81966" y="56272"/>
                      <a:pt x="86536" y="55322"/>
                    </a:cubicBezTo>
                    <a:cubicBezTo>
                      <a:pt x="91106" y="54371"/>
                      <a:pt x="100151" y="60836"/>
                      <a:pt x="105578" y="64830"/>
                    </a:cubicBezTo>
                    <a:cubicBezTo>
                      <a:pt x="108750" y="67297"/>
                      <a:pt x="112126" y="69492"/>
                      <a:pt x="115670" y="71390"/>
                    </a:cubicBezTo>
                    <a:cubicBezTo>
                      <a:pt x="116667" y="69688"/>
                      <a:pt x="117994" y="68201"/>
                      <a:pt x="119573" y="67017"/>
                    </a:cubicBezTo>
                    <a:cubicBezTo>
                      <a:pt x="124334" y="63499"/>
                      <a:pt x="129094" y="65305"/>
                      <a:pt x="133188" y="65305"/>
                    </a:cubicBezTo>
                    <a:cubicBezTo>
                      <a:pt x="137282" y="65305"/>
                      <a:pt x="137948" y="60551"/>
                      <a:pt x="140900" y="58174"/>
                    </a:cubicBezTo>
                    <a:cubicBezTo>
                      <a:pt x="142787" y="56899"/>
                      <a:pt x="144933" y="56055"/>
                      <a:pt x="147184" y="55702"/>
                    </a:cubicBezTo>
                    <a:cubicBezTo>
                      <a:pt x="145565" y="52374"/>
                      <a:pt x="145470" y="46194"/>
                      <a:pt x="142899" y="43342"/>
                    </a:cubicBezTo>
                    <a:cubicBezTo>
                      <a:pt x="140329" y="40489"/>
                      <a:pt x="135283" y="34975"/>
                      <a:pt x="136615" y="31837"/>
                    </a:cubicBezTo>
                    <a:cubicBezTo>
                      <a:pt x="138269" y="28034"/>
                      <a:pt x="137398" y="23607"/>
                      <a:pt x="134425" y="20713"/>
                    </a:cubicBezTo>
                    <a:cubicBezTo>
                      <a:pt x="132926" y="19305"/>
                      <a:pt x="131756" y="17584"/>
                      <a:pt x="130998" y="15673"/>
                    </a:cubicBezTo>
                    <a:cubicBezTo>
                      <a:pt x="124717" y="14555"/>
                      <a:pt x="118330" y="14140"/>
                      <a:pt x="111956" y="14437"/>
                    </a:cubicBezTo>
                    <a:cubicBezTo>
                      <a:pt x="108434" y="15578"/>
                      <a:pt x="94248" y="4359"/>
                      <a:pt x="91868" y="2552"/>
                    </a:cubicBezTo>
                    <a:cubicBezTo>
                      <a:pt x="84700" y="1526"/>
                      <a:pt x="77423" y="1526"/>
                      <a:pt x="70256" y="2552"/>
                    </a:cubicBezTo>
                    <a:cubicBezTo>
                      <a:pt x="64829" y="8637"/>
                      <a:pt x="68732" y="13106"/>
                      <a:pt x="68446" y="22424"/>
                    </a:cubicBezTo>
                    <a:cubicBezTo>
                      <a:pt x="68161" y="31742"/>
                      <a:pt x="57783" y="30125"/>
                      <a:pt x="52166" y="30125"/>
                    </a:cubicBezTo>
                    <a:cubicBezTo>
                      <a:pt x="46549" y="30125"/>
                      <a:pt x="37313" y="13201"/>
                      <a:pt x="34362" y="9398"/>
                    </a:cubicBezTo>
                    <a:cubicBezTo>
                      <a:pt x="31410" y="5595"/>
                      <a:pt x="21890" y="14152"/>
                      <a:pt x="15320" y="18240"/>
                    </a:cubicBezTo>
                    <a:cubicBezTo>
                      <a:pt x="8751" y="22329"/>
                      <a:pt x="11988" y="30411"/>
                      <a:pt x="7323" y="34214"/>
                    </a:cubicBezTo>
                    <a:cubicBezTo>
                      <a:pt x="1354" y="38704"/>
                      <a:pt x="8" y="47104"/>
                      <a:pt x="4276" y="53230"/>
                    </a:cubicBezTo>
                    <a:lnTo>
                      <a:pt x="4847" y="54276"/>
                    </a:lnTo>
                    <a:cubicBezTo>
                      <a:pt x="10373" y="54243"/>
                      <a:pt x="15805" y="52838"/>
                      <a:pt x="20652" y="50187"/>
                    </a:cubicBezTo>
                    <a:cubicBezTo>
                      <a:pt x="26745" y="46004"/>
                      <a:pt x="44454" y="50853"/>
                      <a:pt x="49405" y="50853"/>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535" name="Google Shape;1535;p28"/>
              <p:cNvSpPr/>
              <p:nvPr/>
            </p:nvSpPr>
            <p:spPr>
              <a:xfrm>
                <a:off x="12945430" y="4566513"/>
                <a:ext cx="269395" cy="156935"/>
              </a:xfrm>
              <a:custGeom>
                <a:rect b="b" l="l" r="r" t="t"/>
                <a:pathLst>
                  <a:path extrusionOk="0" h="66556" w="114249">
                    <a:moveTo>
                      <a:pt x="16167" y="35663"/>
                    </a:moveTo>
                    <a:cubicBezTo>
                      <a:pt x="19181" y="39100"/>
                      <a:pt x="23730" y="40781"/>
                      <a:pt x="28258" y="40132"/>
                    </a:cubicBezTo>
                    <a:cubicBezTo>
                      <a:pt x="30829" y="38801"/>
                      <a:pt x="39302" y="43174"/>
                      <a:pt x="39302" y="46787"/>
                    </a:cubicBezTo>
                    <a:cubicBezTo>
                      <a:pt x="39302" y="50400"/>
                      <a:pt x="37113" y="60954"/>
                      <a:pt x="39302" y="60954"/>
                    </a:cubicBezTo>
                    <a:cubicBezTo>
                      <a:pt x="41492" y="60954"/>
                      <a:pt x="54155" y="64948"/>
                      <a:pt x="55012" y="70462"/>
                    </a:cubicBezTo>
                    <a:cubicBezTo>
                      <a:pt x="59918" y="70446"/>
                      <a:pt x="64819" y="70795"/>
                      <a:pt x="69674" y="71508"/>
                    </a:cubicBezTo>
                    <a:cubicBezTo>
                      <a:pt x="73713" y="72265"/>
                      <a:pt x="77782" y="70348"/>
                      <a:pt x="79766" y="66754"/>
                    </a:cubicBezTo>
                    <a:cubicBezTo>
                      <a:pt x="83586" y="64077"/>
                      <a:pt x="88143" y="62649"/>
                      <a:pt x="92809" y="62666"/>
                    </a:cubicBezTo>
                    <a:cubicBezTo>
                      <a:pt x="95190" y="62666"/>
                      <a:pt x="95190" y="56105"/>
                      <a:pt x="95761" y="53158"/>
                    </a:cubicBezTo>
                    <a:cubicBezTo>
                      <a:pt x="97894" y="48897"/>
                      <a:pt x="101470" y="45529"/>
                      <a:pt x="105853" y="43650"/>
                    </a:cubicBezTo>
                    <a:cubicBezTo>
                      <a:pt x="109376" y="42509"/>
                      <a:pt x="108805" y="38325"/>
                      <a:pt x="112327" y="38325"/>
                    </a:cubicBezTo>
                    <a:cubicBezTo>
                      <a:pt x="115850" y="38325"/>
                      <a:pt x="115279" y="33666"/>
                      <a:pt x="114707" y="30624"/>
                    </a:cubicBezTo>
                    <a:cubicBezTo>
                      <a:pt x="114439" y="28430"/>
                      <a:pt x="114944" y="26211"/>
                      <a:pt x="116136" y="24348"/>
                    </a:cubicBezTo>
                    <a:cubicBezTo>
                      <a:pt x="112592" y="22450"/>
                      <a:pt x="109216" y="20255"/>
                      <a:pt x="106043" y="17788"/>
                    </a:cubicBezTo>
                    <a:cubicBezTo>
                      <a:pt x="100617" y="13319"/>
                      <a:pt x="91477" y="6949"/>
                      <a:pt x="87002" y="8280"/>
                    </a:cubicBezTo>
                    <a:cubicBezTo>
                      <a:pt x="82527" y="9611"/>
                      <a:pt x="82432" y="1054"/>
                      <a:pt x="75196" y="3811"/>
                    </a:cubicBezTo>
                    <a:cubicBezTo>
                      <a:pt x="66807" y="5146"/>
                      <a:pt x="58260" y="5146"/>
                      <a:pt x="49871" y="3811"/>
                    </a:cubicBezTo>
                    <a:cubicBezTo>
                      <a:pt x="44444" y="3811"/>
                      <a:pt x="27211" y="-753"/>
                      <a:pt x="21308" y="3811"/>
                    </a:cubicBezTo>
                    <a:cubicBezTo>
                      <a:pt x="16461" y="6462"/>
                      <a:pt x="11030" y="7867"/>
                      <a:pt x="5504" y="7900"/>
                    </a:cubicBezTo>
                    <a:cubicBezTo>
                      <a:pt x="9307" y="14894"/>
                      <a:pt x="8518" y="23486"/>
                      <a:pt x="3504" y="29673"/>
                    </a:cubicBezTo>
                    <a:cubicBezTo>
                      <a:pt x="267" y="33286"/>
                      <a:pt x="2171" y="33761"/>
                      <a:pt x="4552" y="35188"/>
                    </a:cubicBezTo>
                    <a:cubicBezTo>
                      <a:pt x="8741" y="34142"/>
                      <a:pt x="14263" y="33191"/>
                      <a:pt x="16167" y="35663"/>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536" name="Google Shape;1536;p28"/>
              <p:cNvSpPr/>
              <p:nvPr/>
            </p:nvSpPr>
            <p:spPr>
              <a:xfrm>
                <a:off x="12267337" y="5126421"/>
                <a:ext cx="202045" cy="112097"/>
              </a:xfrm>
              <a:custGeom>
                <a:rect b="b" l="l" r="r" t="t"/>
                <a:pathLst>
                  <a:path extrusionOk="0" h="47540" w="85687">
                    <a:moveTo>
                      <a:pt x="81338" y="21931"/>
                    </a:moveTo>
                    <a:cubicBezTo>
                      <a:pt x="77435" y="23642"/>
                      <a:pt x="71151" y="18318"/>
                      <a:pt x="71151" y="16606"/>
                    </a:cubicBezTo>
                    <a:cubicBezTo>
                      <a:pt x="70764" y="13799"/>
                      <a:pt x="70764" y="10952"/>
                      <a:pt x="71151" y="8144"/>
                    </a:cubicBezTo>
                    <a:cubicBezTo>
                      <a:pt x="67463" y="6136"/>
                      <a:pt x="63609" y="4450"/>
                      <a:pt x="59631" y="3105"/>
                    </a:cubicBezTo>
                    <a:cubicBezTo>
                      <a:pt x="55253" y="1159"/>
                      <a:pt x="50215" y="1370"/>
                      <a:pt x="46016" y="3675"/>
                    </a:cubicBezTo>
                    <a:cubicBezTo>
                      <a:pt x="40425" y="4964"/>
                      <a:pt x="34638" y="5158"/>
                      <a:pt x="28974" y="4246"/>
                    </a:cubicBezTo>
                    <a:cubicBezTo>
                      <a:pt x="28497" y="6052"/>
                      <a:pt x="27736" y="7193"/>
                      <a:pt x="26308" y="7193"/>
                    </a:cubicBezTo>
                    <a:cubicBezTo>
                      <a:pt x="21482" y="7679"/>
                      <a:pt x="17425" y="11018"/>
                      <a:pt x="16025" y="15655"/>
                    </a:cubicBezTo>
                    <a:cubicBezTo>
                      <a:pt x="15168" y="20124"/>
                      <a:pt x="5838" y="23642"/>
                      <a:pt x="3172" y="31629"/>
                    </a:cubicBezTo>
                    <a:cubicBezTo>
                      <a:pt x="506" y="39616"/>
                      <a:pt x="1839" y="43229"/>
                      <a:pt x="5838" y="38285"/>
                    </a:cubicBezTo>
                    <a:cubicBezTo>
                      <a:pt x="9837" y="33340"/>
                      <a:pt x="14692" y="35242"/>
                      <a:pt x="14692" y="39235"/>
                    </a:cubicBezTo>
                    <a:cubicBezTo>
                      <a:pt x="14692" y="43229"/>
                      <a:pt x="20024" y="43609"/>
                      <a:pt x="18310" y="48743"/>
                    </a:cubicBezTo>
                    <a:cubicBezTo>
                      <a:pt x="24404" y="48173"/>
                      <a:pt x="32877" y="47507"/>
                      <a:pt x="35448" y="47507"/>
                    </a:cubicBezTo>
                    <a:cubicBezTo>
                      <a:pt x="39542" y="47507"/>
                      <a:pt x="43731" y="34481"/>
                      <a:pt x="45444" y="33340"/>
                    </a:cubicBezTo>
                    <a:cubicBezTo>
                      <a:pt x="47158" y="32199"/>
                      <a:pt x="52014" y="42848"/>
                      <a:pt x="56774" y="46937"/>
                    </a:cubicBezTo>
                    <a:cubicBezTo>
                      <a:pt x="61535" y="51025"/>
                      <a:pt x="62106" y="43324"/>
                      <a:pt x="62106" y="39806"/>
                    </a:cubicBezTo>
                    <a:cubicBezTo>
                      <a:pt x="62106" y="36288"/>
                      <a:pt x="66200" y="35052"/>
                      <a:pt x="69151" y="35717"/>
                    </a:cubicBezTo>
                    <a:cubicBezTo>
                      <a:pt x="72103" y="36383"/>
                      <a:pt x="78672" y="37429"/>
                      <a:pt x="78672" y="33340"/>
                    </a:cubicBezTo>
                    <a:cubicBezTo>
                      <a:pt x="78672" y="29252"/>
                      <a:pt x="82195" y="30963"/>
                      <a:pt x="84575" y="30963"/>
                    </a:cubicBezTo>
                    <a:cubicBezTo>
                      <a:pt x="86955" y="30963"/>
                      <a:pt x="87527" y="26209"/>
                      <a:pt x="87527" y="26209"/>
                    </a:cubicBezTo>
                    <a:lnTo>
                      <a:pt x="91430" y="22596"/>
                    </a:lnTo>
                    <a:cubicBezTo>
                      <a:pt x="88340" y="20860"/>
                      <a:pt x="84630" y="20616"/>
                      <a:pt x="81338" y="21931"/>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537" name="Google Shape;1537;p28"/>
              <p:cNvSpPr/>
              <p:nvPr/>
            </p:nvSpPr>
            <p:spPr>
              <a:xfrm>
                <a:off x="12261096" y="4675738"/>
                <a:ext cx="426542" cy="470806"/>
              </a:xfrm>
              <a:custGeom>
                <a:rect b="b" l="l" r="r" t="t"/>
                <a:pathLst>
                  <a:path extrusionOk="0" h="199668" w="180895">
                    <a:moveTo>
                      <a:pt x="24385" y="53996"/>
                    </a:moveTo>
                    <a:cubicBezTo>
                      <a:pt x="19625" y="61127"/>
                      <a:pt x="13055" y="61698"/>
                      <a:pt x="14293" y="63504"/>
                    </a:cubicBezTo>
                    <a:cubicBezTo>
                      <a:pt x="15531" y="65311"/>
                      <a:pt x="22576" y="71206"/>
                      <a:pt x="20767" y="74153"/>
                    </a:cubicBezTo>
                    <a:cubicBezTo>
                      <a:pt x="18958" y="77101"/>
                      <a:pt x="16673" y="75389"/>
                      <a:pt x="16673" y="80714"/>
                    </a:cubicBezTo>
                    <a:cubicBezTo>
                      <a:pt x="16673" y="86038"/>
                      <a:pt x="8295" y="86038"/>
                      <a:pt x="5344" y="86038"/>
                    </a:cubicBezTo>
                    <a:cubicBezTo>
                      <a:pt x="2392" y="86038"/>
                      <a:pt x="6010" y="91363"/>
                      <a:pt x="4201" y="95546"/>
                    </a:cubicBezTo>
                    <a:cubicBezTo>
                      <a:pt x="2842" y="100771"/>
                      <a:pt x="2044" y="106126"/>
                      <a:pt x="1821" y="111520"/>
                    </a:cubicBezTo>
                    <a:cubicBezTo>
                      <a:pt x="1250" y="115038"/>
                      <a:pt x="7724" y="121028"/>
                      <a:pt x="7153" y="123880"/>
                    </a:cubicBezTo>
                    <a:cubicBezTo>
                      <a:pt x="6581" y="126733"/>
                      <a:pt x="1821" y="129205"/>
                      <a:pt x="3059" y="131582"/>
                    </a:cubicBezTo>
                    <a:cubicBezTo>
                      <a:pt x="6766" y="136379"/>
                      <a:pt x="8954" y="142173"/>
                      <a:pt x="9342" y="148221"/>
                    </a:cubicBezTo>
                    <a:cubicBezTo>
                      <a:pt x="11023" y="148534"/>
                      <a:pt x="12577" y="149327"/>
                      <a:pt x="13817" y="150503"/>
                    </a:cubicBezTo>
                    <a:cubicBezTo>
                      <a:pt x="16844" y="154534"/>
                      <a:pt x="21626" y="156869"/>
                      <a:pt x="26670" y="156778"/>
                    </a:cubicBezTo>
                    <a:cubicBezTo>
                      <a:pt x="32478" y="156778"/>
                      <a:pt x="34668" y="160771"/>
                      <a:pt x="37333" y="160296"/>
                    </a:cubicBezTo>
                    <a:cubicBezTo>
                      <a:pt x="39999" y="159821"/>
                      <a:pt x="46854" y="162103"/>
                      <a:pt x="41332" y="166952"/>
                    </a:cubicBezTo>
                    <a:cubicBezTo>
                      <a:pt x="36792" y="171310"/>
                      <a:pt x="33956" y="177142"/>
                      <a:pt x="33335" y="183401"/>
                    </a:cubicBezTo>
                    <a:cubicBezTo>
                      <a:pt x="32478" y="187109"/>
                      <a:pt x="32573" y="192338"/>
                      <a:pt x="31621" y="195476"/>
                    </a:cubicBezTo>
                    <a:cubicBezTo>
                      <a:pt x="37285" y="196388"/>
                      <a:pt x="43073" y="196194"/>
                      <a:pt x="48663" y="194905"/>
                    </a:cubicBezTo>
                    <a:cubicBezTo>
                      <a:pt x="52863" y="192600"/>
                      <a:pt x="57900" y="192389"/>
                      <a:pt x="62278" y="194335"/>
                    </a:cubicBezTo>
                    <a:cubicBezTo>
                      <a:pt x="66256" y="195680"/>
                      <a:pt x="70111" y="197366"/>
                      <a:pt x="73798" y="199374"/>
                    </a:cubicBezTo>
                    <a:cubicBezTo>
                      <a:pt x="74024" y="198254"/>
                      <a:pt x="74877" y="197365"/>
                      <a:pt x="75988" y="197092"/>
                    </a:cubicBezTo>
                    <a:cubicBezTo>
                      <a:pt x="80082" y="197092"/>
                      <a:pt x="84937" y="204698"/>
                      <a:pt x="87603" y="200230"/>
                    </a:cubicBezTo>
                    <a:cubicBezTo>
                      <a:pt x="90269" y="195761"/>
                      <a:pt x="96458" y="196712"/>
                      <a:pt x="99600" y="198423"/>
                    </a:cubicBezTo>
                    <a:cubicBezTo>
                      <a:pt x="103194" y="200763"/>
                      <a:pt x="107911" y="200412"/>
                      <a:pt x="111120" y="197568"/>
                    </a:cubicBezTo>
                    <a:cubicBezTo>
                      <a:pt x="117299" y="193976"/>
                      <a:pt x="124511" y="192569"/>
                      <a:pt x="131589" y="193574"/>
                    </a:cubicBezTo>
                    <a:cubicBezTo>
                      <a:pt x="134731" y="194905"/>
                      <a:pt x="142729" y="198423"/>
                      <a:pt x="139587" y="187774"/>
                    </a:cubicBezTo>
                    <a:cubicBezTo>
                      <a:pt x="136445" y="177125"/>
                      <a:pt x="146252" y="179407"/>
                      <a:pt x="147585" y="175414"/>
                    </a:cubicBezTo>
                    <a:cubicBezTo>
                      <a:pt x="148917" y="171420"/>
                      <a:pt x="160438" y="169614"/>
                      <a:pt x="158724" y="166476"/>
                    </a:cubicBezTo>
                    <a:cubicBezTo>
                      <a:pt x="152206" y="160712"/>
                      <a:pt x="145198" y="155526"/>
                      <a:pt x="137778" y="150978"/>
                    </a:cubicBezTo>
                    <a:cubicBezTo>
                      <a:pt x="133398" y="147840"/>
                      <a:pt x="133398" y="138142"/>
                      <a:pt x="131113" y="134149"/>
                    </a:cubicBezTo>
                    <a:cubicBezTo>
                      <a:pt x="128829" y="130156"/>
                      <a:pt x="124068" y="124641"/>
                      <a:pt x="129781" y="123500"/>
                    </a:cubicBezTo>
                    <a:cubicBezTo>
                      <a:pt x="137247" y="122336"/>
                      <a:pt x="144384" y="119615"/>
                      <a:pt x="150727" y="115513"/>
                    </a:cubicBezTo>
                    <a:cubicBezTo>
                      <a:pt x="155582" y="111044"/>
                      <a:pt x="164436" y="110569"/>
                      <a:pt x="167102" y="107907"/>
                    </a:cubicBezTo>
                    <a:cubicBezTo>
                      <a:pt x="169768" y="105245"/>
                      <a:pt x="176052" y="110189"/>
                      <a:pt x="177765" y="107907"/>
                    </a:cubicBezTo>
                    <a:cubicBezTo>
                      <a:pt x="180264" y="104708"/>
                      <a:pt x="180455" y="100279"/>
                      <a:pt x="178241" y="96877"/>
                    </a:cubicBezTo>
                    <a:cubicBezTo>
                      <a:pt x="174828" y="92184"/>
                      <a:pt x="173024" y="86514"/>
                      <a:pt x="173100" y="80714"/>
                    </a:cubicBezTo>
                    <a:cubicBezTo>
                      <a:pt x="173100" y="73203"/>
                      <a:pt x="170434" y="73583"/>
                      <a:pt x="170434" y="70065"/>
                    </a:cubicBezTo>
                    <a:cubicBezTo>
                      <a:pt x="170580" y="66357"/>
                      <a:pt x="168911" y="62811"/>
                      <a:pt x="165960" y="60557"/>
                    </a:cubicBezTo>
                    <a:cubicBezTo>
                      <a:pt x="162913" y="58750"/>
                      <a:pt x="161485" y="57419"/>
                      <a:pt x="164627" y="52570"/>
                    </a:cubicBezTo>
                    <a:cubicBezTo>
                      <a:pt x="167006" y="45858"/>
                      <a:pt x="167172" y="38561"/>
                      <a:pt x="165103" y="31748"/>
                    </a:cubicBezTo>
                    <a:cubicBezTo>
                      <a:pt x="164859" y="30941"/>
                      <a:pt x="164859" y="30081"/>
                      <a:pt x="165103" y="29275"/>
                    </a:cubicBezTo>
                    <a:cubicBezTo>
                      <a:pt x="164148" y="28796"/>
                      <a:pt x="163502" y="27865"/>
                      <a:pt x="163389" y="26803"/>
                    </a:cubicBezTo>
                    <a:cubicBezTo>
                      <a:pt x="162532" y="22144"/>
                      <a:pt x="159295" y="20338"/>
                      <a:pt x="151583" y="20338"/>
                    </a:cubicBezTo>
                    <a:cubicBezTo>
                      <a:pt x="143871" y="20338"/>
                      <a:pt x="156249" y="12636"/>
                      <a:pt x="153297" y="8833"/>
                    </a:cubicBezTo>
                    <a:cubicBezTo>
                      <a:pt x="150345" y="5030"/>
                      <a:pt x="142634" y="15869"/>
                      <a:pt x="135588" y="13492"/>
                    </a:cubicBezTo>
                    <a:cubicBezTo>
                      <a:pt x="128543" y="11115"/>
                      <a:pt x="119308" y="21859"/>
                      <a:pt x="113024" y="26518"/>
                    </a:cubicBezTo>
                    <a:cubicBezTo>
                      <a:pt x="106740" y="31177"/>
                      <a:pt x="97886" y="25662"/>
                      <a:pt x="102646" y="18817"/>
                    </a:cubicBezTo>
                    <a:cubicBezTo>
                      <a:pt x="107407" y="11971"/>
                      <a:pt x="102646" y="12636"/>
                      <a:pt x="95506" y="15299"/>
                    </a:cubicBezTo>
                    <a:cubicBezTo>
                      <a:pt x="88365" y="17961"/>
                      <a:pt x="79891" y="14728"/>
                      <a:pt x="80748" y="8168"/>
                    </a:cubicBezTo>
                    <a:cubicBezTo>
                      <a:pt x="80895" y="6561"/>
                      <a:pt x="80493" y="4952"/>
                      <a:pt x="79606" y="3604"/>
                    </a:cubicBezTo>
                    <a:cubicBezTo>
                      <a:pt x="77148" y="4024"/>
                      <a:pt x="74637" y="4024"/>
                      <a:pt x="72180" y="3604"/>
                    </a:cubicBezTo>
                    <a:cubicBezTo>
                      <a:pt x="66179" y="2285"/>
                      <a:pt x="60043" y="1679"/>
                      <a:pt x="53899" y="1797"/>
                    </a:cubicBezTo>
                    <a:cubicBezTo>
                      <a:pt x="56185" y="5220"/>
                      <a:pt x="58755" y="8643"/>
                      <a:pt x="57327" y="11305"/>
                    </a:cubicBezTo>
                    <a:cubicBezTo>
                      <a:pt x="54661" y="16345"/>
                      <a:pt x="58850" y="20813"/>
                      <a:pt x="62659" y="28420"/>
                    </a:cubicBezTo>
                    <a:cubicBezTo>
                      <a:pt x="66467" y="36026"/>
                      <a:pt x="54376" y="31652"/>
                      <a:pt x="54090" y="36406"/>
                    </a:cubicBezTo>
                    <a:cubicBezTo>
                      <a:pt x="53804" y="41160"/>
                      <a:pt x="42856" y="36406"/>
                      <a:pt x="39238" y="34315"/>
                    </a:cubicBezTo>
                    <a:cubicBezTo>
                      <a:pt x="35620" y="32223"/>
                      <a:pt x="23814" y="33744"/>
                      <a:pt x="24195" y="36692"/>
                    </a:cubicBezTo>
                    <a:cubicBezTo>
                      <a:pt x="24290" y="38119"/>
                      <a:pt x="24062" y="39549"/>
                      <a:pt x="23528" y="40875"/>
                    </a:cubicBezTo>
                    <a:cubicBezTo>
                      <a:pt x="25367" y="45008"/>
                      <a:pt x="25671" y="49660"/>
                      <a:pt x="24385" y="53996"/>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538" name="Google Shape;1538;p28"/>
              <p:cNvSpPr/>
              <p:nvPr/>
            </p:nvSpPr>
            <p:spPr>
              <a:xfrm>
                <a:off x="12949931" y="3534401"/>
                <a:ext cx="493890" cy="784679"/>
              </a:xfrm>
              <a:custGeom>
                <a:rect b="b" l="l" r="r" t="t"/>
                <a:pathLst>
                  <a:path extrusionOk="0" h="332780" w="209457">
                    <a:moveTo>
                      <a:pt x="180776" y="280652"/>
                    </a:moveTo>
                    <a:cubicBezTo>
                      <a:pt x="185537" y="270003"/>
                      <a:pt x="206864" y="261636"/>
                      <a:pt x="210386" y="252128"/>
                    </a:cubicBezTo>
                    <a:cubicBezTo>
                      <a:pt x="212195" y="247374"/>
                      <a:pt x="212766" y="244997"/>
                      <a:pt x="205055" y="236155"/>
                    </a:cubicBezTo>
                    <a:cubicBezTo>
                      <a:pt x="197343" y="227312"/>
                      <a:pt x="180205" y="221322"/>
                      <a:pt x="179634" y="216568"/>
                    </a:cubicBezTo>
                    <a:cubicBezTo>
                      <a:pt x="179063" y="211814"/>
                      <a:pt x="192677" y="211244"/>
                      <a:pt x="192011" y="205349"/>
                    </a:cubicBezTo>
                    <a:cubicBezTo>
                      <a:pt x="191345" y="199454"/>
                      <a:pt x="184299" y="199454"/>
                      <a:pt x="181348" y="194700"/>
                    </a:cubicBezTo>
                    <a:cubicBezTo>
                      <a:pt x="178396" y="189946"/>
                      <a:pt x="184966" y="186998"/>
                      <a:pt x="184299" y="184621"/>
                    </a:cubicBezTo>
                    <a:cubicBezTo>
                      <a:pt x="183633" y="182244"/>
                      <a:pt x="174778" y="181103"/>
                      <a:pt x="174207" y="178156"/>
                    </a:cubicBezTo>
                    <a:cubicBezTo>
                      <a:pt x="173636" y="175208"/>
                      <a:pt x="180205" y="175779"/>
                      <a:pt x="178967" y="172261"/>
                    </a:cubicBezTo>
                    <a:cubicBezTo>
                      <a:pt x="177730" y="168743"/>
                      <a:pt x="171922" y="162182"/>
                      <a:pt x="176016" y="156858"/>
                    </a:cubicBezTo>
                    <a:cubicBezTo>
                      <a:pt x="180110" y="151533"/>
                      <a:pt x="189059" y="156858"/>
                      <a:pt x="182585" y="144973"/>
                    </a:cubicBezTo>
                    <a:cubicBezTo>
                      <a:pt x="176111" y="133088"/>
                      <a:pt x="165924" y="118350"/>
                      <a:pt x="163544" y="114832"/>
                    </a:cubicBezTo>
                    <a:cubicBezTo>
                      <a:pt x="161164" y="111314"/>
                      <a:pt x="165924" y="105324"/>
                      <a:pt x="169542" y="103042"/>
                    </a:cubicBezTo>
                    <a:cubicBezTo>
                      <a:pt x="173160" y="100760"/>
                      <a:pt x="181919" y="91728"/>
                      <a:pt x="181919" y="88210"/>
                    </a:cubicBezTo>
                    <a:cubicBezTo>
                      <a:pt x="181919" y="84692"/>
                      <a:pt x="170684" y="75184"/>
                      <a:pt x="167733" y="73377"/>
                    </a:cubicBezTo>
                    <a:cubicBezTo>
                      <a:pt x="164781" y="71571"/>
                      <a:pt x="158212" y="72236"/>
                      <a:pt x="155261" y="66246"/>
                    </a:cubicBezTo>
                    <a:cubicBezTo>
                      <a:pt x="152309" y="60256"/>
                      <a:pt x="149358" y="58640"/>
                      <a:pt x="152309" y="55027"/>
                    </a:cubicBezTo>
                    <a:cubicBezTo>
                      <a:pt x="154639" y="51994"/>
                      <a:pt x="155697" y="48175"/>
                      <a:pt x="155261" y="44378"/>
                    </a:cubicBezTo>
                    <a:cubicBezTo>
                      <a:pt x="155261" y="40860"/>
                      <a:pt x="161830" y="43807"/>
                      <a:pt x="162973" y="38483"/>
                    </a:cubicBezTo>
                    <a:cubicBezTo>
                      <a:pt x="163781" y="35686"/>
                      <a:pt x="165326" y="33158"/>
                      <a:pt x="167447" y="31162"/>
                    </a:cubicBezTo>
                    <a:cubicBezTo>
                      <a:pt x="167687" y="27457"/>
                      <a:pt x="167687" y="23742"/>
                      <a:pt x="167447" y="20037"/>
                    </a:cubicBezTo>
                    <a:cubicBezTo>
                      <a:pt x="166495" y="14332"/>
                      <a:pt x="150310" y="12431"/>
                      <a:pt x="146502" y="5775"/>
                    </a:cubicBezTo>
                    <a:cubicBezTo>
                      <a:pt x="142693" y="-880"/>
                      <a:pt x="133172" y="1972"/>
                      <a:pt x="130316" y="5775"/>
                    </a:cubicBezTo>
                    <a:cubicBezTo>
                      <a:pt x="127460" y="9578"/>
                      <a:pt x="110322" y="4824"/>
                      <a:pt x="110322" y="10529"/>
                    </a:cubicBezTo>
                    <a:cubicBezTo>
                      <a:pt x="110322" y="16234"/>
                      <a:pt x="97945" y="17185"/>
                      <a:pt x="97945" y="23840"/>
                    </a:cubicBezTo>
                    <a:cubicBezTo>
                      <a:pt x="97945" y="30496"/>
                      <a:pt x="103658" y="41906"/>
                      <a:pt x="94137" y="40955"/>
                    </a:cubicBezTo>
                    <a:cubicBezTo>
                      <a:pt x="84616" y="40004"/>
                      <a:pt x="91281" y="44758"/>
                      <a:pt x="85568" y="52365"/>
                    </a:cubicBezTo>
                    <a:cubicBezTo>
                      <a:pt x="79856" y="59971"/>
                      <a:pt x="79856" y="47611"/>
                      <a:pt x="74143" y="49512"/>
                    </a:cubicBezTo>
                    <a:cubicBezTo>
                      <a:pt x="68431" y="51414"/>
                      <a:pt x="61766" y="43807"/>
                      <a:pt x="58910" y="48561"/>
                    </a:cubicBezTo>
                    <a:cubicBezTo>
                      <a:pt x="56054" y="53315"/>
                      <a:pt x="46533" y="49512"/>
                      <a:pt x="37012" y="47611"/>
                    </a:cubicBezTo>
                    <a:cubicBezTo>
                      <a:pt x="27491" y="45709"/>
                      <a:pt x="22731" y="32398"/>
                      <a:pt x="15114" y="31447"/>
                    </a:cubicBezTo>
                    <a:cubicBezTo>
                      <a:pt x="9112" y="31504"/>
                      <a:pt x="3786" y="35303"/>
                      <a:pt x="1785" y="40955"/>
                    </a:cubicBezTo>
                    <a:cubicBezTo>
                      <a:pt x="8583" y="46905"/>
                      <a:pt x="15913" y="52220"/>
                      <a:pt x="23683" y="56833"/>
                    </a:cubicBezTo>
                    <a:cubicBezTo>
                      <a:pt x="34156" y="61587"/>
                      <a:pt x="53198" y="67292"/>
                      <a:pt x="52245" y="73948"/>
                    </a:cubicBezTo>
                    <a:cubicBezTo>
                      <a:pt x="51294" y="80603"/>
                      <a:pt x="48437" y="90111"/>
                      <a:pt x="53198" y="92964"/>
                    </a:cubicBezTo>
                    <a:cubicBezTo>
                      <a:pt x="57958" y="95816"/>
                      <a:pt x="52245" y="108177"/>
                      <a:pt x="57958" y="111029"/>
                    </a:cubicBezTo>
                    <a:cubicBezTo>
                      <a:pt x="63670" y="113881"/>
                      <a:pt x="61766" y="128143"/>
                      <a:pt x="57006" y="128143"/>
                    </a:cubicBezTo>
                    <a:cubicBezTo>
                      <a:pt x="52245" y="128143"/>
                      <a:pt x="57958" y="135750"/>
                      <a:pt x="60814" y="138602"/>
                    </a:cubicBezTo>
                    <a:cubicBezTo>
                      <a:pt x="62539" y="141482"/>
                      <a:pt x="63490" y="144756"/>
                      <a:pt x="63575" y="148110"/>
                    </a:cubicBezTo>
                    <a:cubicBezTo>
                      <a:pt x="69183" y="149734"/>
                      <a:pt x="74607" y="151932"/>
                      <a:pt x="79761" y="154671"/>
                    </a:cubicBezTo>
                    <a:cubicBezTo>
                      <a:pt x="87758" y="158284"/>
                      <a:pt x="86520" y="164179"/>
                      <a:pt x="86901" y="170074"/>
                    </a:cubicBezTo>
                    <a:cubicBezTo>
                      <a:pt x="87282" y="175969"/>
                      <a:pt x="87473" y="179582"/>
                      <a:pt x="83283" y="177205"/>
                    </a:cubicBezTo>
                    <a:cubicBezTo>
                      <a:pt x="79094" y="174828"/>
                      <a:pt x="74715" y="177205"/>
                      <a:pt x="72334" y="186047"/>
                    </a:cubicBezTo>
                    <a:cubicBezTo>
                      <a:pt x="69352" y="195782"/>
                      <a:pt x="61939" y="203537"/>
                      <a:pt x="52341" y="206965"/>
                    </a:cubicBezTo>
                    <a:cubicBezTo>
                      <a:pt x="45581" y="207535"/>
                      <a:pt x="46152" y="214666"/>
                      <a:pt x="40535" y="216473"/>
                    </a:cubicBezTo>
                    <a:cubicBezTo>
                      <a:pt x="34918" y="218280"/>
                      <a:pt x="29586" y="221227"/>
                      <a:pt x="29872" y="227407"/>
                    </a:cubicBezTo>
                    <a:cubicBezTo>
                      <a:pt x="30157" y="233587"/>
                      <a:pt x="21588" y="234253"/>
                      <a:pt x="15876" y="234253"/>
                    </a:cubicBezTo>
                    <a:cubicBezTo>
                      <a:pt x="10164" y="234253"/>
                      <a:pt x="11496" y="244332"/>
                      <a:pt x="7021" y="246899"/>
                    </a:cubicBezTo>
                    <a:cubicBezTo>
                      <a:pt x="2547" y="249466"/>
                      <a:pt x="3499" y="253174"/>
                      <a:pt x="7593" y="258498"/>
                    </a:cubicBezTo>
                    <a:cubicBezTo>
                      <a:pt x="11687" y="263823"/>
                      <a:pt x="8259" y="268577"/>
                      <a:pt x="9687" y="272380"/>
                    </a:cubicBezTo>
                    <a:cubicBezTo>
                      <a:pt x="14266" y="278952"/>
                      <a:pt x="15565" y="287261"/>
                      <a:pt x="13210" y="294914"/>
                    </a:cubicBezTo>
                    <a:cubicBezTo>
                      <a:pt x="8830" y="304422"/>
                      <a:pt x="3689" y="316783"/>
                      <a:pt x="7878" y="315642"/>
                    </a:cubicBezTo>
                    <a:cubicBezTo>
                      <a:pt x="12068" y="314501"/>
                      <a:pt x="20636" y="323628"/>
                      <a:pt x="26920" y="322963"/>
                    </a:cubicBezTo>
                    <a:cubicBezTo>
                      <a:pt x="33204" y="322297"/>
                      <a:pt x="33394" y="331235"/>
                      <a:pt x="39012" y="329523"/>
                    </a:cubicBezTo>
                    <a:cubicBezTo>
                      <a:pt x="44629" y="327812"/>
                      <a:pt x="44629" y="334848"/>
                      <a:pt x="60909" y="334277"/>
                    </a:cubicBezTo>
                    <a:cubicBezTo>
                      <a:pt x="77190" y="333707"/>
                      <a:pt x="110132" y="320015"/>
                      <a:pt x="123176" y="320015"/>
                    </a:cubicBezTo>
                    <a:cubicBezTo>
                      <a:pt x="129232" y="320076"/>
                      <a:pt x="135274" y="319405"/>
                      <a:pt x="141170" y="318019"/>
                    </a:cubicBezTo>
                    <a:cubicBezTo>
                      <a:pt x="143975" y="313688"/>
                      <a:pt x="147162" y="309615"/>
                      <a:pt x="150691" y="305848"/>
                    </a:cubicBezTo>
                    <a:cubicBezTo>
                      <a:pt x="158307" y="297196"/>
                      <a:pt x="176111" y="291301"/>
                      <a:pt x="180776" y="280652"/>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539" name="Google Shape;1539;p28"/>
              <p:cNvSpPr/>
              <p:nvPr/>
            </p:nvSpPr>
            <p:spPr>
              <a:xfrm>
                <a:off x="11744296" y="4918125"/>
                <a:ext cx="673487" cy="560485"/>
              </a:xfrm>
              <a:custGeom>
                <a:rect b="b" l="l" r="r" t="t"/>
                <a:pathLst>
                  <a:path extrusionOk="0" h="237700" w="285624">
                    <a:moveTo>
                      <a:pt x="256506" y="57405"/>
                    </a:moveTo>
                    <a:cubicBezTo>
                      <a:pt x="253840" y="57405"/>
                      <a:pt x="251651" y="53887"/>
                      <a:pt x="245843" y="53887"/>
                    </a:cubicBezTo>
                    <a:cubicBezTo>
                      <a:pt x="240798" y="53978"/>
                      <a:pt x="236016" y="51643"/>
                      <a:pt x="232990" y="47611"/>
                    </a:cubicBezTo>
                    <a:cubicBezTo>
                      <a:pt x="230324" y="44093"/>
                      <a:pt x="216519" y="43238"/>
                      <a:pt x="212139" y="44093"/>
                    </a:cubicBezTo>
                    <a:cubicBezTo>
                      <a:pt x="207760" y="44949"/>
                      <a:pt x="206332" y="36582"/>
                      <a:pt x="201857" y="37438"/>
                    </a:cubicBezTo>
                    <a:cubicBezTo>
                      <a:pt x="197382" y="38294"/>
                      <a:pt x="196144" y="31638"/>
                      <a:pt x="196144" y="27930"/>
                    </a:cubicBezTo>
                    <a:cubicBezTo>
                      <a:pt x="196144" y="24222"/>
                      <a:pt x="191193" y="30592"/>
                      <a:pt x="187195" y="32399"/>
                    </a:cubicBezTo>
                    <a:cubicBezTo>
                      <a:pt x="183196" y="34205"/>
                      <a:pt x="181863" y="28405"/>
                      <a:pt x="181387" y="25743"/>
                    </a:cubicBezTo>
                    <a:cubicBezTo>
                      <a:pt x="180911" y="23081"/>
                      <a:pt x="173009" y="20418"/>
                      <a:pt x="169010" y="18137"/>
                    </a:cubicBezTo>
                    <a:cubicBezTo>
                      <a:pt x="165011" y="15855"/>
                      <a:pt x="160536" y="8629"/>
                      <a:pt x="158727" y="11956"/>
                    </a:cubicBezTo>
                    <a:cubicBezTo>
                      <a:pt x="156918" y="15284"/>
                      <a:pt x="152063" y="7488"/>
                      <a:pt x="151682" y="4350"/>
                    </a:cubicBezTo>
                    <a:cubicBezTo>
                      <a:pt x="151301" y="1212"/>
                      <a:pt x="149968" y="3019"/>
                      <a:pt x="149111" y="1783"/>
                    </a:cubicBezTo>
                    <a:cubicBezTo>
                      <a:pt x="147593" y="1966"/>
                      <a:pt x="146059" y="1966"/>
                      <a:pt x="144541" y="1783"/>
                    </a:cubicBezTo>
                    <a:cubicBezTo>
                      <a:pt x="137401" y="1783"/>
                      <a:pt x="131212" y="7107"/>
                      <a:pt x="132450" y="18992"/>
                    </a:cubicBezTo>
                    <a:cubicBezTo>
                      <a:pt x="133688" y="30877"/>
                      <a:pt x="123786" y="32018"/>
                      <a:pt x="111695" y="32874"/>
                    </a:cubicBezTo>
                    <a:cubicBezTo>
                      <a:pt x="99603" y="33730"/>
                      <a:pt x="103697" y="43238"/>
                      <a:pt x="98651" y="47041"/>
                    </a:cubicBezTo>
                    <a:cubicBezTo>
                      <a:pt x="93605" y="50844"/>
                      <a:pt x="75801" y="45044"/>
                      <a:pt x="73421" y="38484"/>
                    </a:cubicBezTo>
                    <a:cubicBezTo>
                      <a:pt x="71041" y="31923"/>
                      <a:pt x="55046" y="38484"/>
                      <a:pt x="61901" y="46185"/>
                    </a:cubicBezTo>
                    <a:cubicBezTo>
                      <a:pt x="68756" y="53887"/>
                      <a:pt x="68375" y="64536"/>
                      <a:pt x="64566" y="67483"/>
                    </a:cubicBezTo>
                    <a:cubicBezTo>
                      <a:pt x="60758" y="70431"/>
                      <a:pt x="52380" y="62729"/>
                      <a:pt x="47048" y="66627"/>
                    </a:cubicBezTo>
                    <a:cubicBezTo>
                      <a:pt x="41717" y="70526"/>
                      <a:pt x="41431" y="63014"/>
                      <a:pt x="34957" y="60733"/>
                    </a:cubicBezTo>
                    <a:cubicBezTo>
                      <a:pt x="28483" y="58451"/>
                      <a:pt x="25436" y="63680"/>
                      <a:pt x="15344" y="62729"/>
                    </a:cubicBezTo>
                    <a:cubicBezTo>
                      <a:pt x="5252" y="61778"/>
                      <a:pt x="-937" y="67768"/>
                      <a:pt x="2967" y="72237"/>
                    </a:cubicBezTo>
                    <a:cubicBezTo>
                      <a:pt x="6870" y="76706"/>
                      <a:pt x="2300" y="80794"/>
                      <a:pt x="5252" y="84693"/>
                    </a:cubicBezTo>
                    <a:cubicBezTo>
                      <a:pt x="8203" y="88591"/>
                      <a:pt x="21913" y="87925"/>
                      <a:pt x="31910" y="93250"/>
                    </a:cubicBezTo>
                    <a:cubicBezTo>
                      <a:pt x="41907" y="98574"/>
                      <a:pt x="44382" y="94106"/>
                      <a:pt x="49428" y="98004"/>
                    </a:cubicBezTo>
                    <a:cubicBezTo>
                      <a:pt x="54474" y="101902"/>
                      <a:pt x="55712" y="99430"/>
                      <a:pt x="55998" y="106846"/>
                    </a:cubicBezTo>
                    <a:cubicBezTo>
                      <a:pt x="56880" y="115406"/>
                      <a:pt x="63254" y="122388"/>
                      <a:pt x="71707" y="124056"/>
                    </a:cubicBezTo>
                    <a:cubicBezTo>
                      <a:pt x="81228" y="126718"/>
                      <a:pt x="73992" y="133564"/>
                      <a:pt x="77039" y="139744"/>
                    </a:cubicBezTo>
                    <a:cubicBezTo>
                      <a:pt x="80085" y="145924"/>
                      <a:pt x="72564" y="155623"/>
                      <a:pt x="73992" y="163704"/>
                    </a:cubicBezTo>
                    <a:cubicBezTo>
                      <a:pt x="75420" y="171786"/>
                      <a:pt x="69327" y="197363"/>
                      <a:pt x="64471" y="199740"/>
                    </a:cubicBezTo>
                    <a:cubicBezTo>
                      <a:pt x="64061" y="199804"/>
                      <a:pt x="63644" y="199804"/>
                      <a:pt x="63234" y="199740"/>
                    </a:cubicBezTo>
                    <a:cubicBezTo>
                      <a:pt x="67708" y="201927"/>
                      <a:pt x="72754" y="203828"/>
                      <a:pt x="74659" y="205349"/>
                    </a:cubicBezTo>
                    <a:cubicBezTo>
                      <a:pt x="79038" y="208202"/>
                      <a:pt x="88368" y="211149"/>
                      <a:pt x="94176" y="214857"/>
                    </a:cubicBezTo>
                    <a:cubicBezTo>
                      <a:pt x="99984" y="218566"/>
                      <a:pt x="109981" y="217805"/>
                      <a:pt x="109981" y="213431"/>
                    </a:cubicBezTo>
                    <a:cubicBezTo>
                      <a:pt x="109981" y="209058"/>
                      <a:pt x="115788" y="212005"/>
                      <a:pt x="119502" y="215618"/>
                    </a:cubicBezTo>
                    <a:cubicBezTo>
                      <a:pt x="123215" y="219231"/>
                      <a:pt x="136734" y="219992"/>
                      <a:pt x="143304" y="221418"/>
                    </a:cubicBezTo>
                    <a:cubicBezTo>
                      <a:pt x="150136" y="222109"/>
                      <a:pt x="157009" y="222299"/>
                      <a:pt x="163869" y="221988"/>
                    </a:cubicBezTo>
                    <a:cubicBezTo>
                      <a:pt x="163570" y="220252"/>
                      <a:pt x="163157" y="218536"/>
                      <a:pt x="162631" y="216854"/>
                    </a:cubicBezTo>
                    <a:cubicBezTo>
                      <a:pt x="159108" y="205254"/>
                      <a:pt x="169486" y="198504"/>
                      <a:pt x="179197" y="196982"/>
                    </a:cubicBezTo>
                    <a:cubicBezTo>
                      <a:pt x="191897" y="196805"/>
                      <a:pt x="204469" y="199538"/>
                      <a:pt x="215947" y="204969"/>
                    </a:cubicBezTo>
                    <a:cubicBezTo>
                      <a:pt x="221565" y="208582"/>
                      <a:pt x="229277" y="207631"/>
                      <a:pt x="239083" y="197268"/>
                    </a:cubicBezTo>
                    <a:cubicBezTo>
                      <a:pt x="242406" y="193401"/>
                      <a:pt x="246767" y="190564"/>
                      <a:pt x="251651" y="189091"/>
                    </a:cubicBezTo>
                    <a:cubicBezTo>
                      <a:pt x="252096" y="186758"/>
                      <a:pt x="252832" y="184491"/>
                      <a:pt x="253841" y="182340"/>
                    </a:cubicBezTo>
                    <a:cubicBezTo>
                      <a:pt x="255173" y="178822"/>
                      <a:pt x="248985" y="179678"/>
                      <a:pt x="244319" y="179202"/>
                    </a:cubicBezTo>
                    <a:cubicBezTo>
                      <a:pt x="241017" y="178947"/>
                      <a:pt x="238546" y="176067"/>
                      <a:pt x="238801" y="172769"/>
                    </a:cubicBezTo>
                    <a:cubicBezTo>
                      <a:pt x="238887" y="171658"/>
                      <a:pt x="239282" y="170593"/>
                      <a:pt x="239940" y="169694"/>
                    </a:cubicBezTo>
                    <a:cubicBezTo>
                      <a:pt x="242987" y="164750"/>
                      <a:pt x="237274" y="164370"/>
                      <a:pt x="234132" y="159426"/>
                    </a:cubicBezTo>
                    <a:cubicBezTo>
                      <a:pt x="230990" y="154482"/>
                      <a:pt x="235465" y="155908"/>
                      <a:pt x="238131" y="154577"/>
                    </a:cubicBezTo>
                    <a:cubicBezTo>
                      <a:pt x="240797" y="153246"/>
                      <a:pt x="244319" y="147921"/>
                      <a:pt x="242130" y="146590"/>
                    </a:cubicBezTo>
                    <a:cubicBezTo>
                      <a:pt x="239940" y="145259"/>
                      <a:pt x="238131" y="142121"/>
                      <a:pt x="239940" y="137082"/>
                    </a:cubicBezTo>
                    <a:cubicBezTo>
                      <a:pt x="241749" y="132043"/>
                      <a:pt x="236322" y="131377"/>
                      <a:pt x="236322" y="127574"/>
                    </a:cubicBezTo>
                    <a:cubicBezTo>
                      <a:pt x="236322" y="123771"/>
                      <a:pt x="231466" y="121774"/>
                      <a:pt x="227468" y="126623"/>
                    </a:cubicBezTo>
                    <a:cubicBezTo>
                      <a:pt x="223469" y="131472"/>
                      <a:pt x="222136" y="127954"/>
                      <a:pt x="224802" y="119967"/>
                    </a:cubicBezTo>
                    <a:cubicBezTo>
                      <a:pt x="227468" y="111981"/>
                      <a:pt x="236798" y="108463"/>
                      <a:pt x="237655" y="103994"/>
                    </a:cubicBezTo>
                    <a:cubicBezTo>
                      <a:pt x="239055" y="99357"/>
                      <a:pt x="243113" y="96018"/>
                      <a:pt x="247937" y="95532"/>
                    </a:cubicBezTo>
                    <a:cubicBezTo>
                      <a:pt x="251936" y="95532"/>
                      <a:pt x="250984" y="86024"/>
                      <a:pt x="252317" y="80509"/>
                    </a:cubicBezTo>
                    <a:cubicBezTo>
                      <a:pt x="252938" y="74251"/>
                      <a:pt x="255774" y="68418"/>
                      <a:pt x="260314" y="64060"/>
                    </a:cubicBezTo>
                    <a:cubicBezTo>
                      <a:pt x="266313" y="59211"/>
                      <a:pt x="258982" y="56929"/>
                      <a:pt x="256506" y="57405"/>
                    </a:cubicBezTo>
                    <a:close/>
                    <a:moveTo>
                      <a:pt x="288211" y="208012"/>
                    </a:moveTo>
                    <a:cubicBezTo>
                      <a:pt x="284974" y="208012"/>
                      <a:pt x="284117" y="213621"/>
                      <a:pt x="275833" y="218661"/>
                    </a:cubicBezTo>
                    <a:cubicBezTo>
                      <a:pt x="267550" y="223700"/>
                      <a:pt x="275833" y="246424"/>
                      <a:pt x="284117" y="245283"/>
                    </a:cubicBezTo>
                    <a:cubicBezTo>
                      <a:pt x="292400" y="244142"/>
                      <a:pt x="291543" y="208297"/>
                      <a:pt x="288211" y="208012"/>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540" name="Google Shape;1540;p28"/>
              <p:cNvSpPr/>
              <p:nvPr/>
            </p:nvSpPr>
            <p:spPr>
              <a:xfrm>
                <a:off x="11531494" y="5361357"/>
                <a:ext cx="606140" cy="425967"/>
              </a:xfrm>
              <a:custGeom>
                <a:rect b="b" l="l" r="r" t="t"/>
                <a:pathLst>
                  <a:path extrusionOk="0" h="180652" w="257062">
                    <a:moveTo>
                      <a:pt x="254023" y="34681"/>
                    </a:moveTo>
                    <a:cubicBezTo>
                      <a:pt x="247163" y="34991"/>
                      <a:pt x="240290" y="34801"/>
                      <a:pt x="233458" y="34110"/>
                    </a:cubicBezTo>
                    <a:cubicBezTo>
                      <a:pt x="226889" y="32684"/>
                      <a:pt x="213179" y="31923"/>
                      <a:pt x="209656" y="28310"/>
                    </a:cubicBezTo>
                    <a:cubicBezTo>
                      <a:pt x="206133" y="24697"/>
                      <a:pt x="200135" y="21845"/>
                      <a:pt x="200135" y="26123"/>
                    </a:cubicBezTo>
                    <a:cubicBezTo>
                      <a:pt x="200135" y="30402"/>
                      <a:pt x="190043" y="31163"/>
                      <a:pt x="184331" y="27550"/>
                    </a:cubicBezTo>
                    <a:cubicBezTo>
                      <a:pt x="178618" y="23936"/>
                      <a:pt x="169192" y="21084"/>
                      <a:pt x="164813" y="18042"/>
                    </a:cubicBezTo>
                    <a:cubicBezTo>
                      <a:pt x="162528" y="16520"/>
                      <a:pt x="157863" y="14619"/>
                      <a:pt x="153388" y="12432"/>
                    </a:cubicBezTo>
                    <a:cubicBezTo>
                      <a:pt x="147390" y="13573"/>
                      <a:pt x="130157" y="7202"/>
                      <a:pt x="118732" y="8629"/>
                    </a:cubicBezTo>
                    <a:cubicBezTo>
                      <a:pt x="107307" y="10055"/>
                      <a:pt x="67796" y="6822"/>
                      <a:pt x="52658" y="8058"/>
                    </a:cubicBezTo>
                    <a:cubicBezTo>
                      <a:pt x="37520" y="9294"/>
                      <a:pt x="36663" y="1783"/>
                      <a:pt x="28379" y="1783"/>
                    </a:cubicBezTo>
                    <a:cubicBezTo>
                      <a:pt x="20096" y="1783"/>
                      <a:pt x="23619" y="11861"/>
                      <a:pt x="11813" y="12146"/>
                    </a:cubicBezTo>
                    <a:cubicBezTo>
                      <a:pt x="8" y="12432"/>
                      <a:pt x="-1230" y="19848"/>
                      <a:pt x="7339" y="26694"/>
                    </a:cubicBezTo>
                    <a:cubicBezTo>
                      <a:pt x="12289" y="30592"/>
                      <a:pt x="11623" y="38769"/>
                      <a:pt x="10957" y="46185"/>
                    </a:cubicBezTo>
                    <a:cubicBezTo>
                      <a:pt x="12946" y="46153"/>
                      <a:pt x="14850" y="45372"/>
                      <a:pt x="16288" y="43998"/>
                    </a:cubicBezTo>
                    <a:cubicBezTo>
                      <a:pt x="19906" y="39625"/>
                      <a:pt x="23524" y="40385"/>
                      <a:pt x="23524" y="44664"/>
                    </a:cubicBezTo>
                    <a:cubicBezTo>
                      <a:pt x="23524" y="48943"/>
                      <a:pt x="31426" y="47611"/>
                      <a:pt x="35806" y="47611"/>
                    </a:cubicBezTo>
                    <a:cubicBezTo>
                      <a:pt x="40186" y="47611"/>
                      <a:pt x="38662" y="51224"/>
                      <a:pt x="43708" y="47611"/>
                    </a:cubicBezTo>
                    <a:cubicBezTo>
                      <a:pt x="48754" y="43998"/>
                      <a:pt x="55990" y="45425"/>
                      <a:pt x="55990" y="49703"/>
                    </a:cubicBezTo>
                    <a:cubicBezTo>
                      <a:pt x="55990" y="53982"/>
                      <a:pt x="66748" y="51890"/>
                      <a:pt x="61036" y="57690"/>
                    </a:cubicBezTo>
                    <a:cubicBezTo>
                      <a:pt x="55324" y="63490"/>
                      <a:pt x="47992" y="64821"/>
                      <a:pt x="47992" y="69195"/>
                    </a:cubicBezTo>
                    <a:cubicBezTo>
                      <a:pt x="47992" y="73568"/>
                      <a:pt x="54467" y="82791"/>
                      <a:pt x="49421" y="88211"/>
                    </a:cubicBezTo>
                    <a:cubicBezTo>
                      <a:pt x="44375" y="93630"/>
                      <a:pt x="50944" y="101807"/>
                      <a:pt x="45898" y="101807"/>
                    </a:cubicBezTo>
                    <a:cubicBezTo>
                      <a:pt x="40852" y="101807"/>
                      <a:pt x="35044" y="103994"/>
                      <a:pt x="40852" y="109794"/>
                    </a:cubicBezTo>
                    <a:cubicBezTo>
                      <a:pt x="46660" y="115594"/>
                      <a:pt x="50944" y="120538"/>
                      <a:pt x="46564" y="120538"/>
                    </a:cubicBezTo>
                    <a:cubicBezTo>
                      <a:pt x="42185" y="120538"/>
                      <a:pt x="39329" y="129190"/>
                      <a:pt x="41518" y="131377"/>
                    </a:cubicBezTo>
                    <a:cubicBezTo>
                      <a:pt x="43708" y="133564"/>
                      <a:pt x="53800" y="140029"/>
                      <a:pt x="45898" y="141456"/>
                    </a:cubicBezTo>
                    <a:cubicBezTo>
                      <a:pt x="37996" y="142882"/>
                      <a:pt x="37900" y="149347"/>
                      <a:pt x="37900" y="153721"/>
                    </a:cubicBezTo>
                    <a:cubicBezTo>
                      <a:pt x="38349" y="156082"/>
                      <a:pt x="39361" y="158300"/>
                      <a:pt x="40852" y="160186"/>
                    </a:cubicBezTo>
                    <a:cubicBezTo>
                      <a:pt x="44405" y="159314"/>
                      <a:pt x="48146" y="159615"/>
                      <a:pt x="51515" y="161042"/>
                    </a:cubicBezTo>
                    <a:cubicBezTo>
                      <a:pt x="59798" y="164845"/>
                      <a:pt x="64559" y="185478"/>
                      <a:pt x="75793" y="184052"/>
                    </a:cubicBezTo>
                    <a:cubicBezTo>
                      <a:pt x="80554" y="183481"/>
                      <a:pt x="78173" y="179963"/>
                      <a:pt x="80554" y="177586"/>
                    </a:cubicBezTo>
                    <a:cubicBezTo>
                      <a:pt x="82934" y="175209"/>
                      <a:pt x="87313" y="177016"/>
                      <a:pt x="92074" y="177016"/>
                    </a:cubicBezTo>
                    <a:cubicBezTo>
                      <a:pt x="96834" y="177016"/>
                      <a:pt x="99214" y="170170"/>
                      <a:pt x="110449" y="169885"/>
                    </a:cubicBezTo>
                    <a:cubicBezTo>
                      <a:pt x="121684" y="169599"/>
                      <a:pt x="128824" y="168649"/>
                      <a:pt x="135965" y="168934"/>
                    </a:cubicBezTo>
                    <a:cubicBezTo>
                      <a:pt x="143106" y="169219"/>
                      <a:pt x="148723" y="166937"/>
                      <a:pt x="150436" y="161898"/>
                    </a:cubicBezTo>
                    <a:cubicBezTo>
                      <a:pt x="153401" y="155808"/>
                      <a:pt x="159384" y="151752"/>
                      <a:pt x="166146" y="151249"/>
                    </a:cubicBezTo>
                    <a:cubicBezTo>
                      <a:pt x="174143" y="150013"/>
                      <a:pt x="173001" y="141741"/>
                      <a:pt x="173572" y="136987"/>
                    </a:cubicBezTo>
                    <a:cubicBezTo>
                      <a:pt x="174143" y="132233"/>
                      <a:pt x="187473" y="125197"/>
                      <a:pt x="188424" y="121584"/>
                    </a:cubicBezTo>
                    <a:cubicBezTo>
                      <a:pt x="189377" y="117971"/>
                      <a:pt x="180713" y="104469"/>
                      <a:pt x="188424" y="92299"/>
                    </a:cubicBezTo>
                    <a:cubicBezTo>
                      <a:pt x="196137" y="80129"/>
                      <a:pt x="204991" y="79653"/>
                      <a:pt x="204991" y="73283"/>
                    </a:cubicBezTo>
                    <a:cubicBezTo>
                      <a:pt x="204991" y="66913"/>
                      <a:pt x="213274" y="64726"/>
                      <a:pt x="223366" y="63775"/>
                    </a:cubicBezTo>
                    <a:cubicBezTo>
                      <a:pt x="233458" y="62824"/>
                      <a:pt x="236695" y="55788"/>
                      <a:pt x="245264" y="52270"/>
                    </a:cubicBezTo>
                    <a:cubicBezTo>
                      <a:pt x="252340" y="50243"/>
                      <a:pt x="256430" y="42871"/>
                      <a:pt x="254401" y="35805"/>
                    </a:cubicBezTo>
                    <a:cubicBezTo>
                      <a:pt x="254291" y="35425"/>
                      <a:pt x="254165" y="35050"/>
                      <a:pt x="254023" y="34681"/>
                    </a:cubicBezTo>
                    <a:close/>
                    <a:moveTo>
                      <a:pt x="255737" y="99335"/>
                    </a:moveTo>
                    <a:cubicBezTo>
                      <a:pt x="254213" y="89257"/>
                      <a:pt x="233934" y="102378"/>
                      <a:pt x="238218" y="105230"/>
                    </a:cubicBezTo>
                    <a:cubicBezTo>
                      <a:pt x="247263" y="111220"/>
                      <a:pt x="257355" y="109414"/>
                      <a:pt x="255832" y="99335"/>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541" name="Google Shape;1541;p28"/>
              <p:cNvSpPr/>
              <p:nvPr/>
            </p:nvSpPr>
            <p:spPr>
              <a:xfrm>
                <a:off x="12582175" y="5176622"/>
                <a:ext cx="157147" cy="89677"/>
              </a:xfrm>
              <a:custGeom>
                <a:rect b="b" l="l" r="r" t="t"/>
                <a:pathLst>
                  <a:path extrusionOk="0" h="38032" w="66645">
                    <a:moveTo>
                      <a:pt x="1895" y="34015"/>
                    </a:moveTo>
                    <a:cubicBezTo>
                      <a:pt x="5871" y="32147"/>
                      <a:pt x="10336" y="31581"/>
                      <a:pt x="14653" y="32398"/>
                    </a:cubicBezTo>
                    <a:cubicBezTo>
                      <a:pt x="16830" y="33608"/>
                      <a:pt x="18178" y="35901"/>
                      <a:pt x="18175" y="38389"/>
                    </a:cubicBezTo>
                    <a:cubicBezTo>
                      <a:pt x="22933" y="37808"/>
                      <a:pt x="27642" y="36887"/>
                      <a:pt x="32266" y="35631"/>
                    </a:cubicBezTo>
                    <a:cubicBezTo>
                      <a:pt x="35884" y="34300"/>
                      <a:pt x="43882" y="38769"/>
                      <a:pt x="44739" y="36107"/>
                    </a:cubicBezTo>
                    <a:cubicBezTo>
                      <a:pt x="45595" y="33444"/>
                      <a:pt x="48261" y="27264"/>
                      <a:pt x="51879" y="27264"/>
                    </a:cubicBezTo>
                    <a:cubicBezTo>
                      <a:pt x="55497" y="27264"/>
                      <a:pt x="53212" y="17756"/>
                      <a:pt x="56735" y="17756"/>
                    </a:cubicBezTo>
                    <a:cubicBezTo>
                      <a:pt x="61322" y="15625"/>
                      <a:pt x="65533" y="12768"/>
                      <a:pt x="69207" y="9294"/>
                    </a:cubicBezTo>
                    <a:cubicBezTo>
                      <a:pt x="67926" y="6588"/>
                      <a:pt x="66293" y="4062"/>
                      <a:pt x="64351" y="1783"/>
                    </a:cubicBezTo>
                    <a:cubicBezTo>
                      <a:pt x="62923" y="1783"/>
                      <a:pt x="58544" y="6156"/>
                      <a:pt x="50546" y="6156"/>
                    </a:cubicBezTo>
                    <a:cubicBezTo>
                      <a:pt x="42549" y="6156"/>
                      <a:pt x="36741" y="12432"/>
                      <a:pt x="33218" y="12432"/>
                    </a:cubicBezTo>
                    <a:cubicBezTo>
                      <a:pt x="29695" y="12432"/>
                      <a:pt x="18556" y="8914"/>
                      <a:pt x="10939" y="8438"/>
                    </a:cubicBezTo>
                    <a:lnTo>
                      <a:pt x="2942" y="7773"/>
                    </a:lnTo>
                    <a:cubicBezTo>
                      <a:pt x="1934" y="16481"/>
                      <a:pt x="1584" y="25254"/>
                      <a:pt x="1895" y="34015"/>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542" name="Google Shape;1542;p28"/>
              <p:cNvSpPr/>
              <p:nvPr/>
            </p:nvSpPr>
            <p:spPr>
              <a:xfrm>
                <a:off x="12907726" y="5474576"/>
                <a:ext cx="291845" cy="381129"/>
              </a:xfrm>
              <a:custGeom>
                <a:rect b="b" l="l" r="r" t="t"/>
                <a:pathLst>
                  <a:path extrusionOk="0" h="161636" w="123770">
                    <a:moveTo>
                      <a:pt x="127365" y="1783"/>
                    </a:moveTo>
                    <a:cubicBezTo>
                      <a:pt x="122890" y="1783"/>
                      <a:pt x="116701" y="3875"/>
                      <a:pt x="117844" y="6347"/>
                    </a:cubicBezTo>
                    <a:cubicBezTo>
                      <a:pt x="118986" y="8819"/>
                      <a:pt x="114797" y="11101"/>
                      <a:pt x="110132" y="11101"/>
                    </a:cubicBezTo>
                    <a:cubicBezTo>
                      <a:pt x="102882" y="10733"/>
                      <a:pt x="95696" y="9553"/>
                      <a:pt x="88710" y="7583"/>
                    </a:cubicBezTo>
                    <a:cubicBezTo>
                      <a:pt x="79803" y="6352"/>
                      <a:pt x="70769" y="6352"/>
                      <a:pt x="61861" y="7583"/>
                    </a:cubicBezTo>
                    <a:cubicBezTo>
                      <a:pt x="61963" y="7891"/>
                      <a:pt x="61963" y="8225"/>
                      <a:pt x="61861" y="8534"/>
                    </a:cubicBezTo>
                    <a:cubicBezTo>
                      <a:pt x="56513" y="13222"/>
                      <a:pt x="49881" y="16203"/>
                      <a:pt x="42820" y="17091"/>
                    </a:cubicBezTo>
                    <a:cubicBezTo>
                      <a:pt x="40154" y="15760"/>
                      <a:pt x="38821" y="21559"/>
                      <a:pt x="33299" y="22891"/>
                    </a:cubicBezTo>
                    <a:cubicBezTo>
                      <a:pt x="27777" y="24222"/>
                      <a:pt x="19970" y="22891"/>
                      <a:pt x="19494" y="24602"/>
                    </a:cubicBezTo>
                    <a:cubicBezTo>
                      <a:pt x="17966" y="28910"/>
                      <a:pt x="15568" y="32858"/>
                      <a:pt x="12449" y="36202"/>
                    </a:cubicBezTo>
                    <a:cubicBezTo>
                      <a:pt x="9307" y="39244"/>
                      <a:pt x="11972" y="42857"/>
                      <a:pt x="7498" y="43713"/>
                    </a:cubicBezTo>
                    <a:cubicBezTo>
                      <a:pt x="4641" y="44284"/>
                      <a:pt x="3404" y="49703"/>
                      <a:pt x="1785" y="54552"/>
                    </a:cubicBezTo>
                    <a:lnTo>
                      <a:pt x="2642" y="54552"/>
                    </a:lnTo>
                    <a:cubicBezTo>
                      <a:pt x="9639" y="57275"/>
                      <a:pt x="13987" y="64293"/>
                      <a:pt x="13305" y="71762"/>
                    </a:cubicBezTo>
                    <a:cubicBezTo>
                      <a:pt x="12448" y="79178"/>
                      <a:pt x="22826" y="81840"/>
                      <a:pt x="27491" y="76516"/>
                    </a:cubicBezTo>
                    <a:cubicBezTo>
                      <a:pt x="32157" y="71191"/>
                      <a:pt x="45581" y="79463"/>
                      <a:pt x="45581" y="82981"/>
                    </a:cubicBezTo>
                    <a:cubicBezTo>
                      <a:pt x="45581" y="86499"/>
                      <a:pt x="31966" y="79178"/>
                      <a:pt x="24254" y="84788"/>
                    </a:cubicBezTo>
                    <a:cubicBezTo>
                      <a:pt x="16542" y="90397"/>
                      <a:pt x="30157" y="95722"/>
                      <a:pt x="28443" y="101617"/>
                    </a:cubicBezTo>
                    <a:cubicBezTo>
                      <a:pt x="27062" y="107766"/>
                      <a:pt x="30933" y="113868"/>
                      <a:pt x="37090" y="115248"/>
                    </a:cubicBezTo>
                    <a:cubicBezTo>
                      <a:pt x="37659" y="115375"/>
                      <a:pt x="38238" y="115459"/>
                      <a:pt x="38821" y="115499"/>
                    </a:cubicBezTo>
                    <a:cubicBezTo>
                      <a:pt x="45581" y="115499"/>
                      <a:pt x="53293" y="126528"/>
                      <a:pt x="57863" y="124436"/>
                    </a:cubicBezTo>
                    <a:cubicBezTo>
                      <a:pt x="62433" y="122344"/>
                      <a:pt x="52817" y="106656"/>
                      <a:pt x="54245" y="104279"/>
                    </a:cubicBezTo>
                    <a:cubicBezTo>
                      <a:pt x="55673" y="101902"/>
                      <a:pt x="63766" y="108463"/>
                      <a:pt x="68241" y="103709"/>
                    </a:cubicBezTo>
                    <a:cubicBezTo>
                      <a:pt x="72715" y="98955"/>
                      <a:pt x="65289" y="95437"/>
                      <a:pt x="58720" y="95722"/>
                    </a:cubicBezTo>
                    <a:cubicBezTo>
                      <a:pt x="52150" y="96007"/>
                      <a:pt x="58720" y="87450"/>
                      <a:pt x="65860" y="91824"/>
                    </a:cubicBezTo>
                    <a:cubicBezTo>
                      <a:pt x="73001" y="96197"/>
                      <a:pt x="76809" y="90683"/>
                      <a:pt x="80332" y="90112"/>
                    </a:cubicBezTo>
                    <a:cubicBezTo>
                      <a:pt x="83855" y="89542"/>
                      <a:pt x="84807" y="76801"/>
                      <a:pt x="73858" y="73854"/>
                    </a:cubicBezTo>
                    <a:cubicBezTo>
                      <a:pt x="62909" y="70906"/>
                      <a:pt x="64337" y="81840"/>
                      <a:pt x="57292" y="74424"/>
                    </a:cubicBezTo>
                    <a:cubicBezTo>
                      <a:pt x="50246" y="67008"/>
                      <a:pt x="63766" y="69955"/>
                      <a:pt x="63766" y="63775"/>
                    </a:cubicBezTo>
                    <a:cubicBezTo>
                      <a:pt x="63766" y="57595"/>
                      <a:pt x="52817" y="48657"/>
                      <a:pt x="47485" y="41241"/>
                    </a:cubicBezTo>
                    <a:cubicBezTo>
                      <a:pt x="42153" y="33825"/>
                      <a:pt x="54911" y="30307"/>
                      <a:pt x="57863" y="35631"/>
                    </a:cubicBezTo>
                    <a:cubicBezTo>
                      <a:pt x="60814" y="40956"/>
                      <a:pt x="68812" y="40100"/>
                      <a:pt x="73858" y="38008"/>
                    </a:cubicBezTo>
                    <a:cubicBezTo>
                      <a:pt x="78904" y="35917"/>
                      <a:pt x="68526" y="26504"/>
                      <a:pt x="77666" y="22891"/>
                    </a:cubicBezTo>
                    <a:cubicBezTo>
                      <a:pt x="86806" y="19277"/>
                      <a:pt x="87187" y="25553"/>
                      <a:pt x="89853" y="26789"/>
                    </a:cubicBezTo>
                    <a:cubicBezTo>
                      <a:pt x="92519" y="28025"/>
                      <a:pt x="95470" y="19373"/>
                      <a:pt x="104991" y="19373"/>
                    </a:cubicBezTo>
                    <a:cubicBezTo>
                      <a:pt x="110069" y="20043"/>
                      <a:pt x="114803" y="22307"/>
                      <a:pt x="118510" y="25838"/>
                    </a:cubicBezTo>
                    <a:cubicBezTo>
                      <a:pt x="121081" y="22986"/>
                      <a:pt x="123176" y="21369"/>
                      <a:pt x="123176" y="18897"/>
                    </a:cubicBezTo>
                    <a:cubicBezTo>
                      <a:pt x="123176" y="16425"/>
                      <a:pt x="128983" y="14523"/>
                      <a:pt x="128983" y="9389"/>
                    </a:cubicBezTo>
                    <a:cubicBezTo>
                      <a:pt x="128723" y="6802"/>
                      <a:pt x="128180" y="4252"/>
                      <a:pt x="127365" y="1783"/>
                    </a:cubicBezTo>
                    <a:close/>
                    <a:moveTo>
                      <a:pt x="110989" y="150773"/>
                    </a:moveTo>
                    <a:cubicBezTo>
                      <a:pt x="106229" y="148111"/>
                      <a:pt x="84902" y="152580"/>
                      <a:pt x="79285" y="147256"/>
                    </a:cubicBezTo>
                    <a:cubicBezTo>
                      <a:pt x="73667" y="141931"/>
                      <a:pt x="62147" y="151439"/>
                      <a:pt x="67098" y="152200"/>
                    </a:cubicBezTo>
                    <a:cubicBezTo>
                      <a:pt x="76586" y="155752"/>
                      <a:pt x="86411" y="158333"/>
                      <a:pt x="96422" y="159901"/>
                    </a:cubicBezTo>
                    <a:cubicBezTo>
                      <a:pt x="108038" y="159901"/>
                      <a:pt x="123747" y="154577"/>
                      <a:pt x="123461" y="151629"/>
                    </a:cubicBezTo>
                    <a:cubicBezTo>
                      <a:pt x="123176" y="148682"/>
                      <a:pt x="115749" y="153721"/>
                      <a:pt x="110989" y="150773"/>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543" name="Google Shape;1543;p28"/>
              <p:cNvSpPr/>
              <p:nvPr/>
            </p:nvSpPr>
            <p:spPr>
              <a:xfrm>
                <a:off x="11480107" y="4657450"/>
                <a:ext cx="202045" cy="224193"/>
              </a:xfrm>
              <a:custGeom>
                <a:rect b="b" l="l" r="r" t="t"/>
                <a:pathLst>
                  <a:path extrusionOk="0" h="95080" w="85687">
                    <a:moveTo>
                      <a:pt x="80544" y="31992"/>
                    </a:moveTo>
                    <a:cubicBezTo>
                      <a:pt x="78087" y="30274"/>
                      <a:pt x="75848" y="28262"/>
                      <a:pt x="73879" y="26002"/>
                    </a:cubicBezTo>
                    <a:cubicBezTo>
                      <a:pt x="66263" y="17065"/>
                      <a:pt x="63121" y="24196"/>
                      <a:pt x="62264" y="29615"/>
                    </a:cubicBezTo>
                    <a:cubicBezTo>
                      <a:pt x="61407" y="35035"/>
                      <a:pt x="54267" y="27809"/>
                      <a:pt x="49697" y="26953"/>
                    </a:cubicBezTo>
                    <a:cubicBezTo>
                      <a:pt x="45127" y="26097"/>
                      <a:pt x="51125" y="17445"/>
                      <a:pt x="54267" y="15258"/>
                    </a:cubicBezTo>
                    <a:cubicBezTo>
                      <a:pt x="57242" y="12126"/>
                      <a:pt x="59143" y="8131"/>
                      <a:pt x="59694" y="3849"/>
                    </a:cubicBezTo>
                    <a:cubicBezTo>
                      <a:pt x="58875" y="3993"/>
                      <a:pt x="58037" y="3993"/>
                      <a:pt x="57218" y="3849"/>
                    </a:cubicBezTo>
                    <a:cubicBezTo>
                      <a:pt x="48935" y="616"/>
                      <a:pt x="37320" y="616"/>
                      <a:pt x="37034" y="7937"/>
                    </a:cubicBezTo>
                    <a:cubicBezTo>
                      <a:pt x="36749" y="15258"/>
                      <a:pt x="46555" y="12691"/>
                      <a:pt x="46555" y="17445"/>
                    </a:cubicBezTo>
                    <a:cubicBezTo>
                      <a:pt x="46555" y="22199"/>
                      <a:pt x="37034" y="20963"/>
                      <a:pt x="30179" y="25717"/>
                    </a:cubicBezTo>
                    <a:cubicBezTo>
                      <a:pt x="23324" y="30471"/>
                      <a:pt x="15993" y="22484"/>
                      <a:pt x="8852" y="25717"/>
                    </a:cubicBezTo>
                    <a:cubicBezTo>
                      <a:pt x="1712" y="28950"/>
                      <a:pt x="16564" y="33419"/>
                      <a:pt x="11232" y="40835"/>
                    </a:cubicBezTo>
                    <a:cubicBezTo>
                      <a:pt x="5901" y="48251"/>
                      <a:pt x="11232" y="47966"/>
                      <a:pt x="20753" y="55002"/>
                    </a:cubicBezTo>
                    <a:cubicBezTo>
                      <a:pt x="30274" y="62038"/>
                      <a:pt x="15422" y="63939"/>
                      <a:pt x="15422" y="71926"/>
                    </a:cubicBezTo>
                    <a:cubicBezTo>
                      <a:pt x="15422" y="79913"/>
                      <a:pt x="4473" y="79628"/>
                      <a:pt x="2093" y="84952"/>
                    </a:cubicBezTo>
                    <a:cubicBezTo>
                      <a:pt x="-288" y="90277"/>
                      <a:pt x="11613" y="100926"/>
                      <a:pt x="21896" y="100926"/>
                    </a:cubicBezTo>
                    <a:cubicBezTo>
                      <a:pt x="34667" y="99952"/>
                      <a:pt x="46801" y="94958"/>
                      <a:pt x="56552" y="86663"/>
                    </a:cubicBezTo>
                    <a:cubicBezTo>
                      <a:pt x="66644" y="77155"/>
                      <a:pt x="71975" y="86663"/>
                      <a:pt x="81211" y="81719"/>
                    </a:cubicBezTo>
                    <a:cubicBezTo>
                      <a:pt x="90446" y="76775"/>
                      <a:pt x="84733" y="42356"/>
                      <a:pt x="81211" y="35225"/>
                    </a:cubicBezTo>
                    <a:cubicBezTo>
                      <a:pt x="80507" y="34305"/>
                      <a:pt x="80262" y="33115"/>
                      <a:pt x="80544" y="31992"/>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544" name="Google Shape;1544;p28"/>
              <p:cNvSpPr/>
              <p:nvPr/>
            </p:nvSpPr>
            <p:spPr>
              <a:xfrm>
                <a:off x="11589365" y="4270985"/>
                <a:ext cx="471442" cy="717423"/>
              </a:xfrm>
              <a:custGeom>
                <a:rect b="b" l="l" r="r" t="t"/>
                <a:pathLst>
                  <a:path extrusionOk="0" h="304256" w="199937">
                    <a:moveTo>
                      <a:pt x="38398" y="163849"/>
                    </a:moveTo>
                    <a:cubicBezTo>
                      <a:pt x="30877" y="156623"/>
                      <a:pt x="21261" y="167938"/>
                      <a:pt x="13358" y="167748"/>
                    </a:cubicBezTo>
                    <a:cubicBezTo>
                      <a:pt x="12807" y="172029"/>
                      <a:pt x="10906" y="176025"/>
                      <a:pt x="7931" y="179157"/>
                    </a:cubicBezTo>
                    <a:cubicBezTo>
                      <a:pt x="4789" y="181439"/>
                      <a:pt x="-1018" y="189901"/>
                      <a:pt x="3361" y="190852"/>
                    </a:cubicBezTo>
                    <a:cubicBezTo>
                      <a:pt x="7741" y="191803"/>
                      <a:pt x="15072" y="198839"/>
                      <a:pt x="15929" y="193514"/>
                    </a:cubicBezTo>
                    <a:cubicBezTo>
                      <a:pt x="16786" y="188190"/>
                      <a:pt x="19928" y="180964"/>
                      <a:pt x="27544" y="189901"/>
                    </a:cubicBezTo>
                    <a:cubicBezTo>
                      <a:pt x="29513" y="192161"/>
                      <a:pt x="31752" y="194173"/>
                      <a:pt x="34209" y="195891"/>
                    </a:cubicBezTo>
                    <a:cubicBezTo>
                      <a:pt x="35446" y="191898"/>
                      <a:pt x="44777" y="191137"/>
                      <a:pt x="49632" y="186383"/>
                    </a:cubicBezTo>
                    <a:cubicBezTo>
                      <a:pt x="54488" y="181629"/>
                      <a:pt x="46681" y="171836"/>
                      <a:pt x="38398" y="163849"/>
                    </a:cubicBezTo>
                    <a:close/>
                    <a:moveTo>
                      <a:pt x="200252" y="237156"/>
                    </a:moveTo>
                    <a:cubicBezTo>
                      <a:pt x="200918" y="228314"/>
                      <a:pt x="181210" y="222133"/>
                      <a:pt x="179211" y="226792"/>
                    </a:cubicBezTo>
                    <a:cubicBezTo>
                      <a:pt x="177212" y="231451"/>
                      <a:pt x="172737" y="230976"/>
                      <a:pt x="169690" y="225651"/>
                    </a:cubicBezTo>
                    <a:cubicBezTo>
                      <a:pt x="166643" y="220327"/>
                      <a:pt x="172642" y="215288"/>
                      <a:pt x="169690" y="214717"/>
                    </a:cubicBezTo>
                    <a:cubicBezTo>
                      <a:pt x="165610" y="212601"/>
                      <a:pt x="163070" y="208373"/>
                      <a:pt x="163121" y="203783"/>
                    </a:cubicBezTo>
                    <a:cubicBezTo>
                      <a:pt x="164073" y="200836"/>
                      <a:pt x="158075" y="181819"/>
                      <a:pt x="147983" y="179442"/>
                    </a:cubicBezTo>
                    <a:cubicBezTo>
                      <a:pt x="137891" y="177065"/>
                      <a:pt x="136463" y="162898"/>
                      <a:pt x="134749" y="155197"/>
                    </a:cubicBezTo>
                    <a:cubicBezTo>
                      <a:pt x="133035" y="147496"/>
                      <a:pt x="126370" y="151679"/>
                      <a:pt x="121324" y="145118"/>
                    </a:cubicBezTo>
                    <a:cubicBezTo>
                      <a:pt x="116278" y="138558"/>
                      <a:pt x="107709" y="141886"/>
                      <a:pt x="103330" y="142171"/>
                    </a:cubicBezTo>
                    <a:cubicBezTo>
                      <a:pt x="98950" y="142456"/>
                      <a:pt x="103330" y="133899"/>
                      <a:pt x="110375" y="129145"/>
                    </a:cubicBezTo>
                    <a:cubicBezTo>
                      <a:pt x="117421" y="124391"/>
                      <a:pt x="125799" y="99290"/>
                      <a:pt x="125799" y="94251"/>
                    </a:cubicBezTo>
                    <a:cubicBezTo>
                      <a:pt x="125799" y="89211"/>
                      <a:pt x="94666" y="89497"/>
                      <a:pt x="88763" y="92539"/>
                    </a:cubicBezTo>
                    <a:cubicBezTo>
                      <a:pt x="82860" y="95582"/>
                      <a:pt x="76957" y="88070"/>
                      <a:pt x="81908" y="85979"/>
                    </a:cubicBezTo>
                    <a:cubicBezTo>
                      <a:pt x="86859" y="83887"/>
                      <a:pt x="97617" y="73523"/>
                      <a:pt x="97046" y="69435"/>
                    </a:cubicBezTo>
                    <a:cubicBezTo>
                      <a:pt x="96475" y="65346"/>
                      <a:pt x="104472" y="61448"/>
                      <a:pt x="99998" y="57550"/>
                    </a:cubicBezTo>
                    <a:cubicBezTo>
                      <a:pt x="95523" y="53651"/>
                      <a:pt x="94952" y="62589"/>
                      <a:pt x="91143" y="65536"/>
                    </a:cubicBezTo>
                    <a:cubicBezTo>
                      <a:pt x="84156" y="68032"/>
                      <a:pt x="76518" y="68032"/>
                      <a:pt x="69531" y="65536"/>
                    </a:cubicBezTo>
                    <a:cubicBezTo>
                      <a:pt x="60010" y="63825"/>
                      <a:pt x="56773" y="76851"/>
                      <a:pt x="57059" y="82461"/>
                    </a:cubicBezTo>
                    <a:cubicBezTo>
                      <a:pt x="57345" y="88070"/>
                      <a:pt x="46395" y="91303"/>
                      <a:pt x="48204" y="96057"/>
                    </a:cubicBezTo>
                    <a:cubicBezTo>
                      <a:pt x="50013" y="100811"/>
                      <a:pt x="46110" y="104329"/>
                      <a:pt x="43158" y="101667"/>
                    </a:cubicBezTo>
                    <a:cubicBezTo>
                      <a:pt x="40207" y="99005"/>
                      <a:pt x="36970" y="92159"/>
                      <a:pt x="30972" y="97198"/>
                    </a:cubicBezTo>
                    <a:cubicBezTo>
                      <a:pt x="24974" y="102237"/>
                      <a:pt x="37827" y="108227"/>
                      <a:pt x="45539" y="109083"/>
                    </a:cubicBezTo>
                    <a:cubicBezTo>
                      <a:pt x="53250" y="109939"/>
                      <a:pt x="39636" y="115549"/>
                      <a:pt x="38112" y="123821"/>
                    </a:cubicBezTo>
                    <a:cubicBezTo>
                      <a:pt x="36589" y="132092"/>
                      <a:pt x="48204" y="128575"/>
                      <a:pt x="48776" y="134469"/>
                    </a:cubicBezTo>
                    <a:cubicBezTo>
                      <a:pt x="49347" y="140364"/>
                      <a:pt x="32209" y="141315"/>
                      <a:pt x="32209" y="146925"/>
                    </a:cubicBezTo>
                    <a:cubicBezTo>
                      <a:pt x="32209" y="152535"/>
                      <a:pt x="41730" y="144263"/>
                      <a:pt x="46395" y="141886"/>
                    </a:cubicBezTo>
                    <a:cubicBezTo>
                      <a:pt x="51061" y="139509"/>
                      <a:pt x="44015" y="155767"/>
                      <a:pt x="54679" y="154056"/>
                    </a:cubicBezTo>
                    <a:cubicBezTo>
                      <a:pt x="65342" y="152345"/>
                      <a:pt x="62391" y="137797"/>
                      <a:pt x="66294" y="138368"/>
                    </a:cubicBezTo>
                    <a:cubicBezTo>
                      <a:pt x="70197" y="138938"/>
                      <a:pt x="64485" y="146069"/>
                      <a:pt x="67722" y="152250"/>
                    </a:cubicBezTo>
                    <a:cubicBezTo>
                      <a:pt x="70959" y="158430"/>
                      <a:pt x="60010" y="167938"/>
                      <a:pt x="60582" y="172406"/>
                    </a:cubicBezTo>
                    <a:cubicBezTo>
                      <a:pt x="61153" y="176875"/>
                      <a:pt x="82575" y="176875"/>
                      <a:pt x="89144" y="169744"/>
                    </a:cubicBezTo>
                    <a:cubicBezTo>
                      <a:pt x="95713" y="162613"/>
                      <a:pt x="99236" y="170315"/>
                      <a:pt x="94476" y="175639"/>
                    </a:cubicBezTo>
                    <a:cubicBezTo>
                      <a:pt x="91434" y="178063"/>
                      <a:pt x="90936" y="182490"/>
                      <a:pt x="93362" y="185527"/>
                    </a:cubicBezTo>
                    <a:cubicBezTo>
                      <a:pt x="94468" y="186911"/>
                      <a:pt x="96055" y="187828"/>
                      <a:pt x="97808" y="188095"/>
                    </a:cubicBezTo>
                    <a:cubicBezTo>
                      <a:pt x="103711" y="190187"/>
                      <a:pt x="105805" y="190757"/>
                      <a:pt x="103140" y="195416"/>
                    </a:cubicBezTo>
                    <a:cubicBezTo>
                      <a:pt x="100474" y="200075"/>
                      <a:pt x="103140" y="209107"/>
                      <a:pt x="101331" y="213481"/>
                    </a:cubicBezTo>
                    <a:cubicBezTo>
                      <a:pt x="99522" y="217855"/>
                      <a:pt x="81432" y="217379"/>
                      <a:pt x="80861" y="214432"/>
                    </a:cubicBezTo>
                    <a:cubicBezTo>
                      <a:pt x="80289" y="211484"/>
                      <a:pt x="72578" y="213481"/>
                      <a:pt x="74672" y="217665"/>
                    </a:cubicBezTo>
                    <a:cubicBezTo>
                      <a:pt x="76767" y="221848"/>
                      <a:pt x="68103" y="226222"/>
                      <a:pt x="68769" y="230120"/>
                    </a:cubicBezTo>
                    <a:cubicBezTo>
                      <a:pt x="69436" y="234018"/>
                      <a:pt x="80289" y="233068"/>
                      <a:pt x="80575" y="237822"/>
                    </a:cubicBezTo>
                    <a:cubicBezTo>
                      <a:pt x="80861" y="242576"/>
                      <a:pt x="72578" y="248090"/>
                      <a:pt x="61533" y="251418"/>
                    </a:cubicBezTo>
                    <a:cubicBezTo>
                      <a:pt x="50490" y="254746"/>
                      <a:pt x="63914" y="263493"/>
                      <a:pt x="69246" y="259690"/>
                    </a:cubicBezTo>
                    <a:cubicBezTo>
                      <a:pt x="74577" y="255887"/>
                      <a:pt x="73339" y="262352"/>
                      <a:pt x="81051" y="262352"/>
                    </a:cubicBezTo>
                    <a:cubicBezTo>
                      <a:pt x="88763" y="262352"/>
                      <a:pt x="93524" y="268533"/>
                      <a:pt x="102092" y="265300"/>
                    </a:cubicBezTo>
                    <a:cubicBezTo>
                      <a:pt x="110661" y="262067"/>
                      <a:pt x="110375" y="265300"/>
                      <a:pt x="103901" y="270339"/>
                    </a:cubicBezTo>
                    <a:cubicBezTo>
                      <a:pt x="97427" y="275378"/>
                      <a:pt x="87621" y="270339"/>
                      <a:pt x="81623" y="273287"/>
                    </a:cubicBezTo>
                    <a:cubicBezTo>
                      <a:pt x="75624" y="276234"/>
                      <a:pt x="51632" y="299148"/>
                      <a:pt x="56202" y="304663"/>
                    </a:cubicBezTo>
                    <a:cubicBezTo>
                      <a:pt x="58868" y="307896"/>
                      <a:pt x="62391" y="299909"/>
                      <a:pt x="70959" y="296391"/>
                    </a:cubicBezTo>
                    <a:cubicBezTo>
                      <a:pt x="79528" y="292873"/>
                      <a:pt x="81051" y="298768"/>
                      <a:pt x="85812" y="299339"/>
                    </a:cubicBezTo>
                    <a:cubicBezTo>
                      <a:pt x="90572" y="299909"/>
                      <a:pt x="90858" y="289831"/>
                      <a:pt x="94666" y="290401"/>
                    </a:cubicBezTo>
                    <a:cubicBezTo>
                      <a:pt x="98474" y="290972"/>
                      <a:pt x="102092" y="287168"/>
                      <a:pt x="109233" y="288404"/>
                    </a:cubicBezTo>
                    <a:cubicBezTo>
                      <a:pt x="114876" y="289347"/>
                      <a:pt x="120644" y="287706"/>
                      <a:pt x="124942" y="283936"/>
                    </a:cubicBezTo>
                    <a:cubicBezTo>
                      <a:pt x="128465" y="280988"/>
                      <a:pt x="137986" y="289831"/>
                      <a:pt x="140937" y="287834"/>
                    </a:cubicBezTo>
                    <a:cubicBezTo>
                      <a:pt x="148078" y="284974"/>
                      <a:pt x="155714" y="283552"/>
                      <a:pt x="163406" y="283650"/>
                    </a:cubicBezTo>
                    <a:cubicBezTo>
                      <a:pt x="173496" y="282110"/>
                      <a:pt x="183064" y="278164"/>
                      <a:pt x="191302" y="272146"/>
                    </a:cubicBezTo>
                    <a:cubicBezTo>
                      <a:pt x="195682" y="267962"/>
                      <a:pt x="188636" y="267106"/>
                      <a:pt x="182734" y="267962"/>
                    </a:cubicBezTo>
                    <a:cubicBezTo>
                      <a:pt x="176831" y="268818"/>
                      <a:pt x="177973" y="262067"/>
                      <a:pt x="184162" y="256172"/>
                    </a:cubicBezTo>
                    <a:cubicBezTo>
                      <a:pt x="190350" y="250277"/>
                      <a:pt x="199871" y="246094"/>
                      <a:pt x="200918" y="237156"/>
                    </a:cubicBezTo>
                    <a:close/>
                    <a:moveTo>
                      <a:pt x="22213" y="88641"/>
                    </a:moveTo>
                    <a:cubicBezTo>
                      <a:pt x="30210" y="88641"/>
                      <a:pt x="39445" y="74759"/>
                      <a:pt x="35542" y="70861"/>
                    </a:cubicBezTo>
                    <a:cubicBezTo>
                      <a:pt x="31638" y="66963"/>
                      <a:pt x="16500" y="88831"/>
                      <a:pt x="22403" y="88641"/>
                    </a:cubicBezTo>
                    <a:close/>
                    <a:moveTo>
                      <a:pt x="137129" y="24176"/>
                    </a:moveTo>
                    <a:cubicBezTo>
                      <a:pt x="142080" y="19137"/>
                      <a:pt x="148078" y="-69"/>
                      <a:pt x="140366" y="1928"/>
                    </a:cubicBezTo>
                    <a:cubicBezTo>
                      <a:pt x="132654" y="3924"/>
                      <a:pt x="134844" y="26649"/>
                      <a:pt x="137129" y="24176"/>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545" name="Google Shape;1545;p28"/>
              <p:cNvSpPr/>
              <p:nvPr/>
            </p:nvSpPr>
            <p:spPr>
              <a:xfrm>
                <a:off x="11589365" y="4270985"/>
                <a:ext cx="471442" cy="717423"/>
              </a:xfrm>
              <a:custGeom>
                <a:rect b="b" l="l" r="r" t="t"/>
                <a:pathLst>
                  <a:path extrusionOk="0" h="304256" w="199937">
                    <a:moveTo>
                      <a:pt x="38398" y="163849"/>
                    </a:moveTo>
                    <a:cubicBezTo>
                      <a:pt x="30877" y="156623"/>
                      <a:pt x="21261" y="167938"/>
                      <a:pt x="13358" y="167748"/>
                    </a:cubicBezTo>
                    <a:cubicBezTo>
                      <a:pt x="12807" y="172029"/>
                      <a:pt x="10906" y="176025"/>
                      <a:pt x="7931" y="179157"/>
                    </a:cubicBezTo>
                    <a:cubicBezTo>
                      <a:pt x="4789" y="181439"/>
                      <a:pt x="-1018" y="189901"/>
                      <a:pt x="3361" y="190852"/>
                    </a:cubicBezTo>
                    <a:cubicBezTo>
                      <a:pt x="7741" y="191803"/>
                      <a:pt x="15072" y="198839"/>
                      <a:pt x="15929" y="193514"/>
                    </a:cubicBezTo>
                    <a:cubicBezTo>
                      <a:pt x="16786" y="188190"/>
                      <a:pt x="19928" y="180964"/>
                      <a:pt x="27544" y="189901"/>
                    </a:cubicBezTo>
                    <a:cubicBezTo>
                      <a:pt x="29513" y="192161"/>
                      <a:pt x="31752" y="194173"/>
                      <a:pt x="34209" y="195891"/>
                    </a:cubicBezTo>
                    <a:cubicBezTo>
                      <a:pt x="35446" y="191898"/>
                      <a:pt x="44777" y="191137"/>
                      <a:pt x="49632" y="186383"/>
                    </a:cubicBezTo>
                    <a:cubicBezTo>
                      <a:pt x="54488" y="181629"/>
                      <a:pt x="46681" y="171836"/>
                      <a:pt x="38398" y="163849"/>
                    </a:cubicBezTo>
                    <a:close/>
                    <a:moveTo>
                      <a:pt x="200252" y="237156"/>
                    </a:moveTo>
                    <a:cubicBezTo>
                      <a:pt x="200918" y="228314"/>
                      <a:pt x="181210" y="222133"/>
                      <a:pt x="179211" y="226792"/>
                    </a:cubicBezTo>
                    <a:cubicBezTo>
                      <a:pt x="177212" y="231451"/>
                      <a:pt x="172737" y="230976"/>
                      <a:pt x="169690" y="225651"/>
                    </a:cubicBezTo>
                    <a:cubicBezTo>
                      <a:pt x="166643" y="220327"/>
                      <a:pt x="172642" y="215288"/>
                      <a:pt x="169690" y="214717"/>
                    </a:cubicBezTo>
                    <a:cubicBezTo>
                      <a:pt x="165610" y="212601"/>
                      <a:pt x="163070" y="208373"/>
                      <a:pt x="163121" y="203783"/>
                    </a:cubicBezTo>
                    <a:cubicBezTo>
                      <a:pt x="164073" y="200836"/>
                      <a:pt x="158075" y="181819"/>
                      <a:pt x="147983" y="179442"/>
                    </a:cubicBezTo>
                    <a:cubicBezTo>
                      <a:pt x="137891" y="177065"/>
                      <a:pt x="136463" y="162898"/>
                      <a:pt x="134749" y="155197"/>
                    </a:cubicBezTo>
                    <a:cubicBezTo>
                      <a:pt x="133035" y="147496"/>
                      <a:pt x="126370" y="151679"/>
                      <a:pt x="121324" y="145118"/>
                    </a:cubicBezTo>
                    <a:cubicBezTo>
                      <a:pt x="116278" y="138558"/>
                      <a:pt x="107709" y="141886"/>
                      <a:pt x="103330" y="142171"/>
                    </a:cubicBezTo>
                    <a:cubicBezTo>
                      <a:pt x="98950" y="142456"/>
                      <a:pt x="103330" y="133899"/>
                      <a:pt x="110375" y="129145"/>
                    </a:cubicBezTo>
                    <a:cubicBezTo>
                      <a:pt x="117421" y="124391"/>
                      <a:pt x="125799" y="99290"/>
                      <a:pt x="125799" y="94251"/>
                    </a:cubicBezTo>
                    <a:cubicBezTo>
                      <a:pt x="125799" y="89211"/>
                      <a:pt x="94666" y="89497"/>
                      <a:pt x="88763" y="92539"/>
                    </a:cubicBezTo>
                    <a:cubicBezTo>
                      <a:pt x="82860" y="95582"/>
                      <a:pt x="76957" y="88070"/>
                      <a:pt x="81908" y="85979"/>
                    </a:cubicBezTo>
                    <a:cubicBezTo>
                      <a:pt x="86859" y="83887"/>
                      <a:pt x="97617" y="73523"/>
                      <a:pt x="97046" y="69435"/>
                    </a:cubicBezTo>
                    <a:cubicBezTo>
                      <a:pt x="96475" y="65346"/>
                      <a:pt x="104472" y="61448"/>
                      <a:pt x="99998" y="57550"/>
                    </a:cubicBezTo>
                    <a:cubicBezTo>
                      <a:pt x="95523" y="53651"/>
                      <a:pt x="94952" y="62589"/>
                      <a:pt x="91143" y="65536"/>
                    </a:cubicBezTo>
                    <a:cubicBezTo>
                      <a:pt x="84156" y="68032"/>
                      <a:pt x="76518" y="68032"/>
                      <a:pt x="69531" y="65536"/>
                    </a:cubicBezTo>
                    <a:cubicBezTo>
                      <a:pt x="60010" y="63825"/>
                      <a:pt x="56773" y="76851"/>
                      <a:pt x="57059" y="82461"/>
                    </a:cubicBezTo>
                    <a:cubicBezTo>
                      <a:pt x="57345" y="88070"/>
                      <a:pt x="46395" y="91303"/>
                      <a:pt x="48204" y="96057"/>
                    </a:cubicBezTo>
                    <a:cubicBezTo>
                      <a:pt x="50013" y="100811"/>
                      <a:pt x="46110" y="104329"/>
                      <a:pt x="43158" y="101667"/>
                    </a:cubicBezTo>
                    <a:cubicBezTo>
                      <a:pt x="40207" y="99005"/>
                      <a:pt x="36970" y="92159"/>
                      <a:pt x="30972" y="97198"/>
                    </a:cubicBezTo>
                    <a:cubicBezTo>
                      <a:pt x="24974" y="102237"/>
                      <a:pt x="37827" y="108227"/>
                      <a:pt x="45539" y="109083"/>
                    </a:cubicBezTo>
                    <a:cubicBezTo>
                      <a:pt x="53250" y="109939"/>
                      <a:pt x="39636" y="115549"/>
                      <a:pt x="38112" y="123821"/>
                    </a:cubicBezTo>
                    <a:cubicBezTo>
                      <a:pt x="36589" y="132092"/>
                      <a:pt x="48204" y="128575"/>
                      <a:pt x="48776" y="134469"/>
                    </a:cubicBezTo>
                    <a:cubicBezTo>
                      <a:pt x="49347" y="140364"/>
                      <a:pt x="32209" y="141315"/>
                      <a:pt x="32209" y="146925"/>
                    </a:cubicBezTo>
                    <a:cubicBezTo>
                      <a:pt x="32209" y="152535"/>
                      <a:pt x="41730" y="144263"/>
                      <a:pt x="46395" y="141886"/>
                    </a:cubicBezTo>
                    <a:cubicBezTo>
                      <a:pt x="51061" y="139509"/>
                      <a:pt x="44015" y="155767"/>
                      <a:pt x="54679" y="154056"/>
                    </a:cubicBezTo>
                    <a:cubicBezTo>
                      <a:pt x="65342" y="152345"/>
                      <a:pt x="62391" y="137797"/>
                      <a:pt x="66294" y="138368"/>
                    </a:cubicBezTo>
                    <a:cubicBezTo>
                      <a:pt x="70197" y="138938"/>
                      <a:pt x="64485" y="146069"/>
                      <a:pt x="67722" y="152250"/>
                    </a:cubicBezTo>
                    <a:cubicBezTo>
                      <a:pt x="70959" y="158430"/>
                      <a:pt x="60010" y="167938"/>
                      <a:pt x="60582" y="172406"/>
                    </a:cubicBezTo>
                    <a:cubicBezTo>
                      <a:pt x="61153" y="176875"/>
                      <a:pt x="82575" y="176875"/>
                      <a:pt x="89144" y="169744"/>
                    </a:cubicBezTo>
                    <a:cubicBezTo>
                      <a:pt x="95713" y="162613"/>
                      <a:pt x="99236" y="170315"/>
                      <a:pt x="94476" y="175639"/>
                    </a:cubicBezTo>
                    <a:cubicBezTo>
                      <a:pt x="91434" y="178063"/>
                      <a:pt x="90936" y="182490"/>
                      <a:pt x="93362" y="185527"/>
                    </a:cubicBezTo>
                    <a:cubicBezTo>
                      <a:pt x="94468" y="186911"/>
                      <a:pt x="96055" y="187828"/>
                      <a:pt x="97808" y="188095"/>
                    </a:cubicBezTo>
                    <a:cubicBezTo>
                      <a:pt x="103711" y="190187"/>
                      <a:pt x="105805" y="190757"/>
                      <a:pt x="103140" y="195416"/>
                    </a:cubicBezTo>
                    <a:cubicBezTo>
                      <a:pt x="100474" y="200075"/>
                      <a:pt x="103140" y="209107"/>
                      <a:pt x="101331" y="213481"/>
                    </a:cubicBezTo>
                    <a:cubicBezTo>
                      <a:pt x="99522" y="217855"/>
                      <a:pt x="81432" y="217379"/>
                      <a:pt x="80861" y="214432"/>
                    </a:cubicBezTo>
                    <a:cubicBezTo>
                      <a:pt x="80289" y="211484"/>
                      <a:pt x="72578" y="213481"/>
                      <a:pt x="74672" y="217665"/>
                    </a:cubicBezTo>
                    <a:cubicBezTo>
                      <a:pt x="76767" y="221848"/>
                      <a:pt x="68103" y="226222"/>
                      <a:pt x="68769" y="230120"/>
                    </a:cubicBezTo>
                    <a:cubicBezTo>
                      <a:pt x="69436" y="234018"/>
                      <a:pt x="80289" y="233068"/>
                      <a:pt x="80575" y="237822"/>
                    </a:cubicBezTo>
                    <a:cubicBezTo>
                      <a:pt x="80861" y="242576"/>
                      <a:pt x="72578" y="248090"/>
                      <a:pt x="61533" y="251418"/>
                    </a:cubicBezTo>
                    <a:cubicBezTo>
                      <a:pt x="50490" y="254746"/>
                      <a:pt x="63914" y="263493"/>
                      <a:pt x="69246" y="259690"/>
                    </a:cubicBezTo>
                    <a:cubicBezTo>
                      <a:pt x="74577" y="255887"/>
                      <a:pt x="73339" y="262352"/>
                      <a:pt x="81051" y="262352"/>
                    </a:cubicBezTo>
                    <a:cubicBezTo>
                      <a:pt x="88763" y="262352"/>
                      <a:pt x="93524" y="268533"/>
                      <a:pt x="102092" y="265300"/>
                    </a:cubicBezTo>
                    <a:cubicBezTo>
                      <a:pt x="110661" y="262067"/>
                      <a:pt x="110375" y="265300"/>
                      <a:pt x="103901" y="270339"/>
                    </a:cubicBezTo>
                    <a:cubicBezTo>
                      <a:pt x="97427" y="275378"/>
                      <a:pt x="87621" y="270339"/>
                      <a:pt x="81623" y="273287"/>
                    </a:cubicBezTo>
                    <a:cubicBezTo>
                      <a:pt x="75624" y="276234"/>
                      <a:pt x="51632" y="299148"/>
                      <a:pt x="56202" y="304663"/>
                    </a:cubicBezTo>
                    <a:cubicBezTo>
                      <a:pt x="58868" y="307896"/>
                      <a:pt x="62391" y="299909"/>
                      <a:pt x="70959" y="296391"/>
                    </a:cubicBezTo>
                    <a:cubicBezTo>
                      <a:pt x="79528" y="292873"/>
                      <a:pt x="81051" y="298768"/>
                      <a:pt x="85812" y="299339"/>
                    </a:cubicBezTo>
                    <a:cubicBezTo>
                      <a:pt x="90572" y="299909"/>
                      <a:pt x="90858" y="289831"/>
                      <a:pt x="94666" y="290401"/>
                    </a:cubicBezTo>
                    <a:cubicBezTo>
                      <a:pt x="98474" y="290972"/>
                      <a:pt x="102092" y="287168"/>
                      <a:pt x="109233" y="288404"/>
                    </a:cubicBezTo>
                    <a:cubicBezTo>
                      <a:pt x="114876" y="289347"/>
                      <a:pt x="120644" y="287706"/>
                      <a:pt x="124942" y="283936"/>
                    </a:cubicBezTo>
                    <a:cubicBezTo>
                      <a:pt x="128465" y="280988"/>
                      <a:pt x="137986" y="289831"/>
                      <a:pt x="140937" y="287834"/>
                    </a:cubicBezTo>
                    <a:cubicBezTo>
                      <a:pt x="148078" y="284974"/>
                      <a:pt x="155714" y="283552"/>
                      <a:pt x="163406" y="283650"/>
                    </a:cubicBezTo>
                    <a:cubicBezTo>
                      <a:pt x="173496" y="282110"/>
                      <a:pt x="183064" y="278164"/>
                      <a:pt x="191302" y="272146"/>
                    </a:cubicBezTo>
                    <a:cubicBezTo>
                      <a:pt x="195682" y="267962"/>
                      <a:pt x="188636" y="267106"/>
                      <a:pt x="182734" y="267962"/>
                    </a:cubicBezTo>
                    <a:cubicBezTo>
                      <a:pt x="176831" y="268818"/>
                      <a:pt x="177973" y="262067"/>
                      <a:pt x="184162" y="256172"/>
                    </a:cubicBezTo>
                    <a:cubicBezTo>
                      <a:pt x="190350" y="250277"/>
                      <a:pt x="199871" y="246094"/>
                      <a:pt x="200918" y="237156"/>
                    </a:cubicBezTo>
                    <a:close/>
                    <a:moveTo>
                      <a:pt x="22213" y="88641"/>
                    </a:moveTo>
                    <a:cubicBezTo>
                      <a:pt x="30210" y="88641"/>
                      <a:pt x="39445" y="74759"/>
                      <a:pt x="35542" y="70861"/>
                    </a:cubicBezTo>
                    <a:cubicBezTo>
                      <a:pt x="31638" y="66963"/>
                      <a:pt x="16500" y="88831"/>
                      <a:pt x="22403" y="88641"/>
                    </a:cubicBezTo>
                    <a:close/>
                    <a:moveTo>
                      <a:pt x="137129" y="24176"/>
                    </a:moveTo>
                    <a:cubicBezTo>
                      <a:pt x="142080" y="19137"/>
                      <a:pt x="148078" y="-69"/>
                      <a:pt x="140366" y="1928"/>
                    </a:cubicBezTo>
                    <a:cubicBezTo>
                      <a:pt x="132654" y="3924"/>
                      <a:pt x="134844" y="26649"/>
                      <a:pt x="137129" y="24176"/>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546" name="Google Shape;1546;p28"/>
              <p:cNvSpPr/>
              <p:nvPr/>
            </p:nvSpPr>
            <p:spPr>
              <a:xfrm>
                <a:off x="12354923" y="4481448"/>
                <a:ext cx="224495" cy="201774"/>
              </a:xfrm>
              <a:custGeom>
                <a:rect b="b" l="l" r="r" t="t"/>
                <a:pathLst>
                  <a:path extrusionOk="0" h="85572" w="95208">
                    <a:moveTo>
                      <a:pt x="49145" y="33993"/>
                    </a:moveTo>
                    <a:cubicBezTo>
                      <a:pt x="45657" y="30097"/>
                      <a:pt x="45418" y="24280"/>
                      <a:pt x="48574" y="20111"/>
                    </a:cubicBezTo>
                    <a:cubicBezTo>
                      <a:pt x="52435" y="15210"/>
                      <a:pt x="53208" y="8556"/>
                      <a:pt x="50573" y="2902"/>
                    </a:cubicBezTo>
                    <a:cubicBezTo>
                      <a:pt x="47717" y="-46"/>
                      <a:pt x="36958" y="2902"/>
                      <a:pt x="36101" y="10889"/>
                    </a:cubicBezTo>
                    <a:cubicBezTo>
                      <a:pt x="35245" y="18875"/>
                      <a:pt x="26581" y="15357"/>
                      <a:pt x="24295" y="17164"/>
                    </a:cubicBezTo>
                    <a:cubicBezTo>
                      <a:pt x="22010" y="18970"/>
                      <a:pt x="28961" y="22488"/>
                      <a:pt x="25152" y="26006"/>
                    </a:cubicBezTo>
                    <a:cubicBezTo>
                      <a:pt x="21344" y="29524"/>
                      <a:pt x="19821" y="20682"/>
                      <a:pt x="13537" y="20111"/>
                    </a:cubicBezTo>
                    <a:cubicBezTo>
                      <a:pt x="7253" y="19541"/>
                      <a:pt x="6777" y="29619"/>
                      <a:pt x="3540" y="34564"/>
                    </a:cubicBezTo>
                    <a:cubicBezTo>
                      <a:pt x="303" y="39508"/>
                      <a:pt x="2302" y="50252"/>
                      <a:pt x="3540" y="57383"/>
                    </a:cubicBezTo>
                    <a:cubicBezTo>
                      <a:pt x="4778" y="64514"/>
                      <a:pt x="13061" y="68887"/>
                      <a:pt x="11252" y="74878"/>
                    </a:cubicBezTo>
                    <a:cubicBezTo>
                      <a:pt x="10300" y="77635"/>
                      <a:pt x="12204" y="80677"/>
                      <a:pt x="14299" y="83720"/>
                    </a:cubicBezTo>
                    <a:cubicBezTo>
                      <a:pt x="20442" y="83602"/>
                      <a:pt x="26578" y="84208"/>
                      <a:pt x="32579" y="85527"/>
                    </a:cubicBezTo>
                    <a:cubicBezTo>
                      <a:pt x="35036" y="85947"/>
                      <a:pt x="37547" y="85947"/>
                      <a:pt x="40005" y="85527"/>
                    </a:cubicBezTo>
                    <a:cubicBezTo>
                      <a:pt x="37339" y="81248"/>
                      <a:pt x="31531" y="77825"/>
                      <a:pt x="31912" y="74782"/>
                    </a:cubicBezTo>
                    <a:cubicBezTo>
                      <a:pt x="32293" y="71740"/>
                      <a:pt x="38196" y="73261"/>
                      <a:pt x="42290" y="76779"/>
                    </a:cubicBezTo>
                    <a:cubicBezTo>
                      <a:pt x="46384" y="80297"/>
                      <a:pt x="55714" y="80963"/>
                      <a:pt x="56571" y="76779"/>
                    </a:cubicBezTo>
                    <a:cubicBezTo>
                      <a:pt x="57047" y="74022"/>
                      <a:pt x="55048" y="61376"/>
                      <a:pt x="49430" y="64419"/>
                    </a:cubicBezTo>
                    <a:cubicBezTo>
                      <a:pt x="43813" y="67461"/>
                      <a:pt x="42290" y="66130"/>
                      <a:pt x="39910" y="63183"/>
                    </a:cubicBezTo>
                    <a:cubicBezTo>
                      <a:pt x="37529" y="60235"/>
                      <a:pt x="44004" y="55481"/>
                      <a:pt x="45527" y="50727"/>
                    </a:cubicBezTo>
                    <a:cubicBezTo>
                      <a:pt x="47050" y="45973"/>
                      <a:pt x="56761" y="47780"/>
                      <a:pt x="58285" y="43976"/>
                    </a:cubicBezTo>
                    <a:cubicBezTo>
                      <a:pt x="59808" y="40173"/>
                      <a:pt x="52096" y="35514"/>
                      <a:pt x="49145" y="33993"/>
                    </a:cubicBezTo>
                    <a:close/>
                    <a:moveTo>
                      <a:pt x="93893" y="52058"/>
                    </a:moveTo>
                    <a:cubicBezTo>
                      <a:pt x="91512" y="50537"/>
                      <a:pt x="89704" y="56242"/>
                      <a:pt x="87038" y="56812"/>
                    </a:cubicBezTo>
                    <a:cubicBezTo>
                      <a:pt x="84372" y="57383"/>
                      <a:pt x="81420" y="45498"/>
                      <a:pt x="80278" y="52058"/>
                    </a:cubicBezTo>
                    <a:cubicBezTo>
                      <a:pt x="79135" y="58619"/>
                      <a:pt x="73137" y="49396"/>
                      <a:pt x="67234" y="57668"/>
                    </a:cubicBezTo>
                    <a:cubicBezTo>
                      <a:pt x="61331" y="65940"/>
                      <a:pt x="70757" y="73356"/>
                      <a:pt x="74946" y="76018"/>
                    </a:cubicBezTo>
                    <a:cubicBezTo>
                      <a:pt x="79135" y="78681"/>
                      <a:pt x="74946" y="82579"/>
                      <a:pt x="69329" y="81343"/>
                    </a:cubicBezTo>
                    <a:cubicBezTo>
                      <a:pt x="63712" y="80107"/>
                      <a:pt x="67234" y="89044"/>
                      <a:pt x="74661" y="90185"/>
                    </a:cubicBezTo>
                    <a:cubicBezTo>
                      <a:pt x="82087" y="91326"/>
                      <a:pt x="89989" y="77255"/>
                      <a:pt x="89132" y="73641"/>
                    </a:cubicBezTo>
                    <a:cubicBezTo>
                      <a:pt x="88275" y="70028"/>
                      <a:pt x="96654" y="53770"/>
                      <a:pt x="93893" y="52058"/>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547" name="Google Shape;1547;p28"/>
              <p:cNvSpPr/>
              <p:nvPr/>
            </p:nvSpPr>
            <p:spPr>
              <a:xfrm>
                <a:off x="12506232" y="3622254"/>
                <a:ext cx="583688" cy="1008874"/>
              </a:xfrm>
              <a:custGeom>
                <a:rect b="b" l="l" r="r" t="t"/>
                <a:pathLst>
                  <a:path extrusionOk="0" h="427860" w="247541">
                    <a:moveTo>
                      <a:pt x="248987" y="101725"/>
                    </a:moveTo>
                    <a:cubicBezTo>
                      <a:pt x="246131" y="98872"/>
                      <a:pt x="240419" y="91266"/>
                      <a:pt x="245179" y="91266"/>
                    </a:cubicBezTo>
                    <a:cubicBezTo>
                      <a:pt x="249939" y="91266"/>
                      <a:pt x="251844" y="77004"/>
                      <a:pt x="246131" y="74151"/>
                    </a:cubicBezTo>
                    <a:cubicBezTo>
                      <a:pt x="240419" y="71299"/>
                      <a:pt x="246131" y="58939"/>
                      <a:pt x="241371" y="56086"/>
                    </a:cubicBezTo>
                    <a:cubicBezTo>
                      <a:pt x="236610" y="53234"/>
                      <a:pt x="239467" y="43726"/>
                      <a:pt x="240419" y="37070"/>
                    </a:cubicBezTo>
                    <a:cubicBezTo>
                      <a:pt x="241371" y="30415"/>
                      <a:pt x="222329" y="24710"/>
                      <a:pt x="211856" y="19956"/>
                    </a:cubicBezTo>
                    <a:cubicBezTo>
                      <a:pt x="201383" y="15202"/>
                      <a:pt x="196623" y="7595"/>
                      <a:pt x="188054" y="2841"/>
                    </a:cubicBezTo>
                    <a:cubicBezTo>
                      <a:pt x="179485" y="-1913"/>
                      <a:pt x="176629" y="10448"/>
                      <a:pt x="176629" y="18054"/>
                    </a:cubicBezTo>
                    <a:cubicBezTo>
                      <a:pt x="176629" y="25661"/>
                      <a:pt x="169012" y="26611"/>
                      <a:pt x="163300" y="21857"/>
                    </a:cubicBezTo>
                    <a:cubicBezTo>
                      <a:pt x="157588" y="17103"/>
                      <a:pt x="150923" y="21857"/>
                      <a:pt x="142354" y="18054"/>
                    </a:cubicBezTo>
                    <a:cubicBezTo>
                      <a:pt x="133786" y="14251"/>
                      <a:pt x="137594" y="26611"/>
                      <a:pt x="137594" y="32316"/>
                    </a:cubicBezTo>
                    <a:cubicBezTo>
                      <a:pt x="137594" y="38021"/>
                      <a:pt x="128073" y="38021"/>
                      <a:pt x="122360" y="38021"/>
                    </a:cubicBezTo>
                    <a:cubicBezTo>
                      <a:pt x="116648" y="38021"/>
                      <a:pt x="107127" y="42775"/>
                      <a:pt x="107127" y="49431"/>
                    </a:cubicBezTo>
                    <a:cubicBezTo>
                      <a:pt x="107127" y="56086"/>
                      <a:pt x="98558" y="59889"/>
                      <a:pt x="101415" y="63693"/>
                    </a:cubicBezTo>
                    <a:cubicBezTo>
                      <a:pt x="104271" y="67496"/>
                      <a:pt x="100463" y="71299"/>
                      <a:pt x="96654" y="74151"/>
                    </a:cubicBezTo>
                    <a:cubicBezTo>
                      <a:pt x="92846" y="77004"/>
                      <a:pt x="89038" y="86512"/>
                      <a:pt x="86181" y="89364"/>
                    </a:cubicBezTo>
                    <a:cubicBezTo>
                      <a:pt x="83325" y="92217"/>
                      <a:pt x="88085" y="96971"/>
                      <a:pt x="82373" y="100774"/>
                    </a:cubicBezTo>
                    <a:cubicBezTo>
                      <a:pt x="76661" y="104577"/>
                      <a:pt x="69996" y="101725"/>
                      <a:pt x="67140" y="104577"/>
                    </a:cubicBezTo>
                    <a:cubicBezTo>
                      <a:pt x="64283" y="107430"/>
                      <a:pt x="67140" y="114085"/>
                      <a:pt x="66188" y="122642"/>
                    </a:cubicBezTo>
                    <a:cubicBezTo>
                      <a:pt x="63882" y="132147"/>
                      <a:pt x="59309" y="140955"/>
                      <a:pt x="52859" y="148314"/>
                    </a:cubicBezTo>
                    <a:cubicBezTo>
                      <a:pt x="47146" y="155920"/>
                      <a:pt x="54763" y="157822"/>
                      <a:pt x="57619" y="158773"/>
                    </a:cubicBezTo>
                    <a:cubicBezTo>
                      <a:pt x="60475" y="159724"/>
                      <a:pt x="60475" y="164478"/>
                      <a:pt x="57619" y="170182"/>
                    </a:cubicBezTo>
                    <a:cubicBezTo>
                      <a:pt x="54763" y="175887"/>
                      <a:pt x="48098" y="172084"/>
                      <a:pt x="44290" y="171133"/>
                    </a:cubicBezTo>
                    <a:cubicBezTo>
                      <a:pt x="35814" y="171946"/>
                      <a:pt x="28308" y="176943"/>
                      <a:pt x="24296" y="184445"/>
                    </a:cubicBezTo>
                    <a:cubicBezTo>
                      <a:pt x="19913" y="190198"/>
                      <a:pt x="19175" y="197935"/>
                      <a:pt x="22392" y="204411"/>
                    </a:cubicBezTo>
                    <a:cubicBezTo>
                      <a:pt x="24296" y="209165"/>
                      <a:pt x="17631" y="214870"/>
                      <a:pt x="22392" y="224378"/>
                    </a:cubicBezTo>
                    <a:cubicBezTo>
                      <a:pt x="27152" y="233886"/>
                      <a:pt x="20488" y="235788"/>
                      <a:pt x="21440" y="243394"/>
                    </a:cubicBezTo>
                    <a:cubicBezTo>
                      <a:pt x="22392" y="251001"/>
                      <a:pt x="33817" y="250050"/>
                      <a:pt x="34769" y="257656"/>
                    </a:cubicBezTo>
                    <a:cubicBezTo>
                      <a:pt x="35721" y="265263"/>
                      <a:pt x="30961" y="268115"/>
                      <a:pt x="27152" y="268115"/>
                    </a:cubicBezTo>
                    <a:cubicBezTo>
                      <a:pt x="23344" y="268115"/>
                      <a:pt x="24296" y="275722"/>
                      <a:pt x="28104" y="277623"/>
                    </a:cubicBezTo>
                    <a:cubicBezTo>
                      <a:pt x="31913" y="279525"/>
                      <a:pt x="30961" y="292836"/>
                      <a:pt x="29057" y="296639"/>
                    </a:cubicBezTo>
                    <a:cubicBezTo>
                      <a:pt x="27152" y="300442"/>
                      <a:pt x="14775" y="296639"/>
                      <a:pt x="15727" y="301393"/>
                    </a:cubicBezTo>
                    <a:cubicBezTo>
                      <a:pt x="16679" y="306147"/>
                      <a:pt x="12871" y="313754"/>
                      <a:pt x="12871" y="317557"/>
                    </a:cubicBezTo>
                    <a:cubicBezTo>
                      <a:pt x="12871" y="321360"/>
                      <a:pt x="11919" y="333721"/>
                      <a:pt x="8111" y="330868"/>
                    </a:cubicBezTo>
                    <a:cubicBezTo>
                      <a:pt x="6203" y="329794"/>
                      <a:pt x="3967" y="329456"/>
                      <a:pt x="1827" y="329917"/>
                    </a:cubicBezTo>
                    <a:cubicBezTo>
                      <a:pt x="1875" y="330550"/>
                      <a:pt x="1875" y="331186"/>
                      <a:pt x="1827" y="331819"/>
                    </a:cubicBezTo>
                    <a:cubicBezTo>
                      <a:pt x="1369" y="339561"/>
                      <a:pt x="4706" y="347043"/>
                      <a:pt x="10776" y="351881"/>
                    </a:cubicBezTo>
                    <a:cubicBezTo>
                      <a:pt x="17251" y="357300"/>
                      <a:pt x="12205" y="365287"/>
                      <a:pt x="17822" y="372608"/>
                    </a:cubicBezTo>
                    <a:cubicBezTo>
                      <a:pt x="23439" y="379929"/>
                      <a:pt x="21725" y="385349"/>
                      <a:pt x="27914" y="390674"/>
                    </a:cubicBezTo>
                    <a:cubicBezTo>
                      <a:pt x="34103" y="395998"/>
                      <a:pt x="34769" y="398946"/>
                      <a:pt x="32103" y="405791"/>
                    </a:cubicBezTo>
                    <a:cubicBezTo>
                      <a:pt x="29437" y="412637"/>
                      <a:pt x="37435" y="410831"/>
                      <a:pt x="37721" y="415299"/>
                    </a:cubicBezTo>
                    <a:cubicBezTo>
                      <a:pt x="38006" y="419768"/>
                      <a:pt x="35912" y="428040"/>
                      <a:pt x="37721" y="432224"/>
                    </a:cubicBezTo>
                    <a:cubicBezTo>
                      <a:pt x="39530" y="436407"/>
                      <a:pt x="43909" y="432224"/>
                      <a:pt x="53430" y="432224"/>
                    </a:cubicBezTo>
                    <a:cubicBezTo>
                      <a:pt x="62951" y="432224"/>
                      <a:pt x="60570" y="425948"/>
                      <a:pt x="60856" y="420339"/>
                    </a:cubicBezTo>
                    <a:cubicBezTo>
                      <a:pt x="61142" y="414729"/>
                      <a:pt x="65902" y="417391"/>
                      <a:pt x="67045" y="413873"/>
                    </a:cubicBezTo>
                    <a:cubicBezTo>
                      <a:pt x="68187" y="410355"/>
                      <a:pt x="76565" y="409404"/>
                      <a:pt x="83611" y="412352"/>
                    </a:cubicBezTo>
                    <a:cubicBezTo>
                      <a:pt x="90656" y="415299"/>
                      <a:pt x="93988" y="410260"/>
                      <a:pt x="95226" y="402844"/>
                    </a:cubicBezTo>
                    <a:cubicBezTo>
                      <a:pt x="96464" y="395428"/>
                      <a:pt x="100177" y="404270"/>
                      <a:pt x="102272" y="405791"/>
                    </a:cubicBezTo>
                    <a:cubicBezTo>
                      <a:pt x="104366" y="407313"/>
                      <a:pt x="110650" y="394857"/>
                      <a:pt x="113506" y="386775"/>
                    </a:cubicBezTo>
                    <a:cubicBezTo>
                      <a:pt x="116362" y="378693"/>
                      <a:pt x="113506" y="380215"/>
                      <a:pt x="106461" y="387916"/>
                    </a:cubicBezTo>
                    <a:cubicBezTo>
                      <a:pt x="99415" y="395618"/>
                      <a:pt x="103509" y="380215"/>
                      <a:pt x="106461" y="374034"/>
                    </a:cubicBezTo>
                    <a:cubicBezTo>
                      <a:pt x="108321" y="364631"/>
                      <a:pt x="109404" y="355091"/>
                      <a:pt x="109698" y="345510"/>
                    </a:cubicBezTo>
                    <a:cubicBezTo>
                      <a:pt x="110294" y="339419"/>
                      <a:pt x="114893" y="334476"/>
                      <a:pt x="120932" y="333435"/>
                    </a:cubicBezTo>
                    <a:cubicBezTo>
                      <a:pt x="129596" y="331629"/>
                      <a:pt x="140831" y="320980"/>
                      <a:pt x="139022" y="316511"/>
                    </a:cubicBezTo>
                    <a:cubicBezTo>
                      <a:pt x="137213" y="312042"/>
                      <a:pt x="150923" y="304721"/>
                      <a:pt x="150923" y="300252"/>
                    </a:cubicBezTo>
                    <a:cubicBezTo>
                      <a:pt x="150923" y="295783"/>
                      <a:pt x="136642" y="282187"/>
                      <a:pt x="131881" y="279240"/>
                    </a:cubicBezTo>
                    <a:cubicBezTo>
                      <a:pt x="127121" y="276292"/>
                      <a:pt x="116743" y="278669"/>
                      <a:pt x="117600" y="275436"/>
                    </a:cubicBezTo>
                    <a:cubicBezTo>
                      <a:pt x="117640" y="267860"/>
                      <a:pt x="116842" y="260303"/>
                      <a:pt x="115220" y="252902"/>
                    </a:cubicBezTo>
                    <a:cubicBezTo>
                      <a:pt x="114077" y="246437"/>
                      <a:pt x="122646" y="239591"/>
                      <a:pt x="122646" y="233886"/>
                    </a:cubicBezTo>
                    <a:cubicBezTo>
                      <a:pt x="122646" y="228181"/>
                      <a:pt x="122646" y="220575"/>
                      <a:pt x="127978" y="218483"/>
                    </a:cubicBezTo>
                    <a:cubicBezTo>
                      <a:pt x="133309" y="216391"/>
                      <a:pt x="130072" y="211067"/>
                      <a:pt x="137499" y="208975"/>
                    </a:cubicBezTo>
                    <a:cubicBezTo>
                      <a:pt x="144925" y="206883"/>
                      <a:pt x="143401" y="196615"/>
                      <a:pt x="151399" y="193382"/>
                    </a:cubicBezTo>
                    <a:cubicBezTo>
                      <a:pt x="159397" y="190149"/>
                      <a:pt x="159968" y="187392"/>
                      <a:pt x="170441" y="182353"/>
                    </a:cubicBezTo>
                    <a:cubicBezTo>
                      <a:pt x="182215" y="176911"/>
                      <a:pt x="192721" y="169074"/>
                      <a:pt x="201288" y="159343"/>
                    </a:cubicBezTo>
                    <a:cubicBezTo>
                      <a:pt x="204240" y="153068"/>
                      <a:pt x="190625" y="146603"/>
                      <a:pt x="199194" y="140327"/>
                    </a:cubicBezTo>
                    <a:cubicBezTo>
                      <a:pt x="207762" y="134052"/>
                      <a:pt x="200622" y="126446"/>
                      <a:pt x="206905" y="124069"/>
                    </a:cubicBezTo>
                    <a:cubicBezTo>
                      <a:pt x="212089" y="121818"/>
                      <a:pt x="216588" y="118244"/>
                      <a:pt x="219949" y="113705"/>
                    </a:cubicBezTo>
                    <a:cubicBezTo>
                      <a:pt x="224328" y="108951"/>
                      <a:pt x="230326" y="113705"/>
                      <a:pt x="240990" y="111613"/>
                    </a:cubicBezTo>
                    <a:cubicBezTo>
                      <a:pt x="244578" y="111075"/>
                      <a:pt x="248238" y="111269"/>
                      <a:pt x="251748" y="112184"/>
                    </a:cubicBezTo>
                    <a:cubicBezTo>
                      <a:pt x="251834" y="108507"/>
                      <a:pt x="250877" y="104881"/>
                      <a:pt x="248987" y="101725"/>
                    </a:cubicBezTo>
                    <a:close/>
                    <a:moveTo>
                      <a:pt x="148828" y="361959"/>
                    </a:moveTo>
                    <a:cubicBezTo>
                      <a:pt x="137594" y="361959"/>
                      <a:pt x="132262" y="384398"/>
                      <a:pt x="135214" y="388011"/>
                    </a:cubicBezTo>
                    <a:cubicBezTo>
                      <a:pt x="138165" y="391624"/>
                      <a:pt x="160063" y="361674"/>
                      <a:pt x="148828" y="361959"/>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548" name="Google Shape;1548;p28"/>
              <p:cNvSpPr/>
              <p:nvPr/>
            </p:nvSpPr>
            <p:spPr>
              <a:xfrm>
                <a:off x="12996321" y="4346588"/>
                <a:ext cx="291845" cy="134516"/>
              </a:xfrm>
              <a:custGeom>
                <a:rect b="b" l="l" r="r" t="t"/>
                <a:pathLst>
                  <a:path extrusionOk="0" h="57048" w="123770">
                    <a:moveTo>
                      <a:pt x="116642" y="17024"/>
                    </a:moveTo>
                    <a:cubicBezTo>
                      <a:pt x="119117" y="11795"/>
                      <a:pt x="125496" y="10844"/>
                      <a:pt x="120736" y="3903"/>
                    </a:cubicBezTo>
                    <a:cubicBezTo>
                      <a:pt x="119462" y="4937"/>
                      <a:pt x="117961" y="5653"/>
                      <a:pt x="116356" y="5995"/>
                    </a:cubicBezTo>
                    <a:cubicBezTo>
                      <a:pt x="107787" y="8372"/>
                      <a:pt x="89126" y="100"/>
                      <a:pt x="78273" y="2097"/>
                    </a:cubicBezTo>
                    <a:cubicBezTo>
                      <a:pt x="67419" y="4093"/>
                      <a:pt x="45997" y="4188"/>
                      <a:pt x="40951" y="9513"/>
                    </a:cubicBezTo>
                    <a:cubicBezTo>
                      <a:pt x="35905" y="14837"/>
                      <a:pt x="23147" y="16359"/>
                      <a:pt x="28764" y="21113"/>
                    </a:cubicBezTo>
                    <a:cubicBezTo>
                      <a:pt x="34382" y="25867"/>
                      <a:pt x="28764" y="28149"/>
                      <a:pt x="32954" y="33758"/>
                    </a:cubicBezTo>
                    <a:cubicBezTo>
                      <a:pt x="37143" y="39368"/>
                      <a:pt x="39142" y="41840"/>
                      <a:pt x="44759" y="40604"/>
                    </a:cubicBezTo>
                    <a:cubicBezTo>
                      <a:pt x="50377" y="39368"/>
                      <a:pt x="54851" y="42316"/>
                      <a:pt x="48854" y="48591"/>
                    </a:cubicBezTo>
                    <a:cubicBezTo>
                      <a:pt x="48854" y="48591"/>
                      <a:pt x="48854" y="48591"/>
                      <a:pt x="48854" y="48591"/>
                    </a:cubicBezTo>
                    <a:cubicBezTo>
                      <a:pt x="56021" y="47565"/>
                      <a:pt x="63298" y="47565"/>
                      <a:pt x="70466" y="48591"/>
                    </a:cubicBezTo>
                    <a:cubicBezTo>
                      <a:pt x="72846" y="50397"/>
                      <a:pt x="87032" y="61617"/>
                      <a:pt x="90554" y="60476"/>
                    </a:cubicBezTo>
                    <a:cubicBezTo>
                      <a:pt x="96928" y="60179"/>
                      <a:pt x="103315" y="60593"/>
                      <a:pt x="109596" y="61712"/>
                    </a:cubicBezTo>
                    <a:cubicBezTo>
                      <a:pt x="108586" y="59879"/>
                      <a:pt x="108895" y="57601"/>
                      <a:pt x="110358" y="56102"/>
                    </a:cubicBezTo>
                    <a:cubicBezTo>
                      <a:pt x="113024" y="53915"/>
                      <a:pt x="118736" y="53915"/>
                      <a:pt x="115690" y="49447"/>
                    </a:cubicBezTo>
                    <a:cubicBezTo>
                      <a:pt x="112943" y="46563"/>
                      <a:pt x="111351" y="42775"/>
                      <a:pt x="111215" y="38798"/>
                    </a:cubicBezTo>
                    <a:cubicBezTo>
                      <a:pt x="110399" y="35015"/>
                      <a:pt x="109953" y="31162"/>
                      <a:pt x="109882" y="27293"/>
                    </a:cubicBezTo>
                    <a:cubicBezTo>
                      <a:pt x="110453" y="23775"/>
                      <a:pt x="113976" y="22824"/>
                      <a:pt x="116642" y="17024"/>
                    </a:cubicBezTo>
                    <a:close/>
                    <a:moveTo>
                      <a:pt x="11913" y="31477"/>
                    </a:moveTo>
                    <a:cubicBezTo>
                      <a:pt x="1249" y="34424"/>
                      <a:pt x="-274" y="49161"/>
                      <a:pt x="4010" y="48876"/>
                    </a:cubicBezTo>
                    <a:cubicBezTo>
                      <a:pt x="11798" y="45884"/>
                      <a:pt x="18846" y="41246"/>
                      <a:pt x="24671" y="35280"/>
                    </a:cubicBezTo>
                    <a:cubicBezTo>
                      <a:pt x="27812" y="32047"/>
                      <a:pt x="22481" y="28434"/>
                      <a:pt x="11722" y="31477"/>
                    </a:cubicBezTo>
                    <a:close/>
                    <a:moveTo>
                      <a:pt x="20862" y="22824"/>
                    </a:moveTo>
                    <a:cubicBezTo>
                      <a:pt x="23243" y="18451"/>
                      <a:pt x="3725" y="20352"/>
                      <a:pt x="8104" y="24346"/>
                    </a:cubicBezTo>
                    <a:cubicBezTo>
                      <a:pt x="11845" y="27409"/>
                      <a:pt x="17364" y="26865"/>
                      <a:pt x="20432" y="23130"/>
                    </a:cubicBezTo>
                    <a:cubicBezTo>
                      <a:pt x="20514" y="23030"/>
                      <a:pt x="20594" y="22928"/>
                      <a:pt x="20672" y="22824"/>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549" name="Google Shape;1549;p28"/>
              <p:cNvSpPr/>
              <p:nvPr/>
            </p:nvSpPr>
            <p:spPr>
              <a:xfrm>
                <a:off x="12209195" y="2528592"/>
                <a:ext cx="1212277" cy="1928071"/>
              </a:xfrm>
              <a:custGeom>
                <a:rect b="b" l="l" r="r" t="t"/>
                <a:pathLst>
                  <a:path extrusionOk="0" h="817689" w="514124">
                    <a:moveTo>
                      <a:pt x="502633" y="439087"/>
                    </a:moveTo>
                    <a:cubicBezTo>
                      <a:pt x="501396" y="443555"/>
                      <a:pt x="493112" y="442605"/>
                      <a:pt x="493779" y="438231"/>
                    </a:cubicBezTo>
                    <a:cubicBezTo>
                      <a:pt x="494445" y="433857"/>
                      <a:pt x="481306" y="430339"/>
                      <a:pt x="480735" y="428152"/>
                    </a:cubicBezTo>
                    <a:cubicBezTo>
                      <a:pt x="480164" y="425966"/>
                      <a:pt x="486067" y="426346"/>
                      <a:pt x="490732" y="429008"/>
                    </a:cubicBezTo>
                    <a:cubicBezTo>
                      <a:pt x="495397" y="431670"/>
                      <a:pt x="498730" y="429959"/>
                      <a:pt x="504061" y="424920"/>
                    </a:cubicBezTo>
                    <a:cubicBezTo>
                      <a:pt x="509393" y="419880"/>
                      <a:pt x="516819" y="423969"/>
                      <a:pt x="517771" y="419595"/>
                    </a:cubicBezTo>
                    <a:cubicBezTo>
                      <a:pt x="518723" y="415221"/>
                      <a:pt x="509107" y="412179"/>
                      <a:pt x="507393" y="409517"/>
                    </a:cubicBezTo>
                    <a:cubicBezTo>
                      <a:pt x="503495" y="405436"/>
                      <a:pt x="497826" y="403549"/>
                      <a:pt x="492255" y="404477"/>
                    </a:cubicBezTo>
                    <a:cubicBezTo>
                      <a:pt x="485781" y="405618"/>
                      <a:pt x="485400" y="402956"/>
                      <a:pt x="481592" y="399438"/>
                    </a:cubicBezTo>
                    <a:cubicBezTo>
                      <a:pt x="477784" y="395920"/>
                      <a:pt x="465883" y="401815"/>
                      <a:pt x="465883" y="410087"/>
                    </a:cubicBezTo>
                    <a:cubicBezTo>
                      <a:pt x="465883" y="418359"/>
                      <a:pt x="458457" y="416267"/>
                      <a:pt x="461122" y="411894"/>
                    </a:cubicBezTo>
                    <a:cubicBezTo>
                      <a:pt x="463788" y="407520"/>
                      <a:pt x="457600" y="402386"/>
                      <a:pt x="463503" y="400579"/>
                    </a:cubicBezTo>
                    <a:cubicBezTo>
                      <a:pt x="469405" y="398773"/>
                      <a:pt x="466168" y="390310"/>
                      <a:pt x="455220" y="389360"/>
                    </a:cubicBezTo>
                    <a:cubicBezTo>
                      <a:pt x="444271" y="388409"/>
                      <a:pt x="440081" y="397632"/>
                      <a:pt x="442747" y="400579"/>
                    </a:cubicBezTo>
                    <a:cubicBezTo>
                      <a:pt x="445413" y="403527"/>
                      <a:pt x="435321" y="416267"/>
                      <a:pt x="430941" y="416267"/>
                    </a:cubicBezTo>
                    <a:cubicBezTo>
                      <a:pt x="426562" y="416267"/>
                      <a:pt x="431513" y="405333"/>
                      <a:pt x="430941" y="399438"/>
                    </a:cubicBezTo>
                    <a:cubicBezTo>
                      <a:pt x="430370" y="393543"/>
                      <a:pt x="426466" y="396776"/>
                      <a:pt x="418183" y="406284"/>
                    </a:cubicBezTo>
                    <a:cubicBezTo>
                      <a:pt x="409900" y="415792"/>
                      <a:pt x="403712" y="424254"/>
                      <a:pt x="399142" y="425300"/>
                    </a:cubicBezTo>
                    <a:cubicBezTo>
                      <a:pt x="394572" y="426346"/>
                      <a:pt x="394953" y="416743"/>
                      <a:pt x="402664" y="412559"/>
                    </a:cubicBezTo>
                    <a:cubicBezTo>
                      <a:pt x="410376" y="408376"/>
                      <a:pt x="410662" y="397156"/>
                      <a:pt x="415708" y="397156"/>
                    </a:cubicBezTo>
                    <a:cubicBezTo>
                      <a:pt x="420754" y="397156"/>
                      <a:pt x="420754" y="391261"/>
                      <a:pt x="413328" y="389455"/>
                    </a:cubicBezTo>
                    <a:cubicBezTo>
                      <a:pt x="405902" y="387648"/>
                      <a:pt x="404759" y="396015"/>
                      <a:pt x="402379" y="398392"/>
                    </a:cubicBezTo>
                    <a:cubicBezTo>
                      <a:pt x="399999" y="400769"/>
                      <a:pt x="387907" y="394209"/>
                      <a:pt x="388193" y="396586"/>
                    </a:cubicBezTo>
                    <a:cubicBezTo>
                      <a:pt x="388479" y="398963"/>
                      <a:pt x="381624" y="399819"/>
                      <a:pt x="384575" y="404287"/>
                    </a:cubicBezTo>
                    <a:cubicBezTo>
                      <a:pt x="387526" y="408756"/>
                      <a:pt x="383147" y="412559"/>
                      <a:pt x="380195" y="407235"/>
                    </a:cubicBezTo>
                    <a:cubicBezTo>
                      <a:pt x="377244" y="401910"/>
                      <a:pt x="369818" y="405999"/>
                      <a:pt x="366200" y="411989"/>
                    </a:cubicBezTo>
                    <a:cubicBezTo>
                      <a:pt x="362582" y="417979"/>
                      <a:pt x="357917" y="417598"/>
                      <a:pt x="361535" y="419690"/>
                    </a:cubicBezTo>
                    <a:cubicBezTo>
                      <a:pt x="364364" y="422203"/>
                      <a:pt x="364617" y="426530"/>
                      <a:pt x="362101" y="429355"/>
                    </a:cubicBezTo>
                    <a:cubicBezTo>
                      <a:pt x="361374" y="430172"/>
                      <a:pt x="360461" y="430803"/>
                      <a:pt x="359440" y="431195"/>
                    </a:cubicBezTo>
                    <a:cubicBezTo>
                      <a:pt x="354109" y="432716"/>
                      <a:pt x="356203" y="416743"/>
                      <a:pt x="352014" y="418169"/>
                    </a:cubicBezTo>
                    <a:cubicBezTo>
                      <a:pt x="347825" y="419595"/>
                      <a:pt x="350491" y="410467"/>
                      <a:pt x="356203" y="410467"/>
                    </a:cubicBezTo>
                    <a:cubicBezTo>
                      <a:pt x="361513" y="409453"/>
                      <a:pt x="365706" y="405377"/>
                      <a:pt x="366866" y="400104"/>
                    </a:cubicBezTo>
                    <a:cubicBezTo>
                      <a:pt x="365819" y="396681"/>
                      <a:pt x="359726" y="397442"/>
                      <a:pt x="359726" y="401910"/>
                    </a:cubicBezTo>
                    <a:cubicBezTo>
                      <a:pt x="359726" y="406379"/>
                      <a:pt x="350871" y="405428"/>
                      <a:pt x="343445" y="405143"/>
                    </a:cubicBezTo>
                    <a:cubicBezTo>
                      <a:pt x="336019" y="404858"/>
                      <a:pt x="336304" y="413700"/>
                      <a:pt x="344588" y="418454"/>
                    </a:cubicBezTo>
                    <a:cubicBezTo>
                      <a:pt x="352871" y="423208"/>
                      <a:pt x="343159" y="426156"/>
                      <a:pt x="338970" y="422638"/>
                    </a:cubicBezTo>
                    <a:cubicBezTo>
                      <a:pt x="334327" y="419792"/>
                      <a:pt x="328476" y="419792"/>
                      <a:pt x="323832" y="422638"/>
                    </a:cubicBezTo>
                    <a:cubicBezTo>
                      <a:pt x="319453" y="424730"/>
                      <a:pt x="334496" y="430054"/>
                      <a:pt x="335162" y="432716"/>
                    </a:cubicBezTo>
                    <a:cubicBezTo>
                      <a:pt x="335828" y="435378"/>
                      <a:pt x="327450" y="429484"/>
                      <a:pt x="325641" y="431480"/>
                    </a:cubicBezTo>
                    <a:cubicBezTo>
                      <a:pt x="323832" y="433477"/>
                      <a:pt x="315549" y="430054"/>
                      <a:pt x="314978" y="425015"/>
                    </a:cubicBezTo>
                    <a:cubicBezTo>
                      <a:pt x="314407" y="419976"/>
                      <a:pt x="301078" y="427107"/>
                      <a:pt x="308504" y="428818"/>
                    </a:cubicBezTo>
                    <a:cubicBezTo>
                      <a:pt x="315930" y="430529"/>
                      <a:pt x="313169" y="435378"/>
                      <a:pt x="313169" y="441844"/>
                    </a:cubicBezTo>
                    <a:cubicBezTo>
                      <a:pt x="313169" y="448309"/>
                      <a:pt x="304600" y="443365"/>
                      <a:pt x="306409" y="437755"/>
                    </a:cubicBezTo>
                    <a:cubicBezTo>
                      <a:pt x="308218" y="432146"/>
                      <a:pt x="301078" y="433287"/>
                      <a:pt x="295175" y="436805"/>
                    </a:cubicBezTo>
                    <a:cubicBezTo>
                      <a:pt x="289272" y="440323"/>
                      <a:pt x="296031" y="430339"/>
                      <a:pt x="293651" y="425300"/>
                    </a:cubicBezTo>
                    <a:cubicBezTo>
                      <a:pt x="291271" y="420261"/>
                      <a:pt x="285939" y="425300"/>
                      <a:pt x="279751" y="426441"/>
                    </a:cubicBezTo>
                    <a:cubicBezTo>
                      <a:pt x="273562" y="427582"/>
                      <a:pt x="270230" y="427962"/>
                      <a:pt x="274133" y="432146"/>
                    </a:cubicBezTo>
                    <a:cubicBezTo>
                      <a:pt x="278037" y="436329"/>
                      <a:pt x="277371" y="441654"/>
                      <a:pt x="272324" y="441654"/>
                    </a:cubicBezTo>
                    <a:cubicBezTo>
                      <a:pt x="267278" y="441654"/>
                      <a:pt x="265184" y="441654"/>
                      <a:pt x="265755" y="446408"/>
                    </a:cubicBezTo>
                    <a:cubicBezTo>
                      <a:pt x="266327" y="451162"/>
                      <a:pt x="259281" y="451447"/>
                      <a:pt x="258710" y="447264"/>
                    </a:cubicBezTo>
                    <a:cubicBezTo>
                      <a:pt x="258139" y="443080"/>
                      <a:pt x="248046" y="444316"/>
                      <a:pt x="245095" y="449070"/>
                    </a:cubicBezTo>
                    <a:cubicBezTo>
                      <a:pt x="242144" y="453824"/>
                      <a:pt x="233765" y="457342"/>
                      <a:pt x="234717" y="462667"/>
                    </a:cubicBezTo>
                    <a:cubicBezTo>
                      <a:pt x="235670" y="467991"/>
                      <a:pt x="242048" y="460004"/>
                      <a:pt x="247475" y="461716"/>
                    </a:cubicBezTo>
                    <a:cubicBezTo>
                      <a:pt x="252902" y="463427"/>
                      <a:pt x="247475" y="466184"/>
                      <a:pt x="250141" y="468847"/>
                    </a:cubicBezTo>
                    <a:cubicBezTo>
                      <a:pt x="252807" y="471509"/>
                      <a:pt x="252426" y="478355"/>
                      <a:pt x="248332" y="474171"/>
                    </a:cubicBezTo>
                    <a:cubicBezTo>
                      <a:pt x="244238" y="469988"/>
                      <a:pt x="238811" y="469132"/>
                      <a:pt x="237954" y="475407"/>
                    </a:cubicBezTo>
                    <a:cubicBezTo>
                      <a:pt x="237098" y="481683"/>
                      <a:pt x="232623" y="474456"/>
                      <a:pt x="229005" y="470083"/>
                    </a:cubicBezTo>
                    <a:cubicBezTo>
                      <a:pt x="225387" y="465709"/>
                      <a:pt x="221960" y="478355"/>
                      <a:pt x="218056" y="475407"/>
                    </a:cubicBezTo>
                    <a:cubicBezTo>
                      <a:pt x="214152" y="472460"/>
                      <a:pt x="225768" y="463237"/>
                      <a:pt x="222816" y="458768"/>
                    </a:cubicBezTo>
                    <a:cubicBezTo>
                      <a:pt x="219865" y="454299"/>
                      <a:pt x="217770" y="461526"/>
                      <a:pt x="211011" y="468276"/>
                    </a:cubicBezTo>
                    <a:cubicBezTo>
                      <a:pt x="204251" y="475027"/>
                      <a:pt x="195015" y="474837"/>
                      <a:pt x="198252" y="477784"/>
                    </a:cubicBezTo>
                    <a:cubicBezTo>
                      <a:pt x="201490" y="480732"/>
                      <a:pt x="191397" y="482823"/>
                      <a:pt x="189684" y="488433"/>
                    </a:cubicBezTo>
                    <a:cubicBezTo>
                      <a:pt x="187970" y="494043"/>
                      <a:pt x="173975" y="496135"/>
                      <a:pt x="165025" y="502030"/>
                    </a:cubicBezTo>
                    <a:cubicBezTo>
                      <a:pt x="156075" y="507925"/>
                      <a:pt x="166834" y="508210"/>
                      <a:pt x="171880" y="502600"/>
                    </a:cubicBezTo>
                    <a:cubicBezTo>
                      <a:pt x="176926" y="496990"/>
                      <a:pt x="178735" y="500223"/>
                      <a:pt x="186732" y="495184"/>
                    </a:cubicBezTo>
                    <a:cubicBezTo>
                      <a:pt x="194730" y="490145"/>
                      <a:pt x="203299" y="485676"/>
                      <a:pt x="206250" y="488148"/>
                    </a:cubicBezTo>
                    <a:cubicBezTo>
                      <a:pt x="209575" y="490971"/>
                      <a:pt x="214562" y="490569"/>
                      <a:pt x="217389" y="487248"/>
                    </a:cubicBezTo>
                    <a:cubicBezTo>
                      <a:pt x="217633" y="486962"/>
                      <a:pt x="217856" y="486659"/>
                      <a:pt x="218056" y="486341"/>
                    </a:cubicBezTo>
                    <a:cubicBezTo>
                      <a:pt x="220218" y="482737"/>
                      <a:pt x="224895" y="481566"/>
                      <a:pt x="228504" y="483724"/>
                    </a:cubicBezTo>
                    <a:cubicBezTo>
                      <a:pt x="229278" y="484187"/>
                      <a:pt x="229963" y="484783"/>
                      <a:pt x="230528" y="485486"/>
                    </a:cubicBezTo>
                    <a:cubicBezTo>
                      <a:pt x="234432" y="488718"/>
                      <a:pt x="224054" y="491381"/>
                      <a:pt x="228719" y="496135"/>
                    </a:cubicBezTo>
                    <a:cubicBezTo>
                      <a:pt x="233384" y="500889"/>
                      <a:pt x="223102" y="503456"/>
                      <a:pt x="223102" y="499368"/>
                    </a:cubicBezTo>
                    <a:cubicBezTo>
                      <a:pt x="223102" y="495279"/>
                      <a:pt x="217199" y="491666"/>
                      <a:pt x="215105" y="495469"/>
                    </a:cubicBezTo>
                    <a:cubicBezTo>
                      <a:pt x="213010" y="499272"/>
                      <a:pt x="209487" y="503456"/>
                      <a:pt x="205584" y="503836"/>
                    </a:cubicBezTo>
                    <a:cubicBezTo>
                      <a:pt x="201680" y="504217"/>
                      <a:pt x="197586" y="511157"/>
                      <a:pt x="197586" y="518288"/>
                    </a:cubicBezTo>
                    <a:cubicBezTo>
                      <a:pt x="197586" y="525419"/>
                      <a:pt x="190731" y="518288"/>
                      <a:pt x="190160" y="524469"/>
                    </a:cubicBezTo>
                    <a:cubicBezTo>
                      <a:pt x="189589" y="530649"/>
                      <a:pt x="180068" y="541678"/>
                      <a:pt x="171785" y="549665"/>
                    </a:cubicBezTo>
                    <a:cubicBezTo>
                      <a:pt x="163502" y="557652"/>
                      <a:pt x="171213" y="559173"/>
                      <a:pt x="168548" y="564497"/>
                    </a:cubicBezTo>
                    <a:cubicBezTo>
                      <a:pt x="165882" y="569822"/>
                      <a:pt x="156075" y="565068"/>
                      <a:pt x="152838" y="567160"/>
                    </a:cubicBezTo>
                    <a:cubicBezTo>
                      <a:pt x="149601" y="569251"/>
                      <a:pt x="154552" y="581612"/>
                      <a:pt x="150172" y="585510"/>
                    </a:cubicBezTo>
                    <a:cubicBezTo>
                      <a:pt x="145793" y="589408"/>
                      <a:pt x="150172" y="595018"/>
                      <a:pt x="150172" y="599107"/>
                    </a:cubicBezTo>
                    <a:cubicBezTo>
                      <a:pt x="150172" y="603195"/>
                      <a:pt x="138652" y="596444"/>
                      <a:pt x="137700" y="600818"/>
                    </a:cubicBezTo>
                    <a:cubicBezTo>
                      <a:pt x="136748" y="605192"/>
                      <a:pt x="126751" y="604146"/>
                      <a:pt x="123800" y="605287"/>
                    </a:cubicBezTo>
                    <a:cubicBezTo>
                      <a:pt x="120848" y="606428"/>
                      <a:pt x="129703" y="613559"/>
                      <a:pt x="135034" y="617742"/>
                    </a:cubicBezTo>
                    <a:cubicBezTo>
                      <a:pt x="140366" y="621926"/>
                      <a:pt x="129988" y="625064"/>
                      <a:pt x="128846" y="620405"/>
                    </a:cubicBezTo>
                    <a:cubicBezTo>
                      <a:pt x="127703" y="615746"/>
                      <a:pt x="120277" y="623352"/>
                      <a:pt x="111042" y="627441"/>
                    </a:cubicBezTo>
                    <a:cubicBezTo>
                      <a:pt x="101807" y="631529"/>
                      <a:pt x="105710" y="639896"/>
                      <a:pt x="98570" y="640181"/>
                    </a:cubicBezTo>
                    <a:cubicBezTo>
                      <a:pt x="91429" y="640467"/>
                      <a:pt x="93524" y="651686"/>
                      <a:pt x="89049" y="655299"/>
                    </a:cubicBezTo>
                    <a:cubicBezTo>
                      <a:pt x="84574" y="658912"/>
                      <a:pt x="85431" y="647027"/>
                      <a:pt x="78005" y="646742"/>
                    </a:cubicBezTo>
                    <a:cubicBezTo>
                      <a:pt x="70579" y="646457"/>
                      <a:pt x="71245" y="651686"/>
                      <a:pt x="75720" y="657961"/>
                    </a:cubicBezTo>
                    <a:cubicBezTo>
                      <a:pt x="80194" y="664237"/>
                      <a:pt x="68865" y="659483"/>
                      <a:pt x="64675" y="664807"/>
                    </a:cubicBezTo>
                    <a:cubicBezTo>
                      <a:pt x="60486" y="670132"/>
                      <a:pt x="48681" y="667469"/>
                      <a:pt x="45634" y="671843"/>
                    </a:cubicBezTo>
                    <a:cubicBezTo>
                      <a:pt x="42587" y="676217"/>
                      <a:pt x="54488" y="676312"/>
                      <a:pt x="56297" y="679830"/>
                    </a:cubicBezTo>
                    <a:cubicBezTo>
                      <a:pt x="58106" y="683348"/>
                      <a:pt x="45634" y="681636"/>
                      <a:pt x="39160" y="679830"/>
                    </a:cubicBezTo>
                    <a:cubicBezTo>
                      <a:pt x="32686" y="678023"/>
                      <a:pt x="34399" y="688102"/>
                      <a:pt x="28496" y="686961"/>
                    </a:cubicBezTo>
                    <a:cubicBezTo>
                      <a:pt x="22594" y="685820"/>
                      <a:pt x="15167" y="692000"/>
                      <a:pt x="18976" y="696469"/>
                    </a:cubicBezTo>
                    <a:cubicBezTo>
                      <a:pt x="22784" y="700938"/>
                      <a:pt x="15739" y="701128"/>
                      <a:pt x="11549" y="698465"/>
                    </a:cubicBezTo>
                    <a:cubicBezTo>
                      <a:pt x="7360" y="695803"/>
                      <a:pt x="3933" y="702364"/>
                      <a:pt x="2029" y="707403"/>
                    </a:cubicBezTo>
                    <a:cubicBezTo>
                      <a:pt x="124" y="712442"/>
                      <a:pt x="10026" y="715104"/>
                      <a:pt x="9740" y="716911"/>
                    </a:cubicBezTo>
                    <a:cubicBezTo>
                      <a:pt x="9455" y="718718"/>
                      <a:pt x="2029" y="723186"/>
                      <a:pt x="7360" y="724327"/>
                    </a:cubicBezTo>
                    <a:cubicBezTo>
                      <a:pt x="12692" y="725468"/>
                      <a:pt x="8884" y="730222"/>
                      <a:pt x="5266" y="731744"/>
                    </a:cubicBezTo>
                    <a:cubicBezTo>
                      <a:pt x="1648" y="733265"/>
                      <a:pt x="1743" y="736783"/>
                      <a:pt x="5266" y="741252"/>
                    </a:cubicBezTo>
                    <a:cubicBezTo>
                      <a:pt x="8788" y="745720"/>
                      <a:pt x="-923" y="746576"/>
                      <a:pt x="3838" y="753327"/>
                    </a:cubicBezTo>
                    <a:cubicBezTo>
                      <a:pt x="8598" y="760077"/>
                      <a:pt x="12121" y="751520"/>
                      <a:pt x="14120" y="756559"/>
                    </a:cubicBezTo>
                    <a:cubicBezTo>
                      <a:pt x="16120" y="761599"/>
                      <a:pt x="21832" y="757225"/>
                      <a:pt x="28401" y="751235"/>
                    </a:cubicBezTo>
                    <a:cubicBezTo>
                      <a:pt x="34971" y="745245"/>
                      <a:pt x="37256" y="757796"/>
                      <a:pt x="31924" y="757510"/>
                    </a:cubicBezTo>
                    <a:cubicBezTo>
                      <a:pt x="26592" y="757225"/>
                      <a:pt x="20404" y="760458"/>
                      <a:pt x="21546" y="765782"/>
                    </a:cubicBezTo>
                    <a:cubicBezTo>
                      <a:pt x="22689" y="771107"/>
                      <a:pt x="13263" y="770251"/>
                      <a:pt x="13549" y="763690"/>
                    </a:cubicBezTo>
                    <a:cubicBezTo>
                      <a:pt x="13834" y="757130"/>
                      <a:pt x="2600" y="764831"/>
                      <a:pt x="6789" y="769585"/>
                    </a:cubicBezTo>
                    <a:cubicBezTo>
                      <a:pt x="10978" y="774339"/>
                      <a:pt x="5266" y="777002"/>
                      <a:pt x="5266" y="781470"/>
                    </a:cubicBezTo>
                    <a:cubicBezTo>
                      <a:pt x="5266" y="785939"/>
                      <a:pt x="13263" y="784988"/>
                      <a:pt x="16500" y="779949"/>
                    </a:cubicBezTo>
                    <a:cubicBezTo>
                      <a:pt x="17915" y="777133"/>
                      <a:pt x="21347" y="775995"/>
                      <a:pt x="24168" y="777407"/>
                    </a:cubicBezTo>
                    <a:cubicBezTo>
                      <a:pt x="25676" y="778163"/>
                      <a:pt x="26773" y="779546"/>
                      <a:pt x="27164" y="781185"/>
                    </a:cubicBezTo>
                    <a:cubicBezTo>
                      <a:pt x="29258" y="786225"/>
                      <a:pt x="22213" y="782326"/>
                      <a:pt x="22213" y="789172"/>
                    </a:cubicBezTo>
                    <a:cubicBezTo>
                      <a:pt x="22213" y="796018"/>
                      <a:pt x="17738" y="790028"/>
                      <a:pt x="13834" y="795352"/>
                    </a:cubicBezTo>
                    <a:cubicBezTo>
                      <a:pt x="9931" y="800677"/>
                      <a:pt x="28972" y="810470"/>
                      <a:pt x="34876" y="811896"/>
                    </a:cubicBezTo>
                    <a:cubicBezTo>
                      <a:pt x="40778" y="813322"/>
                      <a:pt x="46491" y="819883"/>
                      <a:pt x="58297" y="818171"/>
                    </a:cubicBezTo>
                    <a:cubicBezTo>
                      <a:pt x="70102" y="816460"/>
                      <a:pt x="92667" y="794497"/>
                      <a:pt x="95618" y="790598"/>
                    </a:cubicBezTo>
                    <a:cubicBezTo>
                      <a:pt x="98570" y="786700"/>
                      <a:pt x="105139" y="791264"/>
                      <a:pt x="109614" y="787651"/>
                    </a:cubicBezTo>
                    <a:cubicBezTo>
                      <a:pt x="114089" y="784038"/>
                      <a:pt x="111328" y="774910"/>
                      <a:pt x="114660" y="773198"/>
                    </a:cubicBezTo>
                    <a:cubicBezTo>
                      <a:pt x="117992" y="771487"/>
                      <a:pt x="119611" y="782707"/>
                      <a:pt x="122657" y="784133"/>
                    </a:cubicBezTo>
                    <a:cubicBezTo>
                      <a:pt x="125704" y="785559"/>
                      <a:pt x="127227" y="787270"/>
                      <a:pt x="127323" y="793641"/>
                    </a:cubicBezTo>
                    <a:cubicBezTo>
                      <a:pt x="129463" y="793179"/>
                      <a:pt x="131699" y="793518"/>
                      <a:pt x="133606" y="794592"/>
                    </a:cubicBezTo>
                    <a:cubicBezTo>
                      <a:pt x="137415" y="797444"/>
                      <a:pt x="138367" y="785084"/>
                      <a:pt x="138367" y="781280"/>
                    </a:cubicBezTo>
                    <a:cubicBezTo>
                      <a:pt x="138367" y="777477"/>
                      <a:pt x="142175" y="769871"/>
                      <a:pt x="141223" y="765117"/>
                    </a:cubicBezTo>
                    <a:cubicBezTo>
                      <a:pt x="140271" y="760363"/>
                      <a:pt x="152648" y="764166"/>
                      <a:pt x="154552" y="760363"/>
                    </a:cubicBezTo>
                    <a:cubicBezTo>
                      <a:pt x="156456" y="756559"/>
                      <a:pt x="157408" y="743248"/>
                      <a:pt x="153600" y="741347"/>
                    </a:cubicBezTo>
                    <a:cubicBezTo>
                      <a:pt x="149792" y="739445"/>
                      <a:pt x="148840" y="731839"/>
                      <a:pt x="152648" y="731839"/>
                    </a:cubicBezTo>
                    <a:cubicBezTo>
                      <a:pt x="156456" y="731839"/>
                      <a:pt x="161217" y="728986"/>
                      <a:pt x="160265" y="721380"/>
                    </a:cubicBezTo>
                    <a:cubicBezTo>
                      <a:pt x="159312" y="713773"/>
                      <a:pt x="147888" y="714724"/>
                      <a:pt x="146935" y="707118"/>
                    </a:cubicBezTo>
                    <a:cubicBezTo>
                      <a:pt x="145983" y="699511"/>
                      <a:pt x="152648" y="697610"/>
                      <a:pt x="147888" y="688102"/>
                    </a:cubicBezTo>
                    <a:cubicBezTo>
                      <a:pt x="143127" y="678594"/>
                      <a:pt x="149792" y="672889"/>
                      <a:pt x="147888" y="668135"/>
                    </a:cubicBezTo>
                    <a:cubicBezTo>
                      <a:pt x="144670" y="661659"/>
                      <a:pt x="145408" y="653921"/>
                      <a:pt x="149792" y="648168"/>
                    </a:cubicBezTo>
                    <a:cubicBezTo>
                      <a:pt x="153803" y="640667"/>
                      <a:pt x="161309" y="635670"/>
                      <a:pt x="169786" y="634857"/>
                    </a:cubicBezTo>
                    <a:cubicBezTo>
                      <a:pt x="173594" y="635808"/>
                      <a:pt x="180258" y="639611"/>
                      <a:pt x="183114" y="633906"/>
                    </a:cubicBezTo>
                    <a:cubicBezTo>
                      <a:pt x="185971" y="628201"/>
                      <a:pt x="185971" y="623447"/>
                      <a:pt x="183114" y="622496"/>
                    </a:cubicBezTo>
                    <a:cubicBezTo>
                      <a:pt x="180258" y="621546"/>
                      <a:pt x="172642" y="619644"/>
                      <a:pt x="178354" y="612038"/>
                    </a:cubicBezTo>
                    <a:cubicBezTo>
                      <a:pt x="184804" y="604678"/>
                      <a:pt x="189377" y="595871"/>
                      <a:pt x="191683" y="586366"/>
                    </a:cubicBezTo>
                    <a:cubicBezTo>
                      <a:pt x="192635" y="577809"/>
                      <a:pt x="189779" y="571153"/>
                      <a:pt x="192635" y="568301"/>
                    </a:cubicBezTo>
                    <a:cubicBezTo>
                      <a:pt x="195492" y="565448"/>
                      <a:pt x="202156" y="568301"/>
                      <a:pt x="207869" y="564497"/>
                    </a:cubicBezTo>
                    <a:cubicBezTo>
                      <a:pt x="213581" y="560694"/>
                      <a:pt x="208821" y="555940"/>
                      <a:pt x="211677" y="553088"/>
                    </a:cubicBezTo>
                    <a:cubicBezTo>
                      <a:pt x="214533" y="550235"/>
                      <a:pt x="218342" y="540727"/>
                      <a:pt x="222150" y="537875"/>
                    </a:cubicBezTo>
                    <a:cubicBezTo>
                      <a:pt x="225958" y="535023"/>
                      <a:pt x="229767" y="531219"/>
                      <a:pt x="226910" y="527416"/>
                    </a:cubicBezTo>
                    <a:cubicBezTo>
                      <a:pt x="224054" y="523613"/>
                      <a:pt x="232623" y="519810"/>
                      <a:pt x="232623" y="513154"/>
                    </a:cubicBezTo>
                    <a:cubicBezTo>
                      <a:pt x="232623" y="506499"/>
                      <a:pt x="242144" y="501745"/>
                      <a:pt x="247856" y="501745"/>
                    </a:cubicBezTo>
                    <a:cubicBezTo>
                      <a:pt x="253569" y="501745"/>
                      <a:pt x="263090" y="501745"/>
                      <a:pt x="263090" y="496040"/>
                    </a:cubicBezTo>
                    <a:cubicBezTo>
                      <a:pt x="263090" y="490335"/>
                      <a:pt x="259281" y="477974"/>
                      <a:pt x="267850" y="481778"/>
                    </a:cubicBezTo>
                    <a:cubicBezTo>
                      <a:pt x="276419" y="485581"/>
                      <a:pt x="283083" y="480827"/>
                      <a:pt x="288796" y="485581"/>
                    </a:cubicBezTo>
                    <a:cubicBezTo>
                      <a:pt x="294508" y="490335"/>
                      <a:pt x="302125" y="489384"/>
                      <a:pt x="302125" y="481778"/>
                    </a:cubicBezTo>
                    <a:cubicBezTo>
                      <a:pt x="302125" y="474171"/>
                      <a:pt x="304981" y="461811"/>
                      <a:pt x="313550" y="466565"/>
                    </a:cubicBezTo>
                    <a:lnTo>
                      <a:pt x="315454" y="467801"/>
                    </a:lnTo>
                    <a:cubicBezTo>
                      <a:pt x="317455" y="462149"/>
                      <a:pt x="322781" y="458350"/>
                      <a:pt x="328783" y="458293"/>
                    </a:cubicBezTo>
                    <a:cubicBezTo>
                      <a:pt x="336400" y="459244"/>
                      <a:pt x="341160" y="472555"/>
                      <a:pt x="350681" y="474456"/>
                    </a:cubicBezTo>
                    <a:cubicBezTo>
                      <a:pt x="360202" y="476358"/>
                      <a:pt x="369723" y="480161"/>
                      <a:pt x="372579" y="475407"/>
                    </a:cubicBezTo>
                    <a:cubicBezTo>
                      <a:pt x="375435" y="470653"/>
                      <a:pt x="382100" y="478260"/>
                      <a:pt x="387812" y="476358"/>
                    </a:cubicBezTo>
                    <a:cubicBezTo>
                      <a:pt x="393525" y="474456"/>
                      <a:pt x="393525" y="486817"/>
                      <a:pt x="399237" y="479210"/>
                    </a:cubicBezTo>
                    <a:cubicBezTo>
                      <a:pt x="404950" y="471604"/>
                      <a:pt x="398285" y="466850"/>
                      <a:pt x="407806" y="467801"/>
                    </a:cubicBezTo>
                    <a:cubicBezTo>
                      <a:pt x="417327" y="468752"/>
                      <a:pt x="411614" y="457342"/>
                      <a:pt x="411614" y="450686"/>
                    </a:cubicBezTo>
                    <a:cubicBezTo>
                      <a:pt x="411614" y="444031"/>
                      <a:pt x="423991" y="443080"/>
                      <a:pt x="423991" y="437375"/>
                    </a:cubicBezTo>
                    <a:cubicBezTo>
                      <a:pt x="423991" y="431670"/>
                      <a:pt x="441129" y="436424"/>
                      <a:pt x="443985" y="432621"/>
                    </a:cubicBezTo>
                    <a:cubicBezTo>
                      <a:pt x="446841" y="428818"/>
                      <a:pt x="456362" y="425966"/>
                      <a:pt x="460170" y="432621"/>
                    </a:cubicBezTo>
                    <a:cubicBezTo>
                      <a:pt x="463979" y="439277"/>
                      <a:pt x="480164" y="441178"/>
                      <a:pt x="481116" y="446883"/>
                    </a:cubicBezTo>
                    <a:cubicBezTo>
                      <a:pt x="481356" y="450587"/>
                      <a:pt x="481356" y="454303"/>
                      <a:pt x="481116" y="458008"/>
                    </a:cubicBezTo>
                    <a:cubicBezTo>
                      <a:pt x="483577" y="455311"/>
                      <a:pt x="486991" y="453675"/>
                      <a:pt x="490637" y="453444"/>
                    </a:cubicBezTo>
                    <a:cubicBezTo>
                      <a:pt x="496635" y="453444"/>
                      <a:pt x="501967" y="444601"/>
                      <a:pt x="507298" y="445837"/>
                    </a:cubicBezTo>
                    <a:cubicBezTo>
                      <a:pt x="512630" y="447073"/>
                      <a:pt x="516057" y="445837"/>
                      <a:pt x="517485" y="438611"/>
                    </a:cubicBezTo>
                    <a:cubicBezTo>
                      <a:pt x="512820" y="435474"/>
                      <a:pt x="503680" y="435093"/>
                      <a:pt x="502633" y="439087"/>
                    </a:cubicBezTo>
                    <a:close/>
                    <a:moveTo>
                      <a:pt x="144270" y="59526"/>
                    </a:moveTo>
                    <a:cubicBezTo>
                      <a:pt x="152743" y="61238"/>
                      <a:pt x="135415" y="70556"/>
                      <a:pt x="132750" y="78542"/>
                    </a:cubicBezTo>
                    <a:cubicBezTo>
                      <a:pt x="130084" y="86529"/>
                      <a:pt x="146079" y="94516"/>
                      <a:pt x="152743" y="100696"/>
                    </a:cubicBezTo>
                    <a:cubicBezTo>
                      <a:pt x="161315" y="106176"/>
                      <a:pt x="172109" y="106859"/>
                      <a:pt x="181305" y="102503"/>
                    </a:cubicBezTo>
                    <a:cubicBezTo>
                      <a:pt x="187113" y="98985"/>
                      <a:pt x="185400" y="86529"/>
                      <a:pt x="192921" y="87005"/>
                    </a:cubicBezTo>
                    <a:cubicBezTo>
                      <a:pt x="200442" y="87480"/>
                      <a:pt x="196444" y="80254"/>
                      <a:pt x="202442" y="78067"/>
                    </a:cubicBezTo>
                    <a:cubicBezTo>
                      <a:pt x="208440" y="75880"/>
                      <a:pt x="209582" y="83867"/>
                      <a:pt x="204251" y="90047"/>
                    </a:cubicBezTo>
                    <a:cubicBezTo>
                      <a:pt x="198919" y="96227"/>
                      <a:pt x="213771" y="95847"/>
                      <a:pt x="221579" y="88336"/>
                    </a:cubicBezTo>
                    <a:cubicBezTo>
                      <a:pt x="229386" y="80824"/>
                      <a:pt x="231099" y="87860"/>
                      <a:pt x="229576" y="94991"/>
                    </a:cubicBezTo>
                    <a:cubicBezTo>
                      <a:pt x="228053" y="102122"/>
                      <a:pt x="211391" y="98034"/>
                      <a:pt x="205584" y="106021"/>
                    </a:cubicBezTo>
                    <a:cubicBezTo>
                      <a:pt x="199776" y="114007"/>
                      <a:pt x="182067" y="107827"/>
                      <a:pt x="174070" y="116670"/>
                    </a:cubicBezTo>
                    <a:cubicBezTo>
                      <a:pt x="166072" y="125512"/>
                      <a:pt x="181115" y="126178"/>
                      <a:pt x="192255" y="123801"/>
                    </a:cubicBezTo>
                    <a:cubicBezTo>
                      <a:pt x="205433" y="121327"/>
                      <a:pt x="218894" y="120719"/>
                      <a:pt x="232242" y="121994"/>
                    </a:cubicBezTo>
                    <a:cubicBezTo>
                      <a:pt x="240239" y="123801"/>
                      <a:pt x="227386" y="126463"/>
                      <a:pt x="214057" y="126463"/>
                    </a:cubicBezTo>
                    <a:cubicBezTo>
                      <a:pt x="200728" y="126463"/>
                      <a:pt x="196253" y="130456"/>
                      <a:pt x="196729" y="133974"/>
                    </a:cubicBezTo>
                    <a:cubicBezTo>
                      <a:pt x="197205" y="137492"/>
                      <a:pt x="177688" y="129981"/>
                      <a:pt x="177116" y="137968"/>
                    </a:cubicBezTo>
                    <a:cubicBezTo>
                      <a:pt x="176545" y="145954"/>
                      <a:pt x="195111" y="149853"/>
                      <a:pt x="197205" y="154607"/>
                    </a:cubicBezTo>
                    <a:cubicBezTo>
                      <a:pt x="199300" y="159361"/>
                      <a:pt x="211772" y="155082"/>
                      <a:pt x="216247" y="156889"/>
                    </a:cubicBezTo>
                    <a:cubicBezTo>
                      <a:pt x="220722" y="158695"/>
                      <a:pt x="208250" y="162213"/>
                      <a:pt x="206726" y="164400"/>
                    </a:cubicBezTo>
                    <a:cubicBezTo>
                      <a:pt x="205203" y="166587"/>
                      <a:pt x="220531" y="169724"/>
                      <a:pt x="223197" y="173908"/>
                    </a:cubicBezTo>
                    <a:cubicBezTo>
                      <a:pt x="225863" y="178091"/>
                      <a:pt x="236907" y="176095"/>
                      <a:pt x="236526" y="169915"/>
                    </a:cubicBezTo>
                    <a:cubicBezTo>
                      <a:pt x="235955" y="162213"/>
                      <a:pt x="246047" y="138823"/>
                      <a:pt x="259662" y="133974"/>
                    </a:cubicBezTo>
                    <a:cubicBezTo>
                      <a:pt x="273277" y="129125"/>
                      <a:pt x="265374" y="124466"/>
                      <a:pt x="267183" y="117050"/>
                    </a:cubicBezTo>
                    <a:cubicBezTo>
                      <a:pt x="268992" y="109634"/>
                      <a:pt x="279656" y="115719"/>
                      <a:pt x="276704" y="109539"/>
                    </a:cubicBezTo>
                    <a:cubicBezTo>
                      <a:pt x="273753" y="103358"/>
                      <a:pt x="275371" y="100696"/>
                      <a:pt x="283845" y="92709"/>
                    </a:cubicBezTo>
                    <a:cubicBezTo>
                      <a:pt x="292318" y="84723"/>
                      <a:pt x="297555" y="90427"/>
                      <a:pt x="307837" y="85578"/>
                    </a:cubicBezTo>
                    <a:cubicBezTo>
                      <a:pt x="318120" y="80729"/>
                      <a:pt x="322880" y="89096"/>
                      <a:pt x="311836" y="90047"/>
                    </a:cubicBezTo>
                    <a:cubicBezTo>
                      <a:pt x="300792" y="90998"/>
                      <a:pt x="306885" y="102027"/>
                      <a:pt x="314978" y="105070"/>
                    </a:cubicBezTo>
                    <a:cubicBezTo>
                      <a:pt x="323071" y="108112"/>
                      <a:pt x="315835" y="110870"/>
                      <a:pt x="322023" y="112201"/>
                    </a:cubicBezTo>
                    <a:cubicBezTo>
                      <a:pt x="328212" y="113532"/>
                      <a:pt x="326498" y="122850"/>
                      <a:pt x="318500" y="131217"/>
                    </a:cubicBezTo>
                    <a:cubicBezTo>
                      <a:pt x="310503" y="139584"/>
                      <a:pt x="320690" y="141390"/>
                      <a:pt x="337542" y="135210"/>
                    </a:cubicBezTo>
                    <a:cubicBezTo>
                      <a:pt x="354394" y="129030"/>
                      <a:pt x="343731" y="140535"/>
                      <a:pt x="348586" y="145384"/>
                    </a:cubicBezTo>
                    <a:cubicBezTo>
                      <a:pt x="353442" y="150233"/>
                      <a:pt x="366866" y="141866"/>
                      <a:pt x="373912" y="133404"/>
                    </a:cubicBezTo>
                    <a:cubicBezTo>
                      <a:pt x="380957" y="124942"/>
                      <a:pt x="391716" y="126368"/>
                      <a:pt x="391240" y="121899"/>
                    </a:cubicBezTo>
                    <a:cubicBezTo>
                      <a:pt x="390763" y="117430"/>
                      <a:pt x="383242" y="115624"/>
                      <a:pt x="377053" y="118286"/>
                    </a:cubicBezTo>
                    <a:cubicBezTo>
                      <a:pt x="370865" y="120948"/>
                      <a:pt x="355251" y="119237"/>
                      <a:pt x="360583" y="114293"/>
                    </a:cubicBezTo>
                    <a:cubicBezTo>
                      <a:pt x="365914" y="109348"/>
                      <a:pt x="365057" y="105450"/>
                      <a:pt x="357060" y="106306"/>
                    </a:cubicBezTo>
                    <a:cubicBezTo>
                      <a:pt x="349063" y="107162"/>
                      <a:pt x="334781" y="103263"/>
                      <a:pt x="341541" y="100601"/>
                    </a:cubicBezTo>
                    <a:cubicBezTo>
                      <a:pt x="348301" y="97939"/>
                      <a:pt x="336590" y="89001"/>
                      <a:pt x="330401" y="89477"/>
                    </a:cubicBezTo>
                    <a:cubicBezTo>
                      <a:pt x="324213" y="89952"/>
                      <a:pt x="325927" y="82821"/>
                      <a:pt x="326403" y="77972"/>
                    </a:cubicBezTo>
                    <a:cubicBezTo>
                      <a:pt x="326879" y="73123"/>
                      <a:pt x="308599" y="70841"/>
                      <a:pt x="312122" y="69034"/>
                    </a:cubicBezTo>
                    <a:cubicBezTo>
                      <a:pt x="315644" y="67228"/>
                      <a:pt x="304600" y="63235"/>
                      <a:pt x="301934" y="66848"/>
                    </a:cubicBezTo>
                    <a:cubicBezTo>
                      <a:pt x="300796" y="68919"/>
                      <a:pt x="298192" y="69677"/>
                      <a:pt x="296117" y="68540"/>
                    </a:cubicBezTo>
                    <a:cubicBezTo>
                      <a:pt x="294553" y="67683"/>
                      <a:pt x="293685" y="65949"/>
                      <a:pt x="293937" y="64185"/>
                    </a:cubicBezTo>
                    <a:cubicBezTo>
                      <a:pt x="293937" y="58861"/>
                      <a:pt x="280608" y="60192"/>
                      <a:pt x="274895" y="60572"/>
                    </a:cubicBezTo>
                    <a:cubicBezTo>
                      <a:pt x="269183" y="60953"/>
                      <a:pt x="272229" y="49068"/>
                      <a:pt x="266898" y="45074"/>
                    </a:cubicBezTo>
                    <a:cubicBezTo>
                      <a:pt x="261566" y="41081"/>
                      <a:pt x="254426" y="53061"/>
                      <a:pt x="250427" y="52205"/>
                    </a:cubicBezTo>
                    <a:cubicBezTo>
                      <a:pt x="246428" y="51349"/>
                      <a:pt x="253569" y="43268"/>
                      <a:pt x="255758" y="37943"/>
                    </a:cubicBezTo>
                    <a:cubicBezTo>
                      <a:pt x="257948" y="32619"/>
                      <a:pt x="236717" y="25583"/>
                      <a:pt x="234908" y="30907"/>
                    </a:cubicBezTo>
                    <a:cubicBezTo>
                      <a:pt x="233099" y="36232"/>
                      <a:pt x="228624" y="22921"/>
                      <a:pt x="224244" y="21399"/>
                    </a:cubicBezTo>
                    <a:cubicBezTo>
                      <a:pt x="219865" y="19878"/>
                      <a:pt x="223292" y="30242"/>
                      <a:pt x="219389" y="30907"/>
                    </a:cubicBezTo>
                    <a:cubicBezTo>
                      <a:pt x="215485" y="31573"/>
                      <a:pt x="209868" y="35851"/>
                      <a:pt x="216628" y="40415"/>
                    </a:cubicBezTo>
                    <a:cubicBezTo>
                      <a:pt x="223761" y="48996"/>
                      <a:pt x="228111" y="59542"/>
                      <a:pt x="229100" y="70651"/>
                    </a:cubicBezTo>
                    <a:cubicBezTo>
                      <a:pt x="228243" y="74169"/>
                      <a:pt x="207773" y="54677"/>
                      <a:pt x="206916" y="45359"/>
                    </a:cubicBezTo>
                    <a:cubicBezTo>
                      <a:pt x="206060" y="36042"/>
                      <a:pt x="195777" y="28435"/>
                      <a:pt x="193111" y="35091"/>
                    </a:cubicBezTo>
                    <a:cubicBezTo>
                      <a:pt x="190446" y="41746"/>
                      <a:pt x="182924" y="44599"/>
                      <a:pt x="185114" y="51064"/>
                    </a:cubicBezTo>
                    <a:cubicBezTo>
                      <a:pt x="187304" y="57530"/>
                      <a:pt x="179782" y="60002"/>
                      <a:pt x="179782" y="54677"/>
                    </a:cubicBezTo>
                    <a:cubicBezTo>
                      <a:pt x="179782" y="49353"/>
                      <a:pt x="168643" y="43078"/>
                      <a:pt x="164644" y="42697"/>
                    </a:cubicBezTo>
                    <a:cubicBezTo>
                      <a:pt x="160645" y="42317"/>
                      <a:pt x="174927" y="39560"/>
                      <a:pt x="181591" y="36422"/>
                    </a:cubicBezTo>
                    <a:cubicBezTo>
                      <a:pt x="188256" y="33284"/>
                      <a:pt x="175784" y="28911"/>
                      <a:pt x="169976" y="32429"/>
                    </a:cubicBezTo>
                    <a:cubicBezTo>
                      <a:pt x="164168" y="35947"/>
                      <a:pt x="156647" y="30242"/>
                      <a:pt x="153124" y="35091"/>
                    </a:cubicBezTo>
                    <a:cubicBezTo>
                      <a:pt x="149601" y="39940"/>
                      <a:pt x="145126" y="35091"/>
                      <a:pt x="138938" y="33760"/>
                    </a:cubicBezTo>
                    <a:cubicBezTo>
                      <a:pt x="132750" y="32429"/>
                      <a:pt x="127323" y="42697"/>
                      <a:pt x="122943" y="40891"/>
                    </a:cubicBezTo>
                    <a:cubicBezTo>
                      <a:pt x="118563" y="39084"/>
                      <a:pt x="115802" y="49733"/>
                      <a:pt x="122943" y="60858"/>
                    </a:cubicBezTo>
                    <a:cubicBezTo>
                      <a:pt x="130084" y="71982"/>
                      <a:pt x="135796" y="58005"/>
                      <a:pt x="144270" y="59526"/>
                    </a:cubicBezTo>
                    <a:close/>
                    <a:moveTo>
                      <a:pt x="126085" y="95467"/>
                    </a:moveTo>
                    <a:cubicBezTo>
                      <a:pt x="131416" y="96798"/>
                      <a:pt x="135606" y="105640"/>
                      <a:pt x="140271" y="104975"/>
                    </a:cubicBezTo>
                    <a:cubicBezTo>
                      <a:pt x="142461" y="104975"/>
                      <a:pt x="132750" y="93945"/>
                      <a:pt x="126942" y="87670"/>
                    </a:cubicBezTo>
                    <a:cubicBezTo>
                      <a:pt x="121134" y="81395"/>
                      <a:pt x="121610" y="75310"/>
                      <a:pt x="113613" y="77497"/>
                    </a:cubicBezTo>
                    <a:cubicBezTo>
                      <a:pt x="105615" y="79683"/>
                      <a:pt x="120753" y="94421"/>
                      <a:pt x="126085" y="95752"/>
                    </a:cubicBezTo>
                    <a:close/>
                    <a:moveTo>
                      <a:pt x="267374" y="23491"/>
                    </a:moveTo>
                    <a:cubicBezTo>
                      <a:pt x="271373" y="26629"/>
                      <a:pt x="260804" y="26724"/>
                      <a:pt x="265184" y="31097"/>
                    </a:cubicBezTo>
                    <a:cubicBezTo>
                      <a:pt x="278513" y="44409"/>
                      <a:pt x="330878" y="29291"/>
                      <a:pt x="338018" y="33284"/>
                    </a:cubicBezTo>
                    <a:cubicBezTo>
                      <a:pt x="345159" y="37278"/>
                      <a:pt x="294032" y="42127"/>
                      <a:pt x="296222" y="47451"/>
                    </a:cubicBezTo>
                    <a:cubicBezTo>
                      <a:pt x="298412" y="52776"/>
                      <a:pt x="340303" y="56959"/>
                      <a:pt x="343350" y="53727"/>
                    </a:cubicBezTo>
                    <a:cubicBezTo>
                      <a:pt x="346397" y="50494"/>
                      <a:pt x="353632" y="60762"/>
                      <a:pt x="367342" y="61713"/>
                    </a:cubicBezTo>
                    <a:cubicBezTo>
                      <a:pt x="381052" y="62664"/>
                      <a:pt x="379815" y="56389"/>
                      <a:pt x="390002" y="55913"/>
                    </a:cubicBezTo>
                    <a:cubicBezTo>
                      <a:pt x="400189" y="55438"/>
                      <a:pt x="415327" y="50589"/>
                      <a:pt x="415803" y="44789"/>
                    </a:cubicBezTo>
                    <a:cubicBezTo>
                      <a:pt x="416279" y="38989"/>
                      <a:pt x="445984" y="31953"/>
                      <a:pt x="443319" y="22160"/>
                    </a:cubicBezTo>
                    <a:cubicBezTo>
                      <a:pt x="440653" y="12367"/>
                      <a:pt x="411805" y="19117"/>
                      <a:pt x="403807" y="15124"/>
                    </a:cubicBezTo>
                    <a:cubicBezTo>
                      <a:pt x="395809" y="11131"/>
                      <a:pt x="377149" y="5616"/>
                      <a:pt x="374007" y="11986"/>
                    </a:cubicBezTo>
                    <a:cubicBezTo>
                      <a:pt x="370865" y="18357"/>
                      <a:pt x="365629" y="19973"/>
                      <a:pt x="362963" y="17311"/>
                    </a:cubicBezTo>
                    <a:cubicBezTo>
                      <a:pt x="360297" y="14649"/>
                      <a:pt x="364201" y="482"/>
                      <a:pt x="351347" y="4475"/>
                    </a:cubicBezTo>
                    <a:cubicBezTo>
                      <a:pt x="338494" y="8468"/>
                      <a:pt x="350491" y="22160"/>
                      <a:pt x="347825" y="23966"/>
                    </a:cubicBezTo>
                    <a:cubicBezTo>
                      <a:pt x="345159" y="25773"/>
                      <a:pt x="332687" y="21304"/>
                      <a:pt x="331830" y="15124"/>
                    </a:cubicBezTo>
                    <a:cubicBezTo>
                      <a:pt x="330973" y="8944"/>
                      <a:pt x="317168" y="21780"/>
                      <a:pt x="315359" y="14173"/>
                    </a:cubicBezTo>
                    <a:cubicBezTo>
                      <a:pt x="313550" y="6567"/>
                      <a:pt x="297174" y="1337"/>
                      <a:pt x="293556" y="1813"/>
                    </a:cubicBezTo>
                    <a:cubicBezTo>
                      <a:pt x="289938" y="2288"/>
                      <a:pt x="297174" y="7137"/>
                      <a:pt x="294889" y="10655"/>
                    </a:cubicBezTo>
                    <a:cubicBezTo>
                      <a:pt x="292604" y="14173"/>
                      <a:pt x="283845" y="7137"/>
                      <a:pt x="280227" y="6662"/>
                    </a:cubicBezTo>
                    <a:cubicBezTo>
                      <a:pt x="276609" y="6186"/>
                      <a:pt x="282512" y="14173"/>
                      <a:pt x="280703" y="17786"/>
                    </a:cubicBezTo>
                    <a:cubicBezTo>
                      <a:pt x="278894" y="21399"/>
                      <a:pt x="271849" y="7137"/>
                      <a:pt x="265565" y="7137"/>
                    </a:cubicBezTo>
                    <a:cubicBezTo>
                      <a:pt x="259281" y="7137"/>
                      <a:pt x="261566" y="14173"/>
                      <a:pt x="257186" y="14649"/>
                    </a:cubicBezTo>
                    <a:cubicBezTo>
                      <a:pt x="252807" y="15124"/>
                      <a:pt x="263375" y="20734"/>
                      <a:pt x="267374" y="23776"/>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550" name="Google Shape;1550;p28"/>
              <p:cNvSpPr/>
              <p:nvPr/>
            </p:nvSpPr>
            <p:spPr>
              <a:xfrm>
                <a:off x="12289405" y="5165646"/>
                <a:ext cx="538790" cy="582905"/>
              </a:xfrm>
              <a:custGeom>
                <a:rect b="b" l="l" r="r" t="t"/>
                <a:pathLst>
                  <a:path extrusionOk="0" h="247208" w="228499">
                    <a:moveTo>
                      <a:pt x="160431" y="219326"/>
                    </a:moveTo>
                    <a:cubicBezTo>
                      <a:pt x="148340" y="221989"/>
                      <a:pt x="143294" y="222844"/>
                      <a:pt x="136153" y="219326"/>
                    </a:cubicBezTo>
                    <a:cubicBezTo>
                      <a:pt x="129012" y="215808"/>
                      <a:pt x="117587" y="222559"/>
                      <a:pt x="119301" y="227313"/>
                    </a:cubicBezTo>
                    <a:cubicBezTo>
                      <a:pt x="120444" y="230546"/>
                      <a:pt x="125204" y="234729"/>
                      <a:pt x="140057" y="238532"/>
                    </a:cubicBezTo>
                    <a:cubicBezTo>
                      <a:pt x="154909" y="242336"/>
                      <a:pt x="156623" y="252509"/>
                      <a:pt x="162811" y="252794"/>
                    </a:cubicBezTo>
                    <a:cubicBezTo>
                      <a:pt x="169000" y="253080"/>
                      <a:pt x="169666" y="247185"/>
                      <a:pt x="168143" y="239198"/>
                    </a:cubicBezTo>
                    <a:cubicBezTo>
                      <a:pt x="166620" y="231211"/>
                      <a:pt x="175569" y="221989"/>
                      <a:pt x="176426" y="220182"/>
                    </a:cubicBezTo>
                    <a:cubicBezTo>
                      <a:pt x="177283" y="218375"/>
                      <a:pt x="172618" y="216664"/>
                      <a:pt x="160431" y="219326"/>
                    </a:cubicBezTo>
                    <a:close/>
                    <a:moveTo>
                      <a:pt x="46181" y="152200"/>
                    </a:moveTo>
                    <a:cubicBezTo>
                      <a:pt x="39707" y="157809"/>
                      <a:pt x="34280" y="151154"/>
                      <a:pt x="31710" y="155718"/>
                    </a:cubicBezTo>
                    <a:cubicBezTo>
                      <a:pt x="29139" y="160281"/>
                      <a:pt x="41706" y="169885"/>
                      <a:pt x="39041" y="181484"/>
                    </a:cubicBezTo>
                    <a:cubicBezTo>
                      <a:pt x="36375" y="193084"/>
                      <a:pt x="40564" y="207536"/>
                      <a:pt x="47419" y="200500"/>
                    </a:cubicBezTo>
                    <a:cubicBezTo>
                      <a:pt x="54274" y="193465"/>
                      <a:pt x="57416" y="196982"/>
                      <a:pt x="61319" y="191943"/>
                    </a:cubicBezTo>
                    <a:cubicBezTo>
                      <a:pt x="65223" y="186904"/>
                      <a:pt x="61891" y="168268"/>
                      <a:pt x="64556" y="159426"/>
                    </a:cubicBezTo>
                    <a:cubicBezTo>
                      <a:pt x="67222" y="150583"/>
                      <a:pt x="52370" y="146590"/>
                      <a:pt x="45801" y="152200"/>
                    </a:cubicBezTo>
                    <a:close/>
                    <a:moveTo>
                      <a:pt x="191374" y="142692"/>
                    </a:moveTo>
                    <a:cubicBezTo>
                      <a:pt x="183662" y="137938"/>
                      <a:pt x="188708" y="130236"/>
                      <a:pt x="176521" y="130807"/>
                    </a:cubicBezTo>
                    <a:cubicBezTo>
                      <a:pt x="164335" y="131377"/>
                      <a:pt x="149863" y="116354"/>
                      <a:pt x="145483" y="98860"/>
                    </a:cubicBezTo>
                    <a:cubicBezTo>
                      <a:pt x="141104" y="81365"/>
                      <a:pt x="122062" y="80604"/>
                      <a:pt x="116921" y="70336"/>
                    </a:cubicBezTo>
                    <a:cubicBezTo>
                      <a:pt x="111780" y="60067"/>
                      <a:pt x="121396" y="58736"/>
                      <a:pt x="116921" y="50179"/>
                    </a:cubicBezTo>
                    <a:cubicBezTo>
                      <a:pt x="114636" y="45425"/>
                      <a:pt x="119777" y="41146"/>
                      <a:pt x="125775" y="38769"/>
                    </a:cubicBezTo>
                    <a:cubicBezTo>
                      <a:pt x="125450" y="29913"/>
                      <a:pt x="125800" y="21045"/>
                      <a:pt x="126823" y="12242"/>
                    </a:cubicBezTo>
                    <a:cubicBezTo>
                      <a:pt x="123345" y="12094"/>
                      <a:pt x="119911" y="11420"/>
                      <a:pt x="116635" y="10245"/>
                    </a:cubicBezTo>
                    <a:cubicBezTo>
                      <a:pt x="114446" y="8914"/>
                      <a:pt x="113969" y="1783"/>
                      <a:pt x="112637" y="1783"/>
                    </a:cubicBezTo>
                    <a:cubicBezTo>
                      <a:pt x="111304" y="1783"/>
                      <a:pt x="98831" y="1783"/>
                      <a:pt x="96642" y="4065"/>
                    </a:cubicBezTo>
                    <a:cubicBezTo>
                      <a:pt x="94452" y="6347"/>
                      <a:pt x="87787" y="10245"/>
                      <a:pt x="84170" y="8058"/>
                    </a:cubicBezTo>
                    <a:lnTo>
                      <a:pt x="81694" y="6632"/>
                    </a:lnTo>
                    <a:lnTo>
                      <a:pt x="77790" y="10245"/>
                    </a:lnTo>
                    <a:cubicBezTo>
                      <a:pt x="77790" y="10245"/>
                      <a:pt x="77219" y="14999"/>
                      <a:pt x="74839" y="14999"/>
                    </a:cubicBezTo>
                    <a:cubicBezTo>
                      <a:pt x="72459" y="14999"/>
                      <a:pt x="68936" y="13192"/>
                      <a:pt x="68936" y="17376"/>
                    </a:cubicBezTo>
                    <a:cubicBezTo>
                      <a:pt x="68936" y="21559"/>
                      <a:pt x="62462" y="20323"/>
                      <a:pt x="59415" y="19753"/>
                    </a:cubicBezTo>
                    <a:cubicBezTo>
                      <a:pt x="56369" y="19182"/>
                      <a:pt x="52370" y="20323"/>
                      <a:pt x="52370" y="23841"/>
                    </a:cubicBezTo>
                    <a:cubicBezTo>
                      <a:pt x="52370" y="27359"/>
                      <a:pt x="51798" y="35061"/>
                      <a:pt x="47038" y="30972"/>
                    </a:cubicBezTo>
                    <a:cubicBezTo>
                      <a:pt x="42278" y="26884"/>
                      <a:pt x="37517" y="16140"/>
                      <a:pt x="35708" y="17376"/>
                    </a:cubicBezTo>
                    <a:cubicBezTo>
                      <a:pt x="33900" y="18612"/>
                      <a:pt x="29805" y="31543"/>
                      <a:pt x="25712" y="31543"/>
                    </a:cubicBezTo>
                    <a:cubicBezTo>
                      <a:pt x="23141" y="31543"/>
                      <a:pt x="14667" y="32208"/>
                      <a:pt x="8574" y="32779"/>
                    </a:cubicBezTo>
                    <a:cubicBezTo>
                      <a:pt x="6883" y="36077"/>
                      <a:pt x="7853" y="40114"/>
                      <a:pt x="10859" y="42287"/>
                    </a:cubicBezTo>
                    <a:cubicBezTo>
                      <a:pt x="13049" y="43618"/>
                      <a:pt x="9526" y="48942"/>
                      <a:pt x="6860" y="50274"/>
                    </a:cubicBezTo>
                    <a:cubicBezTo>
                      <a:pt x="4194" y="51605"/>
                      <a:pt x="-280" y="50274"/>
                      <a:pt x="2862" y="55123"/>
                    </a:cubicBezTo>
                    <a:cubicBezTo>
                      <a:pt x="6003" y="59972"/>
                      <a:pt x="11716" y="60447"/>
                      <a:pt x="8669" y="65391"/>
                    </a:cubicBezTo>
                    <a:cubicBezTo>
                      <a:pt x="6714" y="68062"/>
                      <a:pt x="7296" y="71810"/>
                      <a:pt x="9970" y="73762"/>
                    </a:cubicBezTo>
                    <a:cubicBezTo>
                      <a:pt x="10871" y="74420"/>
                      <a:pt x="11937" y="74814"/>
                      <a:pt x="13049" y="74899"/>
                    </a:cubicBezTo>
                    <a:cubicBezTo>
                      <a:pt x="17524" y="74899"/>
                      <a:pt x="23712" y="74899"/>
                      <a:pt x="22570" y="78037"/>
                    </a:cubicBezTo>
                    <a:cubicBezTo>
                      <a:pt x="21561" y="80188"/>
                      <a:pt x="20826" y="82455"/>
                      <a:pt x="20380" y="84788"/>
                    </a:cubicBezTo>
                    <a:cubicBezTo>
                      <a:pt x="23646" y="84223"/>
                      <a:pt x="26839" y="83298"/>
                      <a:pt x="29901" y="82031"/>
                    </a:cubicBezTo>
                    <a:cubicBezTo>
                      <a:pt x="36185" y="78798"/>
                      <a:pt x="33519" y="73188"/>
                      <a:pt x="43801" y="70240"/>
                    </a:cubicBezTo>
                    <a:cubicBezTo>
                      <a:pt x="54754" y="68740"/>
                      <a:pt x="65668" y="73245"/>
                      <a:pt x="72363" y="82030"/>
                    </a:cubicBezTo>
                    <a:cubicBezTo>
                      <a:pt x="76553" y="88211"/>
                      <a:pt x="77695" y="88876"/>
                      <a:pt x="78552" y="93916"/>
                    </a:cubicBezTo>
                    <a:cubicBezTo>
                      <a:pt x="81285" y="104271"/>
                      <a:pt x="88174" y="113042"/>
                      <a:pt x="97594" y="118161"/>
                    </a:cubicBezTo>
                    <a:cubicBezTo>
                      <a:pt x="111780" y="127669"/>
                      <a:pt x="117397" y="137652"/>
                      <a:pt x="124823" y="141551"/>
                    </a:cubicBezTo>
                    <a:cubicBezTo>
                      <a:pt x="132250" y="145449"/>
                      <a:pt x="139676" y="144498"/>
                      <a:pt x="143865" y="149823"/>
                    </a:cubicBezTo>
                    <a:cubicBezTo>
                      <a:pt x="148742" y="154951"/>
                      <a:pt x="154736" y="158888"/>
                      <a:pt x="161383" y="161327"/>
                    </a:cubicBezTo>
                    <a:cubicBezTo>
                      <a:pt x="168429" y="164655"/>
                      <a:pt x="168809" y="172262"/>
                      <a:pt x="175569" y="173212"/>
                    </a:cubicBezTo>
                    <a:cubicBezTo>
                      <a:pt x="182329" y="174163"/>
                      <a:pt x="177949" y="179963"/>
                      <a:pt x="182139" y="185002"/>
                    </a:cubicBezTo>
                    <a:cubicBezTo>
                      <a:pt x="186705" y="191384"/>
                      <a:pt x="187042" y="199863"/>
                      <a:pt x="182995" y="206586"/>
                    </a:cubicBezTo>
                    <a:cubicBezTo>
                      <a:pt x="178521" y="212576"/>
                      <a:pt x="180901" y="222559"/>
                      <a:pt x="183852" y="222559"/>
                    </a:cubicBezTo>
                    <a:cubicBezTo>
                      <a:pt x="186804" y="222559"/>
                      <a:pt x="193373" y="211910"/>
                      <a:pt x="193945" y="206015"/>
                    </a:cubicBezTo>
                    <a:cubicBezTo>
                      <a:pt x="194516" y="200120"/>
                      <a:pt x="200800" y="200405"/>
                      <a:pt x="205465" y="194225"/>
                    </a:cubicBezTo>
                    <a:cubicBezTo>
                      <a:pt x="210130" y="188045"/>
                      <a:pt x="198419" y="186524"/>
                      <a:pt x="195944" y="178537"/>
                    </a:cubicBezTo>
                    <a:cubicBezTo>
                      <a:pt x="193468" y="170550"/>
                      <a:pt x="204893" y="163419"/>
                      <a:pt x="214985" y="169885"/>
                    </a:cubicBezTo>
                    <a:cubicBezTo>
                      <a:pt x="225077" y="176350"/>
                      <a:pt x="229552" y="180914"/>
                      <a:pt x="230124" y="170835"/>
                    </a:cubicBezTo>
                    <a:cubicBezTo>
                      <a:pt x="230695" y="160757"/>
                      <a:pt x="199181" y="147446"/>
                      <a:pt x="190993" y="142692"/>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551" name="Google Shape;1551;p28"/>
              <p:cNvSpPr/>
              <p:nvPr/>
            </p:nvSpPr>
            <p:spPr>
              <a:xfrm>
                <a:off x="12830041" y="5383097"/>
                <a:ext cx="44900" cy="67258"/>
              </a:xfrm>
              <a:custGeom>
                <a:rect b="b" l="l" r="r" t="t"/>
                <a:pathLst>
                  <a:path extrusionOk="0" h="28524" w="19041">
                    <a:moveTo>
                      <a:pt x="10259" y="1783"/>
                    </a:moveTo>
                    <a:cubicBezTo>
                      <a:pt x="6565" y="6059"/>
                      <a:pt x="3924" y="11138"/>
                      <a:pt x="2547" y="16615"/>
                    </a:cubicBezTo>
                    <a:cubicBezTo>
                      <a:pt x="2673" y="18705"/>
                      <a:pt x="2415" y="20799"/>
                      <a:pt x="1785" y="22795"/>
                    </a:cubicBezTo>
                    <a:cubicBezTo>
                      <a:pt x="6197" y="26677"/>
                      <a:pt x="10909" y="30206"/>
                      <a:pt x="15876" y="33349"/>
                    </a:cubicBezTo>
                    <a:lnTo>
                      <a:pt x="17019" y="33825"/>
                    </a:lnTo>
                    <a:cubicBezTo>
                      <a:pt x="18161" y="27264"/>
                      <a:pt x="22731" y="20514"/>
                      <a:pt x="25968" y="19753"/>
                    </a:cubicBezTo>
                    <a:cubicBezTo>
                      <a:pt x="21398" y="14048"/>
                      <a:pt x="14638" y="6157"/>
                      <a:pt x="10259" y="1783"/>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552" name="Google Shape;1552;p28"/>
              <p:cNvSpPr/>
              <p:nvPr/>
            </p:nvSpPr>
            <p:spPr>
              <a:xfrm>
                <a:off x="12843010" y="5214462"/>
                <a:ext cx="179597" cy="224193"/>
              </a:xfrm>
              <a:custGeom>
                <a:rect b="b" l="l" r="r" t="t"/>
                <a:pathLst>
                  <a:path extrusionOk="0" h="95080" w="76166">
                    <a:moveTo>
                      <a:pt x="75000" y="68434"/>
                    </a:moveTo>
                    <a:cubicBezTo>
                      <a:pt x="71188" y="64817"/>
                      <a:pt x="71034" y="58799"/>
                      <a:pt x="74655" y="54992"/>
                    </a:cubicBezTo>
                    <a:cubicBezTo>
                      <a:pt x="74767" y="54874"/>
                      <a:pt x="74882" y="54759"/>
                      <a:pt x="75000" y="54647"/>
                    </a:cubicBezTo>
                    <a:cubicBezTo>
                      <a:pt x="78999" y="51985"/>
                      <a:pt x="75000" y="48467"/>
                      <a:pt x="75000" y="43998"/>
                    </a:cubicBezTo>
                    <a:cubicBezTo>
                      <a:pt x="75000" y="39530"/>
                      <a:pt x="55959" y="38198"/>
                      <a:pt x="52817" y="37343"/>
                    </a:cubicBezTo>
                    <a:cubicBezTo>
                      <a:pt x="49675" y="36487"/>
                      <a:pt x="55006" y="24887"/>
                      <a:pt x="50151" y="24887"/>
                    </a:cubicBezTo>
                    <a:cubicBezTo>
                      <a:pt x="46632" y="25065"/>
                      <a:pt x="43636" y="22360"/>
                      <a:pt x="43459" y="18846"/>
                    </a:cubicBezTo>
                    <a:cubicBezTo>
                      <a:pt x="43442" y="18514"/>
                      <a:pt x="43451" y="18182"/>
                      <a:pt x="43486" y="17851"/>
                    </a:cubicBezTo>
                    <a:cubicBezTo>
                      <a:pt x="43486" y="14238"/>
                      <a:pt x="35965" y="8343"/>
                      <a:pt x="36346" y="6252"/>
                    </a:cubicBezTo>
                    <a:cubicBezTo>
                      <a:pt x="36468" y="5927"/>
                      <a:pt x="36664" y="5634"/>
                      <a:pt x="36917" y="5396"/>
                    </a:cubicBezTo>
                    <a:lnTo>
                      <a:pt x="31300" y="4445"/>
                    </a:lnTo>
                    <a:cubicBezTo>
                      <a:pt x="28389" y="3742"/>
                      <a:pt x="25527" y="2852"/>
                      <a:pt x="22731" y="1783"/>
                    </a:cubicBezTo>
                    <a:lnTo>
                      <a:pt x="1785" y="8438"/>
                    </a:lnTo>
                    <a:cubicBezTo>
                      <a:pt x="2356" y="13573"/>
                      <a:pt x="3785" y="19278"/>
                      <a:pt x="7022" y="20514"/>
                    </a:cubicBezTo>
                    <a:cubicBezTo>
                      <a:pt x="13401" y="22891"/>
                      <a:pt x="11020" y="29261"/>
                      <a:pt x="13401" y="34776"/>
                    </a:cubicBezTo>
                    <a:cubicBezTo>
                      <a:pt x="15781" y="40290"/>
                      <a:pt x="15019" y="65867"/>
                      <a:pt x="11782" y="65867"/>
                    </a:cubicBezTo>
                    <a:cubicBezTo>
                      <a:pt x="10449" y="65867"/>
                      <a:pt x="7402" y="69100"/>
                      <a:pt x="4356" y="73283"/>
                    </a:cubicBezTo>
                    <a:cubicBezTo>
                      <a:pt x="8735" y="77657"/>
                      <a:pt x="15495" y="85548"/>
                      <a:pt x="20065" y="91253"/>
                    </a:cubicBezTo>
                    <a:lnTo>
                      <a:pt x="20732" y="91253"/>
                    </a:lnTo>
                    <a:cubicBezTo>
                      <a:pt x="27347" y="93902"/>
                      <a:pt x="33563" y="97454"/>
                      <a:pt x="39202" y="101807"/>
                    </a:cubicBezTo>
                    <a:cubicBezTo>
                      <a:pt x="39202" y="101807"/>
                      <a:pt x="59862" y="97529"/>
                      <a:pt x="73763" y="95532"/>
                    </a:cubicBezTo>
                    <a:cubicBezTo>
                      <a:pt x="73980" y="93509"/>
                      <a:pt x="73980" y="91469"/>
                      <a:pt x="73763" y="89447"/>
                    </a:cubicBezTo>
                    <a:cubicBezTo>
                      <a:pt x="73707" y="85507"/>
                      <a:pt x="76537" y="82116"/>
                      <a:pt x="80427" y="81460"/>
                    </a:cubicBezTo>
                    <a:cubicBezTo>
                      <a:pt x="85188" y="81270"/>
                      <a:pt x="79380" y="72427"/>
                      <a:pt x="75000" y="68434"/>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grpSp>
        <p:grpSp>
          <p:nvGrpSpPr>
            <p:cNvPr id="1553" name="Google Shape;1553;p28"/>
            <p:cNvGrpSpPr/>
            <p:nvPr/>
          </p:nvGrpSpPr>
          <p:grpSpPr>
            <a:xfrm>
              <a:off x="4280877" y="2033453"/>
              <a:ext cx="1321616" cy="982207"/>
              <a:chOff x="8507576" y="2174327"/>
              <a:chExt cx="2895996" cy="2152265"/>
            </a:xfrm>
          </p:grpSpPr>
          <p:sp>
            <p:nvSpPr>
              <p:cNvPr id="1554" name="Google Shape;1554;p28"/>
              <p:cNvSpPr/>
              <p:nvPr/>
            </p:nvSpPr>
            <p:spPr>
              <a:xfrm>
                <a:off x="8507576" y="2174327"/>
                <a:ext cx="2895996" cy="2152265"/>
              </a:xfrm>
              <a:custGeom>
                <a:rect b="b" l="l" r="r" t="t"/>
                <a:pathLst>
                  <a:path extrusionOk="0" h="912770" w="1228185">
                    <a:moveTo>
                      <a:pt x="1159340" y="85119"/>
                    </a:moveTo>
                    <a:cubicBezTo>
                      <a:pt x="1137442" y="85119"/>
                      <a:pt x="1119638" y="88732"/>
                      <a:pt x="1118496" y="104135"/>
                    </a:cubicBezTo>
                    <a:cubicBezTo>
                      <a:pt x="1117353" y="119538"/>
                      <a:pt x="1089457" y="101187"/>
                      <a:pt x="1077556" y="106512"/>
                    </a:cubicBezTo>
                    <a:cubicBezTo>
                      <a:pt x="1065655" y="111836"/>
                      <a:pt x="1071653" y="94152"/>
                      <a:pt x="1059752" y="100047"/>
                    </a:cubicBezTo>
                    <a:cubicBezTo>
                      <a:pt x="1047851" y="105941"/>
                      <a:pt x="1034903" y="120204"/>
                      <a:pt x="1020717" y="126098"/>
                    </a:cubicBezTo>
                    <a:cubicBezTo>
                      <a:pt x="1006531" y="131993"/>
                      <a:pt x="995772" y="146826"/>
                      <a:pt x="986918" y="147967"/>
                    </a:cubicBezTo>
                    <a:cubicBezTo>
                      <a:pt x="978064" y="149108"/>
                      <a:pt x="1005960" y="120774"/>
                      <a:pt x="1020050" y="106512"/>
                    </a:cubicBezTo>
                    <a:cubicBezTo>
                      <a:pt x="1034141" y="92250"/>
                      <a:pt x="1026620" y="75801"/>
                      <a:pt x="1007578" y="77513"/>
                    </a:cubicBezTo>
                    <a:cubicBezTo>
                      <a:pt x="988537" y="79224"/>
                      <a:pt x="992821" y="91109"/>
                      <a:pt x="982157" y="93486"/>
                    </a:cubicBezTo>
                    <a:cubicBezTo>
                      <a:pt x="971494" y="95863"/>
                      <a:pt x="920558" y="121344"/>
                      <a:pt x="918178" y="113643"/>
                    </a:cubicBezTo>
                    <a:cubicBezTo>
                      <a:pt x="915797" y="105941"/>
                      <a:pt x="960260" y="92916"/>
                      <a:pt x="959593" y="87591"/>
                    </a:cubicBezTo>
                    <a:cubicBezTo>
                      <a:pt x="958927" y="82267"/>
                      <a:pt x="903325" y="81696"/>
                      <a:pt x="878476" y="85214"/>
                    </a:cubicBezTo>
                    <a:cubicBezTo>
                      <a:pt x="853626" y="88732"/>
                      <a:pt x="809736" y="102994"/>
                      <a:pt x="809069" y="95863"/>
                    </a:cubicBezTo>
                    <a:cubicBezTo>
                      <a:pt x="808403" y="88732"/>
                      <a:pt x="860101" y="78749"/>
                      <a:pt x="886188" y="75801"/>
                    </a:cubicBezTo>
                    <a:cubicBezTo>
                      <a:pt x="912275" y="72854"/>
                      <a:pt x="960260" y="77513"/>
                      <a:pt x="980349" y="69241"/>
                    </a:cubicBezTo>
                    <a:cubicBezTo>
                      <a:pt x="1000438" y="60969"/>
                      <a:pt x="1030714" y="60398"/>
                      <a:pt x="1036045" y="53838"/>
                    </a:cubicBezTo>
                    <a:cubicBezTo>
                      <a:pt x="1041377" y="47277"/>
                      <a:pt x="1012815" y="38625"/>
                      <a:pt x="998724" y="38625"/>
                    </a:cubicBezTo>
                    <a:cubicBezTo>
                      <a:pt x="984633" y="38625"/>
                      <a:pt x="970161" y="37389"/>
                      <a:pt x="971494" y="30353"/>
                    </a:cubicBezTo>
                    <a:cubicBezTo>
                      <a:pt x="972827" y="23317"/>
                      <a:pt x="949596" y="21415"/>
                      <a:pt x="947216" y="16091"/>
                    </a:cubicBezTo>
                    <a:cubicBezTo>
                      <a:pt x="944836" y="10766"/>
                      <a:pt x="900374" y="14950"/>
                      <a:pt x="890853" y="9055"/>
                    </a:cubicBezTo>
                    <a:cubicBezTo>
                      <a:pt x="881332" y="3160"/>
                      <a:pt x="853531" y="593"/>
                      <a:pt x="829824" y="2304"/>
                    </a:cubicBezTo>
                    <a:cubicBezTo>
                      <a:pt x="806118" y="4016"/>
                      <a:pt x="757561" y="3445"/>
                      <a:pt x="746232" y="4681"/>
                    </a:cubicBezTo>
                    <a:cubicBezTo>
                      <a:pt x="736850" y="7009"/>
                      <a:pt x="727300" y="8599"/>
                      <a:pt x="717669" y="9435"/>
                    </a:cubicBezTo>
                    <a:cubicBezTo>
                      <a:pt x="707577" y="8770"/>
                      <a:pt x="692153" y="12383"/>
                      <a:pt x="698628" y="18943"/>
                    </a:cubicBezTo>
                    <a:cubicBezTo>
                      <a:pt x="709291" y="30733"/>
                      <a:pt x="682633" y="35582"/>
                      <a:pt x="684346" y="26645"/>
                    </a:cubicBezTo>
                    <a:cubicBezTo>
                      <a:pt x="686060" y="17707"/>
                      <a:pt x="661306" y="13619"/>
                      <a:pt x="653594" y="20179"/>
                    </a:cubicBezTo>
                    <a:cubicBezTo>
                      <a:pt x="645882" y="26740"/>
                      <a:pt x="604943" y="12478"/>
                      <a:pt x="599040" y="20179"/>
                    </a:cubicBezTo>
                    <a:cubicBezTo>
                      <a:pt x="593137" y="27881"/>
                      <a:pt x="546295" y="25504"/>
                      <a:pt x="532394" y="27881"/>
                    </a:cubicBezTo>
                    <a:cubicBezTo>
                      <a:pt x="518494" y="30258"/>
                      <a:pt x="553721" y="40241"/>
                      <a:pt x="552578" y="46231"/>
                    </a:cubicBezTo>
                    <a:cubicBezTo>
                      <a:pt x="551436" y="52221"/>
                      <a:pt x="508116" y="46231"/>
                      <a:pt x="516970" y="56880"/>
                    </a:cubicBezTo>
                    <a:cubicBezTo>
                      <a:pt x="525825" y="67529"/>
                      <a:pt x="554292" y="75136"/>
                      <a:pt x="567907" y="88827"/>
                    </a:cubicBezTo>
                    <a:cubicBezTo>
                      <a:pt x="581522" y="102519"/>
                      <a:pt x="557243" y="94152"/>
                      <a:pt x="541820" y="84073"/>
                    </a:cubicBezTo>
                    <a:cubicBezTo>
                      <a:pt x="526396" y="73995"/>
                      <a:pt x="506878" y="77513"/>
                      <a:pt x="497453" y="67529"/>
                    </a:cubicBezTo>
                    <a:cubicBezTo>
                      <a:pt x="488027" y="57546"/>
                      <a:pt x="452419" y="49749"/>
                      <a:pt x="443470" y="55644"/>
                    </a:cubicBezTo>
                    <a:cubicBezTo>
                      <a:pt x="432902" y="62680"/>
                      <a:pt x="467748" y="75801"/>
                      <a:pt x="467748" y="83503"/>
                    </a:cubicBezTo>
                    <a:cubicBezTo>
                      <a:pt x="467748" y="91204"/>
                      <a:pt x="444136" y="81696"/>
                      <a:pt x="439947" y="84644"/>
                    </a:cubicBezTo>
                    <a:cubicBezTo>
                      <a:pt x="435758" y="87591"/>
                      <a:pt x="415098" y="64391"/>
                      <a:pt x="403482" y="64391"/>
                    </a:cubicBezTo>
                    <a:cubicBezTo>
                      <a:pt x="391867" y="64391"/>
                      <a:pt x="401673" y="75040"/>
                      <a:pt x="401673" y="89873"/>
                    </a:cubicBezTo>
                    <a:cubicBezTo>
                      <a:pt x="401673" y="104705"/>
                      <a:pt x="378633" y="113548"/>
                      <a:pt x="385107" y="103469"/>
                    </a:cubicBezTo>
                    <a:cubicBezTo>
                      <a:pt x="391581" y="93391"/>
                      <a:pt x="386916" y="67434"/>
                      <a:pt x="374444" y="62680"/>
                    </a:cubicBezTo>
                    <a:cubicBezTo>
                      <a:pt x="361971" y="57926"/>
                      <a:pt x="329982" y="72759"/>
                      <a:pt x="313415" y="72188"/>
                    </a:cubicBezTo>
                    <a:cubicBezTo>
                      <a:pt x="296849" y="71618"/>
                      <a:pt x="275332" y="76942"/>
                      <a:pt x="289137" y="85214"/>
                    </a:cubicBezTo>
                    <a:cubicBezTo>
                      <a:pt x="302942" y="93486"/>
                      <a:pt x="288566" y="98240"/>
                      <a:pt x="276094" y="89398"/>
                    </a:cubicBezTo>
                    <a:cubicBezTo>
                      <a:pt x="263621" y="80555"/>
                      <a:pt x="222777" y="89398"/>
                      <a:pt x="231060" y="95293"/>
                    </a:cubicBezTo>
                    <a:cubicBezTo>
                      <a:pt x="239479" y="102974"/>
                      <a:pt x="241876" y="115251"/>
                      <a:pt x="236963" y="125528"/>
                    </a:cubicBezTo>
                    <a:cubicBezTo>
                      <a:pt x="231631" y="132564"/>
                      <a:pt x="214494" y="118397"/>
                      <a:pt x="198880" y="119538"/>
                    </a:cubicBezTo>
                    <a:cubicBezTo>
                      <a:pt x="183266" y="120679"/>
                      <a:pt x="103672" y="158616"/>
                      <a:pt x="108146" y="168694"/>
                    </a:cubicBezTo>
                    <a:cubicBezTo>
                      <a:pt x="112621" y="178773"/>
                      <a:pt x="146706" y="170501"/>
                      <a:pt x="157369" y="176396"/>
                    </a:cubicBezTo>
                    <a:cubicBezTo>
                      <a:pt x="168032" y="182291"/>
                      <a:pt x="153846" y="204159"/>
                      <a:pt x="140803" y="213097"/>
                    </a:cubicBezTo>
                    <a:cubicBezTo>
                      <a:pt x="127759" y="222034"/>
                      <a:pt x="79108" y="213667"/>
                      <a:pt x="77965" y="224316"/>
                    </a:cubicBezTo>
                    <a:cubicBezTo>
                      <a:pt x="76823" y="234965"/>
                      <a:pt x="1799" y="236772"/>
                      <a:pt x="1799" y="253886"/>
                    </a:cubicBezTo>
                    <a:cubicBezTo>
                      <a:pt x="1494" y="260893"/>
                      <a:pt x="6272" y="267108"/>
                      <a:pt x="13129" y="268624"/>
                    </a:cubicBezTo>
                    <a:cubicBezTo>
                      <a:pt x="23792" y="270906"/>
                      <a:pt x="36836" y="267388"/>
                      <a:pt x="46356" y="278132"/>
                    </a:cubicBezTo>
                    <a:cubicBezTo>
                      <a:pt x="55877" y="288876"/>
                      <a:pt x="82535" y="289446"/>
                      <a:pt x="100911" y="282315"/>
                    </a:cubicBezTo>
                    <a:cubicBezTo>
                      <a:pt x="119286" y="275184"/>
                      <a:pt x="132901" y="283456"/>
                      <a:pt x="132234" y="294105"/>
                    </a:cubicBezTo>
                    <a:cubicBezTo>
                      <a:pt x="131568" y="304754"/>
                      <a:pt x="90819" y="290017"/>
                      <a:pt x="78346" y="297718"/>
                    </a:cubicBezTo>
                    <a:cubicBezTo>
                      <a:pt x="65874" y="305420"/>
                      <a:pt x="27410" y="298859"/>
                      <a:pt x="29219" y="307226"/>
                    </a:cubicBezTo>
                    <a:cubicBezTo>
                      <a:pt x="31028" y="315593"/>
                      <a:pt x="49879" y="313787"/>
                      <a:pt x="65303" y="316734"/>
                    </a:cubicBezTo>
                    <a:cubicBezTo>
                      <a:pt x="80727" y="319682"/>
                      <a:pt x="66541" y="326242"/>
                      <a:pt x="65874" y="332708"/>
                    </a:cubicBezTo>
                    <a:cubicBezTo>
                      <a:pt x="65208" y="339173"/>
                      <a:pt x="74252" y="338032"/>
                      <a:pt x="89581" y="345734"/>
                    </a:cubicBezTo>
                    <a:cubicBezTo>
                      <a:pt x="104909" y="353435"/>
                      <a:pt x="130520" y="358094"/>
                      <a:pt x="122237" y="349252"/>
                    </a:cubicBezTo>
                    <a:cubicBezTo>
                      <a:pt x="113954" y="340409"/>
                      <a:pt x="138232" y="341550"/>
                      <a:pt x="142326" y="346875"/>
                    </a:cubicBezTo>
                    <a:cubicBezTo>
                      <a:pt x="146420" y="352199"/>
                      <a:pt x="157750" y="339173"/>
                      <a:pt x="168984" y="342121"/>
                    </a:cubicBezTo>
                    <a:cubicBezTo>
                      <a:pt x="180219" y="345068"/>
                      <a:pt x="184408" y="331472"/>
                      <a:pt x="193358" y="337462"/>
                    </a:cubicBezTo>
                    <a:cubicBezTo>
                      <a:pt x="202307" y="343452"/>
                      <a:pt x="243723" y="346970"/>
                      <a:pt x="257909" y="354576"/>
                    </a:cubicBezTo>
                    <a:cubicBezTo>
                      <a:pt x="272095" y="362183"/>
                      <a:pt x="291708" y="364084"/>
                      <a:pt x="289899" y="375304"/>
                    </a:cubicBezTo>
                    <a:cubicBezTo>
                      <a:pt x="288090" y="386523"/>
                      <a:pt x="301705" y="394320"/>
                      <a:pt x="317795" y="401926"/>
                    </a:cubicBezTo>
                    <a:cubicBezTo>
                      <a:pt x="330264" y="407713"/>
                      <a:pt x="337655" y="420792"/>
                      <a:pt x="336170" y="434444"/>
                    </a:cubicBezTo>
                    <a:cubicBezTo>
                      <a:pt x="335504" y="444522"/>
                      <a:pt x="353307" y="451653"/>
                      <a:pt x="350356" y="456407"/>
                    </a:cubicBezTo>
                    <a:cubicBezTo>
                      <a:pt x="347405" y="461161"/>
                      <a:pt x="349785" y="467627"/>
                      <a:pt x="360448" y="477135"/>
                    </a:cubicBezTo>
                    <a:cubicBezTo>
                      <a:pt x="371112" y="486643"/>
                      <a:pt x="343787" y="493679"/>
                      <a:pt x="350356" y="501951"/>
                    </a:cubicBezTo>
                    <a:cubicBezTo>
                      <a:pt x="356925" y="510223"/>
                      <a:pt x="340835" y="526196"/>
                      <a:pt x="359877" y="529144"/>
                    </a:cubicBezTo>
                    <a:cubicBezTo>
                      <a:pt x="378919" y="532091"/>
                      <a:pt x="375872" y="516118"/>
                      <a:pt x="390058" y="516118"/>
                    </a:cubicBezTo>
                    <a:cubicBezTo>
                      <a:pt x="404244" y="516118"/>
                      <a:pt x="389487" y="528573"/>
                      <a:pt x="397198" y="536275"/>
                    </a:cubicBezTo>
                    <a:cubicBezTo>
                      <a:pt x="404910" y="543976"/>
                      <a:pt x="420905" y="542170"/>
                      <a:pt x="435282" y="554625"/>
                    </a:cubicBezTo>
                    <a:cubicBezTo>
                      <a:pt x="449658" y="567081"/>
                      <a:pt x="440613" y="572976"/>
                      <a:pt x="426999" y="562897"/>
                    </a:cubicBezTo>
                    <a:cubicBezTo>
                      <a:pt x="413384" y="552819"/>
                      <a:pt x="373682" y="555196"/>
                      <a:pt x="373682" y="558714"/>
                    </a:cubicBezTo>
                    <a:cubicBezTo>
                      <a:pt x="373682" y="562231"/>
                      <a:pt x="417573" y="587238"/>
                      <a:pt x="427570" y="583625"/>
                    </a:cubicBezTo>
                    <a:cubicBezTo>
                      <a:pt x="437567" y="580011"/>
                      <a:pt x="451277" y="598457"/>
                      <a:pt x="445374" y="604352"/>
                    </a:cubicBezTo>
                    <a:cubicBezTo>
                      <a:pt x="439471" y="610247"/>
                      <a:pt x="442422" y="625079"/>
                      <a:pt x="441185" y="632115"/>
                    </a:cubicBezTo>
                    <a:cubicBezTo>
                      <a:pt x="439947" y="639151"/>
                      <a:pt x="425190" y="632115"/>
                      <a:pt x="415764" y="633351"/>
                    </a:cubicBezTo>
                    <a:cubicBezTo>
                      <a:pt x="406339" y="634588"/>
                      <a:pt x="399674" y="637630"/>
                      <a:pt x="399674" y="647138"/>
                    </a:cubicBezTo>
                    <a:cubicBezTo>
                      <a:pt x="399674" y="656646"/>
                      <a:pt x="384821" y="664348"/>
                      <a:pt x="383108" y="676708"/>
                    </a:cubicBezTo>
                    <a:cubicBezTo>
                      <a:pt x="381394" y="689069"/>
                      <a:pt x="394914" y="688593"/>
                      <a:pt x="402149" y="693918"/>
                    </a:cubicBezTo>
                    <a:cubicBezTo>
                      <a:pt x="409385" y="699242"/>
                      <a:pt x="387963" y="702760"/>
                      <a:pt x="386726" y="711698"/>
                    </a:cubicBezTo>
                    <a:cubicBezTo>
                      <a:pt x="385488" y="720635"/>
                      <a:pt x="406910" y="736514"/>
                      <a:pt x="414622" y="740222"/>
                    </a:cubicBezTo>
                    <a:cubicBezTo>
                      <a:pt x="422333" y="743930"/>
                      <a:pt x="415193" y="764562"/>
                      <a:pt x="418144" y="774546"/>
                    </a:cubicBezTo>
                    <a:cubicBezTo>
                      <a:pt x="421096" y="784529"/>
                      <a:pt x="431188" y="772169"/>
                      <a:pt x="429950" y="785195"/>
                    </a:cubicBezTo>
                    <a:cubicBezTo>
                      <a:pt x="428712" y="798221"/>
                      <a:pt x="439471" y="797650"/>
                      <a:pt x="440042" y="805352"/>
                    </a:cubicBezTo>
                    <a:cubicBezTo>
                      <a:pt x="440613" y="813053"/>
                      <a:pt x="459084" y="811817"/>
                      <a:pt x="455466" y="822466"/>
                    </a:cubicBezTo>
                    <a:cubicBezTo>
                      <a:pt x="451848" y="833115"/>
                      <a:pt x="460798" y="840912"/>
                      <a:pt x="464987" y="846807"/>
                    </a:cubicBezTo>
                    <a:cubicBezTo>
                      <a:pt x="469176" y="852702"/>
                      <a:pt x="484504" y="862780"/>
                      <a:pt x="487456" y="870482"/>
                    </a:cubicBezTo>
                    <a:cubicBezTo>
                      <a:pt x="490407" y="878183"/>
                      <a:pt x="499357" y="888166"/>
                      <a:pt x="510020" y="885219"/>
                    </a:cubicBezTo>
                    <a:cubicBezTo>
                      <a:pt x="520683" y="882272"/>
                      <a:pt x="521255" y="892350"/>
                      <a:pt x="529538" y="891114"/>
                    </a:cubicBezTo>
                    <a:cubicBezTo>
                      <a:pt x="537821" y="889878"/>
                      <a:pt x="550865" y="894727"/>
                      <a:pt x="553245" y="901192"/>
                    </a:cubicBezTo>
                    <a:cubicBezTo>
                      <a:pt x="555625" y="907658"/>
                      <a:pt x="581045" y="913648"/>
                      <a:pt x="588186" y="914789"/>
                    </a:cubicBezTo>
                    <a:cubicBezTo>
                      <a:pt x="595327" y="915930"/>
                      <a:pt x="596945" y="903855"/>
                      <a:pt x="603419" y="900051"/>
                    </a:cubicBezTo>
                    <a:cubicBezTo>
                      <a:pt x="609893" y="896248"/>
                      <a:pt x="607513" y="870386"/>
                      <a:pt x="613511" y="868675"/>
                    </a:cubicBezTo>
                    <a:cubicBezTo>
                      <a:pt x="619510" y="866964"/>
                      <a:pt x="617605" y="840151"/>
                      <a:pt x="611702" y="837299"/>
                    </a:cubicBezTo>
                    <a:cubicBezTo>
                      <a:pt x="605800" y="834446"/>
                      <a:pt x="608180" y="825414"/>
                      <a:pt x="621795" y="827220"/>
                    </a:cubicBezTo>
                    <a:cubicBezTo>
                      <a:pt x="635409" y="829027"/>
                      <a:pt x="630649" y="815430"/>
                      <a:pt x="637123" y="813624"/>
                    </a:cubicBezTo>
                    <a:cubicBezTo>
                      <a:pt x="643597" y="811817"/>
                      <a:pt x="640741" y="799457"/>
                      <a:pt x="645502" y="798221"/>
                    </a:cubicBezTo>
                    <a:cubicBezTo>
                      <a:pt x="650262" y="796985"/>
                      <a:pt x="649595" y="788713"/>
                      <a:pt x="646073" y="784054"/>
                    </a:cubicBezTo>
                    <a:cubicBezTo>
                      <a:pt x="642550" y="779395"/>
                      <a:pt x="646644" y="775782"/>
                      <a:pt x="653785" y="774546"/>
                    </a:cubicBezTo>
                    <a:cubicBezTo>
                      <a:pt x="660925" y="773310"/>
                      <a:pt x="659116" y="763326"/>
                      <a:pt x="649595" y="759808"/>
                    </a:cubicBezTo>
                    <a:cubicBezTo>
                      <a:pt x="640075" y="756290"/>
                      <a:pt x="643121" y="745546"/>
                      <a:pt x="652547" y="752107"/>
                    </a:cubicBezTo>
                    <a:cubicBezTo>
                      <a:pt x="661972" y="758667"/>
                      <a:pt x="669208" y="753818"/>
                      <a:pt x="663877" y="746782"/>
                    </a:cubicBezTo>
                    <a:cubicBezTo>
                      <a:pt x="658545" y="739746"/>
                      <a:pt x="670351" y="736133"/>
                      <a:pt x="682918" y="734897"/>
                    </a:cubicBezTo>
                    <a:cubicBezTo>
                      <a:pt x="695486" y="733661"/>
                      <a:pt x="701960" y="727196"/>
                      <a:pt x="699484" y="717783"/>
                    </a:cubicBezTo>
                    <a:cubicBezTo>
                      <a:pt x="697009" y="708370"/>
                      <a:pt x="713670" y="708845"/>
                      <a:pt x="709576" y="717212"/>
                    </a:cubicBezTo>
                    <a:cubicBezTo>
                      <a:pt x="705483" y="725579"/>
                      <a:pt x="707767" y="733756"/>
                      <a:pt x="713670" y="727861"/>
                    </a:cubicBezTo>
                    <a:cubicBezTo>
                      <a:pt x="719573" y="721966"/>
                      <a:pt x="730903" y="726055"/>
                      <a:pt x="751087" y="720160"/>
                    </a:cubicBezTo>
                    <a:cubicBezTo>
                      <a:pt x="771271" y="714265"/>
                      <a:pt x="790789" y="697626"/>
                      <a:pt x="795454" y="681652"/>
                    </a:cubicBezTo>
                    <a:cubicBezTo>
                      <a:pt x="800120" y="665679"/>
                      <a:pt x="823350" y="667485"/>
                      <a:pt x="820399" y="656836"/>
                    </a:cubicBezTo>
                    <a:cubicBezTo>
                      <a:pt x="817447" y="646187"/>
                      <a:pt x="824493" y="642004"/>
                      <a:pt x="839441" y="649135"/>
                    </a:cubicBezTo>
                    <a:cubicBezTo>
                      <a:pt x="854388" y="656266"/>
                      <a:pt x="842392" y="644381"/>
                      <a:pt x="858958" y="644381"/>
                    </a:cubicBezTo>
                    <a:cubicBezTo>
                      <a:pt x="875524" y="644381"/>
                      <a:pt x="872573" y="638486"/>
                      <a:pt x="888663" y="637915"/>
                    </a:cubicBezTo>
                    <a:cubicBezTo>
                      <a:pt x="904753" y="637345"/>
                      <a:pt x="945788" y="630214"/>
                      <a:pt x="960355" y="618329"/>
                    </a:cubicBezTo>
                    <a:cubicBezTo>
                      <a:pt x="974922" y="606444"/>
                      <a:pt x="1004722" y="596460"/>
                      <a:pt x="1017480" y="588759"/>
                    </a:cubicBezTo>
                    <a:cubicBezTo>
                      <a:pt x="1030237" y="581057"/>
                      <a:pt x="1032903" y="574497"/>
                      <a:pt x="1025191" y="578680"/>
                    </a:cubicBezTo>
                    <a:cubicBezTo>
                      <a:pt x="1013829" y="582951"/>
                      <a:pt x="1001417" y="583582"/>
                      <a:pt x="989679" y="580487"/>
                    </a:cubicBezTo>
                    <a:cubicBezTo>
                      <a:pt x="977778" y="577539"/>
                      <a:pt x="958831" y="567461"/>
                      <a:pt x="945217" y="575162"/>
                    </a:cubicBezTo>
                    <a:cubicBezTo>
                      <a:pt x="931602" y="582864"/>
                      <a:pt x="939885" y="563848"/>
                      <a:pt x="951120" y="562136"/>
                    </a:cubicBezTo>
                    <a:cubicBezTo>
                      <a:pt x="962354" y="560425"/>
                      <a:pt x="957594" y="555005"/>
                      <a:pt x="954642" y="543120"/>
                    </a:cubicBezTo>
                    <a:cubicBezTo>
                      <a:pt x="951691" y="531235"/>
                      <a:pt x="973684" y="538937"/>
                      <a:pt x="983205" y="552628"/>
                    </a:cubicBezTo>
                    <a:cubicBezTo>
                      <a:pt x="993255" y="566300"/>
                      <a:pt x="1010798" y="572229"/>
                      <a:pt x="1027096" y="567461"/>
                    </a:cubicBezTo>
                    <a:cubicBezTo>
                      <a:pt x="1043091" y="562707"/>
                      <a:pt x="1027667" y="549681"/>
                      <a:pt x="1034141" y="540838"/>
                    </a:cubicBezTo>
                    <a:cubicBezTo>
                      <a:pt x="1040615" y="531996"/>
                      <a:pt x="984252" y="504518"/>
                      <a:pt x="981586" y="495010"/>
                    </a:cubicBezTo>
                    <a:cubicBezTo>
                      <a:pt x="978920" y="485502"/>
                      <a:pt x="995772" y="492062"/>
                      <a:pt x="1011196" y="498623"/>
                    </a:cubicBezTo>
                    <a:cubicBezTo>
                      <a:pt x="1026620" y="505183"/>
                      <a:pt x="1030237" y="486167"/>
                      <a:pt x="1030237" y="477895"/>
                    </a:cubicBezTo>
                    <a:cubicBezTo>
                      <a:pt x="1030237" y="469623"/>
                      <a:pt x="997105" y="468958"/>
                      <a:pt x="982633" y="477325"/>
                    </a:cubicBezTo>
                    <a:cubicBezTo>
                      <a:pt x="968162" y="485692"/>
                      <a:pt x="954071" y="466581"/>
                      <a:pt x="973779" y="464299"/>
                    </a:cubicBezTo>
                    <a:cubicBezTo>
                      <a:pt x="993487" y="462017"/>
                      <a:pt x="975493" y="453650"/>
                      <a:pt x="981491" y="447660"/>
                    </a:cubicBezTo>
                    <a:cubicBezTo>
                      <a:pt x="987489" y="441670"/>
                      <a:pt x="1012815" y="464869"/>
                      <a:pt x="1025858" y="460686"/>
                    </a:cubicBezTo>
                    <a:cubicBezTo>
                      <a:pt x="1038901" y="456502"/>
                      <a:pt x="1048422" y="461256"/>
                      <a:pt x="1059657" y="452414"/>
                    </a:cubicBezTo>
                    <a:cubicBezTo>
                      <a:pt x="1070892" y="443571"/>
                      <a:pt x="1039473" y="435299"/>
                      <a:pt x="1032999" y="427598"/>
                    </a:cubicBezTo>
                    <a:cubicBezTo>
                      <a:pt x="1026525" y="419896"/>
                      <a:pt x="1065560" y="422844"/>
                      <a:pt x="1077461" y="423414"/>
                    </a:cubicBezTo>
                    <a:cubicBezTo>
                      <a:pt x="1089362" y="423985"/>
                      <a:pt x="1092218" y="406300"/>
                      <a:pt x="1082793" y="409818"/>
                    </a:cubicBezTo>
                    <a:cubicBezTo>
                      <a:pt x="1073367" y="413336"/>
                      <a:pt x="1039473" y="398028"/>
                      <a:pt x="1046613" y="387379"/>
                    </a:cubicBezTo>
                    <a:cubicBezTo>
                      <a:pt x="1053754" y="376730"/>
                      <a:pt x="1066798" y="389090"/>
                      <a:pt x="1081555" y="381389"/>
                    </a:cubicBezTo>
                    <a:cubicBezTo>
                      <a:pt x="1096312" y="373687"/>
                      <a:pt x="1082793" y="344688"/>
                      <a:pt x="1072034" y="344688"/>
                    </a:cubicBezTo>
                    <a:cubicBezTo>
                      <a:pt x="1061275" y="344688"/>
                      <a:pt x="1036426" y="341170"/>
                      <a:pt x="1036426" y="335845"/>
                    </a:cubicBezTo>
                    <a:cubicBezTo>
                      <a:pt x="1036426" y="330521"/>
                      <a:pt x="1015671" y="325767"/>
                      <a:pt x="1021669" y="320442"/>
                    </a:cubicBezTo>
                    <a:cubicBezTo>
                      <a:pt x="1027667" y="315118"/>
                      <a:pt x="1035284" y="327003"/>
                      <a:pt x="1048899" y="316925"/>
                    </a:cubicBezTo>
                    <a:cubicBezTo>
                      <a:pt x="1062513" y="306846"/>
                      <a:pt x="1090980" y="319302"/>
                      <a:pt x="1103453" y="316925"/>
                    </a:cubicBezTo>
                    <a:cubicBezTo>
                      <a:pt x="1115925" y="314548"/>
                      <a:pt x="1098121" y="291443"/>
                      <a:pt x="1090980" y="295627"/>
                    </a:cubicBezTo>
                    <a:cubicBezTo>
                      <a:pt x="1083840" y="299810"/>
                      <a:pt x="1059562" y="300951"/>
                      <a:pt x="1057753" y="288496"/>
                    </a:cubicBezTo>
                    <a:cubicBezTo>
                      <a:pt x="1055944" y="276040"/>
                      <a:pt x="1080888" y="288496"/>
                      <a:pt x="1085078" y="282601"/>
                    </a:cubicBezTo>
                    <a:cubicBezTo>
                      <a:pt x="1089267" y="276706"/>
                      <a:pt x="1050708" y="261303"/>
                      <a:pt x="1044709" y="273758"/>
                    </a:cubicBezTo>
                    <a:cubicBezTo>
                      <a:pt x="1038711" y="286214"/>
                      <a:pt x="1017480" y="282030"/>
                      <a:pt x="1028714" y="274899"/>
                    </a:cubicBezTo>
                    <a:cubicBezTo>
                      <a:pt x="1039949" y="267768"/>
                      <a:pt x="1042424" y="247706"/>
                      <a:pt x="1041187" y="237628"/>
                    </a:cubicBezTo>
                    <a:cubicBezTo>
                      <a:pt x="1039949" y="227549"/>
                      <a:pt x="1081460" y="226979"/>
                      <a:pt x="1076794" y="210435"/>
                    </a:cubicBezTo>
                    <a:cubicBezTo>
                      <a:pt x="1072129" y="193891"/>
                      <a:pt x="1096312" y="190278"/>
                      <a:pt x="1109927" y="190278"/>
                    </a:cubicBezTo>
                    <a:cubicBezTo>
                      <a:pt x="1123542" y="190278"/>
                      <a:pt x="1109356" y="172498"/>
                      <a:pt x="1096312" y="174304"/>
                    </a:cubicBezTo>
                    <a:cubicBezTo>
                      <a:pt x="1083269" y="176111"/>
                      <a:pt x="1069654" y="190848"/>
                      <a:pt x="1063084" y="184953"/>
                    </a:cubicBezTo>
                    <a:cubicBezTo>
                      <a:pt x="1056515" y="179058"/>
                      <a:pt x="1078508" y="168409"/>
                      <a:pt x="1090409" y="168409"/>
                    </a:cubicBezTo>
                    <a:cubicBezTo>
                      <a:pt x="1102310" y="168409"/>
                      <a:pt x="1130682" y="167173"/>
                      <a:pt x="1140774" y="161278"/>
                    </a:cubicBezTo>
                    <a:cubicBezTo>
                      <a:pt x="1150866" y="155383"/>
                      <a:pt x="1122970" y="150059"/>
                      <a:pt x="1104024" y="152436"/>
                    </a:cubicBezTo>
                    <a:cubicBezTo>
                      <a:pt x="1085078" y="154813"/>
                      <a:pt x="1084982" y="146446"/>
                      <a:pt x="1113545" y="145875"/>
                    </a:cubicBezTo>
                    <a:cubicBezTo>
                      <a:pt x="1142107" y="145305"/>
                      <a:pt x="1137252" y="139410"/>
                      <a:pt x="1157436" y="137033"/>
                    </a:cubicBezTo>
                    <a:cubicBezTo>
                      <a:pt x="1177620" y="134656"/>
                      <a:pt x="1171050" y="126384"/>
                      <a:pt x="1183523" y="125813"/>
                    </a:cubicBezTo>
                    <a:cubicBezTo>
                      <a:pt x="1195995" y="125243"/>
                      <a:pt x="1228556" y="111551"/>
                      <a:pt x="1228556" y="105086"/>
                    </a:cubicBezTo>
                    <a:cubicBezTo>
                      <a:pt x="1228556" y="98620"/>
                      <a:pt x="1181238" y="85119"/>
                      <a:pt x="1159340" y="85119"/>
                    </a:cubicBezTo>
                    <a:close/>
                    <a:moveTo>
                      <a:pt x="421001" y="600549"/>
                    </a:moveTo>
                    <a:cubicBezTo>
                      <a:pt x="421572" y="591041"/>
                      <a:pt x="410908" y="597031"/>
                      <a:pt x="405006" y="585811"/>
                    </a:cubicBezTo>
                    <a:cubicBezTo>
                      <a:pt x="399103" y="574592"/>
                      <a:pt x="368826" y="569933"/>
                      <a:pt x="365875" y="578680"/>
                    </a:cubicBezTo>
                    <a:cubicBezTo>
                      <a:pt x="364732" y="582198"/>
                      <a:pt x="355212" y="587523"/>
                      <a:pt x="362924" y="595890"/>
                    </a:cubicBezTo>
                    <a:cubicBezTo>
                      <a:pt x="370635" y="604257"/>
                      <a:pt x="375967" y="600549"/>
                      <a:pt x="384821" y="608821"/>
                    </a:cubicBezTo>
                    <a:cubicBezTo>
                      <a:pt x="393676" y="617093"/>
                      <a:pt x="420429" y="610057"/>
                      <a:pt x="421001" y="600549"/>
                    </a:cubicBezTo>
                    <a:close/>
                  </a:path>
                </a:pathLst>
              </a:custGeom>
              <a:gradFill>
                <a:gsLst>
                  <a:gs pos="0">
                    <a:schemeClr val="accent1"/>
                  </a:gs>
                  <a:gs pos="100000">
                    <a:srgbClr val="56A9F3"/>
                  </a:gs>
                </a:gsLst>
                <a:lin ang="2700000" scaled="0"/>
              </a:gra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555" name="Google Shape;1555;p28"/>
              <p:cNvSpPr/>
              <p:nvPr/>
            </p:nvSpPr>
            <p:spPr>
              <a:xfrm>
                <a:off x="10825493" y="3833594"/>
                <a:ext cx="493890" cy="246613"/>
              </a:xfrm>
              <a:custGeom>
                <a:rect b="b" l="l" r="r" t="t"/>
                <a:pathLst>
                  <a:path extrusionOk="0" h="104588" w="209457">
                    <a:moveTo>
                      <a:pt x="182125" y="76561"/>
                    </a:moveTo>
                    <a:cubicBezTo>
                      <a:pt x="193645" y="75991"/>
                      <a:pt x="193360" y="63250"/>
                      <a:pt x="198120" y="63821"/>
                    </a:cubicBezTo>
                    <a:cubicBezTo>
                      <a:pt x="202880" y="64391"/>
                      <a:pt x="210592" y="54978"/>
                      <a:pt x="213544" y="49083"/>
                    </a:cubicBezTo>
                    <a:cubicBezTo>
                      <a:pt x="215586" y="42184"/>
                      <a:pt x="211641" y="34938"/>
                      <a:pt x="204733" y="32899"/>
                    </a:cubicBezTo>
                    <a:cubicBezTo>
                      <a:pt x="204219" y="32747"/>
                      <a:pt x="203695" y="32627"/>
                      <a:pt x="203166" y="32539"/>
                    </a:cubicBezTo>
                    <a:cubicBezTo>
                      <a:pt x="196025" y="32539"/>
                      <a:pt x="190694" y="26834"/>
                      <a:pt x="192217" y="23031"/>
                    </a:cubicBezTo>
                    <a:cubicBezTo>
                      <a:pt x="193741" y="19228"/>
                      <a:pt x="188314" y="13523"/>
                      <a:pt x="188599" y="10576"/>
                    </a:cubicBezTo>
                    <a:cubicBezTo>
                      <a:pt x="188885" y="7628"/>
                      <a:pt x="179745" y="10576"/>
                      <a:pt x="174984" y="11526"/>
                    </a:cubicBezTo>
                    <a:cubicBezTo>
                      <a:pt x="170224" y="12477"/>
                      <a:pt x="160227" y="-73"/>
                      <a:pt x="155943" y="2018"/>
                    </a:cubicBezTo>
                    <a:cubicBezTo>
                      <a:pt x="151658" y="4110"/>
                      <a:pt x="154705" y="10576"/>
                      <a:pt x="153563" y="14189"/>
                    </a:cubicBezTo>
                    <a:cubicBezTo>
                      <a:pt x="152420" y="17802"/>
                      <a:pt x="141757" y="10861"/>
                      <a:pt x="141757" y="15044"/>
                    </a:cubicBezTo>
                    <a:cubicBezTo>
                      <a:pt x="141757" y="19228"/>
                      <a:pt x="137282" y="19798"/>
                      <a:pt x="133759" y="15044"/>
                    </a:cubicBezTo>
                    <a:cubicBezTo>
                      <a:pt x="130237" y="10290"/>
                      <a:pt x="121858" y="13238"/>
                      <a:pt x="122144" y="16851"/>
                    </a:cubicBezTo>
                    <a:cubicBezTo>
                      <a:pt x="122430" y="20464"/>
                      <a:pt x="118621" y="17421"/>
                      <a:pt x="111766" y="13238"/>
                    </a:cubicBezTo>
                    <a:cubicBezTo>
                      <a:pt x="104911" y="9054"/>
                      <a:pt x="97866" y="17992"/>
                      <a:pt x="98437" y="22746"/>
                    </a:cubicBezTo>
                    <a:cubicBezTo>
                      <a:pt x="99008" y="27500"/>
                      <a:pt x="96057" y="28356"/>
                      <a:pt x="90440" y="18562"/>
                    </a:cubicBezTo>
                    <a:cubicBezTo>
                      <a:pt x="84822" y="8769"/>
                      <a:pt x="78253" y="19418"/>
                      <a:pt x="80919" y="24838"/>
                    </a:cubicBezTo>
                    <a:cubicBezTo>
                      <a:pt x="83585" y="30257"/>
                      <a:pt x="82632" y="36628"/>
                      <a:pt x="78253" y="34346"/>
                    </a:cubicBezTo>
                    <a:cubicBezTo>
                      <a:pt x="73873" y="32064"/>
                      <a:pt x="67875" y="36152"/>
                      <a:pt x="65209" y="40241"/>
                    </a:cubicBezTo>
                    <a:cubicBezTo>
                      <a:pt x="62544" y="44329"/>
                      <a:pt x="53023" y="28165"/>
                      <a:pt x="59878" y="24267"/>
                    </a:cubicBezTo>
                    <a:cubicBezTo>
                      <a:pt x="66733" y="20369"/>
                      <a:pt x="38266" y="4205"/>
                      <a:pt x="29316" y="4205"/>
                    </a:cubicBezTo>
                    <a:cubicBezTo>
                      <a:pt x="20367" y="4205"/>
                      <a:pt x="26365" y="10671"/>
                      <a:pt x="32268" y="15425"/>
                    </a:cubicBezTo>
                    <a:cubicBezTo>
                      <a:pt x="38170" y="20179"/>
                      <a:pt x="28173" y="18943"/>
                      <a:pt x="24841" y="14854"/>
                    </a:cubicBezTo>
                    <a:cubicBezTo>
                      <a:pt x="21509" y="10766"/>
                      <a:pt x="15320" y="13903"/>
                      <a:pt x="11798" y="19798"/>
                    </a:cubicBezTo>
                    <a:cubicBezTo>
                      <a:pt x="8275" y="25693"/>
                      <a:pt x="2277" y="29306"/>
                      <a:pt x="1801" y="33205"/>
                    </a:cubicBezTo>
                    <a:cubicBezTo>
                      <a:pt x="1325" y="37103"/>
                      <a:pt x="11798" y="41762"/>
                      <a:pt x="20842" y="37864"/>
                    </a:cubicBezTo>
                    <a:cubicBezTo>
                      <a:pt x="28399" y="33702"/>
                      <a:pt x="37564" y="33702"/>
                      <a:pt x="45120" y="37864"/>
                    </a:cubicBezTo>
                    <a:cubicBezTo>
                      <a:pt x="49881" y="42332"/>
                      <a:pt x="36552" y="44139"/>
                      <a:pt x="41312" y="47372"/>
                    </a:cubicBezTo>
                    <a:cubicBezTo>
                      <a:pt x="46073" y="50604"/>
                      <a:pt x="42169" y="53932"/>
                      <a:pt x="30934" y="52981"/>
                    </a:cubicBezTo>
                    <a:cubicBezTo>
                      <a:pt x="19700" y="52031"/>
                      <a:pt x="5990" y="55358"/>
                      <a:pt x="8085" y="59257"/>
                    </a:cubicBezTo>
                    <a:cubicBezTo>
                      <a:pt x="10179" y="63155"/>
                      <a:pt x="36647" y="55929"/>
                      <a:pt x="37123" y="59827"/>
                    </a:cubicBezTo>
                    <a:cubicBezTo>
                      <a:pt x="37599" y="63725"/>
                      <a:pt x="37123" y="70191"/>
                      <a:pt x="44264" y="67243"/>
                    </a:cubicBezTo>
                    <a:cubicBezTo>
                      <a:pt x="51404" y="64296"/>
                      <a:pt x="46644" y="72568"/>
                      <a:pt x="50167" y="73994"/>
                    </a:cubicBezTo>
                    <a:cubicBezTo>
                      <a:pt x="53689" y="75420"/>
                      <a:pt x="52833" y="82551"/>
                      <a:pt x="43407" y="83502"/>
                    </a:cubicBezTo>
                    <a:cubicBezTo>
                      <a:pt x="33981" y="84453"/>
                      <a:pt x="29221" y="85974"/>
                      <a:pt x="33315" y="89968"/>
                    </a:cubicBezTo>
                    <a:cubicBezTo>
                      <a:pt x="37409" y="93961"/>
                      <a:pt x="48738" y="91489"/>
                      <a:pt x="58735" y="89112"/>
                    </a:cubicBezTo>
                    <a:cubicBezTo>
                      <a:pt x="68732" y="86735"/>
                      <a:pt x="83394" y="98620"/>
                      <a:pt x="95200" y="103564"/>
                    </a:cubicBezTo>
                    <a:cubicBezTo>
                      <a:pt x="107006" y="108508"/>
                      <a:pt x="127476" y="101853"/>
                      <a:pt x="129856" y="95577"/>
                    </a:cubicBezTo>
                    <a:cubicBezTo>
                      <a:pt x="132236" y="89302"/>
                      <a:pt x="148231" y="91774"/>
                      <a:pt x="154800" y="87305"/>
                    </a:cubicBezTo>
                    <a:cubicBezTo>
                      <a:pt x="162663" y="81137"/>
                      <a:pt x="172162" y="77402"/>
                      <a:pt x="182125" y="76561"/>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grpSp>
      </p:grpSp>
      <p:sp>
        <p:nvSpPr>
          <p:cNvPr id="1556" name="Google Shape;1556;p28"/>
          <p:cNvSpPr txBox="1"/>
          <p:nvPr/>
        </p:nvSpPr>
        <p:spPr>
          <a:xfrm>
            <a:off x="7388505" y="2101020"/>
            <a:ext cx="4487100" cy="18162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chemeClr val="dk1"/>
              </a:buClr>
              <a:buSzPts val="1600"/>
              <a:buFont typeface="Montserrat"/>
              <a:buChar char="▪"/>
            </a:pPr>
            <a:r>
              <a:rPr lang="en-US" sz="1600">
                <a:solidFill>
                  <a:schemeClr val="dk1"/>
                </a:solidFill>
                <a:latin typeface="Montserrat"/>
                <a:ea typeface="Montserrat"/>
                <a:cs typeface="Montserrat"/>
                <a:sym typeface="Montserrat"/>
              </a:rPr>
              <a:t>You can insert some text regarding the market </a:t>
            </a:r>
            <a:endParaRPr>
              <a:latin typeface="Montserrat"/>
              <a:ea typeface="Montserrat"/>
              <a:cs typeface="Montserrat"/>
              <a:sym typeface="Montserrat"/>
            </a:endParaRPr>
          </a:p>
          <a:p>
            <a:pPr indent="-184150" lvl="0" marL="285750" marR="0" rtl="0" algn="l">
              <a:lnSpc>
                <a:spcPct val="150000"/>
              </a:lnSpc>
              <a:spcBef>
                <a:spcPts val="0"/>
              </a:spcBef>
              <a:spcAft>
                <a:spcPts val="0"/>
              </a:spcAft>
              <a:buClr>
                <a:schemeClr val="dk1"/>
              </a:buClr>
              <a:buSzPts val="1600"/>
              <a:buFont typeface="Noto Sans Symbols"/>
              <a:buNone/>
            </a:pPr>
            <a:r>
              <a:t/>
            </a:r>
            <a:endParaRPr sz="1600">
              <a:solidFill>
                <a:schemeClr val="dk1"/>
              </a:solidFill>
              <a:latin typeface="Montserrat"/>
              <a:ea typeface="Montserrat"/>
              <a:cs typeface="Montserrat"/>
              <a:sym typeface="Montserrat"/>
            </a:endParaRPr>
          </a:p>
          <a:p>
            <a:pPr indent="-285750" lvl="0" marL="285750" marR="0" rtl="0" algn="l">
              <a:lnSpc>
                <a:spcPct val="150000"/>
              </a:lnSpc>
              <a:spcBef>
                <a:spcPts val="0"/>
              </a:spcBef>
              <a:spcAft>
                <a:spcPts val="0"/>
              </a:spcAft>
              <a:buClr>
                <a:schemeClr val="dk1"/>
              </a:buClr>
              <a:buSzPts val="1600"/>
              <a:buFont typeface="Montserrat"/>
              <a:buChar char="▪"/>
            </a:pPr>
            <a:r>
              <a:rPr lang="en-US" sz="1600">
                <a:solidFill>
                  <a:schemeClr val="dk1"/>
                </a:solidFill>
                <a:latin typeface="Montserrat"/>
                <a:ea typeface="Montserrat"/>
                <a:cs typeface="Montserrat"/>
                <a:sym typeface="Montserrat"/>
              </a:rPr>
              <a:t>Add statistics/analysis to back up your argumentation </a:t>
            </a:r>
            <a:endParaRPr>
              <a:latin typeface="Montserrat"/>
              <a:ea typeface="Montserrat"/>
              <a:cs typeface="Montserrat"/>
              <a:sym typeface="Montserrat"/>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0" name="Shape 1560"/>
        <p:cNvGrpSpPr/>
        <p:nvPr/>
      </p:nvGrpSpPr>
      <p:grpSpPr>
        <a:xfrm>
          <a:off x="0" y="0"/>
          <a:ext cx="0" cy="0"/>
          <a:chOff x="0" y="0"/>
          <a:chExt cx="0" cy="0"/>
        </a:xfrm>
      </p:grpSpPr>
      <p:sp>
        <p:nvSpPr>
          <p:cNvPr id="1561" name="Google Shape;1561;p29"/>
          <p:cNvSpPr txBox="1"/>
          <p:nvPr>
            <p:ph idx="1" type="body"/>
          </p:nvPr>
        </p:nvSpPr>
        <p:spPr>
          <a:xfrm>
            <a:off x="-1645375" y="1264363"/>
            <a:ext cx="7315200" cy="1381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1600"/>
              </a:spcAft>
              <a:buClr>
                <a:schemeClr val="accent1"/>
              </a:buClr>
              <a:buSzPts val="2800"/>
              <a:buNone/>
            </a:pPr>
            <a:r>
              <a:rPr lang="en-US" sz="2300">
                <a:solidFill>
                  <a:schemeClr val="accent1"/>
                </a:solidFill>
              </a:rPr>
              <a:t>EUROPE</a:t>
            </a:r>
            <a:r>
              <a:rPr lang="en-US" sz="2300"/>
              <a:t> Map </a:t>
            </a:r>
            <a:endParaRPr sz="2300"/>
          </a:p>
        </p:txBody>
      </p:sp>
      <p:grpSp>
        <p:nvGrpSpPr>
          <p:cNvPr id="1562" name="Google Shape;1562;p29"/>
          <p:cNvGrpSpPr/>
          <p:nvPr/>
        </p:nvGrpSpPr>
        <p:grpSpPr>
          <a:xfrm>
            <a:off x="5980327" y="3354"/>
            <a:ext cx="6211016" cy="6181193"/>
            <a:chOff x="5969244" y="3354"/>
            <a:chExt cx="6211016" cy="6181193"/>
          </a:xfrm>
        </p:grpSpPr>
        <p:grpSp>
          <p:nvGrpSpPr>
            <p:cNvPr id="1563" name="Google Shape;1563;p29"/>
            <p:cNvGrpSpPr/>
            <p:nvPr/>
          </p:nvGrpSpPr>
          <p:grpSpPr>
            <a:xfrm>
              <a:off x="5969244" y="3354"/>
              <a:ext cx="6211016" cy="6169963"/>
              <a:chOff x="5969244" y="3354"/>
              <a:chExt cx="6211016" cy="6169963"/>
            </a:xfrm>
          </p:grpSpPr>
          <p:sp>
            <p:nvSpPr>
              <p:cNvPr id="1564" name="Google Shape;1564;p29"/>
              <p:cNvSpPr/>
              <p:nvPr/>
            </p:nvSpPr>
            <p:spPr>
              <a:xfrm>
                <a:off x="9001213" y="2829254"/>
                <a:ext cx="1122952" cy="1050033"/>
              </a:xfrm>
              <a:custGeom>
                <a:rect b="b" l="l" r="r" t="t"/>
                <a:pathLst>
                  <a:path extrusionOk="0" h="1050032" w="1122951">
                    <a:moveTo>
                      <a:pt x="1060970" y="600560"/>
                    </a:moveTo>
                    <a:lnTo>
                      <a:pt x="1047262" y="552434"/>
                    </a:lnTo>
                    <a:lnTo>
                      <a:pt x="1026698" y="540913"/>
                    </a:lnTo>
                    <a:lnTo>
                      <a:pt x="1012990" y="469160"/>
                    </a:lnTo>
                    <a:cubicBezTo>
                      <a:pt x="1012990" y="469160"/>
                      <a:pt x="993156" y="467702"/>
                      <a:pt x="988489" y="466098"/>
                    </a:cubicBezTo>
                    <a:cubicBezTo>
                      <a:pt x="983968" y="464639"/>
                      <a:pt x="976239" y="449326"/>
                      <a:pt x="976239" y="449326"/>
                    </a:cubicBezTo>
                    <a:cubicBezTo>
                      <a:pt x="976239" y="449326"/>
                      <a:pt x="980759" y="421763"/>
                      <a:pt x="980759" y="417242"/>
                    </a:cubicBezTo>
                    <a:cubicBezTo>
                      <a:pt x="980759" y="412721"/>
                      <a:pt x="1029615" y="375970"/>
                      <a:pt x="1029615" y="375970"/>
                    </a:cubicBezTo>
                    <a:lnTo>
                      <a:pt x="1006719" y="298093"/>
                    </a:lnTo>
                    <a:lnTo>
                      <a:pt x="965447" y="255362"/>
                    </a:lnTo>
                    <a:lnTo>
                      <a:pt x="931904" y="192652"/>
                    </a:lnTo>
                    <a:lnTo>
                      <a:pt x="941092" y="177339"/>
                    </a:lnTo>
                    <a:lnTo>
                      <a:pt x="943279" y="177047"/>
                    </a:lnTo>
                    <a:cubicBezTo>
                      <a:pt x="935112" y="163484"/>
                      <a:pt x="928987" y="143650"/>
                      <a:pt x="928987" y="143650"/>
                    </a:cubicBezTo>
                    <a:cubicBezTo>
                      <a:pt x="928987" y="143650"/>
                      <a:pt x="886257" y="128337"/>
                      <a:pt x="877069" y="126879"/>
                    </a:cubicBezTo>
                    <a:cubicBezTo>
                      <a:pt x="867881" y="125421"/>
                      <a:pt x="851110" y="108503"/>
                      <a:pt x="851110" y="108503"/>
                    </a:cubicBezTo>
                    <a:lnTo>
                      <a:pt x="829672" y="91732"/>
                    </a:lnTo>
                    <a:cubicBezTo>
                      <a:pt x="829672" y="91732"/>
                      <a:pt x="831130" y="70294"/>
                      <a:pt x="832734" y="65773"/>
                    </a:cubicBezTo>
                    <a:cubicBezTo>
                      <a:pt x="834193" y="61252"/>
                      <a:pt x="838860" y="47397"/>
                      <a:pt x="838860" y="47397"/>
                    </a:cubicBezTo>
                    <a:cubicBezTo>
                      <a:pt x="838860" y="47397"/>
                      <a:pt x="832734" y="27563"/>
                      <a:pt x="826609" y="22897"/>
                    </a:cubicBezTo>
                    <a:cubicBezTo>
                      <a:pt x="820484" y="18375"/>
                      <a:pt x="805171" y="24355"/>
                      <a:pt x="805171" y="24355"/>
                    </a:cubicBezTo>
                    <a:cubicBezTo>
                      <a:pt x="805171" y="24355"/>
                      <a:pt x="745523" y="24355"/>
                      <a:pt x="741002" y="22897"/>
                    </a:cubicBezTo>
                    <a:cubicBezTo>
                      <a:pt x="736481" y="21438"/>
                      <a:pt x="675375" y="0"/>
                      <a:pt x="675375" y="0"/>
                    </a:cubicBezTo>
                    <a:lnTo>
                      <a:pt x="664729" y="0"/>
                    </a:lnTo>
                    <a:lnTo>
                      <a:pt x="666917" y="59648"/>
                    </a:lnTo>
                    <a:cubicBezTo>
                      <a:pt x="666917" y="59648"/>
                      <a:pt x="666917" y="59648"/>
                      <a:pt x="650874" y="59648"/>
                    </a:cubicBezTo>
                    <a:cubicBezTo>
                      <a:pt x="595748" y="59648"/>
                      <a:pt x="570663" y="55127"/>
                      <a:pt x="570663" y="55127"/>
                    </a:cubicBezTo>
                    <a:lnTo>
                      <a:pt x="563809" y="68835"/>
                    </a:lnTo>
                    <a:lnTo>
                      <a:pt x="547767" y="80357"/>
                    </a:lnTo>
                    <a:lnTo>
                      <a:pt x="554621" y="114774"/>
                    </a:lnTo>
                    <a:lnTo>
                      <a:pt x="572997" y="128483"/>
                    </a:lnTo>
                    <a:cubicBezTo>
                      <a:pt x="568476" y="144525"/>
                      <a:pt x="540913" y="183464"/>
                      <a:pt x="540913" y="183464"/>
                    </a:cubicBezTo>
                    <a:cubicBezTo>
                      <a:pt x="540913" y="183464"/>
                      <a:pt x="520349" y="206360"/>
                      <a:pt x="513349" y="206360"/>
                    </a:cubicBezTo>
                    <a:cubicBezTo>
                      <a:pt x="506495" y="206360"/>
                      <a:pt x="492786" y="204027"/>
                      <a:pt x="492786" y="204027"/>
                    </a:cubicBezTo>
                    <a:cubicBezTo>
                      <a:pt x="492786" y="204027"/>
                      <a:pt x="508828" y="197173"/>
                      <a:pt x="483598" y="197173"/>
                    </a:cubicBezTo>
                    <a:cubicBezTo>
                      <a:pt x="458368" y="197173"/>
                      <a:pt x="437805" y="197173"/>
                      <a:pt x="428618" y="194839"/>
                    </a:cubicBezTo>
                    <a:cubicBezTo>
                      <a:pt x="419430" y="192506"/>
                      <a:pt x="403387" y="183318"/>
                      <a:pt x="403387" y="183318"/>
                    </a:cubicBezTo>
                    <a:lnTo>
                      <a:pt x="405721" y="162755"/>
                    </a:lnTo>
                    <a:lnTo>
                      <a:pt x="419430" y="144379"/>
                    </a:lnTo>
                    <a:lnTo>
                      <a:pt x="421763" y="135192"/>
                    </a:lnTo>
                    <a:lnTo>
                      <a:pt x="412575" y="132858"/>
                    </a:lnTo>
                    <a:lnTo>
                      <a:pt x="355261" y="128337"/>
                    </a:lnTo>
                    <a:lnTo>
                      <a:pt x="297947" y="142046"/>
                    </a:lnTo>
                    <a:lnTo>
                      <a:pt x="226924" y="194694"/>
                    </a:lnTo>
                    <a:cubicBezTo>
                      <a:pt x="226924" y="194694"/>
                      <a:pt x="110107" y="302468"/>
                      <a:pt x="89398" y="302468"/>
                    </a:cubicBezTo>
                    <a:cubicBezTo>
                      <a:pt x="68835" y="302468"/>
                      <a:pt x="41272" y="327698"/>
                      <a:pt x="41272" y="327698"/>
                    </a:cubicBezTo>
                    <a:lnTo>
                      <a:pt x="36751" y="364303"/>
                    </a:lnTo>
                    <a:cubicBezTo>
                      <a:pt x="36751" y="364303"/>
                      <a:pt x="34418" y="384866"/>
                      <a:pt x="20709" y="380345"/>
                    </a:cubicBezTo>
                    <a:cubicBezTo>
                      <a:pt x="15313" y="378595"/>
                      <a:pt x="8021" y="375970"/>
                      <a:pt x="1167" y="373637"/>
                    </a:cubicBezTo>
                    <a:lnTo>
                      <a:pt x="4083" y="404263"/>
                    </a:lnTo>
                    <a:lnTo>
                      <a:pt x="28876" y="443493"/>
                    </a:lnTo>
                    <a:lnTo>
                      <a:pt x="26834" y="470327"/>
                    </a:lnTo>
                    <a:lnTo>
                      <a:pt x="0" y="499203"/>
                    </a:lnTo>
                    <a:lnTo>
                      <a:pt x="0" y="519912"/>
                    </a:lnTo>
                    <a:lnTo>
                      <a:pt x="35147" y="542663"/>
                    </a:lnTo>
                    <a:lnTo>
                      <a:pt x="64023" y="559142"/>
                    </a:lnTo>
                    <a:lnTo>
                      <a:pt x="74377" y="621123"/>
                    </a:lnTo>
                    <a:cubicBezTo>
                      <a:pt x="74377" y="621123"/>
                      <a:pt x="80502" y="654229"/>
                      <a:pt x="82690" y="660354"/>
                    </a:cubicBezTo>
                    <a:cubicBezTo>
                      <a:pt x="84732" y="666625"/>
                      <a:pt x="86773" y="705855"/>
                      <a:pt x="86773" y="705855"/>
                    </a:cubicBezTo>
                    <a:lnTo>
                      <a:pt x="115649" y="736773"/>
                    </a:lnTo>
                    <a:lnTo>
                      <a:pt x="128046" y="751211"/>
                    </a:lnTo>
                    <a:lnTo>
                      <a:pt x="113608" y="842068"/>
                    </a:lnTo>
                    <a:lnTo>
                      <a:pt x="132129" y="844110"/>
                    </a:lnTo>
                    <a:lnTo>
                      <a:pt x="134171" y="829672"/>
                    </a:lnTo>
                    <a:lnTo>
                      <a:pt x="158963" y="827630"/>
                    </a:lnTo>
                    <a:lnTo>
                      <a:pt x="173401" y="860735"/>
                    </a:lnTo>
                    <a:lnTo>
                      <a:pt x="291092" y="869048"/>
                    </a:lnTo>
                    <a:lnTo>
                      <a:pt x="291092" y="879402"/>
                    </a:lnTo>
                    <a:cubicBezTo>
                      <a:pt x="291092" y="879402"/>
                      <a:pt x="266300" y="889757"/>
                      <a:pt x="274613" y="897924"/>
                    </a:cubicBezTo>
                    <a:cubicBezTo>
                      <a:pt x="282925" y="906237"/>
                      <a:pt x="315885" y="933071"/>
                      <a:pt x="315885" y="933071"/>
                    </a:cubicBezTo>
                    <a:cubicBezTo>
                      <a:pt x="315885" y="933071"/>
                      <a:pt x="326239" y="953780"/>
                      <a:pt x="334406" y="951592"/>
                    </a:cubicBezTo>
                    <a:cubicBezTo>
                      <a:pt x="342719" y="949550"/>
                      <a:pt x="363282" y="955676"/>
                      <a:pt x="363282" y="941238"/>
                    </a:cubicBezTo>
                    <a:cubicBezTo>
                      <a:pt x="363282" y="926799"/>
                      <a:pt x="359199" y="918487"/>
                      <a:pt x="359199" y="918487"/>
                    </a:cubicBezTo>
                    <a:lnTo>
                      <a:pt x="338490" y="893694"/>
                    </a:lnTo>
                    <a:lnTo>
                      <a:pt x="363282" y="891653"/>
                    </a:lnTo>
                    <a:lnTo>
                      <a:pt x="388075" y="897778"/>
                    </a:lnTo>
                    <a:lnTo>
                      <a:pt x="406596" y="920529"/>
                    </a:lnTo>
                    <a:lnTo>
                      <a:pt x="423076" y="914404"/>
                    </a:lnTo>
                    <a:lnTo>
                      <a:pt x="445826" y="920529"/>
                    </a:lnTo>
                    <a:lnTo>
                      <a:pt x="449910" y="939050"/>
                    </a:lnTo>
                    <a:cubicBezTo>
                      <a:pt x="449910" y="939050"/>
                      <a:pt x="433430" y="953488"/>
                      <a:pt x="462306" y="955530"/>
                    </a:cubicBezTo>
                    <a:cubicBezTo>
                      <a:pt x="491182" y="957571"/>
                      <a:pt x="468431" y="963842"/>
                      <a:pt x="491182" y="957571"/>
                    </a:cubicBezTo>
                    <a:cubicBezTo>
                      <a:pt x="513933" y="951446"/>
                      <a:pt x="513933" y="951446"/>
                      <a:pt x="513933" y="951446"/>
                    </a:cubicBezTo>
                    <a:lnTo>
                      <a:pt x="540767" y="955530"/>
                    </a:lnTo>
                    <a:lnTo>
                      <a:pt x="561476" y="957571"/>
                    </a:lnTo>
                    <a:lnTo>
                      <a:pt x="567601" y="988489"/>
                    </a:lnTo>
                    <a:lnTo>
                      <a:pt x="604789" y="1029761"/>
                    </a:lnTo>
                    <a:lnTo>
                      <a:pt x="633666" y="1031803"/>
                    </a:lnTo>
                    <a:lnTo>
                      <a:pt x="654374" y="994614"/>
                    </a:lnTo>
                    <a:lnTo>
                      <a:pt x="697688" y="1019407"/>
                    </a:lnTo>
                    <a:lnTo>
                      <a:pt x="706001" y="1050324"/>
                    </a:lnTo>
                    <a:lnTo>
                      <a:pt x="730794" y="1050324"/>
                    </a:lnTo>
                    <a:lnTo>
                      <a:pt x="770024" y="1009052"/>
                    </a:lnTo>
                    <a:lnTo>
                      <a:pt x="893986" y="994614"/>
                    </a:lnTo>
                    <a:lnTo>
                      <a:pt x="943571" y="982218"/>
                    </a:lnTo>
                    <a:lnTo>
                      <a:pt x="989656" y="1028303"/>
                    </a:lnTo>
                    <a:lnTo>
                      <a:pt x="1017365" y="1024073"/>
                    </a:lnTo>
                    <a:lnTo>
                      <a:pt x="1051782" y="1014886"/>
                    </a:lnTo>
                    <a:lnTo>
                      <a:pt x="1040262" y="991989"/>
                    </a:lnTo>
                    <a:lnTo>
                      <a:pt x="1017365" y="957571"/>
                    </a:lnTo>
                    <a:lnTo>
                      <a:pt x="1017365" y="918633"/>
                    </a:lnTo>
                    <a:lnTo>
                      <a:pt x="1035741" y="854464"/>
                    </a:lnTo>
                    <a:lnTo>
                      <a:pt x="1077013" y="790295"/>
                    </a:lnTo>
                    <a:lnTo>
                      <a:pt x="1113618" y="767399"/>
                    </a:lnTo>
                    <a:cubicBezTo>
                      <a:pt x="1113618" y="767399"/>
                      <a:pt x="1125139" y="751357"/>
                      <a:pt x="1125139" y="744502"/>
                    </a:cubicBezTo>
                    <a:cubicBezTo>
                      <a:pt x="1125139" y="737648"/>
                      <a:pt x="1104576" y="655104"/>
                      <a:pt x="1104576" y="655104"/>
                    </a:cubicBezTo>
                    <a:lnTo>
                      <a:pt x="1060970" y="600560"/>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65" name="Google Shape;1565;p29"/>
              <p:cNvSpPr/>
              <p:nvPr/>
            </p:nvSpPr>
            <p:spPr>
              <a:xfrm>
                <a:off x="9701381" y="4845900"/>
                <a:ext cx="277092" cy="320843"/>
              </a:xfrm>
              <a:custGeom>
                <a:rect b="b" l="l" r="r" t="t"/>
                <a:pathLst>
                  <a:path extrusionOk="0" h="320843" w="277091">
                    <a:moveTo>
                      <a:pt x="226778" y="174276"/>
                    </a:moveTo>
                    <a:lnTo>
                      <a:pt x="213506" y="178943"/>
                    </a:lnTo>
                    <a:lnTo>
                      <a:pt x="209569" y="149046"/>
                    </a:lnTo>
                    <a:lnTo>
                      <a:pt x="217590" y="145546"/>
                    </a:lnTo>
                    <a:lnTo>
                      <a:pt x="235966" y="138692"/>
                    </a:lnTo>
                    <a:lnTo>
                      <a:pt x="245153" y="126150"/>
                    </a:lnTo>
                    <a:lnTo>
                      <a:pt x="250841" y="110107"/>
                    </a:lnTo>
                    <a:lnTo>
                      <a:pt x="182151" y="99753"/>
                    </a:lnTo>
                    <a:lnTo>
                      <a:pt x="67523" y="12688"/>
                    </a:lnTo>
                    <a:lnTo>
                      <a:pt x="45793" y="9188"/>
                    </a:lnTo>
                    <a:lnTo>
                      <a:pt x="12542" y="0"/>
                    </a:lnTo>
                    <a:lnTo>
                      <a:pt x="1021" y="17209"/>
                    </a:lnTo>
                    <a:lnTo>
                      <a:pt x="12542" y="54981"/>
                    </a:lnTo>
                    <a:lnTo>
                      <a:pt x="37772" y="85899"/>
                    </a:lnTo>
                    <a:lnTo>
                      <a:pt x="38939" y="104274"/>
                    </a:lnTo>
                    <a:lnTo>
                      <a:pt x="24063" y="112295"/>
                    </a:lnTo>
                    <a:lnTo>
                      <a:pt x="22897" y="139858"/>
                    </a:lnTo>
                    <a:lnTo>
                      <a:pt x="30918" y="155901"/>
                    </a:lnTo>
                    <a:lnTo>
                      <a:pt x="0" y="190318"/>
                    </a:lnTo>
                    <a:lnTo>
                      <a:pt x="3354" y="215840"/>
                    </a:lnTo>
                    <a:lnTo>
                      <a:pt x="39230" y="220215"/>
                    </a:lnTo>
                    <a:lnTo>
                      <a:pt x="56002" y="232466"/>
                    </a:lnTo>
                    <a:lnTo>
                      <a:pt x="92607" y="272134"/>
                    </a:lnTo>
                    <a:cubicBezTo>
                      <a:pt x="92607" y="272134"/>
                      <a:pt x="121629" y="288905"/>
                      <a:pt x="127754" y="290509"/>
                    </a:cubicBezTo>
                    <a:cubicBezTo>
                      <a:pt x="133879" y="291967"/>
                      <a:pt x="159838" y="304218"/>
                      <a:pt x="159838" y="304218"/>
                    </a:cubicBezTo>
                    <a:cubicBezTo>
                      <a:pt x="165089" y="306405"/>
                      <a:pt x="173401" y="319385"/>
                      <a:pt x="177922" y="327260"/>
                    </a:cubicBezTo>
                    <a:lnTo>
                      <a:pt x="249674" y="270529"/>
                    </a:lnTo>
                    <a:lnTo>
                      <a:pt x="279279" y="223715"/>
                    </a:lnTo>
                    <a:lnTo>
                      <a:pt x="247487" y="204173"/>
                    </a:lnTo>
                    <a:lnTo>
                      <a:pt x="226778" y="174276"/>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66" name="Google Shape;1566;p29"/>
              <p:cNvSpPr/>
              <p:nvPr/>
            </p:nvSpPr>
            <p:spPr>
              <a:xfrm>
                <a:off x="8994505" y="5822285"/>
                <a:ext cx="408346" cy="262508"/>
              </a:xfrm>
              <a:custGeom>
                <a:rect b="b" l="l" r="r" t="t"/>
                <a:pathLst>
                  <a:path extrusionOk="0" h="262508" w="408346">
                    <a:moveTo>
                      <a:pt x="419138" y="0"/>
                    </a:moveTo>
                    <a:lnTo>
                      <a:pt x="361824" y="146713"/>
                    </a:lnTo>
                    <a:lnTo>
                      <a:pt x="400762" y="194839"/>
                    </a:lnTo>
                    <a:lnTo>
                      <a:pt x="380199" y="275050"/>
                    </a:lnTo>
                    <a:lnTo>
                      <a:pt x="293134" y="275050"/>
                    </a:lnTo>
                    <a:lnTo>
                      <a:pt x="256529" y="226924"/>
                    </a:lnTo>
                    <a:lnTo>
                      <a:pt x="208402" y="226924"/>
                    </a:lnTo>
                    <a:lnTo>
                      <a:pt x="155755" y="199360"/>
                    </a:lnTo>
                    <a:lnTo>
                      <a:pt x="68690" y="151234"/>
                    </a:lnTo>
                    <a:lnTo>
                      <a:pt x="27418" y="148900"/>
                    </a:lnTo>
                    <a:cubicBezTo>
                      <a:pt x="27418" y="148900"/>
                      <a:pt x="4521" y="144379"/>
                      <a:pt x="4521" y="132858"/>
                    </a:cubicBezTo>
                    <a:cubicBezTo>
                      <a:pt x="4521" y="121337"/>
                      <a:pt x="0" y="89253"/>
                      <a:pt x="0" y="89253"/>
                    </a:cubicBezTo>
                    <a:lnTo>
                      <a:pt x="0" y="50314"/>
                    </a:lnTo>
                    <a:lnTo>
                      <a:pt x="34418" y="50314"/>
                    </a:lnTo>
                    <a:cubicBezTo>
                      <a:pt x="48127" y="57168"/>
                      <a:pt x="52793" y="66356"/>
                      <a:pt x="59648" y="59502"/>
                    </a:cubicBezTo>
                    <a:cubicBezTo>
                      <a:pt x="66502" y="52647"/>
                      <a:pt x="80211" y="41126"/>
                      <a:pt x="80211" y="41126"/>
                    </a:cubicBezTo>
                    <a:lnTo>
                      <a:pt x="96253" y="22751"/>
                    </a:lnTo>
                    <a:lnTo>
                      <a:pt x="128337" y="34272"/>
                    </a:lnTo>
                    <a:lnTo>
                      <a:pt x="158088" y="61835"/>
                    </a:lnTo>
                    <a:lnTo>
                      <a:pt x="219924" y="61835"/>
                    </a:lnTo>
                    <a:lnTo>
                      <a:pt x="268050" y="50314"/>
                    </a:lnTo>
                    <a:lnTo>
                      <a:pt x="327698" y="15896"/>
                    </a:lnTo>
                    <a:lnTo>
                      <a:pt x="352928" y="25084"/>
                    </a:lnTo>
                    <a:lnTo>
                      <a:pt x="378158" y="15896"/>
                    </a:lnTo>
                    <a:lnTo>
                      <a:pt x="419138" y="0"/>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67" name="Google Shape;1567;p29"/>
              <p:cNvSpPr/>
              <p:nvPr/>
            </p:nvSpPr>
            <p:spPr>
              <a:xfrm>
                <a:off x="8442071" y="5058970"/>
                <a:ext cx="116670" cy="262508"/>
              </a:xfrm>
              <a:custGeom>
                <a:rect b="b" l="l" r="r" t="t"/>
                <a:pathLst>
                  <a:path extrusionOk="0" h="262508" w="116670">
                    <a:moveTo>
                      <a:pt x="82399" y="268342"/>
                    </a:moveTo>
                    <a:lnTo>
                      <a:pt x="27418" y="256820"/>
                    </a:lnTo>
                    <a:cubicBezTo>
                      <a:pt x="27418" y="256820"/>
                      <a:pt x="20563" y="240778"/>
                      <a:pt x="20563" y="233924"/>
                    </a:cubicBezTo>
                    <a:cubicBezTo>
                      <a:pt x="20563" y="227069"/>
                      <a:pt x="16042" y="208694"/>
                      <a:pt x="16042" y="208694"/>
                    </a:cubicBezTo>
                    <a:lnTo>
                      <a:pt x="20563" y="188131"/>
                    </a:lnTo>
                    <a:lnTo>
                      <a:pt x="4521" y="174422"/>
                    </a:lnTo>
                    <a:lnTo>
                      <a:pt x="0" y="156046"/>
                    </a:lnTo>
                    <a:lnTo>
                      <a:pt x="2333" y="80356"/>
                    </a:lnTo>
                    <a:cubicBezTo>
                      <a:pt x="2333" y="80356"/>
                      <a:pt x="27563" y="61981"/>
                      <a:pt x="34418" y="55127"/>
                    </a:cubicBezTo>
                    <a:cubicBezTo>
                      <a:pt x="41272" y="48272"/>
                      <a:pt x="66502" y="36751"/>
                      <a:pt x="66502" y="36751"/>
                    </a:cubicBezTo>
                    <a:lnTo>
                      <a:pt x="87065" y="43605"/>
                    </a:lnTo>
                    <a:lnTo>
                      <a:pt x="93920" y="0"/>
                    </a:lnTo>
                    <a:lnTo>
                      <a:pt x="119150" y="6854"/>
                    </a:lnTo>
                    <a:lnTo>
                      <a:pt x="119150" y="80211"/>
                    </a:lnTo>
                    <a:cubicBezTo>
                      <a:pt x="119150" y="80211"/>
                      <a:pt x="123671" y="114628"/>
                      <a:pt x="123671" y="123816"/>
                    </a:cubicBezTo>
                    <a:cubicBezTo>
                      <a:pt x="123671" y="133004"/>
                      <a:pt x="112149" y="217736"/>
                      <a:pt x="112149" y="217736"/>
                    </a:cubicBezTo>
                    <a:lnTo>
                      <a:pt x="82399" y="268342"/>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68" name="Google Shape;1568;p29"/>
              <p:cNvSpPr/>
              <p:nvPr/>
            </p:nvSpPr>
            <p:spPr>
              <a:xfrm>
                <a:off x="8389278" y="5361583"/>
                <a:ext cx="204173" cy="379178"/>
              </a:xfrm>
              <a:custGeom>
                <a:rect b="b" l="l" r="r" t="t"/>
                <a:pathLst>
                  <a:path extrusionOk="0" h="379178" w="204173">
                    <a:moveTo>
                      <a:pt x="6854" y="55127"/>
                    </a:moveTo>
                    <a:lnTo>
                      <a:pt x="0" y="103253"/>
                    </a:lnTo>
                    <a:lnTo>
                      <a:pt x="48127" y="181130"/>
                    </a:lnTo>
                    <a:cubicBezTo>
                      <a:pt x="48127" y="181130"/>
                      <a:pt x="41272" y="199506"/>
                      <a:pt x="45793" y="206360"/>
                    </a:cubicBezTo>
                    <a:cubicBezTo>
                      <a:pt x="50314" y="213215"/>
                      <a:pt x="59502" y="238445"/>
                      <a:pt x="59502" y="238445"/>
                    </a:cubicBezTo>
                    <a:cubicBezTo>
                      <a:pt x="59502" y="238445"/>
                      <a:pt x="29751" y="282050"/>
                      <a:pt x="34272" y="298092"/>
                    </a:cubicBezTo>
                    <a:cubicBezTo>
                      <a:pt x="38793" y="314134"/>
                      <a:pt x="47981" y="378303"/>
                      <a:pt x="47981" y="378303"/>
                    </a:cubicBezTo>
                    <a:cubicBezTo>
                      <a:pt x="47981" y="378303"/>
                      <a:pt x="68544" y="382824"/>
                      <a:pt x="80065" y="385157"/>
                    </a:cubicBezTo>
                    <a:cubicBezTo>
                      <a:pt x="91586" y="387491"/>
                      <a:pt x="109816" y="392012"/>
                      <a:pt x="109816" y="392012"/>
                    </a:cubicBezTo>
                    <a:lnTo>
                      <a:pt x="114337" y="350740"/>
                    </a:lnTo>
                    <a:lnTo>
                      <a:pt x="162463" y="350740"/>
                    </a:lnTo>
                    <a:cubicBezTo>
                      <a:pt x="162463" y="350740"/>
                      <a:pt x="166984" y="362261"/>
                      <a:pt x="173984" y="350740"/>
                    </a:cubicBezTo>
                    <a:cubicBezTo>
                      <a:pt x="180839" y="339219"/>
                      <a:pt x="201548" y="249966"/>
                      <a:pt x="203736" y="240778"/>
                    </a:cubicBezTo>
                    <a:cubicBezTo>
                      <a:pt x="206069" y="231590"/>
                      <a:pt x="219778" y="172089"/>
                      <a:pt x="215257" y="165088"/>
                    </a:cubicBezTo>
                    <a:cubicBezTo>
                      <a:pt x="210736" y="158234"/>
                      <a:pt x="201548" y="130671"/>
                      <a:pt x="201548" y="130671"/>
                    </a:cubicBezTo>
                    <a:lnTo>
                      <a:pt x="206069" y="105440"/>
                    </a:lnTo>
                    <a:lnTo>
                      <a:pt x="183172" y="48126"/>
                    </a:lnTo>
                    <a:lnTo>
                      <a:pt x="141900" y="0"/>
                    </a:lnTo>
                    <a:lnTo>
                      <a:pt x="41126" y="71023"/>
                    </a:lnTo>
                    <a:lnTo>
                      <a:pt x="6854" y="55127"/>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69" name="Google Shape;1569;p29"/>
              <p:cNvSpPr/>
              <p:nvPr/>
            </p:nvSpPr>
            <p:spPr>
              <a:xfrm>
                <a:off x="6379923" y="2820067"/>
                <a:ext cx="597935" cy="583351"/>
              </a:xfrm>
              <a:custGeom>
                <a:rect b="b" l="l" r="r" t="t"/>
                <a:pathLst>
                  <a:path extrusionOk="0" h="583351" w="597935">
                    <a:moveTo>
                      <a:pt x="59064" y="465369"/>
                    </a:moveTo>
                    <a:cubicBezTo>
                      <a:pt x="59064" y="465369"/>
                      <a:pt x="6417" y="424097"/>
                      <a:pt x="8604" y="433284"/>
                    </a:cubicBezTo>
                    <a:cubicBezTo>
                      <a:pt x="10938" y="442472"/>
                      <a:pt x="10938" y="460848"/>
                      <a:pt x="10938" y="460848"/>
                    </a:cubicBezTo>
                    <a:cubicBezTo>
                      <a:pt x="10938" y="460848"/>
                      <a:pt x="33834" y="460848"/>
                      <a:pt x="38501" y="467702"/>
                    </a:cubicBezTo>
                    <a:cubicBezTo>
                      <a:pt x="43022" y="474557"/>
                      <a:pt x="52210" y="483744"/>
                      <a:pt x="45356" y="486078"/>
                    </a:cubicBezTo>
                    <a:cubicBezTo>
                      <a:pt x="38501" y="488411"/>
                      <a:pt x="65919" y="488411"/>
                      <a:pt x="38501" y="488411"/>
                    </a:cubicBezTo>
                    <a:cubicBezTo>
                      <a:pt x="11084" y="488411"/>
                      <a:pt x="4083" y="492932"/>
                      <a:pt x="4083" y="492932"/>
                    </a:cubicBezTo>
                    <a:cubicBezTo>
                      <a:pt x="4083" y="492932"/>
                      <a:pt x="-5104" y="490599"/>
                      <a:pt x="4083" y="502120"/>
                    </a:cubicBezTo>
                    <a:cubicBezTo>
                      <a:pt x="13271" y="513641"/>
                      <a:pt x="20126" y="520495"/>
                      <a:pt x="20126" y="520495"/>
                    </a:cubicBezTo>
                    <a:cubicBezTo>
                      <a:pt x="31647" y="529683"/>
                      <a:pt x="31647" y="529683"/>
                      <a:pt x="31647" y="529683"/>
                    </a:cubicBezTo>
                    <a:lnTo>
                      <a:pt x="45356" y="543392"/>
                    </a:lnTo>
                    <a:lnTo>
                      <a:pt x="29313" y="552580"/>
                    </a:lnTo>
                    <a:lnTo>
                      <a:pt x="49877" y="559434"/>
                    </a:lnTo>
                    <a:lnTo>
                      <a:pt x="68252" y="559434"/>
                    </a:lnTo>
                    <a:lnTo>
                      <a:pt x="56731" y="577810"/>
                    </a:lnTo>
                    <a:lnTo>
                      <a:pt x="65919" y="584664"/>
                    </a:lnTo>
                    <a:lnTo>
                      <a:pt x="185068" y="584664"/>
                    </a:lnTo>
                    <a:lnTo>
                      <a:pt x="203444" y="570955"/>
                    </a:lnTo>
                    <a:cubicBezTo>
                      <a:pt x="203444" y="570955"/>
                      <a:pt x="226340" y="573289"/>
                      <a:pt x="233195" y="570955"/>
                    </a:cubicBezTo>
                    <a:cubicBezTo>
                      <a:pt x="240049" y="568622"/>
                      <a:pt x="308885" y="527350"/>
                      <a:pt x="308885" y="527350"/>
                    </a:cubicBezTo>
                    <a:cubicBezTo>
                      <a:pt x="308885" y="527350"/>
                      <a:pt x="402804" y="541059"/>
                      <a:pt x="411992" y="534204"/>
                    </a:cubicBezTo>
                    <a:cubicBezTo>
                      <a:pt x="421180" y="527350"/>
                      <a:pt x="501391" y="433430"/>
                      <a:pt x="501391" y="426430"/>
                    </a:cubicBezTo>
                    <a:cubicBezTo>
                      <a:pt x="501391" y="419430"/>
                      <a:pt x="499057" y="325656"/>
                      <a:pt x="499057" y="316468"/>
                    </a:cubicBezTo>
                    <a:cubicBezTo>
                      <a:pt x="499057" y="307280"/>
                      <a:pt x="501391" y="247779"/>
                      <a:pt x="501391" y="247779"/>
                    </a:cubicBezTo>
                    <a:lnTo>
                      <a:pt x="505912" y="218028"/>
                    </a:lnTo>
                    <a:lnTo>
                      <a:pt x="528808" y="218028"/>
                    </a:lnTo>
                    <a:lnTo>
                      <a:pt x="547184" y="201986"/>
                    </a:lnTo>
                    <a:lnTo>
                      <a:pt x="570080" y="188277"/>
                    </a:lnTo>
                    <a:lnTo>
                      <a:pt x="592977" y="179089"/>
                    </a:lnTo>
                    <a:lnTo>
                      <a:pt x="602165" y="147005"/>
                    </a:lnTo>
                    <a:lnTo>
                      <a:pt x="565559" y="119441"/>
                    </a:lnTo>
                    <a:lnTo>
                      <a:pt x="565559" y="91878"/>
                    </a:lnTo>
                    <a:lnTo>
                      <a:pt x="549517" y="48272"/>
                    </a:lnTo>
                    <a:lnTo>
                      <a:pt x="537996" y="23042"/>
                    </a:lnTo>
                    <a:lnTo>
                      <a:pt x="501391" y="20709"/>
                    </a:lnTo>
                    <a:lnTo>
                      <a:pt x="441743" y="34418"/>
                    </a:lnTo>
                    <a:lnTo>
                      <a:pt x="450931" y="6854"/>
                    </a:lnTo>
                    <a:lnTo>
                      <a:pt x="414325" y="13709"/>
                    </a:lnTo>
                    <a:lnTo>
                      <a:pt x="398283" y="25230"/>
                    </a:lnTo>
                    <a:lnTo>
                      <a:pt x="391429" y="0"/>
                    </a:lnTo>
                    <a:lnTo>
                      <a:pt x="343302" y="2333"/>
                    </a:lnTo>
                    <a:lnTo>
                      <a:pt x="313551" y="43606"/>
                    </a:lnTo>
                    <a:lnTo>
                      <a:pt x="288322" y="57314"/>
                    </a:lnTo>
                    <a:lnTo>
                      <a:pt x="285988" y="73356"/>
                    </a:lnTo>
                    <a:lnTo>
                      <a:pt x="320406" y="96253"/>
                    </a:lnTo>
                    <a:cubicBezTo>
                      <a:pt x="320406" y="96253"/>
                      <a:pt x="343302" y="103107"/>
                      <a:pt x="322739" y="109962"/>
                    </a:cubicBezTo>
                    <a:cubicBezTo>
                      <a:pt x="302176" y="116816"/>
                      <a:pt x="274613" y="123671"/>
                      <a:pt x="274613" y="123671"/>
                    </a:cubicBezTo>
                    <a:lnTo>
                      <a:pt x="272279" y="139713"/>
                    </a:lnTo>
                    <a:lnTo>
                      <a:pt x="240195" y="151234"/>
                    </a:lnTo>
                    <a:lnTo>
                      <a:pt x="226486" y="142046"/>
                    </a:lnTo>
                    <a:lnTo>
                      <a:pt x="196735" y="155755"/>
                    </a:lnTo>
                    <a:lnTo>
                      <a:pt x="187548" y="119150"/>
                    </a:lnTo>
                    <a:cubicBezTo>
                      <a:pt x="187548" y="119150"/>
                      <a:pt x="169172" y="114629"/>
                      <a:pt x="155463" y="114629"/>
                    </a:cubicBezTo>
                    <a:cubicBezTo>
                      <a:pt x="141754" y="114629"/>
                      <a:pt x="116524" y="114629"/>
                      <a:pt x="116524" y="114629"/>
                    </a:cubicBezTo>
                    <a:lnTo>
                      <a:pt x="128046" y="133004"/>
                    </a:lnTo>
                    <a:cubicBezTo>
                      <a:pt x="128046" y="133004"/>
                      <a:pt x="107483" y="130671"/>
                      <a:pt x="105149" y="139859"/>
                    </a:cubicBezTo>
                    <a:cubicBezTo>
                      <a:pt x="102816" y="149046"/>
                      <a:pt x="100628" y="155901"/>
                      <a:pt x="100628" y="155901"/>
                    </a:cubicBezTo>
                    <a:lnTo>
                      <a:pt x="107483" y="167422"/>
                    </a:lnTo>
                    <a:lnTo>
                      <a:pt x="125858" y="171943"/>
                    </a:lnTo>
                    <a:cubicBezTo>
                      <a:pt x="125858" y="171943"/>
                      <a:pt x="141900" y="176464"/>
                      <a:pt x="144234" y="185652"/>
                    </a:cubicBezTo>
                    <a:cubicBezTo>
                      <a:pt x="146567" y="194839"/>
                      <a:pt x="151088" y="206215"/>
                      <a:pt x="151088" y="206215"/>
                    </a:cubicBezTo>
                    <a:cubicBezTo>
                      <a:pt x="151088" y="206215"/>
                      <a:pt x="123525" y="215403"/>
                      <a:pt x="114483" y="222257"/>
                    </a:cubicBezTo>
                    <a:cubicBezTo>
                      <a:pt x="105295" y="229111"/>
                      <a:pt x="91586" y="240632"/>
                      <a:pt x="91586" y="240632"/>
                    </a:cubicBezTo>
                    <a:lnTo>
                      <a:pt x="100774" y="261196"/>
                    </a:lnTo>
                    <a:lnTo>
                      <a:pt x="105295" y="279571"/>
                    </a:lnTo>
                    <a:lnTo>
                      <a:pt x="123671" y="272717"/>
                    </a:lnTo>
                    <a:lnTo>
                      <a:pt x="142046" y="272717"/>
                    </a:lnTo>
                    <a:lnTo>
                      <a:pt x="151234" y="297947"/>
                    </a:lnTo>
                    <a:lnTo>
                      <a:pt x="197027" y="302468"/>
                    </a:lnTo>
                    <a:lnTo>
                      <a:pt x="199360" y="325364"/>
                    </a:lnTo>
                    <a:cubicBezTo>
                      <a:pt x="199360" y="325364"/>
                      <a:pt x="192506" y="318510"/>
                      <a:pt x="183318" y="325364"/>
                    </a:cubicBezTo>
                    <a:cubicBezTo>
                      <a:pt x="174130" y="332219"/>
                      <a:pt x="162755" y="334552"/>
                      <a:pt x="162755" y="334552"/>
                    </a:cubicBezTo>
                    <a:lnTo>
                      <a:pt x="149046" y="332219"/>
                    </a:lnTo>
                    <a:lnTo>
                      <a:pt x="128483" y="384866"/>
                    </a:lnTo>
                    <a:lnTo>
                      <a:pt x="110108" y="389387"/>
                    </a:lnTo>
                    <a:lnTo>
                      <a:pt x="94065" y="396241"/>
                    </a:lnTo>
                    <a:cubicBezTo>
                      <a:pt x="94065" y="396241"/>
                      <a:pt x="107774" y="405429"/>
                      <a:pt x="116962" y="405429"/>
                    </a:cubicBezTo>
                    <a:cubicBezTo>
                      <a:pt x="126150" y="405429"/>
                      <a:pt x="174276" y="403096"/>
                      <a:pt x="174276" y="403096"/>
                    </a:cubicBezTo>
                    <a:lnTo>
                      <a:pt x="197173" y="409950"/>
                    </a:lnTo>
                    <a:cubicBezTo>
                      <a:pt x="197173" y="409950"/>
                      <a:pt x="197173" y="425992"/>
                      <a:pt x="176610" y="425992"/>
                    </a:cubicBezTo>
                    <a:cubicBezTo>
                      <a:pt x="156046" y="425992"/>
                      <a:pt x="128483" y="425992"/>
                      <a:pt x="128483" y="425992"/>
                    </a:cubicBezTo>
                    <a:lnTo>
                      <a:pt x="107920" y="419138"/>
                    </a:lnTo>
                    <a:lnTo>
                      <a:pt x="87357" y="430659"/>
                    </a:lnTo>
                    <a:lnTo>
                      <a:pt x="59064" y="465369"/>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70" name="Google Shape;1570;p29"/>
              <p:cNvSpPr/>
              <p:nvPr/>
            </p:nvSpPr>
            <p:spPr>
              <a:xfrm>
                <a:off x="6817145" y="2294759"/>
                <a:ext cx="845860" cy="1458379"/>
              </a:xfrm>
              <a:custGeom>
                <a:rect b="b" l="l" r="r" t="t"/>
                <a:pathLst>
                  <a:path extrusionOk="0" h="1458378" w="845859">
                    <a:moveTo>
                      <a:pt x="0" y="1416815"/>
                    </a:moveTo>
                    <a:lnTo>
                      <a:pt x="11521" y="1432857"/>
                    </a:lnTo>
                    <a:lnTo>
                      <a:pt x="29897" y="1437378"/>
                    </a:lnTo>
                    <a:lnTo>
                      <a:pt x="41418" y="1457941"/>
                    </a:lnTo>
                    <a:lnTo>
                      <a:pt x="50606" y="1460275"/>
                    </a:lnTo>
                    <a:lnTo>
                      <a:pt x="66648" y="1430524"/>
                    </a:lnTo>
                    <a:cubicBezTo>
                      <a:pt x="66648" y="1430524"/>
                      <a:pt x="82690" y="1405294"/>
                      <a:pt x="96399" y="1405294"/>
                    </a:cubicBezTo>
                    <a:cubicBezTo>
                      <a:pt x="110108" y="1405294"/>
                      <a:pt x="114774" y="1400773"/>
                      <a:pt x="126150" y="1400773"/>
                    </a:cubicBezTo>
                    <a:cubicBezTo>
                      <a:pt x="137671" y="1400773"/>
                      <a:pt x="208694" y="1437378"/>
                      <a:pt x="208694" y="1437378"/>
                    </a:cubicBezTo>
                    <a:lnTo>
                      <a:pt x="243112" y="1425857"/>
                    </a:lnTo>
                    <a:lnTo>
                      <a:pt x="245445" y="1384585"/>
                    </a:lnTo>
                    <a:cubicBezTo>
                      <a:pt x="245445" y="1384585"/>
                      <a:pt x="305093" y="1384585"/>
                      <a:pt x="311947" y="1384585"/>
                    </a:cubicBezTo>
                    <a:cubicBezTo>
                      <a:pt x="318802" y="1384585"/>
                      <a:pt x="387637" y="1402960"/>
                      <a:pt x="387637" y="1402960"/>
                    </a:cubicBezTo>
                    <a:lnTo>
                      <a:pt x="422055" y="1396106"/>
                    </a:lnTo>
                    <a:cubicBezTo>
                      <a:pt x="422055" y="1396106"/>
                      <a:pt x="431243" y="1389251"/>
                      <a:pt x="454139" y="1389251"/>
                    </a:cubicBezTo>
                    <a:cubicBezTo>
                      <a:pt x="477036" y="1389251"/>
                      <a:pt x="552726" y="1393772"/>
                      <a:pt x="552726" y="1393772"/>
                    </a:cubicBezTo>
                    <a:lnTo>
                      <a:pt x="616894" y="1386918"/>
                    </a:lnTo>
                    <a:cubicBezTo>
                      <a:pt x="616894" y="1386918"/>
                      <a:pt x="642124" y="1393772"/>
                      <a:pt x="653500" y="1396106"/>
                    </a:cubicBezTo>
                    <a:cubicBezTo>
                      <a:pt x="665021" y="1398439"/>
                      <a:pt x="724523" y="1396106"/>
                      <a:pt x="731377" y="1391585"/>
                    </a:cubicBezTo>
                    <a:cubicBezTo>
                      <a:pt x="738231" y="1387064"/>
                      <a:pt x="804733" y="1373209"/>
                      <a:pt x="804733" y="1357167"/>
                    </a:cubicBezTo>
                    <a:cubicBezTo>
                      <a:pt x="804733" y="1341125"/>
                      <a:pt x="807067" y="1309041"/>
                      <a:pt x="807067" y="1309041"/>
                    </a:cubicBezTo>
                    <a:lnTo>
                      <a:pt x="763461" y="1297520"/>
                    </a:lnTo>
                    <a:lnTo>
                      <a:pt x="713001" y="1288332"/>
                    </a:lnTo>
                    <a:lnTo>
                      <a:pt x="713001" y="1276810"/>
                    </a:lnTo>
                    <a:lnTo>
                      <a:pt x="751940" y="1272289"/>
                    </a:lnTo>
                    <a:lnTo>
                      <a:pt x="756461" y="1253914"/>
                    </a:lnTo>
                    <a:lnTo>
                      <a:pt x="749607" y="1235538"/>
                    </a:lnTo>
                    <a:lnTo>
                      <a:pt x="784024" y="1228684"/>
                    </a:lnTo>
                    <a:lnTo>
                      <a:pt x="816109" y="1205787"/>
                    </a:lnTo>
                    <a:lnTo>
                      <a:pt x="841339" y="1185224"/>
                    </a:lnTo>
                    <a:lnTo>
                      <a:pt x="857381" y="1109534"/>
                    </a:lnTo>
                    <a:lnTo>
                      <a:pt x="829817" y="1059075"/>
                    </a:lnTo>
                    <a:cubicBezTo>
                      <a:pt x="829817" y="1059075"/>
                      <a:pt x="811442" y="1038511"/>
                      <a:pt x="802254" y="1038511"/>
                    </a:cubicBezTo>
                    <a:cubicBezTo>
                      <a:pt x="793066" y="1038511"/>
                      <a:pt x="754128" y="1036178"/>
                      <a:pt x="754128" y="1036178"/>
                    </a:cubicBezTo>
                    <a:lnTo>
                      <a:pt x="701480" y="1056741"/>
                    </a:lnTo>
                    <a:lnTo>
                      <a:pt x="694626" y="1026990"/>
                    </a:lnTo>
                    <a:lnTo>
                      <a:pt x="715189" y="988052"/>
                    </a:lnTo>
                    <a:cubicBezTo>
                      <a:pt x="715189" y="988052"/>
                      <a:pt x="724377" y="976530"/>
                      <a:pt x="715189" y="965155"/>
                    </a:cubicBezTo>
                    <a:cubicBezTo>
                      <a:pt x="706001" y="953634"/>
                      <a:pt x="692292" y="939925"/>
                      <a:pt x="689959" y="930737"/>
                    </a:cubicBezTo>
                    <a:cubicBezTo>
                      <a:pt x="687626" y="921549"/>
                      <a:pt x="648687" y="900986"/>
                      <a:pt x="648687" y="900986"/>
                    </a:cubicBezTo>
                    <a:cubicBezTo>
                      <a:pt x="648687" y="900986"/>
                      <a:pt x="651020" y="884944"/>
                      <a:pt x="657875" y="884944"/>
                    </a:cubicBezTo>
                    <a:cubicBezTo>
                      <a:pt x="664729" y="884944"/>
                      <a:pt x="673917" y="882611"/>
                      <a:pt x="680771" y="887278"/>
                    </a:cubicBezTo>
                    <a:cubicBezTo>
                      <a:pt x="687626" y="891798"/>
                      <a:pt x="708335" y="907841"/>
                      <a:pt x="708335" y="900986"/>
                    </a:cubicBezTo>
                    <a:cubicBezTo>
                      <a:pt x="708335" y="894132"/>
                      <a:pt x="708335" y="896465"/>
                      <a:pt x="708335" y="884944"/>
                    </a:cubicBezTo>
                    <a:cubicBezTo>
                      <a:pt x="708335" y="873423"/>
                      <a:pt x="708335" y="873423"/>
                      <a:pt x="708335" y="873423"/>
                    </a:cubicBezTo>
                    <a:lnTo>
                      <a:pt x="692292" y="845860"/>
                    </a:lnTo>
                    <a:lnTo>
                      <a:pt x="680771" y="809254"/>
                    </a:lnTo>
                    <a:lnTo>
                      <a:pt x="639499" y="747419"/>
                    </a:lnTo>
                    <a:lnTo>
                      <a:pt x="611936" y="740565"/>
                    </a:lnTo>
                    <a:lnTo>
                      <a:pt x="595894" y="699293"/>
                    </a:lnTo>
                    <a:lnTo>
                      <a:pt x="563809" y="552580"/>
                    </a:lnTo>
                    <a:lnTo>
                      <a:pt x="488119" y="470035"/>
                    </a:lnTo>
                    <a:lnTo>
                      <a:pt x="453702" y="476890"/>
                    </a:lnTo>
                    <a:lnTo>
                      <a:pt x="433138" y="483744"/>
                    </a:lnTo>
                    <a:lnTo>
                      <a:pt x="403388" y="476890"/>
                    </a:lnTo>
                    <a:cubicBezTo>
                      <a:pt x="403388" y="476890"/>
                      <a:pt x="382824" y="458514"/>
                      <a:pt x="389679" y="458514"/>
                    </a:cubicBezTo>
                    <a:cubicBezTo>
                      <a:pt x="396533" y="458514"/>
                      <a:pt x="424097" y="451660"/>
                      <a:pt x="424097" y="451660"/>
                    </a:cubicBezTo>
                    <a:lnTo>
                      <a:pt x="476744" y="435618"/>
                    </a:lnTo>
                    <a:lnTo>
                      <a:pt x="497307" y="424096"/>
                    </a:lnTo>
                    <a:lnTo>
                      <a:pt x="492786" y="405721"/>
                    </a:lnTo>
                    <a:lnTo>
                      <a:pt x="479077" y="401200"/>
                    </a:lnTo>
                    <a:lnTo>
                      <a:pt x="524871" y="373637"/>
                    </a:lnTo>
                    <a:cubicBezTo>
                      <a:pt x="524871" y="373637"/>
                      <a:pt x="568476" y="275050"/>
                      <a:pt x="577518" y="268196"/>
                    </a:cubicBezTo>
                    <a:cubicBezTo>
                      <a:pt x="586706" y="261341"/>
                      <a:pt x="605081" y="240632"/>
                      <a:pt x="605081" y="233778"/>
                    </a:cubicBezTo>
                    <a:cubicBezTo>
                      <a:pt x="605081" y="226924"/>
                      <a:pt x="595894" y="206215"/>
                      <a:pt x="595894" y="206215"/>
                    </a:cubicBezTo>
                    <a:lnTo>
                      <a:pt x="527204" y="183318"/>
                    </a:lnTo>
                    <a:lnTo>
                      <a:pt x="458514" y="169609"/>
                    </a:lnTo>
                    <a:cubicBezTo>
                      <a:pt x="458514" y="169609"/>
                      <a:pt x="433284" y="187985"/>
                      <a:pt x="417242" y="192506"/>
                    </a:cubicBezTo>
                    <a:cubicBezTo>
                      <a:pt x="401200" y="197027"/>
                      <a:pt x="369116" y="199360"/>
                      <a:pt x="369116" y="199360"/>
                    </a:cubicBezTo>
                    <a:cubicBezTo>
                      <a:pt x="369116" y="199360"/>
                      <a:pt x="359928" y="197027"/>
                      <a:pt x="369116" y="190172"/>
                    </a:cubicBezTo>
                    <a:cubicBezTo>
                      <a:pt x="378303" y="183318"/>
                      <a:pt x="387491" y="178651"/>
                      <a:pt x="387491" y="178651"/>
                    </a:cubicBezTo>
                    <a:lnTo>
                      <a:pt x="408054" y="160276"/>
                    </a:lnTo>
                    <a:lnTo>
                      <a:pt x="412575" y="151088"/>
                    </a:lnTo>
                    <a:cubicBezTo>
                      <a:pt x="412575" y="151088"/>
                      <a:pt x="401054" y="151088"/>
                      <a:pt x="401054" y="144234"/>
                    </a:cubicBezTo>
                    <a:cubicBezTo>
                      <a:pt x="401054" y="137379"/>
                      <a:pt x="405575" y="130525"/>
                      <a:pt x="414763" y="123670"/>
                    </a:cubicBezTo>
                    <a:cubicBezTo>
                      <a:pt x="423951" y="116816"/>
                      <a:pt x="444514" y="109962"/>
                      <a:pt x="444514" y="109962"/>
                    </a:cubicBezTo>
                    <a:lnTo>
                      <a:pt x="483453" y="71023"/>
                    </a:lnTo>
                    <a:lnTo>
                      <a:pt x="501828" y="32084"/>
                    </a:lnTo>
                    <a:lnTo>
                      <a:pt x="494974" y="18375"/>
                    </a:lnTo>
                    <a:lnTo>
                      <a:pt x="485786" y="16042"/>
                    </a:lnTo>
                    <a:cubicBezTo>
                      <a:pt x="485786" y="16042"/>
                      <a:pt x="476598" y="22896"/>
                      <a:pt x="460556" y="25230"/>
                    </a:cubicBezTo>
                    <a:cubicBezTo>
                      <a:pt x="444514" y="27563"/>
                      <a:pt x="391866" y="27563"/>
                      <a:pt x="391866" y="27563"/>
                    </a:cubicBezTo>
                    <a:lnTo>
                      <a:pt x="366636" y="18375"/>
                    </a:lnTo>
                    <a:lnTo>
                      <a:pt x="350594" y="0"/>
                    </a:lnTo>
                    <a:lnTo>
                      <a:pt x="332219" y="4521"/>
                    </a:lnTo>
                    <a:lnTo>
                      <a:pt x="327698" y="59502"/>
                    </a:lnTo>
                    <a:lnTo>
                      <a:pt x="302468" y="61835"/>
                    </a:lnTo>
                    <a:cubicBezTo>
                      <a:pt x="302468" y="61835"/>
                      <a:pt x="295613" y="54981"/>
                      <a:pt x="293280" y="61835"/>
                    </a:cubicBezTo>
                    <a:cubicBezTo>
                      <a:pt x="290947" y="68690"/>
                      <a:pt x="286426" y="80211"/>
                      <a:pt x="286426" y="80211"/>
                    </a:cubicBezTo>
                    <a:lnTo>
                      <a:pt x="293280" y="109962"/>
                    </a:lnTo>
                    <a:cubicBezTo>
                      <a:pt x="293280" y="109962"/>
                      <a:pt x="300134" y="121483"/>
                      <a:pt x="293280" y="121483"/>
                    </a:cubicBezTo>
                    <a:cubicBezTo>
                      <a:pt x="286426" y="121483"/>
                      <a:pt x="240632" y="123816"/>
                      <a:pt x="240632" y="123816"/>
                    </a:cubicBezTo>
                    <a:lnTo>
                      <a:pt x="236111" y="167422"/>
                    </a:lnTo>
                    <a:lnTo>
                      <a:pt x="217736" y="167422"/>
                    </a:lnTo>
                    <a:lnTo>
                      <a:pt x="224590" y="178943"/>
                    </a:lnTo>
                    <a:lnTo>
                      <a:pt x="238299" y="199506"/>
                    </a:lnTo>
                    <a:lnTo>
                      <a:pt x="238299" y="227069"/>
                    </a:lnTo>
                    <a:cubicBezTo>
                      <a:pt x="238299" y="227069"/>
                      <a:pt x="240632" y="236257"/>
                      <a:pt x="231445" y="236257"/>
                    </a:cubicBezTo>
                    <a:cubicBezTo>
                      <a:pt x="222257" y="236257"/>
                      <a:pt x="219923" y="231736"/>
                      <a:pt x="213069" y="227069"/>
                    </a:cubicBezTo>
                    <a:cubicBezTo>
                      <a:pt x="206215" y="222403"/>
                      <a:pt x="194694" y="206506"/>
                      <a:pt x="194694" y="206506"/>
                    </a:cubicBezTo>
                    <a:lnTo>
                      <a:pt x="180985" y="192798"/>
                    </a:lnTo>
                    <a:lnTo>
                      <a:pt x="180985" y="169901"/>
                    </a:lnTo>
                    <a:lnTo>
                      <a:pt x="180985" y="151526"/>
                    </a:lnTo>
                    <a:lnTo>
                      <a:pt x="162609" y="151526"/>
                    </a:lnTo>
                    <a:lnTo>
                      <a:pt x="162609" y="172089"/>
                    </a:lnTo>
                    <a:lnTo>
                      <a:pt x="139713" y="172089"/>
                    </a:lnTo>
                    <a:lnTo>
                      <a:pt x="139713" y="190464"/>
                    </a:lnTo>
                    <a:lnTo>
                      <a:pt x="162609" y="208840"/>
                    </a:lnTo>
                    <a:lnTo>
                      <a:pt x="176318" y="222549"/>
                    </a:lnTo>
                    <a:lnTo>
                      <a:pt x="180839" y="240924"/>
                    </a:lnTo>
                    <a:lnTo>
                      <a:pt x="199215" y="250112"/>
                    </a:lnTo>
                    <a:lnTo>
                      <a:pt x="222111" y="263821"/>
                    </a:lnTo>
                    <a:lnTo>
                      <a:pt x="203735" y="295905"/>
                    </a:lnTo>
                    <a:lnTo>
                      <a:pt x="176172" y="295905"/>
                    </a:lnTo>
                    <a:cubicBezTo>
                      <a:pt x="176172" y="295905"/>
                      <a:pt x="171651" y="300426"/>
                      <a:pt x="176172" y="307426"/>
                    </a:cubicBezTo>
                    <a:cubicBezTo>
                      <a:pt x="180693" y="314280"/>
                      <a:pt x="199069" y="337177"/>
                      <a:pt x="199069" y="337177"/>
                    </a:cubicBezTo>
                    <a:lnTo>
                      <a:pt x="224299" y="337177"/>
                    </a:lnTo>
                    <a:lnTo>
                      <a:pt x="226632" y="353219"/>
                    </a:lnTo>
                    <a:lnTo>
                      <a:pt x="217444" y="389825"/>
                    </a:lnTo>
                    <a:lnTo>
                      <a:pt x="164797" y="525016"/>
                    </a:lnTo>
                    <a:lnTo>
                      <a:pt x="194548" y="527350"/>
                    </a:lnTo>
                    <a:lnTo>
                      <a:pt x="222111" y="440284"/>
                    </a:lnTo>
                    <a:cubicBezTo>
                      <a:pt x="222111" y="440284"/>
                      <a:pt x="222111" y="449472"/>
                      <a:pt x="240487" y="449472"/>
                    </a:cubicBezTo>
                    <a:cubicBezTo>
                      <a:pt x="258862" y="449472"/>
                      <a:pt x="265717" y="444951"/>
                      <a:pt x="265717" y="444951"/>
                    </a:cubicBezTo>
                    <a:cubicBezTo>
                      <a:pt x="270238" y="460993"/>
                      <a:pt x="263383" y="488557"/>
                      <a:pt x="263383" y="488557"/>
                    </a:cubicBezTo>
                    <a:lnTo>
                      <a:pt x="256529" y="511453"/>
                    </a:lnTo>
                    <a:lnTo>
                      <a:pt x="270238" y="527496"/>
                    </a:lnTo>
                    <a:lnTo>
                      <a:pt x="196881" y="637457"/>
                    </a:lnTo>
                    <a:lnTo>
                      <a:pt x="210590" y="665021"/>
                    </a:lnTo>
                    <a:lnTo>
                      <a:pt x="224299" y="648979"/>
                    </a:lnTo>
                    <a:lnTo>
                      <a:pt x="249529" y="669541"/>
                    </a:lnTo>
                    <a:cubicBezTo>
                      <a:pt x="249529" y="669541"/>
                      <a:pt x="258716" y="685584"/>
                      <a:pt x="265571" y="676396"/>
                    </a:cubicBezTo>
                    <a:cubicBezTo>
                      <a:pt x="272425" y="667208"/>
                      <a:pt x="263237" y="648833"/>
                      <a:pt x="274759" y="648833"/>
                    </a:cubicBezTo>
                    <a:cubicBezTo>
                      <a:pt x="286280" y="648833"/>
                      <a:pt x="313697" y="658020"/>
                      <a:pt x="313697" y="658020"/>
                    </a:cubicBezTo>
                    <a:cubicBezTo>
                      <a:pt x="313697" y="658020"/>
                      <a:pt x="322885" y="664875"/>
                      <a:pt x="334260" y="662541"/>
                    </a:cubicBezTo>
                    <a:cubicBezTo>
                      <a:pt x="345782" y="660208"/>
                      <a:pt x="373199" y="637311"/>
                      <a:pt x="373199" y="637311"/>
                    </a:cubicBezTo>
                    <a:lnTo>
                      <a:pt x="402950" y="646499"/>
                    </a:lnTo>
                    <a:lnTo>
                      <a:pt x="396096" y="669396"/>
                    </a:lnTo>
                    <a:lnTo>
                      <a:pt x="347969" y="703813"/>
                    </a:lnTo>
                    <a:lnTo>
                      <a:pt x="375532" y="804587"/>
                    </a:lnTo>
                    <a:lnTo>
                      <a:pt x="432847" y="774836"/>
                    </a:lnTo>
                    <a:lnTo>
                      <a:pt x="409950" y="820630"/>
                    </a:lnTo>
                    <a:lnTo>
                      <a:pt x="403096" y="832151"/>
                    </a:lnTo>
                    <a:lnTo>
                      <a:pt x="403096" y="877944"/>
                    </a:lnTo>
                    <a:lnTo>
                      <a:pt x="377866" y="880277"/>
                    </a:lnTo>
                    <a:lnTo>
                      <a:pt x="373345" y="916883"/>
                    </a:lnTo>
                    <a:lnTo>
                      <a:pt x="368824" y="942112"/>
                    </a:lnTo>
                    <a:lnTo>
                      <a:pt x="339073" y="928404"/>
                    </a:lnTo>
                    <a:cubicBezTo>
                      <a:pt x="339073" y="928404"/>
                      <a:pt x="341406" y="926070"/>
                      <a:pt x="325364" y="926070"/>
                    </a:cubicBezTo>
                    <a:cubicBezTo>
                      <a:pt x="309322" y="926070"/>
                      <a:pt x="286426" y="928404"/>
                      <a:pt x="277238" y="926070"/>
                    </a:cubicBezTo>
                    <a:cubicBezTo>
                      <a:pt x="268050" y="923737"/>
                      <a:pt x="226778" y="896319"/>
                      <a:pt x="226778" y="896319"/>
                    </a:cubicBezTo>
                    <a:lnTo>
                      <a:pt x="213069" y="907841"/>
                    </a:lnTo>
                    <a:lnTo>
                      <a:pt x="231445" y="935404"/>
                    </a:lnTo>
                    <a:cubicBezTo>
                      <a:pt x="231445" y="935404"/>
                      <a:pt x="242966" y="960634"/>
                      <a:pt x="231445" y="960634"/>
                    </a:cubicBezTo>
                    <a:cubicBezTo>
                      <a:pt x="219923" y="960634"/>
                      <a:pt x="210882" y="956113"/>
                      <a:pt x="203881" y="965155"/>
                    </a:cubicBezTo>
                    <a:cubicBezTo>
                      <a:pt x="197027" y="974343"/>
                      <a:pt x="187839" y="988052"/>
                      <a:pt x="187839" y="988052"/>
                    </a:cubicBezTo>
                    <a:lnTo>
                      <a:pt x="210736" y="990385"/>
                    </a:lnTo>
                    <a:lnTo>
                      <a:pt x="242820" y="990385"/>
                    </a:lnTo>
                    <a:lnTo>
                      <a:pt x="249674" y="999573"/>
                    </a:lnTo>
                    <a:lnTo>
                      <a:pt x="249674" y="1022469"/>
                    </a:lnTo>
                    <a:lnTo>
                      <a:pt x="242820" y="1082117"/>
                    </a:lnTo>
                    <a:lnTo>
                      <a:pt x="98441" y="1143952"/>
                    </a:lnTo>
                    <a:lnTo>
                      <a:pt x="98441" y="1164515"/>
                    </a:lnTo>
                    <a:cubicBezTo>
                      <a:pt x="98441" y="1164515"/>
                      <a:pt x="100774" y="1169036"/>
                      <a:pt x="107628" y="1176037"/>
                    </a:cubicBezTo>
                    <a:cubicBezTo>
                      <a:pt x="114483" y="1182891"/>
                      <a:pt x="114483" y="1182891"/>
                      <a:pt x="114483" y="1182891"/>
                    </a:cubicBezTo>
                    <a:lnTo>
                      <a:pt x="158088" y="1185224"/>
                    </a:lnTo>
                    <a:lnTo>
                      <a:pt x="206215" y="1169182"/>
                    </a:lnTo>
                    <a:cubicBezTo>
                      <a:pt x="206215" y="1169182"/>
                      <a:pt x="208548" y="1180703"/>
                      <a:pt x="203881" y="1189745"/>
                    </a:cubicBezTo>
                    <a:cubicBezTo>
                      <a:pt x="199360" y="1198933"/>
                      <a:pt x="199360" y="1198933"/>
                      <a:pt x="199360" y="1198933"/>
                    </a:cubicBezTo>
                    <a:lnTo>
                      <a:pt x="226924" y="1217309"/>
                    </a:lnTo>
                    <a:cubicBezTo>
                      <a:pt x="242966" y="1217309"/>
                      <a:pt x="249820" y="1219642"/>
                      <a:pt x="249820" y="1219642"/>
                    </a:cubicBezTo>
                    <a:lnTo>
                      <a:pt x="256675" y="1238018"/>
                    </a:lnTo>
                    <a:lnTo>
                      <a:pt x="284238" y="1256393"/>
                    </a:lnTo>
                    <a:cubicBezTo>
                      <a:pt x="284238" y="1256393"/>
                      <a:pt x="300280" y="1260914"/>
                      <a:pt x="309468" y="1256393"/>
                    </a:cubicBezTo>
                    <a:cubicBezTo>
                      <a:pt x="318656" y="1251872"/>
                      <a:pt x="339219" y="1238018"/>
                      <a:pt x="339219" y="1238018"/>
                    </a:cubicBezTo>
                    <a:lnTo>
                      <a:pt x="373637" y="1215121"/>
                    </a:lnTo>
                    <a:lnTo>
                      <a:pt x="375970" y="1226642"/>
                    </a:lnTo>
                    <a:lnTo>
                      <a:pt x="357594" y="1245018"/>
                    </a:lnTo>
                    <a:lnTo>
                      <a:pt x="337031" y="1281623"/>
                    </a:lnTo>
                    <a:cubicBezTo>
                      <a:pt x="337031" y="1281623"/>
                      <a:pt x="348552" y="1290811"/>
                      <a:pt x="304947" y="1281623"/>
                    </a:cubicBezTo>
                    <a:cubicBezTo>
                      <a:pt x="261341" y="1272435"/>
                      <a:pt x="238445" y="1267914"/>
                      <a:pt x="229257" y="1267914"/>
                    </a:cubicBezTo>
                    <a:cubicBezTo>
                      <a:pt x="220069" y="1267914"/>
                      <a:pt x="197173" y="1267914"/>
                      <a:pt x="197173" y="1267914"/>
                    </a:cubicBezTo>
                    <a:lnTo>
                      <a:pt x="192652" y="1288477"/>
                    </a:lnTo>
                    <a:cubicBezTo>
                      <a:pt x="192652" y="1288477"/>
                      <a:pt x="204173" y="1313707"/>
                      <a:pt x="192652" y="1313707"/>
                    </a:cubicBezTo>
                    <a:cubicBezTo>
                      <a:pt x="181131" y="1313707"/>
                      <a:pt x="142192" y="1313707"/>
                      <a:pt x="142192" y="1313707"/>
                    </a:cubicBezTo>
                    <a:cubicBezTo>
                      <a:pt x="142192" y="1313707"/>
                      <a:pt x="130671" y="1357313"/>
                      <a:pt x="121629" y="1359501"/>
                    </a:cubicBezTo>
                    <a:cubicBezTo>
                      <a:pt x="112441" y="1361834"/>
                      <a:pt x="123962" y="1366355"/>
                      <a:pt x="96399" y="1375543"/>
                    </a:cubicBezTo>
                    <a:cubicBezTo>
                      <a:pt x="68835" y="1384730"/>
                      <a:pt x="45939" y="1414481"/>
                      <a:pt x="45939" y="1414481"/>
                    </a:cubicBezTo>
                    <a:lnTo>
                      <a:pt x="0" y="1416815"/>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71" name="Google Shape;1571;p29"/>
              <p:cNvSpPr/>
              <p:nvPr/>
            </p:nvSpPr>
            <p:spPr>
              <a:xfrm>
                <a:off x="8532643" y="2902757"/>
                <a:ext cx="87503" cy="87503"/>
              </a:xfrm>
              <a:custGeom>
                <a:rect b="b" l="l" r="r" t="t"/>
                <a:pathLst>
                  <a:path extrusionOk="0" h="87502" w="87502">
                    <a:moveTo>
                      <a:pt x="43744" y="2917"/>
                    </a:moveTo>
                    <a:lnTo>
                      <a:pt x="8597" y="12105"/>
                    </a:lnTo>
                    <a:lnTo>
                      <a:pt x="1014" y="21292"/>
                    </a:lnTo>
                    <a:cubicBezTo>
                      <a:pt x="1014" y="21292"/>
                      <a:pt x="-2049" y="45793"/>
                      <a:pt x="2472" y="51918"/>
                    </a:cubicBezTo>
                    <a:cubicBezTo>
                      <a:pt x="6993" y="58044"/>
                      <a:pt x="30036" y="77878"/>
                      <a:pt x="30036" y="77878"/>
                    </a:cubicBezTo>
                    <a:lnTo>
                      <a:pt x="80496" y="100774"/>
                    </a:lnTo>
                    <a:lnTo>
                      <a:pt x="91142" y="67231"/>
                    </a:lnTo>
                    <a:cubicBezTo>
                      <a:pt x="91142" y="67231"/>
                      <a:pt x="109517" y="64169"/>
                      <a:pt x="91142" y="35147"/>
                    </a:cubicBezTo>
                    <a:cubicBezTo>
                      <a:pt x="72766" y="6125"/>
                      <a:pt x="68245" y="0"/>
                      <a:pt x="68245" y="0"/>
                    </a:cubicBezTo>
                    <a:lnTo>
                      <a:pt x="43744" y="2917"/>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72" name="Google Shape;1572;p29"/>
              <p:cNvSpPr/>
              <p:nvPr/>
            </p:nvSpPr>
            <p:spPr>
              <a:xfrm>
                <a:off x="8631369" y="2808696"/>
                <a:ext cx="160422" cy="189589"/>
              </a:xfrm>
              <a:custGeom>
                <a:rect b="b" l="l" r="r" t="t"/>
                <a:pathLst>
                  <a:path extrusionOk="0" h="189589" w="160421">
                    <a:moveTo>
                      <a:pt x="70294" y="22163"/>
                    </a:moveTo>
                    <a:lnTo>
                      <a:pt x="51918" y="29747"/>
                    </a:lnTo>
                    <a:lnTo>
                      <a:pt x="51918" y="48122"/>
                    </a:lnTo>
                    <a:lnTo>
                      <a:pt x="33543" y="63435"/>
                    </a:lnTo>
                    <a:lnTo>
                      <a:pt x="0" y="67956"/>
                    </a:lnTo>
                    <a:cubicBezTo>
                      <a:pt x="0" y="67956"/>
                      <a:pt x="3062" y="86332"/>
                      <a:pt x="7583" y="87790"/>
                    </a:cubicBezTo>
                    <a:cubicBezTo>
                      <a:pt x="12104" y="89249"/>
                      <a:pt x="32084" y="98436"/>
                      <a:pt x="32084" y="98436"/>
                    </a:cubicBezTo>
                    <a:lnTo>
                      <a:pt x="35147" y="138104"/>
                    </a:lnTo>
                    <a:lnTo>
                      <a:pt x="65773" y="153417"/>
                    </a:lnTo>
                    <a:lnTo>
                      <a:pt x="91732" y="174855"/>
                    </a:lnTo>
                    <a:lnTo>
                      <a:pt x="114629" y="190168"/>
                    </a:lnTo>
                    <a:cubicBezTo>
                      <a:pt x="114629" y="190168"/>
                      <a:pt x="134463" y="196293"/>
                      <a:pt x="134463" y="188710"/>
                    </a:cubicBezTo>
                    <a:cubicBezTo>
                      <a:pt x="134463" y="181126"/>
                      <a:pt x="125275" y="156626"/>
                      <a:pt x="125275" y="156626"/>
                    </a:cubicBezTo>
                    <a:lnTo>
                      <a:pt x="149775" y="142917"/>
                    </a:lnTo>
                    <a:cubicBezTo>
                      <a:pt x="149775" y="142917"/>
                      <a:pt x="160422" y="141458"/>
                      <a:pt x="160422" y="132271"/>
                    </a:cubicBezTo>
                    <a:cubicBezTo>
                      <a:pt x="160422" y="123083"/>
                      <a:pt x="155901" y="115499"/>
                      <a:pt x="155901" y="115499"/>
                    </a:cubicBezTo>
                    <a:lnTo>
                      <a:pt x="142192" y="101791"/>
                    </a:lnTo>
                    <a:lnTo>
                      <a:pt x="146713" y="78894"/>
                    </a:lnTo>
                    <a:lnTo>
                      <a:pt x="162026" y="65185"/>
                    </a:lnTo>
                    <a:lnTo>
                      <a:pt x="157505" y="10204"/>
                    </a:lnTo>
                    <a:cubicBezTo>
                      <a:pt x="157505" y="10204"/>
                      <a:pt x="137671" y="8746"/>
                      <a:pt x="133004" y="5683"/>
                    </a:cubicBezTo>
                    <a:cubicBezTo>
                      <a:pt x="128483" y="2621"/>
                      <a:pt x="102378" y="-3504"/>
                      <a:pt x="102378" y="2621"/>
                    </a:cubicBezTo>
                    <a:cubicBezTo>
                      <a:pt x="102378" y="8746"/>
                      <a:pt x="99316" y="45351"/>
                      <a:pt x="99316" y="51476"/>
                    </a:cubicBezTo>
                    <a:cubicBezTo>
                      <a:pt x="99316" y="57602"/>
                      <a:pt x="106899" y="74373"/>
                      <a:pt x="99316" y="74373"/>
                    </a:cubicBezTo>
                    <a:cubicBezTo>
                      <a:pt x="91732" y="74373"/>
                      <a:pt x="80940" y="74373"/>
                      <a:pt x="80940" y="66789"/>
                    </a:cubicBezTo>
                    <a:cubicBezTo>
                      <a:pt x="80940" y="59206"/>
                      <a:pt x="82398" y="72915"/>
                      <a:pt x="80940" y="59206"/>
                    </a:cubicBezTo>
                    <a:cubicBezTo>
                      <a:pt x="79482" y="45497"/>
                      <a:pt x="70294" y="22163"/>
                      <a:pt x="70294" y="22163"/>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73" name="Google Shape;1573;p29"/>
              <p:cNvSpPr/>
              <p:nvPr/>
            </p:nvSpPr>
            <p:spPr>
              <a:xfrm>
                <a:off x="9163093" y="2551288"/>
                <a:ext cx="43751" cy="189589"/>
              </a:xfrm>
              <a:custGeom>
                <a:rect b="b" l="l" r="r" t="t"/>
                <a:pathLst>
                  <a:path extrusionOk="0" h="189589" w="43751">
                    <a:moveTo>
                      <a:pt x="44335" y="0"/>
                    </a:moveTo>
                    <a:lnTo>
                      <a:pt x="29022" y="15313"/>
                    </a:lnTo>
                    <a:lnTo>
                      <a:pt x="15313" y="116087"/>
                    </a:lnTo>
                    <a:lnTo>
                      <a:pt x="0" y="195569"/>
                    </a:lnTo>
                    <a:cubicBezTo>
                      <a:pt x="0" y="195569"/>
                      <a:pt x="13709" y="200090"/>
                      <a:pt x="16771" y="194110"/>
                    </a:cubicBezTo>
                    <a:cubicBezTo>
                      <a:pt x="19834" y="187985"/>
                      <a:pt x="33543" y="143650"/>
                      <a:pt x="33543" y="143650"/>
                    </a:cubicBezTo>
                    <a:cubicBezTo>
                      <a:pt x="33543" y="143650"/>
                      <a:pt x="51918" y="71898"/>
                      <a:pt x="51918" y="65773"/>
                    </a:cubicBezTo>
                    <a:cubicBezTo>
                      <a:pt x="51918" y="59502"/>
                      <a:pt x="44335" y="0"/>
                      <a:pt x="44335"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74" name="Google Shape;1574;p29"/>
              <p:cNvSpPr/>
              <p:nvPr/>
            </p:nvSpPr>
            <p:spPr>
              <a:xfrm>
                <a:off x="9296097" y="2420033"/>
                <a:ext cx="72919" cy="160422"/>
              </a:xfrm>
              <a:custGeom>
                <a:rect b="b" l="l" r="r" t="t"/>
                <a:pathLst>
                  <a:path extrusionOk="0" h="160421" w="72918">
                    <a:moveTo>
                      <a:pt x="39668" y="21292"/>
                    </a:moveTo>
                    <a:lnTo>
                      <a:pt x="19834" y="50314"/>
                    </a:lnTo>
                    <a:cubicBezTo>
                      <a:pt x="19834" y="50314"/>
                      <a:pt x="0" y="70148"/>
                      <a:pt x="0" y="74815"/>
                    </a:cubicBezTo>
                    <a:cubicBezTo>
                      <a:pt x="0" y="79336"/>
                      <a:pt x="7584" y="114483"/>
                      <a:pt x="7584" y="114483"/>
                    </a:cubicBezTo>
                    <a:lnTo>
                      <a:pt x="16771" y="154151"/>
                    </a:lnTo>
                    <a:lnTo>
                      <a:pt x="44335" y="172526"/>
                    </a:lnTo>
                    <a:cubicBezTo>
                      <a:pt x="44335" y="172526"/>
                      <a:pt x="71898" y="126733"/>
                      <a:pt x="71898" y="120608"/>
                    </a:cubicBezTo>
                    <a:cubicBezTo>
                      <a:pt x="71898" y="114483"/>
                      <a:pt x="70440" y="93045"/>
                      <a:pt x="68835" y="82398"/>
                    </a:cubicBezTo>
                    <a:cubicBezTo>
                      <a:pt x="67377" y="71752"/>
                      <a:pt x="67377" y="38064"/>
                      <a:pt x="67377" y="33543"/>
                    </a:cubicBezTo>
                    <a:cubicBezTo>
                      <a:pt x="67377" y="29022"/>
                      <a:pt x="79628" y="19834"/>
                      <a:pt x="79628" y="19834"/>
                    </a:cubicBezTo>
                    <a:lnTo>
                      <a:pt x="46085" y="0"/>
                    </a:lnTo>
                    <a:lnTo>
                      <a:pt x="39668" y="21292"/>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75" name="Google Shape;1575;p29"/>
              <p:cNvSpPr/>
              <p:nvPr/>
            </p:nvSpPr>
            <p:spPr>
              <a:xfrm>
                <a:off x="9606149" y="2242257"/>
                <a:ext cx="131254" cy="116670"/>
              </a:xfrm>
              <a:custGeom>
                <a:rect b="b" l="l" r="r" t="t"/>
                <a:pathLst>
                  <a:path extrusionOk="0" h="116670" w="131254">
                    <a:moveTo>
                      <a:pt x="116087" y="15605"/>
                    </a:moveTo>
                    <a:lnTo>
                      <a:pt x="94649" y="3354"/>
                    </a:lnTo>
                    <a:lnTo>
                      <a:pt x="71752" y="3354"/>
                    </a:lnTo>
                    <a:lnTo>
                      <a:pt x="51918" y="10938"/>
                    </a:lnTo>
                    <a:lnTo>
                      <a:pt x="6125" y="33834"/>
                    </a:lnTo>
                    <a:lnTo>
                      <a:pt x="0" y="46085"/>
                    </a:lnTo>
                    <a:cubicBezTo>
                      <a:pt x="0" y="46085"/>
                      <a:pt x="1458" y="65919"/>
                      <a:pt x="7584" y="67523"/>
                    </a:cubicBezTo>
                    <a:cubicBezTo>
                      <a:pt x="13709" y="68981"/>
                      <a:pt x="32084" y="75106"/>
                      <a:pt x="32084" y="75106"/>
                    </a:cubicBezTo>
                    <a:cubicBezTo>
                      <a:pt x="32084" y="75106"/>
                      <a:pt x="41272" y="75106"/>
                      <a:pt x="41272" y="79628"/>
                    </a:cubicBezTo>
                    <a:cubicBezTo>
                      <a:pt x="41272" y="84149"/>
                      <a:pt x="41272" y="96399"/>
                      <a:pt x="41272" y="96399"/>
                    </a:cubicBezTo>
                    <a:lnTo>
                      <a:pt x="30626" y="125421"/>
                    </a:lnTo>
                    <a:cubicBezTo>
                      <a:pt x="30626" y="125421"/>
                      <a:pt x="44335" y="131546"/>
                      <a:pt x="47397" y="126879"/>
                    </a:cubicBezTo>
                    <a:cubicBezTo>
                      <a:pt x="50460" y="122358"/>
                      <a:pt x="51918" y="114629"/>
                      <a:pt x="53522" y="105441"/>
                    </a:cubicBezTo>
                    <a:cubicBezTo>
                      <a:pt x="54981" y="96253"/>
                      <a:pt x="59648" y="74815"/>
                      <a:pt x="59648" y="74815"/>
                    </a:cubicBezTo>
                    <a:lnTo>
                      <a:pt x="94795" y="56439"/>
                    </a:lnTo>
                    <a:cubicBezTo>
                      <a:pt x="94795" y="56439"/>
                      <a:pt x="103982" y="30480"/>
                      <a:pt x="111566" y="30480"/>
                    </a:cubicBezTo>
                    <a:cubicBezTo>
                      <a:pt x="119149" y="30480"/>
                      <a:pt x="129942" y="35001"/>
                      <a:pt x="133004" y="29022"/>
                    </a:cubicBezTo>
                    <a:cubicBezTo>
                      <a:pt x="136067" y="22897"/>
                      <a:pt x="142192" y="21438"/>
                      <a:pt x="137525" y="16771"/>
                    </a:cubicBezTo>
                    <a:cubicBezTo>
                      <a:pt x="133004" y="12250"/>
                      <a:pt x="123816" y="0"/>
                      <a:pt x="123816" y="0"/>
                    </a:cubicBezTo>
                    <a:lnTo>
                      <a:pt x="116087" y="15605"/>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76" name="Google Shape;1576;p29"/>
              <p:cNvSpPr/>
              <p:nvPr/>
            </p:nvSpPr>
            <p:spPr>
              <a:xfrm>
                <a:off x="7598690" y="5563277"/>
                <a:ext cx="131254" cy="102087"/>
              </a:xfrm>
              <a:custGeom>
                <a:rect b="b" l="l" r="r" t="t"/>
                <a:pathLst>
                  <a:path extrusionOk="0" h="102086" w="131254">
                    <a:moveTo>
                      <a:pt x="0" y="52793"/>
                    </a:moveTo>
                    <a:lnTo>
                      <a:pt x="13709" y="78023"/>
                    </a:lnTo>
                    <a:lnTo>
                      <a:pt x="57168" y="78023"/>
                    </a:lnTo>
                    <a:lnTo>
                      <a:pt x="89253" y="105441"/>
                    </a:lnTo>
                    <a:lnTo>
                      <a:pt x="139713" y="52793"/>
                    </a:lnTo>
                    <a:lnTo>
                      <a:pt x="119150" y="34418"/>
                    </a:lnTo>
                    <a:lnTo>
                      <a:pt x="112295" y="0"/>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77" name="Google Shape;1577;p29"/>
              <p:cNvSpPr/>
              <p:nvPr/>
            </p:nvSpPr>
            <p:spPr>
              <a:xfrm>
                <a:off x="7802572" y="5551901"/>
                <a:ext cx="72919" cy="43751"/>
              </a:xfrm>
              <a:custGeom>
                <a:rect b="b" l="l" r="r" t="t"/>
                <a:pathLst>
                  <a:path extrusionOk="0" h="43751" w="72918">
                    <a:moveTo>
                      <a:pt x="9188" y="2187"/>
                    </a:moveTo>
                    <a:lnTo>
                      <a:pt x="0" y="20563"/>
                    </a:lnTo>
                    <a:lnTo>
                      <a:pt x="59648" y="48126"/>
                    </a:lnTo>
                    <a:lnTo>
                      <a:pt x="82544" y="34272"/>
                    </a:lnTo>
                    <a:lnTo>
                      <a:pt x="54981" y="0"/>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78" name="Google Shape;1578;p29"/>
              <p:cNvSpPr/>
              <p:nvPr/>
            </p:nvSpPr>
            <p:spPr>
              <a:xfrm>
                <a:off x="7424414" y="5689426"/>
                <a:ext cx="72919" cy="58335"/>
              </a:xfrm>
              <a:custGeom>
                <a:rect b="b" l="l" r="r" t="t"/>
                <a:pathLst>
                  <a:path extrusionOk="0" h="58335" w="72918">
                    <a:moveTo>
                      <a:pt x="41272" y="0"/>
                    </a:moveTo>
                    <a:lnTo>
                      <a:pt x="6854" y="18376"/>
                    </a:lnTo>
                    <a:lnTo>
                      <a:pt x="0" y="43605"/>
                    </a:lnTo>
                    <a:cubicBezTo>
                      <a:pt x="0" y="43605"/>
                      <a:pt x="2333" y="64169"/>
                      <a:pt x="11521" y="64169"/>
                    </a:cubicBezTo>
                    <a:cubicBezTo>
                      <a:pt x="20709" y="64169"/>
                      <a:pt x="78023" y="11521"/>
                      <a:pt x="78023" y="11521"/>
                    </a:cubicBezTo>
                    <a:lnTo>
                      <a:pt x="41272" y="0"/>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79" name="Google Shape;1579;p29"/>
              <p:cNvSpPr/>
              <p:nvPr/>
            </p:nvSpPr>
            <p:spPr>
              <a:xfrm>
                <a:off x="10587054" y="6085814"/>
                <a:ext cx="393762" cy="87503"/>
              </a:xfrm>
              <a:custGeom>
                <a:rect b="b" l="l" r="r" t="t"/>
                <a:pathLst>
                  <a:path extrusionOk="0" h="87502" w="393762">
                    <a:moveTo>
                      <a:pt x="36605" y="22897"/>
                    </a:moveTo>
                    <a:lnTo>
                      <a:pt x="29751" y="36605"/>
                    </a:lnTo>
                    <a:lnTo>
                      <a:pt x="0" y="41126"/>
                    </a:lnTo>
                    <a:lnTo>
                      <a:pt x="0" y="84732"/>
                    </a:lnTo>
                    <a:lnTo>
                      <a:pt x="135192" y="80211"/>
                    </a:lnTo>
                    <a:lnTo>
                      <a:pt x="183318" y="82544"/>
                    </a:lnTo>
                    <a:lnTo>
                      <a:pt x="187839" y="100920"/>
                    </a:lnTo>
                    <a:lnTo>
                      <a:pt x="368824" y="57315"/>
                    </a:lnTo>
                    <a:lnTo>
                      <a:pt x="389387" y="54981"/>
                    </a:lnTo>
                    <a:lnTo>
                      <a:pt x="407763" y="0"/>
                    </a:lnTo>
                    <a:lnTo>
                      <a:pt x="378012" y="0"/>
                    </a:lnTo>
                    <a:lnTo>
                      <a:pt x="368824" y="9188"/>
                    </a:lnTo>
                    <a:lnTo>
                      <a:pt x="320697" y="25230"/>
                    </a:lnTo>
                    <a:cubicBezTo>
                      <a:pt x="320697" y="25230"/>
                      <a:pt x="316176" y="52794"/>
                      <a:pt x="309176" y="38939"/>
                    </a:cubicBezTo>
                    <a:cubicBezTo>
                      <a:pt x="302322" y="25230"/>
                      <a:pt x="297655" y="18376"/>
                      <a:pt x="297655" y="18376"/>
                    </a:cubicBezTo>
                    <a:lnTo>
                      <a:pt x="249528" y="22897"/>
                    </a:lnTo>
                    <a:lnTo>
                      <a:pt x="187693" y="32085"/>
                    </a:lnTo>
                    <a:lnTo>
                      <a:pt x="114337" y="45793"/>
                    </a:lnTo>
                    <a:lnTo>
                      <a:pt x="79919" y="36605"/>
                    </a:lnTo>
                    <a:lnTo>
                      <a:pt x="36605" y="22897"/>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1580" name="Google Shape;1580;p29"/>
              <p:cNvGrpSpPr/>
              <p:nvPr/>
            </p:nvGrpSpPr>
            <p:grpSpPr>
              <a:xfrm>
                <a:off x="9988536" y="2966634"/>
                <a:ext cx="1917038" cy="1297957"/>
                <a:chOff x="9988536" y="2966634"/>
                <a:chExt cx="1917038" cy="1297957"/>
              </a:xfrm>
            </p:grpSpPr>
            <p:sp>
              <p:nvSpPr>
                <p:cNvPr id="1581" name="Google Shape;1581;p29"/>
                <p:cNvSpPr/>
                <p:nvPr/>
              </p:nvSpPr>
              <p:spPr>
                <a:xfrm>
                  <a:off x="9988536" y="2966634"/>
                  <a:ext cx="1910476" cy="1297957"/>
                </a:xfrm>
                <a:custGeom>
                  <a:rect b="b" l="l" r="r" t="t"/>
                  <a:pathLst>
                    <a:path extrusionOk="0" h="1297956" w="1910476">
                      <a:moveTo>
                        <a:pt x="1758075" y="1008469"/>
                      </a:moveTo>
                      <a:cubicBezTo>
                        <a:pt x="1748888" y="1012990"/>
                        <a:pt x="1725991" y="1019990"/>
                        <a:pt x="1725991" y="1019990"/>
                      </a:cubicBezTo>
                      <a:lnTo>
                        <a:pt x="1707616" y="1022323"/>
                      </a:lnTo>
                      <a:lnTo>
                        <a:pt x="1689240" y="1045220"/>
                      </a:lnTo>
                      <a:lnTo>
                        <a:pt x="1680052" y="1052074"/>
                      </a:lnTo>
                      <a:cubicBezTo>
                        <a:pt x="1680052" y="1052074"/>
                        <a:pt x="1661677" y="1070450"/>
                        <a:pt x="1654822" y="1077304"/>
                      </a:cubicBezTo>
                      <a:cubicBezTo>
                        <a:pt x="1647968" y="1084159"/>
                        <a:pt x="1647968" y="1084159"/>
                        <a:pt x="1647968" y="1084159"/>
                      </a:cubicBezTo>
                      <a:lnTo>
                        <a:pt x="1637614" y="1092471"/>
                      </a:lnTo>
                      <a:cubicBezTo>
                        <a:pt x="1636155" y="1091305"/>
                        <a:pt x="1632217" y="1088971"/>
                        <a:pt x="1622738" y="1084159"/>
                      </a:cubicBezTo>
                      <a:cubicBezTo>
                        <a:pt x="1599841" y="1072638"/>
                        <a:pt x="1599841" y="1072638"/>
                        <a:pt x="1599841" y="1072638"/>
                      </a:cubicBezTo>
                      <a:lnTo>
                        <a:pt x="1579278" y="1047407"/>
                      </a:lnTo>
                      <a:lnTo>
                        <a:pt x="1570091" y="1035887"/>
                      </a:lnTo>
                      <a:cubicBezTo>
                        <a:pt x="1570091" y="1035887"/>
                        <a:pt x="1586133" y="1040407"/>
                        <a:pt x="1556382" y="1031366"/>
                      </a:cubicBezTo>
                      <a:cubicBezTo>
                        <a:pt x="1526631" y="1022178"/>
                        <a:pt x="1533485" y="1031366"/>
                        <a:pt x="1526631" y="1022178"/>
                      </a:cubicBezTo>
                      <a:cubicBezTo>
                        <a:pt x="1519776" y="1012990"/>
                        <a:pt x="1519776" y="1012990"/>
                        <a:pt x="1519776" y="1012990"/>
                      </a:cubicBezTo>
                      <a:lnTo>
                        <a:pt x="1464796" y="1008469"/>
                      </a:lnTo>
                      <a:lnTo>
                        <a:pt x="1439566" y="1008469"/>
                      </a:lnTo>
                      <a:lnTo>
                        <a:pt x="1414336" y="999281"/>
                      </a:lnTo>
                      <a:cubicBezTo>
                        <a:pt x="1414336" y="999281"/>
                        <a:pt x="1407481" y="990093"/>
                        <a:pt x="1414336" y="990093"/>
                      </a:cubicBezTo>
                      <a:cubicBezTo>
                        <a:pt x="1421190" y="990093"/>
                        <a:pt x="1466983" y="990093"/>
                        <a:pt x="1466983" y="990093"/>
                      </a:cubicBezTo>
                      <a:lnTo>
                        <a:pt x="1519630" y="990093"/>
                      </a:lnTo>
                      <a:lnTo>
                        <a:pt x="1531152" y="985572"/>
                      </a:lnTo>
                      <a:cubicBezTo>
                        <a:pt x="1531152" y="985572"/>
                        <a:pt x="1542673" y="974051"/>
                        <a:pt x="1544861" y="960342"/>
                      </a:cubicBezTo>
                      <a:cubicBezTo>
                        <a:pt x="1547194" y="946633"/>
                        <a:pt x="1547194" y="946633"/>
                        <a:pt x="1547194" y="946633"/>
                      </a:cubicBezTo>
                      <a:lnTo>
                        <a:pt x="1572424" y="903028"/>
                      </a:lnTo>
                      <a:cubicBezTo>
                        <a:pt x="1565570" y="889319"/>
                        <a:pt x="1556382" y="873277"/>
                        <a:pt x="1556382" y="873277"/>
                      </a:cubicBezTo>
                      <a:lnTo>
                        <a:pt x="1567903" y="859568"/>
                      </a:lnTo>
                      <a:lnTo>
                        <a:pt x="1595466" y="873277"/>
                      </a:lnTo>
                      <a:lnTo>
                        <a:pt x="1609175" y="861756"/>
                      </a:lnTo>
                      <a:lnTo>
                        <a:pt x="1609175" y="843380"/>
                      </a:lnTo>
                      <a:lnTo>
                        <a:pt x="1629738" y="825005"/>
                      </a:lnTo>
                      <a:cubicBezTo>
                        <a:pt x="1629738" y="825005"/>
                        <a:pt x="1696240" y="797442"/>
                        <a:pt x="1696240" y="790587"/>
                      </a:cubicBezTo>
                      <a:cubicBezTo>
                        <a:pt x="1696240" y="783733"/>
                        <a:pt x="1725991" y="758503"/>
                        <a:pt x="1739846" y="746982"/>
                      </a:cubicBezTo>
                      <a:cubicBezTo>
                        <a:pt x="1753554" y="735460"/>
                        <a:pt x="1762742" y="724085"/>
                        <a:pt x="1762742" y="724085"/>
                      </a:cubicBezTo>
                      <a:cubicBezTo>
                        <a:pt x="1762742" y="724085"/>
                        <a:pt x="1776451" y="730939"/>
                        <a:pt x="1776451" y="717231"/>
                      </a:cubicBezTo>
                      <a:cubicBezTo>
                        <a:pt x="1776451" y="703522"/>
                        <a:pt x="1774118" y="687480"/>
                        <a:pt x="1774118" y="687480"/>
                      </a:cubicBezTo>
                      <a:lnTo>
                        <a:pt x="1826765" y="664583"/>
                      </a:lnTo>
                      <a:lnTo>
                        <a:pt x="1813057" y="670562"/>
                      </a:lnTo>
                      <a:cubicBezTo>
                        <a:pt x="1813057" y="635999"/>
                        <a:pt x="1813057" y="605811"/>
                        <a:pt x="1813057" y="600414"/>
                      </a:cubicBezTo>
                      <a:cubicBezTo>
                        <a:pt x="1813057" y="586706"/>
                        <a:pt x="1854328" y="540767"/>
                        <a:pt x="1854328" y="540767"/>
                      </a:cubicBezTo>
                      <a:cubicBezTo>
                        <a:pt x="1854328" y="540767"/>
                        <a:pt x="1872704" y="508683"/>
                        <a:pt x="1872704" y="494974"/>
                      </a:cubicBezTo>
                      <a:cubicBezTo>
                        <a:pt x="1872704" y="481265"/>
                        <a:pt x="1913976" y="453702"/>
                        <a:pt x="1913976" y="439993"/>
                      </a:cubicBezTo>
                      <a:cubicBezTo>
                        <a:pt x="1913976" y="426284"/>
                        <a:pt x="1918497" y="407909"/>
                        <a:pt x="1918497" y="407909"/>
                      </a:cubicBezTo>
                      <a:lnTo>
                        <a:pt x="1868037" y="302468"/>
                      </a:lnTo>
                      <a:lnTo>
                        <a:pt x="1890934" y="261196"/>
                      </a:lnTo>
                      <a:lnTo>
                        <a:pt x="1895455" y="215403"/>
                      </a:lnTo>
                      <a:lnTo>
                        <a:pt x="1881746" y="187839"/>
                      </a:lnTo>
                      <a:lnTo>
                        <a:pt x="1771784" y="187839"/>
                      </a:lnTo>
                      <a:lnTo>
                        <a:pt x="1739700" y="219924"/>
                      </a:lnTo>
                      <a:lnTo>
                        <a:pt x="1661822" y="219924"/>
                      </a:lnTo>
                      <a:lnTo>
                        <a:pt x="1616029" y="229111"/>
                      </a:lnTo>
                      <a:lnTo>
                        <a:pt x="1565570" y="242820"/>
                      </a:lnTo>
                      <a:lnTo>
                        <a:pt x="1501401" y="219924"/>
                      </a:lnTo>
                      <a:lnTo>
                        <a:pt x="1473838" y="247487"/>
                      </a:lnTo>
                      <a:lnTo>
                        <a:pt x="1313416" y="238299"/>
                      </a:lnTo>
                      <a:cubicBezTo>
                        <a:pt x="1313416" y="238299"/>
                        <a:pt x="1299707" y="224590"/>
                        <a:pt x="1295040" y="210736"/>
                      </a:cubicBezTo>
                      <a:cubicBezTo>
                        <a:pt x="1290374" y="196881"/>
                        <a:pt x="1262956" y="164943"/>
                        <a:pt x="1262956" y="164943"/>
                      </a:cubicBezTo>
                      <a:lnTo>
                        <a:pt x="1217163" y="155755"/>
                      </a:lnTo>
                      <a:lnTo>
                        <a:pt x="1148473" y="164943"/>
                      </a:lnTo>
                      <a:cubicBezTo>
                        <a:pt x="1148473" y="164943"/>
                        <a:pt x="1139285" y="146567"/>
                        <a:pt x="1134764" y="132858"/>
                      </a:cubicBezTo>
                      <a:cubicBezTo>
                        <a:pt x="1130244" y="119150"/>
                        <a:pt x="1107201" y="32084"/>
                        <a:pt x="1107201" y="32084"/>
                      </a:cubicBezTo>
                      <a:lnTo>
                        <a:pt x="1098014" y="13709"/>
                      </a:lnTo>
                      <a:lnTo>
                        <a:pt x="1047553" y="0"/>
                      </a:lnTo>
                      <a:lnTo>
                        <a:pt x="1006281" y="22897"/>
                      </a:lnTo>
                      <a:lnTo>
                        <a:pt x="974197" y="36605"/>
                      </a:lnTo>
                      <a:lnTo>
                        <a:pt x="965009" y="59502"/>
                      </a:lnTo>
                      <a:lnTo>
                        <a:pt x="914549" y="64023"/>
                      </a:lnTo>
                      <a:cubicBezTo>
                        <a:pt x="914549" y="64023"/>
                        <a:pt x="914549" y="96107"/>
                        <a:pt x="910028" y="119004"/>
                      </a:cubicBezTo>
                      <a:cubicBezTo>
                        <a:pt x="905507" y="141900"/>
                        <a:pt x="850381" y="105295"/>
                        <a:pt x="850381" y="105295"/>
                      </a:cubicBezTo>
                      <a:lnTo>
                        <a:pt x="778628" y="144963"/>
                      </a:lnTo>
                      <a:lnTo>
                        <a:pt x="788545" y="245008"/>
                      </a:lnTo>
                      <a:lnTo>
                        <a:pt x="816109" y="304655"/>
                      </a:lnTo>
                      <a:lnTo>
                        <a:pt x="788545" y="311510"/>
                      </a:lnTo>
                      <a:cubicBezTo>
                        <a:pt x="788545" y="311510"/>
                        <a:pt x="728898" y="299989"/>
                        <a:pt x="722043" y="299989"/>
                      </a:cubicBezTo>
                      <a:cubicBezTo>
                        <a:pt x="715189" y="299989"/>
                        <a:pt x="689959" y="316031"/>
                        <a:pt x="689959" y="316031"/>
                      </a:cubicBezTo>
                      <a:lnTo>
                        <a:pt x="646354" y="320552"/>
                      </a:lnTo>
                      <a:lnTo>
                        <a:pt x="634832" y="292988"/>
                      </a:lnTo>
                      <a:lnTo>
                        <a:pt x="623311" y="290655"/>
                      </a:lnTo>
                      <a:lnTo>
                        <a:pt x="607269" y="295176"/>
                      </a:lnTo>
                      <a:lnTo>
                        <a:pt x="607269" y="311218"/>
                      </a:lnTo>
                      <a:cubicBezTo>
                        <a:pt x="600414" y="318072"/>
                        <a:pt x="568330" y="318072"/>
                        <a:pt x="568330" y="318072"/>
                      </a:cubicBezTo>
                      <a:cubicBezTo>
                        <a:pt x="568330" y="318072"/>
                        <a:pt x="554621" y="315739"/>
                        <a:pt x="536246" y="315739"/>
                      </a:cubicBezTo>
                      <a:cubicBezTo>
                        <a:pt x="517870" y="315739"/>
                        <a:pt x="483598" y="327260"/>
                        <a:pt x="483598" y="327260"/>
                      </a:cubicBezTo>
                      <a:lnTo>
                        <a:pt x="483598" y="338781"/>
                      </a:lnTo>
                      <a:lnTo>
                        <a:pt x="472077" y="361678"/>
                      </a:lnTo>
                      <a:lnTo>
                        <a:pt x="451514" y="352490"/>
                      </a:lnTo>
                      <a:lnTo>
                        <a:pt x="405721" y="322739"/>
                      </a:lnTo>
                      <a:lnTo>
                        <a:pt x="346073" y="313551"/>
                      </a:lnTo>
                      <a:lnTo>
                        <a:pt x="302468" y="322739"/>
                      </a:lnTo>
                      <a:lnTo>
                        <a:pt x="281904" y="322739"/>
                      </a:lnTo>
                      <a:lnTo>
                        <a:pt x="238299" y="320406"/>
                      </a:lnTo>
                      <a:lnTo>
                        <a:pt x="217736" y="327260"/>
                      </a:lnTo>
                      <a:lnTo>
                        <a:pt x="194839" y="343302"/>
                      </a:lnTo>
                      <a:lnTo>
                        <a:pt x="107774" y="379908"/>
                      </a:lnTo>
                      <a:lnTo>
                        <a:pt x="91732" y="411992"/>
                      </a:lnTo>
                      <a:lnTo>
                        <a:pt x="59648" y="414325"/>
                      </a:lnTo>
                      <a:lnTo>
                        <a:pt x="73356" y="462452"/>
                      </a:lnTo>
                      <a:lnTo>
                        <a:pt x="116962" y="517433"/>
                      </a:lnTo>
                      <a:cubicBezTo>
                        <a:pt x="116962" y="517433"/>
                        <a:pt x="137525" y="599977"/>
                        <a:pt x="137525" y="606831"/>
                      </a:cubicBezTo>
                      <a:cubicBezTo>
                        <a:pt x="137525" y="613686"/>
                        <a:pt x="126004" y="629728"/>
                        <a:pt x="126004" y="629728"/>
                      </a:cubicBezTo>
                      <a:lnTo>
                        <a:pt x="89399" y="652624"/>
                      </a:lnTo>
                      <a:lnTo>
                        <a:pt x="48126" y="716793"/>
                      </a:lnTo>
                      <a:lnTo>
                        <a:pt x="29751" y="780962"/>
                      </a:lnTo>
                      <a:lnTo>
                        <a:pt x="29751" y="819901"/>
                      </a:lnTo>
                      <a:lnTo>
                        <a:pt x="52647" y="854318"/>
                      </a:lnTo>
                      <a:lnTo>
                        <a:pt x="64169" y="877215"/>
                      </a:lnTo>
                      <a:lnTo>
                        <a:pt x="29751" y="886403"/>
                      </a:lnTo>
                      <a:lnTo>
                        <a:pt x="0" y="890924"/>
                      </a:lnTo>
                      <a:lnTo>
                        <a:pt x="9188" y="1010073"/>
                      </a:lnTo>
                      <a:lnTo>
                        <a:pt x="64169" y="1044491"/>
                      </a:lnTo>
                      <a:cubicBezTo>
                        <a:pt x="64169" y="1044491"/>
                        <a:pt x="77877" y="1044491"/>
                        <a:pt x="96253" y="1044491"/>
                      </a:cubicBezTo>
                      <a:cubicBezTo>
                        <a:pt x="114628" y="1044491"/>
                        <a:pt x="146713" y="1046824"/>
                        <a:pt x="167276" y="1044491"/>
                      </a:cubicBezTo>
                      <a:cubicBezTo>
                        <a:pt x="187839" y="1042157"/>
                        <a:pt x="229111" y="1039970"/>
                        <a:pt x="229111" y="1039970"/>
                      </a:cubicBezTo>
                      <a:lnTo>
                        <a:pt x="288759" y="1030782"/>
                      </a:lnTo>
                      <a:lnTo>
                        <a:pt x="316322" y="1049157"/>
                      </a:lnTo>
                      <a:cubicBezTo>
                        <a:pt x="316322" y="1049157"/>
                        <a:pt x="334698" y="1060679"/>
                        <a:pt x="341552" y="1053679"/>
                      </a:cubicBezTo>
                      <a:cubicBezTo>
                        <a:pt x="348406" y="1046824"/>
                        <a:pt x="350740" y="1046824"/>
                        <a:pt x="359928" y="1035303"/>
                      </a:cubicBezTo>
                      <a:cubicBezTo>
                        <a:pt x="369116" y="1023782"/>
                        <a:pt x="392012" y="1003219"/>
                        <a:pt x="392012" y="1003219"/>
                      </a:cubicBezTo>
                      <a:lnTo>
                        <a:pt x="412575" y="991698"/>
                      </a:lnTo>
                      <a:lnTo>
                        <a:pt x="451514" y="991698"/>
                      </a:lnTo>
                      <a:lnTo>
                        <a:pt x="480973" y="986156"/>
                      </a:lnTo>
                      <a:cubicBezTo>
                        <a:pt x="482723" y="981635"/>
                        <a:pt x="485057" y="975947"/>
                        <a:pt x="488119" y="968801"/>
                      </a:cubicBezTo>
                      <a:cubicBezTo>
                        <a:pt x="515683" y="904632"/>
                        <a:pt x="515683" y="904632"/>
                        <a:pt x="515683" y="904632"/>
                      </a:cubicBezTo>
                      <a:lnTo>
                        <a:pt x="598227" y="868027"/>
                      </a:lnTo>
                      <a:lnTo>
                        <a:pt x="701334" y="879548"/>
                      </a:lnTo>
                      <a:lnTo>
                        <a:pt x="726564" y="886403"/>
                      </a:lnTo>
                      <a:lnTo>
                        <a:pt x="779212" y="877215"/>
                      </a:lnTo>
                      <a:lnTo>
                        <a:pt x="813630" y="888736"/>
                      </a:lnTo>
                      <a:lnTo>
                        <a:pt x="836526" y="918487"/>
                      </a:lnTo>
                      <a:lnTo>
                        <a:pt x="852568" y="973468"/>
                      </a:lnTo>
                      <a:lnTo>
                        <a:pt x="864089" y="984989"/>
                      </a:lnTo>
                      <a:lnTo>
                        <a:pt x="893840" y="994177"/>
                      </a:lnTo>
                      <a:lnTo>
                        <a:pt x="946488" y="1069867"/>
                      </a:lnTo>
                      <a:lnTo>
                        <a:pt x="976239" y="1085909"/>
                      </a:lnTo>
                      <a:lnTo>
                        <a:pt x="987177" y="1095097"/>
                      </a:lnTo>
                      <a:lnTo>
                        <a:pt x="1010656" y="1095097"/>
                      </a:lnTo>
                      <a:lnTo>
                        <a:pt x="1035886" y="1120326"/>
                      </a:lnTo>
                      <a:lnTo>
                        <a:pt x="1045074" y="1131848"/>
                      </a:lnTo>
                      <a:lnTo>
                        <a:pt x="1054262" y="1092909"/>
                      </a:lnTo>
                      <a:lnTo>
                        <a:pt x="1054262" y="1076867"/>
                      </a:lnTo>
                      <a:cubicBezTo>
                        <a:pt x="1054262" y="1076867"/>
                        <a:pt x="1022178" y="1081388"/>
                        <a:pt x="1063450" y="1067679"/>
                      </a:cubicBezTo>
                      <a:cubicBezTo>
                        <a:pt x="1104722" y="1053970"/>
                        <a:pt x="1061117" y="1070013"/>
                        <a:pt x="1104722" y="1053970"/>
                      </a:cubicBezTo>
                      <a:cubicBezTo>
                        <a:pt x="1148327" y="1037928"/>
                        <a:pt x="1148327" y="1037928"/>
                        <a:pt x="1148327" y="1037928"/>
                      </a:cubicBezTo>
                      <a:lnTo>
                        <a:pt x="1162036" y="994323"/>
                      </a:lnTo>
                      <a:lnTo>
                        <a:pt x="1164370" y="980614"/>
                      </a:lnTo>
                      <a:lnTo>
                        <a:pt x="1184933" y="948529"/>
                      </a:lnTo>
                      <a:lnTo>
                        <a:pt x="1189454" y="976093"/>
                      </a:lnTo>
                      <a:lnTo>
                        <a:pt x="1193975" y="987614"/>
                      </a:lnTo>
                      <a:lnTo>
                        <a:pt x="1246622" y="996802"/>
                      </a:lnTo>
                      <a:cubicBezTo>
                        <a:pt x="1246622" y="996802"/>
                        <a:pt x="1260331" y="1005990"/>
                        <a:pt x="1253476" y="1010510"/>
                      </a:cubicBezTo>
                      <a:cubicBezTo>
                        <a:pt x="1246622" y="1015031"/>
                        <a:pt x="1260331" y="1010510"/>
                        <a:pt x="1246622" y="1015031"/>
                      </a:cubicBezTo>
                      <a:cubicBezTo>
                        <a:pt x="1232914" y="1019552"/>
                        <a:pt x="1230580" y="1019552"/>
                        <a:pt x="1216871" y="1019552"/>
                      </a:cubicBezTo>
                      <a:cubicBezTo>
                        <a:pt x="1203162" y="1019552"/>
                        <a:pt x="1173265" y="1024074"/>
                        <a:pt x="1173265" y="1024074"/>
                      </a:cubicBezTo>
                      <a:lnTo>
                        <a:pt x="1173265" y="1033261"/>
                      </a:lnTo>
                      <a:lnTo>
                        <a:pt x="1214538" y="1037782"/>
                      </a:lnTo>
                      <a:lnTo>
                        <a:pt x="1219059" y="1058345"/>
                      </a:lnTo>
                      <a:lnTo>
                        <a:pt x="1237434" y="1065200"/>
                      </a:lnTo>
                      <a:lnTo>
                        <a:pt x="1271852" y="1069721"/>
                      </a:lnTo>
                      <a:lnTo>
                        <a:pt x="1324500" y="1067387"/>
                      </a:lnTo>
                      <a:cubicBezTo>
                        <a:pt x="1324500" y="1067387"/>
                        <a:pt x="1317645" y="1065054"/>
                        <a:pt x="1345063" y="1051345"/>
                      </a:cubicBezTo>
                      <a:cubicBezTo>
                        <a:pt x="1372626" y="1037637"/>
                        <a:pt x="1372626" y="1037637"/>
                        <a:pt x="1372626" y="1037637"/>
                      </a:cubicBezTo>
                      <a:lnTo>
                        <a:pt x="1393189" y="1035303"/>
                      </a:lnTo>
                      <a:cubicBezTo>
                        <a:pt x="1393189" y="1035303"/>
                        <a:pt x="1413752" y="1021594"/>
                        <a:pt x="1413752" y="1035303"/>
                      </a:cubicBezTo>
                      <a:cubicBezTo>
                        <a:pt x="1413752" y="1049012"/>
                        <a:pt x="1425274" y="1016927"/>
                        <a:pt x="1413752" y="1049012"/>
                      </a:cubicBezTo>
                      <a:cubicBezTo>
                        <a:pt x="1402231" y="1081096"/>
                        <a:pt x="1402231" y="1081096"/>
                        <a:pt x="1402231" y="1081096"/>
                      </a:cubicBezTo>
                      <a:lnTo>
                        <a:pt x="1319687" y="1181870"/>
                      </a:lnTo>
                      <a:lnTo>
                        <a:pt x="1328875" y="1193391"/>
                      </a:lnTo>
                      <a:lnTo>
                        <a:pt x="1360959" y="1193391"/>
                      </a:lnTo>
                      <a:lnTo>
                        <a:pt x="1372480" y="1186537"/>
                      </a:lnTo>
                      <a:lnTo>
                        <a:pt x="1393043" y="1177349"/>
                      </a:lnTo>
                      <a:lnTo>
                        <a:pt x="1406752" y="1186537"/>
                      </a:lnTo>
                      <a:lnTo>
                        <a:pt x="1425128" y="1188870"/>
                      </a:lnTo>
                      <a:lnTo>
                        <a:pt x="1438837" y="1188870"/>
                      </a:lnTo>
                      <a:lnTo>
                        <a:pt x="1466400" y="1200392"/>
                      </a:lnTo>
                      <a:cubicBezTo>
                        <a:pt x="1466400" y="1200392"/>
                        <a:pt x="1484775" y="1152265"/>
                        <a:pt x="1477921" y="1218767"/>
                      </a:cubicBezTo>
                      <a:cubicBezTo>
                        <a:pt x="1471067" y="1285269"/>
                        <a:pt x="1455024" y="1278415"/>
                        <a:pt x="1471067" y="1285269"/>
                      </a:cubicBezTo>
                      <a:cubicBezTo>
                        <a:pt x="1512338" y="1298978"/>
                        <a:pt x="1491630" y="1298978"/>
                        <a:pt x="1512338" y="1298978"/>
                      </a:cubicBezTo>
                      <a:cubicBezTo>
                        <a:pt x="1532902" y="1298978"/>
                        <a:pt x="1542090" y="1273748"/>
                        <a:pt x="1551277" y="1266894"/>
                      </a:cubicBezTo>
                      <a:cubicBezTo>
                        <a:pt x="1560465" y="1260039"/>
                        <a:pt x="1574174" y="1248518"/>
                        <a:pt x="1574174" y="1248518"/>
                      </a:cubicBezTo>
                      <a:lnTo>
                        <a:pt x="1581028" y="1218767"/>
                      </a:lnTo>
                      <a:cubicBezTo>
                        <a:pt x="1581028" y="1218767"/>
                        <a:pt x="1601592" y="1195871"/>
                        <a:pt x="1610779" y="1193537"/>
                      </a:cubicBezTo>
                      <a:cubicBezTo>
                        <a:pt x="1619967" y="1191204"/>
                        <a:pt x="1633676" y="1193537"/>
                        <a:pt x="1640530" y="1184349"/>
                      </a:cubicBezTo>
                      <a:cubicBezTo>
                        <a:pt x="1647385" y="1175162"/>
                        <a:pt x="1647385" y="1175162"/>
                        <a:pt x="1647385" y="1175162"/>
                      </a:cubicBezTo>
                      <a:lnTo>
                        <a:pt x="1649718" y="1152265"/>
                      </a:lnTo>
                      <a:lnTo>
                        <a:pt x="1656572" y="1133890"/>
                      </a:lnTo>
                      <a:lnTo>
                        <a:pt x="1672615" y="1122368"/>
                      </a:lnTo>
                      <a:lnTo>
                        <a:pt x="1681802" y="1106326"/>
                      </a:lnTo>
                      <a:cubicBezTo>
                        <a:pt x="1695511" y="1103993"/>
                        <a:pt x="1704699" y="1103993"/>
                        <a:pt x="1704699" y="1103993"/>
                      </a:cubicBezTo>
                      <a:lnTo>
                        <a:pt x="1739117" y="1094805"/>
                      </a:lnTo>
                      <a:lnTo>
                        <a:pt x="1768868" y="1076429"/>
                      </a:lnTo>
                      <a:cubicBezTo>
                        <a:pt x="1773389" y="1058054"/>
                        <a:pt x="1773389" y="1046678"/>
                        <a:pt x="1773389" y="1046678"/>
                      </a:cubicBezTo>
                      <a:cubicBezTo>
                        <a:pt x="1773389" y="1046678"/>
                        <a:pt x="1782576" y="1032970"/>
                        <a:pt x="1782576" y="1023782"/>
                      </a:cubicBezTo>
                      <a:cubicBezTo>
                        <a:pt x="1782576" y="1014594"/>
                        <a:pt x="1782576" y="1007740"/>
                        <a:pt x="1782576" y="1007740"/>
                      </a:cubicBezTo>
                      <a:cubicBezTo>
                        <a:pt x="1782576" y="1007740"/>
                        <a:pt x="1767263" y="1003948"/>
                        <a:pt x="1758075" y="1008469"/>
                      </a:cubicBezTo>
                      <a:close/>
                    </a:path>
                  </a:pathLst>
                </a:custGeom>
                <a:gradFill>
                  <a:gsLst>
                    <a:gs pos="0">
                      <a:schemeClr val="accent1"/>
                    </a:gs>
                    <a:gs pos="100000">
                      <a:srgbClr val="56A9F3"/>
                    </a:gs>
                  </a:gsLst>
                  <a:lin ang="2700000" scaled="0"/>
                </a:gra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82" name="Google Shape;1582;p29"/>
                <p:cNvSpPr/>
                <p:nvPr/>
              </p:nvSpPr>
              <p:spPr>
                <a:xfrm>
                  <a:off x="11890990" y="4018708"/>
                  <a:ext cx="14584" cy="14584"/>
                </a:xfrm>
                <a:custGeom>
                  <a:rect b="b" l="l" r="r" t="t"/>
                  <a:pathLst>
                    <a:path extrusionOk="0" h="120000" w="120000">
                      <a:moveTo>
                        <a:pt x="0" y="0"/>
                      </a:moveTo>
                      <a:lnTo>
                        <a:pt x="71997" y="80398"/>
                      </a:lnTo>
                      <a:lnTo>
                        <a:pt x="71997" y="80398"/>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1583" name="Google Shape;1583;p29"/>
              <p:cNvGrpSpPr/>
              <p:nvPr/>
            </p:nvGrpSpPr>
            <p:grpSpPr>
              <a:xfrm>
                <a:off x="9150114" y="278550"/>
                <a:ext cx="1050033" cy="1735471"/>
                <a:chOff x="9150114" y="278550"/>
                <a:chExt cx="1050033" cy="1735471"/>
              </a:xfrm>
            </p:grpSpPr>
            <p:sp>
              <p:nvSpPr>
                <p:cNvPr id="1584" name="Google Shape;1584;p29"/>
                <p:cNvSpPr/>
                <p:nvPr/>
              </p:nvSpPr>
              <p:spPr>
                <a:xfrm>
                  <a:off x="10075892" y="1781701"/>
                  <a:ext cx="14584" cy="14584"/>
                </a:xfrm>
                <a:custGeom>
                  <a:rect b="b" l="l" r="r" t="t"/>
                  <a:pathLst>
                    <a:path extrusionOk="0" h="120000" w="120000">
                      <a:moveTo>
                        <a:pt x="9602" y="0"/>
                      </a:moveTo>
                      <a:cubicBezTo>
                        <a:pt x="5998" y="2403"/>
                        <a:pt x="2403" y="5998"/>
                        <a:pt x="0" y="8401"/>
                      </a:cubicBezTo>
                      <a:cubicBezTo>
                        <a:pt x="2403" y="4797"/>
                        <a:pt x="5998" y="2403"/>
                        <a:pt x="9602"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85" name="Google Shape;1585;p29"/>
                <p:cNvSpPr/>
                <p:nvPr/>
              </p:nvSpPr>
              <p:spPr>
                <a:xfrm>
                  <a:off x="10089747" y="1771930"/>
                  <a:ext cx="14584" cy="14584"/>
                </a:xfrm>
                <a:custGeom>
                  <a:rect b="b" l="l" r="r" t="t"/>
                  <a:pathLst>
                    <a:path extrusionOk="0" h="120000" w="120000">
                      <a:moveTo>
                        <a:pt x="5998" y="0"/>
                      </a:moveTo>
                      <a:cubicBezTo>
                        <a:pt x="3596" y="1201"/>
                        <a:pt x="2403" y="2403"/>
                        <a:pt x="0" y="3596"/>
                      </a:cubicBezTo>
                      <a:cubicBezTo>
                        <a:pt x="1201" y="2403"/>
                        <a:pt x="3596" y="1201"/>
                        <a:pt x="5998"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86" name="Google Shape;1586;p29"/>
                <p:cNvSpPr/>
                <p:nvPr/>
              </p:nvSpPr>
              <p:spPr>
                <a:xfrm>
                  <a:off x="10092810" y="1770763"/>
                  <a:ext cx="14584" cy="14584"/>
                </a:xfrm>
                <a:custGeom>
                  <a:rect b="b" l="l" r="r" t="t"/>
                  <a:pathLst>
                    <a:path extrusionOk="0" h="120000" w="120000">
                      <a:moveTo>
                        <a:pt x="3596" y="0"/>
                      </a:moveTo>
                      <a:cubicBezTo>
                        <a:pt x="2403" y="0"/>
                        <a:pt x="1201" y="1201"/>
                        <a:pt x="0" y="1201"/>
                      </a:cubicBezTo>
                      <a:cubicBezTo>
                        <a:pt x="1201" y="0"/>
                        <a:pt x="2403" y="0"/>
                        <a:pt x="3596"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87" name="Google Shape;1587;p29"/>
                <p:cNvSpPr/>
                <p:nvPr/>
              </p:nvSpPr>
              <p:spPr>
                <a:xfrm>
                  <a:off x="10087851" y="1772951"/>
                  <a:ext cx="14584" cy="14584"/>
                </a:xfrm>
                <a:custGeom>
                  <a:rect b="b" l="l" r="r" t="t"/>
                  <a:pathLst>
                    <a:path extrusionOk="0" h="120000" w="120000">
                      <a:moveTo>
                        <a:pt x="7200" y="0"/>
                      </a:moveTo>
                      <a:cubicBezTo>
                        <a:pt x="4797" y="1201"/>
                        <a:pt x="2403" y="2403"/>
                        <a:pt x="0" y="4797"/>
                      </a:cubicBezTo>
                      <a:cubicBezTo>
                        <a:pt x="2403" y="3596"/>
                        <a:pt x="4797" y="2403"/>
                        <a:pt x="720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88" name="Google Shape;1588;p29"/>
                <p:cNvSpPr/>
                <p:nvPr/>
              </p:nvSpPr>
              <p:spPr>
                <a:xfrm>
                  <a:off x="10091351" y="1771201"/>
                  <a:ext cx="14584" cy="14584"/>
                </a:xfrm>
                <a:custGeom>
                  <a:rect b="b" l="l" r="r" t="t"/>
                  <a:pathLst>
                    <a:path extrusionOk="0" h="120000" w="120000">
                      <a:moveTo>
                        <a:pt x="4797" y="0"/>
                      </a:moveTo>
                      <a:cubicBezTo>
                        <a:pt x="3596" y="1201"/>
                        <a:pt x="1201" y="1201"/>
                        <a:pt x="0" y="2403"/>
                      </a:cubicBezTo>
                      <a:cubicBezTo>
                        <a:pt x="1201" y="1201"/>
                        <a:pt x="3596" y="1201"/>
                        <a:pt x="4797"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89" name="Google Shape;1589;p29"/>
                <p:cNvSpPr/>
                <p:nvPr/>
              </p:nvSpPr>
              <p:spPr>
                <a:xfrm>
                  <a:off x="10078517" y="1779514"/>
                  <a:ext cx="14584" cy="14584"/>
                </a:xfrm>
                <a:custGeom>
                  <a:rect b="b" l="l" r="r" t="t"/>
                  <a:pathLst>
                    <a:path extrusionOk="0" h="120000" w="120000">
                      <a:moveTo>
                        <a:pt x="9602" y="0"/>
                      </a:moveTo>
                      <a:cubicBezTo>
                        <a:pt x="5998" y="2403"/>
                        <a:pt x="3596" y="4797"/>
                        <a:pt x="0" y="8401"/>
                      </a:cubicBezTo>
                      <a:cubicBezTo>
                        <a:pt x="3596" y="5998"/>
                        <a:pt x="7200" y="2403"/>
                        <a:pt x="9602"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90" name="Google Shape;1590;p29"/>
                <p:cNvSpPr/>
                <p:nvPr/>
              </p:nvSpPr>
              <p:spPr>
                <a:xfrm>
                  <a:off x="10080997" y="1777618"/>
                  <a:ext cx="14584" cy="14584"/>
                </a:xfrm>
                <a:custGeom>
                  <a:rect b="b" l="l" r="r" t="t"/>
                  <a:pathLst>
                    <a:path extrusionOk="0" h="120000" w="120000">
                      <a:moveTo>
                        <a:pt x="9602" y="0"/>
                      </a:moveTo>
                      <a:cubicBezTo>
                        <a:pt x="5998" y="2403"/>
                        <a:pt x="3596" y="4797"/>
                        <a:pt x="0" y="7200"/>
                      </a:cubicBezTo>
                      <a:cubicBezTo>
                        <a:pt x="3596" y="4797"/>
                        <a:pt x="7200" y="2403"/>
                        <a:pt x="9602"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91" name="Google Shape;1591;p29"/>
                <p:cNvSpPr/>
                <p:nvPr/>
              </p:nvSpPr>
              <p:spPr>
                <a:xfrm>
                  <a:off x="10083476" y="1775868"/>
                  <a:ext cx="14584" cy="14584"/>
                </a:xfrm>
                <a:custGeom>
                  <a:rect b="b" l="l" r="r" t="t"/>
                  <a:pathLst>
                    <a:path extrusionOk="0" h="120000" w="120000">
                      <a:moveTo>
                        <a:pt x="8401" y="0"/>
                      </a:moveTo>
                      <a:cubicBezTo>
                        <a:pt x="5998" y="2403"/>
                        <a:pt x="2403" y="3604"/>
                        <a:pt x="0" y="5998"/>
                      </a:cubicBezTo>
                      <a:cubicBezTo>
                        <a:pt x="3596" y="3604"/>
                        <a:pt x="5998" y="2403"/>
                        <a:pt x="8401"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92" name="Google Shape;1592;p29"/>
                <p:cNvSpPr/>
                <p:nvPr/>
              </p:nvSpPr>
              <p:spPr>
                <a:xfrm>
                  <a:off x="10131603" y="1810140"/>
                  <a:ext cx="14584" cy="14584"/>
                </a:xfrm>
                <a:custGeom>
                  <a:rect b="b" l="l" r="r" t="t"/>
                  <a:pathLst>
                    <a:path extrusionOk="0" h="120000" w="120000">
                      <a:moveTo>
                        <a:pt x="0" y="0"/>
                      </a:moveTo>
                      <a:lnTo>
                        <a:pt x="0" y="0"/>
                      </a:lnTo>
                      <a:lnTo>
                        <a:pt x="0" y="0"/>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93" name="Google Shape;1593;p29"/>
                <p:cNvSpPr/>
                <p:nvPr/>
              </p:nvSpPr>
              <p:spPr>
                <a:xfrm>
                  <a:off x="10085809" y="1774263"/>
                  <a:ext cx="14584" cy="14584"/>
                </a:xfrm>
                <a:custGeom>
                  <a:rect b="b" l="l" r="r" t="t"/>
                  <a:pathLst>
                    <a:path extrusionOk="0" h="120000" w="120000">
                      <a:moveTo>
                        <a:pt x="7200" y="0"/>
                      </a:moveTo>
                      <a:cubicBezTo>
                        <a:pt x="4797" y="1201"/>
                        <a:pt x="2403" y="3596"/>
                        <a:pt x="0" y="5998"/>
                      </a:cubicBezTo>
                      <a:cubicBezTo>
                        <a:pt x="2403" y="3596"/>
                        <a:pt x="4797" y="2403"/>
                        <a:pt x="720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94" name="Google Shape;1594;p29"/>
                <p:cNvSpPr/>
                <p:nvPr/>
              </p:nvSpPr>
              <p:spPr>
                <a:xfrm>
                  <a:off x="10060288" y="1794972"/>
                  <a:ext cx="14584" cy="14584"/>
                </a:xfrm>
                <a:custGeom>
                  <a:rect b="b" l="l" r="r" t="t"/>
                  <a:pathLst>
                    <a:path extrusionOk="0" h="120000" w="120000">
                      <a:moveTo>
                        <a:pt x="0" y="8401"/>
                      </a:moveTo>
                      <a:cubicBezTo>
                        <a:pt x="3596" y="5998"/>
                        <a:pt x="5998" y="3596"/>
                        <a:pt x="9602" y="0"/>
                      </a:cubicBezTo>
                      <a:cubicBezTo>
                        <a:pt x="5998" y="3596"/>
                        <a:pt x="2403" y="5998"/>
                        <a:pt x="0" y="8401"/>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95" name="Google Shape;1595;p29"/>
                <p:cNvSpPr/>
                <p:nvPr/>
              </p:nvSpPr>
              <p:spPr>
                <a:xfrm>
                  <a:off x="10063934" y="1791472"/>
                  <a:ext cx="14584" cy="14584"/>
                </a:xfrm>
                <a:custGeom>
                  <a:rect b="b" l="l" r="r" t="t"/>
                  <a:pathLst>
                    <a:path extrusionOk="0" h="120000" w="120000">
                      <a:moveTo>
                        <a:pt x="0" y="10804"/>
                      </a:moveTo>
                      <a:cubicBezTo>
                        <a:pt x="3596" y="7200"/>
                        <a:pt x="8401" y="3604"/>
                        <a:pt x="11997" y="0"/>
                      </a:cubicBezTo>
                      <a:cubicBezTo>
                        <a:pt x="8401" y="3604"/>
                        <a:pt x="4797" y="7200"/>
                        <a:pt x="0" y="10804"/>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96" name="Google Shape;1596;p29"/>
                <p:cNvSpPr/>
                <p:nvPr/>
              </p:nvSpPr>
              <p:spPr>
                <a:xfrm>
                  <a:off x="10056496" y="1798181"/>
                  <a:ext cx="14584" cy="14584"/>
                </a:xfrm>
                <a:custGeom>
                  <a:rect b="b" l="l" r="r" t="t"/>
                  <a:pathLst>
                    <a:path extrusionOk="0" h="120000" w="120000">
                      <a:moveTo>
                        <a:pt x="0" y="9602"/>
                      </a:moveTo>
                      <a:cubicBezTo>
                        <a:pt x="3596" y="5998"/>
                        <a:pt x="7200" y="3596"/>
                        <a:pt x="10795" y="0"/>
                      </a:cubicBezTo>
                      <a:cubicBezTo>
                        <a:pt x="7200" y="3596"/>
                        <a:pt x="3596" y="5998"/>
                        <a:pt x="0" y="9602"/>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97" name="Google Shape;1597;p29"/>
                <p:cNvSpPr/>
                <p:nvPr/>
              </p:nvSpPr>
              <p:spPr>
                <a:xfrm>
                  <a:off x="10067142" y="1788993"/>
                  <a:ext cx="14584" cy="14584"/>
                </a:xfrm>
                <a:custGeom>
                  <a:rect b="b" l="l" r="r" t="t"/>
                  <a:pathLst>
                    <a:path extrusionOk="0" h="120000" w="120000">
                      <a:moveTo>
                        <a:pt x="0" y="8401"/>
                      </a:moveTo>
                      <a:cubicBezTo>
                        <a:pt x="3596" y="4797"/>
                        <a:pt x="7200" y="2403"/>
                        <a:pt x="10804" y="0"/>
                      </a:cubicBezTo>
                      <a:cubicBezTo>
                        <a:pt x="7200" y="2403"/>
                        <a:pt x="3596" y="5998"/>
                        <a:pt x="0" y="8401"/>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98" name="Google Shape;1598;p29"/>
                <p:cNvSpPr/>
                <p:nvPr/>
              </p:nvSpPr>
              <p:spPr>
                <a:xfrm>
                  <a:off x="10072976" y="1784035"/>
                  <a:ext cx="14584" cy="14584"/>
                </a:xfrm>
                <a:custGeom>
                  <a:rect b="b" l="l" r="r" t="t"/>
                  <a:pathLst>
                    <a:path extrusionOk="0" h="120000" w="120000">
                      <a:moveTo>
                        <a:pt x="0" y="8401"/>
                      </a:moveTo>
                      <a:cubicBezTo>
                        <a:pt x="3596" y="4797"/>
                        <a:pt x="7200" y="2403"/>
                        <a:pt x="10795" y="0"/>
                      </a:cubicBezTo>
                      <a:cubicBezTo>
                        <a:pt x="7200" y="2403"/>
                        <a:pt x="3596" y="4797"/>
                        <a:pt x="0" y="8401"/>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99" name="Google Shape;1599;p29"/>
                <p:cNvSpPr/>
                <p:nvPr/>
              </p:nvSpPr>
              <p:spPr>
                <a:xfrm>
                  <a:off x="10125915" y="1794243"/>
                  <a:ext cx="14584" cy="14584"/>
                </a:xfrm>
                <a:custGeom>
                  <a:rect b="b" l="l" r="r" t="t"/>
                  <a:pathLst>
                    <a:path extrusionOk="0" h="120000" w="120000">
                      <a:moveTo>
                        <a:pt x="3596" y="8401"/>
                      </a:moveTo>
                      <a:cubicBezTo>
                        <a:pt x="2403" y="5998"/>
                        <a:pt x="1201" y="2403"/>
                        <a:pt x="0" y="0"/>
                      </a:cubicBezTo>
                      <a:cubicBezTo>
                        <a:pt x="2403" y="2403"/>
                        <a:pt x="2403" y="5998"/>
                        <a:pt x="3596" y="8401"/>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00" name="Google Shape;1600;p29"/>
                <p:cNvSpPr/>
                <p:nvPr/>
              </p:nvSpPr>
              <p:spPr>
                <a:xfrm>
                  <a:off x="9150114" y="278550"/>
                  <a:ext cx="1050033" cy="1735471"/>
                </a:xfrm>
                <a:custGeom>
                  <a:rect b="b" l="l" r="r" t="t"/>
                  <a:pathLst>
                    <a:path extrusionOk="0" h="1735470" w="1050032">
                      <a:moveTo>
                        <a:pt x="904195" y="1522547"/>
                      </a:moveTo>
                      <a:lnTo>
                        <a:pt x="1051783" y="1120618"/>
                      </a:lnTo>
                      <a:cubicBezTo>
                        <a:pt x="1051783" y="1120618"/>
                        <a:pt x="1024219" y="1033553"/>
                        <a:pt x="1010511" y="1033553"/>
                      </a:cubicBezTo>
                      <a:cubicBezTo>
                        <a:pt x="996802" y="1033553"/>
                        <a:pt x="946342" y="978572"/>
                        <a:pt x="946342" y="978572"/>
                      </a:cubicBezTo>
                      <a:lnTo>
                        <a:pt x="877652" y="923591"/>
                      </a:lnTo>
                      <a:lnTo>
                        <a:pt x="877652" y="873131"/>
                      </a:lnTo>
                      <a:cubicBezTo>
                        <a:pt x="877652" y="873131"/>
                        <a:pt x="841047" y="799775"/>
                        <a:pt x="799775" y="767690"/>
                      </a:cubicBezTo>
                      <a:cubicBezTo>
                        <a:pt x="758503" y="735606"/>
                        <a:pt x="758503" y="735606"/>
                        <a:pt x="758503" y="735606"/>
                      </a:cubicBezTo>
                      <a:lnTo>
                        <a:pt x="758503" y="653062"/>
                      </a:lnTo>
                      <a:lnTo>
                        <a:pt x="625645" y="488119"/>
                      </a:lnTo>
                      <a:lnTo>
                        <a:pt x="639353" y="355261"/>
                      </a:lnTo>
                      <a:cubicBezTo>
                        <a:pt x="639353" y="355261"/>
                        <a:pt x="552288" y="272717"/>
                        <a:pt x="520204" y="259008"/>
                      </a:cubicBezTo>
                      <a:cubicBezTo>
                        <a:pt x="488119" y="245299"/>
                        <a:pt x="492640" y="208548"/>
                        <a:pt x="492640" y="208548"/>
                      </a:cubicBezTo>
                      <a:lnTo>
                        <a:pt x="497161" y="153567"/>
                      </a:lnTo>
                      <a:lnTo>
                        <a:pt x="465077" y="112295"/>
                      </a:lnTo>
                      <a:lnTo>
                        <a:pt x="467410" y="48126"/>
                      </a:lnTo>
                      <a:lnTo>
                        <a:pt x="419284" y="34418"/>
                      </a:lnTo>
                      <a:lnTo>
                        <a:pt x="384866" y="0"/>
                      </a:lnTo>
                      <a:lnTo>
                        <a:pt x="350448" y="29751"/>
                      </a:lnTo>
                      <a:lnTo>
                        <a:pt x="302322" y="57314"/>
                      </a:lnTo>
                      <a:lnTo>
                        <a:pt x="297801" y="107774"/>
                      </a:lnTo>
                      <a:lnTo>
                        <a:pt x="277238" y="155901"/>
                      </a:lnTo>
                      <a:lnTo>
                        <a:pt x="295613" y="183464"/>
                      </a:lnTo>
                      <a:lnTo>
                        <a:pt x="293280" y="252154"/>
                      </a:lnTo>
                      <a:lnTo>
                        <a:pt x="272717" y="295759"/>
                      </a:lnTo>
                      <a:lnTo>
                        <a:pt x="238299" y="272863"/>
                      </a:lnTo>
                      <a:lnTo>
                        <a:pt x="185652" y="254487"/>
                      </a:lnTo>
                      <a:lnTo>
                        <a:pt x="181131" y="275050"/>
                      </a:lnTo>
                      <a:cubicBezTo>
                        <a:pt x="181131" y="275050"/>
                        <a:pt x="183464" y="286571"/>
                        <a:pt x="169610" y="288759"/>
                      </a:cubicBezTo>
                      <a:cubicBezTo>
                        <a:pt x="155901" y="291092"/>
                        <a:pt x="137525" y="295613"/>
                        <a:pt x="128337" y="295613"/>
                      </a:cubicBezTo>
                      <a:cubicBezTo>
                        <a:pt x="119150" y="295613"/>
                        <a:pt x="105441" y="304801"/>
                        <a:pt x="100774" y="295613"/>
                      </a:cubicBezTo>
                      <a:cubicBezTo>
                        <a:pt x="96253" y="286426"/>
                        <a:pt x="84732" y="259008"/>
                        <a:pt x="77877" y="249820"/>
                      </a:cubicBezTo>
                      <a:cubicBezTo>
                        <a:pt x="71023" y="240632"/>
                        <a:pt x="45793" y="210882"/>
                        <a:pt x="45793" y="210882"/>
                      </a:cubicBezTo>
                      <a:lnTo>
                        <a:pt x="9188" y="220069"/>
                      </a:lnTo>
                      <a:lnTo>
                        <a:pt x="0" y="236112"/>
                      </a:lnTo>
                      <a:lnTo>
                        <a:pt x="16042" y="249820"/>
                      </a:lnTo>
                      <a:lnTo>
                        <a:pt x="20563" y="284238"/>
                      </a:lnTo>
                      <a:lnTo>
                        <a:pt x="32084" y="311801"/>
                      </a:lnTo>
                      <a:lnTo>
                        <a:pt x="151234" y="357594"/>
                      </a:lnTo>
                      <a:lnTo>
                        <a:pt x="201694" y="378158"/>
                      </a:lnTo>
                      <a:lnTo>
                        <a:pt x="217736" y="483598"/>
                      </a:lnTo>
                      <a:lnTo>
                        <a:pt x="233778" y="488119"/>
                      </a:lnTo>
                      <a:lnTo>
                        <a:pt x="240632" y="545434"/>
                      </a:lnTo>
                      <a:cubicBezTo>
                        <a:pt x="240632" y="545434"/>
                        <a:pt x="247487" y="563809"/>
                        <a:pt x="254341" y="570664"/>
                      </a:cubicBezTo>
                      <a:cubicBezTo>
                        <a:pt x="261196" y="577518"/>
                        <a:pt x="281905" y="616457"/>
                        <a:pt x="281905" y="616457"/>
                      </a:cubicBezTo>
                      <a:lnTo>
                        <a:pt x="281905" y="694334"/>
                      </a:lnTo>
                      <a:lnTo>
                        <a:pt x="328864" y="760399"/>
                      </a:lnTo>
                      <a:cubicBezTo>
                        <a:pt x="330031" y="759815"/>
                        <a:pt x="331198" y="759232"/>
                        <a:pt x="332219" y="758503"/>
                      </a:cubicBezTo>
                      <a:cubicBezTo>
                        <a:pt x="341407" y="751648"/>
                        <a:pt x="341407" y="751648"/>
                        <a:pt x="341407" y="751648"/>
                      </a:cubicBezTo>
                      <a:lnTo>
                        <a:pt x="378012" y="740127"/>
                      </a:lnTo>
                      <a:cubicBezTo>
                        <a:pt x="378012" y="740127"/>
                        <a:pt x="391721" y="742461"/>
                        <a:pt x="394054" y="749315"/>
                      </a:cubicBezTo>
                      <a:cubicBezTo>
                        <a:pt x="396387" y="756169"/>
                        <a:pt x="391721" y="760836"/>
                        <a:pt x="400908" y="763024"/>
                      </a:cubicBezTo>
                      <a:cubicBezTo>
                        <a:pt x="410096" y="765357"/>
                        <a:pt x="419284" y="769878"/>
                        <a:pt x="419284" y="769878"/>
                      </a:cubicBezTo>
                      <a:lnTo>
                        <a:pt x="435326" y="776732"/>
                      </a:lnTo>
                      <a:lnTo>
                        <a:pt x="444514" y="806483"/>
                      </a:lnTo>
                      <a:lnTo>
                        <a:pt x="444514" y="843089"/>
                      </a:lnTo>
                      <a:cubicBezTo>
                        <a:pt x="444514" y="843089"/>
                        <a:pt x="446847" y="856797"/>
                        <a:pt x="444514" y="865985"/>
                      </a:cubicBezTo>
                      <a:cubicBezTo>
                        <a:pt x="442181" y="875173"/>
                        <a:pt x="423951" y="886548"/>
                        <a:pt x="423951" y="886548"/>
                      </a:cubicBezTo>
                      <a:lnTo>
                        <a:pt x="414763" y="902591"/>
                      </a:lnTo>
                      <a:lnTo>
                        <a:pt x="428472" y="943863"/>
                      </a:lnTo>
                      <a:lnTo>
                        <a:pt x="414763" y="987468"/>
                      </a:lnTo>
                      <a:lnTo>
                        <a:pt x="385012" y="1051637"/>
                      </a:lnTo>
                      <a:cubicBezTo>
                        <a:pt x="385012" y="1051637"/>
                        <a:pt x="355261" y="1111285"/>
                        <a:pt x="346073" y="1115806"/>
                      </a:cubicBezTo>
                      <a:cubicBezTo>
                        <a:pt x="336886" y="1120326"/>
                        <a:pt x="302468" y="1131848"/>
                        <a:pt x="297947" y="1138702"/>
                      </a:cubicBezTo>
                      <a:cubicBezTo>
                        <a:pt x="293426" y="1145556"/>
                        <a:pt x="291092" y="1157078"/>
                        <a:pt x="293426" y="1163932"/>
                      </a:cubicBezTo>
                      <a:cubicBezTo>
                        <a:pt x="295759" y="1170786"/>
                        <a:pt x="307135" y="1182308"/>
                        <a:pt x="307135" y="1182308"/>
                      </a:cubicBezTo>
                      <a:lnTo>
                        <a:pt x="307135" y="1198350"/>
                      </a:lnTo>
                      <a:lnTo>
                        <a:pt x="293426" y="1221246"/>
                      </a:lnTo>
                      <a:lnTo>
                        <a:pt x="268196" y="1225767"/>
                      </a:lnTo>
                      <a:lnTo>
                        <a:pt x="240632" y="1248664"/>
                      </a:lnTo>
                      <a:lnTo>
                        <a:pt x="240632" y="1292269"/>
                      </a:lnTo>
                      <a:lnTo>
                        <a:pt x="281905" y="1384001"/>
                      </a:lnTo>
                      <a:lnTo>
                        <a:pt x="309468" y="1455024"/>
                      </a:lnTo>
                      <a:lnTo>
                        <a:pt x="337031" y="1468733"/>
                      </a:lnTo>
                      <a:lnTo>
                        <a:pt x="318656" y="1560465"/>
                      </a:lnTo>
                      <a:lnTo>
                        <a:pt x="330177" y="1617779"/>
                      </a:lnTo>
                      <a:lnTo>
                        <a:pt x="359928" y="1663572"/>
                      </a:lnTo>
                      <a:lnTo>
                        <a:pt x="405721" y="1663572"/>
                      </a:lnTo>
                      <a:lnTo>
                        <a:pt x="467556" y="1675094"/>
                      </a:lnTo>
                      <a:cubicBezTo>
                        <a:pt x="467556" y="1675094"/>
                        <a:pt x="456035" y="1693469"/>
                        <a:pt x="451514" y="1709512"/>
                      </a:cubicBezTo>
                      <a:cubicBezTo>
                        <a:pt x="446993" y="1725554"/>
                        <a:pt x="435472" y="1723220"/>
                        <a:pt x="446993" y="1725554"/>
                      </a:cubicBezTo>
                      <a:cubicBezTo>
                        <a:pt x="458514" y="1727887"/>
                        <a:pt x="485932" y="1727887"/>
                        <a:pt x="485932" y="1727887"/>
                      </a:cubicBezTo>
                      <a:lnTo>
                        <a:pt x="520350" y="1723366"/>
                      </a:lnTo>
                      <a:lnTo>
                        <a:pt x="527204" y="1739408"/>
                      </a:lnTo>
                      <a:cubicBezTo>
                        <a:pt x="540913" y="1737075"/>
                        <a:pt x="561622" y="1734887"/>
                        <a:pt x="561622" y="1734887"/>
                      </a:cubicBezTo>
                      <a:lnTo>
                        <a:pt x="591373" y="1721178"/>
                      </a:lnTo>
                      <a:lnTo>
                        <a:pt x="607415" y="1695949"/>
                      </a:lnTo>
                      <a:lnTo>
                        <a:pt x="630312" y="1679906"/>
                      </a:lnTo>
                      <a:lnTo>
                        <a:pt x="673917" y="1670719"/>
                      </a:lnTo>
                      <a:lnTo>
                        <a:pt x="701480" y="1634113"/>
                      </a:lnTo>
                      <a:lnTo>
                        <a:pt x="717522" y="1611217"/>
                      </a:lnTo>
                      <a:cubicBezTo>
                        <a:pt x="717522" y="1611217"/>
                        <a:pt x="722043" y="1611217"/>
                        <a:pt x="754128" y="1602029"/>
                      </a:cubicBezTo>
                      <a:cubicBezTo>
                        <a:pt x="786212" y="1592841"/>
                        <a:pt x="822817" y="1560757"/>
                        <a:pt x="822817" y="1560757"/>
                      </a:cubicBezTo>
                      <a:cubicBezTo>
                        <a:pt x="822817" y="1560757"/>
                        <a:pt x="850381" y="1563090"/>
                        <a:pt x="866423" y="1553902"/>
                      </a:cubicBezTo>
                      <a:cubicBezTo>
                        <a:pt x="873861" y="1549673"/>
                        <a:pt x="889319" y="1535964"/>
                        <a:pt x="904633" y="1522401"/>
                      </a:cubicBezTo>
                      <a:cubicBezTo>
                        <a:pt x="904341" y="1522547"/>
                        <a:pt x="904341" y="1522547"/>
                        <a:pt x="904195" y="1522547"/>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01" name="Google Shape;1601;p29"/>
                <p:cNvSpPr/>
                <p:nvPr/>
              </p:nvSpPr>
              <p:spPr>
                <a:xfrm>
                  <a:off x="10124019" y="1788993"/>
                  <a:ext cx="14584" cy="14584"/>
                </a:xfrm>
                <a:custGeom>
                  <a:rect b="b" l="l" r="r" t="t"/>
                  <a:pathLst>
                    <a:path extrusionOk="0" h="120000" w="120000">
                      <a:moveTo>
                        <a:pt x="10795" y="27597"/>
                      </a:moveTo>
                      <a:cubicBezTo>
                        <a:pt x="7200" y="19196"/>
                        <a:pt x="3596" y="9602"/>
                        <a:pt x="0" y="0"/>
                      </a:cubicBezTo>
                      <a:cubicBezTo>
                        <a:pt x="3596" y="8401"/>
                        <a:pt x="7200" y="18003"/>
                        <a:pt x="10795" y="27597"/>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02" name="Google Shape;1602;p29"/>
                <p:cNvSpPr/>
                <p:nvPr/>
              </p:nvSpPr>
              <p:spPr>
                <a:xfrm>
                  <a:off x="10070059" y="1786514"/>
                  <a:ext cx="14584" cy="14584"/>
                </a:xfrm>
                <a:custGeom>
                  <a:rect b="b" l="l" r="r" t="t"/>
                  <a:pathLst>
                    <a:path extrusionOk="0" h="120000" w="120000">
                      <a:moveTo>
                        <a:pt x="0" y="8401"/>
                      </a:moveTo>
                      <a:cubicBezTo>
                        <a:pt x="3596" y="5998"/>
                        <a:pt x="7200" y="2403"/>
                        <a:pt x="10795" y="0"/>
                      </a:cubicBezTo>
                      <a:cubicBezTo>
                        <a:pt x="7200" y="2403"/>
                        <a:pt x="3596" y="4797"/>
                        <a:pt x="0" y="8401"/>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1603" name="Google Shape;1603;p29"/>
              <p:cNvGrpSpPr/>
              <p:nvPr/>
            </p:nvGrpSpPr>
            <p:grpSpPr>
              <a:xfrm>
                <a:off x="8068289" y="3354"/>
                <a:ext cx="4111971" cy="4098044"/>
                <a:chOff x="8068289" y="3354"/>
                <a:chExt cx="4111971" cy="4098044"/>
              </a:xfrm>
            </p:grpSpPr>
            <p:sp>
              <p:nvSpPr>
                <p:cNvPr id="1604" name="Google Shape;1604;p29"/>
                <p:cNvSpPr/>
                <p:nvPr/>
              </p:nvSpPr>
              <p:spPr>
                <a:xfrm>
                  <a:off x="8068289" y="93396"/>
                  <a:ext cx="1618800" cy="2391741"/>
                </a:xfrm>
                <a:custGeom>
                  <a:rect b="b" l="l" r="r" t="t"/>
                  <a:pathLst>
                    <a:path extrusionOk="0" h="2391740" w="1618800">
                      <a:moveTo>
                        <a:pt x="1579132" y="338868"/>
                      </a:moveTo>
                      <a:lnTo>
                        <a:pt x="1592841" y="302262"/>
                      </a:lnTo>
                      <a:lnTo>
                        <a:pt x="1574466" y="260990"/>
                      </a:lnTo>
                      <a:lnTo>
                        <a:pt x="1624926" y="215197"/>
                      </a:lnTo>
                      <a:lnTo>
                        <a:pt x="1624926" y="164737"/>
                      </a:lnTo>
                      <a:lnTo>
                        <a:pt x="1569945" y="164737"/>
                      </a:lnTo>
                      <a:cubicBezTo>
                        <a:pt x="1569945" y="164737"/>
                        <a:pt x="1560757" y="196822"/>
                        <a:pt x="1547048" y="183113"/>
                      </a:cubicBezTo>
                      <a:cubicBezTo>
                        <a:pt x="1533339" y="169404"/>
                        <a:pt x="1482879" y="123465"/>
                        <a:pt x="1482879" y="123465"/>
                      </a:cubicBezTo>
                      <a:lnTo>
                        <a:pt x="1560757" y="91381"/>
                      </a:lnTo>
                      <a:cubicBezTo>
                        <a:pt x="1560757" y="91381"/>
                        <a:pt x="1556236" y="59297"/>
                        <a:pt x="1533193" y="54776"/>
                      </a:cubicBezTo>
                      <a:cubicBezTo>
                        <a:pt x="1510297" y="50255"/>
                        <a:pt x="1455316" y="22691"/>
                        <a:pt x="1423232" y="18170"/>
                      </a:cubicBezTo>
                      <a:cubicBezTo>
                        <a:pt x="1391147" y="13649"/>
                        <a:pt x="1414044" y="-13914"/>
                        <a:pt x="1377439" y="8983"/>
                      </a:cubicBezTo>
                      <a:cubicBezTo>
                        <a:pt x="1340833" y="31879"/>
                        <a:pt x="1340833" y="31879"/>
                        <a:pt x="1340833" y="31879"/>
                      </a:cubicBezTo>
                      <a:cubicBezTo>
                        <a:pt x="1340833" y="31879"/>
                        <a:pt x="1361396" y="52442"/>
                        <a:pt x="1361396" y="59442"/>
                      </a:cubicBezTo>
                      <a:cubicBezTo>
                        <a:pt x="1361396" y="66297"/>
                        <a:pt x="1345354" y="114423"/>
                        <a:pt x="1345354" y="114423"/>
                      </a:cubicBezTo>
                      <a:lnTo>
                        <a:pt x="1331646" y="121278"/>
                      </a:lnTo>
                      <a:lnTo>
                        <a:pt x="1315603" y="100715"/>
                      </a:lnTo>
                      <a:lnTo>
                        <a:pt x="1306416" y="119090"/>
                      </a:lnTo>
                      <a:cubicBezTo>
                        <a:pt x="1306416" y="119090"/>
                        <a:pt x="1301895" y="146653"/>
                        <a:pt x="1299561" y="158029"/>
                      </a:cubicBezTo>
                      <a:cubicBezTo>
                        <a:pt x="1297228" y="169550"/>
                        <a:pt x="1301895" y="183259"/>
                        <a:pt x="1292707" y="183259"/>
                      </a:cubicBezTo>
                      <a:cubicBezTo>
                        <a:pt x="1283519" y="183259"/>
                        <a:pt x="1269810" y="206155"/>
                        <a:pt x="1265144" y="183259"/>
                      </a:cubicBezTo>
                      <a:cubicBezTo>
                        <a:pt x="1260622" y="160362"/>
                        <a:pt x="1260622" y="151174"/>
                        <a:pt x="1260622" y="151174"/>
                      </a:cubicBezTo>
                      <a:lnTo>
                        <a:pt x="1260622" y="128278"/>
                      </a:lnTo>
                      <a:lnTo>
                        <a:pt x="1260622" y="91673"/>
                      </a:lnTo>
                      <a:lnTo>
                        <a:pt x="1262956" y="68776"/>
                      </a:lnTo>
                      <a:lnTo>
                        <a:pt x="1244580" y="66443"/>
                      </a:lnTo>
                      <a:lnTo>
                        <a:pt x="1230872" y="70964"/>
                      </a:lnTo>
                      <a:lnTo>
                        <a:pt x="1210308" y="91527"/>
                      </a:lnTo>
                      <a:lnTo>
                        <a:pt x="1210308" y="137320"/>
                      </a:lnTo>
                      <a:lnTo>
                        <a:pt x="1201121" y="164883"/>
                      </a:lnTo>
                      <a:cubicBezTo>
                        <a:pt x="1201121" y="164883"/>
                        <a:pt x="1169036" y="167217"/>
                        <a:pt x="1162182" y="162550"/>
                      </a:cubicBezTo>
                      <a:cubicBezTo>
                        <a:pt x="1155328" y="158029"/>
                        <a:pt x="1148473" y="148841"/>
                        <a:pt x="1139285" y="148841"/>
                      </a:cubicBezTo>
                      <a:cubicBezTo>
                        <a:pt x="1130098" y="148841"/>
                        <a:pt x="1100347" y="160362"/>
                        <a:pt x="1100347" y="160362"/>
                      </a:cubicBezTo>
                      <a:cubicBezTo>
                        <a:pt x="1100347" y="160362"/>
                        <a:pt x="1088825" y="171883"/>
                        <a:pt x="1095826" y="176404"/>
                      </a:cubicBezTo>
                      <a:cubicBezTo>
                        <a:pt x="1102680" y="180925"/>
                        <a:pt x="1116389" y="183259"/>
                        <a:pt x="1116389" y="183259"/>
                      </a:cubicBezTo>
                      <a:lnTo>
                        <a:pt x="1134764" y="190113"/>
                      </a:lnTo>
                      <a:lnTo>
                        <a:pt x="1157661" y="196968"/>
                      </a:lnTo>
                      <a:cubicBezTo>
                        <a:pt x="1157661" y="196968"/>
                        <a:pt x="1155328" y="210676"/>
                        <a:pt x="1159994" y="219864"/>
                      </a:cubicBezTo>
                      <a:cubicBezTo>
                        <a:pt x="1164515" y="229052"/>
                        <a:pt x="1164515" y="247427"/>
                        <a:pt x="1164515" y="247427"/>
                      </a:cubicBezTo>
                      <a:cubicBezTo>
                        <a:pt x="1164515" y="247427"/>
                        <a:pt x="1157661" y="256615"/>
                        <a:pt x="1150807" y="256615"/>
                      </a:cubicBezTo>
                      <a:cubicBezTo>
                        <a:pt x="1143952" y="256615"/>
                        <a:pt x="1141619" y="256615"/>
                        <a:pt x="1130244" y="256615"/>
                      </a:cubicBezTo>
                      <a:cubicBezTo>
                        <a:pt x="1118722" y="256615"/>
                        <a:pt x="1098159" y="252094"/>
                        <a:pt x="1098159" y="252094"/>
                      </a:cubicBezTo>
                      <a:lnTo>
                        <a:pt x="1077596" y="252094"/>
                      </a:lnTo>
                      <a:lnTo>
                        <a:pt x="1073075" y="263615"/>
                      </a:lnTo>
                      <a:lnTo>
                        <a:pt x="1073075" y="284179"/>
                      </a:lnTo>
                      <a:lnTo>
                        <a:pt x="1100638" y="307075"/>
                      </a:lnTo>
                      <a:cubicBezTo>
                        <a:pt x="1100638" y="307075"/>
                        <a:pt x="1075408" y="300221"/>
                        <a:pt x="1068554" y="304742"/>
                      </a:cubicBezTo>
                      <a:cubicBezTo>
                        <a:pt x="1061700" y="309263"/>
                        <a:pt x="1040991" y="313930"/>
                        <a:pt x="1040991" y="323117"/>
                      </a:cubicBezTo>
                      <a:cubicBezTo>
                        <a:pt x="1040991" y="332305"/>
                        <a:pt x="1034136" y="352868"/>
                        <a:pt x="1034136" y="352868"/>
                      </a:cubicBezTo>
                      <a:lnTo>
                        <a:pt x="1018094" y="352868"/>
                      </a:lnTo>
                      <a:lnTo>
                        <a:pt x="1011240" y="313930"/>
                      </a:lnTo>
                      <a:cubicBezTo>
                        <a:pt x="995198" y="316263"/>
                        <a:pt x="979155" y="313930"/>
                        <a:pt x="979155" y="320784"/>
                      </a:cubicBezTo>
                      <a:cubicBezTo>
                        <a:pt x="979155" y="327638"/>
                        <a:pt x="986010" y="339159"/>
                        <a:pt x="979155" y="339159"/>
                      </a:cubicBezTo>
                      <a:cubicBezTo>
                        <a:pt x="972301" y="339159"/>
                        <a:pt x="963113" y="346014"/>
                        <a:pt x="953925" y="336826"/>
                      </a:cubicBezTo>
                      <a:cubicBezTo>
                        <a:pt x="944738" y="327638"/>
                        <a:pt x="937883" y="320784"/>
                        <a:pt x="937883" y="320784"/>
                      </a:cubicBezTo>
                      <a:lnTo>
                        <a:pt x="935550" y="311596"/>
                      </a:lnTo>
                      <a:cubicBezTo>
                        <a:pt x="935550" y="311596"/>
                        <a:pt x="921841" y="316117"/>
                        <a:pt x="921841" y="325305"/>
                      </a:cubicBezTo>
                      <a:cubicBezTo>
                        <a:pt x="921841" y="334493"/>
                        <a:pt x="931029" y="350535"/>
                        <a:pt x="931029" y="350535"/>
                      </a:cubicBezTo>
                      <a:cubicBezTo>
                        <a:pt x="931029" y="350535"/>
                        <a:pt x="953925" y="368910"/>
                        <a:pt x="947071" y="368910"/>
                      </a:cubicBezTo>
                      <a:cubicBezTo>
                        <a:pt x="940217" y="368910"/>
                        <a:pt x="935550" y="371244"/>
                        <a:pt x="924175" y="371244"/>
                      </a:cubicBezTo>
                      <a:cubicBezTo>
                        <a:pt x="912653" y="371244"/>
                        <a:pt x="887569" y="366723"/>
                        <a:pt x="887569" y="373577"/>
                      </a:cubicBezTo>
                      <a:cubicBezTo>
                        <a:pt x="887569" y="380432"/>
                        <a:pt x="901278" y="401141"/>
                        <a:pt x="901278" y="401141"/>
                      </a:cubicBezTo>
                      <a:lnTo>
                        <a:pt x="935696" y="426370"/>
                      </a:lnTo>
                      <a:cubicBezTo>
                        <a:pt x="935696" y="426370"/>
                        <a:pt x="919654" y="435558"/>
                        <a:pt x="903611" y="435558"/>
                      </a:cubicBezTo>
                      <a:cubicBezTo>
                        <a:pt x="887569" y="435558"/>
                        <a:pt x="850964" y="431037"/>
                        <a:pt x="850964" y="431037"/>
                      </a:cubicBezTo>
                      <a:cubicBezTo>
                        <a:pt x="850964" y="431037"/>
                        <a:pt x="834922" y="424183"/>
                        <a:pt x="834922" y="433371"/>
                      </a:cubicBezTo>
                      <a:cubicBezTo>
                        <a:pt x="834922" y="442558"/>
                        <a:pt x="828067" y="474643"/>
                        <a:pt x="828067" y="474643"/>
                      </a:cubicBezTo>
                      <a:cubicBezTo>
                        <a:pt x="828067" y="474643"/>
                        <a:pt x="825734" y="486164"/>
                        <a:pt x="832588" y="486164"/>
                      </a:cubicBezTo>
                      <a:cubicBezTo>
                        <a:pt x="839443" y="486164"/>
                        <a:pt x="860152" y="493018"/>
                        <a:pt x="860152" y="493018"/>
                      </a:cubicBezTo>
                      <a:cubicBezTo>
                        <a:pt x="860152" y="493018"/>
                        <a:pt x="862485" y="518248"/>
                        <a:pt x="862485" y="525103"/>
                      </a:cubicBezTo>
                      <a:cubicBezTo>
                        <a:pt x="862485" y="531957"/>
                        <a:pt x="857964" y="538811"/>
                        <a:pt x="857964" y="538811"/>
                      </a:cubicBezTo>
                      <a:lnTo>
                        <a:pt x="816692" y="538811"/>
                      </a:lnTo>
                      <a:cubicBezTo>
                        <a:pt x="816692" y="538811"/>
                        <a:pt x="802983" y="525103"/>
                        <a:pt x="798316" y="518248"/>
                      </a:cubicBezTo>
                      <a:cubicBezTo>
                        <a:pt x="793795" y="511394"/>
                        <a:pt x="775420" y="509061"/>
                        <a:pt x="766232" y="509061"/>
                      </a:cubicBezTo>
                      <a:cubicBezTo>
                        <a:pt x="757044" y="509061"/>
                        <a:pt x="722626" y="509061"/>
                        <a:pt x="722626" y="509061"/>
                      </a:cubicBezTo>
                      <a:cubicBezTo>
                        <a:pt x="722626" y="509061"/>
                        <a:pt x="738669" y="527436"/>
                        <a:pt x="747857" y="527436"/>
                      </a:cubicBezTo>
                      <a:cubicBezTo>
                        <a:pt x="757044" y="527436"/>
                        <a:pt x="770753" y="527436"/>
                        <a:pt x="770753" y="527436"/>
                      </a:cubicBezTo>
                      <a:lnTo>
                        <a:pt x="782274" y="534291"/>
                      </a:lnTo>
                      <a:lnTo>
                        <a:pt x="750190" y="559520"/>
                      </a:lnTo>
                      <a:lnTo>
                        <a:pt x="674500" y="559520"/>
                      </a:lnTo>
                      <a:lnTo>
                        <a:pt x="706584" y="587084"/>
                      </a:lnTo>
                      <a:cubicBezTo>
                        <a:pt x="706584" y="587084"/>
                        <a:pt x="711105" y="571042"/>
                        <a:pt x="715772" y="591605"/>
                      </a:cubicBezTo>
                      <a:cubicBezTo>
                        <a:pt x="720293" y="612168"/>
                        <a:pt x="736335" y="612168"/>
                        <a:pt x="736335" y="612168"/>
                      </a:cubicBezTo>
                      <a:lnTo>
                        <a:pt x="752378" y="602980"/>
                      </a:lnTo>
                      <a:lnTo>
                        <a:pt x="786795" y="584605"/>
                      </a:lnTo>
                      <a:lnTo>
                        <a:pt x="793650" y="570896"/>
                      </a:lnTo>
                      <a:lnTo>
                        <a:pt x="841776" y="568562"/>
                      </a:lnTo>
                      <a:lnTo>
                        <a:pt x="880715" y="580084"/>
                      </a:lnTo>
                      <a:lnTo>
                        <a:pt x="869194" y="600647"/>
                      </a:lnTo>
                      <a:lnTo>
                        <a:pt x="839443" y="614355"/>
                      </a:lnTo>
                      <a:lnTo>
                        <a:pt x="798171" y="623543"/>
                      </a:lnTo>
                      <a:cubicBezTo>
                        <a:pt x="798171" y="623543"/>
                        <a:pt x="809692" y="674003"/>
                        <a:pt x="800504" y="676191"/>
                      </a:cubicBezTo>
                      <a:cubicBezTo>
                        <a:pt x="791316" y="678524"/>
                        <a:pt x="747857" y="685379"/>
                        <a:pt x="743190" y="692233"/>
                      </a:cubicBezTo>
                      <a:cubicBezTo>
                        <a:pt x="738669" y="699087"/>
                        <a:pt x="731669" y="712796"/>
                        <a:pt x="731669" y="712796"/>
                      </a:cubicBezTo>
                      <a:lnTo>
                        <a:pt x="740856" y="724317"/>
                      </a:lnTo>
                      <a:lnTo>
                        <a:pt x="772941" y="721984"/>
                      </a:lnTo>
                      <a:lnTo>
                        <a:pt x="763753" y="733505"/>
                      </a:lnTo>
                      <a:lnTo>
                        <a:pt x="763753" y="754068"/>
                      </a:lnTo>
                      <a:lnTo>
                        <a:pt x="715626" y="779298"/>
                      </a:lnTo>
                      <a:cubicBezTo>
                        <a:pt x="715626" y="779298"/>
                        <a:pt x="711105" y="804528"/>
                        <a:pt x="715626" y="811382"/>
                      </a:cubicBezTo>
                      <a:cubicBezTo>
                        <a:pt x="720147" y="818237"/>
                        <a:pt x="734002" y="818237"/>
                        <a:pt x="734002" y="818237"/>
                      </a:cubicBezTo>
                      <a:cubicBezTo>
                        <a:pt x="740856" y="829758"/>
                        <a:pt x="763753" y="841133"/>
                        <a:pt x="740856" y="845800"/>
                      </a:cubicBezTo>
                      <a:cubicBezTo>
                        <a:pt x="717960" y="850467"/>
                        <a:pt x="692730" y="861842"/>
                        <a:pt x="692730" y="861842"/>
                      </a:cubicBezTo>
                      <a:lnTo>
                        <a:pt x="653791" y="898448"/>
                      </a:lnTo>
                      <a:cubicBezTo>
                        <a:pt x="653791" y="898448"/>
                        <a:pt x="624040" y="932865"/>
                        <a:pt x="624040" y="939720"/>
                      </a:cubicBezTo>
                      <a:cubicBezTo>
                        <a:pt x="624040" y="946574"/>
                        <a:pt x="621707" y="955762"/>
                        <a:pt x="628561" y="964950"/>
                      </a:cubicBezTo>
                      <a:cubicBezTo>
                        <a:pt x="635416" y="974137"/>
                        <a:pt x="642270" y="987846"/>
                        <a:pt x="642270" y="987846"/>
                      </a:cubicBezTo>
                      <a:cubicBezTo>
                        <a:pt x="642270" y="987846"/>
                        <a:pt x="667500" y="983325"/>
                        <a:pt x="628561" y="994701"/>
                      </a:cubicBezTo>
                      <a:cubicBezTo>
                        <a:pt x="589622" y="1006222"/>
                        <a:pt x="589622" y="1024452"/>
                        <a:pt x="589622" y="1024452"/>
                      </a:cubicBezTo>
                      <a:lnTo>
                        <a:pt x="610186" y="1049682"/>
                      </a:lnTo>
                      <a:lnTo>
                        <a:pt x="610186" y="1079432"/>
                      </a:lnTo>
                      <a:lnTo>
                        <a:pt x="594143" y="1106996"/>
                      </a:lnTo>
                      <a:lnTo>
                        <a:pt x="594143" y="1132226"/>
                      </a:lnTo>
                      <a:lnTo>
                        <a:pt x="605665" y="1150601"/>
                      </a:lnTo>
                      <a:cubicBezTo>
                        <a:pt x="605665" y="1150601"/>
                        <a:pt x="649270" y="1155122"/>
                        <a:pt x="610186" y="1168977"/>
                      </a:cubicBezTo>
                      <a:cubicBezTo>
                        <a:pt x="571247" y="1182686"/>
                        <a:pt x="543684" y="1189540"/>
                        <a:pt x="543684" y="1189540"/>
                      </a:cubicBezTo>
                      <a:lnTo>
                        <a:pt x="516120" y="1210103"/>
                      </a:lnTo>
                      <a:lnTo>
                        <a:pt x="516120" y="1226145"/>
                      </a:lnTo>
                      <a:lnTo>
                        <a:pt x="529829" y="1237666"/>
                      </a:lnTo>
                      <a:lnTo>
                        <a:pt x="522975" y="1274272"/>
                      </a:lnTo>
                      <a:lnTo>
                        <a:pt x="511453" y="1306356"/>
                      </a:lnTo>
                      <a:lnTo>
                        <a:pt x="486223" y="1308690"/>
                      </a:lnTo>
                      <a:lnTo>
                        <a:pt x="467848" y="1304169"/>
                      </a:lnTo>
                      <a:lnTo>
                        <a:pt x="442618" y="1345441"/>
                      </a:lnTo>
                      <a:lnTo>
                        <a:pt x="433430" y="1386713"/>
                      </a:lnTo>
                      <a:cubicBezTo>
                        <a:pt x="433430" y="1386713"/>
                        <a:pt x="444951" y="1402755"/>
                        <a:pt x="426576" y="1407276"/>
                      </a:cubicBezTo>
                      <a:cubicBezTo>
                        <a:pt x="408200" y="1411797"/>
                        <a:pt x="408200" y="1411797"/>
                        <a:pt x="408200" y="1411797"/>
                      </a:cubicBezTo>
                      <a:cubicBezTo>
                        <a:pt x="408200" y="1411797"/>
                        <a:pt x="378449" y="1404943"/>
                        <a:pt x="405867" y="1423318"/>
                      </a:cubicBezTo>
                      <a:cubicBezTo>
                        <a:pt x="433430" y="1441694"/>
                        <a:pt x="444806" y="1448548"/>
                        <a:pt x="444806" y="1448548"/>
                      </a:cubicBezTo>
                      <a:lnTo>
                        <a:pt x="486078" y="1444027"/>
                      </a:lnTo>
                      <a:cubicBezTo>
                        <a:pt x="486078" y="1444027"/>
                        <a:pt x="488411" y="1460069"/>
                        <a:pt x="476890" y="1464590"/>
                      </a:cubicBezTo>
                      <a:cubicBezTo>
                        <a:pt x="465368" y="1469111"/>
                        <a:pt x="435618" y="1478299"/>
                        <a:pt x="435618" y="1478299"/>
                      </a:cubicBezTo>
                      <a:lnTo>
                        <a:pt x="421909" y="1478299"/>
                      </a:lnTo>
                      <a:lnTo>
                        <a:pt x="401346" y="1459923"/>
                      </a:lnTo>
                      <a:lnTo>
                        <a:pt x="399012" y="1446215"/>
                      </a:lnTo>
                      <a:lnTo>
                        <a:pt x="364595" y="1443881"/>
                      </a:lnTo>
                      <a:lnTo>
                        <a:pt x="362261" y="1469111"/>
                      </a:lnTo>
                      <a:lnTo>
                        <a:pt x="350740" y="1487487"/>
                      </a:lnTo>
                      <a:lnTo>
                        <a:pt x="341552" y="1487487"/>
                      </a:lnTo>
                      <a:lnTo>
                        <a:pt x="325510" y="1485153"/>
                      </a:lnTo>
                      <a:lnTo>
                        <a:pt x="302614" y="1498862"/>
                      </a:lnTo>
                      <a:cubicBezTo>
                        <a:pt x="302614" y="1498862"/>
                        <a:pt x="300280" y="1501196"/>
                        <a:pt x="300280" y="1510383"/>
                      </a:cubicBezTo>
                      <a:cubicBezTo>
                        <a:pt x="300280" y="1519571"/>
                        <a:pt x="295759" y="1553989"/>
                        <a:pt x="295759" y="1553989"/>
                      </a:cubicBezTo>
                      <a:cubicBezTo>
                        <a:pt x="279717" y="1556322"/>
                        <a:pt x="275196" y="1553989"/>
                        <a:pt x="268196" y="1553989"/>
                      </a:cubicBezTo>
                      <a:cubicBezTo>
                        <a:pt x="261341" y="1553989"/>
                        <a:pt x="252154" y="1551655"/>
                        <a:pt x="240632" y="1551655"/>
                      </a:cubicBezTo>
                      <a:cubicBezTo>
                        <a:pt x="229111" y="1551655"/>
                        <a:pt x="222257" y="1551655"/>
                        <a:pt x="222257" y="1551655"/>
                      </a:cubicBezTo>
                      <a:lnTo>
                        <a:pt x="192506" y="1556176"/>
                      </a:lnTo>
                      <a:lnTo>
                        <a:pt x="183318" y="1569885"/>
                      </a:lnTo>
                      <a:lnTo>
                        <a:pt x="190172" y="1592782"/>
                      </a:lnTo>
                      <a:lnTo>
                        <a:pt x="213069" y="1604303"/>
                      </a:lnTo>
                      <a:lnTo>
                        <a:pt x="217590" y="1622678"/>
                      </a:lnTo>
                      <a:lnTo>
                        <a:pt x="215257" y="1636387"/>
                      </a:lnTo>
                      <a:lnTo>
                        <a:pt x="185506" y="1636387"/>
                      </a:lnTo>
                      <a:lnTo>
                        <a:pt x="167130" y="1638721"/>
                      </a:lnTo>
                      <a:lnTo>
                        <a:pt x="144234" y="1638721"/>
                      </a:lnTo>
                      <a:lnTo>
                        <a:pt x="135046" y="1652429"/>
                      </a:lnTo>
                      <a:lnTo>
                        <a:pt x="137379" y="1684514"/>
                      </a:lnTo>
                      <a:lnTo>
                        <a:pt x="125858" y="1698222"/>
                      </a:lnTo>
                      <a:lnTo>
                        <a:pt x="102962" y="1698222"/>
                      </a:lnTo>
                      <a:lnTo>
                        <a:pt x="54835" y="1693702"/>
                      </a:lnTo>
                      <a:lnTo>
                        <a:pt x="34272" y="1689181"/>
                      </a:lnTo>
                      <a:lnTo>
                        <a:pt x="25084" y="1696035"/>
                      </a:lnTo>
                      <a:lnTo>
                        <a:pt x="25084" y="1716598"/>
                      </a:lnTo>
                      <a:lnTo>
                        <a:pt x="41126" y="1728119"/>
                      </a:lnTo>
                      <a:lnTo>
                        <a:pt x="66356" y="1746495"/>
                      </a:lnTo>
                      <a:cubicBezTo>
                        <a:pt x="29751" y="1753349"/>
                        <a:pt x="29751" y="1753349"/>
                        <a:pt x="29751" y="1753349"/>
                      </a:cubicBezTo>
                      <a:lnTo>
                        <a:pt x="25230" y="1780913"/>
                      </a:lnTo>
                      <a:lnTo>
                        <a:pt x="25230" y="1790100"/>
                      </a:lnTo>
                      <a:lnTo>
                        <a:pt x="34418" y="1806143"/>
                      </a:lnTo>
                      <a:lnTo>
                        <a:pt x="38939" y="1822185"/>
                      </a:lnTo>
                      <a:lnTo>
                        <a:pt x="0" y="1826706"/>
                      </a:lnTo>
                      <a:lnTo>
                        <a:pt x="4521" y="1854269"/>
                      </a:lnTo>
                      <a:lnTo>
                        <a:pt x="48126" y="1861123"/>
                      </a:lnTo>
                      <a:lnTo>
                        <a:pt x="68690" y="1888687"/>
                      </a:lnTo>
                      <a:lnTo>
                        <a:pt x="13709" y="1888687"/>
                      </a:lnTo>
                      <a:cubicBezTo>
                        <a:pt x="13709" y="1888687"/>
                        <a:pt x="13709" y="1900208"/>
                        <a:pt x="13709" y="1911583"/>
                      </a:cubicBezTo>
                      <a:cubicBezTo>
                        <a:pt x="13709" y="1922959"/>
                        <a:pt x="4521" y="1936813"/>
                        <a:pt x="4521" y="1936813"/>
                      </a:cubicBezTo>
                      <a:lnTo>
                        <a:pt x="2187" y="1955189"/>
                      </a:lnTo>
                      <a:lnTo>
                        <a:pt x="15896" y="1959710"/>
                      </a:lnTo>
                      <a:lnTo>
                        <a:pt x="41126" y="1952855"/>
                      </a:lnTo>
                      <a:lnTo>
                        <a:pt x="45647" y="1971231"/>
                      </a:lnTo>
                      <a:lnTo>
                        <a:pt x="29605" y="1982752"/>
                      </a:lnTo>
                      <a:lnTo>
                        <a:pt x="25084" y="2003315"/>
                      </a:lnTo>
                      <a:lnTo>
                        <a:pt x="29605" y="2017024"/>
                      </a:lnTo>
                      <a:cubicBezTo>
                        <a:pt x="29605" y="2017024"/>
                        <a:pt x="43314" y="2021545"/>
                        <a:pt x="54835" y="2028545"/>
                      </a:cubicBezTo>
                      <a:cubicBezTo>
                        <a:pt x="66356" y="2035400"/>
                        <a:pt x="45647" y="2021691"/>
                        <a:pt x="66356" y="2035400"/>
                      </a:cubicBezTo>
                      <a:cubicBezTo>
                        <a:pt x="86919" y="2049108"/>
                        <a:pt x="86919" y="2049108"/>
                        <a:pt x="86919" y="2049108"/>
                      </a:cubicBezTo>
                      <a:cubicBezTo>
                        <a:pt x="86919" y="2049108"/>
                        <a:pt x="109816" y="2021545"/>
                        <a:pt x="112149" y="2028545"/>
                      </a:cubicBezTo>
                      <a:cubicBezTo>
                        <a:pt x="114483" y="2035400"/>
                        <a:pt x="114483" y="2046921"/>
                        <a:pt x="114483" y="2046921"/>
                      </a:cubicBezTo>
                      <a:lnTo>
                        <a:pt x="100774" y="2053775"/>
                      </a:lnTo>
                      <a:lnTo>
                        <a:pt x="84732" y="2065296"/>
                      </a:lnTo>
                      <a:lnTo>
                        <a:pt x="73210" y="2079005"/>
                      </a:lnTo>
                      <a:lnTo>
                        <a:pt x="70877" y="2088193"/>
                      </a:lnTo>
                      <a:lnTo>
                        <a:pt x="73210" y="2097381"/>
                      </a:lnTo>
                      <a:lnTo>
                        <a:pt x="73210" y="2111090"/>
                      </a:lnTo>
                      <a:lnTo>
                        <a:pt x="64023" y="2120277"/>
                      </a:lnTo>
                      <a:lnTo>
                        <a:pt x="27417" y="2133986"/>
                      </a:lnTo>
                      <a:lnTo>
                        <a:pt x="27417" y="2175258"/>
                      </a:lnTo>
                      <a:lnTo>
                        <a:pt x="36605" y="2184446"/>
                      </a:lnTo>
                      <a:lnTo>
                        <a:pt x="66356" y="2182113"/>
                      </a:lnTo>
                      <a:lnTo>
                        <a:pt x="107628" y="2175258"/>
                      </a:lnTo>
                      <a:lnTo>
                        <a:pt x="107628" y="2198155"/>
                      </a:lnTo>
                      <a:lnTo>
                        <a:pt x="107628" y="2234760"/>
                      </a:lnTo>
                      <a:lnTo>
                        <a:pt x="103107" y="2253136"/>
                      </a:lnTo>
                      <a:lnTo>
                        <a:pt x="54981" y="2241614"/>
                      </a:lnTo>
                      <a:lnTo>
                        <a:pt x="32084" y="2230093"/>
                      </a:lnTo>
                      <a:lnTo>
                        <a:pt x="34418" y="2266699"/>
                      </a:lnTo>
                      <a:lnTo>
                        <a:pt x="48126" y="2289595"/>
                      </a:lnTo>
                      <a:lnTo>
                        <a:pt x="73356" y="2307971"/>
                      </a:lnTo>
                      <a:lnTo>
                        <a:pt x="100920" y="2330867"/>
                      </a:lnTo>
                      <a:lnTo>
                        <a:pt x="119295" y="2349243"/>
                      </a:lnTo>
                      <a:lnTo>
                        <a:pt x="126150" y="2376806"/>
                      </a:lnTo>
                      <a:cubicBezTo>
                        <a:pt x="126150" y="2376806"/>
                        <a:pt x="110107" y="2383661"/>
                        <a:pt x="126150" y="2385994"/>
                      </a:cubicBezTo>
                      <a:cubicBezTo>
                        <a:pt x="142192" y="2388327"/>
                        <a:pt x="146713" y="2390515"/>
                        <a:pt x="162755" y="2390515"/>
                      </a:cubicBezTo>
                      <a:cubicBezTo>
                        <a:pt x="178797" y="2390515"/>
                        <a:pt x="197173" y="2395036"/>
                        <a:pt x="197173" y="2395036"/>
                      </a:cubicBezTo>
                      <a:lnTo>
                        <a:pt x="224736" y="2397369"/>
                      </a:lnTo>
                      <a:cubicBezTo>
                        <a:pt x="224736" y="2397369"/>
                        <a:pt x="236257" y="2399703"/>
                        <a:pt x="256821" y="2392848"/>
                      </a:cubicBezTo>
                      <a:cubicBezTo>
                        <a:pt x="277383" y="2385994"/>
                        <a:pt x="298092" y="2376806"/>
                        <a:pt x="298092" y="2376806"/>
                      </a:cubicBezTo>
                      <a:lnTo>
                        <a:pt x="337031" y="2337868"/>
                      </a:lnTo>
                      <a:cubicBezTo>
                        <a:pt x="337031" y="2337868"/>
                        <a:pt x="364595" y="2257657"/>
                        <a:pt x="378303" y="2253136"/>
                      </a:cubicBezTo>
                      <a:cubicBezTo>
                        <a:pt x="392012" y="2248615"/>
                        <a:pt x="403533" y="2239427"/>
                        <a:pt x="426430" y="2234760"/>
                      </a:cubicBezTo>
                      <a:cubicBezTo>
                        <a:pt x="449326" y="2230239"/>
                        <a:pt x="488265" y="2218718"/>
                        <a:pt x="488265" y="2218718"/>
                      </a:cubicBezTo>
                      <a:lnTo>
                        <a:pt x="488265" y="2184300"/>
                      </a:lnTo>
                      <a:lnTo>
                        <a:pt x="488265" y="2154549"/>
                      </a:lnTo>
                      <a:lnTo>
                        <a:pt x="488265" y="2117944"/>
                      </a:lnTo>
                      <a:lnTo>
                        <a:pt x="499786" y="2113423"/>
                      </a:lnTo>
                      <a:cubicBezTo>
                        <a:pt x="499786" y="2113423"/>
                        <a:pt x="520349" y="2127132"/>
                        <a:pt x="522683" y="2140986"/>
                      </a:cubicBezTo>
                      <a:cubicBezTo>
                        <a:pt x="525016" y="2154695"/>
                        <a:pt x="527204" y="2184592"/>
                        <a:pt x="527204" y="2184592"/>
                      </a:cubicBezTo>
                      <a:lnTo>
                        <a:pt x="538725" y="2200634"/>
                      </a:lnTo>
                      <a:cubicBezTo>
                        <a:pt x="547913" y="2209822"/>
                        <a:pt x="554767" y="2205155"/>
                        <a:pt x="557101" y="2214343"/>
                      </a:cubicBezTo>
                      <a:lnTo>
                        <a:pt x="579997" y="2221197"/>
                      </a:lnTo>
                      <a:lnTo>
                        <a:pt x="598373" y="2237239"/>
                      </a:lnTo>
                      <a:lnTo>
                        <a:pt x="628124" y="2198301"/>
                      </a:lnTo>
                      <a:lnTo>
                        <a:pt x="614415" y="2163883"/>
                      </a:lnTo>
                      <a:lnTo>
                        <a:pt x="609894" y="2111235"/>
                      </a:lnTo>
                      <a:cubicBezTo>
                        <a:pt x="609894" y="2111235"/>
                        <a:pt x="623603" y="2081484"/>
                        <a:pt x="625936" y="2074630"/>
                      </a:cubicBezTo>
                      <a:cubicBezTo>
                        <a:pt x="628270" y="2067776"/>
                        <a:pt x="644312" y="2058588"/>
                        <a:pt x="644312" y="2058588"/>
                      </a:cubicBezTo>
                      <a:cubicBezTo>
                        <a:pt x="644312" y="2058588"/>
                        <a:pt x="674063" y="1966856"/>
                        <a:pt x="669542" y="1960002"/>
                      </a:cubicBezTo>
                      <a:cubicBezTo>
                        <a:pt x="665021" y="1953147"/>
                        <a:pt x="646645" y="1918729"/>
                        <a:pt x="646645" y="1918729"/>
                      </a:cubicBezTo>
                      <a:lnTo>
                        <a:pt x="630603" y="1879791"/>
                      </a:lnTo>
                      <a:lnTo>
                        <a:pt x="658166" y="1879791"/>
                      </a:lnTo>
                      <a:lnTo>
                        <a:pt x="671875" y="1820143"/>
                      </a:lnTo>
                      <a:lnTo>
                        <a:pt x="671875" y="1788059"/>
                      </a:lnTo>
                      <a:lnTo>
                        <a:pt x="612227" y="1749120"/>
                      </a:lnTo>
                      <a:lnTo>
                        <a:pt x="625936" y="1719369"/>
                      </a:lnTo>
                      <a:lnTo>
                        <a:pt x="589331" y="1529196"/>
                      </a:lnTo>
                      <a:lnTo>
                        <a:pt x="600852" y="1467361"/>
                      </a:lnTo>
                      <a:lnTo>
                        <a:pt x="607706" y="1412380"/>
                      </a:lnTo>
                      <a:lnTo>
                        <a:pt x="623748" y="1382629"/>
                      </a:lnTo>
                      <a:lnTo>
                        <a:pt x="658166" y="1366587"/>
                      </a:lnTo>
                      <a:lnTo>
                        <a:pt x="752086" y="1366587"/>
                      </a:lnTo>
                      <a:cubicBezTo>
                        <a:pt x="752086" y="1366587"/>
                        <a:pt x="756607" y="1318461"/>
                        <a:pt x="754419" y="1304752"/>
                      </a:cubicBezTo>
                      <a:cubicBezTo>
                        <a:pt x="752086" y="1291043"/>
                        <a:pt x="731523" y="1286376"/>
                        <a:pt x="731523" y="1286376"/>
                      </a:cubicBezTo>
                      <a:lnTo>
                        <a:pt x="710960" y="1247438"/>
                      </a:lnTo>
                      <a:lnTo>
                        <a:pt x="761419" y="1141997"/>
                      </a:lnTo>
                      <a:lnTo>
                        <a:pt x="731669" y="1018181"/>
                      </a:lnTo>
                      <a:lnTo>
                        <a:pt x="777462" y="999805"/>
                      </a:lnTo>
                      <a:cubicBezTo>
                        <a:pt x="777462" y="999805"/>
                        <a:pt x="795837" y="992951"/>
                        <a:pt x="802692" y="990617"/>
                      </a:cubicBezTo>
                      <a:cubicBezTo>
                        <a:pt x="809546" y="988284"/>
                        <a:pt x="802692" y="972242"/>
                        <a:pt x="802692" y="972242"/>
                      </a:cubicBezTo>
                      <a:lnTo>
                        <a:pt x="786649" y="956199"/>
                      </a:lnTo>
                      <a:lnTo>
                        <a:pt x="788983" y="928636"/>
                      </a:lnTo>
                      <a:lnTo>
                        <a:pt x="827921" y="892031"/>
                      </a:lnTo>
                      <a:cubicBezTo>
                        <a:pt x="827921" y="892031"/>
                        <a:pt x="843964" y="859946"/>
                        <a:pt x="843964" y="853092"/>
                      </a:cubicBezTo>
                      <a:cubicBezTo>
                        <a:pt x="843964" y="846238"/>
                        <a:pt x="843964" y="837050"/>
                        <a:pt x="841630" y="827862"/>
                      </a:cubicBezTo>
                      <a:cubicBezTo>
                        <a:pt x="839297" y="818674"/>
                        <a:pt x="823255" y="770548"/>
                        <a:pt x="823255" y="770548"/>
                      </a:cubicBezTo>
                      <a:lnTo>
                        <a:pt x="857673" y="681149"/>
                      </a:lnTo>
                      <a:lnTo>
                        <a:pt x="901278" y="667440"/>
                      </a:lnTo>
                      <a:cubicBezTo>
                        <a:pt x="901278" y="667440"/>
                        <a:pt x="931029" y="667440"/>
                        <a:pt x="937883" y="665107"/>
                      </a:cubicBezTo>
                      <a:cubicBezTo>
                        <a:pt x="944738" y="662774"/>
                        <a:pt x="937883" y="651398"/>
                        <a:pt x="937883" y="651398"/>
                      </a:cubicBezTo>
                      <a:lnTo>
                        <a:pt x="937883" y="605605"/>
                      </a:lnTo>
                      <a:cubicBezTo>
                        <a:pt x="937883" y="605605"/>
                        <a:pt x="944738" y="585042"/>
                        <a:pt x="949404" y="571187"/>
                      </a:cubicBezTo>
                      <a:cubicBezTo>
                        <a:pt x="953925" y="557479"/>
                        <a:pt x="983822" y="571187"/>
                        <a:pt x="983822" y="571187"/>
                      </a:cubicBezTo>
                      <a:lnTo>
                        <a:pt x="1043470" y="580375"/>
                      </a:lnTo>
                      <a:lnTo>
                        <a:pt x="1057179" y="571187"/>
                      </a:lnTo>
                      <a:lnTo>
                        <a:pt x="1052658" y="525394"/>
                      </a:lnTo>
                      <a:lnTo>
                        <a:pt x="1034282" y="493310"/>
                      </a:lnTo>
                      <a:lnTo>
                        <a:pt x="1025094" y="456705"/>
                      </a:lnTo>
                      <a:lnTo>
                        <a:pt x="1080075" y="449850"/>
                      </a:lnTo>
                      <a:lnTo>
                        <a:pt x="1102972" y="470414"/>
                      </a:lnTo>
                      <a:lnTo>
                        <a:pt x="1098451" y="435996"/>
                      </a:lnTo>
                      <a:lnTo>
                        <a:pt x="1082409" y="422287"/>
                      </a:lnTo>
                      <a:lnTo>
                        <a:pt x="1091596" y="406245"/>
                      </a:lnTo>
                      <a:lnTo>
                        <a:pt x="1128202" y="397057"/>
                      </a:lnTo>
                      <a:cubicBezTo>
                        <a:pt x="1128202" y="397057"/>
                        <a:pt x="1153432" y="426808"/>
                        <a:pt x="1160286" y="435996"/>
                      </a:cubicBezTo>
                      <a:cubicBezTo>
                        <a:pt x="1167141" y="445184"/>
                        <a:pt x="1178662" y="472601"/>
                        <a:pt x="1183183" y="481789"/>
                      </a:cubicBezTo>
                      <a:cubicBezTo>
                        <a:pt x="1187703" y="490977"/>
                        <a:pt x="1201558" y="481789"/>
                        <a:pt x="1210746" y="481789"/>
                      </a:cubicBezTo>
                      <a:cubicBezTo>
                        <a:pt x="1219934" y="481789"/>
                        <a:pt x="1238309" y="477268"/>
                        <a:pt x="1252018" y="474935"/>
                      </a:cubicBezTo>
                      <a:cubicBezTo>
                        <a:pt x="1265727" y="472601"/>
                        <a:pt x="1263539" y="461226"/>
                        <a:pt x="1263539" y="461226"/>
                      </a:cubicBezTo>
                      <a:lnTo>
                        <a:pt x="1268060" y="440663"/>
                      </a:lnTo>
                      <a:lnTo>
                        <a:pt x="1320708" y="459038"/>
                      </a:lnTo>
                      <a:lnTo>
                        <a:pt x="1355126" y="481935"/>
                      </a:lnTo>
                      <a:lnTo>
                        <a:pt x="1375689" y="438329"/>
                      </a:lnTo>
                      <a:lnTo>
                        <a:pt x="1378022" y="369640"/>
                      </a:lnTo>
                      <a:lnTo>
                        <a:pt x="1359646" y="342076"/>
                      </a:lnTo>
                      <a:lnTo>
                        <a:pt x="1380210" y="293950"/>
                      </a:lnTo>
                      <a:lnTo>
                        <a:pt x="1384731" y="243490"/>
                      </a:lnTo>
                      <a:lnTo>
                        <a:pt x="1432857" y="215926"/>
                      </a:lnTo>
                      <a:lnTo>
                        <a:pt x="1467275" y="186176"/>
                      </a:lnTo>
                      <a:lnTo>
                        <a:pt x="1501693" y="220593"/>
                      </a:lnTo>
                      <a:lnTo>
                        <a:pt x="1549819" y="234302"/>
                      </a:lnTo>
                      <a:lnTo>
                        <a:pt x="1547486" y="298471"/>
                      </a:lnTo>
                      <a:lnTo>
                        <a:pt x="1579132" y="338868"/>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05" name="Google Shape;1605;p29"/>
                <p:cNvSpPr/>
                <p:nvPr/>
              </p:nvSpPr>
              <p:spPr>
                <a:xfrm>
                  <a:off x="9642681" y="3354"/>
                  <a:ext cx="2537579" cy="4098044"/>
                </a:xfrm>
                <a:custGeom>
                  <a:rect b="b" l="l" r="r" t="t"/>
                  <a:pathLst>
                    <a:path extrusionOk="0" h="4098043" w="2537578">
                      <a:moveTo>
                        <a:pt x="73" y="350886"/>
                      </a:moveTo>
                      <a:lnTo>
                        <a:pt x="18448" y="392158"/>
                      </a:lnTo>
                      <a:lnTo>
                        <a:pt x="4739" y="428763"/>
                      </a:lnTo>
                      <a:lnTo>
                        <a:pt x="219" y="483744"/>
                      </a:lnTo>
                      <a:cubicBezTo>
                        <a:pt x="219" y="483744"/>
                        <a:pt x="-4303" y="520349"/>
                        <a:pt x="27782" y="534204"/>
                      </a:cubicBezTo>
                      <a:cubicBezTo>
                        <a:pt x="59866" y="547913"/>
                        <a:pt x="146931" y="630457"/>
                        <a:pt x="146931" y="630457"/>
                      </a:cubicBezTo>
                      <a:lnTo>
                        <a:pt x="133222" y="763315"/>
                      </a:lnTo>
                      <a:lnTo>
                        <a:pt x="266081" y="928258"/>
                      </a:lnTo>
                      <a:lnTo>
                        <a:pt x="266081" y="1010802"/>
                      </a:lnTo>
                      <a:cubicBezTo>
                        <a:pt x="266081" y="1010802"/>
                        <a:pt x="266081" y="1010802"/>
                        <a:pt x="307353" y="1042887"/>
                      </a:cubicBezTo>
                      <a:cubicBezTo>
                        <a:pt x="348625" y="1074971"/>
                        <a:pt x="385230" y="1148327"/>
                        <a:pt x="385230" y="1148327"/>
                      </a:cubicBezTo>
                      <a:lnTo>
                        <a:pt x="385230" y="1198787"/>
                      </a:lnTo>
                      <a:lnTo>
                        <a:pt x="453920" y="1253768"/>
                      </a:lnTo>
                      <a:cubicBezTo>
                        <a:pt x="453920" y="1253768"/>
                        <a:pt x="504380" y="1308749"/>
                        <a:pt x="518089" y="1308749"/>
                      </a:cubicBezTo>
                      <a:cubicBezTo>
                        <a:pt x="531798" y="1308749"/>
                        <a:pt x="559361" y="1395814"/>
                        <a:pt x="559361" y="1395814"/>
                      </a:cubicBezTo>
                      <a:lnTo>
                        <a:pt x="411773" y="1797743"/>
                      </a:lnTo>
                      <a:cubicBezTo>
                        <a:pt x="429420" y="1782285"/>
                        <a:pt x="446774" y="1767117"/>
                        <a:pt x="451733" y="1767117"/>
                      </a:cubicBezTo>
                      <a:cubicBezTo>
                        <a:pt x="460920" y="1767117"/>
                        <a:pt x="474629" y="1767117"/>
                        <a:pt x="481483" y="1785493"/>
                      </a:cubicBezTo>
                      <a:cubicBezTo>
                        <a:pt x="488338" y="1803869"/>
                        <a:pt x="488338" y="1810723"/>
                        <a:pt x="497526" y="1817577"/>
                      </a:cubicBezTo>
                      <a:cubicBezTo>
                        <a:pt x="506713" y="1824432"/>
                        <a:pt x="493005" y="1824432"/>
                        <a:pt x="506713" y="1824432"/>
                      </a:cubicBezTo>
                      <a:cubicBezTo>
                        <a:pt x="520422" y="1824432"/>
                        <a:pt x="538798" y="1824432"/>
                        <a:pt x="547985" y="1824432"/>
                      </a:cubicBezTo>
                      <a:cubicBezTo>
                        <a:pt x="557173" y="1824432"/>
                        <a:pt x="586924" y="1824432"/>
                        <a:pt x="593779" y="1824432"/>
                      </a:cubicBezTo>
                      <a:cubicBezTo>
                        <a:pt x="600633" y="1824432"/>
                        <a:pt x="623530" y="1842807"/>
                        <a:pt x="623530" y="1842807"/>
                      </a:cubicBezTo>
                      <a:cubicBezTo>
                        <a:pt x="612008" y="1851995"/>
                        <a:pt x="543319" y="1872558"/>
                        <a:pt x="543319" y="1872558"/>
                      </a:cubicBezTo>
                      <a:lnTo>
                        <a:pt x="479150" y="1900122"/>
                      </a:lnTo>
                      <a:lnTo>
                        <a:pt x="456254" y="1934539"/>
                      </a:lnTo>
                      <a:lnTo>
                        <a:pt x="433357" y="1955102"/>
                      </a:lnTo>
                      <a:lnTo>
                        <a:pt x="437878" y="1980332"/>
                      </a:lnTo>
                      <a:lnTo>
                        <a:pt x="486004" y="1987187"/>
                      </a:lnTo>
                      <a:lnTo>
                        <a:pt x="486004" y="2010083"/>
                      </a:lnTo>
                      <a:lnTo>
                        <a:pt x="449399" y="2051355"/>
                      </a:lnTo>
                      <a:lnTo>
                        <a:pt x="431024" y="2152129"/>
                      </a:lnTo>
                      <a:lnTo>
                        <a:pt x="518089" y="2252903"/>
                      </a:lnTo>
                      <a:lnTo>
                        <a:pt x="508901" y="2312551"/>
                      </a:lnTo>
                      <a:lnTo>
                        <a:pt x="540985" y="2340114"/>
                      </a:lnTo>
                      <a:cubicBezTo>
                        <a:pt x="540985" y="2340114"/>
                        <a:pt x="540985" y="2358490"/>
                        <a:pt x="540985" y="2372199"/>
                      </a:cubicBezTo>
                      <a:cubicBezTo>
                        <a:pt x="540985" y="2385908"/>
                        <a:pt x="540985" y="2408804"/>
                        <a:pt x="540985" y="2408804"/>
                      </a:cubicBezTo>
                      <a:lnTo>
                        <a:pt x="568549" y="2417992"/>
                      </a:lnTo>
                      <a:lnTo>
                        <a:pt x="600633" y="2422513"/>
                      </a:lnTo>
                      <a:cubicBezTo>
                        <a:pt x="600633" y="2422513"/>
                        <a:pt x="586924" y="2422513"/>
                        <a:pt x="600633" y="2472973"/>
                      </a:cubicBezTo>
                      <a:cubicBezTo>
                        <a:pt x="614342" y="2523433"/>
                        <a:pt x="614342" y="2523433"/>
                        <a:pt x="614342" y="2523433"/>
                      </a:cubicBezTo>
                      <a:lnTo>
                        <a:pt x="660135" y="2541808"/>
                      </a:lnTo>
                      <a:lnTo>
                        <a:pt x="692219" y="2528099"/>
                      </a:lnTo>
                      <a:lnTo>
                        <a:pt x="710595" y="2532620"/>
                      </a:lnTo>
                      <a:lnTo>
                        <a:pt x="733491" y="2546329"/>
                      </a:lnTo>
                      <a:lnTo>
                        <a:pt x="747200" y="2518766"/>
                      </a:lnTo>
                      <a:cubicBezTo>
                        <a:pt x="747200" y="2518766"/>
                        <a:pt x="756388" y="2505057"/>
                        <a:pt x="770097" y="2518766"/>
                      </a:cubicBezTo>
                      <a:cubicBezTo>
                        <a:pt x="783805" y="2532475"/>
                        <a:pt x="806702" y="2555371"/>
                        <a:pt x="806702" y="2555371"/>
                      </a:cubicBezTo>
                      <a:lnTo>
                        <a:pt x="852495" y="2518766"/>
                      </a:lnTo>
                      <a:lnTo>
                        <a:pt x="916663" y="2527954"/>
                      </a:lnTo>
                      <a:lnTo>
                        <a:pt x="944227" y="2541662"/>
                      </a:lnTo>
                      <a:lnTo>
                        <a:pt x="921330" y="2587455"/>
                      </a:lnTo>
                      <a:lnTo>
                        <a:pt x="939706" y="2619540"/>
                      </a:lnTo>
                      <a:lnTo>
                        <a:pt x="944227" y="2656145"/>
                      </a:lnTo>
                      <a:lnTo>
                        <a:pt x="1003875" y="2679041"/>
                      </a:lnTo>
                      <a:lnTo>
                        <a:pt x="1026771" y="2734022"/>
                      </a:lnTo>
                      <a:lnTo>
                        <a:pt x="1068043" y="2747731"/>
                      </a:lnTo>
                      <a:lnTo>
                        <a:pt x="1090940" y="2779815"/>
                      </a:lnTo>
                      <a:lnTo>
                        <a:pt x="1113837" y="2807379"/>
                      </a:lnTo>
                      <a:lnTo>
                        <a:pt x="1136733" y="2811900"/>
                      </a:lnTo>
                      <a:lnTo>
                        <a:pt x="1164296" y="2793524"/>
                      </a:lnTo>
                      <a:cubicBezTo>
                        <a:pt x="1164296" y="2793524"/>
                        <a:pt x="1210090" y="2798045"/>
                        <a:pt x="1210090" y="2816421"/>
                      </a:cubicBezTo>
                      <a:cubicBezTo>
                        <a:pt x="1210090" y="2834796"/>
                        <a:pt x="1210090" y="2862214"/>
                        <a:pt x="1210090" y="2862214"/>
                      </a:cubicBezTo>
                      <a:lnTo>
                        <a:pt x="1168817" y="2880590"/>
                      </a:lnTo>
                      <a:lnTo>
                        <a:pt x="1132212" y="2894298"/>
                      </a:lnTo>
                      <a:lnTo>
                        <a:pt x="1141400" y="2972176"/>
                      </a:lnTo>
                      <a:lnTo>
                        <a:pt x="1196381" y="3068429"/>
                      </a:lnTo>
                      <a:cubicBezTo>
                        <a:pt x="1196381" y="3068429"/>
                        <a:pt x="1251362" y="3105034"/>
                        <a:pt x="1256029" y="3082138"/>
                      </a:cubicBezTo>
                      <a:cubicBezTo>
                        <a:pt x="1260549" y="3059241"/>
                        <a:pt x="1260549" y="3027157"/>
                        <a:pt x="1260549" y="3027157"/>
                      </a:cubicBezTo>
                      <a:lnTo>
                        <a:pt x="1311009" y="3022636"/>
                      </a:lnTo>
                      <a:lnTo>
                        <a:pt x="1320197" y="2999739"/>
                      </a:lnTo>
                      <a:lnTo>
                        <a:pt x="1352282" y="2986030"/>
                      </a:lnTo>
                      <a:lnTo>
                        <a:pt x="1393554" y="2963134"/>
                      </a:lnTo>
                      <a:lnTo>
                        <a:pt x="1444013" y="2976843"/>
                      </a:lnTo>
                      <a:lnTo>
                        <a:pt x="1453201" y="2995218"/>
                      </a:lnTo>
                      <a:cubicBezTo>
                        <a:pt x="1453201" y="2995218"/>
                        <a:pt x="1476098" y="3082283"/>
                        <a:pt x="1480765" y="3095992"/>
                      </a:cubicBezTo>
                      <a:cubicBezTo>
                        <a:pt x="1485286" y="3109701"/>
                        <a:pt x="1494474" y="3128076"/>
                        <a:pt x="1494474" y="3128076"/>
                      </a:cubicBezTo>
                      <a:lnTo>
                        <a:pt x="1563163" y="3118889"/>
                      </a:lnTo>
                      <a:lnTo>
                        <a:pt x="1608956" y="3128076"/>
                      </a:lnTo>
                      <a:cubicBezTo>
                        <a:pt x="1608956" y="3128076"/>
                        <a:pt x="1636519" y="3160161"/>
                        <a:pt x="1641040" y="3173869"/>
                      </a:cubicBezTo>
                      <a:cubicBezTo>
                        <a:pt x="1645561" y="3187578"/>
                        <a:pt x="1659416" y="3201433"/>
                        <a:pt x="1659416" y="3201433"/>
                      </a:cubicBezTo>
                      <a:lnTo>
                        <a:pt x="1819838" y="3210621"/>
                      </a:lnTo>
                      <a:lnTo>
                        <a:pt x="1847401" y="3183057"/>
                      </a:lnTo>
                      <a:lnTo>
                        <a:pt x="1911569" y="3205954"/>
                      </a:lnTo>
                      <a:lnTo>
                        <a:pt x="1962030" y="3192245"/>
                      </a:lnTo>
                      <a:lnTo>
                        <a:pt x="2007823" y="3183057"/>
                      </a:lnTo>
                      <a:lnTo>
                        <a:pt x="2085700" y="3183057"/>
                      </a:lnTo>
                      <a:lnTo>
                        <a:pt x="2117784" y="3150973"/>
                      </a:lnTo>
                      <a:lnTo>
                        <a:pt x="2227746" y="3150973"/>
                      </a:lnTo>
                      <a:lnTo>
                        <a:pt x="2241455" y="3178536"/>
                      </a:lnTo>
                      <a:lnTo>
                        <a:pt x="2236934" y="3224329"/>
                      </a:lnTo>
                      <a:lnTo>
                        <a:pt x="2214038" y="3265601"/>
                      </a:lnTo>
                      <a:lnTo>
                        <a:pt x="2264497" y="3371042"/>
                      </a:lnTo>
                      <a:cubicBezTo>
                        <a:pt x="2264497" y="3371042"/>
                        <a:pt x="2259976" y="3389418"/>
                        <a:pt x="2259976" y="3403127"/>
                      </a:cubicBezTo>
                      <a:cubicBezTo>
                        <a:pt x="2259976" y="3416835"/>
                        <a:pt x="2218704" y="3444399"/>
                        <a:pt x="2218704" y="3458108"/>
                      </a:cubicBezTo>
                      <a:cubicBezTo>
                        <a:pt x="2218704" y="3471816"/>
                        <a:pt x="2200329" y="3503901"/>
                        <a:pt x="2200329" y="3503901"/>
                      </a:cubicBezTo>
                      <a:cubicBezTo>
                        <a:pt x="2200329" y="3503901"/>
                        <a:pt x="2159056" y="3549694"/>
                        <a:pt x="2159056" y="3563548"/>
                      </a:cubicBezTo>
                      <a:cubicBezTo>
                        <a:pt x="2159056" y="3568944"/>
                        <a:pt x="2159056" y="3599133"/>
                        <a:pt x="2159056" y="3633696"/>
                      </a:cubicBezTo>
                      <a:lnTo>
                        <a:pt x="2172765" y="3627717"/>
                      </a:lnTo>
                      <a:lnTo>
                        <a:pt x="2255309" y="3581924"/>
                      </a:lnTo>
                      <a:lnTo>
                        <a:pt x="2266831" y="3552173"/>
                      </a:lnTo>
                      <a:lnTo>
                        <a:pt x="2296582" y="3542985"/>
                      </a:lnTo>
                      <a:lnTo>
                        <a:pt x="2305769" y="3549839"/>
                      </a:lnTo>
                      <a:cubicBezTo>
                        <a:pt x="2305769" y="3549839"/>
                        <a:pt x="2312624" y="3554360"/>
                        <a:pt x="2312624" y="3563548"/>
                      </a:cubicBezTo>
                      <a:cubicBezTo>
                        <a:pt x="2312624" y="3572736"/>
                        <a:pt x="2321812" y="3563548"/>
                        <a:pt x="2312624" y="3572736"/>
                      </a:cubicBezTo>
                      <a:cubicBezTo>
                        <a:pt x="2303436" y="3581924"/>
                        <a:pt x="2319478" y="3577257"/>
                        <a:pt x="2303436" y="3581924"/>
                      </a:cubicBezTo>
                      <a:cubicBezTo>
                        <a:pt x="2287394" y="3586445"/>
                        <a:pt x="2246122" y="3652947"/>
                        <a:pt x="2246122" y="3652947"/>
                      </a:cubicBezTo>
                      <a:lnTo>
                        <a:pt x="2252976" y="3675843"/>
                      </a:lnTo>
                      <a:cubicBezTo>
                        <a:pt x="2230079" y="3680364"/>
                        <a:pt x="2241455" y="3678177"/>
                        <a:pt x="2218559" y="3682698"/>
                      </a:cubicBezTo>
                      <a:cubicBezTo>
                        <a:pt x="2195662" y="3687219"/>
                        <a:pt x="2195662" y="3687219"/>
                        <a:pt x="2195662" y="3687219"/>
                      </a:cubicBezTo>
                      <a:lnTo>
                        <a:pt x="2181953" y="3703261"/>
                      </a:lnTo>
                      <a:lnTo>
                        <a:pt x="2188807" y="3721636"/>
                      </a:lnTo>
                      <a:lnTo>
                        <a:pt x="2211704" y="3742199"/>
                      </a:lnTo>
                      <a:lnTo>
                        <a:pt x="2230079" y="3744533"/>
                      </a:lnTo>
                      <a:lnTo>
                        <a:pt x="2246122" y="3740012"/>
                      </a:lnTo>
                      <a:lnTo>
                        <a:pt x="2275873" y="3746866"/>
                      </a:lnTo>
                      <a:lnTo>
                        <a:pt x="2298769" y="3753721"/>
                      </a:lnTo>
                      <a:lnTo>
                        <a:pt x="2298769" y="3762909"/>
                      </a:lnTo>
                      <a:lnTo>
                        <a:pt x="2280394" y="3774430"/>
                      </a:lnTo>
                      <a:lnTo>
                        <a:pt x="2243788" y="3774430"/>
                      </a:lnTo>
                      <a:lnTo>
                        <a:pt x="2227746" y="3797326"/>
                      </a:lnTo>
                      <a:lnTo>
                        <a:pt x="2236934" y="3808847"/>
                      </a:lnTo>
                      <a:lnTo>
                        <a:pt x="2239267" y="3829411"/>
                      </a:lnTo>
                      <a:lnTo>
                        <a:pt x="2234746" y="3927997"/>
                      </a:lnTo>
                      <a:cubicBezTo>
                        <a:pt x="2234746" y="3927997"/>
                        <a:pt x="2227892" y="3937185"/>
                        <a:pt x="2209517" y="3939518"/>
                      </a:cubicBezTo>
                      <a:cubicBezTo>
                        <a:pt x="2191141" y="3941851"/>
                        <a:pt x="2163723" y="3951039"/>
                        <a:pt x="2163723" y="3951039"/>
                      </a:cubicBezTo>
                      <a:cubicBezTo>
                        <a:pt x="2152202" y="3957894"/>
                        <a:pt x="2143160" y="3962561"/>
                        <a:pt x="2143160" y="3969415"/>
                      </a:cubicBezTo>
                      <a:lnTo>
                        <a:pt x="2154681" y="3976269"/>
                      </a:lnTo>
                      <a:cubicBezTo>
                        <a:pt x="2154681" y="3976269"/>
                        <a:pt x="2166203" y="3980790"/>
                        <a:pt x="2159202" y="3989978"/>
                      </a:cubicBezTo>
                      <a:cubicBezTo>
                        <a:pt x="2152348" y="3999166"/>
                        <a:pt x="2152348" y="3999166"/>
                        <a:pt x="2152348" y="3999166"/>
                      </a:cubicBezTo>
                      <a:lnTo>
                        <a:pt x="2159202" y="4012875"/>
                      </a:lnTo>
                      <a:lnTo>
                        <a:pt x="2175245" y="4015208"/>
                      </a:lnTo>
                      <a:lnTo>
                        <a:pt x="2204996" y="4015208"/>
                      </a:lnTo>
                      <a:lnTo>
                        <a:pt x="2248601" y="4015208"/>
                      </a:lnTo>
                      <a:lnTo>
                        <a:pt x="2269164" y="4038105"/>
                      </a:lnTo>
                      <a:lnTo>
                        <a:pt x="2298915" y="4044959"/>
                      </a:lnTo>
                      <a:cubicBezTo>
                        <a:pt x="2298915" y="4044959"/>
                        <a:pt x="2305769" y="4035771"/>
                        <a:pt x="2317291" y="4035771"/>
                      </a:cubicBezTo>
                      <a:cubicBezTo>
                        <a:pt x="2328812" y="4035771"/>
                        <a:pt x="2349375" y="4038105"/>
                        <a:pt x="2349375" y="4038105"/>
                      </a:cubicBezTo>
                      <a:cubicBezTo>
                        <a:pt x="2349375" y="4038105"/>
                        <a:pt x="2342521" y="4042625"/>
                        <a:pt x="2351709" y="4047292"/>
                      </a:cubicBezTo>
                      <a:cubicBezTo>
                        <a:pt x="2360896" y="4051813"/>
                        <a:pt x="2376938" y="4056480"/>
                        <a:pt x="2383793" y="4056480"/>
                      </a:cubicBezTo>
                      <a:cubicBezTo>
                        <a:pt x="2390647" y="4056480"/>
                        <a:pt x="2411356" y="4049626"/>
                        <a:pt x="2420398" y="4049626"/>
                      </a:cubicBezTo>
                      <a:cubicBezTo>
                        <a:pt x="2429586" y="4049626"/>
                        <a:pt x="2443295" y="4045105"/>
                        <a:pt x="2461670" y="4049626"/>
                      </a:cubicBezTo>
                      <a:cubicBezTo>
                        <a:pt x="2480046" y="4054147"/>
                        <a:pt x="2548444" y="4100086"/>
                        <a:pt x="2548444" y="4100086"/>
                      </a:cubicBezTo>
                      <a:lnTo>
                        <a:pt x="2548735" y="146"/>
                      </a:lnTo>
                      <a:lnTo>
                        <a:pt x="1204110" y="0"/>
                      </a:lnTo>
                      <a:lnTo>
                        <a:pt x="1259237" y="43606"/>
                      </a:lnTo>
                      <a:lnTo>
                        <a:pt x="1219569" y="86336"/>
                      </a:lnTo>
                      <a:lnTo>
                        <a:pt x="1268425" y="190173"/>
                      </a:lnTo>
                      <a:lnTo>
                        <a:pt x="1233278" y="213069"/>
                      </a:lnTo>
                      <a:lnTo>
                        <a:pt x="1205714" y="235966"/>
                      </a:lnTo>
                      <a:lnTo>
                        <a:pt x="1182818" y="235966"/>
                      </a:lnTo>
                      <a:lnTo>
                        <a:pt x="1104940" y="240487"/>
                      </a:lnTo>
                      <a:cubicBezTo>
                        <a:pt x="1082044" y="231299"/>
                        <a:pt x="1077377" y="212923"/>
                        <a:pt x="1077377" y="212923"/>
                      </a:cubicBezTo>
                      <a:lnTo>
                        <a:pt x="1072856" y="176318"/>
                      </a:lnTo>
                      <a:cubicBezTo>
                        <a:pt x="1072856" y="176318"/>
                        <a:pt x="1040772" y="176318"/>
                        <a:pt x="1072856" y="139713"/>
                      </a:cubicBezTo>
                      <a:cubicBezTo>
                        <a:pt x="1104940" y="103107"/>
                        <a:pt x="1104940" y="103107"/>
                        <a:pt x="1104940" y="103107"/>
                      </a:cubicBezTo>
                      <a:lnTo>
                        <a:pt x="1008687" y="11375"/>
                      </a:lnTo>
                      <a:lnTo>
                        <a:pt x="953706" y="43460"/>
                      </a:lnTo>
                      <a:lnTo>
                        <a:pt x="926143" y="80065"/>
                      </a:lnTo>
                      <a:lnTo>
                        <a:pt x="848265" y="89253"/>
                      </a:lnTo>
                      <a:lnTo>
                        <a:pt x="875829" y="107628"/>
                      </a:lnTo>
                      <a:lnTo>
                        <a:pt x="926289" y="112149"/>
                      </a:lnTo>
                      <a:lnTo>
                        <a:pt x="967561" y="199215"/>
                      </a:lnTo>
                      <a:lnTo>
                        <a:pt x="1013354" y="277092"/>
                      </a:lnTo>
                      <a:lnTo>
                        <a:pt x="1036251" y="286280"/>
                      </a:lnTo>
                      <a:lnTo>
                        <a:pt x="1082044" y="290801"/>
                      </a:lnTo>
                      <a:lnTo>
                        <a:pt x="1109607" y="322885"/>
                      </a:lnTo>
                      <a:lnTo>
                        <a:pt x="1146213" y="396241"/>
                      </a:lnTo>
                      <a:lnTo>
                        <a:pt x="1150734" y="423805"/>
                      </a:lnTo>
                      <a:lnTo>
                        <a:pt x="1150734" y="469598"/>
                      </a:lnTo>
                      <a:lnTo>
                        <a:pt x="1127837" y="474119"/>
                      </a:lnTo>
                      <a:lnTo>
                        <a:pt x="1086565" y="451222"/>
                      </a:lnTo>
                      <a:lnTo>
                        <a:pt x="1086565" y="428326"/>
                      </a:lnTo>
                      <a:lnTo>
                        <a:pt x="976603" y="423805"/>
                      </a:lnTo>
                      <a:lnTo>
                        <a:pt x="985791" y="442180"/>
                      </a:lnTo>
                      <a:lnTo>
                        <a:pt x="985791" y="474265"/>
                      </a:lnTo>
                      <a:cubicBezTo>
                        <a:pt x="985791" y="474265"/>
                        <a:pt x="994979" y="483453"/>
                        <a:pt x="994979" y="501828"/>
                      </a:cubicBezTo>
                      <a:cubicBezTo>
                        <a:pt x="994979" y="520204"/>
                        <a:pt x="972082" y="556809"/>
                        <a:pt x="972082" y="556809"/>
                      </a:cubicBezTo>
                      <a:lnTo>
                        <a:pt x="944519" y="616457"/>
                      </a:lnTo>
                      <a:lnTo>
                        <a:pt x="907914" y="694334"/>
                      </a:lnTo>
                      <a:lnTo>
                        <a:pt x="944519" y="730939"/>
                      </a:lnTo>
                      <a:lnTo>
                        <a:pt x="1031584" y="744648"/>
                      </a:lnTo>
                      <a:lnTo>
                        <a:pt x="1059147" y="781253"/>
                      </a:lnTo>
                      <a:lnTo>
                        <a:pt x="1086711" y="817859"/>
                      </a:lnTo>
                      <a:cubicBezTo>
                        <a:pt x="1086711" y="817859"/>
                        <a:pt x="1045439" y="831568"/>
                        <a:pt x="1031730" y="831568"/>
                      </a:cubicBezTo>
                      <a:cubicBezTo>
                        <a:pt x="1018021" y="831568"/>
                        <a:pt x="885017" y="845276"/>
                        <a:pt x="885017" y="845276"/>
                      </a:cubicBezTo>
                      <a:lnTo>
                        <a:pt x="761201" y="804004"/>
                      </a:lnTo>
                      <a:lnTo>
                        <a:pt x="756679" y="831568"/>
                      </a:lnTo>
                      <a:cubicBezTo>
                        <a:pt x="756679" y="831568"/>
                        <a:pt x="750554" y="842214"/>
                        <a:pt x="756679" y="854464"/>
                      </a:cubicBezTo>
                      <a:cubicBezTo>
                        <a:pt x="770388" y="882027"/>
                        <a:pt x="825369" y="918633"/>
                        <a:pt x="825369" y="918633"/>
                      </a:cubicBezTo>
                      <a:lnTo>
                        <a:pt x="871162" y="904924"/>
                      </a:lnTo>
                      <a:lnTo>
                        <a:pt x="926143" y="904924"/>
                      </a:lnTo>
                      <a:lnTo>
                        <a:pt x="939852" y="964572"/>
                      </a:lnTo>
                      <a:cubicBezTo>
                        <a:pt x="939852" y="964572"/>
                        <a:pt x="944373" y="996656"/>
                        <a:pt x="930664" y="1005844"/>
                      </a:cubicBezTo>
                      <a:cubicBezTo>
                        <a:pt x="916955" y="1015032"/>
                        <a:pt x="944373" y="1037928"/>
                        <a:pt x="898580" y="1037928"/>
                      </a:cubicBezTo>
                      <a:cubicBezTo>
                        <a:pt x="852787" y="1037928"/>
                        <a:pt x="793139" y="1037928"/>
                        <a:pt x="793139" y="1037928"/>
                      </a:cubicBezTo>
                      <a:lnTo>
                        <a:pt x="779430" y="987468"/>
                      </a:lnTo>
                      <a:lnTo>
                        <a:pt x="738158" y="987468"/>
                      </a:lnTo>
                      <a:lnTo>
                        <a:pt x="706074" y="991989"/>
                      </a:lnTo>
                      <a:lnTo>
                        <a:pt x="641905" y="895736"/>
                      </a:lnTo>
                      <a:lnTo>
                        <a:pt x="586924" y="859131"/>
                      </a:lnTo>
                      <a:lnTo>
                        <a:pt x="596112" y="781253"/>
                      </a:lnTo>
                      <a:lnTo>
                        <a:pt x="559507" y="749169"/>
                      </a:lnTo>
                      <a:lnTo>
                        <a:pt x="481629" y="744648"/>
                      </a:lnTo>
                      <a:cubicBezTo>
                        <a:pt x="481629" y="744648"/>
                        <a:pt x="426649" y="735460"/>
                        <a:pt x="408273" y="721752"/>
                      </a:cubicBezTo>
                      <a:cubicBezTo>
                        <a:pt x="389897" y="708043"/>
                        <a:pt x="339583" y="657583"/>
                        <a:pt x="339583" y="657583"/>
                      </a:cubicBezTo>
                      <a:cubicBezTo>
                        <a:pt x="339583" y="657583"/>
                        <a:pt x="312020" y="625499"/>
                        <a:pt x="330395" y="625499"/>
                      </a:cubicBezTo>
                      <a:cubicBezTo>
                        <a:pt x="348771" y="625499"/>
                        <a:pt x="422128" y="625499"/>
                        <a:pt x="422128" y="625499"/>
                      </a:cubicBezTo>
                      <a:cubicBezTo>
                        <a:pt x="422128" y="625499"/>
                        <a:pt x="394564" y="639207"/>
                        <a:pt x="422128" y="653062"/>
                      </a:cubicBezTo>
                      <a:cubicBezTo>
                        <a:pt x="449691" y="666771"/>
                        <a:pt x="490817" y="694334"/>
                        <a:pt x="509192" y="685146"/>
                      </a:cubicBezTo>
                      <a:cubicBezTo>
                        <a:pt x="527568" y="675959"/>
                        <a:pt x="550465" y="662250"/>
                        <a:pt x="577882" y="662250"/>
                      </a:cubicBezTo>
                      <a:cubicBezTo>
                        <a:pt x="605446" y="662250"/>
                        <a:pt x="687844" y="662250"/>
                        <a:pt x="687844" y="662250"/>
                      </a:cubicBezTo>
                      <a:lnTo>
                        <a:pt x="811660" y="648541"/>
                      </a:lnTo>
                      <a:lnTo>
                        <a:pt x="903393" y="570664"/>
                      </a:lnTo>
                      <a:lnTo>
                        <a:pt x="917101" y="387345"/>
                      </a:lnTo>
                      <a:lnTo>
                        <a:pt x="857453" y="341552"/>
                      </a:lnTo>
                      <a:lnTo>
                        <a:pt x="811660" y="286571"/>
                      </a:lnTo>
                      <a:lnTo>
                        <a:pt x="687844" y="291092"/>
                      </a:lnTo>
                      <a:lnTo>
                        <a:pt x="587070" y="286571"/>
                      </a:lnTo>
                      <a:lnTo>
                        <a:pt x="490817" y="226924"/>
                      </a:lnTo>
                      <a:lnTo>
                        <a:pt x="325875" y="226924"/>
                      </a:lnTo>
                      <a:lnTo>
                        <a:pt x="270893" y="254487"/>
                      </a:lnTo>
                      <a:lnTo>
                        <a:pt x="170119" y="263675"/>
                      </a:lnTo>
                      <a:cubicBezTo>
                        <a:pt x="170119" y="263675"/>
                        <a:pt x="151744" y="254487"/>
                        <a:pt x="151744" y="240778"/>
                      </a:cubicBezTo>
                      <a:cubicBezTo>
                        <a:pt x="151744" y="227070"/>
                        <a:pt x="156265" y="199506"/>
                        <a:pt x="156265" y="199506"/>
                      </a:cubicBezTo>
                      <a:lnTo>
                        <a:pt x="92096" y="199506"/>
                      </a:lnTo>
                      <a:lnTo>
                        <a:pt x="92096" y="222403"/>
                      </a:lnTo>
                      <a:cubicBezTo>
                        <a:pt x="92096" y="222403"/>
                        <a:pt x="110472" y="254487"/>
                        <a:pt x="92096" y="254487"/>
                      </a:cubicBezTo>
                      <a:cubicBezTo>
                        <a:pt x="73721" y="254487"/>
                        <a:pt x="50824" y="254487"/>
                        <a:pt x="50824" y="254487"/>
                      </a:cubicBezTo>
                      <a:lnTo>
                        <a:pt x="50824" y="304947"/>
                      </a:lnTo>
                      <a:lnTo>
                        <a:pt x="73" y="350886"/>
                      </a:lnTo>
                      <a:close/>
                    </a:path>
                  </a:pathLst>
                </a:custGeom>
                <a:gradFill>
                  <a:gsLst>
                    <a:gs pos="0">
                      <a:schemeClr val="accent1"/>
                    </a:gs>
                    <a:gs pos="100000">
                      <a:srgbClr val="56A9F3"/>
                    </a:gs>
                  </a:gsLst>
                  <a:lin ang="2700000" scaled="0"/>
                </a:gra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1606" name="Google Shape;1606;p29"/>
              <p:cNvSpPr/>
              <p:nvPr/>
            </p:nvSpPr>
            <p:spPr>
              <a:xfrm>
                <a:off x="8519802" y="2320572"/>
                <a:ext cx="14584" cy="14584"/>
              </a:xfrm>
              <a:custGeom>
                <a:rect b="b" l="l" r="r" t="t"/>
                <a:pathLst>
                  <a:path extrusionOk="0" h="120000" w="120000">
                    <a:moveTo>
                      <a:pt x="31201" y="0"/>
                    </a:moveTo>
                    <a:cubicBezTo>
                      <a:pt x="20398" y="2403"/>
                      <a:pt x="10795" y="5998"/>
                      <a:pt x="0" y="8401"/>
                    </a:cubicBezTo>
                    <a:cubicBezTo>
                      <a:pt x="10795" y="4797"/>
                      <a:pt x="20398" y="2403"/>
                      <a:pt x="31201"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07" name="Google Shape;1607;p29"/>
              <p:cNvSpPr/>
              <p:nvPr/>
            </p:nvSpPr>
            <p:spPr>
              <a:xfrm>
                <a:off x="8525199" y="2319259"/>
                <a:ext cx="14584" cy="14584"/>
              </a:xfrm>
              <a:custGeom>
                <a:rect b="b" l="l" r="r" t="t"/>
                <a:pathLst>
                  <a:path extrusionOk="0" h="120000" w="120000">
                    <a:moveTo>
                      <a:pt x="28799" y="0"/>
                    </a:moveTo>
                    <a:cubicBezTo>
                      <a:pt x="19196" y="2403"/>
                      <a:pt x="9602" y="4797"/>
                      <a:pt x="0" y="7200"/>
                    </a:cubicBezTo>
                    <a:cubicBezTo>
                      <a:pt x="8401" y="4797"/>
                      <a:pt x="19196" y="2403"/>
                      <a:pt x="28799"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08" name="Google Shape;1608;p29"/>
              <p:cNvSpPr/>
              <p:nvPr/>
            </p:nvSpPr>
            <p:spPr>
              <a:xfrm>
                <a:off x="8529720" y="2317801"/>
                <a:ext cx="14584" cy="14584"/>
              </a:xfrm>
              <a:custGeom>
                <a:rect b="b" l="l" r="r" t="t"/>
                <a:pathLst>
                  <a:path extrusionOk="0" h="120000" w="120000">
                    <a:moveTo>
                      <a:pt x="32394" y="0"/>
                    </a:moveTo>
                    <a:cubicBezTo>
                      <a:pt x="21599" y="2403"/>
                      <a:pt x="10795" y="5998"/>
                      <a:pt x="0" y="8401"/>
                    </a:cubicBezTo>
                    <a:cubicBezTo>
                      <a:pt x="10795" y="5998"/>
                      <a:pt x="21599" y="3604"/>
                      <a:pt x="32394"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09" name="Google Shape;1609;p29"/>
              <p:cNvSpPr/>
              <p:nvPr/>
            </p:nvSpPr>
            <p:spPr>
              <a:xfrm>
                <a:off x="8519073" y="2321739"/>
                <a:ext cx="14584" cy="14584"/>
              </a:xfrm>
              <a:custGeom>
                <a:rect b="b" l="l" r="r" t="t"/>
                <a:pathLst>
                  <a:path extrusionOk="0" h="120000" w="120000">
                    <a:moveTo>
                      <a:pt x="0" y="0"/>
                    </a:moveTo>
                    <a:lnTo>
                      <a:pt x="0" y="0"/>
                    </a:lnTo>
                    <a:lnTo>
                      <a:pt x="0" y="0"/>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10" name="Google Shape;1610;p29"/>
              <p:cNvSpPr/>
              <p:nvPr/>
            </p:nvSpPr>
            <p:spPr>
              <a:xfrm>
                <a:off x="8535115" y="2316634"/>
                <a:ext cx="14584" cy="14584"/>
              </a:xfrm>
              <a:custGeom>
                <a:rect b="b" l="l" r="r" t="t"/>
                <a:pathLst>
                  <a:path extrusionOk="0" h="120000" w="120000">
                    <a:moveTo>
                      <a:pt x="24002" y="0"/>
                    </a:moveTo>
                    <a:cubicBezTo>
                      <a:pt x="15601" y="2403"/>
                      <a:pt x="8401" y="4797"/>
                      <a:pt x="0" y="7200"/>
                    </a:cubicBezTo>
                    <a:cubicBezTo>
                      <a:pt x="8401" y="4797"/>
                      <a:pt x="15601" y="2403"/>
                      <a:pt x="24002"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11" name="Google Shape;1611;p29"/>
              <p:cNvSpPr/>
              <p:nvPr/>
            </p:nvSpPr>
            <p:spPr>
              <a:xfrm>
                <a:off x="8556262" y="2311384"/>
                <a:ext cx="14584" cy="14584"/>
              </a:xfrm>
              <a:custGeom>
                <a:rect b="b" l="l" r="r" t="t"/>
                <a:pathLst>
                  <a:path extrusionOk="0" h="120000" w="120000">
                    <a:moveTo>
                      <a:pt x="2403" y="0"/>
                    </a:moveTo>
                    <a:cubicBezTo>
                      <a:pt x="2403" y="0"/>
                      <a:pt x="1201" y="0"/>
                      <a:pt x="0" y="1201"/>
                    </a:cubicBezTo>
                    <a:cubicBezTo>
                      <a:pt x="1201" y="0"/>
                      <a:pt x="2403" y="0"/>
                      <a:pt x="2403"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12" name="Google Shape;1612;p29"/>
              <p:cNvSpPr/>
              <p:nvPr/>
            </p:nvSpPr>
            <p:spPr>
              <a:xfrm>
                <a:off x="8554949" y="2311530"/>
                <a:ext cx="14584" cy="14584"/>
              </a:xfrm>
              <a:custGeom>
                <a:rect b="b" l="l" r="r" t="t"/>
                <a:pathLst>
                  <a:path extrusionOk="0" h="120000" w="120000">
                    <a:moveTo>
                      <a:pt x="8401" y="0"/>
                    </a:moveTo>
                    <a:cubicBezTo>
                      <a:pt x="5998" y="0"/>
                      <a:pt x="3596" y="1201"/>
                      <a:pt x="0" y="2403"/>
                    </a:cubicBezTo>
                    <a:cubicBezTo>
                      <a:pt x="4797" y="1201"/>
                      <a:pt x="7200" y="1201"/>
                      <a:pt x="8401"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13" name="Google Shape;1613;p29"/>
              <p:cNvSpPr/>
              <p:nvPr/>
            </p:nvSpPr>
            <p:spPr>
              <a:xfrm>
                <a:off x="8553199" y="2311968"/>
                <a:ext cx="14584" cy="14584"/>
              </a:xfrm>
              <a:custGeom>
                <a:rect b="b" l="l" r="r" t="t"/>
                <a:pathLst>
                  <a:path extrusionOk="0" h="120000" w="120000">
                    <a:moveTo>
                      <a:pt x="13198" y="0"/>
                    </a:moveTo>
                    <a:cubicBezTo>
                      <a:pt x="9602" y="1201"/>
                      <a:pt x="4797" y="2403"/>
                      <a:pt x="0" y="3596"/>
                    </a:cubicBezTo>
                    <a:cubicBezTo>
                      <a:pt x="4797" y="2403"/>
                      <a:pt x="9602" y="1201"/>
                      <a:pt x="13198"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14" name="Google Shape;1614;p29"/>
              <p:cNvSpPr/>
              <p:nvPr/>
            </p:nvSpPr>
            <p:spPr>
              <a:xfrm>
                <a:off x="8550574" y="2312551"/>
                <a:ext cx="14584" cy="14584"/>
              </a:xfrm>
              <a:custGeom>
                <a:rect b="b" l="l" r="r" t="t"/>
                <a:pathLst>
                  <a:path extrusionOk="0" h="120000" w="120000">
                    <a:moveTo>
                      <a:pt x="14399" y="0"/>
                    </a:moveTo>
                    <a:cubicBezTo>
                      <a:pt x="9602" y="1201"/>
                      <a:pt x="4797" y="2403"/>
                      <a:pt x="0" y="3596"/>
                    </a:cubicBezTo>
                    <a:cubicBezTo>
                      <a:pt x="5998" y="3596"/>
                      <a:pt x="10795" y="1201"/>
                      <a:pt x="14399"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15" name="Google Shape;1615;p29"/>
              <p:cNvSpPr/>
              <p:nvPr/>
            </p:nvSpPr>
            <p:spPr>
              <a:xfrm>
                <a:off x="8543866" y="2314447"/>
                <a:ext cx="14584" cy="14584"/>
              </a:xfrm>
              <a:custGeom>
                <a:rect b="b" l="l" r="r" t="t"/>
                <a:pathLst>
                  <a:path extrusionOk="0" h="120000" w="120000">
                    <a:moveTo>
                      <a:pt x="17995" y="0"/>
                    </a:moveTo>
                    <a:cubicBezTo>
                      <a:pt x="11997" y="1201"/>
                      <a:pt x="5998" y="3596"/>
                      <a:pt x="0" y="4797"/>
                    </a:cubicBezTo>
                    <a:cubicBezTo>
                      <a:pt x="5998" y="2403"/>
                      <a:pt x="11997" y="1201"/>
                      <a:pt x="17995"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16" name="Google Shape;1616;p29"/>
              <p:cNvSpPr/>
              <p:nvPr/>
            </p:nvSpPr>
            <p:spPr>
              <a:xfrm>
                <a:off x="8547074" y="2313280"/>
                <a:ext cx="14584" cy="14584"/>
              </a:xfrm>
              <a:custGeom>
                <a:rect b="b" l="l" r="r" t="t"/>
                <a:pathLst>
                  <a:path extrusionOk="0" h="120000" w="120000">
                    <a:moveTo>
                      <a:pt x="22800" y="0"/>
                    </a:moveTo>
                    <a:cubicBezTo>
                      <a:pt x="15601" y="2403"/>
                      <a:pt x="8401" y="3596"/>
                      <a:pt x="0" y="5998"/>
                    </a:cubicBezTo>
                    <a:cubicBezTo>
                      <a:pt x="8401" y="4797"/>
                      <a:pt x="16802" y="2403"/>
                      <a:pt x="2280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17" name="Google Shape;1617;p29"/>
              <p:cNvSpPr/>
              <p:nvPr/>
            </p:nvSpPr>
            <p:spPr>
              <a:xfrm>
                <a:off x="8539053" y="2315322"/>
                <a:ext cx="14584" cy="14584"/>
              </a:xfrm>
              <a:custGeom>
                <a:rect b="b" l="l" r="r" t="t"/>
                <a:pathLst>
                  <a:path extrusionOk="0" h="120000" w="120000">
                    <a:moveTo>
                      <a:pt x="28799" y="0"/>
                    </a:moveTo>
                    <a:cubicBezTo>
                      <a:pt x="19196" y="2403"/>
                      <a:pt x="9602" y="4797"/>
                      <a:pt x="0" y="8401"/>
                    </a:cubicBezTo>
                    <a:cubicBezTo>
                      <a:pt x="10795" y="5998"/>
                      <a:pt x="20398" y="3596"/>
                      <a:pt x="28799"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1618" name="Google Shape;1618;p29"/>
              <p:cNvGrpSpPr/>
              <p:nvPr/>
            </p:nvGrpSpPr>
            <p:grpSpPr>
              <a:xfrm>
                <a:off x="8624806" y="494536"/>
                <a:ext cx="918924" cy="2410554"/>
                <a:chOff x="8624806" y="494536"/>
                <a:chExt cx="918924" cy="2410554"/>
              </a:xfrm>
            </p:grpSpPr>
            <p:sp>
              <p:nvSpPr>
                <p:cNvPr id="1619" name="Google Shape;1619;p29"/>
                <p:cNvSpPr/>
                <p:nvPr/>
              </p:nvSpPr>
              <p:spPr>
                <a:xfrm>
                  <a:off x="9226679" y="526766"/>
                  <a:ext cx="14584" cy="14584"/>
                </a:xfrm>
                <a:custGeom>
                  <a:rect b="b" l="l" r="r" t="t"/>
                  <a:pathLst>
                    <a:path extrusionOk="0" h="120000" w="120000">
                      <a:moveTo>
                        <a:pt x="0" y="0"/>
                      </a:moveTo>
                      <a:cubicBezTo>
                        <a:pt x="3596" y="4797"/>
                        <a:pt x="8401" y="9602"/>
                        <a:pt x="10795" y="14399"/>
                      </a:cubicBezTo>
                      <a:cubicBezTo>
                        <a:pt x="8401" y="9602"/>
                        <a:pt x="3596" y="4797"/>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20" name="Google Shape;1620;p29"/>
                <p:cNvSpPr/>
                <p:nvPr/>
              </p:nvSpPr>
              <p:spPr>
                <a:xfrm>
                  <a:off x="9222595" y="521516"/>
                  <a:ext cx="14584" cy="14584"/>
                </a:xfrm>
                <a:custGeom>
                  <a:rect b="b" l="l" r="r" t="t"/>
                  <a:pathLst>
                    <a:path extrusionOk="0" h="120000" w="120000">
                      <a:moveTo>
                        <a:pt x="0" y="0"/>
                      </a:moveTo>
                      <a:cubicBezTo>
                        <a:pt x="5998" y="7200"/>
                        <a:pt x="10795" y="13198"/>
                        <a:pt x="15601" y="20398"/>
                      </a:cubicBezTo>
                      <a:cubicBezTo>
                        <a:pt x="10795" y="13198"/>
                        <a:pt x="4797" y="7200"/>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21" name="Google Shape;1621;p29"/>
                <p:cNvSpPr/>
                <p:nvPr/>
              </p:nvSpPr>
              <p:spPr>
                <a:xfrm>
                  <a:off x="9331099" y="550684"/>
                  <a:ext cx="14584" cy="14584"/>
                </a:xfrm>
                <a:custGeom>
                  <a:rect b="b" l="l" r="r" t="t"/>
                  <a:pathLst>
                    <a:path extrusionOk="0" h="120000" w="120000">
                      <a:moveTo>
                        <a:pt x="5998" y="0"/>
                      </a:moveTo>
                      <a:lnTo>
                        <a:pt x="0" y="24002"/>
                      </a:lnTo>
                      <a:lnTo>
                        <a:pt x="5998" y="0"/>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22" name="Google Shape;1622;p29"/>
                <p:cNvSpPr/>
                <p:nvPr/>
              </p:nvSpPr>
              <p:spPr>
                <a:xfrm>
                  <a:off x="9224929" y="524579"/>
                  <a:ext cx="14584" cy="14584"/>
                </a:xfrm>
                <a:custGeom>
                  <a:rect b="b" l="l" r="r" t="t"/>
                  <a:pathLst>
                    <a:path extrusionOk="0" h="120000" w="120000">
                      <a:moveTo>
                        <a:pt x="0" y="0"/>
                      </a:moveTo>
                      <a:cubicBezTo>
                        <a:pt x="3596" y="4797"/>
                        <a:pt x="7200" y="8401"/>
                        <a:pt x="10795" y="13198"/>
                      </a:cubicBezTo>
                      <a:cubicBezTo>
                        <a:pt x="7200" y="8401"/>
                        <a:pt x="3596" y="3596"/>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23" name="Google Shape;1623;p29"/>
                <p:cNvSpPr/>
                <p:nvPr/>
              </p:nvSpPr>
              <p:spPr>
                <a:xfrm>
                  <a:off x="9528417" y="1018969"/>
                  <a:ext cx="14584" cy="14584"/>
                </a:xfrm>
                <a:custGeom>
                  <a:rect b="b" l="l" r="r" t="t"/>
                  <a:pathLst>
                    <a:path extrusionOk="0" h="120000" w="120000">
                      <a:moveTo>
                        <a:pt x="0" y="0"/>
                      </a:moveTo>
                      <a:cubicBezTo>
                        <a:pt x="1201" y="0"/>
                        <a:pt x="2403" y="0"/>
                        <a:pt x="4797" y="1201"/>
                      </a:cubicBezTo>
                      <a:cubicBezTo>
                        <a:pt x="3596" y="0"/>
                        <a:pt x="1201" y="0"/>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24" name="Google Shape;1624;p29"/>
                <p:cNvSpPr/>
                <p:nvPr/>
              </p:nvSpPr>
              <p:spPr>
                <a:xfrm>
                  <a:off x="9478978" y="1037199"/>
                  <a:ext cx="14584" cy="14584"/>
                </a:xfrm>
                <a:custGeom>
                  <a:rect b="b" l="l" r="r" t="t"/>
                  <a:pathLst>
                    <a:path extrusionOk="0" h="120000" w="120000">
                      <a:moveTo>
                        <a:pt x="27597" y="0"/>
                      </a:moveTo>
                      <a:cubicBezTo>
                        <a:pt x="19196" y="5998"/>
                        <a:pt x="9602" y="11997"/>
                        <a:pt x="0" y="15601"/>
                      </a:cubicBezTo>
                      <a:cubicBezTo>
                        <a:pt x="9602" y="11997"/>
                        <a:pt x="19196" y="5998"/>
                        <a:pt x="27597"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25" name="Google Shape;1625;p29"/>
                <p:cNvSpPr/>
                <p:nvPr/>
              </p:nvSpPr>
              <p:spPr>
                <a:xfrm>
                  <a:off x="9529146" y="1019115"/>
                  <a:ext cx="14584" cy="14584"/>
                </a:xfrm>
                <a:custGeom>
                  <a:rect b="b" l="l" r="r" t="t"/>
                  <a:pathLst>
                    <a:path extrusionOk="0" h="120000" w="120000">
                      <a:moveTo>
                        <a:pt x="0" y="0"/>
                      </a:moveTo>
                      <a:cubicBezTo>
                        <a:pt x="13198" y="2403"/>
                        <a:pt x="43198" y="9602"/>
                        <a:pt x="70795" y="24002"/>
                      </a:cubicBezTo>
                      <a:cubicBezTo>
                        <a:pt x="43198" y="9602"/>
                        <a:pt x="13198" y="2403"/>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26" name="Google Shape;1626;p29"/>
                <p:cNvSpPr/>
                <p:nvPr/>
              </p:nvSpPr>
              <p:spPr>
                <a:xfrm>
                  <a:off x="9528271" y="1018823"/>
                  <a:ext cx="14584" cy="14584"/>
                </a:xfrm>
                <a:custGeom>
                  <a:rect b="b" l="l" r="r" t="t"/>
                  <a:pathLst>
                    <a:path extrusionOk="0" h="120000" w="120000">
                      <a:moveTo>
                        <a:pt x="0" y="0"/>
                      </a:moveTo>
                      <a:cubicBezTo>
                        <a:pt x="0" y="0"/>
                        <a:pt x="1201" y="0"/>
                        <a:pt x="2403" y="0"/>
                      </a:cubicBezTo>
                      <a:cubicBezTo>
                        <a:pt x="0" y="0"/>
                        <a:pt x="0" y="0"/>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27" name="Google Shape;1627;p29"/>
                <p:cNvSpPr/>
                <p:nvPr/>
              </p:nvSpPr>
              <p:spPr>
                <a:xfrm>
                  <a:off x="9200282" y="494536"/>
                  <a:ext cx="14584" cy="14584"/>
                </a:xfrm>
                <a:custGeom>
                  <a:rect b="b" l="l" r="r" t="t"/>
                  <a:pathLst>
                    <a:path extrusionOk="0" h="120000" w="120000">
                      <a:moveTo>
                        <a:pt x="13198" y="15601"/>
                      </a:moveTo>
                      <a:cubicBezTo>
                        <a:pt x="8401" y="10804"/>
                        <a:pt x="4797" y="4797"/>
                        <a:pt x="0" y="0"/>
                      </a:cubicBezTo>
                      <a:lnTo>
                        <a:pt x="0" y="0"/>
                      </a:lnTo>
                      <a:cubicBezTo>
                        <a:pt x="3596" y="5998"/>
                        <a:pt x="8401" y="10804"/>
                        <a:pt x="13198" y="15601"/>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28" name="Google Shape;1628;p29"/>
                <p:cNvSpPr/>
                <p:nvPr/>
              </p:nvSpPr>
              <p:spPr>
                <a:xfrm>
                  <a:off x="9220408" y="518891"/>
                  <a:ext cx="14584" cy="14584"/>
                </a:xfrm>
                <a:custGeom>
                  <a:rect b="b" l="l" r="r" t="t"/>
                  <a:pathLst>
                    <a:path extrusionOk="0" h="120000" w="120000">
                      <a:moveTo>
                        <a:pt x="0" y="0"/>
                      </a:moveTo>
                      <a:cubicBezTo>
                        <a:pt x="5998" y="7200"/>
                        <a:pt x="10795" y="13198"/>
                        <a:pt x="16802" y="20398"/>
                      </a:cubicBezTo>
                      <a:cubicBezTo>
                        <a:pt x="10795" y="13198"/>
                        <a:pt x="4797" y="5998"/>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29" name="Google Shape;1629;p29"/>
                <p:cNvSpPr/>
                <p:nvPr/>
              </p:nvSpPr>
              <p:spPr>
                <a:xfrm>
                  <a:off x="9202469" y="497307"/>
                  <a:ext cx="14584" cy="14584"/>
                </a:xfrm>
                <a:custGeom>
                  <a:rect b="b" l="l" r="r" t="t"/>
                  <a:pathLst>
                    <a:path extrusionOk="0" h="120000" w="120000">
                      <a:moveTo>
                        <a:pt x="0" y="0"/>
                      </a:moveTo>
                      <a:cubicBezTo>
                        <a:pt x="3596" y="3604"/>
                        <a:pt x="7200" y="8401"/>
                        <a:pt x="10804" y="13198"/>
                      </a:cubicBezTo>
                      <a:cubicBezTo>
                        <a:pt x="7200" y="8401"/>
                        <a:pt x="3596" y="3604"/>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30" name="Google Shape;1630;p29"/>
                <p:cNvSpPr/>
                <p:nvPr/>
              </p:nvSpPr>
              <p:spPr>
                <a:xfrm>
                  <a:off x="8624806" y="542517"/>
                  <a:ext cx="845860" cy="2362573"/>
                </a:xfrm>
                <a:custGeom>
                  <a:rect b="b" l="l" r="r" t="t"/>
                  <a:pathLst>
                    <a:path extrusionOk="0" h="2362573" w="845859">
                      <a:moveTo>
                        <a:pt x="733856" y="519912"/>
                      </a:moveTo>
                      <a:cubicBezTo>
                        <a:pt x="733856" y="510724"/>
                        <a:pt x="694918" y="503870"/>
                        <a:pt x="745377" y="497015"/>
                      </a:cubicBezTo>
                      <a:cubicBezTo>
                        <a:pt x="795837" y="490161"/>
                        <a:pt x="770607" y="483307"/>
                        <a:pt x="795837" y="490161"/>
                      </a:cubicBezTo>
                      <a:cubicBezTo>
                        <a:pt x="821067" y="497015"/>
                        <a:pt x="832443" y="497015"/>
                        <a:pt x="832443" y="497015"/>
                      </a:cubicBezTo>
                      <a:cubicBezTo>
                        <a:pt x="832443" y="497015"/>
                        <a:pt x="844985" y="500515"/>
                        <a:pt x="854173" y="496724"/>
                      </a:cubicBezTo>
                      <a:lnTo>
                        <a:pt x="807213" y="430659"/>
                      </a:lnTo>
                      <a:lnTo>
                        <a:pt x="807213" y="352782"/>
                      </a:lnTo>
                      <a:cubicBezTo>
                        <a:pt x="807213" y="352782"/>
                        <a:pt x="786650" y="313843"/>
                        <a:pt x="779649" y="306989"/>
                      </a:cubicBezTo>
                      <a:cubicBezTo>
                        <a:pt x="772795" y="300134"/>
                        <a:pt x="765941" y="281759"/>
                        <a:pt x="765941" y="281759"/>
                      </a:cubicBezTo>
                      <a:lnTo>
                        <a:pt x="759086" y="224444"/>
                      </a:lnTo>
                      <a:lnTo>
                        <a:pt x="743044" y="219923"/>
                      </a:lnTo>
                      <a:lnTo>
                        <a:pt x="727002" y="114483"/>
                      </a:lnTo>
                      <a:lnTo>
                        <a:pt x="676542" y="93920"/>
                      </a:lnTo>
                      <a:lnTo>
                        <a:pt x="557392" y="48126"/>
                      </a:lnTo>
                      <a:lnTo>
                        <a:pt x="545871" y="20563"/>
                      </a:lnTo>
                      <a:lnTo>
                        <a:pt x="522975" y="0"/>
                      </a:lnTo>
                      <a:lnTo>
                        <a:pt x="467994" y="6854"/>
                      </a:lnTo>
                      <a:lnTo>
                        <a:pt x="477182" y="43460"/>
                      </a:lnTo>
                      <a:lnTo>
                        <a:pt x="495557" y="75544"/>
                      </a:lnTo>
                      <a:lnTo>
                        <a:pt x="500078" y="121337"/>
                      </a:lnTo>
                      <a:lnTo>
                        <a:pt x="486369" y="130525"/>
                      </a:lnTo>
                      <a:lnTo>
                        <a:pt x="426722" y="121337"/>
                      </a:lnTo>
                      <a:cubicBezTo>
                        <a:pt x="426722" y="121337"/>
                        <a:pt x="396971" y="107628"/>
                        <a:pt x="392304" y="121337"/>
                      </a:cubicBezTo>
                      <a:cubicBezTo>
                        <a:pt x="387783" y="135046"/>
                        <a:pt x="380783" y="155755"/>
                        <a:pt x="380783" y="155755"/>
                      </a:cubicBezTo>
                      <a:lnTo>
                        <a:pt x="380783" y="201548"/>
                      </a:lnTo>
                      <a:cubicBezTo>
                        <a:pt x="380783" y="201548"/>
                        <a:pt x="387637" y="213069"/>
                        <a:pt x="380783" y="215257"/>
                      </a:cubicBezTo>
                      <a:cubicBezTo>
                        <a:pt x="373928" y="217590"/>
                        <a:pt x="344177" y="217590"/>
                        <a:pt x="344177" y="217590"/>
                      </a:cubicBezTo>
                      <a:lnTo>
                        <a:pt x="300572" y="231299"/>
                      </a:lnTo>
                      <a:lnTo>
                        <a:pt x="266154" y="320697"/>
                      </a:lnTo>
                      <a:cubicBezTo>
                        <a:pt x="266154" y="320697"/>
                        <a:pt x="282196" y="368824"/>
                        <a:pt x="284530" y="378012"/>
                      </a:cubicBezTo>
                      <a:cubicBezTo>
                        <a:pt x="286863" y="387200"/>
                        <a:pt x="286863" y="396387"/>
                        <a:pt x="286863" y="403242"/>
                      </a:cubicBezTo>
                      <a:cubicBezTo>
                        <a:pt x="286863" y="410096"/>
                        <a:pt x="270821" y="442180"/>
                        <a:pt x="270821" y="442180"/>
                      </a:cubicBezTo>
                      <a:lnTo>
                        <a:pt x="231882" y="478786"/>
                      </a:lnTo>
                      <a:lnTo>
                        <a:pt x="229549" y="506349"/>
                      </a:lnTo>
                      <a:lnTo>
                        <a:pt x="245591" y="522391"/>
                      </a:lnTo>
                      <a:cubicBezTo>
                        <a:pt x="245591" y="522391"/>
                        <a:pt x="252446" y="538433"/>
                        <a:pt x="245591" y="540767"/>
                      </a:cubicBezTo>
                      <a:cubicBezTo>
                        <a:pt x="238737" y="543100"/>
                        <a:pt x="220361" y="549955"/>
                        <a:pt x="220361" y="549955"/>
                      </a:cubicBezTo>
                      <a:lnTo>
                        <a:pt x="174568" y="568330"/>
                      </a:lnTo>
                      <a:lnTo>
                        <a:pt x="204319" y="692147"/>
                      </a:lnTo>
                      <a:lnTo>
                        <a:pt x="153859" y="797587"/>
                      </a:lnTo>
                      <a:lnTo>
                        <a:pt x="174422" y="836526"/>
                      </a:lnTo>
                      <a:cubicBezTo>
                        <a:pt x="174422" y="836526"/>
                        <a:pt x="194985" y="841047"/>
                        <a:pt x="197319" y="854902"/>
                      </a:cubicBezTo>
                      <a:cubicBezTo>
                        <a:pt x="199652" y="868610"/>
                        <a:pt x="194985" y="916737"/>
                        <a:pt x="194985" y="916737"/>
                      </a:cubicBezTo>
                      <a:lnTo>
                        <a:pt x="101066" y="916737"/>
                      </a:lnTo>
                      <a:lnTo>
                        <a:pt x="66648" y="932779"/>
                      </a:lnTo>
                      <a:lnTo>
                        <a:pt x="50606" y="962530"/>
                      </a:lnTo>
                      <a:lnTo>
                        <a:pt x="43751" y="1017511"/>
                      </a:lnTo>
                      <a:lnTo>
                        <a:pt x="32230" y="1079346"/>
                      </a:lnTo>
                      <a:lnTo>
                        <a:pt x="68835" y="1269519"/>
                      </a:lnTo>
                      <a:lnTo>
                        <a:pt x="55127" y="1299270"/>
                      </a:lnTo>
                      <a:lnTo>
                        <a:pt x="114775" y="1338208"/>
                      </a:lnTo>
                      <a:lnTo>
                        <a:pt x="114775" y="1370293"/>
                      </a:lnTo>
                      <a:lnTo>
                        <a:pt x="101066" y="1429940"/>
                      </a:lnTo>
                      <a:lnTo>
                        <a:pt x="73502" y="1429940"/>
                      </a:lnTo>
                      <a:lnTo>
                        <a:pt x="89544" y="1468879"/>
                      </a:lnTo>
                      <a:cubicBezTo>
                        <a:pt x="89544" y="1468879"/>
                        <a:pt x="107920" y="1503297"/>
                        <a:pt x="112441" y="1510151"/>
                      </a:cubicBezTo>
                      <a:cubicBezTo>
                        <a:pt x="116962" y="1517005"/>
                        <a:pt x="87211" y="1608737"/>
                        <a:pt x="87211" y="1608737"/>
                      </a:cubicBezTo>
                      <a:cubicBezTo>
                        <a:pt x="87211" y="1608737"/>
                        <a:pt x="71169" y="1617925"/>
                        <a:pt x="68835" y="1624780"/>
                      </a:cubicBezTo>
                      <a:cubicBezTo>
                        <a:pt x="66502" y="1631634"/>
                        <a:pt x="52793" y="1661385"/>
                        <a:pt x="52793" y="1661385"/>
                      </a:cubicBezTo>
                      <a:lnTo>
                        <a:pt x="57314" y="1714032"/>
                      </a:lnTo>
                      <a:lnTo>
                        <a:pt x="71023" y="1748450"/>
                      </a:lnTo>
                      <a:lnTo>
                        <a:pt x="41272" y="1787389"/>
                      </a:lnTo>
                      <a:lnTo>
                        <a:pt x="22897" y="1771347"/>
                      </a:lnTo>
                      <a:lnTo>
                        <a:pt x="0" y="1764492"/>
                      </a:lnTo>
                      <a:cubicBezTo>
                        <a:pt x="2333" y="1773680"/>
                        <a:pt x="9188" y="1796577"/>
                        <a:pt x="9188" y="1796577"/>
                      </a:cubicBezTo>
                      <a:lnTo>
                        <a:pt x="20709" y="1883642"/>
                      </a:lnTo>
                      <a:lnTo>
                        <a:pt x="55127" y="1883642"/>
                      </a:lnTo>
                      <a:lnTo>
                        <a:pt x="91732" y="1879121"/>
                      </a:lnTo>
                      <a:lnTo>
                        <a:pt x="71169" y="1982228"/>
                      </a:lnTo>
                      <a:lnTo>
                        <a:pt x="78023" y="2000604"/>
                      </a:lnTo>
                      <a:lnTo>
                        <a:pt x="110108" y="2016646"/>
                      </a:lnTo>
                      <a:lnTo>
                        <a:pt x="105587" y="2039543"/>
                      </a:lnTo>
                      <a:lnTo>
                        <a:pt x="105587" y="2053251"/>
                      </a:lnTo>
                      <a:lnTo>
                        <a:pt x="133150" y="2071627"/>
                      </a:lnTo>
                      <a:cubicBezTo>
                        <a:pt x="133150" y="2071627"/>
                        <a:pt x="151526" y="2122087"/>
                        <a:pt x="156047" y="2131275"/>
                      </a:cubicBezTo>
                      <a:cubicBezTo>
                        <a:pt x="160568" y="2140462"/>
                        <a:pt x="199652" y="2161026"/>
                        <a:pt x="199652" y="2161026"/>
                      </a:cubicBezTo>
                      <a:cubicBezTo>
                        <a:pt x="199652" y="2161026"/>
                        <a:pt x="199652" y="2177068"/>
                        <a:pt x="199652" y="2188589"/>
                      </a:cubicBezTo>
                      <a:cubicBezTo>
                        <a:pt x="199652" y="2200110"/>
                        <a:pt x="185943" y="2227528"/>
                        <a:pt x="185943" y="2227528"/>
                      </a:cubicBezTo>
                      <a:cubicBezTo>
                        <a:pt x="185943" y="2227528"/>
                        <a:pt x="153859" y="2227528"/>
                        <a:pt x="153859" y="2236715"/>
                      </a:cubicBezTo>
                      <a:cubicBezTo>
                        <a:pt x="153859" y="2245903"/>
                        <a:pt x="160713" y="2261945"/>
                        <a:pt x="160713" y="2261945"/>
                      </a:cubicBezTo>
                      <a:cubicBezTo>
                        <a:pt x="160713" y="2261945"/>
                        <a:pt x="185943" y="2275654"/>
                        <a:pt x="190464" y="2282509"/>
                      </a:cubicBezTo>
                      <a:cubicBezTo>
                        <a:pt x="194985" y="2289363"/>
                        <a:pt x="238591" y="2321447"/>
                        <a:pt x="238591" y="2328302"/>
                      </a:cubicBezTo>
                      <a:cubicBezTo>
                        <a:pt x="238591" y="2335156"/>
                        <a:pt x="201986" y="2358052"/>
                        <a:pt x="220215" y="2364907"/>
                      </a:cubicBezTo>
                      <a:cubicBezTo>
                        <a:pt x="238591" y="2371761"/>
                        <a:pt x="323323" y="2376428"/>
                        <a:pt x="323323" y="2376428"/>
                      </a:cubicBezTo>
                      <a:cubicBezTo>
                        <a:pt x="323323" y="2376428"/>
                        <a:pt x="355407" y="2367240"/>
                        <a:pt x="355407" y="2358052"/>
                      </a:cubicBezTo>
                      <a:cubicBezTo>
                        <a:pt x="355407" y="2348865"/>
                        <a:pt x="359928" y="2348865"/>
                        <a:pt x="355407" y="2335156"/>
                      </a:cubicBezTo>
                      <a:cubicBezTo>
                        <a:pt x="350886" y="2321447"/>
                        <a:pt x="339365" y="2300738"/>
                        <a:pt x="339365" y="2300738"/>
                      </a:cubicBezTo>
                      <a:lnTo>
                        <a:pt x="343886" y="2275508"/>
                      </a:lnTo>
                      <a:lnTo>
                        <a:pt x="366782" y="2261799"/>
                      </a:lnTo>
                      <a:lnTo>
                        <a:pt x="380491" y="2238903"/>
                      </a:lnTo>
                      <a:lnTo>
                        <a:pt x="385012" y="2222861"/>
                      </a:lnTo>
                      <a:lnTo>
                        <a:pt x="412575" y="2209152"/>
                      </a:lnTo>
                      <a:lnTo>
                        <a:pt x="479078" y="2209152"/>
                      </a:lnTo>
                      <a:cubicBezTo>
                        <a:pt x="479078" y="2209152"/>
                        <a:pt x="499641" y="2250424"/>
                        <a:pt x="499641" y="2232049"/>
                      </a:cubicBezTo>
                      <a:cubicBezTo>
                        <a:pt x="499641" y="2213673"/>
                        <a:pt x="520204" y="2135795"/>
                        <a:pt x="524871" y="2126608"/>
                      </a:cubicBezTo>
                      <a:cubicBezTo>
                        <a:pt x="529392" y="2117420"/>
                        <a:pt x="547767" y="2039543"/>
                        <a:pt x="545434" y="2028021"/>
                      </a:cubicBezTo>
                      <a:cubicBezTo>
                        <a:pt x="543100" y="2016500"/>
                        <a:pt x="533912" y="1975374"/>
                        <a:pt x="533912" y="1975374"/>
                      </a:cubicBezTo>
                      <a:cubicBezTo>
                        <a:pt x="533912" y="1975374"/>
                        <a:pt x="527058" y="1895163"/>
                        <a:pt x="527058" y="1888309"/>
                      </a:cubicBezTo>
                      <a:cubicBezTo>
                        <a:pt x="527058" y="1881454"/>
                        <a:pt x="524725" y="1805764"/>
                        <a:pt x="524725" y="1805764"/>
                      </a:cubicBezTo>
                      <a:lnTo>
                        <a:pt x="522391" y="1780534"/>
                      </a:lnTo>
                      <a:lnTo>
                        <a:pt x="575039" y="1746117"/>
                      </a:lnTo>
                      <a:lnTo>
                        <a:pt x="595602" y="1720887"/>
                      </a:lnTo>
                      <a:lnTo>
                        <a:pt x="613978" y="1727741"/>
                      </a:lnTo>
                      <a:cubicBezTo>
                        <a:pt x="613978" y="1727741"/>
                        <a:pt x="620832" y="1723220"/>
                        <a:pt x="630020" y="1714032"/>
                      </a:cubicBezTo>
                      <a:cubicBezTo>
                        <a:pt x="639207" y="1704845"/>
                        <a:pt x="655250" y="1688802"/>
                        <a:pt x="655250" y="1688802"/>
                      </a:cubicBezTo>
                      <a:lnTo>
                        <a:pt x="662104" y="1677281"/>
                      </a:lnTo>
                      <a:lnTo>
                        <a:pt x="662104" y="1654385"/>
                      </a:lnTo>
                      <a:lnTo>
                        <a:pt x="627686" y="1652051"/>
                      </a:lnTo>
                      <a:cubicBezTo>
                        <a:pt x="627686" y="1652051"/>
                        <a:pt x="613978" y="1663573"/>
                        <a:pt x="604790" y="1668094"/>
                      </a:cubicBezTo>
                      <a:cubicBezTo>
                        <a:pt x="595602" y="1672614"/>
                        <a:pt x="579560" y="1674948"/>
                        <a:pt x="570372" y="1677281"/>
                      </a:cubicBezTo>
                      <a:cubicBezTo>
                        <a:pt x="561184" y="1679615"/>
                        <a:pt x="551996" y="1679615"/>
                        <a:pt x="551996" y="1679615"/>
                      </a:cubicBezTo>
                      <a:lnTo>
                        <a:pt x="533621" y="1659052"/>
                      </a:lnTo>
                      <a:lnTo>
                        <a:pt x="517579" y="1656718"/>
                      </a:lnTo>
                      <a:lnTo>
                        <a:pt x="460265" y="1649864"/>
                      </a:lnTo>
                      <a:lnTo>
                        <a:pt x="437368" y="1649864"/>
                      </a:lnTo>
                      <a:cubicBezTo>
                        <a:pt x="437368" y="1649864"/>
                        <a:pt x="432847" y="1631488"/>
                        <a:pt x="444222" y="1631488"/>
                      </a:cubicBezTo>
                      <a:cubicBezTo>
                        <a:pt x="455598" y="1631488"/>
                        <a:pt x="490015" y="1631488"/>
                        <a:pt x="490015" y="1631488"/>
                      </a:cubicBezTo>
                      <a:lnTo>
                        <a:pt x="554184" y="1631488"/>
                      </a:lnTo>
                      <a:cubicBezTo>
                        <a:pt x="554184" y="1631488"/>
                        <a:pt x="577081" y="1597071"/>
                        <a:pt x="583935" y="1597071"/>
                      </a:cubicBezTo>
                      <a:cubicBezTo>
                        <a:pt x="590789" y="1597071"/>
                        <a:pt x="593123" y="1603925"/>
                        <a:pt x="593123" y="1603925"/>
                      </a:cubicBezTo>
                      <a:lnTo>
                        <a:pt x="599977" y="1636009"/>
                      </a:lnTo>
                      <a:lnTo>
                        <a:pt x="673334" y="1587883"/>
                      </a:lnTo>
                      <a:lnTo>
                        <a:pt x="682521" y="1564986"/>
                      </a:lnTo>
                      <a:lnTo>
                        <a:pt x="661958" y="1519193"/>
                      </a:lnTo>
                      <a:lnTo>
                        <a:pt x="625353" y="1510005"/>
                      </a:lnTo>
                      <a:lnTo>
                        <a:pt x="606977" y="1493963"/>
                      </a:lnTo>
                      <a:lnTo>
                        <a:pt x="593269" y="1477921"/>
                      </a:lnTo>
                      <a:lnTo>
                        <a:pt x="542809" y="1455024"/>
                      </a:lnTo>
                      <a:lnTo>
                        <a:pt x="508391" y="1443503"/>
                      </a:lnTo>
                      <a:lnTo>
                        <a:pt x="499203" y="1425128"/>
                      </a:lnTo>
                      <a:lnTo>
                        <a:pt x="487682" y="1285269"/>
                      </a:lnTo>
                      <a:lnTo>
                        <a:pt x="487682" y="1248664"/>
                      </a:lnTo>
                      <a:lnTo>
                        <a:pt x="485348" y="1234955"/>
                      </a:lnTo>
                      <a:lnTo>
                        <a:pt x="499057" y="1216580"/>
                      </a:lnTo>
                      <a:lnTo>
                        <a:pt x="487536" y="1198204"/>
                      </a:lnTo>
                      <a:cubicBezTo>
                        <a:pt x="487536" y="1198204"/>
                        <a:pt x="485203" y="1198204"/>
                        <a:pt x="476015" y="1184495"/>
                      </a:cubicBezTo>
                      <a:cubicBezTo>
                        <a:pt x="466827" y="1170786"/>
                        <a:pt x="462306" y="1172974"/>
                        <a:pt x="462306" y="1163932"/>
                      </a:cubicBezTo>
                      <a:cubicBezTo>
                        <a:pt x="462306" y="1154744"/>
                        <a:pt x="469161" y="1127327"/>
                        <a:pt x="469161" y="1127327"/>
                      </a:cubicBezTo>
                      <a:lnTo>
                        <a:pt x="494391" y="1127327"/>
                      </a:lnTo>
                      <a:lnTo>
                        <a:pt x="519620" y="1124993"/>
                      </a:lnTo>
                      <a:lnTo>
                        <a:pt x="524141" y="1035595"/>
                      </a:lnTo>
                      <a:lnTo>
                        <a:pt x="558559" y="1024073"/>
                      </a:lnTo>
                      <a:lnTo>
                        <a:pt x="565414" y="1010365"/>
                      </a:lnTo>
                      <a:lnTo>
                        <a:pt x="572268" y="973759"/>
                      </a:lnTo>
                      <a:lnTo>
                        <a:pt x="618061" y="966905"/>
                      </a:lnTo>
                      <a:cubicBezTo>
                        <a:pt x="618061" y="966905"/>
                        <a:pt x="645624" y="868319"/>
                        <a:pt x="657000" y="861464"/>
                      </a:cubicBezTo>
                      <a:cubicBezTo>
                        <a:pt x="668521" y="854610"/>
                        <a:pt x="705126" y="843089"/>
                        <a:pt x="711981" y="822526"/>
                      </a:cubicBezTo>
                      <a:cubicBezTo>
                        <a:pt x="718835" y="801962"/>
                        <a:pt x="723502" y="783587"/>
                        <a:pt x="723502" y="783587"/>
                      </a:cubicBezTo>
                      <a:lnTo>
                        <a:pt x="728023" y="726273"/>
                      </a:lnTo>
                      <a:cubicBezTo>
                        <a:pt x="728023" y="726273"/>
                        <a:pt x="686751" y="707897"/>
                        <a:pt x="686751" y="701043"/>
                      </a:cubicBezTo>
                      <a:cubicBezTo>
                        <a:pt x="686751" y="694188"/>
                        <a:pt x="691272" y="668958"/>
                        <a:pt x="691272" y="668958"/>
                      </a:cubicBezTo>
                      <a:lnTo>
                        <a:pt x="702793" y="627686"/>
                      </a:lnTo>
                      <a:lnTo>
                        <a:pt x="705126" y="597935"/>
                      </a:lnTo>
                      <a:lnTo>
                        <a:pt x="730356" y="575039"/>
                      </a:lnTo>
                      <a:cubicBezTo>
                        <a:pt x="730356" y="575039"/>
                        <a:pt x="753253" y="572705"/>
                        <a:pt x="750919" y="563517"/>
                      </a:cubicBezTo>
                      <a:cubicBezTo>
                        <a:pt x="749899" y="554330"/>
                        <a:pt x="733856" y="529100"/>
                        <a:pt x="733856" y="519912"/>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31" name="Google Shape;1631;p29"/>
                <p:cNvSpPr/>
                <p:nvPr/>
              </p:nvSpPr>
              <p:spPr>
                <a:xfrm>
                  <a:off x="9206845" y="502411"/>
                  <a:ext cx="14584" cy="14584"/>
                </a:xfrm>
                <a:custGeom>
                  <a:rect b="b" l="l" r="r" t="t"/>
                  <a:pathLst>
                    <a:path extrusionOk="0" h="120000" w="120000">
                      <a:moveTo>
                        <a:pt x="0" y="0"/>
                      </a:moveTo>
                      <a:cubicBezTo>
                        <a:pt x="5998" y="7200"/>
                        <a:pt x="13198" y="15601"/>
                        <a:pt x="19196" y="24002"/>
                      </a:cubicBezTo>
                      <a:cubicBezTo>
                        <a:pt x="13198" y="15601"/>
                        <a:pt x="5998" y="8401"/>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32" name="Google Shape;1632;p29"/>
                <p:cNvSpPr/>
                <p:nvPr/>
              </p:nvSpPr>
              <p:spPr>
                <a:xfrm>
                  <a:off x="9204803" y="499932"/>
                  <a:ext cx="14584" cy="14584"/>
                </a:xfrm>
                <a:custGeom>
                  <a:rect b="b" l="l" r="r" t="t"/>
                  <a:pathLst>
                    <a:path extrusionOk="0" h="120000" w="120000">
                      <a:moveTo>
                        <a:pt x="0" y="0"/>
                      </a:moveTo>
                      <a:cubicBezTo>
                        <a:pt x="4797" y="4797"/>
                        <a:pt x="8401" y="10804"/>
                        <a:pt x="13198" y="15601"/>
                      </a:cubicBezTo>
                      <a:cubicBezTo>
                        <a:pt x="8401" y="10804"/>
                        <a:pt x="3596" y="5998"/>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33" name="Google Shape;1633;p29"/>
                <p:cNvSpPr/>
                <p:nvPr/>
              </p:nvSpPr>
              <p:spPr>
                <a:xfrm>
                  <a:off x="9214866" y="512183"/>
                  <a:ext cx="14584" cy="14584"/>
                </a:xfrm>
                <a:custGeom>
                  <a:rect b="b" l="l" r="r" t="t"/>
                  <a:pathLst>
                    <a:path extrusionOk="0" h="120000" w="120000">
                      <a:moveTo>
                        <a:pt x="0" y="0"/>
                      </a:moveTo>
                      <a:cubicBezTo>
                        <a:pt x="7200" y="8401"/>
                        <a:pt x="13198" y="15601"/>
                        <a:pt x="20398" y="24002"/>
                      </a:cubicBezTo>
                      <a:cubicBezTo>
                        <a:pt x="13198" y="15601"/>
                        <a:pt x="7200" y="8401"/>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34" name="Google Shape;1634;p29"/>
                <p:cNvSpPr/>
                <p:nvPr/>
              </p:nvSpPr>
              <p:spPr>
                <a:xfrm>
                  <a:off x="9217928" y="515828"/>
                  <a:ext cx="14584" cy="14584"/>
                </a:xfrm>
                <a:custGeom>
                  <a:rect b="b" l="l" r="r" t="t"/>
                  <a:pathLst>
                    <a:path extrusionOk="0" h="120000" w="120000">
                      <a:moveTo>
                        <a:pt x="0" y="0"/>
                      </a:moveTo>
                      <a:cubicBezTo>
                        <a:pt x="4797" y="5998"/>
                        <a:pt x="9602" y="11997"/>
                        <a:pt x="14399" y="18003"/>
                      </a:cubicBezTo>
                      <a:cubicBezTo>
                        <a:pt x="9602" y="11997"/>
                        <a:pt x="4797" y="5998"/>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35" name="Google Shape;1635;p29"/>
                <p:cNvSpPr/>
                <p:nvPr/>
              </p:nvSpPr>
              <p:spPr>
                <a:xfrm>
                  <a:off x="9212387" y="509120"/>
                  <a:ext cx="14584" cy="14584"/>
                </a:xfrm>
                <a:custGeom>
                  <a:rect b="b" l="l" r="r" t="t"/>
                  <a:pathLst>
                    <a:path extrusionOk="0" h="120000" w="120000">
                      <a:moveTo>
                        <a:pt x="0" y="0"/>
                      </a:moveTo>
                      <a:cubicBezTo>
                        <a:pt x="5998" y="7200"/>
                        <a:pt x="11997" y="14399"/>
                        <a:pt x="17995" y="21599"/>
                      </a:cubicBezTo>
                      <a:cubicBezTo>
                        <a:pt x="11997" y="14399"/>
                        <a:pt x="5998" y="7200"/>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36" name="Google Shape;1636;p29"/>
                <p:cNvSpPr/>
                <p:nvPr/>
              </p:nvSpPr>
              <p:spPr>
                <a:xfrm>
                  <a:off x="9209761" y="506057"/>
                  <a:ext cx="14584" cy="14584"/>
                </a:xfrm>
                <a:custGeom>
                  <a:rect b="b" l="l" r="r" t="t"/>
                  <a:pathLst>
                    <a:path extrusionOk="0" h="120000" w="120000">
                      <a:moveTo>
                        <a:pt x="0" y="0"/>
                      </a:moveTo>
                      <a:cubicBezTo>
                        <a:pt x="4797" y="5998"/>
                        <a:pt x="10804" y="13198"/>
                        <a:pt x="15601" y="19196"/>
                      </a:cubicBezTo>
                      <a:cubicBezTo>
                        <a:pt x="10804" y="11997"/>
                        <a:pt x="5998" y="5998"/>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1637" name="Google Shape;1637;p29"/>
              <p:cNvGrpSpPr/>
              <p:nvPr/>
            </p:nvGrpSpPr>
            <p:grpSpPr>
              <a:xfrm>
                <a:off x="9932388" y="2516902"/>
                <a:ext cx="1133015" cy="860443"/>
                <a:chOff x="9932388" y="2516902"/>
                <a:chExt cx="1133015" cy="860443"/>
              </a:xfrm>
            </p:grpSpPr>
            <p:sp>
              <p:nvSpPr>
                <p:cNvPr id="1638" name="Google Shape;1638;p29"/>
                <p:cNvSpPr/>
                <p:nvPr/>
              </p:nvSpPr>
              <p:spPr>
                <a:xfrm>
                  <a:off x="11036235" y="2966779"/>
                  <a:ext cx="29168" cy="14584"/>
                </a:xfrm>
                <a:custGeom>
                  <a:rect b="b" l="l" r="r" t="t"/>
                  <a:pathLst>
                    <a:path extrusionOk="0" h="120000" w="29167">
                      <a:moveTo>
                        <a:pt x="31793" y="71997"/>
                      </a:moveTo>
                      <a:lnTo>
                        <a:pt x="0" y="0"/>
                      </a:lnTo>
                      <a:lnTo>
                        <a:pt x="31793" y="71997"/>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39" name="Google Shape;1639;p29"/>
                <p:cNvSpPr/>
                <p:nvPr/>
              </p:nvSpPr>
              <p:spPr>
                <a:xfrm>
                  <a:off x="9932388" y="2516902"/>
                  <a:ext cx="918779" cy="860443"/>
                </a:xfrm>
                <a:custGeom>
                  <a:rect b="b" l="l" r="r" t="t"/>
                  <a:pathLst>
                    <a:path extrusionOk="0" h="860443" w="918778">
                      <a:moveTo>
                        <a:pt x="81669" y="781513"/>
                      </a:moveTo>
                      <a:lnTo>
                        <a:pt x="95378" y="853265"/>
                      </a:lnTo>
                      <a:lnTo>
                        <a:pt x="115941" y="864786"/>
                      </a:lnTo>
                      <a:lnTo>
                        <a:pt x="148025" y="862453"/>
                      </a:lnTo>
                      <a:lnTo>
                        <a:pt x="164068" y="830368"/>
                      </a:lnTo>
                      <a:lnTo>
                        <a:pt x="251133" y="793763"/>
                      </a:lnTo>
                      <a:lnTo>
                        <a:pt x="274029" y="777721"/>
                      </a:lnTo>
                      <a:lnTo>
                        <a:pt x="294593" y="770867"/>
                      </a:lnTo>
                      <a:lnTo>
                        <a:pt x="338198" y="773200"/>
                      </a:lnTo>
                      <a:lnTo>
                        <a:pt x="358761" y="773200"/>
                      </a:lnTo>
                      <a:lnTo>
                        <a:pt x="402367" y="764012"/>
                      </a:lnTo>
                      <a:lnTo>
                        <a:pt x="462014" y="773200"/>
                      </a:lnTo>
                      <a:lnTo>
                        <a:pt x="507808" y="802951"/>
                      </a:lnTo>
                      <a:lnTo>
                        <a:pt x="528371" y="812139"/>
                      </a:lnTo>
                      <a:lnTo>
                        <a:pt x="539892" y="789242"/>
                      </a:lnTo>
                      <a:lnTo>
                        <a:pt x="539892" y="777721"/>
                      </a:lnTo>
                      <a:cubicBezTo>
                        <a:pt x="539892" y="777721"/>
                        <a:pt x="574310" y="766200"/>
                        <a:pt x="592539" y="766200"/>
                      </a:cubicBezTo>
                      <a:cubicBezTo>
                        <a:pt x="610915" y="766200"/>
                        <a:pt x="624624" y="768533"/>
                        <a:pt x="624624" y="768533"/>
                      </a:cubicBezTo>
                      <a:cubicBezTo>
                        <a:pt x="624624" y="768533"/>
                        <a:pt x="656708" y="768533"/>
                        <a:pt x="663562" y="761679"/>
                      </a:cubicBezTo>
                      <a:lnTo>
                        <a:pt x="663562" y="745637"/>
                      </a:lnTo>
                      <a:lnTo>
                        <a:pt x="679605" y="741116"/>
                      </a:lnTo>
                      <a:lnTo>
                        <a:pt x="691126" y="743449"/>
                      </a:lnTo>
                      <a:lnTo>
                        <a:pt x="702647" y="771012"/>
                      </a:lnTo>
                      <a:lnTo>
                        <a:pt x="746253" y="766491"/>
                      </a:lnTo>
                      <a:cubicBezTo>
                        <a:pt x="746253" y="766491"/>
                        <a:pt x="771482" y="750449"/>
                        <a:pt x="778337" y="750449"/>
                      </a:cubicBezTo>
                      <a:cubicBezTo>
                        <a:pt x="785191" y="750449"/>
                        <a:pt x="844839" y="761970"/>
                        <a:pt x="844839" y="761970"/>
                      </a:cubicBezTo>
                      <a:lnTo>
                        <a:pt x="872402" y="755116"/>
                      </a:lnTo>
                      <a:lnTo>
                        <a:pt x="844839" y="695468"/>
                      </a:lnTo>
                      <a:lnTo>
                        <a:pt x="834922" y="595424"/>
                      </a:lnTo>
                      <a:lnTo>
                        <a:pt x="906674" y="555756"/>
                      </a:lnTo>
                      <a:lnTo>
                        <a:pt x="851693" y="459503"/>
                      </a:lnTo>
                      <a:lnTo>
                        <a:pt x="842505" y="381625"/>
                      </a:lnTo>
                      <a:lnTo>
                        <a:pt x="879111" y="367917"/>
                      </a:lnTo>
                      <a:lnTo>
                        <a:pt x="920383" y="349541"/>
                      </a:lnTo>
                      <a:cubicBezTo>
                        <a:pt x="920383" y="349541"/>
                        <a:pt x="920383" y="321978"/>
                        <a:pt x="920383" y="303748"/>
                      </a:cubicBezTo>
                      <a:cubicBezTo>
                        <a:pt x="920383" y="285372"/>
                        <a:pt x="874590" y="280851"/>
                        <a:pt x="874590" y="280851"/>
                      </a:cubicBezTo>
                      <a:lnTo>
                        <a:pt x="847027" y="299227"/>
                      </a:lnTo>
                      <a:lnTo>
                        <a:pt x="824130" y="294706"/>
                      </a:lnTo>
                      <a:lnTo>
                        <a:pt x="801233" y="267142"/>
                      </a:lnTo>
                      <a:lnTo>
                        <a:pt x="778337" y="235058"/>
                      </a:lnTo>
                      <a:lnTo>
                        <a:pt x="737065" y="221349"/>
                      </a:lnTo>
                      <a:lnTo>
                        <a:pt x="714168" y="166369"/>
                      </a:lnTo>
                      <a:lnTo>
                        <a:pt x="654520" y="143472"/>
                      </a:lnTo>
                      <a:lnTo>
                        <a:pt x="650000" y="106867"/>
                      </a:lnTo>
                      <a:lnTo>
                        <a:pt x="631624" y="74783"/>
                      </a:lnTo>
                      <a:lnTo>
                        <a:pt x="654520" y="28989"/>
                      </a:lnTo>
                      <a:lnTo>
                        <a:pt x="626957" y="15281"/>
                      </a:lnTo>
                      <a:lnTo>
                        <a:pt x="562788" y="6093"/>
                      </a:lnTo>
                      <a:lnTo>
                        <a:pt x="516995" y="42698"/>
                      </a:lnTo>
                      <a:cubicBezTo>
                        <a:pt x="516995" y="42698"/>
                        <a:pt x="494099" y="19802"/>
                        <a:pt x="480390" y="6093"/>
                      </a:cubicBezTo>
                      <a:cubicBezTo>
                        <a:pt x="466681" y="-7616"/>
                        <a:pt x="457493" y="6093"/>
                        <a:pt x="457493" y="6093"/>
                      </a:cubicBezTo>
                      <a:lnTo>
                        <a:pt x="443785" y="33656"/>
                      </a:lnTo>
                      <a:lnTo>
                        <a:pt x="420888" y="19947"/>
                      </a:lnTo>
                      <a:lnTo>
                        <a:pt x="402513" y="15426"/>
                      </a:lnTo>
                      <a:lnTo>
                        <a:pt x="370428" y="29135"/>
                      </a:lnTo>
                      <a:lnTo>
                        <a:pt x="353803" y="22573"/>
                      </a:lnTo>
                      <a:lnTo>
                        <a:pt x="327552" y="42990"/>
                      </a:lnTo>
                      <a:lnTo>
                        <a:pt x="321427" y="73616"/>
                      </a:lnTo>
                      <a:lnTo>
                        <a:pt x="321427" y="87325"/>
                      </a:lnTo>
                      <a:lnTo>
                        <a:pt x="289342" y="79741"/>
                      </a:lnTo>
                      <a:lnTo>
                        <a:pt x="269509" y="99575"/>
                      </a:lnTo>
                      <a:lnTo>
                        <a:pt x="228236" y="143910"/>
                      </a:lnTo>
                      <a:lnTo>
                        <a:pt x="232757" y="179057"/>
                      </a:lnTo>
                      <a:lnTo>
                        <a:pt x="245007" y="186640"/>
                      </a:lnTo>
                      <a:lnTo>
                        <a:pt x="258716" y="192765"/>
                      </a:lnTo>
                      <a:lnTo>
                        <a:pt x="258716" y="209537"/>
                      </a:lnTo>
                      <a:lnTo>
                        <a:pt x="196006" y="290477"/>
                      </a:lnTo>
                      <a:lnTo>
                        <a:pt x="197465" y="377542"/>
                      </a:lnTo>
                      <a:cubicBezTo>
                        <a:pt x="197465" y="377542"/>
                        <a:pt x="223424" y="379000"/>
                        <a:pt x="223424" y="383667"/>
                      </a:cubicBezTo>
                      <a:cubicBezTo>
                        <a:pt x="223424" y="388188"/>
                        <a:pt x="201986" y="423335"/>
                        <a:pt x="201986" y="423335"/>
                      </a:cubicBezTo>
                      <a:cubicBezTo>
                        <a:pt x="201986" y="423335"/>
                        <a:pt x="186672" y="408022"/>
                        <a:pt x="180547" y="403501"/>
                      </a:cubicBezTo>
                      <a:cubicBezTo>
                        <a:pt x="174422" y="398980"/>
                        <a:pt x="162172" y="394313"/>
                        <a:pt x="162172" y="394313"/>
                      </a:cubicBezTo>
                      <a:lnTo>
                        <a:pt x="111712" y="482983"/>
                      </a:lnTo>
                      <a:lnTo>
                        <a:pt x="84148" y="481524"/>
                      </a:lnTo>
                      <a:lnTo>
                        <a:pt x="56585" y="480066"/>
                      </a:lnTo>
                      <a:lnTo>
                        <a:pt x="38209" y="487649"/>
                      </a:lnTo>
                      <a:lnTo>
                        <a:pt x="9188" y="490712"/>
                      </a:lnTo>
                      <a:lnTo>
                        <a:pt x="0" y="506025"/>
                      </a:lnTo>
                      <a:lnTo>
                        <a:pt x="33543" y="568735"/>
                      </a:lnTo>
                      <a:lnTo>
                        <a:pt x="74815" y="611466"/>
                      </a:lnTo>
                      <a:lnTo>
                        <a:pt x="97712" y="689343"/>
                      </a:lnTo>
                      <a:cubicBezTo>
                        <a:pt x="97712" y="689343"/>
                        <a:pt x="48856" y="725949"/>
                        <a:pt x="48856" y="730615"/>
                      </a:cubicBezTo>
                      <a:cubicBezTo>
                        <a:pt x="48856" y="735282"/>
                        <a:pt x="44335" y="762700"/>
                        <a:pt x="44335" y="762700"/>
                      </a:cubicBezTo>
                      <a:cubicBezTo>
                        <a:pt x="44335" y="762700"/>
                        <a:pt x="51918" y="778013"/>
                        <a:pt x="56585" y="779471"/>
                      </a:cubicBezTo>
                      <a:cubicBezTo>
                        <a:pt x="61835" y="779908"/>
                        <a:pt x="81669" y="781513"/>
                        <a:pt x="81669" y="781513"/>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1640" name="Google Shape;1640;p29"/>
              <p:cNvSpPr/>
              <p:nvPr/>
            </p:nvSpPr>
            <p:spPr>
              <a:xfrm>
                <a:off x="9713923" y="1983832"/>
                <a:ext cx="437514" cy="379178"/>
              </a:xfrm>
              <a:custGeom>
                <a:rect b="b" l="l" r="r" t="t"/>
                <a:pathLst>
                  <a:path extrusionOk="0" h="379178" w="437513">
                    <a:moveTo>
                      <a:pt x="359782" y="171797"/>
                    </a:moveTo>
                    <a:lnTo>
                      <a:pt x="378158" y="71023"/>
                    </a:lnTo>
                    <a:lnTo>
                      <a:pt x="414763" y="29751"/>
                    </a:lnTo>
                    <a:lnTo>
                      <a:pt x="414763" y="15605"/>
                    </a:lnTo>
                    <a:lnTo>
                      <a:pt x="407909" y="5833"/>
                    </a:lnTo>
                    <a:lnTo>
                      <a:pt x="366637" y="0"/>
                    </a:lnTo>
                    <a:lnTo>
                      <a:pt x="341407" y="18375"/>
                    </a:lnTo>
                    <a:lnTo>
                      <a:pt x="279571" y="16042"/>
                    </a:lnTo>
                    <a:lnTo>
                      <a:pt x="224591" y="13709"/>
                    </a:lnTo>
                    <a:cubicBezTo>
                      <a:pt x="224591" y="13709"/>
                      <a:pt x="167276" y="9188"/>
                      <a:pt x="167276" y="16042"/>
                    </a:cubicBezTo>
                    <a:cubicBezTo>
                      <a:pt x="167276" y="22897"/>
                      <a:pt x="178797" y="34418"/>
                      <a:pt x="164943" y="41272"/>
                    </a:cubicBezTo>
                    <a:cubicBezTo>
                      <a:pt x="151088" y="48127"/>
                      <a:pt x="132859" y="57314"/>
                      <a:pt x="121337" y="61835"/>
                    </a:cubicBezTo>
                    <a:cubicBezTo>
                      <a:pt x="109816" y="66356"/>
                      <a:pt x="89253" y="73356"/>
                      <a:pt x="89253" y="73356"/>
                    </a:cubicBezTo>
                    <a:cubicBezTo>
                      <a:pt x="89253" y="73356"/>
                      <a:pt x="89253" y="93920"/>
                      <a:pt x="82399" y="103107"/>
                    </a:cubicBezTo>
                    <a:cubicBezTo>
                      <a:pt x="75544" y="112295"/>
                      <a:pt x="59502" y="123670"/>
                      <a:pt x="50314" y="128337"/>
                    </a:cubicBezTo>
                    <a:cubicBezTo>
                      <a:pt x="41126" y="133004"/>
                      <a:pt x="34272" y="135192"/>
                      <a:pt x="29751" y="142046"/>
                    </a:cubicBezTo>
                    <a:cubicBezTo>
                      <a:pt x="25230" y="148901"/>
                      <a:pt x="0" y="174130"/>
                      <a:pt x="0" y="174130"/>
                    </a:cubicBezTo>
                    <a:lnTo>
                      <a:pt x="25230" y="219924"/>
                    </a:lnTo>
                    <a:lnTo>
                      <a:pt x="48127" y="261196"/>
                    </a:lnTo>
                    <a:lnTo>
                      <a:pt x="73356" y="290946"/>
                    </a:lnTo>
                    <a:lnTo>
                      <a:pt x="109962" y="290946"/>
                    </a:lnTo>
                    <a:lnTo>
                      <a:pt x="130525" y="277238"/>
                    </a:lnTo>
                    <a:lnTo>
                      <a:pt x="139713" y="293280"/>
                    </a:lnTo>
                    <a:lnTo>
                      <a:pt x="144234" y="364303"/>
                    </a:lnTo>
                    <a:lnTo>
                      <a:pt x="144234" y="381074"/>
                    </a:lnTo>
                    <a:lnTo>
                      <a:pt x="185506" y="336740"/>
                    </a:lnTo>
                    <a:lnTo>
                      <a:pt x="219924" y="318364"/>
                    </a:lnTo>
                    <a:lnTo>
                      <a:pt x="297801" y="318364"/>
                    </a:lnTo>
                    <a:lnTo>
                      <a:pt x="318364" y="350448"/>
                    </a:lnTo>
                    <a:lnTo>
                      <a:pt x="341261" y="352782"/>
                    </a:lnTo>
                    <a:lnTo>
                      <a:pt x="437514" y="332219"/>
                    </a:lnTo>
                    <a:lnTo>
                      <a:pt x="446701" y="272571"/>
                    </a:lnTo>
                    <a:lnTo>
                      <a:pt x="359782" y="171797"/>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41" name="Google Shape;1641;p29"/>
              <p:cNvSpPr/>
              <p:nvPr/>
            </p:nvSpPr>
            <p:spPr>
              <a:xfrm>
                <a:off x="9596961" y="2301905"/>
                <a:ext cx="685438" cy="408346"/>
              </a:xfrm>
              <a:custGeom>
                <a:rect b="b" l="l" r="r" t="t"/>
                <a:pathLst>
                  <a:path extrusionOk="0" h="408346" w="685437">
                    <a:moveTo>
                      <a:pt x="381949" y="246320"/>
                    </a:moveTo>
                    <a:lnTo>
                      <a:pt x="423221" y="292113"/>
                    </a:lnTo>
                    <a:lnTo>
                      <a:pt x="455306" y="293572"/>
                    </a:lnTo>
                    <a:lnTo>
                      <a:pt x="473682" y="281321"/>
                    </a:lnTo>
                    <a:lnTo>
                      <a:pt x="495120" y="298093"/>
                    </a:lnTo>
                    <a:lnTo>
                      <a:pt x="528662" y="327114"/>
                    </a:lnTo>
                    <a:lnTo>
                      <a:pt x="563809" y="357740"/>
                    </a:lnTo>
                    <a:lnTo>
                      <a:pt x="605081" y="313406"/>
                    </a:lnTo>
                    <a:lnTo>
                      <a:pt x="624915" y="293572"/>
                    </a:lnTo>
                    <a:lnTo>
                      <a:pt x="656999" y="301155"/>
                    </a:lnTo>
                    <a:lnTo>
                      <a:pt x="656999" y="287447"/>
                    </a:lnTo>
                    <a:lnTo>
                      <a:pt x="663125" y="256820"/>
                    </a:lnTo>
                    <a:lnTo>
                      <a:pt x="689375" y="236403"/>
                    </a:lnTo>
                    <a:lnTo>
                      <a:pt x="660062" y="224736"/>
                    </a:lnTo>
                    <a:cubicBezTo>
                      <a:pt x="660062" y="224736"/>
                      <a:pt x="660062" y="224736"/>
                      <a:pt x="646354" y="174276"/>
                    </a:cubicBezTo>
                    <a:cubicBezTo>
                      <a:pt x="632645" y="123816"/>
                      <a:pt x="646354" y="123816"/>
                      <a:pt x="646354" y="123816"/>
                    </a:cubicBezTo>
                    <a:lnTo>
                      <a:pt x="614269" y="119295"/>
                    </a:lnTo>
                    <a:lnTo>
                      <a:pt x="586706" y="110108"/>
                    </a:lnTo>
                    <a:cubicBezTo>
                      <a:pt x="586706" y="110108"/>
                      <a:pt x="586706" y="87211"/>
                      <a:pt x="586706" y="73502"/>
                    </a:cubicBezTo>
                    <a:cubicBezTo>
                      <a:pt x="586706" y="59794"/>
                      <a:pt x="586706" y="41418"/>
                      <a:pt x="586706" y="41418"/>
                    </a:cubicBezTo>
                    <a:lnTo>
                      <a:pt x="554621" y="13855"/>
                    </a:lnTo>
                    <a:lnTo>
                      <a:pt x="458368" y="34418"/>
                    </a:lnTo>
                    <a:lnTo>
                      <a:pt x="435472" y="32084"/>
                    </a:lnTo>
                    <a:lnTo>
                      <a:pt x="414909" y="0"/>
                    </a:lnTo>
                    <a:lnTo>
                      <a:pt x="337032" y="0"/>
                    </a:lnTo>
                    <a:lnTo>
                      <a:pt x="302614" y="18376"/>
                    </a:lnTo>
                    <a:lnTo>
                      <a:pt x="261342" y="62710"/>
                    </a:lnTo>
                    <a:lnTo>
                      <a:pt x="261342" y="75690"/>
                    </a:lnTo>
                    <a:lnTo>
                      <a:pt x="270529" y="89399"/>
                    </a:lnTo>
                    <a:lnTo>
                      <a:pt x="284238" y="119150"/>
                    </a:lnTo>
                    <a:cubicBezTo>
                      <a:pt x="284238" y="119150"/>
                      <a:pt x="272717" y="167276"/>
                      <a:pt x="272717" y="174130"/>
                    </a:cubicBezTo>
                    <a:cubicBezTo>
                      <a:pt x="272717" y="180985"/>
                      <a:pt x="272717" y="197027"/>
                      <a:pt x="261196" y="197027"/>
                    </a:cubicBezTo>
                    <a:cubicBezTo>
                      <a:pt x="249674" y="197027"/>
                      <a:pt x="210736" y="199360"/>
                      <a:pt x="210736" y="199360"/>
                    </a:cubicBezTo>
                    <a:cubicBezTo>
                      <a:pt x="210736" y="199360"/>
                      <a:pt x="203882" y="197027"/>
                      <a:pt x="197027" y="192506"/>
                    </a:cubicBezTo>
                    <a:cubicBezTo>
                      <a:pt x="190173" y="187985"/>
                      <a:pt x="190173" y="187985"/>
                      <a:pt x="187839" y="178797"/>
                    </a:cubicBezTo>
                    <a:cubicBezTo>
                      <a:pt x="185506" y="169610"/>
                      <a:pt x="185506" y="142192"/>
                      <a:pt x="178651" y="139858"/>
                    </a:cubicBezTo>
                    <a:cubicBezTo>
                      <a:pt x="171797" y="137525"/>
                      <a:pt x="158088" y="135338"/>
                      <a:pt x="158088" y="135338"/>
                    </a:cubicBezTo>
                    <a:lnTo>
                      <a:pt x="132859" y="135338"/>
                    </a:lnTo>
                    <a:lnTo>
                      <a:pt x="109962" y="105587"/>
                    </a:lnTo>
                    <a:lnTo>
                      <a:pt x="84732" y="94065"/>
                    </a:lnTo>
                    <a:lnTo>
                      <a:pt x="38939" y="126150"/>
                    </a:lnTo>
                    <a:lnTo>
                      <a:pt x="22897" y="162755"/>
                    </a:lnTo>
                    <a:lnTo>
                      <a:pt x="0" y="279571"/>
                    </a:lnTo>
                    <a:lnTo>
                      <a:pt x="2333" y="352928"/>
                    </a:lnTo>
                    <a:lnTo>
                      <a:pt x="27563" y="407909"/>
                    </a:lnTo>
                    <a:cubicBezTo>
                      <a:pt x="27563" y="407909"/>
                      <a:pt x="28438" y="409659"/>
                      <a:pt x="29897" y="412429"/>
                    </a:cubicBezTo>
                    <a:lnTo>
                      <a:pt x="85607" y="334698"/>
                    </a:lnTo>
                    <a:lnTo>
                      <a:pt x="261342" y="295030"/>
                    </a:lnTo>
                    <a:cubicBezTo>
                      <a:pt x="261342" y="295030"/>
                      <a:pt x="275050" y="317927"/>
                      <a:pt x="279717" y="317927"/>
                    </a:cubicBezTo>
                    <a:cubicBezTo>
                      <a:pt x="284238" y="317927"/>
                      <a:pt x="337761" y="296488"/>
                      <a:pt x="337761" y="296488"/>
                    </a:cubicBezTo>
                    <a:lnTo>
                      <a:pt x="381949" y="246320"/>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42" name="Google Shape;1642;p29"/>
              <p:cNvSpPr/>
              <p:nvPr/>
            </p:nvSpPr>
            <p:spPr>
              <a:xfrm>
                <a:off x="9627295" y="2548371"/>
                <a:ext cx="554184" cy="452097"/>
              </a:xfrm>
              <a:custGeom>
                <a:rect b="b" l="l" r="r" t="t"/>
                <a:pathLst>
                  <a:path extrusionOk="0" h="452097" w="554183">
                    <a:moveTo>
                      <a:pt x="344032" y="455160"/>
                    </a:moveTo>
                    <a:lnTo>
                      <a:pt x="362407" y="447576"/>
                    </a:lnTo>
                    <a:lnTo>
                      <a:pt x="389971" y="449035"/>
                    </a:lnTo>
                    <a:lnTo>
                      <a:pt x="417534" y="450493"/>
                    </a:lnTo>
                    <a:lnTo>
                      <a:pt x="467994" y="361824"/>
                    </a:lnTo>
                    <a:cubicBezTo>
                      <a:pt x="467994" y="361824"/>
                      <a:pt x="480244" y="366345"/>
                      <a:pt x="486369" y="371011"/>
                    </a:cubicBezTo>
                    <a:cubicBezTo>
                      <a:pt x="492495" y="375533"/>
                      <a:pt x="507807" y="390845"/>
                      <a:pt x="507807" y="390845"/>
                    </a:cubicBezTo>
                    <a:cubicBezTo>
                      <a:pt x="507807" y="390845"/>
                      <a:pt x="529246" y="355699"/>
                      <a:pt x="529246" y="351178"/>
                    </a:cubicBezTo>
                    <a:cubicBezTo>
                      <a:pt x="529246" y="346656"/>
                      <a:pt x="503286" y="345052"/>
                      <a:pt x="503286" y="345052"/>
                    </a:cubicBezTo>
                    <a:lnTo>
                      <a:pt x="501828" y="257987"/>
                    </a:lnTo>
                    <a:lnTo>
                      <a:pt x="564539" y="177047"/>
                    </a:lnTo>
                    <a:lnTo>
                      <a:pt x="564539" y="160276"/>
                    </a:lnTo>
                    <a:lnTo>
                      <a:pt x="550830" y="154151"/>
                    </a:lnTo>
                    <a:lnTo>
                      <a:pt x="538579" y="146567"/>
                    </a:lnTo>
                    <a:lnTo>
                      <a:pt x="534058" y="111420"/>
                    </a:lnTo>
                    <a:lnTo>
                      <a:pt x="498911" y="80794"/>
                    </a:lnTo>
                    <a:lnTo>
                      <a:pt x="465368" y="51772"/>
                    </a:lnTo>
                    <a:lnTo>
                      <a:pt x="443930" y="35001"/>
                    </a:lnTo>
                    <a:lnTo>
                      <a:pt x="425555" y="47251"/>
                    </a:lnTo>
                    <a:lnTo>
                      <a:pt x="393471" y="45793"/>
                    </a:lnTo>
                    <a:lnTo>
                      <a:pt x="352199" y="0"/>
                    </a:lnTo>
                    <a:lnTo>
                      <a:pt x="307864" y="50460"/>
                    </a:lnTo>
                    <a:cubicBezTo>
                      <a:pt x="307864" y="50460"/>
                      <a:pt x="254341" y="71898"/>
                      <a:pt x="249820" y="71898"/>
                    </a:cubicBezTo>
                    <a:cubicBezTo>
                      <a:pt x="245299" y="71898"/>
                      <a:pt x="231445" y="49002"/>
                      <a:pt x="231445" y="49002"/>
                    </a:cubicBezTo>
                    <a:lnTo>
                      <a:pt x="55710" y="88669"/>
                    </a:lnTo>
                    <a:lnTo>
                      <a:pt x="0" y="166401"/>
                    </a:lnTo>
                    <a:cubicBezTo>
                      <a:pt x="0" y="166401"/>
                      <a:pt x="0" y="166401"/>
                      <a:pt x="0" y="166401"/>
                    </a:cubicBezTo>
                    <a:cubicBezTo>
                      <a:pt x="5833" y="177630"/>
                      <a:pt x="20563" y="206798"/>
                      <a:pt x="20563" y="212340"/>
                    </a:cubicBezTo>
                    <a:cubicBezTo>
                      <a:pt x="20563" y="219194"/>
                      <a:pt x="22897" y="260466"/>
                      <a:pt x="22897" y="260466"/>
                    </a:cubicBezTo>
                    <a:lnTo>
                      <a:pt x="38939" y="278842"/>
                    </a:lnTo>
                    <a:lnTo>
                      <a:pt x="39085" y="281175"/>
                    </a:lnTo>
                    <a:lnTo>
                      <a:pt x="49731" y="281175"/>
                    </a:lnTo>
                    <a:cubicBezTo>
                      <a:pt x="49731" y="281175"/>
                      <a:pt x="110837" y="302614"/>
                      <a:pt x="115358" y="304072"/>
                    </a:cubicBezTo>
                    <a:cubicBezTo>
                      <a:pt x="119879" y="305530"/>
                      <a:pt x="179527" y="305530"/>
                      <a:pt x="179527" y="305530"/>
                    </a:cubicBezTo>
                    <a:cubicBezTo>
                      <a:pt x="179527" y="305530"/>
                      <a:pt x="194839" y="299405"/>
                      <a:pt x="200965" y="304072"/>
                    </a:cubicBezTo>
                    <a:cubicBezTo>
                      <a:pt x="207090" y="308593"/>
                      <a:pt x="213215" y="328573"/>
                      <a:pt x="213215" y="328573"/>
                    </a:cubicBezTo>
                    <a:cubicBezTo>
                      <a:pt x="213215" y="328573"/>
                      <a:pt x="208694" y="342281"/>
                      <a:pt x="207090" y="346948"/>
                    </a:cubicBezTo>
                    <a:cubicBezTo>
                      <a:pt x="205631" y="351469"/>
                      <a:pt x="204027" y="372907"/>
                      <a:pt x="204027" y="372907"/>
                    </a:cubicBezTo>
                    <a:lnTo>
                      <a:pt x="225465" y="389679"/>
                    </a:lnTo>
                    <a:cubicBezTo>
                      <a:pt x="225465" y="389679"/>
                      <a:pt x="242237" y="406450"/>
                      <a:pt x="251425" y="408054"/>
                    </a:cubicBezTo>
                    <a:cubicBezTo>
                      <a:pt x="260612" y="409513"/>
                      <a:pt x="303343" y="424826"/>
                      <a:pt x="303343" y="424826"/>
                    </a:cubicBezTo>
                    <a:cubicBezTo>
                      <a:pt x="303343" y="424826"/>
                      <a:pt x="309468" y="444660"/>
                      <a:pt x="317635" y="458223"/>
                    </a:cubicBezTo>
                    <a:lnTo>
                      <a:pt x="344032" y="455160"/>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1643" name="Google Shape;1643;p29"/>
              <p:cNvGrpSpPr/>
              <p:nvPr/>
            </p:nvGrpSpPr>
            <p:grpSpPr>
              <a:xfrm>
                <a:off x="9649171" y="2800379"/>
                <a:ext cx="14876" cy="19396"/>
                <a:chOff x="9649171" y="2800379"/>
                <a:chExt cx="14876" cy="19396"/>
              </a:xfrm>
            </p:grpSpPr>
            <p:sp>
              <p:nvSpPr>
                <p:cNvPr id="1644" name="Google Shape;1644;p29"/>
                <p:cNvSpPr/>
                <p:nvPr/>
              </p:nvSpPr>
              <p:spPr>
                <a:xfrm>
                  <a:off x="9649463" y="2805191"/>
                  <a:ext cx="14584" cy="14584"/>
                </a:xfrm>
                <a:custGeom>
                  <a:rect b="b" l="l" r="r" t="t"/>
                  <a:pathLst>
                    <a:path extrusionOk="0" h="120000" w="120000">
                      <a:moveTo>
                        <a:pt x="0" y="0"/>
                      </a:moveTo>
                      <a:cubicBezTo>
                        <a:pt x="1201" y="11997"/>
                        <a:pt x="1201" y="20398"/>
                        <a:pt x="1201" y="25195"/>
                      </a:cubicBezTo>
                      <a:cubicBezTo>
                        <a:pt x="1201" y="20398"/>
                        <a:pt x="1201" y="10795"/>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45" name="Google Shape;1645;p29"/>
                <p:cNvSpPr/>
                <p:nvPr/>
              </p:nvSpPr>
              <p:spPr>
                <a:xfrm>
                  <a:off x="9649317" y="2802274"/>
                  <a:ext cx="14584" cy="14584"/>
                </a:xfrm>
                <a:custGeom>
                  <a:rect b="b" l="l" r="r" t="t"/>
                  <a:pathLst>
                    <a:path extrusionOk="0" h="120000" w="120000">
                      <a:moveTo>
                        <a:pt x="0" y="0"/>
                      </a:moveTo>
                      <a:cubicBezTo>
                        <a:pt x="0" y="5998"/>
                        <a:pt x="1201" y="13198"/>
                        <a:pt x="1201" y="18003"/>
                      </a:cubicBezTo>
                      <a:cubicBezTo>
                        <a:pt x="1201" y="13198"/>
                        <a:pt x="0" y="7200"/>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46" name="Google Shape;1646;p29"/>
                <p:cNvSpPr/>
                <p:nvPr/>
              </p:nvSpPr>
              <p:spPr>
                <a:xfrm>
                  <a:off x="9649171" y="2800379"/>
                  <a:ext cx="14584" cy="14584"/>
                </a:xfrm>
                <a:custGeom>
                  <a:rect b="b" l="l" r="r" t="t"/>
                  <a:pathLst>
                    <a:path extrusionOk="0" h="120000" w="120000">
                      <a:moveTo>
                        <a:pt x="0" y="0"/>
                      </a:moveTo>
                      <a:cubicBezTo>
                        <a:pt x="0" y="2403"/>
                        <a:pt x="0" y="5998"/>
                        <a:pt x="0" y="8401"/>
                      </a:cubicBezTo>
                      <a:cubicBezTo>
                        <a:pt x="1201" y="5998"/>
                        <a:pt x="1201" y="2403"/>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1647" name="Google Shape;1647;p29"/>
              <p:cNvSpPr/>
              <p:nvPr/>
            </p:nvSpPr>
            <p:spPr>
              <a:xfrm>
                <a:off x="6739997" y="2840776"/>
                <a:ext cx="233341" cy="204173"/>
              </a:xfrm>
              <a:custGeom>
                <a:rect b="b" l="l" r="r" t="t"/>
                <a:pathLst>
                  <a:path extrusionOk="0" h="204173" w="233340">
                    <a:moveTo>
                      <a:pt x="205486" y="71023"/>
                    </a:moveTo>
                    <a:lnTo>
                      <a:pt x="189443" y="27563"/>
                    </a:lnTo>
                    <a:lnTo>
                      <a:pt x="177922" y="2333"/>
                    </a:lnTo>
                    <a:lnTo>
                      <a:pt x="141317" y="0"/>
                    </a:lnTo>
                    <a:lnTo>
                      <a:pt x="100628" y="9334"/>
                    </a:lnTo>
                    <a:lnTo>
                      <a:pt x="91732" y="20563"/>
                    </a:lnTo>
                    <a:lnTo>
                      <a:pt x="30626" y="45064"/>
                    </a:lnTo>
                    <a:lnTo>
                      <a:pt x="15313" y="81669"/>
                    </a:lnTo>
                    <a:lnTo>
                      <a:pt x="0" y="109233"/>
                    </a:lnTo>
                    <a:lnTo>
                      <a:pt x="18376" y="158088"/>
                    </a:lnTo>
                    <a:lnTo>
                      <a:pt x="33543" y="161151"/>
                    </a:lnTo>
                    <a:lnTo>
                      <a:pt x="67231" y="158088"/>
                    </a:lnTo>
                    <a:lnTo>
                      <a:pt x="125275" y="191777"/>
                    </a:lnTo>
                    <a:lnTo>
                      <a:pt x="144671" y="205486"/>
                    </a:lnTo>
                    <a:lnTo>
                      <a:pt x="145838" y="197027"/>
                    </a:lnTo>
                    <a:lnTo>
                      <a:pt x="168880" y="197027"/>
                    </a:lnTo>
                    <a:lnTo>
                      <a:pt x="187110" y="180985"/>
                    </a:lnTo>
                    <a:lnTo>
                      <a:pt x="210007" y="167276"/>
                    </a:lnTo>
                    <a:lnTo>
                      <a:pt x="233049" y="158088"/>
                    </a:lnTo>
                    <a:lnTo>
                      <a:pt x="242091" y="126004"/>
                    </a:lnTo>
                    <a:lnTo>
                      <a:pt x="205486" y="98587"/>
                    </a:lnTo>
                    <a:close/>
                  </a:path>
                </a:pathLst>
              </a:custGeom>
              <a:solidFill>
                <a:srgbClr val="CCCCCC"/>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48" name="Google Shape;1648;p29"/>
              <p:cNvSpPr/>
              <p:nvPr/>
            </p:nvSpPr>
            <p:spPr>
              <a:xfrm>
                <a:off x="10824624" y="4085356"/>
                <a:ext cx="189589" cy="233341"/>
              </a:xfrm>
              <a:custGeom>
                <a:rect b="b" l="l" r="r" t="t"/>
                <a:pathLst>
                  <a:path extrusionOk="0" h="233340" w="189589">
                    <a:moveTo>
                      <a:pt x="0" y="226778"/>
                    </a:moveTo>
                    <a:lnTo>
                      <a:pt x="40835" y="246320"/>
                    </a:lnTo>
                    <a:lnTo>
                      <a:pt x="81669" y="203736"/>
                    </a:lnTo>
                    <a:lnTo>
                      <a:pt x="152547" y="168297"/>
                    </a:lnTo>
                    <a:lnTo>
                      <a:pt x="173401" y="178359"/>
                    </a:lnTo>
                    <a:cubicBezTo>
                      <a:pt x="171360" y="170922"/>
                      <a:pt x="170339" y="164797"/>
                      <a:pt x="170339" y="164797"/>
                    </a:cubicBezTo>
                    <a:lnTo>
                      <a:pt x="135921" y="146421"/>
                    </a:lnTo>
                    <a:cubicBezTo>
                      <a:pt x="135921" y="146421"/>
                      <a:pt x="135921" y="132713"/>
                      <a:pt x="135921" y="125858"/>
                    </a:cubicBezTo>
                    <a:cubicBezTo>
                      <a:pt x="135921" y="119004"/>
                      <a:pt x="135921" y="105295"/>
                      <a:pt x="135921" y="105295"/>
                    </a:cubicBezTo>
                    <a:lnTo>
                      <a:pt x="145109" y="98441"/>
                    </a:lnTo>
                    <a:lnTo>
                      <a:pt x="165672" y="93920"/>
                    </a:lnTo>
                    <a:lnTo>
                      <a:pt x="197756" y="48126"/>
                    </a:lnTo>
                    <a:cubicBezTo>
                      <a:pt x="197756" y="48126"/>
                      <a:pt x="206944" y="43605"/>
                      <a:pt x="197756" y="34418"/>
                    </a:cubicBezTo>
                    <a:cubicBezTo>
                      <a:pt x="188569" y="25230"/>
                      <a:pt x="181714" y="18376"/>
                      <a:pt x="181714" y="18376"/>
                    </a:cubicBezTo>
                    <a:lnTo>
                      <a:pt x="149630" y="0"/>
                    </a:lnTo>
                    <a:lnTo>
                      <a:pt x="99170" y="30043"/>
                    </a:lnTo>
                    <a:lnTo>
                      <a:pt x="49585" y="26543"/>
                    </a:lnTo>
                    <a:lnTo>
                      <a:pt x="37189" y="40689"/>
                    </a:lnTo>
                    <a:lnTo>
                      <a:pt x="37189" y="93920"/>
                    </a:lnTo>
                    <a:lnTo>
                      <a:pt x="28293" y="143504"/>
                    </a:lnTo>
                    <a:lnTo>
                      <a:pt x="17647" y="193089"/>
                    </a:lnTo>
                    <a:lnTo>
                      <a:pt x="0" y="226778"/>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1649" name="Google Shape;1649;p29"/>
              <p:cNvGrpSpPr/>
              <p:nvPr/>
            </p:nvGrpSpPr>
            <p:grpSpPr>
              <a:xfrm>
                <a:off x="10503052" y="3835244"/>
                <a:ext cx="576934" cy="466681"/>
                <a:chOff x="10503052" y="3835244"/>
                <a:chExt cx="576934" cy="466681"/>
              </a:xfrm>
            </p:grpSpPr>
            <p:sp>
              <p:nvSpPr>
                <p:cNvPr id="1650" name="Google Shape;1650;p29"/>
                <p:cNvSpPr/>
                <p:nvPr/>
              </p:nvSpPr>
              <p:spPr>
                <a:xfrm>
                  <a:off x="11063652" y="4030667"/>
                  <a:ext cx="14584" cy="14584"/>
                </a:xfrm>
                <a:custGeom>
                  <a:rect b="b" l="l" r="r" t="t"/>
                  <a:pathLst>
                    <a:path extrusionOk="0" h="120000" w="120000">
                      <a:moveTo>
                        <a:pt x="0" y="2403"/>
                      </a:moveTo>
                      <a:cubicBezTo>
                        <a:pt x="2403" y="1201"/>
                        <a:pt x="4797" y="1201"/>
                        <a:pt x="5998" y="0"/>
                      </a:cubicBezTo>
                      <a:cubicBezTo>
                        <a:pt x="4797" y="1201"/>
                        <a:pt x="2403" y="2403"/>
                        <a:pt x="0" y="2403"/>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51" name="Google Shape;1651;p29"/>
                <p:cNvSpPr/>
                <p:nvPr/>
              </p:nvSpPr>
              <p:spPr>
                <a:xfrm>
                  <a:off x="11065402" y="4030083"/>
                  <a:ext cx="14584" cy="14584"/>
                </a:xfrm>
                <a:custGeom>
                  <a:rect b="b" l="l" r="r" t="t"/>
                  <a:pathLst>
                    <a:path extrusionOk="0" h="120000" w="120000">
                      <a:moveTo>
                        <a:pt x="0" y="2403"/>
                      </a:moveTo>
                      <a:cubicBezTo>
                        <a:pt x="2403" y="1201"/>
                        <a:pt x="4797" y="1201"/>
                        <a:pt x="5998" y="0"/>
                      </a:cubicBezTo>
                      <a:cubicBezTo>
                        <a:pt x="4797" y="1201"/>
                        <a:pt x="2403" y="2403"/>
                        <a:pt x="0" y="2403"/>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52" name="Google Shape;1652;p29"/>
                <p:cNvSpPr/>
                <p:nvPr/>
              </p:nvSpPr>
              <p:spPr>
                <a:xfrm>
                  <a:off x="10503052" y="3835244"/>
                  <a:ext cx="466681" cy="466681"/>
                </a:xfrm>
                <a:custGeom>
                  <a:rect b="b" l="l" r="r" t="t"/>
                  <a:pathLst>
                    <a:path extrusionOk="0" h="466681" w="466681">
                      <a:moveTo>
                        <a:pt x="432263" y="201840"/>
                      </a:moveTo>
                      <a:lnTo>
                        <a:pt x="379616" y="126150"/>
                      </a:lnTo>
                      <a:lnTo>
                        <a:pt x="349865" y="116962"/>
                      </a:lnTo>
                      <a:lnTo>
                        <a:pt x="338344" y="105440"/>
                      </a:lnTo>
                      <a:lnTo>
                        <a:pt x="322302" y="50460"/>
                      </a:lnTo>
                      <a:lnTo>
                        <a:pt x="299405" y="20709"/>
                      </a:lnTo>
                      <a:lnTo>
                        <a:pt x="264987" y="9187"/>
                      </a:lnTo>
                      <a:lnTo>
                        <a:pt x="212340" y="18375"/>
                      </a:lnTo>
                      <a:lnTo>
                        <a:pt x="187110" y="11521"/>
                      </a:lnTo>
                      <a:lnTo>
                        <a:pt x="84003" y="0"/>
                      </a:lnTo>
                      <a:lnTo>
                        <a:pt x="1458" y="36605"/>
                      </a:lnTo>
                      <a:cubicBezTo>
                        <a:pt x="1458" y="36605"/>
                        <a:pt x="1458" y="36605"/>
                        <a:pt x="0" y="39959"/>
                      </a:cubicBezTo>
                      <a:lnTo>
                        <a:pt x="48710" y="41272"/>
                      </a:lnTo>
                      <a:lnTo>
                        <a:pt x="173547" y="196152"/>
                      </a:lnTo>
                      <a:cubicBezTo>
                        <a:pt x="173547" y="196152"/>
                        <a:pt x="194694" y="208402"/>
                        <a:pt x="201402" y="208402"/>
                      </a:cubicBezTo>
                      <a:cubicBezTo>
                        <a:pt x="208110" y="208402"/>
                        <a:pt x="238153" y="209569"/>
                        <a:pt x="238153" y="209569"/>
                      </a:cubicBezTo>
                      <a:lnTo>
                        <a:pt x="279425" y="434743"/>
                      </a:lnTo>
                      <a:lnTo>
                        <a:pt x="290509" y="463764"/>
                      </a:lnTo>
                      <a:lnTo>
                        <a:pt x="321427" y="476598"/>
                      </a:lnTo>
                      <a:lnTo>
                        <a:pt x="339219" y="442910"/>
                      </a:lnTo>
                      <a:lnTo>
                        <a:pt x="349865" y="393325"/>
                      </a:lnTo>
                      <a:lnTo>
                        <a:pt x="358761" y="343740"/>
                      </a:lnTo>
                      <a:lnTo>
                        <a:pt x="358761" y="290509"/>
                      </a:lnTo>
                      <a:lnTo>
                        <a:pt x="371158" y="276362"/>
                      </a:lnTo>
                      <a:lnTo>
                        <a:pt x="420742" y="279863"/>
                      </a:lnTo>
                      <a:lnTo>
                        <a:pt x="471202" y="249820"/>
                      </a:lnTo>
                      <a:lnTo>
                        <a:pt x="471202" y="226924"/>
                      </a:lnTo>
                      <a:lnTo>
                        <a:pt x="472952" y="226924"/>
                      </a:lnTo>
                      <a:lnTo>
                        <a:pt x="462014" y="217736"/>
                      </a:lnTo>
                      <a:lnTo>
                        <a:pt x="432263" y="201840"/>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53" name="Google Shape;1653;p29"/>
                <p:cNvSpPr/>
                <p:nvPr/>
              </p:nvSpPr>
              <p:spPr>
                <a:xfrm>
                  <a:off x="11055340" y="4033292"/>
                  <a:ext cx="14584" cy="14584"/>
                </a:xfrm>
                <a:custGeom>
                  <a:rect b="b" l="l" r="r" t="t"/>
                  <a:pathLst>
                    <a:path extrusionOk="0" h="120000" w="120000">
                      <a:moveTo>
                        <a:pt x="0" y="3596"/>
                      </a:moveTo>
                      <a:cubicBezTo>
                        <a:pt x="3596" y="2403"/>
                        <a:pt x="7200" y="1201"/>
                        <a:pt x="9602" y="0"/>
                      </a:cubicBezTo>
                      <a:cubicBezTo>
                        <a:pt x="5998" y="1201"/>
                        <a:pt x="3596" y="2403"/>
                        <a:pt x="0" y="3596"/>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54" name="Google Shape;1654;p29"/>
                <p:cNvSpPr/>
                <p:nvPr/>
              </p:nvSpPr>
              <p:spPr>
                <a:xfrm>
                  <a:off x="11061611" y="4031542"/>
                  <a:ext cx="14584" cy="14584"/>
                </a:xfrm>
                <a:custGeom>
                  <a:rect b="b" l="l" r="r" t="t"/>
                  <a:pathLst>
                    <a:path extrusionOk="0" h="120000" w="120000">
                      <a:moveTo>
                        <a:pt x="0" y="1201"/>
                      </a:moveTo>
                      <a:cubicBezTo>
                        <a:pt x="2403" y="0"/>
                        <a:pt x="3596" y="0"/>
                        <a:pt x="5998" y="0"/>
                      </a:cubicBezTo>
                      <a:cubicBezTo>
                        <a:pt x="3596" y="0"/>
                        <a:pt x="1201" y="0"/>
                        <a:pt x="0" y="1201"/>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55" name="Google Shape;1655;p29"/>
                <p:cNvSpPr/>
                <p:nvPr/>
              </p:nvSpPr>
              <p:spPr>
                <a:xfrm>
                  <a:off x="11058257" y="4032417"/>
                  <a:ext cx="14584" cy="14584"/>
                </a:xfrm>
                <a:custGeom>
                  <a:rect b="b" l="l" r="r" t="t"/>
                  <a:pathLst>
                    <a:path extrusionOk="0" h="120000" w="120000">
                      <a:moveTo>
                        <a:pt x="0" y="2403"/>
                      </a:moveTo>
                      <a:cubicBezTo>
                        <a:pt x="2403" y="1201"/>
                        <a:pt x="5998" y="0"/>
                        <a:pt x="8401" y="0"/>
                      </a:cubicBezTo>
                      <a:cubicBezTo>
                        <a:pt x="5998" y="1201"/>
                        <a:pt x="3596" y="1201"/>
                        <a:pt x="0" y="2403"/>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1656" name="Google Shape;1656;p29"/>
              <p:cNvSpPr/>
              <p:nvPr/>
            </p:nvSpPr>
            <p:spPr>
              <a:xfrm>
                <a:off x="10994963" y="4250445"/>
                <a:ext cx="14584" cy="14584"/>
              </a:xfrm>
              <a:custGeom>
                <a:rect b="b" l="l" r="r" t="t"/>
                <a:pathLst>
                  <a:path extrusionOk="0" h="120000" w="120000">
                    <a:moveTo>
                      <a:pt x="0" y="0"/>
                    </a:moveTo>
                    <a:cubicBezTo>
                      <a:pt x="0" y="0"/>
                      <a:pt x="0" y="0"/>
                      <a:pt x="0" y="0"/>
                    </a:cubicBezTo>
                    <a:cubicBezTo>
                      <a:pt x="0" y="0"/>
                      <a:pt x="0" y="0"/>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1657" name="Google Shape;1657;p29"/>
              <p:cNvGrpSpPr/>
              <p:nvPr/>
            </p:nvGrpSpPr>
            <p:grpSpPr>
              <a:xfrm>
                <a:off x="9858594" y="3872032"/>
                <a:ext cx="1137535" cy="846115"/>
                <a:chOff x="9858594" y="3872032"/>
                <a:chExt cx="1137535" cy="846115"/>
              </a:xfrm>
            </p:grpSpPr>
            <p:sp>
              <p:nvSpPr>
                <p:cNvPr id="1658" name="Google Shape;1658;p29"/>
                <p:cNvSpPr/>
                <p:nvPr/>
              </p:nvSpPr>
              <p:spPr>
                <a:xfrm>
                  <a:off x="9858594" y="3872287"/>
                  <a:ext cx="1137535" cy="845860"/>
                </a:xfrm>
                <a:custGeom>
                  <a:rect b="b" l="l" r="r" t="t"/>
                  <a:pathLst>
                    <a:path extrusionOk="0" h="845859" w="1137535">
                      <a:moveTo>
                        <a:pt x="1139431" y="391429"/>
                      </a:moveTo>
                      <a:cubicBezTo>
                        <a:pt x="1139431" y="391429"/>
                        <a:pt x="1139431" y="391429"/>
                        <a:pt x="1139431" y="391429"/>
                      </a:cubicBezTo>
                      <a:lnTo>
                        <a:pt x="1118577" y="381366"/>
                      </a:lnTo>
                      <a:lnTo>
                        <a:pt x="1047699" y="416805"/>
                      </a:lnTo>
                      <a:lnTo>
                        <a:pt x="1006865" y="459389"/>
                      </a:lnTo>
                      <a:lnTo>
                        <a:pt x="966030" y="439847"/>
                      </a:lnTo>
                      <a:lnTo>
                        <a:pt x="935112" y="427013"/>
                      </a:lnTo>
                      <a:lnTo>
                        <a:pt x="924029" y="397992"/>
                      </a:lnTo>
                      <a:lnTo>
                        <a:pt x="882757" y="172818"/>
                      </a:lnTo>
                      <a:cubicBezTo>
                        <a:pt x="882757" y="172818"/>
                        <a:pt x="852714" y="171651"/>
                        <a:pt x="846006" y="171651"/>
                      </a:cubicBezTo>
                      <a:cubicBezTo>
                        <a:pt x="839297" y="171651"/>
                        <a:pt x="818151" y="159401"/>
                        <a:pt x="818151" y="159401"/>
                      </a:cubicBezTo>
                      <a:lnTo>
                        <a:pt x="693313" y="4521"/>
                      </a:lnTo>
                      <a:lnTo>
                        <a:pt x="644604" y="3208"/>
                      </a:lnTo>
                      <a:cubicBezTo>
                        <a:pt x="645624" y="875"/>
                        <a:pt x="645916" y="146"/>
                        <a:pt x="646062" y="0"/>
                      </a:cubicBezTo>
                      <a:cubicBezTo>
                        <a:pt x="645770" y="729"/>
                        <a:pt x="642999" y="7146"/>
                        <a:pt x="618644" y="64023"/>
                      </a:cubicBezTo>
                      <a:cubicBezTo>
                        <a:pt x="615582" y="71169"/>
                        <a:pt x="613248" y="76857"/>
                        <a:pt x="611498" y="81378"/>
                      </a:cubicBezTo>
                      <a:lnTo>
                        <a:pt x="582039" y="86920"/>
                      </a:lnTo>
                      <a:lnTo>
                        <a:pt x="543100" y="86920"/>
                      </a:lnTo>
                      <a:lnTo>
                        <a:pt x="522537" y="98441"/>
                      </a:lnTo>
                      <a:cubicBezTo>
                        <a:pt x="522537" y="98441"/>
                        <a:pt x="499641" y="119004"/>
                        <a:pt x="490453" y="130525"/>
                      </a:cubicBezTo>
                      <a:cubicBezTo>
                        <a:pt x="481265" y="142046"/>
                        <a:pt x="478932" y="142046"/>
                        <a:pt x="472077" y="148901"/>
                      </a:cubicBezTo>
                      <a:cubicBezTo>
                        <a:pt x="465223" y="155755"/>
                        <a:pt x="446847" y="144380"/>
                        <a:pt x="446847" y="144380"/>
                      </a:cubicBezTo>
                      <a:lnTo>
                        <a:pt x="419284" y="126004"/>
                      </a:lnTo>
                      <a:lnTo>
                        <a:pt x="359636" y="135192"/>
                      </a:lnTo>
                      <a:cubicBezTo>
                        <a:pt x="359636" y="135192"/>
                        <a:pt x="318364" y="137525"/>
                        <a:pt x="297801" y="139713"/>
                      </a:cubicBezTo>
                      <a:cubicBezTo>
                        <a:pt x="277238" y="142046"/>
                        <a:pt x="245153" y="139713"/>
                        <a:pt x="226778" y="139713"/>
                      </a:cubicBezTo>
                      <a:cubicBezTo>
                        <a:pt x="208402" y="139713"/>
                        <a:pt x="194694" y="139713"/>
                        <a:pt x="194694" y="139713"/>
                      </a:cubicBezTo>
                      <a:lnTo>
                        <a:pt x="222257" y="197027"/>
                      </a:lnTo>
                      <a:lnTo>
                        <a:pt x="144379" y="242820"/>
                      </a:lnTo>
                      <a:lnTo>
                        <a:pt x="151234" y="263383"/>
                      </a:lnTo>
                      <a:lnTo>
                        <a:pt x="144379" y="304656"/>
                      </a:lnTo>
                      <a:lnTo>
                        <a:pt x="84732" y="494828"/>
                      </a:lnTo>
                      <a:lnTo>
                        <a:pt x="38939" y="506349"/>
                      </a:lnTo>
                      <a:lnTo>
                        <a:pt x="25230" y="517870"/>
                      </a:lnTo>
                      <a:cubicBezTo>
                        <a:pt x="25230" y="517870"/>
                        <a:pt x="22897" y="520204"/>
                        <a:pt x="13709" y="527058"/>
                      </a:cubicBezTo>
                      <a:cubicBezTo>
                        <a:pt x="4521" y="533913"/>
                        <a:pt x="0" y="543101"/>
                        <a:pt x="0" y="543101"/>
                      </a:cubicBezTo>
                      <a:lnTo>
                        <a:pt x="43605" y="579706"/>
                      </a:lnTo>
                      <a:lnTo>
                        <a:pt x="73356" y="588893"/>
                      </a:lnTo>
                      <a:lnTo>
                        <a:pt x="87065" y="632499"/>
                      </a:lnTo>
                      <a:lnTo>
                        <a:pt x="130671" y="650874"/>
                      </a:lnTo>
                      <a:lnTo>
                        <a:pt x="165089" y="687480"/>
                      </a:lnTo>
                      <a:cubicBezTo>
                        <a:pt x="165089" y="687480"/>
                        <a:pt x="165089" y="731085"/>
                        <a:pt x="174276" y="735606"/>
                      </a:cubicBezTo>
                      <a:cubicBezTo>
                        <a:pt x="183464" y="740127"/>
                        <a:pt x="236112" y="763170"/>
                        <a:pt x="236112" y="763170"/>
                      </a:cubicBezTo>
                      <a:lnTo>
                        <a:pt x="259008" y="763170"/>
                      </a:lnTo>
                      <a:lnTo>
                        <a:pt x="291092" y="733419"/>
                      </a:lnTo>
                      <a:lnTo>
                        <a:pt x="316322" y="731085"/>
                      </a:lnTo>
                      <a:lnTo>
                        <a:pt x="323177" y="742607"/>
                      </a:lnTo>
                      <a:lnTo>
                        <a:pt x="313989" y="754128"/>
                      </a:lnTo>
                      <a:lnTo>
                        <a:pt x="304801" y="767837"/>
                      </a:lnTo>
                      <a:lnTo>
                        <a:pt x="325364" y="797587"/>
                      </a:lnTo>
                      <a:lnTo>
                        <a:pt x="371158" y="809109"/>
                      </a:lnTo>
                      <a:lnTo>
                        <a:pt x="371158" y="829672"/>
                      </a:lnTo>
                      <a:cubicBezTo>
                        <a:pt x="371158" y="829672"/>
                        <a:pt x="426138" y="848048"/>
                        <a:pt x="453701" y="848048"/>
                      </a:cubicBezTo>
                      <a:cubicBezTo>
                        <a:pt x="481265" y="848048"/>
                        <a:pt x="572851" y="834339"/>
                        <a:pt x="572851" y="834339"/>
                      </a:cubicBezTo>
                      <a:cubicBezTo>
                        <a:pt x="572851" y="834339"/>
                        <a:pt x="607269" y="818296"/>
                        <a:pt x="648541" y="820630"/>
                      </a:cubicBezTo>
                      <a:cubicBezTo>
                        <a:pt x="689813" y="822963"/>
                        <a:pt x="717231" y="827484"/>
                        <a:pt x="717231" y="827484"/>
                      </a:cubicBezTo>
                      <a:lnTo>
                        <a:pt x="735606" y="815963"/>
                      </a:lnTo>
                      <a:lnTo>
                        <a:pt x="767691" y="760982"/>
                      </a:lnTo>
                      <a:cubicBezTo>
                        <a:pt x="767691" y="760982"/>
                        <a:pt x="783733" y="726564"/>
                        <a:pt x="820338" y="710522"/>
                      </a:cubicBezTo>
                      <a:cubicBezTo>
                        <a:pt x="856943" y="694480"/>
                        <a:pt x="886840" y="676105"/>
                        <a:pt x="905070" y="676105"/>
                      </a:cubicBezTo>
                      <a:cubicBezTo>
                        <a:pt x="923446" y="676105"/>
                        <a:pt x="973759" y="694480"/>
                        <a:pt x="992135" y="701334"/>
                      </a:cubicBezTo>
                      <a:cubicBezTo>
                        <a:pt x="1007156" y="707022"/>
                        <a:pt x="1060825" y="711106"/>
                        <a:pt x="1079638" y="712418"/>
                      </a:cubicBezTo>
                      <a:cubicBezTo>
                        <a:pt x="1078617" y="707897"/>
                        <a:pt x="1077013" y="703085"/>
                        <a:pt x="1074679" y="699147"/>
                      </a:cubicBezTo>
                      <a:cubicBezTo>
                        <a:pt x="1067825" y="687626"/>
                        <a:pt x="1070158" y="687626"/>
                        <a:pt x="1065491" y="669396"/>
                      </a:cubicBezTo>
                      <a:cubicBezTo>
                        <a:pt x="1060971" y="651020"/>
                        <a:pt x="1053970" y="596040"/>
                        <a:pt x="1053970" y="596040"/>
                      </a:cubicBezTo>
                      <a:lnTo>
                        <a:pt x="1053970" y="547913"/>
                      </a:lnTo>
                      <a:lnTo>
                        <a:pt x="1051637" y="497453"/>
                      </a:lnTo>
                      <a:lnTo>
                        <a:pt x="1058491" y="476890"/>
                      </a:lnTo>
                      <a:cubicBezTo>
                        <a:pt x="1070012" y="474557"/>
                        <a:pt x="1083721" y="474557"/>
                        <a:pt x="1083721" y="481411"/>
                      </a:cubicBezTo>
                      <a:cubicBezTo>
                        <a:pt x="1083721" y="488265"/>
                        <a:pt x="1083721" y="501974"/>
                        <a:pt x="1083721" y="501974"/>
                      </a:cubicBezTo>
                      <a:lnTo>
                        <a:pt x="1092909" y="508829"/>
                      </a:lnTo>
                      <a:lnTo>
                        <a:pt x="1141035" y="485932"/>
                      </a:lnTo>
                      <a:cubicBezTo>
                        <a:pt x="1141035" y="485932"/>
                        <a:pt x="1141035" y="444660"/>
                        <a:pt x="1141035" y="433285"/>
                      </a:cubicBezTo>
                      <a:cubicBezTo>
                        <a:pt x="1141035" y="421763"/>
                        <a:pt x="1147890" y="414909"/>
                        <a:pt x="1143369" y="403534"/>
                      </a:cubicBezTo>
                      <a:cubicBezTo>
                        <a:pt x="1141619" y="399304"/>
                        <a:pt x="1140452" y="395221"/>
                        <a:pt x="1139431" y="391429"/>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59" name="Google Shape;1659;p29"/>
                <p:cNvSpPr/>
                <p:nvPr/>
              </p:nvSpPr>
              <p:spPr>
                <a:xfrm>
                  <a:off x="10504510" y="3872032"/>
                  <a:ext cx="14584" cy="14584"/>
                </a:xfrm>
                <a:custGeom>
                  <a:rect b="b" l="l" r="r" t="t"/>
                  <a:pathLst>
                    <a:path extrusionOk="0" h="120000" w="120000">
                      <a:moveTo>
                        <a:pt x="0" y="897"/>
                      </a:moveTo>
                      <a:cubicBezTo>
                        <a:pt x="0" y="-296"/>
                        <a:pt x="0" y="-296"/>
                        <a:pt x="0" y="897"/>
                      </a:cubicBezTo>
                      <a:cubicBezTo>
                        <a:pt x="0" y="-296"/>
                        <a:pt x="0" y="-296"/>
                        <a:pt x="0" y="897"/>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1660" name="Google Shape;1660;p29"/>
              <p:cNvGrpSpPr/>
              <p:nvPr/>
            </p:nvGrpSpPr>
            <p:grpSpPr>
              <a:xfrm>
                <a:off x="10168062" y="4491223"/>
                <a:ext cx="782566" cy="654811"/>
                <a:chOff x="10168062" y="4491223"/>
                <a:chExt cx="782566" cy="654811"/>
              </a:xfrm>
            </p:grpSpPr>
            <p:sp>
              <p:nvSpPr>
                <p:cNvPr id="1661" name="Google Shape;1661;p29"/>
                <p:cNvSpPr/>
                <p:nvPr/>
              </p:nvSpPr>
              <p:spPr>
                <a:xfrm>
                  <a:off x="10921461" y="4529141"/>
                  <a:ext cx="14584" cy="14584"/>
                </a:xfrm>
                <a:custGeom>
                  <a:rect b="b" l="l" r="r" t="t"/>
                  <a:pathLst>
                    <a:path extrusionOk="0" h="120000" w="120000">
                      <a:moveTo>
                        <a:pt x="0" y="0"/>
                      </a:moveTo>
                      <a:cubicBezTo>
                        <a:pt x="1201" y="4797"/>
                        <a:pt x="1201" y="9602"/>
                        <a:pt x="2403" y="14399"/>
                      </a:cubicBezTo>
                      <a:cubicBezTo>
                        <a:pt x="1201" y="9602"/>
                        <a:pt x="0" y="4797"/>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62" name="Google Shape;1662;p29"/>
                <p:cNvSpPr/>
                <p:nvPr/>
              </p:nvSpPr>
              <p:spPr>
                <a:xfrm>
                  <a:off x="10921898" y="4532057"/>
                  <a:ext cx="14584" cy="14584"/>
                </a:xfrm>
                <a:custGeom>
                  <a:rect b="b" l="l" r="r" t="t"/>
                  <a:pathLst>
                    <a:path extrusionOk="0" h="120000" w="120000">
                      <a:moveTo>
                        <a:pt x="0" y="0"/>
                      </a:moveTo>
                      <a:cubicBezTo>
                        <a:pt x="1201" y="4797"/>
                        <a:pt x="1201" y="8401"/>
                        <a:pt x="2403" y="13198"/>
                      </a:cubicBezTo>
                      <a:cubicBezTo>
                        <a:pt x="2403" y="8401"/>
                        <a:pt x="1201" y="3596"/>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63" name="Google Shape;1663;p29"/>
                <p:cNvSpPr/>
                <p:nvPr/>
              </p:nvSpPr>
              <p:spPr>
                <a:xfrm>
                  <a:off x="10920877" y="4526078"/>
                  <a:ext cx="14584" cy="14584"/>
                </a:xfrm>
                <a:custGeom>
                  <a:rect b="b" l="l" r="r" t="t"/>
                  <a:pathLst>
                    <a:path extrusionOk="0" h="120000" w="120000">
                      <a:moveTo>
                        <a:pt x="0" y="0"/>
                      </a:moveTo>
                      <a:cubicBezTo>
                        <a:pt x="1201" y="5998"/>
                        <a:pt x="2403" y="10795"/>
                        <a:pt x="2403" y="16794"/>
                      </a:cubicBezTo>
                      <a:cubicBezTo>
                        <a:pt x="1201" y="11997"/>
                        <a:pt x="1201" y="5998"/>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64" name="Google Shape;1664;p29"/>
                <p:cNvSpPr/>
                <p:nvPr/>
              </p:nvSpPr>
              <p:spPr>
                <a:xfrm>
                  <a:off x="10920294" y="4522870"/>
                  <a:ext cx="14584" cy="14584"/>
                </a:xfrm>
                <a:custGeom>
                  <a:rect b="b" l="l" r="r" t="t"/>
                  <a:pathLst>
                    <a:path extrusionOk="0" h="120000" w="120000">
                      <a:moveTo>
                        <a:pt x="0" y="0"/>
                      </a:moveTo>
                      <a:cubicBezTo>
                        <a:pt x="1201" y="5998"/>
                        <a:pt x="2403" y="13198"/>
                        <a:pt x="3596" y="19196"/>
                      </a:cubicBezTo>
                      <a:cubicBezTo>
                        <a:pt x="2403" y="13198"/>
                        <a:pt x="1201" y="5998"/>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65" name="Google Shape;1665;p29"/>
                <p:cNvSpPr/>
                <p:nvPr/>
              </p:nvSpPr>
              <p:spPr>
                <a:xfrm>
                  <a:off x="10919711" y="4518932"/>
                  <a:ext cx="14584" cy="14584"/>
                </a:xfrm>
                <a:custGeom>
                  <a:rect b="b" l="l" r="r" t="t"/>
                  <a:pathLst>
                    <a:path extrusionOk="0" h="120000" w="120000">
                      <a:moveTo>
                        <a:pt x="0" y="0"/>
                      </a:moveTo>
                      <a:cubicBezTo>
                        <a:pt x="1201" y="8401"/>
                        <a:pt x="2403" y="16802"/>
                        <a:pt x="4797" y="26396"/>
                      </a:cubicBezTo>
                      <a:cubicBezTo>
                        <a:pt x="2403" y="18003"/>
                        <a:pt x="1201" y="8401"/>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66" name="Google Shape;1666;p29"/>
                <p:cNvSpPr/>
                <p:nvPr/>
              </p:nvSpPr>
              <p:spPr>
                <a:xfrm>
                  <a:off x="10923357" y="4539203"/>
                  <a:ext cx="14584" cy="14584"/>
                </a:xfrm>
                <a:custGeom>
                  <a:rect b="b" l="l" r="r" t="t"/>
                  <a:pathLst>
                    <a:path extrusionOk="0" h="120000" w="120000">
                      <a:moveTo>
                        <a:pt x="0" y="0"/>
                      </a:moveTo>
                      <a:cubicBezTo>
                        <a:pt x="1201" y="5998"/>
                        <a:pt x="2403" y="10795"/>
                        <a:pt x="3596" y="15601"/>
                      </a:cubicBezTo>
                      <a:cubicBezTo>
                        <a:pt x="3596" y="11997"/>
                        <a:pt x="1201" y="5998"/>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67" name="Google Shape;1667;p29"/>
                <p:cNvSpPr/>
                <p:nvPr/>
              </p:nvSpPr>
              <p:spPr>
                <a:xfrm>
                  <a:off x="10915481" y="4491223"/>
                  <a:ext cx="14584" cy="14584"/>
                </a:xfrm>
                <a:custGeom>
                  <a:rect b="b" l="l" r="r" t="t"/>
                  <a:pathLst>
                    <a:path extrusionOk="0" h="120000" w="120000">
                      <a:moveTo>
                        <a:pt x="0" y="0"/>
                      </a:moveTo>
                      <a:lnTo>
                        <a:pt x="0" y="0"/>
                      </a:lnTo>
                      <a:cubicBezTo>
                        <a:pt x="3596" y="26396"/>
                        <a:pt x="7200" y="54002"/>
                        <a:pt x="11997" y="81599"/>
                      </a:cubicBezTo>
                      <a:cubicBezTo>
                        <a:pt x="8401" y="54002"/>
                        <a:pt x="3596" y="26396"/>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68" name="Google Shape;1668;p29"/>
                <p:cNvSpPr/>
                <p:nvPr/>
              </p:nvSpPr>
              <p:spPr>
                <a:xfrm>
                  <a:off x="10922482" y="4534682"/>
                  <a:ext cx="14584" cy="14584"/>
                </a:xfrm>
                <a:custGeom>
                  <a:rect b="b" l="l" r="r" t="t"/>
                  <a:pathLst>
                    <a:path extrusionOk="0" h="120000" w="120000">
                      <a:moveTo>
                        <a:pt x="0" y="0"/>
                      </a:moveTo>
                      <a:cubicBezTo>
                        <a:pt x="1201" y="4797"/>
                        <a:pt x="1201" y="8401"/>
                        <a:pt x="2403" y="11997"/>
                      </a:cubicBezTo>
                      <a:cubicBezTo>
                        <a:pt x="1201" y="8401"/>
                        <a:pt x="0" y="3596"/>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69" name="Google Shape;1669;p29"/>
                <p:cNvSpPr/>
                <p:nvPr/>
              </p:nvSpPr>
              <p:spPr>
                <a:xfrm>
                  <a:off x="10922919" y="4537016"/>
                  <a:ext cx="14584" cy="14584"/>
                </a:xfrm>
                <a:custGeom>
                  <a:rect b="b" l="l" r="r" t="t"/>
                  <a:pathLst>
                    <a:path extrusionOk="0" h="120000" w="120000">
                      <a:moveTo>
                        <a:pt x="0" y="0"/>
                      </a:moveTo>
                      <a:cubicBezTo>
                        <a:pt x="1201" y="3596"/>
                        <a:pt x="1201" y="8401"/>
                        <a:pt x="2403" y="11997"/>
                      </a:cubicBezTo>
                      <a:cubicBezTo>
                        <a:pt x="2403" y="8401"/>
                        <a:pt x="1201" y="4797"/>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70" name="Google Shape;1670;p29"/>
                <p:cNvSpPr/>
                <p:nvPr/>
              </p:nvSpPr>
              <p:spPr>
                <a:xfrm>
                  <a:off x="10917085" y="4502015"/>
                  <a:ext cx="14584" cy="14584"/>
                </a:xfrm>
                <a:custGeom>
                  <a:rect b="b" l="l" r="r" t="t"/>
                  <a:pathLst>
                    <a:path extrusionOk="0" h="120000" w="120000">
                      <a:moveTo>
                        <a:pt x="0" y="0"/>
                      </a:moveTo>
                      <a:cubicBezTo>
                        <a:pt x="1201" y="7200"/>
                        <a:pt x="2403" y="13198"/>
                        <a:pt x="2403" y="20398"/>
                      </a:cubicBezTo>
                      <a:cubicBezTo>
                        <a:pt x="1201" y="13198"/>
                        <a:pt x="1201" y="5998"/>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71" name="Google Shape;1671;p29"/>
                <p:cNvSpPr/>
                <p:nvPr/>
              </p:nvSpPr>
              <p:spPr>
                <a:xfrm>
                  <a:off x="10936044" y="4577559"/>
                  <a:ext cx="14584" cy="14584"/>
                </a:xfrm>
                <a:custGeom>
                  <a:rect b="b" l="l" r="r" t="t"/>
                  <a:pathLst>
                    <a:path extrusionOk="0" h="120000" w="120000">
                      <a:moveTo>
                        <a:pt x="0" y="0"/>
                      </a:moveTo>
                      <a:cubicBezTo>
                        <a:pt x="5998" y="17995"/>
                        <a:pt x="11997" y="37200"/>
                        <a:pt x="15601" y="55195"/>
                      </a:cubicBezTo>
                      <a:cubicBezTo>
                        <a:pt x="11997" y="37200"/>
                        <a:pt x="7200" y="17995"/>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72" name="Google Shape;1672;p29"/>
                <p:cNvSpPr/>
                <p:nvPr/>
              </p:nvSpPr>
              <p:spPr>
                <a:xfrm>
                  <a:off x="10919127" y="4515724"/>
                  <a:ext cx="14584" cy="14584"/>
                </a:xfrm>
                <a:custGeom>
                  <a:rect b="b" l="l" r="r" t="t"/>
                  <a:pathLst>
                    <a:path extrusionOk="0" h="120000" w="120000">
                      <a:moveTo>
                        <a:pt x="0" y="0"/>
                      </a:moveTo>
                      <a:cubicBezTo>
                        <a:pt x="1201" y="7200"/>
                        <a:pt x="2403" y="13198"/>
                        <a:pt x="3596" y="20398"/>
                      </a:cubicBezTo>
                      <a:cubicBezTo>
                        <a:pt x="2403" y="13198"/>
                        <a:pt x="1201" y="5998"/>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73" name="Google Shape;1673;p29"/>
                <p:cNvSpPr/>
                <p:nvPr/>
              </p:nvSpPr>
              <p:spPr>
                <a:xfrm>
                  <a:off x="10932982" y="4570996"/>
                  <a:ext cx="14584" cy="14584"/>
                </a:xfrm>
                <a:custGeom>
                  <a:rect b="b" l="l" r="r" t="t"/>
                  <a:pathLst>
                    <a:path extrusionOk="0" h="120000" w="120000">
                      <a:moveTo>
                        <a:pt x="0" y="0"/>
                      </a:moveTo>
                      <a:cubicBezTo>
                        <a:pt x="4797" y="7200"/>
                        <a:pt x="8401" y="15601"/>
                        <a:pt x="11997" y="22800"/>
                      </a:cubicBezTo>
                      <a:cubicBezTo>
                        <a:pt x="8401" y="15601"/>
                        <a:pt x="4797" y="7200"/>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74" name="Google Shape;1674;p29"/>
                <p:cNvSpPr/>
                <p:nvPr/>
              </p:nvSpPr>
              <p:spPr>
                <a:xfrm>
                  <a:off x="10168062" y="4548099"/>
                  <a:ext cx="758357" cy="597935"/>
                </a:xfrm>
                <a:custGeom>
                  <a:rect b="b" l="l" r="r" t="t"/>
                  <a:pathLst>
                    <a:path extrusionOk="0" h="597935" w="758356">
                      <a:moveTo>
                        <a:pt x="739836" y="105441"/>
                      </a:moveTo>
                      <a:lnTo>
                        <a:pt x="758211" y="100920"/>
                      </a:lnTo>
                      <a:lnTo>
                        <a:pt x="771920" y="52794"/>
                      </a:lnTo>
                      <a:cubicBezTo>
                        <a:pt x="771920" y="52794"/>
                        <a:pt x="771920" y="44918"/>
                        <a:pt x="770024" y="36314"/>
                      </a:cubicBezTo>
                      <a:cubicBezTo>
                        <a:pt x="751357" y="35001"/>
                        <a:pt x="697688" y="30918"/>
                        <a:pt x="682521" y="25230"/>
                      </a:cubicBezTo>
                      <a:cubicBezTo>
                        <a:pt x="664146" y="18376"/>
                        <a:pt x="613832" y="0"/>
                        <a:pt x="595456" y="0"/>
                      </a:cubicBezTo>
                      <a:cubicBezTo>
                        <a:pt x="577081" y="0"/>
                        <a:pt x="547330" y="18376"/>
                        <a:pt x="510724" y="34418"/>
                      </a:cubicBezTo>
                      <a:cubicBezTo>
                        <a:pt x="474119" y="50460"/>
                        <a:pt x="458077" y="84878"/>
                        <a:pt x="458077" y="84878"/>
                      </a:cubicBezTo>
                      <a:lnTo>
                        <a:pt x="425992" y="139859"/>
                      </a:lnTo>
                      <a:lnTo>
                        <a:pt x="407617" y="151380"/>
                      </a:lnTo>
                      <a:cubicBezTo>
                        <a:pt x="407617" y="151380"/>
                        <a:pt x="380053" y="146859"/>
                        <a:pt x="338927" y="144525"/>
                      </a:cubicBezTo>
                      <a:cubicBezTo>
                        <a:pt x="297655" y="142192"/>
                        <a:pt x="263237" y="158234"/>
                        <a:pt x="263237" y="158234"/>
                      </a:cubicBezTo>
                      <a:cubicBezTo>
                        <a:pt x="263237" y="158234"/>
                        <a:pt x="171505" y="171943"/>
                        <a:pt x="144088" y="171943"/>
                      </a:cubicBezTo>
                      <a:cubicBezTo>
                        <a:pt x="116524" y="171943"/>
                        <a:pt x="61544" y="153568"/>
                        <a:pt x="61544" y="153568"/>
                      </a:cubicBezTo>
                      <a:lnTo>
                        <a:pt x="61544" y="133005"/>
                      </a:lnTo>
                      <a:lnTo>
                        <a:pt x="15750" y="121483"/>
                      </a:lnTo>
                      <a:lnTo>
                        <a:pt x="13855" y="118858"/>
                      </a:lnTo>
                      <a:lnTo>
                        <a:pt x="7438" y="178506"/>
                      </a:lnTo>
                      <a:lnTo>
                        <a:pt x="0" y="200965"/>
                      </a:lnTo>
                      <a:lnTo>
                        <a:pt x="13125" y="223424"/>
                      </a:lnTo>
                      <a:cubicBezTo>
                        <a:pt x="13125" y="223424"/>
                        <a:pt x="24355" y="238445"/>
                        <a:pt x="26251" y="245883"/>
                      </a:cubicBezTo>
                      <a:cubicBezTo>
                        <a:pt x="28147" y="253321"/>
                        <a:pt x="61835" y="279571"/>
                        <a:pt x="61835" y="279571"/>
                      </a:cubicBezTo>
                      <a:lnTo>
                        <a:pt x="106753" y="296489"/>
                      </a:lnTo>
                      <a:lnTo>
                        <a:pt x="52356" y="380783"/>
                      </a:lnTo>
                      <a:lnTo>
                        <a:pt x="43022" y="427597"/>
                      </a:lnTo>
                      <a:cubicBezTo>
                        <a:pt x="43022" y="427597"/>
                        <a:pt x="44918" y="466973"/>
                        <a:pt x="52356" y="472515"/>
                      </a:cubicBezTo>
                      <a:cubicBezTo>
                        <a:pt x="59794" y="478057"/>
                        <a:pt x="104857" y="494974"/>
                        <a:pt x="104857" y="494974"/>
                      </a:cubicBezTo>
                      <a:lnTo>
                        <a:pt x="133004" y="511891"/>
                      </a:lnTo>
                      <a:lnTo>
                        <a:pt x="155463" y="611207"/>
                      </a:lnTo>
                      <a:lnTo>
                        <a:pt x="267904" y="586852"/>
                      </a:lnTo>
                      <a:lnTo>
                        <a:pt x="303489" y="538142"/>
                      </a:lnTo>
                      <a:lnTo>
                        <a:pt x="346656" y="538142"/>
                      </a:lnTo>
                      <a:lnTo>
                        <a:pt x="367220" y="560601"/>
                      </a:lnTo>
                      <a:lnTo>
                        <a:pt x="419721" y="560601"/>
                      </a:lnTo>
                      <a:lnTo>
                        <a:pt x="462889" y="564393"/>
                      </a:lnTo>
                      <a:cubicBezTo>
                        <a:pt x="462889" y="564393"/>
                        <a:pt x="506058" y="556955"/>
                        <a:pt x="515391" y="549371"/>
                      </a:cubicBezTo>
                      <a:cubicBezTo>
                        <a:pt x="524725" y="541934"/>
                        <a:pt x="562205" y="528808"/>
                        <a:pt x="562205" y="517579"/>
                      </a:cubicBezTo>
                      <a:cubicBezTo>
                        <a:pt x="562205" y="506349"/>
                        <a:pt x="562205" y="470765"/>
                        <a:pt x="562205" y="470765"/>
                      </a:cubicBezTo>
                      <a:lnTo>
                        <a:pt x="593998" y="433285"/>
                      </a:lnTo>
                      <a:cubicBezTo>
                        <a:pt x="593998" y="433285"/>
                        <a:pt x="599685" y="388366"/>
                        <a:pt x="612811" y="384575"/>
                      </a:cubicBezTo>
                      <a:cubicBezTo>
                        <a:pt x="625936" y="380783"/>
                        <a:pt x="676542" y="362116"/>
                        <a:pt x="676542" y="362116"/>
                      </a:cubicBezTo>
                      <a:lnTo>
                        <a:pt x="695355" y="369554"/>
                      </a:lnTo>
                      <a:lnTo>
                        <a:pt x="721606" y="369554"/>
                      </a:lnTo>
                      <a:lnTo>
                        <a:pt x="763315" y="343302"/>
                      </a:lnTo>
                      <a:cubicBezTo>
                        <a:pt x="756898" y="332365"/>
                        <a:pt x="744940" y="312531"/>
                        <a:pt x="739981" y="309322"/>
                      </a:cubicBezTo>
                      <a:cubicBezTo>
                        <a:pt x="733127" y="304801"/>
                        <a:pt x="717085" y="286426"/>
                        <a:pt x="707897" y="284092"/>
                      </a:cubicBezTo>
                      <a:cubicBezTo>
                        <a:pt x="698709" y="281759"/>
                        <a:pt x="691855" y="281759"/>
                        <a:pt x="691855" y="281759"/>
                      </a:cubicBezTo>
                      <a:cubicBezTo>
                        <a:pt x="691855" y="281759"/>
                        <a:pt x="705564" y="249675"/>
                        <a:pt x="710231" y="240487"/>
                      </a:cubicBezTo>
                      <a:cubicBezTo>
                        <a:pt x="714752" y="231299"/>
                        <a:pt x="707897" y="171797"/>
                        <a:pt x="707897" y="171797"/>
                      </a:cubicBezTo>
                      <a:lnTo>
                        <a:pt x="707897" y="132859"/>
                      </a:lnTo>
                      <a:lnTo>
                        <a:pt x="739836" y="105441"/>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75" name="Google Shape;1675;p29"/>
                <p:cNvSpPr/>
                <p:nvPr/>
              </p:nvSpPr>
              <p:spPr>
                <a:xfrm>
                  <a:off x="10934877" y="4574642"/>
                  <a:ext cx="14584" cy="14584"/>
                </a:xfrm>
                <a:custGeom>
                  <a:rect b="b" l="l" r="r" t="t"/>
                  <a:pathLst>
                    <a:path extrusionOk="0" h="120000" w="120000">
                      <a:moveTo>
                        <a:pt x="0" y="0"/>
                      </a:moveTo>
                      <a:cubicBezTo>
                        <a:pt x="3596" y="7200"/>
                        <a:pt x="5998" y="14399"/>
                        <a:pt x="8401" y="21599"/>
                      </a:cubicBezTo>
                      <a:cubicBezTo>
                        <a:pt x="5998" y="13198"/>
                        <a:pt x="2403" y="5998"/>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76" name="Google Shape;1676;p29"/>
                <p:cNvSpPr/>
                <p:nvPr/>
              </p:nvSpPr>
              <p:spPr>
                <a:xfrm>
                  <a:off x="10917523" y="4505661"/>
                  <a:ext cx="14584" cy="14584"/>
                </a:xfrm>
                <a:custGeom>
                  <a:rect b="b" l="l" r="r" t="t"/>
                  <a:pathLst>
                    <a:path extrusionOk="0" h="120000" w="120000">
                      <a:moveTo>
                        <a:pt x="0" y="0"/>
                      </a:moveTo>
                      <a:cubicBezTo>
                        <a:pt x="1201" y="5998"/>
                        <a:pt x="1201" y="11997"/>
                        <a:pt x="2403" y="17995"/>
                      </a:cubicBezTo>
                      <a:cubicBezTo>
                        <a:pt x="2403" y="11997"/>
                        <a:pt x="1201" y="5998"/>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77" name="Google Shape;1677;p29"/>
                <p:cNvSpPr/>
                <p:nvPr/>
              </p:nvSpPr>
              <p:spPr>
                <a:xfrm>
                  <a:off x="10918544" y="4512369"/>
                  <a:ext cx="14584" cy="14584"/>
                </a:xfrm>
                <a:custGeom>
                  <a:rect b="b" l="l" r="r" t="t"/>
                  <a:pathLst>
                    <a:path extrusionOk="0" h="120000" w="120000">
                      <a:moveTo>
                        <a:pt x="0" y="0"/>
                      </a:moveTo>
                      <a:cubicBezTo>
                        <a:pt x="1201" y="5998"/>
                        <a:pt x="2403" y="11997"/>
                        <a:pt x="2403" y="17995"/>
                      </a:cubicBezTo>
                      <a:cubicBezTo>
                        <a:pt x="2403" y="11997"/>
                        <a:pt x="1201" y="5998"/>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78" name="Google Shape;1678;p29"/>
                <p:cNvSpPr/>
                <p:nvPr/>
              </p:nvSpPr>
              <p:spPr>
                <a:xfrm>
                  <a:off x="10918106" y="4509015"/>
                  <a:ext cx="14584" cy="14584"/>
                </a:xfrm>
                <a:custGeom>
                  <a:rect b="b" l="l" r="r" t="t"/>
                  <a:pathLst>
                    <a:path extrusionOk="0" h="120000" w="120000">
                      <a:moveTo>
                        <a:pt x="0" y="0"/>
                      </a:moveTo>
                      <a:cubicBezTo>
                        <a:pt x="1201" y="5998"/>
                        <a:pt x="1201" y="11997"/>
                        <a:pt x="2403" y="16802"/>
                      </a:cubicBezTo>
                      <a:cubicBezTo>
                        <a:pt x="1201" y="11997"/>
                        <a:pt x="1201" y="5998"/>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1679" name="Google Shape;1679;p29"/>
              <p:cNvGrpSpPr/>
              <p:nvPr/>
            </p:nvGrpSpPr>
            <p:grpSpPr>
              <a:xfrm>
                <a:off x="10735080" y="4825483"/>
                <a:ext cx="350011" cy="430660"/>
                <a:chOff x="10735080" y="4825483"/>
                <a:chExt cx="350011" cy="430660"/>
              </a:xfrm>
            </p:grpSpPr>
            <p:sp>
              <p:nvSpPr>
                <p:cNvPr id="1680" name="Google Shape;1680;p29"/>
                <p:cNvSpPr/>
                <p:nvPr/>
              </p:nvSpPr>
              <p:spPr>
                <a:xfrm>
                  <a:off x="10925981" y="4882797"/>
                  <a:ext cx="14584" cy="14584"/>
                </a:xfrm>
                <a:custGeom>
                  <a:rect b="b" l="l" r="r" t="t"/>
                  <a:pathLst>
                    <a:path extrusionOk="0" h="120000" w="120000">
                      <a:moveTo>
                        <a:pt x="5998" y="10795"/>
                      </a:moveTo>
                      <a:cubicBezTo>
                        <a:pt x="3596" y="7200"/>
                        <a:pt x="2403" y="3596"/>
                        <a:pt x="0" y="0"/>
                      </a:cubicBezTo>
                      <a:cubicBezTo>
                        <a:pt x="2403" y="3596"/>
                        <a:pt x="4797" y="7200"/>
                        <a:pt x="5998" y="10795"/>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81" name="Google Shape;1681;p29"/>
                <p:cNvSpPr/>
                <p:nvPr/>
              </p:nvSpPr>
              <p:spPr>
                <a:xfrm>
                  <a:off x="10927877" y="4885860"/>
                  <a:ext cx="14584" cy="14584"/>
                </a:xfrm>
                <a:custGeom>
                  <a:rect b="b" l="l" r="r" t="t"/>
                  <a:pathLst>
                    <a:path extrusionOk="0" h="120000" w="120000">
                      <a:moveTo>
                        <a:pt x="0" y="0"/>
                      </a:moveTo>
                      <a:cubicBezTo>
                        <a:pt x="4797" y="8401"/>
                        <a:pt x="10795" y="16802"/>
                        <a:pt x="15601" y="25203"/>
                      </a:cubicBezTo>
                      <a:cubicBezTo>
                        <a:pt x="9602" y="18003"/>
                        <a:pt x="4797" y="8401"/>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82" name="Google Shape;1682;p29"/>
                <p:cNvSpPr/>
                <p:nvPr/>
              </p:nvSpPr>
              <p:spPr>
                <a:xfrm>
                  <a:off x="10929919" y="4889360"/>
                  <a:ext cx="14584" cy="14584"/>
                </a:xfrm>
                <a:custGeom>
                  <a:rect b="b" l="l" r="r" t="t"/>
                  <a:pathLst>
                    <a:path extrusionOk="0" h="120000" w="120000">
                      <a:moveTo>
                        <a:pt x="0" y="0"/>
                      </a:moveTo>
                      <a:cubicBezTo>
                        <a:pt x="3596" y="5998"/>
                        <a:pt x="7200" y="11997"/>
                        <a:pt x="9602" y="16794"/>
                      </a:cubicBezTo>
                      <a:cubicBezTo>
                        <a:pt x="7200" y="11997"/>
                        <a:pt x="3596" y="5998"/>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83" name="Google Shape;1683;p29"/>
                <p:cNvSpPr/>
                <p:nvPr/>
              </p:nvSpPr>
              <p:spPr>
                <a:xfrm>
                  <a:off x="10859771" y="4825483"/>
                  <a:ext cx="14584" cy="14584"/>
                </a:xfrm>
                <a:custGeom>
                  <a:rect b="b" l="l" r="r" t="t"/>
                  <a:pathLst>
                    <a:path extrusionOk="0" h="120000" w="120000">
                      <a:moveTo>
                        <a:pt x="15601" y="0"/>
                      </a:moveTo>
                      <a:cubicBezTo>
                        <a:pt x="5998" y="22800"/>
                        <a:pt x="0" y="35998"/>
                        <a:pt x="0" y="35998"/>
                      </a:cubicBezTo>
                      <a:cubicBezTo>
                        <a:pt x="0" y="35998"/>
                        <a:pt x="5998" y="22800"/>
                        <a:pt x="15601" y="0"/>
                      </a:cubicBezTo>
                      <a:lnTo>
                        <a:pt x="15601" y="0"/>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84" name="Google Shape;1684;p29"/>
                <p:cNvSpPr/>
                <p:nvPr/>
              </p:nvSpPr>
              <p:spPr>
                <a:xfrm>
                  <a:off x="10924086" y="4879589"/>
                  <a:ext cx="14584" cy="14584"/>
                </a:xfrm>
                <a:custGeom>
                  <a:rect b="b" l="l" r="r" t="t"/>
                  <a:pathLst>
                    <a:path extrusionOk="0" h="120000" w="120000">
                      <a:moveTo>
                        <a:pt x="0" y="0"/>
                      </a:moveTo>
                      <a:cubicBezTo>
                        <a:pt x="1201" y="2403"/>
                        <a:pt x="3596" y="4797"/>
                        <a:pt x="4797" y="7200"/>
                      </a:cubicBezTo>
                      <a:cubicBezTo>
                        <a:pt x="2403" y="4797"/>
                        <a:pt x="1201" y="2403"/>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85" name="Google Shape;1685;p29"/>
                <p:cNvSpPr/>
                <p:nvPr/>
              </p:nvSpPr>
              <p:spPr>
                <a:xfrm>
                  <a:off x="10909064" y="4858588"/>
                  <a:ext cx="14584" cy="14584"/>
                </a:xfrm>
                <a:custGeom>
                  <a:rect b="b" l="l" r="r" t="t"/>
                  <a:pathLst>
                    <a:path extrusionOk="0" h="120000" w="120000">
                      <a:moveTo>
                        <a:pt x="0" y="0"/>
                      </a:moveTo>
                      <a:cubicBezTo>
                        <a:pt x="1201" y="1201"/>
                        <a:pt x="2403" y="2403"/>
                        <a:pt x="3596" y="3596"/>
                      </a:cubicBezTo>
                      <a:cubicBezTo>
                        <a:pt x="2403" y="2403"/>
                        <a:pt x="1201" y="1201"/>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86" name="Google Shape;1686;p29"/>
                <p:cNvSpPr/>
                <p:nvPr/>
              </p:nvSpPr>
              <p:spPr>
                <a:xfrm>
                  <a:off x="10917231" y="4869089"/>
                  <a:ext cx="14584" cy="14584"/>
                </a:xfrm>
                <a:custGeom>
                  <a:rect b="b" l="l" r="r" t="t"/>
                  <a:pathLst>
                    <a:path extrusionOk="0" h="120000" w="120000">
                      <a:moveTo>
                        <a:pt x="0" y="0"/>
                      </a:moveTo>
                      <a:cubicBezTo>
                        <a:pt x="0" y="0"/>
                        <a:pt x="0" y="0"/>
                        <a:pt x="0" y="0"/>
                      </a:cubicBezTo>
                      <a:cubicBezTo>
                        <a:pt x="0" y="0"/>
                        <a:pt x="0" y="0"/>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87" name="Google Shape;1687;p29"/>
                <p:cNvSpPr/>
                <p:nvPr/>
              </p:nvSpPr>
              <p:spPr>
                <a:xfrm>
                  <a:off x="10910814" y="4860338"/>
                  <a:ext cx="14584" cy="14584"/>
                </a:xfrm>
                <a:custGeom>
                  <a:rect b="b" l="l" r="r" t="t"/>
                  <a:pathLst>
                    <a:path extrusionOk="0" h="120000" w="120000">
                      <a:moveTo>
                        <a:pt x="0" y="0"/>
                      </a:moveTo>
                      <a:cubicBezTo>
                        <a:pt x="1201" y="1201"/>
                        <a:pt x="2403" y="2403"/>
                        <a:pt x="2403" y="3596"/>
                      </a:cubicBezTo>
                      <a:cubicBezTo>
                        <a:pt x="1201" y="2403"/>
                        <a:pt x="0" y="1201"/>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88" name="Google Shape;1688;p29"/>
                <p:cNvSpPr/>
                <p:nvPr/>
              </p:nvSpPr>
              <p:spPr>
                <a:xfrm>
                  <a:off x="10735080" y="4891548"/>
                  <a:ext cx="350011" cy="364595"/>
                </a:xfrm>
                <a:custGeom>
                  <a:rect b="b" l="l" r="r" t="t"/>
                  <a:pathLst>
                    <a:path extrusionOk="0" h="364594" w="350010">
                      <a:moveTo>
                        <a:pt x="356136" y="78169"/>
                      </a:moveTo>
                      <a:lnTo>
                        <a:pt x="285113" y="75835"/>
                      </a:lnTo>
                      <a:cubicBezTo>
                        <a:pt x="285113" y="75835"/>
                        <a:pt x="253029" y="50606"/>
                        <a:pt x="243841" y="43751"/>
                      </a:cubicBezTo>
                      <a:cubicBezTo>
                        <a:pt x="234653" y="36897"/>
                        <a:pt x="200235" y="7146"/>
                        <a:pt x="200235" y="7146"/>
                      </a:cubicBezTo>
                      <a:cubicBezTo>
                        <a:pt x="200235" y="7146"/>
                        <a:pt x="198631" y="4229"/>
                        <a:pt x="196006" y="0"/>
                      </a:cubicBezTo>
                      <a:lnTo>
                        <a:pt x="154296" y="26251"/>
                      </a:lnTo>
                      <a:lnTo>
                        <a:pt x="128046" y="26251"/>
                      </a:lnTo>
                      <a:lnTo>
                        <a:pt x="109232" y="18813"/>
                      </a:lnTo>
                      <a:cubicBezTo>
                        <a:pt x="109232" y="18813"/>
                        <a:pt x="58627" y="37626"/>
                        <a:pt x="45501" y="41272"/>
                      </a:cubicBezTo>
                      <a:cubicBezTo>
                        <a:pt x="32376" y="45064"/>
                        <a:pt x="26688" y="89982"/>
                        <a:pt x="26688" y="89982"/>
                      </a:cubicBezTo>
                      <a:lnTo>
                        <a:pt x="16188" y="102378"/>
                      </a:lnTo>
                      <a:lnTo>
                        <a:pt x="38063" y="116379"/>
                      </a:lnTo>
                      <a:lnTo>
                        <a:pt x="39522" y="140879"/>
                      </a:lnTo>
                      <a:lnTo>
                        <a:pt x="13563" y="171505"/>
                      </a:lnTo>
                      <a:lnTo>
                        <a:pt x="18084" y="206652"/>
                      </a:lnTo>
                      <a:cubicBezTo>
                        <a:pt x="18084" y="206652"/>
                        <a:pt x="8167" y="237862"/>
                        <a:pt x="0" y="265133"/>
                      </a:cubicBezTo>
                      <a:cubicBezTo>
                        <a:pt x="1167" y="267321"/>
                        <a:pt x="7875" y="278550"/>
                        <a:pt x="11959" y="278550"/>
                      </a:cubicBezTo>
                      <a:cubicBezTo>
                        <a:pt x="16480" y="278550"/>
                        <a:pt x="27272" y="284675"/>
                        <a:pt x="34855" y="284675"/>
                      </a:cubicBezTo>
                      <a:cubicBezTo>
                        <a:pt x="42439" y="284675"/>
                        <a:pt x="62419" y="280154"/>
                        <a:pt x="62419" y="280154"/>
                      </a:cubicBezTo>
                      <a:lnTo>
                        <a:pt x="93045" y="272571"/>
                      </a:lnTo>
                      <a:lnTo>
                        <a:pt x="106753" y="269509"/>
                      </a:lnTo>
                      <a:cubicBezTo>
                        <a:pt x="106753" y="269509"/>
                        <a:pt x="125129" y="281759"/>
                        <a:pt x="102232" y="286280"/>
                      </a:cubicBezTo>
                      <a:cubicBezTo>
                        <a:pt x="79336" y="290801"/>
                        <a:pt x="79336" y="286280"/>
                        <a:pt x="74669" y="293863"/>
                      </a:cubicBezTo>
                      <a:cubicBezTo>
                        <a:pt x="70148" y="301447"/>
                        <a:pt x="68544" y="304510"/>
                        <a:pt x="65481" y="309176"/>
                      </a:cubicBezTo>
                      <a:cubicBezTo>
                        <a:pt x="62419" y="313697"/>
                        <a:pt x="34855" y="356573"/>
                        <a:pt x="34855" y="356573"/>
                      </a:cubicBezTo>
                      <a:lnTo>
                        <a:pt x="51627" y="376407"/>
                      </a:lnTo>
                      <a:cubicBezTo>
                        <a:pt x="51627" y="376407"/>
                        <a:pt x="88232" y="307718"/>
                        <a:pt x="94357" y="306114"/>
                      </a:cubicBezTo>
                      <a:cubicBezTo>
                        <a:pt x="100482" y="304655"/>
                        <a:pt x="138692" y="275487"/>
                        <a:pt x="138692" y="275487"/>
                      </a:cubicBezTo>
                      <a:lnTo>
                        <a:pt x="158526" y="247924"/>
                      </a:lnTo>
                      <a:lnTo>
                        <a:pt x="170776" y="202131"/>
                      </a:lnTo>
                      <a:lnTo>
                        <a:pt x="175297" y="191485"/>
                      </a:lnTo>
                      <a:lnTo>
                        <a:pt x="261633" y="151817"/>
                      </a:lnTo>
                      <a:cubicBezTo>
                        <a:pt x="261633" y="151817"/>
                        <a:pt x="289196" y="140296"/>
                        <a:pt x="296051" y="140296"/>
                      </a:cubicBezTo>
                      <a:cubicBezTo>
                        <a:pt x="302905" y="140296"/>
                        <a:pt x="337323" y="144817"/>
                        <a:pt x="344177" y="142629"/>
                      </a:cubicBezTo>
                      <a:cubicBezTo>
                        <a:pt x="351032" y="140296"/>
                        <a:pt x="360219" y="133442"/>
                        <a:pt x="360219" y="122066"/>
                      </a:cubicBezTo>
                      <a:cubicBezTo>
                        <a:pt x="360657" y="110253"/>
                        <a:pt x="356136" y="78169"/>
                        <a:pt x="356136" y="78169"/>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89" name="Google Shape;1689;p29"/>
                <p:cNvSpPr/>
                <p:nvPr/>
              </p:nvSpPr>
              <p:spPr>
                <a:xfrm>
                  <a:off x="10912856" y="4862964"/>
                  <a:ext cx="14584" cy="14584"/>
                </a:xfrm>
                <a:custGeom>
                  <a:rect b="b" l="l" r="r" t="t"/>
                  <a:pathLst>
                    <a:path extrusionOk="0" h="120000" w="120000">
                      <a:moveTo>
                        <a:pt x="0" y="0"/>
                      </a:moveTo>
                      <a:cubicBezTo>
                        <a:pt x="1201" y="1201"/>
                        <a:pt x="1201" y="2403"/>
                        <a:pt x="2403" y="3596"/>
                      </a:cubicBezTo>
                      <a:cubicBezTo>
                        <a:pt x="1201" y="1201"/>
                        <a:pt x="1201" y="0"/>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90" name="Google Shape;1690;p29"/>
                <p:cNvSpPr/>
                <p:nvPr/>
              </p:nvSpPr>
              <p:spPr>
                <a:xfrm>
                  <a:off x="10921607" y="4875651"/>
                  <a:ext cx="14584" cy="14584"/>
                </a:xfrm>
                <a:custGeom>
                  <a:rect b="b" l="l" r="r" t="t"/>
                  <a:pathLst>
                    <a:path extrusionOk="0" h="120000" w="120000">
                      <a:moveTo>
                        <a:pt x="0" y="0"/>
                      </a:moveTo>
                      <a:cubicBezTo>
                        <a:pt x="1201" y="2403"/>
                        <a:pt x="2403" y="3596"/>
                        <a:pt x="3596" y="5998"/>
                      </a:cubicBezTo>
                      <a:cubicBezTo>
                        <a:pt x="2403" y="4797"/>
                        <a:pt x="1201" y="2403"/>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91" name="Google Shape;1691;p29"/>
                <p:cNvSpPr/>
                <p:nvPr/>
              </p:nvSpPr>
              <p:spPr>
                <a:xfrm>
                  <a:off x="10914752" y="4865589"/>
                  <a:ext cx="14584" cy="14584"/>
                </a:xfrm>
                <a:custGeom>
                  <a:rect b="b" l="l" r="r" t="t"/>
                  <a:pathLst>
                    <a:path extrusionOk="0" h="120000" w="120000">
                      <a:moveTo>
                        <a:pt x="0" y="0"/>
                      </a:moveTo>
                      <a:cubicBezTo>
                        <a:pt x="1201" y="1201"/>
                        <a:pt x="2403" y="3596"/>
                        <a:pt x="3596" y="5998"/>
                      </a:cubicBezTo>
                      <a:cubicBezTo>
                        <a:pt x="2403" y="3596"/>
                        <a:pt x="1201" y="1201"/>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92" name="Google Shape;1692;p29"/>
                <p:cNvSpPr/>
                <p:nvPr/>
              </p:nvSpPr>
              <p:spPr>
                <a:xfrm>
                  <a:off x="10919419" y="4872297"/>
                  <a:ext cx="14584" cy="14584"/>
                </a:xfrm>
                <a:custGeom>
                  <a:rect b="b" l="l" r="r" t="t"/>
                  <a:pathLst>
                    <a:path extrusionOk="0" h="120000" w="120000">
                      <a:moveTo>
                        <a:pt x="0" y="0"/>
                      </a:moveTo>
                      <a:cubicBezTo>
                        <a:pt x="1201" y="2403"/>
                        <a:pt x="2403" y="3596"/>
                        <a:pt x="3596" y="5998"/>
                      </a:cubicBezTo>
                      <a:cubicBezTo>
                        <a:pt x="2403" y="3596"/>
                        <a:pt x="1201" y="2403"/>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1693" name="Google Shape;1693;p29"/>
              <p:cNvSpPr/>
              <p:nvPr/>
            </p:nvSpPr>
            <p:spPr>
              <a:xfrm>
                <a:off x="10736392" y="5158285"/>
                <a:ext cx="14584" cy="14584"/>
              </a:xfrm>
              <a:custGeom>
                <a:rect b="b" l="l" r="r" t="t"/>
                <a:pathLst>
                  <a:path extrusionOk="0" h="120000" w="120000">
                    <a:moveTo>
                      <a:pt x="1201" y="1201"/>
                    </a:moveTo>
                    <a:cubicBezTo>
                      <a:pt x="1201" y="0"/>
                      <a:pt x="0" y="0"/>
                      <a:pt x="0" y="0"/>
                    </a:cubicBezTo>
                    <a:cubicBezTo>
                      <a:pt x="0" y="0"/>
                      <a:pt x="0" y="0"/>
                      <a:pt x="1201" y="1201"/>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94" name="Google Shape;1694;p29"/>
              <p:cNvSpPr/>
              <p:nvPr/>
            </p:nvSpPr>
            <p:spPr>
              <a:xfrm>
                <a:off x="10737121" y="5159306"/>
                <a:ext cx="14584" cy="14584"/>
              </a:xfrm>
              <a:custGeom>
                <a:rect b="b" l="l" r="r" t="t"/>
                <a:pathLst>
                  <a:path extrusionOk="0" h="120000" w="120000">
                    <a:moveTo>
                      <a:pt x="0" y="0"/>
                    </a:moveTo>
                    <a:cubicBezTo>
                      <a:pt x="0" y="0"/>
                      <a:pt x="0" y="0"/>
                      <a:pt x="0" y="0"/>
                    </a:cubicBezTo>
                    <a:cubicBezTo>
                      <a:pt x="0" y="0"/>
                      <a:pt x="0" y="0"/>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95" name="Google Shape;1695;p29"/>
              <p:cNvSpPr/>
              <p:nvPr/>
            </p:nvSpPr>
            <p:spPr>
              <a:xfrm>
                <a:off x="10735809" y="5157264"/>
                <a:ext cx="14584" cy="14584"/>
              </a:xfrm>
              <a:custGeom>
                <a:rect b="b" l="l" r="r" t="t"/>
                <a:pathLst>
                  <a:path extrusionOk="0" h="120000" w="120000">
                    <a:moveTo>
                      <a:pt x="1201" y="2403"/>
                    </a:moveTo>
                    <a:cubicBezTo>
                      <a:pt x="1201" y="1201"/>
                      <a:pt x="0" y="1201"/>
                      <a:pt x="0" y="0"/>
                    </a:cubicBezTo>
                    <a:cubicBezTo>
                      <a:pt x="0" y="0"/>
                      <a:pt x="1201" y="1201"/>
                      <a:pt x="1201" y="2403"/>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96" name="Google Shape;1696;p29"/>
              <p:cNvSpPr/>
              <p:nvPr/>
            </p:nvSpPr>
            <p:spPr>
              <a:xfrm>
                <a:off x="10740476" y="5164119"/>
                <a:ext cx="14584" cy="14584"/>
              </a:xfrm>
              <a:custGeom>
                <a:rect b="b" l="l" r="r" t="t"/>
                <a:pathLst>
                  <a:path extrusionOk="0" h="120000" w="120000">
                    <a:moveTo>
                      <a:pt x="1201" y="2403"/>
                    </a:moveTo>
                    <a:cubicBezTo>
                      <a:pt x="1201" y="1201"/>
                      <a:pt x="0" y="1201"/>
                      <a:pt x="0" y="0"/>
                    </a:cubicBezTo>
                    <a:cubicBezTo>
                      <a:pt x="1201" y="1201"/>
                      <a:pt x="1201" y="2403"/>
                      <a:pt x="1201" y="2403"/>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97" name="Google Shape;1697;p29"/>
              <p:cNvSpPr/>
              <p:nvPr/>
            </p:nvSpPr>
            <p:spPr>
              <a:xfrm>
                <a:off x="10735517" y="5156681"/>
                <a:ext cx="14584" cy="14584"/>
              </a:xfrm>
              <a:custGeom>
                <a:rect b="b" l="l" r="r" t="t"/>
                <a:pathLst>
                  <a:path extrusionOk="0" h="120000" w="120000">
                    <a:moveTo>
                      <a:pt x="1201" y="2403"/>
                    </a:moveTo>
                    <a:cubicBezTo>
                      <a:pt x="0" y="1201"/>
                      <a:pt x="0" y="0"/>
                      <a:pt x="0" y="0"/>
                    </a:cubicBezTo>
                    <a:cubicBezTo>
                      <a:pt x="0" y="0"/>
                      <a:pt x="0" y="1201"/>
                      <a:pt x="1201" y="2403"/>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98" name="Google Shape;1698;p29"/>
              <p:cNvSpPr/>
              <p:nvPr/>
            </p:nvSpPr>
            <p:spPr>
              <a:xfrm>
                <a:off x="10739601" y="5163098"/>
                <a:ext cx="14584" cy="14584"/>
              </a:xfrm>
              <a:custGeom>
                <a:rect b="b" l="l" r="r" t="t"/>
                <a:pathLst>
                  <a:path extrusionOk="0" h="120000" w="120000">
                    <a:moveTo>
                      <a:pt x="0" y="0"/>
                    </a:moveTo>
                    <a:cubicBezTo>
                      <a:pt x="0" y="0"/>
                      <a:pt x="0" y="0"/>
                      <a:pt x="0" y="0"/>
                    </a:cubicBezTo>
                    <a:cubicBezTo>
                      <a:pt x="0" y="0"/>
                      <a:pt x="0" y="0"/>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99" name="Google Shape;1699;p29"/>
              <p:cNvSpPr/>
              <p:nvPr/>
            </p:nvSpPr>
            <p:spPr>
              <a:xfrm>
                <a:off x="10745434" y="5169223"/>
                <a:ext cx="14584" cy="14584"/>
              </a:xfrm>
              <a:custGeom>
                <a:rect b="b" l="l" r="r" t="t"/>
                <a:pathLst>
                  <a:path extrusionOk="0" h="120000" w="120000">
                    <a:moveTo>
                      <a:pt x="2403" y="1201"/>
                    </a:moveTo>
                    <a:cubicBezTo>
                      <a:pt x="1201" y="1201"/>
                      <a:pt x="0" y="0"/>
                      <a:pt x="0" y="0"/>
                    </a:cubicBezTo>
                    <a:cubicBezTo>
                      <a:pt x="0" y="0"/>
                      <a:pt x="1201" y="0"/>
                      <a:pt x="2403" y="1201"/>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00" name="Google Shape;1700;p29"/>
              <p:cNvSpPr/>
              <p:nvPr/>
            </p:nvSpPr>
            <p:spPr>
              <a:xfrm>
                <a:off x="10741351" y="5165431"/>
                <a:ext cx="14584" cy="14584"/>
              </a:xfrm>
              <a:custGeom>
                <a:rect b="b" l="l" r="r" t="t"/>
                <a:pathLst>
                  <a:path extrusionOk="0" h="120000" w="120000">
                    <a:moveTo>
                      <a:pt x="2403" y="2403"/>
                    </a:moveTo>
                    <a:cubicBezTo>
                      <a:pt x="1201" y="1201"/>
                      <a:pt x="1201" y="1201"/>
                      <a:pt x="0" y="0"/>
                    </a:cubicBezTo>
                    <a:cubicBezTo>
                      <a:pt x="1201" y="1201"/>
                      <a:pt x="2403" y="1201"/>
                      <a:pt x="2403" y="2403"/>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01" name="Google Shape;1701;p29"/>
              <p:cNvSpPr/>
              <p:nvPr/>
            </p:nvSpPr>
            <p:spPr>
              <a:xfrm>
                <a:off x="10749372" y="5170244"/>
                <a:ext cx="14584" cy="14584"/>
              </a:xfrm>
              <a:custGeom>
                <a:rect b="b" l="l" r="r" t="t"/>
                <a:pathLst>
                  <a:path extrusionOk="0" h="120000" w="120000">
                    <a:moveTo>
                      <a:pt x="0" y="0"/>
                    </a:moveTo>
                    <a:cubicBezTo>
                      <a:pt x="1201" y="0"/>
                      <a:pt x="1201" y="0"/>
                      <a:pt x="2403" y="1201"/>
                    </a:cubicBezTo>
                    <a:cubicBezTo>
                      <a:pt x="1201" y="0"/>
                      <a:pt x="1201" y="0"/>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02" name="Google Shape;1702;p29"/>
              <p:cNvSpPr/>
              <p:nvPr/>
            </p:nvSpPr>
            <p:spPr>
              <a:xfrm>
                <a:off x="10746309" y="5169661"/>
                <a:ext cx="14584" cy="14584"/>
              </a:xfrm>
              <a:custGeom>
                <a:rect b="b" l="l" r="r" t="t"/>
                <a:pathLst>
                  <a:path extrusionOk="0" h="120000" w="120000">
                    <a:moveTo>
                      <a:pt x="2403" y="1201"/>
                    </a:moveTo>
                    <a:cubicBezTo>
                      <a:pt x="1201" y="1201"/>
                      <a:pt x="1201" y="0"/>
                      <a:pt x="0" y="0"/>
                    </a:cubicBezTo>
                    <a:cubicBezTo>
                      <a:pt x="0" y="0"/>
                      <a:pt x="1201" y="1201"/>
                      <a:pt x="2403" y="1201"/>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03" name="Google Shape;1703;p29"/>
              <p:cNvSpPr/>
              <p:nvPr/>
            </p:nvSpPr>
            <p:spPr>
              <a:xfrm>
                <a:off x="10742372" y="5166598"/>
                <a:ext cx="14584" cy="14584"/>
              </a:xfrm>
              <a:custGeom>
                <a:rect b="b" l="l" r="r" t="t"/>
                <a:pathLst>
                  <a:path extrusionOk="0" h="120000" w="120000">
                    <a:moveTo>
                      <a:pt x="2403" y="2403"/>
                    </a:moveTo>
                    <a:cubicBezTo>
                      <a:pt x="1201" y="1201"/>
                      <a:pt x="1201" y="0"/>
                      <a:pt x="0" y="0"/>
                    </a:cubicBezTo>
                    <a:cubicBezTo>
                      <a:pt x="1201" y="0"/>
                      <a:pt x="2403" y="1201"/>
                      <a:pt x="2403" y="2403"/>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04" name="Google Shape;1704;p29"/>
              <p:cNvSpPr/>
              <p:nvPr/>
            </p:nvSpPr>
            <p:spPr>
              <a:xfrm>
                <a:off x="10744413" y="5168494"/>
                <a:ext cx="14584" cy="14584"/>
              </a:xfrm>
              <a:custGeom>
                <a:rect b="b" l="l" r="r" t="t"/>
                <a:pathLst>
                  <a:path extrusionOk="0" h="120000" w="120000">
                    <a:moveTo>
                      <a:pt x="2403" y="2403"/>
                    </a:moveTo>
                    <a:cubicBezTo>
                      <a:pt x="1201" y="1201"/>
                      <a:pt x="0" y="1201"/>
                      <a:pt x="0" y="0"/>
                    </a:cubicBezTo>
                    <a:cubicBezTo>
                      <a:pt x="0" y="0"/>
                      <a:pt x="1201" y="1201"/>
                      <a:pt x="2403" y="2403"/>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05" name="Google Shape;1705;p29"/>
              <p:cNvSpPr/>
              <p:nvPr/>
            </p:nvSpPr>
            <p:spPr>
              <a:xfrm>
                <a:off x="10743393" y="5167619"/>
                <a:ext cx="14584" cy="14584"/>
              </a:xfrm>
              <a:custGeom>
                <a:rect b="b" l="l" r="r" t="t"/>
                <a:pathLst>
                  <a:path extrusionOk="0" h="120000" w="120000">
                    <a:moveTo>
                      <a:pt x="0" y="0"/>
                    </a:moveTo>
                    <a:cubicBezTo>
                      <a:pt x="1201" y="1201"/>
                      <a:pt x="2403" y="2403"/>
                      <a:pt x="2403" y="2403"/>
                    </a:cubicBezTo>
                    <a:cubicBezTo>
                      <a:pt x="1201" y="1201"/>
                      <a:pt x="1201" y="0"/>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06" name="Google Shape;1706;p29"/>
              <p:cNvSpPr/>
              <p:nvPr/>
            </p:nvSpPr>
            <p:spPr>
              <a:xfrm>
                <a:off x="10012015" y="4993926"/>
                <a:ext cx="758357" cy="1006281"/>
              </a:xfrm>
              <a:custGeom>
                <a:rect b="b" l="l" r="r" t="t"/>
                <a:pathLst>
                  <a:path extrusionOk="0" h="1006281" w="758356">
                    <a:moveTo>
                      <a:pt x="761420" y="14001"/>
                    </a:moveTo>
                    <a:lnTo>
                      <a:pt x="739544" y="0"/>
                    </a:lnTo>
                    <a:lnTo>
                      <a:pt x="718252" y="25084"/>
                    </a:lnTo>
                    <a:cubicBezTo>
                      <a:pt x="718252" y="25084"/>
                      <a:pt x="718252" y="60669"/>
                      <a:pt x="718252" y="71898"/>
                    </a:cubicBezTo>
                    <a:cubicBezTo>
                      <a:pt x="718252" y="83128"/>
                      <a:pt x="680772" y="96253"/>
                      <a:pt x="671438" y="103691"/>
                    </a:cubicBezTo>
                    <a:cubicBezTo>
                      <a:pt x="662104" y="111128"/>
                      <a:pt x="618936" y="118712"/>
                      <a:pt x="618936" y="118712"/>
                    </a:cubicBezTo>
                    <a:lnTo>
                      <a:pt x="575768" y="114920"/>
                    </a:lnTo>
                    <a:lnTo>
                      <a:pt x="523266" y="114920"/>
                    </a:lnTo>
                    <a:lnTo>
                      <a:pt x="502703" y="92461"/>
                    </a:lnTo>
                    <a:lnTo>
                      <a:pt x="459535" y="92461"/>
                    </a:lnTo>
                    <a:lnTo>
                      <a:pt x="423951" y="141171"/>
                    </a:lnTo>
                    <a:lnTo>
                      <a:pt x="311510" y="165526"/>
                    </a:lnTo>
                    <a:lnTo>
                      <a:pt x="283217" y="185068"/>
                    </a:lnTo>
                    <a:lnTo>
                      <a:pt x="277092" y="203444"/>
                    </a:lnTo>
                    <a:lnTo>
                      <a:pt x="240487" y="223278"/>
                    </a:lnTo>
                    <a:lnTo>
                      <a:pt x="200819" y="220215"/>
                    </a:lnTo>
                    <a:lnTo>
                      <a:pt x="170193" y="249237"/>
                    </a:lnTo>
                    <a:cubicBezTo>
                      <a:pt x="170193" y="249237"/>
                      <a:pt x="162610" y="279863"/>
                      <a:pt x="156484" y="281321"/>
                    </a:cubicBezTo>
                    <a:cubicBezTo>
                      <a:pt x="150359" y="282780"/>
                      <a:pt x="116816" y="284384"/>
                      <a:pt x="116816" y="284384"/>
                    </a:cubicBezTo>
                    <a:lnTo>
                      <a:pt x="77148" y="299697"/>
                    </a:lnTo>
                    <a:lnTo>
                      <a:pt x="78607" y="347094"/>
                    </a:lnTo>
                    <a:lnTo>
                      <a:pt x="66357" y="406742"/>
                    </a:lnTo>
                    <a:lnTo>
                      <a:pt x="60231" y="432701"/>
                    </a:lnTo>
                    <a:lnTo>
                      <a:pt x="35730" y="444951"/>
                    </a:lnTo>
                    <a:lnTo>
                      <a:pt x="0" y="525746"/>
                    </a:lnTo>
                    <a:cubicBezTo>
                      <a:pt x="1312" y="527787"/>
                      <a:pt x="2625" y="529392"/>
                      <a:pt x="3646" y="530558"/>
                    </a:cubicBezTo>
                    <a:cubicBezTo>
                      <a:pt x="8167" y="535079"/>
                      <a:pt x="61690" y="584081"/>
                      <a:pt x="61690" y="584081"/>
                    </a:cubicBezTo>
                    <a:lnTo>
                      <a:pt x="115212" y="599394"/>
                    </a:lnTo>
                    <a:lnTo>
                      <a:pt x="133588" y="594873"/>
                    </a:lnTo>
                    <a:cubicBezTo>
                      <a:pt x="133588" y="594873"/>
                      <a:pt x="156484" y="608582"/>
                      <a:pt x="156484" y="613248"/>
                    </a:cubicBezTo>
                    <a:cubicBezTo>
                      <a:pt x="156484" y="617769"/>
                      <a:pt x="161005" y="622436"/>
                      <a:pt x="155026" y="622436"/>
                    </a:cubicBezTo>
                    <a:cubicBezTo>
                      <a:pt x="148901" y="622436"/>
                      <a:pt x="121483" y="622436"/>
                      <a:pt x="121483" y="622436"/>
                    </a:cubicBezTo>
                    <a:lnTo>
                      <a:pt x="107774" y="622436"/>
                    </a:lnTo>
                    <a:lnTo>
                      <a:pt x="98587" y="628561"/>
                    </a:lnTo>
                    <a:cubicBezTo>
                      <a:pt x="98587" y="628561"/>
                      <a:pt x="83274" y="639208"/>
                      <a:pt x="100045" y="645333"/>
                    </a:cubicBezTo>
                    <a:cubicBezTo>
                      <a:pt x="116816" y="651458"/>
                      <a:pt x="116816" y="651458"/>
                      <a:pt x="116816" y="651458"/>
                    </a:cubicBezTo>
                    <a:cubicBezTo>
                      <a:pt x="116816" y="651458"/>
                      <a:pt x="139713" y="666771"/>
                      <a:pt x="141317" y="672896"/>
                    </a:cubicBezTo>
                    <a:cubicBezTo>
                      <a:pt x="142775" y="679021"/>
                      <a:pt x="156630" y="708043"/>
                      <a:pt x="156630" y="708043"/>
                    </a:cubicBezTo>
                    <a:lnTo>
                      <a:pt x="170339" y="712564"/>
                    </a:lnTo>
                    <a:cubicBezTo>
                      <a:pt x="170339" y="712564"/>
                      <a:pt x="187110" y="697251"/>
                      <a:pt x="197902" y="697251"/>
                    </a:cubicBezTo>
                    <a:cubicBezTo>
                      <a:pt x="208548" y="697251"/>
                      <a:pt x="231445" y="698709"/>
                      <a:pt x="237570" y="698709"/>
                    </a:cubicBezTo>
                    <a:cubicBezTo>
                      <a:pt x="243695" y="698709"/>
                      <a:pt x="272717" y="703230"/>
                      <a:pt x="275779" y="698709"/>
                    </a:cubicBezTo>
                    <a:cubicBezTo>
                      <a:pt x="278842" y="694188"/>
                      <a:pt x="281905" y="688063"/>
                      <a:pt x="281905" y="688063"/>
                    </a:cubicBezTo>
                    <a:lnTo>
                      <a:pt x="298676" y="683542"/>
                    </a:lnTo>
                    <a:lnTo>
                      <a:pt x="317052" y="686605"/>
                    </a:lnTo>
                    <a:lnTo>
                      <a:pt x="332365" y="682084"/>
                    </a:lnTo>
                    <a:lnTo>
                      <a:pt x="338490" y="672896"/>
                    </a:lnTo>
                    <a:lnTo>
                      <a:pt x="369116" y="671438"/>
                    </a:lnTo>
                    <a:lnTo>
                      <a:pt x="407326" y="682084"/>
                    </a:lnTo>
                    <a:lnTo>
                      <a:pt x="422638" y="683542"/>
                    </a:lnTo>
                    <a:lnTo>
                      <a:pt x="433285" y="697251"/>
                    </a:lnTo>
                    <a:lnTo>
                      <a:pt x="427159" y="703376"/>
                    </a:lnTo>
                    <a:lnTo>
                      <a:pt x="413450" y="707897"/>
                    </a:lnTo>
                    <a:lnTo>
                      <a:pt x="417971" y="720147"/>
                    </a:lnTo>
                    <a:lnTo>
                      <a:pt x="419430" y="727731"/>
                    </a:lnTo>
                    <a:lnTo>
                      <a:pt x="407180" y="738377"/>
                    </a:lnTo>
                    <a:lnTo>
                      <a:pt x="394929" y="741440"/>
                    </a:lnTo>
                    <a:lnTo>
                      <a:pt x="344469" y="732252"/>
                    </a:lnTo>
                    <a:lnTo>
                      <a:pt x="309322" y="716939"/>
                    </a:lnTo>
                    <a:cubicBezTo>
                      <a:pt x="309322" y="716939"/>
                      <a:pt x="300135" y="712418"/>
                      <a:pt x="295614" y="712418"/>
                    </a:cubicBezTo>
                    <a:cubicBezTo>
                      <a:pt x="291093" y="712418"/>
                      <a:pt x="271113" y="710960"/>
                      <a:pt x="271113" y="710960"/>
                    </a:cubicBezTo>
                    <a:cubicBezTo>
                      <a:pt x="271113" y="710960"/>
                      <a:pt x="268050" y="703376"/>
                      <a:pt x="260467" y="710960"/>
                    </a:cubicBezTo>
                    <a:cubicBezTo>
                      <a:pt x="252883" y="718543"/>
                      <a:pt x="252883" y="724668"/>
                      <a:pt x="242091" y="730794"/>
                    </a:cubicBezTo>
                    <a:cubicBezTo>
                      <a:pt x="231445" y="736919"/>
                      <a:pt x="229841" y="739982"/>
                      <a:pt x="223715" y="739982"/>
                    </a:cubicBezTo>
                    <a:cubicBezTo>
                      <a:pt x="217590" y="739982"/>
                      <a:pt x="190173" y="735460"/>
                      <a:pt x="190173" y="739982"/>
                    </a:cubicBezTo>
                    <a:cubicBezTo>
                      <a:pt x="190173" y="744503"/>
                      <a:pt x="185652" y="784316"/>
                      <a:pt x="185652" y="784316"/>
                    </a:cubicBezTo>
                    <a:lnTo>
                      <a:pt x="175005" y="785774"/>
                    </a:lnTo>
                    <a:lnTo>
                      <a:pt x="162755" y="794962"/>
                    </a:lnTo>
                    <a:lnTo>
                      <a:pt x="236112" y="820921"/>
                    </a:lnTo>
                    <a:lnTo>
                      <a:pt x="243695" y="859131"/>
                    </a:lnTo>
                    <a:lnTo>
                      <a:pt x="262071" y="889757"/>
                    </a:lnTo>
                    <a:lnTo>
                      <a:pt x="257550" y="918779"/>
                    </a:lnTo>
                    <a:cubicBezTo>
                      <a:pt x="257550" y="918779"/>
                      <a:pt x="243841" y="918779"/>
                      <a:pt x="260613" y="934092"/>
                    </a:cubicBezTo>
                    <a:cubicBezTo>
                      <a:pt x="277384" y="949405"/>
                      <a:pt x="301885" y="963113"/>
                      <a:pt x="301885" y="963113"/>
                    </a:cubicBezTo>
                    <a:cubicBezTo>
                      <a:pt x="301885" y="963113"/>
                      <a:pt x="304947" y="969239"/>
                      <a:pt x="309468" y="963113"/>
                    </a:cubicBezTo>
                    <a:cubicBezTo>
                      <a:pt x="313989" y="956988"/>
                      <a:pt x="315593" y="955530"/>
                      <a:pt x="315593" y="944738"/>
                    </a:cubicBezTo>
                    <a:cubicBezTo>
                      <a:pt x="315593" y="934092"/>
                      <a:pt x="315593" y="912654"/>
                      <a:pt x="315593" y="912654"/>
                    </a:cubicBezTo>
                    <a:lnTo>
                      <a:pt x="344615" y="915716"/>
                    </a:lnTo>
                    <a:cubicBezTo>
                      <a:pt x="344615" y="915716"/>
                      <a:pt x="343157" y="934092"/>
                      <a:pt x="349136" y="937154"/>
                    </a:cubicBezTo>
                    <a:cubicBezTo>
                      <a:pt x="355261" y="940217"/>
                      <a:pt x="372033" y="949405"/>
                      <a:pt x="372033" y="949405"/>
                    </a:cubicBezTo>
                    <a:cubicBezTo>
                      <a:pt x="372033" y="949405"/>
                      <a:pt x="367512" y="995198"/>
                      <a:pt x="373491" y="998260"/>
                    </a:cubicBezTo>
                    <a:cubicBezTo>
                      <a:pt x="379616" y="1001323"/>
                      <a:pt x="399450" y="1022761"/>
                      <a:pt x="399450" y="1010511"/>
                    </a:cubicBezTo>
                    <a:cubicBezTo>
                      <a:pt x="399450" y="998260"/>
                      <a:pt x="399450" y="958592"/>
                      <a:pt x="399450" y="958592"/>
                    </a:cubicBezTo>
                    <a:lnTo>
                      <a:pt x="410096" y="937154"/>
                    </a:lnTo>
                    <a:lnTo>
                      <a:pt x="425409" y="938613"/>
                    </a:lnTo>
                    <a:lnTo>
                      <a:pt x="434597" y="952322"/>
                    </a:lnTo>
                    <a:cubicBezTo>
                      <a:pt x="434597" y="952322"/>
                      <a:pt x="439118" y="970697"/>
                      <a:pt x="451368" y="973760"/>
                    </a:cubicBezTo>
                    <a:cubicBezTo>
                      <a:pt x="463619" y="976822"/>
                      <a:pt x="489578" y="990531"/>
                      <a:pt x="483453" y="982947"/>
                    </a:cubicBezTo>
                    <a:cubicBezTo>
                      <a:pt x="477328" y="975364"/>
                      <a:pt x="478932" y="967634"/>
                      <a:pt x="478932" y="967634"/>
                    </a:cubicBezTo>
                    <a:lnTo>
                      <a:pt x="474411" y="923299"/>
                    </a:lnTo>
                    <a:cubicBezTo>
                      <a:pt x="474411" y="923299"/>
                      <a:pt x="452972" y="883632"/>
                      <a:pt x="446847" y="878965"/>
                    </a:cubicBezTo>
                    <a:cubicBezTo>
                      <a:pt x="440722" y="874444"/>
                      <a:pt x="404117" y="828505"/>
                      <a:pt x="402513" y="823984"/>
                    </a:cubicBezTo>
                    <a:cubicBezTo>
                      <a:pt x="401054" y="819463"/>
                      <a:pt x="411700" y="798025"/>
                      <a:pt x="411700" y="798025"/>
                    </a:cubicBezTo>
                    <a:lnTo>
                      <a:pt x="439264" y="810275"/>
                    </a:lnTo>
                    <a:cubicBezTo>
                      <a:pt x="439264" y="810275"/>
                      <a:pt x="452972" y="807213"/>
                      <a:pt x="454577" y="817859"/>
                    </a:cubicBezTo>
                    <a:cubicBezTo>
                      <a:pt x="456035" y="828505"/>
                      <a:pt x="456035" y="834630"/>
                      <a:pt x="456035" y="834630"/>
                    </a:cubicBezTo>
                    <a:lnTo>
                      <a:pt x="481994" y="828505"/>
                    </a:lnTo>
                    <a:lnTo>
                      <a:pt x="520204" y="807067"/>
                    </a:lnTo>
                    <a:lnTo>
                      <a:pt x="494245" y="787233"/>
                    </a:lnTo>
                    <a:lnTo>
                      <a:pt x="481994" y="791754"/>
                    </a:lnTo>
                    <a:cubicBezTo>
                      <a:pt x="481994" y="791754"/>
                      <a:pt x="488119" y="797879"/>
                      <a:pt x="480536" y="797879"/>
                    </a:cubicBezTo>
                    <a:cubicBezTo>
                      <a:pt x="472953" y="797879"/>
                      <a:pt x="463765" y="794816"/>
                      <a:pt x="463765" y="794816"/>
                    </a:cubicBezTo>
                    <a:cubicBezTo>
                      <a:pt x="463765" y="794816"/>
                      <a:pt x="460702" y="794816"/>
                      <a:pt x="460702" y="788691"/>
                    </a:cubicBezTo>
                    <a:cubicBezTo>
                      <a:pt x="460702" y="782566"/>
                      <a:pt x="453118" y="767253"/>
                      <a:pt x="453118" y="767253"/>
                    </a:cubicBezTo>
                    <a:lnTo>
                      <a:pt x="453118" y="755003"/>
                    </a:lnTo>
                    <a:lnTo>
                      <a:pt x="434743" y="751940"/>
                    </a:lnTo>
                    <a:lnTo>
                      <a:pt x="434743" y="732106"/>
                    </a:lnTo>
                    <a:lnTo>
                      <a:pt x="465369" y="716793"/>
                    </a:lnTo>
                    <a:lnTo>
                      <a:pt x="482140" y="706147"/>
                    </a:lnTo>
                    <a:lnTo>
                      <a:pt x="511162" y="718397"/>
                    </a:lnTo>
                    <a:cubicBezTo>
                      <a:pt x="511162" y="718397"/>
                      <a:pt x="509704" y="730648"/>
                      <a:pt x="524871" y="733710"/>
                    </a:cubicBezTo>
                    <a:cubicBezTo>
                      <a:pt x="540184" y="736773"/>
                      <a:pt x="553892" y="738231"/>
                      <a:pt x="558413" y="739836"/>
                    </a:cubicBezTo>
                    <a:cubicBezTo>
                      <a:pt x="562934" y="741294"/>
                      <a:pt x="570664" y="745961"/>
                      <a:pt x="570664" y="745961"/>
                    </a:cubicBezTo>
                    <a:lnTo>
                      <a:pt x="556955" y="716939"/>
                    </a:lnTo>
                    <a:lnTo>
                      <a:pt x="541642" y="687917"/>
                    </a:lnTo>
                    <a:lnTo>
                      <a:pt x="547767" y="666479"/>
                    </a:lnTo>
                    <a:lnTo>
                      <a:pt x="524871" y="652770"/>
                    </a:lnTo>
                    <a:lnTo>
                      <a:pt x="503433" y="640520"/>
                    </a:lnTo>
                    <a:lnTo>
                      <a:pt x="503287" y="640228"/>
                    </a:lnTo>
                    <a:lnTo>
                      <a:pt x="540913" y="631332"/>
                    </a:lnTo>
                    <a:lnTo>
                      <a:pt x="563809" y="681792"/>
                    </a:lnTo>
                    <a:lnTo>
                      <a:pt x="607415" y="688646"/>
                    </a:lnTo>
                    <a:lnTo>
                      <a:pt x="627978" y="684125"/>
                    </a:lnTo>
                    <a:lnTo>
                      <a:pt x="623457" y="668083"/>
                    </a:lnTo>
                    <a:lnTo>
                      <a:pt x="579852" y="656562"/>
                    </a:lnTo>
                    <a:lnTo>
                      <a:pt x="559288" y="587872"/>
                    </a:lnTo>
                    <a:lnTo>
                      <a:pt x="538725" y="574164"/>
                    </a:lnTo>
                    <a:cubicBezTo>
                      <a:pt x="538725" y="574164"/>
                      <a:pt x="474557" y="569643"/>
                      <a:pt x="465369" y="567309"/>
                    </a:cubicBezTo>
                    <a:cubicBezTo>
                      <a:pt x="456181" y="564976"/>
                      <a:pt x="465369" y="551267"/>
                      <a:pt x="465369" y="551267"/>
                    </a:cubicBezTo>
                    <a:lnTo>
                      <a:pt x="417242" y="546746"/>
                    </a:lnTo>
                    <a:lnTo>
                      <a:pt x="389679" y="581164"/>
                    </a:lnTo>
                    <a:cubicBezTo>
                      <a:pt x="389679" y="581164"/>
                      <a:pt x="412575" y="583497"/>
                      <a:pt x="419430" y="583497"/>
                    </a:cubicBezTo>
                    <a:cubicBezTo>
                      <a:pt x="426284" y="583497"/>
                      <a:pt x="481265" y="613248"/>
                      <a:pt x="490453" y="615582"/>
                    </a:cubicBezTo>
                    <a:cubicBezTo>
                      <a:pt x="495411" y="616748"/>
                      <a:pt x="495703" y="624624"/>
                      <a:pt x="494828" y="631624"/>
                    </a:cubicBezTo>
                    <a:lnTo>
                      <a:pt x="466681" y="631624"/>
                    </a:lnTo>
                    <a:lnTo>
                      <a:pt x="456035" y="631624"/>
                    </a:lnTo>
                    <a:lnTo>
                      <a:pt x="440722" y="614852"/>
                    </a:lnTo>
                    <a:lnTo>
                      <a:pt x="431534" y="608728"/>
                    </a:lnTo>
                    <a:lnTo>
                      <a:pt x="423951" y="617915"/>
                    </a:lnTo>
                    <a:lnTo>
                      <a:pt x="411700" y="617915"/>
                    </a:lnTo>
                    <a:cubicBezTo>
                      <a:pt x="405575" y="607269"/>
                      <a:pt x="404117" y="602602"/>
                      <a:pt x="404117" y="602602"/>
                    </a:cubicBezTo>
                    <a:cubicBezTo>
                      <a:pt x="404117" y="602602"/>
                      <a:pt x="402659" y="599540"/>
                      <a:pt x="396533" y="599540"/>
                    </a:cubicBezTo>
                    <a:cubicBezTo>
                      <a:pt x="390408" y="599540"/>
                      <a:pt x="355261" y="602602"/>
                      <a:pt x="355261" y="602602"/>
                    </a:cubicBezTo>
                    <a:lnTo>
                      <a:pt x="333823" y="598081"/>
                    </a:lnTo>
                    <a:cubicBezTo>
                      <a:pt x="333823" y="598081"/>
                      <a:pt x="329302" y="590498"/>
                      <a:pt x="333823" y="588893"/>
                    </a:cubicBezTo>
                    <a:cubicBezTo>
                      <a:pt x="338344" y="587435"/>
                      <a:pt x="364449" y="565997"/>
                      <a:pt x="364449" y="565997"/>
                    </a:cubicBezTo>
                    <a:lnTo>
                      <a:pt x="376699" y="555351"/>
                    </a:lnTo>
                    <a:cubicBezTo>
                      <a:pt x="376699" y="555351"/>
                      <a:pt x="373637" y="532454"/>
                      <a:pt x="370574" y="527787"/>
                    </a:cubicBezTo>
                    <a:cubicBezTo>
                      <a:pt x="367512" y="523266"/>
                      <a:pt x="356865" y="517141"/>
                      <a:pt x="367512" y="507954"/>
                    </a:cubicBezTo>
                    <a:cubicBezTo>
                      <a:pt x="378158" y="498766"/>
                      <a:pt x="384283" y="495703"/>
                      <a:pt x="384283" y="495703"/>
                    </a:cubicBezTo>
                    <a:cubicBezTo>
                      <a:pt x="384283" y="495703"/>
                      <a:pt x="393471" y="494245"/>
                      <a:pt x="397992" y="498766"/>
                    </a:cubicBezTo>
                    <a:cubicBezTo>
                      <a:pt x="402513" y="503287"/>
                      <a:pt x="404117" y="515537"/>
                      <a:pt x="404117" y="515537"/>
                    </a:cubicBezTo>
                    <a:lnTo>
                      <a:pt x="402659" y="527787"/>
                    </a:lnTo>
                    <a:cubicBezTo>
                      <a:pt x="402659" y="527787"/>
                      <a:pt x="405721" y="529246"/>
                      <a:pt x="410242" y="527787"/>
                    </a:cubicBezTo>
                    <a:cubicBezTo>
                      <a:pt x="414763" y="526329"/>
                      <a:pt x="427013" y="514078"/>
                      <a:pt x="427013" y="514078"/>
                    </a:cubicBezTo>
                    <a:lnTo>
                      <a:pt x="416367" y="486515"/>
                    </a:lnTo>
                    <a:cubicBezTo>
                      <a:pt x="416367" y="486515"/>
                      <a:pt x="396533" y="477327"/>
                      <a:pt x="387345" y="474265"/>
                    </a:cubicBezTo>
                    <a:cubicBezTo>
                      <a:pt x="378158" y="471202"/>
                      <a:pt x="333823" y="431534"/>
                      <a:pt x="333823" y="431534"/>
                    </a:cubicBezTo>
                    <a:lnTo>
                      <a:pt x="295614" y="388804"/>
                    </a:lnTo>
                    <a:lnTo>
                      <a:pt x="300135" y="304801"/>
                    </a:lnTo>
                    <a:cubicBezTo>
                      <a:pt x="300135" y="304801"/>
                      <a:pt x="313843" y="280300"/>
                      <a:pt x="319968" y="280300"/>
                    </a:cubicBezTo>
                    <a:cubicBezTo>
                      <a:pt x="326094" y="280300"/>
                      <a:pt x="326094" y="280300"/>
                      <a:pt x="326094" y="280300"/>
                    </a:cubicBezTo>
                    <a:lnTo>
                      <a:pt x="333677" y="294009"/>
                    </a:lnTo>
                    <a:cubicBezTo>
                      <a:pt x="333677" y="294009"/>
                      <a:pt x="316906" y="307718"/>
                      <a:pt x="321427" y="312385"/>
                    </a:cubicBezTo>
                    <a:cubicBezTo>
                      <a:pt x="325948" y="316906"/>
                      <a:pt x="329010" y="319968"/>
                      <a:pt x="335136" y="319968"/>
                    </a:cubicBezTo>
                    <a:cubicBezTo>
                      <a:pt x="341261" y="319968"/>
                      <a:pt x="376408" y="333677"/>
                      <a:pt x="376408" y="333677"/>
                    </a:cubicBezTo>
                    <a:cubicBezTo>
                      <a:pt x="376408" y="333677"/>
                      <a:pt x="403971" y="374949"/>
                      <a:pt x="409950" y="376407"/>
                    </a:cubicBezTo>
                    <a:cubicBezTo>
                      <a:pt x="416075" y="377866"/>
                      <a:pt x="440577" y="379470"/>
                      <a:pt x="440577" y="379470"/>
                    </a:cubicBezTo>
                    <a:lnTo>
                      <a:pt x="454285" y="380928"/>
                    </a:lnTo>
                    <a:lnTo>
                      <a:pt x="446701" y="371741"/>
                    </a:lnTo>
                    <a:lnTo>
                      <a:pt x="422201" y="359490"/>
                    </a:lnTo>
                    <a:lnTo>
                      <a:pt x="413013" y="356428"/>
                    </a:lnTo>
                    <a:lnTo>
                      <a:pt x="397700" y="339657"/>
                    </a:lnTo>
                    <a:lnTo>
                      <a:pt x="400763" y="325948"/>
                    </a:lnTo>
                    <a:lnTo>
                      <a:pt x="411409" y="321427"/>
                    </a:lnTo>
                    <a:lnTo>
                      <a:pt x="435910" y="325948"/>
                    </a:lnTo>
                    <a:lnTo>
                      <a:pt x="452681" y="338198"/>
                    </a:lnTo>
                    <a:lnTo>
                      <a:pt x="472515" y="359636"/>
                    </a:lnTo>
                    <a:lnTo>
                      <a:pt x="481702" y="353511"/>
                    </a:lnTo>
                    <a:cubicBezTo>
                      <a:pt x="481702" y="353511"/>
                      <a:pt x="490890" y="353511"/>
                      <a:pt x="484765" y="342865"/>
                    </a:cubicBezTo>
                    <a:cubicBezTo>
                      <a:pt x="478640" y="332219"/>
                      <a:pt x="472515" y="324489"/>
                      <a:pt x="466390" y="321427"/>
                    </a:cubicBezTo>
                    <a:cubicBezTo>
                      <a:pt x="460264" y="318364"/>
                      <a:pt x="446556" y="309176"/>
                      <a:pt x="446556" y="309176"/>
                    </a:cubicBezTo>
                    <a:cubicBezTo>
                      <a:pt x="446556" y="309176"/>
                      <a:pt x="443493" y="298530"/>
                      <a:pt x="452681" y="298530"/>
                    </a:cubicBezTo>
                    <a:cubicBezTo>
                      <a:pt x="461869" y="298530"/>
                      <a:pt x="474119" y="297072"/>
                      <a:pt x="480244" y="299989"/>
                    </a:cubicBezTo>
                    <a:cubicBezTo>
                      <a:pt x="486369" y="303051"/>
                      <a:pt x="501683" y="312239"/>
                      <a:pt x="510870" y="318364"/>
                    </a:cubicBezTo>
                    <a:cubicBezTo>
                      <a:pt x="520058" y="324489"/>
                      <a:pt x="524579" y="330615"/>
                      <a:pt x="527642" y="325948"/>
                    </a:cubicBezTo>
                    <a:cubicBezTo>
                      <a:pt x="530704" y="321427"/>
                      <a:pt x="532163" y="309176"/>
                      <a:pt x="532163" y="309176"/>
                    </a:cubicBezTo>
                    <a:cubicBezTo>
                      <a:pt x="532163" y="309176"/>
                      <a:pt x="530704" y="304656"/>
                      <a:pt x="524579" y="301593"/>
                    </a:cubicBezTo>
                    <a:cubicBezTo>
                      <a:pt x="518454" y="298530"/>
                      <a:pt x="513933" y="292405"/>
                      <a:pt x="513933" y="292405"/>
                    </a:cubicBezTo>
                    <a:lnTo>
                      <a:pt x="481848" y="281759"/>
                    </a:lnTo>
                    <a:lnTo>
                      <a:pt x="455889" y="275633"/>
                    </a:lnTo>
                    <a:lnTo>
                      <a:pt x="436056" y="261925"/>
                    </a:lnTo>
                    <a:lnTo>
                      <a:pt x="426868" y="242091"/>
                    </a:lnTo>
                    <a:lnTo>
                      <a:pt x="423805" y="231445"/>
                    </a:lnTo>
                    <a:lnTo>
                      <a:pt x="468140" y="234508"/>
                    </a:lnTo>
                    <a:lnTo>
                      <a:pt x="495703" y="200965"/>
                    </a:lnTo>
                    <a:lnTo>
                      <a:pt x="526329" y="182589"/>
                    </a:lnTo>
                    <a:cubicBezTo>
                      <a:pt x="526329" y="182589"/>
                      <a:pt x="533913" y="193235"/>
                      <a:pt x="538580" y="193235"/>
                    </a:cubicBezTo>
                    <a:cubicBezTo>
                      <a:pt x="543101" y="193235"/>
                      <a:pt x="556955" y="190173"/>
                      <a:pt x="556955" y="190173"/>
                    </a:cubicBezTo>
                    <a:cubicBezTo>
                      <a:pt x="556955" y="190173"/>
                      <a:pt x="587581" y="161151"/>
                      <a:pt x="595164" y="161151"/>
                    </a:cubicBezTo>
                    <a:cubicBezTo>
                      <a:pt x="602748" y="161151"/>
                      <a:pt x="723502" y="162609"/>
                      <a:pt x="723502" y="162609"/>
                    </a:cubicBezTo>
                    <a:cubicBezTo>
                      <a:pt x="723502" y="162609"/>
                      <a:pt x="723648" y="162755"/>
                      <a:pt x="723648" y="163047"/>
                    </a:cubicBezTo>
                    <a:cubicBezTo>
                      <a:pt x="731815" y="135775"/>
                      <a:pt x="741732" y="104566"/>
                      <a:pt x="741732" y="104566"/>
                    </a:cubicBezTo>
                    <a:lnTo>
                      <a:pt x="737211" y="69419"/>
                    </a:lnTo>
                    <a:lnTo>
                      <a:pt x="763170" y="38793"/>
                    </a:lnTo>
                    <a:lnTo>
                      <a:pt x="761420" y="14001"/>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1707" name="Google Shape;1707;p29"/>
              <p:cNvGrpSpPr/>
              <p:nvPr/>
            </p:nvGrpSpPr>
            <p:grpSpPr>
              <a:xfrm>
                <a:off x="10000349" y="5010259"/>
                <a:ext cx="366927" cy="277092"/>
                <a:chOff x="10000349" y="5010259"/>
                <a:chExt cx="366927" cy="277092"/>
              </a:xfrm>
            </p:grpSpPr>
            <p:sp>
              <p:nvSpPr>
                <p:cNvPr id="1708" name="Google Shape;1708;p29"/>
                <p:cNvSpPr/>
                <p:nvPr/>
              </p:nvSpPr>
              <p:spPr>
                <a:xfrm>
                  <a:off x="10000349" y="5010259"/>
                  <a:ext cx="320843" cy="277092"/>
                </a:xfrm>
                <a:custGeom>
                  <a:rect b="b" l="l" r="r" t="t"/>
                  <a:pathLst>
                    <a:path extrusionOk="0" h="277091" w="320843">
                      <a:moveTo>
                        <a:pt x="272571" y="33105"/>
                      </a:moveTo>
                      <a:cubicBezTo>
                        <a:pt x="272571" y="33105"/>
                        <a:pt x="227653" y="16188"/>
                        <a:pt x="220069" y="10646"/>
                      </a:cubicBezTo>
                      <a:cubicBezTo>
                        <a:pt x="218028" y="9188"/>
                        <a:pt x="216423" y="5104"/>
                        <a:pt x="215111" y="0"/>
                      </a:cubicBezTo>
                      <a:lnTo>
                        <a:pt x="198631" y="9917"/>
                      </a:lnTo>
                      <a:lnTo>
                        <a:pt x="172672" y="9917"/>
                      </a:lnTo>
                      <a:lnTo>
                        <a:pt x="152838" y="729"/>
                      </a:lnTo>
                      <a:lnTo>
                        <a:pt x="129942" y="9917"/>
                      </a:lnTo>
                      <a:lnTo>
                        <a:pt x="117691" y="40543"/>
                      </a:lnTo>
                      <a:lnTo>
                        <a:pt x="68835" y="61981"/>
                      </a:lnTo>
                      <a:lnTo>
                        <a:pt x="59648" y="91003"/>
                      </a:lnTo>
                      <a:lnTo>
                        <a:pt x="50460" y="115504"/>
                      </a:lnTo>
                      <a:lnTo>
                        <a:pt x="3062" y="123087"/>
                      </a:lnTo>
                      <a:lnTo>
                        <a:pt x="0" y="150651"/>
                      </a:lnTo>
                      <a:lnTo>
                        <a:pt x="9188" y="181277"/>
                      </a:lnTo>
                      <a:lnTo>
                        <a:pt x="16771" y="220945"/>
                      </a:lnTo>
                      <a:cubicBezTo>
                        <a:pt x="16771" y="220945"/>
                        <a:pt x="21292" y="245445"/>
                        <a:pt x="25959" y="249966"/>
                      </a:cubicBezTo>
                      <a:cubicBezTo>
                        <a:pt x="28876" y="252883"/>
                        <a:pt x="64315" y="271405"/>
                        <a:pt x="88669" y="284092"/>
                      </a:cubicBezTo>
                      <a:lnTo>
                        <a:pt x="88669" y="283655"/>
                      </a:lnTo>
                      <a:lnTo>
                        <a:pt x="128337" y="268342"/>
                      </a:lnTo>
                      <a:cubicBezTo>
                        <a:pt x="128337" y="268342"/>
                        <a:pt x="161880" y="266884"/>
                        <a:pt x="168005" y="265279"/>
                      </a:cubicBezTo>
                      <a:cubicBezTo>
                        <a:pt x="174130" y="263821"/>
                        <a:pt x="181714" y="233195"/>
                        <a:pt x="181714" y="233195"/>
                      </a:cubicBezTo>
                      <a:lnTo>
                        <a:pt x="212340" y="204173"/>
                      </a:lnTo>
                      <a:lnTo>
                        <a:pt x="252008" y="207236"/>
                      </a:lnTo>
                      <a:lnTo>
                        <a:pt x="288613" y="187402"/>
                      </a:lnTo>
                      <a:lnTo>
                        <a:pt x="294738" y="169026"/>
                      </a:lnTo>
                      <a:lnTo>
                        <a:pt x="323031" y="149484"/>
                      </a:lnTo>
                      <a:lnTo>
                        <a:pt x="300572" y="50168"/>
                      </a:lnTo>
                      <a:lnTo>
                        <a:pt x="272571" y="33105"/>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09" name="Google Shape;1709;p29"/>
                <p:cNvSpPr/>
                <p:nvPr/>
              </p:nvSpPr>
              <p:spPr>
                <a:xfrm>
                  <a:off x="10323525" y="5149243"/>
                  <a:ext cx="43751" cy="14584"/>
                </a:xfrm>
                <a:custGeom>
                  <a:rect b="b" l="l" r="r" t="t"/>
                  <a:pathLst>
                    <a:path extrusionOk="0" h="120000" w="43751">
                      <a:moveTo>
                        <a:pt x="0" y="85203"/>
                      </a:moveTo>
                      <a:lnTo>
                        <a:pt x="47397" y="0"/>
                      </a:lnTo>
                      <a:lnTo>
                        <a:pt x="47397" y="0"/>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1710" name="Google Shape;1710;p29"/>
              <p:cNvGrpSpPr/>
              <p:nvPr/>
            </p:nvGrpSpPr>
            <p:grpSpPr>
              <a:xfrm>
                <a:off x="9840218" y="5014051"/>
                <a:ext cx="247924" cy="563226"/>
                <a:chOff x="9840218" y="5014051"/>
                <a:chExt cx="247924" cy="563226"/>
              </a:xfrm>
            </p:grpSpPr>
            <p:sp>
              <p:nvSpPr>
                <p:cNvPr id="1711" name="Google Shape;1711;p29"/>
                <p:cNvSpPr/>
                <p:nvPr/>
              </p:nvSpPr>
              <p:spPr>
                <a:xfrm>
                  <a:off x="10034037" y="5541547"/>
                  <a:ext cx="14584" cy="14584"/>
                </a:xfrm>
                <a:custGeom>
                  <a:rect b="b" l="l" r="r" t="t"/>
                  <a:pathLst>
                    <a:path extrusionOk="0" h="120000" w="120000">
                      <a:moveTo>
                        <a:pt x="0" y="0"/>
                      </a:moveTo>
                      <a:cubicBezTo>
                        <a:pt x="3596" y="2403"/>
                        <a:pt x="5998" y="5998"/>
                        <a:pt x="9602" y="8401"/>
                      </a:cubicBezTo>
                      <a:cubicBezTo>
                        <a:pt x="7200" y="5998"/>
                        <a:pt x="3596" y="3596"/>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12" name="Google Shape;1712;p29"/>
                <p:cNvSpPr/>
                <p:nvPr/>
              </p:nvSpPr>
              <p:spPr>
                <a:xfrm>
                  <a:off x="10031412" y="5539068"/>
                  <a:ext cx="14584" cy="14584"/>
                </a:xfrm>
                <a:custGeom>
                  <a:rect b="b" l="l" r="r" t="t"/>
                  <a:pathLst>
                    <a:path extrusionOk="0" h="120000" w="120000">
                      <a:moveTo>
                        <a:pt x="0" y="0"/>
                      </a:moveTo>
                      <a:cubicBezTo>
                        <a:pt x="1201" y="1201"/>
                        <a:pt x="3596" y="2403"/>
                        <a:pt x="4797" y="4797"/>
                      </a:cubicBezTo>
                      <a:cubicBezTo>
                        <a:pt x="3596" y="2403"/>
                        <a:pt x="1201" y="1201"/>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13" name="Google Shape;1713;p29"/>
                <p:cNvSpPr/>
                <p:nvPr/>
              </p:nvSpPr>
              <p:spPr>
                <a:xfrm>
                  <a:off x="10027766" y="5535713"/>
                  <a:ext cx="14584" cy="14584"/>
                </a:xfrm>
                <a:custGeom>
                  <a:rect b="b" l="l" r="r" t="t"/>
                  <a:pathLst>
                    <a:path extrusionOk="0" h="120000" w="120000">
                      <a:moveTo>
                        <a:pt x="0" y="0"/>
                      </a:moveTo>
                      <a:cubicBezTo>
                        <a:pt x="4797" y="3596"/>
                        <a:pt x="8401" y="8401"/>
                        <a:pt x="13198" y="11997"/>
                      </a:cubicBezTo>
                      <a:cubicBezTo>
                        <a:pt x="8401" y="8401"/>
                        <a:pt x="3596" y="3596"/>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14" name="Google Shape;1714;p29"/>
                <p:cNvSpPr/>
                <p:nvPr/>
              </p:nvSpPr>
              <p:spPr>
                <a:xfrm>
                  <a:off x="10037245" y="5544464"/>
                  <a:ext cx="14584" cy="14584"/>
                </a:xfrm>
                <a:custGeom>
                  <a:rect b="b" l="l" r="r" t="t"/>
                  <a:pathLst>
                    <a:path extrusionOk="0" h="120000" w="120000">
                      <a:moveTo>
                        <a:pt x="0" y="0"/>
                      </a:moveTo>
                      <a:cubicBezTo>
                        <a:pt x="2403" y="2403"/>
                        <a:pt x="4797" y="4797"/>
                        <a:pt x="7200" y="7200"/>
                      </a:cubicBezTo>
                      <a:cubicBezTo>
                        <a:pt x="4797" y="4797"/>
                        <a:pt x="2403" y="2403"/>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15" name="Google Shape;1715;p29"/>
                <p:cNvSpPr/>
                <p:nvPr/>
              </p:nvSpPr>
              <p:spPr>
                <a:xfrm>
                  <a:off x="9840218" y="5014051"/>
                  <a:ext cx="247924" cy="495849"/>
                </a:xfrm>
                <a:custGeom>
                  <a:rect b="b" l="l" r="r" t="t"/>
                  <a:pathLst>
                    <a:path extrusionOk="0" h="495848" w="247924">
                      <a:moveTo>
                        <a:pt x="171651" y="505474"/>
                      </a:moveTo>
                      <a:lnTo>
                        <a:pt x="207381" y="424680"/>
                      </a:lnTo>
                      <a:lnTo>
                        <a:pt x="231883" y="412429"/>
                      </a:lnTo>
                      <a:lnTo>
                        <a:pt x="238008" y="386470"/>
                      </a:lnTo>
                      <a:lnTo>
                        <a:pt x="250258" y="326823"/>
                      </a:lnTo>
                      <a:lnTo>
                        <a:pt x="248799" y="279863"/>
                      </a:lnTo>
                      <a:cubicBezTo>
                        <a:pt x="224445" y="267321"/>
                        <a:pt x="189152" y="248799"/>
                        <a:pt x="186089" y="245737"/>
                      </a:cubicBezTo>
                      <a:cubicBezTo>
                        <a:pt x="181568" y="241216"/>
                        <a:pt x="176901" y="216715"/>
                        <a:pt x="176901" y="216715"/>
                      </a:cubicBezTo>
                      <a:lnTo>
                        <a:pt x="169318" y="177047"/>
                      </a:lnTo>
                      <a:lnTo>
                        <a:pt x="160130" y="146421"/>
                      </a:lnTo>
                      <a:lnTo>
                        <a:pt x="163193" y="118858"/>
                      </a:lnTo>
                      <a:lnTo>
                        <a:pt x="163630" y="89399"/>
                      </a:lnTo>
                      <a:lnTo>
                        <a:pt x="153276" y="63002"/>
                      </a:lnTo>
                      <a:lnTo>
                        <a:pt x="108649" y="35438"/>
                      </a:lnTo>
                      <a:lnTo>
                        <a:pt x="88086" y="5688"/>
                      </a:lnTo>
                      <a:lnTo>
                        <a:pt x="52502" y="18230"/>
                      </a:lnTo>
                      <a:lnTo>
                        <a:pt x="36459" y="13709"/>
                      </a:lnTo>
                      <a:lnTo>
                        <a:pt x="28439" y="0"/>
                      </a:lnTo>
                      <a:lnTo>
                        <a:pt x="19251" y="36605"/>
                      </a:lnTo>
                      <a:lnTo>
                        <a:pt x="2042" y="59502"/>
                      </a:lnTo>
                      <a:lnTo>
                        <a:pt x="3208" y="82398"/>
                      </a:lnTo>
                      <a:lnTo>
                        <a:pt x="0" y="126004"/>
                      </a:lnTo>
                      <a:cubicBezTo>
                        <a:pt x="9480" y="130088"/>
                        <a:pt x="21147" y="135484"/>
                        <a:pt x="21147" y="135484"/>
                      </a:cubicBezTo>
                      <a:cubicBezTo>
                        <a:pt x="28730" y="138546"/>
                        <a:pt x="42585" y="164505"/>
                        <a:pt x="42585" y="164505"/>
                      </a:cubicBezTo>
                      <a:cubicBezTo>
                        <a:pt x="42585" y="164505"/>
                        <a:pt x="36459" y="176755"/>
                        <a:pt x="36459" y="184339"/>
                      </a:cubicBezTo>
                      <a:cubicBezTo>
                        <a:pt x="36459" y="191923"/>
                        <a:pt x="36459" y="207235"/>
                        <a:pt x="36459" y="207235"/>
                      </a:cubicBezTo>
                      <a:lnTo>
                        <a:pt x="40980" y="219486"/>
                      </a:lnTo>
                      <a:lnTo>
                        <a:pt x="47106" y="225611"/>
                      </a:lnTo>
                      <a:lnTo>
                        <a:pt x="53231" y="247049"/>
                      </a:lnTo>
                      <a:lnTo>
                        <a:pt x="42585" y="273009"/>
                      </a:lnTo>
                      <a:lnTo>
                        <a:pt x="42585" y="285259"/>
                      </a:lnTo>
                      <a:lnTo>
                        <a:pt x="47106" y="300572"/>
                      </a:lnTo>
                      <a:lnTo>
                        <a:pt x="47106" y="308155"/>
                      </a:lnTo>
                      <a:lnTo>
                        <a:pt x="30335" y="340240"/>
                      </a:lnTo>
                      <a:cubicBezTo>
                        <a:pt x="30335" y="340240"/>
                        <a:pt x="34855" y="355553"/>
                        <a:pt x="39522" y="357011"/>
                      </a:cubicBezTo>
                      <a:cubicBezTo>
                        <a:pt x="44043" y="358470"/>
                        <a:pt x="51773" y="364595"/>
                        <a:pt x="51773" y="364595"/>
                      </a:cubicBezTo>
                      <a:cubicBezTo>
                        <a:pt x="51773" y="364595"/>
                        <a:pt x="68544" y="373783"/>
                        <a:pt x="57898" y="378303"/>
                      </a:cubicBezTo>
                      <a:cubicBezTo>
                        <a:pt x="47252" y="382824"/>
                        <a:pt x="53377" y="376845"/>
                        <a:pt x="47252" y="382824"/>
                      </a:cubicBezTo>
                      <a:cubicBezTo>
                        <a:pt x="41126" y="388950"/>
                        <a:pt x="36605" y="381366"/>
                        <a:pt x="41126" y="388950"/>
                      </a:cubicBezTo>
                      <a:cubicBezTo>
                        <a:pt x="45647" y="396533"/>
                        <a:pt x="57898" y="405721"/>
                        <a:pt x="57898" y="405721"/>
                      </a:cubicBezTo>
                      <a:lnTo>
                        <a:pt x="74669" y="407180"/>
                      </a:lnTo>
                      <a:lnTo>
                        <a:pt x="111274" y="417825"/>
                      </a:lnTo>
                      <a:lnTo>
                        <a:pt x="121921" y="430076"/>
                      </a:lnTo>
                      <a:lnTo>
                        <a:pt x="149484" y="475869"/>
                      </a:lnTo>
                      <a:lnTo>
                        <a:pt x="154005" y="489578"/>
                      </a:lnTo>
                      <a:lnTo>
                        <a:pt x="163193" y="489578"/>
                      </a:lnTo>
                      <a:cubicBezTo>
                        <a:pt x="163193" y="489578"/>
                        <a:pt x="169026" y="501391"/>
                        <a:pt x="173693" y="507370"/>
                      </a:cubicBezTo>
                      <a:cubicBezTo>
                        <a:pt x="172964" y="507370"/>
                        <a:pt x="172380" y="506495"/>
                        <a:pt x="171651" y="505474"/>
                      </a:cubicBezTo>
                      <a:close/>
                    </a:path>
                  </a:pathLst>
                </a:custGeom>
                <a:solidFill>
                  <a:srgbClr val="CCCCCC"/>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16" name="Google Shape;1716;p29"/>
                <p:cNvSpPr/>
                <p:nvPr/>
              </p:nvSpPr>
              <p:spPr>
                <a:xfrm>
                  <a:off x="10040016" y="5546943"/>
                  <a:ext cx="14584" cy="14584"/>
                </a:xfrm>
                <a:custGeom>
                  <a:rect b="b" l="l" r="r" t="t"/>
                  <a:pathLst>
                    <a:path extrusionOk="0" h="120000" w="120000">
                      <a:moveTo>
                        <a:pt x="0" y="0"/>
                      </a:moveTo>
                      <a:cubicBezTo>
                        <a:pt x="5998" y="4797"/>
                        <a:pt x="11997" y="10795"/>
                        <a:pt x="17995" y="15601"/>
                      </a:cubicBezTo>
                      <a:cubicBezTo>
                        <a:pt x="10795" y="10795"/>
                        <a:pt x="4797" y="5998"/>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17" name="Google Shape;1717;p29"/>
                <p:cNvSpPr/>
                <p:nvPr/>
              </p:nvSpPr>
              <p:spPr>
                <a:xfrm>
                  <a:off x="10013911" y="5522296"/>
                  <a:ext cx="14584" cy="14584"/>
                </a:xfrm>
                <a:custGeom>
                  <a:rect b="b" l="l" r="r" t="t"/>
                  <a:pathLst>
                    <a:path extrusionOk="0" h="120000" w="120000">
                      <a:moveTo>
                        <a:pt x="14399" y="16794"/>
                      </a:moveTo>
                      <a:cubicBezTo>
                        <a:pt x="9602" y="11997"/>
                        <a:pt x="4797" y="5998"/>
                        <a:pt x="0" y="0"/>
                      </a:cubicBezTo>
                      <a:cubicBezTo>
                        <a:pt x="4797" y="7200"/>
                        <a:pt x="9602" y="11997"/>
                        <a:pt x="14399" y="16794"/>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18" name="Google Shape;1718;p29"/>
                <p:cNvSpPr/>
                <p:nvPr/>
              </p:nvSpPr>
              <p:spPr>
                <a:xfrm>
                  <a:off x="10047454" y="5553797"/>
                  <a:ext cx="14584" cy="14584"/>
                </a:xfrm>
                <a:custGeom>
                  <a:rect b="b" l="l" r="r" t="t"/>
                  <a:pathLst>
                    <a:path extrusionOk="0" h="120000" w="120000">
                      <a:moveTo>
                        <a:pt x="0" y="0"/>
                      </a:moveTo>
                      <a:cubicBezTo>
                        <a:pt x="1201" y="1201"/>
                        <a:pt x="3596" y="3596"/>
                        <a:pt x="4797" y="4797"/>
                      </a:cubicBezTo>
                      <a:cubicBezTo>
                        <a:pt x="3596" y="3596"/>
                        <a:pt x="2403" y="2403"/>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19" name="Google Shape;1719;p29"/>
                <p:cNvSpPr/>
                <p:nvPr/>
              </p:nvSpPr>
              <p:spPr>
                <a:xfrm>
                  <a:off x="10025433" y="5533526"/>
                  <a:ext cx="14584" cy="14584"/>
                </a:xfrm>
                <a:custGeom>
                  <a:rect b="b" l="l" r="r" t="t"/>
                  <a:pathLst>
                    <a:path extrusionOk="0" h="120000" w="120000">
                      <a:moveTo>
                        <a:pt x="0" y="0"/>
                      </a:moveTo>
                      <a:cubicBezTo>
                        <a:pt x="2403" y="1201"/>
                        <a:pt x="3596" y="3596"/>
                        <a:pt x="5998" y="4797"/>
                      </a:cubicBezTo>
                      <a:cubicBezTo>
                        <a:pt x="3596" y="3596"/>
                        <a:pt x="2403" y="2403"/>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20" name="Google Shape;1720;p29"/>
                <p:cNvSpPr/>
                <p:nvPr/>
              </p:nvSpPr>
              <p:spPr>
                <a:xfrm>
                  <a:off x="10023099" y="5531338"/>
                  <a:ext cx="14584" cy="14584"/>
                </a:xfrm>
                <a:custGeom>
                  <a:rect b="b" l="l" r="r" t="t"/>
                  <a:pathLst>
                    <a:path extrusionOk="0" h="120000" w="120000">
                      <a:moveTo>
                        <a:pt x="0" y="0"/>
                      </a:moveTo>
                      <a:cubicBezTo>
                        <a:pt x="2403" y="1201"/>
                        <a:pt x="3596" y="3596"/>
                        <a:pt x="5998" y="4797"/>
                      </a:cubicBezTo>
                      <a:cubicBezTo>
                        <a:pt x="3596" y="3596"/>
                        <a:pt x="1201" y="2403"/>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21" name="Google Shape;1721;p29"/>
                <p:cNvSpPr/>
                <p:nvPr/>
              </p:nvSpPr>
              <p:spPr>
                <a:xfrm>
                  <a:off x="10016245" y="5525067"/>
                  <a:ext cx="14584" cy="14584"/>
                </a:xfrm>
                <a:custGeom>
                  <a:rect b="b" l="l" r="r" t="t"/>
                  <a:pathLst>
                    <a:path extrusionOk="0" h="120000" w="120000">
                      <a:moveTo>
                        <a:pt x="0" y="0"/>
                      </a:moveTo>
                      <a:cubicBezTo>
                        <a:pt x="1201" y="1201"/>
                        <a:pt x="1201" y="1201"/>
                        <a:pt x="2403" y="2403"/>
                      </a:cubicBezTo>
                      <a:cubicBezTo>
                        <a:pt x="2403" y="1201"/>
                        <a:pt x="1201" y="0"/>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22" name="Google Shape;1722;p29"/>
                <p:cNvSpPr/>
                <p:nvPr/>
              </p:nvSpPr>
              <p:spPr>
                <a:xfrm>
                  <a:off x="10049642" y="5555985"/>
                  <a:ext cx="14584" cy="14584"/>
                </a:xfrm>
                <a:custGeom>
                  <a:rect b="b" l="l" r="r" t="t"/>
                  <a:pathLst>
                    <a:path extrusionOk="0" h="120000" w="120000">
                      <a:moveTo>
                        <a:pt x="20398" y="17995"/>
                      </a:moveTo>
                      <a:cubicBezTo>
                        <a:pt x="13198" y="11997"/>
                        <a:pt x="7200" y="5998"/>
                        <a:pt x="0" y="0"/>
                      </a:cubicBezTo>
                      <a:cubicBezTo>
                        <a:pt x="7200" y="4797"/>
                        <a:pt x="13198" y="10795"/>
                        <a:pt x="20398" y="17995"/>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23" name="Google Shape;1723;p29"/>
                <p:cNvSpPr/>
                <p:nvPr/>
              </p:nvSpPr>
              <p:spPr>
                <a:xfrm>
                  <a:off x="10057079" y="5562693"/>
                  <a:ext cx="14584" cy="14584"/>
                </a:xfrm>
                <a:custGeom>
                  <a:rect b="b" l="l" r="r" t="t"/>
                  <a:pathLst>
                    <a:path extrusionOk="0" h="120000" w="120000">
                      <a:moveTo>
                        <a:pt x="0" y="0"/>
                      </a:moveTo>
                      <a:cubicBezTo>
                        <a:pt x="1201" y="1201"/>
                        <a:pt x="1201" y="1201"/>
                        <a:pt x="2403" y="2403"/>
                      </a:cubicBezTo>
                      <a:lnTo>
                        <a:pt x="2403" y="2403"/>
                      </a:lnTo>
                      <a:cubicBezTo>
                        <a:pt x="1201" y="1201"/>
                        <a:pt x="1201" y="0"/>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24" name="Google Shape;1724;p29"/>
                <p:cNvSpPr/>
                <p:nvPr/>
              </p:nvSpPr>
              <p:spPr>
                <a:xfrm>
                  <a:off x="10020912" y="5529442"/>
                  <a:ext cx="14584" cy="14584"/>
                </a:xfrm>
                <a:custGeom>
                  <a:rect b="b" l="l" r="r" t="t"/>
                  <a:pathLst>
                    <a:path extrusionOk="0" h="120000" w="120000">
                      <a:moveTo>
                        <a:pt x="0" y="0"/>
                      </a:moveTo>
                      <a:cubicBezTo>
                        <a:pt x="1201" y="1201"/>
                        <a:pt x="3596" y="3596"/>
                        <a:pt x="4797" y="4797"/>
                      </a:cubicBezTo>
                      <a:cubicBezTo>
                        <a:pt x="3596" y="3596"/>
                        <a:pt x="2403" y="1201"/>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25" name="Google Shape;1725;p29"/>
                <p:cNvSpPr/>
                <p:nvPr/>
              </p:nvSpPr>
              <p:spPr>
                <a:xfrm>
                  <a:off x="10017412" y="5526088"/>
                  <a:ext cx="14584" cy="14584"/>
                </a:xfrm>
                <a:custGeom>
                  <a:rect b="b" l="l" r="r" t="t"/>
                  <a:pathLst>
                    <a:path extrusionOk="0" h="120000" w="120000">
                      <a:moveTo>
                        <a:pt x="0" y="0"/>
                      </a:moveTo>
                      <a:cubicBezTo>
                        <a:pt x="1201" y="1201"/>
                        <a:pt x="2403" y="1201"/>
                        <a:pt x="2403" y="2403"/>
                      </a:cubicBezTo>
                      <a:cubicBezTo>
                        <a:pt x="2403" y="2403"/>
                        <a:pt x="1201" y="1201"/>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26" name="Google Shape;1726;p29"/>
                <p:cNvSpPr/>
                <p:nvPr/>
              </p:nvSpPr>
              <p:spPr>
                <a:xfrm>
                  <a:off x="10019016" y="5527546"/>
                  <a:ext cx="14584" cy="14584"/>
                </a:xfrm>
                <a:custGeom>
                  <a:rect b="b" l="l" r="r" t="t"/>
                  <a:pathLst>
                    <a:path extrusionOk="0" h="120000" w="120000">
                      <a:moveTo>
                        <a:pt x="0" y="0"/>
                      </a:moveTo>
                      <a:cubicBezTo>
                        <a:pt x="1201" y="1201"/>
                        <a:pt x="1201" y="1201"/>
                        <a:pt x="2403" y="2403"/>
                      </a:cubicBezTo>
                      <a:cubicBezTo>
                        <a:pt x="1201" y="1201"/>
                        <a:pt x="0" y="1201"/>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1727" name="Google Shape;1727;p29"/>
              <p:cNvSpPr/>
              <p:nvPr/>
            </p:nvSpPr>
            <p:spPr>
              <a:xfrm>
                <a:off x="10370339" y="4714063"/>
                <a:ext cx="14584" cy="14584"/>
              </a:xfrm>
              <a:custGeom>
                <a:rect b="b" l="l" r="r" t="t"/>
                <a:pathLst>
                  <a:path extrusionOk="0" h="120000" w="120000">
                    <a:moveTo>
                      <a:pt x="35998" y="0"/>
                    </a:moveTo>
                    <a:cubicBezTo>
                      <a:pt x="24002" y="1201"/>
                      <a:pt x="11997" y="3596"/>
                      <a:pt x="0" y="4797"/>
                    </a:cubicBezTo>
                    <a:cubicBezTo>
                      <a:pt x="11997" y="2403"/>
                      <a:pt x="24002" y="1201"/>
                      <a:pt x="35998"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28" name="Google Shape;1728;p29"/>
              <p:cNvSpPr/>
              <p:nvPr/>
            </p:nvSpPr>
            <p:spPr>
              <a:xfrm>
                <a:off x="10360568" y="4715375"/>
                <a:ext cx="14584" cy="14584"/>
              </a:xfrm>
              <a:custGeom>
                <a:rect b="b" l="l" r="r" t="t"/>
                <a:pathLst>
                  <a:path extrusionOk="0" h="120000" w="120000">
                    <a:moveTo>
                      <a:pt x="31193" y="0"/>
                    </a:moveTo>
                    <a:cubicBezTo>
                      <a:pt x="20398" y="1201"/>
                      <a:pt x="10795" y="2403"/>
                      <a:pt x="0" y="3596"/>
                    </a:cubicBezTo>
                    <a:cubicBezTo>
                      <a:pt x="10795" y="2403"/>
                      <a:pt x="21599" y="1201"/>
                      <a:pt x="31193"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29" name="Google Shape;1729;p29"/>
              <p:cNvSpPr/>
              <p:nvPr/>
            </p:nvSpPr>
            <p:spPr>
              <a:xfrm>
                <a:off x="10365527" y="4714646"/>
                <a:ext cx="14584" cy="14584"/>
              </a:xfrm>
              <a:custGeom>
                <a:rect b="b" l="l" r="r" t="t"/>
                <a:pathLst>
                  <a:path extrusionOk="0" h="120000" w="120000">
                    <a:moveTo>
                      <a:pt x="32394" y="0"/>
                    </a:moveTo>
                    <a:cubicBezTo>
                      <a:pt x="21599" y="1201"/>
                      <a:pt x="10795" y="2403"/>
                      <a:pt x="0" y="3596"/>
                    </a:cubicBezTo>
                    <a:cubicBezTo>
                      <a:pt x="10795" y="3596"/>
                      <a:pt x="21599" y="1201"/>
                      <a:pt x="32394"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30" name="Google Shape;1730;p29"/>
              <p:cNvSpPr/>
              <p:nvPr/>
            </p:nvSpPr>
            <p:spPr>
              <a:xfrm>
                <a:off x="10341609" y="4717563"/>
                <a:ext cx="14584" cy="14584"/>
              </a:xfrm>
              <a:custGeom>
                <a:rect b="b" l="l" r="r" t="t"/>
                <a:pathLst>
                  <a:path extrusionOk="0" h="120000" w="120000">
                    <a:moveTo>
                      <a:pt x="24002" y="0"/>
                    </a:moveTo>
                    <a:cubicBezTo>
                      <a:pt x="15601" y="1201"/>
                      <a:pt x="8401" y="1201"/>
                      <a:pt x="0" y="2403"/>
                    </a:cubicBezTo>
                    <a:cubicBezTo>
                      <a:pt x="7200" y="2403"/>
                      <a:pt x="15601" y="1201"/>
                      <a:pt x="24002"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31" name="Google Shape;1731;p29"/>
              <p:cNvSpPr/>
              <p:nvPr/>
            </p:nvSpPr>
            <p:spPr>
              <a:xfrm>
                <a:off x="10355755" y="4715959"/>
                <a:ext cx="14584" cy="14584"/>
              </a:xfrm>
              <a:custGeom>
                <a:rect b="b" l="l" r="r" t="t"/>
                <a:pathLst>
                  <a:path extrusionOk="0" h="120000" w="120000">
                    <a:moveTo>
                      <a:pt x="30000" y="0"/>
                    </a:moveTo>
                    <a:cubicBezTo>
                      <a:pt x="20398" y="1201"/>
                      <a:pt x="9602" y="2403"/>
                      <a:pt x="0" y="3596"/>
                    </a:cubicBezTo>
                    <a:cubicBezTo>
                      <a:pt x="9602" y="2403"/>
                      <a:pt x="19196" y="1201"/>
                      <a:pt x="3000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32" name="Google Shape;1732;p29"/>
              <p:cNvSpPr/>
              <p:nvPr/>
            </p:nvSpPr>
            <p:spPr>
              <a:xfrm>
                <a:off x="10346276" y="4716980"/>
                <a:ext cx="14584" cy="14584"/>
              </a:xfrm>
              <a:custGeom>
                <a:rect b="b" l="l" r="r" t="t"/>
                <a:pathLst>
                  <a:path extrusionOk="0" h="120000" w="120000">
                    <a:moveTo>
                      <a:pt x="26396" y="0"/>
                    </a:moveTo>
                    <a:cubicBezTo>
                      <a:pt x="17995" y="1201"/>
                      <a:pt x="8401" y="2403"/>
                      <a:pt x="0" y="2403"/>
                    </a:cubicBezTo>
                    <a:cubicBezTo>
                      <a:pt x="8401" y="2403"/>
                      <a:pt x="16794" y="1201"/>
                      <a:pt x="26396"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33" name="Google Shape;1733;p29"/>
              <p:cNvSpPr/>
              <p:nvPr/>
            </p:nvSpPr>
            <p:spPr>
              <a:xfrm>
                <a:off x="10375006" y="4713334"/>
                <a:ext cx="14584" cy="14584"/>
              </a:xfrm>
              <a:custGeom>
                <a:rect b="b" l="l" r="r" t="t"/>
                <a:pathLst>
                  <a:path extrusionOk="0" h="120000" w="120000">
                    <a:moveTo>
                      <a:pt x="38401" y="0"/>
                    </a:moveTo>
                    <a:cubicBezTo>
                      <a:pt x="25195" y="1201"/>
                      <a:pt x="13198" y="3596"/>
                      <a:pt x="0" y="4797"/>
                    </a:cubicBezTo>
                    <a:cubicBezTo>
                      <a:pt x="13198" y="3596"/>
                      <a:pt x="26396" y="2403"/>
                      <a:pt x="38401"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34" name="Google Shape;1734;p29"/>
              <p:cNvSpPr/>
              <p:nvPr/>
            </p:nvSpPr>
            <p:spPr>
              <a:xfrm>
                <a:off x="10350943" y="4716542"/>
                <a:ext cx="14584" cy="14584"/>
              </a:xfrm>
              <a:custGeom>
                <a:rect b="b" l="l" r="r" t="t"/>
                <a:pathLst>
                  <a:path extrusionOk="0" h="120000" w="120000">
                    <a:moveTo>
                      <a:pt x="28799" y="0"/>
                    </a:moveTo>
                    <a:cubicBezTo>
                      <a:pt x="19196" y="1201"/>
                      <a:pt x="9602" y="2403"/>
                      <a:pt x="0" y="3596"/>
                    </a:cubicBezTo>
                    <a:cubicBezTo>
                      <a:pt x="9602" y="1201"/>
                      <a:pt x="19196" y="1201"/>
                      <a:pt x="28799"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35" name="Google Shape;1735;p29"/>
              <p:cNvSpPr/>
              <p:nvPr/>
            </p:nvSpPr>
            <p:spPr>
              <a:xfrm>
                <a:off x="10328630" y="4719021"/>
                <a:ext cx="14584" cy="14584"/>
              </a:xfrm>
              <a:custGeom>
                <a:rect b="b" l="l" r="r" t="t"/>
                <a:pathLst>
                  <a:path extrusionOk="0" h="120000" w="120000">
                    <a:moveTo>
                      <a:pt x="0" y="1201"/>
                    </a:moveTo>
                    <a:cubicBezTo>
                      <a:pt x="5998" y="1201"/>
                      <a:pt x="11997" y="0"/>
                      <a:pt x="17995" y="0"/>
                    </a:cubicBezTo>
                    <a:cubicBezTo>
                      <a:pt x="11997" y="0"/>
                      <a:pt x="5998" y="0"/>
                      <a:pt x="0" y="1201"/>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36" name="Google Shape;1736;p29"/>
              <p:cNvSpPr/>
              <p:nvPr/>
            </p:nvSpPr>
            <p:spPr>
              <a:xfrm>
                <a:off x="10317837" y="4719751"/>
                <a:ext cx="14584" cy="14584"/>
              </a:xfrm>
              <a:custGeom>
                <a:rect b="b" l="l" r="r" t="t"/>
                <a:pathLst>
                  <a:path extrusionOk="0" h="120000" w="120000">
                    <a:moveTo>
                      <a:pt x="0" y="1201"/>
                    </a:moveTo>
                    <a:cubicBezTo>
                      <a:pt x="3596" y="1201"/>
                      <a:pt x="7200" y="1201"/>
                      <a:pt x="11997" y="0"/>
                    </a:cubicBezTo>
                    <a:cubicBezTo>
                      <a:pt x="7200" y="0"/>
                      <a:pt x="3596" y="0"/>
                      <a:pt x="0" y="1201"/>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37" name="Google Shape;1737;p29"/>
              <p:cNvSpPr/>
              <p:nvPr/>
            </p:nvSpPr>
            <p:spPr>
              <a:xfrm>
                <a:off x="10314775" y="4719897"/>
                <a:ext cx="14584" cy="14584"/>
              </a:xfrm>
              <a:custGeom>
                <a:rect b="b" l="l" r="r" t="t"/>
                <a:pathLst>
                  <a:path extrusionOk="0" h="120000" w="120000">
                    <a:moveTo>
                      <a:pt x="0" y="0"/>
                    </a:moveTo>
                    <a:cubicBezTo>
                      <a:pt x="2403" y="0"/>
                      <a:pt x="5998" y="0"/>
                      <a:pt x="8401" y="0"/>
                    </a:cubicBezTo>
                    <a:cubicBezTo>
                      <a:pt x="4797" y="0"/>
                      <a:pt x="2403" y="0"/>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38" name="Google Shape;1738;p29"/>
              <p:cNvSpPr/>
              <p:nvPr/>
            </p:nvSpPr>
            <p:spPr>
              <a:xfrm>
                <a:off x="10337088" y="4718001"/>
                <a:ext cx="14584" cy="14584"/>
              </a:xfrm>
              <a:custGeom>
                <a:rect b="b" l="l" r="r" t="t"/>
                <a:pathLst>
                  <a:path extrusionOk="0" h="120000" w="120000">
                    <a:moveTo>
                      <a:pt x="0" y="2403"/>
                    </a:moveTo>
                    <a:cubicBezTo>
                      <a:pt x="7200" y="1201"/>
                      <a:pt x="14399" y="1201"/>
                      <a:pt x="22800" y="0"/>
                    </a:cubicBezTo>
                    <a:cubicBezTo>
                      <a:pt x="15601" y="1201"/>
                      <a:pt x="8401" y="2403"/>
                      <a:pt x="0" y="2403"/>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39" name="Google Shape;1739;p29"/>
              <p:cNvSpPr/>
              <p:nvPr/>
            </p:nvSpPr>
            <p:spPr>
              <a:xfrm>
                <a:off x="10332859" y="4718438"/>
                <a:ext cx="14584" cy="14584"/>
              </a:xfrm>
              <a:custGeom>
                <a:rect b="b" l="l" r="r" t="t"/>
                <a:pathLst>
                  <a:path extrusionOk="0" h="120000" w="120000">
                    <a:moveTo>
                      <a:pt x="0" y="2403"/>
                    </a:moveTo>
                    <a:cubicBezTo>
                      <a:pt x="5998" y="2403"/>
                      <a:pt x="13198" y="1201"/>
                      <a:pt x="19196" y="0"/>
                    </a:cubicBezTo>
                    <a:cubicBezTo>
                      <a:pt x="13198" y="1201"/>
                      <a:pt x="5998" y="2403"/>
                      <a:pt x="0" y="2403"/>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40" name="Google Shape;1740;p29"/>
              <p:cNvSpPr/>
              <p:nvPr/>
            </p:nvSpPr>
            <p:spPr>
              <a:xfrm>
                <a:off x="10321192" y="4719459"/>
                <a:ext cx="14584" cy="14584"/>
              </a:xfrm>
              <a:custGeom>
                <a:rect b="b" l="l" r="r" t="t"/>
                <a:pathLst>
                  <a:path extrusionOk="0" h="120000" w="120000">
                    <a:moveTo>
                      <a:pt x="0" y="1201"/>
                    </a:moveTo>
                    <a:cubicBezTo>
                      <a:pt x="4797" y="1201"/>
                      <a:pt x="9602" y="0"/>
                      <a:pt x="14399" y="0"/>
                    </a:cubicBezTo>
                    <a:cubicBezTo>
                      <a:pt x="8401" y="1201"/>
                      <a:pt x="3596" y="1201"/>
                      <a:pt x="0" y="1201"/>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41" name="Google Shape;1741;p29"/>
              <p:cNvSpPr/>
              <p:nvPr/>
            </p:nvSpPr>
            <p:spPr>
              <a:xfrm>
                <a:off x="10324838" y="4719313"/>
                <a:ext cx="14584" cy="14584"/>
              </a:xfrm>
              <a:custGeom>
                <a:rect b="b" l="l" r="r" t="t"/>
                <a:pathLst>
                  <a:path extrusionOk="0" h="120000" w="120000">
                    <a:moveTo>
                      <a:pt x="0" y="1201"/>
                    </a:moveTo>
                    <a:cubicBezTo>
                      <a:pt x="4797" y="1201"/>
                      <a:pt x="10795" y="0"/>
                      <a:pt x="15601" y="0"/>
                    </a:cubicBezTo>
                    <a:cubicBezTo>
                      <a:pt x="10795" y="0"/>
                      <a:pt x="4797" y="0"/>
                      <a:pt x="0" y="1201"/>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1742" name="Google Shape;1742;p29"/>
              <p:cNvGrpSpPr/>
              <p:nvPr/>
            </p:nvGrpSpPr>
            <p:grpSpPr>
              <a:xfrm>
                <a:off x="9691172" y="4404887"/>
                <a:ext cx="583351" cy="641687"/>
                <a:chOff x="9691172" y="4404887"/>
                <a:chExt cx="583351" cy="641687"/>
              </a:xfrm>
            </p:grpSpPr>
            <p:sp>
              <p:nvSpPr>
                <p:cNvPr id="1743" name="Google Shape;1743;p29"/>
                <p:cNvSpPr/>
                <p:nvPr/>
              </p:nvSpPr>
              <p:spPr>
                <a:xfrm>
                  <a:off x="9691172" y="4404887"/>
                  <a:ext cx="583351" cy="641687"/>
                </a:xfrm>
                <a:custGeom>
                  <a:rect b="b" l="l" r="r" t="t"/>
                  <a:pathLst>
                    <a:path extrusionOk="0" h="641686" w="583351">
                      <a:moveTo>
                        <a:pt x="299988" y="475577"/>
                      </a:moveTo>
                      <a:lnTo>
                        <a:pt x="356136" y="538579"/>
                      </a:lnTo>
                      <a:lnTo>
                        <a:pt x="425993" y="569497"/>
                      </a:lnTo>
                      <a:lnTo>
                        <a:pt x="429492" y="584372"/>
                      </a:lnTo>
                      <a:lnTo>
                        <a:pt x="408929" y="631332"/>
                      </a:lnTo>
                      <a:lnTo>
                        <a:pt x="407471" y="654374"/>
                      </a:lnTo>
                      <a:lnTo>
                        <a:pt x="426868" y="645916"/>
                      </a:lnTo>
                      <a:lnTo>
                        <a:pt x="439118" y="615290"/>
                      </a:lnTo>
                      <a:lnTo>
                        <a:pt x="462014" y="606102"/>
                      </a:lnTo>
                      <a:lnTo>
                        <a:pt x="481848" y="615290"/>
                      </a:lnTo>
                      <a:lnTo>
                        <a:pt x="507807" y="615290"/>
                      </a:lnTo>
                      <a:lnTo>
                        <a:pt x="524287" y="605373"/>
                      </a:lnTo>
                      <a:cubicBezTo>
                        <a:pt x="520787" y="591810"/>
                        <a:pt x="519766" y="570955"/>
                        <a:pt x="519766" y="570955"/>
                      </a:cubicBezTo>
                      <a:lnTo>
                        <a:pt x="529100" y="524141"/>
                      </a:lnTo>
                      <a:lnTo>
                        <a:pt x="583497" y="439847"/>
                      </a:lnTo>
                      <a:lnTo>
                        <a:pt x="538579" y="422930"/>
                      </a:lnTo>
                      <a:cubicBezTo>
                        <a:pt x="538579" y="422930"/>
                        <a:pt x="504891" y="396679"/>
                        <a:pt x="502995" y="389241"/>
                      </a:cubicBezTo>
                      <a:cubicBezTo>
                        <a:pt x="501099" y="381803"/>
                        <a:pt x="489869" y="366782"/>
                        <a:pt x="489869" y="366782"/>
                      </a:cubicBezTo>
                      <a:lnTo>
                        <a:pt x="476744" y="344323"/>
                      </a:lnTo>
                      <a:lnTo>
                        <a:pt x="484182" y="321864"/>
                      </a:lnTo>
                      <a:lnTo>
                        <a:pt x="490599" y="262216"/>
                      </a:lnTo>
                      <a:lnTo>
                        <a:pt x="492495" y="264842"/>
                      </a:lnTo>
                      <a:lnTo>
                        <a:pt x="471931" y="235091"/>
                      </a:lnTo>
                      <a:lnTo>
                        <a:pt x="481119" y="221382"/>
                      </a:lnTo>
                      <a:lnTo>
                        <a:pt x="490307" y="209860"/>
                      </a:lnTo>
                      <a:lnTo>
                        <a:pt x="483453" y="198340"/>
                      </a:lnTo>
                      <a:lnTo>
                        <a:pt x="458223" y="200673"/>
                      </a:lnTo>
                      <a:lnTo>
                        <a:pt x="426138" y="230424"/>
                      </a:lnTo>
                      <a:lnTo>
                        <a:pt x="403242" y="230424"/>
                      </a:lnTo>
                      <a:cubicBezTo>
                        <a:pt x="403242" y="230424"/>
                        <a:pt x="350594" y="207527"/>
                        <a:pt x="341406" y="202861"/>
                      </a:cubicBezTo>
                      <a:cubicBezTo>
                        <a:pt x="332218" y="198340"/>
                        <a:pt x="332218" y="154734"/>
                        <a:pt x="332218" y="154734"/>
                      </a:cubicBezTo>
                      <a:lnTo>
                        <a:pt x="297801" y="118129"/>
                      </a:lnTo>
                      <a:lnTo>
                        <a:pt x="254196" y="99753"/>
                      </a:lnTo>
                      <a:lnTo>
                        <a:pt x="240487" y="56148"/>
                      </a:lnTo>
                      <a:lnTo>
                        <a:pt x="210736" y="46960"/>
                      </a:lnTo>
                      <a:lnTo>
                        <a:pt x="167130" y="10354"/>
                      </a:lnTo>
                      <a:lnTo>
                        <a:pt x="73211" y="0"/>
                      </a:lnTo>
                      <a:lnTo>
                        <a:pt x="60668" y="19542"/>
                      </a:lnTo>
                      <a:lnTo>
                        <a:pt x="28584" y="29897"/>
                      </a:lnTo>
                      <a:lnTo>
                        <a:pt x="0" y="70002"/>
                      </a:lnTo>
                      <a:cubicBezTo>
                        <a:pt x="0" y="70002"/>
                        <a:pt x="16042" y="130671"/>
                        <a:pt x="18375" y="137671"/>
                      </a:cubicBezTo>
                      <a:cubicBezTo>
                        <a:pt x="20709" y="144525"/>
                        <a:pt x="32084" y="148025"/>
                        <a:pt x="32084" y="148025"/>
                      </a:cubicBezTo>
                      <a:cubicBezTo>
                        <a:pt x="32084" y="148025"/>
                        <a:pt x="61835" y="161734"/>
                        <a:pt x="65335" y="165234"/>
                      </a:cubicBezTo>
                      <a:cubicBezTo>
                        <a:pt x="68835" y="168734"/>
                        <a:pt x="65335" y="169755"/>
                        <a:pt x="65335" y="173255"/>
                      </a:cubicBezTo>
                      <a:cubicBezTo>
                        <a:pt x="65335" y="176755"/>
                        <a:pt x="52793" y="178943"/>
                        <a:pt x="48127" y="182443"/>
                      </a:cubicBezTo>
                      <a:cubicBezTo>
                        <a:pt x="43606" y="185943"/>
                        <a:pt x="52647" y="211027"/>
                        <a:pt x="52647" y="211027"/>
                      </a:cubicBezTo>
                      <a:cubicBezTo>
                        <a:pt x="52647" y="211027"/>
                        <a:pt x="71023" y="232757"/>
                        <a:pt x="72190" y="237424"/>
                      </a:cubicBezTo>
                      <a:cubicBezTo>
                        <a:pt x="73356" y="241945"/>
                        <a:pt x="72190" y="254633"/>
                        <a:pt x="72190" y="254633"/>
                      </a:cubicBezTo>
                      <a:lnTo>
                        <a:pt x="61835" y="269508"/>
                      </a:lnTo>
                      <a:lnTo>
                        <a:pt x="50314" y="303926"/>
                      </a:lnTo>
                      <a:lnTo>
                        <a:pt x="68690" y="310780"/>
                      </a:lnTo>
                      <a:lnTo>
                        <a:pt x="101941" y="341698"/>
                      </a:lnTo>
                      <a:lnTo>
                        <a:pt x="104274" y="366928"/>
                      </a:lnTo>
                      <a:lnTo>
                        <a:pt x="99753" y="376116"/>
                      </a:lnTo>
                      <a:lnTo>
                        <a:pt x="94065" y="377282"/>
                      </a:lnTo>
                      <a:lnTo>
                        <a:pt x="80357" y="372762"/>
                      </a:lnTo>
                      <a:lnTo>
                        <a:pt x="65481" y="373928"/>
                      </a:lnTo>
                      <a:lnTo>
                        <a:pt x="73502" y="400325"/>
                      </a:lnTo>
                      <a:lnTo>
                        <a:pt x="81523" y="426721"/>
                      </a:lnTo>
                      <a:lnTo>
                        <a:pt x="68981" y="434743"/>
                      </a:lnTo>
                      <a:lnTo>
                        <a:pt x="68981" y="447284"/>
                      </a:lnTo>
                      <a:lnTo>
                        <a:pt x="192797" y="541204"/>
                      </a:lnTo>
                      <a:lnTo>
                        <a:pt x="261487" y="551558"/>
                      </a:lnTo>
                      <a:lnTo>
                        <a:pt x="285551" y="519474"/>
                      </a:lnTo>
                      <a:lnTo>
                        <a:pt x="271842" y="504599"/>
                      </a:lnTo>
                      <a:lnTo>
                        <a:pt x="283363" y="490890"/>
                      </a:lnTo>
                      <a:lnTo>
                        <a:pt x="299988" y="475577"/>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44" name="Google Shape;1744;p29"/>
                <p:cNvSpPr/>
                <p:nvPr/>
              </p:nvSpPr>
              <p:spPr>
                <a:xfrm>
                  <a:off x="10218668" y="5018864"/>
                  <a:ext cx="14584" cy="14584"/>
                </a:xfrm>
                <a:custGeom>
                  <a:rect b="b" l="l" r="r" t="t"/>
                  <a:pathLst>
                    <a:path extrusionOk="0" h="120000" w="120000">
                      <a:moveTo>
                        <a:pt x="0" y="0"/>
                      </a:moveTo>
                      <a:cubicBezTo>
                        <a:pt x="1201" y="1201"/>
                        <a:pt x="1201" y="2403"/>
                        <a:pt x="2403" y="3596"/>
                      </a:cubicBezTo>
                      <a:cubicBezTo>
                        <a:pt x="1201" y="2403"/>
                        <a:pt x="1201" y="1201"/>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45" name="Google Shape;1745;p29"/>
                <p:cNvSpPr/>
                <p:nvPr/>
              </p:nvSpPr>
              <p:spPr>
                <a:xfrm>
                  <a:off x="10216480" y="5013614"/>
                  <a:ext cx="14584" cy="14584"/>
                </a:xfrm>
                <a:custGeom>
                  <a:rect b="b" l="l" r="r" t="t"/>
                  <a:pathLst>
                    <a:path extrusionOk="0" h="120000" w="120000">
                      <a:moveTo>
                        <a:pt x="0" y="0"/>
                      </a:moveTo>
                      <a:cubicBezTo>
                        <a:pt x="0" y="1201"/>
                        <a:pt x="0" y="1201"/>
                        <a:pt x="0" y="2403"/>
                      </a:cubicBezTo>
                      <a:cubicBezTo>
                        <a:pt x="0" y="1201"/>
                        <a:pt x="0" y="1201"/>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46" name="Google Shape;1746;p29"/>
                <p:cNvSpPr/>
                <p:nvPr/>
              </p:nvSpPr>
              <p:spPr>
                <a:xfrm>
                  <a:off x="10217501" y="5016531"/>
                  <a:ext cx="14584" cy="14584"/>
                </a:xfrm>
                <a:custGeom>
                  <a:rect b="b" l="l" r="r" t="t"/>
                  <a:pathLst>
                    <a:path extrusionOk="0" h="120000" w="120000">
                      <a:moveTo>
                        <a:pt x="0" y="0"/>
                      </a:moveTo>
                      <a:cubicBezTo>
                        <a:pt x="0" y="1201"/>
                        <a:pt x="1201" y="2403"/>
                        <a:pt x="1201" y="3596"/>
                      </a:cubicBezTo>
                      <a:cubicBezTo>
                        <a:pt x="1201" y="2403"/>
                        <a:pt x="0" y="1201"/>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1747" name="Google Shape;1747;p29"/>
              <p:cNvSpPr/>
              <p:nvPr/>
            </p:nvSpPr>
            <p:spPr>
              <a:xfrm>
                <a:off x="10000349" y="5160764"/>
                <a:ext cx="14584" cy="14584"/>
              </a:xfrm>
              <a:custGeom>
                <a:rect b="b" l="l" r="r" t="t"/>
                <a:pathLst>
                  <a:path extrusionOk="0" h="120000" w="120000">
                    <a:moveTo>
                      <a:pt x="0" y="0"/>
                    </a:moveTo>
                    <a:lnTo>
                      <a:pt x="10795" y="34797"/>
                    </a:lnTo>
                    <a:lnTo>
                      <a:pt x="10795" y="34797"/>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48" name="Google Shape;1748;p29"/>
              <p:cNvSpPr/>
              <p:nvPr/>
            </p:nvSpPr>
            <p:spPr>
              <a:xfrm>
                <a:off x="9910950" y="4880464"/>
                <a:ext cx="204173" cy="247924"/>
              </a:xfrm>
              <a:custGeom>
                <a:rect b="b" l="l" r="r" t="t"/>
                <a:pathLst>
                  <a:path extrusionOk="0" h="247924" w="204173">
                    <a:moveTo>
                      <a:pt x="189006" y="155755"/>
                    </a:moveTo>
                    <a:lnTo>
                      <a:pt x="209715" y="108795"/>
                    </a:lnTo>
                    <a:lnTo>
                      <a:pt x="206215" y="93920"/>
                    </a:lnTo>
                    <a:lnTo>
                      <a:pt x="136359" y="63002"/>
                    </a:lnTo>
                    <a:lnTo>
                      <a:pt x="80211" y="0"/>
                    </a:lnTo>
                    <a:lnTo>
                      <a:pt x="63002" y="14876"/>
                    </a:lnTo>
                    <a:lnTo>
                      <a:pt x="51627" y="28584"/>
                    </a:lnTo>
                    <a:lnTo>
                      <a:pt x="65336" y="43460"/>
                    </a:lnTo>
                    <a:lnTo>
                      <a:pt x="41272" y="75544"/>
                    </a:lnTo>
                    <a:lnTo>
                      <a:pt x="35584" y="91586"/>
                    </a:lnTo>
                    <a:lnTo>
                      <a:pt x="26397" y="104274"/>
                    </a:lnTo>
                    <a:lnTo>
                      <a:pt x="8021" y="111128"/>
                    </a:lnTo>
                    <a:lnTo>
                      <a:pt x="0" y="114483"/>
                    </a:lnTo>
                    <a:lnTo>
                      <a:pt x="3937" y="144379"/>
                    </a:lnTo>
                    <a:lnTo>
                      <a:pt x="17209" y="139713"/>
                    </a:lnTo>
                    <a:lnTo>
                      <a:pt x="37772" y="169464"/>
                    </a:lnTo>
                    <a:lnTo>
                      <a:pt x="82544" y="197027"/>
                    </a:lnTo>
                    <a:lnTo>
                      <a:pt x="92753" y="223424"/>
                    </a:lnTo>
                    <a:lnTo>
                      <a:pt x="92461" y="252737"/>
                    </a:lnTo>
                    <a:lnTo>
                      <a:pt x="139858" y="245153"/>
                    </a:lnTo>
                    <a:lnTo>
                      <a:pt x="148900" y="220653"/>
                    </a:lnTo>
                    <a:lnTo>
                      <a:pt x="158088" y="191631"/>
                    </a:lnTo>
                    <a:lnTo>
                      <a:pt x="206944" y="170339"/>
                    </a:lnTo>
                    <a:lnTo>
                      <a:pt x="187548" y="178797"/>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1749" name="Google Shape;1749;p29"/>
              <p:cNvGrpSpPr/>
              <p:nvPr/>
            </p:nvGrpSpPr>
            <p:grpSpPr>
              <a:xfrm>
                <a:off x="9333870" y="4611976"/>
                <a:ext cx="498035" cy="422930"/>
                <a:chOff x="9333870" y="4611976"/>
                <a:chExt cx="498035" cy="422930"/>
              </a:xfrm>
            </p:grpSpPr>
            <p:sp>
              <p:nvSpPr>
                <p:cNvPr id="1750" name="Google Shape;1750;p29"/>
                <p:cNvSpPr/>
                <p:nvPr/>
              </p:nvSpPr>
              <p:spPr>
                <a:xfrm>
                  <a:off x="9333870" y="4611976"/>
                  <a:ext cx="452097" cy="422930"/>
                </a:xfrm>
                <a:custGeom>
                  <a:rect b="b" l="l" r="r" t="t"/>
                  <a:pathLst>
                    <a:path extrusionOk="0" h="422929" w="452097">
                      <a:moveTo>
                        <a:pt x="413159" y="243258"/>
                      </a:moveTo>
                      <a:lnTo>
                        <a:pt x="434888" y="246758"/>
                      </a:lnTo>
                      <a:lnTo>
                        <a:pt x="425701" y="239757"/>
                      </a:lnTo>
                      <a:lnTo>
                        <a:pt x="425701" y="227216"/>
                      </a:lnTo>
                      <a:lnTo>
                        <a:pt x="438243" y="219194"/>
                      </a:lnTo>
                      <a:lnTo>
                        <a:pt x="430222" y="192798"/>
                      </a:lnTo>
                      <a:lnTo>
                        <a:pt x="422201" y="166401"/>
                      </a:lnTo>
                      <a:lnTo>
                        <a:pt x="437076" y="165235"/>
                      </a:lnTo>
                      <a:lnTo>
                        <a:pt x="450785" y="169755"/>
                      </a:lnTo>
                      <a:lnTo>
                        <a:pt x="456473" y="168589"/>
                      </a:lnTo>
                      <a:lnTo>
                        <a:pt x="460994" y="159401"/>
                      </a:lnTo>
                      <a:lnTo>
                        <a:pt x="458660" y="134171"/>
                      </a:lnTo>
                      <a:lnTo>
                        <a:pt x="425409" y="103253"/>
                      </a:lnTo>
                      <a:lnTo>
                        <a:pt x="407033" y="96399"/>
                      </a:lnTo>
                      <a:lnTo>
                        <a:pt x="418555" y="61981"/>
                      </a:lnTo>
                      <a:lnTo>
                        <a:pt x="428909" y="47106"/>
                      </a:lnTo>
                      <a:cubicBezTo>
                        <a:pt x="428909" y="47106"/>
                        <a:pt x="430076" y="34564"/>
                        <a:pt x="428909" y="29897"/>
                      </a:cubicBezTo>
                      <a:cubicBezTo>
                        <a:pt x="428034" y="26689"/>
                        <a:pt x="418555" y="14730"/>
                        <a:pt x="413159" y="8021"/>
                      </a:cubicBezTo>
                      <a:lnTo>
                        <a:pt x="368240" y="35147"/>
                      </a:lnTo>
                      <a:lnTo>
                        <a:pt x="352928" y="7584"/>
                      </a:lnTo>
                      <a:lnTo>
                        <a:pt x="253612" y="0"/>
                      </a:lnTo>
                      <a:lnTo>
                        <a:pt x="241362" y="16772"/>
                      </a:lnTo>
                      <a:lnTo>
                        <a:pt x="178797" y="7584"/>
                      </a:lnTo>
                      <a:lnTo>
                        <a:pt x="131400" y="0"/>
                      </a:lnTo>
                      <a:lnTo>
                        <a:pt x="105441" y="0"/>
                      </a:lnTo>
                      <a:lnTo>
                        <a:pt x="91732" y="13709"/>
                      </a:lnTo>
                      <a:lnTo>
                        <a:pt x="68835" y="16772"/>
                      </a:lnTo>
                      <a:lnTo>
                        <a:pt x="47397" y="36605"/>
                      </a:lnTo>
                      <a:lnTo>
                        <a:pt x="30626" y="22897"/>
                      </a:lnTo>
                      <a:lnTo>
                        <a:pt x="12250" y="16772"/>
                      </a:lnTo>
                      <a:lnTo>
                        <a:pt x="0" y="80940"/>
                      </a:lnTo>
                      <a:lnTo>
                        <a:pt x="25959" y="106899"/>
                      </a:lnTo>
                      <a:lnTo>
                        <a:pt x="64169" y="174130"/>
                      </a:lnTo>
                      <a:lnTo>
                        <a:pt x="181860" y="285696"/>
                      </a:lnTo>
                      <a:lnTo>
                        <a:pt x="207819" y="285696"/>
                      </a:lnTo>
                      <a:lnTo>
                        <a:pt x="236841" y="308593"/>
                      </a:lnTo>
                      <a:lnTo>
                        <a:pt x="275050" y="337615"/>
                      </a:lnTo>
                      <a:lnTo>
                        <a:pt x="273592" y="360511"/>
                      </a:lnTo>
                      <a:cubicBezTo>
                        <a:pt x="273592" y="360511"/>
                        <a:pt x="270529" y="372762"/>
                        <a:pt x="287301" y="377282"/>
                      </a:cubicBezTo>
                      <a:cubicBezTo>
                        <a:pt x="304072" y="381804"/>
                        <a:pt x="317927" y="378741"/>
                        <a:pt x="331635" y="387929"/>
                      </a:cubicBezTo>
                      <a:cubicBezTo>
                        <a:pt x="345344" y="397117"/>
                        <a:pt x="367220" y="423805"/>
                        <a:pt x="367220" y="423805"/>
                      </a:cubicBezTo>
                      <a:lnTo>
                        <a:pt x="398137" y="389387"/>
                      </a:lnTo>
                      <a:lnTo>
                        <a:pt x="390116" y="373345"/>
                      </a:lnTo>
                      <a:lnTo>
                        <a:pt x="391283" y="345782"/>
                      </a:lnTo>
                      <a:lnTo>
                        <a:pt x="406158" y="337761"/>
                      </a:lnTo>
                      <a:lnTo>
                        <a:pt x="404992" y="319385"/>
                      </a:lnTo>
                      <a:lnTo>
                        <a:pt x="379762" y="288467"/>
                      </a:lnTo>
                      <a:lnTo>
                        <a:pt x="368240" y="250695"/>
                      </a:lnTo>
                      <a:lnTo>
                        <a:pt x="379762" y="233487"/>
                      </a:lnTo>
                      <a:lnTo>
                        <a:pt x="413159" y="243258"/>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51" name="Google Shape;1751;p29"/>
                <p:cNvSpPr/>
                <p:nvPr/>
              </p:nvSpPr>
              <p:spPr>
                <a:xfrm>
                  <a:off x="9788155" y="4873318"/>
                  <a:ext cx="43751" cy="29168"/>
                </a:xfrm>
                <a:custGeom>
                  <a:rect b="b" l="l" r="r" t="t"/>
                  <a:pathLst>
                    <a:path extrusionOk="0" h="29167" w="43751">
                      <a:moveTo>
                        <a:pt x="0" y="0"/>
                      </a:moveTo>
                      <a:lnTo>
                        <a:pt x="44918" y="34126"/>
                      </a:lnTo>
                      <a:lnTo>
                        <a:pt x="44918" y="34126"/>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1752" name="Google Shape;1752;p29"/>
              <p:cNvGrpSpPr/>
              <p:nvPr/>
            </p:nvGrpSpPr>
            <p:grpSpPr>
              <a:xfrm>
                <a:off x="9035424" y="4406053"/>
                <a:ext cx="742814" cy="641687"/>
                <a:chOff x="9035424" y="4406053"/>
                <a:chExt cx="742814" cy="641687"/>
              </a:xfrm>
            </p:grpSpPr>
            <p:sp>
              <p:nvSpPr>
                <p:cNvPr id="1753" name="Google Shape;1753;p29"/>
                <p:cNvSpPr/>
                <p:nvPr/>
              </p:nvSpPr>
              <p:spPr>
                <a:xfrm>
                  <a:off x="9763508" y="4645811"/>
                  <a:ext cx="14584" cy="14584"/>
                </a:xfrm>
                <a:custGeom>
                  <a:rect b="b" l="l" r="r" t="t"/>
                  <a:pathLst>
                    <a:path extrusionOk="0" h="120000" w="120000">
                      <a:moveTo>
                        <a:pt x="0" y="0"/>
                      </a:moveTo>
                      <a:cubicBezTo>
                        <a:pt x="0" y="4797"/>
                        <a:pt x="0" y="8401"/>
                        <a:pt x="0" y="13198"/>
                      </a:cubicBezTo>
                      <a:cubicBezTo>
                        <a:pt x="1201" y="8401"/>
                        <a:pt x="1201" y="4797"/>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54" name="Google Shape;1754;p29"/>
                <p:cNvSpPr/>
                <p:nvPr/>
              </p:nvSpPr>
              <p:spPr>
                <a:xfrm>
                  <a:off x="9763070" y="4642019"/>
                  <a:ext cx="14584" cy="14584"/>
                </a:xfrm>
                <a:custGeom>
                  <a:rect b="b" l="l" r="r" t="t"/>
                  <a:pathLst>
                    <a:path extrusionOk="0" h="120000" w="120000">
                      <a:moveTo>
                        <a:pt x="0" y="0"/>
                      </a:moveTo>
                      <a:cubicBezTo>
                        <a:pt x="1201" y="3596"/>
                        <a:pt x="1201" y="7200"/>
                        <a:pt x="2403" y="11997"/>
                      </a:cubicBezTo>
                      <a:cubicBezTo>
                        <a:pt x="2403" y="7200"/>
                        <a:pt x="1201" y="3596"/>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55" name="Google Shape;1755;p29"/>
                <p:cNvSpPr/>
                <p:nvPr/>
              </p:nvSpPr>
              <p:spPr>
                <a:xfrm>
                  <a:off x="9762487" y="4640561"/>
                  <a:ext cx="14584" cy="14584"/>
                </a:xfrm>
                <a:custGeom>
                  <a:rect b="b" l="l" r="r" t="t"/>
                  <a:pathLst>
                    <a:path extrusionOk="0" h="120000" w="120000">
                      <a:moveTo>
                        <a:pt x="4797" y="11997"/>
                      </a:moveTo>
                      <a:cubicBezTo>
                        <a:pt x="3596" y="8401"/>
                        <a:pt x="2403" y="4797"/>
                        <a:pt x="0" y="0"/>
                      </a:cubicBezTo>
                      <a:cubicBezTo>
                        <a:pt x="2403" y="4797"/>
                        <a:pt x="4797" y="9602"/>
                        <a:pt x="4797" y="11997"/>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56" name="Google Shape;1756;p29"/>
                <p:cNvSpPr/>
                <p:nvPr/>
              </p:nvSpPr>
              <p:spPr>
                <a:xfrm>
                  <a:off x="9763654" y="4650332"/>
                  <a:ext cx="14584" cy="14584"/>
                </a:xfrm>
                <a:custGeom>
                  <a:rect b="b" l="l" r="r" t="t"/>
                  <a:pathLst>
                    <a:path extrusionOk="0" h="120000" w="120000">
                      <a:moveTo>
                        <a:pt x="0" y="0"/>
                      </a:moveTo>
                      <a:cubicBezTo>
                        <a:pt x="0" y="4797"/>
                        <a:pt x="0" y="9602"/>
                        <a:pt x="0" y="14399"/>
                      </a:cubicBezTo>
                      <a:cubicBezTo>
                        <a:pt x="0" y="9602"/>
                        <a:pt x="0" y="4797"/>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57" name="Google Shape;1757;p29"/>
                <p:cNvSpPr/>
                <p:nvPr/>
              </p:nvSpPr>
              <p:spPr>
                <a:xfrm>
                  <a:off x="9763216" y="4654561"/>
                  <a:ext cx="14584" cy="14584"/>
                </a:xfrm>
                <a:custGeom>
                  <a:rect b="b" l="l" r="r" t="t"/>
                  <a:pathLst>
                    <a:path extrusionOk="0" h="120000" w="120000">
                      <a:moveTo>
                        <a:pt x="0" y="26396"/>
                      </a:moveTo>
                      <a:lnTo>
                        <a:pt x="0" y="26396"/>
                      </a:lnTo>
                      <a:cubicBezTo>
                        <a:pt x="0" y="19196"/>
                        <a:pt x="1201" y="10795"/>
                        <a:pt x="1201" y="0"/>
                      </a:cubicBezTo>
                      <a:cubicBezTo>
                        <a:pt x="1201" y="10795"/>
                        <a:pt x="1201" y="19196"/>
                        <a:pt x="0" y="26396"/>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58" name="Google Shape;1758;p29"/>
                <p:cNvSpPr/>
                <p:nvPr/>
              </p:nvSpPr>
              <p:spPr>
                <a:xfrm>
                  <a:off x="9763362" y="4652228"/>
                  <a:ext cx="14584" cy="14584"/>
                </a:xfrm>
                <a:custGeom>
                  <a:rect b="b" l="l" r="r" t="t"/>
                  <a:pathLst>
                    <a:path extrusionOk="0" h="120000" w="120000">
                      <a:moveTo>
                        <a:pt x="1201" y="0"/>
                      </a:moveTo>
                      <a:cubicBezTo>
                        <a:pt x="1201" y="4797"/>
                        <a:pt x="1201" y="10795"/>
                        <a:pt x="0" y="15601"/>
                      </a:cubicBezTo>
                      <a:cubicBezTo>
                        <a:pt x="1201" y="10795"/>
                        <a:pt x="1201" y="5998"/>
                        <a:pt x="1201"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59" name="Google Shape;1759;p29"/>
                <p:cNvSpPr/>
                <p:nvPr/>
              </p:nvSpPr>
              <p:spPr>
                <a:xfrm>
                  <a:off x="9763654" y="4647853"/>
                  <a:ext cx="14584" cy="14584"/>
                </a:xfrm>
                <a:custGeom>
                  <a:rect b="b" l="l" r="r" t="t"/>
                  <a:pathLst>
                    <a:path extrusionOk="0" h="120000" w="120000">
                      <a:moveTo>
                        <a:pt x="0" y="0"/>
                      </a:moveTo>
                      <a:cubicBezTo>
                        <a:pt x="0" y="4797"/>
                        <a:pt x="0" y="10795"/>
                        <a:pt x="0" y="15601"/>
                      </a:cubicBezTo>
                      <a:cubicBezTo>
                        <a:pt x="0" y="10795"/>
                        <a:pt x="0" y="4797"/>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60" name="Google Shape;1760;p29"/>
                <p:cNvSpPr/>
                <p:nvPr/>
              </p:nvSpPr>
              <p:spPr>
                <a:xfrm>
                  <a:off x="9763362" y="4643769"/>
                  <a:ext cx="14584" cy="14584"/>
                </a:xfrm>
                <a:custGeom>
                  <a:rect b="b" l="l" r="r" t="t"/>
                  <a:pathLst>
                    <a:path extrusionOk="0" h="120000" w="120000">
                      <a:moveTo>
                        <a:pt x="0" y="0"/>
                      </a:moveTo>
                      <a:cubicBezTo>
                        <a:pt x="0" y="4797"/>
                        <a:pt x="1201" y="8401"/>
                        <a:pt x="1201" y="13198"/>
                      </a:cubicBezTo>
                      <a:cubicBezTo>
                        <a:pt x="1201" y="9602"/>
                        <a:pt x="1201" y="4797"/>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61" name="Google Shape;1761;p29"/>
                <p:cNvSpPr/>
                <p:nvPr/>
              </p:nvSpPr>
              <p:spPr>
                <a:xfrm>
                  <a:off x="9035424" y="4406053"/>
                  <a:ext cx="714606" cy="641687"/>
                </a:xfrm>
                <a:custGeom>
                  <a:rect b="b" l="l" r="r" t="t"/>
                  <a:pathLst>
                    <a:path extrusionOk="0" h="641686" w="714605">
                      <a:moveTo>
                        <a:pt x="630373" y="594289"/>
                      </a:moveTo>
                      <a:cubicBezTo>
                        <a:pt x="616664" y="585101"/>
                        <a:pt x="602810" y="588164"/>
                        <a:pt x="586038" y="583643"/>
                      </a:cubicBezTo>
                      <a:cubicBezTo>
                        <a:pt x="569267" y="579122"/>
                        <a:pt x="572329" y="566872"/>
                        <a:pt x="572329" y="566872"/>
                      </a:cubicBezTo>
                      <a:lnTo>
                        <a:pt x="573788" y="543976"/>
                      </a:lnTo>
                      <a:lnTo>
                        <a:pt x="535578" y="514953"/>
                      </a:lnTo>
                      <a:lnTo>
                        <a:pt x="506556" y="492057"/>
                      </a:lnTo>
                      <a:lnTo>
                        <a:pt x="480597" y="492057"/>
                      </a:lnTo>
                      <a:lnTo>
                        <a:pt x="362906" y="380491"/>
                      </a:lnTo>
                      <a:lnTo>
                        <a:pt x="324697" y="313260"/>
                      </a:lnTo>
                      <a:lnTo>
                        <a:pt x="298737" y="287301"/>
                      </a:lnTo>
                      <a:lnTo>
                        <a:pt x="310988" y="223132"/>
                      </a:lnTo>
                      <a:lnTo>
                        <a:pt x="329364" y="229257"/>
                      </a:lnTo>
                      <a:lnTo>
                        <a:pt x="346135" y="242966"/>
                      </a:lnTo>
                      <a:lnTo>
                        <a:pt x="367573" y="223132"/>
                      </a:lnTo>
                      <a:lnTo>
                        <a:pt x="390470" y="220069"/>
                      </a:lnTo>
                      <a:lnTo>
                        <a:pt x="404178" y="206360"/>
                      </a:lnTo>
                      <a:lnTo>
                        <a:pt x="430138" y="206360"/>
                      </a:lnTo>
                      <a:lnTo>
                        <a:pt x="477535" y="213944"/>
                      </a:lnTo>
                      <a:lnTo>
                        <a:pt x="540099" y="223132"/>
                      </a:lnTo>
                      <a:lnTo>
                        <a:pt x="552350" y="206360"/>
                      </a:lnTo>
                      <a:lnTo>
                        <a:pt x="651665" y="213944"/>
                      </a:lnTo>
                      <a:lnTo>
                        <a:pt x="666978" y="241507"/>
                      </a:lnTo>
                      <a:lnTo>
                        <a:pt x="711896" y="214382"/>
                      </a:lnTo>
                      <a:cubicBezTo>
                        <a:pt x="709709" y="211757"/>
                        <a:pt x="708104" y="209861"/>
                        <a:pt x="708104" y="209861"/>
                      </a:cubicBezTo>
                      <a:cubicBezTo>
                        <a:pt x="708104" y="209861"/>
                        <a:pt x="698917" y="184631"/>
                        <a:pt x="703583" y="181276"/>
                      </a:cubicBezTo>
                      <a:cubicBezTo>
                        <a:pt x="708104" y="177776"/>
                        <a:pt x="720793" y="175589"/>
                        <a:pt x="720793" y="172089"/>
                      </a:cubicBezTo>
                      <a:cubicBezTo>
                        <a:pt x="720793" y="168589"/>
                        <a:pt x="724293" y="167568"/>
                        <a:pt x="720793" y="164068"/>
                      </a:cubicBezTo>
                      <a:cubicBezTo>
                        <a:pt x="717292" y="160568"/>
                        <a:pt x="687542" y="146859"/>
                        <a:pt x="687542" y="146859"/>
                      </a:cubicBezTo>
                      <a:cubicBezTo>
                        <a:pt x="687542" y="146859"/>
                        <a:pt x="676020" y="143359"/>
                        <a:pt x="673833" y="136504"/>
                      </a:cubicBezTo>
                      <a:cubicBezTo>
                        <a:pt x="671499" y="129650"/>
                        <a:pt x="655457" y="68835"/>
                        <a:pt x="655457" y="68835"/>
                      </a:cubicBezTo>
                      <a:lnTo>
                        <a:pt x="624102" y="70294"/>
                      </a:lnTo>
                      <a:lnTo>
                        <a:pt x="601205" y="96253"/>
                      </a:lnTo>
                      <a:lnTo>
                        <a:pt x="506411" y="84003"/>
                      </a:lnTo>
                      <a:lnTo>
                        <a:pt x="494160" y="68690"/>
                      </a:lnTo>
                      <a:lnTo>
                        <a:pt x="440638" y="71752"/>
                      </a:lnTo>
                      <a:lnTo>
                        <a:pt x="348906" y="0"/>
                      </a:lnTo>
                      <a:lnTo>
                        <a:pt x="332134" y="0"/>
                      </a:lnTo>
                      <a:lnTo>
                        <a:pt x="318426" y="24501"/>
                      </a:lnTo>
                      <a:lnTo>
                        <a:pt x="280216" y="38209"/>
                      </a:lnTo>
                      <a:lnTo>
                        <a:pt x="274091" y="108503"/>
                      </a:lnTo>
                      <a:lnTo>
                        <a:pt x="243465" y="120754"/>
                      </a:lnTo>
                      <a:lnTo>
                        <a:pt x="238944" y="166547"/>
                      </a:lnTo>
                      <a:lnTo>
                        <a:pt x="226694" y="180256"/>
                      </a:lnTo>
                      <a:lnTo>
                        <a:pt x="176234" y="180256"/>
                      </a:lnTo>
                      <a:lnTo>
                        <a:pt x="151733" y="174130"/>
                      </a:lnTo>
                      <a:lnTo>
                        <a:pt x="147212" y="160422"/>
                      </a:lnTo>
                      <a:lnTo>
                        <a:pt x="122711" y="171068"/>
                      </a:lnTo>
                      <a:lnTo>
                        <a:pt x="102877" y="187839"/>
                      </a:lnTo>
                      <a:lnTo>
                        <a:pt x="6478" y="202423"/>
                      </a:lnTo>
                      <a:cubicBezTo>
                        <a:pt x="3124" y="206944"/>
                        <a:pt x="-1543" y="214236"/>
                        <a:pt x="499" y="218319"/>
                      </a:cubicBezTo>
                      <a:cubicBezTo>
                        <a:pt x="3562" y="224445"/>
                        <a:pt x="12749" y="245883"/>
                        <a:pt x="12749" y="245883"/>
                      </a:cubicBezTo>
                      <a:cubicBezTo>
                        <a:pt x="12749" y="245883"/>
                        <a:pt x="35646" y="284092"/>
                        <a:pt x="38709" y="288613"/>
                      </a:cubicBezTo>
                      <a:cubicBezTo>
                        <a:pt x="41771" y="293134"/>
                        <a:pt x="41771" y="305385"/>
                        <a:pt x="47896" y="305385"/>
                      </a:cubicBezTo>
                      <a:cubicBezTo>
                        <a:pt x="54022" y="305385"/>
                        <a:pt x="54022" y="305385"/>
                        <a:pt x="54022" y="305385"/>
                      </a:cubicBezTo>
                      <a:cubicBezTo>
                        <a:pt x="54022" y="305385"/>
                        <a:pt x="73855" y="308447"/>
                        <a:pt x="76918" y="302322"/>
                      </a:cubicBezTo>
                      <a:cubicBezTo>
                        <a:pt x="79981" y="296197"/>
                        <a:pt x="83043" y="291676"/>
                        <a:pt x="83043" y="285551"/>
                      </a:cubicBezTo>
                      <a:cubicBezTo>
                        <a:pt x="83043" y="279425"/>
                        <a:pt x="87564" y="257987"/>
                        <a:pt x="87564" y="257987"/>
                      </a:cubicBezTo>
                      <a:lnTo>
                        <a:pt x="87564" y="219778"/>
                      </a:lnTo>
                      <a:cubicBezTo>
                        <a:pt x="87564" y="219778"/>
                        <a:pt x="83043" y="201402"/>
                        <a:pt x="102877" y="212194"/>
                      </a:cubicBezTo>
                      <a:cubicBezTo>
                        <a:pt x="122711" y="222840"/>
                        <a:pt x="156400" y="247341"/>
                        <a:pt x="156400" y="247341"/>
                      </a:cubicBezTo>
                      <a:lnTo>
                        <a:pt x="188484" y="268779"/>
                      </a:lnTo>
                      <a:cubicBezTo>
                        <a:pt x="188484" y="268779"/>
                        <a:pt x="177838" y="293280"/>
                        <a:pt x="182359" y="305385"/>
                      </a:cubicBezTo>
                      <a:cubicBezTo>
                        <a:pt x="186880" y="317635"/>
                        <a:pt x="212985" y="343594"/>
                        <a:pt x="214443" y="348115"/>
                      </a:cubicBezTo>
                      <a:cubicBezTo>
                        <a:pt x="215902" y="352636"/>
                        <a:pt x="229756" y="377137"/>
                        <a:pt x="229756" y="377137"/>
                      </a:cubicBezTo>
                      <a:lnTo>
                        <a:pt x="245069" y="377137"/>
                      </a:lnTo>
                      <a:lnTo>
                        <a:pt x="254257" y="390846"/>
                      </a:lnTo>
                      <a:lnTo>
                        <a:pt x="242007" y="407617"/>
                      </a:lnTo>
                      <a:lnTo>
                        <a:pt x="237486" y="433576"/>
                      </a:lnTo>
                      <a:lnTo>
                        <a:pt x="255861" y="445826"/>
                      </a:lnTo>
                      <a:cubicBezTo>
                        <a:pt x="255861" y="445826"/>
                        <a:pt x="281820" y="459535"/>
                        <a:pt x="287946" y="462598"/>
                      </a:cubicBezTo>
                      <a:cubicBezTo>
                        <a:pt x="294071" y="465660"/>
                        <a:pt x="326155" y="480973"/>
                        <a:pt x="326155" y="480973"/>
                      </a:cubicBezTo>
                      <a:lnTo>
                        <a:pt x="330676" y="497745"/>
                      </a:lnTo>
                      <a:lnTo>
                        <a:pt x="339864" y="508391"/>
                      </a:lnTo>
                      <a:lnTo>
                        <a:pt x="356635" y="509849"/>
                      </a:lnTo>
                      <a:lnTo>
                        <a:pt x="384198" y="503724"/>
                      </a:lnTo>
                      <a:cubicBezTo>
                        <a:pt x="384198" y="503724"/>
                        <a:pt x="419345" y="500662"/>
                        <a:pt x="428533" y="503724"/>
                      </a:cubicBezTo>
                      <a:cubicBezTo>
                        <a:pt x="437721" y="506787"/>
                        <a:pt x="437721" y="506787"/>
                        <a:pt x="437721" y="506787"/>
                      </a:cubicBezTo>
                      <a:cubicBezTo>
                        <a:pt x="437721" y="506787"/>
                        <a:pt x="497369" y="548059"/>
                        <a:pt x="506411" y="551121"/>
                      </a:cubicBezTo>
                      <a:cubicBezTo>
                        <a:pt x="515599" y="554184"/>
                        <a:pt x="539953" y="569497"/>
                        <a:pt x="539953" y="569497"/>
                      </a:cubicBezTo>
                      <a:lnTo>
                        <a:pt x="561392" y="587872"/>
                      </a:lnTo>
                      <a:lnTo>
                        <a:pt x="565913" y="600123"/>
                      </a:lnTo>
                      <a:lnTo>
                        <a:pt x="587351" y="606248"/>
                      </a:lnTo>
                      <a:lnTo>
                        <a:pt x="611851" y="615436"/>
                      </a:lnTo>
                      <a:lnTo>
                        <a:pt x="645394" y="642999"/>
                      </a:lnTo>
                      <a:lnTo>
                        <a:pt x="666832" y="655249"/>
                      </a:lnTo>
                      <a:lnTo>
                        <a:pt x="669020" y="655541"/>
                      </a:lnTo>
                      <a:lnTo>
                        <a:pt x="665666" y="630020"/>
                      </a:lnTo>
                      <a:cubicBezTo>
                        <a:pt x="665811" y="630165"/>
                        <a:pt x="644082" y="603477"/>
                        <a:pt x="630373" y="594289"/>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62" name="Google Shape;1762;p29"/>
                <p:cNvSpPr/>
                <p:nvPr/>
              </p:nvSpPr>
              <p:spPr>
                <a:xfrm>
                  <a:off x="9761175" y="4638519"/>
                  <a:ext cx="14584" cy="14584"/>
                </a:xfrm>
                <a:custGeom>
                  <a:rect b="b" l="l" r="r" t="t"/>
                  <a:pathLst>
                    <a:path extrusionOk="0" h="120000" w="120000">
                      <a:moveTo>
                        <a:pt x="8401" y="13198"/>
                      </a:moveTo>
                      <a:cubicBezTo>
                        <a:pt x="5998" y="9602"/>
                        <a:pt x="3596" y="4797"/>
                        <a:pt x="0" y="0"/>
                      </a:cubicBezTo>
                      <a:cubicBezTo>
                        <a:pt x="3596" y="4797"/>
                        <a:pt x="5998" y="9602"/>
                        <a:pt x="8401" y="13198"/>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63" name="Google Shape;1763;p29"/>
                <p:cNvSpPr/>
                <p:nvPr/>
              </p:nvSpPr>
              <p:spPr>
                <a:xfrm>
                  <a:off x="9747466" y="4620289"/>
                  <a:ext cx="14584" cy="14584"/>
                </a:xfrm>
                <a:custGeom>
                  <a:rect b="b" l="l" r="r" t="t"/>
                  <a:pathLst>
                    <a:path extrusionOk="0" h="120000" w="120000">
                      <a:moveTo>
                        <a:pt x="0" y="0"/>
                      </a:moveTo>
                      <a:cubicBezTo>
                        <a:pt x="10795" y="13198"/>
                        <a:pt x="22800" y="28799"/>
                        <a:pt x="35998" y="44399"/>
                      </a:cubicBezTo>
                      <a:cubicBezTo>
                        <a:pt x="22800" y="27597"/>
                        <a:pt x="9602" y="11997"/>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64" name="Google Shape;1764;p29"/>
                <p:cNvSpPr/>
                <p:nvPr/>
              </p:nvSpPr>
              <p:spPr>
                <a:xfrm>
                  <a:off x="9757383" y="4632831"/>
                  <a:ext cx="14584" cy="14584"/>
                </a:xfrm>
                <a:custGeom>
                  <a:rect b="b" l="l" r="r" t="t"/>
                  <a:pathLst>
                    <a:path extrusionOk="0" h="120000" w="120000">
                      <a:moveTo>
                        <a:pt x="11997" y="16794"/>
                      </a:moveTo>
                      <a:cubicBezTo>
                        <a:pt x="8401" y="10795"/>
                        <a:pt x="3596" y="5998"/>
                        <a:pt x="0" y="0"/>
                      </a:cubicBezTo>
                      <a:cubicBezTo>
                        <a:pt x="3596" y="5998"/>
                        <a:pt x="8401" y="11997"/>
                        <a:pt x="11997" y="16794"/>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65" name="Google Shape;1765;p29"/>
                <p:cNvSpPr/>
                <p:nvPr/>
              </p:nvSpPr>
              <p:spPr>
                <a:xfrm>
                  <a:off x="9754612" y="4629331"/>
                  <a:ext cx="14584" cy="14584"/>
                </a:xfrm>
                <a:custGeom>
                  <a:rect b="b" l="l" r="r" t="t"/>
                  <a:pathLst>
                    <a:path extrusionOk="0" h="120000" w="120000">
                      <a:moveTo>
                        <a:pt x="17995" y="22800"/>
                      </a:moveTo>
                      <a:cubicBezTo>
                        <a:pt x="11997" y="15601"/>
                        <a:pt x="5998" y="7200"/>
                        <a:pt x="0" y="0"/>
                      </a:cubicBezTo>
                      <a:cubicBezTo>
                        <a:pt x="5998" y="7200"/>
                        <a:pt x="11997" y="14399"/>
                        <a:pt x="17995" y="2280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66" name="Google Shape;1766;p29"/>
                <p:cNvSpPr/>
                <p:nvPr/>
              </p:nvSpPr>
              <p:spPr>
                <a:xfrm>
                  <a:off x="9759425" y="4635748"/>
                  <a:ext cx="14584" cy="14584"/>
                </a:xfrm>
                <a:custGeom>
                  <a:rect b="b" l="l" r="r" t="t"/>
                  <a:pathLst>
                    <a:path extrusionOk="0" h="120000" w="120000">
                      <a:moveTo>
                        <a:pt x="13198" y="19196"/>
                      </a:moveTo>
                      <a:cubicBezTo>
                        <a:pt x="9602" y="13198"/>
                        <a:pt x="4797" y="5998"/>
                        <a:pt x="0" y="0"/>
                      </a:cubicBezTo>
                      <a:cubicBezTo>
                        <a:pt x="4797" y="5998"/>
                        <a:pt x="8401" y="13198"/>
                        <a:pt x="13198" y="19196"/>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67" name="Google Shape;1767;p29"/>
                <p:cNvSpPr/>
                <p:nvPr/>
              </p:nvSpPr>
              <p:spPr>
                <a:xfrm>
                  <a:off x="9752278" y="4626269"/>
                  <a:ext cx="14584" cy="14584"/>
                </a:xfrm>
                <a:custGeom>
                  <a:rect b="b" l="l" r="r" t="t"/>
                  <a:pathLst>
                    <a:path extrusionOk="0" h="120000" w="120000">
                      <a:moveTo>
                        <a:pt x="15601" y="20398"/>
                      </a:moveTo>
                      <a:cubicBezTo>
                        <a:pt x="10795" y="13198"/>
                        <a:pt x="4797" y="5998"/>
                        <a:pt x="0" y="0"/>
                      </a:cubicBezTo>
                      <a:cubicBezTo>
                        <a:pt x="4797" y="7200"/>
                        <a:pt x="10795" y="13198"/>
                        <a:pt x="15601" y="20398"/>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1768" name="Google Shape;1768;p29"/>
              <p:cNvSpPr/>
              <p:nvPr/>
            </p:nvSpPr>
            <p:spPr>
              <a:xfrm>
                <a:off x="9014776" y="4351218"/>
                <a:ext cx="364595" cy="247924"/>
              </a:xfrm>
              <a:custGeom>
                <a:rect b="b" l="l" r="r" t="t"/>
                <a:pathLst>
                  <a:path extrusionOk="0" h="247924" w="364594">
                    <a:moveTo>
                      <a:pt x="26105" y="152547"/>
                    </a:moveTo>
                    <a:lnTo>
                      <a:pt x="23042" y="170922"/>
                    </a:lnTo>
                    <a:lnTo>
                      <a:pt x="43460" y="209132"/>
                    </a:lnTo>
                    <a:lnTo>
                      <a:pt x="47397" y="209132"/>
                    </a:lnTo>
                    <a:lnTo>
                      <a:pt x="53522" y="227507"/>
                    </a:lnTo>
                    <a:cubicBezTo>
                      <a:pt x="53522" y="227507"/>
                      <a:pt x="58043" y="228966"/>
                      <a:pt x="53522" y="235091"/>
                    </a:cubicBezTo>
                    <a:cubicBezTo>
                      <a:pt x="49002" y="241216"/>
                      <a:pt x="30626" y="253466"/>
                      <a:pt x="30626" y="253466"/>
                    </a:cubicBezTo>
                    <a:cubicBezTo>
                      <a:pt x="30626" y="253466"/>
                      <a:pt x="29168" y="255071"/>
                      <a:pt x="27418" y="257404"/>
                    </a:cubicBezTo>
                    <a:lnTo>
                      <a:pt x="123816" y="242820"/>
                    </a:lnTo>
                    <a:lnTo>
                      <a:pt x="143650" y="226049"/>
                    </a:lnTo>
                    <a:lnTo>
                      <a:pt x="168151" y="215403"/>
                    </a:lnTo>
                    <a:lnTo>
                      <a:pt x="172672" y="229112"/>
                    </a:lnTo>
                    <a:lnTo>
                      <a:pt x="197173" y="235237"/>
                    </a:lnTo>
                    <a:lnTo>
                      <a:pt x="247633" y="235237"/>
                    </a:lnTo>
                    <a:lnTo>
                      <a:pt x="259883" y="221528"/>
                    </a:lnTo>
                    <a:lnTo>
                      <a:pt x="264404" y="175735"/>
                    </a:lnTo>
                    <a:lnTo>
                      <a:pt x="295030" y="163485"/>
                    </a:lnTo>
                    <a:lnTo>
                      <a:pt x="301155" y="93191"/>
                    </a:lnTo>
                    <a:lnTo>
                      <a:pt x="339365" y="79482"/>
                    </a:lnTo>
                    <a:lnTo>
                      <a:pt x="353074" y="54981"/>
                    </a:lnTo>
                    <a:lnTo>
                      <a:pt x="369845" y="54981"/>
                    </a:lnTo>
                    <a:lnTo>
                      <a:pt x="369845" y="42731"/>
                    </a:lnTo>
                    <a:lnTo>
                      <a:pt x="333240" y="0"/>
                    </a:lnTo>
                    <a:lnTo>
                      <a:pt x="302614" y="0"/>
                    </a:lnTo>
                    <a:lnTo>
                      <a:pt x="302614" y="18376"/>
                    </a:lnTo>
                    <a:lnTo>
                      <a:pt x="307135" y="25960"/>
                    </a:lnTo>
                    <a:lnTo>
                      <a:pt x="287301" y="32085"/>
                    </a:lnTo>
                    <a:lnTo>
                      <a:pt x="267467" y="32085"/>
                    </a:lnTo>
                    <a:lnTo>
                      <a:pt x="249091" y="50460"/>
                    </a:lnTo>
                    <a:lnTo>
                      <a:pt x="183464" y="49002"/>
                    </a:lnTo>
                    <a:lnTo>
                      <a:pt x="139129" y="93337"/>
                    </a:lnTo>
                    <a:lnTo>
                      <a:pt x="79482" y="88816"/>
                    </a:lnTo>
                    <a:lnTo>
                      <a:pt x="35147" y="85753"/>
                    </a:lnTo>
                    <a:lnTo>
                      <a:pt x="0" y="134609"/>
                    </a:lnTo>
                    <a:lnTo>
                      <a:pt x="22897" y="143796"/>
                    </a:lnTo>
                    <a:lnTo>
                      <a:pt x="26105" y="152547"/>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69" name="Google Shape;1769;p29"/>
              <p:cNvSpPr/>
              <p:nvPr/>
            </p:nvSpPr>
            <p:spPr>
              <a:xfrm>
                <a:off x="10088726" y="4011854"/>
                <a:ext cx="14584" cy="14584"/>
              </a:xfrm>
              <a:custGeom>
                <a:rect b="b" l="l" r="r" t="t"/>
                <a:pathLst>
                  <a:path extrusionOk="0" h="120000" w="120000">
                    <a:moveTo>
                      <a:pt x="0" y="0"/>
                    </a:moveTo>
                    <a:cubicBezTo>
                      <a:pt x="5998" y="0"/>
                      <a:pt x="11997" y="0"/>
                      <a:pt x="19196" y="0"/>
                    </a:cubicBezTo>
                    <a:cubicBezTo>
                      <a:pt x="13198" y="0"/>
                      <a:pt x="5998" y="0"/>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1770" name="Google Shape;1770;p29"/>
              <p:cNvGrpSpPr/>
              <p:nvPr/>
            </p:nvGrpSpPr>
            <p:grpSpPr>
              <a:xfrm>
                <a:off x="9338390" y="3964456"/>
                <a:ext cx="729189" cy="525016"/>
                <a:chOff x="9338390" y="3964456"/>
                <a:chExt cx="729189" cy="525016"/>
              </a:xfrm>
            </p:grpSpPr>
            <p:sp>
              <p:nvSpPr>
                <p:cNvPr id="1771" name="Google Shape;1771;p29"/>
                <p:cNvSpPr/>
                <p:nvPr/>
              </p:nvSpPr>
              <p:spPr>
                <a:xfrm>
                  <a:off x="9364641" y="4406053"/>
                  <a:ext cx="14584" cy="14584"/>
                </a:xfrm>
                <a:custGeom>
                  <a:rect b="b" l="l" r="r" t="t"/>
                  <a:pathLst>
                    <a:path extrusionOk="0" h="120000" w="120000">
                      <a:moveTo>
                        <a:pt x="0" y="45601"/>
                      </a:moveTo>
                      <a:lnTo>
                        <a:pt x="0" y="45601"/>
                      </a:lnTo>
                      <a:lnTo>
                        <a:pt x="26396" y="0"/>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72" name="Google Shape;1772;p29"/>
                <p:cNvSpPr/>
                <p:nvPr/>
              </p:nvSpPr>
              <p:spPr>
                <a:xfrm>
                  <a:off x="9338390" y="3964456"/>
                  <a:ext cx="729189" cy="525016"/>
                </a:xfrm>
                <a:custGeom>
                  <a:rect b="b" l="l" r="r" t="t"/>
                  <a:pathLst>
                    <a:path extrusionOk="0" h="525016" w="729189">
                      <a:moveTo>
                        <a:pt x="742169" y="104711"/>
                      </a:moveTo>
                      <a:lnTo>
                        <a:pt x="714605" y="47397"/>
                      </a:lnTo>
                      <a:lnTo>
                        <a:pt x="659625" y="12980"/>
                      </a:lnTo>
                      <a:lnTo>
                        <a:pt x="610040" y="32085"/>
                      </a:lnTo>
                      <a:lnTo>
                        <a:pt x="585539" y="0"/>
                      </a:lnTo>
                      <a:lnTo>
                        <a:pt x="539746" y="21438"/>
                      </a:lnTo>
                      <a:lnTo>
                        <a:pt x="481702" y="21438"/>
                      </a:lnTo>
                      <a:lnTo>
                        <a:pt x="463327" y="16917"/>
                      </a:lnTo>
                      <a:cubicBezTo>
                        <a:pt x="463327" y="16917"/>
                        <a:pt x="420597" y="103982"/>
                        <a:pt x="414471" y="100920"/>
                      </a:cubicBezTo>
                      <a:cubicBezTo>
                        <a:pt x="408346" y="97857"/>
                        <a:pt x="396095" y="97857"/>
                        <a:pt x="396095" y="97857"/>
                      </a:cubicBezTo>
                      <a:lnTo>
                        <a:pt x="376262" y="84148"/>
                      </a:lnTo>
                      <a:lnTo>
                        <a:pt x="368678" y="88670"/>
                      </a:lnTo>
                      <a:lnTo>
                        <a:pt x="358032" y="133004"/>
                      </a:lnTo>
                      <a:lnTo>
                        <a:pt x="295322" y="139129"/>
                      </a:lnTo>
                      <a:lnTo>
                        <a:pt x="270821" y="178797"/>
                      </a:lnTo>
                      <a:lnTo>
                        <a:pt x="202131" y="197173"/>
                      </a:lnTo>
                      <a:lnTo>
                        <a:pt x="166984" y="206360"/>
                      </a:lnTo>
                      <a:lnTo>
                        <a:pt x="118129" y="168151"/>
                      </a:lnTo>
                      <a:lnTo>
                        <a:pt x="75398" y="166693"/>
                      </a:lnTo>
                      <a:lnTo>
                        <a:pt x="84586" y="229403"/>
                      </a:lnTo>
                      <a:lnTo>
                        <a:pt x="37189" y="229403"/>
                      </a:lnTo>
                      <a:lnTo>
                        <a:pt x="26542" y="244716"/>
                      </a:lnTo>
                      <a:lnTo>
                        <a:pt x="46376" y="255362"/>
                      </a:lnTo>
                      <a:lnTo>
                        <a:pt x="32668" y="273738"/>
                      </a:lnTo>
                      <a:lnTo>
                        <a:pt x="20417" y="292113"/>
                      </a:lnTo>
                      <a:lnTo>
                        <a:pt x="37189" y="333386"/>
                      </a:lnTo>
                      <a:lnTo>
                        <a:pt x="37189" y="350157"/>
                      </a:lnTo>
                      <a:lnTo>
                        <a:pt x="6563" y="362407"/>
                      </a:lnTo>
                      <a:lnTo>
                        <a:pt x="0" y="386908"/>
                      </a:lnTo>
                      <a:lnTo>
                        <a:pt x="9625" y="386908"/>
                      </a:lnTo>
                      <a:lnTo>
                        <a:pt x="46231" y="429638"/>
                      </a:lnTo>
                      <a:lnTo>
                        <a:pt x="46231" y="441889"/>
                      </a:lnTo>
                      <a:lnTo>
                        <a:pt x="137963" y="513641"/>
                      </a:lnTo>
                      <a:lnTo>
                        <a:pt x="191485" y="510579"/>
                      </a:lnTo>
                      <a:lnTo>
                        <a:pt x="203736" y="525891"/>
                      </a:lnTo>
                      <a:lnTo>
                        <a:pt x="298530" y="538142"/>
                      </a:lnTo>
                      <a:lnTo>
                        <a:pt x="321427" y="512183"/>
                      </a:lnTo>
                      <a:lnTo>
                        <a:pt x="352782" y="510724"/>
                      </a:lnTo>
                      <a:lnTo>
                        <a:pt x="381366" y="470619"/>
                      </a:lnTo>
                      <a:lnTo>
                        <a:pt x="413450" y="460264"/>
                      </a:lnTo>
                      <a:lnTo>
                        <a:pt x="425993" y="440722"/>
                      </a:lnTo>
                      <a:lnTo>
                        <a:pt x="519912" y="451076"/>
                      </a:lnTo>
                      <a:cubicBezTo>
                        <a:pt x="519912" y="451076"/>
                        <a:pt x="524433" y="441889"/>
                        <a:pt x="533621" y="435035"/>
                      </a:cubicBezTo>
                      <a:cubicBezTo>
                        <a:pt x="542808" y="428180"/>
                        <a:pt x="545142" y="425847"/>
                        <a:pt x="545142" y="425847"/>
                      </a:cubicBezTo>
                      <a:lnTo>
                        <a:pt x="558851" y="414325"/>
                      </a:lnTo>
                      <a:lnTo>
                        <a:pt x="604644" y="402804"/>
                      </a:lnTo>
                      <a:lnTo>
                        <a:pt x="664292" y="212632"/>
                      </a:lnTo>
                      <a:lnTo>
                        <a:pt x="671146" y="171359"/>
                      </a:lnTo>
                      <a:lnTo>
                        <a:pt x="664292" y="150796"/>
                      </a:lnTo>
                      <a:lnTo>
                        <a:pt x="742169" y="104711"/>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1773" name="Google Shape;1773;p29"/>
              <p:cNvSpPr/>
              <p:nvPr/>
            </p:nvSpPr>
            <p:spPr>
              <a:xfrm>
                <a:off x="9392788" y="3811910"/>
                <a:ext cx="612519" cy="350011"/>
              </a:xfrm>
              <a:custGeom>
                <a:rect b="b" l="l" r="r" t="t"/>
                <a:pathLst>
                  <a:path extrusionOk="0" h="350010" w="612519">
                    <a:moveTo>
                      <a:pt x="63585" y="320697"/>
                    </a:moveTo>
                    <a:lnTo>
                      <a:pt x="112441" y="358907"/>
                    </a:lnTo>
                    <a:lnTo>
                      <a:pt x="147588" y="349719"/>
                    </a:lnTo>
                    <a:lnTo>
                      <a:pt x="216278" y="331344"/>
                    </a:lnTo>
                    <a:lnTo>
                      <a:pt x="240778" y="291676"/>
                    </a:lnTo>
                    <a:lnTo>
                      <a:pt x="303489" y="285550"/>
                    </a:lnTo>
                    <a:lnTo>
                      <a:pt x="314135" y="241216"/>
                    </a:lnTo>
                    <a:lnTo>
                      <a:pt x="321718" y="236695"/>
                    </a:lnTo>
                    <a:lnTo>
                      <a:pt x="341553" y="250403"/>
                    </a:lnTo>
                    <a:cubicBezTo>
                      <a:pt x="341553" y="250403"/>
                      <a:pt x="353803" y="250403"/>
                      <a:pt x="359928" y="253466"/>
                    </a:cubicBezTo>
                    <a:cubicBezTo>
                      <a:pt x="366053" y="256529"/>
                      <a:pt x="408784" y="169464"/>
                      <a:pt x="408784" y="169464"/>
                    </a:cubicBezTo>
                    <a:lnTo>
                      <a:pt x="427159" y="173984"/>
                    </a:lnTo>
                    <a:lnTo>
                      <a:pt x="485202" y="173984"/>
                    </a:lnTo>
                    <a:lnTo>
                      <a:pt x="530996" y="152546"/>
                    </a:lnTo>
                    <a:lnTo>
                      <a:pt x="555496" y="184631"/>
                    </a:lnTo>
                    <a:lnTo>
                      <a:pt x="605081" y="165526"/>
                    </a:lnTo>
                    <a:lnTo>
                      <a:pt x="595894" y="46376"/>
                    </a:lnTo>
                    <a:lnTo>
                      <a:pt x="624478" y="42001"/>
                    </a:lnTo>
                    <a:lnTo>
                      <a:pt x="597935" y="46085"/>
                    </a:lnTo>
                    <a:lnTo>
                      <a:pt x="551850" y="0"/>
                    </a:lnTo>
                    <a:lnTo>
                      <a:pt x="502266" y="12396"/>
                    </a:lnTo>
                    <a:lnTo>
                      <a:pt x="378303" y="26834"/>
                    </a:lnTo>
                    <a:lnTo>
                      <a:pt x="339073" y="68106"/>
                    </a:lnTo>
                    <a:lnTo>
                      <a:pt x="314280" y="68106"/>
                    </a:lnTo>
                    <a:lnTo>
                      <a:pt x="305968" y="37188"/>
                    </a:lnTo>
                    <a:lnTo>
                      <a:pt x="262654" y="12396"/>
                    </a:lnTo>
                    <a:lnTo>
                      <a:pt x="241945" y="49585"/>
                    </a:lnTo>
                    <a:lnTo>
                      <a:pt x="213069" y="47543"/>
                    </a:lnTo>
                    <a:lnTo>
                      <a:pt x="187985" y="19688"/>
                    </a:lnTo>
                    <a:lnTo>
                      <a:pt x="187693" y="19834"/>
                    </a:lnTo>
                    <a:lnTo>
                      <a:pt x="157797" y="53960"/>
                    </a:lnTo>
                    <a:lnTo>
                      <a:pt x="119441" y="81669"/>
                    </a:lnTo>
                    <a:lnTo>
                      <a:pt x="103399" y="152984"/>
                    </a:lnTo>
                    <a:lnTo>
                      <a:pt x="20271" y="187110"/>
                    </a:lnTo>
                    <a:lnTo>
                      <a:pt x="1021" y="208402"/>
                    </a:lnTo>
                    <a:lnTo>
                      <a:pt x="0" y="270238"/>
                    </a:lnTo>
                    <a:lnTo>
                      <a:pt x="25668" y="319385"/>
                    </a:lnTo>
                    <a:lnTo>
                      <a:pt x="63585" y="320697"/>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74" name="Google Shape;1774;p29"/>
              <p:cNvSpPr/>
              <p:nvPr/>
            </p:nvSpPr>
            <p:spPr>
              <a:xfrm>
                <a:off x="8810603" y="3657322"/>
                <a:ext cx="758357" cy="408346"/>
              </a:xfrm>
              <a:custGeom>
                <a:rect b="b" l="l" r="r" t="t"/>
                <a:pathLst>
                  <a:path extrusionOk="0" h="408346" w="758356">
                    <a:moveTo>
                      <a:pt x="583789" y="362991"/>
                    </a:moveTo>
                    <a:lnTo>
                      <a:pt x="603040" y="341698"/>
                    </a:lnTo>
                    <a:lnTo>
                      <a:pt x="686167" y="307572"/>
                    </a:lnTo>
                    <a:lnTo>
                      <a:pt x="702209" y="236258"/>
                    </a:lnTo>
                    <a:lnTo>
                      <a:pt x="740565" y="208548"/>
                    </a:lnTo>
                    <a:lnTo>
                      <a:pt x="770462" y="174422"/>
                    </a:lnTo>
                    <a:lnTo>
                      <a:pt x="770753" y="174276"/>
                    </a:lnTo>
                    <a:lnTo>
                      <a:pt x="758649" y="160859"/>
                    </a:lnTo>
                    <a:lnTo>
                      <a:pt x="752524" y="129942"/>
                    </a:lnTo>
                    <a:lnTo>
                      <a:pt x="731815" y="127900"/>
                    </a:lnTo>
                    <a:lnTo>
                      <a:pt x="704980" y="123816"/>
                    </a:lnTo>
                    <a:cubicBezTo>
                      <a:pt x="704980" y="123816"/>
                      <a:pt x="704980" y="123816"/>
                      <a:pt x="682230" y="129942"/>
                    </a:cubicBezTo>
                    <a:cubicBezTo>
                      <a:pt x="659479" y="136067"/>
                      <a:pt x="682230" y="129942"/>
                      <a:pt x="653354" y="127900"/>
                    </a:cubicBezTo>
                    <a:cubicBezTo>
                      <a:pt x="624478" y="125858"/>
                      <a:pt x="640957" y="111420"/>
                      <a:pt x="640957" y="111420"/>
                    </a:cubicBezTo>
                    <a:lnTo>
                      <a:pt x="636874" y="92899"/>
                    </a:lnTo>
                    <a:lnTo>
                      <a:pt x="614123" y="86774"/>
                    </a:lnTo>
                    <a:lnTo>
                      <a:pt x="597644" y="92899"/>
                    </a:lnTo>
                    <a:lnTo>
                      <a:pt x="579122" y="70148"/>
                    </a:lnTo>
                    <a:lnTo>
                      <a:pt x="554330" y="64023"/>
                    </a:lnTo>
                    <a:lnTo>
                      <a:pt x="529537" y="66065"/>
                    </a:lnTo>
                    <a:lnTo>
                      <a:pt x="550246" y="90857"/>
                    </a:lnTo>
                    <a:cubicBezTo>
                      <a:pt x="550246" y="90857"/>
                      <a:pt x="554330" y="99170"/>
                      <a:pt x="554330" y="113608"/>
                    </a:cubicBezTo>
                    <a:cubicBezTo>
                      <a:pt x="554330" y="128046"/>
                      <a:pt x="533621" y="121921"/>
                      <a:pt x="525454" y="123962"/>
                    </a:cubicBezTo>
                    <a:cubicBezTo>
                      <a:pt x="517141" y="126004"/>
                      <a:pt x="506932" y="105441"/>
                      <a:pt x="506932" y="105441"/>
                    </a:cubicBezTo>
                    <a:cubicBezTo>
                      <a:pt x="506932" y="105441"/>
                      <a:pt x="473827" y="78607"/>
                      <a:pt x="465660" y="70294"/>
                    </a:cubicBezTo>
                    <a:cubicBezTo>
                      <a:pt x="457348" y="61981"/>
                      <a:pt x="482140" y="51772"/>
                      <a:pt x="482140" y="51772"/>
                    </a:cubicBezTo>
                    <a:lnTo>
                      <a:pt x="482140" y="41418"/>
                    </a:lnTo>
                    <a:lnTo>
                      <a:pt x="364449" y="33105"/>
                    </a:lnTo>
                    <a:lnTo>
                      <a:pt x="350011" y="0"/>
                    </a:lnTo>
                    <a:lnTo>
                      <a:pt x="325219" y="2042"/>
                    </a:lnTo>
                    <a:lnTo>
                      <a:pt x="323177" y="16480"/>
                    </a:lnTo>
                    <a:lnTo>
                      <a:pt x="304655" y="14438"/>
                    </a:lnTo>
                    <a:lnTo>
                      <a:pt x="296634" y="23772"/>
                    </a:lnTo>
                    <a:lnTo>
                      <a:pt x="275633" y="29022"/>
                    </a:lnTo>
                    <a:lnTo>
                      <a:pt x="273009" y="14584"/>
                    </a:lnTo>
                    <a:lnTo>
                      <a:pt x="273009" y="4083"/>
                    </a:lnTo>
                    <a:lnTo>
                      <a:pt x="233632" y="10646"/>
                    </a:lnTo>
                    <a:lnTo>
                      <a:pt x="234945" y="21146"/>
                    </a:lnTo>
                    <a:cubicBezTo>
                      <a:pt x="234945" y="21146"/>
                      <a:pt x="237570" y="25084"/>
                      <a:pt x="233632" y="30334"/>
                    </a:cubicBezTo>
                    <a:cubicBezTo>
                      <a:pt x="229695" y="35584"/>
                      <a:pt x="204756" y="51335"/>
                      <a:pt x="204756" y="51335"/>
                    </a:cubicBezTo>
                    <a:cubicBezTo>
                      <a:pt x="204756" y="51335"/>
                      <a:pt x="185068" y="51335"/>
                      <a:pt x="185068" y="55273"/>
                    </a:cubicBezTo>
                    <a:cubicBezTo>
                      <a:pt x="185068" y="59210"/>
                      <a:pt x="177193" y="71023"/>
                      <a:pt x="177193" y="71023"/>
                    </a:cubicBezTo>
                    <a:lnTo>
                      <a:pt x="158817" y="84148"/>
                    </a:lnTo>
                    <a:lnTo>
                      <a:pt x="140442" y="84148"/>
                    </a:lnTo>
                    <a:cubicBezTo>
                      <a:pt x="140442" y="84148"/>
                      <a:pt x="133879" y="90711"/>
                      <a:pt x="131254" y="94649"/>
                    </a:cubicBezTo>
                    <a:cubicBezTo>
                      <a:pt x="128629" y="98587"/>
                      <a:pt x="114191" y="106461"/>
                      <a:pt x="114191" y="106461"/>
                    </a:cubicBezTo>
                    <a:lnTo>
                      <a:pt x="93190" y="111712"/>
                    </a:lnTo>
                    <a:cubicBezTo>
                      <a:pt x="93190" y="111712"/>
                      <a:pt x="95816" y="127462"/>
                      <a:pt x="90565" y="127462"/>
                    </a:cubicBezTo>
                    <a:cubicBezTo>
                      <a:pt x="85315" y="127462"/>
                      <a:pt x="49877" y="127462"/>
                      <a:pt x="49877" y="127462"/>
                    </a:cubicBezTo>
                    <a:cubicBezTo>
                      <a:pt x="49877" y="127462"/>
                      <a:pt x="39376" y="139275"/>
                      <a:pt x="38064" y="143213"/>
                    </a:cubicBezTo>
                    <a:cubicBezTo>
                      <a:pt x="36751" y="147150"/>
                      <a:pt x="30189" y="161588"/>
                      <a:pt x="30189" y="161588"/>
                    </a:cubicBezTo>
                    <a:lnTo>
                      <a:pt x="15751" y="152401"/>
                    </a:lnTo>
                    <a:lnTo>
                      <a:pt x="5250" y="147150"/>
                    </a:lnTo>
                    <a:lnTo>
                      <a:pt x="0" y="165526"/>
                    </a:lnTo>
                    <a:lnTo>
                      <a:pt x="22313" y="190464"/>
                    </a:lnTo>
                    <a:lnTo>
                      <a:pt x="36751" y="204902"/>
                    </a:lnTo>
                    <a:lnTo>
                      <a:pt x="48564" y="229841"/>
                    </a:lnTo>
                    <a:lnTo>
                      <a:pt x="44626" y="246903"/>
                    </a:lnTo>
                    <a:lnTo>
                      <a:pt x="68252" y="296780"/>
                    </a:lnTo>
                    <a:lnTo>
                      <a:pt x="101066" y="305968"/>
                    </a:lnTo>
                    <a:lnTo>
                      <a:pt x="131254" y="317781"/>
                    </a:lnTo>
                    <a:lnTo>
                      <a:pt x="148317" y="350594"/>
                    </a:lnTo>
                    <a:lnTo>
                      <a:pt x="187693" y="366345"/>
                    </a:lnTo>
                    <a:lnTo>
                      <a:pt x="228382" y="391283"/>
                    </a:lnTo>
                    <a:cubicBezTo>
                      <a:pt x="228382" y="391283"/>
                      <a:pt x="254633" y="422784"/>
                      <a:pt x="259883" y="422784"/>
                    </a:cubicBezTo>
                    <a:cubicBezTo>
                      <a:pt x="265133" y="422784"/>
                      <a:pt x="336010" y="422784"/>
                      <a:pt x="336010" y="422784"/>
                    </a:cubicBezTo>
                    <a:lnTo>
                      <a:pt x="359636" y="366345"/>
                    </a:lnTo>
                    <a:lnTo>
                      <a:pt x="368824" y="347969"/>
                    </a:lnTo>
                    <a:lnTo>
                      <a:pt x="451514" y="351907"/>
                    </a:lnTo>
                    <a:lnTo>
                      <a:pt x="481702" y="370283"/>
                    </a:lnTo>
                    <a:cubicBezTo>
                      <a:pt x="481702" y="370283"/>
                      <a:pt x="498765" y="367657"/>
                      <a:pt x="511891" y="365032"/>
                    </a:cubicBezTo>
                    <a:cubicBezTo>
                      <a:pt x="525016" y="362407"/>
                      <a:pt x="534204" y="361095"/>
                      <a:pt x="539454" y="361095"/>
                    </a:cubicBezTo>
                    <a:cubicBezTo>
                      <a:pt x="543684" y="361095"/>
                      <a:pt x="568476" y="366928"/>
                      <a:pt x="584372" y="370574"/>
                    </a:cubicBezTo>
                    <a:lnTo>
                      <a:pt x="583789" y="362991"/>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75" name="Google Shape;1775;p29"/>
              <p:cNvSpPr/>
              <p:nvPr/>
            </p:nvSpPr>
            <p:spPr>
              <a:xfrm>
                <a:off x="8538032" y="4004708"/>
                <a:ext cx="875027" cy="437514"/>
              </a:xfrm>
              <a:custGeom>
                <a:rect b="b" l="l" r="r" t="t"/>
                <a:pathLst>
                  <a:path extrusionOk="0" h="437513" w="875027">
                    <a:moveTo>
                      <a:pt x="884798" y="189006"/>
                    </a:moveTo>
                    <a:lnTo>
                      <a:pt x="875611" y="126296"/>
                    </a:lnTo>
                    <a:lnTo>
                      <a:pt x="881007" y="126441"/>
                    </a:lnTo>
                    <a:lnTo>
                      <a:pt x="855339" y="77294"/>
                    </a:lnTo>
                    <a:lnTo>
                      <a:pt x="856214" y="22605"/>
                    </a:lnTo>
                    <a:cubicBezTo>
                      <a:pt x="840318" y="18959"/>
                      <a:pt x="815380" y="13125"/>
                      <a:pt x="811296" y="13125"/>
                    </a:cubicBezTo>
                    <a:cubicBezTo>
                      <a:pt x="806046" y="13125"/>
                      <a:pt x="796858" y="14438"/>
                      <a:pt x="783733" y="17063"/>
                    </a:cubicBezTo>
                    <a:cubicBezTo>
                      <a:pt x="770607" y="19688"/>
                      <a:pt x="753544" y="22313"/>
                      <a:pt x="753544" y="22313"/>
                    </a:cubicBezTo>
                    <a:lnTo>
                      <a:pt x="723356" y="3937"/>
                    </a:lnTo>
                    <a:lnTo>
                      <a:pt x="640666" y="0"/>
                    </a:lnTo>
                    <a:lnTo>
                      <a:pt x="631478" y="18375"/>
                    </a:lnTo>
                    <a:lnTo>
                      <a:pt x="607852" y="74815"/>
                    </a:lnTo>
                    <a:cubicBezTo>
                      <a:pt x="607852" y="74815"/>
                      <a:pt x="536975" y="74815"/>
                      <a:pt x="531725" y="74815"/>
                    </a:cubicBezTo>
                    <a:cubicBezTo>
                      <a:pt x="526475" y="74815"/>
                      <a:pt x="500224" y="43314"/>
                      <a:pt x="500224" y="43314"/>
                    </a:cubicBezTo>
                    <a:lnTo>
                      <a:pt x="491328" y="37772"/>
                    </a:lnTo>
                    <a:lnTo>
                      <a:pt x="481265" y="91878"/>
                    </a:lnTo>
                    <a:lnTo>
                      <a:pt x="460702" y="85023"/>
                    </a:lnTo>
                    <a:lnTo>
                      <a:pt x="451514" y="80502"/>
                    </a:lnTo>
                    <a:lnTo>
                      <a:pt x="433138" y="87357"/>
                    </a:lnTo>
                    <a:lnTo>
                      <a:pt x="435472" y="123962"/>
                    </a:lnTo>
                    <a:lnTo>
                      <a:pt x="391867" y="140004"/>
                    </a:lnTo>
                    <a:lnTo>
                      <a:pt x="380345" y="167568"/>
                    </a:lnTo>
                    <a:lnTo>
                      <a:pt x="419284" y="206506"/>
                    </a:lnTo>
                    <a:lnTo>
                      <a:pt x="439847" y="236257"/>
                    </a:lnTo>
                    <a:lnTo>
                      <a:pt x="414617" y="256820"/>
                    </a:lnTo>
                    <a:lnTo>
                      <a:pt x="378012" y="233924"/>
                    </a:lnTo>
                    <a:lnTo>
                      <a:pt x="327552" y="233924"/>
                    </a:lnTo>
                    <a:lnTo>
                      <a:pt x="311510" y="259154"/>
                    </a:lnTo>
                    <a:lnTo>
                      <a:pt x="256529" y="284384"/>
                    </a:lnTo>
                    <a:lnTo>
                      <a:pt x="171797" y="302759"/>
                    </a:lnTo>
                    <a:lnTo>
                      <a:pt x="162609" y="279863"/>
                    </a:lnTo>
                    <a:lnTo>
                      <a:pt x="91586" y="277529"/>
                    </a:lnTo>
                    <a:lnTo>
                      <a:pt x="87065" y="307280"/>
                    </a:lnTo>
                    <a:cubicBezTo>
                      <a:pt x="87065" y="307280"/>
                      <a:pt x="61835" y="293572"/>
                      <a:pt x="54981" y="286717"/>
                    </a:cubicBezTo>
                    <a:cubicBezTo>
                      <a:pt x="48127" y="279863"/>
                      <a:pt x="38939" y="266154"/>
                      <a:pt x="38939" y="266154"/>
                    </a:cubicBezTo>
                    <a:lnTo>
                      <a:pt x="0" y="273009"/>
                    </a:lnTo>
                    <a:lnTo>
                      <a:pt x="4521" y="302759"/>
                    </a:lnTo>
                    <a:lnTo>
                      <a:pt x="9042" y="339365"/>
                    </a:lnTo>
                    <a:cubicBezTo>
                      <a:pt x="9042" y="339365"/>
                      <a:pt x="4521" y="348552"/>
                      <a:pt x="6709" y="355407"/>
                    </a:cubicBezTo>
                    <a:cubicBezTo>
                      <a:pt x="9042" y="362261"/>
                      <a:pt x="31939" y="382970"/>
                      <a:pt x="31939" y="382970"/>
                    </a:cubicBezTo>
                    <a:lnTo>
                      <a:pt x="73211" y="394491"/>
                    </a:lnTo>
                    <a:lnTo>
                      <a:pt x="105295" y="380782"/>
                    </a:lnTo>
                    <a:lnTo>
                      <a:pt x="119004" y="399158"/>
                    </a:lnTo>
                    <a:lnTo>
                      <a:pt x="162609" y="410679"/>
                    </a:lnTo>
                    <a:lnTo>
                      <a:pt x="187839" y="394637"/>
                    </a:lnTo>
                    <a:cubicBezTo>
                      <a:pt x="187839" y="394637"/>
                      <a:pt x="203881" y="367074"/>
                      <a:pt x="210736" y="367074"/>
                    </a:cubicBezTo>
                    <a:cubicBezTo>
                      <a:pt x="217590" y="367074"/>
                      <a:pt x="256529" y="367074"/>
                      <a:pt x="256529" y="367074"/>
                    </a:cubicBezTo>
                    <a:lnTo>
                      <a:pt x="316177" y="339511"/>
                    </a:lnTo>
                    <a:lnTo>
                      <a:pt x="316177" y="362407"/>
                    </a:lnTo>
                    <a:lnTo>
                      <a:pt x="339073" y="392158"/>
                    </a:lnTo>
                    <a:lnTo>
                      <a:pt x="378012" y="419721"/>
                    </a:lnTo>
                    <a:lnTo>
                      <a:pt x="511745" y="431972"/>
                    </a:lnTo>
                    <a:lnTo>
                      <a:pt x="556080" y="435034"/>
                    </a:lnTo>
                    <a:lnTo>
                      <a:pt x="615728" y="439555"/>
                    </a:lnTo>
                    <a:lnTo>
                      <a:pt x="660062" y="395221"/>
                    </a:lnTo>
                    <a:lnTo>
                      <a:pt x="725689" y="396679"/>
                    </a:lnTo>
                    <a:lnTo>
                      <a:pt x="744065" y="378303"/>
                    </a:lnTo>
                    <a:lnTo>
                      <a:pt x="763899" y="378303"/>
                    </a:lnTo>
                    <a:lnTo>
                      <a:pt x="783733" y="372178"/>
                    </a:lnTo>
                    <a:lnTo>
                      <a:pt x="779212" y="364595"/>
                    </a:lnTo>
                    <a:lnTo>
                      <a:pt x="779212" y="346219"/>
                    </a:lnTo>
                    <a:lnTo>
                      <a:pt x="800067" y="346219"/>
                    </a:lnTo>
                    <a:lnTo>
                      <a:pt x="806629" y="321718"/>
                    </a:lnTo>
                    <a:lnTo>
                      <a:pt x="837255" y="309468"/>
                    </a:lnTo>
                    <a:lnTo>
                      <a:pt x="837255" y="292697"/>
                    </a:lnTo>
                    <a:lnTo>
                      <a:pt x="820484" y="251424"/>
                    </a:lnTo>
                    <a:lnTo>
                      <a:pt x="832734" y="233049"/>
                    </a:lnTo>
                    <a:lnTo>
                      <a:pt x="846443" y="214673"/>
                    </a:lnTo>
                    <a:lnTo>
                      <a:pt x="826609" y="204027"/>
                    </a:lnTo>
                    <a:lnTo>
                      <a:pt x="837255" y="188714"/>
                    </a:lnTo>
                    <a:lnTo>
                      <a:pt x="884798" y="188714"/>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1776" name="Google Shape;1776;p29"/>
              <p:cNvGrpSpPr/>
              <p:nvPr/>
            </p:nvGrpSpPr>
            <p:grpSpPr>
              <a:xfrm>
                <a:off x="8191813" y="4343926"/>
                <a:ext cx="1575049" cy="1516714"/>
                <a:chOff x="8191813" y="4343926"/>
                <a:chExt cx="1575049" cy="1516714"/>
              </a:xfrm>
            </p:grpSpPr>
            <p:sp>
              <p:nvSpPr>
                <p:cNvPr id="1777" name="Google Shape;1777;p29"/>
                <p:cNvSpPr/>
                <p:nvPr/>
              </p:nvSpPr>
              <p:spPr>
                <a:xfrm>
                  <a:off x="9050069" y="4436533"/>
                  <a:ext cx="14584" cy="14584"/>
                </a:xfrm>
                <a:custGeom>
                  <a:rect b="b" l="l" r="r" t="t"/>
                  <a:pathLst>
                    <a:path extrusionOk="0" h="120000" w="14583">
                      <a:moveTo>
                        <a:pt x="25230" y="14399"/>
                      </a:moveTo>
                      <a:lnTo>
                        <a:pt x="0" y="0"/>
                      </a:lnTo>
                      <a:lnTo>
                        <a:pt x="25230" y="14399"/>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78" name="Google Shape;1778;p29"/>
                <p:cNvSpPr/>
                <p:nvPr/>
              </p:nvSpPr>
              <p:spPr>
                <a:xfrm>
                  <a:off x="8191813" y="4343926"/>
                  <a:ext cx="1575049" cy="1516714"/>
                </a:xfrm>
                <a:custGeom>
                  <a:rect b="b" l="l" r="r" t="t"/>
                  <a:pathLst>
                    <a:path extrusionOk="0" h="1516713" w="1575048">
                      <a:moveTo>
                        <a:pt x="1568632" y="1090284"/>
                      </a:moveTo>
                      <a:lnTo>
                        <a:pt x="1551861" y="1074971"/>
                      </a:lnTo>
                      <a:lnTo>
                        <a:pt x="1487692" y="1035303"/>
                      </a:lnTo>
                      <a:cubicBezTo>
                        <a:pt x="1487692" y="1035303"/>
                        <a:pt x="1451087" y="1009344"/>
                        <a:pt x="1444961" y="1007740"/>
                      </a:cubicBezTo>
                      <a:cubicBezTo>
                        <a:pt x="1438836" y="1006281"/>
                        <a:pt x="1350167" y="980177"/>
                        <a:pt x="1350167" y="980177"/>
                      </a:cubicBezTo>
                      <a:lnTo>
                        <a:pt x="1260039" y="946634"/>
                      </a:lnTo>
                      <a:lnTo>
                        <a:pt x="1223434" y="925195"/>
                      </a:lnTo>
                      <a:lnTo>
                        <a:pt x="1209725" y="908424"/>
                      </a:lnTo>
                      <a:lnTo>
                        <a:pt x="1229559" y="888590"/>
                      </a:lnTo>
                      <a:cubicBezTo>
                        <a:pt x="1229559" y="888590"/>
                        <a:pt x="1238747" y="881007"/>
                        <a:pt x="1238747" y="874882"/>
                      </a:cubicBezTo>
                      <a:cubicBezTo>
                        <a:pt x="1238747" y="868756"/>
                        <a:pt x="1232622" y="850381"/>
                        <a:pt x="1232622" y="850381"/>
                      </a:cubicBezTo>
                      <a:lnTo>
                        <a:pt x="1179099" y="844256"/>
                      </a:lnTo>
                      <a:lnTo>
                        <a:pt x="1131702" y="844256"/>
                      </a:lnTo>
                      <a:lnTo>
                        <a:pt x="1113326" y="847318"/>
                      </a:lnTo>
                      <a:cubicBezTo>
                        <a:pt x="1113326" y="847318"/>
                        <a:pt x="1102680" y="850381"/>
                        <a:pt x="1098013" y="850381"/>
                      </a:cubicBezTo>
                      <a:cubicBezTo>
                        <a:pt x="1093492" y="850381"/>
                        <a:pt x="1052220" y="832005"/>
                        <a:pt x="1052220" y="832005"/>
                      </a:cubicBezTo>
                      <a:lnTo>
                        <a:pt x="968218" y="767837"/>
                      </a:lnTo>
                      <a:lnTo>
                        <a:pt x="910174" y="638041"/>
                      </a:lnTo>
                      <a:lnTo>
                        <a:pt x="868902" y="583060"/>
                      </a:lnTo>
                      <a:lnTo>
                        <a:pt x="708480" y="491328"/>
                      </a:lnTo>
                      <a:cubicBezTo>
                        <a:pt x="708480" y="491328"/>
                        <a:pt x="699293" y="422638"/>
                        <a:pt x="700897" y="414909"/>
                      </a:cubicBezTo>
                      <a:cubicBezTo>
                        <a:pt x="702355" y="407325"/>
                        <a:pt x="699438" y="382824"/>
                        <a:pt x="707022" y="382824"/>
                      </a:cubicBezTo>
                      <a:cubicBezTo>
                        <a:pt x="714606" y="382824"/>
                        <a:pt x="720731" y="382824"/>
                        <a:pt x="720731" y="382824"/>
                      </a:cubicBezTo>
                      <a:lnTo>
                        <a:pt x="722189" y="367512"/>
                      </a:lnTo>
                      <a:lnTo>
                        <a:pt x="720731" y="352199"/>
                      </a:lnTo>
                      <a:lnTo>
                        <a:pt x="690105" y="301739"/>
                      </a:lnTo>
                      <a:lnTo>
                        <a:pt x="705418" y="278842"/>
                      </a:lnTo>
                      <a:lnTo>
                        <a:pt x="717668" y="271259"/>
                      </a:lnTo>
                      <a:lnTo>
                        <a:pt x="720731" y="288030"/>
                      </a:lnTo>
                      <a:lnTo>
                        <a:pt x="731377" y="288030"/>
                      </a:lnTo>
                      <a:cubicBezTo>
                        <a:pt x="731377" y="288030"/>
                        <a:pt x="731377" y="283509"/>
                        <a:pt x="745086" y="274321"/>
                      </a:cubicBezTo>
                      <a:cubicBezTo>
                        <a:pt x="758794" y="265134"/>
                        <a:pt x="780233" y="251425"/>
                        <a:pt x="780233" y="251425"/>
                      </a:cubicBezTo>
                      <a:lnTo>
                        <a:pt x="800067" y="231591"/>
                      </a:lnTo>
                      <a:lnTo>
                        <a:pt x="800067" y="222403"/>
                      </a:lnTo>
                      <a:lnTo>
                        <a:pt x="821505" y="222403"/>
                      </a:lnTo>
                      <a:lnTo>
                        <a:pt x="838276" y="225466"/>
                      </a:lnTo>
                      <a:lnTo>
                        <a:pt x="844401" y="216278"/>
                      </a:lnTo>
                      <a:lnTo>
                        <a:pt x="866423" y="216278"/>
                      </a:lnTo>
                      <a:lnTo>
                        <a:pt x="846005" y="178068"/>
                      </a:lnTo>
                      <a:lnTo>
                        <a:pt x="849068" y="159693"/>
                      </a:lnTo>
                      <a:lnTo>
                        <a:pt x="846005" y="150505"/>
                      </a:lnTo>
                      <a:lnTo>
                        <a:pt x="823109" y="141317"/>
                      </a:lnTo>
                      <a:lnTo>
                        <a:pt x="858256" y="92462"/>
                      </a:lnTo>
                      <a:lnTo>
                        <a:pt x="724522" y="80211"/>
                      </a:lnTo>
                      <a:lnTo>
                        <a:pt x="685584" y="52648"/>
                      </a:lnTo>
                      <a:lnTo>
                        <a:pt x="662687" y="22897"/>
                      </a:lnTo>
                      <a:lnTo>
                        <a:pt x="662687" y="0"/>
                      </a:lnTo>
                      <a:lnTo>
                        <a:pt x="603039" y="27564"/>
                      </a:lnTo>
                      <a:cubicBezTo>
                        <a:pt x="603039" y="27564"/>
                        <a:pt x="564101" y="27564"/>
                        <a:pt x="557246" y="27564"/>
                      </a:cubicBezTo>
                      <a:cubicBezTo>
                        <a:pt x="550392" y="27564"/>
                        <a:pt x="534350" y="55127"/>
                        <a:pt x="534350" y="55127"/>
                      </a:cubicBezTo>
                      <a:lnTo>
                        <a:pt x="509120" y="71169"/>
                      </a:lnTo>
                      <a:lnTo>
                        <a:pt x="465514" y="59648"/>
                      </a:lnTo>
                      <a:lnTo>
                        <a:pt x="460410" y="83419"/>
                      </a:lnTo>
                      <a:lnTo>
                        <a:pt x="469014" y="99753"/>
                      </a:lnTo>
                      <a:cubicBezTo>
                        <a:pt x="469014" y="99753"/>
                        <a:pt x="463910" y="107483"/>
                        <a:pt x="457785" y="110108"/>
                      </a:cubicBezTo>
                      <a:cubicBezTo>
                        <a:pt x="451806" y="112733"/>
                        <a:pt x="438826" y="117837"/>
                        <a:pt x="438826" y="117837"/>
                      </a:cubicBezTo>
                      <a:lnTo>
                        <a:pt x="438826" y="98003"/>
                      </a:lnTo>
                      <a:lnTo>
                        <a:pt x="426867" y="107483"/>
                      </a:lnTo>
                      <a:lnTo>
                        <a:pt x="414909" y="117837"/>
                      </a:lnTo>
                      <a:lnTo>
                        <a:pt x="427742" y="145400"/>
                      </a:lnTo>
                      <a:lnTo>
                        <a:pt x="431242" y="160860"/>
                      </a:lnTo>
                      <a:lnTo>
                        <a:pt x="424388" y="165089"/>
                      </a:lnTo>
                      <a:lnTo>
                        <a:pt x="414034" y="161589"/>
                      </a:lnTo>
                      <a:lnTo>
                        <a:pt x="406304" y="147005"/>
                      </a:lnTo>
                      <a:lnTo>
                        <a:pt x="387345" y="144380"/>
                      </a:lnTo>
                      <a:lnTo>
                        <a:pt x="365032" y="156338"/>
                      </a:lnTo>
                      <a:lnTo>
                        <a:pt x="338344" y="157214"/>
                      </a:lnTo>
                      <a:lnTo>
                        <a:pt x="338344" y="129650"/>
                      </a:lnTo>
                      <a:lnTo>
                        <a:pt x="317781" y="129650"/>
                      </a:lnTo>
                      <a:lnTo>
                        <a:pt x="312676" y="163193"/>
                      </a:lnTo>
                      <a:lnTo>
                        <a:pt x="294592" y="198486"/>
                      </a:lnTo>
                      <a:lnTo>
                        <a:pt x="297217" y="217444"/>
                      </a:lnTo>
                      <a:lnTo>
                        <a:pt x="299843" y="227799"/>
                      </a:lnTo>
                      <a:cubicBezTo>
                        <a:pt x="299843" y="227799"/>
                        <a:pt x="282634" y="239028"/>
                        <a:pt x="278404" y="234654"/>
                      </a:cubicBezTo>
                      <a:cubicBezTo>
                        <a:pt x="274175" y="230424"/>
                        <a:pt x="260320" y="208840"/>
                        <a:pt x="260320" y="208840"/>
                      </a:cubicBezTo>
                      <a:cubicBezTo>
                        <a:pt x="260320" y="208840"/>
                        <a:pt x="261195" y="194256"/>
                        <a:pt x="257695" y="192506"/>
                      </a:cubicBezTo>
                      <a:cubicBezTo>
                        <a:pt x="254195" y="190756"/>
                        <a:pt x="226778" y="174422"/>
                        <a:pt x="226778" y="174422"/>
                      </a:cubicBezTo>
                      <a:lnTo>
                        <a:pt x="221674" y="134900"/>
                      </a:lnTo>
                      <a:lnTo>
                        <a:pt x="193381" y="144380"/>
                      </a:lnTo>
                      <a:lnTo>
                        <a:pt x="183026" y="164943"/>
                      </a:lnTo>
                      <a:lnTo>
                        <a:pt x="187256" y="187256"/>
                      </a:lnTo>
                      <a:lnTo>
                        <a:pt x="157213" y="221674"/>
                      </a:lnTo>
                      <a:lnTo>
                        <a:pt x="134900" y="221674"/>
                      </a:lnTo>
                      <a:lnTo>
                        <a:pt x="119441" y="219924"/>
                      </a:lnTo>
                      <a:lnTo>
                        <a:pt x="93628" y="229403"/>
                      </a:lnTo>
                      <a:lnTo>
                        <a:pt x="43751" y="224299"/>
                      </a:lnTo>
                      <a:lnTo>
                        <a:pt x="26542" y="255216"/>
                      </a:lnTo>
                      <a:lnTo>
                        <a:pt x="62710" y="324781"/>
                      </a:lnTo>
                      <a:lnTo>
                        <a:pt x="46376" y="350594"/>
                      </a:lnTo>
                      <a:lnTo>
                        <a:pt x="0" y="355699"/>
                      </a:lnTo>
                      <a:lnTo>
                        <a:pt x="875" y="369408"/>
                      </a:lnTo>
                      <a:lnTo>
                        <a:pt x="40397" y="421034"/>
                      </a:lnTo>
                      <a:lnTo>
                        <a:pt x="41272" y="461431"/>
                      </a:lnTo>
                      <a:lnTo>
                        <a:pt x="29313" y="488119"/>
                      </a:lnTo>
                      <a:lnTo>
                        <a:pt x="64606" y="520787"/>
                      </a:lnTo>
                      <a:lnTo>
                        <a:pt x="135046" y="519912"/>
                      </a:lnTo>
                      <a:lnTo>
                        <a:pt x="135046" y="543101"/>
                      </a:lnTo>
                      <a:lnTo>
                        <a:pt x="122358" y="587143"/>
                      </a:lnTo>
                      <a:cubicBezTo>
                        <a:pt x="124691" y="586852"/>
                        <a:pt x="127025" y="586706"/>
                        <a:pt x="128921" y="586706"/>
                      </a:cubicBezTo>
                      <a:cubicBezTo>
                        <a:pt x="144963" y="586706"/>
                        <a:pt x="167859" y="577518"/>
                        <a:pt x="167859" y="577518"/>
                      </a:cubicBezTo>
                      <a:lnTo>
                        <a:pt x="204465" y="552288"/>
                      </a:lnTo>
                      <a:lnTo>
                        <a:pt x="202131" y="520204"/>
                      </a:lnTo>
                      <a:lnTo>
                        <a:pt x="229695" y="511016"/>
                      </a:lnTo>
                      <a:cubicBezTo>
                        <a:pt x="229695" y="511016"/>
                        <a:pt x="250258" y="474411"/>
                        <a:pt x="259445" y="474411"/>
                      </a:cubicBezTo>
                      <a:cubicBezTo>
                        <a:pt x="268633" y="474411"/>
                        <a:pt x="270967" y="472078"/>
                        <a:pt x="287009" y="474411"/>
                      </a:cubicBezTo>
                      <a:cubicBezTo>
                        <a:pt x="303051" y="476744"/>
                        <a:pt x="325948" y="485932"/>
                        <a:pt x="325948" y="485932"/>
                      </a:cubicBezTo>
                      <a:lnTo>
                        <a:pt x="371741" y="520350"/>
                      </a:lnTo>
                      <a:lnTo>
                        <a:pt x="408346" y="529538"/>
                      </a:lnTo>
                      <a:lnTo>
                        <a:pt x="431242" y="534059"/>
                      </a:lnTo>
                      <a:lnTo>
                        <a:pt x="456472" y="570664"/>
                      </a:lnTo>
                      <a:lnTo>
                        <a:pt x="456472" y="607269"/>
                      </a:lnTo>
                      <a:lnTo>
                        <a:pt x="484036" y="646208"/>
                      </a:lnTo>
                      <a:lnTo>
                        <a:pt x="500078" y="692001"/>
                      </a:lnTo>
                      <a:lnTo>
                        <a:pt x="511599" y="737794"/>
                      </a:lnTo>
                      <a:cubicBezTo>
                        <a:pt x="511599" y="737794"/>
                        <a:pt x="552871" y="767545"/>
                        <a:pt x="555205" y="774399"/>
                      </a:cubicBezTo>
                      <a:cubicBezTo>
                        <a:pt x="557538" y="781254"/>
                        <a:pt x="552871" y="813338"/>
                        <a:pt x="566726" y="813338"/>
                      </a:cubicBezTo>
                      <a:cubicBezTo>
                        <a:pt x="580435" y="813338"/>
                        <a:pt x="603331" y="815672"/>
                        <a:pt x="603331" y="815672"/>
                      </a:cubicBezTo>
                      <a:lnTo>
                        <a:pt x="786649" y="955530"/>
                      </a:lnTo>
                      <a:cubicBezTo>
                        <a:pt x="786649" y="955530"/>
                        <a:pt x="821067" y="985281"/>
                        <a:pt x="839297" y="985281"/>
                      </a:cubicBezTo>
                      <a:cubicBezTo>
                        <a:pt x="857673" y="985281"/>
                        <a:pt x="896611" y="969239"/>
                        <a:pt x="919508" y="980760"/>
                      </a:cubicBezTo>
                      <a:cubicBezTo>
                        <a:pt x="942404" y="992281"/>
                        <a:pt x="981343" y="1031220"/>
                        <a:pt x="981343" y="1031220"/>
                      </a:cubicBezTo>
                      <a:lnTo>
                        <a:pt x="1011094" y="1051783"/>
                      </a:lnTo>
                      <a:cubicBezTo>
                        <a:pt x="1011094" y="1051783"/>
                        <a:pt x="1029469" y="1047262"/>
                        <a:pt x="1024803" y="1074679"/>
                      </a:cubicBezTo>
                      <a:cubicBezTo>
                        <a:pt x="1020282" y="1102243"/>
                        <a:pt x="1020282" y="1102243"/>
                        <a:pt x="1020282" y="1102243"/>
                      </a:cubicBezTo>
                      <a:cubicBezTo>
                        <a:pt x="1020282" y="1102243"/>
                        <a:pt x="1040845" y="1106764"/>
                        <a:pt x="1050033" y="1102243"/>
                      </a:cubicBezTo>
                      <a:cubicBezTo>
                        <a:pt x="1059220" y="1097722"/>
                        <a:pt x="1079784" y="1077013"/>
                        <a:pt x="1079784" y="1077013"/>
                      </a:cubicBezTo>
                      <a:lnTo>
                        <a:pt x="1109534" y="1099909"/>
                      </a:lnTo>
                      <a:lnTo>
                        <a:pt x="1116389" y="1113618"/>
                      </a:lnTo>
                      <a:lnTo>
                        <a:pt x="1109534" y="1136515"/>
                      </a:lnTo>
                      <a:lnTo>
                        <a:pt x="1110264" y="1154015"/>
                      </a:lnTo>
                      <a:lnTo>
                        <a:pt x="1154598" y="1181579"/>
                      </a:lnTo>
                      <a:lnTo>
                        <a:pt x="1186683" y="1173995"/>
                      </a:lnTo>
                      <a:lnTo>
                        <a:pt x="1214246" y="1187704"/>
                      </a:lnTo>
                      <a:lnTo>
                        <a:pt x="1237143" y="1225914"/>
                      </a:lnTo>
                      <a:lnTo>
                        <a:pt x="1278415" y="1280894"/>
                      </a:lnTo>
                      <a:lnTo>
                        <a:pt x="1299853" y="1360376"/>
                      </a:lnTo>
                      <a:lnTo>
                        <a:pt x="1299853" y="1396981"/>
                      </a:lnTo>
                      <a:lnTo>
                        <a:pt x="1284540" y="1400044"/>
                      </a:lnTo>
                      <a:lnTo>
                        <a:pt x="1266164" y="1410690"/>
                      </a:lnTo>
                      <a:lnTo>
                        <a:pt x="1264706" y="1458087"/>
                      </a:lnTo>
                      <a:lnTo>
                        <a:pt x="1240205" y="1474858"/>
                      </a:lnTo>
                      <a:lnTo>
                        <a:pt x="1244726" y="1511464"/>
                      </a:lnTo>
                      <a:lnTo>
                        <a:pt x="1258435" y="1526777"/>
                      </a:lnTo>
                      <a:lnTo>
                        <a:pt x="1290519" y="1529840"/>
                      </a:lnTo>
                      <a:lnTo>
                        <a:pt x="1299707" y="1491630"/>
                      </a:lnTo>
                      <a:lnTo>
                        <a:pt x="1339375" y="1450358"/>
                      </a:lnTo>
                      <a:cubicBezTo>
                        <a:pt x="1339375" y="1450358"/>
                        <a:pt x="1365334" y="1444233"/>
                        <a:pt x="1362271" y="1427461"/>
                      </a:cubicBezTo>
                      <a:cubicBezTo>
                        <a:pt x="1359209" y="1410690"/>
                        <a:pt x="1348563" y="1378606"/>
                        <a:pt x="1348563" y="1378606"/>
                      </a:cubicBezTo>
                      <a:lnTo>
                        <a:pt x="1362271" y="1352646"/>
                      </a:lnTo>
                      <a:lnTo>
                        <a:pt x="1385168" y="1338938"/>
                      </a:lnTo>
                      <a:lnTo>
                        <a:pt x="1408065" y="1335875"/>
                      </a:lnTo>
                      <a:lnTo>
                        <a:pt x="1421773" y="1335875"/>
                      </a:lnTo>
                      <a:lnTo>
                        <a:pt x="1427898" y="1332812"/>
                      </a:lnTo>
                      <a:lnTo>
                        <a:pt x="1423378" y="1314437"/>
                      </a:lnTo>
                      <a:lnTo>
                        <a:pt x="1418857" y="1296061"/>
                      </a:lnTo>
                      <a:lnTo>
                        <a:pt x="1417398" y="1276227"/>
                      </a:lnTo>
                      <a:lnTo>
                        <a:pt x="1417398" y="1263977"/>
                      </a:lnTo>
                      <a:lnTo>
                        <a:pt x="1377730" y="1236414"/>
                      </a:lnTo>
                      <a:lnTo>
                        <a:pt x="1338063" y="1222705"/>
                      </a:lnTo>
                      <a:cubicBezTo>
                        <a:pt x="1338063" y="1222705"/>
                        <a:pt x="1331937" y="1210454"/>
                        <a:pt x="1331937" y="1193683"/>
                      </a:cubicBezTo>
                      <a:cubicBezTo>
                        <a:pt x="1331937" y="1176912"/>
                        <a:pt x="1336458" y="1152411"/>
                        <a:pt x="1336458" y="1152411"/>
                      </a:cubicBezTo>
                      <a:lnTo>
                        <a:pt x="1362417" y="1085180"/>
                      </a:lnTo>
                      <a:lnTo>
                        <a:pt x="1391439" y="1069867"/>
                      </a:lnTo>
                      <a:lnTo>
                        <a:pt x="1426586" y="1069867"/>
                      </a:lnTo>
                      <a:lnTo>
                        <a:pt x="1408210" y="1079055"/>
                      </a:lnTo>
                      <a:lnTo>
                        <a:pt x="1408210" y="1088243"/>
                      </a:lnTo>
                      <a:lnTo>
                        <a:pt x="1414336" y="1088243"/>
                      </a:lnTo>
                      <a:lnTo>
                        <a:pt x="1435774" y="1089701"/>
                      </a:lnTo>
                      <a:lnTo>
                        <a:pt x="1472379" y="1091159"/>
                      </a:lnTo>
                      <a:lnTo>
                        <a:pt x="1499942" y="1094222"/>
                      </a:lnTo>
                      <a:cubicBezTo>
                        <a:pt x="1499942" y="1094222"/>
                        <a:pt x="1510589" y="1098743"/>
                        <a:pt x="1513651" y="1110993"/>
                      </a:cubicBezTo>
                      <a:cubicBezTo>
                        <a:pt x="1516714" y="1123244"/>
                        <a:pt x="1513651" y="1126306"/>
                        <a:pt x="1516714" y="1132431"/>
                      </a:cubicBezTo>
                      <a:cubicBezTo>
                        <a:pt x="1519777" y="1138556"/>
                        <a:pt x="1516714" y="1147744"/>
                        <a:pt x="1521235" y="1149203"/>
                      </a:cubicBezTo>
                      <a:cubicBezTo>
                        <a:pt x="1525756" y="1150661"/>
                        <a:pt x="1542673" y="1167578"/>
                        <a:pt x="1550257" y="1170641"/>
                      </a:cubicBezTo>
                      <a:cubicBezTo>
                        <a:pt x="1557840" y="1173703"/>
                        <a:pt x="1571695" y="1181287"/>
                        <a:pt x="1571695" y="1181287"/>
                      </a:cubicBezTo>
                      <a:cubicBezTo>
                        <a:pt x="1571695" y="1181287"/>
                        <a:pt x="1583945" y="1194996"/>
                        <a:pt x="1583945" y="1181287"/>
                      </a:cubicBezTo>
                      <a:cubicBezTo>
                        <a:pt x="1583945" y="1167578"/>
                        <a:pt x="1585404" y="1130827"/>
                        <a:pt x="1585404" y="1130827"/>
                      </a:cubicBezTo>
                      <a:lnTo>
                        <a:pt x="1568632" y="1090284"/>
                      </a:lnTo>
                      <a:close/>
                    </a:path>
                  </a:pathLst>
                </a:custGeom>
                <a:gradFill>
                  <a:gsLst>
                    <a:gs pos="0">
                      <a:schemeClr val="accent1"/>
                    </a:gs>
                    <a:gs pos="100000">
                      <a:srgbClr val="56A9F3"/>
                    </a:gs>
                  </a:gsLst>
                  <a:lin ang="2700000" scaled="0"/>
                </a:gra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1779" name="Google Shape;1779;p29"/>
              <p:cNvSpPr/>
              <p:nvPr/>
            </p:nvSpPr>
            <p:spPr>
              <a:xfrm>
                <a:off x="8345964" y="2533933"/>
                <a:ext cx="262508" cy="495849"/>
              </a:xfrm>
              <a:custGeom>
                <a:rect b="b" l="l" r="r" t="t"/>
                <a:pathLst>
                  <a:path extrusionOk="0" h="495848" w="262508">
                    <a:moveTo>
                      <a:pt x="169318" y="503870"/>
                    </a:moveTo>
                    <a:cubicBezTo>
                      <a:pt x="166984" y="492349"/>
                      <a:pt x="166984" y="474119"/>
                      <a:pt x="166984" y="474119"/>
                    </a:cubicBezTo>
                    <a:lnTo>
                      <a:pt x="144088" y="451222"/>
                    </a:lnTo>
                    <a:lnTo>
                      <a:pt x="153276" y="435180"/>
                    </a:lnTo>
                    <a:lnTo>
                      <a:pt x="162463" y="425992"/>
                    </a:lnTo>
                    <a:cubicBezTo>
                      <a:pt x="162463" y="425992"/>
                      <a:pt x="160130" y="428326"/>
                      <a:pt x="162463" y="403096"/>
                    </a:cubicBezTo>
                    <a:cubicBezTo>
                      <a:pt x="164797" y="377866"/>
                      <a:pt x="162463" y="371012"/>
                      <a:pt x="162463" y="371012"/>
                    </a:cubicBezTo>
                    <a:cubicBezTo>
                      <a:pt x="162463" y="371012"/>
                      <a:pt x="201402" y="329739"/>
                      <a:pt x="206069" y="316031"/>
                    </a:cubicBezTo>
                    <a:cubicBezTo>
                      <a:pt x="210590" y="302322"/>
                      <a:pt x="215257" y="277092"/>
                      <a:pt x="215257" y="270238"/>
                    </a:cubicBezTo>
                    <a:cubicBezTo>
                      <a:pt x="215257" y="263383"/>
                      <a:pt x="228965" y="256529"/>
                      <a:pt x="235820" y="256529"/>
                    </a:cubicBezTo>
                    <a:cubicBezTo>
                      <a:pt x="242674" y="256529"/>
                      <a:pt x="263383" y="284092"/>
                      <a:pt x="263383" y="270238"/>
                    </a:cubicBezTo>
                    <a:cubicBezTo>
                      <a:pt x="263383" y="256529"/>
                      <a:pt x="267904" y="224444"/>
                      <a:pt x="267904" y="224444"/>
                    </a:cubicBezTo>
                    <a:lnTo>
                      <a:pt x="270238" y="210736"/>
                    </a:lnTo>
                    <a:lnTo>
                      <a:pt x="245008" y="197027"/>
                    </a:lnTo>
                    <a:lnTo>
                      <a:pt x="224444" y="180985"/>
                    </a:lnTo>
                    <a:lnTo>
                      <a:pt x="212923" y="151234"/>
                    </a:lnTo>
                    <a:lnTo>
                      <a:pt x="219778" y="132858"/>
                    </a:lnTo>
                    <a:lnTo>
                      <a:pt x="235820" y="112295"/>
                    </a:lnTo>
                    <a:lnTo>
                      <a:pt x="231299" y="87065"/>
                    </a:lnTo>
                    <a:lnTo>
                      <a:pt x="235820" y="43460"/>
                    </a:lnTo>
                    <a:lnTo>
                      <a:pt x="247341" y="13709"/>
                    </a:lnTo>
                    <a:lnTo>
                      <a:pt x="249674" y="0"/>
                    </a:lnTo>
                    <a:lnTo>
                      <a:pt x="224444" y="0"/>
                    </a:lnTo>
                    <a:cubicBezTo>
                      <a:pt x="224444" y="0"/>
                      <a:pt x="233632" y="16042"/>
                      <a:pt x="224444" y="20563"/>
                    </a:cubicBezTo>
                    <a:cubicBezTo>
                      <a:pt x="215257" y="25084"/>
                      <a:pt x="242820" y="22897"/>
                      <a:pt x="215257" y="25084"/>
                    </a:cubicBezTo>
                    <a:cubicBezTo>
                      <a:pt x="187693" y="27418"/>
                      <a:pt x="185506" y="29605"/>
                      <a:pt x="178651" y="31939"/>
                    </a:cubicBezTo>
                    <a:cubicBezTo>
                      <a:pt x="171797" y="34272"/>
                      <a:pt x="162609" y="43460"/>
                      <a:pt x="162609" y="43460"/>
                    </a:cubicBezTo>
                    <a:lnTo>
                      <a:pt x="153422" y="64023"/>
                    </a:lnTo>
                    <a:lnTo>
                      <a:pt x="116816" y="114483"/>
                    </a:lnTo>
                    <a:cubicBezTo>
                      <a:pt x="116816" y="114483"/>
                      <a:pt x="96253" y="121337"/>
                      <a:pt x="77877" y="121337"/>
                    </a:cubicBezTo>
                    <a:cubicBezTo>
                      <a:pt x="59502" y="121337"/>
                      <a:pt x="45793" y="121337"/>
                      <a:pt x="45793" y="121337"/>
                    </a:cubicBezTo>
                    <a:cubicBezTo>
                      <a:pt x="45793" y="121337"/>
                      <a:pt x="45793" y="121337"/>
                      <a:pt x="38939" y="130525"/>
                    </a:cubicBezTo>
                    <a:cubicBezTo>
                      <a:pt x="32084" y="139713"/>
                      <a:pt x="16042" y="185506"/>
                      <a:pt x="16042" y="185506"/>
                    </a:cubicBezTo>
                    <a:lnTo>
                      <a:pt x="16042" y="231299"/>
                    </a:lnTo>
                    <a:lnTo>
                      <a:pt x="4521" y="297801"/>
                    </a:lnTo>
                    <a:lnTo>
                      <a:pt x="4521" y="336740"/>
                    </a:lnTo>
                    <a:cubicBezTo>
                      <a:pt x="4521" y="336740"/>
                      <a:pt x="0" y="361970"/>
                      <a:pt x="0" y="368824"/>
                    </a:cubicBezTo>
                    <a:cubicBezTo>
                      <a:pt x="0" y="375678"/>
                      <a:pt x="36605" y="396387"/>
                      <a:pt x="36605" y="396387"/>
                    </a:cubicBezTo>
                    <a:cubicBezTo>
                      <a:pt x="50314" y="403242"/>
                      <a:pt x="59502" y="416950"/>
                      <a:pt x="59502" y="416950"/>
                    </a:cubicBezTo>
                    <a:lnTo>
                      <a:pt x="57460" y="484619"/>
                    </a:lnTo>
                    <a:lnTo>
                      <a:pt x="93045" y="494099"/>
                    </a:lnTo>
                    <a:lnTo>
                      <a:pt x="155609" y="506349"/>
                    </a:lnTo>
                    <a:lnTo>
                      <a:pt x="173255" y="506349"/>
                    </a:lnTo>
                    <a:lnTo>
                      <a:pt x="169318" y="503870"/>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80" name="Google Shape;1780;p29"/>
              <p:cNvSpPr/>
              <p:nvPr/>
            </p:nvSpPr>
            <p:spPr>
              <a:xfrm>
                <a:off x="8490052" y="2982384"/>
                <a:ext cx="14584" cy="14584"/>
              </a:xfrm>
              <a:custGeom>
                <a:rect b="b" l="l" r="r" t="t"/>
                <a:pathLst>
                  <a:path extrusionOk="0" h="120000" w="120000">
                    <a:moveTo>
                      <a:pt x="13198" y="0"/>
                    </a:moveTo>
                    <a:lnTo>
                      <a:pt x="0" y="22800"/>
                    </a:lnTo>
                    <a:lnTo>
                      <a:pt x="13198" y="0"/>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81" name="Google Shape;1781;p29"/>
              <p:cNvSpPr/>
              <p:nvPr/>
            </p:nvSpPr>
            <p:spPr>
              <a:xfrm>
                <a:off x="9125321" y="3109847"/>
                <a:ext cx="14584" cy="14584"/>
              </a:xfrm>
              <a:custGeom>
                <a:rect b="b" l="l" r="r" t="t"/>
                <a:pathLst>
                  <a:path extrusionOk="0" h="120000" w="120000">
                    <a:moveTo>
                      <a:pt x="0" y="14399"/>
                    </a:moveTo>
                    <a:cubicBezTo>
                      <a:pt x="5998" y="9602"/>
                      <a:pt x="11997" y="4797"/>
                      <a:pt x="19196" y="0"/>
                    </a:cubicBezTo>
                    <a:cubicBezTo>
                      <a:pt x="11997" y="4797"/>
                      <a:pt x="5998" y="9602"/>
                      <a:pt x="0" y="14399"/>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82" name="Google Shape;1782;p29"/>
              <p:cNvSpPr/>
              <p:nvPr/>
            </p:nvSpPr>
            <p:spPr>
              <a:xfrm>
                <a:off x="9109717" y="3121659"/>
                <a:ext cx="14584" cy="14584"/>
              </a:xfrm>
              <a:custGeom>
                <a:rect b="b" l="l" r="r" t="t"/>
                <a:pathLst>
                  <a:path extrusionOk="0" h="120000" w="120000">
                    <a:moveTo>
                      <a:pt x="0" y="7200"/>
                    </a:moveTo>
                    <a:cubicBezTo>
                      <a:pt x="3596" y="4797"/>
                      <a:pt x="7200" y="2403"/>
                      <a:pt x="10804" y="0"/>
                    </a:cubicBezTo>
                    <a:cubicBezTo>
                      <a:pt x="7200" y="3596"/>
                      <a:pt x="3596" y="4797"/>
                      <a:pt x="0" y="720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83" name="Google Shape;1783;p29"/>
              <p:cNvSpPr/>
              <p:nvPr/>
            </p:nvSpPr>
            <p:spPr>
              <a:xfrm>
                <a:off x="9115550" y="3118013"/>
                <a:ext cx="14584" cy="14584"/>
              </a:xfrm>
              <a:custGeom>
                <a:rect b="b" l="l" r="r" t="t"/>
                <a:pathLst>
                  <a:path extrusionOk="0" h="120000" w="120000">
                    <a:moveTo>
                      <a:pt x="0" y="5998"/>
                    </a:moveTo>
                    <a:cubicBezTo>
                      <a:pt x="2403" y="3596"/>
                      <a:pt x="5998" y="1201"/>
                      <a:pt x="8401" y="0"/>
                    </a:cubicBezTo>
                    <a:cubicBezTo>
                      <a:pt x="5998" y="1201"/>
                      <a:pt x="2403" y="3596"/>
                      <a:pt x="0" y="5998"/>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84" name="Google Shape;1784;p29"/>
              <p:cNvSpPr/>
              <p:nvPr/>
            </p:nvSpPr>
            <p:spPr>
              <a:xfrm>
                <a:off x="9120217" y="3113784"/>
                <a:ext cx="14584" cy="14584"/>
              </a:xfrm>
              <a:custGeom>
                <a:rect b="b" l="l" r="r" t="t"/>
                <a:pathLst>
                  <a:path extrusionOk="0" h="120000" w="120000">
                    <a:moveTo>
                      <a:pt x="0" y="11997"/>
                    </a:moveTo>
                    <a:cubicBezTo>
                      <a:pt x="5998" y="8401"/>
                      <a:pt x="10804" y="3596"/>
                      <a:pt x="16802" y="0"/>
                    </a:cubicBezTo>
                    <a:cubicBezTo>
                      <a:pt x="11997" y="4797"/>
                      <a:pt x="5998" y="8401"/>
                      <a:pt x="0" y="11997"/>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85" name="Google Shape;1785;p29"/>
              <p:cNvSpPr/>
              <p:nvPr/>
            </p:nvSpPr>
            <p:spPr>
              <a:xfrm>
                <a:off x="9146759" y="3092638"/>
                <a:ext cx="14584" cy="14584"/>
              </a:xfrm>
              <a:custGeom>
                <a:rect b="b" l="l" r="r" t="t"/>
                <a:pathLst>
                  <a:path extrusionOk="0" h="120000" w="120000">
                    <a:moveTo>
                      <a:pt x="0" y="18003"/>
                    </a:moveTo>
                    <a:cubicBezTo>
                      <a:pt x="7200" y="11997"/>
                      <a:pt x="14399" y="5998"/>
                      <a:pt x="21599" y="0"/>
                    </a:cubicBezTo>
                    <a:cubicBezTo>
                      <a:pt x="14399" y="5998"/>
                      <a:pt x="7200" y="11997"/>
                      <a:pt x="0" y="18003"/>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86" name="Google Shape;1786;p29"/>
              <p:cNvSpPr/>
              <p:nvPr/>
            </p:nvSpPr>
            <p:spPr>
              <a:xfrm>
                <a:off x="9141218" y="3097159"/>
                <a:ext cx="14584" cy="14584"/>
              </a:xfrm>
              <a:custGeom>
                <a:rect b="b" l="l" r="r" t="t"/>
                <a:pathLst>
                  <a:path extrusionOk="0" h="120000" w="120000">
                    <a:moveTo>
                      <a:pt x="0" y="16802"/>
                    </a:moveTo>
                    <a:cubicBezTo>
                      <a:pt x="7200" y="10804"/>
                      <a:pt x="14399" y="4797"/>
                      <a:pt x="21599" y="0"/>
                    </a:cubicBezTo>
                    <a:cubicBezTo>
                      <a:pt x="14399" y="5998"/>
                      <a:pt x="7200" y="11997"/>
                      <a:pt x="0" y="16802"/>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87" name="Google Shape;1787;p29"/>
              <p:cNvSpPr/>
              <p:nvPr/>
            </p:nvSpPr>
            <p:spPr>
              <a:xfrm>
                <a:off x="9130426" y="3105763"/>
                <a:ext cx="14584" cy="14584"/>
              </a:xfrm>
              <a:custGeom>
                <a:rect b="b" l="l" r="r" t="t"/>
                <a:pathLst>
                  <a:path extrusionOk="0" h="120000" w="120000">
                    <a:moveTo>
                      <a:pt x="0" y="15601"/>
                    </a:moveTo>
                    <a:cubicBezTo>
                      <a:pt x="7200" y="10795"/>
                      <a:pt x="13198" y="4797"/>
                      <a:pt x="20398" y="0"/>
                    </a:cubicBezTo>
                    <a:cubicBezTo>
                      <a:pt x="13198" y="5998"/>
                      <a:pt x="7200" y="10795"/>
                      <a:pt x="0" y="15601"/>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88" name="Google Shape;1788;p29"/>
              <p:cNvSpPr/>
              <p:nvPr/>
            </p:nvSpPr>
            <p:spPr>
              <a:xfrm>
                <a:off x="9135822" y="3101534"/>
                <a:ext cx="14584" cy="14584"/>
              </a:xfrm>
              <a:custGeom>
                <a:rect b="b" l="l" r="r" t="t"/>
                <a:pathLst>
                  <a:path extrusionOk="0" h="120000" w="120000">
                    <a:moveTo>
                      <a:pt x="0" y="16802"/>
                    </a:moveTo>
                    <a:cubicBezTo>
                      <a:pt x="7200" y="11997"/>
                      <a:pt x="14399" y="5998"/>
                      <a:pt x="20398" y="0"/>
                    </a:cubicBezTo>
                    <a:cubicBezTo>
                      <a:pt x="13198" y="5998"/>
                      <a:pt x="5998" y="10795"/>
                      <a:pt x="0" y="16802"/>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89" name="Google Shape;1789;p29"/>
              <p:cNvSpPr/>
              <p:nvPr/>
            </p:nvSpPr>
            <p:spPr>
              <a:xfrm>
                <a:off x="9092654" y="3131285"/>
                <a:ext cx="14584" cy="14584"/>
              </a:xfrm>
              <a:custGeom>
                <a:rect b="b" l="l" r="r" t="t"/>
                <a:pathLst>
                  <a:path extrusionOk="0" h="120000" w="120000">
                    <a:moveTo>
                      <a:pt x="0" y="2403"/>
                    </a:moveTo>
                    <a:cubicBezTo>
                      <a:pt x="2403" y="2403"/>
                      <a:pt x="4797" y="1201"/>
                      <a:pt x="7200" y="0"/>
                    </a:cubicBezTo>
                    <a:cubicBezTo>
                      <a:pt x="3596" y="1201"/>
                      <a:pt x="1201" y="1201"/>
                      <a:pt x="0" y="2403"/>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90" name="Google Shape;1790;p29"/>
              <p:cNvSpPr/>
              <p:nvPr/>
            </p:nvSpPr>
            <p:spPr>
              <a:xfrm>
                <a:off x="9007339" y="3204787"/>
                <a:ext cx="14584" cy="14584"/>
              </a:xfrm>
              <a:custGeom>
                <a:rect b="b" l="l" r="r" t="t"/>
                <a:pathLst>
                  <a:path extrusionOk="0" h="120000" w="120000">
                    <a:moveTo>
                      <a:pt x="0" y="0"/>
                    </a:moveTo>
                    <a:cubicBezTo>
                      <a:pt x="1201" y="0"/>
                      <a:pt x="1201" y="0"/>
                      <a:pt x="2403" y="1201"/>
                    </a:cubicBezTo>
                    <a:cubicBezTo>
                      <a:pt x="1201" y="0"/>
                      <a:pt x="1201" y="0"/>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91" name="Google Shape;1791;p29"/>
              <p:cNvSpPr/>
              <p:nvPr/>
            </p:nvSpPr>
            <p:spPr>
              <a:xfrm>
                <a:off x="9012297" y="3206537"/>
                <a:ext cx="14584" cy="14584"/>
              </a:xfrm>
              <a:custGeom>
                <a:rect b="b" l="l" r="r" t="t"/>
                <a:pathLst>
                  <a:path extrusionOk="0" h="120000" w="120000">
                    <a:moveTo>
                      <a:pt x="0" y="0"/>
                    </a:moveTo>
                    <a:cubicBezTo>
                      <a:pt x="1201" y="0"/>
                      <a:pt x="1201" y="0"/>
                      <a:pt x="2403" y="1201"/>
                    </a:cubicBezTo>
                    <a:cubicBezTo>
                      <a:pt x="1201" y="0"/>
                      <a:pt x="1201" y="0"/>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92" name="Google Shape;1792;p29"/>
              <p:cNvSpPr/>
              <p:nvPr/>
            </p:nvSpPr>
            <p:spPr>
              <a:xfrm>
                <a:off x="9016964" y="3208141"/>
                <a:ext cx="14584" cy="14584"/>
              </a:xfrm>
              <a:custGeom>
                <a:rect b="b" l="l" r="r" t="t"/>
                <a:pathLst>
                  <a:path extrusionOk="0" h="120000" w="120000">
                    <a:moveTo>
                      <a:pt x="0" y="0"/>
                    </a:moveTo>
                    <a:cubicBezTo>
                      <a:pt x="2403" y="1201"/>
                      <a:pt x="4797" y="1201"/>
                      <a:pt x="7200" y="2403"/>
                    </a:cubicBezTo>
                    <a:cubicBezTo>
                      <a:pt x="4797" y="1201"/>
                      <a:pt x="2403" y="0"/>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93" name="Google Shape;1793;p29"/>
              <p:cNvSpPr/>
              <p:nvPr/>
            </p:nvSpPr>
            <p:spPr>
              <a:xfrm>
                <a:off x="9095133" y="3130264"/>
                <a:ext cx="14584" cy="14584"/>
              </a:xfrm>
              <a:custGeom>
                <a:rect b="b" l="l" r="r" t="t"/>
                <a:pathLst>
                  <a:path extrusionOk="0" h="120000" w="120000">
                    <a:moveTo>
                      <a:pt x="0" y="3596"/>
                    </a:moveTo>
                    <a:cubicBezTo>
                      <a:pt x="2403" y="2403"/>
                      <a:pt x="5998" y="1201"/>
                      <a:pt x="9602" y="0"/>
                    </a:cubicBezTo>
                    <a:cubicBezTo>
                      <a:pt x="5998" y="1201"/>
                      <a:pt x="3596" y="2403"/>
                      <a:pt x="0" y="3596"/>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94" name="Google Shape;1794;p29"/>
              <p:cNvSpPr/>
              <p:nvPr/>
            </p:nvSpPr>
            <p:spPr>
              <a:xfrm>
                <a:off x="9105342" y="3124430"/>
                <a:ext cx="14584" cy="14584"/>
              </a:xfrm>
              <a:custGeom>
                <a:rect b="b" l="l" r="r" t="t"/>
                <a:pathLst>
                  <a:path extrusionOk="0" h="120000" w="120000">
                    <a:moveTo>
                      <a:pt x="0" y="7200"/>
                    </a:moveTo>
                    <a:cubicBezTo>
                      <a:pt x="3596" y="4797"/>
                      <a:pt x="8401" y="2403"/>
                      <a:pt x="11997" y="0"/>
                    </a:cubicBezTo>
                    <a:cubicBezTo>
                      <a:pt x="8401" y="2403"/>
                      <a:pt x="4797" y="4797"/>
                      <a:pt x="0" y="720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95" name="Google Shape;1795;p29"/>
              <p:cNvSpPr/>
              <p:nvPr/>
            </p:nvSpPr>
            <p:spPr>
              <a:xfrm>
                <a:off x="9101550" y="3126764"/>
                <a:ext cx="14584" cy="14584"/>
              </a:xfrm>
              <a:custGeom>
                <a:rect b="b" l="l" r="r" t="t"/>
                <a:pathLst>
                  <a:path extrusionOk="0" h="120000" w="120000">
                    <a:moveTo>
                      <a:pt x="0" y="7200"/>
                    </a:moveTo>
                    <a:cubicBezTo>
                      <a:pt x="3596" y="4797"/>
                      <a:pt x="8401" y="2403"/>
                      <a:pt x="11997" y="0"/>
                    </a:cubicBezTo>
                    <a:cubicBezTo>
                      <a:pt x="8401" y="2403"/>
                      <a:pt x="3596" y="4797"/>
                      <a:pt x="0" y="720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96" name="Google Shape;1796;p29"/>
              <p:cNvSpPr/>
              <p:nvPr/>
            </p:nvSpPr>
            <p:spPr>
              <a:xfrm>
                <a:off x="9098195" y="3128660"/>
                <a:ext cx="14584" cy="14584"/>
              </a:xfrm>
              <a:custGeom>
                <a:rect b="b" l="l" r="r" t="t"/>
                <a:pathLst>
                  <a:path extrusionOk="0" h="120000" w="120000">
                    <a:moveTo>
                      <a:pt x="0" y="5998"/>
                    </a:moveTo>
                    <a:cubicBezTo>
                      <a:pt x="3596" y="4797"/>
                      <a:pt x="7200" y="2403"/>
                      <a:pt x="10795" y="0"/>
                    </a:cubicBezTo>
                    <a:cubicBezTo>
                      <a:pt x="7200" y="2403"/>
                      <a:pt x="3596" y="4797"/>
                      <a:pt x="0" y="5998"/>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1797" name="Google Shape;1797;p29"/>
              <p:cNvGrpSpPr/>
              <p:nvPr/>
            </p:nvGrpSpPr>
            <p:grpSpPr>
              <a:xfrm>
                <a:off x="8128811" y="3017969"/>
                <a:ext cx="1168599" cy="1283373"/>
                <a:chOff x="8128811" y="3017969"/>
                <a:chExt cx="1168599" cy="1283373"/>
              </a:xfrm>
            </p:grpSpPr>
            <p:sp>
              <p:nvSpPr>
                <p:cNvPr id="1798" name="Google Shape;1798;p29"/>
                <p:cNvSpPr/>
                <p:nvPr/>
              </p:nvSpPr>
              <p:spPr>
                <a:xfrm>
                  <a:off x="9274513" y="3725574"/>
                  <a:ext cx="14584" cy="14584"/>
                </a:xfrm>
                <a:custGeom>
                  <a:rect b="b" l="l" r="r" t="t"/>
                  <a:pathLst>
                    <a:path extrusionOk="0" h="120000" w="120000">
                      <a:moveTo>
                        <a:pt x="0" y="0"/>
                      </a:moveTo>
                      <a:cubicBezTo>
                        <a:pt x="2403" y="4797"/>
                        <a:pt x="4797" y="9602"/>
                        <a:pt x="9602" y="14399"/>
                      </a:cubicBezTo>
                      <a:cubicBezTo>
                        <a:pt x="5998" y="9602"/>
                        <a:pt x="2403" y="4797"/>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99" name="Google Shape;1799;p29"/>
                <p:cNvSpPr/>
                <p:nvPr/>
              </p:nvSpPr>
              <p:spPr>
                <a:xfrm>
                  <a:off x="9275680" y="3727178"/>
                  <a:ext cx="14584" cy="14584"/>
                </a:xfrm>
                <a:custGeom>
                  <a:rect b="b" l="l" r="r" t="t"/>
                  <a:pathLst>
                    <a:path extrusionOk="0" h="120000" w="120000">
                      <a:moveTo>
                        <a:pt x="0" y="0"/>
                      </a:moveTo>
                      <a:cubicBezTo>
                        <a:pt x="4797" y="4797"/>
                        <a:pt x="9602" y="9602"/>
                        <a:pt x="15601" y="14399"/>
                      </a:cubicBezTo>
                      <a:cubicBezTo>
                        <a:pt x="9602" y="9602"/>
                        <a:pt x="4797" y="4797"/>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00" name="Google Shape;1800;p29"/>
                <p:cNvSpPr/>
                <p:nvPr/>
              </p:nvSpPr>
              <p:spPr>
                <a:xfrm>
                  <a:off x="9274222" y="3722074"/>
                  <a:ext cx="14584" cy="14584"/>
                </a:xfrm>
                <a:custGeom>
                  <a:rect b="b" l="l" r="r" t="t"/>
                  <a:pathLst>
                    <a:path extrusionOk="0" h="120000" w="120000">
                      <a:moveTo>
                        <a:pt x="1201" y="0"/>
                      </a:moveTo>
                      <a:cubicBezTo>
                        <a:pt x="0" y="2403"/>
                        <a:pt x="0" y="5998"/>
                        <a:pt x="0" y="8401"/>
                      </a:cubicBezTo>
                      <a:cubicBezTo>
                        <a:pt x="0" y="5998"/>
                        <a:pt x="0" y="2403"/>
                        <a:pt x="1201"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01" name="Google Shape;1801;p29"/>
                <p:cNvSpPr/>
                <p:nvPr/>
              </p:nvSpPr>
              <p:spPr>
                <a:xfrm>
                  <a:off x="9275680" y="3718574"/>
                  <a:ext cx="14584" cy="14584"/>
                </a:xfrm>
                <a:custGeom>
                  <a:rect b="b" l="l" r="r" t="t"/>
                  <a:pathLst>
                    <a:path extrusionOk="0" h="120000" w="120000">
                      <a:moveTo>
                        <a:pt x="0" y="8401"/>
                      </a:moveTo>
                      <a:cubicBezTo>
                        <a:pt x="2403" y="5998"/>
                        <a:pt x="4797" y="2403"/>
                        <a:pt x="7200" y="0"/>
                      </a:cubicBezTo>
                      <a:cubicBezTo>
                        <a:pt x="3596" y="3596"/>
                        <a:pt x="1201" y="5998"/>
                        <a:pt x="0" y="8401"/>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02" name="Google Shape;1802;p29"/>
                <p:cNvSpPr/>
                <p:nvPr/>
              </p:nvSpPr>
              <p:spPr>
                <a:xfrm>
                  <a:off x="9274513" y="3720324"/>
                  <a:ext cx="14584" cy="14584"/>
                </a:xfrm>
                <a:custGeom>
                  <a:rect b="b" l="l" r="r" t="t"/>
                  <a:pathLst>
                    <a:path extrusionOk="0" h="120000" w="120000">
                      <a:moveTo>
                        <a:pt x="4797" y="0"/>
                      </a:moveTo>
                      <a:cubicBezTo>
                        <a:pt x="3596" y="2403"/>
                        <a:pt x="1201" y="5998"/>
                        <a:pt x="0" y="8401"/>
                      </a:cubicBezTo>
                      <a:cubicBezTo>
                        <a:pt x="2403" y="5998"/>
                        <a:pt x="3596" y="3596"/>
                        <a:pt x="4797"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03" name="Google Shape;1803;p29"/>
                <p:cNvSpPr/>
                <p:nvPr/>
              </p:nvSpPr>
              <p:spPr>
                <a:xfrm>
                  <a:off x="9274076" y="3723824"/>
                  <a:ext cx="14584" cy="14584"/>
                </a:xfrm>
                <a:custGeom>
                  <a:rect b="b" l="l" r="r" t="t"/>
                  <a:pathLst>
                    <a:path extrusionOk="0" h="120000" w="120000">
                      <a:moveTo>
                        <a:pt x="0" y="0"/>
                      </a:moveTo>
                      <a:cubicBezTo>
                        <a:pt x="0" y="3596"/>
                        <a:pt x="1201" y="5998"/>
                        <a:pt x="2403" y="9602"/>
                      </a:cubicBezTo>
                      <a:cubicBezTo>
                        <a:pt x="1201" y="5998"/>
                        <a:pt x="0" y="3596"/>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04" name="Google Shape;1804;p29"/>
                <p:cNvSpPr/>
                <p:nvPr/>
              </p:nvSpPr>
              <p:spPr>
                <a:xfrm>
                  <a:off x="9278159" y="3729512"/>
                  <a:ext cx="14584" cy="14584"/>
                </a:xfrm>
                <a:custGeom>
                  <a:rect b="b" l="l" r="r" t="t"/>
                  <a:pathLst>
                    <a:path extrusionOk="0" h="120000" w="120000">
                      <a:moveTo>
                        <a:pt x="15601" y="14399"/>
                      </a:moveTo>
                      <a:cubicBezTo>
                        <a:pt x="9602" y="9602"/>
                        <a:pt x="4797" y="4797"/>
                        <a:pt x="0" y="0"/>
                      </a:cubicBezTo>
                      <a:cubicBezTo>
                        <a:pt x="4797" y="3596"/>
                        <a:pt x="9602" y="8401"/>
                        <a:pt x="15601" y="14399"/>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05" name="Google Shape;1805;p29"/>
                <p:cNvSpPr/>
                <p:nvPr/>
              </p:nvSpPr>
              <p:spPr>
                <a:xfrm>
                  <a:off x="9282826" y="3733741"/>
                  <a:ext cx="14584" cy="14584"/>
                </a:xfrm>
                <a:custGeom>
                  <a:rect b="b" l="l" r="r" t="t"/>
                  <a:pathLst>
                    <a:path extrusionOk="0" h="120000" w="120000">
                      <a:moveTo>
                        <a:pt x="0" y="0"/>
                      </a:moveTo>
                      <a:cubicBezTo>
                        <a:pt x="8401" y="7200"/>
                        <a:pt x="16802" y="14399"/>
                        <a:pt x="26396" y="22800"/>
                      </a:cubicBezTo>
                      <a:lnTo>
                        <a:pt x="26396" y="22800"/>
                      </a:lnTo>
                      <a:cubicBezTo>
                        <a:pt x="16802" y="14399"/>
                        <a:pt x="8401" y="7200"/>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06" name="Google Shape;1806;p29"/>
                <p:cNvSpPr/>
                <p:nvPr/>
              </p:nvSpPr>
              <p:spPr>
                <a:xfrm>
                  <a:off x="9280201" y="3731407"/>
                  <a:ext cx="14584" cy="14584"/>
                </a:xfrm>
                <a:custGeom>
                  <a:rect b="b" l="l" r="r" t="t"/>
                  <a:pathLst>
                    <a:path extrusionOk="0" h="120000" w="120000">
                      <a:moveTo>
                        <a:pt x="21599" y="19196"/>
                      </a:moveTo>
                      <a:cubicBezTo>
                        <a:pt x="14399" y="13198"/>
                        <a:pt x="7200" y="5998"/>
                        <a:pt x="0" y="0"/>
                      </a:cubicBezTo>
                      <a:cubicBezTo>
                        <a:pt x="7200" y="5998"/>
                        <a:pt x="14399" y="11997"/>
                        <a:pt x="21599" y="19196"/>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07" name="Google Shape;1807;p29"/>
                <p:cNvSpPr/>
                <p:nvPr/>
              </p:nvSpPr>
              <p:spPr>
                <a:xfrm>
                  <a:off x="8128811" y="3017969"/>
                  <a:ext cx="991698" cy="1283373"/>
                </a:xfrm>
                <a:custGeom>
                  <a:rect b="b" l="l" r="r" t="t"/>
                  <a:pathLst>
                    <a:path extrusionOk="0" h="1283373" w="991697">
                      <a:moveTo>
                        <a:pt x="868902" y="1005260"/>
                      </a:moveTo>
                      <a:lnTo>
                        <a:pt x="829526" y="989510"/>
                      </a:lnTo>
                      <a:lnTo>
                        <a:pt x="812463" y="956696"/>
                      </a:lnTo>
                      <a:lnTo>
                        <a:pt x="782274" y="944884"/>
                      </a:lnTo>
                      <a:lnTo>
                        <a:pt x="749461" y="935696"/>
                      </a:lnTo>
                      <a:lnTo>
                        <a:pt x="725835" y="885819"/>
                      </a:lnTo>
                      <a:lnTo>
                        <a:pt x="729773" y="868756"/>
                      </a:lnTo>
                      <a:lnTo>
                        <a:pt x="717960" y="843818"/>
                      </a:lnTo>
                      <a:lnTo>
                        <a:pt x="703522" y="829380"/>
                      </a:lnTo>
                      <a:lnTo>
                        <a:pt x="681209" y="804442"/>
                      </a:lnTo>
                      <a:lnTo>
                        <a:pt x="686459" y="786066"/>
                      </a:lnTo>
                      <a:lnTo>
                        <a:pt x="696959" y="791316"/>
                      </a:lnTo>
                      <a:lnTo>
                        <a:pt x="711397" y="800504"/>
                      </a:lnTo>
                      <a:cubicBezTo>
                        <a:pt x="711397" y="800504"/>
                        <a:pt x="717960" y="786066"/>
                        <a:pt x="719273" y="782129"/>
                      </a:cubicBezTo>
                      <a:cubicBezTo>
                        <a:pt x="720585" y="778191"/>
                        <a:pt x="731085" y="766378"/>
                        <a:pt x="731085" y="766378"/>
                      </a:cubicBezTo>
                      <a:cubicBezTo>
                        <a:pt x="731085" y="766378"/>
                        <a:pt x="766524" y="766378"/>
                        <a:pt x="771774" y="766378"/>
                      </a:cubicBezTo>
                      <a:cubicBezTo>
                        <a:pt x="777024" y="766378"/>
                        <a:pt x="774399" y="750628"/>
                        <a:pt x="774399" y="750628"/>
                      </a:cubicBezTo>
                      <a:lnTo>
                        <a:pt x="795400" y="745377"/>
                      </a:lnTo>
                      <a:cubicBezTo>
                        <a:pt x="795400" y="745377"/>
                        <a:pt x="809838" y="737502"/>
                        <a:pt x="812463" y="733564"/>
                      </a:cubicBezTo>
                      <a:cubicBezTo>
                        <a:pt x="815088" y="729627"/>
                        <a:pt x="821651" y="723064"/>
                        <a:pt x="821651" y="723064"/>
                      </a:cubicBezTo>
                      <a:lnTo>
                        <a:pt x="840172" y="723064"/>
                      </a:lnTo>
                      <a:lnTo>
                        <a:pt x="858547" y="709939"/>
                      </a:lnTo>
                      <a:cubicBezTo>
                        <a:pt x="858547" y="709939"/>
                        <a:pt x="866423" y="698126"/>
                        <a:pt x="866423" y="694188"/>
                      </a:cubicBezTo>
                      <a:cubicBezTo>
                        <a:pt x="866423" y="690251"/>
                        <a:pt x="886111" y="690251"/>
                        <a:pt x="886111" y="690251"/>
                      </a:cubicBezTo>
                      <a:cubicBezTo>
                        <a:pt x="886111" y="690251"/>
                        <a:pt x="911049" y="674500"/>
                        <a:pt x="914987" y="669250"/>
                      </a:cubicBezTo>
                      <a:cubicBezTo>
                        <a:pt x="918924" y="664000"/>
                        <a:pt x="916299" y="660062"/>
                        <a:pt x="916299" y="660062"/>
                      </a:cubicBezTo>
                      <a:lnTo>
                        <a:pt x="914987" y="649562"/>
                      </a:lnTo>
                      <a:lnTo>
                        <a:pt x="954363" y="642999"/>
                      </a:lnTo>
                      <a:lnTo>
                        <a:pt x="954363" y="653499"/>
                      </a:lnTo>
                      <a:lnTo>
                        <a:pt x="956988" y="667937"/>
                      </a:lnTo>
                      <a:lnTo>
                        <a:pt x="977989" y="662687"/>
                      </a:lnTo>
                      <a:lnTo>
                        <a:pt x="986010" y="653354"/>
                      </a:lnTo>
                      <a:lnTo>
                        <a:pt x="1000448" y="562497"/>
                      </a:lnTo>
                      <a:lnTo>
                        <a:pt x="988052" y="548059"/>
                      </a:lnTo>
                      <a:lnTo>
                        <a:pt x="959176" y="517141"/>
                      </a:lnTo>
                      <a:cubicBezTo>
                        <a:pt x="959176" y="517141"/>
                        <a:pt x="957134" y="477911"/>
                        <a:pt x="955092" y="471640"/>
                      </a:cubicBezTo>
                      <a:cubicBezTo>
                        <a:pt x="953051" y="465514"/>
                        <a:pt x="946779" y="432409"/>
                        <a:pt x="946779" y="432409"/>
                      </a:cubicBezTo>
                      <a:lnTo>
                        <a:pt x="936425" y="370428"/>
                      </a:lnTo>
                      <a:lnTo>
                        <a:pt x="907549" y="353949"/>
                      </a:lnTo>
                      <a:lnTo>
                        <a:pt x="872402" y="331198"/>
                      </a:lnTo>
                      <a:lnTo>
                        <a:pt x="872402" y="310489"/>
                      </a:lnTo>
                      <a:lnTo>
                        <a:pt x="899236" y="281613"/>
                      </a:lnTo>
                      <a:lnTo>
                        <a:pt x="901278" y="254779"/>
                      </a:lnTo>
                      <a:lnTo>
                        <a:pt x="876486" y="215548"/>
                      </a:lnTo>
                      <a:lnTo>
                        <a:pt x="873569" y="184922"/>
                      </a:lnTo>
                      <a:cubicBezTo>
                        <a:pt x="863214" y="181276"/>
                        <a:pt x="854027" y="177922"/>
                        <a:pt x="854027" y="177922"/>
                      </a:cubicBezTo>
                      <a:cubicBezTo>
                        <a:pt x="854027" y="177922"/>
                        <a:pt x="833463" y="164213"/>
                        <a:pt x="831130" y="157359"/>
                      </a:cubicBezTo>
                      <a:cubicBezTo>
                        <a:pt x="828797" y="150505"/>
                        <a:pt x="840318" y="145838"/>
                        <a:pt x="812754" y="129796"/>
                      </a:cubicBezTo>
                      <a:cubicBezTo>
                        <a:pt x="785191" y="113754"/>
                        <a:pt x="773816" y="111420"/>
                        <a:pt x="773816" y="111420"/>
                      </a:cubicBezTo>
                      <a:lnTo>
                        <a:pt x="714168" y="99899"/>
                      </a:lnTo>
                      <a:lnTo>
                        <a:pt x="695793" y="72335"/>
                      </a:lnTo>
                      <a:lnTo>
                        <a:pt x="695793" y="63148"/>
                      </a:lnTo>
                      <a:lnTo>
                        <a:pt x="679750" y="74669"/>
                      </a:lnTo>
                      <a:lnTo>
                        <a:pt x="652187" y="111274"/>
                      </a:lnTo>
                      <a:cubicBezTo>
                        <a:pt x="652187" y="111274"/>
                        <a:pt x="610915" y="111274"/>
                        <a:pt x="606394" y="118129"/>
                      </a:cubicBezTo>
                      <a:cubicBezTo>
                        <a:pt x="601873" y="124983"/>
                        <a:pt x="592685" y="141025"/>
                        <a:pt x="592685" y="141025"/>
                      </a:cubicBezTo>
                      <a:lnTo>
                        <a:pt x="569789" y="166255"/>
                      </a:lnTo>
                      <a:lnTo>
                        <a:pt x="535371" y="163922"/>
                      </a:lnTo>
                      <a:cubicBezTo>
                        <a:pt x="535371" y="163922"/>
                        <a:pt x="507808" y="154734"/>
                        <a:pt x="507808" y="147880"/>
                      </a:cubicBezTo>
                      <a:cubicBezTo>
                        <a:pt x="507808" y="141025"/>
                        <a:pt x="514662" y="122650"/>
                        <a:pt x="514662" y="122650"/>
                      </a:cubicBezTo>
                      <a:lnTo>
                        <a:pt x="519183" y="95086"/>
                      </a:lnTo>
                      <a:lnTo>
                        <a:pt x="519183" y="76711"/>
                      </a:lnTo>
                      <a:cubicBezTo>
                        <a:pt x="519183" y="76711"/>
                        <a:pt x="503141" y="81232"/>
                        <a:pt x="496286" y="81232"/>
                      </a:cubicBezTo>
                      <a:cubicBezTo>
                        <a:pt x="489432" y="81232"/>
                        <a:pt x="475723" y="83565"/>
                        <a:pt x="475723" y="83565"/>
                      </a:cubicBezTo>
                      <a:lnTo>
                        <a:pt x="450493" y="83565"/>
                      </a:lnTo>
                      <a:lnTo>
                        <a:pt x="425263" y="83565"/>
                      </a:lnTo>
                      <a:cubicBezTo>
                        <a:pt x="425263" y="83565"/>
                        <a:pt x="416075" y="83565"/>
                        <a:pt x="416075" y="74377"/>
                      </a:cubicBezTo>
                      <a:cubicBezTo>
                        <a:pt x="416075" y="65190"/>
                        <a:pt x="413742" y="35438"/>
                        <a:pt x="413742" y="35438"/>
                      </a:cubicBezTo>
                      <a:lnTo>
                        <a:pt x="390116" y="21730"/>
                      </a:lnTo>
                      <a:lnTo>
                        <a:pt x="372470" y="21730"/>
                      </a:lnTo>
                      <a:lnTo>
                        <a:pt x="309905" y="9479"/>
                      </a:lnTo>
                      <a:lnTo>
                        <a:pt x="274321" y="0"/>
                      </a:lnTo>
                      <a:lnTo>
                        <a:pt x="274029" y="10354"/>
                      </a:lnTo>
                      <a:lnTo>
                        <a:pt x="308447" y="67669"/>
                      </a:lnTo>
                      <a:lnTo>
                        <a:pt x="317635" y="81378"/>
                      </a:lnTo>
                      <a:lnTo>
                        <a:pt x="292405" y="101941"/>
                      </a:lnTo>
                      <a:lnTo>
                        <a:pt x="310780" y="113462"/>
                      </a:lnTo>
                      <a:lnTo>
                        <a:pt x="319968" y="127171"/>
                      </a:lnTo>
                      <a:lnTo>
                        <a:pt x="315447" y="138692"/>
                      </a:lnTo>
                      <a:lnTo>
                        <a:pt x="306260" y="143213"/>
                      </a:lnTo>
                      <a:lnTo>
                        <a:pt x="315447" y="152401"/>
                      </a:lnTo>
                      <a:cubicBezTo>
                        <a:pt x="315447" y="152401"/>
                        <a:pt x="313114" y="150067"/>
                        <a:pt x="333823" y="159255"/>
                      </a:cubicBezTo>
                      <a:cubicBezTo>
                        <a:pt x="354386" y="168443"/>
                        <a:pt x="354386" y="168443"/>
                        <a:pt x="354386" y="168443"/>
                      </a:cubicBezTo>
                      <a:lnTo>
                        <a:pt x="377283" y="182151"/>
                      </a:lnTo>
                      <a:lnTo>
                        <a:pt x="397846" y="223423"/>
                      </a:lnTo>
                      <a:lnTo>
                        <a:pt x="381804" y="223423"/>
                      </a:lnTo>
                      <a:lnTo>
                        <a:pt x="361240" y="223423"/>
                      </a:lnTo>
                      <a:lnTo>
                        <a:pt x="349719" y="209715"/>
                      </a:lnTo>
                      <a:lnTo>
                        <a:pt x="322156" y="198194"/>
                      </a:lnTo>
                      <a:cubicBezTo>
                        <a:pt x="322156" y="198194"/>
                        <a:pt x="338198" y="193673"/>
                        <a:pt x="312968" y="193673"/>
                      </a:cubicBezTo>
                      <a:cubicBezTo>
                        <a:pt x="287738" y="193673"/>
                        <a:pt x="290072" y="182151"/>
                        <a:pt x="287738" y="193673"/>
                      </a:cubicBezTo>
                      <a:cubicBezTo>
                        <a:pt x="285405" y="205194"/>
                        <a:pt x="285405" y="205194"/>
                        <a:pt x="285405" y="205194"/>
                      </a:cubicBezTo>
                      <a:lnTo>
                        <a:pt x="271696" y="239612"/>
                      </a:lnTo>
                      <a:cubicBezTo>
                        <a:pt x="271696" y="239612"/>
                        <a:pt x="244133" y="216715"/>
                        <a:pt x="244133" y="239612"/>
                      </a:cubicBezTo>
                      <a:cubicBezTo>
                        <a:pt x="244133" y="262508"/>
                        <a:pt x="221236" y="262508"/>
                        <a:pt x="221236" y="262508"/>
                      </a:cubicBezTo>
                      <a:lnTo>
                        <a:pt x="216715" y="223569"/>
                      </a:lnTo>
                      <a:lnTo>
                        <a:pt x="182297" y="216715"/>
                      </a:lnTo>
                      <a:lnTo>
                        <a:pt x="145692" y="223569"/>
                      </a:lnTo>
                      <a:cubicBezTo>
                        <a:pt x="145692" y="223569"/>
                        <a:pt x="131983" y="235091"/>
                        <a:pt x="131983" y="241945"/>
                      </a:cubicBezTo>
                      <a:cubicBezTo>
                        <a:pt x="131983" y="248799"/>
                        <a:pt x="111420" y="244278"/>
                        <a:pt x="131983" y="260320"/>
                      </a:cubicBezTo>
                      <a:cubicBezTo>
                        <a:pt x="152547" y="276363"/>
                        <a:pt x="159547" y="280884"/>
                        <a:pt x="159547" y="280884"/>
                      </a:cubicBezTo>
                      <a:lnTo>
                        <a:pt x="129212" y="296926"/>
                      </a:lnTo>
                      <a:lnTo>
                        <a:pt x="129796" y="298384"/>
                      </a:lnTo>
                      <a:lnTo>
                        <a:pt x="128337" y="316760"/>
                      </a:lnTo>
                      <a:lnTo>
                        <a:pt x="142046" y="332073"/>
                      </a:lnTo>
                      <a:lnTo>
                        <a:pt x="120608" y="393179"/>
                      </a:lnTo>
                      <a:cubicBezTo>
                        <a:pt x="120608" y="393179"/>
                        <a:pt x="79336" y="388658"/>
                        <a:pt x="80940" y="399304"/>
                      </a:cubicBezTo>
                      <a:cubicBezTo>
                        <a:pt x="82544" y="409950"/>
                        <a:pt x="90128" y="423805"/>
                        <a:pt x="90128" y="423805"/>
                      </a:cubicBezTo>
                      <a:lnTo>
                        <a:pt x="123670" y="429930"/>
                      </a:lnTo>
                      <a:lnTo>
                        <a:pt x="108358" y="475723"/>
                      </a:lnTo>
                      <a:lnTo>
                        <a:pt x="85461" y="503286"/>
                      </a:lnTo>
                      <a:lnTo>
                        <a:pt x="84003" y="521662"/>
                      </a:lnTo>
                      <a:lnTo>
                        <a:pt x="4521" y="524725"/>
                      </a:lnTo>
                      <a:lnTo>
                        <a:pt x="16771" y="570518"/>
                      </a:lnTo>
                      <a:lnTo>
                        <a:pt x="38209" y="608727"/>
                      </a:lnTo>
                      <a:lnTo>
                        <a:pt x="22897" y="642270"/>
                      </a:lnTo>
                      <a:lnTo>
                        <a:pt x="0" y="688063"/>
                      </a:lnTo>
                      <a:cubicBezTo>
                        <a:pt x="0" y="688063"/>
                        <a:pt x="12250" y="691126"/>
                        <a:pt x="12250" y="697251"/>
                      </a:cubicBezTo>
                      <a:cubicBezTo>
                        <a:pt x="12250" y="703376"/>
                        <a:pt x="12250" y="720147"/>
                        <a:pt x="12250" y="720147"/>
                      </a:cubicBezTo>
                      <a:cubicBezTo>
                        <a:pt x="12250" y="720147"/>
                        <a:pt x="3063" y="736919"/>
                        <a:pt x="10792" y="739981"/>
                      </a:cubicBezTo>
                      <a:cubicBezTo>
                        <a:pt x="18375" y="743044"/>
                        <a:pt x="16917" y="765940"/>
                        <a:pt x="16917" y="765940"/>
                      </a:cubicBezTo>
                      <a:cubicBezTo>
                        <a:pt x="16917" y="765940"/>
                        <a:pt x="23042" y="782712"/>
                        <a:pt x="27563" y="784316"/>
                      </a:cubicBezTo>
                      <a:cubicBezTo>
                        <a:pt x="32084" y="785774"/>
                        <a:pt x="49002" y="796566"/>
                        <a:pt x="49002" y="796566"/>
                      </a:cubicBezTo>
                      <a:lnTo>
                        <a:pt x="44481" y="805754"/>
                      </a:lnTo>
                      <a:lnTo>
                        <a:pt x="15459" y="831713"/>
                      </a:lnTo>
                      <a:lnTo>
                        <a:pt x="27709" y="871381"/>
                      </a:lnTo>
                      <a:lnTo>
                        <a:pt x="53668" y="888153"/>
                      </a:lnTo>
                      <a:lnTo>
                        <a:pt x="21584" y="940071"/>
                      </a:lnTo>
                      <a:cubicBezTo>
                        <a:pt x="21584" y="940071"/>
                        <a:pt x="62856" y="990531"/>
                        <a:pt x="68981" y="991989"/>
                      </a:cubicBezTo>
                      <a:cubicBezTo>
                        <a:pt x="75106" y="993447"/>
                        <a:pt x="240049" y="1027136"/>
                        <a:pt x="240049" y="1027136"/>
                      </a:cubicBezTo>
                      <a:lnTo>
                        <a:pt x="191193" y="1103555"/>
                      </a:lnTo>
                      <a:cubicBezTo>
                        <a:pt x="191193" y="1103555"/>
                        <a:pt x="191193" y="1181433"/>
                        <a:pt x="191193" y="1189162"/>
                      </a:cubicBezTo>
                      <a:cubicBezTo>
                        <a:pt x="191193" y="1196745"/>
                        <a:pt x="180547" y="1239622"/>
                        <a:pt x="180547" y="1239622"/>
                      </a:cubicBezTo>
                      <a:lnTo>
                        <a:pt x="180547" y="1255081"/>
                      </a:lnTo>
                      <a:cubicBezTo>
                        <a:pt x="180547" y="1255081"/>
                        <a:pt x="192798" y="1259602"/>
                        <a:pt x="197319" y="1261206"/>
                      </a:cubicBezTo>
                      <a:cubicBezTo>
                        <a:pt x="201840" y="1262810"/>
                        <a:pt x="223278" y="1264268"/>
                        <a:pt x="227945" y="1264268"/>
                      </a:cubicBezTo>
                      <a:cubicBezTo>
                        <a:pt x="232466" y="1264268"/>
                        <a:pt x="296634" y="1265727"/>
                        <a:pt x="296634" y="1265727"/>
                      </a:cubicBezTo>
                      <a:lnTo>
                        <a:pt x="289051" y="1239768"/>
                      </a:lnTo>
                      <a:lnTo>
                        <a:pt x="298238" y="1230580"/>
                      </a:lnTo>
                      <a:lnTo>
                        <a:pt x="345636" y="1236705"/>
                      </a:lnTo>
                      <a:cubicBezTo>
                        <a:pt x="345636" y="1236705"/>
                        <a:pt x="396096" y="1268789"/>
                        <a:pt x="405283" y="1273310"/>
                      </a:cubicBezTo>
                      <a:cubicBezTo>
                        <a:pt x="406888" y="1274185"/>
                        <a:pt x="409367" y="1275644"/>
                        <a:pt x="412575" y="1277540"/>
                      </a:cubicBezTo>
                      <a:lnTo>
                        <a:pt x="409805" y="1259602"/>
                      </a:lnTo>
                      <a:lnTo>
                        <a:pt x="448743" y="1252747"/>
                      </a:lnTo>
                      <a:cubicBezTo>
                        <a:pt x="448743" y="1252747"/>
                        <a:pt x="457931" y="1266456"/>
                        <a:pt x="464785" y="1273310"/>
                      </a:cubicBezTo>
                      <a:cubicBezTo>
                        <a:pt x="471640" y="1280165"/>
                        <a:pt x="496870" y="1293874"/>
                        <a:pt x="496870" y="1293874"/>
                      </a:cubicBezTo>
                      <a:lnTo>
                        <a:pt x="501391" y="1264123"/>
                      </a:lnTo>
                      <a:lnTo>
                        <a:pt x="572414" y="1266456"/>
                      </a:lnTo>
                      <a:lnTo>
                        <a:pt x="581602" y="1289353"/>
                      </a:lnTo>
                      <a:lnTo>
                        <a:pt x="666333" y="1270977"/>
                      </a:lnTo>
                      <a:lnTo>
                        <a:pt x="721314" y="1245747"/>
                      </a:lnTo>
                      <a:lnTo>
                        <a:pt x="737356" y="1220517"/>
                      </a:lnTo>
                      <a:lnTo>
                        <a:pt x="787816" y="1220517"/>
                      </a:lnTo>
                      <a:lnTo>
                        <a:pt x="824421" y="1243414"/>
                      </a:lnTo>
                      <a:lnTo>
                        <a:pt x="849651" y="1222851"/>
                      </a:lnTo>
                      <a:lnTo>
                        <a:pt x="829088" y="1193100"/>
                      </a:lnTo>
                      <a:lnTo>
                        <a:pt x="790150" y="1154161"/>
                      </a:lnTo>
                      <a:lnTo>
                        <a:pt x="801671" y="1126598"/>
                      </a:lnTo>
                      <a:lnTo>
                        <a:pt x="845276" y="1110555"/>
                      </a:lnTo>
                      <a:lnTo>
                        <a:pt x="842943" y="1073950"/>
                      </a:lnTo>
                      <a:lnTo>
                        <a:pt x="861318" y="1067095"/>
                      </a:lnTo>
                      <a:lnTo>
                        <a:pt x="870506" y="1071617"/>
                      </a:lnTo>
                      <a:lnTo>
                        <a:pt x="891069" y="1078471"/>
                      </a:lnTo>
                      <a:lnTo>
                        <a:pt x="901132" y="1024365"/>
                      </a:lnTo>
                      <a:lnTo>
                        <a:pt x="868902" y="1005260"/>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08" name="Google Shape;1808;p29"/>
                <p:cNvSpPr/>
                <p:nvPr/>
              </p:nvSpPr>
              <p:spPr>
                <a:xfrm>
                  <a:off x="9278743" y="3715074"/>
                  <a:ext cx="14584" cy="14584"/>
                </a:xfrm>
                <a:custGeom>
                  <a:rect b="b" l="l" r="r" t="t"/>
                  <a:pathLst>
                    <a:path extrusionOk="0" h="120000" w="120000">
                      <a:moveTo>
                        <a:pt x="14399" y="0"/>
                      </a:moveTo>
                      <a:cubicBezTo>
                        <a:pt x="9602" y="3596"/>
                        <a:pt x="4797" y="7200"/>
                        <a:pt x="0" y="10795"/>
                      </a:cubicBezTo>
                      <a:cubicBezTo>
                        <a:pt x="4797" y="7200"/>
                        <a:pt x="9602" y="3596"/>
                        <a:pt x="14399"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09" name="Google Shape;1809;p29"/>
                <p:cNvSpPr/>
                <p:nvPr/>
              </p:nvSpPr>
              <p:spPr>
                <a:xfrm>
                  <a:off x="9277139" y="3716969"/>
                  <a:ext cx="14584" cy="14584"/>
                </a:xfrm>
                <a:custGeom>
                  <a:rect b="b" l="l" r="r" t="t"/>
                  <a:pathLst>
                    <a:path extrusionOk="0" h="120000" w="120000">
                      <a:moveTo>
                        <a:pt x="9602" y="0"/>
                      </a:moveTo>
                      <a:cubicBezTo>
                        <a:pt x="5998" y="2403"/>
                        <a:pt x="2403" y="5998"/>
                        <a:pt x="0" y="8401"/>
                      </a:cubicBezTo>
                      <a:cubicBezTo>
                        <a:pt x="2403" y="5998"/>
                        <a:pt x="5998" y="2403"/>
                        <a:pt x="9602"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10" name="Google Shape;1810;p29"/>
                <p:cNvSpPr/>
                <p:nvPr/>
              </p:nvSpPr>
              <p:spPr>
                <a:xfrm>
                  <a:off x="9280785" y="3713469"/>
                  <a:ext cx="14584" cy="14584"/>
                </a:xfrm>
                <a:custGeom>
                  <a:rect b="b" l="l" r="r" t="t"/>
                  <a:pathLst>
                    <a:path extrusionOk="0" h="120000" w="120000">
                      <a:moveTo>
                        <a:pt x="0" y="11997"/>
                      </a:moveTo>
                      <a:cubicBezTo>
                        <a:pt x="5998" y="8401"/>
                        <a:pt x="11997" y="3596"/>
                        <a:pt x="17995" y="0"/>
                      </a:cubicBezTo>
                      <a:cubicBezTo>
                        <a:pt x="11997" y="3596"/>
                        <a:pt x="5998" y="7200"/>
                        <a:pt x="0" y="11997"/>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1811" name="Google Shape;1811;p29"/>
              <p:cNvSpPr/>
              <p:nvPr/>
            </p:nvSpPr>
            <p:spPr>
              <a:xfrm>
                <a:off x="8108685" y="4248549"/>
                <a:ext cx="539600" cy="320843"/>
              </a:xfrm>
              <a:custGeom>
                <a:rect b="b" l="l" r="r" t="t"/>
                <a:pathLst>
                  <a:path extrusionOk="0" h="320843" w="539600">
                    <a:moveTo>
                      <a:pt x="548642" y="155171"/>
                    </a:moveTo>
                    <a:lnTo>
                      <a:pt x="534933" y="136796"/>
                    </a:lnTo>
                    <a:lnTo>
                      <a:pt x="502849" y="150505"/>
                    </a:lnTo>
                    <a:lnTo>
                      <a:pt x="461577" y="138983"/>
                    </a:lnTo>
                    <a:cubicBezTo>
                      <a:pt x="461577" y="138983"/>
                      <a:pt x="438680" y="118420"/>
                      <a:pt x="436347" y="111420"/>
                    </a:cubicBezTo>
                    <a:cubicBezTo>
                      <a:pt x="434014" y="104565"/>
                      <a:pt x="438680" y="95378"/>
                      <a:pt x="438680" y="95378"/>
                    </a:cubicBezTo>
                    <a:lnTo>
                      <a:pt x="434159" y="58773"/>
                    </a:lnTo>
                    <a:lnTo>
                      <a:pt x="432263" y="46960"/>
                    </a:lnTo>
                    <a:cubicBezTo>
                      <a:pt x="429055" y="45064"/>
                      <a:pt x="426576" y="43605"/>
                      <a:pt x="424972" y="42730"/>
                    </a:cubicBezTo>
                    <a:cubicBezTo>
                      <a:pt x="415784" y="38209"/>
                      <a:pt x="365324" y="6125"/>
                      <a:pt x="365324" y="6125"/>
                    </a:cubicBezTo>
                    <a:lnTo>
                      <a:pt x="317927" y="0"/>
                    </a:lnTo>
                    <a:lnTo>
                      <a:pt x="308739" y="9188"/>
                    </a:lnTo>
                    <a:lnTo>
                      <a:pt x="316322" y="35147"/>
                    </a:lnTo>
                    <a:cubicBezTo>
                      <a:pt x="316322" y="35147"/>
                      <a:pt x="252154" y="33689"/>
                      <a:pt x="247633" y="33689"/>
                    </a:cubicBezTo>
                    <a:cubicBezTo>
                      <a:pt x="243112" y="33689"/>
                      <a:pt x="221674" y="32230"/>
                      <a:pt x="217007" y="30626"/>
                    </a:cubicBezTo>
                    <a:cubicBezTo>
                      <a:pt x="212340" y="29022"/>
                      <a:pt x="200236" y="24501"/>
                      <a:pt x="200236" y="24501"/>
                    </a:cubicBezTo>
                    <a:lnTo>
                      <a:pt x="184923" y="44334"/>
                    </a:lnTo>
                    <a:lnTo>
                      <a:pt x="183464" y="62710"/>
                    </a:lnTo>
                    <a:lnTo>
                      <a:pt x="137671" y="42876"/>
                    </a:lnTo>
                    <a:lnTo>
                      <a:pt x="131546" y="52064"/>
                    </a:lnTo>
                    <a:lnTo>
                      <a:pt x="139129" y="68835"/>
                    </a:lnTo>
                    <a:lnTo>
                      <a:pt x="87211" y="137525"/>
                    </a:lnTo>
                    <a:lnTo>
                      <a:pt x="24501" y="210881"/>
                    </a:lnTo>
                    <a:lnTo>
                      <a:pt x="0" y="276508"/>
                    </a:lnTo>
                    <a:lnTo>
                      <a:pt x="30626" y="277967"/>
                    </a:lnTo>
                    <a:lnTo>
                      <a:pt x="38210" y="239757"/>
                    </a:lnTo>
                    <a:lnTo>
                      <a:pt x="102378" y="226049"/>
                    </a:lnTo>
                    <a:lnTo>
                      <a:pt x="114629" y="267321"/>
                    </a:lnTo>
                    <a:lnTo>
                      <a:pt x="123816" y="314718"/>
                    </a:lnTo>
                    <a:lnTo>
                      <a:pt x="128775" y="319968"/>
                    </a:lnTo>
                    <a:lnTo>
                      <a:pt x="176464" y="324927"/>
                    </a:lnTo>
                    <a:lnTo>
                      <a:pt x="202277" y="315447"/>
                    </a:lnTo>
                    <a:lnTo>
                      <a:pt x="217736" y="317197"/>
                    </a:lnTo>
                    <a:lnTo>
                      <a:pt x="240049" y="317197"/>
                    </a:lnTo>
                    <a:lnTo>
                      <a:pt x="270092" y="282779"/>
                    </a:lnTo>
                    <a:lnTo>
                      <a:pt x="265863" y="260466"/>
                    </a:lnTo>
                    <a:lnTo>
                      <a:pt x="276217" y="239903"/>
                    </a:lnTo>
                    <a:lnTo>
                      <a:pt x="304510" y="230424"/>
                    </a:lnTo>
                    <a:lnTo>
                      <a:pt x="309614" y="269946"/>
                    </a:lnTo>
                    <a:cubicBezTo>
                      <a:pt x="309614" y="269946"/>
                      <a:pt x="337177" y="286280"/>
                      <a:pt x="340532" y="288030"/>
                    </a:cubicBezTo>
                    <a:cubicBezTo>
                      <a:pt x="344032" y="289780"/>
                      <a:pt x="343157" y="304364"/>
                      <a:pt x="343157" y="304364"/>
                    </a:cubicBezTo>
                    <a:cubicBezTo>
                      <a:pt x="343157" y="304364"/>
                      <a:pt x="356865" y="325802"/>
                      <a:pt x="361240" y="330177"/>
                    </a:cubicBezTo>
                    <a:cubicBezTo>
                      <a:pt x="365470" y="334406"/>
                      <a:pt x="382679" y="323322"/>
                      <a:pt x="382679" y="323322"/>
                    </a:cubicBezTo>
                    <a:lnTo>
                      <a:pt x="380054" y="312968"/>
                    </a:lnTo>
                    <a:lnTo>
                      <a:pt x="377428" y="294009"/>
                    </a:lnTo>
                    <a:lnTo>
                      <a:pt x="395512" y="258716"/>
                    </a:lnTo>
                    <a:lnTo>
                      <a:pt x="400617" y="225174"/>
                    </a:lnTo>
                    <a:lnTo>
                      <a:pt x="421180" y="225174"/>
                    </a:lnTo>
                    <a:lnTo>
                      <a:pt x="421180" y="252737"/>
                    </a:lnTo>
                    <a:lnTo>
                      <a:pt x="447868" y="251862"/>
                    </a:lnTo>
                    <a:lnTo>
                      <a:pt x="470181" y="239903"/>
                    </a:lnTo>
                    <a:lnTo>
                      <a:pt x="489140" y="242528"/>
                    </a:lnTo>
                    <a:lnTo>
                      <a:pt x="496870" y="257112"/>
                    </a:lnTo>
                    <a:lnTo>
                      <a:pt x="507224" y="260612"/>
                    </a:lnTo>
                    <a:lnTo>
                      <a:pt x="514079" y="256383"/>
                    </a:lnTo>
                    <a:lnTo>
                      <a:pt x="510579" y="240924"/>
                    </a:lnTo>
                    <a:lnTo>
                      <a:pt x="497745" y="213361"/>
                    </a:lnTo>
                    <a:lnTo>
                      <a:pt x="509704" y="203006"/>
                    </a:lnTo>
                    <a:lnTo>
                      <a:pt x="521662" y="193527"/>
                    </a:lnTo>
                    <a:lnTo>
                      <a:pt x="521662" y="213361"/>
                    </a:lnTo>
                    <a:cubicBezTo>
                      <a:pt x="521662" y="213361"/>
                      <a:pt x="534496" y="208256"/>
                      <a:pt x="540621" y="205631"/>
                    </a:cubicBezTo>
                    <a:cubicBezTo>
                      <a:pt x="546601" y="203006"/>
                      <a:pt x="551851" y="195277"/>
                      <a:pt x="551851" y="195277"/>
                    </a:cubicBezTo>
                    <a:lnTo>
                      <a:pt x="543246" y="178943"/>
                    </a:lnTo>
                    <a:lnTo>
                      <a:pt x="548642" y="155171"/>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12" name="Google Shape;1812;p29"/>
              <p:cNvSpPr/>
              <p:nvPr/>
            </p:nvSpPr>
            <p:spPr>
              <a:xfrm>
                <a:off x="7839761" y="3285290"/>
                <a:ext cx="437514" cy="437514"/>
              </a:xfrm>
              <a:custGeom>
                <a:rect b="b" l="l" r="r" t="t"/>
                <a:pathLst>
                  <a:path extrusionOk="0" h="437513" w="437513">
                    <a:moveTo>
                      <a:pt x="301301" y="430222"/>
                    </a:moveTo>
                    <a:cubicBezTo>
                      <a:pt x="301301" y="424097"/>
                      <a:pt x="289051" y="421034"/>
                      <a:pt x="289051" y="421034"/>
                    </a:cubicBezTo>
                    <a:lnTo>
                      <a:pt x="311947" y="375241"/>
                    </a:lnTo>
                    <a:lnTo>
                      <a:pt x="327260" y="341698"/>
                    </a:lnTo>
                    <a:lnTo>
                      <a:pt x="305822" y="303489"/>
                    </a:lnTo>
                    <a:lnTo>
                      <a:pt x="293571" y="257695"/>
                    </a:lnTo>
                    <a:lnTo>
                      <a:pt x="373053" y="254633"/>
                    </a:lnTo>
                    <a:lnTo>
                      <a:pt x="374512" y="236257"/>
                    </a:lnTo>
                    <a:lnTo>
                      <a:pt x="397408" y="208694"/>
                    </a:lnTo>
                    <a:lnTo>
                      <a:pt x="412721" y="162901"/>
                    </a:lnTo>
                    <a:lnTo>
                      <a:pt x="379178" y="156776"/>
                    </a:lnTo>
                    <a:cubicBezTo>
                      <a:pt x="379178" y="156776"/>
                      <a:pt x="371595" y="143067"/>
                      <a:pt x="369991" y="132275"/>
                    </a:cubicBezTo>
                    <a:cubicBezTo>
                      <a:pt x="368386" y="121483"/>
                      <a:pt x="409659" y="126150"/>
                      <a:pt x="409659" y="126150"/>
                    </a:cubicBezTo>
                    <a:lnTo>
                      <a:pt x="431097" y="65044"/>
                    </a:lnTo>
                    <a:lnTo>
                      <a:pt x="417388" y="49731"/>
                    </a:lnTo>
                    <a:lnTo>
                      <a:pt x="418846" y="31355"/>
                    </a:lnTo>
                    <a:lnTo>
                      <a:pt x="418263" y="29897"/>
                    </a:lnTo>
                    <a:lnTo>
                      <a:pt x="448597" y="13855"/>
                    </a:lnTo>
                    <a:lnTo>
                      <a:pt x="409659" y="34418"/>
                    </a:lnTo>
                    <a:lnTo>
                      <a:pt x="384428" y="0"/>
                    </a:lnTo>
                    <a:lnTo>
                      <a:pt x="333969" y="4521"/>
                    </a:lnTo>
                    <a:lnTo>
                      <a:pt x="297363" y="6854"/>
                    </a:lnTo>
                    <a:lnTo>
                      <a:pt x="285842" y="6854"/>
                    </a:lnTo>
                    <a:lnTo>
                      <a:pt x="256091" y="27417"/>
                    </a:lnTo>
                    <a:lnTo>
                      <a:pt x="226340" y="47981"/>
                    </a:lnTo>
                    <a:lnTo>
                      <a:pt x="226340" y="70877"/>
                    </a:lnTo>
                    <a:lnTo>
                      <a:pt x="242382" y="84586"/>
                    </a:lnTo>
                    <a:lnTo>
                      <a:pt x="260758" y="86919"/>
                    </a:lnTo>
                    <a:lnTo>
                      <a:pt x="265279" y="96107"/>
                    </a:lnTo>
                    <a:lnTo>
                      <a:pt x="260758" y="141900"/>
                    </a:lnTo>
                    <a:lnTo>
                      <a:pt x="258425" y="153421"/>
                    </a:lnTo>
                    <a:lnTo>
                      <a:pt x="198777" y="185506"/>
                    </a:lnTo>
                    <a:lnTo>
                      <a:pt x="187256" y="151088"/>
                    </a:lnTo>
                    <a:lnTo>
                      <a:pt x="196443" y="121337"/>
                    </a:lnTo>
                    <a:lnTo>
                      <a:pt x="207965" y="116816"/>
                    </a:lnTo>
                    <a:cubicBezTo>
                      <a:pt x="207965" y="116816"/>
                      <a:pt x="198777" y="109962"/>
                      <a:pt x="198777" y="98441"/>
                    </a:cubicBezTo>
                    <a:cubicBezTo>
                      <a:pt x="198777" y="86919"/>
                      <a:pt x="194256" y="75544"/>
                      <a:pt x="194256" y="75544"/>
                    </a:cubicBezTo>
                    <a:lnTo>
                      <a:pt x="169026" y="75544"/>
                    </a:lnTo>
                    <a:lnTo>
                      <a:pt x="157505" y="114483"/>
                    </a:lnTo>
                    <a:lnTo>
                      <a:pt x="150650" y="162609"/>
                    </a:lnTo>
                    <a:lnTo>
                      <a:pt x="141463" y="192360"/>
                    </a:lnTo>
                    <a:cubicBezTo>
                      <a:pt x="141463" y="192360"/>
                      <a:pt x="125420" y="231299"/>
                      <a:pt x="113899" y="233632"/>
                    </a:cubicBezTo>
                    <a:cubicBezTo>
                      <a:pt x="102378" y="235966"/>
                      <a:pt x="84148" y="238153"/>
                      <a:pt x="84148" y="238153"/>
                    </a:cubicBezTo>
                    <a:lnTo>
                      <a:pt x="93336" y="249674"/>
                    </a:lnTo>
                    <a:lnTo>
                      <a:pt x="123087" y="270238"/>
                    </a:lnTo>
                    <a:cubicBezTo>
                      <a:pt x="123087" y="270238"/>
                      <a:pt x="129941" y="272571"/>
                      <a:pt x="129941" y="279425"/>
                    </a:cubicBezTo>
                    <a:cubicBezTo>
                      <a:pt x="129941" y="286280"/>
                      <a:pt x="125420" y="295467"/>
                      <a:pt x="116233" y="297801"/>
                    </a:cubicBezTo>
                    <a:cubicBezTo>
                      <a:pt x="107045" y="300134"/>
                      <a:pt x="74961" y="313843"/>
                      <a:pt x="74961" y="313843"/>
                    </a:cubicBezTo>
                    <a:lnTo>
                      <a:pt x="49731" y="302322"/>
                    </a:lnTo>
                    <a:lnTo>
                      <a:pt x="36022" y="288613"/>
                    </a:lnTo>
                    <a:cubicBezTo>
                      <a:pt x="36022" y="288613"/>
                      <a:pt x="24501" y="277092"/>
                      <a:pt x="17646" y="286280"/>
                    </a:cubicBezTo>
                    <a:cubicBezTo>
                      <a:pt x="10792" y="295467"/>
                      <a:pt x="10792" y="302322"/>
                      <a:pt x="10792" y="302322"/>
                    </a:cubicBezTo>
                    <a:lnTo>
                      <a:pt x="26834" y="309176"/>
                    </a:lnTo>
                    <a:lnTo>
                      <a:pt x="45210" y="316031"/>
                    </a:lnTo>
                    <a:lnTo>
                      <a:pt x="68106" y="322885"/>
                    </a:lnTo>
                    <a:lnTo>
                      <a:pt x="81815" y="322885"/>
                    </a:lnTo>
                    <a:lnTo>
                      <a:pt x="111566" y="329739"/>
                    </a:lnTo>
                    <a:cubicBezTo>
                      <a:pt x="111566" y="329739"/>
                      <a:pt x="111566" y="332073"/>
                      <a:pt x="111566" y="338927"/>
                    </a:cubicBezTo>
                    <a:cubicBezTo>
                      <a:pt x="111566" y="345781"/>
                      <a:pt x="118420" y="350448"/>
                      <a:pt x="111566" y="352636"/>
                    </a:cubicBezTo>
                    <a:cubicBezTo>
                      <a:pt x="104711" y="354969"/>
                      <a:pt x="104711" y="354969"/>
                      <a:pt x="104711" y="354969"/>
                    </a:cubicBezTo>
                    <a:lnTo>
                      <a:pt x="91003" y="350448"/>
                    </a:lnTo>
                    <a:cubicBezTo>
                      <a:pt x="91003" y="350448"/>
                      <a:pt x="91003" y="336740"/>
                      <a:pt x="74961" y="336740"/>
                    </a:cubicBezTo>
                    <a:cubicBezTo>
                      <a:pt x="58918" y="336740"/>
                      <a:pt x="42876" y="336740"/>
                      <a:pt x="36022" y="336740"/>
                    </a:cubicBezTo>
                    <a:cubicBezTo>
                      <a:pt x="29168" y="336740"/>
                      <a:pt x="13125" y="336740"/>
                      <a:pt x="13125" y="336740"/>
                    </a:cubicBezTo>
                    <a:cubicBezTo>
                      <a:pt x="13125" y="336740"/>
                      <a:pt x="15313" y="341115"/>
                      <a:pt x="0" y="336885"/>
                    </a:cubicBezTo>
                    <a:lnTo>
                      <a:pt x="3208" y="341261"/>
                    </a:lnTo>
                    <a:lnTo>
                      <a:pt x="29168" y="368824"/>
                    </a:lnTo>
                    <a:lnTo>
                      <a:pt x="76565" y="379470"/>
                    </a:lnTo>
                    <a:lnTo>
                      <a:pt x="131546" y="374949"/>
                    </a:lnTo>
                    <a:lnTo>
                      <a:pt x="131546" y="342865"/>
                    </a:lnTo>
                    <a:lnTo>
                      <a:pt x="180401" y="339802"/>
                    </a:lnTo>
                    <a:lnTo>
                      <a:pt x="195714" y="355115"/>
                    </a:lnTo>
                    <a:lnTo>
                      <a:pt x="238445" y="356574"/>
                    </a:lnTo>
                    <a:lnTo>
                      <a:pt x="250695" y="367220"/>
                    </a:lnTo>
                    <a:lnTo>
                      <a:pt x="272133" y="387054"/>
                    </a:lnTo>
                    <a:lnTo>
                      <a:pt x="259883" y="437514"/>
                    </a:lnTo>
                    <a:lnTo>
                      <a:pt x="276654" y="448160"/>
                    </a:lnTo>
                    <a:lnTo>
                      <a:pt x="301155" y="449035"/>
                    </a:lnTo>
                    <a:cubicBezTo>
                      <a:pt x="301301" y="444076"/>
                      <a:pt x="301301" y="434451"/>
                      <a:pt x="301301" y="430222"/>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1813" name="Google Shape;1813;p29"/>
              <p:cNvGrpSpPr/>
              <p:nvPr/>
            </p:nvGrpSpPr>
            <p:grpSpPr>
              <a:xfrm>
                <a:off x="7746278" y="3622102"/>
                <a:ext cx="422930" cy="320843"/>
                <a:chOff x="7746278" y="3622102"/>
                <a:chExt cx="422930" cy="320843"/>
              </a:xfrm>
            </p:grpSpPr>
            <p:sp>
              <p:nvSpPr>
                <p:cNvPr id="1814" name="Google Shape;1814;p29"/>
                <p:cNvSpPr/>
                <p:nvPr/>
              </p:nvSpPr>
              <p:spPr>
                <a:xfrm>
                  <a:off x="7839906" y="3622467"/>
                  <a:ext cx="14584" cy="14584"/>
                </a:xfrm>
                <a:custGeom>
                  <a:rect b="b" l="l" r="r" t="t"/>
                  <a:pathLst>
                    <a:path extrusionOk="0" h="120000" w="120000">
                      <a:moveTo>
                        <a:pt x="0" y="0"/>
                      </a:moveTo>
                      <a:lnTo>
                        <a:pt x="0" y="0"/>
                      </a:lnTo>
                      <a:lnTo>
                        <a:pt x="0" y="0"/>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15" name="Google Shape;1815;p29"/>
                <p:cNvSpPr/>
                <p:nvPr/>
              </p:nvSpPr>
              <p:spPr>
                <a:xfrm>
                  <a:off x="7746278" y="3622102"/>
                  <a:ext cx="422930" cy="320843"/>
                </a:xfrm>
                <a:custGeom>
                  <a:rect b="b" l="l" r="r" t="t"/>
                  <a:pathLst>
                    <a:path extrusionOk="0" h="320843" w="422929">
                      <a:moveTo>
                        <a:pt x="435909" y="284311"/>
                      </a:moveTo>
                      <a:lnTo>
                        <a:pt x="409950" y="267540"/>
                      </a:lnTo>
                      <a:lnTo>
                        <a:pt x="397700" y="227872"/>
                      </a:lnTo>
                      <a:lnTo>
                        <a:pt x="426722" y="201913"/>
                      </a:lnTo>
                      <a:lnTo>
                        <a:pt x="431242" y="192725"/>
                      </a:lnTo>
                      <a:cubicBezTo>
                        <a:pt x="431242" y="192725"/>
                        <a:pt x="414471" y="182079"/>
                        <a:pt x="409804" y="180475"/>
                      </a:cubicBezTo>
                      <a:cubicBezTo>
                        <a:pt x="405283" y="179017"/>
                        <a:pt x="399158" y="162099"/>
                        <a:pt x="399158" y="162099"/>
                      </a:cubicBezTo>
                      <a:cubicBezTo>
                        <a:pt x="399158" y="162099"/>
                        <a:pt x="400617" y="139203"/>
                        <a:pt x="393033" y="136140"/>
                      </a:cubicBezTo>
                      <a:cubicBezTo>
                        <a:pt x="385449" y="133077"/>
                        <a:pt x="394491" y="116306"/>
                        <a:pt x="394491" y="116306"/>
                      </a:cubicBezTo>
                      <a:cubicBezTo>
                        <a:pt x="394491" y="116306"/>
                        <a:pt x="394491" y="114847"/>
                        <a:pt x="394491" y="112660"/>
                      </a:cubicBezTo>
                      <a:lnTo>
                        <a:pt x="369991" y="111785"/>
                      </a:lnTo>
                      <a:lnTo>
                        <a:pt x="353219" y="101139"/>
                      </a:lnTo>
                      <a:lnTo>
                        <a:pt x="365470" y="50679"/>
                      </a:lnTo>
                      <a:lnTo>
                        <a:pt x="344031" y="30845"/>
                      </a:lnTo>
                      <a:lnTo>
                        <a:pt x="331781" y="20199"/>
                      </a:lnTo>
                      <a:lnTo>
                        <a:pt x="289051" y="18740"/>
                      </a:lnTo>
                      <a:lnTo>
                        <a:pt x="273738" y="3428"/>
                      </a:lnTo>
                      <a:lnTo>
                        <a:pt x="224882" y="6490"/>
                      </a:lnTo>
                      <a:lnTo>
                        <a:pt x="224882" y="38574"/>
                      </a:lnTo>
                      <a:lnTo>
                        <a:pt x="169901" y="43096"/>
                      </a:lnTo>
                      <a:lnTo>
                        <a:pt x="122504" y="32449"/>
                      </a:lnTo>
                      <a:lnTo>
                        <a:pt x="96545" y="4886"/>
                      </a:lnTo>
                      <a:lnTo>
                        <a:pt x="93336" y="511"/>
                      </a:lnTo>
                      <a:cubicBezTo>
                        <a:pt x="93044" y="511"/>
                        <a:pt x="92899" y="365"/>
                        <a:pt x="92753" y="365"/>
                      </a:cubicBezTo>
                      <a:cubicBezTo>
                        <a:pt x="76711" y="-4156"/>
                        <a:pt x="21730" y="34783"/>
                        <a:pt x="12542" y="36970"/>
                      </a:cubicBezTo>
                      <a:cubicBezTo>
                        <a:pt x="10209" y="37554"/>
                        <a:pt x="5688" y="39450"/>
                        <a:pt x="0" y="41929"/>
                      </a:cubicBezTo>
                      <a:lnTo>
                        <a:pt x="20126" y="98222"/>
                      </a:lnTo>
                      <a:lnTo>
                        <a:pt x="56731" y="104347"/>
                      </a:lnTo>
                      <a:lnTo>
                        <a:pt x="73502" y="150140"/>
                      </a:lnTo>
                      <a:lnTo>
                        <a:pt x="165234" y="179162"/>
                      </a:lnTo>
                      <a:lnTo>
                        <a:pt x="185068" y="244789"/>
                      </a:lnTo>
                      <a:lnTo>
                        <a:pt x="211027" y="250914"/>
                      </a:lnTo>
                      <a:lnTo>
                        <a:pt x="255362" y="223351"/>
                      </a:lnTo>
                      <a:lnTo>
                        <a:pt x="258425" y="267686"/>
                      </a:lnTo>
                      <a:cubicBezTo>
                        <a:pt x="258425" y="267686"/>
                        <a:pt x="296634" y="299770"/>
                        <a:pt x="310343" y="304291"/>
                      </a:cubicBezTo>
                      <a:cubicBezTo>
                        <a:pt x="324052" y="308812"/>
                        <a:pt x="324052" y="322666"/>
                        <a:pt x="360803" y="324125"/>
                      </a:cubicBezTo>
                      <a:cubicBezTo>
                        <a:pt x="373782" y="324708"/>
                        <a:pt x="392158" y="325000"/>
                        <a:pt x="410388" y="325292"/>
                      </a:cubicBezTo>
                      <a:lnTo>
                        <a:pt x="435909" y="284311"/>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1816" name="Google Shape;1816;p29"/>
              <p:cNvSpPr/>
              <p:nvPr/>
            </p:nvSpPr>
            <p:spPr>
              <a:xfrm>
                <a:off x="8431862" y="4835692"/>
                <a:ext cx="14584" cy="14584"/>
              </a:xfrm>
              <a:custGeom>
                <a:rect b="b" l="l" r="r" t="t"/>
                <a:pathLst>
                  <a:path extrusionOk="0" h="120000" w="120000">
                    <a:moveTo>
                      <a:pt x="14399" y="0"/>
                    </a:moveTo>
                    <a:cubicBezTo>
                      <a:pt x="9602" y="7200"/>
                      <a:pt x="4797" y="14399"/>
                      <a:pt x="0" y="21599"/>
                    </a:cubicBezTo>
                    <a:cubicBezTo>
                      <a:pt x="4797" y="14399"/>
                      <a:pt x="9602" y="7200"/>
                      <a:pt x="14399"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17" name="Google Shape;1817;p29"/>
              <p:cNvSpPr/>
              <p:nvPr/>
            </p:nvSpPr>
            <p:spPr>
              <a:xfrm>
                <a:off x="8421508" y="4854651"/>
                <a:ext cx="14584" cy="14584"/>
              </a:xfrm>
              <a:custGeom>
                <a:rect b="b" l="l" r="r" t="t"/>
                <a:pathLst>
                  <a:path extrusionOk="0" h="120000" w="120000">
                    <a:moveTo>
                      <a:pt x="1201" y="0"/>
                    </a:moveTo>
                    <a:cubicBezTo>
                      <a:pt x="0" y="1201"/>
                      <a:pt x="0" y="1201"/>
                      <a:pt x="0" y="2403"/>
                    </a:cubicBezTo>
                    <a:cubicBezTo>
                      <a:pt x="0" y="2403"/>
                      <a:pt x="0" y="1201"/>
                      <a:pt x="1201"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18" name="Google Shape;1818;p29"/>
              <p:cNvSpPr/>
              <p:nvPr/>
            </p:nvSpPr>
            <p:spPr>
              <a:xfrm>
                <a:off x="8422820" y="4851151"/>
                <a:ext cx="14584" cy="14584"/>
              </a:xfrm>
              <a:custGeom>
                <a:rect b="b" l="l" r="r" t="t"/>
                <a:pathLst>
                  <a:path extrusionOk="0" h="120000" w="120000">
                    <a:moveTo>
                      <a:pt x="7200" y="0"/>
                    </a:moveTo>
                    <a:cubicBezTo>
                      <a:pt x="4797" y="3596"/>
                      <a:pt x="2403" y="8401"/>
                      <a:pt x="0" y="10795"/>
                    </a:cubicBezTo>
                    <a:cubicBezTo>
                      <a:pt x="2403" y="7200"/>
                      <a:pt x="4797" y="3596"/>
                      <a:pt x="720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19" name="Google Shape;1819;p29"/>
              <p:cNvSpPr/>
              <p:nvPr/>
            </p:nvSpPr>
            <p:spPr>
              <a:xfrm>
                <a:off x="8434487" y="4833067"/>
                <a:ext cx="14584" cy="14584"/>
              </a:xfrm>
              <a:custGeom>
                <a:rect b="b" l="l" r="r" t="t"/>
                <a:pathLst>
                  <a:path extrusionOk="0" h="120000" w="120000">
                    <a:moveTo>
                      <a:pt x="0" y="11997"/>
                    </a:moveTo>
                    <a:cubicBezTo>
                      <a:pt x="2403" y="8401"/>
                      <a:pt x="5998" y="3596"/>
                      <a:pt x="8401" y="0"/>
                    </a:cubicBezTo>
                    <a:lnTo>
                      <a:pt x="8401" y="0"/>
                    </a:lnTo>
                    <a:cubicBezTo>
                      <a:pt x="5998" y="3596"/>
                      <a:pt x="2403" y="7200"/>
                      <a:pt x="0" y="11997"/>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20" name="Google Shape;1820;p29"/>
              <p:cNvSpPr/>
              <p:nvPr/>
            </p:nvSpPr>
            <p:spPr>
              <a:xfrm>
                <a:off x="8422091" y="4853338"/>
                <a:ext cx="14584" cy="14584"/>
              </a:xfrm>
              <a:custGeom>
                <a:rect b="b" l="l" r="r" t="t"/>
                <a:pathLst>
                  <a:path extrusionOk="0" h="120000" w="120000">
                    <a:moveTo>
                      <a:pt x="2403" y="0"/>
                    </a:moveTo>
                    <a:cubicBezTo>
                      <a:pt x="1201" y="2403"/>
                      <a:pt x="0" y="3596"/>
                      <a:pt x="0" y="4797"/>
                    </a:cubicBezTo>
                    <a:cubicBezTo>
                      <a:pt x="1201" y="3596"/>
                      <a:pt x="1201" y="1201"/>
                      <a:pt x="2403"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21" name="Google Shape;1821;p29"/>
              <p:cNvSpPr/>
              <p:nvPr/>
            </p:nvSpPr>
            <p:spPr>
              <a:xfrm>
                <a:off x="8427779" y="4842692"/>
                <a:ext cx="14584" cy="14584"/>
              </a:xfrm>
              <a:custGeom>
                <a:rect b="b" l="l" r="r" t="t"/>
                <a:pathLst>
                  <a:path extrusionOk="0" h="120000" w="120000">
                    <a:moveTo>
                      <a:pt x="9602" y="0"/>
                    </a:moveTo>
                    <a:cubicBezTo>
                      <a:pt x="5998" y="4797"/>
                      <a:pt x="3596" y="9602"/>
                      <a:pt x="0" y="14399"/>
                    </a:cubicBezTo>
                    <a:cubicBezTo>
                      <a:pt x="3596" y="9602"/>
                      <a:pt x="5998" y="4797"/>
                      <a:pt x="9602"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22" name="Google Shape;1822;p29"/>
              <p:cNvSpPr/>
              <p:nvPr/>
            </p:nvSpPr>
            <p:spPr>
              <a:xfrm>
                <a:off x="8429237" y="4839192"/>
                <a:ext cx="14584" cy="14584"/>
              </a:xfrm>
              <a:custGeom>
                <a:rect b="b" l="l" r="r" t="t"/>
                <a:pathLst>
                  <a:path extrusionOk="0" h="120000" w="120000">
                    <a:moveTo>
                      <a:pt x="16802" y="0"/>
                    </a:moveTo>
                    <a:cubicBezTo>
                      <a:pt x="10795" y="8401"/>
                      <a:pt x="5998" y="16794"/>
                      <a:pt x="0" y="25195"/>
                    </a:cubicBezTo>
                    <a:cubicBezTo>
                      <a:pt x="4797" y="16794"/>
                      <a:pt x="10795" y="8401"/>
                      <a:pt x="16802"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23" name="Google Shape;1823;p29"/>
              <p:cNvSpPr/>
              <p:nvPr/>
            </p:nvSpPr>
            <p:spPr>
              <a:xfrm>
                <a:off x="8425737" y="4844588"/>
                <a:ext cx="14584" cy="14584"/>
              </a:xfrm>
              <a:custGeom>
                <a:rect b="b" l="l" r="r" t="t"/>
                <a:pathLst>
                  <a:path extrusionOk="0" h="120000" w="120000">
                    <a:moveTo>
                      <a:pt x="15601" y="0"/>
                    </a:moveTo>
                    <a:cubicBezTo>
                      <a:pt x="9602" y="8401"/>
                      <a:pt x="4797" y="17995"/>
                      <a:pt x="0" y="25195"/>
                    </a:cubicBezTo>
                    <a:cubicBezTo>
                      <a:pt x="4797" y="17995"/>
                      <a:pt x="10795" y="9602"/>
                      <a:pt x="15601"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24" name="Google Shape;1824;p29"/>
              <p:cNvSpPr/>
              <p:nvPr/>
            </p:nvSpPr>
            <p:spPr>
              <a:xfrm>
                <a:off x="8424133" y="4848234"/>
                <a:ext cx="14584" cy="14584"/>
              </a:xfrm>
              <a:custGeom>
                <a:rect b="b" l="l" r="r" t="t"/>
                <a:pathLst>
                  <a:path extrusionOk="0" h="120000" w="120000">
                    <a:moveTo>
                      <a:pt x="10795" y="0"/>
                    </a:moveTo>
                    <a:cubicBezTo>
                      <a:pt x="7200" y="7200"/>
                      <a:pt x="2403" y="13198"/>
                      <a:pt x="0" y="19196"/>
                    </a:cubicBezTo>
                    <a:cubicBezTo>
                      <a:pt x="2403" y="13198"/>
                      <a:pt x="7200" y="7200"/>
                      <a:pt x="10795"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25" name="Google Shape;1825;p29"/>
              <p:cNvSpPr/>
              <p:nvPr/>
            </p:nvSpPr>
            <p:spPr>
              <a:xfrm>
                <a:off x="8418591" y="4518640"/>
                <a:ext cx="14584" cy="14584"/>
              </a:xfrm>
              <a:custGeom>
                <a:rect b="b" l="l" r="r" t="t"/>
                <a:pathLst>
                  <a:path extrusionOk="0" h="120000" w="120000">
                    <a:moveTo>
                      <a:pt x="0" y="0"/>
                    </a:moveTo>
                    <a:cubicBezTo>
                      <a:pt x="0" y="0"/>
                      <a:pt x="2403" y="1201"/>
                      <a:pt x="5998" y="3596"/>
                    </a:cubicBezTo>
                    <a:cubicBezTo>
                      <a:pt x="2403" y="1201"/>
                      <a:pt x="0" y="0"/>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26" name="Google Shape;1826;p29"/>
              <p:cNvSpPr/>
              <p:nvPr/>
            </p:nvSpPr>
            <p:spPr>
              <a:xfrm>
                <a:off x="8421654" y="4520390"/>
                <a:ext cx="14584" cy="14584"/>
              </a:xfrm>
              <a:custGeom>
                <a:rect b="b" l="l" r="r" t="t"/>
                <a:pathLst>
                  <a:path extrusionOk="0" h="120000" w="120000">
                    <a:moveTo>
                      <a:pt x="0" y="0"/>
                    </a:moveTo>
                    <a:cubicBezTo>
                      <a:pt x="2403" y="1201"/>
                      <a:pt x="4797" y="2403"/>
                      <a:pt x="7200" y="3596"/>
                    </a:cubicBezTo>
                    <a:cubicBezTo>
                      <a:pt x="4797" y="3596"/>
                      <a:pt x="2403" y="1201"/>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27" name="Google Shape;1827;p29"/>
              <p:cNvSpPr/>
              <p:nvPr/>
            </p:nvSpPr>
            <p:spPr>
              <a:xfrm>
                <a:off x="8420195" y="4519515"/>
                <a:ext cx="14584" cy="14584"/>
              </a:xfrm>
              <a:custGeom>
                <a:rect b="b" l="l" r="r" t="t"/>
                <a:pathLst>
                  <a:path extrusionOk="0" h="120000" w="120000">
                    <a:moveTo>
                      <a:pt x="0" y="0"/>
                    </a:moveTo>
                    <a:cubicBezTo>
                      <a:pt x="1201" y="1201"/>
                      <a:pt x="2403" y="1201"/>
                      <a:pt x="3596" y="2403"/>
                    </a:cubicBezTo>
                    <a:cubicBezTo>
                      <a:pt x="1201" y="1201"/>
                      <a:pt x="0" y="1201"/>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1828" name="Google Shape;1828;p29"/>
              <p:cNvGrpSpPr/>
              <p:nvPr/>
            </p:nvGrpSpPr>
            <p:grpSpPr>
              <a:xfrm>
                <a:off x="6865272" y="3651634"/>
                <a:ext cx="1502130" cy="1499651"/>
                <a:chOff x="6865272" y="3651634"/>
                <a:chExt cx="1502130" cy="1499651"/>
              </a:xfrm>
            </p:grpSpPr>
            <p:sp>
              <p:nvSpPr>
                <p:cNvPr id="1829" name="Google Shape;1829;p29"/>
                <p:cNvSpPr/>
                <p:nvPr/>
              </p:nvSpPr>
              <p:spPr>
                <a:xfrm>
                  <a:off x="7766258" y="3654551"/>
                  <a:ext cx="14584" cy="14584"/>
                </a:xfrm>
                <a:custGeom>
                  <a:rect b="b" l="l" r="r" t="t"/>
                  <a:pathLst>
                    <a:path extrusionOk="0" h="120000" w="120000">
                      <a:moveTo>
                        <a:pt x="0" y="8401"/>
                      </a:moveTo>
                      <a:cubicBezTo>
                        <a:pt x="4797" y="5998"/>
                        <a:pt x="9602" y="3596"/>
                        <a:pt x="14399" y="0"/>
                      </a:cubicBezTo>
                      <a:cubicBezTo>
                        <a:pt x="9602" y="2403"/>
                        <a:pt x="4797" y="5998"/>
                        <a:pt x="0" y="8401"/>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30" name="Google Shape;1830;p29"/>
                <p:cNvSpPr/>
                <p:nvPr/>
              </p:nvSpPr>
              <p:spPr>
                <a:xfrm>
                  <a:off x="7770050" y="3652947"/>
                  <a:ext cx="14584" cy="14584"/>
                </a:xfrm>
                <a:custGeom>
                  <a:rect b="b" l="l" r="r" t="t"/>
                  <a:pathLst>
                    <a:path extrusionOk="0" h="120000" w="120000">
                      <a:moveTo>
                        <a:pt x="0" y="3596"/>
                      </a:moveTo>
                      <a:cubicBezTo>
                        <a:pt x="2403" y="2403"/>
                        <a:pt x="4797" y="1201"/>
                        <a:pt x="5998" y="0"/>
                      </a:cubicBezTo>
                      <a:cubicBezTo>
                        <a:pt x="4797" y="1201"/>
                        <a:pt x="2403" y="2403"/>
                        <a:pt x="0" y="3596"/>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31" name="Google Shape;1831;p29"/>
                <p:cNvSpPr/>
                <p:nvPr/>
              </p:nvSpPr>
              <p:spPr>
                <a:xfrm>
                  <a:off x="7764216" y="3655863"/>
                  <a:ext cx="14584" cy="14584"/>
                </a:xfrm>
                <a:custGeom>
                  <a:rect b="b" l="l" r="r" t="t"/>
                  <a:pathLst>
                    <a:path extrusionOk="0" h="120000" w="120000">
                      <a:moveTo>
                        <a:pt x="0" y="5998"/>
                      </a:moveTo>
                      <a:cubicBezTo>
                        <a:pt x="3596" y="4797"/>
                        <a:pt x="7200" y="2403"/>
                        <a:pt x="10804" y="0"/>
                      </a:cubicBezTo>
                      <a:cubicBezTo>
                        <a:pt x="5998" y="2403"/>
                        <a:pt x="2403" y="4797"/>
                        <a:pt x="0" y="5998"/>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32" name="Google Shape;1832;p29"/>
                <p:cNvSpPr/>
                <p:nvPr/>
              </p:nvSpPr>
              <p:spPr>
                <a:xfrm>
                  <a:off x="7773113" y="3651634"/>
                  <a:ext cx="14584" cy="14584"/>
                </a:xfrm>
                <a:custGeom>
                  <a:rect b="b" l="l" r="r" t="t"/>
                  <a:pathLst>
                    <a:path extrusionOk="0" h="120000" w="120000">
                      <a:moveTo>
                        <a:pt x="0" y="0"/>
                      </a:moveTo>
                      <a:cubicBezTo>
                        <a:pt x="0" y="0"/>
                        <a:pt x="1201" y="0"/>
                        <a:pt x="0" y="0"/>
                      </a:cubicBezTo>
                      <a:cubicBezTo>
                        <a:pt x="1201" y="0"/>
                        <a:pt x="0" y="0"/>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33" name="Google Shape;1833;p29"/>
                <p:cNvSpPr/>
                <p:nvPr/>
              </p:nvSpPr>
              <p:spPr>
                <a:xfrm>
                  <a:off x="7758966" y="3658489"/>
                  <a:ext cx="14584" cy="14584"/>
                </a:xfrm>
                <a:custGeom>
                  <a:rect b="b" l="l" r="r" t="t"/>
                  <a:pathLst>
                    <a:path extrusionOk="0" h="120000" w="120000">
                      <a:moveTo>
                        <a:pt x="0" y="3596"/>
                      </a:moveTo>
                      <a:cubicBezTo>
                        <a:pt x="2403" y="2403"/>
                        <a:pt x="5998" y="2403"/>
                        <a:pt x="9602" y="0"/>
                      </a:cubicBezTo>
                      <a:cubicBezTo>
                        <a:pt x="5998" y="1201"/>
                        <a:pt x="3596" y="2403"/>
                        <a:pt x="0" y="3596"/>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34" name="Google Shape;1834;p29"/>
                <p:cNvSpPr/>
                <p:nvPr/>
              </p:nvSpPr>
              <p:spPr>
                <a:xfrm>
                  <a:off x="7746716" y="3662134"/>
                  <a:ext cx="14584" cy="14584"/>
                </a:xfrm>
                <a:custGeom>
                  <a:rect b="b" l="l" r="r" t="t"/>
                  <a:pathLst>
                    <a:path extrusionOk="0" h="120000" w="120000">
                      <a:moveTo>
                        <a:pt x="0" y="13198"/>
                      </a:moveTo>
                      <a:cubicBezTo>
                        <a:pt x="10795" y="8401"/>
                        <a:pt x="21599" y="3596"/>
                        <a:pt x="31201" y="0"/>
                      </a:cubicBezTo>
                      <a:cubicBezTo>
                        <a:pt x="21599" y="3596"/>
                        <a:pt x="10795" y="8401"/>
                        <a:pt x="0" y="13198"/>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35" name="Google Shape;1835;p29"/>
                <p:cNvSpPr/>
                <p:nvPr/>
              </p:nvSpPr>
              <p:spPr>
                <a:xfrm>
                  <a:off x="6865272" y="3663739"/>
                  <a:ext cx="1502130" cy="1487546"/>
                </a:xfrm>
                <a:custGeom>
                  <a:rect b="b" l="l" r="r" t="t"/>
                  <a:pathLst>
                    <a:path extrusionOk="0" h="1487546" w="1502130">
                      <a:moveTo>
                        <a:pt x="1427024" y="647520"/>
                      </a:moveTo>
                      <a:lnTo>
                        <a:pt x="1428482" y="629144"/>
                      </a:lnTo>
                      <a:lnTo>
                        <a:pt x="1443795" y="609311"/>
                      </a:lnTo>
                      <a:lnTo>
                        <a:pt x="1443795" y="593998"/>
                      </a:lnTo>
                      <a:cubicBezTo>
                        <a:pt x="1443795" y="593998"/>
                        <a:pt x="1454441" y="551267"/>
                        <a:pt x="1454441" y="543538"/>
                      </a:cubicBezTo>
                      <a:cubicBezTo>
                        <a:pt x="1454441" y="535954"/>
                        <a:pt x="1454441" y="457931"/>
                        <a:pt x="1454441" y="457931"/>
                      </a:cubicBezTo>
                      <a:lnTo>
                        <a:pt x="1503297" y="381512"/>
                      </a:lnTo>
                      <a:cubicBezTo>
                        <a:pt x="1503297" y="381512"/>
                        <a:pt x="1338354" y="347969"/>
                        <a:pt x="1332229" y="346365"/>
                      </a:cubicBezTo>
                      <a:cubicBezTo>
                        <a:pt x="1326104" y="344906"/>
                        <a:pt x="1284832" y="294447"/>
                        <a:pt x="1284832" y="294447"/>
                      </a:cubicBezTo>
                      <a:lnTo>
                        <a:pt x="1291686" y="283363"/>
                      </a:lnTo>
                      <a:cubicBezTo>
                        <a:pt x="1273456" y="283071"/>
                        <a:pt x="1255081" y="282779"/>
                        <a:pt x="1242101" y="282196"/>
                      </a:cubicBezTo>
                      <a:cubicBezTo>
                        <a:pt x="1205496" y="280738"/>
                        <a:pt x="1205496" y="266883"/>
                        <a:pt x="1191641" y="262362"/>
                      </a:cubicBezTo>
                      <a:cubicBezTo>
                        <a:pt x="1177787" y="257841"/>
                        <a:pt x="1139723" y="225757"/>
                        <a:pt x="1139723" y="225757"/>
                      </a:cubicBezTo>
                      <a:lnTo>
                        <a:pt x="1136660" y="181422"/>
                      </a:lnTo>
                      <a:lnTo>
                        <a:pt x="1092326" y="208985"/>
                      </a:lnTo>
                      <a:lnTo>
                        <a:pt x="1066366" y="202861"/>
                      </a:lnTo>
                      <a:lnTo>
                        <a:pt x="1046532" y="137233"/>
                      </a:lnTo>
                      <a:lnTo>
                        <a:pt x="954801" y="108212"/>
                      </a:lnTo>
                      <a:lnTo>
                        <a:pt x="938029" y="62419"/>
                      </a:lnTo>
                      <a:lnTo>
                        <a:pt x="901424" y="56293"/>
                      </a:lnTo>
                      <a:lnTo>
                        <a:pt x="881298" y="0"/>
                      </a:lnTo>
                      <a:cubicBezTo>
                        <a:pt x="864235" y="7438"/>
                        <a:pt x="837109" y="20271"/>
                        <a:pt x="832005" y="20271"/>
                      </a:cubicBezTo>
                      <a:cubicBezTo>
                        <a:pt x="825151" y="20271"/>
                        <a:pt x="790733" y="24792"/>
                        <a:pt x="790733" y="24792"/>
                      </a:cubicBezTo>
                      <a:lnTo>
                        <a:pt x="767836" y="148609"/>
                      </a:lnTo>
                      <a:lnTo>
                        <a:pt x="609748" y="240341"/>
                      </a:lnTo>
                      <a:lnTo>
                        <a:pt x="600560" y="258716"/>
                      </a:lnTo>
                      <a:lnTo>
                        <a:pt x="572997" y="272425"/>
                      </a:lnTo>
                      <a:lnTo>
                        <a:pt x="451514" y="258716"/>
                      </a:lnTo>
                      <a:lnTo>
                        <a:pt x="435472" y="217444"/>
                      </a:lnTo>
                      <a:lnTo>
                        <a:pt x="423951" y="199069"/>
                      </a:lnTo>
                      <a:lnTo>
                        <a:pt x="385012" y="194548"/>
                      </a:lnTo>
                      <a:lnTo>
                        <a:pt x="357449" y="206069"/>
                      </a:lnTo>
                      <a:lnTo>
                        <a:pt x="382679" y="283946"/>
                      </a:lnTo>
                      <a:cubicBezTo>
                        <a:pt x="382679" y="283946"/>
                        <a:pt x="417096" y="377866"/>
                        <a:pt x="385012" y="377866"/>
                      </a:cubicBezTo>
                      <a:cubicBezTo>
                        <a:pt x="352928" y="377866"/>
                        <a:pt x="233778" y="384720"/>
                        <a:pt x="233778" y="384720"/>
                      </a:cubicBezTo>
                      <a:lnTo>
                        <a:pt x="197173" y="325073"/>
                      </a:lnTo>
                      <a:lnTo>
                        <a:pt x="100920" y="327406"/>
                      </a:lnTo>
                      <a:lnTo>
                        <a:pt x="50460" y="327406"/>
                      </a:lnTo>
                      <a:cubicBezTo>
                        <a:pt x="50460" y="327406"/>
                        <a:pt x="41272" y="338927"/>
                        <a:pt x="27563" y="347969"/>
                      </a:cubicBezTo>
                      <a:cubicBezTo>
                        <a:pt x="13855" y="357157"/>
                        <a:pt x="0" y="375533"/>
                        <a:pt x="0" y="375533"/>
                      </a:cubicBezTo>
                      <a:lnTo>
                        <a:pt x="52647" y="403096"/>
                      </a:lnTo>
                      <a:lnTo>
                        <a:pt x="22897" y="423659"/>
                      </a:lnTo>
                      <a:lnTo>
                        <a:pt x="197027" y="522245"/>
                      </a:lnTo>
                      <a:lnTo>
                        <a:pt x="274904" y="597935"/>
                      </a:lnTo>
                      <a:lnTo>
                        <a:pt x="268050" y="675813"/>
                      </a:lnTo>
                      <a:lnTo>
                        <a:pt x="368824" y="781254"/>
                      </a:lnTo>
                      <a:lnTo>
                        <a:pt x="389387" y="911924"/>
                      </a:lnTo>
                      <a:lnTo>
                        <a:pt x="361824" y="1017365"/>
                      </a:lnTo>
                      <a:lnTo>
                        <a:pt x="247195" y="1264852"/>
                      </a:lnTo>
                      <a:lnTo>
                        <a:pt x="265571" y="1294603"/>
                      </a:lnTo>
                      <a:lnTo>
                        <a:pt x="293134" y="1296936"/>
                      </a:lnTo>
                      <a:lnTo>
                        <a:pt x="297655" y="1324500"/>
                      </a:lnTo>
                      <a:lnTo>
                        <a:pt x="480973" y="1404710"/>
                      </a:lnTo>
                      <a:lnTo>
                        <a:pt x="545142" y="1404710"/>
                      </a:lnTo>
                      <a:lnTo>
                        <a:pt x="561184" y="1395523"/>
                      </a:lnTo>
                      <a:lnTo>
                        <a:pt x="597789" y="1397856"/>
                      </a:lnTo>
                      <a:lnTo>
                        <a:pt x="691709" y="1439128"/>
                      </a:lnTo>
                      <a:cubicBezTo>
                        <a:pt x="691709" y="1439128"/>
                        <a:pt x="682521" y="1462025"/>
                        <a:pt x="696230" y="1466692"/>
                      </a:cubicBezTo>
                      <a:cubicBezTo>
                        <a:pt x="709939" y="1471212"/>
                        <a:pt x="739836" y="1480400"/>
                        <a:pt x="739836" y="1480400"/>
                      </a:cubicBezTo>
                      <a:lnTo>
                        <a:pt x="790295" y="1468879"/>
                      </a:lnTo>
                      <a:lnTo>
                        <a:pt x="817859" y="1496442"/>
                      </a:lnTo>
                      <a:lnTo>
                        <a:pt x="883194" y="1483317"/>
                      </a:lnTo>
                      <a:cubicBezTo>
                        <a:pt x="874590" y="1474129"/>
                        <a:pt x="863798" y="1461587"/>
                        <a:pt x="863798" y="1457358"/>
                      </a:cubicBezTo>
                      <a:cubicBezTo>
                        <a:pt x="863798" y="1450503"/>
                        <a:pt x="875319" y="1411565"/>
                        <a:pt x="875319" y="1411565"/>
                      </a:cubicBezTo>
                      <a:lnTo>
                        <a:pt x="863798" y="1388668"/>
                      </a:lnTo>
                      <a:lnTo>
                        <a:pt x="902736" y="1326833"/>
                      </a:lnTo>
                      <a:cubicBezTo>
                        <a:pt x="902736" y="1326833"/>
                        <a:pt x="916445" y="1338354"/>
                        <a:pt x="930300" y="1331354"/>
                      </a:cubicBezTo>
                      <a:cubicBezTo>
                        <a:pt x="944009" y="1324500"/>
                        <a:pt x="996802" y="1280894"/>
                        <a:pt x="996802" y="1280894"/>
                      </a:cubicBezTo>
                      <a:cubicBezTo>
                        <a:pt x="996802" y="1280894"/>
                        <a:pt x="1051783" y="1308457"/>
                        <a:pt x="1058637" y="1310645"/>
                      </a:cubicBezTo>
                      <a:cubicBezTo>
                        <a:pt x="1065491" y="1312978"/>
                        <a:pt x="1077013" y="1326687"/>
                        <a:pt x="1077013" y="1326687"/>
                      </a:cubicBezTo>
                      <a:lnTo>
                        <a:pt x="1120618" y="1296936"/>
                      </a:lnTo>
                      <a:lnTo>
                        <a:pt x="1141181" y="1306124"/>
                      </a:lnTo>
                      <a:lnTo>
                        <a:pt x="1134327" y="1319833"/>
                      </a:lnTo>
                      <a:lnTo>
                        <a:pt x="1127473" y="1329021"/>
                      </a:lnTo>
                      <a:lnTo>
                        <a:pt x="1143515" y="1333541"/>
                      </a:lnTo>
                      <a:cubicBezTo>
                        <a:pt x="1143515" y="1333541"/>
                        <a:pt x="1157224" y="1342729"/>
                        <a:pt x="1159557" y="1349584"/>
                      </a:cubicBezTo>
                      <a:cubicBezTo>
                        <a:pt x="1161890" y="1356438"/>
                        <a:pt x="1187120" y="1377147"/>
                        <a:pt x="1187120" y="1377147"/>
                      </a:cubicBezTo>
                      <a:lnTo>
                        <a:pt x="1248956" y="1379480"/>
                      </a:lnTo>
                      <a:lnTo>
                        <a:pt x="1308603" y="1372626"/>
                      </a:lnTo>
                      <a:lnTo>
                        <a:pt x="1320125" y="1347396"/>
                      </a:lnTo>
                      <a:lnTo>
                        <a:pt x="1361397" y="1310791"/>
                      </a:lnTo>
                      <a:cubicBezTo>
                        <a:pt x="1361397" y="1310791"/>
                        <a:pt x="1375105" y="1319979"/>
                        <a:pt x="1384293" y="1308457"/>
                      </a:cubicBezTo>
                      <a:cubicBezTo>
                        <a:pt x="1393481" y="1296936"/>
                        <a:pt x="1407190" y="1278706"/>
                        <a:pt x="1407190" y="1278706"/>
                      </a:cubicBezTo>
                      <a:cubicBezTo>
                        <a:pt x="1407190" y="1278706"/>
                        <a:pt x="1431836" y="1269956"/>
                        <a:pt x="1448753" y="1267768"/>
                      </a:cubicBezTo>
                      <a:lnTo>
                        <a:pt x="1461441" y="1223726"/>
                      </a:lnTo>
                      <a:lnTo>
                        <a:pt x="1461441" y="1200537"/>
                      </a:lnTo>
                      <a:lnTo>
                        <a:pt x="1391002" y="1201412"/>
                      </a:lnTo>
                      <a:lnTo>
                        <a:pt x="1355709" y="1168744"/>
                      </a:lnTo>
                      <a:lnTo>
                        <a:pt x="1367668" y="1142056"/>
                      </a:lnTo>
                      <a:lnTo>
                        <a:pt x="1366793" y="1101659"/>
                      </a:lnTo>
                      <a:lnTo>
                        <a:pt x="1327270" y="1050033"/>
                      </a:lnTo>
                      <a:lnTo>
                        <a:pt x="1326395" y="1036324"/>
                      </a:lnTo>
                      <a:lnTo>
                        <a:pt x="1372772" y="1031219"/>
                      </a:lnTo>
                      <a:lnTo>
                        <a:pt x="1389106" y="1005406"/>
                      </a:lnTo>
                      <a:lnTo>
                        <a:pt x="1352938" y="935842"/>
                      </a:lnTo>
                      <a:lnTo>
                        <a:pt x="1370147" y="904924"/>
                      </a:lnTo>
                      <a:lnTo>
                        <a:pt x="1420023" y="910028"/>
                      </a:lnTo>
                      <a:lnTo>
                        <a:pt x="1372334" y="905070"/>
                      </a:lnTo>
                      <a:lnTo>
                        <a:pt x="1367376" y="899820"/>
                      </a:lnTo>
                      <a:lnTo>
                        <a:pt x="1358188" y="852422"/>
                      </a:lnTo>
                      <a:lnTo>
                        <a:pt x="1345938" y="811150"/>
                      </a:lnTo>
                      <a:lnTo>
                        <a:pt x="1281769" y="824859"/>
                      </a:lnTo>
                      <a:lnTo>
                        <a:pt x="1274185" y="863068"/>
                      </a:lnTo>
                      <a:lnTo>
                        <a:pt x="1243560" y="861610"/>
                      </a:lnTo>
                      <a:lnTo>
                        <a:pt x="1268060" y="795983"/>
                      </a:lnTo>
                      <a:lnTo>
                        <a:pt x="1330771" y="722626"/>
                      </a:lnTo>
                      <a:lnTo>
                        <a:pt x="1382689" y="653937"/>
                      </a:lnTo>
                      <a:lnTo>
                        <a:pt x="1375105" y="637166"/>
                      </a:lnTo>
                      <a:lnTo>
                        <a:pt x="1381231" y="627978"/>
                      </a:lnTo>
                      <a:lnTo>
                        <a:pt x="1427024" y="647520"/>
                      </a:lnTo>
                      <a:close/>
                    </a:path>
                  </a:pathLst>
                </a:custGeom>
                <a:gradFill>
                  <a:gsLst>
                    <a:gs pos="0">
                      <a:schemeClr val="accent1"/>
                    </a:gs>
                    <a:gs pos="100000">
                      <a:srgbClr val="56A9F3"/>
                    </a:gs>
                  </a:gsLst>
                  <a:lin ang="2700000" scaled="0"/>
                </a:gra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36" name="Google Shape;1836;p29"/>
                <p:cNvSpPr/>
                <p:nvPr/>
              </p:nvSpPr>
              <p:spPr>
                <a:xfrm>
                  <a:off x="7762321" y="3657030"/>
                  <a:ext cx="14584" cy="14584"/>
                </a:xfrm>
                <a:custGeom>
                  <a:rect b="b" l="l" r="r" t="t"/>
                  <a:pathLst>
                    <a:path extrusionOk="0" h="120000" w="120000">
                      <a:moveTo>
                        <a:pt x="0" y="4797"/>
                      </a:moveTo>
                      <a:cubicBezTo>
                        <a:pt x="2403" y="3596"/>
                        <a:pt x="5998" y="2403"/>
                        <a:pt x="9602" y="0"/>
                      </a:cubicBezTo>
                      <a:cubicBezTo>
                        <a:pt x="5998" y="1201"/>
                        <a:pt x="2403" y="3596"/>
                        <a:pt x="0" y="4797"/>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37" name="Google Shape;1837;p29"/>
                <p:cNvSpPr/>
                <p:nvPr/>
              </p:nvSpPr>
              <p:spPr>
                <a:xfrm>
                  <a:off x="7751383" y="3659509"/>
                  <a:ext cx="14584" cy="14584"/>
                </a:xfrm>
                <a:custGeom>
                  <a:rect b="b" l="l" r="r" t="t"/>
                  <a:pathLst>
                    <a:path extrusionOk="0" h="120000" w="120000">
                      <a:moveTo>
                        <a:pt x="0" y="18003"/>
                      </a:moveTo>
                      <a:cubicBezTo>
                        <a:pt x="18003" y="10804"/>
                        <a:pt x="33596" y="4797"/>
                        <a:pt x="45601" y="0"/>
                      </a:cubicBezTo>
                      <a:cubicBezTo>
                        <a:pt x="33596" y="4797"/>
                        <a:pt x="18003" y="10804"/>
                        <a:pt x="0" y="18003"/>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38" name="Google Shape;1838;p29"/>
                <p:cNvSpPr/>
                <p:nvPr/>
              </p:nvSpPr>
              <p:spPr>
                <a:xfrm>
                  <a:off x="7760571" y="3657905"/>
                  <a:ext cx="14584" cy="14584"/>
                </a:xfrm>
                <a:custGeom>
                  <a:rect b="b" l="l" r="r" t="t"/>
                  <a:pathLst>
                    <a:path extrusionOk="0" h="120000" w="120000">
                      <a:moveTo>
                        <a:pt x="0" y="3596"/>
                      </a:moveTo>
                      <a:cubicBezTo>
                        <a:pt x="2403" y="2403"/>
                        <a:pt x="4797" y="1201"/>
                        <a:pt x="8401" y="0"/>
                      </a:cubicBezTo>
                      <a:cubicBezTo>
                        <a:pt x="5998" y="1201"/>
                        <a:pt x="3596" y="2403"/>
                        <a:pt x="0" y="3596"/>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1839" name="Google Shape;1839;p29"/>
              <p:cNvGrpSpPr/>
              <p:nvPr/>
            </p:nvGrpSpPr>
            <p:grpSpPr>
              <a:xfrm>
                <a:off x="6157375" y="4749707"/>
                <a:ext cx="1675094" cy="1341708"/>
                <a:chOff x="6157375" y="4749707"/>
                <a:chExt cx="1675094" cy="1341708"/>
              </a:xfrm>
            </p:grpSpPr>
            <p:sp>
              <p:nvSpPr>
                <p:cNvPr id="1840" name="Google Shape;1840;p29"/>
                <p:cNvSpPr/>
                <p:nvPr/>
              </p:nvSpPr>
              <p:spPr>
                <a:xfrm>
                  <a:off x="6157375" y="4749707"/>
                  <a:ext cx="1589633" cy="1341708"/>
                </a:xfrm>
                <a:custGeom>
                  <a:rect b="b" l="l" r="r" t="t"/>
                  <a:pathLst>
                    <a:path extrusionOk="0" h="1341708" w="1589632">
                      <a:moveTo>
                        <a:pt x="1591383" y="397203"/>
                      </a:moveTo>
                      <a:lnTo>
                        <a:pt x="1526047" y="410328"/>
                      </a:lnTo>
                      <a:lnTo>
                        <a:pt x="1498484" y="382764"/>
                      </a:lnTo>
                      <a:lnTo>
                        <a:pt x="1448024" y="394286"/>
                      </a:lnTo>
                      <a:cubicBezTo>
                        <a:pt x="1448024" y="394286"/>
                        <a:pt x="1418273" y="385098"/>
                        <a:pt x="1404419" y="380577"/>
                      </a:cubicBezTo>
                      <a:cubicBezTo>
                        <a:pt x="1390710" y="376056"/>
                        <a:pt x="1399898" y="353014"/>
                        <a:pt x="1399898" y="353014"/>
                      </a:cubicBezTo>
                      <a:lnTo>
                        <a:pt x="1305978" y="311741"/>
                      </a:lnTo>
                      <a:lnTo>
                        <a:pt x="1269373" y="309408"/>
                      </a:lnTo>
                      <a:lnTo>
                        <a:pt x="1253331" y="318596"/>
                      </a:lnTo>
                      <a:lnTo>
                        <a:pt x="1189162" y="318596"/>
                      </a:lnTo>
                      <a:lnTo>
                        <a:pt x="1005844" y="238385"/>
                      </a:lnTo>
                      <a:lnTo>
                        <a:pt x="1001323" y="210822"/>
                      </a:lnTo>
                      <a:lnTo>
                        <a:pt x="973760" y="208488"/>
                      </a:lnTo>
                      <a:lnTo>
                        <a:pt x="955384" y="178737"/>
                      </a:lnTo>
                      <a:lnTo>
                        <a:pt x="868319" y="176404"/>
                      </a:lnTo>
                      <a:cubicBezTo>
                        <a:pt x="868319" y="176404"/>
                        <a:pt x="836234" y="153507"/>
                        <a:pt x="817859" y="153507"/>
                      </a:cubicBezTo>
                      <a:cubicBezTo>
                        <a:pt x="799483" y="153507"/>
                        <a:pt x="772066" y="155841"/>
                        <a:pt x="762878" y="155841"/>
                      </a:cubicBezTo>
                      <a:cubicBezTo>
                        <a:pt x="753690" y="155841"/>
                        <a:pt x="728460" y="142132"/>
                        <a:pt x="728460" y="142132"/>
                      </a:cubicBezTo>
                      <a:cubicBezTo>
                        <a:pt x="728460" y="142132"/>
                        <a:pt x="689521" y="121569"/>
                        <a:pt x="648249" y="121569"/>
                      </a:cubicBezTo>
                      <a:cubicBezTo>
                        <a:pt x="606977" y="121569"/>
                        <a:pt x="577226" y="119235"/>
                        <a:pt x="563518" y="117048"/>
                      </a:cubicBezTo>
                      <a:cubicBezTo>
                        <a:pt x="549809" y="114860"/>
                        <a:pt x="462744" y="64401"/>
                        <a:pt x="462744" y="64401"/>
                      </a:cubicBezTo>
                      <a:cubicBezTo>
                        <a:pt x="462744" y="64401"/>
                        <a:pt x="368824" y="48358"/>
                        <a:pt x="359636" y="48358"/>
                      </a:cubicBezTo>
                      <a:cubicBezTo>
                        <a:pt x="350448" y="48358"/>
                        <a:pt x="304655" y="52879"/>
                        <a:pt x="290947" y="48358"/>
                      </a:cubicBezTo>
                      <a:cubicBezTo>
                        <a:pt x="277238" y="43837"/>
                        <a:pt x="229111" y="13941"/>
                        <a:pt x="229111" y="13941"/>
                      </a:cubicBezTo>
                      <a:cubicBezTo>
                        <a:pt x="229111" y="13941"/>
                        <a:pt x="217590" y="-2102"/>
                        <a:pt x="208548" y="232"/>
                      </a:cubicBezTo>
                      <a:cubicBezTo>
                        <a:pt x="199360" y="2565"/>
                        <a:pt x="109962" y="59880"/>
                        <a:pt x="109962" y="59880"/>
                      </a:cubicBezTo>
                      <a:lnTo>
                        <a:pt x="0" y="89630"/>
                      </a:lnTo>
                      <a:lnTo>
                        <a:pt x="29751" y="190404"/>
                      </a:lnTo>
                      <a:lnTo>
                        <a:pt x="34272" y="224822"/>
                      </a:lnTo>
                      <a:cubicBezTo>
                        <a:pt x="34272" y="224822"/>
                        <a:pt x="9042" y="245385"/>
                        <a:pt x="9042" y="252385"/>
                      </a:cubicBezTo>
                      <a:cubicBezTo>
                        <a:pt x="9042" y="259386"/>
                        <a:pt x="9042" y="295991"/>
                        <a:pt x="9042" y="295991"/>
                      </a:cubicBezTo>
                      <a:lnTo>
                        <a:pt x="8313" y="306783"/>
                      </a:lnTo>
                      <a:lnTo>
                        <a:pt x="11375" y="307366"/>
                      </a:lnTo>
                      <a:lnTo>
                        <a:pt x="77877" y="268428"/>
                      </a:lnTo>
                      <a:lnTo>
                        <a:pt x="107628" y="270761"/>
                      </a:lnTo>
                      <a:lnTo>
                        <a:pt x="96107" y="295991"/>
                      </a:lnTo>
                      <a:lnTo>
                        <a:pt x="98441" y="318887"/>
                      </a:lnTo>
                      <a:lnTo>
                        <a:pt x="164943" y="337263"/>
                      </a:lnTo>
                      <a:lnTo>
                        <a:pt x="254341" y="332742"/>
                      </a:lnTo>
                      <a:lnTo>
                        <a:pt x="306989" y="341930"/>
                      </a:lnTo>
                      <a:lnTo>
                        <a:pt x="313843" y="367160"/>
                      </a:lnTo>
                      <a:lnTo>
                        <a:pt x="332219" y="390056"/>
                      </a:lnTo>
                      <a:lnTo>
                        <a:pt x="332219" y="447370"/>
                      </a:lnTo>
                      <a:lnTo>
                        <a:pt x="233632" y="488643"/>
                      </a:lnTo>
                      <a:lnTo>
                        <a:pt x="240487" y="610126"/>
                      </a:lnTo>
                      <a:lnTo>
                        <a:pt x="185506" y="630689"/>
                      </a:lnTo>
                      <a:lnTo>
                        <a:pt x="201548" y="658252"/>
                      </a:lnTo>
                      <a:lnTo>
                        <a:pt x="173985" y="726942"/>
                      </a:lnTo>
                      <a:lnTo>
                        <a:pt x="123525" y="715421"/>
                      </a:lnTo>
                      <a:lnTo>
                        <a:pt x="121191" y="747505"/>
                      </a:lnTo>
                      <a:lnTo>
                        <a:pt x="134900" y="804819"/>
                      </a:lnTo>
                      <a:lnTo>
                        <a:pt x="146421" y="811674"/>
                      </a:lnTo>
                      <a:lnTo>
                        <a:pt x="98295" y="901072"/>
                      </a:lnTo>
                      <a:lnTo>
                        <a:pt x="116670" y="940011"/>
                      </a:lnTo>
                      <a:cubicBezTo>
                        <a:pt x="116670" y="940011"/>
                        <a:pt x="135046" y="953720"/>
                        <a:pt x="135046" y="962907"/>
                      </a:cubicBezTo>
                      <a:cubicBezTo>
                        <a:pt x="135046" y="972095"/>
                        <a:pt x="54835" y="1045452"/>
                        <a:pt x="54835" y="1045452"/>
                      </a:cubicBezTo>
                      <a:lnTo>
                        <a:pt x="31938" y="1059160"/>
                      </a:lnTo>
                      <a:lnTo>
                        <a:pt x="51918" y="1116329"/>
                      </a:lnTo>
                      <a:lnTo>
                        <a:pt x="96107" y="1111954"/>
                      </a:lnTo>
                      <a:lnTo>
                        <a:pt x="157942" y="1150893"/>
                      </a:lnTo>
                      <a:lnTo>
                        <a:pt x="178506" y="1194498"/>
                      </a:lnTo>
                      <a:cubicBezTo>
                        <a:pt x="178506" y="1194498"/>
                        <a:pt x="157942" y="1249479"/>
                        <a:pt x="173985" y="1261000"/>
                      </a:cubicBezTo>
                      <a:cubicBezTo>
                        <a:pt x="190027" y="1272521"/>
                        <a:pt x="272571" y="1350399"/>
                        <a:pt x="272571" y="1350399"/>
                      </a:cubicBezTo>
                      <a:lnTo>
                        <a:pt x="343594" y="1290751"/>
                      </a:lnTo>
                      <a:lnTo>
                        <a:pt x="410096" y="1297605"/>
                      </a:lnTo>
                      <a:lnTo>
                        <a:pt x="446701" y="1261000"/>
                      </a:lnTo>
                      <a:lnTo>
                        <a:pt x="586560" y="1274709"/>
                      </a:lnTo>
                      <a:cubicBezTo>
                        <a:pt x="586560" y="1274709"/>
                        <a:pt x="650729" y="1290751"/>
                        <a:pt x="657583" y="1290751"/>
                      </a:cubicBezTo>
                      <a:cubicBezTo>
                        <a:pt x="664437" y="1290751"/>
                        <a:pt x="701189" y="1295272"/>
                        <a:pt x="708043" y="1290751"/>
                      </a:cubicBezTo>
                      <a:cubicBezTo>
                        <a:pt x="714897" y="1286230"/>
                        <a:pt x="728606" y="1279230"/>
                        <a:pt x="728606" y="1279230"/>
                      </a:cubicBezTo>
                      <a:cubicBezTo>
                        <a:pt x="728606" y="1279230"/>
                        <a:pt x="753836" y="1295272"/>
                        <a:pt x="760690" y="1295272"/>
                      </a:cubicBezTo>
                      <a:cubicBezTo>
                        <a:pt x="767545" y="1295272"/>
                        <a:pt x="859277" y="1180644"/>
                        <a:pt x="859277" y="1180644"/>
                      </a:cubicBezTo>
                      <a:lnTo>
                        <a:pt x="976093" y="1180644"/>
                      </a:lnTo>
                      <a:lnTo>
                        <a:pt x="996656" y="1157747"/>
                      </a:lnTo>
                      <a:cubicBezTo>
                        <a:pt x="996656" y="1157747"/>
                        <a:pt x="1008177" y="1056973"/>
                        <a:pt x="1019553" y="1054640"/>
                      </a:cubicBezTo>
                      <a:cubicBezTo>
                        <a:pt x="1031074" y="1052306"/>
                        <a:pt x="1136369" y="1011034"/>
                        <a:pt x="1136369" y="1011034"/>
                      </a:cubicBezTo>
                      <a:cubicBezTo>
                        <a:pt x="1136369" y="1011034"/>
                        <a:pt x="1101951" y="903260"/>
                        <a:pt x="1095097" y="896405"/>
                      </a:cubicBezTo>
                      <a:cubicBezTo>
                        <a:pt x="1088242" y="889551"/>
                        <a:pt x="1076721" y="855133"/>
                        <a:pt x="1076721" y="855133"/>
                      </a:cubicBezTo>
                      <a:lnTo>
                        <a:pt x="1248664" y="642064"/>
                      </a:lnTo>
                      <a:lnTo>
                        <a:pt x="1486963" y="554999"/>
                      </a:lnTo>
                      <a:cubicBezTo>
                        <a:pt x="1486963" y="554999"/>
                        <a:pt x="1544277" y="516060"/>
                        <a:pt x="1551132" y="509206"/>
                      </a:cubicBezTo>
                      <a:cubicBezTo>
                        <a:pt x="1557986" y="502352"/>
                        <a:pt x="1590070" y="470267"/>
                        <a:pt x="1592404" y="454225"/>
                      </a:cubicBezTo>
                      <a:cubicBezTo>
                        <a:pt x="1594737" y="438183"/>
                        <a:pt x="1601592" y="408432"/>
                        <a:pt x="1601592" y="408432"/>
                      </a:cubicBezTo>
                      <a:cubicBezTo>
                        <a:pt x="1601592" y="408432"/>
                        <a:pt x="1596925" y="403328"/>
                        <a:pt x="1591383" y="397203"/>
                      </a:cubicBezTo>
                      <a:cubicBezTo>
                        <a:pt x="1591383" y="397203"/>
                        <a:pt x="1591383" y="397203"/>
                        <a:pt x="1591383" y="397203"/>
                      </a:cubicBezTo>
                      <a:close/>
                    </a:path>
                  </a:pathLst>
                </a:custGeom>
                <a:gradFill>
                  <a:gsLst>
                    <a:gs pos="0">
                      <a:schemeClr val="accent1"/>
                    </a:gs>
                    <a:gs pos="100000">
                      <a:srgbClr val="56A9F3"/>
                    </a:gs>
                  </a:gsLst>
                  <a:lin ang="2700000" scaled="0"/>
                </a:gra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41" name="Google Shape;1841;p29"/>
                <p:cNvSpPr/>
                <p:nvPr/>
              </p:nvSpPr>
              <p:spPr>
                <a:xfrm>
                  <a:off x="7729653" y="5122846"/>
                  <a:ext cx="14584" cy="14584"/>
                </a:xfrm>
                <a:custGeom>
                  <a:rect b="b" l="l" r="r" t="t"/>
                  <a:pathLst>
                    <a:path extrusionOk="0" h="120000" w="120000">
                      <a:moveTo>
                        <a:pt x="0" y="0"/>
                      </a:moveTo>
                      <a:cubicBezTo>
                        <a:pt x="1201" y="2403"/>
                        <a:pt x="2403" y="3596"/>
                        <a:pt x="2403" y="5998"/>
                      </a:cubicBezTo>
                      <a:cubicBezTo>
                        <a:pt x="2403" y="3596"/>
                        <a:pt x="1201" y="1201"/>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42" name="Google Shape;1842;p29"/>
                <p:cNvSpPr/>
                <p:nvPr/>
              </p:nvSpPr>
              <p:spPr>
                <a:xfrm>
                  <a:off x="7732716" y="5127951"/>
                  <a:ext cx="14584" cy="14584"/>
                </a:xfrm>
                <a:custGeom>
                  <a:rect b="b" l="l" r="r" t="t"/>
                  <a:pathLst>
                    <a:path extrusionOk="0" h="120000" w="120000">
                      <a:moveTo>
                        <a:pt x="0" y="0"/>
                      </a:moveTo>
                      <a:cubicBezTo>
                        <a:pt x="2403" y="2403"/>
                        <a:pt x="3596" y="5998"/>
                        <a:pt x="5998" y="8401"/>
                      </a:cubicBezTo>
                      <a:cubicBezTo>
                        <a:pt x="4797" y="5998"/>
                        <a:pt x="2403" y="3596"/>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43" name="Google Shape;1843;p29"/>
                <p:cNvSpPr/>
                <p:nvPr/>
              </p:nvSpPr>
              <p:spPr>
                <a:xfrm>
                  <a:off x="7730820" y="5125180"/>
                  <a:ext cx="14584" cy="14584"/>
                </a:xfrm>
                <a:custGeom>
                  <a:rect b="b" l="l" r="r" t="t"/>
                  <a:pathLst>
                    <a:path extrusionOk="0" h="120000" w="120000">
                      <a:moveTo>
                        <a:pt x="0" y="0"/>
                      </a:moveTo>
                      <a:cubicBezTo>
                        <a:pt x="1201" y="2403"/>
                        <a:pt x="3596" y="4797"/>
                        <a:pt x="4797" y="8401"/>
                      </a:cubicBezTo>
                      <a:cubicBezTo>
                        <a:pt x="3596" y="4797"/>
                        <a:pt x="2403" y="2403"/>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44" name="Google Shape;1844;p29"/>
                <p:cNvSpPr/>
                <p:nvPr/>
              </p:nvSpPr>
              <p:spPr>
                <a:xfrm>
                  <a:off x="7735341" y="5131451"/>
                  <a:ext cx="14584" cy="14584"/>
                </a:xfrm>
                <a:custGeom>
                  <a:rect b="b" l="l" r="r" t="t"/>
                  <a:pathLst>
                    <a:path extrusionOk="0" h="120000" w="120000">
                      <a:moveTo>
                        <a:pt x="0" y="0"/>
                      </a:moveTo>
                      <a:cubicBezTo>
                        <a:pt x="2403" y="2403"/>
                        <a:pt x="3596" y="4797"/>
                        <a:pt x="5998" y="7200"/>
                      </a:cubicBezTo>
                      <a:cubicBezTo>
                        <a:pt x="2403" y="4797"/>
                        <a:pt x="1201" y="2403"/>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45" name="Google Shape;1845;p29"/>
                <p:cNvSpPr/>
                <p:nvPr/>
              </p:nvSpPr>
              <p:spPr>
                <a:xfrm>
                  <a:off x="7741903" y="5139472"/>
                  <a:ext cx="14584" cy="14584"/>
                </a:xfrm>
                <a:custGeom>
                  <a:rect b="b" l="l" r="r" t="t"/>
                  <a:pathLst>
                    <a:path extrusionOk="0" h="120000" w="120000">
                      <a:moveTo>
                        <a:pt x="4797" y="4797"/>
                      </a:moveTo>
                      <a:cubicBezTo>
                        <a:pt x="3596" y="3596"/>
                        <a:pt x="2403" y="1201"/>
                        <a:pt x="0" y="0"/>
                      </a:cubicBezTo>
                      <a:cubicBezTo>
                        <a:pt x="1201" y="1201"/>
                        <a:pt x="2403" y="2403"/>
                        <a:pt x="4797" y="4797"/>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46" name="Google Shape;1846;p29"/>
                <p:cNvSpPr/>
                <p:nvPr/>
              </p:nvSpPr>
              <p:spPr>
                <a:xfrm>
                  <a:off x="7801113" y="4991301"/>
                  <a:ext cx="14584" cy="14584"/>
                </a:xfrm>
                <a:custGeom>
                  <a:rect b="b" l="l" r="r" t="t"/>
                  <a:pathLst>
                    <a:path extrusionOk="0" h="120000" w="120000">
                      <a:moveTo>
                        <a:pt x="0" y="3596"/>
                      </a:moveTo>
                      <a:cubicBezTo>
                        <a:pt x="1201" y="2403"/>
                        <a:pt x="3596" y="1201"/>
                        <a:pt x="4797" y="0"/>
                      </a:cubicBezTo>
                      <a:cubicBezTo>
                        <a:pt x="3596" y="1201"/>
                        <a:pt x="1201" y="2403"/>
                        <a:pt x="0" y="3596"/>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47" name="Google Shape;1847;p29"/>
                <p:cNvSpPr/>
                <p:nvPr/>
              </p:nvSpPr>
              <p:spPr>
                <a:xfrm>
                  <a:off x="7798051" y="4993343"/>
                  <a:ext cx="14584" cy="14584"/>
                </a:xfrm>
                <a:custGeom>
                  <a:rect b="b" l="l" r="r" t="t"/>
                  <a:pathLst>
                    <a:path extrusionOk="0" h="120000" w="120000">
                      <a:moveTo>
                        <a:pt x="0" y="2403"/>
                      </a:moveTo>
                      <a:cubicBezTo>
                        <a:pt x="1201" y="1201"/>
                        <a:pt x="2403" y="1201"/>
                        <a:pt x="3596" y="0"/>
                      </a:cubicBezTo>
                      <a:cubicBezTo>
                        <a:pt x="2403" y="1201"/>
                        <a:pt x="1201" y="2403"/>
                        <a:pt x="0" y="2403"/>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48" name="Google Shape;1848;p29"/>
                <p:cNvSpPr/>
                <p:nvPr/>
              </p:nvSpPr>
              <p:spPr>
                <a:xfrm>
                  <a:off x="7804905" y="4988967"/>
                  <a:ext cx="14584" cy="14584"/>
                </a:xfrm>
                <a:custGeom>
                  <a:rect b="b" l="l" r="r" t="t"/>
                  <a:pathLst>
                    <a:path extrusionOk="0" h="120000" w="120000">
                      <a:moveTo>
                        <a:pt x="0" y="2403"/>
                      </a:moveTo>
                      <a:cubicBezTo>
                        <a:pt x="1201" y="1201"/>
                        <a:pt x="2403" y="1201"/>
                        <a:pt x="3596" y="0"/>
                      </a:cubicBezTo>
                      <a:cubicBezTo>
                        <a:pt x="2403" y="0"/>
                        <a:pt x="1201" y="1201"/>
                        <a:pt x="0" y="2403"/>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49" name="Google Shape;1849;p29"/>
                <p:cNvSpPr/>
                <p:nvPr/>
              </p:nvSpPr>
              <p:spPr>
                <a:xfrm>
                  <a:off x="7808843" y="4986196"/>
                  <a:ext cx="14584" cy="14584"/>
                </a:xfrm>
                <a:custGeom>
                  <a:rect b="b" l="l" r="r" t="t"/>
                  <a:pathLst>
                    <a:path extrusionOk="0" h="120000" w="120000">
                      <a:moveTo>
                        <a:pt x="0" y="1201"/>
                      </a:moveTo>
                      <a:cubicBezTo>
                        <a:pt x="1201" y="1201"/>
                        <a:pt x="1201" y="0"/>
                        <a:pt x="2403" y="0"/>
                      </a:cubicBezTo>
                      <a:cubicBezTo>
                        <a:pt x="1201" y="0"/>
                        <a:pt x="1201" y="1201"/>
                        <a:pt x="0" y="1201"/>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50" name="Google Shape;1850;p29"/>
                <p:cNvSpPr/>
                <p:nvPr/>
              </p:nvSpPr>
              <p:spPr>
                <a:xfrm>
                  <a:off x="7817885" y="4979342"/>
                  <a:ext cx="14584" cy="14584"/>
                </a:xfrm>
                <a:custGeom>
                  <a:rect b="b" l="l" r="r" t="t"/>
                  <a:pathLst>
                    <a:path extrusionOk="0" h="120000" w="120000">
                      <a:moveTo>
                        <a:pt x="0" y="2403"/>
                      </a:moveTo>
                      <a:cubicBezTo>
                        <a:pt x="1201" y="1201"/>
                        <a:pt x="2403" y="1201"/>
                        <a:pt x="3596" y="0"/>
                      </a:cubicBezTo>
                      <a:cubicBezTo>
                        <a:pt x="2403" y="1201"/>
                        <a:pt x="1201" y="2403"/>
                        <a:pt x="0" y="2403"/>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51" name="Google Shape;1851;p29"/>
                <p:cNvSpPr/>
                <p:nvPr/>
              </p:nvSpPr>
              <p:spPr>
                <a:xfrm>
                  <a:off x="7813218" y="4982842"/>
                  <a:ext cx="14584" cy="14584"/>
                </a:xfrm>
                <a:custGeom>
                  <a:rect b="b" l="l" r="r" t="t"/>
                  <a:pathLst>
                    <a:path extrusionOk="0" h="120000" w="120000">
                      <a:moveTo>
                        <a:pt x="0" y="3596"/>
                      </a:moveTo>
                      <a:cubicBezTo>
                        <a:pt x="1201" y="2403"/>
                        <a:pt x="2403" y="1201"/>
                        <a:pt x="3596" y="0"/>
                      </a:cubicBezTo>
                      <a:cubicBezTo>
                        <a:pt x="2403" y="1201"/>
                        <a:pt x="1201" y="2403"/>
                        <a:pt x="0" y="3596"/>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52" name="Google Shape;1852;p29"/>
                <p:cNvSpPr/>
                <p:nvPr/>
              </p:nvSpPr>
              <p:spPr>
                <a:xfrm>
                  <a:off x="7745257" y="5143118"/>
                  <a:ext cx="14584" cy="14584"/>
                </a:xfrm>
                <a:custGeom>
                  <a:rect b="b" l="l" r="r" t="t"/>
                  <a:pathLst>
                    <a:path extrusionOk="0" h="120000" w="120000">
                      <a:moveTo>
                        <a:pt x="3604" y="3596"/>
                      </a:moveTo>
                      <a:cubicBezTo>
                        <a:pt x="2403" y="2403"/>
                        <a:pt x="1201" y="1201"/>
                        <a:pt x="0" y="0"/>
                      </a:cubicBezTo>
                      <a:cubicBezTo>
                        <a:pt x="1201" y="1201"/>
                        <a:pt x="2403" y="2403"/>
                        <a:pt x="3604" y="3596"/>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1853" name="Google Shape;1853;p29"/>
              <p:cNvGrpSpPr/>
              <p:nvPr/>
            </p:nvGrpSpPr>
            <p:grpSpPr>
              <a:xfrm>
                <a:off x="5969244" y="5017843"/>
                <a:ext cx="510433" cy="1066658"/>
                <a:chOff x="5969244" y="5017843"/>
                <a:chExt cx="510433" cy="1066658"/>
              </a:xfrm>
            </p:grpSpPr>
            <p:sp>
              <p:nvSpPr>
                <p:cNvPr id="1854" name="Google Shape;1854;p29"/>
                <p:cNvSpPr/>
                <p:nvPr/>
              </p:nvSpPr>
              <p:spPr>
                <a:xfrm>
                  <a:off x="6381528" y="6054459"/>
                  <a:ext cx="14584" cy="14584"/>
                </a:xfrm>
                <a:custGeom>
                  <a:rect b="b" l="l" r="r" t="t"/>
                  <a:pathLst>
                    <a:path extrusionOk="0" h="120000" w="120000">
                      <a:moveTo>
                        <a:pt x="0" y="0"/>
                      </a:moveTo>
                      <a:cubicBezTo>
                        <a:pt x="14399" y="13198"/>
                        <a:pt x="28799" y="26396"/>
                        <a:pt x="41997" y="39602"/>
                      </a:cubicBezTo>
                      <a:cubicBezTo>
                        <a:pt x="27597" y="26396"/>
                        <a:pt x="13198" y="13198"/>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55" name="Google Shape;1855;p29"/>
                <p:cNvSpPr/>
                <p:nvPr/>
              </p:nvSpPr>
              <p:spPr>
                <a:xfrm>
                  <a:off x="6376277" y="6049646"/>
                  <a:ext cx="14584" cy="14584"/>
                </a:xfrm>
                <a:custGeom>
                  <a:rect b="b" l="l" r="r" t="t"/>
                  <a:pathLst>
                    <a:path extrusionOk="0" h="120000" w="120000">
                      <a:moveTo>
                        <a:pt x="0" y="0"/>
                      </a:moveTo>
                      <a:cubicBezTo>
                        <a:pt x="10804" y="9602"/>
                        <a:pt x="21599" y="20398"/>
                        <a:pt x="32403" y="30000"/>
                      </a:cubicBezTo>
                      <a:cubicBezTo>
                        <a:pt x="21599" y="19196"/>
                        <a:pt x="10804" y="9602"/>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56" name="Google Shape;1856;p29"/>
                <p:cNvSpPr/>
                <p:nvPr/>
              </p:nvSpPr>
              <p:spPr>
                <a:xfrm>
                  <a:off x="6369715" y="6043667"/>
                  <a:ext cx="14584" cy="14584"/>
                </a:xfrm>
                <a:custGeom>
                  <a:rect b="b" l="l" r="r" t="t"/>
                  <a:pathLst>
                    <a:path extrusionOk="0" h="120000" w="120000">
                      <a:moveTo>
                        <a:pt x="0" y="0"/>
                      </a:moveTo>
                      <a:cubicBezTo>
                        <a:pt x="13198" y="11997"/>
                        <a:pt x="27597" y="25195"/>
                        <a:pt x="40795" y="37200"/>
                      </a:cubicBezTo>
                      <a:cubicBezTo>
                        <a:pt x="27597" y="25195"/>
                        <a:pt x="13198" y="11997"/>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57" name="Google Shape;1857;p29"/>
                <p:cNvSpPr/>
                <p:nvPr/>
              </p:nvSpPr>
              <p:spPr>
                <a:xfrm>
                  <a:off x="5969244" y="5017843"/>
                  <a:ext cx="510433" cy="860443"/>
                </a:xfrm>
                <a:custGeom>
                  <a:rect b="b" l="l" r="r" t="t"/>
                  <a:pathLst>
                    <a:path extrusionOk="0" h="860443" w="510432">
                      <a:moveTo>
                        <a:pt x="219924" y="790733"/>
                      </a:moveTo>
                      <a:lnTo>
                        <a:pt x="242820" y="777024"/>
                      </a:lnTo>
                      <a:cubicBezTo>
                        <a:pt x="242820" y="777024"/>
                        <a:pt x="323031" y="703668"/>
                        <a:pt x="323031" y="694480"/>
                      </a:cubicBezTo>
                      <a:cubicBezTo>
                        <a:pt x="323031" y="685292"/>
                        <a:pt x="304655" y="671583"/>
                        <a:pt x="304655" y="671583"/>
                      </a:cubicBezTo>
                      <a:lnTo>
                        <a:pt x="286280" y="632645"/>
                      </a:lnTo>
                      <a:lnTo>
                        <a:pt x="334406" y="543246"/>
                      </a:lnTo>
                      <a:lnTo>
                        <a:pt x="322885" y="536392"/>
                      </a:lnTo>
                      <a:lnTo>
                        <a:pt x="309176" y="479077"/>
                      </a:lnTo>
                      <a:lnTo>
                        <a:pt x="311510" y="446993"/>
                      </a:lnTo>
                      <a:lnTo>
                        <a:pt x="361970" y="458514"/>
                      </a:lnTo>
                      <a:lnTo>
                        <a:pt x="389533" y="389824"/>
                      </a:lnTo>
                      <a:lnTo>
                        <a:pt x="373491" y="362261"/>
                      </a:lnTo>
                      <a:lnTo>
                        <a:pt x="428472" y="341698"/>
                      </a:lnTo>
                      <a:lnTo>
                        <a:pt x="421617" y="220215"/>
                      </a:lnTo>
                      <a:lnTo>
                        <a:pt x="520204" y="178943"/>
                      </a:lnTo>
                      <a:lnTo>
                        <a:pt x="520204" y="121629"/>
                      </a:lnTo>
                      <a:lnTo>
                        <a:pt x="501828" y="98732"/>
                      </a:lnTo>
                      <a:lnTo>
                        <a:pt x="494974" y="73502"/>
                      </a:lnTo>
                      <a:lnTo>
                        <a:pt x="442326" y="64315"/>
                      </a:lnTo>
                      <a:lnTo>
                        <a:pt x="352928" y="68835"/>
                      </a:lnTo>
                      <a:lnTo>
                        <a:pt x="286426" y="50460"/>
                      </a:lnTo>
                      <a:lnTo>
                        <a:pt x="284092" y="27563"/>
                      </a:lnTo>
                      <a:lnTo>
                        <a:pt x="295613" y="2333"/>
                      </a:lnTo>
                      <a:lnTo>
                        <a:pt x="265862" y="0"/>
                      </a:lnTo>
                      <a:lnTo>
                        <a:pt x="199360" y="38938"/>
                      </a:lnTo>
                      <a:lnTo>
                        <a:pt x="196298" y="38355"/>
                      </a:lnTo>
                      <a:lnTo>
                        <a:pt x="183318" y="213215"/>
                      </a:lnTo>
                      <a:lnTo>
                        <a:pt x="59502" y="430951"/>
                      </a:lnTo>
                      <a:lnTo>
                        <a:pt x="38939" y="430951"/>
                      </a:lnTo>
                      <a:cubicBezTo>
                        <a:pt x="38939" y="430951"/>
                        <a:pt x="6854" y="460702"/>
                        <a:pt x="6854" y="472223"/>
                      </a:cubicBezTo>
                      <a:cubicBezTo>
                        <a:pt x="6854" y="483744"/>
                        <a:pt x="2333" y="527204"/>
                        <a:pt x="2333" y="527204"/>
                      </a:cubicBezTo>
                      <a:lnTo>
                        <a:pt x="0" y="543246"/>
                      </a:lnTo>
                      <a:lnTo>
                        <a:pt x="93920" y="506641"/>
                      </a:lnTo>
                      <a:lnTo>
                        <a:pt x="57314" y="552434"/>
                      </a:lnTo>
                      <a:lnTo>
                        <a:pt x="20709" y="577664"/>
                      </a:lnTo>
                      <a:lnTo>
                        <a:pt x="29897" y="589185"/>
                      </a:lnTo>
                      <a:cubicBezTo>
                        <a:pt x="29897" y="589185"/>
                        <a:pt x="36751" y="600706"/>
                        <a:pt x="48272" y="596039"/>
                      </a:cubicBezTo>
                      <a:cubicBezTo>
                        <a:pt x="59794" y="591518"/>
                        <a:pt x="110108" y="582330"/>
                        <a:pt x="110108" y="582330"/>
                      </a:cubicBezTo>
                      <a:lnTo>
                        <a:pt x="68835" y="628124"/>
                      </a:lnTo>
                      <a:cubicBezTo>
                        <a:pt x="68835" y="628124"/>
                        <a:pt x="71169" y="701480"/>
                        <a:pt x="71169" y="710668"/>
                      </a:cubicBezTo>
                      <a:cubicBezTo>
                        <a:pt x="71169" y="719855"/>
                        <a:pt x="16188" y="813775"/>
                        <a:pt x="16188" y="813775"/>
                      </a:cubicBezTo>
                      <a:lnTo>
                        <a:pt x="18521" y="845860"/>
                      </a:lnTo>
                      <a:lnTo>
                        <a:pt x="34564" y="845860"/>
                      </a:lnTo>
                      <a:lnTo>
                        <a:pt x="57460" y="827484"/>
                      </a:lnTo>
                      <a:lnTo>
                        <a:pt x="91878" y="829817"/>
                      </a:lnTo>
                      <a:lnTo>
                        <a:pt x="121629" y="843526"/>
                      </a:lnTo>
                      <a:lnTo>
                        <a:pt x="165234" y="868756"/>
                      </a:lnTo>
                      <a:lnTo>
                        <a:pt x="201840" y="852714"/>
                      </a:lnTo>
                      <a:lnTo>
                        <a:pt x="238445" y="848193"/>
                      </a:lnTo>
                      <a:lnTo>
                        <a:pt x="284238" y="843672"/>
                      </a:lnTo>
                      <a:lnTo>
                        <a:pt x="240049" y="848047"/>
                      </a:lnTo>
                      <a:lnTo>
                        <a:pt x="219924" y="790733"/>
                      </a:lnTo>
                      <a:close/>
                    </a:path>
                  </a:pathLst>
                </a:custGeom>
                <a:gradFill>
                  <a:gsLst>
                    <a:gs pos="0">
                      <a:schemeClr val="accent1"/>
                    </a:gs>
                    <a:gs pos="100000">
                      <a:srgbClr val="56A9F3"/>
                    </a:gs>
                  </a:gsLst>
                  <a:lin ang="2700000" scaled="0"/>
                </a:gra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58" name="Google Shape;1858;p29"/>
                <p:cNvSpPr/>
                <p:nvPr/>
              </p:nvSpPr>
              <p:spPr>
                <a:xfrm>
                  <a:off x="6359652" y="6034479"/>
                  <a:ext cx="14584" cy="14584"/>
                </a:xfrm>
                <a:custGeom>
                  <a:rect b="b" l="l" r="r" t="t"/>
                  <a:pathLst>
                    <a:path extrusionOk="0" h="120000" w="120000">
                      <a:moveTo>
                        <a:pt x="0" y="0"/>
                      </a:moveTo>
                      <a:cubicBezTo>
                        <a:pt x="9602" y="8401"/>
                        <a:pt x="19196" y="16802"/>
                        <a:pt x="27597" y="25195"/>
                      </a:cubicBezTo>
                      <a:cubicBezTo>
                        <a:pt x="18003" y="16802"/>
                        <a:pt x="9602" y="8401"/>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59" name="Google Shape;1859;p29"/>
                <p:cNvSpPr/>
                <p:nvPr/>
              </p:nvSpPr>
              <p:spPr>
                <a:xfrm>
                  <a:off x="6393049" y="6065105"/>
                  <a:ext cx="14584" cy="14584"/>
                </a:xfrm>
                <a:custGeom>
                  <a:rect b="b" l="l" r="r" t="t"/>
                  <a:pathLst>
                    <a:path extrusionOk="0" h="120000" w="120000">
                      <a:moveTo>
                        <a:pt x="0" y="0"/>
                      </a:moveTo>
                      <a:cubicBezTo>
                        <a:pt x="11997" y="10795"/>
                        <a:pt x="22800" y="21599"/>
                        <a:pt x="33596" y="31201"/>
                      </a:cubicBezTo>
                      <a:cubicBezTo>
                        <a:pt x="22800" y="21599"/>
                        <a:pt x="10804" y="10795"/>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60" name="Google Shape;1860;p29"/>
                <p:cNvSpPr/>
                <p:nvPr/>
              </p:nvSpPr>
              <p:spPr>
                <a:xfrm>
                  <a:off x="6386778" y="6059417"/>
                  <a:ext cx="14584" cy="14584"/>
                </a:xfrm>
                <a:custGeom>
                  <a:rect b="b" l="l" r="r" t="t"/>
                  <a:pathLst>
                    <a:path extrusionOk="0" h="120000" w="120000">
                      <a:moveTo>
                        <a:pt x="0" y="0"/>
                      </a:moveTo>
                      <a:cubicBezTo>
                        <a:pt x="14399" y="13198"/>
                        <a:pt x="27597" y="25203"/>
                        <a:pt x="41997" y="38401"/>
                      </a:cubicBezTo>
                      <a:cubicBezTo>
                        <a:pt x="27597" y="25203"/>
                        <a:pt x="14399" y="11997"/>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61" name="Google Shape;1861;p29"/>
                <p:cNvSpPr/>
                <p:nvPr/>
              </p:nvSpPr>
              <p:spPr>
                <a:xfrm>
                  <a:off x="6364610" y="6039146"/>
                  <a:ext cx="14584" cy="14584"/>
                </a:xfrm>
                <a:custGeom>
                  <a:rect b="b" l="l" r="r" t="t"/>
                  <a:pathLst>
                    <a:path extrusionOk="0" h="120000" w="120000">
                      <a:moveTo>
                        <a:pt x="0" y="0"/>
                      </a:moveTo>
                      <a:cubicBezTo>
                        <a:pt x="13198" y="11997"/>
                        <a:pt x="26396" y="23993"/>
                        <a:pt x="40795" y="37200"/>
                      </a:cubicBezTo>
                      <a:cubicBezTo>
                        <a:pt x="27597" y="23993"/>
                        <a:pt x="13198" y="11997"/>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62" name="Google Shape;1862;p29"/>
                <p:cNvSpPr/>
                <p:nvPr/>
              </p:nvSpPr>
              <p:spPr>
                <a:xfrm>
                  <a:off x="6334130" y="6012457"/>
                  <a:ext cx="14584" cy="14584"/>
                </a:xfrm>
                <a:custGeom>
                  <a:rect b="b" l="l" r="r" t="t"/>
                  <a:pathLst>
                    <a:path extrusionOk="0" h="120000" w="120000">
                      <a:moveTo>
                        <a:pt x="16802" y="13198"/>
                      </a:moveTo>
                      <a:cubicBezTo>
                        <a:pt x="10804" y="8401"/>
                        <a:pt x="5998" y="3596"/>
                        <a:pt x="0" y="0"/>
                      </a:cubicBezTo>
                      <a:cubicBezTo>
                        <a:pt x="4797" y="3596"/>
                        <a:pt x="10804" y="8401"/>
                        <a:pt x="16802" y="13198"/>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63" name="Google Shape;1863;p29"/>
                <p:cNvSpPr/>
                <p:nvPr/>
              </p:nvSpPr>
              <p:spPr>
                <a:xfrm>
                  <a:off x="6331359" y="6010270"/>
                  <a:ext cx="14584" cy="14584"/>
                </a:xfrm>
                <a:custGeom>
                  <a:rect b="b" l="l" r="r" t="t"/>
                  <a:pathLst>
                    <a:path extrusionOk="0" h="120000" w="120000">
                      <a:moveTo>
                        <a:pt x="0" y="0"/>
                      </a:moveTo>
                      <a:cubicBezTo>
                        <a:pt x="4797" y="3596"/>
                        <a:pt x="10804" y="8401"/>
                        <a:pt x="18003" y="13198"/>
                      </a:cubicBezTo>
                      <a:cubicBezTo>
                        <a:pt x="10804" y="7200"/>
                        <a:pt x="4797" y="3596"/>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64" name="Google Shape;1864;p29"/>
                <p:cNvSpPr/>
                <p:nvPr/>
              </p:nvSpPr>
              <p:spPr>
                <a:xfrm>
                  <a:off x="6398153" y="6069917"/>
                  <a:ext cx="14584" cy="14584"/>
                </a:xfrm>
                <a:custGeom>
                  <a:rect b="b" l="l" r="r" t="t"/>
                  <a:pathLst>
                    <a:path extrusionOk="0" h="120000" w="120000">
                      <a:moveTo>
                        <a:pt x="0" y="0"/>
                      </a:moveTo>
                      <a:cubicBezTo>
                        <a:pt x="28799" y="26396"/>
                        <a:pt x="55203" y="51599"/>
                        <a:pt x="80398" y="75601"/>
                      </a:cubicBezTo>
                      <a:lnTo>
                        <a:pt x="80398" y="75601"/>
                      </a:lnTo>
                      <a:cubicBezTo>
                        <a:pt x="55203" y="51599"/>
                        <a:pt x="27597" y="26396"/>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65" name="Google Shape;1865;p29"/>
                <p:cNvSpPr/>
                <p:nvPr/>
              </p:nvSpPr>
              <p:spPr>
                <a:xfrm>
                  <a:off x="6349152" y="6025146"/>
                  <a:ext cx="14584" cy="14584"/>
                </a:xfrm>
                <a:custGeom>
                  <a:rect b="b" l="l" r="r" t="t"/>
                  <a:pathLst>
                    <a:path extrusionOk="0" h="120000" w="120000">
                      <a:moveTo>
                        <a:pt x="0" y="0"/>
                      </a:moveTo>
                      <a:cubicBezTo>
                        <a:pt x="22800" y="20398"/>
                        <a:pt x="48003" y="41997"/>
                        <a:pt x="73198" y="65998"/>
                      </a:cubicBezTo>
                      <a:cubicBezTo>
                        <a:pt x="48003" y="43198"/>
                        <a:pt x="22800" y="20398"/>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66" name="Google Shape;1866;p29"/>
                <p:cNvSpPr/>
                <p:nvPr/>
              </p:nvSpPr>
              <p:spPr>
                <a:xfrm>
                  <a:off x="6344922" y="6021500"/>
                  <a:ext cx="14584" cy="14584"/>
                </a:xfrm>
                <a:custGeom>
                  <a:rect b="b" l="l" r="r" t="t"/>
                  <a:pathLst>
                    <a:path extrusionOk="0" h="120000" w="120000">
                      <a:moveTo>
                        <a:pt x="0" y="0"/>
                      </a:moveTo>
                      <a:cubicBezTo>
                        <a:pt x="8401" y="7200"/>
                        <a:pt x="15601" y="14399"/>
                        <a:pt x="24002" y="21599"/>
                      </a:cubicBezTo>
                      <a:cubicBezTo>
                        <a:pt x="16802" y="14399"/>
                        <a:pt x="8401" y="7200"/>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67" name="Google Shape;1867;p29"/>
                <p:cNvSpPr/>
                <p:nvPr/>
              </p:nvSpPr>
              <p:spPr>
                <a:xfrm>
                  <a:off x="6337047" y="6014645"/>
                  <a:ext cx="14584" cy="14584"/>
                </a:xfrm>
                <a:custGeom>
                  <a:rect b="b" l="l" r="r" t="t"/>
                  <a:pathLst>
                    <a:path extrusionOk="0" h="120000" w="120000">
                      <a:moveTo>
                        <a:pt x="0" y="0"/>
                      </a:moveTo>
                      <a:cubicBezTo>
                        <a:pt x="8401" y="7200"/>
                        <a:pt x="16802" y="14399"/>
                        <a:pt x="26396" y="21599"/>
                      </a:cubicBezTo>
                      <a:cubicBezTo>
                        <a:pt x="16802" y="14399"/>
                        <a:pt x="7200" y="7200"/>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68" name="Google Shape;1868;p29"/>
                <p:cNvSpPr/>
                <p:nvPr/>
              </p:nvSpPr>
              <p:spPr>
                <a:xfrm>
                  <a:off x="6340256" y="6017416"/>
                  <a:ext cx="14584" cy="14584"/>
                </a:xfrm>
                <a:custGeom>
                  <a:rect b="b" l="l" r="r" t="t"/>
                  <a:pathLst>
                    <a:path extrusionOk="0" h="120000" w="120000">
                      <a:moveTo>
                        <a:pt x="0" y="0"/>
                      </a:moveTo>
                      <a:cubicBezTo>
                        <a:pt x="9602" y="8401"/>
                        <a:pt x="19196" y="16802"/>
                        <a:pt x="30000" y="25203"/>
                      </a:cubicBezTo>
                      <a:cubicBezTo>
                        <a:pt x="19196" y="16802"/>
                        <a:pt x="8401" y="7200"/>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grpSp>
          <p:nvGrpSpPr>
            <p:cNvPr id="1869" name="Google Shape;1869;p29"/>
            <p:cNvGrpSpPr/>
            <p:nvPr/>
          </p:nvGrpSpPr>
          <p:grpSpPr>
            <a:xfrm>
              <a:off x="6376127" y="2235694"/>
              <a:ext cx="4615627" cy="3948853"/>
              <a:chOff x="6376127" y="2235694"/>
              <a:chExt cx="4615627" cy="3948853"/>
            </a:xfrm>
          </p:grpSpPr>
          <p:sp>
            <p:nvSpPr>
              <p:cNvPr id="1870" name="Google Shape;1870;p29"/>
              <p:cNvSpPr/>
              <p:nvPr/>
            </p:nvSpPr>
            <p:spPr>
              <a:xfrm>
                <a:off x="8990567" y="5815722"/>
                <a:ext cx="422930" cy="277092"/>
              </a:xfrm>
              <a:custGeom>
                <a:rect b="b" l="l" r="r" t="t"/>
                <a:pathLst>
                  <a:path extrusionOk="0" h="277091" w="422929">
                    <a:moveTo>
                      <a:pt x="380637" y="19105"/>
                    </a:moveTo>
                    <a:lnTo>
                      <a:pt x="356720" y="27855"/>
                    </a:lnTo>
                    <a:lnTo>
                      <a:pt x="331198" y="18521"/>
                    </a:lnTo>
                    <a:lnTo>
                      <a:pt x="270529" y="53523"/>
                    </a:lnTo>
                    <a:lnTo>
                      <a:pt x="223715" y="64752"/>
                    </a:lnTo>
                    <a:lnTo>
                      <a:pt x="163193" y="64752"/>
                    </a:lnTo>
                    <a:lnTo>
                      <a:pt x="134463" y="38209"/>
                    </a:lnTo>
                    <a:lnTo>
                      <a:pt x="98732" y="25084"/>
                    </a:lnTo>
                    <a:lnTo>
                      <a:pt x="81524" y="44918"/>
                    </a:lnTo>
                    <a:cubicBezTo>
                      <a:pt x="80940" y="45356"/>
                      <a:pt x="67523" y="56585"/>
                      <a:pt x="60669" y="63440"/>
                    </a:cubicBezTo>
                    <a:cubicBezTo>
                      <a:pt x="58627" y="65481"/>
                      <a:pt x="58044" y="65773"/>
                      <a:pt x="51335" y="60815"/>
                    </a:cubicBezTo>
                    <a:cubicBezTo>
                      <a:pt x="48272" y="58627"/>
                      <a:pt x="44626" y="56002"/>
                      <a:pt x="39668" y="53523"/>
                    </a:cubicBezTo>
                    <a:lnTo>
                      <a:pt x="0" y="53085"/>
                    </a:lnTo>
                    <a:lnTo>
                      <a:pt x="0" y="96253"/>
                    </a:lnTo>
                    <a:cubicBezTo>
                      <a:pt x="0" y="96545"/>
                      <a:pt x="4521" y="128192"/>
                      <a:pt x="4521" y="139275"/>
                    </a:cubicBezTo>
                    <a:cubicBezTo>
                      <a:pt x="4521" y="153276"/>
                      <a:pt x="27709" y="158380"/>
                      <a:pt x="30918" y="158963"/>
                    </a:cubicBezTo>
                    <a:lnTo>
                      <a:pt x="71315" y="161151"/>
                    </a:lnTo>
                    <a:lnTo>
                      <a:pt x="157797" y="208985"/>
                    </a:lnTo>
                    <a:lnTo>
                      <a:pt x="210444" y="236549"/>
                    </a:lnTo>
                    <a:lnTo>
                      <a:pt x="258425" y="236987"/>
                    </a:lnTo>
                    <a:lnTo>
                      <a:pt x="295030" y="285113"/>
                    </a:lnTo>
                    <a:lnTo>
                      <a:pt x="386762" y="285113"/>
                    </a:lnTo>
                    <a:lnTo>
                      <a:pt x="408492" y="200381"/>
                    </a:lnTo>
                    <a:lnTo>
                      <a:pt x="369699" y="152401"/>
                    </a:lnTo>
                    <a:lnTo>
                      <a:pt x="429201" y="0"/>
                    </a:lnTo>
                    <a:lnTo>
                      <a:pt x="380637" y="19105"/>
                    </a:lnTo>
                    <a:close/>
                    <a:moveTo>
                      <a:pt x="400763" y="202277"/>
                    </a:moveTo>
                    <a:lnTo>
                      <a:pt x="381366" y="277967"/>
                    </a:lnTo>
                    <a:lnTo>
                      <a:pt x="298968" y="277967"/>
                    </a:lnTo>
                    <a:lnTo>
                      <a:pt x="262362" y="229841"/>
                    </a:lnTo>
                    <a:lnTo>
                      <a:pt x="213361" y="229841"/>
                    </a:lnTo>
                    <a:lnTo>
                      <a:pt x="161588" y="202861"/>
                    </a:lnTo>
                    <a:lnTo>
                      <a:pt x="74523" y="154734"/>
                    </a:lnTo>
                    <a:lnTo>
                      <a:pt x="32230" y="152109"/>
                    </a:lnTo>
                    <a:cubicBezTo>
                      <a:pt x="25668" y="150796"/>
                      <a:pt x="12251" y="145984"/>
                      <a:pt x="12251" y="139712"/>
                    </a:cubicBezTo>
                    <a:cubicBezTo>
                      <a:pt x="12251" y="128192"/>
                      <a:pt x="7875" y="96982"/>
                      <a:pt x="7729" y="96107"/>
                    </a:cubicBezTo>
                    <a:lnTo>
                      <a:pt x="7729" y="60815"/>
                    </a:lnTo>
                    <a:lnTo>
                      <a:pt x="37626" y="60815"/>
                    </a:lnTo>
                    <a:cubicBezTo>
                      <a:pt x="41564" y="62856"/>
                      <a:pt x="44772" y="65044"/>
                      <a:pt x="47543" y="67086"/>
                    </a:cubicBezTo>
                    <a:cubicBezTo>
                      <a:pt x="53522" y="71315"/>
                      <a:pt x="59648" y="75690"/>
                      <a:pt x="66356" y="68981"/>
                    </a:cubicBezTo>
                    <a:cubicBezTo>
                      <a:pt x="73065" y="62273"/>
                      <a:pt x="86628" y="51043"/>
                      <a:pt x="87211" y="50460"/>
                    </a:cubicBezTo>
                    <a:lnTo>
                      <a:pt x="101649" y="33980"/>
                    </a:lnTo>
                    <a:lnTo>
                      <a:pt x="130671" y="44335"/>
                    </a:lnTo>
                    <a:lnTo>
                      <a:pt x="161005" y="72335"/>
                    </a:lnTo>
                    <a:lnTo>
                      <a:pt x="225174" y="72190"/>
                    </a:lnTo>
                    <a:lnTo>
                      <a:pt x="273300" y="60669"/>
                    </a:lnTo>
                    <a:lnTo>
                      <a:pt x="332365" y="26688"/>
                    </a:lnTo>
                    <a:lnTo>
                      <a:pt x="357157" y="35730"/>
                    </a:lnTo>
                    <a:lnTo>
                      <a:pt x="383699" y="26105"/>
                    </a:lnTo>
                    <a:lnTo>
                      <a:pt x="417242" y="13125"/>
                    </a:lnTo>
                    <a:lnTo>
                      <a:pt x="362990" y="152109"/>
                    </a:lnTo>
                    <a:lnTo>
                      <a:pt x="362261" y="154005"/>
                    </a:lnTo>
                    <a:lnTo>
                      <a:pt x="400763" y="202277"/>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71" name="Google Shape;1871;p29"/>
              <p:cNvSpPr/>
              <p:nvPr/>
            </p:nvSpPr>
            <p:spPr>
              <a:xfrm>
                <a:off x="8438279" y="5054594"/>
                <a:ext cx="116670" cy="262508"/>
              </a:xfrm>
              <a:custGeom>
                <a:rect b="b" l="l" r="r" t="t"/>
                <a:pathLst>
                  <a:path extrusionOk="0" h="262508" w="116670">
                    <a:moveTo>
                      <a:pt x="94649" y="0"/>
                    </a:moveTo>
                    <a:lnTo>
                      <a:pt x="87794" y="43314"/>
                    </a:lnTo>
                    <a:lnTo>
                      <a:pt x="69856" y="37334"/>
                    </a:lnTo>
                    <a:lnTo>
                      <a:pt x="68544" y="37918"/>
                    </a:lnTo>
                    <a:cubicBezTo>
                      <a:pt x="65919" y="39084"/>
                      <a:pt x="42585" y="49877"/>
                      <a:pt x="35438" y="57023"/>
                    </a:cubicBezTo>
                    <a:cubicBezTo>
                      <a:pt x="28876" y="63586"/>
                      <a:pt x="4083" y="81669"/>
                      <a:pt x="3792" y="81815"/>
                    </a:cubicBezTo>
                    <a:lnTo>
                      <a:pt x="2333" y="82836"/>
                    </a:lnTo>
                    <a:lnTo>
                      <a:pt x="0" y="160713"/>
                    </a:lnTo>
                    <a:lnTo>
                      <a:pt x="4958" y="180693"/>
                    </a:lnTo>
                    <a:lnTo>
                      <a:pt x="20271" y="193819"/>
                    </a:lnTo>
                    <a:lnTo>
                      <a:pt x="16042" y="213215"/>
                    </a:lnTo>
                    <a:lnTo>
                      <a:pt x="16188" y="214090"/>
                    </a:lnTo>
                    <a:cubicBezTo>
                      <a:pt x="17501" y="219048"/>
                      <a:pt x="20709" y="233195"/>
                      <a:pt x="20709" y="238445"/>
                    </a:cubicBezTo>
                    <a:cubicBezTo>
                      <a:pt x="20709" y="245883"/>
                      <a:pt x="27126" y="261050"/>
                      <a:pt x="27855" y="262800"/>
                    </a:cubicBezTo>
                    <a:lnTo>
                      <a:pt x="28584" y="264550"/>
                    </a:lnTo>
                    <a:lnTo>
                      <a:pt x="87940" y="276946"/>
                    </a:lnTo>
                    <a:lnTo>
                      <a:pt x="119004" y="224299"/>
                    </a:lnTo>
                    <a:lnTo>
                      <a:pt x="119441" y="222986"/>
                    </a:lnTo>
                    <a:cubicBezTo>
                      <a:pt x="119879" y="219486"/>
                      <a:pt x="130962" y="137817"/>
                      <a:pt x="130962" y="128483"/>
                    </a:cubicBezTo>
                    <a:cubicBezTo>
                      <a:pt x="130962" y="119150"/>
                      <a:pt x="126587" y="85899"/>
                      <a:pt x="126441" y="84878"/>
                    </a:cubicBezTo>
                    <a:lnTo>
                      <a:pt x="126441" y="8750"/>
                    </a:lnTo>
                    <a:lnTo>
                      <a:pt x="94649" y="0"/>
                    </a:lnTo>
                    <a:close/>
                    <a:moveTo>
                      <a:pt x="112441" y="221090"/>
                    </a:moveTo>
                    <a:lnTo>
                      <a:pt x="84294" y="268634"/>
                    </a:lnTo>
                    <a:lnTo>
                      <a:pt x="33689" y="258133"/>
                    </a:lnTo>
                    <a:cubicBezTo>
                      <a:pt x="31209" y="252008"/>
                      <a:pt x="27855" y="242382"/>
                      <a:pt x="27855" y="238445"/>
                    </a:cubicBezTo>
                    <a:cubicBezTo>
                      <a:pt x="27855" y="232028"/>
                      <a:pt x="24355" y="217007"/>
                      <a:pt x="23334" y="213215"/>
                    </a:cubicBezTo>
                    <a:lnTo>
                      <a:pt x="28147" y="191339"/>
                    </a:lnTo>
                    <a:lnTo>
                      <a:pt x="11375" y="176901"/>
                    </a:lnTo>
                    <a:lnTo>
                      <a:pt x="7146" y="160130"/>
                    </a:lnTo>
                    <a:lnTo>
                      <a:pt x="9334" y="86774"/>
                    </a:lnTo>
                    <a:cubicBezTo>
                      <a:pt x="14876" y="82690"/>
                      <a:pt x="34272" y="68398"/>
                      <a:pt x="40397" y="62273"/>
                    </a:cubicBezTo>
                    <a:cubicBezTo>
                      <a:pt x="45356" y="57314"/>
                      <a:pt x="62419" y="48856"/>
                      <a:pt x="70148" y="45210"/>
                    </a:cubicBezTo>
                    <a:lnTo>
                      <a:pt x="93482" y="52939"/>
                    </a:lnTo>
                    <a:lnTo>
                      <a:pt x="100337" y="9188"/>
                    </a:lnTo>
                    <a:lnTo>
                      <a:pt x="118858" y="14292"/>
                    </a:lnTo>
                    <a:lnTo>
                      <a:pt x="118858" y="85315"/>
                    </a:lnTo>
                    <a:cubicBezTo>
                      <a:pt x="118858" y="85607"/>
                      <a:pt x="123379" y="119587"/>
                      <a:pt x="123379" y="128338"/>
                    </a:cubicBezTo>
                    <a:cubicBezTo>
                      <a:pt x="123816" y="135338"/>
                      <a:pt x="116379" y="191631"/>
                      <a:pt x="112441" y="22109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72" name="Google Shape;1872;p29"/>
              <p:cNvSpPr/>
              <p:nvPr/>
            </p:nvSpPr>
            <p:spPr>
              <a:xfrm>
                <a:off x="6376127" y="2816421"/>
                <a:ext cx="597935" cy="583351"/>
              </a:xfrm>
              <a:custGeom>
                <a:rect b="b" l="l" r="r" t="t"/>
                <a:pathLst>
                  <a:path extrusionOk="0" h="583351" w="597935">
                    <a:moveTo>
                      <a:pt x="345203" y="2479"/>
                    </a:moveTo>
                    <a:lnTo>
                      <a:pt x="314869" y="44481"/>
                    </a:lnTo>
                    <a:lnTo>
                      <a:pt x="288764" y="58773"/>
                    </a:lnTo>
                    <a:lnTo>
                      <a:pt x="285847" y="78898"/>
                    </a:lnTo>
                    <a:lnTo>
                      <a:pt x="322160" y="103107"/>
                    </a:lnTo>
                    <a:lnTo>
                      <a:pt x="323181" y="103545"/>
                    </a:lnTo>
                    <a:cubicBezTo>
                      <a:pt x="326827" y="104712"/>
                      <a:pt x="331057" y="106899"/>
                      <a:pt x="331640" y="107191"/>
                    </a:cubicBezTo>
                    <a:cubicBezTo>
                      <a:pt x="331640" y="107191"/>
                      <a:pt x="330765" y="108503"/>
                      <a:pt x="325369" y="110399"/>
                    </a:cubicBezTo>
                    <a:cubicBezTo>
                      <a:pt x="305097" y="117108"/>
                      <a:pt x="277826" y="123962"/>
                      <a:pt x="277534" y="124108"/>
                    </a:cubicBezTo>
                    <a:lnTo>
                      <a:pt x="275201" y="124691"/>
                    </a:lnTo>
                    <a:lnTo>
                      <a:pt x="272867" y="141025"/>
                    </a:lnTo>
                    <a:lnTo>
                      <a:pt x="244575" y="151088"/>
                    </a:lnTo>
                    <a:lnTo>
                      <a:pt x="230720" y="141754"/>
                    </a:lnTo>
                    <a:lnTo>
                      <a:pt x="203011" y="154588"/>
                    </a:lnTo>
                    <a:lnTo>
                      <a:pt x="194407" y="120025"/>
                    </a:lnTo>
                    <a:lnTo>
                      <a:pt x="192219" y="119441"/>
                    </a:lnTo>
                    <a:cubicBezTo>
                      <a:pt x="191490" y="119295"/>
                      <a:pt x="173260" y="114775"/>
                      <a:pt x="159260" y="114775"/>
                    </a:cubicBezTo>
                    <a:lnTo>
                      <a:pt x="113612" y="114775"/>
                    </a:lnTo>
                    <a:lnTo>
                      <a:pt x="124842" y="132858"/>
                    </a:lnTo>
                    <a:cubicBezTo>
                      <a:pt x="117550" y="133004"/>
                      <a:pt x="107195" y="134754"/>
                      <a:pt x="105154" y="142775"/>
                    </a:cubicBezTo>
                    <a:cubicBezTo>
                      <a:pt x="102966" y="151672"/>
                      <a:pt x="100633" y="158526"/>
                      <a:pt x="100633" y="158526"/>
                    </a:cubicBezTo>
                    <a:lnTo>
                      <a:pt x="100049" y="160130"/>
                    </a:lnTo>
                    <a:lnTo>
                      <a:pt x="108508" y="174276"/>
                    </a:lnTo>
                    <a:lnTo>
                      <a:pt x="128196" y="179235"/>
                    </a:lnTo>
                    <a:cubicBezTo>
                      <a:pt x="131842" y="180256"/>
                      <a:pt x="142488" y="184485"/>
                      <a:pt x="143947" y="190318"/>
                    </a:cubicBezTo>
                    <a:cubicBezTo>
                      <a:pt x="145551" y="196590"/>
                      <a:pt x="148030" y="203590"/>
                      <a:pt x="149634" y="207819"/>
                    </a:cubicBezTo>
                    <a:cubicBezTo>
                      <a:pt x="141759" y="210590"/>
                      <a:pt x="123092" y="217444"/>
                      <a:pt x="115508" y="223132"/>
                    </a:cubicBezTo>
                    <a:cubicBezTo>
                      <a:pt x="106320" y="229986"/>
                      <a:pt x="92612" y="241507"/>
                      <a:pt x="92466" y="241653"/>
                    </a:cubicBezTo>
                    <a:lnTo>
                      <a:pt x="90278" y="243403"/>
                    </a:lnTo>
                    <a:lnTo>
                      <a:pt x="100341" y="266008"/>
                    </a:lnTo>
                    <a:lnTo>
                      <a:pt x="105883" y="288322"/>
                    </a:lnTo>
                    <a:lnTo>
                      <a:pt x="127467" y="280300"/>
                    </a:lnTo>
                    <a:lnTo>
                      <a:pt x="142780" y="280300"/>
                    </a:lnTo>
                    <a:lnTo>
                      <a:pt x="151822" y="305239"/>
                    </a:lnTo>
                    <a:lnTo>
                      <a:pt x="197032" y="309760"/>
                    </a:lnTo>
                    <a:lnTo>
                      <a:pt x="198344" y="323031"/>
                    </a:lnTo>
                    <a:cubicBezTo>
                      <a:pt x="194552" y="322156"/>
                      <a:pt x="189594" y="322448"/>
                      <a:pt x="184344" y="326385"/>
                    </a:cubicBezTo>
                    <a:cubicBezTo>
                      <a:pt x="177198" y="331781"/>
                      <a:pt x="168156" y="334260"/>
                      <a:pt x="165822" y="334698"/>
                    </a:cubicBezTo>
                    <a:lnTo>
                      <a:pt x="149926" y="332073"/>
                    </a:lnTo>
                    <a:lnTo>
                      <a:pt x="128925" y="385741"/>
                    </a:lnTo>
                    <a:lnTo>
                      <a:pt x="111862" y="390116"/>
                    </a:lnTo>
                    <a:lnTo>
                      <a:pt x="89695" y="399596"/>
                    </a:lnTo>
                    <a:lnTo>
                      <a:pt x="95237" y="403388"/>
                    </a:lnTo>
                    <a:cubicBezTo>
                      <a:pt x="96695" y="404409"/>
                      <a:pt x="110112" y="413159"/>
                      <a:pt x="120175" y="413159"/>
                    </a:cubicBezTo>
                    <a:cubicBezTo>
                      <a:pt x="128925" y="413159"/>
                      <a:pt x="171072" y="411117"/>
                      <a:pt x="177052" y="410825"/>
                    </a:cubicBezTo>
                    <a:lnTo>
                      <a:pt x="196302" y="416659"/>
                    </a:lnTo>
                    <a:cubicBezTo>
                      <a:pt x="195282" y="420305"/>
                      <a:pt x="191781" y="426430"/>
                      <a:pt x="179677" y="426430"/>
                    </a:cubicBezTo>
                    <a:lnTo>
                      <a:pt x="132134" y="426430"/>
                    </a:lnTo>
                    <a:lnTo>
                      <a:pt x="110550" y="419284"/>
                    </a:lnTo>
                    <a:lnTo>
                      <a:pt x="88528" y="431534"/>
                    </a:lnTo>
                    <a:lnTo>
                      <a:pt x="62132" y="464056"/>
                    </a:lnTo>
                    <a:cubicBezTo>
                      <a:pt x="16776" y="428763"/>
                      <a:pt x="12838" y="431388"/>
                      <a:pt x="10505" y="432847"/>
                    </a:cubicBezTo>
                    <a:cubicBezTo>
                      <a:pt x="9192" y="433722"/>
                      <a:pt x="8026" y="435472"/>
                      <a:pt x="8755" y="437951"/>
                    </a:cubicBezTo>
                    <a:cubicBezTo>
                      <a:pt x="10942" y="446556"/>
                      <a:pt x="10942" y="464348"/>
                      <a:pt x="10942" y="464639"/>
                    </a:cubicBezTo>
                    <a:lnTo>
                      <a:pt x="10942" y="468285"/>
                    </a:lnTo>
                    <a:lnTo>
                      <a:pt x="14588" y="468285"/>
                    </a:lnTo>
                    <a:cubicBezTo>
                      <a:pt x="23339" y="468285"/>
                      <a:pt x="36756" y="470181"/>
                      <a:pt x="39089" y="473536"/>
                    </a:cubicBezTo>
                    <a:cubicBezTo>
                      <a:pt x="40110" y="474994"/>
                      <a:pt x="41277" y="476598"/>
                      <a:pt x="42443" y="478202"/>
                    </a:cubicBezTo>
                    <a:cubicBezTo>
                      <a:pt x="44339" y="480682"/>
                      <a:pt x="47839" y="485348"/>
                      <a:pt x="47839" y="486369"/>
                    </a:cubicBezTo>
                    <a:cubicBezTo>
                      <a:pt x="46235" y="486953"/>
                      <a:pt x="45360" y="487682"/>
                      <a:pt x="44777" y="488411"/>
                    </a:cubicBezTo>
                    <a:cubicBezTo>
                      <a:pt x="43902" y="488411"/>
                      <a:pt x="43027" y="488411"/>
                      <a:pt x="42152" y="488411"/>
                    </a:cubicBezTo>
                    <a:cubicBezTo>
                      <a:pt x="19984" y="488411"/>
                      <a:pt x="10505" y="491328"/>
                      <a:pt x="7151" y="492786"/>
                    </a:cubicBezTo>
                    <a:cubicBezTo>
                      <a:pt x="4817" y="492640"/>
                      <a:pt x="2192" y="493078"/>
                      <a:pt x="880" y="495265"/>
                    </a:cubicBezTo>
                    <a:cubicBezTo>
                      <a:pt x="-1600" y="499057"/>
                      <a:pt x="1609" y="503870"/>
                      <a:pt x="4963" y="507953"/>
                    </a:cubicBezTo>
                    <a:cubicBezTo>
                      <a:pt x="14151" y="519475"/>
                      <a:pt x="21005" y="526329"/>
                      <a:pt x="21589" y="526912"/>
                    </a:cubicBezTo>
                    <a:lnTo>
                      <a:pt x="32818" y="535808"/>
                    </a:lnTo>
                    <a:lnTo>
                      <a:pt x="43173" y="546163"/>
                    </a:lnTo>
                    <a:lnTo>
                      <a:pt x="24214" y="556955"/>
                    </a:lnTo>
                    <a:lnTo>
                      <a:pt x="52506" y="566434"/>
                    </a:lnTo>
                    <a:lnTo>
                      <a:pt x="65486" y="566580"/>
                    </a:lnTo>
                    <a:lnTo>
                      <a:pt x="55715" y="582185"/>
                    </a:lnTo>
                    <a:lnTo>
                      <a:pt x="68548" y="591810"/>
                    </a:lnTo>
                    <a:lnTo>
                      <a:pt x="190177" y="591810"/>
                    </a:lnTo>
                    <a:lnTo>
                      <a:pt x="208407" y="578247"/>
                    </a:lnTo>
                    <a:cubicBezTo>
                      <a:pt x="213949" y="578831"/>
                      <a:pt x="231741" y="580143"/>
                      <a:pt x="238304" y="577956"/>
                    </a:cubicBezTo>
                    <a:cubicBezTo>
                      <a:pt x="245012" y="575768"/>
                      <a:pt x="302618" y="541204"/>
                      <a:pt x="313556" y="534787"/>
                    </a:cubicBezTo>
                    <a:cubicBezTo>
                      <a:pt x="337328" y="538288"/>
                      <a:pt x="408642" y="547913"/>
                      <a:pt x="418122" y="540767"/>
                    </a:cubicBezTo>
                    <a:cubicBezTo>
                      <a:pt x="423955" y="536392"/>
                      <a:pt x="508979" y="439993"/>
                      <a:pt x="508979" y="430076"/>
                    </a:cubicBezTo>
                    <a:cubicBezTo>
                      <a:pt x="508979" y="426867"/>
                      <a:pt x="508541" y="404846"/>
                      <a:pt x="507958" y="381366"/>
                    </a:cubicBezTo>
                    <a:cubicBezTo>
                      <a:pt x="507375" y="354970"/>
                      <a:pt x="506645" y="324927"/>
                      <a:pt x="506645" y="320114"/>
                    </a:cubicBezTo>
                    <a:cubicBezTo>
                      <a:pt x="506645" y="311072"/>
                      <a:pt x="508979" y="252154"/>
                      <a:pt x="508833" y="251862"/>
                    </a:cubicBezTo>
                    <a:lnTo>
                      <a:pt x="512916" y="225174"/>
                    </a:lnTo>
                    <a:lnTo>
                      <a:pt x="534063" y="225174"/>
                    </a:lnTo>
                    <a:lnTo>
                      <a:pt x="552876" y="208548"/>
                    </a:lnTo>
                    <a:lnTo>
                      <a:pt x="575335" y="195131"/>
                    </a:lnTo>
                    <a:lnTo>
                      <a:pt x="599836" y="185360"/>
                    </a:lnTo>
                    <a:lnTo>
                      <a:pt x="610190" y="149192"/>
                    </a:lnTo>
                    <a:lnTo>
                      <a:pt x="573002" y="121337"/>
                    </a:lnTo>
                    <a:lnTo>
                      <a:pt x="573002" y="95670"/>
                    </a:lnTo>
                    <a:lnTo>
                      <a:pt x="556668" y="50606"/>
                    </a:lnTo>
                    <a:lnTo>
                      <a:pt x="544272" y="23334"/>
                    </a:lnTo>
                    <a:lnTo>
                      <a:pt x="504895" y="20855"/>
                    </a:lnTo>
                    <a:lnTo>
                      <a:pt x="462456" y="30626"/>
                    </a:lnTo>
                    <a:lnTo>
                      <a:pt x="462456" y="30626"/>
                    </a:lnTo>
                    <a:lnTo>
                      <a:pt x="451081" y="33251"/>
                    </a:lnTo>
                    <a:lnTo>
                      <a:pt x="460123" y="5979"/>
                    </a:lnTo>
                    <a:lnTo>
                      <a:pt x="417393" y="14001"/>
                    </a:lnTo>
                    <a:lnTo>
                      <a:pt x="404121" y="23042"/>
                    </a:lnTo>
                    <a:lnTo>
                      <a:pt x="397850" y="0"/>
                    </a:lnTo>
                    <a:lnTo>
                      <a:pt x="345203" y="2479"/>
                    </a:lnTo>
                    <a:close/>
                    <a:moveTo>
                      <a:pt x="466540" y="37043"/>
                    </a:moveTo>
                    <a:lnTo>
                      <a:pt x="505479" y="28001"/>
                    </a:lnTo>
                    <a:lnTo>
                      <a:pt x="539459" y="30189"/>
                    </a:lnTo>
                    <a:lnTo>
                      <a:pt x="549959" y="53085"/>
                    </a:lnTo>
                    <a:lnTo>
                      <a:pt x="565710" y="95961"/>
                    </a:lnTo>
                    <a:lnTo>
                      <a:pt x="565710" y="124691"/>
                    </a:lnTo>
                    <a:lnTo>
                      <a:pt x="601878" y="151817"/>
                    </a:lnTo>
                    <a:lnTo>
                      <a:pt x="593856" y="179818"/>
                    </a:lnTo>
                    <a:lnTo>
                      <a:pt x="572127" y="188568"/>
                    </a:lnTo>
                    <a:lnTo>
                      <a:pt x="548647" y="202715"/>
                    </a:lnTo>
                    <a:lnTo>
                      <a:pt x="531292" y="217882"/>
                    </a:lnTo>
                    <a:lnTo>
                      <a:pt x="506645" y="217882"/>
                    </a:lnTo>
                    <a:lnTo>
                      <a:pt x="505770" y="223569"/>
                    </a:lnTo>
                    <a:lnTo>
                      <a:pt x="491041" y="213069"/>
                    </a:lnTo>
                    <a:lnTo>
                      <a:pt x="431976" y="178943"/>
                    </a:lnTo>
                    <a:lnTo>
                      <a:pt x="397704" y="182006"/>
                    </a:lnTo>
                    <a:lnTo>
                      <a:pt x="384871" y="179526"/>
                    </a:lnTo>
                    <a:lnTo>
                      <a:pt x="367808" y="134171"/>
                    </a:lnTo>
                    <a:lnTo>
                      <a:pt x="382392" y="107774"/>
                    </a:lnTo>
                    <a:lnTo>
                      <a:pt x="397121" y="72481"/>
                    </a:lnTo>
                    <a:lnTo>
                      <a:pt x="457644" y="48272"/>
                    </a:lnTo>
                    <a:lnTo>
                      <a:pt x="466540" y="37043"/>
                    </a:lnTo>
                    <a:close/>
                    <a:moveTo>
                      <a:pt x="419580" y="20855"/>
                    </a:moveTo>
                    <a:lnTo>
                      <a:pt x="449331" y="15313"/>
                    </a:lnTo>
                    <a:lnTo>
                      <a:pt x="440143" y="43168"/>
                    </a:lnTo>
                    <a:lnTo>
                      <a:pt x="455165" y="39668"/>
                    </a:lnTo>
                    <a:lnTo>
                      <a:pt x="453269" y="42001"/>
                    </a:lnTo>
                    <a:lnTo>
                      <a:pt x="391579" y="66648"/>
                    </a:lnTo>
                    <a:lnTo>
                      <a:pt x="375829" y="104420"/>
                    </a:lnTo>
                    <a:lnTo>
                      <a:pt x="359787" y="133442"/>
                    </a:lnTo>
                    <a:lnTo>
                      <a:pt x="379475" y="185798"/>
                    </a:lnTo>
                    <a:lnTo>
                      <a:pt x="397267" y="189298"/>
                    </a:lnTo>
                    <a:lnTo>
                      <a:pt x="430226" y="186235"/>
                    </a:lnTo>
                    <a:lnTo>
                      <a:pt x="486957" y="219049"/>
                    </a:lnTo>
                    <a:lnTo>
                      <a:pt x="504458" y="231591"/>
                    </a:lnTo>
                    <a:lnTo>
                      <a:pt x="501395" y="251133"/>
                    </a:lnTo>
                    <a:cubicBezTo>
                      <a:pt x="501249" y="253612"/>
                      <a:pt x="499062" y="310926"/>
                      <a:pt x="499062" y="319968"/>
                    </a:cubicBezTo>
                    <a:cubicBezTo>
                      <a:pt x="499062" y="324927"/>
                      <a:pt x="499645" y="353657"/>
                      <a:pt x="500374" y="381366"/>
                    </a:cubicBezTo>
                    <a:cubicBezTo>
                      <a:pt x="500958" y="404846"/>
                      <a:pt x="501395" y="426722"/>
                      <a:pt x="501395" y="429347"/>
                    </a:cubicBezTo>
                    <a:cubicBezTo>
                      <a:pt x="498478" y="438680"/>
                      <a:pt x="421622" y="528517"/>
                      <a:pt x="413455" y="534642"/>
                    </a:cubicBezTo>
                    <a:cubicBezTo>
                      <a:pt x="407767" y="538288"/>
                      <a:pt x="357891" y="533621"/>
                      <a:pt x="312973" y="527058"/>
                    </a:cubicBezTo>
                    <a:lnTo>
                      <a:pt x="311660" y="526912"/>
                    </a:lnTo>
                    <a:lnTo>
                      <a:pt x="310493" y="527642"/>
                    </a:lnTo>
                    <a:cubicBezTo>
                      <a:pt x="284097" y="543538"/>
                      <a:pt x="240345" y="569205"/>
                      <a:pt x="235533" y="570809"/>
                    </a:cubicBezTo>
                    <a:cubicBezTo>
                      <a:pt x="231012" y="572268"/>
                      <a:pt x="215845" y="571539"/>
                      <a:pt x="207240" y="570664"/>
                    </a:cubicBezTo>
                    <a:lnTo>
                      <a:pt x="205782" y="570518"/>
                    </a:lnTo>
                    <a:lnTo>
                      <a:pt x="187260" y="584372"/>
                    </a:lnTo>
                    <a:lnTo>
                      <a:pt x="70590" y="584372"/>
                    </a:lnTo>
                    <a:lnTo>
                      <a:pt x="65048" y="580289"/>
                    </a:lnTo>
                    <a:lnTo>
                      <a:pt x="78174" y="559288"/>
                    </a:lnTo>
                    <a:lnTo>
                      <a:pt x="53819" y="559288"/>
                    </a:lnTo>
                    <a:lnTo>
                      <a:pt x="41423" y="555205"/>
                    </a:lnTo>
                    <a:lnTo>
                      <a:pt x="54548" y="547767"/>
                    </a:lnTo>
                    <a:lnTo>
                      <a:pt x="37193" y="530412"/>
                    </a:lnTo>
                    <a:lnTo>
                      <a:pt x="25964" y="521516"/>
                    </a:lnTo>
                    <a:cubicBezTo>
                      <a:pt x="25964" y="521516"/>
                      <a:pt x="19109" y="514662"/>
                      <a:pt x="10213" y="503432"/>
                    </a:cubicBezTo>
                    <a:cubicBezTo>
                      <a:pt x="9192" y="502120"/>
                      <a:pt x="8463" y="501099"/>
                      <a:pt x="8026" y="500370"/>
                    </a:cubicBezTo>
                    <a:lnTo>
                      <a:pt x="9338" y="499641"/>
                    </a:lnTo>
                    <a:cubicBezTo>
                      <a:pt x="9338" y="499641"/>
                      <a:pt x="16484" y="495557"/>
                      <a:pt x="41860" y="495557"/>
                    </a:cubicBezTo>
                    <a:cubicBezTo>
                      <a:pt x="57756" y="495557"/>
                      <a:pt x="57756" y="495557"/>
                      <a:pt x="58048" y="492057"/>
                    </a:cubicBezTo>
                    <a:cubicBezTo>
                      <a:pt x="58194" y="489432"/>
                      <a:pt x="56152" y="488557"/>
                      <a:pt x="54694" y="488265"/>
                    </a:cubicBezTo>
                    <a:cubicBezTo>
                      <a:pt x="55715" y="483890"/>
                      <a:pt x="51923" y="478932"/>
                      <a:pt x="48131" y="473682"/>
                    </a:cubicBezTo>
                    <a:cubicBezTo>
                      <a:pt x="46964" y="472223"/>
                      <a:pt x="45944" y="470765"/>
                      <a:pt x="44923" y="469306"/>
                    </a:cubicBezTo>
                    <a:cubicBezTo>
                      <a:pt x="40548" y="462598"/>
                      <a:pt x="25526" y="461139"/>
                      <a:pt x="17943" y="460848"/>
                    </a:cubicBezTo>
                    <a:cubicBezTo>
                      <a:pt x="17797" y="456181"/>
                      <a:pt x="17505" y="447722"/>
                      <a:pt x="16484" y="440868"/>
                    </a:cubicBezTo>
                    <a:cubicBezTo>
                      <a:pt x="24943" y="445535"/>
                      <a:pt x="44048" y="459244"/>
                      <a:pt x="60236" y="471931"/>
                    </a:cubicBezTo>
                    <a:lnTo>
                      <a:pt x="63007" y="474119"/>
                    </a:lnTo>
                    <a:lnTo>
                      <a:pt x="92320" y="437514"/>
                    </a:lnTo>
                    <a:lnTo>
                      <a:pt x="110841" y="427159"/>
                    </a:lnTo>
                    <a:lnTo>
                      <a:pt x="129946" y="433576"/>
                    </a:lnTo>
                    <a:lnTo>
                      <a:pt x="179239" y="433722"/>
                    </a:lnTo>
                    <a:cubicBezTo>
                      <a:pt x="203303" y="433722"/>
                      <a:pt x="203448" y="414180"/>
                      <a:pt x="203448" y="414034"/>
                    </a:cubicBezTo>
                    <a:lnTo>
                      <a:pt x="203448" y="411263"/>
                    </a:lnTo>
                    <a:lnTo>
                      <a:pt x="177343" y="403388"/>
                    </a:lnTo>
                    <a:lnTo>
                      <a:pt x="176760" y="403388"/>
                    </a:lnTo>
                    <a:cubicBezTo>
                      <a:pt x="176323" y="403388"/>
                      <a:pt x="128634" y="405721"/>
                      <a:pt x="119592" y="405721"/>
                    </a:cubicBezTo>
                    <a:cubicBezTo>
                      <a:pt x="115362" y="405721"/>
                      <a:pt x="109383" y="403096"/>
                      <a:pt x="104716" y="400763"/>
                    </a:cubicBezTo>
                    <a:lnTo>
                      <a:pt x="113612" y="396971"/>
                    </a:lnTo>
                    <a:lnTo>
                      <a:pt x="133738" y="391866"/>
                    </a:lnTo>
                    <a:lnTo>
                      <a:pt x="154009" y="340094"/>
                    </a:lnTo>
                    <a:lnTo>
                      <a:pt x="165531" y="341990"/>
                    </a:lnTo>
                    <a:lnTo>
                      <a:pt x="166114" y="341844"/>
                    </a:lnTo>
                    <a:cubicBezTo>
                      <a:pt x="166551" y="341698"/>
                      <a:pt x="178510" y="339365"/>
                      <a:pt x="188281" y="332073"/>
                    </a:cubicBezTo>
                    <a:cubicBezTo>
                      <a:pt x="194407" y="327406"/>
                      <a:pt x="198782" y="331052"/>
                      <a:pt x="199511" y="331781"/>
                    </a:cubicBezTo>
                    <a:lnTo>
                      <a:pt x="206803" y="339073"/>
                    </a:lnTo>
                    <a:lnTo>
                      <a:pt x="203157" y="303051"/>
                    </a:lnTo>
                    <a:lnTo>
                      <a:pt x="156635" y="298384"/>
                    </a:lnTo>
                    <a:lnTo>
                      <a:pt x="147447" y="272863"/>
                    </a:lnTo>
                    <a:lnTo>
                      <a:pt x="126592" y="272863"/>
                    </a:lnTo>
                    <a:lnTo>
                      <a:pt x="110841" y="278550"/>
                    </a:lnTo>
                    <a:lnTo>
                      <a:pt x="107050" y="263529"/>
                    </a:lnTo>
                    <a:lnTo>
                      <a:pt x="99029" y="245445"/>
                    </a:lnTo>
                    <a:cubicBezTo>
                      <a:pt x="103258" y="241945"/>
                      <a:pt x="112883" y="234070"/>
                      <a:pt x="119737" y="228966"/>
                    </a:cubicBezTo>
                    <a:cubicBezTo>
                      <a:pt x="128342" y="222549"/>
                      <a:pt x="155030" y="213507"/>
                      <a:pt x="155322" y="213507"/>
                    </a:cubicBezTo>
                    <a:lnTo>
                      <a:pt x="158968" y="212340"/>
                    </a:lnTo>
                    <a:lnTo>
                      <a:pt x="157509" y="208694"/>
                    </a:lnTo>
                    <a:cubicBezTo>
                      <a:pt x="157509" y="208548"/>
                      <a:pt x="152989" y="197319"/>
                      <a:pt x="150801" y="188568"/>
                    </a:cubicBezTo>
                    <a:cubicBezTo>
                      <a:pt x="148030" y="177631"/>
                      <a:pt x="131842" y="172672"/>
                      <a:pt x="129800" y="172089"/>
                    </a:cubicBezTo>
                    <a:lnTo>
                      <a:pt x="112883" y="167860"/>
                    </a:lnTo>
                    <a:lnTo>
                      <a:pt x="107633" y="159109"/>
                    </a:lnTo>
                    <a:cubicBezTo>
                      <a:pt x="108508" y="156484"/>
                      <a:pt x="110112" y="151088"/>
                      <a:pt x="111716" y="144380"/>
                    </a:cubicBezTo>
                    <a:cubicBezTo>
                      <a:pt x="112737" y="140442"/>
                      <a:pt x="123383" y="139421"/>
                      <a:pt x="130675" y="140296"/>
                    </a:cubicBezTo>
                    <a:lnTo>
                      <a:pt x="138113" y="141171"/>
                    </a:lnTo>
                    <a:lnTo>
                      <a:pt x="126154" y="122066"/>
                    </a:lnTo>
                    <a:lnTo>
                      <a:pt x="158530" y="122066"/>
                    </a:lnTo>
                    <a:cubicBezTo>
                      <a:pt x="169031" y="122066"/>
                      <a:pt x="182448" y="124837"/>
                      <a:pt x="187552" y="126004"/>
                    </a:cubicBezTo>
                    <a:lnTo>
                      <a:pt x="197323" y="164797"/>
                    </a:lnTo>
                    <a:lnTo>
                      <a:pt x="229262" y="150067"/>
                    </a:lnTo>
                    <a:lnTo>
                      <a:pt x="242825" y="159109"/>
                    </a:lnTo>
                    <a:lnTo>
                      <a:pt x="278701" y="146275"/>
                    </a:lnTo>
                    <a:lnTo>
                      <a:pt x="280888" y="130525"/>
                    </a:lnTo>
                    <a:cubicBezTo>
                      <a:pt x="288034" y="128629"/>
                      <a:pt x="309910" y="122941"/>
                      <a:pt x="326973" y="117254"/>
                    </a:cubicBezTo>
                    <a:cubicBezTo>
                      <a:pt x="331786" y="115650"/>
                      <a:pt x="338203" y="112879"/>
                      <a:pt x="338057" y="107483"/>
                    </a:cubicBezTo>
                    <a:cubicBezTo>
                      <a:pt x="337911" y="101503"/>
                      <a:pt x="329307" y="98003"/>
                      <a:pt x="325077" y="96691"/>
                    </a:cubicBezTo>
                    <a:lnTo>
                      <a:pt x="292993" y="75398"/>
                    </a:lnTo>
                    <a:lnTo>
                      <a:pt x="294743" y="63440"/>
                    </a:lnTo>
                    <a:lnTo>
                      <a:pt x="318369" y="50606"/>
                    </a:lnTo>
                    <a:lnTo>
                      <a:pt x="348411" y="9771"/>
                    </a:lnTo>
                    <a:lnTo>
                      <a:pt x="391871" y="7729"/>
                    </a:lnTo>
                    <a:lnTo>
                      <a:pt x="399309" y="35147"/>
                    </a:lnTo>
                    <a:lnTo>
                      <a:pt x="419580" y="20855"/>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73" name="Google Shape;1873;p29"/>
              <p:cNvSpPr/>
              <p:nvPr/>
            </p:nvSpPr>
            <p:spPr>
              <a:xfrm>
                <a:off x="8528972" y="2898673"/>
                <a:ext cx="102087" cy="102087"/>
              </a:xfrm>
              <a:custGeom>
                <a:rect b="b" l="l" r="r" t="t"/>
                <a:pathLst>
                  <a:path extrusionOk="0" h="102086" w="102086">
                    <a:moveTo>
                      <a:pt x="74834" y="1750"/>
                    </a:moveTo>
                    <a:lnTo>
                      <a:pt x="73521" y="0"/>
                    </a:lnTo>
                    <a:lnTo>
                      <a:pt x="46978" y="3354"/>
                    </a:lnTo>
                    <a:lnTo>
                      <a:pt x="10227" y="12834"/>
                    </a:lnTo>
                    <a:lnTo>
                      <a:pt x="1185" y="23772"/>
                    </a:lnTo>
                    <a:lnTo>
                      <a:pt x="1039" y="24793"/>
                    </a:lnTo>
                    <a:cubicBezTo>
                      <a:pt x="456" y="29168"/>
                      <a:pt x="-1877" y="51043"/>
                      <a:pt x="3227" y="58044"/>
                    </a:cubicBezTo>
                    <a:cubicBezTo>
                      <a:pt x="7894" y="64315"/>
                      <a:pt x="28894" y="82544"/>
                      <a:pt x="31228" y="84586"/>
                    </a:cubicBezTo>
                    <a:lnTo>
                      <a:pt x="86209" y="109816"/>
                    </a:lnTo>
                    <a:lnTo>
                      <a:pt x="97584" y="74086"/>
                    </a:lnTo>
                    <a:cubicBezTo>
                      <a:pt x="100209" y="73065"/>
                      <a:pt x="103418" y="70877"/>
                      <a:pt x="105168" y="66940"/>
                    </a:cubicBezTo>
                    <a:cubicBezTo>
                      <a:pt x="108376" y="59939"/>
                      <a:pt x="105897" y="49877"/>
                      <a:pt x="97730" y="37189"/>
                    </a:cubicBezTo>
                    <a:cubicBezTo>
                      <a:pt x="79646" y="8313"/>
                      <a:pt x="74979" y="2042"/>
                      <a:pt x="74834" y="1750"/>
                    </a:cubicBezTo>
                    <a:close/>
                    <a:moveTo>
                      <a:pt x="98605" y="63877"/>
                    </a:moveTo>
                    <a:cubicBezTo>
                      <a:pt x="97292" y="66940"/>
                      <a:pt x="94230" y="67523"/>
                      <a:pt x="94230" y="67523"/>
                    </a:cubicBezTo>
                    <a:lnTo>
                      <a:pt x="92042" y="67815"/>
                    </a:lnTo>
                    <a:lnTo>
                      <a:pt x="81834" y="99607"/>
                    </a:lnTo>
                    <a:lnTo>
                      <a:pt x="35603" y="78607"/>
                    </a:lnTo>
                    <a:cubicBezTo>
                      <a:pt x="29040" y="72919"/>
                      <a:pt x="12561" y="58189"/>
                      <a:pt x="9061" y="53522"/>
                    </a:cubicBezTo>
                    <a:cubicBezTo>
                      <a:pt x="6873" y="50606"/>
                      <a:pt x="6873" y="37480"/>
                      <a:pt x="8040" y="26688"/>
                    </a:cubicBezTo>
                    <a:lnTo>
                      <a:pt x="14165" y="19251"/>
                    </a:lnTo>
                    <a:lnTo>
                      <a:pt x="47999" y="10500"/>
                    </a:lnTo>
                    <a:lnTo>
                      <a:pt x="70021" y="7729"/>
                    </a:lnTo>
                    <a:cubicBezTo>
                      <a:pt x="72354" y="11084"/>
                      <a:pt x="78479" y="20126"/>
                      <a:pt x="91605" y="40981"/>
                    </a:cubicBezTo>
                    <a:cubicBezTo>
                      <a:pt x="100355" y="54835"/>
                      <a:pt x="99772" y="61252"/>
                      <a:pt x="98605" y="63877"/>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74" name="Google Shape;1874;p29"/>
              <p:cNvSpPr/>
              <p:nvPr/>
            </p:nvSpPr>
            <p:spPr>
              <a:xfrm>
                <a:off x="8627285" y="2804570"/>
                <a:ext cx="160422" cy="189589"/>
              </a:xfrm>
              <a:custGeom>
                <a:rect b="b" l="l" r="r" t="t"/>
                <a:pathLst>
                  <a:path extrusionOk="0" h="189589" w="160421">
                    <a:moveTo>
                      <a:pt x="88669" y="62602"/>
                    </a:moveTo>
                    <a:cubicBezTo>
                      <a:pt x="87065" y="48456"/>
                      <a:pt x="78169" y="25997"/>
                      <a:pt x="77731" y="24976"/>
                    </a:cubicBezTo>
                    <a:lnTo>
                      <a:pt x="76419" y="21476"/>
                    </a:lnTo>
                    <a:lnTo>
                      <a:pt x="52502" y="31393"/>
                    </a:lnTo>
                    <a:lnTo>
                      <a:pt x="52502" y="50498"/>
                    </a:lnTo>
                    <a:lnTo>
                      <a:pt x="36313" y="64061"/>
                    </a:lnTo>
                    <a:lnTo>
                      <a:pt x="0" y="69019"/>
                    </a:lnTo>
                    <a:lnTo>
                      <a:pt x="583" y="72665"/>
                    </a:lnTo>
                    <a:cubicBezTo>
                      <a:pt x="2187" y="81999"/>
                      <a:pt x="5104" y="93520"/>
                      <a:pt x="10646" y="95416"/>
                    </a:cubicBezTo>
                    <a:cubicBezTo>
                      <a:pt x="13855" y="96437"/>
                      <a:pt x="26251" y="102124"/>
                      <a:pt x="32814" y="105041"/>
                    </a:cubicBezTo>
                    <a:lnTo>
                      <a:pt x="35876" y="144709"/>
                    </a:lnTo>
                    <a:lnTo>
                      <a:pt x="67523" y="160459"/>
                    </a:lnTo>
                    <a:lnTo>
                      <a:pt x="93774" y="182043"/>
                    </a:lnTo>
                    <a:lnTo>
                      <a:pt x="116670" y="197356"/>
                    </a:lnTo>
                    <a:lnTo>
                      <a:pt x="117691" y="197794"/>
                    </a:lnTo>
                    <a:cubicBezTo>
                      <a:pt x="120170" y="198523"/>
                      <a:pt x="126295" y="200273"/>
                      <a:pt x="131837" y="200273"/>
                    </a:cubicBezTo>
                    <a:cubicBezTo>
                      <a:pt x="134754" y="200273"/>
                      <a:pt x="137525" y="199836"/>
                      <a:pt x="139567" y="198377"/>
                    </a:cubicBezTo>
                    <a:cubicBezTo>
                      <a:pt x="141317" y="197065"/>
                      <a:pt x="142338" y="195023"/>
                      <a:pt x="142338" y="192835"/>
                    </a:cubicBezTo>
                    <a:cubicBezTo>
                      <a:pt x="142338" y="186127"/>
                      <a:pt x="136504" y="169355"/>
                      <a:pt x="134025" y="162355"/>
                    </a:cubicBezTo>
                    <a:lnTo>
                      <a:pt x="155171" y="150397"/>
                    </a:lnTo>
                    <a:cubicBezTo>
                      <a:pt x="160130" y="149522"/>
                      <a:pt x="168297" y="145438"/>
                      <a:pt x="168297" y="136250"/>
                    </a:cubicBezTo>
                    <a:cubicBezTo>
                      <a:pt x="168297" y="126188"/>
                      <a:pt x="163484" y="117875"/>
                      <a:pt x="162609" y="116854"/>
                    </a:cubicBezTo>
                    <a:lnTo>
                      <a:pt x="150213" y="104458"/>
                    </a:lnTo>
                    <a:lnTo>
                      <a:pt x="154151" y="84624"/>
                    </a:lnTo>
                    <a:lnTo>
                      <a:pt x="169901" y="70477"/>
                    </a:lnTo>
                    <a:lnTo>
                      <a:pt x="164943" y="10538"/>
                    </a:lnTo>
                    <a:lnTo>
                      <a:pt x="161880" y="10246"/>
                    </a:lnTo>
                    <a:cubicBezTo>
                      <a:pt x="152838" y="9517"/>
                      <a:pt x="141463" y="7767"/>
                      <a:pt x="139129" y="6309"/>
                    </a:cubicBezTo>
                    <a:cubicBezTo>
                      <a:pt x="135046" y="3538"/>
                      <a:pt x="113170" y="-2587"/>
                      <a:pt x="106024" y="1204"/>
                    </a:cubicBezTo>
                    <a:cubicBezTo>
                      <a:pt x="103982" y="2225"/>
                      <a:pt x="102816" y="4121"/>
                      <a:pt x="102816" y="6163"/>
                    </a:cubicBezTo>
                    <a:cubicBezTo>
                      <a:pt x="102816" y="9080"/>
                      <a:pt x="102087" y="19872"/>
                      <a:pt x="101357" y="30372"/>
                    </a:cubicBezTo>
                    <a:cubicBezTo>
                      <a:pt x="100628" y="41456"/>
                      <a:pt x="99753" y="51956"/>
                      <a:pt x="99753" y="55019"/>
                    </a:cubicBezTo>
                    <a:cubicBezTo>
                      <a:pt x="99753" y="57352"/>
                      <a:pt x="100482" y="60415"/>
                      <a:pt x="101357" y="63769"/>
                    </a:cubicBezTo>
                    <a:cubicBezTo>
                      <a:pt x="102087" y="66831"/>
                      <a:pt x="103691" y="73103"/>
                      <a:pt x="103399" y="74269"/>
                    </a:cubicBezTo>
                    <a:cubicBezTo>
                      <a:pt x="96690" y="74269"/>
                      <a:pt x="90128" y="73978"/>
                      <a:pt x="88961" y="71207"/>
                    </a:cubicBezTo>
                    <a:cubicBezTo>
                      <a:pt x="89544" y="70186"/>
                      <a:pt x="89253" y="67706"/>
                      <a:pt x="88669" y="62602"/>
                    </a:cubicBezTo>
                    <a:close/>
                    <a:moveTo>
                      <a:pt x="103399" y="81853"/>
                    </a:moveTo>
                    <a:cubicBezTo>
                      <a:pt x="106316" y="81853"/>
                      <a:pt x="107920" y="80540"/>
                      <a:pt x="108795" y="79374"/>
                    </a:cubicBezTo>
                    <a:cubicBezTo>
                      <a:pt x="111712" y="75582"/>
                      <a:pt x="110107" y="69165"/>
                      <a:pt x="108503" y="62311"/>
                    </a:cubicBezTo>
                    <a:cubicBezTo>
                      <a:pt x="107774" y="59540"/>
                      <a:pt x="107045" y="56769"/>
                      <a:pt x="107045" y="55310"/>
                    </a:cubicBezTo>
                    <a:cubicBezTo>
                      <a:pt x="107045" y="52393"/>
                      <a:pt x="107774" y="41602"/>
                      <a:pt x="108503" y="31101"/>
                    </a:cubicBezTo>
                    <a:cubicBezTo>
                      <a:pt x="109232" y="21184"/>
                      <a:pt x="109816" y="11705"/>
                      <a:pt x="109962" y="7621"/>
                    </a:cubicBezTo>
                    <a:cubicBezTo>
                      <a:pt x="114774" y="6455"/>
                      <a:pt x="131546" y="10246"/>
                      <a:pt x="134900" y="12580"/>
                    </a:cubicBezTo>
                    <a:cubicBezTo>
                      <a:pt x="139129" y="15351"/>
                      <a:pt x="151380" y="16809"/>
                      <a:pt x="157942" y="17538"/>
                    </a:cubicBezTo>
                    <a:lnTo>
                      <a:pt x="162172" y="67706"/>
                    </a:lnTo>
                    <a:lnTo>
                      <a:pt x="147296" y="81124"/>
                    </a:lnTo>
                    <a:lnTo>
                      <a:pt x="142046" y="107083"/>
                    </a:lnTo>
                    <a:lnTo>
                      <a:pt x="156630" y="121521"/>
                    </a:lnTo>
                    <a:cubicBezTo>
                      <a:pt x="156630" y="121521"/>
                      <a:pt x="160713" y="128521"/>
                      <a:pt x="160713" y="136396"/>
                    </a:cubicBezTo>
                    <a:cubicBezTo>
                      <a:pt x="160713" y="142084"/>
                      <a:pt x="153859" y="143396"/>
                      <a:pt x="153130" y="143542"/>
                    </a:cubicBezTo>
                    <a:lnTo>
                      <a:pt x="124691" y="159293"/>
                    </a:lnTo>
                    <a:lnTo>
                      <a:pt x="125858" y="162209"/>
                    </a:lnTo>
                    <a:cubicBezTo>
                      <a:pt x="129358" y="171397"/>
                      <a:pt x="134754" y="187877"/>
                      <a:pt x="135046" y="192690"/>
                    </a:cubicBezTo>
                    <a:cubicBezTo>
                      <a:pt x="133587" y="193856"/>
                      <a:pt x="126587" y="192981"/>
                      <a:pt x="120170" y="191231"/>
                    </a:cubicBezTo>
                    <a:lnTo>
                      <a:pt x="98003" y="176502"/>
                    </a:lnTo>
                    <a:lnTo>
                      <a:pt x="71315" y="154626"/>
                    </a:lnTo>
                    <a:lnTo>
                      <a:pt x="42585" y="140334"/>
                    </a:lnTo>
                    <a:lnTo>
                      <a:pt x="39522" y="100520"/>
                    </a:lnTo>
                    <a:lnTo>
                      <a:pt x="37626" y="99645"/>
                    </a:lnTo>
                    <a:cubicBezTo>
                      <a:pt x="36751" y="99208"/>
                      <a:pt x="17501" y="90311"/>
                      <a:pt x="13125" y="88999"/>
                    </a:cubicBezTo>
                    <a:cubicBezTo>
                      <a:pt x="11813" y="87978"/>
                      <a:pt x="9771" y="82145"/>
                      <a:pt x="8313" y="75582"/>
                    </a:cubicBezTo>
                    <a:lnTo>
                      <a:pt x="39084" y="71352"/>
                    </a:lnTo>
                    <a:lnTo>
                      <a:pt x="59502" y="54289"/>
                    </a:lnTo>
                    <a:lnTo>
                      <a:pt x="59502" y="36643"/>
                    </a:lnTo>
                    <a:lnTo>
                      <a:pt x="72190" y="31393"/>
                    </a:lnTo>
                    <a:cubicBezTo>
                      <a:pt x="74815" y="38247"/>
                      <a:pt x="80211" y="53706"/>
                      <a:pt x="81377" y="63623"/>
                    </a:cubicBezTo>
                    <a:cubicBezTo>
                      <a:pt x="81523" y="65081"/>
                      <a:pt x="81669" y="66248"/>
                      <a:pt x="81815" y="67123"/>
                    </a:cubicBezTo>
                    <a:cubicBezTo>
                      <a:pt x="81377" y="68290"/>
                      <a:pt x="81377" y="69748"/>
                      <a:pt x="81377" y="70769"/>
                    </a:cubicBezTo>
                    <a:cubicBezTo>
                      <a:pt x="81523" y="81853"/>
                      <a:pt x="95232" y="81853"/>
                      <a:pt x="103399" y="81853"/>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75" name="Google Shape;1875;p29"/>
              <p:cNvSpPr/>
              <p:nvPr/>
            </p:nvSpPr>
            <p:spPr>
              <a:xfrm>
                <a:off x="9159010" y="2543412"/>
                <a:ext cx="58335" cy="204173"/>
              </a:xfrm>
              <a:custGeom>
                <a:rect b="b" l="l" r="r" t="t"/>
                <a:pathLst>
                  <a:path extrusionOk="0" h="204173" w="58335">
                    <a:moveTo>
                      <a:pt x="24209" y="203444"/>
                    </a:moveTo>
                    <a:cubicBezTo>
                      <a:pt x="27272" y="197319"/>
                      <a:pt x="39814" y="157067"/>
                      <a:pt x="41272" y="152255"/>
                    </a:cubicBezTo>
                    <a:cubicBezTo>
                      <a:pt x="44335" y="140150"/>
                      <a:pt x="59794" y="79628"/>
                      <a:pt x="59794" y="73502"/>
                    </a:cubicBezTo>
                    <a:cubicBezTo>
                      <a:pt x="59794" y="67377"/>
                      <a:pt x="52939" y="13417"/>
                      <a:pt x="52064" y="7292"/>
                    </a:cubicBezTo>
                    <a:lnTo>
                      <a:pt x="51189" y="0"/>
                    </a:lnTo>
                    <a:lnTo>
                      <a:pt x="29751" y="21438"/>
                    </a:lnTo>
                    <a:lnTo>
                      <a:pt x="15896" y="123233"/>
                    </a:lnTo>
                    <a:lnTo>
                      <a:pt x="0" y="205777"/>
                    </a:lnTo>
                    <a:lnTo>
                      <a:pt x="3063" y="206798"/>
                    </a:lnTo>
                    <a:cubicBezTo>
                      <a:pt x="4521" y="207236"/>
                      <a:pt x="9042" y="208694"/>
                      <a:pt x="13709" y="208694"/>
                    </a:cubicBezTo>
                    <a:cubicBezTo>
                      <a:pt x="17792" y="208694"/>
                      <a:pt x="22167" y="207527"/>
                      <a:pt x="24209" y="203444"/>
                    </a:cubicBezTo>
                    <a:close/>
                    <a:moveTo>
                      <a:pt x="23042" y="124400"/>
                    </a:moveTo>
                    <a:lnTo>
                      <a:pt x="36605" y="24793"/>
                    </a:lnTo>
                    <a:lnTo>
                      <a:pt x="45793" y="15605"/>
                    </a:lnTo>
                    <a:cubicBezTo>
                      <a:pt x="48710" y="39085"/>
                      <a:pt x="52502" y="69565"/>
                      <a:pt x="52502" y="73502"/>
                    </a:cubicBezTo>
                    <a:cubicBezTo>
                      <a:pt x="52502" y="77878"/>
                      <a:pt x="41272" y="123087"/>
                      <a:pt x="34272" y="150359"/>
                    </a:cubicBezTo>
                    <a:cubicBezTo>
                      <a:pt x="30480" y="162609"/>
                      <a:pt x="20126" y="195423"/>
                      <a:pt x="17646" y="200236"/>
                    </a:cubicBezTo>
                    <a:cubicBezTo>
                      <a:pt x="16917" y="201694"/>
                      <a:pt x="12542" y="201694"/>
                      <a:pt x="8313" y="200819"/>
                    </a:cubicBezTo>
                    <a:lnTo>
                      <a:pt x="23042" y="124400"/>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76" name="Google Shape;1876;p29"/>
              <p:cNvSpPr/>
              <p:nvPr/>
            </p:nvSpPr>
            <p:spPr>
              <a:xfrm>
                <a:off x="9292160" y="2414346"/>
                <a:ext cx="87503" cy="175005"/>
              </a:xfrm>
              <a:custGeom>
                <a:rect b="b" l="l" r="r" t="t"/>
                <a:pathLst>
                  <a:path extrusionOk="0" h="175005" w="87502">
                    <a:moveTo>
                      <a:pt x="85461" y="28293"/>
                    </a:moveTo>
                    <a:lnTo>
                      <a:pt x="89836" y="25084"/>
                    </a:lnTo>
                    <a:lnTo>
                      <a:pt x="47397" y="0"/>
                    </a:lnTo>
                    <a:lnTo>
                      <a:pt x="40105" y="25376"/>
                    </a:lnTo>
                    <a:lnTo>
                      <a:pt x="21001" y="53377"/>
                    </a:lnTo>
                    <a:cubicBezTo>
                      <a:pt x="7146" y="67231"/>
                      <a:pt x="0" y="76419"/>
                      <a:pt x="0" y="80357"/>
                    </a:cubicBezTo>
                    <a:cubicBezTo>
                      <a:pt x="0" y="85024"/>
                      <a:pt x="6417" y="114920"/>
                      <a:pt x="7729" y="120899"/>
                    </a:cubicBezTo>
                    <a:lnTo>
                      <a:pt x="17209" y="162026"/>
                    </a:lnTo>
                    <a:lnTo>
                      <a:pt x="49147" y="183318"/>
                    </a:lnTo>
                    <a:lnTo>
                      <a:pt x="51189" y="179964"/>
                    </a:lnTo>
                    <a:cubicBezTo>
                      <a:pt x="59648" y="165963"/>
                      <a:pt x="79190" y="132567"/>
                      <a:pt x="79190" y="126150"/>
                    </a:cubicBezTo>
                    <a:cubicBezTo>
                      <a:pt x="79190" y="119879"/>
                      <a:pt x="77586" y="98295"/>
                      <a:pt x="76127" y="87503"/>
                    </a:cubicBezTo>
                    <a:cubicBezTo>
                      <a:pt x="74815" y="77877"/>
                      <a:pt x="74669" y="47981"/>
                      <a:pt x="74669" y="39230"/>
                    </a:cubicBezTo>
                    <a:cubicBezTo>
                      <a:pt x="74961" y="37480"/>
                      <a:pt x="80211" y="32230"/>
                      <a:pt x="85461" y="28293"/>
                    </a:cubicBezTo>
                    <a:close/>
                    <a:moveTo>
                      <a:pt x="67377" y="39084"/>
                    </a:moveTo>
                    <a:cubicBezTo>
                      <a:pt x="67377" y="50606"/>
                      <a:pt x="67523" y="78607"/>
                      <a:pt x="68981" y="88523"/>
                    </a:cubicBezTo>
                    <a:cubicBezTo>
                      <a:pt x="70440" y="99024"/>
                      <a:pt x="72044" y="120170"/>
                      <a:pt x="72044" y="126150"/>
                    </a:cubicBezTo>
                    <a:cubicBezTo>
                      <a:pt x="71606" y="129942"/>
                      <a:pt x="59356" y="152401"/>
                      <a:pt x="46960" y="172964"/>
                    </a:cubicBezTo>
                    <a:lnTo>
                      <a:pt x="23917" y="157505"/>
                    </a:lnTo>
                    <a:lnTo>
                      <a:pt x="15021" y="119295"/>
                    </a:lnTo>
                    <a:cubicBezTo>
                      <a:pt x="11375" y="102378"/>
                      <a:pt x="7438" y="83128"/>
                      <a:pt x="7438" y="80648"/>
                    </a:cubicBezTo>
                    <a:cubicBezTo>
                      <a:pt x="8167" y="77877"/>
                      <a:pt x="17792" y="66940"/>
                      <a:pt x="26688" y="57898"/>
                    </a:cubicBezTo>
                    <a:lnTo>
                      <a:pt x="46522" y="28876"/>
                    </a:lnTo>
                    <a:lnTo>
                      <a:pt x="51772" y="10938"/>
                    </a:lnTo>
                    <a:lnTo>
                      <a:pt x="76711" y="25667"/>
                    </a:lnTo>
                    <a:cubicBezTo>
                      <a:pt x="72335" y="29751"/>
                      <a:pt x="67377" y="35001"/>
                      <a:pt x="67377" y="39084"/>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77" name="Google Shape;1877;p29"/>
              <p:cNvSpPr/>
              <p:nvPr/>
            </p:nvSpPr>
            <p:spPr>
              <a:xfrm>
                <a:off x="9602357" y="2235694"/>
                <a:ext cx="145838" cy="131254"/>
              </a:xfrm>
              <a:custGeom>
                <a:rect b="b" l="l" r="r" t="t"/>
                <a:pathLst>
                  <a:path extrusionOk="0" h="131254" w="145837">
                    <a:moveTo>
                      <a:pt x="29751" y="134171"/>
                    </a:moveTo>
                    <a:lnTo>
                      <a:pt x="32814" y="135629"/>
                    </a:lnTo>
                    <a:cubicBezTo>
                      <a:pt x="35876" y="136942"/>
                      <a:pt x="41564" y="139129"/>
                      <a:pt x="46522" y="139129"/>
                    </a:cubicBezTo>
                    <a:cubicBezTo>
                      <a:pt x="49585" y="139129"/>
                      <a:pt x="52502" y="138254"/>
                      <a:pt x="54106" y="135775"/>
                    </a:cubicBezTo>
                    <a:cubicBezTo>
                      <a:pt x="57606" y="130525"/>
                      <a:pt x="59210" y="122358"/>
                      <a:pt x="60815" y="113024"/>
                    </a:cubicBezTo>
                    <a:cubicBezTo>
                      <a:pt x="62127" y="105586"/>
                      <a:pt x="65481" y="89544"/>
                      <a:pt x="66502" y="84294"/>
                    </a:cubicBezTo>
                    <a:lnTo>
                      <a:pt x="101358" y="66065"/>
                    </a:lnTo>
                    <a:lnTo>
                      <a:pt x="101795" y="64752"/>
                    </a:lnTo>
                    <a:cubicBezTo>
                      <a:pt x="106024" y="52939"/>
                      <a:pt x="112441" y="41564"/>
                      <a:pt x="115212" y="41272"/>
                    </a:cubicBezTo>
                    <a:cubicBezTo>
                      <a:pt x="117400" y="41272"/>
                      <a:pt x="119733" y="41710"/>
                      <a:pt x="122066" y="42001"/>
                    </a:cubicBezTo>
                    <a:cubicBezTo>
                      <a:pt x="128483" y="43022"/>
                      <a:pt x="136504" y="44335"/>
                      <a:pt x="139858" y="37626"/>
                    </a:cubicBezTo>
                    <a:cubicBezTo>
                      <a:pt x="140733" y="35876"/>
                      <a:pt x="141900" y="34709"/>
                      <a:pt x="143067" y="33397"/>
                    </a:cubicBezTo>
                    <a:cubicBezTo>
                      <a:pt x="145255" y="31063"/>
                      <a:pt x="149192" y="26688"/>
                      <a:pt x="143796" y="21146"/>
                    </a:cubicBezTo>
                    <a:cubicBezTo>
                      <a:pt x="139421" y="16771"/>
                      <a:pt x="130525" y="4813"/>
                      <a:pt x="130379" y="4667"/>
                    </a:cubicBezTo>
                    <a:lnTo>
                      <a:pt x="126879" y="0"/>
                    </a:lnTo>
                    <a:lnTo>
                      <a:pt x="118275" y="17063"/>
                    </a:lnTo>
                    <a:lnTo>
                      <a:pt x="99462" y="6271"/>
                    </a:lnTo>
                    <a:lnTo>
                      <a:pt x="75544" y="6271"/>
                    </a:lnTo>
                    <a:lnTo>
                      <a:pt x="54106" y="14292"/>
                    </a:lnTo>
                    <a:lnTo>
                      <a:pt x="7146" y="37772"/>
                    </a:lnTo>
                    <a:lnTo>
                      <a:pt x="0" y="51918"/>
                    </a:lnTo>
                    <a:lnTo>
                      <a:pt x="146" y="52939"/>
                    </a:lnTo>
                    <a:cubicBezTo>
                      <a:pt x="729" y="59648"/>
                      <a:pt x="2771" y="75690"/>
                      <a:pt x="10500" y="77586"/>
                    </a:cubicBezTo>
                    <a:cubicBezTo>
                      <a:pt x="16480" y="79044"/>
                      <a:pt x="34564" y="85024"/>
                      <a:pt x="34709" y="85169"/>
                    </a:cubicBezTo>
                    <a:lnTo>
                      <a:pt x="35876" y="85315"/>
                    </a:lnTo>
                    <a:cubicBezTo>
                      <a:pt x="38210" y="85315"/>
                      <a:pt x="40981" y="85898"/>
                      <a:pt x="41418" y="86190"/>
                    </a:cubicBezTo>
                    <a:lnTo>
                      <a:pt x="41418" y="102378"/>
                    </a:lnTo>
                    <a:lnTo>
                      <a:pt x="29751" y="134171"/>
                    </a:lnTo>
                    <a:close/>
                    <a:moveTo>
                      <a:pt x="36459" y="78169"/>
                    </a:moveTo>
                    <a:cubicBezTo>
                      <a:pt x="33397" y="77148"/>
                      <a:pt x="17938" y="72044"/>
                      <a:pt x="12396" y="70585"/>
                    </a:cubicBezTo>
                    <a:cubicBezTo>
                      <a:pt x="10500" y="69710"/>
                      <a:pt x="8313" y="61544"/>
                      <a:pt x="7584" y="53377"/>
                    </a:cubicBezTo>
                    <a:lnTo>
                      <a:pt x="12688" y="43168"/>
                    </a:lnTo>
                    <a:lnTo>
                      <a:pt x="57169" y="21001"/>
                    </a:lnTo>
                    <a:lnTo>
                      <a:pt x="76419" y="13563"/>
                    </a:lnTo>
                    <a:lnTo>
                      <a:pt x="97712" y="13563"/>
                    </a:lnTo>
                    <a:lnTo>
                      <a:pt x="121629" y="27272"/>
                    </a:lnTo>
                    <a:lnTo>
                      <a:pt x="128338" y="13709"/>
                    </a:lnTo>
                    <a:cubicBezTo>
                      <a:pt x="131400" y="17792"/>
                      <a:pt x="135921" y="23334"/>
                      <a:pt x="138838" y="26251"/>
                    </a:cubicBezTo>
                    <a:cubicBezTo>
                      <a:pt x="139129" y="26542"/>
                      <a:pt x="139275" y="26688"/>
                      <a:pt x="139275" y="26688"/>
                    </a:cubicBezTo>
                    <a:cubicBezTo>
                      <a:pt x="138983" y="27126"/>
                      <a:pt x="138400" y="27855"/>
                      <a:pt x="137817" y="28293"/>
                    </a:cubicBezTo>
                    <a:cubicBezTo>
                      <a:pt x="136504" y="29751"/>
                      <a:pt x="134755" y="31647"/>
                      <a:pt x="133588" y="34126"/>
                    </a:cubicBezTo>
                    <a:cubicBezTo>
                      <a:pt x="132713" y="36022"/>
                      <a:pt x="127754" y="35147"/>
                      <a:pt x="123525" y="34564"/>
                    </a:cubicBezTo>
                    <a:cubicBezTo>
                      <a:pt x="120900" y="34126"/>
                      <a:pt x="118129" y="33689"/>
                      <a:pt x="115504" y="33689"/>
                    </a:cubicBezTo>
                    <a:cubicBezTo>
                      <a:pt x="106753" y="33689"/>
                      <a:pt x="99024" y="51627"/>
                      <a:pt x="95816" y="60669"/>
                    </a:cubicBezTo>
                    <a:lnTo>
                      <a:pt x="60377" y="79190"/>
                    </a:lnTo>
                    <a:lnTo>
                      <a:pt x="60085" y="80940"/>
                    </a:lnTo>
                    <a:cubicBezTo>
                      <a:pt x="59939" y="81815"/>
                      <a:pt x="55418" y="102524"/>
                      <a:pt x="53960" y="111712"/>
                    </a:cubicBezTo>
                    <a:cubicBezTo>
                      <a:pt x="52647" y="119879"/>
                      <a:pt x="51189" y="127608"/>
                      <a:pt x="48564" y="131546"/>
                    </a:cubicBezTo>
                    <a:cubicBezTo>
                      <a:pt x="47397" y="132275"/>
                      <a:pt x="43460" y="131546"/>
                      <a:pt x="39376" y="130087"/>
                    </a:cubicBezTo>
                    <a:lnTo>
                      <a:pt x="48856" y="104420"/>
                    </a:lnTo>
                    <a:lnTo>
                      <a:pt x="49148" y="86336"/>
                    </a:lnTo>
                    <a:cubicBezTo>
                      <a:pt x="48710" y="80503"/>
                      <a:pt x="42293" y="78315"/>
                      <a:pt x="36459" y="78169"/>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78" name="Google Shape;1878;p29"/>
              <p:cNvSpPr/>
              <p:nvPr/>
            </p:nvSpPr>
            <p:spPr>
              <a:xfrm>
                <a:off x="7593586" y="5558026"/>
                <a:ext cx="145838" cy="102087"/>
              </a:xfrm>
              <a:custGeom>
                <a:rect b="b" l="l" r="r" t="t"/>
                <a:pathLst>
                  <a:path extrusionOk="0" h="102086" w="145837">
                    <a:moveTo>
                      <a:pt x="120025" y="0"/>
                    </a:moveTo>
                    <a:lnTo>
                      <a:pt x="0" y="56294"/>
                    </a:lnTo>
                    <a:lnTo>
                      <a:pt x="16626" y="86774"/>
                    </a:lnTo>
                    <a:lnTo>
                      <a:pt x="60960" y="86774"/>
                    </a:lnTo>
                    <a:lnTo>
                      <a:pt x="94649" y="115650"/>
                    </a:lnTo>
                    <a:lnTo>
                      <a:pt x="150067" y="57752"/>
                    </a:lnTo>
                    <a:lnTo>
                      <a:pt x="127462" y="37772"/>
                    </a:lnTo>
                    <a:lnTo>
                      <a:pt x="120025" y="0"/>
                    </a:lnTo>
                    <a:close/>
                    <a:moveTo>
                      <a:pt x="94211" y="105732"/>
                    </a:moveTo>
                    <a:lnTo>
                      <a:pt x="63731" y="79628"/>
                    </a:lnTo>
                    <a:lnTo>
                      <a:pt x="21001" y="79628"/>
                    </a:lnTo>
                    <a:lnTo>
                      <a:pt x="10209" y="59648"/>
                    </a:lnTo>
                    <a:lnTo>
                      <a:pt x="114774" y="10500"/>
                    </a:lnTo>
                    <a:lnTo>
                      <a:pt x="121045" y="41564"/>
                    </a:lnTo>
                    <a:lnTo>
                      <a:pt x="139713" y="58190"/>
                    </a:lnTo>
                    <a:lnTo>
                      <a:pt x="94211" y="105732"/>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79" name="Google Shape;1879;p29"/>
              <p:cNvSpPr/>
              <p:nvPr/>
            </p:nvSpPr>
            <p:spPr>
              <a:xfrm>
                <a:off x="7797613" y="5548110"/>
                <a:ext cx="87503" cy="43751"/>
              </a:xfrm>
              <a:custGeom>
                <a:rect b="b" l="l" r="r" t="t"/>
                <a:pathLst>
                  <a:path extrusionOk="0" h="43751" w="87502">
                    <a:moveTo>
                      <a:pt x="11813" y="2479"/>
                    </a:moveTo>
                    <a:lnTo>
                      <a:pt x="0" y="26105"/>
                    </a:lnTo>
                    <a:lnTo>
                      <a:pt x="64752" y="56002"/>
                    </a:lnTo>
                    <a:lnTo>
                      <a:pt x="92899" y="39084"/>
                    </a:lnTo>
                    <a:lnTo>
                      <a:pt x="61689" y="0"/>
                    </a:lnTo>
                    <a:lnTo>
                      <a:pt x="11813" y="2479"/>
                    </a:lnTo>
                    <a:close/>
                    <a:moveTo>
                      <a:pt x="64314" y="47835"/>
                    </a:moveTo>
                    <a:lnTo>
                      <a:pt x="9917" y="22751"/>
                    </a:lnTo>
                    <a:lnTo>
                      <a:pt x="16480" y="9625"/>
                    </a:lnTo>
                    <a:lnTo>
                      <a:pt x="58335" y="7584"/>
                    </a:lnTo>
                    <a:lnTo>
                      <a:pt x="82107" y="37189"/>
                    </a:lnTo>
                    <a:lnTo>
                      <a:pt x="64314" y="47835"/>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80" name="Google Shape;1880;p29"/>
              <p:cNvSpPr/>
              <p:nvPr/>
            </p:nvSpPr>
            <p:spPr>
              <a:xfrm>
                <a:off x="7420768" y="5685489"/>
                <a:ext cx="87503" cy="58335"/>
              </a:xfrm>
              <a:custGeom>
                <a:rect b="b" l="l" r="r" t="t"/>
                <a:pathLst>
                  <a:path extrusionOk="0" h="58335" w="87502">
                    <a:moveTo>
                      <a:pt x="7438" y="19688"/>
                    </a:moveTo>
                    <a:lnTo>
                      <a:pt x="0" y="47105"/>
                    </a:lnTo>
                    <a:lnTo>
                      <a:pt x="146" y="47835"/>
                    </a:lnTo>
                    <a:cubicBezTo>
                      <a:pt x="583" y="51772"/>
                      <a:pt x="3354" y="71752"/>
                      <a:pt x="15167" y="71752"/>
                    </a:cubicBezTo>
                    <a:cubicBezTo>
                      <a:pt x="24793" y="71752"/>
                      <a:pt x="66502" y="34272"/>
                      <a:pt x="84149" y="18084"/>
                    </a:cubicBezTo>
                    <a:lnTo>
                      <a:pt x="88815" y="13854"/>
                    </a:lnTo>
                    <a:lnTo>
                      <a:pt x="44626" y="0"/>
                    </a:lnTo>
                    <a:lnTo>
                      <a:pt x="7438" y="19688"/>
                    </a:lnTo>
                    <a:close/>
                    <a:moveTo>
                      <a:pt x="74523" y="16917"/>
                    </a:moveTo>
                    <a:cubicBezTo>
                      <a:pt x="48710" y="40397"/>
                      <a:pt x="20563" y="63731"/>
                      <a:pt x="15167" y="64460"/>
                    </a:cubicBezTo>
                    <a:cubicBezTo>
                      <a:pt x="11521" y="64460"/>
                      <a:pt x="8313" y="54835"/>
                      <a:pt x="7438" y="47689"/>
                    </a:cubicBezTo>
                    <a:lnTo>
                      <a:pt x="13709" y="24647"/>
                    </a:lnTo>
                    <a:lnTo>
                      <a:pt x="45356" y="7729"/>
                    </a:lnTo>
                    <a:lnTo>
                      <a:pt x="74523" y="16917"/>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81" name="Google Shape;1881;p29"/>
              <p:cNvSpPr/>
              <p:nvPr/>
            </p:nvSpPr>
            <p:spPr>
              <a:xfrm>
                <a:off x="10583408" y="6082460"/>
                <a:ext cx="408346" cy="102087"/>
              </a:xfrm>
              <a:custGeom>
                <a:rect b="b" l="l" r="r" t="t"/>
                <a:pathLst>
                  <a:path extrusionOk="0" h="102086" w="408346">
                    <a:moveTo>
                      <a:pt x="370574" y="9333"/>
                    </a:moveTo>
                    <a:lnTo>
                      <a:pt x="321135" y="25813"/>
                    </a:lnTo>
                    <a:lnTo>
                      <a:pt x="320843" y="28001"/>
                    </a:lnTo>
                    <a:cubicBezTo>
                      <a:pt x="319968" y="33543"/>
                      <a:pt x="318218" y="39376"/>
                      <a:pt x="316760" y="41709"/>
                    </a:cubicBezTo>
                    <a:cubicBezTo>
                      <a:pt x="316614" y="41418"/>
                      <a:pt x="316468" y="41126"/>
                      <a:pt x="316176" y="40688"/>
                    </a:cubicBezTo>
                    <a:cubicBezTo>
                      <a:pt x="309322" y="26980"/>
                      <a:pt x="304655" y="19980"/>
                      <a:pt x="304509" y="19688"/>
                    </a:cubicBezTo>
                    <a:lnTo>
                      <a:pt x="303343" y="17938"/>
                    </a:lnTo>
                    <a:lnTo>
                      <a:pt x="252883" y="22751"/>
                    </a:lnTo>
                    <a:lnTo>
                      <a:pt x="190902" y="31939"/>
                    </a:lnTo>
                    <a:lnTo>
                      <a:pt x="118420" y="45501"/>
                    </a:lnTo>
                    <a:lnTo>
                      <a:pt x="85023" y="36605"/>
                    </a:lnTo>
                    <a:lnTo>
                      <a:pt x="38501" y="21876"/>
                    </a:lnTo>
                    <a:lnTo>
                      <a:pt x="31063" y="36751"/>
                    </a:lnTo>
                    <a:lnTo>
                      <a:pt x="0" y="41564"/>
                    </a:lnTo>
                    <a:lnTo>
                      <a:pt x="0" y="92024"/>
                    </a:lnTo>
                    <a:lnTo>
                      <a:pt x="138692" y="87357"/>
                    </a:lnTo>
                    <a:lnTo>
                      <a:pt x="184047" y="89544"/>
                    </a:lnTo>
                    <a:lnTo>
                      <a:pt x="188860" y="108795"/>
                    </a:lnTo>
                    <a:lnTo>
                      <a:pt x="372907" y="64460"/>
                    </a:lnTo>
                    <a:lnTo>
                      <a:pt x="395804" y="61981"/>
                    </a:lnTo>
                    <a:lnTo>
                      <a:pt x="416513" y="0"/>
                    </a:lnTo>
                    <a:lnTo>
                      <a:pt x="380199" y="0"/>
                    </a:lnTo>
                    <a:lnTo>
                      <a:pt x="370574" y="9333"/>
                    </a:lnTo>
                    <a:close/>
                    <a:moveTo>
                      <a:pt x="406450" y="7000"/>
                    </a:moveTo>
                    <a:lnTo>
                      <a:pt x="390408" y="54981"/>
                    </a:lnTo>
                    <a:lnTo>
                      <a:pt x="371595" y="57023"/>
                    </a:lnTo>
                    <a:lnTo>
                      <a:pt x="194110" y="99753"/>
                    </a:lnTo>
                    <a:lnTo>
                      <a:pt x="189735" y="82252"/>
                    </a:lnTo>
                    <a:lnTo>
                      <a:pt x="138546" y="79773"/>
                    </a:lnTo>
                    <a:lnTo>
                      <a:pt x="7146" y="84294"/>
                    </a:lnTo>
                    <a:lnTo>
                      <a:pt x="7146" y="47689"/>
                    </a:lnTo>
                    <a:lnTo>
                      <a:pt x="35730" y="43314"/>
                    </a:lnTo>
                    <a:lnTo>
                      <a:pt x="42001" y="30626"/>
                    </a:lnTo>
                    <a:lnTo>
                      <a:pt x="82690" y="43459"/>
                    </a:lnTo>
                    <a:lnTo>
                      <a:pt x="117837" y="52793"/>
                    </a:lnTo>
                    <a:lnTo>
                      <a:pt x="191922" y="38938"/>
                    </a:lnTo>
                    <a:lnTo>
                      <a:pt x="253612" y="29751"/>
                    </a:lnTo>
                    <a:lnTo>
                      <a:pt x="299551" y="25376"/>
                    </a:lnTo>
                    <a:cubicBezTo>
                      <a:pt x="301301" y="28293"/>
                      <a:pt x="304947" y="34418"/>
                      <a:pt x="309614" y="43751"/>
                    </a:cubicBezTo>
                    <a:cubicBezTo>
                      <a:pt x="311801" y="48126"/>
                      <a:pt x="314572" y="50022"/>
                      <a:pt x="317489" y="49585"/>
                    </a:cubicBezTo>
                    <a:cubicBezTo>
                      <a:pt x="322885" y="48710"/>
                      <a:pt x="325947" y="39522"/>
                      <a:pt x="327552" y="31209"/>
                    </a:cubicBezTo>
                    <a:lnTo>
                      <a:pt x="373637" y="15896"/>
                    </a:lnTo>
                    <a:lnTo>
                      <a:pt x="383116" y="6854"/>
                    </a:lnTo>
                    <a:lnTo>
                      <a:pt x="406450" y="6854"/>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sp>
        <p:nvSpPr>
          <p:cNvPr id="1882" name="Google Shape;1882;p29"/>
          <p:cNvSpPr txBox="1"/>
          <p:nvPr/>
        </p:nvSpPr>
        <p:spPr>
          <a:xfrm>
            <a:off x="431531" y="2645498"/>
            <a:ext cx="4487100" cy="1708500"/>
          </a:xfrm>
          <a:prstGeom prst="rect">
            <a:avLst/>
          </a:prstGeom>
          <a:noFill/>
          <a:ln>
            <a:noFill/>
          </a:ln>
        </p:spPr>
        <p:txBody>
          <a:bodyPr anchorCtr="0" anchor="t" bIns="45700" lIns="91425" spcFirstLastPara="1" rIns="91425" wrap="square" tIns="45700">
            <a:spAutoFit/>
          </a:bodyPr>
          <a:lstStyle/>
          <a:p>
            <a:pPr indent="-279400" lvl="0" marL="285750" marR="0" rtl="0" algn="l">
              <a:lnSpc>
                <a:spcPct val="150000"/>
              </a:lnSpc>
              <a:spcBef>
                <a:spcPts val="0"/>
              </a:spcBef>
              <a:spcAft>
                <a:spcPts val="0"/>
              </a:spcAft>
              <a:buClr>
                <a:schemeClr val="dk1"/>
              </a:buClr>
              <a:buSzPts val="1500"/>
              <a:buFont typeface="Montserrat"/>
              <a:buChar char="▪"/>
            </a:pPr>
            <a:r>
              <a:rPr lang="en-US" sz="1500">
                <a:solidFill>
                  <a:schemeClr val="dk1"/>
                </a:solidFill>
                <a:latin typeface="Montserrat"/>
                <a:ea typeface="Montserrat"/>
                <a:cs typeface="Montserrat"/>
                <a:sym typeface="Montserrat"/>
              </a:rPr>
              <a:t>You can insert some text regarding the market </a:t>
            </a:r>
            <a:endParaRPr sz="1300">
              <a:latin typeface="Montserrat"/>
              <a:ea typeface="Montserrat"/>
              <a:cs typeface="Montserrat"/>
              <a:sym typeface="Montserrat"/>
            </a:endParaRPr>
          </a:p>
          <a:p>
            <a:pPr indent="-184150" lvl="0" marL="285750" marR="0" rtl="0" algn="l">
              <a:lnSpc>
                <a:spcPct val="150000"/>
              </a:lnSpc>
              <a:spcBef>
                <a:spcPts val="0"/>
              </a:spcBef>
              <a:spcAft>
                <a:spcPts val="0"/>
              </a:spcAft>
              <a:buClr>
                <a:schemeClr val="dk1"/>
              </a:buClr>
              <a:buSzPts val="1600"/>
              <a:buFont typeface="Noto Sans Symbols"/>
              <a:buNone/>
            </a:pPr>
            <a:r>
              <a:t/>
            </a:r>
            <a:endParaRPr sz="1500">
              <a:solidFill>
                <a:schemeClr val="dk1"/>
              </a:solidFill>
              <a:latin typeface="Montserrat"/>
              <a:ea typeface="Montserrat"/>
              <a:cs typeface="Montserrat"/>
              <a:sym typeface="Montserrat"/>
            </a:endParaRPr>
          </a:p>
          <a:p>
            <a:pPr indent="-279400" lvl="0" marL="285750" marR="0" rtl="0" algn="l">
              <a:lnSpc>
                <a:spcPct val="150000"/>
              </a:lnSpc>
              <a:spcBef>
                <a:spcPts val="0"/>
              </a:spcBef>
              <a:spcAft>
                <a:spcPts val="0"/>
              </a:spcAft>
              <a:buClr>
                <a:schemeClr val="dk1"/>
              </a:buClr>
              <a:buSzPts val="1500"/>
              <a:buFont typeface="Montserrat"/>
              <a:buChar char="▪"/>
            </a:pPr>
            <a:r>
              <a:rPr lang="en-US" sz="1500">
                <a:solidFill>
                  <a:schemeClr val="dk1"/>
                </a:solidFill>
                <a:latin typeface="Montserrat"/>
                <a:ea typeface="Montserrat"/>
                <a:cs typeface="Montserrat"/>
                <a:sym typeface="Montserrat"/>
              </a:rPr>
              <a:t>Add statistics/analysis to back up your argumentation </a:t>
            </a:r>
            <a:endParaRPr sz="1300">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cxnSp>
        <p:nvCxnSpPr>
          <p:cNvPr id="200" name="Google Shape;200;p3"/>
          <p:cNvCxnSpPr/>
          <p:nvPr/>
        </p:nvCxnSpPr>
        <p:spPr>
          <a:xfrm>
            <a:off x="1026803" y="44613"/>
            <a:ext cx="0" cy="1152000"/>
          </a:xfrm>
          <a:prstGeom prst="straightConnector1">
            <a:avLst/>
          </a:prstGeom>
          <a:noFill/>
          <a:ln cap="flat" cmpd="sng" w="9525">
            <a:solidFill>
              <a:srgbClr val="7F7F7F">
                <a:alpha val="44705"/>
              </a:srgbClr>
            </a:solidFill>
            <a:prstDash val="solid"/>
            <a:miter lim="800000"/>
            <a:headEnd len="sm" w="sm" type="none"/>
            <a:tailEnd len="med" w="med" type="oval"/>
          </a:ln>
        </p:spPr>
      </p:cxnSp>
      <p:sp>
        <p:nvSpPr>
          <p:cNvPr id="201" name="Google Shape;201;p3"/>
          <p:cNvSpPr txBox="1"/>
          <p:nvPr/>
        </p:nvSpPr>
        <p:spPr>
          <a:xfrm>
            <a:off x="1586537" y="946402"/>
            <a:ext cx="2095200" cy="492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600">
                <a:solidFill>
                  <a:schemeClr val="dk1"/>
                </a:solidFill>
                <a:latin typeface="Montserrat"/>
                <a:ea typeface="Montserrat"/>
                <a:cs typeface="Montserrat"/>
                <a:sym typeface="Montserrat"/>
              </a:rPr>
              <a:t>APPENDIX</a:t>
            </a:r>
            <a:endParaRPr sz="2600">
              <a:solidFill>
                <a:schemeClr val="dk1"/>
              </a:solidFill>
              <a:latin typeface="Montserrat"/>
              <a:ea typeface="Montserrat"/>
              <a:cs typeface="Montserrat"/>
              <a:sym typeface="Montserrat"/>
            </a:endParaRPr>
          </a:p>
        </p:txBody>
      </p:sp>
      <p:cxnSp>
        <p:nvCxnSpPr>
          <p:cNvPr id="202" name="Google Shape;202;p3"/>
          <p:cNvCxnSpPr/>
          <p:nvPr/>
        </p:nvCxnSpPr>
        <p:spPr>
          <a:xfrm>
            <a:off x="1026803" y="1192693"/>
            <a:ext cx="0" cy="5376000"/>
          </a:xfrm>
          <a:prstGeom prst="straightConnector1">
            <a:avLst/>
          </a:prstGeom>
          <a:noFill/>
          <a:ln cap="flat" cmpd="sng" w="9525">
            <a:solidFill>
              <a:srgbClr val="7F7F7F">
                <a:alpha val="44705"/>
              </a:srgbClr>
            </a:solidFill>
            <a:prstDash val="solid"/>
            <a:miter lim="800000"/>
            <a:headEnd len="sm" w="sm" type="none"/>
            <a:tailEnd len="med" w="med" type="oval"/>
          </a:ln>
        </p:spPr>
      </p:cxnSp>
      <p:sp>
        <p:nvSpPr>
          <p:cNvPr id="203" name="Google Shape;203;p3"/>
          <p:cNvSpPr/>
          <p:nvPr/>
        </p:nvSpPr>
        <p:spPr>
          <a:xfrm>
            <a:off x="900819" y="1059341"/>
            <a:ext cx="251968" cy="251968"/>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204" name="Google Shape;204;p3"/>
          <p:cNvSpPr/>
          <p:nvPr/>
        </p:nvSpPr>
        <p:spPr>
          <a:xfrm>
            <a:off x="738928" y="2655222"/>
            <a:ext cx="575749" cy="575749"/>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cxnSp>
        <p:nvCxnSpPr>
          <p:cNvPr id="205" name="Google Shape;205;p3"/>
          <p:cNvCxnSpPr/>
          <p:nvPr/>
        </p:nvCxnSpPr>
        <p:spPr>
          <a:xfrm flipH="1" rot="10800000">
            <a:off x="3638940" y="1180229"/>
            <a:ext cx="4214740" cy="24928"/>
          </a:xfrm>
          <a:prstGeom prst="straightConnector1">
            <a:avLst/>
          </a:prstGeom>
          <a:noFill/>
          <a:ln cap="flat" cmpd="sng" w="9525">
            <a:solidFill>
              <a:srgbClr val="7F7F7F">
                <a:alpha val="44705"/>
              </a:srgbClr>
            </a:solidFill>
            <a:prstDash val="solid"/>
            <a:miter lim="800000"/>
            <a:headEnd len="sm" w="sm" type="none"/>
            <a:tailEnd len="med" w="med" type="oval"/>
          </a:ln>
        </p:spPr>
      </p:cxnSp>
      <p:cxnSp>
        <p:nvCxnSpPr>
          <p:cNvPr id="206" name="Google Shape;206;p3"/>
          <p:cNvCxnSpPr/>
          <p:nvPr/>
        </p:nvCxnSpPr>
        <p:spPr>
          <a:xfrm>
            <a:off x="1034931" y="1208012"/>
            <a:ext cx="672000" cy="0"/>
          </a:xfrm>
          <a:prstGeom prst="straightConnector1">
            <a:avLst/>
          </a:prstGeom>
          <a:noFill/>
          <a:ln cap="flat" cmpd="sng" w="9525">
            <a:solidFill>
              <a:srgbClr val="7F7F7F">
                <a:alpha val="44705"/>
              </a:srgbClr>
            </a:solidFill>
            <a:prstDash val="solid"/>
            <a:miter lim="800000"/>
            <a:headEnd len="sm" w="sm" type="none"/>
            <a:tailEnd len="sm" w="sm" type="none"/>
          </a:ln>
        </p:spPr>
      </p:cxnSp>
      <p:sp>
        <p:nvSpPr>
          <p:cNvPr id="207" name="Google Shape;207;p3"/>
          <p:cNvSpPr/>
          <p:nvPr/>
        </p:nvSpPr>
        <p:spPr>
          <a:xfrm>
            <a:off x="738928" y="3639549"/>
            <a:ext cx="575749" cy="575749"/>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208" name="Google Shape;208;p3"/>
          <p:cNvSpPr txBox="1"/>
          <p:nvPr/>
        </p:nvSpPr>
        <p:spPr>
          <a:xfrm>
            <a:off x="1391977" y="2637719"/>
            <a:ext cx="1567032"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PITCH MATERIAL</a:t>
            </a:r>
            <a:endParaRPr sz="1600">
              <a:solidFill>
                <a:schemeClr val="dk1"/>
              </a:solidFill>
              <a:latin typeface="Calibri"/>
              <a:ea typeface="Calibri"/>
              <a:cs typeface="Calibri"/>
              <a:sym typeface="Calibri"/>
            </a:endParaRPr>
          </a:p>
        </p:txBody>
      </p:sp>
      <p:sp>
        <p:nvSpPr>
          <p:cNvPr id="209" name="Google Shape;209;p3"/>
          <p:cNvSpPr txBox="1"/>
          <p:nvPr/>
        </p:nvSpPr>
        <p:spPr>
          <a:xfrm>
            <a:off x="1391976" y="2905630"/>
            <a:ext cx="923651" cy="2974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333">
                <a:solidFill>
                  <a:srgbClr val="7F7F7F"/>
                </a:solidFill>
                <a:latin typeface="Calibri"/>
                <a:ea typeface="Calibri"/>
                <a:cs typeface="Calibri"/>
                <a:sym typeface="Calibri"/>
              </a:rPr>
              <a:t>SLIDE 4-17</a:t>
            </a:r>
            <a:endParaRPr b="1" sz="1333">
              <a:solidFill>
                <a:srgbClr val="7F7F7F"/>
              </a:solidFill>
              <a:latin typeface="Calibri"/>
              <a:ea typeface="Calibri"/>
              <a:cs typeface="Calibri"/>
              <a:sym typeface="Calibri"/>
            </a:endParaRPr>
          </a:p>
        </p:txBody>
      </p:sp>
      <p:sp>
        <p:nvSpPr>
          <p:cNvPr id="210" name="Google Shape;210;p3"/>
          <p:cNvSpPr txBox="1"/>
          <p:nvPr/>
        </p:nvSpPr>
        <p:spPr>
          <a:xfrm>
            <a:off x="1391976" y="3627030"/>
            <a:ext cx="25869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Montserrat"/>
                <a:ea typeface="Montserrat"/>
                <a:cs typeface="Montserrat"/>
                <a:sym typeface="Montserrat"/>
              </a:rPr>
              <a:t>ADDITIONAL SLIDES &amp; ICONS</a:t>
            </a:r>
            <a:endParaRPr>
              <a:solidFill>
                <a:schemeClr val="dk1"/>
              </a:solidFill>
              <a:latin typeface="Montserrat"/>
              <a:ea typeface="Montserrat"/>
              <a:cs typeface="Montserrat"/>
              <a:sym typeface="Montserrat"/>
            </a:endParaRPr>
          </a:p>
        </p:txBody>
      </p:sp>
      <p:sp>
        <p:nvSpPr>
          <p:cNvPr id="211" name="Google Shape;211;p3"/>
          <p:cNvSpPr txBox="1"/>
          <p:nvPr/>
        </p:nvSpPr>
        <p:spPr>
          <a:xfrm>
            <a:off x="1391975" y="4069475"/>
            <a:ext cx="1342200" cy="266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133">
                <a:solidFill>
                  <a:srgbClr val="7F7F7F"/>
                </a:solidFill>
                <a:latin typeface="Montserrat"/>
                <a:ea typeface="Montserrat"/>
                <a:cs typeface="Montserrat"/>
                <a:sym typeface="Montserrat"/>
              </a:rPr>
              <a:t>SLIDE 19-46</a:t>
            </a:r>
            <a:endParaRPr b="1" sz="1133">
              <a:solidFill>
                <a:srgbClr val="7F7F7F"/>
              </a:solidFill>
              <a:latin typeface="Montserrat"/>
              <a:ea typeface="Montserrat"/>
              <a:cs typeface="Montserrat"/>
              <a:sym typeface="Montserrat"/>
            </a:endParaRPr>
          </a:p>
        </p:txBody>
      </p:sp>
      <p:grpSp>
        <p:nvGrpSpPr>
          <p:cNvPr id="212" name="Google Shape;212;p3"/>
          <p:cNvGrpSpPr/>
          <p:nvPr/>
        </p:nvGrpSpPr>
        <p:grpSpPr>
          <a:xfrm>
            <a:off x="862484" y="2781517"/>
            <a:ext cx="328637" cy="323161"/>
            <a:chOff x="-3195637" y="260350"/>
            <a:chExt cx="381000" cy="374651"/>
          </a:xfrm>
        </p:grpSpPr>
        <p:sp>
          <p:nvSpPr>
            <p:cNvPr id="213" name="Google Shape;213;p3"/>
            <p:cNvSpPr/>
            <p:nvPr/>
          </p:nvSpPr>
          <p:spPr>
            <a:xfrm>
              <a:off x="-3157537" y="260350"/>
              <a:ext cx="211138" cy="211138"/>
            </a:xfrm>
            <a:custGeom>
              <a:rect b="b" l="l" r="r" t="t"/>
              <a:pathLst>
                <a:path extrusionOk="0" h="72" w="72">
                  <a:moveTo>
                    <a:pt x="36" y="72"/>
                  </a:moveTo>
                  <a:cubicBezTo>
                    <a:pt x="16" y="72"/>
                    <a:pt x="0" y="56"/>
                    <a:pt x="0" y="36"/>
                  </a:cubicBezTo>
                  <a:cubicBezTo>
                    <a:pt x="0" y="16"/>
                    <a:pt x="16" y="0"/>
                    <a:pt x="36" y="0"/>
                  </a:cubicBezTo>
                  <a:cubicBezTo>
                    <a:pt x="56" y="0"/>
                    <a:pt x="72" y="16"/>
                    <a:pt x="72" y="36"/>
                  </a:cubicBezTo>
                  <a:cubicBezTo>
                    <a:pt x="72" y="56"/>
                    <a:pt x="56" y="72"/>
                    <a:pt x="36" y="72"/>
                  </a:cubicBezTo>
                  <a:close/>
                  <a:moveTo>
                    <a:pt x="36" y="8"/>
                  </a:moveTo>
                  <a:cubicBezTo>
                    <a:pt x="21" y="8"/>
                    <a:pt x="8" y="21"/>
                    <a:pt x="8" y="36"/>
                  </a:cubicBezTo>
                  <a:cubicBezTo>
                    <a:pt x="8" y="51"/>
                    <a:pt x="21" y="64"/>
                    <a:pt x="36" y="64"/>
                  </a:cubicBezTo>
                  <a:cubicBezTo>
                    <a:pt x="51" y="64"/>
                    <a:pt x="64" y="51"/>
                    <a:pt x="64" y="36"/>
                  </a:cubicBezTo>
                  <a:cubicBezTo>
                    <a:pt x="64" y="21"/>
                    <a:pt x="51" y="8"/>
                    <a:pt x="36" y="8"/>
                  </a:cubicBezTo>
                  <a:close/>
                </a:path>
              </a:pathLst>
            </a:custGeom>
            <a:solidFill>
              <a:schemeClr val="lt2"/>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214" name="Google Shape;214;p3"/>
            <p:cNvSpPr/>
            <p:nvPr/>
          </p:nvSpPr>
          <p:spPr>
            <a:xfrm>
              <a:off x="-2924175" y="306388"/>
              <a:ext cx="82550" cy="165100"/>
            </a:xfrm>
            <a:custGeom>
              <a:rect b="b" l="l" r="r" t="t"/>
              <a:pathLst>
                <a:path extrusionOk="0" h="56" w="28">
                  <a:moveTo>
                    <a:pt x="0" y="56"/>
                  </a:moveTo>
                  <a:cubicBezTo>
                    <a:pt x="0" y="48"/>
                    <a:pt x="0" y="48"/>
                    <a:pt x="0" y="48"/>
                  </a:cubicBezTo>
                  <a:cubicBezTo>
                    <a:pt x="11" y="48"/>
                    <a:pt x="20" y="39"/>
                    <a:pt x="20" y="28"/>
                  </a:cubicBezTo>
                  <a:cubicBezTo>
                    <a:pt x="20" y="17"/>
                    <a:pt x="11" y="8"/>
                    <a:pt x="0" y="8"/>
                  </a:cubicBezTo>
                  <a:cubicBezTo>
                    <a:pt x="0" y="0"/>
                    <a:pt x="0" y="0"/>
                    <a:pt x="0" y="0"/>
                  </a:cubicBezTo>
                  <a:cubicBezTo>
                    <a:pt x="15" y="0"/>
                    <a:pt x="28" y="13"/>
                    <a:pt x="28" y="28"/>
                  </a:cubicBezTo>
                  <a:cubicBezTo>
                    <a:pt x="28" y="43"/>
                    <a:pt x="15" y="56"/>
                    <a:pt x="0" y="56"/>
                  </a:cubicBezTo>
                  <a:close/>
                </a:path>
              </a:pathLst>
            </a:custGeom>
            <a:solidFill>
              <a:schemeClr val="lt2"/>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215" name="Google Shape;215;p3"/>
            <p:cNvSpPr/>
            <p:nvPr/>
          </p:nvSpPr>
          <p:spPr>
            <a:xfrm>
              <a:off x="-2890837" y="493713"/>
              <a:ext cx="76200" cy="117475"/>
            </a:xfrm>
            <a:custGeom>
              <a:rect b="b" l="l" r="r" t="t"/>
              <a:pathLst>
                <a:path extrusionOk="0" h="74" w="48">
                  <a:moveTo>
                    <a:pt x="48" y="74"/>
                  </a:moveTo>
                  <a:lnTo>
                    <a:pt x="2" y="74"/>
                  </a:lnTo>
                  <a:lnTo>
                    <a:pt x="2" y="59"/>
                  </a:lnTo>
                  <a:lnTo>
                    <a:pt x="29" y="59"/>
                  </a:lnTo>
                  <a:lnTo>
                    <a:pt x="24" y="21"/>
                  </a:lnTo>
                  <a:lnTo>
                    <a:pt x="0" y="15"/>
                  </a:lnTo>
                  <a:lnTo>
                    <a:pt x="3" y="0"/>
                  </a:lnTo>
                  <a:lnTo>
                    <a:pt x="38" y="10"/>
                  </a:lnTo>
                  <a:lnTo>
                    <a:pt x="48" y="74"/>
                  </a:lnTo>
                  <a:close/>
                </a:path>
              </a:pathLst>
            </a:custGeom>
            <a:solidFill>
              <a:schemeClr val="lt2"/>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216" name="Google Shape;216;p3"/>
            <p:cNvSpPr/>
            <p:nvPr/>
          </p:nvSpPr>
          <p:spPr>
            <a:xfrm>
              <a:off x="-3195637" y="493713"/>
              <a:ext cx="287338" cy="141288"/>
            </a:xfrm>
            <a:custGeom>
              <a:rect b="b" l="l" r="r" t="t"/>
              <a:pathLst>
                <a:path extrusionOk="0" h="89" w="181">
                  <a:moveTo>
                    <a:pt x="181" y="89"/>
                  </a:moveTo>
                  <a:lnTo>
                    <a:pt x="0" y="89"/>
                  </a:lnTo>
                  <a:lnTo>
                    <a:pt x="9" y="11"/>
                  </a:lnTo>
                  <a:lnTo>
                    <a:pt x="44" y="0"/>
                  </a:lnTo>
                  <a:lnTo>
                    <a:pt x="50" y="15"/>
                  </a:lnTo>
                  <a:lnTo>
                    <a:pt x="24" y="23"/>
                  </a:lnTo>
                  <a:lnTo>
                    <a:pt x="18" y="74"/>
                  </a:lnTo>
                  <a:lnTo>
                    <a:pt x="162" y="74"/>
                  </a:lnTo>
                  <a:lnTo>
                    <a:pt x="157" y="23"/>
                  </a:lnTo>
                  <a:lnTo>
                    <a:pt x="131" y="15"/>
                  </a:lnTo>
                  <a:lnTo>
                    <a:pt x="136" y="0"/>
                  </a:lnTo>
                  <a:lnTo>
                    <a:pt x="171" y="11"/>
                  </a:lnTo>
                  <a:lnTo>
                    <a:pt x="181" y="89"/>
                  </a:lnTo>
                  <a:close/>
                </a:path>
              </a:pathLst>
            </a:custGeom>
            <a:solidFill>
              <a:schemeClr val="lt2"/>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grpSp>
      <p:grpSp>
        <p:nvGrpSpPr>
          <p:cNvPr id="217" name="Google Shape;217;p3"/>
          <p:cNvGrpSpPr/>
          <p:nvPr/>
        </p:nvGrpSpPr>
        <p:grpSpPr>
          <a:xfrm>
            <a:off x="873351" y="3746061"/>
            <a:ext cx="323160" cy="323160"/>
            <a:chOff x="-312737" y="6975475"/>
            <a:chExt cx="374650" cy="374650"/>
          </a:xfrm>
        </p:grpSpPr>
        <p:sp>
          <p:nvSpPr>
            <p:cNvPr id="218" name="Google Shape;218;p3"/>
            <p:cNvSpPr/>
            <p:nvPr/>
          </p:nvSpPr>
          <p:spPr>
            <a:xfrm>
              <a:off x="-312737" y="7023100"/>
              <a:ext cx="328613" cy="327025"/>
            </a:xfrm>
            <a:custGeom>
              <a:rect b="b" l="l" r="r" t="t"/>
              <a:pathLst>
                <a:path extrusionOk="0" h="112" w="112">
                  <a:moveTo>
                    <a:pt x="56" y="112"/>
                  </a:moveTo>
                  <a:cubicBezTo>
                    <a:pt x="25" y="112"/>
                    <a:pt x="0" y="87"/>
                    <a:pt x="0" y="56"/>
                  </a:cubicBezTo>
                  <a:cubicBezTo>
                    <a:pt x="0" y="25"/>
                    <a:pt x="25" y="0"/>
                    <a:pt x="56" y="0"/>
                  </a:cubicBezTo>
                  <a:cubicBezTo>
                    <a:pt x="56" y="8"/>
                    <a:pt x="56" y="8"/>
                    <a:pt x="56" y="8"/>
                  </a:cubicBezTo>
                  <a:cubicBezTo>
                    <a:pt x="30" y="8"/>
                    <a:pt x="8" y="30"/>
                    <a:pt x="8" y="56"/>
                  </a:cubicBezTo>
                  <a:cubicBezTo>
                    <a:pt x="8" y="82"/>
                    <a:pt x="30" y="104"/>
                    <a:pt x="56" y="104"/>
                  </a:cubicBezTo>
                  <a:cubicBezTo>
                    <a:pt x="82" y="104"/>
                    <a:pt x="104" y="82"/>
                    <a:pt x="104" y="56"/>
                  </a:cubicBezTo>
                  <a:cubicBezTo>
                    <a:pt x="112" y="56"/>
                    <a:pt x="112" y="56"/>
                    <a:pt x="112" y="56"/>
                  </a:cubicBezTo>
                  <a:cubicBezTo>
                    <a:pt x="112" y="87"/>
                    <a:pt x="87" y="112"/>
                    <a:pt x="56" y="112"/>
                  </a:cubicBezTo>
                  <a:close/>
                </a:path>
              </a:pathLst>
            </a:custGeom>
            <a:solidFill>
              <a:schemeClr val="lt2"/>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219" name="Google Shape;219;p3"/>
            <p:cNvSpPr/>
            <p:nvPr/>
          </p:nvSpPr>
          <p:spPr>
            <a:xfrm>
              <a:off x="-125412" y="6975475"/>
              <a:ext cx="187325" cy="187325"/>
            </a:xfrm>
            <a:custGeom>
              <a:rect b="b" l="l" r="r" t="t"/>
              <a:pathLst>
                <a:path extrusionOk="0" h="64" w="64">
                  <a:moveTo>
                    <a:pt x="64" y="64"/>
                  </a:moveTo>
                  <a:cubicBezTo>
                    <a:pt x="0" y="64"/>
                    <a:pt x="0" y="64"/>
                    <a:pt x="0" y="64"/>
                  </a:cubicBezTo>
                  <a:cubicBezTo>
                    <a:pt x="0" y="0"/>
                    <a:pt x="0" y="0"/>
                    <a:pt x="0" y="0"/>
                  </a:cubicBezTo>
                  <a:cubicBezTo>
                    <a:pt x="4" y="0"/>
                    <a:pt x="4" y="0"/>
                    <a:pt x="4" y="0"/>
                  </a:cubicBezTo>
                  <a:cubicBezTo>
                    <a:pt x="35" y="0"/>
                    <a:pt x="64" y="29"/>
                    <a:pt x="64" y="60"/>
                  </a:cubicBezTo>
                  <a:lnTo>
                    <a:pt x="64" y="64"/>
                  </a:lnTo>
                  <a:close/>
                  <a:moveTo>
                    <a:pt x="8" y="56"/>
                  </a:moveTo>
                  <a:cubicBezTo>
                    <a:pt x="56" y="56"/>
                    <a:pt x="56" y="56"/>
                    <a:pt x="56" y="56"/>
                  </a:cubicBezTo>
                  <a:cubicBezTo>
                    <a:pt x="54" y="32"/>
                    <a:pt x="32" y="10"/>
                    <a:pt x="8" y="8"/>
                  </a:cubicBezTo>
                  <a:lnTo>
                    <a:pt x="8" y="56"/>
                  </a:lnTo>
                  <a:close/>
                </a:path>
              </a:pathLst>
            </a:custGeom>
            <a:solidFill>
              <a:schemeClr val="lt2"/>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grpSp>
      <p:sp>
        <p:nvSpPr>
          <p:cNvPr id="220" name="Google Shape;220;p3"/>
          <p:cNvSpPr/>
          <p:nvPr/>
        </p:nvSpPr>
        <p:spPr>
          <a:xfrm>
            <a:off x="522514" y="2484350"/>
            <a:ext cx="2679188" cy="881071"/>
          </a:xfrm>
          <a:prstGeom prst="roundRect">
            <a:avLst>
              <a:gd fmla="val 16667" name="adj"/>
            </a:avLst>
          </a:prstGeom>
          <a:noFill/>
          <a:ln cap="flat" cmpd="sng" w="19050">
            <a:solidFill>
              <a:srgbClr val="C0000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Montserrat"/>
              <a:ea typeface="Montserrat"/>
              <a:cs typeface="Montserrat"/>
              <a:sym typeface="Montserrat"/>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6" name="Shape 1886"/>
        <p:cNvGrpSpPr/>
        <p:nvPr/>
      </p:nvGrpSpPr>
      <p:grpSpPr>
        <a:xfrm>
          <a:off x="0" y="0"/>
          <a:ext cx="0" cy="0"/>
          <a:chOff x="0" y="0"/>
          <a:chExt cx="0" cy="0"/>
        </a:xfrm>
      </p:grpSpPr>
      <p:grpSp>
        <p:nvGrpSpPr>
          <p:cNvPr id="1887" name="Google Shape;1887;p30"/>
          <p:cNvGrpSpPr/>
          <p:nvPr/>
        </p:nvGrpSpPr>
        <p:grpSpPr>
          <a:xfrm>
            <a:off x="5498728" y="1173157"/>
            <a:ext cx="6611991" cy="4762438"/>
            <a:chOff x="3263646" y="1387125"/>
            <a:chExt cx="5656897" cy="4074509"/>
          </a:xfrm>
        </p:grpSpPr>
        <p:sp>
          <p:nvSpPr>
            <p:cNvPr id="1888" name="Google Shape;1888;p30"/>
            <p:cNvSpPr/>
            <p:nvPr/>
          </p:nvSpPr>
          <p:spPr>
            <a:xfrm>
              <a:off x="6195155" y="3636168"/>
              <a:ext cx="381000" cy="800100"/>
            </a:xfrm>
            <a:custGeom>
              <a:rect b="b" l="l" r="r" t="t"/>
              <a:pathLst>
                <a:path extrusionOk="0" h="800100" w="381000">
                  <a:moveTo>
                    <a:pt x="249841" y="701707"/>
                  </a:moveTo>
                  <a:lnTo>
                    <a:pt x="249364" y="702088"/>
                  </a:lnTo>
                  <a:lnTo>
                    <a:pt x="249269" y="702564"/>
                  </a:lnTo>
                  <a:lnTo>
                    <a:pt x="249364" y="702659"/>
                  </a:lnTo>
                  <a:lnTo>
                    <a:pt x="249936" y="703516"/>
                  </a:lnTo>
                  <a:lnTo>
                    <a:pt x="250031" y="703707"/>
                  </a:lnTo>
                  <a:lnTo>
                    <a:pt x="250507" y="704088"/>
                  </a:lnTo>
                  <a:lnTo>
                    <a:pt x="251270" y="704564"/>
                  </a:lnTo>
                  <a:lnTo>
                    <a:pt x="251936" y="704755"/>
                  </a:lnTo>
                  <a:lnTo>
                    <a:pt x="252222" y="704183"/>
                  </a:lnTo>
                  <a:lnTo>
                    <a:pt x="252127" y="703516"/>
                  </a:lnTo>
                  <a:lnTo>
                    <a:pt x="251650" y="702564"/>
                  </a:lnTo>
                  <a:lnTo>
                    <a:pt x="251555" y="701897"/>
                  </a:lnTo>
                  <a:lnTo>
                    <a:pt x="251936" y="701897"/>
                  </a:lnTo>
                  <a:lnTo>
                    <a:pt x="252413" y="702945"/>
                  </a:lnTo>
                  <a:lnTo>
                    <a:pt x="252698" y="703421"/>
                  </a:lnTo>
                  <a:lnTo>
                    <a:pt x="252984" y="703612"/>
                  </a:lnTo>
                  <a:lnTo>
                    <a:pt x="253365" y="703326"/>
                  </a:lnTo>
                  <a:lnTo>
                    <a:pt x="253365" y="702850"/>
                  </a:lnTo>
                  <a:lnTo>
                    <a:pt x="253174" y="702278"/>
                  </a:lnTo>
                  <a:lnTo>
                    <a:pt x="253079" y="701707"/>
                  </a:lnTo>
                  <a:lnTo>
                    <a:pt x="253174" y="701516"/>
                  </a:lnTo>
                  <a:lnTo>
                    <a:pt x="253365" y="701421"/>
                  </a:lnTo>
                  <a:lnTo>
                    <a:pt x="253555" y="701230"/>
                  </a:lnTo>
                  <a:lnTo>
                    <a:pt x="253555" y="700849"/>
                  </a:lnTo>
                  <a:lnTo>
                    <a:pt x="253460" y="700754"/>
                  </a:lnTo>
                  <a:lnTo>
                    <a:pt x="253174" y="700659"/>
                  </a:lnTo>
                  <a:lnTo>
                    <a:pt x="252984" y="700564"/>
                  </a:lnTo>
                  <a:lnTo>
                    <a:pt x="252698" y="700088"/>
                  </a:lnTo>
                  <a:lnTo>
                    <a:pt x="251460" y="699326"/>
                  </a:lnTo>
                  <a:lnTo>
                    <a:pt x="251365" y="698945"/>
                  </a:lnTo>
                  <a:lnTo>
                    <a:pt x="250793" y="698849"/>
                  </a:lnTo>
                  <a:lnTo>
                    <a:pt x="250127" y="698945"/>
                  </a:lnTo>
                  <a:lnTo>
                    <a:pt x="249555" y="699135"/>
                  </a:lnTo>
                  <a:lnTo>
                    <a:pt x="249555" y="699516"/>
                  </a:lnTo>
                  <a:lnTo>
                    <a:pt x="250317" y="699897"/>
                  </a:lnTo>
                  <a:lnTo>
                    <a:pt x="250507" y="700373"/>
                  </a:lnTo>
                  <a:lnTo>
                    <a:pt x="250317" y="701516"/>
                  </a:lnTo>
                  <a:lnTo>
                    <a:pt x="249841" y="701707"/>
                  </a:lnTo>
                  <a:close/>
                  <a:moveTo>
                    <a:pt x="248126" y="707707"/>
                  </a:moveTo>
                  <a:lnTo>
                    <a:pt x="247840" y="707803"/>
                  </a:lnTo>
                  <a:lnTo>
                    <a:pt x="247745" y="707898"/>
                  </a:lnTo>
                  <a:lnTo>
                    <a:pt x="247650" y="707898"/>
                  </a:lnTo>
                  <a:lnTo>
                    <a:pt x="247364" y="707707"/>
                  </a:lnTo>
                  <a:lnTo>
                    <a:pt x="248031" y="707422"/>
                  </a:lnTo>
                  <a:lnTo>
                    <a:pt x="248698" y="707517"/>
                  </a:lnTo>
                  <a:lnTo>
                    <a:pt x="249460" y="707803"/>
                  </a:lnTo>
                  <a:lnTo>
                    <a:pt x="250317" y="707993"/>
                  </a:lnTo>
                  <a:lnTo>
                    <a:pt x="250317" y="707612"/>
                  </a:lnTo>
                  <a:lnTo>
                    <a:pt x="249746" y="706564"/>
                  </a:lnTo>
                  <a:lnTo>
                    <a:pt x="249364" y="706184"/>
                  </a:lnTo>
                  <a:lnTo>
                    <a:pt x="248507" y="706184"/>
                  </a:lnTo>
                  <a:lnTo>
                    <a:pt x="248507" y="705803"/>
                  </a:lnTo>
                  <a:lnTo>
                    <a:pt x="249746" y="705707"/>
                  </a:lnTo>
                  <a:lnTo>
                    <a:pt x="250127" y="705040"/>
                  </a:lnTo>
                  <a:lnTo>
                    <a:pt x="249936" y="704279"/>
                  </a:lnTo>
                  <a:lnTo>
                    <a:pt x="249364" y="703897"/>
                  </a:lnTo>
                  <a:lnTo>
                    <a:pt x="249174" y="703707"/>
                  </a:lnTo>
                  <a:lnTo>
                    <a:pt x="248603" y="702850"/>
                  </a:lnTo>
                  <a:lnTo>
                    <a:pt x="248507" y="702659"/>
                  </a:lnTo>
                  <a:lnTo>
                    <a:pt x="248603" y="702088"/>
                  </a:lnTo>
                  <a:lnTo>
                    <a:pt x="248888" y="701707"/>
                  </a:lnTo>
                  <a:lnTo>
                    <a:pt x="249269" y="701326"/>
                  </a:lnTo>
                  <a:lnTo>
                    <a:pt x="249269" y="700564"/>
                  </a:lnTo>
                  <a:lnTo>
                    <a:pt x="248983" y="699706"/>
                  </a:lnTo>
                  <a:lnTo>
                    <a:pt x="248317" y="699040"/>
                  </a:lnTo>
                  <a:lnTo>
                    <a:pt x="246888" y="698659"/>
                  </a:lnTo>
                  <a:lnTo>
                    <a:pt x="246602" y="698373"/>
                  </a:lnTo>
                  <a:lnTo>
                    <a:pt x="246126" y="697611"/>
                  </a:lnTo>
                  <a:lnTo>
                    <a:pt x="245650" y="697135"/>
                  </a:lnTo>
                  <a:lnTo>
                    <a:pt x="245173" y="696944"/>
                  </a:lnTo>
                  <a:lnTo>
                    <a:pt x="243935" y="696944"/>
                  </a:lnTo>
                  <a:lnTo>
                    <a:pt x="245364" y="699135"/>
                  </a:lnTo>
                  <a:lnTo>
                    <a:pt x="245745" y="700373"/>
                  </a:lnTo>
                  <a:lnTo>
                    <a:pt x="245364" y="701707"/>
                  </a:lnTo>
                  <a:lnTo>
                    <a:pt x="244983" y="701897"/>
                  </a:lnTo>
                  <a:lnTo>
                    <a:pt x="244126" y="701993"/>
                  </a:lnTo>
                  <a:lnTo>
                    <a:pt x="243935" y="702183"/>
                  </a:lnTo>
                  <a:lnTo>
                    <a:pt x="244126" y="703040"/>
                  </a:lnTo>
                  <a:lnTo>
                    <a:pt x="244221" y="703421"/>
                  </a:lnTo>
                  <a:lnTo>
                    <a:pt x="244316" y="703421"/>
                  </a:lnTo>
                  <a:lnTo>
                    <a:pt x="244126" y="704850"/>
                  </a:lnTo>
                  <a:lnTo>
                    <a:pt x="244126" y="705517"/>
                  </a:lnTo>
                  <a:lnTo>
                    <a:pt x="244316" y="706374"/>
                  </a:lnTo>
                  <a:lnTo>
                    <a:pt x="244983" y="707612"/>
                  </a:lnTo>
                  <a:lnTo>
                    <a:pt x="246126" y="709041"/>
                  </a:lnTo>
                  <a:lnTo>
                    <a:pt x="247460" y="710279"/>
                  </a:lnTo>
                  <a:lnTo>
                    <a:pt x="248698" y="710755"/>
                  </a:lnTo>
                  <a:lnTo>
                    <a:pt x="249650" y="710374"/>
                  </a:lnTo>
                  <a:lnTo>
                    <a:pt x="249650" y="709422"/>
                  </a:lnTo>
                  <a:lnTo>
                    <a:pt x="249079" y="708279"/>
                  </a:lnTo>
                  <a:lnTo>
                    <a:pt x="248126" y="707707"/>
                  </a:lnTo>
                  <a:close/>
                  <a:moveTo>
                    <a:pt x="239363" y="798195"/>
                  </a:moveTo>
                  <a:lnTo>
                    <a:pt x="239173" y="798100"/>
                  </a:lnTo>
                  <a:lnTo>
                    <a:pt x="238982" y="798005"/>
                  </a:lnTo>
                  <a:lnTo>
                    <a:pt x="237554" y="798671"/>
                  </a:lnTo>
                  <a:lnTo>
                    <a:pt x="235839" y="799814"/>
                  </a:lnTo>
                  <a:lnTo>
                    <a:pt x="234410" y="801243"/>
                  </a:lnTo>
                  <a:lnTo>
                    <a:pt x="233839" y="802481"/>
                  </a:lnTo>
                  <a:lnTo>
                    <a:pt x="234029" y="802767"/>
                  </a:lnTo>
                  <a:lnTo>
                    <a:pt x="234887" y="803815"/>
                  </a:lnTo>
                  <a:lnTo>
                    <a:pt x="235172" y="804005"/>
                  </a:lnTo>
                  <a:lnTo>
                    <a:pt x="236029" y="803910"/>
                  </a:lnTo>
                  <a:lnTo>
                    <a:pt x="236220" y="803720"/>
                  </a:lnTo>
                  <a:lnTo>
                    <a:pt x="236125" y="803529"/>
                  </a:lnTo>
                  <a:lnTo>
                    <a:pt x="236125" y="803243"/>
                  </a:lnTo>
                  <a:lnTo>
                    <a:pt x="236125" y="802767"/>
                  </a:lnTo>
                  <a:lnTo>
                    <a:pt x="236125" y="802196"/>
                  </a:lnTo>
                  <a:lnTo>
                    <a:pt x="236220" y="801719"/>
                  </a:lnTo>
                  <a:lnTo>
                    <a:pt x="236696" y="801529"/>
                  </a:lnTo>
                  <a:lnTo>
                    <a:pt x="237268" y="801434"/>
                  </a:lnTo>
                  <a:lnTo>
                    <a:pt x="237839" y="801243"/>
                  </a:lnTo>
                  <a:lnTo>
                    <a:pt x="238411" y="801243"/>
                  </a:lnTo>
                  <a:lnTo>
                    <a:pt x="239078" y="801529"/>
                  </a:lnTo>
                  <a:lnTo>
                    <a:pt x="238792" y="800862"/>
                  </a:lnTo>
                  <a:lnTo>
                    <a:pt x="238220" y="800100"/>
                  </a:lnTo>
                  <a:lnTo>
                    <a:pt x="238220" y="799529"/>
                  </a:lnTo>
                  <a:lnTo>
                    <a:pt x="239458" y="799433"/>
                  </a:lnTo>
                  <a:lnTo>
                    <a:pt x="239458" y="799147"/>
                  </a:lnTo>
                  <a:lnTo>
                    <a:pt x="239363" y="798957"/>
                  </a:lnTo>
                  <a:lnTo>
                    <a:pt x="239078" y="798671"/>
                  </a:lnTo>
                  <a:lnTo>
                    <a:pt x="239649" y="798671"/>
                  </a:lnTo>
                  <a:lnTo>
                    <a:pt x="239839" y="798671"/>
                  </a:lnTo>
                  <a:lnTo>
                    <a:pt x="239839" y="798386"/>
                  </a:lnTo>
                  <a:lnTo>
                    <a:pt x="239363" y="798195"/>
                  </a:lnTo>
                  <a:close/>
                  <a:moveTo>
                    <a:pt x="254698" y="709898"/>
                  </a:moveTo>
                  <a:lnTo>
                    <a:pt x="253555" y="709136"/>
                  </a:lnTo>
                  <a:lnTo>
                    <a:pt x="253174" y="709898"/>
                  </a:lnTo>
                  <a:lnTo>
                    <a:pt x="252794" y="709898"/>
                  </a:lnTo>
                  <a:lnTo>
                    <a:pt x="253937" y="707136"/>
                  </a:lnTo>
                  <a:lnTo>
                    <a:pt x="254222" y="705517"/>
                  </a:lnTo>
                  <a:lnTo>
                    <a:pt x="253174" y="704755"/>
                  </a:lnTo>
                  <a:lnTo>
                    <a:pt x="252031" y="705136"/>
                  </a:lnTo>
                  <a:lnTo>
                    <a:pt x="251079" y="705612"/>
                  </a:lnTo>
                  <a:lnTo>
                    <a:pt x="250603" y="706374"/>
                  </a:lnTo>
                  <a:lnTo>
                    <a:pt x="251079" y="707612"/>
                  </a:lnTo>
                  <a:lnTo>
                    <a:pt x="251079" y="706850"/>
                  </a:lnTo>
                  <a:lnTo>
                    <a:pt x="251460" y="706850"/>
                  </a:lnTo>
                  <a:lnTo>
                    <a:pt x="251270" y="707707"/>
                  </a:lnTo>
                  <a:lnTo>
                    <a:pt x="250507" y="708851"/>
                  </a:lnTo>
                  <a:lnTo>
                    <a:pt x="250412" y="709803"/>
                  </a:lnTo>
                  <a:lnTo>
                    <a:pt x="250603" y="710374"/>
                  </a:lnTo>
                  <a:lnTo>
                    <a:pt x="250888" y="710946"/>
                  </a:lnTo>
                  <a:lnTo>
                    <a:pt x="251174" y="711708"/>
                  </a:lnTo>
                  <a:lnTo>
                    <a:pt x="251174" y="712661"/>
                  </a:lnTo>
                  <a:lnTo>
                    <a:pt x="251555" y="712661"/>
                  </a:lnTo>
                  <a:lnTo>
                    <a:pt x="252222" y="711898"/>
                  </a:lnTo>
                  <a:lnTo>
                    <a:pt x="253270" y="711422"/>
                  </a:lnTo>
                  <a:lnTo>
                    <a:pt x="255841" y="710755"/>
                  </a:lnTo>
                  <a:lnTo>
                    <a:pt x="255365" y="710184"/>
                  </a:lnTo>
                  <a:lnTo>
                    <a:pt x="254698" y="709898"/>
                  </a:lnTo>
                  <a:close/>
                  <a:moveTo>
                    <a:pt x="380333" y="614458"/>
                  </a:moveTo>
                  <a:lnTo>
                    <a:pt x="380047" y="614172"/>
                  </a:lnTo>
                  <a:lnTo>
                    <a:pt x="379666" y="613981"/>
                  </a:lnTo>
                  <a:lnTo>
                    <a:pt x="377762" y="613601"/>
                  </a:lnTo>
                  <a:lnTo>
                    <a:pt x="376809" y="613220"/>
                  </a:lnTo>
                  <a:lnTo>
                    <a:pt x="376809" y="613791"/>
                  </a:lnTo>
                  <a:lnTo>
                    <a:pt x="376809" y="613981"/>
                  </a:lnTo>
                  <a:lnTo>
                    <a:pt x="376428" y="613886"/>
                  </a:lnTo>
                  <a:lnTo>
                    <a:pt x="375666" y="613791"/>
                  </a:lnTo>
                  <a:lnTo>
                    <a:pt x="375285" y="613696"/>
                  </a:lnTo>
                  <a:lnTo>
                    <a:pt x="375285" y="614077"/>
                  </a:lnTo>
                  <a:lnTo>
                    <a:pt x="375761" y="614648"/>
                  </a:lnTo>
                  <a:lnTo>
                    <a:pt x="376523" y="615315"/>
                  </a:lnTo>
                  <a:lnTo>
                    <a:pt x="377476" y="615791"/>
                  </a:lnTo>
                  <a:lnTo>
                    <a:pt x="378523" y="615887"/>
                  </a:lnTo>
                  <a:lnTo>
                    <a:pt x="378428" y="615696"/>
                  </a:lnTo>
                  <a:lnTo>
                    <a:pt x="378333" y="615696"/>
                  </a:lnTo>
                  <a:lnTo>
                    <a:pt x="378238" y="615696"/>
                  </a:lnTo>
                  <a:lnTo>
                    <a:pt x="378047" y="615601"/>
                  </a:lnTo>
                  <a:lnTo>
                    <a:pt x="378523" y="615410"/>
                  </a:lnTo>
                  <a:lnTo>
                    <a:pt x="378905" y="615410"/>
                  </a:lnTo>
                  <a:lnTo>
                    <a:pt x="379286" y="615601"/>
                  </a:lnTo>
                  <a:lnTo>
                    <a:pt x="379571" y="615982"/>
                  </a:lnTo>
                  <a:lnTo>
                    <a:pt x="379857" y="615887"/>
                  </a:lnTo>
                  <a:lnTo>
                    <a:pt x="380429" y="615505"/>
                  </a:lnTo>
                  <a:lnTo>
                    <a:pt x="380619" y="615315"/>
                  </a:lnTo>
                  <a:lnTo>
                    <a:pt x="380524" y="614934"/>
                  </a:lnTo>
                  <a:lnTo>
                    <a:pt x="380333" y="614458"/>
                  </a:lnTo>
                  <a:close/>
                  <a:moveTo>
                    <a:pt x="267367" y="709517"/>
                  </a:moveTo>
                  <a:lnTo>
                    <a:pt x="267557" y="709708"/>
                  </a:lnTo>
                  <a:lnTo>
                    <a:pt x="267653" y="709708"/>
                  </a:lnTo>
                  <a:lnTo>
                    <a:pt x="267843" y="709708"/>
                  </a:lnTo>
                  <a:lnTo>
                    <a:pt x="268129" y="709803"/>
                  </a:lnTo>
                  <a:lnTo>
                    <a:pt x="267653" y="709136"/>
                  </a:lnTo>
                  <a:lnTo>
                    <a:pt x="266033" y="707707"/>
                  </a:lnTo>
                  <a:lnTo>
                    <a:pt x="265652" y="708088"/>
                  </a:lnTo>
                  <a:lnTo>
                    <a:pt x="265366" y="708755"/>
                  </a:lnTo>
                  <a:lnTo>
                    <a:pt x="265271" y="709422"/>
                  </a:lnTo>
                  <a:lnTo>
                    <a:pt x="265271" y="709994"/>
                  </a:lnTo>
                  <a:lnTo>
                    <a:pt x="264890" y="710279"/>
                  </a:lnTo>
                  <a:lnTo>
                    <a:pt x="263271" y="711041"/>
                  </a:lnTo>
                  <a:lnTo>
                    <a:pt x="261175" y="711613"/>
                  </a:lnTo>
                  <a:lnTo>
                    <a:pt x="260890" y="712565"/>
                  </a:lnTo>
                  <a:lnTo>
                    <a:pt x="261556" y="715232"/>
                  </a:lnTo>
                  <a:lnTo>
                    <a:pt x="262223" y="714565"/>
                  </a:lnTo>
                  <a:lnTo>
                    <a:pt x="263366" y="712946"/>
                  </a:lnTo>
                  <a:lnTo>
                    <a:pt x="264128" y="712280"/>
                  </a:lnTo>
                  <a:lnTo>
                    <a:pt x="265271" y="711898"/>
                  </a:lnTo>
                  <a:lnTo>
                    <a:pt x="265747" y="711613"/>
                  </a:lnTo>
                  <a:lnTo>
                    <a:pt x="266129" y="710565"/>
                  </a:lnTo>
                  <a:lnTo>
                    <a:pt x="266510" y="710374"/>
                  </a:lnTo>
                  <a:lnTo>
                    <a:pt x="266890" y="710089"/>
                  </a:lnTo>
                  <a:lnTo>
                    <a:pt x="266986" y="709422"/>
                  </a:lnTo>
                  <a:lnTo>
                    <a:pt x="267367" y="709422"/>
                  </a:lnTo>
                  <a:close/>
                  <a:moveTo>
                    <a:pt x="359283" y="703231"/>
                  </a:moveTo>
                  <a:lnTo>
                    <a:pt x="358616" y="703612"/>
                  </a:lnTo>
                  <a:lnTo>
                    <a:pt x="358426" y="704374"/>
                  </a:lnTo>
                  <a:lnTo>
                    <a:pt x="358616" y="705231"/>
                  </a:lnTo>
                  <a:lnTo>
                    <a:pt x="359188" y="705803"/>
                  </a:lnTo>
                  <a:lnTo>
                    <a:pt x="360236" y="705898"/>
                  </a:lnTo>
                  <a:lnTo>
                    <a:pt x="360521" y="705136"/>
                  </a:lnTo>
                  <a:lnTo>
                    <a:pt x="360140" y="704088"/>
                  </a:lnTo>
                  <a:lnTo>
                    <a:pt x="359283" y="703231"/>
                  </a:lnTo>
                  <a:close/>
                  <a:moveTo>
                    <a:pt x="300038" y="114205"/>
                  </a:moveTo>
                  <a:lnTo>
                    <a:pt x="300133" y="114109"/>
                  </a:lnTo>
                  <a:lnTo>
                    <a:pt x="300038" y="113919"/>
                  </a:lnTo>
                  <a:lnTo>
                    <a:pt x="299942" y="113729"/>
                  </a:lnTo>
                  <a:lnTo>
                    <a:pt x="299847" y="113633"/>
                  </a:lnTo>
                  <a:lnTo>
                    <a:pt x="299180" y="113538"/>
                  </a:lnTo>
                  <a:lnTo>
                    <a:pt x="298323" y="113919"/>
                  </a:lnTo>
                  <a:lnTo>
                    <a:pt x="295275" y="115729"/>
                  </a:lnTo>
                  <a:lnTo>
                    <a:pt x="294704" y="116491"/>
                  </a:lnTo>
                  <a:lnTo>
                    <a:pt x="294513" y="116681"/>
                  </a:lnTo>
                  <a:lnTo>
                    <a:pt x="299656" y="114491"/>
                  </a:lnTo>
                  <a:lnTo>
                    <a:pt x="300038" y="114205"/>
                  </a:lnTo>
                  <a:close/>
                  <a:moveTo>
                    <a:pt x="298132" y="134398"/>
                  </a:moveTo>
                  <a:lnTo>
                    <a:pt x="298704" y="134588"/>
                  </a:lnTo>
                  <a:lnTo>
                    <a:pt x="298704" y="134207"/>
                  </a:lnTo>
                  <a:lnTo>
                    <a:pt x="296894" y="132874"/>
                  </a:lnTo>
                  <a:lnTo>
                    <a:pt x="296228" y="132683"/>
                  </a:lnTo>
                  <a:lnTo>
                    <a:pt x="295846" y="133636"/>
                  </a:lnTo>
                  <a:lnTo>
                    <a:pt x="296132" y="134112"/>
                  </a:lnTo>
                  <a:lnTo>
                    <a:pt x="296704" y="134398"/>
                  </a:lnTo>
                  <a:lnTo>
                    <a:pt x="296989" y="134779"/>
                  </a:lnTo>
                  <a:lnTo>
                    <a:pt x="296894" y="135446"/>
                  </a:lnTo>
                  <a:lnTo>
                    <a:pt x="295942" y="137350"/>
                  </a:lnTo>
                  <a:lnTo>
                    <a:pt x="296894" y="136874"/>
                  </a:lnTo>
                  <a:lnTo>
                    <a:pt x="297656" y="136208"/>
                  </a:lnTo>
                  <a:lnTo>
                    <a:pt x="298037" y="135350"/>
                  </a:lnTo>
                  <a:lnTo>
                    <a:pt x="297752" y="134207"/>
                  </a:lnTo>
                  <a:lnTo>
                    <a:pt x="298037" y="134207"/>
                  </a:lnTo>
                  <a:lnTo>
                    <a:pt x="298132" y="134398"/>
                  </a:lnTo>
                  <a:close/>
                  <a:moveTo>
                    <a:pt x="305943" y="112681"/>
                  </a:moveTo>
                  <a:lnTo>
                    <a:pt x="306324" y="112681"/>
                  </a:lnTo>
                  <a:lnTo>
                    <a:pt x="306705" y="113157"/>
                  </a:lnTo>
                  <a:lnTo>
                    <a:pt x="307467" y="112871"/>
                  </a:lnTo>
                  <a:lnTo>
                    <a:pt x="309467" y="111538"/>
                  </a:lnTo>
                  <a:lnTo>
                    <a:pt x="309467" y="111157"/>
                  </a:lnTo>
                  <a:lnTo>
                    <a:pt x="302609" y="111919"/>
                  </a:lnTo>
                  <a:lnTo>
                    <a:pt x="302133" y="112109"/>
                  </a:lnTo>
                  <a:lnTo>
                    <a:pt x="300419" y="112681"/>
                  </a:lnTo>
                  <a:lnTo>
                    <a:pt x="300419" y="113062"/>
                  </a:lnTo>
                  <a:lnTo>
                    <a:pt x="301752" y="112776"/>
                  </a:lnTo>
                  <a:lnTo>
                    <a:pt x="302800" y="112871"/>
                  </a:lnTo>
                  <a:lnTo>
                    <a:pt x="302419" y="113062"/>
                  </a:lnTo>
                  <a:lnTo>
                    <a:pt x="302133" y="113443"/>
                  </a:lnTo>
                  <a:lnTo>
                    <a:pt x="301942" y="113919"/>
                  </a:lnTo>
                  <a:lnTo>
                    <a:pt x="301847" y="113633"/>
                  </a:lnTo>
                  <a:lnTo>
                    <a:pt x="301562" y="113062"/>
                  </a:lnTo>
                  <a:lnTo>
                    <a:pt x="301276" y="113729"/>
                  </a:lnTo>
                  <a:lnTo>
                    <a:pt x="301180" y="114300"/>
                  </a:lnTo>
                  <a:lnTo>
                    <a:pt x="301847" y="114205"/>
                  </a:lnTo>
                  <a:lnTo>
                    <a:pt x="305467" y="112967"/>
                  </a:lnTo>
                  <a:lnTo>
                    <a:pt x="305943" y="112681"/>
                  </a:lnTo>
                  <a:close/>
                  <a:moveTo>
                    <a:pt x="300514" y="134398"/>
                  </a:moveTo>
                  <a:lnTo>
                    <a:pt x="301371" y="133159"/>
                  </a:lnTo>
                  <a:lnTo>
                    <a:pt x="301847" y="132683"/>
                  </a:lnTo>
                  <a:lnTo>
                    <a:pt x="302038" y="131921"/>
                  </a:lnTo>
                  <a:lnTo>
                    <a:pt x="301276" y="131826"/>
                  </a:lnTo>
                  <a:lnTo>
                    <a:pt x="300419" y="132397"/>
                  </a:lnTo>
                  <a:lnTo>
                    <a:pt x="299942" y="133445"/>
                  </a:lnTo>
                  <a:lnTo>
                    <a:pt x="300038" y="134398"/>
                  </a:lnTo>
                  <a:lnTo>
                    <a:pt x="300514" y="134398"/>
                  </a:lnTo>
                  <a:close/>
                  <a:moveTo>
                    <a:pt x="99441" y="708851"/>
                  </a:moveTo>
                  <a:lnTo>
                    <a:pt x="99822" y="709231"/>
                  </a:lnTo>
                  <a:lnTo>
                    <a:pt x="99155" y="708565"/>
                  </a:lnTo>
                  <a:lnTo>
                    <a:pt x="98584" y="708565"/>
                  </a:lnTo>
                  <a:lnTo>
                    <a:pt x="98107" y="708946"/>
                  </a:lnTo>
                  <a:lnTo>
                    <a:pt x="97727" y="709422"/>
                  </a:lnTo>
                  <a:lnTo>
                    <a:pt x="97536" y="709898"/>
                  </a:lnTo>
                  <a:lnTo>
                    <a:pt x="97441" y="710470"/>
                  </a:lnTo>
                  <a:lnTo>
                    <a:pt x="97250" y="710946"/>
                  </a:lnTo>
                  <a:lnTo>
                    <a:pt x="96774" y="711137"/>
                  </a:lnTo>
                  <a:lnTo>
                    <a:pt x="96583" y="711327"/>
                  </a:lnTo>
                  <a:lnTo>
                    <a:pt x="96012" y="712184"/>
                  </a:lnTo>
                  <a:lnTo>
                    <a:pt x="95917" y="712470"/>
                  </a:lnTo>
                  <a:lnTo>
                    <a:pt x="95440" y="712946"/>
                  </a:lnTo>
                  <a:lnTo>
                    <a:pt x="94393" y="713041"/>
                  </a:lnTo>
                  <a:lnTo>
                    <a:pt x="91059" y="712565"/>
                  </a:lnTo>
                  <a:lnTo>
                    <a:pt x="90773" y="712756"/>
                  </a:lnTo>
                  <a:lnTo>
                    <a:pt x="90964" y="713327"/>
                  </a:lnTo>
                  <a:lnTo>
                    <a:pt x="91345" y="715423"/>
                  </a:lnTo>
                  <a:lnTo>
                    <a:pt x="92012" y="716089"/>
                  </a:lnTo>
                  <a:lnTo>
                    <a:pt x="94012" y="717137"/>
                  </a:lnTo>
                  <a:lnTo>
                    <a:pt x="95536" y="718376"/>
                  </a:lnTo>
                  <a:lnTo>
                    <a:pt x="96583" y="720090"/>
                  </a:lnTo>
                  <a:lnTo>
                    <a:pt x="98012" y="724090"/>
                  </a:lnTo>
                  <a:lnTo>
                    <a:pt x="98774" y="728567"/>
                  </a:lnTo>
                  <a:lnTo>
                    <a:pt x="99441" y="730948"/>
                  </a:lnTo>
                  <a:lnTo>
                    <a:pt x="100489" y="731425"/>
                  </a:lnTo>
                  <a:lnTo>
                    <a:pt x="100679" y="731711"/>
                  </a:lnTo>
                  <a:lnTo>
                    <a:pt x="101537" y="732187"/>
                  </a:lnTo>
                  <a:lnTo>
                    <a:pt x="101346" y="731234"/>
                  </a:lnTo>
                  <a:lnTo>
                    <a:pt x="101155" y="730663"/>
                  </a:lnTo>
                  <a:lnTo>
                    <a:pt x="101155" y="729996"/>
                  </a:lnTo>
                  <a:lnTo>
                    <a:pt x="101537" y="728853"/>
                  </a:lnTo>
                  <a:lnTo>
                    <a:pt x="100584" y="727424"/>
                  </a:lnTo>
                  <a:lnTo>
                    <a:pt x="101251" y="724472"/>
                  </a:lnTo>
                  <a:lnTo>
                    <a:pt x="103251" y="719328"/>
                  </a:lnTo>
                  <a:lnTo>
                    <a:pt x="103251" y="713708"/>
                  </a:lnTo>
                  <a:lnTo>
                    <a:pt x="103061" y="712851"/>
                  </a:lnTo>
                  <a:lnTo>
                    <a:pt x="99441" y="708851"/>
                  </a:lnTo>
                  <a:close/>
                  <a:moveTo>
                    <a:pt x="216027" y="753332"/>
                  </a:moveTo>
                  <a:lnTo>
                    <a:pt x="215360" y="752665"/>
                  </a:lnTo>
                  <a:lnTo>
                    <a:pt x="214979" y="752094"/>
                  </a:lnTo>
                  <a:lnTo>
                    <a:pt x="212503" y="749618"/>
                  </a:lnTo>
                  <a:lnTo>
                    <a:pt x="209931" y="745998"/>
                  </a:lnTo>
                  <a:lnTo>
                    <a:pt x="209550" y="745712"/>
                  </a:lnTo>
                  <a:lnTo>
                    <a:pt x="209360" y="745522"/>
                  </a:lnTo>
                  <a:lnTo>
                    <a:pt x="209264" y="745236"/>
                  </a:lnTo>
                  <a:lnTo>
                    <a:pt x="208979" y="745522"/>
                  </a:lnTo>
                  <a:lnTo>
                    <a:pt x="210121" y="747046"/>
                  </a:lnTo>
                  <a:lnTo>
                    <a:pt x="210598" y="747903"/>
                  </a:lnTo>
                  <a:lnTo>
                    <a:pt x="210788" y="749046"/>
                  </a:lnTo>
                  <a:lnTo>
                    <a:pt x="211074" y="749903"/>
                  </a:lnTo>
                  <a:lnTo>
                    <a:pt x="211646" y="750856"/>
                  </a:lnTo>
                  <a:lnTo>
                    <a:pt x="212979" y="752475"/>
                  </a:lnTo>
                  <a:lnTo>
                    <a:pt x="214789" y="755237"/>
                  </a:lnTo>
                  <a:lnTo>
                    <a:pt x="215360" y="755713"/>
                  </a:lnTo>
                  <a:lnTo>
                    <a:pt x="216408" y="755618"/>
                  </a:lnTo>
                  <a:lnTo>
                    <a:pt x="216122" y="755237"/>
                  </a:lnTo>
                  <a:lnTo>
                    <a:pt x="215265" y="754571"/>
                  </a:lnTo>
                  <a:lnTo>
                    <a:pt x="214503" y="753618"/>
                  </a:lnTo>
                  <a:lnTo>
                    <a:pt x="214884" y="753332"/>
                  </a:lnTo>
                  <a:lnTo>
                    <a:pt x="215646" y="753904"/>
                  </a:lnTo>
                  <a:lnTo>
                    <a:pt x="216789" y="754856"/>
                  </a:lnTo>
                  <a:lnTo>
                    <a:pt x="217551" y="755999"/>
                  </a:lnTo>
                  <a:lnTo>
                    <a:pt x="217265" y="757047"/>
                  </a:lnTo>
                  <a:lnTo>
                    <a:pt x="217265" y="757333"/>
                  </a:lnTo>
                  <a:lnTo>
                    <a:pt x="218599" y="757333"/>
                  </a:lnTo>
                  <a:lnTo>
                    <a:pt x="219361" y="756856"/>
                  </a:lnTo>
                  <a:lnTo>
                    <a:pt x="219742" y="755904"/>
                  </a:lnTo>
                  <a:lnTo>
                    <a:pt x="219837" y="754571"/>
                  </a:lnTo>
                  <a:lnTo>
                    <a:pt x="219170" y="754094"/>
                  </a:lnTo>
                  <a:lnTo>
                    <a:pt x="216027" y="753332"/>
                  </a:lnTo>
                  <a:close/>
                  <a:moveTo>
                    <a:pt x="288607" y="122301"/>
                  </a:moveTo>
                  <a:lnTo>
                    <a:pt x="288893" y="121634"/>
                  </a:lnTo>
                  <a:lnTo>
                    <a:pt x="288703" y="121539"/>
                  </a:lnTo>
                  <a:lnTo>
                    <a:pt x="287464" y="121920"/>
                  </a:lnTo>
                  <a:lnTo>
                    <a:pt x="285655" y="122396"/>
                  </a:lnTo>
                  <a:lnTo>
                    <a:pt x="285274" y="122587"/>
                  </a:lnTo>
                  <a:lnTo>
                    <a:pt x="284893" y="122587"/>
                  </a:lnTo>
                  <a:lnTo>
                    <a:pt x="284702" y="122301"/>
                  </a:lnTo>
                  <a:lnTo>
                    <a:pt x="284607" y="122015"/>
                  </a:lnTo>
                  <a:lnTo>
                    <a:pt x="284512" y="121634"/>
                  </a:lnTo>
                  <a:lnTo>
                    <a:pt x="284512" y="121158"/>
                  </a:lnTo>
                  <a:lnTo>
                    <a:pt x="284416" y="120682"/>
                  </a:lnTo>
                  <a:lnTo>
                    <a:pt x="284131" y="120491"/>
                  </a:lnTo>
                  <a:lnTo>
                    <a:pt x="283750" y="120396"/>
                  </a:lnTo>
                  <a:lnTo>
                    <a:pt x="283369" y="120110"/>
                  </a:lnTo>
                  <a:lnTo>
                    <a:pt x="282130" y="118586"/>
                  </a:lnTo>
                  <a:lnTo>
                    <a:pt x="281559" y="118205"/>
                  </a:lnTo>
                  <a:lnTo>
                    <a:pt x="281369" y="118110"/>
                  </a:lnTo>
                  <a:lnTo>
                    <a:pt x="281178" y="118110"/>
                  </a:lnTo>
                  <a:lnTo>
                    <a:pt x="280988" y="118110"/>
                  </a:lnTo>
                  <a:lnTo>
                    <a:pt x="280797" y="118205"/>
                  </a:lnTo>
                  <a:lnTo>
                    <a:pt x="280606" y="118491"/>
                  </a:lnTo>
                  <a:lnTo>
                    <a:pt x="280511" y="118872"/>
                  </a:lnTo>
                  <a:lnTo>
                    <a:pt x="280416" y="119539"/>
                  </a:lnTo>
                  <a:lnTo>
                    <a:pt x="280321" y="120967"/>
                  </a:lnTo>
                  <a:lnTo>
                    <a:pt x="280321" y="121825"/>
                  </a:lnTo>
                  <a:lnTo>
                    <a:pt x="280511" y="122206"/>
                  </a:lnTo>
                  <a:lnTo>
                    <a:pt x="280035" y="122301"/>
                  </a:lnTo>
                  <a:lnTo>
                    <a:pt x="279749" y="122587"/>
                  </a:lnTo>
                  <a:lnTo>
                    <a:pt x="279654" y="123063"/>
                  </a:lnTo>
                  <a:lnTo>
                    <a:pt x="279463" y="123063"/>
                  </a:lnTo>
                  <a:lnTo>
                    <a:pt x="279082" y="122587"/>
                  </a:lnTo>
                  <a:lnTo>
                    <a:pt x="278702" y="122587"/>
                  </a:lnTo>
                  <a:lnTo>
                    <a:pt x="278416" y="124301"/>
                  </a:lnTo>
                  <a:lnTo>
                    <a:pt x="277939" y="125921"/>
                  </a:lnTo>
                  <a:lnTo>
                    <a:pt x="277844" y="126587"/>
                  </a:lnTo>
                  <a:lnTo>
                    <a:pt x="277463" y="127730"/>
                  </a:lnTo>
                  <a:lnTo>
                    <a:pt x="276701" y="129159"/>
                  </a:lnTo>
                  <a:lnTo>
                    <a:pt x="276320" y="130397"/>
                  </a:lnTo>
                  <a:lnTo>
                    <a:pt x="277178" y="131064"/>
                  </a:lnTo>
                  <a:lnTo>
                    <a:pt x="278987" y="129540"/>
                  </a:lnTo>
                  <a:lnTo>
                    <a:pt x="279654" y="129159"/>
                  </a:lnTo>
                  <a:lnTo>
                    <a:pt x="280892" y="128683"/>
                  </a:lnTo>
                  <a:lnTo>
                    <a:pt x="281464" y="128397"/>
                  </a:lnTo>
                  <a:lnTo>
                    <a:pt x="283273" y="125921"/>
                  </a:lnTo>
                  <a:lnTo>
                    <a:pt x="284321" y="124778"/>
                  </a:lnTo>
                  <a:lnTo>
                    <a:pt x="285083" y="124968"/>
                  </a:lnTo>
                  <a:lnTo>
                    <a:pt x="285464" y="124968"/>
                  </a:lnTo>
                  <a:lnTo>
                    <a:pt x="286036" y="124111"/>
                  </a:lnTo>
                  <a:lnTo>
                    <a:pt x="287750" y="122872"/>
                  </a:lnTo>
                  <a:lnTo>
                    <a:pt x="288607" y="122301"/>
                  </a:lnTo>
                  <a:close/>
                  <a:moveTo>
                    <a:pt x="281369" y="144209"/>
                  </a:moveTo>
                  <a:lnTo>
                    <a:pt x="282035" y="144209"/>
                  </a:lnTo>
                  <a:lnTo>
                    <a:pt x="282416" y="143828"/>
                  </a:lnTo>
                  <a:lnTo>
                    <a:pt x="282797" y="142684"/>
                  </a:lnTo>
                  <a:lnTo>
                    <a:pt x="283083" y="142018"/>
                  </a:lnTo>
                  <a:lnTo>
                    <a:pt x="285560" y="138303"/>
                  </a:lnTo>
                  <a:lnTo>
                    <a:pt x="286036" y="137350"/>
                  </a:lnTo>
                  <a:lnTo>
                    <a:pt x="286321" y="136112"/>
                  </a:lnTo>
                  <a:lnTo>
                    <a:pt x="286226" y="135731"/>
                  </a:lnTo>
                  <a:lnTo>
                    <a:pt x="286131" y="135541"/>
                  </a:lnTo>
                  <a:lnTo>
                    <a:pt x="285940" y="135350"/>
                  </a:lnTo>
                  <a:lnTo>
                    <a:pt x="285750" y="136303"/>
                  </a:lnTo>
                  <a:lnTo>
                    <a:pt x="284512" y="138875"/>
                  </a:lnTo>
                  <a:lnTo>
                    <a:pt x="284036" y="139732"/>
                  </a:lnTo>
                  <a:lnTo>
                    <a:pt x="283464" y="140208"/>
                  </a:lnTo>
                  <a:lnTo>
                    <a:pt x="282702" y="140399"/>
                  </a:lnTo>
                  <a:lnTo>
                    <a:pt x="281559" y="140399"/>
                  </a:lnTo>
                  <a:lnTo>
                    <a:pt x="281559" y="140779"/>
                  </a:lnTo>
                  <a:lnTo>
                    <a:pt x="282130" y="141446"/>
                  </a:lnTo>
                  <a:lnTo>
                    <a:pt x="282035" y="142304"/>
                  </a:lnTo>
                  <a:lnTo>
                    <a:pt x="281369" y="144209"/>
                  </a:lnTo>
                  <a:close/>
                  <a:moveTo>
                    <a:pt x="286417" y="134588"/>
                  </a:moveTo>
                  <a:lnTo>
                    <a:pt x="287464" y="134779"/>
                  </a:lnTo>
                  <a:lnTo>
                    <a:pt x="288036" y="133350"/>
                  </a:lnTo>
                  <a:lnTo>
                    <a:pt x="288417" y="131636"/>
                  </a:lnTo>
                  <a:lnTo>
                    <a:pt x="290322" y="127540"/>
                  </a:lnTo>
                  <a:lnTo>
                    <a:pt x="290322" y="127159"/>
                  </a:lnTo>
                  <a:lnTo>
                    <a:pt x="290131" y="127063"/>
                  </a:lnTo>
                  <a:lnTo>
                    <a:pt x="289750" y="127254"/>
                  </a:lnTo>
                  <a:lnTo>
                    <a:pt x="288512" y="128492"/>
                  </a:lnTo>
                  <a:lnTo>
                    <a:pt x="288322" y="128778"/>
                  </a:lnTo>
                  <a:lnTo>
                    <a:pt x="288131" y="129159"/>
                  </a:lnTo>
                  <a:lnTo>
                    <a:pt x="288036" y="129635"/>
                  </a:lnTo>
                  <a:lnTo>
                    <a:pt x="287941" y="130874"/>
                  </a:lnTo>
                  <a:lnTo>
                    <a:pt x="287750" y="131540"/>
                  </a:lnTo>
                  <a:lnTo>
                    <a:pt x="286988" y="132302"/>
                  </a:lnTo>
                  <a:lnTo>
                    <a:pt x="286798" y="132874"/>
                  </a:lnTo>
                  <a:lnTo>
                    <a:pt x="286893" y="133541"/>
                  </a:lnTo>
                  <a:lnTo>
                    <a:pt x="286988" y="134017"/>
                  </a:lnTo>
                  <a:lnTo>
                    <a:pt x="286893" y="134398"/>
                  </a:lnTo>
                  <a:lnTo>
                    <a:pt x="286417" y="134588"/>
                  </a:lnTo>
                  <a:close/>
                  <a:moveTo>
                    <a:pt x="261556" y="144780"/>
                  </a:moveTo>
                  <a:lnTo>
                    <a:pt x="262699" y="145066"/>
                  </a:lnTo>
                  <a:lnTo>
                    <a:pt x="262319" y="144875"/>
                  </a:lnTo>
                  <a:lnTo>
                    <a:pt x="262033" y="144589"/>
                  </a:lnTo>
                  <a:lnTo>
                    <a:pt x="261842" y="144304"/>
                  </a:lnTo>
                  <a:lnTo>
                    <a:pt x="261652" y="143923"/>
                  </a:lnTo>
                  <a:lnTo>
                    <a:pt x="261271" y="143923"/>
                  </a:lnTo>
                  <a:lnTo>
                    <a:pt x="260795" y="144018"/>
                  </a:lnTo>
                  <a:lnTo>
                    <a:pt x="259937" y="143828"/>
                  </a:lnTo>
                  <a:lnTo>
                    <a:pt x="259271" y="143446"/>
                  </a:lnTo>
                  <a:lnTo>
                    <a:pt x="259461" y="142875"/>
                  </a:lnTo>
                  <a:lnTo>
                    <a:pt x="259461" y="142494"/>
                  </a:lnTo>
                  <a:lnTo>
                    <a:pt x="258889" y="142018"/>
                  </a:lnTo>
                  <a:lnTo>
                    <a:pt x="258223" y="141732"/>
                  </a:lnTo>
                  <a:lnTo>
                    <a:pt x="257651" y="141922"/>
                  </a:lnTo>
                  <a:lnTo>
                    <a:pt x="257556" y="142875"/>
                  </a:lnTo>
                  <a:lnTo>
                    <a:pt x="257175" y="142875"/>
                  </a:lnTo>
                  <a:lnTo>
                    <a:pt x="256604" y="142304"/>
                  </a:lnTo>
                  <a:lnTo>
                    <a:pt x="254984" y="142018"/>
                  </a:lnTo>
                  <a:lnTo>
                    <a:pt x="254222" y="141256"/>
                  </a:lnTo>
                  <a:lnTo>
                    <a:pt x="254603" y="140875"/>
                  </a:lnTo>
                  <a:lnTo>
                    <a:pt x="254127" y="141256"/>
                  </a:lnTo>
                  <a:lnTo>
                    <a:pt x="254032" y="141637"/>
                  </a:lnTo>
                  <a:lnTo>
                    <a:pt x="254032" y="142018"/>
                  </a:lnTo>
                  <a:lnTo>
                    <a:pt x="253841" y="142399"/>
                  </a:lnTo>
                  <a:lnTo>
                    <a:pt x="253460" y="142589"/>
                  </a:lnTo>
                  <a:lnTo>
                    <a:pt x="252222" y="143066"/>
                  </a:lnTo>
                  <a:lnTo>
                    <a:pt x="252031" y="144113"/>
                  </a:lnTo>
                  <a:lnTo>
                    <a:pt x="252603" y="144875"/>
                  </a:lnTo>
                  <a:lnTo>
                    <a:pt x="254127" y="145828"/>
                  </a:lnTo>
                  <a:lnTo>
                    <a:pt x="254794" y="146495"/>
                  </a:lnTo>
                  <a:lnTo>
                    <a:pt x="256032" y="148114"/>
                  </a:lnTo>
                  <a:lnTo>
                    <a:pt x="257080" y="148876"/>
                  </a:lnTo>
                  <a:lnTo>
                    <a:pt x="257080" y="148495"/>
                  </a:lnTo>
                  <a:lnTo>
                    <a:pt x="256889" y="148304"/>
                  </a:lnTo>
                  <a:lnTo>
                    <a:pt x="256699" y="147733"/>
                  </a:lnTo>
                  <a:lnTo>
                    <a:pt x="257080" y="147733"/>
                  </a:lnTo>
                  <a:lnTo>
                    <a:pt x="257270" y="148018"/>
                  </a:lnTo>
                  <a:lnTo>
                    <a:pt x="257556" y="148304"/>
                  </a:lnTo>
                  <a:lnTo>
                    <a:pt x="257746" y="148590"/>
                  </a:lnTo>
                  <a:lnTo>
                    <a:pt x="258128" y="148590"/>
                  </a:lnTo>
                  <a:lnTo>
                    <a:pt x="258128" y="148209"/>
                  </a:lnTo>
                  <a:lnTo>
                    <a:pt x="258508" y="148209"/>
                  </a:lnTo>
                  <a:lnTo>
                    <a:pt x="258604" y="148400"/>
                  </a:lnTo>
                  <a:lnTo>
                    <a:pt x="258604" y="148495"/>
                  </a:lnTo>
                  <a:lnTo>
                    <a:pt x="258604" y="148495"/>
                  </a:lnTo>
                  <a:lnTo>
                    <a:pt x="258794" y="148590"/>
                  </a:lnTo>
                  <a:lnTo>
                    <a:pt x="258794" y="148971"/>
                  </a:lnTo>
                  <a:lnTo>
                    <a:pt x="257651" y="148971"/>
                  </a:lnTo>
                  <a:lnTo>
                    <a:pt x="257651" y="149352"/>
                  </a:lnTo>
                  <a:lnTo>
                    <a:pt x="257842" y="149447"/>
                  </a:lnTo>
                  <a:lnTo>
                    <a:pt x="258032" y="149733"/>
                  </a:lnTo>
                  <a:lnTo>
                    <a:pt x="258413" y="149352"/>
                  </a:lnTo>
                  <a:lnTo>
                    <a:pt x="258413" y="149733"/>
                  </a:lnTo>
                  <a:lnTo>
                    <a:pt x="258604" y="149542"/>
                  </a:lnTo>
                  <a:lnTo>
                    <a:pt x="258794" y="149447"/>
                  </a:lnTo>
                  <a:lnTo>
                    <a:pt x="259175" y="149352"/>
                  </a:lnTo>
                  <a:lnTo>
                    <a:pt x="259175" y="150590"/>
                  </a:lnTo>
                  <a:lnTo>
                    <a:pt x="259652" y="149638"/>
                  </a:lnTo>
                  <a:lnTo>
                    <a:pt x="259937" y="148685"/>
                  </a:lnTo>
                  <a:lnTo>
                    <a:pt x="260318" y="148685"/>
                  </a:lnTo>
                  <a:lnTo>
                    <a:pt x="260318" y="149066"/>
                  </a:lnTo>
                  <a:lnTo>
                    <a:pt x="260699" y="149066"/>
                  </a:lnTo>
                  <a:lnTo>
                    <a:pt x="260413" y="148114"/>
                  </a:lnTo>
                  <a:lnTo>
                    <a:pt x="258794" y="147161"/>
                  </a:lnTo>
                  <a:lnTo>
                    <a:pt x="258508" y="145923"/>
                  </a:lnTo>
                  <a:lnTo>
                    <a:pt x="258985" y="146304"/>
                  </a:lnTo>
                  <a:lnTo>
                    <a:pt x="259461" y="146495"/>
                  </a:lnTo>
                  <a:lnTo>
                    <a:pt x="259937" y="146495"/>
                  </a:lnTo>
                  <a:lnTo>
                    <a:pt x="260604" y="146209"/>
                  </a:lnTo>
                  <a:lnTo>
                    <a:pt x="260604" y="145828"/>
                  </a:lnTo>
                  <a:lnTo>
                    <a:pt x="260223" y="145542"/>
                  </a:lnTo>
                  <a:lnTo>
                    <a:pt x="260032" y="145161"/>
                  </a:lnTo>
                  <a:lnTo>
                    <a:pt x="260032" y="144780"/>
                  </a:lnTo>
                  <a:lnTo>
                    <a:pt x="260223" y="144304"/>
                  </a:lnTo>
                  <a:lnTo>
                    <a:pt x="260699" y="145351"/>
                  </a:lnTo>
                  <a:lnTo>
                    <a:pt x="261080" y="145733"/>
                  </a:lnTo>
                  <a:lnTo>
                    <a:pt x="261747" y="145828"/>
                  </a:lnTo>
                  <a:lnTo>
                    <a:pt x="261461" y="145447"/>
                  </a:lnTo>
                  <a:lnTo>
                    <a:pt x="261271" y="145256"/>
                  </a:lnTo>
                  <a:lnTo>
                    <a:pt x="260985" y="145066"/>
                  </a:lnTo>
                  <a:lnTo>
                    <a:pt x="260985" y="144685"/>
                  </a:lnTo>
                  <a:lnTo>
                    <a:pt x="261556" y="144780"/>
                  </a:lnTo>
                  <a:close/>
                  <a:moveTo>
                    <a:pt x="280988" y="138875"/>
                  </a:moveTo>
                  <a:lnTo>
                    <a:pt x="282226" y="138779"/>
                  </a:lnTo>
                  <a:lnTo>
                    <a:pt x="283083" y="138589"/>
                  </a:lnTo>
                  <a:lnTo>
                    <a:pt x="283845" y="138208"/>
                  </a:lnTo>
                  <a:lnTo>
                    <a:pt x="284416" y="137541"/>
                  </a:lnTo>
                  <a:lnTo>
                    <a:pt x="284797" y="136779"/>
                  </a:lnTo>
                  <a:lnTo>
                    <a:pt x="285369" y="134779"/>
                  </a:lnTo>
                  <a:lnTo>
                    <a:pt x="286131" y="132779"/>
                  </a:lnTo>
                  <a:lnTo>
                    <a:pt x="286321" y="132017"/>
                  </a:lnTo>
                  <a:lnTo>
                    <a:pt x="286036" y="131826"/>
                  </a:lnTo>
                  <a:lnTo>
                    <a:pt x="285750" y="132017"/>
                  </a:lnTo>
                  <a:lnTo>
                    <a:pt x="284988" y="132874"/>
                  </a:lnTo>
                  <a:lnTo>
                    <a:pt x="284988" y="131731"/>
                  </a:lnTo>
                  <a:lnTo>
                    <a:pt x="284416" y="132779"/>
                  </a:lnTo>
                  <a:lnTo>
                    <a:pt x="284226" y="133255"/>
                  </a:lnTo>
                  <a:lnTo>
                    <a:pt x="283655" y="133064"/>
                  </a:lnTo>
                  <a:lnTo>
                    <a:pt x="283464" y="132874"/>
                  </a:lnTo>
                  <a:lnTo>
                    <a:pt x="282797" y="134493"/>
                  </a:lnTo>
                  <a:lnTo>
                    <a:pt x="282607" y="135350"/>
                  </a:lnTo>
                  <a:lnTo>
                    <a:pt x="282702" y="136017"/>
                  </a:lnTo>
                  <a:lnTo>
                    <a:pt x="281749" y="137065"/>
                  </a:lnTo>
                  <a:lnTo>
                    <a:pt x="280511" y="138017"/>
                  </a:lnTo>
                  <a:lnTo>
                    <a:pt x="279082" y="138875"/>
                  </a:lnTo>
                  <a:lnTo>
                    <a:pt x="277558" y="139541"/>
                  </a:lnTo>
                  <a:lnTo>
                    <a:pt x="277558" y="139922"/>
                  </a:lnTo>
                  <a:lnTo>
                    <a:pt x="278416" y="139827"/>
                  </a:lnTo>
                  <a:lnTo>
                    <a:pt x="280988" y="138875"/>
                  </a:lnTo>
                  <a:close/>
                  <a:moveTo>
                    <a:pt x="383096" y="593693"/>
                  </a:moveTo>
                  <a:lnTo>
                    <a:pt x="382905" y="593027"/>
                  </a:lnTo>
                  <a:lnTo>
                    <a:pt x="382524" y="592455"/>
                  </a:lnTo>
                  <a:lnTo>
                    <a:pt x="381762" y="592264"/>
                  </a:lnTo>
                  <a:lnTo>
                    <a:pt x="380524" y="592074"/>
                  </a:lnTo>
                  <a:lnTo>
                    <a:pt x="379190" y="592264"/>
                  </a:lnTo>
                  <a:lnTo>
                    <a:pt x="378714" y="593027"/>
                  </a:lnTo>
                  <a:lnTo>
                    <a:pt x="379286" y="593407"/>
                  </a:lnTo>
                  <a:lnTo>
                    <a:pt x="379952" y="593598"/>
                  </a:lnTo>
                  <a:lnTo>
                    <a:pt x="380238" y="593979"/>
                  </a:lnTo>
                  <a:lnTo>
                    <a:pt x="380524" y="594455"/>
                  </a:lnTo>
                  <a:lnTo>
                    <a:pt x="382429" y="595789"/>
                  </a:lnTo>
                  <a:lnTo>
                    <a:pt x="383286" y="596074"/>
                  </a:lnTo>
                  <a:lnTo>
                    <a:pt x="383572" y="595408"/>
                  </a:lnTo>
                  <a:lnTo>
                    <a:pt x="383381" y="594741"/>
                  </a:lnTo>
                  <a:lnTo>
                    <a:pt x="383096" y="593693"/>
                  </a:lnTo>
                  <a:close/>
                  <a:moveTo>
                    <a:pt x="247460" y="140684"/>
                  </a:moveTo>
                  <a:lnTo>
                    <a:pt x="247650" y="142018"/>
                  </a:lnTo>
                  <a:lnTo>
                    <a:pt x="248698" y="144209"/>
                  </a:lnTo>
                  <a:lnTo>
                    <a:pt x="248983" y="145161"/>
                  </a:lnTo>
                  <a:lnTo>
                    <a:pt x="249460" y="145447"/>
                  </a:lnTo>
                  <a:lnTo>
                    <a:pt x="250412" y="145637"/>
                  </a:lnTo>
                  <a:lnTo>
                    <a:pt x="251079" y="145256"/>
                  </a:lnTo>
                  <a:lnTo>
                    <a:pt x="250793" y="143828"/>
                  </a:lnTo>
                  <a:lnTo>
                    <a:pt x="248888" y="141351"/>
                  </a:lnTo>
                  <a:lnTo>
                    <a:pt x="248603" y="140589"/>
                  </a:lnTo>
                  <a:lnTo>
                    <a:pt x="248412" y="139351"/>
                  </a:lnTo>
                  <a:lnTo>
                    <a:pt x="247840" y="138589"/>
                  </a:lnTo>
                  <a:lnTo>
                    <a:pt x="245745" y="137732"/>
                  </a:lnTo>
                  <a:lnTo>
                    <a:pt x="245078" y="139160"/>
                  </a:lnTo>
                  <a:lnTo>
                    <a:pt x="244697" y="140779"/>
                  </a:lnTo>
                  <a:lnTo>
                    <a:pt x="244983" y="141827"/>
                  </a:lnTo>
                  <a:lnTo>
                    <a:pt x="245650" y="142208"/>
                  </a:lnTo>
                  <a:lnTo>
                    <a:pt x="246507" y="142399"/>
                  </a:lnTo>
                  <a:lnTo>
                    <a:pt x="247174" y="142780"/>
                  </a:lnTo>
                  <a:lnTo>
                    <a:pt x="247555" y="142780"/>
                  </a:lnTo>
                  <a:lnTo>
                    <a:pt x="247269" y="142304"/>
                  </a:lnTo>
                  <a:lnTo>
                    <a:pt x="247174" y="141827"/>
                  </a:lnTo>
                  <a:lnTo>
                    <a:pt x="247269" y="141351"/>
                  </a:lnTo>
                  <a:lnTo>
                    <a:pt x="247460" y="140684"/>
                  </a:lnTo>
                  <a:close/>
                  <a:moveTo>
                    <a:pt x="387096" y="590550"/>
                  </a:moveTo>
                  <a:lnTo>
                    <a:pt x="386144" y="589788"/>
                  </a:lnTo>
                  <a:lnTo>
                    <a:pt x="385381" y="589788"/>
                  </a:lnTo>
                  <a:lnTo>
                    <a:pt x="384524" y="588836"/>
                  </a:lnTo>
                  <a:lnTo>
                    <a:pt x="382143" y="584263"/>
                  </a:lnTo>
                  <a:lnTo>
                    <a:pt x="382143" y="583502"/>
                  </a:lnTo>
                  <a:lnTo>
                    <a:pt x="382143" y="582739"/>
                  </a:lnTo>
                  <a:lnTo>
                    <a:pt x="382048" y="582073"/>
                  </a:lnTo>
                  <a:lnTo>
                    <a:pt x="381667" y="581597"/>
                  </a:lnTo>
                  <a:lnTo>
                    <a:pt x="382143" y="581215"/>
                  </a:lnTo>
                  <a:lnTo>
                    <a:pt x="382524" y="581120"/>
                  </a:lnTo>
                  <a:lnTo>
                    <a:pt x="382619" y="581120"/>
                  </a:lnTo>
                  <a:lnTo>
                    <a:pt x="383096" y="581120"/>
                  </a:lnTo>
                  <a:lnTo>
                    <a:pt x="383572" y="580930"/>
                  </a:lnTo>
                  <a:lnTo>
                    <a:pt x="383762" y="580644"/>
                  </a:lnTo>
                  <a:lnTo>
                    <a:pt x="384143" y="579787"/>
                  </a:lnTo>
                  <a:lnTo>
                    <a:pt x="384334" y="579501"/>
                  </a:lnTo>
                  <a:lnTo>
                    <a:pt x="385477" y="578739"/>
                  </a:lnTo>
                  <a:lnTo>
                    <a:pt x="386048" y="578834"/>
                  </a:lnTo>
                  <a:lnTo>
                    <a:pt x="386144" y="579025"/>
                  </a:lnTo>
                  <a:lnTo>
                    <a:pt x="385953" y="579215"/>
                  </a:lnTo>
                  <a:lnTo>
                    <a:pt x="385858" y="579406"/>
                  </a:lnTo>
                  <a:lnTo>
                    <a:pt x="385667" y="579596"/>
                  </a:lnTo>
                  <a:lnTo>
                    <a:pt x="385286" y="579787"/>
                  </a:lnTo>
                  <a:lnTo>
                    <a:pt x="385000" y="580072"/>
                  </a:lnTo>
                  <a:lnTo>
                    <a:pt x="385096" y="580454"/>
                  </a:lnTo>
                  <a:lnTo>
                    <a:pt x="385381" y="580454"/>
                  </a:lnTo>
                  <a:lnTo>
                    <a:pt x="386334" y="580168"/>
                  </a:lnTo>
                  <a:lnTo>
                    <a:pt x="386524" y="580072"/>
                  </a:lnTo>
                  <a:lnTo>
                    <a:pt x="386810" y="579501"/>
                  </a:lnTo>
                  <a:lnTo>
                    <a:pt x="387001" y="578644"/>
                  </a:lnTo>
                  <a:lnTo>
                    <a:pt x="387096" y="577596"/>
                  </a:lnTo>
                  <a:lnTo>
                    <a:pt x="387001" y="576739"/>
                  </a:lnTo>
                  <a:lnTo>
                    <a:pt x="386620" y="576167"/>
                  </a:lnTo>
                  <a:lnTo>
                    <a:pt x="384429" y="573596"/>
                  </a:lnTo>
                  <a:lnTo>
                    <a:pt x="383381" y="571976"/>
                  </a:lnTo>
                  <a:lnTo>
                    <a:pt x="381953" y="570452"/>
                  </a:lnTo>
                  <a:lnTo>
                    <a:pt x="380905" y="568452"/>
                  </a:lnTo>
                  <a:lnTo>
                    <a:pt x="380429" y="567976"/>
                  </a:lnTo>
                  <a:lnTo>
                    <a:pt x="379762" y="567499"/>
                  </a:lnTo>
                  <a:lnTo>
                    <a:pt x="379952" y="567023"/>
                  </a:lnTo>
                  <a:lnTo>
                    <a:pt x="379666" y="566356"/>
                  </a:lnTo>
                  <a:lnTo>
                    <a:pt x="379190" y="565690"/>
                  </a:lnTo>
                  <a:lnTo>
                    <a:pt x="378714" y="564928"/>
                  </a:lnTo>
                  <a:lnTo>
                    <a:pt x="378523" y="563975"/>
                  </a:lnTo>
                  <a:lnTo>
                    <a:pt x="378714" y="563118"/>
                  </a:lnTo>
                  <a:lnTo>
                    <a:pt x="379000" y="562261"/>
                  </a:lnTo>
                  <a:lnTo>
                    <a:pt x="379095" y="561404"/>
                  </a:lnTo>
                  <a:lnTo>
                    <a:pt x="378714" y="560261"/>
                  </a:lnTo>
                  <a:lnTo>
                    <a:pt x="378714" y="559689"/>
                  </a:lnTo>
                  <a:lnTo>
                    <a:pt x="379286" y="558451"/>
                  </a:lnTo>
                  <a:lnTo>
                    <a:pt x="379381" y="558070"/>
                  </a:lnTo>
                  <a:lnTo>
                    <a:pt x="379286" y="556927"/>
                  </a:lnTo>
                  <a:lnTo>
                    <a:pt x="379190" y="556451"/>
                  </a:lnTo>
                  <a:lnTo>
                    <a:pt x="379000" y="555974"/>
                  </a:lnTo>
                  <a:lnTo>
                    <a:pt x="378619" y="555593"/>
                  </a:lnTo>
                  <a:lnTo>
                    <a:pt x="378428" y="555593"/>
                  </a:lnTo>
                  <a:lnTo>
                    <a:pt x="378428" y="555879"/>
                  </a:lnTo>
                  <a:lnTo>
                    <a:pt x="378619" y="556260"/>
                  </a:lnTo>
                  <a:lnTo>
                    <a:pt x="378619" y="556641"/>
                  </a:lnTo>
                  <a:lnTo>
                    <a:pt x="378047" y="556927"/>
                  </a:lnTo>
                  <a:lnTo>
                    <a:pt x="377857" y="557594"/>
                  </a:lnTo>
                  <a:lnTo>
                    <a:pt x="377952" y="559308"/>
                  </a:lnTo>
                  <a:lnTo>
                    <a:pt x="377285" y="558546"/>
                  </a:lnTo>
                  <a:lnTo>
                    <a:pt x="376809" y="557784"/>
                  </a:lnTo>
                  <a:lnTo>
                    <a:pt x="376047" y="555974"/>
                  </a:lnTo>
                  <a:lnTo>
                    <a:pt x="376428" y="555784"/>
                  </a:lnTo>
                  <a:lnTo>
                    <a:pt x="376523" y="555784"/>
                  </a:lnTo>
                  <a:lnTo>
                    <a:pt x="376809" y="555307"/>
                  </a:lnTo>
                  <a:lnTo>
                    <a:pt x="377095" y="555498"/>
                  </a:lnTo>
                  <a:lnTo>
                    <a:pt x="377666" y="555784"/>
                  </a:lnTo>
                  <a:lnTo>
                    <a:pt x="377952" y="555974"/>
                  </a:lnTo>
                  <a:lnTo>
                    <a:pt x="377952" y="555498"/>
                  </a:lnTo>
                  <a:lnTo>
                    <a:pt x="377952" y="555117"/>
                  </a:lnTo>
                  <a:lnTo>
                    <a:pt x="377857" y="554831"/>
                  </a:lnTo>
                  <a:lnTo>
                    <a:pt x="377571" y="554546"/>
                  </a:lnTo>
                  <a:lnTo>
                    <a:pt x="377571" y="554260"/>
                  </a:lnTo>
                  <a:lnTo>
                    <a:pt x="378142" y="554260"/>
                  </a:lnTo>
                  <a:lnTo>
                    <a:pt x="378523" y="554069"/>
                  </a:lnTo>
                  <a:lnTo>
                    <a:pt x="378714" y="553688"/>
                  </a:lnTo>
                  <a:lnTo>
                    <a:pt x="378619" y="553117"/>
                  </a:lnTo>
                  <a:lnTo>
                    <a:pt x="378238" y="552450"/>
                  </a:lnTo>
                  <a:lnTo>
                    <a:pt x="377762" y="552545"/>
                  </a:lnTo>
                  <a:lnTo>
                    <a:pt x="377190" y="553117"/>
                  </a:lnTo>
                  <a:lnTo>
                    <a:pt x="376428" y="552640"/>
                  </a:lnTo>
                  <a:lnTo>
                    <a:pt x="375571" y="551402"/>
                  </a:lnTo>
                  <a:lnTo>
                    <a:pt x="374618" y="550926"/>
                  </a:lnTo>
                  <a:lnTo>
                    <a:pt x="374713" y="550069"/>
                  </a:lnTo>
                  <a:lnTo>
                    <a:pt x="374904" y="549497"/>
                  </a:lnTo>
                  <a:lnTo>
                    <a:pt x="375285" y="549116"/>
                  </a:lnTo>
                  <a:lnTo>
                    <a:pt x="374713" y="548545"/>
                  </a:lnTo>
                  <a:lnTo>
                    <a:pt x="374713" y="548069"/>
                  </a:lnTo>
                  <a:lnTo>
                    <a:pt x="374809" y="547688"/>
                  </a:lnTo>
                  <a:lnTo>
                    <a:pt x="374523" y="547211"/>
                  </a:lnTo>
                  <a:lnTo>
                    <a:pt x="374904" y="546354"/>
                  </a:lnTo>
                  <a:lnTo>
                    <a:pt x="375285" y="545878"/>
                  </a:lnTo>
                  <a:lnTo>
                    <a:pt x="375666" y="545687"/>
                  </a:lnTo>
                  <a:lnTo>
                    <a:pt x="376142" y="545687"/>
                  </a:lnTo>
                  <a:lnTo>
                    <a:pt x="377857" y="546830"/>
                  </a:lnTo>
                  <a:lnTo>
                    <a:pt x="378142" y="547211"/>
                  </a:lnTo>
                  <a:lnTo>
                    <a:pt x="378047" y="547878"/>
                  </a:lnTo>
                  <a:lnTo>
                    <a:pt x="377571" y="548164"/>
                  </a:lnTo>
                  <a:lnTo>
                    <a:pt x="376999" y="548354"/>
                  </a:lnTo>
                  <a:lnTo>
                    <a:pt x="376714" y="548735"/>
                  </a:lnTo>
                  <a:lnTo>
                    <a:pt x="376904" y="549212"/>
                  </a:lnTo>
                  <a:lnTo>
                    <a:pt x="378047" y="549402"/>
                  </a:lnTo>
                  <a:lnTo>
                    <a:pt x="378428" y="549973"/>
                  </a:lnTo>
                  <a:lnTo>
                    <a:pt x="379000" y="549593"/>
                  </a:lnTo>
                  <a:lnTo>
                    <a:pt x="379381" y="549116"/>
                  </a:lnTo>
                  <a:lnTo>
                    <a:pt x="379857" y="548069"/>
                  </a:lnTo>
                  <a:lnTo>
                    <a:pt x="379666" y="547497"/>
                  </a:lnTo>
                  <a:lnTo>
                    <a:pt x="380143" y="546735"/>
                  </a:lnTo>
                  <a:lnTo>
                    <a:pt x="379857" y="546163"/>
                  </a:lnTo>
                  <a:lnTo>
                    <a:pt x="379286" y="546449"/>
                  </a:lnTo>
                  <a:lnTo>
                    <a:pt x="378714" y="546354"/>
                  </a:lnTo>
                  <a:lnTo>
                    <a:pt x="378238" y="545878"/>
                  </a:lnTo>
                  <a:lnTo>
                    <a:pt x="378047" y="545211"/>
                  </a:lnTo>
                  <a:lnTo>
                    <a:pt x="378142" y="544735"/>
                  </a:lnTo>
                  <a:lnTo>
                    <a:pt x="378619" y="544068"/>
                  </a:lnTo>
                  <a:lnTo>
                    <a:pt x="378809" y="543592"/>
                  </a:lnTo>
                  <a:lnTo>
                    <a:pt x="378142" y="543878"/>
                  </a:lnTo>
                  <a:lnTo>
                    <a:pt x="377952" y="544068"/>
                  </a:lnTo>
                  <a:lnTo>
                    <a:pt x="377762" y="544354"/>
                  </a:lnTo>
                  <a:lnTo>
                    <a:pt x="377380" y="544354"/>
                  </a:lnTo>
                  <a:lnTo>
                    <a:pt x="376238" y="543020"/>
                  </a:lnTo>
                  <a:lnTo>
                    <a:pt x="375856" y="542449"/>
                  </a:lnTo>
                  <a:lnTo>
                    <a:pt x="376047" y="542449"/>
                  </a:lnTo>
                  <a:lnTo>
                    <a:pt x="376238" y="542163"/>
                  </a:lnTo>
                  <a:lnTo>
                    <a:pt x="376333" y="541877"/>
                  </a:lnTo>
                  <a:lnTo>
                    <a:pt x="375856" y="541591"/>
                  </a:lnTo>
                  <a:lnTo>
                    <a:pt x="375190" y="541020"/>
                  </a:lnTo>
                  <a:lnTo>
                    <a:pt x="374999" y="540448"/>
                  </a:lnTo>
                  <a:lnTo>
                    <a:pt x="374809" y="539401"/>
                  </a:lnTo>
                  <a:lnTo>
                    <a:pt x="374523" y="538829"/>
                  </a:lnTo>
                  <a:lnTo>
                    <a:pt x="374142" y="538448"/>
                  </a:lnTo>
                  <a:lnTo>
                    <a:pt x="373666" y="538258"/>
                  </a:lnTo>
                  <a:lnTo>
                    <a:pt x="373380" y="537877"/>
                  </a:lnTo>
                  <a:lnTo>
                    <a:pt x="373475" y="537020"/>
                  </a:lnTo>
                  <a:lnTo>
                    <a:pt x="373856" y="537020"/>
                  </a:lnTo>
                  <a:lnTo>
                    <a:pt x="374237" y="537781"/>
                  </a:lnTo>
                  <a:lnTo>
                    <a:pt x="375666" y="539401"/>
                  </a:lnTo>
                  <a:lnTo>
                    <a:pt x="376238" y="540734"/>
                  </a:lnTo>
                  <a:lnTo>
                    <a:pt x="377380" y="542735"/>
                  </a:lnTo>
                  <a:lnTo>
                    <a:pt x="377857" y="543211"/>
                  </a:lnTo>
                  <a:lnTo>
                    <a:pt x="377762" y="542544"/>
                  </a:lnTo>
                  <a:lnTo>
                    <a:pt x="377666" y="542354"/>
                  </a:lnTo>
                  <a:lnTo>
                    <a:pt x="377476" y="542163"/>
                  </a:lnTo>
                  <a:lnTo>
                    <a:pt x="377476" y="541782"/>
                  </a:lnTo>
                  <a:lnTo>
                    <a:pt x="378047" y="541687"/>
                  </a:lnTo>
                  <a:lnTo>
                    <a:pt x="378333" y="541496"/>
                  </a:lnTo>
                  <a:lnTo>
                    <a:pt x="378333" y="541115"/>
                  </a:lnTo>
                  <a:lnTo>
                    <a:pt x="378142" y="540639"/>
                  </a:lnTo>
                  <a:lnTo>
                    <a:pt x="377857" y="540639"/>
                  </a:lnTo>
                  <a:lnTo>
                    <a:pt x="377190" y="540258"/>
                  </a:lnTo>
                  <a:lnTo>
                    <a:pt x="376523" y="539782"/>
                  </a:lnTo>
                  <a:lnTo>
                    <a:pt x="376523" y="539496"/>
                  </a:lnTo>
                  <a:lnTo>
                    <a:pt x="375856" y="539115"/>
                  </a:lnTo>
                  <a:lnTo>
                    <a:pt x="375380" y="538163"/>
                  </a:lnTo>
                  <a:lnTo>
                    <a:pt x="375095" y="537020"/>
                  </a:lnTo>
                  <a:lnTo>
                    <a:pt x="374999" y="535972"/>
                  </a:lnTo>
                  <a:lnTo>
                    <a:pt x="374999" y="534448"/>
                  </a:lnTo>
                  <a:lnTo>
                    <a:pt x="374904" y="534067"/>
                  </a:lnTo>
                  <a:lnTo>
                    <a:pt x="374904" y="533972"/>
                  </a:lnTo>
                  <a:lnTo>
                    <a:pt x="374237" y="532733"/>
                  </a:lnTo>
                  <a:lnTo>
                    <a:pt x="374332" y="531590"/>
                  </a:lnTo>
                  <a:lnTo>
                    <a:pt x="374809" y="530923"/>
                  </a:lnTo>
                  <a:lnTo>
                    <a:pt x="375475" y="530447"/>
                  </a:lnTo>
                  <a:lnTo>
                    <a:pt x="376047" y="529780"/>
                  </a:lnTo>
                  <a:lnTo>
                    <a:pt x="375380" y="529685"/>
                  </a:lnTo>
                  <a:lnTo>
                    <a:pt x="374999" y="529209"/>
                  </a:lnTo>
                  <a:lnTo>
                    <a:pt x="374618" y="527971"/>
                  </a:lnTo>
                  <a:lnTo>
                    <a:pt x="374047" y="528256"/>
                  </a:lnTo>
                  <a:lnTo>
                    <a:pt x="374142" y="527876"/>
                  </a:lnTo>
                  <a:lnTo>
                    <a:pt x="374713" y="526828"/>
                  </a:lnTo>
                  <a:lnTo>
                    <a:pt x="374904" y="524828"/>
                  </a:lnTo>
                  <a:lnTo>
                    <a:pt x="375095" y="524256"/>
                  </a:lnTo>
                  <a:lnTo>
                    <a:pt x="375761" y="523685"/>
                  </a:lnTo>
                  <a:lnTo>
                    <a:pt x="376142" y="524637"/>
                  </a:lnTo>
                  <a:lnTo>
                    <a:pt x="376904" y="527304"/>
                  </a:lnTo>
                  <a:lnTo>
                    <a:pt x="376619" y="530447"/>
                  </a:lnTo>
                  <a:lnTo>
                    <a:pt x="376714" y="531019"/>
                  </a:lnTo>
                  <a:lnTo>
                    <a:pt x="378047" y="531019"/>
                  </a:lnTo>
                  <a:lnTo>
                    <a:pt x="378523" y="530828"/>
                  </a:lnTo>
                  <a:lnTo>
                    <a:pt x="378333" y="528733"/>
                  </a:lnTo>
                  <a:lnTo>
                    <a:pt x="378714" y="524542"/>
                  </a:lnTo>
                  <a:lnTo>
                    <a:pt x="378428" y="524065"/>
                  </a:lnTo>
                  <a:lnTo>
                    <a:pt x="376999" y="522922"/>
                  </a:lnTo>
                  <a:lnTo>
                    <a:pt x="376523" y="522161"/>
                  </a:lnTo>
                  <a:lnTo>
                    <a:pt x="375761" y="516160"/>
                  </a:lnTo>
                  <a:lnTo>
                    <a:pt x="374332" y="512350"/>
                  </a:lnTo>
                  <a:lnTo>
                    <a:pt x="373761" y="511493"/>
                  </a:lnTo>
                  <a:lnTo>
                    <a:pt x="372142" y="510635"/>
                  </a:lnTo>
                  <a:lnTo>
                    <a:pt x="371570" y="509492"/>
                  </a:lnTo>
                  <a:lnTo>
                    <a:pt x="371665" y="508635"/>
                  </a:lnTo>
                  <a:lnTo>
                    <a:pt x="372904" y="508826"/>
                  </a:lnTo>
                  <a:lnTo>
                    <a:pt x="373475" y="509397"/>
                  </a:lnTo>
                  <a:lnTo>
                    <a:pt x="373761" y="510064"/>
                  </a:lnTo>
                  <a:lnTo>
                    <a:pt x="374142" y="510540"/>
                  </a:lnTo>
                  <a:lnTo>
                    <a:pt x="375095" y="510635"/>
                  </a:lnTo>
                  <a:lnTo>
                    <a:pt x="373285" y="507778"/>
                  </a:lnTo>
                  <a:lnTo>
                    <a:pt x="372523" y="505873"/>
                  </a:lnTo>
                  <a:lnTo>
                    <a:pt x="373094" y="505015"/>
                  </a:lnTo>
                  <a:lnTo>
                    <a:pt x="372713" y="502730"/>
                  </a:lnTo>
                  <a:lnTo>
                    <a:pt x="372523" y="501968"/>
                  </a:lnTo>
                  <a:lnTo>
                    <a:pt x="372046" y="501205"/>
                  </a:lnTo>
                  <a:lnTo>
                    <a:pt x="370332" y="499396"/>
                  </a:lnTo>
                  <a:lnTo>
                    <a:pt x="369665" y="497872"/>
                  </a:lnTo>
                  <a:lnTo>
                    <a:pt x="369380" y="497014"/>
                  </a:lnTo>
                  <a:lnTo>
                    <a:pt x="369284" y="496253"/>
                  </a:lnTo>
                  <a:lnTo>
                    <a:pt x="369380" y="493300"/>
                  </a:lnTo>
                  <a:lnTo>
                    <a:pt x="369094" y="492538"/>
                  </a:lnTo>
                  <a:lnTo>
                    <a:pt x="368141" y="491299"/>
                  </a:lnTo>
                  <a:lnTo>
                    <a:pt x="366331" y="486442"/>
                  </a:lnTo>
                  <a:lnTo>
                    <a:pt x="366331" y="486918"/>
                  </a:lnTo>
                  <a:lnTo>
                    <a:pt x="365950" y="487966"/>
                  </a:lnTo>
                  <a:lnTo>
                    <a:pt x="365665" y="487299"/>
                  </a:lnTo>
                  <a:lnTo>
                    <a:pt x="365855" y="486918"/>
                  </a:lnTo>
                  <a:lnTo>
                    <a:pt x="366236" y="486632"/>
                  </a:lnTo>
                  <a:lnTo>
                    <a:pt x="366522" y="486061"/>
                  </a:lnTo>
                  <a:lnTo>
                    <a:pt x="366998" y="486061"/>
                  </a:lnTo>
                  <a:lnTo>
                    <a:pt x="367094" y="485870"/>
                  </a:lnTo>
                  <a:lnTo>
                    <a:pt x="366998" y="485489"/>
                  </a:lnTo>
                  <a:lnTo>
                    <a:pt x="366713" y="484918"/>
                  </a:lnTo>
                  <a:lnTo>
                    <a:pt x="366427" y="481298"/>
                  </a:lnTo>
                  <a:lnTo>
                    <a:pt x="366427" y="480631"/>
                  </a:lnTo>
                  <a:lnTo>
                    <a:pt x="366617" y="481108"/>
                  </a:lnTo>
                  <a:lnTo>
                    <a:pt x="366903" y="481489"/>
                  </a:lnTo>
                  <a:lnTo>
                    <a:pt x="367379" y="481679"/>
                  </a:lnTo>
                  <a:lnTo>
                    <a:pt x="366903" y="479107"/>
                  </a:lnTo>
                  <a:lnTo>
                    <a:pt x="366617" y="478346"/>
                  </a:lnTo>
                  <a:lnTo>
                    <a:pt x="364617" y="475774"/>
                  </a:lnTo>
                  <a:lnTo>
                    <a:pt x="364236" y="475393"/>
                  </a:lnTo>
                  <a:lnTo>
                    <a:pt x="363188" y="473773"/>
                  </a:lnTo>
                  <a:lnTo>
                    <a:pt x="362998" y="473297"/>
                  </a:lnTo>
                  <a:lnTo>
                    <a:pt x="361855" y="472821"/>
                  </a:lnTo>
                  <a:lnTo>
                    <a:pt x="361569" y="472535"/>
                  </a:lnTo>
                  <a:lnTo>
                    <a:pt x="362617" y="472440"/>
                  </a:lnTo>
                  <a:lnTo>
                    <a:pt x="359283" y="464820"/>
                  </a:lnTo>
                  <a:lnTo>
                    <a:pt x="358045" y="460534"/>
                  </a:lnTo>
                  <a:lnTo>
                    <a:pt x="357569" y="455676"/>
                  </a:lnTo>
                  <a:lnTo>
                    <a:pt x="357283" y="456343"/>
                  </a:lnTo>
                  <a:lnTo>
                    <a:pt x="357188" y="456724"/>
                  </a:lnTo>
                  <a:lnTo>
                    <a:pt x="357188" y="457200"/>
                  </a:lnTo>
                  <a:lnTo>
                    <a:pt x="356902" y="457200"/>
                  </a:lnTo>
                  <a:lnTo>
                    <a:pt x="356902" y="456438"/>
                  </a:lnTo>
                  <a:lnTo>
                    <a:pt x="356616" y="455962"/>
                  </a:lnTo>
                  <a:lnTo>
                    <a:pt x="356235" y="455866"/>
                  </a:lnTo>
                  <a:lnTo>
                    <a:pt x="355854" y="456057"/>
                  </a:lnTo>
                  <a:lnTo>
                    <a:pt x="355568" y="456057"/>
                  </a:lnTo>
                  <a:lnTo>
                    <a:pt x="355187" y="455390"/>
                  </a:lnTo>
                  <a:lnTo>
                    <a:pt x="355473" y="455009"/>
                  </a:lnTo>
                  <a:lnTo>
                    <a:pt x="356140" y="455009"/>
                  </a:lnTo>
                  <a:lnTo>
                    <a:pt x="356997" y="455390"/>
                  </a:lnTo>
                  <a:lnTo>
                    <a:pt x="357283" y="454628"/>
                  </a:lnTo>
                  <a:lnTo>
                    <a:pt x="357473" y="453009"/>
                  </a:lnTo>
                  <a:lnTo>
                    <a:pt x="357664" y="452438"/>
                  </a:lnTo>
                  <a:lnTo>
                    <a:pt x="358426" y="452819"/>
                  </a:lnTo>
                  <a:lnTo>
                    <a:pt x="358330" y="452342"/>
                  </a:lnTo>
                  <a:lnTo>
                    <a:pt x="358140" y="452056"/>
                  </a:lnTo>
                  <a:lnTo>
                    <a:pt x="357759" y="451961"/>
                  </a:lnTo>
                  <a:lnTo>
                    <a:pt x="357283" y="451961"/>
                  </a:lnTo>
                  <a:lnTo>
                    <a:pt x="357283" y="451580"/>
                  </a:lnTo>
                  <a:lnTo>
                    <a:pt x="358140" y="451580"/>
                  </a:lnTo>
                  <a:lnTo>
                    <a:pt x="358807" y="451295"/>
                  </a:lnTo>
                  <a:lnTo>
                    <a:pt x="359378" y="450723"/>
                  </a:lnTo>
                  <a:lnTo>
                    <a:pt x="359759" y="449961"/>
                  </a:lnTo>
                  <a:lnTo>
                    <a:pt x="359473" y="449771"/>
                  </a:lnTo>
                  <a:lnTo>
                    <a:pt x="358807" y="449675"/>
                  </a:lnTo>
                  <a:lnTo>
                    <a:pt x="358426" y="449580"/>
                  </a:lnTo>
                  <a:lnTo>
                    <a:pt x="357759" y="449199"/>
                  </a:lnTo>
                  <a:lnTo>
                    <a:pt x="356425" y="447961"/>
                  </a:lnTo>
                  <a:lnTo>
                    <a:pt x="356140" y="447294"/>
                  </a:lnTo>
                  <a:lnTo>
                    <a:pt x="356235" y="445294"/>
                  </a:lnTo>
                  <a:lnTo>
                    <a:pt x="355949" y="444913"/>
                  </a:lnTo>
                  <a:lnTo>
                    <a:pt x="354711" y="443865"/>
                  </a:lnTo>
                  <a:lnTo>
                    <a:pt x="354330" y="443674"/>
                  </a:lnTo>
                  <a:lnTo>
                    <a:pt x="353949" y="443198"/>
                  </a:lnTo>
                  <a:lnTo>
                    <a:pt x="353568" y="441007"/>
                  </a:lnTo>
                  <a:lnTo>
                    <a:pt x="353282" y="440150"/>
                  </a:lnTo>
                  <a:lnTo>
                    <a:pt x="352901" y="440341"/>
                  </a:lnTo>
                  <a:lnTo>
                    <a:pt x="352615" y="440436"/>
                  </a:lnTo>
                  <a:lnTo>
                    <a:pt x="352235" y="440341"/>
                  </a:lnTo>
                  <a:lnTo>
                    <a:pt x="351854" y="440150"/>
                  </a:lnTo>
                  <a:lnTo>
                    <a:pt x="352139" y="440627"/>
                  </a:lnTo>
                  <a:lnTo>
                    <a:pt x="352235" y="440817"/>
                  </a:lnTo>
                  <a:lnTo>
                    <a:pt x="352520" y="441007"/>
                  </a:lnTo>
                  <a:lnTo>
                    <a:pt x="352520" y="441388"/>
                  </a:lnTo>
                  <a:lnTo>
                    <a:pt x="351568" y="442055"/>
                  </a:lnTo>
                  <a:lnTo>
                    <a:pt x="351187" y="443198"/>
                  </a:lnTo>
                  <a:lnTo>
                    <a:pt x="351568" y="444151"/>
                  </a:lnTo>
                  <a:lnTo>
                    <a:pt x="352901" y="444341"/>
                  </a:lnTo>
                  <a:lnTo>
                    <a:pt x="352901" y="444722"/>
                  </a:lnTo>
                  <a:lnTo>
                    <a:pt x="351854" y="444818"/>
                  </a:lnTo>
                  <a:lnTo>
                    <a:pt x="351472" y="444818"/>
                  </a:lnTo>
                  <a:lnTo>
                    <a:pt x="351091" y="444722"/>
                  </a:lnTo>
                  <a:lnTo>
                    <a:pt x="350806" y="445484"/>
                  </a:lnTo>
                  <a:lnTo>
                    <a:pt x="350711" y="445770"/>
                  </a:lnTo>
                  <a:lnTo>
                    <a:pt x="350330" y="445770"/>
                  </a:lnTo>
                  <a:lnTo>
                    <a:pt x="350425" y="445484"/>
                  </a:lnTo>
                  <a:lnTo>
                    <a:pt x="350520" y="445294"/>
                  </a:lnTo>
                  <a:lnTo>
                    <a:pt x="350711" y="445008"/>
                  </a:lnTo>
                  <a:lnTo>
                    <a:pt x="350425" y="445294"/>
                  </a:lnTo>
                  <a:lnTo>
                    <a:pt x="350425" y="444627"/>
                  </a:lnTo>
                  <a:lnTo>
                    <a:pt x="350520" y="443960"/>
                  </a:lnTo>
                  <a:lnTo>
                    <a:pt x="350425" y="443294"/>
                  </a:lnTo>
                  <a:lnTo>
                    <a:pt x="350044" y="442913"/>
                  </a:lnTo>
                  <a:lnTo>
                    <a:pt x="349853" y="442722"/>
                  </a:lnTo>
                  <a:lnTo>
                    <a:pt x="348901" y="442151"/>
                  </a:lnTo>
                  <a:lnTo>
                    <a:pt x="348615" y="441960"/>
                  </a:lnTo>
                  <a:lnTo>
                    <a:pt x="348329" y="441579"/>
                  </a:lnTo>
                  <a:lnTo>
                    <a:pt x="347091" y="440531"/>
                  </a:lnTo>
                  <a:lnTo>
                    <a:pt x="346805" y="440150"/>
                  </a:lnTo>
                  <a:lnTo>
                    <a:pt x="346710" y="438817"/>
                  </a:lnTo>
                  <a:lnTo>
                    <a:pt x="346424" y="437674"/>
                  </a:lnTo>
                  <a:lnTo>
                    <a:pt x="346138" y="437674"/>
                  </a:lnTo>
                  <a:lnTo>
                    <a:pt x="344900" y="439960"/>
                  </a:lnTo>
                  <a:lnTo>
                    <a:pt x="344043" y="440436"/>
                  </a:lnTo>
                  <a:lnTo>
                    <a:pt x="342805" y="439484"/>
                  </a:lnTo>
                  <a:lnTo>
                    <a:pt x="342424" y="438436"/>
                  </a:lnTo>
                  <a:lnTo>
                    <a:pt x="342900" y="437769"/>
                  </a:lnTo>
                  <a:lnTo>
                    <a:pt x="343662" y="437388"/>
                  </a:lnTo>
                  <a:lnTo>
                    <a:pt x="344233" y="437197"/>
                  </a:lnTo>
                  <a:lnTo>
                    <a:pt x="344805" y="437960"/>
                  </a:lnTo>
                  <a:lnTo>
                    <a:pt x="345186" y="437579"/>
                  </a:lnTo>
                  <a:lnTo>
                    <a:pt x="345662" y="436055"/>
                  </a:lnTo>
                  <a:lnTo>
                    <a:pt x="343662" y="436245"/>
                  </a:lnTo>
                  <a:lnTo>
                    <a:pt x="342233" y="435388"/>
                  </a:lnTo>
                  <a:lnTo>
                    <a:pt x="333661" y="423577"/>
                  </a:lnTo>
                  <a:lnTo>
                    <a:pt x="332041" y="420434"/>
                  </a:lnTo>
                  <a:lnTo>
                    <a:pt x="331565" y="417100"/>
                  </a:lnTo>
                  <a:lnTo>
                    <a:pt x="331280" y="416338"/>
                  </a:lnTo>
                  <a:lnTo>
                    <a:pt x="330898" y="416243"/>
                  </a:lnTo>
                  <a:lnTo>
                    <a:pt x="330517" y="416528"/>
                  </a:lnTo>
                  <a:lnTo>
                    <a:pt x="330137" y="416909"/>
                  </a:lnTo>
                  <a:lnTo>
                    <a:pt x="329851" y="417100"/>
                  </a:lnTo>
                  <a:lnTo>
                    <a:pt x="329470" y="417005"/>
                  </a:lnTo>
                  <a:lnTo>
                    <a:pt x="329565" y="416719"/>
                  </a:lnTo>
                  <a:lnTo>
                    <a:pt x="329946" y="416433"/>
                  </a:lnTo>
                  <a:lnTo>
                    <a:pt x="330517" y="416338"/>
                  </a:lnTo>
                  <a:lnTo>
                    <a:pt x="330137" y="415385"/>
                  </a:lnTo>
                  <a:lnTo>
                    <a:pt x="329374" y="414814"/>
                  </a:lnTo>
                  <a:lnTo>
                    <a:pt x="328517" y="414433"/>
                  </a:lnTo>
                  <a:lnTo>
                    <a:pt x="325755" y="412242"/>
                  </a:lnTo>
                  <a:lnTo>
                    <a:pt x="325088" y="411480"/>
                  </a:lnTo>
                  <a:lnTo>
                    <a:pt x="324517" y="410337"/>
                  </a:lnTo>
                  <a:lnTo>
                    <a:pt x="324326" y="410051"/>
                  </a:lnTo>
                  <a:lnTo>
                    <a:pt x="323564" y="408051"/>
                  </a:lnTo>
                  <a:lnTo>
                    <a:pt x="323183" y="405860"/>
                  </a:lnTo>
                  <a:lnTo>
                    <a:pt x="323564" y="403860"/>
                  </a:lnTo>
                  <a:lnTo>
                    <a:pt x="324326" y="404146"/>
                  </a:lnTo>
                  <a:lnTo>
                    <a:pt x="325660" y="403860"/>
                  </a:lnTo>
                  <a:lnTo>
                    <a:pt x="326136" y="404241"/>
                  </a:lnTo>
                  <a:lnTo>
                    <a:pt x="326327" y="403574"/>
                  </a:lnTo>
                  <a:lnTo>
                    <a:pt x="326803" y="403193"/>
                  </a:lnTo>
                  <a:lnTo>
                    <a:pt x="327374" y="402812"/>
                  </a:lnTo>
                  <a:lnTo>
                    <a:pt x="327946" y="402336"/>
                  </a:lnTo>
                  <a:lnTo>
                    <a:pt x="327279" y="401574"/>
                  </a:lnTo>
                  <a:lnTo>
                    <a:pt x="327184" y="401384"/>
                  </a:lnTo>
                  <a:lnTo>
                    <a:pt x="326993" y="401193"/>
                  </a:lnTo>
                  <a:lnTo>
                    <a:pt x="326612" y="401574"/>
                  </a:lnTo>
                  <a:lnTo>
                    <a:pt x="326327" y="402050"/>
                  </a:lnTo>
                  <a:lnTo>
                    <a:pt x="326327" y="402336"/>
                  </a:lnTo>
                  <a:lnTo>
                    <a:pt x="325469" y="402146"/>
                  </a:lnTo>
                  <a:lnTo>
                    <a:pt x="324707" y="401764"/>
                  </a:lnTo>
                  <a:lnTo>
                    <a:pt x="324040" y="401288"/>
                  </a:lnTo>
                  <a:lnTo>
                    <a:pt x="323564" y="400812"/>
                  </a:lnTo>
                  <a:lnTo>
                    <a:pt x="323183" y="400812"/>
                  </a:lnTo>
                  <a:lnTo>
                    <a:pt x="322993" y="401098"/>
                  </a:lnTo>
                  <a:lnTo>
                    <a:pt x="322993" y="401098"/>
                  </a:lnTo>
                  <a:lnTo>
                    <a:pt x="322897" y="401003"/>
                  </a:lnTo>
                  <a:lnTo>
                    <a:pt x="322516" y="400812"/>
                  </a:lnTo>
                  <a:lnTo>
                    <a:pt x="322421" y="401288"/>
                  </a:lnTo>
                  <a:lnTo>
                    <a:pt x="322231" y="401669"/>
                  </a:lnTo>
                  <a:lnTo>
                    <a:pt x="321945" y="402050"/>
                  </a:lnTo>
                  <a:lnTo>
                    <a:pt x="321564" y="402336"/>
                  </a:lnTo>
                  <a:lnTo>
                    <a:pt x="321564" y="402717"/>
                  </a:lnTo>
                  <a:lnTo>
                    <a:pt x="322707" y="402907"/>
                  </a:lnTo>
                  <a:lnTo>
                    <a:pt x="322707" y="403670"/>
                  </a:lnTo>
                  <a:lnTo>
                    <a:pt x="322326" y="404622"/>
                  </a:lnTo>
                  <a:lnTo>
                    <a:pt x="322421" y="405384"/>
                  </a:lnTo>
                  <a:lnTo>
                    <a:pt x="322802" y="406146"/>
                  </a:lnTo>
                  <a:lnTo>
                    <a:pt x="323279" y="408908"/>
                  </a:lnTo>
                  <a:lnTo>
                    <a:pt x="322802" y="408241"/>
                  </a:lnTo>
                  <a:lnTo>
                    <a:pt x="322040" y="408432"/>
                  </a:lnTo>
                  <a:lnTo>
                    <a:pt x="321088" y="409004"/>
                  </a:lnTo>
                  <a:lnTo>
                    <a:pt x="320135" y="409289"/>
                  </a:lnTo>
                  <a:lnTo>
                    <a:pt x="320802" y="408908"/>
                  </a:lnTo>
                  <a:lnTo>
                    <a:pt x="321469" y="408241"/>
                  </a:lnTo>
                  <a:lnTo>
                    <a:pt x="322040" y="407480"/>
                  </a:lnTo>
                  <a:lnTo>
                    <a:pt x="322326" y="406622"/>
                  </a:lnTo>
                  <a:lnTo>
                    <a:pt x="322231" y="406432"/>
                  </a:lnTo>
                  <a:lnTo>
                    <a:pt x="321755" y="404527"/>
                  </a:lnTo>
                  <a:lnTo>
                    <a:pt x="321373" y="404431"/>
                  </a:lnTo>
                  <a:lnTo>
                    <a:pt x="320992" y="404717"/>
                  </a:lnTo>
                  <a:lnTo>
                    <a:pt x="320135" y="405574"/>
                  </a:lnTo>
                  <a:lnTo>
                    <a:pt x="319278" y="404527"/>
                  </a:lnTo>
                  <a:lnTo>
                    <a:pt x="318135" y="403860"/>
                  </a:lnTo>
                  <a:lnTo>
                    <a:pt x="317278" y="403003"/>
                  </a:lnTo>
                  <a:lnTo>
                    <a:pt x="317278" y="401384"/>
                  </a:lnTo>
                  <a:lnTo>
                    <a:pt x="317945" y="400145"/>
                  </a:lnTo>
                  <a:lnTo>
                    <a:pt x="319754" y="398621"/>
                  </a:lnTo>
                  <a:lnTo>
                    <a:pt x="320326" y="397859"/>
                  </a:lnTo>
                  <a:lnTo>
                    <a:pt x="320516" y="397573"/>
                  </a:lnTo>
                  <a:lnTo>
                    <a:pt x="319183" y="397669"/>
                  </a:lnTo>
                  <a:lnTo>
                    <a:pt x="317754" y="397573"/>
                  </a:lnTo>
                  <a:lnTo>
                    <a:pt x="316421" y="397288"/>
                  </a:lnTo>
                  <a:lnTo>
                    <a:pt x="315468" y="396907"/>
                  </a:lnTo>
                  <a:lnTo>
                    <a:pt x="315087" y="396907"/>
                  </a:lnTo>
                  <a:lnTo>
                    <a:pt x="314515" y="397097"/>
                  </a:lnTo>
                  <a:lnTo>
                    <a:pt x="313563" y="397002"/>
                  </a:lnTo>
                  <a:lnTo>
                    <a:pt x="312611" y="396621"/>
                  </a:lnTo>
                  <a:lnTo>
                    <a:pt x="312230" y="395954"/>
                  </a:lnTo>
                  <a:lnTo>
                    <a:pt x="312515" y="395192"/>
                  </a:lnTo>
                  <a:lnTo>
                    <a:pt x="313277" y="395478"/>
                  </a:lnTo>
                  <a:lnTo>
                    <a:pt x="314801" y="396621"/>
                  </a:lnTo>
                  <a:lnTo>
                    <a:pt x="313087" y="393763"/>
                  </a:lnTo>
                  <a:lnTo>
                    <a:pt x="312611" y="392811"/>
                  </a:lnTo>
                  <a:lnTo>
                    <a:pt x="312134" y="390906"/>
                  </a:lnTo>
                  <a:lnTo>
                    <a:pt x="312134" y="390525"/>
                  </a:lnTo>
                  <a:lnTo>
                    <a:pt x="311467" y="390715"/>
                  </a:lnTo>
                  <a:lnTo>
                    <a:pt x="311182" y="391192"/>
                  </a:lnTo>
                  <a:lnTo>
                    <a:pt x="310896" y="391668"/>
                  </a:lnTo>
                  <a:lnTo>
                    <a:pt x="310420" y="392049"/>
                  </a:lnTo>
                  <a:lnTo>
                    <a:pt x="309277" y="391763"/>
                  </a:lnTo>
                  <a:lnTo>
                    <a:pt x="306896" y="390049"/>
                  </a:lnTo>
                  <a:lnTo>
                    <a:pt x="306133" y="390239"/>
                  </a:lnTo>
                  <a:lnTo>
                    <a:pt x="306229" y="390811"/>
                  </a:lnTo>
                  <a:lnTo>
                    <a:pt x="306610" y="392525"/>
                  </a:lnTo>
                  <a:lnTo>
                    <a:pt x="306419" y="392906"/>
                  </a:lnTo>
                  <a:lnTo>
                    <a:pt x="304514" y="394430"/>
                  </a:lnTo>
                  <a:lnTo>
                    <a:pt x="304229" y="394145"/>
                  </a:lnTo>
                  <a:lnTo>
                    <a:pt x="303752" y="394430"/>
                  </a:lnTo>
                  <a:lnTo>
                    <a:pt x="303562" y="393859"/>
                  </a:lnTo>
                  <a:lnTo>
                    <a:pt x="303181" y="393478"/>
                  </a:lnTo>
                  <a:lnTo>
                    <a:pt x="302705" y="393382"/>
                  </a:lnTo>
                  <a:lnTo>
                    <a:pt x="302228" y="393668"/>
                  </a:lnTo>
                  <a:lnTo>
                    <a:pt x="301847" y="393668"/>
                  </a:lnTo>
                  <a:lnTo>
                    <a:pt x="300609" y="392906"/>
                  </a:lnTo>
                  <a:lnTo>
                    <a:pt x="299942" y="392430"/>
                  </a:lnTo>
                  <a:lnTo>
                    <a:pt x="299656" y="391954"/>
                  </a:lnTo>
                  <a:lnTo>
                    <a:pt x="298990" y="388906"/>
                  </a:lnTo>
                  <a:lnTo>
                    <a:pt x="299085" y="388430"/>
                  </a:lnTo>
                  <a:lnTo>
                    <a:pt x="299656" y="388525"/>
                  </a:lnTo>
                  <a:lnTo>
                    <a:pt x="300038" y="388715"/>
                  </a:lnTo>
                  <a:lnTo>
                    <a:pt x="300323" y="389001"/>
                  </a:lnTo>
                  <a:lnTo>
                    <a:pt x="300704" y="389191"/>
                  </a:lnTo>
                  <a:lnTo>
                    <a:pt x="301085" y="389191"/>
                  </a:lnTo>
                  <a:lnTo>
                    <a:pt x="301371" y="389096"/>
                  </a:lnTo>
                  <a:lnTo>
                    <a:pt x="301466" y="388906"/>
                  </a:lnTo>
                  <a:lnTo>
                    <a:pt x="300419" y="388525"/>
                  </a:lnTo>
                  <a:lnTo>
                    <a:pt x="299275" y="387001"/>
                  </a:lnTo>
                  <a:lnTo>
                    <a:pt x="298323" y="386334"/>
                  </a:lnTo>
                  <a:lnTo>
                    <a:pt x="297085" y="384429"/>
                  </a:lnTo>
                  <a:lnTo>
                    <a:pt x="296608" y="383953"/>
                  </a:lnTo>
                  <a:lnTo>
                    <a:pt x="294608" y="382619"/>
                  </a:lnTo>
                  <a:lnTo>
                    <a:pt x="294418" y="382238"/>
                  </a:lnTo>
                  <a:lnTo>
                    <a:pt x="294227" y="381667"/>
                  </a:lnTo>
                  <a:lnTo>
                    <a:pt x="293941" y="381381"/>
                  </a:lnTo>
                  <a:lnTo>
                    <a:pt x="293370" y="381667"/>
                  </a:lnTo>
                  <a:lnTo>
                    <a:pt x="293084" y="382048"/>
                  </a:lnTo>
                  <a:lnTo>
                    <a:pt x="292894" y="382429"/>
                  </a:lnTo>
                  <a:lnTo>
                    <a:pt x="292608" y="382619"/>
                  </a:lnTo>
                  <a:lnTo>
                    <a:pt x="292132" y="382619"/>
                  </a:lnTo>
                  <a:lnTo>
                    <a:pt x="292227" y="382334"/>
                  </a:lnTo>
                  <a:lnTo>
                    <a:pt x="291941" y="381762"/>
                  </a:lnTo>
                  <a:lnTo>
                    <a:pt x="291560" y="381286"/>
                  </a:lnTo>
                  <a:lnTo>
                    <a:pt x="291370" y="381381"/>
                  </a:lnTo>
                  <a:lnTo>
                    <a:pt x="291370" y="380905"/>
                  </a:lnTo>
                  <a:lnTo>
                    <a:pt x="291560" y="380524"/>
                  </a:lnTo>
                  <a:lnTo>
                    <a:pt x="291751" y="380143"/>
                  </a:lnTo>
                  <a:lnTo>
                    <a:pt x="292037" y="379762"/>
                  </a:lnTo>
                  <a:lnTo>
                    <a:pt x="290608" y="380047"/>
                  </a:lnTo>
                  <a:lnTo>
                    <a:pt x="289846" y="380143"/>
                  </a:lnTo>
                  <a:lnTo>
                    <a:pt x="289084" y="380143"/>
                  </a:lnTo>
                  <a:lnTo>
                    <a:pt x="289179" y="379762"/>
                  </a:lnTo>
                  <a:lnTo>
                    <a:pt x="289274" y="379571"/>
                  </a:lnTo>
                  <a:lnTo>
                    <a:pt x="289370" y="379381"/>
                  </a:lnTo>
                  <a:lnTo>
                    <a:pt x="289750" y="379381"/>
                  </a:lnTo>
                  <a:lnTo>
                    <a:pt x="289941" y="379476"/>
                  </a:lnTo>
                  <a:lnTo>
                    <a:pt x="290513" y="379762"/>
                  </a:lnTo>
                  <a:lnTo>
                    <a:pt x="290513" y="379381"/>
                  </a:lnTo>
                  <a:lnTo>
                    <a:pt x="289274" y="378809"/>
                  </a:lnTo>
                  <a:lnTo>
                    <a:pt x="288798" y="378428"/>
                  </a:lnTo>
                  <a:lnTo>
                    <a:pt x="288417" y="377857"/>
                  </a:lnTo>
                  <a:lnTo>
                    <a:pt x="288036" y="378143"/>
                  </a:lnTo>
                  <a:lnTo>
                    <a:pt x="287464" y="378238"/>
                  </a:lnTo>
                  <a:lnTo>
                    <a:pt x="286893" y="378047"/>
                  </a:lnTo>
                  <a:lnTo>
                    <a:pt x="286417" y="377285"/>
                  </a:lnTo>
                  <a:lnTo>
                    <a:pt x="285845" y="377095"/>
                  </a:lnTo>
                  <a:lnTo>
                    <a:pt x="284607" y="376809"/>
                  </a:lnTo>
                  <a:lnTo>
                    <a:pt x="280606" y="374523"/>
                  </a:lnTo>
                  <a:lnTo>
                    <a:pt x="282226" y="374237"/>
                  </a:lnTo>
                  <a:lnTo>
                    <a:pt x="288703" y="377666"/>
                  </a:lnTo>
                  <a:lnTo>
                    <a:pt x="290798" y="378238"/>
                  </a:lnTo>
                  <a:lnTo>
                    <a:pt x="290798" y="377857"/>
                  </a:lnTo>
                  <a:lnTo>
                    <a:pt x="289179" y="377380"/>
                  </a:lnTo>
                  <a:lnTo>
                    <a:pt x="283559" y="372237"/>
                  </a:lnTo>
                  <a:lnTo>
                    <a:pt x="278987" y="368903"/>
                  </a:lnTo>
                  <a:lnTo>
                    <a:pt x="277273" y="367665"/>
                  </a:lnTo>
                  <a:lnTo>
                    <a:pt x="270415" y="361855"/>
                  </a:lnTo>
                  <a:lnTo>
                    <a:pt x="269653" y="361474"/>
                  </a:lnTo>
                  <a:lnTo>
                    <a:pt x="269367" y="361188"/>
                  </a:lnTo>
                  <a:lnTo>
                    <a:pt x="269081" y="360712"/>
                  </a:lnTo>
                  <a:lnTo>
                    <a:pt x="268700" y="360331"/>
                  </a:lnTo>
                  <a:lnTo>
                    <a:pt x="268224" y="360521"/>
                  </a:lnTo>
                  <a:lnTo>
                    <a:pt x="267271" y="361188"/>
                  </a:lnTo>
                  <a:lnTo>
                    <a:pt x="267271" y="361569"/>
                  </a:lnTo>
                  <a:lnTo>
                    <a:pt x="267367" y="361950"/>
                  </a:lnTo>
                  <a:lnTo>
                    <a:pt x="267271" y="362236"/>
                  </a:lnTo>
                  <a:lnTo>
                    <a:pt x="266700" y="362521"/>
                  </a:lnTo>
                  <a:lnTo>
                    <a:pt x="266033" y="362617"/>
                  </a:lnTo>
                  <a:lnTo>
                    <a:pt x="264700" y="362617"/>
                  </a:lnTo>
                  <a:lnTo>
                    <a:pt x="264700" y="362236"/>
                  </a:lnTo>
                  <a:lnTo>
                    <a:pt x="266605" y="361188"/>
                  </a:lnTo>
                  <a:lnTo>
                    <a:pt x="266890" y="360997"/>
                  </a:lnTo>
                  <a:lnTo>
                    <a:pt x="267081" y="360521"/>
                  </a:lnTo>
                  <a:lnTo>
                    <a:pt x="267462" y="360236"/>
                  </a:lnTo>
                  <a:lnTo>
                    <a:pt x="267843" y="360045"/>
                  </a:lnTo>
                  <a:lnTo>
                    <a:pt x="268033" y="359759"/>
                  </a:lnTo>
                  <a:lnTo>
                    <a:pt x="267843" y="359378"/>
                  </a:lnTo>
                  <a:lnTo>
                    <a:pt x="267081" y="358902"/>
                  </a:lnTo>
                  <a:lnTo>
                    <a:pt x="264223" y="354806"/>
                  </a:lnTo>
                  <a:lnTo>
                    <a:pt x="263652" y="354330"/>
                  </a:lnTo>
                  <a:lnTo>
                    <a:pt x="263938" y="352044"/>
                  </a:lnTo>
                  <a:lnTo>
                    <a:pt x="263176" y="350520"/>
                  </a:lnTo>
                  <a:lnTo>
                    <a:pt x="257651" y="346424"/>
                  </a:lnTo>
                  <a:lnTo>
                    <a:pt x="254413" y="344043"/>
                  </a:lnTo>
                  <a:lnTo>
                    <a:pt x="244792" y="336899"/>
                  </a:lnTo>
                  <a:lnTo>
                    <a:pt x="240221" y="331756"/>
                  </a:lnTo>
                  <a:lnTo>
                    <a:pt x="239554" y="330803"/>
                  </a:lnTo>
                  <a:lnTo>
                    <a:pt x="239363" y="330613"/>
                  </a:lnTo>
                  <a:lnTo>
                    <a:pt x="239268" y="330422"/>
                  </a:lnTo>
                  <a:lnTo>
                    <a:pt x="238220" y="329565"/>
                  </a:lnTo>
                  <a:lnTo>
                    <a:pt x="238030" y="329470"/>
                  </a:lnTo>
                  <a:lnTo>
                    <a:pt x="237554" y="328613"/>
                  </a:lnTo>
                  <a:lnTo>
                    <a:pt x="236982" y="326898"/>
                  </a:lnTo>
                  <a:lnTo>
                    <a:pt x="234410" y="322516"/>
                  </a:lnTo>
                  <a:lnTo>
                    <a:pt x="232981" y="320897"/>
                  </a:lnTo>
                  <a:lnTo>
                    <a:pt x="231743" y="318516"/>
                  </a:lnTo>
                  <a:lnTo>
                    <a:pt x="231172" y="317849"/>
                  </a:lnTo>
                  <a:lnTo>
                    <a:pt x="230029" y="317087"/>
                  </a:lnTo>
                  <a:lnTo>
                    <a:pt x="228314" y="316421"/>
                  </a:lnTo>
                  <a:lnTo>
                    <a:pt x="226600" y="316230"/>
                  </a:lnTo>
                  <a:lnTo>
                    <a:pt x="225457" y="316802"/>
                  </a:lnTo>
                  <a:lnTo>
                    <a:pt x="225742" y="316992"/>
                  </a:lnTo>
                  <a:lnTo>
                    <a:pt x="225933" y="317278"/>
                  </a:lnTo>
                  <a:lnTo>
                    <a:pt x="226219" y="317945"/>
                  </a:lnTo>
                  <a:lnTo>
                    <a:pt x="224695" y="317087"/>
                  </a:lnTo>
                  <a:lnTo>
                    <a:pt x="224885" y="315944"/>
                  </a:lnTo>
                  <a:lnTo>
                    <a:pt x="225933" y="315278"/>
                  </a:lnTo>
                  <a:lnTo>
                    <a:pt x="226981" y="315659"/>
                  </a:lnTo>
                  <a:lnTo>
                    <a:pt x="227362" y="315659"/>
                  </a:lnTo>
                  <a:lnTo>
                    <a:pt x="227362" y="315278"/>
                  </a:lnTo>
                  <a:lnTo>
                    <a:pt x="224790" y="314611"/>
                  </a:lnTo>
                  <a:lnTo>
                    <a:pt x="222980" y="314420"/>
                  </a:lnTo>
                  <a:lnTo>
                    <a:pt x="221742" y="314039"/>
                  </a:lnTo>
                  <a:lnTo>
                    <a:pt x="220504" y="313563"/>
                  </a:lnTo>
                  <a:lnTo>
                    <a:pt x="219742" y="312991"/>
                  </a:lnTo>
                  <a:lnTo>
                    <a:pt x="220123" y="312611"/>
                  </a:lnTo>
                  <a:lnTo>
                    <a:pt x="220885" y="312991"/>
                  </a:lnTo>
                  <a:lnTo>
                    <a:pt x="224504" y="313372"/>
                  </a:lnTo>
                  <a:lnTo>
                    <a:pt x="226409" y="314420"/>
                  </a:lnTo>
                  <a:lnTo>
                    <a:pt x="227171" y="314515"/>
                  </a:lnTo>
                  <a:lnTo>
                    <a:pt x="227647" y="314801"/>
                  </a:lnTo>
                  <a:lnTo>
                    <a:pt x="228314" y="316135"/>
                  </a:lnTo>
                  <a:lnTo>
                    <a:pt x="229838" y="316802"/>
                  </a:lnTo>
                  <a:lnTo>
                    <a:pt x="230410" y="316802"/>
                  </a:lnTo>
                  <a:lnTo>
                    <a:pt x="230886" y="316325"/>
                  </a:lnTo>
                  <a:lnTo>
                    <a:pt x="230791" y="315944"/>
                  </a:lnTo>
                  <a:lnTo>
                    <a:pt x="229743" y="314896"/>
                  </a:lnTo>
                  <a:lnTo>
                    <a:pt x="229457" y="314325"/>
                  </a:lnTo>
                  <a:lnTo>
                    <a:pt x="228981" y="311468"/>
                  </a:lnTo>
                  <a:lnTo>
                    <a:pt x="228505" y="309848"/>
                  </a:lnTo>
                  <a:lnTo>
                    <a:pt x="228029" y="308801"/>
                  </a:lnTo>
                  <a:lnTo>
                    <a:pt x="228410" y="308229"/>
                  </a:lnTo>
                  <a:lnTo>
                    <a:pt x="228505" y="307753"/>
                  </a:lnTo>
                  <a:lnTo>
                    <a:pt x="228314" y="307372"/>
                  </a:lnTo>
                  <a:lnTo>
                    <a:pt x="227743" y="307277"/>
                  </a:lnTo>
                  <a:lnTo>
                    <a:pt x="227743" y="306896"/>
                  </a:lnTo>
                  <a:lnTo>
                    <a:pt x="228790" y="306896"/>
                  </a:lnTo>
                  <a:lnTo>
                    <a:pt x="229362" y="306419"/>
                  </a:lnTo>
                  <a:lnTo>
                    <a:pt x="229838" y="305753"/>
                  </a:lnTo>
                  <a:lnTo>
                    <a:pt x="230410" y="305086"/>
                  </a:lnTo>
                  <a:lnTo>
                    <a:pt x="231457" y="304229"/>
                  </a:lnTo>
                  <a:lnTo>
                    <a:pt x="232505" y="303562"/>
                  </a:lnTo>
                  <a:lnTo>
                    <a:pt x="232505" y="303181"/>
                  </a:lnTo>
                  <a:lnTo>
                    <a:pt x="232220" y="302800"/>
                  </a:lnTo>
                  <a:lnTo>
                    <a:pt x="228029" y="297561"/>
                  </a:lnTo>
                  <a:lnTo>
                    <a:pt x="227457" y="296418"/>
                  </a:lnTo>
                  <a:lnTo>
                    <a:pt x="227171" y="295275"/>
                  </a:lnTo>
                  <a:lnTo>
                    <a:pt x="227743" y="294227"/>
                  </a:lnTo>
                  <a:lnTo>
                    <a:pt x="227838" y="293656"/>
                  </a:lnTo>
                  <a:lnTo>
                    <a:pt x="227171" y="293370"/>
                  </a:lnTo>
                  <a:lnTo>
                    <a:pt x="226219" y="294608"/>
                  </a:lnTo>
                  <a:lnTo>
                    <a:pt x="225742" y="294894"/>
                  </a:lnTo>
                  <a:lnTo>
                    <a:pt x="225171" y="294894"/>
                  </a:lnTo>
                  <a:lnTo>
                    <a:pt x="224790" y="294704"/>
                  </a:lnTo>
                  <a:lnTo>
                    <a:pt x="224409" y="294608"/>
                  </a:lnTo>
                  <a:lnTo>
                    <a:pt x="223838" y="294894"/>
                  </a:lnTo>
                  <a:lnTo>
                    <a:pt x="223552" y="295275"/>
                  </a:lnTo>
                  <a:lnTo>
                    <a:pt x="223266" y="295846"/>
                  </a:lnTo>
                  <a:lnTo>
                    <a:pt x="223075" y="296513"/>
                  </a:lnTo>
                  <a:lnTo>
                    <a:pt x="223075" y="297180"/>
                  </a:lnTo>
                  <a:lnTo>
                    <a:pt x="222504" y="296132"/>
                  </a:lnTo>
                  <a:lnTo>
                    <a:pt x="222409" y="295561"/>
                  </a:lnTo>
                  <a:lnTo>
                    <a:pt x="222695" y="294894"/>
                  </a:lnTo>
                  <a:lnTo>
                    <a:pt x="222028" y="294989"/>
                  </a:lnTo>
                  <a:lnTo>
                    <a:pt x="221837" y="295085"/>
                  </a:lnTo>
                  <a:lnTo>
                    <a:pt x="221647" y="295275"/>
                  </a:lnTo>
                  <a:lnTo>
                    <a:pt x="220980" y="294894"/>
                  </a:lnTo>
                  <a:lnTo>
                    <a:pt x="221266" y="294322"/>
                  </a:lnTo>
                  <a:lnTo>
                    <a:pt x="221837" y="293846"/>
                  </a:lnTo>
                  <a:lnTo>
                    <a:pt x="222504" y="293656"/>
                  </a:lnTo>
                  <a:lnTo>
                    <a:pt x="222980" y="294037"/>
                  </a:lnTo>
                  <a:lnTo>
                    <a:pt x="223361" y="294037"/>
                  </a:lnTo>
                  <a:lnTo>
                    <a:pt x="222980" y="293084"/>
                  </a:lnTo>
                  <a:lnTo>
                    <a:pt x="222218" y="292418"/>
                  </a:lnTo>
                  <a:lnTo>
                    <a:pt x="220504" y="291084"/>
                  </a:lnTo>
                  <a:lnTo>
                    <a:pt x="218980" y="289179"/>
                  </a:lnTo>
                  <a:lnTo>
                    <a:pt x="218504" y="288893"/>
                  </a:lnTo>
                  <a:lnTo>
                    <a:pt x="217361" y="288512"/>
                  </a:lnTo>
                  <a:lnTo>
                    <a:pt x="216979" y="288322"/>
                  </a:lnTo>
                  <a:lnTo>
                    <a:pt x="214217" y="286226"/>
                  </a:lnTo>
                  <a:lnTo>
                    <a:pt x="213455" y="285940"/>
                  </a:lnTo>
                  <a:lnTo>
                    <a:pt x="212217" y="286131"/>
                  </a:lnTo>
                  <a:lnTo>
                    <a:pt x="211074" y="286512"/>
                  </a:lnTo>
                  <a:lnTo>
                    <a:pt x="210217" y="286703"/>
                  </a:lnTo>
                  <a:lnTo>
                    <a:pt x="209740" y="286321"/>
                  </a:lnTo>
                  <a:lnTo>
                    <a:pt x="210693" y="286131"/>
                  </a:lnTo>
                  <a:lnTo>
                    <a:pt x="210598" y="285464"/>
                  </a:lnTo>
                  <a:lnTo>
                    <a:pt x="209931" y="284702"/>
                  </a:lnTo>
                  <a:lnTo>
                    <a:pt x="207169" y="282321"/>
                  </a:lnTo>
                  <a:lnTo>
                    <a:pt x="205169" y="279749"/>
                  </a:lnTo>
                  <a:lnTo>
                    <a:pt x="204788" y="279368"/>
                  </a:lnTo>
                  <a:lnTo>
                    <a:pt x="203549" y="278416"/>
                  </a:lnTo>
                  <a:lnTo>
                    <a:pt x="203073" y="277749"/>
                  </a:lnTo>
                  <a:lnTo>
                    <a:pt x="202597" y="276796"/>
                  </a:lnTo>
                  <a:lnTo>
                    <a:pt x="202216" y="275749"/>
                  </a:lnTo>
                  <a:lnTo>
                    <a:pt x="202121" y="274701"/>
                  </a:lnTo>
                  <a:lnTo>
                    <a:pt x="200311" y="274606"/>
                  </a:lnTo>
                  <a:lnTo>
                    <a:pt x="198406" y="272510"/>
                  </a:lnTo>
                  <a:lnTo>
                    <a:pt x="195644" y="267938"/>
                  </a:lnTo>
                  <a:lnTo>
                    <a:pt x="194405" y="264033"/>
                  </a:lnTo>
                  <a:lnTo>
                    <a:pt x="194024" y="263462"/>
                  </a:lnTo>
                  <a:lnTo>
                    <a:pt x="193834" y="262699"/>
                  </a:lnTo>
                  <a:lnTo>
                    <a:pt x="193738" y="261080"/>
                  </a:lnTo>
                  <a:lnTo>
                    <a:pt x="193453" y="259461"/>
                  </a:lnTo>
                  <a:lnTo>
                    <a:pt x="192405" y="258794"/>
                  </a:lnTo>
                  <a:lnTo>
                    <a:pt x="192500" y="258985"/>
                  </a:lnTo>
                  <a:lnTo>
                    <a:pt x="192691" y="262319"/>
                  </a:lnTo>
                  <a:lnTo>
                    <a:pt x="192691" y="263652"/>
                  </a:lnTo>
                  <a:lnTo>
                    <a:pt x="191643" y="264128"/>
                  </a:lnTo>
                  <a:lnTo>
                    <a:pt x="191833" y="263366"/>
                  </a:lnTo>
                  <a:lnTo>
                    <a:pt x="192024" y="262223"/>
                  </a:lnTo>
                  <a:lnTo>
                    <a:pt x="191929" y="261176"/>
                  </a:lnTo>
                  <a:lnTo>
                    <a:pt x="191453" y="260699"/>
                  </a:lnTo>
                  <a:lnTo>
                    <a:pt x="191262" y="260318"/>
                  </a:lnTo>
                  <a:lnTo>
                    <a:pt x="192024" y="258032"/>
                  </a:lnTo>
                  <a:lnTo>
                    <a:pt x="191738" y="257270"/>
                  </a:lnTo>
                  <a:lnTo>
                    <a:pt x="191167" y="256413"/>
                  </a:lnTo>
                  <a:lnTo>
                    <a:pt x="190024" y="255175"/>
                  </a:lnTo>
                  <a:lnTo>
                    <a:pt x="189643" y="254984"/>
                  </a:lnTo>
                  <a:lnTo>
                    <a:pt x="188690" y="255079"/>
                  </a:lnTo>
                  <a:lnTo>
                    <a:pt x="188309" y="254984"/>
                  </a:lnTo>
                  <a:lnTo>
                    <a:pt x="188119" y="254698"/>
                  </a:lnTo>
                  <a:lnTo>
                    <a:pt x="187547" y="253460"/>
                  </a:lnTo>
                  <a:lnTo>
                    <a:pt x="188023" y="253555"/>
                  </a:lnTo>
                  <a:lnTo>
                    <a:pt x="188404" y="253746"/>
                  </a:lnTo>
                  <a:lnTo>
                    <a:pt x="188690" y="254127"/>
                  </a:lnTo>
                  <a:lnTo>
                    <a:pt x="188881" y="254603"/>
                  </a:lnTo>
                  <a:lnTo>
                    <a:pt x="189643" y="253841"/>
                  </a:lnTo>
                  <a:lnTo>
                    <a:pt x="189643" y="253460"/>
                  </a:lnTo>
                  <a:lnTo>
                    <a:pt x="188500" y="253079"/>
                  </a:lnTo>
                  <a:lnTo>
                    <a:pt x="187166" y="252317"/>
                  </a:lnTo>
                  <a:lnTo>
                    <a:pt x="186023" y="251365"/>
                  </a:lnTo>
                  <a:lnTo>
                    <a:pt x="185356" y="250412"/>
                  </a:lnTo>
                  <a:lnTo>
                    <a:pt x="185071" y="249746"/>
                  </a:lnTo>
                  <a:lnTo>
                    <a:pt x="184690" y="247936"/>
                  </a:lnTo>
                  <a:lnTo>
                    <a:pt x="184595" y="247174"/>
                  </a:lnTo>
                  <a:lnTo>
                    <a:pt x="184499" y="246697"/>
                  </a:lnTo>
                  <a:lnTo>
                    <a:pt x="184213" y="246221"/>
                  </a:lnTo>
                  <a:lnTo>
                    <a:pt x="184213" y="245459"/>
                  </a:lnTo>
                  <a:lnTo>
                    <a:pt x="184785" y="243840"/>
                  </a:lnTo>
                  <a:lnTo>
                    <a:pt x="185833" y="241840"/>
                  </a:lnTo>
                  <a:lnTo>
                    <a:pt x="187071" y="240506"/>
                  </a:lnTo>
                  <a:lnTo>
                    <a:pt x="188500" y="240982"/>
                  </a:lnTo>
                  <a:lnTo>
                    <a:pt x="188881" y="240506"/>
                  </a:lnTo>
                  <a:lnTo>
                    <a:pt x="189357" y="240125"/>
                  </a:lnTo>
                  <a:lnTo>
                    <a:pt x="190690" y="239459"/>
                  </a:lnTo>
                  <a:lnTo>
                    <a:pt x="190310" y="238030"/>
                  </a:lnTo>
                  <a:lnTo>
                    <a:pt x="190405" y="236029"/>
                  </a:lnTo>
                  <a:lnTo>
                    <a:pt x="191071" y="232601"/>
                  </a:lnTo>
                  <a:lnTo>
                    <a:pt x="191167" y="232315"/>
                  </a:lnTo>
                  <a:lnTo>
                    <a:pt x="191929" y="232410"/>
                  </a:lnTo>
                  <a:lnTo>
                    <a:pt x="192596" y="232410"/>
                  </a:lnTo>
                  <a:lnTo>
                    <a:pt x="193072" y="230791"/>
                  </a:lnTo>
                  <a:lnTo>
                    <a:pt x="193453" y="230696"/>
                  </a:lnTo>
                  <a:lnTo>
                    <a:pt x="193929" y="230696"/>
                  </a:lnTo>
                  <a:lnTo>
                    <a:pt x="194310" y="230410"/>
                  </a:lnTo>
                  <a:lnTo>
                    <a:pt x="194310" y="230314"/>
                  </a:lnTo>
                  <a:lnTo>
                    <a:pt x="194405" y="230029"/>
                  </a:lnTo>
                  <a:lnTo>
                    <a:pt x="194500" y="228981"/>
                  </a:lnTo>
                  <a:lnTo>
                    <a:pt x="194215" y="228790"/>
                  </a:lnTo>
                  <a:lnTo>
                    <a:pt x="193834" y="228981"/>
                  </a:lnTo>
                  <a:lnTo>
                    <a:pt x="193643" y="228314"/>
                  </a:lnTo>
                  <a:lnTo>
                    <a:pt x="193548" y="227743"/>
                  </a:lnTo>
                  <a:lnTo>
                    <a:pt x="194691" y="228505"/>
                  </a:lnTo>
                  <a:lnTo>
                    <a:pt x="194500" y="227743"/>
                  </a:lnTo>
                  <a:lnTo>
                    <a:pt x="193548" y="225933"/>
                  </a:lnTo>
                  <a:lnTo>
                    <a:pt x="193262" y="224409"/>
                  </a:lnTo>
                  <a:lnTo>
                    <a:pt x="193072" y="223742"/>
                  </a:lnTo>
                  <a:lnTo>
                    <a:pt x="192500" y="223266"/>
                  </a:lnTo>
                  <a:lnTo>
                    <a:pt x="192500" y="222885"/>
                  </a:lnTo>
                  <a:lnTo>
                    <a:pt x="193262" y="223266"/>
                  </a:lnTo>
                  <a:lnTo>
                    <a:pt x="194024" y="221742"/>
                  </a:lnTo>
                  <a:lnTo>
                    <a:pt x="194786" y="222123"/>
                  </a:lnTo>
                  <a:lnTo>
                    <a:pt x="194500" y="220028"/>
                  </a:lnTo>
                  <a:lnTo>
                    <a:pt x="195072" y="215837"/>
                  </a:lnTo>
                  <a:lnTo>
                    <a:pt x="195072" y="213741"/>
                  </a:lnTo>
                  <a:lnTo>
                    <a:pt x="194881" y="213741"/>
                  </a:lnTo>
                  <a:lnTo>
                    <a:pt x="194786" y="213455"/>
                  </a:lnTo>
                  <a:lnTo>
                    <a:pt x="194786" y="212884"/>
                  </a:lnTo>
                  <a:lnTo>
                    <a:pt x="194691" y="212312"/>
                  </a:lnTo>
                  <a:lnTo>
                    <a:pt x="194405" y="211836"/>
                  </a:lnTo>
                  <a:lnTo>
                    <a:pt x="194310" y="212122"/>
                  </a:lnTo>
                  <a:lnTo>
                    <a:pt x="193929" y="212598"/>
                  </a:lnTo>
                  <a:lnTo>
                    <a:pt x="193738" y="212979"/>
                  </a:lnTo>
                  <a:lnTo>
                    <a:pt x="193738" y="212122"/>
                  </a:lnTo>
                  <a:lnTo>
                    <a:pt x="194405" y="211550"/>
                  </a:lnTo>
                  <a:lnTo>
                    <a:pt x="195167" y="211741"/>
                  </a:lnTo>
                  <a:lnTo>
                    <a:pt x="195263" y="212979"/>
                  </a:lnTo>
                  <a:lnTo>
                    <a:pt x="195548" y="212312"/>
                  </a:lnTo>
                  <a:lnTo>
                    <a:pt x="195548" y="210788"/>
                  </a:lnTo>
                  <a:lnTo>
                    <a:pt x="195644" y="209931"/>
                  </a:lnTo>
                  <a:lnTo>
                    <a:pt x="196024" y="209074"/>
                  </a:lnTo>
                  <a:lnTo>
                    <a:pt x="197167" y="207169"/>
                  </a:lnTo>
                  <a:lnTo>
                    <a:pt x="197453" y="206216"/>
                  </a:lnTo>
                  <a:lnTo>
                    <a:pt x="197834" y="205454"/>
                  </a:lnTo>
                  <a:lnTo>
                    <a:pt x="198596" y="205359"/>
                  </a:lnTo>
                  <a:lnTo>
                    <a:pt x="199358" y="205359"/>
                  </a:lnTo>
                  <a:lnTo>
                    <a:pt x="199739" y="204978"/>
                  </a:lnTo>
                  <a:lnTo>
                    <a:pt x="199930" y="204121"/>
                  </a:lnTo>
                  <a:lnTo>
                    <a:pt x="200882" y="202882"/>
                  </a:lnTo>
                  <a:lnTo>
                    <a:pt x="201168" y="202121"/>
                  </a:lnTo>
                  <a:lnTo>
                    <a:pt x="200501" y="202406"/>
                  </a:lnTo>
                  <a:lnTo>
                    <a:pt x="198977" y="202597"/>
                  </a:lnTo>
                  <a:lnTo>
                    <a:pt x="198311" y="202882"/>
                  </a:lnTo>
                  <a:lnTo>
                    <a:pt x="197929" y="202502"/>
                  </a:lnTo>
                  <a:lnTo>
                    <a:pt x="199358" y="201739"/>
                  </a:lnTo>
                  <a:lnTo>
                    <a:pt x="200120" y="201168"/>
                  </a:lnTo>
                  <a:lnTo>
                    <a:pt x="200406" y="200596"/>
                  </a:lnTo>
                  <a:lnTo>
                    <a:pt x="200978" y="201168"/>
                  </a:lnTo>
                  <a:lnTo>
                    <a:pt x="201168" y="201359"/>
                  </a:lnTo>
                  <a:lnTo>
                    <a:pt x="201358" y="200692"/>
                  </a:lnTo>
                  <a:lnTo>
                    <a:pt x="201358" y="199168"/>
                  </a:lnTo>
                  <a:lnTo>
                    <a:pt x="201549" y="198311"/>
                  </a:lnTo>
                  <a:lnTo>
                    <a:pt x="202692" y="196787"/>
                  </a:lnTo>
                  <a:lnTo>
                    <a:pt x="202692" y="196215"/>
                  </a:lnTo>
                  <a:lnTo>
                    <a:pt x="202311" y="195358"/>
                  </a:lnTo>
                  <a:lnTo>
                    <a:pt x="202311" y="194786"/>
                  </a:lnTo>
                  <a:lnTo>
                    <a:pt x="202597" y="193929"/>
                  </a:lnTo>
                  <a:lnTo>
                    <a:pt x="203073" y="193357"/>
                  </a:lnTo>
                  <a:lnTo>
                    <a:pt x="205359" y="191262"/>
                  </a:lnTo>
                  <a:lnTo>
                    <a:pt x="205930" y="190595"/>
                  </a:lnTo>
                  <a:lnTo>
                    <a:pt x="206216" y="189833"/>
                  </a:lnTo>
                  <a:lnTo>
                    <a:pt x="206597" y="189833"/>
                  </a:lnTo>
                  <a:lnTo>
                    <a:pt x="206978" y="190405"/>
                  </a:lnTo>
                  <a:lnTo>
                    <a:pt x="207740" y="190976"/>
                  </a:lnTo>
                  <a:lnTo>
                    <a:pt x="208597" y="191453"/>
                  </a:lnTo>
                  <a:lnTo>
                    <a:pt x="209360" y="191643"/>
                  </a:lnTo>
                  <a:lnTo>
                    <a:pt x="209645" y="191167"/>
                  </a:lnTo>
                  <a:lnTo>
                    <a:pt x="210407" y="188786"/>
                  </a:lnTo>
                  <a:lnTo>
                    <a:pt x="210598" y="187928"/>
                  </a:lnTo>
                  <a:lnTo>
                    <a:pt x="210979" y="187928"/>
                  </a:lnTo>
                  <a:lnTo>
                    <a:pt x="210788" y="189071"/>
                  </a:lnTo>
                  <a:lnTo>
                    <a:pt x="210407" y="190024"/>
                  </a:lnTo>
                  <a:lnTo>
                    <a:pt x="210217" y="190881"/>
                  </a:lnTo>
                  <a:lnTo>
                    <a:pt x="210503" y="191738"/>
                  </a:lnTo>
                  <a:lnTo>
                    <a:pt x="211360" y="191167"/>
                  </a:lnTo>
                  <a:lnTo>
                    <a:pt x="213265" y="190690"/>
                  </a:lnTo>
                  <a:lnTo>
                    <a:pt x="214027" y="190214"/>
                  </a:lnTo>
                  <a:lnTo>
                    <a:pt x="214408" y="189547"/>
                  </a:lnTo>
                  <a:lnTo>
                    <a:pt x="215074" y="187928"/>
                  </a:lnTo>
                  <a:lnTo>
                    <a:pt x="215455" y="187166"/>
                  </a:lnTo>
                  <a:lnTo>
                    <a:pt x="215837" y="187547"/>
                  </a:lnTo>
                  <a:lnTo>
                    <a:pt x="215646" y="187833"/>
                  </a:lnTo>
                  <a:lnTo>
                    <a:pt x="215170" y="189071"/>
                  </a:lnTo>
                  <a:lnTo>
                    <a:pt x="215932" y="188595"/>
                  </a:lnTo>
                  <a:lnTo>
                    <a:pt x="217170" y="187071"/>
                  </a:lnTo>
                  <a:lnTo>
                    <a:pt x="218408" y="186309"/>
                  </a:lnTo>
                  <a:lnTo>
                    <a:pt x="219646" y="184404"/>
                  </a:lnTo>
                  <a:lnTo>
                    <a:pt x="220789" y="183642"/>
                  </a:lnTo>
                  <a:lnTo>
                    <a:pt x="222599" y="181356"/>
                  </a:lnTo>
                  <a:lnTo>
                    <a:pt x="223266" y="179832"/>
                  </a:lnTo>
                  <a:lnTo>
                    <a:pt x="223647" y="179451"/>
                  </a:lnTo>
                  <a:lnTo>
                    <a:pt x="224790" y="178975"/>
                  </a:lnTo>
                  <a:lnTo>
                    <a:pt x="225171" y="178689"/>
                  </a:lnTo>
                  <a:lnTo>
                    <a:pt x="224790" y="178308"/>
                  </a:lnTo>
                  <a:lnTo>
                    <a:pt x="224790" y="177927"/>
                  </a:lnTo>
                  <a:lnTo>
                    <a:pt x="225266" y="177641"/>
                  </a:lnTo>
                  <a:lnTo>
                    <a:pt x="225552" y="177546"/>
                  </a:lnTo>
                  <a:lnTo>
                    <a:pt x="225933" y="177546"/>
                  </a:lnTo>
                  <a:lnTo>
                    <a:pt x="225933" y="177927"/>
                  </a:lnTo>
                  <a:lnTo>
                    <a:pt x="225552" y="177927"/>
                  </a:lnTo>
                  <a:lnTo>
                    <a:pt x="225552" y="178308"/>
                  </a:lnTo>
                  <a:lnTo>
                    <a:pt x="228981" y="177927"/>
                  </a:lnTo>
                  <a:lnTo>
                    <a:pt x="229648" y="177737"/>
                  </a:lnTo>
                  <a:lnTo>
                    <a:pt x="231362" y="177641"/>
                  </a:lnTo>
                  <a:lnTo>
                    <a:pt x="232600" y="177355"/>
                  </a:lnTo>
                  <a:lnTo>
                    <a:pt x="233267" y="177165"/>
                  </a:lnTo>
                  <a:lnTo>
                    <a:pt x="233934" y="177260"/>
                  </a:lnTo>
                  <a:lnTo>
                    <a:pt x="234696" y="176879"/>
                  </a:lnTo>
                  <a:lnTo>
                    <a:pt x="234791" y="176022"/>
                  </a:lnTo>
                  <a:lnTo>
                    <a:pt x="234505" y="175260"/>
                  </a:lnTo>
                  <a:lnTo>
                    <a:pt x="233934" y="174308"/>
                  </a:lnTo>
                  <a:lnTo>
                    <a:pt x="233744" y="173831"/>
                  </a:lnTo>
                  <a:lnTo>
                    <a:pt x="233553" y="173546"/>
                  </a:lnTo>
                  <a:lnTo>
                    <a:pt x="232315" y="172593"/>
                  </a:lnTo>
                  <a:lnTo>
                    <a:pt x="232124" y="173164"/>
                  </a:lnTo>
                  <a:lnTo>
                    <a:pt x="231743" y="173355"/>
                  </a:lnTo>
                  <a:lnTo>
                    <a:pt x="231362" y="173164"/>
                  </a:lnTo>
                  <a:lnTo>
                    <a:pt x="231267" y="172974"/>
                  </a:lnTo>
                  <a:lnTo>
                    <a:pt x="230981" y="172498"/>
                  </a:lnTo>
                  <a:lnTo>
                    <a:pt x="231362" y="172498"/>
                  </a:lnTo>
                  <a:lnTo>
                    <a:pt x="232315" y="172212"/>
                  </a:lnTo>
                  <a:lnTo>
                    <a:pt x="233077" y="172498"/>
                  </a:lnTo>
                  <a:lnTo>
                    <a:pt x="233744" y="173069"/>
                  </a:lnTo>
                  <a:lnTo>
                    <a:pt x="234220" y="173736"/>
                  </a:lnTo>
                  <a:lnTo>
                    <a:pt x="235363" y="174974"/>
                  </a:lnTo>
                  <a:lnTo>
                    <a:pt x="235934" y="174308"/>
                  </a:lnTo>
                  <a:lnTo>
                    <a:pt x="235744" y="172784"/>
                  </a:lnTo>
                  <a:lnTo>
                    <a:pt x="235553" y="171736"/>
                  </a:lnTo>
                  <a:lnTo>
                    <a:pt x="235458" y="170879"/>
                  </a:lnTo>
                  <a:lnTo>
                    <a:pt x="235267" y="170212"/>
                  </a:lnTo>
                  <a:lnTo>
                    <a:pt x="235172" y="169736"/>
                  </a:lnTo>
                  <a:lnTo>
                    <a:pt x="234220" y="168783"/>
                  </a:lnTo>
                  <a:lnTo>
                    <a:pt x="234410" y="168783"/>
                  </a:lnTo>
                  <a:lnTo>
                    <a:pt x="234505" y="168688"/>
                  </a:lnTo>
                  <a:lnTo>
                    <a:pt x="234601" y="168592"/>
                  </a:lnTo>
                  <a:lnTo>
                    <a:pt x="234601" y="168402"/>
                  </a:lnTo>
                  <a:lnTo>
                    <a:pt x="234696" y="168688"/>
                  </a:lnTo>
                  <a:lnTo>
                    <a:pt x="234982" y="169259"/>
                  </a:lnTo>
                  <a:lnTo>
                    <a:pt x="235553" y="168497"/>
                  </a:lnTo>
                  <a:lnTo>
                    <a:pt x="235934" y="167259"/>
                  </a:lnTo>
                  <a:lnTo>
                    <a:pt x="236125" y="164878"/>
                  </a:lnTo>
                  <a:lnTo>
                    <a:pt x="235553" y="164306"/>
                  </a:lnTo>
                  <a:lnTo>
                    <a:pt x="234410" y="164497"/>
                  </a:lnTo>
                  <a:lnTo>
                    <a:pt x="233172" y="164973"/>
                  </a:lnTo>
                  <a:lnTo>
                    <a:pt x="232505" y="165449"/>
                  </a:lnTo>
                  <a:lnTo>
                    <a:pt x="232220" y="165449"/>
                  </a:lnTo>
                  <a:lnTo>
                    <a:pt x="232505" y="164973"/>
                  </a:lnTo>
                  <a:lnTo>
                    <a:pt x="232886" y="164497"/>
                  </a:lnTo>
                  <a:lnTo>
                    <a:pt x="233267" y="164116"/>
                  </a:lnTo>
                  <a:lnTo>
                    <a:pt x="233553" y="163925"/>
                  </a:lnTo>
                  <a:lnTo>
                    <a:pt x="233744" y="163830"/>
                  </a:lnTo>
                  <a:lnTo>
                    <a:pt x="235267" y="163259"/>
                  </a:lnTo>
                  <a:lnTo>
                    <a:pt x="235553" y="163163"/>
                  </a:lnTo>
                  <a:lnTo>
                    <a:pt x="235839" y="162211"/>
                  </a:lnTo>
                  <a:lnTo>
                    <a:pt x="235363" y="161354"/>
                  </a:lnTo>
                  <a:lnTo>
                    <a:pt x="234982" y="160592"/>
                  </a:lnTo>
                  <a:lnTo>
                    <a:pt x="235648" y="159734"/>
                  </a:lnTo>
                  <a:lnTo>
                    <a:pt x="235648" y="159353"/>
                  </a:lnTo>
                  <a:lnTo>
                    <a:pt x="234124" y="160211"/>
                  </a:lnTo>
                  <a:lnTo>
                    <a:pt x="233363" y="160211"/>
                  </a:lnTo>
                  <a:lnTo>
                    <a:pt x="232410" y="159734"/>
                  </a:lnTo>
                  <a:lnTo>
                    <a:pt x="235744" y="158401"/>
                  </a:lnTo>
                  <a:lnTo>
                    <a:pt x="236887" y="157353"/>
                  </a:lnTo>
                  <a:lnTo>
                    <a:pt x="237744" y="156972"/>
                  </a:lnTo>
                  <a:lnTo>
                    <a:pt x="237935" y="156686"/>
                  </a:lnTo>
                  <a:lnTo>
                    <a:pt x="238030" y="156400"/>
                  </a:lnTo>
                  <a:lnTo>
                    <a:pt x="238125" y="156115"/>
                  </a:lnTo>
                  <a:lnTo>
                    <a:pt x="238030" y="155543"/>
                  </a:lnTo>
                  <a:lnTo>
                    <a:pt x="237839" y="155448"/>
                  </a:lnTo>
                  <a:lnTo>
                    <a:pt x="237554" y="155448"/>
                  </a:lnTo>
                  <a:lnTo>
                    <a:pt x="237268" y="155258"/>
                  </a:lnTo>
                  <a:lnTo>
                    <a:pt x="236506" y="154400"/>
                  </a:lnTo>
                  <a:lnTo>
                    <a:pt x="236220" y="153924"/>
                  </a:lnTo>
                  <a:lnTo>
                    <a:pt x="236220" y="153829"/>
                  </a:lnTo>
                  <a:lnTo>
                    <a:pt x="235934" y="152971"/>
                  </a:lnTo>
                  <a:lnTo>
                    <a:pt x="236506" y="153448"/>
                  </a:lnTo>
                  <a:lnTo>
                    <a:pt x="237268" y="154591"/>
                  </a:lnTo>
                  <a:lnTo>
                    <a:pt x="237744" y="154876"/>
                  </a:lnTo>
                  <a:lnTo>
                    <a:pt x="238601" y="154972"/>
                  </a:lnTo>
                  <a:lnTo>
                    <a:pt x="239458" y="154781"/>
                  </a:lnTo>
                  <a:lnTo>
                    <a:pt x="240316" y="154496"/>
                  </a:lnTo>
                  <a:lnTo>
                    <a:pt x="240982" y="154114"/>
                  </a:lnTo>
                  <a:lnTo>
                    <a:pt x="242030" y="153162"/>
                  </a:lnTo>
                  <a:lnTo>
                    <a:pt x="242030" y="152495"/>
                  </a:lnTo>
                  <a:lnTo>
                    <a:pt x="241268" y="151924"/>
                  </a:lnTo>
                  <a:lnTo>
                    <a:pt x="239935" y="151352"/>
                  </a:lnTo>
                  <a:lnTo>
                    <a:pt x="239935" y="150971"/>
                  </a:lnTo>
                  <a:lnTo>
                    <a:pt x="240602" y="150971"/>
                  </a:lnTo>
                  <a:lnTo>
                    <a:pt x="242125" y="151352"/>
                  </a:lnTo>
                  <a:lnTo>
                    <a:pt x="242792" y="151352"/>
                  </a:lnTo>
                  <a:lnTo>
                    <a:pt x="243269" y="151257"/>
                  </a:lnTo>
                  <a:lnTo>
                    <a:pt x="243649" y="151067"/>
                  </a:lnTo>
                  <a:lnTo>
                    <a:pt x="244126" y="150971"/>
                  </a:lnTo>
                  <a:lnTo>
                    <a:pt x="244316" y="150781"/>
                  </a:lnTo>
                  <a:lnTo>
                    <a:pt x="244888" y="150400"/>
                  </a:lnTo>
                  <a:lnTo>
                    <a:pt x="245459" y="150209"/>
                  </a:lnTo>
                  <a:lnTo>
                    <a:pt x="245745" y="150495"/>
                  </a:lnTo>
                  <a:lnTo>
                    <a:pt x="245936" y="150876"/>
                  </a:lnTo>
                  <a:lnTo>
                    <a:pt x="246412" y="151352"/>
                  </a:lnTo>
                  <a:lnTo>
                    <a:pt x="247555" y="152209"/>
                  </a:lnTo>
                  <a:lnTo>
                    <a:pt x="246697" y="149257"/>
                  </a:lnTo>
                  <a:lnTo>
                    <a:pt x="246126" y="148400"/>
                  </a:lnTo>
                  <a:lnTo>
                    <a:pt x="245840" y="148780"/>
                  </a:lnTo>
                  <a:lnTo>
                    <a:pt x="244983" y="148114"/>
                  </a:lnTo>
                  <a:lnTo>
                    <a:pt x="244126" y="147066"/>
                  </a:lnTo>
                  <a:lnTo>
                    <a:pt x="243364" y="145923"/>
                  </a:lnTo>
                  <a:lnTo>
                    <a:pt x="242983" y="144971"/>
                  </a:lnTo>
                  <a:lnTo>
                    <a:pt x="243935" y="145733"/>
                  </a:lnTo>
                  <a:lnTo>
                    <a:pt x="244602" y="145256"/>
                  </a:lnTo>
                  <a:lnTo>
                    <a:pt x="244792" y="144018"/>
                  </a:lnTo>
                  <a:lnTo>
                    <a:pt x="244316" y="142684"/>
                  </a:lnTo>
                  <a:lnTo>
                    <a:pt x="243364" y="142018"/>
                  </a:lnTo>
                  <a:lnTo>
                    <a:pt x="242316" y="141542"/>
                  </a:lnTo>
                  <a:lnTo>
                    <a:pt x="241935" y="140875"/>
                  </a:lnTo>
                  <a:lnTo>
                    <a:pt x="242888" y="139732"/>
                  </a:lnTo>
                  <a:lnTo>
                    <a:pt x="243935" y="140875"/>
                  </a:lnTo>
                  <a:lnTo>
                    <a:pt x="244221" y="140875"/>
                  </a:lnTo>
                  <a:lnTo>
                    <a:pt x="244412" y="140208"/>
                  </a:lnTo>
                  <a:lnTo>
                    <a:pt x="244888" y="139446"/>
                  </a:lnTo>
                  <a:lnTo>
                    <a:pt x="244983" y="138684"/>
                  </a:lnTo>
                  <a:lnTo>
                    <a:pt x="244792" y="137732"/>
                  </a:lnTo>
                  <a:lnTo>
                    <a:pt x="244316" y="137541"/>
                  </a:lnTo>
                  <a:lnTo>
                    <a:pt x="243649" y="137541"/>
                  </a:lnTo>
                  <a:lnTo>
                    <a:pt x="242506" y="137065"/>
                  </a:lnTo>
                  <a:lnTo>
                    <a:pt x="241173" y="136970"/>
                  </a:lnTo>
                  <a:lnTo>
                    <a:pt x="240602" y="136588"/>
                  </a:lnTo>
                  <a:lnTo>
                    <a:pt x="240316" y="136017"/>
                  </a:lnTo>
                  <a:lnTo>
                    <a:pt x="240221" y="135446"/>
                  </a:lnTo>
                  <a:lnTo>
                    <a:pt x="240030" y="134874"/>
                  </a:lnTo>
                  <a:lnTo>
                    <a:pt x="239554" y="134398"/>
                  </a:lnTo>
                  <a:lnTo>
                    <a:pt x="239554" y="134017"/>
                  </a:lnTo>
                  <a:lnTo>
                    <a:pt x="240602" y="134207"/>
                  </a:lnTo>
                  <a:lnTo>
                    <a:pt x="240982" y="134303"/>
                  </a:lnTo>
                  <a:lnTo>
                    <a:pt x="240982" y="133921"/>
                  </a:lnTo>
                  <a:lnTo>
                    <a:pt x="239363" y="133255"/>
                  </a:lnTo>
                  <a:lnTo>
                    <a:pt x="239268" y="133255"/>
                  </a:lnTo>
                  <a:lnTo>
                    <a:pt x="238792" y="133159"/>
                  </a:lnTo>
                  <a:lnTo>
                    <a:pt x="239649" y="132874"/>
                  </a:lnTo>
                  <a:lnTo>
                    <a:pt x="240792" y="133159"/>
                  </a:lnTo>
                  <a:lnTo>
                    <a:pt x="242792" y="134017"/>
                  </a:lnTo>
                  <a:lnTo>
                    <a:pt x="242792" y="133636"/>
                  </a:lnTo>
                  <a:lnTo>
                    <a:pt x="242411" y="133636"/>
                  </a:lnTo>
                  <a:lnTo>
                    <a:pt x="242411" y="133255"/>
                  </a:lnTo>
                  <a:lnTo>
                    <a:pt x="243459" y="132683"/>
                  </a:lnTo>
                  <a:lnTo>
                    <a:pt x="244221" y="132969"/>
                  </a:lnTo>
                  <a:lnTo>
                    <a:pt x="245078" y="133445"/>
                  </a:lnTo>
                  <a:lnTo>
                    <a:pt x="246316" y="133541"/>
                  </a:lnTo>
                  <a:lnTo>
                    <a:pt x="246221" y="133350"/>
                  </a:lnTo>
                  <a:lnTo>
                    <a:pt x="246126" y="132969"/>
                  </a:lnTo>
                  <a:lnTo>
                    <a:pt x="246031" y="132779"/>
                  </a:lnTo>
                  <a:lnTo>
                    <a:pt x="246602" y="132779"/>
                  </a:lnTo>
                  <a:lnTo>
                    <a:pt x="247079" y="132969"/>
                  </a:lnTo>
                  <a:lnTo>
                    <a:pt x="247460" y="133255"/>
                  </a:lnTo>
                  <a:lnTo>
                    <a:pt x="247840" y="133636"/>
                  </a:lnTo>
                  <a:lnTo>
                    <a:pt x="247174" y="134303"/>
                  </a:lnTo>
                  <a:lnTo>
                    <a:pt x="247364" y="134684"/>
                  </a:lnTo>
                  <a:lnTo>
                    <a:pt x="247936" y="134969"/>
                  </a:lnTo>
                  <a:lnTo>
                    <a:pt x="248317" y="135255"/>
                  </a:lnTo>
                  <a:lnTo>
                    <a:pt x="248412" y="135826"/>
                  </a:lnTo>
                  <a:lnTo>
                    <a:pt x="248221" y="136208"/>
                  </a:lnTo>
                  <a:lnTo>
                    <a:pt x="247650" y="136398"/>
                  </a:lnTo>
                  <a:lnTo>
                    <a:pt x="246697" y="136493"/>
                  </a:lnTo>
                  <a:lnTo>
                    <a:pt x="245840" y="136874"/>
                  </a:lnTo>
                  <a:lnTo>
                    <a:pt x="246412" y="137732"/>
                  </a:lnTo>
                  <a:lnTo>
                    <a:pt x="247650" y="138303"/>
                  </a:lnTo>
                  <a:lnTo>
                    <a:pt x="248698" y="138017"/>
                  </a:lnTo>
                  <a:lnTo>
                    <a:pt x="249079" y="138017"/>
                  </a:lnTo>
                  <a:lnTo>
                    <a:pt x="249174" y="138398"/>
                  </a:lnTo>
                  <a:lnTo>
                    <a:pt x="249269" y="138493"/>
                  </a:lnTo>
                  <a:lnTo>
                    <a:pt x="249079" y="138779"/>
                  </a:lnTo>
                  <a:lnTo>
                    <a:pt x="250031" y="139541"/>
                  </a:lnTo>
                  <a:lnTo>
                    <a:pt x="250412" y="140684"/>
                  </a:lnTo>
                  <a:lnTo>
                    <a:pt x="250888" y="141065"/>
                  </a:lnTo>
                  <a:lnTo>
                    <a:pt x="251936" y="139541"/>
                  </a:lnTo>
                  <a:lnTo>
                    <a:pt x="251650" y="139255"/>
                  </a:lnTo>
                  <a:lnTo>
                    <a:pt x="251460" y="138875"/>
                  </a:lnTo>
                  <a:lnTo>
                    <a:pt x="251270" y="138493"/>
                  </a:lnTo>
                  <a:lnTo>
                    <a:pt x="251174" y="138017"/>
                  </a:lnTo>
                  <a:lnTo>
                    <a:pt x="251555" y="138017"/>
                  </a:lnTo>
                  <a:lnTo>
                    <a:pt x="252031" y="139160"/>
                  </a:lnTo>
                  <a:lnTo>
                    <a:pt x="252603" y="139732"/>
                  </a:lnTo>
                  <a:lnTo>
                    <a:pt x="253460" y="139922"/>
                  </a:lnTo>
                  <a:lnTo>
                    <a:pt x="254794" y="139922"/>
                  </a:lnTo>
                  <a:lnTo>
                    <a:pt x="254794" y="139541"/>
                  </a:lnTo>
                  <a:lnTo>
                    <a:pt x="254222" y="139255"/>
                  </a:lnTo>
                  <a:lnTo>
                    <a:pt x="254032" y="138875"/>
                  </a:lnTo>
                  <a:lnTo>
                    <a:pt x="253937" y="138398"/>
                  </a:lnTo>
                  <a:lnTo>
                    <a:pt x="253746" y="138017"/>
                  </a:lnTo>
                  <a:lnTo>
                    <a:pt x="253460" y="137827"/>
                  </a:lnTo>
                  <a:lnTo>
                    <a:pt x="252317" y="137255"/>
                  </a:lnTo>
                  <a:lnTo>
                    <a:pt x="251650" y="136779"/>
                  </a:lnTo>
                  <a:lnTo>
                    <a:pt x="250127" y="134969"/>
                  </a:lnTo>
                  <a:lnTo>
                    <a:pt x="250507" y="134969"/>
                  </a:lnTo>
                  <a:lnTo>
                    <a:pt x="250698" y="135064"/>
                  </a:lnTo>
                  <a:lnTo>
                    <a:pt x="250888" y="135350"/>
                  </a:lnTo>
                  <a:lnTo>
                    <a:pt x="251174" y="134684"/>
                  </a:lnTo>
                  <a:lnTo>
                    <a:pt x="251746" y="134874"/>
                  </a:lnTo>
                  <a:lnTo>
                    <a:pt x="252984" y="136017"/>
                  </a:lnTo>
                  <a:lnTo>
                    <a:pt x="253555" y="136398"/>
                  </a:lnTo>
                  <a:lnTo>
                    <a:pt x="254222" y="136779"/>
                  </a:lnTo>
                  <a:lnTo>
                    <a:pt x="254984" y="137065"/>
                  </a:lnTo>
                  <a:lnTo>
                    <a:pt x="255841" y="137255"/>
                  </a:lnTo>
                  <a:lnTo>
                    <a:pt x="256794" y="137350"/>
                  </a:lnTo>
                  <a:lnTo>
                    <a:pt x="257746" y="137255"/>
                  </a:lnTo>
                  <a:lnTo>
                    <a:pt x="258604" y="136874"/>
                  </a:lnTo>
                  <a:lnTo>
                    <a:pt x="259080" y="136017"/>
                  </a:lnTo>
                  <a:lnTo>
                    <a:pt x="258794" y="135255"/>
                  </a:lnTo>
                  <a:lnTo>
                    <a:pt x="257461" y="134112"/>
                  </a:lnTo>
                  <a:lnTo>
                    <a:pt x="257556" y="133350"/>
                  </a:lnTo>
                  <a:lnTo>
                    <a:pt x="258508" y="134207"/>
                  </a:lnTo>
                  <a:lnTo>
                    <a:pt x="258985" y="134493"/>
                  </a:lnTo>
                  <a:lnTo>
                    <a:pt x="259747" y="134493"/>
                  </a:lnTo>
                  <a:lnTo>
                    <a:pt x="258985" y="133731"/>
                  </a:lnTo>
                  <a:lnTo>
                    <a:pt x="259556" y="133731"/>
                  </a:lnTo>
                  <a:lnTo>
                    <a:pt x="259747" y="133731"/>
                  </a:lnTo>
                  <a:lnTo>
                    <a:pt x="259461" y="133445"/>
                  </a:lnTo>
                  <a:lnTo>
                    <a:pt x="259175" y="133064"/>
                  </a:lnTo>
                  <a:lnTo>
                    <a:pt x="258985" y="132874"/>
                  </a:lnTo>
                  <a:lnTo>
                    <a:pt x="258985" y="132493"/>
                  </a:lnTo>
                  <a:lnTo>
                    <a:pt x="259652" y="132588"/>
                  </a:lnTo>
                  <a:lnTo>
                    <a:pt x="260032" y="132969"/>
                  </a:lnTo>
                  <a:lnTo>
                    <a:pt x="260128" y="133636"/>
                  </a:lnTo>
                  <a:lnTo>
                    <a:pt x="260128" y="134398"/>
                  </a:lnTo>
                  <a:lnTo>
                    <a:pt x="260318" y="134017"/>
                  </a:lnTo>
                  <a:lnTo>
                    <a:pt x="260413" y="133541"/>
                  </a:lnTo>
                  <a:lnTo>
                    <a:pt x="260413" y="133064"/>
                  </a:lnTo>
                  <a:lnTo>
                    <a:pt x="260413" y="132493"/>
                  </a:lnTo>
                  <a:lnTo>
                    <a:pt x="260795" y="132493"/>
                  </a:lnTo>
                  <a:lnTo>
                    <a:pt x="260699" y="133636"/>
                  </a:lnTo>
                  <a:lnTo>
                    <a:pt x="260985" y="133921"/>
                  </a:lnTo>
                  <a:lnTo>
                    <a:pt x="261461" y="133541"/>
                  </a:lnTo>
                  <a:lnTo>
                    <a:pt x="261842" y="132588"/>
                  </a:lnTo>
                  <a:lnTo>
                    <a:pt x="261938" y="132779"/>
                  </a:lnTo>
                  <a:lnTo>
                    <a:pt x="261938" y="132779"/>
                  </a:lnTo>
                  <a:lnTo>
                    <a:pt x="262128" y="132874"/>
                  </a:lnTo>
                  <a:lnTo>
                    <a:pt x="262033" y="133064"/>
                  </a:lnTo>
                  <a:lnTo>
                    <a:pt x="261842" y="133445"/>
                  </a:lnTo>
                  <a:lnTo>
                    <a:pt x="261747" y="133826"/>
                  </a:lnTo>
                  <a:lnTo>
                    <a:pt x="261938" y="134017"/>
                  </a:lnTo>
                  <a:lnTo>
                    <a:pt x="262414" y="133921"/>
                  </a:lnTo>
                  <a:lnTo>
                    <a:pt x="262604" y="133636"/>
                  </a:lnTo>
                  <a:lnTo>
                    <a:pt x="262699" y="133255"/>
                  </a:lnTo>
                  <a:lnTo>
                    <a:pt x="262890" y="132874"/>
                  </a:lnTo>
                  <a:lnTo>
                    <a:pt x="263366" y="132588"/>
                  </a:lnTo>
                  <a:lnTo>
                    <a:pt x="264033" y="132397"/>
                  </a:lnTo>
                  <a:lnTo>
                    <a:pt x="264700" y="132302"/>
                  </a:lnTo>
                  <a:lnTo>
                    <a:pt x="265366" y="132302"/>
                  </a:lnTo>
                  <a:lnTo>
                    <a:pt x="265366" y="132683"/>
                  </a:lnTo>
                  <a:lnTo>
                    <a:pt x="262509" y="134588"/>
                  </a:lnTo>
                  <a:lnTo>
                    <a:pt x="260985" y="136588"/>
                  </a:lnTo>
                  <a:lnTo>
                    <a:pt x="260985" y="136970"/>
                  </a:lnTo>
                  <a:lnTo>
                    <a:pt x="261938" y="137350"/>
                  </a:lnTo>
                  <a:lnTo>
                    <a:pt x="264509" y="137732"/>
                  </a:lnTo>
                  <a:lnTo>
                    <a:pt x="265271" y="138493"/>
                  </a:lnTo>
                  <a:lnTo>
                    <a:pt x="265271" y="138113"/>
                  </a:lnTo>
                  <a:lnTo>
                    <a:pt x="265938" y="138398"/>
                  </a:lnTo>
                  <a:lnTo>
                    <a:pt x="266414" y="138303"/>
                  </a:lnTo>
                  <a:lnTo>
                    <a:pt x="266986" y="138113"/>
                  </a:lnTo>
                  <a:lnTo>
                    <a:pt x="267748" y="138113"/>
                  </a:lnTo>
                  <a:lnTo>
                    <a:pt x="267557" y="137255"/>
                  </a:lnTo>
                  <a:lnTo>
                    <a:pt x="268700" y="136017"/>
                  </a:lnTo>
                  <a:lnTo>
                    <a:pt x="269557" y="135826"/>
                  </a:lnTo>
                  <a:lnTo>
                    <a:pt x="269557" y="135446"/>
                  </a:lnTo>
                  <a:lnTo>
                    <a:pt x="269177" y="135446"/>
                  </a:lnTo>
                  <a:lnTo>
                    <a:pt x="268986" y="135350"/>
                  </a:lnTo>
                  <a:lnTo>
                    <a:pt x="268796" y="135255"/>
                  </a:lnTo>
                  <a:lnTo>
                    <a:pt x="268510" y="135160"/>
                  </a:lnTo>
                  <a:lnTo>
                    <a:pt x="269177" y="134779"/>
                  </a:lnTo>
                  <a:lnTo>
                    <a:pt x="270320" y="134493"/>
                  </a:lnTo>
                  <a:lnTo>
                    <a:pt x="271463" y="134398"/>
                  </a:lnTo>
                  <a:lnTo>
                    <a:pt x="272129" y="134684"/>
                  </a:lnTo>
                  <a:lnTo>
                    <a:pt x="272796" y="134398"/>
                  </a:lnTo>
                  <a:lnTo>
                    <a:pt x="273748" y="134398"/>
                  </a:lnTo>
                  <a:lnTo>
                    <a:pt x="274987" y="134398"/>
                  </a:lnTo>
                  <a:lnTo>
                    <a:pt x="275749" y="134207"/>
                  </a:lnTo>
                  <a:lnTo>
                    <a:pt x="276225" y="133921"/>
                  </a:lnTo>
                  <a:lnTo>
                    <a:pt x="277082" y="133255"/>
                  </a:lnTo>
                  <a:lnTo>
                    <a:pt x="277082" y="132874"/>
                  </a:lnTo>
                  <a:lnTo>
                    <a:pt x="276606" y="132493"/>
                  </a:lnTo>
                  <a:lnTo>
                    <a:pt x="276415" y="131826"/>
                  </a:lnTo>
                  <a:lnTo>
                    <a:pt x="276320" y="130969"/>
                  </a:lnTo>
                  <a:lnTo>
                    <a:pt x="276130" y="130112"/>
                  </a:lnTo>
                  <a:lnTo>
                    <a:pt x="276606" y="130016"/>
                  </a:lnTo>
                  <a:lnTo>
                    <a:pt x="276796" y="129826"/>
                  </a:lnTo>
                  <a:lnTo>
                    <a:pt x="276701" y="129540"/>
                  </a:lnTo>
                  <a:lnTo>
                    <a:pt x="276415" y="129064"/>
                  </a:lnTo>
                  <a:lnTo>
                    <a:pt x="277178" y="128302"/>
                  </a:lnTo>
                  <a:lnTo>
                    <a:pt x="277558" y="126968"/>
                  </a:lnTo>
                  <a:lnTo>
                    <a:pt x="277844" y="124492"/>
                  </a:lnTo>
                  <a:lnTo>
                    <a:pt x="277368" y="124682"/>
                  </a:lnTo>
                  <a:lnTo>
                    <a:pt x="276892" y="124682"/>
                  </a:lnTo>
                  <a:lnTo>
                    <a:pt x="276415" y="124492"/>
                  </a:lnTo>
                  <a:lnTo>
                    <a:pt x="276035" y="124111"/>
                  </a:lnTo>
                  <a:lnTo>
                    <a:pt x="276320" y="123444"/>
                  </a:lnTo>
                  <a:lnTo>
                    <a:pt x="276415" y="121444"/>
                  </a:lnTo>
                  <a:lnTo>
                    <a:pt x="276606" y="120967"/>
                  </a:lnTo>
                  <a:lnTo>
                    <a:pt x="276892" y="120682"/>
                  </a:lnTo>
                  <a:lnTo>
                    <a:pt x="276987" y="120396"/>
                  </a:lnTo>
                  <a:lnTo>
                    <a:pt x="276701" y="120015"/>
                  </a:lnTo>
                  <a:lnTo>
                    <a:pt x="276701" y="119634"/>
                  </a:lnTo>
                  <a:lnTo>
                    <a:pt x="277939" y="119253"/>
                  </a:lnTo>
                  <a:lnTo>
                    <a:pt x="279654" y="119253"/>
                  </a:lnTo>
                  <a:lnTo>
                    <a:pt x="280702" y="118777"/>
                  </a:lnTo>
                  <a:lnTo>
                    <a:pt x="280702" y="118396"/>
                  </a:lnTo>
                  <a:lnTo>
                    <a:pt x="279273" y="117538"/>
                  </a:lnTo>
                  <a:lnTo>
                    <a:pt x="278892" y="117158"/>
                  </a:lnTo>
                  <a:lnTo>
                    <a:pt x="279178" y="116396"/>
                  </a:lnTo>
                  <a:lnTo>
                    <a:pt x="281083" y="116872"/>
                  </a:lnTo>
                  <a:lnTo>
                    <a:pt x="281369" y="116967"/>
                  </a:lnTo>
                  <a:lnTo>
                    <a:pt x="281654" y="117443"/>
                  </a:lnTo>
                  <a:lnTo>
                    <a:pt x="282226" y="117729"/>
                  </a:lnTo>
                  <a:lnTo>
                    <a:pt x="282702" y="117824"/>
                  </a:lnTo>
                  <a:lnTo>
                    <a:pt x="282797" y="117824"/>
                  </a:lnTo>
                  <a:lnTo>
                    <a:pt x="283845" y="118015"/>
                  </a:lnTo>
                  <a:lnTo>
                    <a:pt x="284988" y="118015"/>
                  </a:lnTo>
                  <a:lnTo>
                    <a:pt x="285560" y="117824"/>
                  </a:lnTo>
                  <a:lnTo>
                    <a:pt x="284893" y="117538"/>
                  </a:lnTo>
                  <a:lnTo>
                    <a:pt x="284893" y="117158"/>
                  </a:lnTo>
                  <a:lnTo>
                    <a:pt x="285083" y="116681"/>
                  </a:lnTo>
                  <a:lnTo>
                    <a:pt x="284893" y="116014"/>
                  </a:lnTo>
                  <a:lnTo>
                    <a:pt x="284702" y="115443"/>
                  </a:lnTo>
                  <a:lnTo>
                    <a:pt x="284702" y="115157"/>
                  </a:lnTo>
                  <a:lnTo>
                    <a:pt x="285369" y="115348"/>
                  </a:lnTo>
                  <a:lnTo>
                    <a:pt x="285655" y="115824"/>
                  </a:lnTo>
                  <a:lnTo>
                    <a:pt x="285750" y="116396"/>
                  </a:lnTo>
                  <a:lnTo>
                    <a:pt x="285940" y="117062"/>
                  </a:lnTo>
                  <a:lnTo>
                    <a:pt x="286321" y="117634"/>
                  </a:lnTo>
                  <a:lnTo>
                    <a:pt x="286798" y="118015"/>
                  </a:lnTo>
                  <a:lnTo>
                    <a:pt x="287369" y="118205"/>
                  </a:lnTo>
                  <a:lnTo>
                    <a:pt x="288227" y="118205"/>
                  </a:lnTo>
                  <a:lnTo>
                    <a:pt x="288703" y="117920"/>
                  </a:lnTo>
                  <a:lnTo>
                    <a:pt x="288893" y="117253"/>
                  </a:lnTo>
                  <a:lnTo>
                    <a:pt x="289179" y="115824"/>
                  </a:lnTo>
                  <a:lnTo>
                    <a:pt x="290036" y="116110"/>
                  </a:lnTo>
                  <a:lnTo>
                    <a:pt x="290322" y="116205"/>
                  </a:lnTo>
                  <a:lnTo>
                    <a:pt x="290227" y="115919"/>
                  </a:lnTo>
                  <a:lnTo>
                    <a:pt x="290227" y="115919"/>
                  </a:lnTo>
                  <a:lnTo>
                    <a:pt x="290131" y="115919"/>
                  </a:lnTo>
                  <a:lnTo>
                    <a:pt x="289941" y="115824"/>
                  </a:lnTo>
                  <a:lnTo>
                    <a:pt x="290703" y="115443"/>
                  </a:lnTo>
                  <a:lnTo>
                    <a:pt x="291084" y="115443"/>
                  </a:lnTo>
                  <a:lnTo>
                    <a:pt x="290608" y="115062"/>
                  </a:lnTo>
                  <a:lnTo>
                    <a:pt x="290513" y="114776"/>
                  </a:lnTo>
                  <a:lnTo>
                    <a:pt x="290703" y="114586"/>
                  </a:lnTo>
                  <a:lnTo>
                    <a:pt x="291179" y="114395"/>
                  </a:lnTo>
                  <a:lnTo>
                    <a:pt x="291179" y="114014"/>
                  </a:lnTo>
                  <a:lnTo>
                    <a:pt x="290894" y="113824"/>
                  </a:lnTo>
                  <a:lnTo>
                    <a:pt x="290894" y="113729"/>
                  </a:lnTo>
                  <a:lnTo>
                    <a:pt x="290894" y="113633"/>
                  </a:lnTo>
                  <a:lnTo>
                    <a:pt x="290798" y="113347"/>
                  </a:lnTo>
                  <a:lnTo>
                    <a:pt x="291560" y="113729"/>
                  </a:lnTo>
                  <a:lnTo>
                    <a:pt x="292227" y="113633"/>
                  </a:lnTo>
                  <a:lnTo>
                    <a:pt x="292513" y="113252"/>
                  </a:lnTo>
                  <a:lnTo>
                    <a:pt x="292132" y="112586"/>
                  </a:lnTo>
                  <a:lnTo>
                    <a:pt x="292132" y="112204"/>
                  </a:lnTo>
                  <a:lnTo>
                    <a:pt x="292322" y="112014"/>
                  </a:lnTo>
                  <a:lnTo>
                    <a:pt x="292513" y="111728"/>
                  </a:lnTo>
                  <a:lnTo>
                    <a:pt x="292894" y="111728"/>
                  </a:lnTo>
                  <a:lnTo>
                    <a:pt x="293275" y="112204"/>
                  </a:lnTo>
                  <a:lnTo>
                    <a:pt x="294037" y="112490"/>
                  </a:lnTo>
                  <a:lnTo>
                    <a:pt x="294704" y="112490"/>
                  </a:lnTo>
                  <a:lnTo>
                    <a:pt x="294989" y="112014"/>
                  </a:lnTo>
                  <a:lnTo>
                    <a:pt x="295180" y="111824"/>
                  </a:lnTo>
                  <a:lnTo>
                    <a:pt x="295656" y="111728"/>
                  </a:lnTo>
                  <a:lnTo>
                    <a:pt x="296608" y="111728"/>
                  </a:lnTo>
                  <a:lnTo>
                    <a:pt x="297466" y="110204"/>
                  </a:lnTo>
                  <a:lnTo>
                    <a:pt x="297085" y="109823"/>
                  </a:lnTo>
                  <a:lnTo>
                    <a:pt x="297275" y="109442"/>
                  </a:lnTo>
                  <a:lnTo>
                    <a:pt x="297561" y="109157"/>
                  </a:lnTo>
                  <a:lnTo>
                    <a:pt x="297942" y="108966"/>
                  </a:lnTo>
                  <a:lnTo>
                    <a:pt x="298513" y="108966"/>
                  </a:lnTo>
                  <a:lnTo>
                    <a:pt x="298418" y="108585"/>
                  </a:lnTo>
                  <a:lnTo>
                    <a:pt x="298228" y="107823"/>
                  </a:lnTo>
                  <a:lnTo>
                    <a:pt x="298132" y="107442"/>
                  </a:lnTo>
                  <a:lnTo>
                    <a:pt x="298895" y="107728"/>
                  </a:lnTo>
                  <a:lnTo>
                    <a:pt x="298704" y="106871"/>
                  </a:lnTo>
                  <a:lnTo>
                    <a:pt x="298228" y="106394"/>
                  </a:lnTo>
                  <a:lnTo>
                    <a:pt x="297561" y="106204"/>
                  </a:lnTo>
                  <a:lnTo>
                    <a:pt x="296704" y="106204"/>
                  </a:lnTo>
                  <a:lnTo>
                    <a:pt x="296704" y="105823"/>
                  </a:lnTo>
                  <a:lnTo>
                    <a:pt x="297466" y="105442"/>
                  </a:lnTo>
                  <a:lnTo>
                    <a:pt x="298323" y="105251"/>
                  </a:lnTo>
                  <a:lnTo>
                    <a:pt x="298990" y="105537"/>
                  </a:lnTo>
                  <a:lnTo>
                    <a:pt x="299180" y="106680"/>
                  </a:lnTo>
                  <a:lnTo>
                    <a:pt x="299561" y="106299"/>
                  </a:lnTo>
                  <a:lnTo>
                    <a:pt x="299847" y="107061"/>
                  </a:lnTo>
                  <a:lnTo>
                    <a:pt x="300228" y="107061"/>
                  </a:lnTo>
                  <a:lnTo>
                    <a:pt x="300133" y="106299"/>
                  </a:lnTo>
                  <a:lnTo>
                    <a:pt x="300038" y="106108"/>
                  </a:lnTo>
                  <a:lnTo>
                    <a:pt x="299847" y="105823"/>
                  </a:lnTo>
                  <a:lnTo>
                    <a:pt x="299847" y="105442"/>
                  </a:lnTo>
                  <a:lnTo>
                    <a:pt x="300228" y="105061"/>
                  </a:lnTo>
                  <a:lnTo>
                    <a:pt x="300514" y="105061"/>
                  </a:lnTo>
                  <a:lnTo>
                    <a:pt x="300514" y="106108"/>
                  </a:lnTo>
                  <a:lnTo>
                    <a:pt x="300704" y="106871"/>
                  </a:lnTo>
                  <a:lnTo>
                    <a:pt x="301085" y="107251"/>
                  </a:lnTo>
                  <a:lnTo>
                    <a:pt x="301752" y="106966"/>
                  </a:lnTo>
                  <a:lnTo>
                    <a:pt x="302133" y="105442"/>
                  </a:lnTo>
                  <a:lnTo>
                    <a:pt x="302514" y="104966"/>
                  </a:lnTo>
                  <a:lnTo>
                    <a:pt x="302800" y="105918"/>
                  </a:lnTo>
                  <a:lnTo>
                    <a:pt x="303181" y="105918"/>
                  </a:lnTo>
                  <a:lnTo>
                    <a:pt x="303562" y="105442"/>
                  </a:lnTo>
                  <a:lnTo>
                    <a:pt x="303657" y="105251"/>
                  </a:lnTo>
                  <a:lnTo>
                    <a:pt x="303562" y="104870"/>
                  </a:lnTo>
                  <a:lnTo>
                    <a:pt x="304324" y="105061"/>
                  </a:lnTo>
                  <a:lnTo>
                    <a:pt x="304990" y="105346"/>
                  </a:lnTo>
                  <a:lnTo>
                    <a:pt x="305467" y="105823"/>
                  </a:lnTo>
                  <a:lnTo>
                    <a:pt x="305657" y="106585"/>
                  </a:lnTo>
                  <a:lnTo>
                    <a:pt x="305753" y="106775"/>
                  </a:lnTo>
                  <a:lnTo>
                    <a:pt x="305848" y="106966"/>
                  </a:lnTo>
                  <a:lnTo>
                    <a:pt x="305943" y="107251"/>
                  </a:lnTo>
                  <a:lnTo>
                    <a:pt x="306038" y="107728"/>
                  </a:lnTo>
                  <a:lnTo>
                    <a:pt x="305943" y="107918"/>
                  </a:lnTo>
                  <a:lnTo>
                    <a:pt x="305657" y="108204"/>
                  </a:lnTo>
                  <a:lnTo>
                    <a:pt x="305371" y="108585"/>
                  </a:lnTo>
                  <a:lnTo>
                    <a:pt x="305371" y="109157"/>
                  </a:lnTo>
                  <a:lnTo>
                    <a:pt x="306133" y="110014"/>
                  </a:lnTo>
                  <a:lnTo>
                    <a:pt x="307086" y="109347"/>
                  </a:lnTo>
                  <a:lnTo>
                    <a:pt x="308229" y="108204"/>
                  </a:lnTo>
                  <a:lnTo>
                    <a:pt x="309372" y="107633"/>
                  </a:lnTo>
                  <a:lnTo>
                    <a:pt x="306896" y="105061"/>
                  </a:lnTo>
                  <a:lnTo>
                    <a:pt x="306229" y="104870"/>
                  </a:lnTo>
                  <a:lnTo>
                    <a:pt x="304419" y="102870"/>
                  </a:lnTo>
                  <a:lnTo>
                    <a:pt x="302895" y="101727"/>
                  </a:lnTo>
                  <a:lnTo>
                    <a:pt x="302228" y="101060"/>
                  </a:lnTo>
                  <a:lnTo>
                    <a:pt x="301657" y="100108"/>
                  </a:lnTo>
                  <a:lnTo>
                    <a:pt x="301371" y="99441"/>
                  </a:lnTo>
                  <a:lnTo>
                    <a:pt x="300990" y="98870"/>
                  </a:lnTo>
                  <a:lnTo>
                    <a:pt x="299847" y="98393"/>
                  </a:lnTo>
                  <a:lnTo>
                    <a:pt x="298037" y="97917"/>
                  </a:lnTo>
                  <a:lnTo>
                    <a:pt x="297085" y="97822"/>
                  </a:lnTo>
                  <a:lnTo>
                    <a:pt x="296323" y="97822"/>
                  </a:lnTo>
                  <a:lnTo>
                    <a:pt x="295561" y="98108"/>
                  </a:lnTo>
                  <a:lnTo>
                    <a:pt x="293465" y="99632"/>
                  </a:lnTo>
                  <a:lnTo>
                    <a:pt x="292513" y="100013"/>
                  </a:lnTo>
                  <a:lnTo>
                    <a:pt x="289370" y="100679"/>
                  </a:lnTo>
                  <a:lnTo>
                    <a:pt x="288322" y="100679"/>
                  </a:lnTo>
                  <a:lnTo>
                    <a:pt x="286131" y="100393"/>
                  </a:lnTo>
                  <a:lnTo>
                    <a:pt x="285179" y="100489"/>
                  </a:lnTo>
                  <a:lnTo>
                    <a:pt x="284797" y="100775"/>
                  </a:lnTo>
                  <a:lnTo>
                    <a:pt x="284321" y="101632"/>
                  </a:lnTo>
                  <a:lnTo>
                    <a:pt x="283845" y="101917"/>
                  </a:lnTo>
                  <a:lnTo>
                    <a:pt x="283369" y="101917"/>
                  </a:lnTo>
                  <a:lnTo>
                    <a:pt x="282797" y="101822"/>
                  </a:lnTo>
                  <a:lnTo>
                    <a:pt x="281845" y="101441"/>
                  </a:lnTo>
                  <a:lnTo>
                    <a:pt x="281178" y="101060"/>
                  </a:lnTo>
                  <a:lnTo>
                    <a:pt x="280988" y="99060"/>
                  </a:lnTo>
                  <a:lnTo>
                    <a:pt x="280416" y="98203"/>
                  </a:lnTo>
                  <a:lnTo>
                    <a:pt x="279368" y="97917"/>
                  </a:lnTo>
                  <a:lnTo>
                    <a:pt x="278511" y="98298"/>
                  </a:lnTo>
                  <a:lnTo>
                    <a:pt x="277082" y="99822"/>
                  </a:lnTo>
                  <a:lnTo>
                    <a:pt x="275272" y="100965"/>
                  </a:lnTo>
                  <a:lnTo>
                    <a:pt x="274511" y="100203"/>
                  </a:lnTo>
                  <a:lnTo>
                    <a:pt x="274320" y="100013"/>
                  </a:lnTo>
                  <a:lnTo>
                    <a:pt x="272891" y="95917"/>
                  </a:lnTo>
                  <a:lnTo>
                    <a:pt x="271272" y="94202"/>
                  </a:lnTo>
                  <a:lnTo>
                    <a:pt x="269748" y="94393"/>
                  </a:lnTo>
                  <a:lnTo>
                    <a:pt x="268033" y="94964"/>
                  </a:lnTo>
                  <a:lnTo>
                    <a:pt x="265938" y="94393"/>
                  </a:lnTo>
                  <a:lnTo>
                    <a:pt x="261842" y="90773"/>
                  </a:lnTo>
                  <a:lnTo>
                    <a:pt x="260318" y="89821"/>
                  </a:lnTo>
                  <a:lnTo>
                    <a:pt x="258128" y="89345"/>
                  </a:lnTo>
                  <a:lnTo>
                    <a:pt x="256985" y="88963"/>
                  </a:lnTo>
                  <a:lnTo>
                    <a:pt x="256222" y="88201"/>
                  </a:lnTo>
                  <a:lnTo>
                    <a:pt x="256127" y="87058"/>
                  </a:lnTo>
                  <a:lnTo>
                    <a:pt x="256699" y="86201"/>
                  </a:lnTo>
                  <a:lnTo>
                    <a:pt x="257461" y="85344"/>
                  </a:lnTo>
                  <a:lnTo>
                    <a:pt x="257937" y="84392"/>
                  </a:lnTo>
                  <a:lnTo>
                    <a:pt x="257937" y="83249"/>
                  </a:lnTo>
                  <a:lnTo>
                    <a:pt x="257365" y="82391"/>
                  </a:lnTo>
                  <a:lnTo>
                    <a:pt x="256413" y="81915"/>
                  </a:lnTo>
                  <a:lnTo>
                    <a:pt x="255365" y="81915"/>
                  </a:lnTo>
                  <a:lnTo>
                    <a:pt x="254413" y="82296"/>
                  </a:lnTo>
                  <a:lnTo>
                    <a:pt x="253555" y="82772"/>
                  </a:lnTo>
                  <a:lnTo>
                    <a:pt x="252603" y="82963"/>
                  </a:lnTo>
                  <a:lnTo>
                    <a:pt x="251460" y="82391"/>
                  </a:lnTo>
                  <a:lnTo>
                    <a:pt x="250793" y="81534"/>
                  </a:lnTo>
                  <a:lnTo>
                    <a:pt x="250317" y="80772"/>
                  </a:lnTo>
                  <a:lnTo>
                    <a:pt x="249650" y="80200"/>
                  </a:lnTo>
                  <a:lnTo>
                    <a:pt x="248412" y="79915"/>
                  </a:lnTo>
                  <a:lnTo>
                    <a:pt x="246221" y="80010"/>
                  </a:lnTo>
                  <a:lnTo>
                    <a:pt x="245269" y="79915"/>
                  </a:lnTo>
                  <a:lnTo>
                    <a:pt x="244221" y="79343"/>
                  </a:lnTo>
                  <a:lnTo>
                    <a:pt x="243935" y="79058"/>
                  </a:lnTo>
                  <a:lnTo>
                    <a:pt x="243554" y="78486"/>
                  </a:lnTo>
                  <a:lnTo>
                    <a:pt x="243269" y="78296"/>
                  </a:lnTo>
                  <a:lnTo>
                    <a:pt x="242506" y="78010"/>
                  </a:lnTo>
                  <a:lnTo>
                    <a:pt x="242125" y="78105"/>
                  </a:lnTo>
                  <a:lnTo>
                    <a:pt x="240411" y="80010"/>
                  </a:lnTo>
                  <a:lnTo>
                    <a:pt x="239649" y="80582"/>
                  </a:lnTo>
                  <a:lnTo>
                    <a:pt x="238792" y="80582"/>
                  </a:lnTo>
                  <a:lnTo>
                    <a:pt x="238506" y="80200"/>
                  </a:lnTo>
                  <a:lnTo>
                    <a:pt x="238315" y="79724"/>
                  </a:lnTo>
                  <a:lnTo>
                    <a:pt x="238220" y="79153"/>
                  </a:lnTo>
                  <a:lnTo>
                    <a:pt x="238220" y="78676"/>
                  </a:lnTo>
                  <a:lnTo>
                    <a:pt x="239268" y="76009"/>
                  </a:lnTo>
                  <a:lnTo>
                    <a:pt x="239554" y="74676"/>
                  </a:lnTo>
                  <a:lnTo>
                    <a:pt x="239554" y="73152"/>
                  </a:lnTo>
                  <a:lnTo>
                    <a:pt x="239458" y="72962"/>
                  </a:lnTo>
                  <a:lnTo>
                    <a:pt x="238982" y="72390"/>
                  </a:lnTo>
                  <a:lnTo>
                    <a:pt x="238887" y="72104"/>
                  </a:lnTo>
                  <a:lnTo>
                    <a:pt x="238887" y="71628"/>
                  </a:lnTo>
                  <a:lnTo>
                    <a:pt x="239078" y="70675"/>
                  </a:lnTo>
                  <a:lnTo>
                    <a:pt x="239078" y="70295"/>
                  </a:lnTo>
                  <a:lnTo>
                    <a:pt x="238792" y="69628"/>
                  </a:lnTo>
                  <a:lnTo>
                    <a:pt x="238411" y="69056"/>
                  </a:lnTo>
                  <a:lnTo>
                    <a:pt x="238125" y="68389"/>
                  </a:lnTo>
                  <a:lnTo>
                    <a:pt x="237935" y="67532"/>
                  </a:lnTo>
                  <a:lnTo>
                    <a:pt x="238601" y="66675"/>
                  </a:lnTo>
                  <a:lnTo>
                    <a:pt x="239078" y="66199"/>
                  </a:lnTo>
                  <a:lnTo>
                    <a:pt x="239173" y="65627"/>
                  </a:lnTo>
                  <a:lnTo>
                    <a:pt x="237935" y="61436"/>
                  </a:lnTo>
                  <a:lnTo>
                    <a:pt x="237649" y="60674"/>
                  </a:lnTo>
                  <a:lnTo>
                    <a:pt x="236791" y="59912"/>
                  </a:lnTo>
                  <a:lnTo>
                    <a:pt x="234696" y="59817"/>
                  </a:lnTo>
                  <a:lnTo>
                    <a:pt x="233553" y="59436"/>
                  </a:lnTo>
                  <a:lnTo>
                    <a:pt x="232791" y="58674"/>
                  </a:lnTo>
                  <a:lnTo>
                    <a:pt x="232505" y="57817"/>
                  </a:lnTo>
                  <a:lnTo>
                    <a:pt x="232410" y="55721"/>
                  </a:lnTo>
                  <a:lnTo>
                    <a:pt x="232315" y="55340"/>
                  </a:lnTo>
                  <a:lnTo>
                    <a:pt x="232029" y="54007"/>
                  </a:lnTo>
                  <a:lnTo>
                    <a:pt x="232029" y="53435"/>
                  </a:lnTo>
                  <a:lnTo>
                    <a:pt x="232220" y="52768"/>
                  </a:lnTo>
                  <a:lnTo>
                    <a:pt x="232791" y="51911"/>
                  </a:lnTo>
                  <a:lnTo>
                    <a:pt x="232981" y="51435"/>
                  </a:lnTo>
                  <a:lnTo>
                    <a:pt x="234220" y="45625"/>
                  </a:lnTo>
                  <a:lnTo>
                    <a:pt x="234696" y="44482"/>
                  </a:lnTo>
                  <a:lnTo>
                    <a:pt x="235267" y="43815"/>
                  </a:lnTo>
                  <a:lnTo>
                    <a:pt x="236315" y="43720"/>
                  </a:lnTo>
                  <a:lnTo>
                    <a:pt x="236982" y="44482"/>
                  </a:lnTo>
                  <a:lnTo>
                    <a:pt x="237554" y="45434"/>
                  </a:lnTo>
                  <a:lnTo>
                    <a:pt x="238411" y="46101"/>
                  </a:lnTo>
                  <a:lnTo>
                    <a:pt x="239554" y="46101"/>
                  </a:lnTo>
                  <a:lnTo>
                    <a:pt x="240221" y="45529"/>
                  </a:lnTo>
                  <a:lnTo>
                    <a:pt x="241173" y="42577"/>
                  </a:lnTo>
                  <a:lnTo>
                    <a:pt x="241554" y="41720"/>
                  </a:lnTo>
                  <a:lnTo>
                    <a:pt x="242697" y="39910"/>
                  </a:lnTo>
                  <a:lnTo>
                    <a:pt x="243173" y="38862"/>
                  </a:lnTo>
                  <a:lnTo>
                    <a:pt x="243364" y="37052"/>
                  </a:lnTo>
                  <a:lnTo>
                    <a:pt x="243745" y="36004"/>
                  </a:lnTo>
                  <a:lnTo>
                    <a:pt x="244412" y="35433"/>
                  </a:lnTo>
                  <a:lnTo>
                    <a:pt x="246126" y="34385"/>
                  </a:lnTo>
                  <a:lnTo>
                    <a:pt x="246507" y="33718"/>
                  </a:lnTo>
                  <a:lnTo>
                    <a:pt x="246031" y="32957"/>
                  </a:lnTo>
                  <a:lnTo>
                    <a:pt x="244888" y="32861"/>
                  </a:lnTo>
                  <a:lnTo>
                    <a:pt x="243649" y="32957"/>
                  </a:lnTo>
                  <a:lnTo>
                    <a:pt x="242888" y="32957"/>
                  </a:lnTo>
                  <a:lnTo>
                    <a:pt x="242888" y="32861"/>
                  </a:lnTo>
                  <a:lnTo>
                    <a:pt x="242030" y="31337"/>
                  </a:lnTo>
                  <a:lnTo>
                    <a:pt x="240411" y="30099"/>
                  </a:lnTo>
                  <a:lnTo>
                    <a:pt x="239839" y="29337"/>
                  </a:lnTo>
                  <a:lnTo>
                    <a:pt x="239458" y="28956"/>
                  </a:lnTo>
                  <a:lnTo>
                    <a:pt x="238887" y="28861"/>
                  </a:lnTo>
                  <a:lnTo>
                    <a:pt x="238411" y="29051"/>
                  </a:lnTo>
                  <a:lnTo>
                    <a:pt x="238030" y="29813"/>
                  </a:lnTo>
                  <a:lnTo>
                    <a:pt x="237649" y="30004"/>
                  </a:lnTo>
                  <a:lnTo>
                    <a:pt x="236506" y="29813"/>
                  </a:lnTo>
                  <a:lnTo>
                    <a:pt x="235934" y="29146"/>
                  </a:lnTo>
                  <a:lnTo>
                    <a:pt x="235553" y="28289"/>
                  </a:lnTo>
                  <a:lnTo>
                    <a:pt x="234982" y="27432"/>
                  </a:lnTo>
                  <a:lnTo>
                    <a:pt x="234220" y="26956"/>
                  </a:lnTo>
                  <a:lnTo>
                    <a:pt x="231553" y="26289"/>
                  </a:lnTo>
                  <a:lnTo>
                    <a:pt x="230696" y="25908"/>
                  </a:lnTo>
                  <a:lnTo>
                    <a:pt x="230029" y="25717"/>
                  </a:lnTo>
                  <a:lnTo>
                    <a:pt x="229553" y="26003"/>
                  </a:lnTo>
                  <a:lnTo>
                    <a:pt x="229362" y="27242"/>
                  </a:lnTo>
                  <a:lnTo>
                    <a:pt x="228505" y="27718"/>
                  </a:lnTo>
                  <a:lnTo>
                    <a:pt x="220980" y="29718"/>
                  </a:lnTo>
                  <a:lnTo>
                    <a:pt x="219932" y="29908"/>
                  </a:lnTo>
                  <a:lnTo>
                    <a:pt x="218885" y="29908"/>
                  </a:lnTo>
                  <a:lnTo>
                    <a:pt x="217741" y="29718"/>
                  </a:lnTo>
                  <a:lnTo>
                    <a:pt x="216598" y="29242"/>
                  </a:lnTo>
                  <a:lnTo>
                    <a:pt x="216217" y="28575"/>
                  </a:lnTo>
                  <a:lnTo>
                    <a:pt x="216027" y="26479"/>
                  </a:lnTo>
                  <a:lnTo>
                    <a:pt x="214979" y="24479"/>
                  </a:lnTo>
                  <a:lnTo>
                    <a:pt x="213265" y="23432"/>
                  </a:lnTo>
                  <a:lnTo>
                    <a:pt x="211264" y="22955"/>
                  </a:lnTo>
                  <a:lnTo>
                    <a:pt x="208407" y="22574"/>
                  </a:lnTo>
                  <a:lnTo>
                    <a:pt x="204311" y="22860"/>
                  </a:lnTo>
                  <a:lnTo>
                    <a:pt x="203835" y="23146"/>
                  </a:lnTo>
                  <a:lnTo>
                    <a:pt x="202978" y="24860"/>
                  </a:lnTo>
                  <a:lnTo>
                    <a:pt x="202311" y="25241"/>
                  </a:lnTo>
                  <a:lnTo>
                    <a:pt x="201454" y="25527"/>
                  </a:lnTo>
                  <a:lnTo>
                    <a:pt x="199835" y="25717"/>
                  </a:lnTo>
                  <a:lnTo>
                    <a:pt x="199358" y="25622"/>
                  </a:lnTo>
                  <a:lnTo>
                    <a:pt x="198501" y="25337"/>
                  </a:lnTo>
                  <a:lnTo>
                    <a:pt x="197929" y="25432"/>
                  </a:lnTo>
                  <a:lnTo>
                    <a:pt x="197644" y="25717"/>
                  </a:lnTo>
                  <a:lnTo>
                    <a:pt x="197453" y="26194"/>
                  </a:lnTo>
                  <a:lnTo>
                    <a:pt x="197263" y="26575"/>
                  </a:lnTo>
                  <a:lnTo>
                    <a:pt x="196787" y="26765"/>
                  </a:lnTo>
                  <a:lnTo>
                    <a:pt x="195834" y="26003"/>
                  </a:lnTo>
                  <a:lnTo>
                    <a:pt x="192881" y="22670"/>
                  </a:lnTo>
                  <a:lnTo>
                    <a:pt x="192214" y="21622"/>
                  </a:lnTo>
                  <a:lnTo>
                    <a:pt x="192214" y="21622"/>
                  </a:lnTo>
                  <a:lnTo>
                    <a:pt x="192214" y="21622"/>
                  </a:lnTo>
                  <a:lnTo>
                    <a:pt x="192214" y="21622"/>
                  </a:lnTo>
                  <a:lnTo>
                    <a:pt x="191357" y="20479"/>
                  </a:lnTo>
                  <a:lnTo>
                    <a:pt x="190786" y="20193"/>
                  </a:lnTo>
                  <a:lnTo>
                    <a:pt x="190214" y="20003"/>
                  </a:lnTo>
                  <a:lnTo>
                    <a:pt x="189547" y="19717"/>
                  </a:lnTo>
                  <a:lnTo>
                    <a:pt x="188595" y="18669"/>
                  </a:lnTo>
                  <a:lnTo>
                    <a:pt x="188023" y="18288"/>
                  </a:lnTo>
                  <a:lnTo>
                    <a:pt x="186690" y="18288"/>
                  </a:lnTo>
                  <a:lnTo>
                    <a:pt x="185166" y="17812"/>
                  </a:lnTo>
                  <a:lnTo>
                    <a:pt x="181451" y="17621"/>
                  </a:lnTo>
                  <a:lnTo>
                    <a:pt x="180689" y="17336"/>
                  </a:lnTo>
                  <a:lnTo>
                    <a:pt x="180022" y="16478"/>
                  </a:lnTo>
                  <a:lnTo>
                    <a:pt x="179832" y="15430"/>
                  </a:lnTo>
                  <a:lnTo>
                    <a:pt x="179832" y="15145"/>
                  </a:lnTo>
                  <a:lnTo>
                    <a:pt x="179832" y="13049"/>
                  </a:lnTo>
                  <a:lnTo>
                    <a:pt x="179451" y="11906"/>
                  </a:lnTo>
                  <a:lnTo>
                    <a:pt x="179070" y="11430"/>
                  </a:lnTo>
                  <a:lnTo>
                    <a:pt x="178879" y="11144"/>
                  </a:lnTo>
                  <a:lnTo>
                    <a:pt x="176594" y="9620"/>
                  </a:lnTo>
                  <a:lnTo>
                    <a:pt x="176117" y="8954"/>
                  </a:lnTo>
                  <a:lnTo>
                    <a:pt x="175070" y="6763"/>
                  </a:lnTo>
                  <a:lnTo>
                    <a:pt x="175070" y="6763"/>
                  </a:lnTo>
                  <a:lnTo>
                    <a:pt x="174403" y="5525"/>
                  </a:lnTo>
                  <a:lnTo>
                    <a:pt x="174117" y="5239"/>
                  </a:lnTo>
                  <a:lnTo>
                    <a:pt x="173546" y="4953"/>
                  </a:lnTo>
                  <a:lnTo>
                    <a:pt x="173164" y="5048"/>
                  </a:lnTo>
                  <a:lnTo>
                    <a:pt x="172783" y="5239"/>
                  </a:lnTo>
                  <a:lnTo>
                    <a:pt x="172307" y="5239"/>
                  </a:lnTo>
                  <a:lnTo>
                    <a:pt x="171545" y="4858"/>
                  </a:lnTo>
                  <a:lnTo>
                    <a:pt x="170688" y="4286"/>
                  </a:lnTo>
                  <a:lnTo>
                    <a:pt x="169831" y="3524"/>
                  </a:lnTo>
                  <a:lnTo>
                    <a:pt x="169164" y="2762"/>
                  </a:lnTo>
                  <a:lnTo>
                    <a:pt x="168783" y="1714"/>
                  </a:lnTo>
                  <a:lnTo>
                    <a:pt x="168592" y="667"/>
                  </a:lnTo>
                  <a:lnTo>
                    <a:pt x="168212" y="0"/>
                  </a:lnTo>
                  <a:lnTo>
                    <a:pt x="167259" y="0"/>
                  </a:lnTo>
                  <a:lnTo>
                    <a:pt x="166592" y="381"/>
                  </a:lnTo>
                  <a:lnTo>
                    <a:pt x="164782" y="2000"/>
                  </a:lnTo>
                  <a:lnTo>
                    <a:pt x="164306" y="2572"/>
                  </a:lnTo>
                  <a:lnTo>
                    <a:pt x="163925" y="3620"/>
                  </a:lnTo>
                  <a:lnTo>
                    <a:pt x="163735" y="4667"/>
                  </a:lnTo>
                  <a:lnTo>
                    <a:pt x="163354" y="5620"/>
                  </a:lnTo>
                  <a:lnTo>
                    <a:pt x="162496" y="6287"/>
                  </a:lnTo>
                  <a:lnTo>
                    <a:pt x="161925" y="6382"/>
                  </a:lnTo>
                  <a:lnTo>
                    <a:pt x="161544" y="6287"/>
                  </a:lnTo>
                  <a:lnTo>
                    <a:pt x="161258" y="6096"/>
                  </a:lnTo>
                  <a:lnTo>
                    <a:pt x="160877" y="6001"/>
                  </a:lnTo>
                  <a:lnTo>
                    <a:pt x="160687" y="5905"/>
                  </a:lnTo>
                  <a:lnTo>
                    <a:pt x="160306" y="5620"/>
                  </a:lnTo>
                  <a:lnTo>
                    <a:pt x="160211" y="5525"/>
                  </a:lnTo>
                  <a:lnTo>
                    <a:pt x="159925" y="5620"/>
                  </a:lnTo>
                  <a:lnTo>
                    <a:pt x="159829" y="5810"/>
                  </a:lnTo>
                  <a:lnTo>
                    <a:pt x="159734" y="6096"/>
                  </a:lnTo>
                  <a:lnTo>
                    <a:pt x="159544" y="6287"/>
                  </a:lnTo>
                  <a:lnTo>
                    <a:pt x="155257" y="7525"/>
                  </a:lnTo>
                  <a:lnTo>
                    <a:pt x="154496" y="7811"/>
                  </a:lnTo>
                  <a:lnTo>
                    <a:pt x="152876" y="8954"/>
                  </a:lnTo>
                  <a:lnTo>
                    <a:pt x="151066" y="9906"/>
                  </a:lnTo>
                  <a:lnTo>
                    <a:pt x="149162" y="11621"/>
                  </a:lnTo>
                  <a:lnTo>
                    <a:pt x="148590" y="11906"/>
                  </a:lnTo>
                  <a:lnTo>
                    <a:pt x="147828" y="11811"/>
                  </a:lnTo>
                  <a:lnTo>
                    <a:pt x="146399" y="10954"/>
                  </a:lnTo>
                  <a:lnTo>
                    <a:pt x="145637" y="10858"/>
                  </a:lnTo>
                  <a:lnTo>
                    <a:pt x="145066" y="11335"/>
                  </a:lnTo>
                  <a:lnTo>
                    <a:pt x="144875" y="12192"/>
                  </a:lnTo>
                  <a:lnTo>
                    <a:pt x="144780" y="13145"/>
                  </a:lnTo>
                  <a:lnTo>
                    <a:pt x="144589" y="13907"/>
                  </a:lnTo>
                  <a:lnTo>
                    <a:pt x="143256" y="15050"/>
                  </a:lnTo>
                  <a:lnTo>
                    <a:pt x="141922" y="15240"/>
                  </a:lnTo>
                  <a:lnTo>
                    <a:pt x="141256" y="15812"/>
                  </a:lnTo>
                  <a:lnTo>
                    <a:pt x="142780" y="23241"/>
                  </a:lnTo>
                  <a:lnTo>
                    <a:pt x="142875" y="24384"/>
                  </a:lnTo>
                  <a:lnTo>
                    <a:pt x="142685" y="24955"/>
                  </a:lnTo>
                  <a:lnTo>
                    <a:pt x="140113" y="26575"/>
                  </a:lnTo>
                  <a:lnTo>
                    <a:pt x="139541" y="27242"/>
                  </a:lnTo>
                  <a:lnTo>
                    <a:pt x="137731" y="29813"/>
                  </a:lnTo>
                  <a:lnTo>
                    <a:pt x="137065" y="30480"/>
                  </a:lnTo>
                  <a:lnTo>
                    <a:pt x="136303" y="30956"/>
                  </a:lnTo>
                  <a:lnTo>
                    <a:pt x="135350" y="31337"/>
                  </a:lnTo>
                  <a:lnTo>
                    <a:pt x="134303" y="31433"/>
                  </a:lnTo>
                  <a:lnTo>
                    <a:pt x="132493" y="30861"/>
                  </a:lnTo>
                  <a:lnTo>
                    <a:pt x="131445" y="30766"/>
                  </a:lnTo>
                  <a:lnTo>
                    <a:pt x="131159" y="30956"/>
                  </a:lnTo>
                  <a:lnTo>
                    <a:pt x="130588" y="31623"/>
                  </a:lnTo>
                  <a:lnTo>
                    <a:pt x="130302" y="31718"/>
                  </a:lnTo>
                  <a:lnTo>
                    <a:pt x="129826" y="31623"/>
                  </a:lnTo>
                  <a:lnTo>
                    <a:pt x="129540" y="31433"/>
                  </a:lnTo>
                  <a:lnTo>
                    <a:pt x="129349" y="31242"/>
                  </a:lnTo>
                  <a:lnTo>
                    <a:pt x="129064" y="31051"/>
                  </a:lnTo>
                  <a:lnTo>
                    <a:pt x="128873" y="30766"/>
                  </a:lnTo>
                  <a:lnTo>
                    <a:pt x="128969" y="30480"/>
                  </a:lnTo>
                  <a:lnTo>
                    <a:pt x="128969" y="30194"/>
                  </a:lnTo>
                  <a:lnTo>
                    <a:pt x="128492" y="30099"/>
                  </a:lnTo>
                  <a:lnTo>
                    <a:pt x="128397" y="30289"/>
                  </a:lnTo>
                  <a:lnTo>
                    <a:pt x="127445" y="31337"/>
                  </a:lnTo>
                  <a:lnTo>
                    <a:pt x="124015" y="34195"/>
                  </a:lnTo>
                  <a:lnTo>
                    <a:pt x="122968" y="35338"/>
                  </a:lnTo>
                  <a:lnTo>
                    <a:pt x="118396" y="38291"/>
                  </a:lnTo>
                  <a:lnTo>
                    <a:pt x="118015" y="38481"/>
                  </a:lnTo>
                  <a:lnTo>
                    <a:pt x="117253" y="38576"/>
                  </a:lnTo>
                  <a:lnTo>
                    <a:pt x="116491" y="38195"/>
                  </a:lnTo>
                  <a:lnTo>
                    <a:pt x="115348" y="37529"/>
                  </a:lnTo>
                  <a:lnTo>
                    <a:pt x="112490" y="36195"/>
                  </a:lnTo>
                  <a:lnTo>
                    <a:pt x="111823" y="35433"/>
                  </a:lnTo>
                  <a:lnTo>
                    <a:pt x="111442" y="34290"/>
                  </a:lnTo>
                  <a:lnTo>
                    <a:pt x="111442" y="33052"/>
                  </a:lnTo>
                  <a:lnTo>
                    <a:pt x="111633" y="31813"/>
                  </a:lnTo>
                  <a:lnTo>
                    <a:pt x="112109" y="30671"/>
                  </a:lnTo>
                  <a:lnTo>
                    <a:pt x="110680" y="30671"/>
                  </a:lnTo>
                  <a:lnTo>
                    <a:pt x="106204" y="32290"/>
                  </a:lnTo>
                  <a:lnTo>
                    <a:pt x="104680" y="32385"/>
                  </a:lnTo>
                  <a:lnTo>
                    <a:pt x="104013" y="32575"/>
                  </a:lnTo>
                  <a:lnTo>
                    <a:pt x="103251" y="33052"/>
                  </a:lnTo>
                  <a:lnTo>
                    <a:pt x="102870" y="33528"/>
                  </a:lnTo>
                  <a:lnTo>
                    <a:pt x="102203" y="34671"/>
                  </a:lnTo>
                  <a:lnTo>
                    <a:pt x="101727" y="35147"/>
                  </a:lnTo>
                  <a:lnTo>
                    <a:pt x="100584" y="36671"/>
                  </a:lnTo>
                  <a:lnTo>
                    <a:pt x="100108" y="38291"/>
                  </a:lnTo>
                  <a:lnTo>
                    <a:pt x="99727" y="41720"/>
                  </a:lnTo>
                  <a:lnTo>
                    <a:pt x="99536" y="42577"/>
                  </a:lnTo>
                  <a:lnTo>
                    <a:pt x="98870" y="44291"/>
                  </a:lnTo>
                  <a:lnTo>
                    <a:pt x="98584" y="45149"/>
                  </a:lnTo>
                  <a:lnTo>
                    <a:pt x="98584" y="46006"/>
                  </a:lnTo>
                  <a:lnTo>
                    <a:pt x="98679" y="46768"/>
                  </a:lnTo>
                  <a:lnTo>
                    <a:pt x="98584" y="47530"/>
                  </a:lnTo>
                  <a:lnTo>
                    <a:pt x="98012" y="48196"/>
                  </a:lnTo>
                  <a:lnTo>
                    <a:pt x="97250" y="48673"/>
                  </a:lnTo>
                  <a:lnTo>
                    <a:pt x="96774" y="48101"/>
                  </a:lnTo>
                  <a:lnTo>
                    <a:pt x="96203" y="47625"/>
                  </a:lnTo>
                  <a:lnTo>
                    <a:pt x="95440" y="47434"/>
                  </a:lnTo>
                  <a:lnTo>
                    <a:pt x="94964" y="47149"/>
                  </a:lnTo>
                  <a:lnTo>
                    <a:pt x="94202" y="45720"/>
                  </a:lnTo>
                  <a:lnTo>
                    <a:pt x="93726" y="45149"/>
                  </a:lnTo>
                  <a:lnTo>
                    <a:pt x="93440" y="45053"/>
                  </a:lnTo>
                  <a:lnTo>
                    <a:pt x="92583" y="44958"/>
                  </a:lnTo>
                  <a:lnTo>
                    <a:pt x="92297" y="44863"/>
                  </a:lnTo>
                  <a:lnTo>
                    <a:pt x="91059" y="43529"/>
                  </a:lnTo>
                  <a:lnTo>
                    <a:pt x="90678" y="43339"/>
                  </a:lnTo>
                  <a:lnTo>
                    <a:pt x="90297" y="42958"/>
                  </a:lnTo>
                  <a:lnTo>
                    <a:pt x="89249" y="41243"/>
                  </a:lnTo>
                  <a:lnTo>
                    <a:pt x="89059" y="40767"/>
                  </a:lnTo>
                  <a:lnTo>
                    <a:pt x="88487" y="40100"/>
                  </a:lnTo>
                  <a:lnTo>
                    <a:pt x="84868" y="36862"/>
                  </a:lnTo>
                  <a:lnTo>
                    <a:pt x="81248" y="32480"/>
                  </a:lnTo>
                  <a:lnTo>
                    <a:pt x="80677" y="32099"/>
                  </a:lnTo>
                  <a:lnTo>
                    <a:pt x="78391" y="33433"/>
                  </a:lnTo>
                  <a:lnTo>
                    <a:pt x="77629" y="33909"/>
                  </a:lnTo>
                  <a:lnTo>
                    <a:pt x="77248" y="34576"/>
                  </a:lnTo>
                  <a:lnTo>
                    <a:pt x="76962" y="35433"/>
                  </a:lnTo>
                  <a:lnTo>
                    <a:pt x="76486" y="36290"/>
                  </a:lnTo>
                  <a:lnTo>
                    <a:pt x="75343" y="37624"/>
                  </a:lnTo>
                  <a:lnTo>
                    <a:pt x="75247" y="38195"/>
                  </a:lnTo>
                  <a:lnTo>
                    <a:pt x="75533" y="40576"/>
                  </a:lnTo>
                  <a:lnTo>
                    <a:pt x="75629" y="41053"/>
                  </a:lnTo>
                  <a:lnTo>
                    <a:pt x="75343" y="41624"/>
                  </a:lnTo>
                  <a:lnTo>
                    <a:pt x="73628" y="44101"/>
                  </a:lnTo>
                  <a:lnTo>
                    <a:pt x="73057" y="44482"/>
                  </a:lnTo>
                  <a:lnTo>
                    <a:pt x="72104" y="44291"/>
                  </a:lnTo>
                  <a:lnTo>
                    <a:pt x="71438" y="43910"/>
                  </a:lnTo>
                  <a:lnTo>
                    <a:pt x="70104" y="42386"/>
                  </a:lnTo>
                  <a:lnTo>
                    <a:pt x="68199" y="39148"/>
                  </a:lnTo>
                  <a:lnTo>
                    <a:pt x="67818" y="38386"/>
                  </a:lnTo>
                  <a:lnTo>
                    <a:pt x="67723" y="37338"/>
                  </a:lnTo>
                  <a:lnTo>
                    <a:pt x="67818" y="36386"/>
                  </a:lnTo>
                  <a:lnTo>
                    <a:pt x="67723" y="35624"/>
                  </a:lnTo>
                  <a:lnTo>
                    <a:pt x="66961" y="35242"/>
                  </a:lnTo>
                  <a:lnTo>
                    <a:pt x="66485" y="34576"/>
                  </a:lnTo>
                  <a:lnTo>
                    <a:pt x="65913" y="34004"/>
                  </a:lnTo>
                  <a:lnTo>
                    <a:pt x="65341" y="33528"/>
                  </a:lnTo>
                  <a:lnTo>
                    <a:pt x="64675" y="33147"/>
                  </a:lnTo>
                  <a:lnTo>
                    <a:pt x="63437" y="32766"/>
                  </a:lnTo>
                  <a:lnTo>
                    <a:pt x="62770" y="32861"/>
                  </a:lnTo>
                  <a:lnTo>
                    <a:pt x="60674" y="36576"/>
                  </a:lnTo>
                  <a:lnTo>
                    <a:pt x="59722" y="39148"/>
                  </a:lnTo>
                  <a:lnTo>
                    <a:pt x="59341" y="39719"/>
                  </a:lnTo>
                  <a:lnTo>
                    <a:pt x="58483" y="40481"/>
                  </a:lnTo>
                  <a:lnTo>
                    <a:pt x="55340" y="42100"/>
                  </a:lnTo>
                  <a:lnTo>
                    <a:pt x="53912" y="43243"/>
                  </a:lnTo>
                  <a:lnTo>
                    <a:pt x="53340" y="44863"/>
                  </a:lnTo>
                  <a:lnTo>
                    <a:pt x="53435" y="45339"/>
                  </a:lnTo>
                  <a:lnTo>
                    <a:pt x="54102" y="46101"/>
                  </a:lnTo>
                  <a:lnTo>
                    <a:pt x="54197" y="46672"/>
                  </a:lnTo>
                  <a:lnTo>
                    <a:pt x="54007" y="47149"/>
                  </a:lnTo>
                  <a:lnTo>
                    <a:pt x="51340" y="48958"/>
                  </a:lnTo>
                  <a:lnTo>
                    <a:pt x="50482" y="49339"/>
                  </a:lnTo>
                  <a:lnTo>
                    <a:pt x="49625" y="49530"/>
                  </a:lnTo>
                  <a:lnTo>
                    <a:pt x="48863" y="50006"/>
                  </a:lnTo>
                  <a:lnTo>
                    <a:pt x="48863" y="50768"/>
                  </a:lnTo>
                  <a:lnTo>
                    <a:pt x="49054" y="51721"/>
                  </a:lnTo>
                  <a:lnTo>
                    <a:pt x="48863" y="52673"/>
                  </a:lnTo>
                  <a:lnTo>
                    <a:pt x="48006" y="53245"/>
                  </a:lnTo>
                  <a:lnTo>
                    <a:pt x="46958" y="53245"/>
                  </a:lnTo>
                  <a:lnTo>
                    <a:pt x="45911" y="52864"/>
                  </a:lnTo>
                  <a:lnTo>
                    <a:pt x="44196" y="51625"/>
                  </a:lnTo>
                  <a:lnTo>
                    <a:pt x="42291" y="51054"/>
                  </a:lnTo>
                  <a:lnTo>
                    <a:pt x="41434" y="50578"/>
                  </a:lnTo>
                  <a:lnTo>
                    <a:pt x="40957" y="50006"/>
                  </a:lnTo>
                  <a:lnTo>
                    <a:pt x="39148" y="46387"/>
                  </a:lnTo>
                  <a:lnTo>
                    <a:pt x="38862" y="45339"/>
                  </a:lnTo>
                  <a:lnTo>
                    <a:pt x="38481" y="44387"/>
                  </a:lnTo>
                  <a:lnTo>
                    <a:pt x="37814" y="43529"/>
                  </a:lnTo>
                  <a:lnTo>
                    <a:pt x="36862" y="43053"/>
                  </a:lnTo>
                  <a:lnTo>
                    <a:pt x="34671" y="42577"/>
                  </a:lnTo>
                  <a:lnTo>
                    <a:pt x="33623" y="42196"/>
                  </a:lnTo>
                  <a:lnTo>
                    <a:pt x="30480" y="39624"/>
                  </a:lnTo>
                  <a:lnTo>
                    <a:pt x="29432" y="39148"/>
                  </a:lnTo>
                  <a:lnTo>
                    <a:pt x="27337" y="38767"/>
                  </a:lnTo>
                  <a:lnTo>
                    <a:pt x="26289" y="38386"/>
                  </a:lnTo>
                  <a:lnTo>
                    <a:pt x="25908" y="38100"/>
                  </a:lnTo>
                  <a:lnTo>
                    <a:pt x="25146" y="37243"/>
                  </a:lnTo>
                  <a:lnTo>
                    <a:pt x="24860" y="37052"/>
                  </a:lnTo>
                  <a:lnTo>
                    <a:pt x="24289" y="37147"/>
                  </a:lnTo>
                  <a:lnTo>
                    <a:pt x="24003" y="37529"/>
                  </a:lnTo>
                  <a:lnTo>
                    <a:pt x="23717" y="37909"/>
                  </a:lnTo>
                  <a:lnTo>
                    <a:pt x="23336" y="38195"/>
                  </a:lnTo>
                  <a:lnTo>
                    <a:pt x="22098" y="38195"/>
                  </a:lnTo>
                  <a:lnTo>
                    <a:pt x="21717" y="37529"/>
                  </a:lnTo>
                  <a:lnTo>
                    <a:pt x="21622" y="36481"/>
                  </a:lnTo>
                  <a:lnTo>
                    <a:pt x="21050" y="35338"/>
                  </a:lnTo>
                  <a:lnTo>
                    <a:pt x="19907" y="34480"/>
                  </a:lnTo>
                  <a:lnTo>
                    <a:pt x="18479" y="34004"/>
                  </a:lnTo>
                  <a:lnTo>
                    <a:pt x="17145" y="34195"/>
                  </a:lnTo>
                  <a:lnTo>
                    <a:pt x="16288" y="35338"/>
                  </a:lnTo>
                  <a:lnTo>
                    <a:pt x="16288" y="35338"/>
                  </a:lnTo>
                  <a:lnTo>
                    <a:pt x="15716" y="37338"/>
                  </a:lnTo>
                  <a:lnTo>
                    <a:pt x="15335" y="38291"/>
                  </a:lnTo>
                  <a:lnTo>
                    <a:pt x="14669" y="39053"/>
                  </a:lnTo>
                  <a:lnTo>
                    <a:pt x="14097" y="39243"/>
                  </a:lnTo>
                  <a:lnTo>
                    <a:pt x="13525" y="39243"/>
                  </a:lnTo>
                  <a:lnTo>
                    <a:pt x="12954" y="39338"/>
                  </a:lnTo>
                  <a:lnTo>
                    <a:pt x="12573" y="39719"/>
                  </a:lnTo>
                  <a:lnTo>
                    <a:pt x="12573" y="40386"/>
                  </a:lnTo>
                  <a:lnTo>
                    <a:pt x="12954" y="40767"/>
                  </a:lnTo>
                  <a:lnTo>
                    <a:pt x="13430" y="41053"/>
                  </a:lnTo>
                  <a:lnTo>
                    <a:pt x="13716" y="41434"/>
                  </a:lnTo>
                  <a:lnTo>
                    <a:pt x="13906" y="41910"/>
                  </a:lnTo>
                  <a:lnTo>
                    <a:pt x="14002" y="42005"/>
                  </a:lnTo>
                  <a:lnTo>
                    <a:pt x="13621" y="42767"/>
                  </a:lnTo>
                  <a:lnTo>
                    <a:pt x="7048" y="49625"/>
                  </a:lnTo>
                  <a:lnTo>
                    <a:pt x="6477" y="50673"/>
                  </a:lnTo>
                  <a:lnTo>
                    <a:pt x="6191" y="52578"/>
                  </a:lnTo>
                  <a:lnTo>
                    <a:pt x="5905" y="53530"/>
                  </a:lnTo>
                  <a:lnTo>
                    <a:pt x="5239" y="54388"/>
                  </a:lnTo>
                  <a:lnTo>
                    <a:pt x="4477" y="54292"/>
                  </a:lnTo>
                  <a:lnTo>
                    <a:pt x="3620" y="53816"/>
                  </a:lnTo>
                  <a:lnTo>
                    <a:pt x="2477" y="53530"/>
                  </a:lnTo>
                  <a:lnTo>
                    <a:pt x="1524" y="53816"/>
                  </a:lnTo>
                  <a:lnTo>
                    <a:pt x="571" y="54388"/>
                  </a:lnTo>
                  <a:lnTo>
                    <a:pt x="0" y="55150"/>
                  </a:lnTo>
                  <a:lnTo>
                    <a:pt x="381" y="55912"/>
                  </a:lnTo>
                  <a:lnTo>
                    <a:pt x="667" y="56483"/>
                  </a:lnTo>
                  <a:lnTo>
                    <a:pt x="1238" y="58293"/>
                  </a:lnTo>
                  <a:lnTo>
                    <a:pt x="1429" y="58483"/>
                  </a:lnTo>
                  <a:lnTo>
                    <a:pt x="1905" y="58864"/>
                  </a:lnTo>
                  <a:lnTo>
                    <a:pt x="2096" y="59150"/>
                  </a:lnTo>
                  <a:lnTo>
                    <a:pt x="2096" y="59436"/>
                  </a:lnTo>
                  <a:lnTo>
                    <a:pt x="1905" y="60103"/>
                  </a:lnTo>
                  <a:lnTo>
                    <a:pt x="2000" y="60484"/>
                  </a:lnTo>
                  <a:lnTo>
                    <a:pt x="2762" y="61341"/>
                  </a:lnTo>
                  <a:lnTo>
                    <a:pt x="3715" y="62008"/>
                  </a:lnTo>
                  <a:lnTo>
                    <a:pt x="4477" y="62770"/>
                  </a:lnTo>
                  <a:lnTo>
                    <a:pt x="4858" y="63913"/>
                  </a:lnTo>
                  <a:lnTo>
                    <a:pt x="5905" y="64865"/>
                  </a:lnTo>
                  <a:lnTo>
                    <a:pt x="9049" y="66484"/>
                  </a:lnTo>
                  <a:lnTo>
                    <a:pt x="12859" y="70199"/>
                  </a:lnTo>
                  <a:lnTo>
                    <a:pt x="14478" y="71152"/>
                  </a:lnTo>
                  <a:lnTo>
                    <a:pt x="14954" y="71628"/>
                  </a:lnTo>
                  <a:lnTo>
                    <a:pt x="15335" y="72200"/>
                  </a:lnTo>
                  <a:lnTo>
                    <a:pt x="15812" y="73628"/>
                  </a:lnTo>
                  <a:lnTo>
                    <a:pt x="16192" y="74295"/>
                  </a:lnTo>
                  <a:lnTo>
                    <a:pt x="17240" y="75152"/>
                  </a:lnTo>
                  <a:lnTo>
                    <a:pt x="18574" y="75914"/>
                  </a:lnTo>
                  <a:lnTo>
                    <a:pt x="19336" y="76581"/>
                  </a:lnTo>
                  <a:lnTo>
                    <a:pt x="18860" y="77248"/>
                  </a:lnTo>
                  <a:lnTo>
                    <a:pt x="18669" y="77438"/>
                  </a:lnTo>
                  <a:lnTo>
                    <a:pt x="18574" y="77629"/>
                  </a:lnTo>
                  <a:lnTo>
                    <a:pt x="18479" y="77819"/>
                  </a:lnTo>
                  <a:lnTo>
                    <a:pt x="18479" y="78010"/>
                  </a:lnTo>
                  <a:lnTo>
                    <a:pt x="19050" y="80105"/>
                  </a:lnTo>
                  <a:lnTo>
                    <a:pt x="21050" y="81153"/>
                  </a:lnTo>
                  <a:lnTo>
                    <a:pt x="23431" y="81915"/>
                  </a:lnTo>
                  <a:lnTo>
                    <a:pt x="25051" y="83249"/>
                  </a:lnTo>
                  <a:lnTo>
                    <a:pt x="26861" y="87344"/>
                  </a:lnTo>
                  <a:lnTo>
                    <a:pt x="27337" y="89630"/>
                  </a:lnTo>
                  <a:lnTo>
                    <a:pt x="27051" y="92964"/>
                  </a:lnTo>
                  <a:lnTo>
                    <a:pt x="27146" y="94297"/>
                  </a:lnTo>
                  <a:lnTo>
                    <a:pt x="27432" y="95536"/>
                  </a:lnTo>
                  <a:lnTo>
                    <a:pt x="27813" y="96393"/>
                  </a:lnTo>
                  <a:lnTo>
                    <a:pt x="28194" y="96964"/>
                  </a:lnTo>
                  <a:lnTo>
                    <a:pt x="28289" y="97060"/>
                  </a:lnTo>
                  <a:lnTo>
                    <a:pt x="28480" y="96964"/>
                  </a:lnTo>
                  <a:lnTo>
                    <a:pt x="31242" y="96869"/>
                  </a:lnTo>
                  <a:lnTo>
                    <a:pt x="31813" y="96774"/>
                  </a:lnTo>
                  <a:lnTo>
                    <a:pt x="33433" y="95726"/>
                  </a:lnTo>
                  <a:lnTo>
                    <a:pt x="34671" y="94202"/>
                  </a:lnTo>
                  <a:lnTo>
                    <a:pt x="35338" y="92392"/>
                  </a:lnTo>
                  <a:lnTo>
                    <a:pt x="35433" y="87821"/>
                  </a:lnTo>
                  <a:lnTo>
                    <a:pt x="36386" y="86963"/>
                  </a:lnTo>
                  <a:lnTo>
                    <a:pt x="37433" y="87821"/>
                  </a:lnTo>
                  <a:lnTo>
                    <a:pt x="37910" y="90392"/>
                  </a:lnTo>
                  <a:lnTo>
                    <a:pt x="37719" y="92678"/>
                  </a:lnTo>
                  <a:lnTo>
                    <a:pt x="37910" y="93726"/>
                  </a:lnTo>
                  <a:lnTo>
                    <a:pt x="38576" y="94393"/>
                  </a:lnTo>
                  <a:lnTo>
                    <a:pt x="39529" y="94297"/>
                  </a:lnTo>
                  <a:lnTo>
                    <a:pt x="43339" y="92678"/>
                  </a:lnTo>
                  <a:lnTo>
                    <a:pt x="43624" y="92488"/>
                  </a:lnTo>
                  <a:lnTo>
                    <a:pt x="43910" y="92583"/>
                  </a:lnTo>
                  <a:lnTo>
                    <a:pt x="44387" y="93345"/>
                  </a:lnTo>
                  <a:lnTo>
                    <a:pt x="44577" y="93917"/>
                  </a:lnTo>
                  <a:lnTo>
                    <a:pt x="44672" y="94583"/>
                  </a:lnTo>
                  <a:lnTo>
                    <a:pt x="44577" y="98488"/>
                  </a:lnTo>
                  <a:lnTo>
                    <a:pt x="44767" y="99822"/>
                  </a:lnTo>
                  <a:lnTo>
                    <a:pt x="45339" y="101060"/>
                  </a:lnTo>
                  <a:lnTo>
                    <a:pt x="45339" y="101251"/>
                  </a:lnTo>
                  <a:lnTo>
                    <a:pt x="45339" y="101441"/>
                  </a:lnTo>
                  <a:lnTo>
                    <a:pt x="45339" y="101632"/>
                  </a:lnTo>
                  <a:lnTo>
                    <a:pt x="45339" y="101822"/>
                  </a:lnTo>
                  <a:lnTo>
                    <a:pt x="44291" y="102870"/>
                  </a:lnTo>
                  <a:lnTo>
                    <a:pt x="42291" y="105346"/>
                  </a:lnTo>
                  <a:lnTo>
                    <a:pt x="41148" y="106394"/>
                  </a:lnTo>
                  <a:lnTo>
                    <a:pt x="38767" y="110300"/>
                  </a:lnTo>
                  <a:lnTo>
                    <a:pt x="39529" y="109918"/>
                  </a:lnTo>
                  <a:lnTo>
                    <a:pt x="40577" y="109252"/>
                  </a:lnTo>
                  <a:lnTo>
                    <a:pt x="41624" y="108775"/>
                  </a:lnTo>
                  <a:lnTo>
                    <a:pt x="42386" y="108966"/>
                  </a:lnTo>
                  <a:lnTo>
                    <a:pt x="42291" y="109633"/>
                  </a:lnTo>
                  <a:lnTo>
                    <a:pt x="40577" y="112490"/>
                  </a:lnTo>
                  <a:lnTo>
                    <a:pt x="40386" y="113633"/>
                  </a:lnTo>
                  <a:lnTo>
                    <a:pt x="40386" y="116205"/>
                  </a:lnTo>
                  <a:lnTo>
                    <a:pt x="40196" y="117158"/>
                  </a:lnTo>
                  <a:lnTo>
                    <a:pt x="39529" y="117824"/>
                  </a:lnTo>
                  <a:lnTo>
                    <a:pt x="37719" y="118300"/>
                  </a:lnTo>
                  <a:lnTo>
                    <a:pt x="36862" y="118967"/>
                  </a:lnTo>
                  <a:lnTo>
                    <a:pt x="36290" y="120015"/>
                  </a:lnTo>
                  <a:lnTo>
                    <a:pt x="36671" y="120301"/>
                  </a:lnTo>
                  <a:lnTo>
                    <a:pt x="37719" y="120205"/>
                  </a:lnTo>
                  <a:lnTo>
                    <a:pt x="38862" y="120205"/>
                  </a:lnTo>
                  <a:lnTo>
                    <a:pt x="39624" y="120491"/>
                  </a:lnTo>
                  <a:lnTo>
                    <a:pt x="40291" y="120967"/>
                  </a:lnTo>
                  <a:lnTo>
                    <a:pt x="40767" y="121539"/>
                  </a:lnTo>
                  <a:lnTo>
                    <a:pt x="41053" y="122206"/>
                  </a:lnTo>
                  <a:lnTo>
                    <a:pt x="40957" y="122682"/>
                  </a:lnTo>
                  <a:lnTo>
                    <a:pt x="40481" y="123825"/>
                  </a:lnTo>
                  <a:lnTo>
                    <a:pt x="40481" y="124396"/>
                  </a:lnTo>
                  <a:lnTo>
                    <a:pt x="40767" y="124968"/>
                  </a:lnTo>
                  <a:lnTo>
                    <a:pt x="41148" y="125063"/>
                  </a:lnTo>
                  <a:lnTo>
                    <a:pt x="41529" y="125063"/>
                  </a:lnTo>
                  <a:lnTo>
                    <a:pt x="42100" y="125349"/>
                  </a:lnTo>
                  <a:lnTo>
                    <a:pt x="42672" y="126301"/>
                  </a:lnTo>
                  <a:lnTo>
                    <a:pt x="42672" y="126397"/>
                  </a:lnTo>
                  <a:lnTo>
                    <a:pt x="43148" y="128588"/>
                  </a:lnTo>
                  <a:lnTo>
                    <a:pt x="43529" y="129540"/>
                  </a:lnTo>
                  <a:lnTo>
                    <a:pt x="43815" y="130016"/>
                  </a:lnTo>
                  <a:lnTo>
                    <a:pt x="44101" y="130397"/>
                  </a:lnTo>
                  <a:lnTo>
                    <a:pt x="44482" y="130588"/>
                  </a:lnTo>
                  <a:lnTo>
                    <a:pt x="45244" y="130492"/>
                  </a:lnTo>
                  <a:lnTo>
                    <a:pt x="46577" y="131064"/>
                  </a:lnTo>
                  <a:lnTo>
                    <a:pt x="47339" y="132017"/>
                  </a:lnTo>
                  <a:lnTo>
                    <a:pt x="48578" y="134588"/>
                  </a:lnTo>
                  <a:lnTo>
                    <a:pt x="50197" y="138208"/>
                  </a:lnTo>
                  <a:lnTo>
                    <a:pt x="51149" y="139827"/>
                  </a:lnTo>
                  <a:lnTo>
                    <a:pt x="52673" y="141732"/>
                  </a:lnTo>
                  <a:lnTo>
                    <a:pt x="53435" y="142494"/>
                  </a:lnTo>
                  <a:lnTo>
                    <a:pt x="53816" y="142780"/>
                  </a:lnTo>
                  <a:lnTo>
                    <a:pt x="54388" y="143066"/>
                  </a:lnTo>
                  <a:lnTo>
                    <a:pt x="55340" y="143161"/>
                  </a:lnTo>
                  <a:lnTo>
                    <a:pt x="55912" y="143256"/>
                  </a:lnTo>
                  <a:lnTo>
                    <a:pt x="56388" y="143446"/>
                  </a:lnTo>
                  <a:lnTo>
                    <a:pt x="57150" y="143923"/>
                  </a:lnTo>
                  <a:lnTo>
                    <a:pt x="57626" y="144113"/>
                  </a:lnTo>
                  <a:lnTo>
                    <a:pt x="58198" y="144113"/>
                  </a:lnTo>
                  <a:lnTo>
                    <a:pt x="58579" y="144018"/>
                  </a:lnTo>
                  <a:lnTo>
                    <a:pt x="59246" y="143828"/>
                  </a:lnTo>
                  <a:lnTo>
                    <a:pt x="59722" y="143828"/>
                  </a:lnTo>
                  <a:lnTo>
                    <a:pt x="60579" y="144113"/>
                  </a:lnTo>
                  <a:lnTo>
                    <a:pt x="63532" y="145733"/>
                  </a:lnTo>
                  <a:lnTo>
                    <a:pt x="64961" y="146209"/>
                  </a:lnTo>
                  <a:lnTo>
                    <a:pt x="65532" y="146304"/>
                  </a:lnTo>
                  <a:lnTo>
                    <a:pt x="65818" y="146304"/>
                  </a:lnTo>
                  <a:lnTo>
                    <a:pt x="67151" y="145923"/>
                  </a:lnTo>
                  <a:lnTo>
                    <a:pt x="67246" y="145923"/>
                  </a:lnTo>
                  <a:lnTo>
                    <a:pt x="68294" y="145351"/>
                  </a:lnTo>
                  <a:lnTo>
                    <a:pt x="68675" y="144971"/>
                  </a:lnTo>
                  <a:lnTo>
                    <a:pt x="68866" y="144589"/>
                  </a:lnTo>
                  <a:lnTo>
                    <a:pt x="69152" y="144494"/>
                  </a:lnTo>
                  <a:lnTo>
                    <a:pt x="69913" y="144780"/>
                  </a:lnTo>
                  <a:lnTo>
                    <a:pt x="70580" y="145447"/>
                  </a:lnTo>
                  <a:lnTo>
                    <a:pt x="71533" y="147352"/>
                  </a:lnTo>
                  <a:lnTo>
                    <a:pt x="72104" y="148114"/>
                  </a:lnTo>
                  <a:lnTo>
                    <a:pt x="72485" y="148400"/>
                  </a:lnTo>
                  <a:lnTo>
                    <a:pt x="72866" y="148590"/>
                  </a:lnTo>
                  <a:lnTo>
                    <a:pt x="73342" y="148685"/>
                  </a:lnTo>
                  <a:lnTo>
                    <a:pt x="73914" y="148685"/>
                  </a:lnTo>
                  <a:lnTo>
                    <a:pt x="73914" y="148685"/>
                  </a:lnTo>
                  <a:lnTo>
                    <a:pt x="73914" y="148685"/>
                  </a:lnTo>
                  <a:lnTo>
                    <a:pt x="73914" y="148685"/>
                  </a:lnTo>
                  <a:lnTo>
                    <a:pt x="77153" y="149352"/>
                  </a:lnTo>
                  <a:lnTo>
                    <a:pt x="78200" y="149924"/>
                  </a:lnTo>
                  <a:lnTo>
                    <a:pt x="80200" y="152114"/>
                  </a:lnTo>
                  <a:lnTo>
                    <a:pt x="81344" y="153162"/>
                  </a:lnTo>
                  <a:lnTo>
                    <a:pt x="81534" y="153353"/>
                  </a:lnTo>
                  <a:lnTo>
                    <a:pt x="81724" y="153448"/>
                  </a:lnTo>
                  <a:lnTo>
                    <a:pt x="82296" y="153543"/>
                  </a:lnTo>
                  <a:lnTo>
                    <a:pt x="82772" y="153448"/>
                  </a:lnTo>
                  <a:lnTo>
                    <a:pt x="83439" y="153257"/>
                  </a:lnTo>
                  <a:lnTo>
                    <a:pt x="84011" y="152971"/>
                  </a:lnTo>
                  <a:lnTo>
                    <a:pt x="84296" y="152686"/>
                  </a:lnTo>
                  <a:lnTo>
                    <a:pt x="84296" y="152209"/>
                  </a:lnTo>
                  <a:lnTo>
                    <a:pt x="83725" y="151162"/>
                  </a:lnTo>
                  <a:lnTo>
                    <a:pt x="83629" y="150590"/>
                  </a:lnTo>
                  <a:lnTo>
                    <a:pt x="83915" y="149828"/>
                  </a:lnTo>
                  <a:lnTo>
                    <a:pt x="84201" y="149638"/>
                  </a:lnTo>
                  <a:lnTo>
                    <a:pt x="84677" y="149542"/>
                  </a:lnTo>
                  <a:lnTo>
                    <a:pt x="85344" y="149352"/>
                  </a:lnTo>
                  <a:lnTo>
                    <a:pt x="86392" y="148685"/>
                  </a:lnTo>
                  <a:lnTo>
                    <a:pt x="86582" y="148304"/>
                  </a:lnTo>
                  <a:lnTo>
                    <a:pt x="86392" y="147733"/>
                  </a:lnTo>
                  <a:lnTo>
                    <a:pt x="86296" y="146590"/>
                  </a:lnTo>
                  <a:lnTo>
                    <a:pt x="86487" y="145733"/>
                  </a:lnTo>
                  <a:lnTo>
                    <a:pt x="86963" y="144589"/>
                  </a:lnTo>
                  <a:lnTo>
                    <a:pt x="87535" y="143542"/>
                  </a:lnTo>
                  <a:lnTo>
                    <a:pt x="88011" y="142875"/>
                  </a:lnTo>
                  <a:lnTo>
                    <a:pt x="88582" y="142684"/>
                  </a:lnTo>
                  <a:lnTo>
                    <a:pt x="89630" y="142875"/>
                  </a:lnTo>
                  <a:lnTo>
                    <a:pt x="90202" y="142875"/>
                  </a:lnTo>
                  <a:lnTo>
                    <a:pt x="90678" y="142589"/>
                  </a:lnTo>
                  <a:lnTo>
                    <a:pt x="91440" y="141922"/>
                  </a:lnTo>
                  <a:lnTo>
                    <a:pt x="91821" y="141637"/>
                  </a:lnTo>
                  <a:lnTo>
                    <a:pt x="95726" y="140399"/>
                  </a:lnTo>
                  <a:lnTo>
                    <a:pt x="96774" y="139922"/>
                  </a:lnTo>
                  <a:lnTo>
                    <a:pt x="97346" y="139827"/>
                  </a:lnTo>
                  <a:lnTo>
                    <a:pt x="97917" y="139827"/>
                  </a:lnTo>
                  <a:lnTo>
                    <a:pt x="99822" y="139541"/>
                  </a:lnTo>
                  <a:lnTo>
                    <a:pt x="102203" y="136684"/>
                  </a:lnTo>
                  <a:lnTo>
                    <a:pt x="104108" y="136588"/>
                  </a:lnTo>
                  <a:lnTo>
                    <a:pt x="104489" y="136779"/>
                  </a:lnTo>
                  <a:lnTo>
                    <a:pt x="105251" y="137350"/>
                  </a:lnTo>
                  <a:lnTo>
                    <a:pt x="105728" y="137541"/>
                  </a:lnTo>
                  <a:lnTo>
                    <a:pt x="106204" y="137636"/>
                  </a:lnTo>
                  <a:lnTo>
                    <a:pt x="107442" y="137636"/>
                  </a:lnTo>
                  <a:lnTo>
                    <a:pt x="108013" y="137732"/>
                  </a:lnTo>
                  <a:lnTo>
                    <a:pt x="109538" y="138303"/>
                  </a:lnTo>
                  <a:lnTo>
                    <a:pt x="109919" y="138589"/>
                  </a:lnTo>
                  <a:lnTo>
                    <a:pt x="110204" y="139065"/>
                  </a:lnTo>
                  <a:lnTo>
                    <a:pt x="110776" y="140208"/>
                  </a:lnTo>
                  <a:lnTo>
                    <a:pt x="110966" y="140494"/>
                  </a:lnTo>
                  <a:lnTo>
                    <a:pt x="111347" y="140494"/>
                  </a:lnTo>
                  <a:lnTo>
                    <a:pt x="112490" y="140113"/>
                  </a:lnTo>
                  <a:lnTo>
                    <a:pt x="112966" y="140113"/>
                  </a:lnTo>
                  <a:lnTo>
                    <a:pt x="113443" y="140303"/>
                  </a:lnTo>
                  <a:lnTo>
                    <a:pt x="113919" y="140589"/>
                  </a:lnTo>
                  <a:lnTo>
                    <a:pt x="114395" y="140875"/>
                  </a:lnTo>
                  <a:lnTo>
                    <a:pt x="114776" y="141161"/>
                  </a:lnTo>
                  <a:lnTo>
                    <a:pt x="115443" y="142018"/>
                  </a:lnTo>
                  <a:lnTo>
                    <a:pt x="116300" y="143732"/>
                  </a:lnTo>
                  <a:lnTo>
                    <a:pt x="116967" y="144589"/>
                  </a:lnTo>
                  <a:lnTo>
                    <a:pt x="117443" y="144875"/>
                  </a:lnTo>
                  <a:lnTo>
                    <a:pt x="118300" y="145161"/>
                  </a:lnTo>
                  <a:lnTo>
                    <a:pt x="118681" y="145447"/>
                  </a:lnTo>
                  <a:lnTo>
                    <a:pt x="118967" y="145828"/>
                  </a:lnTo>
                  <a:lnTo>
                    <a:pt x="119444" y="146780"/>
                  </a:lnTo>
                  <a:lnTo>
                    <a:pt x="119824" y="147161"/>
                  </a:lnTo>
                  <a:lnTo>
                    <a:pt x="120872" y="147447"/>
                  </a:lnTo>
                  <a:lnTo>
                    <a:pt x="122111" y="147447"/>
                  </a:lnTo>
                  <a:lnTo>
                    <a:pt x="123158" y="147542"/>
                  </a:lnTo>
                  <a:lnTo>
                    <a:pt x="123825" y="148304"/>
                  </a:lnTo>
                  <a:lnTo>
                    <a:pt x="124301" y="150019"/>
                  </a:lnTo>
                  <a:lnTo>
                    <a:pt x="125158" y="150876"/>
                  </a:lnTo>
                  <a:lnTo>
                    <a:pt x="127921" y="152209"/>
                  </a:lnTo>
                  <a:lnTo>
                    <a:pt x="130873" y="153257"/>
                  </a:lnTo>
                  <a:lnTo>
                    <a:pt x="131636" y="154019"/>
                  </a:lnTo>
                  <a:lnTo>
                    <a:pt x="131540" y="154210"/>
                  </a:lnTo>
                  <a:lnTo>
                    <a:pt x="131159" y="155543"/>
                  </a:lnTo>
                  <a:lnTo>
                    <a:pt x="127730" y="160211"/>
                  </a:lnTo>
                  <a:lnTo>
                    <a:pt x="126587" y="161163"/>
                  </a:lnTo>
                  <a:lnTo>
                    <a:pt x="125254" y="161544"/>
                  </a:lnTo>
                  <a:lnTo>
                    <a:pt x="123825" y="161258"/>
                  </a:lnTo>
                  <a:lnTo>
                    <a:pt x="122491" y="160211"/>
                  </a:lnTo>
                  <a:lnTo>
                    <a:pt x="121348" y="162401"/>
                  </a:lnTo>
                  <a:lnTo>
                    <a:pt x="121348" y="162401"/>
                  </a:lnTo>
                  <a:lnTo>
                    <a:pt x="118300" y="164497"/>
                  </a:lnTo>
                  <a:lnTo>
                    <a:pt x="117920" y="165545"/>
                  </a:lnTo>
                  <a:lnTo>
                    <a:pt x="119634" y="166592"/>
                  </a:lnTo>
                  <a:lnTo>
                    <a:pt x="121825" y="167164"/>
                  </a:lnTo>
                  <a:lnTo>
                    <a:pt x="129349" y="166973"/>
                  </a:lnTo>
                  <a:lnTo>
                    <a:pt x="130112" y="167354"/>
                  </a:lnTo>
                  <a:lnTo>
                    <a:pt x="131350" y="169069"/>
                  </a:lnTo>
                  <a:lnTo>
                    <a:pt x="132207" y="169640"/>
                  </a:lnTo>
                  <a:lnTo>
                    <a:pt x="134207" y="170402"/>
                  </a:lnTo>
                  <a:lnTo>
                    <a:pt x="134969" y="170974"/>
                  </a:lnTo>
                  <a:lnTo>
                    <a:pt x="135160" y="171450"/>
                  </a:lnTo>
                  <a:lnTo>
                    <a:pt x="135350" y="172117"/>
                  </a:lnTo>
                  <a:lnTo>
                    <a:pt x="135446" y="172784"/>
                  </a:lnTo>
                  <a:lnTo>
                    <a:pt x="135446" y="173260"/>
                  </a:lnTo>
                  <a:lnTo>
                    <a:pt x="135064" y="174022"/>
                  </a:lnTo>
                  <a:lnTo>
                    <a:pt x="134683" y="174117"/>
                  </a:lnTo>
                  <a:lnTo>
                    <a:pt x="134303" y="174117"/>
                  </a:lnTo>
                  <a:lnTo>
                    <a:pt x="133826" y="174498"/>
                  </a:lnTo>
                  <a:lnTo>
                    <a:pt x="133636" y="175260"/>
                  </a:lnTo>
                  <a:lnTo>
                    <a:pt x="133540" y="176403"/>
                  </a:lnTo>
                  <a:lnTo>
                    <a:pt x="133636" y="177546"/>
                  </a:lnTo>
                  <a:lnTo>
                    <a:pt x="133826" y="178308"/>
                  </a:lnTo>
                  <a:lnTo>
                    <a:pt x="135636" y="179165"/>
                  </a:lnTo>
                  <a:lnTo>
                    <a:pt x="137922" y="178689"/>
                  </a:lnTo>
                  <a:lnTo>
                    <a:pt x="140303" y="177927"/>
                  </a:lnTo>
                  <a:lnTo>
                    <a:pt x="142399" y="177832"/>
                  </a:lnTo>
                  <a:lnTo>
                    <a:pt x="147066" y="180404"/>
                  </a:lnTo>
                  <a:lnTo>
                    <a:pt x="147161" y="180784"/>
                  </a:lnTo>
                  <a:lnTo>
                    <a:pt x="146875" y="181356"/>
                  </a:lnTo>
                  <a:lnTo>
                    <a:pt x="146971" y="182594"/>
                  </a:lnTo>
                  <a:lnTo>
                    <a:pt x="147638" y="183642"/>
                  </a:lnTo>
                  <a:lnTo>
                    <a:pt x="149638" y="184975"/>
                  </a:lnTo>
                  <a:lnTo>
                    <a:pt x="150019" y="185833"/>
                  </a:lnTo>
                  <a:lnTo>
                    <a:pt x="149828" y="186023"/>
                  </a:lnTo>
                  <a:lnTo>
                    <a:pt x="149066" y="186214"/>
                  </a:lnTo>
                  <a:lnTo>
                    <a:pt x="148876" y="186309"/>
                  </a:lnTo>
                  <a:lnTo>
                    <a:pt x="148876" y="186690"/>
                  </a:lnTo>
                  <a:lnTo>
                    <a:pt x="149066" y="187166"/>
                  </a:lnTo>
                  <a:lnTo>
                    <a:pt x="149162" y="188214"/>
                  </a:lnTo>
                  <a:lnTo>
                    <a:pt x="149352" y="188881"/>
                  </a:lnTo>
                  <a:lnTo>
                    <a:pt x="149447" y="189547"/>
                  </a:lnTo>
                  <a:lnTo>
                    <a:pt x="149257" y="190310"/>
                  </a:lnTo>
                  <a:lnTo>
                    <a:pt x="149066" y="190500"/>
                  </a:lnTo>
                  <a:lnTo>
                    <a:pt x="148495" y="190976"/>
                  </a:lnTo>
                  <a:lnTo>
                    <a:pt x="147828" y="191071"/>
                  </a:lnTo>
                  <a:lnTo>
                    <a:pt x="146304" y="190881"/>
                  </a:lnTo>
                  <a:lnTo>
                    <a:pt x="145256" y="191071"/>
                  </a:lnTo>
                  <a:lnTo>
                    <a:pt x="144971" y="191357"/>
                  </a:lnTo>
                  <a:lnTo>
                    <a:pt x="144875" y="191834"/>
                  </a:lnTo>
                  <a:lnTo>
                    <a:pt x="144399" y="192596"/>
                  </a:lnTo>
                  <a:lnTo>
                    <a:pt x="143256" y="193453"/>
                  </a:lnTo>
                  <a:lnTo>
                    <a:pt x="140398" y="195167"/>
                  </a:lnTo>
                  <a:lnTo>
                    <a:pt x="139446" y="196405"/>
                  </a:lnTo>
                  <a:lnTo>
                    <a:pt x="139160" y="197453"/>
                  </a:lnTo>
                  <a:lnTo>
                    <a:pt x="139446" y="197739"/>
                  </a:lnTo>
                  <a:lnTo>
                    <a:pt x="140970" y="197834"/>
                  </a:lnTo>
                  <a:lnTo>
                    <a:pt x="142018" y="198215"/>
                  </a:lnTo>
                  <a:lnTo>
                    <a:pt x="142399" y="198501"/>
                  </a:lnTo>
                  <a:lnTo>
                    <a:pt x="142399" y="198977"/>
                  </a:lnTo>
                  <a:lnTo>
                    <a:pt x="142304" y="199930"/>
                  </a:lnTo>
                  <a:lnTo>
                    <a:pt x="141732" y="201644"/>
                  </a:lnTo>
                  <a:lnTo>
                    <a:pt x="140684" y="202406"/>
                  </a:lnTo>
                  <a:lnTo>
                    <a:pt x="139351" y="202978"/>
                  </a:lnTo>
                  <a:lnTo>
                    <a:pt x="138113" y="204121"/>
                  </a:lnTo>
                  <a:lnTo>
                    <a:pt x="137160" y="204406"/>
                  </a:lnTo>
                  <a:lnTo>
                    <a:pt x="136398" y="204502"/>
                  </a:lnTo>
                  <a:lnTo>
                    <a:pt x="135731" y="204692"/>
                  </a:lnTo>
                  <a:lnTo>
                    <a:pt x="134874" y="205264"/>
                  </a:lnTo>
                  <a:lnTo>
                    <a:pt x="134207" y="206026"/>
                  </a:lnTo>
                  <a:lnTo>
                    <a:pt x="133731" y="206788"/>
                  </a:lnTo>
                  <a:lnTo>
                    <a:pt x="132016" y="211264"/>
                  </a:lnTo>
                  <a:lnTo>
                    <a:pt x="131540" y="211836"/>
                  </a:lnTo>
                  <a:lnTo>
                    <a:pt x="131064" y="211931"/>
                  </a:lnTo>
                  <a:lnTo>
                    <a:pt x="130207" y="211455"/>
                  </a:lnTo>
                  <a:lnTo>
                    <a:pt x="129730" y="211360"/>
                  </a:lnTo>
                  <a:lnTo>
                    <a:pt x="129254" y="211550"/>
                  </a:lnTo>
                  <a:lnTo>
                    <a:pt x="128492" y="212122"/>
                  </a:lnTo>
                  <a:lnTo>
                    <a:pt x="128016" y="212312"/>
                  </a:lnTo>
                  <a:lnTo>
                    <a:pt x="126778" y="212503"/>
                  </a:lnTo>
                  <a:lnTo>
                    <a:pt x="125921" y="212312"/>
                  </a:lnTo>
                  <a:lnTo>
                    <a:pt x="122968" y="210503"/>
                  </a:lnTo>
                  <a:lnTo>
                    <a:pt x="121634" y="209931"/>
                  </a:lnTo>
                  <a:lnTo>
                    <a:pt x="121158" y="209645"/>
                  </a:lnTo>
                  <a:lnTo>
                    <a:pt x="120396" y="208883"/>
                  </a:lnTo>
                  <a:lnTo>
                    <a:pt x="119920" y="208216"/>
                  </a:lnTo>
                  <a:lnTo>
                    <a:pt x="119348" y="207740"/>
                  </a:lnTo>
                  <a:lnTo>
                    <a:pt x="118300" y="207645"/>
                  </a:lnTo>
                  <a:lnTo>
                    <a:pt x="117348" y="207931"/>
                  </a:lnTo>
                  <a:lnTo>
                    <a:pt x="114871" y="209455"/>
                  </a:lnTo>
                  <a:lnTo>
                    <a:pt x="113919" y="207836"/>
                  </a:lnTo>
                  <a:lnTo>
                    <a:pt x="112109" y="207169"/>
                  </a:lnTo>
                  <a:lnTo>
                    <a:pt x="111442" y="206597"/>
                  </a:lnTo>
                  <a:lnTo>
                    <a:pt x="109919" y="206978"/>
                  </a:lnTo>
                  <a:lnTo>
                    <a:pt x="107728" y="207550"/>
                  </a:lnTo>
                  <a:lnTo>
                    <a:pt x="106585" y="207550"/>
                  </a:lnTo>
                  <a:lnTo>
                    <a:pt x="106299" y="207836"/>
                  </a:lnTo>
                  <a:lnTo>
                    <a:pt x="105918" y="208216"/>
                  </a:lnTo>
                  <a:lnTo>
                    <a:pt x="105537" y="209074"/>
                  </a:lnTo>
                  <a:lnTo>
                    <a:pt x="105156" y="209455"/>
                  </a:lnTo>
                  <a:lnTo>
                    <a:pt x="104108" y="209645"/>
                  </a:lnTo>
                  <a:lnTo>
                    <a:pt x="103061" y="209264"/>
                  </a:lnTo>
                  <a:lnTo>
                    <a:pt x="100489" y="207931"/>
                  </a:lnTo>
                  <a:lnTo>
                    <a:pt x="99917" y="207740"/>
                  </a:lnTo>
                  <a:lnTo>
                    <a:pt x="99441" y="207931"/>
                  </a:lnTo>
                  <a:lnTo>
                    <a:pt x="99155" y="208788"/>
                  </a:lnTo>
                  <a:lnTo>
                    <a:pt x="99250" y="209455"/>
                  </a:lnTo>
                  <a:lnTo>
                    <a:pt x="100298" y="212312"/>
                  </a:lnTo>
                  <a:lnTo>
                    <a:pt x="100870" y="213074"/>
                  </a:lnTo>
                  <a:lnTo>
                    <a:pt x="102489" y="214027"/>
                  </a:lnTo>
                  <a:lnTo>
                    <a:pt x="103061" y="214503"/>
                  </a:lnTo>
                  <a:lnTo>
                    <a:pt x="103441" y="215360"/>
                  </a:lnTo>
                  <a:lnTo>
                    <a:pt x="103537" y="216313"/>
                  </a:lnTo>
                  <a:lnTo>
                    <a:pt x="103727" y="217265"/>
                  </a:lnTo>
                  <a:lnTo>
                    <a:pt x="104299" y="218027"/>
                  </a:lnTo>
                  <a:lnTo>
                    <a:pt x="104299" y="218027"/>
                  </a:lnTo>
                  <a:lnTo>
                    <a:pt x="104299" y="218027"/>
                  </a:lnTo>
                  <a:lnTo>
                    <a:pt x="104299" y="218027"/>
                  </a:lnTo>
                  <a:lnTo>
                    <a:pt x="104108" y="218694"/>
                  </a:lnTo>
                  <a:lnTo>
                    <a:pt x="103632" y="218980"/>
                  </a:lnTo>
                  <a:lnTo>
                    <a:pt x="103061" y="219075"/>
                  </a:lnTo>
                  <a:lnTo>
                    <a:pt x="102489" y="219361"/>
                  </a:lnTo>
                  <a:lnTo>
                    <a:pt x="102108" y="219932"/>
                  </a:lnTo>
                  <a:lnTo>
                    <a:pt x="101917" y="221171"/>
                  </a:lnTo>
                  <a:lnTo>
                    <a:pt x="101727" y="221742"/>
                  </a:lnTo>
                  <a:lnTo>
                    <a:pt x="101346" y="222504"/>
                  </a:lnTo>
                  <a:lnTo>
                    <a:pt x="101346" y="222504"/>
                  </a:lnTo>
                  <a:lnTo>
                    <a:pt x="101155" y="222313"/>
                  </a:lnTo>
                  <a:lnTo>
                    <a:pt x="100394" y="222409"/>
                  </a:lnTo>
                  <a:lnTo>
                    <a:pt x="99155" y="222885"/>
                  </a:lnTo>
                  <a:lnTo>
                    <a:pt x="97917" y="223552"/>
                  </a:lnTo>
                  <a:lnTo>
                    <a:pt x="96774" y="223838"/>
                  </a:lnTo>
                  <a:lnTo>
                    <a:pt x="96107" y="224409"/>
                  </a:lnTo>
                  <a:lnTo>
                    <a:pt x="95060" y="226028"/>
                  </a:lnTo>
                  <a:lnTo>
                    <a:pt x="94297" y="226600"/>
                  </a:lnTo>
                  <a:lnTo>
                    <a:pt x="92392" y="227457"/>
                  </a:lnTo>
                  <a:lnTo>
                    <a:pt x="91726" y="228029"/>
                  </a:lnTo>
                  <a:lnTo>
                    <a:pt x="91249" y="228981"/>
                  </a:lnTo>
                  <a:lnTo>
                    <a:pt x="91821" y="229267"/>
                  </a:lnTo>
                  <a:lnTo>
                    <a:pt x="92773" y="229267"/>
                  </a:lnTo>
                  <a:lnTo>
                    <a:pt x="93631" y="229362"/>
                  </a:lnTo>
                  <a:lnTo>
                    <a:pt x="94297" y="230696"/>
                  </a:lnTo>
                  <a:lnTo>
                    <a:pt x="94583" y="231077"/>
                  </a:lnTo>
                  <a:lnTo>
                    <a:pt x="94964" y="231362"/>
                  </a:lnTo>
                  <a:lnTo>
                    <a:pt x="96298" y="232029"/>
                  </a:lnTo>
                  <a:lnTo>
                    <a:pt x="97822" y="233172"/>
                  </a:lnTo>
                  <a:lnTo>
                    <a:pt x="97917" y="233172"/>
                  </a:lnTo>
                  <a:lnTo>
                    <a:pt x="99060" y="232696"/>
                  </a:lnTo>
                  <a:lnTo>
                    <a:pt x="100203" y="232601"/>
                  </a:lnTo>
                  <a:lnTo>
                    <a:pt x="101251" y="232886"/>
                  </a:lnTo>
                  <a:lnTo>
                    <a:pt x="107061" y="235553"/>
                  </a:lnTo>
                  <a:lnTo>
                    <a:pt x="109156" y="236982"/>
                  </a:lnTo>
                  <a:lnTo>
                    <a:pt x="109728" y="237554"/>
                  </a:lnTo>
                  <a:lnTo>
                    <a:pt x="109919" y="238696"/>
                  </a:lnTo>
                  <a:lnTo>
                    <a:pt x="109919" y="239649"/>
                  </a:lnTo>
                  <a:lnTo>
                    <a:pt x="110395" y="240125"/>
                  </a:lnTo>
                  <a:lnTo>
                    <a:pt x="111919" y="239649"/>
                  </a:lnTo>
                  <a:lnTo>
                    <a:pt x="112966" y="239935"/>
                  </a:lnTo>
                  <a:lnTo>
                    <a:pt x="112966" y="239935"/>
                  </a:lnTo>
                  <a:lnTo>
                    <a:pt x="113729" y="240506"/>
                  </a:lnTo>
                  <a:lnTo>
                    <a:pt x="114395" y="241268"/>
                  </a:lnTo>
                  <a:lnTo>
                    <a:pt x="115253" y="241935"/>
                  </a:lnTo>
                  <a:lnTo>
                    <a:pt x="116300" y="242411"/>
                  </a:lnTo>
                  <a:lnTo>
                    <a:pt x="117157" y="242697"/>
                  </a:lnTo>
                  <a:lnTo>
                    <a:pt x="118015" y="243078"/>
                  </a:lnTo>
                  <a:lnTo>
                    <a:pt x="118872" y="243840"/>
                  </a:lnTo>
                  <a:lnTo>
                    <a:pt x="120396" y="246126"/>
                  </a:lnTo>
                  <a:lnTo>
                    <a:pt x="121063" y="246602"/>
                  </a:lnTo>
                  <a:lnTo>
                    <a:pt x="122015" y="246793"/>
                  </a:lnTo>
                  <a:lnTo>
                    <a:pt x="123635" y="246602"/>
                  </a:lnTo>
                  <a:lnTo>
                    <a:pt x="124587" y="246888"/>
                  </a:lnTo>
                  <a:lnTo>
                    <a:pt x="125444" y="247460"/>
                  </a:lnTo>
                  <a:lnTo>
                    <a:pt x="126111" y="248126"/>
                  </a:lnTo>
                  <a:lnTo>
                    <a:pt x="127921" y="250888"/>
                  </a:lnTo>
                  <a:lnTo>
                    <a:pt x="128588" y="251460"/>
                  </a:lnTo>
                  <a:lnTo>
                    <a:pt x="130397" y="252413"/>
                  </a:lnTo>
                  <a:lnTo>
                    <a:pt x="131159" y="252984"/>
                  </a:lnTo>
                  <a:lnTo>
                    <a:pt x="132588" y="254413"/>
                  </a:lnTo>
                  <a:lnTo>
                    <a:pt x="133350" y="254984"/>
                  </a:lnTo>
                  <a:lnTo>
                    <a:pt x="133921" y="255175"/>
                  </a:lnTo>
                  <a:lnTo>
                    <a:pt x="134969" y="255270"/>
                  </a:lnTo>
                  <a:lnTo>
                    <a:pt x="135446" y="255461"/>
                  </a:lnTo>
                  <a:lnTo>
                    <a:pt x="135731" y="255746"/>
                  </a:lnTo>
                  <a:lnTo>
                    <a:pt x="136303" y="256699"/>
                  </a:lnTo>
                  <a:lnTo>
                    <a:pt x="136684" y="257080"/>
                  </a:lnTo>
                  <a:lnTo>
                    <a:pt x="137255" y="257270"/>
                  </a:lnTo>
                  <a:lnTo>
                    <a:pt x="139446" y="257556"/>
                  </a:lnTo>
                  <a:lnTo>
                    <a:pt x="141446" y="258223"/>
                  </a:lnTo>
                  <a:lnTo>
                    <a:pt x="142208" y="258318"/>
                  </a:lnTo>
                  <a:lnTo>
                    <a:pt x="145256" y="258032"/>
                  </a:lnTo>
                  <a:lnTo>
                    <a:pt x="146685" y="258413"/>
                  </a:lnTo>
                  <a:lnTo>
                    <a:pt x="147161" y="259747"/>
                  </a:lnTo>
                  <a:lnTo>
                    <a:pt x="147733" y="260318"/>
                  </a:lnTo>
                  <a:lnTo>
                    <a:pt x="148685" y="260604"/>
                  </a:lnTo>
                  <a:lnTo>
                    <a:pt x="149733" y="260604"/>
                  </a:lnTo>
                  <a:lnTo>
                    <a:pt x="150590" y="260318"/>
                  </a:lnTo>
                  <a:lnTo>
                    <a:pt x="151447" y="260509"/>
                  </a:lnTo>
                  <a:lnTo>
                    <a:pt x="154114" y="262033"/>
                  </a:lnTo>
                  <a:lnTo>
                    <a:pt x="155353" y="262509"/>
                  </a:lnTo>
                  <a:lnTo>
                    <a:pt x="156020" y="262509"/>
                  </a:lnTo>
                  <a:lnTo>
                    <a:pt x="156591" y="262319"/>
                  </a:lnTo>
                  <a:lnTo>
                    <a:pt x="157163" y="262223"/>
                  </a:lnTo>
                  <a:lnTo>
                    <a:pt x="157829" y="262414"/>
                  </a:lnTo>
                  <a:lnTo>
                    <a:pt x="159353" y="264890"/>
                  </a:lnTo>
                  <a:lnTo>
                    <a:pt x="160496" y="265652"/>
                  </a:lnTo>
                  <a:lnTo>
                    <a:pt x="160877" y="266129"/>
                  </a:lnTo>
                  <a:lnTo>
                    <a:pt x="160877" y="266986"/>
                  </a:lnTo>
                  <a:lnTo>
                    <a:pt x="160496" y="267938"/>
                  </a:lnTo>
                  <a:lnTo>
                    <a:pt x="159925" y="268034"/>
                  </a:lnTo>
                  <a:lnTo>
                    <a:pt x="159353" y="267843"/>
                  </a:lnTo>
                  <a:lnTo>
                    <a:pt x="158687" y="267938"/>
                  </a:lnTo>
                  <a:lnTo>
                    <a:pt x="157924" y="268891"/>
                  </a:lnTo>
                  <a:lnTo>
                    <a:pt x="157258" y="270510"/>
                  </a:lnTo>
                  <a:lnTo>
                    <a:pt x="156496" y="273558"/>
                  </a:lnTo>
                  <a:lnTo>
                    <a:pt x="156210" y="275844"/>
                  </a:lnTo>
                  <a:lnTo>
                    <a:pt x="156781" y="277368"/>
                  </a:lnTo>
                  <a:lnTo>
                    <a:pt x="158020" y="278511"/>
                  </a:lnTo>
                  <a:lnTo>
                    <a:pt x="159639" y="279749"/>
                  </a:lnTo>
                  <a:lnTo>
                    <a:pt x="160591" y="280702"/>
                  </a:lnTo>
                  <a:lnTo>
                    <a:pt x="160591" y="281369"/>
                  </a:lnTo>
                  <a:lnTo>
                    <a:pt x="160306" y="282130"/>
                  </a:lnTo>
                  <a:lnTo>
                    <a:pt x="160306" y="283273"/>
                  </a:lnTo>
                  <a:lnTo>
                    <a:pt x="160782" y="284036"/>
                  </a:lnTo>
                  <a:lnTo>
                    <a:pt x="163354" y="285655"/>
                  </a:lnTo>
                  <a:lnTo>
                    <a:pt x="163639" y="286036"/>
                  </a:lnTo>
                  <a:lnTo>
                    <a:pt x="164116" y="286893"/>
                  </a:lnTo>
                  <a:lnTo>
                    <a:pt x="164497" y="287179"/>
                  </a:lnTo>
                  <a:lnTo>
                    <a:pt x="165068" y="287369"/>
                  </a:lnTo>
                  <a:lnTo>
                    <a:pt x="165640" y="287274"/>
                  </a:lnTo>
                  <a:lnTo>
                    <a:pt x="167069" y="287084"/>
                  </a:lnTo>
                  <a:lnTo>
                    <a:pt x="167354" y="286893"/>
                  </a:lnTo>
                  <a:lnTo>
                    <a:pt x="167545" y="286893"/>
                  </a:lnTo>
                  <a:lnTo>
                    <a:pt x="167926" y="287464"/>
                  </a:lnTo>
                  <a:lnTo>
                    <a:pt x="168021" y="288036"/>
                  </a:lnTo>
                  <a:lnTo>
                    <a:pt x="167640" y="289370"/>
                  </a:lnTo>
                  <a:lnTo>
                    <a:pt x="167640" y="290036"/>
                  </a:lnTo>
                  <a:lnTo>
                    <a:pt x="168212" y="290798"/>
                  </a:lnTo>
                  <a:lnTo>
                    <a:pt x="169069" y="291370"/>
                  </a:lnTo>
                  <a:lnTo>
                    <a:pt x="170021" y="291751"/>
                  </a:lnTo>
                  <a:lnTo>
                    <a:pt x="170879" y="291941"/>
                  </a:lnTo>
                  <a:lnTo>
                    <a:pt x="171260" y="292132"/>
                  </a:lnTo>
                  <a:lnTo>
                    <a:pt x="171355" y="292322"/>
                  </a:lnTo>
                  <a:lnTo>
                    <a:pt x="171450" y="292418"/>
                  </a:lnTo>
                  <a:lnTo>
                    <a:pt x="171926" y="292132"/>
                  </a:lnTo>
                  <a:lnTo>
                    <a:pt x="172117" y="291751"/>
                  </a:lnTo>
                  <a:lnTo>
                    <a:pt x="172403" y="290513"/>
                  </a:lnTo>
                  <a:lnTo>
                    <a:pt x="172688" y="290036"/>
                  </a:lnTo>
                  <a:lnTo>
                    <a:pt x="173641" y="289655"/>
                  </a:lnTo>
                  <a:lnTo>
                    <a:pt x="174784" y="289751"/>
                  </a:lnTo>
                  <a:lnTo>
                    <a:pt x="175831" y="290227"/>
                  </a:lnTo>
                  <a:lnTo>
                    <a:pt x="176594" y="290894"/>
                  </a:lnTo>
                  <a:lnTo>
                    <a:pt x="176879" y="291370"/>
                  </a:lnTo>
                  <a:lnTo>
                    <a:pt x="177260" y="292894"/>
                  </a:lnTo>
                  <a:lnTo>
                    <a:pt x="177260" y="293275"/>
                  </a:lnTo>
                  <a:lnTo>
                    <a:pt x="177165" y="293561"/>
                  </a:lnTo>
                  <a:lnTo>
                    <a:pt x="177070" y="293751"/>
                  </a:lnTo>
                  <a:lnTo>
                    <a:pt x="177070" y="293846"/>
                  </a:lnTo>
                  <a:lnTo>
                    <a:pt x="177355" y="294037"/>
                  </a:lnTo>
                  <a:lnTo>
                    <a:pt x="177927" y="294132"/>
                  </a:lnTo>
                  <a:lnTo>
                    <a:pt x="178117" y="294322"/>
                  </a:lnTo>
                  <a:lnTo>
                    <a:pt x="178975" y="296323"/>
                  </a:lnTo>
                  <a:lnTo>
                    <a:pt x="179356" y="296704"/>
                  </a:lnTo>
                  <a:lnTo>
                    <a:pt x="180308" y="297180"/>
                  </a:lnTo>
                  <a:lnTo>
                    <a:pt x="180785" y="297561"/>
                  </a:lnTo>
                  <a:lnTo>
                    <a:pt x="181070" y="298132"/>
                  </a:lnTo>
                  <a:lnTo>
                    <a:pt x="181261" y="299371"/>
                  </a:lnTo>
                  <a:lnTo>
                    <a:pt x="181451" y="299942"/>
                  </a:lnTo>
                  <a:lnTo>
                    <a:pt x="181832" y="300323"/>
                  </a:lnTo>
                  <a:lnTo>
                    <a:pt x="183071" y="300990"/>
                  </a:lnTo>
                  <a:lnTo>
                    <a:pt x="183071" y="300990"/>
                  </a:lnTo>
                  <a:lnTo>
                    <a:pt x="183832" y="302419"/>
                  </a:lnTo>
                  <a:lnTo>
                    <a:pt x="183928" y="302705"/>
                  </a:lnTo>
                  <a:lnTo>
                    <a:pt x="183261" y="306896"/>
                  </a:lnTo>
                  <a:lnTo>
                    <a:pt x="183832" y="308801"/>
                  </a:lnTo>
                  <a:lnTo>
                    <a:pt x="185833" y="310705"/>
                  </a:lnTo>
                  <a:lnTo>
                    <a:pt x="187166" y="313277"/>
                  </a:lnTo>
                  <a:lnTo>
                    <a:pt x="188309" y="314896"/>
                  </a:lnTo>
                  <a:lnTo>
                    <a:pt x="188786" y="315754"/>
                  </a:lnTo>
                  <a:lnTo>
                    <a:pt x="189452" y="317849"/>
                  </a:lnTo>
                  <a:lnTo>
                    <a:pt x="189929" y="318706"/>
                  </a:lnTo>
                  <a:lnTo>
                    <a:pt x="190595" y="319183"/>
                  </a:lnTo>
                  <a:lnTo>
                    <a:pt x="193357" y="320421"/>
                  </a:lnTo>
                  <a:lnTo>
                    <a:pt x="195072" y="321564"/>
                  </a:lnTo>
                  <a:lnTo>
                    <a:pt x="196405" y="322897"/>
                  </a:lnTo>
                  <a:lnTo>
                    <a:pt x="199835" y="327374"/>
                  </a:lnTo>
                  <a:lnTo>
                    <a:pt x="200978" y="328517"/>
                  </a:lnTo>
                  <a:lnTo>
                    <a:pt x="200978" y="328517"/>
                  </a:lnTo>
                  <a:lnTo>
                    <a:pt x="205549" y="334042"/>
                  </a:lnTo>
                  <a:lnTo>
                    <a:pt x="214313" y="341566"/>
                  </a:lnTo>
                  <a:lnTo>
                    <a:pt x="215455" y="342138"/>
                  </a:lnTo>
                  <a:lnTo>
                    <a:pt x="216217" y="342233"/>
                  </a:lnTo>
                  <a:lnTo>
                    <a:pt x="216789" y="341852"/>
                  </a:lnTo>
                  <a:lnTo>
                    <a:pt x="217551" y="341090"/>
                  </a:lnTo>
                  <a:lnTo>
                    <a:pt x="217837" y="340614"/>
                  </a:lnTo>
                  <a:lnTo>
                    <a:pt x="217932" y="340138"/>
                  </a:lnTo>
                  <a:lnTo>
                    <a:pt x="218218" y="339757"/>
                  </a:lnTo>
                  <a:lnTo>
                    <a:pt x="218885" y="339757"/>
                  </a:lnTo>
                  <a:lnTo>
                    <a:pt x="219551" y="340043"/>
                  </a:lnTo>
                  <a:lnTo>
                    <a:pt x="219646" y="340519"/>
                  </a:lnTo>
                  <a:lnTo>
                    <a:pt x="219551" y="341090"/>
                  </a:lnTo>
                  <a:lnTo>
                    <a:pt x="219646" y="341757"/>
                  </a:lnTo>
                  <a:lnTo>
                    <a:pt x="219932" y="342138"/>
                  </a:lnTo>
                  <a:lnTo>
                    <a:pt x="220694" y="342900"/>
                  </a:lnTo>
                  <a:lnTo>
                    <a:pt x="220885" y="343186"/>
                  </a:lnTo>
                  <a:lnTo>
                    <a:pt x="220885" y="343662"/>
                  </a:lnTo>
                  <a:lnTo>
                    <a:pt x="220504" y="344519"/>
                  </a:lnTo>
                  <a:lnTo>
                    <a:pt x="220504" y="345091"/>
                  </a:lnTo>
                  <a:lnTo>
                    <a:pt x="220789" y="345948"/>
                  </a:lnTo>
                  <a:lnTo>
                    <a:pt x="222409" y="348615"/>
                  </a:lnTo>
                  <a:lnTo>
                    <a:pt x="224980" y="350996"/>
                  </a:lnTo>
                  <a:lnTo>
                    <a:pt x="225552" y="351949"/>
                  </a:lnTo>
                  <a:lnTo>
                    <a:pt x="225552" y="352235"/>
                  </a:lnTo>
                  <a:lnTo>
                    <a:pt x="225171" y="352806"/>
                  </a:lnTo>
                  <a:lnTo>
                    <a:pt x="225171" y="353092"/>
                  </a:lnTo>
                  <a:lnTo>
                    <a:pt x="226028" y="354902"/>
                  </a:lnTo>
                  <a:lnTo>
                    <a:pt x="226314" y="355378"/>
                  </a:lnTo>
                  <a:lnTo>
                    <a:pt x="226409" y="355854"/>
                  </a:lnTo>
                  <a:lnTo>
                    <a:pt x="226409" y="355854"/>
                  </a:lnTo>
                  <a:lnTo>
                    <a:pt x="226886" y="356235"/>
                  </a:lnTo>
                  <a:lnTo>
                    <a:pt x="227743" y="356711"/>
                  </a:lnTo>
                  <a:lnTo>
                    <a:pt x="228790" y="357092"/>
                  </a:lnTo>
                  <a:lnTo>
                    <a:pt x="229648" y="357283"/>
                  </a:lnTo>
                  <a:lnTo>
                    <a:pt x="230886" y="357664"/>
                  </a:lnTo>
                  <a:lnTo>
                    <a:pt x="232315" y="356235"/>
                  </a:lnTo>
                  <a:lnTo>
                    <a:pt x="232791" y="357188"/>
                  </a:lnTo>
                  <a:lnTo>
                    <a:pt x="232791" y="358426"/>
                  </a:lnTo>
                  <a:lnTo>
                    <a:pt x="232886" y="372999"/>
                  </a:lnTo>
                  <a:lnTo>
                    <a:pt x="233172" y="374332"/>
                  </a:lnTo>
                  <a:lnTo>
                    <a:pt x="233648" y="375476"/>
                  </a:lnTo>
                  <a:lnTo>
                    <a:pt x="234887" y="376809"/>
                  </a:lnTo>
                  <a:lnTo>
                    <a:pt x="235934" y="377380"/>
                  </a:lnTo>
                  <a:lnTo>
                    <a:pt x="236982" y="377857"/>
                  </a:lnTo>
                  <a:lnTo>
                    <a:pt x="237649" y="377952"/>
                  </a:lnTo>
                  <a:lnTo>
                    <a:pt x="238411" y="378333"/>
                  </a:lnTo>
                  <a:lnTo>
                    <a:pt x="238601" y="379000"/>
                  </a:lnTo>
                  <a:lnTo>
                    <a:pt x="238315" y="381953"/>
                  </a:lnTo>
                  <a:lnTo>
                    <a:pt x="238411" y="382619"/>
                  </a:lnTo>
                  <a:lnTo>
                    <a:pt x="239173" y="384810"/>
                  </a:lnTo>
                  <a:lnTo>
                    <a:pt x="240030" y="386239"/>
                  </a:lnTo>
                  <a:lnTo>
                    <a:pt x="241173" y="387096"/>
                  </a:lnTo>
                  <a:lnTo>
                    <a:pt x="242697" y="386810"/>
                  </a:lnTo>
                  <a:lnTo>
                    <a:pt x="242697" y="387382"/>
                  </a:lnTo>
                  <a:lnTo>
                    <a:pt x="242888" y="387668"/>
                  </a:lnTo>
                  <a:lnTo>
                    <a:pt x="243269" y="387668"/>
                  </a:lnTo>
                  <a:lnTo>
                    <a:pt x="243745" y="387477"/>
                  </a:lnTo>
                  <a:lnTo>
                    <a:pt x="244221" y="387096"/>
                  </a:lnTo>
                  <a:lnTo>
                    <a:pt x="244221" y="387096"/>
                  </a:lnTo>
                  <a:lnTo>
                    <a:pt x="244316" y="386715"/>
                  </a:lnTo>
                  <a:lnTo>
                    <a:pt x="244316" y="386334"/>
                  </a:lnTo>
                  <a:lnTo>
                    <a:pt x="244602" y="385858"/>
                  </a:lnTo>
                  <a:lnTo>
                    <a:pt x="246031" y="384905"/>
                  </a:lnTo>
                  <a:lnTo>
                    <a:pt x="246602" y="384334"/>
                  </a:lnTo>
                  <a:lnTo>
                    <a:pt x="246793" y="383381"/>
                  </a:lnTo>
                  <a:lnTo>
                    <a:pt x="247936" y="381476"/>
                  </a:lnTo>
                  <a:lnTo>
                    <a:pt x="249174" y="381571"/>
                  </a:lnTo>
                  <a:lnTo>
                    <a:pt x="250127" y="383000"/>
                  </a:lnTo>
                  <a:lnTo>
                    <a:pt x="250317" y="385191"/>
                  </a:lnTo>
                  <a:lnTo>
                    <a:pt x="250127" y="387001"/>
                  </a:lnTo>
                  <a:lnTo>
                    <a:pt x="250031" y="387096"/>
                  </a:lnTo>
                  <a:lnTo>
                    <a:pt x="249841" y="387287"/>
                  </a:lnTo>
                  <a:lnTo>
                    <a:pt x="249746" y="387477"/>
                  </a:lnTo>
                  <a:lnTo>
                    <a:pt x="249746" y="387763"/>
                  </a:lnTo>
                  <a:lnTo>
                    <a:pt x="249936" y="387953"/>
                  </a:lnTo>
                  <a:lnTo>
                    <a:pt x="250317" y="387858"/>
                  </a:lnTo>
                  <a:lnTo>
                    <a:pt x="250698" y="387668"/>
                  </a:lnTo>
                  <a:lnTo>
                    <a:pt x="250888" y="387668"/>
                  </a:lnTo>
                  <a:lnTo>
                    <a:pt x="251555" y="389191"/>
                  </a:lnTo>
                  <a:lnTo>
                    <a:pt x="252031" y="389858"/>
                  </a:lnTo>
                  <a:lnTo>
                    <a:pt x="252984" y="390620"/>
                  </a:lnTo>
                  <a:lnTo>
                    <a:pt x="254317" y="391287"/>
                  </a:lnTo>
                  <a:lnTo>
                    <a:pt x="254698" y="391573"/>
                  </a:lnTo>
                  <a:lnTo>
                    <a:pt x="254984" y="392144"/>
                  </a:lnTo>
                  <a:lnTo>
                    <a:pt x="255175" y="393382"/>
                  </a:lnTo>
                  <a:lnTo>
                    <a:pt x="255270" y="393763"/>
                  </a:lnTo>
                  <a:lnTo>
                    <a:pt x="255841" y="394145"/>
                  </a:lnTo>
                  <a:lnTo>
                    <a:pt x="256508" y="394240"/>
                  </a:lnTo>
                  <a:lnTo>
                    <a:pt x="258318" y="394145"/>
                  </a:lnTo>
                  <a:lnTo>
                    <a:pt x="260413" y="394335"/>
                  </a:lnTo>
                  <a:lnTo>
                    <a:pt x="261175" y="394621"/>
                  </a:lnTo>
                  <a:lnTo>
                    <a:pt x="261271" y="394621"/>
                  </a:lnTo>
                  <a:lnTo>
                    <a:pt x="262223" y="395097"/>
                  </a:lnTo>
                  <a:lnTo>
                    <a:pt x="263271" y="395859"/>
                  </a:lnTo>
                  <a:lnTo>
                    <a:pt x="263747" y="396526"/>
                  </a:lnTo>
                  <a:lnTo>
                    <a:pt x="264319" y="399479"/>
                  </a:lnTo>
                  <a:lnTo>
                    <a:pt x="264605" y="400145"/>
                  </a:lnTo>
                  <a:lnTo>
                    <a:pt x="264700" y="400336"/>
                  </a:lnTo>
                  <a:lnTo>
                    <a:pt x="264986" y="400717"/>
                  </a:lnTo>
                  <a:lnTo>
                    <a:pt x="265652" y="401288"/>
                  </a:lnTo>
                  <a:lnTo>
                    <a:pt x="266414" y="401764"/>
                  </a:lnTo>
                  <a:lnTo>
                    <a:pt x="267176" y="401955"/>
                  </a:lnTo>
                  <a:lnTo>
                    <a:pt x="267938" y="402050"/>
                  </a:lnTo>
                  <a:lnTo>
                    <a:pt x="268796" y="402336"/>
                  </a:lnTo>
                  <a:lnTo>
                    <a:pt x="270129" y="403288"/>
                  </a:lnTo>
                  <a:lnTo>
                    <a:pt x="272129" y="405765"/>
                  </a:lnTo>
                  <a:lnTo>
                    <a:pt x="273367" y="406813"/>
                  </a:lnTo>
                  <a:lnTo>
                    <a:pt x="274891" y="407289"/>
                  </a:lnTo>
                  <a:lnTo>
                    <a:pt x="276415" y="407098"/>
                  </a:lnTo>
                  <a:lnTo>
                    <a:pt x="279368" y="406337"/>
                  </a:lnTo>
                  <a:lnTo>
                    <a:pt x="280416" y="406337"/>
                  </a:lnTo>
                  <a:lnTo>
                    <a:pt x="280702" y="406622"/>
                  </a:lnTo>
                  <a:lnTo>
                    <a:pt x="280606" y="407289"/>
                  </a:lnTo>
                  <a:lnTo>
                    <a:pt x="280606" y="407384"/>
                  </a:lnTo>
                  <a:lnTo>
                    <a:pt x="280511" y="408337"/>
                  </a:lnTo>
                  <a:lnTo>
                    <a:pt x="280797" y="408908"/>
                  </a:lnTo>
                  <a:lnTo>
                    <a:pt x="281178" y="409385"/>
                  </a:lnTo>
                  <a:lnTo>
                    <a:pt x="281273" y="409861"/>
                  </a:lnTo>
                  <a:lnTo>
                    <a:pt x="280606" y="410623"/>
                  </a:lnTo>
                  <a:lnTo>
                    <a:pt x="279845" y="411289"/>
                  </a:lnTo>
                  <a:lnTo>
                    <a:pt x="278416" y="413861"/>
                  </a:lnTo>
                  <a:lnTo>
                    <a:pt x="277654" y="414814"/>
                  </a:lnTo>
                  <a:lnTo>
                    <a:pt x="276892" y="415195"/>
                  </a:lnTo>
                  <a:lnTo>
                    <a:pt x="274891" y="415576"/>
                  </a:lnTo>
                  <a:lnTo>
                    <a:pt x="273939" y="415957"/>
                  </a:lnTo>
                  <a:lnTo>
                    <a:pt x="270320" y="418338"/>
                  </a:lnTo>
                  <a:lnTo>
                    <a:pt x="269843" y="418433"/>
                  </a:lnTo>
                  <a:lnTo>
                    <a:pt x="269367" y="418338"/>
                  </a:lnTo>
                  <a:lnTo>
                    <a:pt x="268891" y="418052"/>
                  </a:lnTo>
                  <a:lnTo>
                    <a:pt x="268319" y="417862"/>
                  </a:lnTo>
                  <a:lnTo>
                    <a:pt x="267653" y="418052"/>
                  </a:lnTo>
                  <a:lnTo>
                    <a:pt x="267081" y="418624"/>
                  </a:lnTo>
                  <a:lnTo>
                    <a:pt x="265747" y="421577"/>
                  </a:lnTo>
                  <a:lnTo>
                    <a:pt x="265652" y="422720"/>
                  </a:lnTo>
                  <a:lnTo>
                    <a:pt x="266224" y="423481"/>
                  </a:lnTo>
                  <a:lnTo>
                    <a:pt x="269081" y="425196"/>
                  </a:lnTo>
                  <a:lnTo>
                    <a:pt x="269653" y="425768"/>
                  </a:lnTo>
                  <a:lnTo>
                    <a:pt x="269843" y="426530"/>
                  </a:lnTo>
                  <a:lnTo>
                    <a:pt x="270129" y="428815"/>
                  </a:lnTo>
                  <a:lnTo>
                    <a:pt x="270415" y="429673"/>
                  </a:lnTo>
                  <a:lnTo>
                    <a:pt x="270891" y="430435"/>
                  </a:lnTo>
                  <a:lnTo>
                    <a:pt x="271748" y="431102"/>
                  </a:lnTo>
                  <a:lnTo>
                    <a:pt x="273748" y="432149"/>
                  </a:lnTo>
                  <a:lnTo>
                    <a:pt x="274415" y="432721"/>
                  </a:lnTo>
                  <a:lnTo>
                    <a:pt x="277178" y="437769"/>
                  </a:lnTo>
                  <a:lnTo>
                    <a:pt x="277844" y="438150"/>
                  </a:lnTo>
                  <a:lnTo>
                    <a:pt x="278225" y="437960"/>
                  </a:lnTo>
                  <a:lnTo>
                    <a:pt x="278511" y="437483"/>
                  </a:lnTo>
                  <a:lnTo>
                    <a:pt x="279082" y="437102"/>
                  </a:lnTo>
                  <a:lnTo>
                    <a:pt x="279463" y="437102"/>
                  </a:lnTo>
                  <a:lnTo>
                    <a:pt x="280511" y="437388"/>
                  </a:lnTo>
                  <a:lnTo>
                    <a:pt x="280797" y="437293"/>
                  </a:lnTo>
                  <a:lnTo>
                    <a:pt x="281083" y="437102"/>
                  </a:lnTo>
                  <a:lnTo>
                    <a:pt x="281369" y="437197"/>
                  </a:lnTo>
                  <a:lnTo>
                    <a:pt x="281654" y="437864"/>
                  </a:lnTo>
                  <a:lnTo>
                    <a:pt x="281654" y="437864"/>
                  </a:lnTo>
                  <a:lnTo>
                    <a:pt x="281845" y="438245"/>
                  </a:lnTo>
                  <a:lnTo>
                    <a:pt x="282035" y="438436"/>
                  </a:lnTo>
                  <a:lnTo>
                    <a:pt x="282321" y="438436"/>
                  </a:lnTo>
                  <a:lnTo>
                    <a:pt x="282702" y="438245"/>
                  </a:lnTo>
                  <a:lnTo>
                    <a:pt x="283464" y="438626"/>
                  </a:lnTo>
                  <a:lnTo>
                    <a:pt x="283655" y="439674"/>
                  </a:lnTo>
                  <a:lnTo>
                    <a:pt x="283655" y="440912"/>
                  </a:lnTo>
                  <a:lnTo>
                    <a:pt x="283845" y="441865"/>
                  </a:lnTo>
                  <a:lnTo>
                    <a:pt x="284797" y="442436"/>
                  </a:lnTo>
                  <a:lnTo>
                    <a:pt x="287083" y="442055"/>
                  </a:lnTo>
                  <a:lnTo>
                    <a:pt x="288036" y="442341"/>
                  </a:lnTo>
                  <a:lnTo>
                    <a:pt x="288227" y="442817"/>
                  </a:lnTo>
                  <a:lnTo>
                    <a:pt x="288322" y="443008"/>
                  </a:lnTo>
                  <a:lnTo>
                    <a:pt x="288417" y="445103"/>
                  </a:lnTo>
                  <a:lnTo>
                    <a:pt x="288798" y="446056"/>
                  </a:lnTo>
                  <a:lnTo>
                    <a:pt x="289465" y="446722"/>
                  </a:lnTo>
                  <a:lnTo>
                    <a:pt x="291846" y="448532"/>
                  </a:lnTo>
                  <a:lnTo>
                    <a:pt x="292608" y="449389"/>
                  </a:lnTo>
                  <a:lnTo>
                    <a:pt x="292989" y="450152"/>
                  </a:lnTo>
                  <a:lnTo>
                    <a:pt x="292989" y="451009"/>
                  </a:lnTo>
                  <a:lnTo>
                    <a:pt x="292608" y="453580"/>
                  </a:lnTo>
                  <a:lnTo>
                    <a:pt x="292417" y="453962"/>
                  </a:lnTo>
                  <a:lnTo>
                    <a:pt x="292037" y="454057"/>
                  </a:lnTo>
                  <a:lnTo>
                    <a:pt x="291751" y="453771"/>
                  </a:lnTo>
                  <a:lnTo>
                    <a:pt x="291465" y="453676"/>
                  </a:lnTo>
                  <a:lnTo>
                    <a:pt x="290989" y="454152"/>
                  </a:lnTo>
                  <a:lnTo>
                    <a:pt x="290798" y="454628"/>
                  </a:lnTo>
                  <a:lnTo>
                    <a:pt x="290703" y="456438"/>
                  </a:lnTo>
                  <a:lnTo>
                    <a:pt x="290417" y="457486"/>
                  </a:lnTo>
                  <a:lnTo>
                    <a:pt x="289846" y="458248"/>
                  </a:lnTo>
                  <a:lnTo>
                    <a:pt x="289560" y="458534"/>
                  </a:lnTo>
                  <a:lnTo>
                    <a:pt x="288798" y="459105"/>
                  </a:lnTo>
                  <a:lnTo>
                    <a:pt x="288512" y="459486"/>
                  </a:lnTo>
                  <a:lnTo>
                    <a:pt x="288512" y="460057"/>
                  </a:lnTo>
                  <a:lnTo>
                    <a:pt x="288988" y="461010"/>
                  </a:lnTo>
                  <a:lnTo>
                    <a:pt x="288988" y="461581"/>
                  </a:lnTo>
                  <a:lnTo>
                    <a:pt x="288417" y="462153"/>
                  </a:lnTo>
                  <a:lnTo>
                    <a:pt x="287560" y="462248"/>
                  </a:lnTo>
                  <a:lnTo>
                    <a:pt x="286131" y="461963"/>
                  </a:lnTo>
                  <a:lnTo>
                    <a:pt x="285274" y="462058"/>
                  </a:lnTo>
                  <a:lnTo>
                    <a:pt x="284416" y="462344"/>
                  </a:lnTo>
                  <a:lnTo>
                    <a:pt x="282892" y="462820"/>
                  </a:lnTo>
                  <a:lnTo>
                    <a:pt x="281940" y="462915"/>
                  </a:lnTo>
                  <a:lnTo>
                    <a:pt x="281464" y="463391"/>
                  </a:lnTo>
                  <a:lnTo>
                    <a:pt x="281464" y="464153"/>
                  </a:lnTo>
                  <a:lnTo>
                    <a:pt x="281845" y="465011"/>
                  </a:lnTo>
                  <a:lnTo>
                    <a:pt x="281749" y="465772"/>
                  </a:lnTo>
                  <a:lnTo>
                    <a:pt x="281940" y="466535"/>
                  </a:lnTo>
                  <a:lnTo>
                    <a:pt x="282321" y="467106"/>
                  </a:lnTo>
                  <a:lnTo>
                    <a:pt x="282988" y="467582"/>
                  </a:lnTo>
                  <a:lnTo>
                    <a:pt x="283845" y="467963"/>
                  </a:lnTo>
                  <a:lnTo>
                    <a:pt x="286988" y="470440"/>
                  </a:lnTo>
                  <a:lnTo>
                    <a:pt x="287464" y="470916"/>
                  </a:lnTo>
                  <a:lnTo>
                    <a:pt x="287274" y="471488"/>
                  </a:lnTo>
                  <a:lnTo>
                    <a:pt x="286512" y="472535"/>
                  </a:lnTo>
                  <a:lnTo>
                    <a:pt x="284321" y="474631"/>
                  </a:lnTo>
                  <a:lnTo>
                    <a:pt x="283940" y="475393"/>
                  </a:lnTo>
                  <a:lnTo>
                    <a:pt x="284131" y="476250"/>
                  </a:lnTo>
                  <a:lnTo>
                    <a:pt x="284702" y="477107"/>
                  </a:lnTo>
                  <a:lnTo>
                    <a:pt x="284988" y="477869"/>
                  </a:lnTo>
                  <a:lnTo>
                    <a:pt x="284416" y="478536"/>
                  </a:lnTo>
                  <a:lnTo>
                    <a:pt x="284797" y="479012"/>
                  </a:lnTo>
                  <a:lnTo>
                    <a:pt x="285369" y="479488"/>
                  </a:lnTo>
                  <a:lnTo>
                    <a:pt x="285750" y="479965"/>
                  </a:lnTo>
                  <a:lnTo>
                    <a:pt x="285655" y="480727"/>
                  </a:lnTo>
                  <a:lnTo>
                    <a:pt x="286321" y="482155"/>
                  </a:lnTo>
                  <a:lnTo>
                    <a:pt x="286036" y="483489"/>
                  </a:lnTo>
                  <a:lnTo>
                    <a:pt x="284797" y="486251"/>
                  </a:lnTo>
                  <a:lnTo>
                    <a:pt x="284702" y="487109"/>
                  </a:lnTo>
                  <a:lnTo>
                    <a:pt x="284893" y="488728"/>
                  </a:lnTo>
                  <a:lnTo>
                    <a:pt x="284797" y="489585"/>
                  </a:lnTo>
                  <a:lnTo>
                    <a:pt x="284512" y="490156"/>
                  </a:lnTo>
                  <a:lnTo>
                    <a:pt x="283750" y="491299"/>
                  </a:lnTo>
                  <a:lnTo>
                    <a:pt x="283559" y="492062"/>
                  </a:lnTo>
                  <a:lnTo>
                    <a:pt x="283464" y="492443"/>
                  </a:lnTo>
                  <a:lnTo>
                    <a:pt x="283273" y="493205"/>
                  </a:lnTo>
                  <a:lnTo>
                    <a:pt x="282607" y="494633"/>
                  </a:lnTo>
                  <a:lnTo>
                    <a:pt x="282130" y="495490"/>
                  </a:lnTo>
                  <a:lnTo>
                    <a:pt x="281464" y="496062"/>
                  </a:lnTo>
                  <a:lnTo>
                    <a:pt x="280416" y="496348"/>
                  </a:lnTo>
                  <a:lnTo>
                    <a:pt x="280035" y="496157"/>
                  </a:lnTo>
                  <a:lnTo>
                    <a:pt x="279845" y="495776"/>
                  </a:lnTo>
                  <a:lnTo>
                    <a:pt x="279559" y="495586"/>
                  </a:lnTo>
                  <a:lnTo>
                    <a:pt x="278892" y="495776"/>
                  </a:lnTo>
                  <a:lnTo>
                    <a:pt x="278511" y="496157"/>
                  </a:lnTo>
                  <a:lnTo>
                    <a:pt x="278321" y="496634"/>
                  </a:lnTo>
                  <a:lnTo>
                    <a:pt x="278225" y="497110"/>
                  </a:lnTo>
                  <a:lnTo>
                    <a:pt x="278035" y="497586"/>
                  </a:lnTo>
                  <a:lnTo>
                    <a:pt x="276987" y="499491"/>
                  </a:lnTo>
                  <a:lnTo>
                    <a:pt x="276606" y="500444"/>
                  </a:lnTo>
                  <a:lnTo>
                    <a:pt x="276511" y="501587"/>
                  </a:lnTo>
                  <a:lnTo>
                    <a:pt x="276606" y="502063"/>
                  </a:lnTo>
                  <a:lnTo>
                    <a:pt x="277082" y="503111"/>
                  </a:lnTo>
                  <a:lnTo>
                    <a:pt x="277273" y="503682"/>
                  </a:lnTo>
                  <a:lnTo>
                    <a:pt x="277273" y="504158"/>
                  </a:lnTo>
                  <a:lnTo>
                    <a:pt x="276987" y="506063"/>
                  </a:lnTo>
                  <a:lnTo>
                    <a:pt x="275177" y="511207"/>
                  </a:lnTo>
                  <a:lnTo>
                    <a:pt x="274891" y="512540"/>
                  </a:lnTo>
                  <a:lnTo>
                    <a:pt x="275082" y="513207"/>
                  </a:lnTo>
                  <a:lnTo>
                    <a:pt x="275558" y="513683"/>
                  </a:lnTo>
                  <a:lnTo>
                    <a:pt x="276130" y="514636"/>
                  </a:lnTo>
                  <a:lnTo>
                    <a:pt x="276225" y="515684"/>
                  </a:lnTo>
                  <a:lnTo>
                    <a:pt x="276035" y="516827"/>
                  </a:lnTo>
                  <a:lnTo>
                    <a:pt x="276035" y="517970"/>
                  </a:lnTo>
                  <a:lnTo>
                    <a:pt x="276606" y="518922"/>
                  </a:lnTo>
                  <a:lnTo>
                    <a:pt x="277463" y="519208"/>
                  </a:lnTo>
                  <a:lnTo>
                    <a:pt x="279463" y="519017"/>
                  </a:lnTo>
                  <a:lnTo>
                    <a:pt x="280225" y="519303"/>
                  </a:lnTo>
                  <a:lnTo>
                    <a:pt x="280606" y="519779"/>
                  </a:lnTo>
                  <a:lnTo>
                    <a:pt x="280606" y="520351"/>
                  </a:lnTo>
                  <a:lnTo>
                    <a:pt x="280511" y="520827"/>
                  </a:lnTo>
                  <a:lnTo>
                    <a:pt x="280606" y="521303"/>
                  </a:lnTo>
                  <a:lnTo>
                    <a:pt x="281369" y="522922"/>
                  </a:lnTo>
                  <a:lnTo>
                    <a:pt x="281369" y="523208"/>
                  </a:lnTo>
                  <a:lnTo>
                    <a:pt x="281464" y="523875"/>
                  </a:lnTo>
                  <a:lnTo>
                    <a:pt x="281273" y="524447"/>
                  </a:lnTo>
                  <a:lnTo>
                    <a:pt x="280988" y="525018"/>
                  </a:lnTo>
                  <a:lnTo>
                    <a:pt x="280797" y="525875"/>
                  </a:lnTo>
                  <a:lnTo>
                    <a:pt x="281369" y="527495"/>
                  </a:lnTo>
                  <a:lnTo>
                    <a:pt x="281273" y="527971"/>
                  </a:lnTo>
                  <a:lnTo>
                    <a:pt x="280892" y="529114"/>
                  </a:lnTo>
                  <a:lnTo>
                    <a:pt x="280892" y="529685"/>
                  </a:lnTo>
                  <a:lnTo>
                    <a:pt x="281178" y="530447"/>
                  </a:lnTo>
                  <a:lnTo>
                    <a:pt x="282130" y="531686"/>
                  </a:lnTo>
                  <a:lnTo>
                    <a:pt x="282607" y="532543"/>
                  </a:lnTo>
                  <a:lnTo>
                    <a:pt x="282702" y="532829"/>
                  </a:lnTo>
                  <a:lnTo>
                    <a:pt x="283940" y="534162"/>
                  </a:lnTo>
                  <a:lnTo>
                    <a:pt x="284893" y="535496"/>
                  </a:lnTo>
                  <a:lnTo>
                    <a:pt x="289274" y="543973"/>
                  </a:lnTo>
                  <a:lnTo>
                    <a:pt x="289655" y="545973"/>
                  </a:lnTo>
                  <a:lnTo>
                    <a:pt x="289941" y="551212"/>
                  </a:lnTo>
                  <a:lnTo>
                    <a:pt x="289750" y="552831"/>
                  </a:lnTo>
                  <a:lnTo>
                    <a:pt x="288036" y="556927"/>
                  </a:lnTo>
                  <a:lnTo>
                    <a:pt x="287369" y="558641"/>
                  </a:lnTo>
                  <a:lnTo>
                    <a:pt x="282035" y="571595"/>
                  </a:lnTo>
                  <a:lnTo>
                    <a:pt x="282130" y="572357"/>
                  </a:lnTo>
                  <a:lnTo>
                    <a:pt x="282988" y="572929"/>
                  </a:lnTo>
                  <a:lnTo>
                    <a:pt x="283083" y="573310"/>
                  </a:lnTo>
                  <a:lnTo>
                    <a:pt x="283083" y="573691"/>
                  </a:lnTo>
                  <a:lnTo>
                    <a:pt x="282988" y="573977"/>
                  </a:lnTo>
                  <a:lnTo>
                    <a:pt x="282702" y="574167"/>
                  </a:lnTo>
                  <a:lnTo>
                    <a:pt x="282416" y="574738"/>
                  </a:lnTo>
                  <a:lnTo>
                    <a:pt x="282321" y="575310"/>
                  </a:lnTo>
                  <a:lnTo>
                    <a:pt x="282416" y="575881"/>
                  </a:lnTo>
                  <a:lnTo>
                    <a:pt x="282988" y="577215"/>
                  </a:lnTo>
                  <a:lnTo>
                    <a:pt x="283178" y="578834"/>
                  </a:lnTo>
                  <a:lnTo>
                    <a:pt x="283369" y="579596"/>
                  </a:lnTo>
                  <a:lnTo>
                    <a:pt x="283750" y="580263"/>
                  </a:lnTo>
                  <a:lnTo>
                    <a:pt x="285274" y="581978"/>
                  </a:lnTo>
                  <a:lnTo>
                    <a:pt x="286036" y="583502"/>
                  </a:lnTo>
                  <a:lnTo>
                    <a:pt x="286131" y="584930"/>
                  </a:lnTo>
                  <a:lnTo>
                    <a:pt x="286131" y="586359"/>
                  </a:lnTo>
                  <a:lnTo>
                    <a:pt x="286226" y="587978"/>
                  </a:lnTo>
                  <a:lnTo>
                    <a:pt x="287560" y="593884"/>
                  </a:lnTo>
                  <a:lnTo>
                    <a:pt x="287655" y="595598"/>
                  </a:lnTo>
                  <a:lnTo>
                    <a:pt x="286607" y="596741"/>
                  </a:lnTo>
                  <a:lnTo>
                    <a:pt x="286321" y="597408"/>
                  </a:lnTo>
                  <a:lnTo>
                    <a:pt x="285940" y="597980"/>
                  </a:lnTo>
                  <a:lnTo>
                    <a:pt x="285845" y="598551"/>
                  </a:lnTo>
                  <a:lnTo>
                    <a:pt x="286226" y="599218"/>
                  </a:lnTo>
                  <a:lnTo>
                    <a:pt x="286226" y="599218"/>
                  </a:lnTo>
                  <a:lnTo>
                    <a:pt x="286226" y="599218"/>
                  </a:lnTo>
                  <a:lnTo>
                    <a:pt x="286226" y="600456"/>
                  </a:lnTo>
                  <a:lnTo>
                    <a:pt x="284702" y="604838"/>
                  </a:lnTo>
                  <a:lnTo>
                    <a:pt x="284416" y="606171"/>
                  </a:lnTo>
                  <a:lnTo>
                    <a:pt x="284036" y="607409"/>
                  </a:lnTo>
                  <a:lnTo>
                    <a:pt x="283273" y="608362"/>
                  </a:lnTo>
                  <a:lnTo>
                    <a:pt x="281940" y="608933"/>
                  </a:lnTo>
                  <a:lnTo>
                    <a:pt x="280702" y="609790"/>
                  </a:lnTo>
                  <a:lnTo>
                    <a:pt x="278892" y="612172"/>
                  </a:lnTo>
                  <a:lnTo>
                    <a:pt x="277654" y="612267"/>
                  </a:lnTo>
                  <a:lnTo>
                    <a:pt x="276606" y="611410"/>
                  </a:lnTo>
                  <a:lnTo>
                    <a:pt x="274987" y="608933"/>
                  </a:lnTo>
                  <a:lnTo>
                    <a:pt x="273748" y="608171"/>
                  </a:lnTo>
                  <a:lnTo>
                    <a:pt x="271463" y="608362"/>
                  </a:lnTo>
                  <a:lnTo>
                    <a:pt x="268891" y="609124"/>
                  </a:lnTo>
                  <a:lnTo>
                    <a:pt x="268033" y="609410"/>
                  </a:lnTo>
                  <a:lnTo>
                    <a:pt x="264890" y="610934"/>
                  </a:lnTo>
                  <a:lnTo>
                    <a:pt x="263366" y="612553"/>
                  </a:lnTo>
                  <a:lnTo>
                    <a:pt x="262985" y="613315"/>
                  </a:lnTo>
                  <a:lnTo>
                    <a:pt x="262319" y="613886"/>
                  </a:lnTo>
                  <a:lnTo>
                    <a:pt x="260890" y="614839"/>
                  </a:lnTo>
                  <a:lnTo>
                    <a:pt x="259271" y="616934"/>
                  </a:lnTo>
                  <a:lnTo>
                    <a:pt x="255651" y="620554"/>
                  </a:lnTo>
                  <a:lnTo>
                    <a:pt x="254413" y="621411"/>
                  </a:lnTo>
                  <a:lnTo>
                    <a:pt x="252413" y="622173"/>
                  </a:lnTo>
                  <a:lnTo>
                    <a:pt x="250507" y="622363"/>
                  </a:lnTo>
                  <a:lnTo>
                    <a:pt x="246507" y="622078"/>
                  </a:lnTo>
                  <a:lnTo>
                    <a:pt x="245840" y="622173"/>
                  </a:lnTo>
                  <a:lnTo>
                    <a:pt x="244888" y="622268"/>
                  </a:lnTo>
                  <a:lnTo>
                    <a:pt x="243649" y="623030"/>
                  </a:lnTo>
                  <a:lnTo>
                    <a:pt x="242792" y="624269"/>
                  </a:lnTo>
                  <a:lnTo>
                    <a:pt x="242221" y="625983"/>
                  </a:lnTo>
                  <a:lnTo>
                    <a:pt x="241173" y="627316"/>
                  </a:lnTo>
                  <a:lnTo>
                    <a:pt x="240030" y="627602"/>
                  </a:lnTo>
                  <a:lnTo>
                    <a:pt x="237363" y="627031"/>
                  </a:lnTo>
                  <a:lnTo>
                    <a:pt x="237744" y="627793"/>
                  </a:lnTo>
                  <a:lnTo>
                    <a:pt x="233172" y="627126"/>
                  </a:lnTo>
                  <a:lnTo>
                    <a:pt x="230696" y="627126"/>
                  </a:lnTo>
                  <a:lnTo>
                    <a:pt x="229076" y="628269"/>
                  </a:lnTo>
                  <a:lnTo>
                    <a:pt x="228410" y="628269"/>
                  </a:lnTo>
                  <a:lnTo>
                    <a:pt x="228124" y="627888"/>
                  </a:lnTo>
                  <a:lnTo>
                    <a:pt x="227933" y="627412"/>
                  </a:lnTo>
                  <a:lnTo>
                    <a:pt x="227457" y="627031"/>
                  </a:lnTo>
                  <a:lnTo>
                    <a:pt x="226790" y="626936"/>
                  </a:lnTo>
                  <a:lnTo>
                    <a:pt x="226219" y="626936"/>
                  </a:lnTo>
                  <a:lnTo>
                    <a:pt x="224980" y="627221"/>
                  </a:lnTo>
                  <a:lnTo>
                    <a:pt x="225076" y="627412"/>
                  </a:lnTo>
                  <a:lnTo>
                    <a:pt x="225457" y="628650"/>
                  </a:lnTo>
                  <a:lnTo>
                    <a:pt x="226981" y="631603"/>
                  </a:lnTo>
                  <a:lnTo>
                    <a:pt x="227266" y="632936"/>
                  </a:lnTo>
                  <a:lnTo>
                    <a:pt x="227171" y="633031"/>
                  </a:lnTo>
                  <a:lnTo>
                    <a:pt x="226409" y="634270"/>
                  </a:lnTo>
                  <a:lnTo>
                    <a:pt x="226314" y="634651"/>
                  </a:lnTo>
                  <a:lnTo>
                    <a:pt x="226314" y="635698"/>
                  </a:lnTo>
                  <a:lnTo>
                    <a:pt x="226219" y="636175"/>
                  </a:lnTo>
                  <a:lnTo>
                    <a:pt x="225838" y="636937"/>
                  </a:lnTo>
                  <a:lnTo>
                    <a:pt x="225457" y="637699"/>
                  </a:lnTo>
                  <a:lnTo>
                    <a:pt x="225171" y="638461"/>
                  </a:lnTo>
                  <a:lnTo>
                    <a:pt x="225266" y="639318"/>
                  </a:lnTo>
                  <a:lnTo>
                    <a:pt x="226695" y="641795"/>
                  </a:lnTo>
                  <a:lnTo>
                    <a:pt x="227171" y="642938"/>
                  </a:lnTo>
                  <a:lnTo>
                    <a:pt x="227171" y="643033"/>
                  </a:lnTo>
                  <a:lnTo>
                    <a:pt x="226695" y="643890"/>
                  </a:lnTo>
                  <a:lnTo>
                    <a:pt x="226028" y="643890"/>
                  </a:lnTo>
                  <a:lnTo>
                    <a:pt x="225362" y="643509"/>
                  </a:lnTo>
                  <a:lnTo>
                    <a:pt x="224219" y="642747"/>
                  </a:lnTo>
                  <a:lnTo>
                    <a:pt x="223456" y="642461"/>
                  </a:lnTo>
                  <a:lnTo>
                    <a:pt x="222980" y="642366"/>
                  </a:lnTo>
                  <a:lnTo>
                    <a:pt x="222409" y="642461"/>
                  </a:lnTo>
                  <a:lnTo>
                    <a:pt x="219456" y="643223"/>
                  </a:lnTo>
                  <a:lnTo>
                    <a:pt x="218789" y="643128"/>
                  </a:lnTo>
                  <a:lnTo>
                    <a:pt x="218313" y="642747"/>
                  </a:lnTo>
                  <a:lnTo>
                    <a:pt x="217551" y="641604"/>
                  </a:lnTo>
                  <a:lnTo>
                    <a:pt x="217170" y="641128"/>
                  </a:lnTo>
                  <a:lnTo>
                    <a:pt x="216122" y="640556"/>
                  </a:lnTo>
                  <a:lnTo>
                    <a:pt x="212503" y="639413"/>
                  </a:lnTo>
                  <a:lnTo>
                    <a:pt x="210312" y="639413"/>
                  </a:lnTo>
                  <a:lnTo>
                    <a:pt x="207550" y="638556"/>
                  </a:lnTo>
                  <a:lnTo>
                    <a:pt x="205169" y="638175"/>
                  </a:lnTo>
                  <a:lnTo>
                    <a:pt x="203930" y="639509"/>
                  </a:lnTo>
                  <a:lnTo>
                    <a:pt x="203930" y="640271"/>
                  </a:lnTo>
                  <a:lnTo>
                    <a:pt x="203835" y="641032"/>
                  </a:lnTo>
                  <a:lnTo>
                    <a:pt x="203549" y="641699"/>
                  </a:lnTo>
                  <a:lnTo>
                    <a:pt x="202121" y="643223"/>
                  </a:lnTo>
                  <a:lnTo>
                    <a:pt x="201644" y="644366"/>
                  </a:lnTo>
                  <a:lnTo>
                    <a:pt x="200978" y="645128"/>
                  </a:lnTo>
                  <a:lnTo>
                    <a:pt x="199454" y="645033"/>
                  </a:lnTo>
                  <a:lnTo>
                    <a:pt x="196977" y="644080"/>
                  </a:lnTo>
                  <a:lnTo>
                    <a:pt x="196120" y="644271"/>
                  </a:lnTo>
                  <a:lnTo>
                    <a:pt x="195072" y="645128"/>
                  </a:lnTo>
                  <a:lnTo>
                    <a:pt x="194881" y="645223"/>
                  </a:lnTo>
                  <a:lnTo>
                    <a:pt x="194215" y="645986"/>
                  </a:lnTo>
                  <a:lnTo>
                    <a:pt x="193643" y="646938"/>
                  </a:lnTo>
                  <a:lnTo>
                    <a:pt x="193453" y="647986"/>
                  </a:lnTo>
                  <a:lnTo>
                    <a:pt x="193643" y="648272"/>
                  </a:lnTo>
                  <a:lnTo>
                    <a:pt x="194215" y="649129"/>
                  </a:lnTo>
                  <a:lnTo>
                    <a:pt x="194881" y="649510"/>
                  </a:lnTo>
                  <a:lnTo>
                    <a:pt x="196310" y="649796"/>
                  </a:lnTo>
                  <a:lnTo>
                    <a:pt x="196882" y="650177"/>
                  </a:lnTo>
                  <a:lnTo>
                    <a:pt x="197167" y="650748"/>
                  </a:lnTo>
                  <a:lnTo>
                    <a:pt x="197263" y="651415"/>
                  </a:lnTo>
                  <a:lnTo>
                    <a:pt x="197167" y="652844"/>
                  </a:lnTo>
                  <a:lnTo>
                    <a:pt x="198025" y="655701"/>
                  </a:lnTo>
                  <a:lnTo>
                    <a:pt x="198120" y="656558"/>
                  </a:lnTo>
                  <a:lnTo>
                    <a:pt x="197929" y="657320"/>
                  </a:lnTo>
                  <a:lnTo>
                    <a:pt x="197358" y="659130"/>
                  </a:lnTo>
                  <a:lnTo>
                    <a:pt x="196501" y="663130"/>
                  </a:lnTo>
                  <a:lnTo>
                    <a:pt x="196596" y="663893"/>
                  </a:lnTo>
                  <a:lnTo>
                    <a:pt x="197263" y="664464"/>
                  </a:lnTo>
                  <a:lnTo>
                    <a:pt x="198120" y="664655"/>
                  </a:lnTo>
                  <a:lnTo>
                    <a:pt x="198787" y="665036"/>
                  </a:lnTo>
                  <a:lnTo>
                    <a:pt x="198882" y="666179"/>
                  </a:lnTo>
                  <a:lnTo>
                    <a:pt x="198882" y="666179"/>
                  </a:lnTo>
                  <a:lnTo>
                    <a:pt x="199454" y="667703"/>
                  </a:lnTo>
                  <a:lnTo>
                    <a:pt x="200501" y="668560"/>
                  </a:lnTo>
                  <a:lnTo>
                    <a:pt x="203359" y="669227"/>
                  </a:lnTo>
                  <a:lnTo>
                    <a:pt x="204121" y="669988"/>
                  </a:lnTo>
                  <a:lnTo>
                    <a:pt x="205359" y="671989"/>
                  </a:lnTo>
                  <a:lnTo>
                    <a:pt x="206121" y="672846"/>
                  </a:lnTo>
                  <a:lnTo>
                    <a:pt x="207931" y="674370"/>
                  </a:lnTo>
                  <a:lnTo>
                    <a:pt x="208597" y="675227"/>
                  </a:lnTo>
                  <a:lnTo>
                    <a:pt x="209169" y="676370"/>
                  </a:lnTo>
                  <a:lnTo>
                    <a:pt x="209740" y="675227"/>
                  </a:lnTo>
                  <a:lnTo>
                    <a:pt x="210503" y="674751"/>
                  </a:lnTo>
                  <a:lnTo>
                    <a:pt x="211455" y="674941"/>
                  </a:lnTo>
                  <a:lnTo>
                    <a:pt x="212407" y="675704"/>
                  </a:lnTo>
                  <a:lnTo>
                    <a:pt x="212979" y="676656"/>
                  </a:lnTo>
                  <a:lnTo>
                    <a:pt x="213836" y="679704"/>
                  </a:lnTo>
                  <a:lnTo>
                    <a:pt x="214408" y="680752"/>
                  </a:lnTo>
                  <a:lnTo>
                    <a:pt x="214027" y="681038"/>
                  </a:lnTo>
                  <a:lnTo>
                    <a:pt x="213455" y="681038"/>
                  </a:lnTo>
                  <a:lnTo>
                    <a:pt x="212312" y="681038"/>
                  </a:lnTo>
                  <a:lnTo>
                    <a:pt x="211360" y="681133"/>
                  </a:lnTo>
                  <a:lnTo>
                    <a:pt x="211169" y="681323"/>
                  </a:lnTo>
                  <a:lnTo>
                    <a:pt x="210883" y="681895"/>
                  </a:lnTo>
                  <a:lnTo>
                    <a:pt x="210979" y="681990"/>
                  </a:lnTo>
                  <a:lnTo>
                    <a:pt x="210883" y="683323"/>
                  </a:lnTo>
                  <a:lnTo>
                    <a:pt x="210788" y="683419"/>
                  </a:lnTo>
                  <a:lnTo>
                    <a:pt x="211074" y="684276"/>
                  </a:lnTo>
                  <a:lnTo>
                    <a:pt x="212407" y="686753"/>
                  </a:lnTo>
                  <a:lnTo>
                    <a:pt x="213741" y="691896"/>
                  </a:lnTo>
                  <a:lnTo>
                    <a:pt x="212598" y="690944"/>
                  </a:lnTo>
                  <a:lnTo>
                    <a:pt x="211264" y="690563"/>
                  </a:lnTo>
                  <a:lnTo>
                    <a:pt x="208312" y="690277"/>
                  </a:lnTo>
                  <a:lnTo>
                    <a:pt x="206883" y="689801"/>
                  </a:lnTo>
                  <a:lnTo>
                    <a:pt x="205454" y="689038"/>
                  </a:lnTo>
                  <a:lnTo>
                    <a:pt x="204121" y="688086"/>
                  </a:lnTo>
                  <a:lnTo>
                    <a:pt x="203168" y="686943"/>
                  </a:lnTo>
                  <a:lnTo>
                    <a:pt x="202692" y="686372"/>
                  </a:lnTo>
                  <a:lnTo>
                    <a:pt x="200978" y="684943"/>
                  </a:lnTo>
                  <a:lnTo>
                    <a:pt x="200882" y="685800"/>
                  </a:lnTo>
                  <a:lnTo>
                    <a:pt x="200406" y="686943"/>
                  </a:lnTo>
                  <a:lnTo>
                    <a:pt x="199739" y="687991"/>
                  </a:lnTo>
                  <a:lnTo>
                    <a:pt x="199263" y="688562"/>
                  </a:lnTo>
                  <a:lnTo>
                    <a:pt x="198215" y="688562"/>
                  </a:lnTo>
                  <a:lnTo>
                    <a:pt x="197263" y="687991"/>
                  </a:lnTo>
                  <a:lnTo>
                    <a:pt x="196596" y="687134"/>
                  </a:lnTo>
                  <a:lnTo>
                    <a:pt x="196215" y="686372"/>
                  </a:lnTo>
                  <a:lnTo>
                    <a:pt x="195644" y="684562"/>
                  </a:lnTo>
                  <a:lnTo>
                    <a:pt x="195263" y="683800"/>
                  </a:lnTo>
                  <a:lnTo>
                    <a:pt x="193453" y="681323"/>
                  </a:lnTo>
                  <a:lnTo>
                    <a:pt x="192500" y="679704"/>
                  </a:lnTo>
                  <a:lnTo>
                    <a:pt x="191643" y="678656"/>
                  </a:lnTo>
                  <a:lnTo>
                    <a:pt x="190214" y="678466"/>
                  </a:lnTo>
                  <a:lnTo>
                    <a:pt x="188690" y="678942"/>
                  </a:lnTo>
                  <a:lnTo>
                    <a:pt x="187452" y="679704"/>
                  </a:lnTo>
                  <a:lnTo>
                    <a:pt x="187452" y="679704"/>
                  </a:lnTo>
                  <a:lnTo>
                    <a:pt x="186499" y="680371"/>
                  </a:lnTo>
                  <a:lnTo>
                    <a:pt x="185261" y="680942"/>
                  </a:lnTo>
                  <a:lnTo>
                    <a:pt x="184499" y="681133"/>
                  </a:lnTo>
                  <a:lnTo>
                    <a:pt x="179546" y="682180"/>
                  </a:lnTo>
                  <a:lnTo>
                    <a:pt x="176879" y="682752"/>
                  </a:lnTo>
                  <a:lnTo>
                    <a:pt x="176498" y="682752"/>
                  </a:lnTo>
                  <a:lnTo>
                    <a:pt x="175355" y="682180"/>
                  </a:lnTo>
                  <a:lnTo>
                    <a:pt x="173831" y="681799"/>
                  </a:lnTo>
                  <a:lnTo>
                    <a:pt x="173546" y="681704"/>
                  </a:lnTo>
                  <a:lnTo>
                    <a:pt x="172879" y="682180"/>
                  </a:lnTo>
                  <a:lnTo>
                    <a:pt x="170783" y="684657"/>
                  </a:lnTo>
                  <a:lnTo>
                    <a:pt x="169164" y="687800"/>
                  </a:lnTo>
                  <a:lnTo>
                    <a:pt x="168688" y="688277"/>
                  </a:lnTo>
                  <a:lnTo>
                    <a:pt x="167926" y="687991"/>
                  </a:lnTo>
                  <a:lnTo>
                    <a:pt x="166116" y="686372"/>
                  </a:lnTo>
                  <a:lnTo>
                    <a:pt x="165354" y="685800"/>
                  </a:lnTo>
                  <a:lnTo>
                    <a:pt x="163068" y="685419"/>
                  </a:lnTo>
                  <a:lnTo>
                    <a:pt x="157924" y="684466"/>
                  </a:lnTo>
                  <a:lnTo>
                    <a:pt x="157163" y="684181"/>
                  </a:lnTo>
                  <a:lnTo>
                    <a:pt x="156591" y="683419"/>
                  </a:lnTo>
                  <a:lnTo>
                    <a:pt x="156496" y="682752"/>
                  </a:lnTo>
                  <a:lnTo>
                    <a:pt x="156210" y="682562"/>
                  </a:lnTo>
                  <a:lnTo>
                    <a:pt x="155067" y="683133"/>
                  </a:lnTo>
                  <a:lnTo>
                    <a:pt x="154400" y="683609"/>
                  </a:lnTo>
                  <a:lnTo>
                    <a:pt x="154210" y="683800"/>
                  </a:lnTo>
                  <a:lnTo>
                    <a:pt x="153733" y="684276"/>
                  </a:lnTo>
                  <a:lnTo>
                    <a:pt x="153162" y="685038"/>
                  </a:lnTo>
                  <a:lnTo>
                    <a:pt x="152781" y="685895"/>
                  </a:lnTo>
                  <a:lnTo>
                    <a:pt x="152971" y="687705"/>
                  </a:lnTo>
                  <a:lnTo>
                    <a:pt x="153829" y="689705"/>
                  </a:lnTo>
                  <a:lnTo>
                    <a:pt x="155734" y="693230"/>
                  </a:lnTo>
                  <a:lnTo>
                    <a:pt x="155734" y="694944"/>
                  </a:lnTo>
                  <a:lnTo>
                    <a:pt x="154496" y="696182"/>
                  </a:lnTo>
                  <a:lnTo>
                    <a:pt x="149352" y="698849"/>
                  </a:lnTo>
                  <a:lnTo>
                    <a:pt x="148685" y="699421"/>
                  </a:lnTo>
                  <a:lnTo>
                    <a:pt x="148114" y="700088"/>
                  </a:lnTo>
                  <a:lnTo>
                    <a:pt x="145923" y="703421"/>
                  </a:lnTo>
                  <a:lnTo>
                    <a:pt x="144685" y="704755"/>
                  </a:lnTo>
                  <a:lnTo>
                    <a:pt x="142780" y="705517"/>
                  </a:lnTo>
                  <a:lnTo>
                    <a:pt x="140398" y="705612"/>
                  </a:lnTo>
                  <a:lnTo>
                    <a:pt x="137827" y="705326"/>
                  </a:lnTo>
                  <a:lnTo>
                    <a:pt x="136588" y="705136"/>
                  </a:lnTo>
                  <a:lnTo>
                    <a:pt x="132588" y="704660"/>
                  </a:lnTo>
                  <a:lnTo>
                    <a:pt x="130302" y="704755"/>
                  </a:lnTo>
                  <a:lnTo>
                    <a:pt x="129445" y="704945"/>
                  </a:lnTo>
                  <a:lnTo>
                    <a:pt x="128778" y="705422"/>
                  </a:lnTo>
                  <a:lnTo>
                    <a:pt x="128302" y="706184"/>
                  </a:lnTo>
                  <a:lnTo>
                    <a:pt x="127825" y="707041"/>
                  </a:lnTo>
                  <a:lnTo>
                    <a:pt x="125635" y="710279"/>
                  </a:lnTo>
                  <a:lnTo>
                    <a:pt x="125063" y="710755"/>
                  </a:lnTo>
                  <a:lnTo>
                    <a:pt x="124301" y="710851"/>
                  </a:lnTo>
                  <a:lnTo>
                    <a:pt x="123349" y="710660"/>
                  </a:lnTo>
                  <a:lnTo>
                    <a:pt x="123539" y="711327"/>
                  </a:lnTo>
                  <a:lnTo>
                    <a:pt x="123444" y="712184"/>
                  </a:lnTo>
                  <a:lnTo>
                    <a:pt x="123444" y="712756"/>
                  </a:lnTo>
                  <a:lnTo>
                    <a:pt x="124301" y="712851"/>
                  </a:lnTo>
                  <a:lnTo>
                    <a:pt x="125158" y="712565"/>
                  </a:lnTo>
                  <a:lnTo>
                    <a:pt x="125825" y="712089"/>
                  </a:lnTo>
                  <a:lnTo>
                    <a:pt x="126397" y="711422"/>
                  </a:lnTo>
                  <a:lnTo>
                    <a:pt x="126778" y="710565"/>
                  </a:lnTo>
                  <a:lnTo>
                    <a:pt x="127159" y="710565"/>
                  </a:lnTo>
                  <a:lnTo>
                    <a:pt x="127445" y="711137"/>
                  </a:lnTo>
                  <a:lnTo>
                    <a:pt x="127445" y="711613"/>
                  </a:lnTo>
                  <a:lnTo>
                    <a:pt x="127159" y="712089"/>
                  </a:lnTo>
                  <a:lnTo>
                    <a:pt x="126778" y="712661"/>
                  </a:lnTo>
                  <a:lnTo>
                    <a:pt x="126302" y="712946"/>
                  </a:lnTo>
                  <a:lnTo>
                    <a:pt x="125921" y="712946"/>
                  </a:lnTo>
                  <a:lnTo>
                    <a:pt x="125730" y="713041"/>
                  </a:lnTo>
                  <a:lnTo>
                    <a:pt x="126016" y="713708"/>
                  </a:lnTo>
                  <a:lnTo>
                    <a:pt x="127159" y="715232"/>
                  </a:lnTo>
                  <a:lnTo>
                    <a:pt x="127730" y="716280"/>
                  </a:lnTo>
                  <a:lnTo>
                    <a:pt x="127825" y="717709"/>
                  </a:lnTo>
                  <a:lnTo>
                    <a:pt x="128302" y="717709"/>
                  </a:lnTo>
                  <a:lnTo>
                    <a:pt x="128302" y="717423"/>
                  </a:lnTo>
                  <a:lnTo>
                    <a:pt x="128397" y="717232"/>
                  </a:lnTo>
                  <a:lnTo>
                    <a:pt x="128588" y="716852"/>
                  </a:lnTo>
                  <a:lnTo>
                    <a:pt x="130016" y="717995"/>
                  </a:lnTo>
                  <a:lnTo>
                    <a:pt x="130492" y="718756"/>
                  </a:lnTo>
                  <a:lnTo>
                    <a:pt x="130683" y="719995"/>
                  </a:lnTo>
                  <a:lnTo>
                    <a:pt x="130683" y="721423"/>
                  </a:lnTo>
                  <a:lnTo>
                    <a:pt x="130873" y="721900"/>
                  </a:lnTo>
                  <a:lnTo>
                    <a:pt x="131540" y="722662"/>
                  </a:lnTo>
                  <a:lnTo>
                    <a:pt x="131731" y="723043"/>
                  </a:lnTo>
                  <a:lnTo>
                    <a:pt x="131731" y="723710"/>
                  </a:lnTo>
                  <a:lnTo>
                    <a:pt x="131540" y="724090"/>
                  </a:lnTo>
                  <a:lnTo>
                    <a:pt x="131445" y="724472"/>
                  </a:lnTo>
                  <a:lnTo>
                    <a:pt x="131731" y="724948"/>
                  </a:lnTo>
                  <a:lnTo>
                    <a:pt x="131921" y="724853"/>
                  </a:lnTo>
                  <a:lnTo>
                    <a:pt x="133731" y="724948"/>
                  </a:lnTo>
                  <a:lnTo>
                    <a:pt x="133921" y="724757"/>
                  </a:lnTo>
                  <a:lnTo>
                    <a:pt x="134112" y="723710"/>
                  </a:lnTo>
                  <a:lnTo>
                    <a:pt x="134398" y="723519"/>
                  </a:lnTo>
                  <a:lnTo>
                    <a:pt x="134969" y="723424"/>
                  </a:lnTo>
                  <a:lnTo>
                    <a:pt x="135064" y="723043"/>
                  </a:lnTo>
                  <a:lnTo>
                    <a:pt x="135064" y="722566"/>
                  </a:lnTo>
                  <a:lnTo>
                    <a:pt x="135255" y="722090"/>
                  </a:lnTo>
                  <a:lnTo>
                    <a:pt x="136588" y="720852"/>
                  </a:lnTo>
                  <a:lnTo>
                    <a:pt x="138208" y="720376"/>
                  </a:lnTo>
                  <a:lnTo>
                    <a:pt x="140017" y="720662"/>
                  </a:lnTo>
                  <a:lnTo>
                    <a:pt x="141732" y="721709"/>
                  </a:lnTo>
                  <a:lnTo>
                    <a:pt x="142780" y="723138"/>
                  </a:lnTo>
                  <a:lnTo>
                    <a:pt x="143828" y="724948"/>
                  </a:lnTo>
                  <a:lnTo>
                    <a:pt x="145066" y="726567"/>
                  </a:lnTo>
                  <a:lnTo>
                    <a:pt x="146780" y="727615"/>
                  </a:lnTo>
                  <a:lnTo>
                    <a:pt x="148019" y="727710"/>
                  </a:lnTo>
                  <a:lnTo>
                    <a:pt x="150114" y="727234"/>
                  </a:lnTo>
                  <a:lnTo>
                    <a:pt x="151162" y="727329"/>
                  </a:lnTo>
                  <a:lnTo>
                    <a:pt x="152210" y="727901"/>
                  </a:lnTo>
                  <a:lnTo>
                    <a:pt x="154305" y="729901"/>
                  </a:lnTo>
                  <a:lnTo>
                    <a:pt x="156686" y="733044"/>
                  </a:lnTo>
                  <a:lnTo>
                    <a:pt x="157353" y="734282"/>
                  </a:lnTo>
                  <a:lnTo>
                    <a:pt x="157734" y="735425"/>
                  </a:lnTo>
                  <a:lnTo>
                    <a:pt x="157734" y="737806"/>
                  </a:lnTo>
                  <a:lnTo>
                    <a:pt x="158020" y="739807"/>
                  </a:lnTo>
                  <a:lnTo>
                    <a:pt x="158020" y="740569"/>
                  </a:lnTo>
                  <a:lnTo>
                    <a:pt x="156781" y="737235"/>
                  </a:lnTo>
                  <a:lnTo>
                    <a:pt x="156686" y="736378"/>
                  </a:lnTo>
                  <a:lnTo>
                    <a:pt x="156210" y="735997"/>
                  </a:lnTo>
                  <a:lnTo>
                    <a:pt x="155067" y="736568"/>
                  </a:lnTo>
                  <a:lnTo>
                    <a:pt x="151829" y="738949"/>
                  </a:lnTo>
                  <a:lnTo>
                    <a:pt x="150971" y="739807"/>
                  </a:lnTo>
                  <a:lnTo>
                    <a:pt x="150590" y="740759"/>
                  </a:lnTo>
                  <a:lnTo>
                    <a:pt x="148971" y="740950"/>
                  </a:lnTo>
                  <a:lnTo>
                    <a:pt x="146495" y="740855"/>
                  </a:lnTo>
                  <a:lnTo>
                    <a:pt x="145447" y="743903"/>
                  </a:lnTo>
                  <a:lnTo>
                    <a:pt x="144589" y="746855"/>
                  </a:lnTo>
                  <a:lnTo>
                    <a:pt x="143446" y="756476"/>
                  </a:lnTo>
                  <a:lnTo>
                    <a:pt x="143256" y="758666"/>
                  </a:lnTo>
                  <a:lnTo>
                    <a:pt x="142875" y="764667"/>
                  </a:lnTo>
                  <a:lnTo>
                    <a:pt x="142875" y="767905"/>
                  </a:lnTo>
                  <a:lnTo>
                    <a:pt x="142494" y="775716"/>
                  </a:lnTo>
                  <a:lnTo>
                    <a:pt x="142113" y="778859"/>
                  </a:lnTo>
                  <a:lnTo>
                    <a:pt x="141922" y="783527"/>
                  </a:lnTo>
                  <a:lnTo>
                    <a:pt x="142018" y="787241"/>
                  </a:lnTo>
                  <a:lnTo>
                    <a:pt x="142208" y="789241"/>
                  </a:lnTo>
                  <a:lnTo>
                    <a:pt x="141351" y="791623"/>
                  </a:lnTo>
                  <a:lnTo>
                    <a:pt x="140779" y="793528"/>
                  </a:lnTo>
                  <a:lnTo>
                    <a:pt x="140208" y="795528"/>
                  </a:lnTo>
                  <a:lnTo>
                    <a:pt x="141065" y="797338"/>
                  </a:lnTo>
                  <a:lnTo>
                    <a:pt x="142399" y="798005"/>
                  </a:lnTo>
                  <a:lnTo>
                    <a:pt x="144589" y="797433"/>
                  </a:lnTo>
                  <a:lnTo>
                    <a:pt x="147923" y="795909"/>
                  </a:lnTo>
                  <a:lnTo>
                    <a:pt x="147638" y="796957"/>
                  </a:lnTo>
                  <a:lnTo>
                    <a:pt x="147828" y="798005"/>
                  </a:lnTo>
                  <a:lnTo>
                    <a:pt x="148304" y="798862"/>
                  </a:lnTo>
                  <a:lnTo>
                    <a:pt x="148304" y="799147"/>
                  </a:lnTo>
                  <a:lnTo>
                    <a:pt x="147447" y="799814"/>
                  </a:lnTo>
                  <a:lnTo>
                    <a:pt x="147066" y="799910"/>
                  </a:lnTo>
                  <a:lnTo>
                    <a:pt x="145828" y="799910"/>
                  </a:lnTo>
                  <a:lnTo>
                    <a:pt x="144971" y="800005"/>
                  </a:lnTo>
                  <a:lnTo>
                    <a:pt x="144399" y="800100"/>
                  </a:lnTo>
                  <a:lnTo>
                    <a:pt x="144208" y="800386"/>
                  </a:lnTo>
                  <a:lnTo>
                    <a:pt x="144494" y="800957"/>
                  </a:lnTo>
                  <a:lnTo>
                    <a:pt x="145732" y="801624"/>
                  </a:lnTo>
                  <a:lnTo>
                    <a:pt x="147352" y="801624"/>
                  </a:lnTo>
                  <a:lnTo>
                    <a:pt x="149066" y="801148"/>
                  </a:lnTo>
                  <a:lnTo>
                    <a:pt x="150304" y="800576"/>
                  </a:lnTo>
                  <a:lnTo>
                    <a:pt x="149923" y="801243"/>
                  </a:lnTo>
                  <a:lnTo>
                    <a:pt x="149162" y="801814"/>
                  </a:lnTo>
                  <a:lnTo>
                    <a:pt x="148304" y="802196"/>
                  </a:lnTo>
                  <a:lnTo>
                    <a:pt x="147542" y="802386"/>
                  </a:lnTo>
                  <a:lnTo>
                    <a:pt x="144018" y="801719"/>
                  </a:lnTo>
                  <a:lnTo>
                    <a:pt x="143351" y="801719"/>
                  </a:lnTo>
                  <a:lnTo>
                    <a:pt x="142685" y="802100"/>
                  </a:lnTo>
                  <a:lnTo>
                    <a:pt x="142875" y="802386"/>
                  </a:lnTo>
                  <a:lnTo>
                    <a:pt x="143446" y="802672"/>
                  </a:lnTo>
                  <a:lnTo>
                    <a:pt x="143732" y="803243"/>
                  </a:lnTo>
                  <a:lnTo>
                    <a:pt x="143542" y="803815"/>
                  </a:lnTo>
                  <a:lnTo>
                    <a:pt x="143161" y="804005"/>
                  </a:lnTo>
                  <a:lnTo>
                    <a:pt x="142685" y="804101"/>
                  </a:lnTo>
                  <a:lnTo>
                    <a:pt x="142113" y="804481"/>
                  </a:lnTo>
                  <a:lnTo>
                    <a:pt x="139541" y="806196"/>
                  </a:lnTo>
                  <a:lnTo>
                    <a:pt x="138494" y="806387"/>
                  </a:lnTo>
                  <a:lnTo>
                    <a:pt x="137827" y="806196"/>
                  </a:lnTo>
                  <a:lnTo>
                    <a:pt x="137446" y="806291"/>
                  </a:lnTo>
                  <a:lnTo>
                    <a:pt x="137541" y="806863"/>
                  </a:lnTo>
                  <a:lnTo>
                    <a:pt x="137827" y="807053"/>
                  </a:lnTo>
                  <a:lnTo>
                    <a:pt x="139065" y="807530"/>
                  </a:lnTo>
                  <a:lnTo>
                    <a:pt x="142399" y="808006"/>
                  </a:lnTo>
                  <a:lnTo>
                    <a:pt x="142780" y="808196"/>
                  </a:lnTo>
                  <a:lnTo>
                    <a:pt x="143065" y="808482"/>
                  </a:lnTo>
                  <a:lnTo>
                    <a:pt x="143351" y="808672"/>
                  </a:lnTo>
                  <a:lnTo>
                    <a:pt x="144589" y="808863"/>
                  </a:lnTo>
                  <a:lnTo>
                    <a:pt x="154019" y="806196"/>
                  </a:lnTo>
                  <a:lnTo>
                    <a:pt x="157544" y="805244"/>
                  </a:lnTo>
                  <a:lnTo>
                    <a:pt x="158877" y="803910"/>
                  </a:lnTo>
                  <a:lnTo>
                    <a:pt x="160401" y="801529"/>
                  </a:lnTo>
                  <a:lnTo>
                    <a:pt x="161925" y="799719"/>
                  </a:lnTo>
                  <a:lnTo>
                    <a:pt x="163639" y="798957"/>
                  </a:lnTo>
                  <a:lnTo>
                    <a:pt x="165830" y="798671"/>
                  </a:lnTo>
                  <a:lnTo>
                    <a:pt x="167640" y="797243"/>
                  </a:lnTo>
                  <a:lnTo>
                    <a:pt x="168783" y="795909"/>
                  </a:lnTo>
                  <a:lnTo>
                    <a:pt x="169736" y="794480"/>
                  </a:lnTo>
                  <a:lnTo>
                    <a:pt x="173641" y="787051"/>
                  </a:lnTo>
                  <a:lnTo>
                    <a:pt x="173641" y="786765"/>
                  </a:lnTo>
                  <a:lnTo>
                    <a:pt x="173546" y="786194"/>
                  </a:lnTo>
                  <a:lnTo>
                    <a:pt x="173546" y="785908"/>
                  </a:lnTo>
                  <a:lnTo>
                    <a:pt x="173831" y="785717"/>
                  </a:lnTo>
                  <a:lnTo>
                    <a:pt x="174498" y="785527"/>
                  </a:lnTo>
                  <a:lnTo>
                    <a:pt x="174593" y="785336"/>
                  </a:lnTo>
                  <a:lnTo>
                    <a:pt x="174784" y="784384"/>
                  </a:lnTo>
                  <a:lnTo>
                    <a:pt x="175355" y="783717"/>
                  </a:lnTo>
                  <a:lnTo>
                    <a:pt x="176784" y="782669"/>
                  </a:lnTo>
                  <a:lnTo>
                    <a:pt x="179070" y="780193"/>
                  </a:lnTo>
                  <a:lnTo>
                    <a:pt x="180404" y="779050"/>
                  </a:lnTo>
                  <a:lnTo>
                    <a:pt x="192024" y="774763"/>
                  </a:lnTo>
                  <a:lnTo>
                    <a:pt x="197739" y="772478"/>
                  </a:lnTo>
                  <a:lnTo>
                    <a:pt x="205645" y="769239"/>
                  </a:lnTo>
                  <a:lnTo>
                    <a:pt x="212884" y="767048"/>
                  </a:lnTo>
                  <a:lnTo>
                    <a:pt x="214408" y="766763"/>
                  </a:lnTo>
                  <a:lnTo>
                    <a:pt x="214884" y="766381"/>
                  </a:lnTo>
                  <a:lnTo>
                    <a:pt x="215074" y="765524"/>
                  </a:lnTo>
                  <a:lnTo>
                    <a:pt x="214979" y="764762"/>
                  </a:lnTo>
                  <a:lnTo>
                    <a:pt x="214598" y="764477"/>
                  </a:lnTo>
                  <a:lnTo>
                    <a:pt x="214122" y="764286"/>
                  </a:lnTo>
                  <a:lnTo>
                    <a:pt x="213646" y="763810"/>
                  </a:lnTo>
                  <a:lnTo>
                    <a:pt x="215551" y="761714"/>
                  </a:lnTo>
                  <a:lnTo>
                    <a:pt x="215837" y="761047"/>
                  </a:lnTo>
                  <a:lnTo>
                    <a:pt x="215646" y="758857"/>
                  </a:lnTo>
                  <a:lnTo>
                    <a:pt x="215455" y="757999"/>
                  </a:lnTo>
                  <a:lnTo>
                    <a:pt x="215074" y="757238"/>
                  </a:lnTo>
                  <a:lnTo>
                    <a:pt x="209550" y="749141"/>
                  </a:lnTo>
                  <a:lnTo>
                    <a:pt x="209074" y="748094"/>
                  </a:lnTo>
                  <a:lnTo>
                    <a:pt x="208883" y="747141"/>
                  </a:lnTo>
                  <a:lnTo>
                    <a:pt x="208597" y="746188"/>
                  </a:lnTo>
                  <a:lnTo>
                    <a:pt x="199549" y="737235"/>
                  </a:lnTo>
                  <a:lnTo>
                    <a:pt x="196215" y="733901"/>
                  </a:lnTo>
                  <a:lnTo>
                    <a:pt x="195167" y="732377"/>
                  </a:lnTo>
                  <a:lnTo>
                    <a:pt x="196215" y="732568"/>
                  </a:lnTo>
                  <a:lnTo>
                    <a:pt x="197834" y="733615"/>
                  </a:lnTo>
                  <a:lnTo>
                    <a:pt x="199644" y="734092"/>
                  </a:lnTo>
                  <a:lnTo>
                    <a:pt x="201168" y="735235"/>
                  </a:lnTo>
                  <a:lnTo>
                    <a:pt x="203168" y="737045"/>
                  </a:lnTo>
                  <a:lnTo>
                    <a:pt x="208121" y="743236"/>
                  </a:lnTo>
                  <a:lnTo>
                    <a:pt x="217932" y="752380"/>
                  </a:lnTo>
                  <a:lnTo>
                    <a:pt x="222504" y="754856"/>
                  </a:lnTo>
                  <a:lnTo>
                    <a:pt x="224980" y="756761"/>
                  </a:lnTo>
                  <a:lnTo>
                    <a:pt x="225647" y="757142"/>
                  </a:lnTo>
                  <a:lnTo>
                    <a:pt x="227838" y="757142"/>
                  </a:lnTo>
                  <a:lnTo>
                    <a:pt x="228600" y="756666"/>
                  </a:lnTo>
                  <a:lnTo>
                    <a:pt x="229171" y="756476"/>
                  </a:lnTo>
                  <a:lnTo>
                    <a:pt x="229648" y="756666"/>
                  </a:lnTo>
                  <a:lnTo>
                    <a:pt x="230219" y="756952"/>
                  </a:lnTo>
                  <a:lnTo>
                    <a:pt x="230886" y="756761"/>
                  </a:lnTo>
                  <a:lnTo>
                    <a:pt x="232029" y="756095"/>
                  </a:lnTo>
                  <a:lnTo>
                    <a:pt x="233363" y="754952"/>
                  </a:lnTo>
                  <a:lnTo>
                    <a:pt x="234410" y="753428"/>
                  </a:lnTo>
                  <a:lnTo>
                    <a:pt x="235077" y="751618"/>
                  </a:lnTo>
                  <a:lnTo>
                    <a:pt x="235363" y="748951"/>
                  </a:lnTo>
                  <a:lnTo>
                    <a:pt x="235363" y="747808"/>
                  </a:lnTo>
                  <a:lnTo>
                    <a:pt x="235077" y="746855"/>
                  </a:lnTo>
                  <a:lnTo>
                    <a:pt x="234410" y="746474"/>
                  </a:lnTo>
                  <a:lnTo>
                    <a:pt x="233077" y="746284"/>
                  </a:lnTo>
                  <a:lnTo>
                    <a:pt x="232505" y="745712"/>
                  </a:lnTo>
                  <a:lnTo>
                    <a:pt x="232029" y="743617"/>
                  </a:lnTo>
                  <a:lnTo>
                    <a:pt x="231077" y="741902"/>
                  </a:lnTo>
                  <a:lnTo>
                    <a:pt x="229743" y="740378"/>
                  </a:lnTo>
                  <a:lnTo>
                    <a:pt x="225171" y="736568"/>
                  </a:lnTo>
                  <a:lnTo>
                    <a:pt x="224123" y="735330"/>
                  </a:lnTo>
                  <a:lnTo>
                    <a:pt x="223838" y="735139"/>
                  </a:lnTo>
                  <a:lnTo>
                    <a:pt x="221171" y="732568"/>
                  </a:lnTo>
                  <a:lnTo>
                    <a:pt x="220885" y="732091"/>
                  </a:lnTo>
                  <a:lnTo>
                    <a:pt x="220408" y="731234"/>
                  </a:lnTo>
                  <a:lnTo>
                    <a:pt x="220123" y="730758"/>
                  </a:lnTo>
                  <a:lnTo>
                    <a:pt x="219646" y="730282"/>
                  </a:lnTo>
                  <a:lnTo>
                    <a:pt x="217741" y="728853"/>
                  </a:lnTo>
                  <a:lnTo>
                    <a:pt x="216122" y="727615"/>
                  </a:lnTo>
                  <a:lnTo>
                    <a:pt x="214979" y="726567"/>
                  </a:lnTo>
                  <a:lnTo>
                    <a:pt x="214408" y="725900"/>
                  </a:lnTo>
                  <a:lnTo>
                    <a:pt x="213931" y="725138"/>
                  </a:lnTo>
                  <a:lnTo>
                    <a:pt x="213550" y="723329"/>
                  </a:lnTo>
                  <a:lnTo>
                    <a:pt x="213074" y="722566"/>
                  </a:lnTo>
                  <a:lnTo>
                    <a:pt x="211836" y="721233"/>
                  </a:lnTo>
                  <a:lnTo>
                    <a:pt x="211455" y="720947"/>
                  </a:lnTo>
                  <a:lnTo>
                    <a:pt x="210979" y="720757"/>
                  </a:lnTo>
                  <a:lnTo>
                    <a:pt x="210693" y="720471"/>
                  </a:lnTo>
                  <a:lnTo>
                    <a:pt x="210979" y="720280"/>
                  </a:lnTo>
                  <a:lnTo>
                    <a:pt x="211169" y="720185"/>
                  </a:lnTo>
                  <a:lnTo>
                    <a:pt x="211455" y="720280"/>
                  </a:lnTo>
                  <a:lnTo>
                    <a:pt x="211931" y="720566"/>
                  </a:lnTo>
                  <a:lnTo>
                    <a:pt x="212407" y="720852"/>
                  </a:lnTo>
                  <a:lnTo>
                    <a:pt x="225552" y="734378"/>
                  </a:lnTo>
                  <a:lnTo>
                    <a:pt x="230029" y="737045"/>
                  </a:lnTo>
                  <a:lnTo>
                    <a:pt x="231362" y="737997"/>
                  </a:lnTo>
                  <a:lnTo>
                    <a:pt x="234505" y="741426"/>
                  </a:lnTo>
                  <a:lnTo>
                    <a:pt x="235744" y="742379"/>
                  </a:lnTo>
                  <a:lnTo>
                    <a:pt x="237077" y="742664"/>
                  </a:lnTo>
                  <a:lnTo>
                    <a:pt x="238506" y="742188"/>
                  </a:lnTo>
                  <a:lnTo>
                    <a:pt x="239554" y="740950"/>
                  </a:lnTo>
                  <a:lnTo>
                    <a:pt x="239839" y="739045"/>
                  </a:lnTo>
                  <a:lnTo>
                    <a:pt x="240125" y="739045"/>
                  </a:lnTo>
                  <a:lnTo>
                    <a:pt x="240411" y="739426"/>
                  </a:lnTo>
                  <a:lnTo>
                    <a:pt x="240506" y="739902"/>
                  </a:lnTo>
                  <a:lnTo>
                    <a:pt x="240411" y="740378"/>
                  </a:lnTo>
                  <a:lnTo>
                    <a:pt x="240030" y="740759"/>
                  </a:lnTo>
                  <a:lnTo>
                    <a:pt x="240030" y="741140"/>
                  </a:lnTo>
                  <a:lnTo>
                    <a:pt x="240792" y="740473"/>
                  </a:lnTo>
                  <a:lnTo>
                    <a:pt x="241363" y="739330"/>
                  </a:lnTo>
                  <a:lnTo>
                    <a:pt x="241554" y="738283"/>
                  </a:lnTo>
                  <a:lnTo>
                    <a:pt x="241078" y="737806"/>
                  </a:lnTo>
                  <a:lnTo>
                    <a:pt x="240221" y="737616"/>
                  </a:lnTo>
                  <a:lnTo>
                    <a:pt x="237268" y="735997"/>
                  </a:lnTo>
                  <a:lnTo>
                    <a:pt x="234505" y="733901"/>
                  </a:lnTo>
                  <a:lnTo>
                    <a:pt x="230410" y="731996"/>
                  </a:lnTo>
                  <a:lnTo>
                    <a:pt x="229171" y="730948"/>
                  </a:lnTo>
                  <a:lnTo>
                    <a:pt x="224219" y="724567"/>
                  </a:lnTo>
                  <a:lnTo>
                    <a:pt x="223647" y="723424"/>
                  </a:lnTo>
                  <a:lnTo>
                    <a:pt x="223171" y="721423"/>
                  </a:lnTo>
                  <a:lnTo>
                    <a:pt x="222599" y="720757"/>
                  </a:lnTo>
                  <a:lnTo>
                    <a:pt x="220980" y="719519"/>
                  </a:lnTo>
                  <a:lnTo>
                    <a:pt x="220694" y="719423"/>
                  </a:lnTo>
                  <a:lnTo>
                    <a:pt x="220408" y="719328"/>
                  </a:lnTo>
                  <a:lnTo>
                    <a:pt x="220123" y="719042"/>
                  </a:lnTo>
                  <a:lnTo>
                    <a:pt x="222218" y="719709"/>
                  </a:lnTo>
                  <a:lnTo>
                    <a:pt x="223742" y="721233"/>
                  </a:lnTo>
                  <a:lnTo>
                    <a:pt x="228124" y="728186"/>
                  </a:lnTo>
                  <a:lnTo>
                    <a:pt x="229457" y="729805"/>
                  </a:lnTo>
                  <a:lnTo>
                    <a:pt x="230981" y="731044"/>
                  </a:lnTo>
                  <a:lnTo>
                    <a:pt x="233648" y="732091"/>
                  </a:lnTo>
                  <a:lnTo>
                    <a:pt x="234410" y="732663"/>
                  </a:lnTo>
                  <a:lnTo>
                    <a:pt x="235172" y="733425"/>
                  </a:lnTo>
                  <a:lnTo>
                    <a:pt x="235934" y="733997"/>
                  </a:lnTo>
                  <a:lnTo>
                    <a:pt x="236791" y="734282"/>
                  </a:lnTo>
                  <a:lnTo>
                    <a:pt x="238792" y="734378"/>
                  </a:lnTo>
                  <a:lnTo>
                    <a:pt x="238982" y="734282"/>
                  </a:lnTo>
                  <a:lnTo>
                    <a:pt x="239078" y="734092"/>
                  </a:lnTo>
                  <a:lnTo>
                    <a:pt x="239173" y="733711"/>
                  </a:lnTo>
                  <a:lnTo>
                    <a:pt x="239554" y="733235"/>
                  </a:lnTo>
                  <a:lnTo>
                    <a:pt x="239554" y="732854"/>
                  </a:lnTo>
                  <a:lnTo>
                    <a:pt x="239744" y="732568"/>
                  </a:lnTo>
                  <a:lnTo>
                    <a:pt x="240602" y="732472"/>
                  </a:lnTo>
                  <a:lnTo>
                    <a:pt x="240887" y="732282"/>
                  </a:lnTo>
                  <a:lnTo>
                    <a:pt x="240602" y="731806"/>
                  </a:lnTo>
                  <a:lnTo>
                    <a:pt x="240221" y="731330"/>
                  </a:lnTo>
                  <a:lnTo>
                    <a:pt x="240030" y="731139"/>
                  </a:lnTo>
                  <a:lnTo>
                    <a:pt x="240125" y="730663"/>
                  </a:lnTo>
                  <a:lnTo>
                    <a:pt x="240411" y="730187"/>
                  </a:lnTo>
                  <a:lnTo>
                    <a:pt x="241078" y="729424"/>
                  </a:lnTo>
                  <a:lnTo>
                    <a:pt x="241173" y="729234"/>
                  </a:lnTo>
                  <a:lnTo>
                    <a:pt x="241363" y="728377"/>
                  </a:lnTo>
                  <a:lnTo>
                    <a:pt x="241745" y="728377"/>
                  </a:lnTo>
                  <a:lnTo>
                    <a:pt x="241935" y="728853"/>
                  </a:lnTo>
                  <a:lnTo>
                    <a:pt x="242030" y="729329"/>
                  </a:lnTo>
                  <a:lnTo>
                    <a:pt x="241935" y="729805"/>
                  </a:lnTo>
                  <a:lnTo>
                    <a:pt x="241649" y="730187"/>
                  </a:lnTo>
                  <a:lnTo>
                    <a:pt x="242506" y="730377"/>
                  </a:lnTo>
                  <a:lnTo>
                    <a:pt x="243364" y="729901"/>
                  </a:lnTo>
                  <a:lnTo>
                    <a:pt x="246221" y="726948"/>
                  </a:lnTo>
                  <a:lnTo>
                    <a:pt x="246507" y="726091"/>
                  </a:lnTo>
                  <a:lnTo>
                    <a:pt x="246602" y="724853"/>
                  </a:lnTo>
                  <a:lnTo>
                    <a:pt x="246507" y="724376"/>
                  </a:lnTo>
                  <a:lnTo>
                    <a:pt x="246316" y="724090"/>
                  </a:lnTo>
                  <a:lnTo>
                    <a:pt x="245936" y="723995"/>
                  </a:lnTo>
                  <a:lnTo>
                    <a:pt x="245364" y="723995"/>
                  </a:lnTo>
                  <a:lnTo>
                    <a:pt x="244792" y="723900"/>
                  </a:lnTo>
                  <a:lnTo>
                    <a:pt x="244412" y="723614"/>
                  </a:lnTo>
                  <a:lnTo>
                    <a:pt x="244126" y="723329"/>
                  </a:lnTo>
                  <a:lnTo>
                    <a:pt x="243840" y="723233"/>
                  </a:lnTo>
                  <a:lnTo>
                    <a:pt x="243554" y="723043"/>
                  </a:lnTo>
                  <a:lnTo>
                    <a:pt x="242697" y="722281"/>
                  </a:lnTo>
                  <a:lnTo>
                    <a:pt x="242411" y="722090"/>
                  </a:lnTo>
                  <a:lnTo>
                    <a:pt x="229743" y="717804"/>
                  </a:lnTo>
                  <a:lnTo>
                    <a:pt x="226695" y="715899"/>
                  </a:lnTo>
                  <a:lnTo>
                    <a:pt x="227457" y="715613"/>
                  </a:lnTo>
                  <a:lnTo>
                    <a:pt x="228219" y="715899"/>
                  </a:lnTo>
                  <a:lnTo>
                    <a:pt x="229076" y="716375"/>
                  </a:lnTo>
                  <a:lnTo>
                    <a:pt x="230124" y="716661"/>
                  </a:lnTo>
                  <a:lnTo>
                    <a:pt x="232124" y="716661"/>
                  </a:lnTo>
                  <a:lnTo>
                    <a:pt x="235934" y="717423"/>
                  </a:lnTo>
                  <a:lnTo>
                    <a:pt x="241459" y="717423"/>
                  </a:lnTo>
                  <a:lnTo>
                    <a:pt x="244221" y="718090"/>
                  </a:lnTo>
                  <a:lnTo>
                    <a:pt x="245269" y="718185"/>
                  </a:lnTo>
                  <a:lnTo>
                    <a:pt x="246031" y="717709"/>
                  </a:lnTo>
                  <a:lnTo>
                    <a:pt x="246316" y="716566"/>
                  </a:lnTo>
                  <a:lnTo>
                    <a:pt x="245936" y="711994"/>
                  </a:lnTo>
                  <a:lnTo>
                    <a:pt x="245650" y="711232"/>
                  </a:lnTo>
                  <a:lnTo>
                    <a:pt x="244983" y="710470"/>
                  </a:lnTo>
                  <a:lnTo>
                    <a:pt x="244507" y="709708"/>
                  </a:lnTo>
                  <a:lnTo>
                    <a:pt x="244126" y="708755"/>
                  </a:lnTo>
                  <a:lnTo>
                    <a:pt x="243554" y="707993"/>
                  </a:lnTo>
                  <a:lnTo>
                    <a:pt x="242697" y="707707"/>
                  </a:lnTo>
                  <a:lnTo>
                    <a:pt x="242125" y="707993"/>
                  </a:lnTo>
                  <a:lnTo>
                    <a:pt x="241268" y="709422"/>
                  </a:lnTo>
                  <a:lnTo>
                    <a:pt x="240792" y="709803"/>
                  </a:lnTo>
                  <a:lnTo>
                    <a:pt x="239744" y="709803"/>
                  </a:lnTo>
                  <a:lnTo>
                    <a:pt x="239363" y="709231"/>
                  </a:lnTo>
                  <a:lnTo>
                    <a:pt x="239268" y="708374"/>
                  </a:lnTo>
                  <a:lnTo>
                    <a:pt x="238982" y="707612"/>
                  </a:lnTo>
                  <a:lnTo>
                    <a:pt x="238601" y="707612"/>
                  </a:lnTo>
                  <a:lnTo>
                    <a:pt x="238220" y="708374"/>
                  </a:lnTo>
                  <a:lnTo>
                    <a:pt x="237649" y="709041"/>
                  </a:lnTo>
                  <a:lnTo>
                    <a:pt x="236887" y="709517"/>
                  </a:lnTo>
                  <a:lnTo>
                    <a:pt x="235934" y="709708"/>
                  </a:lnTo>
                  <a:lnTo>
                    <a:pt x="235363" y="709422"/>
                  </a:lnTo>
                  <a:lnTo>
                    <a:pt x="235077" y="708660"/>
                  </a:lnTo>
                  <a:lnTo>
                    <a:pt x="234982" y="706755"/>
                  </a:lnTo>
                  <a:lnTo>
                    <a:pt x="235363" y="707231"/>
                  </a:lnTo>
                  <a:lnTo>
                    <a:pt x="235648" y="707803"/>
                  </a:lnTo>
                  <a:lnTo>
                    <a:pt x="235839" y="708470"/>
                  </a:lnTo>
                  <a:lnTo>
                    <a:pt x="235839" y="709327"/>
                  </a:lnTo>
                  <a:lnTo>
                    <a:pt x="236506" y="708851"/>
                  </a:lnTo>
                  <a:lnTo>
                    <a:pt x="237172" y="708565"/>
                  </a:lnTo>
                  <a:lnTo>
                    <a:pt x="237744" y="708279"/>
                  </a:lnTo>
                  <a:lnTo>
                    <a:pt x="238125" y="707231"/>
                  </a:lnTo>
                  <a:lnTo>
                    <a:pt x="238601" y="706850"/>
                  </a:lnTo>
                  <a:lnTo>
                    <a:pt x="239173" y="706564"/>
                  </a:lnTo>
                  <a:lnTo>
                    <a:pt x="239744" y="706469"/>
                  </a:lnTo>
                  <a:lnTo>
                    <a:pt x="239363" y="706088"/>
                  </a:lnTo>
                  <a:lnTo>
                    <a:pt x="239173" y="705803"/>
                  </a:lnTo>
                  <a:lnTo>
                    <a:pt x="238982" y="705040"/>
                  </a:lnTo>
                  <a:lnTo>
                    <a:pt x="239363" y="705040"/>
                  </a:lnTo>
                  <a:lnTo>
                    <a:pt x="239839" y="705993"/>
                  </a:lnTo>
                  <a:lnTo>
                    <a:pt x="240697" y="705993"/>
                  </a:lnTo>
                  <a:lnTo>
                    <a:pt x="242411" y="705422"/>
                  </a:lnTo>
                  <a:lnTo>
                    <a:pt x="243078" y="705040"/>
                  </a:lnTo>
                  <a:lnTo>
                    <a:pt x="243459" y="704088"/>
                  </a:lnTo>
                  <a:lnTo>
                    <a:pt x="243649" y="703421"/>
                  </a:lnTo>
                  <a:lnTo>
                    <a:pt x="243745" y="702945"/>
                  </a:lnTo>
                  <a:lnTo>
                    <a:pt x="244030" y="702088"/>
                  </a:lnTo>
                  <a:lnTo>
                    <a:pt x="244316" y="701707"/>
                  </a:lnTo>
                  <a:lnTo>
                    <a:pt x="244602" y="701516"/>
                  </a:lnTo>
                  <a:lnTo>
                    <a:pt x="244888" y="701230"/>
                  </a:lnTo>
                  <a:lnTo>
                    <a:pt x="245078" y="700659"/>
                  </a:lnTo>
                  <a:lnTo>
                    <a:pt x="244507" y="699135"/>
                  </a:lnTo>
                  <a:lnTo>
                    <a:pt x="244412" y="698659"/>
                  </a:lnTo>
                  <a:lnTo>
                    <a:pt x="244126" y="698373"/>
                  </a:lnTo>
                  <a:lnTo>
                    <a:pt x="243554" y="698087"/>
                  </a:lnTo>
                  <a:lnTo>
                    <a:pt x="243173" y="697706"/>
                  </a:lnTo>
                  <a:lnTo>
                    <a:pt x="243459" y="697135"/>
                  </a:lnTo>
                  <a:lnTo>
                    <a:pt x="243745" y="696849"/>
                  </a:lnTo>
                  <a:lnTo>
                    <a:pt x="244792" y="696278"/>
                  </a:lnTo>
                  <a:lnTo>
                    <a:pt x="244792" y="696278"/>
                  </a:lnTo>
                  <a:lnTo>
                    <a:pt x="244983" y="696182"/>
                  </a:lnTo>
                  <a:lnTo>
                    <a:pt x="245650" y="696468"/>
                  </a:lnTo>
                  <a:lnTo>
                    <a:pt x="246031" y="696849"/>
                  </a:lnTo>
                  <a:lnTo>
                    <a:pt x="246412" y="697230"/>
                  </a:lnTo>
                  <a:lnTo>
                    <a:pt x="247079" y="697992"/>
                  </a:lnTo>
                  <a:lnTo>
                    <a:pt x="247364" y="698563"/>
                  </a:lnTo>
                  <a:lnTo>
                    <a:pt x="247840" y="699135"/>
                  </a:lnTo>
                  <a:lnTo>
                    <a:pt x="248888" y="698849"/>
                  </a:lnTo>
                  <a:lnTo>
                    <a:pt x="249936" y="698373"/>
                  </a:lnTo>
                  <a:lnTo>
                    <a:pt x="250698" y="697992"/>
                  </a:lnTo>
                  <a:lnTo>
                    <a:pt x="251174" y="698373"/>
                  </a:lnTo>
                  <a:lnTo>
                    <a:pt x="253937" y="700754"/>
                  </a:lnTo>
                  <a:lnTo>
                    <a:pt x="253651" y="702564"/>
                  </a:lnTo>
                  <a:lnTo>
                    <a:pt x="253651" y="703516"/>
                  </a:lnTo>
                  <a:lnTo>
                    <a:pt x="253937" y="704564"/>
                  </a:lnTo>
                  <a:lnTo>
                    <a:pt x="254222" y="705040"/>
                  </a:lnTo>
                  <a:lnTo>
                    <a:pt x="254508" y="705231"/>
                  </a:lnTo>
                  <a:lnTo>
                    <a:pt x="254794" y="705517"/>
                  </a:lnTo>
                  <a:lnTo>
                    <a:pt x="254984" y="706088"/>
                  </a:lnTo>
                  <a:lnTo>
                    <a:pt x="254984" y="706660"/>
                  </a:lnTo>
                  <a:lnTo>
                    <a:pt x="254794" y="707231"/>
                  </a:lnTo>
                  <a:lnTo>
                    <a:pt x="254698" y="707707"/>
                  </a:lnTo>
                  <a:lnTo>
                    <a:pt x="255079" y="707993"/>
                  </a:lnTo>
                  <a:lnTo>
                    <a:pt x="255556" y="707612"/>
                  </a:lnTo>
                  <a:lnTo>
                    <a:pt x="256699" y="705517"/>
                  </a:lnTo>
                  <a:lnTo>
                    <a:pt x="257175" y="705231"/>
                  </a:lnTo>
                  <a:lnTo>
                    <a:pt x="257556" y="705040"/>
                  </a:lnTo>
                  <a:lnTo>
                    <a:pt x="256508" y="704088"/>
                  </a:lnTo>
                  <a:lnTo>
                    <a:pt x="256127" y="702659"/>
                  </a:lnTo>
                  <a:lnTo>
                    <a:pt x="256127" y="701040"/>
                  </a:lnTo>
                  <a:lnTo>
                    <a:pt x="256508" y="699516"/>
                  </a:lnTo>
                  <a:lnTo>
                    <a:pt x="256889" y="699516"/>
                  </a:lnTo>
                  <a:lnTo>
                    <a:pt x="256889" y="700945"/>
                  </a:lnTo>
                  <a:lnTo>
                    <a:pt x="256794" y="701612"/>
                  </a:lnTo>
                  <a:lnTo>
                    <a:pt x="256508" y="702088"/>
                  </a:lnTo>
                  <a:lnTo>
                    <a:pt x="256508" y="702373"/>
                  </a:lnTo>
                  <a:lnTo>
                    <a:pt x="257270" y="703136"/>
                  </a:lnTo>
                  <a:lnTo>
                    <a:pt x="256889" y="703516"/>
                  </a:lnTo>
                  <a:lnTo>
                    <a:pt x="257556" y="704088"/>
                  </a:lnTo>
                  <a:lnTo>
                    <a:pt x="258032" y="704374"/>
                  </a:lnTo>
                  <a:lnTo>
                    <a:pt x="258413" y="704279"/>
                  </a:lnTo>
                  <a:lnTo>
                    <a:pt x="258508" y="703802"/>
                  </a:lnTo>
                  <a:lnTo>
                    <a:pt x="258223" y="703516"/>
                  </a:lnTo>
                  <a:lnTo>
                    <a:pt x="257842" y="703231"/>
                  </a:lnTo>
                  <a:lnTo>
                    <a:pt x="257651" y="702850"/>
                  </a:lnTo>
                  <a:lnTo>
                    <a:pt x="258223" y="701516"/>
                  </a:lnTo>
                  <a:lnTo>
                    <a:pt x="258318" y="700659"/>
                  </a:lnTo>
                  <a:lnTo>
                    <a:pt x="257746" y="700278"/>
                  </a:lnTo>
                  <a:lnTo>
                    <a:pt x="257080" y="699992"/>
                  </a:lnTo>
                  <a:lnTo>
                    <a:pt x="257080" y="699326"/>
                  </a:lnTo>
                  <a:lnTo>
                    <a:pt x="257556" y="697992"/>
                  </a:lnTo>
                  <a:lnTo>
                    <a:pt x="257175" y="697516"/>
                  </a:lnTo>
                  <a:lnTo>
                    <a:pt x="256413" y="697039"/>
                  </a:lnTo>
                  <a:lnTo>
                    <a:pt x="255841" y="696468"/>
                  </a:lnTo>
                  <a:lnTo>
                    <a:pt x="256032" y="695706"/>
                  </a:lnTo>
                  <a:lnTo>
                    <a:pt x="257556" y="697135"/>
                  </a:lnTo>
                  <a:lnTo>
                    <a:pt x="258128" y="697992"/>
                  </a:lnTo>
                  <a:lnTo>
                    <a:pt x="258223" y="699135"/>
                  </a:lnTo>
                  <a:lnTo>
                    <a:pt x="258223" y="699326"/>
                  </a:lnTo>
                  <a:lnTo>
                    <a:pt x="257651" y="699135"/>
                  </a:lnTo>
                  <a:lnTo>
                    <a:pt x="257461" y="699040"/>
                  </a:lnTo>
                  <a:lnTo>
                    <a:pt x="257651" y="699611"/>
                  </a:lnTo>
                  <a:lnTo>
                    <a:pt x="258318" y="700373"/>
                  </a:lnTo>
                  <a:lnTo>
                    <a:pt x="258508" y="700754"/>
                  </a:lnTo>
                  <a:lnTo>
                    <a:pt x="258604" y="704564"/>
                  </a:lnTo>
                  <a:lnTo>
                    <a:pt x="258508" y="705136"/>
                  </a:lnTo>
                  <a:lnTo>
                    <a:pt x="258128" y="705707"/>
                  </a:lnTo>
                  <a:lnTo>
                    <a:pt x="257651" y="705993"/>
                  </a:lnTo>
                  <a:lnTo>
                    <a:pt x="257556" y="705993"/>
                  </a:lnTo>
                  <a:lnTo>
                    <a:pt x="257080" y="706184"/>
                  </a:lnTo>
                  <a:lnTo>
                    <a:pt x="256604" y="706564"/>
                  </a:lnTo>
                  <a:lnTo>
                    <a:pt x="256413" y="707422"/>
                  </a:lnTo>
                  <a:lnTo>
                    <a:pt x="256794" y="707422"/>
                  </a:lnTo>
                  <a:lnTo>
                    <a:pt x="257080" y="707041"/>
                  </a:lnTo>
                  <a:lnTo>
                    <a:pt x="257461" y="706755"/>
                  </a:lnTo>
                  <a:lnTo>
                    <a:pt x="258223" y="706374"/>
                  </a:lnTo>
                  <a:lnTo>
                    <a:pt x="258223" y="706850"/>
                  </a:lnTo>
                  <a:lnTo>
                    <a:pt x="258508" y="707898"/>
                  </a:lnTo>
                  <a:lnTo>
                    <a:pt x="259080" y="707612"/>
                  </a:lnTo>
                  <a:lnTo>
                    <a:pt x="259461" y="707136"/>
                  </a:lnTo>
                  <a:lnTo>
                    <a:pt x="259937" y="706088"/>
                  </a:lnTo>
                  <a:lnTo>
                    <a:pt x="260128" y="706755"/>
                  </a:lnTo>
                  <a:lnTo>
                    <a:pt x="260128" y="707041"/>
                  </a:lnTo>
                  <a:lnTo>
                    <a:pt x="259937" y="707517"/>
                  </a:lnTo>
                  <a:lnTo>
                    <a:pt x="260318" y="707517"/>
                  </a:lnTo>
                  <a:lnTo>
                    <a:pt x="261175" y="706946"/>
                  </a:lnTo>
                  <a:lnTo>
                    <a:pt x="262319" y="707041"/>
                  </a:lnTo>
                  <a:lnTo>
                    <a:pt x="263366" y="707517"/>
                  </a:lnTo>
                  <a:lnTo>
                    <a:pt x="264033" y="708279"/>
                  </a:lnTo>
                  <a:lnTo>
                    <a:pt x="264319" y="708279"/>
                  </a:lnTo>
                  <a:lnTo>
                    <a:pt x="264319" y="707517"/>
                  </a:lnTo>
                  <a:lnTo>
                    <a:pt x="264700" y="707707"/>
                  </a:lnTo>
                  <a:lnTo>
                    <a:pt x="265271" y="707803"/>
                  </a:lnTo>
                  <a:lnTo>
                    <a:pt x="265843" y="707803"/>
                  </a:lnTo>
                  <a:lnTo>
                    <a:pt x="266129" y="707803"/>
                  </a:lnTo>
                  <a:lnTo>
                    <a:pt x="267176" y="708851"/>
                  </a:lnTo>
                  <a:lnTo>
                    <a:pt x="267462" y="709041"/>
                  </a:lnTo>
                  <a:lnTo>
                    <a:pt x="267748" y="709231"/>
                  </a:lnTo>
                  <a:lnTo>
                    <a:pt x="268129" y="709613"/>
                  </a:lnTo>
                  <a:lnTo>
                    <a:pt x="268414" y="710089"/>
                  </a:lnTo>
                  <a:lnTo>
                    <a:pt x="268414" y="710565"/>
                  </a:lnTo>
                  <a:lnTo>
                    <a:pt x="268129" y="710946"/>
                  </a:lnTo>
                  <a:lnTo>
                    <a:pt x="267653" y="711041"/>
                  </a:lnTo>
                  <a:lnTo>
                    <a:pt x="267271" y="711232"/>
                  </a:lnTo>
                  <a:lnTo>
                    <a:pt x="266986" y="711708"/>
                  </a:lnTo>
                  <a:lnTo>
                    <a:pt x="268319" y="711898"/>
                  </a:lnTo>
                  <a:lnTo>
                    <a:pt x="270320" y="713137"/>
                  </a:lnTo>
                  <a:lnTo>
                    <a:pt x="271272" y="713137"/>
                  </a:lnTo>
                  <a:lnTo>
                    <a:pt x="272605" y="711137"/>
                  </a:lnTo>
                  <a:lnTo>
                    <a:pt x="274130" y="709708"/>
                  </a:lnTo>
                  <a:lnTo>
                    <a:pt x="274606" y="709136"/>
                  </a:lnTo>
                  <a:lnTo>
                    <a:pt x="275177" y="709327"/>
                  </a:lnTo>
                  <a:lnTo>
                    <a:pt x="277273" y="708660"/>
                  </a:lnTo>
                  <a:lnTo>
                    <a:pt x="279654" y="708374"/>
                  </a:lnTo>
                  <a:lnTo>
                    <a:pt x="280606" y="708088"/>
                  </a:lnTo>
                  <a:lnTo>
                    <a:pt x="283940" y="706564"/>
                  </a:lnTo>
                  <a:lnTo>
                    <a:pt x="284988" y="705993"/>
                  </a:lnTo>
                  <a:lnTo>
                    <a:pt x="285464" y="705326"/>
                  </a:lnTo>
                  <a:lnTo>
                    <a:pt x="285750" y="704755"/>
                  </a:lnTo>
                  <a:lnTo>
                    <a:pt x="287179" y="703326"/>
                  </a:lnTo>
                  <a:lnTo>
                    <a:pt x="287750" y="702945"/>
                  </a:lnTo>
                  <a:lnTo>
                    <a:pt x="288036" y="702755"/>
                  </a:lnTo>
                  <a:lnTo>
                    <a:pt x="289846" y="701707"/>
                  </a:lnTo>
                  <a:lnTo>
                    <a:pt x="291084" y="701230"/>
                  </a:lnTo>
                  <a:lnTo>
                    <a:pt x="292227" y="701040"/>
                  </a:lnTo>
                  <a:lnTo>
                    <a:pt x="295656" y="699230"/>
                  </a:lnTo>
                  <a:lnTo>
                    <a:pt x="297656" y="698563"/>
                  </a:lnTo>
                  <a:lnTo>
                    <a:pt x="298418" y="698182"/>
                  </a:lnTo>
                  <a:lnTo>
                    <a:pt x="300609" y="696373"/>
                  </a:lnTo>
                  <a:lnTo>
                    <a:pt x="303657" y="695039"/>
                  </a:lnTo>
                  <a:lnTo>
                    <a:pt x="304514" y="694849"/>
                  </a:lnTo>
                  <a:lnTo>
                    <a:pt x="305657" y="694754"/>
                  </a:lnTo>
                  <a:lnTo>
                    <a:pt x="306514" y="694849"/>
                  </a:lnTo>
                  <a:lnTo>
                    <a:pt x="308896" y="695515"/>
                  </a:lnTo>
                  <a:lnTo>
                    <a:pt x="309467" y="695897"/>
                  </a:lnTo>
                  <a:lnTo>
                    <a:pt x="309848" y="695897"/>
                  </a:lnTo>
                  <a:lnTo>
                    <a:pt x="311848" y="691991"/>
                  </a:lnTo>
                  <a:lnTo>
                    <a:pt x="312230" y="689801"/>
                  </a:lnTo>
                  <a:lnTo>
                    <a:pt x="312991" y="688277"/>
                  </a:lnTo>
                  <a:lnTo>
                    <a:pt x="313182" y="687610"/>
                  </a:lnTo>
                  <a:lnTo>
                    <a:pt x="313468" y="686848"/>
                  </a:lnTo>
                  <a:lnTo>
                    <a:pt x="314706" y="685610"/>
                  </a:lnTo>
                  <a:lnTo>
                    <a:pt x="314992" y="685038"/>
                  </a:lnTo>
                  <a:lnTo>
                    <a:pt x="315658" y="684181"/>
                  </a:lnTo>
                  <a:lnTo>
                    <a:pt x="317182" y="683705"/>
                  </a:lnTo>
                  <a:lnTo>
                    <a:pt x="323660" y="682466"/>
                  </a:lnTo>
                  <a:lnTo>
                    <a:pt x="325088" y="682943"/>
                  </a:lnTo>
                  <a:lnTo>
                    <a:pt x="325564" y="684562"/>
                  </a:lnTo>
                  <a:lnTo>
                    <a:pt x="325946" y="684562"/>
                  </a:lnTo>
                  <a:lnTo>
                    <a:pt x="326803" y="682847"/>
                  </a:lnTo>
                  <a:lnTo>
                    <a:pt x="327279" y="682466"/>
                  </a:lnTo>
                  <a:lnTo>
                    <a:pt x="328327" y="682371"/>
                  </a:lnTo>
                  <a:lnTo>
                    <a:pt x="328613" y="681799"/>
                  </a:lnTo>
                  <a:lnTo>
                    <a:pt x="329279" y="679323"/>
                  </a:lnTo>
                  <a:lnTo>
                    <a:pt x="329565" y="678656"/>
                  </a:lnTo>
                  <a:lnTo>
                    <a:pt x="329946" y="678466"/>
                  </a:lnTo>
                  <a:lnTo>
                    <a:pt x="330803" y="678466"/>
                  </a:lnTo>
                  <a:lnTo>
                    <a:pt x="331375" y="678371"/>
                  </a:lnTo>
                  <a:lnTo>
                    <a:pt x="333280" y="677418"/>
                  </a:lnTo>
                  <a:lnTo>
                    <a:pt x="333661" y="677228"/>
                  </a:lnTo>
                  <a:lnTo>
                    <a:pt x="334994" y="677037"/>
                  </a:lnTo>
                  <a:lnTo>
                    <a:pt x="335471" y="676465"/>
                  </a:lnTo>
                  <a:lnTo>
                    <a:pt x="335947" y="674275"/>
                  </a:lnTo>
                  <a:lnTo>
                    <a:pt x="336423" y="673418"/>
                  </a:lnTo>
                  <a:lnTo>
                    <a:pt x="337185" y="672465"/>
                  </a:lnTo>
                  <a:lnTo>
                    <a:pt x="338042" y="671703"/>
                  </a:lnTo>
                  <a:lnTo>
                    <a:pt x="339566" y="671227"/>
                  </a:lnTo>
                  <a:lnTo>
                    <a:pt x="340233" y="670465"/>
                  </a:lnTo>
                  <a:lnTo>
                    <a:pt x="340519" y="670274"/>
                  </a:lnTo>
                  <a:lnTo>
                    <a:pt x="342519" y="670274"/>
                  </a:lnTo>
                  <a:lnTo>
                    <a:pt x="343090" y="670179"/>
                  </a:lnTo>
                  <a:lnTo>
                    <a:pt x="344138" y="669703"/>
                  </a:lnTo>
                  <a:lnTo>
                    <a:pt x="344614" y="669607"/>
                  </a:lnTo>
                  <a:lnTo>
                    <a:pt x="345281" y="669703"/>
                  </a:lnTo>
                  <a:lnTo>
                    <a:pt x="346424" y="670179"/>
                  </a:lnTo>
                  <a:lnTo>
                    <a:pt x="346996" y="670274"/>
                  </a:lnTo>
                  <a:lnTo>
                    <a:pt x="347853" y="670274"/>
                  </a:lnTo>
                  <a:lnTo>
                    <a:pt x="348520" y="670179"/>
                  </a:lnTo>
                  <a:lnTo>
                    <a:pt x="348996" y="669798"/>
                  </a:lnTo>
                  <a:lnTo>
                    <a:pt x="349377" y="668846"/>
                  </a:lnTo>
                  <a:lnTo>
                    <a:pt x="350044" y="666179"/>
                  </a:lnTo>
                  <a:lnTo>
                    <a:pt x="350520" y="665226"/>
                  </a:lnTo>
                  <a:lnTo>
                    <a:pt x="350996" y="664559"/>
                  </a:lnTo>
                  <a:lnTo>
                    <a:pt x="351663" y="663893"/>
                  </a:lnTo>
                  <a:lnTo>
                    <a:pt x="353378" y="662654"/>
                  </a:lnTo>
                  <a:lnTo>
                    <a:pt x="354235" y="662273"/>
                  </a:lnTo>
                  <a:lnTo>
                    <a:pt x="355187" y="662083"/>
                  </a:lnTo>
                  <a:lnTo>
                    <a:pt x="356140" y="662083"/>
                  </a:lnTo>
                  <a:lnTo>
                    <a:pt x="356997" y="662273"/>
                  </a:lnTo>
                  <a:lnTo>
                    <a:pt x="359283" y="663321"/>
                  </a:lnTo>
                  <a:lnTo>
                    <a:pt x="360236" y="663416"/>
                  </a:lnTo>
                  <a:lnTo>
                    <a:pt x="360997" y="663130"/>
                  </a:lnTo>
                  <a:lnTo>
                    <a:pt x="361760" y="662654"/>
                  </a:lnTo>
                  <a:lnTo>
                    <a:pt x="363093" y="661606"/>
                  </a:lnTo>
                  <a:lnTo>
                    <a:pt x="363760" y="660940"/>
                  </a:lnTo>
                  <a:lnTo>
                    <a:pt x="363950" y="660273"/>
                  </a:lnTo>
                  <a:lnTo>
                    <a:pt x="363760" y="658178"/>
                  </a:lnTo>
                  <a:lnTo>
                    <a:pt x="364236" y="654558"/>
                  </a:lnTo>
                  <a:lnTo>
                    <a:pt x="364236" y="652272"/>
                  </a:lnTo>
                  <a:lnTo>
                    <a:pt x="363474" y="650938"/>
                  </a:lnTo>
                  <a:lnTo>
                    <a:pt x="363855" y="650938"/>
                  </a:lnTo>
                  <a:lnTo>
                    <a:pt x="364998" y="650938"/>
                  </a:lnTo>
                  <a:lnTo>
                    <a:pt x="364617" y="650081"/>
                  </a:lnTo>
                  <a:lnTo>
                    <a:pt x="364617" y="649319"/>
                  </a:lnTo>
                  <a:lnTo>
                    <a:pt x="364807" y="648557"/>
                  </a:lnTo>
                  <a:lnTo>
                    <a:pt x="364903" y="647795"/>
                  </a:lnTo>
                  <a:lnTo>
                    <a:pt x="364522" y="647414"/>
                  </a:lnTo>
                  <a:lnTo>
                    <a:pt x="363950" y="646747"/>
                  </a:lnTo>
                  <a:lnTo>
                    <a:pt x="363855" y="646081"/>
                  </a:lnTo>
                  <a:lnTo>
                    <a:pt x="365093" y="645795"/>
                  </a:lnTo>
                  <a:lnTo>
                    <a:pt x="365379" y="646176"/>
                  </a:lnTo>
                  <a:lnTo>
                    <a:pt x="365760" y="648081"/>
                  </a:lnTo>
                  <a:lnTo>
                    <a:pt x="366331" y="648748"/>
                  </a:lnTo>
                  <a:lnTo>
                    <a:pt x="367284" y="648938"/>
                  </a:lnTo>
                  <a:lnTo>
                    <a:pt x="368141" y="648843"/>
                  </a:lnTo>
                  <a:lnTo>
                    <a:pt x="368903" y="648843"/>
                  </a:lnTo>
                  <a:lnTo>
                    <a:pt x="369570" y="649414"/>
                  </a:lnTo>
                  <a:lnTo>
                    <a:pt x="369951" y="649414"/>
                  </a:lnTo>
                  <a:lnTo>
                    <a:pt x="370618" y="648557"/>
                  </a:lnTo>
                  <a:lnTo>
                    <a:pt x="370904" y="647986"/>
                  </a:lnTo>
                  <a:lnTo>
                    <a:pt x="370999" y="647414"/>
                  </a:lnTo>
                  <a:lnTo>
                    <a:pt x="371189" y="647033"/>
                  </a:lnTo>
                  <a:lnTo>
                    <a:pt x="372142" y="646176"/>
                  </a:lnTo>
                  <a:lnTo>
                    <a:pt x="372428" y="645795"/>
                  </a:lnTo>
                  <a:lnTo>
                    <a:pt x="372618" y="645033"/>
                  </a:lnTo>
                  <a:lnTo>
                    <a:pt x="372618" y="644462"/>
                  </a:lnTo>
                  <a:lnTo>
                    <a:pt x="372713" y="643985"/>
                  </a:lnTo>
                  <a:lnTo>
                    <a:pt x="373666" y="642842"/>
                  </a:lnTo>
                  <a:lnTo>
                    <a:pt x="374142" y="641795"/>
                  </a:lnTo>
                  <a:lnTo>
                    <a:pt x="374523" y="641413"/>
                  </a:lnTo>
                  <a:lnTo>
                    <a:pt x="374904" y="641795"/>
                  </a:lnTo>
                  <a:lnTo>
                    <a:pt x="375475" y="640652"/>
                  </a:lnTo>
                  <a:lnTo>
                    <a:pt x="373380" y="638080"/>
                  </a:lnTo>
                  <a:lnTo>
                    <a:pt x="373380" y="637889"/>
                  </a:lnTo>
                  <a:lnTo>
                    <a:pt x="373475" y="636746"/>
                  </a:lnTo>
                  <a:lnTo>
                    <a:pt x="372808" y="635794"/>
                  </a:lnTo>
                  <a:lnTo>
                    <a:pt x="372904" y="635032"/>
                  </a:lnTo>
                  <a:lnTo>
                    <a:pt x="373285" y="634365"/>
                  </a:lnTo>
                  <a:lnTo>
                    <a:pt x="373475" y="633603"/>
                  </a:lnTo>
                  <a:lnTo>
                    <a:pt x="373094" y="633508"/>
                  </a:lnTo>
                  <a:lnTo>
                    <a:pt x="372332" y="634365"/>
                  </a:lnTo>
                  <a:lnTo>
                    <a:pt x="371570" y="635413"/>
                  </a:lnTo>
                  <a:lnTo>
                    <a:pt x="371285" y="635889"/>
                  </a:lnTo>
                  <a:lnTo>
                    <a:pt x="369665" y="635603"/>
                  </a:lnTo>
                  <a:lnTo>
                    <a:pt x="369380" y="633794"/>
                  </a:lnTo>
                  <a:lnTo>
                    <a:pt x="369951" y="632079"/>
                  </a:lnTo>
                  <a:lnTo>
                    <a:pt x="370999" y="631888"/>
                  </a:lnTo>
                  <a:lnTo>
                    <a:pt x="372332" y="630650"/>
                  </a:lnTo>
                  <a:lnTo>
                    <a:pt x="373189" y="629222"/>
                  </a:lnTo>
                  <a:lnTo>
                    <a:pt x="373666" y="627697"/>
                  </a:lnTo>
                  <a:lnTo>
                    <a:pt x="373856" y="626173"/>
                  </a:lnTo>
                  <a:lnTo>
                    <a:pt x="373571" y="625316"/>
                  </a:lnTo>
                  <a:lnTo>
                    <a:pt x="372332" y="624173"/>
                  </a:lnTo>
                  <a:lnTo>
                    <a:pt x="372046" y="623602"/>
                  </a:lnTo>
                  <a:lnTo>
                    <a:pt x="372332" y="622078"/>
                  </a:lnTo>
                  <a:lnTo>
                    <a:pt x="372237" y="621887"/>
                  </a:lnTo>
                  <a:lnTo>
                    <a:pt x="371951" y="621697"/>
                  </a:lnTo>
                  <a:lnTo>
                    <a:pt x="371285" y="620459"/>
                  </a:lnTo>
                  <a:lnTo>
                    <a:pt x="372046" y="619506"/>
                  </a:lnTo>
                  <a:lnTo>
                    <a:pt x="372523" y="620173"/>
                  </a:lnTo>
                  <a:lnTo>
                    <a:pt x="372999" y="622459"/>
                  </a:lnTo>
                  <a:lnTo>
                    <a:pt x="374237" y="625602"/>
                  </a:lnTo>
                  <a:lnTo>
                    <a:pt x="373856" y="625602"/>
                  </a:lnTo>
                  <a:lnTo>
                    <a:pt x="374428" y="627412"/>
                  </a:lnTo>
                  <a:lnTo>
                    <a:pt x="374142" y="631317"/>
                  </a:lnTo>
                  <a:lnTo>
                    <a:pt x="374523" y="632936"/>
                  </a:lnTo>
                  <a:lnTo>
                    <a:pt x="374713" y="632841"/>
                  </a:lnTo>
                  <a:lnTo>
                    <a:pt x="375095" y="632746"/>
                  </a:lnTo>
                  <a:lnTo>
                    <a:pt x="375285" y="632651"/>
                  </a:lnTo>
                  <a:lnTo>
                    <a:pt x="375761" y="633317"/>
                  </a:lnTo>
                  <a:lnTo>
                    <a:pt x="376523" y="633698"/>
                  </a:lnTo>
                  <a:lnTo>
                    <a:pt x="377380" y="633698"/>
                  </a:lnTo>
                  <a:lnTo>
                    <a:pt x="378238" y="633317"/>
                  </a:lnTo>
                  <a:lnTo>
                    <a:pt x="378238" y="632936"/>
                  </a:lnTo>
                  <a:lnTo>
                    <a:pt x="377571" y="632651"/>
                  </a:lnTo>
                  <a:lnTo>
                    <a:pt x="376999" y="632079"/>
                  </a:lnTo>
                  <a:lnTo>
                    <a:pt x="376714" y="631317"/>
                  </a:lnTo>
                  <a:lnTo>
                    <a:pt x="376714" y="630460"/>
                  </a:lnTo>
                  <a:lnTo>
                    <a:pt x="377571" y="629698"/>
                  </a:lnTo>
                  <a:lnTo>
                    <a:pt x="377571" y="629507"/>
                  </a:lnTo>
                  <a:lnTo>
                    <a:pt x="377762" y="628555"/>
                  </a:lnTo>
                  <a:lnTo>
                    <a:pt x="377762" y="628174"/>
                  </a:lnTo>
                  <a:lnTo>
                    <a:pt x="376238" y="627126"/>
                  </a:lnTo>
                  <a:lnTo>
                    <a:pt x="375761" y="626555"/>
                  </a:lnTo>
                  <a:lnTo>
                    <a:pt x="374237" y="623697"/>
                  </a:lnTo>
                  <a:lnTo>
                    <a:pt x="373856" y="622745"/>
                  </a:lnTo>
                  <a:lnTo>
                    <a:pt x="373666" y="620554"/>
                  </a:lnTo>
                  <a:lnTo>
                    <a:pt x="373761" y="620078"/>
                  </a:lnTo>
                  <a:lnTo>
                    <a:pt x="374332" y="619506"/>
                  </a:lnTo>
                  <a:lnTo>
                    <a:pt x="374523" y="619030"/>
                  </a:lnTo>
                  <a:lnTo>
                    <a:pt x="374237" y="618363"/>
                  </a:lnTo>
                  <a:lnTo>
                    <a:pt x="373856" y="617887"/>
                  </a:lnTo>
                  <a:lnTo>
                    <a:pt x="373761" y="617696"/>
                  </a:lnTo>
                  <a:lnTo>
                    <a:pt x="373761" y="617506"/>
                  </a:lnTo>
                  <a:lnTo>
                    <a:pt x="373666" y="617125"/>
                  </a:lnTo>
                  <a:lnTo>
                    <a:pt x="373571" y="616458"/>
                  </a:lnTo>
                  <a:lnTo>
                    <a:pt x="373285" y="616077"/>
                  </a:lnTo>
                  <a:lnTo>
                    <a:pt x="372523" y="615696"/>
                  </a:lnTo>
                  <a:lnTo>
                    <a:pt x="372523" y="615696"/>
                  </a:lnTo>
                  <a:lnTo>
                    <a:pt x="372142" y="616077"/>
                  </a:lnTo>
                  <a:lnTo>
                    <a:pt x="372332" y="615410"/>
                  </a:lnTo>
                  <a:lnTo>
                    <a:pt x="372904" y="615315"/>
                  </a:lnTo>
                  <a:lnTo>
                    <a:pt x="374332" y="615696"/>
                  </a:lnTo>
                  <a:lnTo>
                    <a:pt x="373952" y="615124"/>
                  </a:lnTo>
                  <a:lnTo>
                    <a:pt x="373475" y="614553"/>
                  </a:lnTo>
                  <a:lnTo>
                    <a:pt x="373285" y="613886"/>
                  </a:lnTo>
                  <a:lnTo>
                    <a:pt x="373666" y="613029"/>
                  </a:lnTo>
                  <a:lnTo>
                    <a:pt x="372618" y="612362"/>
                  </a:lnTo>
                  <a:lnTo>
                    <a:pt x="372142" y="611981"/>
                  </a:lnTo>
                  <a:lnTo>
                    <a:pt x="371856" y="611505"/>
                  </a:lnTo>
                  <a:lnTo>
                    <a:pt x="372142" y="611696"/>
                  </a:lnTo>
                  <a:lnTo>
                    <a:pt x="373380" y="612172"/>
                  </a:lnTo>
                  <a:lnTo>
                    <a:pt x="373856" y="610743"/>
                  </a:lnTo>
                  <a:lnTo>
                    <a:pt x="374047" y="610362"/>
                  </a:lnTo>
                  <a:lnTo>
                    <a:pt x="374332" y="610362"/>
                  </a:lnTo>
                  <a:lnTo>
                    <a:pt x="374904" y="610648"/>
                  </a:lnTo>
                  <a:lnTo>
                    <a:pt x="375190" y="610362"/>
                  </a:lnTo>
                  <a:lnTo>
                    <a:pt x="375190" y="609886"/>
                  </a:lnTo>
                  <a:lnTo>
                    <a:pt x="374523" y="609410"/>
                  </a:lnTo>
                  <a:lnTo>
                    <a:pt x="374142" y="608933"/>
                  </a:lnTo>
                  <a:lnTo>
                    <a:pt x="373761" y="608362"/>
                  </a:lnTo>
                  <a:lnTo>
                    <a:pt x="373571" y="607886"/>
                  </a:lnTo>
                  <a:lnTo>
                    <a:pt x="373571" y="606743"/>
                  </a:lnTo>
                  <a:lnTo>
                    <a:pt x="373380" y="605409"/>
                  </a:lnTo>
                  <a:lnTo>
                    <a:pt x="372808" y="604552"/>
                  </a:lnTo>
                  <a:lnTo>
                    <a:pt x="371761" y="604742"/>
                  </a:lnTo>
                  <a:lnTo>
                    <a:pt x="371380" y="604171"/>
                  </a:lnTo>
                  <a:lnTo>
                    <a:pt x="370522" y="603313"/>
                  </a:lnTo>
                  <a:lnTo>
                    <a:pt x="370237" y="602552"/>
                  </a:lnTo>
                  <a:lnTo>
                    <a:pt x="370618" y="602552"/>
                  </a:lnTo>
                  <a:lnTo>
                    <a:pt x="370808" y="602647"/>
                  </a:lnTo>
                  <a:lnTo>
                    <a:pt x="371380" y="602837"/>
                  </a:lnTo>
                  <a:lnTo>
                    <a:pt x="371189" y="602647"/>
                  </a:lnTo>
                  <a:lnTo>
                    <a:pt x="370904" y="602075"/>
                  </a:lnTo>
                  <a:lnTo>
                    <a:pt x="370618" y="601789"/>
                  </a:lnTo>
                  <a:lnTo>
                    <a:pt x="372142" y="601599"/>
                  </a:lnTo>
                  <a:lnTo>
                    <a:pt x="373761" y="602647"/>
                  </a:lnTo>
                  <a:lnTo>
                    <a:pt x="376047" y="605219"/>
                  </a:lnTo>
                  <a:lnTo>
                    <a:pt x="376714" y="606552"/>
                  </a:lnTo>
                  <a:lnTo>
                    <a:pt x="377285" y="607219"/>
                  </a:lnTo>
                  <a:lnTo>
                    <a:pt x="378047" y="607505"/>
                  </a:lnTo>
                  <a:lnTo>
                    <a:pt x="378619" y="607028"/>
                  </a:lnTo>
                  <a:lnTo>
                    <a:pt x="379000" y="606171"/>
                  </a:lnTo>
                  <a:lnTo>
                    <a:pt x="379381" y="605695"/>
                  </a:lnTo>
                  <a:lnTo>
                    <a:pt x="380047" y="606457"/>
                  </a:lnTo>
                  <a:lnTo>
                    <a:pt x="380429" y="606076"/>
                  </a:lnTo>
                  <a:lnTo>
                    <a:pt x="380047" y="605695"/>
                  </a:lnTo>
                  <a:lnTo>
                    <a:pt x="380619" y="605123"/>
                  </a:lnTo>
                  <a:lnTo>
                    <a:pt x="380143" y="604361"/>
                  </a:lnTo>
                  <a:lnTo>
                    <a:pt x="379190" y="603695"/>
                  </a:lnTo>
                  <a:lnTo>
                    <a:pt x="378428" y="603409"/>
                  </a:lnTo>
                  <a:lnTo>
                    <a:pt x="378142" y="603218"/>
                  </a:lnTo>
                  <a:lnTo>
                    <a:pt x="377952" y="602742"/>
                  </a:lnTo>
                  <a:lnTo>
                    <a:pt x="377952" y="602171"/>
                  </a:lnTo>
                  <a:lnTo>
                    <a:pt x="378523" y="601028"/>
                  </a:lnTo>
                  <a:lnTo>
                    <a:pt x="378238" y="600551"/>
                  </a:lnTo>
                  <a:lnTo>
                    <a:pt x="375666" y="598837"/>
                  </a:lnTo>
                  <a:lnTo>
                    <a:pt x="374999" y="598170"/>
                  </a:lnTo>
                  <a:lnTo>
                    <a:pt x="374713" y="597218"/>
                  </a:lnTo>
                  <a:lnTo>
                    <a:pt x="374999" y="596455"/>
                  </a:lnTo>
                  <a:lnTo>
                    <a:pt x="375475" y="595598"/>
                  </a:lnTo>
                  <a:lnTo>
                    <a:pt x="375571" y="594836"/>
                  </a:lnTo>
                  <a:lnTo>
                    <a:pt x="374713" y="594551"/>
                  </a:lnTo>
                  <a:lnTo>
                    <a:pt x="374713" y="594931"/>
                  </a:lnTo>
                  <a:lnTo>
                    <a:pt x="375095" y="594931"/>
                  </a:lnTo>
                  <a:lnTo>
                    <a:pt x="375095" y="595313"/>
                  </a:lnTo>
                  <a:lnTo>
                    <a:pt x="374523" y="595503"/>
                  </a:lnTo>
                  <a:lnTo>
                    <a:pt x="374332" y="595979"/>
                  </a:lnTo>
                  <a:lnTo>
                    <a:pt x="374237" y="596646"/>
                  </a:lnTo>
                  <a:lnTo>
                    <a:pt x="374047" y="597218"/>
                  </a:lnTo>
                  <a:lnTo>
                    <a:pt x="373666" y="597218"/>
                  </a:lnTo>
                  <a:lnTo>
                    <a:pt x="373666" y="596932"/>
                  </a:lnTo>
                  <a:lnTo>
                    <a:pt x="373571" y="596837"/>
                  </a:lnTo>
                  <a:lnTo>
                    <a:pt x="373475" y="596837"/>
                  </a:lnTo>
                  <a:lnTo>
                    <a:pt x="373285" y="596837"/>
                  </a:lnTo>
                  <a:lnTo>
                    <a:pt x="373285" y="596360"/>
                  </a:lnTo>
                  <a:lnTo>
                    <a:pt x="373094" y="595503"/>
                  </a:lnTo>
                  <a:lnTo>
                    <a:pt x="373094" y="594646"/>
                  </a:lnTo>
                  <a:lnTo>
                    <a:pt x="373475" y="594265"/>
                  </a:lnTo>
                  <a:lnTo>
                    <a:pt x="373285" y="592169"/>
                  </a:lnTo>
                  <a:lnTo>
                    <a:pt x="373285" y="591693"/>
                  </a:lnTo>
                  <a:lnTo>
                    <a:pt x="374809" y="589502"/>
                  </a:lnTo>
                  <a:lnTo>
                    <a:pt x="375285" y="589121"/>
                  </a:lnTo>
                  <a:lnTo>
                    <a:pt x="375952" y="588836"/>
                  </a:lnTo>
                  <a:lnTo>
                    <a:pt x="376714" y="588169"/>
                  </a:lnTo>
                  <a:lnTo>
                    <a:pt x="378047" y="586549"/>
                  </a:lnTo>
                  <a:lnTo>
                    <a:pt x="378523" y="586073"/>
                  </a:lnTo>
                  <a:lnTo>
                    <a:pt x="380333" y="584835"/>
                  </a:lnTo>
                  <a:lnTo>
                    <a:pt x="380619" y="584454"/>
                  </a:lnTo>
                  <a:lnTo>
                    <a:pt x="380714" y="584073"/>
                  </a:lnTo>
                  <a:lnTo>
                    <a:pt x="380905" y="583787"/>
                  </a:lnTo>
                  <a:lnTo>
                    <a:pt x="381476" y="583692"/>
                  </a:lnTo>
                  <a:lnTo>
                    <a:pt x="381667" y="583978"/>
                  </a:lnTo>
                  <a:lnTo>
                    <a:pt x="381667" y="585597"/>
                  </a:lnTo>
                  <a:lnTo>
                    <a:pt x="382048" y="586264"/>
                  </a:lnTo>
                  <a:lnTo>
                    <a:pt x="383000" y="587502"/>
                  </a:lnTo>
                  <a:lnTo>
                    <a:pt x="383191" y="588359"/>
                  </a:lnTo>
                  <a:lnTo>
                    <a:pt x="383000" y="588836"/>
                  </a:lnTo>
                  <a:lnTo>
                    <a:pt x="382524" y="589121"/>
                  </a:lnTo>
                  <a:lnTo>
                    <a:pt x="382048" y="589312"/>
                  </a:lnTo>
                  <a:lnTo>
                    <a:pt x="381857" y="589502"/>
                  </a:lnTo>
                  <a:lnTo>
                    <a:pt x="381762" y="589788"/>
                  </a:lnTo>
                  <a:lnTo>
                    <a:pt x="380810" y="591122"/>
                  </a:lnTo>
                  <a:lnTo>
                    <a:pt x="381476" y="591122"/>
                  </a:lnTo>
                  <a:lnTo>
                    <a:pt x="381953" y="591312"/>
                  </a:lnTo>
                  <a:lnTo>
                    <a:pt x="382333" y="591693"/>
                  </a:lnTo>
                  <a:lnTo>
                    <a:pt x="382619" y="592264"/>
                  </a:lnTo>
                  <a:lnTo>
                    <a:pt x="382810" y="591788"/>
                  </a:lnTo>
                  <a:lnTo>
                    <a:pt x="382905" y="591312"/>
                  </a:lnTo>
                  <a:lnTo>
                    <a:pt x="382810" y="590836"/>
                  </a:lnTo>
                  <a:lnTo>
                    <a:pt x="382619" y="590360"/>
                  </a:lnTo>
                  <a:lnTo>
                    <a:pt x="383191" y="590455"/>
                  </a:lnTo>
                  <a:lnTo>
                    <a:pt x="383667" y="590360"/>
                  </a:lnTo>
                  <a:lnTo>
                    <a:pt x="383953" y="590074"/>
                  </a:lnTo>
                  <a:lnTo>
                    <a:pt x="384048" y="589597"/>
                  </a:lnTo>
                  <a:lnTo>
                    <a:pt x="385096" y="591503"/>
                  </a:lnTo>
                  <a:lnTo>
                    <a:pt x="385096" y="591884"/>
                  </a:lnTo>
                  <a:lnTo>
                    <a:pt x="384143" y="592741"/>
                  </a:lnTo>
                  <a:lnTo>
                    <a:pt x="383953" y="592836"/>
                  </a:lnTo>
                  <a:lnTo>
                    <a:pt x="384048" y="593407"/>
                  </a:lnTo>
                  <a:lnTo>
                    <a:pt x="384238" y="593693"/>
                  </a:lnTo>
                  <a:lnTo>
                    <a:pt x="384429" y="593884"/>
                  </a:lnTo>
                  <a:lnTo>
                    <a:pt x="384620" y="594170"/>
                  </a:lnTo>
                  <a:lnTo>
                    <a:pt x="385286" y="595789"/>
                  </a:lnTo>
                  <a:lnTo>
                    <a:pt x="385858" y="596360"/>
                  </a:lnTo>
                  <a:lnTo>
                    <a:pt x="386429" y="595979"/>
                  </a:lnTo>
                  <a:lnTo>
                    <a:pt x="386524" y="595313"/>
                  </a:lnTo>
                  <a:lnTo>
                    <a:pt x="386334" y="593122"/>
                  </a:lnTo>
                  <a:lnTo>
                    <a:pt x="386429" y="592360"/>
                  </a:lnTo>
                  <a:lnTo>
                    <a:pt x="386715" y="592074"/>
                  </a:lnTo>
                  <a:lnTo>
                    <a:pt x="387096" y="591979"/>
                  </a:lnTo>
                  <a:lnTo>
                    <a:pt x="387382" y="591788"/>
                  </a:lnTo>
                  <a:lnTo>
                    <a:pt x="387477" y="591407"/>
                  </a:lnTo>
                  <a:lnTo>
                    <a:pt x="387096" y="590550"/>
                  </a:lnTo>
                  <a:close/>
                  <a:moveTo>
                    <a:pt x="243649" y="718566"/>
                  </a:moveTo>
                  <a:lnTo>
                    <a:pt x="242411" y="718280"/>
                  </a:lnTo>
                  <a:lnTo>
                    <a:pt x="241268" y="717899"/>
                  </a:lnTo>
                  <a:lnTo>
                    <a:pt x="235172" y="717804"/>
                  </a:lnTo>
                  <a:lnTo>
                    <a:pt x="233744" y="717518"/>
                  </a:lnTo>
                  <a:lnTo>
                    <a:pt x="231934" y="716756"/>
                  </a:lnTo>
                  <a:lnTo>
                    <a:pt x="231172" y="716852"/>
                  </a:lnTo>
                  <a:lnTo>
                    <a:pt x="233648" y="717995"/>
                  </a:lnTo>
                  <a:lnTo>
                    <a:pt x="240506" y="719233"/>
                  </a:lnTo>
                  <a:lnTo>
                    <a:pt x="241554" y="719614"/>
                  </a:lnTo>
                  <a:lnTo>
                    <a:pt x="242030" y="720280"/>
                  </a:lnTo>
                  <a:lnTo>
                    <a:pt x="242411" y="720566"/>
                  </a:lnTo>
                  <a:lnTo>
                    <a:pt x="243173" y="720471"/>
                  </a:lnTo>
                  <a:lnTo>
                    <a:pt x="243935" y="720090"/>
                  </a:lnTo>
                  <a:lnTo>
                    <a:pt x="244316" y="719614"/>
                  </a:lnTo>
                  <a:lnTo>
                    <a:pt x="244126" y="718947"/>
                  </a:lnTo>
                  <a:lnTo>
                    <a:pt x="243649" y="718566"/>
                  </a:lnTo>
                  <a:close/>
                  <a:moveTo>
                    <a:pt x="275749" y="143351"/>
                  </a:moveTo>
                  <a:lnTo>
                    <a:pt x="275082" y="142589"/>
                  </a:lnTo>
                  <a:lnTo>
                    <a:pt x="274891" y="142589"/>
                  </a:lnTo>
                  <a:lnTo>
                    <a:pt x="274987" y="143351"/>
                  </a:lnTo>
                  <a:lnTo>
                    <a:pt x="275368" y="144304"/>
                  </a:lnTo>
                  <a:lnTo>
                    <a:pt x="275939" y="144589"/>
                  </a:lnTo>
                  <a:lnTo>
                    <a:pt x="276320" y="144494"/>
                  </a:lnTo>
                  <a:lnTo>
                    <a:pt x="276701" y="144685"/>
                  </a:lnTo>
                  <a:lnTo>
                    <a:pt x="276987" y="145066"/>
                  </a:lnTo>
                  <a:lnTo>
                    <a:pt x="277178" y="144971"/>
                  </a:lnTo>
                  <a:lnTo>
                    <a:pt x="277178" y="144209"/>
                  </a:lnTo>
                  <a:lnTo>
                    <a:pt x="276987" y="143828"/>
                  </a:lnTo>
                  <a:lnTo>
                    <a:pt x="276415" y="143446"/>
                  </a:lnTo>
                  <a:lnTo>
                    <a:pt x="275749" y="143351"/>
                  </a:lnTo>
                  <a:close/>
                  <a:moveTo>
                    <a:pt x="229838" y="737711"/>
                  </a:moveTo>
                  <a:lnTo>
                    <a:pt x="227552" y="736092"/>
                  </a:lnTo>
                  <a:lnTo>
                    <a:pt x="226695" y="735902"/>
                  </a:lnTo>
                  <a:lnTo>
                    <a:pt x="226409" y="735711"/>
                  </a:lnTo>
                  <a:lnTo>
                    <a:pt x="226409" y="736092"/>
                  </a:lnTo>
                  <a:lnTo>
                    <a:pt x="228886" y="738378"/>
                  </a:lnTo>
                  <a:lnTo>
                    <a:pt x="230410" y="739140"/>
                  </a:lnTo>
                  <a:lnTo>
                    <a:pt x="231648" y="741140"/>
                  </a:lnTo>
                  <a:lnTo>
                    <a:pt x="232410" y="741616"/>
                  </a:lnTo>
                  <a:lnTo>
                    <a:pt x="232886" y="741140"/>
                  </a:lnTo>
                  <a:lnTo>
                    <a:pt x="232220" y="740093"/>
                  </a:lnTo>
                  <a:lnTo>
                    <a:pt x="230505" y="738378"/>
                  </a:lnTo>
                  <a:lnTo>
                    <a:pt x="229838" y="737711"/>
                  </a:lnTo>
                  <a:close/>
                  <a:moveTo>
                    <a:pt x="277654" y="140875"/>
                  </a:moveTo>
                  <a:lnTo>
                    <a:pt x="277749" y="140684"/>
                  </a:lnTo>
                  <a:lnTo>
                    <a:pt x="277558" y="140303"/>
                  </a:lnTo>
                  <a:lnTo>
                    <a:pt x="276987" y="140113"/>
                  </a:lnTo>
                  <a:lnTo>
                    <a:pt x="276130" y="140113"/>
                  </a:lnTo>
                  <a:lnTo>
                    <a:pt x="275558" y="140208"/>
                  </a:lnTo>
                  <a:lnTo>
                    <a:pt x="275368" y="140303"/>
                  </a:lnTo>
                  <a:lnTo>
                    <a:pt x="275082" y="140208"/>
                  </a:lnTo>
                  <a:lnTo>
                    <a:pt x="274701" y="140113"/>
                  </a:lnTo>
                  <a:lnTo>
                    <a:pt x="274415" y="140208"/>
                  </a:lnTo>
                  <a:lnTo>
                    <a:pt x="274320" y="140494"/>
                  </a:lnTo>
                  <a:lnTo>
                    <a:pt x="274511" y="140875"/>
                  </a:lnTo>
                  <a:lnTo>
                    <a:pt x="274796" y="140970"/>
                  </a:lnTo>
                  <a:lnTo>
                    <a:pt x="274987" y="140875"/>
                  </a:lnTo>
                  <a:lnTo>
                    <a:pt x="275558" y="141542"/>
                  </a:lnTo>
                  <a:lnTo>
                    <a:pt x="275939" y="141827"/>
                  </a:lnTo>
                  <a:lnTo>
                    <a:pt x="276320" y="141922"/>
                  </a:lnTo>
                  <a:lnTo>
                    <a:pt x="276701" y="141827"/>
                  </a:lnTo>
                  <a:lnTo>
                    <a:pt x="277368" y="141542"/>
                  </a:lnTo>
                  <a:lnTo>
                    <a:pt x="277463" y="141446"/>
                  </a:lnTo>
                  <a:lnTo>
                    <a:pt x="277463" y="141351"/>
                  </a:lnTo>
                  <a:lnTo>
                    <a:pt x="277463" y="141256"/>
                  </a:lnTo>
                  <a:lnTo>
                    <a:pt x="277654" y="140875"/>
                  </a:lnTo>
                  <a:close/>
                </a:path>
              </a:pathLst>
            </a:custGeom>
            <a:solidFill>
              <a:schemeClr val="dk1">
                <a:alpha val="20000"/>
              </a:schemeClr>
            </a:solid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89" name="Google Shape;1889;p30"/>
            <p:cNvSpPr/>
            <p:nvPr/>
          </p:nvSpPr>
          <p:spPr>
            <a:xfrm>
              <a:off x="3764089" y="2206847"/>
              <a:ext cx="904875" cy="581025"/>
            </a:xfrm>
            <a:custGeom>
              <a:rect b="b" l="l" r="r" t="t"/>
              <a:pathLst>
                <a:path extrusionOk="0" h="581025" w="904875">
                  <a:moveTo>
                    <a:pt x="803148" y="394049"/>
                  </a:moveTo>
                  <a:lnTo>
                    <a:pt x="801815" y="394430"/>
                  </a:lnTo>
                  <a:lnTo>
                    <a:pt x="801529" y="394621"/>
                  </a:lnTo>
                  <a:lnTo>
                    <a:pt x="800957" y="395097"/>
                  </a:lnTo>
                  <a:lnTo>
                    <a:pt x="800672" y="395192"/>
                  </a:lnTo>
                  <a:lnTo>
                    <a:pt x="800290" y="395097"/>
                  </a:lnTo>
                  <a:lnTo>
                    <a:pt x="800100" y="395002"/>
                  </a:lnTo>
                  <a:lnTo>
                    <a:pt x="799910" y="394811"/>
                  </a:lnTo>
                  <a:lnTo>
                    <a:pt x="796957" y="393573"/>
                  </a:lnTo>
                  <a:lnTo>
                    <a:pt x="795528" y="392621"/>
                  </a:lnTo>
                  <a:lnTo>
                    <a:pt x="794671" y="391478"/>
                  </a:lnTo>
                  <a:lnTo>
                    <a:pt x="793909" y="389572"/>
                  </a:lnTo>
                  <a:lnTo>
                    <a:pt x="793052" y="387858"/>
                  </a:lnTo>
                  <a:lnTo>
                    <a:pt x="791813" y="387096"/>
                  </a:lnTo>
                  <a:lnTo>
                    <a:pt x="790194" y="387953"/>
                  </a:lnTo>
                  <a:lnTo>
                    <a:pt x="789241" y="390049"/>
                  </a:lnTo>
                  <a:lnTo>
                    <a:pt x="788956" y="391287"/>
                  </a:lnTo>
                  <a:lnTo>
                    <a:pt x="788861" y="392430"/>
                  </a:lnTo>
                  <a:lnTo>
                    <a:pt x="789146" y="393573"/>
                  </a:lnTo>
                  <a:lnTo>
                    <a:pt x="790480" y="396430"/>
                  </a:lnTo>
                  <a:lnTo>
                    <a:pt x="791051" y="397288"/>
                  </a:lnTo>
                  <a:lnTo>
                    <a:pt x="791718" y="397669"/>
                  </a:lnTo>
                  <a:lnTo>
                    <a:pt x="793147" y="397955"/>
                  </a:lnTo>
                  <a:lnTo>
                    <a:pt x="793718" y="398431"/>
                  </a:lnTo>
                  <a:lnTo>
                    <a:pt x="793909" y="400431"/>
                  </a:lnTo>
                  <a:lnTo>
                    <a:pt x="791623" y="403955"/>
                  </a:lnTo>
                  <a:lnTo>
                    <a:pt x="791718" y="405670"/>
                  </a:lnTo>
                  <a:lnTo>
                    <a:pt x="792385" y="406051"/>
                  </a:lnTo>
                  <a:lnTo>
                    <a:pt x="793147" y="405575"/>
                  </a:lnTo>
                  <a:lnTo>
                    <a:pt x="793909" y="404908"/>
                  </a:lnTo>
                  <a:lnTo>
                    <a:pt x="794480" y="404527"/>
                  </a:lnTo>
                  <a:lnTo>
                    <a:pt x="795528" y="404622"/>
                  </a:lnTo>
                  <a:lnTo>
                    <a:pt x="795814" y="405193"/>
                  </a:lnTo>
                  <a:lnTo>
                    <a:pt x="795909" y="405955"/>
                  </a:lnTo>
                  <a:lnTo>
                    <a:pt x="796481" y="406527"/>
                  </a:lnTo>
                  <a:lnTo>
                    <a:pt x="797243" y="406622"/>
                  </a:lnTo>
                  <a:lnTo>
                    <a:pt x="799719" y="405955"/>
                  </a:lnTo>
                  <a:lnTo>
                    <a:pt x="801529" y="405955"/>
                  </a:lnTo>
                  <a:lnTo>
                    <a:pt x="802291" y="405670"/>
                  </a:lnTo>
                  <a:lnTo>
                    <a:pt x="802862" y="404813"/>
                  </a:lnTo>
                  <a:lnTo>
                    <a:pt x="802957" y="402717"/>
                  </a:lnTo>
                  <a:lnTo>
                    <a:pt x="800672" y="400241"/>
                  </a:lnTo>
                  <a:lnTo>
                    <a:pt x="800576" y="398431"/>
                  </a:lnTo>
                  <a:lnTo>
                    <a:pt x="801434" y="397573"/>
                  </a:lnTo>
                  <a:lnTo>
                    <a:pt x="803910" y="395859"/>
                  </a:lnTo>
                  <a:lnTo>
                    <a:pt x="804291" y="394811"/>
                  </a:lnTo>
                  <a:lnTo>
                    <a:pt x="803910" y="394144"/>
                  </a:lnTo>
                  <a:lnTo>
                    <a:pt x="803148" y="394049"/>
                  </a:lnTo>
                  <a:close/>
                  <a:moveTo>
                    <a:pt x="831437" y="399097"/>
                  </a:moveTo>
                  <a:lnTo>
                    <a:pt x="829532" y="400526"/>
                  </a:lnTo>
                  <a:lnTo>
                    <a:pt x="828580" y="401002"/>
                  </a:lnTo>
                  <a:lnTo>
                    <a:pt x="827246" y="401098"/>
                  </a:lnTo>
                  <a:lnTo>
                    <a:pt x="826389" y="402146"/>
                  </a:lnTo>
                  <a:lnTo>
                    <a:pt x="826865" y="403098"/>
                  </a:lnTo>
                  <a:lnTo>
                    <a:pt x="828008" y="403955"/>
                  </a:lnTo>
                  <a:lnTo>
                    <a:pt x="829056" y="404431"/>
                  </a:lnTo>
                  <a:lnTo>
                    <a:pt x="830390" y="404813"/>
                  </a:lnTo>
                  <a:lnTo>
                    <a:pt x="831247" y="404622"/>
                  </a:lnTo>
                  <a:lnTo>
                    <a:pt x="831723" y="403765"/>
                  </a:lnTo>
                  <a:lnTo>
                    <a:pt x="832961" y="399383"/>
                  </a:lnTo>
                  <a:lnTo>
                    <a:pt x="832771" y="398717"/>
                  </a:lnTo>
                  <a:lnTo>
                    <a:pt x="831437" y="399097"/>
                  </a:lnTo>
                  <a:close/>
                  <a:moveTo>
                    <a:pt x="904303" y="340519"/>
                  </a:moveTo>
                  <a:lnTo>
                    <a:pt x="904303" y="340519"/>
                  </a:lnTo>
                  <a:lnTo>
                    <a:pt x="903827" y="340423"/>
                  </a:lnTo>
                  <a:lnTo>
                    <a:pt x="902684" y="340138"/>
                  </a:lnTo>
                  <a:lnTo>
                    <a:pt x="899541" y="340328"/>
                  </a:lnTo>
                  <a:lnTo>
                    <a:pt x="898493" y="339566"/>
                  </a:lnTo>
                  <a:lnTo>
                    <a:pt x="897731" y="338519"/>
                  </a:lnTo>
                  <a:lnTo>
                    <a:pt x="896874" y="337947"/>
                  </a:lnTo>
                  <a:lnTo>
                    <a:pt x="892969" y="339757"/>
                  </a:lnTo>
                  <a:lnTo>
                    <a:pt x="890492" y="341471"/>
                  </a:lnTo>
                  <a:lnTo>
                    <a:pt x="889826" y="341567"/>
                  </a:lnTo>
                  <a:lnTo>
                    <a:pt x="890016" y="340423"/>
                  </a:lnTo>
                  <a:lnTo>
                    <a:pt x="889826" y="338423"/>
                  </a:lnTo>
                  <a:lnTo>
                    <a:pt x="887825" y="337852"/>
                  </a:lnTo>
                  <a:lnTo>
                    <a:pt x="881062" y="338423"/>
                  </a:lnTo>
                  <a:lnTo>
                    <a:pt x="878777" y="338138"/>
                  </a:lnTo>
                  <a:lnTo>
                    <a:pt x="876776" y="337280"/>
                  </a:lnTo>
                  <a:lnTo>
                    <a:pt x="875157" y="335471"/>
                  </a:lnTo>
                  <a:lnTo>
                    <a:pt x="872871" y="331946"/>
                  </a:lnTo>
                  <a:lnTo>
                    <a:pt x="871728" y="331565"/>
                  </a:lnTo>
                  <a:lnTo>
                    <a:pt x="870395" y="331470"/>
                  </a:lnTo>
                  <a:lnTo>
                    <a:pt x="869442" y="330994"/>
                  </a:lnTo>
                  <a:lnTo>
                    <a:pt x="869442" y="329374"/>
                  </a:lnTo>
                  <a:lnTo>
                    <a:pt x="869537" y="328994"/>
                  </a:lnTo>
                  <a:lnTo>
                    <a:pt x="869537" y="328613"/>
                  </a:lnTo>
                  <a:lnTo>
                    <a:pt x="869347" y="328327"/>
                  </a:lnTo>
                  <a:lnTo>
                    <a:pt x="869061" y="328136"/>
                  </a:lnTo>
                  <a:lnTo>
                    <a:pt x="866299" y="327850"/>
                  </a:lnTo>
                  <a:lnTo>
                    <a:pt x="864775" y="327374"/>
                  </a:lnTo>
                  <a:lnTo>
                    <a:pt x="863632" y="326707"/>
                  </a:lnTo>
                  <a:lnTo>
                    <a:pt x="862108" y="324326"/>
                  </a:lnTo>
                  <a:lnTo>
                    <a:pt x="861441" y="323850"/>
                  </a:lnTo>
                  <a:lnTo>
                    <a:pt x="860489" y="324612"/>
                  </a:lnTo>
                  <a:lnTo>
                    <a:pt x="860203" y="325088"/>
                  </a:lnTo>
                  <a:lnTo>
                    <a:pt x="859631" y="326898"/>
                  </a:lnTo>
                  <a:lnTo>
                    <a:pt x="859250" y="327184"/>
                  </a:lnTo>
                  <a:lnTo>
                    <a:pt x="857345" y="327469"/>
                  </a:lnTo>
                  <a:lnTo>
                    <a:pt x="854297" y="328422"/>
                  </a:lnTo>
                  <a:lnTo>
                    <a:pt x="852678" y="328898"/>
                  </a:lnTo>
                  <a:lnTo>
                    <a:pt x="853440" y="327279"/>
                  </a:lnTo>
                  <a:lnTo>
                    <a:pt x="853821" y="326041"/>
                  </a:lnTo>
                  <a:lnTo>
                    <a:pt x="853821" y="324707"/>
                  </a:lnTo>
                  <a:lnTo>
                    <a:pt x="853345" y="321088"/>
                  </a:lnTo>
                  <a:lnTo>
                    <a:pt x="853249" y="319088"/>
                  </a:lnTo>
                  <a:lnTo>
                    <a:pt x="852964" y="317182"/>
                  </a:lnTo>
                  <a:lnTo>
                    <a:pt x="852392" y="315849"/>
                  </a:lnTo>
                  <a:lnTo>
                    <a:pt x="851059" y="315087"/>
                  </a:lnTo>
                  <a:lnTo>
                    <a:pt x="849820" y="315278"/>
                  </a:lnTo>
                  <a:lnTo>
                    <a:pt x="848582" y="316040"/>
                  </a:lnTo>
                  <a:lnTo>
                    <a:pt x="847439" y="317087"/>
                  </a:lnTo>
                  <a:lnTo>
                    <a:pt x="845915" y="318040"/>
                  </a:lnTo>
                  <a:lnTo>
                    <a:pt x="844963" y="317563"/>
                  </a:lnTo>
                  <a:lnTo>
                    <a:pt x="844201" y="316421"/>
                  </a:lnTo>
                  <a:lnTo>
                    <a:pt x="842962" y="315373"/>
                  </a:lnTo>
                  <a:lnTo>
                    <a:pt x="838772" y="316135"/>
                  </a:lnTo>
                  <a:lnTo>
                    <a:pt x="837438" y="315468"/>
                  </a:lnTo>
                  <a:lnTo>
                    <a:pt x="837152" y="312515"/>
                  </a:lnTo>
                  <a:lnTo>
                    <a:pt x="837248" y="309563"/>
                  </a:lnTo>
                  <a:lnTo>
                    <a:pt x="836962" y="307276"/>
                  </a:lnTo>
                  <a:lnTo>
                    <a:pt x="836105" y="305181"/>
                  </a:lnTo>
                  <a:lnTo>
                    <a:pt x="831152" y="297847"/>
                  </a:lnTo>
                  <a:lnTo>
                    <a:pt x="830770" y="297466"/>
                  </a:lnTo>
                  <a:lnTo>
                    <a:pt x="830294" y="297275"/>
                  </a:lnTo>
                  <a:lnTo>
                    <a:pt x="829913" y="297561"/>
                  </a:lnTo>
                  <a:lnTo>
                    <a:pt x="829913" y="298990"/>
                  </a:lnTo>
                  <a:lnTo>
                    <a:pt x="829532" y="299371"/>
                  </a:lnTo>
                  <a:lnTo>
                    <a:pt x="829056" y="299180"/>
                  </a:lnTo>
                  <a:lnTo>
                    <a:pt x="828770" y="298037"/>
                  </a:lnTo>
                  <a:lnTo>
                    <a:pt x="828199" y="297847"/>
                  </a:lnTo>
                  <a:lnTo>
                    <a:pt x="827913" y="298228"/>
                  </a:lnTo>
                  <a:lnTo>
                    <a:pt x="827723" y="298990"/>
                  </a:lnTo>
                  <a:lnTo>
                    <a:pt x="827437" y="299561"/>
                  </a:lnTo>
                  <a:lnTo>
                    <a:pt x="826961" y="299371"/>
                  </a:lnTo>
                  <a:lnTo>
                    <a:pt x="826961" y="298513"/>
                  </a:lnTo>
                  <a:lnTo>
                    <a:pt x="827913" y="294608"/>
                  </a:lnTo>
                  <a:lnTo>
                    <a:pt x="827913" y="293180"/>
                  </a:lnTo>
                  <a:lnTo>
                    <a:pt x="827627" y="291846"/>
                  </a:lnTo>
                  <a:lnTo>
                    <a:pt x="826961" y="290894"/>
                  </a:lnTo>
                  <a:lnTo>
                    <a:pt x="825818" y="290703"/>
                  </a:lnTo>
                  <a:lnTo>
                    <a:pt x="824674" y="291179"/>
                  </a:lnTo>
                  <a:lnTo>
                    <a:pt x="824008" y="291941"/>
                  </a:lnTo>
                  <a:lnTo>
                    <a:pt x="822960" y="294608"/>
                  </a:lnTo>
                  <a:lnTo>
                    <a:pt x="822960" y="294608"/>
                  </a:lnTo>
                  <a:lnTo>
                    <a:pt x="822960" y="294608"/>
                  </a:lnTo>
                  <a:lnTo>
                    <a:pt x="822960" y="294608"/>
                  </a:lnTo>
                  <a:lnTo>
                    <a:pt x="823532" y="295751"/>
                  </a:lnTo>
                  <a:lnTo>
                    <a:pt x="825056" y="297656"/>
                  </a:lnTo>
                  <a:lnTo>
                    <a:pt x="825246" y="298894"/>
                  </a:lnTo>
                  <a:lnTo>
                    <a:pt x="825056" y="300323"/>
                  </a:lnTo>
                  <a:lnTo>
                    <a:pt x="824294" y="302705"/>
                  </a:lnTo>
                  <a:lnTo>
                    <a:pt x="822579" y="306515"/>
                  </a:lnTo>
                  <a:lnTo>
                    <a:pt x="821150" y="308038"/>
                  </a:lnTo>
                  <a:lnTo>
                    <a:pt x="819340" y="308419"/>
                  </a:lnTo>
                  <a:lnTo>
                    <a:pt x="817055" y="307467"/>
                  </a:lnTo>
                  <a:lnTo>
                    <a:pt x="814483" y="305086"/>
                  </a:lnTo>
                  <a:lnTo>
                    <a:pt x="813721" y="304895"/>
                  </a:lnTo>
                  <a:lnTo>
                    <a:pt x="813435" y="305753"/>
                  </a:lnTo>
                  <a:lnTo>
                    <a:pt x="813911" y="317849"/>
                  </a:lnTo>
                  <a:lnTo>
                    <a:pt x="813626" y="320230"/>
                  </a:lnTo>
                  <a:lnTo>
                    <a:pt x="812482" y="321278"/>
                  </a:lnTo>
                  <a:lnTo>
                    <a:pt x="808863" y="318135"/>
                  </a:lnTo>
                  <a:lnTo>
                    <a:pt x="807530" y="319849"/>
                  </a:lnTo>
                  <a:lnTo>
                    <a:pt x="806958" y="321183"/>
                  </a:lnTo>
                  <a:lnTo>
                    <a:pt x="806291" y="321278"/>
                  </a:lnTo>
                  <a:lnTo>
                    <a:pt x="805624" y="320516"/>
                  </a:lnTo>
                  <a:lnTo>
                    <a:pt x="805148" y="319564"/>
                  </a:lnTo>
                  <a:lnTo>
                    <a:pt x="804482" y="316897"/>
                  </a:lnTo>
                  <a:lnTo>
                    <a:pt x="803910" y="316040"/>
                  </a:lnTo>
                  <a:lnTo>
                    <a:pt x="802672" y="315944"/>
                  </a:lnTo>
                  <a:lnTo>
                    <a:pt x="801624" y="316516"/>
                  </a:lnTo>
                  <a:lnTo>
                    <a:pt x="801529" y="317468"/>
                  </a:lnTo>
                  <a:lnTo>
                    <a:pt x="801815" y="318707"/>
                  </a:lnTo>
                  <a:lnTo>
                    <a:pt x="801910" y="320135"/>
                  </a:lnTo>
                  <a:lnTo>
                    <a:pt x="801434" y="321469"/>
                  </a:lnTo>
                  <a:lnTo>
                    <a:pt x="800576" y="320897"/>
                  </a:lnTo>
                  <a:lnTo>
                    <a:pt x="799243" y="318611"/>
                  </a:lnTo>
                  <a:lnTo>
                    <a:pt x="798386" y="317944"/>
                  </a:lnTo>
                  <a:lnTo>
                    <a:pt x="796385" y="317659"/>
                  </a:lnTo>
                  <a:lnTo>
                    <a:pt x="795433" y="317087"/>
                  </a:lnTo>
                  <a:lnTo>
                    <a:pt x="794385" y="316230"/>
                  </a:lnTo>
                  <a:lnTo>
                    <a:pt x="793242" y="315659"/>
                  </a:lnTo>
                  <a:lnTo>
                    <a:pt x="790765" y="315182"/>
                  </a:lnTo>
                  <a:lnTo>
                    <a:pt x="788480" y="315563"/>
                  </a:lnTo>
                  <a:lnTo>
                    <a:pt x="787432" y="315468"/>
                  </a:lnTo>
                  <a:lnTo>
                    <a:pt x="786479" y="314515"/>
                  </a:lnTo>
                  <a:lnTo>
                    <a:pt x="785717" y="313468"/>
                  </a:lnTo>
                  <a:lnTo>
                    <a:pt x="784860" y="312611"/>
                  </a:lnTo>
                  <a:lnTo>
                    <a:pt x="783907" y="311944"/>
                  </a:lnTo>
                  <a:lnTo>
                    <a:pt x="782860" y="311563"/>
                  </a:lnTo>
                  <a:lnTo>
                    <a:pt x="781717" y="311658"/>
                  </a:lnTo>
                  <a:lnTo>
                    <a:pt x="780669" y="312134"/>
                  </a:lnTo>
                  <a:lnTo>
                    <a:pt x="779812" y="312230"/>
                  </a:lnTo>
                  <a:lnTo>
                    <a:pt x="779145" y="311277"/>
                  </a:lnTo>
                  <a:lnTo>
                    <a:pt x="779050" y="310039"/>
                  </a:lnTo>
                  <a:lnTo>
                    <a:pt x="779812" y="305753"/>
                  </a:lnTo>
                  <a:lnTo>
                    <a:pt x="779716" y="304324"/>
                  </a:lnTo>
                  <a:lnTo>
                    <a:pt x="779240" y="302895"/>
                  </a:lnTo>
                  <a:lnTo>
                    <a:pt x="776287" y="297751"/>
                  </a:lnTo>
                  <a:lnTo>
                    <a:pt x="775430" y="296513"/>
                  </a:lnTo>
                  <a:lnTo>
                    <a:pt x="774478" y="295846"/>
                  </a:lnTo>
                  <a:lnTo>
                    <a:pt x="772668" y="296132"/>
                  </a:lnTo>
                  <a:lnTo>
                    <a:pt x="766191" y="299847"/>
                  </a:lnTo>
                  <a:lnTo>
                    <a:pt x="764381" y="300514"/>
                  </a:lnTo>
                  <a:lnTo>
                    <a:pt x="764000" y="300514"/>
                  </a:lnTo>
                  <a:lnTo>
                    <a:pt x="763048" y="300514"/>
                  </a:lnTo>
                  <a:lnTo>
                    <a:pt x="762286" y="299752"/>
                  </a:lnTo>
                  <a:lnTo>
                    <a:pt x="760952" y="297371"/>
                  </a:lnTo>
                  <a:lnTo>
                    <a:pt x="760190" y="296323"/>
                  </a:lnTo>
                  <a:lnTo>
                    <a:pt x="759333" y="295561"/>
                  </a:lnTo>
                  <a:lnTo>
                    <a:pt x="757333" y="294322"/>
                  </a:lnTo>
                  <a:lnTo>
                    <a:pt x="757333" y="294322"/>
                  </a:lnTo>
                  <a:lnTo>
                    <a:pt x="757333" y="294322"/>
                  </a:lnTo>
                  <a:lnTo>
                    <a:pt x="757333" y="294322"/>
                  </a:lnTo>
                  <a:lnTo>
                    <a:pt x="749903" y="293465"/>
                  </a:lnTo>
                  <a:lnTo>
                    <a:pt x="747998" y="292417"/>
                  </a:lnTo>
                  <a:lnTo>
                    <a:pt x="747046" y="290132"/>
                  </a:lnTo>
                  <a:lnTo>
                    <a:pt x="748189" y="288322"/>
                  </a:lnTo>
                  <a:lnTo>
                    <a:pt x="756761" y="283273"/>
                  </a:lnTo>
                  <a:lnTo>
                    <a:pt x="759905" y="280797"/>
                  </a:lnTo>
                  <a:lnTo>
                    <a:pt x="761619" y="279940"/>
                  </a:lnTo>
                  <a:lnTo>
                    <a:pt x="763238" y="278892"/>
                  </a:lnTo>
                  <a:lnTo>
                    <a:pt x="764477" y="277082"/>
                  </a:lnTo>
                  <a:lnTo>
                    <a:pt x="766001" y="273748"/>
                  </a:lnTo>
                  <a:lnTo>
                    <a:pt x="768286" y="271082"/>
                  </a:lnTo>
                  <a:lnTo>
                    <a:pt x="773525" y="266605"/>
                  </a:lnTo>
                  <a:lnTo>
                    <a:pt x="775145" y="265652"/>
                  </a:lnTo>
                  <a:lnTo>
                    <a:pt x="780383" y="265081"/>
                  </a:lnTo>
                  <a:lnTo>
                    <a:pt x="782193" y="264414"/>
                  </a:lnTo>
                  <a:lnTo>
                    <a:pt x="782765" y="263271"/>
                  </a:lnTo>
                  <a:lnTo>
                    <a:pt x="782955" y="259175"/>
                  </a:lnTo>
                  <a:lnTo>
                    <a:pt x="783907" y="256603"/>
                  </a:lnTo>
                  <a:lnTo>
                    <a:pt x="786098" y="256032"/>
                  </a:lnTo>
                  <a:lnTo>
                    <a:pt x="788670" y="256127"/>
                  </a:lnTo>
                  <a:lnTo>
                    <a:pt x="790861" y="255651"/>
                  </a:lnTo>
                  <a:lnTo>
                    <a:pt x="798290" y="250126"/>
                  </a:lnTo>
                  <a:lnTo>
                    <a:pt x="802672" y="248888"/>
                  </a:lnTo>
                  <a:lnTo>
                    <a:pt x="804672" y="247555"/>
                  </a:lnTo>
                  <a:lnTo>
                    <a:pt x="805434" y="244888"/>
                  </a:lnTo>
                  <a:lnTo>
                    <a:pt x="805244" y="244792"/>
                  </a:lnTo>
                  <a:lnTo>
                    <a:pt x="803529" y="244221"/>
                  </a:lnTo>
                  <a:lnTo>
                    <a:pt x="796099" y="238887"/>
                  </a:lnTo>
                  <a:lnTo>
                    <a:pt x="794385" y="238220"/>
                  </a:lnTo>
                  <a:lnTo>
                    <a:pt x="792670" y="238411"/>
                  </a:lnTo>
                  <a:lnTo>
                    <a:pt x="790289" y="240125"/>
                  </a:lnTo>
                  <a:lnTo>
                    <a:pt x="789146" y="241173"/>
                  </a:lnTo>
                  <a:lnTo>
                    <a:pt x="787336" y="242602"/>
                  </a:lnTo>
                  <a:lnTo>
                    <a:pt x="785527" y="244030"/>
                  </a:lnTo>
                  <a:lnTo>
                    <a:pt x="784574" y="244507"/>
                  </a:lnTo>
                  <a:lnTo>
                    <a:pt x="783622" y="244983"/>
                  </a:lnTo>
                  <a:lnTo>
                    <a:pt x="782669" y="245173"/>
                  </a:lnTo>
                  <a:lnTo>
                    <a:pt x="781622" y="245364"/>
                  </a:lnTo>
                  <a:lnTo>
                    <a:pt x="780383" y="244983"/>
                  </a:lnTo>
                  <a:lnTo>
                    <a:pt x="779145" y="244602"/>
                  </a:lnTo>
                  <a:lnTo>
                    <a:pt x="778478" y="244602"/>
                  </a:lnTo>
                  <a:lnTo>
                    <a:pt x="777811" y="244602"/>
                  </a:lnTo>
                  <a:lnTo>
                    <a:pt x="777431" y="245078"/>
                  </a:lnTo>
                  <a:lnTo>
                    <a:pt x="777049" y="245554"/>
                  </a:lnTo>
                  <a:lnTo>
                    <a:pt x="776859" y="246221"/>
                  </a:lnTo>
                  <a:lnTo>
                    <a:pt x="776669" y="246888"/>
                  </a:lnTo>
                  <a:lnTo>
                    <a:pt x="776383" y="247364"/>
                  </a:lnTo>
                  <a:lnTo>
                    <a:pt x="776097" y="247840"/>
                  </a:lnTo>
                  <a:lnTo>
                    <a:pt x="775335" y="248698"/>
                  </a:lnTo>
                  <a:lnTo>
                    <a:pt x="774573" y="249555"/>
                  </a:lnTo>
                  <a:lnTo>
                    <a:pt x="774002" y="250698"/>
                  </a:lnTo>
                  <a:lnTo>
                    <a:pt x="773430" y="251841"/>
                  </a:lnTo>
                  <a:lnTo>
                    <a:pt x="772954" y="253174"/>
                  </a:lnTo>
                  <a:lnTo>
                    <a:pt x="772478" y="254508"/>
                  </a:lnTo>
                  <a:lnTo>
                    <a:pt x="771906" y="255556"/>
                  </a:lnTo>
                  <a:lnTo>
                    <a:pt x="771335" y="256603"/>
                  </a:lnTo>
                  <a:lnTo>
                    <a:pt x="770477" y="256984"/>
                  </a:lnTo>
                  <a:lnTo>
                    <a:pt x="769620" y="257365"/>
                  </a:lnTo>
                  <a:lnTo>
                    <a:pt x="768953" y="257270"/>
                  </a:lnTo>
                  <a:lnTo>
                    <a:pt x="768286" y="257175"/>
                  </a:lnTo>
                  <a:lnTo>
                    <a:pt x="767715" y="256984"/>
                  </a:lnTo>
                  <a:lnTo>
                    <a:pt x="767144" y="256794"/>
                  </a:lnTo>
                  <a:lnTo>
                    <a:pt x="766762" y="256413"/>
                  </a:lnTo>
                  <a:lnTo>
                    <a:pt x="766382" y="256032"/>
                  </a:lnTo>
                  <a:lnTo>
                    <a:pt x="766191" y="255365"/>
                  </a:lnTo>
                  <a:lnTo>
                    <a:pt x="766001" y="254698"/>
                  </a:lnTo>
                  <a:lnTo>
                    <a:pt x="765810" y="254222"/>
                  </a:lnTo>
                  <a:lnTo>
                    <a:pt x="765620" y="253746"/>
                  </a:lnTo>
                  <a:lnTo>
                    <a:pt x="765239" y="253270"/>
                  </a:lnTo>
                  <a:lnTo>
                    <a:pt x="764857" y="252794"/>
                  </a:lnTo>
                  <a:lnTo>
                    <a:pt x="764381" y="252413"/>
                  </a:lnTo>
                  <a:lnTo>
                    <a:pt x="763905" y="252031"/>
                  </a:lnTo>
                  <a:lnTo>
                    <a:pt x="763524" y="251936"/>
                  </a:lnTo>
                  <a:lnTo>
                    <a:pt x="763143" y="251841"/>
                  </a:lnTo>
                  <a:lnTo>
                    <a:pt x="760571" y="252984"/>
                  </a:lnTo>
                  <a:lnTo>
                    <a:pt x="757999" y="254127"/>
                  </a:lnTo>
                  <a:lnTo>
                    <a:pt x="756857" y="255079"/>
                  </a:lnTo>
                  <a:lnTo>
                    <a:pt x="755714" y="256032"/>
                  </a:lnTo>
                  <a:lnTo>
                    <a:pt x="755047" y="257461"/>
                  </a:lnTo>
                  <a:lnTo>
                    <a:pt x="754380" y="258890"/>
                  </a:lnTo>
                  <a:lnTo>
                    <a:pt x="754190" y="259556"/>
                  </a:lnTo>
                  <a:lnTo>
                    <a:pt x="753999" y="260128"/>
                  </a:lnTo>
                  <a:lnTo>
                    <a:pt x="753713" y="260509"/>
                  </a:lnTo>
                  <a:lnTo>
                    <a:pt x="753332" y="260890"/>
                  </a:lnTo>
                  <a:lnTo>
                    <a:pt x="752856" y="261080"/>
                  </a:lnTo>
                  <a:lnTo>
                    <a:pt x="752380" y="261271"/>
                  </a:lnTo>
                  <a:lnTo>
                    <a:pt x="751903" y="261461"/>
                  </a:lnTo>
                  <a:lnTo>
                    <a:pt x="751427" y="261652"/>
                  </a:lnTo>
                  <a:lnTo>
                    <a:pt x="750951" y="261938"/>
                  </a:lnTo>
                  <a:lnTo>
                    <a:pt x="750475" y="262223"/>
                  </a:lnTo>
                  <a:lnTo>
                    <a:pt x="750094" y="262604"/>
                  </a:lnTo>
                  <a:lnTo>
                    <a:pt x="749713" y="262985"/>
                  </a:lnTo>
                  <a:lnTo>
                    <a:pt x="747903" y="266033"/>
                  </a:lnTo>
                  <a:lnTo>
                    <a:pt x="746093" y="269081"/>
                  </a:lnTo>
                  <a:lnTo>
                    <a:pt x="745427" y="269843"/>
                  </a:lnTo>
                  <a:lnTo>
                    <a:pt x="744760" y="270605"/>
                  </a:lnTo>
                  <a:lnTo>
                    <a:pt x="742569" y="272224"/>
                  </a:lnTo>
                  <a:lnTo>
                    <a:pt x="740378" y="273844"/>
                  </a:lnTo>
                  <a:lnTo>
                    <a:pt x="738949" y="274415"/>
                  </a:lnTo>
                  <a:lnTo>
                    <a:pt x="737521" y="274987"/>
                  </a:lnTo>
                  <a:lnTo>
                    <a:pt x="737140" y="275272"/>
                  </a:lnTo>
                  <a:lnTo>
                    <a:pt x="736759" y="275653"/>
                  </a:lnTo>
                  <a:lnTo>
                    <a:pt x="735997" y="276701"/>
                  </a:lnTo>
                  <a:lnTo>
                    <a:pt x="735235" y="277654"/>
                  </a:lnTo>
                  <a:lnTo>
                    <a:pt x="734473" y="278606"/>
                  </a:lnTo>
                  <a:lnTo>
                    <a:pt x="733425" y="279082"/>
                  </a:lnTo>
                  <a:lnTo>
                    <a:pt x="732282" y="279559"/>
                  </a:lnTo>
                  <a:lnTo>
                    <a:pt x="729329" y="279654"/>
                  </a:lnTo>
                  <a:lnTo>
                    <a:pt x="726377" y="279749"/>
                  </a:lnTo>
                  <a:lnTo>
                    <a:pt x="722852" y="280702"/>
                  </a:lnTo>
                  <a:lnTo>
                    <a:pt x="719328" y="281654"/>
                  </a:lnTo>
                  <a:lnTo>
                    <a:pt x="718852" y="282035"/>
                  </a:lnTo>
                  <a:lnTo>
                    <a:pt x="718376" y="282416"/>
                  </a:lnTo>
                  <a:lnTo>
                    <a:pt x="717614" y="283273"/>
                  </a:lnTo>
                  <a:lnTo>
                    <a:pt x="716852" y="284131"/>
                  </a:lnTo>
                  <a:lnTo>
                    <a:pt x="714185" y="286226"/>
                  </a:lnTo>
                  <a:lnTo>
                    <a:pt x="711518" y="288322"/>
                  </a:lnTo>
                  <a:lnTo>
                    <a:pt x="709994" y="288798"/>
                  </a:lnTo>
                  <a:lnTo>
                    <a:pt x="708470" y="289274"/>
                  </a:lnTo>
                  <a:lnTo>
                    <a:pt x="707803" y="289750"/>
                  </a:lnTo>
                  <a:lnTo>
                    <a:pt x="707136" y="290227"/>
                  </a:lnTo>
                  <a:lnTo>
                    <a:pt x="706755" y="291179"/>
                  </a:lnTo>
                  <a:lnTo>
                    <a:pt x="706374" y="292132"/>
                  </a:lnTo>
                  <a:lnTo>
                    <a:pt x="706469" y="292513"/>
                  </a:lnTo>
                  <a:lnTo>
                    <a:pt x="706565" y="292894"/>
                  </a:lnTo>
                  <a:lnTo>
                    <a:pt x="707041" y="293656"/>
                  </a:lnTo>
                  <a:lnTo>
                    <a:pt x="707517" y="294513"/>
                  </a:lnTo>
                  <a:lnTo>
                    <a:pt x="707517" y="294894"/>
                  </a:lnTo>
                  <a:lnTo>
                    <a:pt x="707517" y="295275"/>
                  </a:lnTo>
                  <a:lnTo>
                    <a:pt x="707231" y="295465"/>
                  </a:lnTo>
                  <a:lnTo>
                    <a:pt x="706946" y="295656"/>
                  </a:lnTo>
                  <a:lnTo>
                    <a:pt x="705326" y="295370"/>
                  </a:lnTo>
                  <a:lnTo>
                    <a:pt x="703802" y="295084"/>
                  </a:lnTo>
                  <a:lnTo>
                    <a:pt x="703421" y="295180"/>
                  </a:lnTo>
                  <a:lnTo>
                    <a:pt x="703040" y="295275"/>
                  </a:lnTo>
                  <a:lnTo>
                    <a:pt x="701993" y="295942"/>
                  </a:lnTo>
                  <a:lnTo>
                    <a:pt x="700945" y="296609"/>
                  </a:lnTo>
                  <a:lnTo>
                    <a:pt x="700564" y="296704"/>
                  </a:lnTo>
                  <a:lnTo>
                    <a:pt x="700183" y="296799"/>
                  </a:lnTo>
                  <a:lnTo>
                    <a:pt x="699421" y="296513"/>
                  </a:lnTo>
                  <a:lnTo>
                    <a:pt x="698659" y="296228"/>
                  </a:lnTo>
                  <a:lnTo>
                    <a:pt x="698278" y="296323"/>
                  </a:lnTo>
                  <a:lnTo>
                    <a:pt x="697802" y="296418"/>
                  </a:lnTo>
                  <a:lnTo>
                    <a:pt x="696373" y="297371"/>
                  </a:lnTo>
                  <a:lnTo>
                    <a:pt x="694944" y="298323"/>
                  </a:lnTo>
                  <a:lnTo>
                    <a:pt x="694277" y="298990"/>
                  </a:lnTo>
                  <a:lnTo>
                    <a:pt x="693611" y="299657"/>
                  </a:lnTo>
                  <a:lnTo>
                    <a:pt x="693039" y="301085"/>
                  </a:lnTo>
                  <a:lnTo>
                    <a:pt x="692563" y="300895"/>
                  </a:lnTo>
                  <a:lnTo>
                    <a:pt x="692086" y="300704"/>
                  </a:lnTo>
                  <a:lnTo>
                    <a:pt x="691610" y="300895"/>
                  </a:lnTo>
                  <a:lnTo>
                    <a:pt x="691134" y="301085"/>
                  </a:lnTo>
                  <a:lnTo>
                    <a:pt x="689896" y="301657"/>
                  </a:lnTo>
                  <a:lnTo>
                    <a:pt x="688658" y="302228"/>
                  </a:lnTo>
                  <a:lnTo>
                    <a:pt x="688467" y="302419"/>
                  </a:lnTo>
                  <a:lnTo>
                    <a:pt x="688277" y="302609"/>
                  </a:lnTo>
                  <a:lnTo>
                    <a:pt x="688181" y="302895"/>
                  </a:lnTo>
                  <a:lnTo>
                    <a:pt x="688086" y="303181"/>
                  </a:lnTo>
                  <a:lnTo>
                    <a:pt x="688181" y="303467"/>
                  </a:lnTo>
                  <a:lnTo>
                    <a:pt x="688277" y="303752"/>
                  </a:lnTo>
                  <a:lnTo>
                    <a:pt x="688562" y="304038"/>
                  </a:lnTo>
                  <a:lnTo>
                    <a:pt x="688848" y="304324"/>
                  </a:lnTo>
                  <a:lnTo>
                    <a:pt x="688943" y="304419"/>
                  </a:lnTo>
                  <a:lnTo>
                    <a:pt x="689038" y="304514"/>
                  </a:lnTo>
                  <a:lnTo>
                    <a:pt x="689134" y="304609"/>
                  </a:lnTo>
                  <a:lnTo>
                    <a:pt x="689229" y="304705"/>
                  </a:lnTo>
                  <a:lnTo>
                    <a:pt x="689324" y="305086"/>
                  </a:lnTo>
                  <a:lnTo>
                    <a:pt x="689420" y="305467"/>
                  </a:lnTo>
                  <a:lnTo>
                    <a:pt x="689420" y="306038"/>
                  </a:lnTo>
                  <a:lnTo>
                    <a:pt x="689420" y="306610"/>
                  </a:lnTo>
                  <a:lnTo>
                    <a:pt x="689038" y="309944"/>
                  </a:lnTo>
                  <a:lnTo>
                    <a:pt x="688658" y="313277"/>
                  </a:lnTo>
                  <a:lnTo>
                    <a:pt x="688467" y="313658"/>
                  </a:lnTo>
                  <a:lnTo>
                    <a:pt x="688277" y="314039"/>
                  </a:lnTo>
                  <a:lnTo>
                    <a:pt x="687800" y="314515"/>
                  </a:lnTo>
                  <a:lnTo>
                    <a:pt x="687324" y="314992"/>
                  </a:lnTo>
                  <a:lnTo>
                    <a:pt x="686467" y="315659"/>
                  </a:lnTo>
                  <a:lnTo>
                    <a:pt x="685514" y="316230"/>
                  </a:lnTo>
                  <a:lnTo>
                    <a:pt x="684562" y="316706"/>
                  </a:lnTo>
                  <a:lnTo>
                    <a:pt x="683609" y="317182"/>
                  </a:lnTo>
                  <a:lnTo>
                    <a:pt x="682466" y="317373"/>
                  </a:lnTo>
                  <a:lnTo>
                    <a:pt x="681323" y="317563"/>
                  </a:lnTo>
                  <a:lnTo>
                    <a:pt x="680752" y="317754"/>
                  </a:lnTo>
                  <a:lnTo>
                    <a:pt x="680180" y="317944"/>
                  </a:lnTo>
                  <a:lnTo>
                    <a:pt x="679799" y="318421"/>
                  </a:lnTo>
                  <a:lnTo>
                    <a:pt x="679513" y="318897"/>
                  </a:lnTo>
                  <a:lnTo>
                    <a:pt x="678847" y="320040"/>
                  </a:lnTo>
                  <a:lnTo>
                    <a:pt x="678180" y="321183"/>
                  </a:lnTo>
                  <a:lnTo>
                    <a:pt x="676370" y="321945"/>
                  </a:lnTo>
                  <a:lnTo>
                    <a:pt x="674561" y="322707"/>
                  </a:lnTo>
                  <a:lnTo>
                    <a:pt x="673799" y="323564"/>
                  </a:lnTo>
                  <a:lnTo>
                    <a:pt x="673036" y="324421"/>
                  </a:lnTo>
                  <a:lnTo>
                    <a:pt x="672084" y="327184"/>
                  </a:lnTo>
                  <a:lnTo>
                    <a:pt x="671132" y="329946"/>
                  </a:lnTo>
                  <a:lnTo>
                    <a:pt x="670560" y="330613"/>
                  </a:lnTo>
                  <a:lnTo>
                    <a:pt x="669988" y="331280"/>
                  </a:lnTo>
                  <a:lnTo>
                    <a:pt x="668369" y="331946"/>
                  </a:lnTo>
                  <a:lnTo>
                    <a:pt x="667893" y="332137"/>
                  </a:lnTo>
                  <a:lnTo>
                    <a:pt x="666750" y="332613"/>
                  </a:lnTo>
                  <a:lnTo>
                    <a:pt x="665988" y="333089"/>
                  </a:lnTo>
                  <a:lnTo>
                    <a:pt x="665226" y="333565"/>
                  </a:lnTo>
                  <a:lnTo>
                    <a:pt x="664940" y="334328"/>
                  </a:lnTo>
                  <a:lnTo>
                    <a:pt x="664655" y="335185"/>
                  </a:lnTo>
                  <a:lnTo>
                    <a:pt x="664559" y="335090"/>
                  </a:lnTo>
                  <a:lnTo>
                    <a:pt x="664464" y="334994"/>
                  </a:lnTo>
                  <a:lnTo>
                    <a:pt x="664178" y="334899"/>
                  </a:lnTo>
                  <a:lnTo>
                    <a:pt x="663893" y="334804"/>
                  </a:lnTo>
                  <a:lnTo>
                    <a:pt x="663797" y="334709"/>
                  </a:lnTo>
                  <a:lnTo>
                    <a:pt x="663702" y="334613"/>
                  </a:lnTo>
                  <a:lnTo>
                    <a:pt x="663702" y="334994"/>
                  </a:lnTo>
                  <a:lnTo>
                    <a:pt x="663702" y="335375"/>
                  </a:lnTo>
                  <a:lnTo>
                    <a:pt x="663797" y="336137"/>
                  </a:lnTo>
                  <a:lnTo>
                    <a:pt x="663893" y="336899"/>
                  </a:lnTo>
                  <a:lnTo>
                    <a:pt x="663893" y="337280"/>
                  </a:lnTo>
                  <a:lnTo>
                    <a:pt x="663893" y="337661"/>
                  </a:lnTo>
                  <a:lnTo>
                    <a:pt x="663702" y="338042"/>
                  </a:lnTo>
                  <a:lnTo>
                    <a:pt x="663511" y="338423"/>
                  </a:lnTo>
                  <a:lnTo>
                    <a:pt x="663321" y="338519"/>
                  </a:lnTo>
                  <a:lnTo>
                    <a:pt x="663131" y="338614"/>
                  </a:lnTo>
                  <a:lnTo>
                    <a:pt x="662940" y="338804"/>
                  </a:lnTo>
                  <a:lnTo>
                    <a:pt x="662750" y="338995"/>
                  </a:lnTo>
                  <a:lnTo>
                    <a:pt x="662654" y="339566"/>
                  </a:lnTo>
                  <a:lnTo>
                    <a:pt x="662559" y="340138"/>
                  </a:lnTo>
                  <a:lnTo>
                    <a:pt x="662845" y="342995"/>
                  </a:lnTo>
                  <a:lnTo>
                    <a:pt x="663131" y="345853"/>
                  </a:lnTo>
                  <a:lnTo>
                    <a:pt x="663321" y="346519"/>
                  </a:lnTo>
                  <a:lnTo>
                    <a:pt x="663511" y="347186"/>
                  </a:lnTo>
                  <a:lnTo>
                    <a:pt x="663702" y="347472"/>
                  </a:lnTo>
                  <a:lnTo>
                    <a:pt x="663893" y="347758"/>
                  </a:lnTo>
                  <a:lnTo>
                    <a:pt x="664178" y="347948"/>
                  </a:lnTo>
                  <a:lnTo>
                    <a:pt x="664464" y="348139"/>
                  </a:lnTo>
                  <a:lnTo>
                    <a:pt x="665131" y="348329"/>
                  </a:lnTo>
                  <a:lnTo>
                    <a:pt x="665798" y="348520"/>
                  </a:lnTo>
                  <a:lnTo>
                    <a:pt x="665798" y="348901"/>
                  </a:lnTo>
                  <a:lnTo>
                    <a:pt x="665798" y="349377"/>
                  </a:lnTo>
                  <a:lnTo>
                    <a:pt x="665893" y="349853"/>
                  </a:lnTo>
                  <a:lnTo>
                    <a:pt x="665988" y="350330"/>
                  </a:lnTo>
                  <a:lnTo>
                    <a:pt x="666179" y="350711"/>
                  </a:lnTo>
                  <a:lnTo>
                    <a:pt x="666369" y="351187"/>
                  </a:lnTo>
                  <a:lnTo>
                    <a:pt x="666560" y="351568"/>
                  </a:lnTo>
                  <a:lnTo>
                    <a:pt x="666750" y="351949"/>
                  </a:lnTo>
                  <a:lnTo>
                    <a:pt x="666655" y="352139"/>
                  </a:lnTo>
                  <a:lnTo>
                    <a:pt x="666655" y="352330"/>
                  </a:lnTo>
                  <a:lnTo>
                    <a:pt x="665988" y="353378"/>
                  </a:lnTo>
                  <a:lnTo>
                    <a:pt x="665321" y="354425"/>
                  </a:lnTo>
                  <a:lnTo>
                    <a:pt x="665798" y="354711"/>
                  </a:lnTo>
                  <a:lnTo>
                    <a:pt x="666274" y="354997"/>
                  </a:lnTo>
                  <a:lnTo>
                    <a:pt x="666083" y="355473"/>
                  </a:lnTo>
                  <a:lnTo>
                    <a:pt x="665893" y="355949"/>
                  </a:lnTo>
                  <a:lnTo>
                    <a:pt x="665321" y="356235"/>
                  </a:lnTo>
                  <a:lnTo>
                    <a:pt x="664750" y="356616"/>
                  </a:lnTo>
                  <a:lnTo>
                    <a:pt x="664083" y="356521"/>
                  </a:lnTo>
                  <a:lnTo>
                    <a:pt x="663416" y="356425"/>
                  </a:lnTo>
                  <a:lnTo>
                    <a:pt x="662369" y="355949"/>
                  </a:lnTo>
                  <a:lnTo>
                    <a:pt x="661321" y="355473"/>
                  </a:lnTo>
                  <a:lnTo>
                    <a:pt x="661035" y="355378"/>
                  </a:lnTo>
                  <a:lnTo>
                    <a:pt x="660749" y="355282"/>
                  </a:lnTo>
                  <a:lnTo>
                    <a:pt x="660463" y="355473"/>
                  </a:lnTo>
                  <a:lnTo>
                    <a:pt x="660178" y="355663"/>
                  </a:lnTo>
                  <a:lnTo>
                    <a:pt x="659987" y="355949"/>
                  </a:lnTo>
                  <a:lnTo>
                    <a:pt x="659797" y="356235"/>
                  </a:lnTo>
                  <a:lnTo>
                    <a:pt x="659606" y="356521"/>
                  </a:lnTo>
                  <a:lnTo>
                    <a:pt x="659416" y="356807"/>
                  </a:lnTo>
                  <a:lnTo>
                    <a:pt x="659035" y="356807"/>
                  </a:lnTo>
                  <a:lnTo>
                    <a:pt x="658654" y="356807"/>
                  </a:lnTo>
                  <a:lnTo>
                    <a:pt x="658368" y="357092"/>
                  </a:lnTo>
                  <a:lnTo>
                    <a:pt x="658082" y="357378"/>
                  </a:lnTo>
                  <a:lnTo>
                    <a:pt x="657987" y="357569"/>
                  </a:lnTo>
                  <a:lnTo>
                    <a:pt x="657892" y="357759"/>
                  </a:lnTo>
                  <a:lnTo>
                    <a:pt x="651701" y="354521"/>
                  </a:lnTo>
                  <a:lnTo>
                    <a:pt x="647605" y="352425"/>
                  </a:lnTo>
                  <a:lnTo>
                    <a:pt x="645509" y="351282"/>
                  </a:lnTo>
                  <a:lnTo>
                    <a:pt x="643700" y="349853"/>
                  </a:lnTo>
                  <a:lnTo>
                    <a:pt x="641985" y="348424"/>
                  </a:lnTo>
                  <a:lnTo>
                    <a:pt x="639604" y="346043"/>
                  </a:lnTo>
                  <a:lnTo>
                    <a:pt x="637223" y="343662"/>
                  </a:lnTo>
                  <a:lnTo>
                    <a:pt x="636461" y="343186"/>
                  </a:lnTo>
                  <a:lnTo>
                    <a:pt x="635699" y="342709"/>
                  </a:lnTo>
                  <a:lnTo>
                    <a:pt x="634651" y="342519"/>
                  </a:lnTo>
                  <a:lnTo>
                    <a:pt x="633603" y="342328"/>
                  </a:lnTo>
                  <a:lnTo>
                    <a:pt x="633413" y="342233"/>
                  </a:lnTo>
                  <a:lnTo>
                    <a:pt x="633222" y="342138"/>
                  </a:lnTo>
                  <a:lnTo>
                    <a:pt x="633317" y="341852"/>
                  </a:lnTo>
                  <a:lnTo>
                    <a:pt x="633413" y="341567"/>
                  </a:lnTo>
                  <a:lnTo>
                    <a:pt x="633698" y="341376"/>
                  </a:lnTo>
                  <a:lnTo>
                    <a:pt x="633889" y="341186"/>
                  </a:lnTo>
                  <a:lnTo>
                    <a:pt x="634841" y="340805"/>
                  </a:lnTo>
                  <a:lnTo>
                    <a:pt x="635794" y="340423"/>
                  </a:lnTo>
                  <a:lnTo>
                    <a:pt x="636270" y="340042"/>
                  </a:lnTo>
                  <a:lnTo>
                    <a:pt x="636746" y="339661"/>
                  </a:lnTo>
                  <a:lnTo>
                    <a:pt x="637127" y="339185"/>
                  </a:lnTo>
                  <a:lnTo>
                    <a:pt x="637508" y="338709"/>
                  </a:lnTo>
                  <a:lnTo>
                    <a:pt x="637794" y="338233"/>
                  </a:lnTo>
                  <a:lnTo>
                    <a:pt x="638080" y="337757"/>
                  </a:lnTo>
                  <a:lnTo>
                    <a:pt x="638461" y="336899"/>
                  </a:lnTo>
                  <a:lnTo>
                    <a:pt x="638842" y="336042"/>
                  </a:lnTo>
                  <a:lnTo>
                    <a:pt x="639223" y="334899"/>
                  </a:lnTo>
                  <a:lnTo>
                    <a:pt x="639604" y="333756"/>
                  </a:lnTo>
                  <a:lnTo>
                    <a:pt x="639890" y="332613"/>
                  </a:lnTo>
                  <a:lnTo>
                    <a:pt x="640175" y="331470"/>
                  </a:lnTo>
                  <a:lnTo>
                    <a:pt x="640175" y="330517"/>
                  </a:lnTo>
                  <a:lnTo>
                    <a:pt x="640175" y="329565"/>
                  </a:lnTo>
                  <a:lnTo>
                    <a:pt x="639985" y="329184"/>
                  </a:lnTo>
                  <a:lnTo>
                    <a:pt x="639794" y="328803"/>
                  </a:lnTo>
                  <a:lnTo>
                    <a:pt x="639699" y="328613"/>
                  </a:lnTo>
                  <a:lnTo>
                    <a:pt x="639604" y="328422"/>
                  </a:lnTo>
                  <a:lnTo>
                    <a:pt x="639413" y="328327"/>
                  </a:lnTo>
                  <a:lnTo>
                    <a:pt x="639223" y="328232"/>
                  </a:lnTo>
                  <a:lnTo>
                    <a:pt x="639413" y="328136"/>
                  </a:lnTo>
                  <a:lnTo>
                    <a:pt x="639604" y="328041"/>
                  </a:lnTo>
                  <a:lnTo>
                    <a:pt x="640175" y="327565"/>
                  </a:lnTo>
                  <a:lnTo>
                    <a:pt x="640747" y="327088"/>
                  </a:lnTo>
                  <a:lnTo>
                    <a:pt x="640652" y="326993"/>
                  </a:lnTo>
                  <a:lnTo>
                    <a:pt x="640556" y="326898"/>
                  </a:lnTo>
                  <a:lnTo>
                    <a:pt x="640271" y="326803"/>
                  </a:lnTo>
                  <a:lnTo>
                    <a:pt x="639985" y="326707"/>
                  </a:lnTo>
                  <a:lnTo>
                    <a:pt x="640080" y="326422"/>
                  </a:lnTo>
                  <a:lnTo>
                    <a:pt x="640175" y="326136"/>
                  </a:lnTo>
                  <a:lnTo>
                    <a:pt x="640175" y="326041"/>
                  </a:lnTo>
                  <a:lnTo>
                    <a:pt x="640175" y="325946"/>
                  </a:lnTo>
                  <a:lnTo>
                    <a:pt x="640080" y="325184"/>
                  </a:lnTo>
                  <a:lnTo>
                    <a:pt x="639985" y="324421"/>
                  </a:lnTo>
                  <a:lnTo>
                    <a:pt x="639413" y="324517"/>
                  </a:lnTo>
                  <a:lnTo>
                    <a:pt x="638842" y="324612"/>
                  </a:lnTo>
                  <a:lnTo>
                    <a:pt x="638461" y="325374"/>
                  </a:lnTo>
                  <a:lnTo>
                    <a:pt x="638080" y="326136"/>
                  </a:lnTo>
                  <a:lnTo>
                    <a:pt x="637794" y="325755"/>
                  </a:lnTo>
                  <a:lnTo>
                    <a:pt x="637508" y="325374"/>
                  </a:lnTo>
                  <a:lnTo>
                    <a:pt x="637223" y="325279"/>
                  </a:lnTo>
                  <a:lnTo>
                    <a:pt x="636937" y="325279"/>
                  </a:lnTo>
                  <a:lnTo>
                    <a:pt x="636556" y="325469"/>
                  </a:lnTo>
                  <a:lnTo>
                    <a:pt x="636175" y="325660"/>
                  </a:lnTo>
                  <a:lnTo>
                    <a:pt x="635889" y="325946"/>
                  </a:lnTo>
                  <a:lnTo>
                    <a:pt x="635603" y="326231"/>
                  </a:lnTo>
                  <a:lnTo>
                    <a:pt x="635222" y="325660"/>
                  </a:lnTo>
                  <a:lnTo>
                    <a:pt x="634841" y="325088"/>
                  </a:lnTo>
                  <a:lnTo>
                    <a:pt x="634651" y="323755"/>
                  </a:lnTo>
                  <a:lnTo>
                    <a:pt x="634460" y="322421"/>
                  </a:lnTo>
                  <a:lnTo>
                    <a:pt x="634175" y="321850"/>
                  </a:lnTo>
                  <a:lnTo>
                    <a:pt x="633889" y="321183"/>
                  </a:lnTo>
                  <a:lnTo>
                    <a:pt x="632746" y="319659"/>
                  </a:lnTo>
                  <a:lnTo>
                    <a:pt x="631603" y="318135"/>
                  </a:lnTo>
                  <a:lnTo>
                    <a:pt x="631412" y="317754"/>
                  </a:lnTo>
                  <a:lnTo>
                    <a:pt x="631222" y="317373"/>
                  </a:lnTo>
                  <a:lnTo>
                    <a:pt x="631127" y="317373"/>
                  </a:lnTo>
                  <a:lnTo>
                    <a:pt x="631031" y="317373"/>
                  </a:lnTo>
                  <a:lnTo>
                    <a:pt x="630746" y="316421"/>
                  </a:lnTo>
                  <a:lnTo>
                    <a:pt x="630460" y="315468"/>
                  </a:lnTo>
                  <a:lnTo>
                    <a:pt x="629793" y="315944"/>
                  </a:lnTo>
                  <a:lnTo>
                    <a:pt x="629126" y="316325"/>
                  </a:lnTo>
                  <a:lnTo>
                    <a:pt x="627602" y="317373"/>
                  </a:lnTo>
                  <a:lnTo>
                    <a:pt x="626078" y="318421"/>
                  </a:lnTo>
                  <a:lnTo>
                    <a:pt x="625602" y="318516"/>
                  </a:lnTo>
                  <a:lnTo>
                    <a:pt x="625126" y="318611"/>
                  </a:lnTo>
                  <a:lnTo>
                    <a:pt x="624554" y="318421"/>
                  </a:lnTo>
                  <a:lnTo>
                    <a:pt x="623983" y="318230"/>
                  </a:lnTo>
                  <a:lnTo>
                    <a:pt x="622840" y="317659"/>
                  </a:lnTo>
                  <a:lnTo>
                    <a:pt x="621697" y="317087"/>
                  </a:lnTo>
                  <a:lnTo>
                    <a:pt x="621125" y="316897"/>
                  </a:lnTo>
                  <a:lnTo>
                    <a:pt x="620554" y="316706"/>
                  </a:lnTo>
                  <a:lnTo>
                    <a:pt x="613791" y="317087"/>
                  </a:lnTo>
                  <a:lnTo>
                    <a:pt x="606933" y="317468"/>
                  </a:lnTo>
                  <a:lnTo>
                    <a:pt x="602647" y="317754"/>
                  </a:lnTo>
                  <a:lnTo>
                    <a:pt x="595884" y="318135"/>
                  </a:lnTo>
                  <a:lnTo>
                    <a:pt x="590264" y="318516"/>
                  </a:lnTo>
                  <a:lnTo>
                    <a:pt x="582549" y="318992"/>
                  </a:lnTo>
                  <a:lnTo>
                    <a:pt x="577406" y="319278"/>
                  </a:lnTo>
                  <a:lnTo>
                    <a:pt x="571310" y="319659"/>
                  </a:lnTo>
                  <a:lnTo>
                    <a:pt x="569119" y="319088"/>
                  </a:lnTo>
                  <a:lnTo>
                    <a:pt x="568261" y="318897"/>
                  </a:lnTo>
                  <a:lnTo>
                    <a:pt x="566928" y="318516"/>
                  </a:lnTo>
                  <a:lnTo>
                    <a:pt x="565785" y="317087"/>
                  </a:lnTo>
                  <a:lnTo>
                    <a:pt x="564642" y="315659"/>
                  </a:lnTo>
                  <a:lnTo>
                    <a:pt x="562356" y="305371"/>
                  </a:lnTo>
                  <a:lnTo>
                    <a:pt x="560070" y="295084"/>
                  </a:lnTo>
                  <a:lnTo>
                    <a:pt x="558356" y="286417"/>
                  </a:lnTo>
                  <a:lnTo>
                    <a:pt x="556641" y="277749"/>
                  </a:lnTo>
                  <a:lnTo>
                    <a:pt x="555688" y="268891"/>
                  </a:lnTo>
                  <a:lnTo>
                    <a:pt x="554736" y="259937"/>
                  </a:lnTo>
                  <a:lnTo>
                    <a:pt x="554641" y="259842"/>
                  </a:lnTo>
                  <a:lnTo>
                    <a:pt x="554546" y="259747"/>
                  </a:lnTo>
                  <a:lnTo>
                    <a:pt x="554355" y="259747"/>
                  </a:lnTo>
                  <a:lnTo>
                    <a:pt x="554165" y="259747"/>
                  </a:lnTo>
                  <a:lnTo>
                    <a:pt x="553974" y="259747"/>
                  </a:lnTo>
                  <a:lnTo>
                    <a:pt x="553784" y="259747"/>
                  </a:lnTo>
                  <a:lnTo>
                    <a:pt x="553593" y="259747"/>
                  </a:lnTo>
                  <a:lnTo>
                    <a:pt x="553403" y="259747"/>
                  </a:lnTo>
                  <a:lnTo>
                    <a:pt x="547021" y="259747"/>
                  </a:lnTo>
                  <a:lnTo>
                    <a:pt x="541306" y="259747"/>
                  </a:lnTo>
                  <a:lnTo>
                    <a:pt x="535496" y="259747"/>
                  </a:lnTo>
                  <a:lnTo>
                    <a:pt x="529114" y="259747"/>
                  </a:lnTo>
                  <a:lnTo>
                    <a:pt x="528923" y="259556"/>
                  </a:lnTo>
                  <a:lnTo>
                    <a:pt x="528733" y="259366"/>
                  </a:lnTo>
                  <a:lnTo>
                    <a:pt x="528638" y="258985"/>
                  </a:lnTo>
                  <a:lnTo>
                    <a:pt x="528542" y="258604"/>
                  </a:lnTo>
                  <a:lnTo>
                    <a:pt x="528733" y="244792"/>
                  </a:lnTo>
                  <a:lnTo>
                    <a:pt x="528923" y="233077"/>
                  </a:lnTo>
                  <a:lnTo>
                    <a:pt x="528923" y="230886"/>
                  </a:lnTo>
                  <a:lnTo>
                    <a:pt x="529114" y="230410"/>
                  </a:lnTo>
                  <a:lnTo>
                    <a:pt x="529304" y="229934"/>
                  </a:lnTo>
                  <a:lnTo>
                    <a:pt x="529876" y="229648"/>
                  </a:lnTo>
                  <a:lnTo>
                    <a:pt x="530543" y="229362"/>
                  </a:lnTo>
                  <a:lnTo>
                    <a:pt x="530828" y="228790"/>
                  </a:lnTo>
                  <a:lnTo>
                    <a:pt x="531114" y="228219"/>
                  </a:lnTo>
                  <a:lnTo>
                    <a:pt x="531209" y="226314"/>
                  </a:lnTo>
                  <a:lnTo>
                    <a:pt x="531305" y="224409"/>
                  </a:lnTo>
                  <a:lnTo>
                    <a:pt x="532448" y="206692"/>
                  </a:lnTo>
                  <a:lnTo>
                    <a:pt x="533590" y="188881"/>
                  </a:lnTo>
                  <a:lnTo>
                    <a:pt x="525971" y="192976"/>
                  </a:lnTo>
                  <a:lnTo>
                    <a:pt x="518350" y="197072"/>
                  </a:lnTo>
                  <a:lnTo>
                    <a:pt x="517874" y="196977"/>
                  </a:lnTo>
                  <a:lnTo>
                    <a:pt x="517398" y="196882"/>
                  </a:lnTo>
                  <a:lnTo>
                    <a:pt x="514064" y="189928"/>
                  </a:lnTo>
                  <a:lnTo>
                    <a:pt x="510159" y="181832"/>
                  </a:lnTo>
                  <a:lnTo>
                    <a:pt x="507302" y="175927"/>
                  </a:lnTo>
                  <a:lnTo>
                    <a:pt x="502825" y="166688"/>
                  </a:lnTo>
                  <a:lnTo>
                    <a:pt x="501777" y="165735"/>
                  </a:lnTo>
                  <a:lnTo>
                    <a:pt x="500729" y="164782"/>
                  </a:lnTo>
                  <a:lnTo>
                    <a:pt x="495300" y="161353"/>
                  </a:lnTo>
                  <a:lnTo>
                    <a:pt x="489871" y="157924"/>
                  </a:lnTo>
                  <a:lnTo>
                    <a:pt x="487299" y="155162"/>
                  </a:lnTo>
                  <a:lnTo>
                    <a:pt x="484632" y="152400"/>
                  </a:lnTo>
                  <a:lnTo>
                    <a:pt x="478917" y="145066"/>
                  </a:lnTo>
                  <a:lnTo>
                    <a:pt x="473202" y="137636"/>
                  </a:lnTo>
                  <a:lnTo>
                    <a:pt x="472345" y="136874"/>
                  </a:lnTo>
                  <a:lnTo>
                    <a:pt x="471488" y="136112"/>
                  </a:lnTo>
                  <a:lnTo>
                    <a:pt x="470630" y="136017"/>
                  </a:lnTo>
                  <a:lnTo>
                    <a:pt x="469773" y="135922"/>
                  </a:lnTo>
                  <a:lnTo>
                    <a:pt x="468821" y="136303"/>
                  </a:lnTo>
                  <a:lnTo>
                    <a:pt x="467868" y="136684"/>
                  </a:lnTo>
                  <a:lnTo>
                    <a:pt x="462725" y="139541"/>
                  </a:lnTo>
                  <a:lnTo>
                    <a:pt x="457486" y="142494"/>
                  </a:lnTo>
                  <a:lnTo>
                    <a:pt x="452438" y="145256"/>
                  </a:lnTo>
                  <a:lnTo>
                    <a:pt x="447104" y="148209"/>
                  </a:lnTo>
                  <a:lnTo>
                    <a:pt x="446151" y="148495"/>
                  </a:lnTo>
                  <a:lnTo>
                    <a:pt x="445198" y="148780"/>
                  </a:lnTo>
                  <a:lnTo>
                    <a:pt x="442341" y="148495"/>
                  </a:lnTo>
                  <a:lnTo>
                    <a:pt x="435007" y="147828"/>
                  </a:lnTo>
                  <a:lnTo>
                    <a:pt x="427673" y="147161"/>
                  </a:lnTo>
                  <a:lnTo>
                    <a:pt x="420338" y="146494"/>
                  </a:lnTo>
                  <a:lnTo>
                    <a:pt x="413004" y="145828"/>
                  </a:lnTo>
                  <a:lnTo>
                    <a:pt x="405003" y="145066"/>
                  </a:lnTo>
                  <a:lnTo>
                    <a:pt x="397002" y="144304"/>
                  </a:lnTo>
                  <a:lnTo>
                    <a:pt x="389001" y="143542"/>
                  </a:lnTo>
                  <a:lnTo>
                    <a:pt x="381000" y="142780"/>
                  </a:lnTo>
                  <a:lnTo>
                    <a:pt x="376142" y="143542"/>
                  </a:lnTo>
                  <a:lnTo>
                    <a:pt x="371380" y="144304"/>
                  </a:lnTo>
                  <a:lnTo>
                    <a:pt x="366617" y="145066"/>
                  </a:lnTo>
                  <a:lnTo>
                    <a:pt x="361855" y="145828"/>
                  </a:lnTo>
                  <a:lnTo>
                    <a:pt x="356997" y="146590"/>
                  </a:lnTo>
                  <a:lnTo>
                    <a:pt x="352235" y="147352"/>
                  </a:lnTo>
                  <a:lnTo>
                    <a:pt x="347472" y="148114"/>
                  </a:lnTo>
                  <a:lnTo>
                    <a:pt x="342710" y="148876"/>
                  </a:lnTo>
                  <a:lnTo>
                    <a:pt x="339757" y="149447"/>
                  </a:lnTo>
                  <a:lnTo>
                    <a:pt x="336423" y="149733"/>
                  </a:lnTo>
                  <a:lnTo>
                    <a:pt x="333470" y="150304"/>
                  </a:lnTo>
                  <a:lnTo>
                    <a:pt x="330517" y="150876"/>
                  </a:lnTo>
                  <a:lnTo>
                    <a:pt x="328708" y="151257"/>
                  </a:lnTo>
                  <a:lnTo>
                    <a:pt x="326803" y="151638"/>
                  </a:lnTo>
                  <a:lnTo>
                    <a:pt x="324898" y="152019"/>
                  </a:lnTo>
                  <a:lnTo>
                    <a:pt x="323088" y="152400"/>
                  </a:lnTo>
                  <a:lnTo>
                    <a:pt x="318707" y="153162"/>
                  </a:lnTo>
                  <a:lnTo>
                    <a:pt x="318611" y="153162"/>
                  </a:lnTo>
                  <a:lnTo>
                    <a:pt x="317563" y="152686"/>
                  </a:lnTo>
                  <a:lnTo>
                    <a:pt x="316516" y="152209"/>
                  </a:lnTo>
                  <a:lnTo>
                    <a:pt x="312611" y="147638"/>
                  </a:lnTo>
                  <a:lnTo>
                    <a:pt x="309658" y="144209"/>
                  </a:lnTo>
                  <a:lnTo>
                    <a:pt x="306705" y="140779"/>
                  </a:lnTo>
                  <a:lnTo>
                    <a:pt x="303752" y="137350"/>
                  </a:lnTo>
                  <a:lnTo>
                    <a:pt x="300800" y="133921"/>
                  </a:lnTo>
                  <a:lnTo>
                    <a:pt x="297752" y="130397"/>
                  </a:lnTo>
                  <a:lnTo>
                    <a:pt x="294704" y="126873"/>
                  </a:lnTo>
                  <a:lnTo>
                    <a:pt x="291656" y="123349"/>
                  </a:lnTo>
                  <a:lnTo>
                    <a:pt x="288608" y="119824"/>
                  </a:lnTo>
                  <a:lnTo>
                    <a:pt x="284893" y="115538"/>
                  </a:lnTo>
                  <a:lnTo>
                    <a:pt x="282035" y="112395"/>
                  </a:lnTo>
                  <a:lnTo>
                    <a:pt x="279178" y="109252"/>
                  </a:lnTo>
                  <a:lnTo>
                    <a:pt x="272986" y="102965"/>
                  </a:lnTo>
                  <a:lnTo>
                    <a:pt x="269843" y="98012"/>
                  </a:lnTo>
                  <a:lnTo>
                    <a:pt x="269367" y="96298"/>
                  </a:lnTo>
                  <a:lnTo>
                    <a:pt x="268986" y="92488"/>
                  </a:lnTo>
                  <a:lnTo>
                    <a:pt x="268605" y="90678"/>
                  </a:lnTo>
                  <a:lnTo>
                    <a:pt x="267653" y="88773"/>
                  </a:lnTo>
                  <a:lnTo>
                    <a:pt x="266319" y="87249"/>
                  </a:lnTo>
                  <a:lnTo>
                    <a:pt x="262985" y="85058"/>
                  </a:lnTo>
                  <a:lnTo>
                    <a:pt x="258318" y="82010"/>
                  </a:lnTo>
                  <a:lnTo>
                    <a:pt x="252031" y="77819"/>
                  </a:lnTo>
                  <a:lnTo>
                    <a:pt x="244316" y="72676"/>
                  </a:lnTo>
                  <a:lnTo>
                    <a:pt x="235553" y="66865"/>
                  </a:lnTo>
                  <a:lnTo>
                    <a:pt x="225933" y="60484"/>
                  </a:lnTo>
                  <a:lnTo>
                    <a:pt x="215741" y="53626"/>
                  </a:lnTo>
                  <a:lnTo>
                    <a:pt x="205169" y="46577"/>
                  </a:lnTo>
                  <a:lnTo>
                    <a:pt x="194596" y="39529"/>
                  </a:lnTo>
                  <a:lnTo>
                    <a:pt x="184213" y="32575"/>
                  </a:lnTo>
                  <a:lnTo>
                    <a:pt x="174498" y="26003"/>
                  </a:lnTo>
                  <a:lnTo>
                    <a:pt x="165449" y="19907"/>
                  </a:lnTo>
                  <a:lnTo>
                    <a:pt x="162020" y="17621"/>
                  </a:lnTo>
                  <a:lnTo>
                    <a:pt x="157448" y="14478"/>
                  </a:lnTo>
                  <a:lnTo>
                    <a:pt x="150686" y="9906"/>
                  </a:lnTo>
                  <a:lnTo>
                    <a:pt x="145542" y="6477"/>
                  </a:lnTo>
                  <a:lnTo>
                    <a:pt x="142304" y="4286"/>
                  </a:lnTo>
                  <a:lnTo>
                    <a:pt x="141161" y="3524"/>
                  </a:lnTo>
                  <a:lnTo>
                    <a:pt x="137160" y="762"/>
                  </a:lnTo>
                  <a:lnTo>
                    <a:pt x="135731" y="95"/>
                  </a:lnTo>
                  <a:lnTo>
                    <a:pt x="134493" y="0"/>
                  </a:lnTo>
                  <a:lnTo>
                    <a:pt x="130207" y="1238"/>
                  </a:lnTo>
                  <a:lnTo>
                    <a:pt x="127063" y="2191"/>
                  </a:lnTo>
                  <a:lnTo>
                    <a:pt x="123920" y="3143"/>
                  </a:lnTo>
                  <a:lnTo>
                    <a:pt x="120777" y="4096"/>
                  </a:lnTo>
                  <a:lnTo>
                    <a:pt x="117634" y="5048"/>
                  </a:lnTo>
                  <a:lnTo>
                    <a:pt x="114586" y="6001"/>
                  </a:lnTo>
                  <a:lnTo>
                    <a:pt x="111538" y="6953"/>
                  </a:lnTo>
                  <a:lnTo>
                    <a:pt x="108490" y="7810"/>
                  </a:lnTo>
                  <a:lnTo>
                    <a:pt x="105442" y="8763"/>
                  </a:lnTo>
                  <a:lnTo>
                    <a:pt x="98870" y="10763"/>
                  </a:lnTo>
                  <a:lnTo>
                    <a:pt x="92297" y="12763"/>
                  </a:lnTo>
                  <a:lnTo>
                    <a:pt x="85725" y="14764"/>
                  </a:lnTo>
                  <a:lnTo>
                    <a:pt x="79153" y="16764"/>
                  </a:lnTo>
                  <a:lnTo>
                    <a:pt x="74200" y="18383"/>
                  </a:lnTo>
                  <a:lnTo>
                    <a:pt x="69247" y="20002"/>
                  </a:lnTo>
                  <a:lnTo>
                    <a:pt x="64294" y="21622"/>
                  </a:lnTo>
                  <a:lnTo>
                    <a:pt x="59341" y="23241"/>
                  </a:lnTo>
                  <a:lnTo>
                    <a:pt x="54388" y="24860"/>
                  </a:lnTo>
                  <a:lnTo>
                    <a:pt x="49435" y="26479"/>
                  </a:lnTo>
                  <a:lnTo>
                    <a:pt x="44482" y="28099"/>
                  </a:lnTo>
                  <a:lnTo>
                    <a:pt x="39529" y="29718"/>
                  </a:lnTo>
                  <a:lnTo>
                    <a:pt x="38481" y="30099"/>
                  </a:lnTo>
                  <a:lnTo>
                    <a:pt x="34671" y="31337"/>
                  </a:lnTo>
                  <a:lnTo>
                    <a:pt x="29718" y="32956"/>
                  </a:lnTo>
                  <a:lnTo>
                    <a:pt x="24765" y="34576"/>
                  </a:lnTo>
                  <a:lnTo>
                    <a:pt x="19812" y="36195"/>
                  </a:lnTo>
                  <a:lnTo>
                    <a:pt x="14859" y="37814"/>
                  </a:lnTo>
                  <a:lnTo>
                    <a:pt x="9906" y="39433"/>
                  </a:lnTo>
                  <a:lnTo>
                    <a:pt x="4953" y="41053"/>
                  </a:lnTo>
                  <a:lnTo>
                    <a:pt x="0" y="42672"/>
                  </a:lnTo>
                  <a:lnTo>
                    <a:pt x="0" y="42672"/>
                  </a:lnTo>
                  <a:lnTo>
                    <a:pt x="0" y="42672"/>
                  </a:lnTo>
                  <a:lnTo>
                    <a:pt x="0" y="42672"/>
                  </a:lnTo>
                  <a:lnTo>
                    <a:pt x="0" y="42672"/>
                  </a:lnTo>
                  <a:lnTo>
                    <a:pt x="0" y="42672"/>
                  </a:lnTo>
                  <a:lnTo>
                    <a:pt x="0" y="42672"/>
                  </a:lnTo>
                  <a:lnTo>
                    <a:pt x="0" y="42672"/>
                  </a:lnTo>
                  <a:lnTo>
                    <a:pt x="0" y="42672"/>
                  </a:lnTo>
                  <a:lnTo>
                    <a:pt x="0" y="42672"/>
                  </a:lnTo>
                  <a:lnTo>
                    <a:pt x="0" y="42672"/>
                  </a:lnTo>
                  <a:lnTo>
                    <a:pt x="0" y="42672"/>
                  </a:lnTo>
                  <a:lnTo>
                    <a:pt x="0" y="42672"/>
                  </a:lnTo>
                  <a:lnTo>
                    <a:pt x="0" y="42672"/>
                  </a:lnTo>
                  <a:lnTo>
                    <a:pt x="0" y="42672"/>
                  </a:lnTo>
                  <a:lnTo>
                    <a:pt x="0" y="42672"/>
                  </a:lnTo>
                  <a:lnTo>
                    <a:pt x="0" y="42672"/>
                  </a:lnTo>
                  <a:lnTo>
                    <a:pt x="0" y="42672"/>
                  </a:lnTo>
                  <a:lnTo>
                    <a:pt x="0" y="42672"/>
                  </a:lnTo>
                  <a:lnTo>
                    <a:pt x="0" y="42672"/>
                  </a:lnTo>
                  <a:lnTo>
                    <a:pt x="0" y="42672"/>
                  </a:lnTo>
                  <a:lnTo>
                    <a:pt x="0" y="42672"/>
                  </a:lnTo>
                  <a:lnTo>
                    <a:pt x="0" y="42672"/>
                  </a:lnTo>
                  <a:lnTo>
                    <a:pt x="0" y="42672"/>
                  </a:lnTo>
                  <a:lnTo>
                    <a:pt x="0" y="42672"/>
                  </a:lnTo>
                  <a:lnTo>
                    <a:pt x="0" y="42672"/>
                  </a:lnTo>
                  <a:lnTo>
                    <a:pt x="0" y="42672"/>
                  </a:lnTo>
                  <a:lnTo>
                    <a:pt x="0" y="42672"/>
                  </a:lnTo>
                  <a:lnTo>
                    <a:pt x="0" y="42672"/>
                  </a:lnTo>
                  <a:lnTo>
                    <a:pt x="0" y="42672"/>
                  </a:lnTo>
                  <a:lnTo>
                    <a:pt x="0" y="42672"/>
                  </a:lnTo>
                  <a:lnTo>
                    <a:pt x="0" y="42672"/>
                  </a:lnTo>
                  <a:lnTo>
                    <a:pt x="0" y="42767"/>
                  </a:lnTo>
                  <a:lnTo>
                    <a:pt x="0" y="59817"/>
                  </a:lnTo>
                  <a:lnTo>
                    <a:pt x="0" y="76771"/>
                  </a:lnTo>
                  <a:lnTo>
                    <a:pt x="0" y="93631"/>
                  </a:lnTo>
                  <a:lnTo>
                    <a:pt x="0" y="110395"/>
                  </a:lnTo>
                  <a:lnTo>
                    <a:pt x="0" y="127159"/>
                  </a:lnTo>
                  <a:lnTo>
                    <a:pt x="0" y="143827"/>
                  </a:lnTo>
                  <a:lnTo>
                    <a:pt x="0" y="160401"/>
                  </a:lnTo>
                  <a:lnTo>
                    <a:pt x="0" y="176974"/>
                  </a:lnTo>
                  <a:lnTo>
                    <a:pt x="0" y="193453"/>
                  </a:lnTo>
                  <a:lnTo>
                    <a:pt x="0" y="209836"/>
                  </a:lnTo>
                  <a:lnTo>
                    <a:pt x="0" y="226219"/>
                  </a:lnTo>
                  <a:lnTo>
                    <a:pt x="0" y="242506"/>
                  </a:lnTo>
                  <a:lnTo>
                    <a:pt x="0" y="258699"/>
                  </a:lnTo>
                  <a:lnTo>
                    <a:pt x="0" y="274892"/>
                  </a:lnTo>
                  <a:lnTo>
                    <a:pt x="0" y="290989"/>
                  </a:lnTo>
                  <a:lnTo>
                    <a:pt x="0" y="307086"/>
                  </a:lnTo>
                  <a:lnTo>
                    <a:pt x="8573" y="307562"/>
                  </a:lnTo>
                  <a:lnTo>
                    <a:pt x="18383" y="308134"/>
                  </a:lnTo>
                  <a:lnTo>
                    <a:pt x="29242" y="308705"/>
                  </a:lnTo>
                  <a:lnTo>
                    <a:pt x="31147" y="308800"/>
                  </a:lnTo>
                  <a:lnTo>
                    <a:pt x="42958" y="309467"/>
                  </a:lnTo>
                  <a:lnTo>
                    <a:pt x="47911" y="310515"/>
                  </a:lnTo>
                  <a:lnTo>
                    <a:pt x="54388" y="311848"/>
                  </a:lnTo>
                  <a:lnTo>
                    <a:pt x="55435" y="311277"/>
                  </a:lnTo>
                  <a:lnTo>
                    <a:pt x="57055" y="308324"/>
                  </a:lnTo>
                  <a:lnTo>
                    <a:pt x="58102" y="307086"/>
                  </a:lnTo>
                  <a:lnTo>
                    <a:pt x="60579" y="305848"/>
                  </a:lnTo>
                  <a:lnTo>
                    <a:pt x="61722" y="305086"/>
                  </a:lnTo>
                  <a:lnTo>
                    <a:pt x="62294" y="304419"/>
                  </a:lnTo>
                  <a:lnTo>
                    <a:pt x="62389" y="303943"/>
                  </a:lnTo>
                  <a:lnTo>
                    <a:pt x="61817" y="302990"/>
                  </a:lnTo>
                  <a:lnTo>
                    <a:pt x="59150" y="302323"/>
                  </a:lnTo>
                  <a:lnTo>
                    <a:pt x="58388" y="301942"/>
                  </a:lnTo>
                  <a:lnTo>
                    <a:pt x="57626" y="301371"/>
                  </a:lnTo>
                  <a:lnTo>
                    <a:pt x="56483" y="300038"/>
                  </a:lnTo>
                  <a:lnTo>
                    <a:pt x="55435" y="298323"/>
                  </a:lnTo>
                  <a:lnTo>
                    <a:pt x="54769" y="296418"/>
                  </a:lnTo>
                  <a:lnTo>
                    <a:pt x="54578" y="294513"/>
                  </a:lnTo>
                  <a:lnTo>
                    <a:pt x="54578" y="292036"/>
                  </a:lnTo>
                  <a:lnTo>
                    <a:pt x="54388" y="290036"/>
                  </a:lnTo>
                  <a:lnTo>
                    <a:pt x="53816" y="288226"/>
                  </a:lnTo>
                  <a:lnTo>
                    <a:pt x="52673" y="286321"/>
                  </a:lnTo>
                  <a:lnTo>
                    <a:pt x="51721" y="283845"/>
                  </a:lnTo>
                  <a:lnTo>
                    <a:pt x="51816" y="281654"/>
                  </a:lnTo>
                  <a:lnTo>
                    <a:pt x="52197" y="279368"/>
                  </a:lnTo>
                  <a:lnTo>
                    <a:pt x="52292" y="276701"/>
                  </a:lnTo>
                  <a:lnTo>
                    <a:pt x="51149" y="271177"/>
                  </a:lnTo>
                  <a:lnTo>
                    <a:pt x="51149" y="268415"/>
                  </a:lnTo>
                  <a:lnTo>
                    <a:pt x="52673" y="266319"/>
                  </a:lnTo>
                  <a:lnTo>
                    <a:pt x="57722" y="263938"/>
                  </a:lnTo>
                  <a:lnTo>
                    <a:pt x="59912" y="262319"/>
                  </a:lnTo>
                  <a:lnTo>
                    <a:pt x="61913" y="259366"/>
                  </a:lnTo>
                  <a:lnTo>
                    <a:pt x="61913" y="259366"/>
                  </a:lnTo>
                  <a:lnTo>
                    <a:pt x="64770" y="253936"/>
                  </a:lnTo>
                  <a:lnTo>
                    <a:pt x="68961" y="249746"/>
                  </a:lnTo>
                  <a:lnTo>
                    <a:pt x="73914" y="247364"/>
                  </a:lnTo>
                  <a:lnTo>
                    <a:pt x="78962" y="247174"/>
                  </a:lnTo>
                  <a:lnTo>
                    <a:pt x="86392" y="248507"/>
                  </a:lnTo>
                  <a:lnTo>
                    <a:pt x="88868" y="248031"/>
                  </a:lnTo>
                  <a:lnTo>
                    <a:pt x="91821" y="246602"/>
                  </a:lnTo>
                  <a:lnTo>
                    <a:pt x="92869" y="246317"/>
                  </a:lnTo>
                  <a:lnTo>
                    <a:pt x="96488" y="246507"/>
                  </a:lnTo>
                  <a:lnTo>
                    <a:pt x="97536" y="246317"/>
                  </a:lnTo>
                  <a:lnTo>
                    <a:pt x="98679" y="245459"/>
                  </a:lnTo>
                  <a:lnTo>
                    <a:pt x="98489" y="244792"/>
                  </a:lnTo>
                  <a:lnTo>
                    <a:pt x="97822" y="244030"/>
                  </a:lnTo>
                  <a:lnTo>
                    <a:pt x="97441" y="242888"/>
                  </a:lnTo>
                  <a:lnTo>
                    <a:pt x="97822" y="241935"/>
                  </a:lnTo>
                  <a:lnTo>
                    <a:pt x="99822" y="241268"/>
                  </a:lnTo>
                  <a:lnTo>
                    <a:pt x="100584" y="240411"/>
                  </a:lnTo>
                  <a:lnTo>
                    <a:pt x="102775" y="235458"/>
                  </a:lnTo>
                  <a:lnTo>
                    <a:pt x="103251" y="233839"/>
                  </a:lnTo>
                  <a:lnTo>
                    <a:pt x="103156" y="232696"/>
                  </a:lnTo>
                  <a:lnTo>
                    <a:pt x="102013" y="230315"/>
                  </a:lnTo>
                  <a:lnTo>
                    <a:pt x="101727" y="228409"/>
                  </a:lnTo>
                  <a:lnTo>
                    <a:pt x="102584" y="227647"/>
                  </a:lnTo>
                  <a:lnTo>
                    <a:pt x="104013" y="226981"/>
                  </a:lnTo>
                  <a:lnTo>
                    <a:pt x="105347" y="225457"/>
                  </a:lnTo>
                  <a:lnTo>
                    <a:pt x="105823" y="224599"/>
                  </a:lnTo>
                  <a:lnTo>
                    <a:pt x="106394" y="223933"/>
                  </a:lnTo>
                  <a:lnTo>
                    <a:pt x="107347" y="223456"/>
                  </a:lnTo>
                  <a:lnTo>
                    <a:pt x="108490" y="223266"/>
                  </a:lnTo>
                  <a:lnTo>
                    <a:pt x="109728" y="223266"/>
                  </a:lnTo>
                  <a:lnTo>
                    <a:pt x="110776" y="223647"/>
                  </a:lnTo>
                  <a:lnTo>
                    <a:pt x="111538" y="224409"/>
                  </a:lnTo>
                  <a:lnTo>
                    <a:pt x="112776" y="226219"/>
                  </a:lnTo>
                  <a:lnTo>
                    <a:pt x="113633" y="226695"/>
                  </a:lnTo>
                  <a:lnTo>
                    <a:pt x="114490" y="226600"/>
                  </a:lnTo>
                  <a:lnTo>
                    <a:pt x="116396" y="225742"/>
                  </a:lnTo>
                  <a:lnTo>
                    <a:pt x="117348" y="225552"/>
                  </a:lnTo>
                  <a:lnTo>
                    <a:pt x="118491" y="225742"/>
                  </a:lnTo>
                  <a:lnTo>
                    <a:pt x="123730" y="228219"/>
                  </a:lnTo>
                  <a:lnTo>
                    <a:pt x="125540" y="229552"/>
                  </a:lnTo>
                  <a:lnTo>
                    <a:pt x="126873" y="231362"/>
                  </a:lnTo>
                  <a:lnTo>
                    <a:pt x="127444" y="233934"/>
                  </a:lnTo>
                  <a:lnTo>
                    <a:pt x="127254" y="235267"/>
                  </a:lnTo>
                  <a:lnTo>
                    <a:pt x="126968" y="236506"/>
                  </a:lnTo>
                  <a:lnTo>
                    <a:pt x="126968" y="237649"/>
                  </a:lnTo>
                  <a:lnTo>
                    <a:pt x="127540" y="238601"/>
                  </a:lnTo>
                  <a:lnTo>
                    <a:pt x="128397" y="238792"/>
                  </a:lnTo>
                  <a:lnTo>
                    <a:pt x="131826" y="238315"/>
                  </a:lnTo>
                  <a:lnTo>
                    <a:pt x="132493" y="237934"/>
                  </a:lnTo>
                  <a:lnTo>
                    <a:pt x="132683" y="237363"/>
                  </a:lnTo>
                  <a:lnTo>
                    <a:pt x="132398" y="236696"/>
                  </a:lnTo>
                  <a:lnTo>
                    <a:pt x="131826" y="236125"/>
                  </a:lnTo>
                  <a:lnTo>
                    <a:pt x="129731" y="233648"/>
                  </a:lnTo>
                  <a:lnTo>
                    <a:pt x="125825" y="227267"/>
                  </a:lnTo>
                  <a:lnTo>
                    <a:pt x="124396" y="223933"/>
                  </a:lnTo>
                  <a:lnTo>
                    <a:pt x="122777" y="221456"/>
                  </a:lnTo>
                  <a:lnTo>
                    <a:pt x="120967" y="220027"/>
                  </a:lnTo>
                  <a:lnTo>
                    <a:pt x="114395" y="216884"/>
                  </a:lnTo>
                  <a:lnTo>
                    <a:pt x="113443" y="216027"/>
                  </a:lnTo>
                  <a:lnTo>
                    <a:pt x="113157" y="214694"/>
                  </a:lnTo>
                  <a:lnTo>
                    <a:pt x="113633" y="213646"/>
                  </a:lnTo>
                  <a:lnTo>
                    <a:pt x="114586" y="212884"/>
                  </a:lnTo>
                  <a:lnTo>
                    <a:pt x="116586" y="212026"/>
                  </a:lnTo>
                  <a:lnTo>
                    <a:pt x="119348" y="210312"/>
                  </a:lnTo>
                  <a:lnTo>
                    <a:pt x="120301" y="210026"/>
                  </a:lnTo>
                  <a:lnTo>
                    <a:pt x="121539" y="210026"/>
                  </a:lnTo>
                  <a:lnTo>
                    <a:pt x="127254" y="212312"/>
                  </a:lnTo>
                  <a:lnTo>
                    <a:pt x="129921" y="212979"/>
                  </a:lnTo>
                  <a:lnTo>
                    <a:pt x="132588" y="213169"/>
                  </a:lnTo>
                  <a:lnTo>
                    <a:pt x="134779" y="212503"/>
                  </a:lnTo>
                  <a:lnTo>
                    <a:pt x="135922" y="210407"/>
                  </a:lnTo>
                  <a:lnTo>
                    <a:pt x="136684" y="204311"/>
                  </a:lnTo>
                  <a:lnTo>
                    <a:pt x="137636" y="202692"/>
                  </a:lnTo>
                  <a:lnTo>
                    <a:pt x="138875" y="203454"/>
                  </a:lnTo>
                  <a:lnTo>
                    <a:pt x="150209" y="216789"/>
                  </a:lnTo>
                  <a:lnTo>
                    <a:pt x="153734" y="220027"/>
                  </a:lnTo>
                  <a:lnTo>
                    <a:pt x="157448" y="221742"/>
                  </a:lnTo>
                  <a:lnTo>
                    <a:pt x="159829" y="222123"/>
                  </a:lnTo>
                  <a:lnTo>
                    <a:pt x="161354" y="222028"/>
                  </a:lnTo>
                  <a:lnTo>
                    <a:pt x="162877" y="221647"/>
                  </a:lnTo>
                  <a:lnTo>
                    <a:pt x="164402" y="220885"/>
                  </a:lnTo>
                  <a:lnTo>
                    <a:pt x="165735" y="220694"/>
                  </a:lnTo>
                  <a:lnTo>
                    <a:pt x="166973" y="221456"/>
                  </a:lnTo>
                  <a:lnTo>
                    <a:pt x="170307" y="224980"/>
                  </a:lnTo>
                  <a:lnTo>
                    <a:pt x="171069" y="226219"/>
                  </a:lnTo>
                  <a:lnTo>
                    <a:pt x="171545" y="227552"/>
                  </a:lnTo>
                  <a:lnTo>
                    <a:pt x="172212" y="232981"/>
                  </a:lnTo>
                  <a:lnTo>
                    <a:pt x="172879" y="234220"/>
                  </a:lnTo>
                  <a:lnTo>
                    <a:pt x="174403" y="235077"/>
                  </a:lnTo>
                  <a:lnTo>
                    <a:pt x="177070" y="235363"/>
                  </a:lnTo>
                  <a:lnTo>
                    <a:pt x="178308" y="235744"/>
                  </a:lnTo>
                  <a:lnTo>
                    <a:pt x="180404" y="238030"/>
                  </a:lnTo>
                  <a:lnTo>
                    <a:pt x="181737" y="238506"/>
                  </a:lnTo>
                  <a:lnTo>
                    <a:pt x="184499" y="238601"/>
                  </a:lnTo>
                  <a:lnTo>
                    <a:pt x="195644" y="236887"/>
                  </a:lnTo>
                  <a:lnTo>
                    <a:pt x="200215" y="237268"/>
                  </a:lnTo>
                  <a:lnTo>
                    <a:pt x="202597" y="236982"/>
                  </a:lnTo>
                  <a:lnTo>
                    <a:pt x="204978" y="237268"/>
                  </a:lnTo>
                  <a:lnTo>
                    <a:pt x="206597" y="239077"/>
                  </a:lnTo>
                  <a:lnTo>
                    <a:pt x="208026" y="241363"/>
                  </a:lnTo>
                  <a:lnTo>
                    <a:pt x="209836" y="243078"/>
                  </a:lnTo>
                  <a:lnTo>
                    <a:pt x="212217" y="244030"/>
                  </a:lnTo>
                  <a:lnTo>
                    <a:pt x="213455" y="244792"/>
                  </a:lnTo>
                  <a:lnTo>
                    <a:pt x="214122" y="245745"/>
                  </a:lnTo>
                  <a:lnTo>
                    <a:pt x="213931" y="246888"/>
                  </a:lnTo>
                  <a:lnTo>
                    <a:pt x="213074" y="247555"/>
                  </a:lnTo>
                  <a:lnTo>
                    <a:pt x="212027" y="248031"/>
                  </a:lnTo>
                  <a:lnTo>
                    <a:pt x="211169" y="248698"/>
                  </a:lnTo>
                  <a:lnTo>
                    <a:pt x="210693" y="251936"/>
                  </a:lnTo>
                  <a:lnTo>
                    <a:pt x="211741" y="255461"/>
                  </a:lnTo>
                  <a:lnTo>
                    <a:pt x="211931" y="258223"/>
                  </a:lnTo>
                  <a:lnTo>
                    <a:pt x="208788" y="259461"/>
                  </a:lnTo>
                  <a:lnTo>
                    <a:pt x="208788" y="259461"/>
                  </a:lnTo>
                  <a:lnTo>
                    <a:pt x="208788" y="259461"/>
                  </a:lnTo>
                  <a:lnTo>
                    <a:pt x="207836" y="259747"/>
                  </a:lnTo>
                  <a:lnTo>
                    <a:pt x="207264" y="260413"/>
                  </a:lnTo>
                  <a:lnTo>
                    <a:pt x="207169" y="261366"/>
                  </a:lnTo>
                  <a:lnTo>
                    <a:pt x="207740" y="262414"/>
                  </a:lnTo>
                  <a:lnTo>
                    <a:pt x="208502" y="262795"/>
                  </a:lnTo>
                  <a:lnTo>
                    <a:pt x="211265" y="262699"/>
                  </a:lnTo>
                  <a:lnTo>
                    <a:pt x="216789" y="264795"/>
                  </a:lnTo>
                  <a:lnTo>
                    <a:pt x="218313" y="266128"/>
                  </a:lnTo>
                  <a:lnTo>
                    <a:pt x="219551" y="267938"/>
                  </a:lnTo>
                  <a:lnTo>
                    <a:pt x="220123" y="268891"/>
                  </a:lnTo>
                  <a:lnTo>
                    <a:pt x="220885" y="269748"/>
                  </a:lnTo>
                  <a:lnTo>
                    <a:pt x="223361" y="271272"/>
                  </a:lnTo>
                  <a:lnTo>
                    <a:pt x="224123" y="271939"/>
                  </a:lnTo>
                  <a:lnTo>
                    <a:pt x="224790" y="272796"/>
                  </a:lnTo>
                  <a:lnTo>
                    <a:pt x="225266" y="273748"/>
                  </a:lnTo>
                  <a:lnTo>
                    <a:pt x="225361" y="274701"/>
                  </a:lnTo>
                  <a:lnTo>
                    <a:pt x="224790" y="275653"/>
                  </a:lnTo>
                  <a:lnTo>
                    <a:pt x="223933" y="275749"/>
                  </a:lnTo>
                  <a:lnTo>
                    <a:pt x="222885" y="275272"/>
                  </a:lnTo>
                  <a:lnTo>
                    <a:pt x="221075" y="274130"/>
                  </a:lnTo>
                  <a:lnTo>
                    <a:pt x="219075" y="273463"/>
                  </a:lnTo>
                  <a:lnTo>
                    <a:pt x="217456" y="273653"/>
                  </a:lnTo>
                  <a:lnTo>
                    <a:pt x="216027" y="274606"/>
                  </a:lnTo>
                  <a:lnTo>
                    <a:pt x="214694" y="276511"/>
                  </a:lnTo>
                  <a:lnTo>
                    <a:pt x="215170" y="278987"/>
                  </a:lnTo>
                  <a:lnTo>
                    <a:pt x="216789" y="282130"/>
                  </a:lnTo>
                  <a:lnTo>
                    <a:pt x="220313" y="287084"/>
                  </a:lnTo>
                  <a:lnTo>
                    <a:pt x="220790" y="288417"/>
                  </a:lnTo>
                  <a:lnTo>
                    <a:pt x="220027" y="289274"/>
                  </a:lnTo>
                  <a:lnTo>
                    <a:pt x="217837" y="290322"/>
                  </a:lnTo>
                  <a:lnTo>
                    <a:pt x="216979" y="291084"/>
                  </a:lnTo>
                  <a:lnTo>
                    <a:pt x="216313" y="292036"/>
                  </a:lnTo>
                  <a:lnTo>
                    <a:pt x="215932" y="293275"/>
                  </a:lnTo>
                  <a:lnTo>
                    <a:pt x="215265" y="298894"/>
                  </a:lnTo>
                  <a:lnTo>
                    <a:pt x="215646" y="300514"/>
                  </a:lnTo>
                  <a:lnTo>
                    <a:pt x="217170" y="301942"/>
                  </a:lnTo>
                  <a:lnTo>
                    <a:pt x="222980" y="304895"/>
                  </a:lnTo>
                  <a:lnTo>
                    <a:pt x="228029" y="307467"/>
                  </a:lnTo>
                  <a:lnTo>
                    <a:pt x="231172" y="309848"/>
                  </a:lnTo>
                  <a:lnTo>
                    <a:pt x="234029" y="312706"/>
                  </a:lnTo>
                  <a:lnTo>
                    <a:pt x="235553" y="313753"/>
                  </a:lnTo>
                  <a:lnTo>
                    <a:pt x="237363" y="314325"/>
                  </a:lnTo>
                  <a:lnTo>
                    <a:pt x="240506" y="314230"/>
                  </a:lnTo>
                  <a:lnTo>
                    <a:pt x="246888" y="312134"/>
                  </a:lnTo>
                  <a:lnTo>
                    <a:pt x="257461" y="311467"/>
                  </a:lnTo>
                  <a:lnTo>
                    <a:pt x="261175" y="312325"/>
                  </a:lnTo>
                  <a:lnTo>
                    <a:pt x="263652" y="314896"/>
                  </a:lnTo>
                  <a:lnTo>
                    <a:pt x="264033" y="314611"/>
                  </a:lnTo>
                  <a:lnTo>
                    <a:pt x="264414" y="314230"/>
                  </a:lnTo>
                  <a:lnTo>
                    <a:pt x="265081" y="312992"/>
                  </a:lnTo>
                  <a:lnTo>
                    <a:pt x="265367" y="312420"/>
                  </a:lnTo>
                  <a:lnTo>
                    <a:pt x="265557" y="312611"/>
                  </a:lnTo>
                  <a:lnTo>
                    <a:pt x="265748" y="313277"/>
                  </a:lnTo>
                  <a:lnTo>
                    <a:pt x="266033" y="313944"/>
                  </a:lnTo>
                  <a:lnTo>
                    <a:pt x="269177" y="313372"/>
                  </a:lnTo>
                  <a:lnTo>
                    <a:pt x="270129" y="313372"/>
                  </a:lnTo>
                  <a:lnTo>
                    <a:pt x="275558" y="317182"/>
                  </a:lnTo>
                  <a:lnTo>
                    <a:pt x="277654" y="318040"/>
                  </a:lnTo>
                  <a:lnTo>
                    <a:pt x="279654" y="317944"/>
                  </a:lnTo>
                  <a:lnTo>
                    <a:pt x="281464" y="316992"/>
                  </a:lnTo>
                  <a:lnTo>
                    <a:pt x="282988" y="315373"/>
                  </a:lnTo>
                  <a:lnTo>
                    <a:pt x="283940" y="313182"/>
                  </a:lnTo>
                  <a:lnTo>
                    <a:pt x="285274" y="312420"/>
                  </a:lnTo>
                  <a:lnTo>
                    <a:pt x="285750" y="309944"/>
                  </a:lnTo>
                  <a:lnTo>
                    <a:pt x="286417" y="308515"/>
                  </a:lnTo>
                  <a:lnTo>
                    <a:pt x="287560" y="307943"/>
                  </a:lnTo>
                  <a:lnTo>
                    <a:pt x="289465" y="308134"/>
                  </a:lnTo>
                  <a:lnTo>
                    <a:pt x="294608" y="309467"/>
                  </a:lnTo>
                  <a:lnTo>
                    <a:pt x="299180" y="311467"/>
                  </a:lnTo>
                  <a:lnTo>
                    <a:pt x="310991" y="320135"/>
                  </a:lnTo>
                  <a:lnTo>
                    <a:pt x="312039" y="321278"/>
                  </a:lnTo>
                  <a:lnTo>
                    <a:pt x="315944" y="327755"/>
                  </a:lnTo>
                  <a:lnTo>
                    <a:pt x="316421" y="328898"/>
                  </a:lnTo>
                  <a:lnTo>
                    <a:pt x="316611" y="330327"/>
                  </a:lnTo>
                  <a:lnTo>
                    <a:pt x="316802" y="335185"/>
                  </a:lnTo>
                  <a:lnTo>
                    <a:pt x="317087" y="336232"/>
                  </a:lnTo>
                  <a:lnTo>
                    <a:pt x="316706" y="336709"/>
                  </a:lnTo>
                  <a:lnTo>
                    <a:pt x="317278" y="338042"/>
                  </a:lnTo>
                  <a:lnTo>
                    <a:pt x="318897" y="343853"/>
                  </a:lnTo>
                  <a:lnTo>
                    <a:pt x="319469" y="346996"/>
                  </a:lnTo>
                  <a:lnTo>
                    <a:pt x="319850" y="348520"/>
                  </a:lnTo>
                  <a:lnTo>
                    <a:pt x="320421" y="349472"/>
                  </a:lnTo>
                  <a:lnTo>
                    <a:pt x="322136" y="351377"/>
                  </a:lnTo>
                  <a:lnTo>
                    <a:pt x="322707" y="352330"/>
                  </a:lnTo>
                  <a:lnTo>
                    <a:pt x="323755" y="356616"/>
                  </a:lnTo>
                  <a:lnTo>
                    <a:pt x="324421" y="358045"/>
                  </a:lnTo>
                  <a:lnTo>
                    <a:pt x="326422" y="360617"/>
                  </a:lnTo>
                  <a:lnTo>
                    <a:pt x="326708" y="361283"/>
                  </a:lnTo>
                  <a:lnTo>
                    <a:pt x="327088" y="362903"/>
                  </a:lnTo>
                  <a:lnTo>
                    <a:pt x="327184" y="363093"/>
                  </a:lnTo>
                  <a:lnTo>
                    <a:pt x="327469" y="363569"/>
                  </a:lnTo>
                  <a:lnTo>
                    <a:pt x="328613" y="364426"/>
                  </a:lnTo>
                  <a:lnTo>
                    <a:pt x="331089" y="365188"/>
                  </a:lnTo>
                  <a:lnTo>
                    <a:pt x="335471" y="367665"/>
                  </a:lnTo>
                  <a:lnTo>
                    <a:pt x="335947" y="368332"/>
                  </a:lnTo>
                  <a:lnTo>
                    <a:pt x="336137" y="371284"/>
                  </a:lnTo>
                  <a:lnTo>
                    <a:pt x="336423" y="372523"/>
                  </a:lnTo>
                  <a:lnTo>
                    <a:pt x="337757" y="375285"/>
                  </a:lnTo>
                  <a:lnTo>
                    <a:pt x="338233" y="376523"/>
                  </a:lnTo>
                  <a:lnTo>
                    <a:pt x="338423" y="377857"/>
                  </a:lnTo>
                  <a:lnTo>
                    <a:pt x="338423" y="379667"/>
                  </a:lnTo>
                  <a:lnTo>
                    <a:pt x="338614" y="381095"/>
                  </a:lnTo>
                  <a:lnTo>
                    <a:pt x="340233" y="384619"/>
                  </a:lnTo>
                  <a:lnTo>
                    <a:pt x="340423" y="386048"/>
                  </a:lnTo>
                  <a:lnTo>
                    <a:pt x="340138" y="387286"/>
                  </a:lnTo>
                  <a:lnTo>
                    <a:pt x="339661" y="388525"/>
                  </a:lnTo>
                  <a:lnTo>
                    <a:pt x="339471" y="390049"/>
                  </a:lnTo>
                  <a:lnTo>
                    <a:pt x="339661" y="391668"/>
                  </a:lnTo>
                  <a:lnTo>
                    <a:pt x="340614" y="395478"/>
                  </a:lnTo>
                  <a:lnTo>
                    <a:pt x="341186" y="397288"/>
                  </a:lnTo>
                  <a:lnTo>
                    <a:pt x="344996" y="402050"/>
                  </a:lnTo>
                  <a:lnTo>
                    <a:pt x="345567" y="402336"/>
                  </a:lnTo>
                  <a:lnTo>
                    <a:pt x="348615" y="405384"/>
                  </a:lnTo>
                  <a:lnTo>
                    <a:pt x="354806" y="409766"/>
                  </a:lnTo>
                  <a:lnTo>
                    <a:pt x="361950" y="414909"/>
                  </a:lnTo>
                  <a:lnTo>
                    <a:pt x="370523" y="421005"/>
                  </a:lnTo>
                  <a:lnTo>
                    <a:pt x="387858" y="433388"/>
                  </a:lnTo>
                  <a:lnTo>
                    <a:pt x="395192" y="438626"/>
                  </a:lnTo>
                  <a:lnTo>
                    <a:pt x="398526" y="441770"/>
                  </a:lnTo>
                  <a:lnTo>
                    <a:pt x="404146" y="449675"/>
                  </a:lnTo>
                  <a:lnTo>
                    <a:pt x="407384" y="453009"/>
                  </a:lnTo>
                  <a:lnTo>
                    <a:pt x="413194" y="457200"/>
                  </a:lnTo>
                  <a:lnTo>
                    <a:pt x="420529" y="462439"/>
                  </a:lnTo>
                  <a:lnTo>
                    <a:pt x="429006" y="468535"/>
                  </a:lnTo>
                  <a:lnTo>
                    <a:pt x="430625" y="469392"/>
                  </a:lnTo>
                  <a:lnTo>
                    <a:pt x="432149" y="469678"/>
                  </a:lnTo>
                  <a:lnTo>
                    <a:pt x="433483" y="469392"/>
                  </a:lnTo>
                  <a:lnTo>
                    <a:pt x="437579" y="467392"/>
                  </a:lnTo>
                  <a:lnTo>
                    <a:pt x="439198" y="467201"/>
                  </a:lnTo>
                  <a:lnTo>
                    <a:pt x="440436" y="467963"/>
                  </a:lnTo>
                  <a:lnTo>
                    <a:pt x="442055" y="470059"/>
                  </a:lnTo>
                  <a:lnTo>
                    <a:pt x="445008" y="473964"/>
                  </a:lnTo>
                  <a:lnTo>
                    <a:pt x="456152" y="483298"/>
                  </a:lnTo>
                  <a:lnTo>
                    <a:pt x="462915" y="487204"/>
                  </a:lnTo>
                  <a:lnTo>
                    <a:pt x="470630" y="489966"/>
                  </a:lnTo>
                  <a:lnTo>
                    <a:pt x="474155" y="492157"/>
                  </a:lnTo>
                  <a:lnTo>
                    <a:pt x="481203" y="498538"/>
                  </a:lnTo>
                  <a:lnTo>
                    <a:pt x="486156" y="503110"/>
                  </a:lnTo>
                  <a:lnTo>
                    <a:pt x="493300" y="507873"/>
                  </a:lnTo>
                  <a:lnTo>
                    <a:pt x="498538" y="511397"/>
                  </a:lnTo>
                  <a:lnTo>
                    <a:pt x="507206" y="517208"/>
                  </a:lnTo>
                  <a:lnTo>
                    <a:pt x="510731" y="518350"/>
                  </a:lnTo>
                  <a:lnTo>
                    <a:pt x="514350" y="518065"/>
                  </a:lnTo>
                  <a:lnTo>
                    <a:pt x="515684" y="517303"/>
                  </a:lnTo>
                  <a:lnTo>
                    <a:pt x="518255" y="515302"/>
                  </a:lnTo>
                  <a:lnTo>
                    <a:pt x="519779" y="514731"/>
                  </a:lnTo>
                  <a:lnTo>
                    <a:pt x="521589" y="514921"/>
                  </a:lnTo>
                  <a:lnTo>
                    <a:pt x="526923" y="517493"/>
                  </a:lnTo>
                  <a:lnTo>
                    <a:pt x="530447" y="518065"/>
                  </a:lnTo>
                  <a:lnTo>
                    <a:pt x="531971" y="518827"/>
                  </a:lnTo>
                  <a:lnTo>
                    <a:pt x="535210" y="521398"/>
                  </a:lnTo>
                  <a:lnTo>
                    <a:pt x="538639" y="522351"/>
                  </a:lnTo>
                  <a:lnTo>
                    <a:pt x="540353" y="523113"/>
                  </a:lnTo>
                  <a:lnTo>
                    <a:pt x="541877" y="524542"/>
                  </a:lnTo>
                  <a:lnTo>
                    <a:pt x="544354" y="527590"/>
                  </a:lnTo>
                  <a:lnTo>
                    <a:pt x="549688" y="530066"/>
                  </a:lnTo>
                  <a:lnTo>
                    <a:pt x="551307" y="530543"/>
                  </a:lnTo>
                  <a:lnTo>
                    <a:pt x="555308" y="530543"/>
                  </a:lnTo>
                  <a:lnTo>
                    <a:pt x="557308" y="531114"/>
                  </a:lnTo>
                  <a:lnTo>
                    <a:pt x="559213" y="532067"/>
                  </a:lnTo>
                  <a:lnTo>
                    <a:pt x="561023" y="533305"/>
                  </a:lnTo>
                  <a:lnTo>
                    <a:pt x="561023" y="533305"/>
                  </a:lnTo>
                  <a:lnTo>
                    <a:pt x="561023" y="533305"/>
                  </a:lnTo>
                  <a:lnTo>
                    <a:pt x="561689" y="535114"/>
                  </a:lnTo>
                  <a:lnTo>
                    <a:pt x="562165" y="536448"/>
                  </a:lnTo>
                  <a:lnTo>
                    <a:pt x="560261" y="540258"/>
                  </a:lnTo>
                  <a:lnTo>
                    <a:pt x="557308" y="544068"/>
                  </a:lnTo>
                  <a:lnTo>
                    <a:pt x="555498" y="547306"/>
                  </a:lnTo>
                  <a:lnTo>
                    <a:pt x="555308" y="549878"/>
                  </a:lnTo>
                  <a:lnTo>
                    <a:pt x="555688" y="555117"/>
                  </a:lnTo>
                  <a:lnTo>
                    <a:pt x="555498" y="557784"/>
                  </a:lnTo>
                  <a:lnTo>
                    <a:pt x="554355" y="562261"/>
                  </a:lnTo>
                  <a:lnTo>
                    <a:pt x="554165" y="564642"/>
                  </a:lnTo>
                  <a:lnTo>
                    <a:pt x="554927" y="566547"/>
                  </a:lnTo>
                  <a:lnTo>
                    <a:pt x="555974" y="567404"/>
                  </a:lnTo>
                  <a:lnTo>
                    <a:pt x="556832" y="568262"/>
                  </a:lnTo>
                  <a:lnTo>
                    <a:pt x="557022" y="569309"/>
                  </a:lnTo>
                  <a:lnTo>
                    <a:pt x="556165" y="570643"/>
                  </a:lnTo>
                  <a:lnTo>
                    <a:pt x="555212" y="571691"/>
                  </a:lnTo>
                  <a:lnTo>
                    <a:pt x="554450" y="572834"/>
                  </a:lnTo>
                  <a:lnTo>
                    <a:pt x="554355" y="574072"/>
                  </a:lnTo>
                  <a:lnTo>
                    <a:pt x="555688" y="575120"/>
                  </a:lnTo>
                  <a:lnTo>
                    <a:pt x="556736" y="574834"/>
                  </a:lnTo>
                  <a:lnTo>
                    <a:pt x="558070" y="574738"/>
                  </a:lnTo>
                  <a:lnTo>
                    <a:pt x="559308" y="574929"/>
                  </a:lnTo>
                  <a:lnTo>
                    <a:pt x="562832" y="576358"/>
                  </a:lnTo>
                  <a:lnTo>
                    <a:pt x="563499" y="576453"/>
                  </a:lnTo>
                  <a:lnTo>
                    <a:pt x="564928" y="576548"/>
                  </a:lnTo>
                  <a:lnTo>
                    <a:pt x="565499" y="576358"/>
                  </a:lnTo>
                  <a:lnTo>
                    <a:pt x="566547" y="575501"/>
                  </a:lnTo>
                  <a:lnTo>
                    <a:pt x="567119" y="575310"/>
                  </a:lnTo>
                  <a:lnTo>
                    <a:pt x="573977" y="575024"/>
                  </a:lnTo>
                  <a:lnTo>
                    <a:pt x="578834" y="573881"/>
                  </a:lnTo>
                  <a:lnTo>
                    <a:pt x="581406" y="573976"/>
                  </a:lnTo>
                  <a:lnTo>
                    <a:pt x="582359" y="574453"/>
                  </a:lnTo>
                  <a:lnTo>
                    <a:pt x="584454" y="575977"/>
                  </a:lnTo>
                  <a:lnTo>
                    <a:pt x="585597" y="576263"/>
                  </a:lnTo>
                  <a:lnTo>
                    <a:pt x="586264" y="576834"/>
                  </a:lnTo>
                  <a:lnTo>
                    <a:pt x="587121" y="579692"/>
                  </a:lnTo>
                  <a:lnTo>
                    <a:pt x="587597" y="580644"/>
                  </a:lnTo>
                  <a:lnTo>
                    <a:pt x="588645" y="581311"/>
                  </a:lnTo>
                  <a:lnTo>
                    <a:pt x="591026" y="582168"/>
                  </a:lnTo>
                  <a:lnTo>
                    <a:pt x="592074" y="583121"/>
                  </a:lnTo>
                  <a:lnTo>
                    <a:pt x="592646" y="584263"/>
                  </a:lnTo>
                  <a:lnTo>
                    <a:pt x="593027" y="585502"/>
                  </a:lnTo>
                  <a:lnTo>
                    <a:pt x="593598" y="586550"/>
                  </a:lnTo>
                  <a:lnTo>
                    <a:pt x="594741" y="587026"/>
                  </a:lnTo>
                  <a:lnTo>
                    <a:pt x="595884" y="586835"/>
                  </a:lnTo>
                  <a:lnTo>
                    <a:pt x="597884" y="585502"/>
                  </a:lnTo>
                  <a:lnTo>
                    <a:pt x="599218" y="585216"/>
                  </a:lnTo>
                  <a:lnTo>
                    <a:pt x="600456" y="585121"/>
                  </a:lnTo>
                  <a:lnTo>
                    <a:pt x="601599" y="584835"/>
                  </a:lnTo>
                  <a:lnTo>
                    <a:pt x="602647" y="584263"/>
                  </a:lnTo>
                  <a:lnTo>
                    <a:pt x="603695" y="583501"/>
                  </a:lnTo>
                  <a:lnTo>
                    <a:pt x="605409" y="581787"/>
                  </a:lnTo>
                  <a:lnTo>
                    <a:pt x="606361" y="581025"/>
                  </a:lnTo>
                  <a:lnTo>
                    <a:pt x="607409" y="580739"/>
                  </a:lnTo>
                  <a:lnTo>
                    <a:pt x="608648" y="581311"/>
                  </a:lnTo>
                  <a:lnTo>
                    <a:pt x="609600" y="584073"/>
                  </a:lnTo>
                  <a:lnTo>
                    <a:pt x="610457" y="584835"/>
                  </a:lnTo>
                  <a:lnTo>
                    <a:pt x="611029" y="584645"/>
                  </a:lnTo>
                  <a:lnTo>
                    <a:pt x="611410" y="583978"/>
                  </a:lnTo>
                  <a:lnTo>
                    <a:pt x="611696" y="583311"/>
                  </a:lnTo>
                  <a:lnTo>
                    <a:pt x="611981" y="583025"/>
                  </a:lnTo>
                  <a:lnTo>
                    <a:pt x="612553" y="582930"/>
                  </a:lnTo>
                  <a:lnTo>
                    <a:pt x="613601" y="582644"/>
                  </a:lnTo>
                  <a:lnTo>
                    <a:pt x="614172" y="582549"/>
                  </a:lnTo>
                  <a:lnTo>
                    <a:pt x="614744" y="582739"/>
                  </a:lnTo>
                  <a:lnTo>
                    <a:pt x="615886" y="583597"/>
                  </a:lnTo>
                  <a:lnTo>
                    <a:pt x="616458" y="583883"/>
                  </a:lnTo>
                  <a:lnTo>
                    <a:pt x="617125" y="583978"/>
                  </a:lnTo>
                  <a:lnTo>
                    <a:pt x="619030" y="583883"/>
                  </a:lnTo>
                  <a:lnTo>
                    <a:pt x="620078" y="584168"/>
                  </a:lnTo>
                  <a:lnTo>
                    <a:pt x="621030" y="584740"/>
                  </a:lnTo>
                  <a:lnTo>
                    <a:pt x="621602" y="585597"/>
                  </a:lnTo>
                  <a:lnTo>
                    <a:pt x="621887" y="586835"/>
                  </a:lnTo>
                  <a:lnTo>
                    <a:pt x="622078" y="585883"/>
                  </a:lnTo>
                  <a:lnTo>
                    <a:pt x="623030" y="583883"/>
                  </a:lnTo>
                  <a:lnTo>
                    <a:pt x="623602" y="581692"/>
                  </a:lnTo>
                  <a:lnTo>
                    <a:pt x="623888" y="579310"/>
                  </a:lnTo>
                  <a:lnTo>
                    <a:pt x="623697" y="576548"/>
                  </a:lnTo>
                  <a:lnTo>
                    <a:pt x="622649" y="571309"/>
                  </a:lnTo>
                  <a:lnTo>
                    <a:pt x="622840" y="568547"/>
                  </a:lnTo>
                  <a:lnTo>
                    <a:pt x="624269" y="564451"/>
                  </a:lnTo>
                  <a:lnTo>
                    <a:pt x="626555" y="560546"/>
                  </a:lnTo>
                  <a:lnTo>
                    <a:pt x="629222" y="557117"/>
                  </a:lnTo>
                  <a:lnTo>
                    <a:pt x="632079" y="554355"/>
                  </a:lnTo>
                  <a:lnTo>
                    <a:pt x="635889" y="549021"/>
                  </a:lnTo>
                  <a:lnTo>
                    <a:pt x="637413" y="545973"/>
                  </a:lnTo>
                  <a:lnTo>
                    <a:pt x="639699" y="539210"/>
                  </a:lnTo>
                  <a:lnTo>
                    <a:pt x="640652" y="538258"/>
                  </a:lnTo>
                  <a:lnTo>
                    <a:pt x="642271" y="537686"/>
                  </a:lnTo>
                  <a:lnTo>
                    <a:pt x="644747" y="537305"/>
                  </a:lnTo>
                  <a:lnTo>
                    <a:pt x="645509" y="537020"/>
                  </a:lnTo>
                  <a:lnTo>
                    <a:pt x="645795" y="536829"/>
                  </a:lnTo>
                  <a:lnTo>
                    <a:pt x="646367" y="536448"/>
                  </a:lnTo>
                  <a:lnTo>
                    <a:pt x="646748" y="535591"/>
                  </a:lnTo>
                  <a:lnTo>
                    <a:pt x="646938" y="534543"/>
                  </a:lnTo>
                  <a:lnTo>
                    <a:pt x="647319" y="533400"/>
                  </a:lnTo>
                  <a:lnTo>
                    <a:pt x="647319" y="533400"/>
                  </a:lnTo>
                  <a:lnTo>
                    <a:pt x="647319" y="533400"/>
                  </a:lnTo>
                  <a:lnTo>
                    <a:pt x="647319" y="533400"/>
                  </a:lnTo>
                  <a:lnTo>
                    <a:pt x="647319" y="533400"/>
                  </a:lnTo>
                  <a:lnTo>
                    <a:pt x="647986" y="532162"/>
                  </a:lnTo>
                  <a:lnTo>
                    <a:pt x="650081" y="529018"/>
                  </a:lnTo>
                  <a:lnTo>
                    <a:pt x="651415" y="525304"/>
                  </a:lnTo>
                  <a:lnTo>
                    <a:pt x="652272" y="521398"/>
                  </a:lnTo>
                  <a:lnTo>
                    <a:pt x="652082" y="518827"/>
                  </a:lnTo>
                  <a:lnTo>
                    <a:pt x="650843" y="516826"/>
                  </a:lnTo>
                  <a:lnTo>
                    <a:pt x="646652" y="513112"/>
                  </a:lnTo>
                  <a:lnTo>
                    <a:pt x="643890" y="511588"/>
                  </a:lnTo>
                  <a:lnTo>
                    <a:pt x="643033" y="510635"/>
                  </a:lnTo>
                  <a:lnTo>
                    <a:pt x="641128" y="507111"/>
                  </a:lnTo>
                  <a:lnTo>
                    <a:pt x="639032" y="505111"/>
                  </a:lnTo>
                  <a:lnTo>
                    <a:pt x="638556" y="504158"/>
                  </a:lnTo>
                  <a:lnTo>
                    <a:pt x="638365" y="503206"/>
                  </a:lnTo>
                  <a:lnTo>
                    <a:pt x="638270" y="501110"/>
                  </a:lnTo>
                  <a:lnTo>
                    <a:pt x="637985" y="500063"/>
                  </a:lnTo>
                  <a:lnTo>
                    <a:pt x="636746" y="498158"/>
                  </a:lnTo>
                  <a:lnTo>
                    <a:pt x="636365" y="497300"/>
                  </a:lnTo>
                  <a:lnTo>
                    <a:pt x="636270" y="495871"/>
                  </a:lnTo>
                  <a:lnTo>
                    <a:pt x="636461" y="491966"/>
                  </a:lnTo>
                  <a:lnTo>
                    <a:pt x="636365" y="490633"/>
                  </a:lnTo>
                  <a:lnTo>
                    <a:pt x="635699" y="488156"/>
                  </a:lnTo>
                  <a:lnTo>
                    <a:pt x="635603" y="486918"/>
                  </a:lnTo>
                  <a:lnTo>
                    <a:pt x="635984" y="485870"/>
                  </a:lnTo>
                  <a:lnTo>
                    <a:pt x="637318" y="484918"/>
                  </a:lnTo>
                  <a:lnTo>
                    <a:pt x="637604" y="484537"/>
                  </a:lnTo>
                  <a:lnTo>
                    <a:pt x="637604" y="483775"/>
                  </a:lnTo>
                  <a:lnTo>
                    <a:pt x="637413" y="483108"/>
                  </a:lnTo>
                  <a:lnTo>
                    <a:pt x="637127" y="482537"/>
                  </a:lnTo>
                  <a:lnTo>
                    <a:pt x="636937" y="481870"/>
                  </a:lnTo>
                  <a:lnTo>
                    <a:pt x="637127" y="480441"/>
                  </a:lnTo>
                  <a:lnTo>
                    <a:pt x="637699" y="480060"/>
                  </a:lnTo>
                  <a:lnTo>
                    <a:pt x="638651" y="480060"/>
                  </a:lnTo>
                  <a:lnTo>
                    <a:pt x="639890" y="479774"/>
                  </a:lnTo>
                  <a:lnTo>
                    <a:pt x="640747" y="479203"/>
                  </a:lnTo>
                  <a:lnTo>
                    <a:pt x="641509" y="478441"/>
                  </a:lnTo>
                  <a:lnTo>
                    <a:pt x="642176" y="477488"/>
                  </a:lnTo>
                  <a:lnTo>
                    <a:pt x="642652" y="476345"/>
                  </a:lnTo>
                  <a:lnTo>
                    <a:pt x="642747" y="474821"/>
                  </a:lnTo>
                  <a:lnTo>
                    <a:pt x="642176" y="473488"/>
                  </a:lnTo>
                  <a:lnTo>
                    <a:pt x="641604" y="472726"/>
                  </a:lnTo>
                  <a:lnTo>
                    <a:pt x="640652" y="471297"/>
                  </a:lnTo>
                  <a:lnTo>
                    <a:pt x="638842" y="467392"/>
                  </a:lnTo>
                  <a:lnTo>
                    <a:pt x="638080" y="466439"/>
                  </a:lnTo>
                  <a:lnTo>
                    <a:pt x="638080" y="466439"/>
                  </a:lnTo>
                  <a:lnTo>
                    <a:pt x="638080" y="466439"/>
                  </a:lnTo>
                  <a:lnTo>
                    <a:pt x="638080" y="466439"/>
                  </a:lnTo>
                  <a:lnTo>
                    <a:pt x="637699" y="466344"/>
                  </a:lnTo>
                  <a:lnTo>
                    <a:pt x="637223" y="466344"/>
                  </a:lnTo>
                  <a:lnTo>
                    <a:pt x="636842" y="466344"/>
                  </a:lnTo>
                  <a:lnTo>
                    <a:pt x="636461" y="466439"/>
                  </a:lnTo>
                  <a:lnTo>
                    <a:pt x="635603" y="467106"/>
                  </a:lnTo>
                  <a:lnTo>
                    <a:pt x="634746" y="467392"/>
                  </a:lnTo>
                  <a:lnTo>
                    <a:pt x="633889" y="467201"/>
                  </a:lnTo>
                  <a:lnTo>
                    <a:pt x="633032" y="466439"/>
                  </a:lnTo>
                  <a:lnTo>
                    <a:pt x="632651" y="466154"/>
                  </a:lnTo>
                  <a:lnTo>
                    <a:pt x="631793" y="465868"/>
                  </a:lnTo>
                  <a:lnTo>
                    <a:pt x="631031" y="465868"/>
                  </a:lnTo>
                  <a:lnTo>
                    <a:pt x="630269" y="466058"/>
                  </a:lnTo>
                  <a:lnTo>
                    <a:pt x="629603" y="466439"/>
                  </a:lnTo>
                  <a:lnTo>
                    <a:pt x="629603" y="466439"/>
                  </a:lnTo>
                  <a:lnTo>
                    <a:pt x="629603" y="466439"/>
                  </a:lnTo>
                  <a:lnTo>
                    <a:pt x="629603" y="466439"/>
                  </a:lnTo>
                  <a:lnTo>
                    <a:pt x="629603" y="466439"/>
                  </a:lnTo>
                  <a:lnTo>
                    <a:pt x="625602" y="467773"/>
                  </a:lnTo>
                  <a:lnTo>
                    <a:pt x="624173" y="467773"/>
                  </a:lnTo>
                  <a:lnTo>
                    <a:pt x="617411" y="466725"/>
                  </a:lnTo>
                  <a:lnTo>
                    <a:pt x="616458" y="465868"/>
                  </a:lnTo>
                  <a:lnTo>
                    <a:pt x="616363" y="465772"/>
                  </a:lnTo>
                  <a:lnTo>
                    <a:pt x="616363" y="465772"/>
                  </a:lnTo>
                  <a:lnTo>
                    <a:pt x="616077" y="464153"/>
                  </a:lnTo>
                  <a:lnTo>
                    <a:pt x="616649" y="458914"/>
                  </a:lnTo>
                  <a:lnTo>
                    <a:pt x="616553" y="457962"/>
                  </a:lnTo>
                  <a:lnTo>
                    <a:pt x="616553" y="457962"/>
                  </a:lnTo>
                  <a:lnTo>
                    <a:pt x="616077" y="457105"/>
                  </a:lnTo>
                  <a:lnTo>
                    <a:pt x="615696" y="457009"/>
                  </a:lnTo>
                  <a:lnTo>
                    <a:pt x="614839" y="457200"/>
                  </a:lnTo>
                  <a:lnTo>
                    <a:pt x="614458" y="457105"/>
                  </a:lnTo>
                  <a:lnTo>
                    <a:pt x="614172" y="456819"/>
                  </a:lnTo>
                  <a:lnTo>
                    <a:pt x="613791" y="456057"/>
                  </a:lnTo>
                  <a:lnTo>
                    <a:pt x="613601" y="455771"/>
                  </a:lnTo>
                  <a:lnTo>
                    <a:pt x="611505" y="454914"/>
                  </a:lnTo>
                  <a:lnTo>
                    <a:pt x="607219" y="454723"/>
                  </a:lnTo>
                  <a:lnTo>
                    <a:pt x="600837" y="452438"/>
                  </a:lnTo>
                  <a:lnTo>
                    <a:pt x="599313" y="451104"/>
                  </a:lnTo>
                  <a:lnTo>
                    <a:pt x="599313" y="451104"/>
                  </a:lnTo>
                  <a:lnTo>
                    <a:pt x="598932" y="448437"/>
                  </a:lnTo>
                  <a:lnTo>
                    <a:pt x="599027" y="447484"/>
                  </a:lnTo>
                  <a:lnTo>
                    <a:pt x="599123" y="447008"/>
                  </a:lnTo>
                  <a:lnTo>
                    <a:pt x="599408" y="446722"/>
                  </a:lnTo>
                  <a:lnTo>
                    <a:pt x="599885" y="446246"/>
                  </a:lnTo>
                  <a:lnTo>
                    <a:pt x="600456" y="446056"/>
                  </a:lnTo>
                  <a:lnTo>
                    <a:pt x="600932" y="446246"/>
                  </a:lnTo>
                  <a:lnTo>
                    <a:pt x="601313" y="446151"/>
                  </a:lnTo>
                  <a:lnTo>
                    <a:pt x="601694" y="443865"/>
                  </a:lnTo>
                  <a:lnTo>
                    <a:pt x="602361" y="441579"/>
                  </a:lnTo>
                  <a:lnTo>
                    <a:pt x="602456" y="439102"/>
                  </a:lnTo>
                  <a:lnTo>
                    <a:pt x="602837" y="436340"/>
                  </a:lnTo>
                  <a:lnTo>
                    <a:pt x="603504" y="433768"/>
                  </a:lnTo>
                  <a:lnTo>
                    <a:pt x="603980" y="433197"/>
                  </a:lnTo>
                  <a:lnTo>
                    <a:pt x="604742" y="433102"/>
                  </a:lnTo>
                  <a:lnTo>
                    <a:pt x="606076" y="433292"/>
                  </a:lnTo>
                  <a:lnTo>
                    <a:pt x="606361" y="433197"/>
                  </a:lnTo>
                  <a:lnTo>
                    <a:pt x="606647" y="433102"/>
                  </a:lnTo>
                  <a:lnTo>
                    <a:pt x="606838" y="432911"/>
                  </a:lnTo>
                  <a:lnTo>
                    <a:pt x="607028" y="432625"/>
                  </a:lnTo>
                  <a:lnTo>
                    <a:pt x="607028" y="432625"/>
                  </a:lnTo>
                  <a:lnTo>
                    <a:pt x="606647" y="429577"/>
                  </a:lnTo>
                  <a:lnTo>
                    <a:pt x="607695" y="428530"/>
                  </a:lnTo>
                  <a:lnTo>
                    <a:pt x="611886" y="427863"/>
                  </a:lnTo>
                  <a:lnTo>
                    <a:pt x="616839" y="424339"/>
                  </a:lnTo>
                  <a:lnTo>
                    <a:pt x="618839" y="423672"/>
                  </a:lnTo>
                  <a:lnTo>
                    <a:pt x="621316" y="423767"/>
                  </a:lnTo>
                  <a:lnTo>
                    <a:pt x="639318" y="428434"/>
                  </a:lnTo>
                  <a:lnTo>
                    <a:pt x="647224" y="428720"/>
                  </a:lnTo>
                  <a:lnTo>
                    <a:pt x="651510" y="430244"/>
                  </a:lnTo>
                  <a:lnTo>
                    <a:pt x="654082" y="430435"/>
                  </a:lnTo>
                  <a:lnTo>
                    <a:pt x="656654" y="430149"/>
                  </a:lnTo>
                  <a:lnTo>
                    <a:pt x="659892" y="429292"/>
                  </a:lnTo>
                  <a:lnTo>
                    <a:pt x="660940" y="428816"/>
                  </a:lnTo>
                  <a:lnTo>
                    <a:pt x="660940" y="428816"/>
                  </a:lnTo>
                  <a:lnTo>
                    <a:pt x="660559" y="427958"/>
                  </a:lnTo>
                  <a:lnTo>
                    <a:pt x="660368" y="427577"/>
                  </a:lnTo>
                  <a:lnTo>
                    <a:pt x="661130" y="426530"/>
                  </a:lnTo>
                  <a:lnTo>
                    <a:pt x="663416" y="425101"/>
                  </a:lnTo>
                  <a:lnTo>
                    <a:pt x="664655" y="423767"/>
                  </a:lnTo>
                  <a:lnTo>
                    <a:pt x="665321" y="422434"/>
                  </a:lnTo>
                  <a:lnTo>
                    <a:pt x="665607" y="420814"/>
                  </a:lnTo>
                  <a:lnTo>
                    <a:pt x="666179" y="409766"/>
                  </a:lnTo>
                  <a:lnTo>
                    <a:pt x="666750" y="408337"/>
                  </a:lnTo>
                  <a:lnTo>
                    <a:pt x="667322" y="408337"/>
                  </a:lnTo>
                  <a:lnTo>
                    <a:pt x="667988" y="408622"/>
                  </a:lnTo>
                  <a:lnTo>
                    <a:pt x="669798" y="407003"/>
                  </a:lnTo>
                  <a:lnTo>
                    <a:pt x="670655" y="407670"/>
                  </a:lnTo>
                  <a:lnTo>
                    <a:pt x="672084" y="409956"/>
                  </a:lnTo>
                  <a:lnTo>
                    <a:pt x="672751" y="410337"/>
                  </a:lnTo>
                  <a:lnTo>
                    <a:pt x="673132" y="409861"/>
                  </a:lnTo>
                  <a:lnTo>
                    <a:pt x="673227" y="409194"/>
                  </a:lnTo>
                  <a:lnTo>
                    <a:pt x="673227" y="408813"/>
                  </a:lnTo>
                  <a:lnTo>
                    <a:pt x="673227" y="408718"/>
                  </a:lnTo>
                  <a:lnTo>
                    <a:pt x="673608" y="407670"/>
                  </a:lnTo>
                  <a:lnTo>
                    <a:pt x="673799" y="407575"/>
                  </a:lnTo>
                  <a:lnTo>
                    <a:pt x="674370" y="407480"/>
                  </a:lnTo>
                  <a:lnTo>
                    <a:pt x="674561" y="407384"/>
                  </a:lnTo>
                  <a:lnTo>
                    <a:pt x="675227" y="406051"/>
                  </a:lnTo>
                  <a:lnTo>
                    <a:pt x="675227" y="405098"/>
                  </a:lnTo>
                  <a:lnTo>
                    <a:pt x="674084" y="402622"/>
                  </a:lnTo>
                  <a:lnTo>
                    <a:pt x="673608" y="401098"/>
                  </a:lnTo>
                  <a:lnTo>
                    <a:pt x="673418" y="399859"/>
                  </a:lnTo>
                  <a:lnTo>
                    <a:pt x="673799" y="399288"/>
                  </a:lnTo>
                  <a:lnTo>
                    <a:pt x="674942" y="400050"/>
                  </a:lnTo>
                  <a:lnTo>
                    <a:pt x="675989" y="402431"/>
                  </a:lnTo>
                  <a:lnTo>
                    <a:pt x="676751" y="405384"/>
                  </a:lnTo>
                  <a:lnTo>
                    <a:pt x="677990" y="407289"/>
                  </a:lnTo>
                  <a:lnTo>
                    <a:pt x="680276" y="406337"/>
                  </a:lnTo>
                  <a:lnTo>
                    <a:pt x="680085" y="404813"/>
                  </a:lnTo>
                  <a:lnTo>
                    <a:pt x="675418" y="398431"/>
                  </a:lnTo>
                  <a:lnTo>
                    <a:pt x="675132" y="397764"/>
                  </a:lnTo>
                  <a:lnTo>
                    <a:pt x="675037" y="397097"/>
                  </a:lnTo>
                  <a:lnTo>
                    <a:pt x="675132" y="395669"/>
                  </a:lnTo>
                  <a:lnTo>
                    <a:pt x="674942" y="395192"/>
                  </a:lnTo>
                  <a:lnTo>
                    <a:pt x="673989" y="394430"/>
                  </a:lnTo>
                  <a:lnTo>
                    <a:pt x="673894" y="393859"/>
                  </a:lnTo>
                  <a:lnTo>
                    <a:pt x="674561" y="392621"/>
                  </a:lnTo>
                  <a:lnTo>
                    <a:pt x="675418" y="393287"/>
                  </a:lnTo>
                  <a:lnTo>
                    <a:pt x="676656" y="395478"/>
                  </a:lnTo>
                  <a:lnTo>
                    <a:pt x="677323" y="395288"/>
                  </a:lnTo>
                  <a:lnTo>
                    <a:pt x="679228" y="393668"/>
                  </a:lnTo>
                  <a:lnTo>
                    <a:pt x="680276" y="393287"/>
                  </a:lnTo>
                  <a:lnTo>
                    <a:pt x="684086" y="393859"/>
                  </a:lnTo>
                  <a:lnTo>
                    <a:pt x="685324" y="393668"/>
                  </a:lnTo>
                  <a:lnTo>
                    <a:pt x="685705" y="392811"/>
                  </a:lnTo>
                  <a:lnTo>
                    <a:pt x="685800" y="391859"/>
                  </a:lnTo>
                  <a:lnTo>
                    <a:pt x="685610" y="390811"/>
                  </a:lnTo>
                  <a:lnTo>
                    <a:pt x="685229" y="389858"/>
                  </a:lnTo>
                  <a:lnTo>
                    <a:pt x="682752" y="388048"/>
                  </a:lnTo>
                  <a:lnTo>
                    <a:pt x="670465" y="390430"/>
                  </a:lnTo>
                  <a:lnTo>
                    <a:pt x="669988" y="390525"/>
                  </a:lnTo>
                  <a:lnTo>
                    <a:pt x="668084" y="389763"/>
                  </a:lnTo>
                  <a:lnTo>
                    <a:pt x="665702" y="388239"/>
                  </a:lnTo>
                  <a:lnTo>
                    <a:pt x="664369" y="386715"/>
                  </a:lnTo>
                  <a:lnTo>
                    <a:pt x="665512" y="385953"/>
                  </a:lnTo>
                  <a:lnTo>
                    <a:pt x="667703" y="385382"/>
                  </a:lnTo>
                  <a:lnTo>
                    <a:pt x="670655" y="384619"/>
                  </a:lnTo>
                  <a:lnTo>
                    <a:pt x="671798" y="384524"/>
                  </a:lnTo>
                  <a:lnTo>
                    <a:pt x="674846" y="385096"/>
                  </a:lnTo>
                  <a:lnTo>
                    <a:pt x="676085" y="384905"/>
                  </a:lnTo>
                  <a:lnTo>
                    <a:pt x="677894" y="383857"/>
                  </a:lnTo>
                  <a:lnTo>
                    <a:pt x="678942" y="383381"/>
                  </a:lnTo>
                  <a:lnTo>
                    <a:pt x="687515" y="382048"/>
                  </a:lnTo>
                  <a:lnTo>
                    <a:pt x="688753" y="382238"/>
                  </a:lnTo>
                  <a:lnTo>
                    <a:pt x="690467" y="383096"/>
                  </a:lnTo>
                  <a:lnTo>
                    <a:pt x="692277" y="384048"/>
                  </a:lnTo>
                  <a:lnTo>
                    <a:pt x="697040" y="385477"/>
                  </a:lnTo>
                  <a:lnTo>
                    <a:pt x="699611" y="385572"/>
                  </a:lnTo>
                  <a:lnTo>
                    <a:pt x="701611" y="384619"/>
                  </a:lnTo>
                  <a:lnTo>
                    <a:pt x="701611" y="383000"/>
                  </a:lnTo>
                  <a:lnTo>
                    <a:pt x="697802" y="379571"/>
                  </a:lnTo>
                  <a:lnTo>
                    <a:pt x="697611" y="377571"/>
                  </a:lnTo>
                  <a:lnTo>
                    <a:pt x="699040" y="377380"/>
                  </a:lnTo>
                  <a:lnTo>
                    <a:pt x="701040" y="378142"/>
                  </a:lnTo>
                  <a:lnTo>
                    <a:pt x="702755" y="377857"/>
                  </a:lnTo>
                  <a:lnTo>
                    <a:pt x="703136" y="374523"/>
                  </a:lnTo>
                  <a:lnTo>
                    <a:pt x="702755" y="372999"/>
                  </a:lnTo>
                  <a:lnTo>
                    <a:pt x="702183" y="371665"/>
                  </a:lnTo>
                  <a:lnTo>
                    <a:pt x="700850" y="369189"/>
                  </a:lnTo>
                  <a:lnTo>
                    <a:pt x="700373" y="367951"/>
                  </a:lnTo>
                  <a:lnTo>
                    <a:pt x="699230" y="364046"/>
                  </a:lnTo>
                  <a:lnTo>
                    <a:pt x="699230" y="364046"/>
                  </a:lnTo>
                  <a:lnTo>
                    <a:pt x="697135" y="360426"/>
                  </a:lnTo>
                  <a:lnTo>
                    <a:pt x="697135" y="358997"/>
                  </a:lnTo>
                  <a:lnTo>
                    <a:pt x="699040" y="357664"/>
                  </a:lnTo>
                  <a:lnTo>
                    <a:pt x="702278" y="357378"/>
                  </a:lnTo>
                  <a:lnTo>
                    <a:pt x="703040" y="356902"/>
                  </a:lnTo>
                  <a:lnTo>
                    <a:pt x="703231" y="355949"/>
                  </a:lnTo>
                  <a:lnTo>
                    <a:pt x="702850" y="352234"/>
                  </a:lnTo>
                  <a:lnTo>
                    <a:pt x="702850" y="349663"/>
                  </a:lnTo>
                  <a:lnTo>
                    <a:pt x="703231" y="347567"/>
                  </a:lnTo>
                  <a:lnTo>
                    <a:pt x="704088" y="345757"/>
                  </a:lnTo>
                  <a:lnTo>
                    <a:pt x="705422" y="344043"/>
                  </a:lnTo>
                  <a:lnTo>
                    <a:pt x="706184" y="343376"/>
                  </a:lnTo>
                  <a:lnTo>
                    <a:pt x="707041" y="342900"/>
                  </a:lnTo>
                  <a:lnTo>
                    <a:pt x="708755" y="342328"/>
                  </a:lnTo>
                  <a:lnTo>
                    <a:pt x="709708" y="342424"/>
                  </a:lnTo>
                  <a:lnTo>
                    <a:pt x="710375" y="342995"/>
                  </a:lnTo>
                  <a:lnTo>
                    <a:pt x="711041" y="343662"/>
                  </a:lnTo>
                  <a:lnTo>
                    <a:pt x="711899" y="344138"/>
                  </a:lnTo>
                  <a:lnTo>
                    <a:pt x="713613" y="344329"/>
                  </a:lnTo>
                  <a:lnTo>
                    <a:pt x="714851" y="345472"/>
                  </a:lnTo>
                  <a:lnTo>
                    <a:pt x="716947" y="348710"/>
                  </a:lnTo>
                  <a:lnTo>
                    <a:pt x="717518" y="349282"/>
                  </a:lnTo>
                  <a:lnTo>
                    <a:pt x="718852" y="350139"/>
                  </a:lnTo>
                  <a:lnTo>
                    <a:pt x="719423" y="350806"/>
                  </a:lnTo>
                  <a:lnTo>
                    <a:pt x="720376" y="352425"/>
                  </a:lnTo>
                  <a:lnTo>
                    <a:pt x="720947" y="353187"/>
                  </a:lnTo>
                  <a:lnTo>
                    <a:pt x="721614" y="353759"/>
                  </a:lnTo>
                  <a:lnTo>
                    <a:pt x="723233" y="354330"/>
                  </a:lnTo>
                  <a:lnTo>
                    <a:pt x="724662" y="353854"/>
                  </a:lnTo>
                  <a:lnTo>
                    <a:pt x="725900" y="352711"/>
                  </a:lnTo>
                  <a:lnTo>
                    <a:pt x="728091" y="349948"/>
                  </a:lnTo>
                  <a:lnTo>
                    <a:pt x="729139" y="349091"/>
                  </a:lnTo>
                  <a:lnTo>
                    <a:pt x="730282" y="348520"/>
                  </a:lnTo>
                  <a:lnTo>
                    <a:pt x="739997" y="345472"/>
                  </a:lnTo>
                  <a:lnTo>
                    <a:pt x="744950" y="341662"/>
                  </a:lnTo>
                  <a:lnTo>
                    <a:pt x="750380" y="339471"/>
                  </a:lnTo>
                  <a:lnTo>
                    <a:pt x="754190" y="337185"/>
                  </a:lnTo>
                  <a:lnTo>
                    <a:pt x="757142" y="333756"/>
                  </a:lnTo>
                  <a:lnTo>
                    <a:pt x="758571" y="326422"/>
                  </a:lnTo>
                  <a:lnTo>
                    <a:pt x="760571" y="325946"/>
                  </a:lnTo>
                  <a:lnTo>
                    <a:pt x="762953" y="326898"/>
                  </a:lnTo>
                  <a:lnTo>
                    <a:pt x="763619" y="327565"/>
                  </a:lnTo>
                  <a:lnTo>
                    <a:pt x="764667" y="328708"/>
                  </a:lnTo>
                  <a:lnTo>
                    <a:pt x="764762" y="328898"/>
                  </a:lnTo>
                  <a:lnTo>
                    <a:pt x="764953" y="329089"/>
                  </a:lnTo>
                  <a:lnTo>
                    <a:pt x="766572" y="330517"/>
                  </a:lnTo>
                  <a:lnTo>
                    <a:pt x="776192" y="341376"/>
                  </a:lnTo>
                  <a:lnTo>
                    <a:pt x="776669" y="341947"/>
                  </a:lnTo>
                  <a:lnTo>
                    <a:pt x="776573" y="343186"/>
                  </a:lnTo>
                  <a:lnTo>
                    <a:pt x="775526" y="342805"/>
                  </a:lnTo>
                  <a:lnTo>
                    <a:pt x="773716" y="341186"/>
                  </a:lnTo>
                  <a:lnTo>
                    <a:pt x="772668" y="341281"/>
                  </a:lnTo>
                  <a:lnTo>
                    <a:pt x="772192" y="342138"/>
                  </a:lnTo>
                  <a:lnTo>
                    <a:pt x="772287" y="343376"/>
                  </a:lnTo>
                  <a:lnTo>
                    <a:pt x="773144" y="344424"/>
                  </a:lnTo>
                  <a:lnTo>
                    <a:pt x="778002" y="345567"/>
                  </a:lnTo>
                  <a:lnTo>
                    <a:pt x="780002" y="346710"/>
                  </a:lnTo>
                  <a:lnTo>
                    <a:pt x="779526" y="348996"/>
                  </a:lnTo>
                  <a:lnTo>
                    <a:pt x="779431" y="349567"/>
                  </a:lnTo>
                  <a:lnTo>
                    <a:pt x="779431" y="349567"/>
                  </a:lnTo>
                  <a:lnTo>
                    <a:pt x="778574" y="350044"/>
                  </a:lnTo>
                  <a:lnTo>
                    <a:pt x="778383" y="350330"/>
                  </a:lnTo>
                  <a:lnTo>
                    <a:pt x="778288" y="350615"/>
                  </a:lnTo>
                  <a:lnTo>
                    <a:pt x="778097" y="350901"/>
                  </a:lnTo>
                  <a:lnTo>
                    <a:pt x="777240" y="351092"/>
                  </a:lnTo>
                  <a:lnTo>
                    <a:pt x="776764" y="351282"/>
                  </a:lnTo>
                  <a:lnTo>
                    <a:pt x="776002" y="351853"/>
                  </a:lnTo>
                  <a:lnTo>
                    <a:pt x="775240" y="352615"/>
                  </a:lnTo>
                  <a:lnTo>
                    <a:pt x="772001" y="355282"/>
                  </a:lnTo>
                  <a:lnTo>
                    <a:pt x="770191" y="357569"/>
                  </a:lnTo>
                  <a:lnTo>
                    <a:pt x="769525" y="358140"/>
                  </a:lnTo>
                  <a:lnTo>
                    <a:pt x="768763" y="358521"/>
                  </a:lnTo>
                  <a:lnTo>
                    <a:pt x="768001" y="358711"/>
                  </a:lnTo>
                  <a:lnTo>
                    <a:pt x="767239" y="358997"/>
                  </a:lnTo>
                  <a:lnTo>
                    <a:pt x="766572" y="359759"/>
                  </a:lnTo>
                  <a:lnTo>
                    <a:pt x="765334" y="361950"/>
                  </a:lnTo>
                  <a:lnTo>
                    <a:pt x="764762" y="362617"/>
                  </a:lnTo>
                  <a:lnTo>
                    <a:pt x="764286" y="362807"/>
                  </a:lnTo>
                  <a:lnTo>
                    <a:pt x="760666" y="363665"/>
                  </a:lnTo>
                  <a:lnTo>
                    <a:pt x="759143" y="364712"/>
                  </a:lnTo>
                  <a:lnTo>
                    <a:pt x="758285" y="366046"/>
                  </a:lnTo>
                  <a:lnTo>
                    <a:pt x="758381" y="367474"/>
                  </a:lnTo>
                  <a:lnTo>
                    <a:pt x="758476" y="367760"/>
                  </a:lnTo>
                  <a:lnTo>
                    <a:pt x="758571" y="367951"/>
                  </a:lnTo>
                  <a:lnTo>
                    <a:pt x="759238" y="368998"/>
                  </a:lnTo>
                  <a:lnTo>
                    <a:pt x="759238" y="368998"/>
                  </a:lnTo>
                  <a:lnTo>
                    <a:pt x="759333" y="369094"/>
                  </a:lnTo>
                  <a:lnTo>
                    <a:pt x="759809" y="369665"/>
                  </a:lnTo>
                  <a:lnTo>
                    <a:pt x="760000" y="369951"/>
                  </a:lnTo>
                  <a:lnTo>
                    <a:pt x="759333" y="372332"/>
                  </a:lnTo>
                  <a:lnTo>
                    <a:pt x="762000" y="373475"/>
                  </a:lnTo>
                  <a:lnTo>
                    <a:pt x="763143" y="373761"/>
                  </a:lnTo>
                  <a:lnTo>
                    <a:pt x="764286" y="373666"/>
                  </a:lnTo>
                  <a:lnTo>
                    <a:pt x="765239" y="373380"/>
                  </a:lnTo>
                  <a:lnTo>
                    <a:pt x="766191" y="373285"/>
                  </a:lnTo>
                  <a:lnTo>
                    <a:pt x="767334" y="373761"/>
                  </a:lnTo>
                  <a:lnTo>
                    <a:pt x="768763" y="376047"/>
                  </a:lnTo>
                  <a:lnTo>
                    <a:pt x="769430" y="379190"/>
                  </a:lnTo>
                  <a:lnTo>
                    <a:pt x="770382" y="382143"/>
                  </a:lnTo>
                  <a:lnTo>
                    <a:pt x="772478" y="383667"/>
                  </a:lnTo>
                  <a:lnTo>
                    <a:pt x="774668" y="383762"/>
                  </a:lnTo>
                  <a:lnTo>
                    <a:pt x="776954" y="383572"/>
                  </a:lnTo>
                  <a:lnTo>
                    <a:pt x="784479" y="381286"/>
                  </a:lnTo>
                  <a:lnTo>
                    <a:pt x="789146" y="380905"/>
                  </a:lnTo>
                  <a:lnTo>
                    <a:pt x="790194" y="381000"/>
                  </a:lnTo>
                  <a:lnTo>
                    <a:pt x="792099" y="379095"/>
                  </a:lnTo>
                  <a:lnTo>
                    <a:pt x="795147" y="378523"/>
                  </a:lnTo>
                  <a:lnTo>
                    <a:pt x="801243" y="379381"/>
                  </a:lnTo>
                  <a:lnTo>
                    <a:pt x="802862" y="379190"/>
                  </a:lnTo>
                  <a:lnTo>
                    <a:pt x="803624" y="378047"/>
                  </a:lnTo>
                  <a:lnTo>
                    <a:pt x="804101" y="376523"/>
                  </a:lnTo>
                  <a:lnTo>
                    <a:pt x="804958" y="375285"/>
                  </a:lnTo>
                  <a:lnTo>
                    <a:pt x="805720" y="375094"/>
                  </a:lnTo>
                  <a:lnTo>
                    <a:pt x="806291" y="375475"/>
                  </a:lnTo>
                  <a:lnTo>
                    <a:pt x="806768" y="376238"/>
                  </a:lnTo>
                  <a:lnTo>
                    <a:pt x="807339" y="376904"/>
                  </a:lnTo>
                  <a:lnTo>
                    <a:pt x="808101" y="377190"/>
                  </a:lnTo>
                  <a:lnTo>
                    <a:pt x="808958" y="377285"/>
                  </a:lnTo>
                  <a:lnTo>
                    <a:pt x="810578" y="377095"/>
                  </a:lnTo>
                  <a:lnTo>
                    <a:pt x="811625" y="377190"/>
                  </a:lnTo>
                  <a:lnTo>
                    <a:pt x="813245" y="378714"/>
                  </a:lnTo>
                  <a:lnTo>
                    <a:pt x="815626" y="379476"/>
                  </a:lnTo>
                  <a:lnTo>
                    <a:pt x="816102" y="380333"/>
                  </a:lnTo>
                  <a:lnTo>
                    <a:pt x="816483" y="381381"/>
                  </a:lnTo>
                  <a:lnTo>
                    <a:pt x="817436" y="382334"/>
                  </a:lnTo>
                  <a:lnTo>
                    <a:pt x="818578" y="383000"/>
                  </a:lnTo>
                  <a:lnTo>
                    <a:pt x="819817" y="383476"/>
                  </a:lnTo>
                  <a:lnTo>
                    <a:pt x="822293" y="383953"/>
                  </a:lnTo>
                  <a:lnTo>
                    <a:pt x="823627" y="383857"/>
                  </a:lnTo>
                  <a:lnTo>
                    <a:pt x="824103" y="383096"/>
                  </a:lnTo>
                  <a:lnTo>
                    <a:pt x="824198" y="381857"/>
                  </a:lnTo>
                  <a:lnTo>
                    <a:pt x="824484" y="380524"/>
                  </a:lnTo>
                  <a:lnTo>
                    <a:pt x="825436" y="379667"/>
                  </a:lnTo>
                  <a:lnTo>
                    <a:pt x="826389" y="380428"/>
                  </a:lnTo>
                  <a:lnTo>
                    <a:pt x="827151" y="381953"/>
                  </a:lnTo>
                  <a:lnTo>
                    <a:pt x="827532" y="383381"/>
                  </a:lnTo>
                  <a:lnTo>
                    <a:pt x="827532" y="386239"/>
                  </a:lnTo>
                  <a:lnTo>
                    <a:pt x="827818" y="387286"/>
                  </a:lnTo>
                  <a:lnTo>
                    <a:pt x="828865" y="387763"/>
                  </a:lnTo>
                  <a:lnTo>
                    <a:pt x="829628" y="387572"/>
                  </a:lnTo>
                  <a:lnTo>
                    <a:pt x="832390" y="385953"/>
                  </a:lnTo>
                  <a:lnTo>
                    <a:pt x="833247" y="385096"/>
                  </a:lnTo>
                  <a:lnTo>
                    <a:pt x="833819" y="384143"/>
                  </a:lnTo>
                  <a:lnTo>
                    <a:pt x="834771" y="381953"/>
                  </a:lnTo>
                  <a:lnTo>
                    <a:pt x="836390" y="380333"/>
                  </a:lnTo>
                  <a:lnTo>
                    <a:pt x="838295" y="380238"/>
                  </a:lnTo>
                  <a:lnTo>
                    <a:pt x="840391" y="380714"/>
                  </a:lnTo>
                  <a:lnTo>
                    <a:pt x="842486" y="380905"/>
                  </a:lnTo>
                  <a:lnTo>
                    <a:pt x="843058" y="380714"/>
                  </a:lnTo>
                  <a:lnTo>
                    <a:pt x="843344" y="380619"/>
                  </a:lnTo>
                  <a:lnTo>
                    <a:pt x="843724" y="380714"/>
                  </a:lnTo>
                  <a:lnTo>
                    <a:pt x="844391" y="381000"/>
                  </a:lnTo>
                  <a:lnTo>
                    <a:pt x="845249" y="381095"/>
                  </a:lnTo>
                  <a:lnTo>
                    <a:pt x="846011" y="380905"/>
                  </a:lnTo>
                  <a:lnTo>
                    <a:pt x="846391" y="380143"/>
                  </a:lnTo>
                  <a:lnTo>
                    <a:pt x="846106" y="379571"/>
                  </a:lnTo>
                  <a:lnTo>
                    <a:pt x="845725" y="379381"/>
                  </a:lnTo>
                  <a:lnTo>
                    <a:pt x="845344" y="379095"/>
                  </a:lnTo>
                  <a:lnTo>
                    <a:pt x="843820" y="378428"/>
                  </a:lnTo>
                  <a:lnTo>
                    <a:pt x="842867" y="377666"/>
                  </a:lnTo>
                  <a:lnTo>
                    <a:pt x="842486" y="376619"/>
                  </a:lnTo>
                  <a:lnTo>
                    <a:pt x="842486" y="376619"/>
                  </a:lnTo>
                  <a:lnTo>
                    <a:pt x="842772" y="375666"/>
                  </a:lnTo>
                  <a:lnTo>
                    <a:pt x="847344" y="373380"/>
                  </a:lnTo>
                  <a:lnTo>
                    <a:pt x="848773" y="371951"/>
                  </a:lnTo>
                  <a:lnTo>
                    <a:pt x="849535" y="370046"/>
                  </a:lnTo>
                  <a:lnTo>
                    <a:pt x="849820" y="368713"/>
                  </a:lnTo>
                  <a:lnTo>
                    <a:pt x="850297" y="368046"/>
                  </a:lnTo>
                  <a:lnTo>
                    <a:pt x="853821" y="366141"/>
                  </a:lnTo>
                  <a:lnTo>
                    <a:pt x="854678" y="365950"/>
                  </a:lnTo>
                  <a:lnTo>
                    <a:pt x="857060" y="365855"/>
                  </a:lnTo>
                  <a:lnTo>
                    <a:pt x="857440" y="365855"/>
                  </a:lnTo>
                  <a:lnTo>
                    <a:pt x="858393" y="365950"/>
                  </a:lnTo>
                  <a:lnTo>
                    <a:pt x="858869" y="366332"/>
                  </a:lnTo>
                  <a:lnTo>
                    <a:pt x="858869" y="366332"/>
                  </a:lnTo>
                  <a:lnTo>
                    <a:pt x="858679" y="366998"/>
                  </a:lnTo>
                  <a:lnTo>
                    <a:pt x="857917" y="367284"/>
                  </a:lnTo>
                  <a:lnTo>
                    <a:pt x="857060" y="367379"/>
                  </a:lnTo>
                  <a:lnTo>
                    <a:pt x="856488" y="367570"/>
                  </a:lnTo>
                  <a:lnTo>
                    <a:pt x="856202" y="368236"/>
                  </a:lnTo>
                  <a:lnTo>
                    <a:pt x="856202" y="368236"/>
                  </a:lnTo>
                  <a:lnTo>
                    <a:pt x="856869" y="368427"/>
                  </a:lnTo>
                  <a:lnTo>
                    <a:pt x="859250" y="368332"/>
                  </a:lnTo>
                  <a:lnTo>
                    <a:pt x="860012" y="368617"/>
                  </a:lnTo>
                  <a:lnTo>
                    <a:pt x="863156" y="370427"/>
                  </a:lnTo>
                  <a:lnTo>
                    <a:pt x="864584" y="370999"/>
                  </a:lnTo>
                  <a:lnTo>
                    <a:pt x="865823" y="370713"/>
                  </a:lnTo>
                  <a:lnTo>
                    <a:pt x="866870" y="369284"/>
                  </a:lnTo>
                  <a:lnTo>
                    <a:pt x="867442" y="367570"/>
                  </a:lnTo>
                  <a:lnTo>
                    <a:pt x="867537" y="365950"/>
                  </a:lnTo>
                  <a:lnTo>
                    <a:pt x="867537" y="365950"/>
                  </a:lnTo>
                  <a:lnTo>
                    <a:pt x="867251" y="365188"/>
                  </a:lnTo>
                  <a:lnTo>
                    <a:pt x="867061" y="364617"/>
                  </a:lnTo>
                  <a:lnTo>
                    <a:pt x="867061" y="364617"/>
                  </a:lnTo>
                  <a:lnTo>
                    <a:pt x="864775" y="362998"/>
                  </a:lnTo>
                  <a:lnTo>
                    <a:pt x="864299" y="362331"/>
                  </a:lnTo>
                  <a:lnTo>
                    <a:pt x="864299" y="362331"/>
                  </a:lnTo>
                  <a:lnTo>
                    <a:pt x="864299" y="361569"/>
                  </a:lnTo>
                  <a:lnTo>
                    <a:pt x="864680" y="360426"/>
                  </a:lnTo>
                  <a:lnTo>
                    <a:pt x="864680" y="359188"/>
                  </a:lnTo>
                  <a:lnTo>
                    <a:pt x="864680" y="359188"/>
                  </a:lnTo>
                  <a:lnTo>
                    <a:pt x="863536" y="357283"/>
                  </a:lnTo>
                  <a:lnTo>
                    <a:pt x="863536" y="357283"/>
                  </a:lnTo>
                  <a:lnTo>
                    <a:pt x="863727" y="356140"/>
                  </a:lnTo>
                  <a:lnTo>
                    <a:pt x="865251" y="355473"/>
                  </a:lnTo>
                  <a:lnTo>
                    <a:pt x="866965" y="356997"/>
                  </a:lnTo>
                  <a:lnTo>
                    <a:pt x="868680" y="358997"/>
                  </a:lnTo>
                  <a:lnTo>
                    <a:pt x="870204" y="359759"/>
                  </a:lnTo>
                  <a:lnTo>
                    <a:pt x="872204" y="360045"/>
                  </a:lnTo>
                  <a:lnTo>
                    <a:pt x="875919" y="362617"/>
                  </a:lnTo>
                  <a:lnTo>
                    <a:pt x="878015" y="362521"/>
                  </a:lnTo>
                  <a:lnTo>
                    <a:pt x="878777" y="361855"/>
                  </a:lnTo>
                  <a:lnTo>
                    <a:pt x="879253" y="360997"/>
                  </a:lnTo>
                  <a:lnTo>
                    <a:pt x="879539" y="360045"/>
                  </a:lnTo>
                  <a:lnTo>
                    <a:pt x="879634" y="358997"/>
                  </a:lnTo>
                  <a:lnTo>
                    <a:pt x="880015" y="357854"/>
                  </a:lnTo>
                  <a:lnTo>
                    <a:pt x="880967" y="357854"/>
                  </a:lnTo>
                  <a:lnTo>
                    <a:pt x="882872" y="358711"/>
                  </a:lnTo>
                  <a:lnTo>
                    <a:pt x="884396" y="358045"/>
                  </a:lnTo>
                  <a:lnTo>
                    <a:pt x="884968" y="353473"/>
                  </a:lnTo>
                  <a:lnTo>
                    <a:pt x="886206" y="351568"/>
                  </a:lnTo>
                  <a:lnTo>
                    <a:pt x="888016" y="350806"/>
                  </a:lnTo>
                  <a:lnTo>
                    <a:pt x="891826" y="349853"/>
                  </a:lnTo>
                  <a:lnTo>
                    <a:pt x="896303" y="346996"/>
                  </a:lnTo>
                  <a:lnTo>
                    <a:pt x="901256" y="345186"/>
                  </a:lnTo>
                  <a:lnTo>
                    <a:pt x="903732" y="343757"/>
                  </a:lnTo>
                  <a:lnTo>
                    <a:pt x="905351" y="341662"/>
                  </a:lnTo>
                  <a:lnTo>
                    <a:pt x="904303" y="340519"/>
                  </a:lnTo>
                  <a:close/>
                  <a:moveTo>
                    <a:pt x="771620" y="333184"/>
                  </a:moveTo>
                  <a:lnTo>
                    <a:pt x="770763" y="332327"/>
                  </a:lnTo>
                  <a:lnTo>
                    <a:pt x="769239" y="330232"/>
                  </a:lnTo>
                  <a:lnTo>
                    <a:pt x="768382" y="329374"/>
                  </a:lnTo>
                  <a:lnTo>
                    <a:pt x="768286" y="329279"/>
                  </a:lnTo>
                  <a:lnTo>
                    <a:pt x="767620" y="327850"/>
                  </a:lnTo>
                  <a:lnTo>
                    <a:pt x="768477" y="327660"/>
                  </a:lnTo>
                  <a:lnTo>
                    <a:pt x="769906" y="328327"/>
                  </a:lnTo>
                  <a:lnTo>
                    <a:pt x="771144" y="329470"/>
                  </a:lnTo>
                  <a:lnTo>
                    <a:pt x="771906" y="330708"/>
                  </a:lnTo>
                  <a:lnTo>
                    <a:pt x="772573" y="332422"/>
                  </a:lnTo>
                  <a:lnTo>
                    <a:pt x="772668" y="333565"/>
                  </a:lnTo>
                  <a:lnTo>
                    <a:pt x="771620" y="333184"/>
                  </a:lnTo>
                  <a:close/>
                </a:path>
              </a:pathLst>
            </a:custGeom>
            <a:solidFill>
              <a:schemeClr val="dk1">
                <a:alpha val="20000"/>
              </a:schemeClr>
            </a:solid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90" name="Google Shape;1890;p30"/>
            <p:cNvSpPr/>
            <p:nvPr/>
          </p:nvSpPr>
          <p:spPr>
            <a:xfrm>
              <a:off x="5011388" y="4378166"/>
              <a:ext cx="114300" cy="200025"/>
            </a:xfrm>
            <a:custGeom>
              <a:rect b="b" l="l" r="r" t="t"/>
              <a:pathLst>
                <a:path extrusionOk="0" h="200025" w="114300">
                  <a:moveTo>
                    <a:pt x="109252" y="111443"/>
                  </a:moveTo>
                  <a:lnTo>
                    <a:pt x="109061" y="111919"/>
                  </a:lnTo>
                  <a:lnTo>
                    <a:pt x="109061" y="112490"/>
                  </a:lnTo>
                  <a:lnTo>
                    <a:pt x="109252" y="112967"/>
                  </a:lnTo>
                  <a:lnTo>
                    <a:pt x="109538" y="113443"/>
                  </a:lnTo>
                  <a:lnTo>
                    <a:pt x="109728" y="113919"/>
                  </a:lnTo>
                  <a:lnTo>
                    <a:pt x="109823" y="114491"/>
                  </a:lnTo>
                  <a:lnTo>
                    <a:pt x="111538" y="117062"/>
                  </a:lnTo>
                  <a:lnTo>
                    <a:pt x="111728" y="117538"/>
                  </a:lnTo>
                  <a:lnTo>
                    <a:pt x="112300" y="118015"/>
                  </a:lnTo>
                  <a:lnTo>
                    <a:pt x="112490" y="119158"/>
                  </a:lnTo>
                  <a:lnTo>
                    <a:pt x="112300" y="122492"/>
                  </a:lnTo>
                  <a:lnTo>
                    <a:pt x="112300" y="122587"/>
                  </a:lnTo>
                  <a:lnTo>
                    <a:pt x="112300" y="122587"/>
                  </a:lnTo>
                  <a:lnTo>
                    <a:pt x="112300" y="122872"/>
                  </a:lnTo>
                  <a:lnTo>
                    <a:pt x="112300" y="123158"/>
                  </a:lnTo>
                  <a:lnTo>
                    <a:pt x="112395" y="123254"/>
                  </a:lnTo>
                  <a:lnTo>
                    <a:pt x="112585" y="123539"/>
                  </a:lnTo>
                  <a:lnTo>
                    <a:pt x="113347" y="124111"/>
                  </a:lnTo>
                  <a:lnTo>
                    <a:pt x="114109" y="123444"/>
                  </a:lnTo>
                  <a:lnTo>
                    <a:pt x="114109" y="122396"/>
                  </a:lnTo>
                  <a:lnTo>
                    <a:pt x="114109" y="122396"/>
                  </a:lnTo>
                  <a:lnTo>
                    <a:pt x="113252" y="117824"/>
                  </a:lnTo>
                  <a:lnTo>
                    <a:pt x="112681" y="116872"/>
                  </a:lnTo>
                  <a:lnTo>
                    <a:pt x="111442" y="114871"/>
                  </a:lnTo>
                  <a:lnTo>
                    <a:pt x="110966" y="113538"/>
                  </a:lnTo>
                  <a:lnTo>
                    <a:pt x="110871" y="113252"/>
                  </a:lnTo>
                  <a:lnTo>
                    <a:pt x="110395" y="112586"/>
                  </a:lnTo>
                  <a:lnTo>
                    <a:pt x="109728" y="111062"/>
                  </a:lnTo>
                  <a:lnTo>
                    <a:pt x="109061" y="110395"/>
                  </a:lnTo>
                  <a:lnTo>
                    <a:pt x="109061" y="110395"/>
                  </a:lnTo>
                  <a:lnTo>
                    <a:pt x="109347" y="110966"/>
                  </a:lnTo>
                  <a:lnTo>
                    <a:pt x="109347" y="110966"/>
                  </a:lnTo>
                  <a:lnTo>
                    <a:pt x="109252" y="111443"/>
                  </a:lnTo>
                  <a:close/>
                  <a:moveTo>
                    <a:pt x="11906" y="10287"/>
                  </a:moveTo>
                  <a:lnTo>
                    <a:pt x="12763" y="10859"/>
                  </a:lnTo>
                  <a:lnTo>
                    <a:pt x="12763" y="10859"/>
                  </a:lnTo>
                  <a:lnTo>
                    <a:pt x="13430" y="10763"/>
                  </a:lnTo>
                  <a:lnTo>
                    <a:pt x="14383" y="10192"/>
                  </a:lnTo>
                  <a:lnTo>
                    <a:pt x="14764" y="10287"/>
                  </a:lnTo>
                  <a:lnTo>
                    <a:pt x="15335" y="10573"/>
                  </a:lnTo>
                  <a:lnTo>
                    <a:pt x="16097" y="10763"/>
                  </a:lnTo>
                  <a:lnTo>
                    <a:pt x="16764" y="10763"/>
                  </a:lnTo>
                  <a:lnTo>
                    <a:pt x="17145" y="10382"/>
                  </a:lnTo>
                  <a:lnTo>
                    <a:pt x="16954" y="10001"/>
                  </a:lnTo>
                  <a:lnTo>
                    <a:pt x="16859" y="9906"/>
                  </a:lnTo>
                  <a:lnTo>
                    <a:pt x="16192" y="9525"/>
                  </a:lnTo>
                  <a:lnTo>
                    <a:pt x="15335" y="9144"/>
                  </a:lnTo>
                  <a:lnTo>
                    <a:pt x="14764" y="8763"/>
                  </a:lnTo>
                  <a:lnTo>
                    <a:pt x="14668" y="8382"/>
                  </a:lnTo>
                  <a:lnTo>
                    <a:pt x="14573" y="7620"/>
                  </a:lnTo>
                  <a:lnTo>
                    <a:pt x="14383" y="7429"/>
                  </a:lnTo>
                  <a:lnTo>
                    <a:pt x="13335" y="7429"/>
                  </a:lnTo>
                  <a:lnTo>
                    <a:pt x="13144" y="7429"/>
                  </a:lnTo>
                  <a:lnTo>
                    <a:pt x="12954" y="7239"/>
                  </a:lnTo>
                  <a:lnTo>
                    <a:pt x="12668" y="6953"/>
                  </a:lnTo>
                  <a:lnTo>
                    <a:pt x="12478" y="6572"/>
                  </a:lnTo>
                  <a:lnTo>
                    <a:pt x="12478" y="6477"/>
                  </a:lnTo>
                  <a:lnTo>
                    <a:pt x="12478" y="6477"/>
                  </a:lnTo>
                  <a:lnTo>
                    <a:pt x="12382" y="5905"/>
                  </a:lnTo>
                  <a:lnTo>
                    <a:pt x="12382" y="5144"/>
                  </a:lnTo>
                  <a:lnTo>
                    <a:pt x="12478" y="4381"/>
                  </a:lnTo>
                  <a:lnTo>
                    <a:pt x="12668" y="3715"/>
                  </a:lnTo>
                  <a:lnTo>
                    <a:pt x="12573" y="3238"/>
                  </a:lnTo>
                  <a:lnTo>
                    <a:pt x="12573" y="3238"/>
                  </a:lnTo>
                  <a:lnTo>
                    <a:pt x="12001" y="3048"/>
                  </a:lnTo>
                  <a:lnTo>
                    <a:pt x="10858" y="3334"/>
                  </a:lnTo>
                  <a:lnTo>
                    <a:pt x="10573" y="4286"/>
                  </a:lnTo>
                  <a:lnTo>
                    <a:pt x="10477" y="5429"/>
                  </a:lnTo>
                  <a:lnTo>
                    <a:pt x="9906" y="6382"/>
                  </a:lnTo>
                  <a:lnTo>
                    <a:pt x="11144" y="8954"/>
                  </a:lnTo>
                  <a:lnTo>
                    <a:pt x="11906" y="10287"/>
                  </a:lnTo>
                  <a:close/>
                  <a:moveTo>
                    <a:pt x="2476" y="38386"/>
                  </a:moveTo>
                  <a:lnTo>
                    <a:pt x="2286" y="38862"/>
                  </a:lnTo>
                  <a:lnTo>
                    <a:pt x="2572" y="39338"/>
                  </a:lnTo>
                  <a:lnTo>
                    <a:pt x="3143" y="39529"/>
                  </a:lnTo>
                  <a:lnTo>
                    <a:pt x="4286" y="39624"/>
                  </a:lnTo>
                  <a:lnTo>
                    <a:pt x="4667" y="39719"/>
                  </a:lnTo>
                  <a:lnTo>
                    <a:pt x="5429" y="39910"/>
                  </a:lnTo>
                  <a:lnTo>
                    <a:pt x="6477" y="40386"/>
                  </a:lnTo>
                  <a:lnTo>
                    <a:pt x="7525" y="40862"/>
                  </a:lnTo>
                  <a:lnTo>
                    <a:pt x="9715" y="42767"/>
                  </a:lnTo>
                  <a:lnTo>
                    <a:pt x="10287" y="43053"/>
                  </a:lnTo>
                  <a:lnTo>
                    <a:pt x="10668" y="43339"/>
                  </a:lnTo>
                  <a:lnTo>
                    <a:pt x="11239" y="44005"/>
                  </a:lnTo>
                  <a:lnTo>
                    <a:pt x="12097" y="44672"/>
                  </a:lnTo>
                  <a:lnTo>
                    <a:pt x="13335" y="44863"/>
                  </a:lnTo>
                  <a:lnTo>
                    <a:pt x="12859" y="44005"/>
                  </a:lnTo>
                  <a:lnTo>
                    <a:pt x="11811" y="42767"/>
                  </a:lnTo>
                  <a:lnTo>
                    <a:pt x="10477" y="41243"/>
                  </a:lnTo>
                  <a:lnTo>
                    <a:pt x="11335" y="41434"/>
                  </a:lnTo>
                  <a:lnTo>
                    <a:pt x="12859" y="42196"/>
                  </a:lnTo>
                  <a:lnTo>
                    <a:pt x="13716" y="42386"/>
                  </a:lnTo>
                  <a:lnTo>
                    <a:pt x="13716" y="42386"/>
                  </a:lnTo>
                  <a:lnTo>
                    <a:pt x="11906" y="40672"/>
                  </a:lnTo>
                  <a:lnTo>
                    <a:pt x="9715" y="39434"/>
                  </a:lnTo>
                  <a:lnTo>
                    <a:pt x="7429" y="38576"/>
                  </a:lnTo>
                  <a:lnTo>
                    <a:pt x="6382" y="38291"/>
                  </a:lnTo>
                  <a:lnTo>
                    <a:pt x="5334" y="38005"/>
                  </a:lnTo>
                  <a:lnTo>
                    <a:pt x="2953" y="38005"/>
                  </a:lnTo>
                  <a:lnTo>
                    <a:pt x="2476" y="38386"/>
                  </a:lnTo>
                  <a:close/>
                  <a:moveTo>
                    <a:pt x="3619" y="17526"/>
                  </a:moveTo>
                  <a:lnTo>
                    <a:pt x="4000" y="17145"/>
                  </a:lnTo>
                  <a:lnTo>
                    <a:pt x="4000" y="17145"/>
                  </a:lnTo>
                  <a:lnTo>
                    <a:pt x="3429" y="15907"/>
                  </a:lnTo>
                  <a:lnTo>
                    <a:pt x="3143" y="15716"/>
                  </a:lnTo>
                  <a:lnTo>
                    <a:pt x="2096" y="15621"/>
                  </a:lnTo>
                  <a:lnTo>
                    <a:pt x="1143" y="15335"/>
                  </a:lnTo>
                  <a:lnTo>
                    <a:pt x="952" y="14764"/>
                  </a:lnTo>
                  <a:lnTo>
                    <a:pt x="571" y="14288"/>
                  </a:lnTo>
                  <a:lnTo>
                    <a:pt x="190" y="14192"/>
                  </a:lnTo>
                  <a:lnTo>
                    <a:pt x="0" y="14764"/>
                  </a:lnTo>
                  <a:lnTo>
                    <a:pt x="0" y="16954"/>
                  </a:lnTo>
                  <a:lnTo>
                    <a:pt x="571" y="17621"/>
                  </a:lnTo>
                  <a:lnTo>
                    <a:pt x="1810" y="18002"/>
                  </a:lnTo>
                  <a:lnTo>
                    <a:pt x="3143" y="17907"/>
                  </a:lnTo>
                  <a:lnTo>
                    <a:pt x="3619" y="17526"/>
                  </a:lnTo>
                  <a:close/>
                  <a:moveTo>
                    <a:pt x="117729" y="147161"/>
                  </a:moveTo>
                  <a:lnTo>
                    <a:pt x="117157" y="145256"/>
                  </a:lnTo>
                  <a:lnTo>
                    <a:pt x="117062" y="144399"/>
                  </a:lnTo>
                  <a:lnTo>
                    <a:pt x="117348" y="132017"/>
                  </a:lnTo>
                  <a:lnTo>
                    <a:pt x="116014" y="127540"/>
                  </a:lnTo>
                  <a:lnTo>
                    <a:pt x="115157" y="126302"/>
                  </a:lnTo>
                  <a:lnTo>
                    <a:pt x="115062" y="125159"/>
                  </a:lnTo>
                  <a:lnTo>
                    <a:pt x="114871" y="124778"/>
                  </a:lnTo>
                  <a:lnTo>
                    <a:pt x="114395" y="124301"/>
                  </a:lnTo>
                  <a:lnTo>
                    <a:pt x="114109" y="124206"/>
                  </a:lnTo>
                  <a:lnTo>
                    <a:pt x="114014" y="124396"/>
                  </a:lnTo>
                  <a:lnTo>
                    <a:pt x="114109" y="124778"/>
                  </a:lnTo>
                  <a:lnTo>
                    <a:pt x="114109" y="124873"/>
                  </a:lnTo>
                  <a:lnTo>
                    <a:pt x="114109" y="125254"/>
                  </a:lnTo>
                  <a:lnTo>
                    <a:pt x="113824" y="125730"/>
                  </a:lnTo>
                  <a:lnTo>
                    <a:pt x="113633" y="126397"/>
                  </a:lnTo>
                  <a:lnTo>
                    <a:pt x="113538" y="127159"/>
                  </a:lnTo>
                  <a:lnTo>
                    <a:pt x="113538" y="127921"/>
                  </a:lnTo>
                  <a:lnTo>
                    <a:pt x="113538" y="127921"/>
                  </a:lnTo>
                  <a:lnTo>
                    <a:pt x="113157" y="127921"/>
                  </a:lnTo>
                  <a:lnTo>
                    <a:pt x="113157" y="127159"/>
                  </a:lnTo>
                  <a:lnTo>
                    <a:pt x="112776" y="125063"/>
                  </a:lnTo>
                  <a:lnTo>
                    <a:pt x="112776" y="125063"/>
                  </a:lnTo>
                  <a:lnTo>
                    <a:pt x="112490" y="125063"/>
                  </a:lnTo>
                  <a:lnTo>
                    <a:pt x="112109" y="125635"/>
                  </a:lnTo>
                  <a:lnTo>
                    <a:pt x="111728" y="125539"/>
                  </a:lnTo>
                  <a:lnTo>
                    <a:pt x="111633" y="125349"/>
                  </a:lnTo>
                  <a:lnTo>
                    <a:pt x="111538" y="125159"/>
                  </a:lnTo>
                  <a:lnTo>
                    <a:pt x="111538" y="125159"/>
                  </a:lnTo>
                  <a:lnTo>
                    <a:pt x="112109" y="124778"/>
                  </a:lnTo>
                  <a:lnTo>
                    <a:pt x="111728" y="124396"/>
                  </a:lnTo>
                  <a:lnTo>
                    <a:pt x="111538" y="124111"/>
                  </a:lnTo>
                  <a:lnTo>
                    <a:pt x="111538" y="124111"/>
                  </a:lnTo>
                  <a:lnTo>
                    <a:pt x="111442" y="123825"/>
                  </a:lnTo>
                  <a:lnTo>
                    <a:pt x="111157" y="123444"/>
                  </a:lnTo>
                  <a:lnTo>
                    <a:pt x="110871" y="122968"/>
                  </a:lnTo>
                  <a:lnTo>
                    <a:pt x="111061" y="122682"/>
                  </a:lnTo>
                  <a:lnTo>
                    <a:pt x="111442" y="122396"/>
                  </a:lnTo>
                  <a:lnTo>
                    <a:pt x="111633" y="122015"/>
                  </a:lnTo>
                  <a:lnTo>
                    <a:pt x="111538" y="121825"/>
                  </a:lnTo>
                  <a:lnTo>
                    <a:pt x="111252" y="121349"/>
                  </a:lnTo>
                  <a:lnTo>
                    <a:pt x="111252" y="121349"/>
                  </a:lnTo>
                  <a:lnTo>
                    <a:pt x="111252" y="121158"/>
                  </a:lnTo>
                  <a:lnTo>
                    <a:pt x="111538" y="119825"/>
                  </a:lnTo>
                  <a:lnTo>
                    <a:pt x="111633" y="119729"/>
                  </a:lnTo>
                  <a:lnTo>
                    <a:pt x="111633" y="119729"/>
                  </a:lnTo>
                  <a:lnTo>
                    <a:pt x="110680" y="117253"/>
                  </a:lnTo>
                  <a:lnTo>
                    <a:pt x="110395" y="116872"/>
                  </a:lnTo>
                  <a:lnTo>
                    <a:pt x="109156" y="116014"/>
                  </a:lnTo>
                  <a:lnTo>
                    <a:pt x="108490" y="115824"/>
                  </a:lnTo>
                  <a:lnTo>
                    <a:pt x="108490" y="115824"/>
                  </a:lnTo>
                  <a:lnTo>
                    <a:pt x="108680" y="116586"/>
                  </a:lnTo>
                  <a:lnTo>
                    <a:pt x="108394" y="116967"/>
                  </a:lnTo>
                  <a:lnTo>
                    <a:pt x="108109" y="116491"/>
                  </a:lnTo>
                  <a:lnTo>
                    <a:pt x="108013" y="116110"/>
                  </a:lnTo>
                  <a:lnTo>
                    <a:pt x="108109" y="115824"/>
                  </a:lnTo>
                  <a:lnTo>
                    <a:pt x="108394" y="115538"/>
                  </a:lnTo>
                  <a:lnTo>
                    <a:pt x="108394" y="115538"/>
                  </a:lnTo>
                  <a:lnTo>
                    <a:pt x="107823" y="114586"/>
                  </a:lnTo>
                  <a:lnTo>
                    <a:pt x="107251" y="113919"/>
                  </a:lnTo>
                  <a:lnTo>
                    <a:pt x="106585" y="113252"/>
                  </a:lnTo>
                  <a:lnTo>
                    <a:pt x="105918" y="112586"/>
                  </a:lnTo>
                  <a:lnTo>
                    <a:pt x="106013" y="112014"/>
                  </a:lnTo>
                  <a:lnTo>
                    <a:pt x="106013" y="112014"/>
                  </a:lnTo>
                  <a:lnTo>
                    <a:pt x="105918" y="111824"/>
                  </a:lnTo>
                  <a:lnTo>
                    <a:pt x="105727" y="111633"/>
                  </a:lnTo>
                  <a:lnTo>
                    <a:pt x="105156" y="111347"/>
                  </a:lnTo>
                  <a:lnTo>
                    <a:pt x="104489" y="111157"/>
                  </a:lnTo>
                  <a:lnTo>
                    <a:pt x="104108" y="111728"/>
                  </a:lnTo>
                  <a:lnTo>
                    <a:pt x="103632" y="111919"/>
                  </a:lnTo>
                  <a:lnTo>
                    <a:pt x="103060" y="111824"/>
                  </a:lnTo>
                  <a:lnTo>
                    <a:pt x="102394" y="111538"/>
                  </a:lnTo>
                  <a:lnTo>
                    <a:pt x="102775" y="110395"/>
                  </a:lnTo>
                  <a:lnTo>
                    <a:pt x="103346" y="109823"/>
                  </a:lnTo>
                  <a:lnTo>
                    <a:pt x="104013" y="109728"/>
                  </a:lnTo>
                  <a:lnTo>
                    <a:pt x="104108" y="109728"/>
                  </a:lnTo>
                  <a:lnTo>
                    <a:pt x="104108" y="109728"/>
                  </a:lnTo>
                  <a:lnTo>
                    <a:pt x="104965" y="110014"/>
                  </a:lnTo>
                  <a:lnTo>
                    <a:pt x="105632" y="110585"/>
                  </a:lnTo>
                  <a:lnTo>
                    <a:pt x="106966" y="112204"/>
                  </a:lnTo>
                  <a:lnTo>
                    <a:pt x="107537" y="112586"/>
                  </a:lnTo>
                  <a:lnTo>
                    <a:pt x="107537" y="112586"/>
                  </a:lnTo>
                  <a:lnTo>
                    <a:pt x="108680" y="112204"/>
                  </a:lnTo>
                  <a:lnTo>
                    <a:pt x="108585" y="111157"/>
                  </a:lnTo>
                  <a:lnTo>
                    <a:pt x="107823" y="110014"/>
                  </a:lnTo>
                  <a:lnTo>
                    <a:pt x="105537" y="107633"/>
                  </a:lnTo>
                  <a:lnTo>
                    <a:pt x="105442" y="107442"/>
                  </a:lnTo>
                  <a:lnTo>
                    <a:pt x="105061" y="106775"/>
                  </a:lnTo>
                  <a:lnTo>
                    <a:pt x="104680" y="105632"/>
                  </a:lnTo>
                  <a:lnTo>
                    <a:pt x="104299" y="105632"/>
                  </a:lnTo>
                  <a:lnTo>
                    <a:pt x="103156" y="105823"/>
                  </a:lnTo>
                  <a:lnTo>
                    <a:pt x="103156" y="105823"/>
                  </a:lnTo>
                  <a:lnTo>
                    <a:pt x="102394" y="104966"/>
                  </a:lnTo>
                  <a:lnTo>
                    <a:pt x="102013" y="104585"/>
                  </a:lnTo>
                  <a:lnTo>
                    <a:pt x="101441" y="102775"/>
                  </a:lnTo>
                  <a:lnTo>
                    <a:pt x="101632" y="102203"/>
                  </a:lnTo>
                  <a:lnTo>
                    <a:pt x="101822" y="101632"/>
                  </a:lnTo>
                  <a:lnTo>
                    <a:pt x="101917" y="101537"/>
                  </a:lnTo>
                  <a:lnTo>
                    <a:pt x="102013" y="101441"/>
                  </a:lnTo>
                  <a:lnTo>
                    <a:pt x="102203" y="101346"/>
                  </a:lnTo>
                  <a:lnTo>
                    <a:pt x="102298" y="101251"/>
                  </a:lnTo>
                  <a:lnTo>
                    <a:pt x="102584" y="101251"/>
                  </a:lnTo>
                  <a:lnTo>
                    <a:pt x="102203" y="100584"/>
                  </a:lnTo>
                  <a:lnTo>
                    <a:pt x="101822" y="100298"/>
                  </a:lnTo>
                  <a:lnTo>
                    <a:pt x="101155" y="99822"/>
                  </a:lnTo>
                  <a:lnTo>
                    <a:pt x="100775" y="99155"/>
                  </a:lnTo>
                  <a:lnTo>
                    <a:pt x="100775" y="98870"/>
                  </a:lnTo>
                  <a:lnTo>
                    <a:pt x="100775" y="98584"/>
                  </a:lnTo>
                  <a:lnTo>
                    <a:pt x="100965" y="98203"/>
                  </a:lnTo>
                  <a:lnTo>
                    <a:pt x="101060" y="97822"/>
                  </a:lnTo>
                  <a:lnTo>
                    <a:pt x="100870" y="97441"/>
                  </a:lnTo>
                  <a:lnTo>
                    <a:pt x="100775" y="97155"/>
                  </a:lnTo>
                  <a:lnTo>
                    <a:pt x="100775" y="97155"/>
                  </a:lnTo>
                  <a:lnTo>
                    <a:pt x="100489" y="97346"/>
                  </a:lnTo>
                  <a:lnTo>
                    <a:pt x="99917" y="97631"/>
                  </a:lnTo>
                  <a:lnTo>
                    <a:pt x="99631" y="97822"/>
                  </a:lnTo>
                  <a:lnTo>
                    <a:pt x="99631" y="97822"/>
                  </a:lnTo>
                  <a:lnTo>
                    <a:pt x="99631" y="97536"/>
                  </a:lnTo>
                  <a:lnTo>
                    <a:pt x="99536" y="97441"/>
                  </a:lnTo>
                  <a:lnTo>
                    <a:pt x="99536" y="97441"/>
                  </a:lnTo>
                  <a:lnTo>
                    <a:pt x="99441" y="97346"/>
                  </a:lnTo>
                  <a:lnTo>
                    <a:pt x="99346" y="97155"/>
                  </a:lnTo>
                  <a:lnTo>
                    <a:pt x="99536" y="96869"/>
                  </a:lnTo>
                  <a:lnTo>
                    <a:pt x="99346" y="96393"/>
                  </a:lnTo>
                  <a:lnTo>
                    <a:pt x="99155" y="96679"/>
                  </a:lnTo>
                  <a:lnTo>
                    <a:pt x="98774" y="96964"/>
                  </a:lnTo>
                  <a:lnTo>
                    <a:pt x="98488" y="97250"/>
                  </a:lnTo>
                  <a:lnTo>
                    <a:pt x="97822" y="95726"/>
                  </a:lnTo>
                  <a:lnTo>
                    <a:pt x="97441" y="95060"/>
                  </a:lnTo>
                  <a:lnTo>
                    <a:pt x="96869" y="94393"/>
                  </a:lnTo>
                  <a:lnTo>
                    <a:pt x="96393" y="93631"/>
                  </a:lnTo>
                  <a:lnTo>
                    <a:pt x="95917" y="91726"/>
                  </a:lnTo>
                  <a:lnTo>
                    <a:pt x="95821" y="91535"/>
                  </a:lnTo>
                  <a:lnTo>
                    <a:pt x="95440" y="90964"/>
                  </a:lnTo>
                  <a:lnTo>
                    <a:pt x="95155" y="90964"/>
                  </a:lnTo>
                  <a:lnTo>
                    <a:pt x="94869" y="92107"/>
                  </a:lnTo>
                  <a:lnTo>
                    <a:pt x="94012" y="92202"/>
                  </a:lnTo>
                  <a:lnTo>
                    <a:pt x="94012" y="92202"/>
                  </a:lnTo>
                  <a:lnTo>
                    <a:pt x="93059" y="91535"/>
                  </a:lnTo>
                  <a:lnTo>
                    <a:pt x="92583" y="90392"/>
                  </a:lnTo>
                  <a:lnTo>
                    <a:pt x="92488" y="90202"/>
                  </a:lnTo>
                  <a:lnTo>
                    <a:pt x="92488" y="90202"/>
                  </a:lnTo>
                  <a:lnTo>
                    <a:pt x="92011" y="90106"/>
                  </a:lnTo>
                  <a:lnTo>
                    <a:pt x="91821" y="89916"/>
                  </a:lnTo>
                  <a:lnTo>
                    <a:pt x="91726" y="89630"/>
                  </a:lnTo>
                  <a:lnTo>
                    <a:pt x="91726" y="89345"/>
                  </a:lnTo>
                  <a:lnTo>
                    <a:pt x="91726" y="89154"/>
                  </a:lnTo>
                  <a:lnTo>
                    <a:pt x="91726" y="89154"/>
                  </a:lnTo>
                  <a:lnTo>
                    <a:pt x="91630" y="88583"/>
                  </a:lnTo>
                  <a:lnTo>
                    <a:pt x="91726" y="86868"/>
                  </a:lnTo>
                  <a:lnTo>
                    <a:pt x="92107" y="86868"/>
                  </a:lnTo>
                  <a:lnTo>
                    <a:pt x="92869" y="89059"/>
                  </a:lnTo>
                  <a:lnTo>
                    <a:pt x="92964" y="89345"/>
                  </a:lnTo>
                  <a:lnTo>
                    <a:pt x="93535" y="91535"/>
                  </a:lnTo>
                  <a:lnTo>
                    <a:pt x="93535" y="91535"/>
                  </a:lnTo>
                  <a:lnTo>
                    <a:pt x="94488" y="90202"/>
                  </a:lnTo>
                  <a:lnTo>
                    <a:pt x="94107" y="87821"/>
                  </a:lnTo>
                  <a:lnTo>
                    <a:pt x="92964" y="84106"/>
                  </a:lnTo>
                  <a:lnTo>
                    <a:pt x="92773" y="83534"/>
                  </a:lnTo>
                  <a:lnTo>
                    <a:pt x="92773" y="83534"/>
                  </a:lnTo>
                  <a:lnTo>
                    <a:pt x="92678" y="82677"/>
                  </a:lnTo>
                  <a:lnTo>
                    <a:pt x="92583" y="82487"/>
                  </a:lnTo>
                  <a:lnTo>
                    <a:pt x="92202" y="81058"/>
                  </a:lnTo>
                  <a:lnTo>
                    <a:pt x="91821" y="79058"/>
                  </a:lnTo>
                  <a:lnTo>
                    <a:pt x="91250" y="78772"/>
                  </a:lnTo>
                  <a:lnTo>
                    <a:pt x="90488" y="78772"/>
                  </a:lnTo>
                  <a:lnTo>
                    <a:pt x="90202" y="78581"/>
                  </a:lnTo>
                  <a:lnTo>
                    <a:pt x="89821" y="78391"/>
                  </a:lnTo>
                  <a:lnTo>
                    <a:pt x="89535" y="77724"/>
                  </a:lnTo>
                  <a:lnTo>
                    <a:pt x="89535" y="77629"/>
                  </a:lnTo>
                  <a:lnTo>
                    <a:pt x="89249" y="75914"/>
                  </a:lnTo>
                  <a:lnTo>
                    <a:pt x="89249" y="75533"/>
                  </a:lnTo>
                  <a:lnTo>
                    <a:pt x="89821" y="75819"/>
                  </a:lnTo>
                  <a:lnTo>
                    <a:pt x="90488" y="77248"/>
                  </a:lnTo>
                  <a:lnTo>
                    <a:pt x="91154" y="77724"/>
                  </a:lnTo>
                  <a:lnTo>
                    <a:pt x="91154" y="77057"/>
                  </a:lnTo>
                  <a:lnTo>
                    <a:pt x="91154" y="76295"/>
                  </a:lnTo>
                  <a:lnTo>
                    <a:pt x="90297" y="73533"/>
                  </a:lnTo>
                  <a:lnTo>
                    <a:pt x="89916" y="71438"/>
                  </a:lnTo>
                  <a:lnTo>
                    <a:pt x="89440" y="70676"/>
                  </a:lnTo>
                  <a:lnTo>
                    <a:pt x="88868" y="70009"/>
                  </a:lnTo>
                  <a:lnTo>
                    <a:pt x="88201" y="69628"/>
                  </a:lnTo>
                  <a:lnTo>
                    <a:pt x="88201" y="69628"/>
                  </a:lnTo>
                  <a:lnTo>
                    <a:pt x="87630" y="69628"/>
                  </a:lnTo>
                  <a:lnTo>
                    <a:pt x="87058" y="69818"/>
                  </a:lnTo>
                  <a:lnTo>
                    <a:pt x="85630" y="70485"/>
                  </a:lnTo>
                  <a:lnTo>
                    <a:pt x="86201" y="71723"/>
                  </a:lnTo>
                  <a:lnTo>
                    <a:pt x="85344" y="72200"/>
                  </a:lnTo>
                  <a:lnTo>
                    <a:pt x="82963" y="72295"/>
                  </a:lnTo>
                  <a:lnTo>
                    <a:pt x="81820" y="71914"/>
                  </a:lnTo>
                  <a:lnTo>
                    <a:pt x="80963" y="71152"/>
                  </a:lnTo>
                  <a:lnTo>
                    <a:pt x="80296" y="70199"/>
                  </a:lnTo>
                  <a:lnTo>
                    <a:pt x="79534" y="69437"/>
                  </a:lnTo>
                  <a:lnTo>
                    <a:pt x="78486" y="70295"/>
                  </a:lnTo>
                  <a:lnTo>
                    <a:pt x="77629" y="70390"/>
                  </a:lnTo>
                  <a:lnTo>
                    <a:pt x="77438" y="69913"/>
                  </a:lnTo>
                  <a:lnTo>
                    <a:pt x="78105" y="68961"/>
                  </a:lnTo>
                  <a:lnTo>
                    <a:pt x="78962" y="68580"/>
                  </a:lnTo>
                  <a:lnTo>
                    <a:pt x="79915" y="68771"/>
                  </a:lnTo>
                  <a:lnTo>
                    <a:pt x="80867" y="69342"/>
                  </a:lnTo>
                  <a:lnTo>
                    <a:pt x="81439" y="69818"/>
                  </a:lnTo>
                  <a:lnTo>
                    <a:pt x="81725" y="70104"/>
                  </a:lnTo>
                  <a:lnTo>
                    <a:pt x="81725" y="70104"/>
                  </a:lnTo>
                  <a:lnTo>
                    <a:pt x="82105" y="69247"/>
                  </a:lnTo>
                  <a:lnTo>
                    <a:pt x="81915" y="68675"/>
                  </a:lnTo>
                  <a:lnTo>
                    <a:pt x="81534" y="68199"/>
                  </a:lnTo>
                  <a:lnTo>
                    <a:pt x="81439" y="67532"/>
                  </a:lnTo>
                  <a:lnTo>
                    <a:pt x="81820" y="66580"/>
                  </a:lnTo>
                  <a:lnTo>
                    <a:pt x="82391" y="66675"/>
                  </a:lnTo>
                  <a:lnTo>
                    <a:pt x="82391" y="66675"/>
                  </a:lnTo>
                  <a:lnTo>
                    <a:pt x="82772" y="67342"/>
                  </a:lnTo>
                  <a:lnTo>
                    <a:pt x="82486" y="68199"/>
                  </a:lnTo>
                  <a:lnTo>
                    <a:pt x="82486" y="68199"/>
                  </a:lnTo>
                  <a:lnTo>
                    <a:pt x="83820" y="68009"/>
                  </a:lnTo>
                  <a:lnTo>
                    <a:pt x="83629" y="66770"/>
                  </a:lnTo>
                  <a:lnTo>
                    <a:pt x="82486" y="64294"/>
                  </a:lnTo>
                  <a:lnTo>
                    <a:pt x="82486" y="64294"/>
                  </a:lnTo>
                  <a:lnTo>
                    <a:pt x="82296" y="64389"/>
                  </a:lnTo>
                  <a:lnTo>
                    <a:pt x="82201" y="64484"/>
                  </a:lnTo>
                  <a:lnTo>
                    <a:pt x="81820" y="64579"/>
                  </a:lnTo>
                  <a:lnTo>
                    <a:pt x="81439" y="64675"/>
                  </a:lnTo>
                  <a:lnTo>
                    <a:pt x="81439" y="64675"/>
                  </a:lnTo>
                  <a:lnTo>
                    <a:pt x="81915" y="64103"/>
                  </a:lnTo>
                  <a:lnTo>
                    <a:pt x="82486" y="63818"/>
                  </a:lnTo>
                  <a:lnTo>
                    <a:pt x="82867" y="63437"/>
                  </a:lnTo>
                  <a:lnTo>
                    <a:pt x="82867" y="62484"/>
                  </a:lnTo>
                  <a:lnTo>
                    <a:pt x="82391" y="61722"/>
                  </a:lnTo>
                  <a:lnTo>
                    <a:pt x="80963" y="60103"/>
                  </a:lnTo>
                  <a:lnTo>
                    <a:pt x="81153" y="59627"/>
                  </a:lnTo>
                  <a:lnTo>
                    <a:pt x="80677" y="59341"/>
                  </a:lnTo>
                  <a:lnTo>
                    <a:pt x="80677" y="59341"/>
                  </a:lnTo>
                  <a:lnTo>
                    <a:pt x="80391" y="59246"/>
                  </a:lnTo>
                  <a:lnTo>
                    <a:pt x="80200" y="59436"/>
                  </a:lnTo>
                  <a:lnTo>
                    <a:pt x="80105" y="59912"/>
                  </a:lnTo>
                  <a:lnTo>
                    <a:pt x="79343" y="57150"/>
                  </a:lnTo>
                  <a:lnTo>
                    <a:pt x="78676" y="55721"/>
                  </a:lnTo>
                  <a:lnTo>
                    <a:pt x="77343" y="55150"/>
                  </a:lnTo>
                  <a:lnTo>
                    <a:pt x="77343" y="55150"/>
                  </a:lnTo>
                  <a:lnTo>
                    <a:pt x="77057" y="54864"/>
                  </a:lnTo>
                  <a:lnTo>
                    <a:pt x="76771" y="54578"/>
                  </a:lnTo>
                  <a:lnTo>
                    <a:pt x="75629" y="51816"/>
                  </a:lnTo>
                  <a:lnTo>
                    <a:pt x="74867" y="51245"/>
                  </a:lnTo>
                  <a:lnTo>
                    <a:pt x="73914" y="50959"/>
                  </a:lnTo>
                  <a:lnTo>
                    <a:pt x="73247" y="50197"/>
                  </a:lnTo>
                  <a:lnTo>
                    <a:pt x="71533" y="47339"/>
                  </a:lnTo>
                  <a:lnTo>
                    <a:pt x="69628" y="45053"/>
                  </a:lnTo>
                  <a:lnTo>
                    <a:pt x="69628" y="45053"/>
                  </a:lnTo>
                  <a:lnTo>
                    <a:pt x="69247" y="45911"/>
                  </a:lnTo>
                  <a:lnTo>
                    <a:pt x="68675" y="46863"/>
                  </a:lnTo>
                  <a:lnTo>
                    <a:pt x="67913" y="47530"/>
                  </a:lnTo>
                  <a:lnTo>
                    <a:pt x="67056" y="47625"/>
                  </a:lnTo>
                  <a:lnTo>
                    <a:pt x="66199" y="46958"/>
                  </a:lnTo>
                  <a:lnTo>
                    <a:pt x="66199" y="46958"/>
                  </a:lnTo>
                  <a:lnTo>
                    <a:pt x="66675" y="46387"/>
                  </a:lnTo>
                  <a:lnTo>
                    <a:pt x="67246" y="45911"/>
                  </a:lnTo>
                  <a:lnTo>
                    <a:pt x="67246" y="45911"/>
                  </a:lnTo>
                  <a:lnTo>
                    <a:pt x="66580" y="45434"/>
                  </a:lnTo>
                  <a:lnTo>
                    <a:pt x="66580" y="44387"/>
                  </a:lnTo>
                  <a:lnTo>
                    <a:pt x="64675" y="42577"/>
                  </a:lnTo>
                  <a:lnTo>
                    <a:pt x="64484" y="42291"/>
                  </a:lnTo>
                  <a:lnTo>
                    <a:pt x="64103" y="41720"/>
                  </a:lnTo>
                  <a:lnTo>
                    <a:pt x="64960" y="42101"/>
                  </a:lnTo>
                  <a:lnTo>
                    <a:pt x="66389" y="42481"/>
                  </a:lnTo>
                  <a:lnTo>
                    <a:pt x="67056" y="42863"/>
                  </a:lnTo>
                  <a:lnTo>
                    <a:pt x="67627" y="43815"/>
                  </a:lnTo>
                  <a:lnTo>
                    <a:pt x="67723" y="44005"/>
                  </a:lnTo>
                  <a:lnTo>
                    <a:pt x="68199" y="43815"/>
                  </a:lnTo>
                  <a:lnTo>
                    <a:pt x="68485" y="43434"/>
                  </a:lnTo>
                  <a:lnTo>
                    <a:pt x="68485" y="43053"/>
                  </a:lnTo>
                  <a:lnTo>
                    <a:pt x="68389" y="42958"/>
                  </a:lnTo>
                  <a:lnTo>
                    <a:pt x="68294" y="42863"/>
                  </a:lnTo>
                  <a:lnTo>
                    <a:pt x="67246" y="42196"/>
                  </a:lnTo>
                  <a:lnTo>
                    <a:pt x="66294" y="40672"/>
                  </a:lnTo>
                  <a:lnTo>
                    <a:pt x="65532" y="38957"/>
                  </a:lnTo>
                  <a:lnTo>
                    <a:pt x="65532" y="38862"/>
                  </a:lnTo>
                  <a:lnTo>
                    <a:pt x="65246" y="37814"/>
                  </a:lnTo>
                  <a:lnTo>
                    <a:pt x="65246" y="37814"/>
                  </a:lnTo>
                  <a:lnTo>
                    <a:pt x="65056" y="38005"/>
                  </a:lnTo>
                  <a:lnTo>
                    <a:pt x="64865" y="38100"/>
                  </a:lnTo>
                  <a:lnTo>
                    <a:pt x="64675" y="38195"/>
                  </a:lnTo>
                  <a:lnTo>
                    <a:pt x="64484" y="38481"/>
                  </a:lnTo>
                  <a:lnTo>
                    <a:pt x="64103" y="38481"/>
                  </a:lnTo>
                  <a:lnTo>
                    <a:pt x="64008" y="37338"/>
                  </a:lnTo>
                  <a:lnTo>
                    <a:pt x="64008" y="37243"/>
                  </a:lnTo>
                  <a:lnTo>
                    <a:pt x="63246" y="36767"/>
                  </a:lnTo>
                  <a:lnTo>
                    <a:pt x="62389" y="36671"/>
                  </a:lnTo>
                  <a:lnTo>
                    <a:pt x="62008" y="36481"/>
                  </a:lnTo>
                  <a:lnTo>
                    <a:pt x="62293" y="35719"/>
                  </a:lnTo>
                  <a:lnTo>
                    <a:pt x="62960" y="35719"/>
                  </a:lnTo>
                  <a:lnTo>
                    <a:pt x="64103" y="36100"/>
                  </a:lnTo>
                  <a:lnTo>
                    <a:pt x="64484" y="36290"/>
                  </a:lnTo>
                  <a:lnTo>
                    <a:pt x="64484" y="36290"/>
                  </a:lnTo>
                  <a:lnTo>
                    <a:pt x="62484" y="32290"/>
                  </a:lnTo>
                  <a:lnTo>
                    <a:pt x="62008" y="31242"/>
                  </a:lnTo>
                  <a:lnTo>
                    <a:pt x="61436" y="29623"/>
                  </a:lnTo>
                  <a:lnTo>
                    <a:pt x="61055" y="29432"/>
                  </a:lnTo>
                  <a:lnTo>
                    <a:pt x="60293" y="29623"/>
                  </a:lnTo>
                  <a:lnTo>
                    <a:pt x="60198" y="30099"/>
                  </a:lnTo>
                  <a:lnTo>
                    <a:pt x="60198" y="30099"/>
                  </a:lnTo>
                  <a:lnTo>
                    <a:pt x="60484" y="30671"/>
                  </a:lnTo>
                  <a:lnTo>
                    <a:pt x="60865" y="31337"/>
                  </a:lnTo>
                  <a:lnTo>
                    <a:pt x="60865" y="31337"/>
                  </a:lnTo>
                  <a:lnTo>
                    <a:pt x="59817" y="30766"/>
                  </a:lnTo>
                  <a:lnTo>
                    <a:pt x="57055" y="28194"/>
                  </a:lnTo>
                  <a:lnTo>
                    <a:pt x="56959" y="28099"/>
                  </a:lnTo>
                  <a:lnTo>
                    <a:pt x="56769" y="27718"/>
                  </a:lnTo>
                  <a:lnTo>
                    <a:pt x="57150" y="27622"/>
                  </a:lnTo>
                  <a:lnTo>
                    <a:pt x="58102" y="27813"/>
                  </a:lnTo>
                  <a:lnTo>
                    <a:pt x="58102" y="27813"/>
                  </a:lnTo>
                  <a:lnTo>
                    <a:pt x="58388" y="28004"/>
                  </a:lnTo>
                  <a:lnTo>
                    <a:pt x="58960" y="28670"/>
                  </a:lnTo>
                  <a:lnTo>
                    <a:pt x="58960" y="28670"/>
                  </a:lnTo>
                  <a:lnTo>
                    <a:pt x="58960" y="28670"/>
                  </a:lnTo>
                  <a:lnTo>
                    <a:pt x="59341" y="28861"/>
                  </a:lnTo>
                  <a:lnTo>
                    <a:pt x="59341" y="28861"/>
                  </a:lnTo>
                  <a:lnTo>
                    <a:pt x="60007" y="28480"/>
                  </a:lnTo>
                  <a:lnTo>
                    <a:pt x="59246" y="27527"/>
                  </a:lnTo>
                  <a:lnTo>
                    <a:pt x="58102" y="26479"/>
                  </a:lnTo>
                  <a:lnTo>
                    <a:pt x="57531" y="25718"/>
                  </a:lnTo>
                  <a:lnTo>
                    <a:pt x="57150" y="25051"/>
                  </a:lnTo>
                  <a:lnTo>
                    <a:pt x="57055" y="24955"/>
                  </a:lnTo>
                  <a:lnTo>
                    <a:pt x="42481" y="13145"/>
                  </a:lnTo>
                  <a:lnTo>
                    <a:pt x="40386" y="12002"/>
                  </a:lnTo>
                  <a:lnTo>
                    <a:pt x="39338" y="11239"/>
                  </a:lnTo>
                  <a:lnTo>
                    <a:pt x="32480" y="3143"/>
                  </a:lnTo>
                  <a:lnTo>
                    <a:pt x="32004" y="2381"/>
                  </a:lnTo>
                  <a:lnTo>
                    <a:pt x="31528" y="667"/>
                  </a:lnTo>
                  <a:lnTo>
                    <a:pt x="30766" y="191"/>
                  </a:lnTo>
                  <a:lnTo>
                    <a:pt x="29718" y="0"/>
                  </a:lnTo>
                  <a:lnTo>
                    <a:pt x="27527" y="95"/>
                  </a:lnTo>
                  <a:lnTo>
                    <a:pt x="26384" y="286"/>
                  </a:lnTo>
                  <a:lnTo>
                    <a:pt x="26003" y="381"/>
                  </a:lnTo>
                  <a:lnTo>
                    <a:pt x="24860" y="857"/>
                  </a:lnTo>
                  <a:lnTo>
                    <a:pt x="24955" y="1619"/>
                  </a:lnTo>
                  <a:lnTo>
                    <a:pt x="25717" y="2191"/>
                  </a:lnTo>
                  <a:lnTo>
                    <a:pt x="28765" y="2953"/>
                  </a:lnTo>
                  <a:lnTo>
                    <a:pt x="28765" y="2953"/>
                  </a:lnTo>
                  <a:lnTo>
                    <a:pt x="30671" y="4001"/>
                  </a:lnTo>
                  <a:lnTo>
                    <a:pt x="34480" y="8382"/>
                  </a:lnTo>
                  <a:lnTo>
                    <a:pt x="39148" y="12192"/>
                  </a:lnTo>
                  <a:lnTo>
                    <a:pt x="41053" y="13145"/>
                  </a:lnTo>
                  <a:lnTo>
                    <a:pt x="41053" y="13526"/>
                  </a:lnTo>
                  <a:lnTo>
                    <a:pt x="40957" y="13430"/>
                  </a:lnTo>
                  <a:lnTo>
                    <a:pt x="37147" y="11716"/>
                  </a:lnTo>
                  <a:lnTo>
                    <a:pt x="35528" y="10668"/>
                  </a:lnTo>
                  <a:lnTo>
                    <a:pt x="30861" y="5620"/>
                  </a:lnTo>
                  <a:lnTo>
                    <a:pt x="29337" y="4001"/>
                  </a:lnTo>
                  <a:lnTo>
                    <a:pt x="29146" y="3905"/>
                  </a:lnTo>
                  <a:lnTo>
                    <a:pt x="28765" y="3715"/>
                  </a:lnTo>
                  <a:lnTo>
                    <a:pt x="28765" y="3715"/>
                  </a:lnTo>
                  <a:lnTo>
                    <a:pt x="28575" y="3715"/>
                  </a:lnTo>
                  <a:lnTo>
                    <a:pt x="28289" y="3715"/>
                  </a:lnTo>
                  <a:lnTo>
                    <a:pt x="28099" y="3810"/>
                  </a:lnTo>
                  <a:lnTo>
                    <a:pt x="27622" y="3905"/>
                  </a:lnTo>
                  <a:lnTo>
                    <a:pt x="27051" y="3905"/>
                  </a:lnTo>
                  <a:lnTo>
                    <a:pt x="26860" y="3429"/>
                  </a:lnTo>
                  <a:lnTo>
                    <a:pt x="26575" y="3334"/>
                  </a:lnTo>
                  <a:lnTo>
                    <a:pt x="25336" y="3048"/>
                  </a:lnTo>
                  <a:lnTo>
                    <a:pt x="24860" y="2953"/>
                  </a:lnTo>
                  <a:lnTo>
                    <a:pt x="24384" y="2762"/>
                  </a:lnTo>
                  <a:lnTo>
                    <a:pt x="24193" y="2381"/>
                  </a:lnTo>
                  <a:lnTo>
                    <a:pt x="24289" y="1238"/>
                  </a:lnTo>
                  <a:lnTo>
                    <a:pt x="24003" y="571"/>
                  </a:lnTo>
                  <a:lnTo>
                    <a:pt x="23241" y="476"/>
                  </a:lnTo>
                  <a:lnTo>
                    <a:pt x="21050" y="762"/>
                  </a:lnTo>
                  <a:lnTo>
                    <a:pt x="16954" y="381"/>
                  </a:lnTo>
                  <a:lnTo>
                    <a:pt x="16954" y="381"/>
                  </a:lnTo>
                  <a:lnTo>
                    <a:pt x="16002" y="762"/>
                  </a:lnTo>
                  <a:lnTo>
                    <a:pt x="13906" y="2667"/>
                  </a:lnTo>
                  <a:lnTo>
                    <a:pt x="12763" y="3238"/>
                  </a:lnTo>
                  <a:lnTo>
                    <a:pt x="13144" y="3810"/>
                  </a:lnTo>
                  <a:lnTo>
                    <a:pt x="13716" y="4477"/>
                  </a:lnTo>
                  <a:lnTo>
                    <a:pt x="13906" y="4763"/>
                  </a:lnTo>
                  <a:lnTo>
                    <a:pt x="14288" y="5334"/>
                  </a:lnTo>
                  <a:lnTo>
                    <a:pt x="14478" y="6001"/>
                  </a:lnTo>
                  <a:lnTo>
                    <a:pt x="14573" y="6572"/>
                  </a:lnTo>
                  <a:lnTo>
                    <a:pt x="14764" y="7049"/>
                  </a:lnTo>
                  <a:lnTo>
                    <a:pt x="15335" y="7429"/>
                  </a:lnTo>
                  <a:lnTo>
                    <a:pt x="15430" y="7049"/>
                  </a:lnTo>
                  <a:lnTo>
                    <a:pt x="15811" y="7239"/>
                  </a:lnTo>
                  <a:lnTo>
                    <a:pt x="16288" y="7525"/>
                  </a:lnTo>
                  <a:lnTo>
                    <a:pt x="16383" y="7620"/>
                  </a:lnTo>
                  <a:lnTo>
                    <a:pt x="17621" y="8001"/>
                  </a:lnTo>
                  <a:lnTo>
                    <a:pt x="19621" y="9620"/>
                  </a:lnTo>
                  <a:lnTo>
                    <a:pt x="22193" y="11049"/>
                  </a:lnTo>
                  <a:lnTo>
                    <a:pt x="23431" y="11621"/>
                  </a:lnTo>
                  <a:lnTo>
                    <a:pt x="24670" y="11906"/>
                  </a:lnTo>
                  <a:lnTo>
                    <a:pt x="24098" y="11239"/>
                  </a:lnTo>
                  <a:lnTo>
                    <a:pt x="23050" y="10382"/>
                  </a:lnTo>
                  <a:lnTo>
                    <a:pt x="22479" y="9716"/>
                  </a:lnTo>
                  <a:lnTo>
                    <a:pt x="22479" y="9716"/>
                  </a:lnTo>
                  <a:lnTo>
                    <a:pt x="23622" y="10192"/>
                  </a:lnTo>
                  <a:lnTo>
                    <a:pt x="25622" y="11906"/>
                  </a:lnTo>
                  <a:lnTo>
                    <a:pt x="26670" y="12478"/>
                  </a:lnTo>
                  <a:lnTo>
                    <a:pt x="27051" y="12763"/>
                  </a:lnTo>
                  <a:lnTo>
                    <a:pt x="27432" y="12954"/>
                  </a:lnTo>
                  <a:lnTo>
                    <a:pt x="27813" y="12859"/>
                  </a:lnTo>
                  <a:lnTo>
                    <a:pt x="28194" y="12192"/>
                  </a:lnTo>
                  <a:lnTo>
                    <a:pt x="27813" y="11621"/>
                  </a:lnTo>
                  <a:lnTo>
                    <a:pt x="27242" y="11239"/>
                  </a:lnTo>
                  <a:lnTo>
                    <a:pt x="26860" y="10859"/>
                  </a:lnTo>
                  <a:lnTo>
                    <a:pt x="26765" y="9525"/>
                  </a:lnTo>
                  <a:lnTo>
                    <a:pt x="27432" y="9525"/>
                  </a:lnTo>
                  <a:lnTo>
                    <a:pt x="28384" y="10096"/>
                  </a:lnTo>
                  <a:lnTo>
                    <a:pt x="31051" y="11239"/>
                  </a:lnTo>
                  <a:lnTo>
                    <a:pt x="31623" y="11525"/>
                  </a:lnTo>
                  <a:lnTo>
                    <a:pt x="31623" y="11525"/>
                  </a:lnTo>
                  <a:lnTo>
                    <a:pt x="33242" y="12573"/>
                  </a:lnTo>
                  <a:lnTo>
                    <a:pt x="36957" y="15812"/>
                  </a:lnTo>
                  <a:lnTo>
                    <a:pt x="37433" y="16002"/>
                  </a:lnTo>
                  <a:lnTo>
                    <a:pt x="39148" y="16002"/>
                  </a:lnTo>
                  <a:lnTo>
                    <a:pt x="39433" y="16002"/>
                  </a:lnTo>
                  <a:lnTo>
                    <a:pt x="40100" y="16478"/>
                  </a:lnTo>
                  <a:lnTo>
                    <a:pt x="40291" y="16383"/>
                  </a:lnTo>
                  <a:lnTo>
                    <a:pt x="40386" y="16193"/>
                  </a:lnTo>
                  <a:lnTo>
                    <a:pt x="40481" y="16097"/>
                  </a:lnTo>
                  <a:lnTo>
                    <a:pt x="40862" y="15907"/>
                  </a:lnTo>
                  <a:lnTo>
                    <a:pt x="41529" y="15907"/>
                  </a:lnTo>
                  <a:lnTo>
                    <a:pt x="42005" y="15907"/>
                  </a:lnTo>
                  <a:lnTo>
                    <a:pt x="42386" y="16002"/>
                  </a:lnTo>
                  <a:lnTo>
                    <a:pt x="42767" y="16193"/>
                  </a:lnTo>
                  <a:lnTo>
                    <a:pt x="43720" y="16954"/>
                  </a:lnTo>
                  <a:lnTo>
                    <a:pt x="43910" y="17050"/>
                  </a:lnTo>
                  <a:lnTo>
                    <a:pt x="44101" y="17145"/>
                  </a:lnTo>
                  <a:lnTo>
                    <a:pt x="45244" y="17431"/>
                  </a:lnTo>
                  <a:lnTo>
                    <a:pt x="46482" y="18002"/>
                  </a:lnTo>
                  <a:lnTo>
                    <a:pt x="50101" y="20479"/>
                  </a:lnTo>
                  <a:lnTo>
                    <a:pt x="50101" y="20479"/>
                  </a:lnTo>
                  <a:lnTo>
                    <a:pt x="47625" y="20003"/>
                  </a:lnTo>
                  <a:lnTo>
                    <a:pt x="44291" y="18479"/>
                  </a:lnTo>
                  <a:lnTo>
                    <a:pt x="41529" y="17717"/>
                  </a:lnTo>
                  <a:lnTo>
                    <a:pt x="40291" y="17621"/>
                  </a:lnTo>
                  <a:lnTo>
                    <a:pt x="35528" y="19526"/>
                  </a:lnTo>
                  <a:lnTo>
                    <a:pt x="32956" y="20193"/>
                  </a:lnTo>
                  <a:lnTo>
                    <a:pt x="31813" y="19431"/>
                  </a:lnTo>
                  <a:lnTo>
                    <a:pt x="31813" y="19431"/>
                  </a:lnTo>
                  <a:lnTo>
                    <a:pt x="32099" y="19050"/>
                  </a:lnTo>
                  <a:lnTo>
                    <a:pt x="31909" y="18669"/>
                  </a:lnTo>
                  <a:lnTo>
                    <a:pt x="31813" y="18288"/>
                  </a:lnTo>
                  <a:lnTo>
                    <a:pt x="32480" y="18002"/>
                  </a:lnTo>
                  <a:lnTo>
                    <a:pt x="32480" y="18002"/>
                  </a:lnTo>
                  <a:lnTo>
                    <a:pt x="32194" y="17431"/>
                  </a:lnTo>
                  <a:lnTo>
                    <a:pt x="30956" y="16383"/>
                  </a:lnTo>
                  <a:lnTo>
                    <a:pt x="30194" y="15907"/>
                  </a:lnTo>
                  <a:lnTo>
                    <a:pt x="27146" y="15145"/>
                  </a:lnTo>
                  <a:lnTo>
                    <a:pt x="24003" y="13335"/>
                  </a:lnTo>
                  <a:lnTo>
                    <a:pt x="22384" y="12668"/>
                  </a:lnTo>
                  <a:lnTo>
                    <a:pt x="20669" y="12573"/>
                  </a:lnTo>
                  <a:lnTo>
                    <a:pt x="21431" y="13526"/>
                  </a:lnTo>
                  <a:lnTo>
                    <a:pt x="25336" y="15812"/>
                  </a:lnTo>
                  <a:lnTo>
                    <a:pt x="26384" y="16574"/>
                  </a:lnTo>
                  <a:lnTo>
                    <a:pt x="27146" y="17336"/>
                  </a:lnTo>
                  <a:lnTo>
                    <a:pt x="27432" y="17717"/>
                  </a:lnTo>
                  <a:lnTo>
                    <a:pt x="27718" y="18097"/>
                  </a:lnTo>
                  <a:lnTo>
                    <a:pt x="28194" y="19050"/>
                  </a:lnTo>
                  <a:lnTo>
                    <a:pt x="27622" y="19145"/>
                  </a:lnTo>
                  <a:lnTo>
                    <a:pt x="27146" y="19336"/>
                  </a:lnTo>
                  <a:lnTo>
                    <a:pt x="26765" y="19526"/>
                  </a:lnTo>
                  <a:lnTo>
                    <a:pt x="26575" y="19717"/>
                  </a:lnTo>
                  <a:lnTo>
                    <a:pt x="26479" y="19812"/>
                  </a:lnTo>
                  <a:lnTo>
                    <a:pt x="25336" y="21336"/>
                  </a:lnTo>
                  <a:lnTo>
                    <a:pt x="24860" y="21622"/>
                  </a:lnTo>
                  <a:lnTo>
                    <a:pt x="23813" y="21812"/>
                  </a:lnTo>
                  <a:lnTo>
                    <a:pt x="22479" y="22193"/>
                  </a:lnTo>
                  <a:lnTo>
                    <a:pt x="21336" y="22765"/>
                  </a:lnTo>
                  <a:lnTo>
                    <a:pt x="20669" y="23431"/>
                  </a:lnTo>
                  <a:lnTo>
                    <a:pt x="20669" y="24098"/>
                  </a:lnTo>
                  <a:lnTo>
                    <a:pt x="20955" y="25337"/>
                  </a:lnTo>
                  <a:lnTo>
                    <a:pt x="21050" y="25527"/>
                  </a:lnTo>
                  <a:lnTo>
                    <a:pt x="21431" y="26575"/>
                  </a:lnTo>
                  <a:lnTo>
                    <a:pt x="22003" y="27051"/>
                  </a:lnTo>
                  <a:lnTo>
                    <a:pt x="23431" y="27813"/>
                  </a:lnTo>
                  <a:lnTo>
                    <a:pt x="24003" y="27908"/>
                  </a:lnTo>
                  <a:lnTo>
                    <a:pt x="24003" y="27908"/>
                  </a:lnTo>
                  <a:lnTo>
                    <a:pt x="24098" y="28194"/>
                  </a:lnTo>
                  <a:lnTo>
                    <a:pt x="24003" y="28670"/>
                  </a:lnTo>
                  <a:lnTo>
                    <a:pt x="24003" y="31718"/>
                  </a:lnTo>
                  <a:lnTo>
                    <a:pt x="23717" y="33052"/>
                  </a:lnTo>
                  <a:lnTo>
                    <a:pt x="23527" y="33719"/>
                  </a:lnTo>
                  <a:lnTo>
                    <a:pt x="23431" y="34004"/>
                  </a:lnTo>
                  <a:lnTo>
                    <a:pt x="21717" y="38386"/>
                  </a:lnTo>
                  <a:lnTo>
                    <a:pt x="21336" y="40196"/>
                  </a:lnTo>
                  <a:lnTo>
                    <a:pt x="20669" y="41529"/>
                  </a:lnTo>
                  <a:lnTo>
                    <a:pt x="20288" y="42863"/>
                  </a:lnTo>
                  <a:lnTo>
                    <a:pt x="19621" y="43434"/>
                  </a:lnTo>
                  <a:lnTo>
                    <a:pt x="18002" y="44196"/>
                  </a:lnTo>
                  <a:lnTo>
                    <a:pt x="14954" y="46958"/>
                  </a:lnTo>
                  <a:lnTo>
                    <a:pt x="14478" y="47054"/>
                  </a:lnTo>
                  <a:lnTo>
                    <a:pt x="13811" y="47149"/>
                  </a:lnTo>
                  <a:lnTo>
                    <a:pt x="13335" y="47435"/>
                  </a:lnTo>
                  <a:lnTo>
                    <a:pt x="13525" y="48006"/>
                  </a:lnTo>
                  <a:lnTo>
                    <a:pt x="13811" y="48482"/>
                  </a:lnTo>
                  <a:lnTo>
                    <a:pt x="14002" y="49149"/>
                  </a:lnTo>
                  <a:lnTo>
                    <a:pt x="14097" y="50387"/>
                  </a:lnTo>
                  <a:lnTo>
                    <a:pt x="14097" y="50483"/>
                  </a:lnTo>
                  <a:lnTo>
                    <a:pt x="14002" y="54197"/>
                  </a:lnTo>
                  <a:lnTo>
                    <a:pt x="13906" y="54769"/>
                  </a:lnTo>
                  <a:lnTo>
                    <a:pt x="15145" y="58007"/>
                  </a:lnTo>
                  <a:lnTo>
                    <a:pt x="14668" y="63151"/>
                  </a:lnTo>
                  <a:lnTo>
                    <a:pt x="14192" y="64199"/>
                  </a:lnTo>
                  <a:lnTo>
                    <a:pt x="14097" y="64675"/>
                  </a:lnTo>
                  <a:lnTo>
                    <a:pt x="14097" y="64675"/>
                  </a:lnTo>
                  <a:lnTo>
                    <a:pt x="14002" y="64770"/>
                  </a:lnTo>
                  <a:lnTo>
                    <a:pt x="13430" y="66389"/>
                  </a:lnTo>
                  <a:lnTo>
                    <a:pt x="13335" y="66675"/>
                  </a:lnTo>
                  <a:lnTo>
                    <a:pt x="12668" y="67437"/>
                  </a:lnTo>
                  <a:lnTo>
                    <a:pt x="11811" y="68009"/>
                  </a:lnTo>
                  <a:lnTo>
                    <a:pt x="11049" y="68675"/>
                  </a:lnTo>
                  <a:lnTo>
                    <a:pt x="10763" y="69723"/>
                  </a:lnTo>
                  <a:lnTo>
                    <a:pt x="10763" y="71914"/>
                  </a:lnTo>
                  <a:lnTo>
                    <a:pt x="10668" y="72676"/>
                  </a:lnTo>
                  <a:lnTo>
                    <a:pt x="10382" y="73057"/>
                  </a:lnTo>
                  <a:lnTo>
                    <a:pt x="10001" y="73343"/>
                  </a:lnTo>
                  <a:lnTo>
                    <a:pt x="9715" y="73914"/>
                  </a:lnTo>
                  <a:lnTo>
                    <a:pt x="9239" y="79058"/>
                  </a:lnTo>
                  <a:lnTo>
                    <a:pt x="8763" y="81248"/>
                  </a:lnTo>
                  <a:lnTo>
                    <a:pt x="8668" y="82391"/>
                  </a:lnTo>
                  <a:lnTo>
                    <a:pt x="8477" y="82963"/>
                  </a:lnTo>
                  <a:lnTo>
                    <a:pt x="7810" y="83820"/>
                  </a:lnTo>
                  <a:lnTo>
                    <a:pt x="7525" y="84296"/>
                  </a:lnTo>
                  <a:lnTo>
                    <a:pt x="7429" y="84868"/>
                  </a:lnTo>
                  <a:lnTo>
                    <a:pt x="7525" y="85058"/>
                  </a:lnTo>
                  <a:lnTo>
                    <a:pt x="7620" y="85154"/>
                  </a:lnTo>
                  <a:lnTo>
                    <a:pt x="7715" y="85249"/>
                  </a:lnTo>
                  <a:lnTo>
                    <a:pt x="7906" y="85630"/>
                  </a:lnTo>
                  <a:lnTo>
                    <a:pt x="7906" y="85725"/>
                  </a:lnTo>
                  <a:lnTo>
                    <a:pt x="7906" y="85725"/>
                  </a:lnTo>
                  <a:lnTo>
                    <a:pt x="7906" y="86201"/>
                  </a:lnTo>
                  <a:lnTo>
                    <a:pt x="7810" y="87344"/>
                  </a:lnTo>
                  <a:lnTo>
                    <a:pt x="7810" y="88011"/>
                  </a:lnTo>
                  <a:lnTo>
                    <a:pt x="8001" y="88392"/>
                  </a:lnTo>
                  <a:lnTo>
                    <a:pt x="8287" y="88773"/>
                  </a:lnTo>
                  <a:lnTo>
                    <a:pt x="8477" y="89249"/>
                  </a:lnTo>
                  <a:lnTo>
                    <a:pt x="8572" y="89821"/>
                  </a:lnTo>
                  <a:lnTo>
                    <a:pt x="6763" y="93154"/>
                  </a:lnTo>
                  <a:lnTo>
                    <a:pt x="6953" y="93726"/>
                  </a:lnTo>
                  <a:lnTo>
                    <a:pt x="7525" y="94107"/>
                  </a:lnTo>
                  <a:lnTo>
                    <a:pt x="8001" y="94679"/>
                  </a:lnTo>
                  <a:lnTo>
                    <a:pt x="8192" y="94869"/>
                  </a:lnTo>
                  <a:lnTo>
                    <a:pt x="8382" y="95155"/>
                  </a:lnTo>
                  <a:lnTo>
                    <a:pt x="8763" y="95917"/>
                  </a:lnTo>
                  <a:lnTo>
                    <a:pt x="8954" y="96869"/>
                  </a:lnTo>
                  <a:lnTo>
                    <a:pt x="7715" y="97727"/>
                  </a:lnTo>
                  <a:lnTo>
                    <a:pt x="5239" y="97536"/>
                  </a:lnTo>
                  <a:lnTo>
                    <a:pt x="3524" y="96298"/>
                  </a:lnTo>
                  <a:lnTo>
                    <a:pt x="4572" y="94107"/>
                  </a:lnTo>
                  <a:lnTo>
                    <a:pt x="4286" y="93821"/>
                  </a:lnTo>
                  <a:lnTo>
                    <a:pt x="3334" y="92774"/>
                  </a:lnTo>
                  <a:lnTo>
                    <a:pt x="3238" y="91726"/>
                  </a:lnTo>
                  <a:lnTo>
                    <a:pt x="3238" y="91250"/>
                  </a:lnTo>
                  <a:lnTo>
                    <a:pt x="4096" y="88392"/>
                  </a:lnTo>
                  <a:lnTo>
                    <a:pt x="4096" y="88011"/>
                  </a:lnTo>
                  <a:lnTo>
                    <a:pt x="4096" y="86773"/>
                  </a:lnTo>
                  <a:lnTo>
                    <a:pt x="4191" y="86201"/>
                  </a:lnTo>
                  <a:lnTo>
                    <a:pt x="4381" y="86011"/>
                  </a:lnTo>
                  <a:lnTo>
                    <a:pt x="4667" y="86011"/>
                  </a:lnTo>
                  <a:lnTo>
                    <a:pt x="4858" y="85820"/>
                  </a:lnTo>
                  <a:lnTo>
                    <a:pt x="5429" y="84772"/>
                  </a:lnTo>
                  <a:lnTo>
                    <a:pt x="5905" y="83344"/>
                  </a:lnTo>
                  <a:lnTo>
                    <a:pt x="5239" y="83344"/>
                  </a:lnTo>
                  <a:lnTo>
                    <a:pt x="4763" y="83153"/>
                  </a:lnTo>
                  <a:lnTo>
                    <a:pt x="4381" y="82772"/>
                  </a:lnTo>
                  <a:lnTo>
                    <a:pt x="4286" y="82677"/>
                  </a:lnTo>
                  <a:lnTo>
                    <a:pt x="4096" y="82296"/>
                  </a:lnTo>
                  <a:lnTo>
                    <a:pt x="5048" y="80581"/>
                  </a:lnTo>
                  <a:lnTo>
                    <a:pt x="5810" y="78772"/>
                  </a:lnTo>
                  <a:lnTo>
                    <a:pt x="5810" y="78772"/>
                  </a:lnTo>
                  <a:lnTo>
                    <a:pt x="4286" y="81248"/>
                  </a:lnTo>
                  <a:lnTo>
                    <a:pt x="4000" y="81915"/>
                  </a:lnTo>
                  <a:lnTo>
                    <a:pt x="3810" y="82963"/>
                  </a:lnTo>
                  <a:lnTo>
                    <a:pt x="3238" y="84201"/>
                  </a:lnTo>
                  <a:lnTo>
                    <a:pt x="2381" y="85249"/>
                  </a:lnTo>
                  <a:lnTo>
                    <a:pt x="1524" y="85820"/>
                  </a:lnTo>
                  <a:lnTo>
                    <a:pt x="1810" y="86773"/>
                  </a:lnTo>
                  <a:lnTo>
                    <a:pt x="2096" y="89916"/>
                  </a:lnTo>
                  <a:lnTo>
                    <a:pt x="1905" y="90869"/>
                  </a:lnTo>
                  <a:lnTo>
                    <a:pt x="1810" y="90678"/>
                  </a:lnTo>
                  <a:lnTo>
                    <a:pt x="1810" y="90583"/>
                  </a:lnTo>
                  <a:lnTo>
                    <a:pt x="1810" y="90583"/>
                  </a:lnTo>
                  <a:lnTo>
                    <a:pt x="1810" y="90583"/>
                  </a:lnTo>
                  <a:lnTo>
                    <a:pt x="1619" y="90488"/>
                  </a:lnTo>
                  <a:lnTo>
                    <a:pt x="1619" y="92202"/>
                  </a:lnTo>
                  <a:lnTo>
                    <a:pt x="2953" y="98203"/>
                  </a:lnTo>
                  <a:lnTo>
                    <a:pt x="3810" y="100394"/>
                  </a:lnTo>
                  <a:lnTo>
                    <a:pt x="4381" y="103156"/>
                  </a:lnTo>
                  <a:lnTo>
                    <a:pt x="5048" y="104489"/>
                  </a:lnTo>
                  <a:lnTo>
                    <a:pt x="5143" y="105156"/>
                  </a:lnTo>
                  <a:lnTo>
                    <a:pt x="6382" y="111062"/>
                  </a:lnTo>
                  <a:lnTo>
                    <a:pt x="6382" y="112967"/>
                  </a:lnTo>
                  <a:lnTo>
                    <a:pt x="6477" y="113443"/>
                  </a:lnTo>
                  <a:lnTo>
                    <a:pt x="6572" y="113919"/>
                  </a:lnTo>
                  <a:lnTo>
                    <a:pt x="6953" y="114681"/>
                  </a:lnTo>
                  <a:lnTo>
                    <a:pt x="7239" y="115443"/>
                  </a:lnTo>
                  <a:lnTo>
                    <a:pt x="7144" y="115919"/>
                  </a:lnTo>
                  <a:lnTo>
                    <a:pt x="7048" y="116396"/>
                  </a:lnTo>
                  <a:lnTo>
                    <a:pt x="6763" y="117443"/>
                  </a:lnTo>
                  <a:lnTo>
                    <a:pt x="6667" y="118396"/>
                  </a:lnTo>
                  <a:lnTo>
                    <a:pt x="6286" y="118110"/>
                  </a:lnTo>
                  <a:lnTo>
                    <a:pt x="6096" y="118110"/>
                  </a:lnTo>
                  <a:lnTo>
                    <a:pt x="5905" y="118301"/>
                  </a:lnTo>
                  <a:lnTo>
                    <a:pt x="6191" y="118967"/>
                  </a:lnTo>
                  <a:lnTo>
                    <a:pt x="8763" y="137827"/>
                  </a:lnTo>
                  <a:lnTo>
                    <a:pt x="8668" y="138208"/>
                  </a:lnTo>
                  <a:lnTo>
                    <a:pt x="8477" y="138589"/>
                  </a:lnTo>
                  <a:lnTo>
                    <a:pt x="8382" y="138970"/>
                  </a:lnTo>
                  <a:lnTo>
                    <a:pt x="8572" y="139351"/>
                  </a:lnTo>
                  <a:lnTo>
                    <a:pt x="8572" y="139446"/>
                  </a:lnTo>
                  <a:lnTo>
                    <a:pt x="8858" y="139637"/>
                  </a:lnTo>
                  <a:lnTo>
                    <a:pt x="9525" y="139827"/>
                  </a:lnTo>
                  <a:lnTo>
                    <a:pt x="9811" y="140018"/>
                  </a:lnTo>
                  <a:lnTo>
                    <a:pt x="10096" y="140589"/>
                  </a:lnTo>
                  <a:lnTo>
                    <a:pt x="10192" y="141256"/>
                  </a:lnTo>
                  <a:lnTo>
                    <a:pt x="10192" y="141256"/>
                  </a:lnTo>
                  <a:lnTo>
                    <a:pt x="10192" y="142875"/>
                  </a:lnTo>
                  <a:lnTo>
                    <a:pt x="10192" y="142875"/>
                  </a:lnTo>
                  <a:lnTo>
                    <a:pt x="10192" y="142875"/>
                  </a:lnTo>
                  <a:lnTo>
                    <a:pt x="10192" y="142875"/>
                  </a:lnTo>
                  <a:lnTo>
                    <a:pt x="10096" y="142875"/>
                  </a:lnTo>
                  <a:lnTo>
                    <a:pt x="9906" y="143066"/>
                  </a:lnTo>
                  <a:lnTo>
                    <a:pt x="9811" y="143542"/>
                  </a:lnTo>
                  <a:lnTo>
                    <a:pt x="9525" y="143542"/>
                  </a:lnTo>
                  <a:lnTo>
                    <a:pt x="9239" y="143161"/>
                  </a:lnTo>
                  <a:lnTo>
                    <a:pt x="8763" y="141351"/>
                  </a:lnTo>
                  <a:lnTo>
                    <a:pt x="8477" y="140875"/>
                  </a:lnTo>
                  <a:lnTo>
                    <a:pt x="8192" y="140494"/>
                  </a:lnTo>
                  <a:lnTo>
                    <a:pt x="8001" y="140018"/>
                  </a:lnTo>
                  <a:lnTo>
                    <a:pt x="8001" y="139255"/>
                  </a:lnTo>
                  <a:lnTo>
                    <a:pt x="7620" y="140589"/>
                  </a:lnTo>
                  <a:lnTo>
                    <a:pt x="10096" y="149543"/>
                  </a:lnTo>
                  <a:lnTo>
                    <a:pt x="10096" y="149543"/>
                  </a:lnTo>
                  <a:lnTo>
                    <a:pt x="10096" y="150114"/>
                  </a:lnTo>
                  <a:lnTo>
                    <a:pt x="10001" y="150686"/>
                  </a:lnTo>
                  <a:lnTo>
                    <a:pt x="9525" y="151924"/>
                  </a:lnTo>
                  <a:lnTo>
                    <a:pt x="9430" y="152114"/>
                  </a:lnTo>
                  <a:lnTo>
                    <a:pt x="9430" y="155924"/>
                  </a:lnTo>
                  <a:lnTo>
                    <a:pt x="9525" y="156305"/>
                  </a:lnTo>
                  <a:lnTo>
                    <a:pt x="10287" y="160306"/>
                  </a:lnTo>
                  <a:lnTo>
                    <a:pt x="14764" y="171831"/>
                  </a:lnTo>
                  <a:lnTo>
                    <a:pt x="15907" y="174593"/>
                  </a:lnTo>
                  <a:lnTo>
                    <a:pt x="15907" y="174784"/>
                  </a:lnTo>
                  <a:lnTo>
                    <a:pt x="16288" y="177546"/>
                  </a:lnTo>
                  <a:lnTo>
                    <a:pt x="16192" y="177546"/>
                  </a:lnTo>
                  <a:lnTo>
                    <a:pt x="16192" y="177546"/>
                  </a:lnTo>
                  <a:lnTo>
                    <a:pt x="15907" y="177546"/>
                  </a:lnTo>
                  <a:lnTo>
                    <a:pt x="15621" y="177641"/>
                  </a:lnTo>
                  <a:lnTo>
                    <a:pt x="15526" y="177927"/>
                  </a:lnTo>
                  <a:lnTo>
                    <a:pt x="15716" y="178213"/>
                  </a:lnTo>
                  <a:lnTo>
                    <a:pt x="15907" y="178403"/>
                  </a:lnTo>
                  <a:lnTo>
                    <a:pt x="16097" y="178499"/>
                  </a:lnTo>
                  <a:lnTo>
                    <a:pt x="16192" y="178594"/>
                  </a:lnTo>
                  <a:lnTo>
                    <a:pt x="16383" y="179451"/>
                  </a:lnTo>
                  <a:lnTo>
                    <a:pt x="16954" y="181928"/>
                  </a:lnTo>
                  <a:lnTo>
                    <a:pt x="17907" y="183642"/>
                  </a:lnTo>
                  <a:lnTo>
                    <a:pt x="18383" y="186119"/>
                  </a:lnTo>
                  <a:lnTo>
                    <a:pt x="18859" y="186976"/>
                  </a:lnTo>
                  <a:lnTo>
                    <a:pt x="18955" y="187262"/>
                  </a:lnTo>
                  <a:lnTo>
                    <a:pt x="18955" y="187262"/>
                  </a:lnTo>
                  <a:lnTo>
                    <a:pt x="18955" y="187738"/>
                  </a:lnTo>
                  <a:lnTo>
                    <a:pt x="18955" y="188214"/>
                  </a:lnTo>
                  <a:lnTo>
                    <a:pt x="18955" y="188214"/>
                  </a:lnTo>
                  <a:lnTo>
                    <a:pt x="19050" y="188690"/>
                  </a:lnTo>
                  <a:lnTo>
                    <a:pt x="21526" y="193834"/>
                  </a:lnTo>
                  <a:lnTo>
                    <a:pt x="22003" y="194501"/>
                  </a:lnTo>
                  <a:lnTo>
                    <a:pt x="22193" y="194691"/>
                  </a:lnTo>
                  <a:lnTo>
                    <a:pt x="22288" y="194881"/>
                  </a:lnTo>
                  <a:lnTo>
                    <a:pt x="22288" y="195358"/>
                  </a:lnTo>
                  <a:lnTo>
                    <a:pt x="22288" y="195358"/>
                  </a:lnTo>
                  <a:lnTo>
                    <a:pt x="22384" y="195548"/>
                  </a:lnTo>
                  <a:lnTo>
                    <a:pt x="22479" y="195739"/>
                  </a:lnTo>
                  <a:lnTo>
                    <a:pt x="22479" y="195739"/>
                  </a:lnTo>
                  <a:lnTo>
                    <a:pt x="22479" y="195739"/>
                  </a:lnTo>
                  <a:lnTo>
                    <a:pt x="22860" y="196025"/>
                  </a:lnTo>
                  <a:lnTo>
                    <a:pt x="27146" y="200501"/>
                  </a:lnTo>
                  <a:lnTo>
                    <a:pt x="28099" y="201263"/>
                  </a:lnTo>
                  <a:lnTo>
                    <a:pt x="28480" y="200882"/>
                  </a:lnTo>
                  <a:lnTo>
                    <a:pt x="28480" y="200882"/>
                  </a:lnTo>
                  <a:lnTo>
                    <a:pt x="28956" y="201168"/>
                  </a:lnTo>
                  <a:lnTo>
                    <a:pt x="29242" y="201263"/>
                  </a:lnTo>
                  <a:lnTo>
                    <a:pt x="30385" y="202216"/>
                  </a:lnTo>
                  <a:lnTo>
                    <a:pt x="31051" y="202311"/>
                  </a:lnTo>
                  <a:lnTo>
                    <a:pt x="32004" y="202502"/>
                  </a:lnTo>
                  <a:lnTo>
                    <a:pt x="34290" y="203263"/>
                  </a:lnTo>
                  <a:lnTo>
                    <a:pt x="34671" y="203359"/>
                  </a:lnTo>
                  <a:lnTo>
                    <a:pt x="34671" y="203359"/>
                  </a:lnTo>
                  <a:lnTo>
                    <a:pt x="34671" y="203359"/>
                  </a:lnTo>
                  <a:lnTo>
                    <a:pt x="34861" y="203454"/>
                  </a:lnTo>
                  <a:lnTo>
                    <a:pt x="35242" y="203930"/>
                  </a:lnTo>
                  <a:lnTo>
                    <a:pt x="35338" y="204026"/>
                  </a:lnTo>
                  <a:lnTo>
                    <a:pt x="35433" y="204121"/>
                  </a:lnTo>
                  <a:lnTo>
                    <a:pt x="35719" y="204121"/>
                  </a:lnTo>
                  <a:lnTo>
                    <a:pt x="35909" y="203930"/>
                  </a:lnTo>
                  <a:lnTo>
                    <a:pt x="36100" y="203740"/>
                  </a:lnTo>
                  <a:lnTo>
                    <a:pt x="36385" y="203645"/>
                  </a:lnTo>
                  <a:lnTo>
                    <a:pt x="36767" y="203740"/>
                  </a:lnTo>
                  <a:lnTo>
                    <a:pt x="36957" y="204026"/>
                  </a:lnTo>
                  <a:lnTo>
                    <a:pt x="37147" y="204311"/>
                  </a:lnTo>
                  <a:lnTo>
                    <a:pt x="37433" y="204406"/>
                  </a:lnTo>
                  <a:lnTo>
                    <a:pt x="37814" y="204406"/>
                  </a:lnTo>
                  <a:lnTo>
                    <a:pt x="39243" y="204597"/>
                  </a:lnTo>
                  <a:lnTo>
                    <a:pt x="40005" y="204502"/>
                  </a:lnTo>
                  <a:lnTo>
                    <a:pt x="40862" y="204026"/>
                  </a:lnTo>
                  <a:lnTo>
                    <a:pt x="40862" y="204026"/>
                  </a:lnTo>
                  <a:lnTo>
                    <a:pt x="41053" y="204311"/>
                  </a:lnTo>
                  <a:lnTo>
                    <a:pt x="41243" y="204692"/>
                  </a:lnTo>
                  <a:lnTo>
                    <a:pt x="41529" y="205264"/>
                  </a:lnTo>
                  <a:lnTo>
                    <a:pt x="42005" y="205740"/>
                  </a:lnTo>
                  <a:lnTo>
                    <a:pt x="42863" y="205930"/>
                  </a:lnTo>
                  <a:lnTo>
                    <a:pt x="45910" y="205550"/>
                  </a:lnTo>
                  <a:lnTo>
                    <a:pt x="46292" y="205645"/>
                  </a:lnTo>
                  <a:lnTo>
                    <a:pt x="46863" y="205835"/>
                  </a:lnTo>
                  <a:lnTo>
                    <a:pt x="47815" y="206312"/>
                  </a:lnTo>
                  <a:lnTo>
                    <a:pt x="48673" y="206693"/>
                  </a:lnTo>
                  <a:lnTo>
                    <a:pt x="49054" y="206597"/>
                  </a:lnTo>
                  <a:lnTo>
                    <a:pt x="49435" y="206502"/>
                  </a:lnTo>
                  <a:lnTo>
                    <a:pt x="50673" y="205550"/>
                  </a:lnTo>
                  <a:lnTo>
                    <a:pt x="51435" y="205169"/>
                  </a:lnTo>
                  <a:lnTo>
                    <a:pt x="52102" y="204883"/>
                  </a:lnTo>
                  <a:lnTo>
                    <a:pt x="52959" y="204788"/>
                  </a:lnTo>
                  <a:lnTo>
                    <a:pt x="52959" y="204788"/>
                  </a:lnTo>
                  <a:lnTo>
                    <a:pt x="55150" y="204883"/>
                  </a:lnTo>
                  <a:lnTo>
                    <a:pt x="56102" y="203835"/>
                  </a:lnTo>
                  <a:lnTo>
                    <a:pt x="58102" y="202311"/>
                  </a:lnTo>
                  <a:lnTo>
                    <a:pt x="60103" y="200787"/>
                  </a:lnTo>
                  <a:lnTo>
                    <a:pt x="60579" y="200596"/>
                  </a:lnTo>
                  <a:lnTo>
                    <a:pt x="61436" y="200216"/>
                  </a:lnTo>
                  <a:lnTo>
                    <a:pt x="62865" y="200501"/>
                  </a:lnTo>
                  <a:lnTo>
                    <a:pt x="63627" y="199358"/>
                  </a:lnTo>
                  <a:lnTo>
                    <a:pt x="64960" y="198882"/>
                  </a:lnTo>
                  <a:lnTo>
                    <a:pt x="67913" y="198311"/>
                  </a:lnTo>
                  <a:lnTo>
                    <a:pt x="70580" y="197358"/>
                  </a:lnTo>
                  <a:lnTo>
                    <a:pt x="76105" y="196215"/>
                  </a:lnTo>
                  <a:lnTo>
                    <a:pt x="77248" y="195739"/>
                  </a:lnTo>
                  <a:lnTo>
                    <a:pt x="78391" y="195072"/>
                  </a:lnTo>
                  <a:lnTo>
                    <a:pt x="78962" y="194786"/>
                  </a:lnTo>
                  <a:lnTo>
                    <a:pt x="79438" y="194691"/>
                  </a:lnTo>
                  <a:lnTo>
                    <a:pt x="79724" y="194310"/>
                  </a:lnTo>
                  <a:lnTo>
                    <a:pt x="79819" y="193453"/>
                  </a:lnTo>
                  <a:lnTo>
                    <a:pt x="80010" y="193072"/>
                  </a:lnTo>
                  <a:lnTo>
                    <a:pt x="80296" y="192977"/>
                  </a:lnTo>
                  <a:lnTo>
                    <a:pt x="80391" y="192977"/>
                  </a:lnTo>
                  <a:lnTo>
                    <a:pt x="80391" y="192977"/>
                  </a:lnTo>
                  <a:lnTo>
                    <a:pt x="80772" y="193262"/>
                  </a:lnTo>
                  <a:lnTo>
                    <a:pt x="80772" y="193262"/>
                  </a:lnTo>
                  <a:lnTo>
                    <a:pt x="80867" y="194024"/>
                  </a:lnTo>
                  <a:lnTo>
                    <a:pt x="80867" y="194024"/>
                  </a:lnTo>
                  <a:lnTo>
                    <a:pt x="87249" y="191738"/>
                  </a:lnTo>
                  <a:lnTo>
                    <a:pt x="89249" y="190691"/>
                  </a:lnTo>
                  <a:lnTo>
                    <a:pt x="99060" y="183071"/>
                  </a:lnTo>
                  <a:lnTo>
                    <a:pt x="100393" y="182404"/>
                  </a:lnTo>
                  <a:lnTo>
                    <a:pt x="101346" y="182118"/>
                  </a:lnTo>
                  <a:lnTo>
                    <a:pt x="104394" y="179927"/>
                  </a:lnTo>
                  <a:lnTo>
                    <a:pt x="106013" y="178308"/>
                  </a:lnTo>
                  <a:lnTo>
                    <a:pt x="110966" y="170497"/>
                  </a:lnTo>
                  <a:lnTo>
                    <a:pt x="111538" y="168974"/>
                  </a:lnTo>
                  <a:lnTo>
                    <a:pt x="111538" y="168974"/>
                  </a:lnTo>
                  <a:lnTo>
                    <a:pt x="111157" y="167735"/>
                  </a:lnTo>
                  <a:lnTo>
                    <a:pt x="111157" y="167735"/>
                  </a:lnTo>
                  <a:lnTo>
                    <a:pt x="111633" y="166973"/>
                  </a:lnTo>
                  <a:lnTo>
                    <a:pt x="112681" y="165354"/>
                  </a:lnTo>
                  <a:lnTo>
                    <a:pt x="112967" y="164497"/>
                  </a:lnTo>
                  <a:lnTo>
                    <a:pt x="113157" y="163830"/>
                  </a:lnTo>
                  <a:lnTo>
                    <a:pt x="113919" y="162401"/>
                  </a:lnTo>
                  <a:lnTo>
                    <a:pt x="114109" y="161449"/>
                  </a:lnTo>
                  <a:lnTo>
                    <a:pt x="114205" y="160306"/>
                  </a:lnTo>
                  <a:lnTo>
                    <a:pt x="114300" y="159449"/>
                  </a:lnTo>
                  <a:lnTo>
                    <a:pt x="116681" y="151067"/>
                  </a:lnTo>
                  <a:lnTo>
                    <a:pt x="116967" y="148971"/>
                  </a:lnTo>
                  <a:lnTo>
                    <a:pt x="117729" y="147161"/>
                  </a:lnTo>
                  <a:close/>
                </a:path>
              </a:pathLst>
            </a:custGeom>
            <a:solidFill>
              <a:schemeClr val="dk1">
                <a:alpha val="20000"/>
              </a:schemeClr>
            </a:solid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91" name="Google Shape;1891;p30"/>
            <p:cNvSpPr/>
            <p:nvPr/>
          </p:nvSpPr>
          <p:spPr>
            <a:xfrm>
              <a:off x="7380065" y="2698051"/>
              <a:ext cx="381000" cy="342900"/>
            </a:xfrm>
            <a:custGeom>
              <a:rect b="b" l="l" r="r" t="t"/>
              <a:pathLst>
                <a:path extrusionOk="0" h="342900" w="381000">
                  <a:moveTo>
                    <a:pt x="5429" y="52007"/>
                  </a:moveTo>
                  <a:lnTo>
                    <a:pt x="5048" y="52007"/>
                  </a:lnTo>
                  <a:lnTo>
                    <a:pt x="4763" y="52197"/>
                  </a:lnTo>
                  <a:lnTo>
                    <a:pt x="4191" y="52769"/>
                  </a:lnTo>
                  <a:lnTo>
                    <a:pt x="3334" y="53435"/>
                  </a:lnTo>
                  <a:lnTo>
                    <a:pt x="3143" y="53912"/>
                  </a:lnTo>
                  <a:lnTo>
                    <a:pt x="3524" y="54483"/>
                  </a:lnTo>
                  <a:lnTo>
                    <a:pt x="3715" y="54769"/>
                  </a:lnTo>
                  <a:lnTo>
                    <a:pt x="3715" y="54864"/>
                  </a:lnTo>
                  <a:lnTo>
                    <a:pt x="3715" y="55054"/>
                  </a:lnTo>
                  <a:lnTo>
                    <a:pt x="3810" y="54959"/>
                  </a:lnTo>
                  <a:lnTo>
                    <a:pt x="4096" y="54674"/>
                  </a:lnTo>
                  <a:lnTo>
                    <a:pt x="4477" y="54578"/>
                  </a:lnTo>
                  <a:lnTo>
                    <a:pt x="4858" y="54578"/>
                  </a:lnTo>
                  <a:lnTo>
                    <a:pt x="5239" y="54388"/>
                  </a:lnTo>
                  <a:lnTo>
                    <a:pt x="5429" y="53816"/>
                  </a:lnTo>
                  <a:lnTo>
                    <a:pt x="5620" y="53150"/>
                  </a:lnTo>
                  <a:lnTo>
                    <a:pt x="5905" y="52578"/>
                  </a:lnTo>
                  <a:lnTo>
                    <a:pt x="5810" y="52197"/>
                  </a:lnTo>
                  <a:lnTo>
                    <a:pt x="5429" y="52007"/>
                  </a:lnTo>
                  <a:close/>
                  <a:moveTo>
                    <a:pt x="74676" y="246031"/>
                  </a:moveTo>
                  <a:lnTo>
                    <a:pt x="75152" y="246221"/>
                  </a:lnTo>
                  <a:lnTo>
                    <a:pt x="75533" y="246507"/>
                  </a:lnTo>
                  <a:lnTo>
                    <a:pt x="76010" y="246698"/>
                  </a:lnTo>
                  <a:lnTo>
                    <a:pt x="76771" y="246507"/>
                  </a:lnTo>
                  <a:lnTo>
                    <a:pt x="77343" y="245936"/>
                  </a:lnTo>
                  <a:lnTo>
                    <a:pt x="77724" y="245174"/>
                  </a:lnTo>
                  <a:lnTo>
                    <a:pt x="77914" y="244316"/>
                  </a:lnTo>
                  <a:lnTo>
                    <a:pt x="77819" y="243364"/>
                  </a:lnTo>
                  <a:lnTo>
                    <a:pt x="77438" y="242602"/>
                  </a:lnTo>
                  <a:lnTo>
                    <a:pt x="76867" y="242221"/>
                  </a:lnTo>
                  <a:lnTo>
                    <a:pt x="76390" y="242316"/>
                  </a:lnTo>
                  <a:lnTo>
                    <a:pt x="76200" y="243173"/>
                  </a:lnTo>
                  <a:lnTo>
                    <a:pt x="76010" y="243554"/>
                  </a:lnTo>
                  <a:lnTo>
                    <a:pt x="75533" y="243554"/>
                  </a:lnTo>
                  <a:lnTo>
                    <a:pt x="75057" y="243459"/>
                  </a:lnTo>
                  <a:lnTo>
                    <a:pt x="74676" y="243459"/>
                  </a:lnTo>
                  <a:lnTo>
                    <a:pt x="73914" y="244126"/>
                  </a:lnTo>
                  <a:lnTo>
                    <a:pt x="72962" y="245650"/>
                  </a:lnTo>
                  <a:lnTo>
                    <a:pt x="72485" y="246126"/>
                  </a:lnTo>
                  <a:lnTo>
                    <a:pt x="72485" y="246507"/>
                  </a:lnTo>
                  <a:lnTo>
                    <a:pt x="73152" y="246507"/>
                  </a:lnTo>
                  <a:lnTo>
                    <a:pt x="74676" y="246031"/>
                  </a:lnTo>
                  <a:close/>
                  <a:moveTo>
                    <a:pt x="78010" y="253937"/>
                  </a:moveTo>
                  <a:lnTo>
                    <a:pt x="78486" y="254794"/>
                  </a:lnTo>
                  <a:lnTo>
                    <a:pt x="78581" y="255365"/>
                  </a:lnTo>
                  <a:lnTo>
                    <a:pt x="78962" y="255651"/>
                  </a:lnTo>
                  <a:lnTo>
                    <a:pt x="79343" y="255651"/>
                  </a:lnTo>
                  <a:lnTo>
                    <a:pt x="79534" y="255556"/>
                  </a:lnTo>
                  <a:lnTo>
                    <a:pt x="79820" y="255270"/>
                  </a:lnTo>
                  <a:lnTo>
                    <a:pt x="80391" y="255270"/>
                  </a:lnTo>
                  <a:lnTo>
                    <a:pt x="80867" y="255937"/>
                  </a:lnTo>
                  <a:lnTo>
                    <a:pt x="81534" y="256508"/>
                  </a:lnTo>
                  <a:lnTo>
                    <a:pt x="82201" y="256413"/>
                  </a:lnTo>
                  <a:lnTo>
                    <a:pt x="82487" y="255842"/>
                  </a:lnTo>
                  <a:lnTo>
                    <a:pt x="82487" y="255175"/>
                  </a:lnTo>
                  <a:lnTo>
                    <a:pt x="82296" y="254603"/>
                  </a:lnTo>
                  <a:lnTo>
                    <a:pt x="82296" y="254222"/>
                  </a:lnTo>
                  <a:lnTo>
                    <a:pt x="82296" y="253937"/>
                  </a:lnTo>
                  <a:lnTo>
                    <a:pt x="82105" y="253556"/>
                  </a:lnTo>
                  <a:lnTo>
                    <a:pt x="81725" y="253270"/>
                  </a:lnTo>
                  <a:lnTo>
                    <a:pt x="81248" y="253175"/>
                  </a:lnTo>
                  <a:lnTo>
                    <a:pt x="80581" y="253175"/>
                  </a:lnTo>
                  <a:lnTo>
                    <a:pt x="80105" y="252984"/>
                  </a:lnTo>
                  <a:lnTo>
                    <a:pt x="79820" y="252603"/>
                  </a:lnTo>
                  <a:lnTo>
                    <a:pt x="79343" y="252413"/>
                  </a:lnTo>
                  <a:lnTo>
                    <a:pt x="78677" y="252317"/>
                  </a:lnTo>
                  <a:lnTo>
                    <a:pt x="78105" y="252413"/>
                  </a:lnTo>
                  <a:lnTo>
                    <a:pt x="77724" y="252603"/>
                  </a:lnTo>
                  <a:lnTo>
                    <a:pt x="77343" y="252603"/>
                  </a:lnTo>
                  <a:lnTo>
                    <a:pt x="76867" y="252508"/>
                  </a:lnTo>
                  <a:lnTo>
                    <a:pt x="77057" y="253079"/>
                  </a:lnTo>
                  <a:lnTo>
                    <a:pt x="78010" y="253937"/>
                  </a:lnTo>
                  <a:close/>
                  <a:moveTo>
                    <a:pt x="82677" y="235172"/>
                  </a:moveTo>
                  <a:lnTo>
                    <a:pt x="82582" y="234887"/>
                  </a:lnTo>
                  <a:lnTo>
                    <a:pt x="82487" y="234601"/>
                  </a:lnTo>
                  <a:lnTo>
                    <a:pt x="82296" y="234315"/>
                  </a:lnTo>
                  <a:lnTo>
                    <a:pt x="81820" y="234220"/>
                  </a:lnTo>
                  <a:lnTo>
                    <a:pt x="81153" y="234315"/>
                  </a:lnTo>
                  <a:lnTo>
                    <a:pt x="80677" y="234125"/>
                  </a:lnTo>
                  <a:lnTo>
                    <a:pt x="80296" y="234220"/>
                  </a:lnTo>
                  <a:lnTo>
                    <a:pt x="79915" y="234506"/>
                  </a:lnTo>
                  <a:lnTo>
                    <a:pt x="79820" y="234791"/>
                  </a:lnTo>
                  <a:lnTo>
                    <a:pt x="80010" y="234887"/>
                  </a:lnTo>
                  <a:lnTo>
                    <a:pt x="80201" y="234887"/>
                  </a:lnTo>
                  <a:lnTo>
                    <a:pt x="80391" y="234982"/>
                  </a:lnTo>
                  <a:lnTo>
                    <a:pt x="80010" y="235268"/>
                  </a:lnTo>
                  <a:lnTo>
                    <a:pt x="80105" y="235363"/>
                  </a:lnTo>
                  <a:lnTo>
                    <a:pt x="80391" y="235363"/>
                  </a:lnTo>
                  <a:lnTo>
                    <a:pt x="80581" y="235458"/>
                  </a:lnTo>
                  <a:lnTo>
                    <a:pt x="80677" y="235744"/>
                  </a:lnTo>
                  <a:lnTo>
                    <a:pt x="80963" y="235744"/>
                  </a:lnTo>
                  <a:lnTo>
                    <a:pt x="81248" y="235649"/>
                  </a:lnTo>
                  <a:lnTo>
                    <a:pt x="81439" y="235839"/>
                  </a:lnTo>
                  <a:lnTo>
                    <a:pt x="81915" y="236315"/>
                  </a:lnTo>
                  <a:lnTo>
                    <a:pt x="82201" y="236411"/>
                  </a:lnTo>
                  <a:lnTo>
                    <a:pt x="82487" y="236220"/>
                  </a:lnTo>
                  <a:lnTo>
                    <a:pt x="82677" y="236029"/>
                  </a:lnTo>
                  <a:lnTo>
                    <a:pt x="82677" y="235172"/>
                  </a:lnTo>
                  <a:close/>
                  <a:moveTo>
                    <a:pt x="78486" y="246983"/>
                  </a:moveTo>
                  <a:lnTo>
                    <a:pt x="78010" y="246698"/>
                  </a:lnTo>
                  <a:lnTo>
                    <a:pt x="77343" y="246793"/>
                  </a:lnTo>
                  <a:lnTo>
                    <a:pt x="76581" y="247174"/>
                  </a:lnTo>
                  <a:lnTo>
                    <a:pt x="76390" y="247650"/>
                  </a:lnTo>
                  <a:lnTo>
                    <a:pt x="76771" y="248317"/>
                  </a:lnTo>
                  <a:lnTo>
                    <a:pt x="77248" y="248888"/>
                  </a:lnTo>
                  <a:lnTo>
                    <a:pt x="78010" y="249746"/>
                  </a:lnTo>
                  <a:lnTo>
                    <a:pt x="78010" y="250031"/>
                  </a:lnTo>
                  <a:lnTo>
                    <a:pt x="78105" y="250412"/>
                  </a:lnTo>
                  <a:lnTo>
                    <a:pt x="78581" y="250412"/>
                  </a:lnTo>
                  <a:lnTo>
                    <a:pt x="79153" y="250127"/>
                  </a:lnTo>
                  <a:lnTo>
                    <a:pt x="79343" y="249555"/>
                  </a:lnTo>
                  <a:lnTo>
                    <a:pt x="79343" y="248888"/>
                  </a:lnTo>
                  <a:lnTo>
                    <a:pt x="79629" y="248507"/>
                  </a:lnTo>
                  <a:lnTo>
                    <a:pt x="80105" y="248507"/>
                  </a:lnTo>
                  <a:lnTo>
                    <a:pt x="80486" y="248317"/>
                  </a:lnTo>
                  <a:lnTo>
                    <a:pt x="80581" y="247745"/>
                  </a:lnTo>
                  <a:lnTo>
                    <a:pt x="80296" y="246793"/>
                  </a:lnTo>
                  <a:lnTo>
                    <a:pt x="80963" y="246317"/>
                  </a:lnTo>
                  <a:lnTo>
                    <a:pt x="80867" y="245936"/>
                  </a:lnTo>
                  <a:lnTo>
                    <a:pt x="80581" y="245554"/>
                  </a:lnTo>
                  <a:lnTo>
                    <a:pt x="80296" y="245364"/>
                  </a:lnTo>
                  <a:lnTo>
                    <a:pt x="79915" y="245364"/>
                  </a:lnTo>
                  <a:lnTo>
                    <a:pt x="79248" y="245364"/>
                  </a:lnTo>
                  <a:lnTo>
                    <a:pt x="78772" y="245840"/>
                  </a:lnTo>
                  <a:lnTo>
                    <a:pt x="78867" y="246602"/>
                  </a:lnTo>
                  <a:lnTo>
                    <a:pt x="78772" y="246983"/>
                  </a:lnTo>
                  <a:lnTo>
                    <a:pt x="78486" y="246983"/>
                  </a:lnTo>
                  <a:close/>
                  <a:moveTo>
                    <a:pt x="4858" y="42577"/>
                  </a:moveTo>
                  <a:lnTo>
                    <a:pt x="1905" y="43625"/>
                  </a:lnTo>
                  <a:lnTo>
                    <a:pt x="571" y="43148"/>
                  </a:lnTo>
                  <a:lnTo>
                    <a:pt x="0" y="45529"/>
                  </a:lnTo>
                  <a:lnTo>
                    <a:pt x="1619" y="46863"/>
                  </a:lnTo>
                  <a:lnTo>
                    <a:pt x="3810" y="47149"/>
                  </a:lnTo>
                  <a:lnTo>
                    <a:pt x="4858" y="46292"/>
                  </a:lnTo>
                  <a:lnTo>
                    <a:pt x="4572" y="46006"/>
                  </a:lnTo>
                  <a:lnTo>
                    <a:pt x="3905" y="45911"/>
                  </a:lnTo>
                  <a:lnTo>
                    <a:pt x="3429" y="45625"/>
                  </a:lnTo>
                  <a:lnTo>
                    <a:pt x="3429" y="44958"/>
                  </a:lnTo>
                  <a:lnTo>
                    <a:pt x="3715" y="44863"/>
                  </a:lnTo>
                  <a:lnTo>
                    <a:pt x="5048" y="44768"/>
                  </a:lnTo>
                  <a:lnTo>
                    <a:pt x="6096" y="45434"/>
                  </a:lnTo>
                  <a:lnTo>
                    <a:pt x="6858" y="44863"/>
                  </a:lnTo>
                  <a:lnTo>
                    <a:pt x="6953" y="43910"/>
                  </a:lnTo>
                  <a:lnTo>
                    <a:pt x="6382" y="43148"/>
                  </a:lnTo>
                  <a:lnTo>
                    <a:pt x="4858" y="42577"/>
                  </a:lnTo>
                  <a:close/>
                  <a:moveTo>
                    <a:pt x="81915" y="250889"/>
                  </a:moveTo>
                  <a:lnTo>
                    <a:pt x="81820" y="250603"/>
                  </a:lnTo>
                  <a:lnTo>
                    <a:pt x="81439" y="250127"/>
                  </a:lnTo>
                  <a:lnTo>
                    <a:pt x="80963" y="249936"/>
                  </a:lnTo>
                  <a:lnTo>
                    <a:pt x="80581" y="250222"/>
                  </a:lnTo>
                  <a:lnTo>
                    <a:pt x="79820" y="250508"/>
                  </a:lnTo>
                  <a:lnTo>
                    <a:pt x="78486" y="250698"/>
                  </a:lnTo>
                  <a:lnTo>
                    <a:pt x="78010" y="251174"/>
                  </a:lnTo>
                  <a:lnTo>
                    <a:pt x="78677" y="251555"/>
                  </a:lnTo>
                  <a:lnTo>
                    <a:pt x="79534" y="251841"/>
                  </a:lnTo>
                  <a:lnTo>
                    <a:pt x="80201" y="252413"/>
                  </a:lnTo>
                  <a:lnTo>
                    <a:pt x="80772" y="252794"/>
                  </a:lnTo>
                  <a:lnTo>
                    <a:pt x="81439" y="252603"/>
                  </a:lnTo>
                  <a:lnTo>
                    <a:pt x="81725" y="252222"/>
                  </a:lnTo>
                  <a:lnTo>
                    <a:pt x="81629" y="251365"/>
                  </a:lnTo>
                  <a:lnTo>
                    <a:pt x="81820" y="250984"/>
                  </a:lnTo>
                  <a:lnTo>
                    <a:pt x="81915" y="250889"/>
                  </a:lnTo>
                  <a:close/>
                  <a:moveTo>
                    <a:pt x="73247" y="251270"/>
                  </a:moveTo>
                  <a:lnTo>
                    <a:pt x="73057" y="251079"/>
                  </a:lnTo>
                  <a:lnTo>
                    <a:pt x="72771" y="251079"/>
                  </a:lnTo>
                  <a:lnTo>
                    <a:pt x="72390" y="251174"/>
                  </a:lnTo>
                  <a:lnTo>
                    <a:pt x="70676" y="251841"/>
                  </a:lnTo>
                  <a:lnTo>
                    <a:pt x="69723" y="252032"/>
                  </a:lnTo>
                  <a:lnTo>
                    <a:pt x="68961" y="251746"/>
                  </a:lnTo>
                  <a:lnTo>
                    <a:pt x="68294" y="252032"/>
                  </a:lnTo>
                  <a:lnTo>
                    <a:pt x="67723" y="252413"/>
                  </a:lnTo>
                  <a:lnTo>
                    <a:pt x="67342" y="252984"/>
                  </a:lnTo>
                  <a:lnTo>
                    <a:pt x="67151" y="253746"/>
                  </a:lnTo>
                  <a:lnTo>
                    <a:pt x="67246" y="254603"/>
                  </a:lnTo>
                  <a:lnTo>
                    <a:pt x="67532" y="255270"/>
                  </a:lnTo>
                  <a:lnTo>
                    <a:pt x="68009" y="255651"/>
                  </a:lnTo>
                  <a:lnTo>
                    <a:pt x="68675" y="255746"/>
                  </a:lnTo>
                  <a:lnTo>
                    <a:pt x="69342" y="255461"/>
                  </a:lnTo>
                  <a:lnTo>
                    <a:pt x="69818" y="254889"/>
                  </a:lnTo>
                  <a:lnTo>
                    <a:pt x="70104" y="254127"/>
                  </a:lnTo>
                  <a:lnTo>
                    <a:pt x="70199" y="253270"/>
                  </a:lnTo>
                  <a:lnTo>
                    <a:pt x="70485" y="253079"/>
                  </a:lnTo>
                  <a:lnTo>
                    <a:pt x="71152" y="253175"/>
                  </a:lnTo>
                  <a:lnTo>
                    <a:pt x="71914" y="253175"/>
                  </a:lnTo>
                  <a:lnTo>
                    <a:pt x="72390" y="252603"/>
                  </a:lnTo>
                  <a:lnTo>
                    <a:pt x="72676" y="252794"/>
                  </a:lnTo>
                  <a:lnTo>
                    <a:pt x="73247" y="252984"/>
                  </a:lnTo>
                  <a:lnTo>
                    <a:pt x="73533" y="253079"/>
                  </a:lnTo>
                  <a:lnTo>
                    <a:pt x="73533" y="251746"/>
                  </a:lnTo>
                  <a:lnTo>
                    <a:pt x="73247" y="251270"/>
                  </a:lnTo>
                  <a:close/>
                  <a:moveTo>
                    <a:pt x="75057" y="265176"/>
                  </a:moveTo>
                  <a:lnTo>
                    <a:pt x="75629" y="265176"/>
                  </a:lnTo>
                  <a:lnTo>
                    <a:pt x="76105" y="264986"/>
                  </a:lnTo>
                  <a:lnTo>
                    <a:pt x="76200" y="264224"/>
                  </a:lnTo>
                  <a:lnTo>
                    <a:pt x="75724" y="263366"/>
                  </a:lnTo>
                  <a:lnTo>
                    <a:pt x="75152" y="262509"/>
                  </a:lnTo>
                  <a:lnTo>
                    <a:pt x="74486" y="261080"/>
                  </a:lnTo>
                  <a:lnTo>
                    <a:pt x="74009" y="261652"/>
                  </a:lnTo>
                  <a:lnTo>
                    <a:pt x="73819" y="262890"/>
                  </a:lnTo>
                  <a:lnTo>
                    <a:pt x="74009" y="265081"/>
                  </a:lnTo>
                  <a:lnTo>
                    <a:pt x="74390" y="265462"/>
                  </a:lnTo>
                  <a:lnTo>
                    <a:pt x="75057" y="265176"/>
                  </a:lnTo>
                  <a:close/>
                  <a:moveTo>
                    <a:pt x="73152" y="256508"/>
                  </a:moveTo>
                  <a:lnTo>
                    <a:pt x="72485" y="255937"/>
                  </a:lnTo>
                  <a:lnTo>
                    <a:pt x="72009" y="255079"/>
                  </a:lnTo>
                  <a:lnTo>
                    <a:pt x="71819" y="254984"/>
                  </a:lnTo>
                  <a:lnTo>
                    <a:pt x="71533" y="255175"/>
                  </a:lnTo>
                  <a:lnTo>
                    <a:pt x="70580" y="256508"/>
                  </a:lnTo>
                  <a:lnTo>
                    <a:pt x="69056" y="257175"/>
                  </a:lnTo>
                  <a:lnTo>
                    <a:pt x="68675" y="257651"/>
                  </a:lnTo>
                  <a:lnTo>
                    <a:pt x="69152" y="258699"/>
                  </a:lnTo>
                  <a:lnTo>
                    <a:pt x="69342" y="258604"/>
                  </a:lnTo>
                  <a:lnTo>
                    <a:pt x="70199" y="258985"/>
                  </a:lnTo>
                  <a:lnTo>
                    <a:pt x="70961" y="259461"/>
                  </a:lnTo>
                  <a:lnTo>
                    <a:pt x="70961" y="259652"/>
                  </a:lnTo>
                  <a:lnTo>
                    <a:pt x="71533" y="259747"/>
                  </a:lnTo>
                  <a:lnTo>
                    <a:pt x="71914" y="259747"/>
                  </a:lnTo>
                  <a:lnTo>
                    <a:pt x="72295" y="259461"/>
                  </a:lnTo>
                  <a:lnTo>
                    <a:pt x="73057" y="258413"/>
                  </a:lnTo>
                  <a:lnTo>
                    <a:pt x="73247" y="257937"/>
                  </a:lnTo>
                  <a:lnTo>
                    <a:pt x="73343" y="257461"/>
                  </a:lnTo>
                  <a:lnTo>
                    <a:pt x="73247" y="256985"/>
                  </a:lnTo>
                  <a:lnTo>
                    <a:pt x="73152" y="256508"/>
                  </a:lnTo>
                  <a:close/>
                  <a:moveTo>
                    <a:pt x="26765" y="295942"/>
                  </a:moveTo>
                  <a:lnTo>
                    <a:pt x="26289" y="295370"/>
                  </a:lnTo>
                  <a:lnTo>
                    <a:pt x="25718" y="295180"/>
                  </a:lnTo>
                  <a:lnTo>
                    <a:pt x="25337" y="295561"/>
                  </a:lnTo>
                  <a:lnTo>
                    <a:pt x="25051" y="296228"/>
                  </a:lnTo>
                  <a:lnTo>
                    <a:pt x="25146" y="296704"/>
                  </a:lnTo>
                  <a:lnTo>
                    <a:pt x="25718" y="297085"/>
                  </a:lnTo>
                  <a:lnTo>
                    <a:pt x="26765" y="298037"/>
                  </a:lnTo>
                  <a:lnTo>
                    <a:pt x="27051" y="298228"/>
                  </a:lnTo>
                  <a:lnTo>
                    <a:pt x="27146" y="298323"/>
                  </a:lnTo>
                  <a:lnTo>
                    <a:pt x="27337" y="298323"/>
                  </a:lnTo>
                  <a:lnTo>
                    <a:pt x="27527" y="298037"/>
                  </a:lnTo>
                  <a:lnTo>
                    <a:pt x="27527" y="297561"/>
                  </a:lnTo>
                  <a:lnTo>
                    <a:pt x="26765" y="295942"/>
                  </a:lnTo>
                  <a:close/>
                  <a:moveTo>
                    <a:pt x="43910" y="257556"/>
                  </a:moveTo>
                  <a:lnTo>
                    <a:pt x="43434" y="257556"/>
                  </a:lnTo>
                  <a:lnTo>
                    <a:pt x="43244" y="257080"/>
                  </a:lnTo>
                  <a:lnTo>
                    <a:pt x="43053" y="256889"/>
                  </a:lnTo>
                  <a:lnTo>
                    <a:pt x="42577" y="256985"/>
                  </a:lnTo>
                  <a:lnTo>
                    <a:pt x="42101" y="257270"/>
                  </a:lnTo>
                  <a:lnTo>
                    <a:pt x="41720" y="257842"/>
                  </a:lnTo>
                  <a:lnTo>
                    <a:pt x="41338" y="258509"/>
                  </a:lnTo>
                  <a:lnTo>
                    <a:pt x="41053" y="259271"/>
                  </a:lnTo>
                  <a:lnTo>
                    <a:pt x="40957" y="260128"/>
                  </a:lnTo>
                  <a:lnTo>
                    <a:pt x="41338" y="261080"/>
                  </a:lnTo>
                  <a:lnTo>
                    <a:pt x="41815" y="261271"/>
                  </a:lnTo>
                  <a:lnTo>
                    <a:pt x="42005" y="261080"/>
                  </a:lnTo>
                  <a:lnTo>
                    <a:pt x="42291" y="260699"/>
                  </a:lnTo>
                  <a:lnTo>
                    <a:pt x="42672" y="260128"/>
                  </a:lnTo>
                  <a:lnTo>
                    <a:pt x="42863" y="259652"/>
                  </a:lnTo>
                  <a:lnTo>
                    <a:pt x="43720" y="258699"/>
                  </a:lnTo>
                  <a:lnTo>
                    <a:pt x="43815" y="258318"/>
                  </a:lnTo>
                  <a:lnTo>
                    <a:pt x="44101" y="258032"/>
                  </a:lnTo>
                  <a:lnTo>
                    <a:pt x="44577" y="257556"/>
                  </a:lnTo>
                  <a:lnTo>
                    <a:pt x="44482" y="257270"/>
                  </a:lnTo>
                  <a:lnTo>
                    <a:pt x="43910" y="257556"/>
                  </a:lnTo>
                  <a:close/>
                  <a:moveTo>
                    <a:pt x="56674" y="63151"/>
                  </a:moveTo>
                  <a:lnTo>
                    <a:pt x="56293" y="63246"/>
                  </a:lnTo>
                  <a:lnTo>
                    <a:pt x="56197" y="63818"/>
                  </a:lnTo>
                  <a:lnTo>
                    <a:pt x="56483" y="64675"/>
                  </a:lnTo>
                  <a:lnTo>
                    <a:pt x="56674" y="65056"/>
                  </a:lnTo>
                  <a:lnTo>
                    <a:pt x="56960" y="64865"/>
                  </a:lnTo>
                  <a:lnTo>
                    <a:pt x="57436" y="64389"/>
                  </a:lnTo>
                  <a:lnTo>
                    <a:pt x="57626" y="63627"/>
                  </a:lnTo>
                  <a:lnTo>
                    <a:pt x="57245" y="63246"/>
                  </a:lnTo>
                  <a:lnTo>
                    <a:pt x="56674" y="63151"/>
                  </a:lnTo>
                  <a:close/>
                  <a:moveTo>
                    <a:pt x="85439" y="57722"/>
                  </a:moveTo>
                  <a:lnTo>
                    <a:pt x="86011" y="57436"/>
                  </a:lnTo>
                  <a:lnTo>
                    <a:pt x="86487" y="57245"/>
                  </a:lnTo>
                  <a:lnTo>
                    <a:pt x="88678" y="57722"/>
                  </a:lnTo>
                  <a:lnTo>
                    <a:pt x="89821" y="57626"/>
                  </a:lnTo>
                  <a:lnTo>
                    <a:pt x="90773" y="56864"/>
                  </a:lnTo>
                  <a:lnTo>
                    <a:pt x="91154" y="55721"/>
                  </a:lnTo>
                  <a:lnTo>
                    <a:pt x="90678" y="55150"/>
                  </a:lnTo>
                  <a:lnTo>
                    <a:pt x="89726" y="54959"/>
                  </a:lnTo>
                  <a:lnTo>
                    <a:pt x="88678" y="54959"/>
                  </a:lnTo>
                  <a:lnTo>
                    <a:pt x="87725" y="54388"/>
                  </a:lnTo>
                  <a:lnTo>
                    <a:pt x="86868" y="54197"/>
                  </a:lnTo>
                  <a:lnTo>
                    <a:pt x="86106" y="54388"/>
                  </a:lnTo>
                  <a:lnTo>
                    <a:pt x="85439" y="55054"/>
                  </a:lnTo>
                  <a:lnTo>
                    <a:pt x="84868" y="56864"/>
                  </a:lnTo>
                  <a:lnTo>
                    <a:pt x="84772" y="57055"/>
                  </a:lnTo>
                  <a:lnTo>
                    <a:pt x="84963" y="57817"/>
                  </a:lnTo>
                  <a:lnTo>
                    <a:pt x="85439" y="57722"/>
                  </a:lnTo>
                  <a:close/>
                  <a:moveTo>
                    <a:pt x="86011" y="242983"/>
                  </a:moveTo>
                  <a:lnTo>
                    <a:pt x="86201" y="242792"/>
                  </a:lnTo>
                  <a:lnTo>
                    <a:pt x="86392" y="242125"/>
                  </a:lnTo>
                  <a:lnTo>
                    <a:pt x="86392" y="241840"/>
                  </a:lnTo>
                  <a:lnTo>
                    <a:pt x="86106" y="241745"/>
                  </a:lnTo>
                  <a:lnTo>
                    <a:pt x="85249" y="241745"/>
                  </a:lnTo>
                  <a:lnTo>
                    <a:pt x="84868" y="241935"/>
                  </a:lnTo>
                  <a:lnTo>
                    <a:pt x="84772" y="242507"/>
                  </a:lnTo>
                  <a:lnTo>
                    <a:pt x="85058" y="243078"/>
                  </a:lnTo>
                  <a:lnTo>
                    <a:pt x="85725" y="243078"/>
                  </a:lnTo>
                  <a:lnTo>
                    <a:pt x="86011" y="242983"/>
                  </a:lnTo>
                  <a:close/>
                  <a:moveTo>
                    <a:pt x="97346" y="89440"/>
                  </a:moveTo>
                  <a:lnTo>
                    <a:pt x="96393" y="89916"/>
                  </a:lnTo>
                  <a:lnTo>
                    <a:pt x="95917" y="90488"/>
                  </a:lnTo>
                  <a:lnTo>
                    <a:pt x="95821" y="91345"/>
                  </a:lnTo>
                  <a:lnTo>
                    <a:pt x="95917" y="92202"/>
                  </a:lnTo>
                  <a:lnTo>
                    <a:pt x="96298" y="92393"/>
                  </a:lnTo>
                  <a:lnTo>
                    <a:pt x="96774" y="92393"/>
                  </a:lnTo>
                  <a:lnTo>
                    <a:pt x="97155" y="92678"/>
                  </a:lnTo>
                  <a:lnTo>
                    <a:pt x="97727" y="92488"/>
                  </a:lnTo>
                  <a:lnTo>
                    <a:pt x="98203" y="91916"/>
                  </a:lnTo>
                  <a:lnTo>
                    <a:pt x="98203" y="91535"/>
                  </a:lnTo>
                  <a:lnTo>
                    <a:pt x="98393" y="91059"/>
                  </a:lnTo>
                  <a:lnTo>
                    <a:pt x="98965" y="90869"/>
                  </a:lnTo>
                  <a:lnTo>
                    <a:pt x="99155" y="90583"/>
                  </a:lnTo>
                  <a:lnTo>
                    <a:pt x="98965" y="89821"/>
                  </a:lnTo>
                  <a:lnTo>
                    <a:pt x="98393" y="89440"/>
                  </a:lnTo>
                  <a:lnTo>
                    <a:pt x="97346" y="89440"/>
                  </a:lnTo>
                  <a:close/>
                  <a:moveTo>
                    <a:pt x="90583" y="60674"/>
                  </a:moveTo>
                  <a:lnTo>
                    <a:pt x="90488" y="60484"/>
                  </a:lnTo>
                  <a:lnTo>
                    <a:pt x="90297" y="59246"/>
                  </a:lnTo>
                  <a:lnTo>
                    <a:pt x="90202" y="58960"/>
                  </a:lnTo>
                  <a:lnTo>
                    <a:pt x="90106" y="58769"/>
                  </a:lnTo>
                  <a:lnTo>
                    <a:pt x="89916" y="58674"/>
                  </a:lnTo>
                  <a:lnTo>
                    <a:pt x="89630" y="58769"/>
                  </a:lnTo>
                  <a:lnTo>
                    <a:pt x="89345" y="59055"/>
                  </a:lnTo>
                  <a:lnTo>
                    <a:pt x="89059" y="59436"/>
                  </a:lnTo>
                  <a:lnTo>
                    <a:pt x="88868" y="59722"/>
                  </a:lnTo>
                  <a:lnTo>
                    <a:pt x="88582" y="60960"/>
                  </a:lnTo>
                  <a:lnTo>
                    <a:pt x="88392" y="61532"/>
                  </a:lnTo>
                  <a:lnTo>
                    <a:pt x="87916" y="61913"/>
                  </a:lnTo>
                  <a:lnTo>
                    <a:pt x="91535" y="64675"/>
                  </a:lnTo>
                  <a:lnTo>
                    <a:pt x="92583" y="64579"/>
                  </a:lnTo>
                  <a:lnTo>
                    <a:pt x="93154" y="63818"/>
                  </a:lnTo>
                  <a:lnTo>
                    <a:pt x="93059" y="63151"/>
                  </a:lnTo>
                  <a:lnTo>
                    <a:pt x="92583" y="62579"/>
                  </a:lnTo>
                  <a:lnTo>
                    <a:pt x="91916" y="62103"/>
                  </a:lnTo>
                  <a:lnTo>
                    <a:pt x="91154" y="61532"/>
                  </a:lnTo>
                  <a:lnTo>
                    <a:pt x="90869" y="61150"/>
                  </a:lnTo>
                  <a:lnTo>
                    <a:pt x="90583" y="60674"/>
                  </a:lnTo>
                  <a:close/>
                  <a:moveTo>
                    <a:pt x="103442" y="74867"/>
                  </a:moveTo>
                  <a:lnTo>
                    <a:pt x="103156" y="74581"/>
                  </a:lnTo>
                  <a:lnTo>
                    <a:pt x="102965" y="74295"/>
                  </a:lnTo>
                  <a:lnTo>
                    <a:pt x="102775" y="74104"/>
                  </a:lnTo>
                  <a:lnTo>
                    <a:pt x="102394" y="73914"/>
                  </a:lnTo>
                  <a:lnTo>
                    <a:pt x="102108" y="73819"/>
                  </a:lnTo>
                  <a:lnTo>
                    <a:pt x="101822" y="73819"/>
                  </a:lnTo>
                  <a:lnTo>
                    <a:pt x="101537" y="73724"/>
                  </a:lnTo>
                  <a:lnTo>
                    <a:pt x="101251" y="73533"/>
                  </a:lnTo>
                  <a:lnTo>
                    <a:pt x="100965" y="73438"/>
                  </a:lnTo>
                  <a:lnTo>
                    <a:pt x="100394" y="72866"/>
                  </a:lnTo>
                  <a:lnTo>
                    <a:pt x="99631" y="73152"/>
                  </a:lnTo>
                  <a:lnTo>
                    <a:pt x="99251" y="74676"/>
                  </a:lnTo>
                  <a:lnTo>
                    <a:pt x="98203" y="75248"/>
                  </a:lnTo>
                  <a:lnTo>
                    <a:pt x="97060" y="75248"/>
                  </a:lnTo>
                  <a:lnTo>
                    <a:pt x="95345" y="75438"/>
                  </a:lnTo>
                  <a:lnTo>
                    <a:pt x="92964" y="77153"/>
                  </a:lnTo>
                  <a:lnTo>
                    <a:pt x="92583" y="76962"/>
                  </a:lnTo>
                  <a:lnTo>
                    <a:pt x="92297" y="77057"/>
                  </a:lnTo>
                  <a:lnTo>
                    <a:pt x="92107" y="77533"/>
                  </a:lnTo>
                  <a:lnTo>
                    <a:pt x="92202" y="77915"/>
                  </a:lnTo>
                  <a:lnTo>
                    <a:pt x="92773" y="78486"/>
                  </a:lnTo>
                  <a:lnTo>
                    <a:pt x="92869" y="78867"/>
                  </a:lnTo>
                  <a:lnTo>
                    <a:pt x="92488" y="79153"/>
                  </a:lnTo>
                  <a:lnTo>
                    <a:pt x="93059" y="79343"/>
                  </a:lnTo>
                  <a:lnTo>
                    <a:pt x="93440" y="79534"/>
                  </a:lnTo>
                  <a:lnTo>
                    <a:pt x="93726" y="79248"/>
                  </a:lnTo>
                  <a:lnTo>
                    <a:pt x="93917" y="78962"/>
                  </a:lnTo>
                  <a:lnTo>
                    <a:pt x="94202" y="78962"/>
                  </a:lnTo>
                  <a:lnTo>
                    <a:pt x="94297" y="79248"/>
                  </a:lnTo>
                  <a:lnTo>
                    <a:pt x="94202" y="79439"/>
                  </a:lnTo>
                  <a:lnTo>
                    <a:pt x="94297" y="79534"/>
                  </a:lnTo>
                  <a:lnTo>
                    <a:pt x="94488" y="79439"/>
                  </a:lnTo>
                  <a:lnTo>
                    <a:pt x="94679" y="79248"/>
                  </a:lnTo>
                  <a:lnTo>
                    <a:pt x="95060" y="79534"/>
                  </a:lnTo>
                  <a:lnTo>
                    <a:pt x="95250" y="80296"/>
                  </a:lnTo>
                  <a:lnTo>
                    <a:pt x="95440" y="80391"/>
                  </a:lnTo>
                  <a:lnTo>
                    <a:pt x="95917" y="80296"/>
                  </a:lnTo>
                  <a:lnTo>
                    <a:pt x="96393" y="80391"/>
                  </a:lnTo>
                  <a:lnTo>
                    <a:pt x="98679" y="78677"/>
                  </a:lnTo>
                  <a:lnTo>
                    <a:pt x="99060" y="78010"/>
                  </a:lnTo>
                  <a:lnTo>
                    <a:pt x="99727" y="77438"/>
                  </a:lnTo>
                  <a:lnTo>
                    <a:pt x="100965" y="76867"/>
                  </a:lnTo>
                  <a:lnTo>
                    <a:pt x="101537" y="76581"/>
                  </a:lnTo>
                  <a:lnTo>
                    <a:pt x="101918" y="76676"/>
                  </a:lnTo>
                  <a:lnTo>
                    <a:pt x="102870" y="76486"/>
                  </a:lnTo>
                  <a:lnTo>
                    <a:pt x="103061" y="76200"/>
                  </a:lnTo>
                  <a:lnTo>
                    <a:pt x="103537" y="75914"/>
                  </a:lnTo>
                  <a:lnTo>
                    <a:pt x="103822" y="75819"/>
                  </a:lnTo>
                  <a:lnTo>
                    <a:pt x="103727" y="75438"/>
                  </a:lnTo>
                  <a:lnTo>
                    <a:pt x="103442" y="74867"/>
                  </a:lnTo>
                  <a:close/>
                  <a:moveTo>
                    <a:pt x="92488" y="60484"/>
                  </a:moveTo>
                  <a:lnTo>
                    <a:pt x="94393" y="64103"/>
                  </a:lnTo>
                  <a:lnTo>
                    <a:pt x="94679" y="64484"/>
                  </a:lnTo>
                  <a:lnTo>
                    <a:pt x="94964" y="64675"/>
                  </a:lnTo>
                  <a:lnTo>
                    <a:pt x="95060" y="64961"/>
                  </a:lnTo>
                  <a:lnTo>
                    <a:pt x="94583" y="65627"/>
                  </a:lnTo>
                  <a:lnTo>
                    <a:pt x="94202" y="65913"/>
                  </a:lnTo>
                  <a:lnTo>
                    <a:pt x="92583" y="66294"/>
                  </a:lnTo>
                  <a:lnTo>
                    <a:pt x="93631" y="67723"/>
                  </a:lnTo>
                  <a:lnTo>
                    <a:pt x="94679" y="68199"/>
                  </a:lnTo>
                  <a:lnTo>
                    <a:pt x="97441" y="68008"/>
                  </a:lnTo>
                  <a:lnTo>
                    <a:pt x="97631" y="67913"/>
                  </a:lnTo>
                  <a:lnTo>
                    <a:pt x="97822" y="67723"/>
                  </a:lnTo>
                  <a:lnTo>
                    <a:pt x="98107" y="67628"/>
                  </a:lnTo>
                  <a:lnTo>
                    <a:pt x="98488" y="67913"/>
                  </a:lnTo>
                  <a:lnTo>
                    <a:pt x="99060" y="68485"/>
                  </a:lnTo>
                  <a:lnTo>
                    <a:pt x="99346" y="68675"/>
                  </a:lnTo>
                  <a:lnTo>
                    <a:pt x="99727" y="68675"/>
                  </a:lnTo>
                  <a:lnTo>
                    <a:pt x="100298" y="68199"/>
                  </a:lnTo>
                  <a:lnTo>
                    <a:pt x="100870" y="66770"/>
                  </a:lnTo>
                  <a:lnTo>
                    <a:pt x="101537" y="66389"/>
                  </a:lnTo>
                  <a:lnTo>
                    <a:pt x="101346" y="66104"/>
                  </a:lnTo>
                  <a:lnTo>
                    <a:pt x="101060" y="65437"/>
                  </a:lnTo>
                  <a:lnTo>
                    <a:pt x="100775" y="65056"/>
                  </a:lnTo>
                  <a:lnTo>
                    <a:pt x="100965" y="64484"/>
                  </a:lnTo>
                  <a:lnTo>
                    <a:pt x="100775" y="62103"/>
                  </a:lnTo>
                  <a:lnTo>
                    <a:pt x="100679" y="61627"/>
                  </a:lnTo>
                  <a:lnTo>
                    <a:pt x="100203" y="60770"/>
                  </a:lnTo>
                  <a:lnTo>
                    <a:pt x="100108" y="60293"/>
                  </a:lnTo>
                  <a:lnTo>
                    <a:pt x="100203" y="59912"/>
                  </a:lnTo>
                  <a:lnTo>
                    <a:pt x="100489" y="59055"/>
                  </a:lnTo>
                  <a:lnTo>
                    <a:pt x="100584" y="58483"/>
                  </a:lnTo>
                  <a:lnTo>
                    <a:pt x="100298" y="57436"/>
                  </a:lnTo>
                  <a:lnTo>
                    <a:pt x="99631" y="56769"/>
                  </a:lnTo>
                  <a:lnTo>
                    <a:pt x="97917" y="55912"/>
                  </a:lnTo>
                  <a:lnTo>
                    <a:pt x="97155" y="55150"/>
                  </a:lnTo>
                  <a:lnTo>
                    <a:pt x="96393" y="54197"/>
                  </a:lnTo>
                  <a:lnTo>
                    <a:pt x="95536" y="53626"/>
                  </a:lnTo>
                  <a:lnTo>
                    <a:pt x="94583" y="53912"/>
                  </a:lnTo>
                  <a:lnTo>
                    <a:pt x="93345" y="55340"/>
                  </a:lnTo>
                  <a:lnTo>
                    <a:pt x="92869" y="55531"/>
                  </a:lnTo>
                  <a:lnTo>
                    <a:pt x="92678" y="56293"/>
                  </a:lnTo>
                  <a:lnTo>
                    <a:pt x="92773" y="59436"/>
                  </a:lnTo>
                  <a:lnTo>
                    <a:pt x="92583" y="60103"/>
                  </a:lnTo>
                  <a:lnTo>
                    <a:pt x="92488" y="60484"/>
                  </a:lnTo>
                  <a:close/>
                  <a:moveTo>
                    <a:pt x="101537" y="94583"/>
                  </a:moveTo>
                  <a:lnTo>
                    <a:pt x="101537" y="94869"/>
                  </a:lnTo>
                  <a:lnTo>
                    <a:pt x="102775" y="94679"/>
                  </a:lnTo>
                  <a:lnTo>
                    <a:pt x="105442" y="92583"/>
                  </a:lnTo>
                  <a:lnTo>
                    <a:pt x="105728" y="92012"/>
                  </a:lnTo>
                  <a:lnTo>
                    <a:pt x="105632" y="91440"/>
                  </a:lnTo>
                  <a:lnTo>
                    <a:pt x="105537" y="91154"/>
                  </a:lnTo>
                  <a:lnTo>
                    <a:pt x="105251" y="90869"/>
                  </a:lnTo>
                  <a:lnTo>
                    <a:pt x="104204" y="90488"/>
                  </a:lnTo>
                  <a:lnTo>
                    <a:pt x="103632" y="90107"/>
                  </a:lnTo>
                  <a:lnTo>
                    <a:pt x="103442" y="89630"/>
                  </a:lnTo>
                  <a:lnTo>
                    <a:pt x="103632" y="89059"/>
                  </a:lnTo>
                  <a:lnTo>
                    <a:pt x="103442" y="88964"/>
                  </a:lnTo>
                  <a:lnTo>
                    <a:pt x="102679" y="89630"/>
                  </a:lnTo>
                  <a:lnTo>
                    <a:pt x="101822" y="89249"/>
                  </a:lnTo>
                  <a:lnTo>
                    <a:pt x="101727" y="89345"/>
                  </a:lnTo>
                  <a:lnTo>
                    <a:pt x="102108" y="89821"/>
                  </a:lnTo>
                  <a:lnTo>
                    <a:pt x="102489" y="90488"/>
                  </a:lnTo>
                  <a:lnTo>
                    <a:pt x="102775" y="91440"/>
                  </a:lnTo>
                  <a:lnTo>
                    <a:pt x="102775" y="92202"/>
                  </a:lnTo>
                  <a:lnTo>
                    <a:pt x="102108" y="92964"/>
                  </a:lnTo>
                  <a:lnTo>
                    <a:pt x="102394" y="93345"/>
                  </a:lnTo>
                  <a:lnTo>
                    <a:pt x="102298" y="93821"/>
                  </a:lnTo>
                  <a:lnTo>
                    <a:pt x="101537" y="94583"/>
                  </a:lnTo>
                  <a:close/>
                  <a:moveTo>
                    <a:pt x="77724" y="281750"/>
                  </a:moveTo>
                  <a:lnTo>
                    <a:pt x="77343" y="281559"/>
                  </a:lnTo>
                  <a:lnTo>
                    <a:pt x="76581" y="281654"/>
                  </a:lnTo>
                  <a:lnTo>
                    <a:pt x="74771" y="281273"/>
                  </a:lnTo>
                  <a:lnTo>
                    <a:pt x="74390" y="281559"/>
                  </a:lnTo>
                  <a:lnTo>
                    <a:pt x="74390" y="281845"/>
                  </a:lnTo>
                  <a:lnTo>
                    <a:pt x="74200" y="282131"/>
                  </a:lnTo>
                  <a:lnTo>
                    <a:pt x="74200" y="282512"/>
                  </a:lnTo>
                  <a:lnTo>
                    <a:pt x="74581" y="283083"/>
                  </a:lnTo>
                  <a:lnTo>
                    <a:pt x="75629" y="283559"/>
                  </a:lnTo>
                  <a:lnTo>
                    <a:pt x="76010" y="283559"/>
                  </a:lnTo>
                  <a:lnTo>
                    <a:pt x="76105" y="283274"/>
                  </a:lnTo>
                  <a:lnTo>
                    <a:pt x="76295" y="283274"/>
                  </a:lnTo>
                  <a:lnTo>
                    <a:pt x="76486" y="283655"/>
                  </a:lnTo>
                  <a:lnTo>
                    <a:pt x="76676" y="283750"/>
                  </a:lnTo>
                  <a:lnTo>
                    <a:pt x="76962" y="283464"/>
                  </a:lnTo>
                  <a:lnTo>
                    <a:pt x="77438" y="283369"/>
                  </a:lnTo>
                  <a:lnTo>
                    <a:pt x="77724" y="282988"/>
                  </a:lnTo>
                  <a:lnTo>
                    <a:pt x="77629" y="282512"/>
                  </a:lnTo>
                  <a:lnTo>
                    <a:pt x="77724" y="281750"/>
                  </a:lnTo>
                  <a:close/>
                  <a:moveTo>
                    <a:pt x="86296" y="200311"/>
                  </a:moveTo>
                  <a:lnTo>
                    <a:pt x="86487" y="200692"/>
                  </a:lnTo>
                  <a:lnTo>
                    <a:pt x="86678" y="200978"/>
                  </a:lnTo>
                  <a:lnTo>
                    <a:pt x="86963" y="200882"/>
                  </a:lnTo>
                  <a:lnTo>
                    <a:pt x="87154" y="200692"/>
                  </a:lnTo>
                  <a:lnTo>
                    <a:pt x="87535" y="200406"/>
                  </a:lnTo>
                  <a:lnTo>
                    <a:pt x="88202" y="199644"/>
                  </a:lnTo>
                  <a:lnTo>
                    <a:pt x="89154" y="198787"/>
                  </a:lnTo>
                  <a:lnTo>
                    <a:pt x="89345" y="198311"/>
                  </a:lnTo>
                  <a:lnTo>
                    <a:pt x="89249" y="197929"/>
                  </a:lnTo>
                  <a:lnTo>
                    <a:pt x="89059" y="197739"/>
                  </a:lnTo>
                  <a:lnTo>
                    <a:pt x="88868" y="197929"/>
                  </a:lnTo>
                  <a:lnTo>
                    <a:pt x="88487" y="198215"/>
                  </a:lnTo>
                  <a:lnTo>
                    <a:pt x="87916" y="198120"/>
                  </a:lnTo>
                  <a:lnTo>
                    <a:pt x="87725" y="198120"/>
                  </a:lnTo>
                  <a:lnTo>
                    <a:pt x="87821" y="198501"/>
                  </a:lnTo>
                  <a:lnTo>
                    <a:pt x="87630" y="198596"/>
                  </a:lnTo>
                  <a:lnTo>
                    <a:pt x="87344" y="198692"/>
                  </a:lnTo>
                  <a:lnTo>
                    <a:pt x="87154" y="198977"/>
                  </a:lnTo>
                  <a:lnTo>
                    <a:pt x="86868" y="199168"/>
                  </a:lnTo>
                  <a:lnTo>
                    <a:pt x="86773" y="199358"/>
                  </a:lnTo>
                  <a:lnTo>
                    <a:pt x="87059" y="199549"/>
                  </a:lnTo>
                  <a:lnTo>
                    <a:pt x="87154" y="199644"/>
                  </a:lnTo>
                  <a:lnTo>
                    <a:pt x="86582" y="199930"/>
                  </a:lnTo>
                  <a:lnTo>
                    <a:pt x="86296" y="200311"/>
                  </a:lnTo>
                  <a:close/>
                  <a:moveTo>
                    <a:pt x="88487" y="245269"/>
                  </a:moveTo>
                  <a:lnTo>
                    <a:pt x="87821" y="245459"/>
                  </a:lnTo>
                  <a:lnTo>
                    <a:pt x="87821" y="245745"/>
                  </a:lnTo>
                  <a:lnTo>
                    <a:pt x="87630" y="245936"/>
                  </a:lnTo>
                  <a:lnTo>
                    <a:pt x="87439" y="246126"/>
                  </a:lnTo>
                  <a:lnTo>
                    <a:pt x="86392" y="246507"/>
                  </a:lnTo>
                  <a:lnTo>
                    <a:pt x="85535" y="246602"/>
                  </a:lnTo>
                  <a:lnTo>
                    <a:pt x="85249" y="246983"/>
                  </a:lnTo>
                  <a:lnTo>
                    <a:pt x="85535" y="247364"/>
                  </a:lnTo>
                  <a:lnTo>
                    <a:pt x="86201" y="247555"/>
                  </a:lnTo>
                  <a:lnTo>
                    <a:pt x="86963" y="247460"/>
                  </a:lnTo>
                  <a:lnTo>
                    <a:pt x="87630" y="247079"/>
                  </a:lnTo>
                  <a:lnTo>
                    <a:pt x="89154" y="246793"/>
                  </a:lnTo>
                  <a:lnTo>
                    <a:pt x="89345" y="246888"/>
                  </a:lnTo>
                  <a:lnTo>
                    <a:pt x="90773" y="247650"/>
                  </a:lnTo>
                  <a:lnTo>
                    <a:pt x="90869" y="247936"/>
                  </a:lnTo>
                  <a:lnTo>
                    <a:pt x="90678" y="248317"/>
                  </a:lnTo>
                  <a:lnTo>
                    <a:pt x="90297" y="248698"/>
                  </a:lnTo>
                  <a:lnTo>
                    <a:pt x="90869" y="248888"/>
                  </a:lnTo>
                  <a:lnTo>
                    <a:pt x="91916" y="247936"/>
                  </a:lnTo>
                  <a:lnTo>
                    <a:pt x="91821" y="246602"/>
                  </a:lnTo>
                  <a:lnTo>
                    <a:pt x="90869" y="246221"/>
                  </a:lnTo>
                  <a:lnTo>
                    <a:pt x="90106" y="246221"/>
                  </a:lnTo>
                  <a:lnTo>
                    <a:pt x="89726" y="246126"/>
                  </a:lnTo>
                  <a:lnTo>
                    <a:pt x="89630" y="245840"/>
                  </a:lnTo>
                  <a:lnTo>
                    <a:pt x="89630" y="245459"/>
                  </a:lnTo>
                  <a:lnTo>
                    <a:pt x="89726" y="245174"/>
                  </a:lnTo>
                  <a:lnTo>
                    <a:pt x="90488" y="244602"/>
                  </a:lnTo>
                  <a:lnTo>
                    <a:pt x="90964" y="244507"/>
                  </a:lnTo>
                  <a:lnTo>
                    <a:pt x="91059" y="244126"/>
                  </a:lnTo>
                  <a:lnTo>
                    <a:pt x="90392" y="243459"/>
                  </a:lnTo>
                  <a:lnTo>
                    <a:pt x="89440" y="242983"/>
                  </a:lnTo>
                  <a:lnTo>
                    <a:pt x="88487" y="242792"/>
                  </a:lnTo>
                  <a:lnTo>
                    <a:pt x="87916" y="243078"/>
                  </a:lnTo>
                  <a:lnTo>
                    <a:pt x="88106" y="243745"/>
                  </a:lnTo>
                  <a:lnTo>
                    <a:pt x="88487" y="244316"/>
                  </a:lnTo>
                  <a:lnTo>
                    <a:pt x="88487" y="244793"/>
                  </a:lnTo>
                  <a:lnTo>
                    <a:pt x="88487" y="245269"/>
                  </a:lnTo>
                  <a:close/>
                  <a:moveTo>
                    <a:pt x="78296" y="92964"/>
                  </a:moveTo>
                  <a:lnTo>
                    <a:pt x="78391" y="92964"/>
                  </a:lnTo>
                  <a:lnTo>
                    <a:pt x="78486" y="93345"/>
                  </a:lnTo>
                  <a:lnTo>
                    <a:pt x="78867" y="93917"/>
                  </a:lnTo>
                  <a:lnTo>
                    <a:pt x="79343" y="94107"/>
                  </a:lnTo>
                  <a:lnTo>
                    <a:pt x="80010" y="94012"/>
                  </a:lnTo>
                  <a:lnTo>
                    <a:pt x="80486" y="93821"/>
                  </a:lnTo>
                  <a:lnTo>
                    <a:pt x="81153" y="93154"/>
                  </a:lnTo>
                  <a:lnTo>
                    <a:pt x="81344" y="92774"/>
                  </a:lnTo>
                  <a:lnTo>
                    <a:pt x="80963" y="92297"/>
                  </a:lnTo>
                  <a:lnTo>
                    <a:pt x="79629" y="91631"/>
                  </a:lnTo>
                  <a:lnTo>
                    <a:pt x="79248" y="91345"/>
                  </a:lnTo>
                  <a:lnTo>
                    <a:pt x="78867" y="90678"/>
                  </a:lnTo>
                  <a:lnTo>
                    <a:pt x="78486" y="90392"/>
                  </a:lnTo>
                  <a:lnTo>
                    <a:pt x="78105" y="90964"/>
                  </a:lnTo>
                  <a:lnTo>
                    <a:pt x="77819" y="91821"/>
                  </a:lnTo>
                  <a:lnTo>
                    <a:pt x="77629" y="92869"/>
                  </a:lnTo>
                  <a:lnTo>
                    <a:pt x="77629" y="93059"/>
                  </a:lnTo>
                  <a:lnTo>
                    <a:pt x="77819" y="93154"/>
                  </a:lnTo>
                  <a:lnTo>
                    <a:pt x="78296" y="92964"/>
                  </a:lnTo>
                  <a:close/>
                  <a:moveTo>
                    <a:pt x="84772" y="232124"/>
                  </a:moveTo>
                  <a:lnTo>
                    <a:pt x="85249" y="232124"/>
                  </a:lnTo>
                  <a:lnTo>
                    <a:pt x="85630" y="231743"/>
                  </a:lnTo>
                  <a:lnTo>
                    <a:pt x="85535" y="231362"/>
                  </a:lnTo>
                  <a:lnTo>
                    <a:pt x="85249" y="231458"/>
                  </a:lnTo>
                  <a:lnTo>
                    <a:pt x="84963" y="231458"/>
                  </a:lnTo>
                  <a:lnTo>
                    <a:pt x="84868" y="231172"/>
                  </a:lnTo>
                  <a:lnTo>
                    <a:pt x="84582" y="230981"/>
                  </a:lnTo>
                  <a:lnTo>
                    <a:pt x="84106" y="231267"/>
                  </a:lnTo>
                  <a:lnTo>
                    <a:pt x="83629" y="231458"/>
                  </a:lnTo>
                  <a:lnTo>
                    <a:pt x="83153" y="231172"/>
                  </a:lnTo>
                  <a:lnTo>
                    <a:pt x="82582" y="230981"/>
                  </a:lnTo>
                  <a:lnTo>
                    <a:pt x="81915" y="231172"/>
                  </a:lnTo>
                  <a:lnTo>
                    <a:pt x="81629" y="231648"/>
                  </a:lnTo>
                  <a:lnTo>
                    <a:pt x="82201" y="232982"/>
                  </a:lnTo>
                  <a:lnTo>
                    <a:pt x="82487" y="233363"/>
                  </a:lnTo>
                  <a:lnTo>
                    <a:pt x="82772" y="233553"/>
                  </a:lnTo>
                  <a:lnTo>
                    <a:pt x="82963" y="233744"/>
                  </a:lnTo>
                  <a:lnTo>
                    <a:pt x="83153" y="233744"/>
                  </a:lnTo>
                  <a:lnTo>
                    <a:pt x="83629" y="233744"/>
                  </a:lnTo>
                  <a:lnTo>
                    <a:pt x="83915" y="234029"/>
                  </a:lnTo>
                  <a:lnTo>
                    <a:pt x="85249" y="234220"/>
                  </a:lnTo>
                  <a:lnTo>
                    <a:pt x="85630" y="234315"/>
                  </a:lnTo>
                  <a:lnTo>
                    <a:pt x="85535" y="234601"/>
                  </a:lnTo>
                  <a:lnTo>
                    <a:pt x="85535" y="235172"/>
                  </a:lnTo>
                  <a:lnTo>
                    <a:pt x="85725" y="235553"/>
                  </a:lnTo>
                  <a:lnTo>
                    <a:pt x="86011" y="235839"/>
                  </a:lnTo>
                  <a:lnTo>
                    <a:pt x="86582" y="235934"/>
                  </a:lnTo>
                  <a:lnTo>
                    <a:pt x="86678" y="236125"/>
                  </a:lnTo>
                  <a:lnTo>
                    <a:pt x="86868" y="235934"/>
                  </a:lnTo>
                  <a:lnTo>
                    <a:pt x="87059" y="235363"/>
                  </a:lnTo>
                  <a:lnTo>
                    <a:pt x="86963" y="234887"/>
                  </a:lnTo>
                  <a:lnTo>
                    <a:pt x="86678" y="234506"/>
                  </a:lnTo>
                  <a:lnTo>
                    <a:pt x="86487" y="233934"/>
                  </a:lnTo>
                  <a:lnTo>
                    <a:pt x="86201" y="233458"/>
                  </a:lnTo>
                  <a:lnTo>
                    <a:pt x="85630" y="233458"/>
                  </a:lnTo>
                  <a:lnTo>
                    <a:pt x="85154" y="233267"/>
                  </a:lnTo>
                  <a:lnTo>
                    <a:pt x="84582" y="232696"/>
                  </a:lnTo>
                  <a:lnTo>
                    <a:pt x="84582" y="232315"/>
                  </a:lnTo>
                  <a:lnTo>
                    <a:pt x="84772" y="232124"/>
                  </a:lnTo>
                  <a:close/>
                  <a:moveTo>
                    <a:pt x="76390" y="233839"/>
                  </a:moveTo>
                  <a:lnTo>
                    <a:pt x="76486" y="233934"/>
                  </a:lnTo>
                  <a:lnTo>
                    <a:pt x="76676" y="234125"/>
                  </a:lnTo>
                  <a:lnTo>
                    <a:pt x="77153" y="234029"/>
                  </a:lnTo>
                  <a:lnTo>
                    <a:pt x="78581" y="234410"/>
                  </a:lnTo>
                  <a:lnTo>
                    <a:pt x="78867" y="234315"/>
                  </a:lnTo>
                  <a:lnTo>
                    <a:pt x="79057" y="233839"/>
                  </a:lnTo>
                  <a:lnTo>
                    <a:pt x="79534" y="233172"/>
                  </a:lnTo>
                  <a:lnTo>
                    <a:pt x="80105" y="232600"/>
                  </a:lnTo>
                  <a:lnTo>
                    <a:pt x="80677" y="232410"/>
                  </a:lnTo>
                  <a:lnTo>
                    <a:pt x="79915" y="231267"/>
                  </a:lnTo>
                  <a:lnTo>
                    <a:pt x="79724" y="230600"/>
                  </a:lnTo>
                  <a:lnTo>
                    <a:pt x="79724" y="229934"/>
                  </a:lnTo>
                  <a:lnTo>
                    <a:pt x="80105" y="229362"/>
                  </a:lnTo>
                  <a:lnTo>
                    <a:pt x="81725" y="228410"/>
                  </a:lnTo>
                  <a:lnTo>
                    <a:pt x="80963" y="228219"/>
                  </a:lnTo>
                  <a:lnTo>
                    <a:pt x="79915" y="228505"/>
                  </a:lnTo>
                  <a:lnTo>
                    <a:pt x="78962" y="229076"/>
                  </a:lnTo>
                  <a:lnTo>
                    <a:pt x="78581" y="229934"/>
                  </a:lnTo>
                  <a:lnTo>
                    <a:pt x="78296" y="230315"/>
                  </a:lnTo>
                  <a:lnTo>
                    <a:pt x="77724" y="230600"/>
                  </a:lnTo>
                  <a:lnTo>
                    <a:pt x="77057" y="230886"/>
                  </a:lnTo>
                  <a:lnTo>
                    <a:pt x="76676" y="231077"/>
                  </a:lnTo>
                  <a:lnTo>
                    <a:pt x="76390" y="231648"/>
                  </a:lnTo>
                  <a:lnTo>
                    <a:pt x="76010" y="233648"/>
                  </a:lnTo>
                  <a:lnTo>
                    <a:pt x="76200" y="233648"/>
                  </a:lnTo>
                  <a:lnTo>
                    <a:pt x="76390" y="233839"/>
                  </a:lnTo>
                  <a:close/>
                  <a:moveTo>
                    <a:pt x="217646" y="244793"/>
                  </a:moveTo>
                  <a:lnTo>
                    <a:pt x="217170" y="245174"/>
                  </a:lnTo>
                  <a:lnTo>
                    <a:pt x="216122" y="245554"/>
                  </a:lnTo>
                  <a:lnTo>
                    <a:pt x="216979" y="243364"/>
                  </a:lnTo>
                  <a:lnTo>
                    <a:pt x="217170" y="242602"/>
                  </a:lnTo>
                  <a:lnTo>
                    <a:pt x="217170" y="241745"/>
                  </a:lnTo>
                  <a:lnTo>
                    <a:pt x="216979" y="241078"/>
                  </a:lnTo>
                  <a:lnTo>
                    <a:pt x="216694" y="240506"/>
                  </a:lnTo>
                  <a:lnTo>
                    <a:pt x="216408" y="239744"/>
                  </a:lnTo>
                  <a:lnTo>
                    <a:pt x="216408" y="239363"/>
                  </a:lnTo>
                  <a:lnTo>
                    <a:pt x="216789" y="236982"/>
                  </a:lnTo>
                  <a:lnTo>
                    <a:pt x="216789" y="236315"/>
                  </a:lnTo>
                  <a:lnTo>
                    <a:pt x="216598" y="235744"/>
                  </a:lnTo>
                  <a:lnTo>
                    <a:pt x="215646" y="235363"/>
                  </a:lnTo>
                  <a:lnTo>
                    <a:pt x="214884" y="236029"/>
                  </a:lnTo>
                  <a:lnTo>
                    <a:pt x="214598" y="237173"/>
                  </a:lnTo>
                  <a:lnTo>
                    <a:pt x="215265" y="238316"/>
                  </a:lnTo>
                  <a:lnTo>
                    <a:pt x="211550" y="240411"/>
                  </a:lnTo>
                  <a:lnTo>
                    <a:pt x="210884" y="240316"/>
                  </a:lnTo>
                  <a:lnTo>
                    <a:pt x="210979" y="241364"/>
                  </a:lnTo>
                  <a:lnTo>
                    <a:pt x="211264" y="242411"/>
                  </a:lnTo>
                  <a:lnTo>
                    <a:pt x="211836" y="243364"/>
                  </a:lnTo>
                  <a:lnTo>
                    <a:pt x="212788" y="244031"/>
                  </a:lnTo>
                  <a:lnTo>
                    <a:pt x="212788" y="244412"/>
                  </a:lnTo>
                  <a:lnTo>
                    <a:pt x="211836" y="244316"/>
                  </a:lnTo>
                  <a:lnTo>
                    <a:pt x="211169" y="243935"/>
                  </a:lnTo>
                  <a:lnTo>
                    <a:pt x="210503" y="243459"/>
                  </a:lnTo>
                  <a:lnTo>
                    <a:pt x="209645" y="243078"/>
                  </a:lnTo>
                  <a:lnTo>
                    <a:pt x="209074" y="243078"/>
                  </a:lnTo>
                  <a:lnTo>
                    <a:pt x="207073" y="243459"/>
                  </a:lnTo>
                  <a:lnTo>
                    <a:pt x="206407" y="243745"/>
                  </a:lnTo>
                  <a:lnTo>
                    <a:pt x="205645" y="244221"/>
                  </a:lnTo>
                  <a:lnTo>
                    <a:pt x="204978" y="244888"/>
                  </a:lnTo>
                  <a:lnTo>
                    <a:pt x="204597" y="245650"/>
                  </a:lnTo>
                  <a:lnTo>
                    <a:pt x="204788" y="246888"/>
                  </a:lnTo>
                  <a:lnTo>
                    <a:pt x="205359" y="247841"/>
                  </a:lnTo>
                  <a:lnTo>
                    <a:pt x="206121" y="248698"/>
                  </a:lnTo>
                  <a:lnTo>
                    <a:pt x="206693" y="249650"/>
                  </a:lnTo>
                  <a:lnTo>
                    <a:pt x="207550" y="248984"/>
                  </a:lnTo>
                  <a:lnTo>
                    <a:pt x="209455" y="248126"/>
                  </a:lnTo>
                  <a:lnTo>
                    <a:pt x="210026" y="247460"/>
                  </a:lnTo>
                  <a:lnTo>
                    <a:pt x="210788" y="247936"/>
                  </a:lnTo>
                  <a:lnTo>
                    <a:pt x="210503" y="249079"/>
                  </a:lnTo>
                  <a:lnTo>
                    <a:pt x="210503" y="250031"/>
                  </a:lnTo>
                  <a:lnTo>
                    <a:pt x="210121" y="250698"/>
                  </a:lnTo>
                  <a:lnTo>
                    <a:pt x="208788" y="250984"/>
                  </a:lnTo>
                  <a:lnTo>
                    <a:pt x="208502" y="251365"/>
                  </a:lnTo>
                  <a:lnTo>
                    <a:pt x="208502" y="252127"/>
                  </a:lnTo>
                  <a:lnTo>
                    <a:pt x="208788" y="252889"/>
                  </a:lnTo>
                  <a:lnTo>
                    <a:pt x="209264" y="253270"/>
                  </a:lnTo>
                  <a:lnTo>
                    <a:pt x="210884" y="252413"/>
                  </a:lnTo>
                  <a:lnTo>
                    <a:pt x="210598" y="253365"/>
                  </a:lnTo>
                  <a:lnTo>
                    <a:pt x="210598" y="254127"/>
                  </a:lnTo>
                  <a:lnTo>
                    <a:pt x="210884" y="254699"/>
                  </a:lnTo>
                  <a:lnTo>
                    <a:pt x="211646" y="255079"/>
                  </a:lnTo>
                  <a:lnTo>
                    <a:pt x="209836" y="256413"/>
                  </a:lnTo>
                  <a:lnTo>
                    <a:pt x="210979" y="256318"/>
                  </a:lnTo>
                  <a:lnTo>
                    <a:pt x="214789" y="255175"/>
                  </a:lnTo>
                  <a:lnTo>
                    <a:pt x="215646" y="254413"/>
                  </a:lnTo>
                  <a:lnTo>
                    <a:pt x="215265" y="253937"/>
                  </a:lnTo>
                  <a:lnTo>
                    <a:pt x="214408" y="253556"/>
                  </a:lnTo>
                  <a:lnTo>
                    <a:pt x="213741" y="253079"/>
                  </a:lnTo>
                  <a:lnTo>
                    <a:pt x="214027" y="252222"/>
                  </a:lnTo>
                  <a:lnTo>
                    <a:pt x="214979" y="251174"/>
                  </a:lnTo>
                  <a:lnTo>
                    <a:pt x="215170" y="250698"/>
                  </a:lnTo>
                  <a:lnTo>
                    <a:pt x="215360" y="249841"/>
                  </a:lnTo>
                  <a:lnTo>
                    <a:pt x="215932" y="250317"/>
                  </a:lnTo>
                  <a:lnTo>
                    <a:pt x="216884" y="250793"/>
                  </a:lnTo>
                  <a:lnTo>
                    <a:pt x="217837" y="251079"/>
                  </a:lnTo>
                  <a:lnTo>
                    <a:pt x="218218" y="250889"/>
                  </a:lnTo>
                  <a:lnTo>
                    <a:pt x="218027" y="249936"/>
                  </a:lnTo>
                  <a:lnTo>
                    <a:pt x="217361" y="248507"/>
                  </a:lnTo>
                  <a:lnTo>
                    <a:pt x="217075" y="247650"/>
                  </a:lnTo>
                  <a:lnTo>
                    <a:pt x="217837" y="247936"/>
                  </a:lnTo>
                  <a:lnTo>
                    <a:pt x="218313" y="247460"/>
                  </a:lnTo>
                  <a:lnTo>
                    <a:pt x="218599" y="246698"/>
                  </a:lnTo>
                  <a:lnTo>
                    <a:pt x="218694" y="245936"/>
                  </a:lnTo>
                  <a:lnTo>
                    <a:pt x="218694" y="244888"/>
                  </a:lnTo>
                  <a:lnTo>
                    <a:pt x="217646" y="244793"/>
                  </a:lnTo>
                  <a:close/>
                  <a:moveTo>
                    <a:pt x="192977" y="261175"/>
                  </a:moveTo>
                  <a:lnTo>
                    <a:pt x="192691" y="261175"/>
                  </a:lnTo>
                  <a:lnTo>
                    <a:pt x="192691" y="260795"/>
                  </a:lnTo>
                  <a:lnTo>
                    <a:pt x="191071" y="259937"/>
                  </a:lnTo>
                  <a:lnTo>
                    <a:pt x="190690" y="260033"/>
                  </a:lnTo>
                  <a:lnTo>
                    <a:pt x="190500" y="260223"/>
                  </a:lnTo>
                  <a:lnTo>
                    <a:pt x="190500" y="260604"/>
                  </a:lnTo>
                  <a:lnTo>
                    <a:pt x="190405" y="260890"/>
                  </a:lnTo>
                  <a:lnTo>
                    <a:pt x="190405" y="261175"/>
                  </a:lnTo>
                  <a:lnTo>
                    <a:pt x="190595" y="261366"/>
                  </a:lnTo>
                  <a:lnTo>
                    <a:pt x="190786" y="261366"/>
                  </a:lnTo>
                  <a:lnTo>
                    <a:pt x="190976" y="261557"/>
                  </a:lnTo>
                  <a:lnTo>
                    <a:pt x="191071" y="261842"/>
                  </a:lnTo>
                  <a:lnTo>
                    <a:pt x="190881" y="262223"/>
                  </a:lnTo>
                  <a:lnTo>
                    <a:pt x="190976" y="262414"/>
                  </a:lnTo>
                  <a:lnTo>
                    <a:pt x="191262" y="262319"/>
                  </a:lnTo>
                  <a:lnTo>
                    <a:pt x="191548" y="262033"/>
                  </a:lnTo>
                  <a:lnTo>
                    <a:pt x="192119" y="261747"/>
                  </a:lnTo>
                  <a:lnTo>
                    <a:pt x="192500" y="261652"/>
                  </a:lnTo>
                  <a:lnTo>
                    <a:pt x="192977" y="261747"/>
                  </a:lnTo>
                  <a:lnTo>
                    <a:pt x="193357" y="261747"/>
                  </a:lnTo>
                  <a:lnTo>
                    <a:pt x="193548" y="261557"/>
                  </a:lnTo>
                  <a:lnTo>
                    <a:pt x="194024" y="260890"/>
                  </a:lnTo>
                  <a:lnTo>
                    <a:pt x="194120" y="260509"/>
                  </a:lnTo>
                  <a:lnTo>
                    <a:pt x="194024" y="260414"/>
                  </a:lnTo>
                  <a:lnTo>
                    <a:pt x="192977" y="261175"/>
                  </a:lnTo>
                  <a:close/>
                  <a:moveTo>
                    <a:pt x="190976" y="250603"/>
                  </a:moveTo>
                  <a:lnTo>
                    <a:pt x="191167" y="250412"/>
                  </a:lnTo>
                  <a:lnTo>
                    <a:pt x="191167" y="249936"/>
                  </a:lnTo>
                  <a:lnTo>
                    <a:pt x="191453" y="249841"/>
                  </a:lnTo>
                  <a:lnTo>
                    <a:pt x="192024" y="249841"/>
                  </a:lnTo>
                  <a:lnTo>
                    <a:pt x="192214" y="249460"/>
                  </a:lnTo>
                  <a:lnTo>
                    <a:pt x="191929" y="248984"/>
                  </a:lnTo>
                  <a:lnTo>
                    <a:pt x="191167" y="248126"/>
                  </a:lnTo>
                  <a:lnTo>
                    <a:pt x="190500" y="247936"/>
                  </a:lnTo>
                  <a:lnTo>
                    <a:pt x="189833" y="248507"/>
                  </a:lnTo>
                  <a:lnTo>
                    <a:pt x="189452" y="249079"/>
                  </a:lnTo>
                  <a:lnTo>
                    <a:pt x="189357" y="249460"/>
                  </a:lnTo>
                  <a:lnTo>
                    <a:pt x="189738" y="249936"/>
                  </a:lnTo>
                  <a:lnTo>
                    <a:pt x="190310" y="250317"/>
                  </a:lnTo>
                  <a:lnTo>
                    <a:pt x="190595" y="250508"/>
                  </a:lnTo>
                  <a:lnTo>
                    <a:pt x="190976" y="250603"/>
                  </a:lnTo>
                  <a:close/>
                  <a:moveTo>
                    <a:pt x="181737" y="249365"/>
                  </a:moveTo>
                  <a:lnTo>
                    <a:pt x="179927" y="249079"/>
                  </a:lnTo>
                  <a:lnTo>
                    <a:pt x="178689" y="249365"/>
                  </a:lnTo>
                  <a:lnTo>
                    <a:pt x="177355" y="249841"/>
                  </a:lnTo>
                  <a:lnTo>
                    <a:pt x="176308" y="250031"/>
                  </a:lnTo>
                  <a:lnTo>
                    <a:pt x="175641" y="248888"/>
                  </a:lnTo>
                  <a:lnTo>
                    <a:pt x="174498" y="248507"/>
                  </a:lnTo>
                  <a:lnTo>
                    <a:pt x="174022" y="248222"/>
                  </a:lnTo>
                  <a:lnTo>
                    <a:pt x="173736" y="247650"/>
                  </a:lnTo>
                  <a:lnTo>
                    <a:pt x="173450" y="246507"/>
                  </a:lnTo>
                  <a:lnTo>
                    <a:pt x="173260" y="246031"/>
                  </a:lnTo>
                  <a:lnTo>
                    <a:pt x="174403" y="244793"/>
                  </a:lnTo>
                  <a:lnTo>
                    <a:pt x="174879" y="244031"/>
                  </a:lnTo>
                  <a:lnTo>
                    <a:pt x="174974" y="243173"/>
                  </a:lnTo>
                  <a:lnTo>
                    <a:pt x="174593" y="242411"/>
                  </a:lnTo>
                  <a:lnTo>
                    <a:pt x="173927" y="241745"/>
                  </a:lnTo>
                  <a:lnTo>
                    <a:pt x="173164" y="241459"/>
                  </a:lnTo>
                  <a:lnTo>
                    <a:pt x="172498" y="241840"/>
                  </a:lnTo>
                  <a:lnTo>
                    <a:pt x="171640" y="242507"/>
                  </a:lnTo>
                  <a:lnTo>
                    <a:pt x="171355" y="242888"/>
                  </a:lnTo>
                  <a:lnTo>
                    <a:pt x="171069" y="244316"/>
                  </a:lnTo>
                  <a:lnTo>
                    <a:pt x="170783" y="244507"/>
                  </a:lnTo>
                  <a:lnTo>
                    <a:pt x="170402" y="244602"/>
                  </a:lnTo>
                  <a:lnTo>
                    <a:pt x="170021" y="244888"/>
                  </a:lnTo>
                  <a:lnTo>
                    <a:pt x="169450" y="246031"/>
                  </a:lnTo>
                  <a:lnTo>
                    <a:pt x="169354" y="247174"/>
                  </a:lnTo>
                  <a:lnTo>
                    <a:pt x="169545" y="248317"/>
                  </a:lnTo>
                  <a:lnTo>
                    <a:pt x="170974" y="253079"/>
                  </a:lnTo>
                  <a:lnTo>
                    <a:pt x="171069" y="253841"/>
                  </a:lnTo>
                  <a:lnTo>
                    <a:pt x="171069" y="254413"/>
                  </a:lnTo>
                  <a:lnTo>
                    <a:pt x="171164" y="254889"/>
                  </a:lnTo>
                  <a:lnTo>
                    <a:pt x="171450" y="255461"/>
                  </a:lnTo>
                  <a:lnTo>
                    <a:pt x="171926" y="255746"/>
                  </a:lnTo>
                  <a:lnTo>
                    <a:pt x="172688" y="256032"/>
                  </a:lnTo>
                  <a:lnTo>
                    <a:pt x="173450" y="256032"/>
                  </a:lnTo>
                  <a:lnTo>
                    <a:pt x="173736" y="255461"/>
                  </a:lnTo>
                  <a:lnTo>
                    <a:pt x="173927" y="254127"/>
                  </a:lnTo>
                  <a:lnTo>
                    <a:pt x="174403" y="253079"/>
                  </a:lnTo>
                  <a:lnTo>
                    <a:pt x="175070" y="252603"/>
                  </a:lnTo>
                  <a:lnTo>
                    <a:pt x="175927" y="253079"/>
                  </a:lnTo>
                  <a:lnTo>
                    <a:pt x="176498" y="255651"/>
                  </a:lnTo>
                  <a:lnTo>
                    <a:pt x="176975" y="256889"/>
                  </a:lnTo>
                  <a:lnTo>
                    <a:pt x="177832" y="256794"/>
                  </a:lnTo>
                  <a:lnTo>
                    <a:pt x="178784" y="256318"/>
                  </a:lnTo>
                  <a:lnTo>
                    <a:pt x="179642" y="256699"/>
                  </a:lnTo>
                  <a:lnTo>
                    <a:pt x="180404" y="257175"/>
                  </a:lnTo>
                  <a:lnTo>
                    <a:pt x="181165" y="256985"/>
                  </a:lnTo>
                  <a:lnTo>
                    <a:pt x="181356" y="256318"/>
                  </a:lnTo>
                  <a:lnTo>
                    <a:pt x="180880" y="254984"/>
                  </a:lnTo>
                  <a:lnTo>
                    <a:pt x="181261" y="254794"/>
                  </a:lnTo>
                  <a:lnTo>
                    <a:pt x="181546" y="254508"/>
                  </a:lnTo>
                  <a:lnTo>
                    <a:pt x="181546" y="253746"/>
                  </a:lnTo>
                  <a:lnTo>
                    <a:pt x="181356" y="252413"/>
                  </a:lnTo>
                  <a:lnTo>
                    <a:pt x="181546" y="251555"/>
                  </a:lnTo>
                  <a:lnTo>
                    <a:pt x="181832" y="250889"/>
                  </a:lnTo>
                  <a:lnTo>
                    <a:pt x="182023" y="250222"/>
                  </a:lnTo>
                  <a:lnTo>
                    <a:pt x="181737" y="249460"/>
                  </a:lnTo>
                  <a:lnTo>
                    <a:pt x="181737" y="249365"/>
                  </a:lnTo>
                  <a:close/>
                  <a:moveTo>
                    <a:pt x="182309" y="247555"/>
                  </a:moveTo>
                  <a:lnTo>
                    <a:pt x="182023" y="247174"/>
                  </a:lnTo>
                  <a:lnTo>
                    <a:pt x="181737" y="246126"/>
                  </a:lnTo>
                  <a:lnTo>
                    <a:pt x="181642" y="245364"/>
                  </a:lnTo>
                  <a:lnTo>
                    <a:pt x="181356" y="245174"/>
                  </a:lnTo>
                  <a:lnTo>
                    <a:pt x="181070" y="244888"/>
                  </a:lnTo>
                  <a:lnTo>
                    <a:pt x="180880" y="244412"/>
                  </a:lnTo>
                  <a:lnTo>
                    <a:pt x="180404" y="244507"/>
                  </a:lnTo>
                  <a:lnTo>
                    <a:pt x="179832" y="245459"/>
                  </a:lnTo>
                  <a:lnTo>
                    <a:pt x="179546" y="246126"/>
                  </a:lnTo>
                  <a:lnTo>
                    <a:pt x="179261" y="245936"/>
                  </a:lnTo>
                  <a:lnTo>
                    <a:pt x="179165" y="245364"/>
                  </a:lnTo>
                  <a:lnTo>
                    <a:pt x="179356" y="244697"/>
                  </a:lnTo>
                  <a:lnTo>
                    <a:pt x="179737" y="243650"/>
                  </a:lnTo>
                  <a:lnTo>
                    <a:pt x="179451" y="242983"/>
                  </a:lnTo>
                  <a:lnTo>
                    <a:pt x="178594" y="243173"/>
                  </a:lnTo>
                  <a:lnTo>
                    <a:pt x="178118" y="243840"/>
                  </a:lnTo>
                  <a:lnTo>
                    <a:pt x="177641" y="244697"/>
                  </a:lnTo>
                  <a:lnTo>
                    <a:pt x="176879" y="245650"/>
                  </a:lnTo>
                  <a:lnTo>
                    <a:pt x="176498" y="246602"/>
                  </a:lnTo>
                  <a:lnTo>
                    <a:pt x="176975" y="247555"/>
                  </a:lnTo>
                  <a:lnTo>
                    <a:pt x="177737" y="248031"/>
                  </a:lnTo>
                  <a:lnTo>
                    <a:pt x="178498" y="248126"/>
                  </a:lnTo>
                  <a:lnTo>
                    <a:pt x="179832" y="247745"/>
                  </a:lnTo>
                  <a:lnTo>
                    <a:pt x="182213" y="248412"/>
                  </a:lnTo>
                  <a:lnTo>
                    <a:pt x="182785" y="248222"/>
                  </a:lnTo>
                  <a:lnTo>
                    <a:pt x="182499" y="247745"/>
                  </a:lnTo>
                  <a:lnTo>
                    <a:pt x="182309" y="247555"/>
                  </a:lnTo>
                  <a:close/>
                  <a:moveTo>
                    <a:pt x="166973" y="269081"/>
                  </a:moveTo>
                  <a:lnTo>
                    <a:pt x="166592" y="268986"/>
                  </a:lnTo>
                  <a:lnTo>
                    <a:pt x="166592" y="268796"/>
                  </a:lnTo>
                  <a:lnTo>
                    <a:pt x="166688" y="268319"/>
                  </a:lnTo>
                  <a:lnTo>
                    <a:pt x="165926" y="266795"/>
                  </a:lnTo>
                  <a:lnTo>
                    <a:pt x="165259" y="266319"/>
                  </a:lnTo>
                  <a:lnTo>
                    <a:pt x="164306" y="266414"/>
                  </a:lnTo>
                  <a:lnTo>
                    <a:pt x="163449" y="266795"/>
                  </a:lnTo>
                  <a:lnTo>
                    <a:pt x="163163" y="267367"/>
                  </a:lnTo>
                  <a:lnTo>
                    <a:pt x="163544" y="267843"/>
                  </a:lnTo>
                  <a:lnTo>
                    <a:pt x="164021" y="268034"/>
                  </a:lnTo>
                  <a:lnTo>
                    <a:pt x="164306" y="268415"/>
                  </a:lnTo>
                  <a:lnTo>
                    <a:pt x="164592" y="268986"/>
                  </a:lnTo>
                  <a:lnTo>
                    <a:pt x="165068" y="269367"/>
                  </a:lnTo>
                  <a:lnTo>
                    <a:pt x="165830" y="269653"/>
                  </a:lnTo>
                  <a:lnTo>
                    <a:pt x="166306" y="269939"/>
                  </a:lnTo>
                  <a:lnTo>
                    <a:pt x="166497" y="270224"/>
                  </a:lnTo>
                  <a:lnTo>
                    <a:pt x="166592" y="270320"/>
                  </a:lnTo>
                  <a:lnTo>
                    <a:pt x="166973" y="270320"/>
                  </a:lnTo>
                  <a:lnTo>
                    <a:pt x="167640" y="270129"/>
                  </a:lnTo>
                  <a:lnTo>
                    <a:pt x="167735" y="269748"/>
                  </a:lnTo>
                  <a:lnTo>
                    <a:pt x="167545" y="269367"/>
                  </a:lnTo>
                  <a:lnTo>
                    <a:pt x="166973" y="269081"/>
                  </a:lnTo>
                  <a:close/>
                  <a:moveTo>
                    <a:pt x="168307" y="259652"/>
                  </a:moveTo>
                  <a:lnTo>
                    <a:pt x="167926" y="258699"/>
                  </a:lnTo>
                  <a:lnTo>
                    <a:pt x="167450" y="257937"/>
                  </a:lnTo>
                  <a:lnTo>
                    <a:pt x="166878" y="257842"/>
                  </a:lnTo>
                  <a:lnTo>
                    <a:pt x="167545" y="257270"/>
                  </a:lnTo>
                  <a:lnTo>
                    <a:pt x="167830" y="256604"/>
                  </a:lnTo>
                  <a:lnTo>
                    <a:pt x="167735" y="256032"/>
                  </a:lnTo>
                  <a:lnTo>
                    <a:pt x="167164" y="255746"/>
                  </a:lnTo>
                  <a:lnTo>
                    <a:pt x="166497" y="255842"/>
                  </a:lnTo>
                  <a:lnTo>
                    <a:pt x="165926" y="256127"/>
                  </a:lnTo>
                  <a:lnTo>
                    <a:pt x="165830" y="256604"/>
                  </a:lnTo>
                  <a:lnTo>
                    <a:pt x="166592" y="257461"/>
                  </a:lnTo>
                  <a:lnTo>
                    <a:pt x="166211" y="259080"/>
                  </a:lnTo>
                  <a:lnTo>
                    <a:pt x="166021" y="259461"/>
                  </a:lnTo>
                  <a:lnTo>
                    <a:pt x="165068" y="260223"/>
                  </a:lnTo>
                  <a:lnTo>
                    <a:pt x="164878" y="260509"/>
                  </a:lnTo>
                  <a:lnTo>
                    <a:pt x="164592" y="261652"/>
                  </a:lnTo>
                  <a:lnTo>
                    <a:pt x="164782" y="262414"/>
                  </a:lnTo>
                  <a:lnTo>
                    <a:pt x="166688" y="264319"/>
                  </a:lnTo>
                  <a:lnTo>
                    <a:pt x="167259" y="264605"/>
                  </a:lnTo>
                  <a:lnTo>
                    <a:pt x="167830" y="264605"/>
                  </a:lnTo>
                  <a:lnTo>
                    <a:pt x="168307" y="264033"/>
                  </a:lnTo>
                  <a:lnTo>
                    <a:pt x="168688" y="263176"/>
                  </a:lnTo>
                  <a:lnTo>
                    <a:pt x="168878" y="262223"/>
                  </a:lnTo>
                  <a:lnTo>
                    <a:pt x="168878" y="261271"/>
                  </a:lnTo>
                  <a:lnTo>
                    <a:pt x="168307" y="259652"/>
                  </a:lnTo>
                  <a:close/>
                  <a:moveTo>
                    <a:pt x="381857" y="91916"/>
                  </a:moveTo>
                  <a:lnTo>
                    <a:pt x="381762" y="92012"/>
                  </a:lnTo>
                  <a:lnTo>
                    <a:pt x="381857" y="92107"/>
                  </a:lnTo>
                  <a:lnTo>
                    <a:pt x="381857" y="91916"/>
                  </a:lnTo>
                  <a:lnTo>
                    <a:pt x="381857" y="91916"/>
                  </a:lnTo>
                  <a:close/>
                  <a:moveTo>
                    <a:pt x="330803" y="72104"/>
                  </a:moveTo>
                  <a:lnTo>
                    <a:pt x="329565" y="72581"/>
                  </a:lnTo>
                  <a:lnTo>
                    <a:pt x="327660" y="72866"/>
                  </a:lnTo>
                  <a:lnTo>
                    <a:pt x="326707" y="73533"/>
                  </a:lnTo>
                  <a:lnTo>
                    <a:pt x="326231" y="74581"/>
                  </a:lnTo>
                  <a:lnTo>
                    <a:pt x="326517" y="75914"/>
                  </a:lnTo>
                  <a:lnTo>
                    <a:pt x="327374" y="76962"/>
                  </a:lnTo>
                  <a:lnTo>
                    <a:pt x="328708" y="77724"/>
                  </a:lnTo>
                  <a:lnTo>
                    <a:pt x="330041" y="78010"/>
                  </a:lnTo>
                  <a:lnTo>
                    <a:pt x="331089" y="77533"/>
                  </a:lnTo>
                  <a:lnTo>
                    <a:pt x="331661" y="76295"/>
                  </a:lnTo>
                  <a:lnTo>
                    <a:pt x="332232" y="74390"/>
                  </a:lnTo>
                  <a:lnTo>
                    <a:pt x="332327" y="72676"/>
                  </a:lnTo>
                  <a:lnTo>
                    <a:pt x="331470" y="72009"/>
                  </a:lnTo>
                  <a:lnTo>
                    <a:pt x="330803" y="72104"/>
                  </a:lnTo>
                  <a:close/>
                  <a:moveTo>
                    <a:pt x="201549" y="249174"/>
                  </a:moveTo>
                  <a:lnTo>
                    <a:pt x="201073" y="248698"/>
                  </a:lnTo>
                  <a:lnTo>
                    <a:pt x="200120" y="248793"/>
                  </a:lnTo>
                  <a:lnTo>
                    <a:pt x="199358" y="248984"/>
                  </a:lnTo>
                  <a:lnTo>
                    <a:pt x="198882" y="249174"/>
                  </a:lnTo>
                  <a:lnTo>
                    <a:pt x="198501" y="248984"/>
                  </a:lnTo>
                  <a:lnTo>
                    <a:pt x="197929" y="248507"/>
                  </a:lnTo>
                  <a:lnTo>
                    <a:pt x="197072" y="248222"/>
                  </a:lnTo>
                  <a:lnTo>
                    <a:pt x="196501" y="248412"/>
                  </a:lnTo>
                  <a:lnTo>
                    <a:pt x="196120" y="248888"/>
                  </a:lnTo>
                  <a:lnTo>
                    <a:pt x="196215" y="249269"/>
                  </a:lnTo>
                  <a:lnTo>
                    <a:pt x="196596" y="249269"/>
                  </a:lnTo>
                  <a:lnTo>
                    <a:pt x="197168" y="249079"/>
                  </a:lnTo>
                  <a:lnTo>
                    <a:pt x="198120" y="249365"/>
                  </a:lnTo>
                  <a:lnTo>
                    <a:pt x="198596" y="249746"/>
                  </a:lnTo>
                  <a:lnTo>
                    <a:pt x="198501" y="250222"/>
                  </a:lnTo>
                  <a:lnTo>
                    <a:pt x="198025" y="250603"/>
                  </a:lnTo>
                  <a:lnTo>
                    <a:pt x="198311" y="250793"/>
                  </a:lnTo>
                  <a:lnTo>
                    <a:pt x="198977" y="250889"/>
                  </a:lnTo>
                  <a:lnTo>
                    <a:pt x="199168" y="251270"/>
                  </a:lnTo>
                  <a:lnTo>
                    <a:pt x="199072" y="251650"/>
                  </a:lnTo>
                  <a:lnTo>
                    <a:pt x="199549" y="251650"/>
                  </a:lnTo>
                  <a:lnTo>
                    <a:pt x="199739" y="252127"/>
                  </a:lnTo>
                  <a:lnTo>
                    <a:pt x="200120" y="252603"/>
                  </a:lnTo>
                  <a:lnTo>
                    <a:pt x="200978" y="252603"/>
                  </a:lnTo>
                  <a:lnTo>
                    <a:pt x="201549" y="251936"/>
                  </a:lnTo>
                  <a:lnTo>
                    <a:pt x="201739" y="251555"/>
                  </a:lnTo>
                  <a:lnTo>
                    <a:pt x="201263" y="251174"/>
                  </a:lnTo>
                  <a:lnTo>
                    <a:pt x="200787" y="251079"/>
                  </a:lnTo>
                  <a:lnTo>
                    <a:pt x="200787" y="250889"/>
                  </a:lnTo>
                  <a:lnTo>
                    <a:pt x="200978" y="250793"/>
                  </a:lnTo>
                  <a:lnTo>
                    <a:pt x="201549" y="250984"/>
                  </a:lnTo>
                  <a:lnTo>
                    <a:pt x="201739" y="250603"/>
                  </a:lnTo>
                  <a:lnTo>
                    <a:pt x="201549" y="250317"/>
                  </a:lnTo>
                  <a:lnTo>
                    <a:pt x="201835" y="249841"/>
                  </a:lnTo>
                  <a:lnTo>
                    <a:pt x="201549" y="249174"/>
                  </a:lnTo>
                  <a:close/>
                  <a:moveTo>
                    <a:pt x="92869" y="135065"/>
                  </a:moveTo>
                  <a:lnTo>
                    <a:pt x="92773" y="134684"/>
                  </a:lnTo>
                  <a:lnTo>
                    <a:pt x="92107" y="133541"/>
                  </a:lnTo>
                  <a:lnTo>
                    <a:pt x="91059" y="133922"/>
                  </a:lnTo>
                  <a:lnTo>
                    <a:pt x="90106" y="134779"/>
                  </a:lnTo>
                  <a:lnTo>
                    <a:pt x="89630" y="135350"/>
                  </a:lnTo>
                  <a:lnTo>
                    <a:pt x="90202" y="137160"/>
                  </a:lnTo>
                  <a:lnTo>
                    <a:pt x="90488" y="138589"/>
                  </a:lnTo>
                  <a:lnTo>
                    <a:pt x="90678" y="140970"/>
                  </a:lnTo>
                  <a:lnTo>
                    <a:pt x="90392" y="142494"/>
                  </a:lnTo>
                  <a:lnTo>
                    <a:pt x="90964" y="142208"/>
                  </a:lnTo>
                  <a:lnTo>
                    <a:pt x="91250" y="142780"/>
                  </a:lnTo>
                  <a:lnTo>
                    <a:pt x="92012" y="141923"/>
                  </a:lnTo>
                  <a:lnTo>
                    <a:pt x="92393" y="142304"/>
                  </a:lnTo>
                  <a:lnTo>
                    <a:pt x="91440" y="143637"/>
                  </a:lnTo>
                  <a:lnTo>
                    <a:pt x="91250" y="144590"/>
                  </a:lnTo>
                  <a:lnTo>
                    <a:pt x="91821" y="144875"/>
                  </a:lnTo>
                  <a:lnTo>
                    <a:pt x="93059" y="144113"/>
                  </a:lnTo>
                  <a:lnTo>
                    <a:pt x="92869" y="144685"/>
                  </a:lnTo>
                  <a:lnTo>
                    <a:pt x="92297" y="145161"/>
                  </a:lnTo>
                  <a:lnTo>
                    <a:pt x="92012" y="145542"/>
                  </a:lnTo>
                  <a:lnTo>
                    <a:pt x="92107" y="146495"/>
                  </a:lnTo>
                  <a:lnTo>
                    <a:pt x="92869" y="146590"/>
                  </a:lnTo>
                  <a:lnTo>
                    <a:pt x="95250" y="146495"/>
                  </a:lnTo>
                  <a:lnTo>
                    <a:pt x="95726" y="146685"/>
                  </a:lnTo>
                  <a:lnTo>
                    <a:pt x="95440" y="145637"/>
                  </a:lnTo>
                  <a:lnTo>
                    <a:pt x="94679" y="144590"/>
                  </a:lnTo>
                  <a:lnTo>
                    <a:pt x="94297" y="143351"/>
                  </a:lnTo>
                  <a:lnTo>
                    <a:pt x="94107" y="142685"/>
                  </a:lnTo>
                  <a:lnTo>
                    <a:pt x="94202" y="142399"/>
                  </a:lnTo>
                  <a:lnTo>
                    <a:pt x="94297" y="142018"/>
                  </a:lnTo>
                  <a:lnTo>
                    <a:pt x="93536" y="141637"/>
                  </a:lnTo>
                  <a:lnTo>
                    <a:pt x="93154" y="141542"/>
                  </a:lnTo>
                  <a:lnTo>
                    <a:pt x="93154" y="141161"/>
                  </a:lnTo>
                  <a:lnTo>
                    <a:pt x="94297" y="141161"/>
                  </a:lnTo>
                  <a:lnTo>
                    <a:pt x="93821" y="140399"/>
                  </a:lnTo>
                  <a:lnTo>
                    <a:pt x="93250" y="140018"/>
                  </a:lnTo>
                  <a:lnTo>
                    <a:pt x="92964" y="139541"/>
                  </a:lnTo>
                  <a:lnTo>
                    <a:pt x="93154" y="138970"/>
                  </a:lnTo>
                  <a:lnTo>
                    <a:pt x="93059" y="138303"/>
                  </a:lnTo>
                  <a:lnTo>
                    <a:pt x="92202" y="136303"/>
                  </a:lnTo>
                  <a:lnTo>
                    <a:pt x="92202" y="135827"/>
                  </a:lnTo>
                  <a:lnTo>
                    <a:pt x="92583" y="135541"/>
                  </a:lnTo>
                  <a:lnTo>
                    <a:pt x="92869" y="135065"/>
                  </a:lnTo>
                  <a:close/>
                  <a:moveTo>
                    <a:pt x="152590" y="271463"/>
                  </a:moveTo>
                  <a:lnTo>
                    <a:pt x="152114" y="271463"/>
                  </a:lnTo>
                  <a:lnTo>
                    <a:pt x="151638" y="271939"/>
                  </a:lnTo>
                  <a:lnTo>
                    <a:pt x="151352" y="272034"/>
                  </a:lnTo>
                  <a:lnTo>
                    <a:pt x="151352" y="271844"/>
                  </a:lnTo>
                  <a:lnTo>
                    <a:pt x="150590" y="271653"/>
                  </a:lnTo>
                  <a:lnTo>
                    <a:pt x="150209" y="271463"/>
                  </a:lnTo>
                  <a:lnTo>
                    <a:pt x="149828" y="271272"/>
                  </a:lnTo>
                  <a:lnTo>
                    <a:pt x="149543" y="271463"/>
                  </a:lnTo>
                  <a:lnTo>
                    <a:pt x="149638" y="271748"/>
                  </a:lnTo>
                  <a:lnTo>
                    <a:pt x="149638" y="272129"/>
                  </a:lnTo>
                  <a:lnTo>
                    <a:pt x="149447" y="272606"/>
                  </a:lnTo>
                  <a:lnTo>
                    <a:pt x="149828" y="272891"/>
                  </a:lnTo>
                  <a:lnTo>
                    <a:pt x="150400" y="273272"/>
                  </a:lnTo>
                  <a:lnTo>
                    <a:pt x="150304" y="273558"/>
                  </a:lnTo>
                  <a:lnTo>
                    <a:pt x="150590" y="273844"/>
                  </a:lnTo>
                  <a:lnTo>
                    <a:pt x="151162" y="274034"/>
                  </a:lnTo>
                  <a:lnTo>
                    <a:pt x="151543" y="274415"/>
                  </a:lnTo>
                  <a:lnTo>
                    <a:pt x="151543" y="274987"/>
                  </a:lnTo>
                  <a:lnTo>
                    <a:pt x="151829" y="275177"/>
                  </a:lnTo>
                  <a:lnTo>
                    <a:pt x="152686" y="274892"/>
                  </a:lnTo>
                  <a:lnTo>
                    <a:pt x="153638" y="274225"/>
                  </a:lnTo>
                  <a:lnTo>
                    <a:pt x="154019" y="273844"/>
                  </a:lnTo>
                  <a:lnTo>
                    <a:pt x="154019" y="273463"/>
                  </a:lnTo>
                  <a:lnTo>
                    <a:pt x="153734" y="272796"/>
                  </a:lnTo>
                  <a:lnTo>
                    <a:pt x="152590" y="271463"/>
                  </a:lnTo>
                  <a:close/>
                  <a:moveTo>
                    <a:pt x="261366" y="169640"/>
                  </a:moveTo>
                  <a:lnTo>
                    <a:pt x="261176" y="168497"/>
                  </a:lnTo>
                  <a:lnTo>
                    <a:pt x="260318" y="167831"/>
                  </a:lnTo>
                  <a:lnTo>
                    <a:pt x="259652" y="168878"/>
                  </a:lnTo>
                  <a:lnTo>
                    <a:pt x="256318" y="172498"/>
                  </a:lnTo>
                  <a:lnTo>
                    <a:pt x="254984" y="173546"/>
                  </a:lnTo>
                  <a:lnTo>
                    <a:pt x="253937" y="173355"/>
                  </a:lnTo>
                  <a:lnTo>
                    <a:pt x="253079" y="172307"/>
                  </a:lnTo>
                  <a:lnTo>
                    <a:pt x="252317" y="171450"/>
                  </a:lnTo>
                  <a:lnTo>
                    <a:pt x="251174" y="170402"/>
                  </a:lnTo>
                  <a:lnTo>
                    <a:pt x="251174" y="169545"/>
                  </a:lnTo>
                  <a:lnTo>
                    <a:pt x="252031" y="168783"/>
                  </a:lnTo>
                  <a:lnTo>
                    <a:pt x="252508" y="168593"/>
                  </a:lnTo>
                  <a:lnTo>
                    <a:pt x="253079" y="168307"/>
                  </a:lnTo>
                  <a:lnTo>
                    <a:pt x="253555" y="167735"/>
                  </a:lnTo>
                  <a:lnTo>
                    <a:pt x="253746" y="166688"/>
                  </a:lnTo>
                  <a:lnTo>
                    <a:pt x="253460" y="166307"/>
                  </a:lnTo>
                  <a:lnTo>
                    <a:pt x="253079" y="166021"/>
                  </a:lnTo>
                  <a:lnTo>
                    <a:pt x="252698" y="164306"/>
                  </a:lnTo>
                  <a:lnTo>
                    <a:pt x="252413" y="162116"/>
                  </a:lnTo>
                  <a:lnTo>
                    <a:pt x="252127" y="161830"/>
                  </a:lnTo>
                  <a:lnTo>
                    <a:pt x="251746" y="161544"/>
                  </a:lnTo>
                  <a:lnTo>
                    <a:pt x="251460" y="160973"/>
                  </a:lnTo>
                  <a:lnTo>
                    <a:pt x="251270" y="159925"/>
                  </a:lnTo>
                  <a:lnTo>
                    <a:pt x="251460" y="152019"/>
                  </a:lnTo>
                  <a:lnTo>
                    <a:pt x="251746" y="150686"/>
                  </a:lnTo>
                  <a:lnTo>
                    <a:pt x="252413" y="149543"/>
                  </a:lnTo>
                  <a:lnTo>
                    <a:pt x="254032" y="147542"/>
                  </a:lnTo>
                  <a:lnTo>
                    <a:pt x="254318" y="146304"/>
                  </a:lnTo>
                  <a:lnTo>
                    <a:pt x="254603" y="140779"/>
                  </a:lnTo>
                  <a:lnTo>
                    <a:pt x="254318" y="138113"/>
                  </a:lnTo>
                  <a:lnTo>
                    <a:pt x="253555" y="135446"/>
                  </a:lnTo>
                  <a:lnTo>
                    <a:pt x="253270" y="132874"/>
                  </a:lnTo>
                  <a:lnTo>
                    <a:pt x="253270" y="132779"/>
                  </a:lnTo>
                  <a:lnTo>
                    <a:pt x="254222" y="130112"/>
                  </a:lnTo>
                  <a:lnTo>
                    <a:pt x="255461" y="127825"/>
                  </a:lnTo>
                  <a:lnTo>
                    <a:pt x="256032" y="125349"/>
                  </a:lnTo>
                  <a:lnTo>
                    <a:pt x="255842" y="122682"/>
                  </a:lnTo>
                  <a:lnTo>
                    <a:pt x="254127" y="117158"/>
                  </a:lnTo>
                  <a:lnTo>
                    <a:pt x="253651" y="114491"/>
                  </a:lnTo>
                  <a:lnTo>
                    <a:pt x="253175" y="108585"/>
                  </a:lnTo>
                  <a:lnTo>
                    <a:pt x="252794" y="106490"/>
                  </a:lnTo>
                  <a:lnTo>
                    <a:pt x="252794" y="105823"/>
                  </a:lnTo>
                  <a:lnTo>
                    <a:pt x="253079" y="105156"/>
                  </a:lnTo>
                  <a:lnTo>
                    <a:pt x="253555" y="104394"/>
                  </a:lnTo>
                  <a:lnTo>
                    <a:pt x="253841" y="103632"/>
                  </a:lnTo>
                  <a:lnTo>
                    <a:pt x="253651" y="102870"/>
                  </a:lnTo>
                  <a:lnTo>
                    <a:pt x="250984" y="99155"/>
                  </a:lnTo>
                  <a:lnTo>
                    <a:pt x="250031" y="96393"/>
                  </a:lnTo>
                  <a:lnTo>
                    <a:pt x="249269" y="91440"/>
                  </a:lnTo>
                  <a:lnTo>
                    <a:pt x="248507" y="89154"/>
                  </a:lnTo>
                  <a:lnTo>
                    <a:pt x="245936" y="86392"/>
                  </a:lnTo>
                  <a:lnTo>
                    <a:pt x="245554" y="85344"/>
                  </a:lnTo>
                  <a:lnTo>
                    <a:pt x="245364" y="84296"/>
                  </a:lnTo>
                  <a:lnTo>
                    <a:pt x="244888" y="83344"/>
                  </a:lnTo>
                  <a:lnTo>
                    <a:pt x="243459" y="81534"/>
                  </a:lnTo>
                  <a:lnTo>
                    <a:pt x="241078" y="76867"/>
                  </a:lnTo>
                  <a:lnTo>
                    <a:pt x="240411" y="76200"/>
                  </a:lnTo>
                  <a:lnTo>
                    <a:pt x="239554" y="75724"/>
                  </a:lnTo>
                  <a:lnTo>
                    <a:pt x="238887" y="74581"/>
                  </a:lnTo>
                  <a:lnTo>
                    <a:pt x="237363" y="69628"/>
                  </a:lnTo>
                  <a:lnTo>
                    <a:pt x="236792" y="68485"/>
                  </a:lnTo>
                  <a:lnTo>
                    <a:pt x="234887" y="67437"/>
                  </a:lnTo>
                  <a:lnTo>
                    <a:pt x="234601" y="66008"/>
                  </a:lnTo>
                  <a:lnTo>
                    <a:pt x="234601" y="64389"/>
                  </a:lnTo>
                  <a:lnTo>
                    <a:pt x="234505" y="63056"/>
                  </a:lnTo>
                  <a:lnTo>
                    <a:pt x="231743" y="59817"/>
                  </a:lnTo>
                  <a:lnTo>
                    <a:pt x="231172" y="59341"/>
                  </a:lnTo>
                  <a:lnTo>
                    <a:pt x="227076" y="54864"/>
                  </a:lnTo>
                  <a:lnTo>
                    <a:pt x="223647" y="49911"/>
                  </a:lnTo>
                  <a:lnTo>
                    <a:pt x="214884" y="37433"/>
                  </a:lnTo>
                  <a:lnTo>
                    <a:pt x="214122" y="35433"/>
                  </a:lnTo>
                  <a:lnTo>
                    <a:pt x="212217" y="33147"/>
                  </a:lnTo>
                  <a:lnTo>
                    <a:pt x="211646" y="32099"/>
                  </a:lnTo>
                  <a:lnTo>
                    <a:pt x="208026" y="22479"/>
                  </a:lnTo>
                  <a:lnTo>
                    <a:pt x="203359" y="13335"/>
                  </a:lnTo>
                  <a:lnTo>
                    <a:pt x="202121" y="10097"/>
                  </a:lnTo>
                  <a:lnTo>
                    <a:pt x="201644" y="8001"/>
                  </a:lnTo>
                  <a:lnTo>
                    <a:pt x="199168" y="3143"/>
                  </a:lnTo>
                  <a:lnTo>
                    <a:pt x="197548" y="0"/>
                  </a:lnTo>
                  <a:lnTo>
                    <a:pt x="194596" y="1524"/>
                  </a:lnTo>
                  <a:lnTo>
                    <a:pt x="193167" y="2667"/>
                  </a:lnTo>
                  <a:lnTo>
                    <a:pt x="192786" y="3524"/>
                  </a:lnTo>
                  <a:lnTo>
                    <a:pt x="192881" y="4667"/>
                  </a:lnTo>
                  <a:lnTo>
                    <a:pt x="193357" y="6953"/>
                  </a:lnTo>
                  <a:lnTo>
                    <a:pt x="193167" y="9335"/>
                  </a:lnTo>
                  <a:lnTo>
                    <a:pt x="192500" y="11430"/>
                  </a:lnTo>
                  <a:lnTo>
                    <a:pt x="191453" y="13240"/>
                  </a:lnTo>
                  <a:lnTo>
                    <a:pt x="190214" y="14954"/>
                  </a:lnTo>
                  <a:lnTo>
                    <a:pt x="187452" y="17907"/>
                  </a:lnTo>
                  <a:lnTo>
                    <a:pt x="184118" y="20098"/>
                  </a:lnTo>
                  <a:lnTo>
                    <a:pt x="180499" y="21336"/>
                  </a:lnTo>
                  <a:lnTo>
                    <a:pt x="176879" y="21622"/>
                  </a:lnTo>
                  <a:lnTo>
                    <a:pt x="171355" y="21336"/>
                  </a:lnTo>
                  <a:lnTo>
                    <a:pt x="167830" y="22098"/>
                  </a:lnTo>
                  <a:lnTo>
                    <a:pt x="167069" y="21908"/>
                  </a:lnTo>
                  <a:lnTo>
                    <a:pt x="166592" y="21336"/>
                  </a:lnTo>
                  <a:lnTo>
                    <a:pt x="165926" y="20383"/>
                  </a:lnTo>
                  <a:lnTo>
                    <a:pt x="165545" y="20098"/>
                  </a:lnTo>
                  <a:lnTo>
                    <a:pt x="155353" y="20955"/>
                  </a:lnTo>
                  <a:lnTo>
                    <a:pt x="152210" y="21908"/>
                  </a:lnTo>
                  <a:lnTo>
                    <a:pt x="150590" y="22098"/>
                  </a:lnTo>
                  <a:lnTo>
                    <a:pt x="145542" y="20574"/>
                  </a:lnTo>
                  <a:lnTo>
                    <a:pt x="139065" y="21146"/>
                  </a:lnTo>
                  <a:lnTo>
                    <a:pt x="137351" y="20955"/>
                  </a:lnTo>
                  <a:lnTo>
                    <a:pt x="133921" y="21336"/>
                  </a:lnTo>
                  <a:lnTo>
                    <a:pt x="130397" y="22765"/>
                  </a:lnTo>
                  <a:lnTo>
                    <a:pt x="127063" y="24860"/>
                  </a:lnTo>
                  <a:lnTo>
                    <a:pt x="124206" y="27242"/>
                  </a:lnTo>
                  <a:lnTo>
                    <a:pt x="123920" y="27623"/>
                  </a:lnTo>
                  <a:lnTo>
                    <a:pt x="123254" y="28480"/>
                  </a:lnTo>
                  <a:lnTo>
                    <a:pt x="122492" y="30290"/>
                  </a:lnTo>
                  <a:lnTo>
                    <a:pt x="121444" y="32957"/>
                  </a:lnTo>
                  <a:lnTo>
                    <a:pt x="120587" y="33909"/>
                  </a:lnTo>
                  <a:lnTo>
                    <a:pt x="118586" y="35528"/>
                  </a:lnTo>
                  <a:lnTo>
                    <a:pt x="117634" y="36481"/>
                  </a:lnTo>
                  <a:lnTo>
                    <a:pt x="113157" y="43339"/>
                  </a:lnTo>
                  <a:lnTo>
                    <a:pt x="111062" y="45053"/>
                  </a:lnTo>
                  <a:lnTo>
                    <a:pt x="109728" y="45529"/>
                  </a:lnTo>
                  <a:lnTo>
                    <a:pt x="108776" y="45625"/>
                  </a:lnTo>
                  <a:lnTo>
                    <a:pt x="108109" y="46101"/>
                  </a:lnTo>
                  <a:lnTo>
                    <a:pt x="107823" y="47720"/>
                  </a:lnTo>
                  <a:lnTo>
                    <a:pt x="108204" y="53435"/>
                  </a:lnTo>
                  <a:lnTo>
                    <a:pt x="108204" y="53435"/>
                  </a:lnTo>
                  <a:lnTo>
                    <a:pt x="108966" y="52864"/>
                  </a:lnTo>
                  <a:lnTo>
                    <a:pt x="109442" y="52769"/>
                  </a:lnTo>
                  <a:lnTo>
                    <a:pt x="109823" y="53245"/>
                  </a:lnTo>
                  <a:lnTo>
                    <a:pt x="109252" y="54293"/>
                  </a:lnTo>
                  <a:lnTo>
                    <a:pt x="108966" y="55626"/>
                  </a:lnTo>
                  <a:lnTo>
                    <a:pt x="109061" y="56388"/>
                  </a:lnTo>
                  <a:lnTo>
                    <a:pt x="109061" y="56388"/>
                  </a:lnTo>
                  <a:lnTo>
                    <a:pt x="109061" y="56960"/>
                  </a:lnTo>
                  <a:lnTo>
                    <a:pt x="109538" y="58007"/>
                  </a:lnTo>
                  <a:lnTo>
                    <a:pt x="109728" y="58960"/>
                  </a:lnTo>
                  <a:lnTo>
                    <a:pt x="109442" y="60389"/>
                  </a:lnTo>
                  <a:lnTo>
                    <a:pt x="108585" y="62770"/>
                  </a:lnTo>
                  <a:lnTo>
                    <a:pt x="111633" y="64961"/>
                  </a:lnTo>
                  <a:lnTo>
                    <a:pt x="112586" y="66008"/>
                  </a:lnTo>
                  <a:lnTo>
                    <a:pt x="111347" y="65913"/>
                  </a:lnTo>
                  <a:lnTo>
                    <a:pt x="109347" y="65056"/>
                  </a:lnTo>
                  <a:lnTo>
                    <a:pt x="107728" y="63722"/>
                  </a:lnTo>
                  <a:lnTo>
                    <a:pt x="107728" y="62198"/>
                  </a:lnTo>
                  <a:lnTo>
                    <a:pt x="108013" y="61341"/>
                  </a:lnTo>
                  <a:lnTo>
                    <a:pt x="108109" y="60103"/>
                  </a:lnTo>
                  <a:lnTo>
                    <a:pt x="108013" y="58865"/>
                  </a:lnTo>
                  <a:lnTo>
                    <a:pt x="107728" y="58103"/>
                  </a:lnTo>
                  <a:lnTo>
                    <a:pt x="107061" y="57626"/>
                  </a:lnTo>
                  <a:lnTo>
                    <a:pt x="106394" y="57722"/>
                  </a:lnTo>
                  <a:lnTo>
                    <a:pt x="105632" y="58103"/>
                  </a:lnTo>
                  <a:lnTo>
                    <a:pt x="104680" y="58293"/>
                  </a:lnTo>
                  <a:lnTo>
                    <a:pt x="101727" y="57245"/>
                  </a:lnTo>
                  <a:lnTo>
                    <a:pt x="101060" y="57341"/>
                  </a:lnTo>
                  <a:lnTo>
                    <a:pt x="100870" y="58198"/>
                  </a:lnTo>
                  <a:lnTo>
                    <a:pt x="101632" y="63627"/>
                  </a:lnTo>
                  <a:lnTo>
                    <a:pt x="102203" y="65723"/>
                  </a:lnTo>
                  <a:lnTo>
                    <a:pt x="102394" y="67056"/>
                  </a:lnTo>
                  <a:lnTo>
                    <a:pt x="102394" y="67913"/>
                  </a:lnTo>
                  <a:lnTo>
                    <a:pt x="102965" y="68485"/>
                  </a:lnTo>
                  <a:lnTo>
                    <a:pt x="103537" y="69437"/>
                  </a:lnTo>
                  <a:lnTo>
                    <a:pt x="104013" y="70199"/>
                  </a:lnTo>
                  <a:lnTo>
                    <a:pt x="104394" y="71152"/>
                  </a:lnTo>
                  <a:lnTo>
                    <a:pt x="104680" y="71723"/>
                  </a:lnTo>
                  <a:lnTo>
                    <a:pt x="104394" y="73343"/>
                  </a:lnTo>
                  <a:lnTo>
                    <a:pt x="104489" y="74581"/>
                  </a:lnTo>
                  <a:lnTo>
                    <a:pt x="104775" y="75248"/>
                  </a:lnTo>
                  <a:lnTo>
                    <a:pt x="105823" y="75152"/>
                  </a:lnTo>
                  <a:lnTo>
                    <a:pt x="106013" y="74581"/>
                  </a:lnTo>
                  <a:lnTo>
                    <a:pt x="106680" y="74771"/>
                  </a:lnTo>
                  <a:lnTo>
                    <a:pt x="106585" y="75343"/>
                  </a:lnTo>
                  <a:lnTo>
                    <a:pt x="106109" y="75533"/>
                  </a:lnTo>
                  <a:lnTo>
                    <a:pt x="104585" y="76010"/>
                  </a:lnTo>
                  <a:lnTo>
                    <a:pt x="104108" y="76867"/>
                  </a:lnTo>
                  <a:lnTo>
                    <a:pt x="104299" y="77819"/>
                  </a:lnTo>
                  <a:lnTo>
                    <a:pt x="104204" y="79058"/>
                  </a:lnTo>
                  <a:lnTo>
                    <a:pt x="105061" y="79534"/>
                  </a:lnTo>
                  <a:lnTo>
                    <a:pt x="106013" y="80010"/>
                  </a:lnTo>
                  <a:lnTo>
                    <a:pt x="106489" y="80772"/>
                  </a:lnTo>
                  <a:lnTo>
                    <a:pt x="105823" y="81820"/>
                  </a:lnTo>
                  <a:lnTo>
                    <a:pt x="105251" y="83058"/>
                  </a:lnTo>
                  <a:lnTo>
                    <a:pt x="106585" y="84106"/>
                  </a:lnTo>
                  <a:lnTo>
                    <a:pt x="107918" y="82487"/>
                  </a:lnTo>
                  <a:lnTo>
                    <a:pt x="110680" y="82868"/>
                  </a:lnTo>
                  <a:lnTo>
                    <a:pt x="110871" y="83344"/>
                  </a:lnTo>
                  <a:lnTo>
                    <a:pt x="110204" y="84011"/>
                  </a:lnTo>
                  <a:lnTo>
                    <a:pt x="109156" y="85535"/>
                  </a:lnTo>
                  <a:lnTo>
                    <a:pt x="109252" y="86297"/>
                  </a:lnTo>
                  <a:lnTo>
                    <a:pt x="111538" y="88011"/>
                  </a:lnTo>
                  <a:lnTo>
                    <a:pt x="113157" y="88487"/>
                  </a:lnTo>
                  <a:lnTo>
                    <a:pt x="114205" y="88678"/>
                  </a:lnTo>
                  <a:lnTo>
                    <a:pt x="114871" y="88678"/>
                  </a:lnTo>
                  <a:lnTo>
                    <a:pt x="115538" y="88487"/>
                  </a:lnTo>
                  <a:lnTo>
                    <a:pt x="116300" y="88678"/>
                  </a:lnTo>
                  <a:lnTo>
                    <a:pt x="116681" y="89154"/>
                  </a:lnTo>
                  <a:lnTo>
                    <a:pt x="117443" y="89154"/>
                  </a:lnTo>
                  <a:lnTo>
                    <a:pt x="117920" y="89345"/>
                  </a:lnTo>
                  <a:lnTo>
                    <a:pt x="118301" y="89630"/>
                  </a:lnTo>
                  <a:lnTo>
                    <a:pt x="118586" y="90011"/>
                  </a:lnTo>
                  <a:lnTo>
                    <a:pt x="118872" y="90583"/>
                  </a:lnTo>
                  <a:lnTo>
                    <a:pt x="117729" y="90773"/>
                  </a:lnTo>
                  <a:lnTo>
                    <a:pt x="116872" y="90297"/>
                  </a:lnTo>
                  <a:lnTo>
                    <a:pt x="116110" y="90202"/>
                  </a:lnTo>
                  <a:lnTo>
                    <a:pt x="115253" y="91535"/>
                  </a:lnTo>
                  <a:lnTo>
                    <a:pt x="114967" y="92964"/>
                  </a:lnTo>
                  <a:lnTo>
                    <a:pt x="114681" y="93536"/>
                  </a:lnTo>
                  <a:lnTo>
                    <a:pt x="114110" y="93726"/>
                  </a:lnTo>
                  <a:lnTo>
                    <a:pt x="113633" y="93440"/>
                  </a:lnTo>
                  <a:lnTo>
                    <a:pt x="113347" y="92869"/>
                  </a:lnTo>
                  <a:lnTo>
                    <a:pt x="113252" y="92107"/>
                  </a:lnTo>
                  <a:lnTo>
                    <a:pt x="113347" y="91345"/>
                  </a:lnTo>
                  <a:lnTo>
                    <a:pt x="112586" y="91726"/>
                  </a:lnTo>
                  <a:lnTo>
                    <a:pt x="111919" y="91535"/>
                  </a:lnTo>
                  <a:lnTo>
                    <a:pt x="111252" y="91059"/>
                  </a:lnTo>
                  <a:lnTo>
                    <a:pt x="110395" y="90869"/>
                  </a:lnTo>
                  <a:lnTo>
                    <a:pt x="109347" y="91154"/>
                  </a:lnTo>
                  <a:lnTo>
                    <a:pt x="108776" y="91154"/>
                  </a:lnTo>
                  <a:lnTo>
                    <a:pt x="108395" y="90869"/>
                  </a:lnTo>
                  <a:lnTo>
                    <a:pt x="108109" y="91154"/>
                  </a:lnTo>
                  <a:lnTo>
                    <a:pt x="107918" y="91250"/>
                  </a:lnTo>
                  <a:lnTo>
                    <a:pt x="107728" y="91345"/>
                  </a:lnTo>
                  <a:lnTo>
                    <a:pt x="108109" y="92202"/>
                  </a:lnTo>
                  <a:lnTo>
                    <a:pt x="108490" y="93059"/>
                  </a:lnTo>
                  <a:lnTo>
                    <a:pt x="108871" y="93726"/>
                  </a:lnTo>
                  <a:lnTo>
                    <a:pt x="109347" y="94012"/>
                  </a:lnTo>
                  <a:lnTo>
                    <a:pt x="110776" y="93821"/>
                  </a:lnTo>
                  <a:lnTo>
                    <a:pt x="110966" y="94012"/>
                  </a:lnTo>
                  <a:lnTo>
                    <a:pt x="110300" y="94869"/>
                  </a:lnTo>
                  <a:lnTo>
                    <a:pt x="109728" y="95155"/>
                  </a:lnTo>
                  <a:lnTo>
                    <a:pt x="108966" y="95441"/>
                  </a:lnTo>
                  <a:lnTo>
                    <a:pt x="108299" y="95822"/>
                  </a:lnTo>
                  <a:lnTo>
                    <a:pt x="108013" y="96488"/>
                  </a:lnTo>
                  <a:lnTo>
                    <a:pt x="108204" y="97346"/>
                  </a:lnTo>
                  <a:lnTo>
                    <a:pt x="108680" y="97536"/>
                  </a:lnTo>
                  <a:lnTo>
                    <a:pt x="110204" y="97155"/>
                  </a:lnTo>
                  <a:lnTo>
                    <a:pt x="109442" y="98203"/>
                  </a:lnTo>
                  <a:lnTo>
                    <a:pt x="109156" y="98774"/>
                  </a:lnTo>
                  <a:lnTo>
                    <a:pt x="109156" y="99346"/>
                  </a:lnTo>
                  <a:lnTo>
                    <a:pt x="109538" y="99727"/>
                  </a:lnTo>
                  <a:lnTo>
                    <a:pt x="110109" y="99727"/>
                  </a:lnTo>
                  <a:lnTo>
                    <a:pt x="110680" y="99536"/>
                  </a:lnTo>
                  <a:lnTo>
                    <a:pt x="111157" y="99155"/>
                  </a:lnTo>
                  <a:lnTo>
                    <a:pt x="113062" y="97155"/>
                  </a:lnTo>
                  <a:lnTo>
                    <a:pt x="114110" y="96393"/>
                  </a:lnTo>
                  <a:lnTo>
                    <a:pt x="115348" y="95726"/>
                  </a:lnTo>
                  <a:lnTo>
                    <a:pt x="115348" y="96488"/>
                  </a:lnTo>
                  <a:lnTo>
                    <a:pt x="115634" y="96965"/>
                  </a:lnTo>
                  <a:lnTo>
                    <a:pt x="116110" y="97250"/>
                  </a:lnTo>
                  <a:lnTo>
                    <a:pt x="116777" y="97346"/>
                  </a:lnTo>
                  <a:lnTo>
                    <a:pt x="117824" y="96393"/>
                  </a:lnTo>
                  <a:lnTo>
                    <a:pt x="118586" y="96012"/>
                  </a:lnTo>
                  <a:lnTo>
                    <a:pt x="118872" y="96203"/>
                  </a:lnTo>
                  <a:lnTo>
                    <a:pt x="118777" y="97441"/>
                  </a:lnTo>
                  <a:lnTo>
                    <a:pt x="118491" y="97917"/>
                  </a:lnTo>
                  <a:lnTo>
                    <a:pt x="117062" y="98298"/>
                  </a:lnTo>
                  <a:lnTo>
                    <a:pt x="115729" y="98298"/>
                  </a:lnTo>
                  <a:lnTo>
                    <a:pt x="114871" y="98679"/>
                  </a:lnTo>
                  <a:lnTo>
                    <a:pt x="114014" y="99060"/>
                  </a:lnTo>
                  <a:lnTo>
                    <a:pt x="113252" y="100013"/>
                  </a:lnTo>
                  <a:lnTo>
                    <a:pt x="112681" y="101156"/>
                  </a:lnTo>
                  <a:lnTo>
                    <a:pt x="112776" y="102299"/>
                  </a:lnTo>
                  <a:lnTo>
                    <a:pt x="112586" y="103156"/>
                  </a:lnTo>
                  <a:lnTo>
                    <a:pt x="112776" y="103823"/>
                  </a:lnTo>
                  <a:lnTo>
                    <a:pt x="112776" y="104585"/>
                  </a:lnTo>
                  <a:lnTo>
                    <a:pt x="115157" y="105347"/>
                  </a:lnTo>
                  <a:lnTo>
                    <a:pt x="116205" y="105061"/>
                  </a:lnTo>
                  <a:lnTo>
                    <a:pt x="117253" y="104870"/>
                  </a:lnTo>
                  <a:lnTo>
                    <a:pt x="117729" y="105347"/>
                  </a:lnTo>
                  <a:lnTo>
                    <a:pt x="118205" y="105061"/>
                  </a:lnTo>
                  <a:lnTo>
                    <a:pt x="118491" y="103918"/>
                  </a:lnTo>
                  <a:lnTo>
                    <a:pt x="118586" y="102870"/>
                  </a:lnTo>
                  <a:lnTo>
                    <a:pt x="118872" y="101822"/>
                  </a:lnTo>
                  <a:lnTo>
                    <a:pt x="119348" y="101251"/>
                  </a:lnTo>
                  <a:lnTo>
                    <a:pt x="119920" y="101537"/>
                  </a:lnTo>
                  <a:lnTo>
                    <a:pt x="119539" y="103251"/>
                  </a:lnTo>
                  <a:lnTo>
                    <a:pt x="120015" y="104489"/>
                  </a:lnTo>
                  <a:lnTo>
                    <a:pt x="120777" y="105632"/>
                  </a:lnTo>
                  <a:lnTo>
                    <a:pt x="120968" y="106871"/>
                  </a:lnTo>
                  <a:lnTo>
                    <a:pt x="120491" y="106490"/>
                  </a:lnTo>
                  <a:lnTo>
                    <a:pt x="120015" y="106299"/>
                  </a:lnTo>
                  <a:lnTo>
                    <a:pt x="119444" y="106299"/>
                  </a:lnTo>
                  <a:lnTo>
                    <a:pt x="118872" y="106394"/>
                  </a:lnTo>
                  <a:lnTo>
                    <a:pt x="119348" y="106775"/>
                  </a:lnTo>
                  <a:lnTo>
                    <a:pt x="119539" y="106871"/>
                  </a:lnTo>
                  <a:lnTo>
                    <a:pt x="119539" y="107252"/>
                  </a:lnTo>
                  <a:lnTo>
                    <a:pt x="116396" y="107633"/>
                  </a:lnTo>
                  <a:lnTo>
                    <a:pt x="117062" y="109347"/>
                  </a:lnTo>
                  <a:lnTo>
                    <a:pt x="118967" y="111157"/>
                  </a:lnTo>
                  <a:lnTo>
                    <a:pt x="121063" y="112395"/>
                  </a:lnTo>
                  <a:lnTo>
                    <a:pt x="122777" y="112681"/>
                  </a:lnTo>
                  <a:lnTo>
                    <a:pt x="124015" y="112300"/>
                  </a:lnTo>
                  <a:lnTo>
                    <a:pt x="124396" y="111824"/>
                  </a:lnTo>
                  <a:lnTo>
                    <a:pt x="124206" y="109823"/>
                  </a:lnTo>
                  <a:lnTo>
                    <a:pt x="124682" y="109157"/>
                  </a:lnTo>
                  <a:lnTo>
                    <a:pt x="127826" y="108299"/>
                  </a:lnTo>
                  <a:lnTo>
                    <a:pt x="127730" y="109061"/>
                  </a:lnTo>
                  <a:lnTo>
                    <a:pt x="127349" y="109252"/>
                  </a:lnTo>
                  <a:lnTo>
                    <a:pt x="126873" y="109347"/>
                  </a:lnTo>
                  <a:lnTo>
                    <a:pt x="126111" y="109728"/>
                  </a:lnTo>
                  <a:lnTo>
                    <a:pt x="125825" y="109728"/>
                  </a:lnTo>
                  <a:lnTo>
                    <a:pt x="125539" y="109728"/>
                  </a:lnTo>
                  <a:lnTo>
                    <a:pt x="125254" y="110014"/>
                  </a:lnTo>
                  <a:lnTo>
                    <a:pt x="125349" y="110109"/>
                  </a:lnTo>
                  <a:lnTo>
                    <a:pt x="125825" y="110585"/>
                  </a:lnTo>
                  <a:lnTo>
                    <a:pt x="125921" y="110871"/>
                  </a:lnTo>
                  <a:lnTo>
                    <a:pt x="125539" y="112490"/>
                  </a:lnTo>
                  <a:lnTo>
                    <a:pt x="124968" y="113157"/>
                  </a:lnTo>
                  <a:lnTo>
                    <a:pt x="124206" y="113538"/>
                  </a:lnTo>
                  <a:lnTo>
                    <a:pt x="122492" y="114776"/>
                  </a:lnTo>
                  <a:lnTo>
                    <a:pt x="120205" y="115729"/>
                  </a:lnTo>
                  <a:lnTo>
                    <a:pt x="119253" y="115919"/>
                  </a:lnTo>
                  <a:lnTo>
                    <a:pt x="118205" y="116396"/>
                  </a:lnTo>
                  <a:lnTo>
                    <a:pt x="118777" y="117539"/>
                  </a:lnTo>
                  <a:lnTo>
                    <a:pt x="120587" y="119539"/>
                  </a:lnTo>
                  <a:lnTo>
                    <a:pt x="119444" y="119444"/>
                  </a:lnTo>
                  <a:lnTo>
                    <a:pt x="118396" y="119158"/>
                  </a:lnTo>
                  <a:lnTo>
                    <a:pt x="118872" y="120777"/>
                  </a:lnTo>
                  <a:lnTo>
                    <a:pt x="118586" y="121729"/>
                  </a:lnTo>
                  <a:lnTo>
                    <a:pt x="118110" y="122587"/>
                  </a:lnTo>
                  <a:lnTo>
                    <a:pt x="117824" y="124016"/>
                  </a:lnTo>
                  <a:lnTo>
                    <a:pt x="117348" y="123825"/>
                  </a:lnTo>
                  <a:lnTo>
                    <a:pt x="117062" y="123539"/>
                  </a:lnTo>
                  <a:lnTo>
                    <a:pt x="116872" y="123158"/>
                  </a:lnTo>
                  <a:lnTo>
                    <a:pt x="116681" y="122587"/>
                  </a:lnTo>
                  <a:lnTo>
                    <a:pt x="117538" y="122301"/>
                  </a:lnTo>
                  <a:lnTo>
                    <a:pt x="117729" y="121729"/>
                  </a:lnTo>
                  <a:lnTo>
                    <a:pt x="117253" y="119729"/>
                  </a:lnTo>
                  <a:lnTo>
                    <a:pt x="116777" y="118967"/>
                  </a:lnTo>
                  <a:lnTo>
                    <a:pt x="116681" y="118396"/>
                  </a:lnTo>
                  <a:lnTo>
                    <a:pt x="116681" y="117920"/>
                  </a:lnTo>
                  <a:lnTo>
                    <a:pt x="116967" y="117062"/>
                  </a:lnTo>
                  <a:lnTo>
                    <a:pt x="117062" y="116681"/>
                  </a:lnTo>
                  <a:lnTo>
                    <a:pt x="116967" y="114776"/>
                  </a:lnTo>
                  <a:lnTo>
                    <a:pt x="116777" y="113824"/>
                  </a:lnTo>
                  <a:lnTo>
                    <a:pt x="116396" y="113252"/>
                  </a:lnTo>
                  <a:lnTo>
                    <a:pt x="115824" y="113348"/>
                  </a:lnTo>
                  <a:lnTo>
                    <a:pt x="114871" y="114586"/>
                  </a:lnTo>
                  <a:lnTo>
                    <a:pt x="114205" y="114967"/>
                  </a:lnTo>
                  <a:lnTo>
                    <a:pt x="115062" y="112109"/>
                  </a:lnTo>
                  <a:lnTo>
                    <a:pt x="114967" y="110681"/>
                  </a:lnTo>
                  <a:lnTo>
                    <a:pt x="113824" y="109538"/>
                  </a:lnTo>
                  <a:lnTo>
                    <a:pt x="112871" y="108966"/>
                  </a:lnTo>
                  <a:lnTo>
                    <a:pt x="111633" y="108585"/>
                  </a:lnTo>
                  <a:lnTo>
                    <a:pt x="110585" y="108204"/>
                  </a:lnTo>
                  <a:lnTo>
                    <a:pt x="109633" y="108109"/>
                  </a:lnTo>
                  <a:lnTo>
                    <a:pt x="108871" y="108109"/>
                  </a:lnTo>
                  <a:lnTo>
                    <a:pt x="108013" y="108490"/>
                  </a:lnTo>
                  <a:lnTo>
                    <a:pt x="107537" y="109442"/>
                  </a:lnTo>
                  <a:lnTo>
                    <a:pt x="107156" y="110014"/>
                  </a:lnTo>
                  <a:lnTo>
                    <a:pt x="106966" y="110585"/>
                  </a:lnTo>
                  <a:lnTo>
                    <a:pt x="107156" y="112204"/>
                  </a:lnTo>
                  <a:lnTo>
                    <a:pt x="106966" y="112776"/>
                  </a:lnTo>
                  <a:lnTo>
                    <a:pt x="106775" y="113252"/>
                  </a:lnTo>
                  <a:lnTo>
                    <a:pt x="106204" y="113633"/>
                  </a:lnTo>
                  <a:lnTo>
                    <a:pt x="106394" y="112586"/>
                  </a:lnTo>
                  <a:lnTo>
                    <a:pt x="106299" y="112014"/>
                  </a:lnTo>
                  <a:lnTo>
                    <a:pt x="105823" y="110966"/>
                  </a:lnTo>
                  <a:lnTo>
                    <a:pt x="105728" y="110490"/>
                  </a:lnTo>
                  <a:lnTo>
                    <a:pt x="106204" y="109919"/>
                  </a:lnTo>
                  <a:lnTo>
                    <a:pt x="106489" y="109061"/>
                  </a:lnTo>
                  <a:lnTo>
                    <a:pt x="106013" y="108204"/>
                  </a:lnTo>
                  <a:lnTo>
                    <a:pt x="105251" y="107823"/>
                  </a:lnTo>
                  <a:lnTo>
                    <a:pt x="104489" y="107252"/>
                  </a:lnTo>
                  <a:lnTo>
                    <a:pt x="104108" y="106871"/>
                  </a:lnTo>
                  <a:lnTo>
                    <a:pt x="103061" y="106204"/>
                  </a:lnTo>
                  <a:lnTo>
                    <a:pt x="102013" y="105442"/>
                  </a:lnTo>
                  <a:lnTo>
                    <a:pt x="101251" y="104775"/>
                  </a:lnTo>
                  <a:lnTo>
                    <a:pt x="100394" y="104394"/>
                  </a:lnTo>
                  <a:lnTo>
                    <a:pt x="99441" y="104394"/>
                  </a:lnTo>
                  <a:lnTo>
                    <a:pt x="99536" y="105442"/>
                  </a:lnTo>
                  <a:lnTo>
                    <a:pt x="100013" y="106966"/>
                  </a:lnTo>
                  <a:lnTo>
                    <a:pt x="101060" y="108014"/>
                  </a:lnTo>
                  <a:lnTo>
                    <a:pt x="102108" y="108490"/>
                  </a:lnTo>
                  <a:lnTo>
                    <a:pt x="102870" y="108680"/>
                  </a:lnTo>
                  <a:lnTo>
                    <a:pt x="103251" y="109061"/>
                  </a:lnTo>
                  <a:lnTo>
                    <a:pt x="103251" y="109538"/>
                  </a:lnTo>
                  <a:lnTo>
                    <a:pt x="102775" y="109823"/>
                  </a:lnTo>
                  <a:lnTo>
                    <a:pt x="102108" y="109823"/>
                  </a:lnTo>
                  <a:lnTo>
                    <a:pt x="101537" y="109538"/>
                  </a:lnTo>
                  <a:lnTo>
                    <a:pt x="101060" y="109157"/>
                  </a:lnTo>
                  <a:lnTo>
                    <a:pt x="100203" y="108109"/>
                  </a:lnTo>
                  <a:lnTo>
                    <a:pt x="99631" y="107633"/>
                  </a:lnTo>
                  <a:lnTo>
                    <a:pt x="99155" y="107537"/>
                  </a:lnTo>
                  <a:lnTo>
                    <a:pt x="98965" y="108204"/>
                  </a:lnTo>
                  <a:lnTo>
                    <a:pt x="99155" y="108395"/>
                  </a:lnTo>
                  <a:lnTo>
                    <a:pt x="102394" y="111824"/>
                  </a:lnTo>
                  <a:lnTo>
                    <a:pt x="102775" y="112490"/>
                  </a:lnTo>
                  <a:lnTo>
                    <a:pt x="103251" y="113824"/>
                  </a:lnTo>
                  <a:lnTo>
                    <a:pt x="103632" y="114300"/>
                  </a:lnTo>
                  <a:lnTo>
                    <a:pt x="103632" y="114681"/>
                  </a:lnTo>
                  <a:lnTo>
                    <a:pt x="102870" y="114681"/>
                  </a:lnTo>
                  <a:lnTo>
                    <a:pt x="102489" y="114205"/>
                  </a:lnTo>
                  <a:lnTo>
                    <a:pt x="102203" y="113538"/>
                  </a:lnTo>
                  <a:lnTo>
                    <a:pt x="101822" y="112871"/>
                  </a:lnTo>
                  <a:lnTo>
                    <a:pt x="100870" y="111824"/>
                  </a:lnTo>
                  <a:lnTo>
                    <a:pt x="100203" y="111347"/>
                  </a:lnTo>
                  <a:lnTo>
                    <a:pt x="99917" y="111728"/>
                  </a:lnTo>
                  <a:lnTo>
                    <a:pt x="99727" y="113252"/>
                  </a:lnTo>
                  <a:lnTo>
                    <a:pt x="98774" y="116396"/>
                  </a:lnTo>
                  <a:lnTo>
                    <a:pt x="98584" y="118015"/>
                  </a:lnTo>
                  <a:lnTo>
                    <a:pt x="98393" y="118300"/>
                  </a:lnTo>
                  <a:lnTo>
                    <a:pt x="98012" y="118110"/>
                  </a:lnTo>
                  <a:lnTo>
                    <a:pt x="97631" y="117539"/>
                  </a:lnTo>
                  <a:lnTo>
                    <a:pt x="97441" y="116681"/>
                  </a:lnTo>
                  <a:lnTo>
                    <a:pt x="97441" y="113729"/>
                  </a:lnTo>
                  <a:lnTo>
                    <a:pt x="97631" y="113348"/>
                  </a:lnTo>
                  <a:lnTo>
                    <a:pt x="98107" y="112776"/>
                  </a:lnTo>
                  <a:lnTo>
                    <a:pt x="98203" y="112586"/>
                  </a:lnTo>
                  <a:lnTo>
                    <a:pt x="98107" y="112109"/>
                  </a:lnTo>
                  <a:lnTo>
                    <a:pt x="97822" y="111728"/>
                  </a:lnTo>
                  <a:lnTo>
                    <a:pt x="97727" y="111252"/>
                  </a:lnTo>
                  <a:lnTo>
                    <a:pt x="97536" y="110681"/>
                  </a:lnTo>
                  <a:lnTo>
                    <a:pt x="97060" y="110681"/>
                  </a:lnTo>
                  <a:lnTo>
                    <a:pt x="96488" y="110966"/>
                  </a:lnTo>
                  <a:lnTo>
                    <a:pt x="96012" y="111443"/>
                  </a:lnTo>
                  <a:lnTo>
                    <a:pt x="95726" y="110395"/>
                  </a:lnTo>
                  <a:lnTo>
                    <a:pt x="96012" y="109633"/>
                  </a:lnTo>
                  <a:lnTo>
                    <a:pt x="96488" y="109061"/>
                  </a:lnTo>
                  <a:lnTo>
                    <a:pt x="96774" y="108490"/>
                  </a:lnTo>
                  <a:lnTo>
                    <a:pt x="96393" y="107633"/>
                  </a:lnTo>
                  <a:lnTo>
                    <a:pt x="95440" y="107347"/>
                  </a:lnTo>
                  <a:lnTo>
                    <a:pt x="93536" y="107347"/>
                  </a:lnTo>
                  <a:lnTo>
                    <a:pt x="93536" y="107823"/>
                  </a:lnTo>
                  <a:lnTo>
                    <a:pt x="93726" y="108299"/>
                  </a:lnTo>
                  <a:lnTo>
                    <a:pt x="93536" y="108490"/>
                  </a:lnTo>
                  <a:lnTo>
                    <a:pt x="93059" y="108395"/>
                  </a:lnTo>
                  <a:lnTo>
                    <a:pt x="92583" y="108014"/>
                  </a:lnTo>
                  <a:lnTo>
                    <a:pt x="92107" y="107728"/>
                  </a:lnTo>
                  <a:lnTo>
                    <a:pt x="91535" y="107823"/>
                  </a:lnTo>
                  <a:lnTo>
                    <a:pt x="91059" y="108204"/>
                  </a:lnTo>
                  <a:lnTo>
                    <a:pt x="90678" y="108680"/>
                  </a:lnTo>
                  <a:lnTo>
                    <a:pt x="91630" y="108585"/>
                  </a:lnTo>
                  <a:lnTo>
                    <a:pt x="92393" y="108871"/>
                  </a:lnTo>
                  <a:lnTo>
                    <a:pt x="92773" y="109442"/>
                  </a:lnTo>
                  <a:lnTo>
                    <a:pt x="92393" y="110490"/>
                  </a:lnTo>
                  <a:lnTo>
                    <a:pt x="91630" y="109919"/>
                  </a:lnTo>
                  <a:lnTo>
                    <a:pt x="91345" y="110109"/>
                  </a:lnTo>
                  <a:lnTo>
                    <a:pt x="91535" y="110681"/>
                  </a:lnTo>
                  <a:lnTo>
                    <a:pt x="92012" y="111347"/>
                  </a:lnTo>
                  <a:lnTo>
                    <a:pt x="92678" y="111633"/>
                  </a:lnTo>
                  <a:lnTo>
                    <a:pt x="94012" y="111633"/>
                  </a:lnTo>
                  <a:lnTo>
                    <a:pt x="94488" y="111824"/>
                  </a:lnTo>
                  <a:lnTo>
                    <a:pt x="94869" y="112871"/>
                  </a:lnTo>
                  <a:lnTo>
                    <a:pt x="94679" y="114300"/>
                  </a:lnTo>
                  <a:lnTo>
                    <a:pt x="93917" y="115538"/>
                  </a:lnTo>
                  <a:lnTo>
                    <a:pt x="92678" y="115824"/>
                  </a:lnTo>
                  <a:lnTo>
                    <a:pt x="92678" y="116205"/>
                  </a:lnTo>
                  <a:lnTo>
                    <a:pt x="93726" y="116586"/>
                  </a:lnTo>
                  <a:lnTo>
                    <a:pt x="94107" y="116681"/>
                  </a:lnTo>
                  <a:lnTo>
                    <a:pt x="94107" y="117062"/>
                  </a:lnTo>
                  <a:lnTo>
                    <a:pt x="93059" y="117348"/>
                  </a:lnTo>
                  <a:lnTo>
                    <a:pt x="92488" y="117539"/>
                  </a:lnTo>
                  <a:lnTo>
                    <a:pt x="92297" y="117729"/>
                  </a:lnTo>
                  <a:lnTo>
                    <a:pt x="92012" y="118396"/>
                  </a:lnTo>
                  <a:lnTo>
                    <a:pt x="91535" y="118015"/>
                  </a:lnTo>
                  <a:lnTo>
                    <a:pt x="90678" y="116967"/>
                  </a:lnTo>
                  <a:lnTo>
                    <a:pt x="90106" y="117634"/>
                  </a:lnTo>
                  <a:lnTo>
                    <a:pt x="90488" y="119063"/>
                  </a:lnTo>
                  <a:lnTo>
                    <a:pt x="91535" y="121444"/>
                  </a:lnTo>
                  <a:lnTo>
                    <a:pt x="90011" y="120396"/>
                  </a:lnTo>
                  <a:lnTo>
                    <a:pt x="89345" y="120396"/>
                  </a:lnTo>
                  <a:lnTo>
                    <a:pt x="88487" y="121253"/>
                  </a:lnTo>
                  <a:lnTo>
                    <a:pt x="88106" y="121444"/>
                  </a:lnTo>
                  <a:lnTo>
                    <a:pt x="87821" y="121063"/>
                  </a:lnTo>
                  <a:lnTo>
                    <a:pt x="87630" y="120491"/>
                  </a:lnTo>
                  <a:lnTo>
                    <a:pt x="87535" y="119920"/>
                  </a:lnTo>
                  <a:lnTo>
                    <a:pt x="87725" y="119729"/>
                  </a:lnTo>
                  <a:lnTo>
                    <a:pt x="88678" y="119158"/>
                  </a:lnTo>
                  <a:lnTo>
                    <a:pt x="88963" y="118872"/>
                  </a:lnTo>
                  <a:lnTo>
                    <a:pt x="88963" y="118586"/>
                  </a:lnTo>
                  <a:lnTo>
                    <a:pt x="88582" y="117634"/>
                  </a:lnTo>
                  <a:lnTo>
                    <a:pt x="88582" y="117062"/>
                  </a:lnTo>
                  <a:lnTo>
                    <a:pt x="88868" y="116491"/>
                  </a:lnTo>
                  <a:lnTo>
                    <a:pt x="89345" y="115919"/>
                  </a:lnTo>
                  <a:lnTo>
                    <a:pt x="89630" y="115348"/>
                  </a:lnTo>
                  <a:lnTo>
                    <a:pt x="88963" y="113633"/>
                  </a:lnTo>
                  <a:lnTo>
                    <a:pt x="88773" y="112204"/>
                  </a:lnTo>
                  <a:lnTo>
                    <a:pt x="88773" y="110776"/>
                  </a:lnTo>
                  <a:lnTo>
                    <a:pt x="88963" y="109823"/>
                  </a:lnTo>
                  <a:lnTo>
                    <a:pt x="87725" y="110204"/>
                  </a:lnTo>
                  <a:lnTo>
                    <a:pt x="87439" y="111824"/>
                  </a:lnTo>
                  <a:lnTo>
                    <a:pt x="87535" y="113824"/>
                  </a:lnTo>
                  <a:lnTo>
                    <a:pt x="87439" y="115253"/>
                  </a:lnTo>
                  <a:lnTo>
                    <a:pt x="87059" y="115824"/>
                  </a:lnTo>
                  <a:lnTo>
                    <a:pt x="86678" y="116110"/>
                  </a:lnTo>
                  <a:lnTo>
                    <a:pt x="85344" y="116110"/>
                  </a:lnTo>
                  <a:lnTo>
                    <a:pt x="84582" y="115919"/>
                  </a:lnTo>
                  <a:lnTo>
                    <a:pt x="84487" y="115443"/>
                  </a:lnTo>
                  <a:lnTo>
                    <a:pt x="84868" y="113824"/>
                  </a:lnTo>
                  <a:lnTo>
                    <a:pt x="83629" y="114300"/>
                  </a:lnTo>
                  <a:lnTo>
                    <a:pt x="82677" y="115062"/>
                  </a:lnTo>
                  <a:lnTo>
                    <a:pt x="82582" y="116015"/>
                  </a:lnTo>
                  <a:lnTo>
                    <a:pt x="83820" y="116967"/>
                  </a:lnTo>
                  <a:lnTo>
                    <a:pt x="82963" y="118396"/>
                  </a:lnTo>
                  <a:lnTo>
                    <a:pt x="83058" y="119253"/>
                  </a:lnTo>
                  <a:lnTo>
                    <a:pt x="83915" y="119634"/>
                  </a:lnTo>
                  <a:lnTo>
                    <a:pt x="85249" y="119729"/>
                  </a:lnTo>
                  <a:lnTo>
                    <a:pt x="84868" y="120491"/>
                  </a:lnTo>
                  <a:lnTo>
                    <a:pt x="84296" y="120682"/>
                  </a:lnTo>
                  <a:lnTo>
                    <a:pt x="82772" y="120206"/>
                  </a:lnTo>
                  <a:lnTo>
                    <a:pt x="83344" y="121253"/>
                  </a:lnTo>
                  <a:lnTo>
                    <a:pt x="83915" y="122015"/>
                  </a:lnTo>
                  <a:lnTo>
                    <a:pt x="83439" y="121920"/>
                  </a:lnTo>
                  <a:lnTo>
                    <a:pt x="83058" y="121825"/>
                  </a:lnTo>
                  <a:lnTo>
                    <a:pt x="82677" y="121825"/>
                  </a:lnTo>
                  <a:lnTo>
                    <a:pt x="82391" y="122111"/>
                  </a:lnTo>
                  <a:lnTo>
                    <a:pt x="82010" y="121539"/>
                  </a:lnTo>
                  <a:lnTo>
                    <a:pt x="81725" y="120968"/>
                  </a:lnTo>
                  <a:lnTo>
                    <a:pt x="81534" y="120396"/>
                  </a:lnTo>
                  <a:lnTo>
                    <a:pt x="81344" y="119729"/>
                  </a:lnTo>
                  <a:lnTo>
                    <a:pt x="81153" y="120587"/>
                  </a:lnTo>
                  <a:lnTo>
                    <a:pt x="80867" y="121158"/>
                  </a:lnTo>
                  <a:lnTo>
                    <a:pt x="79534" y="122873"/>
                  </a:lnTo>
                  <a:lnTo>
                    <a:pt x="79343" y="123349"/>
                  </a:lnTo>
                  <a:lnTo>
                    <a:pt x="79438" y="124968"/>
                  </a:lnTo>
                  <a:lnTo>
                    <a:pt x="79343" y="126587"/>
                  </a:lnTo>
                  <a:lnTo>
                    <a:pt x="79534" y="127159"/>
                  </a:lnTo>
                  <a:lnTo>
                    <a:pt x="80105" y="126587"/>
                  </a:lnTo>
                  <a:lnTo>
                    <a:pt x="80391" y="125825"/>
                  </a:lnTo>
                  <a:lnTo>
                    <a:pt x="80581" y="124206"/>
                  </a:lnTo>
                  <a:lnTo>
                    <a:pt x="80867" y="123444"/>
                  </a:lnTo>
                  <a:lnTo>
                    <a:pt x="81534" y="124016"/>
                  </a:lnTo>
                  <a:lnTo>
                    <a:pt x="82391" y="124301"/>
                  </a:lnTo>
                  <a:lnTo>
                    <a:pt x="83153" y="124682"/>
                  </a:lnTo>
                  <a:lnTo>
                    <a:pt x="83725" y="125730"/>
                  </a:lnTo>
                  <a:lnTo>
                    <a:pt x="83725" y="126683"/>
                  </a:lnTo>
                  <a:lnTo>
                    <a:pt x="83153" y="127064"/>
                  </a:lnTo>
                  <a:lnTo>
                    <a:pt x="80963" y="127064"/>
                  </a:lnTo>
                  <a:lnTo>
                    <a:pt x="80677" y="127349"/>
                  </a:lnTo>
                  <a:lnTo>
                    <a:pt x="80772" y="127921"/>
                  </a:lnTo>
                  <a:lnTo>
                    <a:pt x="80963" y="128492"/>
                  </a:lnTo>
                  <a:lnTo>
                    <a:pt x="81153" y="128778"/>
                  </a:lnTo>
                  <a:lnTo>
                    <a:pt x="81820" y="129159"/>
                  </a:lnTo>
                  <a:lnTo>
                    <a:pt x="82391" y="129159"/>
                  </a:lnTo>
                  <a:lnTo>
                    <a:pt x="82963" y="128969"/>
                  </a:lnTo>
                  <a:lnTo>
                    <a:pt x="83534" y="128873"/>
                  </a:lnTo>
                  <a:lnTo>
                    <a:pt x="84582" y="128492"/>
                  </a:lnTo>
                  <a:lnTo>
                    <a:pt x="86011" y="126778"/>
                  </a:lnTo>
                  <a:lnTo>
                    <a:pt x="86963" y="126206"/>
                  </a:lnTo>
                  <a:lnTo>
                    <a:pt x="87344" y="128016"/>
                  </a:lnTo>
                  <a:lnTo>
                    <a:pt x="86868" y="129254"/>
                  </a:lnTo>
                  <a:lnTo>
                    <a:pt x="88392" y="131826"/>
                  </a:lnTo>
                  <a:lnTo>
                    <a:pt x="87630" y="133445"/>
                  </a:lnTo>
                  <a:lnTo>
                    <a:pt x="87821" y="133826"/>
                  </a:lnTo>
                  <a:lnTo>
                    <a:pt x="87916" y="134303"/>
                  </a:lnTo>
                  <a:lnTo>
                    <a:pt x="88011" y="134779"/>
                  </a:lnTo>
                  <a:lnTo>
                    <a:pt x="88011" y="135255"/>
                  </a:lnTo>
                  <a:lnTo>
                    <a:pt x="88487" y="134588"/>
                  </a:lnTo>
                  <a:lnTo>
                    <a:pt x="89059" y="134017"/>
                  </a:lnTo>
                  <a:lnTo>
                    <a:pt x="89726" y="133636"/>
                  </a:lnTo>
                  <a:lnTo>
                    <a:pt x="90488" y="133445"/>
                  </a:lnTo>
                  <a:lnTo>
                    <a:pt x="89630" y="132207"/>
                  </a:lnTo>
                  <a:lnTo>
                    <a:pt x="89535" y="131636"/>
                  </a:lnTo>
                  <a:lnTo>
                    <a:pt x="90106" y="131159"/>
                  </a:lnTo>
                  <a:lnTo>
                    <a:pt x="89726" y="130112"/>
                  </a:lnTo>
                  <a:lnTo>
                    <a:pt x="88773" y="128588"/>
                  </a:lnTo>
                  <a:lnTo>
                    <a:pt x="88297" y="127540"/>
                  </a:lnTo>
                  <a:lnTo>
                    <a:pt x="89535" y="127540"/>
                  </a:lnTo>
                  <a:lnTo>
                    <a:pt x="89916" y="126778"/>
                  </a:lnTo>
                  <a:lnTo>
                    <a:pt x="90011" y="125730"/>
                  </a:lnTo>
                  <a:lnTo>
                    <a:pt x="90488" y="124873"/>
                  </a:lnTo>
                  <a:lnTo>
                    <a:pt x="91345" y="124682"/>
                  </a:lnTo>
                  <a:lnTo>
                    <a:pt x="91916" y="125349"/>
                  </a:lnTo>
                  <a:lnTo>
                    <a:pt x="91726" y="126968"/>
                  </a:lnTo>
                  <a:lnTo>
                    <a:pt x="92297" y="127254"/>
                  </a:lnTo>
                  <a:lnTo>
                    <a:pt x="92012" y="128492"/>
                  </a:lnTo>
                  <a:lnTo>
                    <a:pt x="91726" y="132017"/>
                  </a:lnTo>
                  <a:lnTo>
                    <a:pt x="92773" y="132683"/>
                  </a:lnTo>
                  <a:lnTo>
                    <a:pt x="93821" y="132683"/>
                  </a:lnTo>
                  <a:lnTo>
                    <a:pt x="94774" y="133445"/>
                  </a:lnTo>
                  <a:lnTo>
                    <a:pt x="95250" y="132874"/>
                  </a:lnTo>
                  <a:lnTo>
                    <a:pt x="95821" y="131445"/>
                  </a:lnTo>
                  <a:lnTo>
                    <a:pt x="95631" y="129731"/>
                  </a:lnTo>
                  <a:lnTo>
                    <a:pt x="96012" y="128492"/>
                  </a:lnTo>
                  <a:lnTo>
                    <a:pt x="95917" y="127349"/>
                  </a:lnTo>
                  <a:lnTo>
                    <a:pt x="95536" y="126778"/>
                  </a:lnTo>
                  <a:lnTo>
                    <a:pt x="95536" y="126302"/>
                  </a:lnTo>
                  <a:lnTo>
                    <a:pt x="95726" y="125825"/>
                  </a:lnTo>
                  <a:lnTo>
                    <a:pt x="96584" y="125444"/>
                  </a:lnTo>
                  <a:lnTo>
                    <a:pt x="97346" y="124587"/>
                  </a:lnTo>
                  <a:lnTo>
                    <a:pt x="97822" y="124206"/>
                  </a:lnTo>
                  <a:lnTo>
                    <a:pt x="98012" y="124778"/>
                  </a:lnTo>
                  <a:lnTo>
                    <a:pt x="98298" y="125158"/>
                  </a:lnTo>
                  <a:lnTo>
                    <a:pt x="98965" y="125921"/>
                  </a:lnTo>
                  <a:lnTo>
                    <a:pt x="97727" y="126111"/>
                  </a:lnTo>
                  <a:lnTo>
                    <a:pt x="97346" y="126873"/>
                  </a:lnTo>
                  <a:lnTo>
                    <a:pt x="97631" y="127921"/>
                  </a:lnTo>
                  <a:lnTo>
                    <a:pt x="98870" y="128111"/>
                  </a:lnTo>
                  <a:lnTo>
                    <a:pt x="99346" y="129064"/>
                  </a:lnTo>
                  <a:lnTo>
                    <a:pt x="98584" y="129635"/>
                  </a:lnTo>
                  <a:lnTo>
                    <a:pt x="98012" y="130397"/>
                  </a:lnTo>
                  <a:lnTo>
                    <a:pt x="98870" y="131254"/>
                  </a:lnTo>
                  <a:lnTo>
                    <a:pt x="99536" y="131350"/>
                  </a:lnTo>
                  <a:lnTo>
                    <a:pt x="99917" y="131921"/>
                  </a:lnTo>
                  <a:lnTo>
                    <a:pt x="99631" y="132588"/>
                  </a:lnTo>
                  <a:lnTo>
                    <a:pt x="99536" y="133350"/>
                  </a:lnTo>
                  <a:lnTo>
                    <a:pt x="98393" y="133350"/>
                  </a:lnTo>
                  <a:lnTo>
                    <a:pt x="97346" y="133826"/>
                  </a:lnTo>
                  <a:lnTo>
                    <a:pt x="96584" y="133826"/>
                  </a:lnTo>
                  <a:lnTo>
                    <a:pt x="96584" y="134112"/>
                  </a:lnTo>
                  <a:lnTo>
                    <a:pt x="96869" y="134588"/>
                  </a:lnTo>
                  <a:lnTo>
                    <a:pt x="97155" y="135731"/>
                  </a:lnTo>
                  <a:lnTo>
                    <a:pt x="97155" y="136303"/>
                  </a:lnTo>
                  <a:lnTo>
                    <a:pt x="96964" y="136874"/>
                  </a:lnTo>
                  <a:lnTo>
                    <a:pt x="97250" y="137446"/>
                  </a:lnTo>
                  <a:lnTo>
                    <a:pt x="97536" y="137541"/>
                  </a:lnTo>
                  <a:lnTo>
                    <a:pt x="97917" y="137827"/>
                  </a:lnTo>
                  <a:lnTo>
                    <a:pt x="98393" y="138208"/>
                  </a:lnTo>
                  <a:lnTo>
                    <a:pt x="99441" y="137827"/>
                  </a:lnTo>
                  <a:lnTo>
                    <a:pt x="99631" y="138208"/>
                  </a:lnTo>
                  <a:lnTo>
                    <a:pt x="99155" y="138970"/>
                  </a:lnTo>
                  <a:lnTo>
                    <a:pt x="98012" y="140208"/>
                  </a:lnTo>
                  <a:lnTo>
                    <a:pt x="98012" y="140970"/>
                  </a:lnTo>
                  <a:lnTo>
                    <a:pt x="98298" y="142208"/>
                  </a:lnTo>
                  <a:lnTo>
                    <a:pt x="98774" y="143447"/>
                  </a:lnTo>
                  <a:lnTo>
                    <a:pt x="99251" y="144113"/>
                  </a:lnTo>
                  <a:lnTo>
                    <a:pt x="100108" y="143923"/>
                  </a:lnTo>
                  <a:lnTo>
                    <a:pt x="101251" y="142208"/>
                  </a:lnTo>
                  <a:lnTo>
                    <a:pt x="102013" y="141827"/>
                  </a:lnTo>
                  <a:lnTo>
                    <a:pt x="105061" y="141827"/>
                  </a:lnTo>
                  <a:lnTo>
                    <a:pt x="104013" y="142399"/>
                  </a:lnTo>
                  <a:lnTo>
                    <a:pt x="101822" y="142970"/>
                  </a:lnTo>
                  <a:lnTo>
                    <a:pt x="100775" y="144399"/>
                  </a:lnTo>
                  <a:lnTo>
                    <a:pt x="99727" y="144685"/>
                  </a:lnTo>
                  <a:lnTo>
                    <a:pt x="98774" y="145256"/>
                  </a:lnTo>
                  <a:lnTo>
                    <a:pt x="99536" y="146685"/>
                  </a:lnTo>
                  <a:lnTo>
                    <a:pt x="98870" y="146685"/>
                  </a:lnTo>
                  <a:lnTo>
                    <a:pt x="98870" y="147161"/>
                  </a:lnTo>
                  <a:lnTo>
                    <a:pt x="99251" y="147542"/>
                  </a:lnTo>
                  <a:lnTo>
                    <a:pt x="99917" y="148304"/>
                  </a:lnTo>
                  <a:lnTo>
                    <a:pt x="100298" y="148590"/>
                  </a:lnTo>
                  <a:lnTo>
                    <a:pt x="102013" y="148590"/>
                  </a:lnTo>
                  <a:lnTo>
                    <a:pt x="102870" y="148781"/>
                  </a:lnTo>
                  <a:lnTo>
                    <a:pt x="103251" y="149638"/>
                  </a:lnTo>
                  <a:lnTo>
                    <a:pt x="102775" y="150304"/>
                  </a:lnTo>
                  <a:lnTo>
                    <a:pt x="100394" y="150876"/>
                  </a:lnTo>
                  <a:lnTo>
                    <a:pt x="99631" y="151638"/>
                  </a:lnTo>
                  <a:lnTo>
                    <a:pt x="100394" y="152019"/>
                  </a:lnTo>
                  <a:lnTo>
                    <a:pt x="102679" y="152686"/>
                  </a:lnTo>
                  <a:lnTo>
                    <a:pt x="103251" y="153353"/>
                  </a:lnTo>
                  <a:lnTo>
                    <a:pt x="102489" y="153829"/>
                  </a:lnTo>
                  <a:lnTo>
                    <a:pt x="101822" y="155162"/>
                  </a:lnTo>
                  <a:lnTo>
                    <a:pt x="100679" y="158210"/>
                  </a:lnTo>
                  <a:lnTo>
                    <a:pt x="100965" y="158687"/>
                  </a:lnTo>
                  <a:lnTo>
                    <a:pt x="101346" y="159068"/>
                  </a:lnTo>
                  <a:lnTo>
                    <a:pt x="101632" y="159258"/>
                  </a:lnTo>
                  <a:lnTo>
                    <a:pt x="102013" y="158972"/>
                  </a:lnTo>
                  <a:lnTo>
                    <a:pt x="102394" y="159068"/>
                  </a:lnTo>
                  <a:lnTo>
                    <a:pt x="102965" y="159544"/>
                  </a:lnTo>
                  <a:lnTo>
                    <a:pt x="103442" y="160020"/>
                  </a:lnTo>
                  <a:lnTo>
                    <a:pt x="104204" y="161354"/>
                  </a:lnTo>
                  <a:lnTo>
                    <a:pt x="102013" y="160687"/>
                  </a:lnTo>
                  <a:lnTo>
                    <a:pt x="100394" y="161163"/>
                  </a:lnTo>
                  <a:lnTo>
                    <a:pt x="98584" y="162020"/>
                  </a:lnTo>
                  <a:lnTo>
                    <a:pt x="98393" y="163925"/>
                  </a:lnTo>
                  <a:lnTo>
                    <a:pt x="98774" y="164306"/>
                  </a:lnTo>
                  <a:lnTo>
                    <a:pt x="98965" y="163925"/>
                  </a:lnTo>
                  <a:lnTo>
                    <a:pt x="99251" y="162687"/>
                  </a:lnTo>
                  <a:lnTo>
                    <a:pt x="100298" y="162497"/>
                  </a:lnTo>
                  <a:lnTo>
                    <a:pt x="101537" y="163259"/>
                  </a:lnTo>
                  <a:lnTo>
                    <a:pt x="101537" y="163925"/>
                  </a:lnTo>
                  <a:lnTo>
                    <a:pt x="101822" y="163925"/>
                  </a:lnTo>
                  <a:lnTo>
                    <a:pt x="102489" y="163544"/>
                  </a:lnTo>
                  <a:lnTo>
                    <a:pt x="103442" y="163925"/>
                  </a:lnTo>
                  <a:lnTo>
                    <a:pt x="104680" y="166021"/>
                  </a:lnTo>
                  <a:lnTo>
                    <a:pt x="105346" y="166211"/>
                  </a:lnTo>
                  <a:lnTo>
                    <a:pt x="106109" y="166497"/>
                  </a:lnTo>
                  <a:lnTo>
                    <a:pt x="106489" y="166878"/>
                  </a:lnTo>
                  <a:lnTo>
                    <a:pt x="105728" y="167450"/>
                  </a:lnTo>
                  <a:lnTo>
                    <a:pt x="106204" y="168212"/>
                  </a:lnTo>
                  <a:lnTo>
                    <a:pt x="107061" y="169354"/>
                  </a:lnTo>
                  <a:lnTo>
                    <a:pt x="107537" y="170021"/>
                  </a:lnTo>
                  <a:lnTo>
                    <a:pt x="107823" y="170879"/>
                  </a:lnTo>
                  <a:lnTo>
                    <a:pt x="107918" y="171450"/>
                  </a:lnTo>
                  <a:lnTo>
                    <a:pt x="108204" y="171926"/>
                  </a:lnTo>
                  <a:lnTo>
                    <a:pt x="108966" y="172307"/>
                  </a:lnTo>
                  <a:lnTo>
                    <a:pt x="110109" y="171831"/>
                  </a:lnTo>
                  <a:lnTo>
                    <a:pt x="111252" y="171641"/>
                  </a:lnTo>
                  <a:lnTo>
                    <a:pt x="112204" y="171164"/>
                  </a:lnTo>
                  <a:lnTo>
                    <a:pt x="113062" y="170307"/>
                  </a:lnTo>
                  <a:lnTo>
                    <a:pt x="114110" y="169545"/>
                  </a:lnTo>
                  <a:lnTo>
                    <a:pt x="115157" y="169259"/>
                  </a:lnTo>
                  <a:lnTo>
                    <a:pt x="118205" y="168307"/>
                  </a:lnTo>
                  <a:lnTo>
                    <a:pt x="118110" y="169259"/>
                  </a:lnTo>
                  <a:lnTo>
                    <a:pt x="117062" y="170021"/>
                  </a:lnTo>
                  <a:lnTo>
                    <a:pt x="114586" y="170974"/>
                  </a:lnTo>
                  <a:lnTo>
                    <a:pt x="112681" y="172403"/>
                  </a:lnTo>
                  <a:lnTo>
                    <a:pt x="111538" y="172974"/>
                  </a:lnTo>
                  <a:lnTo>
                    <a:pt x="110680" y="172688"/>
                  </a:lnTo>
                  <a:lnTo>
                    <a:pt x="109823" y="173165"/>
                  </a:lnTo>
                  <a:lnTo>
                    <a:pt x="107156" y="173355"/>
                  </a:lnTo>
                  <a:lnTo>
                    <a:pt x="104585" y="173641"/>
                  </a:lnTo>
                  <a:lnTo>
                    <a:pt x="99822" y="174117"/>
                  </a:lnTo>
                  <a:lnTo>
                    <a:pt x="100013" y="176117"/>
                  </a:lnTo>
                  <a:lnTo>
                    <a:pt x="102298" y="175736"/>
                  </a:lnTo>
                  <a:lnTo>
                    <a:pt x="103822" y="176308"/>
                  </a:lnTo>
                  <a:lnTo>
                    <a:pt x="104299" y="176689"/>
                  </a:lnTo>
                  <a:lnTo>
                    <a:pt x="104489" y="178213"/>
                  </a:lnTo>
                  <a:lnTo>
                    <a:pt x="104489" y="179356"/>
                  </a:lnTo>
                  <a:lnTo>
                    <a:pt x="106966" y="179546"/>
                  </a:lnTo>
                  <a:lnTo>
                    <a:pt x="109538" y="179737"/>
                  </a:lnTo>
                  <a:lnTo>
                    <a:pt x="110871" y="179642"/>
                  </a:lnTo>
                  <a:lnTo>
                    <a:pt x="114776" y="178118"/>
                  </a:lnTo>
                  <a:lnTo>
                    <a:pt x="114967" y="178022"/>
                  </a:lnTo>
                  <a:lnTo>
                    <a:pt x="115634" y="178213"/>
                  </a:lnTo>
                  <a:lnTo>
                    <a:pt x="116205" y="178689"/>
                  </a:lnTo>
                  <a:lnTo>
                    <a:pt x="116491" y="179165"/>
                  </a:lnTo>
                  <a:lnTo>
                    <a:pt x="116300" y="179356"/>
                  </a:lnTo>
                  <a:lnTo>
                    <a:pt x="115538" y="179451"/>
                  </a:lnTo>
                  <a:lnTo>
                    <a:pt x="115253" y="179737"/>
                  </a:lnTo>
                  <a:lnTo>
                    <a:pt x="115157" y="180213"/>
                  </a:lnTo>
                  <a:lnTo>
                    <a:pt x="114871" y="180785"/>
                  </a:lnTo>
                  <a:lnTo>
                    <a:pt x="114395" y="181070"/>
                  </a:lnTo>
                  <a:lnTo>
                    <a:pt x="113729" y="181166"/>
                  </a:lnTo>
                  <a:lnTo>
                    <a:pt x="110776" y="180975"/>
                  </a:lnTo>
                  <a:lnTo>
                    <a:pt x="110300" y="181070"/>
                  </a:lnTo>
                  <a:lnTo>
                    <a:pt x="109919" y="181451"/>
                  </a:lnTo>
                  <a:lnTo>
                    <a:pt x="109442" y="182023"/>
                  </a:lnTo>
                  <a:lnTo>
                    <a:pt x="109347" y="182594"/>
                  </a:lnTo>
                  <a:lnTo>
                    <a:pt x="109823" y="182880"/>
                  </a:lnTo>
                  <a:lnTo>
                    <a:pt x="110776" y="183547"/>
                  </a:lnTo>
                  <a:lnTo>
                    <a:pt x="111919" y="184309"/>
                  </a:lnTo>
                  <a:lnTo>
                    <a:pt x="112967" y="184785"/>
                  </a:lnTo>
                  <a:lnTo>
                    <a:pt x="113443" y="185166"/>
                  </a:lnTo>
                  <a:lnTo>
                    <a:pt x="114110" y="185738"/>
                  </a:lnTo>
                  <a:lnTo>
                    <a:pt x="114014" y="186500"/>
                  </a:lnTo>
                  <a:lnTo>
                    <a:pt x="113824" y="187262"/>
                  </a:lnTo>
                  <a:lnTo>
                    <a:pt x="113633" y="187833"/>
                  </a:lnTo>
                  <a:lnTo>
                    <a:pt x="113062" y="186881"/>
                  </a:lnTo>
                  <a:lnTo>
                    <a:pt x="112204" y="186690"/>
                  </a:lnTo>
                  <a:lnTo>
                    <a:pt x="111062" y="185833"/>
                  </a:lnTo>
                  <a:lnTo>
                    <a:pt x="109252" y="185642"/>
                  </a:lnTo>
                  <a:lnTo>
                    <a:pt x="107347" y="185833"/>
                  </a:lnTo>
                  <a:lnTo>
                    <a:pt x="107061" y="186119"/>
                  </a:lnTo>
                  <a:lnTo>
                    <a:pt x="106489" y="186500"/>
                  </a:lnTo>
                  <a:lnTo>
                    <a:pt x="105728" y="186976"/>
                  </a:lnTo>
                  <a:lnTo>
                    <a:pt x="105537" y="188881"/>
                  </a:lnTo>
                  <a:lnTo>
                    <a:pt x="104108" y="190976"/>
                  </a:lnTo>
                  <a:lnTo>
                    <a:pt x="102203" y="192024"/>
                  </a:lnTo>
                  <a:lnTo>
                    <a:pt x="100584" y="192977"/>
                  </a:lnTo>
                  <a:lnTo>
                    <a:pt x="99631" y="194120"/>
                  </a:lnTo>
                  <a:lnTo>
                    <a:pt x="98584" y="195167"/>
                  </a:lnTo>
                  <a:lnTo>
                    <a:pt x="97346" y="195739"/>
                  </a:lnTo>
                  <a:lnTo>
                    <a:pt x="97346" y="196406"/>
                  </a:lnTo>
                  <a:lnTo>
                    <a:pt x="97155" y="198120"/>
                  </a:lnTo>
                  <a:lnTo>
                    <a:pt x="99727" y="199739"/>
                  </a:lnTo>
                  <a:lnTo>
                    <a:pt x="107252" y="198501"/>
                  </a:lnTo>
                  <a:lnTo>
                    <a:pt x="108013" y="198977"/>
                  </a:lnTo>
                  <a:lnTo>
                    <a:pt x="108490" y="200120"/>
                  </a:lnTo>
                  <a:lnTo>
                    <a:pt x="109156" y="202502"/>
                  </a:lnTo>
                  <a:lnTo>
                    <a:pt x="108490" y="202311"/>
                  </a:lnTo>
                  <a:lnTo>
                    <a:pt x="107537" y="201073"/>
                  </a:lnTo>
                  <a:lnTo>
                    <a:pt x="106585" y="200025"/>
                  </a:lnTo>
                  <a:lnTo>
                    <a:pt x="105537" y="200311"/>
                  </a:lnTo>
                  <a:lnTo>
                    <a:pt x="104775" y="201359"/>
                  </a:lnTo>
                  <a:lnTo>
                    <a:pt x="104013" y="201930"/>
                  </a:lnTo>
                  <a:lnTo>
                    <a:pt x="102298" y="202025"/>
                  </a:lnTo>
                  <a:lnTo>
                    <a:pt x="100298" y="202406"/>
                  </a:lnTo>
                  <a:lnTo>
                    <a:pt x="98584" y="202978"/>
                  </a:lnTo>
                  <a:lnTo>
                    <a:pt x="97346" y="204692"/>
                  </a:lnTo>
                  <a:lnTo>
                    <a:pt x="95917" y="208026"/>
                  </a:lnTo>
                  <a:lnTo>
                    <a:pt x="95060" y="209931"/>
                  </a:lnTo>
                  <a:lnTo>
                    <a:pt x="94679" y="211455"/>
                  </a:lnTo>
                  <a:lnTo>
                    <a:pt x="94964" y="212122"/>
                  </a:lnTo>
                  <a:lnTo>
                    <a:pt x="96679" y="214122"/>
                  </a:lnTo>
                  <a:lnTo>
                    <a:pt x="96774" y="214598"/>
                  </a:lnTo>
                  <a:lnTo>
                    <a:pt x="96298" y="214598"/>
                  </a:lnTo>
                  <a:lnTo>
                    <a:pt x="95345" y="214313"/>
                  </a:lnTo>
                  <a:lnTo>
                    <a:pt x="94583" y="213360"/>
                  </a:lnTo>
                  <a:lnTo>
                    <a:pt x="94297" y="213074"/>
                  </a:lnTo>
                  <a:lnTo>
                    <a:pt x="93154" y="214789"/>
                  </a:lnTo>
                  <a:lnTo>
                    <a:pt x="92678" y="215741"/>
                  </a:lnTo>
                  <a:lnTo>
                    <a:pt x="92488" y="216789"/>
                  </a:lnTo>
                  <a:lnTo>
                    <a:pt x="92583" y="217265"/>
                  </a:lnTo>
                  <a:lnTo>
                    <a:pt x="92773" y="217646"/>
                  </a:lnTo>
                  <a:lnTo>
                    <a:pt x="92869" y="218027"/>
                  </a:lnTo>
                  <a:lnTo>
                    <a:pt x="92678" y="218504"/>
                  </a:lnTo>
                  <a:lnTo>
                    <a:pt x="92297" y="218885"/>
                  </a:lnTo>
                  <a:lnTo>
                    <a:pt x="91916" y="219170"/>
                  </a:lnTo>
                  <a:lnTo>
                    <a:pt x="91630" y="219551"/>
                  </a:lnTo>
                  <a:lnTo>
                    <a:pt x="91345" y="220123"/>
                  </a:lnTo>
                  <a:lnTo>
                    <a:pt x="91726" y="220218"/>
                  </a:lnTo>
                  <a:lnTo>
                    <a:pt x="91916" y="220313"/>
                  </a:lnTo>
                  <a:lnTo>
                    <a:pt x="92107" y="220504"/>
                  </a:lnTo>
                  <a:lnTo>
                    <a:pt x="92393" y="220599"/>
                  </a:lnTo>
                  <a:lnTo>
                    <a:pt x="91440" y="220790"/>
                  </a:lnTo>
                  <a:lnTo>
                    <a:pt x="90297" y="220885"/>
                  </a:lnTo>
                  <a:lnTo>
                    <a:pt x="89345" y="221075"/>
                  </a:lnTo>
                  <a:lnTo>
                    <a:pt x="88773" y="221837"/>
                  </a:lnTo>
                  <a:lnTo>
                    <a:pt x="90297" y="221837"/>
                  </a:lnTo>
                  <a:lnTo>
                    <a:pt x="90964" y="221742"/>
                  </a:lnTo>
                  <a:lnTo>
                    <a:pt x="91630" y="221456"/>
                  </a:lnTo>
                  <a:lnTo>
                    <a:pt x="91535" y="222314"/>
                  </a:lnTo>
                  <a:lnTo>
                    <a:pt x="91821" y="222790"/>
                  </a:lnTo>
                  <a:lnTo>
                    <a:pt x="92393" y="223171"/>
                  </a:lnTo>
                  <a:lnTo>
                    <a:pt x="92297" y="223742"/>
                  </a:lnTo>
                  <a:lnTo>
                    <a:pt x="92012" y="224123"/>
                  </a:lnTo>
                  <a:lnTo>
                    <a:pt x="91726" y="224409"/>
                  </a:lnTo>
                  <a:lnTo>
                    <a:pt x="91630" y="224695"/>
                  </a:lnTo>
                  <a:lnTo>
                    <a:pt x="92012" y="225647"/>
                  </a:lnTo>
                  <a:lnTo>
                    <a:pt x="93726" y="227648"/>
                  </a:lnTo>
                  <a:lnTo>
                    <a:pt x="94297" y="229076"/>
                  </a:lnTo>
                  <a:lnTo>
                    <a:pt x="94679" y="229457"/>
                  </a:lnTo>
                  <a:lnTo>
                    <a:pt x="95060" y="229648"/>
                  </a:lnTo>
                  <a:lnTo>
                    <a:pt x="96012" y="229934"/>
                  </a:lnTo>
                  <a:lnTo>
                    <a:pt x="96298" y="230315"/>
                  </a:lnTo>
                  <a:lnTo>
                    <a:pt x="96298" y="231458"/>
                  </a:lnTo>
                  <a:lnTo>
                    <a:pt x="96203" y="232505"/>
                  </a:lnTo>
                  <a:lnTo>
                    <a:pt x="94869" y="235553"/>
                  </a:lnTo>
                  <a:lnTo>
                    <a:pt x="94297" y="234982"/>
                  </a:lnTo>
                  <a:lnTo>
                    <a:pt x="93917" y="234315"/>
                  </a:lnTo>
                  <a:lnTo>
                    <a:pt x="93821" y="233648"/>
                  </a:lnTo>
                  <a:lnTo>
                    <a:pt x="94107" y="232886"/>
                  </a:lnTo>
                  <a:lnTo>
                    <a:pt x="93726" y="232696"/>
                  </a:lnTo>
                  <a:lnTo>
                    <a:pt x="92869" y="232696"/>
                  </a:lnTo>
                  <a:lnTo>
                    <a:pt x="92393" y="232505"/>
                  </a:lnTo>
                  <a:lnTo>
                    <a:pt x="91726" y="232124"/>
                  </a:lnTo>
                  <a:lnTo>
                    <a:pt x="91535" y="231934"/>
                  </a:lnTo>
                  <a:lnTo>
                    <a:pt x="91440" y="231553"/>
                  </a:lnTo>
                  <a:lnTo>
                    <a:pt x="91250" y="230696"/>
                  </a:lnTo>
                  <a:lnTo>
                    <a:pt x="91059" y="230600"/>
                  </a:lnTo>
                  <a:lnTo>
                    <a:pt x="90773" y="230696"/>
                  </a:lnTo>
                  <a:lnTo>
                    <a:pt x="90583" y="230696"/>
                  </a:lnTo>
                  <a:lnTo>
                    <a:pt x="90488" y="230315"/>
                  </a:lnTo>
                  <a:lnTo>
                    <a:pt x="90583" y="229934"/>
                  </a:lnTo>
                  <a:lnTo>
                    <a:pt x="90869" y="229362"/>
                  </a:lnTo>
                  <a:lnTo>
                    <a:pt x="90964" y="228219"/>
                  </a:lnTo>
                  <a:lnTo>
                    <a:pt x="90869" y="227648"/>
                  </a:lnTo>
                  <a:lnTo>
                    <a:pt x="90488" y="226886"/>
                  </a:lnTo>
                  <a:lnTo>
                    <a:pt x="90106" y="228314"/>
                  </a:lnTo>
                  <a:lnTo>
                    <a:pt x="89726" y="229076"/>
                  </a:lnTo>
                  <a:lnTo>
                    <a:pt x="89059" y="229457"/>
                  </a:lnTo>
                  <a:lnTo>
                    <a:pt x="88678" y="228410"/>
                  </a:lnTo>
                  <a:lnTo>
                    <a:pt x="87725" y="227933"/>
                  </a:lnTo>
                  <a:lnTo>
                    <a:pt x="86678" y="228124"/>
                  </a:lnTo>
                  <a:lnTo>
                    <a:pt x="85915" y="228981"/>
                  </a:lnTo>
                  <a:lnTo>
                    <a:pt x="86106" y="230029"/>
                  </a:lnTo>
                  <a:lnTo>
                    <a:pt x="87439" y="231839"/>
                  </a:lnTo>
                  <a:lnTo>
                    <a:pt x="86963" y="232505"/>
                  </a:lnTo>
                  <a:lnTo>
                    <a:pt x="87725" y="233458"/>
                  </a:lnTo>
                  <a:lnTo>
                    <a:pt x="88487" y="233458"/>
                  </a:lnTo>
                  <a:lnTo>
                    <a:pt x="88868" y="232600"/>
                  </a:lnTo>
                  <a:lnTo>
                    <a:pt x="88487" y="231172"/>
                  </a:lnTo>
                  <a:lnTo>
                    <a:pt x="89535" y="231553"/>
                  </a:lnTo>
                  <a:lnTo>
                    <a:pt x="90488" y="232410"/>
                  </a:lnTo>
                  <a:lnTo>
                    <a:pt x="92012" y="234506"/>
                  </a:lnTo>
                  <a:lnTo>
                    <a:pt x="92393" y="235839"/>
                  </a:lnTo>
                  <a:lnTo>
                    <a:pt x="90964" y="237268"/>
                  </a:lnTo>
                  <a:lnTo>
                    <a:pt x="91154" y="238601"/>
                  </a:lnTo>
                  <a:lnTo>
                    <a:pt x="89821" y="238316"/>
                  </a:lnTo>
                  <a:lnTo>
                    <a:pt x="89249" y="238316"/>
                  </a:lnTo>
                  <a:lnTo>
                    <a:pt x="88678" y="238601"/>
                  </a:lnTo>
                  <a:lnTo>
                    <a:pt x="88963" y="239173"/>
                  </a:lnTo>
                  <a:lnTo>
                    <a:pt x="89249" y="239649"/>
                  </a:lnTo>
                  <a:lnTo>
                    <a:pt x="89630" y="240030"/>
                  </a:lnTo>
                  <a:lnTo>
                    <a:pt x="90106" y="240316"/>
                  </a:lnTo>
                  <a:lnTo>
                    <a:pt x="89916" y="240411"/>
                  </a:lnTo>
                  <a:lnTo>
                    <a:pt x="89440" y="240792"/>
                  </a:lnTo>
                  <a:lnTo>
                    <a:pt x="90106" y="241268"/>
                  </a:lnTo>
                  <a:lnTo>
                    <a:pt x="91059" y="241554"/>
                  </a:lnTo>
                  <a:lnTo>
                    <a:pt x="92012" y="241459"/>
                  </a:lnTo>
                  <a:lnTo>
                    <a:pt x="92773" y="240792"/>
                  </a:lnTo>
                  <a:lnTo>
                    <a:pt x="92773" y="240221"/>
                  </a:lnTo>
                  <a:lnTo>
                    <a:pt x="92488" y="239459"/>
                  </a:lnTo>
                  <a:lnTo>
                    <a:pt x="92393" y="238792"/>
                  </a:lnTo>
                  <a:lnTo>
                    <a:pt x="92869" y="238506"/>
                  </a:lnTo>
                  <a:lnTo>
                    <a:pt x="93250" y="238316"/>
                  </a:lnTo>
                  <a:lnTo>
                    <a:pt x="93536" y="238030"/>
                  </a:lnTo>
                  <a:lnTo>
                    <a:pt x="93917" y="237744"/>
                  </a:lnTo>
                  <a:lnTo>
                    <a:pt x="94488" y="237649"/>
                  </a:lnTo>
                  <a:lnTo>
                    <a:pt x="95821" y="237935"/>
                  </a:lnTo>
                  <a:lnTo>
                    <a:pt x="95536" y="238506"/>
                  </a:lnTo>
                  <a:lnTo>
                    <a:pt x="94583" y="239173"/>
                  </a:lnTo>
                  <a:lnTo>
                    <a:pt x="93821" y="239840"/>
                  </a:lnTo>
                  <a:lnTo>
                    <a:pt x="93726" y="240887"/>
                  </a:lnTo>
                  <a:lnTo>
                    <a:pt x="94012" y="242125"/>
                  </a:lnTo>
                  <a:lnTo>
                    <a:pt x="94583" y="243173"/>
                  </a:lnTo>
                  <a:lnTo>
                    <a:pt x="95250" y="243650"/>
                  </a:lnTo>
                  <a:lnTo>
                    <a:pt x="94583" y="244221"/>
                  </a:lnTo>
                  <a:lnTo>
                    <a:pt x="94393" y="244697"/>
                  </a:lnTo>
                  <a:lnTo>
                    <a:pt x="94488" y="245650"/>
                  </a:lnTo>
                  <a:lnTo>
                    <a:pt x="94488" y="246126"/>
                  </a:lnTo>
                  <a:lnTo>
                    <a:pt x="94393" y="246602"/>
                  </a:lnTo>
                  <a:lnTo>
                    <a:pt x="94202" y="247079"/>
                  </a:lnTo>
                  <a:lnTo>
                    <a:pt x="93821" y="247650"/>
                  </a:lnTo>
                  <a:lnTo>
                    <a:pt x="92773" y="248698"/>
                  </a:lnTo>
                  <a:lnTo>
                    <a:pt x="92393" y="249365"/>
                  </a:lnTo>
                  <a:lnTo>
                    <a:pt x="92583" y="250031"/>
                  </a:lnTo>
                  <a:lnTo>
                    <a:pt x="93154" y="250317"/>
                  </a:lnTo>
                  <a:lnTo>
                    <a:pt x="94297" y="249936"/>
                  </a:lnTo>
                  <a:lnTo>
                    <a:pt x="95060" y="249936"/>
                  </a:lnTo>
                  <a:lnTo>
                    <a:pt x="95155" y="249269"/>
                  </a:lnTo>
                  <a:lnTo>
                    <a:pt x="95631" y="249079"/>
                  </a:lnTo>
                  <a:lnTo>
                    <a:pt x="97060" y="249365"/>
                  </a:lnTo>
                  <a:lnTo>
                    <a:pt x="97727" y="249174"/>
                  </a:lnTo>
                  <a:lnTo>
                    <a:pt x="98203" y="248793"/>
                  </a:lnTo>
                  <a:lnTo>
                    <a:pt x="98679" y="248603"/>
                  </a:lnTo>
                  <a:lnTo>
                    <a:pt x="99441" y="248984"/>
                  </a:lnTo>
                  <a:lnTo>
                    <a:pt x="99251" y="249365"/>
                  </a:lnTo>
                  <a:lnTo>
                    <a:pt x="98965" y="250031"/>
                  </a:lnTo>
                  <a:lnTo>
                    <a:pt x="98774" y="250412"/>
                  </a:lnTo>
                  <a:lnTo>
                    <a:pt x="99060" y="250698"/>
                  </a:lnTo>
                  <a:lnTo>
                    <a:pt x="99060" y="250889"/>
                  </a:lnTo>
                  <a:lnTo>
                    <a:pt x="100108" y="250793"/>
                  </a:lnTo>
                  <a:lnTo>
                    <a:pt x="100679" y="250031"/>
                  </a:lnTo>
                  <a:lnTo>
                    <a:pt x="101251" y="247841"/>
                  </a:lnTo>
                  <a:lnTo>
                    <a:pt x="101918" y="246602"/>
                  </a:lnTo>
                  <a:lnTo>
                    <a:pt x="102013" y="246507"/>
                  </a:lnTo>
                  <a:lnTo>
                    <a:pt x="101918" y="245936"/>
                  </a:lnTo>
                  <a:lnTo>
                    <a:pt x="101537" y="244888"/>
                  </a:lnTo>
                  <a:lnTo>
                    <a:pt x="101632" y="244316"/>
                  </a:lnTo>
                  <a:lnTo>
                    <a:pt x="102203" y="243554"/>
                  </a:lnTo>
                  <a:lnTo>
                    <a:pt x="102965" y="243173"/>
                  </a:lnTo>
                  <a:lnTo>
                    <a:pt x="103727" y="243364"/>
                  </a:lnTo>
                  <a:lnTo>
                    <a:pt x="104108" y="244316"/>
                  </a:lnTo>
                  <a:lnTo>
                    <a:pt x="104108" y="244983"/>
                  </a:lnTo>
                  <a:lnTo>
                    <a:pt x="103918" y="245364"/>
                  </a:lnTo>
                  <a:lnTo>
                    <a:pt x="103632" y="245650"/>
                  </a:lnTo>
                  <a:lnTo>
                    <a:pt x="103442" y="246031"/>
                  </a:lnTo>
                  <a:lnTo>
                    <a:pt x="103442" y="246698"/>
                  </a:lnTo>
                  <a:lnTo>
                    <a:pt x="103537" y="247174"/>
                  </a:lnTo>
                  <a:lnTo>
                    <a:pt x="103632" y="247555"/>
                  </a:lnTo>
                  <a:lnTo>
                    <a:pt x="103442" y="248126"/>
                  </a:lnTo>
                  <a:lnTo>
                    <a:pt x="106204" y="247841"/>
                  </a:lnTo>
                  <a:lnTo>
                    <a:pt x="107442" y="248031"/>
                  </a:lnTo>
                  <a:lnTo>
                    <a:pt x="108204" y="248888"/>
                  </a:lnTo>
                  <a:lnTo>
                    <a:pt x="107632" y="248888"/>
                  </a:lnTo>
                  <a:lnTo>
                    <a:pt x="107156" y="248984"/>
                  </a:lnTo>
                  <a:lnTo>
                    <a:pt x="106299" y="249365"/>
                  </a:lnTo>
                  <a:lnTo>
                    <a:pt x="106680" y="250222"/>
                  </a:lnTo>
                  <a:lnTo>
                    <a:pt x="105442" y="250127"/>
                  </a:lnTo>
                  <a:lnTo>
                    <a:pt x="103061" y="249365"/>
                  </a:lnTo>
                  <a:lnTo>
                    <a:pt x="101727" y="249650"/>
                  </a:lnTo>
                  <a:lnTo>
                    <a:pt x="101060" y="250508"/>
                  </a:lnTo>
                  <a:lnTo>
                    <a:pt x="100965" y="251650"/>
                  </a:lnTo>
                  <a:lnTo>
                    <a:pt x="101155" y="252889"/>
                  </a:lnTo>
                  <a:lnTo>
                    <a:pt x="100870" y="252794"/>
                  </a:lnTo>
                  <a:lnTo>
                    <a:pt x="100775" y="252698"/>
                  </a:lnTo>
                  <a:lnTo>
                    <a:pt x="100679" y="252603"/>
                  </a:lnTo>
                  <a:lnTo>
                    <a:pt x="100489" y="252508"/>
                  </a:lnTo>
                  <a:lnTo>
                    <a:pt x="99727" y="252698"/>
                  </a:lnTo>
                  <a:lnTo>
                    <a:pt x="97346" y="250889"/>
                  </a:lnTo>
                  <a:lnTo>
                    <a:pt x="95345" y="251746"/>
                  </a:lnTo>
                  <a:lnTo>
                    <a:pt x="93821" y="251460"/>
                  </a:lnTo>
                  <a:lnTo>
                    <a:pt x="93059" y="251746"/>
                  </a:lnTo>
                  <a:lnTo>
                    <a:pt x="92297" y="252698"/>
                  </a:lnTo>
                  <a:lnTo>
                    <a:pt x="92488" y="253270"/>
                  </a:lnTo>
                  <a:lnTo>
                    <a:pt x="93726" y="253651"/>
                  </a:lnTo>
                  <a:lnTo>
                    <a:pt x="95060" y="253270"/>
                  </a:lnTo>
                  <a:lnTo>
                    <a:pt x="96107" y="253937"/>
                  </a:lnTo>
                  <a:lnTo>
                    <a:pt x="97631" y="253841"/>
                  </a:lnTo>
                  <a:lnTo>
                    <a:pt x="98965" y="254127"/>
                  </a:lnTo>
                  <a:lnTo>
                    <a:pt x="99917" y="254603"/>
                  </a:lnTo>
                  <a:lnTo>
                    <a:pt x="101632" y="256794"/>
                  </a:lnTo>
                  <a:lnTo>
                    <a:pt x="102775" y="257651"/>
                  </a:lnTo>
                  <a:lnTo>
                    <a:pt x="102394" y="258128"/>
                  </a:lnTo>
                  <a:lnTo>
                    <a:pt x="104013" y="259556"/>
                  </a:lnTo>
                  <a:lnTo>
                    <a:pt x="104870" y="260128"/>
                  </a:lnTo>
                  <a:lnTo>
                    <a:pt x="106013" y="260318"/>
                  </a:lnTo>
                  <a:lnTo>
                    <a:pt x="104870" y="260604"/>
                  </a:lnTo>
                  <a:lnTo>
                    <a:pt x="103346" y="260128"/>
                  </a:lnTo>
                  <a:lnTo>
                    <a:pt x="102108" y="259461"/>
                  </a:lnTo>
                  <a:lnTo>
                    <a:pt x="101155" y="258890"/>
                  </a:lnTo>
                  <a:lnTo>
                    <a:pt x="100489" y="258985"/>
                  </a:lnTo>
                  <a:lnTo>
                    <a:pt x="101632" y="260414"/>
                  </a:lnTo>
                  <a:lnTo>
                    <a:pt x="101441" y="260699"/>
                  </a:lnTo>
                  <a:lnTo>
                    <a:pt x="100870" y="260318"/>
                  </a:lnTo>
                  <a:lnTo>
                    <a:pt x="100108" y="259747"/>
                  </a:lnTo>
                  <a:lnTo>
                    <a:pt x="99536" y="259175"/>
                  </a:lnTo>
                  <a:lnTo>
                    <a:pt x="98584" y="258794"/>
                  </a:lnTo>
                  <a:lnTo>
                    <a:pt x="97917" y="258318"/>
                  </a:lnTo>
                  <a:lnTo>
                    <a:pt x="97631" y="257842"/>
                  </a:lnTo>
                  <a:lnTo>
                    <a:pt x="97060" y="257461"/>
                  </a:lnTo>
                  <a:lnTo>
                    <a:pt x="96964" y="257080"/>
                  </a:lnTo>
                  <a:lnTo>
                    <a:pt x="96964" y="256794"/>
                  </a:lnTo>
                  <a:lnTo>
                    <a:pt x="96964" y="256508"/>
                  </a:lnTo>
                  <a:lnTo>
                    <a:pt x="97060" y="255651"/>
                  </a:lnTo>
                  <a:lnTo>
                    <a:pt x="96774" y="255175"/>
                  </a:lnTo>
                  <a:lnTo>
                    <a:pt x="94583" y="254699"/>
                  </a:lnTo>
                  <a:lnTo>
                    <a:pt x="93154" y="254794"/>
                  </a:lnTo>
                  <a:lnTo>
                    <a:pt x="93440" y="255937"/>
                  </a:lnTo>
                  <a:lnTo>
                    <a:pt x="93059" y="256889"/>
                  </a:lnTo>
                  <a:lnTo>
                    <a:pt x="93250" y="258509"/>
                  </a:lnTo>
                  <a:lnTo>
                    <a:pt x="93631" y="259747"/>
                  </a:lnTo>
                  <a:lnTo>
                    <a:pt x="94202" y="259652"/>
                  </a:lnTo>
                  <a:lnTo>
                    <a:pt x="94583" y="258794"/>
                  </a:lnTo>
                  <a:lnTo>
                    <a:pt x="95250" y="258699"/>
                  </a:lnTo>
                  <a:lnTo>
                    <a:pt x="95060" y="260128"/>
                  </a:lnTo>
                  <a:lnTo>
                    <a:pt x="95726" y="260795"/>
                  </a:lnTo>
                  <a:lnTo>
                    <a:pt x="96203" y="261557"/>
                  </a:lnTo>
                  <a:lnTo>
                    <a:pt x="97250" y="261747"/>
                  </a:lnTo>
                  <a:lnTo>
                    <a:pt x="97536" y="261938"/>
                  </a:lnTo>
                  <a:lnTo>
                    <a:pt x="98107" y="261842"/>
                  </a:lnTo>
                  <a:lnTo>
                    <a:pt x="97727" y="262985"/>
                  </a:lnTo>
                  <a:lnTo>
                    <a:pt x="97155" y="263081"/>
                  </a:lnTo>
                  <a:lnTo>
                    <a:pt x="96012" y="262319"/>
                  </a:lnTo>
                  <a:lnTo>
                    <a:pt x="93440" y="261842"/>
                  </a:lnTo>
                  <a:lnTo>
                    <a:pt x="92773" y="261461"/>
                  </a:lnTo>
                  <a:lnTo>
                    <a:pt x="91630" y="258413"/>
                  </a:lnTo>
                  <a:lnTo>
                    <a:pt x="91440" y="257747"/>
                  </a:lnTo>
                  <a:lnTo>
                    <a:pt x="91345" y="257080"/>
                  </a:lnTo>
                  <a:lnTo>
                    <a:pt x="91535" y="256413"/>
                  </a:lnTo>
                  <a:lnTo>
                    <a:pt x="92012" y="255746"/>
                  </a:lnTo>
                  <a:lnTo>
                    <a:pt x="90392" y="253365"/>
                  </a:lnTo>
                  <a:lnTo>
                    <a:pt x="90011" y="252603"/>
                  </a:lnTo>
                  <a:lnTo>
                    <a:pt x="89726" y="252413"/>
                  </a:lnTo>
                  <a:lnTo>
                    <a:pt x="89345" y="252317"/>
                  </a:lnTo>
                  <a:lnTo>
                    <a:pt x="88963" y="252317"/>
                  </a:lnTo>
                  <a:lnTo>
                    <a:pt x="88582" y="252508"/>
                  </a:lnTo>
                  <a:lnTo>
                    <a:pt x="88487" y="252984"/>
                  </a:lnTo>
                  <a:lnTo>
                    <a:pt x="88487" y="253556"/>
                  </a:lnTo>
                  <a:lnTo>
                    <a:pt x="88392" y="254032"/>
                  </a:lnTo>
                  <a:lnTo>
                    <a:pt x="87821" y="255461"/>
                  </a:lnTo>
                  <a:lnTo>
                    <a:pt x="87344" y="257461"/>
                  </a:lnTo>
                  <a:lnTo>
                    <a:pt x="87439" y="259271"/>
                  </a:lnTo>
                  <a:lnTo>
                    <a:pt x="88487" y="260033"/>
                  </a:lnTo>
                  <a:lnTo>
                    <a:pt x="89916" y="260699"/>
                  </a:lnTo>
                  <a:lnTo>
                    <a:pt x="90106" y="261366"/>
                  </a:lnTo>
                  <a:lnTo>
                    <a:pt x="89726" y="261652"/>
                  </a:lnTo>
                  <a:lnTo>
                    <a:pt x="89154" y="261652"/>
                  </a:lnTo>
                  <a:lnTo>
                    <a:pt x="88963" y="261366"/>
                  </a:lnTo>
                  <a:lnTo>
                    <a:pt x="88773" y="261747"/>
                  </a:lnTo>
                  <a:lnTo>
                    <a:pt x="88582" y="261842"/>
                  </a:lnTo>
                  <a:lnTo>
                    <a:pt x="88487" y="262033"/>
                  </a:lnTo>
                  <a:lnTo>
                    <a:pt x="88678" y="262700"/>
                  </a:lnTo>
                  <a:lnTo>
                    <a:pt x="88773" y="262795"/>
                  </a:lnTo>
                  <a:lnTo>
                    <a:pt x="89821" y="263843"/>
                  </a:lnTo>
                  <a:lnTo>
                    <a:pt x="90202" y="263938"/>
                  </a:lnTo>
                  <a:lnTo>
                    <a:pt x="90678" y="263843"/>
                  </a:lnTo>
                  <a:lnTo>
                    <a:pt x="91059" y="263652"/>
                  </a:lnTo>
                  <a:lnTo>
                    <a:pt x="91250" y="263366"/>
                  </a:lnTo>
                  <a:lnTo>
                    <a:pt x="91440" y="262985"/>
                  </a:lnTo>
                  <a:lnTo>
                    <a:pt x="91726" y="263271"/>
                  </a:lnTo>
                  <a:lnTo>
                    <a:pt x="92012" y="263747"/>
                  </a:lnTo>
                  <a:lnTo>
                    <a:pt x="92012" y="263938"/>
                  </a:lnTo>
                  <a:lnTo>
                    <a:pt x="93250" y="264509"/>
                  </a:lnTo>
                  <a:lnTo>
                    <a:pt x="93726" y="265081"/>
                  </a:lnTo>
                  <a:lnTo>
                    <a:pt x="93821" y="266129"/>
                  </a:lnTo>
                  <a:lnTo>
                    <a:pt x="94583" y="265843"/>
                  </a:lnTo>
                  <a:lnTo>
                    <a:pt x="95155" y="265748"/>
                  </a:lnTo>
                  <a:lnTo>
                    <a:pt x="96298" y="265748"/>
                  </a:lnTo>
                  <a:lnTo>
                    <a:pt x="96774" y="265843"/>
                  </a:lnTo>
                  <a:lnTo>
                    <a:pt x="97250" y="265843"/>
                  </a:lnTo>
                  <a:lnTo>
                    <a:pt x="97727" y="265748"/>
                  </a:lnTo>
                  <a:lnTo>
                    <a:pt x="97917" y="265176"/>
                  </a:lnTo>
                  <a:lnTo>
                    <a:pt x="98107" y="264700"/>
                  </a:lnTo>
                  <a:lnTo>
                    <a:pt x="98393" y="264414"/>
                  </a:lnTo>
                  <a:lnTo>
                    <a:pt x="98774" y="264414"/>
                  </a:lnTo>
                  <a:lnTo>
                    <a:pt x="99441" y="264795"/>
                  </a:lnTo>
                  <a:lnTo>
                    <a:pt x="99917" y="264795"/>
                  </a:lnTo>
                  <a:lnTo>
                    <a:pt x="100298" y="264605"/>
                  </a:lnTo>
                  <a:lnTo>
                    <a:pt x="100775" y="264033"/>
                  </a:lnTo>
                  <a:lnTo>
                    <a:pt x="100965" y="263938"/>
                  </a:lnTo>
                  <a:lnTo>
                    <a:pt x="101632" y="264319"/>
                  </a:lnTo>
                  <a:lnTo>
                    <a:pt x="101632" y="264890"/>
                  </a:lnTo>
                  <a:lnTo>
                    <a:pt x="101155" y="265557"/>
                  </a:lnTo>
                  <a:lnTo>
                    <a:pt x="100298" y="266129"/>
                  </a:lnTo>
                  <a:lnTo>
                    <a:pt x="100775" y="266319"/>
                  </a:lnTo>
                  <a:lnTo>
                    <a:pt x="101155" y="266605"/>
                  </a:lnTo>
                  <a:lnTo>
                    <a:pt x="101441" y="266986"/>
                  </a:lnTo>
                  <a:lnTo>
                    <a:pt x="101727" y="267462"/>
                  </a:lnTo>
                  <a:lnTo>
                    <a:pt x="100394" y="267462"/>
                  </a:lnTo>
                  <a:lnTo>
                    <a:pt x="98965" y="267748"/>
                  </a:lnTo>
                  <a:lnTo>
                    <a:pt x="97917" y="268510"/>
                  </a:lnTo>
                  <a:lnTo>
                    <a:pt x="97727" y="270034"/>
                  </a:lnTo>
                  <a:lnTo>
                    <a:pt x="98584" y="269748"/>
                  </a:lnTo>
                  <a:lnTo>
                    <a:pt x="98679" y="270129"/>
                  </a:lnTo>
                  <a:lnTo>
                    <a:pt x="98488" y="270891"/>
                  </a:lnTo>
                  <a:lnTo>
                    <a:pt x="98488" y="271748"/>
                  </a:lnTo>
                  <a:lnTo>
                    <a:pt x="98393" y="271844"/>
                  </a:lnTo>
                  <a:lnTo>
                    <a:pt x="98203" y="272129"/>
                  </a:lnTo>
                  <a:lnTo>
                    <a:pt x="98298" y="272510"/>
                  </a:lnTo>
                  <a:lnTo>
                    <a:pt x="98870" y="272701"/>
                  </a:lnTo>
                  <a:lnTo>
                    <a:pt x="99631" y="272796"/>
                  </a:lnTo>
                  <a:lnTo>
                    <a:pt x="100013" y="272891"/>
                  </a:lnTo>
                  <a:lnTo>
                    <a:pt x="100298" y="273082"/>
                  </a:lnTo>
                  <a:lnTo>
                    <a:pt x="100489" y="273749"/>
                  </a:lnTo>
                  <a:lnTo>
                    <a:pt x="100394" y="274415"/>
                  </a:lnTo>
                  <a:lnTo>
                    <a:pt x="99631" y="275749"/>
                  </a:lnTo>
                  <a:lnTo>
                    <a:pt x="99441" y="275939"/>
                  </a:lnTo>
                  <a:lnTo>
                    <a:pt x="99251" y="275844"/>
                  </a:lnTo>
                  <a:lnTo>
                    <a:pt x="99060" y="275844"/>
                  </a:lnTo>
                  <a:lnTo>
                    <a:pt x="98965" y="276797"/>
                  </a:lnTo>
                  <a:lnTo>
                    <a:pt x="98870" y="277082"/>
                  </a:lnTo>
                  <a:lnTo>
                    <a:pt x="98584" y="277463"/>
                  </a:lnTo>
                  <a:lnTo>
                    <a:pt x="98584" y="277844"/>
                  </a:lnTo>
                  <a:lnTo>
                    <a:pt x="99917" y="277749"/>
                  </a:lnTo>
                  <a:lnTo>
                    <a:pt x="100584" y="277844"/>
                  </a:lnTo>
                  <a:lnTo>
                    <a:pt x="101060" y="278225"/>
                  </a:lnTo>
                  <a:lnTo>
                    <a:pt x="101155" y="278987"/>
                  </a:lnTo>
                  <a:lnTo>
                    <a:pt x="100679" y="280511"/>
                  </a:lnTo>
                  <a:lnTo>
                    <a:pt x="100775" y="281273"/>
                  </a:lnTo>
                  <a:lnTo>
                    <a:pt x="101346" y="281369"/>
                  </a:lnTo>
                  <a:lnTo>
                    <a:pt x="103727" y="280607"/>
                  </a:lnTo>
                  <a:lnTo>
                    <a:pt x="105061" y="280892"/>
                  </a:lnTo>
                  <a:lnTo>
                    <a:pt x="105061" y="280130"/>
                  </a:lnTo>
                  <a:lnTo>
                    <a:pt x="105156" y="279559"/>
                  </a:lnTo>
                  <a:lnTo>
                    <a:pt x="106394" y="275273"/>
                  </a:lnTo>
                  <a:lnTo>
                    <a:pt x="106585" y="274892"/>
                  </a:lnTo>
                  <a:lnTo>
                    <a:pt x="107156" y="274415"/>
                  </a:lnTo>
                  <a:lnTo>
                    <a:pt x="108680" y="274034"/>
                  </a:lnTo>
                  <a:lnTo>
                    <a:pt x="109061" y="273749"/>
                  </a:lnTo>
                  <a:lnTo>
                    <a:pt x="109347" y="273082"/>
                  </a:lnTo>
                  <a:lnTo>
                    <a:pt x="109347" y="272606"/>
                  </a:lnTo>
                  <a:lnTo>
                    <a:pt x="109442" y="272320"/>
                  </a:lnTo>
                  <a:lnTo>
                    <a:pt x="110109" y="272225"/>
                  </a:lnTo>
                  <a:lnTo>
                    <a:pt x="110395" y="272320"/>
                  </a:lnTo>
                  <a:lnTo>
                    <a:pt x="110871" y="272606"/>
                  </a:lnTo>
                  <a:lnTo>
                    <a:pt x="111157" y="272701"/>
                  </a:lnTo>
                  <a:lnTo>
                    <a:pt x="111347" y="272606"/>
                  </a:lnTo>
                  <a:lnTo>
                    <a:pt x="111443" y="272320"/>
                  </a:lnTo>
                  <a:lnTo>
                    <a:pt x="111443" y="272034"/>
                  </a:lnTo>
                  <a:lnTo>
                    <a:pt x="111252" y="271844"/>
                  </a:lnTo>
                  <a:lnTo>
                    <a:pt x="110490" y="271558"/>
                  </a:lnTo>
                  <a:lnTo>
                    <a:pt x="111252" y="270891"/>
                  </a:lnTo>
                  <a:lnTo>
                    <a:pt x="113252" y="269748"/>
                  </a:lnTo>
                  <a:lnTo>
                    <a:pt x="112109" y="268224"/>
                  </a:lnTo>
                  <a:lnTo>
                    <a:pt x="111919" y="267462"/>
                  </a:lnTo>
                  <a:lnTo>
                    <a:pt x="113538" y="266891"/>
                  </a:lnTo>
                  <a:lnTo>
                    <a:pt x="113538" y="266319"/>
                  </a:lnTo>
                  <a:lnTo>
                    <a:pt x="113157" y="265557"/>
                  </a:lnTo>
                  <a:lnTo>
                    <a:pt x="112967" y="264700"/>
                  </a:lnTo>
                  <a:lnTo>
                    <a:pt x="113157" y="264128"/>
                  </a:lnTo>
                  <a:lnTo>
                    <a:pt x="113633" y="263462"/>
                  </a:lnTo>
                  <a:lnTo>
                    <a:pt x="114205" y="262890"/>
                  </a:lnTo>
                  <a:lnTo>
                    <a:pt x="114776" y="262700"/>
                  </a:lnTo>
                  <a:lnTo>
                    <a:pt x="115348" y="263176"/>
                  </a:lnTo>
                  <a:lnTo>
                    <a:pt x="115729" y="264033"/>
                  </a:lnTo>
                  <a:lnTo>
                    <a:pt x="115824" y="264986"/>
                  </a:lnTo>
                  <a:lnTo>
                    <a:pt x="115538" y="265748"/>
                  </a:lnTo>
                  <a:lnTo>
                    <a:pt x="115729" y="266986"/>
                  </a:lnTo>
                  <a:lnTo>
                    <a:pt x="115538" y="270224"/>
                  </a:lnTo>
                  <a:lnTo>
                    <a:pt x="115919" y="271463"/>
                  </a:lnTo>
                  <a:lnTo>
                    <a:pt x="116396" y="271748"/>
                  </a:lnTo>
                  <a:lnTo>
                    <a:pt x="118396" y="272320"/>
                  </a:lnTo>
                  <a:lnTo>
                    <a:pt x="119825" y="273368"/>
                  </a:lnTo>
                  <a:lnTo>
                    <a:pt x="120491" y="273558"/>
                  </a:lnTo>
                  <a:lnTo>
                    <a:pt x="120205" y="272796"/>
                  </a:lnTo>
                  <a:lnTo>
                    <a:pt x="120205" y="272129"/>
                  </a:lnTo>
                  <a:lnTo>
                    <a:pt x="120396" y="271463"/>
                  </a:lnTo>
                  <a:lnTo>
                    <a:pt x="120872" y="270891"/>
                  </a:lnTo>
                  <a:lnTo>
                    <a:pt x="122301" y="271558"/>
                  </a:lnTo>
                  <a:lnTo>
                    <a:pt x="122777" y="271082"/>
                  </a:lnTo>
                  <a:lnTo>
                    <a:pt x="122682" y="268415"/>
                  </a:lnTo>
                  <a:lnTo>
                    <a:pt x="125539" y="265557"/>
                  </a:lnTo>
                  <a:lnTo>
                    <a:pt x="125159" y="264700"/>
                  </a:lnTo>
                  <a:lnTo>
                    <a:pt x="125444" y="264033"/>
                  </a:lnTo>
                  <a:lnTo>
                    <a:pt x="125921" y="263462"/>
                  </a:lnTo>
                  <a:lnTo>
                    <a:pt x="126302" y="262985"/>
                  </a:lnTo>
                  <a:lnTo>
                    <a:pt x="126397" y="262223"/>
                  </a:lnTo>
                  <a:lnTo>
                    <a:pt x="126397" y="261557"/>
                  </a:lnTo>
                  <a:lnTo>
                    <a:pt x="126492" y="260985"/>
                  </a:lnTo>
                  <a:lnTo>
                    <a:pt x="126873" y="260795"/>
                  </a:lnTo>
                  <a:lnTo>
                    <a:pt x="127540" y="260604"/>
                  </a:lnTo>
                  <a:lnTo>
                    <a:pt x="128206" y="260223"/>
                  </a:lnTo>
                  <a:lnTo>
                    <a:pt x="129254" y="259461"/>
                  </a:lnTo>
                  <a:lnTo>
                    <a:pt x="131159" y="258318"/>
                  </a:lnTo>
                  <a:lnTo>
                    <a:pt x="131540" y="257937"/>
                  </a:lnTo>
                  <a:lnTo>
                    <a:pt x="132493" y="256699"/>
                  </a:lnTo>
                  <a:lnTo>
                    <a:pt x="133064" y="256127"/>
                  </a:lnTo>
                  <a:lnTo>
                    <a:pt x="133731" y="255937"/>
                  </a:lnTo>
                  <a:lnTo>
                    <a:pt x="135064" y="256223"/>
                  </a:lnTo>
                  <a:lnTo>
                    <a:pt x="135731" y="256223"/>
                  </a:lnTo>
                  <a:lnTo>
                    <a:pt x="136493" y="255937"/>
                  </a:lnTo>
                  <a:lnTo>
                    <a:pt x="137255" y="255079"/>
                  </a:lnTo>
                  <a:lnTo>
                    <a:pt x="138303" y="252317"/>
                  </a:lnTo>
                  <a:lnTo>
                    <a:pt x="139065" y="251174"/>
                  </a:lnTo>
                  <a:lnTo>
                    <a:pt x="140398" y="253270"/>
                  </a:lnTo>
                  <a:lnTo>
                    <a:pt x="141351" y="254032"/>
                  </a:lnTo>
                  <a:lnTo>
                    <a:pt x="142494" y="253556"/>
                  </a:lnTo>
                  <a:lnTo>
                    <a:pt x="143446" y="252794"/>
                  </a:lnTo>
                  <a:lnTo>
                    <a:pt x="143828" y="253270"/>
                  </a:lnTo>
                  <a:lnTo>
                    <a:pt x="144113" y="254413"/>
                  </a:lnTo>
                  <a:lnTo>
                    <a:pt x="144875" y="255461"/>
                  </a:lnTo>
                  <a:lnTo>
                    <a:pt x="144494" y="256127"/>
                  </a:lnTo>
                  <a:lnTo>
                    <a:pt x="143732" y="257651"/>
                  </a:lnTo>
                  <a:lnTo>
                    <a:pt x="143351" y="258128"/>
                  </a:lnTo>
                  <a:lnTo>
                    <a:pt x="142589" y="258413"/>
                  </a:lnTo>
                  <a:lnTo>
                    <a:pt x="142018" y="258223"/>
                  </a:lnTo>
                  <a:lnTo>
                    <a:pt x="141542" y="257651"/>
                  </a:lnTo>
                  <a:lnTo>
                    <a:pt x="141256" y="256794"/>
                  </a:lnTo>
                  <a:lnTo>
                    <a:pt x="141542" y="256223"/>
                  </a:lnTo>
                  <a:lnTo>
                    <a:pt x="141446" y="255746"/>
                  </a:lnTo>
                  <a:lnTo>
                    <a:pt x="141065" y="255365"/>
                  </a:lnTo>
                  <a:lnTo>
                    <a:pt x="140494" y="255079"/>
                  </a:lnTo>
                  <a:lnTo>
                    <a:pt x="138970" y="256794"/>
                  </a:lnTo>
                  <a:lnTo>
                    <a:pt x="138684" y="257270"/>
                  </a:lnTo>
                  <a:lnTo>
                    <a:pt x="138684" y="258223"/>
                  </a:lnTo>
                  <a:lnTo>
                    <a:pt x="138970" y="258699"/>
                  </a:lnTo>
                  <a:lnTo>
                    <a:pt x="139351" y="259080"/>
                  </a:lnTo>
                  <a:lnTo>
                    <a:pt x="139637" y="259842"/>
                  </a:lnTo>
                  <a:lnTo>
                    <a:pt x="139637" y="261747"/>
                  </a:lnTo>
                  <a:lnTo>
                    <a:pt x="138875" y="262795"/>
                  </a:lnTo>
                  <a:lnTo>
                    <a:pt x="137541" y="263271"/>
                  </a:lnTo>
                  <a:lnTo>
                    <a:pt x="136017" y="263366"/>
                  </a:lnTo>
                  <a:lnTo>
                    <a:pt x="136779" y="261461"/>
                  </a:lnTo>
                  <a:lnTo>
                    <a:pt x="137065" y="260414"/>
                  </a:lnTo>
                  <a:lnTo>
                    <a:pt x="137065" y="259366"/>
                  </a:lnTo>
                  <a:lnTo>
                    <a:pt x="136303" y="259747"/>
                  </a:lnTo>
                  <a:lnTo>
                    <a:pt x="135922" y="260223"/>
                  </a:lnTo>
                  <a:lnTo>
                    <a:pt x="135255" y="261557"/>
                  </a:lnTo>
                  <a:lnTo>
                    <a:pt x="134207" y="262985"/>
                  </a:lnTo>
                  <a:lnTo>
                    <a:pt x="133826" y="263366"/>
                  </a:lnTo>
                  <a:lnTo>
                    <a:pt x="132683" y="264033"/>
                  </a:lnTo>
                  <a:lnTo>
                    <a:pt x="132302" y="264605"/>
                  </a:lnTo>
                  <a:lnTo>
                    <a:pt x="132397" y="265557"/>
                  </a:lnTo>
                  <a:lnTo>
                    <a:pt x="132874" y="266510"/>
                  </a:lnTo>
                  <a:lnTo>
                    <a:pt x="133540" y="266891"/>
                  </a:lnTo>
                  <a:lnTo>
                    <a:pt x="134398" y="267081"/>
                  </a:lnTo>
                  <a:lnTo>
                    <a:pt x="135255" y="267367"/>
                  </a:lnTo>
                  <a:lnTo>
                    <a:pt x="135064" y="267081"/>
                  </a:lnTo>
                  <a:lnTo>
                    <a:pt x="134874" y="266414"/>
                  </a:lnTo>
                  <a:lnTo>
                    <a:pt x="136970" y="265367"/>
                  </a:lnTo>
                  <a:lnTo>
                    <a:pt x="137541" y="265271"/>
                  </a:lnTo>
                  <a:lnTo>
                    <a:pt x="139541" y="267367"/>
                  </a:lnTo>
                  <a:lnTo>
                    <a:pt x="140303" y="268891"/>
                  </a:lnTo>
                  <a:lnTo>
                    <a:pt x="142494" y="271748"/>
                  </a:lnTo>
                  <a:lnTo>
                    <a:pt x="143923" y="271748"/>
                  </a:lnTo>
                  <a:lnTo>
                    <a:pt x="143256" y="270986"/>
                  </a:lnTo>
                  <a:lnTo>
                    <a:pt x="143065" y="269843"/>
                  </a:lnTo>
                  <a:lnTo>
                    <a:pt x="144589" y="268700"/>
                  </a:lnTo>
                  <a:lnTo>
                    <a:pt x="145542" y="269177"/>
                  </a:lnTo>
                  <a:lnTo>
                    <a:pt x="146399" y="267938"/>
                  </a:lnTo>
                  <a:lnTo>
                    <a:pt x="148876" y="265652"/>
                  </a:lnTo>
                  <a:lnTo>
                    <a:pt x="147733" y="264700"/>
                  </a:lnTo>
                  <a:lnTo>
                    <a:pt x="145732" y="265176"/>
                  </a:lnTo>
                  <a:lnTo>
                    <a:pt x="145256" y="264890"/>
                  </a:lnTo>
                  <a:lnTo>
                    <a:pt x="144494" y="264700"/>
                  </a:lnTo>
                  <a:lnTo>
                    <a:pt x="143828" y="263366"/>
                  </a:lnTo>
                  <a:lnTo>
                    <a:pt x="143732" y="263176"/>
                  </a:lnTo>
                  <a:lnTo>
                    <a:pt x="144018" y="262700"/>
                  </a:lnTo>
                  <a:lnTo>
                    <a:pt x="144780" y="262223"/>
                  </a:lnTo>
                  <a:lnTo>
                    <a:pt x="145637" y="261842"/>
                  </a:lnTo>
                  <a:lnTo>
                    <a:pt x="146304" y="261747"/>
                  </a:lnTo>
                  <a:lnTo>
                    <a:pt x="147066" y="262033"/>
                  </a:lnTo>
                  <a:lnTo>
                    <a:pt x="149447" y="263557"/>
                  </a:lnTo>
                  <a:lnTo>
                    <a:pt x="150114" y="263366"/>
                  </a:lnTo>
                  <a:lnTo>
                    <a:pt x="151162" y="263462"/>
                  </a:lnTo>
                  <a:lnTo>
                    <a:pt x="151733" y="262985"/>
                  </a:lnTo>
                  <a:lnTo>
                    <a:pt x="152210" y="262509"/>
                  </a:lnTo>
                  <a:lnTo>
                    <a:pt x="152019" y="261175"/>
                  </a:lnTo>
                  <a:lnTo>
                    <a:pt x="151733" y="260509"/>
                  </a:lnTo>
                  <a:lnTo>
                    <a:pt x="149447" y="259652"/>
                  </a:lnTo>
                  <a:lnTo>
                    <a:pt x="149828" y="259556"/>
                  </a:lnTo>
                  <a:lnTo>
                    <a:pt x="150781" y="259556"/>
                  </a:lnTo>
                  <a:lnTo>
                    <a:pt x="151352" y="259652"/>
                  </a:lnTo>
                  <a:lnTo>
                    <a:pt x="150209" y="258032"/>
                  </a:lnTo>
                  <a:lnTo>
                    <a:pt x="148590" y="256985"/>
                  </a:lnTo>
                  <a:lnTo>
                    <a:pt x="147066" y="255651"/>
                  </a:lnTo>
                  <a:lnTo>
                    <a:pt x="146304" y="253079"/>
                  </a:lnTo>
                  <a:lnTo>
                    <a:pt x="146495" y="252889"/>
                  </a:lnTo>
                  <a:lnTo>
                    <a:pt x="146780" y="252794"/>
                  </a:lnTo>
                  <a:lnTo>
                    <a:pt x="146876" y="252603"/>
                  </a:lnTo>
                  <a:lnTo>
                    <a:pt x="146495" y="252032"/>
                  </a:lnTo>
                  <a:lnTo>
                    <a:pt x="146018" y="251841"/>
                  </a:lnTo>
                  <a:lnTo>
                    <a:pt x="145066" y="252222"/>
                  </a:lnTo>
                  <a:lnTo>
                    <a:pt x="144589" y="251841"/>
                  </a:lnTo>
                  <a:lnTo>
                    <a:pt x="144780" y="250984"/>
                  </a:lnTo>
                  <a:lnTo>
                    <a:pt x="145923" y="250317"/>
                  </a:lnTo>
                  <a:lnTo>
                    <a:pt x="148209" y="249650"/>
                  </a:lnTo>
                  <a:lnTo>
                    <a:pt x="148209" y="249269"/>
                  </a:lnTo>
                  <a:lnTo>
                    <a:pt x="147066" y="248984"/>
                  </a:lnTo>
                  <a:lnTo>
                    <a:pt x="145732" y="248412"/>
                  </a:lnTo>
                  <a:lnTo>
                    <a:pt x="145066" y="247841"/>
                  </a:lnTo>
                  <a:lnTo>
                    <a:pt x="145923" y="247555"/>
                  </a:lnTo>
                  <a:lnTo>
                    <a:pt x="148209" y="247650"/>
                  </a:lnTo>
                  <a:lnTo>
                    <a:pt x="149257" y="247555"/>
                  </a:lnTo>
                  <a:lnTo>
                    <a:pt x="151067" y="246888"/>
                  </a:lnTo>
                  <a:lnTo>
                    <a:pt x="151352" y="246888"/>
                  </a:lnTo>
                  <a:lnTo>
                    <a:pt x="151543" y="246793"/>
                  </a:lnTo>
                  <a:lnTo>
                    <a:pt x="151924" y="246317"/>
                  </a:lnTo>
                  <a:lnTo>
                    <a:pt x="152781" y="244031"/>
                  </a:lnTo>
                  <a:lnTo>
                    <a:pt x="152971" y="243840"/>
                  </a:lnTo>
                  <a:lnTo>
                    <a:pt x="153067" y="243554"/>
                  </a:lnTo>
                  <a:lnTo>
                    <a:pt x="153353" y="243650"/>
                  </a:lnTo>
                  <a:lnTo>
                    <a:pt x="153638" y="243935"/>
                  </a:lnTo>
                  <a:lnTo>
                    <a:pt x="153734" y="244316"/>
                  </a:lnTo>
                  <a:lnTo>
                    <a:pt x="153638" y="244602"/>
                  </a:lnTo>
                  <a:lnTo>
                    <a:pt x="153448" y="245269"/>
                  </a:lnTo>
                  <a:lnTo>
                    <a:pt x="153448" y="245650"/>
                  </a:lnTo>
                  <a:lnTo>
                    <a:pt x="153543" y="246317"/>
                  </a:lnTo>
                  <a:lnTo>
                    <a:pt x="154305" y="248031"/>
                  </a:lnTo>
                  <a:lnTo>
                    <a:pt x="154114" y="248317"/>
                  </a:lnTo>
                  <a:lnTo>
                    <a:pt x="154019" y="248698"/>
                  </a:lnTo>
                  <a:lnTo>
                    <a:pt x="154019" y="248984"/>
                  </a:lnTo>
                  <a:lnTo>
                    <a:pt x="154305" y="249269"/>
                  </a:lnTo>
                  <a:lnTo>
                    <a:pt x="154591" y="249269"/>
                  </a:lnTo>
                  <a:lnTo>
                    <a:pt x="154877" y="249269"/>
                  </a:lnTo>
                  <a:lnTo>
                    <a:pt x="155067" y="249365"/>
                  </a:lnTo>
                  <a:lnTo>
                    <a:pt x="155924" y="251174"/>
                  </a:lnTo>
                  <a:lnTo>
                    <a:pt x="156305" y="251746"/>
                  </a:lnTo>
                  <a:lnTo>
                    <a:pt x="156591" y="252794"/>
                  </a:lnTo>
                  <a:lnTo>
                    <a:pt x="156115" y="254032"/>
                  </a:lnTo>
                  <a:lnTo>
                    <a:pt x="155448" y="255365"/>
                  </a:lnTo>
                  <a:lnTo>
                    <a:pt x="155162" y="256699"/>
                  </a:lnTo>
                  <a:lnTo>
                    <a:pt x="155448" y="258128"/>
                  </a:lnTo>
                  <a:lnTo>
                    <a:pt x="156020" y="259080"/>
                  </a:lnTo>
                  <a:lnTo>
                    <a:pt x="156972" y="259556"/>
                  </a:lnTo>
                  <a:lnTo>
                    <a:pt x="158210" y="259747"/>
                  </a:lnTo>
                  <a:lnTo>
                    <a:pt x="159068" y="260604"/>
                  </a:lnTo>
                  <a:lnTo>
                    <a:pt x="159639" y="260890"/>
                  </a:lnTo>
                  <a:lnTo>
                    <a:pt x="159829" y="260318"/>
                  </a:lnTo>
                  <a:lnTo>
                    <a:pt x="159448" y="257461"/>
                  </a:lnTo>
                  <a:lnTo>
                    <a:pt x="159163" y="256604"/>
                  </a:lnTo>
                  <a:lnTo>
                    <a:pt x="158782" y="255746"/>
                  </a:lnTo>
                  <a:lnTo>
                    <a:pt x="159068" y="255651"/>
                  </a:lnTo>
                  <a:lnTo>
                    <a:pt x="159163" y="255556"/>
                  </a:lnTo>
                  <a:lnTo>
                    <a:pt x="159258" y="255556"/>
                  </a:lnTo>
                  <a:lnTo>
                    <a:pt x="159544" y="255746"/>
                  </a:lnTo>
                  <a:lnTo>
                    <a:pt x="160496" y="253651"/>
                  </a:lnTo>
                  <a:lnTo>
                    <a:pt x="161639" y="253937"/>
                  </a:lnTo>
                  <a:lnTo>
                    <a:pt x="163068" y="254699"/>
                  </a:lnTo>
                  <a:lnTo>
                    <a:pt x="164878" y="254127"/>
                  </a:lnTo>
                  <a:lnTo>
                    <a:pt x="165354" y="253365"/>
                  </a:lnTo>
                  <a:lnTo>
                    <a:pt x="165926" y="250222"/>
                  </a:lnTo>
                  <a:lnTo>
                    <a:pt x="166402" y="248412"/>
                  </a:lnTo>
                  <a:lnTo>
                    <a:pt x="166592" y="247555"/>
                  </a:lnTo>
                  <a:lnTo>
                    <a:pt x="166688" y="246317"/>
                  </a:lnTo>
                  <a:lnTo>
                    <a:pt x="165735" y="246888"/>
                  </a:lnTo>
                  <a:lnTo>
                    <a:pt x="164878" y="246793"/>
                  </a:lnTo>
                  <a:lnTo>
                    <a:pt x="163925" y="246602"/>
                  </a:lnTo>
                  <a:lnTo>
                    <a:pt x="162782" y="246793"/>
                  </a:lnTo>
                  <a:lnTo>
                    <a:pt x="161163" y="248317"/>
                  </a:lnTo>
                  <a:lnTo>
                    <a:pt x="160496" y="248698"/>
                  </a:lnTo>
                  <a:lnTo>
                    <a:pt x="159925" y="248412"/>
                  </a:lnTo>
                  <a:lnTo>
                    <a:pt x="159353" y="247650"/>
                  </a:lnTo>
                  <a:lnTo>
                    <a:pt x="158496" y="247079"/>
                  </a:lnTo>
                  <a:lnTo>
                    <a:pt x="157544" y="245840"/>
                  </a:lnTo>
                  <a:lnTo>
                    <a:pt x="156686" y="244412"/>
                  </a:lnTo>
                  <a:lnTo>
                    <a:pt x="156210" y="243269"/>
                  </a:lnTo>
                  <a:lnTo>
                    <a:pt x="156115" y="242221"/>
                  </a:lnTo>
                  <a:lnTo>
                    <a:pt x="156401" y="240983"/>
                  </a:lnTo>
                  <a:lnTo>
                    <a:pt x="156972" y="240125"/>
                  </a:lnTo>
                  <a:lnTo>
                    <a:pt x="157829" y="240411"/>
                  </a:lnTo>
                  <a:lnTo>
                    <a:pt x="158782" y="242411"/>
                  </a:lnTo>
                  <a:lnTo>
                    <a:pt x="159544" y="243078"/>
                  </a:lnTo>
                  <a:lnTo>
                    <a:pt x="160687" y="242602"/>
                  </a:lnTo>
                  <a:lnTo>
                    <a:pt x="162687" y="240983"/>
                  </a:lnTo>
                  <a:lnTo>
                    <a:pt x="163163" y="240411"/>
                  </a:lnTo>
                  <a:lnTo>
                    <a:pt x="163354" y="240030"/>
                  </a:lnTo>
                  <a:lnTo>
                    <a:pt x="163735" y="238887"/>
                  </a:lnTo>
                  <a:lnTo>
                    <a:pt x="163639" y="238506"/>
                  </a:lnTo>
                  <a:lnTo>
                    <a:pt x="163544" y="237744"/>
                  </a:lnTo>
                  <a:lnTo>
                    <a:pt x="163639" y="237268"/>
                  </a:lnTo>
                  <a:lnTo>
                    <a:pt x="164211" y="237744"/>
                  </a:lnTo>
                  <a:lnTo>
                    <a:pt x="164497" y="238411"/>
                  </a:lnTo>
                  <a:lnTo>
                    <a:pt x="164592" y="238887"/>
                  </a:lnTo>
                  <a:lnTo>
                    <a:pt x="164878" y="239173"/>
                  </a:lnTo>
                  <a:lnTo>
                    <a:pt x="165545" y="239268"/>
                  </a:lnTo>
                  <a:lnTo>
                    <a:pt x="167640" y="239268"/>
                  </a:lnTo>
                  <a:lnTo>
                    <a:pt x="168021" y="239363"/>
                  </a:lnTo>
                  <a:lnTo>
                    <a:pt x="168593" y="239554"/>
                  </a:lnTo>
                  <a:lnTo>
                    <a:pt x="169354" y="240221"/>
                  </a:lnTo>
                  <a:lnTo>
                    <a:pt x="169640" y="239935"/>
                  </a:lnTo>
                  <a:lnTo>
                    <a:pt x="170021" y="239935"/>
                  </a:lnTo>
                  <a:lnTo>
                    <a:pt x="170497" y="240030"/>
                  </a:lnTo>
                  <a:lnTo>
                    <a:pt x="171069" y="240221"/>
                  </a:lnTo>
                  <a:lnTo>
                    <a:pt x="172498" y="240125"/>
                  </a:lnTo>
                  <a:lnTo>
                    <a:pt x="173641" y="239173"/>
                  </a:lnTo>
                  <a:lnTo>
                    <a:pt x="174212" y="237554"/>
                  </a:lnTo>
                  <a:lnTo>
                    <a:pt x="174403" y="235458"/>
                  </a:lnTo>
                  <a:lnTo>
                    <a:pt x="174974" y="235934"/>
                  </a:lnTo>
                  <a:lnTo>
                    <a:pt x="175355" y="236601"/>
                  </a:lnTo>
                  <a:lnTo>
                    <a:pt x="175927" y="238125"/>
                  </a:lnTo>
                  <a:lnTo>
                    <a:pt x="177260" y="237268"/>
                  </a:lnTo>
                  <a:lnTo>
                    <a:pt x="178689" y="237268"/>
                  </a:lnTo>
                  <a:lnTo>
                    <a:pt x="179356" y="236792"/>
                  </a:lnTo>
                  <a:lnTo>
                    <a:pt x="178403" y="234506"/>
                  </a:lnTo>
                  <a:lnTo>
                    <a:pt x="179642" y="234410"/>
                  </a:lnTo>
                  <a:lnTo>
                    <a:pt x="180499" y="233553"/>
                  </a:lnTo>
                  <a:lnTo>
                    <a:pt x="181165" y="232410"/>
                  </a:lnTo>
                  <a:lnTo>
                    <a:pt x="182023" y="231458"/>
                  </a:lnTo>
                  <a:lnTo>
                    <a:pt x="181928" y="232220"/>
                  </a:lnTo>
                  <a:lnTo>
                    <a:pt x="181737" y="232791"/>
                  </a:lnTo>
                  <a:lnTo>
                    <a:pt x="181451" y="233267"/>
                  </a:lnTo>
                  <a:lnTo>
                    <a:pt x="181261" y="233648"/>
                  </a:lnTo>
                  <a:lnTo>
                    <a:pt x="181165" y="234410"/>
                  </a:lnTo>
                  <a:lnTo>
                    <a:pt x="181261" y="239173"/>
                  </a:lnTo>
                  <a:lnTo>
                    <a:pt x="181165" y="239649"/>
                  </a:lnTo>
                  <a:lnTo>
                    <a:pt x="181070" y="240125"/>
                  </a:lnTo>
                  <a:lnTo>
                    <a:pt x="181070" y="240602"/>
                  </a:lnTo>
                  <a:lnTo>
                    <a:pt x="181356" y="241078"/>
                  </a:lnTo>
                  <a:lnTo>
                    <a:pt x="181832" y="241268"/>
                  </a:lnTo>
                  <a:lnTo>
                    <a:pt x="183071" y="241364"/>
                  </a:lnTo>
                  <a:lnTo>
                    <a:pt x="183832" y="241554"/>
                  </a:lnTo>
                  <a:lnTo>
                    <a:pt x="184404" y="241459"/>
                  </a:lnTo>
                  <a:lnTo>
                    <a:pt x="184690" y="241554"/>
                  </a:lnTo>
                  <a:lnTo>
                    <a:pt x="184785" y="241840"/>
                  </a:lnTo>
                  <a:lnTo>
                    <a:pt x="184785" y="242792"/>
                  </a:lnTo>
                  <a:lnTo>
                    <a:pt x="184880" y="243173"/>
                  </a:lnTo>
                  <a:lnTo>
                    <a:pt x="185833" y="243745"/>
                  </a:lnTo>
                  <a:lnTo>
                    <a:pt x="188309" y="243650"/>
                  </a:lnTo>
                  <a:lnTo>
                    <a:pt x="189452" y="243840"/>
                  </a:lnTo>
                  <a:lnTo>
                    <a:pt x="189452" y="242888"/>
                  </a:lnTo>
                  <a:lnTo>
                    <a:pt x="189547" y="241935"/>
                  </a:lnTo>
                  <a:lnTo>
                    <a:pt x="189833" y="241173"/>
                  </a:lnTo>
                  <a:lnTo>
                    <a:pt x="190405" y="240887"/>
                  </a:lnTo>
                  <a:lnTo>
                    <a:pt x="191643" y="240983"/>
                  </a:lnTo>
                  <a:lnTo>
                    <a:pt x="192214" y="241364"/>
                  </a:lnTo>
                  <a:lnTo>
                    <a:pt x="193357" y="242888"/>
                  </a:lnTo>
                  <a:lnTo>
                    <a:pt x="194596" y="242792"/>
                  </a:lnTo>
                  <a:lnTo>
                    <a:pt x="195453" y="241173"/>
                  </a:lnTo>
                  <a:lnTo>
                    <a:pt x="196310" y="240316"/>
                  </a:lnTo>
                  <a:lnTo>
                    <a:pt x="197548" y="242697"/>
                  </a:lnTo>
                  <a:lnTo>
                    <a:pt x="196310" y="243173"/>
                  </a:lnTo>
                  <a:lnTo>
                    <a:pt x="195739" y="243554"/>
                  </a:lnTo>
                  <a:lnTo>
                    <a:pt x="195834" y="244126"/>
                  </a:lnTo>
                  <a:lnTo>
                    <a:pt x="196596" y="245174"/>
                  </a:lnTo>
                  <a:lnTo>
                    <a:pt x="197263" y="245459"/>
                  </a:lnTo>
                  <a:lnTo>
                    <a:pt x="200501" y="245840"/>
                  </a:lnTo>
                  <a:lnTo>
                    <a:pt x="200215" y="246221"/>
                  </a:lnTo>
                  <a:lnTo>
                    <a:pt x="199739" y="246317"/>
                  </a:lnTo>
                  <a:lnTo>
                    <a:pt x="198692" y="246317"/>
                  </a:lnTo>
                  <a:lnTo>
                    <a:pt x="198692" y="247269"/>
                  </a:lnTo>
                  <a:lnTo>
                    <a:pt x="200311" y="247364"/>
                  </a:lnTo>
                  <a:lnTo>
                    <a:pt x="201454" y="246983"/>
                  </a:lnTo>
                  <a:lnTo>
                    <a:pt x="202787" y="245269"/>
                  </a:lnTo>
                  <a:lnTo>
                    <a:pt x="203549" y="243935"/>
                  </a:lnTo>
                  <a:lnTo>
                    <a:pt x="202787" y="243078"/>
                  </a:lnTo>
                  <a:lnTo>
                    <a:pt x="202597" y="243745"/>
                  </a:lnTo>
                  <a:lnTo>
                    <a:pt x="202216" y="244221"/>
                  </a:lnTo>
                  <a:lnTo>
                    <a:pt x="201739" y="244412"/>
                  </a:lnTo>
                  <a:lnTo>
                    <a:pt x="201263" y="243935"/>
                  </a:lnTo>
                  <a:lnTo>
                    <a:pt x="201644" y="241364"/>
                  </a:lnTo>
                  <a:lnTo>
                    <a:pt x="201739" y="240030"/>
                  </a:lnTo>
                  <a:lnTo>
                    <a:pt x="201739" y="239554"/>
                  </a:lnTo>
                  <a:lnTo>
                    <a:pt x="201644" y="239173"/>
                  </a:lnTo>
                  <a:lnTo>
                    <a:pt x="201263" y="238601"/>
                  </a:lnTo>
                  <a:lnTo>
                    <a:pt x="200787" y="238316"/>
                  </a:lnTo>
                  <a:lnTo>
                    <a:pt x="200501" y="238030"/>
                  </a:lnTo>
                  <a:lnTo>
                    <a:pt x="200882" y="237363"/>
                  </a:lnTo>
                  <a:lnTo>
                    <a:pt x="201549" y="237649"/>
                  </a:lnTo>
                  <a:lnTo>
                    <a:pt x="202597" y="237649"/>
                  </a:lnTo>
                  <a:lnTo>
                    <a:pt x="203645" y="237458"/>
                  </a:lnTo>
                  <a:lnTo>
                    <a:pt x="204311" y="237077"/>
                  </a:lnTo>
                  <a:lnTo>
                    <a:pt x="204692" y="236220"/>
                  </a:lnTo>
                  <a:lnTo>
                    <a:pt x="204597" y="235458"/>
                  </a:lnTo>
                  <a:lnTo>
                    <a:pt x="204311" y="234601"/>
                  </a:lnTo>
                  <a:lnTo>
                    <a:pt x="204121" y="233458"/>
                  </a:lnTo>
                  <a:lnTo>
                    <a:pt x="203263" y="233553"/>
                  </a:lnTo>
                  <a:lnTo>
                    <a:pt x="198025" y="236315"/>
                  </a:lnTo>
                  <a:lnTo>
                    <a:pt x="198025" y="235839"/>
                  </a:lnTo>
                  <a:lnTo>
                    <a:pt x="198596" y="235268"/>
                  </a:lnTo>
                  <a:lnTo>
                    <a:pt x="198692" y="234410"/>
                  </a:lnTo>
                  <a:lnTo>
                    <a:pt x="198977" y="233553"/>
                  </a:lnTo>
                  <a:lnTo>
                    <a:pt x="201073" y="232982"/>
                  </a:lnTo>
                  <a:lnTo>
                    <a:pt x="202882" y="232029"/>
                  </a:lnTo>
                  <a:lnTo>
                    <a:pt x="203835" y="231839"/>
                  </a:lnTo>
                  <a:lnTo>
                    <a:pt x="203263" y="230981"/>
                  </a:lnTo>
                  <a:lnTo>
                    <a:pt x="203263" y="230505"/>
                  </a:lnTo>
                  <a:lnTo>
                    <a:pt x="203740" y="230315"/>
                  </a:lnTo>
                  <a:lnTo>
                    <a:pt x="205454" y="230029"/>
                  </a:lnTo>
                  <a:lnTo>
                    <a:pt x="206216" y="230124"/>
                  </a:lnTo>
                  <a:lnTo>
                    <a:pt x="209074" y="231077"/>
                  </a:lnTo>
                  <a:lnTo>
                    <a:pt x="209455" y="231362"/>
                  </a:lnTo>
                  <a:lnTo>
                    <a:pt x="209931" y="231934"/>
                  </a:lnTo>
                  <a:lnTo>
                    <a:pt x="210121" y="232315"/>
                  </a:lnTo>
                  <a:lnTo>
                    <a:pt x="210121" y="232696"/>
                  </a:lnTo>
                  <a:lnTo>
                    <a:pt x="210312" y="233077"/>
                  </a:lnTo>
                  <a:lnTo>
                    <a:pt x="210884" y="233172"/>
                  </a:lnTo>
                  <a:lnTo>
                    <a:pt x="211931" y="233172"/>
                  </a:lnTo>
                  <a:lnTo>
                    <a:pt x="212407" y="233077"/>
                  </a:lnTo>
                  <a:lnTo>
                    <a:pt x="212884" y="232791"/>
                  </a:lnTo>
                  <a:lnTo>
                    <a:pt x="212503" y="232696"/>
                  </a:lnTo>
                  <a:lnTo>
                    <a:pt x="211836" y="232410"/>
                  </a:lnTo>
                  <a:lnTo>
                    <a:pt x="211455" y="232315"/>
                  </a:lnTo>
                  <a:lnTo>
                    <a:pt x="211741" y="231458"/>
                  </a:lnTo>
                  <a:lnTo>
                    <a:pt x="211646" y="230886"/>
                  </a:lnTo>
                  <a:lnTo>
                    <a:pt x="210788" y="229743"/>
                  </a:lnTo>
                  <a:lnTo>
                    <a:pt x="210312" y="228981"/>
                  </a:lnTo>
                  <a:lnTo>
                    <a:pt x="210121" y="228410"/>
                  </a:lnTo>
                  <a:lnTo>
                    <a:pt x="209740" y="226695"/>
                  </a:lnTo>
                  <a:lnTo>
                    <a:pt x="209074" y="225266"/>
                  </a:lnTo>
                  <a:lnTo>
                    <a:pt x="209074" y="224600"/>
                  </a:lnTo>
                  <a:lnTo>
                    <a:pt x="209740" y="223552"/>
                  </a:lnTo>
                  <a:lnTo>
                    <a:pt x="210312" y="222980"/>
                  </a:lnTo>
                  <a:lnTo>
                    <a:pt x="210598" y="223171"/>
                  </a:lnTo>
                  <a:lnTo>
                    <a:pt x="211074" y="224885"/>
                  </a:lnTo>
                  <a:lnTo>
                    <a:pt x="210884" y="225362"/>
                  </a:lnTo>
                  <a:lnTo>
                    <a:pt x="211360" y="226695"/>
                  </a:lnTo>
                  <a:lnTo>
                    <a:pt x="211169" y="227648"/>
                  </a:lnTo>
                  <a:lnTo>
                    <a:pt x="212217" y="227267"/>
                  </a:lnTo>
                  <a:lnTo>
                    <a:pt x="212979" y="227838"/>
                  </a:lnTo>
                  <a:lnTo>
                    <a:pt x="213646" y="228791"/>
                  </a:lnTo>
                  <a:lnTo>
                    <a:pt x="214503" y="229457"/>
                  </a:lnTo>
                  <a:lnTo>
                    <a:pt x="214503" y="228505"/>
                  </a:lnTo>
                  <a:lnTo>
                    <a:pt x="214884" y="227933"/>
                  </a:lnTo>
                  <a:lnTo>
                    <a:pt x="215360" y="227743"/>
                  </a:lnTo>
                  <a:lnTo>
                    <a:pt x="215551" y="227933"/>
                  </a:lnTo>
                  <a:lnTo>
                    <a:pt x="215551" y="230696"/>
                  </a:lnTo>
                  <a:lnTo>
                    <a:pt x="216122" y="230886"/>
                  </a:lnTo>
                  <a:lnTo>
                    <a:pt x="216789" y="230981"/>
                  </a:lnTo>
                  <a:lnTo>
                    <a:pt x="217361" y="232029"/>
                  </a:lnTo>
                  <a:lnTo>
                    <a:pt x="218599" y="232600"/>
                  </a:lnTo>
                  <a:lnTo>
                    <a:pt x="219170" y="232315"/>
                  </a:lnTo>
                  <a:lnTo>
                    <a:pt x="219646" y="230505"/>
                  </a:lnTo>
                  <a:lnTo>
                    <a:pt x="220028" y="231172"/>
                  </a:lnTo>
                  <a:lnTo>
                    <a:pt x="220218" y="232315"/>
                  </a:lnTo>
                  <a:lnTo>
                    <a:pt x="223647" y="232220"/>
                  </a:lnTo>
                  <a:lnTo>
                    <a:pt x="224980" y="232410"/>
                  </a:lnTo>
                  <a:lnTo>
                    <a:pt x="225362" y="230886"/>
                  </a:lnTo>
                  <a:lnTo>
                    <a:pt x="225838" y="229838"/>
                  </a:lnTo>
                  <a:lnTo>
                    <a:pt x="226219" y="229934"/>
                  </a:lnTo>
                  <a:lnTo>
                    <a:pt x="226219" y="231172"/>
                  </a:lnTo>
                  <a:lnTo>
                    <a:pt x="226219" y="232505"/>
                  </a:lnTo>
                  <a:lnTo>
                    <a:pt x="226981" y="232410"/>
                  </a:lnTo>
                  <a:lnTo>
                    <a:pt x="228600" y="229553"/>
                  </a:lnTo>
                  <a:lnTo>
                    <a:pt x="229076" y="228886"/>
                  </a:lnTo>
                  <a:lnTo>
                    <a:pt x="229362" y="229076"/>
                  </a:lnTo>
                  <a:lnTo>
                    <a:pt x="229267" y="230029"/>
                  </a:lnTo>
                  <a:lnTo>
                    <a:pt x="228886" y="231648"/>
                  </a:lnTo>
                  <a:lnTo>
                    <a:pt x="228695" y="232982"/>
                  </a:lnTo>
                  <a:lnTo>
                    <a:pt x="229076" y="234410"/>
                  </a:lnTo>
                  <a:lnTo>
                    <a:pt x="229457" y="234887"/>
                  </a:lnTo>
                  <a:lnTo>
                    <a:pt x="229934" y="234601"/>
                  </a:lnTo>
                  <a:lnTo>
                    <a:pt x="230505" y="234220"/>
                  </a:lnTo>
                  <a:lnTo>
                    <a:pt x="230696" y="234315"/>
                  </a:lnTo>
                  <a:lnTo>
                    <a:pt x="230886" y="234791"/>
                  </a:lnTo>
                  <a:lnTo>
                    <a:pt x="231267" y="234791"/>
                  </a:lnTo>
                  <a:lnTo>
                    <a:pt x="231172" y="233458"/>
                  </a:lnTo>
                  <a:lnTo>
                    <a:pt x="231172" y="232886"/>
                  </a:lnTo>
                  <a:lnTo>
                    <a:pt x="231838" y="233553"/>
                  </a:lnTo>
                  <a:lnTo>
                    <a:pt x="232124" y="234220"/>
                  </a:lnTo>
                  <a:lnTo>
                    <a:pt x="232505" y="233934"/>
                  </a:lnTo>
                  <a:lnTo>
                    <a:pt x="232696" y="232696"/>
                  </a:lnTo>
                  <a:lnTo>
                    <a:pt x="233363" y="231553"/>
                  </a:lnTo>
                  <a:lnTo>
                    <a:pt x="234696" y="230124"/>
                  </a:lnTo>
                  <a:lnTo>
                    <a:pt x="235077" y="230696"/>
                  </a:lnTo>
                  <a:lnTo>
                    <a:pt x="235648" y="231172"/>
                  </a:lnTo>
                  <a:lnTo>
                    <a:pt x="236601" y="232029"/>
                  </a:lnTo>
                  <a:lnTo>
                    <a:pt x="237744" y="231458"/>
                  </a:lnTo>
                  <a:lnTo>
                    <a:pt x="238030" y="230600"/>
                  </a:lnTo>
                  <a:lnTo>
                    <a:pt x="237935" y="229838"/>
                  </a:lnTo>
                  <a:lnTo>
                    <a:pt x="237554" y="229172"/>
                  </a:lnTo>
                  <a:lnTo>
                    <a:pt x="237649" y="228314"/>
                  </a:lnTo>
                  <a:lnTo>
                    <a:pt x="238315" y="228219"/>
                  </a:lnTo>
                  <a:lnTo>
                    <a:pt x="238887" y="227933"/>
                  </a:lnTo>
                  <a:lnTo>
                    <a:pt x="239459" y="227933"/>
                  </a:lnTo>
                  <a:lnTo>
                    <a:pt x="240221" y="227838"/>
                  </a:lnTo>
                  <a:lnTo>
                    <a:pt x="240792" y="227838"/>
                  </a:lnTo>
                  <a:lnTo>
                    <a:pt x="241554" y="227838"/>
                  </a:lnTo>
                  <a:lnTo>
                    <a:pt x="241935" y="227076"/>
                  </a:lnTo>
                  <a:lnTo>
                    <a:pt x="242411" y="226028"/>
                  </a:lnTo>
                  <a:lnTo>
                    <a:pt x="243364" y="224885"/>
                  </a:lnTo>
                  <a:lnTo>
                    <a:pt x="244221" y="223075"/>
                  </a:lnTo>
                  <a:lnTo>
                    <a:pt x="244793" y="221837"/>
                  </a:lnTo>
                  <a:lnTo>
                    <a:pt x="244793" y="221456"/>
                  </a:lnTo>
                  <a:lnTo>
                    <a:pt x="244507" y="220599"/>
                  </a:lnTo>
                  <a:lnTo>
                    <a:pt x="244888" y="220028"/>
                  </a:lnTo>
                  <a:lnTo>
                    <a:pt x="245173" y="219456"/>
                  </a:lnTo>
                  <a:lnTo>
                    <a:pt x="245269" y="218313"/>
                  </a:lnTo>
                  <a:lnTo>
                    <a:pt x="245554" y="217361"/>
                  </a:lnTo>
                  <a:lnTo>
                    <a:pt x="246793" y="217361"/>
                  </a:lnTo>
                  <a:lnTo>
                    <a:pt x="248221" y="215932"/>
                  </a:lnTo>
                  <a:lnTo>
                    <a:pt x="249269" y="215360"/>
                  </a:lnTo>
                  <a:lnTo>
                    <a:pt x="250317" y="214979"/>
                  </a:lnTo>
                  <a:lnTo>
                    <a:pt x="250412" y="214122"/>
                  </a:lnTo>
                  <a:lnTo>
                    <a:pt x="250031" y="213741"/>
                  </a:lnTo>
                  <a:lnTo>
                    <a:pt x="249555" y="213170"/>
                  </a:lnTo>
                  <a:lnTo>
                    <a:pt x="250031" y="212408"/>
                  </a:lnTo>
                  <a:lnTo>
                    <a:pt x="250507" y="211646"/>
                  </a:lnTo>
                  <a:lnTo>
                    <a:pt x="250317" y="210407"/>
                  </a:lnTo>
                  <a:lnTo>
                    <a:pt x="250222" y="209169"/>
                  </a:lnTo>
                  <a:lnTo>
                    <a:pt x="250127" y="208693"/>
                  </a:lnTo>
                  <a:lnTo>
                    <a:pt x="250507" y="208312"/>
                  </a:lnTo>
                  <a:lnTo>
                    <a:pt x="251079" y="208217"/>
                  </a:lnTo>
                  <a:lnTo>
                    <a:pt x="251651" y="208026"/>
                  </a:lnTo>
                  <a:lnTo>
                    <a:pt x="251841" y="207169"/>
                  </a:lnTo>
                  <a:lnTo>
                    <a:pt x="251841" y="206216"/>
                  </a:lnTo>
                  <a:lnTo>
                    <a:pt x="251651" y="205454"/>
                  </a:lnTo>
                  <a:lnTo>
                    <a:pt x="251270" y="204883"/>
                  </a:lnTo>
                  <a:lnTo>
                    <a:pt x="250507" y="204692"/>
                  </a:lnTo>
                  <a:lnTo>
                    <a:pt x="250984" y="203454"/>
                  </a:lnTo>
                  <a:lnTo>
                    <a:pt x="251746" y="203645"/>
                  </a:lnTo>
                  <a:lnTo>
                    <a:pt x="252413" y="204788"/>
                  </a:lnTo>
                  <a:lnTo>
                    <a:pt x="252698" y="206312"/>
                  </a:lnTo>
                  <a:lnTo>
                    <a:pt x="253079" y="207454"/>
                  </a:lnTo>
                  <a:lnTo>
                    <a:pt x="253841" y="206978"/>
                  </a:lnTo>
                  <a:lnTo>
                    <a:pt x="254698" y="205835"/>
                  </a:lnTo>
                  <a:lnTo>
                    <a:pt x="255270" y="204788"/>
                  </a:lnTo>
                  <a:lnTo>
                    <a:pt x="255651" y="202311"/>
                  </a:lnTo>
                  <a:lnTo>
                    <a:pt x="255746" y="200692"/>
                  </a:lnTo>
                  <a:lnTo>
                    <a:pt x="255937" y="199263"/>
                  </a:lnTo>
                  <a:lnTo>
                    <a:pt x="255556" y="198596"/>
                  </a:lnTo>
                  <a:lnTo>
                    <a:pt x="255079" y="198025"/>
                  </a:lnTo>
                  <a:lnTo>
                    <a:pt x="254603" y="196882"/>
                  </a:lnTo>
                  <a:lnTo>
                    <a:pt x="255079" y="195834"/>
                  </a:lnTo>
                  <a:lnTo>
                    <a:pt x="256127" y="193834"/>
                  </a:lnTo>
                  <a:lnTo>
                    <a:pt x="257556" y="189643"/>
                  </a:lnTo>
                  <a:lnTo>
                    <a:pt x="257461" y="187262"/>
                  </a:lnTo>
                  <a:lnTo>
                    <a:pt x="258794" y="183452"/>
                  </a:lnTo>
                  <a:lnTo>
                    <a:pt x="259366" y="179070"/>
                  </a:lnTo>
                  <a:lnTo>
                    <a:pt x="259556" y="177356"/>
                  </a:lnTo>
                  <a:lnTo>
                    <a:pt x="261461" y="173546"/>
                  </a:lnTo>
                  <a:lnTo>
                    <a:pt x="262319" y="172307"/>
                  </a:lnTo>
                  <a:lnTo>
                    <a:pt x="262033" y="170974"/>
                  </a:lnTo>
                  <a:lnTo>
                    <a:pt x="261366" y="169640"/>
                  </a:lnTo>
                  <a:close/>
                  <a:moveTo>
                    <a:pt x="221932" y="233648"/>
                  </a:moveTo>
                  <a:lnTo>
                    <a:pt x="221361" y="233744"/>
                  </a:lnTo>
                  <a:lnTo>
                    <a:pt x="220789" y="234029"/>
                  </a:lnTo>
                  <a:lnTo>
                    <a:pt x="220599" y="234506"/>
                  </a:lnTo>
                  <a:lnTo>
                    <a:pt x="220885" y="234982"/>
                  </a:lnTo>
                  <a:lnTo>
                    <a:pt x="221075" y="235553"/>
                  </a:lnTo>
                  <a:lnTo>
                    <a:pt x="220980" y="236029"/>
                  </a:lnTo>
                  <a:lnTo>
                    <a:pt x="221075" y="236315"/>
                  </a:lnTo>
                  <a:lnTo>
                    <a:pt x="221456" y="236696"/>
                  </a:lnTo>
                  <a:lnTo>
                    <a:pt x="221742" y="237839"/>
                  </a:lnTo>
                  <a:lnTo>
                    <a:pt x="221837" y="238125"/>
                  </a:lnTo>
                  <a:lnTo>
                    <a:pt x="222123" y="238030"/>
                  </a:lnTo>
                  <a:lnTo>
                    <a:pt x="222504" y="237554"/>
                  </a:lnTo>
                  <a:lnTo>
                    <a:pt x="222695" y="236220"/>
                  </a:lnTo>
                  <a:lnTo>
                    <a:pt x="222695" y="234601"/>
                  </a:lnTo>
                  <a:lnTo>
                    <a:pt x="222313" y="233744"/>
                  </a:lnTo>
                  <a:lnTo>
                    <a:pt x="221932" y="233648"/>
                  </a:lnTo>
                  <a:close/>
                  <a:moveTo>
                    <a:pt x="78581" y="263843"/>
                  </a:moveTo>
                  <a:lnTo>
                    <a:pt x="78486" y="263557"/>
                  </a:lnTo>
                  <a:lnTo>
                    <a:pt x="78391" y="263462"/>
                  </a:lnTo>
                  <a:lnTo>
                    <a:pt x="78391" y="262890"/>
                  </a:lnTo>
                  <a:lnTo>
                    <a:pt x="77724" y="262509"/>
                  </a:lnTo>
                  <a:lnTo>
                    <a:pt x="77343" y="262128"/>
                  </a:lnTo>
                  <a:lnTo>
                    <a:pt x="76676" y="261652"/>
                  </a:lnTo>
                  <a:lnTo>
                    <a:pt x="76295" y="261938"/>
                  </a:lnTo>
                  <a:lnTo>
                    <a:pt x="76676" y="262985"/>
                  </a:lnTo>
                  <a:lnTo>
                    <a:pt x="77153" y="263843"/>
                  </a:lnTo>
                  <a:lnTo>
                    <a:pt x="77438" y="264509"/>
                  </a:lnTo>
                  <a:lnTo>
                    <a:pt x="77153" y="265176"/>
                  </a:lnTo>
                  <a:lnTo>
                    <a:pt x="76581" y="265652"/>
                  </a:lnTo>
                  <a:lnTo>
                    <a:pt x="75819" y="265652"/>
                  </a:lnTo>
                  <a:lnTo>
                    <a:pt x="75057" y="265748"/>
                  </a:lnTo>
                  <a:lnTo>
                    <a:pt x="74771" y="266129"/>
                  </a:lnTo>
                  <a:lnTo>
                    <a:pt x="75914" y="266414"/>
                  </a:lnTo>
                  <a:lnTo>
                    <a:pt x="76010" y="266605"/>
                  </a:lnTo>
                  <a:lnTo>
                    <a:pt x="75724" y="266795"/>
                  </a:lnTo>
                  <a:lnTo>
                    <a:pt x="75438" y="267081"/>
                  </a:lnTo>
                  <a:lnTo>
                    <a:pt x="75152" y="267081"/>
                  </a:lnTo>
                  <a:lnTo>
                    <a:pt x="74867" y="267176"/>
                  </a:lnTo>
                  <a:lnTo>
                    <a:pt x="75057" y="267462"/>
                  </a:lnTo>
                  <a:lnTo>
                    <a:pt x="75629" y="267653"/>
                  </a:lnTo>
                  <a:lnTo>
                    <a:pt x="76200" y="267557"/>
                  </a:lnTo>
                  <a:lnTo>
                    <a:pt x="77248" y="266986"/>
                  </a:lnTo>
                  <a:lnTo>
                    <a:pt x="77724" y="266605"/>
                  </a:lnTo>
                  <a:lnTo>
                    <a:pt x="78105" y="266319"/>
                  </a:lnTo>
                  <a:lnTo>
                    <a:pt x="78391" y="266033"/>
                  </a:lnTo>
                  <a:lnTo>
                    <a:pt x="78391" y="265462"/>
                  </a:lnTo>
                  <a:lnTo>
                    <a:pt x="78581" y="264795"/>
                  </a:lnTo>
                  <a:lnTo>
                    <a:pt x="78581" y="263843"/>
                  </a:lnTo>
                  <a:close/>
                  <a:moveTo>
                    <a:pt x="142304" y="300323"/>
                  </a:moveTo>
                  <a:lnTo>
                    <a:pt x="142018" y="300038"/>
                  </a:lnTo>
                  <a:lnTo>
                    <a:pt x="141351" y="298895"/>
                  </a:lnTo>
                  <a:lnTo>
                    <a:pt x="141256" y="298228"/>
                  </a:lnTo>
                  <a:lnTo>
                    <a:pt x="141446" y="297656"/>
                  </a:lnTo>
                  <a:lnTo>
                    <a:pt x="141351" y="297371"/>
                  </a:lnTo>
                  <a:lnTo>
                    <a:pt x="141256" y="297371"/>
                  </a:lnTo>
                  <a:lnTo>
                    <a:pt x="141161" y="297561"/>
                  </a:lnTo>
                  <a:lnTo>
                    <a:pt x="140875" y="297656"/>
                  </a:lnTo>
                  <a:lnTo>
                    <a:pt x="140684" y="297561"/>
                  </a:lnTo>
                  <a:lnTo>
                    <a:pt x="140494" y="297656"/>
                  </a:lnTo>
                  <a:lnTo>
                    <a:pt x="140494" y="297942"/>
                  </a:lnTo>
                  <a:lnTo>
                    <a:pt x="140494" y="298228"/>
                  </a:lnTo>
                  <a:lnTo>
                    <a:pt x="140398" y="298514"/>
                  </a:lnTo>
                  <a:lnTo>
                    <a:pt x="140494" y="298990"/>
                  </a:lnTo>
                  <a:lnTo>
                    <a:pt x="140684" y="299180"/>
                  </a:lnTo>
                  <a:lnTo>
                    <a:pt x="140875" y="299275"/>
                  </a:lnTo>
                  <a:lnTo>
                    <a:pt x="140970" y="299847"/>
                  </a:lnTo>
                  <a:lnTo>
                    <a:pt x="141161" y="300323"/>
                  </a:lnTo>
                  <a:lnTo>
                    <a:pt x="141256" y="300514"/>
                  </a:lnTo>
                  <a:lnTo>
                    <a:pt x="142018" y="300704"/>
                  </a:lnTo>
                  <a:lnTo>
                    <a:pt x="142780" y="301085"/>
                  </a:lnTo>
                  <a:lnTo>
                    <a:pt x="142875" y="300800"/>
                  </a:lnTo>
                  <a:lnTo>
                    <a:pt x="142780" y="300609"/>
                  </a:lnTo>
                  <a:lnTo>
                    <a:pt x="142304" y="300323"/>
                  </a:lnTo>
                  <a:close/>
                  <a:moveTo>
                    <a:pt x="101155" y="289941"/>
                  </a:moveTo>
                  <a:lnTo>
                    <a:pt x="100203" y="290608"/>
                  </a:lnTo>
                  <a:lnTo>
                    <a:pt x="99727" y="291560"/>
                  </a:lnTo>
                  <a:lnTo>
                    <a:pt x="99727" y="292513"/>
                  </a:lnTo>
                  <a:lnTo>
                    <a:pt x="100298" y="293275"/>
                  </a:lnTo>
                  <a:lnTo>
                    <a:pt x="101346" y="293275"/>
                  </a:lnTo>
                  <a:lnTo>
                    <a:pt x="102108" y="292799"/>
                  </a:lnTo>
                  <a:lnTo>
                    <a:pt x="102584" y="292322"/>
                  </a:lnTo>
                  <a:lnTo>
                    <a:pt x="103156" y="291941"/>
                  </a:lnTo>
                  <a:lnTo>
                    <a:pt x="103346" y="291560"/>
                  </a:lnTo>
                  <a:lnTo>
                    <a:pt x="103632" y="291275"/>
                  </a:lnTo>
                  <a:lnTo>
                    <a:pt x="104108" y="291275"/>
                  </a:lnTo>
                  <a:lnTo>
                    <a:pt x="104585" y="291560"/>
                  </a:lnTo>
                  <a:lnTo>
                    <a:pt x="104775" y="291656"/>
                  </a:lnTo>
                  <a:lnTo>
                    <a:pt x="104870" y="291370"/>
                  </a:lnTo>
                  <a:lnTo>
                    <a:pt x="105061" y="291370"/>
                  </a:lnTo>
                  <a:lnTo>
                    <a:pt x="105251" y="291560"/>
                  </a:lnTo>
                  <a:lnTo>
                    <a:pt x="105346" y="291275"/>
                  </a:lnTo>
                  <a:lnTo>
                    <a:pt x="104870" y="290703"/>
                  </a:lnTo>
                  <a:lnTo>
                    <a:pt x="104394" y="290513"/>
                  </a:lnTo>
                  <a:lnTo>
                    <a:pt x="104108" y="290417"/>
                  </a:lnTo>
                  <a:lnTo>
                    <a:pt x="103537" y="290417"/>
                  </a:lnTo>
                  <a:lnTo>
                    <a:pt x="103061" y="290513"/>
                  </a:lnTo>
                  <a:lnTo>
                    <a:pt x="102775" y="290513"/>
                  </a:lnTo>
                  <a:lnTo>
                    <a:pt x="101727" y="289846"/>
                  </a:lnTo>
                  <a:lnTo>
                    <a:pt x="101155" y="289846"/>
                  </a:lnTo>
                  <a:close/>
                  <a:moveTo>
                    <a:pt x="106585" y="292322"/>
                  </a:moveTo>
                  <a:lnTo>
                    <a:pt x="106680" y="293180"/>
                  </a:lnTo>
                  <a:lnTo>
                    <a:pt x="106966" y="293275"/>
                  </a:lnTo>
                  <a:lnTo>
                    <a:pt x="107252" y="293465"/>
                  </a:lnTo>
                  <a:lnTo>
                    <a:pt x="107347" y="293751"/>
                  </a:lnTo>
                  <a:lnTo>
                    <a:pt x="107632" y="293942"/>
                  </a:lnTo>
                  <a:lnTo>
                    <a:pt x="108109" y="293846"/>
                  </a:lnTo>
                  <a:lnTo>
                    <a:pt x="108395" y="293370"/>
                  </a:lnTo>
                  <a:lnTo>
                    <a:pt x="108395" y="292703"/>
                  </a:lnTo>
                  <a:lnTo>
                    <a:pt x="108490" y="292322"/>
                  </a:lnTo>
                  <a:lnTo>
                    <a:pt x="108680" y="292322"/>
                  </a:lnTo>
                  <a:lnTo>
                    <a:pt x="108871" y="292132"/>
                  </a:lnTo>
                  <a:lnTo>
                    <a:pt x="108680" y="291846"/>
                  </a:lnTo>
                  <a:lnTo>
                    <a:pt x="108490" y="291751"/>
                  </a:lnTo>
                  <a:lnTo>
                    <a:pt x="107918" y="290989"/>
                  </a:lnTo>
                  <a:lnTo>
                    <a:pt x="108013" y="290513"/>
                  </a:lnTo>
                  <a:lnTo>
                    <a:pt x="108490" y="290036"/>
                  </a:lnTo>
                  <a:lnTo>
                    <a:pt x="108395" y="289370"/>
                  </a:lnTo>
                  <a:lnTo>
                    <a:pt x="107537" y="288893"/>
                  </a:lnTo>
                  <a:lnTo>
                    <a:pt x="107061" y="288893"/>
                  </a:lnTo>
                  <a:lnTo>
                    <a:pt x="107061" y="289084"/>
                  </a:lnTo>
                  <a:lnTo>
                    <a:pt x="106680" y="289465"/>
                  </a:lnTo>
                  <a:lnTo>
                    <a:pt x="106775" y="289750"/>
                  </a:lnTo>
                  <a:lnTo>
                    <a:pt x="107156" y="290036"/>
                  </a:lnTo>
                  <a:lnTo>
                    <a:pt x="107061" y="290894"/>
                  </a:lnTo>
                  <a:lnTo>
                    <a:pt x="106585" y="292322"/>
                  </a:lnTo>
                  <a:close/>
                  <a:moveTo>
                    <a:pt x="84106" y="278511"/>
                  </a:moveTo>
                  <a:lnTo>
                    <a:pt x="89154" y="275749"/>
                  </a:lnTo>
                  <a:lnTo>
                    <a:pt x="89345" y="274701"/>
                  </a:lnTo>
                  <a:lnTo>
                    <a:pt x="89345" y="274320"/>
                  </a:lnTo>
                  <a:lnTo>
                    <a:pt x="89726" y="274606"/>
                  </a:lnTo>
                  <a:lnTo>
                    <a:pt x="90583" y="275463"/>
                  </a:lnTo>
                  <a:lnTo>
                    <a:pt x="90678" y="275654"/>
                  </a:lnTo>
                  <a:lnTo>
                    <a:pt x="91250" y="275273"/>
                  </a:lnTo>
                  <a:lnTo>
                    <a:pt x="91630" y="274606"/>
                  </a:lnTo>
                  <a:lnTo>
                    <a:pt x="92678" y="272415"/>
                  </a:lnTo>
                  <a:lnTo>
                    <a:pt x="92964" y="271463"/>
                  </a:lnTo>
                  <a:lnTo>
                    <a:pt x="93059" y="270510"/>
                  </a:lnTo>
                  <a:lnTo>
                    <a:pt x="92964" y="269653"/>
                  </a:lnTo>
                  <a:lnTo>
                    <a:pt x="91440" y="267081"/>
                  </a:lnTo>
                  <a:lnTo>
                    <a:pt x="91440" y="266510"/>
                  </a:lnTo>
                  <a:lnTo>
                    <a:pt x="90202" y="267272"/>
                  </a:lnTo>
                  <a:lnTo>
                    <a:pt x="89916" y="267367"/>
                  </a:lnTo>
                  <a:lnTo>
                    <a:pt x="89535" y="267081"/>
                  </a:lnTo>
                  <a:lnTo>
                    <a:pt x="89249" y="266605"/>
                  </a:lnTo>
                  <a:lnTo>
                    <a:pt x="89059" y="266224"/>
                  </a:lnTo>
                  <a:lnTo>
                    <a:pt x="88963" y="266033"/>
                  </a:lnTo>
                  <a:lnTo>
                    <a:pt x="88392" y="265748"/>
                  </a:lnTo>
                  <a:lnTo>
                    <a:pt x="87630" y="265176"/>
                  </a:lnTo>
                  <a:lnTo>
                    <a:pt x="86773" y="264700"/>
                  </a:lnTo>
                  <a:lnTo>
                    <a:pt x="85915" y="264795"/>
                  </a:lnTo>
                  <a:lnTo>
                    <a:pt x="85535" y="265367"/>
                  </a:lnTo>
                  <a:lnTo>
                    <a:pt x="86868" y="266414"/>
                  </a:lnTo>
                  <a:lnTo>
                    <a:pt x="87249" y="267176"/>
                  </a:lnTo>
                  <a:lnTo>
                    <a:pt x="86963" y="268129"/>
                  </a:lnTo>
                  <a:lnTo>
                    <a:pt x="86201" y="268605"/>
                  </a:lnTo>
                  <a:lnTo>
                    <a:pt x="85344" y="268510"/>
                  </a:lnTo>
                  <a:lnTo>
                    <a:pt x="84772" y="267748"/>
                  </a:lnTo>
                  <a:lnTo>
                    <a:pt x="84582" y="268605"/>
                  </a:lnTo>
                  <a:lnTo>
                    <a:pt x="84201" y="268891"/>
                  </a:lnTo>
                  <a:lnTo>
                    <a:pt x="83725" y="268986"/>
                  </a:lnTo>
                  <a:lnTo>
                    <a:pt x="83153" y="269272"/>
                  </a:lnTo>
                  <a:lnTo>
                    <a:pt x="82677" y="269843"/>
                  </a:lnTo>
                  <a:lnTo>
                    <a:pt x="82391" y="270320"/>
                  </a:lnTo>
                  <a:lnTo>
                    <a:pt x="81915" y="271653"/>
                  </a:lnTo>
                  <a:lnTo>
                    <a:pt x="80486" y="271748"/>
                  </a:lnTo>
                  <a:lnTo>
                    <a:pt x="78962" y="273463"/>
                  </a:lnTo>
                  <a:lnTo>
                    <a:pt x="78296" y="275558"/>
                  </a:lnTo>
                  <a:lnTo>
                    <a:pt x="79438" y="276892"/>
                  </a:lnTo>
                  <a:lnTo>
                    <a:pt x="79438" y="275558"/>
                  </a:lnTo>
                  <a:lnTo>
                    <a:pt x="80963" y="276511"/>
                  </a:lnTo>
                  <a:lnTo>
                    <a:pt x="81248" y="276892"/>
                  </a:lnTo>
                  <a:lnTo>
                    <a:pt x="81058" y="277178"/>
                  </a:lnTo>
                  <a:lnTo>
                    <a:pt x="80677" y="277559"/>
                  </a:lnTo>
                  <a:lnTo>
                    <a:pt x="80391" y="278035"/>
                  </a:lnTo>
                  <a:lnTo>
                    <a:pt x="80486" y="278606"/>
                  </a:lnTo>
                  <a:lnTo>
                    <a:pt x="81058" y="278797"/>
                  </a:lnTo>
                  <a:lnTo>
                    <a:pt x="83248" y="278606"/>
                  </a:lnTo>
                  <a:lnTo>
                    <a:pt x="84106" y="278511"/>
                  </a:lnTo>
                  <a:close/>
                  <a:moveTo>
                    <a:pt x="117348" y="273844"/>
                  </a:moveTo>
                  <a:lnTo>
                    <a:pt x="117062" y="273463"/>
                  </a:lnTo>
                  <a:lnTo>
                    <a:pt x="116396" y="273368"/>
                  </a:lnTo>
                  <a:lnTo>
                    <a:pt x="115348" y="273653"/>
                  </a:lnTo>
                  <a:lnTo>
                    <a:pt x="114300" y="274225"/>
                  </a:lnTo>
                  <a:lnTo>
                    <a:pt x="113538" y="275177"/>
                  </a:lnTo>
                  <a:lnTo>
                    <a:pt x="113157" y="275939"/>
                  </a:lnTo>
                  <a:lnTo>
                    <a:pt x="112871" y="276320"/>
                  </a:lnTo>
                  <a:lnTo>
                    <a:pt x="112681" y="276701"/>
                  </a:lnTo>
                  <a:lnTo>
                    <a:pt x="112871" y="276892"/>
                  </a:lnTo>
                  <a:lnTo>
                    <a:pt x="113157" y="276892"/>
                  </a:lnTo>
                  <a:lnTo>
                    <a:pt x="113443" y="277082"/>
                  </a:lnTo>
                  <a:lnTo>
                    <a:pt x="113538" y="277654"/>
                  </a:lnTo>
                  <a:lnTo>
                    <a:pt x="113538" y="278321"/>
                  </a:lnTo>
                  <a:lnTo>
                    <a:pt x="113919" y="278702"/>
                  </a:lnTo>
                  <a:lnTo>
                    <a:pt x="114205" y="278511"/>
                  </a:lnTo>
                  <a:lnTo>
                    <a:pt x="114395" y="277844"/>
                  </a:lnTo>
                  <a:lnTo>
                    <a:pt x="114871" y="277178"/>
                  </a:lnTo>
                  <a:lnTo>
                    <a:pt x="116300" y="276511"/>
                  </a:lnTo>
                  <a:lnTo>
                    <a:pt x="116586" y="276130"/>
                  </a:lnTo>
                  <a:lnTo>
                    <a:pt x="117062" y="276035"/>
                  </a:lnTo>
                  <a:lnTo>
                    <a:pt x="118110" y="276320"/>
                  </a:lnTo>
                  <a:lnTo>
                    <a:pt x="118491" y="276225"/>
                  </a:lnTo>
                  <a:lnTo>
                    <a:pt x="118491" y="275844"/>
                  </a:lnTo>
                  <a:lnTo>
                    <a:pt x="118110" y="275368"/>
                  </a:lnTo>
                  <a:lnTo>
                    <a:pt x="117729" y="274892"/>
                  </a:lnTo>
                  <a:lnTo>
                    <a:pt x="117253" y="274606"/>
                  </a:lnTo>
                  <a:lnTo>
                    <a:pt x="117253" y="274415"/>
                  </a:lnTo>
                  <a:lnTo>
                    <a:pt x="117538" y="274130"/>
                  </a:lnTo>
                  <a:lnTo>
                    <a:pt x="117348" y="273844"/>
                  </a:lnTo>
                  <a:close/>
                  <a:moveTo>
                    <a:pt x="122777" y="334423"/>
                  </a:moveTo>
                  <a:lnTo>
                    <a:pt x="122396" y="334709"/>
                  </a:lnTo>
                  <a:lnTo>
                    <a:pt x="122111" y="334994"/>
                  </a:lnTo>
                  <a:lnTo>
                    <a:pt x="121634" y="334232"/>
                  </a:lnTo>
                  <a:lnTo>
                    <a:pt x="121158" y="332327"/>
                  </a:lnTo>
                  <a:lnTo>
                    <a:pt x="120396" y="331565"/>
                  </a:lnTo>
                  <a:lnTo>
                    <a:pt x="117824" y="330518"/>
                  </a:lnTo>
                  <a:lnTo>
                    <a:pt x="117062" y="329946"/>
                  </a:lnTo>
                  <a:lnTo>
                    <a:pt x="116396" y="328994"/>
                  </a:lnTo>
                  <a:lnTo>
                    <a:pt x="114776" y="328708"/>
                  </a:lnTo>
                  <a:lnTo>
                    <a:pt x="112300" y="328898"/>
                  </a:lnTo>
                  <a:lnTo>
                    <a:pt x="108013" y="329565"/>
                  </a:lnTo>
                  <a:lnTo>
                    <a:pt x="107156" y="329375"/>
                  </a:lnTo>
                  <a:lnTo>
                    <a:pt x="103632" y="330899"/>
                  </a:lnTo>
                  <a:lnTo>
                    <a:pt x="98488" y="331470"/>
                  </a:lnTo>
                  <a:lnTo>
                    <a:pt x="97155" y="332613"/>
                  </a:lnTo>
                  <a:lnTo>
                    <a:pt x="91821" y="334137"/>
                  </a:lnTo>
                  <a:lnTo>
                    <a:pt x="89345" y="334994"/>
                  </a:lnTo>
                  <a:lnTo>
                    <a:pt x="88678" y="336423"/>
                  </a:lnTo>
                  <a:lnTo>
                    <a:pt x="87249" y="336804"/>
                  </a:lnTo>
                  <a:lnTo>
                    <a:pt x="85725" y="339471"/>
                  </a:lnTo>
                  <a:lnTo>
                    <a:pt x="83915" y="340519"/>
                  </a:lnTo>
                  <a:lnTo>
                    <a:pt x="83344" y="341090"/>
                  </a:lnTo>
                  <a:lnTo>
                    <a:pt x="82487" y="342710"/>
                  </a:lnTo>
                  <a:lnTo>
                    <a:pt x="81534" y="345281"/>
                  </a:lnTo>
                  <a:lnTo>
                    <a:pt x="82105" y="347282"/>
                  </a:lnTo>
                  <a:lnTo>
                    <a:pt x="83629" y="348901"/>
                  </a:lnTo>
                  <a:lnTo>
                    <a:pt x="85249" y="349472"/>
                  </a:lnTo>
                  <a:lnTo>
                    <a:pt x="86487" y="351377"/>
                  </a:lnTo>
                  <a:lnTo>
                    <a:pt x="87344" y="351758"/>
                  </a:lnTo>
                  <a:lnTo>
                    <a:pt x="88202" y="351568"/>
                  </a:lnTo>
                  <a:lnTo>
                    <a:pt x="89154" y="349949"/>
                  </a:lnTo>
                  <a:lnTo>
                    <a:pt x="90678" y="349187"/>
                  </a:lnTo>
                  <a:lnTo>
                    <a:pt x="95726" y="349091"/>
                  </a:lnTo>
                  <a:lnTo>
                    <a:pt x="97917" y="349758"/>
                  </a:lnTo>
                  <a:lnTo>
                    <a:pt x="100584" y="349282"/>
                  </a:lnTo>
                  <a:lnTo>
                    <a:pt x="102965" y="349472"/>
                  </a:lnTo>
                  <a:lnTo>
                    <a:pt x="105156" y="348996"/>
                  </a:lnTo>
                  <a:lnTo>
                    <a:pt x="106966" y="347472"/>
                  </a:lnTo>
                  <a:lnTo>
                    <a:pt x="112300" y="346520"/>
                  </a:lnTo>
                  <a:lnTo>
                    <a:pt x="114300" y="344900"/>
                  </a:lnTo>
                  <a:lnTo>
                    <a:pt x="115729" y="344996"/>
                  </a:lnTo>
                  <a:lnTo>
                    <a:pt x="116205" y="344710"/>
                  </a:lnTo>
                  <a:lnTo>
                    <a:pt x="117538" y="344519"/>
                  </a:lnTo>
                  <a:lnTo>
                    <a:pt x="117920" y="343662"/>
                  </a:lnTo>
                  <a:lnTo>
                    <a:pt x="117920" y="343091"/>
                  </a:lnTo>
                  <a:lnTo>
                    <a:pt x="118681" y="341662"/>
                  </a:lnTo>
                  <a:lnTo>
                    <a:pt x="119253" y="340519"/>
                  </a:lnTo>
                  <a:lnTo>
                    <a:pt x="121063" y="339090"/>
                  </a:lnTo>
                  <a:lnTo>
                    <a:pt x="122015" y="338042"/>
                  </a:lnTo>
                  <a:lnTo>
                    <a:pt x="122111" y="337852"/>
                  </a:lnTo>
                  <a:lnTo>
                    <a:pt x="122587" y="337280"/>
                  </a:lnTo>
                  <a:lnTo>
                    <a:pt x="122777" y="336899"/>
                  </a:lnTo>
                  <a:lnTo>
                    <a:pt x="122777" y="336518"/>
                  </a:lnTo>
                  <a:lnTo>
                    <a:pt x="122396" y="335947"/>
                  </a:lnTo>
                  <a:lnTo>
                    <a:pt x="122396" y="335566"/>
                  </a:lnTo>
                  <a:lnTo>
                    <a:pt x="122777" y="335090"/>
                  </a:lnTo>
                  <a:lnTo>
                    <a:pt x="123254" y="334899"/>
                  </a:lnTo>
                  <a:lnTo>
                    <a:pt x="123539" y="334613"/>
                  </a:lnTo>
                  <a:lnTo>
                    <a:pt x="123158" y="333756"/>
                  </a:lnTo>
                  <a:lnTo>
                    <a:pt x="122777" y="334423"/>
                  </a:lnTo>
                  <a:close/>
                  <a:moveTo>
                    <a:pt x="102203" y="288227"/>
                  </a:moveTo>
                  <a:lnTo>
                    <a:pt x="101918" y="288989"/>
                  </a:lnTo>
                  <a:lnTo>
                    <a:pt x="102013" y="289179"/>
                  </a:lnTo>
                  <a:lnTo>
                    <a:pt x="102298" y="289274"/>
                  </a:lnTo>
                  <a:lnTo>
                    <a:pt x="102489" y="289370"/>
                  </a:lnTo>
                  <a:lnTo>
                    <a:pt x="102584" y="289655"/>
                  </a:lnTo>
                  <a:lnTo>
                    <a:pt x="102965" y="290036"/>
                  </a:lnTo>
                  <a:lnTo>
                    <a:pt x="103727" y="290227"/>
                  </a:lnTo>
                  <a:lnTo>
                    <a:pt x="104013" y="290036"/>
                  </a:lnTo>
                  <a:lnTo>
                    <a:pt x="103727" y="289560"/>
                  </a:lnTo>
                  <a:lnTo>
                    <a:pt x="104108" y="289465"/>
                  </a:lnTo>
                  <a:lnTo>
                    <a:pt x="104870" y="289465"/>
                  </a:lnTo>
                  <a:lnTo>
                    <a:pt x="105061" y="288703"/>
                  </a:lnTo>
                  <a:lnTo>
                    <a:pt x="105442" y="288417"/>
                  </a:lnTo>
                  <a:lnTo>
                    <a:pt x="105442" y="287846"/>
                  </a:lnTo>
                  <a:lnTo>
                    <a:pt x="105251" y="287560"/>
                  </a:lnTo>
                  <a:lnTo>
                    <a:pt x="104965" y="287369"/>
                  </a:lnTo>
                  <a:lnTo>
                    <a:pt x="104394" y="287084"/>
                  </a:lnTo>
                  <a:lnTo>
                    <a:pt x="103251" y="286893"/>
                  </a:lnTo>
                  <a:lnTo>
                    <a:pt x="102870" y="286703"/>
                  </a:lnTo>
                  <a:lnTo>
                    <a:pt x="102489" y="286607"/>
                  </a:lnTo>
                  <a:lnTo>
                    <a:pt x="102298" y="286798"/>
                  </a:lnTo>
                  <a:lnTo>
                    <a:pt x="102584" y="287274"/>
                  </a:lnTo>
                  <a:lnTo>
                    <a:pt x="102584" y="287465"/>
                  </a:lnTo>
                  <a:lnTo>
                    <a:pt x="102489" y="287560"/>
                  </a:lnTo>
                  <a:lnTo>
                    <a:pt x="102298" y="287655"/>
                  </a:lnTo>
                  <a:lnTo>
                    <a:pt x="102298" y="287750"/>
                  </a:lnTo>
                  <a:lnTo>
                    <a:pt x="102394" y="287941"/>
                  </a:lnTo>
                  <a:lnTo>
                    <a:pt x="102394" y="288131"/>
                  </a:lnTo>
                  <a:lnTo>
                    <a:pt x="102203" y="288227"/>
                  </a:lnTo>
                  <a:close/>
                  <a:moveTo>
                    <a:pt x="118872" y="279178"/>
                  </a:moveTo>
                  <a:lnTo>
                    <a:pt x="118301" y="279083"/>
                  </a:lnTo>
                  <a:lnTo>
                    <a:pt x="118110" y="279083"/>
                  </a:lnTo>
                  <a:lnTo>
                    <a:pt x="117920" y="279083"/>
                  </a:lnTo>
                  <a:lnTo>
                    <a:pt x="117538" y="278987"/>
                  </a:lnTo>
                  <a:lnTo>
                    <a:pt x="117253" y="278797"/>
                  </a:lnTo>
                  <a:lnTo>
                    <a:pt x="116681" y="278892"/>
                  </a:lnTo>
                  <a:lnTo>
                    <a:pt x="116014" y="279464"/>
                  </a:lnTo>
                  <a:lnTo>
                    <a:pt x="115443" y="279749"/>
                  </a:lnTo>
                  <a:lnTo>
                    <a:pt x="114967" y="279559"/>
                  </a:lnTo>
                  <a:lnTo>
                    <a:pt x="114586" y="279464"/>
                  </a:lnTo>
                  <a:lnTo>
                    <a:pt x="114395" y="279559"/>
                  </a:lnTo>
                  <a:lnTo>
                    <a:pt x="114205" y="279654"/>
                  </a:lnTo>
                  <a:lnTo>
                    <a:pt x="113729" y="279845"/>
                  </a:lnTo>
                  <a:lnTo>
                    <a:pt x="113157" y="279940"/>
                  </a:lnTo>
                  <a:lnTo>
                    <a:pt x="113252" y="280130"/>
                  </a:lnTo>
                  <a:lnTo>
                    <a:pt x="114395" y="280607"/>
                  </a:lnTo>
                  <a:lnTo>
                    <a:pt x="114586" y="280702"/>
                  </a:lnTo>
                  <a:lnTo>
                    <a:pt x="114776" y="280797"/>
                  </a:lnTo>
                  <a:lnTo>
                    <a:pt x="115253" y="280797"/>
                  </a:lnTo>
                  <a:lnTo>
                    <a:pt x="115919" y="280607"/>
                  </a:lnTo>
                  <a:lnTo>
                    <a:pt x="116491" y="280511"/>
                  </a:lnTo>
                  <a:lnTo>
                    <a:pt x="116872" y="280702"/>
                  </a:lnTo>
                  <a:lnTo>
                    <a:pt x="117157" y="281083"/>
                  </a:lnTo>
                  <a:lnTo>
                    <a:pt x="117253" y="281559"/>
                  </a:lnTo>
                  <a:lnTo>
                    <a:pt x="117538" y="281940"/>
                  </a:lnTo>
                  <a:lnTo>
                    <a:pt x="118015" y="281845"/>
                  </a:lnTo>
                  <a:lnTo>
                    <a:pt x="118205" y="281654"/>
                  </a:lnTo>
                  <a:lnTo>
                    <a:pt x="118491" y="281464"/>
                  </a:lnTo>
                  <a:lnTo>
                    <a:pt x="118967" y="281369"/>
                  </a:lnTo>
                  <a:lnTo>
                    <a:pt x="119444" y="281464"/>
                  </a:lnTo>
                  <a:lnTo>
                    <a:pt x="119729" y="281083"/>
                  </a:lnTo>
                  <a:lnTo>
                    <a:pt x="119825" y="280607"/>
                  </a:lnTo>
                  <a:lnTo>
                    <a:pt x="119920" y="280416"/>
                  </a:lnTo>
                  <a:lnTo>
                    <a:pt x="120205" y="280035"/>
                  </a:lnTo>
                  <a:lnTo>
                    <a:pt x="120301" y="279559"/>
                  </a:lnTo>
                  <a:lnTo>
                    <a:pt x="119825" y="279273"/>
                  </a:lnTo>
                  <a:lnTo>
                    <a:pt x="118872" y="279178"/>
                  </a:lnTo>
                  <a:close/>
                  <a:moveTo>
                    <a:pt x="130588" y="279368"/>
                  </a:moveTo>
                  <a:lnTo>
                    <a:pt x="130302" y="278987"/>
                  </a:lnTo>
                  <a:lnTo>
                    <a:pt x="130112" y="278702"/>
                  </a:lnTo>
                  <a:lnTo>
                    <a:pt x="129826" y="278511"/>
                  </a:lnTo>
                  <a:lnTo>
                    <a:pt x="129254" y="278606"/>
                  </a:lnTo>
                  <a:lnTo>
                    <a:pt x="128492" y="278797"/>
                  </a:lnTo>
                  <a:lnTo>
                    <a:pt x="128111" y="278606"/>
                  </a:lnTo>
                  <a:lnTo>
                    <a:pt x="127921" y="278035"/>
                  </a:lnTo>
                  <a:lnTo>
                    <a:pt x="127540" y="277559"/>
                  </a:lnTo>
                  <a:lnTo>
                    <a:pt x="127159" y="277178"/>
                  </a:lnTo>
                  <a:lnTo>
                    <a:pt x="126968" y="277082"/>
                  </a:lnTo>
                  <a:lnTo>
                    <a:pt x="126968" y="277273"/>
                  </a:lnTo>
                  <a:lnTo>
                    <a:pt x="126492" y="277749"/>
                  </a:lnTo>
                  <a:lnTo>
                    <a:pt x="126016" y="278321"/>
                  </a:lnTo>
                  <a:lnTo>
                    <a:pt x="125730" y="278511"/>
                  </a:lnTo>
                  <a:lnTo>
                    <a:pt x="125349" y="278606"/>
                  </a:lnTo>
                  <a:lnTo>
                    <a:pt x="125254" y="278702"/>
                  </a:lnTo>
                  <a:lnTo>
                    <a:pt x="125444" y="278797"/>
                  </a:lnTo>
                  <a:lnTo>
                    <a:pt x="125825" y="278892"/>
                  </a:lnTo>
                  <a:lnTo>
                    <a:pt x="126682" y="278987"/>
                  </a:lnTo>
                  <a:lnTo>
                    <a:pt x="127063" y="279178"/>
                  </a:lnTo>
                  <a:lnTo>
                    <a:pt x="127159" y="279464"/>
                  </a:lnTo>
                  <a:lnTo>
                    <a:pt x="126968" y="279749"/>
                  </a:lnTo>
                  <a:lnTo>
                    <a:pt x="128111" y="279940"/>
                  </a:lnTo>
                  <a:lnTo>
                    <a:pt x="128302" y="280225"/>
                  </a:lnTo>
                  <a:lnTo>
                    <a:pt x="127921" y="280416"/>
                  </a:lnTo>
                  <a:lnTo>
                    <a:pt x="127635" y="280797"/>
                  </a:lnTo>
                  <a:lnTo>
                    <a:pt x="127635" y="281369"/>
                  </a:lnTo>
                  <a:lnTo>
                    <a:pt x="128206" y="281083"/>
                  </a:lnTo>
                  <a:lnTo>
                    <a:pt x="129159" y="280321"/>
                  </a:lnTo>
                  <a:lnTo>
                    <a:pt x="129540" y="279940"/>
                  </a:lnTo>
                  <a:lnTo>
                    <a:pt x="129254" y="279749"/>
                  </a:lnTo>
                  <a:lnTo>
                    <a:pt x="129159" y="279559"/>
                  </a:lnTo>
                  <a:lnTo>
                    <a:pt x="129540" y="279368"/>
                  </a:lnTo>
                  <a:lnTo>
                    <a:pt x="130016" y="279464"/>
                  </a:lnTo>
                  <a:lnTo>
                    <a:pt x="130493" y="279654"/>
                  </a:lnTo>
                  <a:lnTo>
                    <a:pt x="130778" y="279559"/>
                  </a:lnTo>
                  <a:lnTo>
                    <a:pt x="130683" y="279273"/>
                  </a:lnTo>
                  <a:lnTo>
                    <a:pt x="130588" y="279368"/>
                  </a:lnTo>
                  <a:close/>
                  <a:moveTo>
                    <a:pt x="137351" y="270415"/>
                  </a:moveTo>
                  <a:lnTo>
                    <a:pt x="136493" y="270320"/>
                  </a:lnTo>
                  <a:lnTo>
                    <a:pt x="134874" y="270510"/>
                  </a:lnTo>
                  <a:lnTo>
                    <a:pt x="133160" y="270796"/>
                  </a:lnTo>
                  <a:lnTo>
                    <a:pt x="132302" y="271177"/>
                  </a:lnTo>
                  <a:lnTo>
                    <a:pt x="131540" y="271748"/>
                  </a:lnTo>
                  <a:lnTo>
                    <a:pt x="132017" y="272034"/>
                  </a:lnTo>
                  <a:lnTo>
                    <a:pt x="132207" y="272320"/>
                  </a:lnTo>
                  <a:lnTo>
                    <a:pt x="132112" y="272606"/>
                  </a:lnTo>
                  <a:lnTo>
                    <a:pt x="131826" y="272987"/>
                  </a:lnTo>
                  <a:lnTo>
                    <a:pt x="131826" y="273463"/>
                  </a:lnTo>
                  <a:lnTo>
                    <a:pt x="133064" y="274320"/>
                  </a:lnTo>
                  <a:lnTo>
                    <a:pt x="133636" y="274606"/>
                  </a:lnTo>
                  <a:lnTo>
                    <a:pt x="134493" y="274701"/>
                  </a:lnTo>
                  <a:lnTo>
                    <a:pt x="136684" y="274320"/>
                  </a:lnTo>
                  <a:lnTo>
                    <a:pt x="137636" y="273939"/>
                  </a:lnTo>
                  <a:lnTo>
                    <a:pt x="138303" y="272987"/>
                  </a:lnTo>
                  <a:lnTo>
                    <a:pt x="138494" y="271844"/>
                  </a:lnTo>
                  <a:lnTo>
                    <a:pt x="137922" y="270796"/>
                  </a:lnTo>
                  <a:lnTo>
                    <a:pt x="137351" y="270415"/>
                  </a:lnTo>
                  <a:close/>
                  <a:moveTo>
                    <a:pt x="112204" y="280225"/>
                  </a:moveTo>
                  <a:lnTo>
                    <a:pt x="111919" y="279845"/>
                  </a:lnTo>
                  <a:lnTo>
                    <a:pt x="111728" y="279368"/>
                  </a:lnTo>
                  <a:lnTo>
                    <a:pt x="111633" y="278321"/>
                  </a:lnTo>
                  <a:lnTo>
                    <a:pt x="111157" y="277082"/>
                  </a:lnTo>
                  <a:lnTo>
                    <a:pt x="110490" y="276320"/>
                  </a:lnTo>
                  <a:lnTo>
                    <a:pt x="109919" y="275939"/>
                  </a:lnTo>
                  <a:lnTo>
                    <a:pt x="109347" y="275749"/>
                  </a:lnTo>
                  <a:lnTo>
                    <a:pt x="108395" y="275844"/>
                  </a:lnTo>
                  <a:lnTo>
                    <a:pt x="108109" y="275939"/>
                  </a:lnTo>
                  <a:lnTo>
                    <a:pt x="107537" y="276225"/>
                  </a:lnTo>
                  <a:lnTo>
                    <a:pt x="107156" y="276797"/>
                  </a:lnTo>
                  <a:lnTo>
                    <a:pt x="106966" y="277559"/>
                  </a:lnTo>
                  <a:lnTo>
                    <a:pt x="106966" y="278321"/>
                  </a:lnTo>
                  <a:lnTo>
                    <a:pt x="107061" y="279083"/>
                  </a:lnTo>
                  <a:lnTo>
                    <a:pt x="107252" y="279749"/>
                  </a:lnTo>
                  <a:lnTo>
                    <a:pt x="107632" y="280225"/>
                  </a:lnTo>
                  <a:lnTo>
                    <a:pt x="108204" y="280607"/>
                  </a:lnTo>
                  <a:lnTo>
                    <a:pt x="108871" y="280797"/>
                  </a:lnTo>
                  <a:lnTo>
                    <a:pt x="109442" y="280607"/>
                  </a:lnTo>
                  <a:lnTo>
                    <a:pt x="109919" y="280702"/>
                  </a:lnTo>
                  <a:lnTo>
                    <a:pt x="110014" y="281178"/>
                  </a:lnTo>
                  <a:lnTo>
                    <a:pt x="109538" y="281559"/>
                  </a:lnTo>
                  <a:lnTo>
                    <a:pt x="109538" y="281940"/>
                  </a:lnTo>
                  <a:lnTo>
                    <a:pt x="110490" y="282321"/>
                  </a:lnTo>
                  <a:lnTo>
                    <a:pt x="111252" y="282512"/>
                  </a:lnTo>
                  <a:lnTo>
                    <a:pt x="111728" y="282702"/>
                  </a:lnTo>
                  <a:lnTo>
                    <a:pt x="112014" y="282512"/>
                  </a:lnTo>
                  <a:lnTo>
                    <a:pt x="112109" y="282131"/>
                  </a:lnTo>
                  <a:lnTo>
                    <a:pt x="112300" y="282131"/>
                  </a:lnTo>
                  <a:lnTo>
                    <a:pt x="112681" y="282416"/>
                  </a:lnTo>
                  <a:lnTo>
                    <a:pt x="113157" y="282607"/>
                  </a:lnTo>
                  <a:lnTo>
                    <a:pt x="113443" y="282702"/>
                  </a:lnTo>
                  <a:lnTo>
                    <a:pt x="113729" y="282702"/>
                  </a:lnTo>
                  <a:lnTo>
                    <a:pt x="113919" y="282512"/>
                  </a:lnTo>
                  <a:lnTo>
                    <a:pt x="113633" y="281845"/>
                  </a:lnTo>
                  <a:lnTo>
                    <a:pt x="113538" y="281464"/>
                  </a:lnTo>
                  <a:lnTo>
                    <a:pt x="112586" y="280511"/>
                  </a:lnTo>
                  <a:lnTo>
                    <a:pt x="112204" y="280225"/>
                  </a:lnTo>
                  <a:close/>
                  <a:moveTo>
                    <a:pt x="118777" y="288131"/>
                  </a:moveTo>
                  <a:lnTo>
                    <a:pt x="118396" y="288512"/>
                  </a:lnTo>
                  <a:lnTo>
                    <a:pt x="118205" y="288989"/>
                  </a:lnTo>
                  <a:lnTo>
                    <a:pt x="118110" y="289560"/>
                  </a:lnTo>
                  <a:lnTo>
                    <a:pt x="117824" y="290227"/>
                  </a:lnTo>
                  <a:lnTo>
                    <a:pt x="118015" y="291179"/>
                  </a:lnTo>
                  <a:lnTo>
                    <a:pt x="118205" y="291275"/>
                  </a:lnTo>
                  <a:lnTo>
                    <a:pt x="118396" y="290989"/>
                  </a:lnTo>
                  <a:lnTo>
                    <a:pt x="118777" y="290989"/>
                  </a:lnTo>
                  <a:lnTo>
                    <a:pt x="119253" y="291370"/>
                  </a:lnTo>
                  <a:lnTo>
                    <a:pt x="119825" y="291656"/>
                  </a:lnTo>
                  <a:lnTo>
                    <a:pt x="120587" y="291560"/>
                  </a:lnTo>
                  <a:lnTo>
                    <a:pt x="121158" y="291275"/>
                  </a:lnTo>
                  <a:lnTo>
                    <a:pt x="121539" y="290703"/>
                  </a:lnTo>
                  <a:lnTo>
                    <a:pt x="121634" y="290322"/>
                  </a:lnTo>
                  <a:lnTo>
                    <a:pt x="121729" y="289560"/>
                  </a:lnTo>
                  <a:lnTo>
                    <a:pt x="121444" y="289179"/>
                  </a:lnTo>
                  <a:lnTo>
                    <a:pt x="120968" y="288703"/>
                  </a:lnTo>
                  <a:lnTo>
                    <a:pt x="120396" y="287941"/>
                  </a:lnTo>
                  <a:lnTo>
                    <a:pt x="119539" y="287750"/>
                  </a:lnTo>
                  <a:lnTo>
                    <a:pt x="118777" y="288131"/>
                  </a:lnTo>
                  <a:close/>
                </a:path>
              </a:pathLst>
            </a:custGeom>
            <a:solidFill>
              <a:schemeClr val="dk1">
                <a:alpha val="20000"/>
              </a:schemeClr>
            </a:solid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92" name="Google Shape;1892;p30"/>
            <p:cNvSpPr/>
            <p:nvPr/>
          </p:nvSpPr>
          <p:spPr>
            <a:xfrm>
              <a:off x="6275069" y="4818983"/>
              <a:ext cx="19050" cy="9525"/>
            </a:xfrm>
            <a:custGeom>
              <a:rect b="b" l="l" r="r" t="t"/>
              <a:pathLst>
                <a:path extrusionOk="0" h="9525" w="19050">
                  <a:moveTo>
                    <a:pt x="18955" y="3524"/>
                  </a:moveTo>
                  <a:lnTo>
                    <a:pt x="18193" y="3238"/>
                  </a:lnTo>
                  <a:lnTo>
                    <a:pt x="16954" y="2953"/>
                  </a:lnTo>
                  <a:lnTo>
                    <a:pt x="15431" y="2477"/>
                  </a:lnTo>
                  <a:lnTo>
                    <a:pt x="11430" y="476"/>
                  </a:lnTo>
                  <a:lnTo>
                    <a:pt x="10096" y="0"/>
                  </a:lnTo>
                  <a:lnTo>
                    <a:pt x="8668" y="0"/>
                  </a:lnTo>
                  <a:lnTo>
                    <a:pt x="7906" y="191"/>
                  </a:lnTo>
                  <a:lnTo>
                    <a:pt x="6477" y="857"/>
                  </a:lnTo>
                  <a:lnTo>
                    <a:pt x="5239" y="1048"/>
                  </a:lnTo>
                  <a:lnTo>
                    <a:pt x="4096" y="857"/>
                  </a:lnTo>
                  <a:lnTo>
                    <a:pt x="3620" y="953"/>
                  </a:lnTo>
                  <a:lnTo>
                    <a:pt x="2953" y="1429"/>
                  </a:lnTo>
                  <a:lnTo>
                    <a:pt x="2286" y="2000"/>
                  </a:lnTo>
                  <a:lnTo>
                    <a:pt x="2096" y="2572"/>
                  </a:lnTo>
                  <a:lnTo>
                    <a:pt x="1810" y="3524"/>
                  </a:lnTo>
                  <a:lnTo>
                    <a:pt x="286" y="5715"/>
                  </a:lnTo>
                  <a:lnTo>
                    <a:pt x="0" y="6572"/>
                  </a:lnTo>
                  <a:lnTo>
                    <a:pt x="381" y="7334"/>
                  </a:lnTo>
                  <a:lnTo>
                    <a:pt x="1334" y="7525"/>
                  </a:lnTo>
                  <a:lnTo>
                    <a:pt x="3620" y="7429"/>
                  </a:lnTo>
                  <a:lnTo>
                    <a:pt x="4763" y="7620"/>
                  </a:lnTo>
                  <a:lnTo>
                    <a:pt x="6096" y="7906"/>
                  </a:lnTo>
                  <a:lnTo>
                    <a:pt x="7144" y="8382"/>
                  </a:lnTo>
                  <a:lnTo>
                    <a:pt x="7620" y="9144"/>
                  </a:lnTo>
                  <a:lnTo>
                    <a:pt x="7906" y="9430"/>
                  </a:lnTo>
                  <a:lnTo>
                    <a:pt x="8477" y="9620"/>
                  </a:lnTo>
                  <a:lnTo>
                    <a:pt x="9811" y="9620"/>
                  </a:lnTo>
                  <a:lnTo>
                    <a:pt x="10478" y="9525"/>
                  </a:lnTo>
                  <a:lnTo>
                    <a:pt x="10763" y="9430"/>
                  </a:lnTo>
                  <a:lnTo>
                    <a:pt x="10954" y="9239"/>
                  </a:lnTo>
                  <a:lnTo>
                    <a:pt x="11240" y="8954"/>
                  </a:lnTo>
                  <a:lnTo>
                    <a:pt x="13049" y="7715"/>
                  </a:lnTo>
                  <a:lnTo>
                    <a:pt x="14097" y="7334"/>
                  </a:lnTo>
                  <a:lnTo>
                    <a:pt x="15431" y="7144"/>
                  </a:lnTo>
                  <a:lnTo>
                    <a:pt x="16574" y="6763"/>
                  </a:lnTo>
                  <a:lnTo>
                    <a:pt x="17621" y="5905"/>
                  </a:lnTo>
                  <a:lnTo>
                    <a:pt x="18574" y="4858"/>
                  </a:lnTo>
                  <a:lnTo>
                    <a:pt x="19145" y="3905"/>
                  </a:lnTo>
                  <a:close/>
                </a:path>
              </a:pathLst>
            </a:custGeom>
            <a:solidFill>
              <a:schemeClr val="dk1">
                <a:alpha val="20000"/>
              </a:schemeClr>
            </a:solid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93" name="Google Shape;1893;p30"/>
            <p:cNvSpPr/>
            <p:nvPr/>
          </p:nvSpPr>
          <p:spPr>
            <a:xfrm>
              <a:off x="3577589" y="2409443"/>
              <a:ext cx="742950" cy="514350"/>
            </a:xfrm>
            <a:custGeom>
              <a:rect b="b" l="l" r="r" t="t"/>
              <a:pathLst>
                <a:path extrusionOk="0" h="514350" w="742950">
                  <a:moveTo>
                    <a:pt x="747998" y="332613"/>
                  </a:moveTo>
                  <a:lnTo>
                    <a:pt x="747332" y="330803"/>
                  </a:lnTo>
                  <a:lnTo>
                    <a:pt x="747332" y="330803"/>
                  </a:lnTo>
                  <a:lnTo>
                    <a:pt x="747332" y="330803"/>
                  </a:lnTo>
                  <a:lnTo>
                    <a:pt x="745522" y="329565"/>
                  </a:lnTo>
                  <a:lnTo>
                    <a:pt x="743617" y="328613"/>
                  </a:lnTo>
                  <a:lnTo>
                    <a:pt x="741617" y="328041"/>
                  </a:lnTo>
                  <a:lnTo>
                    <a:pt x="737616" y="328041"/>
                  </a:lnTo>
                  <a:lnTo>
                    <a:pt x="735997" y="327565"/>
                  </a:lnTo>
                  <a:lnTo>
                    <a:pt x="730663" y="325088"/>
                  </a:lnTo>
                  <a:lnTo>
                    <a:pt x="728186" y="322040"/>
                  </a:lnTo>
                  <a:lnTo>
                    <a:pt x="726662" y="320611"/>
                  </a:lnTo>
                  <a:lnTo>
                    <a:pt x="724948" y="319849"/>
                  </a:lnTo>
                  <a:lnTo>
                    <a:pt x="721519" y="318897"/>
                  </a:lnTo>
                  <a:lnTo>
                    <a:pt x="718280" y="316325"/>
                  </a:lnTo>
                  <a:lnTo>
                    <a:pt x="716756" y="315563"/>
                  </a:lnTo>
                  <a:lnTo>
                    <a:pt x="713232" y="314992"/>
                  </a:lnTo>
                  <a:lnTo>
                    <a:pt x="707898" y="312420"/>
                  </a:lnTo>
                  <a:lnTo>
                    <a:pt x="706088" y="312230"/>
                  </a:lnTo>
                  <a:lnTo>
                    <a:pt x="704564" y="312801"/>
                  </a:lnTo>
                  <a:lnTo>
                    <a:pt x="701993" y="314801"/>
                  </a:lnTo>
                  <a:lnTo>
                    <a:pt x="700659" y="315563"/>
                  </a:lnTo>
                  <a:lnTo>
                    <a:pt x="697040" y="315849"/>
                  </a:lnTo>
                  <a:lnTo>
                    <a:pt x="693515" y="314706"/>
                  </a:lnTo>
                  <a:lnTo>
                    <a:pt x="684848" y="308896"/>
                  </a:lnTo>
                  <a:lnTo>
                    <a:pt x="679609" y="305372"/>
                  </a:lnTo>
                  <a:lnTo>
                    <a:pt x="672465" y="300609"/>
                  </a:lnTo>
                  <a:lnTo>
                    <a:pt x="667512" y="296037"/>
                  </a:lnTo>
                  <a:lnTo>
                    <a:pt x="660464" y="289655"/>
                  </a:lnTo>
                  <a:lnTo>
                    <a:pt x="656939" y="287465"/>
                  </a:lnTo>
                  <a:lnTo>
                    <a:pt x="649224" y="284702"/>
                  </a:lnTo>
                  <a:lnTo>
                    <a:pt x="642461" y="280797"/>
                  </a:lnTo>
                  <a:lnTo>
                    <a:pt x="631317" y="271463"/>
                  </a:lnTo>
                  <a:lnTo>
                    <a:pt x="628364" y="267557"/>
                  </a:lnTo>
                  <a:lnTo>
                    <a:pt x="626745" y="265462"/>
                  </a:lnTo>
                  <a:lnTo>
                    <a:pt x="625507" y="264700"/>
                  </a:lnTo>
                  <a:lnTo>
                    <a:pt x="623888" y="264890"/>
                  </a:lnTo>
                  <a:lnTo>
                    <a:pt x="619792" y="266890"/>
                  </a:lnTo>
                  <a:lnTo>
                    <a:pt x="618458" y="267176"/>
                  </a:lnTo>
                  <a:lnTo>
                    <a:pt x="616934" y="266890"/>
                  </a:lnTo>
                  <a:lnTo>
                    <a:pt x="615315" y="266033"/>
                  </a:lnTo>
                  <a:lnTo>
                    <a:pt x="606838" y="259937"/>
                  </a:lnTo>
                  <a:lnTo>
                    <a:pt x="599504" y="254698"/>
                  </a:lnTo>
                  <a:lnTo>
                    <a:pt x="593693" y="250507"/>
                  </a:lnTo>
                  <a:lnTo>
                    <a:pt x="590455" y="247174"/>
                  </a:lnTo>
                  <a:lnTo>
                    <a:pt x="584835" y="239268"/>
                  </a:lnTo>
                  <a:lnTo>
                    <a:pt x="581501" y="236125"/>
                  </a:lnTo>
                  <a:lnTo>
                    <a:pt x="574167" y="230886"/>
                  </a:lnTo>
                  <a:lnTo>
                    <a:pt x="556832" y="218503"/>
                  </a:lnTo>
                  <a:lnTo>
                    <a:pt x="548259" y="212407"/>
                  </a:lnTo>
                  <a:lnTo>
                    <a:pt x="541115" y="207264"/>
                  </a:lnTo>
                  <a:lnTo>
                    <a:pt x="534924" y="202882"/>
                  </a:lnTo>
                  <a:lnTo>
                    <a:pt x="531876" y="199835"/>
                  </a:lnTo>
                  <a:lnTo>
                    <a:pt x="531305" y="199549"/>
                  </a:lnTo>
                  <a:lnTo>
                    <a:pt x="527495" y="194786"/>
                  </a:lnTo>
                  <a:lnTo>
                    <a:pt x="526923" y="192977"/>
                  </a:lnTo>
                  <a:lnTo>
                    <a:pt x="525971" y="189167"/>
                  </a:lnTo>
                  <a:lnTo>
                    <a:pt x="525780" y="187547"/>
                  </a:lnTo>
                  <a:lnTo>
                    <a:pt x="525971" y="186023"/>
                  </a:lnTo>
                  <a:lnTo>
                    <a:pt x="526447" y="184785"/>
                  </a:lnTo>
                  <a:lnTo>
                    <a:pt x="526733" y="183547"/>
                  </a:lnTo>
                  <a:lnTo>
                    <a:pt x="526542" y="182118"/>
                  </a:lnTo>
                  <a:lnTo>
                    <a:pt x="524923" y="178594"/>
                  </a:lnTo>
                  <a:lnTo>
                    <a:pt x="524732" y="177165"/>
                  </a:lnTo>
                  <a:lnTo>
                    <a:pt x="524732" y="175355"/>
                  </a:lnTo>
                  <a:lnTo>
                    <a:pt x="524542" y="174022"/>
                  </a:lnTo>
                  <a:lnTo>
                    <a:pt x="524066" y="172784"/>
                  </a:lnTo>
                  <a:lnTo>
                    <a:pt x="522732" y="170021"/>
                  </a:lnTo>
                  <a:lnTo>
                    <a:pt x="522446" y="168783"/>
                  </a:lnTo>
                  <a:lnTo>
                    <a:pt x="522256" y="165830"/>
                  </a:lnTo>
                  <a:lnTo>
                    <a:pt x="521780" y="165164"/>
                  </a:lnTo>
                  <a:lnTo>
                    <a:pt x="517398" y="162687"/>
                  </a:lnTo>
                  <a:lnTo>
                    <a:pt x="514922" y="161925"/>
                  </a:lnTo>
                  <a:lnTo>
                    <a:pt x="513779" y="161068"/>
                  </a:lnTo>
                  <a:lnTo>
                    <a:pt x="513493" y="160592"/>
                  </a:lnTo>
                  <a:lnTo>
                    <a:pt x="513398" y="160496"/>
                  </a:lnTo>
                  <a:lnTo>
                    <a:pt x="513017" y="158877"/>
                  </a:lnTo>
                  <a:lnTo>
                    <a:pt x="512731" y="158210"/>
                  </a:lnTo>
                  <a:lnTo>
                    <a:pt x="510731" y="155639"/>
                  </a:lnTo>
                  <a:lnTo>
                    <a:pt x="510064" y="154210"/>
                  </a:lnTo>
                  <a:lnTo>
                    <a:pt x="509016" y="149923"/>
                  </a:lnTo>
                  <a:lnTo>
                    <a:pt x="508445" y="148971"/>
                  </a:lnTo>
                  <a:lnTo>
                    <a:pt x="506730" y="147066"/>
                  </a:lnTo>
                  <a:lnTo>
                    <a:pt x="506159" y="146114"/>
                  </a:lnTo>
                  <a:lnTo>
                    <a:pt x="505778" y="144590"/>
                  </a:lnTo>
                  <a:lnTo>
                    <a:pt x="505206" y="141446"/>
                  </a:lnTo>
                  <a:lnTo>
                    <a:pt x="503587" y="135636"/>
                  </a:lnTo>
                  <a:lnTo>
                    <a:pt x="503015" y="134302"/>
                  </a:lnTo>
                  <a:lnTo>
                    <a:pt x="503396" y="133826"/>
                  </a:lnTo>
                  <a:lnTo>
                    <a:pt x="503111" y="132779"/>
                  </a:lnTo>
                  <a:lnTo>
                    <a:pt x="502920" y="127921"/>
                  </a:lnTo>
                  <a:lnTo>
                    <a:pt x="502730" y="126492"/>
                  </a:lnTo>
                  <a:lnTo>
                    <a:pt x="502253" y="125349"/>
                  </a:lnTo>
                  <a:lnTo>
                    <a:pt x="498348" y="118872"/>
                  </a:lnTo>
                  <a:lnTo>
                    <a:pt x="497300" y="117729"/>
                  </a:lnTo>
                  <a:lnTo>
                    <a:pt x="485489" y="109061"/>
                  </a:lnTo>
                  <a:lnTo>
                    <a:pt x="480917" y="107061"/>
                  </a:lnTo>
                  <a:lnTo>
                    <a:pt x="475774" y="105727"/>
                  </a:lnTo>
                  <a:lnTo>
                    <a:pt x="473869" y="105537"/>
                  </a:lnTo>
                  <a:lnTo>
                    <a:pt x="472726" y="106108"/>
                  </a:lnTo>
                  <a:lnTo>
                    <a:pt x="472059" y="107537"/>
                  </a:lnTo>
                  <a:lnTo>
                    <a:pt x="471392" y="109919"/>
                  </a:lnTo>
                  <a:lnTo>
                    <a:pt x="470059" y="110681"/>
                  </a:lnTo>
                  <a:lnTo>
                    <a:pt x="469106" y="112871"/>
                  </a:lnTo>
                  <a:lnTo>
                    <a:pt x="467582" y="114491"/>
                  </a:lnTo>
                  <a:lnTo>
                    <a:pt x="465773" y="115443"/>
                  </a:lnTo>
                  <a:lnTo>
                    <a:pt x="463772" y="115538"/>
                  </a:lnTo>
                  <a:lnTo>
                    <a:pt x="461677" y="114681"/>
                  </a:lnTo>
                  <a:lnTo>
                    <a:pt x="456248" y="110871"/>
                  </a:lnTo>
                  <a:lnTo>
                    <a:pt x="455295" y="110871"/>
                  </a:lnTo>
                  <a:lnTo>
                    <a:pt x="452152" y="111443"/>
                  </a:lnTo>
                  <a:lnTo>
                    <a:pt x="451866" y="110776"/>
                  </a:lnTo>
                  <a:lnTo>
                    <a:pt x="451675" y="110109"/>
                  </a:lnTo>
                  <a:lnTo>
                    <a:pt x="451485" y="109919"/>
                  </a:lnTo>
                  <a:lnTo>
                    <a:pt x="451199" y="110490"/>
                  </a:lnTo>
                  <a:lnTo>
                    <a:pt x="450533" y="111728"/>
                  </a:lnTo>
                  <a:lnTo>
                    <a:pt x="450152" y="112109"/>
                  </a:lnTo>
                  <a:lnTo>
                    <a:pt x="449771" y="112395"/>
                  </a:lnTo>
                  <a:lnTo>
                    <a:pt x="447294" y="109823"/>
                  </a:lnTo>
                  <a:lnTo>
                    <a:pt x="443579" y="108966"/>
                  </a:lnTo>
                  <a:lnTo>
                    <a:pt x="433007" y="109633"/>
                  </a:lnTo>
                  <a:lnTo>
                    <a:pt x="426625" y="111728"/>
                  </a:lnTo>
                  <a:lnTo>
                    <a:pt x="423482" y="111823"/>
                  </a:lnTo>
                  <a:lnTo>
                    <a:pt x="421672" y="111252"/>
                  </a:lnTo>
                  <a:lnTo>
                    <a:pt x="420148" y="109919"/>
                  </a:lnTo>
                  <a:lnTo>
                    <a:pt x="417290" y="107061"/>
                  </a:lnTo>
                  <a:lnTo>
                    <a:pt x="414147" y="104680"/>
                  </a:lnTo>
                  <a:lnTo>
                    <a:pt x="409099" y="102108"/>
                  </a:lnTo>
                  <a:lnTo>
                    <a:pt x="403289" y="99155"/>
                  </a:lnTo>
                  <a:lnTo>
                    <a:pt x="401765" y="97727"/>
                  </a:lnTo>
                  <a:lnTo>
                    <a:pt x="401384" y="96107"/>
                  </a:lnTo>
                  <a:lnTo>
                    <a:pt x="402050" y="90488"/>
                  </a:lnTo>
                  <a:lnTo>
                    <a:pt x="402431" y="89249"/>
                  </a:lnTo>
                  <a:lnTo>
                    <a:pt x="403098" y="88297"/>
                  </a:lnTo>
                  <a:lnTo>
                    <a:pt x="403955" y="87535"/>
                  </a:lnTo>
                  <a:lnTo>
                    <a:pt x="406146" y="86487"/>
                  </a:lnTo>
                  <a:lnTo>
                    <a:pt x="406908" y="85630"/>
                  </a:lnTo>
                  <a:lnTo>
                    <a:pt x="406432" y="84296"/>
                  </a:lnTo>
                  <a:lnTo>
                    <a:pt x="402908" y="79343"/>
                  </a:lnTo>
                  <a:lnTo>
                    <a:pt x="401288" y="76200"/>
                  </a:lnTo>
                  <a:lnTo>
                    <a:pt x="400812" y="73723"/>
                  </a:lnTo>
                  <a:lnTo>
                    <a:pt x="402146" y="71819"/>
                  </a:lnTo>
                  <a:lnTo>
                    <a:pt x="403574" y="70866"/>
                  </a:lnTo>
                  <a:lnTo>
                    <a:pt x="405194" y="70675"/>
                  </a:lnTo>
                  <a:lnTo>
                    <a:pt x="407194" y="71342"/>
                  </a:lnTo>
                  <a:lnTo>
                    <a:pt x="409004" y="72485"/>
                  </a:lnTo>
                  <a:lnTo>
                    <a:pt x="410051" y="72962"/>
                  </a:lnTo>
                  <a:lnTo>
                    <a:pt x="410909" y="72866"/>
                  </a:lnTo>
                  <a:lnTo>
                    <a:pt x="411480" y="71914"/>
                  </a:lnTo>
                  <a:lnTo>
                    <a:pt x="411385" y="70961"/>
                  </a:lnTo>
                  <a:lnTo>
                    <a:pt x="410909" y="70009"/>
                  </a:lnTo>
                  <a:lnTo>
                    <a:pt x="410242" y="69152"/>
                  </a:lnTo>
                  <a:lnTo>
                    <a:pt x="409480" y="68485"/>
                  </a:lnTo>
                  <a:lnTo>
                    <a:pt x="407003" y="66961"/>
                  </a:lnTo>
                  <a:lnTo>
                    <a:pt x="406241" y="66104"/>
                  </a:lnTo>
                  <a:lnTo>
                    <a:pt x="405670" y="65151"/>
                  </a:lnTo>
                  <a:lnTo>
                    <a:pt x="404432" y="63341"/>
                  </a:lnTo>
                  <a:lnTo>
                    <a:pt x="402908" y="62008"/>
                  </a:lnTo>
                  <a:lnTo>
                    <a:pt x="397383" y="59912"/>
                  </a:lnTo>
                  <a:lnTo>
                    <a:pt x="394621" y="60008"/>
                  </a:lnTo>
                  <a:lnTo>
                    <a:pt x="393859" y="59627"/>
                  </a:lnTo>
                  <a:lnTo>
                    <a:pt x="393287" y="58579"/>
                  </a:lnTo>
                  <a:lnTo>
                    <a:pt x="393383" y="57626"/>
                  </a:lnTo>
                  <a:lnTo>
                    <a:pt x="393954" y="56960"/>
                  </a:lnTo>
                  <a:lnTo>
                    <a:pt x="394907" y="56674"/>
                  </a:lnTo>
                  <a:lnTo>
                    <a:pt x="394907" y="56674"/>
                  </a:lnTo>
                  <a:lnTo>
                    <a:pt x="394907" y="56674"/>
                  </a:lnTo>
                  <a:lnTo>
                    <a:pt x="398050" y="55435"/>
                  </a:lnTo>
                  <a:lnTo>
                    <a:pt x="397955" y="52769"/>
                  </a:lnTo>
                  <a:lnTo>
                    <a:pt x="396907" y="49244"/>
                  </a:lnTo>
                  <a:lnTo>
                    <a:pt x="397383" y="46006"/>
                  </a:lnTo>
                  <a:lnTo>
                    <a:pt x="398240" y="45339"/>
                  </a:lnTo>
                  <a:lnTo>
                    <a:pt x="399288" y="44863"/>
                  </a:lnTo>
                  <a:lnTo>
                    <a:pt x="400145" y="44196"/>
                  </a:lnTo>
                  <a:lnTo>
                    <a:pt x="400336" y="43053"/>
                  </a:lnTo>
                  <a:lnTo>
                    <a:pt x="399669" y="42100"/>
                  </a:lnTo>
                  <a:lnTo>
                    <a:pt x="398431" y="41339"/>
                  </a:lnTo>
                  <a:lnTo>
                    <a:pt x="396050" y="40386"/>
                  </a:lnTo>
                  <a:lnTo>
                    <a:pt x="394240" y="38671"/>
                  </a:lnTo>
                  <a:lnTo>
                    <a:pt x="392811" y="36385"/>
                  </a:lnTo>
                  <a:lnTo>
                    <a:pt x="391192" y="34576"/>
                  </a:lnTo>
                  <a:lnTo>
                    <a:pt x="388811" y="34290"/>
                  </a:lnTo>
                  <a:lnTo>
                    <a:pt x="386429" y="34576"/>
                  </a:lnTo>
                  <a:lnTo>
                    <a:pt x="381857" y="34195"/>
                  </a:lnTo>
                  <a:lnTo>
                    <a:pt x="370713" y="35909"/>
                  </a:lnTo>
                  <a:lnTo>
                    <a:pt x="367951" y="35814"/>
                  </a:lnTo>
                  <a:lnTo>
                    <a:pt x="366617" y="35338"/>
                  </a:lnTo>
                  <a:lnTo>
                    <a:pt x="364522" y="33052"/>
                  </a:lnTo>
                  <a:lnTo>
                    <a:pt x="363284" y="32671"/>
                  </a:lnTo>
                  <a:lnTo>
                    <a:pt x="360617" y="32385"/>
                  </a:lnTo>
                  <a:lnTo>
                    <a:pt x="359093" y="31528"/>
                  </a:lnTo>
                  <a:lnTo>
                    <a:pt x="358426" y="30290"/>
                  </a:lnTo>
                  <a:lnTo>
                    <a:pt x="357759" y="24860"/>
                  </a:lnTo>
                  <a:lnTo>
                    <a:pt x="357283" y="23527"/>
                  </a:lnTo>
                  <a:lnTo>
                    <a:pt x="356521" y="22289"/>
                  </a:lnTo>
                  <a:lnTo>
                    <a:pt x="353187" y="18764"/>
                  </a:lnTo>
                  <a:lnTo>
                    <a:pt x="351949" y="18002"/>
                  </a:lnTo>
                  <a:lnTo>
                    <a:pt x="350615" y="18193"/>
                  </a:lnTo>
                  <a:lnTo>
                    <a:pt x="349091" y="18955"/>
                  </a:lnTo>
                  <a:lnTo>
                    <a:pt x="347567" y="19336"/>
                  </a:lnTo>
                  <a:lnTo>
                    <a:pt x="346043" y="19431"/>
                  </a:lnTo>
                  <a:lnTo>
                    <a:pt x="343662" y="19050"/>
                  </a:lnTo>
                  <a:lnTo>
                    <a:pt x="339947" y="17335"/>
                  </a:lnTo>
                  <a:lnTo>
                    <a:pt x="336423" y="14097"/>
                  </a:lnTo>
                  <a:lnTo>
                    <a:pt x="325088" y="762"/>
                  </a:lnTo>
                  <a:lnTo>
                    <a:pt x="323850" y="0"/>
                  </a:lnTo>
                  <a:lnTo>
                    <a:pt x="322898" y="1619"/>
                  </a:lnTo>
                  <a:lnTo>
                    <a:pt x="322136" y="7715"/>
                  </a:lnTo>
                  <a:lnTo>
                    <a:pt x="320993" y="9811"/>
                  </a:lnTo>
                  <a:lnTo>
                    <a:pt x="318802" y="10477"/>
                  </a:lnTo>
                  <a:lnTo>
                    <a:pt x="316135" y="10287"/>
                  </a:lnTo>
                  <a:lnTo>
                    <a:pt x="313468" y="9620"/>
                  </a:lnTo>
                  <a:lnTo>
                    <a:pt x="307753" y="7334"/>
                  </a:lnTo>
                  <a:lnTo>
                    <a:pt x="306515" y="7334"/>
                  </a:lnTo>
                  <a:lnTo>
                    <a:pt x="305562" y="7620"/>
                  </a:lnTo>
                  <a:lnTo>
                    <a:pt x="302800" y="9335"/>
                  </a:lnTo>
                  <a:lnTo>
                    <a:pt x="300800" y="10192"/>
                  </a:lnTo>
                  <a:lnTo>
                    <a:pt x="299847" y="10954"/>
                  </a:lnTo>
                  <a:lnTo>
                    <a:pt x="299371" y="12002"/>
                  </a:lnTo>
                  <a:lnTo>
                    <a:pt x="299657" y="13335"/>
                  </a:lnTo>
                  <a:lnTo>
                    <a:pt x="300609" y="14192"/>
                  </a:lnTo>
                  <a:lnTo>
                    <a:pt x="307181" y="17335"/>
                  </a:lnTo>
                  <a:lnTo>
                    <a:pt x="308991" y="18764"/>
                  </a:lnTo>
                  <a:lnTo>
                    <a:pt x="310610" y="21241"/>
                  </a:lnTo>
                  <a:lnTo>
                    <a:pt x="312039" y="24575"/>
                  </a:lnTo>
                  <a:lnTo>
                    <a:pt x="315944" y="30956"/>
                  </a:lnTo>
                  <a:lnTo>
                    <a:pt x="318040" y="33433"/>
                  </a:lnTo>
                  <a:lnTo>
                    <a:pt x="318611" y="34004"/>
                  </a:lnTo>
                  <a:lnTo>
                    <a:pt x="318897" y="34671"/>
                  </a:lnTo>
                  <a:lnTo>
                    <a:pt x="318707" y="35243"/>
                  </a:lnTo>
                  <a:lnTo>
                    <a:pt x="318040" y="35623"/>
                  </a:lnTo>
                  <a:lnTo>
                    <a:pt x="314611" y="36100"/>
                  </a:lnTo>
                  <a:lnTo>
                    <a:pt x="313754" y="35909"/>
                  </a:lnTo>
                  <a:lnTo>
                    <a:pt x="313182" y="34957"/>
                  </a:lnTo>
                  <a:lnTo>
                    <a:pt x="313182" y="33814"/>
                  </a:lnTo>
                  <a:lnTo>
                    <a:pt x="313468" y="32575"/>
                  </a:lnTo>
                  <a:lnTo>
                    <a:pt x="313658" y="31242"/>
                  </a:lnTo>
                  <a:lnTo>
                    <a:pt x="313087" y="28670"/>
                  </a:lnTo>
                  <a:lnTo>
                    <a:pt x="311753" y="26860"/>
                  </a:lnTo>
                  <a:lnTo>
                    <a:pt x="309944" y="25527"/>
                  </a:lnTo>
                  <a:lnTo>
                    <a:pt x="304705" y="23050"/>
                  </a:lnTo>
                  <a:lnTo>
                    <a:pt x="303562" y="22860"/>
                  </a:lnTo>
                  <a:lnTo>
                    <a:pt x="302609" y="23050"/>
                  </a:lnTo>
                  <a:lnTo>
                    <a:pt x="300704" y="23908"/>
                  </a:lnTo>
                  <a:lnTo>
                    <a:pt x="299847" y="24003"/>
                  </a:lnTo>
                  <a:lnTo>
                    <a:pt x="298990" y="23527"/>
                  </a:lnTo>
                  <a:lnTo>
                    <a:pt x="297752" y="21717"/>
                  </a:lnTo>
                  <a:lnTo>
                    <a:pt x="296990" y="20955"/>
                  </a:lnTo>
                  <a:lnTo>
                    <a:pt x="295942" y="20574"/>
                  </a:lnTo>
                  <a:lnTo>
                    <a:pt x="294704" y="20574"/>
                  </a:lnTo>
                  <a:lnTo>
                    <a:pt x="293561" y="20765"/>
                  </a:lnTo>
                  <a:lnTo>
                    <a:pt x="292608" y="21241"/>
                  </a:lnTo>
                  <a:lnTo>
                    <a:pt x="292037" y="21908"/>
                  </a:lnTo>
                  <a:lnTo>
                    <a:pt x="291560" y="22765"/>
                  </a:lnTo>
                  <a:lnTo>
                    <a:pt x="290227" y="24289"/>
                  </a:lnTo>
                  <a:lnTo>
                    <a:pt x="288798" y="24956"/>
                  </a:lnTo>
                  <a:lnTo>
                    <a:pt x="287941" y="25718"/>
                  </a:lnTo>
                  <a:lnTo>
                    <a:pt x="288227" y="27623"/>
                  </a:lnTo>
                  <a:lnTo>
                    <a:pt x="289370" y="30004"/>
                  </a:lnTo>
                  <a:lnTo>
                    <a:pt x="289465" y="31147"/>
                  </a:lnTo>
                  <a:lnTo>
                    <a:pt x="288989" y="32766"/>
                  </a:lnTo>
                  <a:lnTo>
                    <a:pt x="286798" y="37719"/>
                  </a:lnTo>
                  <a:lnTo>
                    <a:pt x="286036" y="38576"/>
                  </a:lnTo>
                  <a:lnTo>
                    <a:pt x="284036" y="39243"/>
                  </a:lnTo>
                  <a:lnTo>
                    <a:pt x="283655" y="40196"/>
                  </a:lnTo>
                  <a:lnTo>
                    <a:pt x="284036" y="41339"/>
                  </a:lnTo>
                  <a:lnTo>
                    <a:pt x="284702" y="42100"/>
                  </a:lnTo>
                  <a:lnTo>
                    <a:pt x="284893" y="42767"/>
                  </a:lnTo>
                  <a:lnTo>
                    <a:pt x="283750" y="43625"/>
                  </a:lnTo>
                  <a:lnTo>
                    <a:pt x="282702" y="43815"/>
                  </a:lnTo>
                  <a:lnTo>
                    <a:pt x="279083" y="43625"/>
                  </a:lnTo>
                  <a:lnTo>
                    <a:pt x="278035" y="43910"/>
                  </a:lnTo>
                  <a:lnTo>
                    <a:pt x="275082" y="45339"/>
                  </a:lnTo>
                  <a:lnTo>
                    <a:pt x="272606" y="45815"/>
                  </a:lnTo>
                  <a:lnTo>
                    <a:pt x="265176" y="44482"/>
                  </a:lnTo>
                  <a:lnTo>
                    <a:pt x="260128" y="44672"/>
                  </a:lnTo>
                  <a:lnTo>
                    <a:pt x="255175" y="47054"/>
                  </a:lnTo>
                  <a:lnTo>
                    <a:pt x="250984" y="51244"/>
                  </a:lnTo>
                  <a:lnTo>
                    <a:pt x="248126" y="56674"/>
                  </a:lnTo>
                  <a:lnTo>
                    <a:pt x="248126" y="56674"/>
                  </a:lnTo>
                  <a:lnTo>
                    <a:pt x="246126" y="59627"/>
                  </a:lnTo>
                  <a:lnTo>
                    <a:pt x="243935" y="61246"/>
                  </a:lnTo>
                  <a:lnTo>
                    <a:pt x="238887" y="63627"/>
                  </a:lnTo>
                  <a:lnTo>
                    <a:pt x="237363" y="65723"/>
                  </a:lnTo>
                  <a:lnTo>
                    <a:pt x="237363" y="68485"/>
                  </a:lnTo>
                  <a:lnTo>
                    <a:pt x="238506" y="74009"/>
                  </a:lnTo>
                  <a:lnTo>
                    <a:pt x="238411" y="76676"/>
                  </a:lnTo>
                  <a:lnTo>
                    <a:pt x="238030" y="78962"/>
                  </a:lnTo>
                  <a:lnTo>
                    <a:pt x="237935" y="81153"/>
                  </a:lnTo>
                  <a:lnTo>
                    <a:pt x="238887" y="83629"/>
                  </a:lnTo>
                  <a:lnTo>
                    <a:pt x="240030" y="85535"/>
                  </a:lnTo>
                  <a:lnTo>
                    <a:pt x="240602" y="87344"/>
                  </a:lnTo>
                  <a:lnTo>
                    <a:pt x="240792" y="89344"/>
                  </a:lnTo>
                  <a:lnTo>
                    <a:pt x="240792" y="91821"/>
                  </a:lnTo>
                  <a:lnTo>
                    <a:pt x="240983" y="93726"/>
                  </a:lnTo>
                  <a:lnTo>
                    <a:pt x="241649" y="95631"/>
                  </a:lnTo>
                  <a:lnTo>
                    <a:pt x="242697" y="97346"/>
                  </a:lnTo>
                  <a:lnTo>
                    <a:pt x="243840" y="98679"/>
                  </a:lnTo>
                  <a:lnTo>
                    <a:pt x="244602" y="99250"/>
                  </a:lnTo>
                  <a:lnTo>
                    <a:pt x="245364" y="99631"/>
                  </a:lnTo>
                  <a:lnTo>
                    <a:pt x="248031" y="100298"/>
                  </a:lnTo>
                  <a:lnTo>
                    <a:pt x="248412" y="100584"/>
                  </a:lnTo>
                  <a:lnTo>
                    <a:pt x="248317" y="101060"/>
                  </a:lnTo>
                  <a:lnTo>
                    <a:pt x="247745" y="101727"/>
                  </a:lnTo>
                  <a:lnTo>
                    <a:pt x="246602" y="102489"/>
                  </a:lnTo>
                  <a:lnTo>
                    <a:pt x="244126" y="103727"/>
                  </a:lnTo>
                  <a:lnTo>
                    <a:pt x="243078" y="104966"/>
                  </a:lnTo>
                  <a:lnTo>
                    <a:pt x="241459" y="107918"/>
                  </a:lnTo>
                  <a:lnTo>
                    <a:pt x="240411" y="108490"/>
                  </a:lnTo>
                  <a:lnTo>
                    <a:pt x="233934" y="107156"/>
                  </a:lnTo>
                  <a:lnTo>
                    <a:pt x="228981" y="106108"/>
                  </a:lnTo>
                  <a:lnTo>
                    <a:pt x="217170" y="105442"/>
                  </a:lnTo>
                  <a:lnTo>
                    <a:pt x="215265" y="105346"/>
                  </a:lnTo>
                  <a:lnTo>
                    <a:pt x="204407" y="104775"/>
                  </a:lnTo>
                  <a:lnTo>
                    <a:pt x="194596" y="104204"/>
                  </a:lnTo>
                  <a:lnTo>
                    <a:pt x="186023" y="103727"/>
                  </a:lnTo>
                  <a:lnTo>
                    <a:pt x="182404" y="103346"/>
                  </a:lnTo>
                  <a:lnTo>
                    <a:pt x="180594" y="103537"/>
                  </a:lnTo>
                  <a:lnTo>
                    <a:pt x="175927" y="105823"/>
                  </a:lnTo>
                  <a:lnTo>
                    <a:pt x="171069" y="106490"/>
                  </a:lnTo>
                  <a:lnTo>
                    <a:pt x="167926" y="107728"/>
                  </a:lnTo>
                  <a:lnTo>
                    <a:pt x="161258" y="108109"/>
                  </a:lnTo>
                  <a:lnTo>
                    <a:pt x="159639" y="107537"/>
                  </a:lnTo>
                  <a:lnTo>
                    <a:pt x="158210" y="106680"/>
                  </a:lnTo>
                  <a:lnTo>
                    <a:pt x="157163" y="105823"/>
                  </a:lnTo>
                  <a:lnTo>
                    <a:pt x="156305" y="104585"/>
                  </a:lnTo>
                  <a:lnTo>
                    <a:pt x="154781" y="101060"/>
                  </a:lnTo>
                  <a:lnTo>
                    <a:pt x="154115" y="99917"/>
                  </a:lnTo>
                  <a:lnTo>
                    <a:pt x="153257" y="98965"/>
                  </a:lnTo>
                  <a:lnTo>
                    <a:pt x="149924" y="96679"/>
                  </a:lnTo>
                  <a:lnTo>
                    <a:pt x="148114" y="95060"/>
                  </a:lnTo>
                  <a:lnTo>
                    <a:pt x="146495" y="93059"/>
                  </a:lnTo>
                  <a:lnTo>
                    <a:pt x="143161" y="87154"/>
                  </a:lnTo>
                  <a:lnTo>
                    <a:pt x="140113" y="81344"/>
                  </a:lnTo>
                  <a:lnTo>
                    <a:pt x="137732" y="78105"/>
                  </a:lnTo>
                  <a:lnTo>
                    <a:pt x="132207" y="70675"/>
                  </a:lnTo>
                  <a:lnTo>
                    <a:pt x="131636" y="69437"/>
                  </a:lnTo>
                  <a:lnTo>
                    <a:pt x="131350" y="68008"/>
                  </a:lnTo>
                  <a:lnTo>
                    <a:pt x="131445" y="66485"/>
                  </a:lnTo>
                  <a:lnTo>
                    <a:pt x="131636" y="65246"/>
                  </a:lnTo>
                  <a:lnTo>
                    <a:pt x="131636" y="64008"/>
                  </a:lnTo>
                  <a:lnTo>
                    <a:pt x="131159" y="62579"/>
                  </a:lnTo>
                  <a:lnTo>
                    <a:pt x="129921" y="60960"/>
                  </a:lnTo>
                  <a:lnTo>
                    <a:pt x="121063" y="52769"/>
                  </a:lnTo>
                  <a:lnTo>
                    <a:pt x="114776" y="48577"/>
                  </a:lnTo>
                  <a:lnTo>
                    <a:pt x="109442" y="45053"/>
                  </a:lnTo>
                  <a:lnTo>
                    <a:pt x="100584" y="39148"/>
                  </a:lnTo>
                  <a:lnTo>
                    <a:pt x="92488" y="33719"/>
                  </a:lnTo>
                  <a:lnTo>
                    <a:pt x="88678" y="32290"/>
                  </a:lnTo>
                  <a:lnTo>
                    <a:pt x="84677" y="31718"/>
                  </a:lnTo>
                  <a:lnTo>
                    <a:pt x="72104" y="34004"/>
                  </a:lnTo>
                  <a:lnTo>
                    <a:pt x="64008" y="35433"/>
                  </a:lnTo>
                  <a:lnTo>
                    <a:pt x="54769" y="37148"/>
                  </a:lnTo>
                  <a:lnTo>
                    <a:pt x="51245" y="37910"/>
                  </a:lnTo>
                  <a:lnTo>
                    <a:pt x="39624" y="42481"/>
                  </a:lnTo>
                  <a:lnTo>
                    <a:pt x="36671" y="44291"/>
                  </a:lnTo>
                  <a:lnTo>
                    <a:pt x="28480" y="47244"/>
                  </a:lnTo>
                  <a:lnTo>
                    <a:pt x="17240" y="56674"/>
                  </a:lnTo>
                  <a:lnTo>
                    <a:pt x="17240" y="56674"/>
                  </a:lnTo>
                  <a:lnTo>
                    <a:pt x="17240" y="56674"/>
                  </a:lnTo>
                  <a:lnTo>
                    <a:pt x="10192" y="63722"/>
                  </a:lnTo>
                  <a:lnTo>
                    <a:pt x="2191" y="71723"/>
                  </a:lnTo>
                  <a:lnTo>
                    <a:pt x="0" y="73914"/>
                  </a:lnTo>
                  <a:lnTo>
                    <a:pt x="0" y="73914"/>
                  </a:lnTo>
                  <a:lnTo>
                    <a:pt x="667" y="74867"/>
                  </a:lnTo>
                  <a:lnTo>
                    <a:pt x="1905" y="75248"/>
                  </a:lnTo>
                  <a:lnTo>
                    <a:pt x="2381" y="75438"/>
                  </a:lnTo>
                  <a:lnTo>
                    <a:pt x="3143" y="76391"/>
                  </a:lnTo>
                  <a:lnTo>
                    <a:pt x="4001" y="76771"/>
                  </a:lnTo>
                  <a:lnTo>
                    <a:pt x="4286" y="77152"/>
                  </a:lnTo>
                  <a:lnTo>
                    <a:pt x="4763" y="77915"/>
                  </a:lnTo>
                  <a:lnTo>
                    <a:pt x="5144" y="78105"/>
                  </a:lnTo>
                  <a:lnTo>
                    <a:pt x="6001" y="78010"/>
                  </a:lnTo>
                  <a:lnTo>
                    <a:pt x="6382" y="78105"/>
                  </a:lnTo>
                  <a:lnTo>
                    <a:pt x="6763" y="78486"/>
                  </a:lnTo>
                  <a:lnTo>
                    <a:pt x="7049" y="79058"/>
                  </a:lnTo>
                  <a:lnTo>
                    <a:pt x="7525" y="80486"/>
                  </a:lnTo>
                  <a:lnTo>
                    <a:pt x="7620" y="80581"/>
                  </a:lnTo>
                  <a:lnTo>
                    <a:pt x="7906" y="80772"/>
                  </a:lnTo>
                  <a:lnTo>
                    <a:pt x="8192" y="81058"/>
                  </a:lnTo>
                  <a:lnTo>
                    <a:pt x="8382" y="81439"/>
                  </a:lnTo>
                  <a:lnTo>
                    <a:pt x="8382" y="81915"/>
                  </a:lnTo>
                  <a:lnTo>
                    <a:pt x="8096" y="82677"/>
                  </a:lnTo>
                  <a:lnTo>
                    <a:pt x="8001" y="83153"/>
                  </a:lnTo>
                  <a:lnTo>
                    <a:pt x="8096" y="84677"/>
                  </a:lnTo>
                  <a:lnTo>
                    <a:pt x="8096" y="85439"/>
                  </a:lnTo>
                  <a:lnTo>
                    <a:pt x="7906" y="86011"/>
                  </a:lnTo>
                  <a:lnTo>
                    <a:pt x="6858" y="88011"/>
                  </a:lnTo>
                  <a:lnTo>
                    <a:pt x="6668" y="88202"/>
                  </a:lnTo>
                  <a:lnTo>
                    <a:pt x="6763" y="89916"/>
                  </a:lnTo>
                  <a:lnTo>
                    <a:pt x="7430" y="90678"/>
                  </a:lnTo>
                  <a:lnTo>
                    <a:pt x="8382" y="91154"/>
                  </a:lnTo>
                  <a:lnTo>
                    <a:pt x="9335" y="91916"/>
                  </a:lnTo>
                  <a:lnTo>
                    <a:pt x="11144" y="94298"/>
                  </a:lnTo>
                  <a:lnTo>
                    <a:pt x="11621" y="94679"/>
                  </a:lnTo>
                  <a:lnTo>
                    <a:pt x="13049" y="94869"/>
                  </a:lnTo>
                  <a:lnTo>
                    <a:pt x="13621" y="95250"/>
                  </a:lnTo>
                  <a:lnTo>
                    <a:pt x="14478" y="96107"/>
                  </a:lnTo>
                  <a:lnTo>
                    <a:pt x="14764" y="96488"/>
                  </a:lnTo>
                  <a:lnTo>
                    <a:pt x="14859" y="97155"/>
                  </a:lnTo>
                  <a:lnTo>
                    <a:pt x="14954" y="98108"/>
                  </a:lnTo>
                  <a:lnTo>
                    <a:pt x="15145" y="98774"/>
                  </a:lnTo>
                  <a:lnTo>
                    <a:pt x="15621" y="99155"/>
                  </a:lnTo>
                  <a:lnTo>
                    <a:pt x="16288" y="99346"/>
                  </a:lnTo>
                  <a:lnTo>
                    <a:pt x="17145" y="99917"/>
                  </a:lnTo>
                  <a:lnTo>
                    <a:pt x="18002" y="102584"/>
                  </a:lnTo>
                  <a:lnTo>
                    <a:pt x="18669" y="103156"/>
                  </a:lnTo>
                  <a:lnTo>
                    <a:pt x="18764" y="103823"/>
                  </a:lnTo>
                  <a:lnTo>
                    <a:pt x="19907" y="107918"/>
                  </a:lnTo>
                  <a:lnTo>
                    <a:pt x="19907" y="108585"/>
                  </a:lnTo>
                  <a:lnTo>
                    <a:pt x="19812" y="109919"/>
                  </a:lnTo>
                  <a:lnTo>
                    <a:pt x="19907" y="110776"/>
                  </a:lnTo>
                  <a:lnTo>
                    <a:pt x="20098" y="111062"/>
                  </a:lnTo>
                  <a:lnTo>
                    <a:pt x="20765" y="111823"/>
                  </a:lnTo>
                  <a:lnTo>
                    <a:pt x="21050" y="112204"/>
                  </a:lnTo>
                  <a:lnTo>
                    <a:pt x="21622" y="113538"/>
                  </a:lnTo>
                  <a:lnTo>
                    <a:pt x="22003" y="114871"/>
                  </a:lnTo>
                  <a:lnTo>
                    <a:pt x="22193" y="116300"/>
                  </a:lnTo>
                  <a:lnTo>
                    <a:pt x="22193" y="117919"/>
                  </a:lnTo>
                  <a:lnTo>
                    <a:pt x="21812" y="120015"/>
                  </a:lnTo>
                  <a:lnTo>
                    <a:pt x="21908" y="120777"/>
                  </a:lnTo>
                  <a:lnTo>
                    <a:pt x="22193" y="121253"/>
                  </a:lnTo>
                  <a:lnTo>
                    <a:pt x="23051" y="122015"/>
                  </a:lnTo>
                  <a:lnTo>
                    <a:pt x="23336" y="122682"/>
                  </a:lnTo>
                  <a:lnTo>
                    <a:pt x="23717" y="122682"/>
                  </a:lnTo>
                  <a:lnTo>
                    <a:pt x="23717" y="121158"/>
                  </a:lnTo>
                  <a:lnTo>
                    <a:pt x="24860" y="119063"/>
                  </a:lnTo>
                  <a:lnTo>
                    <a:pt x="25146" y="117634"/>
                  </a:lnTo>
                  <a:lnTo>
                    <a:pt x="24860" y="116396"/>
                  </a:lnTo>
                  <a:lnTo>
                    <a:pt x="22098" y="110585"/>
                  </a:lnTo>
                  <a:lnTo>
                    <a:pt x="21717" y="109442"/>
                  </a:lnTo>
                  <a:lnTo>
                    <a:pt x="21336" y="105061"/>
                  </a:lnTo>
                  <a:lnTo>
                    <a:pt x="20860" y="102108"/>
                  </a:lnTo>
                  <a:lnTo>
                    <a:pt x="20193" y="100394"/>
                  </a:lnTo>
                  <a:lnTo>
                    <a:pt x="20098" y="99727"/>
                  </a:lnTo>
                  <a:lnTo>
                    <a:pt x="20193" y="99060"/>
                  </a:lnTo>
                  <a:lnTo>
                    <a:pt x="20860" y="97060"/>
                  </a:lnTo>
                  <a:lnTo>
                    <a:pt x="21146" y="95631"/>
                  </a:lnTo>
                  <a:lnTo>
                    <a:pt x="24670" y="86582"/>
                  </a:lnTo>
                  <a:lnTo>
                    <a:pt x="24860" y="84963"/>
                  </a:lnTo>
                  <a:lnTo>
                    <a:pt x="24765" y="84201"/>
                  </a:lnTo>
                  <a:lnTo>
                    <a:pt x="24479" y="82868"/>
                  </a:lnTo>
                  <a:lnTo>
                    <a:pt x="24384" y="82201"/>
                  </a:lnTo>
                  <a:lnTo>
                    <a:pt x="24575" y="81439"/>
                  </a:lnTo>
                  <a:lnTo>
                    <a:pt x="25432" y="80010"/>
                  </a:lnTo>
                  <a:lnTo>
                    <a:pt x="25527" y="79058"/>
                  </a:lnTo>
                  <a:lnTo>
                    <a:pt x="24860" y="78010"/>
                  </a:lnTo>
                  <a:lnTo>
                    <a:pt x="23622" y="77438"/>
                  </a:lnTo>
                  <a:lnTo>
                    <a:pt x="21050" y="77152"/>
                  </a:lnTo>
                  <a:lnTo>
                    <a:pt x="20288" y="77724"/>
                  </a:lnTo>
                  <a:lnTo>
                    <a:pt x="18669" y="79915"/>
                  </a:lnTo>
                  <a:lnTo>
                    <a:pt x="18002" y="80105"/>
                  </a:lnTo>
                  <a:lnTo>
                    <a:pt x="17812" y="79058"/>
                  </a:lnTo>
                  <a:lnTo>
                    <a:pt x="18002" y="77248"/>
                  </a:lnTo>
                  <a:lnTo>
                    <a:pt x="18479" y="75533"/>
                  </a:lnTo>
                  <a:lnTo>
                    <a:pt x="18860" y="74771"/>
                  </a:lnTo>
                  <a:lnTo>
                    <a:pt x="19622" y="74200"/>
                  </a:lnTo>
                  <a:lnTo>
                    <a:pt x="20574" y="72771"/>
                  </a:lnTo>
                  <a:lnTo>
                    <a:pt x="26670" y="59341"/>
                  </a:lnTo>
                  <a:lnTo>
                    <a:pt x="27908" y="57341"/>
                  </a:lnTo>
                  <a:lnTo>
                    <a:pt x="33147" y="53150"/>
                  </a:lnTo>
                  <a:lnTo>
                    <a:pt x="34385" y="51721"/>
                  </a:lnTo>
                  <a:lnTo>
                    <a:pt x="36385" y="49911"/>
                  </a:lnTo>
                  <a:lnTo>
                    <a:pt x="38576" y="48958"/>
                  </a:lnTo>
                  <a:lnTo>
                    <a:pt x="41529" y="50578"/>
                  </a:lnTo>
                  <a:lnTo>
                    <a:pt x="45625" y="50768"/>
                  </a:lnTo>
                  <a:lnTo>
                    <a:pt x="46673" y="50483"/>
                  </a:lnTo>
                  <a:lnTo>
                    <a:pt x="49721" y="48863"/>
                  </a:lnTo>
                  <a:lnTo>
                    <a:pt x="65913" y="46101"/>
                  </a:lnTo>
                  <a:lnTo>
                    <a:pt x="68199" y="47339"/>
                  </a:lnTo>
                  <a:lnTo>
                    <a:pt x="70485" y="46577"/>
                  </a:lnTo>
                  <a:lnTo>
                    <a:pt x="73152" y="47435"/>
                  </a:lnTo>
                  <a:lnTo>
                    <a:pt x="75629" y="49054"/>
                  </a:lnTo>
                  <a:lnTo>
                    <a:pt x="77248" y="50673"/>
                  </a:lnTo>
                  <a:lnTo>
                    <a:pt x="77819" y="51816"/>
                  </a:lnTo>
                  <a:lnTo>
                    <a:pt x="78200" y="53245"/>
                  </a:lnTo>
                  <a:lnTo>
                    <a:pt x="78391" y="54673"/>
                  </a:lnTo>
                  <a:lnTo>
                    <a:pt x="78391" y="55817"/>
                  </a:lnTo>
                  <a:lnTo>
                    <a:pt x="78296" y="56579"/>
                  </a:lnTo>
                  <a:lnTo>
                    <a:pt x="77629" y="58198"/>
                  </a:lnTo>
                  <a:lnTo>
                    <a:pt x="77724" y="59055"/>
                  </a:lnTo>
                  <a:lnTo>
                    <a:pt x="78010" y="60484"/>
                  </a:lnTo>
                  <a:lnTo>
                    <a:pt x="78010" y="60960"/>
                  </a:lnTo>
                  <a:lnTo>
                    <a:pt x="77819" y="61722"/>
                  </a:lnTo>
                  <a:lnTo>
                    <a:pt x="77057" y="62294"/>
                  </a:lnTo>
                  <a:lnTo>
                    <a:pt x="76867" y="62960"/>
                  </a:lnTo>
                  <a:lnTo>
                    <a:pt x="77057" y="63818"/>
                  </a:lnTo>
                  <a:lnTo>
                    <a:pt x="77438" y="64103"/>
                  </a:lnTo>
                  <a:lnTo>
                    <a:pt x="78010" y="64198"/>
                  </a:lnTo>
                  <a:lnTo>
                    <a:pt x="78581" y="64389"/>
                  </a:lnTo>
                  <a:lnTo>
                    <a:pt x="78867" y="64960"/>
                  </a:lnTo>
                  <a:lnTo>
                    <a:pt x="79248" y="66199"/>
                  </a:lnTo>
                  <a:lnTo>
                    <a:pt x="81725" y="70485"/>
                  </a:lnTo>
                  <a:lnTo>
                    <a:pt x="82582" y="72771"/>
                  </a:lnTo>
                  <a:lnTo>
                    <a:pt x="83153" y="75152"/>
                  </a:lnTo>
                  <a:lnTo>
                    <a:pt x="83439" y="77724"/>
                  </a:lnTo>
                  <a:lnTo>
                    <a:pt x="83439" y="83820"/>
                  </a:lnTo>
                  <a:lnTo>
                    <a:pt x="83630" y="86582"/>
                  </a:lnTo>
                  <a:lnTo>
                    <a:pt x="84201" y="89059"/>
                  </a:lnTo>
                  <a:lnTo>
                    <a:pt x="85249" y="91250"/>
                  </a:lnTo>
                  <a:lnTo>
                    <a:pt x="85916" y="92297"/>
                  </a:lnTo>
                  <a:lnTo>
                    <a:pt x="86678" y="93250"/>
                  </a:lnTo>
                  <a:lnTo>
                    <a:pt x="87725" y="93917"/>
                  </a:lnTo>
                  <a:lnTo>
                    <a:pt x="89630" y="94298"/>
                  </a:lnTo>
                  <a:lnTo>
                    <a:pt x="90011" y="94679"/>
                  </a:lnTo>
                  <a:lnTo>
                    <a:pt x="91154" y="96393"/>
                  </a:lnTo>
                  <a:lnTo>
                    <a:pt x="91726" y="97536"/>
                  </a:lnTo>
                  <a:lnTo>
                    <a:pt x="92012" y="97917"/>
                  </a:lnTo>
                  <a:lnTo>
                    <a:pt x="93059" y="98679"/>
                  </a:lnTo>
                  <a:lnTo>
                    <a:pt x="95536" y="100108"/>
                  </a:lnTo>
                  <a:lnTo>
                    <a:pt x="97441" y="102108"/>
                  </a:lnTo>
                  <a:lnTo>
                    <a:pt x="98298" y="102775"/>
                  </a:lnTo>
                  <a:lnTo>
                    <a:pt x="102965" y="104775"/>
                  </a:lnTo>
                  <a:lnTo>
                    <a:pt x="113538" y="112967"/>
                  </a:lnTo>
                  <a:lnTo>
                    <a:pt x="115348" y="115062"/>
                  </a:lnTo>
                  <a:lnTo>
                    <a:pt x="115443" y="117158"/>
                  </a:lnTo>
                  <a:lnTo>
                    <a:pt x="116681" y="117729"/>
                  </a:lnTo>
                  <a:lnTo>
                    <a:pt x="118205" y="117919"/>
                  </a:lnTo>
                  <a:lnTo>
                    <a:pt x="119634" y="118300"/>
                  </a:lnTo>
                  <a:lnTo>
                    <a:pt x="120491" y="119444"/>
                  </a:lnTo>
                  <a:lnTo>
                    <a:pt x="120301" y="119253"/>
                  </a:lnTo>
                  <a:lnTo>
                    <a:pt x="120015" y="119444"/>
                  </a:lnTo>
                  <a:lnTo>
                    <a:pt x="119825" y="119825"/>
                  </a:lnTo>
                  <a:lnTo>
                    <a:pt x="119729" y="120301"/>
                  </a:lnTo>
                  <a:lnTo>
                    <a:pt x="119825" y="120587"/>
                  </a:lnTo>
                  <a:lnTo>
                    <a:pt x="120015" y="120968"/>
                  </a:lnTo>
                  <a:lnTo>
                    <a:pt x="120491" y="121634"/>
                  </a:lnTo>
                  <a:lnTo>
                    <a:pt x="120968" y="122111"/>
                  </a:lnTo>
                  <a:lnTo>
                    <a:pt x="122015" y="122968"/>
                  </a:lnTo>
                  <a:lnTo>
                    <a:pt x="122396" y="123539"/>
                  </a:lnTo>
                  <a:lnTo>
                    <a:pt x="120110" y="122015"/>
                  </a:lnTo>
                  <a:lnTo>
                    <a:pt x="118872" y="121348"/>
                  </a:lnTo>
                  <a:lnTo>
                    <a:pt x="117634" y="121158"/>
                  </a:lnTo>
                  <a:lnTo>
                    <a:pt x="117634" y="121634"/>
                  </a:lnTo>
                  <a:lnTo>
                    <a:pt x="118301" y="122015"/>
                  </a:lnTo>
                  <a:lnTo>
                    <a:pt x="120015" y="124777"/>
                  </a:lnTo>
                  <a:lnTo>
                    <a:pt x="121349" y="126492"/>
                  </a:lnTo>
                  <a:lnTo>
                    <a:pt x="121825" y="127444"/>
                  </a:lnTo>
                  <a:lnTo>
                    <a:pt x="122015" y="128588"/>
                  </a:lnTo>
                  <a:lnTo>
                    <a:pt x="121825" y="129731"/>
                  </a:lnTo>
                  <a:lnTo>
                    <a:pt x="121349" y="130778"/>
                  </a:lnTo>
                  <a:lnTo>
                    <a:pt x="119348" y="134112"/>
                  </a:lnTo>
                  <a:lnTo>
                    <a:pt x="118872" y="134493"/>
                  </a:lnTo>
                  <a:lnTo>
                    <a:pt x="116681" y="135731"/>
                  </a:lnTo>
                  <a:lnTo>
                    <a:pt x="115729" y="137350"/>
                  </a:lnTo>
                  <a:lnTo>
                    <a:pt x="114872" y="137541"/>
                  </a:lnTo>
                  <a:lnTo>
                    <a:pt x="113348" y="138398"/>
                  </a:lnTo>
                  <a:lnTo>
                    <a:pt x="107252" y="139541"/>
                  </a:lnTo>
                  <a:lnTo>
                    <a:pt x="105251" y="139065"/>
                  </a:lnTo>
                  <a:lnTo>
                    <a:pt x="106204" y="137731"/>
                  </a:lnTo>
                  <a:lnTo>
                    <a:pt x="106871" y="136589"/>
                  </a:lnTo>
                  <a:lnTo>
                    <a:pt x="106680" y="135636"/>
                  </a:lnTo>
                  <a:lnTo>
                    <a:pt x="105251" y="134684"/>
                  </a:lnTo>
                  <a:lnTo>
                    <a:pt x="104394" y="134684"/>
                  </a:lnTo>
                  <a:lnTo>
                    <a:pt x="101156" y="132112"/>
                  </a:lnTo>
                  <a:lnTo>
                    <a:pt x="99632" y="131445"/>
                  </a:lnTo>
                  <a:lnTo>
                    <a:pt x="98584" y="131636"/>
                  </a:lnTo>
                  <a:lnTo>
                    <a:pt x="97917" y="132207"/>
                  </a:lnTo>
                  <a:lnTo>
                    <a:pt x="96584" y="133826"/>
                  </a:lnTo>
                  <a:lnTo>
                    <a:pt x="96203" y="134017"/>
                  </a:lnTo>
                  <a:lnTo>
                    <a:pt x="95726" y="134017"/>
                  </a:lnTo>
                  <a:lnTo>
                    <a:pt x="95345" y="134112"/>
                  </a:lnTo>
                  <a:lnTo>
                    <a:pt x="95155" y="134398"/>
                  </a:lnTo>
                  <a:lnTo>
                    <a:pt x="95250" y="135160"/>
                  </a:lnTo>
                  <a:lnTo>
                    <a:pt x="95726" y="135255"/>
                  </a:lnTo>
                  <a:lnTo>
                    <a:pt x="96298" y="135160"/>
                  </a:lnTo>
                  <a:lnTo>
                    <a:pt x="96584" y="135255"/>
                  </a:lnTo>
                  <a:lnTo>
                    <a:pt x="96679" y="135731"/>
                  </a:lnTo>
                  <a:lnTo>
                    <a:pt x="96584" y="136112"/>
                  </a:lnTo>
                  <a:lnTo>
                    <a:pt x="96393" y="136398"/>
                  </a:lnTo>
                  <a:lnTo>
                    <a:pt x="96298" y="136874"/>
                  </a:lnTo>
                  <a:lnTo>
                    <a:pt x="96393" y="137446"/>
                  </a:lnTo>
                  <a:lnTo>
                    <a:pt x="96869" y="138589"/>
                  </a:lnTo>
                  <a:lnTo>
                    <a:pt x="97250" y="140398"/>
                  </a:lnTo>
                  <a:lnTo>
                    <a:pt x="98203" y="142304"/>
                  </a:lnTo>
                  <a:lnTo>
                    <a:pt x="98393" y="143542"/>
                  </a:lnTo>
                  <a:lnTo>
                    <a:pt x="98489" y="145066"/>
                  </a:lnTo>
                  <a:lnTo>
                    <a:pt x="98870" y="145733"/>
                  </a:lnTo>
                  <a:lnTo>
                    <a:pt x="99536" y="145828"/>
                  </a:lnTo>
                  <a:lnTo>
                    <a:pt x="104775" y="145733"/>
                  </a:lnTo>
                  <a:lnTo>
                    <a:pt x="103918" y="146590"/>
                  </a:lnTo>
                  <a:lnTo>
                    <a:pt x="101822" y="147161"/>
                  </a:lnTo>
                  <a:lnTo>
                    <a:pt x="101346" y="148019"/>
                  </a:lnTo>
                  <a:lnTo>
                    <a:pt x="102489" y="148400"/>
                  </a:lnTo>
                  <a:lnTo>
                    <a:pt x="103537" y="149066"/>
                  </a:lnTo>
                  <a:lnTo>
                    <a:pt x="95631" y="148876"/>
                  </a:lnTo>
                  <a:lnTo>
                    <a:pt x="93917" y="148019"/>
                  </a:lnTo>
                  <a:lnTo>
                    <a:pt x="93726" y="147828"/>
                  </a:lnTo>
                  <a:lnTo>
                    <a:pt x="93917" y="147447"/>
                  </a:lnTo>
                  <a:lnTo>
                    <a:pt x="94393" y="145828"/>
                  </a:lnTo>
                  <a:lnTo>
                    <a:pt x="94679" y="145352"/>
                  </a:lnTo>
                  <a:lnTo>
                    <a:pt x="94488" y="145161"/>
                  </a:lnTo>
                  <a:lnTo>
                    <a:pt x="91250" y="145066"/>
                  </a:lnTo>
                  <a:lnTo>
                    <a:pt x="89726" y="145923"/>
                  </a:lnTo>
                  <a:lnTo>
                    <a:pt x="88202" y="146114"/>
                  </a:lnTo>
                  <a:lnTo>
                    <a:pt x="85154" y="146018"/>
                  </a:lnTo>
                  <a:lnTo>
                    <a:pt x="85630" y="146494"/>
                  </a:lnTo>
                  <a:lnTo>
                    <a:pt x="87059" y="147161"/>
                  </a:lnTo>
                  <a:lnTo>
                    <a:pt x="87344" y="147256"/>
                  </a:lnTo>
                  <a:lnTo>
                    <a:pt x="87249" y="147828"/>
                  </a:lnTo>
                  <a:lnTo>
                    <a:pt x="86963" y="148400"/>
                  </a:lnTo>
                  <a:lnTo>
                    <a:pt x="86582" y="148781"/>
                  </a:lnTo>
                  <a:lnTo>
                    <a:pt x="84773" y="149257"/>
                  </a:lnTo>
                  <a:lnTo>
                    <a:pt x="83820" y="149733"/>
                  </a:lnTo>
                  <a:lnTo>
                    <a:pt x="82772" y="150114"/>
                  </a:lnTo>
                  <a:lnTo>
                    <a:pt x="81439" y="149923"/>
                  </a:lnTo>
                  <a:lnTo>
                    <a:pt x="80010" y="149162"/>
                  </a:lnTo>
                  <a:lnTo>
                    <a:pt x="79439" y="149066"/>
                  </a:lnTo>
                  <a:lnTo>
                    <a:pt x="78867" y="149162"/>
                  </a:lnTo>
                  <a:lnTo>
                    <a:pt x="76581" y="150400"/>
                  </a:lnTo>
                  <a:lnTo>
                    <a:pt x="75724" y="151448"/>
                  </a:lnTo>
                  <a:lnTo>
                    <a:pt x="74867" y="152305"/>
                  </a:lnTo>
                  <a:lnTo>
                    <a:pt x="71819" y="151829"/>
                  </a:lnTo>
                  <a:lnTo>
                    <a:pt x="69437" y="152305"/>
                  </a:lnTo>
                  <a:lnTo>
                    <a:pt x="67437" y="152305"/>
                  </a:lnTo>
                  <a:lnTo>
                    <a:pt x="66580" y="150590"/>
                  </a:lnTo>
                  <a:lnTo>
                    <a:pt x="66770" y="150019"/>
                  </a:lnTo>
                  <a:lnTo>
                    <a:pt x="67532" y="148495"/>
                  </a:lnTo>
                  <a:lnTo>
                    <a:pt x="67628" y="148019"/>
                  </a:lnTo>
                  <a:lnTo>
                    <a:pt x="67342" y="147256"/>
                  </a:lnTo>
                  <a:lnTo>
                    <a:pt x="66866" y="147066"/>
                  </a:lnTo>
                  <a:lnTo>
                    <a:pt x="66294" y="146971"/>
                  </a:lnTo>
                  <a:lnTo>
                    <a:pt x="65723" y="146685"/>
                  </a:lnTo>
                  <a:lnTo>
                    <a:pt x="64960" y="145447"/>
                  </a:lnTo>
                  <a:lnTo>
                    <a:pt x="64103" y="142685"/>
                  </a:lnTo>
                  <a:lnTo>
                    <a:pt x="63532" y="141446"/>
                  </a:lnTo>
                  <a:lnTo>
                    <a:pt x="63913" y="140970"/>
                  </a:lnTo>
                  <a:lnTo>
                    <a:pt x="64199" y="140494"/>
                  </a:lnTo>
                  <a:lnTo>
                    <a:pt x="64675" y="139541"/>
                  </a:lnTo>
                  <a:lnTo>
                    <a:pt x="64103" y="139160"/>
                  </a:lnTo>
                  <a:lnTo>
                    <a:pt x="63818" y="138589"/>
                  </a:lnTo>
                  <a:lnTo>
                    <a:pt x="63532" y="137160"/>
                  </a:lnTo>
                  <a:lnTo>
                    <a:pt x="63627" y="136969"/>
                  </a:lnTo>
                  <a:lnTo>
                    <a:pt x="63818" y="136589"/>
                  </a:lnTo>
                  <a:lnTo>
                    <a:pt x="64008" y="136208"/>
                  </a:lnTo>
                  <a:lnTo>
                    <a:pt x="64008" y="135731"/>
                  </a:lnTo>
                  <a:lnTo>
                    <a:pt x="63818" y="135541"/>
                  </a:lnTo>
                  <a:lnTo>
                    <a:pt x="63056" y="135255"/>
                  </a:lnTo>
                  <a:lnTo>
                    <a:pt x="62865" y="134969"/>
                  </a:lnTo>
                  <a:lnTo>
                    <a:pt x="62675" y="134588"/>
                  </a:lnTo>
                  <a:lnTo>
                    <a:pt x="62294" y="134207"/>
                  </a:lnTo>
                  <a:lnTo>
                    <a:pt x="61722" y="133921"/>
                  </a:lnTo>
                  <a:lnTo>
                    <a:pt x="61246" y="133826"/>
                  </a:lnTo>
                  <a:lnTo>
                    <a:pt x="60579" y="133826"/>
                  </a:lnTo>
                  <a:lnTo>
                    <a:pt x="60293" y="133921"/>
                  </a:lnTo>
                  <a:lnTo>
                    <a:pt x="58960" y="136589"/>
                  </a:lnTo>
                  <a:lnTo>
                    <a:pt x="58769" y="137731"/>
                  </a:lnTo>
                  <a:lnTo>
                    <a:pt x="58865" y="140684"/>
                  </a:lnTo>
                  <a:lnTo>
                    <a:pt x="58579" y="142113"/>
                  </a:lnTo>
                  <a:lnTo>
                    <a:pt x="57817" y="142970"/>
                  </a:lnTo>
                  <a:lnTo>
                    <a:pt x="55912" y="143827"/>
                  </a:lnTo>
                  <a:lnTo>
                    <a:pt x="55150" y="144399"/>
                  </a:lnTo>
                  <a:lnTo>
                    <a:pt x="54674" y="144685"/>
                  </a:lnTo>
                  <a:lnTo>
                    <a:pt x="54102" y="144780"/>
                  </a:lnTo>
                  <a:lnTo>
                    <a:pt x="53531" y="144685"/>
                  </a:lnTo>
                  <a:lnTo>
                    <a:pt x="52769" y="144018"/>
                  </a:lnTo>
                  <a:lnTo>
                    <a:pt x="52483" y="143827"/>
                  </a:lnTo>
                  <a:lnTo>
                    <a:pt x="51340" y="143542"/>
                  </a:lnTo>
                  <a:lnTo>
                    <a:pt x="50292" y="142780"/>
                  </a:lnTo>
                  <a:lnTo>
                    <a:pt x="49530" y="141732"/>
                  </a:lnTo>
                  <a:lnTo>
                    <a:pt x="49054" y="140398"/>
                  </a:lnTo>
                  <a:lnTo>
                    <a:pt x="49054" y="139732"/>
                  </a:lnTo>
                  <a:lnTo>
                    <a:pt x="49435" y="138494"/>
                  </a:lnTo>
                  <a:lnTo>
                    <a:pt x="49340" y="138113"/>
                  </a:lnTo>
                  <a:lnTo>
                    <a:pt x="48673" y="137827"/>
                  </a:lnTo>
                  <a:lnTo>
                    <a:pt x="48101" y="138208"/>
                  </a:lnTo>
                  <a:lnTo>
                    <a:pt x="47339" y="139351"/>
                  </a:lnTo>
                  <a:lnTo>
                    <a:pt x="47149" y="140018"/>
                  </a:lnTo>
                  <a:lnTo>
                    <a:pt x="47149" y="140875"/>
                  </a:lnTo>
                  <a:lnTo>
                    <a:pt x="47054" y="141637"/>
                  </a:lnTo>
                  <a:lnTo>
                    <a:pt x="46577" y="141923"/>
                  </a:lnTo>
                  <a:lnTo>
                    <a:pt x="42672" y="142399"/>
                  </a:lnTo>
                  <a:lnTo>
                    <a:pt x="42101" y="142018"/>
                  </a:lnTo>
                  <a:lnTo>
                    <a:pt x="42291" y="140970"/>
                  </a:lnTo>
                  <a:lnTo>
                    <a:pt x="43148" y="139160"/>
                  </a:lnTo>
                  <a:lnTo>
                    <a:pt x="42291" y="139446"/>
                  </a:lnTo>
                  <a:lnTo>
                    <a:pt x="39910" y="142018"/>
                  </a:lnTo>
                  <a:lnTo>
                    <a:pt x="38767" y="142589"/>
                  </a:lnTo>
                  <a:lnTo>
                    <a:pt x="37719" y="142685"/>
                  </a:lnTo>
                  <a:lnTo>
                    <a:pt x="35338" y="142494"/>
                  </a:lnTo>
                  <a:lnTo>
                    <a:pt x="34766" y="142208"/>
                  </a:lnTo>
                  <a:lnTo>
                    <a:pt x="34576" y="141542"/>
                  </a:lnTo>
                  <a:lnTo>
                    <a:pt x="34576" y="140779"/>
                  </a:lnTo>
                  <a:lnTo>
                    <a:pt x="34481" y="140113"/>
                  </a:lnTo>
                  <a:lnTo>
                    <a:pt x="34100" y="139541"/>
                  </a:lnTo>
                  <a:lnTo>
                    <a:pt x="33242" y="138875"/>
                  </a:lnTo>
                  <a:lnTo>
                    <a:pt x="32861" y="138494"/>
                  </a:lnTo>
                  <a:lnTo>
                    <a:pt x="32576" y="137350"/>
                  </a:lnTo>
                  <a:lnTo>
                    <a:pt x="33433" y="136874"/>
                  </a:lnTo>
                  <a:lnTo>
                    <a:pt x="34766" y="136398"/>
                  </a:lnTo>
                  <a:lnTo>
                    <a:pt x="35624" y="135446"/>
                  </a:lnTo>
                  <a:lnTo>
                    <a:pt x="35052" y="135827"/>
                  </a:lnTo>
                  <a:lnTo>
                    <a:pt x="34481" y="135922"/>
                  </a:lnTo>
                  <a:lnTo>
                    <a:pt x="33147" y="135922"/>
                  </a:lnTo>
                  <a:lnTo>
                    <a:pt x="33052" y="135636"/>
                  </a:lnTo>
                  <a:lnTo>
                    <a:pt x="31337" y="134493"/>
                  </a:lnTo>
                  <a:lnTo>
                    <a:pt x="30861" y="133541"/>
                  </a:lnTo>
                  <a:lnTo>
                    <a:pt x="30194" y="130873"/>
                  </a:lnTo>
                  <a:lnTo>
                    <a:pt x="29813" y="129731"/>
                  </a:lnTo>
                  <a:lnTo>
                    <a:pt x="27527" y="126778"/>
                  </a:lnTo>
                  <a:lnTo>
                    <a:pt x="26956" y="125444"/>
                  </a:lnTo>
                  <a:lnTo>
                    <a:pt x="26956" y="124777"/>
                  </a:lnTo>
                  <a:lnTo>
                    <a:pt x="27146" y="124016"/>
                  </a:lnTo>
                  <a:lnTo>
                    <a:pt x="27242" y="123254"/>
                  </a:lnTo>
                  <a:lnTo>
                    <a:pt x="27051" y="122492"/>
                  </a:lnTo>
                  <a:lnTo>
                    <a:pt x="26575" y="121920"/>
                  </a:lnTo>
                  <a:lnTo>
                    <a:pt x="25336" y="121253"/>
                  </a:lnTo>
                  <a:lnTo>
                    <a:pt x="24765" y="120872"/>
                  </a:lnTo>
                  <a:lnTo>
                    <a:pt x="24765" y="123635"/>
                  </a:lnTo>
                  <a:lnTo>
                    <a:pt x="25527" y="128492"/>
                  </a:lnTo>
                  <a:lnTo>
                    <a:pt x="25146" y="130873"/>
                  </a:lnTo>
                  <a:lnTo>
                    <a:pt x="23146" y="136112"/>
                  </a:lnTo>
                  <a:lnTo>
                    <a:pt x="21908" y="141351"/>
                  </a:lnTo>
                  <a:lnTo>
                    <a:pt x="22098" y="141732"/>
                  </a:lnTo>
                  <a:lnTo>
                    <a:pt x="22289" y="142399"/>
                  </a:lnTo>
                  <a:lnTo>
                    <a:pt x="22384" y="143161"/>
                  </a:lnTo>
                  <a:lnTo>
                    <a:pt x="22289" y="143827"/>
                  </a:lnTo>
                  <a:lnTo>
                    <a:pt x="21908" y="143732"/>
                  </a:lnTo>
                  <a:lnTo>
                    <a:pt x="21050" y="144113"/>
                  </a:lnTo>
                  <a:lnTo>
                    <a:pt x="20384" y="144494"/>
                  </a:lnTo>
                  <a:lnTo>
                    <a:pt x="20669" y="144685"/>
                  </a:lnTo>
                  <a:lnTo>
                    <a:pt x="20669" y="144875"/>
                  </a:lnTo>
                  <a:lnTo>
                    <a:pt x="20288" y="146114"/>
                  </a:lnTo>
                  <a:lnTo>
                    <a:pt x="20193" y="146780"/>
                  </a:lnTo>
                  <a:lnTo>
                    <a:pt x="20479" y="147256"/>
                  </a:lnTo>
                  <a:lnTo>
                    <a:pt x="21812" y="147638"/>
                  </a:lnTo>
                  <a:lnTo>
                    <a:pt x="22289" y="148019"/>
                  </a:lnTo>
                  <a:lnTo>
                    <a:pt x="22003" y="150495"/>
                  </a:lnTo>
                  <a:lnTo>
                    <a:pt x="20384" y="153543"/>
                  </a:lnTo>
                  <a:lnTo>
                    <a:pt x="17240" y="157925"/>
                  </a:lnTo>
                  <a:lnTo>
                    <a:pt x="16097" y="160211"/>
                  </a:lnTo>
                  <a:lnTo>
                    <a:pt x="15335" y="162496"/>
                  </a:lnTo>
                  <a:lnTo>
                    <a:pt x="13526" y="174403"/>
                  </a:lnTo>
                  <a:lnTo>
                    <a:pt x="13621" y="176594"/>
                  </a:lnTo>
                  <a:lnTo>
                    <a:pt x="14573" y="179261"/>
                  </a:lnTo>
                  <a:lnTo>
                    <a:pt x="15716" y="180404"/>
                  </a:lnTo>
                  <a:lnTo>
                    <a:pt x="15907" y="181070"/>
                  </a:lnTo>
                  <a:lnTo>
                    <a:pt x="15240" y="181642"/>
                  </a:lnTo>
                  <a:lnTo>
                    <a:pt x="16669" y="183547"/>
                  </a:lnTo>
                  <a:lnTo>
                    <a:pt x="17240" y="184785"/>
                  </a:lnTo>
                  <a:lnTo>
                    <a:pt x="16859" y="186023"/>
                  </a:lnTo>
                  <a:lnTo>
                    <a:pt x="16383" y="187071"/>
                  </a:lnTo>
                  <a:lnTo>
                    <a:pt x="16002" y="188690"/>
                  </a:lnTo>
                  <a:lnTo>
                    <a:pt x="15621" y="191643"/>
                  </a:lnTo>
                  <a:lnTo>
                    <a:pt x="16383" y="193167"/>
                  </a:lnTo>
                  <a:lnTo>
                    <a:pt x="18193" y="195072"/>
                  </a:lnTo>
                  <a:lnTo>
                    <a:pt x="23241" y="199168"/>
                  </a:lnTo>
                  <a:lnTo>
                    <a:pt x="23717" y="199930"/>
                  </a:lnTo>
                  <a:lnTo>
                    <a:pt x="24003" y="202597"/>
                  </a:lnTo>
                  <a:lnTo>
                    <a:pt x="24384" y="204026"/>
                  </a:lnTo>
                  <a:lnTo>
                    <a:pt x="25051" y="205169"/>
                  </a:lnTo>
                  <a:lnTo>
                    <a:pt x="26956" y="206026"/>
                  </a:lnTo>
                  <a:lnTo>
                    <a:pt x="27718" y="206978"/>
                  </a:lnTo>
                  <a:lnTo>
                    <a:pt x="29242" y="210598"/>
                  </a:lnTo>
                  <a:lnTo>
                    <a:pt x="29909" y="211550"/>
                  </a:lnTo>
                  <a:lnTo>
                    <a:pt x="31623" y="213169"/>
                  </a:lnTo>
                  <a:lnTo>
                    <a:pt x="32004" y="212789"/>
                  </a:lnTo>
                  <a:lnTo>
                    <a:pt x="30575" y="210979"/>
                  </a:lnTo>
                  <a:lnTo>
                    <a:pt x="29813" y="210502"/>
                  </a:lnTo>
                  <a:lnTo>
                    <a:pt x="32290" y="211931"/>
                  </a:lnTo>
                  <a:lnTo>
                    <a:pt x="32290" y="211455"/>
                  </a:lnTo>
                  <a:lnTo>
                    <a:pt x="31814" y="211074"/>
                  </a:lnTo>
                  <a:lnTo>
                    <a:pt x="30194" y="209550"/>
                  </a:lnTo>
                  <a:lnTo>
                    <a:pt x="28194" y="205835"/>
                  </a:lnTo>
                  <a:lnTo>
                    <a:pt x="27623" y="205073"/>
                  </a:lnTo>
                  <a:lnTo>
                    <a:pt x="26099" y="203073"/>
                  </a:lnTo>
                  <a:lnTo>
                    <a:pt x="25813" y="202502"/>
                  </a:lnTo>
                  <a:lnTo>
                    <a:pt x="25432" y="198596"/>
                  </a:lnTo>
                  <a:lnTo>
                    <a:pt x="25241" y="197739"/>
                  </a:lnTo>
                  <a:lnTo>
                    <a:pt x="24384" y="196310"/>
                  </a:lnTo>
                  <a:lnTo>
                    <a:pt x="24003" y="195358"/>
                  </a:lnTo>
                  <a:lnTo>
                    <a:pt x="24003" y="194596"/>
                  </a:lnTo>
                  <a:lnTo>
                    <a:pt x="24956" y="193739"/>
                  </a:lnTo>
                  <a:lnTo>
                    <a:pt x="25718" y="194500"/>
                  </a:lnTo>
                  <a:lnTo>
                    <a:pt x="26575" y="196501"/>
                  </a:lnTo>
                  <a:lnTo>
                    <a:pt x="28194" y="196977"/>
                  </a:lnTo>
                  <a:lnTo>
                    <a:pt x="30194" y="196691"/>
                  </a:lnTo>
                  <a:lnTo>
                    <a:pt x="33814" y="195548"/>
                  </a:lnTo>
                  <a:lnTo>
                    <a:pt x="33338" y="195929"/>
                  </a:lnTo>
                  <a:lnTo>
                    <a:pt x="32957" y="196310"/>
                  </a:lnTo>
                  <a:lnTo>
                    <a:pt x="32671" y="196786"/>
                  </a:lnTo>
                  <a:lnTo>
                    <a:pt x="32385" y="197453"/>
                  </a:lnTo>
                  <a:lnTo>
                    <a:pt x="36195" y="196977"/>
                  </a:lnTo>
                  <a:lnTo>
                    <a:pt x="36957" y="196596"/>
                  </a:lnTo>
                  <a:lnTo>
                    <a:pt x="37719" y="195834"/>
                  </a:lnTo>
                  <a:lnTo>
                    <a:pt x="38576" y="195453"/>
                  </a:lnTo>
                  <a:lnTo>
                    <a:pt x="42005" y="198215"/>
                  </a:lnTo>
                  <a:lnTo>
                    <a:pt x="42577" y="198501"/>
                  </a:lnTo>
                  <a:lnTo>
                    <a:pt x="43053" y="198692"/>
                  </a:lnTo>
                  <a:lnTo>
                    <a:pt x="44006" y="199358"/>
                  </a:lnTo>
                  <a:lnTo>
                    <a:pt x="44387" y="199549"/>
                  </a:lnTo>
                  <a:lnTo>
                    <a:pt x="44768" y="199358"/>
                  </a:lnTo>
                  <a:lnTo>
                    <a:pt x="45625" y="198692"/>
                  </a:lnTo>
                  <a:lnTo>
                    <a:pt x="45910" y="198501"/>
                  </a:lnTo>
                  <a:lnTo>
                    <a:pt x="46768" y="198120"/>
                  </a:lnTo>
                  <a:lnTo>
                    <a:pt x="48959" y="195644"/>
                  </a:lnTo>
                  <a:lnTo>
                    <a:pt x="49816" y="195072"/>
                  </a:lnTo>
                  <a:lnTo>
                    <a:pt x="50673" y="194786"/>
                  </a:lnTo>
                  <a:lnTo>
                    <a:pt x="51626" y="194786"/>
                  </a:lnTo>
                  <a:lnTo>
                    <a:pt x="52578" y="195072"/>
                  </a:lnTo>
                  <a:lnTo>
                    <a:pt x="53340" y="195644"/>
                  </a:lnTo>
                  <a:lnTo>
                    <a:pt x="54578" y="196786"/>
                  </a:lnTo>
                  <a:lnTo>
                    <a:pt x="55435" y="197072"/>
                  </a:lnTo>
                  <a:lnTo>
                    <a:pt x="57341" y="196882"/>
                  </a:lnTo>
                  <a:lnTo>
                    <a:pt x="58103" y="197072"/>
                  </a:lnTo>
                  <a:lnTo>
                    <a:pt x="59055" y="197930"/>
                  </a:lnTo>
                  <a:lnTo>
                    <a:pt x="59246" y="197739"/>
                  </a:lnTo>
                  <a:lnTo>
                    <a:pt x="59341" y="197644"/>
                  </a:lnTo>
                  <a:lnTo>
                    <a:pt x="59531" y="197548"/>
                  </a:lnTo>
                  <a:lnTo>
                    <a:pt x="59817" y="197358"/>
                  </a:lnTo>
                  <a:lnTo>
                    <a:pt x="59436" y="198596"/>
                  </a:lnTo>
                  <a:lnTo>
                    <a:pt x="58674" y="199549"/>
                  </a:lnTo>
                  <a:lnTo>
                    <a:pt x="57817" y="200311"/>
                  </a:lnTo>
                  <a:lnTo>
                    <a:pt x="57245" y="201168"/>
                  </a:lnTo>
                  <a:lnTo>
                    <a:pt x="57531" y="201263"/>
                  </a:lnTo>
                  <a:lnTo>
                    <a:pt x="57817" y="201740"/>
                  </a:lnTo>
                  <a:lnTo>
                    <a:pt x="57817" y="202216"/>
                  </a:lnTo>
                  <a:lnTo>
                    <a:pt x="57055" y="202406"/>
                  </a:lnTo>
                  <a:lnTo>
                    <a:pt x="56007" y="202502"/>
                  </a:lnTo>
                  <a:lnTo>
                    <a:pt x="55531" y="202692"/>
                  </a:lnTo>
                  <a:lnTo>
                    <a:pt x="55055" y="202978"/>
                  </a:lnTo>
                  <a:lnTo>
                    <a:pt x="55245" y="203264"/>
                  </a:lnTo>
                  <a:lnTo>
                    <a:pt x="55531" y="203930"/>
                  </a:lnTo>
                  <a:lnTo>
                    <a:pt x="55817" y="204311"/>
                  </a:lnTo>
                  <a:lnTo>
                    <a:pt x="54102" y="206121"/>
                  </a:lnTo>
                  <a:lnTo>
                    <a:pt x="51340" y="210026"/>
                  </a:lnTo>
                  <a:lnTo>
                    <a:pt x="49625" y="210884"/>
                  </a:lnTo>
                  <a:lnTo>
                    <a:pt x="49625" y="211360"/>
                  </a:lnTo>
                  <a:lnTo>
                    <a:pt x="50197" y="211741"/>
                  </a:lnTo>
                  <a:lnTo>
                    <a:pt x="50864" y="211836"/>
                  </a:lnTo>
                  <a:lnTo>
                    <a:pt x="51530" y="211741"/>
                  </a:lnTo>
                  <a:lnTo>
                    <a:pt x="52102" y="211360"/>
                  </a:lnTo>
                  <a:lnTo>
                    <a:pt x="51245" y="216598"/>
                  </a:lnTo>
                  <a:lnTo>
                    <a:pt x="51435" y="219075"/>
                  </a:lnTo>
                  <a:lnTo>
                    <a:pt x="53245" y="220313"/>
                  </a:lnTo>
                  <a:lnTo>
                    <a:pt x="53150" y="219170"/>
                  </a:lnTo>
                  <a:lnTo>
                    <a:pt x="52197" y="217837"/>
                  </a:lnTo>
                  <a:lnTo>
                    <a:pt x="52197" y="216503"/>
                  </a:lnTo>
                  <a:lnTo>
                    <a:pt x="52483" y="216694"/>
                  </a:lnTo>
                  <a:lnTo>
                    <a:pt x="53340" y="217170"/>
                  </a:lnTo>
                  <a:lnTo>
                    <a:pt x="53626" y="217456"/>
                  </a:lnTo>
                  <a:lnTo>
                    <a:pt x="53054" y="215932"/>
                  </a:lnTo>
                  <a:lnTo>
                    <a:pt x="52864" y="215551"/>
                  </a:lnTo>
                  <a:lnTo>
                    <a:pt x="54293" y="215836"/>
                  </a:lnTo>
                  <a:lnTo>
                    <a:pt x="55626" y="217170"/>
                  </a:lnTo>
                  <a:lnTo>
                    <a:pt x="57531" y="220218"/>
                  </a:lnTo>
                  <a:lnTo>
                    <a:pt x="57817" y="220218"/>
                  </a:lnTo>
                  <a:lnTo>
                    <a:pt x="57817" y="219265"/>
                  </a:lnTo>
                  <a:lnTo>
                    <a:pt x="57531" y="216980"/>
                  </a:lnTo>
                  <a:lnTo>
                    <a:pt x="58198" y="217361"/>
                  </a:lnTo>
                  <a:lnTo>
                    <a:pt x="58769" y="218027"/>
                  </a:lnTo>
                  <a:lnTo>
                    <a:pt x="59150" y="218789"/>
                  </a:lnTo>
                  <a:lnTo>
                    <a:pt x="59341" y="219456"/>
                  </a:lnTo>
                  <a:lnTo>
                    <a:pt x="59341" y="220790"/>
                  </a:lnTo>
                  <a:lnTo>
                    <a:pt x="59531" y="221170"/>
                  </a:lnTo>
                  <a:lnTo>
                    <a:pt x="62103" y="220885"/>
                  </a:lnTo>
                  <a:lnTo>
                    <a:pt x="62770" y="221075"/>
                  </a:lnTo>
                  <a:lnTo>
                    <a:pt x="63437" y="221742"/>
                  </a:lnTo>
                  <a:lnTo>
                    <a:pt x="63913" y="222790"/>
                  </a:lnTo>
                  <a:lnTo>
                    <a:pt x="63913" y="223552"/>
                  </a:lnTo>
                  <a:lnTo>
                    <a:pt x="63437" y="224028"/>
                  </a:lnTo>
                  <a:lnTo>
                    <a:pt x="62579" y="224314"/>
                  </a:lnTo>
                  <a:lnTo>
                    <a:pt x="63532" y="225171"/>
                  </a:lnTo>
                  <a:lnTo>
                    <a:pt x="65723" y="225743"/>
                  </a:lnTo>
                  <a:lnTo>
                    <a:pt x="66866" y="226219"/>
                  </a:lnTo>
                  <a:lnTo>
                    <a:pt x="67437" y="226695"/>
                  </a:lnTo>
                  <a:lnTo>
                    <a:pt x="68009" y="227362"/>
                  </a:lnTo>
                  <a:lnTo>
                    <a:pt x="68199" y="228028"/>
                  </a:lnTo>
                  <a:lnTo>
                    <a:pt x="67628" y="228695"/>
                  </a:lnTo>
                  <a:lnTo>
                    <a:pt x="67151" y="228695"/>
                  </a:lnTo>
                  <a:lnTo>
                    <a:pt x="65913" y="228028"/>
                  </a:lnTo>
                  <a:lnTo>
                    <a:pt x="65437" y="227838"/>
                  </a:lnTo>
                  <a:lnTo>
                    <a:pt x="64389" y="228219"/>
                  </a:lnTo>
                  <a:lnTo>
                    <a:pt x="62865" y="229743"/>
                  </a:lnTo>
                  <a:lnTo>
                    <a:pt x="61817" y="229743"/>
                  </a:lnTo>
                  <a:lnTo>
                    <a:pt x="60960" y="228886"/>
                  </a:lnTo>
                  <a:lnTo>
                    <a:pt x="60293" y="227743"/>
                  </a:lnTo>
                  <a:lnTo>
                    <a:pt x="59627" y="227552"/>
                  </a:lnTo>
                  <a:lnTo>
                    <a:pt x="58960" y="229267"/>
                  </a:lnTo>
                  <a:lnTo>
                    <a:pt x="59531" y="229362"/>
                  </a:lnTo>
                  <a:lnTo>
                    <a:pt x="59817" y="229648"/>
                  </a:lnTo>
                  <a:lnTo>
                    <a:pt x="60008" y="230124"/>
                  </a:lnTo>
                  <a:lnTo>
                    <a:pt x="60008" y="230791"/>
                  </a:lnTo>
                  <a:lnTo>
                    <a:pt x="59817" y="231457"/>
                  </a:lnTo>
                  <a:lnTo>
                    <a:pt x="59341" y="231457"/>
                  </a:lnTo>
                  <a:lnTo>
                    <a:pt x="58388" y="230981"/>
                  </a:lnTo>
                  <a:lnTo>
                    <a:pt x="56198" y="230886"/>
                  </a:lnTo>
                  <a:lnTo>
                    <a:pt x="55340" y="230600"/>
                  </a:lnTo>
                  <a:lnTo>
                    <a:pt x="54578" y="230029"/>
                  </a:lnTo>
                  <a:lnTo>
                    <a:pt x="54007" y="229076"/>
                  </a:lnTo>
                  <a:lnTo>
                    <a:pt x="53531" y="228028"/>
                  </a:lnTo>
                  <a:lnTo>
                    <a:pt x="52864" y="227171"/>
                  </a:lnTo>
                  <a:lnTo>
                    <a:pt x="51816" y="226790"/>
                  </a:lnTo>
                  <a:lnTo>
                    <a:pt x="48482" y="226600"/>
                  </a:lnTo>
                  <a:lnTo>
                    <a:pt x="42672" y="227743"/>
                  </a:lnTo>
                  <a:lnTo>
                    <a:pt x="40672" y="227457"/>
                  </a:lnTo>
                  <a:lnTo>
                    <a:pt x="40386" y="225743"/>
                  </a:lnTo>
                  <a:lnTo>
                    <a:pt x="41529" y="224599"/>
                  </a:lnTo>
                  <a:lnTo>
                    <a:pt x="41720" y="224409"/>
                  </a:lnTo>
                  <a:lnTo>
                    <a:pt x="42196" y="222409"/>
                  </a:lnTo>
                  <a:lnTo>
                    <a:pt x="42386" y="221837"/>
                  </a:lnTo>
                  <a:lnTo>
                    <a:pt x="43910" y="219742"/>
                  </a:lnTo>
                  <a:lnTo>
                    <a:pt x="44672" y="218980"/>
                  </a:lnTo>
                  <a:lnTo>
                    <a:pt x="45815" y="218408"/>
                  </a:lnTo>
                  <a:lnTo>
                    <a:pt x="43815" y="218027"/>
                  </a:lnTo>
                  <a:lnTo>
                    <a:pt x="42005" y="219932"/>
                  </a:lnTo>
                  <a:lnTo>
                    <a:pt x="40577" y="222885"/>
                  </a:lnTo>
                  <a:lnTo>
                    <a:pt x="38672" y="228219"/>
                  </a:lnTo>
                  <a:lnTo>
                    <a:pt x="38005" y="229552"/>
                  </a:lnTo>
                  <a:lnTo>
                    <a:pt x="37148" y="230600"/>
                  </a:lnTo>
                  <a:lnTo>
                    <a:pt x="36957" y="231362"/>
                  </a:lnTo>
                  <a:lnTo>
                    <a:pt x="36767" y="232219"/>
                  </a:lnTo>
                  <a:lnTo>
                    <a:pt x="36481" y="232886"/>
                  </a:lnTo>
                  <a:lnTo>
                    <a:pt x="34957" y="234315"/>
                  </a:lnTo>
                  <a:lnTo>
                    <a:pt x="34481" y="234982"/>
                  </a:lnTo>
                  <a:lnTo>
                    <a:pt x="34004" y="236315"/>
                  </a:lnTo>
                  <a:lnTo>
                    <a:pt x="34195" y="237458"/>
                  </a:lnTo>
                  <a:lnTo>
                    <a:pt x="36385" y="240792"/>
                  </a:lnTo>
                  <a:lnTo>
                    <a:pt x="36767" y="241649"/>
                  </a:lnTo>
                  <a:lnTo>
                    <a:pt x="38100" y="251269"/>
                  </a:lnTo>
                  <a:lnTo>
                    <a:pt x="38672" y="251460"/>
                  </a:lnTo>
                  <a:lnTo>
                    <a:pt x="39148" y="250698"/>
                  </a:lnTo>
                  <a:lnTo>
                    <a:pt x="39243" y="249079"/>
                  </a:lnTo>
                  <a:lnTo>
                    <a:pt x="38576" y="246221"/>
                  </a:lnTo>
                  <a:lnTo>
                    <a:pt x="38481" y="245078"/>
                  </a:lnTo>
                  <a:lnTo>
                    <a:pt x="38672" y="243935"/>
                  </a:lnTo>
                  <a:lnTo>
                    <a:pt x="39053" y="243078"/>
                  </a:lnTo>
                  <a:lnTo>
                    <a:pt x="40005" y="241554"/>
                  </a:lnTo>
                  <a:lnTo>
                    <a:pt x="39338" y="241364"/>
                  </a:lnTo>
                  <a:lnTo>
                    <a:pt x="37433" y="240125"/>
                  </a:lnTo>
                  <a:lnTo>
                    <a:pt x="38481" y="239554"/>
                  </a:lnTo>
                  <a:lnTo>
                    <a:pt x="41053" y="238792"/>
                  </a:lnTo>
                  <a:lnTo>
                    <a:pt x="42101" y="238697"/>
                  </a:lnTo>
                  <a:lnTo>
                    <a:pt x="42672" y="238887"/>
                  </a:lnTo>
                  <a:lnTo>
                    <a:pt x="43434" y="239459"/>
                  </a:lnTo>
                  <a:lnTo>
                    <a:pt x="44006" y="239554"/>
                  </a:lnTo>
                  <a:lnTo>
                    <a:pt x="44672" y="239554"/>
                  </a:lnTo>
                  <a:lnTo>
                    <a:pt x="45149" y="239649"/>
                  </a:lnTo>
                  <a:lnTo>
                    <a:pt x="45244" y="239935"/>
                  </a:lnTo>
                  <a:lnTo>
                    <a:pt x="44958" y="240411"/>
                  </a:lnTo>
                  <a:lnTo>
                    <a:pt x="44958" y="240887"/>
                  </a:lnTo>
                  <a:lnTo>
                    <a:pt x="45815" y="240887"/>
                  </a:lnTo>
                  <a:lnTo>
                    <a:pt x="47149" y="240220"/>
                  </a:lnTo>
                  <a:lnTo>
                    <a:pt x="47816" y="239935"/>
                  </a:lnTo>
                  <a:lnTo>
                    <a:pt x="48006" y="240030"/>
                  </a:lnTo>
                  <a:lnTo>
                    <a:pt x="48387" y="240697"/>
                  </a:lnTo>
                  <a:lnTo>
                    <a:pt x="48578" y="240887"/>
                  </a:lnTo>
                  <a:lnTo>
                    <a:pt x="48768" y="240792"/>
                  </a:lnTo>
                  <a:lnTo>
                    <a:pt x="49244" y="240411"/>
                  </a:lnTo>
                  <a:lnTo>
                    <a:pt x="49340" y="240316"/>
                  </a:lnTo>
                  <a:lnTo>
                    <a:pt x="49721" y="240411"/>
                  </a:lnTo>
                  <a:lnTo>
                    <a:pt x="50483" y="240316"/>
                  </a:lnTo>
                  <a:lnTo>
                    <a:pt x="50864" y="240316"/>
                  </a:lnTo>
                  <a:lnTo>
                    <a:pt x="50387" y="241744"/>
                  </a:lnTo>
                  <a:lnTo>
                    <a:pt x="50102" y="242221"/>
                  </a:lnTo>
                  <a:lnTo>
                    <a:pt x="50959" y="242221"/>
                  </a:lnTo>
                  <a:lnTo>
                    <a:pt x="51721" y="241744"/>
                  </a:lnTo>
                  <a:lnTo>
                    <a:pt x="52292" y="241078"/>
                  </a:lnTo>
                  <a:lnTo>
                    <a:pt x="52673" y="240411"/>
                  </a:lnTo>
                  <a:lnTo>
                    <a:pt x="53054" y="240411"/>
                  </a:lnTo>
                  <a:lnTo>
                    <a:pt x="53054" y="241744"/>
                  </a:lnTo>
                  <a:lnTo>
                    <a:pt x="53531" y="241840"/>
                  </a:lnTo>
                  <a:lnTo>
                    <a:pt x="54483" y="240982"/>
                  </a:lnTo>
                  <a:lnTo>
                    <a:pt x="56769" y="240792"/>
                  </a:lnTo>
                  <a:lnTo>
                    <a:pt x="57341" y="240411"/>
                  </a:lnTo>
                  <a:lnTo>
                    <a:pt x="57722" y="240887"/>
                  </a:lnTo>
                  <a:lnTo>
                    <a:pt x="58579" y="239649"/>
                  </a:lnTo>
                  <a:lnTo>
                    <a:pt x="59246" y="239268"/>
                  </a:lnTo>
                  <a:lnTo>
                    <a:pt x="59436" y="239840"/>
                  </a:lnTo>
                  <a:lnTo>
                    <a:pt x="58865" y="241268"/>
                  </a:lnTo>
                  <a:lnTo>
                    <a:pt x="59912" y="240982"/>
                  </a:lnTo>
                  <a:lnTo>
                    <a:pt x="60293" y="240792"/>
                  </a:lnTo>
                  <a:lnTo>
                    <a:pt x="60103" y="241744"/>
                  </a:lnTo>
                  <a:lnTo>
                    <a:pt x="59246" y="244031"/>
                  </a:lnTo>
                  <a:lnTo>
                    <a:pt x="60674" y="242602"/>
                  </a:lnTo>
                  <a:lnTo>
                    <a:pt x="59627" y="246412"/>
                  </a:lnTo>
                  <a:lnTo>
                    <a:pt x="59341" y="248412"/>
                  </a:lnTo>
                  <a:lnTo>
                    <a:pt x="59531" y="250031"/>
                  </a:lnTo>
                  <a:lnTo>
                    <a:pt x="60008" y="249365"/>
                  </a:lnTo>
                  <a:lnTo>
                    <a:pt x="60865" y="247269"/>
                  </a:lnTo>
                  <a:lnTo>
                    <a:pt x="61151" y="246793"/>
                  </a:lnTo>
                  <a:lnTo>
                    <a:pt x="61722" y="247174"/>
                  </a:lnTo>
                  <a:lnTo>
                    <a:pt x="61817" y="248126"/>
                  </a:lnTo>
                  <a:lnTo>
                    <a:pt x="61627" y="249174"/>
                  </a:lnTo>
                  <a:lnTo>
                    <a:pt x="61341" y="250031"/>
                  </a:lnTo>
                  <a:lnTo>
                    <a:pt x="62484" y="250127"/>
                  </a:lnTo>
                  <a:lnTo>
                    <a:pt x="62865" y="251174"/>
                  </a:lnTo>
                  <a:lnTo>
                    <a:pt x="62960" y="252508"/>
                  </a:lnTo>
                  <a:lnTo>
                    <a:pt x="63246" y="253746"/>
                  </a:lnTo>
                  <a:lnTo>
                    <a:pt x="63818" y="254698"/>
                  </a:lnTo>
                  <a:lnTo>
                    <a:pt x="65151" y="256413"/>
                  </a:lnTo>
                  <a:lnTo>
                    <a:pt x="65723" y="257461"/>
                  </a:lnTo>
                  <a:lnTo>
                    <a:pt x="65246" y="250031"/>
                  </a:lnTo>
                  <a:lnTo>
                    <a:pt x="64484" y="249555"/>
                  </a:lnTo>
                  <a:lnTo>
                    <a:pt x="65342" y="248507"/>
                  </a:lnTo>
                  <a:lnTo>
                    <a:pt x="66770" y="247364"/>
                  </a:lnTo>
                  <a:lnTo>
                    <a:pt x="67818" y="246793"/>
                  </a:lnTo>
                  <a:lnTo>
                    <a:pt x="66675" y="249841"/>
                  </a:lnTo>
                  <a:lnTo>
                    <a:pt x="66675" y="251269"/>
                  </a:lnTo>
                  <a:lnTo>
                    <a:pt x="68199" y="251460"/>
                  </a:lnTo>
                  <a:lnTo>
                    <a:pt x="66675" y="252413"/>
                  </a:lnTo>
                  <a:lnTo>
                    <a:pt x="66389" y="252794"/>
                  </a:lnTo>
                  <a:lnTo>
                    <a:pt x="66389" y="253460"/>
                  </a:lnTo>
                  <a:lnTo>
                    <a:pt x="66770" y="254698"/>
                  </a:lnTo>
                  <a:lnTo>
                    <a:pt x="66199" y="256508"/>
                  </a:lnTo>
                  <a:lnTo>
                    <a:pt x="66580" y="257747"/>
                  </a:lnTo>
                  <a:lnTo>
                    <a:pt x="67342" y="258794"/>
                  </a:lnTo>
                  <a:lnTo>
                    <a:pt x="68199" y="259270"/>
                  </a:lnTo>
                  <a:lnTo>
                    <a:pt x="68199" y="258890"/>
                  </a:lnTo>
                  <a:lnTo>
                    <a:pt x="67818" y="258318"/>
                  </a:lnTo>
                  <a:lnTo>
                    <a:pt x="67342" y="257175"/>
                  </a:lnTo>
                  <a:lnTo>
                    <a:pt x="67151" y="256127"/>
                  </a:lnTo>
                  <a:lnTo>
                    <a:pt x="67628" y="255651"/>
                  </a:lnTo>
                  <a:lnTo>
                    <a:pt x="67913" y="256318"/>
                  </a:lnTo>
                  <a:lnTo>
                    <a:pt x="68961" y="259461"/>
                  </a:lnTo>
                  <a:lnTo>
                    <a:pt x="69437" y="260509"/>
                  </a:lnTo>
                  <a:lnTo>
                    <a:pt x="70009" y="261080"/>
                  </a:lnTo>
                  <a:lnTo>
                    <a:pt x="70295" y="260890"/>
                  </a:lnTo>
                  <a:lnTo>
                    <a:pt x="70580" y="260509"/>
                  </a:lnTo>
                  <a:lnTo>
                    <a:pt x="71152" y="260318"/>
                  </a:lnTo>
                  <a:lnTo>
                    <a:pt x="71628" y="260414"/>
                  </a:lnTo>
                  <a:lnTo>
                    <a:pt x="72866" y="260794"/>
                  </a:lnTo>
                  <a:lnTo>
                    <a:pt x="74962" y="260890"/>
                  </a:lnTo>
                  <a:lnTo>
                    <a:pt x="75533" y="261366"/>
                  </a:lnTo>
                  <a:lnTo>
                    <a:pt x="76105" y="262699"/>
                  </a:lnTo>
                  <a:lnTo>
                    <a:pt x="76200" y="263461"/>
                  </a:lnTo>
                  <a:lnTo>
                    <a:pt x="76391" y="264128"/>
                  </a:lnTo>
                  <a:lnTo>
                    <a:pt x="76676" y="264700"/>
                  </a:lnTo>
                  <a:lnTo>
                    <a:pt x="76962" y="265081"/>
                  </a:lnTo>
                  <a:lnTo>
                    <a:pt x="77153" y="265176"/>
                  </a:lnTo>
                  <a:lnTo>
                    <a:pt x="77819" y="265367"/>
                  </a:lnTo>
                  <a:lnTo>
                    <a:pt x="78105" y="265557"/>
                  </a:lnTo>
                  <a:lnTo>
                    <a:pt x="78200" y="265748"/>
                  </a:lnTo>
                  <a:lnTo>
                    <a:pt x="78391" y="266319"/>
                  </a:lnTo>
                  <a:lnTo>
                    <a:pt x="78391" y="266414"/>
                  </a:lnTo>
                  <a:lnTo>
                    <a:pt x="80201" y="267081"/>
                  </a:lnTo>
                  <a:lnTo>
                    <a:pt x="80867" y="267748"/>
                  </a:lnTo>
                  <a:lnTo>
                    <a:pt x="80963" y="269177"/>
                  </a:lnTo>
                  <a:lnTo>
                    <a:pt x="81439" y="268986"/>
                  </a:lnTo>
                  <a:lnTo>
                    <a:pt x="81153" y="269939"/>
                  </a:lnTo>
                  <a:lnTo>
                    <a:pt x="80486" y="271272"/>
                  </a:lnTo>
                  <a:lnTo>
                    <a:pt x="79915" y="272224"/>
                  </a:lnTo>
                  <a:lnTo>
                    <a:pt x="79439" y="273368"/>
                  </a:lnTo>
                  <a:lnTo>
                    <a:pt x="79153" y="274701"/>
                  </a:lnTo>
                  <a:lnTo>
                    <a:pt x="78772" y="275939"/>
                  </a:lnTo>
                  <a:lnTo>
                    <a:pt x="78010" y="276606"/>
                  </a:lnTo>
                  <a:lnTo>
                    <a:pt x="78486" y="278606"/>
                  </a:lnTo>
                  <a:lnTo>
                    <a:pt x="77629" y="280988"/>
                  </a:lnTo>
                  <a:lnTo>
                    <a:pt x="75152" y="284893"/>
                  </a:lnTo>
                  <a:lnTo>
                    <a:pt x="74295" y="287084"/>
                  </a:lnTo>
                  <a:lnTo>
                    <a:pt x="73724" y="289751"/>
                  </a:lnTo>
                  <a:lnTo>
                    <a:pt x="73247" y="295180"/>
                  </a:lnTo>
                  <a:lnTo>
                    <a:pt x="73343" y="296609"/>
                  </a:lnTo>
                  <a:lnTo>
                    <a:pt x="74105" y="300704"/>
                  </a:lnTo>
                  <a:lnTo>
                    <a:pt x="74200" y="302038"/>
                  </a:lnTo>
                  <a:lnTo>
                    <a:pt x="74295" y="302705"/>
                  </a:lnTo>
                  <a:lnTo>
                    <a:pt x="74486" y="303276"/>
                  </a:lnTo>
                  <a:lnTo>
                    <a:pt x="74962" y="304228"/>
                  </a:lnTo>
                  <a:lnTo>
                    <a:pt x="75057" y="304800"/>
                  </a:lnTo>
                  <a:lnTo>
                    <a:pt x="75343" y="309753"/>
                  </a:lnTo>
                  <a:lnTo>
                    <a:pt x="75248" y="312611"/>
                  </a:lnTo>
                  <a:lnTo>
                    <a:pt x="74676" y="314706"/>
                  </a:lnTo>
                  <a:lnTo>
                    <a:pt x="74867" y="316516"/>
                  </a:lnTo>
                  <a:lnTo>
                    <a:pt x="73533" y="321564"/>
                  </a:lnTo>
                  <a:lnTo>
                    <a:pt x="72962" y="324803"/>
                  </a:lnTo>
                  <a:lnTo>
                    <a:pt x="72200" y="326993"/>
                  </a:lnTo>
                  <a:lnTo>
                    <a:pt x="72009" y="328136"/>
                  </a:lnTo>
                  <a:lnTo>
                    <a:pt x="72962" y="347186"/>
                  </a:lnTo>
                  <a:lnTo>
                    <a:pt x="74867" y="356044"/>
                  </a:lnTo>
                  <a:lnTo>
                    <a:pt x="75152" y="358997"/>
                  </a:lnTo>
                  <a:lnTo>
                    <a:pt x="75438" y="360331"/>
                  </a:lnTo>
                  <a:lnTo>
                    <a:pt x="76391" y="362998"/>
                  </a:lnTo>
                  <a:lnTo>
                    <a:pt x="76867" y="365665"/>
                  </a:lnTo>
                  <a:lnTo>
                    <a:pt x="77629" y="373952"/>
                  </a:lnTo>
                  <a:lnTo>
                    <a:pt x="77629" y="373952"/>
                  </a:lnTo>
                  <a:lnTo>
                    <a:pt x="92012" y="375190"/>
                  </a:lnTo>
                  <a:lnTo>
                    <a:pt x="93059" y="375094"/>
                  </a:lnTo>
                  <a:lnTo>
                    <a:pt x="94012" y="374714"/>
                  </a:lnTo>
                  <a:lnTo>
                    <a:pt x="94964" y="373761"/>
                  </a:lnTo>
                  <a:lnTo>
                    <a:pt x="95917" y="373094"/>
                  </a:lnTo>
                  <a:lnTo>
                    <a:pt x="97060" y="372999"/>
                  </a:lnTo>
                  <a:lnTo>
                    <a:pt x="98298" y="373190"/>
                  </a:lnTo>
                  <a:lnTo>
                    <a:pt x="99441" y="373190"/>
                  </a:lnTo>
                  <a:lnTo>
                    <a:pt x="101346" y="372523"/>
                  </a:lnTo>
                  <a:lnTo>
                    <a:pt x="110300" y="367379"/>
                  </a:lnTo>
                  <a:lnTo>
                    <a:pt x="111538" y="367189"/>
                  </a:lnTo>
                  <a:lnTo>
                    <a:pt x="114776" y="367856"/>
                  </a:lnTo>
                  <a:lnTo>
                    <a:pt x="115919" y="367856"/>
                  </a:lnTo>
                  <a:lnTo>
                    <a:pt x="116681" y="367474"/>
                  </a:lnTo>
                  <a:lnTo>
                    <a:pt x="118015" y="366046"/>
                  </a:lnTo>
                  <a:lnTo>
                    <a:pt x="119063" y="365665"/>
                  </a:lnTo>
                  <a:lnTo>
                    <a:pt x="119729" y="364998"/>
                  </a:lnTo>
                  <a:lnTo>
                    <a:pt x="122206" y="363379"/>
                  </a:lnTo>
                  <a:lnTo>
                    <a:pt x="123539" y="362236"/>
                  </a:lnTo>
                  <a:lnTo>
                    <a:pt x="123825" y="361760"/>
                  </a:lnTo>
                  <a:lnTo>
                    <a:pt x="124016" y="360712"/>
                  </a:lnTo>
                  <a:lnTo>
                    <a:pt x="124778" y="359093"/>
                  </a:lnTo>
                  <a:lnTo>
                    <a:pt x="124968" y="358140"/>
                  </a:lnTo>
                  <a:lnTo>
                    <a:pt x="125063" y="356521"/>
                  </a:lnTo>
                  <a:lnTo>
                    <a:pt x="124968" y="356044"/>
                  </a:lnTo>
                  <a:lnTo>
                    <a:pt x="124682" y="355568"/>
                  </a:lnTo>
                  <a:lnTo>
                    <a:pt x="124111" y="354997"/>
                  </a:lnTo>
                  <a:lnTo>
                    <a:pt x="123920" y="354616"/>
                  </a:lnTo>
                  <a:lnTo>
                    <a:pt x="123825" y="353187"/>
                  </a:lnTo>
                  <a:lnTo>
                    <a:pt x="124682" y="351092"/>
                  </a:lnTo>
                  <a:lnTo>
                    <a:pt x="124873" y="349758"/>
                  </a:lnTo>
                  <a:lnTo>
                    <a:pt x="125159" y="348710"/>
                  </a:lnTo>
                  <a:lnTo>
                    <a:pt x="125730" y="348044"/>
                  </a:lnTo>
                  <a:lnTo>
                    <a:pt x="127349" y="346329"/>
                  </a:lnTo>
                  <a:lnTo>
                    <a:pt x="135255" y="340900"/>
                  </a:lnTo>
                  <a:lnTo>
                    <a:pt x="137732" y="338138"/>
                  </a:lnTo>
                  <a:lnTo>
                    <a:pt x="138113" y="337471"/>
                  </a:lnTo>
                  <a:lnTo>
                    <a:pt x="138398" y="336518"/>
                  </a:lnTo>
                  <a:lnTo>
                    <a:pt x="139065" y="336137"/>
                  </a:lnTo>
                  <a:lnTo>
                    <a:pt x="139827" y="336042"/>
                  </a:lnTo>
                  <a:lnTo>
                    <a:pt x="140399" y="335852"/>
                  </a:lnTo>
                  <a:lnTo>
                    <a:pt x="140780" y="335375"/>
                  </a:lnTo>
                  <a:lnTo>
                    <a:pt x="141351" y="334137"/>
                  </a:lnTo>
                  <a:lnTo>
                    <a:pt x="141827" y="333661"/>
                  </a:lnTo>
                  <a:lnTo>
                    <a:pt x="142875" y="333280"/>
                  </a:lnTo>
                  <a:lnTo>
                    <a:pt x="145923" y="332708"/>
                  </a:lnTo>
                  <a:lnTo>
                    <a:pt x="146590" y="332423"/>
                  </a:lnTo>
                  <a:lnTo>
                    <a:pt x="147066" y="331375"/>
                  </a:lnTo>
                  <a:lnTo>
                    <a:pt x="148209" y="330708"/>
                  </a:lnTo>
                  <a:lnTo>
                    <a:pt x="150590" y="329851"/>
                  </a:lnTo>
                  <a:lnTo>
                    <a:pt x="151162" y="329756"/>
                  </a:lnTo>
                  <a:lnTo>
                    <a:pt x="152210" y="328898"/>
                  </a:lnTo>
                  <a:lnTo>
                    <a:pt x="153257" y="328327"/>
                  </a:lnTo>
                  <a:lnTo>
                    <a:pt x="157163" y="325279"/>
                  </a:lnTo>
                  <a:lnTo>
                    <a:pt x="158401" y="324803"/>
                  </a:lnTo>
                  <a:lnTo>
                    <a:pt x="161735" y="324612"/>
                  </a:lnTo>
                  <a:lnTo>
                    <a:pt x="172117" y="322421"/>
                  </a:lnTo>
                  <a:lnTo>
                    <a:pt x="173641" y="322421"/>
                  </a:lnTo>
                  <a:lnTo>
                    <a:pt x="176879" y="323183"/>
                  </a:lnTo>
                  <a:lnTo>
                    <a:pt x="178975" y="324422"/>
                  </a:lnTo>
                  <a:lnTo>
                    <a:pt x="179737" y="324707"/>
                  </a:lnTo>
                  <a:lnTo>
                    <a:pt x="182404" y="324707"/>
                  </a:lnTo>
                  <a:lnTo>
                    <a:pt x="183261" y="324993"/>
                  </a:lnTo>
                  <a:lnTo>
                    <a:pt x="184690" y="325755"/>
                  </a:lnTo>
                  <a:lnTo>
                    <a:pt x="185452" y="325945"/>
                  </a:lnTo>
                  <a:lnTo>
                    <a:pt x="186309" y="325945"/>
                  </a:lnTo>
                  <a:lnTo>
                    <a:pt x="193834" y="324612"/>
                  </a:lnTo>
                  <a:lnTo>
                    <a:pt x="195929" y="324898"/>
                  </a:lnTo>
                  <a:lnTo>
                    <a:pt x="196215" y="324993"/>
                  </a:lnTo>
                  <a:lnTo>
                    <a:pt x="197834" y="325660"/>
                  </a:lnTo>
                  <a:lnTo>
                    <a:pt x="198692" y="325755"/>
                  </a:lnTo>
                  <a:lnTo>
                    <a:pt x="203168" y="324993"/>
                  </a:lnTo>
                  <a:lnTo>
                    <a:pt x="204026" y="324422"/>
                  </a:lnTo>
                  <a:lnTo>
                    <a:pt x="204597" y="323374"/>
                  </a:lnTo>
                  <a:lnTo>
                    <a:pt x="204788" y="322136"/>
                  </a:lnTo>
                  <a:lnTo>
                    <a:pt x="204502" y="320993"/>
                  </a:lnTo>
                  <a:lnTo>
                    <a:pt x="203073" y="319373"/>
                  </a:lnTo>
                  <a:lnTo>
                    <a:pt x="203454" y="318421"/>
                  </a:lnTo>
                  <a:lnTo>
                    <a:pt x="206788" y="315373"/>
                  </a:lnTo>
                  <a:lnTo>
                    <a:pt x="208598" y="314135"/>
                  </a:lnTo>
                  <a:lnTo>
                    <a:pt x="210503" y="313373"/>
                  </a:lnTo>
                  <a:lnTo>
                    <a:pt x="215360" y="313182"/>
                  </a:lnTo>
                  <a:lnTo>
                    <a:pt x="216218" y="313373"/>
                  </a:lnTo>
                  <a:lnTo>
                    <a:pt x="216980" y="313849"/>
                  </a:lnTo>
                  <a:lnTo>
                    <a:pt x="217646" y="314420"/>
                  </a:lnTo>
                  <a:lnTo>
                    <a:pt x="218313" y="314706"/>
                  </a:lnTo>
                  <a:lnTo>
                    <a:pt x="219170" y="314515"/>
                  </a:lnTo>
                  <a:lnTo>
                    <a:pt x="223361" y="312706"/>
                  </a:lnTo>
                  <a:lnTo>
                    <a:pt x="225838" y="312325"/>
                  </a:lnTo>
                  <a:lnTo>
                    <a:pt x="226314" y="312420"/>
                  </a:lnTo>
                  <a:lnTo>
                    <a:pt x="228410" y="314135"/>
                  </a:lnTo>
                  <a:lnTo>
                    <a:pt x="230219" y="315182"/>
                  </a:lnTo>
                  <a:lnTo>
                    <a:pt x="231077" y="315468"/>
                  </a:lnTo>
                  <a:lnTo>
                    <a:pt x="238982" y="316992"/>
                  </a:lnTo>
                  <a:lnTo>
                    <a:pt x="241078" y="317849"/>
                  </a:lnTo>
                  <a:lnTo>
                    <a:pt x="242126" y="318040"/>
                  </a:lnTo>
                  <a:lnTo>
                    <a:pt x="243078" y="317468"/>
                  </a:lnTo>
                  <a:lnTo>
                    <a:pt x="243840" y="316802"/>
                  </a:lnTo>
                  <a:lnTo>
                    <a:pt x="245555" y="315659"/>
                  </a:lnTo>
                  <a:lnTo>
                    <a:pt x="246221" y="314992"/>
                  </a:lnTo>
                  <a:lnTo>
                    <a:pt x="247269" y="313182"/>
                  </a:lnTo>
                  <a:lnTo>
                    <a:pt x="247460" y="312992"/>
                  </a:lnTo>
                  <a:lnTo>
                    <a:pt x="247936" y="312515"/>
                  </a:lnTo>
                  <a:lnTo>
                    <a:pt x="248888" y="312039"/>
                  </a:lnTo>
                  <a:lnTo>
                    <a:pt x="249460" y="311944"/>
                  </a:lnTo>
                  <a:lnTo>
                    <a:pt x="250031" y="312039"/>
                  </a:lnTo>
                  <a:lnTo>
                    <a:pt x="251174" y="312420"/>
                  </a:lnTo>
                  <a:lnTo>
                    <a:pt x="251746" y="312801"/>
                  </a:lnTo>
                  <a:lnTo>
                    <a:pt x="251936" y="313277"/>
                  </a:lnTo>
                  <a:lnTo>
                    <a:pt x="251936" y="313753"/>
                  </a:lnTo>
                  <a:lnTo>
                    <a:pt x="252127" y="314325"/>
                  </a:lnTo>
                  <a:lnTo>
                    <a:pt x="253365" y="316420"/>
                  </a:lnTo>
                  <a:lnTo>
                    <a:pt x="254318" y="318707"/>
                  </a:lnTo>
                  <a:lnTo>
                    <a:pt x="254889" y="319659"/>
                  </a:lnTo>
                  <a:lnTo>
                    <a:pt x="256604" y="321564"/>
                  </a:lnTo>
                  <a:lnTo>
                    <a:pt x="257175" y="323564"/>
                  </a:lnTo>
                  <a:lnTo>
                    <a:pt x="258318" y="325184"/>
                  </a:lnTo>
                  <a:lnTo>
                    <a:pt x="258604" y="326327"/>
                  </a:lnTo>
                  <a:lnTo>
                    <a:pt x="258509" y="327469"/>
                  </a:lnTo>
                  <a:lnTo>
                    <a:pt x="257461" y="330994"/>
                  </a:lnTo>
                  <a:lnTo>
                    <a:pt x="258794" y="332803"/>
                  </a:lnTo>
                  <a:lnTo>
                    <a:pt x="266414" y="335852"/>
                  </a:lnTo>
                  <a:lnTo>
                    <a:pt x="267272" y="335756"/>
                  </a:lnTo>
                  <a:lnTo>
                    <a:pt x="268129" y="335470"/>
                  </a:lnTo>
                  <a:lnTo>
                    <a:pt x="268986" y="335280"/>
                  </a:lnTo>
                  <a:lnTo>
                    <a:pt x="269843" y="335375"/>
                  </a:lnTo>
                  <a:lnTo>
                    <a:pt x="272510" y="336137"/>
                  </a:lnTo>
                  <a:lnTo>
                    <a:pt x="275082" y="336042"/>
                  </a:lnTo>
                  <a:lnTo>
                    <a:pt x="275844" y="335852"/>
                  </a:lnTo>
                  <a:lnTo>
                    <a:pt x="276606" y="335852"/>
                  </a:lnTo>
                  <a:lnTo>
                    <a:pt x="277273" y="336328"/>
                  </a:lnTo>
                  <a:lnTo>
                    <a:pt x="277940" y="336899"/>
                  </a:lnTo>
                  <a:lnTo>
                    <a:pt x="278606" y="337376"/>
                  </a:lnTo>
                  <a:lnTo>
                    <a:pt x="278892" y="337376"/>
                  </a:lnTo>
                  <a:lnTo>
                    <a:pt x="279083" y="337376"/>
                  </a:lnTo>
                  <a:lnTo>
                    <a:pt x="279940" y="337185"/>
                  </a:lnTo>
                  <a:lnTo>
                    <a:pt x="280416" y="337280"/>
                  </a:lnTo>
                  <a:lnTo>
                    <a:pt x="280797" y="337661"/>
                  </a:lnTo>
                  <a:lnTo>
                    <a:pt x="281273" y="338614"/>
                  </a:lnTo>
                  <a:lnTo>
                    <a:pt x="281559" y="338995"/>
                  </a:lnTo>
                  <a:lnTo>
                    <a:pt x="282321" y="339281"/>
                  </a:lnTo>
                  <a:lnTo>
                    <a:pt x="283178" y="339185"/>
                  </a:lnTo>
                  <a:lnTo>
                    <a:pt x="284036" y="338995"/>
                  </a:lnTo>
                  <a:lnTo>
                    <a:pt x="284893" y="338899"/>
                  </a:lnTo>
                  <a:lnTo>
                    <a:pt x="286703" y="339376"/>
                  </a:lnTo>
                  <a:lnTo>
                    <a:pt x="294989" y="343376"/>
                  </a:lnTo>
                  <a:lnTo>
                    <a:pt x="298418" y="344234"/>
                  </a:lnTo>
                  <a:lnTo>
                    <a:pt x="300228" y="344424"/>
                  </a:lnTo>
                  <a:lnTo>
                    <a:pt x="301085" y="344615"/>
                  </a:lnTo>
                  <a:lnTo>
                    <a:pt x="301943" y="345091"/>
                  </a:lnTo>
                  <a:lnTo>
                    <a:pt x="302323" y="345567"/>
                  </a:lnTo>
                  <a:lnTo>
                    <a:pt x="302323" y="346043"/>
                  </a:lnTo>
                  <a:lnTo>
                    <a:pt x="302228" y="346519"/>
                  </a:lnTo>
                  <a:lnTo>
                    <a:pt x="302228" y="346996"/>
                  </a:lnTo>
                  <a:lnTo>
                    <a:pt x="303086" y="348520"/>
                  </a:lnTo>
                  <a:lnTo>
                    <a:pt x="303276" y="348996"/>
                  </a:lnTo>
                  <a:lnTo>
                    <a:pt x="303371" y="350234"/>
                  </a:lnTo>
                  <a:lnTo>
                    <a:pt x="303371" y="351187"/>
                  </a:lnTo>
                  <a:lnTo>
                    <a:pt x="303657" y="351949"/>
                  </a:lnTo>
                  <a:lnTo>
                    <a:pt x="304514" y="352711"/>
                  </a:lnTo>
                  <a:lnTo>
                    <a:pt x="305372" y="353092"/>
                  </a:lnTo>
                  <a:lnTo>
                    <a:pt x="309467" y="353663"/>
                  </a:lnTo>
                  <a:lnTo>
                    <a:pt x="310134" y="353949"/>
                  </a:lnTo>
                  <a:lnTo>
                    <a:pt x="311563" y="354902"/>
                  </a:lnTo>
                  <a:lnTo>
                    <a:pt x="312325" y="355092"/>
                  </a:lnTo>
                  <a:lnTo>
                    <a:pt x="317087" y="354616"/>
                  </a:lnTo>
                  <a:lnTo>
                    <a:pt x="318040" y="354140"/>
                  </a:lnTo>
                  <a:lnTo>
                    <a:pt x="318707" y="352997"/>
                  </a:lnTo>
                  <a:lnTo>
                    <a:pt x="319183" y="351853"/>
                  </a:lnTo>
                  <a:lnTo>
                    <a:pt x="319850" y="350901"/>
                  </a:lnTo>
                  <a:lnTo>
                    <a:pt x="320707" y="350330"/>
                  </a:lnTo>
                  <a:lnTo>
                    <a:pt x="321755" y="350234"/>
                  </a:lnTo>
                  <a:lnTo>
                    <a:pt x="322612" y="350711"/>
                  </a:lnTo>
                  <a:lnTo>
                    <a:pt x="325279" y="353092"/>
                  </a:lnTo>
                  <a:lnTo>
                    <a:pt x="327565" y="354044"/>
                  </a:lnTo>
                  <a:lnTo>
                    <a:pt x="328803" y="354235"/>
                  </a:lnTo>
                  <a:lnTo>
                    <a:pt x="329946" y="354140"/>
                  </a:lnTo>
                  <a:lnTo>
                    <a:pt x="330422" y="353854"/>
                  </a:lnTo>
                  <a:lnTo>
                    <a:pt x="330803" y="353473"/>
                  </a:lnTo>
                  <a:lnTo>
                    <a:pt x="331184" y="353187"/>
                  </a:lnTo>
                  <a:lnTo>
                    <a:pt x="331756" y="353187"/>
                  </a:lnTo>
                  <a:lnTo>
                    <a:pt x="332899" y="353378"/>
                  </a:lnTo>
                  <a:lnTo>
                    <a:pt x="333470" y="353378"/>
                  </a:lnTo>
                  <a:lnTo>
                    <a:pt x="334042" y="353187"/>
                  </a:lnTo>
                  <a:lnTo>
                    <a:pt x="334709" y="352330"/>
                  </a:lnTo>
                  <a:lnTo>
                    <a:pt x="334804" y="351377"/>
                  </a:lnTo>
                  <a:lnTo>
                    <a:pt x="335090" y="350901"/>
                  </a:lnTo>
                  <a:lnTo>
                    <a:pt x="338233" y="352615"/>
                  </a:lnTo>
                  <a:lnTo>
                    <a:pt x="342329" y="353568"/>
                  </a:lnTo>
                  <a:lnTo>
                    <a:pt x="344424" y="354520"/>
                  </a:lnTo>
                  <a:lnTo>
                    <a:pt x="345186" y="355092"/>
                  </a:lnTo>
                  <a:lnTo>
                    <a:pt x="345853" y="355282"/>
                  </a:lnTo>
                  <a:lnTo>
                    <a:pt x="347377" y="355473"/>
                  </a:lnTo>
                  <a:lnTo>
                    <a:pt x="347948" y="355759"/>
                  </a:lnTo>
                  <a:lnTo>
                    <a:pt x="349663" y="357569"/>
                  </a:lnTo>
                  <a:lnTo>
                    <a:pt x="356711" y="362617"/>
                  </a:lnTo>
                  <a:lnTo>
                    <a:pt x="357854" y="362712"/>
                  </a:lnTo>
                  <a:lnTo>
                    <a:pt x="360807" y="361378"/>
                  </a:lnTo>
                  <a:lnTo>
                    <a:pt x="362045" y="361664"/>
                  </a:lnTo>
                  <a:lnTo>
                    <a:pt x="363093" y="362712"/>
                  </a:lnTo>
                  <a:lnTo>
                    <a:pt x="364141" y="364141"/>
                  </a:lnTo>
                  <a:lnTo>
                    <a:pt x="364427" y="364998"/>
                  </a:lnTo>
                  <a:lnTo>
                    <a:pt x="364236" y="366427"/>
                  </a:lnTo>
                  <a:lnTo>
                    <a:pt x="364522" y="367189"/>
                  </a:lnTo>
                  <a:lnTo>
                    <a:pt x="364712" y="367760"/>
                  </a:lnTo>
                  <a:lnTo>
                    <a:pt x="364522" y="368332"/>
                  </a:lnTo>
                  <a:lnTo>
                    <a:pt x="364236" y="368998"/>
                  </a:lnTo>
                  <a:lnTo>
                    <a:pt x="364046" y="369761"/>
                  </a:lnTo>
                  <a:lnTo>
                    <a:pt x="364141" y="371189"/>
                  </a:lnTo>
                  <a:lnTo>
                    <a:pt x="365189" y="375761"/>
                  </a:lnTo>
                  <a:lnTo>
                    <a:pt x="365760" y="376714"/>
                  </a:lnTo>
                  <a:lnTo>
                    <a:pt x="369094" y="379476"/>
                  </a:lnTo>
                  <a:lnTo>
                    <a:pt x="370046" y="380619"/>
                  </a:lnTo>
                  <a:lnTo>
                    <a:pt x="370332" y="381095"/>
                  </a:lnTo>
                  <a:lnTo>
                    <a:pt x="370237" y="381381"/>
                  </a:lnTo>
                  <a:lnTo>
                    <a:pt x="370046" y="381572"/>
                  </a:lnTo>
                  <a:lnTo>
                    <a:pt x="369951" y="381762"/>
                  </a:lnTo>
                  <a:lnTo>
                    <a:pt x="369856" y="382238"/>
                  </a:lnTo>
                  <a:lnTo>
                    <a:pt x="369665" y="382810"/>
                  </a:lnTo>
                  <a:lnTo>
                    <a:pt x="369856" y="383286"/>
                  </a:lnTo>
                  <a:lnTo>
                    <a:pt x="370713" y="383477"/>
                  </a:lnTo>
                  <a:lnTo>
                    <a:pt x="371094" y="383857"/>
                  </a:lnTo>
                  <a:lnTo>
                    <a:pt x="371475" y="384239"/>
                  </a:lnTo>
                  <a:lnTo>
                    <a:pt x="371951" y="384429"/>
                  </a:lnTo>
                  <a:lnTo>
                    <a:pt x="372428" y="384429"/>
                  </a:lnTo>
                  <a:lnTo>
                    <a:pt x="374142" y="383762"/>
                  </a:lnTo>
                  <a:lnTo>
                    <a:pt x="374904" y="383857"/>
                  </a:lnTo>
                  <a:lnTo>
                    <a:pt x="375761" y="384810"/>
                  </a:lnTo>
                  <a:lnTo>
                    <a:pt x="376142" y="385858"/>
                  </a:lnTo>
                  <a:lnTo>
                    <a:pt x="376428" y="387096"/>
                  </a:lnTo>
                  <a:lnTo>
                    <a:pt x="376809" y="388144"/>
                  </a:lnTo>
                  <a:lnTo>
                    <a:pt x="377476" y="388715"/>
                  </a:lnTo>
                  <a:lnTo>
                    <a:pt x="377952" y="388620"/>
                  </a:lnTo>
                  <a:lnTo>
                    <a:pt x="378333" y="388239"/>
                  </a:lnTo>
                  <a:lnTo>
                    <a:pt x="378905" y="387286"/>
                  </a:lnTo>
                  <a:lnTo>
                    <a:pt x="379381" y="387001"/>
                  </a:lnTo>
                  <a:lnTo>
                    <a:pt x="379952" y="387001"/>
                  </a:lnTo>
                  <a:lnTo>
                    <a:pt x="387572" y="389477"/>
                  </a:lnTo>
                  <a:lnTo>
                    <a:pt x="391001" y="392430"/>
                  </a:lnTo>
                  <a:lnTo>
                    <a:pt x="392906" y="393573"/>
                  </a:lnTo>
                  <a:lnTo>
                    <a:pt x="397193" y="394335"/>
                  </a:lnTo>
                  <a:lnTo>
                    <a:pt x="399193" y="395192"/>
                  </a:lnTo>
                  <a:lnTo>
                    <a:pt x="400717" y="397288"/>
                  </a:lnTo>
                  <a:lnTo>
                    <a:pt x="402717" y="401479"/>
                  </a:lnTo>
                  <a:lnTo>
                    <a:pt x="405194" y="405194"/>
                  </a:lnTo>
                  <a:lnTo>
                    <a:pt x="410813" y="411956"/>
                  </a:lnTo>
                  <a:lnTo>
                    <a:pt x="411956" y="413766"/>
                  </a:lnTo>
                  <a:lnTo>
                    <a:pt x="413480" y="417767"/>
                  </a:lnTo>
                  <a:lnTo>
                    <a:pt x="414528" y="419672"/>
                  </a:lnTo>
                  <a:lnTo>
                    <a:pt x="416243" y="420624"/>
                  </a:lnTo>
                  <a:lnTo>
                    <a:pt x="424625" y="420434"/>
                  </a:lnTo>
                  <a:lnTo>
                    <a:pt x="431959" y="420338"/>
                  </a:lnTo>
                  <a:lnTo>
                    <a:pt x="443198" y="420148"/>
                  </a:lnTo>
                  <a:lnTo>
                    <a:pt x="449485" y="420053"/>
                  </a:lnTo>
                  <a:lnTo>
                    <a:pt x="454914" y="419957"/>
                  </a:lnTo>
                  <a:lnTo>
                    <a:pt x="457486" y="420434"/>
                  </a:lnTo>
                  <a:lnTo>
                    <a:pt x="459677" y="420719"/>
                  </a:lnTo>
                  <a:lnTo>
                    <a:pt x="460058" y="422910"/>
                  </a:lnTo>
                  <a:lnTo>
                    <a:pt x="460534" y="423958"/>
                  </a:lnTo>
                  <a:lnTo>
                    <a:pt x="460724" y="424529"/>
                  </a:lnTo>
                  <a:lnTo>
                    <a:pt x="460820" y="425386"/>
                  </a:lnTo>
                  <a:lnTo>
                    <a:pt x="460724" y="426148"/>
                  </a:lnTo>
                  <a:lnTo>
                    <a:pt x="460534" y="426911"/>
                  </a:lnTo>
                  <a:lnTo>
                    <a:pt x="460248" y="427577"/>
                  </a:lnTo>
                  <a:lnTo>
                    <a:pt x="459962" y="428053"/>
                  </a:lnTo>
                  <a:lnTo>
                    <a:pt x="459772" y="428720"/>
                  </a:lnTo>
                  <a:lnTo>
                    <a:pt x="459867" y="429482"/>
                  </a:lnTo>
                  <a:lnTo>
                    <a:pt x="460153" y="430435"/>
                  </a:lnTo>
                  <a:lnTo>
                    <a:pt x="459010" y="435673"/>
                  </a:lnTo>
                  <a:lnTo>
                    <a:pt x="458724" y="438912"/>
                  </a:lnTo>
                  <a:lnTo>
                    <a:pt x="459486" y="440817"/>
                  </a:lnTo>
                  <a:lnTo>
                    <a:pt x="459296" y="441103"/>
                  </a:lnTo>
                  <a:lnTo>
                    <a:pt x="459200" y="441293"/>
                  </a:lnTo>
                  <a:lnTo>
                    <a:pt x="459010" y="441769"/>
                  </a:lnTo>
                  <a:lnTo>
                    <a:pt x="459486" y="441960"/>
                  </a:lnTo>
                  <a:lnTo>
                    <a:pt x="459867" y="442341"/>
                  </a:lnTo>
                  <a:lnTo>
                    <a:pt x="460153" y="442722"/>
                  </a:lnTo>
                  <a:lnTo>
                    <a:pt x="460343" y="443103"/>
                  </a:lnTo>
                  <a:lnTo>
                    <a:pt x="460534" y="443770"/>
                  </a:lnTo>
                  <a:lnTo>
                    <a:pt x="460629" y="444436"/>
                  </a:lnTo>
                  <a:lnTo>
                    <a:pt x="460629" y="445961"/>
                  </a:lnTo>
                  <a:lnTo>
                    <a:pt x="460820" y="446627"/>
                  </a:lnTo>
                  <a:lnTo>
                    <a:pt x="461582" y="447865"/>
                  </a:lnTo>
                  <a:lnTo>
                    <a:pt x="462344" y="451866"/>
                  </a:lnTo>
                  <a:lnTo>
                    <a:pt x="462439" y="453866"/>
                  </a:lnTo>
                  <a:lnTo>
                    <a:pt x="462534" y="454247"/>
                  </a:lnTo>
                  <a:lnTo>
                    <a:pt x="462439" y="454628"/>
                  </a:lnTo>
                  <a:lnTo>
                    <a:pt x="461867" y="455390"/>
                  </a:lnTo>
                  <a:lnTo>
                    <a:pt x="461582" y="455867"/>
                  </a:lnTo>
                  <a:lnTo>
                    <a:pt x="461391" y="456438"/>
                  </a:lnTo>
                  <a:lnTo>
                    <a:pt x="461296" y="457105"/>
                  </a:lnTo>
                  <a:lnTo>
                    <a:pt x="461296" y="457676"/>
                  </a:lnTo>
                  <a:lnTo>
                    <a:pt x="461105" y="458343"/>
                  </a:lnTo>
                  <a:lnTo>
                    <a:pt x="460629" y="458629"/>
                  </a:lnTo>
                  <a:lnTo>
                    <a:pt x="460153" y="458819"/>
                  </a:lnTo>
                  <a:lnTo>
                    <a:pt x="459867" y="459105"/>
                  </a:lnTo>
                  <a:lnTo>
                    <a:pt x="459677" y="459867"/>
                  </a:lnTo>
                  <a:lnTo>
                    <a:pt x="459867" y="461201"/>
                  </a:lnTo>
                  <a:lnTo>
                    <a:pt x="459867" y="461772"/>
                  </a:lnTo>
                  <a:lnTo>
                    <a:pt x="459200" y="462439"/>
                  </a:lnTo>
                  <a:lnTo>
                    <a:pt x="458153" y="463296"/>
                  </a:lnTo>
                  <a:lnTo>
                    <a:pt x="457581" y="464058"/>
                  </a:lnTo>
                  <a:lnTo>
                    <a:pt x="458343" y="464344"/>
                  </a:lnTo>
                  <a:lnTo>
                    <a:pt x="459677" y="464534"/>
                  </a:lnTo>
                  <a:lnTo>
                    <a:pt x="460724" y="465106"/>
                  </a:lnTo>
                  <a:lnTo>
                    <a:pt x="461677" y="465963"/>
                  </a:lnTo>
                  <a:lnTo>
                    <a:pt x="462534" y="467011"/>
                  </a:lnTo>
                  <a:lnTo>
                    <a:pt x="463106" y="467868"/>
                  </a:lnTo>
                  <a:lnTo>
                    <a:pt x="463582" y="468916"/>
                  </a:lnTo>
                  <a:lnTo>
                    <a:pt x="463868" y="470059"/>
                  </a:lnTo>
                  <a:lnTo>
                    <a:pt x="464153" y="472345"/>
                  </a:lnTo>
                  <a:lnTo>
                    <a:pt x="464344" y="473297"/>
                  </a:lnTo>
                  <a:lnTo>
                    <a:pt x="464344" y="474345"/>
                  </a:lnTo>
                  <a:lnTo>
                    <a:pt x="463963" y="475774"/>
                  </a:lnTo>
                  <a:lnTo>
                    <a:pt x="464344" y="476250"/>
                  </a:lnTo>
                  <a:lnTo>
                    <a:pt x="464344" y="476917"/>
                  </a:lnTo>
                  <a:lnTo>
                    <a:pt x="463963" y="478441"/>
                  </a:lnTo>
                  <a:lnTo>
                    <a:pt x="463963" y="478822"/>
                  </a:lnTo>
                  <a:lnTo>
                    <a:pt x="463963" y="479965"/>
                  </a:lnTo>
                  <a:lnTo>
                    <a:pt x="463772" y="480441"/>
                  </a:lnTo>
                  <a:lnTo>
                    <a:pt x="463010" y="481108"/>
                  </a:lnTo>
                  <a:lnTo>
                    <a:pt x="462820" y="481489"/>
                  </a:lnTo>
                  <a:lnTo>
                    <a:pt x="462915" y="483203"/>
                  </a:lnTo>
                  <a:lnTo>
                    <a:pt x="463677" y="484632"/>
                  </a:lnTo>
                  <a:lnTo>
                    <a:pt x="464915" y="486632"/>
                  </a:lnTo>
                  <a:lnTo>
                    <a:pt x="465677" y="486347"/>
                  </a:lnTo>
                  <a:lnTo>
                    <a:pt x="468440" y="485775"/>
                  </a:lnTo>
                  <a:lnTo>
                    <a:pt x="468916" y="485775"/>
                  </a:lnTo>
                  <a:lnTo>
                    <a:pt x="469297" y="485965"/>
                  </a:lnTo>
                  <a:lnTo>
                    <a:pt x="469773" y="486442"/>
                  </a:lnTo>
                  <a:lnTo>
                    <a:pt x="469773" y="486632"/>
                  </a:lnTo>
                  <a:lnTo>
                    <a:pt x="469297" y="487394"/>
                  </a:lnTo>
                  <a:lnTo>
                    <a:pt x="469964" y="487966"/>
                  </a:lnTo>
                  <a:lnTo>
                    <a:pt x="470059" y="487966"/>
                  </a:lnTo>
                  <a:lnTo>
                    <a:pt x="470154" y="487966"/>
                  </a:lnTo>
                  <a:lnTo>
                    <a:pt x="471011" y="488728"/>
                  </a:lnTo>
                  <a:lnTo>
                    <a:pt x="471011" y="489014"/>
                  </a:lnTo>
                  <a:lnTo>
                    <a:pt x="470821" y="489680"/>
                  </a:lnTo>
                  <a:lnTo>
                    <a:pt x="470821" y="489966"/>
                  </a:lnTo>
                  <a:lnTo>
                    <a:pt x="471202" y="490442"/>
                  </a:lnTo>
                  <a:lnTo>
                    <a:pt x="471488" y="490823"/>
                  </a:lnTo>
                  <a:lnTo>
                    <a:pt x="471869" y="491109"/>
                  </a:lnTo>
                  <a:lnTo>
                    <a:pt x="472440" y="491204"/>
                  </a:lnTo>
                  <a:lnTo>
                    <a:pt x="472821" y="491395"/>
                  </a:lnTo>
                  <a:lnTo>
                    <a:pt x="473297" y="491585"/>
                  </a:lnTo>
                  <a:lnTo>
                    <a:pt x="476726" y="494728"/>
                  </a:lnTo>
                  <a:lnTo>
                    <a:pt x="479108" y="497395"/>
                  </a:lnTo>
                  <a:lnTo>
                    <a:pt x="482632" y="498824"/>
                  </a:lnTo>
                  <a:lnTo>
                    <a:pt x="489775" y="499872"/>
                  </a:lnTo>
                  <a:lnTo>
                    <a:pt x="492919" y="499586"/>
                  </a:lnTo>
                  <a:lnTo>
                    <a:pt x="499300" y="497395"/>
                  </a:lnTo>
                  <a:lnTo>
                    <a:pt x="502348" y="497491"/>
                  </a:lnTo>
                  <a:lnTo>
                    <a:pt x="503873" y="498253"/>
                  </a:lnTo>
                  <a:lnTo>
                    <a:pt x="505301" y="499205"/>
                  </a:lnTo>
                  <a:lnTo>
                    <a:pt x="510731" y="504539"/>
                  </a:lnTo>
                  <a:lnTo>
                    <a:pt x="512159" y="505492"/>
                  </a:lnTo>
                  <a:lnTo>
                    <a:pt x="515017" y="506730"/>
                  </a:lnTo>
                  <a:lnTo>
                    <a:pt x="515779" y="507492"/>
                  </a:lnTo>
                  <a:lnTo>
                    <a:pt x="516350" y="508540"/>
                  </a:lnTo>
                  <a:lnTo>
                    <a:pt x="516731" y="509683"/>
                  </a:lnTo>
                  <a:lnTo>
                    <a:pt x="516827" y="510826"/>
                  </a:lnTo>
                  <a:lnTo>
                    <a:pt x="516731" y="513398"/>
                  </a:lnTo>
                  <a:lnTo>
                    <a:pt x="517017" y="514350"/>
                  </a:lnTo>
                  <a:lnTo>
                    <a:pt x="517970" y="516636"/>
                  </a:lnTo>
                  <a:lnTo>
                    <a:pt x="518541" y="517303"/>
                  </a:lnTo>
                  <a:lnTo>
                    <a:pt x="519398" y="516827"/>
                  </a:lnTo>
                  <a:lnTo>
                    <a:pt x="524542" y="509873"/>
                  </a:lnTo>
                  <a:lnTo>
                    <a:pt x="526256" y="508254"/>
                  </a:lnTo>
                  <a:lnTo>
                    <a:pt x="527685" y="508159"/>
                  </a:lnTo>
                  <a:lnTo>
                    <a:pt x="531114" y="511397"/>
                  </a:lnTo>
                  <a:lnTo>
                    <a:pt x="531686" y="511683"/>
                  </a:lnTo>
                  <a:lnTo>
                    <a:pt x="532257" y="511683"/>
                  </a:lnTo>
                  <a:lnTo>
                    <a:pt x="532733" y="511493"/>
                  </a:lnTo>
                  <a:lnTo>
                    <a:pt x="533305" y="511493"/>
                  </a:lnTo>
                  <a:lnTo>
                    <a:pt x="534829" y="512159"/>
                  </a:lnTo>
                  <a:lnTo>
                    <a:pt x="535305" y="512255"/>
                  </a:lnTo>
                  <a:lnTo>
                    <a:pt x="536162" y="512064"/>
                  </a:lnTo>
                  <a:lnTo>
                    <a:pt x="539972" y="510445"/>
                  </a:lnTo>
                  <a:lnTo>
                    <a:pt x="540734" y="509969"/>
                  </a:lnTo>
                  <a:lnTo>
                    <a:pt x="541401" y="509302"/>
                  </a:lnTo>
                  <a:lnTo>
                    <a:pt x="542068" y="508349"/>
                  </a:lnTo>
                  <a:lnTo>
                    <a:pt x="543401" y="506920"/>
                  </a:lnTo>
                  <a:lnTo>
                    <a:pt x="546735" y="505301"/>
                  </a:lnTo>
                  <a:lnTo>
                    <a:pt x="546926" y="505206"/>
                  </a:lnTo>
                  <a:lnTo>
                    <a:pt x="551688" y="501396"/>
                  </a:lnTo>
                  <a:lnTo>
                    <a:pt x="555212" y="499682"/>
                  </a:lnTo>
                  <a:lnTo>
                    <a:pt x="556260" y="499396"/>
                  </a:lnTo>
                  <a:lnTo>
                    <a:pt x="558451" y="499205"/>
                  </a:lnTo>
                  <a:lnTo>
                    <a:pt x="559499" y="498919"/>
                  </a:lnTo>
                  <a:lnTo>
                    <a:pt x="560165" y="498157"/>
                  </a:lnTo>
                  <a:lnTo>
                    <a:pt x="560451" y="496919"/>
                  </a:lnTo>
                  <a:lnTo>
                    <a:pt x="560642" y="494443"/>
                  </a:lnTo>
                  <a:lnTo>
                    <a:pt x="561213" y="492443"/>
                  </a:lnTo>
                  <a:lnTo>
                    <a:pt x="561023" y="491776"/>
                  </a:lnTo>
                  <a:lnTo>
                    <a:pt x="560165" y="491014"/>
                  </a:lnTo>
                  <a:lnTo>
                    <a:pt x="559975" y="490252"/>
                  </a:lnTo>
                  <a:lnTo>
                    <a:pt x="559880" y="486918"/>
                  </a:lnTo>
                  <a:lnTo>
                    <a:pt x="559975" y="485965"/>
                  </a:lnTo>
                  <a:lnTo>
                    <a:pt x="561404" y="484632"/>
                  </a:lnTo>
                  <a:lnTo>
                    <a:pt x="565404" y="483298"/>
                  </a:lnTo>
                  <a:lnTo>
                    <a:pt x="566833" y="482251"/>
                  </a:lnTo>
                  <a:lnTo>
                    <a:pt x="567119" y="481679"/>
                  </a:lnTo>
                  <a:lnTo>
                    <a:pt x="567119" y="481203"/>
                  </a:lnTo>
                  <a:lnTo>
                    <a:pt x="566833" y="480822"/>
                  </a:lnTo>
                  <a:lnTo>
                    <a:pt x="565499" y="480346"/>
                  </a:lnTo>
                  <a:lnTo>
                    <a:pt x="565118" y="480060"/>
                  </a:lnTo>
                  <a:lnTo>
                    <a:pt x="564356" y="479107"/>
                  </a:lnTo>
                  <a:lnTo>
                    <a:pt x="561689" y="476631"/>
                  </a:lnTo>
                  <a:lnTo>
                    <a:pt x="561404" y="475774"/>
                  </a:lnTo>
                  <a:lnTo>
                    <a:pt x="561213" y="474631"/>
                  </a:lnTo>
                  <a:lnTo>
                    <a:pt x="560642" y="473773"/>
                  </a:lnTo>
                  <a:lnTo>
                    <a:pt x="560261" y="472916"/>
                  </a:lnTo>
                  <a:lnTo>
                    <a:pt x="560451" y="471773"/>
                  </a:lnTo>
                  <a:lnTo>
                    <a:pt x="561308" y="470916"/>
                  </a:lnTo>
                  <a:lnTo>
                    <a:pt x="562451" y="470630"/>
                  </a:lnTo>
                  <a:lnTo>
                    <a:pt x="573881" y="470916"/>
                  </a:lnTo>
                  <a:lnTo>
                    <a:pt x="578453" y="469964"/>
                  </a:lnTo>
                  <a:lnTo>
                    <a:pt x="582740" y="467963"/>
                  </a:lnTo>
                  <a:lnTo>
                    <a:pt x="583502" y="467297"/>
                  </a:lnTo>
                  <a:lnTo>
                    <a:pt x="584740" y="465582"/>
                  </a:lnTo>
                  <a:lnTo>
                    <a:pt x="585502" y="464820"/>
                  </a:lnTo>
                  <a:lnTo>
                    <a:pt x="586454" y="464248"/>
                  </a:lnTo>
                  <a:lnTo>
                    <a:pt x="587502" y="464058"/>
                  </a:lnTo>
                  <a:lnTo>
                    <a:pt x="593979" y="463677"/>
                  </a:lnTo>
                  <a:lnTo>
                    <a:pt x="596075" y="463106"/>
                  </a:lnTo>
                  <a:lnTo>
                    <a:pt x="601028" y="460248"/>
                  </a:lnTo>
                  <a:lnTo>
                    <a:pt x="602647" y="459772"/>
                  </a:lnTo>
                  <a:lnTo>
                    <a:pt x="603504" y="459677"/>
                  </a:lnTo>
                  <a:lnTo>
                    <a:pt x="604361" y="459581"/>
                  </a:lnTo>
                  <a:lnTo>
                    <a:pt x="605790" y="459867"/>
                  </a:lnTo>
                  <a:lnTo>
                    <a:pt x="610838" y="461867"/>
                  </a:lnTo>
                  <a:lnTo>
                    <a:pt x="610838" y="461010"/>
                  </a:lnTo>
                  <a:lnTo>
                    <a:pt x="610362" y="457962"/>
                  </a:lnTo>
                  <a:lnTo>
                    <a:pt x="610362" y="456819"/>
                  </a:lnTo>
                  <a:lnTo>
                    <a:pt x="610838" y="455771"/>
                  </a:lnTo>
                  <a:lnTo>
                    <a:pt x="611505" y="454914"/>
                  </a:lnTo>
                  <a:lnTo>
                    <a:pt x="615029" y="452247"/>
                  </a:lnTo>
                  <a:lnTo>
                    <a:pt x="616934" y="451294"/>
                  </a:lnTo>
                  <a:lnTo>
                    <a:pt x="618935" y="450914"/>
                  </a:lnTo>
                  <a:lnTo>
                    <a:pt x="621125" y="451294"/>
                  </a:lnTo>
                  <a:lnTo>
                    <a:pt x="621983" y="451676"/>
                  </a:lnTo>
                  <a:lnTo>
                    <a:pt x="622649" y="451866"/>
                  </a:lnTo>
                  <a:lnTo>
                    <a:pt x="623126" y="451390"/>
                  </a:lnTo>
                  <a:lnTo>
                    <a:pt x="623983" y="448818"/>
                  </a:lnTo>
                  <a:lnTo>
                    <a:pt x="624650" y="448056"/>
                  </a:lnTo>
                  <a:lnTo>
                    <a:pt x="625412" y="447485"/>
                  </a:lnTo>
                  <a:lnTo>
                    <a:pt x="626364" y="447103"/>
                  </a:lnTo>
                  <a:lnTo>
                    <a:pt x="630269" y="446246"/>
                  </a:lnTo>
                  <a:lnTo>
                    <a:pt x="632079" y="445580"/>
                  </a:lnTo>
                  <a:lnTo>
                    <a:pt x="633794" y="444151"/>
                  </a:lnTo>
                  <a:lnTo>
                    <a:pt x="634841" y="442817"/>
                  </a:lnTo>
                  <a:lnTo>
                    <a:pt x="638937" y="436436"/>
                  </a:lnTo>
                  <a:lnTo>
                    <a:pt x="639890" y="434149"/>
                  </a:lnTo>
                  <a:lnTo>
                    <a:pt x="640461" y="431768"/>
                  </a:lnTo>
                  <a:lnTo>
                    <a:pt x="640747" y="429197"/>
                  </a:lnTo>
                  <a:lnTo>
                    <a:pt x="640556" y="427863"/>
                  </a:lnTo>
                  <a:lnTo>
                    <a:pt x="639794" y="425386"/>
                  </a:lnTo>
                  <a:lnTo>
                    <a:pt x="639509" y="424053"/>
                  </a:lnTo>
                  <a:lnTo>
                    <a:pt x="639509" y="422719"/>
                  </a:lnTo>
                  <a:lnTo>
                    <a:pt x="639699" y="421386"/>
                  </a:lnTo>
                  <a:lnTo>
                    <a:pt x="640366" y="418814"/>
                  </a:lnTo>
                  <a:lnTo>
                    <a:pt x="641223" y="416719"/>
                  </a:lnTo>
                  <a:lnTo>
                    <a:pt x="646843" y="406336"/>
                  </a:lnTo>
                  <a:lnTo>
                    <a:pt x="648748" y="402812"/>
                  </a:lnTo>
                  <a:lnTo>
                    <a:pt x="649415" y="400622"/>
                  </a:lnTo>
                  <a:lnTo>
                    <a:pt x="649224" y="398050"/>
                  </a:lnTo>
                  <a:lnTo>
                    <a:pt x="648272" y="393097"/>
                  </a:lnTo>
                  <a:lnTo>
                    <a:pt x="648462" y="390525"/>
                  </a:lnTo>
                  <a:lnTo>
                    <a:pt x="649415" y="388811"/>
                  </a:lnTo>
                  <a:lnTo>
                    <a:pt x="650939" y="387668"/>
                  </a:lnTo>
                  <a:lnTo>
                    <a:pt x="660464" y="382524"/>
                  </a:lnTo>
                  <a:lnTo>
                    <a:pt x="664369" y="381190"/>
                  </a:lnTo>
                  <a:lnTo>
                    <a:pt x="686753" y="380619"/>
                  </a:lnTo>
                  <a:lnTo>
                    <a:pt x="687419" y="380619"/>
                  </a:lnTo>
                  <a:lnTo>
                    <a:pt x="689324" y="379667"/>
                  </a:lnTo>
                  <a:lnTo>
                    <a:pt x="691801" y="376333"/>
                  </a:lnTo>
                  <a:lnTo>
                    <a:pt x="693325" y="374809"/>
                  </a:lnTo>
                  <a:lnTo>
                    <a:pt x="693992" y="373856"/>
                  </a:lnTo>
                  <a:lnTo>
                    <a:pt x="694277" y="372523"/>
                  </a:lnTo>
                  <a:lnTo>
                    <a:pt x="694277" y="371094"/>
                  </a:lnTo>
                  <a:lnTo>
                    <a:pt x="693896" y="368236"/>
                  </a:lnTo>
                  <a:lnTo>
                    <a:pt x="694182" y="366713"/>
                  </a:lnTo>
                  <a:lnTo>
                    <a:pt x="694754" y="365284"/>
                  </a:lnTo>
                  <a:lnTo>
                    <a:pt x="695420" y="363950"/>
                  </a:lnTo>
                  <a:lnTo>
                    <a:pt x="695420" y="363950"/>
                  </a:lnTo>
                  <a:lnTo>
                    <a:pt x="695420" y="363950"/>
                  </a:lnTo>
                  <a:lnTo>
                    <a:pt x="695992" y="362903"/>
                  </a:lnTo>
                  <a:lnTo>
                    <a:pt x="696563" y="362236"/>
                  </a:lnTo>
                  <a:lnTo>
                    <a:pt x="697230" y="361855"/>
                  </a:lnTo>
                  <a:lnTo>
                    <a:pt x="698183" y="361664"/>
                  </a:lnTo>
                  <a:lnTo>
                    <a:pt x="700373" y="361664"/>
                  </a:lnTo>
                  <a:lnTo>
                    <a:pt x="701040" y="361093"/>
                  </a:lnTo>
                  <a:lnTo>
                    <a:pt x="701326" y="359378"/>
                  </a:lnTo>
                  <a:lnTo>
                    <a:pt x="701421" y="358426"/>
                  </a:lnTo>
                  <a:lnTo>
                    <a:pt x="702183" y="358807"/>
                  </a:lnTo>
                  <a:lnTo>
                    <a:pt x="703231" y="358997"/>
                  </a:lnTo>
                  <a:lnTo>
                    <a:pt x="703612" y="359283"/>
                  </a:lnTo>
                  <a:lnTo>
                    <a:pt x="704469" y="361283"/>
                  </a:lnTo>
                  <a:lnTo>
                    <a:pt x="704850" y="361950"/>
                  </a:lnTo>
                  <a:lnTo>
                    <a:pt x="705231" y="362331"/>
                  </a:lnTo>
                  <a:lnTo>
                    <a:pt x="706279" y="363093"/>
                  </a:lnTo>
                  <a:lnTo>
                    <a:pt x="718090" y="367570"/>
                  </a:lnTo>
                  <a:lnTo>
                    <a:pt x="719042" y="368427"/>
                  </a:lnTo>
                  <a:lnTo>
                    <a:pt x="720471" y="370427"/>
                  </a:lnTo>
                  <a:lnTo>
                    <a:pt x="721424" y="371285"/>
                  </a:lnTo>
                  <a:lnTo>
                    <a:pt x="722471" y="371856"/>
                  </a:lnTo>
                  <a:lnTo>
                    <a:pt x="723043" y="371951"/>
                  </a:lnTo>
                  <a:lnTo>
                    <a:pt x="724757" y="371856"/>
                  </a:lnTo>
                  <a:lnTo>
                    <a:pt x="725329" y="371951"/>
                  </a:lnTo>
                  <a:lnTo>
                    <a:pt x="726091" y="372618"/>
                  </a:lnTo>
                  <a:lnTo>
                    <a:pt x="726567" y="372713"/>
                  </a:lnTo>
                  <a:lnTo>
                    <a:pt x="727043" y="372999"/>
                  </a:lnTo>
                  <a:lnTo>
                    <a:pt x="727424" y="373190"/>
                  </a:lnTo>
                  <a:lnTo>
                    <a:pt x="728282" y="374047"/>
                  </a:lnTo>
                  <a:lnTo>
                    <a:pt x="729329" y="374809"/>
                  </a:lnTo>
                  <a:lnTo>
                    <a:pt x="730758" y="374904"/>
                  </a:lnTo>
                  <a:lnTo>
                    <a:pt x="734378" y="373666"/>
                  </a:lnTo>
                  <a:lnTo>
                    <a:pt x="735616" y="373475"/>
                  </a:lnTo>
                  <a:lnTo>
                    <a:pt x="736187" y="373761"/>
                  </a:lnTo>
                  <a:lnTo>
                    <a:pt x="736949" y="374904"/>
                  </a:lnTo>
                  <a:lnTo>
                    <a:pt x="737616" y="375190"/>
                  </a:lnTo>
                  <a:lnTo>
                    <a:pt x="738188" y="375094"/>
                  </a:lnTo>
                  <a:lnTo>
                    <a:pt x="738664" y="374714"/>
                  </a:lnTo>
                  <a:lnTo>
                    <a:pt x="739426" y="373856"/>
                  </a:lnTo>
                  <a:lnTo>
                    <a:pt x="740378" y="373094"/>
                  </a:lnTo>
                  <a:lnTo>
                    <a:pt x="741236" y="372523"/>
                  </a:lnTo>
                  <a:lnTo>
                    <a:pt x="739902" y="371475"/>
                  </a:lnTo>
                  <a:lnTo>
                    <a:pt x="739997" y="370237"/>
                  </a:lnTo>
                  <a:lnTo>
                    <a:pt x="740759" y="369094"/>
                  </a:lnTo>
                  <a:lnTo>
                    <a:pt x="741712" y="368046"/>
                  </a:lnTo>
                  <a:lnTo>
                    <a:pt x="742569" y="366713"/>
                  </a:lnTo>
                  <a:lnTo>
                    <a:pt x="742379" y="365665"/>
                  </a:lnTo>
                  <a:lnTo>
                    <a:pt x="741521" y="364807"/>
                  </a:lnTo>
                  <a:lnTo>
                    <a:pt x="740474" y="363950"/>
                  </a:lnTo>
                  <a:lnTo>
                    <a:pt x="739712" y="362045"/>
                  </a:lnTo>
                  <a:lnTo>
                    <a:pt x="739902" y="359664"/>
                  </a:lnTo>
                  <a:lnTo>
                    <a:pt x="741045" y="355187"/>
                  </a:lnTo>
                  <a:lnTo>
                    <a:pt x="741236" y="352520"/>
                  </a:lnTo>
                  <a:lnTo>
                    <a:pt x="740855" y="347282"/>
                  </a:lnTo>
                  <a:lnTo>
                    <a:pt x="741045" y="344710"/>
                  </a:lnTo>
                  <a:lnTo>
                    <a:pt x="742855" y="341471"/>
                  </a:lnTo>
                  <a:lnTo>
                    <a:pt x="745808" y="337661"/>
                  </a:lnTo>
                  <a:lnTo>
                    <a:pt x="747713" y="333851"/>
                  </a:lnTo>
                  <a:lnTo>
                    <a:pt x="747998" y="332613"/>
                  </a:lnTo>
                  <a:close/>
                  <a:moveTo>
                    <a:pt x="33719" y="272606"/>
                  </a:moveTo>
                  <a:lnTo>
                    <a:pt x="33052" y="266986"/>
                  </a:lnTo>
                  <a:lnTo>
                    <a:pt x="32385" y="261556"/>
                  </a:lnTo>
                  <a:lnTo>
                    <a:pt x="32671" y="258794"/>
                  </a:lnTo>
                  <a:lnTo>
                    <a:pt x="34195" y="257651"/>
                  </a:lnTo>
                  <a:lnTo>
                    <a:pt x="34195" y="257365"/>
                  </a:lnTo>
                  <a:lnTo>
                    <a:pt x="34100" y="257175"/>
                  </a:lnTo>
                  <a:lnTo>
                    <a:pt x="33814" y="256699"/>
                  </a:lnTo>
                  <a:lnTo>
                    <a:pt x="32576" y="256889"/>
                  </a:lnTo>
                  <a:lnTo>
                    <a:pt x="31623" y="257842"/>
                  </a:lnTo>
                  <a:lnTo>
                    <a:pt x="31052" y="259175"/>
                  </a:lnTo>
                  <a:lnTo>
                    <a:pt x="30861" y="260699"/>
                  </a:lnTo>
                  <a:lnTo>
                    <a:pt x="30956" y="262223"/>
                  </a:lnTo>
                  <a:lnTo>
                    <a:pt x="31433" y="265367"/>
                  </a:lnTo>
                  <a:lnTo>
                    <a:pt x="31528" y="267176"/>
                  </a:lnTo>
                  <a:lnTo>
                    <a:pt x="31433" y="268986"/>
                  </a:lnTo>
                  <a:lnTo>
                    <a:pt x="31528" y="269653"/>
                  </a:lnTo>
                  <a:lnTo>
                    <a:pt x="31909" y="270701"/>
                  </a:lnTo>
                  <a:lnTo>
                    <a:pt x="32766" y="272510"/>
                  </a:lnTo>
                  <a:lnTo>
                    <a:pt x="34290" y="278320"/>
                  </a:lnTo>
                  <a:lnTo>
                    <a:pt x="34385" y="279940"/>
                  </a:lnTo>
                  <a:lnTo>
                    <a:pt x="34766" y="279940"/>
                  </a:lnTo>
                  <a:lnTo>
                    <a:pt x="34576" y="279368"/>
                  </a:lnTo>
                  <a:lnTo>
                    <a:pt x="34576" y="278987"/>
                  </a:lnTo>
                  <a:lnTo>
                    <a:pt x="34766" y="278130"/>
                  </a:lnTo>
                  <a:lnTo>
                    <a:pt x="33719" y="272606"/>
                  </a:lnTo>
                  <a:close/>
                  <a:moveTo>
                    <a:pt x="54578" y="226219"/>
                  </a:moveTo>
                  <a:lnTo>
                    <a:pt x="55150" y="228410"/>
                  </a:lnTo>
                  <a:lnTo>
                    <a:pt x="55435" y="228981"/>
                  </a:lnTo>
                  <a:lnTo>
                    <a:pt x="56198" y="228981"/>
                  </a:lnTo>
                  <a:lnTo>
                    <a:pt x="57055" y="228505"/>
                  </a:lnTo>
                  <a:lnTo>
                    <a:pt x="57722" y="227743"/>
                  </a:lnTo>
                  <a:lnTo>
                    <a:pt x="58007" y="226886"/>
                  </a:lnTo>
                  <a:lnTo>
                    <a:pt x="56960" y="225266"/>
                  </a:lnTo>
                  <a:lnTo>
                    <a:pt x="56864" y="224885"/>
                  </a:lnTo>
                  <a:lnTo>
                    <a:pt x="56674" y="223361"/>
                  </a:lnTo>
                  <a:lnTo>
                    <a:pt x="56483" y="223742"/>
                  </a:lnTo>
                  <a:lnTo>
                    <a:pt x="56198" y="223742"/>
                  </a:lnTo>
                  <a:lnTo>
                    <a:pt x="55912" y="223456"/>
                  </a:lnTo>
                  <a:lnTo>
                    <a:pt x="55531" y="222980"/>
                  </a:lnTo>
                  <a:lnTo>
                    <a:pt x="54864" y="223266"/>
                  </a:lnTo>
                  <a:lnTo>
                    <a:pt x="54293" y="223838"/>
                  </a:lnTo>
                  <a:lnTo>
                    <a:pt x="54007" y="224599"/>
                  </a:lnTo>
                  <a:lnTo>
                    <a:pt x="54293" y="225552"/>
                  </a:lnTo>
                  <a:lnTo>
                    <a:pt x="54578" y="226219"/>
                  </a:lnTo>
                  <a:close/>
                </a:path>
              </a:pathLst>
            </a:custGeom>
            <a:solidFill>
              <a:schemeClr val="dk1">
                <a:alpha val="20000"/>
              </a:schemeClr>
            </a:solid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94" name="Google Shape;1894;p30"/>
            <p:cNvSpPr/>
            <p:nvPr/>
          </p:nvSpPr>
          <p:spPr>
            <a:xfrm>
              <a:off x="5944076" y="3800760"/>
              <a:ext cx="438150" cy="790575"/>
            </a:xfrm>
            <a:custGeom>
              <a:rect b="b" l="l" r="r" t="t"/>
              <a:pathLst>
                <a:path extrusionOk="0" h="790575" w="438150">
                  <a:moveTo>
                    <a:pt x="92012" y="691420"/>
                  </a:moveTo>
                  <a:lnTo>
                    <a:pt x="90011" y="691134"/>
                  </a:lnTo>
                  <a:lnTo>
                    <a:pt x="88868" y="691801"/>
                  </a:lnTo>
                  <a:lnTo>
                    <a:pt x="90202" y="693992"/>
                  </a:lnTo>
                  <a:lnTo>
                    <a:pt x="90488" y="694182"/>
                  </a:lnTo>
                  <a:lnTo>
                    <a:pt x="90869" y="694372"/>
                  </a:lnTo>
                  <a:lnTo>
                    <a:pt x="91154" y="694563"/>
                  </a:lnTo>
                  <a:lnTo>
                    <a:pt x="91250" y="694849"/>
                  </a:lnTo>
                  <a:lnTo>
                    <a:pt x="91440" y="695135"/>
                  </a:lnTo>
                  <a:lnTo>
                    <a:pt x="91821" y="695420"/>
                  </a:lnTo>
                  <a:lnTo>
                    <a:pt x="92297" y="695515"/>
                  </a:lnTo>
                  <a:lnTo>
                    <a:pt x="92774" y="695420"/>
                  </a:lnTo>
                  <a:lnTo>
                    <a:pt x="93154" y="694849"/>
                  </a:lnTo>
                  <a:lnTo>
                    <a:pt x="93345" y="693896"/>
                  </a:lnTo>
                  <a:lnTo>
                    <a:pt x="93345" y="692848"/>
                  </a:lnTo>
                  <a:lnTo>
                    <a:pt x="93154" y="692182"/>
                  </a:lnTo>
                  <a:lnTo>
                    <a:pt x="92012" y="691420"/>
                  </a:lnTo>
                  <a:close/>
                  <a:moveTo>
                    <a:pt x="99155" y="749046"/>
                  </a:moveTo>
                  <a:lnTo>
                    <a:pt x="97441" y="749141"/>
                  </a:lnTo>
                  <a:lnTo>
                    <a:pt x="97822" y="749141"/>
                  </a:lnTo>
                  <a:lnTo>
                    <a:pt x="96869" y="749332"/>
                  </a:lnTo>
                  <a:lnTo>
                    <a:pt x="96393" y="749998"/>
                  </a:lnTo>
                  <a:lnTo>
                    <a:pt x="95917" y="750475"/>
                  </a:lnTo>
                  <a:lnTo>
                    <a:pt x="94964" y="750284"/>
                  </a:lnTo>
                  <a:lnTo>
                    <a:pt x="95821" y="751046"/>
                  </a:lnTo>
                  <a:lnTo>
                    <a:pt x="96965" y="751332"/>
                  </a:lnTo>
                  <a:lnTo>
                    <a:pt x="98108" y="751142"/>
                  </a:lnTo>
                  <a:lnTo>
                    <a:pt x="99727" y="750094"/>
                  </a:lnTo>
                  <a:lnTo>
                    <a:pt x="100298" y="749903"/>
                  </a:lnTo>
                  <a:lnTo>
                    <a:pt x="100394" y="749618"/>
                  </a:lnTo>
                  <a:lnTo>
                    <a:pt x="99727" y="749141"/>
                  </a:lnTo>
                  <a:lnTo>
                    <a:pt x="99155" y="749046"/>
                  </a:lnTo>
                  <a:close/>
                  <a:moveTo>
                    <a:pt x="26956" y="598742"/>
                  </a:moveTo>
                  <a:lnTo>
                    <a:pt x="26384" y="598265"/>
                  </a:lnTo>
                  <a:lnTo>
                    <a:pt x="26003" y="598265"/>
                  </a:lnTo>
                  <a:lnTo>
                    <a:pt x="25622" y="598456"/>
                  </a:lnTo>
                  <a:lnTo>
                    <a:pt x="25337" y="598742"/>
                  </a:lnTo>
                  <a:lnTo>
                    <a:pt x="25241" y="599122"/>
                  </a:lnTo>
                  <a:lnTo>
                    <a:pt x="25527" y="599504"/>
                  </a:lnTo>
                  <a:lnTo>
                    <a:pt x="27242" y="600837"/>
                  </a:lnTo>
                  <a:lnTo>
                    <a:pt x="27432" y="600265"/>
                  </a:lnTo>
                  <a:lnTo>
                    <a:pt x="27337" y="599408"/>
                  </a:lnTo>
                  <a:lnTo>
                    <a:pt x="26956" y="598742"/>
                  </a:lnTo>
                  <a:close/>
                  <a:moveTo>
                    <a:pt x="108585" y="713232"/>
                  </a:moveTo>
                  <a:lnTo>
                    <a:pt x="107823" y="712756"/>
                  </a:lnTo>
                  <a:lnTo>
                    <a:pt x="106775" y="712280"/>
                  </a:lnTo>
                  <a:lnTo>
                    <a:pt x="106394" y="713518"/>
                  </a:lnTo>
                  <a:lnTo>
                    <a:pt x="106394" y="716185"/>
                  </a:lnTo>
                  <a:lnTo>
                    <a:pt x="106680" y="716566"/>
                  </a:lnTo>
                  <a:lnTo>
                    <a:pt x="107252" y="715994"/>
                  </a:lnTo>
                  <a:lnTo>
                    <a:pt x="108014" y="714756"/>
                  </a:lnTo>
                  <a:lnTo>
                    <a:pt x="108490" y="714470"/>
                  </a:lnTo>
                  <a:lnTo>
                    <a:pt x="109061" y="714280"/>
                  </a:lnTo>
                  <a:lnTo>
                    <a:pt x="109728" y="714185"/>
                  </a:lnTo>
                  <a:lnTo>
                    <a:pt x="110395" y="714280"/>
                  </a:lnTo>
                  <a:lnTo>
                    <a:pt x="110014" y="713613"/>
                  </a:lnTo>
                  <a:lnTo>
                    <a:pt x="108585" y="713232"/>
                  </a:lnTo>
                  <a:close/>
                  <a:moveTo>
                    <a:pt x="91059" y="698468"/>
                  </a:moveTo>
                  <a:lnTo>
                    <a:pt x="90488" y="696563"/>
                  </a:lnTo>
                  <a:lnTo>
                    <a:pt x="90488" y="694658"/>
                  </a:lnTo>
                  <a:lnTo>
                    <a:pt x="89916" y="694372"/>
                  </a:lnTo>
                  <a:lnTo>
                    <a:pt x="88297" y="692848"/>
                  </a:lnTo>
                  <a:lnTo>
                    <a:pt x="87916" y="692848"/>
                  </a:lnTo>
                  <a:lnTo>
                    <a:pt x="87821" y="693039"/>
                  </a:lnTo>
                  <a:lnTo>
                    <a:pt x="87725" y="693134"/>
                  </a:lnTo>
                  <a:lnTo>
                    <a:pt x="87630" y="693134"/>
                  </a:lnTo>
                  <a:lnTo>
                    <a:pt x="87535" y="693230"/>
                  </a:lnTo>
                  <a:lnTo>
                    <a:pt x="87916" y="693992"/>
                  </a:lnTo>
                  <a:lnTo>
                    <a:pt x="88011" y="694849"/>
                  </a:lnTo>
                  <a:lnTo>
                    <a:pt x="87916" y="696659"/>
                  </a:lnTo>
                  <a:lnTo>
                    <a:pt x="88106" y="697135"/>
                  </a:lnTo>
                  <a:lnTo>
                    <a:pt x="89440" y="700183"/>
                  </a:lnTo>
                  <a:lnTo>
                    <a:pt x="90488" y="701421"/>
                  </a:lnTo>
                  <a:lnTo>
                    <a:pt x="91726" y="702088"/>
                  </a:lnTo>
                  <a:lnTo>
                    <a:pt x="92678" y="701421"/>
                  </a:lnTo>
                  <a:lnTo>
                    <a:pt x="91821" y="700183"/>
                  </a:lnTo>
                  <a:lnTo>
                    <a:pt x="91059" y="698468"/>
                  </a:lnTo>
                  <a:close/>
                  <a:moveTo>
                    <a:pt x="28385" y="596265"/>
                  </a:moveTo>
                  <a:lnTo>
                    <a:pt x="27146" y="595979"/>
                  </a:lnTo>
                  <a:lnTo>
                    <a:pt x="26194" y="596646"/>
                  </a:lnTo>
                  <a:lnTo>
                    <a:pt x="26003" y="597694"/>
                  </a:lnTo>
                  <a:lnTo>
                    <a:pt x="27051" y="598551"/>
                  </a:lnTo>
                  <a:lnTo>
                    <a:pt x="27051" y="597694"/>
                  </a:lnTo>
                  <a:lnTo>
                    <a:pt x="27432" y="597598"/>
                  </a:lnTo>
                  <a:lnTo>
                    <a:pt x="27908" y="597789"/>
                  </a:lnTo>
                  <a:lnTo>
                    <a:pt x="28289" y="597789"/>
                  </a:lnTo>
                  <a:lnTo>
                    <a:pt x="28480" y="597503"/>
                  </a:lnTo>
                  <a:lnTo>
                    <a:pt x="28575" y="597027"/>
                  </a:lnTo>
                  <a:lnTo>
                    <a:pt x="28575" y="596646"/>
                  </a:lnTo>
                  <a:lnTo>
                    <a:pt x="28385" y="596265"/>
                  </a:lnTo>
                  <a:close/>
                  <a:moveTo>
                    <a:pt x="56579" y="678371"/>
                  </a:moveTo>
                  <a:lnTo>
                    <a:pt x="56388" y="678561"/>
                  </a:lnTo>
                  <a:lnTo>
                    <a:pt x="56102" y="678847"/>
                  </a:lnTo>
                  <a:lnTo>
                    <a:pt x="55912" y="679132"/>
                  </a:lnTo>
                  <a:lnTo>
                    <a:pt x="55436" y="678371"/>
                  </a:lnTo>
                  <a:lnTo>
                    <a:pt x="55054" y="677418"/>
                  </a:lnTo>
                  <a:lnTo>
                    <a:pt x="54864" y="676370"/>
                  </a:lnTo>
                  <a:lnTo>
                    <a:pt x="54864" y="675418"/>
                  </a:lnTo>
                  <a:lnTo>
                    <a:pt x="55054" y="674942"/>
                  </a:lnTo>
                  <a:lnTo>
                    <a:pt x="55340" y="674656"/>
                  </a:lnTo>
                  <a:lnTo>
                    <a:pt x="55626" y="674465"/>
                  </a:lnTo>
                  <a:lnTo>
                    <a:pt x="55817" y="674275"/>
                  </a:lnTo>
                  <a:lnTo>
                    <a:pt x="55912" y="673894"/>
                  </a:lnTo>
                  <a:lnTo>
                    <a:pt x="55817" y="672941"/>
                  </a:lnTo>
                  <a:lnTo>
                    <a:pt x="55817" y="672560"/>
                  </a:lnTo>
                  <a:lnTo>
                    <a:pt x="56483" y="671322"/>
                  </a:lnTo>
                  <a:lnTo>
                    <a:pt x="56864" y="670465"/>
                  </a:lnTo>
                  <a:lnTo>
                    <a:pt x="56864" y="669607"/>
                  </a:lnTo>
                  <a:lnTo>
                    <a:pt x="56483" y="668941"/>
                  </a:lnTo>
                  <a:lnTo>
                    <a:pt x="56007" y="668750"/>
                  </a:lnTo>
                  <a:lnTo>
                    <a:pt x="55531" y="669036"/>
                  </a:lnTo>
                  <a:lnTo>
                    <a:pt x="55150" y="669703"/>
                  </a:lnTo>
                  <a:lnTo>
                    <a:pt x="54293" y="669036"/>
                  </a:lnTo>
                  <a:lnTo>
                    <a:pt x="53531" y="668274"/>
                  </a:lnTo>
                  <a:lnTo>
                    <a:pt x="52769" y="667893"/>
                  </a:lnTo>
                  <a:lnTo>
                    <a:pt x="52197" y="668369"/>
                  </a:lnTo>
                  <a:lnTo>
                    <a:pt x="51911" y="668369"/>
                  </a:lnTo>
                  <a:lnTo>
                    <a:pt x="51530" y="665893"/>
                  </a:lnTo>
                  <a:lnTo>
                    <a:pt x="51245" y="665131"/>
                  </a:lnTo>
                  <a:lnTo>
                    <a:pt x="50768" y="664655"/>
                  </a:lnTo>
                  <a:lnTo>
                    <a:pt x="50292" y="664273"/>
                  </a:lnTo>
                  <a:lnTo>
                    <a:pt x="49816" y="664178"/>
                  </a:lnTo>
                  <a:lnTo>
                    <a:pt x="49435" y="664369"/>
                  </a:lnTo>
                  <a:lnTo>
                    <a:pt x="49054" y="664083"/>
                  </a:lnTo>
                  <a:lnTo>
                    <a:pt x="48863" y="663988"/>
                  </a:lnTo>
                  <a:lnTo>
                    <a:pt x="48578" y="663988"/>
                  </a:lnTo>
                  <a:lnTo>
                    <a:pt x="48959" y="666083"/>
                  </a:lnTo>
                  <a:lnTo>
                    <a:pt x="49054" y="667226"/>
                  </a:lnTo>
                  <a:lnTo>
                    <a:pt x="48959" y="668369"/>
                  </a:lnTo>
                  <a:lnTo>
                    <a:pt x="48768" y="668941"/>
                  </a:lnTo>
                  <a:lnTo>
                    <a:pt x="48387" y="669798"/>
                  </a:lnTo>
                  <a:lnTo>
                    <a:pt x="48292" y="670179"/>
                  </a:lnTo>
                  <a:lnTo>
                    <a:pt x="48292" y="670560"/>
                  </a:lnTo>
                  <a:lnTo>
                    <a:pt x="48387" y="672465"/>
                  </a:lnTo>
                  <a:lnTo>
                    <a:pt x="48578" y="673513"/>
                  </a:lnTo>
                  <a:lnTo>
                    <a:pt x="48578" y="674084"/>
                  </a:lnTo>
                  <a:lnTo>
                    <a:pt x="48387" y="674561"/>
                  </a:lnTo>
                  <a:lnTo>
                    <a:pt x="48006" y="675037"/>
                  </a:lnTo>
                  <a:lnTo>
                    <a:pt x="47816" y="675608"/>
                  </a:lnTo>
                  <a:lnTo>
                    <a:pt x="48101" y="676180"/>
                  </a:lnTo>
                  <a:lnTo>
                    <a:pt x="48196" y="676656"/>
                  </a:lnTo>
                  <a:lnTo>
                    <a:pt x="47816" y="677037"/>
                  </a:lnTo>
                  <a:lnTo>
                    <a:pt x="47339" y="677418"/>
                  </a:lnTo>
                  <a:lnTo>
                    <a:pt x="47149" y="677989"/>
                  </a:lnTo>
                  <a:lnTo>
                    <a:pt x="47339" y="678085"/>
                  </a:lnTo>
                  <a:lnTo>
                    <a:pt x="48292" y="678371"/>
                  </a:lnTo>
                  <a:lnTo>
                    <a:pt x="48578" y="678561"/>
                  </a:lnTo>
                  <a:lnTo>
                    <a:pt x="48768" y="679323"/>
                  </a:lnTo>
                  <a:lnTo>
                    <a:pt x="48483" y="679704"/>
                  </a:lnTo>
                  <a:lnTo>
                    <a:pt x="48101" y="679895"/>
                  </a:lnTo>
                  <a:lnTo>
                    <a:pt x="47911" y="680085"/>
                  </a:lnTo>
                  <a:lnTo>
                    <a:pt x="48006" y="680656"/>
                  </a:lnTo>
                  <a:lnTo>
                    <a:pt x="48196" y="681133"/>
                  </a:lnTo>
                  <a:lnTo>
                    <a:pt x="48483" y="681514"/>
                  </a:lnTo>
                  <a:lnTo>
                    <a:pt x="48673" y="681895"/>
                  </a:lnTo>
                  <a:lnTo>
                    <a:pt x="48959" y="685324"/>
                  </a:lnTo>
                  <a:lnTo>
                    <a:pt x="49244" y="686086"/>
                  </a:lnTo>
                  <a:lnTo>
                    <a:pt x="50197" y="686562"/>
                  </a:lnTo>
                  <a:lnTo>
                    <a:pt x="50959" y="686372"/>
                  </a:lnTo>
                  <a:lnTo>
                    <a:pt x="51435" y="685610"/>
                  </a:lnTo>
                  <a:lnTo>
                    <a:pt x="51626" y="684276"/>
                  </a:lnTo>
                  <a:lnTo>
                    <a:pt x="52007" y="683133"/>
                  </a:lnTo>
                  <a:lnTo>
                    <a:pt x="52959" y="683133"/>
                  </a:lnTo>
                  <a:lnTo>
                    <a:pt x="54864" y="684086"/>
                  </a:lnTo>
                  <a:lnTo>
                    <a:pt x="54674" y="682180"/>
                  </a:lnTo>
                  <a:lnTo>
                    <a:pt x="54864" y="681419"/>
                  </a:lnTo>
                  <a:lnTo>
                    <a:pt x="56579" y="680847"/>
                  </a:lnTo>
                  <a:lnTo>
                    <a:pt x="56960" y="680276"/>
                  </a:lnTo>
                  <a:lnTo>
                    <a:pt x="56960" y="679418"/>
                  </a:lnTo>
                  <a:lnTo>
                    <a:pt x="56579" y="678371"/>
                  </a:lnTo>
                  <a:close/>
                  <a:moveTo>
                    <a:pt x="67342" y="664178"/>
                  </a:moveTo>
                  <a:lnTo>
                    <a:pt x="67151" y="663988"/>
                  </a:lnTo>
                  <a:lnTo>
                    <a:pt x="66770" y="663893"/>
                  </a:lnTo>
                  <a:lnTo>
                    <a:pt x="66389" y="664750"/>
                  </a:lnTo>
                  <a:lnTo>
                    <a:pt x="65627" y="665512"/>
                  </a:lnTo>
                  <a:lnTo>
                    <a:pt x="65151" y="666274"/>
                  </a:lnTo>
                  <a:lnTo>
                    <a:pt x="65342" y="667131"/>
                  </a:lnTo>
                  <a:lnTo>
                    <a:pt x="64199" y="667417"/>
                  </a:lnTo>
                  <a:lnTo>
                    <a:pt x="63913" y="667703"/>
                  </a:lnTo>
                  <a:lnTo>
                    <a:pt x="64389" y="668369"/>
                  </a:lnTo>
                  <a:lnTo>
                    <a:pt x="64770" y="668560"/>
                  </a:lnTo>
                  <a:lnTo>
                    <a:pt x="66485" y="669227"/>
                  </a:lnTo>
                  <a:lnTo>
                    <a:pt x="66485" y="668560"/>
                  </a:lnTo>
                  <a:lnTo>
                    <a:pt x="67342" y="664940"/>
                  </a:lnTo>
                  <a:lnTo>
                    <a:pt x="67342" y="664559"/>
                  </a:lnTo>
                  <a:lnTo>
                    <a:pt x="67342" y="664178"/>
                  </a:lnTo>
                  <a:close/>
                  <a:moveTo>
                    <a:pt x="122396" y="746570"/>
                  </a:moveTo>
                  <a:lnTo>
                    <a:pt x="122396" y="743998"/>
                  </a:lnTo>
                  <a:lnTo>
                    <a:pt x="121158" y="741331"/>
                  </a:lnTo>
                  <a:lnTo>
                    <a:pt x="120777" y="741617"/>
                  </a:lnTo>
                  <a:lnTo>
                    <a:pt x="120587" y="742569"/>
                  </a:lnTo>
                  <a:lnTo>
                    <a:pt x="120491" y="743522"/>
                  </a:lnTo>
                  <a:lnTo>
                    <a:pt x="120396" y="743998"/>
                  </a:lnTo>
                  <a:lnTo>
                    <a:pt x="120110" y="744188"/>
                  </a:lnTo>
                  <a:lnTo>
                    <a:pt x="119729" y="744379"/>
                  </a:lnTo>
                  <a:lnTo>
                    <a:pt x="119444" y="744760"/>
                  </a:lnTo>
                  <a:lnTo>
                    <a:pt x="119444" y="745046"/>
                  </a:lnTo>
                  <a:lnTo>
                    <a:pt x="119539" y="745998"/>
                  </a:lnTo>
                  <a:lnTo>
                    <a:pt x="119444" y="746570"/>
                  </a:lnTo>
                  <a:lnTo>
                    <a:pt x="118967" y="747331"/>
                  </a:lnTo>
                  <a:lnTo>
                    <a:pt x="118396" y="747998"/>
                  </a:lnTo>
                  <a:lnTo>
                    <a:pt x="118205" y="748665"/>
                  </a:lnTo>
                  <a:lnTo>
                    <a:pt x="120015" y="750284"/>
                  </a:lnTo>
                  <a:lnTo>
                    <a:pt x="120682" y="752475"/>
                  </a:lnTo>
                  <a:lnTo>
                    <a:pt x="121349" y="753428"/>
                  </a:lnTo>
                  <a:lnTo>
                    <a:pt x="121729" y="753142"/>
                  </a:lnTo>
                  <a:lnTo>
                    <a:pt x="121920" y="752951"/>
                  </a:lnTo>
                  <a:lnTo>
                    <a:pt x="122015" y="752665"/>
                  </a:lnTo>
                  <a:lnTo>
                    <a:pt x="122015" y="752189"/>
                  </a:lnTo>
                  <a:lnTo>
                    <a:pt x="122206" y="751808"/>
                  </a:lnTo>
                  <a:lnTo>
                    <a:pt x="122587" y="751713"/>
                  </a:lnTo>
                  <a:lnTo>
                    <a:pt x="123063" y="751618"/>
                  </a:lnTo>
                  <a:lnTo>
                    <a:pt x="123444" y="751332"/>
                  </a:lnTo>
                  <a:lnTo>
                    <a:pt x="123635" y="750761"/>
                  </a:lnTo>
                  <a:lnTo>
                    <a:pt x="123730" y="749998"/>
                  </a:lnTo>
                  <a:lnTo>
                    <a:pt x="123254" y="748474"/>
                  </a:lnTo>
                  <a:lnTo>
                    <a:pt x="122396" y="746570"/>
                  </a:lnTo>
                  <a:close/>
                  <a:moveTo>
                    <a:pt x="65627" y="670560"/>
                  </a:moveTo>
                  <a:lnTo>
                    <a:pt x="64865" y="669703"/>
                  </a:lnTo>
                  <a:lnTo>
                    <a:pt x="62389" y="668274"/>
                  </a:lnTo>
                  <a:lnTo>
                    <a:pt x="62389" y="668274"/>
                  </a:lnTo>
                  <a:lnTo>
                    <a:pt x="62198" y="667703"/>
                  </a:lnTo>
                  <a:lnTo>
                    <a:pt x="62008" y="667512"/>
                  </a:lnTo>
                  <a:lnTo>
                    <a:pt x="61817" y="667322"/>
                  </a:lnTo>
                  <a:lnTo>
                    <a:pt x="61817" y="668179"/>
                  </a:lnTo>
                  <a:lnTo>
                    <a:pt x="62008" y="669131"/>
                  </a:lnTo>
                  <a:lnTo>
                    <a:pt x="62294" y="670084"/>
                  </a:lnTo>
                  <a:lnTo>
                    <a:pt x="62960" y="671227"/>
                  </a:lnTo>
                  <a:lnTo>
                    <a:pt x="63056" y="671608"/>
                  </a:lnTo>
                  <a:lnTo>
                    <a:pt x="63246" y="671894"/>
                  </a:lnTo>
                  <a:lnTo>
                    <a:pt x="63818" y="671989"/>
                  </a:lnTo>
                  <a:lnTo>
                    <a:pt x="64294" y="672179"/>
                  </a:lnTo>
                  <a:lnTo>
                    <a:pt x="64579" y="672560"/>
                  </a:lnTo>
                  <a:lnTo>
                    <a:pt x="64675" y="673037"/>
                  </a:lnTo>
                  <a:lnTo>
                    <a:pt x="64675" y="673513"/>
                  </a:lnTo>
                  <a:lnTo>
                    <a:pt x="64579" y="674084"/>
                  </a:lnTo>
                  <a:lnTo>
                    <a:pt x="64294" y="674180"/>
                  </a:lnTo>
                  <a:lnTo>
                    <a:pt x="63913" y="674180"/>
                  </a:lnTo>
                  <a:lnTo>
                    <a:pt x="63627" y="674561"/>
                  </a:lnTo>
                  <a:lnTo>
                    <a:pt x="63627" y="675037"/>
                  </a:lnTo>
                  <a:lnTo>
                    <a:pt x="63913" y="675799"/>
                  </a:lnTo>
                  <a:lnTo>
                    <a:pt x="64103" y="677037"/>
                  </a:lnTo>
                  <a:lnTo>
                    <a:pt x="64484" y="678085"/>
                  </a:lnTo>
                  <a:lnTo>
                    <a:pt x="65056" y="678847"/>
                  </a:lnTo>
                  <a:lnTo>
                    <a:pt x="65818" y="678942"/>
                  </a:lnTo>
                  <a:lnTo>
                    <a:pt x="66294" y="677799"/>
                  </a:lnTo>
                  <a:lnTo>
                    <a:pt x="66199" y="672084"/>
                  </a:lnTo>
                  <a:lnTo>
                    <a:pt x="65627" y="670560"/>
                  </a:lnTo>
                  <a:close/>
                  <a:moveTo>
                    <a:pt x="122492" y="593884"/>
                  </a:moveTo>
                  <a:lnTo>
                    <a:pt x="123635" y="593407"/>
                  </a:lnTo>
                  <a:lnTo>
                    <a:pt x="123349" y="592264"/>
                  </a:lnTo>
                  <a:lnTo>
                    <a:pt x="121729" y="593503"/>
                  </a:lnTo>
                  <a:lnTo>
                    <a:pt x="122492" y="593884"/>
                  </a:lnTo>
                  <a:close/>
                  <a:moveTo>
                    <a:pt x="122396" y="588550"/>
                  </a:moveTo>
                  <a:lnTo>
                    <a:pt x="122587" y="588169"/>
                  </a:lnTo>
                  <a:lnTo>
                    <a:pt x="122492" y="588169"/>
                  </a:lnTo>
                  <a:lnTo>
                    <a:pt x="122396" y="588073"/>
                  </a:lnTo>
                  <a:lnTo>
                    <a:pt x="122301" y="587978"/>
                  </a:lnTo>
                  <a:lnTo>
                    <a:pt x="122111" y="587978"/>
                  </a:lnTo>
                  <a:lnTo>
                    <a:pt x="122206" y="588550"/>
                  </a:lnTo>
                  <a:lnTo>
                    <a:pt x="122301" y="588740"/>
                  </a:lnTo>
                  <a:lnTo>
                    <a:pt x="122396" y="588550"/>
                  </a:lnTo>
                  <a:close/>
                  <a:moveTo>
                    <a:pt x="46577" y="618458"/>
                  </a:moveTo>
                  <a:lnTo>
                    <a:pt x="47339" y="619125"/>
                  </a:lnTo>
                  <a:lnTo>
                    <a:pt x="48387" y="619125"/>
                  </a:lnTo>
                  <a:lnTo>
                    <a:pt x="49435" y="618839"/>
                  </a:lnTo>
                  <a:lnTo>
                    <a:pt x="50197" y="618458"/>
                  </a:lnTo>
                  <a:lnTo>
                    <a:pt x="49816" y="618172"/>
                  </a:lnTo>
                  <a:lnTo>
                    <a:pt x="50959" y="617030"/>
                  </a:lnTo>
                  <a:lnTo>
                    <a:pt x="50959" y="615887"/>
                  </a:lnTo>
                  <a:lnTo>
                    <a:pt x="50673" y="614839"/>
                  </a:lnTo>
                  <a:lnTo>
                    <a:pt x="50197" y="613981"/>
                  </a:lnTo>
                  <a:lnTo>
                    <a:pt x="49530" y="613315"/>
                  </a:lnTo>
                  <a:lnTo>
                    <a:pt x="48863" y="612743"/>
                  </a:lnTo>
                  <a:lnTo>
                    <a:pt x="48387" y="612553"/>
                  </a:lnTo>
                  <a:lnTo>
                    <a:pt x="47720" y="612648"/>
                  </a:lnTo>
                  <a:lnTo>
                    <a:pt x="47149" y="612838"/>
                  </a:lnTo>
                  <a:lnTo>
                    <a:pt x="47054" y="613029"/>
                  </a:lnTo>
                  <a:lnTo>
                    <a:pt x="47054" y="613410"/>
                  </a:lnTo>
                  <a:lnTo>
                    <a:pt x="46577" y="617696"/>
                  </a:lnTo>
                  <a:lnTo>
                    <a:pt x="46577" y="618458"/>
                  </a:lnTo>
                  <a:close/>
                  <a:moveTo>
                    <a:pt x="47054" y="625316"/>
                  </a:moveTo>
                  <a:lnTo>
                    <a:pt x="47149" y="626364"/>
                  </a:lnTo>
                  <a:lnTo>
                    <a:pt x="47625" y="627412"/>
                  </a:lnTo>
                  <a:lnTo>
                    <a:pt x="48101" y="627507"/>
                  </a:lnTo>
                  <a:lnTo>
                    <a:pt x="49340" y="624459"/>
                  </a:lnTo>
                  <a:lnTo>
                    <a:pt x="50006" y="623221"/>
                  </a:lnTo>
                  <a:lnTo>
                    <a:pt x="50197" y="622173"/>
                  </a:lnTo>
                  <a:lnTo>
                    <a:pt x="49530" y="621125"/>
                  </a:lnTo>
                  <a:lnTo>
                    <a:pt x="48959" y="620744"/>
                  </a:lnTo>
                  <a:lnTo>
                    <a:pt x="48483" y="620459"/>
                  </a:lnTo>
                  <a:lnTo>
                    <a:pt x="47530" y="620268"/>
                  </a:lnTo>
                  <a:lnTo>
                    <a:pt x="47054" y="621125"/>
                  </a:lnTo>
                  <a:lnTo>
                    <a:pt x="47244" y="622745"/>
                  </a:lnTo>
                  <a:lnTo>
                    <a:pt x="47244" y="624173"/>
                  </a:lnTo>
                  <a:lnTo>
                    <a:pt x="47054" y="625316"/>
                  </a:lnTo>
                  <a:close/>
                  <a:moveTo>
                    <a:pt x="55054" y="580930"/>
                  </a:moveTo>
                  <a:lnTo>
                    <a:pt x="54388" y="581692"/>
                  </a:lnTo>
                  <a:lnTo>
                    <a:pt x="54102" y="582454"/>
                  </a:lnTo>
                  <a:lnTo>
                    <a:pt x="54769" y="583597"/>
                  </a:lnTo>
                  <a:lnTo>
                    <a:pt x="55721" y="582168"/>
                  </a:lnTo>
                  <a:lnTo>
                    <a:pt x="55817" y="581406"/>
                  </a:lnTo>
                  <a:lnTo>
                    <a:pt x="55531" y="580263"/>
                  </a:lnTo>
                  <a:lnTo>
                    <a:pt x="55531" y="579977"/>
                  </a:lnTo>
                  <a:lnTo>
                    <a:pt x="55054" y="580930"/>
                  </a:lnTo>
                  <a:close/>
                  <a:moveTo>
                    <a:pt x="276606" y="480155"/>
                  </a:moveTo>
                  <a:lnTo>
                    <a:pt x="276511" y="478250"/>
                  </a:lnTo>
                  <a:lnTo>
                    <a:pt x="275654" y="476917"/>
                  </a:lnTo>
                  <a:lnTo>
                    <a:pt x="274320" y="477012"/>
                  </a:lnTo>
                  <a:lnTo>
                    <a:pt x="274606" y="476345"/>
                  </a:lnTo>
                  <a:lnTo>
                    <a:pt x="274606" y="475679"/>
                  </a:lnTo>
                  <a:lnTo>
                    <a:pt x="274511" y="475107"/>
                  </a:lnTo>
                  <a:lnTo>
                    <a:pt x="274320" y="474536"/>
                  </a:lnTo>
                  <a:lnTo>
                    <a:pt x="273844" y="474250"/>
                  </a:lnTo>
                  <a:lnTo>
                    <a:pt x="273558" y="474631"/>
                  </a:lnTo>
                  <a:lnTo>
                    <a:pt x="272510" y="478536"/>
                  </a:lnTo>
                  <a:lnTo>
                    <a:pt x="272510" y="479012"/>
                  </a:lnTo>
                  <a:lnTo>
                    <a:pt x="272987" y="480251"/>
                  </a:lnTo>
                  <a:lnTo>
                    <a:pt x="273177" y="480727"/>
                  </a:lnTo>
                  <a:lnTo>
                    <a:pt x="273177" y="481394"/>
                  </a:lnTo>
                  <a:lnTo>
                    <a:pt x="273082" y="481679"/>
                  </a:lnTo>
                  <a:lnTo>
                    <a:pt x="272796" y="481965"/>
                  </a:lnTo>
                  <a:lnTo>
                    <a:pt x="272415" y="482537"/>
                  </a:lnTo>
                  <a:lnTo>
                    <a:pt x="274130" y="483013"/>
                  </a:lnTo>
                  <a:lnTo>
                    <a:pt x="274606" y="483203"/>
                  </a:lnTo>
                  <a:lnTo>
                    <a:pt x="274892" y="483584"/>
                  </a:lnTo>
                  <a:lnTo>
                    <a:pt x="275273" y="484442"/>
                  </a:lnTo>
                  <a:lnTo>
                    <a:pt x="275654" y="484727"/>
                  </a:lnTo>
                  <a:lnTo>
                    <a:pt x="276035" y="484727"/>
                  </a:lnTo>
                  <a:lnTo>
                    <a:pt x="275844" y="483394"/>
                  </a:lnTo>
                  <a:lnTo>
                    <a:pt x="275939" y="482918"/>
                  </a:lnTo>
                  <a:lnTo>
                    <a:pt x="276416" y="482251"/>
                  </a:lnTo>
                  <a:lnTo>
                    <a:pt x="275654" y="482251"/>
                  </a:lnTo>
                  <a:lnTo>
                    <a:pt x="275654" y="481870"/>
                  </a:lnTo>
                  <a:lnTo>
                    <a:pt x="276606" y="480155"/>
                  </a:lnTo>
                  <a:close/>
                  <a:moveTo>
                    <a:pt x="266605" y="460343"/>
                  </a:moveTo>
                  <a:lnTo>
                    <a:pt x="266033" y="459391"/>
                  </a:lnTo>
                  <a:lnTo>
                    <a:pt x="265652" y="459010"/>
                  </a:lnTo>
                  <a:lnTo>
                    <a:pt x="265652" y="458724"/>
                  </a:lnTo>
                  <a:lnTo>
                    <a:pt x="264986" y="458248"/>
                  </a:lnTo>
                  <a:lnTo>
                    <a:pt x="264509" y="457486"/>
                  </a:lnTo>
                  <a:lnTo>
                    <a:pt x="263843" y="456057"/>
                  </a:lnTo>
                  <a:lnTo>
                    <a:pt x="263271" y="455295"/>
                  </a:lnTo>
                  <a:lnTo>
                    <a:pt x="262604" y="454628"/>
                  </a:lnTo>
                  <a:lnTo>
                    <a:pt x="260890" y="453390"/>
                  </a:lnTo>
                  <a:lnTo>
                    <a:pt x="259937" y="453390"/>
                  </a:lnTo>
                  <a:lnTo>
                    <a:pt x="258509" y="453009"/>
                  </a:lnTo>
                  <a:lnTo>
                    <a:pt x="257651" y="453009"/>
                  </a:lnTo>
                  <a:lnTo>
                    <a:pt x="258033" y="453199"/>
                  </a:lnTo>
                  <a:lnTo>
                    <a:pt x="258318" y="453485"/>
                  </a:lnTo>
                  <a:lnTo>
                    <a:pt x="258509" y="453771"/>
                  </a:lnTo>
                  <a:lnTo>
                    <a:pt x="258699" y="454152"/>
                  </a:lnTo>
                  <a:lnTo>
                    <a:pt x="257937" y="454152"/>
                  </a:lnTo>
                  <a:lnTo>
                    <a:pt x="259461" y="457676"/>
                  </a:lnTo>
                  <a:lnTo>
                    <a:pt x="259937" y="458248"/>
                  </a:lnTo>
                  <a:lnTo>
                    <a:pt x="259937" y="461581"/>
                  </a:lnTo>
                  <a:lnTo>
                    <a:pt x="259747" y="462344"/>
                  </a:lnTo>
                  <a:lnTo>
                    <a:pt x="259747" y="462724"/>
                  </a:lnTo>
                  <a:lnTo>
                    <a:pt x="260223" y="462820"/>
                  </a:lnTo>
                  <a:lnTo>
                    <a:pt x="260604" y="462915"/>
                  </a:lnTo>
                  <a:lnTo>
                    <a:pt x="260890" y="463105"/>
                  </a:lnTo>
                  <a:lnTo>
                    <a:pt x="261176" y="463391"/>
                  </a:lnTo>
                  <a:lnTo>
                    <a:pt x="260985" y="462820"/>
                  </a:lnTo>
                  <a:lnTo>
                    <a:pt x="260795" y="462629"/>
                  </a:lnTo>
                  <a:lnTo>
                    <a:pt x="260795" y="462248"/>
                  </a:lnTo>
                  <a:lnTo>
                    <a:pt x="262795" y="462915"/>
                  </a:lnTo>
                  <a:lnTo>
                    <a:pt x="263462" y="463010"/>
                  </a:lnTo>
                  <a:lnTo>
                    <a:pt x="264224" y="462820"/>
                  </a:lnTo>
                  <a:lnTo>
                    <a:pt x="264319" y="462344"/>
                  </a:lnTo>
                  <a:lnTo>
                    <a:pt x="264224" y="461772"/>
                  </a:lnTo>
                  <a:lnTo>
                    <a:pt x="264414" y="461105"/>
                  </a:lnTo>
                  <a:lnTo>
                    <a:pt x="266129" y="462820"/>
                  </a:lnTo>
                  <a:lnTo>
                    <a:pt x="266986" y="463391"/>
                  </a:lnTo>
                  <a:lnTo>
                    <a:pt x="267748" y="463105"/>
                  </a:lnTo>
                  <a:lnTo>
                    <a:pt x="267843" y="462248"/>
                  </a:lnTo>
                  <a:lnTo>
                    <a:pt x="267271" y="461391"/>
                  </a:lnTo>
                  <a:lnTo>
                    <a:pt x="266605" y="460343"/>
                  </a:lnTo>
                  <a:close/>
                  <a:moveTo>
                    <a:pt x="436436" y="262795"/>
                  </a:moveTo>
                  <a:lnTo>
                    <a:pt x="435007" y="260604"/>
                  </a:lnTo>
                  <a:lnTo>
                    <a:pt x="432626" y="259080"/>
                  </a:lnTo>
                  <a:lnTo>
                    <a:pt x="430340" y="258318"/>
                  </a:lnTo>
                  <a:lnTo>
                    <a:pt x="429196" y="258128"/>
                  </a:lnTo>
                  <a:lnTo>
                    <a:pt x="427006" y="258318"/>
                  </a:lnTo>
                  <a:lnTo>
                    <a:pt x="426244" y="258223"/>
                  </a:lnTo>
                  <a:lnTo>
                    <a:pt x="425577" y="257842"/>
                  </a:lnTo>
                  <a:lnTo>
                    <a:pt x="424910" y="257175"/>
                  </a:lnTo>
                  <a:lnTo>
                    <a:pt x="424339" y="256318"/>
                  </a:lnTo>
                  <a:lnTo>
                    <a:pt x="422243" y="251841"/>
                  </a:lnTo>
                  <a:lnTo>
                    <a:pt x="421577" y="249841"/>
                  </a:lnTo>
                  <a:lnTo>
                    <a:pt x="421672" y="247936"/>
                  </a:lnTo>
                  <a:lnTo>
                    <a:pt x="422910" y="246507"/>
                  </a:lnTo>
                  <a:lnTo>
                    <a:pt x="424053" y="246031"/>
                  </a:lnTo>
                  <a:lnTo>
                    <a:pt x="424625" y="245745"/>
                  </a:lnTo>
                  <a:lnTo>
                    <a:pt x="424910" y="245364"/>
                  </a:lnTo>
                  <a:lnTo>
                    <a:pt x="424910" y="245173"/>
                  </a:lnTo>
                  <a:lnTo>
                    <a:pt x="424815" y="244888"/>
                  </a:lnTo>
                  <a:lnTo>
                    <a:pt x="424434" y="244602"/>
                  </a:lnTo>
                  <a:lnTo>
                    <a:pt x="423958" y="244412"/>
                  </a:lnTo>
                  <a:lnTo>
                    <a:pt x="417862" y="242888"/>
                  </a:lnTo>
                  <a:lnTo>
                    <a:pt x="415671" y="242792"/>
                  </a:lnTo>
                  <a:lnTo>
                    <a:pt x="415100" y="242697"/>
                  </a:lnTo>
                  <a:lnTo>
                    <a:pt x="408242" y="240221"/>
                  </a:lnTo>
                  <a:lnTo>
                    <a:pt x="406813" y="239744"/>
                  </a:lnTo>
                  <a:lnTo>
                    <a:pt x="405670" y="238887"/>
                  </a:lnTo>
                  <a:lnTo>
                    <a:pt x="404813" y="237744"/>
                  </a:lnTo>
                  <a:lnTo>
                    <a:pt x="404336" y="236411"/>
                  </a:lnTo>
                  <a:lnTo>
                    <a:pt x="404146" y="234982"/>
                  </a:lnTo>
                  <a:lnTo>
                    <a:pt x="404146" y="232601"/>
                  </a:lnTo>
                  <a:lnTo>
                    <a:pt x="403955" y="231457"/>
                  </a:lnTo>
                  <a:lnTo>
                    <a:pt x="403384" y="230410"/>
                  </a:lnTo>
                  <a:lnTo>
                    <a:pt x="403003" y="230029"/>
                  </a:lnTo>
                  <a:lnTo>
                    <a:pt x="401955" y="229457"/>
                  </a:lnTo>
                  <a:lnTo>
                    <a:pt x="401479" y="229171"/>
                  </a:lnTo>
                  <a:lnTo>
                    <a:pt x="401098" y="228886"/>
                  </a:lnTo>
                  <a:lnTo>
                    <a:pt x="400050" y="227743"/>
                  </a:lnTo>
                  <a:lnTo>
                    <a:pt x="399669" y="227362"/>
                  </a:lnTo>
                  <a:lnTo>
                    <a:pt x="398240" y="226600"/>
                  </a:lnTo>
                  <a:lnTo>
                    <a:pt x="397764" y="226219"/>
                  </a:lnTo>
                  <a:lnTo>
                    <a:pt x="397383" y="225743"/>
                  </a:lnTo>
                  <a:lnTo>
                    <a:pt x="397097" y="225171"/>
                  </a:lnTo>
                  <a:lnTo>
                    <a:pt x="396621" y="223456"/>
                  </a:lnTo>
                  <a:lnTo>
                    <a:pt x="396145" y="222504"/>
                  </a:lnTo>
                  <a:lnTo>
                    <a:pt x="395573" y="221647"/>
                  </a:lnTo>
                  <a:lnTo>
                    <a:pt x="394907" y="220789"/>
                  </a:lnTo>
                  <a:lnTo>
                    <a:pt x="394050" y="220028"/>
                  </a:lnTo>
                  <a:lnTo>
                    <a:pt x="391096" y="218408"/>
                  </a:lnTo>
                  <a:lnTo>
                    <a:pt x="390144" y="217646"/>
                  </a:lnTo>
                  <a:lnTo>
                    <a:pt x="389573" y="216694"/>
                  </a:lnTo>
                  <a:lnTo>
                    <a:pt x="389287" y="215551"/>
                  </a:lnTo>
                  <a:lnTo>
                    <a:pt x="389192" y="214313"/>
                  </a:lnTo>
                  <a:lnTo>
                    <a:pt x="389477" y="211931"/>
                  </a:lnTo>
                  <a:lnTo>
                    <a:pt x="390049" y="209645"/>
                  </a:lnTo>
                  <a:lnTo>
                    <a:pt x="390811" y="207645"/>
                  </a:lnTo>
                  <a:lnTo>
                    <a:pt x="390906" y="207073"/>
                  </a:lnTo>
                  <a:lnTo>
                    <a:pt x="390906" y="206502"/>
                  </a:lnTo>
                  <a:lnTo>
                    <a:pt x="389763" y="202025"/>
                  </a:lnTo>
                  <a:lnTo>
                    <a:pt x="389763" y="201359"/>
                  </a:lnTo>
                  <a:lnTo>
                    <a:pt x="389858" y="200882"/>
                  </a:lnTo>
                  <a:lnTo>
                    <a:pt x="389858" y="200692"/>
                  </a:lnTo>
                  <a:lnTo>
                    <a:pt x="390239" y="199454"/>
                  </a:lnTo>
                  <a:lnTo>
                    <a:pt x="390335" y="198787"/>
                  </a:lnTo>
                  <a:lnTo>
                    <a:pt x="390335" y="198120"/>
                  </a:lnTo>
                  <a:lnTo>
                    <a:pt x="390144" y="197548"/>
                  </a:lnTo>
                  <a:lnTo>
                    <a:pt x="389668" y="196405"/>
                  </a:lnTo>
                  <a:lnTo>
                    <a:pt x="389477" y="195834"/>
                  </a:lnTo>
                  <a:lnTo>
                    <a:pt x="389287" y="194024"/>
                  </a:lnTo>
                  <a:lnTo>
                    <a:pt x="389001" y="190786"/>
                  </a:lnTo>
                  <a:lnTo>
                    <a:pt x="389287" y="189547"/>
                  </a:lnTo>
                  <a:lnTo>
                    <a:pt x="392716" y="181546"/>
                  </a:lnTo>
                  <a:lnTo>
                    <a:pt x="392906" y="180308"/>
                  </a:lnTo>
                  <a:lnTo>
                    <a:pt x="393097" y="177737"/>
                  </a:lnTo>
                  <a:lnTo>
                    <a:pt x="393002" y="174498"/>
                  </a:lnTo>
                  <a:lnTo>
                    <a:pt x="393192" y="171831"/>
                  </a:lnTo>
                  <a:lnTo>
                    <a:pt x="393192" y="171164"/>
                  </a:lnTo>
                  <a:lnTo>
                    <a:pt x="393002" y="170497"/>
                  </a:lnTo>
                  <a:lnTo>
                    <a:pt x="391763" y="167735"/>
                  </a:lnTo>
                  <a:lnTo>
                    <a:pt x="391573" y="167449"/>
                  </a:lnTo>
                  <a:lnTo>
                    <a:pt x="391192" y="167069"/>
                  </a:lnTo>
                  <a:lnTo>
                    <a:pt x="390335" y="166592"/>
                  </a:lnTo>
                  <a:lnTo>
                    <a:pt x="389954" y="166306"/>
                  </a:lnTo>
                  <a:lnTo>
                    <a:pt x="389573" y="165830"/>
                  </a:lnTo>
                  <a:lnTo>
                    <a:pt x="388811" y="164306"/>
                  </a:lnTo>
                  <a:lnTo>
                    <a:pt x="387763" y="162782"/>
                  </a:lnTo>
                  <a:lnTo>
                    <a:pt x="387096" y="162115"/>
                  </a:lnTo>
                  <a:lnTo>
                    <a:pt x="384620" y="160496"/>
                  </a:lnTo>
                  <a:lnTo>
                    <a:pt x="383667" y="160115"/>
                  </a:lnTo>
                  <a:lnTo>
                    <a:pt x="375476" y="155829"/>
                  </a:lnTo>
                  <a:lnTo>
                    <a:pt x="373952" y="154400"/>
                  </a:lnTo>
                  <a:lnTo>
                    <a:pt x="372428" y="152495"/>
                  </a:lnTo>
                  <a:lnTo>
                    <a:pt x="372237" y="152019"/>
                  </a:lnTo>
                  <a:lnTo>
                    <a:pt x="371951" y="150971"/>
                  </a:lnTo>
                  <a:lnTo>
                    <a:pt x="371761" y="150590"/>
                  </a:lnTo>
                  <a:lnTo>
                    <a:pt x="371570" y="150209"/>
                  </a:lnTo>
                  <a:lnTo>
                    <a:pt x="370808" y="149257"/>
                  </a:lnTo>
                  <a:lnTo>
                    <a:pt x="369570" y="146876"/>
                  </a:lnTo>
                  <a:lnTo>
                    <a:pt x="368808" y="145828"/>
                  </a:lnTo>
                  <a:lnTo>
                    <a:pt x="365379" y="143732"/>
                  </a:lnTo>
                  <a:lnTo>
                    <a:pt x="365093" y="143446"/>
                  </a:lnTo>
                  <a:lnTo>
                    <a:pt x="364903" y="143256"/>
                  </a:lnTo>
                  <a:lnTo>
                    <a:pt x="364522" y="142780"/>
                  </a:lnTo>
                  <a:lnTo>
                    <a:pt x="364236" y="142208"/>
                  </a:lnTo>
                  <a:lnTo>
                    <a:pt x="363760" y="140494"/>
                  </a:lnTo>
                  <a:lnTo>
                    <a:pt x="361474" y="135350"/>
                  </a:lnTo>
                  <a:lnTo>
                    <a:pt x="361093" y="134779"/>
                  </a:lnTo>
                  <a:lnTo>
                    <a:pt x="360807" y="134398"/>
                  </a:lnTo>
                  <a:lnTo>
                    <a:pt x="357569" y="131445"/>
                  </a:lnTo>
                  <a:lnTo>
                    <a:pt x="356902" y="130588"/>
                  </a:lnTo>
                  <a:lnTo>
                    <a:pt x="356330" y="129540"/>
                  </a:lnTo>
                  <a:lnTo>
                    <a:pt x="354044" y="124015"/>
                  </a:lnTo>
                  <a:lnTo>
                    <a:pt x="351377" y="119444"/>
                  </a:lnTo>
                  <a:lnTo>
                    <a:pt x="350425" y="118396"/>
                  </a:lnTo>
                  <a:lnTo>
                    <a:pt x="349091" y="117729"/>
                  </a:lnTo>
                  <a:lnTo>
                    <a:pt x="347853" y="117634"/>
                  </a:lnTo>
                  <a:lnTo>
                    <a:pt x="346710" y="117920"/>
                  </a:lnTo>
                  <a:lnTo>
                    <a:pt x="345662" y="118586"/>
                  </a:lnTo>
                  <a:lnTo>
                    <a:pt x="344805" y="119539"/>
                  </a:lnTo>
                  <a:lnTo>
                    <a:pt x="344615" y="119920"/>
                  </a:lnTo>
                  <a:lnTo>
                    <a:pt x="344424" y="120110"/>
                  </a:lnTo>
                  <a:lnTo>
                    <a:pt x="344138" y="120205"/>
                  </a:lnTo>
                  <a:lnTo>
                    <a:pt x="343758" y="120301"/>
                  </a:lnTo>
                  <a:lnTo>
                    <a:pt x="342900" y="120110"/>
                  </a:lnTo>
                  <a:lnTo>
                    <a:pt x="342424" y="119539"/>
                  </a:lnTo>
                  <a:lnTo>
                    <a:pt x="342043" y="118872"/>
                  </a:lnTo>
                  <a:lnTo>
                    <a:pt x="341471" y="118205"/>
                  </a:lnTo>
                  <a:lnTo>
                    <a:pt x="340709" y="117634"/>
                  </a:lnTo>
                  <a:lnTo>
                    <a:pt x="339852" y="117157"/>
                  </a:lnTo>
                  <a:lnTo>
                    <a:pt x="338995" y="116872"/>
                  </a:lnTo>
                  <a:lnTo>
                    <a:pt x="338042" y="116681"/>
                  </a:lnTo>
                  <a:lnTo>
                    <a:pt x="334994" y="116491"/>
                  </a:lnTo>
                  <a:lnTo>
                    <a:pt x="334233" y="116300"/>
                  </a:lnTo>
                  <a:lnTo>
                    <a:pt x="331184" y="114967"/>
                  </a:lnTo>
                  <a:lnTo>
                    <a:pt x="330708" y="114681"/>
                  </a:lnTo>
                  <a:lnTo>
                    <a:pt x="330232" y="114300"/>
                  </a:lnTo>
                  <a:lnTo>
                    <a:pt x="329470" y="113729"/>
                  </a:lnTo>
                  <a:lnTo>
                    <a:pt x="326422" y="112871"/>
                  </a:lnTo>
                  <a:lnTo>
                    <a:pt x="325088" y="112776"/>
                  </a:lnTo>
                  <a:lnTo>
                    <a:pt x="323755" y="112395"/>
                  </a:lnTo>
                  <a:lnTo>
                    <a:pt x="323279" y="112395"/>
                  </a:lnTo>
                  <a:lnTo>
                    <a:pt x="322517" y="112490"/>
                  </a:lnTo>
                  <a:lnTo>
                    <a:pt x="322231" y="112490"/>
                  </a:lnTo>
                  <a:lnTo>
                    <a:pt x="321278" y="112300"/>
                  </a:lnTo>
                  <a:lnTo>
                    <a:pt x="318421" y="111443"/>
                  </a:lnTo>
                  <a:lnTo>
                    <a:pt x="317850" y="111443"/>
                  </a:lnTo>
                  <a:lnTo>
                    <a:pt x="313658" y="112300"/>
                  </a:lnTo>
                  <a:lnTo>
                    <a:pt x="312420" y="112871"/>
                  </a:lnTo>
                  <a:lnTo>
                    <a:pt x="311277" y="113729"/>
                  </a:lnTo>
                  <a:lnTo>
                    <a:pt x="310420" y="114871"/>
                  </a:lnTo>
                  <a:lnTo>
                    <a:pt x="309848" y="116205"/>
                  </a:lnTo>
                  <a:lnTo>
                    <a:pt x="309848" y="116586"/>
                  </a:lnTo>
                  <a:lnTo>
                    <a:pt x="309944" y="116777"/>
                  </a:lnTo>
                  <a:lnTo>
                    <a:pt x="310039" y="116967"/>
                  </a:lnTo>
                  <a:lnTo>
                    <a:pt x="310134" y="117253"/>
                  </a:lnTo>
                  <a:lnTo>
                    <a:pt x="310610" y="117443"/>
                  </a:lnTo>
                  <a:lnTo>
                    <a:pt x="312801" y="118967"/>
                  </a:lnTo>
                  <a:lnTo>
                    <a:pt x="313087" y="119444"/>
                  </a:lnTo>
                  <a:lnTo>
                    <a:pt x="312992" y="119920"/>
                  </a:lnTo>
                  <a:lnTo>
                    <a:pt x="312515" y="120301"/>
                  </a:lnTo>
                  <a:lnTo>
                    <a:pt x="311849" y="120587"/>
                  </a:lnTo>
                  <a:lnTo>
                    <a:pt x="309944" y="120968"/>
                  </a:lnTo>
                  <a:lnTo>
                    <a:pt x="308801" y="121348"/>
                  </a:lnTo>
                  <a:lnTo>
                    <a:pt x="307181" y="121634"/>
                  </a:lnTo>
                  <a:lnTo>
                    <a:pt x="306705" y="121825"/>
                  </a:lnTo>
                  <a:lnTo>
                    <a:pt x="306229" y="122111"/>
                  </a:lnTo>
                  <a:lnTo>
                    <a:pt x="305658" y="122777"/>
                  </a:lnTo>
                  <a:lnTo>
                    <a:pt x="305276" y="123635"/>
                  </a:lnTo>
                  <a:lnTo>
                    <a:pt x="304991" y="125444"/>
                  </a:lnTo>
                  <a:lnTo>
                    <a:pt x="304610" y="126587"/>
                  </a:lnTo>
                  <a:lnTo>
                    <a:pt x="303943" y="127445"/>
                  </a:lnTo>
                  <a:lnTo>
                    <a:pt x="303086" y="128016"/>
                  </a:lnTo>
                  <a:lnTo>
                    <a:pt x="301943" y="128397"/>
                  </a:lnTo>
                  <a:lnTo>
                    <a:pt x="301943" y="128397"/>
                  </a:lnTo>
                  <a:lnTo>
                    <a:pt x="301943" y="128397"/>
                  </a:lnTo>
                  <a:lnTo>
                    <a:pt x="301943" y="128397"/>
                  </a:lnTo>
                  <a:lnTo>
                    <a:pt x="302038" y="128111"/>
                  </a:lnTo>
                  <a:lnTo>
                    <a:pt x="302038" y="128111"/>
                  </a:lnTo>
                  <a:lnTo>
                    <a:pt x="301847" y="128206"/>
                  </a:lnTo>
                  <a:lnTo>
                    <a:pt x="301466" y="128397"/>
                  </a:lnTo>
                  <a:lnTo>
                    <a:pt x="300990" y="128873"/>
                  </a:lnTo>
                  <a:lnTo>
                    <a:pt x="300704" y="129635"/>
                  </a:lnTo>
                  <a:lnTo>
                    <a:pt x="300609" y="130683"/>
                  </a:lnTo>
                  <a:lnTo>
                    <a:pt x="301085" y="133921"/>
                  </a:lnTo>
                  <a:lnTo>
                    <a:pt x="300800" y="134493"/>
                  </a:lnTo>
                  <a:lnTo>
                    <a:pt x="300323" y="134874"/>
                  </a:lnTo>
                  <a:lnTo>
                    <a:pt x="299847" y="135636"/>
                  </a:lnTo>
                  <a:lnTo>
                    <a:pt x="299276" y="136398"/>
                  </a:lnTo>
                  <a:lnTo>
                    <a:pt x="298323" y="136779"/>
                  </a:lnTo>
                  <a:lnTo>
                    <a:pt x="297466" y="136588"/>
                  </a:lnTo>
                  <a:lnTo>
                    <a:pt x="295846" y="135541"/>
                  </a:lnTo>
                  <a:lnTo>
                    <a:pt x="294894" y="135255"/>
                  </a:lnTo>
                  <a:lnTo>
                    <a:pt x="294037" y="135446"/>
                  </a:lnTo>
                  <a:lnTo>
                    <a:pt x="289560" y="137446"/>
                  </a:lnTo>
                  <a:lnTo>
                    <a:pt x="288798" y="137922"/>
                  </a:lnTo>
                  <a:lnTo>
                    <a:pt x="288512" y="138494"/>
                  </a:lnTo>
                  <a:lnTo>
                    <a:pt x="285464" y="140113"/>
                  </a:lnTo>
                  <a:lnTo>
                    <a:pt x="283559" y="141922"/>
                  </a:lnTo>
                  <a:lnTo>
                    <a:pt x="282797" y="142399"/>
                  </a:lnTo>
                  <a:lnTo>
                    <a:pt x="280892" y="142875"/>
                  </a:lnTo>
                  <a:lnTo>
                    <a:pt x="280130" y="143351"/>
                  </a:lnTo>
                  <a:lnTo>
                    <a:pt x="279845" y="144209"/>
                  </a:lnTo>
                  <a:lnTo>
                    <a:pt x="280130" y="145256"/>
                  </a:lnTo>
                  <a:lnTo>
                    <a:pt x="280607" y="146018"/>
                  </a:lnTo>
                  <a:lnTo>
                    <a:pt x="280607" y="146399"/>
                  </a:lnTo>
                  <a:lnTo>
                    <a:pt x="279464" y="146209"/>
                  </a:lnTo>
                  <a:lnTo>
                    <a:pt x="276796" y="144875"/>
                  </a:lnTo>
                  <a:lnTo>
                    <a:pt x="276035" y="144685"/>
                  </a:lnTo>
                  <a:lnTo>
                    <a:pt x="276035" y="144209"/>
                  </a:lnTo>
                  <a:lnTo>
                    <a:pt x="276892" y="140589"/>
                  </a:lnTo>
                  <a:lnTo>
                    <a:pt x="276225" y="138398"/>
                  </a:lnTo>
                  <a:lnTo>
                    <a:pt x="274511" y="137541"/>
                  </a:lnTo>
                  <a:lnTo>
                    <a:pt x="270034" y="137541"/>
                  </a:lnTo>
                  <a:lnTo>
                    <a:pt x="268129" y="137160"/>
                  </a:lnTo>
                  <a:lnTo>
                    <a:pt x="266414" y="136207"/>
                  </a:lnTo>
                  <a:lnTo>
                    <a:pt x="264986" y="134969"/>
                  </a:lnTo>
                  <a:lnTo>
                    <a:pt x="264033" y="133731"/>
                  </a:lnTo>
                  <a:lnTo>
                    <a:pt x="262414" y="133826"/>
                  </a:lnTo>
                  <a:lnTo>
                    <a:pt x="260890" y="133064"/>
                  </a:lnTo>
                  <a:lnTo>
                    <a:pt x="258223" y="130683"/>
                  </a:lnTo>
                  <a:lnTo>
                    <a:pt x="256985" y="129064"/>
                  </a:lnTo>
                  <a:lnTo>
                    <a:pt x="256604" y="128873"/>
                  </a:lnTo>
                  <a:lnTo>
                    <a:pt x="256413" y="128683"/>
                  </a:lnTo>
                  <a:lnTo>
                    <a:pt x="254794" y="127540"/>
                  </a:lnTo>
                  <a:lnTo>
                    <a:pt x="254318" y="126587"/>
                  </a:lnTo>
                  <a:lnTo>
                    <a:pt x="254127" y="125635"/>
                  </a:lnTo>
                  <a:lnTo>
                    <a:pt x="253746" y="124873"/>
                  </a:lnTo>
                  <a:lnTo>
                    <a:pt x="252794" y="124301"/>
                  </a:lnTo>
                  <a:lnTo>
                    <a:pt x="250317" y="124206"/>
                  </a:lnTo>
                  <a:lnTo>
                    <a:pt x="248793" y="124111"/>
                  </a:lnTo>
                  <a:lnTo>
                    <a:pt x="248412" y="124396"/>
                  </a:lnTo>
                  <a:lnTo>
                    <a:pt x="247555" y="125254"/>
                  </a:lnTo>
                  <a:lnTo>
                    <a:pt x="239554" y="133826"/>
                  </a:lnTo>
                  <a:lnTo>
                    <a:pt x="238506" y="134207"/>
                  </a:lnTo>
                  <a:lnTo>
                    <a:pt x="236506" y="133064"/>
                  </a:lnTo>
                  <a:lnTo>
                    <a:pt x="234410" y="132493"/>
                  </a:lnTo>
                  <a:lnTo>
                    <a:pt x="233934" y="131826"/>
                  </a:lnTo>
                  <a:lnTo>
                    <a:pt x="233648" y="131826"/>
                  </a:lnTo>
                  <a:lnTo>
                    <a:pt x="232791" y="132683"/>
                  </a:lnTo>
                  <a:lnTo>
                    <a:pt x="232315" y="133731"/>
                  </a:lnTo>
                  <a:lnTo>
                    <a:pt x="231839" y="136112"/>
                  </a:lnTo>
                  <a:lnTo>
                    <a:pt x="230600" y="139732"/>
                  </a:lnTo>
                  <a:lnTo>
                    <a:pt x="230410" y="140875"/>
                  </a:lnTo>
                  <a:lnTo>
                    <a:pt x="225552" y="141827"/>
                  </a:lnTo>
                  <a:lnTo>
                    <a:pt x="224695" y="142399"/>
                  </a:lnTo>
                  <a:lnTo>
                    <a:pt x="224219" y="143446"/>
                  </a:lnTo>
                  <a:lnTo>
                    <a:pt x="223647" y="144018"/>
                  </a:lnTo>
                  <a:lnTo>
                    <a:pt x="222409" y="143256"/>
                  </a:lnTo>
                  <a:lnTo>
                    <a:pt x="222409" y="144113"/>
                  </a:lnTo>
                  <a:lnTo>
                    <a:pt x="222314" y="144875"/>
                  </a:lnTo>
                  <a:lnTo>
                    <a:pt x="222123" y="145447"/>
                  </a:lnTo>
                  <a:lnTo>
                    <a:pt x="221742" y="145923"/>
                  </a:lnTo>
                  <a:lnTo>
                    <a:pt x="220790" y="146304"/>
                  </a:lnTo>
                  <a:lnTo>
                    <a:pt x="220218" y="146495"/>
                  </a:lnTo>
                  <a:lnTo>
                    <a:pt x="221361" y="147447"/>
                  </a:lnTo>
                  <a:lnTo>
                    <a:pt x="220313" y="148209"/>
                  </a:lnTo>
                  <a:lnTo>
                    <a:pt x="218504" y="148971"/>
                  </a:lnTo>
                  <a:lnTo>
                    <a:pt x="217456" y="150019"/>
                  </a:lnTo>
                  <a:lnTo>
                    <a:pt x="217265" y="150400"/>
                  </a:lnTo>
                  <a:lnTo>
                    <a:pt x="216979" y="150781"/>
                  </a:lnTo>
                  <a:lnTo>
                    <a:pt x="216789" y="151257"/>
                  </a:lnTo>
                  <a:lnTo>
                    <a:pt x="216694" y="151352"/>
                  </a:lnTo>
                  <a:lnTo>
                    <a:pt x="216218" y="150304"/>
                  </a:lnTo>
                  <a:lnTo>
                    <a:pt x="216122" y="149923"/>
                  </a:lnTo>
                  <a:lnTo>
                    <a:pt x="216027" y="149638"/>
                  </a:lnTo>
                  <a:lnTo>
                    <a:pt x="215932" y="149638"/>
                  </a:lnTo>
                  <a:lnTo>
                    <a:pt x="215741" y="149733"/>
                  </a:lnTo>
                  <a:lnTo>
                    <a:pt x="215456" y="149923"/>
                  </a:lnTo>
                  <a:lnTo>
                    <a:pt x="214789" y="150590"/>
                  </a:lnTo>
                  <a:lnTo>
                    <a:pt x="214027" y="150686"/>
                  </a:lnTo>
                  <a:lnTo>
                    <a:pt x="213265" y="150590"/>
                  </a:lnTo>
                  <a:lnTo>
                    <a:pt x="212503" y="150876"/>
                  </a:lnTo>
                  <a:lnTo>
                    <a:pt x="212217" y="151352"/>
                  </a:lnTo>
                  <a:lnTo>
                    <a:pt x="212598" y="151543"/>
                  </a:lnTo>
                  <a:lnTo>
                    <a:pt x="213170" y="151543"/>
                  </a:lnTo>
                  <a:lnTo>
                    <a:pt x="213455" y="151638"/>
                  </a:lnTo>
                  <a:lnTo>
                    <a:pt x="213360" y="152019"/>
                  </a:lnTo>
                  <a:lnTo>
                    <a:pt x="213265" y="152210"/>
                  </a:lnTo>
                  <a:lnTo>
                    <a:pt x="212312" y="153448"/>
                  </a:lnTo>
                  <a:lnTo>
                    <a:pt x="211931" y="153543"/>
                  </a:lnTo>
                  <a:lnTo>
                    <a:pt x="211550" y="153543"/>
                  </a:lnTo>
                  <a:lnTo>
                    <a:pt x="210884" y="153734"/>
                  </a:lnTo>
                  <a:lnTo>
                    <a:pt x="205073" y="158496"/>
                  </a:lnTo>
                  <a:lnTo>
                    <a:pt x="204121" y="159829"/>
                  </a:lnTo>
                  <a:lnTo>
                    <a:pt x="203073" y="161830"/>
                  </a:lnTo>
                  <a:lnTo>
                    <a:pt x="202692" y="162306"/>
                  </a:lnTo>
                  <a:lnTo>
                    <a:pt x="202025" y="162592"/>
                  </a:lnTo>
                  <a:lnTo>
                    <a:pt x="201359" y="162687"/>
                  </a:lnTo>
                  <a:lnTo>
                    <a:pt x="200787" y="162973"/>
                  </a:lnTo>
                  <a:lnTo>
                    <a:pt x="200692" y="163735"/>
                  </a:lnTo>
                  <a:lnTo>
                    <a:pt x="200692" y="163735"/>
                  </a:lnTo>
                  <a:lnTo>
                    <a:pt x="199835" y="164973"/>
                  </a:lnTo>
                  <a:lnTo>
                    <a:pt x="199549" y="165259"/>
                  </a:lnTo>
                  <a:lnTo>
                    <a:pt x="199073" y="165545"/>
                  </a:lnTo>
                  <a:lnTo>
                    <a:pt x="198882" y="165545"/>
                  </a:lnTo>
                  <a:lnTo>
                    <a:pt x="198692" y="165354"/>
                  </a:lnTo>
                  <a:lnTo>
                    <a:pt x="197168" y="164782"/>
                  </a:lnTo>
                  <a:lnTo>
                    <a:pt x="195548" y="163830"/>
                  </a:lnTo>
                  <a:lnTo>
                    <a:pt x="194691" y="163639"/>
                  </a:lnTo>
                  <a:lnTo>
                    <a:pt x="193929" y="162687"/>
                  </a:lnTo>
                  <a:lnTo>
                    <a:pt x="193072" y="161925"/>
                  </a:lnTo>
                  <a:lnTo>
                    <a:pt x="192119" y="161258"/>
                  </a:lnTo>
                  <a:lnTo>
                    <a:pt x="191071" y="160782"/>
                  </a:lnTo>
                  <a:lnTo>
                    <a:pt x="188786" y="160306"/>
                  </a:lnTo>
                  <a:lnTo>
                    <a:pt x="186881" y="159925"/>
                  </a:lnTo>
                  <a:lnTo>
                    <a:pt x="186023" y="159258"/>
                  </a:lnTo>
                  <a:lnTo>
                    <a:pt x="186023" y="158020"/>
                  </a:lnTo>
                  <a:lnTo>
                    <a:pt x="186785" y="156877"/>
                  </a:lnTo>
                  <a:lnTo>
                    <a:pt x="188500" y="154781"/>
                  </a:lnTo>
                  <a:lnTo>
                    <a:pt x="189643" y="152305"/>
                  </a:lnTo>
                  <a:lnTo>
                    <a:pt x="189738" y="151924"/>
                  </a:lnTo>
                  <a:lnTo>
                    <a:pt x="190024" y="150971"/>
                  </a:lnTo>
                  <a:lnTo>
                    <a:pt x="189929" y="149828"/>
                  </a:lnTo>
                  <a:lnTo>
                    <a:pt x="189833" y="149257"/>
                  </a:lnTo>
                  <a:lnTo>
                    <a:pt x="189929" y="148780"/>
                  </a:lnTo>
                  <a:lnTo>
                    <a:pt x="190310" y="148399"/>
                  </a:lnTo>
                  <a:lnTo>
                    <a:pt x="190786" y="148114"/>
                  </a:lnTo>
                  <a:lnTo>
                    <a:pt x="190881" y="148019"/>
                  </a:lnTo>
                  <a:lnTo>
                    <a:pt x="190881" y="147923"/>
                  </a:lnTo>
                  <a:lnTo>
                    <a:pt x="190881" y="147828"/>
                  </a:lnTo>
                  <a:lnTo>
                    <a:pt x="190786" y="147733"/>
                  </a:lnTo>
                  <a:lnTo>
                    <a:pt x="190405" y="147352"/>
                  </a:lnTo>
                  <a:lnTo>
                    <a:pt x="190310" y="146971"/>
                  </a:lnTo>
                  <a:lnTo>
                    <a:pt x="190405" y="146590"/>
                  </a:lnTo>
                  <a:lnTo>
                    <a:pt x="190786" y="146304"/>
                  </a:lnTo>
                  <a:lnTo>
                    <a:pt x="191834" y="145828"/>
                  </a:lnTo>
                  <a:lnTo>
                    <a:pt x="192119" y="145161"/>
                  </a:lnTo>
                  <a:lnTo>
                    <a:pt x="191929" y="143256"/>
                  </a:lnTo>
                  <a:lnTo>
                    <a:pt x="192119" y="142113"/>
                  </a:lnTo>
                  <a:lnTo>
                    <a:pt x="192500" y="141542"/>
                  </a:lnTo>
                  <a:lnTo>
                    <a:pt x="194120" y="140589"/>
                  </a:lnTo>
                  <a:lnTo>
                    <a:pt x="195548" y="139351"/>
                  </a:lnTo>
                  <a:lnTo>
                    <a:pt x="196406" y="138017"/>
                  </a:lnTo>
                  <a:lnTo>
                    <a:pt x="197072" y="136588"/>
                  </a:lnTo>
                  <a:lnTo>
                    <a:pt x="198025" y="135064"/>
                  </a:lnTo>
                  <a:lnTo>
                    <a:pt x="198692" y="134493"/>
                  </a:lnTo>
                  <a:lnTo>
                    <a:pt x="200406" y="133445"/>
                  </a:lnTo>
                  <a:lnTo>
                    <a:pt x="200787" y="132683"/>
                  </a:lnTo>
                  <a:lnTo>
                    <a:pt x="200596" y="131921"/>
                  </a:lnTo>
                  <a:lnTo>
                    <a:pt x="199739" y="129826"/>
                  </a:lnTo>
                  <a:lnTo>
                    <a:pt x="199549" y="128778"/>
                  </a:lnTo>
                  <a:lnTo>
                    <a:pt x="199739" y="127826"/>
                  </a:lnTo>
                  <a:lnTo>
                    <a:pt x="200501" y="125730"/>
                  </a:lnTo>
                  <a:lnTo>
                    <a:pt x="200596" y="124873"/>
                  </a:lnTo>
                  <a:lnTo>
                    <a:pt x="200406" y="124396"/>
                  </a:lnTo>
                  <a:lnTo>
                    <a:pt x="200025" y="124111"/>
                  </a:lnTo>
                  <a:lnTo>
                    <a:pt x="199644" y="123920"/>
                  </a:lnTo>
                  <a:lnTo>
                    <a:pt x="199358" y="123635"/>
                  </a:lnTo>
                  <a:lnTo>
                    <a:pt x="198977" y="122492"/>
                  </a:lnTo>
                  <a:lnTo>
                    <a:pt x="198787" y="122111"/>
                  </a:lnTo>
                  <a:lnTo>
                    <a:pt x="198787" y="120205"/>
                  </a:lnTo>
                  <a:lnTo>
                    <a:pt x="198882" y="119634"/>
                  </a:lnTo>
                  <a:lnTo>
                    <a:pt x="199168" y="119253"/>
                  </a:lnTo>
                  <a:lnTo>
                    <a:pt x="200025" y="118301"/>
                  </a:lnTo>
                  <a:lnTo>
                    <a:pt x="200216" y="117920"/>
                  </a:lnTo>
                  <a:lnTo>
                    <a:pt x="199739" y="117157"/>
                  </a:lnTo>
                  <a:lnTo>
                    <a:pt x="196406" y="115634"/>
                  </a:lnTo>
                  <a:lnTo>
                    <a:pt x="196025" y="115253"/>
                  </a:lnTo>
                  <a:lnTo>
                    <a:pt x="194786" y="114110"/>
                  </a:lnTo>
                  <a:lnTo>
                    <a:pt x="194025" y="113157"/>
                  </a:lnTo>
                  <a:lnTo>
                    <a:pt x="193643" y="112204"/>
                  </a:lnTo>
                  <a:lnTo>
                    <a:pt x="193929" y="111062"/>
                  </a:lnTo>
                  <a:lnTo>
                    <a:pt x="195453" y="109442"/>
                  </a:lnTo>
                  <a:lnTo>
                    <a:pt x="195834" y="108395"/>
                  </a:lnTo>
                  <a:lnTo>
                    <a:pt x="195929" y="107823"/>
                  </a:lnTo>
                  <a:lnTo>
                    <a:pt x="196120" y="107537"/>
                  </a:lnTo>
                  <a:lnTo>
                    <a:pt x="199549" y="105632"/>
                  </a:lnTo>
                  <a:lnTo>
                    <a:pt x="200216" y="104965"/>
                  </a:lnTo>
                  <a:lnTo>
                    <a:pt x="200406" y="104394"/>
                  </a:lnTo>
                  <a:lnTo>
                    <a:pt x="200406" y="103156"/>
                  </a:lnTo>
                  <a:lnTo>
                    <a:pt x="200501" y="102584"/>
                  </a:lnTo>
                  <a:lnTo>
                    <a:pt x="200883" y="102203"/>
                  </a:lnTo>
                  <a:lnTo>
                    <a:pt x="201835" y="101822"/>
                  </a:lnTo>
                  <a:lnTo>
                    <a:pt x="202311" y="101537"/>
                  </a:lnTo>
                  <a:lnTo>
                    <a:pt x="203740" y="100108"/>
                  </a:lnTo>
                  <a:lnTo>
                    <a:pt x="204407" y="99251"/>
                  </a:lnTo>
                  <a:lnTo>
                    <a:pt x="204692" y="98393"/>
                  </a:lnTo>
                  <a:lnTo>
                    <a:pt x="204407" y="97536"/>
                  </a:lnTo>
                  <a:lnTo>
                    <a:pt x="203168" y="96298"/>
                  </a:lnTo>
                  <a:lnTo>
                    <a:pt x="202883" y="95250"/>
                  </a:lnTo>
                  <a:lnTo>
                    <a:pt x="203073" y="94393"/>
                  </a:lnTo>
                  <a:lnTo>
                    <a:pt x="203835" y="92583"/>
                  </a:lnTo>
                  <a:lnTo>
                    <a:pt x="204121" y="91630"/>
                  </a:lnTo>
                  <a:lnTo>
                    <a:pt x="203835" y="88297"/>
                  </a:lnTo>
                  <a:lnTo>
                    <a:pt x="203930" y="87249"/>
                  </a:lnTo>
                  <a:lnTo>
                    <a:pt x="204311" y="86296"/>
                  </a:lnTo>
                  <a:lnTo>
                    <a:pt x="205550" y="84772"/>
                  </a:lnTo>
                  <a:lnTo>
                    <a:pt x="206121" y="83915"/>
                  </a:lnTo>
                  <a:lnTo>
                    <a:pt x="206597" y="82105"/>
                  </a:lnTo>
                  <a:lnTo>
                    <a:pt x="206978" y="81344"/>
                  </a:lnTo>
                  <a:lnTo>
                    <a:pt x="209264" y="79153"/>
                  </a:lnTo>
                  <a:lnTo>
                    <a:pt x="208788" y="77534"/>
                  </a:lnTo>
                  <a:lnTo>
                    <a:pt x="207359" y="75914"/>
                  </a:lnTo>
                  <a:lnTo>
                    <a:pt x="205073" y="73914"/>
                  </a:lnTo>
                  <a:lnTo>
                    <a:pt x="204407" y="73247"/>
                  </a:lnTo>
                  <a:lnTo>
                    <a:pt x="204026" y="72390"/>
                  </a:lnTo>
                  <a:lnTo>
                    <a:pt x="203930" y="71056"/>
                  </a:lnTo>
                  <a:lnTo>
                    <a:pt x="204121" y="67818"/>
                  </a:lnTo>
                  <a:lnTo>
                    <a:pt x="203073" y="63151"/>
                  </a:lnTo>
                  <a:lnTo>
                    <a:pt x="203073" y="62770"/>
                  </a:lnTo>
                  <a:lnTo>
                    <a:pt x="203168" y="62484"/>
                  </a:lnTo>
                  <a:lnTo>
                    <a:pt x="203168" y="62198"/>
                  </a:lnTo>
                  <a:lnTo>
                    <a:pt x="202978" y="61722"/>
                  </a:lnTo>
                  <a:lnTo>
                    <a:pt x="202692" y="61531"/>
                  </a:lnTo>
                  <a:lnTo>
                    <a:pt x="201835" y="61341"/>
                  </a:lnTo>
                  <a:lnTo>
                    <a:pt x="201454" y="61055"/>
                  </a:lnTo>
                  <a:lnTo>
                    <a:pt x="201168" y="59436"/>
                  </a:lnTo>
                  <a:lnTo>
                    <a:pt x="201454" y="57150"/>
                  </a:lnTo>
                  <a:lnTo>
                    <a:pt x="202216" y="55150"/>
                  </a:lnTo>
                  <a:lnTo>
                    <a:pt x="203359" y="54388"/>
                  </a:lnTo>
                  <a:lnTo>
                    <a:pt x="204597" y="54102"/>
                  </a:lnTo>
                  <a:lnTo>
                    <a:pt x="205264" y="52864"/>
                  </a:lnTo>
                  <a:lnTo>
                    <a:pt x="205550" y="51245"/>
                  </a:lnTo>
                  <a:lnTo>
                    <a:pt x="205454" y="49911"/>
                  </a:lnTo>
                  <a:lnTo>
                    <a:pt x="205264" y="49149"/>
                  </a:lnTo>
                  <a:lnTo>
                    <a:pt x="204978" y="48578"/>
                  </a:lnTo>
                  <a:lnTo>
                    <a:pt x="204597" y="48101"/>
                  </a:lnTo>
                  <a:lnTo>
                    <a:pt x="203930" y="47720"/>
                  </a:lnTo>
                  <a:lnTo>
                    <a:pt x="203073" y="47435"/>
                  </a:lnTo>
                  <a:lnTo>
                    <a:pt x="202502" y="47625"/>
                  </a:lnTo>
                  <a:lnTo>
                    <a:pt x="202025" y="48006"/>
                  </a:lnTo>
                  <a:lnTo>
                    <a:pt x="201454" y="48387"/>
                  </a:lnTo>
                  <a:lnTo>
                    <a:pt x="200216" y="48768"/>
                  </a:lnTo>
                  <a:lnTo>
                    <a:pt x="198692" y="48959"/>
                  </a:lnTo>
                  <a:lnTo>
                    <a:pt x="197168" y="48863"/>
                  </a:lnTo>
                  <a:lnTo>
                    <a:pt x="195739" y="48292"/>
                  </a:lnTo>
                  <a:lnTo>
                    <a:pt x="193453" y="46863"/>
                  </a:lnTo>
                  <a:lnTo>
                    <a:pt x="192310" y="46482"/>
                  </a:lnTo>
                  <a:lnTo>
                    <a:pt x="190786" y="46292"/>
                  </a:lnTo>
                  <a:lnTo>
                    <a:pt x="186119" y="46387"/>
                  </a:lnTo>
                  <a:lnTo>
                    <a:pt x="185833" y="46292"/>
                  </a:lnTo>
                  <a:lnTo>
                    <a:pt x="185547" y="46292"/>
                  </a:lnTo>
                  <a:lnTo>
                    <a:pt x="185071" y="46577"/>
                  </a:lnTo>
                  <a:lnTo>
                    <a:pt x="184880" y="46863"/>
                  </a:lnTo>
                  <a:lnTo>
                    <a:pt x="184214" y="48006"/>
                  </a:lnTo>
                  <a:lnTo>
                    <a:pt x="182118" y="50578"/>
                  </a:lnTo>
                  <a:lnTo>
                    <a:pt x="179737" y="52864"/>
                  </a:lnTo>
                  <a:lnTo>
                    <a:pt x="179261" y="53626"/>
                  </a:lnTo>
                  <a:lnTo>
                    <a:pt x="178879" y="53530"/>
                  </a:lnTo>
                  <a:lnTo>
                    <a:pt x="178499" y="52959"/>
                  </a:lnTo>
                  <a:lnTo>
                    <a:pt x="178022" y="52388"/>
                  </a:lnTo>
                  <a:lnTo>
                    <a:pt x="177260" y="51911"/>
                  </a:lnTo>
                  <a:lnTo>
                    <a:pt x="172974" y="50292"/>
                  </a:lnTo>
                  <a:lnTo>
                    <a:pt x="171545" y="50387"/>
                  </a:lnTo>
                  <a:lnTo>
                    <a:pt x="170402" y="51245"/>
                  </a:lnTo>
                  <a:lnTo>
                    <a:pt x="169831" y="52197"/>
                  </a:lnTo>
                  <a:lnTo>
                    <a:pt x="169450" y="52864"/>
                  </a:lnTo>
                  <a:lnTo>
                    <a:pt x="168497" y="52959"/>
                  </a:lnTo>
                  <a:lnTo>
                    <a:pt x="166973" y="52483"/>
                  </a:lnTo>
                  <a:lnTo>
                    <a:pt x="165450" y="51816"/>
                  </a:lnTo>
                  <a:lnTo>
                    <a:pt x="164497" y="51245"/>
                  </a:lnTo>
                  <a:lnTo>
                    <a:pt x="163830" y="50578"/>
                  </a:lnTo>
                  <a:lnTo>
                    <a:pt x="163640" y="49721"/>
                  </a:lnTo>
                  <a:lnTo>
                    <a:pt x="163640" y="48863"/>
                  </a:lnTo>
                  <a:lnTo>
                    <a:pt x="163449" y="47911"/>
                  </a:lnTo>
                  <a:lnTo>
                    <a:pt x="163068" y="47149"/>
                  </a:lnTo>
                  <a:lnTo>
                    <a:pt x="162020" y="45815"/>
                  </a:lnTo>
                  <a:lnTo>
                    <a:pt x="161639" y="45148"/>
                  </a:lnTo>
                  <a:lnTo>
                    <a:pt x="161354" y="44196"/>
                  </a:lnTo>
                  <a:lnTo>
                    <a:pt x="161258" y="42386"/>
                  </a:lnTo>
                  <a:lnTo>
                    <a:pt x="161068" y="41529"/>
                  </a:lnTo>
                  <a:lnTo>
                    <a:pt x="160687" y="40862"/>
                  </a:lnTo>
                  <a:lnTo>
                    <a:pt x="160115" y="40196"/>
                  </a:lnTo>
                  <a:lnTo>
                    <a:pt x="159829" y="39814"/>
                  </a:lnTo>
                  <a:lnTo>
                    <a:pt x="159544" y="39053"/>
                  </a:lnTo>
                  <a:lnTo>
                    <a:pt x="159734" y="38005"/>
                  </a:lnTo>
                  <a:lnTo>
                    <a:pt x="160973" y="36290"/>
                  </a:lnTo>
                  <a:lnTo>
                    <a:pt x="161639" y="35433"/>
                  </a:lnTo>
                  <a:lnTo>
                    <a:pt x="162211" y="33909"/>
                  </a:lnTo>
                  <a:lnTo>
                    <a:pt x="162592" y="33433"/>
                  </a:lnTo>
                  <a:lnTo>
                    <a:pt x="162973" y="33147"/>
                  </a:lnTo>
                  <a:lnTo>
                    <a:pt x="164021" y="32766"/>
                  </a:lnTo>
                  <a:lnTo>
                    <a:pt x="164497" y="32480"/>
                  </a:lnTo>
                  <a:lnTo>
                    <a:pt x="164973" y="31623"/>
                  </a:lnTo>
                  <a:lnTo>
                    <a:pt x="165164" y="30671"/>
                  </a:lnTo>
                  <a:lnTo>
                    <a:pt x="165450" y="28765"/>
                  </a:lnTo>
                  <a:lnTo>
                    <a:pt x="166783" y="25241"/>
                  </a:lnTo>
                  <a:lnTo>
                    <a:pt x="166783" y="25241"/>
                  </a:lnTo>
                  <a:lnTo>
                    <a:pt x="168116" y="21241"/>
                  </a:lnTo>
                  <a:lnTo>
                    <a:pt x="168497" y="19050"/>
                  </a:lnTo>
                  <a:lnTo>
                    <a:pt x="168402" y="16192"/>
                  </a:lnTo>
                  <a:lnTo>
                    <a:pt x="168307" y="15621"/>
                  </a:lnTo>
                  <a:lnTo>
                    <a:pt x="168021" y="15716"/>
                  </a:lnTo>
                  <a:lnTo>
                    <a:pt x="167735" y="16478"/>
                  </a:lnTo>
                  <a:lnTo>
                    <a:pt x="167354" y="16669"/>
                  </a:lnTo>
                  <a:lnTo>
                    <a:pt x="166497" y="16383"/>
                  </a:lnTo>
                  <a:lnTo>
                    <a:pt x="165640" y="15812"/>
                  </a:lnTo>
                  <a:lnTo>
                    <a:pt x="165259" y="15335"/>
                  </a:lnTo>
                  <a:lnTo>
                    <a:pt x="165068" y="15050"/>
                  </a:lnTo>
                  <a:lnTo>
                    <a:pt x="164211" y="14669"/>
                  </a:lnTo>
                  <a:lnTo>
                    <a:pt x="163830" y="14383"/>
                  </a:lnTo>
                  <a:lnTo>
                    <a:pt x="163640" y="14097"/>
                  </a:lnTo>
                  <a:lnTo>
                    <a:pt x="163354" y="13335"/>
                  </a:lnTo>
                  <a:lnTo>
                    <a:pt x="163068" y="12859"/>
                  </a:lnTo>
                  <a:lnTo>
                    <a:pt x="161735" y="11049"/>
                  </a:lnTo>
                  <a:lnTo>
                    <a:pt x="158687" y="4382"/>
                  </a:lnTo>
                  <a:lnTo>
                    <a:pt x="157639" y="3238"/>
                  </a:lnTo>
                  <a:lnTo>
                    <a:pt x="155639" y="2667"/>
                  </a:lnTo>
                  <a:lnTo>
                    <a:pt x="153734" y="3143"/>
                  </a:lnTo>
                  <a:lnTo>
                    <a:pt x="152114" y="4191"/>
                  </a:lnTo>
                  <a:lnTo>
                    <a:pt x="151067" y="5525"/>
                  </a:lnTo>
                  <a:lnTo>
                    <a:pt x="150495" y="7525"/>
                  </a:lnTo>
                  <a:lnTo>
                    <a:pt x="150400" y="7620"/>
                  </a:lnTo>
                  <a:lnTo>
                    <a:pt x="150114" y="7620"/>
                  </a:lnTo>
                  <a:lnTo>
                    <a:pt x="148971" y="8096"/>
                  </a:lnTo>
                  <a:lnTo>
                    <a:pt x="148781" y="8192"/>
                  </a:lnTo>
                  <a:lnTo>
                    <a:pt x="148304" y="8668"/>
                  </a:lnTo>
                  <a:lnTo>
                    <a:pt x="148304" y="10858"/>
                  </a:lnTo>
                  <a:lnTo>
                    <a:pt x="147542" y="11621"/>
                  </a:lnTo>
                  <a:lnTo>
                    <a:pt x="146590" y="11621"/>
                  </a:lnTo>
                  <a:lnTo>
                    <a:pt x="145637" y="11144"/>
                  </a:lnTo>
                  <a:lnTo>
                    <a:pt x="144875" y="10287"/>
                  </a:lnTo>
                  <a:lnTo>
                    <a:pt x="144590" y="9144"/>
                  </a:lnTo>
                  <a:lnTo>
                    <a:pt x="144685" y="7239"/>
                  </a:lnTo>
                  <a:lnTo>
                    <a:pt x="142399" y="5810"/>
                  </a:lnTo>
                  <a:lnTo>
                    <a:pt x="142018" y="5144"/>
                  </a:lnTo>
                  <a:lnTo>
                    <a:pt x="141732" y="4572"/>
                  </a:lnTo>
                  <a:lnTo>
                    <a:pt x="141351" y="4096"/>
                  </a:lnTo>
                  <a:lnTo>
                    <a:pt x="140684" y="3715"/>
                  </a:lnTo>
                  <a:lnTo>
                    <a:pt x="139922" y="3524"/>
                  </a:lnTo>
                  <a:lnTo>
                    <a:pt x="139351" y="3524"/>
                  </a:lnTo>
                  <a:lnTo>
                    <a:pt x="138779" y="3334"/>
                  </a:lnTo>
                  <a:lnTo>
                    <a:pt x="138208" y="2572"/>
                  </a:lnTo>
                  <a:lnTo>
                    <a:pt x="137732" y="2096"/>
                  </a:lnTo>
                  <a:lnTo>
                    <a:pt x="137541" y="1619"/>
                  </a:lnTo>
                  <a:lnTo>
                    <a:pt x="137446" y="1048"/>
                  </a:lnTo>
                  <a:lnTo>
                    <a:pt x="137065" y="571"/>
                  </a:lnTo>
                  <a:lnTo>
                    <a:pt x="136493" y="95"/>
                  </a:lnTo>
                  <a:lnTo>
                    <a:pt x="136208" y="0"/>
                  </a:lnTo>
                  <a:lnTo>
                    <a:pt x="135922" y="95"/>
                  </a:lnTo>
                  <a:lnTo>
                    <a:pt x="133064" y="476"/>
                  </a:lnTo>
                  <a:lnTo>
                    <a:pt x="131921" y="857"/>
                  </a:lnTo>
                  <a:lnTo>
                    <a:pt x="130969" y="1524"/>
                  </a:lnTo>
                  <a:lnTo>
                    <a:pt x="130397" y="2381"/>
                  </a:lnTo>
                  <a:lnTo>
                    <a:pt x="129731" y="4382"/>
                  </a:lnTo>
                  <a:lnTo>
                    <a:pt x="129254" y="5334"/>
                  </a:lnTo>
                  <a:lnTo>
                    <a:pt x="128397" y="6191"/>
                  </a:lnTo>
                  <a:lnTo>
                    <a:pt x="127445" y="6477"/>
                  </a:lnTo>
                  <a:lnTo>
                    <a:pt x="125349" y="6477"/>
                  </a:lnTo>
                  <a:lnTo>
                    <a:pt x="124301" y="6667"/>
                  </a:lnTo>
                  <a:lnTo>
                    <a:pt x="122301" y="7525"/>
                  </a:lnTo>
                  <a:lnTo>
                    <a:pt x="121253" y="7715"/>
                  </a:lnTo>
                  <a:lnTo>
                    <a:pt x="120777" y="7620"/>
                  </a:lnTo>
                  <a:lnTo>
                    <a:pt x="120015" y="7049"/>
                  </a:lnTo>
                  <a:lnTo>
                    <a:pt x="119539" y="6858"/>
                  </a:lnTo>
                  <a:lnTo>
                    <a:pt x="118967" y="6858"/>
                  </a:lnTo>
                  <a:lnTo>
                    <a:pt x="118015" y="6953"/>
                  </a:lnTo>
                  <a:lnTo>
                    <a:pt x="117539" y="6953"/>
                  </a:lnTo>
                  <a:lnTo>
                    <a:pt x="113538" y="5620"/>
                  </a:lnTo>
                  <a:lnTo>
                    <a:pt x="110966" y="3810"/>
                  </a:lnTo>
                  <a:lnTo>
                    <a:pt x="110204" y="3524"/>
                  </a:lnTo>
                  <a:lnTo>
                    <a:pt x="109157" y="3905"/>
                  </a:lnTo>
                  <a:lnTo>
                    <a:pt x="109633" y="4858"/>
                  </a:lnTo>
                  <a:lnTo>
                    <a:pt x="111538" y="6858"/>
                  </a:lnTo>
                  <a:lnTo>
                    <a:pt x="112014" y="7906"/>
                  </a:lnTo>
                  <a:lnTo>
                    <a:pt x="112586" y="11144"/>
                  </a:lnTo>
                  <a:lnTo>
                    <a:pt x="114300" y="13049"/>
                  </a:lnTo>
                  <a:lnTo>
                    <a:pt x="114681" y="13907"/>
                  </a:lnTo>
                  <a:lnTo>
                    <a:pt x="114395" y="15335"/>
                  </a:lnTo>
                  <a:lnTo>
                    <a:pt x="113824" y="16288"/>
                  </a:lnTo>
                  <a:lnTo>
                    <a:pt x="113729" y="16383"/>
                  </a:lnTo>
                  <a:lnTo>
                    <a:pt x="113252" y="16764"/>
                  </a:lnTo>
                  <a:lnTo>
                    <a:pt x="112586" y="17050"/>
                  </a:lnTo>
                  <a:lnTo>
                    <a:pt x="111919" y="17812"/>
                  </a:lnTo>
                  <a:lnTo>
                    <a:pt x="110204" y="19241"/>
                  </a:lnTo>
                  <a:lnTo>
                    <a:pt x="103918" y="21241"/>
                  </a:lnTo>
                  <a:lnTo>
                    <a:pt x="102584" y="21431"/>
                  </a:lnTo>
                  <a:lnTo>
                    <a:pt x="101537" y="20860"/>
                  </a:lnTo>
                  <a:lnTo>
                    <a:pt x="99441" y="19145"/>
                  </a:lnTo>
                  <a:lnTo>
                    <a:pt x="98489" y="18669"/>
                  </a:lnTo>
                  <a:lnTo>
                    <a:pt x="96298" y="18002"/>
                  </a:lnTo>
                  <a:lnTo>
                    <a:pt x="95250" y="17907"/>
                  </a:lnTo>
                  <a:lnTo>
                    <a:pt x="93059" y="18193"/>
                  </a:lnTo>
                  <a:lnTo>
                    <a:pt x="90773" y="19145"/>
                  </a:lnTo>
                  <a:lnTo>
                    <a:pt x="88868" y="20574"/>
                  </a:lnTo>
                  <a:lnTo>
                    <a:pt x="87821" y="22479"/>
                  </a:lnTo>
                  <a:lnTo>
                    <a:pt x="87249" y="26289"/>
                  </a:lnTo>
                  <a:lnTo>
                    <a:pt x="87344" y="26861"/>
                  </a:lnTo>
                  <a:lnTo>
                    <a:pt x="87630" y="27908"/>
                  </a:lnTo>
                  <a:lnTo>
                    <a:pt x="87630" y="28385"/>
                  </a:lnTo>
                  <a:lnTo>
                    <a:pt x="87535" y="28670"/>
                  </a:lnTo>
                  <a:lnTo>
                    <a:pt x="87249" y="28956"/>
                  </a:lnTo>
                  <a:lnTo>
                    <a:pt x="86963" y="29337"/>
                  </a:lnTo>
                  <a:lnTo>
                    <a:pt x="86868" y="29909"/>
                  </a:lnTo>
                  <a:lnTo>
                    <a:pt x="87059" y="31242"/>
                  </a:lnTo>
                  <a:lnTo>
                    <a:pt x="87344" y="32290"/>
                  </a:lnTo>
                  <a:lnTo>
                    <a:pt x="87440" y="33338"/>
                  </a:lnTo>
                  <a:lnTo>
                    <a:pt x="87059" y="34766"/>
                  </a:lnTo>
                  <a:lnTo>
                    <a:pt x="86392" y="36004"/>
                  </a:lnTo>
                  <a:lnTo>
                    <a:pt x="85630" y="36671"/>
                  </a:lnTo>
                  <a:lnTo>
                    <a:pt x="83629" y="37529"/>
                  </a:lnTo>
                  <a:lnTo>
                    <a:pt x="81725" y="38862"/>
                  </a:lnTo>
                  <a:lnTo>
                    <a:pt x="80867" y="39053"/>
                  </a:lnTo>
                  <a:lnTo>
                    <a:pt x="79820" y="37529"/>
                  </a:lnTo>
                  <a:lnTo>
                    <a:pt x="79153" y="36957"/>
                  </a:lnTo>
                  <a:lnTo>
                    <a:pt x="78391" y="36481"/>
                  </a:lnTo>
                  <a:lnTo>
                    <a:pt x="76771" y="35719"/>
                  </a:lnTo>
                  <a:lnTo>
                    <a:pt x="73724" y="38100"/>
                  </a:lnTo>
                  <a:lnTo>
                    <a:pt x="72676" y="38481"/>
                  </a:lnTo>
                  <a:lnTo>
                    <a:pt x="68009" y="39148"/>
                  </a:lnTo>
                  <a:lnTo>
                    <a:pt x="67056" y="39529"/>
                  </a:lnTo>
                  <a:lnTo>
                    <a:pt x="66580" y="39910"/>
                  </a:lnTo>
                  <a:lnTo>
                    <a:pt x="65723" y="41053"/>
                  </a:lnTo>
                  <a:lnTo>
                    <a:pt x="65342" y="41338"/>
                  </a:lnTo>
                  <a:lnTo>
                    <a:pt x="64199" y="41529"/>
                  </a:lnTo>
                  <a:lnTo>
                    <a:pt x="63151" y="41910"/>
                  </a:lnTo>
                  <a:lnTo>
                    <a:pt x="62579" y="42386"/>
                  </a:lnTo>
                  <a:lnTo>
                    <a:pt x="62484" y="42767"/>
                  </a:lnTo>
                  <a:lnTo>
                    <a:pt x="62294" y="42863"/>
                  </a:lnTo>
                  <a:lnTo>
                    <a:pt x="61436" y="42481"/>
                  </a:lnTo>
                  <a:lnTo>
                    <a:pt x="60865" y="42005"/>
                  </a:lnTo>
                  <a:lnTo>
                    <a:pt x="60484" y="41529"/>
                  </a:lnTo>
                  <a:lnTo>
                    <a:pt x="60008" y="41148"/>
                  </a:lnTo>
                  <a:lnTo>
                    <a:pt x="59436" y="41243"/>
                  </a:lnTo>
                  <a:lnTo>
                    <a:pt x="59246" y="41243"/>
                  </a:lnTo>
                  <a:lnTo>
                    <a:pt x="57436" y="42196"/>
                  </a:lnTo>
                  <a:lnTo>
                    <a:pt x="55054" y="42291"/>
                  </a:lnTo>
                  <a:lnTo>
                    <a:pt x="52578" y="42005"/>
                  </a:lnTo>
                  <a:lnTo>
                    <a:pt x="50483" y="42005"/>
                  </a:lnTo>
                  <a:lnTo>
                    <a:pt x="48101" y="43148"/>
                  </a:lnTo>
                  <a:lnTo>
                    <a:pt x="46768" y="43434"/>
                  </a:lnTo>
                  <a:lnTo>
                    <a:pt x="45815" y="42767"/>
                  </a:lnTo>
                  <a:lnTo>
                    <a:pt x="45244" y="42577"/>
                  </a:lnTo>
                  <a:lnTo>
                    <a:pt x="45339" y="41434"/>
                  </a:lnTo>
                  <a:lnTo>
                    <a:pt x="45053" y="40862"/>
                  </a:lnTo>
                  <a:lnTo>
                    <a:pt x="44672" y="40672"/>
                  </a:lnTo>
                  <a:lnTo>
                    <a:pt x="42863" y="40100"/>
                  </a:lnTo>
                  <a:lnTo>
                    <a:pt x="40767" y="38195"/>
                  </a:lnTo>
                  <a:lnTo>
                    <a:pt x="39624" y="37624"/>
                  </a:lnTo>
                  <a:lnTo>
                    <a:pt x="38291" y="37814"/>
                  </a:lnTo>
                  <a:lnTo>
                    <a:pt x="37624" y="37624"/>
                  </a:lnTo>
                  <a:lnTo>
                    <a:pt x="36957" y="36671"/>
                  </a:lnTo>
                  <a:lnTo>
                    <a:pt x="36195" y="35909"/>
                  </a:lnTo>
                  <a:lnTo>
                    <a:pt x="35052" y="36195"/>
                  </a:lnTo>
                  <a:lnTo>
                    <a:pt x="34671" y="36957"/>
                  </a:lnTo>
                  <a:lnTo>
                    <a:pt x="34004" y="40577"/>
                  </a:lnTo>
                  <a:lnTo>
                    <a:pt x="34100" y="41624"/>
                  </a:lnTo>
                  <a:lnTo>
                    <a:pt x="34576" y="43624"/>
                  </a:lnTo>
                  <a:lnTo>
                    <a:pt x="34576" y="44577"/>
                  </a:lnTo>
                  <a:lnTo>
                    <a:pt x="34290" y="45244"/>
                  </a:lnTo>
                  <a:lnTo>
                    <a:pt x="33909" y="45434"/>
                  </a:lnTo>
                  <a:lnTo>
                    <a:pt x="33433" y="45434"/>
                  </a:lnTo>
                  <a:lnTo>
                    <a:pt x="32861" y="45625"/>
                  </a:lnTo>
                  <a:lnTo>
                    <a:pt x="32385" y="46006"/>
                  </a:lnTo>
                  <a:lnTo>
                    <a:pt x="31623" y="46958"/>
                  </a:lnTo>
                  <a:lnTo>
                    <a:pt x="31242" y="47339"/>
                  </a:lnTo>
                  <a:lnTo>
                    <a:pt x="28004" y="48959"/>
                  </a:lnTo>
                  <a:lnTo>
                    <a:pt x="27146" y="49054"/>
                  </a:lnTo>
                  <a:lnTo>
                    <a:pt x="26099" y="49244"/>
                  </a:lnTo>
                  <a:lnTo>
                    <a:pt x="25622" y="49911"/>
                  </a:lnTo>
                  <a:lnTo>
                    <a:pt x="25622" y="50959"/>
                  </a:lnTo>
                  <a:lnTo>
                    <a:pt x="25718" y="52102"/>
                  </a:lnTo>
                  <a:lnTo>
                    <a:pt x="25908" y="52769"/>
                  </a:lnTo>
                  <a:lnTo>
                    <a:pt x="26099" y="53054"/>
                  </a:lnTo>
                  <a:lnTo>
                    <a:pt x="26099" y="53340"/>
                  </a:lnTo>
                  <a:lnTo>
                    <a:pt x="25718" y="54197"/>
                  </a:lnTo>
                  <a:lnTo>
                    <a:pt x="25241" y="54769"/>
                  </a:lnTo>
                  <a:lnTo>
                    <a:pt x="23527" y="56293"/>
                  </a:lnTo>
                  <a:lnTo>
                    <a:pt x="21812" y="58674"/>
                  </a:lnTo>
                  <a:lnTo>
                    <a:pt x="21812" y="59055"/>
                  </a:lnTo>
                  <a:lnTo>
                    <a:pt x="22193" y="60103"/>
                  </a:lnTo>
                  <a:lnTo>
                    <a:pt x="22289" y="60674"/>
                  </a:lnTo>
                  <a:lnTo>
                    <a:pt x="22670" y="62008"/>
                  </a:lnTo>
                  <a:lnTo>
                    <a:pt x="23432" y="63055"/>
                  </a:lnTo>
                  <a:lnTo>
                    <a:pt x="23908" y="64008"/>
                  </a:lnTo>
                  <a:lnTo>
                    <a:pt x="23527" y="65056"/>
                  </a:lnTo>
                  <a:lnTo>
                    <a:pt x="23051" y="65246"/>
                  </a:lnTo>
                  <a:lnTo>
                    <a:pt x="22479" y="65246"/>
                  </a:lnTo>
                  <a:lnTo>
                    <a:pt x="22003" y="65342"/>
                  </a:lnTo>
                  <a:lnTo>
                    <a:pt x="21812" y="65913"/>
                  </a:lnTo>
                  <a:lnTo>
                    <a:pt x="22098" y="66389"/>
                  </a:lnTo>
                  <a:lnTo>
                    <a:pt x="23527" y="67532"/>
                  </a:lnTo>
                  <a:lnTo>
                    <a:pt x="24003" y="68009"/>
                  </a:lnTo>
                  <a:lnTo>
                    <a:pt x="24384" y="69056"/>
                  </a:lnTo>
                  <a:lnTo>
                    <a:pt x="24479" y="70009"/>
                  </a:lnTo>
                  <a:lnTo>
                    <a:pt x="24289" y="74390"/>
                  </a:lnTo>
                  <a:lnTo>
                    <a:pt x="23908" y="75152"/>
                  </a:lnTo>
                  <a:lnTo>
                    <a:pt x="23146" y="76010"/>
                  </a:lnTo>
                  <a:lnTo>
                    <a:pt x="19908" y="78486"/>
                  </a:lnTo>
                  <a:lnTo>
                    <a:pt x="19336" y="79534"/>
                  </a:lnTo>
                  <a:lnTo>
                    <a:pt x="18955" y="81629"/>
                  </a:lnTo>
                  <a:lnTo>
                    <a:pt x="18574" y="82487"/>
                  </a:lnTo>
                  <a:lnTo>
                    <a:pt x="17812" y="83344"/>
                  </a:lnTo>
                  <a:lnTo>
                    <a:pt x="16669" y="84106"/>
                  </a:lnTo>
                  <a:lnTo>
                    <a:pt x="16097" y="84677"/>
                  </a:lnTo>
                  <a:lnTo>
                    <a:pt x="16288" y="85344"/>
                  </a:lnTo>
                  <a:lnTo>
                    <a:pt x="17526" y="86487"/>
                  </a:lnTo>
                  <a:lnTo>
                    <a:pt x="18764" y="87439"/>
                  </a:lnTo>
                  <a:lnTo>
                    <a:pt x="19336" y="88011"/>
                  </a:lnTo>
                  <a:lnTo>
                    <a:pt x="19526" y="88678"/>
                  </a:lnTo>
                  <a:lnTo>
                    <a:pt x="19336" y="90106"/>
                  </a:lnTo>
                  <a:lnTo>
                    <a:pt x="19336" y="90583"/>
                  </a:lnTo>
                  <a:lnTo>
                    <a:pt x="20003" y="92583"/>
                  </a:lnTo>
                  <a:lnTo>
                    <a:pt x="20193" y="93536"/>
                  </a:lnTo>
                  <a:lnTo>
                    <a:pt x="20193" y="94774"/>
                  </a:lnTo>
                  <a:lnTo>
                    <a:pt x="20479" y="96869"/>
                  </a:lnTo>
                  <a:lnTo>
                    <a:pt x="21050" y="99060"/>
                  </a:lnTo>
                  <a:lnTo>
                    <a:pt x="21431" y="101346"/>
                  </a:lnTo>
                  <a:lnTo>
                    <a:pt x="21050" y="103537"/>
                  </a:lnTo>
                  <a:lnTo>
                    <a:pt x="20765" y="104204"/>
                  </a:lnTo>
                  <a:lnTo>
                    <a:pt x="20574" y="104299"/>
                  </a:lnTo>
                  <a:lnTo>
                    <a:pt x="20288" y="104204"/>
                  </a:lnTo>
                  <a:lnTo>
                    <a:pt x="17812" y="104870"/>
                  </a:lnTo>
                  <a:lnTo>
                    <a:pt x="15050" y="104775"/>
                  </a:lnTo>
                  <a:lnTo>
                    <a:pt x="14002" y="105156"/>
                  </a:lnTo>
                  <a:lnTo>
                    <a:pt x="10383" y="107632"/>
                  </a:lnTo>
                  <a:lnTo>
                    <a:pt x="8382" y="108585"/>
                  </a:lnTo>
                  <a:lnTo>
                    <a:pt x="5906" y="108490"/>
                  </a:lnTo>
                  <a:lnTo>
                    <a:pt x="4572" y="108776"/>
                  </a:lnTo>
                  <a:lnTo>
                    <a:pt x="4001" y="108680"/>
                  </a:lnTo>
                  <a:lnTo>
                    <a:pt x="3429" y="108299"/>
                  </a:lnTo>
                  <a:lnTo>
                    <a:pt x="3239" y="107918"/>
                  </a:lnTo>
                  <a:lnTo>
                    <a:pt x="3048" y="107442"/>
                  </a:lnTo>
                  <a:lnTo>
                    <a:pt x="2000" y="105728"/>
                  </a:lnTo>
                  <a:lnTo>
                    <a:pt x="1524" y="105442"/>
                  </a:lnTo>
                  <a:lnTo>
                    <a:pt x="1143" y="105346"/>
                  </a:lnTo>
                  <a:lnTo>
                    <a:pt x="0" y="105251"/>
                  </a:lnTo>
                  <a:lnTo>
                    <a:pt x="381" y="105918"/>
                  </a:lnTo>
                  <a:lnTo>
                    <a:pt x="1524" y="106966"/>
                  </a:lnTo>
                  <a:lnTo>
                    <a:pt x="2096" y="108013"/>
                  </a:lnTo>
                  <a:lnTo>
                    <a:pt x="2286" y="108871"/>
                  </a:lnTo>
                  <a:lnTo>
                    <a:pt x="3524" y="111443"/>
                  </a:lnTo>
                  <a:lnTo>
                    <a:pt x="4858" y="113538"/>
                  </a:lnTo>
                  <a:lnTo>
                    <a:pt x="5048" y="114776"/>
                  </a:lnTo>
                  <a:lnTo>
                    <a:pt x="5048" y="116014"/>
                  </a:lnTo>
                  <a:lnTo>
                    <a:pt x="5334" y="117348"/>
                  </a:lnTo>
                  <a:lnTo>
                    <a:pt x="6096" y="118586"/>
                  </a:lnTo>
                  <a:lnTo>
                    <a:pt x="7144" y="119634"/>
                  </a:lnTo>
                  <a:lnTo>
                    <a:pt x="8287" y="120491"/>
                  </a:lnTo>
                  <a:lnTo>
                    <a:pt x="9335" y="121063"/>
                  </a:lnTo>
                  <a:lnTo>
                    <a:pt x="9811" y="120682"/>
                  </a:lnTo>
                  <a:lnTo>
                    <a:pt x="10001" y="120301"/>
                  </a:lnTo>
                  <a:lnTo>
                    <a:pt x="10954" y="117634"/>
                  </a:lnTo>
                  <a:lnTo>
                    <a:pt x="11049" y="117538"/>
                  </a:lnTo>
                  <a:lnTo>
                    <a:pt x="11621" y="117348"/>
                  </a:lnTo>
                  <a:lnTo>
                    <a:pt x="14288" y="118396"/>
                  </a:lnTo>
                  <a:lnTo>
                    <a:pt x="14954" y="118777"/>
                  </a:lnTo>
                  <a:lnTo>
                    <a:pt x="15335" y="119634"/>
                  </a:lnTo>
                  <a:lnTo>
                    <a:pt x="15335" y="120682"/>
                  </a:lnTo>
                  <a:lnTo>
                    <a:pt x="14954" y="121539"/>
                  </a:lnTo>
                  <a:lnTo>
                    <a:pt x="14192" y="121920"/>
                  </a:lnTo>
                  <a:lnTo>
                    <a:pt x="14002" y="122396"/>
                  </a:lnTo>
                  <a:lnTo>
                    <a:pt x="14573" y="123539"/>
                  </a:lnTo>
                  <a:lnTo>
                    <a:pt x="17240" y="127254"/>
                  </a:lnTo>
                  <a:lnTo>
                    <a:pt x="17431" y="127635"/>
                  </a:lnTo>
                  <a:lnTo>
                    <a:pt x="17526" y="127921"/>
                  </a:lnTo>
                  <a:lnTo>
                    <a:pt x="17526" y="128397"/>
                  </a:lnTo>
                  <a:lnTo>
                    <a:pt x="17621" y="129064"/>
                  </a:lnTo>
                  <a:lnTo>
                    <a:pt x="18098" y="130112"/>
                  </a:lnTo>
                  <a:lnTo>
                    <a:pt x="18193" y="130683"/>
                  </a:lnTo>
                  <a:lnTo>
                    <a:pt x="18098" y="131064"/>
                  </a:lnTo>
                  <a:lnTo>
                    <a:pt x="17907" y="131540"/>
                  </a:lnTo>
                  <a:lnTo>
                    <a:pt x="17907" y="131826"/>
                  </a:lnTo>
                  <a:lnTo>
                    <a:pt x="18002" y="132302"/>
                  </a:lnTo>
                  <a:lnTo>
                    <a:pt x="18193" y="132302"/>
                  </a:lnTo>
                  <a:lnTo>
                    <a:pt x="18383" y="132207"/>
                  </a:lnTo>
                  <a:lnTo>
                    <a:pt x="18574" y="132302"/>
                  </a:lnTo>
                  <a:lnTo>
                    <a:pt x="19336" y="132683"/>
                  </a:lnTo>
                  <a:lnTo>
                    <a:pt x="19431" y="132874"/>
                  </a:lnTo>
                  <a:lnTo>
                    <a:pt x="19621" y="133540"/>
                  </a:lnTo>
                  <a:lnTo>
                    <a:pt x="20384" y="135446"/>
                  </a:lnTo>
                  <a:lnTo>
                    <a:pt x="20574" y="135731"/>
                  </a:lnTo>
                  <a:lnTo>
                    <a:pt x="20765" y="136017"/>
                  </a:lnTo>
                  <a:lnTo>
                    <a:pt x="21050" y="136684"/>
                  </a:lnTo>
                  <a:lnTo>
                    <a:pt x="21146" y="137351"/>
                  </a:lnTo>
                  <a:lnTo>
                    <a:pt x="20955" y="137636"/>
                  </a:lnTo>
                  <a:lnTo>
                    <a:pt x="20765" y="137827"/>
                  </a:lnTo>
                  <a:lnTo>
                    <a:pt x="19336" y="138779"/>
                  </a:lnTo>
                  <a:lnTo>
                    <a:pt x="17812" y="141446"/>
                  </a:lnTo>
                  <a:lnTo>
                    <a:pt x="17431" y="142304"/>
                  </a:lnTo>
                  <a:lnTo>
                    <a:pt x="18193" y="144875"/>
                  </a:lnTo>
                  <a:lnTo>
                    <a:pt x="16954" y="145066"/>
                  </a:lnTo>
                  <a:lnTo>
                    <a:pt x="17336" y="145828"/>
                  </a:lnTo>
                  <a:lnTo>
                    <a:pt x="18002" y="146399"/>
                  </a:lnTo>
                  <a:lnTo>
                    <a:pt x="18574" y="147066"/>
                  </a:lnTo>
                  <a:lnTo>
                    <a:pt x="18860" y="147828"/>
                  </a:lnTo>
                  <a:lnTo>
                    <a:pt x="19145" y="148495"/>
                  </a:lnTo>
                  <a:lnTo>
                    <a:pt x="20384" y="149543"/>
                  </a:lnTo>
                  <a:lnTo>
                    <a:pt x="20860" y="150114"/>
                  </a:lnTo>
                  <a:lnTo>
                    <a:pt x="20955" y="150686"/>
                  </a:lnTo>
                  <a:lnTo>
                    <a:pt x="20955" y="151352"/>
                  </a:lnTo>
                  <a:lnTo>
                    <a:pt x="21050" y="152019"/>
                  </a:lnTo>
                  <a:lnTo>
                    <a:pt x="21336" y="152781"/>
                  </a:lnTo>
                  <a:lnTo>
                    <a:pt x="21812" y="153448"/>
                  </a:lnTo>
                  <a:lnTo>
                    <a:pt x="29146" y="160306"/>
                  </a:lnTo>
                  <a:lnTo>
                    <a:pt x="30480" y="161544"/>
                  </a:lnTo>
                  <a:lnTo>
                    <a:pt x="31242" y="162020"/>
                  </a:lnTo>
                  <a:lnTo>
                    <a:pt x="32480" y="162592"/>
                  </a:lnTo>
                  <a:lnTo>
                    <a:pt x="33052" y="162973"/>
                  </a:lnTo>
                  <a:lnTo>
                    <a:pt x="33528" y="163544"/>
                  </a:lnTo>
                  <a:lnTo>
                    <a:pt x="33719" y="164402"/>
                  </a:lnTo>
                  <a:lnTo>
                    <a:pt x="34862" y="166211"/>
                  </a:lnTo>
                  <a:lnTo>
                    <a:pt x="35433" y="167830"/>
                  </a:lnTo>
                  <a:lnTo>
                    <a:pt x="35814" y="168593"/>
                  </a:lnTo>
                  <a:lnTo>
                    <a:pt x="36481" y="169354"/>
                  </a:lnTo>
                  <a:lnTo>
                    <a:pt x="37243" y="169736"/>
                  </a:lnTo>
                  <a:lnTo>
                    <a:pt x="38005" y="170021"/>
                  </a:lnTo>
                  <a:lnTo>
                    <a:pt x="38671" y="170402"/>
                  </a:lnTo>
                  <a:lnTo>
                    <a:pt x="38958" y="171164"/>
                  </a:lnTo>
                  <a:lnTo>
                    <a:pt x="38958" y="171831"/>
                  </a:lnTo>
                  <a:lnTo>
                    <a:pt x="38767" y="172974"/>
                  </a:lnTo>
                  <a:lnTo>
                    <a:pt x="38862" y="173641"/>
                  </a:lnTo>
                  <a:lnTo>
                    <a:pt x="39243" y="174212"/>
                  </a:lnTo>
                  <a:lnTo>
                    <a:pt x="43720" y="178498"/>
                  </a:lnTo>
                  <a:lnTo>
                    <a:pt x="44577" y="178975"/>
                  </a:lnTo>
                  <a:lnTo>
                    <a:pt x="45625" y="179832"/>
                  </a:lnTo>
                  <a:lnTo>
                    <a:pt x="47530" y="182499"/>
                  </a:lnTo>
                  <a:lnTo>
                    <a:pt x="48768" y="183356"/>
                  </a:lnTo>
                  <a:lnTo>
                    <a:pt x="48292" y="183832"/>
                  </a:lnTo>
                  <a:lnTo>
                    <a:pt x="48006" y="184499"/>
                  </a:lnTo>
                  <a:lnTo>
                    <a:pt x="48101" y="184976"/>
                  </a:lnTo>
                  <a:lnTo>
                    <a:pt x="49435" y="184976"/>
                  </a:lnTo>
                  <a:lnTo>
                    <a:pt x="49435" y="185356"/>
                  </a:lnTo>
                  <a:lnTo>
                    <a:pt x="49149" y="185833"/>
                  </a:lnTo>
                  <a:lnTo>
                    <a:pt x="48959" y="186023"/>
                  </a:lnTo>
                  <a:lnTo>
                    <a:pt x="49721" y="187262"/>
                  </a:lnTo>
                  <a:lnTo>
                    <a:pt x="50483" y="187928"/>
                  </a:lnTo>
                  <a:lnTo>
                    <a:pt x="51435" y="188214"/>
                  </a:lnTo>
                  <a:lnTo>
                    <a:pt x="54007" y="188309"/>
                  </a:lnTo>
                  <a:lnTo>
                    <a:pt x="55054" y="188595"/>
                  </a:lnTo>
                  <a:lnTo>
                    <a:pt x="56007" y="189167"/>
                  </a:lnTo>
                  <a:lnTo>
                    <a:pt x="56960" y="190119"/>
                  </a:lnTo>
                  <a:lnTo>
                    <a:pt x="57531" y="190976"/>
                  </a:lnTo>
                  <a:lnTo>
                    <a:pt x="58388" y="192786"/>
                  </a:lnTo>
                  <a:lnTo>
                    <a:pt x="58960" y="193548"/>
                  </a:lnTo>
                  <a:lnTo>
                    <a:pt x="59246" y="194310"/>
                  </a:lnTo>
                  <a:lnTo>
                    <a:pt x="59246" y="195263"/>
                  </a:lnTo>
                  <a:lnTo>
                    <a:pt x="59436" y="196024"/>
                  </a:lnTo>
                  <a:lnTo>
                    <a:pt x="60293" y="196405"/>
                  </a:lnTo>
                  <a:lnTo>
                    <a:pt x="60770" y="196787"/>
                  </a:lnTo>
                  <a:lnTo>
                    <a:pt x="61151" y="197548"/>
                  </a:lnTo>
                  <a:lnTo>
                    <a:pt x="61627" y="199072"/>
                  </a:lnTo>
                  <a:lnTo>
                    <a:pt x="60960" y="198596"/>
                  </a:lnTo>
                  <a:lnTo>
                    <a:pt x="60389" y="198406"/>
                  </a:lnTo>
                  <a:lnTo>
                    <a:pt x="60008" y="198692"/>
                  </a:lnTo>
                  <a:lnTo>
                    <a:pt x="59912" y="199454"/>
                  </a:lnTo>
                  <a:lnTo>
                    <a:pt x="60103" y="200120"/>
                  </a:lnTo>
                  <a:lnTo>
                    <a:pt x="60579" y="200406"/>
                  </a:lnTo>
                  <a:lnTo>
                    <a:pt x="61055" y="200596"/>
                  </a:lnTo>
                  <a:lnTo>
                    <a:pt x="61436" y="201073"/>
                  </a:lnTo>
                  <a:lnTo>
                    <a:pt x="61246" y="201644"/>
                  </a:lnTo>
                  <a:lnTo>
                    <a:pt x="60579" y="202311"/>
                  </a:lnTo>
                  <a:lnTo>
                    <a:pt x="59722" y="202882"/>
                  </a:lnTo>
                  <a:lnTo>
                    <a:pt x="58960" y="203073"/>
                  </a:lnTo>
                  <a:lnTo>
                    <a:pt x="58293" y="203930"/>
                  </a:lnTo>
                  <a:lnTo>
                    <a:pt x="57912" y="204978"/>
                  </a:lnTo>
                  <a:lnTo>
                    <a:pt x="58008" y="205930"/>
                  </a:lnTo>
                  <a:lnTo>
                    <a:pt x="59531" y="207169"/>
                  </a:lnTo>
                  <a:lnTo>
                    <a:pt x="59817" y="207836"/>
                  </a:lnTo>
                  <a:lnTo>
                    <a:pt x="60198" y="209360"/>
                  </a:lnTo>
                  <a:lnTo>
                    <a:pt x="60960" y="210407"/>
                  </a:lnTo>
                  <a:lnTo>
                    <a:pt x="62770" y="211646"/>
                  </a:lnTo>
                  <a:lnTo>
                    <a:pt x="63532" y="212693"/>
                  </a:lnTo>
                  <a:lnTo>
                    <a:pt x="63722" y="213265"/>
                  </a:lnTo>
                  <a:lnTo>
                    <a:pt x="63818" y="213741"/>
                  </a:lnTo>
                  <a:lnTo>
                    <a:pt x="63818" y="214217"/>
                  </a:lnTo>
                  <a:lnTo>
                    <a:pt x="63627" y="214789"/>
                  </a:lnTo>
                  <a:lnTo>
                    <a:pt x="63627" y="215360"/>
                  </a:lnTo>
                  <a:lnTo>
                    <a:pt x="63913" y="215932"/>
                  </a:lnTo>
                  <a:lnTo>
                    <a:pt x="67151" y="220218"/>
                  </a:lnTo>
                  <a:lnTo>
                    <a:pt x="67533" y="221171"/>
                  </a:lnTo>
                  <a:lnTo>
                    <a:pt x="67437" y="221742"/>
                  </a:lnTo>
                  <a:lnTo>
                    <a:pt x="66866" y="222885"/>
                  </a:lnTo>
                  <a:lnTo>
                    <a:pt x="66961" y="223456"/>
                  </a:lnTo>
                  <a:lnTo>
                    <a:pt x="67628" y="225076"/>
                  </a:lnTo>
                  <a:lnTo>
                    <a:pt x="68390" y="228981"/>
                  </a:lnTo>
                  <a:lnTo>
                    <a:pt x="68771" y="229838"/>
                  </a:lnTo>
                  <a:lnTo>
                    <a:pt x="69818" y="230600"/>
                  </a:lnTo>
                  <a:lnTo>
                    <a:pt x="70676" y="229934"/>
                  </a:lnTo>
                  <a:lnTo>
                    <a:pt x="72295" y="227552"/>
                  </a:lnTo>
                  <a:lnTo>
                    <a:pt x="75438" y="224980"/>
                  </a:lnTo>
                  <a:lnTo>
                    <a:pt x="76105" y="223647"/>
                  </a:lnTo>
                  <a:lnTo>
                    <a:pt x="76581" y="221361"/>
                  </a:lnTo>
                  <a:lnTo>
                    <a:pt x="77058" y="220504"/>
                  </a:lnTo>
                  <a:lnTo>
                    <a:pt x="78200" y="219551"/>
                  </a:lnTo>
                  <a:lnTo>
                    <a:pt x="78391" y="221456"/>
                  </a:lnTo>
                  <a:lnTo>
                    <a:pt x="79343" y="222409"/>
                  </a:lnTo>
                  <a:lnTo>
                    <a:pt x="80582" y="223171"/>
                  </a:lnTo>
                  <a:lnTo>
                    <a:pt x="81534" y="224504"/>
                  </a:lnTo>
                  <a:lnTo>
                    <a:pt x="81534" y="225457"/>
                  </a:lnTo>
                  <a:lnTo>
                    <a:pt x="80963" y="227838"/>
                  </a:lnTo>
                  <a:lnTo>
                    <a:pt x="80677" y="230314"/>
                  </a:lnTo>
                  <a:lnTo>
                    <a:pt x="80391" y="231172"/>
                  </a:lnTo>
                  <a:lnTo>
                    <a:pt x="78867" y="232886"/>
                  </a:lnTo>
                  <a:lnTo>
                    <a:pt x="78200" y="233839"/>
                  </a:lnTo>
                  <a:lnTo>
                    <a:pt x="77819" y="234887"/>
                  </a:lnTo>
                  <a:lnTo>
                    <a:pt x="77724" y="236029"/>
                  </a:lnTo>
                  <a:lnTo>
                    <a:pt x="77724" y="237268"/>
                  </a:lnTo>
                  <a:lnTo>
                    <a:pt x="77438" y="237744"/>
                  </a:lnTo>
                  <a:lnTo>
                    <a:pt x="76200" y="239078"/>
                  </a:lnTo>
                  <a:lnTo>
                    <a:pt x="75724" y="239459"/>
                  </a:lnTo>
                  <a:lnTo>
                    <a:pt x="74962" y="239554"/>
                  </a:lnTo>
                  <a:lnTo>
                    <a:pt x="74581" y="239268"/>
                  </a:lnTo>
                  <a:lnTo>
                    <a:pt x="74295" y="238887"/>
                  </a:lnTo>
                  <a:lnTo>
                    <a:pt x="73628" y="238601"/>
                  </a:lnTo>
                  <a:lnTo>
                    <a:pt x="70390" y="238220"/>
                  </a:lnTo>
                  <a:lnTo>
                    <a:pt x="69437" y="238220"/>
                  </a:lnTo>
                  <a:lnTo>
                    <a:pt x="68294" y="238792"/>
                  </a:lnTo>
                  <a:lnTo>
                    <a:pt x="67818" y="239649"/>
                  </a:lnTo>
                  <a:lnTo>
                    <a:pt x="67533" y="240697"/>
                  </a:lnTo>
                  <a:lnTo>
                    <a:pt x="66770" y="241745"/>
                  </a:lnTo>
                  <a:lnTo>
                    <a:pt x="66199" y="242221"/>
                  </a:lnTo>
                  <a:lnTo>
                    <a:pt x="65818" y="242411"/>
                  </a:lnTo>
                  <a:lnTo>
                    <a:pt x="65342" y="242506"/>
                  </a:lnTo>
                  <a:lnTo>
                    <a:pt x="64675" y="242506"/>
                  </a:lnTo>
                  <a:lnTo>
                    <a:pt x="64103" y="242316"/>
                  </a:lnTo>
                  <a:lnTo>
                    <a:pt x="63437" y="242030"/>
                  </a:lnTo>
                  <a:lnTo>
                    <a:pt x="62865" y="241935"/>
                  </a:lnTo>
                  <a:lnTo>
                    <a:pt x="62389" y="242411"/>
                  </a:lnTo>
                  <a:lnTo>
                    <a:pt x="62579" y="243173"/>
                  </a:lnTo>
                  <a:lnTo>
                    <a:pt x="64008" y="245173"/>
                  </a:lnTo>
                  <a:lnTo>
                    <a:pt x="64389" y="246221"/>
                  </a:lnTo>
                  <a:lnTo>
                    <a:pt x="64199" y="247174"/>
                  </a:lnTo>
                  <a:lnTo>
                    <a:pt x="63532" y="249269"/>
                  </a:lnTo>
                  <a:lnTo>
                    <a:pt x="63532" y="250603"/>
                  </a:lnTo>
                  <a:lnTo>
                    <a:pt x="63913" y="252889"/>
                  </a:lnTo>
                  <a:lnTo>
                    <a:pt x="63818" y="253841"/>
                  </a:lnTo>
                  <a:lnTo>
                    <a:pt x="62198" y="259271"/>
                  </a:lnTo>
                  <a:lnTo>
                    <a:pt x="62008" y="260509"/>
                  </a:lnTo>
                  <a:lnTo>
                    <a:pt x="62198" y="262509"/>
                  </a:lnTo>
                  <a:lnTo>
                    <a:pt x="62294" y="263366"/>
                  </a:lnTo>
                  <a:lnTo>
                    <a:pt x="62198" y="266510"/>
                  </a:lnTo>
                  <a:lnTo>
                    <a:pt x="63437" y="274606"/>
                  </a:lnTo>
                  <a:lnTo>
                    <a:pt x="63532" y="277368"/>
                  </a:lnTo>
                  <a:lnTo>
                    <a:pt x="63056" y="279940"/>
                  </a:lnTo>
                  <a:lnTo>
                    <a:pt x="61627" y="281559"/>
                  </a:lnTo>
                  <a:lnTo>
                    <a:pt x="61436" y="280416"/>
                  </a:lnTo>
                  <a:lnTo>
                    <a:pt x="60674" y="279559"/>
                  </a:lnTo>
                  <a:lnTo>
                    <a:pt x="59627" y="278987"/>
                  </a:lnTo>
                  <a:lnTo>
                    <a:pt x="58579" y="278511"/>
                  </a:lnTo>
                  <a:lnTo>
                    <a:pt x="57531" y="279082"/>
                  </a:lnTo>
                  <a:lnTo>
                    <a:pt x="56674" y="279368"/>
                  </a:lnTo>
                  <a:lnTo>
                    <a:pt x="54769" y="279749"/>
                  </a:lnTo>
                  <a:lnTo>
                    <a:pt x="54388" y="279940"/>
                  </a:lnTo>
                  <a:lnTo>
                    <a:pt x="54388" y="280416"/>
                  </a:lnTo>
                  <a:lnTo>
                    <a:pt x="54578" y="281369"/>
                  </a:lnTo>
                  <a:lnTo>
                    <a:pt x="54483" y="281845"/>
                  </a:lnTo>
                  <a:lnTo>
                    <a:pt x="54197" y="282130"/>
                  </a:lnTo>
                  <a:lnTo>
                    <a:pt x="53721" y="282416"/>
                  </a:lnTo>
                  <a:lnTo>
                    <a:pt x="53626" y="282512"/>
                  </a:lnTo>
                  <a:lnTo>
                    <a:pt x="53531" y="282702"/>
                  </a:lnTo>
                  <a:lnTo>
                    <a:pt x="53435" y="282988"/>
                  </a:lnTo>
                  <a:lnTo>
                    <a:pt x="53340" y="283273"/>
                  </a:lnTo>
                  <a:lnTo>
                    <a:pt x="53435" y="283464"/>
                  </a:lnTo>
                  <a:lnTo>
                    <a:pt x="53721" y="283655"/>
                  </a:lnTo>
                  <a:lnTo>
                    <a:pt x="54007" y="283940"/>
                  </a:lnTo>
                  <a:lnTo>
                    <a:pt x="54102" y="284226"/>
                  </a:lnTo>
                  <a:lnTo>
                    <a:pt x="54102" y="285083"/>
                  </a:lnTo>
                  <a:lnTo>
                    <a:pt x="54007" y="285464"/>
                  </a:lnTo>
                  <a:lnTo>
                    <a:pt x="53626" y="285560"/>
                  </a:lnTo>
                  <a:lnTo>
                    <a:pt x="52864" y="285274"/>
                  </a:lnTo>
                  <a:lnTo>
                    <a:pt x="51054" y="284131"/>
                  </a:lnTo>
                  <a:lnTo>
                    <a:pt x="50102" y="283750"/>
                  </a:lnTo>
                  <a:lnTo>
                    <a:pt x="48863" y="283559"/>
                  </a:lnTo>
                  <a:lnTo>
                    <a:pt x="48196" y="283655"/>
                  </a:lnTo>
                  <a:lnTo>
                    <a:pt x="46292" y="286321"/>
                  </a:lnTo>
                  <a:lnTo>
                    <a:pt x="45529" y="287084"/>
                  </a:lnTo>
                  <a:lnTo>
                    <a:pt x="44577" y="287464"/>
                  </a:lnTo>
                  <a:lnTo>
                    <a:pt x="44196" y="287464"/>
                  </a:lnTo>
                  <a:lnTo>
                    <a:pt x="42577" y="287369"/>
                  </a:lnTo>
                  <a:lnTo>
                    <a:pt x="42577" y="288036"/>
                  </a:lnTo>
                  <a:lnTo>
                    <a:pt x="42577" y="288036"/>
                  </a:lnTo>
                  <a:lnTo>
                    <a:pt x="42958" y="288893"/>
                  </a:lnTo>
                  <a:lnTo>
                    <a:pt x="43244" y="289655"/>
                  </a:lnTo>
                  <a:lnTo>
                    <a:pt x="42958" y="290608"/>
                  </a:lnTo>
                  <a:lnTo>
                    <a:pt x="41910" y="292513"/>
                  </a:lnTo>
                  <a:lnTo>
                    <a:pt x="41624" y="293561"/>
                  </a:lnTo>
                  <a:lnTo>
                    <a:pt x="42005" y="294799"/>
                  </a:lnTo>
                  <a:lnTo>
                    <a:pt x="42005" y="294799"/>
                  </a:lnTo>
                  <a:lnTo>
                    <a:pt x="43625" y="296513"/>
                  </a:lnTo>
                  <a:lnTo>
                    <a:pt x="43625" y="296513"/>
                  </a:lnTo>
                  <a:lnTo>
                    <a:pt x="43910" y="297656"/>
                  </a:lnTo>
                  <a:lnTo>
                    <a:pt x="43720" y="298228"/>
                  </a:lnTo>
                  <a:lnTo>
                    <a:pt x="43434" y="298704"/>
                  </a:lnTo>
                  <a:lnTo>
                    <a:pt x="43244" y="299180"/>
                  </a:lnTo>
                  <a:lnTo>
                    <a:pt x="43244" y="299656"/>
                  </a:lnTo>
                  <a:lnTo>
                    <a:pt x="43244" y="299942"/>
                  </a:lnTo>
                  <a:lnTo>
                    <a:pt x="43434" y="300514"/>
                  </a:lnTo>
                  <a:lnTo>
                    <a:pt x="44482" y="302419"/>
                  </a:lnTo>
                  <a:lnTo>
                    <a:pt x="44863" y="303657"/>
                  </a:lnTo>
                  <a:lnTo>
                    <a:pt x="44768" y="305657"/>
                  </a:lnTo>
                  <a:lnTo>
                    <a:pt x="44863" y="306800"/>
                  </a:lnTo>
                  <a:lnTo>
                    <a:pt x="45053" y="307086"/>
                  </a:lnTo>
                  <a:lnTo>
                    <a:pt x="45625" y="307562"/>
                  </a:lnTo>
                  <a:lnTo>
                    <a:pt x="45815" y="307943"/>
                  </a:lnTo>
                  <a:lnTo>
                    <a:pt x="45815" y="308229"/>
                  </a:lnTo>
                  <a:lnTo>
                    <a:pt x="45625" y="308991"/>
                  </a:lnTo>
                  <a:lnTo>
                    <a:pt x="46006" y="310039"/>
                  </a:lnTo>
                  <a:lnTo>
                    <a:pt x="48863" y="314611"/>
                  </a:lnTo>
                  <a:lnTo>
                    <a:pt x="55245" y="320802"/>
                  </a:lnTo>
                  <a:lnTo>
                    <a:pt x="55912" y="321850"/>
                  </a:lnTo>
                  <a:lnTo>
                    <a:pt x="56388" y="322993"/>
                  </a:lnTo>
                  <a:lnTo>
                    <a:pt x="56674" y="324326"/>
                  </a:lnTo>
                  <a:lnTo>
                    <a:pt x="57055" y="325088"/>
                  </a:lnTo>
                  <a:lnTo>
                    <a:pt x="57721" y="325374"/>
                  </a:lnTo>
                  <a:lnTo>
                    <a:pt x="58388" y="325755"/>
                  </a:lnTo>
                  <a:lnTo>
                    <a:pt x="62008" y="333280"/>
                  </a:lnTo>
                  <a:lnTo>
                    <a:pt x="64389" y="336328"/>
                  </a:lnTo>
                  <a:lnTo>
                    <a:pt x="64865" y="336709"/>
                  </a:lnTo>
                  <a:lnTo>
                    <a:pt x="65532" y="337185"/>
                  </a:lnTo>
                  <a:lnTo>
                    <a:pt x="65913" y="337376"/>
                  </a:lnTo>
                  <a:lnTo>
                    <a:pt x="66770" y="337566"/>
                  </a:lnTo>
                  <a:lnTo>
                    <a:pt x="67151" y="337756"/>
                  </a:lnTo>
                  <a:lnTo>
                    <a:pt x="67533" y="338138"/>
                  </a:lnTo>
                  <a:lnTo>
                    <a:pt x="68199" y="338995"/>
                  </a:lnTo>
                  <a:lnTo>
                    <a:pt x="68580" y="339280"/>
                  </a:lnTo>
                  <a:lnTo>
                    <a:pt x="69342" y="339280"/>
                  </a:lnTo>
                  <a:lnTo>
                    <a:pt x="70009" y="339090"/>
                  </a:lnTo>
                  <a:lnTo>
                    <a:pt x="70485" y="339185"/>
                  </a:lnTo>
                  <a:lnTo>
                    <a:pt x="71723" y="341662"/>
                  </a:lnTo>
                  <a:lnTo>
                    <a:pt x="72962" y="342900"/>
                  </a:lnTo>
                  <a:lnTo>
                    <a:pt x="79248" y="347663"/>
                  </a:lnTo>
                  <a:lnTo>
                    <a:pt x="80391" y="348139"/>
                  </a:lnTo>
                  <a:lnTo>
                    <a:pt x="81629" y="348520"/>
                  </a:lnTo>
                  <a:lnTo>
                    <a:pt x="82582" y="349091"/>
                  </a:lnTo>
                  <a:lnTo>
                    <a:pt x="83058" y="349948"/>
                  </a:lnTo>
                  <a:lnTo>
                    <a:pt x="83153" y="351187"/>
                  </a:lnTo>
                  <a:lnTo>
                    <a:pt x="83439" y="352139"/>
                  </a:lnTo>
                  <a:lnTo>
                    <a:pt x="85154" y="354139"/>
                  </a:lnTo>
                  <a:lnTo>
                    <a:pt x="85820" y="355187"/>
                  </a:lnTo>
                  <a:lnTo>
                    <a:pt x="86392" y="356426"/>
                  </a:lnTo>
                  <a:lnTo>
                    <a:pt x="86868" y="357092"/>
                  </a:lnTo>
                  <a:lnTo>
                    <a:pt x="88487" y="358330"/>
                  </a:lnTo>
                  <a:lnTo>
                    <a:pt x="88678" y="358616"/>
                  </a:lnTo>
                  <a:lnTo>
                    <a:pt x="88964" y="359378"/>
                  </a:lnTo>
                  <a:lnTo>
                    <a:pt x="89154" y="359664"/>
                  </a:lnTo>
                  <a:lnTo>
                    <a:pt x="89440" y="359855"/>
                  </a:lnTo>
                  <a:lnTo>
                    <a:pt x="90202" y="360045"/>
                  </a:lnTo>
                  <a:lnTo>
                    <a:pt x="90488" y="360236"/>
                  </a:lnTo>
                  <a:lnTo>
                    <a:pt x="90773" y="360712"/>
                  </a:lnTo>
                  <a:lnTo>
                    <a:pt x="90869" y="361093"/>
                  </a:lnTo>
                  <a:lnTo>
                    <a:pt x="90869" y="361474"/>
                  </a:lnTo>
                  <a:lnTo>
                    <a:pt x="90773" y="362140"/>
                  </a:lnTo>
                  <a:lnTo>
                    <a:pt x="90773" y="363093"/>
                  </a:lnTo>
                  <a:lnTo>
                    <a:pt x="91345" y="365665"/>
                  </a:lnTo>
                  <a:lnTo>
                    <a:pt x="91726" y="366522"/>
                  </a:lnTo>
                  <a:lnTo>
                    <a:pt x="93440" y="368141"/>
                  </a:lnTo>
                  <a:lnTo>
                    <a:pt x="93726" y="368618"/>
                  </a:lnTo>
                  <a:lnTo>
                    <a:pt x="94012" y="369094"/>
                  </a:lnTo>
                  <a:lnTo>
                    <a:pt x="94012" y="370522"/>
                  </a:lnTo>
                  <a:lnTo>
                    <a:pt x="93821" y="371761"/>
                  </a:lnTo>
                  <a:lnTo>
                    <a:pt x="93917" y="376333"/>
                  </a:lnTo>
                  <a:lnTo>
                    <a:pt x="95821" y="384715"/>
                  </a:lnTo>
                  <a:lnTo>
                    <a:pt x="95917" y="385763"/>
                  </a:lnTo>
                  <a:lnTo>
                    <a:pt x="95631" y="388430"/>
                  </a:lnTo>
                  <a:lnTo>
                    <a:pt x="95821" y="389477"/>
                  </a:lnTo>
                  <a:lnTo>
                    <a:pt x="95821" y="389954"/>
                  </a:lnTo>
                  <a:lnTo>
                    <a:pt x="95631" y="390525"/>
                  </a:lnTo>
                  <a:lnTo>
                    <a:pt x="95345" y="391001"/>
                  </a:lnTo>
                  <a:lnTo>
                    <a:pt x="95155" y="391478"/>
                  </a:lnTo>
                  <a:lnTo>
                    <a:pt x="95155" y="392239"/>
                  </a:lnTo>
                  <a:lnTo>
                    <a:pt x="95821" y="394240"/>
                  </a:lnTo>
                  <a:lnTo>
                    <a:pt x="96012" y="395383"/>
                  </a:lnTo>
                  <a:lnTo>
                    <a:pt x="95821" y="396335"/>
                  </a:lnTo>
                  <a:lnTo>
                    <a:pt x="95821" y="396335"/>
                  </a:lnTo>
                  <a:lnTo>
                    <a:pt x="95060" y="397002"/>
                  </a:lnTo>
                  <a:lnTo>
                    <a:pt x="92964" y="397193"/>
                  </a:lnTo>
                  <a:lnTo>
                    <a:pt x="91916" y="397573"/>
                  </a:lnTo>
                  <a:lnTo>
                    <a:pt x="91250" y="398431"/>
                  </a:lnTo>
                  <a:lnTo>
                    <a:pt x="91250" y="399479"/>
                  </a:lnTo>
                  <a:lnTo>
                    <a:pt x="91440" y="400717"/>
                  </a:lnTo>
                  <a:lnTo>
                    <a:pt x="91250" y="402050"/>
                  </a:lnTo>
                  <a:lnTo>
                    <a:pt x="90773" y="403288"/>
                  </a:lnTo>
                  <a:lnTo>
                    <a:pt x="90488" y="404527"/>
                  </a:lnTo>
                  <a:lnTo>
                    <a:pt x="90773" y="405574"/>
                  </a:lnTo>
                  <a:lnTo>
                    <a:pt x="91916" y="406432"/>
                  </a:lnTo>
                  <a:lnTo>
                    <a:pt x="92774" y="407003"/>
                  </a:lnTo>
                  <a:lnTo>
                    <a:pt x="93726" y="407861"/>
                  </a:lnTo>
                  <a:lnTo>
                    <a:pt x="94488" y="408908"/>
                  </a:lnTo>
                  <a:lnTo>
                    <a:pt x="94583" y="409956"/>
                  </a:lnTo>
                  <a:lnTo>
                    <a:pt x="94393" y="410528"/>
                  </a:lnTo>
                  <a:lnTo>
                    <a:pt x="94107" y="411004"/>
                  </a:lnTo>
                  <a:lnTo>
                    <a:pt x="93917" y="411480"/>
                  </a:lnTo>
                  <a:lnTo>
                    <a:pt x="93821" y="412147"/>
                  </a:lnTo>
                  <a:lnTo>
                    <a:pt x="93917" y="412623"/>
                  </a:lnTo>
                  <a:lnTo>
                    <a:pt x="94583" y="414242"/>
                  </a:lnTo>
                  <a:lnTo>
                    <a:pt x="94774" y="415862"/>
                  </a:lnTo>
                  <a:lnTo>
                    <a:pt x="94964" y="416433"/>
                  </a:lnTo>
                  <a:lnTo>
                    <a:pt x="95345" y="417005"/>
                  </a:lnTo>
                  <a:lnTo>
                    <a:pt x="96393" y="418052"/>
                  </a:lnTo>
                  <a:lnTo>
                    <a:pt x="96774" y="418719"/>
                  </a:lnTo>
                  <a:lnTo>
                    <a:pt x="96965" y="419862"/>
                  </a:lnTo>
                  <a:lnTo>
                    <a:pt x="96869" y="420910"/>
                  </a:lnTo>
                  <a:lnTo>
                    <a:pt x="96869" y="421862"/>
                  </a:lnTo>
                  <a:lnTo>
                    <a:pt x="97441" y="422815"/>
                  </a:lnTo>
                  <a:lnTo>
                    <a:pt x="97917" y="423005"/>
                  </a:lnTo>
                  <a:lnTo>
                    <a:pt x="99155" y="423196"/>
                  </a:lnTo>
                  <a:lnTo>
                    <a:pt x="99727" y="423577"/>
                  </a:lnTo>
                  <a:lnTo>
                    <a:pt x="99917" y="424053"/>
                  </a:lnTo>
                  <a:lnTo>
                    <a:pt x="100013" y="425101"/>
                  </a:lnTo>
                  <a:lnTo>
                    <a:pt x="100203" y="425482"/>
                  </a:lnTo>
                  <a:lnTo>
                    <a:pt x="100679" y="425768"/>
                  </a:lnTo>
                  <a:lnTo>
                    <a:pt x="101918" y="426148"/>
                  </a:lnTo>
                  <a:lnTo>
                    <a:pt x="102299" y="426530"/>
                  </a:lnTo>
                  <a:lnTo>
                    <a:pt x="102679" y="427101"/>
                  </a:lnTo>
                  <a:lnTo>
                    <a:pt x="103156" y="427672"/>
                  </a:lnTo>
                  <a:lnTo>
                    <a:pt x="103727" y="428149"/>
                  </a:lnTo>
                  <a:lnTo>
                    <a:pt x="106299" y="429578"/>
                  </a:lnTo>
                  <a:lnTo>
                    <a:pt x="106775" y="430339"/>
                  </a:lnTo>
                  <a:lnTo>
                    <a:pt x="106871" y="430816"/>
                  </a:lnTo>
                  <a:lnTo>
                    <a:pt x="106966" y="431673"/>
                  </a:lnTo>
                  <a:lnTo>
                    <a:pt x="106966" y="432816"/>
                  </a:lnTo>
                  <a:lnTo>
                    <a:pt x="106775" y="433959"/>
                  </a:lnTo>
                  <a:lnTo>
                    <a:pt x="106585" y="434530"/>
                  </a:lnTo>
                  <a:lnTo>
                    <a:pt x="106013" y="435673"/>
                  </a:lnTo>
                  <a:lnTo>
                    <a:pt x="105918" y="436245"/>
                  </a:lnTo>
                  <a:lnTo>
                    <a:pt x="106109" y="437388"/>
                  </a:lnTo>
                  <a:lnTo>
                    <a:pt x="107347" y="439579"/>
                  </a:lnTo>
                  <a:lnTo>
                    <a:pt x="107728" y="440722"/>
                  </a:lnTo>
                  <a:lnTo>
                    <a:pt x="107823" y="443674"/>
                  </a:lnTo>
                  <a:lnTo>
                    <a:pt x="108014" y="444722"/>
                  </a:lnTo>
                  <a:lnTo>
                    <a:pt x="108299" y="445389"/>
                  </a:lnTo>
                  <a:lnTo>
                    <a:pt x="109061" y="446342"/>
                  </a:lnTo>
                  <a:lnTo>
                    <a:pt x="109442" y="446913"/>
                  </a:lnTo>
                  <a:lnTo>
                    <a:pt x="109538" y="447485"/>
                  </a:lnTo>
                  <a:lnTo>
                    <a:pt x="109442" y="448437"/>
                  </a:lnTo>
                  <a:lnTo>
                    <a:pt x="109442" y="449009"/>
                  </a:lnTo>
                  <a:lnTo>
                    <a:pt x="109633" y="449580"/>
                  </a:lnTo>
                  <a:lnTo>
                    <a:pt x="110204" y="450628"/>
                  </a:lnTo>
                  <a:lnTo>
                    <a:pt x="110395" y="451199"/>
                  </a:lnTo>
                  <a:lnTo>
                    <a:pt x="110300" y="451961"/>
                  </a:lnTo>
                  <a:lnTo>
                    <a:pt x="109823" y="452438"/>
                  </a:lnTo>
                  <a:lnTo>
                    <a:pt x="109347" y="452819"/>
                  </a:lnTo>
                  <a:lnTo>
                    <a:pt x="109061" y="453295"/>
                  </a:lnTo>
                  <a:lnTo>
                    <a:pt x="109252" y="454247"/>
                  </a:lnTo>
                  <a:lnTo>
                    <a:pt x="110014" y="454438"/>
                  </a:lnTo>
                  <a:lnTo>
                    <a:pt x="112967" y="453485"/>
                  </a:lnTo>
                  <a:lnTo>
                    <a:pt x="113538" y="453485"/>
                  </a:lnTo>
                  <a:lnTo>
                    <a:pt x="114014" y="453676"/>
                  </a:lnTo>
                  <a:lnTo>
                    <a:pt x="114205" y="454152"/>
                  </a:lnTo>
                  <a:lnTo>
                    <a:pt x="114110" y="454628"/>
                  </a:lnTo>
                  <a:lnTo>
                    <a:pt x="113919" y="455200"/>
                  </a:lnTo>
                  <a:lnTo>
                    <a:pt x="113824" y="455771"/>
                  </a:lnTo>
                  <a:lnTo>
                    <a:pt x="112967" y="458343"/>
                  </a:lnTo>
                  <a:lnTo>
                    <a:pt x="112776" y="459867"/>
                  </a:lnTo>
                  <a:lnTo>
                    <a:pt x="113633" y="460629"/>
                  </a:lnTo>
                  <a:lnTo>
                    <a:pt x="114586" y="460915"/>
                  </a:lnTo>
                  <a:lnTo>
                    <a:pt x="115348" y="461581"/>
                  </a:lnTo>
                  <a:lnTo>
                    <a:pt x="115729" y="462534"/>
                  </a:lnTo>
                  <a:lnTo>
                    <a:pt x="115634" y="463582"/>
                  </a:lnTo>
                  <a:lnTo>
                    <a:pt x="114776" y="465772"/>
                  </a:lnTo>
                  <a:lnTo>
                    <a:pt x="114586" y="466915"/>
                  </a:lnTo>
                  <a:lnTo>
                    <a:pt x="114967" y="468154"/>
                  </a:lnTo>
                  <a:lnTo>
                    <a:pt x="115634" y="469011"/>
                  </a:lnTo>
                  <a:lnTo>
                    <a:pt x="116586" y="469868"/>
                  </a:lnTo>
                  <a:lnTo>
                    <a:pt x="117634" y="470535"/>
                  </a:lnTo>
                  <a:lnTo>
                    <a:pt x="118491" y="470821"/>
                  </a:lnTo>
                  <a:lnTo>
                    <a:pt x="118586" y="471297"/>
                  </a:lnTo>
                  <a:lnTo>
                    <a:pt x="117824" y="474821"/>
                  </a:lnTo>
                  <a:lnTo>
                    <a:pt x="117348" y="476060"/>
                  </a:lnTo>
                  <a:lnTo>
                    <a:pt x="113919" y="480631"/>
                  </a:lnTo>
                  <a:lnTo>
                    <a:pt x="113252" y="481108"/>
                  </a:lnTo>
                  <a:lnTo>
                    <a:pt x="111062" y="481203"/>
                  </a:lnTo>
                  <a:lnTo>
                    <a:pt x="109823" y="481489"/>
                  </a:lnTo>
                  <a:lnTo>
                    <a:pt x="108966" y="482060"/>
                  </a:lnTo>
                  <a:lnTo>
                    <a:pt x="108490" y="482918"/>
                  </a:lnTo>
                  <a:lnTo>
                    <a:pt x="108395" y="484156"/>
                  </a:lnTo>
                  <a:lnTo>
                    <a:pt x="108490" y="486346"/>
                  </a:lnTo>
                  <a:lnTo>
                    <a:pt x="108299" y="487204"/>
                  </a:lnTo>
                  <a:lnTo>
                    <a:pt x="107823" y="488252"/>
                  </a:lnTo>
                  <a:lnTo>
                    <a:pt x="107156" y="489109"/>
                  </a:lnTo>
                  <a:lnTo>
                    <a:pt x="105633" y="490633"/>
                  </a:lnTo>
                  <a:lnTo>
                    <a:pt x="105156" y="491490"/>
                  </a:lnTo>
                  <a:lnTo>
                    <a:pt x="104870" y="492823"/>
                  </a:lnTo>
                  <a:lnTo>
                    <a:pt x="104775" y="493776"/>
                  </a:lnTo>
                  <a:lnTo>
                    <a:pt x="104489" y="494633"/>
                  </a:lnTo>
                  <a:lnTo>
                    <a:pt x="102489" y="496824"/>
                  </a:lnTo>
                  <a:lnTo>
                    <a:pt x="101918" y="497681"/>
                  </a:lnTo>
                  <a:lnTo>
                    <a:pt x="102394" y="499777"/>
                  </a:lnTo>
                  <a:lnTo>
                    <a:pt x="101727" y="501015"/>
                  </a:lnTo>
                  <a:lnTo>
                    <a:pt x="100013" y="503015"/>
                  </a:lnTo>
                  <a:lnTo>
                    <a:pt x="99346" y="504254"/>
                  </a:lnTo>
                  <a:lnTo>
                    <a:pt x="97727" y="509016"/>
                  </a:lnTo>
                  <a:lnTo>
                    <a:pt x="97346" y="509492"/>
                  </a:lnTo>
                  <a:lnTo>
                    <a:pt x="96203" y="509873"/>
                  </a:lnTo>
                  <a:lnTo>
                    <a:pt x="95726" y="510159"/>
                  </a:lnTo>
                  <a:lnTo>
                    <a:pt x="95345" y="510635"/>
                  </a:lnTo>
                  <a:lnTo>
                    <a:pt x="94869" y="511778"/>
                  </a:lnTo>
                  <a:lnTo>
                    <a:pt x="94488" y="512255"/>
                  </a:lnTo>
                  <a:lnTo>
                    <a:pt x="93917" y="512731"/>
                  </a:lnTo>
                  <a:lnTo>
                    <a:pt x="93536" y="513017"/>
                  </a:lnTo>
                  <a:lnTo>
                    <a:pt x="91440" y="514064"/>
                  </a:lnTo>
                  <a:lnTo>
                    <a:pt x="90583" y="514921"/>
                  </a:lnTo>
                  <a:lnTo>
                    <a:pt x="90392" y="515398"/>
                  </a:lnTo>
                  <a:lnTo>
                    <a:pt x="89916" y="517017"/>
                  </a:lnTo>
                  <a:lnTo>
                    <a:pt x="89440" y="517684"/>
                  </a:lnTo>
                  <a:lnTo>
                    <a:pt x="88964" y="517684"/>
                  </a:lnTo>
                  <a:lnTo>
                    <a:pt x="88392" y="517398"/>
                  </a:lnTo>
                  <a:lnTo>
                    <a:pt x="87821" y="517207"/>
                  </a:lnTo>
                  <a:lnTo>
                    <a:pt x="87154" y="517112"/>
                  </a:lnTo>
                  <a:lnTo>
                    <a:pt x="86868" y="517017"/>
                  </a:lnTo>
                  <a:lnTo>
                    <a:pt x="86678" y="517112"/>
                  </a:lnTo>
                  <a:lnTo>
                    <a:pt x="86201" y="517588"/>
                  </a:lnTo>
                  <a:lnTo>
                    <a:pt x="85916" y="518065"/>
                  </a:lnTo>
                  <a:lnTo>
                    <a:pt x="85725" y="518636"/>
                  </a:lnTo>
                  <a:lnTo>
                    <a:pt x="85630" y="519208"/>
                  </a:lnTo>
                  <a:lnTo>
                    <a:pt x="85630" y="519779"/>
                  </a:lnTo>
                  <a:lnTo>
                    <a:pt x="85725" y="520446"/>
                  </a:lnTo>
                  <a:lnTo>
                    <a:pt x="86106" y="521494"/>
                  </a:lnTo>
                  <a:lnTo>
                    <a:pt x="86106" y="522256"/>
                  </a:lnTo>
                  <a:lnTo>
                    <a:pt x="85916" y="523304"/>
                  </a:lnTo>
                  <a:lnTo>
                    <a:pt x="85725" y="523685"/>
                  </a:lnTo>
                  <a:lnTo>
                    <a:pt x="85344" y="524161"/>
                  </a:lnTo>
                  <a:lnTo>
                    <a:pt x="85058" y="524256"/>
                  </a:lnTo>
                  <a:lnTo>
                    <a:pt x="83153" y="525113"/>
                  </a:lnTo>
                  <a:lnTo>
                    <a:pt x="82582" y="525113"/>
                  </a:lnTo>
                  <a:lnTo>
                    <a:pt x="82106" y="524923"/>
                  </a:lnTo>
                  <a:lnTo>
                    <a:pt x="81629" y="524828"/>
                  </a:lnTo>
                  <a:lnTo>
                    <a:pt x="80963" y="525113"/>
                  </a:lnTo>
                  <a:lnTo>
                    <a:pt x="80486" y="525589"/>
                  </a:lnTo>
                  <a:lnTo>
                    <a:pt x="80296" y="526161"/>
                  </a:lnTo>
                  <a:lnTo>
                    <a:pt x="80105" y="526637"/>
                  </a:lnTo>
                  <a:lnTo>
                    <a:pt x="79724" y="527113"/>
                  </a:lnTo>
                  <a:lnTo>
                    <a:pt x="79343" y="527209"/>
                  </a:lnTo>
                  <a:lnTo>
                    <a:pt x="78200" y="527304"/>
                  </a:lnTo>
                  <a:lnTo>
                    <a:pt x="77724" y="527495"/>
                  </a:lnTo>
                  <a:lnTo>
                    <a:pt x="76676" y="528352"/>
                  </a:lnTo>
                  <a:lnTo>
                    <a:pt x="74390" y="531400"/>
                  </a:lnTo>
                  <a:lnTo>
                    <a:pt x="73914" y="532638"/>
                  </a:lnTo>
                  <a:lnTo>
                    <a:pt x="73438" y="534924"/>
                  </a:lnTo>
                  <a:lnTo>
                    <a:pt x="73628" y="535591"/>
                  </a:lnTo>
                  <a:lnTo>
                    <a:pt x="74676" y="536448"/>
                  </a:lnTo>
                  <a:lnTo>
                    <a:pt x="75057" y="537020"/>
                  </a:lnTo>
                  <a:lnTo>
                    <a:pt x="75819" y="540353"/>
                  </a:lnTo>
                  <a:lnTo>
                    <a:pt x="75819" y="541401"/>
                  </a:lnTo>
                  <a:lnTo>
                    <a:pt x="75057" y="543401"/>
                  </a:lnTo>
                  <a:lnTo>
                    <a:pt x="74486" y="546163"/>
                  </a:lnTo>
                  <a:lnTo>
                    <a:pt x="73533" y="549402"/>
                  </a:lnTo>
                  <a:lnTo>
                    <a:pt x="73438" y="550545"/>
                  </a:lnTo>
                  <a:lnTo>
                    <a:pt x="72676" y="552545"/>
                  </a:lnTo>
                  <a:lnTo>
                    <a:pt x="72485" y="553593"/>
                  </a:lnTo>
                  <a:lnTo>
                    <a:pt x="72390" y="554641"/>
                  </a:lnTo>
                  <a:lnTo>
                    <a:pt x="72104" y="555879"/>
                  </a:lnTo>
                  <a:lnTo>
                    <a:pt x="71723" y="557117"/>
                  </a:lnTo>
                  <a:lnTo>
                    <a:pt x="70485" y="559403"/>
                  </a:lnTo>
                  <a:lnTo>
                    <a:pt x="69056" y="563499"/>
                  </a:lnTo>
                  <a:lnTo>
                    <a:pt x="68294" y="564356"/>
                  </a:lnTo>
                  <a:lnTo>
                    <a:pt x="65913" y="568357"/>
                  </a:lnTo>
                  <a:lnTo>
                    <a:pt x="65723" y="569023"/>
                  </a:lnTo>
                  <a:lnTo>
                    <a:pt x="65723" y="569405"/>
                  </a:lnTo>
                  <a:lnTo>
                    <a:pt x="66294" y="570167"/>
                  </a:lnTo>
                  <a:lnTo>
                    <a:pt x="66389" y="569881"/>
                  </a:lnTo>
                  <a:lnTo>
                    <a:pt x="66961" y="569786"/>
                  </a:lnTo>
                  <a:lnTo>
                    <a:pt x="67437" y="569976"/>
                  </a:lnTo>
                  <a:lnTo>
                    <a:pt x="67342" y="570547"/>
                  </a:lnTo>
                  <a:lnTo>
                    <a:pt x="66866" y="570833"/>
                  </a:lnTo>
                  <a:lnTo>
                    <a:pt x="65723" y="570833"/>
                  </a:lnTo>
                  <a:lnTo>
                    <a:pt x="65342" y="571119"/>
                  </a:lnTo>
                  <a:lnTo>
                    <a:pt x="64961" y="571786"/>
                  </a:lnTo>
                  <a:lnTo>
                    <a:pt x="64389" y="572262"/>
                  </a:lnTo>
                  <a:lnTo>
                    <a:pt x="64294" y="572548"/>
                  </a:lnTo>
                  <a:lnTo>
                    <a:pt x="64675" y="572738"/>
                  </a:lnTo>
                  <a:lnTo>
                    <a:pt x="65056" y="572834"/>
                  </a:lnTo>
                  <a:lnTo>
                    <a:pt x="65246" y="573024"/>
                  </a:lnTo>
                  <a:lnTo>
                    <a:pt x="65056" y="573596"/>
                  </a:lnTo>
                  <a:lnTo>
                    <a:pt x="64294" y="574167"/>
                  </a:lnTo>
                  <a:lnTo>
                    <a:pt x="64579" y="574548"/>
                  </a:lnTo>
                  <a:lnTo>
                    <a:pt x="64103" y="574738"/>
                  </a:lnTo>
                  <a:lnTo>
                    <a:pt x="63722" y="574738"/>
                  </a:lnTo>
                  <a:lnTo>
                    <a:pt x="63437" y="574548"/>
                  </a:lnTo>
                  <a:lnTo>
                    <a:pt x="63151" y="574167"/>
                  </a:lnTo>
                  <a:lnTo>
                    <a:pt x="62484" y="574738"/>
                  </a:lnTo>
                  <a:lnTo>
                    <a:pt x="61627" y="575691"/>
                  </a:lnTo>
                  <a:lnTo>
                    <a:pt x="61246" y="576644"/>
                  </a:lnTo>
                  <a:lnTo>
                    <a:pt x="62198" y="577215"/>
                  </a:lnTo>
                  <a:lnTo>
                    <a:pt x="62389" y="577596"/>
                  </a:lnTo>
                  <a:lnTo>
                    <a:pt x="62675" y="577977"/>
                  </a:lnTo>
                  <a:lnTo>
                    <a:pt x="63151" y="578072"/>
                  </a:lnTo>
                  <a:lnTo>
                    <a:pt x="63627" y="577787"/>
                  </a:lnTo>
                  <a:lnTo>
                    <a:pt x="64484" y="576644"/>
                  </a:lnTo>
                  <a:lnTo>
                    <a:pt x="64865" y="576263"/>
                  </a:lnTo>
                  <a:lnTo>
                    <a:pt x="64484" y="577215"/>
                  </a:lnTo>
                  <a:lnTo>
                    <a:pt x="64008" y="577977"/>
                  </a:lnTo>
                  <a:lnTo>
                    <a:pt x="63437" y="578644"/>
                  </a:lnTo>
                  <a:lnTo>
                    <a:pt x="62675" y="579120"/>
                  </a:lnTo>
                  <a:lnTo>
                    <a:pt x="62198" y="579311"/>
                  </a:lnTo>
                  <a:lnTo>
                    <a:pt x="61817" y="579311"/>
                  </a:lnTo>
                  <a:lnTo>
                    <a:pt x="61436" y="579406"/>
                  </a:lnTo>
                  <a:lnTo>
                    <a:pt x="60960" y="579882"/>
                  </a:lnTo>
                  <a:lnTo>
                    <a:pt x="60960" y="580072"/>
                  </a:lnTo>
                  <a:lnTo>
                    <a:pt x="60960" y="581215"/>
                  </a:lnTo>
                  <a:lnTo>
                    <a:pt x="60865" y="581692"/>
                  </a:lnTo>
                  <a:lnTo>
                    <a:pt x="61151" y="581692"/>
                  </a:lnTo>
                  <a:lnTo>
                    <a:pt x="61246" y="581406"/>
                  </a:lnTo>
                  <a:lnTo>
                    <a:pt x="61341" y="581215"/>
                  </a:lnTo>
                  <a:lnTo>
                    <a:pt x="61627" y="580835"/>
                  </a:lnTo>
                  <a:lnTo>
                    <a:pt x="62103" y="581120"/>
                  </a:lnTo>
                  <a:lnTo>
                    <a:pt x="62579" y="581215"/>
                  </a:lnTo>
                  <a:lnTo>
                    <a:pt x="63627" y="581215"/>
                  </a:lnTo>
                  <a:lnTo>
                    <a:pt x="64008" y="581501"/>
                  </a:lnTo>
                  <a:lnTo>
                    <a:pt x="63722" y="581978"/>
                  </a:lnTo>
                  <a:lnTo>
                    <a:pt x="63341" y="582454"/>
                  </a:lnTo>
                  <a:lnTo>
                    <a:pt x="63151" y="582454"/>
                  </a:lnTo>
                  <a:lnTo>
                    <a:pt x="62865" y="583406"/>
                  </a:lnTo>
                  <a:lnTo>
                    <a:pt x="62198" y="583502"/>
                  </a:lnTo>
                  <a:lnTo>
                    <a:pt x="61341" y="583121"/>
                  </a:lnTo>
                  <a:lnTo>
                    <a:pt x="60579" y="582644"/>
                  </a:lnTo>
                  <a:lnTo>
                    <a:pt x="60198" y="582930"/>
                  </a:lnTo>
                  <a:lnTo>
                    <a:pt x="60865" y="583311"/>
                  </a:lnTo>
                  <a:lnTo>
                    <a:pt x="61246" y="583882"/>
                  </a:lnTo>
                  <a:lnTo>
                    <a:pt x="61055" y="584359"/>
                  </a:lnTo>
                  <a:lnTo>
                    <a:pt x="60198" y="584359"/>
                  </a:lnTo>
                  <a:lnTo>
                    <a:pt x="61151" y="585597"/>
                  </a:lnTo>
                  <a:lnTo>
                    <a:pt x="61246" y="585978"/>
                  </a:lnTo>
                  <a:lnTo>
                    <a:pt x="61151" y="586169"/>
                  </a:lnTo>
                  <a:lnTo>
                    <a:pt x="60674" y="586835"/>
                  </a:lnTo>
                  <a:lnTo>
                    <a:pt x="60579" y="587026"/>
                  </a:lnTo>
                  <a:lnTo>
                    <a:pt x="60008" y="587026"/>
                  </a:lnTo>
                  <a:lnTo>
                    <a:pt x="59055" y="587788"/>
                  </a:lnTo>
                  <a:lnTo>
                    <a:pt x="58579" y="588645"/>
                  </a:lnTo>
                  <a:lnTo>
                    <a:pt x="59627" y="589026"/>
                  </a:lnTo>
                  <a:lnTo>
                    <a:pt x="59722" y="589121"/>
                  </a:lnTo>
                  <a:lnTo>
                    <a:pt x="59912" y="589788"/>
                  </a:lnTo>
                  <a:lnTo>
                    <a:pt x="60103" y="590074"/>
                  </a:lnTo>
                  <a:lnTo>
                    <a:pt x="60484" y="590074"/>
                  </a:lnTo>
                  <a:lnTo>
                    <a:pt x="61532" y="589979"/>
                  </a:lnTo>
                  <a:lnTo>
                    <a:pt x="61913" y="590074"/>
                  </a:lnTo>
                  <a:lnTo>
                    <a:pt x="62008" y="590550"/>
                  </a:lnTo>
                  <a:lnTo>
                    <a:pt x="61436" y="591217"/>
                  </a:lnTo>
                  <a:lnTo>
                    <a:pt x="59722" y="592550"/>
                  </a:lnTo>
                  <a:lnTo>
                    <a:pt x="58198" y="591503"/>
                  </a:lnTo>
                  <a:lnTo>
                    <a:pt x="57436" y="592931"/>
                  </a:lnTo>
                  <a:lnTo>
                    <a:pt x="56483" y="597598"/>
                  </a:lnTo>
                  <a:lnTo>
                    <a:pt x="55436" y="599504"/>
                  </a:lnTo>
                  <a:lnTo>
                    <a:pt x="55054" y="600456"/>
                  </a:lnTo>
                  <a:lnTo>
                    <a:pt x="54293" y="603790"/>
                  </a:lnTo>
                  <a:lnTo>
                    <a:pt x="53912" y="604742"/>
                  </a:lnTo>
                  <a:lnTo>
                    <a:pt x="53245" y="605599"/>
                  </a:lnTo>
                  <a:lnTo>
                    <a:pt x="53054" y="606362"/>
                  </a:lnTo>
                  <a:lnTo>
                    <a:pt x="52578" y="607219"/>
                  </a:lnTo>
                  <a:lnTo>
                    <a:pt x="52578" y="608076"/>
                  </a:lnTo>
                  <a:lnTo>
                    <a:pt x="53531" y="608552"/>
                  </a:lnTo>
                  <a:lnTo>
                    <a:pt x="52769" y="609410"/>
                  </a:lnTo>
                  <a:lnTo>
                    <a:pt x="52388" y="609790"/>
                  </a:lnTo>
                  <a:lnTo>
                    <a:pt x="52007" y="609981"/>
                  </a:lnTo>
                  <a:lnTo>
                    <a:pt x="51340" y="609790"/>
                  </a:lnTo>
                  <a:lnTo>
                    <a:pt x="51054" y="609505"/>
                  </a:lnTo>
                  <a:lnTo>
                    <a:pt x="51054" y="610553"/>
                  </a:lnTo>
                  <a:lnTo>
                    <a:pt x="51340" y="611886"/>
                  </a:lnTo>
                  <a:lnTo>
                    <a:pt x="52007" y="613124"/>
                  </a:lnTo>
                  <a:lnTo>
                    <a:pt x="53531" y="615124"/>
                  </a:lnTo>
                  <a:lnTo>
                    <a:pt x="54102" y="616839"/>
                  </a:lnTo>
                  <a:lnTo>
                    <a:pt x="53245" y="617220"/>
                  </a:lnTo>
                  <a:lnTo>
                    <a:pt x="52007" y="617315"/>
                  </a:lnTo>
                  <a:lnTo>
                    <a:pt x="51340" y="617887"/>
                  </a:lnTo>
                  <a:lnTo>
                    <a:pt x="51530" y="619220"/>
                  </a:lnTo>
                  <a:lnTo>
                    <a:pt x="52007" y="619601"/>
                  </a:lnTo>
                  <a:lnTo>
                    <a:pt x="52959" y="619315"/>
                  </a:lnTo>
                  <a:lnTo>
                    <a:pt x="54578" y="618649"/>
                  </a:lnTo>
                  <a:lnTo>
                    <a:pt x="53340" y="619982"/>
                  </a:lnTo>
                  <a:lnTo>
                    <a:pt x="52864" y="620744"/>
                  </a:lnTo>
                  <a:lnTo>
                    <a:pt x="52959" y="621411"/>
                  </a:lnTo>
                  <a:lnTo>
                    <a:pt x="53150" y="621887"/>
                  </a:lnTo>
                  <a:lnTo>
                    <a:pt x="52483" y="621887"/>
                  </a:lnTo>
                  <a:lnTo>
                    <a:pt x="51721" y="621697"/>
                  </a:lnTo>
                  <a:lnTo>
                    <a:pt x="51530" y="621602"/>
                  </a:lnTo>
                  <a:lnTo>
                    <a:pt x="51149" y="621887"/>
                  </a:lnTo>
                  <a:lnTo>
                    <a:pt x="50483" y="623126"/>
                  </a:lnTo>
                  <a:lnTo>
                    <a:pt x="49435" y="624554"/>
                  </a:lnTo>
                  <a:lnTo>
                    <a:pt x="48959" y="626650"/>
                  </a:lnTo>
                  <a:lnTo>
                    <a:pt x="47816" y="628460"/>
                  </a:lnTo>
                  <a:lnTo>
                    <a:pt x="47530" y="629603"/>
                  </a:lnTo>
                  <a:lnTo>
                    <a:pt x="47339" y="632936"/>
                  </a:lnTo>
                  <a:lnTo>
                    <a:pt x="47244" y="633317"/>
                  </a:lnTo>
                  <a:lnTo>
                    <a:pt x="47054" y="633698"/>
                  </a:lnTo>
                  <a:lnTo>
                    <a:pt x="46673" y="634079"/>
                  </a:lnTo>
                  <a:lnTo>
                    <a:pt x="46196" y="634365"/>
                  </a:lnTo>
                  <a:lnTo>
                    <a:pt x="45815" y="634651"/>
                  </a:lnTo>
                  <a:lnTo>
                    <a:pt x="45625" y="635127"/>
                  </a:lnTo>
                  <a:lnTo>
                    <a:pt x="45815" y="635889"/>
                  </a:lnTo>
                  <a:lnTo>
                    <a:pt x="46673" y="637985"/>
                  </a:lnTo>
                  <a:lnTo>
                    <a:pt x="46768" y="639128"/>
                  </a:lnTo>
                  <a:lnTo>
                    <a:pt x="46673" y="639699"/>
                  </a:lnTo>
                  <a:lnTo>
                    <a:pt x="46101" y="641318"/>
                  </a:lnTo>
                  <a:lnTo>
                    <a:pt x="46101" y="641604"/>
                  </a:lnTo>
                  <a:lnTo>
                    <a:pt x="46101" y="642461"/>
                  </a:lnTo>
                  <a:lnTo>
                    <a:pt x="46006" y="642652"/>
                  </a:lnTo>
                  <a:lnTo>
                    <a:pt x="45815" y="642842"/>
                  </a:lnTo>
                  <a:lnTo>
                    <a:pt x="45625" y="643128"/>
                  </a:lnTo>
                  <a:lnTo>
                    <a:pt x="45625" y="643509"/>
                  </a:lnTo>
                  <a:lnTo>
                    <a:pt x="46196" y="644176"/>
                  </a:lnTo>
                  <a:lnTo>
                    <a:pt x="46958" y="644652"/>
                  </a:lnTo>
                  <a:lnTo>
                    <a:pt x="47435" y="645319"/>
                  </a:lnTo>
                  <a:lnTo>
                    <a:pt x="47149" y="646367"/>
                  </a:lnTo>
                  <a:lnTo>
                    <a:pt x="45911" y="645033"/>
                  </a:lnTo>
                  <a:lnTo>
                    <a:pt x="45529" y="644366"/>
                  </a:lnTo>
                  <a:lnTo>
                    <a:pt x="45434" y="643319"/>
                  </a:lnTo>
                  <a:lnTo>
                    <a:pt x="45244" y="642842"/>
                  </a:lnTo>
                  <a:lnTo>
                    <a:pt x="44863" y="643223"/>
                  </a:lnTo>
                  <a:lnTo>
                    <a:pt x="44577" y="644176"/>
                  </a:lnTo>
                  <a:lnTo>
                    <a:pt x="44672" y="645319"/>
                  </a:lnTo>
                  <a:lnTo>
                    <a:pt x="46958" y="652081"/>
                  </a:lnTo>
                  <a:lnTo>
                    <a:pt x="48006" y="657035"/>
                  </a:lnTo>
                  <a:lnTo>
                    <a:pt x="48483" y="657797"/>
                  </a:lnTo>
                  <a:lnTo>
                    <a:pt x="48768" y="658559"/>
                  </a:lnTo>
                  <a:lnTo>
                    <a:pt x="48768" y="660845"/>
                  </a:lnTo>
                  <a:lnTo>
                    <a:pt x="48959" y="661606"/>
                  </a:lnTo>
                  <a:lnTo>
                    <a:pt x="49244" y="661892"/>
                  </a:lnTo>
                  <a:lnTo>
                    <a:pt x="49625" y="662083"/>
                  </a:lnTo>
                  <a:lnTo>
                    <a:pt x="50102" y="662178"/>
                  </a:lnTo>
                  <a:lnTo>
                    <a:pt x="50673" y="662178"/>
                  </a:lnTo>
                  <a:lnTo>
                    <a:pt x="51245" y="662369"/>
                  </a:lnTo>
                  <a:lnTo>
                    <a:pt x="51435" y="662749"/>
                  </a:lnTo>
                  <a:lnTo>
                    <a:pt x="51626" y="663130"/>
                  </a:lnTo>
                  <a:lnTo>
                    <a:pt x="52959" y="663702"/>
                  </a:lnTo>
                  <a:lnTo>
                    <a:pt x="53912" y="665512"/>
                  </a:lnTo>
                  <a:lnTo>
                    <a:pt x="54769" y="666274"/>
                  </a:lnTo>
                  <a:lnTo>
                    <a:pt x="55340" y="665607"/>
                  </a:lnTo>
                  <a:lnTo>
                    <a:pt x="55531" y="665321"/>
                  </a:lnTo>
                  <a:lnTo>
                    <a:pt x="55531" y="664845"/>
                  </a:lnTo>
                  <a:lnTo>
                    <a:pt x="55817" y="664845"/>
                  </a:lnTo>
                  <a:lnTo>
                    <a:pt x="56483" y="665702"/>
                  </a:lnTo>
                  <a:lnTo>
                    <a:pt x="57626" y="664273"/>
                  </a:lnTo>
                  <a:lnTo>
                    <a:pt x="58484" y="662083"/>
                  </a:lnTo>
                  <a:lnTo>
                    <a:pt x="58484" y="660654"/>
                  </a:lnTo>
                  <a:lnTo>
                    <a:pt x="58198" y="659892"/>
                  </a:lnTo>
                  <a:lnTo>
                    <a:pt x="58198" y="658844"/>
                  </a:lnTo>
                  <a:lnTo>
                    <a:pt x="58008" y="657987"/>
                  </a:lnTo>
                  <a:lnTo>
                    <a:pt x="56388" y="657320"/>
                  </a:lnTo>
                  <a:lnTo>
                    <a:pt x="56674" y="656749"/>
                  </a:lnTo>
                  <a:lnTo>
                    <a:pt x="57626" y="656368"/>
                  </a:lnTo>
                  <a:lnTo>
                    <a:pt x="58674" y="656463"/>
                  </a:lnTo>
                  <a:lnTo>
                    <a:pt x="58674" y="655796"/>
                  </a:lnTo>
                  <a:lnTo>
                    <a:pt x="59055" y="655796"/>
                  </a:lnTo>
                  <a:lnTo>
                    <a:pt x="59436" y="656368"/>
                  </a:lnTo>
                  <a:lnTo>
                    <a:pt x="59817" y="656368"/>
                  </a:lnTo>
                  <a:lnTo>
                    <a:pt x="60103" y="655987"/>
                  </a:lnTo>
                  <a:lnTo>
                    <a:pt x="60198" y="655320"/>
                  </a:lnTo>
                  <a:lnTo>
                    <a:pt x="60579" y="655320"/>
                  </a:lnTo>
                  <a:lnTo>
                    <a:pt x="61055" y="655987"/>
                  </a:lnTo>
                  <a:lnTo>
                    <a:pt x="61913" y="655701"/>
                  </a:lnTo>
                  <a:lnTo>
                    <a:pt x="62770" y="655034"/>
                  </a:lnTo>
                  <a:lnTo>
                    <a:pt x="63341" y="654463"/>
                  </a:lnTo>
                  <a:lnTo>
                    <a:pt x="64199" y="654082"/>
                  </a:lnTo>
                  <a:lnTo>
                    <a:pt x="65151" y="653987"/>
                  </a:lnTo>
                  <a:lnTo>
                    <a:pt x="65913" y="653701"/>
                  </a:lnTo>
                  <a:lnTo>
                    <a:pt x="66199" y="652558"/>
                  </a:lnTo>
                  <a:lnTo>
                    <a:pt x="67056" y="652939"/>
                  </a:lnTo>
                  <a:lnTo>
                    <a:pt x="68199" y="653129"/>
                  </a:lnTo>
                  <a:lnTo>
                    <a:pt x="68866" y="653510"/>
                  </a:lnTo>
                  <a:lnTo>
                    <a:pt x="68485" y="654177"/>
                  </a:lnTo>
                  <a:lnTo>
                    <a:pt x="67628" y="654844"/>
                  </a:lnTo>
                  <a:lnTo>
                    <a:pt x="67342" y="655320"/>
                  </a:lnTo>
                  <a:lnTo>
                    <a:pt x="67151" y="658178"/>
                  </a:lnTo>
                  <a:lnTo>
                    <a:pt x="67246" y="658844"/>
                  </a:lnTo>
                  <a:lnTo>
                    <a:pt x="67628" y="658844"/>
                  </a:lnTo>
                  <a:lnTo>
                    <a:pt x="67628" y="658463"/>
                  </a:lnTo>
                  <a:lnTo>
                    <a:pt x="68009" y="658463"/>
                  </a:lnTo>
                  <a:lnTo>
                    <a:pt x="68580" y="658654"/>
                  </a:lnTo>
                  <a:lnTo>
                    <a:pt x="70104" y="657701"/>
                  </a:lnTo>
                  <a:lnTo>
                    <a:pt x="71152" y="657415"/>
                  </a:lnTo>
                  <a:lnTo>
                    <a:pt x="71533" y="657987"/>
                  </a:lnTo>
                  <a:lnTo>
                    <a:pt x="71723" y="661797"/>
                  </a:lnTo>
                  <a:lnTo>
                    <a:pt x="72009" y="661797"/>
                  </a:lnTo>
                  <a:lnTo>
                    <a:pt x="72771" y="660273"/>
                  </a:lnTo>
                  <a:lnTo>
                    <a:pt x="73628" y="662369"/>
                  </a:lnTo>
                  <a:lnTo>
                    <a:pt x="73819" y="663226"/>
                  </a:lnTo>
                  <a:lnTo>
                    <a:pt x="73819" y="664178"/>
                  </a:lnTo>
                  <a:lnTo>
                    <a:pt x="73628" y="665893"/>
                  </a:lnTo>
                  <a:lnTo>
                    <a:pt x="73819" y="666560"/>
                  </a:lnTo>
                  <a:lnTo>
                    <a:pt x="73724" y="669131"/>
                  </a:lnTo>
                  <a:lnTo>
                    <a:pt x="73819" y="670179"/>
                  </a:lnTo>
                  <a:lnTo>
                    <a:pt x="74104" y="670560"/>
                  </a:lnTo>
                  <a:lnTo>
                    <a:pt x="74771" y="671227"/>
                  </a:lnTo>
                  <a:lnTo>
                    <a:pt x="74962" y="671703"/>
                  </a:lnTo>
                  <a:lnTo>
                    <a:pt x="75057" y="672465"/>
                  </a:lnTo>
                  <a:lnTo>
                    <a:pt x="75343" y="672465"/>
                  </a:lnTo>
                  <a:lnTo>
                    <a:pt x="76010" y="671894"/>
                  </a:lnTo>
                  <a:lnTo>
                    <a:pt x="76200" y="671608"/>
                  </a:lnTo>
                  <a:lnTo>
                    <a:pt x="76295" y="671131"/>
                  </a:lnTo>
                  <a:lnTo>
                    <a:pt x="76581" y="670941"/>
                  </a:lnTo>
                  <a:lnTo>
                    <a:pt x="77248" y="671322"/>
                  </a:lnTo>
                  <a:lnTo>
                    <a:pt x="77534" y="671798"/>
                  </a:lnTo>
                  <a:lnTo>
                    <a:pt x="77915" y="672941"/>
                  </a:lnTo>
                  <a:lnTo>
                    <a:pt x="78200" y="673322"/>
                  </a:lnTo>
                  <a:lnTo>
                    <a:pt x="78962" y="673513"/>
                  </a:lnTo>
                  <a:lnTo>
                    <a:pt x="79724" y="673227"/>
                  </a:lnTo>
                  <a:lnTo>
                    <a:pt x="80486" y="672751"/>
                  </a:lnTo>
                  <a:lnTo>
                    <a:pt x="81344" y="672560"/>
                  </a:lnTo>
                  <a:lnTo>
                    <a:pt x="81534" y="672370"/>
                  </a:lnTo>
                  <a:lnTo>
                    <a:pt x="81915" y="671417"/>
                  </a:lnTo>
                  <a:lnTo>
                    <a:pt x="82296" y="671131"/>
                  </a:lnTo>
                  <a:lnTo>
                    <a:pt x="82963" y="670941"/>
                  </a:lnTo>
                  <a:lnTo>
                    <a:pt x="83153" y="671131"/>
                  </a:lnTo>
                  <a:lnTo>
                    <a:pt x="83249" y="671513"/>
                  </a:lnTo>
                  <a:lnTo>
                    <a:pt x="83534" y="672084"/>
                  </a:lnTo>
                  <a:lnTo>
                    <a:pt x="83915" y="672465"/>
                  </a:lnTo>
                  <a:lnTo>
                    <a:pt x="84773" y="672941"/>
                  </a:lnTo>
                  <a:lnTo>
                    <a:pt x="85154" y="673418"/>
                  </a:lnTo>
                  <a:lnTo>
                    <a:pt x="85344" y="673894"/>
                  </a:lnTo>
                  <a:lnTo>
                    <a:pt x="85344" y="674180"/>
                  </a:lnTo>
                  <a:lnTo>
                    <a:pt x="85249" y="674465"/>
                  </a:lnTo>
                  <a:lnTo>
                    <a:pt x="85154" y="675037"/>
                  </a:lnTo>
                  <a:lnTo>
                    <a:pt x="85535" y="676085"/>
                  </a:lnTo>
                  <a:lnTo>
                    <a:pt x="86392" y="676561"/>
                  </a:lnTo>
                  <a:lnTo>
                    <a:pt x="87249" y="676847"/>
                  </a:lnTo>
                  <a:lnTo>
                    <a:pt x="87630" y="677228"/>
                  </a:lnTo>
                  <a:lnTo>
                    <a:pt x="88392" y="678561"/>
                  </a:lnTo>
                  <a:lnTo>
                    <a:pt x="88678" y="678847"/>
                  </a:lnTo>
                  <a:lnTo>
                    <a:pt x="89345" y="678942"/>
                  </a:lnTo>
                  <a:lnTo>
                    <a:pt x="89821" y="678752"/>
                  </a:lnTo>
                  <a:lnTo>
                    <a:pt x="90869" y="677704"/>
                  </a:lnTo>
                  <a:lnTo>
                    <a:pt x="90869" y="678561"/>
                  </a:lnTo>
                  <a:lnTo>
                    <a:pt x="90583" y="680180"/>
                  </a:lnTo>
                  <a:lnTo>
                    <a:pt x="90488" y="681133"/>
                  </a:lnTo>
                  <a:lnTo>
                    <a:pt x="90107" y="681799"/>
                  </a:lnTo>
                  <a:lnTo>
                    <a:pt x="87916" y="683514"/>
                  </a:lnTo>
                  <a:lnTo>
                    <a:pt x="88583" y="684847"/>
                  </a:lnTo>
                  <a:lnTo>
                    <a:pt x="88868" y="688372"/>
                  </a:lnTo>
                  <a:lnTo>
                    <a:pt x="90107" y="689610"/>
                  </a:lnTo>
                  <a:lnTo>
                    <a:pt x="92012" y="689991"/>
                  </a:lnTo>
                  <a:lnTo>
                    <a:pt x="93059" y="689229"/>
                  </a:lnTo>
                  <a:lnTo>
                    <a:pt x="93536" y="687800"/>
                  </a:lnTo>
                  <a:lnTo>
                    <a:pt x="93631" y="685990"/>
                  </a:lnTo>
                  <a:lnTo>
                    <a:pt x="94012" y="685990"/>
                  </a:lnTo>
                  <a:lnTo>
                    <a:pt x="94393" y="687229"/>
                  </a:lnTo>
                  <a:lnTo>
                    <a:pt x="95250" y="687991"/>
                  </a:lnTo>
                  <a:lnTo>
                    <a:pt x="96298" y="688562"/>
                  </a:lnTo>
                  <a:lnTo>
                    <a:pt x="97346" y="689324"/>
                  </a:lnTo>
                  <a:lnTo>
                    <a:pt x="98108" y="690372"/>
                  </a:lnTo>
                  <a:lnTo>
                    <a:pt x="98489" y="690658"/>
                  </a:lnTo>
                  <a:lnTo>
                    <a:pt x="99346" y="690753"/>
                  </a:lnTo>
                  <a:lnTo>
                    <a:pt x="100013" y="691134"/>
                  </a:lnTo>
                  <a:lnTo>
                    <a:pt x="100679" y="691896"/>
                  </a:lnTo>
                  <a:lnTo>
                    <a:pt x="101060" y="692658"/>
                  </a:lnTo>
                  <a:lnTo>
                    <a:pt x="100870" y="693039"/>
                  </a:lnTo>
                  <a:lnTo>
                    <a:pt x="100298" y="693230"/>
                  </a:lnTo>
                  <a:lnTo>
                    <a:pt x="100489" y="693611"/>
                  </a:lnTo>
                  <a:lnTo>
                    <a:pt x="100965" y="693992"/>
                  </a:lnTo>
                  <a:lnTo>
                    <a:pt x="101441" y="694182"/>
                  </a:lnTo>
                  <a:lnTo>
                    <a:pt x="101918" y="694087"/>
                  </a:lnTo>
                  <a:lnTo>
                    <a:pt x="102394" y="693896"/>
                  </a:lnTo>
                  <a:lnTo>
                    <a:pt x="102775" y="693992"/>
                  </a:lnTo>
                  <a:lnTo>
                    <a:pt x="103156" y="696373"/>
                  </a:lnTo>
                  <a:lnTo>
                    <a:pt x="103537" y="697706"/>
                  </a:lnTo>
                  <a:lnTo>
                    <a:pt x="103632" y="698849"/>
                  </a:lnTo>
                  <a:lnTo>
                    <a:pt x="102965" y="699992"/>
                  </a:lnTo>
                  <a:lnTo>
                    <a:pt x="103346" y="700088"/>
                  </a:lnTo>
                  <a:lnTo>
                    <a:pt x="104489" y="700088"/>
                  </a:lnTo>
                  <a:lnTo>
                    <a:pt x="104775" y="700183"/>
                  </a:lnTo>
                  <a:lnTo>
                    <a:pt x="104870" y="700754"/>
                  </a:lnTo>
                  <a:lnTo>
                    <a:pt x="105346" y="701612"/>
                  </a:lnTo>
                  <a:lnTo>
                    <a:pt x="105442" y="701993"/>
                  </a:lnTo>
                  <a:lnTo>
                    <a:pt x="105633" y="704374"/>
                  </a:lnTo>
                  <a:lnTo>
                    <a:pt x="105537" y="705612"/>
                  </a:lnTo>
                  <a:lnTo>
                    <a:pt x="105061" y="706469"/>
                  </a:lnTo>
                  <a:lnTo>
                    <a:pt x="106585" y="708946"/>
                  </a:lnTo>
                  <a:lnTo>
                    <a:pt x="107252" y="709708"/>
                  </a:lnTo>
                  <a:lnTo>
                    <a:pt x="108014" y="710184"/>
                  </a:lnTo>
                  <a:lnTo>
                    <a:pt x="109538" y="710470"/>
                  </a:lnTo>
                  <a:lnTo>
                    <a:pt x="109823" y="710660"/>
                  </a:lnTo>
                  <a:lnTo>
                    <a:pt x="110109" y="711041"/>
                  </a:lnTo>
                  <a:lnTo>
                    <a:pt x="110776" y="711422"/>
                  </a:lnTo>
                  <a:lnTo>
                    <a:pt x="111538" y="711803"/>
                  </a:lnTo>
                  <a:lnTo>
                    <a:pt x="112109" y="711994"/>
                  </a:lnTo>
                  <a:lnTo>
                    <a:pt x="113062" y="711708"/>
                  </a:lnTo>
                  <a:lnTo>
                    <a:pt x="113252" y="710946"/>
                  </a:lnTo>
                  <a:lnTo>
                    <a:pt x="113062" y="709041"/>
                  </a:lnTo>
                  <a:lnTo>
                    <a:pt x="113252" y="708184"/>
                  </a:lnTo>
                  <a:lnTo>
                    <a:pt x="113633" y="707136"/>
                  </a:lnTo>
                  <a:lnTo>
                    <a:pt x="114205" y="706374"/>
                  </a:lnTo>
                  <a:lnTo>
                    <a:pt x="114871" y="706469"/>
                  </a:lnTo>
                  <a:lnTo>
                    <a:pt x="115062" y="707231"/>
                  </a:lnTo>
                  <a:lnTo>
                    <a:pt x="114776" y="709517"/>
                  </a:lnTo>
                  <a:lnTo>
                    <a:pt x="114967" y="710374"/>
                  </a:lnTo>
                  <a:lnTo>
                    <a:pt x="116300" y="710851"/>
                  </a:lnTo>
                  <a:lnTo>
                    <a:pt x="117348" y="709803"/>
                  </a:lnTo>
                  <a:lnTo>
                    <a:pt x="118872" y="706946"/>
                  </a:lnTo>
                  <a:lnTo>
                    <a:pt x="119253" y="706946"/>
                  </a:lnTo>
                  <a:lnTo>
                    <a:pt x="118967" y="708755"/>
                  </a:lnTo>
                  <a:lnTo>
                    <a:pt x="118301" y="710660"/>
                  </a:lnTo>
                  <a:lnTo>
                    <a:pt x="117348" y="712184"/>
                  </a:lnTo>
                  <a:lnTo>
                    <a:pt x="116205" y="712756"/>
                  </a:lnTo>
                  <a:lnTo>
                    <a:pt x="115919" y="713899"/>
                  </a:lnTo>
                  <a:lnTo>
                    <a:pt x="116872" y="716375"/>
                  </a:lnTo>
                  <a:lnTo>
                    <a:pt x="118205" y="718566"/>
                  </a:lnTo>
                  <a:lnTo>
                    <a:pt x="119253" y="718852"/>
                  </a:lnTo>
                  <a:lnTo>
                    <a:pt x="119634" y="718852"/>
                  </a:lnTo>
                  <a:lnTo>
                    <a:pt x="119825" y="719614"/>
                  </a:lnTo>
                  <a:lnTo>
                    <a:pt x="120206" y="719614"/>
                  </a:lnTo>
                  <a:lnTo>
                    <a:pt x="121063" y="718852"/>
                  </a:lnTo>
                  <a:lnTo>
                    <a:pt x="122873" y="717804"/>
                  </a:lnTo>
                  <a:lnTo>
                    <a:pt x="122873" y="719709"/>
                  </a:lnTo>
                  <a:lnTo>
                    <a:pt x="123158" y="720376"/>
                  </a:lnTo>
                  <a:lnTo>
                    <a:pt x="123920" y="720757"/>
                  </a:lnTo>
                  <a:lnTo>
                    <a:pt x="124587" y="720471"/>
                  </a:lnTo>
                  <a:lnTo>
                    <a:pt x="125540" y="719899"/>
                  </a:lnTo>
                  <a:lnTo>
                    <a:pt x="126397" y="719614"/>
                  </a:lnTo>
                  <a:lnTo>
                    <a:pt x="126778" y="720185"/>
                  </a:lnTo>
                  <a:lnTo>
                    <a:pt x="125254" y="722186"/>
                  </a:lnTo>
                  <a:lnTo>
                    <a:pt x="125063" y="722567"/>
                  </a:lnTo>
                  <a:lnTo>
                    <a:pt x="124492" y="722947"/>
                  </a:lnTo>
                  <a:lnTo>
                    <a:pt x="123920" y="723805"/>
                  </a:lnTo>
                  <a:lnTo>
                    <a:pt x="123063" y="725519"/>
                  </a:lnTo>
                  <a:lnTo>
                    <a:pt x="123444" y="726186"/>
                  </a:lnTo>
                  <a:lnTo>
                    <a:pt x="123254" y="727329"/>
                  </a:lnTo>
                  <a:lnTo>
                    <a:pt x="123158" y="728377"/>
                  </a:lnTo>
                  <a:lnTo>
                    <a:pt x="123920" y="728853"/>
                  </a:lnTo>
                  <a:lnTo>
                    <a:pt x="124492" y="729044"/>
                  </a:lnTo>
                  <a:lnTo>
                    <a:pt x="124778" y="729520"/>
                  </a:lnTo>
                  <a:lnTo>
                    <a:pt x="124873" y="729996"/>
                  </a:lnTo>
                  <a:lnTo>
                    <a:pt x="124683" y="730187"/>
                  </a:lnTo>
                  <a:lnTo>
                    <a:pt x="123920" y="730187"/>
                  </a:lnTo>
                  <a:lnTo>
                    <a:pt x="123635" y="730282"/>
                  </a:lnTo>
                  <a:lnTo>
                    <a:pt x="123444" y="731234"/>
                  </a:lnTo>
                  <a:lnTo>
                    <a:pt x="123444" y="733330"/>
                  </a:lnTo>
                  <a:lnTo>
                    <a:pt x="124778" y="734568"/>
                  </a:lnTo>
                  <a:lnTo>
                    <a:pt x="129350" y="736282"/>
                  </a:lnTo>
                  <a:lnTo>
                    <a:pt x="129635" y="736473"/>
                  </a:lnTo>
                  <a:lnTo>
                    <a:pt x="130016" y="736949"/>
                  </a:lnTo>
                  <a:lnTo>
                    <a:pt x="130397" y="738283"/>
                  </a:lnTo>
                  <a:lnTo>
                    <a:pt x="130778" y="738949"/>
                  </a:lnTo>
                  <a:lnTo>
                    <a:pt x="131254" y="738949"/>
                  </a:lnTo>
                  <a:lnTo>
                    <a:pt x="132207" y="738569"/>
                  </a:lnTo>
                  <a:lnTo>
                    <a:pt x="133064" y="739330"/>
                  </a:lnTo>
                  <a:lnTo>
                    <a:pt x="134303" y="741331"/>
                  </a:lnTo>
                  <a:lnTo>
                    <a:pt x="135636" y="742379"/>
                  </a:lnTo>
                  <a:lnTo>
                    <a:pt x="136208" y="743045"/>
                  </a:lnTo>
                  <a:lnTo>
                    <a:pt x="136493" y="743998"/>
                  </a:lnTo>
                  <a:lnTo>
                    <a:pt x="136684" y="744474"/>
                  </a:lnTo>
                  <a:lnTo>
                    <a:pt x="137160" y="744569"/>
                  </a:lnTo>
                  <a:lnTo>
                    <a:pt x="137636" y="744569"/>
                  </a:lnTo>
                  <a:lnTo>
                    <a:pt x="137827" y="744760"/>
                  </a:lnTo>
                  <a:lnTo>
                    <a:pt x="137922" y="745331"/>
                  </a:lnTo>
                  <a:lnTo>
                    <a:pt x="138398" y="746188"/>
                  </a:lnTo>
                  <a:lnTo>
                    <a:pt x="138494" y="746760"/>
                  </a:lnTo>
                  <a:lnTo>
                    <a:pt x="138398" y="747046"/>
                  </a:lnTo>
                  <a:lnTo>
                    <a:pt x="137922" y="747713"/>
                  </a:lnTo>
                  <a:lnTo>
                    <a:pt x="137827" y="748094"/>
                  </a:lnTo>
                  <a:lnTo>
                    <a:pt x="138017" y="748379"/>
                  </a:lnTo>
                  <a:lnTo>
                    <a:pt x="138398" y="748284"/>
                  </a:lnTo>
                  <a:lnTo>
                    <a:pt x="139065" y="747903"/>
                  </a:lnTo>
                  <a:lnTo>
                    <a:pt x="139446" y="748094"/>
                  </a:lnTo>
                  <a:lnTo>
                    <a:pt x="139637" y="748665"/>
                  </a:lnTo>
                  <a:lnTo>
                    <a:pt x="139732" y="749237"/>
                  </a:lnTo>
                  <a:lnTo>
                    <a:pt x="139922" y="749713"/>
                  </a:lnTo>
                  <a:lnTo>
                    <a:pt x="141446" y="751427"/>
                  </a:lnTo>
                  <a:lnTo>
                    <a:pt x="143161" y="752951"/>
                  </a:lnTo>
                  <a:lnTo>
                    <a:pt x="143637" y="751808"/>
                  </a:lnTo>
                  <a:lnTo>
                    <a:pt x="144018" y="751332"/>
                  </a:lnTo>
                  <a:lnTo>
                    <a:pt x="144685" y="751142"/>
                  </a:lnTo>
                  <a:lnTo>
                    <a:pt x="145256" y="751522"/>
                  </a:lnTo>
                  <a:lnTo>
                    <a:pt x="145161" y="752380"/>
                  </a:lnTo>
                  <a:lnTo>
                    <a:pt x="144494" y="754094"/>
                  </a:lnTo>
                  <a:lnTo>
                    <a:pt x="145447" y="754380"/>
                  </a:lnTo>
                  <a:lnTo>
                    <a:pt x="146114" y="755237"/>
                  </a:lnTo>
                  <a:lnTo>
                    <a:pt x="146495" y="756380"/>
                  </a:lnTo>
                  <a:lnTo>
                    <a:pt x="146971" y="755618"/>
                  </a:lnTo>
                  <a:lnTo>
                    <a:pt x="147447" y="754475"/>
                  </a:lnTo>
                  <a:lnTo>
                    <a:pt x="147638" y="753142"/>
                  </a:lnTo>
                  <a:lnTo>
                    <a:pt x="147638" y="752665"/>
                  </a:lnTo>
                  <a:lnTo>
                    <a:pt x="147447" y="751713"/>
                  </a:lnTo>
                  <a:lnTo>
                    <a:pt x="147447" y="751237"/>
                  </a:lnTo>
                  <a:lnTo>
                    <a:pt x="147828" y="750665"/>
                  </a:lnTo>
                  <a:lnTo>
                    <a:pt x="148304" y="750284"/>
                  </a:lnTo>
                  <a:lnTo>
                    <a:pt x="148590" y="749808"/>
                  </a:lnTo>
                  <a:lnTo>
                    <a:pt x="148495" y="749046"/>
                  </a:lnTo>
                  <a:lnTo>
                    <a:pt x="148114" y="747808"/>
                  </a:lnTo>
                  <a:lnTo>
                    <a:pt x="148019" y="746951"/>
                  </a:lnTo>
                  <a:lnTo>
                    <a:pt x="148400" y="744855"/>
                  </a:lnTo>
                  <a:lnTo>
                    <a:pt x="148495" y="743617"/>
                  </a:lnTo>
                  <a:lnTo>
                    <a:pt x="148685" y="743045"/>
                  </a:lnTo>
                  <a:lnTo>
                    <a:pt x="149066" y="742569"/>
                  </a:lnTo>
                  <a:lnTo>
                    <a:pt x="149828" y="742283"/>
                  </a:lnTo>
                  <a:lnTo>
                    <a:pt x="150304" y="742569"/>
                  </a:lnTo>
                  <a:lnTo>
                    <a:pt x="150400" y="742760"/>
                  </a:lnTo>
                  <a:lnTo>
                    <a:pt x="150686" y="743045"/>
                  </a:lnTo>
                  <a:lnTo>
                    <a:pt x="151162" y="743331"/>
                  </a:lnTo>
                  <a:lnTo>
                    <a:pt x="151924" y="743331"/>
                  </a:lnTo>
                  <a:lnTo>
                    <a:pt x="151924" y="743236"/>
                  </a:lnTo>
                  <a:lnTo>
                    <a:pt x="152686" y="742760"/>
                  </a:lnTo>
                  <a:lnTo>
                    <a:pt x="153162" y="742760"/>
                  </a:lnTo>
                  <a:lnTo>
                    <a:pt x="153734" y="742855"/>
                  </a:lnTo>
                  <a:lnTo>
                    <a:pt x="154305" y="743045"/>
                  </a:lnTo>
                  <a:lnTo>
                    <a:pt x="154686" y="743426"/>
                  </a:lnTo>
                  <a:lnTo>
                    <a:pt x="156686" y="749332"/>
                  </a:lnTo>
                  <a:lnTo>
                    <a:pt x="157258" y="750284"/>
                  </a:lnTo>
                  <a:lnTo>
                    <a:pt x="158306" y="751142"/>
                  </a:lnTo>
                  <a:lnTo>
                    <a:pt x="159829" y="751904"/>
                  </a:lnTo>
                  <a:lnTo>
                    <a:pt x="160306" y="752189"/>
                  </a:lnTo>
                  <a:lnTo>
                    <a:pt x="161449" y="752570"/>
                  </a:lnTo>
                  <a:lnTo>
                    <a:pt x="162306" y="752665"/>
                  </a:lnTo>
                  <a:lnTo>
                    <a:pt x="163640" y="752475"/>
                  </a:lnTo>
                  <a:lnTo>
                    <a:pt x="164402" y="752665"/>
                  </a:lnTo>
                  <a:lnTo>
                    <a:pt x="166116" y="753904"/>
                  </a:lnTo>
                  <a:lnTo>
                    <a:pt x="167069" y="754380"/>
                  </a:lnTo>
                  <a:lnTo>
                    <a:pt x="170307" y="755332"/>
                  </a:lnTo>
                  <a:lnTo>
                    <a:pt x="172117" y="756095"/>
                  </a:lnTo>
                  <a:lnTo>
                    <a:pt x="173069" y="756285"/>
                  </a:lnTo>
                  <a:lnTo>
                    <a:pt x="174022" y="756190"/>
                  </a:lnTo>
                  <a:lnTo>
                    <a:pt x="177451" y="753809"/>
                  </a:lnTo>
                  <a:lnTo>
                    <a:pt x="178308" y="753809"/>
                  </a:lnTo>
                  <a:lnTo>
                    <a:pt x="178403" y="754094"/>
                  </a:lnTo>
                  <a:lnTo>
                    <a:pt x="178403" y="755237"/>
                  </a:lnTo>
                  <a:lnTo>
                    <a:pt x="178499" y="755713"/>
                  </a:lnTo>
                  <a:lnTo>
                    <a:pt x="178975" y="755999"/>
                  </a:lnTo>
                  <a:lnTo>
                    <a:pt x="179451" y="756095"/>
                  </a:lnTo>
                  <a:lnTo>
                    <a:pt x="180023" y="756095"/>
                  </a:lnTo>
                  <a:lnTo>
                    <a:pt x="180594" y="756190"/>
                  </a:lnTo>
                  <a:lnTo>
                    <a:pt x="181833" y="756856"/>
                  </a:lnTo>
                  <a:lnTo>
                    <a:pt x="182309" y="757904"/>
                  </a:lnTo>
                  <a:lnTo>
                    <a:pt x="182499" y="760381"/>
                  </a:lnTo>
                  <a:lnTo>
                    <a:pt x="182594" y="760952"/>
                  </a:lnTo>
                  <a:lnTo>
                    <a:pt x="182785" y="761524"/>
                  </a:lnTo>
                  <a:lnTo>
                    <a:pt x="183452" y="762572"/>
                  </a:lnTo>
                  <a:lnTo>
                    <a:pt x="183547" y="763048"/>
                  </a:lnTo>
                  <a:lnTo>
                    <a:pt x="183452" y="763524"/>
                  </a:lnTo>
                  <a:lnTo>
                    <a:pt x="183261" y="764000"/>
                  </a:lnTo>
                  <a:lnTo>
                    <a:pt x="183261" y="764096"/>
                  </a:lnTo>
                  <a:lnTo>
                    <a:pt x="183166" y="764572"/>
                  </a:lnTo>
                  <a:lnTo>
                    <a:pt x="183166" y="766096"/>
                  </a:lnTo>
                  <a:lnTo>
                    <a:pt x="183261" y="766572"/>
                  </a:lnTo>
                  <a:lnTo>
                    <a:pt x="183737" y="767334"/>
                  </a:lnTo>
                  <a:lnTo>
                    <a:pt x="183928" y="767334"/>
                  </a:lnTo>
                  <a:lnTo>
                    <a:pt x="184214" y="766953"/>
                  </a:lnTo>
                  <a:lnTo>
                    <a:pt x="184880" y="766763"/>
                  </a:lnTo>
                  <a:lnTo>
                    <a:pt x="185547" y="766858"/>
                  </a:lnTo>
                  <a:lnTo>
                    <a:pt x="187738" y="767429"/>
                  </a:lnTo>
                  <a:lnTo>
                    <a:pt x="188690" y="767144"/>
                  </a:lnTo>
                  <a:lnTo>
                    <a:pt x="190024" y="765620"/>
                  </a:lnTo>
                  <a:lnTo>
                    <a:pt x="191071" y="765429"/>
                  </a:lnTo>
                  <a:lnTo>
                    <a:pt x="192786" y="766763"/>
                  </a:lnTo>
                  <a:lnTo>
                    <a:pt x="193643" y="767048"/>
                  </a:lnTo>
                  <a:lnTo>
                    <a:pt x="196025" y="766572"/>
                  </a:lnTo>
                  <a:lnTo>
                    <a:pt x="196691" y="766763"/>
                  </a:lnTo>
                  <a:lnTo>
                    <a:pt x="197072" y="767429"/>
                  </a:lnTo>
                  <a:lnTo>
                    <a:pt x="197263" y="768477"/>
                  </a:lnTo>
                  <a:lnTo>
                    <a:pt x="197168" y="769715"/>
                  </a:lnTo>
                  <a:lnTo>
                    <a:pt x="196691" y="770192"/>
                  </a:lnTo>
                  <a:lnTo>
                    <a:pt x="196025" y="770477"/>
                  </a:lnTo>
                  <a:lnTo>
                    <a:pt x="195358" y="771335"/>
                  </a:lnTo>
                  <a:lnTo>
                    <a:pt x="195358" y="772573"/>
                  </a:lnTo>
                  <a:lnTo>
                    <a:pt x="196215" y="773335"/>
                  </a:lnTo>
                  <a:lnTo>
                    <a:pt x="197168" y="774097"/>
                  </a:lnTo>
                  <a:lnTo>
                    <a:pt x="197549" y="775145"/>
                  </a:lnTo>
                  <a:lnTo>
                    <a:pt x="197263" y="777240"/>
                  </a:lnTo>
                  <a:lnTo>
                    <a:pt x="197168" y="780288"/>
                  </a:lnTo>
                  <a:lnTo>
                    <a:pt x="196787" y="782003"/>
                  </a:lnTo>
                  <a:lnTo>
                    <a:pt x="196691" y="782955"/>
                  </a:lnTo>
                  <a:lnTo>
                    <a:pt x="196310" y="783907"/>
                  </a:lnTo>
                  <a:lnTo>
                    <a:pt x="195358" y="784288"/>
                  </a:lnTo>
                  <a:lnTo>
                    <a:pt x="194215" y="784479"/>
                  </a:lnTo>
                  <a:lnTo>
                    <a:pt x="193358" y="785051"/>
                  </a:lnTo>
                  <a:lnTo>
                    <a:pt x="191167" y="789432"/>
                  </a:lnTo>
                  <a:lnTo>
                    <a:pt x="190786" y="790004"/>
                  </a:lnTo>
                  <a:lnTo>
                    <a:pt x="190691" y="790575"/>
                  </a:lnTo>
                  <a:lnTo>
                    <a:pt x="190786" y="791147"/>
                  </a:lnTo>
                  <a:lnTo>
                    <a:pt x="191071" y="791528"/>
                  </a:lnTo>
                  <a:lnTo>
                    <a:pt x="191453" y="792194"/>
                  </a:lnTo>
                  <a:lnTo>
                    <a:pt x="192024" y="793432"/>
                  </a:lnTo>
                  <a:lnTo>
                    <a:pt x="192405" y="793813"/>
                  </a:lnTo>
                  <a:lnTo>
                    <a:pt x="192881" y="794004"/>
                  </a:lnTo>
                  <a:lnTo>
                    <a:pt x="193834" y="794004"/>
                  </a:lnTo>
                  <a:lnTo>
                    <a:pt x="194405" y="794099"/>
                  </a:lnTo>
                  <a:lnTo>
                    <a:pt x="195548" y="794861"/>
                  </a:lnTo>
                  <a:lnTo>
                    <a:pt x="196501" y="796004"/>
                  </a:lnTo>
                  <a:lnTo>
                    <a:pt x="197263" y="797338"/>
                  </a:lnTo>
                  <a:lnTo>
                    <a:pt x="197834" y="798671"/>
                  </a:lnTo>
                  <a:lnTo>
                    <a:pt x="198692" y="799052"/>
                  </a:lnTo>
                  <a:lnTo>
                    <a:pt x="200120" y="798576"/>
                  </a:lnTo>
                  <a:lnTo>
                    <a:pt x="202597" y="797052"/>
                  </a:lnTo>
                  <a:lnTo>
                    <a:pt x="203454" y="796290"/>
                  </a:lnTo>
                  <a:lnTo>
                    <a:pt x="204121" y="795338"/>
                  </a:lnTo>
                  <a:lnTo>
                    <a:pt x="204597" y="794290"/>
                  </a:lnTo>
                  <a:lnTo>
                    <a:pt x="204788" y="793147"/>
                  </a:lnTo>
                  <a:lnTo>
                    <a:pt x="205454" y="790765"/>
                  </a:lnTo>
                  <a:lnTo>
                    <a:pt x="207074" y="789908"/>
                  </a:lnTo>
                  <a:lnTo>
                    <a:pt x="209169" y="789527"/>
                  </a:lnTo>
                  <a:lnTo>
                    <a:pt x="211169" y="788575"/>
                  </a:lnTo>
                  <a:lnTo>
                    <a:pt x="212979" y="787337"/>
                  </a:lnTo>
                  <a:lnTo>
                    <a:pt x="218599" y="785146"/>
                  </a:lnTo>
                  <a:lnTo>
                    <a:pt x="220409" y="784479"/>
                  </a:lnTo>
                  <a:lnTo>
                    <a:pt x="221647" y="784193"/>
                  </a:lnTo>
                  <a:lnTo>
                    <a:pt x="222790" y="784479"/>
                  </a:lnTo>
                  <a:lnTo>
                    <a:pt x="223647" y="785622"/>
                  </a:lnTo>
                  <a:lnTo>
                    <a:pt x="223933" y="786194"/>
                  </a:lnTo>
                  <a:lnTo>
                    <a:pt x="224219" y="786574"/>
                  </a:lnTo>
                  <a:lnTo>
                    <a:pt x="224600" y="786860"/>
                  </a:lnTo>
                  <a:lnTo>
                    <a:pt x="225171" y="786955"/>
                  </a:lnTo>
                  <a:lnTo>
                    <a:pt x="225647" y="787146"/>
                  </a:lnTo>
                  <a:lnTo>
                    <a:pt x="225647" y="787622"/>
                  </a:lnTo>
                  <a:lnTo>
                    <a:pt x="225457" y="788098"/>
                  </a:lnTo>
                  <a:lnTo>
                    <a:pt x="225457" y="788575"/>
                  </a:lnTo>
                  <a:lnTo>
                    <a:pt x="226504" y="790956"/>
                  </a:lnTo>
                  <a:lnTo>
                    <a:pt x="227362" y="791813"/>
                  </a:lnTo>
                  <a:lnTo>
                    <a:pt x="228505" y="792004"/>
                  </a:lnTo>
                  <a:lnTo>
                    <a:pt x="228981" y="791718"/>
                  </a:lnTo>
                  <a:lnTo>
                    <a:pt x="228981" y="791718"/>
                  </a:lnTo>
                  <a:lnTo>
                    <a:pt x="229838" y="790861"/>
                  </a:lnTo>
                  <a:lnTo>
                    <a:pt x="230505" y="790670"/>
                  </a:lnTo>
                  <a:lnTo>
                    <a:pt x="231172" y="790861"/>
                  </a:lnTo>
                  <a:lnTo>
                    <a:pt x="231553" y="791432"/>
                  </a:lnTo>
                  <a:lnTo>
                    <a:pt x="231934" y="792099"/>
                  </a:lnTo>
                  <a:lnTo>
                    <a:pt x="232410" y="792671"/>
                  </a:lnTo>
                  <a:lnTo>
                    <a:pt x="233553" y="793242"/>
                  </a:lnTo>
                  <a:lnTo>
                    <a:pt x="234410" y="793147"/>
                  </a:lnTo>
                  <a:lnTo>
                    <a:pt x="235077" y="792480"/>
                  </a:lnTo>
                  <a:lnTo>
                    <a:pt x="235458" y="791337"/>
                  </a:lnTo>
                  <a:lnTo>
                    <a:pt x="235744" y="791051"/>
                  </a:lnTo>
                  <a:lnTo>
                    <a:pt x="237268" y="790099"/>
                  </a:lnTo>
                  <a:lnTo>
                    <a:pt x="237554" y="789622"/>
                  </a:lnTo>
                  <a:lnTo>
                    <a:pt x="237744" y="789146"/>
                  </a:lnTo>
                  <a:lnTo>
                    <a:pt x="238030" y="788670"/>
                  </a:lnTo>
                  <a:lnTo>
                    <a:pt x="238601" y="788289"/>
                  </a:lnTo>
                  <a:lnTo>
                    <a:pt x="240316" y="786765"/>
                  </a:lnTo>
                  <a:lnTo>
                    <a:pt x="240697" y="784765"/>
                  </a:lnTo>
                  <a:lnTo>
                    <a:pt x="240697" y="782479"/>
                  </a:lnTo>
                  <a:lnTo>
                    <a:pt x="241459" y="780288"/>
                  </a:lnTo>
                  <a:lnTo>
                    <a:pt x="242792" y="778669"/>
                  </a:lnTo>
                  <a:lnTo>
                    <a:pt x="246698" y="775716"/>
                  </a:lnTo>
                  <a:lnTo>
                    <a:pt x="248126" y="774287"/>
                  </a:lnTo>
                  <a:lnTo>
                    <a:pt x="248698" y="772573"/>
                  </a:lnTo>
                  <a:lnTo>
                    <a:pt x="248412" y="768477"/>
                  </a:lnTo>
                  <a:lnTo>
                    <a:pt x="248793" y="765715"/>
                  </a:lnTo>
                  <a:lnTo>
                    <a:pt x="248793" y="765715"/>
                  </a:lnTo>
                  <a:lnTo>
                    <a:pt x="248793" y="765715"/>
                  </a:lnTo>
                  <a:lnTo>
                    <a:pt x="246031" y="763714"/>
                  </a:lnTo>
                  <a:lnTo>
                    <a:pt x="240125" y="758095"/>
                  </a:lnTo>
                  <a:lnTo>
                    <a:pt x="234887" y="754761"/>
                  </a:lnTo>
                  <a:lnTo>
                    <a:pt x="232982" y="752856"/>
                  </a:lnTo>
                  <a:lnTo>
                    <a:pt x="230410" y="748951"/>
                  </a:lnTo>
                  <a:lnTo>
                    <a:pt x="227457" y="744474"/>
                  </a:lnTo>
                  <a:lnTo>
                    <a:pt x="222123" y="735330"/>
                  </a:lnTo>
                  <a:lnTo>
                    <a:pt x="221647" y="734854"/>
                  </a:lnTo>
                  <a:lnTo>
                    <a:pt x="219837" y="733806"/>
                  </a:lnTo>
                  <a:lnTo>
                    <a:pt x="218408" y="733235"/>
                  </a:lnTo>
                  <a:lnTo>
                    <a:pt x="218027" y="732949"/>
                  </a:lnTo>
                  <a:lnTo>
                    <a:pt x="217170" y="732663"/>
                  </a:lnTo>
                  <a:lnTo>
                    <a:pt x="216122" y="732472"/>
                  </a:lnTo>
                  <a:lnTo>
                    <a:pt x="215360" y="732377"/>
                  </a:lnTo>
                  <a:lnTo>
                    <a:pt x="214408" y="732187"/>
                  </a:lnTo>
                  <a:lnTo>
                    <a:pt x="212598" y="731615"/>
                  </a:lnTo>
                  <a:lnTo>
                    <a:pt x="210598" y="730377"/>
                  </a:lnTo>
                  <a:lnTo>
                    <a:pt x="209264" y="729329"/>
                  </a:lnTo>
                  <a:lnTo>
                    <a:pt x="207740" y="729044"/>
                  </a:lnTo>
                  <a:lnTo>
                    <a:pt x="206216" y="729520"/>
                  </a:lnTo>
                  <a:lnTo>
                    <a:pt x="209645" y="730948"/>
                  </a:lnTo>
                  <a:lnTo>
                    <a:pt x="210408" y="732092"/>
                  </a:lnTo>
                  <a:lnTo>
                    <a:pt x="210788" y="733139"/>
                  </a:lnTo>
                  <a:lnTo>
                    <a:pt x="209074" y="733044"/>
                  </a:lnTo>
                  <a:lnTo>
                    <a:pt x="208979" y="733139"/>
                  </a:lnTo>
                  <a:lnTo>
                    <a:pt x="208598" y="732949"/>
                  </a:lnTo>
                  <a:lnTo>
                    <a:pt x="207645" y="732758"/>
                  </a:lnTo>
                  <a:lnTo>
                    <a:pt x="206883" y="732187"/>
                  </a:lnTo>
                  <a:lnTo>
                    <a:pt x="205169" y="731901"/>
                  </a:lnTo>
                  <a:lnTo>
                    <a:pt x="204502" y="733044"/>
                  </a:lnTo>
                  <a:lnTo>
                    <a:pt x="202406" y="733997"/>
                  </a:lnTo>
                  <a:lnTo>
                    <a:pt x="195929" y="734187"/>
                  </a:lnTo>
                  <a:lnTo>
                    <a:pt x="193739" y="734282"/>
                  </a:lnTo>
                  <a:lnTo>
                    <a:pt x="192215" y="734282"/>
                  </a:lnTo>
                  <a:lnTo>
                    <a:pt x="189643" y="733044"/>
                  </a:lnTo>
                  <a:lnTo>
                    <a:pt x="186881" y="731044"/>
                  </a:lnTo>
                  <a:lnTo>
                    <a:pt x="185261" y="729615"/>
                  </a:lnTo>
                  <a:lnTo>
                    <a:pt x="184404" y="728853"/>
                  </a:lnTo>
                  <a:lnTo>
                    <a:pt x="183166" y="729424"/>
                  </a:lnTo>
                  <a:lnTo>
                    <a:pt x="182309" y="729139"/>
                  </a:lnTo>
                  <a:lnTo>
                    <a:pt x="180880" y="728663"/>
                  </a:lnTo>
                  <a:lnTo>
                    <a:pt x="179832" y="727805"/>
                  </a:lnTo>
                  <a:lnTo>
                    <a:pt x="171736" y="716756"/>
                  </a:lnTo>
                  <a:lnTo>
                    <a:pt x="170402" y="715042"/>
                  </a:lnTo>
                  <a:lnTo>
                    <a:pt x="170402" y="715899"/>
                  </a:lnTo>
                  <a:lnTo>
                    <a:pt x="170593" y="717328"/>
                  </a:lnTo>
                  <a:lnTo>
                    <a:pt x="170212" y="717995"/>
                  </a:lnTo>
                  <a:lnTo>
                    <a:pt x="168878" y="719233"/>
                  </a:lnTo>
                  <a:lnTo>
                    <a:pt x="167640" y="719614"/>
                  </a:lnTo>
                  <a:lnTo>
                    <a:pt x="167069" y="719709"/>
                  </a:lnTo>
                  <a:lnTo>
                    <a:pt x="165735" y="719614"/>
                  </a:lnTo>
                  <a:lnTo>
                    <a:pt x="165259" y="719423"/>
                  </a:lnTo>
                  <a:lnTo>
                    <a:pt x="164783" y="719042"/>
                  </a:lnTo>
                  <a:lnTo>
                    <a:pt x="164211" y="718471"/>
                  </a:lnTo>
                  <a:lnTo>
                    <a:pt x="163449" y="718566"/>
                  </a:lnTo>
                  <a:lnTo>
                    <a:pt x="162687" y="718280"/>
                  </a:lnTo>
                  <a:lnTo>
                    <a:pt x="162020" y="717709"/>
                  </a:lnTo>
                  <a:lnTo>
                    <a:pt x="161258" y="716280"/>
                  </a:lnTo>
                  <a:lnTo>
                    <a:pt x="160782" y="715994"/>
                  </a:lnTo>
                  <a:lnTo>
                    <a:pt x="160401" y="715613"/>
                  </a:lnTo>
                  <a:lnTo>
                    <a:pt x="160211" y="715042"/>
                  </a:lnTo>
                  <a:lnTo>
                    <a:pt x="160401" y="714756"/>
                  </a:lnTo>
                  <a:lnTo>
                    <a:pt x="160782" y="714470"/>
                  </a:lnTo>
                  <a:lnTo>
                    <a:pt x="161258" y="714280"/>
                  </a:lnTo>
                  <a:lnTo>
                    <a:pt x="162116" y="713804"/>
                  </a:lnTo>
                  <a:lnTo>
                    <a:pt x="161639" y="713327"/>
                  </a:lnTo>
                  <a:lnTo>
                    <a:pt x="161163" y="713042"/>
                  </a:lnTo>
                  <a:lnTo>
                    <a:pt x="160401" y="713042"/>
                  </a:lnTo>
                  <a:lnTo>
                    <a:pt x="159925" y="712661"/>
                  </a:lnTo>
                  <a:lnTo>
                    <a:pt x="159734" y="712184"/>
                  </a:lnTo>
                  <a:lnTo>
                    <a:pt x="159639" y="711518"/>
                  </a:lnTo>
                  <a:lnTo>
                    <a:pt x="159639" y="710374"/>
                  </a:lnTo>
                  <a:lnTo>
                    <a:pt x="159639" y="710279"/>
                  </a:lnTo>
                  <a:lnTo>
                    <a:pt x="159163" y="709136"/>
                  </a:lnTo>
                  <a:lnTo>
                    <a:pt x="158115" y="708755"/>
                  </a:lnTo>
                  <a:lnTo>
                    <a:pt x="156782" y="708755"/>
                  </a:lnTo>
                  <a:lnTo>
                    <a:pt x="155639" y="708565"/>
                  </a:lnTo>
                  <a:lnTo>
                    <a:pt x="154400" y="707517"/>
                  </a:lnTo>
                  <a:lnTo>
                    <a:pt x="153448" y="705898"/>
                  </a:lnTo>
                  <a:lnTo>
                    <a:pt x="151733" y="701612"/>
                  </a:lnTo>
                  <a:lnTo>
                    <a:pt x="151638" y="701326"/>
                  </a:lnTo>
                  <a:lnTo>
                    <a:pt x="151352" y="700945"/>
                  </a:lnTo>
                  <a:lnTo>
                    <a:pt x="150209" y="699992"/>
                  </a:lnTo>
                  <a:lnTo>
                    <a:pt x="150019" y="699802"/>
                  </a:lnTo>
                  <a:lnTo>
                    <a:pt x="149447" y="699421"/>
                  </a:lnTo>
                  <a:lnTo>
                    <a:pt x="149162" y="698563"/>
                  </a:lnTo>
                  <a:lnTo>
                    <a:pt x="148781" y="696659"/>
                  </a:lnTo>
                  <a:lnTo>
                    <a:pt x="147828" y="694182"/>
                  </a:lnTo>
                  <a:lnTo>
                    <a:pt x="147257" y="689705"/>
                  </a:lnTo>
                  <a:lnTo>
                    <a:pt x="147352" y="688657"/>
                  </a:lnTo>
                  <a:lnTo>
                    <a:pt x="147923" y="687896"/>
                  </a:lnTo>
                  <a:lnTo>
                    <a:pt x="150304" y="685800"/>
                  </a:lnTo>
                  <a:lnTo>
                    <a:pt x="150781" y="685324"/>
                  </a:lnTo>
                  <a:lnTo>
                    <a:pt x="151829" y="685133"/>
                  </a:lnTo>
                  <a:lnTo>
                    <a:pt x="152876" y="684752"/>
                  </a:lnTo>
                  <a:lnTo>
                    <a:pt x="153924" y="684562"/>
                  </a:lnTo>
                  <a:lnTo>
                    <a:pt x="154972" y="684943"/>
                  </a:lnTo>
                  <a:lnTo>
                    <a:pt x="155925" y="686562"/>
                  </a:lnTo>
                  <a:lnTo>
                    <a:pt x="156686" y="689229"/>
                  </a:lnTo>
                  <a:lnTo>
                    <a:pt x="157067" y="691991"/>
                  </a:lnTo>
                  <a:lnTo>
                    <a:pt x="156877" y="693992"/>
                  </a:lnTo>
                  <a:lnTo>
                    <a:pt x="156115" y="694944"/>
                  </a:lnTo>
                  <a:lnTo>
                    <a:pt x="154305" y="696087"/>
                  </a:lnTo>
                  <a:lnTo>
                    <a:pt x="153924" y="697135"/>
                  </a:lnTo>
                  <a:lnTo>
                    <a:pt x="153924" y="697802"/>
                  </a:lnTo>
                  <a:lnTo>
                    <a:pt x="153924" y="698182"/>
                  </a:lnTo>
                  <a:lnTo>
                    <a:pt x="154115" y="698563"/>
                  </a:lnTo>
                  <a:lnTo>
                    <a:pt x="154400" y="698945"/>
                  </a:lnTo>
                  <a:lnTo>
                    <a:pt x="154972" y="699230"/>
                  </a:lnTo>
                  <a:lnTo>
                    <a:pt x="155258" y="698945"/>
                  </a:lnTo>
                  <a:lnTo>
                    <a:pt x="155639" y="698087"/>
                  </a:lnTo>
                  <a:lnTo>
                    <a:pt x="156877" y="696278"/>
                  </a:lnTo>
                  <a:lnTo>
                    <a:pt x="158591" y="696087"/>
                  </a:lnTo>
                  <a:lnTo>
                    <a:pt x="160211" y="696754"/>
                  </a:lnTo>
                  <a:lnTo>
                    <a:pt x="161068" y="698754"/>
                  </a:lnTo>
                  <a:lnTo>
                    <a:pt x="161258" y="702373"/>
                  </a:lnTo>
                  <a:lnTo>
                    <a:pt x="161163" y="706564"/>
                  </a:lnTo>
                  <a:lnTo>
                    <a:pt x="161925" y="707041"/>
                  </a:lnTo>
                  <a:lnTo>
                    <a:pt x="162306" y="709327"/>
                  </a:lnTo>
                  <a:lnTo>
                    <a:pt x="162878" y="711041"/>
                  </a:lnTo>
                  <a:lnTo>
                    <a:pt x="162116" y="712470"/>
                  </a:lnTo>
                  <a:lnTo>
                    <a:pt x="163068" y="712946"/>
                  </a:lnTo>
                  <a:lnTo>
                    <a:pt x="164592" y="712851"/>
                  </a:lnTo>
                  <a:lnTo>
                    <a:pt x="164973" y="713137"/>
                  </a:lnTo>
                  <a:lnTo>
                    <a:pt x="166021" y="713708"/>
                  </a:lnTo>
                  <a:lnTo>
                    <a:pt x="167926" y="715423"/>
                  </a:lnTo>
                  <a:lnTo>
                    <a:pt x="168593" y="716089"/>
                  </a:lnTo>
                  <a:lnTo>
                    <a:pt x="169926" y="716185"/>
                  </a:lnTo>
                  <a:lnTo>
                    <a:pt x="169926" y="715423"/>
                  </a:lnTo>
                  <a:lnTo>
                    <a:pt x="169545" y="714375"/>
                  </a:lnTo>
                  <a:lnTo>
                    <a:pt x="168878" y="713327"/>
                  </a:lnTo>
                  <a:lnTo>
                    <a:pt x="166021" y="708851"/>
                  </a:lnTo>
                  <a:lnTo>
                    <a:pt x="162878" y="701326"/>
                  </a:lnTo>
                  <a:lnTo>
                    <a:pt x="159068" y="682943"/>
                  </a:lnTo>
                  <a:lnTo>
                    <a:pt x="157734" y="676942"/>
                  </a:lnTo>
                  <a:lnTo>
                    <a:pt x="155639" y="667417"/>
                  </a:lnTo>
                  <a:lnTo>
                    <a:pt x="154019" y="656939"/>
                  </a:lnTo>
                  <a:lnTo>
                    <a:pt x="151352" y="649986"/>
                  </a:lnTo>
                  <a:lnTo>
                    <a:pt x="150686" y="648843"/>
                  </a:lnTo>
                  <a:lnTo>
                    <a:pt x="149257" y="647129"/>
                  </a:lnTo>
                  <a:lnTo>
                    <a:pt x="147638" y="645986"/>
                  </a:lnTo>
                  <a:lnTo>
                    <a:pt x="146590" y="646462"/>
                  </a:lnTo>
                  <a:lnTo>
                    <a:pt x="148400" y="647129"/>
                  </a:lnTo>
                  <a:lnTo>
                    <a:pt x="148971" y="648938"/>
                  </a:lnTo>
                  <a:lnTo>
                    <a:pt x="149066" y="651034"/>
                  </a:lnTo>
                  <a:lnTo>
                    <a:pt x="149543" y="652558"/>
                  </a:lnTo>
                  <a:lnTo>
                    <a:pt x="148876" y="652939"/>
                  </a:lnTo>
                  <a:lnTo>
                    <a:pt x="148019" y="653129"/>
                  </a:lnTo>
                  <a:lnTo>
                    <a:pt x="147352" y="652939"/>
                  </a:lnTo>
                  <a:lnTo>
                    <a:pt x="147066" y="652272"/>
                  </a:lnTo>
                  <a:lnTo>
                    <a:pt x="146780" y="652081"/>
                  </a:lnTo>
                  <a:lnTo>
                    <a:pt x="145637" y="651605"/>
                  </a:lnTo>
                  <a:lnTo>
                    <a:pt x="145256" y="651320"/>
                  </a:lnTo>
                  <a:lnTo>
                    <a:pt x="144971" y="650843"/>
                  </a:lnTo>
                  <a:lnTo>
                    <a:pt x="144590" y="649796"/>
                  </a:lnTo>
                  <a:lnTo>
                    <a:pt x="143733" y="648557"/>
                  </a:lnTo>
                  <a:lnTo>
                    <a:pt x="142589" y="646271"/>
                  </a:lnTo>
                  <a:lnTo>
                    <a:pt x="142399" y="645319"/>
                  </a:lnTo>
                  <a:lnTo>
                    <a:pt x="141923" y="644557"/>
                  </a:lnTo>
                  <a:lnTo>
                    <a:pt x="138970" y="642747"/>
                  </a:lnTo>
                  <a:lnTo>
                    <a:pt x="138113" y="641318"/>
                  </a:lnTo>
                  <a:lnTo>
                    <a:pt x="137732" y="639604"/>
                  </a:lnTo>
                  <a:lnTo>
                    <a:pt x="136684" y="629317"/>
                  </a:lnTo>
                  <a:lnTo>
                    <a:pt x="136017" y="627697"/>
                  </a:lnTo>
                  <a:lnTo>
                    <a:pt x="136303" y="626840"/>
                  </a:lnTo>
                  <a:lnTo>
                    <a:pt x="135731" y="622745"/>
                  </a:lnTo>
                  <a:lnTo>
                    <a:pt x="135731" y="621506"/>
                  </a:lnTo>
                  <a:lnTo>
                    <a:pt x="135827" y="621125"/>
                  </a:lnTo>
                  <a:lnTo>
                    <a:pt x="136112" y="620744"/>
                  </a:lnTo>
                  <a:lnTo>
                    <a:pt x="136398" y="620459"/>
                  </a:lnTo>
                  <a:lnTo>
                    <a:pt x="136493" y="620459"/>
                  </a:lnTo>
                  <a:lnTo>
                    <a:pt x="136398" y="619887"/>
                  </a:lnTo>
                  <a:lnTo>
                    <a:pt x="135922" y="619030"/>
                  </a:lnTo>
                  <a:lnTo>
                    <a:pt x="135827" y="618458"/>
                  </a:lnTo>
                  <a:lnTo>
                    <a:pt x="135827" y="615887"/>
                  </a:lnTo>
                  <a:lnTo>
                    <a:pt x="135636" y="615029"/>
                  </a:lnTo>
                  <a:lnTo>
                    <a:pt x="135255" y="614363"/>
                  </a:lnTo>
                  <a:lnTo>
                    <a:pt x="134779" y="613791"/>
                  </a:lnTo>
                  <a:lnTo>
                    <a:pt x="134398" y="613124"/>
                  </a:lnTo>
                  <a:lnTo>
                    <a:pt x="134112" y="612077"/>
                  </a:lnTo>
                  <a:lnTo>
                    <a:pt x="134112" y="608076"/>
                  </a:lnTo>
                  <a:lnTo>
                    <a:pt x="133731" y="608457"/>
                  </a:lnTo>
                  <a:lnTo>
                    <a:pt x="132779" y="606838"/>
                  </a:lnTo>
                  <a:lnTo>
                    <a:pt x="132398" y="605980"/>
                  </a:lnTo>
                  <a:lnTo>
                    <a:pt x="132493" y="605409"/>
                  </a:lnTo>
                  <a:lnTo>
                    <a:pt x="132493" y="604933"/>
                  </a:lnTo>
                  <a:lnTo>
                    <a:pt x="130493" y="604076"/>
                  </a:lnTo>
                  <a:lnTo>
                    <a:pt x="129826" y="603504"/>
                  </a:lnTo>
                  <a:lnTo>
                    <a:pt x="129540" y="603695"/>
                  </a:lnTo>
                  <a:lnTo>
                    <a:pt x="128969" y="603980"/>
                  </a:lnTo>
                  <a:lnTo>
                    <a:pt x="128683" y="604171"/>
                  </a:lnTo>
                  <a:lnTo>
                    <a:pt x="128207" y="603980"/>
                  </a:lnTo>
                  <a:lnTo>
                    <a:pt x="127159" y="603599"/>
                  </a:lnTo>
                  <a:lnTo>
                    <a:pt x="126492" y="603599"/>
                  </a:lnTo>
                  <a:lnTo>
                    <a:pt x="126206" y="604076"/>
                  </a:lnTo>
                  <a:lnTo>
                    <a:pt x="125825" y="603980"/>
                  </a:lnTo>
                  <a:lnTo>
                    <a:pt x="123825" y="603885"/>
                  </a:lnTo>
                  <a:lnTo>
                    <a:pt x="123825" y="603980"/>
                  </a:lnTo>
                  <a:lnTo>
                    <a:pt x="122968" y="604647"/>
                  </a:lnTo>
                  <a:lnTo>
                    <a:pt x="121349" y="605028"/>
                  </a:lnTo>
                  <a:lnTo>
                    <a:pt x="120968" y="605219"/>
                  </a:lnTo>
                  <a:lnTo>
                    <a:pt x="120396" y="605599"/>
                  </a:lnTo>
                  <a:lnTo>
                    <a:pt x="119729" y="605980"/>
                  </a:lnTo>
                  <a:lnTo>
                    <a:pt x="118872" y="606171"/>
                  </a:lnTo>
                  <a:lnTo>
                    <a:pt x="116491" y="605695"/>
                  </a:lnTo>
                  <a:lnTo>
                    <a:pt x="115824" y="605790"/>
                  </a:lnTo>
                  <a:lnTo>
                    <a:pt x="115062" y="606457"/>
                  </a:lnTo>
                  <a:lnTo>
                    <a:pt x="114681" y="607314"/>
                  </a:lnTo>
                  <a:lnTo>
                    <a:pt x="114395" y="608267"/>
                  </a:lnTo>
                  <a:lnTo>
                    <a:pt x="114014" y="609029"/>
                  </a:lnTo>
                  <a:lnTo>
                    <a:pt x="112586" y="610076"/>
                  </a:lnTo>
                  <a:lnTo>
                    <a:pt x="110966" y="610362"/>
                  </a:lnTo>
                  <a:lnTo>
                    <a:pt x="109252" y="610362"/>
                  </a:lnTo>
                  <a:lnTo>
                    <a:pt x="107537" y="610553"/>
                  </a:lnTo>
                  <a:lnTo>
                    <a:pt x="106109" y="609124"/>
                  </a:lnTo>
                  <a:lnTo>
                    <a:pt x="103537" y="608933"/>
                  </a:lnTo>
                  <a:lnTo>
                    <a:pt x="101060" y="608362"/>
                  </a:lnTo>
                  <a:lnTo>
                    <a:pt x="99917" y="605980"/>
                  </a:lnTo>
                  <a:lnTo>
                    <a:pt x="99727" y="603790"/>
                  </a:lnTo>
                  <a:lnTo>
                    <a:pt x="100013" y="602932"/>
                  </a:lnTo>
                  <a:lnTo>
                    <a:pt x="101060" y="601885"/>
                  </a:lnTo>
                  <a:lnTo>
                    <a:pt x="101537" y="601504"/>
                  </a:lnTo>
                  <a:lnTo>
                    <a:pt x="102870" y="600742"/>
                  </a:lnTo>
                  <a:lnTo>
                    <a:pt x="102965" y="600456"/>
                  </a:lnTo>
                  <a:lnTo>
                    <a:pt x="102870" y="600170"/>
                  </a:lnTo>
                  <a:lnTo>
                    <a:pt x="102870" y="599980"/>
                  </a:lnTo>
                  <a:lnTo>
                    <a:pt x="103346" y="599885"/>
                  </a:lnTo>
                  <a:lnTo>
                    <a:pt x="103727" y="599885"/>
                  </a:lnTo>
                  <a:lnTo>
                    <a:pt x="104013" y="599980"/>
                  </a:lnTo>
                  <a:lnTo>
                    <a:pt x="104299" y="599980"/>
                  </a:lnTo>
                  <a:lnTo>
                    <a:pt x="104680" y="599885"/>
                  </a:lnTo>
                  <a:lnTo>
                    <a:pt x="101632" y="595979"/>
                  </a:lnTo>
                  <a:lnTo>
                    <a:pt x="99441" y="591884"/>
                  </a:lnTo>
                  <a:lnTo>
                    <a:pt x="99251" y="591026"/>
                  </a:lnTo>
                  <a:lnTo>
                    <a:pt x="99155" y="589788"/>
                  </a:lnTo>
                  <a:lnTo>
                    <a:pt x="98870" y="588931"/>
                  </a:lnTo>
                  <a:lnTo>
                    <a:pt x="97250" y="586549"/>
                  </a:lnTo>
                  <a:lnTo>
                    <a:pt x="96774" y="585406"/>
                  </a:lnTo>
                  <a:lnTo>
                    <a:pt x="96488" y="584168"/>
                  </a:lnTo>
                  <a:lnTo>
                    <a:pt x="96203" y="582073"/>
                  </a:lnTo>
                  <a:lnTo>
                    <a:pt x="95441" y="579977"/>
                  </a:lnTo>
                  <a:lnTo>
                    <a:pt x="95250" y="578834"/>
                  </a:lnTo>
                  <a:lnTo>
                    <a:pt x="95250" y="578644"/>
                  </a:lnTo>
                  <a:lnTo>
                    <a:pt x="95345" y="577691"/>
                  </a:lnTo>
                  <a:lnTo>
                    <a:pt x="95441" y="577215"/>
                  </a:lnTo>
                  <a:lnTo>
                    <a:pt x="95631" y="576739"/>
                  </a:lnTo>
                  <a:lnTo>
                    <a:pt x="95821" y="576453"/>
                  </a:lnTo>
                  <a:lnTo>
                    <a:pt x="96488" y="575977"/>
                  </a:lnTo>
                  <a:lnTo>
                    <a:pt x="96679" y="575691"/>
                  </a:lnTo>
                  <a:lnTo>
                    <a:pt x="96679" y="575310"/>
                  </a:lnTo>
                  <a:lnTo>
                    <a:pt x="96584" y="575120"/>
                  </a:lnTo>
                  <a:lnTo>
                    <a:pt x="96393" y="574929"/>
                  </a:lnTo>
                  <a:lnTo>
                    <a:pt x="96298" y="574738"/>
                  </a:lnTo>
                  <a:lnTo>
                    <a:pt x="96298" y="570547"/>
                  </a:lnTo>
                  <a:lnTo>
                    <a:pt x="95917" y="568166"/>
                  </a:lnTo>
                  <a:lnTo>
                    <a:pt x="96108" y="567499"/>
                  </a:lnTo>
                  <a:lnTo>
                    <a:pt x="96869" y="566928"/>
                  </a:lnTo>
                  <a:lnTo>
                    <a:pt x="97060" y="566261"/>
                  </a:lnTo>
                  <a:lnTo>
                    <a:pt x="96774" y="565309"/>
                  </a:lnTo>
                  <a:lnTo>
                    <a:pt x="96203" y="564547"/>
                  </a:lnTo>
                  <a:lnTo>
                    <a:pt x="95726" y="563594"/>
                  </a:lnTo>
                  <a:lnTo>
                    <a:pt x="95631" y="562165"/>
                  </a:lnTo>
                  <a:lnTo>
                    <a:pt x="96108" y="560832"/>
                  </a:lnTo>
                  <a:lnTo>
                    <a:pt x="97536" y="558451"/>
                  </a:lnTo>
                  <a:lnTo>
                    <a:pt x="97822" y="557213"/>
                  </a:lnTo>
                  <a:lnTo>
                    <a:pt x="98298" y="556451"/>
                  </a:lnTo>
                  <a:lnTo>
                    <a:pt x="100394" y="556260"/>
                  </a:lnTo>
                  <a:lnTo>
                    <a:pt x="101060" y="555212"/>
                  </a:lnTo>
                  <a:lnTo>
                    <a:pt x="100108" y="555498"/>
                  </a:lnTo>
                  <a:lnTo>
                    <a:pt x="99536" y="555307"/>
                  </a:lnTo>
                  <a:lnTo>
                    <a:pt x="98584" y="554164"/>
                  </a:lnTo>
                  <a:lnTo>
                    <a:pt x="96584" y="552355"/>
                  </a:lnTo>
                  <a:lnTo>
                    <a:pt x="96012" y="551593"/>
                  </a:lnTo>
                  <a:lnTo>
                    <a:pt x="95631" y="549307"/>
                  </a:lnTo>
                  <a:lnTo>
                    <a:pt x="95631" y="548735"/>
                  </a:lnTo>
                  <a:lnTo>
                    <a:pt x="96108" y="548164"/>
                  </a:lnTo>
                  <a:lnTo>
                    <a:pt x="96679" y="548069"/>
                  </a:lnTo>
                  <a:lnTo>
                    <a:pt x="97346" y="547973"/>
                  </a:lnTo>
                  <a:lnTo>
                    <a:pt x="98108" y="547592"/>
                  </a:lnTo>
                  <a:lnTo>
                    <a:pt x="98774" y="547973"/>
                  </a:lnTo>
                  <a:lnTo>
                    <a:pt x="99346" y="548354"/>
                  </a:lnTo>
                  <a:lnTo>
                    <a:pt x="99727" y="548830"/>
                  </a:lnTo>
                  <a:lnTo>
                    <a:pt x="99917" y="549497"/>
                  </a:lnTo>
                  <a:lnTo>
                    <a:pt x="101060" y="548830"/>
                  </a:lnTo>
                  <a:lnTo>
                    <a:pt x="101441" y="548735"/>
                  </a:lnTo>
                  <a:lnTo>
                    <a:pt x="102203" y="548735"/>
                  </a:lnTo>
                  <a:lnTo>
                    <a:pt x="102584" y="548354"/>
                  </a:lnTo>
                  <a:lnTo>
                    <a:pt x="102775" y="547497"/>
                  </a:lnTo>
                  <a:lnTo>
                    <a:pt x="102870" y="546545"/>
                  </a:lnTo>
                  <a:lnTo>
                    <a:pt x="102775" y="545878"/>
                  </a:lnTo>
                  <a:lnTo>
                    <a:pt x="102203" y="545306"/>
                  </a:lnTo>
                  <a:lnTo>
                    <a:pt x="100584" y="544259"/>
                  </a:lnTo>
                  <a:lnTo>
                    <a:pt x="100203" y="543592"/>
                  </a:lnTo>
                  <a:lnTo>
                    <a:pt x="100394" y="542735"/>
                  </a:lnTo>
                  <a:lnTo>
                    <a:pt x="100775" y="542068"/>
                  </a:lnTo>
                  <a:lnTo>
                    <a:pt x="101251" y="541496"/>
                  </a:lnTo>
                  <a:lnTo>
                    <a:pt x="101632" y="540830"/>
                  </a:lnTo>
                  <a:lnTo>
                    <a:pt x="101060" y="540830"/>
                  </a:lnTo>
                  <a:lnTo>
                    <a:pt x="100584" y="540734"/>
                  </a:lnTo>
                  <a:lnTo>
                    <a:pt x="100203" y="540544"/>
                  </a:lnTo>
                  <a:lnTo>
                    <a:pt x="100108" y="540163"/>
                  </a:lnTo>
                  <a:lnTo>
                    <a:pt x="100298" y="539496"/>
                  </a:lnTo>
                  <a:lnTo>
                    <a:pt x="100870" y="539210"/>
                  </a:lnTo>
                  <a:lnTo>
                    <a:pt x="101537" y="539115"/>
                  </a:lnTo>
                  <a:lnTo>
                    <a:pt x="102108" y="538924"/>
                  </a:lnTo>
                  <a:lnTo>
                    <a:pt x="102679" y="538067"/>
                  </a:lnTo>
                  <a:lnTo>
                    <a:pt x="103061" y="535496"/>
                  </a:lnTo>
                  <a:lnTo>
                    <a:pt x="103346" y="534448"/>
                  </a:lnTo>
                  <a:lnTo>
                    <a:pt x="103918" y="533590"/>
                  </a:lnTo>
                  <a:lnTo>
                    <a:pt x="104680" y="532733"/>
                  </a:lnTo>
                  <a:lnTo>
                    <a:pt x="105537" y="532067"/>
                  </a:lnTo>
                  <a:lnTo>
                    <a:pt x="106490" y="531781"/>
                  </a:lnTo>
                  <a:lnTo>
                    <a:pt x="107156" y="531686"/>
                  </a:lnTo>
                  <a:lnTo>
                    <a:pt x="107252" y="531495"/>
                  </a:lnTo>
                  <a:lnTo>
                    <a:pt x="107061" y="531114"/>
                  </a:lnTo>
                  <a:lnTo>
                    <a:pt x="106966" y="530543"/>
                  </a:lnTo>
                  <a:lnTo>
                    <a:pt x="107156" y="530066"/>
                  </a:lnTo>
                  <a:lnTo>
                    <a:pt x="110300" y="525304"/>
                  </a:lnTo>
                  <a:lnTo>
                    <a:pt x="110585" y="524351"/>
                  </a:lnTo>
                  <a:lnTo>
                    <a:pt x="110585" y="522161"/>
                  </a:lnTo>
                  <a:lnTo>
                    <a:pt x="110776" y="521684"/>
                  </a:lnTo>
                  <a:lnTo>
                    <a:pt x="111252" y="521398"/>
                  </a:lnTo>
                  <a:lnTo>
                    <a:pt x="111728" y="521303"/>
                  </a:lnTo>
                  <a:lnTo>
                    <a:pt x="112490" y="521208"/>
                  </a:lnTo>
                  <a:lnTo>
                    <a:pt x="113443" y="521208"/>
                  </a:lnTo>
                  <a:lnTo>
                    <a:pt x="113538" y="521398"/>
                  </a:lnTo>
                  <a:lnTo>
                    <a:pt x="113919" y="521780"/>
                  </a:lnTo>
                  <a:lnTo>
                    <a:pt x="114395" y="521780"/>
                  </a:lnTo>
                  <a:lnTo>
                    <a:pt x="114586" y="521018"/>
                  </a:lnTo>
                  <a:lnTo>
                    <a:pt x="114395" y="519874"/>
                  </a:lnTo>
                  <a:lnTo>
                    <a:pt x="113538" y="517684"/>
                  </a:lnTo>
                  <a:lnTo>
                    <a:pt x="113443" y="516446"/>
                  </a:lnTo>
                  <a:lnTo>
                    <a:pt x="113729" y="515493"/>
                  </a:lnTo>
                  <a:lnTo>
                    <a:pt x="114014" y="514826"/>
                  </a:lnTo>
                  <a:lnTo>
                    <a:pt x="114491" y="513683"/>
                  </a:lnTo>
                  <a:lnTo>
                    <a:pt x="114681" y="512636"/>
                  </a:lnTo>
                  <a:lnTo>
                    <a:pt x="114491" y="511683"/>
                  </a:lnTo>
                  <a:lnTo>
                    <a:pt x="113729" y="509778"/>
                  </a:lnTo>
                  <a:lnTo>
                    <a:pt x="113538" y="508635"/>
                  </a:lnTo>
                  <a:lnTo>
                    <a:pt x="113633" y="507682"/>
                  </a:lnTo>
                  <a:lnTo>
                    <a:pt x="113919" y="506825"/>
                  </a:lnTo>
                  <a:lnTo>
                    <a:pt x="114300" y="506063"/>
                  </a:lnTo>
                  <a:lnTo>
                    <a:pt x="114681" y="505492"/>
                  </a:lnTo>
                  <a:lnTo>
                    <a:pt x="115348" y="504730"/>
                  </a:lnTo>
                  <a:lnTo>
                    <a:pt x="116300" y="504158"/>
                  </a:lnTo>
                  <a:lnTo>
                    <a:pt x="117158" y="504158"/>
                  </a:lnTo>
                  <a:lnTo>
                    <a:pt x="117539" y="505206"/>
                  </a:lnTo>
                  <a:lnTo>
                    <a:pt x="118396" y="504349"/>
                  </a:lnTo>
                  <a:lnTo>
                    <a:pt x="118396" y="503396"/>
                  </a:lnTo>
                  <a:lnTo>
                    <a:pt x="117539" y="501205"/>
                  </a:lnTo>
                  <a:lnTo>
                    <a:pt x="117348" y="500063"/>
                  </a:lnTo>
                  <a:lnTo>
                    <a:pt x="117539" y="497014"/>
                  </a:lnTo>
                  <a:lnTo>
                    <a:pt x="117729" y="496443"/>
                  </a:lnTo>
                  <a:lnTo>
                    <a:pt x="118777" y="495395"/>
                  </a:lnTo>
                  <a:lnTo>
                    <a:pt x="118967" y="494824"/>
                  </a:lnTo>
                  <a:lnTo>
                    <a:pt x="119063" y="494347"/>
                  </a:lnTo>
                  <a:lnTo>
                    <a:pt x="120396" y="491299"/>
                  </a:lnTo>
                  <a:lnTo>
                    <a:pt x="120777" y="490252"/>
                  </a:lnTo>
                  <a:lnTo>
                    <a:pt x="120968" y="489109"/>
                  </a:lnTo>
                  <a:lnTo>
                    <a:pt x="121063" y="487871"/>
                  </a:lnTo>
                  <a:lnTo>
                    <a:pt x="121253" y="486918"/>
                  </a:lnTo>
                  <a:lnTo>
                    <a:pt x="122301" y="485394"/>
                  </a:lnTo>
                  <a:lnTo>
                    <a:pt x="122492" y="484537"/>
                  </a:lnTo>
                  <a:lnTo>
                    <a:pt x="122777" y="483965"/>
                  </a:lnTo>
                  <a:lnTo>
                    <a:pt x="127064" y="476917"/>
                  </a:lnTo>
                  <a:lnTo>
                    <a:pt x="128588" y="475488"/>
                  </a:lnTo>
                  <a:lnTo>
                    <a:pt x="130493" y="475297"/>
                  </a:lnTo>
                  <a:lnTo>
                    <a:pt x="130207" y="474726"/>
                  </a:lnTo>
                  <a:lnTo>
                    <a:pt x="130207" y="474250"/>
                  </a:lnTo>
                  <a:lnTo>
                    <a:pt x="130397" y="473869"/>
                  </a:lnTo>
                  <a:lnTo>
                    <a:pt x="130493" y="473583"/>
                  </a:lnTo>
                  <a:lnTo>
                    <a:pt x="130112" y="471583"/>
                  </a:lnTo>
                  <a:lnTo>
                    <a:pt x="130112" y="471011"/>
                  </a:lnTo>
                  <a:lnTo>
                    <a:pt x="130207" y="470630"/>
                  </a:lnTo>
                  <a:lnTo>
                    <a:pt x="130588" y="470440"/>
                  </a:lnTo>
                  <a:lnTo>
                    <a:pt x="131350" y="470345"/>
                  </a:lnTo>
                  <a:lnTo>
                    <a:pt x="131540" y="470059"/>
                  </a:lnTo>
                  <a:lnTo>
                    <a:pt x="130778" y="468154"/>
                  </a:lnTo>
                  <a:lnTo>
                    <a:pt x="131159" y="465677"/>
                  </a:lnTo>
                  <a:lnTo>
                    <a:pt x="132398" y="463296"/>
                  </a:lnTo>
                  <a:lnTo>
                    <a:pt x="137636" y="457771"/>
                  </a:lnTo>
                  <a:lnTo>
                    <a:pt x="138779" y="455867"/>
                  </a:lnTo>
                  <a:lnTo>
                    <a:pt x="138970" y="455390"/>
                  </a:lnTo>
                  <a:lnTo>
                    <a:pt x="139256" y="453485"/>
                  </a:lnTo>
                  <a:lnTo>
                    <a:pt x="139637" y="453009"/>
                  </a:lnTo>
                  <a:lnTo>
                    <a:pt x="140494" y="452342"/>
                  </a:lnTo>
                  <a:lnTo>
                    <a:pt x="140779" y="452056"/>
                  </a:lnTo>
                  <a:lnTo>
                    <a:pt x="140970" y="451390"/>
                  </a:lnTo>
                  <a:lnTo>
                    <a:pt x="140970" y="450913"/>
                  </a:lnTo>
                  <a:lnTo>
                    <a:pt x="140875" y="450532"/>
                  </a:lnTo>
                  <a:lnTo>
                    <a:pt x="140684" y="449389"/>
                  </a:lnTo>
                  <a:lnTo>
                    <a:pt x="140399" y="448818"/>
                  </a:lnTo>
                  <a:lnTo>
                    <a:pt x="140018" y="448342"/>
                  </a:lnTo>
                  <a:lnTo>
                    <a:pt x="139446" y="447865"/>
                  </a:lnTo>
                  <a:lnTo>
                    <a:pt x="138970" y="447294"/>
                  </a:lnTo>
                  <a:lnTo>
                    <a:pt x="138875" y="446818"/>
                  </a:lnTo>
                  <a:lnTo>
                    <a:pt x="140018" y="442817"/>
                  </a:lnTo>
                  <a:lnTo>
                    <a:pt x="140494" y="442055"/>
                  </a:lnTo>
                  <a:lnTo>
                    <a:pt x="140399" y="441293"/>
                  </a:lnTo>
                  <a:lnTo>
                    <a:pt x="138779" y="437483"/>
                  </a:lnTo>
                  <a:lnTo>
                    <a:pt x="138589" y="436245"/>
                  </a:lnTo>
                  <a:lnTo>
                    <a:pt x="138779" y="432816"/>
                  </a:lnTo>
                  <a:lnTo>
                    <a:pt x="138684" y="431768"/>
                  </a:lnTo>
                  <a:lnTo>
                    <a:pt x="137827" y="428339"/>
                  </a:lnTo>
                  <a:lnTo>
                    <a:pt x="137827" y="427768"/>
                  </a:lnTo>
                  <a:lnTo>
                    <a:pt x="137827" y="426053"/>
                  </a:lnTo>
                  <a:lnTo>
                    <a:pt x="138113" y="423767"/>
                  </a:lnTo>
                  <a:lnTo>
                    <a:pt x="138589" y="421577"/>
                  </a:lnTo>
                  <a:lnTo>
                    <a:pt x="139256" y="419481"/>
                  </a:lnTo>
                  <a:lnTo>
                    <a:pt x="141161" y="416433"/>
                  </a:lnTo>
                  <a:lnTo>
                    <a:pt x="141446" y="415671"/>
                  </a:lnTo>
                  <a:lnTo>
                    <a:pt x="142208" y="411766"/>
                  </a:lnTo>
                  <a:lnTo>
                    <a:pt x="142685" y="410051"/>
                  </a:lnTo>
                  <a:lnTo>
                    <a:pt x="143066" y="409289"/>
                  </a:lnTo>
                  <a:lnTo>
                    <a:pt x="144780" y="406908"/>
                  </a:lnTo>
                  <a:lnTo>
                    <a:pt x="145256" y="406051"/>
                  </a:lnTo>
                  <a:lnTo>
                    <a:pt x="145352" y="405098"/>
                  </a:lnTo>
                  <a:lnTo>
                    <a:pt x="144494" y="403003"/>
                  </a:lnTo>
                  <a:lnTo>
                    <a:pt x="144018" y="401003"/>
                  </a:lnTo>
                  <a:lnTo>
                    <a:pt x="144018" y="400526"/>
                  </a:lnTo>
                  <a:lnTo>
                    <a:pt x="143828" y="399955"/>
                  </a:lnTo>
                  <a:lnTo>
                    <a:pt x="143446" y="399574"/>
                  </a:lnTo>
                  <a:lnTo>
                    <a:pt x="143066" y="399288"/>
                  </a:lnTo>
                  <a:lnTo>
                    <a:pt x="142875" y="399002"/>
                  </a:lnTo>
                  <a:lnTo>
                    <a:pt x="139827" y="396430"/>
                  </a:lnTo>
                  <a:lnTo>
                    <a:pt x="138208" y="394240"/>
                  </a:lnTo>
                  <a:lnTo>
                    <a:pt x="137827" y="392525"/>
                  </a:lnTo>
                  <a:lnTo>
                    <a:pt x="137827" y="392525"/>
                  </a:lnTo>
                  <a:lnTo>
                    <a:pt x="137922" y="391573"/>
                  </a:lnTo>
                  <a:lnTo>
                    <a:pt x="138684" y="391192"/>
                  </a:lnTo>
                  <a:lnTo>
                    <a:pt x="139541" y="391001"/>
                  </a:lnTo>
                  <a:lnTo>
                    <a:pt x="140208" y="390430"/>
                  </a:lnTo>
                  <a:lnTo>
                    <a:pt x="140589" y="389572"/>
                  </a:lnTo>
                  <a:lnTo>
                    <a:pt x="140684" y="388620"/>
                  </a:lnTo>
                  <a:lnTo>
                    <a:pt x="139922" y="388334"/>
                  </a:lnTo>
                  <a:lnTo>
                    <a:pt x="140970" y="388620"/>
                  </a:lnTo>
                  <a:lnTo>
                    <a:pt x="141446" y="387763"/>
                  </a:lnTo>
                  <a:lnTo>
                    <a:pt x="141827" y="386620"/>
                  </a:lnTo>
                  <a:lnTo>
                    <a:pt x="142589" y="386048"/>
                  </a:lnTo>
                  <a:lnTo>
                    <a:pt x="143446" y="385858"/>
                  </a:lnTo>
                  <a:lnTo>
                    <a:pt x="144494" y="385381"/>
                  </a:lnTo>
                  <a:lnTo>
                    <a:pt x="145733" y="384810"/>
                  </a:lnTo>
                  <a:lnTo>
                    <a:pt x="147733" y="384429"/>
                  </a:lnTo>
                  <a:lnTo>
                    <a:pt x="152305" y="382619"/>
                  </a:lnTo>
                  <a:lnTo>
                    <a:pt x="153162" y="382143"/>
                  </a:lnTo>
                  <a:lnTo>
                    <a:pt x="153734" y="381476"/>
                  </a:lnTo>
                  <a:lnTo>
                    <a:pt x="154305" y="380429"/>
                  </a:lnTo>
                  <a:lnTo>
                    <a:pt x="155067" y="381095"/>
                  </a:lnTo>
                  <a:lnTo>
                    <a:pt x="157544" y="382334"/>
                  </a:lnTo>
                  <a:lnTo>
                    <a:pt x="158591" y="381953"/>
                  </a:lnTo>
                  <a:lnTo>
                    <a:pt x="159925" y="381857"/>
                  </a:lnTo>
                  <a:lnTo>
                    <a:pt x="162496" y="381953"/>
                  </a:lnTo>
                  <a:lnTo>
                    <a:pt x="169164" y="380810"/>
                  </a:lnTo>
                  <a:lnTo>
                    <a:pt x="170212" y="380333"/>
                  </a:lnTo>
                  <a:lnTo>
                    <a:pt x="170688" y="379571"/>
                  </a:lnTo>
                  <a:lnTo>
                    <a:pt x="170593" y="377285"/>
                  </a:lnTo>
                  <a:lnTo>
                    <a:pt x="170783" y="376428"/>
                  </a:lnTo>
                  <a:lnTo>
                    <a:pt x="171355" y="375380"/>
                  </a:lnTo>
                  <a:lnTo>
                    <a:pt x="171450" y="376238"/>
                  </a:lnTo>
                  <a:lnTo>
                    <a:pt x="171355" y="376999"/>
                  </a:lnTo>
                  <a:lnTo>
                    <a:pt x="171069" y="377571"/>
                  </a:lnTo>
                  <a:lnTo>
                    <a:pt x="170974" y="378047"/>
                  </a:lnTo>
                  <a:lnTo>
                    <a:pt x="171069" y="378428"/>
                  </a:lnTo>
                  <a:lnTo>
                    <a:pt x="172021" y="378809"/>
                  </a:lnTo>
                  <a:lnTo>
                    <a:pt x="174117" y="380238"/>
                  </a:lnTo>
                  <a:lnTo>
                    <a:pt x="175736" y="380810"/>
                  </a:lnTo>
                  <a:lnTo>
                    <a:pt x="179451" y="381286"/>
                  </a:lnTo>
                  <a:lnTo>
                    <a:pt x="180594" y="381762"/>
                  </a:lnTo>
                  <a:lnTo>
                    <a:pt x="182880" y="382048"/>
                  </a:lnTo>
                  <a:lnTo>
                    <a:pt x="185547" y="382810"/>
                  </a:lnTo>
                  <a:lnTo>
                    <a:pt x="186881" y="383000"/>
                  </a:lnTo>
                  <a:lnTo>
                    <a:pt x="190119" y="383000"/>
                  </a:lnTo>
                  <a:lnTo>
                    <a:pt x="190786" y="382810"/>
                  </a:lnTo>
                  <a:lnTo>
                    <a:pt x="191358" y="382429"/>
                  </a:lnTo>
                  <a:lnTo>
                    <a:pt x="191929" y="381953"/>
                  </a:lnTo>
                  <a:lnTo>
                    <a:pt x="192596" y="381476"/>
                  </a:lnTo>
                  <a:lnTo>
                    <a:pt x="192596" y="381857"/>
                  </a:lnTo>
                  <a:lnTo>
                    <a:pt x="191643" y="383477"/>
                  </a:lnTo>
                  <a:lnTo>
                    <a:pt x="191262" y="384620"/>
                  </a:lnTo>
                  <a:lnTo>
                    <a:pt x="192024" y="385667"/>
                  </a:lnTo>
                  <a:lnTo>
                    <a:pt x="192119" y="386810"/>
                  </a:lnTo>
                  <a:lnTo>
                    <a:pt x="192024" y="388048"/>
                  </a:lnTo>
                  <a:lnTo>
                    <a:pt x="191834" y="388811"/>
                  </a:lnTo>
                  <a:lnTo>
                    <a:pt x="190976" y="389382"/>
                  </a:lnTo>
                  <a:lnTo>
                    <a:pt x="190024" y="389572"/>
                  </a:lnTo>
                  <a:lnTo>
                    <a:pt x="189262" y="389954"/>
                  </a:lnTo>
                  <a:lnTo>
                    <a:pt x="188786" y="391192"/>
                  </a:lnTo>
                  <a:lnTo>
                    <a:pt x="188500" y="391478"/>
                  </a:lnTo>
                  <a:lnTo>
                    <a:pt x="188214" y="391859"/>
                  </a:lnTo>
                  <a:lnTo>
                    <a:pt x="188119" y="392430"/>
                  </a:lnTo>
                  <a:lnTo>
                    <a:pt x="188309" y="392811"/>
                  </a:lnTo>
                  <a:lnTo>
                    <a:pt x="189071" y="393954"/>
                  </a:lnTo>
                  <a:lnTo>
                    <a:pt x="189357" y="394430"/>
                  </a:lnTo>
                  <a:lnTo>
                    <a:pt x="189929" y="396335"/>
                  </a:lnTo>
                  <a:lnTo>
                    <a:pt x="189929" y="397383"/>
                  </a:lnTo>
                  <a:lnTo>
                    <a:pt x="189548" y="398336"/>
                  </a:lnTo>
                  <a:lnTo>
                    <a:pt x="188404" y="399860"/>
                  </a:lnTo>
                  <a:lnTo>
                    <a:pt x="187547" y="401479"/>
                  </a:lnTo>
                  <a:lnTo>
                    <a:pt x="186404" y="402907"/>
                  </a:lnTo>
                  <a:lnTo>
                    <a:pt x="186595" y="403479"/>
                  </a:lnTo>
                  <a:lnTo>
                    <a:pt x="187071" y="403670"/>
                  </a:lnTo>
                  <a:lnTo>
                    <a:pt x="187547" y="403860"/>
                  </a:lnTo>
                  <a:lnTo>
                    <a:pt x="187738" y="404241"/>
                  </a:lnTo>
                  <a:lnTo>
                    <a:pt x="188024" y="405194"/>
                  </a:lnTo>
                  <a:lnTo>
                    <a:pt x="188690" y="405955"/>
                  </a:lnTo>
                  <a:lnTo>
                    <a:pt x="189167" y="406813"/>
                  </a:lnTo>
                  <a:lnTo>
                    <a:pt x="189167" y="408051"/>
                  </a:lnTo>
                  <a:lnTo>
                    <a:pt x="188881" y="408622"/>
                  </a:lnTo>
                  <a:lnTo>
                    <a:pt x="188404" y="409194"/>
                  </a:lnTo>
                  <a:lnTo>
                    <a:pt x="187833" y="409480"/>
                  </a:lnTo>
                  <a:lnTo>
                    <a:pt x="187357" y="409194"/>
                  </a:lnTo>
                  <a:lnTo>
                    <a:pt x="187166" y="409670"/>
                  </a:lnTo>
                  <a:lnTo>
                    <a:pt x="187071" y="410623"/>
                  </a:lnTo>
                  <a:lnTo>
                    <a:pt x="186976" y="411004"/>
                  </a:lnTo>
                  <a:lnTo>
                    <a:pt x="186595" y="411480"/>
                  </a:lnTo>
                  <a:lnTo>
                    <a:pt x="186119" y="411766"/>
                  </a:lnTo>
                  <a:lnTo>
                    <a:pt x="185738" y="412052"/>
                  </a:lnTo>
                  <a:lnTo>
                    <a:pt x="185547" y="412528"/>
                  </a:lnTo>
                  <a:lnTo>
                    <a:pt x="185738" y="413290"/>
                  </a:lnTo>
                  <a:lnTo>
                    <a:pt x="187738" y="416147"/>
                  </a:lnTo>
                  <a:lnTo>
                    <a:pt x="188119" y="416814"/>
                  </a:lnTo>
                  <a:lnTo>
                    <a:pt x="188404" y="417576"/>
                  </a:lnTo>
                  <a:lnTo>
                    <a:pt x="188500" y="418433"/>
                  </a:lnTo>
                  <a:lnTo>
                    <a:pt x="188309" y="419386"/>
                  </a:lnTo>
                  <a:lnTo>
                    <a:pt x="187928" y="419957"/>
                  </a:lnTo>
                  <a:lnTo>
                    <a:pt x="187452" y="420434"/>
                  </a:lnTo>
                  <a:lnTo>
                    <a:pt x="187071" y="421005"/>
                  </a:lnTo>
                  <a:lnTo>
                    <a:pt x="186785" y="421005"/>
                  </a:lnTo>
                  <a:lnTo>
                    <a:pt x="185833" y="420529"/>
                  </a:lnTo>
                  <a:lnTo>
                    <a:pt x="185166" y="421577"/>
                  </a:lnTo>
                  <a:lnTo>
                    <a:pt x="184214" y="423958"/>
                  </a:lnTo>
                  <a:lnTo>
                    <a:pt x="185166" y="424339"/>
                  </a:lnTo>
                  <a:lnTo>
                    <a:pt x="185642" y="424339"/>
                  </a:lnTo>
                  <a:lnTo>
                    <a:pt x="185452" y="424624"/>
                  </a:lnTo>
                  <a:lnTo>
                    <a:pt x="185071" y="425482"/>
                  </a:lnTo>
                  <a:lnTo>
                    <a:pt x="184880" y="425768"/>
                  </a:lnTo>
                  <a:lnTo>
                    <a:pt x="185928" y="425768"/>
                  </a:lnTo>
                  <a:lnTo>
                    <a:pt x="185833" y="426148"/>
                  </a:lnTo>
                  <a:lnTo>
                    <a:pt x="185642" y="426434"/>
                  </a:lnTo>
                  <a:lnTo>
                    <a:pt x="185452" y="426625"/>
                  </a:lnTo>
                  <a:lnTo>
                    <a:pt x="185166" y="426815"/>
                  </a:lnTo>
                  <a:lnTo>
                    <a:pt x="185833" y="426720"/>
                  </a:lnTo>
                  <a:lnTo>
                    <a:pt x="186309" y="426530"/>
                  </a:lnTo>
                  <a:lnTo>
                    <a:pt x="186785" y="426530"/>
                  </a:lnTo>
                  <a:lnTo>
                    <a:pt x="187357" y="426815"/>
                  </a:lnTo>
                  <a:lnTo>
                    <a:pt x="188309" y="426244"/>
                  </a:lnTo>
                  <a:lnTo>
                    <a:pt x="189167" y="426720"/>
                  </a:lnTo>
                  <a:lnTo>
                    <a:pt x="189452" y="427577"/>
                  </a:lnTo>
                  <a:lnTo>
                    <a:pt x="188690" y="428149"/>
                  </a:lnTo>
                  <a:lnTo>
                    <a:pt x="188690" y="428530"/>
                  </a:lnTo>
                  <a:lnTo>
                    <a:pt x="191262" y="429673"/>
                  </a:lnTo>
                  <a:lnTo>
                    <a:pt x="191262" y="428339"/>
                  </a:lnTo>
                  <a:lnTo>
                    <a:pt x="191453" y="427387"/>
                  </a:lnTo>
                  <a:lnTo>
                    <a:pt x="191453" y="427387"/>
                  </a:lnTo>
                  <a:lnTo>
                    <a:pt x="192024" y="426911"/>
                  </a:lnTo>
                  <a:lnTo>
                    <a:pt x="194310" y="426530"/>
                  </a:lnTo>
                  <a:lnTo>
                    <a:pt x="196120" y="425482"/>
                  </a:lnTo>
                  <a:lnTo>
                    <a:pt x="197263" y="425291"/>
                  </a:lnTo>
                  <a:lnTo>
                    <a:pt x="205740" y="426434"/>
                  </a:lnTo>
                  <a:lnTo>
                    <a:pt x="209645" y="427387"/>
                  </a:lnTo>
                  <a:lnTo>
                    <a:pt x="213265" y="429006"/>
                  </a:lnTo>
                  <a:lnTo>
                    <a:pt x="214598" y="429863"/>
                  </a:lnTo>
                  <a:lnTo>
                    <a:pt x="215170" y="429768"/>
                  </a:lnTo>
                  <a:lnTo>
                    <a:pt x="215360" y="428815"/>
                  </a:lnTo>
                  <a:lnTo>
                    <a:pt x="215837" y="428339"/>
                  </a:lnTo>
                  <a:lnTo>
                    <a:pt x="216979" y="427958"/>
                  </a:lnTo>
                  <a:lnTo>
                    <a:pt x="219266" y="427577"/>
                  </a:lnTo>
                  <a:lnTo>
                    <a:pt x="220885" y="427958"/>
                  </a:lnTo>
                  <a:lnTo>
                    <a:pt x="221742" y="427958"/>
                  </a:lnTo>
                  <a:lnTo>
                    <a:pt x="222314" y="428054"/>
                  </a:lnTo>
                  <a:lnTo>
                    <a:pt x="222600" y="428054"/>
                  </a:lnTo>
                  <a:lnTo>
                    <a:pt x="222695" y="427863"/>
                  </a:lnTo>
                  <a:lnTo>
                    <a:pt x="222695" y="427482"/>
                  </a:lnTo>
                  <a:lnTo>
                    <a:pt x="222790" y="427101"/>
                  </a:lnTo>
                  <a:lnTo>
                    <a:pt x="223171" y="426911"/>
                  </a:lnTo>
                  <a:lnTo>
                    <a:pt x="225362" y="427101"/>
                  </a:lnTo>
                  <a:lnTo>
                    <a:pt x="226409" y="427006"/>
                  </a:lnTo>
                  <a:lnTo>
                    <a:pt x="227362" y="426530"/>
                  </a:lnTo>
                  <a:lnTo>
                    <a:pt x="227838" y="425863"/>
                  </a:lnTo>
                  <a:lnTo>
                    <a:pt x="228219" y="425005"/>
                  </a:lnTo>
                  <a:lnTo>
                    <a:pt x="228791" y="424244"/>
                  </a:lnTo>
                  <a:lnTo>
                    <a:pt x="229743" y="423958"/>
                  </a:lnTo>
                  <a:lnTo>
                    <a:pt x="232982" y="424053"/>
                  </a:lnTo>
                  <a:lnTo>
                    <a:pt x="233839" y="424339"/>
                  </a:lnTo>
                  <a:lnTo>
                    <a:pt x="235172" y="425005"/>
                  </a:lnTo>
                  <a:lnTo>
                    <a:pt x="236315" y="425863"/>
                  </a:lnTo>
                  <a:lnTo>
                    <a:pt x="237268" y="426815"/>
                  </a:lnTo>
                  <a:lnTo>
                    <a:pt x="238125" y="428054"/>
                  </a:lnTo>
                  <a:lnTo>
                    <a:pt x="238411" y="428625"/>
                  </a:lnTo>
                  <a:lnTo>
                    <a:pt x="238601" y="429101"/>
                  </a:lnTo>
                  <a:lnTo>
                    <a:pt x="238792" y="429482"/>
                  </a:lnTo>
                  <a:lnTo>
                    <a:pt x="239173" y="429863"/>
                  </a:lnTo>
                  <a:lnTo>
                    <a:pt x="239649" y="429959"/>
                  </a:lnTo>
                  <a:lnTo>
                    <a:pt x="240125" y="429863"/>
                  </a:lnTo>
                  <a:lnTo>
                    <a:pt x="240506" y="430054"/>
                  </a:lnTo>
                  <a:lnTo>
                    <a:pt x="240697" y="430911"/>
                  </a:lnTo>
                  <a:lnTo>
                    <a:pt x="239649" y="430530"/>
                  </a:lnTo>
                  <a:lnTo>
                    <a:pt x="240030" y="431292"/>
                  </a:lnTo>
                  <a:lnTo>
                    <a:pt x="240792" y="432054"/>
                  </a:lnTo>
                  <a:lnTo>
                    <a:pt x="242602" y="433388"/>
                  </a:lnTo>
                  <a:lnTo>
                    <a:pt x="242602" y="432816"/>
                  </a:lnTo>
                  <a:lnTo>
                    <a:pt x="241935" y="430530"/>
                  </a:lnTo>
                  <a:lnTo>
                    <a:pt x="242030" y="430244"/>
                  </a:lnTo>
                  <a:lnTo>
                    <a:pt x="242507" y="429863"/>
                  </a:lnTo>
                  <a:lnTo>
                    <a:pt x="242602" y="429578"/>
                  </a:lnTo>
                  <a:lnTo>
                    <a:pt x="242697" y="429292"/>
                  </a:lnTo>
                  <a:lnTo>
                    <a:pt x="242983" y="429578"/>
                  </a:lnTo>
                  <a:lnTo>
                    <a:pt x="243173" y="430149"/>
                  </a:lnTo>
                  <a:lnTo>
                    <a:pt x="243269" y="430721"/>
                  </a:lnTo>
                  <a:lnTo>
                    <a:pt x="243269" y="433006"/>
                  </a:lnTo>
                  <a:lnTo>
                    <a:pt x="243935" y="432816"/>
                  </a:lnTo>
                  <a:lnTo>
                    <a:pt x="244888" y="432911"/>
                  </a:lnTo>
                  <a:lnTo>
                    <a:pt x="245745" y="433197"/>
                  </a:lnTo>
                  <a:lnTo>
                    <a:pt x="246507" y="433959"/>
                  </a:lnTo>
                  <a:lnTo>
                    <a:pt x="248317" y="436721"/>
                  </a:lnTo>
                  <a:lnTo>
                    <a:pt x="248317" y="435197"/>
                  </a:lnTo>
                  <a:lnTo>
                    <a:pt x="248412" y="434530"/>
                  </a:lnTo>
                  <a:lnTo>
                    <a:pt x="248698" y="433864"/>
                  </a:lnTo>
                  <a:lnTo>
                    <a:pt x="247555" y="433864"/>
                  </a:lnTo>
                  <a:lnTo>
                    <a:pt x="246983" y="433292"/>
                  </a:lnTo>
                  <a:lnTo>
                    <a:pt x="246507" y="432530"/>
                  </a:lnTo>
                  <a:lnTo>
                    <a:pt x="245840" y="432054"/>
                  </a:lnTo>
                  <a:lnTo>
                    <a:pt x="245840" y="431673"/>
                  </a:lnTo>
                  <a:lnTo>
                    <a:pt x="246507" y="431482"/>
                  </a:lnTo>
                  <a:lnTo>
                    <a:pt x="248698" y="431387"/>
                  </a:lnTo>
                  <a:lnTo>
                    <a:pt x="247555" y="432435"/>
                  </a:lnTo>
                  <a:lnTo>
                    <a:pt x="247841" y="432911"/>
                  </a:lnTo>
                  <a:lnTo>
                    <a:pt x="250508" y="432816"/>
                  </a:lnTo>
                  <a:lnTo>
                    <a:pt x="250222" y="432911"/>
                  </a:lnTo>
                  <a:lnTo>
                    <a:pt x="249936" y="433102"/>
                  </a:lnTo>
                  <a:lnTo>
                    <a:pt x="249365" y="433578"/>
                  </a:lnTo>
                  <a:lnTo>
                    <a:pt x="249746" y="433864"/>
                  </a:lnTo>
                  <a:lnTo>
                    <a:pt x="250127" y="433864"/>
                  </a:lnTo>
                  <a:lnTo>
                    <a:pt x="250508" y="433673"/>
                  </a:lnTo>
                  <a:lnTo>
                    <a:pt x="250793" y="433102"/>
                  </a:lnTo>
                  <a:lnTo>
                    <a:pt x="251175" y="433102"/>
                  </a:lnTo>
                  <a:lnTo>
                    <a:pt x="250793" y="433864"/>
                  </a:lnTo>
                  <a:lnTo>
                    <a:pt x="250031" y="434435"/>
                  </a:lnTo>
                  <a:lnTo>
                    <a:pt x="249650" y="434912"/>
                  </a:lnTo>
                  <a:lnTo>
                    <a:pt x="250317" y="435388"/>
                  </a:lnTo>
                  <a:lnTo>
                    <a:pt x="249936" y="435293"/>
                  </a:lnTo>
                  <a:lnTo>
                    <a:pt x="249650" y="435293"/>
                  </a:lnTo>
                  <a:lnTo>
                    <a:pt x="249460" y="435102"/>
                  </a:lnTo>
                  <a:lnTo>
                    <a:pt x="249269" y="434626"/>
                  </a:lnTo>
                  <a:lnTo>
                    <a:pt x="248984" y="435769"/>
                  </a:lnTo>
                  <a:lnTo>
                    <a:pt x="249746" y="437007"/>
                  </a:lnTo>
                  <a:lnTo>
                    <a:pt x="250984" y="438245"/>
                  </a:lnTo>
                  <a:lnTo>
                    <a:pt x="251841" y="439388"/>
                  </a:lnTo>
                  <a:lnTo>
                    <a:pt x="251746" y="439864"/>
                  </a:lnTo>
                  <a:lnTo>
                    <a:pt x="252413" y="440341"/>
                  </a:lnTo>
                  <a:lnTo>
                    <a:pt x="254032" y="441198"/>
                  </a:lnTo>
                  <a:lnTo>
                    <a:pt x="257270" y="444532"/>
                  </a:lnTo>
                  <a:lnTo>
                    <a:pt x="259175" y="445484"/>
                  </a:lnTo>
                  <a:lnTo>
                    <a:pt x="259652" y="444437"/>
                  </a:lnTo>
                  <a:lnTo>
                    <a:pt x="259080" y="442817"/>
                  </a:lnTo>
                  <a:lnTo>
                    <a:pt x="258033" y="442055"/>
                  </a:lnTo>
                  <a:lnTo>
                    <a:pt x="258318" y="441484"/>
                  </a:lnTo>
                  <a:lnTo>
                    <a:pt x="258318" y="441007"/>
                  </a:lnTo>
                  <a:lnTo>
                    <a:pt x="258033" y="440436"/>
                  </a:lnTo>
                  <a:lnTo>
                    <a:pt x="257651" y="439864"/>
                  </a:lnTo>
                  <a:lnTo>
                    <a:pt x="256508" y="440627"/>
                  </a:lnTo>
                  <a:lnTo>
                    <a:pt x="256223" y="440627"/>
                  </a:lnTo>
                  <a:lnTo>
                    <a:pt x="256508" y="440055"/>
                  </a:lnTo>
                  <a:lnTo>
                    <a:pt x="256508" y="439579"/>
                  </a:lnTo>
                  <a:lnTo>
                    <a:pt x="256318" y="439198"/>
                  </a:lnTo>
                  <a:lnTo>
                    <a:pt x="255842" y="438912"/>
                  </a:lnTo>
                  <a:lnTo>
                    <a:pt x="256127" y="438817"/>
                  </a:lnTo>
                  <a:lnTo>
                    <a:pt x="256985" y="438531"/>
                  </a:lnTo>
                  <a:lnTo>
                    <a:pt x="257270" y="439198"/>
                  </a:lnTo>
                  <a:lnTo>
                    <a:pt x="258033" y="439293"/>
                  </a:lnTo>
                  <a:lnTo>
                    <a:pt x="258890" y="439007"/>
                  </a:lnTo>
                  <a:lnTo>
                    <a:pt x="259461" y="438531"/>
                  </a:lnTo>
                  <a:lnTo>
                    <a:pt x="259175" y="439103"/>
                  </a:lnTo>
                  <a:lnTo>
                    <a:pt x="259175" y="439769"/>
                  </a:lnTo>
                  <a:lnTo>
                    <a:pt x="259271" y="440436"/>
                  </a:lnTo>
                  <a:lnTo>
                    <a:pt x="259461" y="441103"/>
                  </a:lnTo>
                  <a:lnTo>
                    <a:pt x="259842" y="441103"/>
                  </a:lnTo>
                  <a:lnTo>
                    <a:pt x="260604" y="439674"/>
                  </a:lnTo>
                  <a:lnTo>
                    <a:pt x="260985" y="439293"/>
                  </a:lnTo>
                  <a:lnTo>
                    <a:pt x="261271" y="439293"/>
                  </a:lnTo>
                  <a:lnTo>
                    <a:pt x="260604" y="440436"/>
                  </a:lnTo>
                  <a:lnTo>
                    <a:pt x="260318" y="441579"/>
                  </a:lnTo>
                  <a:lnTo>
                    <a:pt x="260223" y="443960"/>
                  </a:lnTo>
                  <a:lnTo>
                    <a:pt x="260700" y="445198"/>
                  </a:lnTo>
                  <a:lnTo>
                    <a:pt x="261652" y="445294"/>
                  </a:lnTo>
                  <a:lnTo>
                    <a:pt x="262700" y="444627"/>
                  </a:lnTo>
                  <a:lnTo>
                    <a:pt x="263462" y="443770"/>
                  </a:lnTo>
                  <a:lnTo>
                    <a:pt x="263366" y="443389"/>
                  </a:lnTo>
                  <a:lnTo>
                    <a:pt x="263176" y="443103"/>
                  </a:lnTo>
                  <a:lnTo>
                    <a:pt x="262890" y="442817"/>
                  </a:lnTo>
                  <a:lnTo>
                    <a:pt x="262509" y="442627"/>
                  </a:lnTo>
                  <a:lnTo>
                    <a:pt x="263176" y="442055"/>
                  </a:lnTo>
                  <a:lnTo>
                    <a:pt x="263938" y="442531"/>
                  </a:lnTo>
                  <a:lnTo>
                    <a:pt x="264319" y="443579"/>
                  </a:lnTo>
                  <a:lnTo>
                    <a:pt x="263938" y="444818"/>
                  </a:lnTo>
                  <a:lnTo>
                    <a:pt x="263081" y="445675"/>
                  </a:lnTo>
                  <a:lnTo>
                    <a:pt x="261938" y="446532"/>
                  </a:lnTo>
                  <a:lnTo>
                    <a:pt x="260604" y="447008"/>
                  </a:lnTo>
                  <a:lnTo>
                    <a:pt x="259175" y="446627"/>
                  </a:lnTo>
                  <a:lnTo>
                    <a:pt x="259271" y="447580"/>
                  </a:lnTo>
                  <a:lnTo>
                    <a:pt x="260223" y="449199"/>
                  </a:lnTo>
                  <a:lnTo>
                    <a:pt x="260604" y="450247"/>
                  </a:lnTo>
                  <a:lnTo>
                    <a:pt x="260509" y="450532"/>
                  </a:lnTo>
                  <a:lnTo>
                    <a:pt x="260414" y="450913"/>
                  </a:lnTo>
                  <a:lnTo>
                    <a:pt x="260414" y="451295"/>
                  </a:lnTo>
                  <a:lnTo>
                    <a:pt x="260604" y="451771"/>
                  </a:lnTo>
                  <a:lnTo>
                    <a:pt x="260890" y="451961"/>
                  </a:lnTo>
                  <a:lnTo>
                    <a:pt x="262033" y="452438"/>
                  </a:lnTo>
                  <a:lnTo>
                    <a:pt x="262319" y="452438"/>
                  </a:lnTo>
                  <a:lnTo>
                    <a:pt x="262890" y="451485"/>
                  </a:lnTo>
                  <a:lnTo>
                    <a:pt x="263652" y="451580"/>
                  </a:lnTo>
                  <a:lnTo>
                    <a:pt x="264509" y="452056"/>
                  </a:lnTo>
                  <a:lnTo>
                    <a:pt x="270129" y="454057"/>
                  </a:lnTo>
                  <a:lnTo>
                    <a:pt x="271748" y="454914"/>
                  </a:lnTo>
                  <a:lnTo>
                    <a:pt x="273272" y="455962"/>
                  </a:lnTo>
                  <a:lnTo>
                    <a:pt x="274225" y="457200"/>
                  </a:lnTo>
                  <a:lnTo>
                    <a:pt x="274225" y="457676"/>
                  </a:lnTo>
                  <a:lnTo>
                    <a:pt x="274225" y="458819"/>
                  </a:lnTo>
                  <a:lnTo>
                    <a:pt x="274415" y="459010"/>
                  </a:lnTo>
                  <a:lnTo>
                    <a:pt x="274892" y="459200"/>
                  </a:lnTo>
                  <a:lnTo>
                    <a:pt x="275463" y="459486"/>
                  </a:lnTo>
                  <a:lnTo>
                    <a:pt x="275939" y="459486"/>
                  </a:lnTo>
                  <a:lnTo>
                    <a:pt x="276130" y="458914"/>
                  </a:lnTo>
                  <a:lnTo>
                    <a:pt x="276035" y="458534"/>
                  </a:lnTo>
                  <a:lnTo>
                    <a:pt x="275368" y="457295"/>
                  </a:lnTo>
                  <a:lnTo>
                    <a:pt x="274606" y="452342"/>
                  </a:lnTo>
                  <a:lnTo>
                    <a:pt x="274892" y="451390"/>
                  </a:lnTo>
                  <a:lnTo>
                    <a:pt x="275558" y="451009"/>
                  </a:lnTo>
                  <a:lnTo>
                    <a:pt x="276320" y="450818"/>
                  </a:lnTo>
                  <a:lnTo>
                    <a:pt x="277178" y="450342"/>
                  </a:lnTo>
                  <a:lnTo>
                    <a:pt x="277178" y="450723"/>
                  </a:lnTo>
                  <a:lnTo>
                    <a:pt x="277083" y="451295"/>
                  </a:lnTo>
                  <a:lnTo>
                    <a:pt x="278987" y="452819"/>
                  </a:lnTo>
                  <a:lnTo>
                    <a:pt x="279654" y="453676"/>
                  </a:lnTo>
                  <a:lnTo>
                    <a:pt x="278416" y="453580"/>
                  </a:lnTo>
                  <a:lnTo>
                    <a:pt x="278511" y="454057"/>
                  </a:lnTo>
                  <a:lnTo>
                    <a:pt x="284702" y="460057"/>
                  </a:lnTo>
                  <a:lnTo>
                    <a:pt x="285655" y="461581"/>
                  </a:lnTo>
                  <a:lnTo>
                    <a:pt x="286226" y="463963"/>
                  </a:lnTo>
                  <a:lnTo>
                    <a:pt x="286226" y="467392"/>
                  </a:lnTo>
                  <a:lnTo>
                    <a:pt x="286608" y="467963"/>
                  </a:lnTo>
                  <a:lnTo>
                    <a:pt x="288798" y="469773"/>
                  </a:lnTo>
                  <a:lnTo>
                    <a:pt x="292418" y="474536"/>
                  </a:lnTo>
                  <a:lnTo>
                    <a:pt x="293084" y="476060"/>
                  </a:lnTo>
                  <a:lnTo>
                    <a:pt x="293180" y="477298"/>
                  </a:lnTo>
                  <a:lnTo>
                    <a:pt x="293084" y="480060"/>
                  </a:lnTo>
                  <a:lnTo>
                    <a:pt x="293465" y="481108"/>
                  </a:lnTo>
                  <a:lnTo>
                    <a:pt x="293465" y="481108"/>
                  </a:lnTo>
                  <a:lnTo>
                    <a:pt x="294227" y="479870"/>
                  </a:lnTo>
                  <a:lnTo>
                    <a:pt x="294037" y="476821"/>
                  </a:lnTo>
                  <a:lnTo>
                    <a:pt x="293465" y="474726"/>
                  </a:lnTo>
                  <a:lnTo>
                    <a:pt x="291941" y="472440"/>
                  </a:lnTo>
                  <a:lnTo>
                    <a:pt x="289751" y="469297"/>
                  </a:lnTo>
                  <a:lnTo>
                    <a:pt x="287369" y="464630"/>
                  </a:lnTo>
                  <a:lnTo>
                    <a:pt x="286893" y="461963"/>
                  </a:lnTo>
                  <a:lnTo>
                    <a:pt x="286036" y="460153"/>
                  </a:lnTo>
                  <a:lnTo>
                    <a:pt x="285750" y="459772"/>
                  </a:lnTo>
                  <a:lnTo>
                    <a:pt x="284988" y="458914"/>
                  </a:lnTo>
                  <a:lnTo>
                    <a:pt x="282321" y="454723"/>
                  </a:lnTo>
                  <a:lnTo>
                    <a:pt x="281940" y="452628"/>
                  </a:lnTo>
                  <a:lnTo>
                    <a:pt x="283178" y="443865"/>
                  </a:lnTo>
                  <a:lnTo>
                    <a:pt x="283464" y="442817"/>
                  </a:lnTo>
                  <a:lnTo>
                    <a:pt x="284036" y="441770"/>
                  </a:lnTo>
                  <a:lnTo>
                    <a:pt x="285369" y="440627"/>
                  </a:lnTo>
                  <a:lnTo>
                    <a:pt x="285845" y="439864"/>
                  </a:lnTo>
                  <a:lnTo>
                    <a:pt x="285750" y="439388"/>
                  </a:lnTo>
                  <a:lnTo>
                    <a:pt x="285655" y="438817"/>
                  </a:lnTo>
                  <a:lnTo>
                    <a:pt x="285083" y="438150"/>
                  </a:lnTo>
                  <a:lnTo>
                    <a:pt x="283369" y="437293"/>
                  </a:lnTo>
                  <a:lnTo>
                    <a:pt x="282607" y="436531"/>
                  </a:lnTo>
                  <a:lnTo>
                    <a:pt x="282512" y="436150"/>
                  </a:lnTo>
                  <a:lnTo>
                    <a:pt x="282416" y="435293"/>
                  </a:lnTo>
                  <a:lnTo>
                    <a:pt x="282226" y="434816"/>
                  </a:lnTo>
                  <a:lnTo>
                    <a:pt x="281845" y="434435"/>
                  </a:lnTo>
                  <a:lnTo>
                    <a:pt x="280511" y="433673"/>
                  </a:lnTo>
                  <a:lnTo>
                    <a:pt x="276511" y="429578"/>
                  </a:lnTo>
                  <a:lnTo>
                    <a:pt x="274892" y="428435"/>
                  </a:lnTo>
                  <a:lnTo>
                    <a:pt x="271939" y="427482"/>
                  </a:lnTo>
                  <a:lnTo>
                    <a:pt x="271653" y="427196"/>
                  </a:lnTo>
                  <a:lnTo>
                    <a:pt x="271177" y="426815"/>
                  </a:lnTo>
                  <a:lnTo>
                    <a:pt x="270796" y="425958"/>
                  </a:lnTo>
                  <a:lnTo>
                    <a:pt x="270701" y="424815"/>
                  </a:lnTo>
                  <a:lnTo>
                    <a:pt x="270796" y="423672"/>
                  </a:lnTo>
                  <a:lnTo>
                    <a:pt x="271082" y="422815"/>
                  </a:lnTo>
                  <a:lnTo>
                    <a:pt x="271748" y="422243"/>
                  </a:lnTo>
                  <a:lnTo>
                    <a:pt x="271748" y="422243"/>
                  </a:lnTo>
                  <a:lnTo>
                    <a:pt x="272320" y="420529"/>
                  </a:lnTo>
                  <a:lnTo>
                    <a:pt x="272415" y="420053"/>
                  </a:lnTo>
                  <a:lnTo>
                    <a:pt x="272320" y="419386"/>
                  </a:lnTo>
                  <a:lnTo>
                    <a:pt x="272129" y="419005"/>
                  </a:lnTo>
                  <a:lnTo>
                    <a:pt x="271844" y="418719"/>
                  </a:lnTo>
                  <a:lnTo>
                    <a:pt x="271558" y="418147"/>
                  </a:lnTo>
                  <a:lnTo>
                    <a:pt x="271177" y="417005"/>
                  </a:lnTo>
                  <a:lnTo>
                    <a:pt x="270986" y="414909"/>
                  </a:lnTo>
                  <a:lnTo>
                    <a:pt x="270701" y="413671"/>
                  </a:lnTo>
                  <a:lnTo>
                    <a:pt x="270415" y="413099"/>
                  </a:lnTo>
                  <a:lnTo>
                    <a:pt x="270225" y="412528"/>
                  </a:lnTo>
                  <a:lnTo>
                    <a:pt x="270320" y="411956"/>
                  </a:lnTo>
                  <a:lnTo>
                    <a:pt x="270891" y="411289"/>
                  </a:lnTo>
                  <a:lnTo>
                    <a:pt x="270986" y="411099"/>
                  </a:lnTo>
                  <a:lnTo>
                    <a:pt x="270891" y="410909"/>
                  </a:lnTo>
                  <a:lnTo>
                    <a:pt x="270415" y="410528"/>
                  </a:lnTo>
                  <a:lnTo>
                    <a:pt x="270320" y="410337"/>
                  </a:lnTo>
                  <a:lnTo>
                    <a:pt x="270415" y="410146"/>
                  </a:lnTo>
                  <a:lnTo>
                    <a:pt x="270701" y="409956"/>
                  </a:lnTo>
                  <a:lnTo>
                    <a:pt x="271082" y="409765"/>
                  </a:lnTo>
                  <a:lnTo>
                    <a:pt x="271367" y="409575"/>
                  </a:lnTo>
                  <a:lnTo>
                    <a:pt x="271558" y="409289"/>
                  </a:lnTo>
                  <a:lnTo>
                    <a:pt x="271558" y="409004"/>
                  </a:lnTo>
                  <a:lnTo>
                    <a:pt x="271558" y="409004"/>
                  </a:lnTo>
                  <a:lnTo>
                    <a:pt x="270701" y="408432"/>
                  </a:lnTo>
                  <a:lnTo>
                    <a:pt x="270225" y="407765"/>
                  </a:lnTo>
                  <a:lnTo>
                    <a:pt x="269367" y="406051"/>
                  </a:lnTo>
                  <a:lnTo>
                    <a:pt x="266986" y="403288"/>
                  </a:lnTo>
                  <a:lnTo>
                    <a:pt x="265938" y="401479"/>
                  </a:lnTo>
                  <a:lnTo>
                    <a:pt x="263176" y="394145"/>
                  </a:lnTo>
                  <a:lnTo>
                    <a:pt x="263081" y="394049"/>
                  </a:lnTo>
                  <a:lnTo>
                    <a:pt x="262985" y="390239"/>
                  </a:lnTo>
                  <a:lnTo>
                    <a:pt x="263366" y="387001"/>
                  </a:lnTo>
                  <a:lnTo>
                    <a:pt x="263176" y="382905"/>
                  </a:lnTo>
                  <a:lnTo>
                    <a:pt x="263176" y="382714"/>
                  </a:lnTo>
                  <a:lnTo>
                    <a:pt x="263176" y="382048"/>
                  </a:lnTo>
                  <a:lnTo>
                    <a:pt x="263176" y="381667"/>
                  </a:lnTo>
                  <a:lnTo>
                    <a:pt x="262985" y="381190"/>
                  </a:lnTo>
                  <a:lnTo>
                    <a:pt x="262414" y="380238"/>
                  </a:lnTo>
                  <a:lnTo>
                    <a:pt x="262319" y="379667"/>
                  </a:lnTo>
                  <a:lnTo>
                    <a:pt x="263271" y="378428"/>
                  </a:lnTo>
                  <a:lnTo>
                    <a:pt x="265367" y="378238"/>
                  </a:lnTo>
                  <a:lnTo>
                    <a:pt x="269653" y="378619"/>
                  </a:lnTo>
                  <a:lnTo>
                    <a:pt x="272891" y="378333"/>
                  </a:lnTo>
                  <a:lnTo>
                    <a:pt x="273939" y="377952"/>
                  </a:lnTo>
                  <a:lnTo>
                    <a:pt x="276416" y="376523"/>
                  </a:lnTo>
                  <a:lnTo>
                    <a:pt x="277368" y="376238"/>
                  </a:lnTo>
                  <a:lnTo>
                    <a:pt x="275463" y="374999"/>
                  </a:lnTo>
                  <a:lnTo>
                    <a:pt x="274320" y="373856"/>
                  </a:lnTo>
                  <a:lnTo>
                    <a:pt x="274415" y="372713"/>
                  </a:lnTo>
                  <a:lnTo>
                    <a:pt x="276130" y="371380"/>
                  </a:lnTo>
                  <a:lnTo>
                    <a:pt x="281464" y="368808"/>
                  </a:lnTo>
                  <a:lnTo>
                    <a:pt x="282702" y="367760"/>
                  </a:lnTo>
                  <a:lnTo>
                    <a:pt x="282893" y="367284"/>
                  </a:lnTo>
                  <a:lnTo>
                    <a:pt x="282988" y="366141"/>
                  </a:lnTo>
                  <a:lnTo>
                    <a:pt x="283083" y="365570"/>
                  </a:lnTo>
                  <a:lnTo>
                    <a:pt x="283369" y="365093"/>
                  </a:lnTo>
                  <a:lnTo>
                    <a:pt x="284321" y="363950"/>
                  </a:lnTo>
                  <a:lnTo>
                    <a:pt x="284702" y="362998"/>
                  </a:lnTo>
                  <a:lnTo>
                    <a:pt x="285655" y="360045"/>
                  </a:lnTo>
                  <a:lnTo>
                    <a:pt x="286608" y="358330"/>
                  </a:lnTo>
                  <a:lnTo>
                    <a:pt x="287941" y="356997"/>
                  </a:lnTo>
                  <a:lnTo>
                    <a:pt x="290989" y="354616"/>
                  </a:lnTo>
                  <a:lnTo>
                    <a:pt x="291751" y="353759"/>
                  </a:lnTo>
                  <a:lnTo>
                    <a:pt x="291941" y="353092"/>
                  </a:lnTo>
                  <a:lnTo>
                    <a:pt x="291941" y="352330"/>
                  </a:lnTo>
                  <a:lnTo>
                    <a:pt x="292132" y="351092"/>
                  </a:lnTo>
                  <a:lnTo>
                    <a:pt x="292513" y="350234"/>
                  </a:lnTo>
                  <a:lnTo>
                    <a:pt x="293656" y="348710"/>
                  </a:lnTo>
                  <a:lnTo>
                    <a:pt x="294037" y="347853"/>
                  </a:lnTo>
                  <a:lnTo>
                    <a:pt x="294132" y="346805"/>
                  </a:lnTo>
                  <a:lnTo>
                    <a:pt x="294132" y="346138"/>
                  </a:lnTo>
                  <a:lnTo>
                    <a:pt x="294132" y="345853"/>
                  </a:lnTo>
                  <a:lnTo>
                    <a:pt x="294418" y="344996"/>
                  </a:lnTo>
                  <a:lnTo>
                    <a:pt x="295275" y="344138"/>
                  </a:lnTo>
                  <a:lnTo>
                    <a:pt x="296133" y="343757"/>
                  </a:lnTo>
                  <a:lnTo>
                    <a:pt x="298037" y="343186"/>
                  </a:lnTo>
                  <a:lnTo>
                    <a:pt x="298895" y="342614"/>
                  </a:lnTo>
                  <a:lnTo>
                    <a:pt x="299561" y="342043"/>
                  </a:lnTo>
                  <a:lnTo>
                    <a:pt x="303181" y="338995"/>
                  </a:lnTo>
                  <a:lnTo>
                    <a:pt x="304895" y="338042"/>
                  </a:lnTo>
                  <a:lnTo>
                    <a:pt x="305943" y="337661"/>
                  </a:lnTo>
                  <a:lnTo>
                    <a:pt x="309086" y="337185"/>
                  </a:lnTo>
                  <a:lnTo>
                    <a:pt x="311468" y="336423"/>
                  </a:lnTo>
                  <a:lnTo>
                    <a:pt x="313087" y="335947"/>
                  </a:lnTo>
                  <a:lnTo>
                    <a:pt x="316706" y="335947"/>
                  </a:lnTo>
                  <a:lnTo>
                    <a:pt x="317850" y="335852"/>
                  </a:lnTo>
                  <a:lnTo>
                    <a:pt x="318802" y="335471"/>
                  </a:lnTo>
                  <a:lnTo>
                    <a:pt x="320231" y="334423"/>
                  </a:lnTo>
                  <a:lnTo>
                    <a:pt x="320993" y="334232"/>
                  </a:lnTo>
                  <a:lnTo>
                    <a:pt x="321183" y="334328"/>
                  </a:lnTo>
                  <a:lnTo>
                    <a:pt x="321469" y="334613"/>
                  </a:lnTo>
                  <a:lnTo>
                    <a:pt x="321850" y="334899"/>
                  </a:lnTo>
                  <a:lnTo>
                    <a:pt x="322421" y="334994"/>
                  </a:lnTo>
                  <a:lnTo>
                    <a:pt x="322802" y="334804"/>
                  </a:lnTo>
                  <a:lnTo>
                    <a:pt x="324803" y="333470"/>
                  </a:lnTo>
                  <a:lnTo>
                    <a:pt x="326803" y="332422"/>
                  </a:lnTo>
                  <a:lnTo>
                    <a:pt x="327660" y="332232"/>
                  </a:lnTo>
                  <a:lnTo>
                    <a:pt x="328613" y="332518"/>
                  </a:lnTo>
                  <a:lnTo>
                    <a:pt x="329279" y="332994"/>
                  </a:lnTo>
                  <a:lnTo>
                    <a:pt x="330041" y="333185"/>
                  </a:lnTo>
                  <a:lnTo>
                    <a:pt x="331089" y="332613"/>
                  </a:lnTo>
                  <a:lnTo>
                    <a:pt x="331375" y="332232"/>
                  </a:lnTo>
                  <a:lnTo>
                    <a:pt x="331470" y="331756"/>
                  </a:lnTo>
                  <a:lnTo>
                    <a:pt x="331661" y="331375"/>
                  </a:lnTo>
                  <a:lnTo>
                    <a:pt x="332137" y="331089"/>
                  </a:lnTo>
                  <a:lnTo>
                    <a:pt x="332708" y="331089"/>
                  </a:lnTo>
                  <a:lnTo>
                    <a:pt x="333185" y="331280"/>
                  </a:lnTo>
                  <a:lnTo>
                    <a:pt x="333661" y="331565"/>
                  </a:lnTo>
                  <a:lnTo>
                    <a:pt x="333946" y="331946"/>
                  </a:lnTo>
                  <a:lnTo>
                    <a:pt x="334042" y="332518"/>
                  </a:lnTo>
                  <a:lnTo>
                    <a:pt x="333946" y="333756"/>
                  </a:lnTo>
                  <a:lnTo>
                    <a:pt x="334137" y="334232"/>
                  </a:lnTo>
                  <a:lnTo>
                    <a:pt x="334518" y="334423"/>
                  </a:lnTo>
                  <a:lnTo>
                    <a:pt x="336328" y="334518"/>
                  </a:lnTo>
                  <a:lnTo>
                    <a:pt x="339376" y="335280"/>
                  </a:lnTo>
                  <a:lnTo>
                    <a:pt x="340424" y="335375"/>
                  </a:lnTo>
                  <a:lnTo>
                    <a:pt x="341090" y="335280"/>
                  </a:lnTo>
                  <a:lnTo>
                    <a:pt x="341471" y="335185"/>
                  </a:lnTo>
                  <a:lnTo>
                    <a:pt x="341948" y="335185"/>
                  </a:lnTo>
                  <a:lnTo>
                    <a:pt x="342710" y="335471"/>
                  </a:lnTo>
                  <a:lnTo>
                    <a:pt x="343281" y="335852"/>
                  </a:lnTo>
                  <a:lnTo>
                    <a:pt x="343758" y="336232"/>
                  </a:lnTo>
                  <a:lnTo>
                    <a:pt x="344329" y="336613"/>
                  </a:lnTo>
                  <a:lnTo>
                    <a:pt x="345091" y="336804"/>
                  </a:lnTo>
                  <a:lnTo>
                    <a:pt x="346043" y="336709"/>
                  </a:lnTo>
                  <a:lnTo>
                    <a:pt x="346329" y="336423"/>
                  </a:lnTo>
                  <a:lnTo>
                    <a:pt x="346425" y="336042"/>
                  </a:lnTo>
                  <a:lnTo>
                    <a:pt x="346901" y="335566"/>
                  </a:lnTo>
                  <a:lnTo>
                    <a:pt x="349758" y="335471"/>
                  </a:lnTo>
                  <a:lnTo>
                    <a:pt x="351187" y="336709"/>
                  </a:lnTo>
                  <a:lnTo>
                    <a:pt x="352996" y="336328"/>
                  </a:lnTo>
                  <a:lnTo>
                    <a:pt x="353473" y="336137"/>
                  </a:lnTo>
                  <a:lnTo>
                    <a:pt x="353473" y="336137"/>
                  </a:lnTo>
                  <a:lnTo>
                    <a:pt x="354997" y="335375"/>
                  </a:lnTo>
                  <a:lnTo>
                    <a:pt x="356902" y="334804"/>
                  </a:lnTo>
                  <a:lnTo>
                    <a:pt x="357188" y="334994"/>
                  </a:lnTo>
                  <a:lnTo>
                    <a:pt x="357473" y="335280"/>
                  </a:lnTo>
                  <a:lnTo>
                    <a:pt x="357854" y="335566"/>
                  </a:lnTo>
                  <a:lnTo>
                    <a:pt x="358521" y="335566"/>
                  </a:lnTo>
                  <a:lnTo>
                    <a:pt x="358902" y="335375"/>
                  </a:lnTo>
                  <a:lnTo>
                    <a:pt x="360236" y="333946"/>
                  </a:lnTo>
                  <a:lnTo>
                    <a:pt x="360331" y="333661"/>
                  </a:lnTo>
                  <a:lnTo>
                    <a:pt x="360426" y="333470"/>
                  </a:lnTo>
                  <a:lnTo>
                    <a:pt x="360902" y="333470"/>
                  </a:lnTo>
                  <a:lnTo>
                    <a:pt x="360712" y="333661"/>
                  </a:lnTo>
                  <a:lnTo>
                    <a:pt x="360712" y="334137"/>
                  </a:lnTo>
                  <a:lnTo>
                    <a:pt x="360998" y="334613"/>
                  </a:lnTo>
                  <a:lnTo>
                    <a:pt x="361664" y="334804"/>
                  </a:lnTo>
                  <a:lnTo>
                    <a:pt x="362617" y="334518"/>
                  </a:lnTo>
                  <a:lnTo>
                    <a:pt x="363284" y="333946"/>
                  </a:lnTo>
                  <a:lnTo>
                    <a:pt x="364046" y="333565"/>
                  </a:lnTo>
                  <a:lnTo>
                    <a:pt x="365284" y="333661"/>
                  </a:lnTo>
                  <a:lnTo>
                    <a:pt x="368141" y="334804"/>
                  </a:lnTo>
                  <a:lnTo>
                    <a:pt x="374142" y="335661"/>
                  </a:lnTo>
                  <a:lnTo>
                    <a:pt x="374523" y="335852"/>
                  </a:lnTo>
                  <a:lnTo>
                    <a:pt x="374904" y="335947"/>
                  </a:lnTo>
                  <a:lnTo>
                    <a:pt x="375190" y="335947"/>
                  </a:lnTo>
                  <a:lnTo>
                    <a:pt x="375380" y="335947"/>
                  </a:lnTo>
                  <a:lnTo>
                    <a:pt x="375666" y="335756"/>
                  </a:lnTo>
                  <a:lnTo>
                    <a:pt x="376047" y="335471"/>
                  </a:lnTo>
                  <a:lnTo>
                    <a:pt x="376428" y="335185"/>
                  </a:lnTo>
                  <a:lnTo>
                    <a:pt x="377000" y="334994"/>
                  </a:lnTo>
                  <a:lnTo>
                    <a:pt x="377952" y="335185"/>
                  </a:lnTo>
                  <a:lnTo>
                    <a:pt x="378809" y="335566"/>
                  </a:lnTo>
                  <a:lnTo>
                    <a:pt x="379667" y="335756"/>
                  </a:lnTo>
                  <a:lnTo>
                    <a:pt x="380714" y="335280"/>
                  </a:lnTo>
                  <a:lnTo>
                    <a:pt x="381286" y="334613"/>
                  </a:lnTo>
                  <a:lnTo>
                    <a:pt x="381762" y="333756"/>
                  </a:lnTo>
                  <a:lnTo>
                    <a:pt x="382334" y="332994"/>
                  </a:lnTo>
                  <a:lnTo>
                    <a:pt x="383191" y="332518"/>
                  </a:lnTo>
                  <a:lnTo>
                    <a:pt x="384048" y="332518"/>
                  </a:lnTo>
                  <a:lnTo>
                    <a:pt x="385382" y="333089"/>
                  </a:lnTo>
                  <a:lnTo>
                    <a:pt x="386239" y="333089"/>
                  </a:lnTo>
                  <a:lnTo>
                    <a:pt x="386620" y="332804"/>
                  </a:lnTo>
                  <a:lnTo>
                    <a:pt x="387096" y="331946"/>
                  </a:lnTo>
                  <a:lnTo>
                    <a:pt x="387572" y="331756"/>
                  </a:lnTo>
                  <a:lnTo>
                    <a:pt x="387953" y="331946"/>
                  </a:lnTo>
                  <a:lnTo>
                    <a:pt x="388239" y="332899"/>
                  </a:lnTo>
                  <a:lnTo>
                    <a:pt x="388620" y="333185"/>
                  </a:lnTo>
                  <a:lnTo>
                    <a:pt x="389382" y="332994"/>
                  </a:lnTo>
                  <a:lnTo>
                    <a:pt x="391001" y="331756"/>
                  </a:lnTo>
                  <a:lnTo>
                    <a:pt x="391763" y="331375"/>
                  </a:lnTo>
                  <a:lnTo>
                    <a:pt x="392621" y="331470"/>
                  </a:lnTo>
                  <a:lnTo>
                    <a:pt x="393383" y="331946"/>
                  </a:lnTo>
                  <a:lnTo>
                    <a:pt x="394050" y="332518"/>
                  </a:lnTo>
                  <a:lnTo>
                    <a:pt x="394907" y="332994"/>
                  </a:lnTo>
                  <a:lnTo>
                    <a:pt x="395288" y="332994"/>
                  </a:lnTo>
                  <a:lnTo>
                    <a:pt x="396240" y="332804"/>
                  </a:lnTo>
                  <a:lnTo>
                    <a:pt x="396716" y="332804"/>
                  </a:lnTo>
                  <a:lnTo>
                    <a:pt x="397097" y="332994"/>
                  </a:lnTo>
                  <a:lnTo>
                    <a:pt x="397955" y="333565"/>
                  </a:lnTo>
                  <a:lnTo>
                    <a:pt x="398336" y="333756"/>
                  </a:lnTo>
                  <a:lnTo>
                    <a:pt x="399288" y="333946"/>
                  </a:lnTo>
                  <a:lnTo>
                    <a:pt x="401384" y="334328"/>
                  </a:lnTo>
                  <a:lnTo>
                    <a:pt x="402336" y="334613"/>
                  </a:lnTo>
                  <a:lnTo>
                    <a:pt x="402622" y="335280"/>
                  </a:lnTo>
                  <a:lnTo>
                    <a:pt x="402622" y="336042"/>
                  </a:lnTo>
                  <a:lnTo>
                    <a:pt x="402336" y="338519"/>
                  </a:lnTo>
                  <a:lnTo>
                    <a:pt x="402431" y="338995"/>
                  </a:lnTo>
                  <a:lnTo>
                    <a:pt x="404146" y="342138"/>
                  </a:lnTo>
                  <a:lnTo>
                    <a:pt x="405098" y="343186"/>
                  </a:lnTo>
                  <a:lnTo>
                    <a:pt x="406241" y="343757"/>
                  </a:lnTo>
                  <a:lnTo>
                    <a:pt x="409099" y="342900"/>
                  </a:lnTo>
                  <a:lnTo>
                    <a:pt x="410718" y="340233"/>
                  </a:lnTo>
                  <a:lnTo>
                    <a:pt x="411956" y="337566"/>
                  </a:lnTo>
                  <a:lnTo>
                    <a:pt x="413480" y="336709"/>
                  </a:lnTo>
                  <a:lnTo>
                    <a:pt x="414242" y="336709"/>
                  </a:lnTo>
                  <a:lnTo>
                    <a:pt x="417005" y="336042"/>
                  </a:lnTo>
                  <a:lnTo>
                    <a:pt x="417957" y="335661"/>
                  </a:lnTo>
                  <a:lnTo>
                    <a:pt x="418338" y="335280"/>
                  </a:lnTo>
                  <a:lnTo>
                    <a:pt x="419005" y="334137"/>
                  </a:lnTo>
                  <a:lnTo>
                    <a:pt x="419386" y="333851"/>
                  </a:lnTo>
                  <a:lnTo>
                    <a:pt x="419862" y="333851"/>
                  </a:lnTo>
                  <a:lnTo>
                    <a:pt x="420815" y="334518"/>
                  </a:lnTo>
                  <a:lnTo>
                    <a:pt x="421481" y="334518"/>
                  </a:lnTo>
                  <a:lnTo>
                    <a:pt x="421767" y="334232"/>
                  </a:lnTo>
                  <a:lnTo>
                    <a:pt x="422720" y="333280"/>
                  </a:lnTo>
                  <a:lnTo>
                    <a:pt x="423101" y="332899"/>
                  </a:lnTo>
                  <a:lnTo>
                    <a:pt x="423672" y="332708"/>
                  </a:lnTo>
                  <a:lnTo>
                    <a:pt x="425101" y="332422"/>
                  </a:lnTo>
                  <a:lnTo>
                    <a:pt x="425672" y="332137"/>
                  </a:lnTo>
                  <a:lnTo>
                    <a:pt x="425863" y="331756"/>
                  </a:lnTo>
                  <a:lnTo>
                    <a:pt x="426339" y="330518"/>
                  </a:lnTo>
                  <a:lnTo>
                    <a:pt x="426625" y="329946"/>
                  </a:lnTo>
                  <a:lnTo>
                    <a:pt x="427006" y="329565"/>
                  </a:lnTo>
                  <a:lnTo>
                    <a:pt x="428244" y="328422"/>
                  </a:lnTo>
                  <a:lnTo>
                    <a:pt x="429959" y="326231"/>
                  </a:lnTo>
                  <a:lnTo>
                    <a:pt x="430625" y="324803"/>
                  </a:lnTo>
                  <a:lnTo>
                    <a:pt x="430721" y="323183"/>
                  </a:lnTo>
                  <a:lnTo>
                    <a:pt x="429959" y="319564"/>
                  </a:lnTo>
                  <a:lnTo>
                    <a:pt x="430054" y="317945"/>
                  </a:lnTo>
                  <a:lnTo>
                    <a:pt x="430435" y="315468"/>
                  </a:lnTo>
                  <a:lnTo>
                    <a:pt x="430244" y="314992"/>
                  </a:lnTo>
                  <a:lnTo>
                    <a:pt x="429673" y="314039"/>
                  </a:lnTo>
                  <a:lnTo>
                    <a:pt x="429578" y="312801"/>
                  </a:lnTo>
                  <a:lnTo>
                    <a:pt x="429863" y="311563"/>
                  </a:lnTo>
                  <a:lnTo>
                    <a:pt x="430244" y="310610"/>
                  </a:lnTo>
                  <a:lnTo>
                    <a:pt x="430530" y="310420"/>
                  </a:lnTo>
                  <a:lnTo>
                    <a:pt x="431292" y="310229"/>
                  </a:lnTo>
                  <a:lnTo>
                    <a:pt x="431483" y="310039"/>
                  </a:lnTo>
                  <a:lnTo>
                    <a:pt x="431483" y="309753"/>
                  </a:lnTo>
                  <a:lnTo>
                    <a:pt x="431102" y="308991"/>
                  </a:lnTo>
                  <a:lnTo>
                    <a:pt x="431006" y="308134"/>
                  </a:lnTo>
                  <a:lnTo>
                    <a:pt x="431102" y="307848"/>
                  </a:lnTo>
                  <a:lnTo>
                    <a:pt x="431292" y="307753"/>
                  </a:lnTo>
                  <a:lnTo>
                    <a:pt x="432150" y="307753"/>
                  </a:lnTo>
                  <a:lnTo>
                    <a:pt x="432435" y="307657"/>
                  </a:lnTo>
                  <a:lnTo>
                    <a:pt x="432816" y="306419"/>
                  </a:lnTo>
                  <a:lnTo>
                    <a:pt x="431959" y="304705"/>
                  </a:lnTo>
                  <a:lnTo>
                    <a:pt x="432435" y="303657"/>
                  </a:lnTo>
                  <a:lnTo>
                    <a:pt x="434531" y="302323"/>
                  </a:lnTo>
                  <a:lnTo>
                    <a:pt x="435007" y="301562"/>
                  </a:lnTo>
                  <a:lnTo>
                    <a:pt x="433578" y="301276"/>
                  </a:lnTo>
                  <a:lnTo>
                    <a:pt x="433578" y="301276"/>
                  </a:lnTo>
                  <a:lnTo>
                    <a:pt x="433578" y="301276"/>
                  </a:lnTo>
                  <a:lnTo>
                    <a:pt x="432911" y="300799"/>
                  </a:lnTo>
                  <a:lnTo>
                    <a:pt x="431387" y="298609"/>
                  </a:lnTo>
                  <a:lnTo>
                    <a:pt x="431292" y="298418"/>
                  </a:lnTo>
                  <a:lnTo>
                    <a:pt x="431292" y="297847"/>
                  </a:lnTo>
                  <a:lnTo>
                    <a:pt x="431197" y="297561"/>
                  </a:lnTo>
                  <a:lnTo>
                    <a:pt x="431006" y="297466"/>
                  </a:lnTo>
                  <a:lnTo>
                    <a:pt x="430340" y="297561"/>
                  </a:lnTo>
                  <a:lnTo>
                    <a:pt x="430054" y="297466"/>
                  </a:lnTo>
                  <a:lnTo>
                    <a:pt x="428816" y="296132"/>
                  </a:lnTo>
                  <a:lnTo>
                    <a:pt x="427673" y="295942"/>
                  </a:lnTo>
                  <a:lnTo>
                    <a:pt x="427196" y="295085"/>
                  </a:lnTo>
                  <a:lnTo>
                    <a:pt x="427196" y="293846"/>
                  </a:lnTo>
                  <a:lnTo>
                    <a:pt x="427387" y="292703"/>
                  </a:lnTo>
                  <a:lnTo>
                    <a:pt x="427768" y="291560"/>
                  </a:lnTo>
                  <a:lnTo>
                    <a:pt x="428244" y="290798"/>
                  </a:lnTo>
                  <a:lnTo>
                    <a:pt x="430435" y="288512"/>
                  </a:lnTo>
                  <a:lnTo>
                    <a:pt x="431864" y="287369"/>
                  </a:lnTo>
                  <a:lnTo>
                    <a:pt x="433388" y="286417"/>
                  </a:lnTo>
                  <a:lnTo>
                    <a:pt x="433578" y="286321"/>
                  </a:lnTo>
                  <a:lnTo>
                    <a:pt x="433578" y="284893"/>
                  </a:lnTo>
                  <a:lnTo>
                    <a:pt x="433388" y="283750"/>
                  </a:lnTo>
                  <a:lnTo>
                    <a:pt x="433197" y="283559"/>
                  </a:lnTo>
                  <a:lnTo>
                    <a:pt x="432150" y="283750"/>
                  </a:lnTo>
                  <a:lnTo>
                    <a:pt x="431102" y="283750"/>
                  </a:lnTo>
                  <a:lnTo>
                    <a:pt x="430054" y="283559"/>
                  </a:lnTo>
                  <a:lnTo>
                    <a:pt x="429196" y="282988"/>
                  </a:lnTo>
                  <a:lnTo>
                    <a:pt x="428911" y="282035"/>
                  </a:lnTo>
                  <a:lnTo>
                    <a:pt x="429387" y="280797"/>
                  </a:lnTo>
                  <a:lnTo>
                    <a:pt x="430435" y="280130"/>
                  </a:lnTo>
                  <a:lnTo>
                    <a:pt x="432911" y="279368"/>
                  </a:lnTo>
                  <a:lnTo>
                    <a:pt x="434816" y="278225"/>
                  </a:lnTo>
                  <a:lnTo>
                    <a:pt x="435674" y="277368"/>
                  </a:lnTo>
                  <a:lnTo>
                    <a:pt x="435959" y="276415"/>
                  </a:lnTo>
                  <a:lnTo>
                    <a:pt x="436055" y="274130"/>
                  </a:lnTo>
                  <a:lnTo>
                    <a:pt x="436245" y="272987"/>
                  </a:lnTo>
                  <a:lnTo>
                    <a:pt x="437579" y="269653"/>
                  </a:lnTo>
                  <a:lnTo>
                    <a:pt x="438150" y="266890"/>
                  </a:lnTo>
                  <a:lnTo>
                    <a:pt x="436436" y="262795"/>
                  </a:lnTo>
                  <a:close/>
                  <a:moveTo>
                    <a:pt x="139160" y="583311"/>
                  </a:moveTo>
                  <a:lnTo>
                    <a:pt x="142018" y="584549"/>
                  </a:lnTo>
                  <a:lnTo>
                    <a:pt x="143351" y="585311"/>
                  </a:lnTo>
                  <a:lnTo>
                    <a:pt x="143923" y="585788"/>
                  </a:lnTo>
                  <a:lnTo>
                    <a:pt x="143351" y="581692"/>
                  </a:lnTo>
                  <a:lnTo>
                    <a:pt x="142685" y="579882"/>
                  </a:lnTo>
                  <a:lnTo>
                    <a:pt x="140970" y="578834"/>
                  </a:lnTo>
                  <a:lnTo>
                    <a:pt x="140494" y="578739"/>
                  </a:lnTo>
                  <a:lnTo>
                    <a:pt x="139541" y="578834"/>
                  </a:lnTo>
                  <a:lnTo>
                    <a:pt x="139065" y="578834"/>
                  </a:lnTo>
                  <a:lnTo>
                    <a:pt x="138494" y="578548"/>
                  </a:lnTo>
                  <a:lnTo>
                    <a:pt x="138303" y="579025"/>
                  </a:lnTo>
                  <a:lnTo>
                    <a:pt x="137636" y="580168"/>
                  </a:lnTo>
                  <a:lnTo>
                    <a:pt x="137636" y="580549"/>
                  </a:lnTo>
                  <a:lnTo>
                    <a:pt x="138684" y="581692"/>
                  </a:lnTo>
                  <a:lnTo>
                    <a:pt x="138875" y="582263"/>
                  </a:lnTo>
                  <a:lnTo>
                    <a:pt x="138589" y="582930"/>
                  </a:lnTo>
                  <a:lnTo>
                    <a:pt x="139160" y="583311"/>
                  </a:lnTo>
                  <a:close/>
                  <a:moveTo>
                    <a:pt x="135922" y="595884"/>
                  </a:moveTo>
                  <a:lnTo>
                    <a:pt x="136112" y="597884"/>
                  </a:lnTo>
                  <a:lnTo>
                    <a:pt x="136398" y="598932"/>
                  </a:lnTo>
                  <a:lnTo>
                    <a:pt x="136875" y="598742"/>
                  </a:lnTo>
                  <a:lnTo>
                    <a:pt x="139351" y="598456"/>
                  </a:lnTo>
                  <a:lnTo>
                    <a:pt x="139732" y="598456"/>
                  </a:lnTo>
                  <a:lnTo>
                    <a:pt x="140113" y="598456"/>
                  </a:lnTo>
                  <a:lnTo>
                    <a:pt x="140494" y="598265"/>
                  </a:lnTo>
                  <a:lnTo>
                    <a:pt x="140684" y="597884"/>
                  </a:lnTo>
                  <a:lnTo>
                    <a:pt x="140684" y="597503"/>
                  </a:lnTo>
                  <a:lnTo>
                    <a:pt x="140779" y="597122"/>
                  </a:lnTo>
                  <a:lnTo>
                    <a:pt x="142304" y="596360"/>
                  </a:lnTo>
                  <a:lnTo>
                    <a:pt x="142685" y="595027"/>
                  </a:lnTo>
                  <a:lnTo>
                    <a:pt x="142875" y="593312"/>
                  </a:lnTo>
                  <a:lnTo>
                    <a:pt x="143351" y="591788"/>
                  </a:lnTo>
                  <a:lnTo>
                    <a:pt x="143923" y="591217"/>
                  </a:lnTo>
                  <a:lnTo>
                    <a:pt x="143637" y="590455"/>
                  </a:lnTo>
                  <a:lnTo>
                    <a:pt x="143066" y="589883"/>
                  </a:lnTo>
                  <a:lnTo>
                    <a:pt x="142780" y="589788"/>
                  </a:lnTo>
                  <a:lnTo>
                    <a:pt x="142399" y="590836"/>
                  </a:lnTo>
                  <a:lnTo>
                    <a:pt x="141446" y="591026"/>
                  </a:lnTo>
                  <a:lnTo>
                    <a:pt x="138303" y="590264"/>
                  </a:lnTo>
                  <a:lnTo>
                    <a:pt x="136970" y="590169"/>
                  </a:lnTo>
                  <a:lnTo>
                    <a:pt x="135731" y="590360"/>
                  </a:lnTo>
                  <a:lnTo>
                    <a:pt x="135255" y="591026"/>
                  </a:lnTo>
                  <a:lnTo>
                    <a:pt x="135541" y="591979"/>
                  </a:lnTo>
                  <a:lnTo>
                    <a:pt x="136017" y="592931"/>
                  </a:lnTo>
                  <a:lnTo>
                    <a:pt x="136112" y="593884"/>
                  </a:lnTo>
                  <a:lnTo>
                    <a:pt x="135350" y="594836"/>
                  </a:lnTo>
                  <a:lnTo>
                    <a:pt x="135922" y="595884"/>
                  </a:lnTo>
                  <a:close/>
                </a:path>
              </a:pathLst>
            </a:custGeom>
            <a:solidFill>
              <a:schemeClr val="dk1">
                <a:alpha val="20000"/>
              </a:schemeClr>
            </a:solid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95" name="Google Shape;1895;p30"/>
            <p:cNvSpPr/>
            <p:nvPr/>
          </p:nvSpPr>
          <p:spPr>
            <a:xfrm>
              <a:off x="4362354" y="2533364"/>
              <a:ext cx="409575" cy="285750"/>
            </a:xfrm>
            <a:custGeom>
              <a:rect b="b" l="l" r="r" t="t"/>
              <a:pathLst>
                <a:path extrusionOk="0" h="285750" w="409575">
                  <a:moveTo>
                    <a:pt x="410813" y="245078"/>
                  </a:moveTo>
                  <a:lnTo>
                    <a:pt x="409289" y="243650"/>
                  </a:lnTo>
                  <a:lnTo>
                    <a:pt x="406622" y="240125"/>
                  </a:lnTo>
                  <a:lnTo>
                    <a:pt x="405670" y="239268"/>
                  </a:lnTo>
                  <a:lnTo>
                    <a:pt x="400907" y="236506"/>
                  </a:lnTo>
                  <a:lnTo>
                    <a:pt x="399288" y="235077"/>
                  </a:lnTo>
                  <a:lnTo>
                    <a:pt x="398050" y="233172"/>
                  </a:lnTo>
                  <a:lnTo>
                    <a:pt x="397573" y="230886"/>
                  </a:lnTo>
                  <a:lnTo>
                    <a:pt x="397764" y="229648"/>
                  </a:lnTo>
                  <a:lnTo>
                    <a:pt x="398336" y="228695"/>
                  </a:lnTo>
                  <a:lnTo>
                    <a:pt x="399098" y="227838"/>
                  </a:lnTo>
                  <a:lnTo>
                    <a:pt x="399764" y="226885"/>
                  </a:lnTo>
                  <a:lnTo>
                    <a:pt x="399955" y="226314"/>
                  </a:lnTo>
                  <a:lnTo>
                    <a:pt x="400050" y="225742"/>
                  </a:lnTo>
                  <a:lnTo>
                    <a:pt x="400240" y="225171"/>
                  </a:lnTo>
                  <a:lnTo>
                    <a:pt x="400622" y="224600"/>
                  </a:lnTo>
                  <a:lnTo>
                    <a:pt x="401479" y="223456"/>
                  </a:lnTo>
                  <a:lnTo>
                    <a:pt x="401860" y="222790"/>
                  </a:lnTo>
                  <a:lnTo>
                    <a:pt x="402050" y="222123"/>
                  </a:lnTo>
                  <a:lnTo>
                    <a:pt x="401860" y="220885"/>
                  </a:lnTo>
                  <a:lnTo>
                    <a:pt x="401193" y="220218"/>
                  </a:lnTo>
                  <a:lnTo>
                    <a:pt x="398526" y="218694"/>
                  </a:lnTo>
                  <a:lnTo>
                    <a:pt x="398145" y="218313"/>
                  </a:lnTo>
                  <a:lnTo>
                    <a:pt x="397859" y="217837"/>
                  </a:lnTo>
                  <a:lnTo>
                    <a:pt x="397669" y="216979"/>
                  </a:lnTo>
                  <a:lnTo>
                    <a:pt x="397859" y="216599"/>
                  </a:lnTo>
                  <a:lnTo>
                    <a:pt x="398240" y="216408"/>
                  </a:lnTo>
                  <a:lnTo>
                    <a:pt x="399098" y="214979"/>
                  </a:lnTo>
                  <a:lnTo>
                    <a:pt x="399193" y="214503"/>
                  </a:lnTo>
                  <a:lnTo>
                    <a:pt x="398717" y="214122"/>
                  </a:lnTo>
                  <a:lnTo>
                    <a:pt x="398145" y="213741"/>
                  </a:lnTo>
                  <a:lnTo>
                    <a:pt x="397955" y="213360"/>
                  </a:lnTo>
                  <a:lnTo>
                    <a:pt x="397955" y="212884"/>
                  </a:lnTo>
                  <a:lnTo>
                    <a:pt x="397859" y="211074"/>
                  </a:lnTo>
                  <a:lnTo>
                    <a:pt x="398050" y="206883"/>
                  </a:lnTo>
                  <a:lnTo>
                    <a:pt x="397383" y="205073"/>
                  </a:lnTo>
                  <a:lnTo>
                    <a:pt x="393668" y="202978"/>
                  </a:lnTo>
                  <a:lnTo>
                    <a:pt x="392621" y="201073"/>
                  </a:lnTo>
                  <a:lnTo>
                    <a:pt x="391573" y="193453"/>
                  </a:lnTo>
                  <a:lnTo>
                    <a:pt x="391573" y="187071"/>
                  </a:lnTo>
                  <a:lnTo>
                    <a:pt x="391763" y="185833"/>
                  </a:lnTo>
                  <a:lnTo>
                    <a:pt x="392240" y="184785"/>
                  </a:lnTo>
                  <a:lnTo>
                    <a:pt x="394430" y="182309"/>
                  </a:lnTo>
                  <a:lnTo>
                    <a:pt x="395002" y="181261"/>
                  </a:lnTo>
                  <a:lnTo>
                    <a:pt x="395288" y="180022"/>
                  </a:lnTo>
                  <a:lnTo>
                    <a:pt x="395288" y="178689"/>
                  </a:lnTo>
                  <a:lnTo>
                    <a:pt x="394907" y="176784"/>
                  </a:lnTo>
                  <a:lnTo>
                    <a:pt x="394811" y="176117"/>
                  </a:lnTo>
                  <a:lnTo>
                    <a:pt x="394621" y="175546"/>
                  </a:lnTo>
                  <a:lnTo>
                    <a:pt x="394240" y="175165"/>
                  </a:lnTo>
                  <a:lnTo>
                    <a:pt x="393287" y="174593"/>
                  </a:lnTo>
                  <a:lnTo>
                    <a:pt x="392906" y="174212"/>
                  </a:lnTo>
                  <a:lnTo>
                    <a:pt x="392430" y="173450"/>
                  </a:lnTo>
                  <a:lnTo>
                    <a:pt x="392430" y="173450"/>
                  </a:lnTo>
                  <a:lnTo>
                    <a:pt x="392430" y="173450"/>
                  </a:lnTo>
                  <a:lnTo>
                    <a:pt x="392430" y="173450"/>
                  </a:lnTo>
                  <a:lnTo>
                    <a:pt x="391573" y="172307"/>
                  </a:lnTo>
                  <a:lnTo>
                    <a:pt x="390715" y="171641"/>
                  </a:lnTo>
                  <a:lnTo>
                    <a:pt x="389763" y="171450"/>
                  </a:lnTo>
                  <a:lnTo>
                    <a:pt x="388525" y="171545"/>
                  </a:lnTo>
                  <a:lnTo>
                    <a:pt x="387286" y="171355"/>
                  </a:lnTo>
                  <a:lnTo>
                    <a:pt x="386429" y="170593"/>
                  </a:lnTo>
                  <a:lnTo>
                    <a:pt x="385667" y="169640"/>
                  </a:lnTo>
                  <a:lnTo>
                    <a:pt x="384715" y="168878"/>
                  </a:lnTo>
                  <a:lnTo>
                    <a:pt x="375761" y="165449"/>
                  </a:lnTo>
                  <a:lnTo>
                    <a:pt x="368236" y="161734"/>
                  </a:lnTo>
                  <a:lnTo>
                    <a:pt x="367094" y="161544"/>
                  </a:lnTo>
                  <a:lnTo>
                    <a:pt x="363379" y="162782"/>
                  </a:lnTo>
                  <a:lnTo>
                    <a:pt x="362236" y="162782"/>
                  </a:lnTo>
                  <a:lnTo>
                    <a:pt x="361188" y="162592"/>
                  </a:lnTo>
                  <a:lnTo>
                    <a:pt x="357950" y="161449"/>
                  </a:lnTo>
                  <a:lnTo>
                    <a:pt x="357092" y="161449"/>
                  </a:lnTo>
                  <a:lnTo>
                    <a:pt x="356330" y="161925"/>
                  </a:lnTo>
                  <a:lnTo>
                    <a:pt x="355568" y="163068"/>
                  </a:lnTo>
                  <a:lnTo>
                    <a:pt x="355473" y="163639"/>
                  </a:lnTo>
                  <a:lnTo>
                    <a:pt x="355473" y="164211"/>
                  </a:lnTo>
                  <a:lnTo>
                    <a:pt x="355378" y="164783"/>
                  </a:lnTo>
                  <a:lnTo>
                    <a:pt x="354997" y="165259"/>
                  </a:lnTo>
                  <a:lnTo>
                    <a:pt x="352901" y="165925"/>
                  </a:lnTo>
                  <a:lnTo>
                    <a:pt x="352520" y="166306"/>
                  </a:lnTo>
                  <a:lnTo>
                    <a:pt x="352520" y="167640"/>
                  </a:lnTo>
                  <a:lnTo>
                    <a:pt x="353187" y="168783"/>
                  </a:lnTo>
                  <a:lnTo>
                    <a:pt x="353568" y="169831"/>
                  </a:lnTo>
                  <a:lnTo>
                    <a:pt x="352901" y="170974"/>
                  </a:lnTo>
                  <a:lnTo>
                    <a:pt x="352044" y="171164"/>
                  </a:lnTo>
                  <a:lnTo>
                    <a:pt x="346996" y="170974"/>
                  </a:lnTo>
                  <a:lnTo>
                    <a:pt x="346139" y="170497"/>
                  </a:lnTo>
                  <a:lnTo>
                    <a:pt x="344519" y="169069"/>
                  </a:lnTo>
                  <a:lnTo>
                    <a:pt x="343567" y="168592"/>
                  </a:lnTo>
                  <a:lnTo>
                    <a:pt x="341662" y="167830"/>
                  </a:lnTo>
                  <a:lnTo>
                    <a:pt x="340805" y="167259"/>
                  </a:lnTo>
                  <a:lnTo>
                    <a:pt x="339757" y="166211"/>
                  </a:lnTo>
                  <a:lnTo>
                    <a:pt x="339281" y="165163"/>
                  </a:lnTo>
                  <a:lnTo>
                    <a:pt x="338804" y="162401"/>
                  </a:lnTo>
                  <a:lnTo>
                    <a:pt x="338423" y="161449"/>
                  </a:lnTo>
                  <a:lnTo>
                    <a:pt x="336518" y="158305"/>
                  </a:lnTo>
                  <a:lnTo>
                    <a:pt x="336328" y="157258"/>
                  </a:lnTo>
                  <a:lnTo>
                    <a:pt x="336709" y="154305"/>
                  </a:lnTo>
                  <a:lnTo>
                    <a:pt x="336518" y="152971"/>
                  </a:lnTo>
                  <a:lnTo>
                    <a:pt x="335947" y="152019"/>
                  </a:lnTo>
                  <a:lnTo>
                    <a:pt x="334423" y="150304"/>
                  </a:lnTo>
                  <a:lnTo>
                    <a:pt x="333756" y="149352"/>
                  </a:lnTo>
                  <a:lnTo>
                    <a:pt x="333565" y="148114"/>
                  </a:lnTo>
                  <a:lnTo>
                    <a:pt x="333947" y="146875"/>
                  </a:lnTo>
                  <a:lnTo>
                    <a:pt x="334709" y="145828"/>
                  </a:lnTo>
                  <a:lnTo>
                    <a:pt x="335471" y="145066"/>
                  </a:lnTo>
                  <a:lnTo>
                    <a:pt x="336709" y="144494"/>
                  </a:lnTo>
                  <a:lnTo>
                    <a:pt x="339281" y="144494"/>
                  </a:lnTo>
                  <a:lnTo>
                    <a:pt x="340423" y="144113"/>
                  </a:lnTo>
                  <a:lnTo>
                    <a:pt x="341186" y="143256"/>
                  </a:lnTo>
                  <a:lnTo>
                    <a:pt x="341471" y="142208"/>
                  </a:lnTo>
                  <a:lnTo>
                    <a:pt x="341281" y="141065"/>
                  </a:lnTo>
                  <a:lnTo>
                    <a:pt x="340709" y="139922"/>
                  </a:lnTo>
                  <a:lnTo>
                    <a:pt x="339947" y="139446"/>
                  </a:lnTo>
                  <a:lnTo>
                    <a:pt x="338233" y="137541"/>
                  </a:lnTo>
                  <a:lnTo>
                    <a:pt x="335090" y="135160"/>
                  </a:lnTo>
                  <a:lnTo>
                    <a:pt x="334518" y="134303"/>
                  </a:lnTo>
                  <a:lnTo>
                    <a:pt x="334232" y="133255"/>
                  </a:lnTo>
                  <a:lnTo>
                    <a:pt x="333756" y="130969"/>
                  </a:lnTo>
                  <a:lnTo>
                    <a:pt x="333280" y="130016"/>
                  </a:lnTo>
                  <a:lnTo>
                    <a:pt x="331089" y="127825"/>
                  </a:lnTo>
                  <a:lnTo>
                    <a:pt x="329851" y="125635"/>
                  </a:lnTo>
                  <a:lnTo>
                    <a:pt x="329565" y="123730"/>
                  </a:lnTo>
                  <a:lnTo>
                    <a:pt x="329946" y="121729"/>
                  </a:lnTo>
                  <a:lnTo>
                    <a:pt x="331565" y="116967"/>
                  </a:lnTo>
                  <a:lnTo>
                    <a:pt x="331661" y="115919"/>
                  </a:lnTo>
                  <a:lnTo>
                    <a:pt x="331565" y="114491"/>
                  </a:lnTo>
                  <a:lnTo>
                    <a:pt x="330994" y="110585"/>
                  </a:lnTo>
                  <a:lnTo>
                    <a:pt x="330994" y="109252"/>
                  </a:lnTo>
                  <a:lnTo>
                    <a:pt x="329470" y="108490"/>
                  </a:lnTo>
                  <a:lnTo>
                    <a:pt x="324612" y="107918"/>
                  </a:lnTo>
                  <a:lnTo>
                    <a:pt x="322707" y="108109"/>
                  </a:lnTo>
                  <a:lnTo>
                    <a:pt x="316992" y="109538"/>
                  </a:lnTo>
                  <a:lnTo>
                    <a:pt x="315659" y="110395"/>
                  </a:lnTo>
                  <a:lnTo>
                    <a:pt x="315278" y="111442"/>
                  </a:lnTo>
                  <a:lnTo>
                    <a:pt x="315182" y="112395"/>
                  </a:lnTo>
                  <a:lnTo>
                    <a:pt x="314801" y="113062"/>
                  </a:lnTo>
                  <a:lnTo>
                    <a:pt x="311753" y="113633"/>
                  </a:lnTo>
                  <a:lnTo>
                    <a:pt x="306419" y="115443"/>
                  </a:lnTo>
                  <a:lnTo>
                    <a:pt x="304705" y="115538"/>
                  </a:lnTo>
                  <a:lnTo>
                    <a:pt x="302895" y="115062"/>
                  </a:lnTo>
                  <a:lnTo>
                    <a:pt x="301943" y="114586"/>
                  </a:lnTo>
                  <a:lnTo>
                    <a:pt x="301276" y="114395"/>
                  </a:lnTo>
                  <a:lnTo>
                    <a:pt x="300609" y="114491"/>
                  </a:lnTo>
                  <a:lnTo>
                    <a:pt x="298037" y="115824"/>
                  </a:lnTo>
                  <a:lnTo>
                    <a:pt x="297275" y="115919"/>
                  </a:lnTo>
                  <a:lnTo>
                    <a:pt x="296323" y="115633"/>
                  </a:lnTo>
                  <a:lnTo>
                    <a:pt x="292989" y="114871"/>
                  </a:lnTo>
                  <a:lnTo>
                    <a:pt x="291941" y="114776"/>
                  </a:lnTo>
                  <a:lnTo>
                    <a:pt x="289655" y="115253"/>
                  </a:lnTo>
                  <a:lnTo>
                    <a:pt x="288893" y="115253"/>
                  </a:lnTo>
                  <a:lnTo>
                    <a:pt x="279178" y="112681"/>
                  </a:lnTo>
                  <a:lnTo>
                    <a:pt x="278321" y="112681"/>
                  </a:lnTo>
                  <a:lnTo>
                    <a:pt x="277368" y="112967"/>
                  </a:lnTo>
                  <a:lnTo>
                    <a:pt x="276797" y="113443"/>
                  </a:lnTo>
                  <a:lnTo>
                    <a:pt x="275749" y="114681"/>
                  </a:lnTo>
                  <a:lnTo>
                    <a:pt x="275177" y="115062"/>
                  </a:lnTo>
                  <a:lnTo>
                    <a:pt x="274320" y="115062"/>
                  </a:lnTo>
                  <a:lnTo>
                    <a:pt x="272986" y="114205"/>
                  </a:lnTo>
                  <a:lnTo>
                    <a:pt x="272225" y="114014"/>
                  </a:lnTo>
                  <a:lnTo>
                    <a:pt x="271653" y="114300"/>
                  </a:lnTo>
                  <a:lnTo>
                    <a:pt x="270034" y="116014"/>
                  </a:lnTo>
                  <a:lnTo>
                    <a:pt x="269177" y="116110"/>
                  </a:lnTo>
                  <a:lnTo>
                    <a:pt x="268319" y="116110"/>
                  </a:lnTo>
                  <a:lnTo>
                    <a:pt x="266605" y="115633"/>
                  </a:lnTo>
                  <a:lnTo>
                    <a:pt x="265652" y="115633"/>
                  </a:lnTo>
                  <a:lnTo>
                    <a:pt x="263652" y="116681"/>
                  </a:lnTo>
                  <a:lnTo>
                    <a:pt x="262509" y="116872"/>
                  </a:lnTo>
                  <a:lnTo>
                    <a:pt x="261556" y="117253"/>
                  </a:lnTo>
                  <a:lnTo>
                    <a:pt x="260890" y="118300"/>
                  </a:lnTo>
                  <a:lnTo>
                    <a:pt x="259652" y="121920"/>
                  </a:lnTo>
                  <a:lnTo>
                    <a:pt x="257461" y="126683"/>
                  </a:lnTo>
                  <a:lnTo>
                    <a:pt x="256889" y="126683"/>
                  </a:lnTo>
                  <a:lnTo>
                    <a:pt x="256889" y="126683"/>
                  </a:lnTo>
                  <a:lnTo>
                    <a:pt x="256318" y="125921"/>
                  </a:lnTo>
                  <a:lnTo>
                    <a:pt x="255842" y="124778"/>
                  </a:lnTo>
                  <a:lnTo>
                    <a:pt x="255651" y="124111"/>
                  </a:lnTo>
                  <a:lnTo>
                    <a:pt x="255651" y="123539"/>
                  </a:lnTo>
                  <a:lnTo>
                    <a:pt x="255461" y="123158"/>
                  </a:lnTo>
                  <a:lnTo>
                    <a:pt x="254318" y="122587"/>
                  </a:lnTo>
                  <a:lnTo>
                    <a:pt x="253556" y="121920"/>
                  </a:lnTo>
                  <a:lnTo>
                    <a:pt x="253079" y="121634"/>
                  </a:lnTo>
                  <a:lnTo>
                    <a:pt x="250793" y="121253"/>
                  </a:lnTo>
                  <a:lnTo>
                    <a:pt x="249746" y="120777"/>
                  </a:lnTo>
                  <a:lnTo>
                    <a:pt x="249269" y="119729"/>
                  </a:lnTo>
                  <a:lnTo>
                    <a:pt x="249174" y="118300"/>
                  </a:lnTo>
                  <a:lnTo>
                    <a:pt x="248888" y="116586"/>
                  </a:lnTo>
                  <a:lnTo>
                    <a:pt x="248317" y="115062"/>
                  </a:lnTo>
                  <a:lnTo>
                    <a:pt x="247460" y="114395"/>
                  </a:lnTo>
                  <a:lnTo>
                    <a:pt x="246507" y="114586"/>
                  </a:lnTo>
                  <a:lnTo>
                    <a:pt x="244697" y="115633"/>
                  </a:lnTo>
                  <a:lnTo>
                    <a:pt x="242697" y="116014"/>
                  </a:lnTo>
                  <a:lnTo>
                    <a:pt x="241840" y="116491"/>
                  </a:lnTo>
                  <a:lnTo>
                    <a:pt x="236601" y="120110"/>
                  </a:lnTo>
                  <a:lnTo>
                    <a:pt x="234696" y="120967"/>
                  </a:lnTo>
                  <a:lnTo>
                    <a:pt x="232791" y="121158"/>
                  </a:lnTo>
                  <a:lnTo>
                    <a:pt x="231743" y="120872"/>
                  </a:lnTo>
                  <a:lnTo>
                    <a:pt x="230791" y="120110"/>
                  </a:lnTo>
                  <a:lnTo>
                    <a:pt x="230029" y="119063"/>
                  </a:lnTo>
                  <a:lnTo>
                    <a:pt x="229648" y="117729"/>
                  </a:lnTo>
                  <a:lnTo>
                    <a:pt x="229743" y="116300"/>
                  </a:lnTo>
                  <a:lnTo>
                    <a:pt x="230315" y="115443"/>
                  </a:lnTo>
                  <a:lnTo>
                    <a:pt x="230981" y="114681"/>
                  </a:lnTo>
                  <a:lnTo>
                    <a:pt x="231553" y="113633"/>
                  </a:lnTo>
                  <a:lnTo>
                    <a:pt x="231743" y="112300"/>
                  </a:lnTo>
                  <a:lnTo>
                    <a:pt x="231648" y="110585"/>
                  </a:lnTo>
                  <a:lnTo>
                    <a:pt x="231172" y="109061"/>
                  </a:lnTo>
                  <a:lnTo>
                    <a:pt x="230315" y="108299"/>
                  </a:lnTo>
                  <a:lnTo>
                    <a:pt x="229267" y="108299"/>
                  </a:lnTo>
                  <a:lnTo>
                    <a:pt x="223933" y="109442"/>
                  </a:lnTo>
                  <a:lnTo>
                    <a:pt x="221361" y="109347"/>
                  </a:lnTo>
                  <a:lnTo>
                    <a:pt x="219170" y="108395"/>
                  </a:lnTo>
                  <a:lnTo>
                    <a:pt x="218123" y="106013"/>
                  </a:lnTo>
                  <a:lnTo>
                    <a:pt x="218599" y="104966"/>
                  </a:lnTo>
                  <a:lnTo>
                    <a:pt x="219932" y="102965"/>
                  </a:lnTo>
                  <a:lnTo>
                    <a:pt x="220218" y="101917"/>
                  </a:lnTo>
                  <a:lnTo>
                    <a:pt x="219932" y="100870"/>
                  </a:lnTo>
                  <a:lnTo>
                    <a:pt x="219170" y="99822"/>
                  </a:lnTo>
                  <a:lnTo>
                    <a:pt x="219075" y="99727"/>
                  </a:lnTo>
                  <a:lnTo>
                    <a:pt x="218218" y="98965"/>
                  </a:lnTo>
                  <a:lnTo>
                    <a:pt x="216408" y="97917"/>
                  </a:lnTo>
                  <a:lnTo>
                    <a:pt x="215456" y="98012"/>
                  </a:lnTo>
                  <a:lnTo>
                    <a:pt x="213646" y="98870"/>
                  </a:lnTo>
                  <a:lnTo>
                    <a:pt x="212122" y="99155"/>
                  </a:lnTo>
                  <a:lnTo>
                    <a:pt x="211646" y="99346"/>
                  </a:lnTo>
                  <a:lnTo>
                    <a:pt x="211265" y="99631"/>
                  </a:lnTo>
                  <a:lnTo>
                    <a:pt x="210502" y="100393"/>
                  </a:lnTo>
                  <a:lnTo>
                    <a:pt x="210122" y="100679"/>
                  </a:lnTo>
                  <a:lnTo>
                    <a:pt x="208312" y="101632"/>
                  </a:lnTo>
                  <a:lnTo>
                    <a:pt x="207550" y="102203"/>
                  </a:lnTo>
                  <a:lnTo>
                    <a:pt x="205835" y="104108"/>
                  </a:lnTo>
                  <a:lnTo>
                    <a:pt x="205264" y="104489"/>
                  </a:lnTo>
                  <a:lnTo>
                    <a:pt x="204597" y="104489"/>
                  </a:lnTo>
                  <a:lnTo>
                    <a:pt x="201644" y="103918"/>
                  </a:lnTo>
                  <a:lnTo>
                    <a:pt x="199358" y="104013"/>
                  </a:lnTo>
                  <a:lnTo>
                    <a:pt x="197168" y="104584"/>
                  </a:lnTo>
                  <a:lnTo>
                    <a:pt x="195453" y="105728"/>
                  </a:lnTo>
                  <a:lnTo>
                    <a:pt x="194405" y="107633"/>
                  </a:lnTo>
                  <a:lnTo>
                    <a:pt x="193643" y="109823"/>
                  </a:lnTo>
                  <a:lnTo>
                    <a:pt x="192691" y="111728"/>
                  </a:lnTo>
                  <a:lnTo>
                    <a:pt x="190976" y="112585"/>
                  </a:lnTo>
                  <a:lnTo>
                    <a:pt x="189548" y="112204"/>
                  </a:lnTo>
                  <a:lnTo>
                    <a:pt x="188214" y="111347"/>
                  </a:lnTo>
                  <a:lnTo>
                    <a:pt x="187071" y="110776"/>
                  </a:lnTo>
                  <a:lnTo>
                    <a:pt x="186119" y="111252"/>
                  </a:lnTo>
                  <a:lnTo>
                    <a:pt x="185452" y="112014"/>
                  </a:lnTo>
                  <a:lnTo>
                    <a:pt x="185071" y="112204"/>
                  </a:lnTo>
                  <a:lnTo>
                    <a:pt x="184594" y="112109"/>
                  </a:lnTo>
                  <a:lnTo>
                    <a:pt x="183832" y="112109"/>
                  </a:lnTo>
                  <a:lnTo>
                    <a:pt x="183166" y="112300"/>
                  </a:lnTo>
                  <a:lnTo>
                    <a:pt x="181547" y="113157"/>
                  </a:lnTo>
                  <a:lnTo>
                    <a:pt x="180118" y="113347"/>
                  </a:lnTo>
                  <a:lnTo>
                    <a:pt x="178498" y="113062"/>
                  </a:lnTo>
                  <a:lnTo>
                    <a:pt x="177070" y="112204"/>
                  </a:lnTo>
                  <a:lnTo>
                    <a:pt x="176308" y="110776"/>
                  </a:lnTo>
                  <a:lnTo>
                    <a:pt x="176308" y="109918"/>
                  </a:lnTo>
                  <a:lnTo>
                    <a:pt x="176498" y="108966"/>
                  </a:lnTo>
                  <a:lnTo>
                    <a:pt x="176594" y="108013"/>
                  </a:lnTo>
                  <a:lnTo>
                    <a:pt x="176308" y="107061"/>
                  </a:lnTo>
                  <a:lnTo>
                    <a:pt x="175831" y="106585"/>
                  </a:lnTo>
                  <a:lnTo>
                    <a:pt x="174593" y="106108"/>
                  </a:lnTo>
                  <a:lnTo>
                    <a:pt x="174022" y="105632"/>
                  </a:lnTo>
                  <a:lnTo>
                    <a:pt x="174022" y="105632"/>
                  </a:lnTo>
                  <a:lnTo>
                    <a:pt x="174022" y="105632"/>
                  </a:lnTo>
                  <a:lnTo>
                    <a:pt x="174022" y="105537"/>
                  </a:lnTo>
                  <a:lnTo>
                    <a:pt x="172974" y="102299"/>
                  </a:lnTo>
                  <a:lnTo>
                    <a:pt x="172212" y="100870"/>
                  </a:lnTo>
                  <a:lnTo>
                    <a:pt x="170974" y="99917"/>
                  </a:lnTo>
                  <a:lnTo>
                    <a:pt x="170021" y="99822"/>
                  </a:lnTo>
                  <a:lnTo>
                    <a:pt x="168116" y="100203"/>
                  </a:lnTo>
                  <a:lnTo>
                    <a:pt x="167164" y="100108"/>
                  </a:lnTo>
                  <a:lnTo>
                    <a:pt x="166497" y="99727"/>
                  </a:lnTo>
                  <a:lnTo>
                    <a:pt x="165259" y="98679"/>
                  </a:lnTo>
                  <a:lnTo>
                    <a:pt x="164497" y="98393"/>
                  </a:lnTo>
                  <a:lnTo>
                    <a:pt x="163544" y="98488"/>
                  </a:lnTo>
                  <a:lnTo>
                    <a:pt x="161830" y="99155"/>
                  </a:lnTo>
                  <a:lnTo>
                    <a:pt x="160973" y="99346"/>
                  </a:lnTo>
                  <a:lnTo>
                    <a:pt x="160496" y="99536"/>
                  </a:lnTo>
                  <a:lnTo>
                    <a:pt x="160211" y="99917"/>
                  </a:lnTo>
                  <a:lnTo>
                    <a:pt x="159925" y="100298"/>
                  </a:lnTo>
                  <a:lnTo>
                    <a:pt x="159639" y="100489"/>
                  </a:lnTo>
                  <a:lnTo>
                    <a:pt x="159068" y="100489"/>
                  </a:lnTo>
                  <a:lnTo>
                    <a:pt x="157925" y="100108"/>
                  </a:lnTo>
                  <a:lnTo>
                    <a:pt x="157353" y="100013"/>
                  </a:lnTo>
                  <a:lnTo>
                    <a:pt x="156686" y="100298"/>
                  </a:lnTo>
                  <a:lnTo>
                    <a:pt x="152019" y="103727"/>
                  </a:lnTo>
                  <a:lnTo>
                    <a:pt x="151067" y="103918"/>
                  </a:lnTo>
                  <a:lnTo>
                    <a:pt x="150114" y="103537"/>
                  </a:lnTo>
                  <a:lnTo>
                    <a:pt x="150019" y="102584"/>
                  </a:lnTo>
                  <a:lnTo>
                    <a:pt x="150590" y="100108"/>
                  </a:lnTo>
                  <a:lnTo>
                    <a:pt x="150590" y="98965"/>
                  </a:lnTo>
                  <a:lnTo>
                    <a:pt x="150305" y="97726"/>
                  </a:lnTo>
                  <a:lnTo>
                    <a:pt x="149828" y="97060"/>
                  </a:lnTo>
                  <a:lnTo>
                    <a:pt x="149066" y="97726"/>
                  </a:lnTo>
                  <a:lnTo>
                    <a:pt x="147638" y="100870"/>
                  </a:lnTo>
                  <a:lnTo>
                    <a:pt x="147161" y="101537"/>
                  </a:lnTo>
                  <a:lnTo>
                    <a:pt x="146304" y="101822"/>
                  </a:lnTo>
                  <a:lnTo>
                    <a:pt x="145447" y="101537"/>
                  </a:lnTo>
                  <a:lnTo>
                    <a:pt x="143637" y="100489"/>
                  </a:lnTo>
                  <a:lnTo>
                    <a:pt x="142589" y="100203"/>
                  </a:lnTo>
                  <a:lnTo>
                    <a:pt x="141446" y="100203"/>
                  </a:lnTo>
                  <a:lnTo>
                    <a:pt x="140398" y="100584"/>
                  </a:lnTo>
                  <a:lnTo>
                    <a:pt x="139541" y="101346"/>
                  </a:lnTo>
                  <a:lnTo>
                    <a:pt x="138684" y="102489"/>
                  </a:lnTo>
                  <a:lnTo>
                    <a:pt x="138208" y="102870"/>
                  </a:lnTo>
                  <a:lnTo>
                    <a:pt x="136589" y="102108"/>
                  </a:lnTo>
                  <a:lnTo>
                    <a:pt x="134398" y="101917"/>
                  </a:lnTo>
                  <a:lnTo>
                    <a:pt x="130302" y="102775"/>
                  </a:lnTo>
                  <a:lnTo>
                    <a:pt x="128206" y="102108"/>
                  </a:lnTo>
                  <a:lnTo>
                    <a:pt x="126016" y="100870"/>
                  </a:lnTo>
                  <a:lnTo>
                    <a:pt x="123920" y="100203"/>
                  </a:lnTo>
                  <a:lnTo>
                    <a:pt x="122968" y="100298"/>
                  </a:lnTo>
                  <a:lnTo>
                    <a:pt x="118396" y="100584"/>
                  </a:lnTo>
                  <a:lnTo>
                    <a:pt x="117443" y="100965"/>
                  </a:lnTo>
                  <a:lnTo>
                    <a:pt x="115633" y="102489"/>
                  </a:lnTo>
                  <a:lnTo>
                    <a:pt x="114776" y="103060"/>
                  </a:lnTo>
                  <a:lnTo>
                    <a:pt x="113824" y="103442"/>
                  </a:lnTo>
                  <a:lnTo>
                    <a:pt x="112871" y="103632"/>
                  </a:lnTo>
                  <a:lnTo>
                    <a:pt x="111728" y="103632"/>
                  </a:lnTo>
                  <a:lnTo>
                    <a:pt x="109442" y="104013"/>
                  </a:lnTo>
                  <a:lnTo>
                    <a:pt x="108395" y="103632"/>
                  </a:lnTo>
                  <a:lnTo>
                    <a:pt x="107156" y="102299"/>
                  </a:lnTo>
                  <a:lnTo>
                    <a:pt x="106871" y="102108"/>
                  </a:lnTo>
                  <a:lnTo>
                    <a:pt x="106394" y="102299"/>
                  </a:lnTo>
                  <a:lnTo>
                    <a:pt x="106204" y="102775"/>
                  </a:lnTo>
                  <a:lnTo>
                    <a:pt x="106108" y="103346"/>
                  </a:lnTo>
                  <a:lnTo>
                    <a:pt x="105823" y="103822"/>
                  </a:lnTo>
                  <a:lnTo>
                    <a:pt x="103727" y="104680"/>
                  </a:lnTo>
                  <a:lnTo>
                    <a:pt x="102965" y="103060"/>
                  </a:lnTo>
                  <a:lnTo>
                    <a:pt x="103251" y="94964"/>
                  </a:lnTo>
                  <a:lnTo>
                    <a:pt x="103061" y="93631"/>
                  </a:lnTo>
                  <a:lnTo>
                    <a:pt x="102679" y="92488"/>
                  </a:lnTo>
                  <a:lnTo>
                    <a:pt x="101918" y="91535"/>
                  </a:lnTo>
                  <a:lnTo>
                    <a:pt x="100965" y="90773"/>
                  </a:lnTo>
                  <a:lnTo>
                    <a:pt x="100203" y="89821"/>
                  </a:lnTo>
                  <a:lnTo>
                    <a:pt x="99822" y="88583"/>
                  </a:lnTo>
                  <a:lnTo>
                    <a:pt x="100013" y="85916"/>
                  </a:lnTo>
                  <a:lnTo>
                    <a:pt x="100584" y="83249"/>
                  </a:lnTo>
                  <a:lnTo>
                    <a:pt x="102965" y="75914"/>
                  </a:lnTo>
                  <a:lnTo>
                    <a:pt x="104013" y="73628"/>
                  </a:lnTo>
                  <a:lnTo>
                    <a:pt x="104204" y="72962"/>
                  </a:lnTo>
                  <a:lnTo>
                    <a:pt x="104204" y="72580"/>
                  </a:lnTo>
                  <a:lnTo>
                    <a:pt x="104394" y="72390"/>
                  </a:lnTo>
                  <a:lnTo>
                    <a:pt x="105156" y="72580"/>
                  </a:lnTo>
                  <a:lnTo>
                    <a:pt x="106680" y="74295"/>
                  </a:lnTo>
                  <a:lnTo>
                    <a:pt x="109252" y="78676"/>
                  </a:lnTo>
                  <a:lnTo>
                    <a:pt x="114300" y="76867"/>
                  </a:lnTo>
                  <a:lnTo>
                    <a:pt x="114205" y="75914"/>
                  </a:lnTo>
                  <a:lnTo>
                    <a:pt x="112967" y="73724"/>
                  </a:lnTo>
                  <a:lnTo>
                    <a:pt x="112967" y="73247"/>
                  </a:lnTo>
                  <a:lnTo>
                    <a:pt x="112967" y="72771"/>
                  </a:lnTo>
                  <a:lnTo>
                    <a:pt x="112871" y="72390"/>
                  </a:lnTo>
                  <a:lnTo>
                    <a:pt x="112681" y="72009"/>
                  </a:lnTo>
                  <a:lnTo>
                    <a:pt x="112300" y="69818"/>
                  </a:lnTo>
                  <a:lnTo>
                    <a:pt x="112681" y="68104"/>
                  </a:lnTo>
                  <a:lnTo>
                    <a:pt x="113538" y="66580"/>
                  </a:lnTo>
                  <a:lnTo>
                    <a:pt x="114586" y="64960"/>
                  </a:lnTo>
                  <a:lnTo>
                    <a:pt x="114776" y="64484"/>
                  </a:lnTo>
                  <a:lnTo>
                    <a:pt x="114967" y="63341"/>
                  </a:lnTo>
                  <a:lnTo>
                    <a:pt x="115157" y="63055"/>
                  </a:lnTo>
                  <a:lnTo>
                    <a:pt x="115538" y="63151"/>
                  </a:lnTo>
                  <a:lnTo>
                    <a:pt x="116110" y="64198"/>
                  </a:lnTo>
                  <a:lnTo>
                    <a:pt x="116491" y="64484"/>
                  </a:lnTo>
                  <a:lnTo>
                    <a:pt x="117348" y="64579"/>
                  </a:lnTo>
                  <a:lnTo>
                    <a:pt x="118205" y="64484"/>
                  </a:lnTo>
                  <a:lnTo>
                    <a:pt x="138970" y="57055"/>
                  </a:lnTo>
                  <a:lnTo>
                    <a:pt x="140780" y="57245"/>
                  </a:lnTo>
                  <a:lnTo>
                    <a:pt x="148304" y="62198"/>
                  </a:lnTo>
                  <a:lnTo>
                    <a:pt x="149447" y="62579"/>
                  </a:lnTo>
                  <a:lnTo>
                    <a:pt x="152019" y="62389"/>
                  </a:lnTo>
                  <a:lnTo>
                    <a:pt x="153257" y="62484"/>
                  </a:lnTo>
                  <a:lnTo>
                    <a:pt x="154400" y="63055"/>
                  </a:lnTo>
                  <a:lnTo>
                    <a:pt x="155162" y="63913"/>
                  </a:lnTo>
                  <a:lnTo>
                    <a:pt x="155829" y="64865"/>
                  </a:lnTo>
                  <a:lnTo>
                    <a:pt x="156686" y="65818"/>
                  </a:lnTo>
                  <a:lnTo>
                    <a:pt x="157639" y="66294"/>
                  </a:lnTo>
                  <a:lnTo>
                    <a:pt x="159448" y="66484"/>
                  </a:lnTo>
                  <a:lnTo>
                    <a:pt x="161449" y="67342"/>
                  </a:lnTo>
                  <a:lnTo>
                    <a:pt x="165640" y="68008"/>
                  </a:lnTo>
                  <a:lnTo>
                    <a:pt x="166973" y="68390"/>
                  </a:lnTo>
                  <a:lnTo>
                    <a:pt x="168211" y="69247"/>
                  </a:lnTo>
                  <a:lnTo>
                    <a:pt x="168783" y="70485"/>
                  </a:lnTo>
                  <a:lnTo>
                    <a:pt x="168021" y="72009"/>
                  </a:lnTo>
                  <a:lnTo>
                    <a:pt x="167164" y="72580"/>
                  </a:lnTo>
                  <a:lnTo>
                    <a:pt x="166306" y="73057"/>
                  </a:lnTo>
                  <a:lnTo>
                    <a:pt x="165544" y="73628"/>
                  </a:lnTo>
                  <a:lnTo>
                    <a:pt x="164878" y="74581"/>
                  </a:lnTo>
                  <a:lnTo>
                    <a:pt x="164402" y="75819"/>
                  </a:lnTo>
                  <a:lnTo>
                    <a:pt x="164211" y="77057"/>
                  </a:lnTo>
                  <a:lnTo>
                    <a:pt x="164592" y="77914"/>
                  </a:lnTo>
                  <a:lnTo>
                    <a:pt x="165735" y="78296"/>
                  </a:lnTo>
                  <a:lnTo>
                    <a:pt x="166211" y="77724"/>
                  </a:lnTo>
                  <a:lnTo>
                    <a:pt x="166688" y="76200"/>
                  </a:lnTo>
                  <a:lnTo>
                    <a:pt x="167069" y="75629"/>
                  </a:lnTo>
                  <a:lnTo>
                    <a:pt x="167640" y="75343"/>
                  </a:lnTo>
                  <a:lnTo>
                    <a:pt x="169831" y="75247"/>
                  </a:lnTo>
                  <a:lnTo>
                    <a:pt x="170974" y="74867"/>
                  </a:lnTo>
                  <a:lnTo>
                    <a:pt x="172022" y="74200"/>
                  </a:lnTo>
                  <a:lnTo>
                    <a:pt x="172974" y="73247"/>
                  </a:lnTo>
                  <a:lnTo>
                    <a:pt x="173641" y="72009"/>
                  </a:lnTo>
                  <a:lnTo>
                    <a:pt x="174117" y="69628"/>
                  </a:lnTo>
                  <a:lnTo>
                    <a:pt x="174022" y="67532"/>
                  </a:lnTo>
                  <a:lnTo>
                    <a:pt x="174307" y="65818"/>
                  </a:lnTo>
                  <a:lnTo>
                    <a:pt x="175736" y="64484"/>
                  </a:lnTo>
                  <a:lnTo>
                    <a:pt x="179070" y="63341"/>
                  </a:lnTo>
                  <a:lnTo>
                    <a:pt x="179832" y="62865"/>
                  </a:lnTo>
                  <a:lnTo>
                    <a:pt x="181927" y="61150"/>
                  </a:lnTo>
                  <a:lnTo>
                    <a:pt x="182213" y="60674"/>
                  </a:lnTo>
                  <a:lnTo>
                    <a:pt x="182404" y="60484"/>
                  </a:lnTo>
                  <a:lnTo>
                    <a:pt x="182690" y="60484"/>
                  </a:lnTo>
                  <a:lnTo>
                    <a:pt x="182975" y="60579"/>
                  </a:lnTo>
                  <a:lnTo>
                    <a:pt x="183166" y="60769"/>
                  </a:lnTo>
                  <a:lnTo>
                    <a:pt x="183166" y="60865"/>
                  </a:lnTo>
                  <a:lnTo>
                    <a:pt x="184118" y="60388"/>
                  </a:lnTo>
                  <a:lnTo>
                    <a:pt x="184499" y="60103"/>
                  </a:lnTo>
                  <a:lnTo>
                    <a:pt x="185166" y="59817"/>
                  </a:lnTo>
                  <a:lnTo>
                    <a:pt x="187928" y="60484"/>
                  </a:lnTo>
                  <a:lnTo>
                    <a:pt x="189548" y="59912"/>
                  </a:lnTo>
                  <a:lnTo>
                    <a:pt x="191357" y="58579"/>
                  </a:lnTo>
                  <a:lnTo>
                    <a:pt x="192215" y="56864"/>
                  </a:lnTo>
                  <a:lnTo>
                    <a:pt x="191167" y="55150"/>
                  </a:lnTo>
                  <a:lnTo>
                    <a:pt x="190119" y="55054"/>
                  </a:lnTo>
                  <a:lnTo>
                    <a:pt x="185452" y="55435"/>
                  </a:lnTo>
                  <a:lnTo>
                    <a:pt x="177927" y="57721"/>
                  </a:lnTo>
                  <a:lnTo>
                    <a:pt x="175641" y="57912"/>
                  </a:lnTo>
                  <a:lnTo>
                    <a:pt x="173450" y="57817"/>
                  </a:lnTo>
                  <a:lnTo>
                    <a:pt x="171355" y="56293"/>
                  </a:lnTo>
                  <a:lnTo>
                    <a:pt x="170402" y="53340"/>
                  </a:lnTo>
                  <a:lnTo>
                    <a:pt x="169736" y="50197"/>
                  </a:lnTo>
                  <a:lnTo>
                    <a:pt x="168307" y="47911"/>
                  </a:lnTo>
                  <a:lnTo>
                    <a:pt x="167164" y="47434"/>
                  </a:lnTo>
                  <a:lnTo>
                    <a:pt x="166211" y="47530"/>
                  </a:lnTo>
                  <a:lnTo>
                    <a:pt x="165259" y="47815"/>
                  </a:lnTo>
                  <a:lnTo>
                    <a:pt x="164116" y="47911"/>
                  </a:lnTo>
                  <a:lnTo>
                    <a:pt x="162973" y="47625"/>
                  </a:lnTo>
                  <a:lnTo>
                    <a:pt x="160306" y="46482"/>
                  </a:lnTo>
                  <a:lnTo>
                    <a:pt x="160973" y="44101"/>
                  </a:lnTo>
                  <a:lnTo>
                    <a:pt x="160782" y="43815"/>
                  </a:lnTo>
                  <a:lnTo>
                    <a:pt x="160115" y="43148"/>
                  </a:lnTo>
                  <a:lnTo>
                    <a:pt x="160020" y="43053"/>
                  </a:lnTo>
                  <a:lnTo>
                    <a:pt x="160020" y="43053"/>
                  </a:lnTo>
                  <a:lnTo>
                    <a:pt x="159353" y="42005"/>
                  </a:lnTo>
                  <a:lnTo>
                    <a:pt x="159258" y="41815"/>
                  </a:lnTo>
                  <a:lnTo>
                    <a:pt x="159163" y="41529"/>
                  </a:lnTo>
                  <a:lnTo>
                    <a:pt x="159068" y="40100"/>
                  </a:lnTo>
                  <a:lnTo>
                    <a:pt x="159925" y="38767"/>
                  </a:lnTo>
                  <a:lnTo>
                    <a:pt x="161449" y="37719"/>
                  </a:lnTo>
                  <a:lnTo>
                    <a:pt x="165068" y="36862"/>
                  </a:lnTo>
                  <a:lnTo>
                    <a:pt x="165544" y="36671"/>
                  </a:lnTo>
                  <a:lnTo>
                    <a:pt x="166116" y="36004"/>
                  </a:lnTo>
                  <a:lnTo>
                    <a:pt x="167354" y="33814"/>
                  </a:lnTo>
                  <a:lnTo>
                    <a:pt x="168021" y="33052"/>
                  </a:lnTo>
                  <a:lnTo>
                    <a:pt x="168783" y="32766"/>
                  </a:lnTo>
                  <a:lnTo>
                    <a:pt x="169545" y="32575"/>
                  </a:lnTo>
                  <a:lnTo>
                    <a:pt x="170307" y="32194"/>
                  </a:lnTo>
                  <a:lnTo>
                    <a:pt x="170974" y="31623"/>
                  </a:lnTo>
                  <a:lnTo>
                    <a:pt x="172784" y="29337"/>
                  </a:lnTo>
                  <a:lnTo>
                    <a:pt x="176022" y="26670"/>
                  </a:lnTo>
                  <a:lnTo>
                    <a:pt x="176784" y="25908"/>
                  </a:lnTo>
                  <a:lnTo>
                    <a:pt x="177546" y="25336"/>
                  </a:lnTo>
                  <a:lnTo>
                    <a:pt x="178022" y="25146"/>
                  </a:lnTo>
                  <a:lnTo>
                    <a:pt x="178880" y="24955"/>
                  </a:lnTo>
                  <a:lnTo>
                    <a:pt x="179070" y="24670"/>
                  </a:lnTo>
                  <a:lnTo>
                    <a:pt x="179165" y="24384"/>
                  </a:lnTo>
                  <a:lnTo>
                    <a:pt x="179356" y="24098"/>
                  </a:lnTo>
                  <a:lnTo>
                    <a:pt x="180213" y="23622"/>
                  </a:lnTo>
                  <a:lnTo>
                    <a:pt x="180213" y="23622"/>
                  </a:lnTo>
                  <a:lnTo>
                    <a:pt x="180308" y="23050"/>
                  </a:lnTo>
                  <a:lnTo>
                    <a:pt x="180785" y="20765"/>
                  </a:lnTo>
                  <a:lnTo>
                    <a:pt x="178784" y="19621"/>
                  </a:lnTo>
                  <a:lnTo>
                    <a:pt x="173927" y="18479"/>
                  </a:lnTo>
                  <a:lnTo>
                    <a:pt x="173069" y="17431"/>
                  </a:lnTo>
                  <a:lnTo>
                    <a:pt x="172974" y="16192"/>
                  </a:lnTo>
                  <a:lnTo>
                    <a:pt x="173450" y="15335"/>
                  </a:lnTo>
                  <a:lnTo>
                    <a:pt x="174498" y="15240"/>
                  </a:lnTo>
                  <a:lnTo>
                    <a:pt x="176308" y="16859"/>
                  </a:lnTo>
                  <a:lnTo>
                    <a:pt x="177356" y="17240"/>
                  </a:lnTo>
                  <a:lnTo>
                    <a:pt x="177451" y="16002"/>
                  </a:lnTo>
                  <a:lnTo>
                    <a:pt x="176975" y="15430"/>
                  </a:lnTo>
                  <a:lnTo>
                    <a:pt x="167354" y="4572"/>
                  </a:lnTo>
                  <a:lnTo>
                    <a:pt x="165735" y="3143"/>
                  </a:lnTo>
                  <a:lnTo>
                    <a:pt x="165544" y="2953"/>
                  </a:lnTo>
                  <a:lnTo>
                    <a:pt x="165449" y="2762"/>
                  </a:lnTo>
                  <a:lnTo>
                    <a:pt x="164402" y="1619"/>
                  </a:lnTo>
                  <a:lnTo>
                    <a:pt x="163735" y="952"/>
                  </a:lnTo>
                  <a:lnTo>
                    <a:pt x="161353" y="0"/>
                  </a:lnTo>
                  <a:lnTo>
                    <a:pt x="159353" y="476"/>
                  </a:lnTo>
                  <a:lnTo>
                    <a:pt x="157925" y="7810"/>
                  </a:lnTo>
                  <a:lnTo>
                    <a:pt x="154972" y="11240"/>
                  </a:lnTo>
                  <a:lnTo>
                    <a:pt x="151162" y="13525"/>
                  </a:lnTo>
                  <a:lnTo>
                    <a:pt x="145732" y="15716"/>
                  </a:lnTo>
                  <a:lnTo>
                    <a:pt x="140780" y="19526"/>
                  </a:lnTo>
                  <a:lnTo>
                    <a:pt x="131064" y="22574"/>
                  </a:lnTo>
                  <a:lnTo>
                    <a:pt x="129921" y="23146"/>
                  </a:lnTo>
                  <a:lnTo>
                    <a:pt x="128873" y="24003"/>
                  </a:lnTo>
                  <a:lnTo>
                    <a:pt x="126682" y="26765"/>
                  </a:lnTo>
                  <a:lnTo>
                    <a:pt x="125444" y="27908"/>
                  </a:lnTo>
                  <a:lnTo>
                    <a:pt x="124015" y="28384"/>
                  </a:lnTo>
                  <a:lnTo>
                    <a:pt x="122396" y="27813"/>
                  </a:lnTo>
                  <a:lnTo>
                    <a:pt x="121730" y="27242"/>
                  </a:lnTo>
                  <a:lnTo>
                    <a:pt x="121158" y="26479"/>
                  </a:lnTo>
                  <a:lnTo>
                    <a:pt x="120206" y="24860"/>
                  </a:lnTo>
                  <a:lnTo>
                    <a:pt x="119634" y="24194"/>
                  </a:lnTo>
                  <a:lnTo>
                    <a:pt x="118301" y="23336"/>
                  </a:lnTo>
                  <a:lnTo>
                    <a:pt x="117729" y="22765"/>
                  </a:lnTo>
                  <a:lnTo>
                    <a:pt x="115633" y="19526"/>
                  </a:lnTo>
                  <a:lnTo>
                    <a:pt x="114395" y="18383"/>
                  </a:lnTo>
                  <a:lnTo>
                    <a:pt x="112681" y="18193"/>
                  </a:lnTo>
                  <a:lnTo>
                    <a:pt x="111824" y="17717"/>
                  </a:lnTo>
                  <a:lnTo>
                    <a:pt x="111157" y="17050"/>
                  </a:lnTo>
                  <a:lnTo>
                    <a:pt x="110490" y="16478"/>
                  </a:lnTo>
                  <a:lnTo>
                    <a:pt x="109538" y="16383"/>
                  </a:lnTo>
                  <a:lnTo>
                    <a:pt x="107823" y="16954"/>
                  </a:lnTo>
                  <a:lnTo>
                    <a:pt x="106966" y="17431"/>
                  </a:lnTo>
                  <a:lnTo>
                    <a:pt x="106204" y="18098"/>
                  </a:lnTo>
                  <a:lnTo>
                    <a:pt x="104870" y="19812"/>
                  </a:lnTo>
                  <a:lnTo>
                    <a:pt x="104013" y="21622"/>
                  </a:lnTo>
                  <a:lnTo>
                    <a:pt x="103632" y="23717"/>
                  </a:lnTo>
                  <a:lnTo>
                    <a:pt x="103632" y="26289"/>
                  </a:lnTo>
                  <a:lnTo>
                    <a:pt x="104013" y="30004"/>
                  </a:lnTo>
                  <a:lnTo>
                    <a:pt x="103823" y="30956"/>
                  </a:lnTo>
                  <a:lnTo>
                    <a:pt x="103061" y="31432"/>
                  </a:lnTo>
                  <a:lnTo>
                    <a:pt x="99822" y="31718"/>
                  </a:lnTo>
                  <a:lnTo>
                    <a:pt x="97917" y="33052"/>
                  </a:lnTo>
                  <a:lnTo>
                    <a:pt x="97917" y="34480"/>
                  </a:lnTo>
                  <a:lnTo>
                    <a:pt x="100013" y="38100"/>
                  </a:lnTo>
                  <a:lnTo>
                    <a:pt x="100013" y="38100"/>
                  </a:lnTo>
                  <a:lnTo>
                    <a:pt x="101156" y="42005"/>
                  </a:lnTo>
                  <a:lnTo>
                    <a:pt x="101632" y="43244"/>
                  </a:lnTo>
                  <a:lnTo>
                    <a:pt x="102965" y="45720"/>
                  </a:lnTo>
                  <a:lnTo>
                    <a:pt x="103537" y="47054"/>
                  </a:lnTo>
                  <a:lnTo>
                    <a:pt x="103918" y="48577"/>
                  </a:lnTo>
                  <a:lnTo>
                    <a:pt x="103537" y="51911"/>
                  </a:lnTo>
                  <a:lnTo>
                    <a:pt x="101822" y="52197"/>
                  </a:lnTo>
                  <a:lnTo>
                    <a:pt x="100108" y="50768"/>
                  </a:lnTo>
                  <a:lnTo>
                    <a:pt x="98679" y="50959"/>
                  </a:lnTo>
                  <a:lnTo>
                    <a:pt x="98870" y="52959"/>
                  </a:lnTo>
                  <a:lnTo>
                    <a:pt x="102679" y="56388"/>
                  </a:lnTo>
                  <a:lnTo>
                    <a:pt x="102679" y="58007"/>
                  </a:lnTo>
                  <a:lnTo>
                    <a:pt x="100679" y="58960"/>
                  </a:lnTo>
                  <a:lnTo>
                    <a:pt x="98108" y="58865"/>
                  </a:lnTo>
                  <a:lnTo>
                    <a:pt x="93345" y="57436"/>
                  </a:lnTo>
                  <a:lnTo>
                    <a:pt x="91535" y="56483"/>
                  </a:lnTo>
                  <a:lnTo>
                    <a:pt x="89821" y="55626"/>
                  </a:lnTo>
                  <a:lnTo>
                    <a:pt x="88583" y="55435"/>
                  </a:lnTo>
                  <a:lnTo>
                    <a:pt x="80010" y="56769"/>
                  </a:lnTo>
                  <a:lnTo>
                    <a:pt x="78962" y="57245"/>
                  </a:lnTo>
                  <a:lnTo>
                    <a:pt x="77152" y="58293"/>
                  </a:lnTo>
                  <a:lnTo>
                    <a:pt x="75914" y="58483"/>
                  </a:lnTo>
                  <a:lnTo>
                    <a:pt x="72866" y="57912"/>
                  </a:lnTo>
                  <a:lnTo>
                    <a:pt x="71723" y="58007"/>
                  </a:lnTo>
                  <a:lnTo>
                    <a:pt x="68771" y="58769"/>
                  </a:lnTo>
                  <a:lnTo>
                    <a:pt x="66580" y="59341"/>
                  </a:lnTo>
                  <a:lnTo>
                    <a:pt x="65437" y="60103"/>
                  </a:lnTo>
                  <a:lnTo>
                    <a:pt x="66770" y="61627"/>
                  </a:lnTo>
                  <a:lnTo>
                    <a:pt x="69152" y="63151"/>
                  </a:lnTo>
                  <a:lnTo>
                    <a:pt x="71056" y="63913"/>
                  </a:lnTo>
                  <a:lnTo>
                    <a:pt x="71533" y="63817"/>
                  </a:lnTo>
                  <a:lnTo>
                    <a:pt x="83820" y="61436"/>
                  </a:lnTo>
                  <a:lnTo>
                    <a:pt x="86297" y="63246"/>
                  </a:lnTo>
                  <a:lnTo>
                    <a:pt x="86677" y="64198"/>
                  </a:lnTo>
                  <a:lnTo>
                    <a:pt x="86868" y="65246"/>
                  </a:lnTo>
                  <a:lnTo>
                    <a:pt x="86773" y="66199"/>
                  </a:lnTo>
                  <a:lnTo>
                    <a:pt x="86392" y="67056"/>
                  </a:lnTo>
                  <a:lnTo>
                    <a:pt x="85154" y="67246"/>
                  </a:lnTo>
                  <a:lnTo>
                    <a:pt x="81344" y="66675"/>
                  </a:lnTo>
                  <a:lnTo>
                    <a:pt x="80296" y="67056"/>
                  </a:lnTo>
                  <a:lnTo>
                    <a:pt x="78391" y="68675"/>
                  </a:lnTo>
                  <a:lnTo>
                    <a:pt x="77724" y="68866"/>
                  </a:lnTo>
                  <a:lnTo>
                    <a:pt x="76486" y="66675"/>
                  </a:lnTo>
                  <a:lnTo>
                    <a:pt x="75629" y="66008"/>
                  </a:lnTo>
                  <a:lnTo>
                    <a:pt x="74962" y="67246"/>
                  </a:lnTo>
                  <a:lnTo>
                    <a:pt x="75057" y="67818"/>
                  </a:lnTo>
                  <a:lnTo>
                    <a:pt x="76010" y="68580"/>
                  </a:lnTo>
                  <a:lnTo>
                    <a:pt x="76200" y="69056"/>
                  </a:lnTo>
                  <a:lnTo>
                    <a:pt x="76105" y="70485"/>
                  </a:lnTo>
                  <a:lnTo>
                    <a:pt x="76200" y="71152"/>
                  </a:lnTo>
                  <a:lnTo>
                    <a:pt x="76486" y="71818"/>
                  </a:lnTo>
                  <a:lnTo>
                    <a:pt x="81153" y="78200"/>
                  </a:lnTo>
                  <a:lnTo>
                    <a:pt x="81344" y="79724"/>
                  </a:lnTo>
                  <a:lnTo>
                    <a:pt x="79058" y="80677"/>
                  </a:lnTo>
                  <a:lnTo>
                    <a:pt x="77819" y="78772"/>
                  </a:lnTo>
                  <a:lnTo>
                    <a:pt x="77057" y="75819"/>
                  </a:lnTo>
                  <a:lnTo>
                    <a:pt x="76010" y="73438"/>
                  </a:lnTo>
                  <a:lnTo>
                    <a:pt x="74867" y="72676"/>
                  </a:lnTo>
                  <a:lnTo>
                    <a:pt x="74486" y="73247"/>
                  </a:lnTo>
                  <a:lnTo>
                    <a:pt x="74676" y="74485"/>
                  </a:lnTo>
                  <a:lnTo>
                    <a:pt x="75152" y="76009"/>
                  </a:lnTo>
                  <a:lnTo>
                    <a:pt x="76295" y="78486"/>
                  </a:lnTo>
                  <a:lnTo>
                    <a:pt x="76295" y="79438"/>
                  </a:lnTo>
                  <a:lnTo>
                    <a:pt x="75629" y="80772"/>
                  </a:lnTo>
                  <a:lnTo>
                    <a:pt x="75438" y="80867"/>
                  </a:lnTo>
                  <a:lnTo>
                    <a:pt x="74867" y="80963"/>
                  </a:lnTo>
                  <a:lnTo>
                    <a:pt x="74676" y="81058"/>
                  </a:lnTo>
                  <a:lnTo>
                    <a:pt x="74295" y="82105"/>
                  </a:lnTo>
                  <a:lnTo>
                    <a:pt x="74295" y="82201"/>
                  </a:lnTo>
                  <a:lnTo>
                    <a:pt x="74295" y="82582"/>
                  </a:lnTo>
                  <a:lnTo>
                    <a:pt x="74200" y="83249"/>
                  </a:lnTo>
                  <a:lnTo>
                    <a:pt x="73819" y="83725"/>
                  </a:lnTo>
                  <a:lnTo>
                    <a:pt x="73152" y="83344"/>
                  </a:lnTo>
                  <a:lnTo>
                    <a:pt x="71723" y="81058"/>
                  </a:lnTo>
                  <a:lnTo>
                    <a:pt x="70866" y="80391"/>
                  </a:lnTo>
                  <a:lnTo>
                    <a:pt x="69056" y="82010"/>
                  </a:lnTo>
                  <a:lnTo>
                    <a:pt x="68390" y="81725"/>
                  </a:lnTo>
                  <a:lnTo>
                    <a:pt x="67818" y="81725"/>
                  </a:lnTo>
                  <a:lnTo>
                    <a:pt x="67247" y="83153"/>
                  </a:lnTo>
                  <a:lnTo>
                    <a:pt x="66675" y="94202"/>
                  </a:lnTo>
                  <a:lnTo>
                    <a:pt x="66389" y="95821"/>
                  </a:lnTo>
                  <a:lnTo>
                    <a:pt x="65723" y="97155"/>
                  </a:lnTo>
                  <a:lnTo>
                    <a:pt x="64484" y="98488"/>
                  </a:lnTo>
                  <a:lnTo>
                    <a:pt x="62198" y="99917"/>
                  </a:lnTo>
                  <a:lnTo>
                    <a:pt x="61436" y="100965"/>
                  </a:lnTo>
                  <a:lnTo>
                    <a:pt x="61627" y="101346"/>
                  </a:lnTo>
                  <a:lnTo>
                    <a:pt x="62008" y="102203"/>
                  </a:lnTo>
                  <a:lnTo>
                    <a:pt x="62008" y="102203"/>
                  </a:lnTo>
                  <a:lnTo>
                    <a:pt x="60960" y="102679"/>
                  </a:lnTo>
                  <a:lnTo>
                    <a:pt x="57722" y="103537"/>
                  </a:lnTo>
                  <a:lnTo>
                    <a:pt x="55150" y="103822"/>
                  </a:lnTo>
                  <a:lnTo>
                    <a:pt x="52578" y="103632"/>
                  </a:lnTo>
                  <a:lnTo>
                    <a:pt x="48292" y="102108"/>
                  </a:lnTo>
                  <a:lnTo>
                    <a:pt x="40386" y="101822"/>
                  </a:lnTo>
                  <a:lnTo>
                    <a:pt x="22384" y="97155"/>
                  </a:lnTo>
                  <a:lnTo>
                    <a:pt x="19907" y="97060"/>
                  </a:lnTo>
                  <a:lnTo>
                    <a:pt x="17907" y="97726"/>
                  </a:lnTo>
                  <a:lnTo>
                    <a:pt x="12954" y="101251"/>
                  </a:lnTo>
                  <a:lnTo>
                    <a:pt x="8763" y="101917"/>
                  </a:lnTo>
                  <a:lnTo>
                    <a:pt x="7715" y="102965"/>
                  </a:lnTo>
                  <a:lnTo>
                    <a:pt x="8096" y="106013"/>
                  </a:lnTo>
                  <a:lnTo>
                    <a:pt x="8096" y="106013"/>
                  </a:lnTo>
                  <a:lnTo>
                    <a:pt x="7906" y="106299"/>
                  </a:lnTo>
                  <a:lnTo>
                    <a:pt x="7715" y="106489"/>
                  </a:lnTo>
                  <a:lnTo>
                    <a:pt x="7429" y="106585"/>
                  </a:lnTo>
                  <a:lnTo>
                    <a:pt x="7144" y="106680"/>
                  </a:lnTo>
                  <a:lnTo>
                    <a:pt x="5810" y="106489"/>
                  </a:lnTo>
                  <a:lnTo>
                    <a:pt x="5048" y="106585"/>
                  </a:lnTo>
                  <a:lnTo>
                    <a:pt x="4572" y="107156"/>
                  </a:lnTo>
                  <a:lnTo>
                    <a:pt x="3905" y="109728"/>
                  </a:lnTo>
                  <a:lnTo>
                    <a:pt x="3524" y="112490"/>
                  </a:lnTo>
                  <a:lnTo>
                    <a:pt x="3429" y="114967"/>
                  </a:lnTo>
                  <a:lnTo>
                    <a:pt x="2762" y="117253"/>
                  </a:lnTo>
                  <a:lnTo>
                    <a:pt x="2381" y="119539"/>
                  </a:lnTo>
                  <a:lnTo>
                    <a:pt x="2000" y="119634"/>
                  </a:lnTo>
                  <a:lnTo>
                    <a:pt x="1524" y="119443"/>
                  </a:lnTo>
                  <a:lnTo>
                    <a:pt x="952" y="119634"/>
                  </a:lnTo>
                  <a:lnTo>
                    <a:pt x="476" y="120110"/>
                  </a:lnTo>
                  <a:lnTo>
                    <a:pt x="191" y="120396"/>
                  </a:lnTo>
                  <a:lnTo>
                    <a:pt x="95" y="120872"/>
                  </a:lnTo>
                  <a:lnTo>
                    <a:pt x="0" y="121825"/>
                  </a:lnTo>
                  <a:lnTo>
                    <a:pt x="381" y="124492"/>
                  </a:lnTo>
                  <a:lnTo>
                    <a:pt x="381" y="124492"/>
                  </a:lnTo>
                  <a:lnTo>
                    <a:pt x="1905" y="125825"/>
                  </a:lnTo>
                  <a:lnTo>
                    <a:pt x="8287" y="128111"/>
                  </a:lnTo>
                  <a:lnTo>
                    <a:pt x="12573" y="128302"/>
                  </a:lnTo>
                  <a:lnTo>
                    <a:pt x="14669" y="129159"/>
                  </a:lnTo>
                  <a:lnTo>
                    <a:pt x="14859" y="129445"/>
                  </a:lnTo>
                  <a:lnTo>
                    <a:pt x="15240" y="130207"/>
                  </a:lnTo>
                  <a:lnTo>
                    <a:pt x="15526" y="130492"/>
                  </a:lnTo>
                  <a:lnTo>
                    <a:pt x="15907" y="130588"/>
                  </a:lnTo>
                  <a:lnTo>
                    <a:pt x="16764" y="130397"/>
                  </a:lnTo>
                  <a:lnTo>
                    <a:pt x="17145" y="130492"/>
                  </a:lnTo>
                  <a:lnTo>
                    <a:pt x="17621" y="131350"/>
                  </a:lnTo>
                  <a:lnTo>
                    <a:pt x="17621" y="131350"/>
                  </a:lnTo>
                  <a:lnTo>
                    <a:pt x="17717" y="132302"/>
                  </a:lnTo>
                  <a:lnTo>
                    <a:pt x="17145" y="137541"/>
                  </a:lnTo>
                  <a:lnTo>
                    <a:pt x="17431" y="139160"/>
                  </a:lnTo>
                  <a:lnTo>
                    <a:pt x="17431" y="139160"/>
                  </a:lnTo>
                  <a:lnTo>
                    <a:pt x="17526" y="139255"/>
                  </a:lnTo>
                  <a:lnTo>
                    <a:pt x="18479" y="140113"/>
                  </a:lnTo>
                  <a:lnTo>
                    <a:pt x="25241" y="141160"/>
                  </a:lnTo>
                  <a:lnTo>
                    <a:pt x="26670" y="141160"/>
                  </a:lnTo>
                  <a:lnTo>
                    <a:pt x="30671" y="139827"/>
                  </a:lnTo>
                  <a:lnTo>
                    <a:pt x="30671" y="139827"/>
                  </a:lnTo>
                  <a:lnTo>
                    <a:pt x="30671" y="139827"/>
                  </a:lnTo>
                  <a:lnTo>
                    <a:pt x="30671" y="139827"/>
                  </a:lnTo>
                  <a:lnTo>
                    <a:pt x="30671" y="139827"/>
                  </a:lnTo>
                  <a:lnTo>
                    <a:pt x="31337" y="139446"/>
                  </a:lnTo>
                  <a:lnTo>
                    <a:pt x="32099" y="139255"/>
                  </a:lnTo>
                  <a:lnTo>
                    <a:pt x="32861" y="139255"/>
                  </a:lnTo>
                  <a:lnTo>
                    <a:pt x="33719" y="139541"/>
                  </a:lnTo>
                  <a:lnTo>
                    <a:pt x="34100" y="139827"/>
                  </a:lnTo>
                  <a:lnTo>
                    <a:pt x="34957" y="140589"/>
                  </a:lnTo>
                  <a:lnTo>
                    <a:pt x="35814" y="140779"/>
                  </a:lnTo>
                  <a:lnTo>
                    <a:pt x="36671" y="140494"/>
                  </a:lnTo>
                  <a:lnTo>
                    <a:pt x="37529" y="139827"/>
                  </a:lnTo>
                  <a:lnTo>
                    <a:pt x="37910" y="139732"/>
                  </a:lnTo>
                  <a:lnTo>
                    <a:pt x="38291" y="139732"/>
                  </a:lnTo>
                  <a:lnTo>
                    <a:pt x="38767" y="139732"/>
                  </a:lnTo>
                  <a:lnTo>
                    <a:pt x="39148" y="139827"/>
                  </a:lnTo>
                  <a:lnTo>
                    <a:pt x="39148" y="139827"/>
                  </a:lnTo>
                  <a:lnTo>
                    <a:pt x="39148" y="139827"/>
                  </a:lnTo>
                  <a:lnTo>
                    <a:pt x="39148" y="139827"/>
                  </a:lnTo>
                  <a:lnTo>
                    <a:pt x="39910" y="140779"/>
                  </a:lnTo>
                  <a:lnTo>
                    <a:pt x="41720" y="144685"/>
                  </a:lnTo>
                  <a:lnTo>
                    <a:pt x="42672" y="146113"/>
                  </a:lnTo>
                  <a:lnTo>
                    <a:pt x="43244" y="146875"/>
                  </a:lnTo>
                  <a:lnTo>
                    <a:pt x="43815" y="148209"/>
                  </a:lnTo>
                  <a:lnTo>
                    <a:pt x="43720" y="149733"/>
                  </a:lnTo>
                  <a:lnTo>
                    <a:pt x="43244" y="150876"/>
                  </a:lnTo>
                  <a:lnTo>
                    <a:pt x="42577" y="151829"/>
                  </a:lnTo>
                  <a:lnTo>
                    <a:pt x="41815" y="152591"/>
                  </a:lnTo>
                  <a:lnTo>
                    <a:pt x="40958" y="153162"/>
                  </a:lnTo>
                  <a:lnTo>
                    <a:pt x="39719" y="153448"/>
                  </a:lnTo>
                  <a:lnTo>
                    <a:pt x="38767" y="153448"/>
                  </a:lnTo>
                  <a:lnTo>
                    <a:pt x="38195" y="153829"/>
                  </a:lnTo>
                  <a:lnTo>
                    <a:pt x="38005" y="155258"/>
                  </a:lnTo>
                  <a:lnTo>
                    <a:pt x="38195" y="155924"/>
                  </a:lnTo>
                  <a:lnTo>
                    <a:pt x="38481" y="156496"/>
                  </a:lnTo>
                  <a:lnTo>
                    <a:pt x="38672" y="157163"/>
                  </a:lnTo>
                  <a:lnTo>
                    <a:pt x="38672" y="157925"/>
                  </a:lnTo>
                  <a:lnTo>
                    <a:pt x="38386" y="158305"/>
                  </a:lnTo>
                  <a:lnTo>
                    <a:pt x="37052" y="159258"/>
                  </a:lnTo>
                  <a:lnTo>
                    <a:pt x="36671" y="160306"/>
                  </a:lnTo>
                  <a:lnTo>
                    <a:pt x="36767" y="161544"/>
                  </a:lnTo>
                  <a:lnTo>
                    <a:pt x="37433" y="164021"/>
                  </a:lnTo>
                  <a:lnTo>
                    <a:pt x="37529" y="165354"/>
                  </a:lnTo>
                  <a:lnTo>
                    <a:pt x="37338" y="169259"/>
                  </a:lnTo>
                  <a:lnTo>
                    <a:pt x="37433" y="170688"/>
                  </a:lnTo>
                  <a:lnTo>
                    <a:pt x="37814" y="171545"/>
                  </a:lnTo>
                  <a:lnTo>
                    <a:pt x="39052" y="173450"/>
                  </a:lnTo>
                  <a:lnTo>
                    <a:pt x="39338" y="174498"/>
                  </a:lnTo>
                  <a:lnTo>
                    <a:pt x="39433" y="176593"/>
                  </a:lnTo>
                  <a:lnTo>
                    <a:pt x="39624" y="177546"/>
                  </a:lnTo>
                  <a:lnTo>
                    <a:pt x="40100" y="178499"/>
                  </a:lnTo>
                  <a:lnTo>
                    <a:pt x="42196" y="180499"/>
                  </a:lnTo>
                  <a:lnTo>
                    <a:pt x="44101" y="184023"/>
                  </a:lnTo>
                  <a:lnTo>
                    <a:pt x="44958" y="184975"/>
                  </a:lnTo>
                  <a:lnTo>
                    <a:pt x="47720" y="186500"/>
                  </a:lnTo>
                  <a:lnTo>
                    <a:pt x="51911" y="190214"/>
                  </a:lnTo>
                  <a:lnTo>
                    <a:pt x="53150" y="192214"/>
                  </a:lnTo>
                  <a:lnTo>
                    <a:pt x="53340" y="194786"/>
                  </a:lnTo>
                  <a:lnTo>
                    <a:pt x="52483" y="198692"/>
                  </a:lnTo>
                  <a:lnTo>
                    <a:pt x="51149" y="202406"/>
                  </a:lnTo>
                  <a:lnTo>
                    <a:pt x="49054" y="205550"/>
                  </a:lnTo>
                  <a:lnTo>
                    <a:pt x="48387" y="206788"/>
                  </a:lnTo>
                  <a:lnTo>
                    <a:pt x="48387" y="206788"/>
                  </a:lnTo>
                  <a:lnTo>
                    <a:pt x="48387" y="206788"/>
                  </a:lnTo>
                  <a:lnTo>
                    <a:pt x="48387" y="206788"/>
                  </a:lnTo>
                  <a:lnTo>
                    <a:pt x="48387" y="206788"/>
                  </a:lnTo>
                  <a:lnTo>
                    <a:pt x="48006" y="207931"/>
                  </a:lnTo>
                  <a:lnTo>
                    <a:pt x="47816" y="208979"/>
                  </a:lnTo>
                  <a:lnTo>
                    <a:pt x="47435" y="209836"/>
                  </a:lnTo>
                  <a:lnTo>
                    <a:pt x="46863" y="210217"/>
                  </a:lnTo>
                  <a:lnTo>
                    <a:pt x="46577" y="210407"/>
                  </a:lnTo>
                  <a:lnTo>
                    <a:pt x="45815" y="210693"/>
                  </a:lnTo>
                  <a:lnTo>
                    <a:pt x="43339" y="211074"/>
                  </a:lnTo>
                  <a:lnTo>
                    <a:pt x="41720" y="211646"/>
                  </a:lnTo>
                  <a:lnTo>
                    <a:pt x="40767" y="212598"/>
                  </a:lnTo>
                  <a:lnTo>
                    <a:pt x="38481" y="219361"/>
                  </a:lnTo>
                  <a:lnTo>
                    <a:pt x="36957" y="222409"/>
                  </a:lnTo>
                  <a:lnTo>
                    <a:pt x="33147" y="227743"/>
                  </a:lnTo>
                  <a:lnTo>
                    <a:pt x="30290" y="230505"/>
                  </a:lnTo>
                  <a:lnTo>
                    <a:pt x="27623" y="233934"/>
                  </a:lnTo>
                  <a:lnTo>
                    <a:pt x="25337" y="237839"/>
                  </a:lnTo>
                  <a:lnTo>
                    <a:pt x="23908" y="241935"/>
                  </a:lnTo>
                  <a:lnTo>
                    <a:pt x="23717" y="244697"/>
                  </a:lnTo>
                  <a:lnTo>
                    <a:pt x="24765" y="249936"/>
                  </a:lnTo>
                  <a:lnTo>
                    <a:pt x="24956" y="252698"/>
                  </a:lnTo>
                  <a:lnTo>
                    <a:pt x="24670" y="255079"/>
                  </a:lnTo>
                  <a:lnTo>
                    <a:pt x="24098" y="257270"/>
                  </a:lnTo>
                  <a:lnTo>
                    <a:pt x="23146" y="259271"/>
                  </a:lnTo>
                  <a:lnTo>
                    <a:pt x="22955" y="260223"/>
                  </a:lnTo>
                  <a:lnTo>
                    <a:pt x="22479" y="264414"/>
                  </a:lnTo>
                  <a:lnTo>
                    <a:pt x="22574" y="265367"/>
                  </a:lnTo>
                  <a:lnTo>
                    <a:pt x="23241" y="266224"/>
                  </a:lnTo>
                  <a:lnTo>
                    <a:pt x="24479" y="267081"/>
                  </a:lnTo>
                  <a:lnTo>
                    <a:pt x="25813" y="267748"/>
                  </a:lnTo>
                  <a:lnTo>
                    <a:pt x="28194" y="268319"/>
                  </a:lnTo>
                  <a:lnTo>
                    <a:pt x="28956" y="269176"/>
                  </a:lnTo>
                  <a:lnTo>
                    <a:pt x="29527" y="270320"/>
                  </a:lnTo>
                  <a:lnTo>
                    <a:pt x="30385" y="271653"/>
                  </a:lnTo>
                  <a:lnTo>
                    <a:pt x="30956" y="272129"/>
                  </a:lnTo>
                  <a:lnTo>
                    <a:pt x="32195" y="272796"/>
                  </a:lnTo>
                  <a:lnTo>
                    <a:pt x="32671" y="273177"/>
                  </a:lnTo>
                  <a:lnTo>
                    <a:pt x="34481" y="275463"/>
                  </a:lnTo>
                  <a:lnTo>
                    <a:pt x="34766" y="276034"/>
                  </a:lnTo>
                  <a:lnTo>
                    <a:pt x="34957" y="276606"/>
                  </a:lnTo>
                  <a:lnTo>
                    <a:pt x="35243" y="277082"/>
                  </a:lnTo>
                  <a:lnTo>
                    <a:pt x="35719" y="277463"/>
                  </a:lnTo>
                  <a:lnTo>
                    <a:pt x="36004" y="277463"/>
                  </a:lnTo>
                  <a:lnTo>
                    <a:pt x="36385" y="277463"/>
                  </a:lnTo>
                  <a:lnTo>
                    <a:pt x="37052" y="277178"/>
                  </a:lnTo>
                  <a:lnTo>
                    <a:pt x="37624" y="276796"/>
                  </a:lnTo>
                  <a:lnTo>
                    <a:pt x="41148" y="273844"/>
                  </a:lnTo>
                  <a:lnTo>
                    <a:pt x="41815" y="273463"/>
                  </a:lnTo>
                  <a:lnTo>
                    <a:pt x="42767" y="273082"/>
                  </a:lnTo>
                  <a:lnTo>
                    <a:pt x="43625" y="272225"/>
                  </a:lnTo>
                  <a:lnTo>
                    <a:pt x="44577" y="271463"/>
                  </a:lnTo>
                  <a:lnTo>
                    <a:pt x="45910" y="271272"/>
                  </a:lnTo>
                  <a:lnTo>
                    <a:pt x="48101" y="272034"/>
                  </a:lnTo>
                  <a:lnTo>
                    <a:pt x="49340" y="272034"/>
                  </a:lnTo>
                  <a:lnTo>
                    <a:pt x="49911" y="271081"/>
                  </a:lnTo>
                  <a:lnTo>
                    <a:pt x="49530" y="268319"/>
                  </a:lnTo>
                  <a:lnTo>
                    <a:pt x="49530" y="266986"/>
                  </a:lnTo>
                  <a:lnTo>
                    <a:pt x="49911" y="265938"/>
                  </a:lnTo>
                  <a:lnTo>
                    <a:pt x="50864" y="265176"/>
                  </a:lnTo>
                  <a:lnTo>
                    <a:pt x="51911" y="265271"/>
                  </a:lnTo>
                  <a:lnTo>
                    <a:pt x="52959" y="265652"/>
                  </a:lnTo>
                  <a:lnTo>
                    <a:pt x="54007" y="265938"/>
                  </a:lnTo>
                  <a:lnTo>
                    <a:pt x="55340" y="265747"/>
                  </a:lnTo>
                  <a:lnTo>
                    <a:pt x="56388" y="265271"/>
                  </a:lnTo>
                  <a:lnTo>
                    <a:pt x="56769" y="264319"/>
                  </a:lnTo>
                  <a:lnTo>
                    <a:pt x="56007" y="262795"/>
                  </a:lnTo>
                  <a:lnTo>
                    <a:pt x="59246" y="262509"/>
                  </a:lnTo>
                  <a:lnTo>
                    <a:pt x="61722" y="261938"/>
                  </a:lnTo>
                  <a:lnTo>
                    <a:pt x="62294" y="261938"/>
                  </a:lnTo>
                  <a:lnTo>
                    <a:pt x="62770" y="261652"/>
                  </a:lnTo>
                  <a:lnTo>
                    <a:pt x="63532" y="260413"/>
                  </a:lnTo>
                  <a:lnTo>
                    <a:pt x="63818" y="260128"/>
                  </a:lnTo>
                  <a:lnTo>
                    <a:pt x="64865" y="260033"/>
                  </a:lnTo>
                  <a:lnTo>
                    <a:pt x="66866" y="259461"/>
                  </a:lnTo>
                  <a:lnTo>
                    <a:pt x="67818" y="259271"/>
                  </a:lnTo>
                  <a:lnTo>
                    <a:pt x="68008" y="258794"/>
                  </a:lnTo>
                  <a:lnTo>
                    <a:pt x="68294" y="257746"/>
                  </a:lnTo>
                  <a:lnTo>
                    <a:pt x="68961" y="256794"/>
                  </a:lnTo>
                  <a:lnTo>
                    <a:pt x="70199" y="256604"/>
                  </a:lnTo>
                  <a:lnTo>
                    <a:pt x="69914" y="255842"/>
                  </a:lnTo>
                  <a:lnTo>
                    <a:pt x="69723" y="255556"/>
                  </a:lnTo>
                  <a:lnTo>
                    <a:pt x="69437" y="255270"/>
                  </a:lnTo>
                  <a:lnTo>
                    <a:pt x="70009" y="254603"/>
                  </a:lnTo>
                  <a:lnTo>
                    <a:pt x="70961" y="254603"/>
                  </a:lnTo>
                  <a:lnTo>
                    <a:pt x="73057" y="254889"/>
                  </a:lnTo>
                  <a:lnTo>
                    <a:pt x="74104" y="254794"/>
                  </a:lnTo>
                  <a:lnTo>
                    <a:pt x="74771" y="254889"/>
                  </a:lnTo>
                  <a:lnTo>
                    <a:pt x="75343" y="255175"/>
                  </a:lnTo>
                  <a:lnTo>
                    <a:pt x="77343" y="256413"/>
                  </a:lnTo>
                  <a:lnTo>
                    <a:pt x="78010" y="256508"/>
                  </a:lnTo>
                  <a:lnTo>
                    <a:pt x="78200" y="255842"/>
                  </a:lnTo>
                  <a:lnTo>
                    <a:pt x="78105" y="254413"/>
                  </a:lnTo>
                  <a:lnTo>
                    <a:pt x="77438" y="252413"/>
                  </a:lnTo>
                  <a:lnTo>
                    <a:pt x="77629" y="251650"/>
                  </a:lnTo>
                  <a:lnTo>
                    <a:pt x="78772" y="251270"/>
                  </a:lnTo>
                  <a:lnTo>
                    <a:pt x="79915" y="251555"/>
                  </a:lnTo>
                  <a:lnTo>
                    <a:pt x="80486" y="252413"/>
                  </a:lnTo>
                  <a:lnTo>
                    <a:pt x="80963" y="253460"/>
                  </a:lnTo>
                  <a:lnTo>
                    <a:pt x="81629" y="254413"/>
                  </a:lnTo>
                  <a:lnTo>
                    <a:pt x="82391" y="254794"/>
                  </a:lnTo>
                  <a:lnTo>
                    <a:pt x="82963" y="254603"/>
                  </a:lnTo>
                  <a:lnTo>
                    <a:pt x="83249" y="254032"/>
                  </a:lnTo>
                  <a:lnTo>
                    <a:pt x="83058" y="253079"/>
                  </a:lnTo>
                  <a:lnTo>
                    <a:pt x="82772" y="252793"/>
                  </a:lnTo>
                  <a:lnTo>
                    <a:pt x="81915" y="252127"/>
                  </a:lnTo>
                  <a:lnTo>
                    <a:pt x="81534" y="251746"/>
                  </a:lnTo>
                  <a:lnTo>
                    <a:pt x="81248" y="250984"/>
                  </a:lnTo>
                  <a:lnTo>
                    <a:pt x="81439" y="250793"/>
                  </a:lnTo>
                  <a:lnTo>
                    <a:pt x="81725" y="250888"/>
                  </a:lnTo>
                  <a:lnTo>
                    <a:pt x="81915" y="250984"/>
                  </a:lnTo>
                  <a:lnTo>
                    <a:pt x="85535" y="251460"/>
                  </a:lnTo>
                  <a:lnTo>
                    <a:pt x="86582" y="252031"/>
                  </a:lnTo>
                  <a:lnTo>
                    <a:pt x="87630" y="252984"/>
                  </a:lnTo>
                  <a:lnTo>
                    <a:pt x="88487" y="254127"/>
                  </a:lnTo>
                  <a:lnTo>
                    <a:pt x="89249" y="256508"/>
                  </a:lnTo>
                  <a:lnTo>
                    <a:pt x="90297" y="257461"/>
                  </a:lnTo>
                  <a:lnTo>
                    <a:pt x="91535" y="258223"/>
                  </a:lnTo>
                  <a:lnTo>
                    <a:pt x="92488" y="258985"/>
                  </a:lnTo>
                  <a:lnTo>
                    <a:pt x="93440" y="261366"/>
                  </a:lnTo>
                  <a:lnTo>
                    <a:pt x="93917" y="261938"/>
                  </a:lnTo>
                  <a:lnTo>
                    <a:pt x="95060" y="262700"/>
                  </a:lnTo>
                  <a:lnTo>
                    <a:pt x="95345" y="262795"/>
                  </a:lnTo>
                  <a:lnTo>
                    <a:pt x="100298" y="266129"/>
                  </a:lnTo>
                  <a:lnTo>
                    <a:pt x="101346" y="266033"/>
                  </a:lnTo>
                  <a:lnTo>
                    <a:pt x="102394" y="265557"/>
                  </a:lnTo>
                  <a:lnTo>
                    <a:pt x="103632" y="265271"/>
                  </a:lnTo>
                  <a:lnTo>
                    <a:pt x="103823" y="265271"/>
                  </a:lnTo>
                  <a:lnTo>
                    <a:pt x="104489" y="265081"/>
                  </a:lnTo>
                  <a:lnTo>
                    <a:pt x="105061" y="264509"/>
                  </a:lnTo>
                  <a:lnTo>
                    <a:pt x="105918" y="263557"/>
                  </a:lnTo>
                  <a:lnTo>
                    <a:pt x="108014" y="262223"/>
                  </a:lnTo>
                  <a:lnTo>
                    <a:pt x="108871" y="261366"/>
                  </a:lnTo>
                  <a:lnTo>
                    <a:pt x="110681" y="258318"/>
                  </a:lnTo>
                  <a:lnTo>
                    <a:pt x="110871" y="257461"/>
                  </a:lnTo>
                  <a:lnTo>
                    <a:pt x="109919" y="257270"/>
                  </a:lnTo>
                  <a:lnTo>
                    <a:pt x="109061" y="256889"/>
                  </a:lnTo>
                  <a:lnTo>
                    <a:pt x="109442" y="255460"/>
                  </a:lnTo>
                  <a:lnTo>
                    <a:pt x="108966" y="254889"/>
                  </a:lnTo>
                  <a:lnTo>
                    <a:pt x="108585" y="252603"/>
                  </a:lnTo>
                  <a:lnTo>
                    <a:pt x="108109" y="251650"/>
                  </a:lnTo>
                  <a:lnTo>
                    <a:pt x="107823" y="251174"/>
                  </a:lnTo>
                  <a:lnTo>
                    <a:pt x="107633" y="250603"/>
                  </a:lnTo>
                  <a:lnTo>
                    <a:pt x="107537" y="249936"/>
                  </a:lnTo>
                  <a:lnTo>
                    <a:pt x="107537" y="249364"/>
                  </a:lnTo>
                  <a:lnTo>
                    <a:pt x="107633" y="249174"/>
                  </a:lnTo>
                  <a:lnTo>
                    <a:pt x="107728" y="249174"/>
                  </a:lnTo>
                  <a:lnTo>
                    <a:pt x="107823" y="249079"/>
                  </a:lnTo>
                  <a:lnTo>
                    <a:pt x="107823" y="248698"/>
                  </a:lnTo>
                  <a:lnTo>
                    <a:pt x="107633" y="248412"/>
                  </a:lnTo>
                  <a:lnTo>
                    <a:pt x="107156" y="248317"/>
                  </a:lnTo>
                  <a:lnTo>
                    <a:pt x="107061" y="248126"/>
                  </a:lnTo>
                  <a:lnTo>
                    <a:pt x="107061" y="245650"/>
                  </a:lnTo>
                  <a:lnTo>
                    <a:pt x="107156" y="244412"/>
                  </a:lnTo>
                  <a:lnTo>
                    <a:pt x="107442" y="243364"/>
                  </a:lnTo>
                  <a:lnTo>
                    <a:pt x="107728" y="242983"/>
                  </a:lnTo>
                  <a:lnTo>
                    <a:pt x="108490" y="242411"/>
                  </a:lnTo>
                  <a:lnTo>
                    <a:pt x="108871" y="242030"/>
                  </a:lnTo>
                  <a:lnTo>
                    <a:pt x="109061" y="241745"/>
                  </a:lnTo>
                  <a:lnTo>
                    <a:pt x="109347" y="240983"/>
                  </a:lnTo>
                  <a:lnTo>
                    <a:pt x="109538" y="240697"/>
                  </a:lnTo>
                  <a:lnTo>
                    <a:pt x="111919" y="238982"/>
                  </a:lnTo>
                  <a:lnTo>
                    <a:pt x="113062" y="237839"/>
                  </a:lnTo>
                  <a:lnTo>
                    <a:pt x="114014" y="235077"/>
                  </a:lnTo>
                  <a:lnTo>
                    <a:pt x="115062" y="234601"/>
                  </a:lnTo>
                  <a:lnTo>
                    <a:pt x="122206" y="235267"/>
                  </a:lnTo>
                  <a:lnTo>
                    <a:pt x="123349" y="235077"/>
                  </a:lnTo>
                  <a:lnTo>
                    <a:pt x="125540" y="234125"/>
                  </a:lnTo>
                  <a:lnTo>
                    <a:pt x="126873" y="233934"/>
                  </a:lnTo>
                  <a:lnTo>
                    <a:pt x="127254" y="234029"/>
                  </a:lnTo>
                  <a:lnTo>
                    <a:pt x="128397" y="234410"/>
                  </a:lnTo>
                  <a:lnTo>
                    <a:pt x="128778" y="234696"/>
                  </a:lnTo>
                  <a:lnTo>
                    <a:pt x="129350" y="234982"/>
                  </a:lnTo>
                  <a:lnTo>
                    <a:pt x="129921" y="234696"/>
                  </a:lnTo>
                  <a:lnTo>
                    <a:pt x="130493" y="234220"/>
                  </a:lnTo>
                  <a:lnTo>
                    <a:pt x="131064" y="233934"/>
                  </a:lnTo>
                  <a:lnTo>
                    <a:pt x="132112" y="233648"/>
                  </a:lnTo>
                  <a:lnTo>
                    <a:pt x="134302" y="232505"/>
                  </a:lnTo>
                  <a:lnTo>
                    <a:pt x="135541" y="232600"/>
                  </a:lnTo>
                  <a:lnTo>
                    <a:pt x="136398" y="233363"/>
                  </a:lnTo>
                  <a:lnTo>
                    <a:pt x="136874" y="234410"/>
                  </a:lnTo>
                  <a:lnTo>
                    <a:pt x="137446" y="235363"/>
                  </a:lnTo>
                  <a:lnTo>
                    <a:pt x="138589" y="235744"/>
                  </a:lnTo>
                  <a:lnTo>
                    <a:pt x="139256" y="235839"/>
                  </a:lnTo>
                  <a:lnTo>
                    <a:pt x="139541" y="236220"/>
                  </a:lnTo>
                  <a:lnTo>
                    <a:pt x="139732" y="236696"/>
                  </a:lnTo>
                  <a:lnTo>
                    <a:pt x="140018" y="236982"/>
                  </a:lnTo>
                  <a:lnTo>
                    <a:pt x="140208" y="237172"/>
                  </a:lnTo>
                  <a:lnTo>
                    <a:pt x="140684" y="237363"/>
                  </a:lnTo>
                  <a:lnTo>
                    <a:pt x="142303" y="237649"/>
                  </a:lnTo>
                  <a:lnTo>
                    <a:pt x="142018" y="237172"/>
                  </a:lnTo>
                  <a:lnTo>
                    <a:pt x="143447" y="237458"/>
                  </a:lnTo>
                  <a:lnTo>
                    <a:pt x="145066" y="238030"/>
                  </a:lnTo>
                  <a:lnTo>
                    <a:pt x="146685" y="238316"/>
                  </a:lnTo>
                  <a:lnTo>
                    <a:pt x="148209" y="237744"/>
                  </a:lnTo>
                  <a:lnTo>
                    <a:pt x="150019" y="235458"/>
                  </a:lnTo>
                  <a:lnTo>
                    <a:pt x="150400" y="235267"/>
                  </a:lnTo>
                  <a:lnTo>
                    <a:pt x="150495" y="234696"/>
                  </a:lnTo>
                  <a:lnTo>
                    <a:pt x="151257" y="232791"/>
                  </a:lnTo>
                  <a:lnTo>
                    <a:pt x="151352" y="232791"/>
                  </a:lnTo>
                  <a:lnTo>
                    <a:pt x="152400" y="232791"/>
                  </a:lnTo>
                  <a:lnTo>
                    <a:pt x="152590" y="232886"/>
                  </a:lnTo>
                  <a:lnTo>
                    <a:pt x="152876" y="232600"/>
                  </a:lnTo>
                  <a:lnTo>
                    <a:pt x="152972" y="232505"/>
                  </a:lnTo>
                  <a:lnTo>
                    <a:pt x="153257" y="232029"/>
                  </a:lnTo>
                  <a:lnTo>
                    <a:pt x="153352" y="231553"/>
                  </a:lnTo>
                  <a:lnTo>
                    <a:pt x="153257" y="230981"/>
                  </a:lnTo>
                  <a:lnTo>
                    <a:pt x="153257" y="230410"/>
                  </a:lnTo>
                  <a:lnTo>
                    <a:pt x="153448" y="230219"/>
                  </a:lnTo>
                  <a:lnTo>
                    <a:pt x="153734" y="230029"/>
                  </a:lnTo>
                  <a:lnTo>
                    <a:pt x="154400" y="229076"/>
                  </a:lnTo>
                  <a:lnTo>
                    <a:pt x="154496" y="228219"/>
                  </a:lnTo>
                  <a:lnTo>
                    <a:pt x="154686" y="227647"/>
                  </a:lnTo>
                  <a:lnTo>
                    <a:pt x="154781" y="227076"/>
                  </a:lnTo>
                  <a:lnTo>
                    <a:pt x="154686" y="226124"/>
                  </a:lnTo>
                  <a:lnTo>
                    <a:pt x="154115" y="224218"/>
                  </a:lnTo>
                  <a:lnTo>
                    <a:pt x="154019" y="223266"/>
                  </a:lnTo>
                  <a:lnTo>
                    <a:pt x="154305" y="222504"/>
                  </a:lnTo>
                  <a:lnTo>
                    <a:pt x="153829" y="222028"/>
                  </a:lnTo>
                  <a:lnTo>
                    <a:pt x="153352" y="221361"/>
                  </a:lnTo>
                  <a:lnTo>
                    <a:pt x="152972" y="220504"/>
                  </a:lnTo>
                  <a:lnTo>
                    <a:pt x="152781" y="219551"/>
                  </a:lnTo>
                  <a:lnTo>
                    <a:pt x="152400" y="218980"/>
                  </a:lnTo>
                  <a:lnTo>
                    <a:pt x="150686" y="218408"/>
                  </a:lnTo>
                  <a:lnTo>
                    <a:pt x="150114" y="218122"/>
                  </a:lnTo>
                  <a:lnTo>
                    <a:pt x="149257" y="216694"/>
                  </a:lnTo>
                  <a:lnTo>
                    <a:pt x="148495" y="214789"/>
                  </a:lnTo>
                  <a:lnTo>
                    <a:pt x="148209" y="212788"/>
                  </a:lnTo>
                  <a:lnTo>
                    <a:pt x="148781" y="211074"/>
                  </a:lnTo>
                  <a:lnTo>
                    <a:pt x="149828" y="211931"/>
                  </a:lnTo>
                  <a:lnTo>
                    <a:pt x="150971" y="212217"/>
                  </a:lnTo>
                  <a:lnTo>
                    <a:pt x="152210" y="212026"/>
                  </a:lnTo>
                  <a:lnTo>
                    <a:pt x="153448" y="211550"/>
                  </a:lnTo>
                  <a:lnTo>
                    <a:pt x="153067" y="210979"/>
                  </a:lnTo>
                  <a:lnTo>
                    <a:pt x="152876" y="210407"/>
                  </a:lnTo>
                  <a:lnTo>
                    <a:pt x="152876" y="209836"/>
                  </a:lnTo>
                  <a:lnTo>
                    <a:pt x="153067" y="209264"/>
                  </a:lnTo>
                  <a:lnTo>
                    <a:pt x="153448" y="209074"/>
                  </a:lnTo>
                  <a:lnTo>
                    <a:pt x="154019" y="208979"/>
                  </a:lnTo>
                  <a:lnTo>
                    <a:pt x="154591" y="208693"/>
                  </a:lnTo>
                  <a:lnTo>
                    <a:pt x="154877" y="208121"/>
                  </a:lnTo>
                  <a:lnTo>
                    <a:pt x="155162" y="207740"/>
                  </a:lnTo>
                  <a:lnTo>
                    <a:pt x="155448" y="207645"/>
                  </a:lnTo>
                  <a:lnTo>
                    <a:pt x="156496" y="207074"/>
                  </a:lnTo>
                  <a:lnTo>
                    <a:pt x="156972" y="206788"/>
                  </a:lnTo>
                  <a:lnTo>
                    <a:pt x="159353" y="203645"/>
                  </a:lnTo>
                  <a:lnTo>
                    <a:pt x="161639" y="201263"/>
                  </a:lnTo>
                  <a:lnTo>
                    <a:pt x="162211" y="200882"/>
                  </a:lnTo>
                  <a:lnTo>
                    <a:pt x="164021" y="200120"/>
                  </a:lnTo>
                  <a:lnTo>
                    <a:pt x="164592" y="199549"/>
                  </a:lnTo>
                  <a:lnTo>
                    <a:pt x="165259" y="198406"/>
                  </a:lnTo>
                  <a:lnTo>
                    <a:pt x="166592" y="194691"/>
                  </a:lnTo>
                  <a:lnTo>
                    <a:pt x="168116" y="191643"/>
                  </a:lnTo>
                  <a:lnTo>
                    <a:pt x="168593" y="190024"/>
                  </a:lnTo>
                  <a:lnTo>
                    <a:pt x="169259" y="189643"/>
                  </a:lnTo>
                  <a:lnTo>
                    <a:pt x="170021" y="189452"/>
                  </a:lnTo>
                  <a:lnTo>
                    <a:pt x="170593" y="189167"/>
                  </a:lnTo>
                  <a:lnTo>
                    <a:pt x="171355" y="186880"/>
                  </a:lnTo>
                  <a:lnTo>
                    <a:pt x="171355" y="186309"/>
                  </a:lnTo>
                  <a:lnTo>
                    <a:pt x="171260" y="185642"/>
                  </a:lnTo>
                  <a:lnTo>
                    <a:pt x="171260" y="184975"/>
                  </a:lnTo>
                  <a:lnTo>
                    <a:pt x="171450" y="184404"/>
                  </a:lnTo>
                  <a:lnTo>
                    <a:pt x="171926" y="184118"/>
                  </a:lnTo>
                  <a:lnTo>
                    <a:pt x="173165" y="184213"/>
                  </a:lnTo>
                  <a:lnTo>
                    <a:pt x="173641" y="183928"/>
                  </a:lnTo>
                  <a:lnTo>
                    <a:pt x="175546" y="182499"/>
                  </a:lnTo>
                  <a:lnTo>
                    <a:pt x="175927" y="181737"/>
                  </a:lnTo>
                  <a:lnTo>
                    <a:pt x="174879" y="180975"/>
                  </a:lnTo>
                  <a:lnTo>
                    <a:pt x="174879" y="180499"/>
                  </a:lnTo>
                  <a:lnTo>
                    <a:pt x="175831" y="179832"/>
                  </a:lnTo>
                  <a:lnTo>
                    <a:pt x="178880" y="179546"/>
                  </a:lnTo>
                  <a:lnTo>
                    <a:pt x="179546" y="178403"/>
                  </a:lnTo>
                  <a:lnTo>
                    <a:pt x="179927" y="177927"/>
                  </a:lnTo>
                  <a:lnTo>
                    <a:pt x="180785" y="177737"/>
                  </a:lnTo>
                  <a:lnTo>
                    <a:pt x="182499" y="177737"/>
                  </a:lnTo>
                  <a:lnTo>
                    <a:pt x="182975" y="177832"/>
                  </a:lnTo>
                  <a:lnTo>
                    <a:pt x="183832" y="178117"/>
                  </a:lnTo>
                  <a:lnTo>
                    <a:pt x="184309" y="178117"/>
                  </a:lnTo>
                  <a:lnTo>
                    <a:pt x="184690" y="177927"/>
                  </a:lnTo>
                  <a:lnTo>
                    <a:pt x="184880" y="177641"/>
                  </a:lnTo>
                  <a:lnTo>
                    <a:pt x="185166" y="177355"/>
                  </a:lnTo>
                  <a:lnTo>
                    <a:pt x="185738" y="177260"/>
                  </a:lnTo>
                  <a:lnTo>
                    <a:pt x="187928" y="178308"/>
                  </a:lnTo>
                  <a:lnTo>
                    <a:pt x="189167" y="178594"/>
                  </a:lnTo>
                  <a:lnTo>
                    <a:pt x="189738" y="177927"/>
                  </a:lnTo>
                  <a:lnTo>
                    <a:pt x="189548" y="176403"/>
                  </a:lnTo>
                  <a:lnTo>
                    <a:pt x="189928" y="175927"/>
                  </a:lnTo>
                  <a:lnTo>
                    <a:pt x="191167" y="175927"/>
                  </a:lnTo>
                  <a:lnTo>
                    <a:pt x="191834" y="176117"/>
                  </a:lnTo>
                  <a:lnTo>
                    <a:pt x="192405" y="176498"/>
                  </a:lnTo>
                  <a:lnTo>
                    <a:pt x="192977" y="176975"/>
                  </a:lnTo>
                  <a:lnTo>
                    <a:pt x="193548" y="177546"/>
                  </a:lnTo>
                  <a:lnTo>
                    <a:pt x="193834" y="178117"/>
                  </a:lnTo>
                  <a:lnTo>
                    <a:pt x="194310" y="179356"/>
                  </a:lnTo>
                  <a:lnTo>
                    <a:pt x="194691" y="179927"/>
                  </a:lnTo>
                  <a:lnTo>
                    <a:pt x="195263" y="180404"/>
                  </a:lnTo>
                  <a:lnTo>
                    <a:pt x="195644" y="180404"/>
                  </a:lnTo>
                  <a:lnTo>
                    <a:pt x="196025" y="180213"/>
                  </a:lnTo>
                  <a:lnTo>
                    <a:pt x="196691" y="180213"/>
                  </a:lnTo>
                  <a:lnTo>
                    <a:pt x="197358" y="180404"/>
                  </a:lnTo>
                  <a:lnTo>
                    <a:pt x="198787" y="181166"/>
                  </a:lnTo>
                  <a:lnTo>
                    <a:pt x="200787" y="182689"/>
                  </a:lnTo>
                  <a:lnTo>
                    <a:pt x="204026" y="186023"/>
                  </a:lnTo>
                  <a:lnTo>
                    <a:pt x="208407" y="187833"/>
                  </a:lnTo>
                  <a:lnTo>
                    <a:pt x="210217" y="189071"/>
                  </a:lnTo>
                  <a:lnTo>
                    <a:pt x="211455" y="191071"/>
                  </a:lnTo>
                  <a:lnTo>
                    <a:pt x="211836" y="194024"/>
                  </a:lnTo>
                  <a:lnTo>
                    <a:pt x="211550" y="195548"/>
                  </a:lnTo>
                  <a:lnTo>
                    <a:pt x="210598" y="198406"/>
                  </a:lnTo>
                  <a:lnTo>
                    <a:pt x="210217" y="200311"/>
                  </a:lnTo>
                  <a:lnTo>
                    <a:pt x="209264" y="202216"/>
                  </a:lnTo>
                  <a:lnTo>
                    <a:pt x="208502" y="204978"/>
                  </a:lnTo>
                  <a:lnTo>
                    <a:pt x="206978" y="207931"/>
                  </a:lnTo>
                  <a:lnTo>
                    <a:pt x="206597" y="209645"/>
                  </a:lnTo>
                  <a:lnTo>
                    <a:pt x="206026" y="211169"/>
                  </a:lnTo>
                  <a:lnTo>
                    <a:pt x="205931" y="211836"/>
                  </a:lnTo>
                  <a:lnTo>
                    <a:pt x="206121" y="212693"/>
                  </a:lnTo>
                  <a:lnTo>
                    <a:pt x="206407" y="212788"/>
                  </a:lnTo>
                  <a:lnTo>
                    <a:pt x="206788" y="212693"/>
                  </a:lnTo>
                  <a:lnTo>
                    <a:pt x="207359" y="212788"/>
                  </a:lnTo>
                  <a:lnTo>
                    <a:pt x="209360" y="214408"/>
                  </a:lnTo>
                  <a:lnTo>
                    <a:pt x="210502" y="214884"/>
                  </a:lnTo>
                  <a:lnTo>
                    <a:pt x="211550" y="214313"/>
                  </a:lnTo>
                  <a:lnTo>
                    <a:pt x="212503" y="213550"/>
                  </a:lnTo>
                  <a:lnTo>
                    <a:pt x="218885" y="211360"/>
                  </a:lnTo>
                  <a:lnTo>
                    <a:pt x="220790" y="211455"/>
                  </a:lnTo>
                  <a:lnTo>
                    <a:pt x="222409" y="212503"/>
                  </a:lnTo>
                  <a:lnTo>
                    <a:pt x="224028" y="214503"/>
                  </a:lnTo>
                  <a:lnTo>
                    <a:pt x="223647" y="214979"/>
                  </a:lnTo>
                  <a:lnTo>
                    <a:pt x="223838" y="215741"/>
                  </a:lnTo>
                  <a:lnTo>
                    <a:pt x="223933" y="217170"/>
                  </a:lnTo>
                  <a:lnTo>
                    <a:pt x="223933" y="218789"/>
                  </a:lnTo>
                  <a:lnTo>
                    <a:pt x="223742" y="220028"/>
                  </a:lnTo>
                  <a:lnTo>
                    <a:pt x="222885" y="221171"/>
                  </a:lnTo>
                  <a:lnTo>
                    <a:pt x="220980" y="222409"/>
                  </a:lnTo>
                  <a:lnTo>
                    <a:pt x="220504" y="223552"/>
                  </a:lnTo>
                  <a:lnTo>
                    <a:pt x="220599" y="224218"/>
                  </a:lnTo>
                  <a:lnTo>
                    <a:pt x="221075" y="225647"/>
                  </a:lnTo>
                  <a:lnTo>
                    <a:pt x="221171" y="226409"/>
                  </a:lnTo>
                  <a:lnTo>
                    <a:pt x="221075" y="227076"/>
                  </a:lnTo>
                  <a:lnTo>
                    <a:pt x="220504" y="229171"/>
                  </a:lnTo>
                  <a:lnTo>
                    <a:pt x="220218" y="231172"/>
                  </a:lnTo>
                  <a:lnTo>
                    <a:pt x="220123" y="231838"/>
                  </a:lnTo>
                  <a:lnTo>
                    <a:pt x="219837" y="232410"/>
                  </a:lnTo>
                  <a:lnTo>
                    <a:pt x="219170" y="233267"/>
                  </a:lnTo>
                  <a:lnTo>
                    <a:pt x="218980" y="233648"/>
                  </a:lnTo>
                  <a:lnTo>
                    <a:pt x="218789" y="236506"/>
                  </a:lnTo>
                  <a:lnTo>
                    <a:pt x="219551" y="241840"/>
                  </a:lnTo>
                  <a:lnTo>
                    <a:pt x="219075" y="244507"/>
                  </a:lnTo>
                  <a:lnTo>
                    <a:pt x="218503" y="246031"/>
                  </a:lnTo>
                  <a:lnTo>
                    <a:pt x="218313" y="246983"/>
                  </a:lnTo>
                  <a:lnTo>
                    <a:pt x="218694" y="249555"/>
                  </a:lnTo>
                  <a:lnTo>
                    <a:pt x="218789" y="252317"/>
                  </a:lnTo>
                  <a:lnTo>
                    <a:pt x="218694" y="253746"/>
                  </a:lnTo>
                  <a:lnTo>
                    <a:pt x="218408" y="254603"/>
                  </a:lnTo>
                  <a:lnTo>
                    <a:pt x="218408" y="256413"/>
                  </a:lnTo>
                  <a:lnTo>
                    <a:pt x="216503" y="259747"/>
                  </a:lnTo>
                  <a:lnTo>
                    <a:pt x="216694" y="261366"/>
                  </a:lnTo>
                  <a:lnTo>
                    <a:pt x="216313" y="261938"/>
                  </a:lnTo>
                  <a:lnTo>
                    <a:pt x="216027" y="262890"/>
                  </a:lnTo>
                  <a:lnTo>
                    <a:pt x="215646" y="265557"/>
                  </a:lnTo>
                  <a:lnTo>
                    <a:pt x="215551" y="269558"/>
                  </a:lnTo>
                  <a:lnTo>
                    <a:pt x="215646" y="270320"/>
                  </a:lnTo>
                  <a:lnTo>
                    <a:pt x="215932" y="270986"/>
                  </a:lnTo>
                  <a:lnTo>
                    <a:pt x="216884" y="272415"/>
                  </a:lnTo>
                  <a:lnTo>
                    <a:pt x="217075" y="273177"/>
                  </a:lnTo>
                  <a:lnTo>
                    <a:pt x="217075" y="275844"/>
                  </a:lnTo>
                  <a:lnTo>
                    <a:pt x="217265" y="277273"/>
                  </a:lnTo>
                  <a:lnTo>
                    <a:pt x="217742" y="278416"/>
                  </a:lnTo>
                  <a:lnTo>
                    <a:pt x="220694" y="283274"/>
                  </a:lnTo>
                  <a:lnTo>
                    <a:pt x="221266" y="284607"/>
                  </a:lnTo>
                  <a:lnTo>
                    <a:pt x="221647" y="287655"/>
                  </a:lnTo>
                  <a:lnTo>
                    <a:pt x="222028" y="288988"/>
                  </a:lnTo>
                  <a:lnTo>
                    <a:pt x="222599" y="290227"/>
                  </a:lnTo>
                  <a:lnTo>
                    <a:pt x="223266" y="291370"/>
                  </a:lnTo>
                  <a:lnTo>
                    <a:pt x="225076" y="293275"/>
                  </a:lnTo>
                  <a:lnTo>
                    <a:pt x="227267" y="294418"/>
                  </a:lnTo>
                  <a:lnTo>
                    <a:pt x="229743" y="294989"/>
                  </a:lnTo>
                  <a:lnTo>
                    <a:pt x="232315" y="294989"/>
                  </a:lnTo>
                  <a:lnTo>
                    <a:pt x="234886" y="294513"/>
                  </a:lnTo>
                  <a:lnTo>
                    <a:pt x="236982" y="293656"/>
                  </a:lnTo>
                  <a:lnTo>
                    <a:pt x="252222" y="282321"/>
                  </a:lnTo>
                  <a:lnTo>
                    <a:pt x="253556" y="280797"/>
                  </a:lnTo>
                  <a:lnTo>
                    <a:pt x="255365" y="279749"/>
                  </a:lnTo>
                  <a:lnTo>
                    <a:pt x="255842" y="279273"/>
                  </a:lnTo>
                  <a:lnTo>
                    <a:pt x="256603" y="278130"/>
                  </a:lnTo>
                  <a:lnTo>
                    <a:pt x="257080" y="277559"/>
                  </a:lnTo>
                  <a:lnTo>
                    <a:pt x="259175" y="276130"/>
                  </a:lnTo>
                  <a:lnTo>
                    <a:pt x="264509" y="273939"/>
                  </a:lnTo>
                  <a:lnTo>
                    <a:pt x="266890" y="273463"/>
                  </a:lnTo>
                  <a:lnTo>
                    <a:pt x="270510" y="274130"/>
                  </a:lnTo>
                  <a:lnTo>
                    <a:pt x="272320" y="273272"/>
                  </a:lnTo>
                  <a:lnTo>
                    <a:pt x="280130" y="272129"/>
                  </a:lnTo>
                  <a:lnTo>
                    <a:pt x="280607" y="271463"/>
                  </a:lnTo>
                  <a:lnTo>
                    <a:pt x="280892" y="270224"/>
                  </a:lnTo>
                  <a:lnTo>
                    <a:pt x="283083" y="266795"/>
                  </a:lnTo>
                  <a:lnTo>
                    <a:pt x="285560" y="261652"/>
                  </a:lnTo>
                  <a:lnTo>
                    <a:pt x="287084" y="259461"/>
                  </a:lnTo>
                  <a:lnTo>
                    <a:pt x="289179" y="258128"/>
                  </a:lnTo>
                  <a:lnTo>
                    <a:pt x="291656" y="257651"/>
                  </a:lnTo>
                  <a:lnTo>
                    <a:pt x="292989" y="257175"/>
                  </a:lnTo>
                  <a:lnTo>
                    <a:pt x="294132" y="255746"/>
                  </a:lnTo>
                  <a:lnTo>
                    <a:pt x="297847" y="253460"/>
                  </a:lnTo>
                  <a:lnTo>
                    <a:pt x="301657" y="253079"/>
                  </a:lnTo>
                  <a:lnTo>
                    <a:pt x="302705" y="252317"/>
                  </a:lnTo>
                  <a:lnTo>
                    <a:pt x="303276" y="251365"/>
                  </a:lnTo>
                  <a:lnTo>
                    <a:pt x="304133" y="249460"/>
                  </a:lnTo>
                  <a:lnTo>
                    <a:pt x="304990" y="248412"/>
                  </a:lnTo>
                  <a:lnTo>
                    <a:pt x="306991" y="246793"/>
                  </a:lnTo>
                  <a:lnTo>
                    <a:pt x="307467" y="246602"/>
                  </a:lnTo>
                  <a:lnTo>
                    <a:pt x="308610" y="247079"/>
                  </a:lnTo>
                  <a:lnTo>
                    <a:pt x="309182" y="246793"/>
                  </a:lnTo>
                  <a:lnTo>
                    <a:pt x="311753" y="244030"/>
                  </a:lnTo>
                  <a:lnTo>
                    <a:pt x="312611" y="243364"/>
                  </a:lnTo>
                  <a:lnTo>
                    <a:pt x="313658" y="242983"/>
                  </a:lnTo>
                  <a:lnTo>
                    <a:pt x="314992" y="242888"/>
                  </a:lnTo>
                  <a:lnTo>
                    <a:pt x="316230" y="243078"/>
                  </a:lnTo>
                  <a:lnTo>
                    <a:pt x="317087" y="243650"/>
                  </a:lnTo>
                  <a:lnTo>
                    <a:pt x="317944" y="243935"/>
                  </a:lnTo>
                  <a:lnTo>
                    <a:pt x="321183" y="242125"/>
                  </a:lnTo>
                  <a:lnTo>
                    <a:pt x="323564" y="242030"/>
                  </a:lnTo>
                  <a:lnTo>
                    <a:pt x="329851" y="244316"/>
                  </a:lnTo>
                  <a:lnTo>
                    <a:pt x="333470" y="245269"/>
                  </a:lnTo>
                  <a:lnTo>
                    <a:pt x="335756" y="245174"/>
                  </a:lnTo>
                  <a:lnTo>
                    <a:pt x="337661" y="245364"/>
                  </a:lnTo>
                  <a:lnTo>
                    <a:pt x="337280" y="246983"/>
                  </a:lnTo>
                  <a:lnTo>
                    <a:pt x="337185" y="247555"/>
                  </a:lnTo>
                  <a:lnTo>
                    <a:pt x="337185" y="250317"/>
                  </a:lnTo>
                  <a:lnTo>
                    <a:pt x="336804" y="251270"/>
                  </a:lnTo>
                  <a:lnTo>
                    <a:pt x="335947" y="252317"/>
                  </a:lnTo>
                  <a:lnTo>
                    <a:pt x="334994" y="253079"/>
                  </a:lnTo>
                  <a:lnTo>
                    <a:pt x="334232" y="253460"/>
                  </a:lnTo>
                  <a:lnTo>
                    <a:pt x="332232" y="253651"/>
                  </a:lnTo>
                  <a:lnTo>
                    <a:pt x="331089" y="254032"/>
                  </a:lnTo>
                  <a:lnTo>
                    <a:pt x="329946" y="254984"/>
                  </a:lnTo>
                  <a:lnTo>
                    <a:pt x="329279" y="256318"/>
                  </a:lnTo>
                  <a:lnTo>
                    <a:pt x="329470" y="257746"/>
                  </a:lnTo>
                  <a:lnTo>
                    <a:pt x="330327" y="258223"/>
                  </a:lnTo>
                  <a:lnTo>
                    <a:pt x="332518" y="257556"/>
                  </a:lnTo>
                  <a:lnTo>
                    <a:pt x="333565" y="257651"/>
                  </a:lnTo>
                  <a:lnTo>
                    <a:pt x="333947" y="258032"/>
                  </a:lnTo>
                  <a:lnTo>
                    <a:pt x="334709" y="259080"/>
                  </a:lnTo>
                  <a:lnTo>
                    <a:pt x="335090" y="259366"/>
                  </a:lnTo>
                  <a:lnTo>
                    <a:pt x="335661" y="259366"/>
                  </a:lnTo>
                  <a:lnTo>
                    <a:pt x="336518" y="258699"/>
                  </a:lnTo>
                  <a:lnTo>
                    <a:pt x="337090" y="258509"/>
                  </a:lnTo>
                  <a:lnTo>
                    <a:pt x="338233" y="258604"/>
                  </a:lnTo>
                  <a:lnTo>
                    <a:pt x="338995" y="258794"/>
                  </a:lnTo>
                  <a:lnTo>
                    <a:pt x="339757" y="258604"/>
                  </a:lnTo>
                  <a:lnTo>
                    <a:pt x="341757" y="256699"/>
                  </a:lnTo>
                  <a:lnTo>
                    <a:pt x="342805" y="256413"/>
                  </a:lnTo>
                  <a:lnTo>
                    <a:pt x="345091" y="256127"/>
                  </a:lnTo>
                  <a:lnTo>
                    <a:pt x="348044" y="254699"/>
                  </a:lnTo>
                  <a:lnTo>
                    <a:pt x="349186" y="254508"/>
                  </a:lnTo>
                  <a:lnTo>
                    <a:pt x="353187" y="253079"/>
                  </a:lnTo>
                  <a:lnTo>
                    <a:pt x="358997" y="251936"/>
                  </a:lnTo>
                  <a:lnTo>
                    <a:pt x="360236" y="251365"/>
                  </a:lnTo>
                  <a:lnTo>
                    <a:pt x="361188" y="250222"/>
                  </a:lnTo>
                  <a:lnTo>
                    <a:pt x="361283" y="247936"/>
                  </a:lnTo>
                  <a:lnTo>
                    <a:pt x="362140" y="247079"/>
                  </a:lnTo>
                  <a:lnTo>
                    <a:pt x="363569" y="247079"/>
                  </a:lnTo>
                  <a:lnTo>
                    <a:pt x="365093" y="247459"/>
                  </a:lnTo>
                  <a:lnTo>
                    <a:pt x="366332" y="247269"/>
                  </a:lnTo>
                  <a:lnTo>
                    <a:pt x="366998" y="245459"/>
                  </a:lnTo>
                  <a:lnTo>
                    <a:pt x="367284" y="246317"/>
                  </a:lnTo>
                  <a:lnTo>
                    <a:pt x="367856" y="245935"/>
                  </a:lnTo>
                  <a:lnTo>
                    <a:pt x="368427" y="245935"/>
                  </a:lnTo>
                  <a:lnTo>
                    <a:pt x="368903" y="246317"/>
                  </a:lnTo>
                  <a:lnTo>
                    <a:pt x="369665" y="247650"/>
                  </a:lnTo>
                  <a:lnTo>
                    <a:pt x="370142" y="247841"/>
                  </a:lnTo>
                  <a:lnTo>
                    <a:pt x="370713" y="247841"/>
                  </a:lnTo>
                  <a:lnTo>
                    <a:pt x="372237" y="248126"/>
                  </a:lnTo>
                  <a:lnTo>
                    <a:pt x="373190" y="247936"/>
                  </a:lnTo>
                  <a:lnTo>
                    <a:pt x="374142" y="247841"/>
                  </a:lnTo>
                  <a:lnTo>
                    <a:pt x="375285" y="248317"/>
                  </a:lnTo>
                  <a:lnTo>
                    <a:pt x="377190" y="248888"/>
                  </a:lnTo>
                  <a:lnTo>
                    <a:pt x="377666" y="248984"/>
                  </a:lnTo>
                  <a:lnTo>
                    <a:pt x="378143" y="248984"/>
                  </a:lnTo>
                  <a:lnTo>
                    <a:pt x="383477" y="248603"/>
                  </a:lnTo>
                  <a:lnTo>
                    <a:pt x="385001" y="247745"/>
                  </a:lnTo>
                  <a:lnTo>
                    <a:pt x="391763" y="251936"/>
                  </a:lnTo>
                  <a:lnTo>
                    <a:pt x="393287" y="253555"/>
                  </a:lnTo>
                  <a:lnTo>
                    <a:pt x="395669" y="257651"/>
                  </a:lnTo>
                  <a:lnTo>
                    <a:pt x="397193" y="258509"/>
                  </a:lnTo>
                  <a:lnTo>
                    <a:pt x="398240" y="258032"/>
                  </a:lnTo>
                  <a:lnTo>
                    <a:pt x="398812" y="256984"/>
                  </a:lnTo>
                  <a:lnTo>
                    <a:pt x="399288" y="255842"/>
                  </a:lnTo>
                  <a:lnTo>
                    <a:pt x="400240" y="255270"/>
                  </a:lnTo>
                  <a:lnTo>
                    <a:pt x="401479" y="255079"/>
                  </a:lnTo>
                  <a:lnTo>
                    <a:pt x="406336" y="253270"/>
                  </a:lnTo>
                  <a:lnTo>
                    <a:pt x="406813" y="252508"/>
                  </a:lnTo>
                  <a:lnTo>
                    <a:pt x="406908" y="250031"/>
                  </a:lnTo>
                  <a:lnTo>
                    <a:pt x="407575" y="248888"/>
                  </a:lnTo>
                  <a:lnTo>
                    <a:pt x="408813" y="248317"/>
                  </a:lnTo>
                  <a:lnTo>
                    <a:pt x="411385" y="247459"/>
                  </a:lnTo>
                  <a:lnTo>
                    <a:pt x="410813" y="245078"/>
                  </a:lnTo>
                  <a:close/>
                  <a:moveTo>
                    <a:pt x="170021" y="2857"/>
                  </a:moveTo>
                  <a:lnTo>
                    <a:pt x="170878" y="3715"/>
                  </a:lnTo>
                  <a:lnTo>
                    <a:pt x="172402" y="5810"/>
                  </a:lnTo>
                  <a:lnTo>
                    <a:pt x="173260" y="6667"/>
                  </a:lnTo>
                  <a:lnTo>
                    <a:pt x="174307" y="6953"/>
                  </a:lnTo>
                  <a:lnTo>
                    <a:pt x="174212" y="5810"/>
                  </a:lnTo>
                  <a:lnTo>
                    <a:pt x="173546" y="4096"/>
                  </a:lnTo>
                  <a:lnTo>
                    <a:pt x="172784" y="2857"/>
                  </a:lnTo>
                  <a:lnTo>
                    <a:pt x="171545" y="1715"/>
                  </a:lnTo>
                  <a:lnTo>
                    <a:pt x="170117" y="1048"/>
                  </a:lnTo>
                  <a:lnTo>
                    <a:pt x="169259" y="1238"/>
                  </a:lnTo>
                  <a:lnTo>
                    <a:pt x="170021" y="2857"/>
                  </a:lnTo>
                  <a:lnTo>
                    <a:pt x="170021" y="2857"/>
                  </a:lnTo>
                  <a:close/>
                  <a:moveTo>
                    <a:pt x="174879" y="81725"/>
                  </a:moveTo>
                  <a:lnTo>
                    <a:pt x="173069" y="81629"/>
                  </a:lnTo>
                  <a:lnTo>
                    <a:pt x="166688" y="79534"/>
                  </a:lnTo>
                  <a:lnTo>
                    <a:pt x="165926" y="79534"/>
                  </a:lnTo>
                  <a:lnTo>
                    <a:pt x="165830" y="80581"/>
                  </a:lnTo>
                  <a:lnTo>
                    <a:pt x="166211" y="81725"/>
                  </a:lnTo>
                  <a:lnTo>
                    <a:pt x="166878" y="82677"/>
                  </a:lnTo>
                  <a:lnTo>
                    <a:pt x="168688" y="83915"/>
                  </a:lnTo>
                  <a:lnTo>
                    <a:pt x="169164" y="84582"/>
                  </a:lnTo>
                  <a:lnTo>
                    <a:pt x="170688" y="87154"/>
                  </a:lnTo>
                  <a:lnTo>
                    <a:pt x="170974" y="87439"/>
                  </a:lnTo>
                  <a:lnTo>
                    <a:pt x="173641" y="85249"/>
                  </a:lnTo>
                  <a:lnTo>
                    <a:pt x="175165" y="84487"/>
                  </a:lnTo>
                  <a:lnTo>
                    <a:pt x="176879" y="84106"/>
                  </a:lnTo>
                  <a:lnTo>
                    <a:pt x="177451" y="83629"/>
                  </a:lnTo>
                  <a:lnTo>
                    <a:pt x="177546" y="82391"/>
                  </a:lnTo>
                  <a:lnTo>
                    <a:pt x="177165" y="81153"/>
                  </a:lnTo>
                  <a:lnTo>
                    <a:pt x="176498" y="80963"/>
                  </a:lnTo>
                  <a:lnTo>
                    <a:pt x="174879" y="81725"/>
                  </a:lnTo>
                  <a:close/>
                </a:path>
              </a:pathLst>
            </a:custGeom>
            <a:solidFill>
              <a:schemeClr val="dk1">
                <a:alpha val="20000"/>
              </a:schemeClr>
            </a:solid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96" name="Google Shape;1896;p30"/>
            <p:cNvSpPr/>
            <p:nvPr/>
          </p:nvSpPr>
          <p:spPr>
            <a:xfrm>
              <a:off x="7046404" y="3525583"/>
              <a:ext cx="190500" cy="190500"/>
            </a:xfrm>
            <a:custGeom>
              <a:rect b="b" l="l" r="r" t="t"/>
              <a:pathLst>
                <a:path extrusionOk="0" h="190500" w="190500">
                  <a:moveTo>
                    <a:pt x="63722" y="94869"/>
                  </a:moveTo>
                  <a:lnTo>
                    <a:pt x="63055" y="96965"/>
                  </a:lnTo>
                  <a:lnTo>
                    <a:pt x="63055" y="97917"/>
                  </a:lnTo>
                  <a:lnTo>
                    <a:pt x="62960" y="98298"/>
                  </a:lnTo>
                  <a:lnTo>
                    <a:pt x="62484" y="98488"/>
                  </a:lnTo>
                  <a:lnTo>
                    <a:pt x="62008" y="98488"/>
                  </a:lnTo>
                  <a:lnTo>
                    <a:pt x="61627" y="98584"/>
                  </a:lnTo>
                  <a:lnTo>
                    <a:pt x="61341" y="98870"/>
                  </a:lnTo>
                  <a:lnTo>
                    <a:pt x="61246" y="99250"/>
                  </a:lnTo>
                  <a:lnTo>
                    <a:pt x="62008" y="99250"/>
                  </a:lnTo>
                  <a:lnTo>
                    <a:pt x="62294" y="99060"/>
                  </a:lnTo>
                  <a:lnTo>
                    <a:pt x="62579" y="98965"/>
                  </a:lnTo>
                  <a:lnTo>
                    <a:pt x="62865" y="98870"/>
                  </a:lnTo>
                  <a:lnTo>
                    <a:pt x="63341" y="98870"/>
                  </a:lnTo>
                  <a:lnTo>
                    <a:pt x="63913" y="98774"/>
                  </a:lnTo>
                  <a:lnTo>
                    <a:pt x="64008" y="98488"/>
                  </a:lnTo>
                  <a:lnTo>
                    <a:pt x="63913" y="98108"/>
                  </a:lnTo>
                  <a:lnTo>
                    <a:pt x="63913" y="97631"/>
                  </a:lnTo>
                  <a:lnTo>
                    <a:pt x="64484" y="95917"/>
                  </a:lnTo>
                  <a:lnTo>
                    <a:pt x="64865" y="95155"/>
                  </a:lnTo>
                  <a:lnTo>
                    <a:pt x="65342" y="94869"/>
                  </a:lnTo>
                  <a:lnTo>
                    <a:pt x="64484" y="94107"/>
                  </a:lnTo>
                  <a:lnTo>
                    <a:pt x="63722" y="94869"/>
                  </a:lnTo>
                  <a:close/>
                  <a:moveTo>
                    <a:pt x="67913" y="94869"/>
                  </a:moveTo>
                  <a:lnTo>
                    <a:pt x="68104" y="95536"/>
                  </a:lnTo>
                  <a:lnTo>
                    <a:pt x="68294" y="95821"/>
                  </a:lnTo>
                  <a:lnTo>
                    <a:pt x="68771" y="95726"/>
                  </a:lnTo>
                  <a:lnTo>
                    <a:pt x="69056" y="95250"/>
                  </a:lnTo>
                  <a:lnTo>
                    <a:pt x="68866" y="94583"/>
                  </a:lnTo>
                  <a:lnTo>
                    <a:pt x="69342" y="94107"/>
                  </a:lnTo>
                  <a:lnTo>
                    <a:pt x="69056" y="93536"/>
                  </a:lnTo>
                  <a:lnTo>
                    <a:pt x="68389" y="92964"/>
                  </a:lnTo>
                  <a:lnTo>
                    <a:pt x="67723" y="92583"/>
                  </a:lnTo>
                  <a:lnTo>
                    <a:pt x="66580" y="93345"/>
                  </a:lnTo>
                  <a:lnTo>
                    <a:pt x="67437" y="94202"/>
                  </a:lnTo>
                  <a:lnTo>
                    <a:pt x="67913" y="94869"/>
                  </a:lnTo>
                  <a:close/>
                  <a:moveTo>
                    <a:pt x="72104" y="96965"/>
                  </a:moveTo>
                  <a:lnTo>
                    <a:pt x="71819" y="97536"/>
                  </a:lnTo>
                  <a:lnTo>
                    <a:pt x="71342" y="97536"/>
                  </a:lnTo>
                  <a:lnTo>
                    <a:pt x="70676" y="97441"/>
                  </a:lnTo>
                  <a:lnTo>
                    <a:pt x="69913" y="97726"/>
                  </a:lnTo>
                  <a:lnTo>
                    <a:pt x="70009" y="97441"/>
                  </a:lnTo>
                  <a:lnTo>
                    <a:pt x="70295" y="96583"/>
                  </a:lnTo>
                  <a:lnTo>
                    <a:pt x="69342" y="96869"/>
                  </a:lnTo>
                  <a:lnTo>
                    <a:pt x="67818" y="97822"/>
                  </a:lnTo>
                  <a:lnTo>
                    <a:pt x="67437" y="97726"/>
                  </a:lnTo>
                  <a:lnTo>
                    <a:pt x="67056" y="97726"/>
                  </a:lnTo>
                  <a:lnTo>
                    <a:pt x="67056" y="98488"/>
                  </a:lnTo>
                  <a:lnTo>
                    <a:pt x="67056" y="99250"/>
                  </a:lnTo>
                  <a:lnTo>
                    <a:pt x="67246" y="99155"/>
                  </a:lnTo>
                  <a:lnTo>
                    <a:pt x="67246" y="99155"/>
                  </a:lnTo>
                  <a:lnTo>
                    <a:pt x="67246" y="99060"/>
                  </a:lnTo>
                  <a:lnTo>
                    <a:pt x="67342" y="98870"/>
                  </a:lnTo>
                  <a:lnTo>
                    <a:pt x="67628" y="99346"/>
                  </a:lnTo>
                  <a:lnTo>
                    <a:pt x="67913" y="99632"/>
                  </a:lnTo>
                  <a:lnTo>
                    <a:pt x="68294" y="99822"/>
                  </a:lnTo>
                  <a:lnTo>
                    <a:pt x="68771" y="100013"/>
                  </a:lnTo>
                  <a:lnTo>
                    <a:pt x="68104" y="100584"/>
                  </a:lnTo>
                  <a:lnTo>
                    <a:pt x="67246" y="100775"/>
                  </a:lnTo>
                  <a:lnTo>
                    <a:pt x="66485" y="100584"/>
                  </a:lnTo>
                  <a:lnTo>
                    <a:pt x="65913" y="99917"/>
                  </a:lnTo>
                  <a:lnTo>
                    <a:pt x="65627" y="100393"/>
                  </a:lnTo>
                  <a:lnTo>
                    <a:pt x="66580" y="101346"/>
                  </a:lnTo>
                  <a:lnTo>
                    <a:pt x="67532" y="101727"/>
                  </a:lnTo>
                  <a:lnTo>
                    <a:pt x="68485" y="101632"/>
                  </a:lnTo>
                  <a:lnTo>
                    <a:pt x="69437" y="101060"/>
                  </a:lnTo>
                  <a:lnTo>
                    <a:pt x="69532" y="100775"/>
                  </a:lnTo>
                  <a:lnTo>
                    <a:pt x="69723" y="99917"/>
                  </a:lnTo>
                  <a:lnTo>
                    <a:pt x="69913" y="99632"/>
                  </a:lnTo>
                  <a:lnTo>
                    <a:pt x="70199" y="99441"/>
                  </a:lnTo>
                  <a:lnTo>
                    <a:pt x="70771" y="99346"/>
                  </a:lnTo>
                  <a:lnTo>
                    <a:pt x="71533" y="98870"/>
                  </a:lnTo>
                  <a:lnTo>
                    <a:pt x="72104" y="98965"/>
                  </a:lnTo>
                  <a:lnTo>
                    <a:pt x="72580" y="99346"/>
                  </a:lnTo>
                  <a:lnTo>
                    <a:pt x="72962" y="99727"/>
                  </a:lnTo>
                  <a:lnTo>
                    <a:pt x="73057" y="99155"/>
                  </a:lnTo>
                  <a:lnTo>
                    <a:pt x="72771" y="98393"/>
                  </a:lnTo>
                  <a:lnTo>
                    <a:pt x="72104" y="96965"/>
                  </a:lnTo>
                  <a:close/>
                  <a:moveTo>
                    <a:pt x="7525" y="43910"/>
                  </a:moveTo>
                  <a:lnTo>
                    <a:pt x="6001" y="44196"/>
                  </a:lnTo>
                  <a:lnTo>
                    <a:pt x="5524" y="45244"/>
                  </a:lnTo>
                  <a:lnTo>
                    <a:pt x="5334" y="46958"/>
                  </a:lnTo>
                  <a:lnTo>
                    <a:pt x="3905" y="47149"/>
                  </a:lnTo>
                  <a:lnTo>
                    <a:pt x="1905" y="45815"/>
                  </a:lnTo>
                  <a:lnTo>
                    <a:pt x="381" y="46577"/>
                  </a:lnTo>
                  <a:lnTo>
                    <a:pt x="95" y="46768"/>
                  </a:lnTo>
                  <a:lnTo>
                    <a:pt x="95" y="47149"/>
                  </a:lnTo>
                  <a:lnTo>
                    <a:pt x="476" y="48006"/>
                  </a:lnTo>
                  <a:lnTo>
                    <a:pt x="667" y="48863"/>
                  </a:lnTo>
                  <a:lnTo>
                    <a:pt x="667" y="49340"/>
                  </a:lnTo>
                  <a:lnTo>
                    <a:pt x="667" y="49721"/>
                  </a:lnTo>
                  <a:lnTo>
                    <a:pt x="571" y="50006"/>
                  </a:lnTo>
                  <a:lnTo>
                    <a:pt x="95" y="50578"/>
                  </a:lnTo>
                  <a:lnTo>
                    <a:pt x="0" y="50768"/>
                  </a:lnTo>
                  <a:lnTo>
                    <a:pt x="190" y="51149"/>
                  </a:lnTo>
                  <a:lnTo>
                    <a:pt x="667" y="51340"/>
                  </a:lnTo>
                  <a:lnTo>
                    <a:pt x="1238" y="51340"/>
                  </a:lnTo>
                  <a:lnTo>
                    <a:pt x="2000" y="51721"/>
                  </a:lnTo>
                  <a:lnTo>
                    <a:pt x="2667" y="51340"/>
                  </a:lnTo>
                  <a:lnTo>
                    <a:pt x="3429" y="50101"/>
                  </a:lnTo>
                  <a:lnTo>
                    <a:pt x="4858" y="49244"/>
                  </a:lnTo>
                  <a:lnTo>
                    <a:pt x="6477" y="49054"/>
                  </a:lnTo>
                  <a:lnTo>
                    <a:pt x="7525" y="49435"/>
                  </a:lnTo>
                  <a:lnTo>
                    <a:pt x="8858" y="50292"/>
                  </a:lnTo>
                  <a:lnTo>
                    <a:pt x="9620" y="49340"/>
                  </a:lnTo>
                  <a:lnTo>
                    <a:pt x="9811" y="47625"/>
                  </a:lnTo>
                  <a:lnTo>
                    <a:pt x="8858" y="45149"/>
                  </a:lnTo>
                  <a:lnTo>
                    <a:pt x="7525" y="43910"/>
                  </a:lnTo>
                  <a:close/>
                  <a:moveTo>
                    <a:pt x="94488" y="103822"/>
                  </a:moveTo>
                  <a:lnTo>
                    <a:pt x="95345" y="102965"/>
                  </a:lnTo>
                  <a:lnTo>
                    <a:pt x="97155" y="100013"/>
                  </a:lnTo>
                  <a:lnTo>
                    <a:pt x="96679" y="100108"/>
                  </a:lnTo>
                  <a:lnTo>
                    <a:pt x="94583" y="102775"/>
                  </a:lnTo>
                  <a:lnTo>
                    <a:pt x="91821" y="105537"/>
                  </a:lnTo>
                  <a:lnTo>
                    <a:pt x="91059" y="106585"/>
                  </a:lnTo>
                  <a:lnTo>
                    <a:pt x="91726" y="106204"/>
                  </a:lnTo>
                  <a:lnTo>
                    <a:pt x="92583" y="105537"/>
                  </a:lnTo>
                  <a:lnTo>
                    <a:pt x="93154" y="105156"/>
                  </a:lnTo>
                  <a:lnTo>
                    <a:pt x="93917" y="104394"/>
                  </a:lnTo>
                  <a:lnTo>
                    <a:pt x="94488" y="103822"/>
                  </a:lnTo>
                  <a:close/>
                  <a:moveTo>
                    <a:pt x="172974" y="185547"/>
                  </a:moveTo>
                  <a:lnTo>
                    <a:pt x="172784" y="185071"/>
                  </a:lnTo>
                  <a:lnTo>
                    <a:pt x="172879" y="184499"/>
                  </a:lnTo>
                  <a:lnTo>
                    <a:pt x="173069" y="184023"/>
                  </a:lnTo>
                  <a:lnTo>
                    <a:pt x="173164" y="183833"/>
                  </a:lnTo>
                  <a:lnTo>
                    <a:pt x="173164" y="183451"/>
                  </a:lnTo>
                  <a:lnTo>
                    <a:pt x="169259" y="183451"/>
                  </a:lnTo>
                  <a:lnTo>
                    <a:pt x="169640" y="183833"/>
                  </a:lnTo>
                  <a:lnTo>
                    <a:pt x="169831" y="184309"/>
                  </a:lnTo>
                  <a:lnTo>
                    <a:pt x="169831" y="184785"/>
                  </a:lnTo>
                  <a:lnTo>
                    <a:pt x="169640" y="185357"/>
                  </a:lnTo>
                  <a:lnTo>
                    <a:pt x="170402" y="186118"/>
                  </a:lnTo>
                  <a:lnTo>
                    <a:pt x="171736" y="187071"/>
                  </a:lnTo>
                  <a:lnTo>
                    <a:pt x="173164" y="187642"/>
                  </a:lnTo>
                  <a:lnTo>
                    <a:pt x="174307" y="187262"/>
                  </a:lnTo>
                  <a:lnTo>
                    <a:pt x="174403" y="186690"/>
                  </a:lnTo>
                  <a:lnTo>
                    <a:pt x="174022" y="186214"/>
                  </a:lnTo>
                  <a:lnTo>
                    <a:pt x="172974" y="185547"/>
                  </a:lnTo>
                  <a:close/>
                  <a:moveTo>
                    <a:pt x="195834" y="16097"/>
                  </a:moveTo>
                  <a:lnTo>
                    <a:pt x="195072" y="15716"/>
                  </a:lnTo>
                  <a:lnTo>
                    <a:pt x="194215" y="15526"/>
                  </a:lnTo>
                  <a:lnTo>
                    <a:pt x="193453" y="15430"/>
                  </a:lnTo>
                  <a:lnTo>
                    <a:pt x="192024" y="15621"/>
                  </a:lnTo>
                  <a:lnTo>
                    <a:pt x="191643" y="15430"/>
                  </a:lnTo>
                  <a:lnTo>
                    <a:pt x="191071" y="14668"/>
                  </a:lnTo>
                  <a:lnTo>
                    <a:pt x="190595" y="12954"/>
                  </a:lnTo>
                  <a:lnTo>
                    <a:pt x="190405" y="11906"/>
                  </a:lnTo>
                  <a:lnTo>
                    <a:pt x="190500" y="11335"/>
                  </a:lnTo>
                  <a:lnTo>
                    <a:pt x="190786" y="10573"/>
                  </a:lnTo>
                  <a:lnTo>
                    <a:pt x="190119" y="10192"/>
                  </a:lnTo>
                  <a:lnTo>
                    <a:pt x="180975" y="8001"/>
                  </a:lnTo>
                  <a:lnTo>
                    <a:pt x="180213" y="7715"/>
                  </a:lnTo>
                  <a:lnTo>
                    <a:pt x="179832" y="7429"/>
                  </a:lnTo>
                  <a:lnTo>
                    <a:pt x="179642" y="7239"/>
                  </a:lnTo>
                  <a:lnTo>
                    <a:pt x="178879" y="6763"/>
                  </a:lnTo>
                  <a:lnTo>
                    <a:pt x="178689" y="6477"/>
                  </a:lnTo>
                  <a:lnTo>
                    <a:pt x="178689" y="6001"/>
                  </a:lnTo>
                  <a:lnTo>
                    <a:pt x="178879" y="5620"/>
                  </a:lnTo>
                  <a:lnTo>
                    <a:pt x="179070" y="5334"/>
                  </a:lnTo>
                  <a:lnTo>
                    <a:pt x="179070" y="5143"/>
                  </a:lnTo>
                  <a:lnTo>
                    <a:pt x="178594" y="5048"/>
                  </a:lnTo>
                  <a:lnTo>
                    <a:pt x="178022" y="5143"/>
                  </a:lnTo>
                  <a:lnTo>
                    <a:pt x="177451" y="5239"/>
                  </a:lnTo>
                  <a:lnTo>
                    <a:pt x="177165" y="5334"/>
                  </a:lnTo>
                  <a:lnTo>
                    <a:pt x="176403" y="3810"/>
                  </a:lnTo>
                  <a:lnTo>
                    <a:pt x="174403" y="953"/>
                  </a:lnTo>
                  <a:lnTo>
                    <a:pt x="173546" y="286"/>
                  </a:lnTo>
                  <a:lnTo>
                    <a:pt x="171355" y="0"/>
                  </a:lnTo>
                  <a:lnTo>
                    <a:pt x="169164" y="476"/>
                  </a:lnTo>
                  <a:lnTo>
                    <a:pt x="167259" y="1429"/>
                  </a:lnTo>
                  <a:lnTo>
                    <a:pt x="165926" y="2667"/>
                  </a:lnTo>
                  <a:lnTo>
                    <a:pt x="165259" y="3810"/>
                  </a:lnTo>
                  <a:lnTo>
                    <a:pt x="164878" y="4858"/>
                  </a:lnTo>
                  <a:lnTo>
                    <a:pt x="164687" y="5048"/>
                  </a:lnTo>
                  <a:lnTo>
                    <a:pt x="164306" y="5239"/>
                  </a:lnTo>
                  <a:lnTo>
                    <a:pt x="163925" y="5525"/>
                  </a:lnTo>
                  <a:lnTo>
                    <a:pt x="163735" y="6096"/>
                  </a:lnTo>
                  <a:lnTo>
                    <a:pt x="164306" y="6477"/>
                  </a:lnTo>
                  <a:lnTo>
                    <a:pt x="165449" y="7620"/>
                  </a:lnTo>
                  <a:lnTo>
                    <a:pt x="166211" y="8763"/>
                  </a:lnTo>
                  <a:lnTo>
                    <a:pt x="165545" y="9049"/>
                  </a:lnTo>
                  <a:lnTo>
                    <a:pt x="165259" y="8763"/>
                  </a:lnTo>
                  <a:lnTo>
                    <a:pt x="164973" y="8192"/>
                  </a:lnTo>
                  <a:lnTo>
                    <a:pt x="164592" y="7620"/>
                  </a:lnTo>
                  <a:lnTo>
                    <a:pt x="163925" y="7429"/>
                  </a:lnTo>
                  <a:lnTo>
                    <a:pt x="163354" y="7429"/>
                  </a:lnTo>
                  <a:lnTo>
                    <a:pt x="162878" y="7525"/>
                  </a:lnTo>
                  <a:lnTo>
                    <a:pt x="162496" y="7715"/>
                  </a:lnTo>
                  <a:lnTo>
                    <a:pt x="161258" y="8763"/>
                  </a:lnTo>
                  <a:lnTo>
                    <a:pt x="160306" y="9144"/>
                  </a:lnTo>
                  <a:lnTo>
                    <a:pt x="158020" y="9525"/>
                  </a:lnTo>
                  <a:lnTo>
                    <a:pt x="154019" y="10287"/>
                  </a:lnTo>
                  <a:lnTo>
                    <a:pt x="152210" y="10954"/>
                  </a:lnTo>
                  <a:lnTo>
                    <a:pt x="151352" y="11430"/>
                  </a:lnTo>
                  <a:lnTo>
                    <a:pt x="150590" y="12097"/>
                  </a:lnTo>
                  <a:lnTo>
                    <a:pt x="149733" y="12668"/>
                  </a:lnTo>
                  <a:lnTo>
                    <a:pt x="146018" y="13907"/>
                  </a:lnTo>
                  <a:lnTo>
                    <a:pt x="144589" y="15145"/>
                  </a:lnTo>
                  <a:lnTo>
                    <a:pt x="143161" y="16764"/>
                  </a:lnTo>
                  <a:lnTo>
                    <a:pt x="141351" y="19621"/>
                  </a:lnTo>
                  <a:lnTo>
                    <a:pt x="140970" y="20288"/>
                  </a:lnTo>
                  <a:lnTo>
                    <a:pt x="140494" y="21526"/>
                  </a:lnTo>
                  <a:lnTo>
                    <a:pt x="140398" y="22098"/>
                  </a:lnTo>
                  <a:lnTo>
                    <a:pt x="140398" y="22384"/>
                  </a:lnTo>
                  <a:lnTo>
                    <a:pt x="139922" y="22574"/>
                  </a:lnTo>
                  <a:lnTo>
                    <a:pt x="139351" y="22955"/>
                  </a:lnTo>
                  <a:lnTo>
                    <a:pt x="138970" y="23527"/>
                  </a:lnTo>
                  <a:lnTo>
                    <a:pt x="138779" y="24098"/>
                  </a:lnTo>
                  <a:lnTo>
                    <a:pt x="138684" y="24860"/>
                  </a:lnTo>
                  <a:lnTo>
                    <a:pt x="138398" y="25337"/>
                  </a:lnTo>
                  <a:lnTo>
                    <a:pt x="138398" y="25337"/>
                  </a:lnTo>
                  <a:lnTo>
                    <a:pt x="138017" y="25717"/>
                  </a:lnTo>
                  <a:lnTo>
                    <a:pt x="137731" y="26289"/>
                  </a:lnTo>
                  <a:lnTo>
                    <a:pt x="137922" y="26765"/>
                  </a:lnTo>
                  <a:lnTo>
                    <a:pt x="138017" y="27146"/>
                  </a:lnTo>
                  <a:lnTo>
                    <a:pt x="138017" y="27527"/>
                  </a:lnTo>
                  <a:lnTo>
                    <a:pt x="137827" y="27813"/>
                  </a:lnTo>
                  <a:lnTo>
                    <a:pt x="137351" y="28384"/>
                  </a:lnTo>
                  <a:lnTo>
                    <a:pt x="136207" y="30671"/>
                  </a:lnTo>
                  <a:lnTo>
                    <a:pt x="135922" y="31718"/>
                  </a:lnTo>
                  <a:lnTo>
                    <a:pt x="135160" y="32099"/>
                  </a:lnTo>
                  <a:lnTo>
                    <a:pt x="134969" y="32480"/>
                  </a:lnTo>
                  <a:lnTo>
                    <a:pt x="134588" y="33623"/>
                  </a:lnTo>
                  <a:lnTo>
                    <a:pt x="133826" y="34385"/>
                  </a:lnTo>
                  <a:lnTo>
                    <a:pt x="133255" y="35147"/>
                  </a:lnTo>
                  <a:lnTo>
                    <a:pt x="133445" y="36290"/>
                  </a:lnTo>
                  <a:lnTo>
                    <a:pt x="132017" y="36004"/>
                  </a:lnTo>
                  <a:lnTo>
                    <a:pt x="130873" y="36290"/>
                  </a:lnTo>
                  <a:lnTo>
                    <a:pt x="129921" y="36957"/>
                  </a:lnTo>
                  <a:lnTo>
                    <a:pt x="129064" y="37814"/>
                  </a:lnTo>
                  <a:lnTo>
                    <a:pt x="128778" y="38291"/>
                  </a:lnTo>
                  <a:lnTo>
                    <a:pt x="128588" y="38767"/>
                  </a:lnTo>
                  <a:lnTo>
                    <a:pt x="128206" y="39148"/>
                  </a:lnTo>
                  <a:lnTo>
                    <a:pt x="126873" y="39529"/>
                  </a:lnTo>
                  <a:lnTo>
                    <a:pt x="126587" y="40100"/>
                  </a:lnTo>
                  <a:lnTo>
                    <a:pt x="126302" y="41338"/>
                  </a:lnTo>
                  <a:lnTo>
                    <a:pt x="125063" y="43434"/>
                  </a:lnTo>
                  <a:lnTo>
                    <a:pt x="124587" y="44577"/>
                  </a:lnTo>
                  <a:lnTo>
                    <a:pt x="124396" y="45911"/>
                  </a:lnTo>
                  <a:lnTo>
                    <a:pt x="124015" y="46672"/>
                  </a:lnTo>
                  <a:lnTo>
                    <a:pt x="122587" y="48292"/>
                  </a:lnTo>
                  <a:lnTo>
                    <a:pt x="119920" y="51245"/>
                  </a:lnTo>
                  <a:lnTo>
                    <a:pt x="119253" y="52292"/>
                  </a:lnTo>
                  <a:lnTo>
                    <a:pt x="118681" y="54292"/>
                  </a:lnTo>
                  <a:lnTo>
                    <a:pt x="116777" y="57531"/>
                  </a:lnTo>
                  <a:lnTo>
                    <a:pt x="116205" y="60008"/>
                  </a:lnTo>
                  <a:lnTo>
                    <a:pt x="115729" y="61246"/>
                  </a:lnTo>
                  <a:lnTo>
                    <a:pt x="115062" y="61817"/>
                  </a:lnTo>
                  <a:lnTo>
                    <a:pt x="114871" y="62484"/>
                  </a:lnTo>
                  <a:lnTo>
                    <a:pt x="114776" y="62675"/>
                  </a:lnTo>
                  <a:lnTo>
                    <a:pt x="112490" y="65342"/>
                  </a:lnTo>
                  <a:lnTo>
                    <a:pt x="111919" y="65818"/>
                  </a:lnTo>
                  <a:lnTo>
                    <a:pt x="111728" y="66389"/>
                  </a:lnTo>
                  <a:lnTo>
                    <a:pt x="111633" y="68390"/>
                  </a:lnTo>
                  <a:lnTo>
                    <a:pt x="111347" y="68961"/>
                  </a:lnTo>
                  <a:lnTo>
                    <a:pt x="110299" y="69723"/>
                  </a:lnTo>
                  <a:lnTo>
                    <a:pt x="110014" y="70295"/>
                  </a:lnTo>
                  <a:lnTo>
                    <a:pt x="109919" y="70866"/>
                  </a:lnTo>
                  <a:lnTo>
                    <a:pt x="109633" y="71152"/>
                  </a:lnTo>
                  <a:lnTo>
                    <a:pt x="109156" y="71342"/>
                  </a:lnTo>
                  <a:lnTo>
                    <a:pt x="108680" y="71723"/>
                  </a:lnTo>
                  <a:lnTo>
                    <a:pt x="108109" y="72295"/>
                  </a:lnTo>
                  <a:lnTo>
                    <a:pt x="107537" y="73247"/>
                  </a:lnTo>
                  <a:lnTo>
                    <a:pt x="106394" y="76486"/>
                  </a:lnTo>
                  <a:lnTo>
                    <a:pt x="105537" y="78010"/>
                  </a:lnTo>
                  <a:lnTo>
                    <a:pt x="104965" y="79534"/>
                  </a:lnTo>
                  <a:lnTo>
                    <a:pt x="104585" y="80105"/>
                  </a:lnTo>
                  <a:lnTo>
                    <a:pt x="103156" y="81439"/>
                  </a:lnTo>
                  <a:lnTo>
                    <a:pt x="102870" y="82010"/>
                  </a:lnTo>
                  <a:lnTo>
                    <a:pt x="102584" y="83439"/>
                  </a:lnTo>
                  <a:lnTo>
                    <a:pt x="102298" y="84011"/>
                  </a:lnTo>
                  <a:lnTo>
                    <a:pt x="101155" y="84868"/>
                  </a:lnTo>
                  <a:lnTo>
                    <a:pt x="100965" y="85154"/>
                  </a:lnTo>
                  <a:lnTo>
                    <a:pt x="100774" y="85725"/>
                  </a:lnTo>
                  <a:lnTo>
                    <a:pt x="99536" y="87344"/>
                  </a:lnTo>
                  <a:lnTo>
                    <a:pt x="99251" y="87916"/>
                  </a:lnTo>
                  <a:lnTo>
                    <a:pt x="98774" y="89630"/>
                  </a:lnTo>
                  <a:lnTo>
                    <a:pt x="98488" y="91630"/>
                  </a:lnTo>
                  <a:lnTo>
                    <a:pt x="97631" y="93154"/>
                  </a:lnTo>
                  <a:lnTo>
                    <a:pt x="97060" y="95155"/>
                  </a:lnTo>
                  <a:lnTo>
                    <a:pt x="96869" y="97631"/>
                  </a:lnTo>
                  <a:lnTo>
                    <a:pt x="96869" y="100870"/>
                  </a:lnTo>
                  <a:lnTo>
                    <a:pt x="95917" y="101917"/>
                  </a:lnTo>
                  <a:lnTo>
                    <a:pt x="95917" y="103632"/>
                  </a:lnTo>
                  <a:lnTo>
                    <a:pt x="97631" y="103537"/>
                  </a:lnTo>
                  <a:lnTo>
                    <a:pt x="96774" y="104584"/>
                  </a:lnTo>
                  <a:lnTo>
                    <a:pt x="96584" y="105061"/>
                  </a:lnTo>
                  <a:lnTo>
                    <a:pt x="96203" y="105442"/>
                  </a:lnTo>
                  <a:lnTo>
                    <a:pt x="96107" y="105823"/>
                  </a:lnTo>
                  <a:lnTo>
                    <a:pt x="96679" y="106108"/>
                  </a:lnTo>
                  <a:lnTo>
                    <a:pt x="96679" y="106490"/>
                  </a:lnTo>
                  <a:lnTo>
                    <a:pt x="96298" y="107251"/>
                  </a:lnTo>
                  <a:lnTo>
                    <a:pt x="97155" y="108871"/>
                  </a:lnTo>
                  <a:lnTo>
                    <a:pt x="97917" y="110966"/>
                  </a:lnTo>
                  <a:lnTo>
                    <a:pt x="96869" y="110966"/>
                  </a:lnTo>
                  <a:lnTo>
                    <a:pt x="96107" y="110966"/>
                  </a:lnTo>
                  <a:lnTo>
                    <a:pt x="95631" y="112109"/>
                  </a:lnTo>
                  <a:lnTo>
                    <a:pt x="95631" y="112776"/>
                  </a:lnTo>
                  <a:lnTo>
                    <a:pt x="96107" y="112776"/>
                  </a:lnTo>
                  <a:lnTo>
                    <a:pt x="96488" y="112871"/>
                  </a:lnTo>
                  <a:lnTo>
                    <a:pt x="96964" y="112586"/>
                  </a:lnTo>
                  <a:lnTo>
                    <a:pt x="97155" y="113252"/>
                  </a:lnTo>
                  <a:lnTo>
                    <a:pt x="96869" y="113157"/>
                  </a:lnTo>
                  <a:lnTo>
                    <a:pt x="96203" y="113443"/>
                  </a:lnTo>
                  <a:lnTo>
                    <a:pt x="95440" y="113443"/>
                  </a:lnTo>
                  <a:lnTo>
                    <a:pt x="95155" y="114300"/>
                  </a:lnTo>
                  <a:lnTo>
                    <a:pt x="95917" y="114776"/>
                  </a:lnTo>
                  <a:lnTo>
                    <a:pt x="95440" y="114871"/>
                  </a:lnTo>
                  <a:lnTo>
                    <a:pt x="95155" y="115253"/>
                  </a:lnTo>
                  <a:lnTo>
                    <a:pt x="94488" y="117062"/>
                  </a:lnTo>
                  <a:lnTo>
                    <a:pt x="94393" y="117538"/>
                  </a:lnTo>
                  <a:lnTo>
                    <a:pt x="94488" y="118015"/>
                  </a:lnTo>
                  <a:lnTo>
                    <a:pt x="94012" y="118586"/>
                  </a:lnTo>
                  <a:lnTo>
                    <a:pt x="93726" y="119348"/>
                  </a:lnTo>
                  <a:lnTo>
                    <a:pt x="93536" y="119920"/>
                  </a:lnTo>
                  <a:lnTo>
                    <a:pt x="93821" y="120587"/>
                  </a:lnTo>
                  <a:lnTo>
                    <a:pt x="94012" y="121349"/>
                  </a:lnTo>
                  <a:lnTo>
                    <a:pt x="93726" y="121825"/>
                  </a:lnTo>
                  <a:lnTo>
                    <a:pt x="93154" y="122015"/>
                  </a:lnTo>
                  <a:lnTo>
                    <a:pt x="92678" y="122301"/>
                  </a:lnTo>
                  <a:lnTo>
                    <a:pt x="92583" y="123063"/>
                  </a:lnTo>
                  <a:lnTo>
                    <a:pt x="93154" y="123730"/>
                  </a:lnTo>
                  <a:lnTo>
                    <a:pt x="94012" y="124492"/>
                  </a:lnTo>
                  <a:lnTo>
                    <a:pt x="94202" y="124968"/>
                  </a:lnTo>
                  <a:lnTo>
                    <a:pt x="92583" y="124968"/>
                  </a:lnTo>
                  <a:lnTo>
                    <a:pt x="92583" y="125349"/>
                  </a:lnTo>
                  <a:lnTo>
                    <a:pt x="94488" y="125825"/>
                  </a:lnTo>
                  <a:lnTo>
                    <a:pt x="94774" y="126111"/>
                  </a:lnTo>
                  <a:lnTo>
                    <a:pt x="94583" y="126683"/>
                  </a:lnTo>
                  <a:lnTo>
                    <a:pt x="93917" y="126873"/>
                  </a:lnTo>
                  <a:lnTo>
                    <a:pt x="93154" y="126968"/>
                  </a:lnTo>
                  <a:lnTo>
                    <a:pt x="92583" y="127254"/>
                  </a:lnTo>
                  <a:lnTo>
                    <a:pt x="92393" y="127730"/>
                  </a:lnTo>
                  <a:lnTo>
                    <a:pt x="92297" y="128397"/>
                  </a:lnTo>
                  <a:lnTo>
                    <a:pt x="92488" y="129064"/>
                  </a:lnTo>
                  <a:lnTo>
                    <a:pt x="93059" y="129540"/>
                  </a:lnTo>
                  <a:lnTo>
                    <a:pt x="93631" y="129445"/>
                  </a:lnTo>
                  <a:lnTo>
                    <a:pt x="94012" y="128873"/>
                  </a:lnTo>
                  <a:lnTo>
                    <a:pt x="94488" y="128492"/>
                  </a:lnTo>
                  <a:lnTo>
                    <a:pt x="95345" y="128873"/>
                  </a:lnTo>
                  <a:lnTo>
                    <a:pt x="95536" y="129350"/>
                  </a:lnTo>
                  <a:lnTo>
                    <a:pt x="95440" y="130778"/>
                  </a:lnTo>
                  <a:lnTo>
                    <a:pt x="95726" y="131254"/>
                  </a:lnTo>
                  <a:lnTo>
                    <a:pt x="96393" y="131254"/>
                  </a:lnTo>
                  <a:lnTo>
                    <a:pt x="96774" y="130683"/>
                  </a:lnTo>
                  <a:lnTo>
                    <a:pt x="96964" y="130016"/>
                  </a:lnTo>
                  <a:lnTo>
                    <a:pt x="97250" y="129635"/>
                  </a:lnTo>
                  <a:lnTo>
                    <a:pt x="98488" y="129826"/>
                  </a:lnTo>
                  <a:lnTo>
                    <a:pt x="98679" y="130874"/>
                  </a:lnTo>
                  <a:lnTo>
                    <a:pt x="98107" y="132112"/>
                  </a:lnTo>
                  <a:lnTo>
                    <a:pt x="97155" y="132779"/>
                  </a:lnTo>
                  <a:lnTo>
                    <a:pt x="97917" y="133541"/>
                  </a:lnTo>
                  <a:lnTo>
                    <a:pt x="98298" y="134303"/>
                  </a:lnTo>
                  <a:lnTo>
                    <a:pt x="98488" y="135541"/>
                  </a:lnTo>
                  <a:lnTo>
                    <a:pt x="98965" y="138303"/>
                  </a:lnTo>
                  <a:lnTo>
                    <a:pt x="99155" y="138684"/>
                  </a:lnTo>
                  <a:lnTo>
                    <a:pt x="99727" y="139637"/>
                  </a:lnTo>
                  <a:lnTo>
                    <a:pt x="99822" y="140113"/>
                  </a:lnTo>
                  <a:lnTo>
                    <a:pt x="100108" y="140399"/>
                  </a:lnTo>
                  <a:lnTo>
                    <a:pt x="100394" y="140589"/>
                  </a:lnTo>
                  <a:lnTo>
                    <a:pt x="100489" y="140875"/>
                  </a:lnTo>
                  <a:lnTo>
                    <a:pt x="100394" y="141351"/>
                  </a:lnTo>
                  <a:lnTo>
                    <a:pt x="100108" y="142113"/>
                  </a:lnTo>
                  <a:lnTo>
                    <a:pt x="100108" y="142684"/>
                  </a:lnTo>
                  <a:lnTo>
                    <a:pt x="100298" y="143542"/>
                  </a:lnTo>
                  <a:lnTo>
                    <a:pt x="101251" y="145542"/>
                  </a:lnTo>
                  <a:lnTo>
                    <a:pt x="102203" y="147066"/>
                  </a:lnTo>
                  <a:lnTo>
                    <a:pt x="102775" y="148209"/>
                  </a:lnTo>
                  <a:lnTo>
                    <a:pt x="103061" y="149352"/>
                  </a:lnTo>
                  <a:lnTo>
                    <a:pt x="102870" y="150209"/>
                  </a:lnTo>
                  <a:lnTo>
                    <a:pt x="102394" y="151162"/>
                  </a:lnTo>
                  <a:lnTo>
                    <a:pt x="102679" y="152114"/>
                  </a:lnTo>
                  <a:lnTo>
                    <a:pt x="103346" y="152971"/>
                  </a:lnTo>
                  <a:lnTo>
                    <a:pt x="105156" y="154591"/>
                  </a:lnTo>
                  <a:lnTo>
                    <a:pt x="106204" y="155829"/>
                  </a:lnTo>
                  <a:lnTo>
                    <a:pt x="106585" y="156496"/>
                  </a:lnTo>
                  <a:lnTo>
                    <a:pt x="106966" y="157258"/>
                  </a:lnTo>
                  <a:lnTo>
                    <a:pt x="107252" y="158687"/>
                  </a:lnTo>
                  <a:lnTo>
                    <a:pt x="104680" y="155638"/>
                  </a:lnTo>
                  <a:lnTo>
                    <a:pt x="107061" y="159067"/>
                  </a:lnTo>
                  <a:lnTo>
                    <a:pt x="109728" y="161068"/>
                  </a:lnTo>
                  <a:lnTo>
                    <a:pt x="110109" y="161068"/>
                  </a:lnTo>
                  <a:lnTo>
                    <a:pt x="110490" y="160972"/>
                  </a:lnTo>
                  <a:lnTo>
                    <a:pt x="110776" y="160972"/>
                  </a:lnTo>
                  <a:lnTo>
                    <a:pt x="111347" y="161258"/>
                  </a:lnTo>
                  <a:lnTo>
                    <a:pt x="111823" y="161544"/>
                  </a:lnTo>
                  <a:lnTo>
                    <a:pt x="112776" y="162401"/>
                  </a:lnTo>
                  <a:lnTo>
                    <a:pt x="113729" y="163068"/>
                  </a:lnTo>
                  <a:lnTo>
                    <a:pt x="115729" y="164021"/>
                  </a:lnTo>
                  <a:lnTo>
                    <a:pt x="116586" y="164592"/>
                  </a:lnTo>
                  <a:lnTo>
                    <a:pt x="116681" y="164878"/>
                  </a:lnTo>
                  <a:lnTo>
                    <a:pt x="116872" y="165640"/>
                  </a:lnTo>
                  <a:lnTo>
                    <a:pt x="117062" y="165830"/>
                  </a:lnTo>
                  <a:lnTo>
                    <a:pt x="117253" y="165925"/>
                  </a:lnTo>
                  <a:lnTo>
                    <a:pt x="117920" y="166307"/>
                  </a:lnTo>
                  <a:lnTo>
                    <a:pt x="119539" y="167545"/>
                  </a:lnTo>
                  <a:lnTo>
                    <a:pt x="119920" y="168116"/>
                  </a:lnTo>
                  <a:lnTo>
                    <a:pt x="120777" y="170117"/>
                  </a:lnTo>
                  <a:lnTo>
                    <a:pt x="121920" y="171450"/>
                  </a:lnTo>
                  <a:lnTo>
                    <a:pt x="122206" y="172021"/>
                  </a:lnTo>
                  <a:lnTo>
                    <a:pt x="126206" y="182309"/>
                  </a:lnTo>
                  <a:lnTo>
                    <a:pt x="126111" y="182880"/>
                  </a:lnTo>
                  <a:lnTo>
                    <a:pt x="125635" y="183547"/>
                  </a:lnTo>
                  <a:lnTo>
                    <a:pt x="125539" y="184213"/>
                  </a:lnTo>
                  <a:lnTo>
                    <a:pt x="125539" y="186309"/>
                  </a:lnTo>
                  <a:lnTo>
                    <a:pt x="125444" y="186976"/>
                  </a:lnTo>
                  <a:lnTo>
                    <a:pt x="125444" y="187357"/>
                  </a:lnTo>
                  <a:lnTo>
                    <a:pt x="125539" y="187833"/>
                  </a:lnTo>
                  <a:lnTo>
                    <a:pt x="126682" y="189643"/>
                  </a:lnTo>
                  <a:lnTo>
                    <a:pt x="126397" y="191071"/>
                  </a:lnTo>
                  <a:lnTo>
                    <a:pt x="126397" y="191548"/>
                  </a:lnTo>
                  <a:lnTo>
                    <a:pt x="127159" y="192215"/>
                  </a:lnTo>
                  <a:lnTo>
                    <a:pt x="127826" y="192405"/>
                  </a:lnTo>
                  <a:lnTo>
                    <a:pt x="128302" y="191929"/>
                  </a:lnTo>
                  <a:lnTo>
                    <a:pt x="128397" y="190595"/>
                  </a:lnTo>
                  <a:lnTo>
                    <a:pt x="130016" y="190976"/>
                  </a:lnTo>
                  <a:lnTo>
                    <a:pt x="131636" y="191643"/>
                  </a:lnTo>
                  <a:lnTo>
                    <a:pt x="132969" y="192691"/>
                  </a:lnTo>
                  <a:lnTo>
                    <a:pt x="133921" y="194024"/>
                  </a:lnTo>
                  <a:lnTo>
                    <a:pt x="134017" y="192881"/>
                  </a:lnTo>
                  <a:lnTo>
                    <a:pt x="133731" y="191071"/>
                  </a:lnTo>
                  <a:lnTo>
                    <a:pt x="133731" y="189452"/>
                  </a:lnTo>
                  <a:lnTo>
                    <a:pt x="134493" y="188690"/>
                  </a:lnTo>
                  <a:lnTo>
                    <a:pt x="135160" y="188214"/>
                  </a:lnTo>
                  <a:lnTo>
                    <a:pt x="135636" y="186976"/>
                  </a:lnTo>
                  <a:lnTo>
                    <a:pt x="135922" y="185547"/>
                  </a:lnTo>
                  <a:lnTo>
                    <a:pt x="135731" y="175260"/>
                  </a:lnTo>
                  <a:lnTo>
                    <a:pt x="135636" y="172307"/>
                  </a:lnTo>
                  <a:lnTo>
                    <a:pt x="136017" y="169069"/>
                  </a:lnTo>
                  <a:lnTo>
                    <a:pt x="136303" y="167926"/>
                  </a:lnTo>
                  <a:lnTo>
                    <a:pt x="138208" y="164592"/>
                  </a:lnTo>
                  <a:lnTo>
                    <a:pt x="139160" y="161258"/>
                  </a:lnTo>
                  <a:lnTo>
                    <a:pt x="139541" y="158782"/>
                  </a:lnTo>
                  <a:lnTo>
                    <a:pt x="140208" y="157543"/>
                  </a:lnTo>
                  <a:lnTo>
                    <a:pt x="141827" y="155543"/>
                  </a:lnTo>
                  <a:lnTo>
                    <a:pt x="142304" y="154496"/>
                  </a:lnTo>
                  <a:lnTo>
                    <a:pt x="143351" y="151829"/>
                  </a:lnTo>
                  <a:lnTo>
                    <a:pt x="143828" y="151257"/>
                  </a:lnTo>
                  <a:lnTo>
                    <a:pt x="144399" y="150971"/>
                  </a:lnTo>
                  <a:lnTo>
                    <a:pt x="146590" y="148590"/>
                  </a:lnTo>
                  <a:lnTo>
                    <a:pt x="149828" y="146495"/>
                  </a:lnTo>
                  <a:lnTo>
                    <a:pt x="150781" y="145637"/>
                  </a:lnTo>
                  <a:lnTo>
                    <a:pt x="151733" y="144399"/>
                  </a:lnTo>
                  <a:lnTo>
                    <a:pt x="152114" y="143732"/>
                  </a:lnTo>
                  <a:lnTo>
                    <a:pt x="152400" y="143066"/>
                  </a:lnTo>
                  <a:lnTo>
                    <a:pt x="152400" y="142494"/>
                  </a:lnTo>
                  <a:lnTo>
                    <a:pt x="152305" y="141256"/>
                  </a:lnTo>
                  <a:lnTo>
                    <a:pt x="152400" y="140779"/>
                  </a:lnTo>
                  <a:lnTo>
                    <a:pt x="153067" y="140017"/>
                  </a:lnTo>
                  <a:lnTo>
                    <a:pt x="155829" y="137636"/>
                  </a:lnTo>
                  <a:lnTo>
                    <a:pt x="156115" y="137065"/>
                  </a:lnTo>
                  <a:lnTo>
                    <a:pt x="158210" y="134112"/>
                  </a:lnTo>
                  <a:lnTo>
                    <a:pt x="158591" y="132969"/>
                  </a:lnTo>
                  <a:lnTo>
                    <a:pt x="159163" y="130397"/>
                  </a:lnTo>
                  <a:lnTo>
                    <a:pt x="160115" y="128683"/>
                  </a:lnTo>
                  <a:lnTo>
                    <a:pt x="160496" y="127540"/>
                  </a:lnTo>
                  <a:lnTo>
                    <a:pt x="160687" y="127063"/>
                  </a:lnTo>
                  <a:lnTo>
                    <a:pt x="161068" y="126587"/>
                  </a:lnTo>
                  <a:lnTo>
                    <a:pt x="162020" y="125921"/>
                  </a:lnTo>
                  <a:lnTo>
                    <a:pt x="162401" y="125540"/>
                  </a:lnTo>
                  <a:lnTo>
                    <a:pt x="163354" y="123539"/>
                  </a:lnTo>
                  <a:lnTo>
                    <a:pt x="163544" y="121634"/>
                  </a:lnTo>
                  <a:lnTo>
                    <a:pt x="163544" y="119634"/>
                  </a:lnTo>
                  <a:lnTo>
                    <a:pt x="163830" y="117348"/>
                  </a:lnTo>
                  <a:lnTo>
                    <a:pt x="164211" y="116110"/>
                  </a:lnTo>
                  <a:lnTo>
                    <a:pt x="164782" y="115157"/>
                  </a:lnTo>
                  <a:lnTo>
                    <a:pt x="166211" y="113252"/>
                  </a:lnTo>
                  <a:lnTo>
                    <a:pt x="166688" y="112300"/>
                  </a:lnTo>
                  <a:lnTo>
                    <a:pt x="167640" y="107061"/>
                  </a:lnTo>
                  <a:lnTo>
                    <a:pt x="169831" y="94297"/>
                  </a:lnTo>
                  <a:lnTo>
                    <a:pt x="170783" y="92297"/>
                  </a:lnTo>
                  <a:lnTo>
                    <a:pt x="172403" y="84296"/>
                  </a:lnTo>
                  <a:lnTo>
                    <a:pt x="173641" y="80867"/>
                  </a:lnTo>
                  <a:lnTo>
                    <a:pt x="174307" y="77629"/>
                  </a:lnTo>
                  <a:lnTo>
                    <a:pt x="174403" y="76391"/>
                  </a:lnTo>
                  <a:lnTo>
                    <a:pt x="174593" y="75724"/>
                  </a:lnTo>
                  <a:lnTo>
                    <a:pt x="175355" y="74581"/>
                  </a:lnTo>
                  <a:lnTo>
                    <a:pt x="175546" y="73819"/>
                  </a:lnTo>
                  <a:lnTo>
                    <a:pt x="175546" y="73152"/>
                  </a:lnTo>
                  <a:lnTo>
                    <a:pt x="175355" y="72866"/>
                  </a:lnTo>
                  <a:lnTo>
                    <a:pt x="175070" y="72676"/>
                  </a:lnTo>
                  <a:lnTo>
                    <a:pt x="174784" y="72200"/>
                  </a:lnTo>
                  <a:lnTo>
                    <a:pt x="174403" y="71152"/>
                  </a:lnTo>
                  <a:lnTo>
                    <a:pt x="174403" y="70199"/>
                  </a:lnTo>
                  <a:lnTo>
                    <a:pt x="174688" y="69342"/>
                  </a:lnTo>
                  <a:lnTo>
                    <a:pt x="176213" y="67151"/>
                  </a:lnTo>
                  <a:lnTo>
                    <a:pt x="176784" y="64770"/>
                  </a:lnTo>
                  <a:lnTo>
                    <a:pt x="177355" y="63532"/>
                  </a:lnTo>
                  <a:lnTo>
                    <a:pt x="177832" y="63055"/>
                  </a:lnTo>
                  <a:lnTo>
                    <a:pt x="179165" y="62008"/>
                  </a:lnTo>
                  <a:lnTo>
                    <a:pt x="179356" y="61722"/>
                  </a:lnTo>
                  <a:lnTo>
                    <a:pt x="179261" y="61341"/>
                  </a:lnTo>
                  <a:lnTo>
                    <a:pt x="179546" y="60960"/>
                  </a:lnTo>
                  <a:lnTo>
                    <a:pt x="180499" y="60198"/>
                  </a:lnTo>
                  <a:lnTo>
                    <a:pt x="181737" y="58483"/>
                  </a:lnTo>
                  <a:lnTo>
                    <a:pt x="182880" y="57341"/>
                  </a:lnTo>
                  <a:lnTo>
                    <a:pt x="183166" y="56864"/>
                  </a:lnTo>
                  <a:lnTo>
                    <a:pt x="183166" y="56674"/>
                  </a:lnTo>
                  <a:lnTo>
                    <a:pt x="183071" y="56388"/>
                  </a:lnTo>
                  <a:lnTo>
                    <a:pt x="182880" y="56102"/>
                  </a:lnTo>
                  <a:lnTo>
                    <a:pt x="182785" y="55912"/>
                  </a:lnTo>
                  <a:lnTo>
                    <a:pt x="182785" y="55912"/>
                  </a:lnTo>
                  <a:lnTo>
                    <a:pt x="182594" y="55531"/>
                  </a:lnTo>
                  <a:lnTo>
                    <a:pt x="182689" y="55245"/>
                  </a:lnTo>
                  <a:lnTo>
                    <a:pt x="182880" y="54959"/>
                  </a:lnTo>
                  <a:lnTo>
                    <a:pt x="182975" y="54674"/>
                  </a:lnTo>
                  <a:lnTo>
                    <a:pt x="183071" y="53435"/>
                  </a:lnTo>
                  <a:lnTo>
                    <a:pt x="183261" y="52768"/>
                  </a:lnTo>
                  <a:lnTo>
                    <a:pt x="183547" y="52292"/>
                  </a:lnTo>
                  <a:lnTo>
                    <a:pt x="183737" y="51721"/>
                  </a:lnTo>
                  <a:lnTo>
                    <a:pt x="183642" y="50292"/>
                  </a:lnTo>
                  <a:lnTo>
                    <a:pt x="183642" y="49625"/>
                  </a:lnTo>
                  <a:lnTo>
                    <a:pt x="185071" y="48006"/>
                  </a:lnTo>
                  <a:lnTo>
                    <a:pt x="186309" y="47244"/>
                  </a:lnTo>
                  <a:lnTo>
                    <a:pt x="186785" y="46768"/>
                  </a:lnTo>
                  <a:lnTo>
                    <a:pt x="186690" y="46196"/>
                  </a:lnTo>
                  <a:lnTo>
                    <a:pt x="186309" y="45625"/>
                  </a:lnTo>
                  <a:lnTo>
                    <a:pt x="186119" y="45053"/>
                  </a:lnTo>
                  <a:lnTo>
                    <a:pt x="186214" y="44577"/>
                  </a:lnTo>
                  <a:lnTo>
                    <a:pt x="187452" y="43910"/>
                  </a:lnTo>
                  <a:lnTo>
                    <a:pt x="187643" y="42767"/>
                  </a:lnTo>
                  <a:lnTo>
                    <a:pt x="187357" y="41434"/>
                  </a:lnTo>
                  <a:lnTo>
                    <a:pt x="186785" y="40481"/>
                  </a:lnTo>
                  <a:lnTo>
                    <a:pt x="187166" y="40196"/>
                  </a:lnTo>
                  <a:lnTo>
                    <a:pt x="187643" y="40005"/>
                  </a:lnTo>
                  <a:lnTo>
                    <a:pt x="188214" y="39910"/>
                  </a:lnTo>
                  <a:lnTo>
                    <a:pt x="188881" y="40005"/>
                  </a:lnTo>
                  <a:lnTo>
                    <a:pt x="188881" y="39624"/>
                  </a:lnTo>
                  <a:lnTo>
                    <a:pt x="187357" y="39338"/>
                  </a:lnTo>
                  <a:lnTo>
                    <a:pt x="186023" y="38576"/>
                  </a:lnTo>
                  <a:lnTo>
                    <a:pt x="185356" y="37338"/>
                  </a:lnTo>
                  <a:lnTo>
                    <a:pt x="185356" y="35719"/>
                  </a:lnTo>
                  <a:lnTo>
                    <a:pt x="185642" y="34957"/>
                  </a:lnTo>
                  <a:lnTo>
                    <a:pt x="185642" y="34195"/>
                  </a:lnTo>
                  <a:lnTo>
                    <a:pt x="184976" y="31147"/>
                  </a:lnTo>
                  <a:lnTo>
                    <a:pt x="184880" y="29623"/>
                  </a:lnTo>
                  <a:lnTo>
                    <a:pt x="184976" y="28099"/>
                  </a:lnTo>
                  <a:lnTo>
                    <a:pt x="185261" y="26575"/>
                  </a:lnTo>
                  <a:lnTo>
                    <a:pt x="185738" y="25241"/>
                  </a:lnTo>
                  <a:lnTo>
                    <a:pt x="186309" y="24289"/>
                  </a:lnTo>
                  <a:lnTo>
                    <a:pt x="190024" y="19717"/>
                  </a:lnTo>
                  <a:lnTo>
                    <a:pt x="191167" y="18764"/>
                  </a:lnTo>
                  <a:lnTo>
                    <a:pt x="195263" y="16764"/>
                  </a:lnTo>
                  <a:lnTo>
                    <a:pt x="195834" y="16097"/>
                  </a:lnTo>
                  <a:close/>
                  <a:moveTo>
                    <a:pt x="169450" y="152209"/>
                  </a:moveTo>
                  <a:lnTo>
                    <a:pt x="169450" y="152019"/>
                  </a:lnTo>
                  <a:lnTo>
                    <a:pt x="169354" y="151733"/>
                  </a:lnTo>
                  <a:lnTo>
                    <a:pt x="169450" y="151352"/>
                  </a:lnTo>
                  <a:lnTo>
                    <a:pt x="169640" y="151067"/>
                  </a:lnTo>
                  <a:lnTo>
                    <a:pt x="169831" y="150304"/>
                  </a:lnTo>
                  <a:lnTo>
                    <a:pt x="169640" y="149924"/>
                  </a:lnTo>
                  <a:lnTo>
                    <a:pt x="169450" y="149828"/>
                  </a:lnTo>
                  <a:lnTo>
                    <a:pt x="167449" y="150019"/>
                  </a:lnTo>
                  <a:lnTo>
                    <a:pt x="167354" y="150114"/>
                  </a:lnTo>
                  <a:lnTo>
                    <a:pt x="167640" y="150971"/>
                  </a:lnTo>
                  <a:lnTo>
                    <a:pt x="168212" y="151924"/>
                  </a:lnTo>
                  <a:lnTo>
                    <a:pt x="168688" y="152114"/>
                  </a:lnTo>
                  <a:lnTo>
                    <a:pt x="168783" y="152209"/>
                  </a:lnTo>
                  <a:lnTo>
                    <a:pt x="168973" y="152209"/>
                  </a:lnTo>
                  <a:lnTo>
                    <a:pt x="169354" y="152209"/>
                  </a:lnTo>
                  <a:lnTo>
                    <a:pt x="169450" y="152209"/>
                  </a:lnTo>
                  <a:close/>
                </a:path>
              </a:pathLst>
            </a:custGeom>
            <a:solidFill>
              <a:schemeClr val="dk1">
                <a:alpha val="20000"/>
              </a:schemeClr>
            </a:solid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97" name="Google Shape;1897;p30"/>
            <p:cNvSpPr/>
            <p:nvPr/>
          </p:nvSpPr>
          <p:spPr>
            <a:xfrm>
              <a:off x="6976586" y="3763137"/>
              <a:ext cx="504825" cy="885825"/>
            </a:xfrm>
            <a:custGeom>
              <a:rect b="b" l="l" r="r" t="t"/>
              <a:pathLst>
                <a:path extrusionOk="0" h="885825" w="504825">
                  <a:moveTo>
                    <a:pt x="366713" y="429768"/>
                  </a:moveTo>
                  <a:lnTo>
                    <a:pt x="366713" y="429768"/>
                  </a:lnTo>
                  <a:lnTo>
                    <a:pt x="366617" y="429863"/>
                  </a:lnTo>
                  <a:lnTo>
                    <a:pt x="366617" y="430054"/>
                  </a:lnTo>
                  <a:lnTo>
                    <a:pt x="366713" y="430340"/>
                  </a:lnTo>
                  <a:lnTo>
                    <a:pt x="366713" y="430816"/>
                  </a:lnTo>
                  <a:lnTo>
                    <a:pt x="367093" y="431483"/>
                  </a:lnTo>
                  <a:lnTo>
                    <a:pt x="368046" y="432244"/>
                  </a:lnTo>
                  <a:lnTo>
                    <a:pt x="368998" y="432625"/>
                  </a:lnTo>
                  <a:lnTo>
                    <a:pt x="369951" y="432721"/>
                  </a:lnTo>
                  <a:lnTo>
                    <a:pt x="371094" y="433102"/>
                  </a:lnTo>
                  <a:lnTo>
                    <a:pt x="372142" y="433387"/>
                  </a:lnTo>
                  <a:lnTo>
                    <a:pt x="372523" y="433483"/>
                  </a:lnTo>
                  <a:lnTo>
                    <a:pt x="373285" y="433292"/>
                  </a:lnTo>
                  <a:lnTo>
                    <a:pt x="373666" y="433197"/>
                  </a:lnTo>
                  <a:lnTo>
                    <a:pt x="374237" y="432721"/>
                  </a:lnTo>
                  <a:lnTo>
                    <a:pt x="374523" y="432244"/>
                  </a:lnTo>
                  <a:lnTo>
                    <a:pt x="374809" y="431959"/>
                  </a:lnTo>
                  <a:lnTo>
                    <a:pt x="375094" y="431864"/>
                  </a:lnTo>
                  <a:lnTo>
                    <a:pt x="375761" y="431483"/>
                  </a:lnTo>
                  <a:lnTo>
                    <a:pt x="375761" y="431387"/>
                  </a:lnTo>
                  <a:lnTo>
                    <a:pt x="375666" y="431197"/>
                  </a:lnTo>
                  <a:lnTo>
                    <a:pt x="374904" y="430911"/>
                  </a:lnTo>
                  <a:lnTo>
                    <a:pt x="374237" y="430720"/>
                  </a:lnTo>
                  <a:lnTo>
                    <a:pt x="373761" y="430530"/>
                  </a:lnTo>
                  <a:lnTo>
                    <a:pt x="373380" y="430530"/>
                  </a:lnTo>
                  <a:lnTo>
                    <a:pt x="373285" y="430816"/>
                  </a:lnTo>
                  <a:lnTo>
                    <a:pt x="373285" y="431006"/>
                  </a:lnTo>
                  <a:lnTo>
                    <a:pt x="372999" y="431197"/>
                  </a:lnTo>
                  <a:lnTo>
                    <a:pt x="372618" y="431006"/>
                  </a:lnTo>
                  <a:lnTo>
                    <a:pt x="372237" y="430530"/>
                  </a:lnTo>
                  <a:lnTo>
                    <a:pt x="372142" y="430435"/>
                  </a:lnTo>
                  <a:lnTo>
                    <a:pt x="372046" y="430435"/>
                  </a:lnTo>
                  <a:lnTo>
                    <a:pt x="371380" y="430435"/>
                  </a:lnTo>
                  <a:lnTo>
                    <a:pt x="370999" y="430530"/>
                  </a:lnTo>
                  <a:lnTo>
                    <a:pt x="370522" y="430720"/>
                  </a:lnTo>
                  <a:lnTo>
                    <a:pt x="369284" y="430149"/>
                  </a:lnTo>
                  <a:lnTo>
                    <a:pt x="366713" y="429768"/>
                  </a:lnTo>
                  <a:close/>
                  <a:moveTo>
                    <a:pt x="263366" y="191"/>
                  </a:moveTo>
                  <a:lnTo>
                    <a:pt x="263176" y="0"/>
                  </a:lnTo>
                  <a:lnTo>
                    <a:pt x="262985" y="381"/>
                  </a:lnTo>
                  <a:lnTo>
                    <a:pt x="263080" y="857"/>
                  </a:lnTo>
                  <a:lnTo>
                    <a:pt x="263366" y="191"/>
                  </a:lnTo>
                  <a:close/>
                  <a:moveTo>
                    <a:pt x="373285" y="410527"/>
                  </a:moveTo>
                  <a:lnTo>
                    <a:pt x="373666" y="411194"/>
                  </a:lnTo>
                  <a:lnTo>
                    <a:pt x="373856" y="411956"/>
                  </a:lnTo>
                  <a:lnTo>
                    <a:pt x="373666" y="412718"/>
                  </a:lnTo>
                  <a:lnTo>
                    <a:pt x="374809" y="412718"/>
                  </a:lnTo>
                  <a:lnTo>
                    <a:pt x="375666" y="413004"/>
                  </a:lnTo>
                  <a:lnTo>
                    <a:pt x="377285" y="414147"/>
                  </a:lnTo>
                  <a:lnTo>
                    <a:pt x="380143" y="416719"/>
                  </a:lnTo>
                  <a:lnTo>
                    <a:pt x="381095" y="417100"/>
                  </a:lnTo>
                  <a:lnTo>
                    <a:pt x="381667" y="416719"/>
                  </a:lnTo>
                  <a:lnTo>
                    <a:pt x="382143" y="415766"/>
                  </a:lnTo>
                  <a:lnTo>
                    <a:pt x="382524" y="414718"/>
                  </a:lnTo>
                  <a:lnTo>
                    <a:pt x="382905" y="413957"/>
                  </a:lnTo>
                  <a:lnTo>
                    <a:pt x="383572" y="413480"/>
                  </a:lnTo>
                  <a:lnTo>
                    <a:pt x="384429" y="413099"/>
                  </a:lnTo>
                  <a:lnTo>
                    <a:pt x="385286" y="412909"/>
                  </a:lnTo>
                  <a:lnTo>
                    <a:pt x="385953" y="413099"/>
                  </a:lnTo>
                  <a:lnTo>
                    <a:pt x="386620" y="412814"/>
                  </a:lnTo>
                  <a:lnTo>
                    <a:pt x="387286" y="413671"/>
                  </a:lnTo>
                  <a:lnTo>
                    <a:pt x="387953" y="414814"/>
                  </a:lnTo>
                  <a:lnTo>
                    <a:pt x="388715" y="415385"/>
                  </a:lnTo>
                  <a:lnTo>
                    <a:pt x="388620" y="414623"/>
                  </a:lnTo>
                  <a:lnTo>
                    <a:pt x="389477" y="411385"/>
                  </a:lnTo>
                  <a:lnTo>
                    <a:pt x="389572" y="410337"/>
                  </a:lnTo>
                  <a:lnTo>
                    <a:pt x="389763" y="409956"/>
                  </a:lnTo>
                  <a:lnTo>
                    <a:pt x="390334" y="409861"/>
                  </a:lnTo>
                  <a:lnTo>
                    <a:pt x="391382" y="409861"/>
                  </a:lnTo>
                  <a:lnTo>
                    <a:pt x="392525" y="409480"/>
                  </a:lnTo>
                  <a:lnTo>
                    <a:pt x="392430" y="408623"/>
                  </a:lnTo>
                  <a:lnTo>
                    <a:pt x="391477" y="407099"/>
                  </a:lnTo>
                  <a:lnTo>
                    <a:pt x="391573" y="406527"/>
                  </a:lnTo>
                  <a:lnTo>
                    <a:pt x="391858" y="405384"/>
                  </a:lnTo>
                  <a:lnTo>
                    <a:pt x="392049" y="403860"/>
                  </a:lnTo>
                  <a:lnTo>
                    <a:pt x="391954" y="403384"/>
                  </a:lnTo>
                  <a:lnTo>
                    <a:pt x="391573" y="402812"/>
                  </a:lnTo>
                  <a:lnTo>
                    <a:pt x="392049" y="402812"/>
                  </a:lnTo>
                  <a:lnTo>
                    <a:pt x="393097" y="402431"/>
                  </a:lnTo>
                  <a:lnTo>
                    <a:pt x="392811" y="401669"/>
                  </a:lnTo>
                  <a:lnTo>
                    <a:pt x="392621" y="400907"/>
                  </a:lnTo>
                  <a:lnTo>
                    <a:pt x="392239" y="400241"/>
                  </a:lnTo>
                  <a:lnTo>
                    <a:pt x="391477" y="399859"/>
                  </a:lnTo>
                  <a:lnTo>
                    <a:pt x="392239" y="399288"/>
                  </a:lnTo>
                  <a:lnTo>
                    <a:pt x="393001" y="398812"/>
                  </a:lnTo>
                  <a:lnTo>
                    <a:pt x="393001" y="398431"/>
                  </a:lnTo>
                  <a:lnTo>
                    <a:pt x="389858" y="395859"/>
                  </a:lnTo>
                  <a:lnTo>
                    <a:pt x="388334" y="395192"/>
                  </a:lnTo>
                  <a:lnTo>
                    <a:pt x="387572" y="396621"/>
                  </a:lnTo>
                  <a:lnTo>
                    <a:pt x="387191" y="396621"/>
                  </a:lnTo>
                  <a:lnTo>
                    <a:pt x="387096" y="396335"/>
                  </a:lnTo>
                  <a:lnTo>
                    <a:pt x="387001" y="396145"/>
                  </a:lnTo>
                  <a:lnTo>
                    <a:pt x="386715" y="395764"/>
                  </a:lnTo>
                  <a:lnTo>
                    <a:pt x="387096" y="395383"/>
                  </a:lnTo>
                  <a:lnTo>
                    <a:pt x="386429" y="394430"/>
                  </a:lnTo>
                  <a:lnTo>
                    <a:pt x="385953" y="394049"/>
                  </a:lnTo>
                  <a:lnTo>
                    <a:pt x="385477" y="393859"/>
                  </a:lnTo>
                  <a:lnTo>
                    <a:pt x="385286" y="391668"/>
                  </a:lnTo>
                  <a:lnTo>
                    <a:pt x="384810" y="390239"/>
                  </a:lnTo>
                  <a:lnTo>
                    <a:pt x="384143" y="388906"/>
                  </a:lnTo>
                  <a:lnTo>
                    <a:pt x="383286" y="387763"/>
                  </a:lnTo>
                  <a:lnTo>
                    <a:pt x="382238" y="386810"/>
                  </a:lnTo>
                  <a:lnTo>
                    <a:pt x="381857" y="386525"/>
                  </a:lnTo>
                  <a:lnTo>
                    <a:pt x="381476" y="386525"/>
                  </a:lnTo>
                  <a:lnTo>
                    <a:pt x="381095" y="386620"/>
                  </a:lnTo>
                  <a:lnTo>
                    <a:pt x="380619" y="386906"/>
                  </a:lnTo>
                  <a:lnTo>
                    <a:pt x="379571" y="387953"/>
                  </a:lnTo>
                  <a:lnTo>
                    <a:pt x="378809" y="388144"/>
                  </a:lnTo>
                  <a:lnTo>
                    <a:pt x="378142" y="387286"/>
                  </a:lnTo>
                  <a:lnTo>
                    <a:pt x="377761" y="388049"/>
                  </a:lnTo>
                  <a:lnTo>
                    <a:pt x="377476" y="388906"/>
                  </a:lnTo>
                  <a:lnTo>
                    <a:pt x="377476" y="389763"/>
                  </a:lnTo>
                  <a:lnTo>
                    <a:pt x="377952" y="390525"/>
                  </a:lnTo>
                  <a:lnTo>
                    <a:pt x="378142" y="391001"/>
                  </a:lnTo>
                  <a:lnTo>
                    <a:pt x="377857" y="391477"/>
                  </a:lnTo>
                  <a:lnTo>
                    <a:pt x="377380" y="391859"/>
                  </a:lnTo>
                  <a:lnTo>
                    <a:pt x="377095" y="392144"/>
                  </a:lnTo>
                  <a:lnTo>
                    <a:pt x="377095" y="392620"/>
                  </a:lnTo>
                  <a:lnTo>
                    <a:pt x="377285" y="393573"/>
                  </a:lnTo>
                  <a:lnTo>
                    <a:pt x="378047" y="395668"/>
                  </a:lnTo>
                  <a:lnTo>
                    <a:pt x="378142" y="396621"/>
                  </a:lnTo>
                  <a:lnTo>
                    <a:pt x="377666" y="397574"/>
                  </a:lnTo>
                  <a:lnTo>
                    <a:pt x="377380" y="398335"/>
                  </a:lnTo>
                  <a:lnTo>
                    <a:pt x="377857" y="401479"/>
                  </a:lnTo>
                  <a:lnTo>
                    <a:pt x="377476" y="403574"/>
                  </a:lnTo>
                  <a:lnTo>
                    <a:pt x="376714" y="405479"/>
                  </a:lnTo>
                  <a:lnTo>
                    <a:pt x="375666" y="407003"/>
                  </a:lnTo>
                  <a:lnTo>
                    <a:pt x="374332" y="408146"/>
                  </a:lnTo>
                  <a:lnTo>
                    <a:pt x="372999" y="408908"/>
                  </a:lnTo>
                  <a:lnTo>
                    <a:pt x="372523" y="409480"/>
                  </a:lnTo>
                  <a:lnTo>
                    <a:pt x="372713" y="410147"/>
                  </a:lnTo>
                  <a:lnTo>
                    <a:pt x="373285" y="410527"/>
                  </a:lnTo>
                  <a:close/>
                  <a:moveTo>
                    <a:pt x="362902" y="425291"/>
                  </a:moveTo>
                  <a:lnTo>
                    <a:pt x="362426" y="425196"/>
                  </a:lnTo>
                  <a:lnTo>
                    <a:pt x="362140" y="425196"/>
                  </a:lnTo>
                  <a:lnTo>
                    <a:pt x="361759" y="424815"/>
                  </a:lnTo>
                  <a:lnTo>
                    <a:pt x="360902" y="424243"/>
                  </a:lnTo>
                  <a:lnTo>
                    <a:pt x="360045" y="423862"/>
                  </a:lnTo>
                  <a:lnTo>
                    <a:pt x="359188" y="423577"/>
                  </a:lnTo>
                  <a:lnTo>
                    <a:pt x="359378" y="424243"/>
                  </a:lnTo>
                  <a:lnTo>
                    <a:pt x="360807" y="425577"/>
                  </a:lnTo>
                  <a:lnTo>
                    <a:pt x="361950" y="426339"/>
                  </a:lnTo>
                  <a:lnTo>
                    <a:pt x="362521" y="426149"/>
                  </a:lnTo>
                  <a:lnTo>
                    <a:pt x="363093" y="425482"/>
                  </a:lnTo>
                  <a:lnTo>
                    <a:pt x="362902" y="425291"/>
                  </a:lnTo>
                  <a:close/>
                  <a:moveTo>
                    <a:pt x="367093" y="428149"/>
                  </a:moveTo>
                  <a:lnTo>
                    <a:pt x="367093" y="427577"/>
                  </a:lnTo>
                  <a:lnTo>
                    <a:pt x="366617" y="427482"/>
                  </a:lnTo>
                  <a:lnTo>
                    <a:pt x="366236" y="427292"/>
                  </a:lnTo>
                  <a:lnTo>
                    <a:pt x="365950" y="427006"/>
                  </a:lnTo>
                  <a:lnTo>
                    <a:pt x="363760" y="426244"/>
                  </a:lnTo>
                  <a:lnTo>
                    <a:pt x="363283" y="426244"/>
                  </a:lnTo>
                  <a:lnTo>
                    <a:pt x="362807" y="426529"/>
                  </a:lnTo>
                  <a:lnTo>
                    <a:pt x="362617" y="426720"/>
                  </a:lnTo>
                  <a:lnTo>
                    <a:pt x="363188" y="427482"/>
                  </a:lnTo>
                  <a:lnTo>
                    <a:pt x="363379" y="428244"/>
                  </a:lnTo>
                  <a:lnTo>
                    <a:pt x="363283" y="429197"/>
                  </a:lnTo>
                  <a:lnTo>
                    <a:pt x="362998" y="430054"/>
                  </a:lnTo>
                  <a:lnTo>
                    <a:pt x="363093" y="430720"/>
                  </a:lnTo>
                  <a:lnTo>
                    <a:pt x="363760" y="431768"/>
                  </a:lnTo>
                  <a:lnTo>
                    <a:pt x="364046" y="432054"/>
                  </a:lnTo>
                  <a:lnTo>
                    <a:pt x="364522" y="432911"/>
                  </a:lnTo>
                  <a:lnTo>
                    <a:pt x="365093" y="432911"/>
                  </a:lnTo>
                  <a:lnTo>
                    <a:pt x="366046" y="432435"/>
                  </a:lnTo>
                  <a:lnTo>
                    <a:pt x="366141" y="431959"/>
                  </a:lnTo>
                  <a:lnTo>
                    <a:pt x="365760" y="431292"/>
                  </a:lnTo>
                  <a:lnTo>
                    <a:pt x="365379" y="430435"/>
                  </a:lnTo>
                  <a:lnTo>
                    <a:pt x="365665" y="429387"/>
                  </a:lnTo>
                  <a:lnTo>
                    <a:pt x="367093" y="428149"/>
                  </a:lnTo>
                  <a:close/>
                  <a:moveTo>
                    <a:pt x="431101" y="601027"/>
                  </a:moveTo>
                  <a:lnTo>
                    <a:pt x="431578" y="601885"/>
                  </a:lnTo>
                  <a:lnTo>
                    <a:pt x="432625" y="602647"/>
                  </a:lnTo>
                  <a:lnTo>
                    <a:pt x="434435" y="603694"/>
                  </a:lnTo>
                  <a:lnTo>
                    <a:pt x="436435" y="606933"/>
                  </a:lnTo>
                  <a:lnTo>
                    <a:pt x="437674" y="608457"/>
                  </a:lnTo>
                  <a:lnTo>
                    <a:pt x="437864" y="608933"/>
                  </a:lnTo>
                  <a:lnTo>
                    <a:pt x="437959" y="609314"/>
                  </a:lnTo>
                  <a:lnTo>
                    <a:pt x="438055" y="609695"/>
                  </a:lnTo>
                  <a:lnTo>
                    <a:pt x="438436" y="609981"/>
                  </a:lnTo>
                  <a:lnTo>
                    <a:pt x="439007" y="610076"/>
                  </a:lnTo>
                  <a:lnTo>
                    <a:pt x="439293" y="609791"/>
                  </a:lnTo>
                  <a:lnTo>
                    <a:pt x="439579" y="609409"/>
                  </a:lnTo>
                  <a:lnTo>
                    <a:pt x="440055" y="609219"/>
                  </a:lnTo>
                  <a:lnTo>
                    <a:pt x="440150" y="608933"/>
                  </a:lnTo>
                  <a:lnTo>
                    <a:pt x="439579" y="607219"/>
                  </a:lnTo>
                  <a:lnTo>
                    <a:pt x="439293" y="606076"/>
                  </a:lnTo>
                  <a:lnTo>
                    <a:pt x="438626" y="605123"/>
                  </a:lnTo>
                  <a:lnTo>
                    <a:pt x="437864" y="604361"/>
                  </a:lnTo>
                  <a:lnTo>
                    <a:pt x="437388" y="603694"/>
                  </a:lnTo>
                  <a:lnTo>
                    <a:pt x="436626" y="600075"/>
                  </a:lnTo>
                  <a:lnTo>
                    <a:pt x="436055" y="599123"/>
                  </a:lnTo>
                  <a:lnTo>
                    <a:pt x="435388" y="598646"/>
                  </a:lnTo>
                  <a:lnTo>
                    <a:pt x="433197" y="597789"/>
                  </a:lnTo>
                  <a:lnTo>
                    <a:pt x="432340" y="597027"/>
                  </a:lnTo>
                  <a:lnTo>
                    <a:pt x="431863" y="596741"/>
                  </a:lnTo>
                  <a:lnTo>
                    <a:pt x="431292" y="596741"/>
                  </a:lnTo>
                  <a:lnTo>
                    <a:pt x="430625" y="597503"/>
                  </a:lnTo>
                  <a:lnTo>
                    <a:pt x="430721" y="598646"/>
                  </a:lnTo>
                  <a:lnTo>
                    <a:pt x="431101" y="601027"/>
                  </a:lnTo>
                  <a:close/>
                  <a:moveTo>
                    <a:pt x="414052" y="517398"/>
                  </a:moveTo>
                  <a:lnTo>
                    <a:pt x="413290" y="517017"/>
                  </a:lnTo>
                  <a:lnTo>
                    <a:pt x="413099" y="516731"/>
                  </a:lnTo>
                  <a:lnTo>
                    <a:pt x="413004" y="516350"/>
                  </a:lnTo>
                  <a:lnTo>
                    <a:pt x="412909" y="516065"/>
                  </a:lnTo>
                  <a:lnTo>
                    <a:pt x="412718" y="515874"/>
                  </a:lnTo>
                  <a:lnTo>
                    <a:pt x="412432" y="515684"/>
                  </a:lnTo>
                  <a:lnTo>
                    <a:pt x="410623" y="514636"/>
                  </a:lnTo>
                  <a:lnTo>
                    <a:pt x="410051" y="514064"/>
                  </a:lnTo>
                  <a:lnTo>
                    <a:pt x="409956" y="513969"/>
                  </a:lnTo>
                  <a:lnTo>
                    <a:pt x="409575" y="513969"/>
                  </a:lnTo>
                  <a:lnTo>
                    <a:pt x="409099" y="515017"/>
                  </a:lnTo>
                  <a:lnTo>
                    <a:pt x="409099" y="515493"/>
                  </a:lnTo>
                  <a:lnTo>
                    <a:pt x="409480" y="516065"/>
                  </a:lnTo>
                  <a:lnTo>
                    <a:pt x="409670" y="516541"/>
                  </a:lnTo>
                  <a:lnTo>
                    <a:pt x="409861" y="517208"/>
                  </a:lnTo>
                  <a:lnTo>
                    <a:pt x="410051" y="517779"/>
                  </a:lnTo>
                  <a:lnTo>
                    <a:pt x="410527" y="518065"/>
                  </a:lnTo>
                  <a:lnTo>
                    <a:pt x="411194" y="518350"/>
                  </a:lnTo>
                  <a:lnTo>
                    <a:pt x="411861" y="518922"/>
                  </a:lnTo>
                  <a:lnTo>
                    <a:pt x="412337" y="519779"/>
                  </a:lnTo>
                  <a:lnTo>
                    <a:pt x="412432" y="520636"/>
                  </a:lnTo>
                  <a:lnTo>
                    <a:pt x="412051" y="520446"/>
                  </a:lnTo>
                  <a:lnTo>
                    <a:pt x="411671" y="520351"/>
                  </a:lnTo>
                  <a:lnTo>
                    <a:pt x="412432" y="522160"/>
                  </a:lnTo>
                  <a:lnTo>
                    <a:pt x="413194" y="521494"/>
                  </a:lnTo>
                  <a:lnTo>
                    <a:pt x="413575" y="521779"/>
                  </a:lnTo>
                  <a:lnTo>
                    <a:pt x="413671" y="522351"/>
                  </a:lnTo>
                  <a:lnTo>
                    <a:pt x="413575" y="522542"/>
                  </a:lnTo>
                  <a:lnTo>
                    <a:pt x="414814" y="523970"/>
                  </a:lnTo>
                  <a:lnTo>
                    <a:pt x="415195" y="523780"/>
                  </a:lnTo>
                  <a:lnTo>
                    <a:pt x="415576" y="523303"/>
                  </a:lnTo>
                  <a:lnTo>
                    <a:pt x="415766" y="522732"/>
                  </a:lnTo>
                  <a:lnTo>
                    <a:pt x="415766" y="521494"/>
                  </a:lnTo>
                  <a:lnTo>
                    <a:pt x="415861" y="520922"/>
                  </a:lnTo>
                  <a:lnTo>
                    <a:pt x="416052" y="520351"/>
                  </a:lnTo>
                  <a:lnTo>
                    <a:pt x="415099" y="520160"/>
                  </a:lnTo>
                  <a:lnTo>
                    <a:pt x="414528" y="519875"/>
                  </a:lnTo>
                  <a:lnTo>
                    <a:pt x="414147" y="519493"/>
                  </a:lnTo>
                  <a:lnTo>
                    <a:pt x="413766" y="518922"/>
                  </a:lnTo>
                  <a:lnTo>
                    <a:pt x="413861" y="518160"/>
                  </a:lnTo>
                  <a:lnTo>
                    <a:pt x="414052" y="517398"/>
                  </a:lnTo>
                  <a:close/>
                  <a:moveTo>
                    <a:pt x="391668" y="571500"/>
                  </a:moveTo>
                  <a:lnTo>
                    <a:pt x="391573" y="570167"/>
                  </a:lnTo>
                  <a:lnTo>
                    <a:pt x="391382" y="569500"/>
                  </a:lnTo>
                  <a:lnTo>
                    <a:pt x="391096" y="568833"/>
                  </a:lnTo>
                  <a:lnTo>
                    <a:pt x="390525" y="568166"/>
                  </a:lnTo>
                  <a:lnTo>
                    <a:pt x="389763" y="567785"/>
                  </a:lnTo>
                  <a:lnTo>
                    <a:pt x="389001" y="567690"/>
                  </a:lnTo>
                  <a:lnTo>
                    <a:pt x="388334" y="568071"/>
                  </a:lnTo>
                  <a:lnTo>
                    <a:pt x="387953" y="568643"/>
                  </a:lnTo>
                  <a:lnTo>
                    <a:pt x="387667" y="569404"/>
                  </a:lnTo>
                  <a:lnTo>
                    <a:pt x="387477" y="570262"/>
                  </a:lnTo>
                  <a:lnTo>
                    <a:pt x="387382" y="571024"/>
                  </a:lnTo>
                  <a:lnTo>
                    <a:pt x="387001" y="571976"/>
                  </a:lnTo>
                  <a:lnTo>
                    <a:pt x="386334" y="572738"/>
                  </a:lnTo>
                  <a:lnTo>
                    <a:pt x="386143" y="573405"/>
                  </a:lnTo>
                  <a:lnTo>
                    <a:pt x="387001" y="574167"/>
                  </a:lnTo>
                  <a:lnTo>
                    <a:pt x="391096" y="572167"/>
                  </a:lnTo>
                  <a:lnTo>
                    <a:pt x="391668" y="571500"/>
                  </a:lnTo>
                  <a:close/>
                  <a:moveTo>
                    <a:pt x="397955" y="571500"/>
                  </a:moveTo>
                  <a:lnTo>
                    <a:pt x="398621" y="570262"/>
                  </a:lnTo>
                  <a:lnTo>
                    <a:pt x="397764" y="568833"/>
                  </a:lnTo>
                  <a:lnTo>
                    <a:pt x="395764" y="567785"/>
                  </a:lnTo>
                  <a:lnTo>
                    <a:pt x="394144" y="567785"/>
                  </a:lnTo>
                  <a:lnTo>
                    <a:pt x="392716" y="569404"/>
                  </a:lnTo>
                  <a:lnTo>
                    <a:pt x="392716" y="571309"/>
                  </a:lnTo>
                  <a:lnTo>
                    <a:pt x="395478" y="572262"/>
                  </a:lnTo>
                  <a:lnTo>
                    <a:pt x="397955" y="571500"/>
                  </a:lnTo>
                  <a:close/>
                  <a:moveTo>
                    <a:pt x="403098" y="598170"/>
                  </a:moveTo>
                  <a:lnTo>
                    <a:pt x="403098" y="597789"/>
                  </a:lnTo>
                  <a:lnTo>
                    <a:pt x="402431" y="597884"/>
                  </a:lnTo>
                  <a:lnTo>
                    <a:pt x="402050" y="598075"/>
                  </a:lnTo>
                  <a:lnTo>
                    <a:pt x="401764" y="598360"/>
                  </a:lnTo>
                  <a:lnTo>
                    <a:pt x="401098" y="598837"/>
                  </a:lnTo>
                  <a:lnTo>
                    <a:pt x="400621" y="598932"/>
                  </a:lnTo>
                  <a:lnTo>
                    <a:pt x="400336" y="598932"/>
                  </a:lnTo>
                  <a:lnTo>
                    <a:pt x="400050" y="599218"/>
                  </a:lnTo>
                  <a:lnTo>
                    <a:pt x="399764" y="599503"/>
                  </a:lnTo>
                  <a:lnTo>
                    <a:pt x="399383" y="599599"/>
                  </a:lnTo>
                  <a:lnTo>
                    <a:pt x="399002" y="599503"/>
                  </a:lnTo>
                  <a:lnTo>
                    <a:pt x="398716" y="599789"/>
                  </a:lnTo>
                  <a:lnTo>
                    <a:pt x="398812" y="600551"/>
                  </a:lnTo>
                  <a:lnTo>
                    <a:pt x="398907" y="601123"/>
                  </a:lnTo>
                  <a:lnTo>
                    <a:pt x="398907" y="601599"/>
                  </a:lnTo>
                  <a:lnTo>
                    <a:pt x="399097" y="602170"/>
                  </a:lnTo>
                  <a:lnTo>
                    <a:pt x="399669" y="602551"/>
                  </a:lnTo>
                  <a:lnTo>
                    <a:pt x="400145" y="602075"/>
                  </a:lnTo>
                  <a:lnTo>
                    <a:pt x="400717" y="601218"/>
                  </a:lnTo>
                  <a:lnTo>
                    <a:pt x="401479" y="601027"/>
                  </a:lnTo>
                  <a:lnTo>
                    <a:pt x="402146" y="601218"/>
                  </a:lnTo>
                  <a:lnTo>
                    <a:pt x="402622" y="600837"/>
                  </a:lnTo>
                  <a:lnTo>
                    <a:pt x="402526" y="600075"/>
                  </a:lnTo>
                  <a:lnTo>
                    <a:pt x="402526" y="599313"/>
                  </a:lnTo>
                  <a:lnTo>
                    <a:pt x="403098" y="598170"/>
                  </a:lnTo>
                  <a:close/>
                  <a:moveTo>
                    <a:pt x="391192" y="518350"/>
                  </a:moveTo>
                  <a:lnTo>
                    <a:pt x="391477" y="519589"/>
                  </a:lnTo>
                  <a:lnTo>
                    <a:pt x="392906" y="523208"/>
                  </a:lnTo>
                  <a:lnTo>
                    <a:pt x="393478" y="524161"/>
                  </a:lnTo>
                  <a:lnTo>
                    <a:pt x="395288" y="526066"/>
                  </a:lnTo>
                  <a:lnTo>
                    <a:pt x="395383" y="526256"/>
                  </a:lnTo>
                  <a:lnTo>
                    <a:pt x="395478" y="526637"/>
                  </a:lnTo>
                  <a:lnTo>
                    <a:pt x="395668" y="527018"/>
                  </a:lnTo>
                  <a:lnTo>
                    <a:pt x="395954" y="527209"/>
                  </a:lnTo>
                  <a:lnTo>
                    <a:pt x="396335" y="527209"/>
                  </a:lnTo>
                  <a:lnTo>
                    <a:pt x="396526" y="526923"/>
                  </a:lnTo>
                  <a:lnTo>
                    <a:pt x="396716" y="526447"/>
                  </a:lnTo>
                  <a:lnTo>
                    <a:pt x="397859" y="526447"/>
                  </a:lnTo>
                  <a:lnTo>
                    <a:pt x="399193" y="526828"/>
                  </a:lnTo>
                  <a:lnTo>
                    <a:pt x="402336" y="526828"/>
                  </a:lnTo>
                  <a:lnTo>
                    <a:pt x="403193" y="526542"/>
                  </a:lnTo>
                  <a:lnTo>
                    <a:pt x="403574" y="525875"/>
                  </a:lnTo>
                  <a:lnTo>
                    <a:pt x="404050" y="524066"/>
                  </a:lnTo>
                  <a:lnTo>
                    <a:pt x="403860" y="522923"/>
                  </a:lnTo>
                  <a:lnTo>
                    <a:pt x="402717" y="522446"/>
                  </a:lnTo>
                  <a:lnTo>
                    <a:pt x="402336" y="521875"/>
                  </a:lnTo>
                  <a:lnTo>
                    <a:pt x="401002" y="519112"/>
                  </a:lnTo>
                  <a:lnTo>
                    <a:pt x="400431" y="517208"/>
                  </a:lnTo>
                  <a:lnTo>
                    <a:pt x="399669" y="516445"/>
                  </a:lnTo>
                  <a:lnTo>
                    <a:pt x="398716" y="515874"/>
                  </a:lnTo>
                  <a:lnTo>
                    <a:pt x="397764" y="515493"/>
                  </a:lnTo>
                  <a:lnTo>
                    <a:pt x="397288" y="515398"/>
                  </a:lnTo>
                  <a:lnTo>
                    <a:pt x="395859" y="515493"/>
                  </a:lnTo>
                  <a:lnTo>
                    <a:pt x="393859" y="515398"/>
                  </a:lnTo>
                  <a:lnTo>
                    <a:pt x="393192" y="515493"/>
                  </a:lnTo>
                  <a:lnTo>
                    <a:pt x="390620" y="516255"/>
                  </a:lnTo>
                  <a:lnTo>
                    <a:pt x="389572" y="516160"/>
                  </a:lnTo>
                  <a:lnTo>
                    <a:pt x="389858" y="516636"/>
                  </a:lnTo>
                  <a:lnTo>
                    <a:pt x="391001" y="517969"/>
                  </a:lnTo>
                  <a:lnTo>
                    <a:pt x="391192" y="518350"/>
                  </a:lnTo>
                  <a:close/>
                  <a:moveTo>
                    <a:pt x="262604" y="43339"/>
                  </a:moveTo>
                  <a:lnTo>
                    <a:pt x="263652" y="42958"/>
                  </a:lnTo>
                  <a:lnTo>
                    <a:pt x="264319" y="42196"/>
                  </a:lnTo>
                  <a:lnTo>
                    <a:pt x="264509" y="41624"/>
                  </a:lnTo>
                  <a:lnTo>
                    <a:pt x="264319" y="41243"/>
                  </a:lnTo>
                  <a:lnTo>
                    <a:pt x="264033" y="40862"/>
                  </a:lnTo>
                  <a:lnTo>
                    <a:pt x="263938" y="40100"/>
                  </a:lnTo>
                  <a:lnTo>
                    <a:pt x="264223" y="39719"/>
                  </a:lnTo>
                  <a:lnTo>
                    <a:pt x="265462" y="38671"/>
                  </a:lnTo>
                  <a:lnTo>
                    <a:pt x="267367" y="37338"/>
                  </a:lnTo>
                  <a:lnTo>
                    <a:pt x="267652" y="36862"/>
                  </a:lnTo>
                  <a:lnTo>
                    <a:pt x="267652" y="36290"/>
                  </a:lnTo>
                  <a:lnTo>
                    <a:pt x="267367" y="35909"/>
                  </a:lnTo>
                  <a:lnTo>
                    <a:pt x="266890" y="35624"/>
                  </a:lnTo>
                  <a:lnTo>
                    <a:pt x="266414" y="35528"/>
                  </a:lnTo>
                  <a:lnTo>
                    <a:pt x="265747" y="35814"/>
                  </a:lnTo>
                  <a:lnTo>
                    <a:pt x="264795" y="36385"/>
                  </a:lnTo>
                  <a:lnTo>
                    <a:pt x="264033" y="37052"/>
                  </a:lnTo>
                  <a:lnTo>
                    <a:pt x="263938" y="37529"/>
                  </a:lnTo>
                  <a:lnTo>
                    <a:pt x="261747" y="40767"/>
                  </a:lnTo>
                  <a:lnTo>
                    <a:pt x="261366" y="41720"/>
                  </a:lnTo>
                  <a:lnTo>
                    <a:pt x="261652" y="42958"/>
                  </a:lnTo>
                  <a:lnTo>
                    <a:pt x="262604" y="43339"/>
                  </a:lnTo>
                  <a:close/>
                  <a:moveTo>
                    <a:pt x="137731" y="544640"/>
                  </a:moveTo>
                  <a:lnTo>
                    <a:pt x="138398" y="544925"/>
                  </a:lnTo>
                  <a:lnTo>
                    <a:pt x="138779" y="544735"/>
                  </a:lnTo>
                  <a:lnTo>
                    <a:pt x="139827" y="543973"/>
                  </a:lnTo>
                  <a:lnTo>
                    <a:pt x="140779" y="543116"/>
                  </a:lnTo>
                  <a:lnTo>
                    <a:pt x="141065" y="542639"/>
                  </a:lnTo>
                  <a:lnTo>
                    <a:pt x="140875" y="542163"/>
                  </a:lnTo>
                  <a:lnTo>
                    <a:pt x="140017" y="541592"/>
                  </a:lnTo>
                  <a:lnTo>
                    <a:pt x="139541" y="541687"/>
                  </a:lnTo>
                  <a:lnTo>
                    <a:pt x="139351" y="541877"/>
                  </a:lnTo>
                  <a:lnTo>
                    <a:pt x="139255" y="542068"/>
                  </a:lnTo>
                  <a:lnTo>
                    <a:pt x="139065" y="542258"/>
                  </a:lnTo>
                  <a:lnTo>
                    <a:pt x="138113" y="542734"/>
                  </a:lnTo>
                  <a:lnTo>
                    <a:pt x="138017" y="542734"/>
                  </a:lnTo>
                  <a:lnTo>
                    <a:pt x="137827" y="543211"/>
                  </a:lnTo>
                  <a:lnTo>
                    <a:pt x="137731" y="543973"/>
                  </a:lnTo>
                  <a:lnTo>
                    <a:pt x="137731" y="544640"/>
                  </a:lnTo>
                  <a:close/>
                  <a:moveTo>
                    <a:pt x="228695" y="126778"/>
                  </a:moveTo>
                  <a:lnTo>
                    <a:pt x="229933" y="126968"/>
                  </a:lnTo>
                  <a:lnTo>
                    <a:pt x="234601" y="126587"/>
                  </a:lnTo>
                  <a:lnTo>
                    <a:pt x="235934" y="126301"/>
                  </a:lnTo>
                  <a:lnTo>
                    <a:pt x="237077" y="125730"/>
                  </a:lnTo>
                  <a:lnTo>
                    <a:pt x="238315" y="124873"/>
                  </a:lnTo>
                  <a:lnTo>
                    <a:pt x="237744" y="124873"/>
                  </a:lnTo>
                  <a:lnTo>
                    <a:pt x="237268" y="124777"/>
                  </a:lnTo>
                  <a:lnTo>
                    <a:pt x="236887" y="124492"/>
                  </a:lnTo>
                  <a:lnTo>
                    <a:pt x="236506" y="124111"/>
                  </a:lnTo>
                  <a:lnTo>
                    <a:pt x="235744" y="123539"/>
                  </a:lnTo>
                  <a:lnTo>
                    <a:pt x="235077" y="123444"/>
                  </a:lnTo>
                  <a:lnTo>
                    <a:pt x="233553" y="123730"/>
                  </a:lnTo>
                  <a:lnTo>
                    <a:pt x="231743" y="123920"/>
                  </a:lnTo>
                  <a:lnTo>
                    <a:pt x="228886" y="124873"/>
                  </a:lnTo>
                  <a:lnTo>
                    <a:pt x="227838" y="124968"/>
                  </a:lnTo>
                  <a:lnTo>
                    <a:pt x="227552" y="125254"/>
                  </a:lnTo>
                  <a:lnTo>
                    <a:pt x="227743" y="126016"/>
                  </a:lnTo>
                  <a:lnTo>
                    <a:pt x="228695" y="126778"/>
                  </a:lnTo>
                  <a:close/>
                  <a:moveTo>
                    <a:pt x="140398" y="548068"/>
                  </a:moveTo>
                  <a:lnTo>
                    <a:pt x="138303" y="547211"/>
                  </a:lnTo>
                  <a:lnTo>
                    <a:pt x="138113" y="547973"/>
                  </a:lnTo>
                  <a:lnTo>
                    <a:pt x="138303" y="549974"/>
                  </a:lnTo>
                  <a:lnTo>
                    <a:pt x="138589" y="550259"/>
                  </a:lnTo>
                  <a:lnTo>
                    <a:pt x="139160" y="550640"/>
                  </a:lnTo>
                  <a:lnTo>
                    <a:pt x="139732" y="551212"/>
                  </a:lnTo>
                  <a:lnTo>
                    <a:pt x="140017" y="552069"/>
                  </a:lnTo>
                  <a:lnTo>
                    <a:pt x="140494" y="551783"/>
                  </a:lnTo>
                  <a:lnTo>
                    <a:pt x="140875" y="551593"/>
                  </a:lnTo>
                  <a:lnTo>
                    <a:pt x="141256" y="551593"/>
                  </a:lnTo>
                  <a:lnTo>
                    <a:pt x="141541" y="551783"/>
                  </a:lnTo>
                  <a:lnTo>
                    <a:pt x="141922" y="551783"/>
                  </a:lnTo>
                  <a:lnTo>
                    <a:pt x="141922" y="551021"/>
                  </a:lnTo>
                  <a:lnTo>
                    <a:pt x="141732" y="550259"/>
                  </a:lnTo>
                  <a:lnTo>
                    <a:pt x="141446" y="549497"/>
                  </a:lnTo>
                  <a:lnTo>
                    <a:pt x="141065" y="548831"/>
                  </a:lnTo>
                  <a:lnTo>
                    <a:pt x="140398" y="548068"/>
                  </a:lnTo>
                  <a:close/>
                  <a:moveTo>
                    <a:pt x="156496" y="266986"/>
                  </a:moveTo>
                  <a:lnTo>
                    <a:pt x="157067" y="267367"/>
                  </a:lnTo>
                  <a:lnTo>
                    <a:pt x="158115" y="268795"/>
                  </a:lnTo>
                  <a:lnTo>
                    <a:pt x="159163" y="269653"/>
                  </a:lnTo>
                  <a:lnTo>
                    <a:pt x="159448" y="270034"/>
                  </a:lnTo>
                  <a:lnTo>
                    <a:pt x="160115" y="270510"/>
                  </a:lnTo>
                  <a:lnTo>
                    <a:pt x="160782" y="270415"/>
                  </a:lnTo>
                  <a:lnTo>
                    <a:pt x="161163" y="269939"/>
                  </a:lnTo>
                  <a:lnTo>
                    <a:pt x="161068" y="269176"/>
                  </a:lnTo>
                  <a:lnTo>
                    <a:pt x="160782" y="268415"/>
                  </a:lnTo>
                  <a:lnTo>
                    <a:pt x="160782" y="266033"/>
                  </a:lnTo>
                  <a:lnTo>
                    <a:pt x="160306" y="264985"/>
                  </a:lnTo>
                  <a:lnTo>
                    <a:pt x="160210" y="264604"/>
                  </a:lnTo>
                  <a:lnTo>
                    <a:pt x="160020" y="264319"/>
                  </a:lnTo>
                  <a:lnTo>
                    <a:pt x="159639" y="264033"/>
                  </a:lnTo>
                  <a:lnTo>
                    <a:pt x="159067" y="263938"/>
                  </a:lnTo>
                  <a:lnTo>
                    <a:pt x="158686" y="264319"/>
                  </a:lnTo>
                  <a:lnTo>
                    <a:pt x="158591" y="264604"/>
                  </a:lnTo>
                  <a:lnTo>
                    <a:pt x="158496" y="264795"/>
                  </a:lnTo>
                  <a:lnTo>
                    <a:pt x="158115" y="264985"/>
                  </a:lnTo>
                  <a:lnTo>
                    <a:pt x="157543" y="265176"/>
                  </a:lnTo>
                  <a:lnTo>
                    <a:pt x="156686" y="266033"/>
                  </a:lnTo>
                  <a:lnTo>
                    <a:pt x="156400" y="266509"/>
                  </a:lnTo>
                  <a:lnTo>
                    <a:pt x="156496" y="266986"/>
                  </a:lnTo>
                  <a:close/>
                  <a:moveTo>
                    <a:pt x="262318" y="2762"/>
                  </a:moveTo>
                  <a:lnTo>
                    <a:pt x="262033" y="3238"/>
                  </a:lnTo>
                  <a:lnTo>
                    <a:pt x="262414" y="3143"/>
                  </a:lnTo>
                  <a:lnTo>
                    <a:pt x="262318" y="2762"/>
                  </a:lnTo>
                  <a:close/>
                  <a:moveTo>
                    <a:pt x="233839" y="101060"/>
                  </a:moveTo>
                  <a:lnTo>
                    <a:pt x="234124" y="101536"/>
                  </a:lnTo>
                  <a:lnTo>
                    <a:pt x="234505" y="101822"/>
                  </a:lnTo>
                  <a:lnTo>
                    <a:pt x="234886" y="101917"/>
                  </a:lnTo>
                  <a:lnTo>
                    <a:pt x="235267" y="101917"/>
                  </a:lnTo>
                  <a:lnTo>
                    <a:pt x="235553" y="102013"/>
                  </a:lnTo>
                  <a:lnTo>
                    <a:pt x="237554" y="103251"/>
                  </a:lnTo>
                  <a:lnTo>
                    <a:pt x="237934" y="103537"/>
                  </a:lnTo>
                  <a:lnTo>
                    <a:pt x="239363" y="104108"/>
                  </a:lnTo>
                  <a:lnTo>
                    <a:pt x="239839" y="103918"/>
                  </a:lnTo>
                  <a:lnTo>
                    <a:pt x="240030" y="103632"/>
                  </a:lnTo>
                  <a:lnTo>
                    <a:pt x="240125" y="103251"/>
                  </a:lnTo>
                  <a:lnTo>
                    <a:pt x="240411" y="102965"/>
                  </a:lnTo>
                  <a:lnTo>
                    <a:pt x="240792" y="102965"/>
                  </a:lnTo>
                  <a:lnTo>
                    <a:pt x="241268" y="103060"/>
                  </a:lnTo>
                  <a:lnTo>
                    <a:pt x="241649" y="103060"/>
                  </a:lnTo>
                  <a:lnTo>
                    <a:pt x="241840" y="102870"/>
                  </a:lnTo>
                  <a:lnTo>
                    <a:pt x="241744" y="102489"/>
                  </a:lnTo>
                  <a:lnTo>
                    <a:pt x="241649" y="102203"/>
                  </a:lnTo>
                  <a:lnTo>
                    <a:pt x="241554" y="102013"/>
                  </a:lnTo>
                  <a:lnTo>
                    <a:pt x="241459" y="101822"/>
                  </a:lnTo>
                  <a:lnTo>
                    <a:pt x="241363" y="101632"/>
                  </a:lnTo>
                  <a:lnTo>
                    <a:pt x="240697" y="100870"/>
                  </a:lnTo>
                  <a:lnTo>
                    <a:pt x="240601" y="100489"/>
                  </a:lnTo>
                  <a:lnTo>
                    <a:pt x="240601" y="100298"/>
                  </a:lnTo>
                  <a:lnTo>
                    <a:pt x="240601" y="100108"/>
                  </a:lnTo>
                  <a:lnTo>
                    <a:pt x="240601" y="97441"/>
                  </a:lnTo>
                  <a:lnTo>
                    <a:pt x="240125" y="96774"/>
                  </a:lnTo>
                  <a:lnTo>
                    <a:pt x="239458" y="96869"/>
                  </a:lnTo>
                  <a:lnTo>
                    <a:pt x="238696" y="97250"/>
                  </a:lnTo>
                  <a:lnTo>
                    <a:pt x="237744" y="97441"/>
                  </a:lnTo>
                  <a:lnTo>
                    <a:pt x="236791" y="97345"/>
                  </a:lnTo>
                  <a:lnTo>
                    <a:pt x="233839" y="96298"/>
                  </a:lnTo>
                  <a:lnTo>
                    <a:pt x="232981" y="97345"/>
                  </a:lnTo>
                  <a:lnTo>
                    <a:pt x="232410" y="97631"/>
                  </a:lnTo>
                  <a:lnTo>
                    <a:pt x="231553" y="97726"/>
                  </a:lnTo>
                  <a:lnTo>
                    <a:pt x="231457" y="98012"/>
                  </a:lnTo>
                  <a:lnTo>
                    <a:pt x="233172" y="100012"/>
                  </a:lnTo>
                  <a:lnTo>
                    <a:pt x="233839" y="101060"/>
                  </a:lnTo>
                  <a:close/>
                  <a:moveTo>
                    <a:pt x="379666" y="474535"/>
                  </a:moveTo>
                  <a:lnTo>
                    <a:pt x="378714" y="473869"/>
                  </a:lnTo>
                  <a:lnTo>
                    <a:pt x="378238" y="473774"/>
                  </a:lnTo>
                  <a:lnTo>
                    <a:pt x="378238" y="474345"/>
                  </a:lnTo>
                  <a:lnTo>
                    <a:pt x="378428" y="475488"/>
                  </a:lnTo>
                  <a:lnTo>
                    <a:pt x="379000" y="476726"/>
                  </a:lnTo>
                  <a:lnTo>
                    <a:pt x="380047" y="477584"/>
                  </a:lnTo>
                  <a:lnTo>
                    <a:pt x="380714" y="477107"/>
                  </a:lnTo>
                  <a:lnTo>
                    <a:pt x="380429" y="475678"/>
                  </a:lnTo>
                  <a:lnTo>
                    <a:pt x="379666" y="474535"/>
                  </a:lnTo>
                  <a:close/>
                  <a:moveTo>
                    <a:pt x="260794" y="88964"/>
                  </a:moveTo>
                  <a:lnTo>
                    <a:pt x="261747" y="89535"/>
                  </a:lnTo>
                  <a:lnTo>
                    <a:pt x="262985" y="90773"/>
                  </a:lnTo>
                  <a:lnTo>
                    <a:pt x="263747" y="91059"/>
                  </a:lnTo>
                  <a:lnTo>
                    <a:pt x="264605" y="90678"/>
                  </a:lnTo>
                  <a:lnTo>
                    <a:pt x="265081" y="89916"/>
                  </a:lnTo>
                  <a:lnTo>
                    <a:pt x="265366" y="88011"/>
                  </a:lnTo>
                  <a:lnTo>
                    <a:pt x="265652" y="87344"/>
                  </a:lnTo>
                  <a:lnTo>
                    <a:pt x="265652" y="87058"/>
                  </a:lnTo>
                  <a:lnTo>
                    <a:pt x="265271" y="86773"/>
                  </a:lnTo>
                  <a:lnTo>
                    <a:pt x="264795" y="86487"/>
                  </a:lnTo>
                  <a:lnTo>
                    <a:pt x="264509" y="86392"/>
                  </a:lnTo>
                  <a:lnTo>
                    <a:pt x="264128" y="86487"/>
                  </a:lnTo>
                  <a:lnTo>
                    <a:pt x="263461" y="87154"/>
                  </a:lnTo>
                  <a:lnTo>
                    <a:pt x="263080" y="87344"/>
                  </a:lnTo>
                  <a:lnTo>
                    <a:pt x="262604" y="87344"/>
                  </a:lnTo>
                  <a:lnTo>
                    <a:pt x="261842" y="87249"/>
                  </a:lnTo>
                  <a:lnTo>
                    <a:pt x="260794" y="87440"/>
                  </a:lnTo>
                  <a:lnTo>
                    <a:pt x="260509" y="87440"/>
                  </a:lnTo>
                  <a:lnTo>
                    <a:pt x="260318" y="87535"/>
                  </a:lnTo>
                  <a:lnTo>
                    <a:pt x="260223" y="88106"/>
                  </a:lnTo>
                  <a:lnTo>
                    <a:pt x="260318" y="88678"/>
                  </a:lnTo>
                  <a:lnTo>
                    <a:pt x="260794" y="88964"/>
                  </a:lnTo>
                  <a:close/>
                  <a:moveTo>
                    <a:pt x="257461" y="125635"/>
                  </a:moveTo>
                  <a:lnTo>
                    <a:pt x="257461" y="126778"/>
                  </a:lnTo>
                  <a:lnTo>
                    <a:pt x="257080" y="127540"/>
                  </a:lnTo>
                  <a:lnTo>
                    <a:pt x="257746" y="128111"/>
                  </a:lnTo>
                  <a:lnTo>
                    <a:pt x="258699" y="128207"/>
                  </a:lnTo>
                  <a:lnTo>
                    <a:pt x="259175" y="127730"/>
                  </a:lnTo>
                  <a:lnTo>
                    <a:pt x="259461" y="126587"/>
                  </a:lnTo>
                  <a:lnTo>
                    <a:pt x="260223" y="125635"/>
                  </a:lnTo>
                  <a:lnTo>
                    <a:pt x="262033" y="124111"/>
                  </a:lnTo>
                  <a:lnTo>
                    <a:pt x="262699" y="123349"/>
                  </a:lnTo>
                  <a:lnTo>
                    <a:pt x="263747" y="121729"/>
                  </a:lnTo>
                  <a:lnTo>
                    <a:pt x="265176" y="121158"/>
                  </a:lnTo>
                  <a:lnTo>
                    <a:pt x="265271" y="120491"/>
                  </a:lnTo>
                  <a:lnTo>
                    <a:pt x="264890" y="119729"/>
                  </a:lnTo>
                  <a:lnTo>
                    <a:pt x="264223" y="119158"/>
                  </a:lnTo>
                  <a:lnTo>
                    <a:pt x="263842" y="118777"/>
                  </a:lnTo>
                  <a:lnTo>
                    <a:pt x="263652" y="118300"/>
                  </a:lnTo>
                  <a:lnTo>
                    <a:pt x="263366" y="117919"/>
                  </a:lnTo>
                  <a:lnTo>
                    <a:pt x="262890" y="117729"/>
                  </a:lnTo>
                  <a:lnTo>
                    <a:pt x="262604" y="117824"/>
                  </a:lnTo>
                  <a:lnTo>
                    <a:pt x="261842" y="118205"/>
                  </a:lnTo>
                  <a:lnTo>
                    <a:pt x="261652" y="118300"/>
                  </a:lnTo>
                  <a:lnTo>
                    <a:pt x="261556" y="118491"/>
                  </a:lnTo>
                  <a:lnTo>
                    <a:pt x="261271" y="118396"/>
                  </a:lnTo>
                  <a:lnTo>
                    <a:pt x="260890" y="118205"/>
                  </a:lnTo>
                  <a:lnTo>
                    <a:pt x="260604" y="118205"/>
                  </a:lnTo>
                  <a:lnTo>
                    <a:pt x="260128" y="118682"/>
                  </a:lnTo>
                  <a:lnTo>
                    <a:pt x="259461" y="119825"/>
                  </a:lnTo>
                  <a:lnTo>
                    <a:pt x="259080" y="120015"/>
                  </a:lnTo>
                  <a:lnTo>
                    <a:pt x="259271" y="120396"/>
                  </a:lnTo>
                  <a:lnTo>
                    <a:pt x="259080" y="121158"/>
                  </a:lnTo>
                  <a:lnTo>
                    <a:pt x="258699" y="122015"/>
                  </a:lnTo>
                  <a:lnTo>
                    <a:pt x="258127" y="122682"/>
                  </a:lnTo>
                  <a:lnTo>
                    <a:pt x="259271" y="123920"/>
                  </a:lnTo>
                  <a:lnTo>
                    <a:pt x="258604" y="124873"/>
                  </a:lnTo>
                  <a:lnTo>
                    <a:pt x="257461" y="125635"/>
                  </a:lnTo>
                  <a:close/>
                  <a:moveTo>
                    <a:pt x="258413" y="43434"/>
                  </a:moveTo>
                  <a:lnTo>
                    <a:pt x="257461" y="43529"/>
                  </a:lnTo>
                  <a:lnTo>
                    <a:pt x="257270" y="43815"/>
                  </a:lnTo>
                  <a:lnTo>
                    <a:pt x="257270" y="44196"/>
                  </a:lnTo>
                  <a:lnTo>
                    <a:pt x="257365" y="44958"/>
                  </a:lnTo>
                  <a:lnTo>
                    <a:pt x="257937" y="47625"/>
                  </a:lnTo>
                  <a:lnTo>
                    <a:pt x="258508" y="47625"/>
                  </a:lnTo>
                  <a:lnTo>
                    <a:pt x="258889" y="47530"/>
                  </a:lnTo>
                  <a:lnTo>
                    <a:pt x="260128" y="46387"/>
                  </a:lnTo>
                  <a:lnTo>
                    <a:pt x="260223" y="45434"/>
                  </a:lnTo>
                  <a:lnTo>
                    <a:pt x="259461" y="44291"/>
                  </a:lnTo>
                  <a:lnTo>
                    <a:pt x="258413" y="43434"/>
                  </a:lnTo>
                  <a:close/>
                  <a:moveTo>
                    <a:pt x="256794" y="23717"/>
                  </a:moveTo>
                  <a:lnTo>
                    <a:pt x="257937" y="22574"/>
                  </a:lnTo>
                  <a:lnTo>
                    <a:pt x="258794" y="21146"/>
                  </a:lnTo>
                  <a:lnTo>
                    <a:pt x="259271" y="19717"/>
                  </a:lnTo>
                  <a:lnTo>
                    <a:pt x="259366" y="18955"/>
                  </a:lnTo>
                  <a:lnTo>
                    <a:pt x="259366" y="18097"/>
                  </a:lnTo>
                  <a:lnTo>
                    <a:pt x="259271" y="17240"/>
                  </a:lnTo>
                  <a:lnTo>
                    <a:pt x="259080" y="16478"/>
                  </a:lnTo>
                  <a:lnTo>
                    <a:pt x="258604" y="15907"/>
                  </a:lnTo>
                  <a:lnTo>
                    <a:pt x="258032" y="15907"/>
                  </a:lnTo>
                  <a:lnTo>
                    <a:pt x="257461" y="16288"/>
                  </a:lnTo>
                  <a:lnTo>
                    <a:pt x="257080" y="16954"/>
                  </a:lnTo>
                  <a:lnTo>
                    <a:pt x="256318" y="18859"/>
                  </a:lnTo>
                  <a:lnTo>
                    <a:pt x="255365" y="20383"/>
                  </a:lnTo>
                  <a:lnTo>
                    <a:pt x="254603" y="22003"/>
                  </a:lnTo>
                  <a:lnTo>
                    <a:pt x="254317" y="23527"/>
                  </a:lnTo>
                  <a:lnTo>
                    <a:pt x="255175" y="24193"/>
                  </a:lnTo>
                  <a:lnTo>
                    <a:pt x="256794" y="23717"/>
                  </a:lnTo>
                  <a:close/>
                  <a:moveTo>
                    <a:pt x="224123" y="115538"/>
                  </a:moveTo>
                  <a:lnTo>
                    <a:pt x="226028" y="117253"/>
                  </a:lnTo>
                  <a:lnTo>
                    <a:pt x="226790" y="115729"/>
                  </a:lnTo>
                  <a:lnTo>
                    <a:pt x="226409" y="113728"/>
                  </a:lnTo>
                  <a:lnTo>
                    <a:pt x="225647" y="111633"/>
                  </a:lnTo>
                  <a:lnTo>
                    <a:pt x="225171" y="109347"/>
                  </a:lnTo>
                  <a:lnTo>
                    <a:pt x="224980" y="108966"/>
                  </a:lnTo>
                  <a:lnTo>
                    <a:pt x="224695" y="108680"/>
                  </a:lnTo>
                  <a:lnTo>
                    <a:pt x="224218" y="108394"/>
                  </a:lnTo>
                  <a:lnTo>
                    <a:pt x="224123" y="109633"/>
                  </a:lnTo>
                  <a:lnTo>
                    <a:pt x="223266" y="112014"/>
                  </a:lnTo>
                  <a:lnTo>
                    <a:pt x="223171" y="113348"/>
                  </a:lnTo>
                  <a:lnTo>
                    <a:pt x="223552" y="114586"/>
                  </a:lnTo>
                  <a:lnTo>
                    <a:pt x="224123" y="115538"/>
                  </a:lnTo>
                  <a:close/>
                  <a:moveTo>
                    <a:pt x="398621" y="619411"/>
                  </a:moveTo>
                  <a:lnTo>
                    <a:pt x="399383" y="619601"/>
                  </a:lnTo>
                  <a:lnTo>
                    <a:pt x="400717" y="619792"/>
                  </a:lnTo>
                  <a:lnTo>
                    <a:pt x="402050" y="619792"/>
                  </a:lnTo>
                  <a:lnTo>
                    <a:pt x="402622" y="619506"/>
                  </a:lnTo>
                  <a:lnTo>
                    <a:pt x="402812" y="618839"/>
                  </a:lnTo>
                  <a:lnTo>
                    <a:pt x="404146" y="616077"/>
                  </a:lnTo>
                  <a:lnTo>
                    <a:pt x="401288" y="613982"/>
                  </a:lnTo>
                  <a:lnTo>
                    <a:pt x="400240" y="612839"/>
                  </a:lnTo>
                  <a:lnTo>
                    <a:pt x="401002" y="612362"/>
                  </a:lnTo>
                  <a:lnTo>
                    <a:pt x="402050" y="611981"/>
                  </a:lnTo>
                  <a:lnTo>
                    <a:pt x="402050" y="611124"/>
                  </a:lnTo>
                  <a:lnTo>
                    <a:pt x="401383" y="610172"/>
                  </a:lnTo>
                  <a:lnTo>
                    <a:pt x="400621" y="609409"/>
                  </a:lnTo>
                  <a:lnTo>
                    <a:pt x="401098" y="608457"/>
                  </a:lnTo>
                  <a:lnTo>
                    <a:pt x="401193" y="607981"/>
                  </a:lnTo>
                  <a:lnTo>
                    <a:pt x="401193" y="607124"/>
                  </a:lnTo>
                  <a:lnTo>
                    <a:pt x="401288" y="606076"/>
                  </a:lnTo>
                  <a:lnTo>
                    <a:pt x="401955" y="606838"/>
                  </a:lnTo>
                  <a:lnTo>
                    <a:pt x="402146" y="606361"/>
                  </a:lnTo>
                  <a:lnTo>
                    <a:pt x="402146" y="605409"/>
                  </a:lnTo>
                  <a:lnTo>
                    <a:pt x="402431" y="604076"/>
                  </a:lnTo>
                  <a:lnTo>
                    <a:pt x="401860" y="603504"/>
                  </a:lnTo>
                  <a:lnTo>
                    <a:pt x="400336" y="602742"/>
                  </a:lnTo>
                  <a:lnTo>
                    <a:pt x="399383" y="602170"/>
                  </a:lnTo>
                  <a:lnTo>
                    <a:pt x="398812" y="601980"/>
                  </a:lnTo>
                  <a:lnTo>
                    <a:pt x="397192" y="602075"/>
                  </a:lnTo>
                  <a:lnTo>
                    <a:pt x="396430" y="601694"/>
                  </a:lnTo>
                  <a:lnTo>
                    <a:pt x="394049" y="599599"/>
                  </a:lnTo>
                  <a:lnTo>
                    <a:pt x="393382" y="599789"/>
                  </a:lnTo>
                  <a:lnTo>
                    <a:pt x="392811" y="599123"/>
                  </a:lnTo>
                  <a:lnTo>
                    <a:pt x="392430" y="598170"/>
                  </a:lnTo>
                  <a:lnTo>
                    <a:pt x="392239" y="597408"/>
                  </a:lnTo>
                  <a:lnTo>
                    <a:pt x="391477" y="597884"/>
                  </a:lnTo>
                  <a:lnTo>
                    <a:pt x="390620" y="599218"/>
                  </a:lnTo>
                  <a:lnTo>
                    <a:pt x="390049" y="599694"/>
                  </a:lnTo>
                  <a:lnTo>
                    <a:pt x="389668" y="597503"/>
                  </a:lnTo>
                  <a:lnTo>
                    <a:pt x="388715" y="596932"/>
                  </a:lnTo>
                  <a:lnTo>
                    <a:pt x="385096" y="597408"/>
                  </a:lnTo>
                  <a:lnTo>
                    <a:pt x="382905" y="597408"/>
                  </a:lnTo>
                  <a:lnTo>
                    <a:pt x="380905" y="597789"/>
                  </a:lnTo>
                  <a:lnTo>
                    <a:pt x="379952" y="598170"/>
                  </a:lnTo>
                  <a:lnTo>
                    <a:pt x="379476" y="598551"/>
                  </a:lnTo>
                  <a:lnTo>
                    <a:pt x="378619" y="599694"/>
                  </a:lnTo>
                  <a:lnTo>
                    <a:pt x="378333" y="599980"/>
                  </a:lnTo>
                  <a:lnTo>
                    <a:pt x="377666" y="600456"/>
                  </a:lnTo>
                  <a:lnTo>
                    <a:pt x="377285" y="600837"/>
                  </a:lnTo>
                  <a:lnTo>
                    <a:pt x="377190" y="601313"/>
                  </a:lnTo>
                  <a:lnTo>
                    <a:pt x="377285" y="601790"/>
                  </a:lnTo>
                  <a:lnTo>
                    <a:pt x="377285" y="602170"/>
                  </a:lnTo>
                  <a:lnTo>
                    <a:pt x="375761" y="602551"/>
                  </a:lnTo>
                  <a:lnTo>
                    <a:pt x="375190" y="603123"/>
                  </a:lnTo>
                  <a:lnTo>
                    <a:pt x="374904" y="603980"/>
                  </a:lnTo>
                  <a:lnTo>
                    <a:pt x="374809" y="605028"/>
                  </a:lnTo>
                  <a:lnTo>
                    <a:pt x="373856" y="606743"/>
                  </a:lnTo>
                  <a:lnTo>
                    <a:pt x="371665" y="607695"/>
                  </a:lnTo>
                  <a:lnTo>
                    <a:pt x="369284" y="608267"/>
                  </a:lnTo>
                  <a:lnTo>
                    <a:pt x="367570" y="608933"/>
                  </a:lnTo>
                  <a:lnTo>
                    <a:pt x="367284" y="609314"/>
                  </a:lnTo>
                  <a:lnTo>
                    <a:pt x="367093" y="609791"/>
                  </a:lnTo>
                  <a:lnTo>
                    <a:pt x="366808" y="610172"/>
                  </a:lnTo>
                  <a:lnTo>
                    <a:pt x="366331" y="610362"/>
                  </a:lnTo>
                  <a:lnTo>
                    <a:pt x="365569" y="610076"/>
                  </a:lnTo>
                  <a:lnTo>
                    <a:pt x="365188" y="610172"/>
                  </a:lnTo>
                  <a:lnTo>
                    <a:pt x="364998" y="610838"/>
                  </a:lnTo>
                  <a:lnTo>
                    <a:pt x="364617" y="611600"/>
                  </a:lnTo>
                  <a:lnTo>
                    <a:pt x="362807" y="613219"/>
                  </a:lnTo>
                  <a:lnTo>
                    <a:pt x="362140" y="613982"/>
                  </a:lnTo>
                  <a:lnTo>
                    <a:pt x="361093" y="616077"/>
                  </a:lnTo>
                  <a:lnTo>
                    <a:pt x="360807" y="617220"/>
                  </a:lnTo>
                  <a:lnTo>
                    <a:pt x="360712" y="618458"/>
                  </a:lnTo>
                  <a:lnTo>
                    <a:pt x="361093" y="619411"/>
                  </a:lnTo>
                  <a:lnTo>
                    <a:pt x="361950" y="619601"/>
                  </a:lnTo>
                  <a:lnTo>
                    <a:pt x="362998" y="619506"/>
                  </a:lnTo>
                  <a:lnTo>
                    <a:pt x="363950" y="619697"/>
                  </a:lnTo>
                  <a:lnTo>
                    <a:pt x="364522" y="620363"/>
                  </a:lnTo>
                  <a:lnTo>
                    <a:pt x="364426" y="621316"/>
                  </a:lnTo>
                  <a:lnTo>
                    <a:pt x="364141" y="622364"/>
                  </a:lnTo>
                  <a:lnTo>
                    <a:pt x="363950" y="623507"/>
                  </a:lnTo>
                  <a:lnTo>
                    <a:pt x="364426" y="624364"/>
                  </a:lnTo>
                  <a:lnTo>
                    <a:pt x="365474" y="625031"/>
                  </a:lnTo>
                  <a:lnTo>
                    <a:pt x="367855" y="625793"/>
                  </a:lnTo>
                  <a:lnTo>
                    <a:pt x="374618" y="626935"/>
                  </a:lnTo>
                  <a:lnTo>
                    <a:pt x="382810" y="626364"/>
                  </a:lnTo>
                  <a:lnTo>
                    <a:pt x="384905" y="626459"/>
                  </a:lnTo>
                  <a:lnTo>
                    <a:pt x="386715" y="626269"/>
                  </a:lnTo>
                  <a:lnTo>
                    <a:pt x="389096" y="625602"/>
                  </a:lnTo>
                  <a:lnTo>
                    <a:pt x="391382" y="624650"/>
                  </a:lnTo>
                  <a:lnTo>
                    <a:pt x="392906" y="623507"/>
                  </a:lnTo>
                  <a:lnTo>
                    <a:pt x="393287" y="622935"/>
                  </a:lnTo>
                  <a:lnTo>
                    <a:pt x="393573" y="622459"/>
                  </a:lnTo>
                  <a:lnTo>
                    <a:pt x="393668" y="621887"/>
                  </a:lnTo>
                  <a:lnTo>
                    <a:pt x="393668" y="621220"/>
                  </a:lnTo>
                  <a:lnTo>
                    <a:pt x="393954" y="620554"/>
                  </a:lnTo>
                  <a:lnTo>
                    <a:pt x="394525" y="620173"/>
                  </a:lnTo>
                  <a:lnTo>
                    <a:pt x="395192" y="619982"/>
                  </a:lnTo>
                  <a:lnTo>
                    <a:pt x="395668" y="619697"/>
                  </a:lnTo>
                  <a:lnTo>
                    <a:pt x="397288" y="617982"/>
                  </a:lnTo>
                  <a:lnTo>
                    <a:pt x="397669" y="617696"/>
                  </a:lnTo>
                  <a:lnTo>
                    <a:pt x="398431" y="617792"/>
                  </a:lnTo>
                  <a:lnTo>
                    <a:pt x="398621" y="618173"/>
                  </a:lnTo>
                  <a:lnTo>
                    <a:pt x="398621" y="618744"/>
                  </a:lnTo>
                  <a:lnTo>
                    <a:pt x="398621" y="619411"/>
                  </a:lnTo>
                  <a:close/>
                  <a:moveTo>
                    <a:pt x="413480" y="649319"/>
                  </a:moveTo>
                  <a:lnTo>
                    <a:pt x="413004" y="648462"/>
                  </a:lnTo>
                  <a:lnTo>
                    <a:pt x="412528" y="648081"/>
                  </a:lnTo>
                  <a:lnTo>
                    <a:pt x="411956" y="647891"/>
                  </a:lnTo>
                  <a:lnTo>
                    <a:pt x="411480" y="647319"/>
                  </a:lnTo>
                  <a:lnTo>
                    <a:pt x="410623" y="645985"/>
                  </a:lnTo>
                  <a:lnTo>
                    <a:pt x="408622" y="645414"/>
                  </a:lnTo>
                  <a:lnTo>
                    <a:pt x="406717" y="645795"/>
                  </a:lnTo>
                  <a:lnTo>
                    <a:pt x="405289" y="647033"/>
                  </a:lnTo>
                  <a:lnTo>
                    <a:pt x="404717" y="648938"/>
                  </a:lnTo>
                  <a:lnTo>
                    <a:pt x="405289" y="650748"/>
                  </a:lnTo>
                  <a:lnTo>
                    <a:pt x="406622" y="651986"/>
                  </a:lnTo>
                  <a:lnTo>
                    <a:pt x="409765" y="653510"/>
                  </a:lnTo>
                  <a:lnTo>
                    <a:pt x="410242" y="653606"/>
                  </a:lnTo>
                  <a:lnTo>
                    <a:pt x="410718" y="653606"/>
                  </a:lnTo>
                  <a:lnTo>
                    <a:pt x="411099" y="653701"/>
                  </a:lnTo>
                  <a:lnTo>
                    <a:pt x="411385" y="654463"/>
                  </a:lnTo>
                  <a:lnTo>
                    <a:pt x="411766" y="654558"/>
                  </a:lnTo>
                  <a:lnTo>
                    <a:pt x="412242" y="654463"/>
                  </a:lnTo>
                  <a:lnTo>
                    <a:pt x="412718" y="654272"/>
                  </a:lnTo>
                  <a:lnTo>
                    <a:pt x="413385" y="653606"/>
                  </a:lnTo>
                  <a:lnTo>
                    <a:pt x="413480" y="652748"/>
                  </a:lnTo>
                  <a:lnTo>
                    <a:pt x="413385" y="651891"/>
                  </a:lnTo>
                  <a:lnTo>
                    <a:pt x="413766" y="650367"/>
                  </a:lnTo>
                  <a:lnTo>
                    <a:pt x="413480" y="649319"/>
                  </a:lnTo>
                  <a:close/>
                  <a:moveTo>
                    <a:pt x="354806" y="647700"/>
                  </a:moveTo>
                  <a:lnTo>
                    <a:pt x="355378" y="646938"/>
                  </a:lnTo>
                  <a:lnTo>
                    <a:pt x="355568" y="646176"/>
                  </a:lnTo>
                  <a:lnTo>
                    <a:pt x="354711" y="645795"/>
                  </a:lnTo>
                  <a:lnTo>
                    <a:pt x="354330" y="645509"/>
                  </a:lnTo>
                  <a:lnTo>
                    <a:pt x="353568" y="643890"/>
                  </a:lnTo>
                  <a:lnTo>
                    <a:pt x="353092" y="643128"/>
                  </a:lnTo>
                  <a:lnTo>
                    <a:pt x="352425" y="642937"/>
                  </a:lnTo>
                  <a:lnTo>
                    <a:pt x="351663" y="642937"/>
                  </a:lnTo>
                  <a:lnTo>
                    <a:pt x="350996" y="643223"/>
                  </a:lnTo>
                  <a:lnTo>
                    <a:pt x="350710" y="643795"/>
                  </a:lnTo>
                  <a:lnTo>
                    <a:pt x="350615" y="644652"/>
                  </a:lnTo>
                  <a:lnTo>
                    <a:pt x="350330" y="645033"/>
                  </a:lnTo>
                  <a:lnTo>
                    <a:pt x="349948" y="645224"/>
                  </a:lnTo>
                  <a:lnTo>
                    <a:pt x="348329" y="646557"/>
                  </a:lnTo>
                  <a:lnTo>
                    <a:pt x="347091" y="647224"/>
                  </a:lnTo>
                  <a:lnTo>
                    <a:pt x="345853" y="647414"/>
                  </a:lnTo>
                  <a:lnTo>
                    <a:pt x="344900" y="646843"/>
                  </a:lnTo>
                  <a:lnTo>
                    <a:pt x="343567" y="648081"/>
                  </a:lnTo>
                  <a:lnTo>
                    <a:pt x="343376" y="648652"/>
                  </a:lnTo>
                  <a:lnTo>
                    <a:pt x="343852" y="649415"/>
                  </a:lnTo>
                  <a:lnTo>
                    <a:pt x="348139" y="652462"/>
                  </a:lnTo>
                  <a:lnTo>
                    <a:pt x="349091" y="652843"/>
                  </a:lnTo>
                  <a:lnTo>
                    <a:pt x="350044" y="653034"/>
                  </a:lnTo>
                  <a:lnTo>
                    <a:pt x="351091" y="653034"/>
                  </a:lnTo>
                  <a:lnTo>
                    <a:pt x="351949" y="653320"/>
                  </a:lnTo>
                  <a:lnTo>
                    <a:pt x="352330" y="653320"/>
                  </a:lnTo>
                  <a:lnTo>
                    <a:pt x="352520" y="652843"/>
                  </a:lnTo>
                  <a:lnTo>
                    <a:pt x="352615" y="652462"/>
                  </a:lnTo>
                  <a:lnTo>
                    <a:pt x="352806" y="652177"/>
                  </a:lnTo>
                  <a:lnTo>
                    <a:pt x="353092" y="651986"/>
                  </a:lnTo>
                  <a:lnTo>
                    <a:pt x="353473" y="651891"/>
                  </a:lnTo>
                  <a:lnTo>
                    <a:pt x="354997" y="651986"/>
                  </a:lnTo>
                  <a:lnTo>
                    <a:pt x="355473" y="651891"/>
                  </a:lnTo>
                  <a:lnTo>
                    <a:pt x="355759" y="651701"/>
                  </a:lnTo>
                  <a:lnTo>
                    <a:pt x="356425" y="650843"/>
                  </a:lnTo>
                  <a:lnTo>
                    <a:pt x="356806" y="650653"/>
                  </a:lnTo>
                  <a:lnTo>
                    <a:pt x="356425" y="650176"/>
                  </a:lnTo>
                  <a:lnTo>
                    <a:pt x="355759" y="649795"/>
                  </a:lnTo>
                  <a:lnTo>
                    <a:pt x="355568" y="649795"/>
                  </a:lnTo>
                  <a:lnTo>
                    <a:pt x="354997" y="648938"/>
                  </a:lnTo>
                  <a:lnTo>
                    <a:pt x="354806" y="648557"/>
                  </a:lnTo>
                  <a:lnTo>
                    <a:pt x="354806" y="647986"/>
                  </a:lnTo>
                  <a:lnTo>
                    <a:pt x="354806" y="647700"/>
                  </a:lnTo>
                  <a:close/>
                  <a:moveTo>
                    <a:pt x="360331" y="593503"/>
                  </a:moveTo>
                  <a:lnTo>
                    <a:pt x="361093" y="592931"/>
                  </a:lnTo>
                  <a:lnTo>
                    <a:pt x="362331" y="592741"/>
                  </a:lnTo>
                  <a:lnTo>
                    <a:pt x="363664" y="592645"/>
                  </a:lnTo>
                  <a:lnTo>
                    <a:pt x="364236" y="592360"/>
                  </a:lnTo>
                  <a:lnTo>
                    <a:pt x="365379" y="590550"/>
                  </a:lnTo>
                  <a:lnTo>
                    <a:pt x="366236" y="589883"/>
                  </a:lnTo>
                  <a:lnTo>
                    <a:pt x="369094" y="588359"/>
                  </a:lnTo>
                  <a:lnTo>
                    <a:pt x="369760" y="588169"/>
                  </a:lnTo>
                  <a:lnTo>
                    <a:pt x="369665" y="586264"/>
                  </a:lnTo>
                  <a:lnTo>
                    <a:pt x="369760" y="585787"/>
                  </a:lnTo>
                  <a:lnTo>
                    <a:pt x="370141" y="585407"/>
                  </a:lnTo>
                  <a:lnTo>
                    <a:pt x="370427" y="585502"/>
                  </a:lnTo>
                  <a:lnTo>
                    <a:pt x="370713" y="585883"/>
                  </a:lnTo>
                  <a:lnTo>
                    <a:pt x="370808" y="586454"/>
                  </a:lnTo>
                  <a:lnTo>
                    <a:pt x="371951" y="585692"/>
                  </a:lnTo>
                  <a:lnTo>
                    <a:pt x="372142" y="585216"/>
                  </a:lnTo>
                  <a:lnTo>
                    <a:pt x="371665" y="584454"/>
                  </a:lnTo>
                  <a:lnTo>
                    <a:pt x="371665" y="583978"/>
                  </a:lnTo>
                  <a:lnTo>
                    <a:pt x="372999" y="580644"/>
                  </a:lnTo>
                  <a:lnTo>
                    <a:pt x="373189" y="579692"/>
                  </a:lnTo>
                  <a:lnTo>
                    <a:pt x="373285" y="575501"/>
                  </a:lnTo>
                  <a:lnTo>
                    <a:pt x="373285" y="575215"/>
                  </a:lnTo>
                  <a:lnTo>
                    <a:pt x="372999" y="575024"/>
                  </a:lnTo>
                  <a:lnTo>
                    <a:pt x="372999" y="574739"/>
                  </a:lnTo>
                  <a:lnTo>
                    <a:pt x="373189" y="574453"/>
                  </a:lnTo>
                  <a:lnTo>
                    <a:pt x="373571" y="574167"/>
                  </a:lnTo>
                  <a:lnTo>
                    <a:pt x="373951" y="573976"/>
                  </a:lnTo>
                  <a:lnTo>
                    <a:pt x="374142" y="573976"/>
                  </a:lnTo>
                  <a:lnTo>
                    <a:pt x="373951" y="571976"/>
                  </a:lnTo>
                  <a:lnTo>
                    <a:pt x="372523" y="567690"/>
                  </a:lnTo>
                  <a:lnTo>
                    <a:pt x="372332" y="565594"/>
                  </a:lnTo>
                  <a:lnTo>
                    <a:pt x="372618" y="564451"/>
                  </a:lnTo>
                  <a:lnTo>
                    <a:pt x="373475" y="562356"/>
                  </a:lnTo>
                  <a:lnTo>
                    <a:pt x="373666" y="561023"/>
                  </a:lnTo>
                  <a:lnTo>
                    <a:pt x="373856" y="560451"/>
                  </a:lnTo>
                  <a:lnTo>
                    <a:pt x="374618" y="559213"/>
                  </a:lnTo>
                  <a:lnTo>
                    <a:pt x="374809" y="558641"/>
                  </a:lnTo>
                  <a:lnTo>
                    <a:pt x="374713" y="558070"/>
                  </a:lnTo>
                  <a:lnTo>
                    <a:pt x="374047" y="556832"/>
                  </a:lnTo>
                  <a:lnTo>
                    <a:pt x="373951" y="555879"/>
                  </a:lnTo>
                  <a:lnTo>
                    <a:pt x="374332" y="554165"/>
                  </a:lnTo>
                  <a:lnTo>
                    <a:pt x="374428" y="553022"/>
                  </a:lnTo>
                  <a:lnTo>
                    <a:pt x="373951" y="549878"/>
                  </a:lnTo>
                  <a:lnTo>
                    <a:pt x="374142" y="548735"/>
                  </a:lnTo>
                  <a:lnTo>
                    <a:pt x="373666" y="548926"/>
                  </a:lnTo>
                  <a:lnTo>
                    <a:pt x="373189" y="549021"/>
                  </a:lnTo>
                  <a:lnTo>
                    <a:pt x="372142" y="549116"/>
                  </a:lnTo>
                  <a:lnTo>
                    <a:pt x="371951" y="548926"/>
                  </a:lnTo>
                  <a:lnTo>
                    <a:pt x="371856" y="548545"/>
                  </a:lnTo>
                  <a:lnTo>
                    <a:pt x="371665" y="548164"/>
                  </a:lnTo>
                  <a:lnTo>
                    <a:pt x="371189" y="547973"/>
                  </a:lnTo>
                  <a:lnTo>
                    <a:pt x="371761" y="547021"/>
                  </a:lnTo>
                  <a:lnTo>
                    <a:pt x="373380" y="545116"/>
                  </a:lnTo>
                  <a:lnTo>
                    <a:pt x="373666" y="544163"/>
                  </a:lnTo>
                  <a:lnTo>
                    <a:pt x="373856" y="542163"/>
                  </a:lnTo>
                  <a:lnTo>
                    <a:pt x="374047" y="541115"/>
                  </a:lnTo>
                  <a:lnTo>
                    <a:pt x="374713" y="539591"/>
                  </a:lnTo>
                  <a:lnTo>
                    <a:pt x="374999" y="538067"/>
                  </a:lnTo>
                  <a:lnTo>
                    <a:pt x="375094" y="537686"/>
                  </a:lnTo>
                  <a:lnTo>
                    <a:pt x="373571" y="537305"/>
                  </a:lnTo>
                  <a:lnTo>
                    <a:pt x="372142" y="538258"/>
                  </a:lnTo>
                  <a:lnTo>
                    <a:pt x="369570" y="541687"/>
                  </a:lnTo>
                  <a:lnTo>
                    <a:pt x="368998" y="542639"/>
                  </a:lnTo>
                  <a:lnTo>
                    <a:pt x="368617" y="543687"/>
                  </a:lnTo>
                  <a:lnTo>
                    <a:pt x="368808" y="544449"/>
                  </a:lnTo>
                  <a:lnTo>
                    <a:pt x="369094" y="545020"/>
                  </a:lnTo>
                  <a:lnTo>
                    <a:pt x="369760" y="547878"/>
                  </a:lnTo>
                  <a:lnTo>
                    <a:pt x="369094" y="547402"/>
                  </a:lnTo>
                  <a:lnTo>
                    <a:pt x="368903" y="547116"/>
                  </a:lnTo>
                  <a:lnTo>
                    <a:pt x="368713" y="546735"/>
                  </a:lnTo>
                  <a:lnTo>
                    <a:pt x="368332" y="546735"/>
                  </a:lnTo>
                  <a:lnTo>
                    <a:pt x="368332" y="547973"/>
                  </a:lnTo>
                  <a:lnTo>
                    <a:pt x="367855" y="548735"/>
                  </a:lnTo>
                  <a:lnTo>
                    <a:pt x="367284" y="549402"/>
                  </a:lnTo>
                  <a:lnTo>
                    <a:pt x="366903" y="550354"/>
                  </a:lnTo>
                  <a:lnTo>
                    <a:pt x="367570" y="552259"/>
                  </a:lnTo>
                  <a:lnTo>
                    <a:pt x="367855" y="553498"/>
                  </a:lnTo>
                  <a:lnTo>
                    <a:pt x="366903" y="555117"/>
                  </a:lnTo>
                  <a:lnTo>
                    <a:pt x="363379" y="565118"/>
                  </a:lnTo>
                  <a:lnTo>
                    <a:pt x="362426" y="566547"/>
                  </a:lnTo>
                  <a:lnTo>
                    <a:pt x="360426" y="568738"/>
                  </a:lnTo>
                  <a:lnTo>
                    <a:pt x="359664" y="569881"/>
                  </a:lnTo>
                  <a:lnTo>
                    <a:pt x="358997" y="571119"/>
                  </a:lnTo>
                  <a:lnTo>
                    <a:pt x="358426" y="573310"/>
                  </a:lnTo>
                  <a:lnTo>
                    <a:pt x="357092" y="574929"/>
                  </a:lnTo>
                  <a:lnTo>
                    <a:pt x="356521" y="575977"/>
                  </a:lnTo>
                  <a:lnTo>
                    <a:pt x="356425" y="576643"/>
                  </a:lnTo>
                  <a:lnTo>
                    <a:pt x="356806" y="578358"/>
                  </a:lnTo>
                  <a:lnTo>
                    <a:pt x="356711" y="578929"/>
                  </a:lnTo>
                  <a:lnTo>
                    <a:pt x="356425" y="579310"/>
                  </a:lnTo>
                  <a:lnTo>
                    <a:pt x="356140" y="579596"/>
                  </a:lnTo>
                  <a:lnTo>
                    <a:pt x="356044" y="579882"/>
                  </a:lnTo>
                  <a:lnTo>
                    <a:pt x="355759" y="580739"/>
                  </a:lnTo>
                  <a:lnTo>
                    <a:pt x="351377" y="586645"/>
                  </a:lnTo>
                  <a:lnTo>
                    <a:pt x="350425" y="587597"/>
                  </a:lnTo>
                  <a:lnTo>
                    <a:pt x="349948" y="588454"/>
                  </a:lnTo>
                  <a:lnTo>
                    <a:pt x="349091" y="591788"/>
                  </a:lnTo>
                  <a:lnTo>
                    <a:pt x="346615" y="595217"/>
                  </a:lnTo>
                  <a:lnTo>
                    <a:pt x="345948" y="597599"/>
                  </a:lnTo>
                  <a:lnTo>
                    <a:pt x="345281" y="598837"/>
                  </a:lnTo>
                  <a:lnTo>
                    <a:pt x="343376" y="600932"/>
                  </a:lnTo>
                  <a:lnTo>
                    <a:pt x="341471" y="602456"/>
                  </a:lnTo>
                  <a:lnTo>
                    <a:pt x="340805" y="603409"/>
                  </a:lnTo>
                  <a:lnTo>
                    <a:pt x="340519" y="604742"/>
                  </a:lnTo>
                  <a:lnTo>
                    <a:pt x="340519" y="605885"/>
                  </a:lnTo>
                  <a:lnTo>
                    <a:pt x="340423" y="606361"/>
                  </a:lnTo>
                  <a:lnTo>
                    <a:pt x="340138" y="606743"/>
                  </a:lnTo>
                  <a:lnTo>
                    <a:pt x="339947" y="606647"/>
                  </a:lnTo>
                  <a:lnTo>
                    <a:pt x="339757" y="606361"/>
                  </a:lnTo>
                  <a:lnTo>
                    <a:pt x="339471" y="606171"/>
                  </a:lnTo>
                  <a:lnTo>
                    <a:pt x="338995" y="606361"/>
                  </a:lnTo>
                  <a:lnTo>
                    <a:pt x="338804" y="606743"/>
                  </a:lnTo>
                  <a:lnTo>
                    <a:pt x="338614" y="608362"/>
                  </a:lnTo>
                  <a:lnTo>
                    <a:pt x="338804" y="608648"/>
                  </a:lnTo>
                  <a:lnTo>
                    <a:pt x="339757" y="609124"/>
                  </a:lnTo>
                  <a:lnTo>
                    <a:pt x="339947" y="609409"/>
                  </a:lnTo>
                  <a:lnTo>
                    <a:pt x="339852" y="610743"/>
                  </a:lnTo>
                  <a:lnTo>
                    <a:pt x="339661" y="611791"/>
                  </a:lnTo>
                  <a:lnTo>
                    <a:pt x="337566" y="616744"/>
                  </a:lnTo>
                  <a:lnTo>
                    <a:pt x="334899" y="631508"/>
                  </a:lnTo>
                  <a:lnTo>
                    <a:pt x="334899" y="632651"/>
                  </a:lnTo>
                  <a:lnTo>
                    <a:pt x="335280" y="635603"/>
                  </a:lnTo>
                  <a:lnTo>
                    <a:pt x="335661" y="636746"/>
                  </a:lnTo>
                  <a:lnTo>
                    <a:pt x="336423" y="636842"/>
                  </a:lnTo>
                  <a:lnTo>
                    <a:pt x="337280" y="636365"/>
                  </a:lnTo>
                  <a:lnTo>
                    <a:pt x="337852" y="635794"/>
                  </a:lnTo>
                  <a:lnTo>
                    <a:pt x="340614" y="632555"/>
                  </a:lnTo>
                  <a:lnTo>
                    <a:pt x="341281" y="631412"/>
                  </a:lnTo>
                  <a:lnTo>
                    <a:pt x="341757" y="630841"/>
                  </a:lnTo>
                  <a:lnTo>
                    <a:pt x="342233" y="630460"/>
                  </a:lnTo>
                  <a:lnTo>
                    <a:pt x="343186" y="629888"/>
                  </a:lnTo>
                  <a:lnTo>
                    <a:pt x="343662" y="629412"/>
                  </a:lnTo>
                  <a:lnTo>
                    <a:pt x="344138" y="628459"/>
                  </a:lnTo>
                  <a:lnTo>
                    <a:pt x="344900" y="625888"/>
                  </a:lnTo>
                  <a:lnTo>
                    <a:pt x="345186" y="623887"/>
                  </a:lnTo>
                  <a:lnTo>
                    <a:pt x="350044" y="612553"/>
                  </a:lnTo>
                  <a:lnTo>
                    <a:pt x="350234" y="612362"/>
                  </a:lnTo>
                  <a:lnTo>
                    <a:pt x="350710" y="612172"/>
                  </a:lnTo>
                  <a:lnTo>
                    <a:pt x="351187" y="611886"/>
                  </a:lnTo>
                  <a:lnTo>
                    <a:pt x="351377" y="611410"/>
                  </a:lnTo>
                  <a:lnTo>
                    <a:pt x="351472" y="610362"/>
                  </a:lnTo>
                  <a:lnTo>
                    <a:pt x="352139" y="607600"/>
                  </a:lnTo>
                  <a:lnTo>
                    <a:pt x="352139" y="603409"/>
                  </a:lnTo>
                  <a:lnTo>
                    <a:pt x="352234" y="602933"/>
                  </a:lnTo>
                  <a:lnTo>
                    <a:pt x="352425" y="602456"/>
                  </a:lnTo>
                  <a:lnTo>
                    <a:pt x="352615" y="602075"/>
                  </a:lnTo>
                  <a:lnTo>
                    <a:pt x="352806" y="601790"/>
                  </a:lnTo>
                  <a:lnTo>
                    <a:pt x="353187" y="601504"/>
                  </a:lnTo>
                  <a:lnTo>
                    <a:pt x="353854" y="601313"/>
                  </a:lnTo>
                  <a:lnTo>
                    <a:pt x="354330" y="601027"/>
                  </a:lnTo>
                  <a:lnTo>
                    <a:pt x="354997" y="600456"/>
                  </a:lnTo>
                  <a:lnTo>
                    <a:pt x="355473" y="599884"/>
                  </a:lnTo>
                  <a:lnTo>
                    <a:pt x="355759" y="599123"/>
                  </a:lnTo>
                  <a:lnTo>
                    <a:pt x="355854" y="597979"/>
                  </a:lnTo>
                  <a:lnTo>
                    <a:pt x="356235" y="597122"/>
                  </a:lnTo>
                  <a:lnTo>
                    <a:pt x="359092" y="594836"/>
                  </a:lnTo>
                  <a:lnTo>
                    <a:pt x="360331" y="593503"/>
                  </a:lnTo>
                  <a:close/>
                  <a:moveTo>
                    <a:pt x="426244" y="588359"/>
                  </a:moveTo>
                  <a:lnTo>
                    <a:pt x="426339" y="588550"/>
                  </a:lnTo>
                  <a:lnTo>
                    <a:pt x="427101" y="589598"/>
                  </a:lnTo>
                  <a:lnTo>
                    <a:pt x="427482" y="591312"/>
                  </a:lnTo>
                  <a:lnTo>
                    <a:pt x="428530" y="593312"/>
                  </a:lnTo>
                  <a:lnTo>
                    <a:pt x="430054" y="595027"/>
                  </a:lnTo>
                  <a:lnTo>
                    <a:pt x="431863" y="595693"/>
                  </a:lnTo>
                  <a:lnTo>
                    <a:pt x="431482" y="594836"/>
                  </a:lnTo>
                  <a:lnTo>
                    <a:pt x="431101" y="593408"/>
                  </a:lnTo>
                  <a:lnTo>
                    <a:pt x="431006" y="591884"/>
                  </a:lnTo>
                  <a:lnTo>
                    <a:pt x="431387" y="590741"/>
                  </a:lnTo>
                  <a:lnTo>
                    <a:pt x="432340" y="590550"/>
                  </a:lnTo>
                  <a:lnTo>
                    <a:pt x="436055" y="591979"/>
                  </a:lnTo>
                  <a:lnTo>
                    <a:pt x="437674" y="591598"/>
                  </a:lnTo>
                  <a:lnTo>
                    <a:pt x="438340" y="590741"/>
                  </a:lnTo>
                  <a:lnTo>
                    <a:pt x="438436" y="589502"/>
                  </a:lnTo>
                  <a:lnTo>
                    <a:pt x="438340" y="588264"/>
                  </a:lnTo>
                  <a:lnTo>
                    <a:pt x="438150" y="586835"/>
                  </a:lnTo>
                  <a:lnTo>
                    <a:pt x="437959" y="585883"/>
                  </a:lnTo>
                  <a:lnTo>
                    <a:pt x="437579" y="585121"/>
                  </a:lnTo>
                  <a:lnTo>
                    <a:pt x="436912" y="584359"/>
                  </a:lnTo>
                  <a:lnTo>
                    <a:pt x="436531" y="584359"/>
                  </a:lnTo>
                  <a:lnTo>
                    <a:pt x="436150" y="584930"/>
                  </a:lnTo>
                  <a:lnTo>
                    <a:pt x="435483" y="584359"/>
                  </a:lnTo>
                  <a:lnTo>
                    <a:pt x="434816" y="583311"/>
                  </a:lnTo>
                  <a:lnTo>
                    <a:pt x="434435" y="582549"/>
                  </a:lnTo>
                  <a:lnTo>
                    <a:pt x="434340" y="581787"/>
                  </a:lnTo>
                  <a:lnTo>
                    <a:pt x="434435" y="579787"/>
                  </a:lnTo>
                  <a:lnTo>
                    <a:pt x="434340" y="579120"/>
                  </a:lnTo>
                  <a:lnTo>
                    <a:pt x="433864" y="577977"/>
                  </a:lnTo>
                  <a:lnTo>
                    <a:pt x="433768" y="577310"/>
                  </a:lnTo>
                  <a:lnTo>
                    <a:pt x="434340" y="574643"/>
                  </a:lnTo>
                  <a:lnTo>
                    <a:pt x="434245" y="573595"/>
                  </a:lnTo>
                  <a:lnTo>
                    <a:pt x="433197" y="573119"/>
                  </a:lnTo>
                  <a:lnTo>
                    <a:pt x="432911" y="572643"/>
                  </a:lnTo>
                  <a:lnTo>
                    <a:pt x="430816" y="570167"/>
                  </a:lnTo>
                  <a:lnTo>
                    <a:pt x="430435" y="568643"/>
                  </a:lnTo>
                  <a:lnTo>
                    <a:pt x="430244" y="568261"/>
                  </a:lnTo>
                  <a:lnTo>
                    <a:pt x="429768" y="568071"/>
                  </a:lnTo>
                  <a:lnTo>
                    <a:pt x="428434" y="567690"/>
                  </a:lnTo>
                  <a:lnTo>
                    <a:pt x="425291" y="566166"/>
                  </a:lnTo>
                  <a:lnTo>
                    <a:pt x="424624" y="565499"/>
                  </a:lnTo>
                  <a:lnTo>
                    <a:pt x="424243" y="563213"/>
                  </a:lnTo>
                  <a:lnTo>
                    <a:pt x="424624" y="560737"/>
                  </a:lnTo>
                  <a:lnTo>
                    <a:pt x="426720" y="554165"/>
                  </a:lnTo>
                  <a:lnTo>
                    <a:pt x="426815" y="551878"/>
                  </a:lnTo>
                  <a:lnTo>
                    <a:pt x="426053" y="546926"/>
                  </a:lnTo>
                  <a:lnTo>
                    <a:pt x="426148" y="545211"/>
                  </a:lnTo>
                  <a:lnTo>
                    <a:pt x="426053" y="544735"/>
                  </a:lnTo>
                  <a:lnTo>
                    <a:pt x="425482" y="543687"/>
                  </a:lnTo>
                  <a:lnTo>
                    <a:pt x="425386" y="543020"/>
                  </a:lnTo>
                  <a:lnTo>
                    <a:pt x="425482" y="542734"/>
                  </a:lnTo>
                  <a:lnTo>
                    <a:pt x="425958" y="541877"/>
                  </a:lnTo>
                  <a:lnTo>
                    <a:pt x="426148" y="541401"/>
                  </a:lnTo>
                  <a:lnTo>
                    <a:pt x="426244" y="540829"/>
                  </a:lnTo>
                  <a:lnTo>
                    <a:pt x="426148" y="539210"/>
                  </a:lnTo>
                  <a:lnTo>
                    <a:pt x="425767" y="539210"/>
                  </a:lnTo>
                  <a:lnTo>
                    <a:pt x="425672" y="539877"/>
                  </a:lnTo>
                  <a:lnTo>
                    <a:pt x="425482" y="540258"/>
                  </a:lnTo>
                  <a:lnTo>
                    <a:pt x="425196" y="540258"/>
                  </a:lnTo>
                  <a:lnTo>
                    <a:pt x="425005" y="538925"/>
                  </a:lnTo>
                  <a:lnTo>
                    <a:pt x="424720" y="538734"/>
                  </a:lnTo>
                  <a:lnTo>
                    <a:pt x="424243" y="538734"/>
                  </a:lnTo>
                  <a:lnTo>
                    <a:pt x="423577" y="538448"/>
                  </a:lnTo>
                  <a:lnTo>
                    <a:pt x="423291" y="538258"/>
                  </a:lnTo>
                  <a:lnTo>
                    <a:pt x="423100" y="538162"/>
                  </a:lnTo>
                  <a:lnTo>
                    <a:pt x="422910" y="538067"/>
                  </a:lnTo>
                  <a:lnTo>
                    <a:pt x="422624" y="537782"/>
                  </a:lnTo>
                  <a:lnTo>
                    <a:pt x="422529" y="537496"/>
                  </a:lnTo>
                  <a:lnTo>
                    <a:pt x="422434" y="536924"/>
                  </a:lnTo>
                  <a:lnTo>
                    <a:pt x="422338" y="536829"/>
                  </a:lnTo>
                  <a:lnTo>
                    <a:pt x="422148" y="536543"/>
                  </a:lnTo>
                  <a:lnTo>
                    <a:pt x="422053" y="535876"/>
                  </a:lnTo>
                  <a:lnTo>
                    <a:pt x="422148" y="535210"/>
                  </a:lnTo>
                  <a:lnTo>
                    <a:pt x="422624" y="534352"/>
                  </a:lnTo>
                  <a:lnTo>
                    <a:pt x="423005" y="533114"/>
                  </a:lnTo>
                  <a:lnTo>
                    <a:pt x="423100" y="531876"/>
                  </a:lnTo>
                  <a:lnTo>
                    <a:pt x="422719" y="531304"/>
                  </a:lnTo>
                  <a:lnTo>
                    <a:pt x="422338" y="531114"/>
                  </a:lnTo>
                  <a:lnTo>
                    <a:pt x="421196" y="530161"/>
                  </a:lnTo>
                  <a:lnTo>
                    <a:pt x="420719" y="529876"/>
                  </a:lnTo>
                  <a:lnTo>
                    <a:pt x="420243" y="529781"/>
                  </a:lnTo>
                  <a:lnTo>
                    <a:pt x="418909" y="529876"/>
                  </a:lnTo>
                  <a:lnTo>
                    <a:pt x="418909" y="529781"/>
                  </a:lnTo>
                  <a:lnTo>
                    <a:pt x="418909" y="529590"/>
                  </a:lnTo>
                  <a:lnTo>
                    <a:pt x="418719" y="529304"/>
                  </a:lnTo>
                  <a:lnTo>
                    <a:pt x="418338" y="529209"/>
                  </a:lnTo>
                  <a:lnTo>
                    <a:pt x="418147" y="529304"/>
                  </a:lnTo>
                  <a:lnTo>
                    <a:pt x="418147" y="529781"/>
                  </a:lnTo>
                  <a:lnTo>
                    <a:pt x="417957" y="529876"/>
                  </a:lnTo>
                  <a:lnTo>
                    <a:pt x="417290" y="529781"/>
                  </a:lnTo>
                  <a:lnTo>
                    <a:pt x="416242" y="529304"/>
                  </a:lnTo>
                  <a:lnTo>
                    <a:pt x="415766" y="529209"/>
                  </a:lnTo>
                  <a:lnTo>
                    <a:pt x="415099" y="529685"/>
                  </a:lnTo>
                  <a:lnTo>
                    <a:pt x="413099" y="532543"/>
                  </a:lnTo>
                  <a:lnTo>
                    <a:pt x="410527" y="534829"/>
                  </a:lnTo>
                  <a:lnTo>
                    <a:pt x="408908" y="535686"/>
                  </a:lnTo>
                  <a:lnTo>
                    <a:pt x="407003" y="536162"/>
                  </a:lnTo>
                  <a:lnTo>
                    <a:pt x="404431" y="536067"/>
                  </a:lnTo>
                  <a:lnTo>
                    <a:pt x="402526" y="535305"/>
                  </a:lnTo>
                  <a:lnTo>
                    <a:pt x="401193" y="533876"/>
                  </a:lnTo>
                  <a:lnTo>
                    <a:pt x="399955" y="530543"/>
                  </a:lnTo>
                  <a:lnTo>
                    <a:pt x="399383" y="529876"/>
                  </a:lnTo>
                  <a:lnTo>
                    <a:pt x="397764" y="528733"/>
                  </a:lnTo>
                  <a:lnTo>
                    <a:pt x="397002" y="528542"/>
                  </a:lnTo>
                  <a:lnTo>
                    <a:pt x="396716" y="529590"/>
                  </a:lnTo>
                  <a:lnTo>
                    <a:pt x="396526" y="531876"/>
                  </a:lnTo>
                  <a:lnTo>
                    <a:pt x="394525" y="528542"/>
                  </a:lnTo>
                  <a:lnTo>
                    <a:pt x="393573" y="527399"/>
                  </a:lnTo>
                  <a:lnTo>
                    <a:pt x="390430" y="524827"/>
                  </a:lnTo>
                  <a:lnTo>
                    <a:pt x="389096" y="522923"/>
                  </a:lnTo>
                  <a:lnTo>
                    <a:pt x="388525" y="522637"/>
                  </a:lnTo>
                  <a:lnTo>
                    <a:pt x="388334" y="522732"/>
                  </a:lnTo>
                  <a:lnTo>
                    <a:pt x="387191" y="523303"/>
                  </a:lnTo>
                  <a:lnTo>
                    <a:pt x="386905" y="523399"/>
                  </a:lnTo>
                  <a:lnTo>
                    <a:pt x="386715" y="524256"/>
                  </a:lnTo>
                  <a:lnTo>
                    <a:pt x="387477" y="527494"/>
                  </a:lnTo>
                  <a:lnTo>
                    <a:pt x="388239" y="528733"/>
                  </a:lnTo>
                  <a:lnTo>
                    <a:pt x="388430" y="529495"/>
                  </a:lnTo>
                  <a:lnTo>
                    <a:pt x="388715" y="530161"/>
                  </a:lnTo>
                  <a:lnTo>
                    <a:pt x="389191" y="530733"/>
                  </a:lnTo>
                  <a:lnTo>
                    <a:pt x="389382" y="531209"/>
                  </a:lnTo>
                  <a:lnTo>
                    <a:pt x="388620" y="531590"/>
                  </a:lnTo>
                  <a:lnTo>
                    <a:pt x="389001" y="531971"/>
                  </a:lnTo>
                  <a:lnTo>
                    <a:pt x="389668" y="532257"/>
                  </a:lnTo>
                  <a:lnTo>
                    <a:pt x="390525" y="532543"/>
                  </a:lnTo>
                  <a:lnTo>
                    <a:pt x="390334" y="533019"/>
                  </a:lnTo>
                  <a:lnTo>
                    <a:pt x="389572" y="533591"/>
                  </a:lnTo>
                  <a:lnTo>
                    <a:pt x="389382" y="534067"/>
                  </a:lnTo>
                  <a:lnTo>
                    <a:pt x="389668" y="535019"/>
                  </a:lnTo>
                  <a:lnTo>
                    <a:pt x="390430" y="535972"/>
                  </a:lnTo>
                  <a:lnTo>
                    <a:pt x="391382" y="536543"/>
                  </a:lnTo>
                  <a:lnTo>
                    <a:pt x="392239" y="536448"/>
                  </a:lnTo>
                  <a:lnTo>
                    <a:pt x="392239" y="541401"/>
                  </a:lnTo>
                  <a:lnTo>
                    <a:pt x="392621" y="544735"/>
                  </a:lnTo>
                  <a:lnTo>
                    <a:pt x="392906" y="545401"/>
                  </a:lnTo>
                  <a:lnTo>
                    <a:pt x="393001" y="545783"/>
                  </a:lnTo>
                  <a:lnTo>
                    <a:pt x="392906" y="546164"/>
                  </a:lnTo>
                  <a:lnTo>
                    <a:pt x="392430" y="546926"/>
                  </a:lnTo>
                  <a:lnTo>
                    <a:pt x="392144" y="547783"/>
                  </a:lnTo>
                  <a:lnTo>
                    <a:pt x="391763" y="548450"/>
                  </a:lnTo>
                  <a:lnTo>
                    <a:pt x="391477" y="549211"/>
                  </a:lnTo>
                  <a:lnTo>
                    <a:pt x="391573" y="550069"/>
                  </a:lnTo>
                  <a:lnTo>
                    <a:pt x="392049" y="550831"/>
                  </a:lnTo>
                  <a:lnTo>
                    <a:pt x="392525" y="551212"/>
                  </a:lnTo>
                  <a:lnTo>
                    <a:pt x="392906" y="551688"/>
                  </a:lnTo>
                  <a:lnTo>
                    <a:pt x="393001" y="552736"/>
                  </a:lnTo>
                  <a:lnTo>
                    <a:pt x="392811" y="553593"/>
                  </a:lnTo>
                  <a:lnTo>
                    <a:pt x="392144" y="554545"/>
                  </a:lnTo>
                  <a:lnTo>
                    <a:pt x="391858" y="555212"/>
                  </a:lnTo>
                  <a:lnTo>
                    <a:pt x="391858" y="556260"/>
                  </a:lnTo>
                  <a:lnTo>
                    <a:pt x="392144" y="556451"/>
                  </a:lnTo>
                  <a:lnTo>
                    <a:pt x="392716" y="556355"/>
                  </a:lnTo>
                  <a:lnTo>
                    <a:pt x="393382" y="556355"/>
                  </a:lnTo>
                  <a:lnTo>
                    <a:pt x="394049" y="556260"/>
                  </a:lnTo>
                  <a:lnTo>
                    <a:pt x="394335" y="556451"/>
                  </a:lnTo>
                  <a:lnTo>
                    <a:pt x="394621" y="557975"/>
                  </a:lnTo>
                  <a:lnTo>
                    <a:pt x="394906" y="558070"/>
                  </a:lnTo>
                  <a:lnTo>
                    <a:pt x="395764" y="557784"/>
                  </a:lnTo>
                  <a:lnTo>
                    <a:pt x="395859" y="557975"/>
                  </a:lnTo>
                  <a:lnTo>
                    <a:pt x="397764" y="559499"/>
                  </a:lnTo>
                  <a:lnTo>
                    <a:pt x="398145" y="559499"/>
                  </a:lnTo>
                  <a:lnTo>
                    <a:pt x="398812" y="559213"/>
                  </a:lnTo>
                  <a:lnTo>
                    <a:pt x="399383" y="558641"/>
                  </a:lnTo>
                  <a:lnTo>
                    <a:pt x="400145" y="557593"/>
                  </a:lnTo>
                  <a:lnTo>
                    <a:pt x="400621" y="556355"/>
                  </a:lnTo>
                  <a:lnTo>
                    <a:pt x="400336" y="555403"/>
                  </a:lnTo>
                  <a:lnTo>
                    <a:pt x="399764" y="554450"/>
                  </a:lnTo>
                  <a:lnTo>
                    <a:pt x="399859" y="553688"/>
                  </a:lnTo>
                  <a:lnTo>
                    <a:pt x="400526" y="553117"/>
                  </a:lnTo>
                  <a:lnTo>
                    <a:pt x="401574" y="552736"/>
                  </a:lnTo>
                  <a:lnTo>
                    <a:pt x="402622" y="552641"/>
                  </a:lnTo>
                  <a:lnTo>
                    <a:pt x="403669" y="552736"/>
                  </a:lnTo>
                  <a:lnTo>
                    <a:pt x="404431" y="553117"/>
                  </a:lnTo>
                  <a:lnTo>
                    <a:pt x="404717" y="553974"/>
                  </a:lnTo>
                  <a:lnTo>
                    <a:pt x="405098" y="554355"/>
                  </a:lnTo>
                  <a:lnTo>
                    <a:pt x="407289" y="556069"/>
                  </a:lnTo>
                  <a:lnTo>
                    <a:pt x="408718" y="557879"/>
                  </a:lnTo>
                  <a:lnTo>
                    <a:pt x="409289" y="558927"/>
                  </a:lnTo>
                  <a:lnTo>
                    <a:pt x="409480" y="559879"/>
                  </a:lnTo>
                  <a:lnTo>
                    <a:pt x="409765" y="560260"/>
                  </a:lnTo>
                  <a:lnTo>
                    <a:pt x="411671" y="561880"/>
                  </a:lnTo>
                  <a:lnTo>
                    <a:pt x="411956" y="562356"/>
                  </a:lnTo>
                  <a:lnTo>
                    <a:pt x="413099" y="567500"/>
                  </a:lnTo>
                  <a:lnTo>
                    <a:pt x="413099" y="569976"/>
                  </a:lnTo>
                  <a:lnTo>
                    <a:pt x="412909" y="571024"/>
                  </a:lnTo>
                  <a:lnTo>
                    <a:pt x="411575" y="574262"/>
                  </a:lnTo>
                  <a:lnTo>
                    <a:pt x="411385" y="575310"/>
                  </a:lnTo>
                  <a:lnTo>
                    <a:pt x="411289" y="577691"/>
                  </a:lnTo>
                  <a:lnTo>
                    <a:pt x="411194" y="578072"/>
                  </a:lnTo>
                  <a:lnTo>
                    <a:pt x="410527" y="578929"/>
                  </a:lnTo>
                  <a:lnTo>
                    <a:pt x="410242" y="579406"/>
                  </a:lnTo>
                  <a:lnTo>
                    <a:pt x="410146" y="579787"/>
                  </a:lnTo>
                  <a:lnTo>
                    <a:pt x="409765" y="582263"/>
                  </a:lnTo>
                  <a:lnTo>
                    <a:pt x="409670" y="583692"/>
                  </a:lnTo>
                  <a:lnTo>
                    <a:pt x="409861" y="585026"/>
                  </a:lnTo>
                  <a:lnTo>
                    <a:pt x="410432" y="585597"/>
                  </a:lnTo>
                  <a:lnTo>
                    <a:pt x="411575" y="586073"/>
                  </a:lnTo>
                  <a:lnTo>
                    <a:pt x="412337" y="587311"/>
                  </a:lnTo>
                  <a:lnTo>
                    <a:pt x="412718" y="588740"/>
                  </a:lnTo>
                  <a:lnTo>
                    <a:pt x="412813" y="589978"/>
                  </a:lnTo>
                  <a:lnTo>
                    <a:pt x="412337" y="591979"/>
                  </a:lnTo>
                  <a:lnTo>
                    <a:pt x="411575" y="594169"/>
                  </a:lnTo>
                  <a:lnTo>
                    <a:pt x="411289" y="596265"/>
                  </a:lnTo>
                  <a:lnTo>
                    <a:pt x="412051" y="598075"/>
                  </a:lnTo>
                  <a:lnTo>
                    <a:pt x="412813" y="598551"/>
                  </a:lnTo>
                  <a:lnTo>
                    <a:pt x="413861" y="598742"/>
                  </a:lnTo>
                  <a:lnTo>
                    <a:pt x="416242" y="598837"/>
                  </a:lnTo>
                  <a:lnTo>
                    <a:pt x="417481" y="599027"/>
                  </a:lnTo>
                  <a:lnTo>
                    <a:pt x="418052" y="599503"/>
                  </a:lnTo>
                  <a:lnTo>
                    <a:pt x="418433" y="600170"/>
                  </a:lnTo>
                  <a:lnTo>
                    <a:pt x="419290" y="601027"/>
                  </a:lnTo>
                  <a:lnTo>
                    <a:pt x="419862" y="601218"/>
                  </a:lnTo>
                  <a:lnTo>
                    <a:pt x="420624" y="601313"/>
                  </a:lnTo>
                  <a:lnTo>
                    <a:pt x="421291" y="601599"/>
                  </a:lnTo>
                  <a:lnTo>
                    <a:pt x="421576" y="602266"/>
                  </a:lnTo>
                  <a:lnTo>
                    <a:pt x="421767" y="602551"/>
                  </a:lnTo>
                  <a:lnTo>
                    <a:pt x="424529" y="604742"/>
                  </a:lnTo>
                  <a:lnTo>
                    <a:pt x="425386" y="605028"/>
                  </a:lnTo>
                  <a:lnTo>
                    <a:pt x="425958" y="604552"/>
                  </a:lnTo>
                  <a:lnTo>
                    <a:pt x="425958" y="603504"/>
                  </a:lnTo>
                  <a:lnTo>
                    <a:pt x="425386" y="601123"/>
                  </a:lnTo>
                  <a:lnTo>
                    <a:pt x="425005" y="598837"/>
                  </a:lnTo>
                  <a:lnTo>
                    <a:pt x="423767" y="595408"/>
                  </a:lnTo>
                  <a:lnTo>
                    <a:pt x="423386" y="588264"/>
                  </a:lnTo>
                  <a:lnTo>
                    <a:pt x="422719" y="586740"/>
                  </a:lnTo>
                  <a:lnTo>
                    <a:pt x="423291" y="585787"/>
                  </a:lnTo>
                  <a:lnTo>
                    <a:pt x="424339" y="585692"/>
                  </a:lnTo>
                  <a:lnTo>
                    <a:pt x="425386" y="586073"/>
                  </a:lnTo>
                  <a:lnTo>
                    <a:pt x="425958" y="586645"/>
                  </a:lnTo>
                  <a:lnTo>
                    <a:pt x="425958" y="588550"/>
                  </a:lnTo>
                  <a:lnTo>
                    <a:pt x="426244" y="588359"/>
                  </a:lnTo>
                  <a:close/>
                  <a:moveTo>
                    <a:pt x="392621" y="469106"/>
                  </a:moveTo>
                  <a:lnTo>
                    <a:pt x="392144" y="469201"/>
                  </a:lnTo>
                  <a:lnTo>
                    <a:pt x="390811" y="469868"/>
                  </a:lnTo>
                  <a:lnTo>
                    <a:pt x="390239" y="469868"/>
                  </a:lnTo>
                  <a:lnTo>
                    <a:pt x="389954" y="469773"/>
                  </a:lnTo>
                  <a:lnTo>
                    <a:pt x="387572" y="467963"/>
                  </a:lnTo>
                  <a:lnTo>
                    <a:pt x="387191" y="467773"/>
                  </a:lnTo>
                  <a:lnTo>
                    <a:pt x="386620" y="467963"/>
                  </a:lnTo>
                  <a:lnTo>
                    <a:pt x="386048" y="468440"/>
                  </a:lnTo>
                  <a:lnTo>
                    <a:pt x="385667" y="469106"/>
                  </a:lnTo>
                  <a:lnTo>
                    <a:pt x="385572" y="469773"/>
                  </a:lnTo>
                  <a:lnTo>
                    <a:pt x="385667" y="470535"/>
                  </a:lnTo>
                  <a:lnTo>
                    <a:pt x="389096" y="478441"/>
                  </a:lnTo>
                  <a:lnTo>
                    <a:pt x="391668" y="487204"/>
                  </a:lnTo>
                  <a:lnTo>
                    <a:pt x="392525" y="488728"/>
                  </a:lnTo>
                  <a:lnTo>
                    <a:pt x="393763" y="489490"/>
                  </a:lnTo>
                  <a:lnTo>
                    <a:pt x="393668" y="489680"/>
                  </a:lnTo>
                  <a:lnTo>
                    <a:pt x="393668" y="489680"/>
                  </a:lnTo>
                  <a:lnTo>
                    <a:pt x="393573" y="489775"/>
                  </a:lnTo>
                  <a:lnTo>
                    <a:pt x="394716" y="490823"/>
                  </a:lnTo>
                  <a:lnTo>
                    <a:pt x="397192" y="493776"/>
                  </a:lnTo>
                  <a:lnTo>
                    <a:pt x="399669" y="495491"/>
                  </a:lnTo>
                  <a:lnTo>
                    <a:pt x="401193" y="496252"/>
                  </a:lnTo>
                  <a:lnTo>
                    <a:pt x="402812" y="496062"/>
                  </a:lnTo>
                  <a:lnTo>
                    <a:pt x="404908" y="496538"/>
                  </a:lnTo>
                  <a:lnTo>
                    <a:pt x="407003" y="497395"/>
                  </a:lnTo>
                  <a:lnTo>
                    <a:pt x="409575" y="500158"/>
                  </a:lnTo>
                  <a:lnTo>
                    <a:pt x="409861" y="500729"/>
                  </a:lnTo>
                  <a:lnTo>
                    <a:pt x="410051" y="501491"/>
                  </a:lnTo>
                  <a:lnTo>
                    <a:pt x="410146" y="502920"/>
                  </a:lnTo>
                  <a:lnTo>
                    <a:pt x="410623" y="502634"/>
                  </a:lnTo>
                  <a:lnTo>
                    <a:pt x="411004" y="502634"/>
                  </a:lnTo>
                  <a:lnTo>
                    <a:pt x="411385" y="502825"/>
                  </a:lnTo>
                  <a:lnTo>
                    <a:pt x="411671" y="503301"/>
                  </a:lnTo>
                  <a:lnTo>
                    <a:pt x="410813" y="503873"/>
                  </a:lnTo>
                  <a:lnTo>
                    <a:pt x="411289" y="504349"/>
                  </a:lnTo>
                  <a:lnTo>
                    <a:pt x="412242" y="504444"/>
                  </a:lnTo>
                  <a:lnTo>
                    <a:pt x="413099" y="503492"/>
                  </a:lnTo>
                  <a:lnTo>
                    <a:pt x="413861" y="503492"/>
                  </a:lnTo>
                  <a:lnTo>
                    <a:pt x="414623" y="503968"/>
                  </a:lnTo>
                  <a:lnTo>
                    <a:pt x="414814" y="505111"/>
                  </a:lnTo>
                  <a:lnTo>
                    <a:pt x="414528" y="504825"/>
                  </a:lnTo>
                  <a:lnTo>
                    <a:pt x="414242" y="504634"/>
                  </a:lnTo>
                  <a:lnTo>
                    <a:pt x="413956" y="504539"/>
                  </a:lnTo>
                  <a:lnTo>
                    <a:pt x="413671" y="504349"/>
                  </a:lnTo>
                  <a:lnTo>
                    <a:pt x="412909" y="505873"/>
                  </a:lnTo>
                  <a:lnTo>
                    <a:pt x="413099" y="505968"/>
                  </a:lnTo>
                  <a:lnTo>
                    <a:pt x="413575" y="506254"/>
                  </a:lnTo>
                  <a:lnTo>
                    <a:pt x="413194" y="506254"/>
                  </a:lnTo>
                  <a:lnTo>
                    <a:pt x="412813" y="506254"/>
                  </a:lnTo>
                  <a:lnTo>
                    <a:pt x="412813" y="506635"/>
                  </a:lnTo>
                  <a:lnTo>
                    <a:pt x="414909" y="507301"/>
                  </a:lnTo>
                  <a:lnTo>
                    <a:pt x="418052" y="511778"/>
                  </a:lnTo>
                  <a:lnTo>
                    <a:pt x="419957" y="512826"/>
                  </a:lnTo>
                  <a:lnTo>
                    <a:pt x="420814" y="512540"/>
                  </a:lnTo>
                  <a:lnTo>
                    <a:pt x="423005" y="511302"/>
                  </a:lnTo>
                  <a:lnTo>
                    <a:pt x="423863" y="511016"/>
                  </a:lnTo>
                  <a:lnTo>
                    <a:pt x="425101" y="511302"/>
                  </a:lnTo>
                  <a:lnTo>
                    <a:pt x="426053" y="511969"/>
                  </a:lnTo>
                  <a:lnTo>
                    <a:pt x="426625" y="513017"/>
                  </a:lnTo>
                  <a:lnTo>
                    <a:pt x="426720" y="514255"/>
                  </a:lnTo>
                  <a:lnTo>
                    <a:pt x="425863" y="513778"/>
                  </a:lnTo>
                  <a:lnTo>
                    <a:pt x="425577" y="513493"/>
                  </a:lnTo>
                  <a:lnTo>
                    <a:pt x="424720" y="514636"/>
                  </a:lnTo>
                  <a:lnTo>
                    <a:pt x="423577" y="515874"/>
                  </a:lnTo>
                  <a:lnTo>
                    <a:pt x="423291" y="516541"/>
                  </a:lnTo>
                  <a:lnTo>
                    <a:pt x="423481" y="517303"/>
                  </a:lnTo>
                  <a:lnTo>
                    <a:pt x="423767" y="518160"/>
                  </a:lnTo>
                  <a:lnTo>
                    <a:pt x="423767" y="519017"/>
                  </a:lnTo>
                  <a:lnTo>
                    <a:pt x="423386" y="519779"/>
                  </a:lnTo>
                  <a:lnTo>
                    <a:pt x="422624" y="520732"/>
                  </a:lnTo>
                  <a:lnTo>
                    <a:pt x="421767" y="521589"/>
                  </a:lnTo>
                  <a:lnTo>
                    <a:pt x="421100" y="521970"/>
                  </a:lnTo>
                  <a:lnTo>
                    <a:pt x="418052" y="521970"/>
                  </a:lnTo>
                  <a:lnTo>
                    <a:pt x="418719" y="522827"/>
                  </a:lnTo>
                  <a:lnTo>
                    <a:pt x="418529" y="523113"/>
                  </a:lnTo>
                  <a:lnTo>
                    <a:pt x="417766" y="523208"/>
                  </a:lnTo>
                  <a:lnTo>
                    <a:pt x="416909" y="523399"/>
                  </a:lnTo>
                  <a:lnTo>
                    <a:pt x="416338" y="523875"/>
                  </a:lnTo>
                  <a:lnTo>
                    <a:pt x="415957" y="524351"/>
                  </a:lnTo>
                  <a:lnTo>
                    <a:pt x="415480" y="524827"/>
                  </a:lnTo>
                  <a:lnTo>
                    <a:pt x="414623" y="525209"/>
                  </a:lnTo>
                  <a:lnTo>
                    <a:pt x="415004" y="526066"/>
                  </a:lnTo>
                  <a:lnTo>
                    <a:pt x="415480" y="526733"/>
                  </a:lnTo>
                  <a:lnTo>
                    <a:pt x="416052" y="527209"/>
                  </a:lnTo>
                  <a:lnTo>
                    <a:pt x="416814" y="527494"/>
                  </a:lnTo>
                  <a:lnTo>
                    <a:pt x="417766" y="527590"/>
                  </a:lnTo>
                  <a:lnTo>
                    <a:pt x="418243" y="527304"/>
                  </a:lnTo>
                  <a:lnTo>
                    <a:pt x="419005" y="525590"/>
                  </a:lnTo>
                  <a:lnTo>
                    <a:pt x="419290" y="526351"/>
                  </a:lnTo>
                  <a:lnTo>
                    <a:pt x="419767" y="527018"/>
                  </a:lnTo>
                  <a:lnTo>
                    <a:pt x="420338" y="527590"/>
                  </a:lnTo>
                  <a:lnTo>
                    <a:pt x="421100" y="528066"/>
                  </a:lnTo>
                  <a:lnTo>
                    <a:pt x="421481" y="528161"/>
                  </a:lnTo>
                  <a:lnTo>
                    <a:pt x="422243" y="528257"/>
                  </a:lnTo>
                  <a:lnTo>
                    <a:pt x="422624" y="528447"/>
                  </a:lnTo>
                  <a:lnTo>
                    <a:pt x="423672" y="529304"/>
                  </a:lnTo>
                  <a:lnTo>
                    <a:pt x="424053" y="529495"/>
                  </a:lnTo>
                  <a:lnTo>
                    <a:pt x="423863" y="529876"/>
                  </a:lnTo>
                  <a:lnTo>
                    <a:pt x="423767" y="530161"/>
                  </a:lnTo>
                  <a:lnTo>
                    <a:pt x="423767" y="530543"/>
                  </a:lnTo>
                  <a:lnTo>
                    <a:pt x="423767" y="531019"/>
                  </a:lnTo>
                  <a:lnTo>
                    <a:pt x="423291" y="535305"/>
                  </a:lnTo>
                  <a:lnTo>
                    <a:pt x="423767" y="536829"/>
                  </a:lnTo>
                  <a:lnTo>
                    <a:pt x="425958" y="537210"/>
                  </a:lnTo>
                  <a:lnTo>
                    <a:pt x="428339" y="537019"/>
                  </a:lnTo>
                  <a:lnTo>
                    <a:pt x="430721" y="537210"/>
                  </a:lnTo>
                  <a:lnTo>
                    <a:pt x="432816" y="538162"/>
                  </a:lnTo>
                  <a:lnTo>
                    <a:pt x="434245" y="540163"/>
                  </a:lnTo>
                  <a:lnTo>
                    <a:pt x="434721" y="542449"/>
                  </a:lnTo>
                  <a:lnTo>
                    <a:pt x="435007" y="545306"/>
                  </a:lnTo>
                  <a:lnTo>
                    <a:pt x="435292" y="546068"/>
                  </a:lnTo>
                  <a:lnTo>
                    <a:pt x="435673" y="546735"/>
                  </a:lnTo>
                  <a:lnTo>
                    <a:pt x="436055" y="547116"/>
                  </a:lnTo>
                  <a:lnTo>
                    <a:pt x="436531" y="547307"/>
                  </a:lnTo>
                  <a:lnTo>
                    <a:pt x="436816" y="547402"/>
                  </a:lnTo>
                  <a:lnTo>
                    <a:pt x="437102" y="547307"/>
                  </a:lnTo>
                  <a:lnTo>
                    <a:pt x="437197" y="546926"/>
                  </a:lnTo>
                  <a:lnTo>
                    <a:pt x="437769" y="546068"/>
                  </a:lnTo>
                  <a:lnTo>
                    <a:pt x="437959" y="545592"/>
                  </a:lnTo>
                  <a:lnTo>
                    <a:pt x="438245" y="545211"/>
                  </a:lnTo>
                  <a:lnTo>
                    <a:pt x="439864" y="544544"/>
                  </a:lnTo>
                  <a:lnTo>
                    <a:pt x="440436" y="544449"/>
                  </a:lnTo>
                  <a:lnTo>
                    <a:pt x="440722" y="544830"/>
                  </a:lnTo>
                  <a:lnTo>
                    <a:pt x="441007" y="545116"/>
                  </a:lnTo>
                  <a:lnTo>
                    <a:pt x="442913" y="545401"/>
                  </a:lnTo>
                  <a:lnTo>
                    <a:pt x="443484" y="545687"/>
                  </a:lnTo>
                  <a:lnTo>
                    <a:pt x="444722" y="546830"/>
                  </a:lnTo>
                  <a:lnTo>
                    <a:pt x="445198" y="546164"/>
                  </a:lnTo>
                  <a:lnTo>
                    <a:pt x="445770" y="546164"/>
                  </a:lnTo>
                  <a:lnTo>
                    <a:pt x="446151" y="546735"/>
                  </a:lnTo>
                  <a:lnTo>
                    <a:pt x="446151" y="547592"/>
                  </a:lnTo>
                  <a:lnTo>
                    <a:pt x="447008" y="547211"/>
                  </a:lnTo>
                  <a:lnTo>
                    <a:pt x="447580" y="546735"/>
                  </a:lnTo>
                  <a:lnTo>
                    <a:pt x="448532" y="545592"/>
                  </a:lnTo>
                  <a:lnTo>
                    <a:pt x="449199" y="545687"/>
                  </a:lnTo>
                  <a:lnTo>
                    <a:pt x="450151" y="546354"/>
                  </a:lnTo>
                  <a:lnTo>
                    <a:pt x="451580" y="547687"/>
                  </a:lnTo>
                  <a:lnTo>
                    <a:pt x="451771" y="547021"/>
                  </a:lnTo>
                  <a:lnTo>
                    <a:pt x="452056" y="545116"/>
                  </a:lnTo>
                  <a:lnTo>
                    <a:pt x="452152" y="544735"/>
                  </a:lnTo>
                  <a:lnTo>
                    <a:pt x="452818" y="544544"/>
                  </a:lnTo>
                  <a:lnTo>
                    <a:pt x="453199" y="544259"/>
                  </a:lnTo>
                  <a:lnTo>
                    <a:pt x="453580" y="544068"/>
                  </a:lnTo>
                  <a:lnTo>
                    <a:pt x="454152" y="544354"/>
                  </a:lnTo>
                  <a:lnTo>
                    <a:pt x="454438" y="544830"/>
                  </a:lnTo>
                  <a:lnTo>
                    <a:pt x="454533" y="545401"/>
                  </a:lnTo>
                  <a:lnTo>
                    <a:pt x="454723" y="545878"/>
                  </a:lnTo>
                  <a:lnTo>
                    <a:pt x="455390" y="546068"/>
                  </a:lnTo>
                  <a:lnTo>
                    <a:pt x="455962" y="545878"/>
                  </a:lnTo>
                  <a:lnTo>
                    <a:pt x="457771" y="544830"/>
                  </a:lnTo>
                  <a:lnTo>
                    <a:pt x="458152" y="544449"/>
                  </a:lnTo>
                  <a:lnTo>
                    <a:pt x="458914" y="544830"/>
                  </a:lnTo>
                  <a:lnTo>
                    <a:pt x="459676" y="545497"/>
                  </a:lnTo>
                  <a:lnTo>
                    <a:pt x="459867" y="545783"/>
                  </a:lnTo>
                  <a:lnTo>
                    <a:pt x="460629" y="546164"/>
                  </a:lnTo>
                  <a:lnTo>
                    <a:pt x="460915" y="546259"/>
                  </a:lnTo>
                  <a:lnTo>
                    <a:pt x="460915" y="546544"/>
                  </a:lnTo>
                  <a:lnTo>
                    <a:pt x="460915" y="547497"/>
                  </a:lnTo>
                  <a:lnTo>
                    <a:pt x="460915" y="547783"/>
                  </a:lnTo>
                  <a:lnTo>
                    <a:pt x="461010" y="547973"/>
                  </a:lnTo>
                  <a:lnTo>
                    <a:pt x="461105" y="548164"/>
                  </a:lnTo>
                  <a:lnTo>
                    <a:pt x="461581" y="549974"/>
                  </a:lnTo>
                  <a:lnTo>
                    <a:pt x="462058" y="550354"/>
                  </a:lnTo>
                  <a:lnTo>
                    <a:pt x="463296" y="551021"/>
                  </a:lnTo>
                  <a:lnTo>
                    <a:pt x="463772" y="551402"/>
                  </a:lnTo>
                  <a:lnTo>
                    <a:pt x="464820" y="549783"/>
                  </a:lnTo>
                  <a:lnTo>
                    <a:pt x="463772" y="548068"/>
                  </a:lnTo>
                  <a:lnTo>
                    <a:pt x="462153" y="546354"/>
                  </a:lnTo>
                  <a:lnTo>
                    <a:pt x="461296" y="544640"/>
                  </a:lnTo>
                  <a:lnTo>
                    <a:pt x="461010" y="543116"/>
                  </a:lnTo>
                  <a:lnTo>
                    <a:pt x="460248" y="542353"/>
                  </a:lnTo>
                  <a:lnTo>
                    <a:pt x="459296" y="541782"/>
                  </a:lnTo>
                  <a:lnTo>
                    <a:pt x="456914" y="539972"/>
                  </a:lnTo>
                  <a:lnTo>
                    <a:pt x="456247" y="540068"/>
                  </a:lnTo>
                  <a:lnTo>
                    <a:pt x="456247" y="540829"/>
                  </a:lnTo>
                  <a:lnTo>
                    <a:pt x="457009" y="541782"/>
                  </a:lnTo>
                  <a:lnTo>
                    <a:pt x="455295" y="542353"/>
                  </a:lnTo>
                  <a:lnTo>
                    <a:pt x="453866" y="542163"/>
                  </a:lnTo>
                  <a:lnTo>
                    <a:pt x="453009" y="541115"/>
                  </a:lnTo>
                  <a:lnTo>
                    <a:pt x="453009" y="539210"/>
                  </a:lnTo>
                  <a:lnTo>
                    <a:pt x="453580" y="538162"/>
                  </a:lnTo>
                  <a:lnTo>
                    <a:pt x="456819" y="535781"/>
                  </a:lnTo>
                  <a:lnTo>
                    <a:pt x="457200" y="535115"/>
                  </a:lnTo>
                  <a:lnTo>
                    <a:pt x="457390" y="534257"/>
                  </a:lnTo>
                  <a:lnTo>
                    <a:pt x="457390" y="532828"/>
                  </a:lnTo>
                  <a:lnTo>
                    <a:pt x="457105" y="532733"/>
                  </a:lnTo>
                  <a:lnTo>
                    <a:pt x="456438" y="532162"/>
                  </a:lnTo>
                  <a:lnTo>
                    <a:pt x="455866" y="531495"/>
                  </a:lnTo>
                  <a:lnTo>
                    <a:pt x="455771" y="531209"/>
                  </a:lnTo>
                  <a:lnTo>
                    <a:pt x="455105" y="531019"/>
                  </a:lnTo>
                  <a:lnTo>
                    <a:pt x="454152" y="530257"/>
                  </a:lnTo>
                  <a:lnTo>
                    <a:pt x="453580" y="530066"/>
                  </a:lnTo>
                  <a:lnTo>
                    <a:pt x="453199" y="529781"/>
                  </a:lnTo>
                  <a:lnTo>
                    <a:pt x="453009" y="529209"/>
                  </a:lnTo>
                  <a:lnTo>
                    <a:pt x="452723" y="527876"/>
                  </a:lnTo>
                  <a:lnTo>
                    <a:pt x="452247" y="527971"/>
                  </a:lnTo>
                  <a:lnTo>
                    <a:pt x="451961" y="527971"/>
                  </a:lnTo>
                  <a:lnTo>
                    <a:pt x="451675" y="527876"/>
                  </a:lnTo>
                  <a:lnTo>
                    <a:pt x="451294" y="527780"/>
                  </a:lnTo>
                  <a:lnTo>
                    <a:pt x="451771" y="527018"/>
                  </a:lnTo>
                  <a:lnTo>
                    <a:pt x="451771" y="526161"/>
                  </a:lnTo>
                  <a:lnTo>
                    <a:pt x="451390" y="525304"/>
                  </a:lnTo>
                  <a:lnTo>
                    <a:pt x="450247" y="523589"/>
                  </a:lnTo>
                  <a:lnTo>
                    <a:pt x="450056" y="523113"/>
                  </a:lnTo>
                  <a:lnTo>
                    <a:pt x="449866" y="522351"/>
                  </a:lnTo>
                  <a:lnTo>
                    <a:pt x="449866" y="521017"/>
                  </a:lnTo>
                  <a:lnTo>
                    <a:pt x="449675" y="520636"/>
                  </a:lnTo>
                  <a:lnTo>
                    <a:pt x="449294" y="520351"/>
                  </a:lnTo>
                  <a:lnTo>
                    <a:pt x="448913" y="520351"/>
                  </a:lnTo>
                  <a:lnTo>
                    <a:pt x="448627" y="520256"/>
                  </a:lnTo>
                  <a:lnTo>
                    <a:pt x="448342" y="519779"/>
                  </a:lnTo>
                  <a:lnTo>
                    <a:pt x="448437" y="519017"/>
                  </a:lnTo>
                  <a:lnTo>
                    <a:pt x="448818" y="518350"/>
                  </a:lnTo>
                  <a:lnTo>
                    <a:pt x="449008" y="517874"/>
                  </a:lnTo>
                  <a:lnTo>
                    <a:pt x="448342" y="517589"/>
                  </a:lnTo>
                  <a:lnTo>
                    <a:pt x="448913" y="516731"/>
                  </a:lnTo>
                  <a:lnTo>
                    <a:pt x="449580" y="516636"/>
                  </a:lnTo>
                  <a:lnTo>
                    <a:pt x="450056" y="516350"/>
                  </a:lnTo>
                  <a:lnTo>
                    <a:pt x="450151" y="515017"/>
                  </a:lnTo>
                  <a:lnTo>
                    <a:pt x="449675" y="513017"/>
                  </a:lnTo>
                  <a:lnTo>
                    <a:pt x="449199" y="511969"/>
                  </a:lnTo>
                  <a:lnTo>
                    <a:pt x="448532" y="511874"/>
                  </a:lnTo>
                  <a:lnTo>
                    <a:pt x="447484" y="512350"/>
                  </a:lnTo>
                  <a:lnTo>
                    <a:pt x="447294" y="511397"/>
                  </a:lnTo>
                  <a:lnTo>
                    <a:pt x="447770" y="510445"/>
                  </a:lnTo>
                  <a:lnTo>
                    <a:pt x="449199" y="510921"/>
                  </a:lnTo>
                  <a:lnTo>
                    <a:pt x="449580" y="510635"/>
                  </a:lnTo>
                  <a:lnTo>
                    <a:pt x="449771" y="510159"/>
                  </a:lnTo>
                  <a:lnTo>
                    <a:pt x="449580" y="509683"/>
                  </a:lnTo>
                  <a:lnTo>
                    <a:pt x="448246" y="508444"/>
                  </a:lnTo>
                  <a:lnTo>
                    <a:pt x="447961" y="508064"/>
                  </a:lnTo>
                  <a:lnTo>
                    <a:pt x="447865" y="507492"/>
                  </a:lnTo>
                  <a:lnTo>
                    <a:pt x="447961" y="505873"/>
                  </a:lnTo>
                  <a:lnTo>
                    <a:pt x="447294" y="504349"/>
                  </a:lnTo>
                  <a:lnTo>
                    <a:pt x="447199" y="504063"/>
                  </a:lnTo>
                  <a:lnTo>
                    <a:pt x="447104" y="502920"/>
                  </a:lnTo>
                  <a:lnTo>
                    <a:pt x="447199" y="501872"/>
                  </a:lnTo>
                  <a:lnTo>
                    <a:pt x="447484" y="501015"/>
                  </a:lnTo>
                  <a:lnTo>
                    <a:pt x="448437" y="499777"/>
                  </a:lnTo>
                  <a:lnTo>
                    <a:pt x="449104" y="498634"/>
                  </a:lnTo>
                  <a:lnTo>
                    <a:pt x="449580" y="498062"/>
                  </a:lnTo>
                  <a:lnTo>
                    <a:pt x="451390" y="496634"/>
                  </a:lnTo>
                  <a:lnTo>
                    <a:pt x="451390" y="496062"/>
                  </a:lnTo>
                  <a:lnTo>
                    <a:pt x="450913" y="495300"/>
                  </a:lnTo>
                  <a:lnTo>
                    <a:pt x="450247" y="494633"/>
                  </a:lnTo>
                  <a:lnTo>
                    <a:pt x="449771" y="494252"/>
                  </a:lnTo>
                  <a:lnTo>
                    <a:pt x="449866" y="494062"/>
                  </a:lnTo>
                  <a:lnTo>
                    <a:pt x="449961" y="493681"/>
                  </a:lnTo>
                  <a:lnTo>
                    <a:pt x="450056" y="493490"/>
                  </a:lnTo>
                  <a:lnTo>
                    <a:pt x="448342" y="493585"/>
                  </a:lnTo>
                  <a:lnTo>
                    <a:pt x="447770" y="493300"/>
                  </a:lnTo>
                  <a:lnTo>
                    <a:pt x="447865" y="492347"/>
                  </a:lnTo>
                  <a:lnTo>
                    <a:pt x="448246" y="491871"/>
                  </a:lnTo>
                  <a:lnTo>
                    <a:pt x="448913" y="491585"/>
                  </a:lnTo>
                  <a:lnTo>
                    <a:pt x="450342" y="491204"/>
                  </a:lnTo>
                  <a:lnTo>
                    <a:pt x="450056" y="490823"/>
                  </a:lnTo>
                  <a:lnTo>
                    <a:pt x="449771" y="490537"/>
                  </a:lnTo>
                  <a:lnTo>
                    <a:pt x="449389" y="490347"/>
                  </a:lnTo>
                  <a:lnTo>
                    <a:pt x="448913" y="490157"/>
                  </a:lnTo>
                  <a:lnTo>
                    <a:pt x="449389" y="489966"/>
                  </a:lnTo>
                  <a:lnTo>
                    <a:pt x="450628" y="489775"/>
                  </a:lnTo>
                  <a:lnTo>
                    <a:pt x="451009" y="489490"/>
                  </a:lnTo>
                  <a:lnTo>
                    <a:pt x="451866" y="489871"/>
                  </a:lnTo>
                  <a:lnTo>
                    <a:pt x="451866" y="489299"/>
                  </a:lnTo>
                  <a:lnTo>
                    <a:pt x="451294" y="487870"/>
                  </a:lnTo>
                  <a:lnTo>
                    <a:pt x="450151" y="486442"/>
                  </a:lnTo>
                  <a:lnTo>
                    <a:pt x="449866" y="485870"/>
                  </a:lnTo>
                  <a:lnTo>
                    <a:pt x="449104" y="485966"/>
                  </a:lnTo>
                  <a:lnTo>
                    <a:pt x="447199" y="484537"/>
                  </a:lnTo>
                  <a:lnTo>
                    <a:pt x="446246" y="484060"/>
                  </a:lnTo>
                  <a:lnTo>
                    <a:pt x="444246" y="484156"/>
                  </a:lnTo>
                  <a:lnTo>
                    <a:pt x="443770" y="483870"/>
                  </a:lnTo>
                  <a:lnTo>
                    <a:pt x="444055" y="482822"/>
                  </a:lnTo>
                  <a:lnTo>
                    <a:pt x="443008" y="483584"/>
                  </a:lnTo>
                  <a:lnTo>
                    <a:pt x="442531" y="483775"/>
                  </a:lnTo>
                  <a:lnTo>
                    <a:pt x="441960" y="483584"/>
                  </a:lnTo>
                  <a:lnTo>
                    <a:pt x="442246" y="483203"/>
                  </a:lnTo>
                  <a:lnTo>
                    <a:pt x="442246" y="482917"/>
                  </a:lnTo>
                  <a:lnTo>
                    <a:pt x="442246" y="482536"/>
                  </a:lnTo>
                  <a:lnTo>
                    <a:pt x="442341" y="482060"/>
                  </a:lnTo>
                  <a:lnTo>
                    <a:pt x="441769" y="482251"/>
                  </a:lnTo>
                  <a:lnTo>
                    <a:pt x="440150" y="483203"/>
                  </a:lnTo>
                  <a:lnTo>
                    <a:pt x="440246" y="482917"/>
                  </a:lnTo>
                  <a:lnTo>
                    <a:pt x="440341" y="482251"/>
                  </a:lnTo>
                  <a:lnTo>
                    <a:pt x="440531" y="481965"/>
                  </a:lnTo>
                  <a:lnTo>
                    <a:pt x="440912" y="481775"/>
                  </a:lnTo>
                  <a:lnTo>
                    <a:pt x="439769" y="480822"/>
                  </a:lnTo>
                  <a:lnTo>
                    <a:pt x="440055" y="479489"/>
                  </a:lnTo>
                  <a:lnTo>
                    <a:pt x="441007" y="478250"/>
                  </a:lnTo>
                  <a:lnTo>
                    <a:pt x="441960" y="477679"/>
                  </a:lnTo>
                  <a:lnTo>
                    <a:pt x="441103" y="477012"/>
                  </a:lnTo>
                  <a:lnTo>
                    <a:pt x="440722" y="476536"/>
                  </a:lnTo>
                  <a:lnTo>
                    <a:pt x="440150" y="475107"/>
                  </a:lnTo>
                  <a:lnTo>
                    <a:pt x="439674" y="474535"/>
                  </a:lnTo>
                  <a:lnTo>
                    <a:pt x="438531" y="473869"/>
                  </a:lnTo>
                  <a:lnTo>
                    <a:pt x="437959" y="473202"/>
                  </a:lnTo>
                  <a:lnTo>
                    <a:pt x="437864" y="472250"/>
                  </a:lnTo>
                  <a:lnTo>
                    <a:pt x="436626" y="471107"/>
                  </a:lnTo>
                  <a:lnTo>
                    <a:pt x="434054" y="469487"/>
                  </a:lnTo>
                  <a:lnTo>
                    <a:pt x="432816" y="468249"/>
                  </a:lnTo>
                  <a:lnTo>
                    <a:pt x="432340" y="468059"/>
                  </a:lnTo>
                  <a:lnTo>
                    <a:pt x="431863" y="468154"/>
                  </a:lnTo>
                  <a:lnTo>
                    <a:pt x="431387" y="468344"/>
                  </a:lnTo>
                  <a:lnTo>
                    <a:pt x="430911" y="468440"/>
                  </a:lnTo>
                  <a:lnTo>
                    <a:pt x="429387" y="467963"/>
                  </a:lnTo>
                  <a:lnTo>
                    <a:pt x="428911" y="468249"/>
                  </a:lnTo>
                  <a:lnTo>
                    <a:pt x="428720" y="469392"/>
                  </a:lnTo>
                  <a:lnTo>
                    <a:pt x="428434" y="469773"/>
                  </a:lnTo>
                  <a:lnTo>
                    <a:pt x="427863" y="470154"/>
                  </a:lnTo>
                  <a:lnTo>
                    <a:pt x="427291" y="470535"/>
                  </a:lnTo>
                  <a:lnTo>
                    <a:pt x="426910" y="470725"/>
                  </a:lnTo>
                  <a:lnTo>
                    <a:pt x="426244" y="470725"/>
                  </a:lnTo>
                  <a:lnTo>
                    <a:pt x="425863" y="470535"/>
                  </a:lnTo>
                  <a:lnTo>
                    <a:pt x="425577" y="470344"/>
                  </a:lnTo>
                  <a:lnTo>
                    <a:pt x="425291" y="470249"/>
                  </a:lnTo>
                  <a:lnTo>
                    <a:pt x="425196" y="469964"/>
                  </a:lnTo>
                  <a:lnTo>
                    <a:pt x="424243" y="469392"/>
                  </a:lnTo>
                  <a:lnTo>
                    <a:pt x="423100" y="468916"/>
                  </a:lnTo>
                  <a:lnTo>
                    <a:pt x="422624" y="469011"/>
                  </a:lnTo>
                  <a:lnTo>
                    <a:pt x="422243" y="468154"/>
                  </a:lnTo>
                  <a:lnTo>
                    <a:pt x="421481" y="468344"/>
                  </a:lnTo>
                  <a:lnTo>
                    <a:pt x="420624" y="468916"/>
                  </a:lnTo>
                  <a:lnTo>
                    <a:pt x="419957" y="469201"/>
                  </a:lnTo>
                  <a:lnTo>
                    <a:pt x="419576" y="468820"/>
                  </a:lnTo>
                  <a:lnTo>
                    <a:pt x="419005" y="468249"/>
                  </a:lnTo>
                  <a:lnTo>
                    <a:pt x="418243" y="467582"/>
                  </a:lnTo>
                  <a:lnTo>
                    <a:pt x="417290" y="467297"/>
                  </a:lnTo>
                  <a:lnTo>
                    <a:pt x="417290" y="467677"/>
                  </a:lnTo>
                  <a:lnTo>
                    <a:pt x="417481" y="468344"/>
                  </a:lnTo>
                  <a:lnTo>
                    <a:pt x="417957" y="468820"/>
                  </a:lnTo>
                  <a:lnTo>
                    <a:pt x="418243" y="469297"/>
                  </a:lnTo>
                  <a:lnTo>
                    <a:pt x="417766" y="470059"/>
                  </a:lnTo>
                  <a:lnTo>
                    <a:pt x="417290" y="470440"/>
                  </a:lnTo>
                  <a:lnTo>
                    <a:pt x="416814" y="470630"/>
                  </a:lnTo>
                  <a:lnTo>
                    <a:pt x="406908" y="471392"/>
                  </a:lnTo>
                  <a:lnTo>
                    <a:pt x="402526" y="471011"/>
                  </a:lnTo>
                  <a:lnTo>
                    <a:pt x="401383" y="470725"/>
                  </a:lnTo>
                  <a:lnTo>
                    <a:pt x="400145" y="470630"/>
                  </a:lnTo>
                  <a:lnTo>
                    <a:pt x="399955" y="470725"/>
                  </a:lnTo>
                  <a:lnTo>
                    <a:pt x="399669" y="470916"/>
                  </a:lnTo>
                  <a:lnTo>
                    <a:pt x="399383" y="471011"/>
                  </a:lnTo>
                  <a:lnTo>
                    <a:pt x="399288" y="470821"/>
                  </a:lnTo>
                  <a:lnTo>
                    <a:pt x="399193" y="470725"/>
                  </a:lnTo>
                  <a:lnTo>
                    <a:pt x="398621" y="470344"/>
                  </a:lnTo>
                  <a:lnTo>
                    <a:pt x="398431" y="470249"/>
                  </a:lnTo>
                  <a:lnTo>
                    <a:pt x="395097" y="470154"/>
                  </a:lnTo>
                  <a:lnTo>
                    <a:pt x="394240" y="469868"/>
                  </a:lnTo>
                  <a:lnTo>
                    <a:pt x="392906" y="469201"/>
                  </a:lnTo>
                  <a:lnTo>
                    <a:pt x="392621" y="469106"/>
                  </a:lnTo>
                  <a:close/>
                  <a:moveTo>
                    <a:pt x="475488" y="614077"/>
                  </a:moveTo>
                  <a:lnTo>
                    <a:pt x="475869" y="614077"/>
                  </a:lnTo>
                  <a:lnTo>
                    <a:pt x="476155" y="614267"/>
                  </a:lnTo>
                  <a:lnTo>
                    <a:pt x="476250" y="614648"/>
                  </a:lnTo>
                  <a:lnTo>
                    <a:pt x="476155" y="614934"/>
                  </a:lnTo>
                  <a:lnTo>
                    <a:pt x="476059" y="615125"/>
                  </a:lnTo>
                  <a:lnTo>
                    <a:pt x="476059" y="615315"/>
                  </a:lnTo>
                  <a:lnTo>
                    <a:pt x="477393" y="617125"/>
                  </a:lnTo>
                  <a:lnTo>
                    <a:pt x="478155" y="617982"/>
                  </a:lnTo>
                  <a:lnTo>
                    <a:pt x="478917" y="618649"/>
                  </a:lnTo>
                  <a:lnTo>
                    <a:pt x="478536" y="617601"/>
                  </a:lnTo>
                  <a:lnTo>
                    <a:pt x="479203" y="617601"/>
                  </a:lnTo>
                  <a:lnTo>
                    <a:pt x="481203" y="618363"/>
                  </a:lnTo>
                  <a:lnTo>
                    <a:pt x="482632" y="618458"/>
                  </a:lnTo>
                  <a:lnTo>
                    <a:pt x="483203" y="618363"/>
                  </a:lnTo>
                  <a:lnTo>
                    <a:pt x="483680" y="618077"/>
                  </a:lnTo>
                  <a:lnTo>
                    <a:pt x="484537" y="617315"/>
                  </a:lnTo>
                  <a:lnTo>
                    <a:pt x="485775" y="616839"/>
                  </a:lnTo>
                  <a:lnTo>
                    <a:pt x="485870" y="616077"/>
                  </a:lnTo>
                  <a:lnTo>
                    <a:pt x="485584" y="615220"/>
                  </a:lnTo>
                  <a:lnTo>
                    <a:pt x="485204" y="614553"/>
                  </a:lnTo>
                  <a:lnTo>
                    <a:pt x="484537" y="613886"/>
                  </a:lnTo>
                  <a:lnTo>
                    <a:pt x="483965" y="613505"/>
                  </a:lnTo>
                  <a:lnTo>
                    <a:pt x="483298" y="613219"/>
                  </a:lnTo>
                  <a:lnTo>
                    <a:pt x="482251" y="613124"/>
                  </a:lnTo>
                  <a:lnTo>
                    <a:pt x="482632" y="612648"/>
                  </a:lnTo>
                  <a:lnTo>
                    <a:pt x="483394" y="611886"/>
                  </a:lnTo>
                  <a:lnTo>
                    <a:pt x="483680" y="611315"/>
                  </a:lnTo>
                  <a:lnTo>
                    <a:pt x="483680" y="610743"/>
                  </a:lnTo>
                  <a:lnTo>
                    <a:pt x="483108" y="607885"/>
                  </a:lnTo>
                  <a:lnTo>
                    <a:pt x="480727" y="602551"/>
                  </a:lnTo>
                  <a:lnTo>
                    <a:pt x="480250" y="602361"/>
                  </a:lnTo>
                  <a:lnTo>
                    <a:pt x="479203" y="603123"/>
                  </a:lnTo>
                  <a:lnTo>
                    <a:pt x="478822" y="603694"/>
                  </a:lnTo>
                  <a:lnTo>
                    <a:pt x="478822" y="604171"/>
                  </a:lnTo>
                  <a:lnTo>
                    <a:pt x="479012" y="604647"/>
                  </a:lnTo>
                  <a:lnTo>
                    <a:pt x="479012" y="605123"/>
                  </a:lnTo>
                  <a:lnTo>
                    <a:pt x="478822" y="605600"/>
                  </a:lnTo>
                  <a:lnTo>
                    <a:pt x="475583" y="610743"/>
                  </a:lnTo>
                  <a:lnTo>
                    <a:pt x="475393" y="611505"/>
                  </a:lnTo>
                  <a:lnTo>
                    <a:pt x="475869" y="612076"/>
                  </a:lnTo>
                  <a:lnTo>
                    <a:pt x="476631" y="612458"/>
                  </a:lnTo>
                  <a:lnTo>
                    <a:pt x="477202" y="612743"/>
                  </a:lnTo>
                  <a:lnTo>
                    <a:pt x="476726" y="613219"/>
                  </a:lnTo>
                  <a:lnTo>
                    <a:pt x="476059" y="613505"/>
                  </a:lnTo>
                  <a:lnTo>
                    <a:pt x="475393" y="613601"/>
                  </a:lnTo>
                  <a:lnTo>
                    <a:pt x="474631" y="613505"/>
                  </a:lnTo>
                  <a:lnTo>
                    <a:pt x="475012" y="613982"/>
                  </a:lnTo>
                  <a:lnTo>
                    <a:pt x="475488" y="614077"/>
                  </a:lnTo>
                  <a:close/>
                  <a:moveTo>
                    <a:pt x="472249" y="625888"/>
                  </a:moveTo>
                  <a:lnTo>
                    <a:pt x="473297" y="626650"/>
                  </a:lnTo>
                  <a:lnTo>
                    <a:pt x="473297" y="627031"/>
                  </a:lnTo>
                  <a:lnTo>
                    <a:pt x="473107" y="627031"/>
                  </a:lnTo>
                  <a:lnTo>
                    <a:pt x="472535" y="627031"/>
                  </a:lnTo>
                  <a:lnTo>
                    <a:pt x="472535" y="627412"/>
                  </a:lnTo>
                  <a:lnTo>
                    <a:pt x="473107" y="627412"/>
                  </a:lnTo>
                  <a:lnTo>
                    <a:pt x="473678" y="627507"/>
                  </a:lnTo>
                  <a:lnTo>
                    <a:pt x="474059" y="627793"/>
                  </a:lnTo>
                  <a:lnTo>
                    <a:pt x="473773" y="628650"/>
                  </a:lnTo>
                  <a:lnTo>
                    <a:pt x="474155" y="628650"/>
                  </a:lnTo>
                  <a:lnTo>
                    <a:pt x="474916" y="628459"/>
                  </a:lnTo>
                  <a:lnTo>
                    <a:pt x="475393" y="628174"/>
                  </a:lnTo>
                  <a:lnTo>
                    <a:pt x="475679" y="627412"/>
                  </a:lnTo>
                  <a:lnTo>
                    <a:pt x="475679" y="626554"/>
                  </a:lnTo>
                  <a:lnTo>
                    <a:pt x="475393" y="625888"/>
                  </a:lnTo>
                  <a:lnTo>
                    <a:pt x="476345" y="623887"/>
                  </a:lnTo>
                  <a:lnTo>
                    <a:pt x="476536" y="622744"/>
                  </a:lnTo>
                  <a:lnTo>
                    <a:pt x="475964" y="622268"/>
                  </a:lnTo>
                  <a:lnTo>
                    <a:pt x="475202" y="621792"/>
                  </a:lnTo>
                  <a:lnTo>
                    <a:pt x="475107" y="620649"/>
                  </a:lnTo>
                  <a:lnTo>
                    <a:pt x="475202" y="619411"/>
                  </a:lnTo>
                  <a:lnTo>
                    <a:pt x="475107" y="618553"/>
                  </a:lnTo>
                  <a:lnTo>
                    <a:pt x="474916" y="618744"/>
                  </a:lnTo>
                  <a:lnTo>
                    <a:pt x="474440" y="619030"/>
                  </a:lnTo>
                  <a:lnTo>
                    <a:pt x="474440" y="618553"/>
                  </a:lnTo>
                  <a:lnTo>
                    <a:pt x="474345" y="618268"/>
                  </a:lnTo>
                  <a:lnTo>
                    <a:pt x="474059" y="617887"/>
                  </a:lnTo>
                  <a:lnTo>
                    <a:pt x="473107" y="618363"/>
                  </a:lnTo>
                  <a:lnTo>
                    <a:pt x="472726" y="619506"/>
                  </a:lnTo>
                  <a:lnTo>
                    <a:pt x="472821" y="620744"/>
                  </a:lnTo>
                  <a:lnTo>
                    <a:pt x="473297" y="621601"/>
                  </a:lnTo>
                  <a:lnTo>
                    <a:pt x="473202" y="621983"/>
                  </a:lnTo>
                  <a:lnTo>
                    <a:pt x="473297" y="622554"/>
                  </a:lnTo>
                  <a:lnTo>
                    <a:pt x="473297" y="623030"/>
                  </a:lnTo>
                  <a:lnTo>
                    <a:pt x="473202" y="623507"/>
                  </a:lnTo>
                  <a:lnTo>
                    <a:pt x="473011" y="623697"/>
                  </a:lnTo>
                  <a:lnTo>
                    <a:pt x="472821" y="623792"/>
                  </a:lnTo>
                  <a:lnTo>
                    <a:pt x="472535" y="624173"/>
                  </a:lnTo>
                  <a:lnTo>
                    <a:pt x="472059" y="625316"/>
                  </a:lnTo>
                  <a:lnTo>
                    <a:pt x="471964" y="625888"/>
                  </a:lnTo>
                  <a:lnTo>
                    <a:pt x="472059" y="626364"/>
                  </a:lnTo>
                  <a:lnTo>
                    <a:pt x="472059" y="625888"/>
                  </a:lnTo>
                  <a:close/>
                  <a:moveTo>
                    <a:pt x="463963" y="566166"/>
                  </a:moveTo>
                  <a:lnTo>
                    <a:pt x="463105" y="565214"/>
                  </a:lnTo>
                  <a:lnTo>
                    <a:pt x="462439" y="562547"/>
                  </a:lnTo>
                  <a:lnTo>
                    <a:pt x="461296" y="562070"/>
                  </a:lnTo>
                  <a:lnTo>
                    <a:pt x="460153" y="562737"/>
                  </a:lnTo>
                  <a:lnTo>
                    <a:pt x="459676" y="564166"/>
                  </a:lnTo>
                  <a:lnTo>
                    <a:pt x="459962" y="565594"/>
                  </a:lnTo>
                  <a:lnTo>
                    <a:pt x="460915" y="566261"/>
                  </a:lnTo>
                  <a:lnTo>
                    <a:pt x="462915" y="567118"/>
                  </a:lnTo>
                  <a:lnTo>
                    <a:pt x="463486" y="567500"/>
                  </a:lnTo>
                  <a:lnTo>
                    <a:pt x="464058" y="568166"/>
                  </a:lnTo>
                  <a:lnTo>
                    <a:pt x="464439" y="568452"/>
                  </a:lnTo>
                  <a:lnTo>
                    <a:pt x="465010" y="568547"/>
                  </a:lnTo>
                  <a:lnTo>
                    <a:pt x="465963" y="568547"/>
                  </a:lnTo>
                  <a:lnTo>
                    <a:pt x="466725" y="568452"/>
                  </a:lnTo>
                  <a:lnTo>
                    <a:pt x="467392" y="568071"/>
                  </a:lnTo>
                  <a:lnTo>
                    <a:pt x="467677" y="567500"/>
                  </a:lnTo>
                  <a:lnTo>
                    <a:pt x="467201" y="566737"/>
                  </a:lnTo>
                  <a:lnTo>
                    <a:pt x="466439" y="566452"/>
                  </a:lnTo>
                  <a:lnTo>
                    <a:pt x="464725" y="566547"/>
                  </a:lnTo>
                  <a:lnTo>
                    <a:pt x="463963" y="566166"/>
                  </a:lnTo>
                  <a:close/>
                  <a:moveTo>
                    <a:pt x="458819" y="611505"/>
                  </a:moveTo>
                  <a:lnTo>
                    <a:pt x="459581" y="612076"/>
                  </a:lnTo>
                  <a:lnTo>
                    <a:pt x="460724" y="612267"/>
                  </a:lnTo>
                  <a:lnTo>
                    <a:pt x="461486" y="611886"/>
                  </a:lnTo>
                  <a:lnTo>
                    <a:pt x="461867" y="611124"/>
                  </a:lnTo>
                  <a:lnTo>
                    <a:pt x="461772" y="610172"/>
                  </a:lnTo>
                  <a:lnTo>
                    <a:pt x="461105" y="609409"/>
                  </a:lnTo>
                  <a:lnTo>
                    <a:pt x="460248" y="608552"/>
                  </a:lnTo>
                  <a:lnTo>
                    <a:pt x="459772" y="607695"/>
                  </a:lnTo>
                  <a:lnTo>
                    <a:pt x="460343" y="606838"/>
                  </a:lnTo>
                  <a:lnTo>
                    <a:pt x="459962" y="604742"/>
                  </a:lnTo>
                  <a:lnTo>
                    <a:pt x="459772" y="604361"/>
                  </a:lnTo>
                  <a:lnTo>
                    <a:pt x="460153" y="604076"/>
                  </a:lnTo>
                  <a:lnTo>
                    <a:pt x="460534" y="603314"/>
                  </a:lnTo>
                  <a:lnTo>
                    <a:pt x="460915" y="602456"/>
                  </a:lnTo>
                  <a:lnTo>
                    <a:pt x="461105" y="601790"/>
                  </a:lnTo>
                  <a:lnTo>
                    <a:pt x="461010" y="601123"/>
                  </a:lnTo>
                  <a:lnTo>
                    <a:pt x="460724" y="600456"/>
                  </a:lnTo>
                  <a:lnTo>
                    <a:pt x="459867" y="599408"/>
                  </a:lnTo>
                  <a:lnTo>
                    <a:pt x="459581" y="598646"/>
                  </a:lnTo>
                  <a:lnTo>
                    <a:pt x="459581" y="597694"/>
                  </a:lnTo>
                  <a:lnTo>
                    <a:pt x="459962" y="596265"/>
                  </a:lnTo>
                  <a:lnTo>
                    <a:pt x="459105" y="596456"/>
                  </a:lnTo>
                  <a:lnTo>
                    <a:pt x="458438" y="596075"/>
                  </a:lnTo>
                  <a:lnTo>
                    <a:pt x="458343" y="595503"/>
                  </a:lnTo>
                  <a:lnTo>
                    <a:pt x="458914" y="595217"/>
                  </a:lnTo>
                  <a:lnTo>
                    <a:pt x="458533" y="594836"/>
                  </a:lnTo>
                  <a:lnTo>
                    <a:pt x="459105" y="594074"/>
                  </a:lnTo>
                  <a:lnTo>
                    <a:pt x="458724" y="593312"/>
                  </a:lnTo>
                  <a:lnTo>
                    <a:pt x="457962" y="592741"/>
                  </a:lnTo>
                  <a:lnTo>
                    <a:pt x="457581" y="592265"/>
                  </a:lnTo>
                  <a:lnTo>
                    <a:pt x="457676" y="591598"/>
                  </a:lnTo>
                  <a:lnTo>
                    <a:pt x="458057" y="591407"/>
                  </a:lnTo>
                  <a:lnTo>
                    <a:pt x="458533" y="591502"/>
                  </a:lnTo>
                  <a:lnTo>
                    <a:pt x="458724" y="591598"/>
                  </a:lnTo>
                  <a:lnTo>
                    <a:pt x="458914" y="591122"/>
                  </a:lnTo>
                  <a:lnTo>
                    <a:pt x="459105" y="589788"/>
                  </a:lnTo>
                  <a:lnTo>
                    <a:pt x="460153" y="586168"/>
                  </a:lnTo>
                  <a:lnTo>
                    <a:pt x="460153" y="584264"/>
                  </a:lnTo>
                  <a:lnTo>
                    <a:pt x="459486" y="582549"/>
                  </a:lnTo>
                  <a:lnTo>
                    <a:pt x="458724" y="581311"/>
                  </a:lnTo>
                  <a:lnTo>
                    <a:pt x="458343" y="581025"/>
                  </a:lnTo>
                  <a:lnTo>
                    <a:pt x="457676" y="581120"/>
                  </a:lnTo>
                  <a:lnTo>
                    <a:pt x="457295" y="581501"/>
                  </a:lnTo>
                  <a:lnTo>
                    <a:pt x="457009" y="582073"/>
                  </a:lnTo>
                  <a:lnTo>
                    <a:pt x="456629" y="583406"/>
                  </a:lnTo>
                  <a:lnTo>
                    <a:pt x="456533" y="585407"/>
                  </a:lnTo>
                  <a:lnTo>
                    <a:pt x="456343" y="585978"/>
                  </a:lnTo>
                  <a:lnTo>
                    <a:pt x="455962" y="586168"/>
                  </a:lnTo>
                  <a:lnTo>
                    <a:pt x="455485" y="586264"/>
                  </a:lnTo>
                  <a:lnTo>
                    <a:pt x="455105" y="586168"/>
                  </a:lnTo>
                  <a:lnTo>
                    <a:pt x="454819" y="585502"/>
                  </a:lnTo>
                  <a:lnTo>
                    <a:pt x="454533" y="585407"/>
                  </a:lnTo>
                  <a:lnTo>
                    <a:pt x="454152" y="585407"/>
                  </a:lnTo>
                  <a:lnTo>
                    <a:pt x="453866" y="585502"/>
                  </a:lnTo>
                  <a:lnTo>
                    <a:pt x="453485" y="585883"/>
                  </a:lnTo>
                  <a:lnTo>
                    <a:pt x="453485" y="586168"/>
                  </a:lnTo>
                  <a:lnTo>
                    <a:pt x="453676" y="586454"/>
                  </a:lnTo>
                  <a:lnTo>
                    <a:pt x="453771" y="586835"/>
                  </a:lnTo>
                  <a:lnTo>
                    <a:pt x="453771" y="588074"/>
                  </a:lnTo>
                  <a:lnTo>
                    <a:pt x="453485" y="588359"/>
                  </a:lnTo>
                  <a:lnTo>
                    <a:pt x="452818" y="588454"/>
                  </a:lnTo>
                  <a:lnTo>
                    <a:pt x="451580" y="588835"/>
                  </a:lnTo>
                  <a:lnTo>
                    <a:pt x="451675" y="589598"/>
                  </a:lnTo>
                  <a:lnTo>
                    <a:pt x="452152" y="590550"/>
                  </a:lnTo>
                  <a:lnTo>
                    <a:pt x="451961" y="591312"/>
                  </a:lnTo>
                  <a:lnTo>
                    <a:pt x="452247" y="591598"/>
                  </a:lnTo>
                  <a:lnTo>
                    <a:pt x="452342" y="591788"/>
                  </a:lnTo>
                  <a:lnTo>
                    <a:pt x="452438" y="591979"/>
                  </a:lnTo>
                  <a:lnTo>
                    <a:pt x="452723" y="592169"/>
                  </a:lnTo>
                  <a:lnTo>
                    <a:pt x="452152" y="592836"/>
                  </a:lnTo>
                  <a:lnTo>
                    <a:pt x="452247" y="593503"/>
                  </a:lnTo>
                  <a:lnTo>
                    <a:pt x="452628" y="594265"/>
                  </a:lnTo>
                  <a:lnTo>
                    <a:pt x="452818" y="595122"/>
                  </a:lnTo>
                  <a:lnTo>
                    <a:pt x="452438" y="594741"/>
                  </a:lnTo>
                  <a:lnTo>
                    <a:pt x="452056" y="594551"/>
                  </a:lnTo>
                  <a:lnTo>
                    <a:pt x="451675" y="594551"/>
                  </a:lnTo>
                  <a:lnTo>
                    <a:pt x="451294" y="594741"/>
                  </a:lnTo>
                  <a:lnTo>
                    <a:pt x="451580" y="595598"/>
                  </a:lnTo>
                  <a:lnTo>
                    <a:pt x="451485" y="596741"/>
                  </a:lnTo>
                  <a:lnTo>
                    <a:pt x="451009" y="597694"/>
                  </a:lnTo>
                  <a:lnTo>
                    <a:pt x="450247" y="598075"/>
                  </a:lnTo>
                  <a:lnTo>
                    <a:pt x="450342" y="598646"/>
                  </a:lnTo>
                  <a:lnTo>
                    <a:pt x="450342" y="599980"/>
                  </a:lnTo>
                  <a:lnTo>
                    <a:pt x="450437" y="600266"/>
                  </a:lnTo>
                  <a:lnTo>
                    <a:pt x="451199" y="600551"/>
                  </a:lnTo>
                  <a:lnTo>
                    <a:pt x="451294" y="601218"/>
                  </a:lnTo>
                  <a:lnTo>
                    <a:pt x="451294" y="601980"/>
                  </a:lnTo>
                  <a:lnTo>
                    <a:pt x="451675" y="602551"/>
                  </a:lnTo>
                  <a:lnTo>
                    <a:pt x="452438" y="602647"/>
                  </a:lnTo>
                  <a:lnTo>
                    <a:pt x="452914" y="602266"/>
                  </a:lnTo>
                  <a:lnTo>
                    <a:pt x="453295" y="601694"/>
                  </a:lnTo>
                  <a:lnTo>
                    <a:pt x="453676" y="601409"/>
                  </a:lnTo>
                  <a:lnTo>
                    <a:pt x="454247" y="601599"/>
                  </a:lnTo>
                  <a:lnTo>
                    <a:pt x="454723" y="601790"/>
                  </a:lnTo>
                  <a:lnTo>
                    <a:pt x="455105" y="601790"/>
                  </a:lnTo>
                  <a:lnTo>
                    <a:pt x="455390" y="601123"/>
                  </a:lnTo>
                  <a:lnTo>
                    <a:pt x="455771" y="601123"/>
                  </a:lnTo>
                  <a:lnTo>
                    <a:pt x="456057" y="601599"/>
                  </a:lnTo>
                  <a:lnTo>
                    <a:pt x="456724" y="602456"/>
                  </a:lnTo>
                  <a:lnTo>
                    <a:pt x="456819" y="602742"/>
                  </a:lnTo>
                  <a:lnTo>
                    <a:pt x="456724" y="603409"/>
                  </a:lnTo>
                  <a:lnTo>
                    <a:pt x="456438" y="603599"/>
                  </a:lnTo>
                  <a:lnTo>
                    <a:pt x="456057" y="603409"/>
                  </a:lnTo>
                  <a:lnTo>
                    <a:pt x="455771" y="602933"/>
                  </a:lnTo>
                  <a:lnTo>
                    <a:pt x="455200" y="604076"/>
                  </a:lnTo>
                  <a:lnTo>
                    <a:pt x="455105" y="605314"/>
                  </a:lnTo>
                  <a:lnTo>
                    <a:pt x="455581" y="606171"/>
                  </a:lnTo>
                  <a:lnTo>
                    <a:pt x="456819" y="606171"/>
                  </a:lnTo>
                  <a:lnTo>
                    <a:pt x="456819" y="606552"/>
                  </a:lnTo>
                  <a:lnTo>
                    <a:pt x="456533" y="606838"/>
                  </a:lnTo>
                  <a:lnTo>
                    <a:pt x="456438" y="607124"/>
                  </a:lnTo>
                  <a:lnTo>
                    <a:pt x="456629" y="607409"/>
                  </a:lnTo>
                  <a:lnTo>
                    <a:pt x="457105" y="607695"/>
                  </a:lnTo>
                  <a:lnTo>
                    <a:pt x="456914" y="607695"/>
                  </a:lnTo>
                  <a:lnTo>
                    <a:pt x="456438" y="607695"/>
                  </a:lnTo>
                  <a:lnTo>
                    <a:pt x="457009" y="608362"/>
                  </a:lnTo>
                  <a:lnTo>
                    <a:pt x="458438" y="608838"/>
                  </a:lnTo>
                  <a:lnTo>
                    <a:pt x="458914" y="609219"/>
                  </a:lnTo>
                  <a:lnTo>
                    <a:pt x="459105" y="610172"/>
                  </a:lnTo>
                  <a:lnTo>
                    <a:pt x="459010" y="611029"/>
                  </a:lnTo>
                  <a:lnTo>
                    <a:pt x="458819" y="611505"/>
                  </a:lnTo>
                  <a:close/>
                  <a:moveTo>
                    <a:pt x="290417" y="625602"/>
                  </a:moveTo>
                  <a:lnTo>
                    <a:pt x="292036" y="628936"/>
                  </a:lnTo>
                  <a:lnTo>
                    <a:pt x="292513" y="629412"/>
                  </a:lnTo>
                  <a:lnTo>
                    <a:pt x="293084" y="629602"/>
                  </a:lnTo>
                  <a:lnTo>
                    <a:pt x="293846" y="630174"/>
                  </a:lnTo>
                  <a:lnTo>
                    <a:pt x="294989" y="632651"/>
                  </a:lnTo>
                  <a:lnTo>
                    <a:pt x="295942" y="633508"/>
                  </a:lnTo>
                  <a:lnTo>
                    <a:pt x="296989" y="634746"/>
                  </a:lnTo>
                  <a:lnTo>
                    <a:pt x="297371" y="635413"/>
                  </a:lnTo>
                  <a:lnTo>
                    <a:pt x="297466" y="635699"/>
                  </a:lnTo>
                  <a:lnTo>
                    <a:pt x="298037" y="635889"/>
                  </a:lnTo>
                  <a:lnTo>
                    <a:pt x="298704" y="635889"/>
                  </a:lnTo>
                  <a:lnTo>
                    <a:pt x="299371" y="636079"/>
                  </a:lnTo>
                  <a:lnTo>
                    <a:pt x="299752" y="636460"/>
                  </a:lnTo>
                  <a:lnTo>
                    <a:pt x="300133" y="636937"/>
                  </a:lnTo>
                  <a:lnTo>
                    <a:pt x="300514" y="637413"/>
                  </a:lnTo>
                  <a:lnTo>
                    <a:pt x="300990" y="637603"/>
                  </a:lnTo>
                  <a:lnTo>
                    <a:pt x="301752" y="637794"/>
                  </a:lnTo>
                  <a:lnTo>
                    <a:pt x="304038" y="639032"/>
                  </a:lnTo>
                  <a:lnTo>
                    <a:pt x="305086" y="639318"/>
                  </a:lnTo>
                  <a:lnTo>
                    <a:pt x="308515" y="639509"/>
                  </a:lnTo>
                  <a:lnTo>
                    <a:pt x="309372" y="639794"/>
                  </a:lnTo>
                  <a:lnTo>
                    <a:pt x="310229" y="640366"/>
                  </a:lnTo>
                  <a:lnTo>
                    <a:pt x="311563" y="641699"/>
                  </a:lnTo>
                  <a:lnTo>
                    <a:pt x="312134" y="642557"/>
                  </a:lnTo>
                  <a:lnTo>
                    <a:pt x="312420" y="643509"/>
                  </a:lnTo>
                  <a:lnTo>
                    <a:pt x="312706" y="647033"/>
                  </a:lnTo>
                  <a:lnTo>
                    <a:pt x="314896" y="652272"/>
                  </a:lnTo>
                  <a:lnTo>
                    <a:pt x="316135" y="654368"/>
                  </a:lnTo>
                  <a:lnTo>
                    <a:pt x="317849" y="656082"/>
                  </a:lnTo>
                  <a:lnTo>
                    <a:pt x="320135" y="656844"/>
                  </a:lnTo>
                  <a:lnTo>
                    <a:pt x="320611" y="656749"/>
                  </a:lnTo>
                  <a:lnTo>
                    <a:pt x="321373" y="656273"/>
                  </a:lnTo>
                  <a:lnTo>
                    <a:pt x="322516" y="656082"/>
                  </a:lnTo>
                  <a:lnTo>
                    <a:pt x="323564" y="655606"/>
                  </a:lnTo>
                  <a:lnTo>
                    <a:pt x="324231" y="655510"/>
                  </a:lnTo>
                  <a:lnTo>
                    <a:pt x="326136" y="655510"/>
                  </a:lnTo>
                  <a:lnTo>
                    <a:pt x="326803" y="655320"/>
                  </a:lnTo>
                  <a:lnTo>
                    <a:pt x="330422" y="653129"/>
                  </a:lnTo>
                  <a:lnTo>
                    <a:pt x="330898" y="652462"/>
                  </a:lnTo>
                  <a:lnTo>
                    <a:pt x="331184" y="651605"/>
                  </a:lnTo>
                  <a:lnTo>
                    <a:pt x="334137" y="647414"/>
                  </a:lnTo>
                  <a:lnTo>
                    <a:pt x="335185" y="645224"/>
                  </a:lnTo>
                  <a:lnTo>
                    <a:pt x="335756" y="642842"/>
                  </a:lnTo>
                  <a:lnTo>
                    <a:pt x="335375" y="640651"/>
                  </a:lnTo>
                  <a:lnTo>
                    <a:pt x="334518" y="639604"/>
                  </a:lnTo>
                  <a:lnTo>
                    <a:pt x="333470" y="638651"/>
                  </a:lnTo>
                  <a:lnTo>
                    <a:pt x="332518" y="637699"/>
                  </a:lnTo>
                  <a:lnTo>
                    <a:pt x="331660" y="635318"/>
                  </a:lnTo>
                  <a:lnTo>
                    <a:pt x="330708" y="634460"/>
                  </a:lnTo>
                  <a:lnTo>
                    <a:pt x="329565" y="633793"/>
                  </a:lnTo>
                  <a:lnTo>
                    <a:pt x="328803" y="633032"/>
                  </a:lnTo>
                  <a:lnTo>
                    <a:pt x="328517" y="631793"/>
                  </a:lnTo>
                  <a:lnTo>
                    <a:pt x="328422" y="630936"/>
                  </a:lnTo>
                  <a:lnTo>
                    <a:pt x="327946" y="630365"/>
                  </a:lnTo>
                  <a:lnTo>
                    <a:pt x="326517" y="630174"/>
                  </a:lnTo>
                  <a:lnTo>
                    <a:pt x="325564" y="629602"/>
                  </a:lnTo>
                  <a:lnTo>
                    <a:pt x="326041" y="628459"/>
                  </a:lnTo>
                  <a:lnTo>
                    <a:pt x="326993" y="627888"/>
                  </a:lnTo>
                  <a:lnTo>
                    <a:pt x="327469" y="629031"/>
                  </a:lnTo>
                  <a:lnTo>
                    <a:pt x="327850" y="627602"/>
                  </a:lnTo>
                  <a:lnTo>
                    <a:pt x="325660" y="626078"/>
                  </a:lnTo>
                  <a:lnTo>
                    <a:pt x="325660" y="624650"/>
                  </a:lnTo>
                  <a:lnTo>
                    <a:pt x="326041" y="624459"/>
                  </a:lnTo>
                  <a:lnTo>
                    <a:pt x="326517" y="624554"/>
                  </a:lnTo>
                  <a:lnTo>
                    <a:pt x="326898" y="624554"/>
                  </a:lnTo>
                  <a:lnTo>
                    <a:pt x="327088" y="623792"/>
                  </a:lnTo>
                  <a:lnTo>
                    <a:pt x="327088" y="623221"/>
                  </a:lnTo>
                  <a:lnTo>
                    <a:pt x="327374" y="621983"/>
                  </a:lnTo>
                  <a:lnTo>
                    <a:pt x="326612" y="612839"/>
                  </a:lnTo>
                  <a:lnTo>
                    <a:pt x="326898" y="611600"/>
                  </a:lnTo>
                  <a:lnTo>
                    <a:pt x="327660" y="610648"/>
                  </a:lnTo>
                  <a:lnTo>
                    <a:pt x="329184" y="609028"/>
                  </a:lnTo>
                  <a:lnTo>
                    <a:pt x="329946" y="606647"/>
                  </a:lnTo>
                  <a:lnTo>
                    <a:pt x="330136" y="606361"/>
                  </a:lnTo>
                  <a:lnTo>
                    <a:pt x="330517" y="606076"/>
                  </a:lnTo>
                  <a:lnTo>
                    <a:pt x="330898" y="605695"/>
                  </a:lnTo>
                  <a:lnTo>
                    <a:pt x="331375" y="604361"/>
                  </a:lnTo>
                  <a:lnTo>
                    <a:pt x="333851" y="600742"/>
                  </a:lnTo>
                  <a:lnTo>
                    <a:pt x="334232" y="599789"/>
                  </a:lnTo>
                  <a:lnTo>
                    <a:pt x="334423" y="598742"/>
                  </a:lnTo>
                  <a:lnTo>
                    <a:pt x="334423" y="597503"/>
                  </a:lnTo>
                  <a:lnTo>
                    <a:pt x="334613" y="596265"/>
                  </a:lnTo>
                  <a:lnTo>
                    <a:pt x="336232" y="592931"/>
                  </a:lnTo>
                  <a:lnTo>
                    <a:pt x="336518" y="591884"/>
                  </a:lnTo>
                  <a:lnTo>
                    <a:pt x="336613" y="588359"/>
                  </a:lnTo>
                  <a:lnTo>
                    <a:pt x="336804" y="587216"/>
                  </a:lnTo>
                  <a:lnTo>
                    <a:pt x="337947" y="584835"/>
                  </a:lnTo>
                  <a:lnTo>
                    <a:pt x="338709" y="583311"/>
                  </a:lnTo>
                  <a:lnTo>
                    <a:pt x="339280" y="582454"/>
                  </a:lnTo>
                  <a:lnTo>
                    <a:pt x="343662" y="577691"/>
                  </a:lnTo>
                  <a:lnTo>
                    <a:pt x="344329" y="576453"/>
                  </a:lnTo>
                  <a:lnTo>
                    <a:pt x="345948" y="569404"/>
                  </a:lnTo>
                  <a:lnTo>
                    <a:pt x="346805" y="567309"/>
                  </a:lnTo>
                  <a:lnTo>
                    <a:pt x="348329" y="565214"/>
                  </a:lnTo>
                  <a:lnTo>
                    <a:pt x="348805" y="564166"/>
                  </a:lnTo>
                  <a:lnTo>
                    <a:pt x="349091" y="561689"/>
                  </a:lnTo>
                  <a:lnTo>
                    <a:pt x="348996" y="561403"/>
                  </a:lnTo>
                  <a:lnTo>
                    <a:pt x="348805" y="561213"/>
                  </a:lnTo>
                  <a:lnTo>
                    <a:pt x="348615" y="561213"/>
                  </a:lnTo>
                  <a:lnTo>
                    <a:pt x="348424" y="561213"/>
                  </a:lnTo>
                  <a:lnTo>
                    <a:pt x="348234" y="561118"/>
                  </a:lnTo>
                  <a:lnTo>
                    <a:pt x="347472" y="560070"/>
                  </a:lnTo>
                  <a:lnTo>
                    <a:pt x="347186" y="559594"/>
                  </a:lnTo>
                  <a:lnTo>
                    <a:pt x="346805" y="557498"/>
                  </a:lnTo>
                  <a:lnTo>
                    <a:pt x="346138" y="556736"/>
                  </a:lnTo>
                  <a:lnTo>
                    <a:pt x="345091" y="556355"/>
                  </a:lnTo>
                  <a:lnTo>
                    <a:pt x="343186" y="555879"/>
                  </a:lnTo>
                  <a:lnTo>
                    <a:pt x="342614" y="555689"/>
                  </a:lnTo>
                  <a:lnTo>
                    <a:pt x="342043" y="555593"/>
                  </a:lnTo>
                  <a:lnTo>
                    <a:pt x="341281" y="555784"/>
                  </a:lnTo>
                  <a:lnTo>
                    <a:pt x="340709" y="556165"/>
                  </a:lnTo>
                  <a:lnTo>
                    <a:pt x="340328" y="556641"/>
                  </a:lnTo>
                  <a:lnTo>
                    <a:pt x="339947" y="556832"/>
                  </a:lnTo>
                  <a:lnTo>
                    <a:pt x="339471" y="556546"/>
                  </a:lnTo>
                  <a:lnTo>
                    <a:pt x="339376" y="555974"/>
                  </a:lnTo>
                  <a:lnTo>
                    <a:pt x="339757" y="555498"/>
                  </a:lnTo>
                  <a:lnTo>
                    <a:pt x="339852" y="555117"/>
                  </a:lnTo>
                  <a:lnTo>
                    <a:pt x="339185" y="554736"/>
                  </a:lnTo>
                  <a:lnTo>
                    <a:pt x="338614" y="554831"/>
                  </a:lnTo>
                  <a:lnTo>
                    <a:pt x="337280" y="555403"/>
                  </a:lnTo>
                  <a:lnTo>
                    <a:pt x="336613" y="555498"/>
                  </a:lnTo>
                  <a:lnTo>
                    <a:pt x="335947" y="555212"/>
                  </a:lnTo>
                  <a:lnTo>
                    <a:pt x="334994" y="554355"/>
                  </a:lnTo>
                  <a:lnTo>
                    <a:pt x="334423" y="553974"/>
                  </a:lnTo>
                  <a:lnTo>
                    <a:pt x="334137" y="553879"/>
                  </a:lnTo>
                  <a:lnTo>
                    <a:pt x="333184" y="553974"/>
                  </a:lnTo>
                  <a:lnTo>
                    <a:pt x="332804" y="553784"/>
                  </a:lnTo>
                  <a:lnTo>
                    <a:pt x="332518" y="553402"/>
                  </a:lnTo>
                  <a:lnTo>
                    <a:pt x="332327" y="553022"/>
                  </a:lnTo>
                  <a:lnTo>
                    <a:pt x="332232" y="552831"/>
                  </a:lnTo>
                  <a:lnTo>
                    <a:pt x="329755" y="552736"/>
                  </a:lnTo>
                  <a:lnTo>
                    <a:pt x="327469" y="553784"/>
                  </a:lnTo>
                  <a:lnTo>
                    <a:pt x="323088" y="556546"/>
                  </a:lnTo>
                  <a:lnTo>
                    <a:pt x="322040" y="556927"/>
                  </a:lnTo>
                  <a:lnTo>
                    <a:pt x="320992" y="557117"/>
                  </a:lnTo>
                  <a:lnTo>
                    <a:pt x="318611" y="557212"/>
                  </a:lnTo>
                  <a:lnTo>
                    <a:pt x="318135" y="557498"/>
                  </a:lnTo>
                  <a:lnTo>
                    <a:pt x="316706" y="559118"/>
                  </a:lnTo>
                  <a:lnTo>
                    <a:pt x="316325" y="559784"/>
                  </a:lnTo>
                  <a:lnTo>
                    <a:pt x="316135" y="560260"/>
                  </a:lnTo>
                  <a:lnTo>
                    <a:pt x="316039" y="560642"/>
                  </a:lnTo>
                  <a:lnTo>
                    <a:pt x="315944" y="561784"/>
                  </a:lnTo>
                  <a:lnTo>
                    <a:pt x="316135" y="562070"/>
                  </a:lnTo>
                  <a:lnTo>
                    <a:pt x="316897" y="562642"/>
                  </a:lnTo>
                  <a:lnTo>
                    <a:pt x="317087" y="562927"/>
                  </a:lnTo>
                  <a:lnTo>
                    <a:pt x="317278" y="566357"/>
                  </a:lnTo>
                  <a:lnTo>
                    <a:pt x="317087" y="567500"/>
                  </a:lnTo>
                  <a:lnTo>
                    <a:pt x="315087" y="570833"/>
                  </a:lnTo>
                  <a:lnTo>
                    <a:pt x="315087" y="571309"/>
                  </a:lnTo>
                  <a:lnTo>
                    <a:pt x="313849" y="574072"/>
                  </a:lnTo>
                  <a:lnTo>
                    <a:pt x="311944" y="575977"/>
                  </a:lnTo>
                  <a:lnTo>
                    <a:pt x="311658" y="576453"/>
                  </a:lnTo>
                  <a:lnTo>
                    <a:pt x="311182" y="576834"/>
                  </a:lnTo>
                  <a:lnTo>
                    <a:pt x="310229" y="577120"/>
                  </a:lnTo>
                  <a:lnTo>
                    <a:pt x="309277" y="577596"/>
                  </a:lnTo>
                  <a:lnTo>
                    <a:pt x="308800" y="578549"/>
                  </a:lnTo>
                  <a:lnTo>
                    <a:pt x="309181" y="580834"/>
                  </a:lnTo>
                  <a:lnTo>
                    <a:pt x="311182" y="585026"/>
                  </a:lnTo>
                  <a:lnTo>
                    <a:pt x="311753" y="587407"/>
                  </a:lnTo>
                  <a:lnTo>
                    <a:pt x="310991" y="593884"/>
                  </a:lnTo>
                  <a:lnTo>
                    <a:pt x="311372" y="596170"/>
                  </a:lnTo>
                  <a:lnTo>
                    <a:pt x="312039" y="598456"/>
                  </a:lnTo>
                  <a:lnTo>
                    <a:pt x="312230" y="599789"/>
                  </a:lnTo>
                  <a:lnTo>
                    <a:pt x="311944" y="600742"/>
                  </a:lnTo>
                  <a:lnTo>
                    <a:pt x="310515" y="602456"/>
                  </a:lnTo>
                  <a:lnTo>
                    <a:pt x="309563" y="602933"/>
                  </a:lnTo>
                  <a:lnTo>
                    <a:pt x="308515" y="602361"/>
                  </a:lnTo>
                  <a:lnTo>
                    <a:pt x="307181" y="603218"/>
                  </a:lnTo>
                  <a:lnTo>
                    <a:pt x="304324" y="606171"/>
                  </a:lnTo>
                  <a:lnTo>
                    <a:pt x="303181" y="606743"/>
                  </a:lnTo>
                  <a:lnTo>
                    <a:pt x="300514" y="607314"/>
                  </a:lnTo>
                  <a:lnTo>
                    <a:pt x="299752" y="607790"/>
                  </a:lnTo>
                  <a:lnTo>
                    <a:pt x="298894" y="607409"/>
                  </a:lnTo>
                  <a:lnTo>
                    <a:pt x="295465" y="606743"/>
                  </a:lnTo>
                  <a:lnTo>
                    <a:pt x="294227" y="606743"/>
                  </a:lnTo>
                  <a:lnTo>
                    <a:pt x="292036" y="607314"/>
                  </a:lnTo>
                  <a:lnTo>
                    <a:pt x="290989" y="607409"/>
                  </a:lnTo>
                  <a:lnTo>
                    <a:pt x="290322" y="607885"/>
                  </a:lnTo>
                  <a:lnTo>
                    <a:pt x="289369" y="610267"/>
                  </a:lnTo>
                  <a:lnTo>
                    <a:pt x="287369" y="613886"/>
                  </a:lnTo>
                  <a:lnTo>
                    <a:pt x="286798" y="614458"/>
                  </a:lnTo>
                  <a:lnTo>
                    <a:pt x="286798" y="614743"/>
                  </a:lnTo>
                  <a:lnTo>
                    <a:pt x="287560" y="616268"/>
                  </a:lnTo>
                  <a:lnTo>
                    <a:pt x="287560" y="617982"/>
                  </a:lnTo>
                  <a:lnTo>
                    <a:pt x="287274" y="619982"/>
                  </a:lnTo>
                  <a:lnTo>
                    <a:pt x="287274" y="622078"/>
                  </a:lnTo>
                  <a:lnTo>
                    <a:pt x="287560" y="621887"/>
                  </a:lnTo>
                  <a:lnTo>
                    <a:pt x="288417" y="621506"/>
                  </a:lnTo>
                  <a:lnTo>
                    <a:pt x="288703" y="621316"/>
                  </a:lnTo>
                  <a:lnTo>
                    <a:pt x="288703" y="622078"/>
                  </a:lnTo>
                  <a:lnTo>
                    <a:pt x="288417" y="623507"/>
                  </a:lnTo>
                  <a:lnTo>
                    <a:pt x="288322" y="624268"/>
                  </a:lnTo>
                  <a:lnTo>
                    <a:pt x="288607" y="624078"/>
                  </a:lnTo>
                  <a:lnTo>
                    <a:pt x="289179" y="623792"/>
                  </a:lnTo>
                  <a:lnTo>
                    <a:pt x="289465" y="623602"/>
                  </a:lnTo>
                  <a:lnTo>
                    <a:pt x="290417" y="624554"/>
                  </a:lnTo>
                  <a:lnTo>
                    <a:pt x="290608" y="625031"/>
                  </a:lnTo>
                  <a:lnTo>
                    <a:pt x="290227" y="625507"/>
                  </a:lnTo>
                  <a:lnTo>
                    <a:pt x="290417" y="625602"/>
                  </a:lnTo>
                  <a:close/>
                  <a:moveTo>
                    <a:pt x="256127" y="426910"/>
                  </a:moveTo>
                  <a:lnTo>
                    <a:pt x="257746" y="428625"/>
                  </a:lnTo>
                  <a:lnTo>
                    <a:pt x="258604" y="430054"/>
                  </a:lnTo>
                  <a:lnTo>
                    <a:pt x="259175" y="430435"/>
                  </a:lnTo>
                  <a:lnTo>
                    <a:pt x="259651" y="430625"/>
                  </a:lnTo>
                  <a:lnTo>
                    <a:pt x="260604" y="430720"/>
                  </a:lnTo>
                  <a:lnTo>
                    <a:pt x="261080" y="430816"/>
                  </a:lnTo>
                  <a:lnTo>
                    <a:pt x="262890" y="432435"/>
                  </a:lnTo>
                  <a:lnTo>
                    <a:pt x="263461" y="432721"/>
                  </a:lnTo>
                  <a:lnTo>
                    <a:pt x="263938" y="433102"/>
                  </a:lnTo>
                  <a:lnTo>
                    <a:pt x="264700" y="433864"/>
                  </a:lnTo>
                  <a:lnTo>
                    <a:pt x="265557" y="434435"/>
                  </a:lnTo>
                  <a:lnTo>
                    <a:pt x="266414" y="434245"/>
                  </a:lnTo>
                  <a:lnTo>
                    <a:pt x="268033" y="432816"/>
                  </a:lnTo>
                  <a:lnTo>
                    <a:pt x="268510" y="431864"/>
                  </a:lnTo>
                  <a:lnTo>
                    <a:pt x="268033" y="430720"/>
                  </a:lnTo>
                  <a:lnTo>
                    <a:pt x="269176" y="429197"/>
                  </a:lnTo>
                  <a:lnTo>
                    <a:pt x="272224" y="426053"/>
                  </a:lnTo>
                  <a:lnTo>
                    <a:pt x="272701" y="424434"/>
                  </a:lnTo>
                  <a:lnTo>
                    <a:pt x="272415" y="423958"/>
                  </a:lnTo>
                  <a:lnTo>
                    <a:pt x="271463" y="423291"/>
                  </a:lnTo>
                  <a:lnTo>
                    <a:pt x="271272" y="422815"/>
                  </a:lnTo>
                  <a:lnTo>
                    <a:pt x="271272" y="421862"/>
                  </a:lnTo>
                  <a:lnTo>
                    <a:pt x="271272" y="421481"/>
                  </a:lnTo>
                  <a:lnTo>
                    <a:pt x="271748" y="421481"/>
                  </a:lnTo>
                  <a:lnTo>
                    <a:pt x="272129" y="421386"/>
                  </a:lnTo>
                  <a:lnTo>
                    <a:pt x="272320" y="421100"/>
                  </a:lnTo>
                  <a:lnTo>
                    <a:pt x="271939" y="420148"/>
                  </a:lnTo>
                  <a:lnTo>
                    <a:pt x="270986" y="419386"/>
                  </a:lnTo>
                  <a:lnTo>
                    <a:pt x="269843" y="419100"/>
                  </a:lnTo>
                  <a:lnTo>
                    <a:pt x="269081" y="419576"/>
                  </a:lnTo>
                  <a:lnTo>
                    <a:pt x="268796" y="419481"/>
                  </a:lnTo>
                  <a:lnTo>
                    <a:pt x="268224" y="419100"/>
                  </a:lnTo>
                  <a:lnTo>
                    <a:pt x="268033" y="418909"/>
                  </a:lnTo>
                  <a:lnTo>
                    <a:pt x="268510" y="418433"/>
                  </a:lnTo>
                  <a:lnTo>
                    <a:pt x="268319" y="417862"/>
                  </a:lnTo>
                  <a:lnTo>
                    <a:pt x="267748" y="417576"/>
                  </a:lnTo>
                  <a:lnTo>
                    <a:pt x="266986" y="417862"/>
                  </a:lnTo>
                  <a:lnTo>
                    <a:pt x="267176" y="417100"/>
                  </a:lnTo>
                  <a:lnTo>
                    <a:pt x="266986" y="416528"/>
                  </a:lnTo>
                  <a:lnTo>
                    <a:pt x="266509" y="416052"/>
                  </a:lnTo>
                  <a:lnTo>
                    <a:pt x="265843" y="415576"/>
                  </a:lnTo>
                  <a:lnTo>
                    <a:pt x="265366" y="416719"/>
                  </a:lnTo>
                  <a:lnTo>
                    <a:pt x="264223" y="417100"/>
                  </a:lnTo>
                  <a:lnTo>
                    <a:pt x="262985" y="416814"/>
                  </a:lnTo>
                  <a:lnTo>
                    <a:pt x="262128" y="415957"/>
                  </a:lnTo>
                  <a:lnTo>
                    <a:pt x="261842" y="416242"/>
                  </a:lnTo>
                  <a:lnTo>
                    <a:pt x="261271" y="416814"/>
                  </a:lnTo>
                  <a:lnTo>
                    <a:pt x="260985" y="417100"/>
                  </a:lnTo>
                  <a:lnTo>
                    <a:pt x="259842" y="415385"/>
                  </a:lnTo>
                  <a:lnTo>
                    <a:pt x="259080" y="414623"/>
                  </a:lnTo>
                  <a:lnTo>
                    <a:pt x="258318" y="414814"/>
                  </a:lnTo>
                  <a:lnTo>
                    <a:pt x="258127" y="415195"/>
                  </a:lnTo>
                  <a:lnTo>
                    <a:pt x="258032" y="416719"/>
                  </a:lnTo>
                  <a:lnTo>
                    <a:pt x="257842" y="417195"/>
                  </a:lnTo>
                  <a:lnTo>
                    <a:pt x="256413" y="419672"/>
                  </a:lnTo>
                  <a:lnTo>
                    <a:pt x="256032" y="420148"/>
                  </a:lnTo>
                  <a:lnTo>
                    <a:pt x="255841" y="420910"/>
                  </a:lnTo>
                  <a:lnTo>
                    <a:pt x="255841" y="423767"/>
                  </a:lnTo>
                  <a:lnTo>
                    <a:pt x="256032" y="424529"/>
                  </a:lnTo>
                  <a:lnTo>
                    <a:pt x="256032" y="424910"/>
                  </a:lnTo>
                  <a:lnTo>
                    <a:pt x="255841" y="426149"/>
                  </a:lnTo>
                  <a:lnTo>
                    <a:pt x="256127" y="426910"/>
                  </a:lnTo>
                  <a:close/>
                  <a:moveTo>
                    <a:pt x="360045" y="541782"/>
                  </a:moveTo>
                  <a:lnTo>
                    <a:pt x="358521" y="537496"/>
                  </a:lnTo>
                  <a:lnTo>
                    <a:pt x="358235" y="536924"/>
                  </a:lnTo>
                  <a:lnTo>
                    <a:pt x="357759" y="536734"/>
                  </a:lnTo>
                  <a:lnTo>
                    <a:pt x="357092" y="537210"/>
                  </a:lnTo>
                  <a:lnTo>
                    <a:pt x="356235" y="538258"/>
                  </a:lnTo>
                  <a:lnTo>
                    <a:pt x="355854" y="538925"/>
                  </a:lnTo>
                  <a:lnTo>
                    <a:pt x="355663" y="539496"/>
                  </a:lnTo>
                  <a:lnTo>
                    <a:pt x="355854" y="540734"/>
                  </a:lnTo>
                  <a:lnTo>
                    <a:pt x="357188" y="544163"/>
                  </a:lnTo>
                  <a:lnTo>
                    <a:pt x="357854" y="545020"/>
                  </a:lnTo>
                  <a:lnTo>
                    <a:pt x="358045" y="544925"/>
                  </a:lnTo>
                  <a:lnTo>
                    <a:pt x="361474" y="544544"/>
                  </a:lnTo>
                  <a:lnTo>
                    <a:pt x="361664" y="544163"/>
                  </a:lnTo>
                  <a:lnTo>
                    <a:pt x="361283" y="543592"/>
                  </a:lnTo>
                  <a:lnTo>
                    <a:pt x="360712" y="542830"/>
                  </a:lnTo>
                  <a:lnTo>
                    <a:pt x="360045" y="541782"/>
                  </a:lnTo>
                  <a:close/>
                  <a:moveTo>
                    <a:pt x="333565" y="455295"/>
                  </a:moveTo>
                  <a:lnTo>
                    <a:pt x="333184" y="452628"/>
                  </a:lnTo>
                  <a:lnTo>
                    <a:pt x="332804" y="451961"/>
                  </a:lnTo>
                  <a:lnTo>
                    <a:pt x="332613" y="451390"/>
                  </a:lnTo>
                  <a:lnTo>
                    <a:pt x="332232" y="450914"/>
                  </a:lnTo>
                  <a:lnTo>
                    <a:pt x="331375" y="450437"/>
                  </a:lnTo>
                  <a:lnTo>
                    <a:pt x="330327" y="450914"/>
                  </a:lnTo>
                  <a:lnTo>
                    <a:pt x="328993" y="450437"/>
                  </a:lnTo>
                  <a:lnTo>
                    <a:pt x="327755" y="449580"/>
                  </a:lnTo>
                  <a:lnTo>
                    <a:pt x="326898" y="448723"/>
                  </a:lnTo>
                  <a:lnTo>
                    <a:pt x="326136" y="447008"/>
                  </a:lnTo>
                  <a:lnTo>
                    <a:pt x="326041" y="446818"/>
                  </a:lnTo>
                  <a:lnTo>
                    <a:pt x="325850" y="446151"/>
                  </a:lnTo>
                  <a:lnTo>
                    <a:pt x="325088" y="444817"/>
                  </a:lnTo>
                  <a:lnTo>
                    <a:pt x="324898" y="444151"/>
                  </a:lnTo>
                  <a:lnTo>
                    <a:pt x="324707" y="443865"/>
                  </a:lnTo>
                  <a:lnTo>
                    <a:pt x="323469" y="442817"/>
                  </a:lnTo>
                  <a:lnTo>
                    <a:pt x="322421" y="440626"/>
                  </a:lnTo>
                  <a:lnTo>
                    <a:pt x="321564" y="439388"/>
                  </a:lnTo>
                  <a:lnTo>
                    <a:pt x="321088" y="438817"/>
                  </a:lnTo>
                  <a:lnTo>
                    <a:pt x="320516" y="438341"/>
                  </a:lnTo>
                  <a:lnTo>
                    <a:pt x="319278" y="437483"/>
                  </a:lnTo>
                  <a:lnTo>
                    <a:pt x="318611" y="437102"/>
                  </a:lnTo>
                  <a:lnTo>
                    <a:pt x="317944" y="436912"/>
                  </a:lnTo>
                  <a:lnTo>
                    <a:pt x="317754" y="438245"/>
                  </a:lnTo>
                  <a:lnTo>
                    <a:pt x="316992" y="438626"/>
                  </a:lnTo>
                  <a:lnTo>
                    <a:pt x="316135" y="438722"/>
                  </a:lnTo>
                  <a:lnTo>
                    <a:pt x="315373" y="439198"/>
                  </a:lnTo>
                  <a:lnTo>
                    <a:pt x="315373" y="439865"/>
                  </a:lnTo>
                  <a:lnTo>
                    <a:pt x="315754" y="442912"/>
                  </a:lnTo>
                  <a:lnTo>
                    <a:pt x="316992" y="444246"/>
                  </a:lnTo>
                  <a:lnTo>
                    <a:pt x="320230" y="445008"/>
                  </a:lnTo>
                  <a:lnTo>
                    <a:pt x="321564" y="445865"/>
                  </a:lnTo>
                  <a:lnTo>
                    <a:pt x="321755" y="446246"/>
                  </a:lnTo>
                  <a:lnTo>
                    <a:pt x="321850" y="446723"/>
                  </a:lnTo>
                  <a:lnTo>
                    <a:pt x="322040" y="447103"/>
                  </a:lnTo>
                  <a:lnTo>
                    <a:pt x="322516" y="447294"/>
                  </a:lnTo>
                  <a:lnTo>
                    <a:pt x="322612" y="447580"/>
                  </a:lnTo>
                  <a:lnTo>
                    <a:pt x="323564" y="448532"/>
                  </a:lnTo>
                  <a:lnTo>
                    <a:pt x="323755" y="448627"/>
                  </a:lnTo>
                  <a:lnTo>
                    <a:pt x="324136" y="449390"/>
                  </a:lnTo>
                  <a:lnTo>
                    <a:pt x="328136" y="452914"/>
                  </a:lnTo>
                  <a:lnTo>
                    <a:pt x="328993" y="453390"/>
                  </a:lnTo>
                  <a:lnTo>
                    <a:pt x="330994" y="453771"/>
                  </a:lnTo>
                  <a:lnTo>
                    <a:pt x="331756" y="454247"/>
                  </a:lnTo>
                  <a:lnTo>
                    <a:pt x="332899" y="455390"/>
                  </a:lnTo>
                  <a:lnTo>
                    <a:pt x="336423" y="460343"/>
                  </a:lnTo>
                  <a:lnTo>
                    <a:pt x="338233" y="461677"/>
                  </a:lnTo>
                  <a:lnTo>
                    <a:pt x="337471" y="459391"/>
                  </a:lnTo>
                  <a:lnTo>
                    <a:pt x="333565" y="455295"/>
                  </a:lnTo>
                  <a:close/>
                  <a:moveTo>
                    <a:pt x="299180" y="581977"/>
                  </a:moveTo>
                  <a:lnTo>
                    <a:pt x="300799" y="580549"/>
                  </a:lnTo>
                  <a:lnTo>
                    <a:pt x="302038" y="578644"/>
                  </a:lnTo>
                  <a:lnTo>
                    <a:pt x="303847" y="574453"/>
                  </a:lnTo>
                  <a:lnTo>
                    <a:pt x="304705" y="571500"/>
                  </a:lnTo>
                  <a:lnTo>
                    <a:pt x="304705" y="568643"/>
                  </a:lnTo>
                  <a:lnTo>
                    <a:pt x="303276" y="566452"/>
                  </a:lnTo>
                  <a:lnTo>
                    <a:pt x="302705" y="566166"/>
                  </a:lnTo>
                  <a:lnTo>
                    <a:pt x="301180" y="565023"/>
                  </a:lnTo>
                  <a:lnTo>
                    <a:pt x="300609" y="565785"/>
                  </a:lnTo>
                  <a:lnTo>
                    <a:pt x="299847" y="566452"/>
                  </a:lnTo>
                  <a:lnTo>
                    <a:pt x="299275" y="567214"/>
                  </a:lnTo>
                  <a:lnTo>
                    <a:pt x="298704" y="569214"/>
                  </a:lnTo>
                  <a:lnTo>
                    <a:pt x="297942" y="569595"/>
                  </a:lnTo>
                  <a:lnTo>
                    <a:pt x="296989" y="569785"/>
                  </a:lnTo>
                  <a:lnTo>
                    <a:pt x="296132" y="570167"/>
                  </a:lnTo>
                  <a:lnTo>
                    <a:pt x="295561" y="570833"/>
                  </a:lnTo>
                  <a:lnTo>
                    <a:pt x="294704" y="572452"/>
                  </a:lnTo>
                  <a:lnTo>
                    <a:pt x="294132" y="573215"/>
                  </a:lnTo>
                  <a:lnTo>
                    <a:pt x="293751" y="574072"/>
                  </a:lnTo>
                  <a:lnTo>
                    <a:pt x="293656" y="575215"/>
                  </a:lnTo>
                  <a:lnTo>
                    <a:pt x="294037" y="576072"/>
                  </a:lnTo>
                  <a:lnTo>
                    <a:pt x="294989" y="576262"/>
                  </a:lnTo>
                  <a:lnTo>
                    <a:pt x="294608" y="576739"/>
                  </a:lnTo>
                  <a:lnTo>
                    <a:pt x="293751" y="577120"/>
                  </a:lnTo>
                  <a:lnTo>
                    <a:pt x="293560" y="577501"/>
                  </a:lnTo>
                  <a:lnTo>
                    <a:pt x="293465" y="578072"/>
                  </a:lnTo>
                  <a:lnTo>
                    <a:pt x="293084" y="578358"/>
                  </a:lnTo>
                  <a:lnTo>
                    <a:pt x="292608" y="578453"/>
                  </a:lnTo>
                  <a:lnTo>
                    <a:pt x="291941" y="578453"/>
                  </a:lnTo>
                  <a:lnTo>
                    <a:pt x="291274" y="578739"/>
                  </a:lnTo>
                  <a:lnTo>
                    <a:pt x="291465" y="579310"/>
                  </a:lnTo>
                  <a:lnTo>
                    <a:pt x="291941" y="579787"/>
                  </a:lnTo>
                  <a:lnTo>
                    <a:pt x="292132" y="579882"/>
                  </a:lnTo>
                  <a:lnTo>
                    <a:pt x="292322" y="579977"/>
                  </a:lnTo>
                  <a:lnTo>
                    <a:pt x="292989" y="580073"/>
                  </a:lnTo>
                  <a:lnTo>
                    <a:pt x="293275" y="580263"/>
                  </a:lnTo>
                  <a:lnTo>
                    <a:pt x="293275" y="580453"/>
                  </a:lnTo>
                  <a:lnTo>
                    <a:pt x="293180" y="581120"/>
                  </a:lnTo>
                  <a:lnTo>
                    <a:pt x="293180" y="581406"/>
                  </a:lnTo>
                  <a:lnTo>
                    <a:pt x="293560" y="582549"/>
                  </a:lnTo>
                  <a:lnTo>
                    <a:pt x="293751" y="583025"/>
                  </a:lnTo>
                  <a:lnTo>
                    <a:pt x="294037" y="583216"/>
                  </a:lnTo>
                  <a:lnTo>
                    <a:pt x="294608" y="583025"/>
                  </a:lnTo>
                  <a:lnTo>
                    <a:pt x="295561" y="582263"/>
                  </a:lnTo>
                  <a:lnTo>
                    <a:pt x="295846" y="582073"/>
                  </a:lnTo>
                  <a:lnTo>
                    <a:pt x="296227" y="581692"/>
                  </a:lnTo>
                  <a:lnTo>
                    <a:pt x="297085" y="581025"/>
                  </a:lnTo>
                  <a:lnTo>
                    <a:pt x="297656" y="581025"/>
                  </a:lnTo>
                  <a:lnTo>
                    <a:pt x="297085" y="582454"/>
                  </a:lnTo>
                  <a:lnTo>
                    <a:pt x="299180" y="581977"/>
                  </a:lnTo>
                  <a:close/>
                  <a:moveTo>
                    <a:pt x="357949" y="629317"/>
                  </a:moveTo>
                  <a:lnTo>
                    <a:pt x="358711" y="629507"/>
                  </a:lnTo>
                  <a:lnTo>
                    <a:pt x="359759" y="629412"/>
                  </a:lnTo>
                  <a:lnTo>
                    <a:pt x="360807" y="629031"/>
                  </a:lnTo>
                  <a:lnTo>
                    <a:pt x="362902" y="627507"/>
                  </a:lnTo>
                  <a:lnTo>
                    <a:pt x="363855" y="626459"/>
                  </a:lnTo>
                  <a:lnTo>
                    <a:pt x="364141" y="625793"/>
                  </a:lnTo>
                  <a:lnTo>
                    <a:pt x="363760" y="625316"/>
                  </a:lnTo>
                  <a:lnTo>
                    <a:pt x="362712" y="624650"/>
                  </a:lnTo>
                  <a:lnTo>
                    <a:pt x="361664" y="624840"/>
                  </a:lnTo>
                  <a:lnTo>
                    <a:pt x="359664" y="625697"/>
                  </a:lnTo>
                  <a:lnTo>
                    <a:pt x="358807" y="626174"/>
                  </a:lnTo>
                  <a:lnTo>
                    <a:pt x="358235" y="626650"/>
                  </a:lnTo>
                  <a:lnTo>
                    <a:pt x="357854" y="627031"/>
                  </a:lnTo>
                  <a:lnTo>
                    <a:pt x="357378" y="627317"/>
                  </a:lnTo>
                  <a:lnTo>
                    <a:pt x="356711" y="627507"/>
                  </a:lnTo>
                  <a:lnTo>
                    <a:pt x="356711" y="627698"/>
                  </a:lnTo>
                  <a:lnTo>
                    <a:pt x="357283" y="628078"/>
                  </a:lnTo>
                  <a:lnTo>
                    <a:pt x="357949" y="629317"/>
                  </a:lnTo>
                  <a:close/>
                  <a:moveTo>
                    <a:pt x="379857" y="494919"/>
                  </a:moveTo>
                  <a:lnTo>
                    <a:pt x="379190" y="495491"/>
                  </a:lnTo>
                  <a:lnTo>
                    <a:pt x="378809" y="496157"/>
                  </a:lnTo>
                  <a:lnTo>
                    <a:pt x="379000" y="496634"/>
                  </a:lnTo>
                  <a:lnTo>
                    <a:pt x="379762" y="496919"/>
                  </a:lnTo>
                  <a:lnTo>
                    <a:pt x="380524" y="496824"/>
                  </a:lnTo>
                  <a:lnTo>
                    <a:pt x="381571" y="496157"/>
                  </a:lnTo>
                  <a:lnTo>
                    <a:pt x="382143" y="495681"/>
                  </a:lnTo>
                  <a:lnTo>
                    <a:pt x="383191" y="495586"/>
                  </a:lnTo>
                  <a:lnTo>
                    <a:pt x="383096" y="495014"/>
                  </a:lnTo>
                  <a:lnTo>
                    <a:pt x="381952" y="494633"/>
                  </a:lnTo>
                  <a:lnTo>
                    <a:pt x="380714" y="494728"/>
                  </a:lnTo>
                  <a:lnTo>
                    <a:pt x="379857" y="494919"/>
                  </a:lnTo>
                  <a:close/>
                  <a:moveTo>
                    <a:pt x="280035" y="466058"/>
                  </a:moveTo>
                  <a:lnTo>
                    <a:pt x="279749" y="466534"/>
                  </a:lnTo>
                  <a:lnTo>
                    <a:pt x="279368" y="467677"/>
                  </a:lnTo>
                  <a:lnTo>
                    <a:pt x="279178" y="467963"/>
                  </a:lnTo>
                  <a:lnTo>
                    <a:pt x="278797" y="468154"/>
                  </a:lnTo>
                  <a:lnTo>
                    <a:pt x="278701" y="468440"/>
                  </a:lnTo>
                  <a:lnTo>
                    <a:pt x="278701" y="468820"/>
                  </a:lnTo>
                  <a:lnTo>
                    <a:pt x="278797" y="469106"/>
                  </a:lnTo>
                  <a:lnTo>
                    <a:pt x="278892" y="469392"/>
                  </a:lnTo>
                  <a:lnTo>
                    <a:pt x="278892" y="469583"/>
                  </a:lnTo>
                  <a:lnTo>
                    <a:pt x="278892" y="470725"/>
                  </a:lnTo>
                  <a:lnTo>
                    <a:pt x="279082" y="471678"/>
                  </a:lnTo>
                  <a:lnTo>
                    <a:pt x="279559" y="472631"/>
                  </a:lnTo>
                  <a:lnTo>
                    <a:pt x="280416" y="473678"/>
                  </a:lnTo>
                  <a:lnTo>
                    <a:pt x="282035" y="472250"/>
                  </a:lnTo>
                  <a:lnTo>
                    <a:pt x="282130" y="470344"/>
                  </a:lnTo>
                  <a:lnTo>
                    <a:pt x="281368" y="468344"/>
                  </a:lnTo>
                  <a:lnTo>
                    <a:pt x="280416" y="466630"/>
                  </a:lnTo>
                  <a:lnTo>
                    <a:pt x="280416" y="465868"/>
                  </a:lnTo>
                  <a:lnTo>
                    <a:pt x="280035" y="466058"/>
                  </a:lnTo>
                  <a:close/>
                  <a:moveTo>
                    <a:pt x="348234" y="475393"/>
                  </a:moveTo>
                  <a:lnTo>
                    <a:pt x="347567" y="474535"/>
                  </a:lnTo>
                  <a:lnTo>
                    <a:pt x="347281" y="474345"/>
                  </a:lnTo>
                  <a:lnTo>
                    <a:pt x="345472" y="474345"/>
                  </a:lnTo>
                  <a:lnTo>
                    <a:pt x="344519" y="473964"/>
                  </a:lnTo>
                  <a:lnTo>
                    <a:pt x="343662" y="473297"/>
                  </a:lnTo>
                  <a:lnTo>
                    <a:pt x="341947" y="471583"/>
                  </a:lnTo>
                  <a:lnTo>
                    <a:pt x="341185" y="471202"/>
                  </a:lnTo>
                  <a:lnTo>
                    <a:pt x="340138" y="471107"/>
                  </a:lnTo>
                  <a:lnTo>
                    <a:pt x="339280" y="471202"/>
                  </a:lnTo>
                  <a:lnTo>
                    <a:pt x="338899" y="471583"/>
                  </a:lnTo>
                  <a:lnTo>
                    <a:pt x="338709" y="471583"/>
                  </a:lnTo>
                  <a:lnTo>
                    <a:pt x="338328" y="472154"/>
                  </a:lnTo>
                  <a:lnTo>
                    <a:pt x="338042" y="472821"/>
                  </a:lnTo>
                  <a:lnTo>
                    <a:pt x="338138" y="472821"/>
                  </a:lnTo>
                  <a:lnTo>
                    <a:pt x="338042" y="473011"/>
                  </a:lnTo>
                  <a:lnTo>
                    <a:pt x="338042" y="473488"/>
                  </a:lnTo>
                  <a:lnTo>
                    <a:pt x="337947" y="473678"/>
                  </a:lnTo>
                  <a:lnTo>
                    <a:pt x="337756" y="473774"/>
                  </a:lnTo>
                  <a:lnTo>
                    <a:pt x="337185" y="473774"/>
                  </a:lnTo>
                  <a:lnTo>
                    <a:pt x="337090" y="473774"/>
                  </a:lnTo>
                  <a:lnTo>
                    <a:pt x="336137" y="475012"/>
                  </a:lnTo>
                  <a:lnTo>
                    <a:pt x="335471" y="475393"/>
                  </a:lnTo>
                  <a:lnTo>
                    <a:pt x="335185" y="474726"/>
                  </a:lnTo>
                  <a:lnTo>
                    <a:pt x="335471" y="473774"/>
                  </a:lnTo>
                  <a:lnTo>
                    <a:pt x="336137" y="473202"/>
                  </a:lnTo>
                  <a:lnTo>
                    <a:pt x="336804" y="472726"/>
                  </a:lnTo>
                  <a:lnTo>
                    <a:pt x="337090" y="472345"/>
                  </a:lnTo>
                  <a:lnTo>
                    <a:pt x="336232" y="470440"/>
                  </a:lnTo>
                  <a:lnTo>
                    <a:pt x="336137" y="469583"/>
                  </a:lnTo>
                  <a:lnTo>
                    <a:pt x="337090" y="469773"/>
                  </a:lnTo>
                  <a:lnTo>
                    <a:pt x="337090" y="469583"/>
                  </a:lnTo>
                  <a:lnTo>
                    <a:pt x="337185" y="469487"/>
                  </a:lnTo>
                  <a:lnTo>
                    <a:pt x="336709" y="469392"/>
                  </a:lnTo>
                  <a:lnTo>
                    <a:pt x="336232" y="469106"/>
                  </a:lnTo>
                  <a:lnTo>
                    <a:pt x="335851" y="468725"/>
                  </a:lnTo>
                  <a:lnTo>
                    <a:pt x="335375" y="468344"/>
                  </a:lnTo>
                  <a:lnTo>
                    <a:pt x="334613" y="468154"/>
                  </a:lnTo>
                  <a:lnTo>
                    <a:pt x="333089" y="467868"/>
                  </a:lnTo>
                  <a:lnTo>
                    <a:pt x="332327" y="467487"/>
                  </a:lnTo>
                  <a:lnTo>
                    <a:pt x="331756" y="467201"/>
                  </a:lnTo>
                  <a:lnTo>
                    <a:pt x="331184" y="467011"/>
                  </a:lnTo>
                  <a:lnTo>
                    <a:pt x="330803" y="467106"/>
                  </a:lnTo>
                  <a:lnTo>
                    <a:pt x="330613" y="467773"/>
                  </a:lnTo>
                  <a:lnTo>
                    <a:pt x="331184" y="473964"/>
                  </a:lnTo>
                  <a:lnTo>
                    <a:pt x="331851" y="474535"/>
                  </a:lnTo>
                  <a:lnTo>
                    <a:pt x="332327" y="474917"/>
                  </a:lnTo>
                  <a:lnTo>
                    <a:pt x="332613" y="475298"/>
                  </a:lnTo>
                  <a:lnTo>
                    <a:pt x="332708" y="476155"/>
                  </a:lnTo>
                  <a:lnTo>
                    <a:pt x="332518" y="477393"/>
                  </a:lnTo>
                  <a:lnTo>
                    <a:pt x="331756" y="480060"/>
                  </a:lnTo>
                  <a:lnTo>
                    <a:pt x="331565" y="481679"/>
                  </a:lnTo>
                  <a:lnTo>
                    <a:pt x="331375" y="482441"/>
                  </a:lnTo>
                  <a:lnTo>
                    <a:pt x="329946" y="484442"/>
                  </a:lnTo>
                  <a:lnTo>
                    <a:pt x="329851" y="484537"/>
                  </a:lnTo>
                  <a:lnTo>
                    <a:pt x="329755" y="484632"/>
                  </a:lnTo>
                  <a:lnTo>
                    <a:pt x="329851" y="486251"/>
                  </a:lnTo>
                  <a:lnTo>
                    <a:pt x="329851" y="486632"/>
                  </a:lnTo>
                  <a:lnTo>
                    <a:pt x="330803" y="486251"/>
                  </a:lnTo>
                  <a:lnTo>
                    <a:pt x="331946" y="486156"/>
                  </a:lnTo>
                  <a:lnTo>
                    <a:pt x="333756" y="486251"/>
                  </a:lnTo>
                  <a:lnTo>
                    <a:pt x="333756" y="487204"/>
                  </a:lnTo>
                  <a:lnTo>
                    <a:pt x="333375" y="487680"/>
                  </a:lnTo>
                  <a:lnTo>
                    <a:pt x="332708" y="487966"/>
                  </a:lnTo>
                  <a:lnTo>
                    <a:pt x="331946" y="488442"/>
                  </a:lnTo>
                  <a:lnTo>
                    <a:pt x="332708" y="489394"/>
                  </a:lnTo>
                  <a:lnTo>
                    <a:pt x="332899" y="490061"/>
                  </a:lnTo>
                  <a:lnTo>
                    <a:pt x="332518" y="490347"/>
                  </a:lnTo>
                  <a:lnTo>
                    <a:pt x="331756" y="490442"/>
                  </a:lnTo>
                  <a:lnTo>
                    <a:pt x="331184" y="490823"/>
                  </a:lnTo>
                  <a:lnTo>
                    <a:pt x="330803" y="491395"/>
                  </a:lnTo>
                  <a:lnTo>
                    <a:pt x="330517" y="492157"/>
                  </a:lnTo>
                  <a:lnTo>
                    <a:pt x="329660" y="491776"/>
                  </a:lnTo>
                  <a:lnTo>
                    <a:pt x="329374" y="492728"/>
                  </a:lnTo>
                  <a:lnTo>
                    <a:pt x="329470" y="494728"/>
                  </a:lnTo>
                  <a:lnTo>
                    <a:pt x="329184" y="495300"/>
                  </a:lnTo>
                  <a:lnTo>
                    <a:pt x="328803" y="495776"/>
                  </a:lnTo>
                  <a:lnTo>
                    <a:pt x="328517" y="496348"/>
                  </a:lnTo>
                  <a:lnTo>
                    <a:pt x="328422" y="497110"/>
                  </a:lnTo>
                  <a:lnTo>
                    <a:pt x="328422" y="497776"/>
                  </a:lnTo>
                  <a:lnTo>
                    <a:pt x="328327" y="498253"/>
                  </a:lnTo>
                  <a:lnTo>
                    <a:pt x="328041" y="498634"/>
                  </a:lnTo>
                  <a:lnTo>
                    <a:pt x="327469" y="498729"/>
                  </a:lnTo>
                  <a:lnTo>
                    <a:pt x="326993" y="499205"/>
                  </a:lnTo>
                  <a:lnTo>
                    <a:pt x="326612" y="500253"/>
                  </a:lnTo>
                  <a:lnTo>
                    <a:pt x="326326" y="501491"/>
                  </a:lnTo>
                  <a:lnTo>
                    <a:pt x="326231" y="502539"/>
                  </a:lnTo>
                  <a:lnTo>
                    <a:pt x="326707" y="503206"/>
                  </a:lnTo>
                  <a:lnTo>
                    <a:pt x="327850" y="502539"/>
                  </a:lnTo>
                  <a:lnTo>
                    <a:pt x="332327" y="498443"/>
                  </a:lnTo>
                  <a:lnTo>
                    <a:pt x="335185" y="495014"/>
                  </a:lnTo>
                  <a:lnTo>
                    <a:pt x="335566" y="494252"/>
                  </a:lnTo>
                  <a:lnTo>
                    <a:pt x="335851" y="494062"/>
                  </a:lnTo>
                  <a:lnTo>
                    <a:pt x="336423" y="493967"/>
                  </a:lnTo>
                  <a:lnTo>
                    <a:pt x="336899" y="493776"/>
                  </a:lnTo>
                  <a:lnTo>
                    <a:pt x="337375" y="493204"/>
                  </a:lnTo>
                  <a:lnTo>
                    <a:pt x="337756" y="492538"/>
                  </a:lnTo>
                  <a:lnTo>
                    <a:pt x="338233" y="491109"/>
                  </a:lnTo>
                  <a:lnTo>
                    <a:pt x="339852" y="488823"/>
                  </a:lnTo>
                  <a:lnTo>
                    <a:pt x="340519" y="488156"/>
                  </a:lnTo>
                  <a:lnTo>
                    <a:pt x="341281" y="487775"/>
                  </a:lnTo>
                  <a:lnTo>
                    <a:pt x="342519" y="487394"/>
                  </a:lnTo>
                  <a:lnTo>
                    <a:pt x="343757" y="487299"/>
                  </a:lnTo>
                  <a:lnTo>
                    <a:pt x="344710" y="487680"/>
                  </a:lnTo>
                  <a:lnTo>
                    <a:pt x="345091" y="487966"/>
                  </a:lnTo>
                  <a:lnTo>
                    <a:pt x="346615" y="488633"/>
                  </a:lnTo>
                  <a:lnTo>
                    <a:pt x="346996" y="488918"/>
                  </a:lnTo>
                  <a:lnTo>
                    <a:pt x="347758" y="490061"/>
                  </a:lnTo>
                  <a:lnTo>
                    <a:pt x="349377" y="491681"/>
                  </a:lnTo>
                  <a:lnTo>
                    <a:pt x="350044" y="492538"/>
                  </a:lnTo>
                  <a:lnTo>
                    <a:pt x="350615" y="494633"/>
                  </a:lnTo>
                  <a:lnTo>
                    <a:pt x="351377" y="494824"/>
                  </a:lnTo>
                  <a:lnTo>
                    <a:pt x="352425" y="494728"/>
                  </a:lnTo>
                  <a:lnTo>
                    <a:pt x="353568" y="495109"/>
                  </a:lnTo>
                  <a:lnTo>
                    <a:pt x="352615" y="495205"/>
                  </a:lnTo>
                  <a:lnTo>
                    <a:pt x="352520" y="495872"/>
                  </a:lnTo>
                  <a:lnTo>
                    <a:pt x="352996" y="496634"/>
                  </a:lnTo>
                  <a:lnTo>
                    <a:pt x="354330" y="497205"/>
                  </a:lnTo>
                  <a:lnTo>
                    <a:pt x="354997" y="497776"/>
                  </a:lnTo>
                  <a:lnTo>
                    <a:pt x="355663" y="498539"/>
                  </a:lnTo>
                  <a:lnTo>
                    <a:pt x="356140" y="499205"/>
                  </a:lnTo>
                  <a:lnTo>
                    <a:pt x="356521" y="499205"/>
                  </a:lnTo>
                  <a:lnTo>
                    <a:pt x="356616" y="499015"/>
                  </a:lnTo>
                  <a:lnTo>
                    <a:pt x="356902" y="498539"/>
                  </a:lnTo>
                  <a:lnTo>
                    <a:pt x="357568" y="499967"/>
                  </a:lnTo>
                  <a:lnTo>
                    <a:pt x="356806" y="499967"/>
                  </a:lnTo>
                  <a:lnTo>
                    <a:pt x="356330" y="500253"/>
                  </a:lnTo>
                  <a:lnTo>
                    <a:pt x="355949" y="500729"/>
                  </a:lnTo>
                  <a:lnTo>
                    <a:pt x="355759" y="501396"/>
                  </a:lnTo>
                  <a:lnTo>
                    <a:pt x="356521" y="501872"/>
                  </a:lnTo>
                  <a:lnTo>
                    <a:pt x="357473" y="502825"/>
                  </a:lnTo>
                  <a:lnTo>
                    <a:pt x="358616" y="503396"/>
                  </a:lnTo>
                  <a:lnTo>
                    <a:pt x="359855" y="502825"/>
                  </a:lnTo>
                  <a:lnTo>
                    <a:pt x="361855" y="503682"/>
                  </a:lnTo>
                  <a:lnTo>
                    <a:pt x="362807" y="503873"/>
                  </a:lnTo>
                  <a:lnTo>
                    <a:pt x="363474" y="503492"/>
                  </a:lnTo>
                  <a:lnTo>
                    <a:pt x="364522" y="505016"/>
                  </a:lnTo>
                  <a:lnTo>
                    <a:pt x="365284" y="505777"/>
                  </a:lnTo>
                  <a:lnTo>
                    <a:pt x="367093" y="506349"/>
                  </a:lnTo>
                  <a:lnTo>
                    <a:pt x="368236" y="507587"/>
                  </a:lnTo>
                  <a:lnTo>
                    <a:pt x="369760" y="508159"/>
                  </a:lnTo>
                  <a:lnTo>
                    <a:pt x="371570" y="509683"/>
                  </a:lnTo>
                  <a:lnTo>
                    <a:pt x="372237" y="510445"/>
                  </a:lnTo>
                  <a:lnTo>
                    <a:pt x="373380" y="512635"/>
                  </a:lnTo>
                  <a:lnTo>
                    <a:pt x="374047" y="513588"/>
                  </a:lnTo>
                  <a:lnTo>
                    <a:pt x="374809" y="513493"/>
                  </a:lnTo>
                  <a:lnTo>
                    <a:pt x="374999" y="512635"/>
                  </a:lnTo>
                  <a:lnTo>
                    <a:pt x="374713" y="511588"/>
                  </a:lnTo>
                  <a:lnTo>
                    <a:pt x="374332" y="510540"/>
                  </a:lnTo>
                  <a:lnTo>
                    <a:pt x="374142" y="509683"/>
                  </a:lnTo>
                  <a:lnTo>
                    <a:pt x="374142" y="509111"/>
                  </a:lnTo>
                  <a:lnTo>
                    <a:pt x="374428" y="507683"/>
                  </a:lnTo>
                  <a:lnTo>
                    <a:pt x="374428" y="506444"/>
                  </a:lnTo>
                  <a:lnTo>
                    <a:pt x="374237" y="505682"/>
                  </a:lnTo>
                  <a:lnTo>
                    <a:pt x="372904" y="502920"/>
                  </a:lnTo>
                  <a:lnTo>
                    <a:pt x="371761" y="501396"/>
                  </a:lnTo>
                  <a:lnTo>
                    <a:pt x="371570" y="500825"/>
                  </a:lnTo>
                  <a:lnTo>
                    <a:pt x="372142" y="500348"/>
                  </a:lnTo>
                  <a:lnTo>
                    <a:pt x="371380" y="499491"/>
                  </a:lnTo>
                  <a:lnTo>
                    <a:pt x="371189" y="499110"/>
                  </a:lnTo>
                  <a:lnTo>
                    <a:pt x="370999" y="498539"/>
                  </a:lnTo>
                  <a:lnTo>
                    <a:pt x="371951" y="499205"/>
                  </a:lnTo>
                  <a:lnTo>
                    <a:pt x="372999" y="500825"/>
                  </a:lnTo>
                  <a:lnTo>
                    <a:pt x="373856" y="501396"/>
                  </a:lnTo>
                  <a:lnTo>
                    <a:pt x="373571" y="500539"/>
                  </a:lnTo>
                  <a:lnTo>
                    <a:pt x="373094" y="499586"/>
                  </a:lnTo>
                  <a:lnTo>
                    <a:pt x="370904" y="496824"/>
                  </a:lnTo>
                  <a:lnTo>
                    <a:pt x="370618" y="496348"/>
                  </a:lnTo>
                  <a:lnTo>
                    <a:pt x="370141" y="494538"/>
                  </a:lnTo>
                  <a:lnTo>
                    <a:pt x="369951" y="494062"/>
                  </a:lnTo>
                  <a:lnTo>
                    <a:pt x="369665" y="493776"/>
                  </a:lnTo>
                  <a:lnTo>
                    <a:pt x="368903" y="493490"/>
                  </a:lnTo>
                  <a:lnTo>
                    <a:pt x="368522" y="493300"/>
                  </a:lnTo>
                  <a:lnTo>
                    <a:pt x="365760" y="488823"/>
                  </a:lnTo>
                  <a:lnTo>
                    <a:pt x="365284" y="487775"/>
                  </a:lnTo>
                  <a:lnTo>
                    <a:pt x="365284" y="488156"/>
                  </a:lnTo>
                  <a:lnTo>
                    <a:pt x="364903" y="487490"/>
                  </a:lnTo>
                  <a:lnTo>
                    <a:pt x="364426" y="487585"/>
                  </a:lnTo>
                  <a:lnTo>
                    <a:pt x="363855" y="487966"/>
                  </a:lnTo>
                  <a:lnTo>
                    <a:pt x="363093" y="488061"/>
                  </a:lnTo>
                  <a:lnTo>
                    <a:pt x="361474" y="486442"/>
                  </a:lnTo>
                  <a:lnTo>
                    <a:pt x="360235" y="485680"/>
                  </a:lnTo>
                  <a:lnTo>
                    <a:pt x="359855" y="486537"/>
                  </a:lnTo>
                  <a:lnTo>
                    <a:pt x="360140" y="488918"/>
                  </a:lnTo>
                  <a:lnTo>
                    <a:pt x="358711" y="487490"/>
                  </a:lnTo>
                  <a:lnTo>
                    <a:pt x="355378" y="481775"/>
                  </a:lnTo>
                  <a:lnTo>
                    <a:pt x="354997" y="481298"/>
                  </a:lnTo>
                  <a:lnTo>
                    <a:pt x="354521" y="480917"/>
                  </a:lnTo>
                  <a:lnTo>
                    <a:pt x="353949" y="480536"/>
                  </a:lnTo>
                  <a:lnTo>
                    <a:pt x="353473" y="480441"/>
                  </a:lnTo>
                  <a:lnTo>
                    <a:pt x="352901" y="480441"/>
                  </a:lnTo>
                  <a:lnTo>
                    <a:pt x="352425" y="480346"/>
                  </a:lnTo>
                  <a:lnTo>
                    <a:pt x="352234" y="479965"/>
                  </a:lnTo>
                  <a:lnTo>
                    <a:pt x="351854" y="479108"/>
                  </a:lnTo>
                  <a:lnTo>
                    <a:pt x="351091" y="479203"/>
                  </a:lnTo>
                  <a:lnTo>
                    <a:pt x="349282" y="480155"/>
                  </a:lnTo>
                  <a:lnTo>
                    <a:pt x="349186" y="479489"/>
                  </a:lnTo>
                  <a:lnTo>
                    <a:pt x="349377" y="479012"/>
                  </a:lnTo>
                  <a:lnTo>
                    <a:pt x="349758" y="478726"/>
                  </a:lnTo>
                  <a:lnTo>
                    <a:pt x="350330" y="478631"/>
                  </a:lnTo>
                  <a:lnTo>
                    <a:pt x="350330" y="478250"/>
                  </a:lnTo>
                  <a:lnTo>
                    <a:pt x="349472" y="477774"/>
                  </a:lnTo>
                  <a:lnTo>
                    <a:pt x="348805" y="476726"/>
                  </a:lnTo>
                  <a:lnTo>
                    <a:pt x="348329" y="475678"/>
                  </a:lnTo>
                  <a:lnTo>
                    <a:pt x="348234" y="475393"/>
                  </a:lnTo>
                  <a:close/>
                  <a:moveTo>
                    <a:pt x="382238" y="434816"/>
                  </a:moveTo>
                  <a:lnTo>
                    <a:pt x="381667" y="433864"/>
                  </a:lnTo>
                  <a:lnTo>
                    <a:pt x="380619" y="433292"/>
                  </a:lnTo>
                  <a:lnTo>
                    <a:pt x="378523" y="432721"/>
                  </a:lnTo>
                  <a:lnTo>
                    <a:pt x="377761" y="432816"/>
                  </a:lnTo>
                  <a:lnTo>
                    <a:pt x="377285" y="433102"/>
                  </a:lnTo>
                  <a:lnTo>
                    <a:pt x="375761" y="433673"/>
                  </a:lnTo>
                  <a:lnTo>
                    <a:pt x="374713" y="434054"/>
                  </a:lnTo>
                  <a:lnTo>
                    <a:pt x="374904" y="434435"/>
                  </a:lnTo>
                  <a:lnTo>
                    <a:pt x="376428" y="435007"/>
                  </a:lnTo>
                  <a:lnTo>
                    <a:pt x="377285" y="435197"/>
                  </a:lnTo>
                  <a:lnTo>
                    <a:pt x="378428" y="435197"/>
                  </a:lnTo>
                  <a:lnTo>
                    <a:pt x="379095" y="435388"/>
                  </a:lnTo>
                  <a:lnTo>
                    <a:pt x="379857" y="435674"/>
                  </a:lnTo>
                  <a:lnTo>
                    <a:pt x="381667" y="436054"/>
                  </a:lnTo>
                  <a:lnTo>
                    <a:pt x="382333" y="435769"/>
                  </a:lnTo>
                  <a:lnTo>
                    <a:pt x="382238" y="434816"/>
                  </a:lnTo>
                  <a:close/>
                  <a:moveTo>
                    <a:pt x="272986" y="465201"/>
                  </a:moveTo>
                  <a:lnTo>
                    <a:pt x="273844" y="465296"/>
                  </a:lnTo>
                  <a:lnTo>
                    <a:pt x="274130" y="465106"/>
                  </a:lnTo>
                  <a:lnTo>
                    <a:pt x="274130" y="464249"/>
                  </a:lnTo>
                  <a:lnTo>
                    <a:pt x="273558" y="463772"/>
                  </a:lnTo>
                  <a:lnTo>
                    <a:pt x="271939" y="463296"/>
                  </a:lnTo>
                  <a:lnTo>
                    <a:pt x="271367" y="464629"/>
                  </a:lnTo>
                  <a:lnTo>
                    <a:pt x="269843" y="465392"/>
                  </a:lnTo>
                  <a:lnTo>
                    <a:pt x="266795" y="466249"/>
                  </a:lnTo>
                  <a:lnTo>
                    <a:pt x="265557" y="467297"/>
                  </a:lnTo>
                  <a:lnTo>
                    <a:pt x="265271" y="468440"/>
                  </a:lnTo>
                  <a:lnTo>
                    <a:pt x="265652" y="471583"/>
                  </a:lnTo>
                  <a:lnTo>
                    <a:pt x="265652" y="473392"/>
                  </a:lnTo>
                  <a:lnTo>
                    <a:pt x="265366" y="475393"/>
                  </a:lnTo>
                  <a:lnTo>
                    <a:pt x="264605" y="477012"/>
                  </a:lnTo>
                  <a:lnTo>
                    <a:pt x="262985" y="477679"/>
                  </a:lnTo>
                  <a:lnTo>
                    <a:pt x="262318" y="478726"/>
                  </a:lnTo>
                  <a:lnTo>
                    <a:pt x="261747" y="480917"/>
                  </a:lnTo>
                  <a:lnTo>
                    <a:pt x="261556" y="482917"/>
                  </a:lnTo>
                  <a:lnTo>
                    <a:pt x="262033" y="483299"/>
                  </a:lnTo>
                  <a:lnTo>
                    <a:pt x="264223" y="485489"/>
                  </a:lnTo>
                  <a:lnTo>
                    <a:pt x="264795" y="485775"/>
                  </a:lnTo>
                  <a:lnTo>
                    <a:pt x="265366" y="485870"/>
                  </a:lnTo>
                  <a:lnTo>
                    <a:pt x="265843" y="486156"/>
                  </a:lnTo>
                  <a:lnTo>
                    <a:pt x="266033" y="486823"/>
                  </a:lnTo>
                  <a:lnTo>
                    <a:pt x="265747" y="487966"/>
                  </a:lnTo>
                  <a:lnTo>
                    <a:pt x="265081" y="488537"/>
                  </a:lnTo>
                  <a:lnTo>
                    <a:pt x="264319" y="488347"/>
                  </a:lnTo>
                  <a:lnTo>
                    <a:pt x="263842" y="487109"/>
                  </a:lnTo>
                  <a:lnTo>
                    <a:pt x="263557" y="489775"/>
                  </a:lnTo>
                  <a:lnTo>
                    <a:pt x="263842" y="490633"/>
                  </a:lnTo>
                  <a:lnTo>
                    <a:pt x="265271" y="490728"/>
                  </a:lnTo>
                  <a:lnTo>
                    <a:pt x="264985" y="491585"/>
                  </a:lnTo>
                  <a:lnTo>
                    <a:pt x="265271" y="492347"/>
                  </a:lnTo>
                  <a:lnTo>
                    <a:pt x="266414" y="493585"/>
                  </a:lnTo>
                  <a:lnTo>
                    <a:pt x="266795" y="493585"/>
                  </a:lnTo>
                  <a:lnTo>
                    <a:pt x="266795" y="490823"/>
                  </a:lnTo>
                  <a:lnTo>
                    <a:pt x="266986" y="490442"/>
                  </a:lnTo>
                  <a:lnTo>
                    <a:pt x="267938" y="489585"/>
                  </a:lnTo>
                  <a:lnTo>
                    <a:pt x="268224" y="489204"/>
                  </a:lnTo>
                  <a:lnTo>
                    <a:pt x="268891" y="489966"/>
                  </a:lnTo>
                  <a:lnTo>
                    <a:pt x="268986" y="489109"/>
                  </a:lnTo>
                  <a:lnTo>
                    <a:pt x="268319" y="488442"/>
                  </a:lnTo>
                  <a:lnTo>
                    <a:pt x="267748" y="487680"/>
                  </a:lnTo>
                  <a:lnTo>
                    <a:pt x="268129" y="486727"/>
                  </a:lnTo>
                  <a:lnTo>
                    <a:pt x="268510" y="486156"/>
                  </a:lnTo>
                  <a:lnTo>
                    <a:pt x="270034" y="482251"/>
                  </a:lnTo>
                  <a:lnTo>
                    <a:pt x="270986" y="478441"/>
                  </a:lnTo>
                  <a:lnTo>
                    <a:pt x="271367" y="474535"/>
                  </a:lnTo>
                  <a:lnTo>
                    <a:pt x="272605" y="470821"/>
                  </a:lnTo>
                  <a:lnTo>
                    <a:pt x="272891" y="469106"/>
                  </a:lnTo>
                  <a:lnTo>
                    <a:pt x="272510" y="466153"/>
                  </a:lnTo>
                  <a:lnTo>
                    <a:pt x="272510" y="465677"/>
                  </a:lnTo>
                  <a:lnTo>
                    <a:pt x="272986" y="465201"/>
                  </a:lnTo>
                  <a:close/>
                  <a:moveTo>
                    <a:pt x="355568" y="465773"/>
                  </a:moveTo>
                  <a:lnTo>
                    <a:pt x="355663" y="465392"/>
                  </a:lnTo>
                  <a:lnTo>
                    <a:pt x="355187" y="465201"/>
                  </a:lnTo>
                  <a:lnTo>
                    <a:pt x="352615" y="463677"/>
                  </a:lnTo>
                  <a:lnTo>
                    <a:pt x="351663" y="462534"/>
                  </a:lnTo>
                  <a:lnTo>
                    <a:pt x="351091" y="462058"/>
                  </a:lnTo>
                  <a:lnTo>
                    <a:pt x="350615" y="462058"/>
                  </a:lnTo>
                  <a:lnTo>
                    <a:pt x="350425" y="462820"/>
                  </a:lnTo>
                  <a:lnTo>
                    <a:pt x="350234" y="463867"/>
                  </a:lnTo>
                  <a:lnTo>
                    <a:pt x="350044" y="464534"/>
                  </a:lnTo>
                  <a:lnTo>
                    <a:pt x="349567" y="464249"/>
                  </a:lnTo>
                  <a:lnTo>
                    <a:pt x="349186" y="464249"/>
                  </a:lnTo>
                  <a:lnTo>
                    <a:pt x="349091" y="464915"/>
                  </a:lnTo>
                  <a:lnTo>
                    <a:pt x="349282" y="465392"/>
                  </a:lnTo>
                  <a:lnTo>
                    <a:pt x="357188" y="477107"/>
                  </a:lnTo>
                  <a:lnTo>
                    <a:pt x="358807" y="478631"/>
                  </a:lnTo>
                  <a:lnTo>
                    <a:pt x="358997" y="479108"/>
                  </a:lnTo>
                  <a:lnTo>
                    <a:pt x="359092" y="479584"/>
                  </a:lnTo>
                  <a:lnTo>
                    <a:pt x="359378" y="480155"/>
                  </a:lnTo>
                  <a:lnTo>
                    <a:pt x="359759" y="480536"/>
                  </a:lnTo>
                  <a:lnTo>
                    <a:pt x="360140" y="480727"/>
                  </a:lnTo>
                  <a:lnTo>
                    <a:pt x="360331" y="480441"/>
                  </a:lnTo>
                  <a:lnTo>
                    <a:pt x="360235" y="479774"/>
                  </a:lnTo>
                  <a:lnTo>
                    <a:pt x="359950" y="478726"/>
                  </a:lnTo>
                  <a:lnTo>
                    <a:pt x="360045" y="477488"/>
                  </a:lnTo>
                  <a:lnTo>
                    <a:pt x="360045" y="476917"/>
                  </a:lnTo>
                  <a:lnTo>
                    <a:pt x="359759" y="476631"/>
                  </a:lnTo>
                  <a:lnTo>
                    <a:pt x="359664" y="476345"/>
                  </a:lnTo>
                  <a:lnTo>
                    <a:pt x="359092" y="473583"/>
                  </a:lnTo>
                  <a:lnTo>
                    <a:pt x="358330" y="471868"/>
                  </a:lnTo>
                  <a:lnTo>
                    <a:pt x="358140" y="471011"/>
                  </a:lnTo>
                  <a:lnTo>
                    <a:pt x="357854" y="470154"/>
                  </a:lnTo>
                  <a:lnTo>
                    <a:pt x="357283" y="469106"/>
                  </a:lnTo>
                  <a:lnTo>
                    <a:pt x="356902" y="468059"/>
                  </a:lnTo>
                  <a:lnTo>
                    <a:pt x="357188" y="467106"/>
                  </a:lnTo>
                  <a:lnTo>
                    <a:pt x="356806" y="466534"/>
                  </a:lnTo>
                  <a:lnTo>
                    <a:pt x="356330" y="466153"/>
                  </a:lnTo>
                  <a:lnTo>
                    <a:pt x="355759" y="465963"/>
                  </a:lnTo>
                  <a:lnTo>
                    <a:pt x="354997" y="465963"/>
                  </a:lnTo>
                  <a:lnTo>
                    <a:pt x="355473" y="465773"/>
                  </a:lnTo>
                  <a:lnTo>
                    <a:pt x="355568" y="465773"/>
                  </a:lnTo>
                  <a:close/>
                  <a:moveTo>
                    <a:pt x="289274" y="477679"/>
                  </a:moveTo>
                  <a:lnTo>
                    <a:pt x="290322" y="478060"/>
                  </a:lnTo>
                  <a:lnTo>
                    <a:pt x="291560" y="478250"/>
                  </a:lnTo>
                  <a:lnTo>
                    <a:pt x="292798" y="478631"/>
                  </a:lnTo>
                  <a:lnTo>
                    <a:pt x="293656" y="479679"/>
                  </a:lnTo>
                  <a:lnTo>
                    <a:pt x="294989" y="481870"/>
                  </a:lnTo>
                  <a:lnTo>
                    <a:pt x="295465" y="482251"/>
                  </a:lnTo>
                  <a:lnTo>
                    <a:pt x="296513" y="482536"/>
                  </a:lnTo>
                  <a:lnTo>
                    <a:pt x="296989" y="482822"/>
                  </a:lnTo>
                  <a:lnTo>
                    <a:pt x="297847" y="483965"/>
                  </a:lnTo>
                  <a:lnTo>
                    <a:pt x="298132" y="484156"/>
                  </a:lnTo>
                  <a:lnTo>
                    <a:pt x="298799" y="483870"/>
                  </a:lnTo>
                  <a:lnTo>
                    <a:pt x="299752" y="483299"/>
                  </a:lnTo>
                  <a:lnTo>
                    <a:pt x="300609" y="482536"/>
                  </a:lnTo>
                  <a:lnTo>
                    <a:pt x="301180" y="481870"/>
                  </a:lnTo>
                  <a:lnTo>
                    <a:pt x="302038" y="478060"/>
                  </a:lnTo>
                  <a:lnTo>
                    <a:pt x="302038" y="477298"/>
                  </a:lnTo>
                  <a:lnTo>
                    <a:pt x="301085" y="476059"/>
                  </a:lnTo>
                  <a:lnTo>
                    <a:pt x="300704" y="475393"/>
                  </a:lnTo>
                  <a:lnTo>
                    <a:pt x="300418" y="474726"/>
                  </a:lnTo>
                  <a:lnTo>
                    <a:pt x="300038" y="473583"/>
                  </a:lnTo>
                  <a:lnTo>
                    <a:pt x="299752" y="473202"/>
                  </a:lnTo>
                  <a:lnTo>
                    <a:pt x="299180" y="472916"/>
                  </a:lnTo>
                  <a:lnTo>
                    <a:pt x="297180" y="472535"/>
                  </a:lnTo>
                  <a:lnTo>
                    <a:pt x="291179" y="472535"/>
                  </a:lnTo>
                  <a:lnTo>
                    <a:pt x="289274" y="473011"/>
                  </a:lnTo>
                  <a:lnTo>
                    <a:pt x="288131" y="474154"/>
                  </a:lnTo>
                  <a:lnTo>
                    <a:pt x="288131" y="476059"/>
                  </a:lnTo>
                  <a:lnTo>
                    <a:pt x="288607" y="477012"/>
                  </a:lnTo>
                  <a:lnTo>
                    <a:pt x="289274" y="477679"/>
                  </a:lnTo>
                  <a:close/>
                  <a:moveTo>
                    <a:pt x="264319" y="574643"/>
                  </a:moveTo>
                  <a:lnTo>
                    <a:pt x="262223" y="578549"/>
                  </a:lnTo>
                  <a:lnTo>
                    <a:pt x="262033" y="580739"/>
                  </a:lnTo>
                  <a:lnTo>
                    <a:pt x="263080" y="582549"/>
                  </a:lnTo>
                  <a:lnTo>
                    <a:pt x="264795" y="582740"/>
                  </a:lnTo>
                  <a:lnTo>
                    <a:pt x="266605" y="581977"/>
                  </a:lnTo>
                  <a:lnTo>
                    <a:pt x="267557" y="581120"/>
                  </a:lnTo>
                  <a:lnTo>
                    <a:pt x="267938" y="580834"/>
                  </a:lnTo>
                  <a:lnTo>
                    <a:pt x="271177" y="575405"/>
                  </a:lnTo>
                  <a:lnTo>
                    <a:pt x="272605" y="574262"/>
                  </a:lnTo>
                  <a:lnTo>
                    <a:pt x="273272" y="574167"/>
                  </a:lnTo>
                  <a:lnTo>
                    <a:pt x="273844" y="574167"/>
                  </a:lnTo>
                  <a:lnTo>
                    <a:pt x="274320" y="574072"/>
                  </a:lnTo>
                  <a:lnTo>
                    <a:pt x="274891" y="573691"/>
                  </a:lnTo>
                  <a:lnTo>
                    <a:pt x="277082" y="571881"/>
                  </a:lnTo>
                  <a:lnTo>
                    <a:pt x="277749" y="571500"/>
                  </a:lnTo>
                  <a:lnTo>
                    <a:pt x="278321" y="571500"/>
                  </a:lnTo>
                  <a:lnTo>
                    <a:pt x="278892" y="571691"/>
                  </a:lnTo>
                  <a:lnTo>
                    <a:pt x="279463" y="571691"/>
                  </a:lnTo>
                  <a:lnTo>
                    <a:pt x="279940" y="571405"/>
                  </a:lnTo>
                  <a:lnTo>
                    <a:pt x="280702" y="570833"/>
                  </a:lnTo>
                  <a:lnTo>
                    <a:pt x="281273" y="570643"/>
                  </a:lnTo>
                  <a:lnTo>
                    <a:pt x="281845" y="570548"/>
                  </a:lnTo>
                  <a:lnTo>
                    <a:pt x="283655" y="570643"/>
                  </a:lnTo>
                  <a:lnTo>
                    <a:pt x="283940" y="570548"/>
                  </a:lnTo>
                  <a:lnTo>
                    <a:pt x="284702" y="570071"/>
                  </a:lnTo>
                  <a:lnTo>
                    <a:pt x="285179" y="569976"/>
                  </a:lnTo>
                  <a:lnTo>
                    <a:pt x="289655" y="569214"/>
                  </a:lnTo>
                  <a:lnTo>
                    <a:pt x="294608" y="569024"/>
                  </a:lnTo>
                  <a:lnTo>
                    <a:pt x="296989" y="568547"/>
                  </a:lnTo>
                  <a:lnTo>
                    <a:pt x="297275" y="567309"/>
                  </a:lnTo>
                  <a:lnTo>
                    <a:pt x="297847" y="566928"/>
                  </a:lnTo>
                  <a:lnTo>
                    <a:pt x="297942" y="566547"/>
                  </a:lnTo>
                  <a:lnTo>
                    <a:pt x="297751" y="566261"/>
                  </a:lnTo>
                  <a:lnTo>
                    <a:pt x="297656" y="566166"/>
                  </a:lnTo>
                  <a:lnTo>
                    <a:pt x="298132" y="565404"/>
                  </a:lnTo>
                  <a:lnTo>
                    <a:pt x="298418" y="565118"/>
                  </a:lnTo>
                  <a:lnTo>
                    <a:pt x="299275" y="564451"/>
                  </a:lnTo>
                  <a:lnTo>
                    <a:pt x="299942" y="564070"/>
                  </a:lnTo>
                  <a:lnTo>
                    <a:pt x="300609" y="563785"/>
                  </a:lnTo>
                  <a:lnTo>
                    <a:pt x="301180" y="563690"/>
                  </a:lnTo>
                  <a:lnTo>
                    <a:pt x="302228" y="563118"/>
                  </a:lnTo>
                  <a:lnTo>
                    <a:pt x="302609" y="563023"/>
                  </a:lnTo>
                  <a:lnTo>
                    <a:pt x="303085" y="563118"/>
                  </a:lnTo>
                  <a:lnTo>
                    <a:pt x="303943" y="563594"/>
                  </a:lnTo>
                  <a:lnTo>
                    <a:pt x="304419" y="563690"/>
                  </a:lnTo>
                  <a:lnTo>
                    <a:pt x="305276" y="563309"/>
                  </a:lnTo>
                  <a:lnTo>
                    <a:pt x="306133" y="562547"/>
                  </a:lnTo>
                  <a:lnTo>
                    <a:pt x="307467" y="560737"/>
                  </a:lnTo>
                  <a:lnTo>
                    <a:pt x="308038" y="559118"/>
                  </a:lnTo>
                  <a:lnTo>
                    <a:pt x="307848" y="557784"/>
                  </a:lnTo>
                  <a:lnTo>
                    <a:pt x="307372" y="556451"/>
                  </a:lnTo>
                  <a:lnTo>
                    <a:pt x="307086" y="554736"/>
                  </a:lnTo>
                  <a:lnTo>
                    <a:pt x="307562" y="553688"/>
                  </a:lnTo>
                  <a:lnTo>
                    <a:pt x="308800" y="552450"/>
                  </a:lnTo>
                  <a:lnTo>
                    <a:pt x="310229" y="551402"/>
                  </a:lnTo>
                  <a:lnTo>
                    <a:pt x="311467" y="550831"/>
                  </a:lnTo>
                  <a:lnTo>
                    <a:pt x="311467" y="551593"/>
                  </a:lnTo>
                  <a:lnTo>
                    <a:pt x="312610" y="550640"/>
                  </a:lnTo>
                  <a:lnTo>
                    <a:pt x="312896" y="550545"/>
                  </a:lnTo>
                  <a:lnTo>
                    <a:pt x="313468" y="550640"/>
                  </a:lnTo>
                  <a:lnTo>
                    <a:pt x="313849" y="550926"/>
                  </a:lnTo>
                  <a:lnTo>
                    <a:pt x="314230" y="551117"/>
                  </a:lnTo>
                  <a:lnTo>
                    <a:pt x="314801" y="551021"/>
                  </a:lnTo>
                  <a:lnTo>
                    <a:pt x="315087" y="550545"/>
                  </a:lnTo>
                  <a:lnTo>
                    <a:pt x="315277" y="549402"/>
                  </a:lnTo>
                  <a:lnTo>
                    <a:pt x="315563" y="549116"/>
                  </a:lnTo>
                  <a:lnTo>
                    <a:pt x="316039" y="549211"/>
                  </a:lnTo>
                  <a:lnTo>
                    <a:pt x="316230" y="549593"/>
                  </a:lnTo>
                  <a:lnTo>
                    <a:pt x="316230" y="550069"/>
                  </a:lnTo>
                  <a:lnTo>
                    <a:pt x="316135" y="550640"/>
                  </a:lnTo>
                  <a:lnTo>
                    <a:pt x="317278" y="549974"/>
                  </a:lnTo>
                  <a:lnTo>
                    <a:pt x="317563" y="549593"/>
                  </a:lnTo>
                  <a:lnTo>
                    <a:pt x="317278" y="548926"/>
                  </a:lnTo>
                  <a:lnTo>
                    <a:pt x="318516" y="548450"/>
                  </a:lnTo>
                  <a:lnTo>
                    <a:pt x="319564" y="547783"/>
                  </a:lnTo>
                  <a:lnTo>
                    <a:pt x="320230" y="546830"/>
                  </a:lnTo>
                  <a:lnTo>
                    <a:pt x="320897" y="543973"/>
                  </a:lnTo>
                  <a:lnTo>
                    <a:pt x="321945" y="543687"/>
                  </a:lnTo>
                  <a:lnTo>
                    <a:pt x="323279" y="544068"/>
                  </a:lnTo>
                  <a:lnTo>
                    <a:pt x="324517" y="544640"/>
                  </a:lnTo>
                  <a:lnTo>
                    <a:pt x="324707" y="543782"/>
                  </a:lnTo>
                  <a:lnTo>
                    <a:pt x="325755" y="543020"/>
                  </a:lnTo>
                  <a:lnTo>
                    <a:pt x="326041" y="542258"/>
                  </a:lnTo>
                  <a:lnTo>
                    <a:pt x="325850" y="541496"/>
                  </a:lnTo>
                  <a:lnTo>
                    <a:pt x="325469" y="541115"/>
                  </a:lnTo>
                  <a:lnTo>
                    <a:pt x="325088" y="540829"/>
                  </a:lnTo>
                  <a:lnTo>
                    <a:pt x="324898" y="540353"/>
                  </a:lnTo>
                  <a:lnTo>
                    <a:pt x="324802" y="538448"/>
                  </a:lnTo>
                  <a:lnTo>
                    <a:pt x="324898" y="537591"/>
                  </a:lnTo>
                  <a:lnTo>
                    <a:pt x="325183" y="536543"/>
                  </a:lnTo>
                  <a:lnTo>
                    <a:pt x="325183" y="536448"/>
                  </a:lnTo>
                  <a:lnTo>
                    <a:pt x="325279" y="535019"/>
                  </a:lnTo>
                  <a:lnTo>
                    <a:pt x="325183" y="534924"/>
                  </a:lnTo>
                  <a:lnTo>
                    <a:pt x="325279" y="534543"/>
                  </a:lnTo>
                  <a:lnTo>
                    <a:pt x="325279" y="534162"/>
                  </a:lnTo>
                  <a:lnTo>
                    <a:pt x="325469" y="533972"/>
                  </a:lnTo>
                  <a:lnTo>
                    <a:pt x="326422" y="533781"/>
                  </a:lnTo>
                  <a:lnTo>
                    <a:pt x="326517" y="533591"/>
                  </a:lnTo>
                  <a:lnTo>
                    <a:pt x="326517" y="533305"/>
                  </a:lnTo>
                  <a:lnTo>
                    <a:pt x="327088" y="532352"/>
                  </a:lnTo>
                  <a:lnTo>
                    <a:pt x="327088" y="531590"/>
                  </a:lnTo>
                  <a:lnTo>
                    <a:pt x="326898" y="530066"/>
                  </a:lnTo>
                  <a:lnTo>
                    <a:pt x="327088" y="529209"/>
                  </a:lnTo>
                  <a:lnTo>
                    <a:pt x="327565" y="528447"/>
                  </a:lnTo>
                  <a:lnTo>
                    <a:pt x="327850" y="527685"/>
                  </a:lnTo>
                  <a:lnTo>
                    <a:pt x="327660" y="527018"/>
                  </a:lnTo>
                  <a:lnTo>
                    <a:pt x="326517" y="527209"/>
                  </a:lnTo>
                  <a:lnTo>
                    <a:pt x="326136" y="527114"/>
                  </a:lnTo>
                  <a:lnTo>
                    <a:pt x="326612" y="526351"/>
                  </a:lnTo>
                  <a:lnTo>
                    <a:pt x="326041" y="526447"/>
                  </a:lnTo>
                  <a:lnTo>
                    <a:pt x="325564" y="526351"/>
                  </a:lnTo>
                  <a:lnTo>
                    <a:pt x="325279" y="526066"/>
                  </a:lnTo>
                  <a:lnTo>
                    <a:pt x="325183" y="525494"/>
                  </a:lnTo>
                  <a:lnTo>
                    <a:pt x="325469" y="525113"/>
                  </a:lnTo>
                  <a:lnTo>
                    <a:pt x="326041" y="525018"/>
                  </a:lnTo>
                  <a:lnTo>
                    <a:pt x="326612" y="524923"/>
                  </a:lnTo>
                  <a:lnTo>
                    <a:pt x="326993" y="524732"/>
                  </a:lnTo>
                  <a:lnTo>
                    <a:pt x="327374" y="523875"/>
                  </a:lnTo>
                  <a:lnTo>
                    <a:pt x="327374" y="520636"/>
                  </a:lnTo>
                  <a:lnTo>
                    <a:pt x="326993" y="520636"/>
                  </a:lnTo>
                  <a:lnTo>
                    <a:pt x="326231" y="521970"/>
                  </a:lnTo>
                  <a:lnTo>
                    <a:pt x="324898" y="523303"/>
                  </a:lnTo>
                  <a:lnTo>
                    <a:pt x="323374" y="524256"/>
                  </a:lnTo>
                  <a:lnTo>
                    <a:pt x="320992" y="525018"/>
                  </a:lnTo>
                  <a:lnTo>
                    <a:pt x="319088" y="526542"/>
                  </a:lnTo>
                  <a:lnTo>
                    <a:pt x="317659" y="526923"/>
                  </a:lnTo>
                  <a:lnTo>
                    <a:pt x="316230" y="527494"/>
                  </a:lnTo>
                  <a:lnTo>
                    <a:pt x="314801" y="528542"/>
                  </a:lnTo>
                  <a:lnTo>
                    <a:pt x="313372" y="529209"/>
                  </a:lnTo>
                  <a:lnTo>
                    <a:pt x="312039" y="528733"/>
                  </a:lnTo>
                  <a:lnTo>
                    <a:pt x="312039" y="527780"/>
                  </a:lnTo>
                  <a:lnTo>
                    <a:pt x="312991" y="526637"/>
                  </a:lnTo>
                  <a:lnTo>
                    <a:pt x="315658" y="524732"/>
                  </a:lnTo>
                  <a:lnTo>
                    <a:pt x="313277" y="523780"/>
                  </a:lnTo>
                  <a:lnTo>
                    <a:pt x="312515" y="523684"/>
                  </a:lnTo>
                  <a:lnTo>
                    <a:pt x="311944" y="523399"/>
                  </a:lnTo>
                  <a:lnTo>
                    <a:pt x="311563" y="522732"/>
                  </a:lnTo>
                  <a:lnTo>
                    <a:pt x="311277" y="521875"/>
                  </a:lnTo>
                  <a:lnTo>
                    <a:pt x="310801" y="521113"/>
                  </a:lnTo>
                  <a:lnTo>
                    <a:pt x="309467" y="520351"/>
                  </a:lnTo>
                  <a:lnTo>
                    <a:pt x="307562" y="519970"/>
                  </a:lnTo>
                  <a:lnTo>
                    <a:pt x="305562" y="519875"/>
                  </a:lnTo>
                  <a:lnTo>
                    <a:pt x="303943" y="519970"/>
                  </a:lnTo>
                  <a:lnTo>
                    <a:pt x="304133" y="520160"/>
                  </a:lnTo>
                  <a:lnTo>
                    <a:pt x="304229" y="520351"/>
                  </a:lnTo>
                  <a:lnTo>
                    <a:pt x="304419" y="520541"/>
                  </a:lnTo>
                  <a:lnTo>
                    <a:pt x="304324" y="521017"/>
                  </a:lnTo>
                  <a:lnTo>
                    <a:pt x="303276" y="522160"/>
                  </a:lnTo>
                  <a:lnTo>
                    <a:pt x="302895" y="522446"/>
                  </a:lnTo>
                  <a:lnTo>
                    <a:pt x="302514" y="522637"/>
                  </a:lnTo>
                  <a:lnTo>
                    <a:pt x="302419" y="522923"/>
                  </a:lnTo>
                  <a:lnTo>
                    <a:pt x="302990" y="523589"/>
                  </a:lnTo>
                  <a:lnTo>
                    <a:pt x="302419" y="523589"/>
                  </a:lnTo>
                  <a:lnTo>
                    <a:pt x="302038" y="523399"/>
                  </a:lnTo>
                  <a:lnTo>
                    <a:pt x="301371" y="522637"/>
                  </a:lnTo>
                  <a:lnTo>
                    <a:pt x="300704" y="522160"/>
                  </a:lnTo>
                  <a:lnTo>
                    <a:pt x="300323" y="522351"/>
                  </a:lnTo>
                  <a:lnTo>
                    <a:pt x="300133" y="523208"/>
                  </a:lnTo>
                  <a:lnTo>
                    <a:pt x="300228" y="523494"/>
                  </a:lnTo>
                  <a:lnTo>
                    <a:pt x="300418" y="523970"/>
                  </a:lnTo>
                  <a:lnTo>
                    <a:pt x="300418" y="524447"/>
                  </a:lnTo>
                  <a:lnTo>
                    <a:pt x="299752" y="524732"/>
                  </a:lnTo>
                  <a:lnTo>
                    <a:pt x="299085" y="525209"/>
                  </a:lnTo>
                  <a:lnTo>
                    <a:pt x="298799" y="525304"/>
                  </a:lnTo>
                  <a:lnTo>
                    <a:pt x="297847" y="524827"/>
                  </a:lnTo>
                  <a:lnTo>
                    <a:pt x="297466" y="524066"/>
                  </a:lnTo>
                  <a:lnTo>
                    <a:pt x="297275" y="523208"/>
                  </a:lnTo>
                  <a:lnTo>
                    <a:pt x="297180" y="522923"/>
                  </a:lnTo>
                  <a:lnTo>
                    <a:pt x="296989" y="522446"/>
                  </a:lnTo>
                  <a:lnTo>
                    <a:pt x="296132" y="521779"/>
                  </a:lnTo>
                  <a:lnTo>
                    <a:pt x="292989" y="520541"/>
                  </a:lnTo>
                  <a:lnTo>
                    <a:pt x="290513" y="518065"/>
                  </a:lnTo>
                  <a:lnTo>
                    <a:pt x="289941" y="517684"/>
                  </a:lnTo>
                  <a:lnTo>
                    <a:pt x="289274" y="517398"/>
                  </a:lnTo>
                  <a:lnTo>
                    <a:pt x="288607" y="516826"/>
                  </a:lnTo>
                  <a:lnTo>
                    <a:pt x="286512" y="513683"/>
                  </a:lnTo>
                  <a:lnTo>
                    <a:pt x="285940" y="513398"/>
                  </a:lnTo>
                  <a:lnTo>
                    <a:pt x="283750" y="513207"/>
                  </a:lnTo>
                  <a:lnTo>
                    <a:pt x="282988" y="512921"/>
                  </a:lnTo>
                  <a:lnTo>
                    <a:pt x="281845" y="511874"/>
                  </a:lnTo>
                  <a:lnTo>
                    <a:pt x="280035" y="510635"/>
                  </a:lnTo>
                  <a:lnTo>
                    <a:pt x="278130" y="509873"/>
                  </a:lnTo>
                  <a:lnTo>
                    <a:pt x="272320" y="508635"/>
                  </a:lnTo>
                  <a:lnTo>
                    <a:pt x="271081" y="508064"/>
                  </a:lnTo>
                  <a:lnTo>
                    <a:pt x="269938" y="507301"/>
                  </a:lnTo>
                  <a:lnTo>
                    <a:pt x="268891" y="506349"/>
                  </a:lnTo>
                  <a:lnTo>
                    <a:pt x="267652" y="504730"/>
                  </a:lnTo>
                  <a:lnTo>
                    <a:pt x="267081" y="504349"/>
                  </a:lnTo>
                  <a:lnTo>
                    <a:pt x="265271" y="503777"/>
                  </a:lnTo>
                  <a:lnTo>
                    <a:pt x="265081" y="503587"/>
                  </a:lnTo>
                  <a:lnTo>
                    <a:pt x="264890" y="503206"/>
                  </a:lnTo>
                  <a:lnTo>
                    <a:pt x="264605" y="502825"/>
                  </a:lnTo>
                  <a:lnTo>
                    <a:pt x="264128" y="502634"/>
                  </a:lnTo>
                  <a:lnTo>
                    <a:pt x="263842" y="502634"/>
                  </a:lnTo>
                  <a:lnTo>
                    <a:pt x="263557" y="502920"/>
                  </a:lnTo>
                  <a:lnTo>
                    <a:pt x="263176" y="503015"/>
                  </a:lnTo>
                  <a:lnTo>
                    <a:pt x="262795" y="503206"/>
                  </a:lnTo>
                  <a:lnTo>
                    <a:pt x="262128" y="504253"/>
                  </a:lnTo>
                  <a:lnTo>
                    <a:pt x="261747" y="504444"/>
                  </a:lnTo>
                  <a:lnTo>
                    <a:pt x="260985" y="504539"/>
                  </a:lnTo>
                  <a:lnTo>
                    <a:pt x="260509" y="504730"/>
                  </a:lnTo>
                  <a:lnTo>
                    <a:pt x="260223" y="505206"/>
                  </a:lnTo>
                  <a:lnTo>
                    <a:pt x="260032" y="505968"/>
                  </a:lnTo>
                  <a:lnTo>
                    <a:pt x="260223" y="506540"/>
                  </a:lnTo>
                  <a:lnTo>
                    <a:pt x="260223" y="507683"/>
                  </a:lnTo>
                  <a:lnTo>
                    <a:pt x="260128" y="508730"/>
                  </a:lnTo>
                  <a:lnTo>
                    <a:pt x="259937" y="509207"/>
                  </a:lnTo>
                  <a:lnTo>
                    <a:pt x="259556" y="509492"/>
                  </a:lnTo>
                  <a:lnTo>
                    <a:pt x="258889" y="510159"/>
                  </a:lnTo>
                  <a:lnTo>
                    <a:pt x="258318" y="510921"/>
                  </a:lnTo>
                  <a:lnTo>
                    <a:pt x="258223" y="511302"/>
                  </a:lnTo>
                  <a:lnTo>
                    <a:pt x="258223" y="511397"/>
                  </a:lnTo>
                  <a:lnTo>
                    <a:pt x="258794" y="511778"/>
                  </a:lnTo>
                  <a:lnTo>
                    <a:pt x="259747" y="511874"/>
                  </a:lnTo>
                  <a:lnTo>
                    <a:pt x="261747" y="511778"/>
                  </a:lnTo>
                  <a:lnTo>
                    <a:pt x="262890" y="511874"/>
                  </a:lnTo>
                  <a:lnTo>
                    <a:pt x="263747" y="512159"/>
                  </a:lnTo>
                  <a:lnTo>
                    <a:pt x="265557" y="512921"/>
                  </a:lnTo>
                  <a:lnTo>
                    <a:pt x="267557" y="513302"/>
                  </a:lnTo>
                  <a:lnTo>
                    <a:pt x="269176" y="513398"/>
                  </a:lnTo>
                  <a:lnTo>
                    <a:pt x="270415" y="513874"/>
                  </a:lnTo>
                  <a:lnTo>
                    <a:pt x="271272" y="515493"/>
                  </a:lnTo>
                  <a:lnTo>
                    <a:pt x="271558" y="517398"/>
                  </a:lnTo>
                  <a:lnTo>
                    <a:pt x="270415" y="526161"/>
                  </a:lnTo>
                  <a:lnTo>
                    <a:pt x="270129" y="526542"/>
                  </a:lnTo>
                  <a:lnTo>
                    <a:pt x="269843" y="526828"/>
                  </a:lnTo>
                  <a:lnTo>
                    <a:pt x="269748" y="527114"/>
                  </a:lnTo>
                  <a:lnTo>
                    <a:pt x="269367" y="533400"/>
                  </a:lnTo>
                  <a:lnTo>
                    <a:pt x="269081" y="534543"/>
                  </a:lnTo>
                  <a:lnTo>
                    <a:pt x="268510" y="535495"/>
                  </a:lnTo>
                  <a:lnTo>
                    <a:pt x="268033" y="536543"/>
                  </a:lnTo>
                  <a:lnTo>
                    <a:pt x="268129" y="537782"/>
                  </a:lnTo>
                  <a:lnTo>
                    <a:pt x="268510" y="539020"/>
                  </a:lnTo>
                  <a:lnTo>
                    <a:pt x="268605" y="540163"/>
                  </a:lnTo>
                  <a:lnTo>
                    <a:pt x="268605" y="549211"/>
                  </a:lnTo>
                  <a:lnTo>
                    <a:pt x="268224" y="551688"/>
                  </a:lnTo>
                  <a:lnTo>
                    <a:pt x="264700" y="557689"/>
                  </a:lnTo>
                  <a:lnTo>
                    <a:pt x="263747" y="560451"/>
                  </a:lnTo>
                  <a:lnTo>
                    <a:pt x="263461" y="562070"/>
                  </a:lnTo>
                  <a:lnTo>
                    <a:pt x="262699" y="563690"/>
                  </a:lnTo>
                  <a:lnTo>
                    <a:pt x="262604" y="564642"/>
                  </a:lnTo>
                  <a:lnTo>
                    <a:pt x="262985" y="565785"/>
                  </a:lnTo>
                  <a:lnTo>
                    <a:pt x="264414" y="567309"/>
                  </a:lnTo>
                  <a:lnTo>
                    <a:pt x="264700" y="568071"/>
                  </a:lnTo>
                  <a:lnTo>
                    <a:pt x="265081" y="571405"/>
                  </a:lnTo>
                  <a:lnTo>
                    <a:pt x="265081" y="572643"/>
                  </a:lnTo>
                  <a:lnTo>
                    <a:pt x="264319" y="574643"/>
                  </a:lnTo>
                  <a:close/>
                  <a:moveTo>
                    <a:pt x="226600" y="624935"/>
                  </a:moveTo>
                  <a:lnTo>
                    <a:pt x="226695" y="624745"/>
                  </a:lnTo>
                  <a:lnTo>
                    <a:pt x="226695" y="624364"/>
                  </a:lnTo>
                  <a:lnTo>
                    <a:pt x="226219" y="624840"/>
                  </a:lnTo>
                  <a:lnTo>
                    <a:pt x="225933" y="625411"/>
                  </a:lnTo>
                  <a:lnTo>
                    <a:pt x="225647" y="625983"/>
                  </a:lnTo>
                  <a:lnTo>
                    <a:pt x="225076" y="626174"/>
                  </a:lnTo>
                  <a:lnTo>
                    <a:pt x="224885" y="626364"/>
                  </a:lnTo>
                  <a:lnTo>
                    <a:pt x="224314" y="627507"/>
                  </a:lnTo>
                  <a:lnTo>
                    <a:pt x="224218" y="627983"/>
                  </a:lnTo>
                  <a:lnTo>
                    <a:pt x="224885" y="627602"/>
                  </a:lnTo>
                  <a:lnTo>
                    <a:pt x="225457" y="627031"/>
                  </a:lnTo>
                  <a:lnTo>
                    <a:pt x="226695" y="625411"/>
                  </a:lnTo>
                  <a:lnTo>
                    <a:pt x="226695" y="625221"/>
                  </a:lnTo>
                  <a:lnTo>
                    <a:pt x="226504" y="625031"/>
                  </a:lnTo>
                  <a:lnTo>
                    <a:pt x="226600" y="624935"/>
                  </a:lnTo>
                  <a:lnTo>
                    <a:pt x="226600" y="624935"/>
                  </a:lnTo>
                  <a:close/>
                  <a:moveTo>
                    <a:pt x="3143" y="706945"/>
                  </a:moveTo>
                  <a:lnTo>
                    <a:pt x="3429" y="707517"/>
                  </a:lnTo>
                  <a:lnTo>
                    <a:pt x="3905" y="707993"/>
                  </a:lnTo>
                  <a:lnTo>
                    <a:pt x="4381" y="707517"/>
                  </a:lnTo>
                  <a:lnTo>
                    <a:pt x="4858" y="707422"/>
                  </a:lnTo>
                  <a:lnTo>
                    <a:pt x="5334" y="707326"/>
                  </a:lnTo>
                  <a:lnTo>
                    <a:pt x="5810" y="707041"/>
                  </a:lnTo>
                  <a:lnTo>
                    <a:pt x="5810" y="706660"/>
                  </a:lnTo>
                  <a:lnTo>
                    <a:pt x="5239" y="705041"/>
                  </a:lnTo>
                  <a:lnTo>
                    <a:pt x="4572" y="704374"/>
                  </a:lnTo>
                  <a:lnTo>
                    <a:pt x="3619" y="704755"/>
                  </a:lnTo>
                  <a:lnTo>
                    <a:pt x="2000" y="706088"/>
                  </a:lnTo>
                  <a:lnTo>
                    <a:pt x="2667" y="706374"/>
                  </a:lnTo>
                  <a:lnTo>
                    <a:pt x="3143" y="706945"/>
                  </a:lnTo>
                  <a:close/>
                  <a:moveTo>
                    <a:pt x="240887" y="437769"/>
                  </a:moveTo>
                  <a:lnTo>
                    <a:pt x="239744" y="437483"/>
                  </a:lnTo>
                  <a:lnTo>
                    <a:pt x="238506" y="437483"/>
                  </a:lnTo>
                  <a:lnTo>
                    <a:pt x="237934" y="437578"/>
                  </a:lnTo>
                  <a:lnTo>
                    <a:pt x="237363" y="437769"/>
                  </a:lnTo>
                  <a:lnTo>
                    <a:pt x="236791" y="437769"/>
                  </a:lnTo>
                  <a:lnTo>
                    <a:pt x="236220" y="437388"/>
                  </a:lnTo>
                  <a:lnTo>
                    <a:pt x="236029" y="436817"/>
                  </a:lnTo>
                  <a:lnTo>
                    <a:pt x="236220" y="436245"/>
                  </a:lnTo>
                  <a:lnTo>
                    <a:pt x="236506" y="435674"/>
                  </a:lnTo>
                  <a:lnTo>
                    <a:pt x="236696" y="435102"/>
                  </a:lnTo>
                  <a:lnTo>
                    <a:pt x="236506" y="433959"/>
                  </a:lnTo>
                  <a:lnTo>
                    <a:pt x="235934" y="433197"/>
                  </a:lnTo>
                  <a:lnTo>
                    <a:pt x="235077" y="432721"/>
                  </a:lnTo>
                  <a:lnTo>
                    <a:pt x="233934" y="432530"/>
                  </a:lnTo>
                  <a:lnTo>
                    <a:pt x="233077" y="432054"/>
                  </a:lnTo>
                  <a:lnTo>
                    <a:pt x="230886" y="428530"/>
                  </a:lnTo>
                  <a:lnTo>
                    <a:pt x="224790" y="423482"/>
                  </a:lnTo>
                  <a:lnTo>
                    <a:pt x="223742" y="421481"/>
                  </a:lnTo>
                  <a:lnTo>
                    <a:pt x="223361" y="421481"/>
                  </a:lnTo>
                  <a:lnTo>
                    <a:pt x="222980" y="422148"/>
                  </a:lnTo>
                  <a:lnTo>
                    <a:pt x="222409" y="422529"/>
                  </a:lnTo>
                  <a:lnTo>
                    <a:pt x="221742" y="422719"/>
                  </a:lnTo>
                  <a:lnTo>
                    <a:pt x="221171" y="423005"/>
                  </a:lnTo>
                  <a:lnTo>
                    <a:pt x="220789" y="423291"/>
                  </a:lnTo>
                  <a:lnTo>
                    <a:pt x="220694" y="423386"/>
                  </a:lnTo>
                  <a:lnTo>
                    <a:pt x="220504" y="423672"/>
                  </a:lnTo>
                  <a:lnTo>
                    <a:pt x="220408" y="423958"/>
                  </a:lnTo>
                  <a:lnTo>
                    <a:pt x="220313" y="424815"/>
                  </a:lnTo>
                  <a:lnTo>
                    <a:pt x="220218" y="425196"/>
                  </a:lnTo>
                  <a:lnTo>
                    <a:pt x="219551" y="425196"/>
                  </a:lnTo>
                  <a:lnTo>
                    <a:pt x="219742" y="423386"/>
                  </a:lnTo>
                  <a:lnTo>
                    <a:pt x="218884" y="422815"/>
                  </a:lnTo>
                  <a:lnTo>
                    <a:pt x="215455" y="423005"/>
                  </a:lnTo>
                  <a:lnTo>
                    <a:pt x="214598" y="422529"/>
                  </a:lnTo>
                  <a:lnTo>
                    <a:pt x="213360" y="420434"/>
                  </a:lnTo>
                  <a:lnTo>
                    <a:pt x="212884" y="419957"/>
                  </a:lnTo>
                  <a:lnTo>
                    <a:pt x="212312" y="419767"/>
                  </a:lnTo>
                  <a:lnTo>
                    <a:pt x="211741" y="419195"/>
                  </a:lnTo>
                  <a:lnTo>
                    <a:pt x="211169" y="418528"/>
                  </a:lnTo>
                  <a:lnTo>
                    <a:pt x="210883" y="418052"/>
                  </a:lnTo>
                  <a:lnTo>
                    <a:pt x="211360" y="417957"/>
                  </a:lnTo>
                  <a:lnTo>
                    <a:pt x="211741" y="417767"/>
                  </a:lnTo>
                  <a:lnTo>
                    <a:pt x="212026" y="417385"/>
                  </a:lnTo>
                  <a:lnTo>
                    <a:pt x="212312" y="416909"/>
                  </a:lnTo>
                  <a:lnTo>
                    <a:pt x="212026" y="416719"/>
                  </a:lnTo>
                  <a:lnTo>
                    <a:pt x="211931" y="416528"/>
                  </a:lnTo>
                  <a:lnTo>
                    <a:pt x="211455" y="416719"/>
                  </a:lnTo>
                  <a:lnTo>
                    <a:pt x="211169" y="416719"/>
                  </a:lnTo>
                  <a:lnTo>
                    <a:pt x="210407" y="416528"/>
                  </a:lnTo>
                  <a:lnTo>
                    <a:pt x="210121" y="417481"/>
                  </a:lnTo>
                  <a:lnTo>
                    <a:pt x="209740" y="417767"/>
                  </a:lnTo>
                  <a:lnTo>
                    <a:pt x="209264" y="417862"/>
                  </a:lnTo>
                  <a:lnTo>
                    <a:pt x="208597" y="417195"/>
                  </a:lnTo>
                  <a:lnTo>
                    <a:pt x="207169" y="417957"/>
                  </a:lnTo>
                  <a:lnTo>
                    <a:pt x="202501" y="419005"/>
                  </a:lnTo>
                  <a:lnTo>
                    <a:pt x="200977" y="419576"/>
                  </a:lnTo>
                  <a:lnTo>
                    <a:pt x="200120" y="419767"/>
                  </a:lnTo>
                  <a:lnTo>
                    <a:pt x="199263" y="419672"/>
                  </a:lnTo>
                  <a:lnTo>
                    <a:pt x="198310" y="418719"/>
                  </a:lnTo>
                  <a:lnTo>
                    <a:pt x="197644" y="418433"/>
                  </a:lnTo>
                  <a:lnTo>
                    <a:pt x="196786" y="418909"/>
                  </a:lnTo>
                  <a:lnTo>
                    <a:pt x="196024" y="418338"/>
                  </a:lnTo>
                  <a:lnTo>
                    <a:pt x="194786" y="418148"/>
                  </a:lnTo>
                  <a:lnTo>
                    <a:pt x="192786" y="418148"/>
                  </a:lnTo>
                  <a:lnTo>
                    <a:pt x="191738" y="417957"/>
                  </a:lnTo>
                  <a:lnTo>
                    <a:pt x="191167" y="417767"/>
                  </a:lnTo>
                  <a:lnTo>
                    <a:pt x="190119" y="417195"/>
                  </a:lnTo>
                  <a:lnTo>
                    <a:pt x="189547" y="417195"/>
                  </a:lnTo>
                  <a:lnTo>
                    <a:pt x="188976" y="417290"/>
                  </a:lnTo>
                  <a:lnTo>
                    <a:pt x="188309" y="417385"/>
                  </a:lnTo>
                  <a:lnTo>
                    <a:pt x="185166" y="417290"/>
                  </a:lnTo>
                  <a:lnTo>
                    <a:pt x="181546" y="416433"/>
                  </a:lnTo>
                  <a:lnTo>
                    <a:pt x="180308" y="416433"/>
                  </a:lnTo>
                  <a:lnTo>
                    <a:pt x="179070" y="416909"/>
                  </a:lnTo>
                  <a:lnTo>
                    <a:pt x="178117" y="417576"/>
                  </a:lnTo>
                  <a:lnTo>
                    <a:pt x="177260" y="418528"/>
                  </a:lnTo>
                  <a:lnTo>
                    <a:pt x="176689" y="419672"/>
                  </a:lnTo>
                  <a:lnTo>
                    <a:pt x="176498" y="420910"/>
                  </a:lnTo>
                  <a:lnTo>
                    <a:pt x="176593" y="421767"/>
                  </a:lnTo>
                  <a:lnTo>
                    <a:pt x="176974" y="422624"/>
                  </a:lnTo>
                  <a:lnTo>
                    <a:pt x="177546" y="423386"/>
                  </a:lnTo>
                  <a:lnTo>
                    <a:pt x="178213" y="423958"/>
                  </a:lnTo>
                  <a:lnTo>
                    <a:pt x="179070" y="424243"/>
                  </a:lnTo>
                  <a:lnTo>
                    <a:pt x="179737" y="424053"/>
                  </a:lnTo>
                  <a:lnTo>
                    <a:pt x="180784" y="423196"/>
                  </a:lnTo>
                  <a:lnTo>
                    <a:pt x="181070" y="422910"/>
                  </a:lnTo>
                  <a:lnTo>
                    <a:pt x="181261" y="422624"/>
                  </a:lnTo>
                  <a:lnTo>
                    <a:pt x="181451" y="422339"/>
                  </a:lnTo>
                  <a:lnTo>
                    <a:pt x="181832" y="422053"/>
                  </a:lnTo>
                  <a:lnTo>
                    <a:pt x="182213" y="421958"/>
                  </a:lnTo>
                  <a:lnTo>
                    <a:pt x="183166" y="421767"/>
                  </a:lnTo>
                  <a:lnTo>
                    <a:pt x="183547" y="421767"/>
                  </a:lnTo>
                  <a:lnTo>
                    <a:pt x="184213" y="422148"/>
                  </a:lnTo>
                  <a:lnTo>
                    <a:pt x="184594" y="423005"/>
                  </a:lnTo>
                  <a:lnTo>
                    <a:pt x="184975" y="426815"/>
                  </a:lnTo>
                  <a:lnTo>
                    <a:pt x="185642" y="428530"/>
                  </a:lnTo>
                  <a:lnTo>
                    <a:pt x="186690" y="430054"/>
                  </a:lnTo>
                  <a:lnTo>
                    <a:pt x="188119" y="431387"/>
                  </a:lnTo>
                  <a:lnTo>
                    <a:pt x="187547" y="432435"/>
                  </a:lnTo>
                  <a:lnTo>
                    <a:pt x="188119" y="432721"/>
                  </a:lnTo>
                  <a:lnTo>
                    <a:pt x="189929" y="432530"/>
                  </a:lnTo>
                  <a:lnTo>
                    <a:pt x="190786" y="432911"/>
                  </a:lnTo>
                  <a:lnTo>
                    <a:pt x="191738" y="434150"/>
                  </a:lnTo>
                  <a:lnTo>
                    <a:pt x="194215" y="435007"/>
                  </a:lnTo>
                  <a:lnTo>
                    <a:pt x="195358" y="436435"/>
                  </a:lnTo>
                  <a:lnTo>
                    <a:pt x="197072" y="439865"/>
                  </a:lnTo>
                  <a:lnTo>
                    <a:pt x="199358" y="443008"/>
                  </a:lnTo>
                  <a:lnTo>
                    <a:pt x="200311" y="444627"/>
                  </a:lnTo>
                  <a:lnTo>
                    <a:pt x="200787" y="447580"/>
                  </a:lnTo>
                  <a:lnTo>
                    <a:pt x="201263" y="449199"/>
                  </a:lnTo>
                  <a:lnTo>
                    <a:pt x="201454" y="451771"/>
                  </a:lnTo>
                  <a:lnTo>
                    <a:pt x="201454" y="452247"/>
                  </a:lnTo>
                  <a:lnTo>
                    <a:pt x="201263" y="452533"/>
                  </a:lnTo>
                  <a:lnTo>
                    <a:pt x="200977" y="452818"/>
                  </a:lnTo>
                  <a:lnTo>
                    <a:pt x="200787" y="453200"/>
                  </a:lnTo>
                  <a:lnTo>
                    <a:pt x="200692" y="453676"/>
                  </a:lnTo>
                  <a:lnTo>
                    <a:pt x="201549" y="455104"/>
                  </a:lnTo>
                  <a:lnTo>
                    <a:pt x="201739" y="455771"/>
                  </a:lnTo>
                  <a:lnTo>
                    <a:pt x="201835" y="456343"/>
                  </a:lnTo>
                  <a:lnTo>
                    <a:pt x="202121" y="457391"/>
                  </a:lnTo>
                  <a:lnTo>
                    <a:pt x="202216" y="457962"/>
                  </a:lnTo>
                  <a:lnTo>
                    <a:pt x="202501" y="459200"/>
                  </a:lnTo>
                  <a:lnTo>
                    <a:pt x="203263" y="459486"/>
                  </a:lnTo>
                  <a:lnTo>
                    <a:pt x="204311" y="459486"/>
                  </a:lnTo>
                  <a:lnTo>
                    <a:pt x="205454" y="459962"/>
                  </a:lnTo>
                  <a:lnTo>
                    <a:pt x="206216" y="460819"/>
                  </a:lnTo>
                  <a:lnTo>
                    <a:pt x="207169" y="462725"/>
                  </a:lnTo>
                  <a:lnTo>
                    <a:pt x="208597" y="464344"/>
                  </a:lnTo>
                  <a:lnTo>
                    <a:pt x="209074" y="465296"/>
                  </a:lnTo>
                  <a:lnTo>
                    <a:pt x="209359" y="466344"/>
                  </a:lnTo>
                  <a:lnTo>
                    <a:pt x="209455" y="467392"/>
                  </a:lnTo>
                  <a:lnTo>
                    <a:pt x="208883" y="469583"/>
                  </a:lnTo>
                  <a:lnTo>
                    <a:pt x="208788" y="470821"/>
                  </a:lnTo>
                  <a:lnTo>
                    <a:pt x="209264" y="471392"/>
                  </a:lnTo>
                  <a:lnTo>
                    <a:pt x="209931" y="471773"/>
                  </a:lnTo>
                  <a:lnTo>
                    <a:pt x="212122" y="475583"/>
                  </a:lnTo>
                  <a:lnTo>
                    <a:pt x="212407" y="475964"/>
                  </a:lnTo>
                  <a:lnTo>
                    <a:pt x="212788" y="476059"/>
                  </a:lnTo>
                  <a:lnTo>
                    <a:pt x="214122" y="477298"/>
                  </a:lnTo>
                  <a:lnTo>
                    <a:pt x="214789" y="478441"/>
                  </a:lnTo>
                  <a:lnTo>
                    <a:pt x="215741" y="479489"/>
                  </a:lnTo>
                  <a:lnTo>
                    <a:pt x="216789" y="480346"/>
                  </a:lnTo>
                  <a:lnTo>
                    <a:pt x="217646" y="480822"/>
                  </a:lnTo>
                  <a:lnTo>
                    <a:pt x="217646" y="479774"/>
                  </a:lnTo>
                  <a:lnTo>
                    <a:pt x="218027" y="479679"/>
                  </a:lnTo>
                  <a:lnTo>
                    <a:pt x="219075" y="480441"/>
                  </a:lnTo>
                  <a:lnTo>
                    <a:pt x="219075" y="480632"/>
                  </a:lnTo>
                  <a:lnTo>
                    <a:pt x="219361" y="481584"/>
                  </a:lnTo>
                  <a:lnTo>
                    <a:pt x="219742" y="481393"/>
                  </a:lnTo>
                  <a:lnTo>
                    <a:pt x="220123" y="481393"/>
                  </a:lnTo>
                  <a:lnTo>
                    <a:pt x="220504" y="481584"/>
                  </a:lnTo>
                  <a:lnTo>
                    <a:pt x="219742" y="481965"/>
                  </a:lnTo>
                  <a:lnTo>
                    <a:pt x="219075" y="481870"/>
                  </a:lnTo>
                  <a:lnTo>
                    <a:pt x="218599" y="481393"/>
                  </a:lnTo>
                  <a:lnTo>
                    <a:pt x="218313" y="480536"/>
                  </a:lnTo>
                  <a:lnTo>
                    <a:pt x="217932" y="481965"/>
                  </a:lnTo>
                  <a:lnTo>
                    <a:pt x="218218" y="483489"/>
                  </a:lnTo>
                  <a:lnTo>
                    <a:pt x="218980" y="484727"/>
                  </a:lnTo>
                  <a:lnTo>
                    <a:pt x="219932" y="485203"/>
                  </a:lnTo>
                  <a:lnTo>
                    <a:pt x="223171" y="485203"/>
                  </a:lnTo>
                  <a:lnTo>
                    <a:pt x="223933" y="485489"/>
                  </a:lnTo>
                  <a:lnTo>
                    <a:pt x="225076" y="486632"/>
                  </a:lnTo>
                  <a:lnTo>
                    <a:pt x="225838" y="486632"/>
                  </a:lnTo>
                  <a:lnTo>
                    <a:pt x="226028" y="486347"/>
                  </a:lnTo>
                  <a:lnTo>
                    <a:pt x="227362" y="483679"/>
                  </a:lnTo>
                  <a:lnTo>
                    <a:pt x="228314" y="482727"/>
                  </a:lnTo>
                  <a:lnTo>
                    <a:pt x="228981" y="482346"/>
                  </a:lnTo>
                  <a:lnTo>
                    <a:pt x="229648" y="482156"/>
                  </a:lnTo>
                  <a:lnTo>
                    <a:pt x="230886" y="481108"/>
                  </a:lnTo>
                  <a:lnTo>
                    <a:pt x="231648" y="480727"/>
                  </a:lnTo>
                  <a:lnTo>
                    <a:pt x="232219" y="481584"/>
                  </a:lnTo>
                  <a:lnTo>
                    <a:pt x="233839" y="482536"/>
                  </a:lnTo>
                  <a:lnTo>
                    <a:pt x="233839" y="481965"/>
                  </a:lnTo>
                  <a:lnTo>
                    <a:pt x="233743" y="481584"/>
                  </a:lnTo>
                  <a:lnTo>
                    <a:pt x="233553" y="481298"/>
                  </a:lnTo>
                  <a:lnTo>
                    <a:pt x="233077" y="481108"/>
                  </a:lnTo>
                  <a:lnTo>
                    <a:pt x="233363" y="480632"/>
                  </a:lnTo>
                  <a:lnTo>
                    <a:pt x="233458" y="480155"/>
                  </a:lnTo>
                  <a:lnTo>
                    <a:pt x="233363" y="479679"/>
                  </a:lnTo>
                  <a:lnTo>
                    <a:pt x="233077" y="479298"/>
                  </a:lnTo>
                  <a:lnTo>
                    <a:pt x="233172" y="478345"/>
                  </a:lnTo>
                  <a:lnTo>
                    <a:pt x="234220" y="478250"/>
                  </a:lnTo>
                  <a:lnTo>
                    <a:pt x="236315" y="478822"/>
                  </a:lnTo>
                  <a:lnTo>
                    <a:pt x="236315" y="478441"/>
                  </a:lnTo>
                  <a:lnTo>
                    <a:pt x="235363" y="477393"/>
                  </a:lnTo>
                  <a:lnTo>
                    <a:pt x="234696" y="475774"/>
                  </a:lnTo>
                  <a:lnTo>
                    <a:pt x="234696" y="474250"/>
                  </a:lnTo>
                  <a:lnTo>
                    <a:pt x="235648" y="473678"/>
                  </a:lnTo>
                  <a:lnTo>
                    <a:pt x="235458" y="473202"/>
                  </a:lnTo>
                  <a:lnTo>
                    <a:pt x="235458" y="472916"/>
                  </a:lnTo>
                  <a:lnTo>
                    <a:pt x="235553" y="472631"/>
                  </a:lnTo>
                  <a:lnTo>
                    <a:pt x="235744" y="472250"/>
                  </a:lnTo>
                  <a:lnTo>
                    <a:pt x="236125" y="472631"/>
                  </a:lnTo>
                  <a:lnTo>
                    <a:pt x="236506" y="472250"/>
                  </a:lnTo>
                  <a:lnTo>
                    <a:pt x="236220" y="471868"/>
                  </a:lnTo>
                  <a:lnTo>
                    <a:pt x="236125" y="471487"/>
                  </a:lnTo>
                  <a:lnTo>
                    <a:pt x="236125" y="470630"/>
                  </a:lnTo>
                  <a:lnTo>
                    <a:pt x="236220" y="470154"/>
                  </a:lnTo>
                  <a:lnTo>
                    <a:pt x="236506" y="470154"/>
                  </a:lnTo>
                  <a:lnTo>
                    <a:pt x="236887" y="470249"/>
                  </a:lnTo>
                  <a:lnTo>
                    <a:pt x="237268" y="470154"/>
                  </a:lnTo>
                  <a:lnTo>
                    <a:pt x="238601" y="469297"/>
                  </a:lnTo>
                  <a:lnTo>
                    <a:pt x="239268" y="468725"/>
                  </a:lnTo>
                  <a:lnTo>
                    <a:pt x="241363" y="465677"/>
                  </a:lnTo>
                  <a:lnTo>
                    <a:pt x="241649" y="465487"/>
                  </a:lnTo>
                  <a:lnTo>
                    <a:pt x="241840" y="465487"/>
                  </a:lnTo>
                  <a:lnTo>
                    <a:pt x="242030" y="465392"/>
                  </a:lnTo>
                  <a:lnTo>
                    <a:pt x="242125" y="464058"/>
                  </a:lnTo>
                  <a:lnTo>
                    <a:pt x="242030" y="463677"/>
                  </a:lnTo>
                  <a:lnTo>
                    <a:pt x="241554" y="462820"/>
                  </a:lnTo>
                  <a:lnTo>
                    <a:pt x="241268" y="461962"/>
                  </a:lnTo>
                  <a:lnTo>
                    <a:pt x="241078" y="461105"/>
                  </a:lnTo>
                  <a:lnTo>
                    <a:pt x="240982" y="460439"/>
                  </a:lnTo>
                  <a:lnTo>
                    <a:pt x="240792" y="460058"/>
                  </a:lnTo>
                  <a:lnTo>
                    <a:pt x="239363" y="458248"/>
                  </a:lnTo>
                  <a:lnTo>
                    <a:pt x="238887" y="457009"/>
                  </a:lnTo>
                  <a:lnTo>
                    <a:pt x="238792" y="453676"/>
                  </a:lnTo>
                  <a:lnTo>
                    <a:pt x="238506" y="452152"/>
                  </a:lnTo>
                  <a:lnTo>
                    <a:pt x="238601" y="452152"/>
                  </a:lnTo>
                  <a:lnTo>
                    <a:pt x="238506" y="451390"/>
                  </a:lnTo>
                  <a:lnTo>
                    <a:pt x="238982" y="449199"/>
                  </a:lnTo>
                  <a:lnTo>
                    <a:pt x="238982" y="448342"/>
                  </a:lnTo>
                  <a:lnTo>
                    <a:pt x="238411" y="445008"/>
                  </a:lnTo>
                  <a:lnTo>
                    <a:pt x="238506" y="443770"/>
                  </a:lnTo>
                  <a:lnTo>
                    <a:pt x="238887" y="442627"/>
                  </a:lnTo>
                  <a:lnTo>
                    <a:pt x="239554" y="441674"/>
                  </a:lnTo>
                  <a:lnTo>
                    <a:pt x="241363" y="440436"/>
                  </a:lnTo>
                  <a:lnTo>
                    <a:pt x="242030" y="439674"/>
                  </a:lnTo>
                  <a:lnTo>
                    <a:pt x="242221" y="438531"/>
                  </a:lnTo>
                  <a:lnTo>
                    <a:pt x="241744" y="437483"/>
                  </a:lnTo>
                  <a:lnTo>
                    <a:pt x="240887" y="437769"/>
                  </a:lnTo>
                  <a:close/>
                  <a:moveTo>
                    <a:pt x="250984" y="448151"/>
                  </a:moveTo>
                  <a:lnTo>
                    <a:pt x="250793" y="448151"/>
                  </a:lnTo>
                  <a:lnTo>
                    <a:pt x="250031" y="447961"/>
                  </a:lnTo>
                  <a:lnTo>
                    <a:pt x="249364" y="448151"/>
                  </a:lnTo>
                  <a:lnTo>
                    <a:pt x="248983" y="448818"/>
                  </a:lnTo>
                  <a:lnTo>
                    <a:pt x="249079" y="449390"/>
                  </a:lnTo>
                  <a:lnTo>
                    <a:pt x="249174" y="449580"/>
                  </a:lnTo>
                  <a:lnTo>
                    <a:pt x="249555" y="449866"/>
                  </a:lnTo>
                  <a:lnTo>
                    <a:pt x="249936" y="450342"/>
                  </a:lnTo>
                  <a:lnTo>
                    <a:pt x="250126" y="450437"/>
                  </a:lnTo>
                  <a:lnTo>
                    <a:pt x="250317" y="450342"/>
                  </a:lnTo>
                  <a:lnTo>
                    <a:pt x="250603" y="450628"/>
                  </a:lnTo>
                  <a:lnTo>
                    <a:pt x="250984" y="450628"/>
                  </a:lnTo>
                  <a:lnTo>
                    <a:pt x="251174" y="450437"/>
                  </a:lnTo>
                  <a:lnTo>
                    <a:pt x="250984" y="450247"/>
                  </a:lnTo>
                  <a:lnTo>
                    <a:pt x="250888" y="450056"/>
                  </a:lnTo>
                  <a:lnTo>
                    <a:pt x="251079" y="449961"/>
                  </a:lnTo>
                  <a:lnTo>
                    <a:pt x="251269" y="449961"/>
                  </a:lnTo>
                  <a:lnTo>
                    <a:pt x="251555" y="449675"/>
                  </a:lnTo>
                  <a:lnTo>
                    <a:pt x="251650" y="449199"/>
                  </a:lnTo>
                  <a:lnTo>
                    <a:pt x="251365" y="448627"/>
                  </a:lnTo>
                  <a:lnTo>
                    <a:pt x="250984" y="448151"/>
                  </a:lnTo>
                  <a:close/>
                  <a:moveTo>
                    <a:pt x="245078" y="782098"/>
                  </a:moveTo>
                  <a:lnTo>
                    <a:pt x="244697" y="783050"/>
                  </a:lnTo>
                  <a:lnTo>
                    <a:pt x="244221" y="783526"/>
                  </a:lnTo>
                  <a:lnTo>
                    <a:pt x="243745" y="783812"/>
                  </a:lnTo>
                  <a:lnTo>
                    <a:pt x="244126" y="784384"/>
                  </a:lnTo>
                  <a:lnTo>
                    <a:pt x="244792" y="785146"/>
                  </a:lnTo>
                  <a:lnTo>
                    <a:pt x="245173" y="785908"/>
                  </a:lnTo>
                  <a:lnTo>
                    <a:pt x="245269" y="787051"/>
                  </a:lnTo>
                  <a:lnTo>
                    <a:pt x="245554" y="787432"/>
                  </a:lnTo>
                  <a:lnTo>
                    <a:pt x="245935" y="787146"/>
                  </a:lnTo>
                  <a:lnTo>
                    <a:pt x="246221" y="786003"/>
                  </a:lnTo>
                  <a:lnTo>
                    <a:pt x="246221" y="782384"/>
                  </a:lnTo>
                  <a:lnTo>
                    <a:pt x="245554" y="781622"/>
                  </a:lnTo>
                  <a:lnTo>
                    <a:pt x="245078" y="782098"/>
                  </a:lnTo>
                  <a:close/>
                  <a:moveTo>
                    <a:pt x="218122" y="416433"/>
                  </a:moveTo>
                  <a:lnTo>
                    <a:pt x="217932" y="415100"/>
                  </a:lnTo>
                  <a:lnTo>
                    <a:pt x="217646" y="414623"/>
                  </a:lnTo>
                  <a:lnTo>
                    <a:pt x="217170" y="414528"/>
                  </a:lnTo>
                  <a:lnTo>
                    <a:pt x="216598" y="414814"/>
                  </a:lnTo>
                  <a:lnTo>
                    <a:pt x="216122" y="414909"/>
                  </a:lnTo>
                  <a:lnTo>
                    <a:pt x="215741" y="414814"/>
                  </a:lnTo>
                  <a:lnTo>
                    <a:pt x="215360" y="414814"/>
                  </a:lnTo>
                  <a:lnTo>
                    <a:pt x="215360" y="415195"/>
                  </a:lnTo>
                  <a:lnTo>
                    <a:pt x="216884" y="416528"/>
                  </a:lnTo>
                  <a:lnTo>
                    <a:pt x="217741" y="416814"/>
                  </a:lnTo>
                  <a:lnTo>
                    <a:pt x="218122" y="416433"/>
                  </a:lnTo>
                  <a:close/>
                  <a:moveTo>
                    <a:pt x="238125" y="506063"/>
                  </a:moveTo>
                  <a:lnTo>
                    <a:pt x="236982" y="505968"/>
                  </a:lnTo>
                  <a:lnTo>
                    <a:pt x="236410" y="505968"/>
                  </a:lnTo>
                  <a:lnTo>
                    <a:pt x="235458" y="506349"/>
                  </a:lnTo>
                  <a:lnTo>
                    <a:pt x="234982" y="507016"/>
                  </a:lnTo>
                  <a:lnTo>
                    <a:pt x="234791" y="507492"/>
                  </a:lnTo>
                  <a:lnTo>
                    <a:pt x="235077" y="507587"/>
                  </a:lnTo>
                  <a:lnTo>
                    <a:pt x="235553" y="507301"/>
                  </a:lnTo>
                  <a:lnTo>
                    <a:pt x="235839" y="507206"/>
                  </a:lnTo>
                  <a:lnTo>
                    <a:pt x="236029" y="507397"/>
                  </a:lnTo>
                  <a:lnTo>
                    <a:pt x="236315" y="507492"/>
                  </a:lnTo>
                  <a:lnTo>
                    <a:pt x="236601" y="507492"/>
                  </a:lnTo>
                  <a:lnTo>
                    <a:pt x="237172" y="507683"/>
                  </a:lnTo>
                  <a:lnTo>
                    <a:pt x="238030" y="507873"/>
                  </a:lnTo>
                  <a:lnTo>
                    <a:pt x="239173" y="507873"/>
                  </a:lnTo>
                  <a:lnTo>
                    <a:pt x="240316" y="507301"/>
                  </a:lnTo>
                  <a:lnTo>
                    <a:pt x="240792" y="506825"/>
                  </a:lnTo>
                  <a:lnTo>
                    <a:pt x="239935" y="506349"/>
                  </a:lnTo>
                  <a:lnTo>
                    <a:pt x="238125" y="506063"/>
                  </a:lnTo>
                  <a:close/>
                  <a:moveTo>
                    <a:pt x="224599" y="826484"/>
                  </a:moveTo>
                  <a:lnTo>
                    <a:pt x="224123" y="825913"/>
                  </a:lnTo>
                  <a:lnTo>
                    <a:pt x="223456" y="825436"/>
                  </a:lnTo>
                  <a:lnTo>
                    <a:pt x="222694" y="825056"/>
                  </a:lnTo>
                  <a:lnTo>
                    <a:pt x="221837" y="824960"/>
                  </a:lnTo>
                  <a:lnTo>
                    <a:pt x="221266" y="825246"/>
                  </a:lnTo>
                  <a:lnTo>
                    <a:pt x="220694" y="825722"/>
                  </a:lnTo>
                  <a:lnTo>
                    <a:pt x="220313" y="826389"/>
                  </a:lnTo>
                  <a:lnTo>
                    <a:pt x="220313" y="827151"/>
                  </a:lnTo>
                  <a:lnTo>
                    <a:pt x="220885" y="828103"/>
                  </a:lnTo>
                  <a:lnTo>
                    <a:pt x="221742" y="828199"/>
                  </a:lnTo>
                  <a:lnTo>
                    <a:pt x="223552" y="827532"/>
                  </a:lnTo>
                  <a:lnTo>
                    <a:pt x="225076" y="827627"/>
                  </a:lnTo>
                  <a:lnTo>
                    <a:pt x="225361" y="827532"/>
                  </a:lnTo>
                  <a:lnTo>
                    <a:pt x="225552" y="827056"/>
                  </a:lnTo>
                  <a:lnTo>
                    <a:pt x="225266" y="826770"/>
                  </a:lnTo>
                  <a:lnTo>
                    <a:pt x="224599" y="826484"/>
                  </a:lnTo>
                  <a:close/>
                  <a:moveTo>
                    <a:pt x="217265" y="488347"/>
                  </a:moveTo>
                  <a:lnTo>
                    <a:pt x="217456" y="489109"/>
                  </a:lnTo>
                  <a:lnTo>
                    <a:pt x="217837" y="489585"/>
                  </a:lnTo>
                  <a:lnTo>
                    <a:pt x="218313" y="489871"/>
                  </a:lnTo>
                  <a:lnTo>
                    <a:pt x="218789" y="490252"/>
                  </a:lnTo>
                  <a:lnTo>
                    <a:pt x="219361" y="490537"/>
                  </a:lnTo>
                  <a:lnTo>
                    <a:pt x="219837" y="490442"/>
                  </a:lnTo>
                  <a:lnTo>
                    <a:pt x="220027" y="490157"/>
                  </a:lnTo>
                  <a:lnTo>
                    <a:pt x="219837" y="489585"/>
                  </a:lnTo>
                  <a:lnTo>
                    <a:pt x="219170" y="488442"/>
                  </a:lnTo>
                  <a:lnTo>
                    <a:pt x="219075" y="488347"/>
                  </a:lnTo>
                  <a:lnTo>
                    <a:pt x="218884" y="488156"/>
                  </a:lnTo>
                  <a:lnTo>
                    <a:pt x="218599" y="487680"/>
                  </a:lnTo>
                  <a:lnTo>
                    <a:pt x="218218" y="485870"/>
                  </a:lnTo>
                  <a:lnTo>
                    <a:pt x="217741" y="484632"/>
                  </a:lnTo>
                  <a:lnTo>
                    <a:pt x="216217" y="484060"/>
                  </a:lnTo>
                  <a:lnTo>
                    <a:pt x="215170" y="485489"/>
                  </a:lnTo>
                  <a:lnTo>
                    <a:pt x="215836" y="487109"/>
                  </a:lnTo>
                  <a:lnTo>
                    <a:pt x="216789" y="487585"/>
                  </a:lnTo>
                  <a:lnTo>
                    <a:pt x="217265" y="488347"/>
                  </a:lnTo>
                  <a:close/>
                  <a:moveTo>
                    <a:pt x="208026" y="829723"/>
                  </a:moveTo>
                  <a:lnTo>
                    <a:pt x="207359" y="830675"/>
                  </a:lnTo>
                  <a:lnTo>
                    <a:pt x="207264" y="832294"/>
                  </a:lnTo>
                  <a:lnTo>
                    <a:pt x="208312" y="832771"/>
                  </a:lnTo>
                  <a:lnTo>
                    <a:pt x="209074" y="832199"/>
                  </a:lnTo>
                  <a:lnTo>
                    <a:pt x="209359" y="831056"/>
                  </a:lnTo>
                  <a:lnTo>
                    <a:pt x="208693" y="830009"/>
                  </a:lnTo>
                  <a:lnTo>
                    <a:pt x="208026" y="829723"/>
                  </a:lnTo>
                  <a:close/>
                  <a:moveTo>
                    <a:pt x="214408" y="559594"/>
                  </a:moveTo>
                  <a:lnTo>
                    <a:pt x="214027" y="561213"/>
                  </a:lnTo>
                  <a:lnTo>
                    <a:pt x="214884" y="561975"/>
                  </a:lnTo>
                  <a:lnTo>
                    <a:pt x="216313" y="562070"/>
                  </a:lnTo>
                  <a:lnTo>
                    <a:pt x="217646" y="561784"/>
                  </a:lnTo>
                  <a:lnTo>
                    <a:pt x="217265" y="560832"/>
                  </a:lnTo>
                  <a:lnTo>
                    <a:pt x="218027" y="559118"/>
                  </a:lnTo>
                  <a:lnTo>
                    <a:pt x="218027" y="557879"/>
                  </a:lnTo>
                  <a:lnTo>
                    <a:pt x="217932" y="557117"/>
                  </a:lnTo>
                  <a:lnTo>
                    <a:pt x="217551" y="557212"/>
                  </a:lnTo>
                  <a:lnTo>
                    <a:pt x="216503" y="558165"/>
                  </a:lnTo>
                  <a:lnTo>
                    <a:pt x="214693" y="559308"/>
                  </a:lnTo>
                  <a:lnTo>
                    <a:pt x="214408" y="559594"/>
                  </a:lnTo>
                  <a:close/>
                  <a:moveTo>
                    <a:pt x="234410" y="817054"/>
                  </a:moveTo>
                  <a:lnTo>
                    <a:pt x="233267" y="816769"/>
                  </a:lnTo>
                  <a:lnTo>
                    <a:pt x="230981" y="816864"/>
                  </a:lnTo>
                  <a:lnTo>
                    <a:pt x="229838" y="816769"/>
                  </a:lnTo>
                  <a:lnTo>
                    <a:pt x="227457" y="815721"/>
                  </a:lnTo>
                  <a:lnTo>
                    <a:pt x="226504" y="816197"/>
                  </a:lnTo>
                  <a:lnTo>
                    <a:pt x="225647" y="816959"/>
                  </a:lnTo>
                  <a:lnTo>
                    <a:pt x="224695" y="817245"/>
                  </a:lnTo>
                  <a:lnTo>
                    <a:pt x="223838" y="816483"/>
                  </a:lnTo>
                  <a:lnTo>
                    <a:pt x="222599" y="813816"/>
                  </a:lnTo>
                  <a:lnTo>
                    <a:pt x="221551" y="813244"/>
                  </a:lnTo>
                  <a:lnTo>
                    <a:pt x="220980" y="813054"/>
                  </a:lnTo>
                  <a:lnTo>
                    <a:pt x="219837" y="812387"/>
                  </a:lnTo>
                  <a:lnTo>
                    <a:pt x="219265" y="812197"/>
                  </a:lnTo>
                  <a:lnTo>
                    <a:pt x="218313" y="812101"/>
                  </a:lnTo>
                  <a:lnTo>
                    <a:pt x="217360" y="812101"/>
                  </a:lnTo>
                  <a:lnTo>
                    <a:pt x="215551" y="812006"/>
                  </a:lnTo>
                  <a:lnTo>
                    <a:pt x="215074" y="812101"/>
                  </a:lnTo>
                  <a:lnTo>
                    <a:pt x="214598" y="812483"/>
                  </a:lnTo>
                  <a:lnTo>
                    <a:pt x="213360" y="814102"/>
                  </a:lnTo>
                  <a:lnTo>
                    <a:pt x="212884" y="814387"/>
                  </a:lnTo>
                  <a:lnTo>
                    <a:pt x="211741" y="814483"/>
                  </a:lnTo>
                  <a:lnTo>
                    <a:pt x="210312" y="815435"/>
                  </a:lnTo>
                  <a:lnTo>
                    <a:pt x="208312" y="816293"/>
                  </a:lnTo>
                  <a:lnTo>
                    <a:pt x="207454" y="817150"/>
                  </a:lnTo>
                  <a:lnTo>
                    <a:pt x="206788" y="818198"/>
                  </a:lnTo>
                  <a:lnTo>
                    <a:pt x="206502" y="819150"/>
                  </a:lnTo>
                  <a:lnTo>
                    <a:pt x="206788" y="820102"/>
                  </a:lnTo>
                  <a:lnTo>
                    <a:pt x="207645" y="821245"/>
                  </a:lnTo>
                  <a:lnTo>
                    <a:pt x="207931" y="821436"/>
                  </a:lnTo>
                  <a:lnTo>
                    <a:pt x="208597" y="821626"/>
                  </a:lnTo>
                  <a:lnTo>
                    <a:pt x="208883" y="821817"/>
                  </a:lnTo>
                  <a:lnTo>
                    <a:pt x="208979" y="822008"/>
                  </a:lnTo>
                  <a:lnTo>
                    <a:pt x="208979" y="822293"/>
                  </a:lnTo>
                  <a:lnTo>
                    <a:pt x="208979" y="822579"/>
                  </a:lnTo>
                  <a:lnTo>
                    <a:pt x="209264" y="822865"/>
                  </a:lnTo>
                  <a:lnTo>
                    <a:pt x="209836" y="823055"/>
                  </a:lnTo>
                  <a:lnTo>
                    <a:pt x="210312" y="822960"/>
                  </a:lnTo>
                  <a:lnTo>
                    <a:pt x="211360" y="822484"/>
                  </a:lnTo>
                  <a:lnTo>
                    <a:pt x="213265" y="821245"/>
                  </a:lnTo>
                  <a:lnTo>
                    <a:pt x="213741" y="821055"/>
                  </a:lnTo>
                  <a:lnTo>
                    <a:pt x="215932" y="821436"/>
                  </a:lnTo>
                  <a:lnTo>
                    <a:pt x="216217" y="821626"/>
                  </a:lnTo>
                  <a:lnTo>
                    <a:pt x="216884" y="822579"/>
                  </a:lnTo>
                  <a:lnTo>
                    <a:pt x="217170" y="822865"/>
                  </a:lnTo>
                  <a:lnTo>
                    <a:pt x="217646" y="822865"/>
                  </a:lnTo>
                  <a:lnTo>
                    <a:pt x="218027" y="822674"/>
                  </a:lnTo>
                  <a:lnTo>
                    <a:pt x="219075" y="822008"/>
                  </a:lnTo>
                  <a:lnTo>
                    <a:pt x="223361" y="820102"/>
                  </a:lnTo>
                  <a:lnTo>
                    <a:pt x="225361" y="820007"/>
                  </a:lnTo>
                  <a:lnTo>
                    <a:pt x="226695" y="821341"/>
                  </a:lnTo>
                  <a:lnTo>
                    <a:pt x="226695" y="821817"/>
                  </a:lnTo>
                  <a:lnTo>
                    <a:pt x="226600" y="822389"/>
                  </a:lnTo>
                  <a:lnTo>
                    <a:pt x="226695" y="822960"/>
                  </a:lnTo>
                  <a:lnTo>
                    <a:pt x="227171" y="823627"/>
                  </a:lnTo>
                  <a:lnTo>
                    <a:pt x="227647" y="824008"/>
                  </a:lnTo>
                  <a:lnTo>
                    <a:pt x="228219" y="824293"/>
                  </a:lnTo>
                  <a:lnTo>
                    <a:pt x="228790" y="824293"/>
                  </a:lnTo>
                  <a:lnTo>
                    <a:pt x="229362" y="823912"/>
                  </a:lnTo>
                  <a:lnTo>
                    <a:pt x="230791" y="822293"/>
                  </a:lnTo>
                  <a:lnTo>
                    <a:pt x="231267" y="821912"/>
                  </a:lnTo>
                  <a:lnTo>
                    <a:pt x="231648" y="821722"/>
                  </a:lnTo>
                  <a:lnTo>
                    <a:pt x="233648" y="821436"/>
                  </a:lnTo>
                  <a:lnTo>
                    <a:pt x="233839" y="821531"/>
                  </a:lnTo>
                  <a:lnTo>
                    <a:pt x="233743" y="820674"/>
                  </a:lnTo>
                  <a:lnTo>
                    <a:pt x="233934" y="820007"/>
                  </a:lnTo>
                  <a:lnTo>
                    <a:pt x="234315" y="819817"/>
                  </a:lnTo>
                  <a:lnTo>
                    <a:pt x="234791" y="819817"/>
                  </a:lnTo>
                  <a:lnTo>
                    <a:pt x="235267" y="819531"/>
                  </a:lnTo>
                  <a:lnTo>
                    <a:pt x="235744" y="818388"/>
                  </a:lnTo>
                  <a:lnTo>
                    <a:pt x="235363" y="817435"/>
                  </a:lnTo>
                  <a:lnTo>
                    <a:pt x="234410" y="817054"/>
                  </a:lnTo>
                  <a:close/>
                  <a:moveTo>
                    <a:pt x="278511" y="351473"/>
                  </a:moveTo>
                  <a:lnTo>
                    <a:pt x="278511" y="351758"/>
                  </a:lnTo>
                  <a:lnTo>
                    <a:pt x="279273" y="351282"/>
                  </a:lnTo>
                  <a:lnTo>
                    <a:pt x="279273" y="350139"/>
                  </a:lnTo>
                  <a:lnTo>
                    <a:pt x="278797" y="348996"/>
                  </a:lnTo>
                  <a:lnTo>
                    <a:pt x="278130" y="348520"/>
                  </a:lnTo>
                  <a:lnTo>
                    <a:pt x="277177" y="348615"/>
                  </a:lnTo>
                  <a:lnTo>
                    <a:pt x="276606" y="348520"/>
                  </a:lnTo>
                  <a:lnTo>
                    <a:pt x="276130" y="348139"/>
                  </a:lnTo>
                  <a:lnTo>
                    <a:pt x="275844" y="347567"/>
                  </a:lnTo>
                  <a:lnTo>
                    <a:pt x="275844" y="346996"/>
                  </a:lnTo>
                  <a:lnTo>
                    <a:pt x="276034" y="346519"/>
                  </a:lnTo>
                  <a:lnTo>
                    <a:pt x="276415" y="346234"/>
                  </a:lnTo>
                  <a:lnTo>
                    <a:pt x="274606" y="346234"/>
                  </a:lnTo>
                  <a:lnTo>
                    <a:pt x="273939" y="346519"/>
                  </a:lnTo>
                  <a:lnTo>
                    <a:pt x="273367" y="346519"/>
                  </a:lnTo>
                  <a:lnTo>
                    <a:pt x="272986" y="346234"/>
                  </a:lnTo>
                  <a:lnTo>
                    <a:pt x="272796" y="345472"/>
                  </a:lnTo>
                  <a:lnTo>
                    <a:pt x="272224" y="346043"/>
                  </a:lnTo>
                  <a:lnTo>
                    <a:pt x="272034" y="346234"/>
                  </a:lnTo>
                  <a:lnTo>
                    <a:pt x="271177" y="345948"/>
                  </a:lnTo>
                  <a:lnTo>
                    <a:pt x="271177" y="346329"/>
                  </a:lnTo>
                  <a:lnTo>
                    <a:pt x="271463" y="346996"/>
                  </a:lnTo>
                  <a:lnTo>
                    <a:pt x="271653" y="347567"/>
                  </a:lnTo>
                  <a:lnTo>
                    <a:pt x="271939" y="348043"/>
                  </a:lnTo>
                  <a:lnTo>
                    <a:pt x="272701" y="348234"/>
                  </a:lnTo>
                  <a:lnTo>
                    <a:pt x="274130" y="348520"/>
                  </a:lnTo>
                  <a:lnTo>
                    <a:pt x="278511" y="351473"/>
                  </a:lnTo>
                  <a:close/>
                  <a:moveTo>
                    <a:pt x="254508" y="394240"/>
                  </a:moveTo>
                  <a:lnTo>
                    <a:pt x="255365" y="395097"/>
                  </a:lnTo>
                  <a:lnTo>
                    <a:pt x="255937" y="396050"/>
                  </a:lnTo>
                  <a:lnTo>
                    <a:pt x="256699" y="396907"/>
                  </a:lnTo>
                  <a:lnTo>
                    <a:pt x="258413" y="397383"/>
                  </a:lnTo>
                  <a:lnTo>
                    <a:pt x="258985" y="397669"/>
                  </a:lnTo>
                  <a:lnTo>
                    <a:pt x="259556" y="398050"/>
                  </a:lnTo>
                  <a:lnTo>
                    <a:pt x="260604" y="399002"/>
                  </a:lnTo>
                  <a:lnTo>
                    <a:pt x="261175" y="399193"/>
                  </a:lnTo>
                  <a:lnTo>
                    <a:pt x="261747" y="399288"/>
                  </a:lnTo>
                  <a:lnTo>
                    <a:pt x="262414" y="399478"/>
                  </a:lnTo>
                  <a:lnTo>
                    <a:pt x="263080" y="399859"/>
                  </a:lnTo>
                  <a:lnTo>
                    <a:pt x="264985" y="401574"/>
                  </a:lnTo>
                  <a:lnTo>
                    <a:pt x="265176" y="401669"/>
                  </a:lnTo>
                  <a:lnTo>
                    <a:pt x="266224" y="401669"/>
                  </a:lnTo>
                  <a:lnTo>
                    <a:pt x="266890" y="402050"/>
                  </a:lnTo>
                  <a:lnTo>
                    <a:pt x="267748" y="402812"/>
                  </a:lnTo>
                  <a:lnTo>
                    <a:pt x="268510" y="403098"/>
                  </a:lnTo>
                  <a:lnTo>
                    <a:pt x="268796" y="402050"/>
                  </a:lnTo>
                  <a:lnTo>
                    <a:pt x="270510" y="403384"/>
                  </a:lnTo>
                  <a:lnTo>
                    <a:pt x="271843" y="404908"/>
                  </a:lnTo>
                  <a:lnTo>
                    <a:pt x="274701" y="409480"/>
                  </a:lnTo>
                  <a:lnTo>
                    <a:pt x="275082" y="409956"/>
                  </a:lnTo>
                  <a:lnTo>
                    <a:pt x="275368" y="410432"/>
                  </a:lnTo>
                  <a:lnTo>
                    <a:pt x="275558" y="411385"/>
                  </a:lnTo>
                  <a:lnTo>
                    <a:pt x="275749" y="411861"/>
                  </a:lnTo>
                  <a:lnTo>
                    <a:pt x="276511" y="412337"/>
                  </a:lnTo>
                  <a:lnTo>
                    <a:pt x="278321" y="412433"/>
                  </a:lnTo>
                  <a:lnTo>
                    <a:pt x="279273" y="412718"/>
                  </a:lnTo>
                  <a:lnTo>
                    <a:pt x="279273" y="413480"/>
                  </a:lnTo>
                  <a:lnTo>
                    <a:pt x="282416" y="413480"/>
                  </a:lnTo>
                  <a:lnTo>
                    <a:pt x="283273" y="414433"/>
                  </a:lnTo>
                  <a:lnTo>
                    <a:pt x="283655" y="415195"/>
                  </a:lnTo>
                  <a:lnTo>
                    <a:pt x="285179" y="415766"/>
                  </a:lnTo>
                  <a:lnTo>
                    <a:pt x="285559" y="416242"/>
                  </a:lnTo>
                  <a:lnTo>
                    <a:pt x="286607" y="417195"/>
                  </a:lnTo>
                  <a:lnTo>
                    <a:pt x="286798" y="417576"/>
                  </a:lnTo>
                  <a:lnTo>
                    <a:pt x="286893" y="418243"/>
                  </a:lnTo>
                  <a:lnTo>
                    <a:pt x="286988" y="418624"/>
                  </a:lnTo>
                  <a:lnTo>
                    <a:pt x="292132" y="425482"/>
                  </a:lnTo>
                  <a:lnTo>
                    <a:pt x="293084" y="428625"/>
                  </a:lnTo>
                  <a:lnTo>
                    <a:pt x="292989" y="429482"/>
                  </a:lnTo>
                  <a:lnTo>
                    <a:pt x="292417" y="431387"/>
                  </a:lnTo>
                  <a:lnTo>
                    <a:pt x="292322" y="432435"/>
                  </a:lnTo>
                  <a:lnTo>
                    <a:pt x="295751" y="435388"/>
                  </a:lnTo>
                  <a:lnTo>
                    <a:pt x="296704" y="435959"/>
                  </a:lnTo>
                  <a:lnTo>
                    <a:pt x="297561" y="435769"/>
                  </a:lnTo>
                  <a:lnTo>
                    <a:pt x="298894" y="435197"/>
                  </a:lnTo>
                  <a:lnTo>
                    <a:pt x="300133" y="434531"/>
                  </a:lnTo>
                  <a:lnTo>
                    <a:pt x="300704" y="433959"/>
                  </a:lnTo>
                  <a:lnTo>
                    <a:pt x="300895" y="433578"/>
                  </a:lnTo>
                  <a:lnTo>
                    <a:pt x="301371" y="433387"/>
                  </a:lnTo>
                  <a:lnTo>
                    <a:pt x="301847" y="433197"/>
                  </a:lnTo>
                  <a:lnTo>
                    <a:pt x="302133" y="433007"/>
                  </a:lnTo>
                  <a:lnTo>
                    <a:pt x="302228" y="432530"/>
                  </a:lnTo>
                  <a:lnTo>
                    <a:pt x="302228" y="431864"/>
                  </a:lnTo>
                  <a:lnTo>
                    <a:pt x="302133" y="430720"/>
                  </a:lnTo>
                  <a:lnTo>
                    <a:pt x="301942" y="430340"/>
                  </a:lnTo>
                  <a:lnTo>
                    <a:pt x="301657" y="429959"/>
                  </a:lnTo>
                  <a:lnTo>
                    <a:pt x="301466" y="429577"/>
                  </a:lnTo>
                  <a:lnTo>
                    <a:pt x="301371" y="429006"/>
                  </a:lnTo>
                  <a:lnTo>
                    <a:pt x="301371" y="426815"/>
                  </a:lnTo>
                  <a:lnTo>
                    <a:pt x="301180" y="424815"/>
                  </a:lnTo>
                  <a:lnTo>
                    <a:pt x="300704" y="422624"/>
                  </a:lnTo>
                  <a:lnTo>
                    <a:pt x="300228" y="421576"/>
                  </a:lnTo>
                  <a:lnTo>
                    <a:pt x="299656" y="420624"/>
                  </a:lnTo>
                  <a:lnTo>
                    <a:pt x="297371" y="417862"/>
                  </a:lnTo>
                  <a:lnTo>
                    <a:pt x="296037" y="415766"/>
                  </a:lnTo>
                  <a:lnTo>
                    <a:pt x="295751" y="414909"/>
                  </a:lnTo>
                  <a:lnTo>
                    <a:pt x="297942" y="416624"/>
                  </a:lnTo>
                  <a:lnTo>
                    <a:pt x="299180" y="417195"/>
                  </a:lnTo>
                  <a:lnTo>
                    <a:pt x="299371" y="416338"/>
                  </a:lnTo>
                  <a:lnTo>
                    <a:pt x="298609" y="415481"/>
                  </a:lnTo>
                  <a:lnTo>
                    <a:pt x="294799" y="413194"/>
                  </a:lnTo>
                  <a:lnTo>
                    <a:pt x="292798" y="411290"/>
                  </a:lnTo>
                  <a:lnTo>
                    <a:pt x="292036" y="410147"/>
                  </a:lnTo>
                  <a:lnTo>
                    <a:pt x="291751" y="408813"/>
                  </a:lnTo>
                  <a:lnTo>
                    <a:pt x="291465" y="406432"/>
                  </a:lnTo>
                  <a:lnTo>
                    <a:pt x="291751" y="405384"/>
                  </a:lnTo>
                  <a:lnTo>
                    <a:pt x="292894" y="405670"/>
                  </a:lnTo>
                  <a:lnTo>
                    <a:pt x="292417" y="403765"/>
                  </a:lnTo>
                  <a:lnTo>
                    <a:pt x="292322" y="402622"/>
                  </a:lnTo>
                  <a:lnTo>
                    <a:pt x="292608" y="401860"/>
                  </a:lnTo>
                  <a:lnTo>
                    <a:pt x="292608" y="401193"/>
                  </a:lnTo>
                  <a:lnTo>
                    <a:pt x="292132" y="400241"/>
                  </a:lnTo>
                  <a:lnTo>
                    <a:pt x="289560" y="396526"/>
                  </a:lnTo>
                  <a:lnTo>
                    <a:pt x="289369" y="396145"/>
                  </a:lnTo>
                  <a:lnTo>
                    <a:pt x="288703" y="395859"/>
                  </a:lnTo>
                  <a:lnTo>
                    <a:pt x="288036" y="395192"/>
                  </a:lnTo>
                  <a:lnTo>
                    <a:pt x="287655" y="394335"/>
                  </a:lnTo>
                  <a:lnTo>
                    <a:pt x="287846" y="393573"/>
                  </a:lnTo>
                  <a:lnTo>
                    <a:pt x="288798" y="394430"/>
                  </a:lnTo>
                  <a:lnTo>
                    <a:pt x="290131" y="394907"/>
                  </a:lnTo>
                  <a:lnTo>
                    <a:pt x="293084" y="395097"/>
                  </a:lnTo>
                  <a:lnTo>
                    <a:pt x="294227" y="393668"/>
                  </a:lnTo>
                  <a:lnTo>
                    <a:pt x="294418" y="393764"/>
                  </a:lnTo>
                  <a:lnTo>
                    <a:pt x="294513" y="394049"/>
                  </a:lnTo>
                  <a:lnTo>
                    <a:pt x="295180" y="394811"/>
                  </a:lnTo>
                  <a:lnTo>
                    <a:pt x="295370" y="395287"/>
                  </a:lnTo>
                  <a:lnTo>
                    <a:pt x="296037" y="394907"/>
                  </a:lnTo>
                  <a:lnTo>
                    <a:pt x="296323" y="395383"/>
                  </a:lnTo>
                  <a:lnTo>
                    <a:pt x="296418" y="396145"/>
                  </a:lnTo>
                  <a:lnTo>
                    <a:pt x="296608" y="396526"/>
                  </a:lnTo>
                  <a:lnTo>
                    <a:pt x="297275" y="396621"/>
                  </a:lnTo>
                  <a:lnTo>
                    <a:pt x="297942" y="396907"/>
                  </a:lnTo>
                  <a:lnTo>
                    <a:pt x="298609" y="397288"/>
                  </a:lnTo>
                  <a:lnTo>
                    <a:pt x="300228" y="398907"/>
                  </a:lnTo>
                  <a:lnTo>
                    <a:pt x="300418" y="399383"/>
                  </a:lnTo>
                  <a:lnTo>
                    <a:pt x="300133" y="399764"/>
                  </a:lnTo>
                  <a:lnTo>
                    <a:pt x="299752" y="400050"/>
                  </a:lnTo>
                  <a:lnTo>
                    <a:pt x="299656" y="400241"/>
                  </a:lnTo>
                  <a:lnTo>
                    <a:pt x="300228" y="400907"/>
                  </a:lnTo>
                  <a:lnTo>
                    <a:pt x="300895" y="401288"/>
                  </a:lnTo>
                  <a:lnTo>
                    <a:pt x="301561" y="401193"/>
                  </a:lnTo>
                  <a:lnTo>
                    <a:pt x="302228" y="400622"/>
                  </a:lnTo>
                  <a:lnTo>
                    <a:pt x="302705" y="401002"/>
                  </a:lnTo>
                  <a:lnTo>
                    <a:pt x="304800" y="401384"/>
                  </a:lnTo>
                  <a:lnTo>
                    <a:pt x="305562" y="401765"/>
                  </a:lnTo>
                  <a:lnTo>
                    <a:pt x="306324" y="402336"/>
                  </a:lnTo>
                  <a:lnTo>
                    <a:pt x="306610" y="402812"/>
                  </a:lnTo>
                  <a:lnTo>
                    <a:pt x="305943" y="402812"/>
                  </a:lnTo>
                  <a:lnTo>
                    <a:pt x="305657" y="403193"/>
                  </a:lnTo>
                  <a:lnTo>
                    <a:pt x="305943" y="403574"/>
                  </a:lnTo>
                  <a:lnTo>
                    <a:pt x="305943" y="403193"/>
                  </a:lnTo>
                  <a:lnTo>
                    <a:pt x="307562" y="403955"/>
                  </a:lnTo>
                  <a:lnTo>
                    <a:pt x="308800" y="405003"/>
                  </a:lnTo>
                  <a:lnTo>
                    <a:pt x="311372" y="407860"/>
                  </a:lnTo>
                  <a:lnTo>
                    <a:pt x="308896" y="410051"/>
                  </a:lnTo>
                  <a:lnTo>
                    <a:pt x="309658" y="410718"/>
                  </a:lnTo>
                  <a:lnTo>
                    <a:pt x="311277" y="412623"/>
                  </a:lnTo>
                  <a:lnTo>
                    <a:pt x="312039" y="413004"/>
                  </a:lnTo>
                  <a:lnTo>
                    <a:pt x="312706" y="413290"/>
                  </a:lnTo>
                  <a:lnTo>
                    <a:pt x="315944" y="415671"/>
                  </a:lnTo>
                  <a:lnTo>
                    <a:pt x="317182" y="416909"/>
                  </a:lnTo>
                  <a:lnTo>
                    <a:pt x="317659" y="417195"/>
                  </a:lnTo>
                  <a:lnTo>
                    <a:pt x="318421" y="417290"/>
                  </a:lnTo>
                  <a:lnTo>
                    <a:pt x="319659" y="417767"/>
                  </a:lnTo>
                  <a:lnTo>
                    <a:pt x="320516" y="417862"/>
                  </a:lnTo>
                  <a:lnTo>
                    <a:pt x="322040" y="418243"/>
                  </a:lnTo>
                  <a:lnTo>
                    <a:pt x="324802" y="420052"/>
                  </a:lnTo>
                  <a:lnTo>
                    <a:pt x="326326" y="420434"/>
                  </a:lnTo>
                  <a:lnTo>
                    <a:pt x="327565" y="421100"/>
                  </a:lnTo>
                  <a:lnTo>
                    <a:pt x="328517" y="422624"/>
                  </a:lnTo>
                  <a:lnTo>
                    <a:pt x="328993" y="424434"/>
                  </a:lnTo>
                  <a:lnTo>
                    <a:pt x="328708" y="425958"/>
                  </a:lnTo>
                  <a:lnTo>
                    <a:pt x="330136" y="427482"/>
                  </a:lnTo>
                  <a:lnTo>
                    <a:pt x="330327" y="427958"/>
                  </a:lnTo>
                  <a:lnTo>
                    <a:pt x="330613" y="428816"/>
                  </a:lnTo>
                  <a:lnTo>
                    <a:pt x="330803" y="429292"/>
                  </a:lnTo>
                  <a:lnTo>
                    <a:pt x="331660" y="430244"/>
                  </a:lnTo>
                  <a:lnTo>
                    <a:pt x="333661" y="431578"/>
                  </a:lnTo>
                  <a:lnTo>
                    <a:pt x="334518" y="432530"/>
                  </a:lnTo>
                  <a:lnTo>
                    <a:pt x="334708" y="434531"/>
                  </a:lnTo>
                  <a:lnTo>
                    <a:pt x="333375" y="438722"/>
                  </a:lnTo>
                  <a:lnTo>
                    <a:pt x="334137" y="440626"/>
                  </a:lnTo>
                  <a:lnTo>
                    <a:pt x="333661" y="441293"/>
                  </a:lnTo>
                  <a:lnTo>
                    <a:pt x="333851" y="442246"/>
                  </a:lnTo>
                  <a:lnTo>
                    <a:pt x="334327" y="443198"/>
                  </a:lnTo>
                  <a:lnTo>
                    <a:pt x="334613" y="444056"/>
                  </a:lnTo>
                  <a:lnTo>
                    <a:pt x="335089" y="444436"/>
                  </a:lnTo>
                  <a:lnTo>
                    <a:pt x="336137" y="444056"/>
                  </a:lnTo>
                  <a:lnTo>
                    <a:pt x="337852" y="443103"/>
                  </a:lnTo>
                  <a:lnTo>
                    <a:pt x="339090" y="442722"/>
                  </a:lnTo>
                  <a:lnTo>
                    <a:pt x="339947" y="442722"/>
                  </a:lnTo>
                  <a:lnTo>
                    <a:pt x="340805" y="442912"/>
                  </a:lnTo>
                  <a:lnTo>
                    <a:pt x="341947" y="443008"/>
                  </a:lnTo>
                  <a:lnTo>
                    <a:pt x="342424" y="443389"/>
                  </a:lnTo>
                  <a:lnTo>
                    <a:pt x="343376" y="445199"/>
                  </a:lnTo>
                  <a:lnTo>
                    <a:pt x="344424" y="445770"/>
                  </a:lnTo>
                  <a:lnTo>
                    <a:pt x="345186" y="446913"/>
                  </a:lnTo>
                  <a:lnTo>
                    <a:pt x="345662" y="447389"/>
                  </a:lnTo>
                  <a:lnTo>
                    <a:pt x="346043" y="447580"/>
                  </a:lnTo>
                  <a:lnTo>
                    <a:pt x="346519" y="447675"/>
                  </a:lnTo>
                  <a:lnTo>
                    <a:pt x="347091" y="447866"/>
                  </a:lnTo>
                  <a:lnTo>
                    <a:pt x="348139" y="448437"/>
                  </a:lnTo>
                  <a:lnTo>
                    <a:pt x="348805" y="449009"/>
                  </a:lnTo>
                  <a:lnTo>
                    <a:pt x="350234" y="450723"/>
                  </a:lnTo>
                  <a:lnTo>
                    <a:pt x="350615" y="450914"/>
                  </a:lnTo>
                  <a:lnTo>
                    <a:pt x="351187" y="451104"/>
                  </a:lnTo>
                  <a:lnTo>
                    <a:pt x="352044" y="451294"/>
                  </a:lnTo>
                  <a:lnTo>
                    <a:pt x="352711" y="451294"/>
                  </a:lnTo>
                  <a:lnTo>
                    <a:pt x="352901" y="451294"/>
                  </a:lnTo>
                  <a:lnTo>
                    <a:pt x="352901" y="451104"/>
                  </a:lnTo>
                  <a:lnTo>
                    <a:pt x="353282" y="450533"/>
                  </a:lnTo>
                  <a:lnTo>
                    <a:pt x="353473" y="450056"/>
                  </a:lnTo>
                  <a:lnTo>
                    <a:pt x="353568" y="449580"/>
                  </a:lnTo>
                  <a:lnTo>
                    <a:pt x="353854" y="449199"/>
                  </a:lnTo>
                  <a:lnTo>
                    <a:pt x="354521" y="449009"/>
                  </a:lnTo>
                  <a:lnTo>
                    <a:pt x="355092" y="449009"/>
                  </a:lnTo>
                  <a:lnTo>
                    <a:pt x="355473" y="448818"/>
                  </a:lnTo>
                  <a:lnTo>
                    <a:pt x="355759" y="449009"/>
                  </a:lnTo>
                  <a:lnTo>
                    <a:pt x="354901" y="450151"/>
                  </a:lnTo>
                  <a:lnTo>
                    <a:pt x="354425" y="451294"/>
                  </a:lnTo>
                  <a:lnTo>
                    <a:pt x="355568" y="452342"/>
                  </a:lnTo>
                  <a:lnTo>
                    <a:pt x="355568" y="451771"/>
                  </a:lnTo>
                  <a:lnTo>
                    <a:pt x="355473" y="451390"/>
                  </a:lnTo>
                  <a:lnTo>
                    <a:pt x="355187" y="451104"/>
                  </a:lnTo>
                  <a:lnTo>
                    <a:pt x="355473" y="450914"/>
                  </a:lnTo>
                  <a:lnTo>
                    <a:pt x="356806" y="450818"/>
                  </a:lnTo>
                  <a:lnTo>
                    <a:pt x="357378" y="451009"/>
                  </a:lnTo>
                  <a:lnTo>
                    <a:pt x="357283" y="451390"/>
                  </a:lnTo>
                  <a:lnTo>
                    <a:pt x="356806" y="451771"/>
                  </a:lnTo>
                  <a:lnTo>
                    <a:pt x="356235" y="451961"/>
                  </a:lnTo>
                  <a:lnTo>
                    <a:pt x="356711" y="452723"/>
                  </a:lnTo>
                  <a:lnTo>
                    <a:pt x="356997" y="453485"/>
                  </a:lnTo>
                  <a:lnTo>
                    <a:pt x="357188" y="453390"/>
                  </a:lnTo>
                  <a:lnTo>
                    <a:pt x="357473" y="453200"/>
                  </a:lnTo>
                  <a:lnTo>
                    <a:pt x="357664" y="453104"/>
                  </a:lnTo>
                  <a:lnTo>
                    <a:pt x="358140" y="452818"/>
                  </a:lnTo>
                  <a:lnTo>
                    <a:pt x="358711" y="451866"/>
                  </a:lnTo>
                  <a:lnTo>
                    <a:pt x="358997" y="451675"/>
                  </a:lnTo>
                  <a:lnTo>
                    <a:pt x="359283" y="451771"/>
                  </a:lnTo>
                  <a:lnTo>
                    <a:pt x="359759" y="452247"/>
                  </a:lnTo>
                  <a:lnTo>
                    <a:pt x="360045" y="452342"/>
                  </a:lnTo>
                  <a:lnTo>
                    <a:pt x="360331" y="452247"/>
                  </a:lnTo>
                  <a:lnTo>
                    <a:pt x="360807" y="451961"/>
                  </a:lnTo>
                  <a:lnTo>
                    <a:pt x="362045" y="451675"/>
                  </a:lnTo>
                  <a:lnTo>
                    <a:pt x="362902" y="451104"/>
                  </a:lnTo>
                  <a:lnTo>
                    <a:pt x="364141" y="449770"/>
                  </a:lnTo>
                  <a:lnTo>
                    <a:pt x="364426" y="449009"/>
                  </a:lnTo>
                  <a:lnTo>
                    <a:pt x="364712" y="447866"/>
                  </a:lnTo>
                  <a:lnTo>
                    <a:pt x="365093" y="446818"/>
                  </a:lnTo>
                  <a:lnTo>
                    <a:pt x="365760" y="446342"/>
                  </a:lnTo>
                  <a:lnTo>
                    <a:pt x="366617" y="446532"/>
                  </a:lnTo>
                  <a:lnTo>
                    <a:pt x="368236" y="447294"/>
                  </a:lnTo>
                  <a:lnTo>
                    <a:pt x="369189" y="447484"/>
                  </a:lnTo>
                  <a:lnTo>
                    <a:pt x="371665" y="447103"/>
                  </a:lnTo>
                  <a:lnTo>
                    <a:pt x="372713" y="447389"/>
                  </a:lnTo>
                  <a:lnTo>
                    <a:pt x="373189" y="448723"/>
                  </a:lnTo>
                  <a:lnTo>
                    <a:pt x="372904" y="449770"/>
                  </a:lnTo>
                  <a:lnTo>
                    <a:pt x="372332" y="450723"/>
                  </a:lnTo>
                  <a:lnTo>
                    <a:pt x="371475" y="451485"/>
                  </a:lnTo>
                  <a:lnTo>
                    <a:pt x="370618" y="451866"/>
                  </a:lnTo>
                  <a:lnTo>
                    <a:pt x="370237" y="451771"/>
                  </a:lnTo>
                  <a:lnTo>
                    <a:pt x="369760" y="451580"/>
                  </a:lnTo>
                  <a:lnTo>
                    <a:pt x="369189" y="451485"/>
                  </a:lnTo>
                  <a:lnTo>
                    <a:pt x="368617" y="451771"/>
                  </a:lnTo>
                  <a:lnTo>
                    <a:pt x="368332" y="452247"/>
                  </a:lnTo>
                  <a:lnTo>
                    <a:pt x="368332" y="452818"/>
                  </a:lnTo>
                  <a:lnTo>
                    <a:pt x="368141" y="453200"/>
                  </a:lnTo>
                  <a:lnTo>
                    <a:pt x="367474" y="453390"/>
                  </a:lnTo>
                  <a:lnTo>
                    <a:pt x="366903" y="453485"/>
                  </a:lnTo>
                  <a:lnTo>
                    <a:pt x="366617" y="453581"/>
                  </a:lnTo>
                  <a:lnTo>
                    <a:pt x="366331" y="453581"/>
                  </a:lnTo>
                  <a:lnTo>
                    <a:pt x="365855" y="453390"/>
                  </a:lnTo>
                  <a:lnTo>
                    <a:pt x="365474" y="453104"/>
                  </a:lnTo>
                  <a:lnTo>
                    <a:pt x="364617" y="452247"/>
                  </a:lnTo>
                  <a:lnTo>
                    <a:pt x="364046" y="451961"/>
                  </a:lnTo>
                  <a:lnTo>
                    <a:pt x="363569" y="453009"/>
                  </a:lnTo>
                  <a:lnTo>
                    <a:pt x="362807" y="453771"/>
                  </a:lnTo>
                  <a:lnTo>
                    <a:pt x="361759" y="454152"/>
                  </a:lnTo>
                  <a:lnTo>
                    <a:pt x="360426" y="454152"/>
                  </a:lnTo>
                  <a:lnTo>
                    <a:pt x="361474" y="454819"/>
                  </a:lnTo>
                  <a:lnTo>
                    <a:pt x="362331" y="455200"/>
                  </a:lnTo>
                  <a:lnTo>
                    <a:pt x="362998" y="455771"/>
                  </a:lnTo>
                  <a:lnTo>
                    <a:pt x="363379" y="457105"/>
                  </a:lnTo>
                  <a:lnTo>
                    <a:pt x="363283" y="458248"/>
                  </a:lnTo>
                  <a:lnTo>
                    <a:pt x="363093" y="459295"/>
                  </a:lnTo>
                  <a:lnTo>
                    <a:pt x="363093" y="460343"/>
                  </a:lnTo>
                  <a:lnTo>
                    <a:pt x="364141" y="462343"/>
                  </a:lnTo>
                  <a:lnTo>
                    <a:pt x="364522" y="463391"/>
                  </a:lnTo>
                  <a:lnTo>
                    <a:pt x="364998" y="464153"/>
                  </a:lnTo>
                  <a:lnTo>
                    <a:pt x="366046" y="464629"/>
                  </a:lnTo>
                  <a:lnTo>
                    <a:pt x="366808" y="465487"/>
                  </a:lnTo>
                  <a:lnTo>
                    <a:pt x="367284" y="465392"/>
                  </a:lnTo>
                  <a:lnTo>
                    <a:pt x="367665" y="465296"/>
                  </a:lnTo>
                  <a:lnTo>
                    <a:pt x="367855" y="465392"/>
                  </a:lnTo>
                  <a:lnTo>
                    <a:pt x="367760" y="465963"/>
                  </a:lnTo>
                  <a:lnTo>
                    <a:pt x="369284" y="468249"/>
                  </a:lnTo>
                  <a:lnTo>
                    <a:pt x="370522" y="469392"/>
                  </a:lnTo>
                  <a:lnTo>
                    <a:pt x="371951" y="469868"/>
                  </a:lnTo>
                  <a:lnTo>
                    <a:pt x="373666" y="469964"/>
                  </a:lnTo>
                  <a:lnTo>
                    <a:pt x="374332" y="469868"/>
                  </a:lnTo>
                  <a:lnTo>
                    <a:pt x="374904" y="469678"/>
                  </a:lnTo>
                  <a:lnTo>
                    <a:pt x="375761" y="469011"/>
                  </a:lnTo>
                  <a:lnTo>
                    <a:pt x="376428" y="468820"/>
                  </a:lnTo>
                  <a:lnTo>
                    <a:pt x="375952" y="467773"/>
                  </a:lnTo>
                  <a:lnTo>
                    <a:pt x="375666" y="467392"/>
                  </a:lnTo>
                  <a:lnTo>
                    <a:pt x="376428" y="466820"/>
                  </a:lnTo>
                  <a:lnTo>
                    <a:pt x="376523" y="466439"/>
                  </a:lnTo>
                  <a:lnTo>
                    <a:pt x="376238" y="465868"/>
                  </a:lnTo>
                  <a:lnTo>
                    <a:pt x="376047" y="464915"/>
                  </a:lnTo>
                  <a:lnTo>
                    <a:pt x="376428" y="464153"/>
                  </a:lnTo>
                  <a:lnTo>
                    <a:pt x="377952" y="463106"/>
                  </a:lnTo>
                  <a:lnTo>
                    <a:pt x="378333" y="462343"/>
                  </a:lnTo>
                  <a:lnTo>
                    <a:pt x="379095" y="455867"/>
                  </a:lnTo>
                  <a:lnTo>
                    <a:pt x="379095" y="454914"/>
                  </a:lnTo>
                  <a:lnTo>
                    <a:pt x="378619" y="451485"/>
                  </a:lnTo>
                  <a:lnTo>
                    <a:pt x="377857" y="450247"/>
                  </a:lnTo>
                  <a:lnTo>
                    <a:pt x="377666" y="449390"/>
                  </a:lnTo>
                  <a:lnTo>
                    <a:pt x="377761" y="448913"/>
                  </a:lnTo>
                  <a:lnTo>
                    <a:pt x="378714" y="447008"/>
                  </a:lnTo>
                  <a:lnTo>
                    <a:pt x="379190" y="445484"/>
                  </a:lnTo>
                  <a:lnTo>
                    <a:pt x="379571" y="444913"/>
                  </a:lnTo>
                  <a:lnTo>
                    <a:pt x="380238" y="444151"/>
                  </a:lnTo>
                  <a:lnTo>
                    <a:pt x="380905" y="444532"/>
                  </a:lnTo>
                  <a:lnTo>
                    <a:pt x="381381" y="443960"/>
                  </a:lnTo>
                  <a:lnTo>
                    <a:pt x="381476" y="442912"/>
                  </a:lnTo>
                  <a:lnTo>
                    <a:pt x="381286" y="441960"/>
                  </a:lnTo>
                  <a:lnTo>
                    <a:pt x="380714" y="441579"/>
                  </a:lnTo>
                  <a:lnTo>
                    <a:pt x="379476" y="441103"/>
                  </a:lnTo>
                  <a:lnTo>
                    <a:pt x="378238" y="440817"/>
                  </a:lnTo>
                  <a:lnTo>
                    <a:pt x="377666" y="441008"/>
                  </a:lnTo>
                  <a:lnTo>
                    <a:pt x="377476" y="441769"/>
                  </a:lnTo>
                  <a:lnTo>
                    <a:pt x="376333" y="444056"/>
                  </a:lnTo>
                  <a:lnTo>
                    <a:pt x="375856" y="444532"/>
                  </a:lnTo>
                  <a:lnTo>
                    <a:pt x="375285" y="444151"/>
                  </a:lnTo>
                  <a:lnTo>
                    <a:pt x="372999" y="442150"/>
                  </a:lnTo>
                  <a:lnTo>
                    <a:pt x="372713" y="441484"/>
                  </a:lnTo>
                  <a:lnTo>
                    <a:pt x="372046" y="440722"/>
                  </a:lnTo>
                  <a:lnTo>
                    <a:pt x="371189" y="440055"/>
                  </a:lnTo>
                  <a:lnTo>
                    <a:pt x="370522" y="439674"/>
                  </a:lnTo>
                  <a:lnTo>
                    <a:pt x="368617" y="439198"/>
                  </a:lnTo>
                  <a:lnTo>
                    <a:pt x="368332" y="439198"/>
                  </a:lnTo>
                  <a:lnTo>
                    <a:pt x="368236" y="438722"/>
                  </a:lnTo>
                  <a:lnTo>
                    <a:pt x="367951" y="438436"/>
                  </a:lnTo>
                  <a:lnTo>
                    <a:pt x="367570" y="438341"/>
                  </a:lnTo>
                  <a:lnTo>
                    <a:pt x="366998" y="438341"/>
                  </a:lnTo>
                  <a:lnTo>
                    <a:pt x="366522" y="438150"/>
                  </a:lnTo>
                  <a:lnTo>
                    <a:pt x="365950" y="437388"/>
                  </a:lnTo>
                  <a:lnTo>
                    <a:pt x="365379" y="437293"/>
                  </a:lnTo>
                  <a:lnTo>
                    <a:pt x="364712" y="437483"/>
                  </a:lnTo>
                  <a:lnTo>
                    <a:pt x="364426" y="437864"/>
                  </a:lnTo>
                  <a:lnTo>
                    <a:pt x="364236" y="438341"/>
                  </a:lnTo>
                  <a:lnTo>
                    <a:pt x="363950" y="438817"/>
                  </a:lnTo>
                  <a:lnTo>
                    <a:pt x="361950" y="441389"/>
                  </a:lnTo>
                  <a:lnTo>
                    <a:pt x="361664" y="441579"/>
                  </a:lnTo>
                  <a:lnTo>
                    <a:pt x="360902" y="442246"/>
                  </a:lnTo>
                  <a:lnTo>
                    <a:pt x="360331" y="442436"/>
                  </a:lnTo>
                  <a:lnTo>
                    <a:pt x="359664" y="442436"/>
                  </a:lnTo>
                  <a:lnTo>
                    <a:pt x="359188" y="442341"/>
                  </a:lnTo>
                  <a:lnTo>
                    <a:pt x="358045" y="441769"/>
                  </a:lnTo>
                  <a:lnTo>
                    <a:pt x="358235" y="441293"/>
                  </a:lnTo>
                  <a:lnTo>
                    <a:pt x="358235" y="441008"/>
                  </a:lnTo>
                  <a:lnTo>
                    <a:pt x="358045" y="440626"/>
                  </a:lnTo>
                  <a:lnTo>
                    <a:pt x="358045" y="440245"/>
                  </a:lnTo>
                  <a:lnTo>
                    <a:pt x="359188" y="439865"/>
                  </a:lnTo>
                  <a:lnTo>
                    <a:pt x="359283" y="439198"/>
                  </a:lnTo>
                  <a:lnTo>
                    <a:pt x="358426" y="437674"/>
                  </a:lnTo>
                  <a:lnTo>
                    <a:pt x="358235" y="436817"/>
                  </a:lnTo>
                  <a:lnTo>
                    <a:pt x="358330" y="436150"/>
                  </a:lnTo>
                  <a:lnTo>
                    <a:pt x="358616" y="435388"/>
                  </a:lnTo>
                  <a:lnTo>
                    <a:pt x="358711" y="434435"/>
                  </a:lnTo>
                  <a:lnTo>
                    <a:pt x="359092" y="433007"/>
                  </a:lnTo>
                  <a:lnTo>
                    <a:pt x="360235" y="432530"/>
                  </a:lnTo>
                  <a:lnTo>
                    <a:pt x="363760" y="432721"/>
                  </a:lnTo>
                  <a:lnTo>
                    <a:pt x="363379" y="431959"/>
                  </a:lnTo>
                  <a:lnTo>
                    <a:pt x="362712" y="431197"/>
                  </a:lnTo>
                  <a:lnTo>
                    <a:pt x="362140" y="431006"/>
                  </a:lnTo>
                  <a:lnTo>
                    <a:pt x="361950" y="431959"/>
                  </a:lnTo>
                  <a:lnTo>
                    <a:pt x="361093" y="429577"/>
                  </a:lnTo>
                  <a:lnTo>
                    <a:pt x="360521" y="428434"/>
                  </a:lnTo>
                  <a:lnTo>
                    <a:pt x="359569" y="427958"/>
                  </a:lnTo>
                  <a:lnTo>
                    <a:pt x="358616" y="427577"/>
                  </a:lnTo>
                  <a:lnTo>
                    <a:pt x="357759" y="426720"/>
                  </a:lnTo>
                  <a:lnTo>
                    <a:pt x="357092" y="425482"/>
                  </a:lnTo>
                  <a:lnTo>
                    <a:pt x="356806" y="423958"/>
                  </a:lnTo>
                  <a:lnTo>
                    <a:pt x="356711" y="423482"/>
                  </a:lnTo>
                  <a:lnTo>
                    <a:pt x="356711" y="422910"/>
                  </a:lnTo>
                  <a:lnTo>
                    <a:pt x="356521" y="422624"/>
                  </a:lnTo>
                  <a:lnTo>
                    <a:pt x="355854" y="422148"/>
                  </a:lnTo>
                  <a:lnTo>
                    <a:pt x="355663" y="421958"/>
                  </a:lnTo>
                  <a:lnTo>
                    <a:pt x="354330" y="419672"/>
                  </a:lnTo>
                  <a:lnTo>
                    <a:pt x="353663" y="418814"/>
                  </a:lnTo>
                  <a:lnTo>
                    <a:pt x="350425" y="417100"/>
                  </a:lnTo>
                  <a:lnTo>
                    <a:pt x="350044" y="416719"/>
                  </a:lnTo>
                  <a:lnTo>
                    <a:pt x="349758" y="416433"/>
                  </a:lnTo>
                  <a:lnTo>
                    <a:pt x="348043" y="414147"/>
                  </a:lnTo>
                  <a:lnTo>
                    <a:pt x="347567" y="414528"/>
                  </a:lnTo>
                  <a:lnTo>
                    <a:pt x="347091" y="414718"/>
                  </a:lnTo>
                  <a:lnTo>
                    <a:pt x="346710" y="414528"/>
                  </a:lnTo>
                  <a:lnTo>
                    <a:pt x="346519" y="413957"/>
                  </a:lnTo>
                  <a:lnTo>
                    <a:pt x="346519" y="413385"/>
                  </a:lnTo>
                  <a:lnTo>
                    <a:pt x="346519" y="413099"/>
                  </a:lnTo>
                  <a:lnTo>
                    <a:pt x="346615" y="412814"/>
                  </a:lnTo>
                  <a:lnTo>
                    <a:pt x="346710" y="412528"/>
                  </a:lnTo>
                  <a:lnTo>
                    <a:pt x="346519" y="412337"/>
                  </a:lnTo>
                  <a:lnTo>
                    <a:pt x="346043" y="412242"/>
                  </a:lnTo>
                  <a:lnTo>
                    <a:pt x="346138" y="411099"/>
                  </a:lnTo>
                  <a:lnTo>
                    <a:pt x="347758" y="406622"/>
                  </a:lnTo>
                  <a:lnTo>
                    <a:pt x="348329" y="405860"/>
                  </a:lnTo>
                  <a:lnTo>
                    <a:pt x="349282" y="405575"/>
                  </a:lnTo>
                  <a:lnTo>
                    <a:pt x="350139" y="405860"/>
                  </a:lnTo>
                  <a:lnTo>
                    <a:pt x="351377" y="406527"/>
                  </a:lnTo>
                  <a:lnTo>
                    <a:pt x="352520" y="406908"/>
                  </a:lnTo>
                  <a:lnTo>
                    <a:pt x="352996" y="406527"/>
                  </a:lnTo>
                  <a:lnTo>
                    <a:pt x="353473" y="406146"/>
                  </a:lnTo>
                  <a:lnTo>
                    <a:pt x="354616" y="406146"/>
                  </a:lnTo>
                  <a:lnTo>
                    <a:pt x="357473" y="406622"/>
                  </a:lnTo>
                  <a:lnTo>
                    <a:pt x="359378" y="407575"/>
                  </a:lnTo>
                  <a:lnTo>
                    <a:pt x="360331" y="407765"/>
                  </a:lnTo>
                  <a:lnTo>
                    <a:pt x="361474" y="407289"/>
                  </a:lnTo>
                  <a:lnTo>
                    <a:pt x="362426" y="406241"/>
                  </a:lnTo>
                  <a:lnTo>
                    <a:pt x="363188" y="405193"/>
                  </a:lnTo>
                  <a:lnTo>
                    <a:pt x="363664" y="404717"/>
                  </a:lnTo>
                  <a:lnTo>
                    <a:pt x="365379" y="404812"/>
                  </a:lnTo>
                  <a:lnTo>
                    <a:pt x="366331" y="405003"/>
                  </a:lnTo>
                  <a:lnTo>
                    <a:pt x="367093" y="405384"/>
                  </a:lnTo>
                  <a:lnTo>
                    <a:pt x="367379" y="404908"/>
                  </a:lnTo>
                  <a:lnTo>
                    <a:pt x="367474" y="404717"/>
                  </a:lnTo>
                  <a:lnTo>
                    <a:pt x="367760" y="404717"/>
                  </a:lnTo>
                  <a:lnTo>
                    <a:pt x="368046" y="405193"/>
                  </a:lnTo>
                  <a:lnTo>
                    <a:pt x="368332" y="405575"/>
                  </a:lnTo>
                  <a:lnTo>
                    <a:pt x="369189" y="406336"/>
                  </a:lnTo>
                  <a:lnTo>
                    <a:pt x="369570" y="405575"/>
                  </a:lnTo>
                  <a:lnTo>
                    <a:pt x="369380" y="405003"/>
                  </a:lnTo>
                  <a:lnTo>
                    <a:pt x="368522" y="404146"/>
                  </a:lnTo>
                  <a:lnTo>
                    <a:pt x="367760" y="402622"/>
                  </a:lnTo>
                  <a:lnTo>
                    <a:pt x="367379" y="402241"/>
                  </a:lnTo>
                  <a:lnTo>
                    <a:pt x="366713" y="402050"/>
                  </a:lnTo>
                  <a:lnTo>
                    <a:pt x="365474" y="402050"/>
                  </a:lnTo>
                  <a:lnTo>
                    <a:pt x="364807" y="401860"/>
                  </a:lnTo>
                  <a:lnTo>
                    <a:pt x="364617" y="401669"/>
                  </a:lnTo>
                  <a:lnTo>
                    <a:pt x="364522" y="401479"/>
                  </a:lnTo>
                  <a:lnTo>
                    <a:pt x="364426" y="401288"/>
                  </a:lnTo>
                  <a:lnTo>
                    <a:pt x="360616" y="399669"/>
                  </a:lnTo>
                  <a:lnTo>
                    <a:pt x="358616" y="398240"/>
                  </a:lnTo>
                  <a:lnTo>
                    <a:pt x="356997" y="396431"/>
                  </a:lnTo>
                  <a:lnTo>
                    <a:pt x="355854" y="394430"/>
                  </a:lnTo>
                  <a:lnTo>
                    <a:pt x="354235" y="397097"/>
                  </a:lnTo>
                  <a:lnTo>
                    <a:pt x="350615" y="396431"/>
                  </a:lnTo>
                  <a:lnTo>
                    <a:pt x="346710" y="394907"/>
                  </a:lnTo>
                  <a:lnTo>
                    <a:pt x="344233" y="395097"/>
                  </a:lnTo>
                  <a:lnTo>
                    <a:pt x="343948" y="394049"/>
                  </a:lnTo>
                  <a:lnTo>
                    <a:pt x="343471" y="393478"/>
                  </a:lnTo>
                  <a:lnTo>
                    <a:pt x="342805" y="393192"/>
                  </a:lnTo>
                  <a:lnTo>
                    <a:pt x="341757" y="392906"/>
                  </a:lnTo>
                  <a:lnTo>
                    <a:pt x="341757" y="394049"/>
                  </a:lnTo>
                  <a:lnTo>
                    <a:pt x="341376" y="394716"/>
                  </a:lnTo>
                  <a:lnTo>
                    <a:pt x="340995" y="395192"/>
                  </a:lnTo>
                  <a:lnTo>
                    <a:pt x="340709" y="395859"/>
                  </a:lnTo>
                  <a:lnTo>
                    <a:pt x="340328" y="395859"/>
                  </a:lnTo>
                  <a:lnTo>
                    <a:pt x="340328" y="395192"/>
                  </a:lnTo>
                  <a:lnTo>
                    <a:pt x="340233" y="394621"/>
                  </a:lnTo>
                  <a:lnTo>
                    <a:pt x="339947" y="394049"/>
                  </a:lnTo>
                  <a:lnTo>
                    <a:pt x="339566" y="393573"/>
                  </a:lnTo>
                  <a:lnTo>
                    <a:pt x="339947" y="392716"/>
                  </a:lnTo>
                  <a:lnTo>
                    <a:pt x="338899" y="391192"/>
                  </a:lnTo>
                  <a:lnTo>
                    <a:pt x="339090" y="390239"/>
                  </a:lnTo>
                  <a:lnTo>
                    <a:pt x="338804" y="389858"/>
                  </a:lnTo>
                  <a:lnTo>
                    <a:pt x="338614" y="389953"/>
                  </a:lnTo>
                  <a:lnTo>
                    <a:pt x="338042" y="390144"/>
                  </a:lnTo>
                  <a:lnTo>
                    <a:pt x="338518" y="389001"/>
                  </a:lnTo>
                  <a:lnTo>
                    <a:pt x="338804" y="388620"/>
                  </a:lnTo>
                  <a:lnTo>
                    <a:pt x="338233" y="388715"/>
                  </a:lnTo>
                  <a:lnTo>
                    <a:pt x="337756" y="389001"/>
                  </a:lnTo>
                  <a:lnTo>
                    <a:pt x="336804" y="389858"/>
                  </a:lnTo>
                  <a:lnTo>
                    <a:pt x="336518" y="389668"/>
                  </a:lnTo>
                  <a:lnTo>
                    <a:pt x="336328" y="389096"/>
                  </a:lnTo>
                  <a:lnTo>
                    <a:pt x="336518" y="388429"/>
                  </a:lnTo>
                  <a:lnTo>
                    <a:pt x="337375" y="388239"/>
                  </a:lnTo>
                  <a:lnTo>
                    <a:pt x="336899" y="386334"/>
                  </a:lnTo>
                  <a:lnTo>
                    <a:pt x="336518" y="385572"/>
                  </a:lnTo>
                  <a:lnTo>
                    <a:pt x="335851" y="385286"/>
                  </a:lnTo>
                  <a:lnTo>
                    <a:pt x="335566" y="385477"/>
                  </a:lnTo>
                  <a:lnTo>
                    <a:pt x="335947" y="386429"/>
                  </a:lnTo>
                  <a:lnTo>
                    <a:pt x="335947" y="386810"/>
                  </a:lnTo>
                  <a:lnTo>
                    <a:pt x="335661" y="386906"/>
                  </a:lnTo>
                  <a:lnTo>
                    <a:pt x="334137" y="386810"/>
                  </a:lnTo>
                  <a:lnTo>
                    <a:pt x="334613" y="387382"/>
                  </a:lnTo>
                  <a:lnTo>
                    <a:pt x="334804" y="387572"/>
                  </a:lnTo>
                  <a:lnTo>
                    <a:pt x="334804" y="387953"/>
                  </a:lnTo>
                  <a:lnTo>
                    <a:pt x="333089" y="387096"/>
                  </a:lnTo>
                  <a:lnTo>
                    <a:pt x="332041" y="386715"/>
                  </a:lnTo>
                  <a:lnTo>
                    <a:pt x="331565" y="387001"/>
                  </a:lnTo>
                  <a:lnTo>
                    <a:pt x="332041" y="388429"/>
                  </a:lnTo>
                  <a:lnTo>
                    <a:pt x="331946" y="389001"/>
                  </a:lnTo>
                  <a:lnTo>
                    <a:pt x="330898" y="389477"/>
                  </a:lnTo>
                  <a:lnTo>
                    <a:pt x="331756" y="389953"/>
                  </a:lnTo>
                  <a:lnTo>
                    <a:pt x="331280" y="390334"/>
                  </a:lnTo>
                  <a:lnTo>
                    <a:pt x="330327" y="390716"/>
                  </a:lnTo>
                  <a:lnTo>
                    <a:pt x="329851" y="391097"/>
                  </a:lnTo>
                  <a:lnTo>
                    <a:pt x="330136" y="392049"/>
                  </a:lnTo>
                  <a:lnTo>
                    <a:pt x="330708" y="392716"/>
                  </a:lnTo>
                  <a:lnTo>
                    <a:pt x="333089" y="394240"/>
                  </a:lnTo>
                  <a:lnTo>
                    <a:pt x="333565" y="394335"/>
                  </a:lnTo>
                  <a:lnTo>
                    <a:pt x="334327" y="394335"/>
                  </a:lnTo>
                  <a:lnTo>
                    <a:pt x="334804" y="393954"/>
                  </a:lnTo>
                  <a:lnTo>
                    <a:pt x="335471" y="392335"/>
                  </a:lnTo>
                  <a:lnTo>
                    <a:pt x="336042" y="391763"/>
                  </a:lnTo>
                  <a:lnTo>
                    <a:pt x="336042" y="392430"/>
                  </a:lnTo>
                  <a:lnTo>
                    <a:pt x="335851" y="393287"/>
                  </a:lnTo>
                  <a:lnTo>
                    <a:pt x="335566" y="394049"/>
                  </a:lnTo>
                  <a:lnTo>
                    <a:pt x="335185" y="394335"/>
                  </a:lnTo>
                  <a:lnTo>
                    <a:pt x="334994" y="394525"/>
                  </a:lnTo>
                  <a:lnTo>
                    <a:pt x="333280" y="395764"/>
                  </a:lnTo>
                  <a:lnTo>
                    <a:pt x="333280" y="396526"/>
                  </a:lnTo>
                  <a:lnTo>
                    <a:pt x="334137" y="397764"/>
                  </a:lnTo>
                  <a:lnTo>
                    <a:pt x="334708" y="399764"/>
                  </a:lnTo>
                  <a:lnTo>
                    <a:pt x="335089" y="400431"/>
                  </a:lnTo>
                  <a:lnTo>
                    <a:pt x="334994" y="400812"/>
                  </a:lnTo>
                  <a:lnTo>
                    <a:pt x="334804" y="401193"/>
                  </a:lnTo>
                  <a:lnTo>
                    <a:pt x="334708" y="401574"/>
                  </a:lnTo>
                  <a:lnTo>
                    <a:pt x="334423" y="402241"/>
                  </a:lnTo>
                  <a:lnTo>
                    <a:pt x="332613" y="404432"/>
                  </a:lnTo>
                  <a:lnTo>
                    <a:pt x="332041" y="404717"/>
                  </a:lnTo>
                  <a:lnTo>
                    <a:pt x="330422" y="405384"/>
                  </a:lnTo>
                  <a:lnTo>
                    <a:pt x="329851" y="405479"/>
                  </a:lnTo>
                  <a:lnTo>
                    <a:pt x="326993" y="405193"/>
                  </a:lnTo>
                  <a:lnTo>
                    <a:pt x="325755" y="405289"/>
                  </a:lnTo>
                  <a:lnTo>
                    <a:pt x="324612" y="405860"/>
                  </a:lnTo>
                  <a:lnTo>
                    <a:pt x="324231" y="405860"/>
                  </a:lnTo>
                  <a:lnTo>
                    <a:pt x="323183" y="404812"/>
                  </a:lnTo>
                  <a:lnTo>
                    <a:pt x="322040" y="404050"/>
                  </a:lnTo>
                  <a:lnTo>
                    <a:pt x="321183" y="403003"/>
                  </a:lnTo>
                  <a:lnTo>
                    <a:pt x="320992" y="401098"/>
                  </a:lnTo>
                  <a:lnTo>
                    <a:pt x="321088" y="400526"/>
                  </a:lnTo>
                  <a:lnTo>
                    <a:pt x="321469" y="398431"/>
                  </a:lnTo>
                  <a:lnTo>
                    <a:pt x="321755" y="397764"/>
                  </a:lnTo>
                  <a:lnTo>
                    <a:pt x="322135" y="397383"/>
                  </a:lnTo>
                  <a:lnTo>
                    <a:pt x="322516" y="397288"/>
                  </a:lnTo>
                  <a:lnTo>
                    <a:pt x="322897" y="397097"/>
                  </a:lnTo>
                  <a:lnTo>
                    <a:pt x="323183" y="396621"/>
                  </a:lnTo>
                  <a:lnTo>
                    <a:pt x="323183" y="396145"/>
                  </a:lnTo>
                  <a:lnTo>
                    <a:pt x="322802" y="394716"/>
                  </a:lnTo>
                  <a:lnTo>
                    <a:pt x="322993" y="392240"/>
                  </a:lnTo>
                  <a:lnTo>
                    <a:pt x="322802" y="391477"/>
                  </a:lnTo>
                  <a:lnTo>
                    <a:pt x="322612" y="391477"/>
                  </a:lnTo>
                  <a:lnTo>
                    <a:pt x="321373" y="390716"/>
                  </a:lnTo>
                  <a:lnTo>
                    <a:pt x="320326" y="389573"/>
                  </a:lnTo>
                  <a:lnTo>
                    <a:pt x="320135" y="388429"/>
                  </a:lnTo>
                  <a:lnTo>
                    <a:pt x="320421" y="387667"/>
                  </a:lnTo>
                  <a:lnTo>
                    <a:pt x="320802" y="387001"/>
                  </a:lnTo>
                  <a:lnTo>
                    <a:pt x="320992" y="386143"/>
                  </a:lnTo>
                  <a:lnTo>
                    <a:pt x="320707" y="385477"/>
                  </a:lnTo>
                  <a:lnTo>
                    <a:pt x="320230" y="384905"/>
                  </a:lnTo>
                  <a:lnTo>
                    <a:pt x="319659" y="384715"/>
                  </a:lnTo>
                  <a:lnTo>
                    <a:pt x="319183" y="385000"/>
                  </a:lnTo>
                  <a:lnTo>
                    <a:pt x="318706" y="384239"/>
                  </a:lnTo>
                  <a:lnTo>
                    <a:pt x="316706" y="382048"/>
                  </a:lnTo>
                  <a:lnTo>
                    <a:pt x="316135" y="381572"/>
                  </a:lnTo>
                  <a:lnTo>
                    <a:pt x="314896" y="379762"/>
                  </a:lnTo>
                  <a:lnTo>
                    <a:pt x="314611" y="379571"/>
                  </a:lnTo>
                  <a:lnTo>
                    <a:pt x="314325" y="379476"/>
                  </a:lnTo>
                  <a:lnTo>
                    <a:pt x="313658" y="379476"/>
                  </a:lnTo>
                  <a:lnTo>
                    <a:pt x="313468" y="379381"/>
                  </a:lnTo>
                  <a:lnTo>
                    <a:pt x="313468" y="379095"/>
                  </a:lnTo>
                  <a:lnTo>
                    <a:pt x="313563" y="378714"/>
                  </a:lnTo>
                  <a:lnTo>
                    <a:pt x="313468" y="378428"/>
                  </a:lnTo>
                  <a:lnTo>
                    <a:pt x="311848" y="376523"/>
                  </a:lnTo>
                  <a:lnTo>
                    <a:pt x="310801" y="375761"/>
                  </a:lnTo>
                  <a:lnTo>
                    <a:pt x="309277" y="375475"/>
                  </a:lnTo>
                  <a:lnTo>
                    <a:pt x="308515" y="375475"/>
                  </a:lnTo>
                  <a:lnTo>
                    <a:pt x="308134" y="375285"/>
                  </a:lnTo>
                  <a:lnTo>
                    <a:pt x="307276" y="374333"/>
                  </a:lnTo>
                  <a:lnTo>
                    <a:pt x="307181" y="374047"/>
                  </a:lnTo>
                  <a:lnTo>
                    <a:pt x="307276" y="373856"/>
                  </a:lnTo>
                  <a:lnTo>
                    <a:pt x="307181" y="373666"/>
                  </a:lnTo>
                  <a:lnTo>
                    <a:pt x="306419" y="373570"/>
                  </a:lnTo>
                  <a:lnTo>
                    <a:pt x="306038" y="373475"/>
                  </a:lnTo>
                  <a:lnTo>
                    <a:pt x="305752" y="373190"/>
                  </a:lnTo>
                  <a:lnTo>
                    <a:pt x="305467" y="372809"/>
                  </a:lnTo>
                  <a:lnTo>
                    <a:pt x="304514" y="373856"/>
                  </a:lnTo>
                  <a:lnTo>
                    <a:pt x="303847" y="373761"/>
                  </a:lnTo>
                  <a:lnTo>
                    <a:pt x="303276" y="372999"/>
                  </a:lnTo>
                  <a:lnTo>
                    <a:pt x="302895" y="372142"/>
                  </a:lnTo>
                  <a:lnTo>
                    <a:pt x="302514" y="372523"/>
                  </a:lnTo>
                  <a:lnTo>
                    <a:pt x="301561" y="371856"/>
                  </a:lnTo>
                  <a:lnTo>
                    <a:pt x="301085" y="372427"/>
                  </a:lnTo>
                  <a:lnTo>
                    <a:pt x="301276" y="373666"/>
                  </a:lnTo>
                  <a:lnTo>
                    <a:pt x="302133" y="374999"/>
                  </a:lnTo>
                  <a:lnTo>
                    <a:pt x="301466" y="374809"/>
                  </a:lnTo>
                  <a:lnTo>
                    <a:pt x="299942" y="374618"/>
                  </a:lnTo>
                  <a:lnTo>
                    <a:pt x="299656" y="375285"/>
                  </a:lnTo>
                  <a:lnTo>
                    <a:pt x="299180" y="375190"/>
                  </a:lnTo>
                  <a:lnTo>
                    <a:pt x="298704" y="374618"/>
                  </a:lnTo>
                  <a:lnTo>
                    <a:pt x="298513" y="373856"/>
                  </a:lnTo>
                  <a:lnTo>
                    <a:pt x="298037" y="374428"/>
                  </a:lnTo>
                  <a:lnTo>
                    <a:pt x="297561" y="374333"/>
                  </a:lnTo>
                  <a:lnTo>
                    <a:pt x="297275" y="373761"/>
                  </a:lnTo>
                  <a:lnTo>
                    <a:pt x="297371" y="372999"/>
                  </a:lnTo>
                  <a:lnTo>
                    <a:pt x="296037" y="372713"/>
                  </a:lnTo>
                  <a:lnTo>
                    <a:pt x="293560" y="371666"/>
                  </a:lnTo>
                  <a:lnTo>
                    <a:pt x="292322" y="371856"/>
                  </a:lnTo>
                  <a:lnTo>
                    <a:pt x="292798" y="372713"/>
                  </a:lnTo>
                  <a:lnTo>
                    <a:pt x="292989" y="372999"/>
                  </a:lnTo>
                  <a:lnTo>
                    <a:pt x="291655" y="372142"/>
                  </a:lnTo>
                  <a:lnTo>
                    <a:pt x="291084" y="371856"/>
                  </a:lnTo>
                  <a:lnTo>
                    <a:pt x="290417" y="371856"/>
                  </a:lnTo>
                  <a:lnTo>
                    <a:pt x="289750" y="372332"/>
                  </a:lnTo>
                  <a:lnTo>
                    <a:pt x="289084" y="372999"/>
                  </a:lnTo>
                  <a:lnTo>
                    <a:pt x="288417" y="373380"/>
                  </a:lnTo>
                  <a:lnTo>
                    <a:pt x="287655" y="372999"/>
                  </a:lnTo>
                  <a:lnTo>
                    <a:pt x="287464" y="373856"/>
                  </a:lnTo>
                  <a:lnTo>
                    <a:pt x="286988" y="374618"/>
                  </a:lnTo>
                  <a:lnTo>
                    <a:pt x="286512" y="374809"/>
                  </a:lnTo>
                  <a:lnTo>
                    <a:pt x="286226" y="374047"/>
                  </a:lnTo>
                  <a:lnTo>
                    <a:pt x="285845" y="374714"/>
                  </a:lnTo>
                  <a:lnTo>
                    <a:pt x="285083" y="376428"/>
                  </a:lnTo>
                  <a:lnTo>
                    <a:pt x="285083" y="376904"/>
                  </a:lnTo>
                  <a:lnTo>
                    <a:pt x="285655" y="377666"/>
                  </a:lnTo>
                  <a:lnTo>
                    <a:pt x="285655" y="378238"/>
                  </a:lnTo>
                  <a:lnTo>
                    <a:pt x="285179" y="378619"/>
                  </a:lnTo>
                  <a:lnTo>
                    <a:pt x="284226" y="378619"/>
                  </a:lnTo>
                  <a:lnTo>
                    <a:pt x="284512" y="378809"/>
                  </a:lnTo>
                  <a:lnTo>
                    <a:pt x="284702" y="379095"/>
                  </a:lnTo>
                  <a:lnTo>
                    <a:pt x="284797" y="379476"/>
                  </a:lnTo>
                  <a:lnTo>
                    <a:pt x="284702" y="379952"/>
                  </a:lnTo>
                  <a:lnTo>
                    <a:pt x="284321" y="379952"/>
                  </a:lnTo>
                  <a:lnTo>
                    <a:pt x="284131" y="379285"/>
                  </a:lnTo>
                  <a:lnTo>
                    <a:pt x="283750" y="379285"/>
                  </a:lnTo>
                  <a:lnTo>
                    <a:pt x="283369" y="379667"/>
                  </a:lnTo>
                  <a:lnTo>
                    <a:pt x="283178" y="380333"/>
                  </a:lnTo>
                  <a:lnTo>
                    <a:pt x="283273" y="380714"/>
                  </a:lnTo>
                  <a:lnTo>
                    <a:pt x="284035" y="381762"/>
                  </a:lnTo>
                  <a:lnTo>
                    <a:pt x="284226" y="382143"/>
                  </a:lnTo>
                  <a:lnTo>
                    <a:pt x="284131" y="383381"/>
                  </a:lnTo>
                  <a:lnTo>
                    <a:pt x="283559" y="384334"/>
                  </a:lnTo>
                  <a:lnTo>
                    <a:pt x="282702" y="385000"/>
                  </a:lnTo>
                  <a:lnTo>
                    <a:pt x="281749" y="385477"/>
                  </a:lnTo>
                  <a:lnTo>
                    <a:pt x="281749" y="384143"/>
                  </a:lnTo>
                  <a:lnTo>
                    <a:pt x="281654" y="383476"/>
                  </a:lnTo>
                  <a:lnTo>
                    <a:pt x="281368" y="382905"/>
                  </a:lnTo>
                  <a:lnTo>
                    <a:pt x="281273" y="383095"/>
                  </a:lnTo>
                  <a:lnTo>
                    <a:pt x="281083" y="383381"/>
                  </a:lnTo>
                  <a:lnTo>
                    <a:pt x="280892" y="383572"/>
                  </a:lnTo>
                  <a:lnTo>
                    <a:pt x="280606" y="383572"/>
                  </a:lnTo>
                  <a:lnTo>
                    <a:pt x="280225" y="383191"/>
                  </a:lnTo>
                  <a:lnTo>
                    <a:pt x="280130" y="383000"/>
                  </a:lnTo>
                  <a:lnTo>
                    <a:pt x="280225" y="382810"/>
                  </a:lnTo>
                  <a:lnTo>
                    <a:pt x="280035" y="382048"/>
                  </a:lnTo>
                  <a:lnTo>
                    <a:pt x="280035" y="381381"/>
                  </a:lnTo>
                  <a:lnTo>
                    <a:pt x="279940" y="380714"/>
                  </a:lnTo>
                  <a:lnTo>
                    <a:pt x="279559" y="380238"/>
                  </a:lnTo>
                  <a:lnTo>
                    <a:pt x="279844" y="379381"/>
                  </a:lnTo>
                  <a:lnTo>
                    <a:pt x="279940" y="378047"/>
                  </a:lnTo>
                  <a:lnTo>
                    <a:pt x="279749" y="377000"/>
                  </a:lnTo>
                  <a:lnTo>
                    <a:pt x="279082" y="376809"/>
                  </a:lnTo>
                  <a:lnTo>
                    <a:pt x="278892" y="377571"/>
                  </a:lnTo>
                  <a:lnTo>
                    <a:pt x="278892" y="378809"/>
                  </a:lnTo>
                  <a:lnTo>
                    <a:pt x="278701" y="379667"/>
                  </a:lnTo>
                  <a:lnTo>
                    <a:pt x="278035" y="379381"/>
                  </a:lnTo>
                  <a:lnTo>
                    <a:pt x="276130" y="380333"/>
                  </a:lnTo>
                  <a:lnTo>
                    <a:pt x="275558" y="381095"/>
                  </a:lnTo>
                  <a:lnTo>
                    <a:pt x="275558" y="382334"/>
                  </a:lnTo>
                  <a:lnTo>
                    <a:pt x="275272" y="382334"/>
                  </a:lnTo>
                  <a:lnTo>
                    <a:pt x="275177" y="381857"/>
                  </a:lnTo>
                  <a:lnTo>
                    <a:pt x="275082" y="381667"/>
                  </a:lnTo>
                  <a:lnTo>
                    <a:pt x="274510" y="381286"/>
                  </a:lnTo>
                  <a:lnTo>
                    <a:pt x="274891" y="382810"/>
                  </a:lnTo>
                  <a:lnTo>
                    <a:pt x="275749" y="384334"/>
                  </a:lnTo>
                  <a:lnTo>
                    <a:pt x="276892" y="385572"/>
                  </a:lnTo>
                  <a:lnTo>
                    <a:pt x="278321" y="386048"/>
                  </a:lnTo>
                  <a:lnTo>
                    <a:pt x="279178" y="386620"/>
                  </a:lnTo>
                  <a:lnTo>
                    <a:pt x="281178" y="389001"/>
                  </a:lnTo>
                  <a:lnTo>
                    <a:pt x="282416" y="389382"/>
                  </a:lnTo>
                  <a:lnTo>
                    <a:pt x="282416" y="389763"/>
                  </a:lnTo>
                  <a:lnTo>
                    <a:pt x="281654" y="389858"/>
                  </a:lnTo>
                  <a:lnTo>
                    <a:pt x="281464" y="390144"/>
                  </a:lnTo>
                  <a:lnTo>
                    <a:pt x="281654" y="391097"/>
                  </a:lnTo>
                  <a:lnTo>
                    <a:pt x="281559" y="391763"/>
                  </a:lnTo>
                  <a:lnTo>
                    <a:pt x="281273" y="391859"/>
                  </a:lnTo>
                  <a:lnTo>
                    <a:pt x="276511" y="390525"/>
                  </a:lnTo>
                  <a:lnTo>
                    <a:pt x="275463" y="390811"/>
                  </a:lnTo>
                  <a:lnTo>
                    <a:pt x="277463" y="392811"/>
                  </a:lnTo>
                  <a:lnTo>
                    <a:pt x="278035" y="393859"/>
                  </a:lnTo>
                  <a:lnTo>
                    <a:pt x="277939" y="395287"/>
                  </a:lnTo>
                  <a:lnTo>
                    <a:pt x="270319" y="393573"/>
                  </a:lnTo>
                  <a:lnTo>
                    <a:pt x="262318" y="390430"/>
                  </a:lnTo>
                  <a:lnTo>
                    <a:pt x="261271" y="389668"/>
                  </a:lnTo>
                  <a:lnTo>
                    <a:pt x="257651" y="385953"/>
                  </a:lnTo>
                  <a:lnTo>
                    <a:pt x="254127" y="383381"/>
                  </a:lnTo>
                  <a:lnTo>
                    <a:pt x="252222" y="380619"/>
                  </a:lnTo>
                  <a:lnTo>
                    <a:pt x="251555" y="380048"/>
                  </a:lnTo>
                  <a:lnTo>
                    <a:pt x="251555" y="379667"/>
                  </a:lnTo>
                  <a:lnTo>
                    <a:pt x="252222" y="379190"/>
                  </a:lnTo>
                  <a:lnTo>
                    <a:pt x="252698" y="378524"/>
                  </a:lnTo>
                  <a:lnTo>
                    <a:pt x="252984" y="377761"/>
                  </a:lnTo>
                  <a:lnTo>
                    <a:pt x="253079" y="376904"/>
                  </a:lnTo>
                  <a:lnTo>
                    <a:pt x="252889" y="376428"/>
                  </a:lnTo>
                  <a:lnTo>
                    <a:pt x="251936" y="375475"/>
                  </a:lnTo>
                  <a:lnTo>
                    <a:pt x="251746" y="375094"/>
                  </a:lnTo>
                  <a:lnTo>
                    <a:pt x="252031" y="373190"/>
                  </a:lnTo>
                  <a:lnTo>
                    <a:pt x="251936" y="372427"/>
                  </a:lnTo>
                  <a:lnTo>
                    <a:pt x="251460" y="371475"/>
                  </a:lnTo>
                  <a:lnTo>
                    <a:pt x="249174" y="369379"/>
                  </a:lnTo>
                  <a:lnTo>
                    <a:pt x="248507" y="368522"/>
                  </a:lnTo>
                  <a:lnTo>
                    <a:pt x="248126" y="367665"/>
                  </a:lnTo>
                  <a:lnTo>
                    <a:pt x="247555" y="365569"/>
                  </a:lnTo>
                  <a:lnTo>
                    <a:pt x="247364" y="363569"/>
                  </a:lnTo>
                  <a:lnTo>
                    <a:pt x="245459" y="357092"/>
                  </a:lnTo>
                  <a:lnTo>
                    <a:pt x="245364" y="356140"/>
                  </a:lnTo>
                  <a:lnTo>
                    <a:pt x="245364" y="353759"/>
                  </a:lnTo>
                  <a:lnTo>
                    <a:pt x="245650" y="352901"/>
                  </a:lnTo>
                  <a:lnTo>
                    <a:pt x="246412" y="352234"/>
                  </a:lnTo>
                  <a:lnTo>
                    <a:pt x="247459" y="351853"/>
                  </a:lnTo>
                  <a:lnTo>
                    <a:pt x="248602" y="351663"/>
                  </a:lnTo>
                  <a:lnTo>
                    <a:pt x="250507" y="351568"/>
                  </a:lnTo>
                  <a:lnTo>
                    <a:pt x="251460" y="351377"/>
                  </a:lnTo>
                  <a:lnTo>
                    <a:pt x="251365" y="350806"/>
                  </a:lnTo>
                  <a:lnTo>
                    <a:pt x="250698" y="350044"/>
                  </a:lnTo>
                  <a:lnTo>
                    <a:pt x="247364" y="347472"/>
                  </a:lnTo>
                  <a:lnTo>
                    <a:pt x="246983" y="346996"/>
                  </a:lnTo>
                  <a:lnTo>
                    <a:pt x="246602" y="346424"/>
                  </a:lnTo>
                  <a:lnTo>
                    <a:pt x="244411" y="343852"/>
                  </a:lnTo>
                  <a:lnTo>
                    <a:pt x="244697" y="343662"/>
                  </a:lnTo>
                  <a:lnTo>
                    <a:pt x="245173" y="343281"/>
                  </a:lnTo>
                  <a:lnTo>
                    <a:pt x="245459" y="343091"/>
                  </a:lnTo>
                  <a:lnTo>
                    <a:pt x="244507" y="341852"/>
                  </a:lnTo>
                  <a:lnTo>
                    <a:pt x="243649" y="340519"/>
                  </a:lnTo>
                  <a:lnTo>
                    <a:pt x="243078" y="339090"/>
                  </a:lnTo>
                  <a:lnTo>
                    <a:pt x="242888" y="337661"/>
                  </a:lnTo>
                  <a:lnTo>
                    <a:pt x="242506" y="336709"/>
                  </a:lnTo>
                  <a:lnTo>
                    <a:pt x="240792" y="333947"/>
                  </a:lnTo>
                  <a:lnTo>
                    <a:pt x="240125" y="333375"/>
                  </a:lnTo>
                  <a:lnTo>
                    <a:pt x="239744" y="332803"/>
                  </a:lnTo>
                  <a:lnTo>
                    <a:pt x="238696" y="327374"/>
                  </a:lnTo>
                  <a:lnTo>
                    <a:pt x="238411" y="326326"/>
                  </a:lnTo>
                  <a:lnTo>
                    <a:pt x="237744" y="325565"/>
                  </a:lnTo>
                  <a:lnTo>
                    <a:pt x="236410" y="324802"/>
                  </a:lnTo>
                  <a:lnTo>
                    <a:pt x="234886" y="323564"/>
                  </a:lnTo>
                  <a:lnTo>
                    <a:pt x="233648" y="321659"/>
                  </a:lnTo>
                  <a:lnTo>
                    <a:pt x="232981" y="319373"/>
                  </a:lnTo>
                  <a:lnTo>
                    <a:pt x="233077" y="316992"/>
                  </a:lnTo>
                  <a:lnTo>
                    <a:pt x="233553" y="315659"/>
                  </a:lnTo>
                  <a:lnTo>
                    <a:pt x="233934" y="315373"/>
                  </a:lnTo>
                  <a:lnTo>
                    <a:pt x="234505" y="315659"/>
                  </a:lnTo>
                  <a:lnTo>
                    <a:pt x="235458" y="315849"/>
                  </a:lnTo>
                  <a:lnTo>
                    <a:pt x="237458" y="313277"/>
                  </a:lnTo>
                  <a:lnTo>
                    <a:pt x="237934" y="312420"/>
                  </a:lnTo>
                  <a:lnTo>
                    <a:pt x="238315" y="311372"/>
                  </a:lnTo>
                  <a:lnTo>
                    <a:pt x="238792" y="307848"/>
                  </a:lnTo>
                  <a:lnTo>
                    <a:pt x="239173" y="307181"/>
                  </a:lnTo>
                  <a:lnTo>
                    <a:pt x="241935" y="304800"/>
                  </a:lnTo>
                  <a:lnTo>
                    <a:pt x="242602" y="303943"/>
                  </a:lnTo>
                  <a:lnTo>
                    <a:pt x="242888" y="302895"/>
                  </a:lnTo>
                  <a:lnTo>
                    <a:pt x="243268" y="301942"/>
                  </a:lnTo>
                  <a:lnTo>
                    <a:pt x="244221" y="301181"/>
                  </a:lnTo>
                  <a:lnTo>
                    <a:pt x="246221" y="300037"/>
                  </a:lnTo>
                  <a:lnTo>
                    <a:pt x="245745" y="299657"/>
                  </a:lnTo>
                  <a:lnTo>
                    <a:pt x="245269" y="299466"/>
                  </a:lnTo>
                  <a:lnTo>
                    <a:pt x="244411" y="299275"/>
                  </a:lnTo>
                  <a:lnTo>
                    <a:pt x="246602" y="296704"/>
                  </a:lnTo>
                  <a:lnTo>
                    <a:pt x="246888" y="295942"/>
                  </a:lnTo>
                  <a:lnTo>
                    <a:pt x="246316" y="294799"/>
                  </a:lnTo>
                  <a:lnTo>
                    <a:pt x="245078" y="294418"/>
                  </a:lnTo>
                  <a:lnTo>
                    <a:pt x="243840" y="294323"/>
                  </a:lnTo>
                  <a:lnTo>
                    <a:pt x="243268" y="293846"/>
                  </a:lnTo>
                  <a:lnTo>
                    <a:pt x="243078" y="292799"/>
                  </a:lnTo>
                  <a:lnTo>
                    <a:pt x="242221" y="290893"/>
                  </a:lnTo>
                  <a:lnTo>
                    <a:pt x="242125" y="289560"/>
                  </a:lnTo>
                  <a:lnTo>
                    <a:pt x="242506" y="287274"/>
                  </a:lnTo>
                  <a:lnTo>
                    <a:pt x="242888" y="286131"/>
                  </a:lnTo>
                  <a:lnTo>
                    <a:pt x="243459" y="285274"/>
                  </a:lnTo>
                  <a:lnTo>
                    <a:pt x="244316" y="284607"/>
                  </a:lnTo>
                  <a:lnTo>
                    <a:pt x="246888" y="283274"/>
                  </a:lnTo>
                  <a:lnTo>
                    <a:pt x="248793" y="280987"/>
                  </a:lnTo>
                  <a:lnTo>
                    <a:pt x="249079" y="280416"/>
                  </a:lnTo>
                  <a:lnTo>
                    <a:pt x="252698" y="277368"/>
                  </a:lnTo>
                  <a:lnTo>
                    <a:pt x="253174" y="277177"/>
                  </a:lnTo>
                  <a:lnTo>
                    <a:pt x="253651" y="277368"/>
                  </a:lnTo>
                  <a:lnTo>
                    <a:pt x="254032" y="277463"/>
                  </a:lnTo>
                  <a:lnTo>
                    <a:pt x="254603" y="277273"/>
                  </a:lnTo>
                  <a:lnTo>
                    <a:pt x="255175" y="276892"/>
                  </a:lnTo>
                  <a:lnTo>
                    <a:pt x="256794" y="276511"/>
                  </a:lnTo>
                  <a:lnTo>
                    <a:pt x="257556" y="276034"/>
                  </a:lnTo>
                  <a:lnTo>
                    <a:pt x="258223" y="275463"/>
                  </a:lnTo>
                  <a:lnTo>
                    <a:pt x="258889" y="274987"/>
                  </a:lnTo>
                  <a:lnTo>
                    <a:pt x="260794" y="274510"/>
                  </a:lnTo>
                  <a:lnTo>
                    <a:pt x="262699" y="274225"/>
                  </a:lnTo>
                  <a:lnTo>
                    <a:pt x="263461" y="273939"/>
                  </a:lnTo>
                  <a:lnTo>
                    <a:pt x="266509" y="272320"/>
                  </a:lnTo>
                  <a:lnTo>
                    <a:pt x="268510" y="271653"/>
                  </a:lnTo>
                  <a:lnTo>
                    <a:pt x="269367" y="271177"/>
                  </a:lnTo>
                  <a:lnTo>
                    <a:pt x="269748" y="270319"/>
                  </a:lnTo>
                  <a:lnTo>
                    <a:pt x="269748" y="269367"/>
                  </a:lnTo>
                  <a:lnTo>
                    <a:pt x="269938" y="268415"/>
                  </a:lnTo>
                  <a:lnTo>
                    <a:pt x="270510" y="267652"/>
                  </a:lnTo>
                  <a:lnTo>
                    <a:pt x="271558" y="267176"/>
                  </a:lnTo>
                  <a:lnTo>
                    <a:pt x="272986" y="267367"/>
                  </a:lnTo>
                  <a:lnTo>
                    <a:pt x="273272" y="268319"/>
                  </a:lnTo>
                  <a:lnTo>
                    <a:pt x="272796" y="269367"/>
                  </a:lnTo>
                  <a:lnTo>
                    <a:pt x="271177" y="270319"/>
                  </a:lnTo>
                  <a:lnTo>
                    <a:pt x="270700" y="271462"/>
                  </a:lnTo>
                  <a:lnTo>
                    <a:pt x="270415" y="272701"/>
                  </a:lnTo>
                  <a:lnTo>
                    <a:pt x="270034" y="273558"/>
                  </a:lnTo>
                  <a:lnTo>
                    <a:pt x="267557" y="275273"/>
                  </a:lnTo>
                  <a:lnTo>
                    <a:pt x="267176" y="277368"/>
                  </a:lnTo>
                  <a:lnTo>
                    <a:pt x="266986" y="278416"/>
                  </a:lnTo>
                  <a:lnTo>
                    <a:pt x="266414" y="279368"/>
                  </a:lnTo>
                  <a:lnTo>
                    <a:pt x="265366" y="280892"/>
                  </a:lnTo>
                  <a:lnTo>
                    <a:pt x="265747" y="281273"/>
                  </a:lnTo>
                  <a:lnTo>
                    <a:pt x="266700" y="280130"/>
                  </a:lnTo>
                  <a:lnTo>
                    <a:pt x="268986" y="278701"/>
                  </a:lnTo>
                  <a:lnTo>
                    <a:pt x="269748" y="277463"/>
                  </a:lnTo>
                  <a:lnTo>
                    <a:pt x="269748" y="277177"/>
                  </a:lnTo>
                  <a:lnTo>
                    <a:pt x="269653" y="276797"/>
                  </a:lnTo>
                  <a:lnTo>
                    <a:pt x="269653" y="276416"/>
                  </a:lnTo>
                  <a:lnTo>
                    <a:pt x="269748" y="275939"/>
                  </a:lnTo>
                  <a:lnTo>
                    <a:pt x="269938" y="275653"/>
                  </a:lnTo>
                  <a:lnTo>
                    <a:pt x="270129" y="275558"/>
                  </a:lnTo>
                  <a:lnTo>
                    <a:pt x="270319" y="275463"/>
                  </a:lnTo>
                  <a:lnTo>
                    <a:pt x="271939" y="273749"/>
                  </a:lnTo>
                  <a:lnTo>
                    <a:pt x="273748" y="272320"/>
                  </a:lnTo>
                  <a:lnTo>
                    <a:pt x="275177" y="270415"/>
                  </a:lnTo>
                  <a:lnTo>
                    <a:pt x="275463" y="270319"/>
                  </a:lnTo>
                  <a:lnTo>
                    <a:pt x="276320" y="270224"/>
                  </a:lnTo>
                  <a:lnTo>
                    <a:pt x="276606" y="270034"/>
                  </a:lnTo>
                  <a:lnTo>
                    <a:pt x="276701" y="269748"/>
                  </a:lnTo>
                  <a:lnTo>
                    <a:pt x="276606" y="268891"/>
                  </a:lnTo>
                  <a:lnTo>
                    <a:pt x="276606" y="268510"/>
                  </a:lnTo>
                  <a:lnTo>
                    <a:pt x="277939" y="266319"/>
                  </a:lnTo>
                  <a:lnTo>
                    <a:pt x="278130" y="265557"/>
                  </a:lnTo>
                  <a:lnTo>
                    <a:pt x="277177" y="266224"/>
                  </a:lnTo>
                  <a:lnTo>
                    <a:pt x="276225" y="267081"/>
                  </a:lnTo>
                  <a:lnTo>
                    <a:pt x="275939" y="265652"/>
                  </a:lnTo>
                  <a:lnTo>
                    <a:pt x="277654" y="262223"/>
                  </a:lnTo>
                  <a:lnTo>
                    <a:pt x="278035" y="260318"/>
                  </a:lnTo>
                  <a:lnTo>
                    <a:pt x="277654" y="260318"/>
                  </a:lnTo>
                  <a:lnTo>
                    <a:pt x="277558" y="260699"/>
                  </a:lnTo>
                  <a:lnTo>
                    <a:pt x="277177" y="261461"/>
                  </a:lnTo>
                  <a:lnTo>
                    <a:pt x="276511" y="259842"/>
                  </a:lnTo>
                  <a:lnTo>
                    <a:pt x="276415" y="259270"/>
                  </a:lnTo>
                  <a:lnTo>
                    <a:pt x="276796" y="258509"/>
                  </a:lnTo>
                  <a:lnTo>
                    <a:pt x="277749" y="257842"/>
                  </a:lnTo>
                  <a:lnTo>
                    <a:pt x="277844" y="257556"/>
                  </a:lnTo>
                  <a:lnTo>
                    <a:pt x="277844" y="256413"/>
                  </a:lnTo>
                  <a:lnTo>
                    <a:pt x="277939" y="255937"/>
                  </a:lnTo>
                  <a:lnTo>
                    <a:pt x="278225" y="255460"/>
                  </a:lnTo>
                  <a:lnTo>
                    <a:pt x="278511" y="255079"/>
                  </a:lnTo>
                  <a:lnTo>
                    <a:pt x="278987" y="254603"/>
                  </a:lnTo>
                  <a:lnTo>
                    <a:pt x="280702" y="253175"/>
                  </a:lnTo>
                  <a:lnTo>
                    <a:pt x="281464" y="252127"/>
                  </a:lnTo>
                  <a:lnTo>
                    <a:pt x="282797" y="249365"/>
                  </a:lnTo>
                  <a:lnTo>
                    <a:pt x="283464" y="248507"/>
                  </a:lnTo>
                  <a:lnTo>
                    <a:pt x="283845" y="247936"/>
                  </a:lnTo>
                  <a:lnTo>
                    <a:pt x="284893" y="245650"/>
                  </a:lnTo>
                  <a:lnTo>
                    <a:pt x="285369" y="244126"/>
                  </a:lnTo>
                  <a:lnTo>
                    <a:pt x="287941" y="239744"/>
                  </a:lnTo>
                  <a:lnTo>
                    <a:pt x="289369" y="235839"/>
                  </a:lnTo>
                  <a:lnTo>
                    <a:pt x="290227" y="234220"/>
                  </a:lnTo>
                  <a:lnTo>
                    <a:pt x="289941" y="233267"/>
                  </a:lnTo>
                  <a:lnTo>
                    <a:pt x="290608" y="228981"/>
                  </a:lnTo>
                  <a:lnTo>
                    <a:pt x="291179" y="227648"/>
                  </a:lnTo>
                  <a:lnTo>
                    <a:pt x="291465" y="227362"/>
                  </a:lnTo>
                  <a:lnTo>
                    <a:pt x="291846" y="227076"/>
                  </a:lnTo>
                  <a:lnTo>
                    <a:pt x="292036" y="226504"/>
                  </a:lnTo>
                  <a:lnTo>
                    <a:pt x="292227" y="225838"/>
                  </a:lnTo>
                  <a:lnTo>
                    <a:pt x="292513" y="225361"/>
                  </a:lnTo>
                  <a:lnTo>
                    <a:pt x="293180" y="224504"/>
                  </a:lnTo>
                  <a:lnTo>
                    <a:pt x="293560" y="223457"/>
                  </a:lnTo>
                  <a:lnTo>
                    <a:pt x="293560" y="222409"/>
                  </a:lnTo>
                  <a:lnTo>
                    <a:pt x="293084" y="221456"/>
                  </a:lnTo>
                  <a:lnTo>
                    <a:pt x="292132" y="220790"/>
                  </a:lnTo>
                  <a:lnTo>
                    <a:pt x="291560" y="221170"/>
                  </a:lnTo>
                  <a:lnTo>
                    <a:pt x="291084" y="221647"/>
                  </a:lnTo>
                  <a:lnTo>
                    <a:pt x="290227" y="221361"/>
                  </a:lnTo>
                  <a:lnTo>
                    <a:pt x="290036" y="221647"/>
                  </a:lnTo>
                  <a:lnTo>
                    <a:pt x="289655" y="221933"/>
                  </a:lnTo>
                  <a:lnTo>
                    <a:pt x="289465" y="222218"/>
                  </a:lnTo>
                  <a:lnTo>
                    <a:pt x="288988" y="221456"/>
                  </a:lnTo>
                  <a:lnTo>
                    <a:pt x="287655" y="220504"/>
                  </a:lnTo>
                  <a:lnTo>
                    <a:pt x="287274" y="219647"/>
                  </a:lnTo>
                  <a:lnTo>
                    <a:pt x="287369" y="218884"/>
                  </a:lnTo>
                  <a:lnTo>
                    <a:pt x="287941" y="217265"/>
                  </a:lnTo>
                  <a:lnTo>
                    <a:pt x="288036" y="216503"/>
                  </a:lnTo>
                  <a:lnTo>
                    <a:pt x="287941" y="215836"/>
                  </a:lnTo>
                  <a:lnTo>
                    <a:pt x="287464" y="214312"/>
                  </a:lnTo>
                  <a:lnTo>
                    <a:pt x="287369" y="213550"/>
                  </a:lnTo>
                  <a:lnTo>
                    <a:pt x="287655" y="213074"/>
                  </a:lnTo>
                  <a:lnTo>
                    <a:pt x="288226" y="213265"/>
                  </a:lnTo>
                  <a:lnTo>
                    <a:pt x="289179" y="214027"/>
                  </a:lnTo>
                  <a:lnTo>
                    <a:pt x="288703" y="212598"/>
                  </a:lnTo>
                  <a:lnTo>
                    <a:pt x="287655" y="211169"/>
                  </a:lnTo>
                  <a:lnTo>
                    <a:pt x="286798" y="210598"/>
                  </a:lnTo>
                  <a:lnTo>
                    <a:pt x="287083" y="211836"/>
                  </a:lnTo>
                  <a:lnTo>
                    <a:pt x="286417" y="211265"/>
                  </a:lnTo>
                  <a:lnTo>
                    <a:pt x="285940" y="209550"/>
                  </a:lnTo>
                  <a:lnTo>
                    <a:pt x="285083" y="209169"/>
                  </a:lnTo>
                  <a:lnTo>
                    <a:pt x="284416" y="209264"/>
                  </a:lnTo>
                  <a:lnTo>
                    <a:pt x="282988" y="209836"/>
                  </a:lnTo>
                  <a:lnTo>
                    <a:pt x="282321" y="209836"/>
                  </a:lnTo>
                  <a:lnTo>
                    <a:pt x="281845" y="209645"/>
                  </a:lnTo>
                  <a:lnTo>
                    <a:pt x="280892" y="208788"/>
                  </a:lnTo>
                  <a:lnTo>
                    <a:pt x="280416" y="208788"/>
                  </a:lnTo>
                  <a:lnTo>
                    <a:pt x="280035" y="208978"/>
                  </a:lnTo>
                  <a:lnTo>
                    <a:pt x="279749" y="209169"/>
                  </a:lnTo>
                  <a:lnTo>
                    <a:pt x="279559" y="209264"/>
                  </a:lnTo>
                  <a:lnTo>
                    <a:pt x="278987" y="208883"/>
                  </a:lnTo>
                  <a:lnTo>
                    <a:pt x="278701" y="208121"/>
                  </a:lnTo>
                  <a:lnTo>
                    <a:pt x="278606" y="207264"/>
                  </a:lnTo>
                  <a:lnTo>
                    <a:pt x="278321" y="206692"/>
                  </a:lnTo>
                  <a:lnTo>
                    <a:pt x="278321" y="205359"/>
                  </a:lnTo>
                  <a:lnTo>
                    <a:pt x="277558" y="204025"/>
                  </a:lnTo>
                  <a:lnTo>
                    <a:pt x="276606" y="202787"/>
                  </a:lnTo>
                  <a:lnTo>
                    <a:pt x="276130" y="201740"/>
                  </a:lnTo>
                  <a:lnTo>
                    <a:pt x="275939" y="200406"/>
                  </a:lnTo>
                  <a:lnTo>
                    <a:pt x="274320" y="196310"/>
                  </a:lnTo>
                  <a:lnTo>
                    <a:pt x="273939" y="194882"/>
                  </a:lnTo>
                  <a:lnTo>
                    <a:pt x="273939" y="190024"/>
                  </a:lnTo>
                  <a:lnTo>
                    <a:pt x="273748" y="189548"/>
                  </a:lnTo>
                  <a:lnTo>
                    <a:pt x="273082" y="188785"/>
                  </a:lnTo>
                  <a:lnTo>
                    <a:pt x="272891" y="188404"/>
                  </a:lnTo>
                  <a:lnTo>
                    <a:pt x="272891" y="188024"/>
                  </a:lnTo>
                  <a:lnTo>
                    <a:pt x="273272" y="187357"/>
                  </a:lnTo>
                  <a:lnTo>
                    <a:pt x="273272" y="186881"/>
                  </a:lnTo>
                  <a:lnTo>
                    <a:pt x="273082" y="185642"/>
                  </a:lnTo>
                  <a:lnTo>
                    <a:pt x="273082" y="185071"/>
                  </a:lnTo>
                  <a:lnTo>
                    <a:pt x="275368" y="174879"/>
                  </a:lnTo>
                  <a:lnTo>
                    <a:pt x="275368" y="174212"/>
                  </a:lnTo>
                  <a:lnTo>
                    <a:pt x="275082" y="172402"/>
                  </a:lnTo>
                  <a:lnTo>
                    <a:pt x="275082" y="170498"/>
                  </a:lnTo>
                  <a:lnTo>
                    <a:pt x="274987" y="170021"/>
                  </a:lnTo>
                  <a:lnTo>
                    <a:pt x="274796" y="169640"/>
                  </a:lnTo>
                  <a:lnTo>
                    <a:pt x="274606" y="169164"/>
                  </a:lnTo>
                  <a:lnTo>
                    <a:pt x="274606" y="168497"/>
                  </a:lnTo>
                  <a:lnTo>
                    <a:pt x="274891" y="167735"/>
                  </a:lnTo>
                  <a:lnTo>
                    <a:pt x="275177" y="167354"/>
                  </a:lnTo>
                  <a:lnTo>
                    <a:pt x="276987" y="165735"/>
                  </a:lnTo>
                  <a:lnTo>
                    <a:pt x="278701" y="164497"/>
                  </a:lnTo>
                  <a:lnTo>
                    <a:pt x="279559" y="163735"/>
                  </a:lnTo>
                  <a:lnTo>
                    <a:pt x="280892" y="161925"/>
                  </a:lnTo>
                  <a:lnTo>
                    <a:pt x="281845" y="160115"/>
                  </a:lnTo>
                  <a:lnTo>
                    <a:pt x="282511" y="157829"/>
                  </a:lnTo>
                  <a:lnTo>
                    <a:pt x="282797" y="155448"/>
                  </a:lnTo>
                  <a:lnTo>
                    <a:pt x="282416" y="153162"/>
                  </a:lnTo>
                  <a:lnTo>
                    <a:pt x="281368" y="151733"/>
                  </a:lnTo>
                  <a:lnTo>
                    <a:pt x="280892" y="151448"/>
                  </a:lnTo>
                  <a:lnTo>
                    <a:pt x="279463" y="150209"/>
                  </a:lnTo>
                  <a:lnTo>
                    <a:pt x="278987" y="149638"/>
                  </a:lnTo>
                  <a:lnTo>
                    <a:pt x="278701" y="148685"/>
                  </a:lnTo>
                  <a:lnTo>
                    <a:pt x="278511" y="146494"/>
                  </a:lnTo>
                  <a:lnTo>
                    <a:pt x="278130" y="145637"/>
                  </a:lnTo>
                  <a:lnTo>
                    <a:pt x="277368" y="145256"/>
                  </a:lnTo>
                  <a:lnTo>
                    <a:pt x="276225" y="145256"/>
                  </a:lnTo>
                  <a:lnTo>
                    <a:pt x="273748" y="145447"/>
                  </a:lnTo>
                  <a:lnTo>
                    <a:pt x="273367" y="146114"/>
                  </a:lnTo>
                  <a:lnTo>
                    <a:pt x="272129" y="150019"/>
                  </a:lnTo>
                  <a:lnTo>
                    <a:pt x="271939" y="151924"/>
                  </a:lnTo>
                  <a:lnTo>
                    <a:pt x="271558" y="152495"/>
                  </a:lnTo>
                  <a:lnTo>
                    <a:pt x="270510" y="152686"/>
                  </a:lnTo>
                  <a:lnTo>
                    <a:pt x="269843" y="153257"/>
                  </a:lnTo>
                  <a:lnTo>
                    <a:pt x="267748" y="156496"/>
                  </a:lnTo>
                  <a:lnTo>
                    <a:pt x="264985" y="158115"/>
                  </a:lnTo>
                  <a:lnTo>
                    <a:pt x="264319" y="158401"/>
                  </a:lnTo>
                  <a:lnTo>
                    <a:pt x="261271" y="158782"/>
                  </a:lnTo>
                  <a:lnTo>
                    <a:pt x="260128" y="158782"/>
                  </a:lnTo>
                  <a:lnTo>
                    <a:pt x="257842" y="158306"/>
                  </a:lnTo>
                  <a:lnTo>
                    <a:pt x="248317" y="154591"/>
                  </a:lnTo>
                  <a:lnTo>
                    <a:pt x="247650" y="154019"/>
                  </a:lnTo>
                  <a:lnTo>
                    <a:pt x="246888" y="153734"/>
                  </a:lnTo>
                  <a:lnTo>
                    <a:pt x="246316" y="154495"/>
                  </a:lnTo>
                  <a:lnTo>
                    <a:pt x="246316" y="155639"/>
                  </a:lnTo>
                  <a:lnTo>
                    <a:pt x="247079" y="156400"/>
                  </a:lnTo>
                  <a:lnTo>
                    <a:pt x="247079" y="156782"/>
                  </a:lnTo>
                  <a:lnTo>
                    <a:pt x="246031" y="155829"/>
                  </a:lnTo>
                  <a:lnTo>
                    <a:pt x="245173" y="154305"/>
                  </a:lnTo>
                  <a:lnTo>
                    <a:pt x="244030" y="152876"/>
                  </a:lnTo>
                  <a:lnTo>
                    <a:pt x="241649" y="152114"/>
                  </a:lnTo>
                  <a:lnTo>
                    <a:pt x="241268" y="151733"/>
                  </a:lnTo>
                  <a:lnTo>
                    <a:pt x="240982" y="151257"/>
                  </a:lnTo>
                  <a:lnTo>
                    <a:pt x="240601" y="150876"/>
                  </a:lnTo>
                  <a:lnTo>
                    <a:pt x="240221" y="150685"/>
                  </a:lnTo>
                  <a:lnTo>
                    <a:pt x="239458" y="150590"/>
                  </a:lnTo>
                  <a:lnTo>
                    <a:pt x="239077" y="150400"/>
                  </a:lnTo>
                  <a:lnTo>
                    <a:pt x="235172" y="147733"/>
                  </a:lnTo>
                  <a:lnTo>
                    <a:pt x="233458" y="147257"/>
                  </a:lnTo>
                  <a:lnTo>
                    <a:pt x="232696" y="146780"/>
                  </a:lnTo>
                  <a:lnTo>
                    <a:pt x="231934" y="146114"/>
                  </a:lnTo>
                  <a:lnTo>
                    <a:pt x="226790" y="143447"/>
                  </a:lnTo>
                  <a:lnTo>
                    <a:pt x="225361" y="142208"/>
                  </a:lnTo>
                  <a:lnTo>
                    <a:pt x="222790" y="140875"/>
                  </a:lnTo>
                  <a:lnTo>
                    <a:pt x="222409" y="140494"/>
                  </a:lnTo>
                  <a:lnTo>
                    <a:pt x="222123" y="140017"/>
                  </a:lnTo>
                  <a:lnTo>
                    <a:pt x="221742" y="139636"/>
                  </a:lnTo>
                  <a:lnTo>
                    <a:pt x="221171" y="139446"/>
                  </a:lnTo>
                  <a:lnTo>
                    <a:pt x="220027" y="139351"/>
                  </a:lnTo>
                  <a:lnTo>
                    <a:pt x="219456" y="139160"/>
                  </a:lnTo>
                  <a:lnTo>
                    <a:pt x="219075" y="138875"/>
                  </a:lnTo>
                  <a:lnTo>
                    <a:pt x="218504" y="138684"/>
                  </a:lnTo>
                  <a:lnTo>
                    <a:pt x="217837" y="138970"/>
                  </a:lnTo>
                  <a:lnTo>
                    <a:pt x="217265" y="139446"/>
                  </a:lnTo>
                  <a:lnTo>
                    <a:pt x="216694" y="139827"/>
                  </a:lnTo>
                  <a:lnTo>
                    <a:pt x="216217" y="139922"/>
                  </a:lnTo>
                  <a:lnTo>
                    <a:pt x="215074" y="139827"/>
                  </a:lnTo>
                  <a:lnTo>
                    <a:pt x="214598" y="139827"/>
                  </a:lnTo>
                  <a:lnTo>
                    <a:pt x="213836" y="140113"/>
                  </a:lnTo>
                  <a:lnTo>
                    <a:pt x="211741" y="141160"/>
                  </a:lnTo>
                  <a:lnTo>
                    <a:pt x="211360" y="141542"/>
                  </a:lnTo>
                  <a:lnTo>
                    <a:pt x="210979" y="142018"/>
                  </a:lnTo>
                  <a:lnTo>
                    <a:pt x="210121" y="142494"/>
                  </a:lnTo>
                  <a:lnTo>
                    <a:pt x="209074" y="142780"/>
                  </a:lnTo>
                  <a:lnTo>
                    <a:pt x="208121" y="142684"/>
                  </a:lnTo>
                  <a:lnTo>
                    <a:pt x="207169" y="142018"/>
                  </a:lnTo>
                  <a:lnTo>
                    <a:pt x="205835" y="139827"/>
                  </a:lnTo>
                  <a:lnTo>
                    <a:pt x="205073" y="138779"/>
                  </a:lnTo>
                  <a:lnTo>
                    <a:pt x="204216" y="138398"/>
                  </a:lnTo>
                  <a:lnTo>
                    <a:pt x="203073" y="138493"/>
                  </a:lnTo>
                  <a:lnTo>
                    <a:pt x="202025" y="138970"/>
                  </a:lnTo>
                  <a:lnTo>
                    <a:pt x="201263" y="139732"/>
                  </a:lnTo>
                  <a:lnTo>
                    <a:pt x="201073" y="140684"/>
                  </a:lnTo>
                  <a:lnTo>
                    <a:pt x="201073" y="141923"/>
                  </a:lnTo>
                  <a:lnTo>
                    <a:pt x="200787" y="143066"/>
                  </a:lnTo>
                  <a:lnTo>
                    <a:pt x="199930" y="143542"/>
                  </a:lnTo>
                  <a:lnTo>
                    <a:pt x="198977" y="143732"/>
                  </a:lnTo>
                  <a:lnTo>
                    <a:pt x="196596" y="144590"/>
                  </a:lnTo>
                  <a:lnTo>
                    <a:pt x="195453" y="144685"/>
                  </a:lnTo>
                  <a:lnTo>
                    <a:pt x="193167" y="144209"/>
                  </a:lnTo>
                  <a:lnTo>
                    <a:pt x="192310" y="144399"/>
                  </a:lnTo>
                  <a:lnTo>
                    <a:pt x="191262" y="145256"/>
                  </a:lnTo>
                  <a:lnTo>
                    <a:pt x="190214" y="146399"/>
                  </a:lnTo>
                  <a:lnTo>
                    <a:pt x="189738" y="147257"/>
                  </a:lnTo>
                  <a:lnTo>
                    <a:pt x="189738" y="148209"/>
                  </a:lnTo>
                  <a:lnTo>
                    <a:pt x="190405" y="149638"/>
                  </a:lnTo>
                  <a:lnTo>
                    <a:pt x="190976" y="151733"/>
                  </a:lnTo>
                  <a:lnTo>
                    <a:pt x="191071" y="154019"/>
                  </a:lnTo>
                  <a:lnTo>
                    <a:pt x="190690" y="156210"/>
                  </a:lnTo>
                  <a:lnTo>
                    <a:pt x="190024" y="158020"/>
                  </a:lnTo>
                  <a:lnTo>
                    <a:pt x="188404" y="160877"/>
                  </a:lnTo>
                  <a:lnTo>
                    <a:pt x="188214" y="161544"/>
                  </a:lnTo>
                  <a:lnTo>
                    <a:pt x="188119" y="161734"/>
                  </a:lnTo>
                  <a:lnTo>
                    <a:pt x="187928" y="161830"/>
                  </a:lnTo>
                  <a:lnTo>
                    <a:pt x="187642" y="161925"/>
                  </a:lnTo>
                  <a:lnTo>
                    <a:pt x="187547" y="162020"/>
                  </a:lnTo>
                  <a:lnTo>
                    <a:pt x="187547" y="162306"/>
                  </a:lnTo>
                  <a:lnTo>
                    <a:pt x="187642" y="162687"/>
                  </a:lnTo>
                  <a:lnTo>
                    <a:pt x="187833" y="162877"/>
                  </a:lnTo>
                  <a:lnTo>
                    <a:pt x="188023" y="162782"/>
                  </a:lnTo>
                  <a:lnTo>
                    <a:pt x="185071" y="168974"/>
                  </a:lnTo>
                  <a:lnTo>
                    <a:pt x="184880" y="169735"/>
                  </a:lnTo>
                  <a:lnTo>
                    <a:pt x="185166" y="170402"/>
                  </a:lnTo>
                  <a:lnTo>
                    <a:pt x="185356" y="171545"/>
                  </a:lnTo>
                  <a:lnTo>
                    <a:pt x="185452" y="172784"/>
                  </a:lnTo>
                  <a:lnTo>
                    <a:pt x="185356" y="173736"/>
                  </a:lnTo>
                  <a:lnTo>
                    <a:pt x="185166" y="174498"/>
                  </a:lnTo>
                  <a:lnTo>
                    <a:pt x="184023" y="176879"/>
                  </a:lnTo>
                  <a:lnTo>
                    <a:pt x="182785" y="178689"/>
                  </a:lnTo>
                  <a:lnTo>
                    <a:pt x="182689" y="179451"/>
                  </a:lnTo>
                  <a:lnTo>
                    <a:pt x="182880" y="181737"/>
                  </a:lnTo>
                  <a:lnTo>
                    <a:pt x="182785" y="182975"/>
                  </a:lnTo>
                  <a:lnTo>
                    <a:pt x="182499" y="183737"/>
                  </a:lnTo>
                  <a:lnTo>
                    <a:pt x="181261" y="185261"/>
                  </a:lnTo>
                  <a:lnTo>
                    <a:pt x="180880" y="186118"/>
                  </a:lnTo>
                  <a:lnTo>
                    <a:pt x="181165" y="186690"/>
                  </a:lnTo>
                  <a:lnTo>
                    <a:pt x="181737" y="187261"/>
                  </a:lnTo>
                  <a:lnTo>
                    <a:pt x="182213" y="188119"/>
                  </a:lnTo>
                  <a:lnTo>
                    <a:pt x="182213" y="188881"/>
                  </a:lnTo>
                  <a:lnTo>
                    <a:pt x="182023" y="189928"/>
                  </a:lnTo>
                  <a:lnTo>
                    <a:pt x="181451" y="190786"/>
                  </a:lnTo>
                  <a:lnTo>
                    <a:pt x="180499" y="191167"/>
                  </a:lnTo>
                  <a:lnTo>
                    <a:pt x="179356" y="191357"/>
                  </a:lnTo>
                  <a:lnTo>
                    <a:pt x="178784" y="191834"/>
                  </a:lnTo>
                  <a:lnTo>
                    <a:pt x="177736" y="198501"/>
                  </a:lnTo>
                  <a:lnTo>
                    <a:pt x="178117" y="199453"/>
                  </a:lnTo>
                  <a:lnTo>
                    <a:pt x="178975" y="199930"/>
                  </a:lnTo>
                  <a:lnTo>
                    <a:pt x="181261" y="200597"/>
                  </a:lnTo>
                  <a:lnTo>
                    <a:pt x="181261" y="201835"/>
                  </a:lnTo>
                  <a:lnTo>
                    <a:pt x="183071" y="205931"/>
                  </a:lnTo>
                  <a:lnTo>
                    <a:pt x="183547" y="207835"/>
                  </a:lnTo>
                  <a:lnTo>
                    <a:pt x="183547" y="208502"/>
                  </a:lnTo>
                  <a:lnTo>
                    <a:pt x="183451" y="208978"/>
                  </a:lnTo>
                  <a:lnTo>
                    <a:pt x="183261" y="209455"/>
                  </a:lnTo>
                  <a:lnTo>
                    <a:pt x="182880" y="210026"/>
                  </a:lnTo>
                  <a:lnTo>
                    <a:pt x="181927" y="211074"/>
                  </a:lnTo>
                  <a:lnTo>
                    <a:pt x="181737" y="211360"/>
                  </a:lnTo>
                  <a:lnTo>
                    <a:pt x="181927" y="214503"/>
                  </a:lnTo>
                  <a:lnTo>
                    <a:pt x="181451" y="216884"/>
                  </a:lnTo>
                  <a:lnTo>
                    <a:pt x="181356" y="217742"/>
                  </a:lnTo>
                  <a:lnTo>
                    <a:pt x="181451" y="218218"/>
                  </a:lnTo>
                  <a:lnTo>
                    <a:pt x="182023" y="218980"/>
                  </a:lnTo>
                  <a:lnTo>
                    <a:pt x="182118" y="219266"/>
                  </a:lnTo>
                  <a:lnTo>
                    <a:pt x="183166" y="228695"/>
                  </a:lnTo>
                  <a:lnTo>
                    <a:pt x="183071" y="230124"/>
                  </a:lnTo>
                  <a:lnTo>
                    <a:pt x="182689" y="231267"/>
                  </a:lnTo>
                  <a:lnTo>
                    <a:pt x="178689" y="237363"/>
                  </a:lnTo>
                  <a:lnTo>
                    <a:pt x="178213" y="237839"/>
                  </a:lnTo>
                  <a:lnTo>
                    <a:pt x="177832" y="238125"/>
                  </a:lnTo>
                  <a:lnTo>
                    <a:pt x="177451" y="238411"/>
                  </a:lnTo>
                  <a:lnTo>
                    <a:pt x="177070" y="239077"/>
                  </a:lnTo>
                  <a:lnTo>
                    <a:pt x="176879" y="239649"/>
                  </a:lnTo>
                  <a:lnTo>
                    <a:pt x="176784" y="240220"/>
                  </a:lnTo>
                  <a:lnTo>
                    <a:pt x="176689" y="241459"/>
                  </a:lnTo>
                  <a:lnTo>
                    <a:pt x="176879" y="242697"/>
                  </a:lnTo>
                  <a:lnTo>
                    <a:pt x="177260" y="243935"/>
                  </a:lnTo>
                  <a:lnTo>
                    <a:pt x="177355" y="245078"/>
                  </a:lnTo>
                  <a:lnTo>
                    <a:pt x="176403" y="246983"/>
                  </a:lnTo>
                  <a:lnTo>
                    <a:pt x="176117" y="248222"/>
                  </a:lnTo>
                  <a:lnTo>
                    <a:pt x="176022" y="249460"/>
                  </a:lnTo>
                  <a:lnTo>
                    <a:pt x="176308" y="250126"/>
                  </a:lnTo>
                  <a:lnTo>
                    <a:pt x="176308" y="250508"/>
                  </a:lnTo>
                  <a:lnTo>
                    <a:pt x="175736" y="250508"/>
                  </a:lnTo>
                  <a:lnTo>
                    <a:pt x="175355" y="250508"/>
                  </a:lnTo>
                  <a:lnTo>
                    <a:pt x="175165" y="250412"/>
                  </a:lnTo>
                  <a:lnTo>
                    <a:pt x="175165" y="250222"/>
                  </a:lnTo>
                  <a:lnTo>
                    <a:pt x="174688" y="250698"/>
                  </a:lnTo>
                  <a:lnTo>
                    <a:pt x="175069" y="251746"/>
                  </a:lnTo>
                  <a:lnTo>
                    <a:pt x="175831" y="253079"/>
                  </a:lnTo>
                  <a:lnTo>
                    <a:pt x="176308" y="254413"/>
                  </a:lnTo>
                  <a:lnTo>
                    <a:pt x="175927" y="257175"/>
                  </a:lnTo>
                  <a:lnTo>
                    <a:pt x="176593" y="259175"/>
                  </a:lnTo>
                  <a:lnTo>
                    <a:pt x="177832" y="268129"/>
                  </a:lnTo>
                  <a:lnTo>
                    <a:pt x="178117" y="268510"/>
                  </a:lnTo>
                  <a:lnTo>
                    <a:pt x="178498" y="268891"/>
                  </a:lnTo>
                  <a:lnTo>
                    <a:pt x="178784" y="269367"/>
                  </a:lnTo>
                  <a:lnTo>
                    <a:pt x="178784" y="268224"/>
                  </a:lnTo>
                  <a:lnTo>
                    <a:pt x="180499" y="270415"/>
                  </a:lnTo>
                  <a:lnTo>
                    <a:pt x="181165" y="271653"/>
                  </a:lnTo>
                  <a:lnTo>
                    <a:pt x="181451" y="272891"/>
                  </a:lnTo>
                  <a:lnTo>
                    <a:pt x="181451" y="275082"/>
                  </a:lnTo>
                  <a:lnTo>
                    <a:pt x="181261" y="275749"/>
                  </a:lnTo>
                  <a:lnTo>
                    <a:pt x="180213" y="276797"/>
                  </a:lnTo>
                  <a:lnTo>
                    <a:pt x="180022" y="277368"/>
                  </a:lnTo>
                  <a:lnTo>
                    <a:pt x="179546" y="278225"/>
                  </a:lnTo>
                  <a:lnTo>
                    <a:pt x="177641" y="279844"/>
                  </a:lnTo>
                  <a:lnTo>
                    <a:pt x="177451" y="280607"/>
                  </a:lnTo>
                  <a:lnTo>
                    <a:pt x="177927" y="280607"/>
                  </a:lnTo>
                  <a:lnTo>
                    <a:pt x="178594" y="280321"/>
                  </a:lnTo>
                  <a:lnTo>
                    <a:pt x="179260" y="280130"/>
                  </a:lnTo>
                  <a:lnTo>
                    <a:pt x="179641" y="280511"/>
                  </a:lnTo>
                  <a:lnTo>
                    <a:pt x="179451" y="281083"/>
                  </a:lnTo>
                  <a:lnTo>
                    <a:pt x="178879" y="281273"/>
                  </a:lnTo>
                  <a:lnTo>
                    <a:pt x="178308" y="281178"/>
                  </a:lnTo>
                  <a:lnTo>
                    <a:pt x="177927" y="280987"/>
                  </a:lnTo>
                  <a:lnTo>
                    <a:pt x="177355" y="281559"/>
                  </a:lnTo>
                  <a:lnTo>
                    <a:pt x="176784" y="282702"/>
                  </a:lnTo>
                  <a:lnTo>
                    <a:pt x="176117" y="283274"/>
                  </a:lnTo>
                  <a:lnTo>
                    <a:pt x="176498" y="281750"/>
                  </a:lnTo>
                  <a:lnTo>
                    <a:pt x="175736" y="281178"/>
                  </a:lnTo>
                  <a:lnTo>
                    <a:pt x="173926" y="281368"/>
                  </a:lnTo>
                  <a:lnTo>
                    <a:pt x="173450" y="281559"/>
                  </a:lnTo>
                  <a:lnTo>
                    <a:pt x="172498" y="282131"/>
                  </a:lnTo>
                  <a:lnTo>
                    <a:pt x="171355" y="282416"/>
                  </a:lnTo>
                  <a:lnTo>
                    <a:pt x="170116" y="282416"/>
                  </a:lnTo>
                  <a:lnTo>
                    <a:pt x="167640" y="281750"/>
                  </a:lnTo>
                  <a:lnTo>
                    <a:pt x="166592" y="281178"/>
                  </a:lnTo>
                  <a:lnTo>
                    <a:pt x="165925" y="280416"/>
                  </a:lnTo>
                  <a:lnTo>
                    <a:pt x="165640" y="279273"/>
                  </a:lnTo>
                  <a:lnTo>
                    <a:pt x="165163" y="275844"/>
                  </a:lnTo>
                  <a:lnTo>
                    <a:pt x="164973" y="275653"/>
                  </a:lnTo>
                  <a:lnTo>
                    <a:pt x="164592" y="275844"/>
                  </a:lnTo>
                  <a:lnTo>
                    <a:pt x="163639" y="274796"/>
                  </a:lnTo>
                  <a:lnTo>
                    <a:pt x="163068" y="274415"/>
                  </a:lnTo>
                  <a:lnTo>
                    <a:pt x="162401" y="274320"/>
                  </a:lnTo>
                  <a:lnTo>
                    <a:pt x="161258" y="274320"/>
                  </a:lnTo>
                  <a:lnTo>
                    <a:pt x="160782" y="273939"/>
                  </a:lnTo>
                  <a:lnTo>
                    <a:pt x="159258" y="272320"/>
                  </a:lnTo>
                  <a:lnTo>
                    <a:pt x="158972" y="271843"/>
                  </a:lnTo>
                  <a:lnTo>
                    <a:pt x="158401" y="271558"/>
                  </a:lnTo>
                  <a:lnTo>
                    <a:pt x="156019" y="270986"/>
                  </a:lnTo>
                  <a:lnTo>
                    <a:pt x="155353" y="270510"/>
                  </a:lnTo>
                  <a:lnTo>
                    <a:pt x="156591" y="265367"/>
                  </a:lnTo>
                  <a:lnTo>
                    <a:pt x="156591" y="264319"/>
                  </a:lnTo>
                  <a:lnTo>
                    <a:pt x="156115" y="263461"/>
                  </a:lnTo>
                  <a:lnTo>
                    <a:pt x="154781" y="263081"/>
                  </a:lnTo>
                  <a:lnTo>
                    <a:pt x="153638" y="263176"/>
                  </a:lnTo>
                  <a:lnTo>
                    <a:pt x="152781" y="263366"/>
                  </a:lnTo>
                  <a:lnTo>
                    <a:pt x="152590" y="263461"/>
                  </a:lnTo>
                  <a:lnTo>
                    <a:pt x="151733" y="264128"/>
                  </a:lnTo>
                  <a:lnTo>
                    <a:pt x="151447" y="264128"/>
                  </a:lnTo>
                  <a:lnTo>
                    <a:pt x="150876" y="264033"/>
                  </a:lnTo>
                  <a:lnTo>
                    <a:pt x="150590" y="264033"/>
                  </a:lnTo>
                  <a:lnTo>
                    <a:pt x="150019" y="264509"/>
                  </a:lnTo>
                  <a:lnTo>
                    <a:pt x="149447" y="265367"/>
                  </a:lnTo>
                  <a:lnTo>
                    <a:pt x="148971" y="266414"/>
                  </a:lnTo>
                  <a:lnTo>
                    <a:pt x="148685" y="268700"/>
                  </a:lnTo>
                  <a:lnTo>
                    <a:pt x="147733" y="272225"/>
                  </a:lnTo>
                  <a:lnTo>
                    <a:pt x="147638" y="272986"/>
                  </a:lnTo>
                  <a:lnTo>
                    <a:pt x="147733" y="274701"/>
                  </a:lnTo>
                  <a:lnTo>
                    <a:pt x="147923" y="275273"/>
                  </a:lnTo>
                  <a:lnTo>
                    <a:pt x="148685" y="276130"/>
                  </a:lnTo>
                  <a:lnTo>
                    <a:pt x="148876" y="276606"/>
                  </a:lnTo>
                  <a:lnTo>
                    <a:pt x="148685" y="277654"/>
                  </a:lnTo>
                  <a:lnTo>
                    <a:pt x="147923" y="279940"/>
                  </a:lnTo>
                  <a:lnTo>
                    <a:pt x="147828" y="280797"/>
                  </a:lnTo>
                  <a:lnTo>
                    <a:pt x="147733" y="286988"/>
                  </a:lnTo>
                  <a:lnTo>
                    <a:pt x="148495" y="288608"/>
                  </a:lnTo>
                  <a:lnTo>
                    <a:pt x="149066" y="288036"/>
                  </a:lnTo>
                  <a:lnTo>
                    <a:pt x="149257" y="287845"/>
                  </a:lnTo>
                  <a:lnTo>
                    <a:pt x="150019" y="287941"/>
                  </a:lnTo>
                  <a:lnTo>
                    <a:pt x="150685" y="287084"/>
                  </a:lnTo>
                  <a:lnTo>
                    <a:pt x="151543" y="286322"/>
                  </a:lnTo>
                  <a:lnTo>
                    <a:pt x="152876" y="286702"/>
                  </a:lnTo>
                  <a:lnTo>
                    <a:pt x="153543" y="287465"/>
                  </a:lnTo>
                  <a:lnTo>
                    <a:pt x="154210" y="288608"/>
                  </a:lnTo>
                  <a:lnTo>
                    <a:pt x="155067" y="290798"/>
                  </a:lnTo>
                  <a:lnTo>
                    <a:pt x="155257" y="291941"/>
                  </a:lnTo>
                  <a:lnTo>
                    <a:pt x="155162" y="292799"/>
                  </a:lnTo>
                  <a:lnTo>
                    <a:pt x="154876" y="293560"/>
                  </a:lnTo>
                  <a:lnTo>
                    <a:pt x="154686" y="294513"/>
                  </a:lnTo>
                  <a:lnTo>
                    <a:pt x="154972" y="296799"/>
                  </a:lnTo>
                  <a:lnTo>
                    <a:pt x="154686" y="297656"/>
                  </a:lnTo>
                  <a:lnTo>
                    <a:pt x="153543" y="297942"/>
                  </a:lnTo>
                  <a:lnTo>
                    <a:pt x="154305" y="299371"/>
                  </a:lnTo>
                  <a:lnTo>
                    <a:pt x="155448" y="300037"/>
                  </a:lnTo>
                  <a:lnTo>
                    <a:pt x="156305" y="300800"/>
                  </a:lnTo>
                  <a:lnTo>
                    <a:pt x="156496" y="302419"/>
                  </a:lnTo>
                  <a:lnTo>
                    <a:pt x="156210" y="303181"/>
                  </a:lnTo>
                  <a:lnTo>
                    <a:pt x="155543" y="304609"/>
                  </a:lnTo>
                  <a:lnTo>
                    <a:pt x="155448" y="305181"/>
                  </a:lnTo>
                  <a:lnTo>
                    <a:pt x="155543" y="305943"/>
                  </a:lnTo>
                  <a:lnTo>
                    <a:pt x="156496" y="308039"/>
                  </a:lnTo>
                  <a:lnTo>
                    <a:pt x="156781" y="307467"/>
                  </a:lnTo>
                  <a:lnTo>
                    <a:pt x="156877" y="307276"/>
                  </a:lnTo>
                  <a:lnTo>
                    <a:pt x="157353" y="307658"/>
                  </a:lnTo>
                  <a:lnTo>
                    <a:pt x="157543" y="308324"/>
                  </a:lnTo>
                  <a:lnTo>
                    <a:pt x="157639" y="308896"/>
                  </a:lnTo>
                  <a:lnTo>
                    <a:pt x="157734" y="309182"/>
                  </a:lnTo>
                  <a:lnTo>
                    <a:pt x="158020" y="309277"/>
                  </a:lnTo>
                  <a:lnTo>
                    <a:pt x="158305" y="309658"/>
                  </a:lnTo>
                  <a:lnTo>
                    <a:pt x="158591" y="310039"/>
                  </a:lnTo>
                  <a:lnTo>
                    <a:pt x="158686" y="310420"/>
                  </a:lnTo>
                  <a:lnTo>
                    <a:pt x="158305" y="311658"/>
                  </a:lnTo>
                  <a:lnTo>
                    <a:pt x="157448" y="312515"/>
                  </a:lnTo>
                  <a:lnTo>
                    <a:pt x="156400" y="312706"/>
                  </a:lnTo>
                  <a:lnTo>
                    <a:pt x="155448" y="312039"/>
                  </a:lnTo>
                  <a:lnTo>
                    <a:pt x="155734" y="312801"/>
                  </a:lnTo>
                  <a:lnTo>
                    <a:pt x="155829" y="313182"/>
                  </a:lnTo>
                  <a:lnTo>
                    <a:pt x="155829" y="313658"/>
                  </a:lnTo>
                  <a:lnTo>
                    <a:pt x="155638" y="313944"/>
                  </a:lnTo>
                  <a:lnTo>
                    <a:pt x="154876" y="314420"/>
                  </a:lnTo>
                  <a:lnTo>
                    <a:pt x="154781" y="314897"/>
                  </a:lnTo>
                  <a:lnTo>
                    <a:pt x="155257" y="315849"/>
                  </a:lnTo>
                  <a:lnTo>
                    <a:pt x="158210" y="318802"/>
                  </a:lnTo>
                  <a:lnTo>
                    <a:pt x="158782" y="319659"/>
                  </a:lnTo>
                  <a:lnTo>
                    <a:pt x="159639" y="321469"/>
                  </a:lnTo>
                  <a:lnTo>
                    <a:pt x="160687" y="323088"/>
                  </a:lnTo>
                  <a:lnTo>
                    <a:pt x="160877" y="323469"/>
                  </a:lnTo>
                  <a:lnTo>
                    <a:pt x="160877" y="324707"/>
                  </a:lnTo>
                  <a:lnTo>
                    <a:pt x="160687" y="325660"/>
                  </a:lnTo>
                  <a:lnTo>
                    <a:pt x="160687" y="326231"/>
                  </a:lnTo>
                  <a:lnTo>
                    <a:pt x="160972" y="326422"/>
                  </a:lnTo>
                  <a:lnTo>
                    <a:pt x="161449" y="326898"/>
                  </a:lnTo>
                  <a:lnTo>
                    <a:pt x="163258" y="334709"/>
                  </a:lnTo>
                  <a:lnTo>
                    <a:pt x="163449" y="336899"/>
                  </a:lnTo>
                  <a:lnTo>
                    <a:pt x="163068" y="341852"/>
                  </a:lnTo>
                  <a:lnTo>
                    <a:pt x="163449" y="343948"/>
                  </a:lnTo>
                  <a:lnTo>
                    <a:pt x="164687" y="348043"/>
                  </a:lnTo>
                  <a:lnTo>
                    <a:pt x="165544" y="347758"/>
                  </a:lnTo>
                  <a:lnTo>
                    <a:pt x="165735" y="347662"/>
                  </a:lnTo>
                  <a:lnTo>
                    <a:pt x="165544" y="348043"/>
                  </a:lnTo>
                  <a:lnTo>
                    <a:pt x="165354" y="348329"/>
                  </a:lnTo>
                  <a:lnTo>
                    <a:pt x="165068" y="348615"/>
                  </a:lnTo>
                  <a:lnTo>
                    <a:pt x="164592" y="348806"/>
                  </a:lnTo>
                  <a:lnTo>
                    <a:pt x="165163" y="349282"/>
                  </a:lnTo>
                  <a:lnTo>
                    <a:pt x="166497" y="349758"/>
                  </a:lnTo>
                  <a:lnTo>
                    <a:pt x="166783" y="350425"/>
                  </a:lnTo>
                  <a:lnTo>
                    <a:pt x="167164" y="350806"/>
                  </a:lnTo>
                  <a:lnTo>
                    <a:pt x="168021" y="351187"/>
                  </a:lnTo>
                  <a:lnTo>
                    <a:pt x="168973" y="351377"/>
                  </a:lnTo>
                  <a:lnTo>
                    <a:pt x="169735" y="351282"/>
                  </a:lnTo>
                  <a:lnTo>
                    <a:pt x="170307" y="350329"/>
                  </a:lnTo>
                  <a:lnTo>
                    <a:pt x="170783" y="348520"/>
                  </a:lnTo>
                  <a:lnTo>
                    <a:pt x="170974" y="346615"/>
                  </a:lnTo>
                  <a:lnTo>
                    <a:pt x="170688" y="345376"/>
                  </a:lnTo>
                  <a:lnTo>
                    <a:pt x="171355" y="344615"/>
                  </a:lnTo>
                  <a:lnTo>
                    <a:pt x="171926" y="344995"/>
                  </a:lnTo>
                  <a:lnTo>
                    <a:pt x="172498" y="345758"/>
                  </a:lnTo>
                  <a:lnTo>
                    <a:pt x="173069" y="346139"/>
                  </a:lnTo>
                  <a:lnTo>
                    <a:pt x="173736" y="346139"/>
                  </a:lnTo>
                  <a:lnTo>
                    <a:pt x="174117" y="346234"/>
                  </a:lnTo>
                  <a:lnTo>
                    <a:pt x="174307" y="346519"/>
                  </a:lnTo>
                  <a:lnTo>
                    <a:pt x="174403" y="347091"/>
                  </a:lnTo>
                  <a:lnTo>
                    <a:pt x="174593" y="347377"/>
                  </a:lnTo>
                  <a:lnTo>
                    <a:pt x="174974" y="347472"/>
                  </a:lnTo>
                  <a:lnTo>
                    <a:pt x="175831" y="347567"/>
                  </a:lnTo>
                  <a:lnTo>
                    <a:pt x="175641" y="348139"/>
                  </a:lnTo>
                  <a:lnTo>
                    <a:pt x="175355" y="348615"/>
                  </a:lnTo>
                  <a:lnTo>
                    <a:pt x="175069" y="348806"/>
                  </a:lnTo>
                  <a:lnTo>
                    <a:pt x="174784" y="348710"/>
                  </a:lnTo>
                  <a:lnTo>
                    <a:pt x="174403" y="349186"/>
                  </a:lnTo>
                  <a:lnTo>
                    <a:pt x="173926" y="349663"/>
                  </a:lnTo>
                  <a:lnTo>
                    <a:pt x="173450" y="350139"/>
                  </a:lnTo>
                  <a:lnTo>
                    <a:pt x="173260" y="350710"/>
                  </a:lnTo>
                  <a:lnTo>
                    <a:pt x="174403" y="351377"/>
                  </a:lnTo>
                  <a:lnTo>
                    <a:pt x="174784" y="351758"/>
                  </a:lnTo>
                  <a:lnTo>
                    <a:pt x="174117" y="351949"/>
                  </a:lnTo>
                  <a:lnTo>
                    <a:pt x="173164" y="352711"/>
                  </a:lnTo>
                  <a:lnTo>
                    <a:pt x="173736" y="354425"/>
                  </a:lnTo>
                  <a:lnTo>
                    <a:pt x="175450" y="356807"/>
                  </a:lnTo>
                  <a:lnTo>
                    <a:pt x="175831" y="356807"/>
                  </a:lnTo>
                  <a:lnTo>
                    <a:pt x="176117" y="357283"/>
                  </a:lnTo>
                  <a:lnTo>
                    <a:pt x="176498" y="357473"/>
                  </a:lnTo>
                  <a:lnTo>
                    <a:pt x="177070" y="357473"/>
                  </a:lnTo>
                  <a:lnTo>
                    <a:pt x="177641" y="357092"/>
                  </a:lnTo>
                  <a:lnTo>
                    <a:pt x="179832" y="358521"/>
                  </a:lnTo>
                  <a:lnTo>
                    <a:pt x="180404" y="359569"/>
                  </a:lnTo>
                  <a:lnTo>
                    <a:pt x="180594" y="361378"/>
                  </a:lnTo>
                  <a:lnTo>
                    <a:pt x="180308" y="364617"/>
                  </a:lnTo>
                  <a:lnTo>
                    <a:pt x="180594" y="366141"/>
                  </a:lnTo>
                  <a:lnTo>
                    <a:pt x="181642" y="367475"/>
                  </a:lnTo>
                  <a:lnTo>
                    <a:pt x="182023" y="367665"/>
                  </a:lnTo>
                  <a:lnTo>
                    <a:pt x="184404" y="368427"/>
                  </a:lnTo>
                  <a:lnTo>
                    <a:pt x="184594" y="368808"/>
                  </a:lnTo>
                  <a:lnTo>
                    <a:pt x="184785" y="369189"/>
                  </a:lnTo>
                  <a:lnTo>
                    <a:pt x="184975" y="369379"/>
                  </a:lnTo>
                  <a:lnTo>
                    <a:pt x="185738" y="369189"/>
                  </a:lnTo>
                  <a:lnTo>
                    <a:pt x="186023" y="368808"/>
                  </a:lnTo>
                  <a:lnTo>
                    <a:pt x="186118" y="368427"/>
                  </a:lnTo>
                  <a:lnTo>
                    <a:pt x="186309" y="368236"/>
                  </a:lnTo>
                  <a:lnTo>
                    <a:pt x="186880" y="368141"/>
                  </a:lnTo>
                  <a:lnTo>
                    <a:pt x="187261" y="368236"/>
                  </a:lnTo>
                  <a:lnTo>
                    <a:pt x="187642" y="368427"/>
                  </a:lnTo>
                  <a:lnTo>
                    <a:pt x="188119" y="368522"/>
                  </a:lnTo>
                  <a:lnTo>
                    <a:pt x="190119" y="368141"/>
                  </a:lnTo>
                  <a:lnTo>
                    <a:pt x="191357" y="366712"/>
                  </a:lnTo>
                  <a:lnTo>
                    <a:pt x="191833" y="364617"/>
                  </a:lnTo>
                  <a:lnTo>
                    <a:pt x="191643" y="362141"/>
                  </a:lnTo>
                  <a:lnTo>
                    <a:pt x="190690" y="358331"/>
                  </a:lnTo>
                  <a:lnTo>
                    <a:pt x="190786" y="357473"/>
                  </a:lnTo>
                  <a:lnTo>
                    <a:pt x="191071" y="356902"/>
                  </a:lnTo>
                  <a:lnTo>
                    <a:pt x="190881" y="356330"/>
                  </a:lnTo>
                  <a:lnTo>
                    <a:pt x="188785" y="353949"/>
                  </a:lnTo>
                  <a:lnTo>
                    <a:pt x="188595" y="352806"/>
                  </a:lnTo>
                  <a:lnTo>
                    <a:pt x="189071" y="349282"/>
                  </a:lnTo>
                  <a:lnTo>
                    <a:pt x="189071" y="347186"/>
                  </a:lnTo>
                  <a:lnTo>
                    <a:pt x="189071" y="346615"/>
                  </a:lnTo>
                  <a:lnTo>
                    <a:pt x="189452" y="345948"/>
                  </a:lnTo>
                  <a:lnTo>
                    <a:pt x="190595" y="346519"/>
                  </a:lnTo>
                  <a:lnTo>
                    <a:pt x="190786" y="344138"/>
                  </a:lnTo>
                  <a:lnTo>
                    <a:pt x="191262" y="343091"/>
                  </a:lnTo>
                  <a:lnTo>
                    <a:pt x="192119" y="343186"/>
                  </a:lnTo>
                  <a:lnTo>
                    <a:pt x="192310" y="344043"/>
                  </a:lnTo>
                  <a:lnTo>
                    <a:pt x="191643" y="347662"/>
                  </a:lnTo>
                  <a:lnTo>
                    <a:pt x="192024" y="347282"/>
                  </a:lnTo>
                  <a:lnTo>
                    <a:pt x="192214" y="347282"/>
                  </a:lnTo>
                  <a:lnTo>
                    <a:pt x="192405" y="347662"/>
                  </a:lnTo>
                  <a:lnTo>
                    <a:pt x="192976" y="347091"/>
                  </a:lnTo>
                  <a:lnTo>
                    <a:pt x="193167" y="346900"/>
                  </a:lnTo>
                  <a:lnTo>
                    <a:pt x="193072" y="346424"/>
                  </a:lnTo>
                  <a:lnTo>
                    <a:pt x="193167" y="344710"/>
                  </a:lnTo>
                  <a:lnTo>
                    <a:pt x="193453" y="345472"/>
                  </a:lnTo>
                  <a:lnTo>
                    <a:pt x="193548" y="346329"/>
                  </a:lnTo>
                  <a:lnTo>
                    <a:pt x="193548" y="348234"/>
                  </a:lnTo>
                  <a:lnTo>
                    <a:pt x="193738" y="348901"/>
                  </a:lnTo>
                  <a:lnTo>
                    <a:pt x="194310" y="349377"/>
                  </a:lnTo>
                  <a:lnTo>
                    <a:pt x="195072" y="349663"/>
                  </a:lnTo>
                  <a:lnTo>
                    <a:pt x="195453" y="349758"/>
                  </a:lnTo>
                  <a:lnTo>
                    <a:pt x="195739" y="349853"/>
                  </a:lnTo>
                  <a:lnTo>
                    <a:pt x="198977" y="350425"/>
                  </a:lnTo>
                  <a:lnTo>
                    <a:pt x="204121" y="350615"/>
                  </a:lnTo>
                  <a:lnTo>
                    <a:pt x="204692" y="350710"/>
                  </a:lnTo>
                  <a:lnTo>
                    <a:pt x="204883" y="350996"/>
                  </a:lnTo>
                  <a:lnTo>
                    <a:pt x="204883" y="351377"/>
                  </a:lnTo>
                  <a:lnTo>
                    <a:pt x="205073" y="351663"/>
                  </a:lnTo>
                  <a:lnTo>
                    <a:pt x="207550" y="352711"/>
                  </a:lnTo>
                  <a:lnTo>
                    <a:pt x="207931" y="353092"/>
                  </a:lnTo>
                  <a:lnTo>
                    <a:pt x="208216" y="353759"/>
                  </a:lnTo>
                  <a:lnTo>
                    <a:pt x="209740" y="355854"/>
                  </a:lnTo>
                  <a:lnTo>
                    <a:pt x="210121" y="356616"/>
                  </a:lnTo>
                  <a:lnTo>
                    <a:pt x="210502" y="358807"/>
                  </a:lnTo>
                  <a:lnTo>
                    <a:pt x="210979" y="359950"/>
                  </a:lnTo>
                  <a:lnTo>
                    <a:pt x="212122" y="361759"/>
                  </a:lnTo>
                  <a:lnTo>
                    <a:pt x="212312" y="362998"/>
                  </a:lnTo>
                  <a:lnTo>
                    <a:pt x="212122" y="363950"/>
                  </a:lnTo>
                  <a:lnTo>
                    <a:pt x="211646" y="364712"/>
                  </a:lnTo>
                  <a:lnTo>
                    <a:pt x="210217" y="365760"/>
                  </a:lnTo>
                  <a:lnTo>
                    <a:pt x="209264" y="366712"/>
                  </a:lnTo>
                  <a:lnTo>
                    <a:pt x="208883" y="366808"/>
                  </a:lnTo>
                  <a:lnTo>
                    <a:pt x="207740" y="366712"/>
                  </a:lnTo>
                  <a:lnTo>
                    <a:pt x="207169" y="366712"/>
                  </a:lnTo>
                  <a:lnTo>
                    <a:pt x="206788" y="366903"/>
                  </a:lnTo>
                  <a:lnTo>
                    <a:pt x="202121" y="371380"/>
                  </a:lnTo>
                  <a:lnTo>
                    <a:pt x="200977" y="373190"/>
                  </a:lnTo>
                  <a:lnTo>
                    <a:pt x="200501" y="373475"/>
                  </a:lnTo>
                  <a:lnTo>
                    <a:pt x="199263" y="374047"/>
                  </a:lnTo>
                  <a:lnTo>
                    <a:pt x="198977" y="374333"/>
                  </a:lnTo>
                  <a:lnTo>
                    <a:pt x="198691" y="374999"/>
                  </a:lnTo>
                  <a:lnTo>
                    <a:pt x="198025" y="375571"/>
                  </a:lnTo>
                  <a:lnTo>
                    <a:pt x="197167" y="376047"/>
                  </a:lnTo>
                  <a:lnTo>
                    <a:pt x="196405" y="376333"/>
                  </a:lnTo>
                  <a:lnTo>
                    <a:pt x="194310" y="376714"/>
                  </a:lnTo>
                  <a:lnTo>
                    <a:pt x="193453" y="377095"/>
                  </a:lnTo>
                  <a:lnTo>
                    <a:pt x="193167" y="377952"/>
                  </a:lnTo>
                  <a:lnTo>
                    <a:pt x="192691" y="378809"/>
                  </a:lnTo>
                  <a:lnTo>
                    <a:pt x="191833" y="379857"/>
                  </a:lnTo>
                  <a:lnTo>
                    <a:pt x="191357" y="380809"/>
                  </a:lnTo>
                  <a:lnTo>
                    <a:pt x="192119" y="381476"/>
                  </a:lnTo>
                  <a:lnTo>
                    <a:pt x="192119" y="381857"/>
                  </a:lnTo>
                  <a:lnTo>
                    <a:pt x="191548" y="382143"/>
                  </a:lnTo>
                  <a:lnTo>
                    <a:pt x="191167" y="382238"/>
                  </a:lnTo>
                  <a:lnTo>
                    <a:pt x="190690" y="382238"/>
                  </a:lnTo>
                  <a:lnTo>
                    <a:pt x="191548" y="382715"/>
                  </a:lnTo>
                  <a:lnTo>
                    <a:pt x="192024" y="383191"/>
                  </a:lnTo>
                  <a:lnTo>
                    <a:pt x="191929" y="383667"/>
                  </a:lnTo>
                  <a:lnTo>
                    <a:pt x="191071" y="384048"/>
                  </a:lnTo>
                  <a:lnTo>
                    <a:pt x="191071" y="384429"/>
                  </a:lnTo>
                  <a:lnTo>
                    <a:pt x="192500" y="384905"/>
                  </a:lnTo>
                  <a:lnTo>
                    <a:pt x="193072" y="386048"/>
                  </a:lnTo>
                  <a:lnTo>
                    <a:pt x="193167" y="387572"/>
                  </a:lnTo>
                  <a:lnTo>
                    <a:pt x="192976" y="390716"/>
                  </a:lnTo>
                  <a:lnTo>
                    <a:pt x="193072" y="391573"/>
                  </a:lnTo>
                  <a:lnTo>
                    <a:pt x="193738" y="391954"/>
                  </a:lnTo>
                  <a:lnTo>
                    <a:pt x="193929" y="392240"/>
                  </a:lnTo>
                  <a:lnTo>
                    <a:pt x="193643" y="392811"/>
                  </a:lnTo>
                  <a:lnTo>
                    <a:pt x="192976" y="393287"/>
                  </a:lnTo>
                  <a:lnTo>
                    <a:pt x="192119" y="393383"/>
                  </a:lnTo>
                  <a:lnTo>
                    <a:pt x="192976" y="395383"/>
                  </a:lnTo>
                  <a:lnTo>
                    <a:pt x="193072" y="399955"/>
                  </a:lnTo>
                  <a:lnTo>
                    <a:pt x="193453" y="401860"/>
                  </a:lnTo>
                  <a:lnTo>
                    <a:pt x="194596" y="403289"/>
                  </a:lnTo>
                  <a:lnTo>
                    <a:pt x="195358" y="403765"/>
                  </a:lnTo>
                  <a:lnTo>
                    <a:pt x="195739" y="403098"/>
                  </a:lnTo>
                  <a:lnTo>
                    <a:pt x="195453" y="402050"/>
                  </a:lnTo>
                  <a:lnTo>
                    <a:pt x="194977" y="400907"/>
                  </a:lnTo>
                  <a:lnTo>
                    <a:pt x="194786" y="399955"/>
                  </a:lnTo>
                  <a:lnTo>
                    <a:pt x="195263" y="399193"/>
                  </a:lnTo>
                  <a:lnTo>
                    <a:pt x="197453" y="399574"/>
                  </a:lnTo>
                  <a:lnTo>
                    <a:pt x="198501" y="399383"/>
                  </a:lnTo>
                  <a:lnTo>
                    <a:pt x="198025" y="398240"/>
                  </a:lnTo>
                  <a:lnTo>
                    <a:pt x="197263" y="397192"/>
                  </a:lnTo>
                  <a:lnTo>
                    <a:pt x="197072" y="396240"/>
                  </a:lnTo>
                  <a:lnTo>
                    <a:pt x="197453" y="395478"/>
                  </a:lnTo>
                  <a:lnTo>
                    <a:pt x="198406" y="395097"/>
                  </a:lnTo>
                  <a:lnTo>
                    <a:pt x="199549" y="395097"/>
                  </a:lnTo>
                  <a:lnTo>
                    <a:pt x="201739" y="395668"/>
                  </a:lnTo>
                  <a:lnTo>
                    <a:pt x="206502" y="396240"/>
                  </a:lnTo>
                  <a:lnTo>
                    <a:pt x="207454" y="396526"/>
                  </a:lnTo>
                  <a:lnTo>
                    <a:pt x="208026" y="397097"/>
                  </a:lnTo>
                  <a:lnTo>
                    <a:pt x="208312" y="397859"/>
                  </a:lnTo>
                  <a:lnTo>
                    <a:pt x="208407" y="398812"/>
                  </a:lnTo>
                  <a:lnTo>
                    <a:pt x="208407" y="399669"/>
                  </a:lnTo>
                  <a:lnTo>
                    <a:pt x="208312" y="400241"/>
                  </a:lnTo>
                  <a:lnTo>
                    <a:pt x="208026" y="401384"/>
                  </a:lnTo>
                  <a:lnTo>
                    <a:pt x="208026" y="402050"/>
                  </a:lnTo>
                  <a:lnTo>
                    <a:pt x="208216" y="402336"/>
                  </a:lnTo>
                  <a:lnTo>
                    <a:pt x="209074" y="403193"/>
                  </a:lnTo>
                  <a:lnTo>
                    <a:pt x="209074" y="403955"/>
                  </a:lnTo>
                  <a:lnTo>
                    <a:pt x="208883" y="404432"/>
                  </a:lnTo>
                  <a:lnTo>
                    <a:pt x="208502" y="404717"/>
                  </a:lnTo>
                  <a:lnTo>
                    <a:pt x="207835" y="404812"/>
                  </a:lnTo>
                  <a:lnTo>
                    <a:pt x="207645" y="405098"/>
                  </a:lnTo>
                  <a:lnTo>
                    <a:pt x="207454" y="405765"/>
                  </a:lnTo>
                  <a:lnTo>
                    <a:pt x="207169" y="406432"/>
                  </a:lnTo>
                  <a:lnTo>
                    <a:pt x="206692" y="406717"/>
                  </a:lnTo>
                  <a:lnTo>
                    <a:pt x="206502" y="407003"/>
                  </a:lnTo>
                  <a:lnTo>
                    <a:pt x="206597" y="407670"/>
                  </a:lnTo>
                  <a:lnTo>
                    <a:pt x="206883" y="408337"/>
                  </a:lnTo>
                  <a:lnTo>
                    <a:pt x="207264" y="408623"/>
                  </a:lnTo>
                  <a:lnTo>
                    <a:pt x="207645" y="408337"/>
                  </a:lnTo>
                  <a:lnTo>
                    <a:pt x="211741" y="403574"/>
                  </a:lnTo>
                  <a:lnTo>
                    <a:pt x="212217" y="403384"/>
                  </a:lnTo>
                  <a:lnTo>
                    <a:pt x="212884" y="403574"/>
                  </a:lnTo>
                  <a:lnTo>
                    <a:pt x="213550" y="403860"/>
                  </a:lnTo>
                  <a:lnTo>
                    <a:pt x="214598" y="404527"/>
                  </a:lnTo>
                  <a:lnTo>
                    <a:pt x="214789" y="404717"/>
                  </a:lnTo>
                  <a:lnTo>
                    <a:pt x="215551" y="406717"/>
                  </a:lnTo>
                  <a:lnTo>
                    <a:pt x="215551" y="407575"/>
                  </a:lnTo>
                  <a:lnTo>
                    <a:pt x="215360" y="408527"/>
                  </a:lnTo>
                  <a:lnTo>
                    <a:pt x="215265" y="409861"/>
                  </a:lnTo>
                  <a:lnTo>
                    <a:pt x="215074" y="410432"/>
                  </a:lnTo>
                  <a:lnTo>
                    <a:pt x="214789" y="410718"/>
                  </a:lnTo>
                  <a:lnTo>
                    <a:pt x="214598" y="411004"/>
                  </a:lnTo>
                  <a:lnTo>
                    <a:pt x="214884" y="411480"/>
                  </a:lnTo>
                  <a:lnTo>
                    <a:pt x="215360" y="411766"/>
                  </a:lnTo>
                  <a:lnTo>
                    <a:pt x="216598" y="412051"/>
                  </a:lnTo>
                  <a:lnTo>
                    <a:pt x="217075" y="412242"/>
                  </a:lnTo>
                  <a:lnTo>
                    <a:pt x="217837" y="411861"/>
                  </a:lnTo>
                  <a:lnTo>
                    <a:pt x="218694" y="411575"/>
                  </a:lnTo>
                  <a:lnTo>
                    <a:pt x="220408" y="411194"/>
                  </a:lnTo>
                  <a:lnTo>
                    <a:pt x="221266" y="411194"/>
                  </a:lnTo>
                  <a:lnTo>
                    <a:pt x="221837" y="411480"/>
                  </a:lnTo>
                  <a:lnTo>
                    <a:pt x="222313" y="411766"/>
                  </a:lnTo>
                  <a:lnTo>
                    <a:pt x="222790" y="411861"/>
                  </a:lnTo>
                  <a:lnTo>
                    <a:pt x="223742" y="411861"/>
                  </a:lnTo>
                  <a:lnTo>
                    <a:pt x="224409" y="411956"/>
                  </a:lnTo>
                  <a:lnTo>
                    <a:pt x="225838" y="412528"/>
                  </a:lnTo>
                  <a:lnTo>
                    <a:pt x="226028" y="412718"/>
                  </a:lnTo>
                  <a:lnTo>
                    <a:pt x="226790" y="413194"/>
                  </a:lnTo>
                  <a:lnTo>
                    <a:pt x="227647" y="413480"/>
                  </a:lnTo>
                  <a:lnTo>
                    <a:pt x="228695" y="412433"/>
                  </a:lnTo>
                  <a:lnTo>
                    <a:pt x="231743" y="410147"/>
                  </a:lnTo>
                  <a:lnTo>
                    <a:pt x="232791" y="409575"/>
                  </a:lnTo>
                  <a:lnTo>
                    <a:pt x="233553" y="409575"/>
                  </a:lnTo>
                  <a:lnTo>
                    <a:pt x="235744" y="410051"/>
                  </a:lnTo>
                  <a:lnTo>
                    <a:pt x="235934" y="409670"/>
                  </a:lnTo>
                  <a:lnTo>
                    <a:pt x="237554" y="407956"/>
                  </a:lnTo>
                  <a:lnTo>
                    <a:pt x="236887" y="407670"/>
                  </a:lnTo>
                  <a:lnTo>
                    <a:pt x="236506" y="407575"/>
                  </a:lnTo>
                  <a:lnTo>
                    <a:pt x="236029" y="407575"/>
                  </a:lnTo>
                  <a:lnTo>
                    <a:pt x="236220" y="406241"/>
                  </a:lnTo>
                  <a:lnTo>
                    <a:pt x="235839" y="402431"/>
                  </a:lnTo>
                  <a:lnTo>
                    <a:pt x="236982" y="401193"/>
                  </a:lnTo>
                  <a:lnTo>
                    <a:pt x="238601" y="399478"/>
                  </a:lnTo>
                  <a:lnTo>
                    <a:pt x="239077" y="399098"/>
                  </a:lnTo>
                  <a:lnTo>
                    <a:pt x="239363" y="399002"/>
                  </a:lnTo>
                  <a:lnTo>
                    <a:pt x="240221" y="399002"/>
                  </a:lnTo>
                  <a:lnTo>
                    <a:pt x="240601" y="398907"/>
                  </a:lnTo>
                  <a:lnTo>
                    <a:pt x="240982" y="398717"/>
                  </a:lnTo>
                  <a:lnTo>
                    <a:pt x="241935" y="397954"/>
                  </a:lnTo>
                  <a:lnTo>
                    <a:pt x="243459" y="397383"/>
                  </a:lnTo>
                  <a:lnTo>
                    <a:pt x="244126" y="396907"/>
                  </a:lnTo>
                  <a:lnTo>
                    <a:pt x="244411" y="396907"/>
                  </a:lnTo>
                  <a:lnTo>
                    <a:pt x="245269" y="397097"/>
                  </a:lnTo>
                  <a:lnTo>
                    <a:pt x="245745" y="397097"/>
                  </a:lnTo>
                  <a:lnTo>
                    <a:pt x="246507" y="396240"/>
                  </a:lnTo>
                  <a:lnTo>
                    <a:pt x="246793" y="396050"/>
                  </a:lnTo>
                  <a:lnTo>
                    <a:pt x="249269" y="395383"/>
                  </a:lnTo>
                  <a:lnTo>
                    <a:pt x="249650" y="395097"/>
                  </a:lnTo>
                  <a:lnTo>
                    <a:pt x="249841" y="394335"/>
                  </a:lnTo>
                  <a:lnTo>
                    <a:pt x="250793" y="393764"/>
                  </a:lnTo>
                  <a:lnTo>
                    <a:pt x="251174" y="393001"/>
                  </a:lnTo>
                  <a:lnTo>
                    <a:pt x="251936" y="393383"/>
                  </a:lnTo>
                  <a:lnTo>
                    <a:pt x="253936" y="394049"/>
                  </a:lnTo>
                  <a:lnTo>
                    <a:pt x="254508" y="394240"/>
                  </a:lnTo>
                  <a:close/>
                  <a:moveTo>
                    <a:pt x="316992" y="744188"/>
                  </a:moveTo>
                  <a:lnTo>
                    <a:pt x="316516" y="743426"/>
                  </a:lnTo>
                  <a:lnTo>
                    <a:pt x="315563" y="742474"/>
                  </a:lnTo>
                  <a:lnTo>
                    <a:pt x="314515" y="741712"/>
                  </a:lnTo>
                  <a:lnTo>
                    <a:pt x="313563" y="741331"/>
                  </a:lnTo>
                  <a:lnTo>
                    <a:pt x="312991" y="741617"/>
                  </a:lnTo>
                  <a:lnTo>
                    <a:pt x="312801" y="742188"/>
                  </a:lnTo>
                  <a:lnTo>
                    <a:pt x="312706" y="742855"/>
                  </a:lnTo>
                  <a:lnTo>
                    <a:pt x="312325" y="743331"/>
                  </a:lnTo>
                  <a:lnTo>
                    <a:pt x="311467" y="743426"/>
                  </a:lnTo>
                  <a:lnTo>
                    <a:pt x="310801" y="742759"/>
                  </a:lnTo>
                  <a:lnTo>
                    <a:pt x="310134" y="741998"/>
                  </a:lnTo>
                  <a:lnTo>
                    <a:pt x="309372" y="741617"/>
                  </a:lnTo>
                  <a:lnTo>
                    <a:pt x="308038" y="742283"/>
                  </a:lnTo>
                  <a:lnTo>
                    <a:pt x="307562" y="744093"/>
                  </a:lnTo>
                  <a:lnTo>
                    <a:pt x="307562" y="746093"/>
                  </a:lnTo>
                  <a:lnTo>
                    <a:pt x="307848" y="747427"/>
                  </a:lnTo>
                  <a:lnTo>
                    <a:pt x="308229" y="748284"/>
                  </a:lnTo>
                  <a:lnTo>
                    <a:pt x="308705" y="748856"/>
                  </a:lnTo>
                  <a:lnTo>
                    <a:pt x="309277" y="749046"/>
                  </a:lnTo>
                  <a:lnTo>
                    <a:pt x="310039" y="748856"/>
                  </a:lnTo>
                  <a:lnTo>
                    <a:pt x="310229" y="748665"/>
                  </a:lnTo>
                  <a:lnTo>
                    <a:pt x="310515" y="747998"/>
                  </a:lnTo>
                  <a:lnTo>
                    <a:pt x="310705" y="747712"/>
                  </a:lnTo>
                  <a:lnTo>
                    <a:pt x="311086" y="747617"/>
                  </a:lnTo>
                  <a:lnTo>
                    <a:pt x="311753" y="747522"/>
                  </a:lnTo>
                  <a:lnTo>
                    <a:pt x="312230" y="747427"/>
                  </a:lnTo>
                  <a:lnTo>
                    <a:pt x="312801" y="747141"/>
                  </a:lnTo>
                  <a:lnTo>
                    <a:pt x="314325" y="745998"/>
                  </a:lnTo>
                  <a:lnTo>
                    <a:pt x="314611" y="745998"/>
                  </a:lnTo>
                  <a:lnTo>
                    <a:pt x="314992" y="746093"/>
                  </a:lnTo>
                  <a:lnTo>
                    <a:pt x="315373" y="746093"/>
                  </a:lnTo>
                  <a:lnTo>
                    <a:pt x="315754" y="745712"/>
                  </a:lnTo>
                  <a:lnTo>
                    <a:pt x="315849" y="745331"/>
                  </a:lnTo>
                  <a:lnTo>
                    <a:pt x="315754" y="744760"/>
                  </a:lnTo>
                  <a:lnTo>
                    <a:pt x="315468" y="743902"/>
                  </a:lnTo>
                  <a:lnTo>
                    <a:pt x="315849" y="744093"/>
                  </a:lnTo>
                  <a:lnTo>
                    <a:pt x="316992" y="744188"/>
                  </a:lnTo>
                  <a:close/>
                  <a:moveTo>
                    <a:pt x="281464" y="783717"/>
                  </a:moveTo>
                  <a:lnTo>
                    <a:pt x="280988" y="783431"/>
                  </a:lnTo>
                  <a:lnTo>
                    <a:pt x="279654" y="783050"/>
                  </a:lnTo>
                  <a:lnTo>
                    <a:pt x="279082" y="782860"/>
                  </a:lnTo>
                  <a:lnTo>
                    <a:pt x="278797" y="782574"/>
                  </a:lnTo>
                  <a:lnTo>
                    <a:pt x="278511" y="782288"/>
                  </a:lnTo>
                  <a:lnTo>
                    <a:pt x="278130" y="782002"/>
                  </a:lnTo>
                  <a:lnTo>
                    <a:pt x="277558" y="781717"/>
                  </a:lnTo>
                  <a:lnTo>
                    <a:pt x="275177" y="781431"/>
                  </a:lnTo>
                  <a:lnTo>
                    <a:pt x="274606" y="781241"/>
                  </a:lnTo>
                  <a:lnTo>
                    <a:pt x="274225" y="780764"/>
                  </a:lnTo>
                  <a:lnTo>
                    <a:pt x="273939" y="780288"/>
                  </a:lnTo>
                  <a:lnTo>
                    <a:pt x="273748" y="780098"/>
                  </a:lnTo>
                  <a:lnTo>
                    <a:pt x="273177" y="780098"/>
                  </a:lnTo>
                  <a:lnTo>
                    <a:pt x="271843" y="779812"/>
                  </a:lnTo>
                  <a:lnTo>
                    <a:pt x="271272" y="779621"/>
                  </a:lnTo>
                  <a:lnTo>
                    <a:pt x="270891" y="779335"/>
                  </a:lnTo>
                  <a:lnTo>
                    <a:pt x="270129" y="778574"/>
                  </a:lnTo>
                  <a:lnTo>
                    <a:pt x="269653" y="778383"/>
                  </a:lnTo>
                  <a:lnTo>
                    <a:pt x="269176" y="778383"/>
                  </a:lnTo>
                  <a:lnTo>
                    <a:pt x="267748" y="778478"/>
                  </a:lnTo>
                  <a:lnTo>
                    <a:pt x="266890" y="778669"/>
                  </a:lnTo>
                  <a:lnTo>
                    <a:pt x="266319" y="779050"/>
                  </a:lnTo>
                  <a:lnTo>
                    <a:pt x="265557" y="780002"/>
                  </a:lnTo>
                  <a:lnTo>
                    <a:pt x="263461" y="780859"/>
                  </a:lnTo>
                  <a:lnTo>
                    <a:pt x="262890" y="781622"/>
                  </a:lnTo>
                  <a:lnTo>
                    <a:pt x="262509" y="781812"/>
                  </a:lnTo>
                  <a:lnTo>
                    <a:pt x="257175" y="782288"/>
                  </a:lnTo>
                  <a:lnTo>
                    <a:pt x="256222" y="782669"/>
                  </a:lnTo>
                  <a:lnTo>
                    <a:pt x="255651" y="783526"/>
                  </a:lnTo>
                  <a:lnTo>
                    <a:pt x="255460" y="784860"/>
                  </a:lnTo>
                  <a:lnTo>
                    <a:pt x="255841" y="786289"/>
                  </a:lnTo>
                  <a:lnTo>
                    <a:pt x="256794" y="786670"/>
                  </a:lnTo>
                  <a:lnTo>
                    <a:pt x="257937" y="786765"/>
                  </a:lnTo>
                  <a:lnTo>
                    <a:pt x="258985" y="787241"/>
                  </a:lnTo>
                  <a:lnTo>
                    <a:pt x="259271" y="788194"/>
                  </a:lnTo>
                  <a:lnTo>
                    <a:pt x="259271" y="790956"/>
                  </a:lnTo>
                  <a:lnTo>
                    <a:pt x="262985" y="794004"/>
                  </a:lnTo>
                  <a:lnTo>
                    <a:pt x="263176" y="794385"/>
                  </a:lnTo>
                  <a:lnTo>
                    <a:pt x="263271" y="794861"/>
                  </a:lnTo>
                  <a:lnTo>
                    <a:pt x="263366" y="796004"/>
                  </a:lnTo>
                  <a:lnTo>
                    <a:pt x="263652" y="796100"/>
                  </a:lnTo>
                  <a:lnTo>
                    <a:pt x="265366" y="795814"/>
                  </a:lnTo>
                  <a:lnTo>
                    <a:pt x="267652" y="795814"/>
                  </a:lnTo>
                  <a:lnTo>
                    <a:pt x="268605" y="795623"/>
                  </a:lnTo>
                  <a:lnTo>
                    <a:pt x="271939" y="794290"/>
                  </a:lnTo>
                  <a:lnTo>
                    <a:pt x="273082" y="794099"/>
                  </a:lnTo>
                  <a:lnTo>
                    <a:pt x="274320" y="794004"/>
                  </a:lnTo>
                  <a:lnTo>
                    <a:pt x="275463" y="793623"/>
                  </a:lnTo>
                  <a:lnTo>
                    <a:pt x="275939" y="792766"/>
                  </a:lnTo>
                  <a:lnTo>
                    <a:pt x="276225" y="790384"/>
                  </a:lnTo>
                  <a:lnTo>
                    <a:pt x="276511" y="789527"/>
                  </a:lnTo>
                  <a:lnTo>
                    <a:pt x="276892" y="788765"/>
                  </a:lnTo>
                  <a:lnTo>
                    <a:pt x="277368" y="788003"/>
                  </a:lnTo>
                  <a:lnTo>
                    <a:pt x="277939" y="787336"/>
                  </a:lnTo>
                  <a:lnTo>
                    <a:pt x="278892" y="786765"/>
                  </a:lnTo>
                  <a:lnTo>
                    <a:pt x="281368" y="786670"/>
                  </a:lnTo>
                  <a:lnTo>
                    <a:pt x="282416" y="786289"/>
                  </a:lnTo>
                  <a:lnTo>
                    <a:pt x="283178" y="785527"/>
                  </a:lnTo>
                  <a:lnTo>
                    <a:pt x="282892" y="784955"/>
                  </a:lnTo>
                  <a:lnTo>
                    <a:pt x="281464" y="783717"/>
                  </a:lnTo>
                  <a:close/>
                  <a:moveTo>
                    <a:pt x="465201" y="766286"/>
                  </a:moveTo>
                  <a:lnTo>
                    <a:pt x="465010" y="765143"/>
                  </a:lnTo>
                  <a:lnTo>
                    <a:pt x="465391" y="758381"/>
                  </a:lnTo>
                  <a:lnTo>
                    <a:pt x="465106" y="757237"/>
                  </a:lnTo>
                  <a:lnTo>
                    <a:pt x="464344" y="756476"/>
                  </a:lnTo>
                  <a:lnTo>
                    <a:pt x="463391" y="755809"/>
                  </a:lnTo>
                  <a:lnTo>
                    <a:pt x="462534" y="754951"/>
                  </a:lnTo>
                  <a:lnTo>
                    <a:pt x="462343" y="754475"/>
                  </a:lnTo>
                  <a:lnTo>
                    <a:pt x="462058" y="754094"/>
                  </a:lnTo>
                  <a:lnTo>
                    <a:pt x="461677" y="753904"/>
                  </a:lnTo>
                  <a:lnTo>
                    <a:pt x="461200" y="754094"/>
                  </a:lnTo>
                  <a:lnTo>
                    <a:pt x="461010" y="754856"/>
                  </a:lnTo>
                  <a:lnTo>
                    <a:pt x="460724" y="757523"/>
                  </a:lnTo>
                  <a:lnTo>
                    <a:pt x="460343" y="758095"/>
                  </a:lnTo>
                  <a:lnTo>
                    <a:pt x="459962" y="758285"/>
                  </a:lnTo>
                  <a:lnTo>
                    <a:pt x="459676" y="758761"/>
                  </a:lnTo>
                  <a:lnTo>
                    <a:pt x="459486" y="759333"/>
                  </a:lnTo>
                  <a:lnTo>
                    <a:pt x="459391" y="759904"/>
                  </a:lnTo>
                  <a:lnTo>
                    <a:pt x="459486" y="760571"/>
                  </a:lnTo>
                  <a:lnTo>
                    <a:pt x="459676" y="760762"/>
                  </a:lnTo>
                  <a:lnTo>
                    <a:pt x="459962" y="760857"/>
                  </a:lnTo>
                  <a:lnTo>
                    <a:pt x="461010" y="761333"/>
                  </a:lnTo>
                  <a:lnTo>
                    <a:pt x="461486" y="761333"/>
                  </a:lnTo>
                  <a:lnTo>
                    <a:pt x="461772" y="761524"/>
                  </a:lnTo>
                  <a:lnTo>
                    <a:pt x="461963" y="763429"/>
                  </a:lnTo>
                  <a:lnTo>
                    <a:pt x="462153" y="764000"/>
                  </a:lnTo>
                  <a:lnTo>
                    <a:pt x="462820" y="765334"/>
                  </a:lnTo>
                  <a:lnTo>
                    <a:pt x="463201" y="767525"/>
                  </a:lnTo>
                  <a:lnTo>
                    <a:pt x="463677" y="768572"/>
                  </a:lnTo>
                  <a:lnTo>
                    <a:pt x="464439" y="769525"/>
                  </a:lnTo>
                  <a:lnTo>
                    <a:pt x="464915" y="769810"/>
                  </a:lnTo>
                  <a:lnTo>
                    <a:pt x="465296" y="768572"/>
                  </a:lnTo>
                  <a:lnTo>
                    <a:pt x="465582" y="768001"/>
                  </a:lnTo>
                  <a:lnTo>
                    <a:pt x="465772" y="767429"/>
                  </a:lnTo>
                  <a:lnTo>
                    <a:pt x="465677" y="766953"/>
                  </a:lnTo>
                  <a:lnTo>
                    <a:pt x="465201" y="766286"/>
                  </a:lnTo>
                  <a:close/>
                  <a:moveTo>
                    <a:pt x="508730" y="749808"/>
                  </a:moveTo>
                  <a:lnTo>
                    <a:pt x="507016" y="748856"/>
                  </a:lnTo>
                  <a:lnTo>
                    <a:pt x="506539" y="748570"/>
                  </a:lnTo>
                  <a:lnTo>
                    <a:pt x="507111" y="747522"/>
                  </a:lnTo>
                  <a:lnTo>
                    <a:pt x="507206" y="745045"/>
                  </a:lnTo>
                  <a:lnTo>
                    <a:pt x="507587" y="743807"/>
                  </a:lnTo>
                  <a:lnTo>
                    <a:pt x="506349" y="742950"/>
                  </a:lnTo>
                  <a:lnTo>
                    <a:pt x="506158" y="742759"/>
                  </a:lnTo>
                  <a:lnTo>
                    <a:pt x="506349" y="741902"/>
                  </a:lnTo>
                  <a:lnTo>
                    <a:pt x="506825" y="741521"/>
                  </a:lnTo>
                  <a:lnTo>
                    <a:pt x="507397" y="741331"/>
                  </a:lnTo>
                  <a:lnTo>
                    <a:pt x="507968" y="740950"/>
                  </a:lnTo>
                  <a:lnTo>
                    <a:pt x="508540" y="739902"/>
                  </a:lnTo>
                  <a:lnTo>
                    <a:pt x="508444" y="738854"/>
                  </a:lnTo>
                  <a:lnTo>
                    <a:pt x="508063" y="737711"/>
                  </a:lnTo>
                  <a:lnTo>
                    <a:pt x="507682" y="735235"/>
                  </a:lnTo>
                  <a:lnTo>
                    <a:pt x="506635" y="732663"/>
                  </a:lnTo>
                  <a:lnTo>
                    <a:pt x="506444" y="731425"/>
                  </a:lnTo>
                  <a:lnTo>
                    <a:pt x="506539" y="728853"/>
                  </a:lnTo>
                  <a:lnTo>
                    <a:pt x="506730" y="727710"/>
                  </a:lnTo>
                  <a:lnTo>
                    <a:pt x="507111" y="726567"/>
                  </a:lnTo>
                  <a:lnTo>
                    <a:pt x="506063" y="726186"/>
                  </a:lnTo>
                  <a:lnTo>
                    <a:pt x="503396" y="725900"/>
                  </a:lnTo>
                  <a:lnTo>
                    <a:pt x="502158" y="725138"/>
                  </a:lnTo>
                  <a:lnTo>
                    <a:pt x="500920" y="723328"/>
                  </a:lnTo>
                  <a:lnTo>
                    <a:pt x="500729" y="722757"/>
                  </a:lnTo>
                  <a:lnTo>
                    <a:pt x="500539" y="722471"/>
                  </a:lnTo>
                  <a:lnTo>
                    <a:pt x="499015" y="721519"/>
                  </a:lnTo>
                  <a:lnTo>
                    <a:pt x="497967" y="720566"/>
                  </a:lnTo>
                  <a:lnTo>
                    <a:pt x="497205" y="719233"/>
                  </a:lnTo>
                  <a:lnTo>
                    <a:pt x="496729" y="717804"/>
                  </a:lnTo>
                  <a:lnTo>
                    <a:pt x="496729" y="717042"/>
                  </a:lnTo>
                  <a:lnTo>
                    <a:pt x="496729" y="716470"/>
                  </a:lnTo>
                  <a:lnTo>
                    <a:pt x="497396" y="715327"/>
                  </a:lnTo>
                  <a:lnTo>
                    <a:pt x="499491" y="713803"/>
                  </a:lnTo>
                  <a:lnTo>
                    <a:pt x="500443" y="712851"/>
                  </a:lnTo>
                  <a:lnTo>
                    <a:pt x="499491" y="711518"/>
                  </a:lnTo>
                  <a:lnTo>
                    <a:pt x="499300" y="709422"/>
                  </a:lnTo>
                  <a:lnTo>
                    <a:pt x="499872" y="707517"/>
                  </a:lnTo>
                  <a:lnTo>
                    <a:pt x="501110" y="706755"/>
                  </a:lnTo>
                  <a:lnTo>
                    <a:pt x="500539" y="705707"/>
                  </a:lnTo>
                  <a:lnTo>
                    <a:pt x="500443" y="704945"/>
                  </a:lnTo>
                  <a:lnTo>
                    <a:pt x="500634" y="704088"/>
                  </a:lnTo>
                  <a:lnTo>
                    <a:pt x="500920" y="699611"/>
                  </a:lnTo>
                  <a:lnTo>
                    <a:pt x="500729" y="699040"/>
                  </a:lnTo>
                  <a:lnTo>
                    <a:pt x="498824" y="700564"/>
                  </a:lnTo>
                  <a:lnTo>
                    <a:pt x="497205" y="701135"/>
                  </a:lnTo>
                  <a:lnTo>
                    <a:pt x="496348" y="701611"/>
                  </a:lnTo>
                  <a:lnTo>
                    <a:pt x="495490" y="701802"/>
                  </a:lnTo>
                  <a:lnTo>
                    <a:pt x="494729" y="701326"/>
                  </a:lnTo>
                  <a:lnTo>
                    <a:pt x="494347" y="700278"/>
                  </a:lnTo>
                  <a:lnTo>
                    <a:pt x="494729" y="699421"/>
                  </a:lnTo>
                  <a:lnTo>
                    <a:pt x="496348" y="697516"/>
                  </a:lnTo>
                  <a:lnTo>
                    <a:pt x="496919" y="696182"/>
                  </a:lnTo>
                  <a:lnTo>
                    <a:pt x="496443" y="695706"/>
                  </a:lnTo>
                  <a:lnTo>
                    <a:pt x="495681" y="695516"/>
                  </a:lnTo>
                  <a:lnTo>
                    <a:pt x="495300" y="695134"/>
                  </a:lnTo>
                  <a:lnTo>
                    <a:pt x="494538" y="693706"/>
                  </a:lnTo>
                  <a:lnTo>
                    <a:pt x="494347" y="693420"/>
                  </a:lnTo>
                  <a:lnTo>
                    <a:pt x="493966" y="693229"/>
                  </a:lnTo>
                  <a:lnTo>
                    <a:pt x="494347" y="692849"/>
                  </a:lnTo>
                  <a:lnTo>
                    <a:pt x="495014" y="692468"/>
                  </a:lnTo>
                  <a:lnTo>
                    <a:pt x="495300" y="692372"/>
                  </a:lnTo>
                  <a:lnTo>
                    <a:pt x="496538" y="690658"/>
                  </a:lnTo>
                  <a:lnTo>
                    <a:pt x="496919" y="689610"/>
                  </a:lnTo>
                  <a:lnTo>
                    <a:pt x="496729" y="688753"/>
                  </a:lnTo>
                  <a:lnTo>
                    <a:pt x="495967" y="688943"/>
                  </a:lnTo>
                  <a:lnTo>
                    <a:pt x="495776" y="688658"/>
                  </a:lnTo>
                  <a:lnTo>
                    <a:pt x="495967" y="687419"/>
                  </a:lnTo>
                  <a:lnTo>
                    <a:pt x="496157" y="686943"/>
                  </a:lnTo>
                  <a:lnTo>
                    <a:pt x="496729" y="686752"/>
                  </a:lnTo>
                  <a:lnTo>
                    <a:pt x="498157" y="686848"/>
                  </a:lnTo>
                  <a:lnTo>
                    <a:pt x="497872" y="686657"/>
                  </a:lnTo>
                  <a:lnTo>
                    <a:pt x="497586" y="686372"/>
                  </a:lnTo>
                  <a:lnTo>
                    <a:pt x="497396" y="686181"/>
                  </a:lnTo>
                  <a:lnTo>
                    <a:pt x="497776" y="685514"/>
                  </a:lnTo>
                  <a:lnTo>
                    <a:pt x="497586" y="685038"/>
                  </a:lnTo>
                  <a:lnTo>
                    <a:pt x="496538" y="684276"/>
                  </a:lnTo>
                  <a:lnTo>
                    <a:pt x="496157" y="683609"/>
                  </a:lnTo>
                  <a:lnTo>
                    <a:pt x="495967" y="683228"/>
                  </a:lnTo>
                  <a:lnTo>
                    <a:pt x="495967" y="683038"/>
                  </a:lnTo>
                  <a:lnTo>
                    <a:pt x="495776" y="683038"/>
                  </a:lnTo>
                  <a:lnTo>
                    <a:pt x="495490" y="683133"/>
                  </a:lnTo>
                  <a:lnTo>
                    <a:pt x="495300" y="683324"/>
                  </a:lnTo>
                  <a:lnTo>
                    <a:pt x="495300" y="683419"/>
                  </a:lnTo>
                  <a:lnTo>
                    <a:pt x="491871" y="682847"/>
                  </a:lnTo>
                  <a:lnTo>
                    <a:pt x="490633" y="682276"/>
                  </a:lnTo>
                  <a:lnTo>
                    <a:pt x="490061" y="682752"/>
                  </a:lnTo>
                  <a:lnTo>
                    <a:pt x="489394" y="682657"/>
                  </a:lnTo>
                  <a:lnTo>
                    <a:pt x="488728" y="682371"/>
                  </a:lnTo>
                  <a:lnTo>
                    <a:pt x="488156" y="682371"/>
                  </a:lnTo>
                  <a:lnTo>
                    <a:pt x="487871" y="682752"/>
                  </a:lnTo>
                  <a:lnTo>
                    <a:pt x="488251" y="683133"/>
                  </a:lnTo>
                  <a:lnTo>
                    <a:pt x="489299" y="683800"/>
                  </a:lnTo>
                  <a:lnTo>
                    <a:pt x="488728" y="684085"/>
                  </a:lnTo>
                  <a:lnTo>
                    <a:pt x="488251" y="684085"/>
                  </a:lnTo>
                  <a:lnTo>
                    <a:pt x="487204" y="683800"/>
                  </a:lnTo>
                  <a:lnTo>
                    <a:pt x="485489" y="683895"/>
                  </a:lnTo>
                  <a:lnTo>
                    <a:pt x="485013" y="683800"/>
                  </a:lnTo>
                  <a:lnTo>
                    <a:pt x="484441" y="683133"/>
                  </a:lnTo>
                  <a:lnTo>
                    <a:pt x="483489" y="680752"/>
                  </a:lnTo>
                  <a:lnTo>
                    <a:pt x="482441" y="679609"/>
                  </a:lnTo>
                  <a:lnTo>
                    <a:pt x="482917" y="678370"/>
                  </a:lnTo>
                  <a:lnTo>
                    <a:pt x="483965" y="677132"/>
                  </a:lnTo>
                  <a:lnTo>
                    <a:pt x="485775" y="676370"/>
                  </a:lnTo>
                  <a:lnTo>
                    <a:pt x="487013" y="675323"/>
                  </a:lnTo>
                  <a:lnTo>
                    <a:pt x="487680" y="675132"/>
                  </a:lnTo>
                  <a:lnTo>
                    <a:pt x="488823" y="675132"/>
                  </a:lnTo>
                  <a:lnTo>
                    <a:pt x="489394" y="675227"/>
                  </a:lnTo>
                  <a:lnTo>
                    <a:pt x="490061" y="675513"/>
                  </a:lnTo>
                  <a:lnTo>
                    <a:pt x="490156" y="675323"/>
                  </a:lnTo>
                  <a:lnTo>
                    <a:pt x="490156" y="675227"/>
                  </a:lnTo>
                  <a:lnTo>
                    <a:pt x="490156" y="675227"/>
                  </a:lnTo>
                  <a:lnTo>
                    <a:pt x="490347" y="675132"/>
                  </a:lnTo>
                  <a:lnTo>
                    <a:pt x="490347" y="674846"/>
                  </a:lnTo>
                  <a:lnTo>
                    <a:pt x="489299" y="674179"/>
                  </a:lnTo>
                  <a:lnTo>
                    <a:pt x="488918" y="673703"/>
                  </a:lnTo>
                  <a:lnTo>
                    <a:pt x="488918" y="672941"/>
                  </a:lnTo>
                  <a:lnTo>
                    <a:pt x="489204" y="672846"/>
                  </a:lnTo>
                  <a:lnTo>
                    <a:pt x="491204" y="671512"/>
                  </a:lnTo>
                  <a:lnTo>
                    <a:pt x="492347" y="671132"/>
                  </a:lnTo>
                  <a:lnTo>
                    <a:pt x="493205" y="670084"/>
                  </a:lnTo>
                  <a:lnTo>
                    <a:pt x="493871" y="668750"/>
                  </a:lnTo>
                  <a:lnTo>
                    <a:pt x="494252" y="667512"/>
                  </a:lnTo>
                  <a:lnTo>
                    <a:pt x="494347" y="667417"/>
                  </a:lnTo>
                  <a:lnTo>
                    <a:pt x="494633" y="667036"/>
                  </a:lnTo>
                  <a:lnTo>
                    <a:pt x="494729" y="666655"/>
                  </a:lnTo>
                  <a:lnTo>
                    <a:pt x="494062" y="666274"/>
                  </a:lnTo>
                  <a:lnTo>
                    <a:pt x="494062" y="665798"/>
                  </a:lnTo>
                  <a:lnTo>
                    <a:pt x="494252" y="665035"/>
                  </a:lnTo>
                  <a:lnTo>
                    <a:pt x="493585" y="663035"/>
                  </a:lnTo>
                  <a:lnTo>
                    <a:pt x="493490" y="662368"/>
                  </a:lnTo>
                  <a:lnTo>
                    <a:pt x="493014" y="661226"/>
                  </a:lnTo>
                  <a:lnTo>
                    <a:pt x="489204" y="657416"/>
                  </a:lnTo>
                  <a:lnTo>
                    <a:pt x="488823" y="656844"/>
                  </a:lnTo>
                  <a:lnTo>
                    <a:pt x="488251" y="655510"/>
                  </a:lnTo>
                  <a:lnTo>
                    <a:pt x="487966" y="655034"/>
                  </a:lnTo>
                  <a:lnTo>
                    <a:pt x="487394" y="654844"/>
                  </a:lnTo>
                  <a:lnTo>
                    <a:pt x="486727" y="654749"/>
                  </a:lnTo>
                  <a:lnTo>
                    <a:pt x="486156" y="654558"/>
                  </a:lnTo>
                  <a:lnTo>
                    <a:pt x="485870" y="653986"/>
                  </a:lnTo>
                  <a:lnTo>
                    <a:pt x="486251" y="651605"/>
                  </a:lnTo>
                  <a:lnTo>
                    <a:pt x="486251" y="649795"/>
                  </a:lnTo>
                  <a:lnTo>
                    <a:pt x="486632" y="647414"/>
                  </a:lnTo>
                  <a:lnTo>
                    <a:pt x="487013" y="646176"/>
                  </a:lnTo>
                  <a:lnTo>
                    <a:pt x="488061" y="644461"/>
                  </a:lnTo>
                  <a:lnTo>
                    <a:pt x="488347" y="643509"/>
                  </a:lnTo>
                  <a:lnTo>
                    <a:pt x="488061" y="642747"/>
                  </a:lnTo>
                  <a:lnTo>
                    <a:pt x="487013" y="642557"/>
                  </a:lnTo>
                  <a:lnTo>
                    <a:pt x="485965" y="643128"/>
                  </a:lnTo>
                  <a:lnTo>
                    <a:pt x="484060" y="645033"/>
                  </a:lnTo>
                  <a:lnTo>
                    <a:pt x="482251" y="645604"/>
                  </a:lnTo>
                  <a:lnTo>
                    <a:pt x="481108" y="646176"/>
                  </a:lnTo>
                  <a:lnTo>
                    <a:pt x="480441" y="646271"/>
                  </a:lnTo>
                  <a:lnTo>
                    <a:pt x="479869" y="646176"/>
                  </a:lnTo>
                  <a:lnTo>
                    <a:pt x="479488" y="645985"/>
                  </a:lnTo>
                  <a:lnTo>
                    <a:pt x="477012" y="643414"/>
                  </a:lnTo>
                  <a:lnTo>
                    <a:pt x="476250" y="641794"/>
                  </a:lnTo>
                  <a:lnTo>
                    <a:pt x="475964" y="639985"/>
                  </a:lnTo>
                  <a:lnTo>
                    <a:pt x="476059" y="637889"/>
                  </a:lnTo>
                  <a:lnTo>
                    <a:pt x="474631" y="638651"/>
                  </a:lnTo>
                  <a:lnTo>
                    <a:pt x="474059" y="638747"/>
                  </a:lnTo>
                  <a:lnTo>
                    <a:pt x="473202" y="638556"/>
                  </a:lnTo>
                  <a:lnTo>
                    <a:pt x="472630" y="638366"/>
                  </a:lnTo>
                  <a:lnTo>
                    <a:pt x="472059" y="637984"/>
                  </a:lnTo>
                  <a:lnTo>
                    <a:pt x="471773" y="637508"/>
                  </a:lnTo>
                  <a:lnTo>
                    <a:pt x="471773" y="636842"/>
                  </a:lnTo>
                  <a:lnTo>
                    <a:pt x="472249" y="636365"/>
                  </a:lnTo>
                  <a:lnTo>
                    <a:pt x="473773" y="635984"/>
                  </a:lnTo>
                  <a:lnTo>
                    <a:pt x="474345" y="635699"/>
                  </a:lnTo>
                  <a:lnTo>
                    <a:pt x="474726" y="635318"/>
                  </a:lnTo>
                  <a:lnTo>
                    <a:pt x="474916" y="634936"/>
                  </a:lnTo>
                  <a:lnTo>
                    <a:pt x="475012" y="634365"/>
                  </a:lnTo>
                  <a:lnTo>
                    <a:pt x="475012" y="633508"/>
                  </a:lnTo>
                  <a:lnTo>
                    <a:pt x="474631" y="633508"/>
                  </a:lnTo>
                  <a:lnTo>
                    <a:pt x="474535" y="633889"/>
                  </a:lnTo>
                  <a:lnTo>
                    <a:pt x="473964" y="634936"/>
                  </a:lnTo>
                  <a:lnTo>
                    <a:pt x="473773" y="634365"/>
                  </a:lnTo>
                  <a:lnTo>
                    <a:pt x="473297" y="633698"/>
                  </a:lnTo>
                  <a:lnTo>
                    <a:pt x="473202" y="633222"/>
                  </a:lnTo>
                  <a:lnTo>
                    <a:pt x="472916" y="632746"/>
                  </a:lnTo>
                  <a:lnTo>
                    <a:pt x="472345" y="632651"/>
                  </a:lnTo>
                  <a:lnTo>
                    <a:pt x="471678" y="632651"/>
                  </a:lnTo>
                  <a:lnTo>
                    <a:pt x="471202" y="632460"/>
                  </a:lnTo>
                  <a:lnTo>
                    <a:pt x="469487" y="630841"/>
                  </a:lnTo>
                  <a:lnTo>
                    <a:pt x="468439" y="630269"/>
                  </a:lnTo>
                  <a:lnTo>
                    <a:pt x="465391" y="629793"/>
                  </a:lnTo>
                  <a:lnTo>
                    <a:pt x="464915" y="629602"/>
                  </a:lnTo>
                  <a:lnTo>
                    <a:pt x="464439" y="629222"/>
                  </a:lnTo>
                  <a:lnTo>
                    <a:pt x="463486" y="628078"/>
                  </a:lnTo>
                  <a:lnTo>
                    <a:pt x="463010" y="627983"/>
                  </a:lnTo>
                  <a:lnTo>
                    <a:pt x="461867" y="628078"/>
                  </a:lnTo>
                  <a:lnTo>
                    <a:pt x="461391" y="628078"/>
                  </a:lnTo>
                  <a:lnTo>
                    <a:pt x="461010" y="627602"/>
                  </a:lnTo>
                  <a:lnTo>
                    <a:pt x="460629" y="627317"/>
                  </a:lnTo>
                  <a:lnTo>
                    <a:pt x="459962" y="627317"/>
                  </a:lnTo>
                  <a:lnTo>
                    <a:pt x="460153" y="627126"/>
                  </a:lnTo>
                  <a:lnTo>
                    <a:pt x="460248" y="626935"/>
                  </a:lnTo>
                  <a:lnTo>
                    <a:pt x="460343" y="626745"/>
                  </a:lnTo>
                  <a:lnTo>
                    <a:pt x="460438" y="626554"/>
                  </a:lnTo>
                  <a:lnTo>
                    <a:pt x="459296" y="626745"/>
                  </a:lnTo>
                  <a:lnTo>
                    <a:pt x="457867" y="626174"/>
                  </a:lnTo>
                  <a:lnTo>
                    <a:pt x="456629" y="625221"/>
                  </a:lnTo>
                  <a:lnTo>
                    <a:pt x="456152" y="624268"/>
                  </a:lnTo>
                  <a:lnTo>
                    <a:pt x="455866" y="622935"/>
                  </a:lnTo>
                  <a:lnTo>
                    <a:pt x="455200" y="621411"/>
                  </a:lnTo>
                  <a:lnTo>
                    <a:pt x="454819" y="619887"/>
                  </a:lnTo>
                  <a:lnTo>
                    <a:pt x="455105" y="618649"/>
                  </a:lnTo>
                  <a:lnTo>
                    <a:pt x="454057" y="618553"/>
                  </a:lnTo>
                  <a:lnTo>
                    <a:pt x="452533" y="617792"/>
                  </a:lnTo>
                  <a:lnTo>
                    <a:pt x="450818" y="617315"/>
                  </a:lnTo>
                  <a:lnTo>
                    <a:pt x="449866" y="616649"/>
                  </a:lnTo>
                  <a:lnTo>
                    <a:pt x="449008" y="615791"/>
                  </a:lnTo>
                  <a:lnTo>
                    <a:pt x="448342" y="615029"/>
                  </a:lnTo>
                  <a:lnTo>
                    <a:pt x="448151" y="615601"/>
                  </a:lnTo>
                  <a:lnTo>
                    <a:pt x="445580" y="619792"/>
                  </a:lnTo>
                  <a:lnTo>
                    <a:pt x="445198" y="620649"/>
                  </a:lnTo>
                  <a:lnTo>
                    <a:pt x="445008" y="621601"/>
                  </a:lnTo>
                  <a:lnTo>
                    <a:pt x="445103" y="622554"/>
                  </a:lnTo>
                  <a:lnTo>
                    <a:pt x="447008" y="629698"/>
                  </a:lnTo>
                  <a:lnTo>
                    <a:pt x="447104" y="630745"/>
                  </a:lnTo>
                  <a:lnTo>
                    <a:pt x="447199" y="631317"/>
                  </a:lnTo>
                  <a:lnTo>
                    <a:pt x="448342" y="634365"/>
                  </a:lnTo>
                  <a:lnTo>
                    <a:pt x="448532" y="635127"/>
                  </a:lnTo>
                  <a:lnTo>
                    <a:pt x="448627" y="635413"/>
                  </a:lnTo>
                  <a:lnTo>
                    <a:pt x="448627" y="637032"/>
                  </a:lnTo>
                  <a:lnTo>
                    <a:pt x="448723" y="637223"/>
                  </a:lnTo>
                  <a:lnTo>
                    <a:pt x="449008" y="637508"/>
                  </a:lnTo>
                  <a:lnTo>
                    <a:pt x="449199" y="637889"/>
                  </a:lnTo>
                  <a:lnTo>
                    <a:pt x="449580" y="639413"/>
                  </a:lnTo>
                  <a:lnTo>
                    <a:pt x="450628" y="641128"/>
                  </a:lnTo>
                  <a:lnTo>
                    <a:pt x="450913" y="642461"/>
                  </a:lnTo>
                  <a:lnTo>
                    <a:pt x="451390" y="643509"/>
                  </a:lnTo>
                  <a:lnTo>
                    <a:pt x="451580" y="643985"/>
                  </a:lnTo>
                  <a:lnTo>
                    <a:pt x="451580" y="644461"/>
                  </a:lnTo>
                  <a:lnTo>
                    <a:pt x="451485" y="645414"/>
                  </a:lnTo>
                  <a:lnTo>
                    <a:pt x="451485" y="645890"/>
                  </a:lnTo>
                  <a:lnTo>
                    <a:pt x="451771" y="646557"/>
                  </a:lnTo>
                  <a:lnTo>
                    <a:pt x="452152" y="647033"/>
                  </a:lnTo>
                  <a:lnTo>
                    <a:pt x="452438" y="647605"/>
                  </a:lnTo>
                  <a:lnTo>
                    <a:pt x="452533" y="648557"/>
                  </a:lnTo>
                  <a:lnTo>
                    <a:pt x="452438" y="654082"/>
                  </a:lnTo>
                  <a:lnTo>
                    <a:pt x="452152" y="655987"/>
                  </a:lnTo>
                  <a:lnTo>
                    <a:pt x="451771" y="657225"/>
                  </a:lnTo>
                  <a:lnTo>
                    <a:pt x="451294" y="657797"/>
                  </a:lnTo>
                  <a:lnTo>
                    <a:pt x="448437" y="659416"/>
                  </a:lnTo>
                  <a:lnTo>
                    <a:pt x="447294" y="659701"/>
                  </a:lnTo>
                  <a:lnTo>
                    <a:pt x="446151" y="659606"/>
                  </a:lnTo>
                  <a:lnTo>
                    <a:pt x="443865" y="659130"/>
                  </a:lnTo>
                  <a:lnTo>
                    <a:pt x="440436" y="658940"/>
                  </a:lnTo>
                  <a:lnTo>
                    <a:pt x="439198" y="658654"/>
                  </a:lnTo>
                  <a:lnTo>
                    <a:pt x="438150" y="657892"/>
                  </a:lnTo>
                  <a:lnTo>
                    <a:pt x="436626" y="655796"/>
                  </a:lnTo>
                  <a:lnTo>
                    <a:pt x="435959" y="654558"/>
                  </a:lnTo>
                  <a:lnTo>
                    <a:pt x="435483" y="654082"/>
                  </a:lnTo>
                  <a:lnTo>
                    <a:pt x="435007" y="654177"/>
                  </a:lnTo>
                  <a:lnTo>
                    <a:pt x="434530" y="654653"/>
                  </a:lnTo>
                  <a:lnTo>
                    <a:pt x="434245" y="654939"/>
                  </a:lnTo>
                  <a:lnTo>
                    <a:pt x="434149" y="655320"/>
                  </a:lnTo>
                  <a:lnTo>
                    <a:pt x="434149" y="655987"/>
                  </a:lnTo>
                  <a:lnTo>
                    <a:pt x="434054" y="656653"/>
                  </a:lnTo>
                  <a:lnTo>
                    <a:pt x="433578" y="657701"/>
                  </a:lnTo>
                  <a:lnTo>
                    <a:pt x="433483" y="658368"/>
                  </a:lnTo>
                  <a:lnTo>
                    <a:pt x="433578" y="658844"/>
                  </a:lnTo>
                  <a:lnTo>
                    <a:pt x="433768" y="659225"/>
                  </a:lnTo>
                  <a:lnTo>
                    <a:pt x="434054" y="659511"/>
                  </a:lnTo>
                  <a:lnTo>
                    <a:pt x="434245" y="659797"/>
                  </a:lnTo>
                  <a:lnTo>
                    <a:pt x="434435" y="660844"/>
                  </a:lnTo>
                  <a:lnTo>
                    <a:pt x="434054" y="665321"/>
                  </a:lnTo>
                  <a:lnTo>
                    <a:pt x="433483" y="666083"/>
                  </a:lnTo>
                  <a:lnTo>
                    <a:pt x="432625" y="666559"/>
                  </a:lnTo>
                  <a:lnTo>
                    <a:pt x="431482" y="666941"/>
                  </a:lnTo>
                  <a:lnTo>
                    <a:pt x="430339" y="667607"/>
                  </a:lnTo>
                  <a:lnTo>
                    <a:pt x="429863" y="667607"/>
                  </a:lnTo>
                  <a:lnTo>
                    <a:pt x="429196" y="667036"/>
                  </a:lnTo>
                  <a:lnTo>
                    <a:pt x="428149" y="665321"/>
                  </a:lnTo>
                  <a:lnTo>
                    <a:pt x="427387" y="664845"/>
                  </a:lnTo>
                  <a:lnTo>
                    <a:pt x="426148" y="663321"/>
                  </a:lnTo>
                  <a:lnTo>
                    <a:pt x="425767" y="662940"/>
                  </a:lnTo>
                  <a:lnTo>
                    <a:pt x="421576" y="660654"/>
                  </a:lnTo>
                  <a:lnTo>
                    <a:pt x="421100" y="660273"/>
                  </a:lnTo>
                  <a:lnTo>
                    <a:pt x="420719" y="659606"/>
                  </a:lnTo>
                  <a:lnTo>
                    <a:pt x="419862" y="659035"/>
                  </a:lnTo>
                  <a:lnTo>
                    <a:pt x="418814" y="658559"/>
                  </a:lnTo>
                  <a:lnTo>
                    <a:pt x="417862" y="658273"/>
                  </a:lnTo>
                  <a:lnTo>
                    <a:pt x="417195" y="658273"/>
                  </a:lnTo>
                  <a:lnTo>
                    <a:pt x="416623" y="658463"/>
                  </a:lnTo>
                  <a:lnTo>
                    <a:pt x="416052" y="658463"/>
                  </a:lnTo>
                  <a:lnTo>
                    <a:pt x="415480" y="658082"/>
                  </a:lnTo>
                  <a:lnTo>
                    <a:pt x="414909" y="657892"/>
                  </a:lnTo>
                  <a:lnTo>
                    <a:pt x="414338" y="658177"/>
                  </a:lnTo>
                  <a:lnTo>
                    <a:pt x="413766" y="658654"/>
                  </a:lnTo>
                  <a:lnTo>
                    <a:pt x="413385" y="659130"/>
                  </a:lnTo>
                  <a:lnTo>
                    <a:pt x="412909" y="660178"/>
                  </a:lnTo>
                  <a:lnTo>
                    <a:pt x="412909" y="661321"/>
                  </a:lnTo>
                  <a:lnTo>
                    <a:pt x="413290" y="663702"/>
                  </a:lnTo>
                  <a:lnTo>
                    <a:pt x="413290" y="668179"/>
                  </a:lnTo>
                  <a:lnTo>
                    <a:pt x="412909" y="670560"/>
                  </a:lnTo>
                  <a:lnTo>
                    <a:pt x="412909" y="671703"/>
                  </a:lnTo>
                  <a:lnTo>
                    <a:pt x="413290" y="672751"/>
                  </a:lnTo>
                  <a:lnTo>
                    <a:pt x="412718" y="673608"/>
                  </a:lnTo>
                  <a:lnTo>
                    <a:pt x="411956" y="674179"/>
                  </a:lnTo>
                  <a:lnTo>
                    <a:pt x="411289" y="674846"/>
                  </a:lnTo>
                  <a:lnTo>
                    <a:pt x="411004" y="675989"/>
                  </a:lnTo>
                  <a:lnTo>
                    <a:pt x="411289" y="677037"/>
                  </a:lnTo>
                  <a:lnTo>
                    <a:pt x="412337" y="678847"/>
                  </a:lnTo>
                  <a:lnTo>
                    <a:pt x="412432" y="679894"/>
                  </a:lnTo>
                  <a:lnTo>
                    <a:pt x="412242" y="680466"/>
                  </a:lnTo>
                  <a:lnTo>
                    <a:pt x="411575" y="681418"/>
                  </a:lnTo>
                  <a:lnTo>
                    <a:pt x="411385" y="681800"/>
                  </a:lnTo>
                  <a:lnTo>
                    <a:pt x="411194" y="682371"/>
                  </a:lnTo>
                  <a:lnTo>
                    <a:pt x="411004" y="683990"/>
                  </a:lnTo>
                  <a:lnTo>
                    <a:pt x="411099" y="684181"/>
                  </a:lnTo>
                  <a:lnTo>
                    <a:pt x="411289" y="684467"/>
                  </a:lnTo>
                  <a:lnTo>
                    <a:pt x="411385" y="684752"/>
                  </a:lnTo>
                  <a:lnTo>
                    <a:pt x="411385" y="685133"/>
                  </a:lnTo>
                  <a:lnTo>
                    <a:pt x="411194" y="685228"/>
                  </a:lnTo>
                  <a:lnTo>
                    <a:pt x="410527" y="685419"/>
                  </a:lnTo>
                  <a:lnTo>
                    <a:pt x="410337" y="685514"/>
                  </a:lnTo>
                  <a:lnTo>
                    <a:pt x="409480" y="686276"/>
                  </a:lnTo>
                  <a:lnTo>
                    <a:pt x="409289" y="686657"/>
                  </a:lnTo>
                  <a:lnTo>
                    <a:pt x="407765" y="686181"/>
                  </a:lnTo>
                  <a:lnTo>
                    <a:pt x="406717" y="686467"/>
                  </a:lnTo>
                  <a:lnTo>
                    <a:pt x="406051" y="687419"/>
                  </a:lnTo>
                  <a:lnTo>
                    <a:pt x="405670" y="688848"/>
                  </a:lnTo>
                  <a:lnTo>
                    <a:pt x="405289" y="688848"/>
                  </a:lnTo>
                  <a:lnTo>
                    <a:pt x="405289" y="687705"/>
                  </a:lnTo>
                  <a:lnTo>
                    <a:pt x="405479" y="686562"/>
                  </a:lnTo>
                  <a:lnTo>
                    <a:pt x="405860" y="685514"/>
                  </a:lnTo>
                  <a:lnTo>
                    <a:pt x="406336" y="684562"/>
                  </a:lnTo>
                  <a:lnTo>
                    <a:pt x="403288" y="684467"/>
                  </a:lnTo>
                  <a:lnTo>
                    <a:pt x="402336" y="684181"/>
                  </a:lnTo>
                  <a:lnTo>
                    <a:pt x="401764" y="683800"/>
                  </a:lnTo>
                  <a:lnTo>
                    <a:pt x="400145" y="681990"/>
                  </a:lnTo>
                  <a:lnTo>
                    <a:pt x="399383" y="681514"/>
                  </a:lnTo>
                  <a:lnTo>
                    <a:pt x="398907" y="681323"/>
                  </a:lnTo>
                  <a:lnTo>
                    <a:pt x="398526" y="681228"/>
                  </a:lnTo>
                  <a:lnTo>
                    <a:pt x="398431" y="681133"/>
                  </a:lnTo>
                  <a:lnTo>
                    <a:pt x="397192" y="680847"/>
                  </a:lnTo>
                  <a:lnTo>
                    <a:pt x="396907" y="680847"/>
                  </a:lnTo>
                  <a:lnTo>
                    <a:pt x="396621" y="679990"/>
                  </a:lnTo>
                  <a:lnTo>
                    <a:pt x="396621" y="679133"/>
                  </a:lnTo>
                  <a:lnTo>
                    <a:pt x="396335" y="678561"/>
                  </a:lnTo>
                  <a:lnTo>
                    <a:pt x="395002" y="678656"/>
                  </a:lnTo>
                  <a:lnTo>
                    <a:pt x="393001" y="679514"/>
                  </a:lnTo>
                  <a:lnTo>
                    <a:pt x="391192" y="680942"/>
                  </a:lnTo>
                  <a:lnTo>
                    <a:pt x="389668" y="682657"/>
                  </a:lnTo>
                  <a:lnTo>
                    <a:pt x="388525" y="684467"/>
                  </a:lnTo>
                  <a:lnTo>
                    <a:pt x="387667" y="686657"/>
                  </a:lnTo>
                  <a:lnTo>
                    <a:pt x="387477" y="687800"/>
                  </a:lnTo>
                  <a:lnTo>
                    <a:pt x="387382" y="689801"/>
                  </a:lnTo>
                  <a:lnTo>
                    <a:pt x="387191" y="690372"/>
                  </a:lnTo>
                  <a:lnTo>
                    <a:pt x="386715" y="691515"/>
                  </a:lnTo>
                  <a:lnTo>
                    <a:pt x="386524" y="691801"/>
                  </a:lnTo>
                  <a:lnTo>
                    <a:pt x="386143" y="692086"/>
                  </a:lnTo>
                  <a:lnTo>
                    <a:pt x="385953" y="692277"/>
                  </a:lnTo>
                  <a:lnTo>
                    <a:pt x="385953" y="692563"/>
                  </a:lnTo>
                  <a:lnTo>
                    <a:pt x="386048" y="693134"/>
                  </a:lnTo>
                  <a:lnTo>
                    <a:pt x="386048" y="693420"/>
                  </a:lnTo>
                  <a:lnTo>
                    <a:pt x="385572" y="694277"/>
                  </a:lnTo>
                  <a:lnTo>
                    <a:pt x="385381" y="694753"/>
                  </a:lnTo>
                  <a:lnTo>
                    <a:pt x="385286" y="695420"/>
                  </a:lnTo>
                  <a:lnTo>
                    <a:pt x="385477" y="695992"/>
                  </a:lnTo>
                  <a:lnTo>
                    <a:pt x="385858" y="696563"/>
                  </a:lnTo>
                  <a:lnTo>
                    <a:pt x="386048" y="697135"/>
                  </a:lnTo>
                  <a:lnTo>
                    <a:pt x="385858" y="697706"/>
                  </a:lnTo>
                  <a:lnTo>
                    <a:pt x="385191" y="698468"/>
                  </a:lnTo>
                  <a:lnTo>
                    <a:pt x="384334" y="700087"/>
                  </a:lnTo>
                  <a:lnTo>
                    <a:pt x="383762" y="700754"/>
                  </a:lnTo>
                  <a:lnTo>
                    <a:pt x="381952" y="701611"/>
                  </a:lnTo>
                  <a:lnTo>
                    <a:pt x="379666" y="701897"/>
                  </a:lnTo>
                  <a:lnTo>
                    <a:pt x="373380" y="701897"/>
                  </a:lnTo>
                  <a:lnTo>
                    <a:pt x="371475" y="702374"/>
                  </a:lnTo>
                  <a:lnTo>
                    <a:pt x="369856" y="703135"/>
                  </a:lnTo>
                  <a:lnTo>
                    <a:pt x="368617" y="704088"/>
                  </a:lnTo>
                  <a:lnTo>
                    <a:pt x="367379" y="705517"/>
                  </a:lnTo>
                  <a:lnTo>
                    <a:pt x="366617" y="706088"/>
                  </a:lnTo>
                  <a:lnTo>
                    <a:pt x="365474" y="706279"/>
                  </a:lnTo>
                  <a:lnTo>
                    <a:pt x="364807" y="706469"/>
                  </a:lnTo>
                  <a:lnTo>
                    <a:pt x="357854" y="711994"/>
                  </a:lnTo>
                  <a:lnTo>
                    <a:pt x="355949" y="713042"/>
                  </a:lnTo>
                  <a:lnTo>
                    <a:pt x="355759" y="713232"/>
                  </a:lnTo>
                  <a:lnTo>
                    <a:pt x="355092" y="713708"/>
                  </a:lnTo>
                  <a:lnTo>
                    <a:pt x="354425" y="713994"/>
                  </a:lnTo>
                  <a:lnTo>
                    <a:pt x="354425" y="713994"/>
                  </a:lnTo>
                  <a:lnTo>
                    <a:pt x="354425" y="713994"/>
                  </a:lnTo>
                  <a:lnTo>
                    <a:pt x="354235" y="713803"/>
                  </a:lnTo>
                  <a:lnTo>
                    <a:pt x="354139" y="713708"/>
                  </a:lnTo>
                  <a:lnTo>
                    <a:pt x="354139" y="713708"/>
                  </a:lnTo>
                  <a:lnTo>
                    <a:pt x="354235" y="713137"/>
                  </a:lnTo>
                  <a:lnTo>
                    <a:pt x="354521" y="712089"/>
                  </a:lnTo>
                  <a:lnTo>
                    <a:pt x="354616" y="711518"/>
                  </a:lnTo>
                  <a:lnTo>
                    <a:pt x="354616" y="711518"/>
                  </a:lnTo>
                  <a:lnTo>
                    <a:pt x="354616" y="711518"/>
                  </a:lnTo>
                  <a:lnTo>
                    <a:pt x="354997" y="710184"/>
                  </a:lnTo>
                  <a:lnTo>
                    <a:pt x="355949" y="709708"/>
                  </a:lnTo>
                  <a:lnTo>
                    <a:pt x="358235" y="709612"/>
                  </a:lnTo>
                  <a:lnTo>
                    <a:pt x="359378" y="709041"/>
                  </a:lnTo>
                  <a:lnTo>
                    <a:pt x="364903" y="704088"/>
                  </a:lnTo>
                  <a:lnTo>
                    <a:pt x="365379" y="703517"/>
                  </a:lnTo>
                  <a:lnTo>
                    <a:pt x="365474" y="702374"/>
                  </a:lnTo>
                  <a:lnTo>
                    <a:pt x="364617" y="699326"/>
                  </a:lnTo>
                  <a:lnTo>
                    <a:pt x="364426" y="692944"/>
                  </a:lnTo>
                  <a:lnTo>
                    <a:pt x="363950" y="690562"/>
                  </a:lnTo>
                  <a:lnTo>
                    <a:pt x="363283" y="688276"/>
                  </a:lnTo>
                  <a:lnTo>
                    <a:pt x="362426" y="686467"/>
                  </a:lnTo>
                  <a:lnTo>
                    <a:pt x="360235" y="683800"/>
                  </a:lnTo>
                  <a:lnTo>
                    <a:pt x="359950" y="683038"/>
                  </a:lnTo>
                  <a:lnTo>
                    <a:pt x="359759" y="682752"/>
                  </a:lnTo>
                  <a:lnTo>
                    <a:pt x="359092" y="681037"/>
                  </a:lnTo>
                  <a:lnTo>
                    <a:pt x="359188" y="681037"/>
                  </a:lnTo>
                  <a:lnTo>
                    <a:pt x="358807" y="680085"/>
                  </a:lnTo>
                  <a:lnTo>
                    <a:pt x="358521" y="679894"/>
                  </a:lnTo>
                  <a:lnTo>
                    <a:pt x="358045" y="680276"/>
                  </a:lnTo>
                  <a:lnTo>
                    <a:pt x="357664" y="680276"/>
                  </a:lnTo>
                  <a:lnTo>
                    <a:pt x="357283" y="679418"/>
                  </a:lnTo>
                  <a:lnTo>
                    <a:pt x="356806" y="678942"/>
                  </a:lnTo>
                  <a:lnTo>
                    <a:pt x="356140" y="678656"/>
                  </a:lnTo>
                  <a:lnTo>
                    <a:pt x="351854" y="677704"/>
                  </a:lnTo>
                  <a:lnTo>
                    <a:pt x="352044" y="676751"/>
                  </a:lnTo>
                  <a:lnTo>
                    <a:pt x="351187" y="676656"/>
                  </a:lnTo>
                  <a:lnTo>
                    <a:pt x="350425" y="677037"/>
                  </a:lnTo>
                  <a:lnTo>
                    <a:pt x="351091" y="677704"/>
                  </a:lnTo>
                  <a:lnTo>
                    <a:pt x="350330" y="678656"/>
                  </a:lnTo>
                  <a:lnTo>
                    <a:pt x="350044" y="679133"/>
                  </a:lnTo>
                  <a:lnTo>
                    <a:pt x="349853" y="679704"/>
                  </a:lnTo>
                  <a:lnTo>
                    <a:pt x="349853" y="680276"/>
                  </a:lnTo>
                  <a:lnTo>
                    <a:pt x="349758" y="680752"/>
                  </a:lnTo>
                  <a:lnTo>
                    <a:pt x="349282" y="681323"/>
                  </a:lnTo>
                  <a:lnTo>
                    <a:pt x="348805" y="680180"/>
                  </a:lnTo>
                  <a:lnTo>
                    <a:pt x="348615" y="679894"/>
                  </a:lnTo>
                  <a:lnTo>
                    <a:pt x="348234" y="679704"/>
                  </a:lnTo>
                  <a:lnTo>
                    <a:pt x="347567" y="679418"/>
                  </a:lnTo>
                  <a:lnTo>
                    <a:pt x="347377" y="679323"/>
                  </a:lnTo>
                  <a:lnTo>
                    <a:pt x="347091" y="679133"/>
                  </a:lnTo>
                  <a:lnTo>
                    <a:pt x="346138" y="679228"/>
                  </a:lnTo>
                  <a:lnTo>
                    <a:pt x="345757" y="677894"/>
                  </a:lnTo>
                  <a:lnTo>
                    <a:pt x="345662" y="675132"/>
                  </a:lnTo>
                  <a:lnTo>
                    <a:pt x="344996" y="675418"/>
                  </a:lnTo>
                  <a:lnTo>
                    <a:pt x="344329" y="675513"/>
                  </a:lnTo>
                  <a:lnTo>
                    <a:pt x="343757" y="675323"/>
                  </a:lnTo>
                  <a:lnTo>
                    <a:pt x="342900" y="674656"/>
                  </a:lnTo>
                  <a:lnTo>
                    <a:pt x="341566" y="673894"/>
                  </a:lnTo>
                  <a:lnTo>
                    <a:pt x="341281" y="673894"/>
                  </a:lnTo>
                  <a:lnTo>
                    <a:pt x="340995" y="673703"/>
                  </a:lnTo>
                  <a:lnTo>
                    <a:pt x="340233" y="673703"/>
                  </a:lnTo>
                  <a:lnTo>
                    <a:pt x="339471" y="673894"/>
                  </a:lnTo>
                  <a:lnTo>
                    <a:pt x="339090" y="674084"/>
                  </a:lnTo>
                  <a:lnTo>
                    <a:pt x="339185" y="674656"/>
                  </a:lnTo>
                  <a:lnTo>
                    <a:pt x="339566" y="675323"/>
                  </a:lnTo>
                  <a:lnTo>
                    <a:pt x="341281" y="677227"/>
                  </a:lnTo>
                  <a:lnTo>
                    <a:pt x="341471" y="677799"/>
                  </a:lnTo>
                  <a:lnTo>
                    <a:pt x="340995" y="678085"/>
                  </a:lnTo>
                  <a:lnTo>
                    <a:pt x="340328" y="678656"/>
                  </a:lnTo>
                  <a:lnTo>
                    <a:pt x="340042" y="678847"/>
                  </a:lnTo>
                  <a:lnTo>
                    <a:pt x="339661" y="678847"/>
                  </a:lnTo>
                  <a:lnTo>
                    <a:pt x="339376" y="678751"/>
                  </a:lnTo>
                  <a:lnTo>
                    <a:pt x="339090" y="678561"/>
                  </a:lnTo>
                  <a:lnTo>
                    <a:pt x="338804" y="678466"/>
                  </a:lnTo>
                  <a:lnTo>
                    <a:pt x="338042" y="678656"/>
                  </a:lnTo>
                  <a:lnTo>
                    <a:pt x="337661" y="679228"/>
                  </a:lnTo>
                  <a:lnTo>
                    <a:pt x="336899" y="681704"/>
                  </a:lnTo>
                  <a:lnTo>
                    <a:pt x="336709" y="682085"/>
                  </a:lnTo>
                  <a:lnTo>
                    <a:pt x="335947" y="683324"/>
                  </a:lnTo>
                  <a:lnTo>
                    <a:pt x="335280" y="683990"/>
                  </a:lnTo>
                  <a:lnTo>
                    <a:pt x="334327" y="684467"/>
                  </a:lnTo>
                  <a:lnTo>
                    <a:pt x="331184" y="684752"/>
                  </a:lnTo>
                  <a:lnTo>
                    <a:pt x="330613" y="684657"/>
                  </a:lnTo>
                  <a:lnTo>
                    <a:pt x="330232" y="684467"/>
                  </a:lnTo>
                  <a:lnTo>
                    <a:pt x="329660" y="683800"/>
                  </a:lnTo>
                  <a:lnTo>
                    <a:pt x="329470" y="683609"/>
                  </a:lnTo>
                  <a:lnTo>
                    <a:pt x="328613" y="683609"/>
                  </a:lnTo>
                  <a:lnTo>
                    <a:pt x="326803" y="684181"/>
                  </a:lnTo>
                  <a:lnTo>
                    <a:pt x="322707" y="684752"/>
                  </a:lnTo>
                  <a:lnTo>
                    <a:pt x="321945" y="685038"/>
                  </a:lnTo>
                  <a:lnTo>
                    <a:pt x="321278" y="685514"/>
                  </a:lnTo>
                  <a:lnTo>
                    <a:pt x="320611" y="686276"/>
                  </a:lnTo>
                  <a:lnTo>
                    <a:pt x="320040" y="687134"/>
                  </a:lnTo>
                  <a:lnTo>
                    <a:pt x="319754" y="687800"/>
                  </a:lnTo>
                  <a:lnTo>
                    <a:pt x="319468" y="688753"/>
                  </a:lnTo>
                  <a:lnTo>
                    <a:pt x="318230" y="690277"/>
                  </a:lnTo>
                  <a:lnTo>
                    <a:pt x="317849" y="691229"/>
                  </a:lnTo>
                  <a:lnTo>
                    <a:pt x="317849" y="691801"/>
                  </a:lnTo>
                  <a:lnTo>
                    <a:pt x="318135" y="692944"/>
                  </a:lnTo>
                  <a:lnTo>
                    <a:pt x="318230" y="693515"/>
                  </a:lnTo>
                  <a:lnTo>
                    <a:pt x="318135" y="694087"/>
                  </a:lnTo>
                  <a:lnTo>
                    <a:pt x="317944" y="694468"/>
                  </a:lnTo>
                  <a:lnTo>
                    <a:pt x="317754" y="694753"/>
                  </a:lnTo>
                  <a:lnTo>
                    <a:pt x="317659" y="695039"/>
                  </a:lnTo>
                  <a:lnTo>
                    <a:pt x="317468" y="695134"/>
                  </a:lnTo>
                  <a:lnTo>
                    <a:pt x="316516" y="695706"/>
                  </a:lnTo>
                  <a:lnTo>
                    <a:pt x="316230" y="695992"/>
                  </a:lnTo>
                  <a:lnTo>
                    <a:pt x="316230" y="696277"/>
                  </a:lnTo>
                  <a:lnTo>
                    <a:pt x="316421" y="697420"/>
                  </a:lnTo>
                  <a:lnTo>
                    <a:pt x="316516" y="697801"/>
                  </a:lnTo>
                  <a:lnTo>
                    <a:pt x="318421" y="699040"/>
                  </a:lnTo>
                  <a:lnTo>
                    <a:pt x="319088" y="699992"/>
                  </a:lnTo>
                  <a:lnTo>
                    <a:pt x="318516" y="701231"/>
                  </a:lnTo>
                  <a:lnTo>
                    <a:pt x="315468" y="703707"/>
                  </a:lnTo>
                  <a:lnTo>
                    <a:pt x="314325" y="704374"/>
                  </a:lnTo>
                  <a:lnTo>
                    <a:pt x="313754" y="704564"/>
                  </a:lnTo>
                  <a:lnTo>
                    <a:pt x="313182" y="704659"/>
                  </a:lnTo>
                  <a:lnTo>
                    <a:pt x="311944" y="704659"/>
                  </a:lnTo>
                  <a:lnTo>
                    <a:pt x="311372" y="704755"/>
                  </a:lnTo>
                  <a:lnTo>
                    <a:pt x="310705" y="705231"/>
                  </a:lnTo>
                  <a:lnTo>
                    <a:pt x="305657" y="706088"/>
                  </a:lnTo>
                  <a:lnTo>
                    <a:pt x="304419" y="706088"/>
                  </a:lnTo>
                  <a:lnTo>
                    <a:pt x="303181" y="705898"/>
                  </a:lnTo>
                  <a:lnTo>
                    <a:pt x="302133" y="705231"/>
                  </a:lnTo>
                  <a:lnTo>
                    <a:pt x="301752" y="704088"/>
                  </a:lnTo>
                  <a:lnTo>
                    <a:pt x="301466" y="703517"/>
                  </a:lnTo>
                  <a:lnTo>
                    <a:pt x="300895" y="704278"/>
                  </a:lnTo>
                  <a:lnTo>
                    <a:pt x="299942" y="706088"/>
                  </a:lnTo>
                  <a:lnTo>
                    <a:pt x="299371" y="706469"/>
                  </a:lnTo>
                  <a:lnTo>
                    <a:pt x="297371" y="707326"/>
                  </a:lnTo>
                  <a:lnTo>
                    <a:pt x="293275" y="708184"/>
                  </a:lnTo>
                  <a:lnTo>
                    <a:pt x="292322" y="708660"/>
                  </a:lnTo>
                  <a:lnTo>
                    <a:pt x="291941" y="708279"/>
                  </a:lnTo>
                  <a:lnTo>
                    <a:pt x="291560" y="708279"/>
                  </a:lnTo>
                  <a:lnTo>
                    <a:pt x="291179" y="708565"/>
                  </a:lnTo>
                  <a:lnTo>
                    <a:pt x="290989" y="709041"/>
                  </a:lnTo>
                  <a:lnTo>
                    <a:pt x="290131" y="708565"/>
                  </a:lnTo>
                  <a:lnTo>
                    <a:pt x="288798" y="708851"/>
                  </a:lnTo>
                  <a:lnTo>
                    <a:pt x="284702" y="710184"/>
                  </a:lnTo>
                  <a:lnTo>
                    <a:pt x="282702" y="711327"/>
                  </a:lnTo>
                  <a:lnTo>
                    <a:pt x="281083" y="711803"/>
                  </a:lnTo>
                  <a:lnTo>
                    <a:pt x="279559" y="712851"/>
                  </a:lnTo>
                  <a:lnTo>
                    <a:pt x="278987" y="713327"/>
                  </a:lnTo>
                  <a:lnTo>
                    <a:pt x="278321" y="714089"/>
                  </a:lnTo>
                  <a:lnTo>
                    <a:pt x="276987" y="716470"/>
                  </a:lnTo>
                  <a:lnTo>
                    <a:pt x="272510" y="722090"/>
                  </a:lnTo>
                  <a:lnTo>
                    <a:pt x="271272" y="724472"/>
                  </a:lnTo>
                  <a:lnTo>
                    <a:pt x="270796" y="725805"/>
                  </a:lnTo>
                  <a:lnTo>
                    <a:pt x="271272" y="726376"/>
                  </a:lnTo>
                  <a:lnTo>
                    <a:pt x="271939" y="726853"/>
                  </a:lnTo>
                  <a:lnTo>
                    <a:pt x="272224" y="728091"/>
                  </a:lnTo>
                  <a:lnTo>
                    <a:pt x="272224" y="730377"/>
                  </a:lnTo>
                  <a:lnTo>
                    <a:pt x="271653" y="732282"/>
                  </a:lnTo>
                  <a:lnTo>
                    <a:pt x="271748" y="733234"/>
                  </a:lnTo>
                  <a:lnTo>
                    <a:pt x="273463" y="733997"/>
                  </a:lnTo>
                  <a:lnTo>
                    <a:pt x="272986" y="734854"/>
                  </a:lnTo>
                  <a:lnTo>
                    <a:pt x="272034" y="735711"/>
                  </a:lnTo>
                  <a:lnTo>
                    <a:pt x="271367" y="736187"/>
                  </a:lnTo>
                  <a:lnTo>
                    <a:pt x="270415" y="736759"/>
                  </a:lnTo>
                  <a:lnTo>
                    <a:pt x="269748" y="737235"/>
                  </a:lnTo>
                  <a:lnTo>
                    <a:pt x="269367" y="737997"/>
                  </a:lnTo>
                  <a:lnTo>
                    <a:pt x="269272" y="739235"/>
                  </a:lnTo>
                  <a:lnTo>
                    <a:pt x="269176" y="739711"/>
                  </a:lnTo>
                  <a:lnTo>
                    <a:pt x="268510" y="740664"/>
                  </a:lnTo>
                  <a:lnTo>
                    <a:pt x="268224" y="741235"/>
                  </a:lnTo>
                  <a:lnTo>
                    <a:pt x="268129" y="741807"/>
                  </a:lnTo>
                  <a:lnTo>
                    <a:pt x="268224" y="743522"/>
                  </a:lnTo>
                  <a:lnTo>
                    <a:pt x="267557" y="745903"/>
                  </a:lnTo>
                  <a:lnTo>
                    <a:pt x="267462" y="747236"/>
                  </a:lnTo>
                  <a:lnTo>
                    <a:pt x="268033" y="747808"/>
                  </a:lnTo>
                  <a:lnTo>
                    <a:pt x="268510" y="747998"/>
                  </a:lnTo>
                  <a:lnTo>
                    <a:pt x="268605" y="748379"/>
                  </a:lnTo>
                  <a:lnTo>
                    <a:pt x="268510" y="748856"/>
                  </a:lnTo>
                  <a:lnTo>
                    <a:pt x="268319" y="749236"/>
                  </a:lnTo>
                  <a:lnTo>
                    <a:pt x="267938" y="749522"/>
                  </a:lnTo>
                  <a:lnTo>
                    <a:pt x="266129" y="750379"/>
                  </a:lnTo>
                  <a:lnTo>
                    <a:pt x="262318" y="753618"/>
                  </a:lnTo>
                  <a:lnTo>
                    <a:pt x="260413" y="757714"/>
                  </a:lnTo>
                  <a:lnTo>
                    <a:pt x="260509" y="762095"/>
                  </a:lnTo>
                  <a:lnTo>
                    <a:pt x="262509" y="766191"/>
                  </a:lnTo>
                  <a:lnTo>
                    <a:pt x="263747" y="767334"/>
                  </a:lnTo>
                  <a:lnTo>
                    <a:pt x="267748" y="769525"/>
                  </a:lnTo>
                  <a:lnTo>
                    <a:pt x="270319" y="770477"/>
                  </a:lnTo>
                  <a:lnTo>
                    <a:pt x="270796" y="770573"/>
                  </a:lnTo>
                  <a:lnTo>
                    <a:pt x="272034" y="770573"/>
                  </a:lnTo>
                  <a:lnTo>
                    <a:pt x="272320" y="770382"/>
                  </a:lnTo>
                  <a:lnTo>
                    <a:pt x="272891" y="769620"/>
                  </a:lnTo>
                  <a:lnTo>
                    <a:pt x="273939" y="768858"/>
                  </a:lnTo>
                  <a:lnTo>
                    <a:pt x="274606" y="767525"/>
                  </a:lnTo>
                  <a:lnTo>
                    <a:pt x="276415" y="762762"/>
                  </a:lnTo>
                  <a:lnTo>
                    <a:pt x="278606" y="759809"/>
                  </a:lnTo>
                  <a:lnTo>
                    <a:pt x="278892" y="758857"/>
                  </a:lnTo>
                  <a:lnTo>
                    <a:pt x="278987" y="756380"/>
                  </a:lnTo>
                  <a:lnTo>
                    <a:pt x="279749" y="751903"/>
                  </a:lnTo>
                  <a:lnTo>
                    <a:pt x="280511" y="749522"/>
                  </a:lnTo>
                  <a:lnTo>
                    <a:pt x="281559" y="748093"/>
                  </a:lnTo>
                  <a:lnTo>
                    <a:pt x="282226" y="747903"/>
                  </a:lnTo>
                  <a:lnTo>
                    <a:pt x="282797" y="747903"/>
                  </a:lnTo>
                  <a:lnTo>
                    <a:pt x="283369" y="747903"/>
                  </a:lnTo>
                  <a:lnTo>
                    <a:pt x="283940" y="747522"/>
                  </a:lnTo>
                  <a:lnTo>
                    <a:pt x="284893" y="745903"/>
                  </a:lnTo>
                  <a:lnTo>
                    <a:pt x="285369" y="745331"/>
                  </a:lnTo>
                  <a:lnTo>
                    <a:pt x="285750" y="744379"/>
                  </a:lnTo>
                  <a:lnTo>
                    <a:pt x="285179" y="743426"/>
                  </a:lnTo>
                  <a:lnTo>
                    <a:pt x="284416" y="742378"/>
                  </a:lnTo>
                  <a:lnTo>
                    <a:pt x="284131" y="741235"/>
                  </a:lnTo>
                  <a:lnTo>
                    <a:pt x="284797" y="740188"/>
                  </a:lnTo>
                  <a:lnTo>
                    <a:pt x="287179" y="738759"/>
                  </a:lnTo>
                  <a:lnTo>
                    <a:pt x="287750" y="738187"/>
                  </a:lnTo>
                  <a:lnTo>
                    <a:pt x="287941" y="737711"/>
                  </a:lnTo>
                  <a:lnTo>
                    <a:pt x="288417" y="737044"/>
                  </a:lnTo>
                  <a:lnTo>
                    <a:pt x="288988" y="736568"/>
                  </a:lnTo>
                  <a:lnTo>
                    <a:pt x="289560" y="736664"/>
                  </a:lnTo>
                  <a:lnTo>
                    <a:pt x="289560" y="737044"/>
                  </a:lnTo>
                  <a:lnTo>
                    <a:pt x="289179" y="738854"/>
                  </a:lnTo>
                  <a:lnTo>
                    <a:pt x="289750" y="738473"/>
                  </a:lnTo>
                  <a:lnTo>
                    <a:pt x="290417" y="737711"/>
                  </a:lnTo>
                  <a:lnTo>
                    <a:pt x="290989" y="736854"/>
                  </a:lnTo>
                  <a:lnTo>
                    <a:pt x="291370" y="736092"/>
                  </a:lnTo>
                  <a:lnTo>
                    <a:pt x="291370" y="734759"/>
                  </a:lnTo>
                  <a:lnTo>
                    <a:pt x="290608" y="734663"/>
                  </a:lnTo>
                  <a:lnTo>
                    <a:pt x="289560" y="734949"/>
                  </a:lnTo>
                  <a:lnTo>
                    <a:pt x="288607" y="734759"/>
                  </a:lnTo>
                  <a:lnTo>
                    <a:pt x="288607" y="734092"/>
                  </a:lnTo>
                  <a:lnTo>
                    <a:pt x="289179" y="733139"/>
                  </a:lnTo>
                  <a:lnTo>
                    <a:pt x="291370" y="730091"/>
                  </a:lnTo>
                  <a:lnTo>
                    <a:pt x="292703" y="728567"/>
                  </a:lnTo>
                  <a:lnTo>
                    <a:pt x="297180" y="725138"/>
                  </a:lnTo>
                  <a:lnTo>
                    <a:pt x="298323" y="724472"/>
                  </a:lnTo>
                  <a:lnTo>
                    <a:pt x="298990" y="724376"/>
                  </a:lnTo>
                  <a:lnTo>
                    <a:pt x="300038" y="723900"/>
                  </a:lnTo>
                  <a:lnTo>
                    <a:pt x="300514" y="723805"/>
                  </a:lnTo>
                  <a:lnTo>
                    <a:pt x="302895" y="723805"/>
                  </a:lnTo>
                  <a:lnTo>
                    <a:pt x="303466" y="724186"/>
                  </a:lnTo>
                  <a:lnTo>
                    <a:pt x="304324" y="725234"/>
                  </a:lnTo>
                  <a:lnTo>
                    <a:pt x="304800" y="725615"/>
                  </a:lnTo>
                  <a:lnTo>
                    <a:pt x="306991" y="725329"/>
                  </a:lnTo>
                  <a:lnTo>
                    <a:pt x="308229" y="725424"/>
                  </a:lnTo>
                  <a:lnTo>
                    <a:pt x="308800" y="726186"/>
                  </a:lnTo>
                  <a:lnTo>
                    <a:pt x="308705" y="727139"/>
                  </a:lnTo>
                  <a:lnTo>
                    <a:pt x="308419" y="728282"/>
                  </a:lnTo>
                  <a:lnTo>
                    <a:pt x="308038" y="729329"/>
                  </a:lnTo>
                  <a:lnTo>
                    <a:pt x="307657" y="729996"/>
                  </a:lnTo>
                  <a:lnTo>
                    <a:pt x="308038" y="730853"/>
                  </a:lnTo>
                  <a:lnTo>
                    <a:pt x="308419" y="734092"/>
                  </a:lnTo>
                  <a:lnTo>
                    <a:pt x="308705" y="734949"/>
                  </a:lnTo>
                  <a:lnTo>
                    <a:pt x="309277" y="735616"/>
                  </a:lnTo>
                  <a:lnTo>
                    <a:pt x="309658" y="736378"/>
                  </a:lnTo>
                  <a:lnTo>
                    <a:pt x="309563" y="737521"/>
                  </a:lnTo>
                  <a:lnTo>
                    <a:pt x="308515" y="737044"/>
                  </a:lnTo>
                  <a:lnTo>
                    <a:pt x="307848" y="737140"/>
                  </a:lnTo>
                  <a:lnTo>
                    <a:pt x="307562" y="737807"/>
                  </a:lnTo>
                  <a:lnTo>
                    <a:pt x="307657" y="739045"/>
                  </a:lnTo>
                  <a:lnTo>
                    <a:pt x="307562" y="739045"/>
                  </a:lnTo>
                  <a:lnTo>
                    <a:pt x="307372" y="739235"/>
                  </a:lnTo>
                  <a:lnTo>
                    <a:pt x="307276" y="739521"/>
                  </a:lnTo>
                  <a:lnTo>
                    <a:pt x="307372" y="739807"/>
                  </a:lnTo>
                  <a:lnTo>
                    <a:pt x="307562" y="739902"/>
                  </a:lnTo>
                  <a:lnTo>
                    <a:pt x="307848" y="739902"/>
                  </a:lnTo>
                  <a:lnTo>
                    <a:pt x="308038" y="739807"/>
                  </a:lnTo>
                  <a:lnTo>
                    <a:pt x="308134" y="739711"/>
                  </a:lnTo>
                  <a:lnTo>
                    <a:pt x="308324" y="739711"/>
                  </a:lnTo>
                  <a:lnTo>
                    <a:pt x="308705" y="739902"/>
                  </a:lnTo>
                  <a:lnTo>
                    <a:pt x="308896" y="740378"/>
                  </a:lnTo>
                  <a:lnTo>
                    <a:pt x="308610" y="741045"/>
                  </a:lnTo>
                  <a:lnTo>
                    <a:pt x="309372" y="741331"/>
                  </a:lnTo>
                  <a:lnTo>
                    <a:pt x="310134" y="741426"/>
                  </a:lnTo>
                  <a:lnTo>
                    <a:pt x="310896" y="741331"/>
                  </a:lnTo>
                  <a:lnTo>
                    <a:pt x="311467" y="741140"/>
                  </a:lnTo>
                  <a:lnTo>
                    <a:pt x="312230" y="740569"/>
                  </a:lnTo>
                  <a:lnTo>
                    <a:pt x="312325" y="740188"/>
                  </a:lnTo>
                  <a:lnTo>
                    <a:pt x="312230" y="739711"/>
                  </a:lnTo>
                  <a:lnTo>
                    <a:pt x="312230" y="738950"/>
                  </a:lnTo>
                  <a:lnTo>
                    <a:pt x="312515" y="738378"/>
                  </a:lnTo>
                  <a:lnTo>
                    <a:pt x="313087" y="737616"/>
                  </a:lnTo>
                  <a:lnTo>
                    <a:pt x="313754" y="736949"/>
                  </a:lnTo>
                  <a:lnTo>
                    <a:pt x="314420" y="736759"/>
                  </a:lnTo>
                  <a:lnTo>
                    <a:pt x="314896" y="737235"/>
                  </a:lnTo>
                  <a:lnTo>
                    <a:pt x="315658" y="739235"/>
                  </a:lnTo>
                  <a:lnTo>
                    <a:pt x="316135" y="739997"/>
                  </a:lnTo>
                  <a:lnTo>
                    <a:pt x="317373" y="740283"/>
                  </a:lnTo>
                  <a:lnTo>
                    <a:pt x="317468" y="740378"/>
                  </a:lnTo>
                  <a:lnTo>
                    <a:pt x="317944" y="740569"/>
                  </a:lnTo>
                  <a:lnTo>
                    <a:pt x="318230" y="740854"/>
                  </a:lnTo>
                  <a:lnTo>
                    <a:pt x="318516" y="741045"/>
                  </a:lnTo>
                  <a:lnTo>
                    <a:pt x="319088" y="740759"/>
                  </a:lnTo>
                  <a:lnTo>
                    <a:pt x="319373" y="740188"/>
                  </a:lnTo>
                  <a:lnTo>
                    <a:pt x="319278" y="738568"/>
                  </a:lnTo>
                  <a:lnTo>
                    <a:pt x="319373" y="737807"/>
                  </a:lnTo>
                  <a:lnTo>
                    <a:pt x="319754" y="737044"/>
                  </a:lnTo>
                  <a:lnTo>
                    <a:pt x="320611" y="735901"/>
                  </a:lnTo>
                  <a:lnTo>
                    <a:pt x="320897" y="734949"/>
                  </a:lnTo>
                  <a:lnTo>
                    <a:pt x="320897" y="734473"/>
                  </a:lnTo>
                  <a:lnTo>
                    <a:pt x="320802" y="734282"/>
                  </a:lnTo>
                  <a:lnTo>
                    <a:pt x="320611" y="734092"/>
                  </a:lnTo>
                  <a:lnTo>
                    <a:pt x="320516" y="733711"/>
                  </a:lnTo>
                  <a:lnTo>
                    <a:pt x="320707" y="733520"/>
                  </a:lnTo>
                  <a:lnTo>
                    <a:pt x="321373" y="733044"/>
                  </a:lnTo>
                  <a:lnTo>
                    <a:pt x="321564" y="732853"/>
                  </a:lnTo>
                  <a:lnTo>
                    <a:pt x="321564" y="732187"/>
                  </a:lnTo>
                  <a:lnTo>
                    <a:pt x="321373" y="731615"/>
                  </a:lnTo>
                  <a:lnTo>
                    <a:pt x="321278" y="731044"/>
                  </a:lnTo>
                  <a:lnTo>
                    <a:pt x="321659" y="730377"/>
                  </a:lnTo>
                  <a:lnTo>
                    <a:pt x="323088" y="728948"/>
                  </a:lnTo>
                  <a:lnTo>
                    <a:pt x="323755" y="727901"/>
                  </a:lnTo>
                  <a:lnTo>
                    <a:pt x="324326" y="726948"/>
                  </a:lnTo>
                  <a:lnTo>
                    <a:pt x="324898" y="726472"/>
                  </a:lnTo>
                  <a:lnTo>
                    <a:pt x="325469" y="726948"/>
                  </a:lnTo>
                  <a:lnTo>
                    <a:pt x="325660" y="727901"/>
                  </a:lnTo>
                  <a:lnTo>
                    <a:pt x="325755" y="729329"/>
                  </a:lnTo>
                  <a:lnTo>
                    <a:pt x="326041" y="730663"/>
                  </a:lnTo>
                  <a:lnTo>
                    <a:pt x="326707" y="731234"/>
                  </a:lnTo>
                  <a:lnTo>
                    <a:pt x="327850" y="731615"/>
                  </a:lnTo>
                  <a:lnTo>
                    <a:pt x="328422" y="732473"/>
                  </a:lnTo>
                  <a:lnTo>
                    <a:pt x="328422" y="733520"/>
                  </a:lnTo>
                  <a:lnTo>
                    <a:pt x="327850" y="734377"/>
                  </a:lnTo>
                  <a:lnTo>
                    <a:pt x="326898" y="734759"/>
                  </a:lnTo>
                  <a:lnTo>
                    <a:pt x="325946" y="734854"/>
                  </a:lnTo>
                  <a:lnTo>
                    <a:pt x="325183" y="735235"/>
                  </a:lnTo>
                  <a:lnTo>
                    <a:pt x="324898" y="736378"/>
                  </a:lnTo>
                  <a:lnTo>
                    <a:pt x="325183" y="737426"/>
                  </a:lnTo>
                  <a:lnTo>
                    <a:pt x="325850" y="738378"/>
                  </a:lnTo>
                  <a:lnTo>
                    <a:pt x="327469" y="739807"/>
                  </a:lnTo>
                  <a:lnTo>
                    <a:pt x="328136" y="740093"/>
                  </a:lnTo>
                  <a:lnTo>
                    <a:pt x="328993" y="739997"/>
                  </a:lnTo>
                  <a:lnTo>
                    <a:pt x="329660" y="739616"/>
                  </a:lnTo>
                  <a:lnTo>
                    <a:pt x="329946" y="738854"/>
                  </a:lnTo>
                  <a:lnTo>
                    <a:pt x="330327" y="738187"/>
                  </a:lnTo>
                  <a:lnTo>
                    <a:pt x="331280" y="737711"/>
                  </a:lnTo>
                  <a:lnTo>
                    <a:pt x="332327" y="737616"/>
                  </a:lnTo>
                  <a:lnTo>
                    <a:pt x="333184" y="737902"/>
                  </a:lnTo>
                  <a:lnTo>
                    <a:pt x="333375" y="738283"/>
                  </a:lnTo>
                  <a:lnTo>
                    <a:pt x="333470" y="738759"/>
                  </a:lnTo>
                  <a:lnTo>
                    <a:pt x="333470" y="739902"/>
                  </a:lnTo>
                  <a:lnTo>
                    <a:pt x="333661" y="740188"/>
                  </a:lnTo>
                  <a:lnTo>
                    <a:pt x="334423" y="740759"/>
                  </a:lnTo>
                  <a:lnTo>
                    <a:pt x="334899" y="741617"/>
                  </a:lnTo>
                  <a:lnTo>
                    <a:pt x="336423" y="743236"/>
                  </a:lnTo>
                  <a:lnTo>
                    <a:pt x="337185" y="743807"/>
                  </a:lnTo>
                  <a:lnTo>
                    <a:pt x="338899" y="744569"/>
                  </a:lnTo>
                  <a:lnTo>
                    <a:pt x="340519" y="745808"/>
                  </a:lnTo>
                  <a:lnTo>
                    <a:pt x="341090" y="745998"/>
                  </a:lnTo>
                  <a:lnTo>
                    <a:pt x="341662" y="745808"/>
                  </a:lnTo>
                  <a:lnTo>
                    <a:pt x="342233" y="745045"/>
                  </a:lnTo>
                  <a:lnTo>
                    <a:pt x="342614" y="743998"/>
                  </a:lnTo>
                  <a:lnTo>
                    <a:pt x="342614" y="742759"/>
                  </a:lnTo>
                  <a:lnTo>
                    <a:pt x="342233" y="741617"/>
                  </a:lnTo>
                  <a:lnTo>
                    <a:pt x="341376" y="740759"/>
                  </a:lnTo>
                  <a:lnTo>
                    <a:pt x="340423" y="740188"/>
                  </a:lnTo>
                  <a:lnTo>
                    <a:pt x="339661" y="739521"/>
                  </a:lnTo>
                  <a:lnTo>
                    <a:pt x="339280" y="738187"/>
                  </a:lnTo>
                  <a:lnTo>
                    <a:pt x="338804" y="737330"/>
                  </a:lnTo>
                  <a:lnTo>
                    <a:pt x="337756" y="736283"/>
                  </a:lnTo>
                  <a:lnTo>
                    <a:pt x="337090" y="735235"/>
                  </a:lnTo>
                  <a:lnTo>
                    <a:pt x="337566" y="734377"/>
                  </a:lnTo>
                  <a:lnTo>
                    <a:pt x="338042" y="734377"/>
                  </a:lnTo>
                  <a:lnTo>
                    <a:pt x="339185" y="735044"/>
                  </a:lnTo>
                  <a:lnTo>
                    <a:pt x="339376" y="734854"/>
                  </a:lnTo>
                  <a:lnTo>
                    <a:pt x="339280" y="733711"/>
                  </a:lnTo>
                  <a:lnTo>
                    <a:pt x="339376" y="733139"/>
                  </a:lnTo>
                  <a:lnTo>
                    <a:pt x="339566" y="732758"/>
                  </a:lnTo>
                  <a:lnTo>
                    <a:pt x="340042" y="732568"/>
                  </a:lnTo>
                  <a:lnTo>
                    <a:pt x="341947" y="732187"/>
                  </a:lnTo>
                  <a:lnTo>
                    <a:pt x="342519" y="731901"/>
                  </a:lnTo>
                  <a:lnTo>
                    <a:pt x="343090" y="731520"/>
                  </a:lnTo>
                  <a:lnTo>
                    <a:pt x="343662" y="731044"/>
                  </a:lnTo>
                  <a:lnTo>
                    <a:pt x="344138" y="730472"/>
                  </a:lnTo>
                  <a:lnTo>
                    <a:pt x="344805" y="728091"/>
                  </a:lnTo>
                  <a:lnTo>
                    <a:pt x="343662" y="726472"/>
                  </a:lnTo>
                  <a:lnTo>
                    <a:pt x="342233" y="725043"/>
                  </a:lnTo>
                  <a:lnTo>
                    <a:pt x="342043" y="723233"/>
                  </a:lnTo>
                  <a:lnTo>
                    <a:pt x="342709" y="722662"/>
                  </a:lnTo>
                  <a:lnTo>
                    <a:pt x="343948" y="722090"/>
                  </a:lnTo>
                  <a:lnTo>
                    <a:pt x="345281" y="721614"/>
                  </a:lnTo>
                  <a:lnTo>
                    <a:pt x="346234" y="721424"/>
                  </a:lnTo>
                  <a:lnTo>
                    <a:pt x="349567" y="721233"/>
                  </a:lnTo>
                  <a:lnTo>
                    <a:pt x="350710" y="721424"/>
                  </a:lnTo>
                  <a:lnTo>
                    <a:pt x="350996" y="721519"/>
                  </a:lnTo>
                  <a:lnTo>
                    <a:pt x="353282" y="722376"/>
                  </a:lnTo>
                  <a:lnTo>
                    <a:pt x="354521" y="722471"/>
                  </a:lnTo>
                  <a:lnTo>
                    <a:pt x="355759" y="722757"/>
                  </a:lnTo>
                  <a:lnTo>
                    <a:pt x="356806" y="723519"/>
                  </a:lnTo>
                  <a:lnTo>
                    <a:pt x="359664" y="727329"/>
                  </a:lnTo>
                  <a:lnTo>
                    <a:pt x="360521" y="727996"/>
                  </a:lnTo>
                  <a:lnTo>
                    <a:pt x="361759" y="728282"/>
                  </a:lnTo>
                  <a:lnTo>
                    <a:pt x="364046" y="728377"/>
                  </a:lnTo>
                  <a:lnTo>
                    <a:pt x="364141" y="728377"/>
                  </a:lnTo>
                  <a:lnTo>
                    <a:pt x="365379" y="728567"/>
                  </a:lnTo>
                  <a:lnTo>
                    <a:pt x="366331" y="728948"/>
                  </a:lnTo>
                  <a:lnTo>
                    <a:pt x="366713" y="728567"/>
                  </a:lnTo>
                  <a:lnTo>
                    <a:pt x="369284" y="729901"/>
                  </a:lnTo>
                  <a:lnTo>
                    <a:pt x="372142" y="731996"/>
                  </a:lnTo>
                  <a:lnTo>
                    <a:pt x="372523" y="731996"/>
                  </a:lnTo>
                  <a:lnTo>
                    <a:pt x="374904" y="733616"/>
                  </a:lnTo>
                  <a:lnTo>
                    <a:pt x="376523" y="735806"/>
                  </a:lnTo>
                  <a:lnTo>
                    <a:pt x="379000" y="741045"/>
                  </a:lnTo>
                  <a:lnTo>
                    <a:pt x="379571" y="741902"/>
                  </a:lnTo>
                  <a:lnTo>
                    <a:pt x="380047" y="742188"/>
                  </a:lnTo>
                  <a:lnTo>
                    <a:pt x="380238" y="742569"/>
                  </a:lnTo>
                  <a:lnTo>
                    <a:pt x="380714" y="743426"/>
                  </a:lnTo>
                  <a:lnTo>
                    <a:pt x="381286" y="743712"/>
                  </a:lnTo>
                  <a:lnTo>
                    <a:pt x="382905" y="743426"/>
                  </a:lnTo>
                  <a:lnTo>
                    <a:pt x="383572" y="743522"/>
                  </a:lnTo>
                  <a:lnTo>
                    <a:pt x="384334" y="744093"/>
                  </a:lnTo>
                  <a:lnTo>
                    <a:pt x="383191" y="746093"/>
                  </a:lnTo>
                  <a:lnTo>
                    <a:pt x="382905" y="747141"/>
                  </a:lnTo>
                  <a:lnTo>
                    <a:pt x="382810" y="748475"/>
                  </a:lnTo>
                  <a:lnTo>
                    <a:pt x="382905" y="750189"/>
                  </a:lnTo>
                  <a:lnTo>
                    <a:pt x="382810" y="750665"/>
                  </a:lnTo>
                  <a:lnTo>
                    <a:pt x="382429" y="751142"/>
                  </a:lnTo>
                  <a:lnTo>
                    <a:pt x="381476" y="751999"/>
                  </a:lnTo>
                  <a:lnTo>
                    <a:pt x="380905" y="753427"/>
                  </a:lnTo>
                  <a:lnTo>
                    <a:pt x="380047" y="754380"/>
                  </a:lnTo>
                  <a:lnTo>
                    <a:pt x="378047" y="755999"/>
                  </a:lnTo>
                  <a:lnTo>
                    <a:pt x="376047" y="757333"/>
                  </a:lnTo>
                  <a:lnTo>
                    <a:pt x="374809" y="757904"/>
                  </a:lnTo>
                  <a:lnTo>
                    <a:pt x="373856" y="758190"/>
                  </a:lnTo>
                  <a:lnTo>
                    <a:pt x="372713" y="759333"/>
                  </a:lnTo>
                  <a:lnTo>
                    <a:pt x="370522" y="764572"/>
                  </a:lnTo>
                  <a:lnTo>
                    <a:pt x="369760" y="767239"/>
                  </a:lnTo>
                  <a:lnTo>
                    <a:pt x="369665" y="772859"/>
                  </a:lnTo>
                  <a:lnTo>
                    <a:pt x="369570" y="773335"/>
                  </a:lnTo>
                  <a:lnTo>
                    <a:pt x="369284" y="774287"/>
                  </a:lnTo>
                  <a:lnTo>
                    <a:pt x="369284" y="774859"/>
                  </a:lnTo>
                  <a:lnTo>
                    <a:pt x="369475" y="775335"/>
                  </a:lnTo>
                  <a:lnTo>
                    <a:pt x="369760" y="775811"/>
                  </a:lnTo>
                  <a:lnTo>
                    <a:pt x="370141" y="776192"/>
                  </a:lnTo>
                  <a:lnTo>
                    <a:pt x="370522" y="776383"/>
                  </a:lnTo>
                  <a:lnTo>
                    <a:pt x="370713" y="776478"/>
                  </a:lnTo>
                  <a:lnTo>
                    <a:pt x="370808" y="776668"/>
                  </a:lnTo>
                  <a:lnTo>
                    <a:pt x="370999" y="776764"/>
                  </a:lnTo>
                  <a:lnTo>
                    <a:pt x="371284" y="776573"/>
                  </a:lnTo>
                  <a:lnTo>
                    <a:pt x="371856" y="775716"/>
                  </a:lnTo>
                  <a:lnTo>
                    <a:pt x="371951" y="775621"/>
                  </a:lnTo>
                  <a:lnTo>
                    <a:pt x="372999" y="776097"/>
                  </a:lnTo>
                  <a:lnTo>
                    <a:pt x="373189" y="777145"/>
                  </a:lnTo>
                  <a:lnTo>
                    <a:pt x="373094" y="778193"/>
                  </a:lnTo>
                  <a:lnTo>
                    <a:pt x="372904" y="779621"/>
                  </a:lnTo>
                  <a:lnTo>
                    <a:pt x="373856" y="782955"/>
                  </a:lnTo>
                  <a:lnTo>
                    <a:pt x="374047" y="784193"/>
                  </a:lnTo>
                  <a:lnTo>
                    <a:pt x="374047" y="788765"/>
                  </a:lnTo>
                  <a:lnTo>
                    <a:pt x="374047" y="789146"/>
                  </a:lnTo>
                  <a:lnTo>
                    <a:pt x="373856" y="789337"/>
                  </a:lnTo>
                  <a:lnTo>
                    <a:pt x="373094" y="789432"/>
                  </a:lnTo>
                  <a:lnTo>
                    <a:pt x="372808" y="789718"/>
                  </a:lnTo>
                  <a:lnTo>
                    <a:pt x="372904" y="790384"/>
                  </a:lnTo>
                  <a:lnTo>
                    <a:pt x="373285" y="791527"/>
                  </a:lnTo>
                  <a:lnTo>
                    <a:pt x="373380" y="792670"/>
                  </a:lnTo>
                  <a:lnTo>
                    <a:pt x="374047" y="795337"/>
                  </a:lnTo>
                  <a:lnTo>
                    <a:pt x="374904" y="797243"/>
                  </a:lnTo>
                  <a:lnTo>
                    <a:pt x="376238" y="799148"/>
                  </a:lnTo>
                  <a:lnTo>
                    <a:pt x="379762" y="802862"/>
                  </a:lnTo>
                  <a:lnTo>
                    <a:pt x="380429" y="803719"/>
                  </a:lnTo>
                  <a:lnTo>
                    <a:pt x="381095" y="805720"/>
                  </a:lnTo>
                  <a:lnTo>
                    <a:pt x="381762" y="806672"/>
                  </a:lnTo>
                  <a:lnTo>
                    <a:pt x="383191" y="808006"/>
                  </a:lnTo>
                  <a:lnTo>
                    <a:pt x="384048" y="808577"/>
                  </a:lnTo>
                  <a:lnTo>
                    <a:pt x="390620" y="811435"/>
                  </a:lnTo>
                  <a:lnTo>
                    <a:pt x="393382" y="812578"/>
                  </a:lnTo>
                  <a:lnTo>
                    <a:pt x="400717" y="816769"/>
                  </a:lnTo>
                  <a:lnTo>
                    <a:pt x="401669" y="816959"/>
                  </a:lnTo>
                  <a:lnTo>
                    <a:pt x="402050" y="817150"/>
                  </a:lnTo>
                  <a:lnTo>
                    <a:pt x="402241" y="817531"/>
                  </a:lnTo>
                  <a:lnTo>
                    <a:pt x="402431" y="818007"/>
                  </a:lnTo>
                  <a:lnTo>
                    <a:pt x="402622" y="818388"/>
                  </a:lnTo>
                  <a:lnTo>
                    <a:pt x="403098" y="818769"/>
                  </a:lnTo>
                  <a:lnTo>
                    <a:pt x="404717" y="819531"/>
                  </a:lnTo>
                  <a:lnTo>
                    <a:pt x="405098" y="819150"/>
                  </a:lnTo>
                  <a:lnTo>
                    <a:pt x="408527" y="821150"/>
                  </a:lnTo>
                  <a:lnTo>
                    <a:pt x="409861" y="821626"/>
                  </a:lnTo>
                  <a:lnTo>
                    <a:pt x="410432" y="821626"/>
                  </a:lnTo>
                  <a:lnTo>
                    <a:pt x="411099" y="821531"/>
                  </a:lnTo>
                  <a:lnTo>
                    <a:pt x="411766" y="821531"/>
                  </a:lnTo>
                  <a:lnTo>
                    <a:pt x="414052" y="822579"/>
                  </a:lnTo>
                  <a:lnTo>
                    <a:pt x="415480" y="822960"/>
                  </a:lnTo>
                  <a:lnTo>
                    <a:pt x="420814" y="825532"/>
                  </a:lnTo>
                  <a:lnTo>
                    <a:pt x="422148" y="825818"/>
                  </a:lnTo>
                  <a:lnTo>
                    <a:pt x="424148" y="825151"/>
                  </a:lnTo>
                  <a:lnTo>
                    <a:pt x="426625" y="825722"/>
                  </a:lnTo>
                  <a:lnTo>
                    <a:pt x="427672" y="825722"/>
                  </a:lnTo>
                  <a:lnTo>
                    <a:pt x="428720" y="824484"/>
                  </a:lnTo>
                  <a:lnTo>
                    <a:pt x="429958" y="820865"/>
                  </a:lnTo>
                  <a:lnTo>
                    <a:pt x="431673" y="815816"/>
                  </a:lnTo>
                  <a:lnTo>
                    <a:pt x="432149" y="815054"/>
                  </a:lnTo>
                  <a:lnTo>
                    <a:pt x="432340" y="814578"/>
                  </a:lnTo>
                  <a:lnTo>
                    <a:pt x="432244" y="813244"/>
                  </a:lnTo>
                  <a:lnTo>
                    <a:pt x="432340" y="812768"/>
                  </a:lnTo>
                  <a:lnTo>
                    <a:pt x="432911" y="812578"/>
                  </a:lnTo>
                  <a:lnTo>
                    <a:pt x="433483" y="812864"/>
                  </a:lnTo>
                  <a:lnTo>
                    <a:pt x="434149" y="813435"/>
                  </a:lnTo>
                  <a:lnTo>
                    <a:pt x="436150" y="813435"/>
                  </a:lnTo>
                  <a:lnTo>
                    <a:pt x="436721" y="813530"/>
                  </a:lnTo>
                  <a:lnTo>
                    <a:pt x="437293" y="813626"/>
                  </a:lnTo>
                  <a:lnTo>
                    <a:pt x="437769" y="814102"/>
                  </a:lnTo>
                  <a:lnTo>
                    <a:pt x="437959" y="814768"/>
                  </a:lnTo>
                  <a:lnTo>
                    <a:pt x="438721" y="816674"/>
                  </a:lnTo>
                  <a:lnTo>
                    <a:pt x="438912" y="817531"/>
                  </a:lnTo>
                  <a:lnTo>
                    <a:pt x="438721" y="819626"/>
                  </a:lnTo>
                  <a:lnTo>
                    <a:pt x="437959" y="821150"/>
                  </a:lnTo>
                  <a:lnTo>
                    <a:pt x="435959" y="823627"/>
                  </a:lnTo>
                  <a:lnTo>
                    <a:pt x="435102" y="825056"/>
                  </a:lnTo>
                  <a:lnTo>
                    <a:pt x="434721" y="825913"/>
                  </a:lnTo>
                  <a:lnTo>
                    <a:pt x="434530" y="826770"/>
                  </a:lnTo>
                  <a:lnTo>
                    <a:pt x="434245" y="827532"/>
                  </a:lnTo>
                  <a:lnTo>
                    <a:pt x="433768" y="828294"/>
                  </a:lnTo>
                  <a:lnTo>
                    <a:pt x="433578" y="829151"/>
                  </a:lnTo>
                  <a:lnTo>
                    <a:pt x="434149" y="830199"/>
                  </a:lnTo>
                  <a:lnTo>
                    <a:pt x="434530" y="830390"/>
                  </a:lnTo>
                  <a:lnTo>
                    <a:pt x="435102" y="830580"/>
                  </a:lnTo>
                  <a:lnTo>
                    <a:pt x="435673" y="830866"/>
                  </a:lnTo>
                  <a:lnTo>
                    <a:pt x="435864" y="831437"/>
                  </a:lnTo>
                  <a:lnTo>
                    <a:pt x="435959" y="831914"/>
                  </a:lnTo>
                  <a:lnTo>
                    <a:pt x="436245" y="832485"/>
                  </a:lnTo>
                  <a:lnTo>
                    <a:pt x="436531" y="832961"/>
                  </a:lnTo>
                  <a:lnTo>
                    <a:pt x="436816" y="833152"/>
                  </a:lnTo>
                  <a:lnTo>
                    <a:pt x="437959" y="833247"/>
                  </a:lnTo>
                  <a:lnTo>
                    <a:pt x="438721" y="833533"/>
                  </a:lnTo>
                  <a:lnTo>
                    <a:pt x="439198" y="834104"/>
                  </a:lnTo>
                  <a:lnTo>
                    <a:pt x="439579" y="834866"/>
                  </a:lnTo>
                  <a:lnTo>
                    <a:pt x="439864" y="835914"/>
                  </a:lnTo>
                  <a:lnTo>
                    <a:pt x="439960" y="840105"/>
                  </a:lnTo>
                  <a:lnTo>
                    <a:pt x="440246" y="840772"/>
                  </a:lnTo>
                  <a:lnTo>
                    <a:pt x="441007" y="840962"/>
                  </a:lnTo>
                  <a:lnTo>
                    <a:pt x="443579" y="841058"/>
                  </a:lnTo>
                  <a:lnTo>
                    <a:pt x="444436" y="841058"/>
                  </a:lnTo>
                  <a:lnTo>
                    <a:pt x="445198" y="840676"/>
                  </a:lnTo>
                  <a:lnTo>
                    <a:pt x="446151" y="839724"/>
                  </a:lnTo>
                  <a:lnTo>
                    <a:pt x="446913" y="838676"/>
                  </a:lnTo>
                  <a:lnTo>
                    <a:pt x="450247" y="832961"/>
                  </a:lnTo>
                  <a:lnTo>
                    <a:pt x="455295" y="825818"/>
                  </a:lnTo>
                  <a:lnTo>
                    <a:pt x="459105" y="821150"/>
                  </a:lnTo>
                  <a:lnTo>
                    <a:pt x="460057" y="818959"/>
                  </a:lnTo>
                  <a:lnTo>
                    <a:pt x="460438" y="817435"/>
                  </a:lnTo>
                  <a:lnTo>
                    <a:pt x="460629" y="817054"/>
                  </a:lnTo>
                  <a:lnTo>
                    <a:pt x="460819" y="816483"/>
                  </a:lnTo>
                  <a:lnTo>
                    <a:pt x="460438" y="815435"/>
                  </a:lnTo>
                  <a:lnTo>
                    <a:pt x="460629" y="814864"/>
                  </a:lnTo>
                  <a:lnTo>
                    <a:pt x="461200" y="813911"/>
                  </a:lnTo>
                  <a:lnTo>
                    <a:pt x="461391" y="812768"/>
                  </a:lnTo>
                  <a:lnTo>
                    <a:pt x="461391" y="811625"/>
                  </a:lnTo>
                  <a:lnTo>
                    <a:pt x="461200" y="810673"/>
                  </a:lnTo>
                  <a:lnTo>
                    <a:pt x="458629" y="803815"/>
                  </a:lnTo>
                  <a:lnTo>
                    <a:pt x="458152" y="803148"/>
                  </a:lnTo>
                  <a:lnTo>
                    <a:pt x="457962" y="802767"/>
                  </a:lnTo>
                  <a:lnTo>
                    <a:pt x="457867" y="802195"/>
                  </a:lnTo>
                  <a:lnTo>
                    <a:pt x="457962" y="801052"/>
                  </a:lnTo>
                  <a:lnTo>
                    <a:pt x="457962" y="800481"/>
                  </a:lnTo>
                  <a:lnTo>
                    <a:pt x="457771" y="800005"/>
                  </a:lnTo>
                  <a:lnTo>
                    <a:pt x="457200" y="799243"/>
                  </a:lnTo>
                  <a:lnTo>
                    <a:pt x="455676" y="796004"/>
                  </a:lnTo>
                  <a:lnTo>
                    <a:pt x="455485" y="795242"/>
                  </a:lnTo>
                  <a:lnTo>
                    <a:pt x="455390" y="793147"/>
                  </a:lnTo>
                  <a:lnTo>
                    <a:pt x="455009" y="792194"/>
                  </a:lnTo>
                  <a:lnTo>
                    <a:pt x="454152" y="791242"/>
                  </a:lnTo>
                  <a:lnTo>
                    <a:pt x="453104" y="790861"/>
                  </a:lnTo>
                  <a:lnTo>
                    <a:pt x="452152" y="791527"/>
                  </a:lnTo>
                  <a:lnTo>
                    <a:pt x="450723" y="790099"/>
                  </a:lnTo>
                  <a:lnTo>
                    <a:pt x="448437" y="787241"/>
                  </a:lnTo>
                  <a:lnTo>
                    <a:pt x="446722" y="786098"/>
                  </a:lnTo>
                  <a:lnTo>
                    <a:pt x="446818" y="787527"/>
                  </a:lnTo>
                  <a:lnTo>
                    <a:pt x="446151" y="787813"/>
                  </a:lnTo>
                  <a:lnTo>
                    <a:pt x="445294" y="787432"/>
                  </a:lnTo>
                  <a:lnTo>
                    <a:pt x="444913" y="786956"/>
                  </a:lnTo>
                  <a:lnTo>
                    <a:pt x="444722" y="785908"/>
                  </a:lnTo>
                  <a:lnTo>
                    <a:pt x="443960" y="783812"/>
                  </a:lnTo>
                  <a:lnTo>
                    <a:pt x="443770" y="782955"/>
                  </a:lnTo>
                  <a:lnTo>
                    <a:pt x="443960" y="780478"/>
                  </a:lnTo>
                  <a:lnTo>
                    <a:pt x="444436" y="778002"/>
                  </a:lnTo>
                  <a:lnTo>
                    <a:pt x="445198" y="775716"/>
                  </a:lnTo>
                  <a:lnTo>
                    <a:pt x="446341" y="773716"/>
                  </a:lnTo>
                  <a:lnTo>
                    <a:pt x="448723" y="770858"/>
                  </a:lnTo>
                  <a:lnTo>
                    <a:pt x="449294" y="770382"/>
                  </a:lnTo>
                  <a:lnTo>
                    <a:pt x="449485" y="769239"/>
                  </a:lnTo>
                  <a:lnTo>
                    <a:pt x="449675" y="766953"/>
                  </a:lnTo>
                  <a:lnTo>
                    <a:pt x="450818" y="765048"/>
                  </a:lnTo>
                  <a:lnTo>
                    <a:pt x="452533" y="764286"/>
                  </a:lnTo>
                  <a:lnTo>
                    <a:pt x="454342" y="763905"/>
                  </a:lnTo>
                  <a:lnTo>
                    <a:pt x="455866" y="763048"/>
                  </a:lnTo>
                  <a:lnTo>
                    <a:pt x="457771" y="761238"/>
                  </a:lnTo>
                  <a:lnTo>
                    <a:pt x="458057" y="760667"/>
                  </a:lnTo>
                  <a:lnTo>
                    <a:pt x="458152" y="760190"/>
                  </a:lnTo>
                  <a:lnTo>
                    <a:pt x="458629" y="759524"/>
                  </a:lnTo>
                  <a:lnTo>
                    <a:pt x="458819" y="759047"/>
                  </a:lnTo>
                  <a:lnTo>
                    <a:pt x="458914" y="758000"/>
                  </a:lnTo>
                  <a:lnTo>
                    <a:pt x="458629" y="754570"/>
                  </a:lnTo>
                  <a:lnTo>
                    <a:pt x="458819" y="753427"/>
                  </a:lnTo>
                  <a:lnTo>
                    <a:pt x="459391" y="752380"/>
                  </a:lnTo>
                  <a:lnTo>
                    <a:pt x="459867" y="751999"/>
                  </a:lnTo>
                  <a:lnTo>
                    <a:pt x="459867" y="751999"/>
                  </a:lnTo>
                  <a:lnTo>
                    <a:pt x="460438" y="751523"/>
                  </a:lnTo>
                  <a:lnTo>
                    <a:pt x="463582" y="749808"/>
                  </a:lnTo>
                  <a:lnTo>
                    <a:pt x="466725" y="747522"/>
                  </a:lnTo>
                  <a:lnTo>
                    <a:pt x="467677" y="747236"/>
                  </a:lnTo>
                  <a:lnTo>
                    <a:pt x="467963" y="747332"/>
                  </a:lnTo>
                  <a:lnTo>
                    <a:pt x="468725" y="747522"/>
                  </a:lnTo>
                  <a:lnTo>
                    <a:pt x="469106" y="748284"/>
                  </a:lnTo>
                  <a:lnTo>
                    <a:pt x="469106" y="749332"/>
                  </a:lnTo>
                  <a:lnTo>
                    <a:pt x="468916" y="750475"/>
                  </a:lnTo>
                  <a:lnTo>
                    <a:pt x="468916" y="752570"/>
                  </a:lnTo>
                  <a:lnTo>
                    <a:pt x="471011" y="757714"/>
                  </a:lnTo>
                  <a:lnTo>
                    <a:pt x="471392" y="759904"/>
                  </a:lnTo>
                  <a:lnTo>
                    <a:pt x="471678" y="760667"/>
                  </a:lnTo>
                  <a:lnTo>
                    <a:pt x="472345" y="761524"/>
                  </a:lnTo>
                  <a:lnTo>
                    <a:pt x="475488" y="764572"/>
                  </a:lnTo>
                  <a:lnTo>
                    <a:pt x="476059" y="765715"/>
                  </a:lnTo>
                  <a:lnTo>
                    <a:pt x="476059" y="766762"/>
                  </a:lnTo>
                  <a:lnTo>
                    <a:pt x="475583" y="769239"/>
                  </a:lnTo>
                  <a:lnTo>
                    <a:pt x="475964" y="770192"/>
                  </a:lnTo>
                  <a:lnTo>
                    <a:pt x="477964" y="773049"/>
                  </a:lnTo>
                  <a:lnTo>
                    <a:pt x="479012" y="773620"/>
                  </a:lnTo>
                  <a:lnTo>
                    <a:pt x="480346" y="774001"/>
                  </a:lnTo>
                  <a:lnTo>
                    <a:pt x="481013" y="774287"/>
                  </a:lnTo>
                  <a:lnTo>
                    <a:pt x="481203" y="774859"/>
                  </a:lnTo>
                  <a:lnTo>
                    <a:pt x="481203" y="776287"/>
                  </a:lnTo>
                  <a:lnTo>
                    <a:pt x="481298" y="777431"/>
                  </a:lnTo>
                  <a:lnTo>
                    <a:pt x="481870" y="779335"/>
                  </a:lnTo>
                  <a:lnTo>
                    <a:pt x="481870" y="780478"/>
                  </a:lnTo>
                  <a:lnTo>
                    <a:pt x="481203" y="783717"/>
                  </a:lnTo>
                  <a:lnTo>
                    <a:pt x="481108" y="784955"/>
                  </a:lnTo>
                  <a:lnTo>
                    <a:pt x="481774" y="791527"/>
                  </a:lnTo>
                  <a:lnTo>
                    <a:pt x="482060" y="792575"/>
                  </a:lnTo>
                  <a:lnTo>
                    <a:pt x="482727" y="793433"/>
                  </a:lnTo>
                  <a:lnTo>
                    <a:pt x="484060" y="795909"/>
                  </a:lnTo>
                  <a:lnTo>
                    <a:pt x="484060" y="796481"/>
                  </a:lnTo>
                  <a:lnTo>
                    <a:pt x="483965" y="797147"/>
                  </a:lnTo>
                  <a:lnTo>
                    <a:pt x="483965" y="797814"/>
                  </a:lnTo>
                  <a:lnTo>
                    <a:pt x="484156" y="798290"/>
                  </a:lnTo>
                  <a:lnTo>
                    <a:pt x="485965" y="799528"/>
                  </a:lnTo>
                  <a:lnTo>
                    <a:pt x="486061" y="800100"/>
                  </a:lnTo>
                  <a:lnTo>
                    <a:pt x="486251" y="802767"/>
                  </a:lnTo>
                  <a:lnTo>
                    <a:pt x="486442" y="803529"/>
                  </a:lnTo>
                  <a:lnTo>
                    <a:pt x="487204" y="803719"/>
                  </a:lnTo>
                  <a:lnTo>
                    <a:pt x="487489" y="802862"/>
                  </a:lnTo>
                  <a:lnTo>
                    <a:pt x="487680" y="798100"/>
                  </a:lnTo>
                  <a:lnTo>
                    <a:pt x="488537" y="793909"/>
                  </a:lnTo>
                  <a:lnTo>
                    <a:pt x="488632" y="786193"/>
                  </a:lnTo>
                  <a:lnTo>
                    <a:pt x="489490" y="781526"/>
                  </a:lnTo>
                  <a:lnTo>
                    <a:pt x="490156" y="779335"/>
                  </a:lnTo>
                  <a:lnTo>
                    <a:pt x="490061" y="778193"/>
                  </a:lnTo>
                  <a:lnTo>
                    <a:pt x="489490" y="777716"/>
                  </a:lnTo>
                  <a:lnTo>
                    <a:pt x="488537" y="777050"/>
                  </a:lnTo>
                  <a:lnTo>
                    <a:pt x="487585" y="776192"/>
                  </a:lnTo>
                  <a:lnTo>
                    <a:pt x="486823" y="774287"/>
                  </a:lnTo>
                  <a:lnTo>
                    <a:pt x="486061" y="773240"/>
                  </a:lnTo>
                  <a:lnTo>
                    <a:pt x="485489" y="772097"/>
                  </a:lnTo>
                  <a:lnTo>
                    <a:pt x="485680" y="770953"/>
                  </a:lnTo>
                  <a:lnTo>
                    <a:pt x="486251" y="771716"/>
                  </a:lnTo>
                  <a:lnTo>
                    <a:pt x="486346" y="772001"/>
                  </a:lnTo>
                  <a:lnTo>
                    <a:pt x="486727" y="772001"/>
                  </a:lnTo>
                  <a:lnTo>
                    <a:pt x="486727" y="769810"/>
                  </a:lnTo>
                  <a:lnTo>
                    <a:pt x="487871" y="769334"/>
                  </a:lnTo>
                  <a:lnTo>
                    <a:pt x="489490" y="770096"/>
                  </a:lnTo>
                  <a:lnTo>
                    <a:pt x="490823" y="771620"/>
                  </a:lnTo>
                  <a:lnTo>
                    <a:pt x="492061" y="775049"/>
                  </a:lnTo>
                  <a:lnTo>
                    <a:pt x="493014" y="776478"/>
                  </a:lnTo>
                  <a:lnTo>
                    <a:pt x="494633" y="777050"/>
                  </a:lnTo>
                  <a:lnTo>
                    <a:pt x="495014" y="776668"/>
                  </a:lnTo>
                  <a:lnTo>
                    <a:pt x="495109" y="775716"/>
                  </a:lnTo>
                  <a:lnTo>
                    <a:pt x="495014" y="774573"/>
                  </a:lnTo>
                  <a:lnTo>
                    <a:pt x="494824" y="773811"/>
                  </a:lnTo>
                  <a:lnTo>
                    <a:pt x="494347" y="773335"/>
                  </a:lnTo>
                  <a:lnTo>
                    <a:pt x="492919" y="772097"/>
                  </a:lnTo>
                  <a:lnTo>
                    <a:pt x="492633" y="771430"/>
                  </a:lnTo>
                  <a:lnTo>
                    <a:pt x="492728" y="770096"/>
                  </a:lnTo>
                  <a:lnTo>
                    <a:pt x="493109" y="768477"/>
                  </a:lnTo>
                  <a:lnTo>
                    <a:pt x="493871" y="766953"/>
                  </a:lnTo>
                  <a:lnTo>
                    <a:pt x="495205" y="765810"/>
                  </a:lnTo>
                  <a:lnTo>
                    <a:pt x="496729" y="766477"/>
                  </a:lnTo>
                  <a:lnTo>
                    <a:pt x="498729" y="766858"/>
                  </a:lnTo>
                  <a:lnTo>
                    <a:pt x="500539" y="766667"/>
                  </a:lnTo>
                  <a:lnTo>
                    <a:pt x="501301" y="765619"/>
                  </a:lnTo>
                  <a:lnTo>
                    <a:pt x="501396" y="763715"/>
                  </a:lnTo>
                  <a:lnTo>
                    <a:pt x="501777" y="762286"/>
                  </a:lnTo>
                  <a:lnTo>
                    <a:pt x="502539" y="761048"/>
                  </a:lnTo>
                  <a:lnTo>
                    <a:pt x="504254" y="759428"/>
                  </a:lnTo>
                  <a:lnTo>
                    <a:pt x="504634" y="758857"/>
                  </a:lnTo>
                  <a:lnTo>
                    <a:pt x="505682" y="755999"/>
                  </a:lnTo>
                  <a:lnTo>
                    <a:pt x="505968" y="755523"/>
                  </a:lnTo>
                  <a:lnTo>
                    <a:pt x="506349" y="755333"/>
                  </a:lnTo>
                  <a:lnTo>
                    <a:pt x="506825" y="755237"/>
                  </a:lnTo>
                  <a:lnTo>
                    <a:pt x="507206" y="755047"/>
                  </a:lnTo>
                  <a:lnTo>
                    <a:pt x="507397" y="754666"/>
                  </a:lnTo>
                  <a:lnTo>
                    <a:pt x="507682" y="753713"/>
                  </a:lnTo>
                  <a:lnTo>
                    <a:pt x="508921" y="752094"/>
                  </a:lnTo>
                  <a:lnTo>
                    <a:pt x="509206" y="751046"/>
                  </a:lnTo>
                  <a:lnTo>
                    <a:pt x="508730" y="749808"/>
                  </a:lnTo>
                  <a:close/>
                  <a:moveTo>
                    <a:pt x="445960" y="847249"/>
                  </a:moveTo>
                  <a:lnTo>
                    <a:pt x="445198" y="846963"/>
                  </a:lnTo>
                  <a:lnTo>
                    <a:pt x="443770" y="846963"/>
                  </a:lnTo>
                  <a:lnTo>
                    <a:pt x="442817" y="847439"/>
                  </a:lnTo>
                  <a:lnTo>
                    <a:pt x="441960" y="848582"/>
                  </a:lnTo>
                  <a:lnTo>
                    <a:pt x="441484" y="848963"/>
                  </a:lnTo>
                  <a:lnTo>
                    <a:pt x="441484" y="849249"/>
                  </a:lnTo>
                  <a:lnTo>
                    <a:pt x="441960" y="849630"/>
                  </a:lnTo>
                  <a:lnTo>
                    <a:pt x="442436" y="850106"/>
                  </a:lnTo>
                  <a:lnTo>
                    <a:pt x="443103" y="850297"/>
                  </a:lnTo>
                  <a:lnTo>
                    <a:pt x="443960" y="850106"/>
                  </a:lnTo>
                  <a:lnTo>
                    <a:pt x="444913" y="850011"/>
                  </a:lnTo>
                  <a:lnTo>
                    <a:pt x="445580" y="850201"/>
                  </a:lnTo>
                  <a:lnTo>
                    <a:pt x="445960" y="850201"/>
                  </a:lnTo>
                  <a:lnTo>
                    <a:pt x="446246" y="849725"/>
                  </a:lnTo>
                  <a:lnTo>
                    <a:pt x="446341" y="848201"/>
                  </a:lnTo>
                  <a:lnTo>
                    <a:pt x="446246" y="847534"/>
                  </a:lnTo>
                  <a:lnTo>
                    <a:pt x="445960" y="847249"/>
                  </a:lnTo>
                  <a:close/>
                  <a:moveTo>
                    <a:pt x="286702" y="351853"/>
                  </a:moveTo>
                  <a:lnTo>
                    <a:pt x="285845" y="352044"/>
                  </a:lnTo>
                  <a:lnTo>
                    <a:pt x="284988" y="352520"/>
                  </a:lnTo>
                  <a:lnTo>
                    <a:pt x="283750" y="352997"/>
                  </a:lnTo>
                  <a:lnTo>
                    <a:pt x="282416" y="353759"/>
                  </a:lnTo>
                  <a:lnTo>
                    <a:pt x="282607" y="354616"/>
                  </a:lnTo>
                  <a:lnTo>
                    <a:pt x="284416" y="354806"/>
                  </a:lnTo>
                  <a:lnTo>
                    <a:pt x="285559" y="354711"/>
                  </a:lnTo>
                  <a:lnTo>
                    <a:pt x="286798" y="354425"/>
                  </a:lnTo>
                  <a:lnTo>
                    <a:pt x="287941" y="353377"/>
                  </a:lnTo>
                  <a:lnTo>
                    <a:pt x="287846" y="352616"/>
                  </a:lnTo>
                  <a:lnTo>
                    <a:pt x="287464" y="352330"/>
                  </a:lnTo>
                  <a:lnTo>
                    <a:pt x="286702" y="351853"/>
                  </a:lnTo>
                  <a:close/>
                  <a:moveTo>
                    <a:pt x="261080" y="353759"/>
                  </a:moveTo>
                  <a:lnTo>
                    <a:pt x="260985" y="355187"/>
                  </a:lnTo>
                  <a:lnTo>
                    <a:pt x="261366" y="356330"/>
                  </a:lnTo>
                  <a:lnTo>
                    <a:pt x="262604" y="356807"/>
                  </a:lnTo>
                  <a:lnTo>
                    <a:pt x="263747" y="356521"/>
                  </a:lnTo>
                  <a:lnTo>
                    <a:pt x="264985" y="355854"/>
                  </a:lnTo>
                  <a:lnTo>
                    <a:pt x="266033" y="354901"/>
                  </a:lnTo>
                  <a:lnTo>
                    <a:pt x="267081" y="352234"/>
                  </a:lnTo>
                  <a:lnTo>
                    <a:pt x="267176" y="351473"/>
                  </a:lnTo>
                  <a:lnTo>
                    <a:pt x="266605" y="348043"/>
                  </a:lnTo>
                  <a:lnTo>
                    <a:pt x="266224" y="346900"/>
                  </a:lnTo>
                  <a:lnTo>
                    <a:pt x="265557" y="345948"/>
                  </a:lnTo>
                  <a:lnTo>
                    <a:pt x="264605" y="346043"/>
                  </a:lnTo>
                  <a:lnTo>
                    <a:pt x="264414" y="345281"/>
                  </a:lnTo>
                  <a:lnTo>
                    <a:pt x="264319" y="344710"/>
                  </a:lnTo>
                  <a:lnTo>
                    <a:pt x="264223" y="342805"/>
                  </a:lnTo>
                  <a:lnTo>
                    <a:pt x="264128" y="342519"/>
                  </a:lnTo>
                  <a:lnTo>
                    <a:pt x="264319" y="342328"/>
                  </a:lnTo>
                  <a:lnTo>
                    <a:pt x="266033" y="341281"/>
                  </a:lnTo>
                  <a:lnTo>
                    <a:pt x="266509" y="340900"/>
                  </a:lnTo>
                  <a:lnTo>
                    <a:pt x="266509" y="340233"/>
                  </a:lnTo>
                  <a:lnTo>
                    <a:pt x="266129" y="338900"/>
                  </a:lnTo>
                  <a:lnTo>
                    <a:pt x="265652" y="339185"/>
                  </a:lnTo>
                  <a:lnTo>
                    <a:pt x="265462" y="338900"/>
                  </a:lnTo>
                  <a:lnTo>
                    <a:pt x="265557" y="338328"/>
                  </a:lnTo>
                  <a:lnTo>
                    <a:pt x="266129" y="337757"/>
                  </a:lnTo>
                  <a:lnTo>
                    <a:pt x="266890" y="337566"/>
                  </a:lnTo>
                  <a:lnTo>
                    <a:pt x="267462" y="337852"/>
                  </a:lnTo>
                  <a:lnTo>
                    <a:pt x="268605" y="339185"/>
                  </a:lnTo>
                  <a:lnTo>
                    <a:pt x="268891" y="338042"/>
                  </a:lnTo>
                  <a:lnTo>
                    <a:pt x="268414" y="337185"/>
                  </a:lnTo>
                  <a:lnTo>
                    <a:pt x="267367" y="336709"/>
                  </a:lnTo>
                  <a:lnTo>
                    <a:pt x="266129" y="336614"/>
                  </a:lnTo>
                  <a:lnTo>
                    <a:pt x="266414" y="335756"/>
                  </a:lnTo>
                  <a:lnTo>
                    <a:pt x="266129" y="335090"/>
                  </a:lnTo>
                  <a:lnTo>
                    <a:pt x="265557" y="334899"/>
                  </a:lnTo>
                  <a:lnTo>
                    <a:pt x="265081" y="335185"/>
                  </a:lnTo>
                  <a:lnTo>
                    <a:pt x="264223" y="334709"/>
                  </a:lnTo>
                  <a:lnTo>
                    <a:pt x="262033" y="334423"/>
                  </a:lnTo>
                  <a:lnTo>
                    <a:pt x="261080" y="334518"/>
                  </a:lnTo>
                  <a:lnTo>
                    <a:pt x="260699" y="334994"/>
                  </a:lnTo>
                  <a:lnTo>
                    <a:pt x="260223" y="335947"/>
                  </a:lnTo>
                  <a:lnTo>
                    <a:pt x="259175" y="335756"/>
                  </a:lnTo>
                  <a:lnTo>
                    <a:pt x="257556" y="334804"/>
                  </a:lnTo>
                  <a:lnTo>
                    <a:pt x="256984" y="335375"/>
                  </a:lnTo>
                  <a:lnTo>
                    <a:pt x="256604" y="336614"/>
                  </a:lnTo>
                  <a:lnTo>
                    <a:pt x="256222" y="340233"/>
                  </a:lnTo>
                  <a:lnTo>
                    <a:pt x="256413" y="340519"/>
                  </a:lnTo>
                  <a:lnTo>
                    <a:pt x="256889" y="340519"/>
                  </a:lnTo>
                  <a:lnTo>
                    <a:pt x="257746" y="340804"/>
                  </a:lnTo>
                  <a:lnTo>
                    <a:pt x="258127" y="341281"/>
                  </a:lnTo>
                  <a:lnTo>
                    <a:pt x="259271" y="342995"/>
                  </a:lnTo>
                  <a:lnTo>
                    <a:pt x="259461" y="343567"/>
                  </a:lnTo>
                  <a:lnTo>
                    <a:pt x="259366" y="345472"/>
                  </a:lnTo>
                  <a:lnTo>
                    <a:pt x="259556" y="346139"/>
                  </a:lnTo>
                  <a:lnTo>
                    <a:pt x="260318" y="346424"/>
                  </a:lnTo>
                  <a:lnTo>
                    <a:pt x="261366" y="347567"/>
                  </a:lnTo>
                  <a:lnTo>
                    <a:pt x="262128" y="350044"/>
                  </a:lnTo>
                  <a:lnTo>
                    <a:pt x="262223" y="352139"/>
                  </a:lnTo>
                  <a:lnTo>
                    <a:pt x="261271" y="352330"/>
                  </a:lnTo>
                  <a:lnTo>
                    <a:pt x="261080" y="353759"/>
                  </a:lnTo>
                  <a:close/>
                  <a:moveTo>
                    <a:pt x="207359" y="840295"/>
                  </a:moveTo>
                  <a:lnTo>
                    <a:pt x="206502" y="839534"/>
                  </a:lnTo>
                  <a:lnTo>
                    <a:pt x="205835" y="839438"/>
                  </a:lnTo>
                  <a:lnTo>
                    <a:pt x="205168" y="839629"/>
                  </a:lnTo>
                  <a:lnTo>
                    <a:pt x="204502" y="840010"/>
                  </a:lnTo>
                  <a:lnTo>
                    <a:pt x="203930" y="840486"/>
                  </a:lnTo>
                  <a:lnTo>
                    <a:pt x="203644" y="840962"/>
                  </a:lnTo>
                  <a:lnTo>
                    <a:pt x="203835" y="841439"/>
                  </a:lnTo>
                  <a:lnTo>
                    <a:pt x="204311" y="842105"/>
                  </a:lnTo>
                  <a:lnTo>
                    <a:pt x="204883" y="842677"/>
                  </a:lnTo>
                  <a:lnTo>
                    <a:pt x="205264" y="842962"/>
                  </a:lnTo>
                  <a:lnTo>
                    <a:pt x="206788" y="843439"/>
                  </a:lnTo>
                  <a:lnTo>
                    <a:pt x="207740" y="843248"/>
                  </a:lnTo>
                  <a:lnTo>
                    <a:pt x="208312" y="842105"/>
                  </a:lnTo>
                  <a:lnTo>
                    <a:pt x="208026" y="841153"/>
                  </a:lnTo>
                  <a:lnTo>
                    <a:pt x="207359" y="840295"/>
                  </a:lnTo>
                  <a:close/>
                  <a:moveTo>
                    <a:pt x="262033" y="814673"/>
                  </a:moveTo>
                  <a:lnTo>
                    <a:pt x="260604" y="815245"/>
                  </a:lnTo>
                  <a:lnTo>
                    <a:pt x="258985" y="815245"/>
                  </a:lnTo>
                  <a:lnTo>
                    <a:pt x="257651" y="814768"/>
                  </a:lnTo>
                  <a:lnTo>
                    <a:pt x="254889" y="813054"/>
                  </a:lnTo>
                  <a:lnTo>
                    <a:pt x="254032" y="812864"/>
                  </a:lnTo>
                  <a:lnTo>
                    <a:pt x="254413" y="813816"/>
                  </a:lnTo>
                  <a:lnTo>
                    <a:pt x="255460" y="814959"/>
                  </a:lnTo>
                  <a:lnTo>
                    <a:pt x="258223" y="816769"/>
                  </a:lnTo>
                  <a:lnTo>
                    <a:pt x="258794" y="816864"/>
                  </a:lnTo>
                  <a:lnTo>
                    <a:pt x="261175" y="816007"/>
                  </a:lnTo>
                  <a:lnTo>
                    <a:pt x="262509" y="815340"/>
                  </a:lnTo>
                  <a:lnTo>
                    <a:pt x="262795" y="815150"/>
                  </a:lnTo>
                  <a:lnTo>
                    <a:pt x="262604" y="814483"/>
                  </a:lnTo>
                  <a:lnTo>
                    <a:pt x="262033" y="814673"/>
                  </a:lnTo>
                  <a:close/>
                  <a:moveTo>
                    <a:pt x="262985" y="382524"/>
                  </a:moveTo>
                  <a:lnTo>
                    <a:pt x="264033" y="383762"/>
                  </a:lnTo>
                  <a:lnTo>
                    <a:pt x="264890" y="384334"/>
                  </a:lnTo>
                  <a:lnTo>
                    <a:pt x="265557" y="384619"/>
                  </a:lnTo>
                  <a:lnTo>
                    <a:pt x="267652" y="386525"/>
                  </a:lnTo>
                  <a:lnTo>
                    <a:pt x="271081" y="388810"/>
                  </a:lnTo>
                  <a:lnTo>
                    <a:pt x="273082" y="390525"/>
                  </a:lnTo>
                  <a:lnTo>
                    <a:pt x="274225" y="391192"/>
                  </a:lnTo>
                  <a:lnTo>
                    <a:pt x="275177" y="391192"/>
                  </a:lnTo>
                  <a:lnTo>
                    <a:pt x="275558" y="389953"/>
                  </a:lnTo>
                  <a:lnTo>
                    <a:pt x="274987" y="388715"/>
                  </a:lnTo>
                  <a:lnTo>
                    <a:pt x="273748" y="387667"/>
                  </a:lnTo>
                  <a:lnTo>
                    <a:pt x="271367" y="386048"/>
                  </a:lnTo>
                  <a:lnTo>
                    <a:pt x="264605" y="380238"/>
                  </a:lnTo>
                  <a:lnTo>
                    <a:pt x="264223" y="379667"/>
                  </a:lnTo>
                  <a:lnTo>
                    <a:pt x="264033" y="379381"/>
                  </a:lnTo>
                  <a:lnTo>
                    <a:pt x="263652" y="379190"/>
                  </a:lnTo>
                  <a:lnTo>
                    <a:pt x="262985" y="379095"/>
                  </a:lnTo>
                  <a:lnTo>
                    <a:pt x="262414" y="379285"/>
                  </a:lnTo>
                  <a:lnTo>
                    <a:pt x="262033" y="379762"/>
                  </a:lnTo>
                  <a:lnTo>
                    <a:pt x="261842" y="380428"/>
                  </a:lnTo>
                  <a:lnTo>
                    <a:pt x="262223" y="381381"/>
                  </a:lnTo>
                  <a:lnTo>
                    <a:pt x="262985" y="382524"/>
                  </a:lnTo>
                  <a:close/>
                  <a:moveTo>
                    <a:pt x="232029" y="494252"/>
                  </a:moveTo>
                  <a:lnTo>
                    <a:pt x="232315" y="494633"/>
                  </a:lnTo>
                  <a:lnTo>
                    <a:pt x="232505" y="495205"/>
                  </a:lnTo>
                  <a:lnTo>
                    <a:pt x="232219" y="496252"/>
                  </a:lnTo>
                  <a:lnTo>
                    <a:pt x="232219" y="496634"/>
                  </a:lnTo>
                  <a:lnTo>
                    <a:pt x="232410" y="497491"/>
                  </a:lnTo>
                  <a:lnTo>
                    <a:pt x="232791" y="498348"/>
                  </a:lnTo>
                  <a:lnTo>
                    <a:pt x="233458" y="498919"/>
                  </a:lnTo>
                  <a:lnTo>
                    <a:pt x="234410" y="498824"/>
                  </a:lnTo>
                  <a:lnTo>
                    <a:pt x="235077" y="498158"/>
                  </a:lnTo>
                  <a:lnTo>
                    <a:pt x="235267" y="497300"/>
                  </a:lnTo>
                  <a:lnTo>
                    <a:pt x="235077" y="496443"/>
                  </a:lnTo>
                  <a:lnTo>
                    <a:pt x="234696" y="495586"/>
                  </a:lnTo>
                  <a:lnTo>
                    <a:pt x="232696" y="493014"/>
                  </a:lnTo>
                  <a:lnTo>
                    <a:pt x="232219" y="492824"/>
                  </a:lnTo>
                  <a:lnTo>
                    <a:pt x="232219" y="492919"/>
                  </a:lnTo>
                  <a:lnTo>
                    <a:pt x="232315" y="493300"/>
                  </a:lnTo>
                  <a:lnTo>
                    <a:pt x="232029" y="493871"/>
                  </a:lnTo>
                  <a:lnTo>
                    <a:pt x="232029" y="494252"/>
                  </a:lnTo>
                  <a:close/>
                  <a:moveTo>
                    <a:pt x="133350" y="878491"/>
                  </a:moveTo>
                  <a:lnTo>
                    <a:pt x="133159" y="877538"/>
                  </a:lnTo>
                  <a:lnTo>
                    <a:pt x="133159" y="877062"/>
                  </a:lnTo>
                  <a:lnTo>
                    <a:pt x="133064" y="876586"/>
                  </a:lnTo>
                  <a:lnTo>
                    <a:pt x="132969" y="876109"/>
                  </a:lnTo>
                  <a:lnTo>
                    <a:pt x="132779" y="875728"/>
                  </a:lnTo>
                  <a:lnTo>
                    <a:pt x="132397" y="875252"/>
                  </a:lnTo>
                  <a:lnTo>
                    <a:pt x="131826" y="874871"/>
                  </a:lnTo>
                  <a:lnTo>
                    <a:pt x="131254" y="874681"/>
                  </a:lnTo>
                  <a:lnTo>
                    <a:pt x="130683" y="874871"/>
                  </a:lnTo>
                  <a:lnTo>
                    <a:pt x="131350" y="876395"/>
                  </a:lnTo>
                  <a:lnTo>
                    <a:pt x="131826" y="878015"/>
                  </a:lnTo>
                  <a:lnTo>
                    <a:pt x="132112" y="881539"/>
                  </a:lnTo>
                  <a:lnTo>
                    <a:pt x="131826" y="884587"/>
                  </a:lnTo>
                  <a:lnTo>
                    <a:pt x="131826" y="887825"/>
                  </a:lnTo>
                  <a:lnTo>
                    <a:pt x="132397" y="887254"/>
                  </a:lnTo>
                  <a:lnTo>
                    <a:pt x="133921" y="883729"/>
                  </a:lnTo>
                  <a:lnTo>
                    <a:pt x="134112" y="882968"/>
                  </a:lnTo>
                  <a:lnTo>
                    <a:pt x="134302" y="882110"/>
                  </a:lnTo>
                  <a:lnTo>
                    <a:pt x="134302" y="881158"/>
                  </a:lnTo>
                  <a:lnTo>
                    <a:pt x="134112" y="880301"/>
                  </a:lnTo>
                  <a:lnTo>
                    <a:pt x="133350" y="878491"/>
                  </a:lnTo>
                  <a:close/>
                  <a:moveTo>
                    <a:pt x="147542" y="529495"/>
                  </a:moveTo>
                  <a:lnTo>
                    <a:pt x="148018" y="529971"/>
                  </a:lnTo>
                  <a:lnTo>
                    <a:pt x="148399" y="530447"/>
                  </a:lnTo>
                  <a:lnTo>
                    <a:pt x="148399" y="530638"/>
                  </a:lnTo>
                  <a:lnTo>
                    <a:pt x="148971" y="530352"/>
                  </a:lnTo>
                  <a:lnTo>
                    <a:pt x="149352" y="529876"/>
                  </a:lnTo>
                  <a:lnTo>
                    <a:pt x="149733" y="529209"/>
                  </a:lnTo>
                  <a:lnTo>
                    <a:pt x="150209" y="529304"/>
                  </a:lnTo>
                  <a:lnTo>
                    <a:pt x="151066" y="529590"/>
                  </a:lnTo>
                  <a:lnTo>
                    <a:pt x="151733" y="529590"/>
                  </a:lnTo>
                  <a:lnTo>
                    <a:pt x="151352" y="530257"/>
                  </a:lnTo>
                  <a:lnTo>
                    <a:pt x="151066" y="531019"/>
                  </a:lnTo>
                  <a:lnTo>
                    <a:pt x="151162" y="531685"/>
                  </a:lnTo>
                  <a:lnTo>
                    <a:pt x="151733" y="532162"/>
                  </a:lnTo>
                  <a:lnTo>
                    <a:pt x="152781" y="530733"/>
                  </a:lnTo>
                  <a:lnTo>
                    <a:pt x="153638" y="528828"/>
                  </a:lnTo>
                  <a:lnTo>
                    <a:pt x="154019" y="526733"/>
                  </a:lnTo>
                  <a:lnTo>
                    <a:pt x="153543" y="524827"/>
                  </a:lnTo>
                  <a:lnTo>
                    <a:pt x="153067" y="524542"/>
                  </a:lnTo>
                  <a:lnTo>
                    <a:pt x="152590" y="524542"/>
                  </a:lnTo>
                  <a:lnTo>
                    <a:pt x="152019" y="524827"/>
                  </a:lnTo>
                  <a:lnTo>
                    <a:pt x="151447" y="525209"/>
                  </a:lnTo>
                  <a:lnTo>
                    <a:pt x="152305" y="525590"/>
                  </a:lnTo>
                  <a:lnTo>
                    <a:pt x="152495" y="526256"/>
                  </a:lnTo>
                  <a:lnTo>
                    <a:pt x="152305" y="527018"/>
                  </a:lnTo>
                  <a:lnTo>
                    <a:pt x="151924" y="527780"/>
                  </a:lnTo>
                  <a:lnTo>
                    <a:pt x="151733" y="527304"/>
                  </a:lnTo>
                  <a:lnTo>
                    <a:pt x="151447" y="527114"/>
                  </a:lnTo>
                  <a:lnTo>
                    <a:pt x="151162" y="527209"/>
                  </a:lnTo>
                  <a:lnTo>
                    <a:pt x="150876" y="527685"/>
                  </a:lnTo>
                  <a:lnTo>
                    <a:pt x="150400" y="527304"/>
                  </a:lnTo>
                  <a:lnTo>
                    <a:pt x="149828" y="526447"/>
                  </a:lnTo>
                  <a:lnTo>
                    <a:pt x="149447" y="525970"/>
                  </a:lnTo>
                  <a:lnTo>
                    <a:pt x="149352" y="527590"/>
                  </a:lnTo>
                  <a:lnTo>
                    <a:pt x="149161" y="528542"/>
                  </a:lnTo>
                  <a:lnTo>
                    <a:pt x="148590" y="528923"/>
                  </a:lnTo>
                  <a:lnTo>
                    <a:pt x="147733" y="528352"/>
                  </a:lnTo>
                  <a:lnTo>
                    <a:pt x="146971" y="527399"/>
                  </a:lnTo>
                  <a:lnTo>
                    <a:pt x="146304" y="526923"/>
                  </a:lnTo>
                  <a:lnTo>
                    <a:pt x="145637" y="527876"/>
                  </a:lnTo>
                  <a:lnTo>
                    <a:pt x="146399" y="528066"/>
                  </a:lnTo>
                  <a:lnTo>
                    <a:pt x="146685" y="529114"/>
                  </a:lnTo>
                  <a:lnTo>
                    <a:pt x="147256" y="529304"/>
                  </a:lnTo>
                  <a:lnTo>
                    <a:pt x="147542" y="529495"/>
                  </a:lnTo>
                  <a:close/>
                  <a:moveTo>
                    <a:pt x="143161" y="576167"/>
                  </a:moveTo>
                  <a:lnTo>
                    <a:pt x="142684" y="575215"/>
                  </a:lnTo>
                  <a:lnTo>
                    <a:pt x="142304" y="573024"/>
                  </a:lnTo>
                  <a:lnTo>
                    <a:pt x="141541" y="572357"/>
                  </a:lnTo>
                  <a:lnTo>
                    <a:pt x="141637" y="571976"/>
                  </a:lnTo>
                  <a:lnTo>
                    <a:pt x="141637" y="571691"/>
                  </a:lnTo>
                  <a:lnTo>
                    <a:pt x="141541" y="571405"/>
                  </a:lnTo>
                  <a:lnTo>
                    <a:pt x="141256" y="570928"/>
                  </a:lnTo>
                  <a:lnTo>
                    <a:pt x="141637" y="570738"/>
                  </a:lnTo>
                  <a:lnTo>
                    <a:pt x="142113" y="570643"/>
                  </a:lnTo>
                  <a:lnTo>
                    <a:pt x="142589" y="570738"/>
                  </a:lnTo>
                  <a:lnTo>
                    <a:pt x="143065" y="570928"/>
                  </a:lnTo>
                  <a:lnTo>
                    <a:pt x="142304" y="569690"/>
                  </a:lnTo>
                  <a:lnTo>
                    <a:pt x="141637" y="569690"/>
                  </a:lnTo>
                  <a:lnTo>
                    <a:pt x="140875" y="570071"/>
                  </a:lnTo>
                  <a:lnTo>
                    <a:pt x="139732" y="570167"/>
                  </a:lnTo>
                  <a:lnTo>
                    <a:pt x="138970" y="569785"/>
                  </a:lnTo>
                  <a:lnTo>
                    <a:pt x="138970" y="569214"/>
                  </a:lnTo>
                  <a:lnTo>
                    <a:pt x="139255" y="568452"/>
                  </a:lnTo>
                  <a:lnTo>
                    <a:pt x="139446" y="567404"/>
                  </a:lnTo>
                  <a:lnTo>
                    <a:pt x="139446" y="565404"/>
                  </a:lnTo>
                  <a:lnTo>
                    <a:pt x="139065" y="563785"/>
                  </a:lnTo>
                  <a:lnTo>
                    <a:pt x="139255" y="563118"/>
                  </a:lnTo>
                  <a:lnTo>
                    <a:pt x="139541" y="562451"/>
                  </a:lnTo>
                  <a:lnTo>
                    <a:pt x="139636" y="561689"/>
                  </a:lnTo>
                  <a:lnTo>
                    <a:pt x="139160" y="561023"/>
                  </a:lnTo>
                  <a:lnTo>
                    <a:pt x="138970" y="561118"/>
                  </a:lnTo>
                  <a:lnTo>
                    <a:pt x="138779" y="561213"/>
                  </a:lnTo>
                  <a:lnTo>
                    <a:pt x="138113" y="561308"/>
                  </a:lnTo>
                  <a:lnTo>
                    <a:pt x="137827" y="561499"/>
                  </a:lnTo>
                  <a:lnTo>
                    <a:pt x="137541" y="561784"/>
                  </a:lnTo>
                  <a:lnTo>
                    <a:pt x="137160" y="562070"/>
                  </a:lnTo>
                  <a:lnTo>
                    <a:pt x="136493" y="562166"/>
                  </a:lnTo>
                  <a:lnTo>
                    <a:pt x="135922" y="561975"/>
                  </a:lnTo>
                  <a:lnTo>
                    <a:pt x="135541" y="561594"/>
                  </a:lnTo>
                  <a:lnTo>
                    <a:pt x="135255" y="561023"/>
                  </a:lnTo>
                  <a:lnTo>
                    <a:pt x="135064" y="559879"/>
                  </a:lnTo>
                  <a:lnTo>
                    <a:pt x="134588" y="559022"/>
                  </a:lnTo>
                  <a:lnTo>
                    <a:pt x="134398" y="558451"/>
                  </a:lnTo>
                  <a:lnTo>
                    <a:pt x="134398" y="557879"/>
                  </a:lnTo>
                  <a:lnTo>
                    <a:pt x="134683" y="556832"/>
                  </a:lnTo>
                  <a:lnTo>
                    <a:pt x="134779" y="556355"/>
                  </a:lnTo>
                  <a:lnTo>
                    <a:pt x="134779" y="555784"/>
                  </a:lnTo>
                  <a:lnTo>
                    <a:pt x="134493" y="554641"/>
                  </a:lnTo>
                  <a:lnTo>
                    <a:pt x="134398" y="553974"/>
                  </a:lnTo>
                  <a:lnTo>
                    <a:pt x="134493" y="553307"/>
                  </a:lnTo>
                  <a:lnTo>
                    <a:pt x="135064" y="551783"/>
                  </a:lnTo>
                  <a:lnTo>
                    <a:pt x="135446" y="551498"/>
                  </a:lnTo>
                  <a:lnTo>
                    <a:pt x="136207" y="551783"/>
                  </a:lnTo>
                  <a:lnTo>
                    <a:pt x="137350" y="552450"/>
                  </a:lnTo>
                  <a:lnTo>
                    <a:pt x="137922" y="552069"/>
                  </a:lnTo>
                  <a:lnTo>
                    <a:pt x="138017" y="551688"/>
                  </a:lnTo>
                  <a:lnTo>
                    <a:pt x="137446" y="549307"/>
                  </a:lnTo>
                  <a:lnTo>
                    <a:pt x="136969" y="548640"/>
                  </a:lnTo>
                  <a:lnTo>
                    <a:pt x="135636" y="547497"/>
                  </a:lnTo>
                  <a:lnTo>
                    <a:pt x="134969" y="546259"/>
                  </a:lnTo>
                  <a:lnTo>
                    <a:pt x="135160" y="545116"/>
                  </a:lnTo>
                  <a:lnTo>
                    <a:pt x="136493" y="542925"/>
                  </a:lnTo>
                  <a:lnTo>
                    <a:pt x="137255" y="540734"/>
                  </a:lnTo>
                  <a:lnTo>
                    <a:pt x="137636" y="538543"/>
                  </a:lnTo>
                  <a:lnTo>
                    <a:pt x="137541" y="536448"/>
                  </a:lnTo>
                  <a:lnTo>
                    <a:pt x="136779" y="534543"/>
                  </a:lnTo>
                  <a:lnTo>
                    <a:pt x="136493" y="534829"/>
                  </a:lnTo>
                  <a:lnTo>
                    <a:pt x="136112" y="535115"/>
                  </a:lnTo>
                  <a:lnTo>
                    <a:pt x="136017" y="535305"/>
                  </a:lnTo>
                  <a:lnTo>
                    <a:pt x="135541" y="534924"/>
                  </a:lnTo>
                  <a:lnTo>
                    <a:pt x="135160" y="534448"/>
                  </a:lnTo>
                  <a:lnTo>
                    <a:pt x="134969" y="533876"/>
                  </a:lnTo>
                  <a:lnTo>
                    <a:pt x="134779" y="533305"/>
                  </a:lnTo>
                  <a:lnTo>
                    <a:pt x="134683" y="533019"/>
                  </a:lnTo>
                  <a:lnTo>
                    <a:pt x="134683" y="532067"/>
                  </a:lnTo>
                  <a:lnTo>
                    <a:pt x="134588" y="531400"/>
                  </a:lnTo>
                  <a:lnTo>
                    <a:pt x="134398" y="530543"/>
                  </a:lnTo>
                  <a:lnTo>
                    <a:pt x="134017" y="529971"/>
                  </a:lnTo>
                  <a:lnTo>
                    <a:pt x="133445" y="530066"/>
                  </a:lnTo>
                  <a:lnTo>
                    <a:pt x="133064" y="530638"/>
                  </a:lnTo>
                  <a:lnTo>
                    <a:pt x="132874" y="531400"/>
                  </a:lnTo>
                  <a:lnTo>
                    <a:pt x="132779" y="532924"/>
                  </a:lnTo>
                  <a:lnTo>
                    <a:pt x="132588" y="533495"/>
                  </a:lnTo>
                  <a:lnTo>
                    <a:pt x="132112" y="534067"/>
                  </a:lnTo>
                  <a:lnTo>
                    <a:pt x="131254" y="534924"/>
                  </a:lnTo>
                  <a:lnTo>
                    <a:pt x="131254" y="534734"/>
                  </a:lnTo>
                  <a:lnTo>
                    <a:pt x="130969" y="534543"/>
                  </a:lnTo>
                  <a:lnTo>
                    <a:pt x="130683" y="534543"/>
                  </a:lnTo>
                  <a:lnTo>
                    <a:pt x="130492" y="534734"/>
                  </a:lnTo>
                  <a:lnTo>
                    <a:pt x="130492" y="535115"/>
                  </a:lnTo>
                  <a:lnTo>
                    <a:pt x="130397" y="535400"/>
                  </a:lnTo>
                  <a:lnTo>
                    <a:pt x="130207" y="535591"/>
                  </a:lnTo>
                  <a:lnTo>
                    <a:pt x="129921" y="535876"/>
                  </a:lnTo>
                  <a:lnTo>
                    <a:pt x="129635" y="536734"/>
                  </a:lnTo>
                  <a:lnTo>
                    <a:pt x="130016" y="539306"/>
                  </a:lnTo>
                  <a:lnTo>
                    <a:pt x="130016" y="540544"/>
                  </a:lnTo>
                  <a:lnTo>
                    <a:pt x="129730" y="541306"/>
                  </a:lnTo>
                  <a:lnTo>
                    <a:pt x="129159" y="542163"/>
                  </a:lnTo>
                  <a:lnTo>
                    <a:pt x="128492" y="542734"/>
                  </a:lnTo>
                  <a:lnTo>
                    <a:pt x="127825" y="542639"/>
                  </a:lnTo>
                  <a:lnTo>
                    <a:pt x="128016" y="543401"/>
                  </a:lnTo>
                  <a:lnTo>
                    <a:pt x="128397" y="544068"/>
                  </a:lnTo>
                  <a:lnTo>
                    <a:pt x="129254" y="545211"/>
                  </a:lnTo>
                  <a:lnTo>
                    <a:pt x="129349" y="545116"/>
                  </a:lnTo>
                  <a:lnTo>
                    <a:pt x="129826" y="545497"/>
                  </a:lnTo>
                  <a:lnTo>
                    <a:pt x="130111" y="546164"/>
                  </a:lnTo>
                  <a:lnTo>
                    <a:pt x="129445" y="547592"/>
                  </a:lnTo>
                  <a:lnTo>
                    <a:pt x="129445" y="549116"/>
                  </a:lnTo>
                  <a:lnTo>
                    <a:pt x="129254" y="549783"/>
                  </a:lnTo>
                  <a:lnTo>
                    <a:pt x="128778" y="550164"/>
                  </a:lnTo>
                  <a:lnTo>
                    <a:pt x="128302" y="550164"/>
                  </a:lnTo>
                  <a:lnTo>
                    <a:pt x="127825" y="549974"/>
                  </a:lnTo>
                  <a:lnTo>
                    <a:pt x="127254" y="549878"/>
                  </a:lnTo>
                  <a:lnTo>
                    <a:pt x="126492" y="549307"/>
                  </a:lnTo>
                  <a:lnTo>
                    <a:pt x="125730" y="548164"/>
                  </a:lnTo>
                  <a:lnTo>
                    <a:pt x="125063" y="547402"/>
                  </a:lnTo>
                  <a:lnTo>
                    <a:pt x="124587" y="548068"/>
                  </a:lnTo>
                  <a:lnTo>
                    <a:pt x="124682" y="549497"/>
                  </a:lnTo>
                  <a:lnTo>
                    <a:pt x="126016" y="551688"/>
                  </a:lnTo>
                  <a:lnTo>
                    <a:pt x="126397" y="552926"/>
                  </a:lnTo>
                  <a:lnTo>
                    <a:pt x="125730" y="552926"/>
                  </a:lnTo>
                  <a:lnTo>
                    <a:pt x="125349" y="552736"/>
                  </a:lnTo>
                  <a:lnTo>
                    <a:pt x="125063" y="552355"/>
                  </a:lnTo>
                  <a:lnTo>
                    <a:pt x="124968" y="551783"/>
                  </a:lnTo>
                  <a:lnTo>
                    <a:pt x="124587" y="551783"/>
                  </a:lnTo>
                  <a:lnTo>
                    <a:pt x="124587" y="552164"/>
                  </a:lnTo>
                  <a:lnTo>
                    <a:pt x="124301" y="552926"/>
                  </a:lnTo>
                  <a:lnTo>
                    <a:pt x="124301" y="555974"/>
                  </a:lnTo>
                  <a:lnTo>
                    <a:pt x="124587" y="556451"/>
                  </a:lnTo>
                  <a:lnTo>
                    <a:pt x="125254" y="556451"/>
                  </a:lnTo>
                  <a:lnTo>
                    <a:pt x="126016" y="556355"/>
                  </a:lnTo>
                  <a:lnTo>
                    <a:pt x="126492" y="556451"/>
                  </a:lnTo>
                  <a:lnTo>
                    <a:pt x="126397" y="556736"/>
                  </a:lnTo>
                  <a:lnTo>
                    <a:pt x="125825" y="557784"/>
                  </a:lnTo>
                  <a:lnTo>
                    <a:pt x="125730" y="558260"/>
                  </a:lnTo>
                  <a:lnTo>
                    <a:pt x="126206" y="559403"/>
                  </a:lnTo>
                  <a:lnTo>
                    <a:pt x="126968" y="559975"/>
                  </a:lnTo>
                  <a:lnTo>
                    <a:pt x="127921" y="560165"/>
                  </a:lnTo>
                  <a:lnTo>
                    <a:pt x="128778" y="560165"/>
                  </a:lnTo>
                  <a:lnTo>
                    <a:pt x="129445" y="560356"/>
                  </a:lnTo>
                  <a:lnTo>
                    <a:pt x="130302" y="560832"/>
                  </a:lnTo>
                  <a:lnTo>
                    <a:pt x="131064" y="561403"/>
                  </a:lnTo>
                  <a:lnTo>
                    <a:pt x="131445" y="561975"/>
                  </a:lnTo>
                  <a:lnTo>
                    <a:pt x="131254" y="562261"/>
                  </a:lnTo>
                  <a:lnTo>
                    <a:pt x="130778" y="563023"/>
                  </a:lnTo>
                  <a:lnTo>
                    <a:pt x="130588" y="563785"/>
                  </a:lnTo>
                  <a:lnTo>
                    <a:pt x="130873" y="564166"/>
                  </a:lnTo>
                  <a:lnTo>
                    <a:pt x="131635" y="565785"/>
                  </a:lnTo>
                  <a:lnTo>
                    <a:pt x="131921" y="566166"/>
                  </a:lnTo>
                  <a:lnTo>
                    <a:pt x="132112" y="566642"/>
                  </a:lnTo>
                  <a:lnTo>
                    <a:pt x="132016" y="567118"/>
                  </a:lnTo>
                  <a:lnTo>
                    <a:pt x="131445" y="567404"/>
                  </a:lnTo>
                  <a:lnTo>
                    <a:pt x="130778" y="567404"/>
                  </a:lnTo>
                  <a:lnTo>
                    <a:pt x="130588" y="567118"/>
                  </a:lnTo>
                  <a:lnTo>
                    <a:pt x="130492" y="566737"/>
                  </a:lnTo>
                  <a:lnTo>
                    <a:pt x="130111" y="566071"/>
                  </a:lnTo>
                  <a:lnTo>
                    <a:pt x="129730" y="565499"/>
                  </a:lnTo>
                  <a:lnTo>
                    <a:pt x="129349" y="565118"/>
                  </a:lnTo>
                  <a:lnTo>
                    <a:pt x="128968" y="565594"/>
                  </a:lnTo>
                  <a:lnTo>
                    <a:pt x="128588" y="565499"/>
                  </a:lnTo>
                  <a:lnTo>
                    <a:pt x="128206" y="565214"/>
                  </a:lnTo>
                  <a:lnTo>
                    <a:pt x="128016" y="564642"/>
                  </a:lnTo>
                  <a:lnTo>
                    <a:pt x="127540" y="563880"/>
                  </a:lnTo>
                  <a:lnTo>
                    <a:pt x="126587" y="563499"/>
                  </a:lnTo>
                  <a:lnTo>
                    <a:pt x="125730" y="563023"/>
                  </a:lnTo>
                  <a:lnTo>
                    <a:pt x="125444" y="561975"/>
                  </a:lnTo>
                  <a:lnTo>
                    <a:pt x="125063" y="561975"/>
                  </a:lnTo>
                  <a:lnTo>
                    <a:pt x="125063" y="562356"/>
                  </a:lnTo>
                  <a:lnTo>
                    <a:pt x="124682" y="562356"/>
                  </a:lnTo>
                  <a:lnTo>
                    <a:pt x="124015" y="561499"/>
                  </a:lnTo>
                  <a:lnTo>
                    <a:pt x="123444" y="561118"/>
                  </a:lnTo>
                  <a:lnTo>
                    <a:pt x="123254" y="560546"/>
                  </a:lnTo>
                  <a:lnTo>
                    <a:pt x="123634" y="559403"/>
                  </a:lnTo>
                  <a:lnTo>
                    <a:pt x="122967" y="559689"/>
                  </a:lnTo>
                  <a:lnTo>
                    <a:pt x="122301" y="559784"/>
                  </a:lnTo>
                  <a:lnTo>
                    <a:pt x="121729" y="559594"/>
                  </a:lnTo>
                  <a:lnTo>
                    <a:pt x="121348" y="559022"/>
                  </a:lnTo>
                  <a:lnTo>
                    <a:pt x="122396" y="559022"/>
                  </a:lnTo>
                  <a:lnTo>
                    <a:pt x="121729" y="557498"/>
                  </a:lnTo>
                  <a:lnTo>
                    <a:pt x="122110" y="557212"/>
                  </a:lnTo>
                  <a:lnTo>
                    <a:pt x="122206" y="557022"/>
                  </a:lnTo>
                  <a:lnTo>
                    <a:pt x="122396" y="556355"/>
                  </a:lnTo>
                  <a:lnTo>
                    <a:pt x="122015" y="556355"/>
                  </a:lnTo>
                  <a:lnTo>
                    <a:pt x="121634" y="556641"/>
                  </a:lnTo>
                  <a:lnTo>
                    <a:pt x="121348" y="556641"/>
                  </a:lnTo>
                  <a:lnTo>
                    <a:pt x="121063" y="556451"/>
                  </a:lnTo>
                  <a:lnTo>
                    <a:pt x="120872" y="556069"/>
                  </a:lnTo>
                  <a:lnTo>
                    <a:pt x="120586" y="556546"/>
                  </a:lnTo>
                  <a:lnTo>
                    <a:pt x="120491" y="556736"/>
                  </a:lnTo>
                  <a:lnTo>
                    <a:pt x="120110" y="556736"/>
                  </a:lnTo>
                  <a:lnTo>
                    <a:pt x="119920" y="555498"/>
                  </a:lnTo>
                  <a:lnTo>
                    <a:pt x="119063" y="555403"/>
                  </a:lnTo>
                  <a:lnTo>
                    <a:pt x="118586" y="555879"/>
                  </a:lnTo>
                  <a:lnTo>
                    <a:pt x="119348" y="556355"/>
                  </a:lnTo>
                  <a:lnTo>
                    <a:pt x="118872" y="557212"/>
                  </a:lnTo>
                  <a:lnTo>
                    <a:pt x="119253" y="557593"/>
                  </a:lnTo>
                  <a:lnTo>
                    <a:pt x="119920" y="557879"/>
                  </a:lnTo>
                  <a:lnTo>
                    <a:pt x="120396" y="558451"/>
                  </a:lnTo>
                  <a:lnTo>
                    <a:pt x="120110" y="558641"/>
                  </a:lnTo>
                  <a:lnTo>
                    <a:pt x="118586" y="560546"/>
                  </a:lnTo>
                  <a:lnTo>
                    <a:pt x="119348" y="560832"/>
                  </a:lnTo>
                  <a:lnTo>
                    <a:pt x="120205" y="561213"/>
                  </a:lnTo>
                  <a:lnTo>
                    <a:pt x="120872" y="561784"/>
                  </a:lnTo>
                  <a:lnTo>
                    <a:pt x="121158" y="562547"/>
                  </a:lnTo>
                  <a:lnTo>
                    <a:pt x="121063" y="564070"/>
                  </a:lnTo>
                  <a:lnTo>
                    <a:pt x="121253" y="564737"/>
                  </a:lnTo>
                  <a:lnTo>
                    <a:pt x="121825" y="565214"/>
                  </a:lnTo>
                  <a:lnTo>
                    <a:pt x="122206" y="565214"/>
                  </a:lnTo>
                  <a:lnTo>
                    <a:pt x="122777" y="564642"/>
                  </a:lnTo>
                  <a:lnTo>
                    <a:pt x="123158" y="564451"/>
                  </a:lnTo>
                  <a:lnTo>
                    <a:pt x="123539" y="564642"/>
                  </a:lnTo>
                  <a:lnTo>
                    <a:pt x="123825" y="565023"/>
                  </a:lnTo>
                  <a:lnTo>
                    <a:pt x="124015" y="565404"/>
                  </a:lnTo>
                  <a:lnTo>
                    <a:pt x="124206" y="565785"/>
                  </a:lnTo>
                  <a:lnTo>
                    <a:pt x="124873" y="566547"/>
                  </a:lnTo>
                  <a:lnTo>
                    <a:pt x="125063" y="567214"/>
                  </a:lnTo>
                  <a:lnTo>
                    <a:pt x="123730" y="574358"/>
                  </a:lnTo>
                  <a:lnTo>
                    <a:pt x="123158" y="575215"/>
                  </a:lnTo>
                  <a:lnTo>
                    <a:pt x="122206" y="576072"/>
                  </a:lnTo>
                  <a:lnTo>
                    <a:pt x="121063" y="576548"/>
                  </a:lnTo>
                  <a:lnTo>
                    <a:pt x="120110" y="576167"/>
                  </a:lnTo>
                  <a:lnTo>
                    <a:pt x="119920" y="576834"/>
                  </a:lnTo>
                  <a:lnTo>
                    <a:pt x="120396" y="577501"/>
                  </a:lnTo>
                  <a:lnTo>
                    <a:pt x="121063" y="578072"/>
                  </a:lnTo>
                  <a:lnTo>
                    <a:pt x="121539" y="578644"/>
                  </a:lnTo>
                  <a:lnTo>
                    <a:pt x="120777" y="579406"/>
                  </a:lnTo>
                  <a:lnTo>
                    <a:pt x="118967" y="579882"/>
                  </a:lnTo>
                  <a:lnTo>
                    <a:pt x="118396" y="581025"/>
                  </a:lnTo>
                  <a:lnTo>
                    <a:pt x="118015" y="581216"/>
                  </a:lnTo>
                  <a:lnTo>
                    <a:pt x="117538" y="581311"/>
                  </a:lnTo>
                  <a:lnTo>
                    <a:pt x="117157" y="581501"/>
                  </a:lnTo>
                  <a:lnTo>
                    <a:pt x="116967" y="581787"/>
                  </a:lnTo>
                  <a:lnTo>
                    <a:pt x="116396" y="583025"/>
                  </a:lnTo>
                  <a:lnTo>
                    <a:pt x="114871" y="584454"/>
                  </a:lnTo>
                  <a:lnTo>
                    <a:pt x="113919" y="585026"/>
                  </a:lnTo>
                  <a:lnTo>
                    <a:pt x="113538" y="584644"/>
                  </a:lnTo>
                  <a:lnTo>
                    <a:pt x="113062" y="581501"/>
                  </a:lnTo>
                  <a:lnTo>
                    <a:pt x="112776" y="580834"/>
                  </a:lnTo>
                  <a:lnTo>
                    <a:pt x="112966" y="580549"/>
                  </a:lnTo>
                  <a:lnTo>
                    <a:pt x="113062" y="580263"/>
                  </a:lnTo>
                  <a:lnTo>
                    <a:pt x="113157" y="579692"/>
                  </a:lnTo>
                  <a:lnTo>
                    <a:pt x="112681" y="580073"/>
                  </a:lnTo>
                  <a:lnTo>
                    <a:pt x="111633" y="580453"/>
                  </a:lnTo>
                  <a:lnTo>
                    <a:pt x="111347" y="580834"/>
                  </a:lnTo>
                  <a:lnTo>
                    <a:pt x="111252" y="581597"/>
                  </a:lnTo>
                  <a:lnTo>
                    <a:pt x="111538" y="581977"/>
                  </a:lnTo>
                  <a:lnTo>
                    <a:pt x="112014" y="582359"/>
                  </a:lnTo>
                  <a:lnTo>
                    <a:pt x="112395" y="583025"/>
                  </a:lnTo>
                  <a:lnTo>
                    <a:pt x="111252" y="583216"/>
                  </a:lnTo>
                  <a:lnTo>
                    <a:pt x="110966" y="583597"/>
                  </a:lnTo>
                  <a:lnTo>
                    <a:pt x="110966" y="584168"/>
                  </a:lnTo>
                  <a:lnTo>
                    <a:pt x="110585" y="584835"/>
                  </a:lnTo>
                  <a:lnTo>
                    <a:pt x="109918" y="584454"/>
                  </a:lnTo>
                  <a:lnTo>
                    <a:pt x="109156" y="584168"/>
                  </a:lnTo>
                  <a:lnTo>
                    <a:pt x="108299" y="583978"/>
                  </a:lnTo>
                  <a:lnTo>
                    <a:pt x="107442" y="584073"/>
                  </a:lnTo>
                  <a:lnTo>
                    <a:pt x="106966" y="584454"/>
                  </a:lnTo>
                  <a:lnTo>
                    <a:pt x="106299" y="585216"/>
                  </a:lnTo>
                  <a:lnTo>
                    <a:pt x="105823" y="586073"/>
                  </a:lnTo>
                  <a:lnTo>
                    <a:pt x="105632" y="586645"/>
                  </a:lnTo>
                  <a:lnTo>
                    <a:pt x="106013" y="587311"/>
                  </a:lnTo>
                  <a:lnTo>
                    <a:pt x="106585" y="587216"/>
                  </a:lnTo>
                  <a:lnTo>
                    <a:pt x="107251" y="586835"/>
                  </a:lnTo>
                  <a:lnTo>
                    <a:pt x="107728" y="586645"/>
                  </a:lnTo>
                  <a:lnTo>
                    <a:pt x="108585" y="587026"/>
                  </a:lnTo>
                  <a:lnTo>
                    <a:pt x="108394" y="587597"/>
                  </a:lnTo>
                  <a:lnTo>
                    <a:pt x="107918" y="588359"/>
                  </a:lnTo>
                  <a:lnTo>
                    <a:pt x="108109" y="589217"/>
                  </a:lnTo>
                  <a:lnTo>
                    <a:pt x="107347" y="589407"/>
                  </a:lnTo>
                  <a:lnTo>
                    <a:pt x="106489" y="589693"/>
                  </a:lnTo>
                  <a:lnTo>
                    <a:pt x="105727" y="590074"/>
                  </a:lnTo>
                  <a:lnTo>
                    <a:pt x="105251" y="590645"/>
                  </a:lnTo>
                  <a:lnTo>
                    <a:pt x="104870" y="590455"/>
                  </a:lnTo>
                  <a:lnTo>
                    <a:pt x="104680" y="590455"/>
                  </a:lnTo>
                  <a:lnTo>
                    <a:pt x="104489" y="590550"/>
                  </a:lnTo>
                  <a:lnTo>
                    <a:pt x="104108" y="590645"/>
                  </a:lnTo>
                  <a:lnTo>
                    <a:pt x="104489" y="591312"/>
                  </a:lnTo>
                  <a:lnTo>
                    <a:pt x="104680" y="592169"/>
                  </a:lnTo>
                  <a:lnTo>
                    <a:pt x="104584" y="593122"/>
                  </a:lnTo>
                  <a:lnTo>
                    <a:pt x="104108" y="593884"/>
                  </a:lnTo>
                  <a:lnTo>
                    <a:pt x="103251" y="594455"/>
                  </a:lnTo>
                  <a:lnTo>
                    <a:pt x="102489" y="594551"/>
                  </a:lnTo>
                  <a:lnTo>
                    <a:pt x="101060" y="594265"/>
                  </a:lnTo>
                  <a:lnTo>
                    <a:pt x="100203" y="594455"/>
                  </a:lnTo>
                  <a:lnTo>
                    <a:pt x="99155" y="595217"/>
                  </a:lnTo>
                  <a:lnTo>
                    <a:pt x="98488" y="595408"/>
                  </a:lnTo>
                  <a:lnTo>
                    <a:pt x="97441" y="595312"/>
                  </a:lnTo>
                  <a:lnTo>
                    <a:pt x="97060" y="595598"/>
                  </a:lnTo>
                  <a:lnTo>
                    <a:pt x="96869" y="596456"/>
                  </a:lnTo>
                  <a:lnTo>
                    <a:pt x="96869" y="597503"/>
                  </a:lnTo>
                  <a:lnTo>
                    <a:pt x="97155" y="598360"/>
                  </a:lnTo>
                  <a:lnTo>
                    <a:pt x="98107" y="600170"/>
                  </a:lnTo>
                  <a:lnTo>
                    <a:pt x="98203" y="600361"/>
                  </a:lnTo>
                  <a:lnTo>
                    <a:pt x="98203" y="600551"/>
                  </a:lnTo>
                  <a:lnTo>
                    <a:pt x="97917" y="601218"/>
                  </a:lnTo>
                  <a:lnTo>
                    <a:pt x="97726" y="601409"/>
                  </a:lnTo>
                  <a:lnTo>
                    <a:pt x="97346" y="601694"/>
                  </a:lnTo>
                  <a:lnTo>
                    <a:pt x="96964" y="602075"/>
                  </a:lnTo>
                  <a:lnTo>
                    <a:pt x="96774" y="602551"/>
                  </a:lnTo>
                  <a:lnTo>
                    <a:pt x="96202" y="603123"/>
                  </a:lnTo>
                  <a:lnTo>
                    <a:pt x="95059" y="602742"/>
                  </a:lnTo>
                  <a:lnTo>
                    <a:pt x="94202" y="602075"/>
                  </a:lnTo>
                  <a:lnTo>
                    <a:pt x="94488" y="601694"/>
                  </a:lnTo>
                  <a:lnTo>
                    <a:pt x="94964" y="601313"/>
                  </a:lnTo>
                  <a:lnTo>
                    <a:pt x="94964" y="600456"/>
                  </a:lnTo>
                  <a:lnTo>
                    <a:pt x="94679" y="598742"/>
                  </a:lnTo>
                  <a:lnTo>
                    <a:pt x="94297" y="599313"/>
                  </a:lnTo>
                  <a:lnTo>
                    <a:pt x="92488" y="603314"/>
                  </a:lnTo>
                  <a:lnTo>
                    <a:pt x="92107" y="603885"/>
                  </a:lnTo>
                  <a:lnTo>
                    <a:pt x="89535" y="605123"/>
                  </a:lnTo>
                  <a:lnTo>
                    <a:pt x="88678" y="605981"/>
                  </a:lnTo>
                  <a:lnTo>
                    <a:pt x="89249" y="607124"/>
                  </a:lnTo>
                  <a:lnTo>
                    <a:pt x="88678" y="607600"/>
                  </a:lnTo>
                  <a:lnTo>
                    <a:pt x="86773" y="610172"/>
                  </a:lnTo>
                  <a:lnTo>
                    <a:pt x="86392" y="611029"/>
                  </a:lnTo>
                  <a:lnTo>
                    <a:pt x="86106" y="611886"/>
                  </a:lnTo>
                  <a:lnTo>
                    <a:pt x="86011" y="612458"/>
                  </a:lnTo>
                  <a:lnTo>
                    <a:pt x="85439" y="613315"/>
                  </a:lnTo>
                  <a:lnTo>
                    <a:pt x="82963" y="615696"/>
                  </a:lnTo>
                  <a:lnTo>
                    <a:pt x="82391" y="617125"/>
                  </a:lnTo>
                  <a:lnTo>
                    <a:pt x="82010" y="617696"/>
                  </a:lnTo>
                  <a:lnTo>
                    <a:pt x="77819" y="620840"/>
                  </a:lnTo>
                  <a:lnTo>
                    <a:pt x="77438" y="621316"/>
                  </a:lnTo>
                  <a:lnTo>
                    <a:pt x="77057" y="621506"/>
                  </a:lnTo>
                  <a:lnTo>
                    <a:pt x="76676" y="621601"/>
                  </a:lnTo>
                  <a:lnTo>
                    <a:pt x="76390" y="621697"/>
                  </a:lnTo>
                  <a:lnTo>
                    <a:pt x="76200" y="622649"/>
                  </a:lnTo>
                  <a:lnTo>
                    <a:pt x="75914" y="622840"/>
                  </a:lnTo>
                  <a:lnTo>
                    <a:pt x="75533" y="622935"/>
                  </a:lnTo>
                  <a:lnTo>
                    <a:pt x="75152" y="623126"/>
                  </a:lnTo>
                  <a:lnTo>
                    <a:pt x="74200" y="623887"/>
                  </a:lnTo>
                  <a:lnTo>
                    <a:pt x="73628" y="624078"/>
                  </a:lnTo>
                  <a:lnTo>
                    <a:pt x="73057" y="623887"/>
                  </a:lnTo>
                  <a:lnTo>
                    <a:pt x="72485" y="624554"/>
                  </a:lnTo>
                  <a:lnTo>
                    <a:pt x="72295" y="625031"/>
                  </a:lnTo>
                  <a:lnTo>
                    <a:pt x="72390" y="626269"/>
                  </a:lnTo>
                  <a:lnTo>
                    <a:pt x="72295" y="626840"/>
                  </a:lnTo>
                  <a:lnTo>
                    <a:pt x="72009" y="627221"/>
                  </a:lnTo>
                  <a:lnTo>
                    <a:pt x="71723" y="627507"/>
                  </a:lnTo>
                  <a:lnTo>
                    <a:pt x="71628" y="627793"/>
                  </a:lnTo>
                  <a:lnTo>
                    <a:pt x="71247" y="628174"/>
                  </a:lnTo>
                  <a:lnTo>
                    <a:pt x="69723" y="629412"/>
                  </a:lnTo>
                  <a:lnTo>
                    <a:pt x="68675" y="631317"/>
                  </a:lnTo>
                  <a:lnTo>
                    <a:pt x="65437" y="633508"/>
                  </a:lnTo>
                  <a:lnTo>
                    <a:pt x="64198" y="636460"/>
                  </a:lnTo>
                  <a:lnTo>
                    <a:pt x="63055" y="637223"/>
                  </a:lnTo>
                  <a:lnTo>
                    <a:pt x="61817" y="637794"/>
                  </a:lnTo>
                  <a:lnTo>
                    <a:pt x="61055" y="638461"/>
                  </a:lnTo>
                  <a:lnTo>
                    <a:pt x="60960" y="639032"/>
                  </a:lnTo>
                  <a:lnTo>
                    <a:pt x="61150" y="640175"/>
                  </a:lnTo>
                  <a:lnTo>
                    <a:pt x="61055" y="640651"/>
                  </a:lnTo>
                  <a:lnTo>
                    <a:pt x="60674" y="640937"/>
                  </a:lnTo>
                  <a:lnTo>
                    <a:pt x="56864" y="643414"/>
                  </a:lnTo>
                  <a:lnTo>
                    <a:pt x="56388" y="643890"/>
                  </a:lnTo>
                  <a:lnTo>
                    <a:pt x="55435" y="645414"/>
                  </a:lnTo>
                  <a:lnTo>
                    <a:pt x="54959" y="645985"/>
                  </a:lnTo>
                  <a:lnTo>
                    <a:pt x="54292" y="646557"/>
                  </a:lnTo>
                  <a:lnTo>
                    <a:pt x="53816" y="646271"/>
                  </a:lnTo>
                  <a:lnTo>
                    <a:pt x="53530" y="645890"/>
                  </a:lnTo>
                  <a:lnTo>
                    <a:pt x="53435" y="645414"/>
                  </a:lnTo>
                  <a:lnTo>
                    <a:pt x="53530" y="644843"/>
                  </a:lnTo>
                  <a:lnTo>
                    <a:pt x="52292" y="645414"/>
                  </a:lnTo>
                  <a:lnTo>
                    <a:pt x="51149" y="645509"/>
                  </a:lnTo>
                  <a:lnTo>
                    <a:pt x="49054" y="645224"/>
                  </a:lnTo>
                  <a:lnTo>
                    <a:pt x="48292" y="645795"/>
                  </a:lnTo>
                  <a:lnTo>
                    <a:pt x="47054" y="648272"/>
                  </a:lnTo>
                  <a:lnTo>
                    <a:pt x="46196" y="648843"/>
                  </a:lnTo>
                  <a:lnTo>
                    <a:pt x="45529" y="649129"/>
                  </a:lnTo>
                  <a:lnTo>
                    <a:pt x="43434" y="650462"/>
                  </a:lnTo>
                  <a:lnTo>
                    <a:pt x="42767" y="651129"/>
                  </a:lnTo>
                  <a:lnTo>
                    <a:pt x="43053" y="651605"/>
                  </a:lnTo>
                  <a:lnTo>
                    <a:pt x="43148" y="651986"/>
                  </a:lnTo>
                  <a:lnTo>
                    <a:pt x="42958" y="652367"/>
                  </a:lnTo>
                  <a:lnTo>
                    <a:pt x="42672" y="652653"/>
                  </a:lnTo>
                  <a:lnTo>
                    <a:pt x="42577" y="652748"/>
                  </a:lnTo>
                  <a:lnTo>
                    <a:pt x="41910" y="654558"/>
                  </a:lnTo>
                  <a:lnTo>
                    <a:pt x="41624" y="655034"/>
                  </a:lnTo>
                  <a:lnTo>
                    <a:pt x="40957" y="655510"/>
                  </a:lnTo>
                  <a:lnTo>
                    <a:pt x="40481" y="655701"/>
                  </a:lnTo>
                  <a:lnTo>
                    <a:pt x="39910" y="655796"/>
                  </a:lnTo>
                  <a:lnTo>
                    <a:pt x="39433" y="655701"/>
                  </a:lnTo>
                  <a:lnTo>
                    <a:pt x="39243" y="655320"/>
                  </a:lnTo>
                  <a:lnTo>
                    <a:pt x="39052" y="654844"/>
                  </a:lnTo>
                  <a:lnTo>
                    <a:pt x="38671" y="654939"/>
                  </a:lnTo>
                  <a:lnTo>
                    <a:pt x="38005" y="655510"/>
                  </a:lnTo>
                  <a:lnTo>
                    <a:pt x="36766" y="655701"/>
                  </a:lnTo>
                  <a:lnTo>
                    <a:pt x="36100" y="656177"/>
                  </a:lnTo>
                  <a:lnTo>
                    <a:pt x="35719" y="656939"/>
                  </a:lnTo>
                  <a:lnTo>
                    <a:pt x="35338" y="658082"/>
                  </a:lnTo>
                  <a:lnTo>
                    <a:pt x="34385" y="659606"/>
                  </a:lnTo>
                  <a:lnTo>
                    <a:pt x="30194" y="663131"/>
                  </a:lnTo>
                  <a:lnTo>
                    <a:pt x="28956" y="664464"/>
                  </a:lnTo>
                  <a:lnTo>
                    <a:pt x="25336" y="670179"/>
                  </a:lnTo>
                  <a:lnTo>
                    <a:pt x="24574" y="671132"/>
                  </a:lnTo>
                  <a:lnTo>
                    <a:pt x="23622" y="671893"/>
                  </a:lnTo>
                  <a:lnTo>
                    <a:pt x="21431" y="672560"/>
                  </a:lnTo>
                  <a:lnTo>
                    <a:pt x="20574" y="673418"/>
                  </a:lnTo>
                  <a:lnTo>
                    <a:pt x="19526" y="675132"/>
                  </a:lnTo>
                  <a:lnTo>
                    <a:pt x="20288" y="675132"/>
                  </a:lnTo>
                  <a:lnTo>
                    <a:pt x="19717" y="675894"/>
                  </a:lnTo>
                  <a:lnTo>
                    <a:pt x="18955" y="676751"/>
                  </a:lnTo>
                  <a:lnTo>
                    <a:pt x="18192" y="677418"/>
                  </a:lnTo>
                  <a:lnTo>
                    <a:pt x="17621" y="677704"/>
                  </a:lnTo>
                  <a:lnTo>
                    <a:pt x="17145" y="678275"/>
                  </a:lnTo>
                  <a:lnTo>
                    <a:pt x="16859" y="679323"/>
                  </a:lnTo>
                  <a:lnTo>
                    <a:pt x="16478" y="680180"/>
                  </a:lnTo>
                  <a:lnTo>
                    <a:pt x="15621" y="679894"/>
                  </a:lnTo>
                  <a:lnTo>
                    <a:pt x="15811" y="680942"/>
                  </a:lnTo>
                  <a:lnTo>
                    <a:pt x="15907" y="681037"/>
                  </a:lnTo>
                  <a:lnTo>
                    <a:pt x="14764" y="682847"/>
                  </a:lnTo>
                  <a:lnTo>
                    <a:pt x="14288" y="683895"/>
                  </a:lnTo>
                  <a:lnTo>
                    <a:pt x="14002" y="685228"/>
                  </a:lnTo>
                  <a:lnTo>
                    <a:pt x="13525" y="685514"/>
                  </a:lnTo>
                  <a:lnTo>
                    <a:pt x="13335" y="685800"/>
                  </a:lnTo>
                  <a:lnTo>
                    <a:pt x="13335" y="686086"/>
                  </a:lnTo>
                  <a:lnTo>
                    <a:pt x="13335" y="686657"/>
                  </a:lnTo>
                  <a:lnTo>
                    <a:pt x="13335" y="687515"/>
                  </a:lnTo>
                  <a:lnTo>
                    <a:pt x="13430" y="688658"/>
                  </a:lnTo>
                  <a:lnTo>
                    <a:pt x="13335" y="689229"/>
                  </a:lnTo>
                  <a:lnTo>
                    <a:pt x="13144" y="689515"/>
                  </a:lnTo>
                  <a:lnTo>
                    <a:pt x="12763" y="689896"/>
                  </a:lnTo>
                  <a:lnTo>
                    <a:pt x="12382" y="690372"/>
                  </a:lnTo>
                  <a:lnTo>
                    <a:pt x="12097" y="691420"/>
                  </a:lnTo>
                  <a:lnTo>
                    <a:pt x="11621" y="692468"/>
                  </a:lnTo>
                  <a:lnTo>
                    <a:pt x="11525" y="693039"/>
                  </a:lnTo>
                  <a:lnTo>
                    <a:pt x="11621" y="694563"/>
                  </a:lnTo>
                  <a:lnTo>
                    <a:pt x="12001" y="694753"/>
                  </a:lnTo>
                  <a:lnTo>
                    <a:pt x="13240" y="693229"/>
                  </a:lnTo>
                  <a:lnTo>
                    <a:pt x="14668" y="692182"/>
                  </a:lnTo>
                  <a:lnTo>
                    <a:pt x="15430" y="691420"/>
                  </a:lnTo>
                  <a:lnTo>
                    <a:pt x="15716" y="690562"/>
                  </a:lnTo>
                  <a:lnTo>
                    <a:pt x="17526" y="689991"/>
                  </a:lnTo>
                  <a:lnTo>
                    <a:pt x="17716" y="689705"/>
                  </a:lnTo>
                  <a:lnTo>
                    <a:pt x="18097" y="688848"/>
                  </a:lnTo>
                  <a:lnTo>
                    <a:pt x="18288" y="688562"/>
                  </a:lnTo>
                  <a:lnTo>
                    <a:pt x="19717" y="687515"/>
                  </a:lnTo>
                  <a:lnTo>
                    <a:pt x="21526" y="686752"/>
                  </a:lnTo>
                  <a:lnTo>
                    <a:pt x="26479" y="685324"/>
                  </a:lnTo>
                  <a:lnTo>
                    <a:pt x="27146" y="685324"/>
                  </a:lnTo>
                  <a:lnTo>
                    <a:pt x="27432" y="685800"/>
                  </a:lnTo>
                  <a:lnTo>
                    <a:pt x="27622" y="685991"/>
                  </a:lnTo>
                  <a:lnTo>
                    <a:pt x="28099" y="685895"/>
                  </a:lnTo>
                  <a:lnTo>
                    <a:pt x="28575" y="685609"/>
                  </a:lnTo>
                  <a:lnTo>
                    <a:pt x="28765" y="685038"/>
                  </a:lnTo>
                  <a:lnTo>
                    <a:pt x="29051" y="683895"/>
                  </a:lnTo>
                  <a:lnTo>
                    <a:pt x="30480" y="681990"/>
                  </a:lnTo>
                  <a:lnTo>
                    <a:pt x="30861" y="680847"/>
                  </a:lnTo>
                  <a:lnTo>
                    <a:pt x="30861" y="678656"/>
                  </a:lnTo>
                  <a:lnTo>
                    <a:pt x="31337" y="677418"/>
                  </a:lnTo>
                  <a:lnTo>
                    <a:pt x="32575" y="676942"/>
                  </a:lnTo>
                  <a:lnTo>
                    <a:pt x="35623" y="677323"/>
                  </a:lnTo>
                  <a:lnTo>
                    <a:pt x="36671" y="677227"/>
                  </a:lnTo>
                  <a:lnTo>
                    <a:pt x="37624" y="676942"/>
                  </a:lnTo>
                  <a:lnTo>
                    <a:pt x="38290" y="676561"/>
                  </a:lnTo>
                  <a:lnTo>
                    <a:pt x="38957" y="676275"/>
                  </a:lnTo>
                  <a:lnTo>
                    <a:pt x="40100" y="676180"/>
                  </a:lnTo>
                  <a:lnTo>
                    <a:pt x="41243" y="675894"/>
                  </a:lnTo>
                  <a:lnTo>
                    <a:pt x="42196" y="675227"/>
                  </a:lnTo>
                  <a:lnTo>
                    <a:pt x="45720" y="671417"/>
                  </a:lnTo>
                  <a:lnTo>
                    <a:pt x="49435" y="668465"/>
                  </a:lnTo>
                  <a:lnTo>
                    <a:pt x="54197" y="665988"/>
                  </a:lnTo>
                  <a:lnTo>
                    <a:pt x="54864" y="665417"/>
                  </a:lnTo>
                  <a:lnTo>
                    <a:pt x="57245" y="661987"/>
                  </a:lnTo>
                  <a:lnTo>
                    <a:pt x="58388" y="659606"/>
                  </a:lnTo>
                  <a:lnTo>
                    <a:pt x="58864" y="658368"/>
                  </a:lnTo>
                  <a:lnTo>
                    <a:pt x="59055" y="657416"/>
                  </a:lnTo>
                  <a:lnTo>
                    <a:pt x="59246" y="657034"/>
                  </a:lnTo>
                  <a:lnTo>
                    <a:pt x="59626" y="656939"/>
                  </a:lnTo>
                  <a:lnTo>
                    <a:pt x="60007" y="656939"/>
                  </a:lnTo>
                  <a:lnTo>
                    <a:pt x="60198" y="656844"/>
                  </a:lnTo>
                  <a:lnTo>
                    <a:pt x="60198" y="656558"/>
                  </a:lnTo>
                  <a:lnTo>
                    <a:pt x="60103" y="655987"/>
                  </a:lnTo>
                  <a:lnTo>
                    <a:pt x="60198" y="655796"/>
                  </a:lnTo>
                  <a:lnTo>
                    <a:pt x="60960" y="654368"/>
                  </a:lnTo>
                  <a:lnTo>
                    <a:pt x="61246" y="652748"/>
                  </a:lnTo>
                  <a:lnTo>
                    <a:pt x="61531" y="652558"/>
                  </a:lnTo>
                  <a:lnTo>
                    <a:pt x="62960" y="651891"/>
                  </a:lnTo>
                  <a:lnTo>
                    <a:pt x="63341" y="651605"/>
                  </a:lnTo>
                  <a:lnTo>
                    <a:pt x="64294" y="651224"/>
                  </a:lnTo>
                  <a:lnTo>
                    <a:pt x="67532" y="651129"/>
                  </a:lnTo>
                  <a:lnTo>
                    <a:pt x="68104" y="650843"/>
                  </a:lnTo>
                  <a:lnTo>
                    <a:pt x="69342" y="650081"/>
                  </a:lnTo>
                  <a:lnTo>
                    <a:pt x="69913" y="649891"/>
                  </a:lnTo>
                  <a:lnTo>
                    <a:pt x="72104" y="649891"/>
                  </a:lnTo>
                  <a:lnTo>
                    <a:pt x="73057" y="649700"/>
                  </a:lnTo>
                  <a:lnTo>
                    <a:pt x="73628" y="649224"/>
                  </a:lnTo>
                  <a:lnTo>
                    <a:pt x="74485" y="647795"/>
                  </a:lnTo>
                  <a:lnTo>
                    <a:pt x="77152" y="645033"/>
                  </a:lnTo>
                  <a:lnTo>
                    <a:pt x="77914" y="644557"/>
                  </a:lnTo>
                  <a:lnTo>
                    <a:pt x="78391" y="644461"/>
                  </a:lnTo>
                  <a:lnTo>
                    <a:pt x="80296" y="643128"/>
                  </a:lnTo>
                  <a:lnTo>
                    <a:pt x="80581" y="642842"/>
                  </a:lnTo>
                  <a:lnTo>
                    <a:pt x="82582" y="640175"/>
                  </a:lnTo>
                  <a:lnTo>
                    <a:pt x="83153" y="639223"/>
                  </a:lnTo>
                  <a:lnTo>
                    <a:pt x="83439" y="638270"/>
                  </a:lnTo>
                  <a:lnTo>
                    <a:pt x="83725" y="637699"/>
                  </a:lnTo>
                  <a:lnTo>
                    <a:pt x="85534" y="635889"/>
                  </a:lnTo>
                  <a:lnTo>
                    <a:pt x="89630" y="629317"/>
                  </a:lnTo>
                  <a:lnTo>
                    <a:pt x="89916" y="629126"/>
                  </a:lnTo>
                  <a:lnTo>
                    <a:pt x="90964" y="628936"/>
                  </a:lnTo>
                  <a:lnTo>
                    <a:pt x="91154" y="628650"/>
                  </a:lnTo>
                  <a:lnTo>
                    <a:pt x="91249" y="628269"/>
                  </a:lnTo>
                  <a:lnTo>
                    <a:pt x="91535" y="627793"/>
                  </a:lnTo>
                  <a:lnTo>
                    <a:pt x="92011" y="627126"/>
                  </a:lnTo>
                  <a:lnTo>
                    <a:pt x="92488" y="626174"/>
                  </a:lnTo>
                  <a:lnTo>
                    <a:pt x="92773" y="625126"/>
                  </a:lnTo>
                  <a:lnTo>
                    <a:pt x="92678" y="624364"/>
                  </a:lnTo>
                  <a:lnTo>
                    <a:pt x="94107" y="624268"/>
                  </a:lnTo>
                  <a:lnTo>
                    <a:pt x="94202" y="623411"/>
                  </a:lnTo>
                  <a:lnTo>
                    <a:pt x="93345" y="622649"/>
                  </a:lnTo>
                  <a:lnTo>
                    <a:pt x="91916" y="622840"/>
                  </a:lnTo>
                  <a:lnTo>
                    <a:pt x="92202" y="622268"/>
                  </a:lnTo>
                  <a:lnTo>
                    <a:pt x="92107" y="621792"/>
                  </a:lnTo>
                  <a:lnTo>
                    <a:pt x="91726" y="621411"/>
                  </a:lnTo>
                  <a:lnTo>
                    <a:pt x="91154" y="621125"/>
                  </a:lnTo>
                  <a:lnTo>
                    <a:pt x="91345" y="620363"/>
                  </a:lnTo>
                  <a:lnTo>
                    <a:pt x="91154" y="619411"/>
                  </a:lnTo>
                  <a:lnTo>
                    <a:pt x="91059" y="618649"/>
                  </a:lnTo>
                  <a:lnTo>
                    <a:pt x="91726" y="618268"/>
                  </a:lnTo>
                  <a:lnTo>
                    <a:pt x="92583" y="618363"/>
                  </a:lnTo>
                  <a:lnTo>
                    <a:pt x="92773" y="618649"/>
                  </a:lnTo>
                  <a:lnTo>
                    <a:pt x="92583" y="619601"/>
                  </a:lnTo>
                  <a:lnTo>
                    <a:pt x="92869" y="620363"/>
                  </a:lnTo>
                  <a:lnTo>
                    <a:pt x="93535" y="620935"/>
                  </a:lnTo>
                  <a:lnTo>
                    <a:pt x="94392" y="621125"/>
                  </a:lnTo>
                  <a:lnTo>
                    <a:pt x="95059" y="620840"/>
                  </a:lnTo>
                  <a:lnTo>
                    <a:pt x="95440" y="617982"/>
                  </a:lnTo>
                  <a:lnTo>
                    <a:pt x="94964" y="616649"/>
                  </a:lnTo>
                  <a:lnTo>
                    <a:pt x="93821" y="614458"/>
                  </a:lnTo>
                  <a:lnTo>
                    <a:pt x="93631" y="612743"/>
                  </a:lnTo>
                  <a:lnTo>
                    <a:pt x="94012" y="611410"/>
                  </a:lnTo>
                  <a:lnTo>
                    <a:pt x="94869" y="610267"/>
                  </a:lnTo>
                  <a:lnTo>
                    <a:pt x="96012" y="609695"/>
                  </a:lnTo>
                  <a:lnTo>
                    <a:pt x="97250" y="609981"/>
                  </a:lnTo>
                  <a:lnTo>
                    <a:pt x="98774" y="608933"/>
                  </a:lnTo>
                  <a:lnTo>
                    <a:pt x="100108" y="608267"/>
                  </a:lnTo>
                  <a:lnTo>
                    <a:pt x="101632" y="607885"/>
                  </a:lnTo>
                  <a:lnTo>
                    <a:pt x="104204" y="607790"/>
                  </a:lnTo>
                  <a:lnTo>
                    <a:pt x="105346" y="607600"/>
                  </a:lnTo>
                  <a:lnTo>
                    <a:pt x="105918" y="607409"/>
                  </a:lnTo>
                  <a:lnTo>
                    <a:pt x="106489" y="607124"/>
                  </a:lnTo>
                  <a:lnTo>
                    <a:pt x="107537" y="606457"/>
                  </a:lnTo>
                  <a:lnTo>
                    <a:pt x="108013" y="606266"/>
                  </a:lnTo>
                  <a:lnTo>
                    <a:pt x="108585" y="606171"/>
                  </a:lnTo>
                  <a:lnTo>
                    <a:pt x="109823" y="606266"/>
                  </a:lnTo>
                  <a:lnTo>
                    <a:pt x="110395" y="606171"/>
                  </a:lnTo>
                  <a:lnTo>
                    <a:pt x="110966" y="605885"/>
                  </a:lnTo>
                  <a:lnTo>
                    <a:pt x="112014" y="605218"/>
                  </a:lnTo>
                  <a:lnTo>
                    <a:pt x="112585" y="604933"/>
                  </a:lnTo>
                  <a:lnTo>
                    <a:pt x="114967" y="604266"/>
                  </a:lnTo>
                  <a:lnTo>
                    <a:pt x="116872" y="603504"/>
                  </a:lnTo>
                  <a:lnTo>
                    <a:pt x="118205" y="601980"/>
                  </a:lnTo>
                  <a:lnTo>
                    <a:pt x="119063" y="596932"/>
                  </a:lnTo>
                  <a:lnTo>
                    <a:pt x="120110" y="594646"/>
                  </a:lnTo>
                  <a:lnTo>
                    <a:pt x="121634" y="592550"/>
                  </a:lnTo>
                  <a:lnTo>
                    <a:pt x="125349" y="588931"/>
                  </a:lnTo>
                  <a:lnTo>
                    <a:pt x="126492" y="588074"/>
                  </a:lnTo>
                  <a:lnTo>
                    <a:pt x="127540" y="587693"/>
                  </a:lnTo>
                  <a:lnTo>
                    <a:pt x="128588" y="587502"/>
                  </a:lnTo>
                  <a:lnTo>
                    <a:pt x="130207" y="586550"/>
                  </a:lnTo>
                  <a:lnTo>
                    <a:pt x="130969" y="586264"/>
                  </a:lnTo>
                  <a:lnTo>
                    <a:pt x="131445" y="586264"/>
                  </a:lnTo>
                  <a:lnTo>
                    <a:pt x="132302" y="586550"/>
                  </a:lnTo>
                  <a:lnTo>
                    <a:pt x="132969" y="586645"/>
                  </a:lnTo>
                  <a:lnTo>
                    <a:pt x="135160" y="586645"/>
                  </a:lnTo>
                  <a:lnTo>
                    <a:pt x="136303" y="586550"/>
                  </a:lnTo>
                  <a:lnTo>
                    <a:pt x="136969" y="586168"/>
                  </a:lnTo>
                  <a:lnTo>
                    <a:pt x="137922" y="584835"/>
                  </a:lnTo>
                  <a:lnTo>
                    <a:pt x="140303" y="582740"/>
                  </a:lnTo>
                  <a:lnTo>
                    <a:pt x="140779" y="582454"/>
                  </a:lnTo>
                  <a:lnTo>
                    <a:pt x="141827" y="580834"/>
                  </a:lnTo>
                  <a:lnTo>
                    <a:pt x="142304" y="580549"/>
                  </a:lnTo>
                  <a:lnTo>
                    <a:pt x="143542" y="580263"/>
                  </a:lnTo>
                  <a:lnTo>
                    <a:pt x="143923" y="580073"/>
                  </a:lnTo>
                  <a:lnTo>
                    <a:pt x="144685" y="578834"/>
                  </a:lnTo>
                  <a:lnTo>
                    <a:pt x="144113" y="578072"/>
                  </a:lnTo>
                  <a:lnTo>
                    <a:pt x="143161" y="576167"/>
                  </a:lnTo>
                  <a:close/>
                  <a:moveTo>
                    <a:pt x="161068" y="575501"/>
                  </a:moveTo>
                  <a:lnTo>
                    <a:pt x="160496" y="574739"/>
                  </a:lnTo>
                  <a:lnTo>
                    <a:pt x="159163" y="573976"/>
                  </a:lnTo>
                  <a:lnTo>
                    <a:pt x="157924" y="573500"/>
                  </a:lnTo>
                  <a:lnTo>
                    <a:pt x="156305" y="573024"/>
                  </a:lnTo>
                  <a:lnTo>
                    <a:pt x="154781" y="572357"/>
                  </a:lnTo>
                  <a:lnTo>
                    <a:pt x="153162" y="571405"/>
                  </a:lnTo>
                  <a:lnTo>
                    <a:pt x="152686" y="571309"/>
                  </a:lnTo>
                  <a:lnTo>
                    <a:pt x="152305" y="571405"/>
                  </a:lnTo>
                  <a:lnTo>
                    <a:pt x="152019" y="571691"/>
                  </a:lnTo>
                  <a:lnTo>
                    <a:pt x="151543" y="572262"/>
                  </a:lnTo>
                  <a:lnTo>
                    <a:pt x="150304" y="574453"/>
                  </a:lnTo>
                  <a:lnTo>
                    <a:pt x="149828" y="575119"/>
                  </a:lnTo>
                  <a:lnTo>
                    <a:pt x="147638" y="576739"/>
                  </a:lnTo>
                  <a:lnTo>
                    <a:pt x="147542" y="576929"/>
                  </a:lnTo>
                  <a:lnTo>
                    <a:pt x="147828" y="577215"/>
                  </a:lnTo>
                  <a:lnTo>
                    <a:pt x="148304" y="577406"/>
                  </a:lnTo>
                  <a:lnTo>
                    <a:pt x="148971" y="577120"/>
                  </a:lnTo>
                  <a:lnTo>
                    <a:pt x="148971" y="579310"/>
                  </a:lnTo>
                  <a:lnTo>
                    <a:pt x="149161" y="580453"/>
                  </a:lnTo>
                  <a:lnTo>
                    <a:pt x="149542" y="581311"/>
                  </a:lnTo>
                  <a:lnTo>
                    <a:pt x="150495" y="581882"/>
                  </a:lnTo>
                  <a:lnTo>
                    <a:pt x="151257" y="581787"/>
                  </a:lnTo>
                  <a:lnTo>
                    <a:pt x="152019" y="581406"/>
                  </a:lnTo>
                  <a:lnTo>
                    <a:pt x="152781" y="581216"/>
                  </a:lnTo>
                  <a:lnTo>
                    <a:pt x="153733" y="581120"/>
                  </a:lnTo>
                  <a:lnTo>
                    <a:pt x="154210" y="580930"/>
                  </a:lnTo>
                  <a:lnTo>
                    <a:pt x="154400" y="580644"/>
                  </a:lnTo>
                  <a:lnTo>
                    <a:pt x="154591" y="580168"/>
                  </a:lnTo>
                  <a:lnTo>
                    <a:pt x="155162" y="580168"/>
                  </a:lnTo>
                  <a:lnTo>
                    <a:pt x="155734" y="580263"/>
                  </a:lnTo>
                  <a:lnTo>
                    <a:pt x="156115" y="580168"/>
                  </a:lnTo>
                  <a:lnTo>
                    <a:pt x="156400" y="579310"/>
                  </a:lnTo>
                  <a:lnTo>
                    <a:pt x="156305" y="578263"/>
                  </a:lnTo>
                  <a:lnTo>
                    <a:pt x="156019" y="577215"/>
                  </a:lnTo>
                  <a:lnTo>
                    <a:pt x="155829" y="576167"/>
                  </a:lnTo>
                  <a:lnTo>
                    <a:pt x="156400" y="576548"/>
                  </a:lnTo>
                  <a:lnTo>
                    <a:pt x="157639" y="578263"/>
                  </a:lnTo>
                  <a:lnTo>
                    <a:pt x="157734" y="577977"/>
                  </a:lnTo>
                  <a:lnTo>
                    <a:pt x="157829" y="577786"/>
                  </a:lnTo>
                  <a:lnTo>
                    <a:pt x="157924" y="577501"/>
                  </a:lnTo>
                  <a:lnTo>
                    <a:pt x="157924" y="577120"/>
                  </a:lnTo>
                  <a:lnTo>
                    <a:pt x="158877" y="577501"/>
                  </a:lnTo>
                  <a:lnTo>
                    <a:pt x="159734" y="577310"/>
                  </a:lnTo>
                  <a:lnTo>
                    <a:pt x="160210" y="576834"/>
                  </a:lnTo>
                  <a:lnTo>
                    <a:pt x="160115" y="576358"/>
                  </a:lnTo>
                  <a:lnTo>
                    <a:pt x="160115" y="575977"/>
                  </a:lnTo>
                  <a:lnTo>
                    <a:pt x="161068" y="575501"/>
                  </a:lnTo>
                  <a:close/>
                  <a:moveTo>
                    <a:pt x="153733" y="501777"/>
                  </a:moveTo>
                  <a:lnTo>
                    <a:pt x="153448" y="501682"/>
                  </a:lnTo>
                  <a:lnTo>
                    <a:pt x="153162" y="501491"/>
                  </a:lnTo>
                  <a:lnTo>
                    <a:pt x="152686" y="501396"/>
                  </a:lnTo>
                  <a:lnTo>
                    <a:pt x="153448" y="503968"/>
                  </a:lnTo>
                  <a:lnTo>
                    <a:pt x="153829" y="504730"/>
                  </a:lnTo>
                  <a:lnTo>
                    <a:pt x="154400" y="505492"/>
                  </a:lnTo>
                  <a:lnTo>
                    <a:pt x="155734" y="506825"/>
                  </a:lnTo>
                  <a:lnTo>
                    <a:pt x="156305" y="507683"/>
                  </a:lnTo>
                  <a:lnTo>
                    <a:pt x="156019" y="507778"/>
                  </a:lnTo>
                  <a:lnTo>
                    <a:pt x="155543" y="508159"/>
                  </a:lnTo>
                  <a:lnTo>
                    <a:pt x="155257" y="508349"/>
                  </a:lnTo>
                  <a:lnTo>
                    <a:pt x="155734" y="508730"/>
                  </a:lnTo>
                  <a:lnTo>
                    <a:pt x="156210" y="510254"/>
                  </a:lnTo>
                  <a:lnTo>
                    <a:pt x="156591" y="510921"/>
                  </a:lnTo>
                  <a:lnTo>
                    <a:pt x="157353" y="511397"/>
                  </a:lnTo>
                  <a:lnTo>
                    <a:pt x="158210" y="511492"/>
                  </a:lnTo>
                  <a:lnTo>
                    <a:pt x="158877" y="511016"/>
                  </a:lnTo>
                  <a:lnTo>
                    <a:pt x="159163" y="509873"/>
                  </a:lnTo>
                  <a:lnTo>
                    <a:pt x="159544" y="510254"/>
                  </a:lnTo>
                  <a:lnTo>
                    <a:pt x="159829" y="510254"/>
                  </a:lnTo>
                  <a:lnTo>
                    <a:pt x="160210" y="509968"/>
                  </a:lnTo>
                  <a:lnTo>
                    <a:pt x="160591" y="510731"/>
                  </a:lnTo>
                  <a:lnTo>
                    <a:pt x="160401" y="511492"/>
                  </a:lnTo>
                  <a:lnTo>
                    <a:pt x="159829" y="512254"/>
                  </a:lnTo>
                  <a:lnTo>
                    <a:pt x="159067" y="512921"/>
                  </a:lnTo>
                  <a:lnTo>
                    <a:pt x="159258" y="513302"/>
                  </a:lnTo>
                  <a:lnTo>
                    <a:pt x="159353" y="513588"/>
                  </a:lnTo>
                  <a:lnTo>
                    <a:pt x="159448" y="514350"/>
                  </a:lnTo>
                  <a:lnTo>
                    <a:pt x="159067" y="514350"/>
                  </a:lnTo>
                  <a:lnTo>
                    <a:pt x="158877" y="513969"/>
                  </a:lnTo>
                  <a:lnTo>
                    <a:pt x="158686" y="513683"/>
                  </a:lnTo>
                  <a:lnTo>
                    <a:pt x="157924" y="513207"/>
                  </a:lnTo>
                  <a:lnTo>
                    <a:pt x="157639" y="514541"/>
                  </a:lnTo>
                  <a:lnTo>
                    <a:pt x="157829" y="516065"/>
                  </a:lnTo>
                  <a:lnTo>
                    <a:pt x="158496" y="516922"/>
                  </a:lnTo>
                  <a:lnTo>
                    <a:pt x="159448" y="516065"/>
                  </a:lnTo>
                  <a:lnTo>
                    <a:pt x="161068" y="515969"/>
                  </a:lnTo>
                  <a:lnTo>
                    <a:pt x="162782" y="514541"/>
                  </a:lnTo>
                  <a:lnTo>
                    <a:pt x="163830" y="512826"/>
                  </a:lnTo>
                  <a:lnTo>
                    <a:pt x="163068" y="511778"/>
                  </a:lnTo>
                  <a:lnTo>
                    <a:pt x="163449" y="511492"/>
                  </a:lnTo>
                  <a:lnTo>
                    <a:pt x="164497" y="510350"/>
                  </a:lnTo>
                  <a:lnTo>
                    <a:pt x="164306" y="510064"/>
                  </a:lnTo>
                  <a:lnTo>
                    <a:pt x="164021" y="509778"/>
                  </a:lnTo>
                  <a:lnTo>
                    <a:pt x="163639" y="509492"/>
                  </a:lnTo>
                  <a:lnTo>
                    <a:pt x="163163" y="509302"/>
                  </a:lnTo>
                  <a:lnTo>
                    <a:pt x="163163" y="509683"/>
                  </a:lnTo>
                  <a:lnTo>
                    <a:pt x="162687" y="509397"/>
                  </a:lnTo>
                  <a:lnTo>
                    <a:pt x="162496" y="509302"/>
                  </a:lnTo>
                  <a:lnTo>
                    <a:pt x="162496" y="508921"/>
                  </a:lnTo>
                  <a:lnTo>
                    <a:pt x="163163" y="508159"/>
                  </a:lnTo>
                  <a:lnTo>
                    <a:pt x="162973" y="507397"/>
                  </a:lnTo>
                  <a:lnTo>
                    <a:pt x="163068" y="506920"/>
                  </a:lnTo>
                  <a:lnTo>
                    <a:pt x="164497" y="506730"/>
                  </a:lnTo>
                  <a:lnTo>
                    <a:pt x="164878" y="506635"/>
                  </a:lnTo>
                  <a:lnTo>
                    <a:pt x="164306" y="506349"/>
                  </a:lnTo>
                  <a:lnTo>
                    <a:pt x="163258" y="506063"/>
                  </a:lnTo>
                  <a:lnTo>
                    <a:pt x="161830" y="504920"/>
                  </a:lnTo>
                  <a:lnTo>
                    <a:pt x="161544" y="504825"/>
                  </a:lnTo>
                  <a:lnTo>
                    <a:pt x="160972" y="504444"/>
                  </a:lnTo>
                  <a:lnTo>
                    <a:pt x="160687" y="504063"/>
                  </a:lnTo>
                  <a:lnTo>
                    <a:pt x="161925" y="503777"/>
                  </a:lnTo>
                  <a:lnTo>
                    <a:pt x="162211" y="503492"/>
                  </a:lnTo>
                  <a:lnTo>
                    <a:pt x="162211" y="503206"/>
                  </a:lnTo>
                  <a:lnTo>
                    <a:pt x="161734" y="503110"/>
                  </a:lnTo>
                  <a:lnTo>
                    <a:pt x="159353" y="503110"/>
                  </a:lnTo>
                  <a:lnTo>
                    <a:pt x="158401" y="502920"/>
                  </a:lnTo>
                  <a:lnTo>
                    <a:pt x="158686" y="502349"/>
                  </a:lnTo>
                  <a:lnTo>
                    <a:pt x="156877" y="501206"/>
                  </a:lnTo>
                  <a:lnTo>
                    <a:pt x="156400" y="500158"/>
                  </a:lnTo>
                  <a:lnTo>
                    <a:pt x="155638" y="500443"/>
                  </a:lnTo>
                  <a:lnTo>
                    <a:pt x="154972" y="501206"/>
                  </a:lnTo>
                  <a:lnTo>
                    <a:pt x="154876" y="501682"/>
                  </a:lnTo>
                  <a:lnTo>
                    <a:pt x="155067" y="501777"/>
                  </a:lnTo>
                  <a:lnTo>
                    <a:pt x="155162" y="502063"/>
                  </a:lnTo>
                  <a:lnTo>
                    <a:pt x="155067" y="502349"/>
                  </a:lnTo>
                  <a:lnTo>
                    <a:pt x="154876" y="502444"/>
                  </a:lnTo>
                  <a:lnTo>
                    <a:pt x="154686" y="502349"/>
                  </a:lnTo>
                  <a:lnTo>
                    <a:pt x="154400" y="502253"/>
                  </a:lnTo>
                  <a:lnTo>
                    <a:pt x="154210" y="502158"/>
                  </a:lnTo>
                  <a:lnTo>
                    <a:pt x="154305" y="502063"/>
                  </a:lnTo>
                  <a:lnTo>
                    <a:pt x="153733" y="501777"/>
                  </a:lnTo>
                  <a:close/>
                  <a:moveTo>
                    <a:pt x="15716" y="694563"/>
                  </a:moveTo>
                  <a:lnTo>
                    <a:pt x="15145" y="694944"/>
                  </a:lnTo>
                  <a:lnTo>
                    <a:pt x="14764" y="694563"/>
                  </a:lnTo>
                  <a:lnTo>
                    <a:pt x="14954" y="694373"/>
                  </a:lnTo>
                  <a:lnTo>
                    <a:pt x="15049" y="694182"/>
                  </a:lnTo>
                  <a:lnTo>
                    <a:pt x="15145" y="693515"/>
                  </a:lnTo>
                  <a:lnTo>
                    <a:pt x="12382" y="695801"/>
                  </a:lnTo>
                  <a:lnTo>
                    <a:pt x="11906" y="696373"/>
                  </a:lnTo>
                  <a:lnTo>
                    <a:pt x="12382" y="697706"/>
                  </a:lnTo>
                  <a:lnTo>
                    <a:pt x="13716" y="697516"/>
                  </a:lnTo>
                  <a:lnTo>
                    <a:pt x="15240" y="696563"/>
                  </a:lnTo>
                  <a:lnTo>
                    <a:pt x="16288" y="695611"/>
                  </a:lnTo>
                  <a:lnTo>
                    <a:pt x="16288" y="694944"/>
                  </a:lnTo>
                  <a:lnTo>
                    <a:pt x="16097" y="694563"/>
                  </a:lnTo>
                  <a:lnTo>
                    <a:pt x="15716" y="694563"/>
                  </a:lnTo>
                  <a:close/>
                  <a:moveTo>
                    <a:pt x="12382" y="702278"/>
                  </a:moveTo>
                  <a:lnTo>
                    <a:pt x="11239" y="702183"/>
                  </a:lnTo>
                  <a:lnTo>
                    <a:pt x="10573" y="702088"/>
                  </a:lnTo>
                  <a:lnTo>
                    <a:pt x="10477" y="702659"/>
                  </a:lnTo>
                  <a:lnTo>
                    <a:pt x="10954" y="703326"/>
                  </a:lnTo>
                  <a:lnTo>
                    <a:pt x="12192" y="703707"/>
                  </a:lnTo>
                  <a:lnTo>
                    <a:pt x="13335" y="703421"/>
                  </a:lnTo>
                  <a:lnTo>
                    <a:pt x="13335" y="702850"/>
                  </a:lnTo>
                  <a:lnTo>
                    <a:pt x="12382" y="702278"/>
                  </a:lnTo>
                  <a:close/>
                  <a:moveTo>
                    <a:pt x="6572" y="709993"/>
                  </a:moveTo>
                  <a:lnTo>
                    <a:pt x="6572" y="709517"/>
                  </a:lnTo>
                  <a:lnTo>
                    <a:pt x="6763" y="708469"/>
                  </a:lnTo>
                  <a:lnTo>
                    <a:pt x="6286" y="707803"/>
                  </a:lnTo>
                  <a:lnTo>
                    <a:pt x="5334" y="707803"/>
                  </a:lnTo>
                  <a:lnTo>
                    <a:pt x="2953" y="708184"/>
                  </a:lnTo>
                  <a:lnTo>
                    <a:pt x="2572" y="708565"/>
                  </a:lnTo>
                  <a:lnTo>
                    <a:pt x="2381" y="709327"/>
                  </a:lnTo>
                  <a:lnTo>
                    <a:pt x="2096" y="709993"/>
                  </a:lnTo>
                  <a:lnTo>
                    <a:pt x="1333" y="709993"/>
                  </a:lnTo>
                  <a:lnTo>
                    <a:pt x="1048" y="709612"/>
                  </a:lnTo>
                  <a:lnTo>
                    <a:pt x="1048" y="709041"/>
                  </a:lnTo>
                  <a:lnTo>
                    <a:pt x="952" y="708469"/>
                  </a:lnTo>
                  <a:lnTo>
                    <a:pt x="381" y="708089"/>
                  </a:lnTo>
                  <a:lnTo>
                    <a:pt x="0" y="715232"/>
                  </a:lnTo>
                  <a:lnTo>
                    <a:pt x="0" y="715518"/>
                  </a:lnTo>
                  <a:lnTo>
                    <a:pt x="1048" y="718185"/>
                  </a:lnTo>
                  <a:lnTo>
                    <a:pt x="2096" y="719804"/>
                  </a:lnTo>
                  <a:lnTo>
                    <a:pt x="2381" y="720661"/>
                  </a:lnTo>
                  <a:lnTo>
                    <a:pt x="2096" y="721519"/>
                  </a:lnTo>
                  <a:lnTo>
                    <a:pt x="2857" y="721900"/>
                  </a:lnTo>
                  <a:lnTo>
                    <a:pt x="3715" y="721995"/>
                  </a:lnTo>
                  <a:lnTo>
                    <a:pt x="4096" y="721709"/>
                  </a:lnTo>
                  <a:lnTo>
                    <a:pt x="3524" y="720757"/>
                  </a:lnTo>
                  <a:lnTo>
                    <a:pt x="4381" y="720566"/>
                  </a:lnTo>
                  <a:lnTo>
                    <a:pt x="5143" y="719995"/>
                  </a:lnTo>
                  <a:lnTo>
                    <a:pt x="5715" y="719328"/>
                  </a:lnTo>
                  <a:lnTo>
                    <a:pt x="5905" y="718757"/>
                  </a:lnTo>
                  <a:lnTo>
                    <a:pt x="6001" y="718661"/>
                  </a:lnTo>
                  <a:lnTo>
                    <a:pt x="6382" y="718280"/>
                  </a:lnTo>
                  <a:lnTo>
                    <a:pt x="6477" y="718185"/>
                  </a:lnTo>
                  <a:lnTo>
                    <a:pt x="6763" y="718090"/>
                  </a:lnTo>
                  <a:lnTo>
                    <a:pt x="6667" y="717899"/>
                  </a:lnTo>
                  <a:lnTo>
                    <a:pt x="6286" y="717518"/>
                  </a:lnTo>
                  <a:lnTo>
                    <a:pt x="6286" y="717423"/>
                  </a:lnTo>
                  <a:lnTo>
                    <a:pt x="6286" y="716375"/>
                  </a:lnTo>
                  <a:lnTo>
                    <a:pt x="6382" y="716185"/>
                  </a:lnTo>
                  <a:lnTo>
                    <a:pt x="6667" y="715709"/>
                  </a:lnTo>
                  <a:lnTo>
                    <a:pt x="6763" y="715423"/>
                  </a:lnTo>
                  <a:lnTo>
                    <a:pt x="6667" y="714375"/>
                  </a:lnTo>
                  <a:lnTo>
                    <a:pt x="6096" y="712470"/>
                  </a:lnTo>
                  <a:lnTo>
                    <a:pt x="6001" y="711613"/>
                  </a:lnTo>
                  <a:lnTo>
                    <a:pt x="6286" y="711327"/>
                  </a:lnTo>
                  <a:lnTo>
                    <a:pt x="6763" y="711041"/>
                  </a:lnTo>
                  <a:lnTo>
                    <a:pt x="7048" y="710660"/>
                  </a:lnTo>
                  <a:lnTo>
                    <a:pt x="6572" y="709993"/>
                  </a:lnTo>
                  <a:lnTo>
                    <a:pt x="6572" y="709993"/>
                  </a:lnTo>
                  <a:close/>
                  <a:moveTo>
                    <a:pt x="82677" y="762095"/>
                  </a:moveTo>
                  <a:lnTo>
                    <a:pt x="81915" y="761905"/>
                  </a:lnTo>
                  <a:lnTo>
                    <a:pt x="81248" y="762000"/>
                  </a:lnTo>
                  <a:lnTo>
                    <a:pt x="80677" y="762286"/>
                  </a:lnTo>
                  <a:lnTo>
                    <a:pt x="80010" y="762381"/>
                  </a:lnTo>
                  <a:lnTo>
                    <a:pt x="79057" y="762191"/>
                  </a:lnTo>
                  <a:lnTo>
                    <a:pt x="78296" y="762572"/>
                  </a:lnTo>
                  <a:lnTo>
                    <a:pt x="77819" y="762952"/>
                  </a:lnTo>
                  <a:lnTo>
                    <a:pt x="77629" y="763429"/>
                  </a:lnTo>
                  <a:lnTo>
                    <a:pt x="77724" y="764095"/>
                  </a:lnTo>
                  <a:lnTo>
                    <a:pt x="78105" y="764953"/>
                  </a:lnTo>
                  <a:lnTo>
                    <a:pt x="78581" y="765334"/>
                  </a:lnTo>
                  <a:lnTo>
                    <a:pt x="80200" y="765524"/>
                  </a:lnTo>
                  <a:lnTo>
                    <a:pt x="81629" y="765905"/>
                  </a:lnTo>
                  <a:lnTo>
                    <a:pt x="82486" y="765905"/>
                  </a:lnTo>
                  <a:lnTo>
                    <a:pt x="83153" y="765524"/>
                  </a:lnTo>
                  <a:lnTo>
                    <a:pt x="82582" y="764286"/>
                  </a:lnTo>
                  <a:lnTo>
                    <a:pt x="82582" y="763715"/>
                  </a:lnTo>
                  <a:lnTo>
                    <a:pt x="83439" y="764095"/>
                  </a:lnTo>
                  <a:lnTo>
                    <a:pt x="83820" y="763715"/>
                  </a:lnTo>
                  <a:lnTo>
                    <a:pt x="83153" y="762572"/>
                  </a:lnTo>
                  <a:lnTo>
                    <a:pt x="82677" y="762095"/>
                  </a:lnTo>
                  <a:close/>
                  <a:moveTo>
                    <a:pt x="158686" y="664464"/>
                  </a:moveTo>
                  <a:lnTo>
                    <a:pt x="158686" y="664464"/>
                  </a:lnTo>
                  <a:lnTo>
                    <a:pt x="158686" y="664464"/>
                  </a:lnTo>
                  <a:lnTo>
                    <a:pt x="158686" y="664464"/>
                  </a:lnTo>
                  <a:lnTo>
                    <a:pt x="158686" y="664464"/>
                  </a:lnTo>
                  <a:lnTo>
                    <a:pt x="158686" y="664369"/>
                  </a:lnTo>
                  <a:lnTo>
                    <a:pt x="158686" y="664464"/>
                  </a:lnTo>
                  <a:lnTo>
                    <a:pt x="158686" y="664464"/>
                  </a:lnTo>
                  <a:lnTo>
                    <a:pt x="158686" y="664464"/>
                  </a:lnTo>
                  <a:close/>
                  <a:moveTo>
                    <a:pt x="21050" y="697040"/>
                  </a:moveTo>
                  <a:lnTo>
                    <a:pt x="21050" y="695516"/>
                  </a:lnTo>
                  <a:lnTo>
                    <a:pt x="19526" y="694563"/>
                  </a:lnTo>
                  <a:lnTo>
                    <a:pt x="19336" y="694563"/>
                  </a:lnTo>
                  <a:lnTo>
                    <a:pt x="19240" y="694563"/>
                  </a:lnTo>
                  <a:lnTo>
                    <a:pt x="19145" y="694468"/>
                  </a:lnTo>
                  <a:lnTo>
                    <a:pt x="19145" y="694277"/>
                  </a:lnTo>
                  <a:lnTo>
                    <a:pt x="18669" y="694658"/>
                  </a:lnTo>
                  <a:lnTo>
                    <a:pt x="18192" y="694849"/>
                  </a:lnTo>
                  <a:lnTo>
                    <a:pt x="17716" y="694849"/>
                  </a:lnTo>
                  <a:lnTo>
                    <a:pt x="17240" y="694563"/>
                  </a:lnTo>
                  <a:lnTo>
                    <a:pt x="16954" y="695134"/>
                  </a:lnTo>
                  <a:lnTo>
                    <a:pt x="16764" y="696754"/>
                  </a:lnTo>
                  <a:lnTo>
                    <a:pt x="16383" y="697516"/>
                  </a:lnTo>
                  <a:lnTo>
                    <a:pt x="16669" y="698849"/>
                  </a:lnTo>
                  <a:lnTo>
                    <a:pt x="16859" y="700754"/>
                  </a:lnTo>
                  <a:lnTo>
                    <a:pt x="17431" y="701993"/>
                  </a:lnTo>
                  <a:lnTo>
                    <a:pt x="18955" y="701231"/>
                  </a:lnTo>
                  <a:lnTo>
                    <a:pt x="19621" y="701516"/>
                  </a:lnTo>
                  <a:lnTo>
                    <a:pt x="20193" y="701326"/>
                  </a:lnTo>
                  <a:lnTo>
                    <a:pt x="20669" y="700754"/>
                  </a:lnTo>
                  <a:lnTo>
                    <a:pt x="21146" y="700087"/>
                  </a:lnTo>
                  <a:lnTo>
                    <a:pt x="20574" y="698754"/>
                  </a:lnTo>
                  <a:lnTo>
                    <a:pt x="21050" y="697040"/>
                  </a:lnTo>
                  <a:close/>
                  <a:moveTo>
                    <a:pt x="175260" y="501206"/>
                  </a:moveTo>
                  <a:lnTo>
                    <a:pt x="174974" y="500825"/>
                  </a:lnTo>
                  <a:lnTo>
                    <a:pt x="174498" y="500634"/>
                  </a:lnTo>
                  <a:lnTo>
                    <a:pt x="174022" y="500634"/>
                  </a:lnTo>
                  <a:lnTo>
                    <a:pt x="171640" y="501586"/>
                  </a:lnTo>
                  <a:lnTo>
                    <a:pt x="171164" y="501682"/>
                  </a:lnTo>
                  <a:lnTo>
                    <a:pt x="172974" y="505016"/>
                  </a:lnTo>
                  <a:lnTo>
                    <a:pt x="173926" y="507683"/>
                  </a:lnTo>
                  <a:lnTo>
                    <a:pt x="174593" y="508730"/>
                  </a:lnTo>
                  <a:lnTo>
                    <a:pt x="175165" y="508349"/>
                  </a:lnTo>
                  <a:lnTo>
                    <a:pt x="175069" y="507968"/>
                  </a:lnTo>
                  <a:lnTo>
                    <a:pt x="174498" y="506920"/>
                  </a:lnTo>
                  <a:lnTo>
                    <a:pt x="174403" y="506349"/>
                  </a:lnTo>
                  <a:lnTo>
                    <a:pt x="174403" y="505777"/>
                  </a:lnTo>
                  <a:lnTo>
                    <a:pt x="174784" y="504349"/>
                  </a:lnTo>
                  <a:lnTo>
                    <a:pt x="174688" y="504063"/>
                  </a:lnTo>
                  <a:lnTo>
                    <a:pt x="174498" y="503777"/>
                  </a:lnTo>
                  <a:lnTo>
                    <a:pt x="174403" y="503396"/>
                  </a:lnTo>
                  <a:lnTo>
                    <a:pt x="174593" y="503015"/>
                  </a:lnTo>
                  <a:lnTo>
                    <a:pt x="174879" y="502920"/>
                  </a:lnTo>
                  <a:lnTo>
                    <a:pt x="175450" y="502825"/>
                  </a:lnTo>
                  <a:lnTo>
                    <a:pt x="175546" y="502634"/>
                  </a:lnTo>
                  <a:lnTo>
                    <a:pt x="175546" y="501586"/>
                  </a:lnTo>
                  <a:lnTo>
                    <a:pt x="175260" y="501206"/>
                  </a:lnTo>
                  <a:close/>
                  <a:moveTo>
                    <a:pt x="204597" y="834485"/>
                  </a:moveTo>
                  <a:lnTo>
                    <a:pt x="205740" y="834104"/>
                  </a:lnTo>
                  <a:lnTo>
                    <a:pt x="206502" y="833723"/>
                  </a:lnTo>
                  <a:lnTo>
                    <a:pt x="206978" y="833628"/>
                  </a:lnTo>
                  <a:lnTo>
                    <a:pt x="206788" y="833152"/>
                  </a:lnTo>
                  <a:lnTo>
                    <a:pt x="205740" y="832676"/>
                  </a:lnTo>
                  <a:lnTo>
                    <a:pt x="205168" y="832485"/>
                  </a:lnTo>
                  <a:lnTo>
                    <a:pt x="204311" y="832485"/>
                  </a:lnTo>
                  <a:lnTo>
                    <a:pt x="202978" y="833057"/>
                  </a:lnTo>
                  <a:lnTo>
                    <a:pt x="202406" y="833914"/>
                  </a:lnTo>
                  <a:lnTo>
                    <a:pt x="202501" y="834485"/>
                  </a:lnTo>
                  <a:lnTo>
                    <a:pt x="202978" y="834676"/>
                  </a:lnTo>
                  <a:lnTo>
                    <a:pt x="203644" y="834485"/>
                  </a:lnTo>
                  <a:lnTo>
                    <a:pt x="204597" y="834485"/>
                  </a:lnTo>
                  <a:close/>
                  <a:moveTo>
                    <a:pt x="178308" y="497776"/>
                  </a:moveTo>
                  <a:lnTo>
                    <a:pt x="178308" y="497586"/>
                  </a:lnTo>
                  <a:lnTo>
                    <a:pt x="178308" y="497491"/>
                  </a:lnTo>
                  <a:lnTo>
                    <a:pt x="178213" y="497395"/>
                  </a:lnTo>
                  <a:lnTo>
                    <a:pt x="177927" y="497395"/>
                  </a:lnTo>
                  <a:lnTo>
                    <a:pt x="177546" y="497872"/>
                  </a:lnTo>
                  <a:lnTo>
                    <a:pt x="177165" y="497967"/>
                  </a:lnTo>
                  <a:lnTo>
                    <a:pt x="176974" y="497681"/>
                  </a:lnTo>
                  <a:lnTo>
                    <a:pt x="177165" y="497015"/>
                  </a:lnTo>
                  <a:lnTo>
                    <a:pt x="177641" y="496538"/>
                  </a:lnTo>
                  <a:lnTo>
                    <a:pt x="178117" y="496348"/>
                  </a:lnTo>
                  <a:lnTo>
                    <a:pt x="178498" y="496062"/>
                  </a:lnTo>
                  <a:lnTo>
                    <a:pt x="178594" y="495300"/>
                  </a:lnTo>
                  <a:lnTo>
                    <a:pt x="178308" y="494538"/>
                  </a:lnTo>
                  <a:lnTo>
                    <a:pt x="177641" y="493681"/>
                  </a:lnTo>
                  <a:lnTo>
                    <a:pt x="176022" y="492157"/>
                  </a:lnTo>
                  <a:lnTo>
                    <a:pt x="175927" y="492442"/>
                  </a:lnTo>
                  <a:lnTo>
                    <a:pt x="175927" y="492442"/>
                  </a:lnTo>
                  <a:lnTo>
                    <a:pt x="175831" y="492442"/>
                  </a:lnTo>
                  <a:lnTo>
                    <a:pt x="175641" y="492538"/>
                  </a:lnTo>
                  <a:lnTo>
                    <a:pt x="175355" y="491585"/>
                  </a:lnTo>
                  <a:lnTo>
                    <a:pt x="174593" y="491585"/>
                  </a:lnTo>
                  <a:lnTo>
                    <a:pt x="173831" y="491776"/>
                  </a:lnTo>
                  <a:lnTo>
                    <a:pt x="173450" y="491204"/>
                  </a:lnTo>
                  <a:lnTo>
                    <a:pt x="173450" y="489775"/>
                  </a:lnTo>
                  <a:lnTo>
                    <a:pt x="173355" y="488918"/>
                  </a:lnTo>
                  <a:lnTo>
                    <a:pt x="172974" y="488061"/>
                  </a:lnTo>
                  <a:lnTo>
                    <a:pt x="172212" y="487109"/>
                  </a:lnTo>
                  <a:lnTo>
                    <a:pt x="171926" y="487109"/>
                  </a:lnTo>
                  <a:lnTo>
                    <a:pt x="171926" y="492157"/>
                  </a:lnTo>
                  <a:lnTo>
                    <a:pt x="171355" y="491966"/>
                  </a:lnTo>
                  <a:lnTo>
                    <a:pt x="170879" y="491966"/>
                  </a:lnTo>
                  <a:lnTo>
                    <a:pt x="170593" y="492252"/>
                  </a:lnTo>
                  <a:lnTo>
                    <a:pt x="170497" y="492824"/>
                  </a:lnTo>
                  <a:lnTo>
                    <a:pt x="169164" y="492061"/>
                  </a:lnTo>
                  <a:lnTo>
                    <a:pt x="166402" y="489871"/>
                  </a:lnTo>
                  <a:lnTo>
                    <a:pt x="165163" y="489871"/>
                  </a:lnTo>
                  <a:lnTo>
                    <a:pt x="165163" y="489299"/>
                  </a:lnTo>
                  <a:lnTo>
                    <a:pt x="165354" y="488823"/>
                  </a:lnTo>
                  <a:lnTo>
                    <a:pt x="165735" y="488537"/>
                  </a:lnTo>
                  <a:lnTo>
                    <a:pt x="166306" y="488442"/>
                  </a:lnTo>
                  <a:lnTo>
                    <a:pt x="165830" y="488251"/>
                  </a:lnTo>
                  <a:lnTo>
                    <a:pt x="164973" y="488251"/>
                  </a:lnTo>
                  <a:lnTo>
                    <a:pt x="164497" y="488156"/>
                  </a:lnTo>
                  <a:lnTo>
                    <a:pt x="164116" y="487870"/>
                  </a:lnTo>
                  <a:lnTo>
                    <a:pt x="162877" y="486537"/>
                  </a:lnTo>
                  <a:lnTo>
                    <a:pt x="161449" y="485394"/>
                  </a:lnTo>
                  <a:lnTo>
                    <a:pt x="160591" y="484823"/>
                  </a:lnTo>
                  <a:lnTo>
                    <a:pt x="159734" y="484632"/>
                  </a:lnTo>
                  <a:lnTo>
                    <a:pt x="157734" y="484346"/>
                  </a:lnTo>
                  <a:lnTo>
                    <a:pt x="156972" y="484060"/>
                  </a:lnTo>
                  <a:lnTo>
                    <a:pt x="156877" y="483584"/>
                  </a:lnTo>
                  <a:lnTo>
                    <a:pt x="156781" y="482727"/>
                  </a:lnTo>
                  <a:lnTo>
                    <a:pt x="156400" y="481870"/>
                  </a:lnTo>
                  <a:lnTo>
                    <a:pt x="155448" y="481489"/>
                  </a:lnTo>
                  <a:lnTo>
                    <a:pt x="154210" y="481584"/>
                  </a:lnTo>
                  <a:lnTo>
                    <a:pt x="153829" y="482346"/>
                  </a:lnTo>
                  <a:lnTo>
                    <a:pt x="154019" y="484442"/>
                  </a:lnTo>
                  <a:lnTo>
                    <a:pt x="154400" y="484156"/>
                  </a:lnTo>
                  <a:lnTo>
                    <a:pt x="154972" y="484060"/>
                  </a:lnTo>
                  <a:lnTo>
                    <a:pt x="156305" y="484060"/>
                  </a:lnTo>
                  <a:lnTo>
                    <a:pt x="155353" y="484727"/>
                  </a:lnTo>
                  <a:lnTo>
                    <a:pt x="154400" y="485013"/>
                  </a:lnTo>
                  <a:lnTo>
                    <a:pt x="153733" y="485394"/>
                  </a:lnTo>
                  <a:lnTo>
                    <a:pt x="153448" y="486442"/>
                  </a:lnTo>
                  <a:lnTo>
                    <a:pt x="153543" y="487204"/>
                  </a:lnTo>
                  <a:lnTo>
                    <a:pt x="153543" y="487775"/>
                  </a:lnTo>
                  <a:lnTo>
                    <a:pt x="153448" y="488442"/>
                  </a:lnTo>
                  <a:lnTo>
                    <a:pt x="153067" y="489014"/>
                  </a:lnTo>
                  <a:lnTo>
                    <a:pt x="152590" y="489490"/>
                  </a:lnTo>
                  <a:lnTo>
                    <a:pt x="152495" y="489871"/>
                  </a:lnTo>
                  <a:lnTo>
                    <a:pt x="153162" y="490252"/>
                  </a:lnTo>
                  <a:lnTo>
                    <a:pt x="153448" y="489490"/>
                  </a:lnTo>
                  <a:lnTo>
                    <a:pt x="153829" y="488728"/>
                  </a:lnTo>
                  <a:lnTo>
                    <a:pt x="154400" y="488156"/>
                  </a:lnTo>
                  <a:lnTo>
                    <a:pt x="154972" y="487680"/>
                  </a:lnTo>
                  <a:lnTo>
                    <a:pt x="155543" y="488347"/>
                  </a:lnTo>
                  <a:lnTo>
                    <a:pt x="155734" y="489109"/>
                  </a:lnTo>
                  <a:lnTo>
                    <a:pt x="155829" y="489871"/>
                  </a:lnTo>
                  <a:lnTo>
                    <a:pt x="156210" y="490442"/>
                  </a:lnTo>
                  <a:lnTo>
                    <a:pt x="156781" y="491014"/>
                  </a:lnTo>
                  <a:lnTo>
                    <a:pt x="157067" y="491585"/>
                  </a:lnTo>
                  <a:lnTo>
                    <a:pt x="157163" y="492252"/>
                  </a:lnTo>
                  <a:lnTo>
                    <a:pt x="157163" y="493014"/>
                  </a:lnTo>
                  <a:lnTo>
                    <a:pt x="157543" y="494157"/>
                  </a:lnTo>
                  <a:lnTo>
                    <a:pt x="159067" y="495872"/>
                  </a:lnTo>
                  <a:lnTo>
                    <a:pt x="159734" y="497395"/>
                  </a:lnTo>
                  <a:lnTo>
                    <a:pt x="160591" y="498158"/>
                  </a:lnTo>
                  <a:lnTo>
                    <a:pt x="161639" y="498729"/>
                  </a:lnTo>
                  <a:lnTo>
                    <a:pt x="162592" y="499015"/>
                  </a:lnTo>
                  <a:lnTo>
                    <a:pt x="164878" y="498634"/>
                  </a:lnTo>
                  <a:lnTo>
                    <a:pt x="165449" y="499015"/>
                  </a:lnTo>
                  <a:lnTo>
                    <a:pt x="166211" y="500443"/>
                  </a:lnTo>
                  <a:lnTo>
                    <a:pt x="166497" y="500443"/>
                  </a:lnTo>
                  <a:lnTo>
                    <a:pt x="166688" y="500062"/>
                  </a:lnTo>
                  <a:lnTo>
                    <a:pt x="166878" y="499872"/>
                  </a:lnTo>
                  <a:lnTo>
                    <a:pt x="167164" y="499872"/>
                  </a:lnTo>
                  <a:lnTo>
                    <a:pt x="167640" y="500158"/>
                  </a:lnTo>
                  <a:lnTo>
                    <a:pt x="167735" y="499396"/>
                  </a:lnTo>
                  <a:lnTo>
                    <a:pt x="167926" y="498824"/>
                  </a:lnTo>
                  <a:lnTo>
                    <a:pt x="167926" y="498253"/>
                  </a:lnTo>
                  <a:lnTo>
                    <a:pt x="167545" y="497586"/>
                  </a:lnTo>
                  <a:lnTo>
                    <a:pt x="167926" y="497205"/>
                  </a:lnTo>
                  <a:lnTo>
                    <a:pt x="168688" y="497491"/>
                  </a:lnTo>
                  <a:lnTo>
                    <a:pt x="169545" y="497586"/>
                  </a:lnTo>
                  <a:lnTo>
                    <a:pt x="170212" y="497872"/>
                  </a:lnTo>
                  <a:lnTo>
                    <a:pt x="170307" y="498729"/>
                  </a:lnTo>
                  <a:lnTo>
                    <a:pt x="170974" y="498443"/>
                  </a:lnTo>
                  <a:lnTo>
                    <a:pt x="171545" y="498729"/>
                  </a:lnTo>
                  <a:lnTo>
                    <a:pt x="172117" y="499205"/>
                  </a:lnTo>
                  <a:lnTo>
                    <a:pt x="172783" y="499491"/>
                  </a:lnTo>
                  <a:lnTo>
                    <a:pt x="173546" y="499300"/>
                  </a:lnTo>
                  <a:lnTo>
                    <a:pt x="174117" y="498919"/>
                  </a:lnTo>
                  <a:lnTo>
                    <a:pt x="174784" y="498634"/>
                  </a:lnTo>
                  <a:lnTo>
                    <a:pt x="175736" y="498634"/>
                  </a:lnTo>
                  <a:lnTo>
                    <a:pt x="176213" y="498824"/>
                  </a:lnTo>
                  <a:lnTo>
                    <a:pt x="176498" y="499110"/>
                  </a:lnTo>
                  <a:lnTo>
                    <a:pt x="176879" y="499205"/>
                  </a:lnTo>
                  <a:lnTo>
                    <a:pt x="177641" y="499015"/>
                  </a:lnTo>
                  <a:lnTo>
                    <a:pt x="178308" y="498729"/>
                  </a:lnTo>
                  <a:lnTo>
                    <a:pt x="178784" y="498348"/>
                  </a:lnTo>
                  <a:lnTo>
                    <a:pt x="178975" y="497872"/>
                  </a:lnTo>
                  <a:lnTo>
                    <a:pt x="178689" y="497110"/>
                  </a:lnTo>
                  <a:lnTo>
                    <a:pt x="178308" y="497776"/>
                  </a:lnTo>
                  <a:close/>
                  <a:moveTo>
                    <a:pt x="174498" y="405384"/>
                  </a:moveTo>
                  <a:lnTo>
                    <a:pt x="174784" y="404812"/>
                  </a:lnTo>
                  <a:lnTo>
                    <a:pt x="172974" y="402050"/>
                  </a:lnTo>
                  <a:lnTo>
                    <a:pt x="172212" y="401479"/>
                  </a:lnTo>
                  <a:lnTo>
                    <a:pt x="171164" y="401002"/>
                  </a:lnTo>
                  <a:lnTo>
                    <a:pt x="170116" y="400812"/>
                  </a:lnTo>
                  <a:lnTo>
                    <a:pt x="169354" y="401002"/>
                  </a:lnTo>
                  <a:lnTo>
                    <a:pt x="169069" y="400431"/>
                  </a:lnTo>
                  <a:lnTo>
                    <a:pt x="167926" y="399669"/>
                  </a:lnTo>
                  <a:lnTo>
                    <a:pt x="166592" y="399002"/>
                  </a:lnTo>
                  <a:lnTo>
                    <a:pt x="165830" y="398717"/>
                  </a:lnTo>
                  <a:lnTo>
                    <a:pt x="165259" y="398812"/>
                  </a:lnTo>
                  <a:lnTo>
                    <a:pt x="164878" y="399098"/>
                  </a:lnTo>
                  <a:lnTo>
                    <a:pt x="164687" y="399478"/>
                  </a:lnTo>
                  <a:lnTo>
                    <a:pt x="164592" y="400050"/>
                  </a:lnTo>
                  <a:lnTo>
                    <a:pt x="164782" y="401384"/>
                  </a:lnTo>
                  <a:lnTo>
                    <a:pt x="165259" y="402622"/>
                  </a:lnTo>
                  <a:lnTo>
                    <a:pt x="166116" y="403574"/>
                  </a:lnTo>
                  <a:lnTo>
                    <a:pt x="167830" y="404146"/>
                  </a:lnTo>
                  <a:lnTo>
                    <a:pt x="168402" y="404908"/>
                  </a:lnTo>
                  <a:lnTo>
                    <a:pt x="168783" y="405098"/>
                  </a:lnTo>
                  <a:lnTo>
                    <a:pt x="169450" y="405098"/>
                  </a:lnTo>
                  <a:lnTo>
                    <a:pt x="170021" y="405193"/>
                  </a:lnTo>
                  <a:lnTo>
                    <a:pt x="170593" y="405384"/>
                  </a:lnTo>
                  <a:lnTo>
                    <a:pt x="171164" y="405765"/>
                  </a:lnTo>
                  <a:lnTo>
                    <a:pt x="171545" y="406241"/>
                  </a:lnTo>
                  <a:lnTo>
                    <a:pt x="171736" y="406717"/>
                  </a:lnTo>
                  <a:lnTo>
                    <a:pt x="172021" y="407099"/>
                  </a:lnTo>
                  <a:lnTo>
                    <a:pt x="172783" y="407289"/>
                  </a:lnTo>
                  <a:lnTo>
                    <a:pt x="173260" y="407479"/>
                  </a:lnTo>
                  <a:lnTo>
                    <a:pt x="173641" y="408051"/>
                  </a:lnTo>
                  <a:lnTo>
                    <a:pt x="174022" y="408718"/>
                  </a:lnTo>
                  <a:lnTo>
                    <a:pt x="174403" y="409194"/>
                  </a:lnTo>
                  <a:lnTo>
                    <a:pt x="174593" y="408908"/>
                  </a:lnTo>
                  <a:lnTo>
                    <a:pt x="175450" y="408242"/>
                  </a:lnTo>
                  <a:lnTo>
                    <a:pt x="175355" y="407670"/>
                  </a:lnTo>
                  <a:lnTo>
                    <a:pt x="175069" y="407479"/>
                  </a:lnTo>
                  <a:lnTo>
                    <a:pt x="174688" y="407384"/>
                  </a:lnTo>
                  <a:lnTo>
                    <a:pt x="174212" y="407194"/>
                  </a:lnTo>
                  <a:lnTo>
                    <a:pt x="173831" y="406527"/>
                  </a:lnTo>
                  <a:lnTo>
                    <a:pt x="174117" y="406051"/>
                  </a:lnTo>
                  <a:lnTo>
                    <a:pt x="174498" y="405384"/>
                  </a:lnTo>
                  <a:close/>
                  <a:moveTo>
                    <a:pt x="192024" y="797719"/>
                  </a:moveTo>
                  <a:lnTo>
                    <a:pt x="191738" y="797243"/>
                  </a:lnTo>
                  <a:lnTo>
                    <a:pt x="191357" y="796957"/>
                  </a:lnTo>
                  <a:lnTo>
                    <a:pt x="190881" y="797052"/>
                  </a:lnTo>
                  <a:lnTo>
                    <a:pt x="190405" y="797433"/>
                  </a:lnTo>
                  <a:lnTo>
                    <a:pt x="190024" y="797909"/>
                  </a:lnTo>
                  <a:lnTo>
                    <a:pt x="189738" y="799052"/>
                  </a:lnTo>
                  <a:lnTo>
                    <a:pt x="188976" y="800195"/>
                  </a:lnTo>
                  <a:lnTo>
                    <a:pt x="188785" y="800576"/>
                  </a:lnTo>
                  <a:lnTo>
                    <a:pt x="188595" y="801052"/>
                  </a:lnTo>
                  <a:lnTo>
                    <a:pt x="188214" y="801719"/>
                  </a:lnTo>
                  <a:lnTo>
                    <a:pt x="187833" y="802291"/>
                  </a:lnTo>
                  <a:lnTo>
                    <a:pt x="187452" y="802576"/>
                  </a:lnTo>
                  <a:lnTo>
                    <a:pt x="186785" y="802672"/>
                  </a:lnTo>
                  <a:lnTo>
                    <a:pt x="186214" y="802862"/>
                  </a:lnTo>
                  <a:lnTo>
                    <a:pt x="186023" y="803243"/>
                  </a:lnTo>
                  <a:lnTo>
                    <a:pt x="186309" y="803815"/>
                  </a:lnTo>
                  <a:lnTo>
                    <a:pt x="186880" y="804101"/>
                  </a:lnTo>
                  <a:lnTo>
                    <a:pt x="188976" y="804386"/>
                  </a:lnTo>
                  <a:lnTo>
                    <a:pt x="189738" y="804386"/>
                  </a:lnTo>
                  <a:lnTo>
                    <a:pt x="190309" y="804101"/>
                  </a:lnTo>
                  <a:lnTo>
                    <a:pt x="190690" y="803719"/>
                  </a:lnTo>
                  <a:lnTo>
                    <a:pt x="190976" y="803243"/>
                  </a:lnTo>
                  <a:lnTo>
                    <a:pt x="192119" y="799624"/>
                  </a:lnTo>
                  <a:lnTo>
                    <a:pt x="192119" y="798576"/>
                  </a:lnTo>
                  <a:lnTo>
                    <a:pt x="192024" y="798100"/>
                  </a:lnTo>
                  <a:lnTo>
                    <a:pt x="192024" y="797719"/>
                  </a:lnTo>
                  <a:close/>
                  <a:moveTo>
                    <a:pt x="173260" y="855250"/>
                  </a:moveTo>
                  <a:lnTo>
                    <a:pt x="172783" y="855345"/>
                  </a:lnTo>
                  <a:lnTo>
                    <a:pt x="172402" y="855535"/>
                  </a:lnTo>
                  <a:lnTo>
                    <a:pt x="172021" y="855440"/>
                  </a:lnTo>
                  <a:lnTo>
                    <a:pt x="171831" y="855059"/>
                  </a:lnTo>
                  <a:lnTo>
                    <a:pt x="171831" y="852297"/>
                  </a:lnTo>
                  <a:lnTo>
                    <a:pt x="171736" y="851726"/>
                  </a:lnTo>
                  <a:lnTo>
                    <a:pt x="171450" y="851344"/>
                  </a:lnTo>
                  <a:lnTo>
                    <a:pt x="170879" y="851249"/>
                  </a:lnTo>
                  <a:lnTo>
                    <a:pt x="170307" y="851440"/>
                  </a:lnTo>
                  <a:lnTo>
                    <a:pt x="169259" y="852107"/>
                  </a:lnTo>
                  <a:lnTo>
                    <a:pt x="168116" y="852583"/>
                  </a:lnTo>
                  <a:lnTo>
                    <a:pt x="167449" y="852964"/>
                  </a:lnTo>
                  <a:lnTo>
                    <a:pt x="166973" y="853631"/>
                  </a:lnTo>
                  <a:lnTo>
                    <a:pt x="165544" y="854488"/>
                  </a:lnTo>
                  <a:lnTo>
                    <a:pt x="165354" y="854869"/>
                  </a:lnTo>
                  <a:lnTo>
                    <a:pt x="165068" y="855821"/>
                  </a:lnTo>
                  <a:lnTo>
                    <a:pt x="164973" y="856107"/>
                  </a:lnTo>
                  <a:lnTo>
                    <a:pt x="164401" y="856298"/>
                  </a:lnTo>
                  <a:lnTo>
                    <a:pt x="164021" y="856202"/>
                  </a:lnTo>
                  <a:lnTo>
                    <a:pt x="163639" y="856012"/>
                  </a:lnTo>
                  <a:lnTo>
                    <a:pt x="163068" y="856012"/>
                  </a:lnTo>
                  <a:lnTo>
                    <a:pt x="162211" y="856964"/>
                  </a:lnTo>
                  <a:lnTo>
                    <a:pt x="161830" y="857155"/>
                  </a:lnTo>
                  <a:lnTo>
                    <a:pt x="161354" y="857250"/>
                  </a:lnTo>
                  <a:lnTo>
                    <a:pt x="160115" y="857726"/>
                  </a:lnTo>
                  <a:lnTo>
                    <a:pt x="158496" y="858012"/>
                  </a:lnTo>
                  <a:lnTo>
                    <a:pt x="158115" y="858393"/>
                  </a:lnTo>
                  <a:lnTo>
                    <a:pt x="157353" y="859726"/>
                  </a:lnTo>
                  <a:lnTo>
                    <a:pt x="155543" y="860774"/>
                  </a:lnTo>
                  <a:lnTo>
                    <a:pt x="155257" y="860869"/>
                  </a:lnTo>
                  <a:lnTo>
                    <a:pt x="154876" y="861155"/>
                  </a:lnTo>
                  <a:lnTo>
                    <a:pt x="153257" y="861917"/>
                  </a:lnTo>
                  <a:lnTo>
                    <a:pt x="151352" y="862489"/>
                  </a:lnTo>
                  <a:lnTo>
                    <a:pt x="150971" y="862679"/>
                  </a:lnTo>
                  <a:lnTo>
                    <a:pt x="150495" y="863156"/>
                  </a:lnTo>
                  <a:lnTo>
                    <a:pt x="150876" y="864013"/>
                  </a:lnTo>
                  <a:lnTo>
                    <a:pt x="150781" y="865823"/>
                  </a:lnTo>
                  <a:lnTo>
                    <a:pt x="150876" y="866489"/>
                  </a:lnTo>
                  <a:lnTo>
                    <a:pt x="151447" y="867061"/>
                  </a:lnTo>
                  <a:lnTo>
                    <a:pt x="151924" y="867061"/>
                  </a:lnTo>
                  <a:lnTo>
                    <a:pt x="152400" y="866775"/>
                  </a:lnTo>
                  <a:lnTo>
                    <a:pt x="153067" y="866489"/>
                  </a:lnTo>
                  <a:lnTo>
                    <a:pt x="154686" y="866489"/>
                  </a:lnTo>
                  <a:lnTo>
                    <a:pt x="155162" y="866299"/>
                  </a:lnTo>
                  <a:lnTo>
                    <a:pt x="155924" y="865346"/>
                  </a:lnTo>
                  <a:lnTo>
                    <a:pt x="156305" y="865060"/>
                  </a:lnTo>
                  <a:lnTo>
                    <a:pt x="156972" y="865156"/>
                  </a:lnTo>
                  <a:lnTo>
                    <a:pt x="157448" y="865537"/>
                  </a:lnTo>
                  <a:lnTo>
                    <a:pt x="158020" y="865632"/>
                  </a:lnTo>
                  <a:lnTo>
                    <a:pt x="158877" y="864965"/>
                  </a:lnTo>
                  <a:lnTo>
                    <a:pt x="159258" y="863346"/>
                  </a:lnTo>
                  <a:lnTo>
                    <a:pt x="159448" y="862965"/>
                  </a:lnTo>
                  <a:lnTo>
                    <a:pt x="159829" y="862870"/>
                  </a:lnTo>
                  <a:lnTo>
                    <a:pt x="160306" y="862870"/>
                  </a:lnTo>
                  <a:lnTo>
                    <a:pt x="160687" y="862775"/>
                  </a:lnTo>
                  <a:lnTo>
                    <a:pt x="161163" y="862108"/>
                  </a:lnTo>
                  <a:lnTo>
                    <a:pt x="161354" y="861536"/>
                  </a:lnTo>
                  <a:lnTo>
                    <a:pt x="161734" y="861155"/>
                  </a:lnTo>
                  <a:lnTo>
                    <a:pt x="162782" y="860965"/>
                  </a:lnTo>
                  <a:lnTo>
                    <a:pt x="163354" y="861155"/>
                  </a:lnTo>
                  <a:lnTo>
                    <a:pt x="164116" y="861441"/>
                  </a:lnTo>
                  <a:lnTo>
                    <a:pt x="164878" y="861632"/>
                  </a:lnTo>
                  <a:lnTo>
                    <a:pt x="165640" y="861346"/>
                  </a:lnTo>
                  <a:lnTo>
                    <a:pt x="166021" y="860584"/>
                  </a:lnTo>
                  <a:lnTo>
                    <a:pt x="166116" y="858869"/>
                  </a:lnTo>
                  <a:lnTo>
                    <a:pt x="166688" y="858107"/>
                  </a:lnTo>
                  <a:lnTo>
                    <a:pt x="166878" y="858584"/>
                  </a:lnTo>
                  <a:lnTo>
                    <a:pt x="167164" y="859155"/>
                  </a:lnTo>
                  <a:lnTo>
                    <a:pt x="167545" y="859631"/>
                  </a:lnTo>
                  <a:lnTo>
                    <a:pt x="167926" y="859822"/>
                  </a:lnTo>
                  <a:lnTo>
                    <a:pt x="168878" y="859917"/>
                  </a:lnTo>
                  <a:lnTo>
                    <a:pt x="169164" y="859822"/>
                  </a:lnTo>
                  <a:lnTo>
                    <a:pt x="169354" y="859631"/>
                  </a:lnTo>
                  <a:lnTo>
                    <a:pt x="169450" y="859250"/>
                  </a:lnTo>
                  <a:lnTo>
                    <a:pt x="169640" y="858869"/>
                  </a:lnTo>
                  <a:lnTo>
                    <a:pt x="170021" y="858774"/>
                  </a:lnTo>
                  <a:lnTo>
                    <a:pt x="170402" y="859155"/>
                  </a:lnTo>
                  <a:lnTo>
                    <a:pt x="170402" y="859917"/>
                  </a:lnTo>
                  <a:lnTo>
                    <a:pt x="170021" y="861441"/>
                  </a:lnTo>
                  <a:lnTo>
                    <a:pt x="170116" y="862298"/>
                  </a:lnTo>
                  <a:lnTo>
                    <a:pt x="170497" y="862870"/>
                  </a:lnTo>
                  <a:lnTo>
                    <a:pt x="171069" y="863251"/>
                  </a:lnTo>
                  <a:lnTo>
                    <a:pt x="171831" y="863536"/>
                  </a:lnTo>
                  <a:lnTo>
                    <a:pt x="172402" y="862775"/>
                  </a:lnTo>
                  <a:lnTo>
                    <a:pt x="172688" y="861632"/>
                  </a:lnTo>
                  <a:lnTo>
                    <a:pt x="172974" y="859536"/>
                  </a:lnTo>
                  <a:lnTo>
                    <a:pt x="173831" y="856298"/>
                  </a:lnTo>
                  <a:lnTo>
                    <a:pt x="173831" y="855535"/>
                  </a:lnTo>
                  <a:lnTo>
                    <a:pt x="173260" y="855250"/>
                  </a:lnTo>
                  <a:close/>
                  <a:moveTo>
                    <a:pt x="158591" y="664654"/>
                  </a:moveTo>
                  <a:lnTo>
                    <a:pt x="158591" y="664654"/>
                  </a:lnTo>
                  <a:lnTo>
                    <a:pt x="158496" y="664654"/>
                  </a:lnTo>
                  <a:lnTo>
                    <a:pt x="158591" y="664654"/>
                  </a:lnTo>
                  <a:lnTo>
                    <a:pt x="158591" y="664654"/>
                  </a:lnTo>
                  <a:lnTo>
                    <a:pt x="158591" y="664750"/>
                  </a:lnTo>
                  <a:lnTo>
                    <a:pt x="158591" y="664654"/>
                  </a:lnTo>
                  <a:lnTo>
                    <a:pt x="158591" y="664654"/>
                  </a:lnTo>
                  <a:lnTo>
                    <a:pt x="158591" y="664654"/>
                  </a:lnTo>
                  <a:close/>
                  <a:moveTo>
                    <a:pt x="158305" y="665131"/>
                  </a:moveTo>
                  <a:lnTo>
                    <a:pt x="158305" y="664940"/>
                  </a:lnTo>
                  <a:lnTo>
                    <a:pt x="158210" y="665131"/>
                  </a:lnTo>
                  <a:lnTo>
                    <a:pt x="158305" y="665131"/>
                  </a:lnTo>
                  <a:close/>
                  <a:moveTo>
                    <a:pt x="158972" y="664940"/>
                  </a:moveTo>
                  <a:lnTo>
                    <a:pt x="158972" y="664940"/>
                  </a:lnTo>
                  <a:lnTo>
                    <a:pt x="158782" y="664750"/>
                  </a:lnTo>
                  <a:lnTo>
                    <a:pt x="158782" y="664940"/>
                  </a:lnTo>
                  <a:lnTo>
                    <a:pt x="158972" y="664940"/>
                  </a:lnTo>
                  <a:close/>
                  <a:moveTo>
                    <a:pt x="151543" y="879062"/>
                  </a:moveTo>
                  <a:lnTo>
                    <a:pt x="150590" y="879253"/>
                  </a:lnTo>
                  <a:lnTo>
                    <a:pt x="150971" y="879919"/>
                  </a:lnTo>
                  <a:lnTo>
                    <a:pt x="151733" y="880301"/>
                  </a:lnTo>
                  <a:lnTo>
                    <a:pt x="152590" y="880301"/>
                  </a:lnTo>
                  <a:lnTo>
                    <a:pt x="152971" y="880205"/>
                  </a:lnTo>
                  <a:lnTo>
                    <a:pt x="152781" y="879729"/>
                  </a:lnTo>
                  <a:lnTo>
                    <a:pt x="151543" y="879062"/>
                  </a:lnTo>
                  <a:close/>
                  <a:moveTo>
                    <a:pt x="151829" y="876872"/>
                  </a:moveTo>
                  <a:lnTo>
                    <a:pt x="152114" y="876681"/>
                  </a:lnTo>
                  <a:lnTo>
                    <a:pt x="152495" y="876300"/>
                  </a:lnTo>
                  <a:lnTo>
                    <a:pt x="152495" y="875538"/>
                  </a:lnTo>
                  <a:lnTo>
                    <a:pt x="152114" y="874681"/>
                  </a:lnTo>
                  <a:lnTo>
                    <a:pt x="150971" y="874204"/>
                  </a:lnTo>
                  <a:lnTo>
                    <a:pt x="150685" y="873728"/>
                  </a:lnTo>
                  <a:lnTo>
                    <a:pt x="150114" y="873443"/>
                  </a:lnTo>
                  <a:lnTo>
                    <a:pt x="149542" y="873728"/>
                  </a:lnTo>
                  <a:lnTo>
                    <a:pt x="149352" y="874585"/>
                  </a:lnTo>
                  <a:lnTo>
                    <a:pt x="149828" y="875919"/>
                  </a:lnTo>
                  <a:lnTo>
                    <a:pt x="150971" y="876776"/>
                  </a:lnTo>
                  <a:lnTo>
                    <a:pt x="151829" y="876872"/>
                  </a:lnTo>
                  <a:close/>
                  <a:moveTo>
                    <a:pt x="149733" y="866584"/>
                  </a:moveTo>
                  <a:lnTo>
                    <a:pt x="149923" y="866680"/>
                  </a:lnTo>
                  <a:lnTo>
                    <a:pt x="150304" y="866489"/>
                  </a:lnTo>
                  <a:lnTo>
                    <a:pt x="150495" y="865918"/>
                  </a:lnTo>
                  <a:lnTo>
                    <a:pt x="150400" y="865251"/>
                  </a:lnTo>
                  <a:lnTo>
                    <a:pt x="150209" y="864679"/>
                  </a:lnTo>
                  <a:lnTo>
                    <a:pt x="150114" y="864108"/>
                  </a:lnTo>
                  <a:lnTo>
                    <a:pt x="150114" y="863441"/>
                  </a:lnTo>
                  <a:lnTo>
                    <a:pt x="149733" y="863346"/>
                  </a:lnTo>
                  <a:lnTo>
                    <a:pt x="148971" y="863918"/>
                  </a:lnTo>
                  <a:lnTo>
                    <a:pt x="148209" y="864584"/>
                  </a:lnTo>
                  <a:lnTo>
                    <a:pt x="147161" y="866394"/>
                  </a:lnTo>
                  <a:lnTo>
                    <a:pt x="146971" y="867347"/>
                  </a:lnTo>
                  <a:lnTo>
                    <a:pt x="147352" y="867727"/>
                  </a:lnTo>
                  <a:lnTo>
                    <a:pt x="148590" y="867442"/>
                  </a:lnTo>
                  <a:lnTo>
                    <a:pt x="149161" y="867251"/>
                  </a:lnTo>
                  <a:lnTo>
                    <a:pt x="149352" y="866870"/>
                  </a:lnTo>
                  <a:lnTo>
                    <a:pt x="149447" y="866680"/>
                  </a:lnTo>
                  <a:lnTo>
                    <a:pt x="149733" y="866584"/>
                  </a:lnTo>
                  <a:close/>
                </a:path>
              </a:pathLst>
            </a:custGeom>
            <a:solidFill>
              <a:schemeClr val="dk1">
                <a:alpha val="20000"/>
              </a:schemeClr>
            </a:solid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98" name="Google Shape;1898;p30"/>
            <p:cNvSpPr/>
            <p:nvPr/>
          </p:nvSpPr>
          <p:spPr>
            <a:xfrm>
              <a:off x="4020407" y="2802445"/>
              <a:ext cx="847725" cy="809625"/>
            </a:xfrm>
            <a:custGeom>
              <a:rect b="b" l="l" r="r" t="t"/>
              <a:pathLst>
                <a:path extrusionOk="0" h="809625" w="847725">
                  <a:moveTo>
                    <a:pt x="348520" y="795909"/>
                  </a:moveTo>
                  <a:lnTo>
                    <a:pt x="348710" y="795147"/>
                  </a:lnTo>
                  <a:lnTo>
                    <a:pt x="349758" y="794671"/>
                  </a:lnTo>
                  <a:lnTo>
                    <a:pt x="349758" y="794671"/>
                  </a:lnTo>
                  <a:lnTo>
                    <a:pt x="349377" y="794480"/>
                  </a:lnTo>
                  <a:lnTo>
                    <a:pt x="348329" y="793813"/>
                  </a:lnTo>
                  <a:lnTo>
                    <a:pt x="345948" y="794576"/>
                  </a:lnTo>
                  <a:lnTo>
                    <a:pt x="344710" y="794576"/>
                  </a:lnTo>
                  <a:lnTo>
                    <a:pt x="343948" y="793813"/>
                  </a:lnTo>
                  <a:lnTo>
                    <a:pt x="344234" y="794766"/>
                  </a:lnTo>
                  <a:lnTo>
                    <a:pt x="344424" y="795147"/>
                  </a:lnTo>
                  <a:lnTo>
                    <a:pt x="344805" y="795814"/>
                  </a:lnTo>
                  <a:lnTo>
                    <a:pt x="345662" y="796671"/>
                  </a:lnTo>
                  <a:lnTo>
                    <a:pt x="346615" y="797052"/>
                  </a:lnTo>
                  <a:lnTo>
                    <a:pt x="348044" y="796671"/>
                  </a:lnTo>
                  <a:lnTo>
                    <a:pt x="348520" y="795909"/>
                  </a:lnTo>
                  <a:close/>
                  <a:moveTo>
                    <a:pt x="853726" y="126206"/>
                  </a:moveTo>
                  <a:lnTo>
                    <a:pt x="846582" y="108966"/>
                  </a:lnTo>
                  <a:lnTo>
                    <a:pt x="839438" y="91726"/>
                  </a:lnTo>
                  <a:lnTo>
                    <a:pt x="838676" y="91630"/>
                  </a:lnTo>
                  <a:lnTo>
                    <a:pt x="837724" y="91154"/>
                  </a:lnTo>
                  <a:lnTo>
                    <a:pt x="837057" y="90392"/>
                  </a:lnTo>
                  <a:lnTo>
                    <a:pt x="835819" y="88583"/>
                  </a:lnTo>
                  <a:lnTo>
                    <a:pt x="834104" y="87344"/>
                  </a:lnTo>
                  <a:lnTo>
                    <a:pt x="830294" y="85916"/>
                  </a:lnTo>
                  <a:lnTo>
                    <a:pt x="828485" y="84868"/>
                  </a:lnTo>
                  <a:lnTo>
                    <a:pt x="827437" y="82772"/>
                  </a:lnTo>
                  <a:lnTo>
                    <a:pt x="828199" y="77533"/>
                  </a:lnTo>
                  <a:lnTo>
                    <a:pt x="827723" y="75438"/>
                  </a:lnTo>
                  <a:lnTo>
                    <a:pt x="826770" y="75152"/>
                  </a:lnTo>
                  <a:lnTo>
                    <a:pt x="824865" y="77153"/>
                  </a:lnTo>
                  <a:lnTo>
                    <a:pt x="823627" y="77533"/>
                  </a:lnTo>
                  <a:lnTo>
                    <a:pt x="822388" y="77533"/>
                  </a:lnTo>
                  <a:lnTo>
                    <a:pt x="821817" y="77629"/>
                  </a:lnTo>
                  <a:lnTo>
                    <a:pt x="821246" y="77819"/>
                  </a:lnTo>
                  <a:lnTo>
                    <a:pt x="820769" y="78200"/>
                  </a:lnTo>
                  <a:lnTo>
                    <a:pt x="820103" y="79343"/>
                  </a:lnTo>
                  <a:lnTo>
                    <a:pt x="819722" y="79724"/>
                  </a:lnTo>
                  <a:lnTo>
                    <a:pt x="818769" y="79915"/>
                  </a:lnTo>
                  <a:lnTo>
                    <a:pt x="817817" y="79724"/>
                  </a:lnTo>
                  <a:lnTo>
                    <a:pt x="816864" y="79724"/>
                  </a:lnTo>
                  <a:lnTo>
                    <a:pt x="814959" y="81153"/>
                  </a:lnTo>
                  <a:lnTo>
                    <a:pt x="814102" y="81153"/>
                  </a:lnTo>
                  <a:lnTo>
                    <a:pt x="813245" y="80867"/>
                  </a:lnTo>
                  <a:lnTo>
                    <a:pt x="812197" y="80677"/>
                  </a:lnTo>
                  <a:lnTo>
                    <a:pt x="810959" y="80867"/>
                  </a:lnTo>
                  <a:lnTo>
                    <a:pt x="808482" y="81534"/>
                  </a:lnTo>
                  <a:lnTo>
                    <a:pt x="807244" y="81439"/>
                  </a:lnTo>
                  <a:lnTo>
                    <a:pt x="805815" y="80105"/>
                  </a:lnTo>
                  <a:lnTo>
                    <a:pt x="805244" y="77819"/>
                  </a:lnTo>
                  <a:lnTo>
                    <a:pt x="805053" y="75152"/>
                  </a:lnTo>
                  <a:lnTo>
                    <a:pt x="804577" y="72676"/>
                  </a:lnTo>
                  <a:lnTo>
                    <a:pt x="803243" y="70295"/>
                  </a:lnTo>
                  <a:lnTo>
                    <a:pt x="801719" y="69437"/>
                  </a:lnTo>
                  <a:lnTo>
                    <a:pt x="797624" y="69151"/>
                  </a:lnTo>
                  <a:lnTo>
                    <a:pt x="796004" y="68389"/>
                  </a:lnTo>
                  <a:lnTo>
                    <a:pt x="794385" y="66770"/>
                  </a:lnTo>
                  <a:lnTo>
                    <a:pt x="793242" y="64675"/>
                  </a:lnTo>
                  <a:lnTo>
                    <a:pt x="792956" y="62484"/>
                  </a:lnTo>
                  <a:lnTo>
                    <a:pt x="793337" y="61436"/>
                  </a:lnTo>
                  <a:lnTo>
                    <a:pt x="794004" y="60770"/>
                  </a:lnTo>
                  <a:lnTo>
                    <a:pt x="796576" y="59055"/>
                  </a:lnTo>
                  <a:lnTo>
                    <a:pt x="796957" y="58674"/>
                  </a:lnTo>
                  <a:lnTo>
                    <a:pt x="797243" y="58198"/>
                  </a:lnTo>
                  <a:lnTo>
                    <a:pt x="797243" y="57531"/>
                  </a:lnTo>
                  <a:lnTo>
                    <a:pt x="796766" y="56388"/>
                  </a:lnTo>
                  <a:lnTo>
                    <a:pt x="796862" y="55721"/>
                  </a:lnTo>
                  <a:lnTo>
                    <a:pt x="797528" y="54864"/>
                  </a:lnTo>
                  <a:lnTo>
                    <a:pt x="798481" y="54388"/>
                  </a:lnTo>
                  <a:lnTo>
                    <a:pt x="799148" y="53816"/>
                  </a:lnTo>
                  <a:lnTo>
                    <a:pt x="799052" y="52673"/>
                  </a:lnTo>
                  <a:lnTo>
                    <a:pt x="798481" y="51816"/>
                  </a:lnTo>
                  <a:lnTo>
                    <a:pt x="797147" y="50197"/>
                  </a:lnTo>
                  <a:lnTo>
                    <a:pt x="796766" y="49244"/>
                  </a:lnTo>
                  <a:lnTo>
                    <a:pt x="796766" y="46672"/>
                  </a:lnTo>
                  <a:lnTo>
                    <a:pt x="797719" y="41529"/>
                  </a:lnTo>
                  <a:lnTo>
                    <a:pt x="797338" y="39910"/>
                  </a:lnTo>
                  <a:lnTo>
                    <a:pt x="797147" y="38862"/>
                  </a:lnTo>
                  <a:lnTo>
                    <a:pt x="797147" y="38767"/>
                  </a:lnTo>
                  <a:lnTo>
                    <a:pt x="791813" y="28480"/>
                  </a:lnTo>
                  <a:lnTo>
                    <a:pt x="790480" y="26860"/>
                  </a:lnTo>
                  <a:lnTo>
                    <a:pt x="787337" y="24003"/>
                  </a:lnTo>
                  <a:lnTo>
                    <a:pt x="784098" y="21717"/>
                  </a:lnTo>
                  <a:lnTo>
                    <a:pt x="779907" y="19717"/>
                  </a:lnTo>
                  <a:lnTo>
                    <a:pt x="775716" y="18859"/>
                  </a:lnTo>
                  <a:lnTo>
                    <a:pt x="772382" y="20098"/>
                  </a:lnTo>
                  <a:lnTo>
                    <a:pt x="772097" y="20764"/>
                  </a:lnTo>
                  <a:lnTo>
                    <a:pt x="771906" y="21431"/>
                  </a:lnTo>
                  <a:lnTo>
                    <a:pt x="771620" y="21908"/>
                  </a:lnTo>
                  <a:lnTo>
                    <a:pt x="768382" y="21717"/>
                  </a:lnTo>
                  <a:lnTo>
                    <a:pt x="767239" y="20098"/>
                  </a:lnTo>
                  <a:lnTo>
                    <a:pt x="766858" y="17621"/>
                  </a:lnTo>
                  <a:lnTo>
                    <a:pt x="766763" y="14954"/>
                  </a:lnTo>
                  <a:lnTo>
                    <a:pt x="766382" y="12478"/>
                  </a:lnTo>
                  <a:lnTo>
                    <a:pt x="765524" y="10478"/>
                  </a:lnTo>
                  <a:lnTo>
                    <a:pt x="764096" y="9049"/>
                  </a:lnTo>
                  <a:lnTo>
                    <a:pt x="762095" y="8192"/>
                  </a:lnTo>
                  <a:lnTo>
                    <a:pt x="755904" y="6858"/>
                  </a:lnTo>
                  <a:lnTo>
                    <a:pt x="754094" y="5810"/>
                  </a:lnTo>
                  <a:lnTo>
                    <a:pt x="752570" y="4477"/>
                  </a:lnTo>
                  <a:lnTo>
                    <a:pt x="751808" y="4096"/>
                  </a:lnTo>
                  <a:lnTo>
                    <a:pt x="750856" y="3905"/>
                  </a:lnTo>
                  <a:lnTo>
                    <a:pt x="746379" y="4572"/>
                  </a:lnTo>
                  <a:lnTo>
                    <a:pt x="744379" y="4572"/>
                  </a:lnTo>
                  <a:lnTo>
                    <a:pt x="742569" y="5048"/>
                  </a:lnTo>
                  <a:lnTo>
                    <a:pt x="741617" y="5429"/>
                  </a:lnTo>
                  <a:lnTo>
                    <a:pt x="740855" y="6001"/>
                  </a:lnTo>
                  <a:lnTo>
                    <a:pt x="740378" y="6858"/>
                  </a:lnTo>
                  <a:lnTo>
                    <a:pt x="739902" y="8763"/>
                  </a:lnTo>
                  <a:lnTo>
                    <a:pt x="739616" y="9430"/>
                  </a:lnTo>
                  <a:lnTo>
                    <a:pt x="738950" y="9716"/>
                  </a:lnTo>
                  <a:lnTo>
                    <a:pt x="738664" y="9049"/>
                  </a:lnTo>
                  <a:lnTo>
                    <a:pt x="738378" y="7049"/>
                  </a:lnTo>
                  <a:lnTo>
                    <a:pt x="737997" y="6287"/>
                  </a:lnTo>
                  <a:lnTo>
                    <a:pt x="736473" y="4000"/>
                  </a:lnTo>
                  <a:lnTo>
                    <a:pt x="736473" y="4000"/>
                  </a:lnTo>
                  <a:lnTo>
                    <a:pt x="734759" y="2572"/>
                  </a:lnTo>
                  <a:lnTo>
                    <a:pt x="730853" y="2476"/>
                  </a:lnTo>
                  <a:lnTo>
                    <a:pt x="729425" y="1238"/>
                  </a:lnTo>
                  <a:lnTo>
                    <a:pt x="728663" y="191"/>
                  </a:lnTo>
                  <a:lnTo>
                    <a:pt x="727805" y="0"/>
                  </a:lnTo>
                  <a:lnTo>
                    <a:pt x="725900" y="762"/>
                  </a:lnTo>
                  <a:lnTo>
                    <a:pt x="722471" y="1619"/>
                  </a:lnTo>
                  <a:lnTo>
                    <a:pt x="721424" y="2191"/>
                  </a:lnTo>
                  <a:lnTo>
                    <a:pt x="721709" y="2572"/>
                  </a:lnTo>
                  <a:lnTo>
                    <a:pt x="721805" y="3048"/>
                  </a:lnTo>
                  <a:lnTo>
                    <a:pt x="721709" y="3524"/>
                  </a:lnTo>
                  <a:lnTo>
                    <a:pt x="721519" y="4000"/>
                  </a:lnTo>
                  <a:lnTo>
                    <a:pt x="721138" y="6096"/>
                  </a:lnTo>
                  <a:lnTo>
                    <a:pt x="720281" y="6382"/>
                  </a:lnTo>
                  <a:lnTo>
                    <a:pt x="719233" y="5429"/>
                  </a:lnTo>
                  <a:lnTo>
                    <a:pt x="718280" y="4000"/>
                  </a:lnTo>
                  <a:lnTo>
                    <a:pt x="718090" y="3810"/>
                  </a:lnTo>
                  <a:lnTo>
                    <a:pt x="717899" y="3620"/>
                  </a:lnTo>
                  <a:lnTo>
                    <a:pt x="716852" y="3238"/>
                  </a:lnTo>
                  <a:lnTo>
                    <a:pt x="715709" y="3334"/>
                  </a:lnTo>
                  <a:lnTo>
                    <a:pt x="713518" y="3905"/>
                  </a:lnTo>
                  <a:lnTo>
                    <a:pt x="712184" y="5048"/>
                  </a:lnTo>
                  <a:lnTo>
                    <a:pt x="707803" y="7810"/>
                  </a:lnTo>
                  <a:lnTo>
                    <a:pt x="705231" y="9906"/>
                  </a:lnTo>
                  <a:lnTo>
                    <a:pt x="703993" y="10382"/>
                  </a:lnTo>
                  <a:lnTo>
                    <a:pt x="700564" y="10001"/>
                  </a:lnTo>
                  <a:lnTo>
                    <a:pt x="699707" y="10192"/>
                  </a:lnTo>
                  <a:lnTo>
                    <a:pt x="698945" y="10763"/>
                  </a:lnTo>
                  <a:lnTo>
                    <a:pt x="698563" y="11716"/>
                  </a:lnTo>
                  <a:lnTo>
                    <a:pt x="698278" y="14002"/>
                  </a:lnTo>
                  <a:lnTo>
                    <a:pt x="697802" y="14668"/>
                  </a:lnTo>
                  <a:lnTo>
                    <a:pt x="694658" y="15716"/>
                  </a:lnTo>
                  <a:lnTo>
                    <a:pt x="693134" y="15716"/>
                  </a:lnTo>
                  <a:lnTo>
                    <a:pt x="691610" y="15145"/>
                  </a:lnTo>
                  <a:lnTo>
                    <a:pt x="689991" y="14764"/>
                  </a:lnTo>
                  <a:lnTo>
                    <a:pt x="685705" y="12001"/>
                  </a:lnTo>
                  <a:lnTo>
                    <a:pt x="684086" y="11335"/>
                  </a:lnTo>
                  <a:lnTo>
                    <a:pt x="680847" y="10763"/>
                  </a:lnTo>
                  <a:lnTo>
                    <a:pt x="677609" y="10668"/>
                  </a:lnTo>
                  <a:lnTo>
                    <a:pt x="677609" y="10668"/>
                  </a:lnTo>
                  <a:lnTo>
                    <a:pt x="677513" y="10668"/>
                  </a:lnTo>
                  <a:lnTo>
                    <a:pt x="673894" y="10478"/>
                  </a:lnTo>
                  <a:lnTo>
                    <a:pt x="667036" y="11621"/>
                  </a:lnTo>
                  <a:lnTo>
                    <a:pt x="665321" y="11335"/>
                  </a:lnTo>
                  <a:lnTo>
                    <a:pt x="663702" y="11144"/>
                  </a:lnTo>
                  <a:lnTo>
                    <a:pt x="660178" y="11621"/>
                  </a:lnTo>
                  <a:lnTo>
                    <a:pt x="657606" y="11430"/>
                  </a:lnTo>
                  <a:lnTo>
                    <a:pt x="654939" y="12383"/>
                  </a:lnTo>
                  <a:lnTo>
                    <a:pt x="654177" y="12478"/>
                  </a:lnTo>
                  <a:lnTo>
                    <a:pt x="653415" y="12383"/>
                  </a:lnTo>
                  <a:lnTo>
                    <a:pt x="651891" y="12001"/>
                  </a:lnTo>
                  <a:lnTo>
                    <a:pt x="650272" y="11811"/>
                  </a:lnTo>
                  <a:lnTo>
                    <a:pt x="642366" y="12668"/>
                  </a:lnTo>
                  <a:lnTo>
                    <a:pt x="641509" y="12954"/>
                  </a:lnTo>
                  <a:lnTo>
                    <a:pt x="640271" y="13811"/>
                  </a:lnTo>
                  <a:lnTo>
                    <a:pt x="639604" y="14097"/>
                  </a:lnTo>
                  <a:lnTo>
                    <a:pt x="638842" y="14097"/>
                  </a:lnTo>
                  <a:lnTo>
                    <a:pt x="637223" y="13430"/>
                  </a:lnTo>
                  <a:lnTo>
                    <a:pt x="635889" y="13716"/>
                  </a:lnTo>
                  <a:lnTo>
                    <a:pt x="634651" y="14383"/>
                  </a:lnTo>
                  <a:lnTo>
                    <a:pt x="633127" y="14859"/>
                  </a:lnTo>
                  <a:lnTo>
                    <a:pt x="628460" y="15050"/>
                  </a:lnTo>
                  <a:lnTo>
                    <a:pt x="624078" y="14383"/>
                  </a:lnTo>
                  <a:lnTo>
                    <a:pt x="620554" y="14668"/>
                  </a:lnTo>
                  <a:lnTo>
                    <a:pt x="617125" y="15526"/>
                  </a:lnTo>
                  <a:lnTo>
                    <a:pt x="614553" y="16859"/>
                  </a:lnTo>
                  <a:lnTo>
                    <a:pt x="611219" y="19621"/>
                  </a:lnTo>
                  <a:lnTo>
                    <a:pt x="610076" y="19907"/>
                  </a:lnTo>
                  <a:lnTo>
                    <a:pt x="607695" y="19717"/>
                  </a:lnTo>
                  <a:lnTo>
                    <a:pt x="605504" y="20383"/>
                  </a:lnTo>
                  <a:lnTo>
                    <a:pt x="603123" y="20574"/>
                  </a:lnTo>
                  <a:lnTo>
                    <a:pt x="598456" y="21622"/>
                  </a:lnTo>
                  <a:lnTo>
                    <a:pt x="596170" y="22574"/>
                  </a:lnTo>
                  <a:lnTo>
                    <a:pt x="595313" y="23146"/>
                  </a:lnTo>
                  <a:lnTo>
                    <a:pt x="595122" y="24003"/>
                  </a:lnTo>
                  <a:lnTo>
                    <a:pt x="595884" y="25241"/>
                  </a:lnTo>
                  <a:lnTo>
                    <a:pt x="596265" y="26289"/>
                  </a:lnTo>
                  <a:lnTo>
                    <a:pt x="595313" y="26860"/>
                  </a:lnTo>
                  <a:lnTo>
                    <a:pt x="592265" y="27242"/>
                  </a:lnTo>
                  <a:lnTo>
                    <a:pt x="590931" y="27718"/>
                  </a:lnTo>
                  <a:lnTo>
                    <a:pt x="590264" y="28099"/>
                  </a:lnTo>
                  <a:lnTo>
                    <a:pt x="589788" y="28670"/>
                  </a:lnTo>
                  <a:lnTo>
                    <a:pt x="589883" y="29242"/>
                  </a:lnTo>
                  <a:lnTo>
                    <a:pt x="590074" y="29813"/>
                  </a:lnTo>
                  <a:lnTo>
                    <a:pt x="589979" y="30385"/>
                  </a:lnTo>
                  <a:lnTo>
                    <a:pt x="589121" y="31242"/>
                  </a:lnTo>
                  <a:lnTo>
                    <a:pt x="586931" y="31813"/>
                  </a:lnTo>
                  <a:lnTo>
                    <a:pt x="585788" y="32385"/>
                  </a:lnTo>
                  <a:lnTo>
                    <a:pt x="584930" y="33242"/>
                  </a:lnTo>
                  <a:lnTo>
                    <a:pt x="582454" y="34671"/>
                  </a:lnTo>
                  <a:lnTo>
                    <a:pt x="581692" y="35242"/>
                  </a:lnTo>
                  <a:lnTo>
                    <a:pt x="581025" y="35909"/>
                  </a:lnTo>
                  <a:lnTo>
                    <a:pt x="580358" y="36481"/>
                  </a:lnTo>
                  <a:lnTo>
                    <a:pt x="579501" y="36767"/>
                  </a:lnTo>
                  <a:lnTo>
                    <a:pt x="576072" y="36957"/>
                  </a:lnTo>
                  <a:lnTo>
                    <a:pt x="575024" y="37624"/>
                  </a:lnTo>
                  <a:lnTo>
                    <a:pt x="575120" y="39719"/>
                  </a:lnTo>
                  <a:lnTo>
                    <a:pt x="575977" y="41529"/>
                  </a:lnTo>
                  <a:lnTo>
                    <a:pt x="576167" y="42386"/>
                  </a:lnTo>
                  <a:lnTo>
                    <a:pt x="575501" y="43148"/>
                  </a:lnTo>
                  <a:lnTo>
                    <a:pt x="574643" y="43434"/>
                  </a:lnTo>
                  <a:lnTo>
                    <a:pt x="573786" y="43529"/>
                  </a:lnTo>
                  <a:lnTo>
                    <a:pt x="573024" y="43243"/>
                  </a:lnTo>
                  <a:lnTo>
                    <a:pt x="571500" y="41624"/>
                  </a:lnTo>
                  <a:lnTo>
                    <a:pt x="568452" y="39624"/>
                  </a:lnTo>
                  <a:lnTo>
                    <a:pt x="567404" y="39148"/>
                  </a:lnTo>
                  <a:lnTo>
                    <a:pt x="566452" y="39243"/>
                  </a:lnTo>
                  <a:lnTo>
                    <a:pt x="565976" y="39814"/>
                  </a:lnTo>
                  <a:lnTo>
                    <a:pt x="565309" y="41815"/>
                  </a:lnTo>
                  <a:lnTo>
                    <a:pt x="564833" y="42863"/>
                  </a:lnTo>
                  <a:lnTo>
                    <a:pt x="564452" y="43529"/>
                  </a:lnTo>
                  <a:lnTo>
                    <a:pt x="563118" y="44863"/>
                  </a:lnTo>
                  <a:lnTo>
                    <a:pt x="562832" y="45815"/>
                  </a:lnTo>
                  <a:lnTo>
                    <a:pt x="563404" y="46863"/>
                  </a:lnTo>
                  <a:lnTo>
                    <a:pt x="563690" y="47720"/>
                  </a:lnTo>
                  <a:lnTo>
                    <a:pt x="562642" y="48292"/>
                  </a:lnTo>
                  <a:lnTo>
                    <a:pt x="561404" y="48578"/>
                  </a:lnTo>
                  <a:lnTo>
                    <a:pt x="560451" y="48958"/>
                  </a:lnTo>
                  <a:lnTo>
                    <a:pt x="559594" y="49530"/>
                  </a:lnTo>
                  <a:lnTo>
                    <a:pt x="555593" y="54007"/>
                  </a:lnTo>
                  <a:lnTo>
                    <a:pt x="554546" y="54864"/>
                  </a:lnTo>
                  <a:lnTo>
                    <a:pt x="551212" y="56007"/>
                  </a:lnTo>
                  <a:lnTo>
                    <a:pt x="550926" y="56388"/>
                  </a:lnTo>
                  <a:lnTo>
                    <a:pt x="550640" y="57817"/>
                  </a:lnTo>
                  <a:lnTo>
                    <a:pt x="550259" y="58388"/>
                  </a:lnTo>
                  <a:lnTo>
                    <a:pt x="549783" y="58769"/>
                  </a:lnTo>
                  <a:lnTo>
                    <a:pt x="548164" y="59531"/>
                  </a:lnTo>
                  <a:lnTo>
                    <a:pt x="546068" y="60865"/>
                  </a:lnTo>
                  <a:lnTo>
                    <a:pt x="545783" y="61341"/>
                  </a:lnTo>
                  <a:lnTo>
                    <a:pt x="545497" y="62675"/>
                  </a:lnTo>
                  <a:lnTo>
                    <a:pt x="545211" y="63246"/>
                  </a:lnTo>
                  <a:lnTo>
                    <a:pt x="543497" y="64960"/>
                  </a:lnTo>
                  <a:lnTo>
                    <a:pt x="543020" y="66008"/>
                  </a:lnTo>
                  <a:lnTo>
                    <a:pt x="543211" y="66961"/>
                  </a:lnTo>
                  <a:lnTo>
                    <a:pt x="543306" y="67246"/>
                  </a:lnTo>
                  <a:lnTo>
                    <a:pt x="543878" y="67818"/>
                  </a:lnTo>
                  <a:lnTo>
                    <a:pt x="545783" y="68866"/>
                  </a:lnTo>
                  <a:lnTo>
                    <a:pt x="546545" y="69437"/>
                  </a:lnTo>
                  <a:lnTo>
                    <a:pt x="547878" y="70866"/>
                  </a:lnTo>
                  <a:lnTo>
                    <a:pt x="549307" y="71438"/>
                  </a:lnTo>
                  <a:lnTo>
                    <a:pt x="550831" y="71723"/>
                  </a:lnTo>
                  <a:lnTo>
                    <a:pt x="552355" y="72390"/>
                  </a:lnTo>
                  <a:lnTo>
                    <a:pt x="553117" y="73342"/>
                  </a:lnTo>
                  <a:lnTo>
                    <a:pt x="553307" y="75438"/>
                  </a:lnTo>
                  <a:lnTo>
                    <a:pt x="553879" y="76391"/>
                  </a:lnTo>
                  <a:lnTo>
                    <a:pt x="556260" y="78105"/>
                  </a:lnTo>
                  <a:lnTo>
                    <a:pt x="557022" y="79058"/>
                  </a:lnTo>
                  <a:lnTo>
                    <a:pt x="558737" y="82201"/>
                  </a:lnTo>
                  <a:lnTo>
                    <a:pt x="559118" y="83153"/>
                  </a:lnTo>
                  <a:lnTo>
                    <a:pt x="559213" y="83820"/>
                  </a:lnTo>
                  <a:lnTo>
                    <a:pt x="559118" y="84392"/>
                  </a:lnTo>
                  <a:lnTo>
                    <a:pt x="559118" y="84963"/>
                  </a:lnTo>
                  <a:lnTo>
                    <a:pt x="559308" y="85725"/>
                  </a:lnTo>
                  <a:lnTo>
                    <a:pt x="559594" y="86201"/>
                  </a:lnTo>
                  <a:lnTo>
                    <a:pt x="560356" y="86773"/>
                  </a:lnTo>
                  <a:lnTo>
                    <a:pt x="560737" y="87154"/>
                  </a:lnTo>
                  <a:lnTo>
                    <a:pt x="561404" y="88297"/>
                  </a:lnTo>
                  <a:lnTo>
                    <a:pt x="561594" y="89440"/>
                  </a:lnTo>
                  <a:lnTo>
                    <a:pt x="561308" y="90583"/>
                  </a:lnTo>
                  <a:lnTo>
                    <a:pt x="560356" y="91821"/>
                  </a:lnTo>
                  <a:lnTo>
                    <a:pt x="559689" y="93154"/>
                  </a:lnTo>
                  <a:lnTo>
                    <a:pt x="560165" y="94297"/>
                  </a:lnTo>
                  <a:lnTo>
                    <a:pt x="561213" y="95155"/>
                  </a:lnTo>
                  <a:lnTo>
                    <a:pt x="564071" y="96583"/>
                  </a:lnTo>
                  <a:lnTo>
                    <a:pt x="564928" y="97250"/>
                  </a:lnTo>
                  <a:lnTo>
                    <a:pt x="565404" y="98203"/>
                  </a:lnTo>
                  <a:lnTo>
                    <a:pt x="565404" y="99441"/>
                  </a:lnTo>
                  <a:lnTo>
                    <a:pt x="565023" y="100584"/>
                  </a:lnTo>
                  <a:lnTo>
                    <a:pt x="564833" y="101822"/>
                  </a:lnTo>
                  <a:lnTo>
                    <a:pt x="565118" y="103251"/>
                  </a:lnTo>
                  <a:lnTo>
                    <a:pt x="565404" y="103727"/>
                  </a:lnTo>
                  <a:lnTo>
                    <a:pt x="565785" y="104299"/>
                  </a:lnTo>
                  <a:lnTo>
                    <a:pt x="566452" y="105061"/>
                  </a:lnTo>
                  <a:lnTo>
                    <a:pt x="566928" y="105918"/>
                  </a:lnTo>
                  <a:lnTo>
                    <a:pt x="566833" y="107156"/>
                  </a:lnTo>
                  <a:lnTo>
                    <a:pt x="566357" y="108109"/>
                  </a:lnTo>
                  <a:lnTo>
                    <a:pt x="563785" y="110395"/>
                  </a:lnTo>
                  <a:lnTo>
                    <a:pt x="562166" y="112490"/>
                  </a:lnTo>
                  <a:lnTo>
                    <a:pt x="562070" y="114205"/>
                  </a:lnTo>
                  <a:lnTo>
                    <a:pt x="563023" y="115824"/>
                  </a:lnTo>
                  <a:lnTo>
                    <a:pt x="565976" y="119158"/>
                  </a:lnTo>
                  <a:lnTo>
                    <a:pt x="567595" y="120491"/>
                  </a:lnTo>
                  <a:lnTo>
                    <a:pt x="567785" y="121349"/>
                  </a:lnTo>
                  <a:lnTo>
                    <a:pt x="567309" y="122587"/>
                  </a:lnTo>
                  <a:lnTo>
                    <a:pt x="565976" y="124682"/>
                  </a:lnTo>
                  <a:lnTo>
                    <a:pt x="562356" y="127254"/>
                  </a:lnTo>
                  <a:lnTo>
                    <a:pt x="561023" y="128968"/>
                  </a:lnTo>
                  <a:lnTo>
                    <a:pt x="560927" y="131731"/>
                  </a:lnTo>
                  <a:lnTo>
                    <a:pt x="561213" y="132397"/>
                  </a:lnTo>
                  <a:lnTo>
                    <a:pt x="561118" y="132969"/>
                  </a:lnTo>
                  <a:lnTo>
                    <a:pt x="560737" y="133445"/>
                  </a:lnTo>
                  <a:lnTo>
                    <a:pt x="560165" y="133826"/>
                  </a:lnTo>
                  <a:lnTo>
                    <a:pt x="560165" y="133826"/>
                  </a:lnTo>
                  <a:lnTo>
                    <a:pt x="560165" y="133826"/>
                  </a:lnTo>
                  <a:lnTo>
                    <a:pt x="559784" y="134493"/>
                  </a:lnTo>
                  <a:lnTo>
                    <a:pt x="559308" y="136017"/>
                  </a:lnTo>
                  <a:lnTo>
                    <a:pt x="558927" y="136684"/>
                  </a:lnTo>
                  <a:lnTo>
                    <a:pt x="558451" y="137160"/>
                  </a:lnTo>
                  <a:lnTo>
                    <a:pt x="557689" y="137446"/>
                  </a:lnTo>
                  <a:lnTo>
                    <a:pt x="551307" y="140017"/>
                  </a:lnTo>
                  <a:lnTo>
                    <a:pt x="549402" y="141446"/>
                  </a:lnTo>
                  <a:lnTo>
                    <a:pt x="548450" y="143446"/>
                  </a:lnTo>
                  <a:lnTo>
                    <a:pt x="547688" y="145637"/>
                  </a:lnTo>
                  <a:lnTo>
                    <a:pt x="544925" y="149638"/>
                  </a:lnTo>
                  <a:lnTo>
                    <a:pt x="544259" y="150304"/>
                  </a:lnTo>
                  <a:lnTo>
                    <a:pt x="542258" y="151352"/>
                  </a:lnTo>
                  <a:lnTo>
                    <a:pt x="538544" y="154400"/>
                  </a:lnTo>
                  <a:lnTo>
                    <a:pt x="537972" y="155162"/>
                  </a:lnTo>
                  <a:lnTo>
                    <a:pt x="537877" y="156115"/>
                  </a:lnTo>
                  <a:lnTo>
                    <a:pt x="538258" y="157543"/>
                  </a:lnTo>
                  <a:lnTo>
                    <a:pt x="538448" y="158877"/>
                  </a:lnTo>
                  <a:lnTo>
                    <a:pt x="538258" y="160401"/>
                  </a:lnTo>
                  <a:lnTo>
                    <a:pt x="537686" y="161639"/>
                  </a:lnTo>
                  <a:lnTo>
                    <a:pt x="536734" y="162116"/>
                  </a:lnTo>
                  <a:lnTo>
                    <a:pt x="534638" y="161830"/>
                  </a:lnTo>
                  <a:lnTo>
                    <a:pt x="533495" y="161830"/>
                  </a:lnTo>
                  <a:lnTo>
                    <a:pt x="533400" y="161925"/>
                  </a:lnTo>
                  <a:lnTo>
                    <a:pt x="532638" y="162306"/>
                  </a:lnTo>
                  <a:lnTo>
                    <a:pt x="532067" y="163449"/>
                  </a:lnTo>
                  <a:lnTo>
                    <a:pt x="531971" y="164878"/>
                  </a:lnTo>
                  <a:lnTo>
                    <a:pt x="532257" y="166306"/>
                  </a:lnTo>
                  <a:lnTo>
                    <a:pt x="532733" y="167545"/>
                  </a:lnTo>
                  <a:lnTo>
                    <a:pt x="533781" y="169164"/>
                  </a:lnTo>
                  <a:lnTo>
                    <a:pt x="535305" y="170974"/>
                  </a:lnTo>
                  <a:lnTo>
                    <a:pt x="536924" y="172498"/>
                  </a:lnTo>
                  <a:lnTo>
                    <a:pt x="540639" y="174593"/>
                  </a:lnTo>
                  <a:lnTo>
                    <a:pt x="540830" y="176117"/>
                  </a:lnTo>
                  <a:lnTo>
                    <a:pt x="539306" y="180594"/>
                  </a:lnTo>
                  <a:lnTo>
                    <a:pt x="539306" y="181737"/>
                  </a:lnTo>
                  <a:lnTo>
                    <a:pt x="539782" y="183928"/>
                  </a:lnTo>
                  <a:lnTo>
                    <a:pt x="539972" y="185166"/>
                  </a:lnTo>
                  <a:lnTo>
                    <a:pt x="539877" y="186690"/>
                  </a:lnTo>
                  <a:lnTo>
                    <a:pt x="539591" y="187547"/>
                  </a:lnTo>
                  <a:lnTo>
                    <a:pt x="538163" y="189262"/>
                  </a:lnTo>
                  <a:lnTo>
                    <a:pt x="537591" y="190500"/>
                  </a:lnTo>
                  <a:lnTo>
                    <a:pt x="537686" y="191548"/>
                  </a:lnTo>
                  <a:lnTo>
                    <a:pt x="537877" y="192596"/>
                  </a:lnTo>
                  <a:lnTo>
                    <a:pt x="537591" y="193834"/>
                  </a:lnTo>
                  <a:lnTo>
                    <a:pt x="536734" y="194596"/>
                  </a:lnTo>
                  <a:lnTo>
                    <a:pt x="534162" y="195167"/>
                  </a:lnTo>
                  <a:lnTo>
                    <a:pt x="533114" y="195548"/>
                  </a:lnTo>
                  <a:lnTo>
                    <a:pt x="532543" y="196405"/>
                  </a:lnTo>
                  <a:lnTo>
                    <a:pt x="531971" y="196977"/>
                  </a:lnTo>
                  <a:lnTo>
                    <a:pt x="531209" y="197263"/>
                  </a:lnTo>
                  <a:lnTo>
                    <a:pt x="530257" y="197167"/>
                  </a:lnTo>
                  <a:lnTo>
                    <a:pt x="528828" y="196691"/>
                  </a:lnTo>
                  <a:lnTo>
                    <a:pt x="528257" y="196882"/>
                  </a:lnTo>
                  <a:lnTo>
                    <a:pt x="528066" y="197644"/>
                  </a:lnTo>
                  <a:lnTo>
                    <a:pt x="527113" y="199549"/>
                  </a:lnTo>
                  <a:lnTo>
                    <a:pt x="523399" y="200216"/>
                  </a:lnTo>
                  <a:lnTo>
                    <a:pt x="516255" y="200120"/>
                  </a:lnTo>
                  <a:lnTo>
                    <a:pt x="509207" y="201168"/>
                  </a:lnTo>
                  <a:lnTo>
                    <a:pt x="507587" y="201073"/>
                  </a:lnTo>
                  <a:lnTo>
                    <a:pt x="503206" y="200120"/>
                  </a:lnTo>
                  <a:lnTo>
                    <a:pt x="498920" y="199930"/>
                  </a:lnTo>
                  <a:lnTo>
                    <a:pt x="497967" y="199644"/>
                  </a:lnTo>
                  <a:lnTo>
                    <a:pt x="496157" y="198692"/>
                  </a:lnTo>
                  <a:lnTo>
                    <a:pt x="493205" y="198406"/>
                  </a:lnTo>
                  <a:lnTo>
                    <a:pt x="481870" y="194405"/>
                  </a:lnTo>
                  <a:lnTo>
                    <a:pt x="480060" y="194310"/>
                  </a:lnTo>
                  <a:lnTo>
                    <a:pt x="477298" y="194786"/>
                  </a:lnTo>
                  <a:lnTo>
                    <a:pt x="475869" y="195263"/>
                  </a:lnTo>
                  <a:lnTo>
                    <a:pt x="475012" y="196120"/>
                  </a:lnTo>
                  <a:lnTo>
                    <a:pt x="474917" y="197167"/>
                  </a:lnTo>
                  <a:lnTo>
                    <a:pt x="475107" y="198120"/>
                  </a:lnTo>
                  <a:lnTo>
                    <a:pt x="475012" y="199072"/>
                  </a:lnTo>
                  <a:lnTo>
                    <a:pt x="474059" y="200025"/>
                  </a:lnTo>
                  <a:lnTo>
                    <a:pt x="473392" y="200978"/>
                  </a:lnTo>
                  <a:lnTo>
                    <a:pt x="473678" y="201930"/>
                  </a:lnTo>
                  <a:lnTo>
                    <a:pt x="475202" y="203454"/>
                  </a:lnTo>
                  <a:lnTo>
                    <a:pt x="475679" y="204311"/>
                  </a:lnTo>
                  <a:lnTo>
                    <a:pt x="476345" y="206692"/>
                  </a:lnTo>
                  <a:lnTo>
                    <a:pt x="476821" y="207740"/>
                  </a:lnTo>
                  <a:lnTo>
                    <a:pt x="478060" y="209550"/>
                  </a:lnTo>
                  <a:lnTo>
                    <a:pt x="478536" y="210503"/>
                  </a:lnTo>
                  <a:lnTo>
                    <a:pt x="478917" y="211741"/>
                  </a:lnTo>
                  <a:lnTo>
                    <a:pt x="479488" y="212979"/>
                  </a:lnTo>
                  <a:lnTo>
                    <a:pt x="480250" y="213455"/>
                  </a:lnTo>
                  <a:lnTo>
                    <a:pt x="481489" y="213646"/>
                  </a:lnTo>
                  <a:lnTo>
                    <a:pt x="482251" y="213741"/>
                  </a:lnTo>
                  <a:lnTo>
                    <a:pt x="485108" y="214979"/>
                  </a:lnTo>
                  <a:lnTo>
                    <a:pt x="487394" y="214598"/>
                  </a:lnTo>
                  <a:lnTo>
                    <a:pt x="487966" y="215265"/>
                  </a:lnTo>
                  <a:lnTo>
                    <a:pt x="488442" y="217742"/>
                  </a:lnTo>
                  <a:lnTo>
                    <a:pt x="488728" y="218694"/>
                  </a:lnTo>
                  <a:lnTo>
                    <a:pt x="488918" y="218980"/>
                  </a:lnTo>
                  <a:lnTo>
                    <a:pt x="489395" y="219361"/>
                  </a:lnTo>
                  <a:lnTo>
                    <a:pt x="490252" y="219742"/>
                  </a:lnTo>
                  <a:lnTo>
                    <a:pt x="490633" y="220028"/>
                  </a:lnTo>
                  <a:lnTo>
                    <a:pt x="490823" y="220409"/>
                  </a:lnTo>
                  <a:lnTo>
                    <a:pt x="490823" y="221933"/>
                  </a:lnTo>
                  <a:lnTo>
                    <a:pt x="489775" y="225933"/>
                  </a:lnTo>
                  <a:lnTo>
                    <a:pt x="489680" y="227076"/>
                  </a:lnTo>
                  <a:lnTo>
                    <a:pt x="489871" y="228314"/>
                  </a:lnTo>
                  <a:lnTo>
                    <a:pt x="490347" y="229457"/>
                  </a:lnTo>
                  <a:lnTo>
                    <a:pt x="491109" y="230410"/>
                  </a:lnTo>
                  <a:lnTo>
                    <a:pt x="491490" y="230696"/>
                  </a:lnTo>
                  <a:lnTo>
                    <a:pt x="492919" y="231172"/>
                  </a:lnTo>
                  <a:lnTo>
                    <a:pt x="493300" y="231553"/>
                  </a:lnTo>
                  <a:lnTo>
                    <a:pt x="493681" y="232600"/>
                  </a:lnTo>
                  <a:lnTo>
                    <a:pt x="493967" y="233077"/>
                  </a:lnTo>
                  <a:lnTo>
                    <a:pt x="496729" y="236220"/>
                  </a:lnTo>
                  <a:lnTo>
                    <a:pt x="497586" y="238125"/>
                  </a:lnTo>
                  <a:lnTo>
                    <a:pt x="497205" y="240221"/>
                  </a:lnTo>
                  <a:lnTo>
                    <a:pt x="488252" y="247745"/>
                  </a:lnTo>
                  <a:lnTo>
                    <a:pt x="487204" y="248317"/>
                  </a:lnTo>
                  <a:lnTo>
                    <a:pt x="486061" y="248221"/>
                  </a:lnTo>
                  <a:lnTo>
                    <a:pt x="484823" y="247841"/>
                  </a:lnTo>
                  <a:lnTo>
                    <a:pt x="484156" y="248126"/>
                  </a:lnTo>
                  <a:lnTo>
                    <a:pt x="482441" y="251460"/>
                  </a:lnTo>
                  <a:lnTo>
                    <a:pt x="482060" y="252031"/>
                  </a:lnTo>
                  <a:lnTo>
                    <a:pt x="481394" y="252317"/>
                  </a:lnTo>
                  <a:lnTo>
                    <a:pt x="479870" y="252222"/>
                  </a:lnTo>
                  <a:lnTo>
                    <a:pt x="479393" y="252317"/>
                  </a:lnTo>
                  <a:lnTo>
                    <a:pt x="475488" y="254699"/>
                  </a:lnTo>
                  <a:lnTo>
                    <a:pt x="473297" y="254889"/>
                  </a:lnTo>
                  <a:lnTo>
                    <a:pt x="469773" y="253175"/>
                  </a:lnTo>
                  <a:lnTo>
                    <a:pt x="467773" y="253555"/>
                  </a:lnTo>
                  <a:lnTo>
                    <a:pt x="465296" y="255365"/>
                  </a:lnTo>
                  <a:lnTo>
                    <a:pt x="464344" y="255556"/>
                  </a:lnTo>
                  <a:lnTo>
                    <a:pt x="463867" y="255460"/>
                  </a:lnTo>
                  <a:lnTo>
                    <a:pt x="463391" y="255270"/>
                  </a:lnTo>
                  <a:lnTo>
                    <a:pt x="462915" y="255079"/>
                  </a:lnTo>
                  <a:lnTo>
                    <a:pt x="461200" y="255365"/>
                  </a:lnTo>
                  <a:lnTo>
                    <a:pt x="460153" y="255365"/>
                  </a:lnTo>
                  <a:lnTo>
                    <a:pt x="458057" y="255651"/>
                  </a:lnTo>
                  <a:lnTo>
                    <a:pt x="456343" y="256794"/>
                  </a:lnTo>
                  <a:lnTo>
                    <a:pt x="454914" y="258604"/>
                  </a:lnTo>
                  <a:lnTo>
                    <a:pt x="454438" y="259651"/>
                  </a:lnTo>
                  <a:lnTo>
                    <a:pt x="453962" y="260699"/>
                  </a:lnTo>
                  <a:lnTo>
                    <a:pt x="454914" y="267462"/>
                  </a:lnTo>
                  <a:lnTo>
                    <a:pt x="454343" y="269272"/>
                  </a:lnTo>
                  <a:lnTo>
                    <a:pt x="454057" y="269558"/>
                  </a:lnTo>
                  <a:lnTo>
                    <a:pt x="452723" y="270605"/>
                  </a:lnTo>
                  <a:lnTo>
                    <a:pt x="451390" y="272415"/>
                  </a:lnTo>
                  <a:lnTo>
                    <a:pt x="449580" y="273749"/>
                  </a:lnTo>
                  <a:lnTo>
                    <a:pt x="449009" y="274606"/>
                  </a:lnTo>
                  <a:lnTo>
                    <a:pt x="449104" y="275844"/>
                  </a:lnTo>
                  <a:lnTo>
                    <a:pt x="449390" y="276320"/>
                  </a:lnTo>
                  <a:lnTo>
                    <a:pt x="449771" y="276701"/>
                  </a:lnTo>
                  <a:lnTo>
                    <a:pt x="450247" y="276987"/>
                  </a:lnTo>
                  <a:lnTo>
                    <a:pt x="450723" y="277178"/>
                  </a:lnTo>
                  <a:lnTo>
                    <a:pt x="451104" y="277463"/>
                  </a:lnTo>
                  <a:lnTo>
                    <a:pt x="451199" y="277939"/>
                  </a:lnTo>
                  <a:lnTo>
                    <a:pt x="451295" y="278987"/>
                  </a:lnTo>
                  <a:lnTo>
                    <a:pt x="451866" y="281083"/>
                  </a:lnTo>
                  <a:lnTo>
                    <a:pt x="451676" y="281845"/>
                  </a:lnTo>
                  <a:lnTo>
                    <a:pt x="451009" y="283083"/>
                  </a:lnTo>
                  <a:lnTo>
                    <a:pt x="448247" y="287274"/>
                  </a:lnTo>
                  <a:lnTo>
                    <a:pt x="447294" y="288036"/>
                  </a:lnTo>
                  <a:lnTo>
                    <a:pt x="445103" y="288798"/>
                  </a:lnTo>
                  <a:lnTo>
                    <a:pt x="444056" y="289465"/>
                  </a:lnTo>
                  <a:lnTo>
                    <a:pt x="442436" y="291465"/>
                  </a:lnTo>
                  <a:lnTo>
                    <a:pt x="441484" y="293846"/>
                  </a:lnTo>
                  <a:lnTo>
                    <a:pt x="441198" y="296418"/>
                  </a:lnTo>
                  <a:lnTo>
                    <a:pt x="441770" y="299085"/>
                  </a:lnTo>
                  <a:lnTo>
                    <a:pt x="443103" y="302514"/>
                  </a:lnTo>
                  <a:lnTo>
                    <a:pt x="443294" y="303847"/>
                  </a:lnTo>
                  <a:lnTo>
                    <a:pt x="443198" y="305181"/>
                  </a:lnTo>
                  <a:lnTo>
                    <a:pt x="442817" y="307848"/>
                  </a:lnTo>
                  <a:lnTo>
                    <a:pt x="442817" y="310515"/>
                  </a:lnTo>
                  <a:lnTo>
                    <a:pt x="442436" y="313087"/>
                  </a:lnTo>
                  <a:lnTo>
                    <a:pt x="442436" y="314420"/>
                  </a:lnTo>
                  <a:lnTo>
                    <a:pt x="443484" y="320326"/>
                  </a:lnTo>
                  <a:lnTo>
                    <a:pt x="445103" y="324993"/>
                  </a:lnTo>
                  <a:lnTo>
                    <a:pt x="445199" y="325755"/>
                  </a:lnTo>
                  <a:lnTo>
                    <a:pt x="445008" y="326136"/>
                  </a:lnTo>
                  <a:lnTo>
                    <a:pt x="444913" y="326326"/>
                  </a:lnTo>
                  <a:lnTo>
                    <a:pt x="442341" y="328231"/>
                  </a:lnTo>
                  <a:lnTo>
                    <a:pt x="440912" y="329755"/>
                  </a:lnTo>
                  <a:lnTo>
                    <a:pt x="435102" y="338614"/>
                  </a:lnTo>
                  <a:lnTo>
                    <a:pt x="434340" y="339471"/>
                  </a:lnTo>
                  <a:lnTo>
                    <a:pt x="433578" y="339947"/>
                  </a:lnTo>
                  <a:lnTo>
                    <a:pt x="432911" y="341090"/>
                  </a:lnTo>
                  <a:lnTo>
                    <a:pt x="431292" y="342614"/>
                  </a:lnTo>
                  <a:lnTo>
                    <a:pt x="429387" y="343948"/>
                  </a:lnTo>
                  <a:lnTo>
                    <a:pt x="427958" y="344519"/>
                  </a:lnTo>
                  <a:lnTo>
                    <a:pt x="426053" y="344424"/>
                  </a:lnTo>
                  <a:lnTo>
                    <a:pt x="424244" y="344996"/>
                  </a:lnTo>
                  <a:lnTo>
                    <a:pt x="420910" y="346710"/>
                  </a:lnTo>
                  <a:lnTo>
                    <a:pt x="418814" y="346996"/>
                  </a:lnTo>
                  <a:lnTo>
                    <a:pt x="417386" y="346043"/>
                  </a:lnTo>
                  <a:lnTo>
                    <a:pt x="414909" y="342519"/>
                  </a:lnTo>
                  <a:lnTo>
                    <a:pt x="413576" y="340900"/>
                  </a:lnTo>
                  <a:lnTo>
                    <a:pt x="413195" y="339947"/>
                  </a:lnTo>
                  <a:lnTo>
                    <a:pt x="413004" y="337471"/>
                  </a:lnTo>
                  <a:lnTo>
                    <a:pt x="412623" y="336709"/>
                  </a:lnTo>
                  <a:lnTo>
                    <a:pt x="411956" y="336328"/>
                  </a:lnTo>
                  <a:lnTo>
                    <a:pt x="409004" y="335756"/>
                  </a:lnTo>
                  <a:lnTo>
                    <a:pt x="405956" y="334042"/>
                  </a:lnTo>
                  <a:lnTo>
                    <a:pt x="404146" y="333375"/>
                  </a:lnTo>
                  <a:lnTo>
                    <a:pt x="403003" y="333375"/>
                  </a:lnTo>
                  <a:lnTo>
                    <a:pt x="401765" y="333851"/>
                  </a:lnTo>
                  <a:lnTo>
                    <a:pt x="399479" y="335089"/>
                  </a:lnTo>
                  <a:lnTo>
                    <a:pt x="398431" y="335851"/>
                  </a:lnTo>
                  <a:lnTo>
                    <a:pt x="398621" y="336423"/>
                  </a:lnTo>
                  <a:lnTo>
                    <a:pt x="399574" y="336804"/>
                  </a:lnTo>
                  <a:lnTo>
                    <a:pt x="400717" y="336995"/>
                  </a:lnTo>
                  <a:lnTo>
                    <a:pt x="403860" y="336899"/>
                  </a:lnTo>
                  <a:lnTo>
                    <a:pt x="404908" y="336995"/>
                  </a:lnTo>
                  <a:lnTo>
                    <a:pt x="405384" y="337566"/>
                  </a:lnTo>
                  <a:lnTo>
                    <a:pt x="404717" y="338328"/>
                  </a:lnTo>
                  <a:lnTo>
                    <a:pt x="403574" y="338995"/>
                  </a:lnTo>
                  <a:lnTo>
                    <a:pt x="402717" y="339280"/>
                  </a:lnTo>
                  <a:lnTo>
                    <a:pt x="400717" y="338995"/>
                  </a:lnTo>
                  <a:lnTo>
                    <a:pt x="395192" y="336995"/>
                  </a:lnTo>
                  <a:lnTo>
                    <a:pt x="393097" y="336804"/>
                  </a:lnTo>
                  <a:lnTo>
                    <a:pt x="391001" y="336899"/>
                  </a:lnTo>
                  <a:lnTo>
                    <a:pt x="389858" y="336709"/>
                  </a:lnTo>
                  <a:lnTo>
                    <a:pt x="389192" y="336042"/>
                  </a:lnTo>
                  <a:lnTo>
                    <a:pt x="388620" y="335185"/>
                  </a:lnTo>
                  <a:lnTo>
                    <a:pt x="387287" y="334137"/>
                  </a:lnTo>
                  <a:lnTo>
                    <a:pt x="386144" y="333470"/>
                  </a:lnTo>
                  <a:lnTo>
                    <a:pt x="384810" y="332994"/>
                  </a:lnTo>
                  <a:lnTo>
                    <a:pt x="383762" y="333089"/>
                  </a:lnTo>
                  <a:lnTo>
                    <a:pt x="383096" y="333851"/>
                  </a:lnTo>
                  <a:lnTo>
                    <a:pt x="381953" y="336518"/>
                  </a:lnTo>
                  <a:lnTo>
                    <a:pt x="381667" y="337090"/>
                  </a:lnTo>
                  <a:lnTo>
                    <a:pt x="381381" y="337566"/>
                  </a:lnTo>
                  <a:lnTo>
                    <a:pt x="379667" y="339185"/>
                  </a:lnTo>
                  <a:lnTo>
                    <a:pt x="379381" y="339757"/>
                  </a:lnTo>
                  <a:lnTo>
                    <a:pt x="379190" y="341090"/>
                  </a:lnTo>
                  <a:lnTo>
                    <a:pt x="378905" y="341567"/>
                  </a:lnTo>
                  <a:lnTo>
                    <a:pt x="376142" y="343091"/>
                  </a:lnTo>
                  <a:lnTo>
                    <a:pt x="375285" y="343757"/>
                  </a:lnTo>
                  <a:lnTo>
                    <a:pt x="374714" y="344614"/>
                  </a:lnTo>
                  <a:lnTo>
                    <a:pt x="374142" y="344900"/>
                  </a:lnTo>
                  <a:lnTo>
                    <a:pt x="372047" y="344996"/>
                  </a:lnTo>
                  <a:lnTo>
                    <a:pt x="370427" y="344710"/>
                  </a:lnTo>
                  <a:lnTo>
                    <a:pt x="369665" y="344710"/>
                  </a:lnTo>
                  <a:lnTo>
                    <a:pt x="368237" y="345472"/>
                  </a:lnTo>
                  <a:lnTo>
                    <a:pt x="364998" y="349091"/>
                  </a:lnTo>
                  <a:lnTo>
                    <a:pt x="363284" y="350330"/>
                  </a:lnTo>
                  <a:lnTo>
                    <a:pt x="362141" y="351092"/>
                  </a:lnTo>
                  <a:lnTo>
                    <a:pt x="360521" y="351758"/>
                  </a:lnTo>
                  <a:lnTo>
                    <a:pt x="358902" y="351949"/>
                  </a:lnTo>
                  <a:lnTo>
                    <a:pt x="355473" y="351187"/>
                  </a:lnTo>
                  <a:lnTo>
                    <a:pt x="353854" y="351187"/>
                  </a:lnTo>
                  <a:lnTo>
                    <a:pt x="353187" y="352234"/>
                  </a:lnTo>
                  <a:lnTo>
                    <a:pt x="353568" y="353187"/>
                  </a:lnTo>
                  <a:lnTo>
                    <a:pt x="354330" y="354139"/>
                  </a:lnTo>
                  <a:lnTo>
                    <a:pt x="354997" y="355187"/>
                  </a:lnTo>
                  <a:lnTo>
                    <a:pt x="355283" y="357568"/>
                  </a:lnTo>
                  <a:lnTo>
                    <a:pt x="356045" y="358521"/>
                  </a:lnTo>
                  <a:lnTo>
                    <a:pt x="357092" y="359188"/>
                  </a:lnTo>
                  <a:lnTo>
                    <a:pt x="358140" y="359474"/>
                  </a:lnTo>
                  <a:lnTo>
                    <a:pt x="362522" y="358902"/>
                  </a:lnTo>
                  <a:lnTo>
                    <a:pt x="364427" y="359474"/>
                  </a:lnTo>
                  <a:lnTo>
                    <a:pt x="364712" y="362045"/>
                  </a:lnTo>
                  <a:lnTo>
                    <a:pt x="364141" y="363188"/>
                  </a:lnTo>
                  <a:lnTo>
                    <a:pt x="363379" y="363569"/>
                  </a:lnTo>
                  <a:lnTo>
                    <a:pt x="361283" y="363474"/>
                  </a:lnTo>
                  <a:lnTo>
                    <a:pt x="360426" y="363760"/>
                  </a:lnTo>
                  <a:lnTo>
                    <a:pt x="359664" y="364331"/>
                  </a:lnTo>
                  <a:lnTo>
                    <a:pt x="358997" y="364998"/>
                  </a:lnTo>
                  <a:lnTo>
                    <a:pt x="355664" y="367189"/>
                  </a:lnTo>
                  <a:lnTo>
                    <a:pt x="354711" y="367570"/>
                  </a:lnTo>
                  <a:lnTo>
                    <a:pt x="351854" y="368141"/>
                  </a:lnTo>
                  <a:lnTo>
                    <a:pt x="349949" y="368999"/>
                  </a:lnTo>
                  <a:lnTo>
                    <a:pt x="346805" y="369380"/>
                  </a:lnTo>
                  <a:lnTo>
                    <a:pt x="343186" y="370904"/>
                  </a:lnTo>
                  <a:lnTo>
                    <a:pt x="342233" y="371094"/>
                  </a:lnTo>
                  <a:lnTo>
                    <a:pt x="338900" y="370808"/>
                  </a:lnTo>
                  <a:lnTo>
                    <a:pt x="336137" y="370904"/>
                  </a:lnTo>
                  <a:lnTo>
                    <a:pt x="335280" y="370808"/>
                  </a:lnTo>
                  <a:lnTo>
                    <a:pt x="334232" y="370427"/>
                  </a:lnTo>
                  <a:lnTo>
                    <a:pt x="332327" y="369380"/>
                  </a:lnTo>
                  <a:lnTo>
                    <a:pt x="331280" y="369094"/>
                  </a:lnTo>
                  <a:lnTo>
                    <a:pt x="330232" y="369094"/>
                  </a:lnTo>
                  <a:lnTo>
                    <a:pt x="328232" y="369570"/>
                  </a:lnTo>
                  <a:lnTo>
                    <a:pt x="327184" y="369570"/>
                  </a:lnTo>
                  <a:lnTo>
                    <a:pt x="325946" y="369380"/>
                  </a:lnTo>
                  <a:lnTo>
                    <a:pt x="325279" y="369189"/>
                  </a:lnTo>
                  <a:lnTo>
                    <a:pt x="324898" y="368903"/>
                  </a:lnTo>
                  <a:lnTo>
                    <a:pt x="324803" y="368427"/>
                  </a:lnTo>
                  <a:lnTo>
                    <a:pt x="324993" y="368046"/>
                  </a:lnTo>
                  <a:lnTo>
                    <a:pt x="325279" y="367665"/>
                  </a:lnTo>
                  <a:lnTo>
                    <a:pt x="325374" y="367189"/>
                  </a:lnTo>
                  <a:lnTo>
                    <a:pt x="325279" y="365855"/>
                  </a:lnTo>
                  <a:lnTo>
                    <a:pt x="324898" y="364998"/>
                  </a:lnTo>
                  <a:lnTo>
                    <a:pt x="324136" y="364617"/>
                  </a:lnTo>
                  <a:lnTo>
                    <a:pt x="320993" y="364712"/>
                  </a:lnTo>
                  <a:lnTo>
                    <a:pt x="318992" y="365284"/>
                  </a:lnTo>
                  <a:lnTo>
                    <a:pt x="315468" y="366998"/>
                  </a:lnTo>
                  <a:lnTo>
                    <a:pt x="313849" y="368332"/>
                  </a:lnTo>
                  <a:lnTo>
                    <a:pt x="312611" y="369760"/>
                  </a:lnTo>
                  <a:lnTo>
                    <a:pt x="311277" y="370808"/>
                  </a:lnTo>
                  <a:lnTo>
                    <a:pt x="309277" y="371094"/>
                  </a:lnTo>
                  <a:lnTo>
                    <a:pt x="308039" y="371951"/>
                  </a:lnTo>
                  <a:lnTo>
                    <a:pt x="306229" y="378809"/>
                  </a:lnTo>
                  <a:lnTo>
                    <a:pt x="305181" y="380238"/>
                  </a:lnTo>
                  <a:lnTo>
                    <a:pt x="300228" y="385286"/>
                  </a:lnTo>
                  <a:lnTo>
                    <a:pt x="299085" y="385858"/>
                  </a:lnTo>
                  <a:lnTo>
                    <a:pt x="291941" y="387287"/>
                  </a:lnTo>
                  <a:lnTo>
                    <a:pt x="291084" y="387763"/>
                  </a:lnTo>
                  <a:lnTo>
                    <a:pt x="290608" y="388620"/>
                  </a:lnTo>
                  <a:lnTo>
                    <a:pt x="285464" y="408242"/>
                  </a:lnTo>
                  <a:lnTo>
                    <a:pt x="285274" y="410909"/>
                  </a:lnTo>
                  <a:lnTo>
                    <a:pt x="286131" y="413290"/>
                  </a:lnTo>
                  <a:lnTo>
                    <a:pt x="287369" y="414909"/>
                  </a:lnTo>
                  <a:lnTo>
                    <a:pt x="287750" y="415671"/>
                  </a:lnTo>
                  <a:lnTo>
                    <a:pt x="288036" y="416909"/>
                  </a:lnTo>
                  <a:lnTo>
                    <a:pt x="288131" y="418147"/>
                  </a:lnTo>
                  <a:lnTo>
                    <a:pt x="287179" y="426149"/>
                  </a:lnTo>
                  <a:lnTo>
                    <a:pt x="287274" y="429863"/>
                  </a:lnTo>
                  <a:lnTo>
                    <a:pt x="287084" y="431006"/>
                  </a:lnTo>
                  <a:lnTo>
                    <a:pt x="283655" y="437959"/>
                  </a:lnTo>
                  <a:lnTo>
                    <a:pt x="282893" y="440246"/>
                  </a:lnTo>
                  <a:lnTo>
                    <a:pt x="282797" y="441198"/>
                  </a:lnTo>
                  <a:lnTo>
                    <a:pt x="283083" y="442055"/>
                  </a:lnTo>
                  <a:lnTo>
                    <a:pt x="284893" y="443389"/>
                  </a:lnTo>
                  <a:lnTo>
                    <a:pt x="287084" y="445580"/>
                  </a:lnTo>
                  <a:lnTo>
                    <a:pt x="288703" y="446818"/>
                  </a:lnTo>
                  <a:lnTo>
                    <a:pt x="289179" y="447389"/>
                  </a:lnTo>
                  <a:lnTo>
                    <a:pt x="288989" y="447675"/>
                  </a:lnTo>
                  <a:lnTo>
                    <a:pt x="288512" y="447866"/>
                  </a:lnTo>
                  <a:lnTo>
                    <a:pt x="288227" y="448056"/>
                  </a:lnTo>
                  <a:lnTo>
                    <a:pt x="287179" y="449961"/>
                  </a:lnTo>
                  <a:lnTo>
                    <a:pt x="285750" y="451771"/>
                  </a:lnTo>
                  <a:lnTo>
                    <a:pt x="281559" y="454819"/>
                  </a:lnTo>
                  <a:lnTo>
                    <a:pt x="277082" y="456152"/>
                  </a:lnTo>
                  <a:lnTo>
                    <a:pt x="274034" y="457009"/>
                  </a:lnTo>
                  <a:lnTo>
                    <a:pt x="270986" y="457867"/>
                  </a:lnTo>
                  <a:lnTo>
                    <a:pt x="267938" y="458724"/>
                  </a:lnTo>
                  <a:lnTo>
                    <a:pt x="264890" y="459581"/>
                  </a:lnTo>
                  <a:lnTo>
                    <a:pt x="261842" y="460438"/>
                  </a:lnTo>
                  <a:lnTo>
                    <a:pt x="258794" y="461296"/>
                  </a:lnTo>
                  <a:lnTo>
                    <a:pt x="255746" y="462153"/>
                  </a:lnTo>
                  <a:lnTo>
                    <a:pt x="252698" y="463010"/>
                  </a:lnTo>
                  <a:lnTo>
                    <a:pt x="249650" y="463867"/>
                  </a:lnTo>
                  <a:lnTo>
                    <a:pt x="246602" y="464725"/>
                  </a:lnTo>
                  <a:lnTo>
                    <a:pt x="243554" y="465582"/>
                  </a:lnTo>
                  <a:lnTo>
                    <a:pt x="240506" y="466439"/>
                  </a:lnTo>
                  <a:lnTo>
                    <a:pt x="237458" y="467296"/>
                  </a:lnTo>
                  <a:lnTo>
                    <a:pt x="234410" y="468154"/>
                  </a:lnTo>
                  <a:lnTo>
                    <a:pt x="231362" y="469011"/>
                  </a:lnTo>
                  <a:lnTo>
                    <a:pt x="228314" y="469868"/>
                  </a:lnTo>
                  <a:lnTo>
                    <a:pt x="220694" y="472059"/>
                  </a:lnTo>
                  <a:lnTo>
                    <a:pt x="218123" y="471964"/>
                  </a:lnTo>
                  <a:lnTo>
                    <a:pt x="209360" y="470345"/>
                  </a:lnTo>
                  <a:lnTo>
                    <a:pt x="202216" y="470249"/>
                  </a:lnTo>
                  <a:lnTo>
                    <a:pt x="192500" y="470154"/>
                  </a:lnTo>
                  <a:lnTo>
                    <a:pt x="191357" y="470154"/>
                  </a:lnTo>
                  <a:lnTo>
                    <a:pt x="177165" y="474440"/>
                  </a:lnTo>
                  <a:lnTo>
                    <a:pt x="175355" y="475393"/>
                  </a:lnTo>
                  <a:lnTo>
                    <a:pt x="174117" y="476917"/>
                  </a:lnTo>
                  <a:lnTo>
                    <a:pt x="172212" y="480631"/>
                  </a:lnTo>
                  <a:lnTo>
                    <a:pt x="170783" y="481203"/>
                  </a:lnTo>
                  <a:lnTo>
                    <a:pt x="164783" y="478631"/>
                  </a:lnTo>
                  <a:lnTo>
                    <a:pt x="155067" y="476726"/>
                  </a:lnTo>
                  <a:lnTo>
                    <a:pt x="143542" y="474535"/>
                  </a:lnTo>
                  <a:lnTo>
                    <a:pt x="135541" y="475297"/>
                  </a:lnTo>
                  <a:lnTo>
                    <a:pt x="132969" y="475583"/>
                  </a:lnTo>
                  <a:lnTo>
                    <a:pt x="130397" y="475869"/>
                  </a:lnTo>
                  <a:lnTo>
                    <a:pt x="127730" y="476059"/>
                  </a:lnTo>
                  <a:lnTo>
                    <a:pt x="125159" y="476345"/>
                  </a:lnTo>
                  <a:lnTo>
                    <a:pt x="122587" y="476631"/>
                  </a:lnTo>
                  <a:lnTo>
                    <a:pt x="120015" y="476821"/>
                  </a:lnTo>
                  <a:lnTo>
                    <a:pt x="117443" y="477107"/>
                  </a:lnTo>
                  <a:lnTo>
                    <a:pt x="114872" y="477393"/>
                  </a:lnTo>
                  <a:lnTo>
                    <a:pt x="112300" y="477679"/>
                  </a:lnTo>
                  <a:lnTo>
                    <a:pt x="109728" y="477964"/>
                  </a:lnTo>
                  <a:lnTo>
                    <a:pt x="107156" y="478250"/>
                  </a:lnTo>
                  <a:lnTo>
                    <a:pt x="104585" y="478441"/>
                  </a:lnTo>
                  <a:lnTo>
                    <a:pt x="102013" y="478726"/>
                  </a:lnTo>
                  <a:lnTo>
                    <a:pt x="99441" y="479012"/>
                  </a:lnTo>
                  <a:lnTo>
                    <a:pt x="96869" y="479298"/>
                  </a:lnTo>
                  <a:lnTo>
                    <a:pt x="94298" y="479584"/>
                  </a:lnTo>
                  <a:lnTo>
                    <a:pt x="92774" y="479774"/>
                  </a:lnTo>
                  <a:lnTo>
                    <a:pt x="86201" y="480346"/>
                  </a:lnTo>
                  <a:lnTo>
                    <a:pt x="80772" y="479298"/>
                  </a:lnTo>
                  <a:lnTo>
                    <a:pt x="75724" y="477679"/>
                  </a:lnTo>
                  <a:lnTo>
                    <a:pt x="71342" y="476250"/>
                  </a:lnTo>
                  <a:lnTo>
                    <a:pt x="66961" y="474821"/>
                  </a:lnTo>
                  <a:lnTo>
                    <a:pt x="62579" y="473392"/>
                  </a:lnTo>
                  <a:lnTo>
                    <a:pt x="58198" y="471964"/>
                  </a:lnTo>
                  <a:lnTo>
                    <a:pt x="53816" y="470535"/>
                  </a:lnTo>
                  <a:lnTo>
                    <a:pt x="49435" y="469106"/>
                  </a:lnTo>
                  <a:lnTo>
                    <a:pt x="45053" y="467678"/>
                  </a:lnTo>
                  <a:lnTo>
                    <a:pt x="40672" y="466249"/>
                  </a:lnTo>
                  <a:lnTo>
                    <a:pt x="36290" y="464820"/>
                  </a:lnTo>
                  <a:lnTo>
                    <a:pt x="31909" y="463391"/>
                  </a:lnTo>
                  <a:lnTo>
                    <a:pt x="27527" y="461963"/>
                  </a:lnTo>
                  <a:lnTo>
                    <a:pt x="22955" y="460438"/>
                  </a:lnTo>
                  <a:lnTo>
                    <a:pt x="18574" y="459010"/>
                  </a:lnTo>
                  <a:lnTo>
                    <a:pt x="14192" y="457581"/>
                  </a:lnTo>
                  <a:lnTo>
                    <a:pt x="9811" y="456152"/>
                  </a:lnTo>
                  <a:lnTo>
                    <a:pt x="5429" y="454724"/>
                  </a:lnTo>
                  <a:lnTo>
                    <a:pt x="1715" y="453485"/>
                  </a:lnTo>
                  <a:lnTo>
                    <a:pt x="0" y="452723"/>
                  </a:lnTo>
                  <a:lnTo>
                    <a:pt x="4286" y="457771"/>
                  </a:lnTo>
                  <a:lnTo>
                    <a:pt x="7049" y="461010"/>
                  </a:lnTo>
                  <a:lnTo>
                    <a:pt x="10478" y="465106"/>
                  </a:lnTo>
                  <a:lnTo>
                    <a:pt x="14478" y="469868"/>
                  </a:lnTo>
                  <a:lnTo>
                    <a:pt x="18574" y="474821"/>
                  </a:lnTo>
                  <a:lnTo>
                    <a:pt x="22955" y="479965"/>
                  </a:lnTo>
                  <a:lnTo>
                    <a:pt x="24003" y="480822"/>
                  </a:lnTo>
                  <a:lnTo>
                    <a:pt x="25146" y="481298"/>
                  </a:lnTo>
                  <a:lnTo>
                    <a:pt x="26099" y="481965"/>
                  </a:lnTo>
                  <a:lnTo>
                    <a:pt x="26575" y="483489"/>
                  </a:lnTo>
                  <a:lnTo>
                    <a:pt x="26480" y="484632"/>
                  </a:lnTo>
                  <a:lnTo>
                    <a:pt x="25813" y="486728"/>
                  </a:lnTo>
                  <a:lnTo>
                    <a:pt x="25813" y="487871"/>
                  </a:lnTo>
                  <a:lnTo>
                    <a:pt x="26289" y="489109"/>
                  </a:lnTo>
                  <a:lnTo>
                    <a:pt x="28004" y="490918"/>
                  </a:lnTo>
                  <a:lnTo>
                    <a:pt x="28670" y="491966"/>
                  </a:lnTo>
                  <a:lnTo>
                    <a:pt x="28861" y="492633"/>
                  </a:lnTo>
                  <a:lnTo>
                    <a:pt x="29051" y="494157"/>
                  </a:lnTo>
                  <a:lnTo>
                    <a:pt x="29337" y="494824"/>
                  </a:lnTo>
                  <a:lnTo>
                    <a:pt x="29909" y="495491"/>
                  </a:lnTo>
                  <a:lnTo>
                    <a:pt x="30385" y="495681"/>
                  </a:lnTo>
                  <a:lnTo>
                    <a:pt x="30861" y="495776"/>
                  </a:lnTo>
                  <a:lnTo>
                    <a:pt x="31433" y="496062"/>
                  </a:lnTo>
                  <a:lnTo>
                    <a:pt x="32004" y="496919"/>
                  </a:lnTo>
                  <a:lnTo>
                    <a:pt x="32290" y="497967"/>
                  </a:lnTo>
                  <a:lnTo>
                    <a:pt x="32480" y="498920"/>
                  </a:lnTo>
                  <a:lnTo>
                    <a:pt x="33338" y="499300"/>
                  </a:lnTo>
                  <a:lnTo>
                    <a:pt x="33814" y="499681"/>
                  </a:lnTo>
                  <a:lnTo>
                    <a:pt x="34004" y="500158"/>
                  </a:lnTo>
                  <a:lnTo>
                    <a:pt x="33814" y="500729"/>
                  </a:lnTo>
                  <a:lnTo>
                    <a:pt x="33338" y="501205"/>
                  </a:lnTo>
                  <a:lnTo>
                    <a:pt x="32957" y="501587"/>
                  </a:lnTo>
                  <a:lnTo>
                    <a:pt x="32766" y="501967"/>
                  </a:lnTo>
                  <a:lnTo>
                    <a:pt x="32861" y="502349"/>
                  </a:lnTo>
                  <a:lnTo>
                    <a:pt x="33242" y="502634"/>
                  </a:lnTo>
                  <a:lnTo>
                    <a:pt x="33909" y="502920"/>
                  </a:lnTo>
                  <a:lnTo>
                    <a:pt x="34481" y="503396"/>
                  </a:lnTo>
                  <a:lnTo>
                    <a:pt x="34957" y="503968"/>
                  </a:lnTo>
                  <a:lnTo>
                    <a:pt x="37148" y="509111"/>
                  </a:lnTo>
                  <a:lnTo>
                    <a:pt x="37433" y="510254"/>
                  </a:lnTo>
                  <a:lnTo>
                    <a:pt x="37529" y="511302"/>
                  </a:lnTo>
                  <a:lnTo>
                    <a:pt x="37814" y="512159"/>
                  </a:lnTo>
                  <a:lnTo>
                    <a:pt x="39338" y="513874"/>
                  </a:lnTo>
                  <a:lnTo>
                    <a:pt x="40862" y="517208"/>
                  </a:lnTo>
                  <a:lnTo>
                    <a:pt x="42386" y="519113"/>
                  </a:lnTo>
                  <a:lnTo>
                    <a:pt x="47816" y="524066"/>
                  </a:lnTo>
                  <a:lnTo>
                    <a:pt x="50006" y="526923"/>
                  </a:lnTo>
                  <a:lnTo>
                    <a:pt x="53340" y="529971"/>
                  </a:lnTo>
                  <a:lnTo>
                    <a:pt x="54959" y="531876"/>
                  </a:lnTo>
                  <a:lnTo>
                    <a:pt x="55912" y="532447"/>
                  </a:lnTo>
                  <a:lnTo>
                    <a:pt x="59055" y="533305"/>
                  </a:lnTo>
                  <a:lnTo>
                    <a:pt x="61532" y="534734"/>
                  </a:lnTo>
                  <a:lnTo>
                    <a:pt x="63151" y="535210"/>
                  </a:lnTo>
                  <a:lnTo>
                    <a:pt x="66675" y="535496"/>
                  </a:lnTo>
                  <a:lnTo>
                    <a:pt x="68390" y="535876"/>
                  </a:lnTo>
                  <a:lnTo>
                    <a:pt x="72771" y="537877"/>
                  </a:lnTo>
                  <a:lnTo>
                    <a:pt x="79724" y="539305"/>
                  </a:lnTo>
                  <a:lnTo>
                    <a:pt x="81153" y="540068"/>
                  </a:lnTo>
                  <a:lnTo>
                    <a:pt x="81725" y="540830"/>
                  </a:lnTo>
                  <a:lnTo>
                    <a:pt x="82201" y="541592"/>
                  </a:lnTo>
                  <a:lnTo>
                    <a:pt x="82772" y="542354"/>
                  </a:lnTo>
                  <a:lnTo>
                    <a:pt x="83630" y="542830"/>
                  </a:lnTo>
                  <a:lnTo>
                    <a:pt x="84487" y="543116"/>
                  </a:lnTo>
                  <a:lnTo>
                    <a:pt x="85058" y="543497"/>
                  </a:lnTo>
                  <a:lnTo>
                    <a:pt x="85439" y="544068"/>
                  </a:lnTo>
                  <a:lnTo>
                    <a:pt x="85820" y="545116"/>
                  </a:lnTo>
                  <a:lnTo>
                    <a:pt x="86582" y="546354"/>
                  </a:lnTo>
                  <a:lnTo>
                    <a:pt x="89916" y="549974"/>
                  </a:lnTo>
                  <a:lnTo>
                    <a:pt x="90964" y="550640"/>
                  </a:lnTo>
                  <a:lnTo>
                    <a:pt x="99632" y="548926"/>
                  </a:lnTo>
                  <a:lnTo>
                    <a:pt x="100775" y="549593"/>
                  </a:lnTo>
                  <a:lnTo>
                    <a:pt x="101060" y="551688"/>
                  </a:lnTo>
                  <a:lnTo>
                    <a:pt x="100298" y="557784"/>
                  </a:lnTo>
                  <a:lnTo>
                    <a:pt x="99441" y="564547"/>
                  </a:lnTo>
                  <a:lnTo>
                    <a:pt x="100394" y="568643"/>
                  </a:lnTo>
                  <a:lnTo>
                    <a:pt x="101727" y="574358"/>
                  </a:lnTo>
                  <a:lnTo>
                    <a:pt x="102013" y="577882"/>
                  </a:lnTo>
                  <a:lnTo>
                    <a:pt x="102489" y="582644"/>
                  </a:lnTo>
                  <a:lnTo>
                    <a:pt x="102775" y="585597"/>
                  </a:lnTo>
                  <a:lnTo>
                    <a:pt x="103251" y="591026"/>
                  </a:lnTo>
                  <a:lnTo>
                    <a:pt x="103537" y="594074"/>
                  </a:lnTo>
                  <a:lnTo>
                    <a:pt x="103251" y="596551"/>
                  </a:lnTo>
                  <a:lnTo>
                    <a:pt x="100679" y="602742"/>
                  </a:lnTo>
                  <a:lnTo>
                    <a:pt x="101727" y="603980"/>
                  </a:lnTo>
                  <a:lnTo>
                    <a:pt x="102013" y="604647"/>
                  </a:lnTo>
                  <a:lnTo>
                    <a:pt x="101918" y="605600"/>
                  </a:lnTo>
                  <a:lnTo>
                    <a:pt x="101632" y="606457"/>
                  </a:lnTo>
                  <a:lnTo>
                    <a:pt x="101346" y="607124"/>
                  </a:lnTo>
                  <a:lnTo>
                    <a:pt x="100870" y="607505"/>
                  </a:lnTo>
                  <a:lnTo>
                    <a:pt x="100013" y="607600"/>
                  </a:lnTo>
                  <a:lnTo>
                    <a:pt x="102299" y="609600"/>
                  </a:lnTo>
                  <a:lnTo>
                    <a:pt x="103061" y="610076"/>
                  </a:lnTo>
                  <a:lnTo>
                    <a:pt x="103442" y="610076"/>
                  </a:lnTo>
                  <a:lnTo>
                    <a:pt x="104204" y="609695"/>
                  </a:lnTo>
                  <a:lnTo>
                    <a:pt x="104585" y="609600"/>
                  </a:lnTo>
                  <a:lnTo>
                    <a:pt x="104966" y="609695"/>
                  </a:lnTo>
                  <a:lnTo>
                    <a:pt x="106204" y="610362"/>
                  </a:lnTo>
                  <a:lnTo>
                    <a:pt x="107823" y="610743"/>
                  </a:lnTo>
                  <a:lnTo>
                    <a:pt x="109252" y="610648"/>
                  </a:lnTo>
                  <a:lnTo>
                    <a:pt x="112300" y="610076"/>
                  </a:lnTo>
                  <a:lnTo>
                    <a:pt x="113633" y="609886"/>
                  </a:lnTo>
                  <a:lnTo>
                    <a:pt x="116396" y="609029"/>
                  </a:lnTo>
                  <a:lnTo>
                    <a:pt x="117824" y="608933"/>
                  </a:lnTo>
                  <a:lnTo>
                    <a:pt x="118682" y="609029"/>
                  </a:lnTo>
                  <a:lnTo>
                    <a:pt x="119348" y="609029"/>
                  </a:lnTo>
                  <a:lnTo>
                    <a:pt x="122206" y="608076"/>
                  </a:lnTo>
                  <a:lnTo>
                    <a:pt x="122777" y="608076"/>
                  </a:lnTo>
                  <a:lnTo>
                    <a:pt x="123444" y="608267"/>
                  </a:lnTo>
                  <a:lnTo>
                    <a:pt x="124778" y="609505"/>
                  </a:lnTo>
                  <a:lnTo>
                    <a:pt x="125349" y="609886"/>
                  </a:lnTo>
                  <a:lnTo>
                    <a:pt x="126683" y="610362"/>
                  </a:lnTo>
                  <a:lnTo>
                    <a:pt x="127159" y="610648"/>
                  </a:lnTo>
                  <a:lnTo>
                    <a:pt x="127730" y="611219"/>
                  </a:lnTo>
                  <a:lnTo>
                    <a:pt x="128492" y="612362"/>
                  </a:lnTo>
                  <a:lnTo>
                    <a:pt x="130302" y="616363"/>
                  </a:lnTo>
                  <a:lnTo>
                    <a:pt x="129350" y="615982"/>
                  </a:lnTo>
                  <a:lnTo>
                    <a:pt x="128207" y="615982"/>
                  </a:lnTo>
                  <a:lnTo>
                    <a:pt x="127159" y="616458"/>
                  </a:lnTo>
                  <a:lnTo>
                    <a:pt x="126587" y="617410"/>
                  </a:lnTo>
                  <a:lnTo>
                    <a:pt x="126397" y="617982"/>
                  </a:lnTo>
                  <a:lnTo>
                    <a:pt x="125825" y="618744"/>
                  </a:lnTo>
                  <a:lnTo>
                    <a:pt x="125635" y="619316"/>
                  </a:lnTo>
                  <a:lnTo>
                    <a:pt x="125540" y="619982"/>
                  </a:lnTo>
                  <a:lnTo>
                    <a:pt x="125825" y="626650"/>
                  </a:lnTo>
                  <a:lnTo>
                    <a:pt x="126302" y="627793"/>
                  </a:lnTo>
                  <a:lnTo>
                    <a:pt x="126968" y="628745"/>
                  </a:lnTo>
                  <a:lnTo>
                    <a:pt x="127445" y="629698"/>
                  </a:lnTo>
                  <a:lnTo>
                    <a:pt x="127254" y="630746"/>
                  </a:lnTo>
                  <a:lnTo>
                    <a:pt x="126492" y="631508"/>
                  </a:lnTo>
                  <a:lnTo>
                    <a:pt x="124397" y="631888"/>
                  </a:lnTo>
                  <a:lnTo>
                    <a:pt x="123539" y="632365"/>
                  </a:lnTo>
                  <a:lnTo>
                    <a:pt x="123158" y="633317"/>
                  </a:lnTo>
                  <a:lnTo>
                    <a:pt x="122777" y="641795"/>
                  </a:lnTo>
                  <a:lnTo>
                    <a:pt x="122206" y="644176"/>
                  </a:lnTo>
                  <a:lnTo>
                    <a:pt x="121063" y="645319"/>
                  </a:lnTo>
                  <a:lnTo>
                    <a:pt x="120491" y="645319"/>
                  </a:lnTo>
                  <a:lnTo>
                    <a:pt x="120110" y="645128"/>
                  </a:lnTo>
                  <a:lnTo>
                    <a:pt x="119729" y="644843"/>
                  </a:lnTo>
                  <a:lnTo>
                    <a:pt x="119253" y="644652"/>
                  </a:lnTo>
                  <a:lnTo>
                    <a:pt x="118777" y="644652"/>
                  </a:lnTo>
                  <a:lnTo>
                    <a:pt x="117253" y="645033"/>
                  </a:lnTo>
                  <a:lnTo>
                    <a:pt x="115157" y="644938"/>
                  </a:lnTo>
                  <a:lnTo>
                    <a:pt x="113062" y="644652"/>
                  </a:lnTo>
                  <a:lnTo>
                    <a:pt x="108299" y="644557"/>
                  </a:lnTo>
                  <a:lnTo>
                    <a:pt x="104204" y="644462"/>
                  </a:lnTo>
                  <a:lnTo>
                    <a:pt x="100584" y="644366"/>
                  </a:lnTo>
                  <a:lnTo>
                    <a:pt x="100013" y="644557"/>
                  </a:lnTo>
                  <a:lnTo>
                    <a:pt x="99632" y="645128"/>
                  </a:lnTo>
                  <a:lnTo>
                    <a:pt x="99060" y="646176"/>
                  </a:lnTo>
                  <a:lnTo>
                    <a:pt x="98679" y="646462"/>
                  </a:lnTo>
                  <a:lnTo>
                    <a:pt x="98298" y="646652"/>
                  </a:lnTo>
                  <a:lnTo>
                    <a:pt x="97822" y="646843"/>
                  </a:lnTo>
                  <a:lnTo>
                    <a:pt x="96203" y="647224"/>
                  </a:lnTo>
                  <a:lnTo>
                    <a:pt x="95726" y="647224"/>
                  </a:lnTo>
                  <a:lnTo>
                    <a:pt x="95155" y="646938"/>
                  </a:lnTo>
                  <a:lnTo>
                    <a:pt x="94583" y="646843"/>
                  </a:lnTo>
                  <a:lnTo>
                    <a:pt x="94107" y="647129"/>
                  </a:lnTo>
                  <a:lnTo>
                    <a:pt x="93726" y="647605"/>
                  </a:lnTo>
                  <a:lnTo>
                    <a:pt x="93250" y="647986"/>
                  </a:lnTo>
                  <a:lnTo>
                    <a:pt x="92202" y="648367"/>
                  </a:lnTo>
                  <a:lnTo>
                    <a:pt x="83344" y="649319"/>
                  </a:lnTo>
                  <a:lnTo>
                    <a:pt x="82868" y="649510"/>
                  </a:lnTo>
                  <a:lnTo>
                    <a:pt x="82487" y="649796"/>
                  </a:lnTo>
                  <a:lnTo>
                    <a:pt x="82010" y="650558"/>
                  </a:lnTo>
                  <a:lnTo>
                    <a:pt x="81725" y="650843"/>
                  </a:lnTo>
                  <a:lnTo>
                    <a:pt x="81153" y="651034"/>
                  </a:lnTo>
                  <a:lnTo>
                    <a:pt x="80105" y="650367"/>
                  </a:lnTo>
                  <a:lnTo>
                    <a:pt x="79629" y="650462"/>
                  </a:lnTo>
                  <a:lnTo>
                    <a:pt x="79153" y="650653"/>
                  </a:lnTo>
                  <a:lnTo>
                    <a:pt x="78486" y="651129"/>
                  </a:lnTo>
                  <a:lnTo>
                    <a:pt x="78010" y="651415"/>
                  </a:lnTo>
                  <a:lnTo>
                    <a:pt x="76962" y="651796"/>
                  </a:lnTo>
                  <a:lnTo>
                    <a:pt x="76486" y="652081"/>
                  </a:lnTo>
                  <a:lnTo>
                    <a:pt x="76200" y="652558"/>
                  </a:lnTo>
                  <a:lnTo>
                    <a:pt x="76105" y="653034"/>
                  </a:lnTo>
                  <a:lnTo>
                    <a:pt x="76295" y="653415"/>
                  </a:lnTo>
                  <a:lnTo>
                    <a:pt x="76486" y="653796"/>
                  </a:lnTo>
                  <a:lnTo>
                    <a:pt x="76581" y="654177"/>
                  </a:lnTo>
                  <a:lnTo>
                    <a:pt x="76010" y="655225"/>
                  </a:lnTo>
                  <a:lnTo>
                    <a:pt x="74390" y="656844"/>
                  </a:lnTo>
                  <a:lnTo>
                    <a:pt x="74009" y="657606"/>
                  </a:lnTo>
                  <a:lnTo>
                    <a:pt x="74295" y="658939"/>
                  </a:lnTo>
                  <a:lnTo>
                    <a:pt x="74771" y="659987"/>
                  </a:lnTo>
                  <a:lnTo>
                    <a:pt x="74771" y="660845"/>
                  </a:lnTo>
                  <a:lnTo>
                    <a:pt x="73628" y="661416"/>
                  </a:lnTo>
                  <a:lnTo>
                    <a:pt x="71628" y="661130"/>
                  </a:lnTo>
                  <a:lnTo>
                    <a:pt x="69247" y="660273"/>
                  </a:lnTo>
                  <a:lnTo>
                    <a:pt x="67247" y="659987"/>
                  </a:lnTo>
                  <a:lnTo>
                    <a:pt x="66389" y="661416"/>
                  </a:lnTo>
                  <a:lnTo>
                    <a:pt x="66199" y="662845"/>
                  </a:lnTo>
                  <a:lnTo>
                    <a:pt x="65723" y="663416"/>
                  </a:lnTo>
                  <a:lnTo>
                    <a:pt x="63532" y="663797"/>
                  </a:lnTo>
                  <a:lnTo>
                    <a:pt x="62484" y="664178"/>
                  </a:lnTo>
                  <a:lnTo>
                    <a:pt x="61532" y="664655"/>
                  </a:lnTo>
                  <a:lnTo>
                    <a:pt x="59627" y="665893"/>
                  </a:lnTo>
                  <a:lnTo>
                    <a:pt x="53245" y="667703"/>
                  </a:lnTo>
                  <a:lnTo>
                    <a:pt x="52007" y="668655"/>
                  </a:lnTo>
                  <a:lnTo>
                    <a:pt x="51245" y="670179"/>
                  </a:lnTo>
                  <a:lnTo>
                    <a:pt x="50768" y="671989"/>
                  </a:lnTo>
                  <a:lnTo>
                    <a:pt x="50292" y="675513"/>
                  </a:lnTo>
                  <a:lnTo>
                    <a:pt x="49911" y="678656"/>
                  </a:lnTo>
                  <a:lnTo>
                    <a:pt x="49435" y="682276"/>
                  </a:lnTo>
                  <a:lnTo>
                    <a:pt x="48768" y="687134"/>
                  </a:lnTo>
                  <a:lnTo>
                    <a:pt x="48197" y="691229"/>
                  </a:lnTo>
                  <a:lnTo>
                    <a:pt x="47911" y="692277"/>
                  </a:lnTo>
                  <a:lnTo>
                    <a:pt x="47149" y="693230"/>
                  </a:lnTo>
                  <a:lnTo>
                    <a:pt x="46196" y="693420"/>
                  </a:lnTo>
                  <a:lnTo>
                    <a:pt x="45149" y="693420"/>
                  </a:lnTo>
                  <a:lnTo>
                    <a:pt x="44006" y="693706"/>
                  </a:lnTo>
                  <a:lnTo>
                    <a:pt x="42863" y="695230"/>
                  </a:lnTo>
                  <a:lnTo>
                    <a:pt x="43148" y="697325"/>
                  </a:lnTo>
                  <a:lnTo>
                    <a:pt x="43720" y="699611"/>
                  </a:lnTo>
                  <a:lnTo>
                    <a:pt x="43529" y="701612"/>
                  </a:lnTo>
                  <a:lnTo>
                    <a:pt x="43244" y="702088"/>
                  </a:lnTo>
                  <a:lnTo>
                    <a:pt x="42482" y="702850"/>
                  </a:lnTo>
                  <a:lnTo>
                    <a:pt x="42196" y="703421"/>
                  </a:lnTo>
                  <a:lnTo>
                    <a:pt x="42005" y="704279"/>
                  </a:lnTo>
                  <a:lnTo>
                    <a:pt x="41815" y="707708"/>
                  </a:lnTo>
                  <a:lnTo>
                    <a:pt x="41529" y="712660"/>
                  </a:lnTo>
                  <a:lnTo>
                    <a:pt x="41148" y="718471"/>
                  </a:lnTo>
                  <a:lnTo>
                    <a:pt x="40862" y="723329"/>
                  </a:lnTo>
                  <a:lnTo>
                    <a:pt x="39148" y="728186"/>
                  </a:lnTo>
                  <a:lnTo>
                    <a:pt x="40386" y="728281"/>
                  </a:lnTo>
                  <a:lnTo>
                    <a:pt x="41053" y="728091"/>
                  </a:lnTo>
                  <a:lnTo>
                    <a:pt x="41624" y="728091"/>
                  </a:lnTo>
                  <a:lnTo>
                    <a:pt x="42482" y="728281"/>
                  </a:lnTo>
                  <a:lnTo>
                    <a:pt x="44196" y="728186"/>
                  </a:lnTo>
                  <a:lnTo>
                    <a:pt x="44768" y="728281"/>
                  </a:lnTo>
                  <a:lnTo>
                    <a:pt x="45244" y="728472"/>
                  </a:lnTo>
                  <a:lnTo>
                    <a:pt x="45530" y="728758"/>
                  </a:lnTo>
                  <a:lnTo>
                    <a:pt x="45815" y="728948"/>
                  </a:lnTo>
                  <a:lnTo>
                    <a:pt x="46482" y="729043"/>
                  </a:lnTo>
                  <a:lnTo>
                    <a:pt x="46768" y="729139"/>
                  </a:lnTo>
                  <a:lnTo>
                    <a:pt x="47435" y="729710"/>
                  </a:lnTo>
                  <a:lnTo>
                    <a:pt x="47720" y="729805"/>
                  </a:lnTo>
                  <a:lnTo>
                    <a:pt x="48006" y="729710"/>
                  </a:lnTo>
                  <a:lnTo>
                    <a:pt x="48482" y="729234"/>
                  </a:lnTo>
                  <a:lnTo>
                    <a:pt x="48673" y="729139"/>
                  </a:lnTo>
                  <a:lnTo>
                    <a:pt x="49054" y="729043"/>
                  </a:lnTo>
                  <a:lnTo>
                    <a:pt x="49340" y="728853"/>
                  </a:lnTo>
                  <a:lnTo>
                    <a:pt x="49530" y="729043"/>
                  </a:lnTo>
                  <a:lnTo>
                    <a:pt x="49530" y="729901"/>
                  </a:lnTo>
                  <a:lnTo>
                    <a:pt x="49340" y="730472"/>
                  </a:lnTo>
                  <a:lnTo>
                    <a:pt x="48673" y="731425"/>
                  </a:lnTo>
                  <a:lnTo>
                    <a:pt x="48482" y="732092"/>
                  </a:lnTo>
                  <a:lnTo>
                    <a:pt x="48387" y="732854"/>
                  </a:lnTo>
                  <a:lnTo>
                    <a:pt x="48292" y="733234"/>
                  </a:lnTo>
                  <a:lnTo>
                    <a:pt x="47720" y="733901"/>
                  </a:lnTo>
                  <a:lnTo>
                    <a:pt x="46863" y="734663"/>
                  </a:lnTo>
                  <a:lnTo>
                    <a:pt x="46673" y="735139"/>
                  </a:lnTo>
                  <a:lnTo>
                    <a:pt x="47054" y="735901"/>
                  </a:lnTo>
                  <a:lnTo>
                    <a:pt x="46482" y="736473"/>
                  </a:lnTo>
                  <a:lnTo>
                    <a:pt x="46196" y="737711"/>
                  </a:lnTo>
                  <a:lnTo>
                    <a:pt x="46673" y="738664"/>
                  </a:lnTo>
                  <a:lnTo>
                    <a:pt x="48006" y="739140"/>
                  </a:lnTo>
                  <a:lnTo>
                    <a:pt x="49911" y="738854"/>
                  </a:lnTo>
                  <a:lnTo>
                    <a:pt x="51149" y="738378"/>
                  </a:lnTo>
                  <a:lnTo>
                    <a:pt x="52197" y="737711"/>
                  </a:lnTo>
                  <a:lnTo>
                    <a:pt x="52864" y="737711"/>
                  </a:lnTo>
                  <a:lnTo>
                    <a:pt x="53435" y="736092"/>
                  </a:lnTo>
                  <a:lnTo>
                    <a:pt x="53912" y="735616"/>
                  </a:lnTo>
                  <a:lnTo>
                    <a:pt x="54102" y="735139"/>
                  </a:lnTo>
                  <a:lnTo>
                    <a:pt x="54674" y="733997"/>
                  </a:lnTo>
                  <a:lnTo>
                    <a:pt x="57245" y="733616"/>
                  </a:lnTo>
                  <a:lnTo>
                    <a:pt x="60389" y="733711"/>
                  </a:lnTo>
                  <a:lnTo>
                    <a:pt x="62865" y="733997"/>
                  </a:lnTo>
                  <a:lnTo>
                    <a:pt x="64961" y="734092"/>
                  </a:lnTo>
                  <a:lnTo>
                    <a:pt x="66104" y="733711"/>
                  </a:lnTo>
                  <a:lnTo>
                    <a:pt x="65627" y="733044"/>
                  </a:lnTo>
                  <a:lnTo>
                    <a:pt x="65056" y="732472"/>
                  </a:lnTo>
                  <a:lnTo>
                    <a:pt x="64770" y="731139"/>
                  </a:lnTo>
                  <a:lnTo>
                    <a:pt x="64008" y="730472"/>
                  </a:lnTo>
                  <a:lnTo>
                    <a:pt x="64484" y="729520"/>
                  </a:lnTo>
                  <a:lnTo>
                    <a:pt x="65151" y="728377"/>
                  </a:lnTo>
                  <a:lnTo>
                    <a:pt x="66389" y="727901"/>
                  </a:lnTo>
                  <a:lnTo>
                    <a:pt x="68580" y="727138"/>
                  </a:lnTo>
                  <a:lnTo>
                    <a:pt x="71057" y="727043"/>
                  </a:lnTo>
                  <a:lnTo>
                    <a:pt x="72866" y="727424"/>
                  </a:lnTo>
                  <a:lnTo>
                    <a:pt x="74390" y="727520"/>
                  </a:lnTo>
                  <a:lnTo>
                    <a:pt x="75533" y="728186"/>
                  </a:lnTo>
                  <a:lnTo>
                    <a:pt x="76676" y="729043"/>
                  </a:lnTo>
                  <a:lnTo>
                    <a:pt x="77057" y="730091"/>
                  </a:lnTo>
                  <a:lnTo>
                    <a:pt x="77819" y="731520"/>
                  </a:lnTo>
                  <a:lnTo>
                    <a:pt x="77629" y="732187"/>
                  </a:lnTo>
                  <a:lnTo>
                    <a:pt x="77248" y="732282"/>
                  </a:lnTo>
                  <a:lnTo>
                    <a:pt x="76772" y="732282"/>
                  </a:lnTo>
                  <a:lnTo>
                    <a:pt x="76295" y="732472"/>
                  </a:lnTo>
                  <a:lnTo>
                    <a:pt x="76105" y="732663"/>
                  </a:lnTo>
                  <a:lnTo>
                    <a:pt x="75914" y="732758"/>
                  </a:lnTo>
                  <a:lnTo>
                    <a:pt x="75724" y="732949"/>
                  </a:lnTo>
                  <a:lnTo>
                    <a:pt x="74486" y="733997"/>
                  </a:lnTo>
                  <a:lnTo>
                    <a:pt x="76295" y="734473"/>
                  </a:lnTo>
                  <a:lnTo>
                    <a:pt x="78867" y="734663"/>
                  </a:lnTo>
                  <a:lnTo>
                    <a:pt x="81058" y="734663"/>
                  </a:lnTo>
                  <a:lnTo>
                    <a:pt x="81344" y="733806"/>
                  </a:lnTo>
                  <a:lnTo>
                    <a:pt x="80582" y="733425"/>
                  </a:lnTo>
                  <a:lnTo>
                    <a:pt x="79439" y="733139"/>
                  </a:lnTo>
                  <a:lnTo>
                    <a:pt x="78772" y="732472"/>
                  </a:lnTo>
                  <a:lnTo>
                    <a:pt x="78581" y="731615"/>
                  </a:lnTo>
                  <a:lnTo>
                    <a:pt x="78962" y="730758"/>
                  </a:lnTo>
                  <a:lnTo>
                    <a:pt x="79534" y="729996"/>
                  </a:lnTo>
                  <a:lnTo>
                    <a:pt x="80105" y="729425"/>
                  </a:lnTo>
                  <a:lnTo>
                    <a:pt x="81153" y="728663"/>
                  </a:lnTo>
                  <a:lnTo>
                    <a:pt x="82677" y="727805"/>
                  </a:lnTo>
                  <a:lnTo>
                    <a:pt x="84296" y="727424"/>
                  </a:lnTo>
                  <a:lnTo>
                    <a:pt x="85630" y="727805"/>
                  </a:lnTo>
                  <a:lnTo>
                    <a:pt x="86678" y="727424"/>
                  </a:lnTo>
                  <a:lnTo>
                    <a:pt x="85535" y="726853"/>
                  </a:lnTo>
                  <a:lnTo>
                    <a:pt x="85439" y="726091"/>
                  </a:lnTo>
                  <a:lnTo>
                    <a:pt x="86106" y="724853"/>
                  </a:lnTo>
                  <a:lnTo>
                    <a:pt x="88773" y="724567"/>
                  </a:lnTo>
                  <a:lnTo>
                    <a:pt x="92869" y="724472"/>
                  </a:lnTo>
                  <a:lnTo>
                    <a:pt x="101632" y="724662"/>
                  </a:lnTo>
                  <a:lnTo>
                    <a:pt x="110681" y="726662"/>
                  </a:lnTo>
                  <a:lnTo>
                    <a:pt x="115157" y="727043"/>
                  </a:lnTo>
                  <a:lnTo>
                    <a:pt x="116396" y="726853"/>
                  </a:lnTo>
                  <a:lnTo>
                    <a:pt x="119634" y="725043"/>
                  </a:lnTo>
                  <a:lnTo>
                    <a:pt x="121253" y="724662"/>
                  </a:lnTo>
                  <a:lnTo>
                    <a:pt x="123063" y="724853"/>
                  </a:lnTo>
                  <a:lnTo>
                    <a:pt x="126492" y="725805"/>
                  </a:lnTo>
                  <a:lnTo>
                    <a:pt x="128969" y="726853"/>
                  </a:lnTo>
                  <a:lnTo>
                    <a:pt x="129826" y="726948"/>
                  </a:lnTo>
                  <a:lnTo>
                    <a:pt x="133445" y="726567"/>
                  </a:lnTo>
                  <a:lnTo>
                    <a:pt x="135255" y="726853"/>
                  </a:lnTo>
                  <a:lnTo>
                    <a:pt x="138303" y="728186"/>
                  </a:lnTo>
                  <a:lnTo>
                    <a:pt x="140018" y="728472"/>
                  </a:lnTo>
                  <a:lnTo>
                    <a:pt x="140303" y="728377"/>
                  </a:lnTo>
                  <a:lnTo>
                    <a:pt x="140589" y="728091"/>
                  </a:lnTo>
                  <a:lnTo>
                    <a:pt x="140780" y="727710"/>
                  </a:lnTo>
                  <a:lnTo>
                    <a:pt x="140875" y="727329"/>
                  </a:lnTo>
                  <a:lnTo>
                    <a:pt x="140875" y="726948"/>
                  </a:lnTo>
                  <a:lnTo>
                    <a:pt x="140780" y="726758"/>
                  </a:lnTo>
                  <a:lnTo>
                    <a:pt x="140494" y="726567"/>
                  </a:lnTo>
                  <a:lnTo>
                    <a:pt x="138875" y="724662"/>
                  </a:lnTo>
                  <a:lnTo>
                    <a:pt x="138494" y="723900"/>
                  </a:lnTo>
                  <a:lnTo>
                    <a:pt x="138208" y="722947"/>
                  </a:lnTo>
                  <a:lnTo>
                    <a:pt x="139065" y="723233"/>
                  </a:lnTo>
                  <a:lnTo>
                    <a:pt x="139637" y="722852"/>
                  </a:lnTo>
                  <a:lnTo>
                    <a:pt x="140399" y="721424"/>
                  </a:lnTo>
                  <a:lnTo>
                    <a:pt x="141827" y="719804"/>
                  </a:lnTo>
                  <a:lnTo>
                    <a:pt x="142685" y="719138"/>
                  </a:lnTo>
                  <a:lnTo>
                    <a:pt x="143637" y="718661"/>
                  </a:lnTo>
                  <a:lnTo>
                    <a:pt x="145352" y="718090"/>
                  </a:lnTo>
                  <a:lnTo>
                    <a:pt x="148781" y="717518"/>
                  </a:lnTo>
                  <a:lnTo>
                    <a:pt x="152400" y="717423"/>
                  </a:lnTo>
                  <a:lnTo>
                    <a:pt x="155924" y="717995"/>
                  </a:lnTo>
                  <a:lnTo>
                    <a:pt x="161258" y="719995"/>
                  </a:lnTo>
                  <a:lnTo>
                    <a:pt x="163259" y="720376"/>
                  </a:lnTo>
                  <a:lnTo>
                    <a:pt x="164592" y="719804"/>
                  </a:lnTo>
                  <a:lnTo>
                    <a:pt x="165545" y="720185"/>
                  </a:lnTo>
                  <a:lnTo>
                    <a:pt x="166497" y="720185"/>
                  </a:lnTo>
                  <a:lnTo>
                    <a:pt x="168497" y="719900"/>
                  </a:lnTo>
                  <a:lnTo>
                    <a:pt x="169450" y="719900"/>
                  </a:lnTo>
                  <a:lnTo>
                    <a:pt x="169831" y="719804"/>
                  </a:lnTo>
                  <a:lnTo>
                    <a:pt x="170498" y="718756"/>
                  </a:lnTo>
                  <a:lnTo>
                    <a:pt x="169545" y="716756"/>
                  </a:lnTo>
                  <a:lnTo>
                    <a:pt x="168878" y="715709"/>
                  </a:lnTo>
                  <a:lnTo>
                    <a:pt x="168116" y="715709"/>
                  </a:lnTo>
                  <a:lnTo>
                    <a:pt x="167354" y="716471"/>
                  </a:lnTo>
                  <a:lnTo>
                    <a:pt x="166878" y="716756"/>
                  </a:lnTo>
                  <a:lnTo>
                    <a:pt x="166497" y="716471"/>
                  </a:lnTo>
                  <a:lnTo>
                    <a:pt x="166116" y="715423"/>
                  </a:lnTo>
                  <a:lnTo>
                    <a:pt x="165830" y="715613"/>
                  </a:lnTo>
                  <a:lnTo>
                    <a:pt x="165068" y="715804"/>
                  </a:lnTo>
                  <a:lnTo>
                    <a:pt x="165735" y="715042"/>
                  </a:lnTo>
                  <a:lnTo>
                    <a:pt x="168688" y="713613"/>
                  </a:lnTo>
                  <a:lnTo>
                    <a:pt x="169259" y="714089"/>
                  </a:lnTo>
                  <a:lnTo>
                    <a:pt x="170593" y="713994"/>
                  </a:lnTo>
                  <a:lnTo>
                    <a:pt x="172974" y="713422"/>
                  </a:lnTo>
                  <a:lnTo>
                    <a:pt x="173641" y="713422"/>
                  </a:lnTo>
                  <a:lnTo>
                    <a:pt x="174212" y="713518"/>
                  </a:lnTo>
                  <a:lnTo>
                    <a:pt x="174403" y="713804"/>
                  </a:lnTo>
                  <a:lnTo>
                    <a:pt x="174212" y="714661"/>
                  </a:lnTo>
                  <a:lnTo>
                    <a:pt x="173641" y="714851"/>
                  </a:lnTo>
                  <a:lnTo>
                    <a:pt x="172403" y="714566"/>
                  </a:lnTo>
                  <a:lnTo>
                    <a:pt x="171831" y="714566"/>
                  </a:lnTo>
                  <a:lnTo>
                    <a:pt x="171164" y="714661"/>
                  </a:lnTo>
                  <a:lnTo>
                    <a:pt x="170593" y="714947"/>
                  </a:lnTo>
                  <a:lnTo>
                    <a:pt x="170402" y="715518"/>
                  </a:lnTo>
                  <a:lnTo>
                    <a:pt x="170593" y="716280"/>
                  </a:lnTo>
                  <a:lnTo>
                    <a:pt x="171069" y="716756"/>
                  </a:lnTo>
                  <a:lnTo>
                    <a:pt x="171545" y="717042"/>
                  </a:lnTo>
                  <a:lnTo>
                    <a:pt x="171831" y="717328"/>
                  </a:lnTo>
                  <a:lnTo>
                    <a:pt x="171641" y="718376"/>
                  </a:lnTo>
                  <a:lnTo>
                    <a:pt x="171164" y="719423"/>
                  </a:lnTo>
                  <a:lnTo>
                    <a:pt x="171164" y="720280"/>
                  </a:lnTo>
                  <a:lnTo>
                    <a:pt x="175832" y="721233"/>
                  </a:lnTo>
                  <a:lnTo>
                    <a:pt x="179070" y="721328"/>
                  </a:lnTo>
                  <a:lnTo>
                    <a:pt x="179451" y="721614"/>
                  </a:lnTo>
                  <a:lnTo>
                    <a:pt x="180118" y="722376"/>
                  </a:lnTo>
                  <a:lnTo>
                    <a:pt x="180594" y="722567"/>
                  </a:lnTo>
                  <a:lnTo>
                    <a:pt x="182880" y="722757"/>
                  </a:lnTo>
                  <a:lnTo>
                    <a:pt x="185071" y="723329"/>
                  </a:lnTo>
                  <a:lnTo>
                    <a:pt x="186214" y="723995"/>
                  </a:lnTo>
                  <a:lnTo>
                    <a:pt x="188024" y="725805"/>
                  </a:lnTo>
                  <a:lnTo>
                    <a:pt x="189167" y="726186"/>
                  </a:lnTo>
                  <a:lnTo>
                    <a:pt x="189643" y="726091"/>
                  </a:lnTo>
                  <a:lnTo>
                    <a:pt x="190691" y="725805"/>
                  </a:lnTo>
                  <a:lnTo>
                    <a:pt x="191357" y="725710"/>
                  </a:lnTo>
                  <a:lnTo>
                    <a:pt x="192024" y="725424"/>
                  </a:lnTo>
                  <a:lnTo>
                    <a:pt x="192786" y="724186"/>
                  </a:lnTo>
                  <a:lnTo>
                    <a:pt x="193453" y="723709"/>
                  </a:lnTo>
                  <a:lnTo>
                    <a:pt x="194405" y="723709"/>
                  </a:lnTo>
                  <a:lnTo>
                    <a:pt x="195929" y="723995"/>
                  </a:lnTo>
                  <a:lnTo>
                    <a:pt x="197358" y="724472"/>
                  </a:lnTo>
                  <a:lnTo>
                    <a:pt x="198311" y="725043"/>
                  </a:lnTo>
                  <a:lnTo>
                    <a:pt x="199168" y="726376"/>
                  </a:lnTo>
                  <a:lnTo>
                    <a:pt x="199168" y="727329"/>
                  </a:lnTo>
                  <a:lnTo>
                    <a:pt x="197739" y="729520"/>
                  </a:lnTo>
                  <a:lnTo>
                    <a:pt x="198501" y="729520"/>
                  </a:lnTo>
                  <a:lnTo>
                    <a:pt x="199835" y="729901"/>
                  </a:lnTo>
                  <a:lnTo>
                    <a:pt x="200597" y="729901"/>
                  </a:lnTo>
                  <a:lnTo>
                    <a:pt x="203073" y="729139"/>
                  </a:lnTo>
                  <a:lnTo>
                    <a:pt x="203454" y="729139"/>
                  </a:lnTo>
                  <a:lnTo>
                    <a:pt x="203359" y="728472"/>
                  </a:lnTo>
                  <a:lnTo>
                    <a:pt x="202692" y="728091"/>
                  </a:lnTo>
                  <a:lnTo>
                    <a:pt x="201835" y="727805"/>
                  </a:lnTo>
                  <a:lnTo>
                    <a:pt x="201263" y="727520"/>
                  </a:lnTo>
                  <a:lnTo>
                    <a:pt x="200978" y="726948"/>
                  </a:lnTo>
                  <a:lnTo>
                    <a:pt x="200978" y="726281"/>
                  </a:lnTo>
                  <a:lnTo>
                    <a:pt x="201263" y="724757"/>
                  </a:lnTo>
                  <a:lnTo>
                    <a:pt x="201740" y="723519"/>
                  </a:lnTo>
                  <a:lnTo>
                    <a:pt x="202692" y="722281"/>
                  </a:lnTo>
                  <a:lnTo>
                    <a:pt x="203930" y="721328"/>
                  </a:lnTo>
                  <a:lnTo>
                    <a:pt x="205264" y="720757"/>
                  </a:lnTo>
                  <a:lnTo>
                    <a:pt x="208598" y="720471"/>
                  </a:lnTo>
                  <a:lnTo>
                    <a:pt x="210312" y="720662"/>
                  </a:lnTo>
                  <a:lnTo>
                    <a:pt x="211455" y="721138"/>
                  </a:lnTo>
                  <a:lnTo>
                    <a:pt x="212979" y="720471"/>
                  </a:lnTo>
                  <a:lnTo>
                    <a:pt x="214598" y="720566"/>
                  </a:lnTo>
                  <a:lnTo>
                    <a:pt x="217742" y="721138"/>
                  </a:lnTo>
                  <a:lnTo>
                    <a:pt x="220980" y="721138"/>
                  </a:lnTo>
                  <a:lnTo>
                    <a:pt x="221837" y="721233"/>
                  </a:lnTo>
                  <a:lnTo>
                    <a:pt x="223457" y="721709"/>
                  </a:lnTo>
                  <a:lnTo>
                    <a:pt x="224981" y="721900"/>
                  </a:lnTo>
                  <a:lnTo>
                    <a:pt x="226314" y="722281"/>
                  </a:lnTo>
                  <a:lnTo>
                    <a:pt x="226981" y="722281"/>
                  </a:lnTo>
                  <a:lnTo>
                    <a:pt x="227743" y="722090"/>
                  </a:lnTo>
                  <a:lnTo>
                    <a:pt x="228314" y="721805"/>
                  </a:lnTo>
                  <a:lnTo>
                    <a:pt x="228695" y="721424"/>
                  </a:lnTo>
                  <a:lnTo>
                    <a:pt x="229934" y="719328"/>
                  </a:lnTo>
                  <a:lnTo>
                    <a:pt x="231077" y="717995"/>
                  </a:lnTo>
                  <a:lnTo>
                    <a:pt x="232505" y="717423"/>
                  </a:lnTo>
                  <a:lnTo>
                    <a:pt x="234220" y="718280"/>
                  </a:lnTo>
                  <a:lnTo>
                    <a:pt x="235363" y="717613"/>
                  </a:lnTo>
                  <a:lnTo>
                    <a:pt x="236601" y="717137"/>
                  </a:lnTo>
                  <a:lnTo>
                    <a:pt x="238030" y="716851"/>
                  </a:lnTo>
                  <a:lnTo>
                    <a:pt x="239744" y="716756"/>
                  </a:lnTo>
                  <a:lnTo>
                    <a:pt x="239268" y="717709"/>
                  </a:lnTo>
                  <a:lnTo>
                    <a:pt x="238982" y="717995"/>
                  </a:lnTo>
                  <a:lnTo>
                    <a:pt x="239935" y="718280"/>
                  </a:lnTo>
                  <a:lnTo>
                    <a:pt x="241078" y="717899"/>
                  </a:lnTo>
                  <a:lnTo>
                    <a:pt x="242316" y="717423"/>
                  </a:lnTo>
                  <a:lnTo>
                    <a:pt x="243459" y="717137"/>
                  </a:lnTo>
                  <a:lnTo>
                    <a:pt x="244507" y="717233"/>
                  </a:lnTo>
                  <a:lnTo>
                    <a:pt x="251936" y="719328"/>
                  </a:lnTo>
                  <a:lnTo>
                    <a:pt x="253079" y="719423"/>
                  </a:lnTo>
                  <a:lnTo>
                    <a:pt x="254127" y="719233"/>
                  </a:lnTo>
                  <a:lnTo>
                    <a:pt x="256889" y="717899"/>
                  </a:lnTo>
                  <a:lnTo>
                    <a:pt x="259080" y="717518"/>
                  </a:lnTo>
                  <a:lnTo>
                    <a:pt x="260890" y="716471"/>
                  </a:lnTo>
                  <a:lnTo>
                    <a:pt x="262128" y="716089"/>
                  </a:lnTo>
                  <a:lnTo>
                    <a:pt x="263938" y="715232"/>
                  </a:lnTo>
                  <a:lnTo>
                    <a:pt x="265176" y="715137"/>
                  </a:lnTo>
                  <a:lnTo>
                    <a:pt x="267462" y="715232"/>
                  </a:lnTo>
                  <a:lnTo>
                    <a:pt x="271653" y="714566"/>
                  </a:lnTo>
                  <a:lnTo>
                    <a:pt x="275082" y="713613"/>
                  </a:lnTo>
                  <a:lnTo>
                    <a:pt x="279845" y="713613"/>
                  </a:lnTo>
                  <a:lnTo>
                    <a:pt x="281273" y="713232"/>
                  </a:lnTo>
                  <a:lnTo>
                    <a:pt x="282988" y="712565"/>
                  </a:lnTo>
                  <a:lnTo>
                    <a:pt x="284702" y="712089"/>
                  </a:lnTo>
                  <a:lnTo>
                    <a:pt x="286131" y="712375"/>
                  </a:lnTo>
                  <a:lnTo>
                    <a:pt x="287846" y="711899"/>
                  </a:lnTo>
                  <a:lnTo>
                    <a:pt x="290322" y="712470"/>
                  </a:lnTo>
                  <a:lnTo>
                    <a:pt x="294418" y="714280"/>
                  </a:lnTo>
                  <a:lnTo>
                    <a:pt x="295942" y="715518"/>
                  </a:lnTo>
                  <a:lnTo>
                    <a:pt x="296894" y="716185"/>
                  </a:lnTo>
                  <a:lnTo>
                    <a:pt x="297656" y="716280"/>
                  </a:lnTo>
                  <a:lnTo>
                    <a:pt x="298323" y="715328"/>
                  </a:lnTo>
                  <a:lnTo>
                    <a:pt x="297561" y="714375"/>
                  </a:lnTo>
                  <a:lnTo>
                    <a:pt x="295466" y="713042"/>
                  </a:lnTo>
                  <a:lnTo>
                    <a:pt x="297275" y="711422"/>
                  </a:lnTo>
                  <a:lnTo>
                    <a:pt x="296418" y="710755"/>
                  </a:lnTo>
                  <a:lnTo>
                    <a:pt x="295370" y="710565"/>
                  </a:lnTo>
                  <a:lnTo>
                    <a:pt x="294323" y="710851"/>
                  </a:lnTo>
                  <a:lnTo>
                    <a:pt x="293561" y="711422"/>
                  </a:lnTo>
                  <a:lnTo>
                    <a:pt x="292989" y="710851"/>
                  </a:lnTo>
                  <a:lnTo>
                    <a:pt x="292227" y="709613"/>
                  </a:lnTo>
                  <a:lnTo>
                    <a:pt x="291751" y="709041"/>
                  </a:lnTo>
                  <a:lnTo>
                    <a:pt x="291179" y="708755"/>
                  </a:lnTo>
                  <a:lnTo>
                    <a:pt x="290513" y="708565"/>
                  </a:lnTo>
                  <a:lnTo>
                    <a:pt x="289941" y="708279"/>
                  </a:lnTo>
                  <a:lnTo>
                    <a:pt x="289751" y="707708"/>
                  </a:lnTo>
                  <a:lnTo>
                    <a:pt x="289084" y="707326"/>
                  </a:lnTo>
                  <a:lnTo>
                    <a:pt x="287655" y="707326"/>
                  </a:lnTo>
                  <a:lnTo>
                    <a:pt x="286036" y="707517"/>
                  </a:lnTo>
                  <a:lnTo>
                    <a:pt x="284893" y="707898"/>
                  </a:lnTo>
                  <a:lnTo>
                    <a:pt x="284798" y="708184"/>
                  </a:lnTo>
                  <a:lnTo>
                    <a:pt x="284893" y="708565"/>
                  </a:lnTo>
                  <a:lnTo>
                    <a:pt x="284893" y="708946"/>
                  </a:lnTo>
                  <a:lnTo>
                    <a:pt x="284702" y="709136"/>
                  </a:lnTo>
                  <a:lnTo>
                    <a:pt x="284417" y="709136"/>
                  </a:lnTo>
                  <a:lnTo>
                    <a:pt x="284131" y="709231"/>
                  </a:lnTo>
                  <a:lnTo>
                    <a:pt x="283940" y="709327"/>
                  </a:lnTo>
                  <a:lnTo>
                    <a:pt x="283750" y="709517"/>
                  </a:lnTo>
                  <a:lnTo>
                    <a:pt x="282988" y="710470"/>
                  </a:lnTo>
                  <a:lnTo>
                    <a:pt x="282416" y="710946"/>
                  </a:lnTo>
                  <a:lnTo>
                    <a:pt x="281750" y="711137"/>
                  </a:lnTo>
                  <a:lnTo>
                    <a:pt x="277559" y="711899"/>
                  </a:lnTo>
                  <a:lnTo>
                    <a:pt x="276130" y="711899"/>
                  </a:lnTo>
                  <a:lnTo>
                    <a:pt x="276416" y="711327"/>
                  </a:lnTo>
                  <a:lnTo>
                    <a:pt x="276892" y="710660"/>
                  </a:lnTo>
                  <a:lnTo>
                    <a:pt x="277463" y="710089"/>
                  </a:lnTo>
                  <a:lnTo>
                    <a:pt x="278035" y="709898"/>
                  </a:lnTo>
                  <a:lnTo>
                    <a:pt x="278321" y="709613"/>
                  </a:lnTo>
                  <a:lnTo>
                    <a:pt x="279273" y="707517"/>
                  </a:lnTo>
                  <a:lnTo>
                    <a:pt x="279845" y="706564"/>
                  </a:lnTo>
                  <a:lnTo>
                    <a:pt x="280702" y="705707"/>
                  </a:lnTo>
                  <a:lnTo>
                    <a:pt x="281750" y="705041"/>
                  </a:lnTo>
                  <a:lnTo>
                    <a:pt x="283655" y="704659"/>
                  </a:lnTo>
                  <a:lnTo>
                    <a:pt x="284131" y="704374"/>
                  </a:lnTo>
                  <a:lnTo>
                    <a:pt x="284417" y="704088"/>
                  </a:lnTo>
                  <a:lnTo>
                    <a:pt x="284607" y="703993"/>
                  </a:lnTo>
                  <a:lnTo>
                    <a:pt x="285274" y="703993"/>
                  </a:lnTo>
                  <a:lnTo>
                    <a:pt x="286322" y="704374"/>
                  </a:lnTo>
                  <a:lnTo>
                    <a:pt x="286988" y="704469"/>
                  </a:lnTo>
                  <a:lnTo>
                    <a:pt x="288893" y="704279"/>
                  </a:lnTo>
                  <a:lnTo>
                    <a:pt x="289941" y="703897"/>
                  </a:lnTo>
                  <a:lnTo>
                    <a:pt x="290798" y="703231"/>
                  </a:lnTo>
                  <a:lnTo>
                    <a:pt x="290608" y="704469"/>
                  </a:lnTo>
                  <a:lnTo>
                    <a:pt x="291370" y="705136"/>
                  </a:lnTo>
                  <a:lnTo>
                    <a:pt x="292703" y="705231"/>
                  </a:lnTo>
                  <a:lnTo>
                    <a:pt x="294037" y="704850"/>
                  </a:lnTo>
                  <a:lnTo>
                    <a:pt x="294418" y="705707"/>
                  </a:lnTo>
                  <a:lnTo>
                    <a:pt x="296228" y="707612"/>
                  </a:lnTo>
                  <a:lnTo>
                    <a:pt x="296513" y="708279"/>
                  </a:lnTo>
                  <a:lnTo>
                    <a:pt x="296704" y="709041"/>
                  </a:lnTo>
                  <a:lnTo>
                    <a:pt x="296990" y="709517"/>
                  </a:lnTo>
                  <a:lnTo>
                    <a:pt x="297656" y="709327"/>
                  </a:lnTo>
                  <a:lnTo>
                    <a:pt x="297752" y="709613"/>
                  </a:lnTo>
                  <a:lnTo>
                    <a:pt x="297942" y="709898"/>
                  </a:lnTo>
                  <a:lnTo>
                    <a:pt x="298037" y="710184"/>
                  </a:lnTo>
                  <a:lnTo>
                    <a:pt x="298990" y="709613"/>
                  </a:lnTo>
                  <a:lnTo>
                    <a:pt x="299561" y="711137"/>
                  </a:lnTo>
                  <a:lnTo>
                    <a:pt x="300038" y="713137"/>
                  </a:lnTo>
                  <a:lnTo>
                    <a:pt x="300800" y="714184"/>
                  </a:lnTo>
                  <a:lnTo>
                    <a:pt x="302038" y="714947"/>
                  </a:lnTo>
                  <a:lnTo>
                    <a:pt x="302228" y="716471"/>
                  </a:lnTo>
                  <a:lnTo>
                    <a:pt x="301562" y="717613"/>
                  </a:lnTo>
                  <a:lnTo>
                    <a:pt x="300228" y="717233"/>
                  </a:lnTo>
                  <a:lnTo>
                    <a:pt x="299942" y="718376"/>
                  </a:lnTo>
                  <a:lnTo>
                    <a:pt x="300609" y="719328"/>
                  </a:lnTo>
                  <a:lnTo>
                    <a:pt x="302419" y="720471"/>
                  </a:lnTo>
                  <a:lnTo>
                    <a:pt x="305181" y="723233"/>
                  </a:lnTo>
                  <a:lnTo>
                    <a:pt x="305753" y="723709"/>
                  </a:lnTo>
                  <a:lnTo>
                    <a:pt x="306515" y="724091"/>
                  </a:lnTo>
                  <a:lnTo>
                    <a:pt x="308420" y="725805"/>
                  </a:lnTo>
                  <a:lnTo>
                    <a:pt x="308801" y="726281"/>
                  </a:lnTo>
                  <a:lnTo>
                    <a:pt x="308991" y="727329"/>
                  </a:lnTo>
                  <a:lnTo>
                    <a:pt x="309848" y="729139"/>
                  </a:lnTo>
                  <a:lnTo>
                    <a:pt x="309848" y="730377"/>
                  </a:lnTo>
                  <a:lnTo>
                    <a:pt x="309563" y="731330"/>
                  </a:lnTo>
                  <a:lnTo>
                    <a:pt x="308610" y="732663"/>
                  </a:lnTo>
                  <a:lnTo>
                    <a:pt x="308134" y="733616"/>
                  </a:lnTo>
                  <a:lnTo>
                    <a:pt x="307848" y="734759"/>
                  </a:lnTo>
                  <a:lnTo>
                    <a:pt x="307753" y="738188"/>
                  </a:lnTo>
                  <a:lnTo>
                    <a:pt x="306896" y="742569"/>
                  </a:lnTo>
                  <a:lnTo>
                    <a:pt x="306896" y="744760"/>
                  </a:lnTo>
                  <a:lnTo>
                    <a:pt x="308134" y="745426"/>
                  </a:lnTo>
                  <a:lnTo>
                    <a:pt x="308134" y="745808"/>
                  </a:lnTo>
                  <a:lnTo>
                    <a:pt x="306705" y="746570"/>
                  </a:lnTo>
                  <a:lnTo>
                    <a:pt x="305657" y="747808"/>
                  </a:lnTo>
                  <a:lnTo>
                    <a:pt x="305562" y="748951"/>
                  </a:lnTo>
                  <a:lnTo>
                    <a:pt x="306896" y="749427"/>
                  </a:lnTo>
                  <a:lnTo>
                    <a:pt x="307467" y="749332"/>
                  </a:lnTo>
                  <a:lnTo>
                    <a:pt x="308801" y="748855"/>
                  </a:lnTo>
                  <a:lnTo>
                    <a:pt x="311563" y="748570"/>
                  </a:lnTo>
                  <a:lnTo>
                    <a:pt x="312134" y="748379"/>
                  </a:lnTo>
                  <a:lnTo>
                    <a:pt x="313373" y="749046"/>
                  </a:lnTo>
                  <a:lnTo>
                    <a:pt x="314706" y="748760"/>
                  </a:lnTo>
                  <a:lnTo>
                    <a:pt x="316135" y="748284"/>
                  </a:lnTo>
                  <a:lnTo>
                    <a:pt x="317659" y="748379"/>
                  </a:lnTo>
                  <a:lnTo>
                    <a:pt x="318802" y="749046"/>
                  </a:lnTo>
                  <a:lnTo>
                    <a:pt x="319754" y="749903"/>
                  </a:lnTo>
                  <a:lnTo>
                    <a:pt x="320802" y="750570"/>
                  </a:lnTo>
                  <a:lnTo>
                    <a:pt x="322040" y="750760"/>
                  </a:lnTo>
                  <a:lnTo>
                    <a:pt x="321755" y="750284"/>
                  </a:lnTo>
                  <a:lnTo>
                    <a:pt x="321659" y="749808"/>
                  </a:lnTo>
                  <a:lnTo>
                    <a:pt x="321659" y="748760"/>
                  </a:lnTo>
                  <a:lnTo>
                    <a:pt x="322040" y="748760"/>
                  </a:lnTo>
                  <a:lnTo>
                    <a:pt x="322421" y="749332"/>
                  </a:lnTo>
                  <a:lnTo>
                    <a:pt x="323183" y="749999"/>
                  </a:lnTo>
                  <a:lnTo>
                    <a:pt x="324136" y="750475"/>
                  </a:lnTo>
                  <a:lnTo>
                    <a:pt x="325088" y="750665"/>
                  </a:lnTo>
                  <a:lnTo>
                    <a:pt x="327279" y="752284"/>
                  </a:lnTo>
                  <a:lnTo>
                    <a:pt x="328232" y="752666"/>
                  </a:lnTo>
                  <a:lnTo>
                    <a:pt x="327755" y="751427"/>
                  </a:lnTo>
                  <a:lnTo>
                    <a:pt x="328136" y="751046"/>
                  </a:lnTo>
                  <a:lnTo>
                    <a:pt x="329089" y="751427"/>
                  </a:lnTo>
                  <a:lnTo>
                    <a:pt x="329660" y="751427"/>
                  </a:lnTo>
                  <a:lnTo>
                    <a:pt x="330232" y="751237"/>
                  </a:lnTo>
                  <a:lnTo>
                    <a:pt x="331184" y="751142"/>
                  </a:lnTo>
                  <a:lnTo>
                    <a:pt x="331661" y="751332"/>
                  </a:lnTo>
                  <a:lnTo>
                    <a:pt x="332042" y="751808"/>
                  </a:lnTo>
                  <a:lnTo>
                    <a:pt x="332327" y="752380"/>
                  </a:lnTo>
                  <a:lnTo>
                    <a:pt x="332613" y="753618"/>
                  </a:lnTo>
                  <a:lnTo>
                    <a:pt x="333089" y="753713"/>
                  </a:lnTo>
                  <a:lnTo>
                    <a:pt x="334994" y="753332"/>
                  </a:lnTo>
                  <a:lnTo>
                    <a:pt x="335566" y="753047"/>
                  </a:lnTo>
                  <a:lnTo>
                    <a:pt x="336042" y="752951"/>
                  </a:lnTo>
                  <a:lnTo>
                    <a:pt x="336709" y="753428"/>
                  </a:lnTo>
                  <a:lnTo>
                    <a:pt x="337280" y="754189"/>
                  </a:lnTo>
                  <a:lnTo>
                    <a:pt x="337185" y="754666"/>
                  </a:lnTo>
                  <a:lnTo>
                    <a:pt x="335661" y="755428"/>
                  </a:lnTo>
                  <a:lnTo>
                    <a:pt x="334328" y="756380"/>
                  </a:lnTo>
                  <a:lnTo>
                    <a:pt x="332994" y="757618"/>
                  </a:lnTo>
                  <a:lnTo>
                    <a:pt x="332042" y="759143"/>
                  </a:lnTo>
                  <a:lnTo>
                    <a:pt x="331661" y="760762"/>
                  </a:lnTo>
                  <a:lnTo>
                    <a:pt x="331756" y="761905"/>
                  </a:lnTo>
                  <a:lnTo>
                    <a:pt x="332137" y="762095"/>
                  </a:lnTo>
                  <a:lnTo>
                    <a:pt x="332804" y="761905"/>
                  </a:lnTo>
                  <a:lnTo>
                    <a:pt x="333756" y="761809"/>
                  </a:lnTo>
                  <a:lnTo>
                    <a:pt x="334709" y="762000"/>
                  </a:lnTo>
                  <a:lnTo>
                    <a:pt x="335471" y="762381"/>
                  </a:lnTo>
                  <a:lnTo>
                    <a:pt x="336995" y="763334"/>
                  </a:lnTo>
                  <a:lnTo>
                    <a:pt x="336137" y="763714"/>
                  </a:lnTo>
                  <a:lnTo>
                    <a:pt x="335185" y="763810"/>
                  </a:lnTo>
                  <a:lnTo>
                    <a:pt x="334232" y="763714"/>
                  </a:lnTo>
                  <a:lnTo>
                    <a:pt x="333375" y="763429"/>
                  </a:lnTo>
                  <a:lnTo>
                    <a:pt x="333470" y="764286"/>
                  </a:lnTo>
                  <a:lnTo>
                    <a:pt x="333661" y="765143"/>
                  </a:lnTo>
                  <a:lnTo>
                    <a:pt x="333947" y="766001"/>
                  </a:lnTo>
                  <a:lnTo>
                    <a:pt x="334423" y="766667"/>
                  </a:lnTo>
                  <a:lnTo>
                    <a:pt x="335661" y="766858"/>
                  </a:lnTo>
                  <a:lnTo>
                    <a:pt x="335852" y="767239"/>
                  </a:lnTo>
                  <a:lnTo>
                    <a:pt x="334804" y="768191"/>
                  </a:lnTo>
                  <a:lnTo>
                    <a:pt x="335852" y="769334"/>
                  </a:lnTo>
                  <a:lnTo>
                    <a:pt x="336709" y="770572"/>
                  </a:lnTo>
                  <a:lnTo>
                    <a:pt x="337280" y="771906"/>
                  </a:lnTo>
                  <a:lnTo>
                    <a:pt x="337376" y="773430"/>
                  </a:lnTo>
                  <a:lnTo>
                    <a:pt x="338138" y="772954"/>
                  </a:lnTo>
                  <a:lnTo>
                    <a:pt x="338519" y="772668"/>
                  </a:lnTo>
                  <a:lnTo>
                    <a:pt x="338804" y="772287"/>
                  </a:lnTo>
                  <a:lnTo>
                    <a:pt x="338138" y="774859"/>
                  </a:lnTo>
                  <a:lnTo>
                    <a:pt x="338042" y="776383"/>
                  </a:lnTo>
                  <a:lnTo>
                    <a:pt x="338614" y="777050"/>
                  </a:lnTo>
                  <a:lnTo>
                    <a:pt x="340805" y="777050"/>
                  </a:lnTo>
                  <a:lnTo>
                    <a:pt x="341757" y="777240"/>
                  </a:lnTo>
                  <a:lnTo>
                    <a:pt x="342805" y="777812"/>
                  </a:lnTo>
                  <a:lnTo>
                    <a:pt x="341471" y="777621"/>
                  </a:lnTo>
                  <a:lnTo>
                    <a:pt x="339852" y="777812"/>
                  </a:lnTo>
                  <a:lnTo>
                    <a:pt x="338804" y="778574"/>
                  </a:lnTo>
                  <a:lnTo>
                    <a:pt x="339185" y="780097"/>
                  </a:lnTo>
                  <a:lnTo>
                    <a:pt x="338995" y="780383"/>
                  </a:lnTo>
                  <a:lnTo>
                    <a:pt x="338709" y="780955"/>
                  </a:lnTo>
                  <a:lnTo>
                    <a:pt x="338423" y="781336"/>
                  </a:lnTo>
                  <a:lnTo>
                    <a:pt x="338900" y="782003"/>
                  </a:lnTo>
                  <a:lnTo>
                    <a:pt x="339090" y="782479"/>
                  </a:lnTo>
                  <a:lnTo>
                    <a:pt x="339185" y="785336"/>
                  </a:lnTo>
                  <a:lnTo>
                    <a:pt x="339281" y="786098"/>
                  </a:lnTo>
                  <a:lnTo>
                    <a:pt x="339566" y="786860"/>
                  </a:lnTo>
                  <a:lnTo>
                    <a:pt x="340900" y="789337"/>
                  </a:lnTo>
                  <a:lnTo>
                    <a:pt x="341471" y="790766"/>
                  </a:lnTo>
                  <a:lnTo>
                    <a:pt x="341662" y="792671"/>
                  </a:lnTo>
                  <a:lnTo>
                    <a:pt x="342329" y="793528"/>
                  </a:lnTo>
                  <a:lnTo>
                    <a:pt x="343853" y="793718"/>
                  </a:lnTo>
                  <a:lnTo>
                    <a:pt x="346901" y="793528"/>
                  </a:lnTo>
                  <a:lnTo>
                    <a:pt x="348329" y="793909"/>
                  </a:lnTo>
                  <a:lnTo>
                    <a:pt x="349472" y="794480"/>
                  </a:lnTo>
                  <a:lnTo>
                    <a:pt x="350520" y="794576"/>
                  </a:lnTo>
                  <a:lnTo>
                    <a:pt x="351758" y="793528"/>
                  </a:lnTo>
                  <a:lnTo>
                    <a:pt x="351568" y="794385"/>
                  </a:lnTo>
                  <a:lnTo>
                    <a:pt x="350996" y="794956"/>
                  </a:lnTo>
                  <a:lnTo>
                    <a:pt x="349568" y="795909"/>
                  </a:lnTo>
                  <a:lnTo>
                    <a:pt x="348806" y="795623"/>
                  </a:lnTo>
                  <a:lnTo>
                    <a:pt x="348234" y="796195"/>
                  </a:lnTo>
                  <a:lnTo>
                    <a:pt x="347377" y="798195"/>
                  </a:lnTo>
                  <a:lnTo>
                    <a:pt x="348044" y="798481"/>
                  </a:lnTo>
                  <a:lnTo>
                    <a:pt x="350330" y="798957"/>
                  </a:lnTo>
                  <a:lnTo>
                    <a:pt x="349949" y="800195"/>
                  </a:lnTo>
                  <a:lnTo>
                    <a:pt x="349758" y="801148"/>
                  </a:lnTo>
                  <a:lnTo>
                    <a:pt x="349853" y="801719"/>
                  </a:lnTo>
                  <a:lnTo>
                    <a:pt x="350425" y="801814"/>
                  </a:lnTo>
                  <a:lnTo>
                    <a:pt x="350996" y="801529"/>
                  </a:lnTo>
                  <a:lnTo>
                    <a:pt x="351568" y="801148"/>
                  </a:lnTo>
                  <a:lnTo>
                    <a:pt x="352139" y="800957"/>
                  </a:lnTo>
                  <a:lnTo>
                    <a:pt x="351663" y="801529"/>
                  </a:lnTo>
                  <a:lnTo>
                    <a:pt x="350996" y="802767"/>
                  </a:lnTo>
                  <a:lnTo>
                    <a:pt x="350615" y="803243"/>
                  </a:lnTo>
                  <a:lnTo>
                    <a:pt x="350044" y="803529"/>
                  </a:lnTo>
                  <a:lnTo>
                    <a:pt x="349663" y="803529"/>
                  </a:lnTo>
                  <a:lnTo>
                    <a:pt x="349282" y="803529"/>
                  </a:lnTo>
                  <a:lnTo>
                    <a:pt x="348806" y="803624"/>
                  </a:lnTo>
                  <a:lnTo>
                    <a:pt x="349472" y="804101"/>
                  </a:lnTo>
                  <a:lnTo>
                    <a:pt x="352425" y="804767"/>
                  </a:lnTo>
                  <a:lnTo>
                    <a:pt x="351854" y="804291"/>
                  </a:lnTo>
                  <a:lnTo>
                    <a:pt x="351568" y="803624"/>
                  </a:lnTo>
                  <a:lnTo>
                    <a:pt x="351663" y="803148"/>
                  </a:lnTo>
                  <a:lnTo>
                    <a:pt x="352425" y="803148"/>
                  </a:lnTo>
                  <a:lnTo>
                    <a:pt x="352997" y="803720"/>
                  </a:lnTo>
                  <a:lnTo>
                    <a:pt x="353378" y="804386"/>
                  </a:lnTo>
                  <a:lnTo>
                    <a:pt x="353854" y="804672"/>
                  </a:lnTo>
                  <a:lnTo>
                    <a:pt x="354616" y="803910"/>
                  </a:lnTo>
                  <a:lnTo>
                    <a:pt x="354711" y="804958"/>
                  </a:lnTo>
                  <a:lnTo>
                    <a:pt x="355283" y="805625"/>
                  </a:lnTo>
                  <a:lnTo>
                    <a:pt x="356045" y="805910"/>
                  </a:lnTo>
                  <a:lnTo>
                    <a:pt x="356807" y="805529"/>
                  </a:lnTo>
                  <a:lnTo>
                    <a:pt x="357188" y="804481"/>
                  </a:lnTo>
                  <a:lnTo>
                    <a:pt x="357188" y="802100"/>
                  </a:lnTo>
                  <a:lnTo>
                    <a:pt x="357854" y="801148"/>
                  </a:lnTo>
                  <a:lnTo>
                    <a:pt x="357854" y="801338"/>
                  </a:lnTo>
                  <a:lnTo>
                    <a:pt x="357854" y="801529"/>
                  </a:lnTo>
                  <a:lnTo>
                    <a:pt x="357950" y="801624"/>
                  </a:lnTo>
                  <a:lnTo>
                    <a:pt x="358140" y="801624"/>
                  </a:lnTo>
                  <a:lnTo>
                    <a:pt x="358140" y="802005"/>
                  </a:lnTo>
                  <a:lnTo>
                    <a:pt x="357854" y="802672"/>
                  </a:lnTo>
                  <a:lnTo>
                    <a:pt x="357378" y="805910"/>
                  </a:lnTo>
                  <a:lnTo>
                    <a:pt x="357188" y="806482"/>
                  </a:lnTo>
                  <a:lnTo>
                    <a:pt x="356997" y="806958"/>
                  </a:lnTo>
                  <a:lnTo>
                    <a:pt x="356807" y="807434"/>
                  </a:lnTo>
                  <a:lnTo>
                    <a:pt x="356711" y="808101"/>
                  </a:lnTo>
                  <a:lnTo>
                    <a:pt x="356807" y="808672"/>
                  </a:lnTo>
                  <a:lnTo>
                    <a:pt x="357092" y="808768"/>
                  </a:lnTo>
                  <a:lnTo>
                    <a:pt x="357569" y="808672"/>
                  </a:lnTo>
                  <a:lnTo>
                    <a:pt x="358140" y="808672"/>
                  </a:lnTo>
                  <a:lnTo>
                    <a:pt x="360140" y="809149"/>
                  </a:lnTo>
                  <a:lnTo>
                    <a:pt x="361283" y="809244"/>
                  </a:lnTo>
                  <a:lnTo>
                    <a:pt x="362141" y="809054"/>
                  </a:lnTo>
                  <a:lnTo>
                    <a:pt x="362712" y="808292"/>
                  </a:lnTo>
                  <a:lnTo>
                    <a:pt x="362617" y="807434"/>
                  </a:lnTo>
                  <a:lnTo>
                    <a:pt x="362045" y="806672"/>
                  </a:lnTo>
                  <a:lnTo>
                    <a:pt x="361379" y="806196"/>
                  </a:lnTo>
                  <a:lnTo>
                    <a:pt x="364236" y="807530"/>
                  </a:lnTo>
                  <a:lnTo>
                    <a:pt x="365760" y="808006"/>
                  </a:lnTo>
                  <a:lnTo>
                    <a:pt x="367284" y="808196"/>
                  </a:lnTo>
                  <a:lnTo>
                    <a:pt x="367665" y="807434"/>
                  </a:lnTo>
                  <a:lnTo>
                    <a:pt x="368237" y="803624"/>
                  </a:lnTo>
                  <a:lnTo>
                    <a:pt x="368522" y="802386"/>
                  </a:lnTo>
                  <a:lnTo>
                    <a:pt x="368903" y="802862"/>
                  </a:lnTo>
                  <a:lnTo>
                    <a:pt x="368999" y="804958"/>
                  </a:lnTo>
                  <a:lnTo>
                    <a:pt x="369189" y="805815"/>
                  </a:lnTo>
                  <a:lnTo>
                    <a:pt x="369951" y="804958"/>
                  </a:lnTo>
                  <a:lnTo>
                    <a:pt x="370427" y="804672"/>
                  </a:lnTo>
                  <a:lnTo>
                    <a:pt x="370808" y="804767"/>
                  </a:lnTo>
                  <a:lnTo>
                    <a:pt x="371094" y="805243"/>
                  </a:lnTo>
                  <a:lnTo>
                    <a:pt x="370999" y="806005"/>
                  </a:lnTo>
                  <a:lnTo>
                    <a:pt x="371285" y="806577"/>
                  </a:lnTo>
                  <a:lnTo>
                    <a:pt x="371666" y="806768"/>
                  </a:lnTo>
                  <a:lnTo>
                    <a:pt x="372142" y="806768"/>
                  </a:lnTo>
                  <a:lnTo>
                    <a:pt x="372618" y="806863"/>
                  </a:lnTo>
                  <a:lnTo>
                    <a:pt x="372809" y="807244"/>
                  </a:lnTo>
                  <a:lnTo>
                    <a:pt x="372999" y="807815"/>
                  </a:lnTo>
                  <a:lnTo>
                    <a:pt x="373475" y="808196"/>
                  </a:lnTo>
                  <a:lnTo>
                    <a:pt x="374047" y="808482"/>
                  </a:lnTo>
                  <a:lnTo>
                    <a:pt x="374618" y="808672"/>
                  </a:lnTo>
                  <a:lnTo>
                    <a:pt x="374714" y="808482"/>
                  </a:lnTo>
                  <a:lnTo>
                    <a:pt x="375190" y="808196"/>
                  </a:lnTo>
                  <a:lnTo>
                    <a:pt x="375761" y="808101"/>
                  </a:lnTo>
                  <a:lnTo>
                    <a:pt x="376047" y="808387"/>
                  </a:lnTo>
                  <a:lnTo>
                    <a:pt x="376142" y="808863"/>
                  </a:lnTo>
                  <a:lnTo>
                    <a:pt x="376333" y="809530"/>
                  </a:lnTo>
                  <a:lnTo>
                    <a:pt x="376619" y="810197"/>
                  </a:lnTo>
                  <a:lnTo>
                    <a:pt x="376904" y="810482"/>
                  </a:lnTo>
                  <a:lnTo>
                    <a:pt x="377476" y="810101"/>
                  </a:lnTo>
                  <a:lnTo>
                    <a:pt x="378047" y="809054"/>
                  </a:lnTo>
                  <a:lnTo>
                    <a:pt x="379000" y="806958"/>
                  </a:lnTo>
                  <a:lnTo>
                    <a:pt x="378333" y="805625"/>
                  </a:lnTo>
                  <a:lnTo>
                    <a:pt x="376904" y="800672"/>
                  </a:lnTo>
                  <a:lnTo>
                    <a:pt x="377476" y="800862"/>
                  </a:lnTo>
                  <a:lnTo>
                    <a:pt x="378714" y="801719"/>
                  </a:lnTo>
                  <a:lnTo>
                    <a:pt x="379571" y="801624"/>
                  </a:lnTo>
                  <a:lnTo>
                    <a:pt x="379476" y="802291"/>
                  </a:lnTo>
                  <a:lnTo>
                    <a:pt x="379095" y="803815"/>
                  </a:lnTo>
                  <a:lnTo>
                    <a:pt x="379381" y="805148"/>
                  </a:lnTo>
                  <a:lnTo>
                    <a:pt x="380048" y="806291"/>
                  </a:lnTo>
                  <a:lnTo>
                    <a:pt x="380905" y="807244"/>
                  </a:lnTo>
                  <a:lnTo>
                    <a:pt x="381667" y="807815"/>
                  </a:lnTo>
                  <a:lnTo>
                    <a:pt x="381667" y="808196"/>
                  </a:lnTo>
                  <a:lnTo>
                    <a:pt x="380905" y="808196"/>
                  </a:lnTo>
                  <a:lnTo>
                    <a:pt x="380524" y="808387"/>
                  </a:lnTo>
                  <a:lnTo>
                    <a:pt x="380143" y="809339"/>
                  </a:lnTo>
                  <a:lnTo>
                    <a:pt x="380048" y="809625"/>
                  </a:lnTo>
                  <a:lnTo>
                    <a:pt x="380143" y="810673"/>
                  </a:lnTo>
                  <a:lnTo>
                    <a:pt x="379952" y="810863"/>
                  </a:lnTo>
                  <a:lnTo>
                    <a:pt x="379190" y="811435"/>
                  </a:lnTo>
                  <a:lnTo>
                    <a:pt x="379000" y="811816"/>
                  </a:lnTo>
                  <a:lnTo>
                    <a:pt x="379476" y="812959"/>
                  </a:lnTo>
                  <a:lnTo>
                    <a:pt x="380429" y="813816"/>
                  </a:lnTo>
                  <a:lnTo>
                    <a:pt x="381381" y="813816"/>
                  </a:lnTo>
                  <a:lnTo>
                    <a:pt x="381572" y="812387"/>
                  </a:lnTo>
                  <a:lnTo>
                    <a:pt x="383096" y="813816"/>
                  </a:lnTo>
                  <a:lnTo>
                    <a:pt x="384048" y="814578"/>
                  </a:lnTo>
                  <a:lnTo>
                    <a:pt x="384524" y="814483"/>
                  </a:lnTo>
                  <a:lnTo>
                    <a:pt x="384429" y="813435"/>
                  </a:lnTo>
                  <a:lnTo>
                    <a:pt x="383858" y="811816"/>
                  </a:lnTo>
                  <a:lnTo>
                    <a:pt x="383858" y="810768"/>
                  </a:lnTo>
                  <a:lnTo>
                    <a:pt x="384143" y="809625"/>
                  </a:lnTo>
                  <a:lnTo>
                    <a:pt x="385096" y="807339"/>
                  </a:lnTo>
                  <a:lnTo>
                    <a:pt x="385286" y="806196"/>
                  </a:lnTo>
                  <a:lnTo>
                    <a:pt x="385191" y="805910"/>
                  </a:lnTo>
                  <a:lnTo>
                    <a:pt x="384715" y="805148"/>
                  </a:lnTo>
                  <a:lnTo>
                    <a:pt x="384524" y="804767"/>
                  </a:lnTo>
                  <a:lnTo>
                    <a:pt x="384429" y="804196"/>
                  </a:lnTo>
                  <a:lnTo>
                    <a:pt x="384524" y="802386"/>
                  </a:lnTo>
                  <a:lnTo>
                    <a:pt x="385858" y="805910"/>
                  </a:lnTo>
                  <a:lnTo>
                    <a:pt x="385858" y="806005"/>
                  </a:lnTo>
                  <a:lnTo>
                    <a:pt x="385858" y="805910"/>
                  </a:lnTo>
                  <a:lnTo>
                    <a:pt x="387096" y="804005"/>
                  </a:lnTo>
                  <a:lnTo>
                    <a:pt x="387477" y="803720"/>
                  </a:lnTo>
                  <a:lnTo>
                    <a:pt x="388430" y="803338"/>
                  </a:lnTo>
                  <a:lnTo>
                    <a:pt x="388811" y="803148"/>
                  </a:lnTo>
                  <a:lnTo>
                    <a:pt x="389001" y="803148"/>
                  </a:lnTo>
                  <a:lnTo>
                    <a:pt x="389477" y="803243"/>
                  </a:lnTo>
                  <a:lnTo>
                    <a:pt x="389668" y="803243"/>
                  </a:lnTo>
                  <a:lnTo>
                    <a:pt x="389858" y="803053"/>
                  </a:lnTo>
                  <a:lnTo>
                    <a:pt x="389763" y="802862"/>
                  </a:lnTo>
                  <a:lnTo>
                    <a:pt x="389573" y="802672"/>
                  </a:lnTo>
                  <a:lnTo>
                    <a:pt x="389477" y="802576"/>
                  </a:lnTo>
                  <a:lnTo>
                    <a:pt x="389573" y="802196"/>
                  </a:lnTo>
                  <a:lnTo>
                    <a:pt x="389573" y="801719"/>
                  </a:lnTo>
                  <a:lnTo>
                    <a:pt x="389668" y="801243"/>
                  </a:lnTo>
                  <a:lnTo>
                    <a:pt x="390144" y="800862"/>
                  </a:lnTo>
                  <a:lnTo>
                    <a:pt x="390716" y="800767"/>
                  </a:lnTo>
                  <a:lnTo>
                    <a:pt x="390906" y="801053"/>
                  </a:lnTo>
                  <a:lnTo>
                    <a:pt x="391001" y="801529"/>
                  </a:lnTo>
                  <a:lnTo>
                    <a:pt x="391287" y="802100"/>
                  </a:lnTo>
                  <a:lnTo>
                    <a:pt x="392049" y="802481"/>
                  </a:lnTo>
                  <a:lnTo>
                    <a:pt x="392811" y="802196"/>
                  </a:lnTo>
                  <a:lnTo>
                    <a:pt x="393478" y="801529"/>
                  </a:lnTo>
                  <a:lnTo>
                    <a:pt x="393954" y="800767"/>
                  </a:lnTo>
                  <a:lnTo>
                    <a:pt x="393859" y="800386"/>
                  </a:lnTo>
                  <a:lnTo>
                    <a:pt x="393668" y="799814"/>
                  </a:lnTo>
                  <a:lnTo>
                    <a:pt x="393668" y="799338"/>
                  </a:lnTo>
                  <a:lnTo>
                    <a:pt x="394335" y="799243"/>
                  </a:lnTo>
                  <a:lnTo>
                    <a:pt x="394621" y="799433"/>
                  </a:lnTo>
                  <a:lnTo>
                    <a:pt x="394811" y="799909"/>
                  </a:lnTo>
                  <a:lnTo>
                    <a:pt x="394907" y="800481"/>
                  </a:lnTo>
                  <a:lnTo>
                    <a:pt x="394907" y="800957"/>
                  </a:lnTo>
                  <a:lnTo>
                    <a:pt x="396621" y="799719"/>
                  </a:lnTo>
                  <a:lnTo>
                    <a:pt x="399002" y="799338"/>
                  </a:lnTo>
                  <a:lnTo>
                    <a:pt x="405098" y="799338"/>
                  </a:lnTo>
                  <a:lnTo>
                    <a:pt x="410337" y="799338"/>
                  </a:lnTo>
                  <a:lnTo>
                    <a:pt x="414433" y="799338"/>
                  </a:lnTo>
                  <a:lnTo>
                    <a:pt x="414433" y="791337"/>
                  </a:lnTo>
                  <a:lnTo>
                    <a:pt x="414433" y="785336"/>
                  </a:lnTo>
                  <a:lnTo>
                    <a:pt x="414433" y="780764"/>
                  </a:lnTo>
                  <a:lnTo>
                    <a:pt x="415576" y="778383"/>
                  </a:lnTo>
                  <a:lnTo>
                    <a:pt x="418338" y="778478"/>
                  </a:lnTo>
                  <a:lnTo>
                    <a:pt x="419100" y="779621"/>
                  </a:lnTo>
                  <a:lnTo>
                    <a:pt x="419386" y="782955"/>
                  </a:lnTo>
                  <a:lnTo>
                    <a:pt x="420434" y="783717"/>
                  </a:lnTo>
                  <a:lnTo>
                    <a:pt x="421005" y="783241"/>
                  </a:lnTo>
                  <a:lnTo>
                    <a:pt x="422624" y="780193"/>
                  </a:lnTo>
                  <a:lnTo>
                    <a:pt x="422815" y="779717"/>
                  </a:lnTo>
                  <a:lnTo>
                    <a:pt x="422910" y="779240"/>
                  </a:lnTo>
                  <a:lnTo>
                    <a:pt x="423196" y="778859"/>
                  </a:lnTo>
                  <a:lnTo>
                    <a:pt x="423958" y="778764"/>
                  </a:lnTo>
                  <a:lnTo>
                    <a:pt x="424434" y="778955"/>
                  </a:lnTo>
                  <a:lnTo>
                    <a:pt x="424910" y="779335"/>
                  </a:lnTo>
                  <a:lnTo>
                    <a:pt x="425291" y="779812"/>
                  </a:lnTo>
                  <a:lnTo>
                    <a:pt x="426339" y="781622"/>
                  </a:lnTo>
                  <a:lnTo>
                    <a:pt x="427101" y="782384"/>
                  </a:lnTo>
                  <a:lnTo>
                    <a:pt x="428054" y="782479"/>
                  </a:lnTo>
                  <a:lnTo>
                    <a:pt x="429482" y="781907"/>
                  </a:lnTo>
                  <a:lnTo>
                    <a:pt x="431673" y="780669"/>
                  </a:lnTo>
                  <a:lnTo>
                    <a:pt x="432721" y="780479"/>
                  </a:lnTo>
                  <a:lnTo>
                    <a:pt x="433959" y="780859"/>
                  </a:lnTo>
                  <a:lnTo>
                    <a:pt x="436912" y="782288"/>
                  </a:lnTo>
                  <a:lnTo>
                    <a:pt x="437864" y="782479"/>
                  </a:lnTo>
                  <a:lnTo>
                    <a:pt x="439960" y="782193"/>
                  </a:lnTo>
                  <a:lnTo>
                    <a:pt x="443865" y="780764"/>
                  </a:lnTo>
                  <a:lnTo>
                    <a:pt x="458724" y="781145"/>
                  </a:lnTo>
                  <a:lnTo>
                    <a:pt x="460248" y="781812"/>
                  </a:lnTo>
                  <a:lnTo>
                    <a:pt x="464344" y="786193"/>
                  </a:lnTo>
                  <a:lnTo>
                    <a:pt x="466630" y="787337"/>
                  </a:lnTo>
                  <a:lnTo>
                    <a:pt x="469487" y="787718"/>
                  </a:lnTo>
                  <a:lnTo>
                    <a:pt x="480155" y="787527"/>
                  </a:lnTo>
                  <a:lnTo>
                    <a:pt x="482441" y="787051"/>
                  </a:lnTo>
                  <a:lnTo>
                    <a:pt x="484346" y="785431"/>
                  </a:lnTo>
                  <a:lnTo>
                    <a:pt x="484918" y="784384"/>
                  </a:lnTo>
                  <a:lnTo>
                    <a:pt x="486156" y="780764"/>
                  </a:lnTo>
                  <a:lnTo>
                    <a:pt x="486728" y="779812"/>
                  </a:lnTo>
                  <a:lnTo>
                    <a:pt x="487394" y="779431"/>
                  </a:lnTo>
                  <a:lnTo>
                    <a:pt x="489204" y="779240"/>
                  </a:lnTo>
                  <a:lnTo>
                    <a:pt x="492252" y="778193"/>
                  </a:lnTo>
                  <a:lnTo>
                    <a:pt x="493300" y="778097"/>
                  </a:lnTo>
                  <a:lnTo>
                    <a:pt x="494348" y="777907"/>
                  </a:lnTo>
                  <a:lnTo>
                    <a:pt x="496253" y="776478"/>
                  </a:lnTo>
                  <a:lnTo>
                    <a:pt x="497300" y="776002"/>
                  </a:lnTo>
                  <a:lnTo>
                    <a:pt x="500158" y="775811"/>
                  </a:lnTo>
                  <a:lnTo>
                    <a:pt x="501110" y="775430"/>
                  </a:lnTo>
                  <a:lnTo>
                    <a:pt x="503492" y="773716"/>
                  </a:lnTo>
                  <a:lnTo>
                    <a:pt x="509016" y="772382"/>
                  </a:lnTo>
                  <a:lnTo>
                    <a:pt x="511207" y="772382"/>
                  </a:lnTo>
                  <a:lnTo>
                    <a:pt x="511874" y="773811"/>
                  </a:lnTo>
                  <a:lnTo>
                    <a:pt x="511588" y="774383"/>
                  </a:lnTo>
                  <a:lnTo>
                    <a:pt x="510635" y="774954"/>
                  </a:lnTo>
                  <a:lnTo>
                    <a:pt x="510350" y="775335"/>
                  </a:lnTo>
                  <a:lnTo>
                    <a:pt x="510350" y="776002"/>
                  </a:lnTo>
                  <a:lnTo>
                    <a:pt x="510826" y="778002"/>
                  </a:lnTo>
                  <a:lnTo>
                    <a:pt x="511112" y="780288"/>
                  </a:lnTo>
                  <a:lnTo>
                    <a:pt x="511492" y="781145"/>
                  </a:lnTo>
                  <a:lnTo>
                    <a:pt x="512350" y="782003"/>
                  </a:lnTo>
                  <a:lnTo>
                    <a:pt x="514255" y="782955"/>
                  </a:lnTo>
                  <a:lnTo>
                    <a:pt x="521303" y="783526"/>
                  </a:lnTo>
                  <a:lnTo>
                    <a:pt x="522351" y="783241"/>
                  </a:lnTo>
                  <a:lnTo>
                    <a:pt x="524351" y="782193"/>
                  </a:lnTo>
                  <a:lnTo>
                    <a:pt x="525399" y="781812"/>
                  </a:lnTo>
                  <a:lnTo>
                    <a:pt x="526352" y="781622"/>
                  </a:lnTo>
                  <a:lnTo>
                    <a:pt x="526637" y="781241"/>
                  </a:lnTo>
                  <a:lnTo>
                    <a:pt x="525971" y="780288"/>
                  </a:lnTo>
                  <a:lnTo>
                    <a:pt x="525780" y="779240"/>
                  </a:lnTo>
                  <a:lnTo>
                    <a:pt x="526637" y="778193"/>
                  </a:lnTo>
                  <a:lnTo>
                    <a:pt x="529876" y="776002"/>
                  </a:lnTo>
                  <a:lnTo>
                    <a:pt x="530828" y="775716"/>
                  </a:lnTo>
                  <a:lnTo>
                    <a:pt x="531876" y="775811"/>
                  </a:lnTo>
                  <a:lnTo>
                    <a:pt x="533019" y="776288"/>
                  </a:lnTo>
                  <a:lnTo>
                    <a:pt x="534067" y="776288"/>
                  </a:lnTo>
                  <a:lnTo>
                    <a:pt x="534638" y="775906"/>
                  </a:lnTo>
                  <a:lnTo>
                    <a:pt x="535019" y="775240"/>
                  </a:lnTo>
                  <a:lnTo>
                    <a:pt x="535591" y="774573"/>
                  </a:lnTo>
                  <a:lnTo>
                    <a:pt x="538163" y="773621"/>
                  </a:lnTo>
                  <a:lnTo>
                    <a:pt x="538639" y="773049"/>
                  </a:lnTo>
                  <a:lnTo>
                    <a:pt x="538258" y="771620"/>
                  </a:lnTo>
                  <a:lnTo>
                    <a:pt x="536448" y="771049"/>
                  </a:lnTo>
                  <a:lnTo>
                    <a:pt x="534353" y="770668"/>
                  </a:lnTo>
                  <a:lnTo>
                    <a:pt x="533114" y="770001"/>
                  </a:lnTo>
                  <a:lnTo>
                    <a:pt x="532924" y="769620"/>
                  </a:lnTo>
                  <a:lnTo>
                    <a:pt x="532829" y="769239"/>
                  </a:lnTo>
                  <a:lnTo>
                    <a:pt x="532829" y="768763"/>
                  </a:lnTo>
                  <a:lnTo>
                    <a:pt x="532924" y="768287"/>
                  </a:lnTo>
                  <a:lnTo>
                    <a:pt x="533019" y="767143"/>
                  </a:lnTo>
                  <a:lnTo>
                    <a:pt x="533210" y="766763"/>
                  </a:lnTo>
                  <a:lnTo>
                    <a:pt x="533305" y="766381"/>
                  </a:lnTo>
                  <a:lnTo>
                    <a:pt x="533210" y="766001"/>
                  </a:lnTo>
                  <a:lnTo>
                    <a:pt x="533019" y="765715"/>
                  </a:lnTo>
                  <a:lnTo>
                    <a:pt x="531971" y="764858"/>
                  </a:lnTo>
                  <a:lnTo>
                    <a:pt x="531781" y="763238"/>
                  </a:lnTo>
                  <a:lnTo>
                    <a:pt x="532162" y="761429"/>
                  </a:lnTo>
                  <a:lnTo>
                    <a:pt x="532924" y="760095"/>
                  </a:lnTo>
                  <a:lnTo>
                    <a:pt x="536448" y="758380"/>
                  </a:lnTo>
                  <a:lnTo>
                    <a:pt x="537496" y="757618"/>
                  </a:lnTo>
                  <a:lnTo>
                    <a:pt x="537115" y="757047"/>
                  </a:lnTo>
                  <a:lnTo>
                    <a:pt x="536067" y="755428"/>
                  </a:lnTo>
                  <a:lnTo>
                    <a:pt x="534257" y="750380"/>
                  </a:lnTo>
                  <a:lnTo>
                    <a:pt x="531114" y="745426"/>
                  </a:lnTo>
                  <a:lnTo>
                    <a:pt x="529685" y="742379"/>
                  </a:lnTo>
                  <a:lnTo>
                    <a:pt x="528542" y="739140"/>
                  </a:lnTo>
                  <a:lnTo>
                    <a:pt x="526733" y="731234"/>
                  </a:lnTo>
                  <a:lnTo>
                    <a:pt x="526161" y="729805"/>
                  </a:lnTo>
                  <a:lnTo>
                    <a:pt x="525304" y="728663"/>
                  </a:lnTo>
                  <a:lnTo>
                    <a:pt x="521970" y="725805"/>
                  </a:lnTo>
                  <a:lnTo>
                    <a:pt x="520160" y="723805"/>
                  </a:lnTo>
                  <a:lnTo>
                    <a:pt x="519589" y="722662"/>
                  </a:lnTo>
                  <a:lnTo>
                    <a:pt x="519303" y="721328"/>
                  </a:lnTo>
                  <a:lnTo>
                    <a:pt x="518922" y="719900"/>
                  </a:lnTo>
                  <a:lnTo>
                    <a:pt x="516827" y="717613"/>
                  </a:lnTo>
                  <a:lnTo>
                    <a:pt x="515969" y="716375"/>
                  </a:lnTo>
                  <a:lnTo>
                    <a:pt x="515588" y="714375"/>
                  </a:lnTo>
                  <a:lnTo>
                    <a:pt x="515874" y="707708"/>
                  </a:lnTo>
                  <a:lnTo>
                    <a:pt x="516160" y="702564"/>
                  </a:lnTo>
                  <a:lnTo>
                    <a:pt x="515969" y="700183"/>
                  </a:lnTo>
                  <a:lnTo>
                    <a:pt x="514826" y="698659"/>
                  </a:lnTo>
                  <a:lnTo>
                    <a:pt x="512731" y="698278"/>
                  </a:lnTo>
                  <a:lnTo>
                    <a:pt x="510731" y="698849"/>
                  </a:lnTo>
                  <a:lnTo>
                    <a:pt x="508730" y="699706"/>
                  </a:lnTo>
                  <a:lnTo>
                    <a:pt x="506635" y="700183"/>
                  </a:lnTo>
                  <a:lnTo>
                    <a:pt x="500444" y="700373"/>
                  </a:lnTo>
                  <a:lnTo>
                    <a:pt x="497491" y="699706"/>
                  </a:lnTo>
                  <a:lnTo>
                    <a:pt x="495395" y="698945"/>
                  </a:lnTo>
                  <a:lnTo>
                    <a:pt x="494633" y="698373"/>
                  </a:lnTo>
                  <a:lnTo>
                    <a:pt x="493871" y="697039"/>
                  </a:lnTo>
                  <a:lnTo>
                    <a:pt x="492824" y="693801"/>
                  </a:lnTo>
                  <a:lnTo>
                    <a:pt x="491871" y="692563"/>
                  </a:lnTo>
                  <a:lnTo>
                    <a:pt x="489680" y="690658"/>
                  </a:lnTo>
                  <a:lnTo>
                    <a:pt x="487585" y="688181"/>
                  </a:lnTo>
                  <a:lnTo>
                    <a:pt x="485870" y="685419"/>
                  </a:lnTo>
                  <a:lnTo>
                    <a:pt x="484918" y="682466"/>
                  </a:lnTo>
                  <a:lnTo>
                    <a:pt x="484918" y="681609"/>
                  </a:lnTo>
                  <a:lnTo>
                    <a:pt x="485394" y="678561"/>
                  </a:lnTo>
                  <a:lnTo>
                    <a:pt x="485394" y="676466"/>
                  </a:lnTo>
                  <a:lnTo>
                    <a:pt x="485585" y="675513"/>
                  </a:lnTo>
                  <a:lnTo>
                    <a:pt x="488442" y="670751"/>
                  </a:lnTo>
                  <a:lnTo>
                    <a:pt x="489204" y="668560"/>
                  </a:lnTo>
                  <a:lnTo>
                    <a:pt x="489490" y="666464"/>
                  </a:lnTo>
                  <a:lnTo>
                    <a:pt x="489109" y="664083"/>
                  </a:lnTo>
                  <a:lnTo>
                    <a:pt x="489013" y="662940"/>
                  </a:lnTo>
                  <a:lnTo>
                    <a:pt x="489299" y="661797"/>
                  </a:lnTo>
                  <a:lnTo>
                    <a:pt x="489775" y="660559"/>
                  </a:lnTo>
                  <a:lnTo>
                    <a:pt x="489966" y="659511"/>
                  </a:lnTo>
                  <a:lnTo>
                    <a:pt x="489775" y="657225"/>
                  </a:lnTo>
                  <a:lnTo>
                    <a:pt x="490061" y="652367"/>
                  </a:lnTo>
                  <a:lnTo>
                    <a:pt x="489775" y="650176"/>
                  </a:lnTo>
                  <a:lnTo>
                    <a:pt x="488252" y="648272"/>
                  </a:lnTo>
                  <a:lnTo>
                    <a:pt x="486346" y="647224"/>
                  </a:lnTo>
                  <a:lnTo>
                    <a:pt x="484346" y="646747"/>
                  </a:lnTo>
                  <a:lnTo>
                    <a:pt x="471678" y="647224"/>
                  </a:lnTo>
                  <a:lnTo>
                    <a:pt x="469392" y="646367"/>
                  </a:lnTo>
                  <a:lnTo>
                    <a:pt x="465582" y="642938"/>
                  </a:lnTo>
                  <a:lnTo>
                    <a:pt x="463391" y="641509"/>
                  </a:lnTo>
                  <a:lnTo>
                    <a:pt x="455200" y="638175"/>
                  </a:lnTo>
                  <a:lnTo>
                    <a:pt x="453581" y="636365"/>
                  </a:lnTo>
                  <a:lnTo>
                    <a:pt x="453200" y="633984"/>
                  </a:lnTo>
                  <a:lnTo>
                    <a:pt x="454343" y="627031"/>
                  </a:lnTo>
                  <a:lnTo>
                    <a:pt x="455486" y="619792"/>
                  </a:lnTo>
                  <a:lnTo>
                    <a:pt x="456914" y="615315"/>
                  </a:lnTo>
                  <a:lnTo>
                    <a:pt x="459105" y="611600"/>
                  </a:lnTo>
                  <a:lnTo>
                    <a:pt x="463867" y="606838"/>
                  </a:lnTo>
                  <a:lnTo>
                    <a:pt x="467296" y="604456"/>
                  </a:lnTo>
                  <a:lnTo>
                    <a:pt x="473488" y="598551"/>
                  </a:lnTo>
                  <a:lnTo>
                    <a:pt x="476631" y="593408"/>
                  </a:lnTo>
                  <a:lnTo>
                    <a:pt x="481108" y="589026"/>
                  </a:lnTo>
                  <a:lnTo>
                    <a:pt x="482346" y="587312"/>
                  </a:lnTo>
                  <a:lnTo>
                    <a:pt x="486251" y="575881"/>
                  </a:lnTo>
                  <a:lnTo>
                    <a:pt x="486823" y="574834"/>
                  </a:lnTo>
                  <a:lnTo>
                    <a:pt x="491395" y="570071"/>
                  </a:lnTo>
                  <a:lnTo>
                    <a:pt x="491966" y="569500"/>
                  </a:lnTo>
                  <a:lnTo>
                    <a:pt x="495586" y="566833"/>
                  </a:lnTo>
                  <a:lnTo>
                    <a:pt x="498538" y="563594"/>
                  </a:lnTo>
                  <a:lnTo>
                    <a:pt x="499491" y="562928"/>
                  </a:lnTo>
                  <a:lnTo>
                    <a:pt x="500444" y="562642"/>
                  </a:lnTo>
                  <a:lnTo>
                    <a:pt x="502444" y="562356"/>
                  </a:lnTo>
                  <a:lnTo>
                    <a:pt x="504444" y="561499"/>
                  </a:lnTo>
                  <a:lnTo>
                    <a:pt x="505492" y="561213"/>
                  </a:lnTo>
                  <a:lnTo>
                    <a:pt x="506635" y="561404"/>
                  </a:lnTo>
                  <a:lnTo>
                    <a:pt x="508159" y="561880"/>
                  </a:lnTo>
                  <a:lnTo>
                    <a:pt x="509683" y="562642"/>
                  </a:lnTo>
                  <a:lnTo>
                    <a:pt x="511016" y="563689"/>
                  </a:lnTo>
                  <a:lnTo>
                    <a:pt x="512731" y="565690"/>
                  </a:lnTo>
                  <a:lnTo>
                    <a:pt x="514255" y="566928"/>
                  </a:lnTo>
                  <a:lnTo>
                    <a:pt x="514921" y="567690"/>
                  </a:lnTo>
                  <a:lnTo>
                    <a:pt x="515398" y="568928"/>
                  </a:lnTo>
                  <a:lnTo>
                    <a:pt x="515207" y="571119"/>
                  </a:lnTo>
                  <a:lnTo>
                    <a:pt x="515398" y="572262"/>
                  </a:lnTo>
                  <a:lnTo>
                    <a:pt x="517017" y="576072"/>
                  </a:lnTo>
                  <a:lnTo>
                    <a:pt x="519017" y="579025"/>
                  </a:lnTo>
                  <a:lnTo>
                    <a:pt x="521684" y="580834"/>
                  </a:lnTo>
                  <a:lnTo>
                    <a:pt x="525399" y="581311"/>
                  </a:lnTo>
                  <a:lnTo>
                    <a:pt x="529685" y="580358"/>
                  </a:lnTo>
                  <a:lnTo>
                    <a:pt x="535686" y="577405"/>
                  </a:lnTo>
                  <a:lnTo>
                    <a:pt x="542163" y="574167"/>
                  </a:lnTo>
                  <a:lnTo>
                    <a:pt x="546163" y="572834"/>
                  </a:lnTo>
                  <a:lnTo>
                    <a:pt x="550640" y="571881"/>
                  </a:lnTo>
                  <a:lnTo>
                    <a:pt x="555212" y="571500"/>
                  </a:lnTo>
                  <a:lnTo>
                    <a:pt x="559403" y="571881"/>
                  </a:lnTo>
                  <a:lnTo>
                    <a:pt x="563785" y="571500"/>
                  </a:lnTo>
                  <a:lnTo>
                    <a:pt x="571214" y="569214"/>
                  </a:lnTo>
                  <a:lnTo>
                    <a:pt x="579596" y="566642"/>
                  </a:lnTo>
                  <a:lnTo>
                    <a:pt x="580358" y="566071"/>
                  </a:lnTo>
                  <a:lnTo>
                    <a:pt x="580644" y="565213"/>
                  </a:lnTo>
                  <a:lnTo>
                    <a:pt x="581216" y="557975"/>
                  </a:lnTo>
                  <a:lnTo>
                    <a:pt x="581501" y="556831"/>
                  </a:lnTo>
                  <a:lnTo>
                    <a:pt x="582073" y="555593"/>
                  </a:lnTo>
                  <a:lnTo>
                    <a:pt x="586264" y="550069"/>
                  </a:lnTo>
                  <a:lnTo>
                    <a:pt x="592741" y="544735"/>
                  </a:lnTo>
                  <a:lnTo>
                    <a:pt x="594836" y="542544"/>
                  </a:lnTo>
                  <a:lnTo>
                    <a:pt x="596265" y="539972"/>
                  </a:lnTo>
                  <a:lnTo>
                    <a:pt x="597313" y="537115"/>
                  </a:lnTo>
                  <a:lnTo>
                    <a:pt x="600361" y="525113"/>
                  </a:lnTo>
                  <a:lnTo>
                    <a:pt x="601599" y="522637"/>
                  </a:lnTo>
                  <a:lnTo>
                    <a:pt x="605504" y="517874"/>
                  </a:lnTo>
                  <a:lnTo>
                    <a:pt x="606933" y="516826"/>
                  </a:lnTo>
                  <a:lnTo>
                    <a:pt x="614458" y="512921"/>
                  </a:lnTo>
                  <a:lnTo>
                    <a:pt x="621411" y="509302"/>
                  </a:lnTo>
                  <a:lnTo>
                    <a:pt x="627412" y="506159"/>
                  </a:lnTo>
                  <a:lnTo>
                    <a:pt x="634175" y="502634"/>
                  </a:lnTo>
                  <a:lnTo>
                    <a:pt x="635032" y="502063"/>
                  </a:lnTo>
                  <a:lnTo>
                    <a:pt x="635699" y="501205"/>
                  </a:lnTo>
                  <a:lnTo>
                    <a:pt x="637413" y="497014"/>
                  </a:lnTo>
                  <a:lnTo>
                    <a:pt x="638747" y="494729"/>
                  </a:lnTo>
                  <a:lnTo>
                    <a:pt x="641985" y="490347"/>
                  </a:lnTo>
                  <a:lnTo>
                    <a:pt x="646081" y="482441"/>
                  </a:lnTo>
                  <a:lnTo>
                    <a:pt x="648653" y="477488"/>
                  </a:lnTo>
                  <a:lnTo>
                    <a:pt x="651510" y="471868"/>
                  </a:lnTo>
                  <a:lnTo>
                    <a:pt x="654272" y="463010"/>
                  </a:lnTo>
                  <a:lnTo>
                    <a:pt x="656558" y="455676"/>
                  </a:lnTo>
                  <a:lnTo>
                    <a:pt x="658844" y="448342"/>
                  </a:lnTo>
                  <a:lnTo>
                    <a:pt x="659606" y="447389"/>
                  </a:lnTo>
                  <a:lnTo>
                    <a:pt x="668655" y="443103"/>
                  </a:lnTo>
                  <a:lnTo>
                    <a:pt x="678275" y="440912"/>
                  </a:lnTo>
                  <a:lnTo>
                    <a:pt x="680276" y="439769"/>
                  </a:lnTo>
                  <a:lnTo>
                    <a:pt x="689038" y="432435"/>
                  </a:lnTo>
                  <a:lnTo>
                    <a:pt x="689134" y="431483"/>
                  </a:lnTo>
                  <a:lnTo>
                    <a:pt x="689229" y="430721"/>
                  </a:lnTo>
                  <a:lnTo>
                    <a:pt x="688467" y="428054"/>
                  </a:lnTo>
                  <a:lnTo>
                    <a:pt x="687229" y="425482"/>
                  </a:lnTo>
                  <a:lnTo>
                    <a:pt x="686181" y="423863"/>
                  </a:lnTo>
                  <a:lnTo>
                    <a:pt x="683609" y="422434"/>
                  </a:lnTo>
                  <a:lnTo>
                    <a:pt x="683800" y="422148"/>
                  </a:lnTo>
                  <a:lnTo>
                    <a:pt x="684181" y="421196"/>
                  </a:lnTo>
                  <a:lnTo>
                    <a:pt x="685038" y="420338"/>
                  </a:lnTo>
                  <a:lnTo>
                    <a:pt x="686086" y="419767"/>
                  </a:lnTo>
                  <a:lnTo>
                    <a:pt x="687038" y="419862"/>
                  </a:lnTo>
                  <a:lnTo>
                    <a:pt x="686943" y="419481"/>
                  </a:lnTo>
                  <a:lnTo>
                    <a:pt x="686848" y="418624"/>
                  </a:lnTo>
                  <a:lnTo>
                    <a:pt x="686753" y="418243"/>
                  </a:lnTo>
                  <a:lnTo>
                    <a:pt x="687610" y="418529"/>
                  </a:lnTo>
                  <a:lnTo>
                    <a:pt x="688277" y="418433"/>
                  </a:lnTo>
                  <a:lnTo>
                    <a:pt x="688753" y="418052"/>
                  </a:lnTo>
                  <a:lnTo>
                    <a:pt x="691420" y="414338"/>
                  </a:lnTo>
                  <a:lnTo>
                    <a:pt x="691706" y="413575"/>
                  </a:lnTo>
                  <a:lnTo>
                    <a:pt x="692182" y="413099"/>
                  </a:lnTo>
                  <a:lnTo>
                    <a:pt x="694277" y="412528"/>
                  </a:lnTo>
                  <a:lnTo>
                    <a:pt x="694944" y="411766"/>
                  </a:lnTo>
                  <a:lnTo>
                    <a:pt x="695135" y="410337"/>
                  </a:lnTo>
                  <a:lnTo>
                    <a:pt x="694944" y="409194"/>
                  </a:lnTo>
                  <a:lnTo>
                    <a:pt x="694849" y="408146"/>
                  </a:lnTo>
                  <a:lnTo>
                    <a:pt x="695420" y="407003"/>
                  </a:lnTo>
                  <a:lnTo>
                    <a:pt x="696182" y="406051"/>
                  </a:lnTo>
                  <a:lnTo>
                    <a:pt x="696944" y="405384"/>
                  </a:lnTo>
                  <a:lnTo>
                    <a:pt x="697802" y="404813"/>
                  </a:lnTo>
                  <a:lnTo>
                    <a:pt x="698945" y="404241"/>
                  </a:lnTo>
                  <a:lnTo>
                    <a:pt x="700183" y="403955"/>
                  </a:lnTo>
                  <a:lnTo>
                    <a:pt x="700564" y="403670"/>
                  </a:lnTo>
                  <a:lnTo>
                    <a:pt x="700754" y="402812"/>
                  </a:lnTo>
                  <a:lnTo>
                    <a:pt x="700945" y="402336"/>
                  </a:lnTo>
                  <a:lnTo>
                    <a:pt x="701707" y="401764"/>
                  </a:lnTo>
                  <a:lnTo>
                    <a:pt x="702088" y="400526"/>
                  </a:lnTo>
                  <a:lnTo>
                    <a:pt x="702469" y="400050"/>
                  </a:lnTo>
                  <a:lnTo>
                    <a:pt x="703326" y="399288"/>
                  </a:lnTo>
                  <a:lnTo>
                    <a:pt x="704374" y="397669"/>
                  </a:lnTo>
                  <a:lnTo>
                    <a:pt x="704850" y="397192"/>
                  </a:lnTo>
                  <a:lnTo>
                    <a:pt x="705612" y="396621"/>
                  </a:lnTo>
                  <a:lnTo>
                    <a:pt x="705993" y="396145"/>
                  </a:lnTo>
                  <a:lnTo>
                    <a:pt x="705898" y="395764"/>
                  </a:lnTo>
                  <a:lnTo>
                    <a:pt x="705422" y="394525"/>
                  </a:lnTo>
                  <a:lnTo>
                    <a:pt x="705612" y="394240"/>
                  </a:lnTo>
                  <a:lnTo>
                    <a:pt x="706660" y="393954"/>
                  </a:lnTo>
                  <a:lnTo>
                    <a:pt x="707708" y="393097"/>
                  </a:lnTo>
                  <a:lnTo>
                    <a:pt x="708279" y="392049"/>
                  </a:lnTo>
                  <a:lnTo>
                    <a:pt x="707898" y="390906"/>
                  </a:lnTo>
                  <a:lnTo>
                    <a:pt x="708279" y="390239"/>
                  </a:lnTo>
                  <a:lnTo>
                    <a:pt x="708755" y="389668"/>
                  </a:lnTo>
                  <a:lnTo>
                    <a:pt x="709327" y="389287"/>
                  </a:lnTo>
                  <a:lnTo>
                    <a:pt x="709994" y="389096"/>
                  </a:lnTo>
                  <a:lnTo>
                    <a:pt x="710565" y="389192"/>
                  </a:lnTo>
                  <a:lnTo>
                    <a:pt x="711899" y="389572"/>
                  </a:lnTo>
                  <a:lnTo>
                    <a:pt x="713042" y="389668"/>
                  </a:lnTo>
                  <a:lnTo>
                    <a:pt x="713423" y="389192"/>
                  </a:lnTo>
                  <a:lnTo>
                    <a:pt x="713613" y="388334"/>
                  </a:lnTo>
                  <a:lnTo>
                    <a:pt x="714185" y="387287"/>
                  </a:lnTo>
                  <a:lnTo>
                    <a:pt x="715137" y="386429"/>
                  </a:lnTo>
                  <a:lnTo>
                    <a:pt x="715994" y="385953"/>
                  </a:lnTo>
                  <a:lnTo>
                    <a:pt x="716947" y="385763"/>
                  </a:lnTo>
                  <a:lnTo>
                    <a:pt x="718090" y="385763"/>
                  </a:lnTo>
                  <a:lnTo>
                    <a:pt x="719138" y="385381"/>
                  </a:lnTo>
                  <a:lnTo>
                    <a:pt x="719995" y="384524"/>
                  </a:lnTo>
                  <a:lnTo>
                    <a:pt x="720757" y="383572"/>
                  </a:lnTo>
                  <a:lnTo>
                    <a:pt x="721519" y="382810"/>
                  </a:lnTo>
                  <a:lnTo>
                    <a:pt x="721519" y="381571"/>
                  </a:lnTo>
                  <a:lnTo>
                    <a:pt x="722281" y="380524"/>
                  </a:lnTo>
                  <a:lnTo>
                    <a:pt x="723424" y="379667"/>
                  </a:lnTo>
                  <a:lnTo>
                    <a:pt x="726472" y="378047"/>
                  </a:lnTo>
                  <a:lnTo>
                    <a:pt x="725996" y="377476"/>
                  </a:lnTo>
                  <a:lnTo>
                    <a:pt x="725043" y="376618"/>
                  </a:lnTo>
                  <a:lnTo>
                    <a:pt x="724281" y="376142"/>
                  </a:lnTo>
                  <a:lnTo>
                    <a:pt x="723233" y="376142"/>
                  </a:lnTo>
                  <a:lnTo>
                    <a:pt x="720947" y="376523"/>
                  </a:lnTo>
                  <a:lnTo>
                    <a:pt x="720090" y="376142"/>
                  </a:lnTo>
                  <a:lnTo>
                    <a:pt x="719423" y="375285"/>
                  </a:lnTo>
                  <a:lnTo>
                    <a:pt x="718947" y="374523"/>
                  </a:lnTo>
                  <a:lnTo>
                    <a:pt x="718661" y="373666"/>
                  </a:lnTo>
                  <a:lnTo>
                    <a:pt x="718471" y="372523"/>
                  </a:lnTo>
                  <a:lnTo>
                    <a:pt x="718661" y="371284"/>
                  </a:lnTo>
                  <a:lnTo>
                    <a:pt x="719519" y="368808"/>
                  </a:lnTo>
                  <a:lnTo>
                    <a:pt x="719519" y="366046"/>
                  </a:lnTo>
                  <a:lnTo>
                    <a:pt x="719900" y="364617"/>
                  </a:lnTo>
                  <a:lnTo>
                    <a:pt x="721995" y="359378"/>
                  </a:lnTo>
                  <a:lnTo>
                    <a:pt x="722662" y="358330"/>
                  </a:lnTo>
                  <a:lnTo>
                    <a:pt x="723519" y="357283"/>
                  </a:lnTo>
                  <a:lnTo>
                    <a:pt x="724186" y="356330"/>
                  </a:lnTo>
                  <a:lnTo>
                    <a:pt x="724472" y="355187"/>
                  </a:lnTo>
                  <a:lnTo>
                    <a:pt x="724376" y="354044"/>
                  </a:lnTo>
                  <a:lnTo>
                    <a:pt x="722757" y="351568"/>
                  </a:lnTo>
                  <a:lnTo>
                    <a:pt x="721233" y="345758"/>
                  </a:lnTo>
                  <a:lnTo>
                    <a:pt x="718280" y="340328"/>
                  </a:lnTo>
                  <a:lnTo>
                    <a:pt x="717709" y="339662"/>
                  </a:lnTo>
                  <a:lnTo>
                    <a:pt x="717899" y="339471"/>
                  </a:lnTo>
                  <a:lnTo>
                    <a:pt x="718471" y="338518"/>
                  </a:lnTo>
                  <a:lnTo>
                    <a:pt x="718566" y="338423"/>
                  </a:lnTo>
                  <a:lnTo>
                    <a:pt x="718947" y="338233"/>
                  </a:lnTo>
                  <a:lnTo>
                    <a:pt x="719138" y="338138"/>
                  </a:lnTo>
                  <a:lnTo>
                    <a:pt x="719233" y="337852"/>
                  </a:lnTo>
                  <a:lnTo>
                    <a:pt x="719423" y="337090"/>
                  </a:lnTo>
                  <a:lnTo>
                    <a:pt x="719519" y="336804"/>
                  </a:lnTo>
                  <a:lnTo>
                    <a:pt x="719900" y="336233"/>
                  </a:lnTo>
                  <a:lnTo>
                    <a:pt x="720090" y="336042"/>
                  </a:lnTo>
                  <a:lnTo>
                    <a:pt x="720185" y="335756"/>
                  </a:lnTo>
                  <a:lnTo>
                    <a:pt x="720185" y="334899"/>
                  </a:lnTo>
                  <a:lnTo>
                    <a:pt x="720376" y="333566"/>
                  </a:lnTo>
                  <a:lnTo>
                    <a:pt x="720852" y="332613"/>
                  </a:lnTo>
                  <a:lnTo>
                    <a:pt x="721614" y="331756"/>
                  </a:lnTo>
                  <a:lnTo>
                    <a:pt x="725615" y="328708"/>
                  </a:lnTo>
                  <a:lnTo>
                    <a:pt x="726472" y="328422"/>
                  </a:lnTo>
                  <a:lnTo>
                    <a:pt x="727138" y="327850"/>
                  </a:lnTo>
                  <a:lnTo>
                    <a:pt x="728663" y="324993"/>
                  </a:lnTo>
                  <a:lnTo>
                    <a:pt x="732092" y="325660"/>
                  </a:lnTo>
                  <a:lnTo>
                    <a:pt x="733139" y="325469"/>
                  </a:lnTo>
                  <a:lnTo>
                    <a:pt x="734092" y="323850"/>
                  </a:lnTo>
                  <a:lnTo>
                    <a:pt x="734568" y="321659"/>
                  </a:lnTo>
                  <a:lnTo>
                    <a:pt x="735521" y="320326"/>
                  </a:lnTo>
                  <a:lnTo>
                    <a:pt x="737902" y="321183"/>
                  </a:lnTo>
                  <a:lnTo>
                    <a:pt x="738759" y="320135"/>
                  </a:lnTo>
                  <a:lnTo>
                    <a:pt x="739807" y="319945"/>
                  </a:lnTo>
                  <a:lnTo>
                    <a:pt x="740950" y="320040"/>
                  </a:lnTo>
                  <a:lnTo>
                    <a:pt x="742188" y="319850"/>
                  </a:lnTo>
                  <a:lnTo>
                    <a:pt x="742855" y="319468"/>
                  </a:lnTo>
                  <a:lnTo>
                    <a:pt x="743141" y="318992"/>
                  </a:lnTo>
                  <a:lnTo>
                    <a:pt x="743331" y="318516"/>
                  </a:lnTo>
                  <a:lnTo>
                    <a:pt x="743712" y="317945"/>
                  </a:lnTo>
                  <a:lnTo>
                    <a:pt x="744188" y="317659"/>
                  </a:lnTo>
                  <a:lnTo>
                    <a:pt x="745522" y="317754"/>
                  </a:lnTo>
                  <a:lnTo>
                    <a:pt x="746093" y="317754"/>
                  </a:lnTo>
                  <a:lnTo>
                    <a:pt x="745712" y="316039"/>
                  </a:lnTo>
                  <a:lnTo>
                    <a:pt x="746665" y="315849"/>
                  </a:lnTo>
                  <a:lnTo>
                    <a:pt x="749903" y="317087"/>
                  </a:lnTo>
                  <a:lnTo>
                    <a:pt x="750380" y="317087"/>
                  </a:lnTo>
                  <a:lnTo>
                    <a:pt x="750856" y="316897"/>
                  </a:lnTo>
                  <a:lnTo>
                    <a:pt x="751427" y="316325"/>
                  </a:lnTo>
                  <a:lnTo>
                    <a:pt x="751904" y="316135"/>
                  </a:lnTo>
                  <a:lnTo>
                    <a:pt x="753142" y="316516"/>
                  </a:lnTo>
                  <a:lnTo>
                    <a:pt x="753809" y="316611"/>
                  </a:lnTo>
                  <a:lnTo>
                    <a:pt x="753713" y="315182"/>
                  </a:lnTo>
                  <a:lnTo>
                    <a:pt x="754952" y="314039"/>
                  </a:lnTo>
                  <a:lnTo>
                    <a:pt x="756571" y="313182"/>
                  </a:lnTo>
                  <a:lnTo>
                    <a:pt x="757809" y="312801"/>
                  </a:lnTo>
                  <a:lnTo>
                    <a:pt x="758476" y="312706"/>
                  </a:lnTo>
                  <a:lnTo>
                    <a:pt x="760095" y="312801"/>
                  </a:lnTo>
                  <a:lnTo>
                    <a:pt x="760286" y="312134"/>
                  </a:lnTo>
                  <a:lnTo>
                    <a:pt x="760857" y="310039"/>
                  </a:lnTo>
                  <a:lnTo>
                    <a:pt x="761333" y="308991"/>
                  </a:lnTo>
                  <a:lnTo>
                    <a:pt x="763048" y="307086"/>
                  </a:lnTo>
                  <a:lnTo>
                    <a:pt x="763619" y="305848"/>
                  </a:lnTo>
                  <a:lnTo>
                    <a:pt x="763334" y="304419"/>
                  </a:lnTo>
                  <a:lnTo>
                    <a:pt x="762000" y="302705"/>
                  </a:lnTo>
                  <a:lnTo>
                    <a:pt x="760476" y="301466"/>
                  </a:lnTo>
                  <a:lnTo>
                    <a:pt x="756857" y="298513"/>
                  </a:lnTo>
                  <a:lnTo>
                    <a:pt x="755047" y="297466"/>
                  </a:lnTo>
                  <a:lnTo>
                    <a:pt x="751332" y="296609"/>
                  </a:lnTo>
                  <a:lnTo>
                    <a:pt x="749522" y="295561"/>
                  </a:lnTo>
                  <a:lnTo>
                    <a:pt x="747522" y="293942"/>
                  </a:lnTo>
                  <a:lnTo>
                    <a:pt x="745903" y="293275"/>
                  </a:lnTo>
                  <a:lnTo>
                    <a:pt x="744188" y="293465"/>
                  </a:lnTo>
                  <a:lnTo>
                    <a:pt x="741998" y="294418"/>
                  </a:lnTo>
                  <a:lnTo>
                    <a:pt x="739807" y="294608"/>
                  </a:lnTo>
                  <a:lnTo>
                    <a:pt x="736187" y="292799"/>
                  </a:lnTo>
                  <a:lnTo>
                    <a:pt x="734187" y="292894"/>
                  </a:lnTo>
                  <a:lnTo>
                    <a:pt x="732282" y="293560"/>
                  </a:lnTo>
                  <a:lnTo>
                    <a:pt x="730282" y="293656"/>
                  </a:lnTo>
                  <a:lnTo>
                    <a:pt x="728377" y="292989"/>
                  </a:lnTo>
                  <a:lnTo>
                    <a:pt x="726948" y="291275"/>
                  </a:lnTo>
                  <a:lnTo>
                    <a:pt x="725329" y="286893"/>
                  </a:lnTo>
                  <a:lnTo>
                    <a:pt x="725138" y="285655"/>
                  </a:lnTo>
                  <a:lnTo>
                    <a:pt x="725519" y="284512"/>
                  </a:lnTo>
                  <a:lnTo>
                    <a:pt x="726091" y="283464"/>
                  </a:lnTo>
                  <a:lnTo>
                    <a:pt x="726472" y="282416"/>
                  </a:lnTo>
                  <a:lnTo>
                    <a:pt x="726567" y="281178"/>
                  </a:lnTo>
                  <a:lnTo>
                    <a:pt x="726186" y="278606"/>
                  </a:lnTo>
                  <a:lnTo>
                    <a:pt x="726186" y="277273"/>
                  </a:lnTo>
                  <a:lnTo>
                    <a:pt x="726567" y="275844"/>
                  </a:lnTo>
                  <a:lnTo>
                    <a:pt x="727901" y="273272"/>
                  </a:lnTo>
                  <a:lnTo>
                    <a:pt x="728282" y="271939"/>
                  </a:lnTo>
                  <a:lnTo>
                    <a:pt x="728091" y="270510"/>
                  </a:lnTo>
                  <a:lnTo>
                    <a:pt x="727329" y="269938"/>
                  </a:lnTo>
                  <a:lnTo>
                    <a:pt x="726377" y="270129"/>
                  </a:lnTo>
                  <a:lnTo>
                    <a:pt x="725424" y="271081"/>
                  </a:lnTo>
                  <a:lnTo>
                    <a:pt x="724948" y="272320"/>
                  </a:lnTo>
                  <a:lnTo>
                    <a:pt x="724757" y="273367"/>
                  </a:lnTo>
                  <a:lnTo>
                    <a:pt x="724376" y="274320"/>
                  </a:lnTo>
                  <a:lnTo>
                    <a:pt x="723329" y="275082"/>
                  </a:lnTo>
                  <a:lnTo>
                    <a:pt x="722281" y="275368"/>
                  </a:lnTo>
                  <a:lnTo>
                    <a:pt x="719519" y="275844"/>
                  </a:lnTo>
                  <a:lnTo>
                    <a:pt x="718471" y="275844"/>
                  </a:lnTo>
                  <a:lnTo>
                    <a:pt x="717613" y="275368"/>
                  </a:lnTo>
                  <a:lnTo>
                    <a:pt x="716090" y="273844"/>
                  </a:lnTo>
                  <a:lnTo>
                    <a:pt x="715232" y="273367"/>
                  </a:lnTo>
                  <a:lnTo>
                    <a:pt x="714185" y="273463"/>
                  </a:lnTo>
                  <a:lnTo>
                    <a:pt x="712470" y="274510"/>
                  </a:lnTo>
                  <a:lnTo>
                    <a:pt x="711518" y="274796"/>
                  </a:lnTo>
                  <a:lnTo>
                    <a:pt x="710375" y="274606"/>
                  </a:lnTo>
                  <a:lnTo>
                    <a:pt x="709517" y="274034"/>
                  </a:lnTo>
                  <a:lnTo>
                    <a:pt x="708851" y="273082"/>
                  </a:lnTo>
                  <a:lnTo>
                    <a:pt x="708374" y="271939"/>
                  </a:lnTo>
                  <a:lnTo>
                    <a:pt x="708851" y="271177"/>
                  </a:lnTo>
                  <a:lnTo>
                    <a:pt x="708946" y="271081"/>
                  </a:lnTo>
                  <a:lnTo>
                    <a:pt x="709232" y="270605"/>
                  </a:lnTo>
                  <a:lnTo>
                    <a:pt x="709803" y="269462"/>
                  </a:lnTo>
                  <a:lnTo>
                    <a:pt x="709994" y="268129"/>
                  </a:lnTo>
                  <a:lnTo>
                    <a:pt x="709327" y="264890"/>
                  </a:lnTo>
                  <a:lnTo>
                    <a:pt x="709232" y="261747"/>
                  </a:lnTo>
                  <a:lnTo>
                    <a:pt x="708660" y="260318"/>
                  </a:lnTo>
                  <a:lnTo>
                    <a:pt x="707231" y="259366"/>
                  </a:lnTo>
                  <a:lnTo>
                    <a:pt x="702374" y="258509"/>
                  </a:lnTo>
                  <a:lnTo>
                    <a:pt x="700373" y="257366"/>
                  </a:lnTo>
                  <a:lnTo>
                    <a:pt x="697421" y="253365"/>
                  </a:lnTo>
                  <a:lnTo>
                    <a:pt x="695706" y="251650"/>
                  </a:lnTo>
                  <a:lnTo>
                    <a:pt x="693801" y="250317"/>
                  </a:lnTo>
                  <a:lnTo>
                    <a:pt x="692372" y="248888"/>
                  </a:lnTo>
                  <a:lnTo>
                    <a:pt x="691610" y="246983"/>
                  </a:lnTo>
                  <a:lnTo>
                    <a:pt x="691801" y="244221"/>
                  </a:lnTo>
                  <a:lnTo>
                    <a:pt x="692277" y="243078"/>
                  </a:lnTo>
                  <a:lnTo>
                    <a:pt x="693134" y="242506"/>
                  </a:lnTo>
                  <a:lnTo>
                    <a:pt x="695135" y="241745"/>
                  </a:lnTo>
                  <a:lnTo>
                    <a:pt x="695992" y="241078"/>
                  </a:lnTo>
                  <a:lnTo>
                    <a:pt x="696659" y="240316"/>
                  </a:lnTo>
                  <a:lnTo>
                    <a:pt x="697230" y="239459"/>
                  </a:lnTo>
                  <a:lnTo>
                    <a:pt x="697706" y="238411"/>
                  </a:lnTo>
                  <a:lnTo>
                    <a:pt x="699326" y="233839"/>
                  </a:lnTo>
                  <a:lnTo>
                    <a:pt x="700469" y="229076"/>
                  </a:lnTo>
                  <a:lnTo>
                    <a:pt x="699611" y="225647"/>
                  </a:lnTo>
                  <a:lnTo>
                    <a:pt x="696754" y="223361"/>
                  </a:lnTo>
                  <a:lnTo>
                    <a:pt x="693420" y="221551"/>
                  </a:lnTo>
                  <a:lnTo>
                    <a:pt x="690944" y="219361"/>
                  </a:lnTo>
                  <a:lnTo>
                    <a:pt x="690467" y="218504"/>
                  </a:lnTo>
                  <a:lnTo>
                    <a:pt x="690182" y="217551"/>
                  </a:lnTo>
                  <a:lnTo>
                    <a:pt x="690086" y="216599"/>
                  </a:lnTo>
                  <a:lnTo>
                    <a:pt x="690182" y="214789"/>
                  </a:lnTo>
                  <a:lnTo>
                    <a:pt x="690372" y="213931"/>
                  </a:lnTo>
                  <a:lnTo>
                    <a:pt x="690658" y="213170"/>
                  </a:lnTo>
                  <a:lnTo>
                    <a:pt x="690944" y="212408"/>
                  </a:lnTo>
                  <a:lnTo>
                    <a:pt x="692753" y="209169"/>
                  </a:lnTo>
                  <a:lnTo>
                    <a:pt x="693992" y="208026"/>
                  </a:lnTo>
                  <a:lnTo>
                    <a:pt x="699707" y="207074"/>
                  </a:lnTo>
                  <a:lnTo>
                    <a:pt x="701612" y="206216"/>
                  </a:lnTo>
                  <a:lnTo>
                    <a:pt x="703421" y="204883"/>
                  </a:lnTo>
                  <a:lnTo>
                    <a:pt x="704850" y="203454"/>
                  </a:lnTo>
                  <a:lnTo>
                    <a:pt x="706088" y="201644"/>
                  </a:lnTo>
                  <a:lnTo>
                    <a:pt x="706565" y="199644"/>
                  </a:lnTo>
                  <a:lnTo>
                    <a:pt x="705898" y="197644"/>
                  </a:lnTo>
                  <a:lnTo>
                    <a:pt x="704279" y="196501"/>
                  </a:lnTo>
                  <a:lnTo>
                    <a:pt x="702374" y="196596"/>
                  </a:lnTo>
                  <a:lnTo>
                    <a:pt x="700373" y="197072"/>
                  </a:lnTo>
                  <a:lnTo>
                    <a:pt x="698468" y="197167"/>
                  </a:lnTo>
                  <a:lnTo>
                    <a:pt x="695706" y="196120"/>
                  </a:lnTo>
                  <a:lnTo>
                    <a:pt x="694658" y="196025"/>
                  </a:lnTo>
                  <a:lnTo>
                    <a:pt x="691039" y="196977"/>
                  </a:lnTo>
                  <a:lnTo>
                    <a:pt x="689420" y="196691"/>
                  </a:lnTo>
                  <a:lnTo>
                    <a:pt x="687896" y="195548"/>
                  </a:lnTo>
                  <a:lnTo>
                    <a:pt x="686753" y="193834"/>
                  </a:lnTo>
                  <a:lnTo>
                    <a:pt x="686276" y="191929"/>
                  </a:lnTo>
                  <a:lnTo>
                    <a:pt x="686753" y="190024"/>
                  </a:lnTo>
                  <a:lnTo>
                    <a:pt x="687991" y="188690"/>
                  </a:lnTo>
                  <a:lnTo>
                    <a:pt x="691134" y="186976"/>
                  </a:lnTo>
                  <a:lnTo>
                    <a:pt x="692087" y="186023"/>
                  </a:lnTo>
                  <a:lnTo>
                    <a:pt x="692277" y="184690"/>
                  </a:lnTo>
                  <a:lnTo>
                    <a:pt x="691896" y="183356"/>
                  </a:lnTo>
                  <a:lnTo>
                    <a:pt x="691134" y="182118"/>
                  </a:lnTo>
                  <a:lnTo>
                    <a:pt x="689991" y="178975"/>
                  </a:lnTo>
                  <a:lnTo>
                    <a:pt x="689134" y="177927"/>
                  </a:lnTo>
                  <a:lnTo>
                    <a:pt x="687515" y="177737"/>
                  </a:lnTo>
                  <a:lnTo>
                    <a:pt x="685991" y="177927"/>
                  </a:lnTo>
                  <a:lnTo>
                    <a:pt x="684657" y="177737"/>
                  </a:lnTo>
                  <a:lnTo>
                    <a:pt x="683419" y="177260"/>
                  </a:lnTo>
                  <a:lnTo>
                    <a:pt x="682085" y="176498"/>
                  </a:lnTo>
                  <a:lnTo>
                    <a:pt x="680942" y="175260"/>
                  </a:lnTo>
                  <a:lnTo>
                    <a:pt x="680561" y="173736"/>
                  </a:lnTo>
                  <a:lnTo>
                    <a:pt x="680847" y="172117"/>
                  </a:lnTo>
                  <a:lnTo>
                    <a:pt x="681704" y="170688"/>
                  </a:lnTo>
                  <a:lnTo>
                    <a:pt x="682276" y="170307"/>
                  </a:lnTo>
                  <a:lnTo>
                    <a:pt x="683609" y="169640"/>
                  </a:lnTo>
                  <a:lnTo>
                    <a:pt x="684086" y="169164"/>
                  </a:lnTo>
                  <a:lnTo>
                    <a:pt x="684371" y="168402"/>
                  </a:lnTo>
                  <a:lnTo>
                    <a:pt x="684467" y="166021"/>
                  </a:lnTo>
                  <a:lnTo>
                    <a:pt x="684467" y="166021"/>
                  </a:lnTo>
                  <a:lnTo>
                    <a:pt x="685324" y="164592"/>
                  </a:lnTo>
                  <a:lnTo>
                    <a:pt x="687800" y="162782"/>
                  </a:lnTo>
                  <a:lnTo>
                    <a:pt x="688562" y="161544"/>
                  </a:lnTo>
                  <a:lnTo>
                    <a:pt x="688562" y="159734"/>
                  </a:lnTo>
                  <a:lnTo>
                    <a:pt x="688181" y="158115"/>
                  </a:lnTo>
                  <a:lnTo>
                    <a:pt x="688277" y="156591"/>
                  </a:lnTo>
                  <a:lnTo>
                    <a:pt x="689801" y="155258"/>
                  </a:lnTo>
                  <a:lnTo>
                    <a:pt x="690563" y="154876"/>
                  </a:lnTo>
                  <a:lnTo>
                    <a:pt x="698945" y="153448"/>
                  </a:lnTo>
                  <a:lnTo>
                    <a:pt x="700278" y="152781"/>
                  </a:lnTo>
                  <a:lnTo>
                    <a:pt x="704183" y="149828"/>
                  </a:lnTo>
                  <a:lnTo>
                    <a:pt x="707517" y="148495"/>
                  </a:lnTo>
                  <a:lnTo>
                    <a:pt x="710851" y="148209"/>
                  </a:lnTo>
                  <a:lnTo>
                    <a:pt x="714185" y="148780"/>
                  </a:lnTo>
                  <a:lnTo>
                    <a:pt x="727520" y="153638"/>
                  </a:lnTo>
                  <a:lnTo>
                    <a:pt x="746093" y="157353"/>
                  </a:lnTo>
                  <a:lnTo>
                    <a:pt x="751046" y="157067"/>
                  </a:lnTo>
                  <a:lnTo>
                    <a:pt x="754475" y="156305"/>
                  </a:lnTo>
                  <a:lnTo>
                    <a:pt x="756380" y="156305"/>
                  </a:lnTo>
                  <a:lnTo>
                    <a:pt x="756952" y="156686"/>
                  </a:lnTo>
                  <a:lnTo>
                    <a:pt x="756952" y="156686"/>
                  </a:lnTo>
                  <a:lnTo>
                    <a:pt x="757619" y="157067"/>
                  </a:lnTo>
                  <a:lnTo>
                    <a:pt x="758381" y="158305"/>
                  </a:lnTo>
                  <a:lnTo>
                    <a:pt x="759238" y="159258"/>
                  </a:lnTo>
                  <a:lnTo>
                    <a:pt x="761333" y="160782"/>
                  </a:lnTo>
                  <a:lnTo>
                    <a:pt x="763524" y="161830"/>
                  </a:lnTo>
                  <a:lnTo>
                    <a:pt x="777431" y="165545"/>
                  </a:lnTo>
                  <a:lnTo>
                    <a:pt x="779717" y="165640"/>
                  </a:lnTo>
                  <a:lnTo>
                    <a:pt x="782765" y="164878"/>
                  </a:lnTo>
                  <a:lnTo>
                    <a:pt x="783908" y="164878"/>
                  </a:lnTo>
                  <a:lnTo>
                    <a:pt x="786098" y="165163"/>
                  </a:lnTo>
                  <a:lnTo>
                    <a:pt x="787051" y="164878"/>
                  </a:lnTo>
                  <a:lnTo>
                    <a:pt x="788099" y="164021"/>
                  </a:lnTo>
                  <a:lnTo>
                    <a:pt x="791147" y="160877"/>
                  </a:lnTo>
                  <a:lnTo>
                    <a:pt x="794576" y="158305"/>
                  </a:lnTo>
                  <a:lnTo>
                    <a:pt x="796004" y="157829"/>
                  </a:lnTo>
                  <a:lnTo>
                    <a:pt x="796385" y="157639"/>
                  </a:lnTo>
                  <a:lnTo>
                    <a:pt x="797052" y="156781"/>
                  </a:lnTo>
                  <a:lnTo>
                    <a:pt x="798100" y="154972"/>
                  </a:lnTo>
                  <a:lnTo>
                    <a:pt x="798957" y="154210"/>
                  </a:lnTo>
                  <a:lnTo>
                    <a:pt x="800767" y="153829"/>
                  </a:lnTo>
                  <a:lnTo>
                    <a:pt x="804101" y="155258"/>
                  </a:lnTo>
                  <a:lnTo>
                    <a:pt x="805815" y="155162"/>
                  </a:lnTo>
                  <a:lnTo>
                    <a:pt x="811435" y="153734"/>
                  </a:lnTo>
                  <a:lnTo>
                    <a:pt x="818674" y="149542"/>
                  </a:lnTo>
                  <a:lnTo>
                    <a:pt x="820674" y="148780"/>
                  </a:lnTo>
                  <a:lnTo>
                    <a:pt x="822674" y="149066"/>
                  </a:lnTo>
                  <a:lnTo>
                    <a:pt x="824960" y="150781"/>
                  </a:lnTo>
                  <a:lnTo>
                    <a:pt x="825818" y="151067"/>
                  </a:lnTo>
                  <a:lnTo>
                    <a:pt x="826770" y="151067"/>
                  </a:lnTo>
                  <a:lnTo>
                    <a:pt x="831342" y="150114"/>
                  </a:lnTo>
                  <a:lnTo>
                    <a:pt x="832009" y="149733"/>
                  </a:lnTo>
                  <a:lnTo>
                    <a:pt x="836771" y="145161"/>
                  </a:lnTo>
                  <a:lnTo>
                    <a:pt x="837248" y="143923"/>
                  </a:lnTo>
                  <a:lnTo>
                    <a:pt x="837057" y="140494"/>
                  </a:lnTo>
                  <a:lnTo>
                    <a:pt x="837438" y="139065"/>
                  </a:lnTo>
                  <a:lnTo>
                    <a:pt x="838676" y="138017"/>
                  </a:lnTo>
                  <a:lnTo>
                    <a:pt x="840486" y="137350"/>
                  </a:lnTo>
                  <a:lnTo>
                    <a:pt x="842391" y="137160"/>
                  </a:lnTo>
                  <a:lnTo>
                    <a:pt x="843820" y="137541"/>
                  </a:lnTo>
                  <a:lnTo>
                    <a:pt x="845249" y="138398"/>
                  </a:lnTo>
                  <a:lnTo>
                    <a:pt x="846011" y="138589"/>
                  </a:lnTo>
                  <a:lnTo>
                    <a:pt x="846677" y="138017"/>
                  </a:lnTo>
                  <a:lnTo>
                    <a:pt x="847725" y="136874"/>
                  </a:lnTo>
                  <a:lnTo>
                    <a:pt x="850868" y="134303"/>
                  </a:lnTo>
                  <a:lnTo>
                    <a:pt x="851726" y="133255"/>
                  </a:lnTo>
                  <a:lnTo>
                    <a:pt x="852107" y="131254"/>
                  </a:lnTo>
                  <a:lnTo>
                    <a:pt x="851630" y="129445"/>
                  </a:lnTo>
                  <a:lnTo>
                    <a:pt x="851440" y="127921"/>
                  </a:lnTo>
                  <a:lnTo>
                    <a:pt x="852488" y="126587"/>
                  </a:lnTo>
                  <a:lnTo>
                    <a:pt x="853726" y="126206"/>
                  </a:lnTo>
                  <a:close/>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99" name="Google Shape;1899;p30"/>
            <p:cNvSpPr/>
            <p:nvPr/>
          </p:nvSpPr>
          <p:spPr>
            <a:xfrm>
              <a:off x="7358824" y="2393632"/>
              <a:ext cx="333375" cy="361950"/>
            </a:xfrm>
            <a:custGeom>
              <a:rect b="b" l="l" r="r" t="t"/>
              <a:pathLst>
                <a:path extrusionOk="0" h="361950" w="333375">
                  <a:moveTo>
                    <a:pt x="24956" y="245078"/>
                  </a:moveTo>
                  <a:lnTo>
                    <a:pt x="25622" y="245078"/>
                  </a:lnTo>
                  <a:lnTo>
                    <a:pt x="26003" y="244697"/>
                  </a:lnTo>
                  <a:lnTo>
                    <a:pt x="26194" y="243935"/>
                  </a:lnTo>
                  <a:lnTo>
                    <a:pt x="26194" y="243173"/>
                  </a:lnTo>
                  <a:lnTo>
                    <a:pt x="26003" y="242697"/>
                  </a:lnTo>
                  <a:lnTo>
                    <a:pt x="25432" y="242792"/>
                  </a:lnTo>
                  <a:lnTo>
                    <a:pt x="25146" y="243364"/>
                  </a:lnTo>
                  <a:lnTo>
                    <a:pt x="24860" y="243745"/>
                  </a:lnTo>
                  <a:lnTo>
                    <a:pt x="24956" y="244126"/>
                  </a:lnTo>
                  <a:lnTo>
                    <a:pt x="24765" y="244697"/>
                  </a:lnTo>
                  <a:lnTo>
                    <a:pt x="24956" y="245078"/>
                  </a:lnTo>
                  <a:close/>
                  <a:moveTo>
                    <a:pt x="25146" y="242316"/>
                  </a:moveTo>
                  <a:lnTo>
                    <a:pt x="25622" y="241744"/>
                  </a:lnTo>
                  <a:lnTo>
                    <a:pt x="25718" y="241078"/>
                  </a:lnTo>
                  <a:lnTo>
                    <a:pt x="25337" y="240601"/>
                  </a:lnTo>
                  <a:lnTo>
                    <a:pt x="24384" y="240506"/>
                  </a:lnTo>
                  <a:lnTo>
                    <a:pt x="23051" y="240887"/>
                  </a:lnTo>
                  <a:lnTo>
                    <a:pt x="22289" y="240983"/>
                  </a:lnTo>
                  <a:lnTo>
                    <a:pt x="22098" y="240887"/>
                  </a:lnTo>
                  <a:lnTo>
                    <a:pt x="21241" y="241649"/>
                  </a:lnTo>
                  <a:lnTo>
                    <a:pt x="20765" y="241935"/>
                  </a:lnTo>
                  <a:lnTo>
                    <a:pt x="20384" y="242221"/>
                  </a:lnTo>
                  <a:lnTo>
                    <a:pt x="20288" y="242697"/>
                  </a:lnTo>
                  <a:lnTo>
                    <a:pt x="20479" y="242792"/>
                  </a:lnTo>
                  <a:lnTo>
                    <a:pt x="20669" y="242602"/>
                  </a:lnTo>
                  <a:lnTo>
                    <a:pt x="22860" y="241935"/>
                  </a:lnTo>
                  <a:lnTo>
                    <a:pt x="23717" y="242602"/>
                  </a:lnTo>
                  <a:lnTo>
                    <a:pt x="24479" y="242602"/>
                  </a:lnTo>
                  <a:lnTo>
                    <a:pt x="25146" y="242316"/>
                  </a:lnTo>
                  <a:close/>
                  <a:moveTo>
                    <a:pt x="21336" y="248888"/>
                  </a:moveTo>
                  <a:lnTo>
                    <a:pt x="21336" y="248793"/>
                  </a:lnTo>
                  <a:lnTo>
                    <a:pt x="21241" y="248221"/>
                  </a:lnTo>
                  <a:lnTo>
                    <a:pt x="20669" y="248793"/>
                  </a:lnTo>
                  <a:lnTo>
                    <a:pt x="20193" y="248984"/>
                  </a:lnTo>
                  <a:lnTo>
                    <a:pt x="20193" y="249555"/>
                  </a:lnTo>
                  <a:lnTo>
                    <a:pt x="20384" y="250126"/>
                  </a:lnTo>
                  <a:lnTo>
                    <a:pt x="20669" y="250317"/>
                  </a:lnTo>
                  <a:lnTo>
                    <a:pt x="20860" y="250317"/>
                  </a:lnTo>
                  <a:lnTo>
                    <a:pt x="21527" y="249936"/>
                  </a:lnTo>
                  <a:lnTo>
                    <a:pt x="21431" y="249174"/>
                  </a:lnTo>
                  <a:lnTo>
                    <a:pt x="21336" y="248888"/>
                  </a:lnTo>
                  <a:close/>
                  <a:moveTo>
                    <a:pt x="1524" y="224218"/>
                  </a:moveTo>
                  <a:lnTo>
                    <a:pt x="1524" y="224028"/>
                  </a:lnTo>
                  <a:lnTo>
                    <a:pt x="1334" y="223933"/>
                  </a:lnTo>
                  <a:lnTo>
                    <a:pt x="1238" y="223647"/>
                  </a:lnTo>
                  <a:lnTo>
                    <a:pt x="1143" y="223552"/>
                  </a:lnTo>
                  <a:lnTo>
                    <a:pt x="1048" y="223456"/>
                  </a:lnTo>
                  <a:lnTo>
                    <a:pt x="858" y="223456"/>
                  </a:lnTo>
                  <a:lnTo>
                    <a:pt x="667" y="223552"/>
                  </a:lnTo>
                  <a:lnTo>
                    <a:pt x="572" y="223647"/>
                  </a:lnTo>
                  <a:lnTo>
                    <a:pt x="667" y="223838"/>
                  </a:lnTo>
                  <a:lnTo>
                    <a:pt x="476" y="223933"/>
                  </a:lnTo>
                  <a:lnTo>
                    <a:pt x="381" y="223933"/>
                  </a:lnTo>
                  <a:lnTo>
                    <a:pt x="476" y="224218"/>
                  </a:lnTo>
                  <a:lnTo>
                    <a:pt x="191" y="224504"/>
                  </a:lnTo>
                  <a:lnTo>
                    <a:pt x="95" y="224695"/>
                  </a:lnTo>
                  <a:lnTo>
                    <a:pt x="0" y="224980"/>
                  </a:lnTo>
                  <a:lnTo>
                    <a:pt x="0" y="225266"/>
                  </a:lnTo>
                  <a:lnTo>
                    <a:pt x="0" y="225266"/>
                  </a:lnTo>
                  <a:lnTo>
                    <a:pt x="191" y="225266"/>
                  </a:lnTo>
                  <a:lnTo>
                    <a:pt x="476" y="225362"/>
                  </a:lnTo>
                  <a:lnTo>
                    <a:pt x="572" y="225552"/>
                  </a:lnTo>
                  <a:lnTo>
                    <a:pt x="762" y="225552"/>
                  </a:lnTo>
                  <a:lnTo>
                    <a:pt x="858" y="225362"/>
                  </a:lnTo>
                  <a:lnTo>
                    <a:pt x="1048" y="225076"/>
                  </a:lnTo>
                  <a:lnTo>
                    <a:pt x="1334" y="225076"/>
                  </a:lnTo>
                  <a:lnTo>
                    <a:pt x="1429" y="224885"/>
                  </a:lnTo>
                  <a:lnTo>
                    <a:pt x="1619" y="224790"/>
                  </a:lnTo>
                  <a:lnTo>
                    <a:pt x="1715" y="224600"/>
                  </a:lnTo>
                  <a:lnTo>
                    <a:pt x="1715" y="224409"/>
                  </a:lnTo>
                  <a:lnTo>
                    <a:pt x="1524" y="224409"/>
                  </a:lnTo>
                  <a:lnTo>
                    <a:pt x="1524" y="224218"/>
                  </a:lnTo>
                  <a:close/>
                  <a:moveTo>
                    <a:pt x="43244" y="357092"/>
                  </a:moveTo>
                  <a:lnTo>
                    <a:pt x="43148" y="357473"/>
                  </a:lnTo>
                  <a:lnTo>
                    <a:pt x="43244" y="357759"/>
                  </a:lnTo>
                  <a:lnTo>
                    <a:pt x="43244" y="357854"/>
                  </a:lnTo>
                  <a:lnTo>
                    <a:pt x="43244" y="358140"/>
                  </a:lnTo>
                  <a:lnTo>
                    <a:pt x="43053" y="358235"/>
                  </a:lnTo>
                  <a:lnTo>
                    <a:pt x="42672" y="358045"/>
                  </a:lnTo>
                  <a:lnTo>
                    <a:pt x="42291" y="357950"/>
                  </a:lnTo>
                  <a:lnTo>
                    <a:pt x="42005" y="358140"/>
                  </a:lnTo>
                  <a:lnTo>
                    <a:pt x="41815" y="358426"/>
                  </a:lnTo>
                  <a:lnTo>
                    <a:pt x="41529" y="358616"/>
                  </a:lnTo>
                  <a:lnTo>
                    <a:pt x="41529" y="358902"/>
                  </a:lnTo>
                  <a:lnTo>
                    <a:pt x="41910" y="359092"/>
                  </a:lnTo>
                  <a:lnTo>
                    <a:pt x="42482" y="359092"/>
                  </a:lnTo>
                  <a:lnTo>
                    <a:pt x="42958" y="358902"/>
                  </a:lnTo>
                  <a:lnTo>
                    <a:pt x="43529" y="358330"/>
                  </a:lnTo>
                  <a:lnTo>
                    <a:pt x="43720" y="358330"/>
                  </a:lnTo>
                  <a:lnTo>
                    <a:pt x="43815" y="358330"/>
                  </a:lnTo>
                  <a:lnTo>
                    <a:pt x="44006" y="357854"/>
                  </a:lnTo>
                  <a:lnTo>
                    <a:pt x="43815" y="357188"/>
                  </a:lnTo>
                  <a:lnTo>
                    <a:pt x="43244" y="357092"/>
                  </a:lnTo>
                  <a:close/>
                  <a:moveTo>
                    <a:pt x="51530" y="358235"/>
                  </a:moveTo>
                  <a:lnTo>
                    <a:pt x="51245" y="358235"/>
                  </a:lnTo>
                  <a:lnTo>
                    <a:pt x="50292" y="358616"/>
                  </a:lnTo>
                  <a:lnTo>
                    <a:pt x="49244" y="359378"/>
                  </a:lnTo>
                  <a:lnTo>
                    <a:pt x="48959" y="359569"/>
                  </a:lnTo>
                  <a:lnTo>
                    <a:pt x="49054" y="359950"/>
                  </a:lnTo>
                  <a:lnTo>
                    <a:pt x="49340" y="360521"/>
                  </a:lnTo>
                  <a:lnTo>
                    <a:pt x="49816" y="360426"/>
                  </a:lnTo>
                  <a:lnTo>
                    <a:pt x="50578" y="359759"/>
                  </a:lnTo>
                  <a:lnTo>
                    <a:pt x="51245" y="358997"/>
                  </a:lnTo>
                  <a:lnTo>
                    <a:pt x="51530" y="358902"/>
                  </a:lnTo>
                  <a:lnTo>
                    <a:pt x="51626" y="358807"/>
                  </a:lnTo>
                  <a:lnTo>
                    <a:pt x="51530" y="358521"/>
                  </a:lnTo>
                  <a:lnTo>
                    <a:pt x="51530" y="358235"/>
                  </a:lnTo>
                  <a:close/>
                  <a:moveTo>
                    <a:pt x="30575" y="311658"/>
                  </a:moveTo>
                  <a:lnTo>
                    <a:pt x="31052" y="312230"/>
                  </a:lnTo>
                  <a:lnTo>
                    <a:pt x="32195" y="311277"/>
                  </a:lnTo>
                  <a:lnTo>
                    <a:pt x="33147" y="312039"/>
                  </a:lnTo>
                  <a:lnTo>
                    <a:pt x="34195" y="312515"/>
                  </a:lnTo>
                  <a:lnTo>
                    <a:pt x="36481" y="313182"/>
                  </a:lnTo>
                  <a:lnTo>
                    <a:pt x="36291" y="312420"/>
                  </a:lnTo>
                  <a:lnTo>
                    <a:pt x="35433" y="310896"/>
                  </a:lnTo>
                  <a:lnTo>
                    <a:pt x="35147" y="310420"/>
                  </a:lnTo>
                  <a:lnTo>
                    <a:pt x="34576" y="310039"/>
                  </a:lnTo>
                  <a:lnTo>
                    <a:pt x="33719" y="309753"/>
                  </a:lnTo>
                  <a:lnTo>
                    <a:pt x="33433" y="309086"/>
                  </a:lnTo>
                  <a:lnTo>
                    <a:pt x="32766" y="309277"/>
                  </a:lnTo>
                  <a:lnTo>
                    <a:pt x="30766" y="310515"/>
                  </a:lnTo>
                  <a:lnTo>
                    <a:pt x="30575" y="311658"/>
                  </a:lnTo>
                  <a:close/>
                  <a:moveTo>
                    <a:pt x="33052" y="243935"/>
                  </a:moveTo>
                  <a:lnTo>
                    <a:pt x="32099" y="245650"/>
                  </a:lnTo>
                  <a:lnTo>
                    <a:pt x="33338" y="244983"/>
                  </a:lnTo>
                  <a:lnTo>
                    <a:pt x="34385" y="244792"/>
                  </a:lnTo>
                  <a:lnTo>
                    <a:pt x="35528" y="243459"/>
                  </a:lnTo>
                  <a:lnTo>
                    <a:pt x="37052" y="242506"/>
                  </a:lnTo>
                  <a:lnTo>
                    <a:pt x="38195" y="241840"/>
                  </a:lnTo>
                  <a:lnTo>
                    <a:pt x="37529" y="240316"/>
                  </a:lnTo>
                  <a:lnTo>
                    <a:pt x="36957" y="238887"/>
                  </a:lnTo>
                  <a:lnTo>
                    <a:pt x="37624" y="238601"/>
                  </a:lnTo>
                  <a:lnTo>
                    <a:pt x="37910" y="238125"/>
                  </a:lnTo>
                  <a:lnTo>
                    <a:pt x="36481" y="237458"/>
                  </a:lnTo>
                  <a:lnTo>
                    <a:pt x="35528" y="237554"/>
                  </a:lnTo>
                  <a:lnTo>
                    <a:pt x="35624" y="238125"/>
                  </a:lnTo>
                  <a:lnTo>
                    <a:pt x="34957" y="238696"/>
                  </a:lnTo>
                  <a:lnTo>
                    <a:pt x="34957" y="239649"/>
                  </a:lnTo>
                  <a:lnTo>
                    <a:pt x="34100" y="240125"/>
                  </a:lnTo>
                  <a:lnTo>
                    <a:pt x="34100" y="241268"/>
                  </a:lnTo>
                  <a:lnTo>
                    <a:pt x="34385" y="241459"/>
                  </a:lnTo>
                  <a:lnTo>
                    <a:pt x="34290" y="241744"/>
                  </a:lnTo>
                  <a:lnTo>
                    <a:pt x="34290" y="242030"/>
                  </a:lnTo>
                  <a:lnTo>
                    <a:pt x="33719" y="242125"/>
                  </a:lnTo>
                  <a:lnTo>
                    <a:pt x="33623" y="242411"/>
                  </a:lnTo>
                  <a:lnTo>
                    <a:pt x="34385" y="243173"/>
                  </a:lnTo>
                  <a:lnTo>
                    <a:pt x="34004" y="243935"/>
                  </a:lnTo>
                  <a:lnTo>
                    <a:pt x="33052" y="243935"/>
                  </a:lnTo>
                  <a:close/>
                  <a:moveTo>
                    <a:pt x="340519" y="50101"/>
                  </a:moveTo>
                  <a:lnTo>
                    <a:pt x="339947" y="49435"/>
                  </a:lnTo>
                  <a:lnTo>
                    <a:pt x="339852" y="48482"/>
                  </a:lnTo>
                  <a:lnTo>
                    <a:pt x="339852" y="46672"/>
                  </a:lnTo>
                  <a:lnTo>
                    <a:pt x="339662" y="44958"/>
                  </a:lnTo>
                  <a:lnTo>
                    <a:pt x="339090" y="43720"/>
                  </a:lnTo>
                  <a:lnTo>
                    <a:pt x="338233" y="42767"/>
                  </a:lnTo>
                  <a:lnTo>
                    <a:pt x="336995" y="42386"/>
                  </a:lnTo>
                  <a:lnTo>
                    <a:pt x="336042" y="41624"/>
                  </a:lnTo>
                  <a:lnTo>
                    <a:pt x="335375" y="40672"/>
                  </a:lnTo>
                  <a:lnTo>
                    <a:pt x="334518" y="38005"/>
                  </a:lnTo>
                  <a:lnTo>
                    <a:pt x="334328" y="37624"/>
                  </a:lnTo>
                  <a:lnTo>
                    <a:pt x="334042" y="37433"/>
                  </a:lnTo>
                  <a:lnTo>
                    <a:pt x="333851" y="37052"/>
                  </a:lnTo>
                  <a:lnTo>
                    <a:pt x="333756" y="36290"/>
                  </a:lnTo>
                  <a:lnTo>
                    <a:pt x="333661" y="36004"/>
                  </a:lnTo>
                  <a:lnTo>
                    <a:pt x="332994" y="34576"/>
                  </a:lnTo>
                  <a:lnTo>
                    <a:pt x="332708" y="33242"/>
                  </a:lnTo>
                  <a:lnTo>
                    <a:pt x="332423" y="30480"/>
                  </a:lnTo>
                  <a:lnTo>
                    <a:pt x="332232" y="29718"/>
                  </a:lnTo>
                  <a:lnTo>
                    <a:pt x="331470" y="28861"/>
                  </a:lnTo>
                  <a:lnTo>
                    <a:pt x="330518" y="28956"/>
                  </a:lnTo>
                  <a:lnTo>
                    <a:pt x="329660" y="29623"/>
                  </a:lnTo>
                  <a:lnTo>
                    <a:pt x="328994" y="30670"/>
                  </a:lnTo>
                  <a:lnTo>
                    <a:pt x="329851" y="31813"/>
                  </a:lnTo>
                  <a:lnTo>
                    <a:pt x="329660" y="32861"/>
                  </a:lnTo>
                  <a:lnTo>
                    <a:pt x="328898" y="33242"/>
                  </a:lnTo>
                  <a:lnTo>
                    <a:pt x="327755" y="32385"/>
                  </a:lnTo>
                  <a:lnTo>
                    <a:pt x="327470" y="31623"/>
                  </a:lnTo>
                  <a:lnTo>
                    <a:pt x="327660" y="30194"/>
                  </a:lnTo>
                  <a:lnTo>
                    <a:pt x="327565" y="29623"/>
                  </a:lnTo>
                  <a:lnTo>
                    <a:pt x="327184" y="29242"/>
                  </a:lnTo>
                  <a:lnTo>
                    <a:pt x="326803" y="29242"/>
                  </a:lnTo>
                  <a:lnTo>
                    <a:pt x="326327" y="29242"/>
                  </a:lnTo>
                  <a:lnTo>
                    <a:pt x="325755" y="29051"/>
                  </a:lnTo>
                  <a:lnTo>
                    <a:pt x="322136" y="25908"/>
                  </a:lnTo>
                  <a:lnTo>
                    <a:pt x="321755" y="24670"/>
                  </a:lnTo>
                  <a:lnTo>
                    <a:pt x="318897" y="21717"/>
                  </a:lnTo>
                  <a:lnTo>
                    <a:pt x="317850" y="19240"/>
                  </a:lnTo>
                  <a:lnTo>
                    <a:pt x="317850" y="16478"/>
                  </a:lnTo>
                  <a:lnTo>
                    <a:pt x="318611" y="10382"/>
                  </a:lnTo>
                  <a:lnTo>
                    <a:pt x="317659" y="7810"/>
                  </a:lnTo>
                  <a:lnTo>
                    <a:pt x="315278" y="7429"/>
                  </a:lnTo>
                  <a:lnTo>
                    <a:pt x="312516" y="7525"/>
                  </a:lnTo>
                  <a:lnTo>
                    <a:pt x="310325" y="6477"/>
                  </a:lnTo>
                  <a:lnTo>
                    <a:pt x="310991" y="5905"/>
                  </a:lnTo>
                  <a:lnTo>
                    <a:pt x="311563" y="4858"/>
                  </a:lnTo>
                  <a:lnTo>
                    <a:pt x="311944" y="3715"/>
                  </a:lnTo>
                  <a:lnTo>
                    <a:pt x="312134" y="2762"/>
                  </a:lnTo>
                  <a:lnTo>
                    <a:pt x="311468" y="2095"/>
                  </a:lnTo>
                  <a:lnTo>
                    <a:pt x="310039" y="2476"/>
                  </a:lnTo>
                  <a:lnTo>
                    <a:pt x="307562" y="3524"/>
                  </a:lnTo>
                  <a:lnTo>
                    <a:pt x="305467" y="3619"/>
                  </a:lnTo>
                  <a:lnTo>
                    <a:pt x="304800" y="3524"/>
                  </a:lnTo>
                  <a:lnTo>
                    <a:pt x="304038" y="3143"/>
                  </a:lnTo>
                  <a:lnTo>
                    <a:pt x="303562" y="2667"/>
                  </a:lnTo>
                  <a:lnTo>
                    <a:pt x="301943" y="476"/>
                  </a:lnTo>
                  <a:lnTo>
                    <a:pt x="301562" y="95"/>
                  </a:lnTo>
                  <a:lnTo>
                    <a:pt x="300895" y="0"/>
                  </a:lnTo>
                  <a:lnTo>
                    <a:pt x="300323" y="95"/>
                  </a:lnTo>
                  <a:lnTo>
                    <a:pt x="299371" y="762"/>
                  </a:lnTo>
                  <a:lnTo>
                    <a:pt x="298800" y="1048"/>
                  </a:lnTo>
                  <a:lnTo>
                    <a:pt x="298990" y="1619"/>
                  </a:lnTo>
                  <a:lnTo>
                    <a:pt x="299276" y="2000"/>
                  </a:lnTo>
                  <a:lnTo>
                    <a:pt x="299657" y="2286"/>
                  </a:lnTo>
                  <a:lnTo>
                    <a:pt x="300133" y="2476"/>
                  </a:lnTo>
                  <a:lnTo>
                    <a:pt x="299371" y="2762"/>
                  </a:lnTo>
                  <a:lnTo>
                    <a:pt x="297752" y="2953"/>
                  </a:lnTo>
                  <a:lnTo>
                    <a:pt x="297180" y="3429"/>
                  </a:lnTo>
                  <a:lnTo>
                    <a:pt x="296990" y="4191"/>
                  </a:lnTo>
                  <a:lnTo>
                    <a:pt x="296990" y="5810"/>
                  </a:lnTo>
                  <a:lnTo>
                    <a:pt x="296704" y="6572"/>
                  </a:lnTo>
                  <a:lnTo>
                    <a:pt x="296323" y="7334"/>
                  </a:lnTo>
                  <a:lnTo>
                    <a:pt x="294513" y="12382"/>
                  </a:lnTo>
                  <a:lnTo>
                    <a:pt x="294323" y="14573"/>
                  </a:lnTo>
                  <a:lnTo>
                    <a:pt x="294037" y="15526"/>
                  </a:lnTo>
                  <a:lnTo>
                    <a:pt x="293180" y="17335"/>
                  </a:lnTo>
                  <a:lnTo>
                    <a:pt x="292513" y="18859"/>
                  </a:lnTo>
                  <a:lnTo>
                    <a:pt x="292322" y="19621"/>
                  </a:lnTo>
                  <a:lnTo>
                    <a:pt x="292227" y="20479"/>
                  </a:lnTo>
                  <a:lnTo>
                    <a:pt x="292322" y="21812"/>
                  </a:lnTo>
                  <a:lnTo>
                    <a:pt x="292703" y="22288"/>
                  </a:lnTo>
                  <a:lnTo>
                    <a:pt x="293275" y="22574"/>
                  </a:lnTo>
                  <a:lnTo>
                    <a:pt x="293942" y="23146"/>
                  </a:lnTo>
                  <a:lnTo>
                    <a:pt x="294037" y="23717"/>
                  </a:lnTo>
                  <a:lnTo>
                    <a:pt x="293656" y="24193"/>
                  </a:lnTo>
                  <a:lnTo>
                    <a:pt x="293275" y="24860"/>
                  </a:lnTo>
                  <a:lnTo>
                    <a:pt x="293466" y="25908"/>
                  </a:lnTo>
                  <a:lnTo>
                    <a:pt x="292132" y="26194"/>
                  </a:lnTo>
                  <a:lnTo>
                    <a:pt x="291656" y="27146"/>
                  </a:lnTo>
                  <a:lnTo>
                    <a:pt x="291941" y="28099"/>
                  </a:lnTo>
                  <a:lnTo>
                    <a:pt x="292799" y="28289"/>
                  </a:lnTo>
                  <a:lnTo>
                    <a:pt x="292799" y="28765"/>
                  </a:lnTo>
                  <a:lnTo>
                    <a:pt x="291370" y="30290"/>
                  </a:lnTo>
                  <a:lnTo>
                    <a:pt x="291084" y="32766"/>
                  </a:lnTo>
                  <a:lnTo>
                    <a:pt x="291179" y="35528"/>
                  </a:lnTo>
                  <a:lnTo>
                    <a:pt x="290894" y="38100"/>
                  </a:lnTo>
                  <a:lnTo>
                    <a:pt x="289560" y="40481"/>
                  </a:lnTo>
                  <a:lnTo>
                    <a:pt x="287846" y="40767"/>
                  </a:lnTo>
                  <a:lnTo>
                    <a:pt x="285845" y="40195"/>
                  </a:lnTo>
                  <a:lnTo>
                    <a:pt x="283655" y="40005"/>
                  </a:lnTo>
                  <a:lnTo>
                    <a:pt x="283845" y="40862"/>
                  </a:lnTo>
                  <a:lnTo>
                    <a:pt x="283750" y="41815"/>
                  </a:lnTo>
                  <a:lnTo>
                    <a:pt x="283369" y="42577"/>
                  </a:lnTo>
                  <a:lnTo>
                    <a:pt x="282035" y="43053"/>
                  </a:lnTo>
                  <a:lnTo>
                    <a:pt x="281845" y="43529"/>
                  </a:lnTo>
                  <a:lnTo>
                    <a:pt x="281845" y="44196"/>
                  </a:lnTo>
                  <a:lnTo>
                    <a:pt x="281559" y="44958"/>
                  </a:lnTo>
                  <a:lnTo>
                    <a:pt x="281083" y="45339"/>
                  </a:lnTo>
                  <a:lnTo>
                    <a:pt x="280511" y="45434"/>
                  </a:lnTo>
                  <a:lnTo>
                    <a:pt x="280035" y="45148"/>
                  </a:lnTo>
                  <a:lnTo>
                    <a:pt x="279845" y="44386"/>
                  </a:lnTo>
                  <a:lnTo>
                    <a:pt x="279464" y="43815"/>
                  </a:lnTo>
                  <a:lnTo>
                    <a:pt x="277940" y="42958"/>
                  </a:lnTo>
                  <a:lnTo>
                    <a:pt x="277559" y="42386"/>
                  </a:lnTo>
                  <a:lnTo>
                    <a:pt x="274987" y="40195"/>
                  </a:lnTo>
                  <a:lnTo>
                    <a:pt x="274225" y="40195"/>
                  </a:lnTo>
                  <a:lnTo>
                    <a:pt x="273558" y="40576"/>
                  </a:lnTo>
                  <a:lnTo>
                    <a:pt x="272987" y="40957"/>
                  </a:lnTo>
                  <a:lnTo>
                    <a:pt x="272510" y="41148"/>
                  </a:lnTo>
                  <a:lnTo>
                    <a:pt x="271748" y="40862"/>
                  </a:lnTo>
                  <a:lnTo>
                    <a:pt x="271272" y="40005"/>
                  </a:lnTo>
                  <a:lnTo>
                    <a:pt x="270701" y="39815"/>
                  </a:lnTo>
                  <a:lnTo>
                    <a:pt x="270034" y="40005"/>
                  </a:lnTo>
                  <a:lnTo>
                    <a:pt x="269939" y="40481"/>
                  </a:lnTo>
                  <a:lnTo>
                    <a:pt x="270225" y="41148"/>
                  </a:lnTo>
                  <a:lnTo>
                    <a:pt x="270701" y="41719"/>
                  </a:lnTo>
                  <a:lnTo>
                    <a:pt x="269939" y="42196"/>
                  </a:lnTo>
                  <a:lnTo>
                    <a:pt x="269367" y="41338"/>
                  </a:lnTo>
                  <a:lnTo>
                    <a:pt x="268796" y="41624"/>
                  </a:lnTo>
                  <a:lnTo>
                    <a:pt x="268319" y="42672"/>
                  </a:lnTo>
                  <a:lnTo>
                    <a:pt x="268129" y="43910"/>
                  </a:lnTo>
                  <a:lnTo>
                    <a:pt x="267748" y="44101"/>
                  </a:lnTo>
                  <a:lnTo>
                    <a:pt x="264891" y="44672"/>
                  </a:lnTo>
                  <a:lnTo>
                    <a:pt x="264509" y="44958"/>
                  </a:lnTo>
                  <a:lnTo>
                    <a:pt x="264224" y="45434"/>
                  </a:lnTo>
                  <a:lnTo>
                    <a:pt x="264033" y="46006"/>
                  </a:lnTo>
                  <a:lnTo>
                    <a:pt x="264033" y="46672"/>
                  </a:lnTo>
                  <a:lnTo>
                    <a:pt x="264319" y="46958"/>
                  </a:lnTo>
                  <a:lnTo>
                    <a:pt x="264605" y="47149"/>
                  </a:lnTo>
                  <a:lnTo>
                    <a:pt x="264700" y="47530"/>
                  </a:lnTo>
                  <a:lnTo>
                    <a:pt x="264414" y="48577"/>
                  </a:lnTo>
                  <a:lnTo>
                    <a:pt x="263843" y="48958"/>
                  </a:lnTo>
                  <a:lnTo>
                    <a:pt x="262128" y="48958"/>
                  </a:lnTo>
                  <a:lnTo>
                    <a:pt x="262128" y="49530"/>
                  </a:lnTo>
                  <a:lnTo>
                    <a:pt x="262604" y="49530"/>
                  </a:lnTo>
                  <a:lnTo>
                    <a:pt x="263081" y="49720"/>
                  </a:lnTo>
                  <a:lnTo>
                    <a:pt x="263462" y="50006"/>
                  </a:lnTo>
                  <a:lnTo>
                    <a:pt x="263843" y="50387"/>
                  </a:lnTo>
                  <a:lnTo>
                    <a:pt x="263176" y="50863"/>
                  </a:lnTo>
                  <a:lnTo>
                    <a:pt x="263081" y="51340"/>
                  </a:lnTo>
                  <a:lnTo>
                    <a:pt x="263081" y="51911"/>
                  </a:lnTo>
                  <a:lnTo>
                    <a:pt x="262890" y="52483"/>
                  </a:lnTo>
                  <a:lnTo>
                    <a:pt x="262414" y="52768"/>
                  </a:lnTo>
                  <a:lnTo>
                    <a:pt x="261842" y="52959"/>
                  </a:lnTo>
                  <a:lnTo>
                    <a:pt x="261366" y="53340"/>
                  </a:lnTo>
                  <a:lnTo>
                    <a:pt x="261271" y="54197"/>
                  </a:lnTo>
                  <a:lnTo>
                    <a:pt x="261557" y="54673"/>
                  </a:lnTo>
                  <a:lnTo>
                    <a:pt x="262700" y="54769"/>
                  </a:lnTo>
                  <a:lnTo>
                    <a:pt x="262985" y="55435"/>
                  </a:lnTo>
                  <a:lnTo>
                    <a:pt x="262795" y="55817"/>
                  </a:lnTo>
                  <a:lnTo>
                    <a:pt x="262414" y="56197"/>
                  </a:lnTo>
                  <a:lnTo>
                    <a:pt x="262033" y="56578"/>
                  </a:lnTo>
                  <a:lnTo>
                    <a:pt x="261080" y="57721"/>
                  </a:lnTo>
                  <a:lnTo>
                    <a:pt x="259556" y="59150"/>
                  </a:lnTo>
                  <a:lnTo>
                    <a:pt x="258033" y="60865"/>
                  </a:lnTo>
                  <a:lnTo>
                    <a:pt x="257270" y="61341"/>
                  </a:lnTo>
                  <a:lnTo>
                    <a:pt x="256413" y="61246"/>
                  </a:lnTo>
                  <a:lnTo>
                    <a:pt x="255175" y="60484"/>
                  </a:lnTo>
                  <a:lnTo>
                    <a:pt x="255079" y="61722"/>
                  </a:lnTo>
                  <a:lnTo>
                    <a:pt x="254508" y="62674"/>
                  </a:lnTo>
                  <a:lnTo>
                    <a:pt x="253079" y="64198"/>
                  </a:lnTo>
                  <a:lnTo>
                    <a:pt x="252127" y="64675"/>
                  </a:lnTo>
                  <a:lnTo>
                    <a:pt x="250889" y="64865"/>
                  </a:lnTo>
                  <a:lnTo>
                    <a:pt x="249746" y="65151"/>
                  </a:lnTo>
                  <a:lnTo>
                    <a:pt x="249269" y="66103"/>
                  </a:lnTo>
                  <a:lnTo>
                    <a:pt x="248508" y="68961"/>
                  </a:lnTo>
                  <a:lnTo>
                    <a:pt x="246602" y="69628"/>
                  </a:lnTo>
                  <a:lnTo>
                    <a:pt x="245554" y="69342"/>
                  </a:lnTo>
                  <a:lnTo>
                    <a:pt x="242030" y="68390"/>
                  </a:lnTo>
                  <a:lnTo>
                    <a:pt x="236982" y="68104"/>
                  </a:lnTo>
                  <a:lnTo>
                    <a:pt x="236411" y="69342"/>
                  </a:lnTo>
                  <a:lnTo>
                    <a:pt x="234982" y="69628"/>
                  </a:lnTo>
                  <a:lnTo>
                    <a:pt x="231077" y="69342"/>
                  </a:lnTo>
                  <a:lnTo>
                    <a:pt x="230505" y="69532"/>
                  </a:lnTo>
                  <a:lnTo>
                    <a:pt x="230029" y="70009"/>
                  </a:lnTo>
                  <a:lnTo>
                    <a:pt x="229267" y="71152"/>
                  </a:lnTo>
                  <a:lnTo>
                    <a:pt x="228791" y="71438"/>
                  </a:lnTo>
                  <a:lnTo>
                    <a:pt x="228219" y="71056"/>
                  </a:lnTo>
                  <a:lnTo>
                    <a:pt x="227743" y="70961"/>
                  </a:lnTo>
                  <a:lnTo>
                    <a:pt x="225552" y="71818"/>
                  </a:lnTo>
                  <a:lnTo>
                    <a:pt x="224790" y="71723"/>
                  </a:lnTo>
                  <a:lnTo>
                    <a:pt x="222980" y="70866"/>
                  </a:lnTo>
                  <a:lnTo>
                    <a:pt x="220504" y="70961"/>
                  </a:lnTo>
                  <a:lnTo>
                    <a:pt x="219456" y="70104"/>
                  </a:lnTo>
                  <a:lnTo>
                    <a:pt x="218218" y="69723"/>
                  </a:lnTo>
                  <a:lnTo>
                    <a:pt x="212884" y="69247"/>
                  </a:lnTo>
                  <a:lnTo>
                    <a:pt x="204407" y="71628"/>
                  </a:lnTo>
                  <a:lnTo>
                    <a:pt x="202025" y="71723"/>
                  </a:lnTo>
                  <a:lnTo>
                    <a:pt x="200978" y="72009"/>
                  </a:lnTo>
                  <a:lnTo>
                    <a:pt x="200311" y="72961"/>
                  </a:lnTo>
                  <a:lnTo>
                    <a:pt x="200216" y="74009"/>
                  </a:lnTo>
                  <a:lnTo>
                    <a:pt x="201263" y="80010"/>
                  </a:lnTo>
                  <a:lnTo>
                    <a:pt x="201644" y="81153"/>
                  </a:lnTo>
                  <a:lnTo>
                    <a:pt x="202121" y="82105"/>
                  </a:lnTo>
                  <a:lnTo>
                    <a:pt x="203835" y="82677"/>
                  </a:lnTo>
                  <a:lnTo>
                    <a:pt x="204121" y="84011"/>
                  </a:lnTo>
                  <a:lnTo>
                    <a:pt x="206597" y="88773"/>
                  </a:lnTo>
                  <a:lnTo>
                    <a:pt x="207169" y="90202"/>
                  </a:lnTo>
                  <a:lnTo>
                    <a:pt x="207359" y="91726"/>
                  </a:lnTo>
                  <a:lnTo>
                    <a:pt x="208788" y="93059"/>
                  </a:lnTo>
                  <a:lnTo>
                    <a:pt x="210788" y="94678"/>
                  </a:lnTo>
                  <a:lnTo>
                    <a:pt x="212217" y="95345"/>
                  </a:lnTo>
                  <a:lnTo>
                    <a:pt x="213170" y="96488"/>
                  </a:lnTo>
                  <a:lnTo>
                    <a:pt x="213836" y="97917"/>
                  </a:lnTo>
                  <a:lnTo>
                    <a:pt x="213932" y="99155"/>
                  </a:lnTo>
                  <a:lnTo>
                    <a:pt x="214979" y="100679"/>
                  </a:lnTo>
                  <a:lnTo>
                    <a:pt x="214217" y="103442"/>
                  </a:lnTo>
                  <a:lnTo>
                    <a:pt x="208883" y="113252"/>
                  </a:lnTo>
                  <a:lnTo>
                    <a:pt x="206788" y="115252"/>
                  </a:lnTo>
                  <a:lnTo>
                    <a:pt x="204597" y="115062"/>
                  </a:lnTo>
                  <a:lnTo>
                    <a:pt x="205359" y="114109"/>
                  </a:lnTo>
                  <a:lnTo>
                    <a:pt x="204597" y="113633"/>
                  </a:lnTo>
                  <a:lnTo>
                    <a:pt x="203740" y="114395"/>
                  </a:lnTo>
                  <a:lnTo>
                    <a:pt x="202502" y="114395"/>
                  </a:lnTo>
                  <a:lnTo>
                    <a:pt x="201549" y="113633"/>
                  </a:lnTo>
                  <a:lnTo>
                    <a:pt x="201740" y="112109"/>
                  </a:lnTo>
                  <a:lnTo>
                    <a:pt x="200883" y="112586"/>
                  </a:lnTo>
                  <a:lnTo>
                    <a:pt x="200406" y="112776"/>
                  </a:lnTo>
                  <a:lnTo>
                    <a:pt x="199930" y="112681"/>
                  </a:lnTo>
                  <a:lnTo>
                    <a:pt x="199739" y="111919"/>
                  </a:lnTo>
                  <a:lnTo>
                    <a:pt x="199835" y="110680"/>
                  </a:lnTo>
                  <a:lnTo>
                    <a:pt x="199835" y="109442"/>
                  </a:lnTo>
                  <a:lnTo>
                    <a:pt x="199263" y="108680"/>
                  </a:lnTo>
                  <a:lnTo>
                    <a:pt x="198787" y="109347"/>
                  </a:lnTo>
                  <a:lnTo>
                    <a:pt x="198406" y="109823"/>
                  </a:lnTo>
                  <a:lnTo>
                    <a:pt x="197834" y="110109"/>
                  </a:lnTo>
                  <a:lnTo>
                    <a:pt x="196215" y="108680"/>
                  </a:lnTo>
                  <a:lnTo>
                    <a:pt x="194120" y="108966"/>
                  </a:lnTo>
                  <a:lnTo>
                    <a:pt x="192977" y="109347"/>
                  </a:lnTo>
                  <a:lnTo>
                    <a:pt x="192500" y="109823"/>
                  </a:lnTo>
                  <a:lnTo>
                    <a:pt x="192119" y="110966"/>
                  </a:lnTo>
                  <a:lnTo>
                    <a:pt x="191262" y="111347"/>
                  </a:lnTo>
                  <a:lnTo>
                    <a:pt x="190214" y="111157"/>
                  </a:lnTo>
                  <a:lnTo>
                    <a:pt x="189262" y="110490"/>
                  </a:lnTo>
                  <a:lnTo>
                    <a:pt x="187928" y="110966"/>
                  </a:lnTo>
                  <a:lnTo>
                    <a:pt x="182975" y="110776"/>
                  </a:lnTo>
                  <a:lnTo>
                    <a:pt x="181547" y="110204"/>
                  </a:lnTo>
                  <a:lnTo>
                    <a:pt x="181261" y="110204"/>
                  </a:lnTo>
                  <a:lnTo>
                    <a:pt x="180689" y="111157"/>
                  </a:lnTo>
                  <a:lnTo>
                    <a:pt x="180213" y="111347"/>
                  </a:lnTo>
                  <a:lnTo>
                    <a:pt x="179832" y="111157"/>
                  </a:lnTo>
                  <a:lnTo>
                    <a:pt x="178118" y="109918"/>
                  </a:lnTo>
                  <a:lnTo>
                    <a:pt x="176117" y="109347"/>
                  </a:lnTo>
                  <a:lnTo>
                    <a:pt x="175355" y="108585"/>
                  </a:lnTo>
                  <a:lnTo>
                    <a:pt x="175260" y="107061"/>
                  </a:lnTo>
                  <a:lnTo>
                    <a:pt x="174403" y="107537"/>
                  </a:lnTo>
                  <a:lnTo>
                    <a:pt x="173450" y="107251"/>
                  </a:lnTo>
                  <a:lnTo>
                    <a:pt x="172498" y="106775"/>
                  </a:lnTo>
                  <a:lnTo>
                    <a:pt x="171641" y="106490"/>
                  </a:lnTo>
                  <a:lnTo>
                    <a:pt x="170783" y="106775"/>
                  </a:lnTo>
                  <a:lnTo>
                    <a:pt x="170021" y="107251"/>
                  </a:lnTo>
                  <a:lnTo>
                    <a:pt x="169164" y="107632"/>
                  </a:lnTo>
                  <a:lnTo>
                    <a:pt x="168021" y="107537"/>
                  </a:lnTo>
                  <a:lnTo>
                    <a:pt x="167831" y="107347"/>
                  </a:lnTo>
                  <a:lnTo>
                    <a:pt x="167545" y="107061"/>
                  </a:lnTo>
                  <a:lnTo>
                    <a:pt x="167164" y="106775"/>
                  </a:lnTo>
                  <a:lnTo>
                    <a:pt x="166688" y="106585"/>
                  </a:lnTo>
                  <a:lnTo>
                    <a:pt x="166307" y="106680"/>
                  </a:lnTo>
                  <a:lnTo>
                    <a:pt x="165354" y="107061"/>
                  </a:lnTo>
                  <a:lnTo>
                    <a:pt x="164878" y="107156"/>
                  </a:lnTo>
                  <a:lnTo>
                    <a:pt x="162783" y="106966"/>
                  </a:lnTo>
                  <a:lnTo>
                    <a:pt x="161830" y="106680"/>
                  </a:lnTo>
                  <a:lnTo>
                    <a:pt x="160877" y="106299"/>
                  </a:lnTo>
                  <a:lnTo>
                    <a:pt x="161163" y="106108"/>
                  </a:lnTo>
                  <a:lnTo>
                    <a:pt x="161639" y="105727"/>
                  </a:lnTo>
                  <a:lnTo>
                    <a:pt x="161925" y="105251"/>
                  </a:lnTo>
                  <a:lnTo>
                    <a:pt x="161925" y="104775"/>
                  </a:lnTo>
                  <a:lnTo>
                    <a:pt x="161544" y="104394"/>
                  </a:lnTo>
                  <a:lnTo>
                    <a:pt x="161163" y="104394"/>
                  </a:lnTo>
                  <a:lnTo>
                    <a:pt x="160782" y="104584"/>
                  </a:lnTo>
                  <a:lnTo>
                    <a:pt x="160306" y="104680"/>
                  </a:lnTo>
                  <a:lnTo>
                    <a:pt x="159544" y="104489"/>
                  </a:lnTo>
                  <a:lnTo>
                    <a:pt x="158401" y="103632"/>
                  </a:lnTo>
                  <a:lnTo>
                    <a:pt x="157639" y="103251"/>
                  </a:lnTo>
                  <a:lnTo>
                    <a:pt x="157258" y="103537"/>
                  </a:lnTo>
                  <a:lnTo>
                    <a:pt x="156591" y="104965"/>
                  </a:lnTo>
                  <a:lnTo>
                    <a:pt x="156210" y="105251"/>
                  </a:lnTo>
                  <a:lnTo>
                    <a:pt x="155925" y="105061"/>
                  </a:lnTo>
                  <a:lnTo>
                    <a:pt x="155734" y="104775"/>
                  </a:lnTo>
                  <a:lnTo>
                    <a:pt x="155448" y="104489"/>
                  </a:lnTo>
                  <a:lnTo>
                    <a:pt x="154972" y="104394"/>
                  </a:lnTo>
                  <a:lnTo>
                    <a:pt x="154210" y="104870"/>
                  </a:lnTo>
                  <a:lnTo>
                    <a:pt x="153829" y="104965"/>
                  </a:lnTo>
                  <a:lnTo>
                    <a:pt x="153448" y="104299"/>
                  </a:lnTo>
                  <a:lnTo>
                    <a:pt x="153067" y="104108"/>
                  </a:lnTo>
                  <a:lnTo>
                    <a:pt x="152591" y="104013"/>
                  </a:lnTo>
                  <a:lnTo>
                    <a:pt x="152210" y="103918"/>
                  </a:lnTo>
                  <a:lnTo>
                    <a:pt x="152876" y="102679"/>
                  </a:lnTo>
                  <a:lnTo>
                    <a:pt x="153829" y="101727"/>
                  </a:lnTo>
                  <a:lnTo>
                    <a:pt x="154972" y="101060"/>
                  </a:lnTo>
                  <a:lnTo>
                    <a:pt x="156115" y="100584"/>
                  </a:lnTo>
                  <a:lnTo>
                    <a:pt x="155353" y="99917"/>
                  </a:lnTo>
                  <a:lnTo>
                    <a:pt x="152591" y="98869"/>
                  </a:lnTo>
                  <a:lnTo>
                    <a:pt x="151733" y="98679"/>
                  </a:lnTo>
                  <a:lnTo>
                    <a:pt x="152019" y="98012"/>
                  </a:lnTo>
                  <a:lnTo>
                    <a:pt x="152114" y="97726"/>
                  </a:lnTo>
                  <a:lnTo>
                    <a:pt x="150495" y="97060"/>
                  </a:lnTo>
                  <a:lnTo>
                    <a:pt x="149733" y="96488"/>
                  </a:lnTo>
                  <a:lnTo>
                    <a:pt x="149257" y="95821"/>
                  </a:lnTo>
                  <a:lnTo>
                    <a:pt x="149066" y="94774"/>
                  </a:lnTo>
                  <a:lnTo>
                    <a:pt x="149257" y="94107"/>
                  </a:lnTo>
                  <a:lnTo>
                    <a:pt x="149828" y="93821"/>
                  </a:lnTo>
                  <a:lnTo>
                    <a:pt x="150686" y="93917"/>
                  </a:lnTo>
                  <a:lnTo>
                    <a:pt x="150209" y="93059"/>
                  </a:lnTo>
                  <a:lnTo>
                    <a:pt x="149066" y="91249"/>
                  </a:lnTo>
                  <a:lnTo>
                    <a:pt x="148876" y="90297"/>
                  </a:lnTo>
                  <a:lnTo>
                    <a:pt x="148400" y="90392"/>
                  </a:lnTo>
                  <a:lnTo>
                    <a:pt x="146590" y="88963"/>
                  </a:lnTo>
                  <a:lnTo>
                    <a:pt x="145637" y="88201"/>
                  </a:lnTo>
                  <a:lnTo>
                    <a:pt x="144399" y="87916"/>
                  </a:lnTo>
                  <a:lnTo>
                    <a:pt x="143733" y="87916"/>
                  </a:lnTo>
                  <a:lnTo>
                    <a:pt x="143447" y="87535"/>
                  </a:lnTo>
                  <a:lnTo>
                    <a:pt x="143351" y="86011"/>
                  </a:lnTo>
                  <a:lnTo>
                    <a:pt x="142875" y="85534"/>
                  </a:lnTo>
                  <a:lnTo>
                    <a:pt x="141732" y="85915"/>
                  </a:lnTo>
                  <a:lnTo>
                    <a:pt x="140589" y="86677"/>
                  </a:lnTo>
                  <a:lnTo>
                    <a:pt x="140113" y="87440"/>
                  </a:lnTo>
                  <a:lnTo>
                    <a:pt x="139446" y="89249"/>
                  </a:lnTo>
                  <a:lnTo>
                    <a:pt x="136493" y="90488"/>
                  </a:lnTo>
                  <a:lnTo>
                    <a:pt x="135827" y="92202"/>
                  </a:lnTo>
                  <a:lnTo>
                    <a:pt x="135446" y="92869"/>
                  </a:lnTo>
                  <a:lnTo>
                    <a:pt x="134588" y="92297"/>
                  </a:lnTo>
                  <a:lnTo>
                    <a:pt x="132969" y="90583"/>
                  </a:lnTo>
                  <a:lnTo>
                    <a:pt x="132207" y="90011"/>
                  </a:lnTo>
                  <a:lnTo>
                    <a:pt x="131445" y="89725"/>
                  </a:lnTo>
                  <a:lnTo>
                    <a:pt x="130588" y="89725"/>
                  </a:lnTo>
                  <a:lnTo>
                    <a:pt x="129731" y="90106"/>
                  </a:lnTo>
                  <a:lnTo>
                    <a:pt x="130112" y="90964"/>
                  </a:lnTo>
                  <a:lnTo>
                    <a:pt x="130778" y="91535"/>
                  </a:lnTo>
                  <a:lnTo>
                    <a:pt x="131541" y="92011"/>
                  </a:lnTo>
                  <a:lnTo>
                    <a:pt x="132302" y="92583"/>
                  </a:lnTo>
                  <a:lnTo>
                    <a:pt x="131445" y="93059"/>
                  </a:lnTo>
                  <a:lnTo>
                    <a:pt x="129731" y="94583"/>
                  </a:lnTo>
                  <a:lnTo>
                    <a:pt x="129159" y="94964"/>
                  </a:lnTo>
                  <a:lnTo>
                    <a:pt x="127254" y="94869"/>
                  </a:lnTo>
                  <a:lnTo>
                    <a:pt x="126397" y="95059"/>
                  </a:lnTo>
                  <a:lnTo>
                    <a:pt x="125540" y="96774"/>
                  </a:lnTo>
                  <a:lnTo>
                    <a:pt x="123730" y="98774"/>
                  </a:lnTo>
                  <a:lnTo>
                    <a:pt x="123730" y="99631"/>
                  </a:lnTo>
                  <a:lnTo>
                    <a:pt x="124301" y="100584"/>
                  </a:lnTo>
                  <a:lnTo>
                    <a:pt x="124492" y="101536"/>
                  </a:lnTo>
                  <a:lnTo>
                    <a:pt x="124301" y="102489"/>
                  </a:lnTo>
                  <a:lnTo>
                    <a:pt x="123349" y="104394"/>
                  </a:lnTo>
                  <a:lnTo>
                    <a:pt x="122492" y="107537"/>
                  </a:lnTo>
                  <a:lnTo>
                    <a:pt x="120682" y="110490"/>
                  </a:lnTo>
                  <a:lnTo>
                    <a:pt x="120301" y="111347"/>
                  </a:lnTo>
                  <a:lnTo>
                    <a:pt x="120682" y="113157"/>
                  </a:lnTo>
                  <a:lnTo>
                    <a:pt x="121444" y="115348"/>
                  </a:lnTo>
                  <a:lnTo>
                    <a:pt x="121444" y="117157"/>
                  </a:lnTo>
                  <a:lnTo>
                    <a:pt x="119634" y="117729"/>
                  </a:lnTo>
                  <a:lnTo>
                    <a:pt x="119634" y="117253"/>
                  </a:lnTo>
                  <a:lnTo>
                    <a:pt x="119920" y="117062"/>
                  </a:lnTo>
                  <a:lnTo>
                    <a:pt x="120110" y="116872"/>
                  </a:lnTo>
                  <a:lnTo>
                    <a:pt x="120206" y="116586"/>
                  </a:lnTo>
                  <a:lnTo>
                    <a:pt x="120396" y="116300"/>
                  </a:lnTo>
                  <a:lnTo>
                    <a:pt x="118872" y="116300"/>
                  </a:lnTo>
                  <a:lnTo>
                    <a:pt x="117253" y="117538"/>
                  </a:lnTo>
                  <a:lnTo>
                    <a:pt x="114681" y="120682"/>
                  </a:lnTo>
                  <a:lnTo>
                    <a:pt x="114110" y="121539"/>
                  </a:lnTo>
                  <a:lnTo>
                    <a:pt x="112871" y="124396"/>
                  </a:lnTo>
                  <a:lnTo>
                    <a:pt x="112300" y="125254"/>
                  </a:lnTo>
                  <a:lnTo>
                    <a:pt x="110966" y="126587"/>
                  </a:lnTo>
                  <a:lnTo>
                    <a:pt x="110395" y="127349"/>
                  </a:lnTo>
                  <a:lnTo>
                    <a:pt x="109061" y="130397"/>
                  </a:lnTo>
                  <a:lnTo>
                    <a:pt x="108585" y="131159"/>
                  </a:lnTo>
                  <a:lnTo>
                    <a:pt x="107823" y="131826"/>
                  </a:lnTo>
                  <a:lnTo>
                    <a:pt x="101822" y="135350"/>
                  </a:lnTo>
                  <a:lnTo>
                    <a:pt x="100584" y="136493"/>
                  </a:lnTo>
                  <a:lnTo>
                    <a:pt x="101346" y="137827"/>
                  </a:lnTo>
                  <a:lnTo>
                    <a:pt x="100775" y="138779"/>
                  </a:lnTo>
                  <a:lnTo>
                    <a:pt x="100013" y="139541"/>
                  </a:lnTo>
                  <a:lnTo>
                    <a:pt x="99441" y="140303"/>
                  </a:lnTo>
                  <a:lnTo>
                    <a:pt x="99632" y="141161"/>
                  </a:lnTo>
                  <a:lnTo>
                    <a:pt x="99060" y="141351"/>
                  </a:lnTo>
                  <a:lnTo>
                    <a:pt x="98584" y="141637"/>
                  </a:lnTo>
                  <a:lnTo>
                    <a:pt x="98203" y="142018"/>
                  </a:lnTo>
                  <a:lnTo>
                    <a:pt x="97822" y="142589"/>
                  </a:lnTo>
                  <a:lnTo>
                    <a:pt x="97917" y="143161"/>
                  </a:lnTo>
                  <a:lnTo>
                    <a:pt x="97631" y="144018"/>
                  </a:lnTo>
                  <a:lnTo>
                    <a:pt x="96584" y="145637"/>
                  </a:lnTo>
                  <a:lnTo>
                    <a:pt x="95726" y="146304"/>
                  </a:lnTo>
                  <a:lnTo>
                    <a:pt x="94774" y="146494"/>
                  </a:lnTo>
                  <a:lnTo>
                    <a:pt x="93821" y="146780"/>
                  </a:lnTo>
                  <a:lnTo>
                    <a:pt x="93250" y="147828"/>
                  </a:lnTo>
                  <a:lnTo>
                    <a:pt x="94107" y="147733"/>
                  </a:lnTo>
                  <a:lnTo>
                    <a:pt x="94774" y="147828"/>
                  </a:lnTo>
                  <a:lnTo>
                    <a:pt x="95060" y="148114"/>
                  </a:lnTo>
                  <a:lnTo>
                    <a:pt x="94679" y="148780"/>
                  </a:lnTo>
                  <a:lnTo>
                    <a:pt x="94012" y="149161"/>
                  </a:lnTo>
                  <a:lnTo>
                    <a:pt x="92393" y="149352"/>
                  </a:lnTo>
                  <a:lnTo>
                    <a:pt x="91631" y="149923"/>
                  </a:lnTo>
                  <a:lnTo>
                    <a:pt x="90964" y="150304"/>
                  </a:lnTo>
                  <a:lnTo>
                    <a:pt x="90297" y="149828"/>
                  </a:lnTo>
                  <a:lnTo>
                    <a:pt x="89726" y="149161"/>
                  </a:lnTo>
                  <a:lnTo>
                    <a:pt x="89154" y="148780"/>
                  </a:lnTo>
                  <a:lnTo>
                    <a:pt x="88297" y="148876"/>
                  </a:lnTo>
                  <a:lnTo>
                    <a:pt x="87630" y="149161"/>
                  </a:lnTo>
                  <a:lnTo>
                    <a:pt x="85439" y="150686"/>
                  </a:lnTo>
                  <a:lnTo>
                    <a:pt x="84963" y="150781"/>
                  </a:lnTo>
                  <a:lnTo>
                    <a:pt x="82677" y="149733"/>
                  </a:lnTo>
                  <a:lnTo>
                    <a:pt x="82201" y="149638"/>
                  </a:lnTo>
                  <a:lnTo>
                    <a:pt x="81725" y="149638"/>
                  </a:lnTo>
                  <a:lnTo>
                    <a:pt x="81439" y="149923"/>
                  </a:lnTo>
                  <a:lnTo>
                    <a:pt x="81248" y="150400"/>
                  </a:lnTo>
                  <a:lnTo>
                    <a:pt x="80963" y="150876"/>
                  </a:lnTo>
                  <a:lnTo>
                    <a:pt x="80486" y="151067"/>
                  </a:lnTo>
                  <a:lnTo>
                    <a:pt x="78867" y="151352"/>
                  </a:lnTo>
                  <a:lnTo>
                    <a:pt x="78772" y="151447"/>
                  </a:lnTo>
                  <a:lnTo>
                    <a:pt x="77629" y="152209"/>
                  </a:lnTo>
                  <a:lnTo>
                    <a:pt x="75629" y="154781"/>
                  </a:lnTo>
                  <a:lnTo>
                    <a:pt x="77153" y="156591"/>
                  </a:lnTo>
                  <a:lnTo>
                    <a:pt x="77629" y="157639"/>
                  </a:lnTo>
                  <a:lnTo>
                    <a:pt x="76867" y="158115"/>
                  </a:lnTo>
                  <a:lnTo>
                    <a:pt x="73724" y="158210"/>
                  </a:lnTo>
                  <a:lnTo>
                    <a:pt x="73628" y="158020"/>
                  </a:lnTo>
                  <a:lnTo>
                    <a:pt x="73247" y="157448"/>
                  </a:lnTo>
                  <a:lnTo>
                    <a:pt x="72485" y="156781"/>
                  </a:lnTo>
                  <a:lnTo>
                    <a:pt x="71723" y="156591"/>
                  </a:lnTo>
                  <a:lnTo>
                    <a:pt x="71152" y="157067"/>
                  </a:lnTo>
                  <a:lnTo>
                    <a:pt x="70866" y="158401"/>
                  </a:lnTo>
                  <a:lnTo>
                    <a:pt x="70771" y="159925"/>
                  </a:lnTo>
                  <a:lnTo>
                    <a:pt x="70390" y="160687"/>
                  </a:lnTo>
                  <a:lnTo>
                    <a:pt x="69723" y="160972"/>
                  </a:lnTo>
                  <a:lnTo>
                    <a:pt x="67533" y="161068"/>
                  </a:lnTo>
                  <a:lnTo>
                    <a:pt x="66866" y="161258"/>
                  </a:lnTo>
                  <a:lnTo>
                    <a:pt x="66389" y="161639"/>
                  </a:lnTo>
                  <a:lnTo>
                    <a:pt x="65913" y="162401"/>
                  </a:lnTo>
                  <a:lnTo>
                    <a:pt x="65723" y="162973"/>
                  </a:lnTo>
                  <a:lnTo>
                    <a:pt x="65723" y="163925"/>
                  </a:lnTo>
                  <a:lnTo>
                    <a:pt x="65532" y="164401"/>
                  </a:lnTo>
                  <a:lnTo>
                    <a:pt x="65056" y="164687"/>
                  </a:lnTo>
                  <a:lnTo>
                    <a:pt x="64103" y="164497"/>
                  </a:lnTo>
                  <a:lnTo>
                    <a:pt x="63722" y="164782"/>
                  </a:lnTo>
                  <a:lnTo>
                    <a:pt x="63532" y="165735"/>
                  </a:lnTo>
                  <a:lnTo>
                    <a:pt x="63532" y="165830"/>
                  </a:lnTo>
                  <a:lnTo>
                    <a:pt x="63627" y="166688"/>
                  </a:lnTo>
                  <a:lnTo>
                    <a:pt x="63437" y="167164"/>
                  </a:lnTo>
                  <a:lnTo>
                    <a:pt x="62294" y="167164"/>
                  </a:lnTo>
                  <a:lnTo>
                    <a:pt x="62008" y="166973"/>
                  </a:lnTo>
                  <a:lnTo>
                    <a:pt x="61341" y="166402"/>
                  </a:lnTo>
                  <a:lnTo>
                    <a:pt x="60865" y="166211"/>
                  </a:lnTo>
                  <a:lnTo>
                    <a:pt x="60484" y="166211"/>
                  </a:lnTo>
                  <a:lnTo>
                    <a:pt x="59436" y="166592"/>
                  </a:lnTo>
                  <a:lnTo>
                    <a:pt x="58769" y="166306"/>
                  </a:lnTo>
                  <a:lnTo>
                    <a:pt x="58008" y="165925"/>
                  </a:lnTo>
                  <a:lnTo>
                    <a:pt x="57245" y="166021"/>
                  </a:lnTo>
                  <a:lnTo>
                    <a:pt x="56388" y="166402"/>
                  </a:lnTo>
                  <a:lnTo>
                    <a:pt x="56102" y="167164"/>
                  </a:lnTo>
                  <a:lnTo>
                    <a:pt x="55817" y="167830"/>
                  </a:lnTo>
                  <a:lnTo>
                    <a:pt x="55341" y="168307"/>
                  </a:lnTo>
                  <a:lnTo>
                    <a:pt x="54578" y="168592"/>
                  </a:lnTo>
                  <a:lnTo>
                    <a:pt x="53245" y="169164"/>
                  </a:lnTo>
                  <a:lnTo>
                    <a:pt x="51435" y="169736"/>
                  </a:lnTo>
                  <a:lnTo>
                    <a:pt x="49911" y="170402"/>
                  </a:lnTo>
                  <a:lnTo>
                    <a:pt x="48863" y="171164"/>
                  </a:lnTo>
                  <a:lnTo>
                    <a:pt x="47911" y="171736"/>
                  </a:lnTo>
                  <a:lnTo>
                    <a:pt x="46577" y="172307"/>
                  </a:lnTo>
                  <a:lnTo>
                    <a:pt x="45720" y="172784"/>
                  </a:lnTo>
                  <a:lnTo>
                    <a:pt x="44482" y="173165"/>
                  </a:lnTo>
                  <a:lnTo>
                    <a:pt x="43148" y="173641"/>
                  </a:lnTo>
                  <a:lnTo>
                    <a:pt x="42672" y="174498"/>
                  </a:lnTo>
                  <a:lnTo>
                    <a:pt x="42672" y="175450"/>
                  </a:lnTo>
                  <a:lnTo>
                    <a:pt x="43339" y="176308"/>
                  </a:lnTo>
                  <a:lnTo>
                    <a:pt x="43910" y="177165"/>
                  </a:lnTo>
                  <a:lnTo>
                    <a:pt x="44291" y="178022"/>
                  </a:lnTo>
                  <a:lnTo>
                    <a:pt x="44006" y="178689"/>
                  </a:lnTo>
                  <a:lnTo>
                    <a:pt x="43244" y="178975"/>
                  </a:lnTo>
                  <a:lnTo>
                    <a:pt x="42196" y="179070"/>
                  </a:lnTo>
                  <a:lnTo>
                    <a:pt x="41148" y="178975"/>
                  </a:lnTo>
                  <a:lnTo>
                    <a:pt x="39719" y="179261"/>
                  </a:lnTo>
                  <a:lnTo>
                    <a:pt x="38481" y="179165"/>
                  </a:lnTo>
                  <a:lnTo>
                    <a:pt x="38005" y="178975"/>
                  </a:lnTo>
                  <a:lnTo>
                    <a:pt x="37624" y="178784"/>
                  </a:lnTo>
                  <a:lnTo>
                    <a:pt x="37433" y="178498"/>
                  </a:lnTo>
                  <a:lnTo>
                    <a:pt x="36957" y="177736"/>
                  </a:lnTo>
                  <a:lnTo>
                    <a:pt x="36386" y="177260"/>
                  </a:lnTo>
                  <a:lnTo>
                    <a:pt x="36100" y="177641"/>
                  </a:lnTo>
                  <a:lnTo>
                    <a:pt x="35719" y="178498"/>
                  </a:lnTo>
                  <a:lnTo>
                    <a:pt x="33909" y="180880"/>
                  </a:lnTo>
                  <a:lnTo>
                    <a:pt x="31337" y="183451"/>
                  </a:lnTo>
                  <a:lnTo>
                    <a:pt x="30194" y="184213"/>
                  </a:lnTo>
                  <a:lnTo>
                    <a:pt x="28956" y="184499"/>
                  </a:lnTo>
                  <a:lnTo>
                    <a:pt x="28099" y="185071"/>
                  </a:lnTo>
                  <a:lnTo>
                    <a:pt x="27527" y="186499"/>
                  </a:lnTo>
                  <a:lnTo>
                    <a:pt x="27051" y="188119"/>
                  </a:lnTo>
                  <a:lnTo>
                    <a:pt x="26479" y="189262"/>
                  </a:lnTo>
                  <a:lnTo>
                    <a:pt x="25432" y="189738"/>
                  </a:lnTo>
                  <a:lnTo>
                    <a:pt x="22765" y="190309"/>
                  </a:lnTo>
                  <a:lnTo>
                    <a:pt x="21908" y="190881"/>
                  </a:lnTo>
                  <a:lnTo>
                    <a:pt x="21050" y="191834"/>
                  </a:lnTo>
                  <a:lnTo>
                    <a:pt x="18955" y="193167"/>
                  </a:lnTo>
                  <a:lnTo>
                    <a:pt x="18098" y="193929"/>
                  </a:lnTo>
                  <a:lnTo>
                    <a:pt x="17907" y="194310"/>
                  </a:lnTo>
                  <a:lnTo>
                    <a:pt x="17812" y="195072"/>
                  </a:lnTo>
                  <a:lnTo>
                    <a:pt x="17717" y="195358"/>
                  </a:lnTo>
                  <a:lnTo>
                    <a:pt x="17431" y="195548"/>
                  </a:lnTo>
                  <a:lnTo>
                    <a:pt x="16859" y="195643"/>
                  </a:lnTo>
                  <a:lnTo>
                    <a:pt x="16669" y="195739"/>
                  </a:lnTo>
                  <a:lnTo>
                    <a:pt x="9144" y="202882"/>
                  </a:lnTo>
                  <a:lnTo>
                    <a:pt x="8287" y="203740"/>
                  </a:lnTo>
                  <a:lnTo>
                    <a:pt x="8858" y="204788"/>
                  </a:lnTo>
                  <a:lnTo>
                    <a:pt x="9049" y="206026"/>
                  </a:lnTo>
                  <a:lnTo>
                    <a:pt x="9430" y="207169"/>
                  </a:lnTo>
                  <a:lnTo>
                    <a:pt x="10383" y="208026"/>
                  </a:lnTo>
                  <a:lnTo>
                    <a:pt x="11621" y="208217"/>
                  </a:lnTo>
                  <a:lnTo>
                    <a:pt x="14097" y="208312"/>
                  </a:lnTo>
                  <a:lnTo>
                    <a:pt x="15145" y="208883"/>
                  </a:lnTo>
                  <a:lnTo>
                    <a:pt x="13335" y="209359"/>
                  </a:lnTo>
                  <a:lnTo>
                    <a:pt x="11621" y="208693"/>
                  </a:lnTo>
                  <a:lnTo>
                    <a:pt x="10097" y="208502"/>
                  </a:lnTo>
                  <a:lnTo>
                    <a:pt x="8858" y="210217"/>
                  </a:lnTo>
                  <a:lnTo>
                    <a:pt x="8763" y="214313"/>
                  </a:lnTo>
                  <a:lnTo>
                    <a:pt x="8477" y="215265"/>
                  </a:lnTo>
                  <a:lnTo>
                    <a:pt x="7906" y="215741"/>
                  </a:lnTo>
                  <a:lnTo>
                    <a:pt x="7144" y="215932"/>
                  </a:lnTo>
                  <a:lnTo>
                    <a:pt x="6382" y="216313"/>
                  </a:lnTo>
                  <a:lnTo>
                    <a:pt x="5810" y="217170"/>
                  </a:lnTo>
                  <a:lnTo>
                    <a:pt x="6191" y="217360"/>
                  </a:lnTo>
                  <a:lnTo>
                    <a:pt x="6572" y="217646"/>
                  </a:lnTo>
                  <a:lnTo>
                    <a:pt x="6953" y="218027"/>
                  </a:lnTo>
                  <a:lnTo>
                    <a:pt x="7334" y="218504"/>
                  </a:lnTo>
                  <a:lnTo>
                    <a:pt x="8096" y="219932"/>
                  </a:lnTo>
                  <a:lnTo>
                    <a:pt x="9525" y="220218"/>
                  </a:lnTo>
                  <a:lnTo>
                    <a:pt x="9906" y="220409"/>
                  </a:lnTo>
                  <a:lnTo>
                    <a:pt x="10001" y="220789"/>
                  </a:lnTo>
                  <a:lnTo>
                    <a:pt x="10192" y="222028"/>
                  </a:lnTo>
                  <a:lnTo>
                    <a:pt x="10383" y="222313"/>
                  </a:lnTo>
                  <a:lnTo>
                    <a:pt x="10478" y="222409"/>
                  </a:lnTo>
                  <a:lnTo>
                    <a:pt x="10668" y="222980"/>
                  </a:lnTo>
                  <a:lnTo>
                    <a:pt x="10859" y="223171"/>
                  </a:lnTo>
                  <a:lnTo>
                    <a:pt x="11144" y="223171"/>
                  </a:lnTo>
                  <a:lnTo>
                    <a:pt x="11335" y="222980"/>
                  </a:lnTo>
                  <a:lnTo>
                    <a:pt x="11525" y="222790"/>
                  </a:lnTo>
                  <a:lnTo>
                    <a:pt x="11716" y="222694"/>
                  </a:lnTo>
                  <a:lnTo>
                    <a:pt x="16193" y="223552"/>
                  </a:lnTo>
                  <a:lnTo>
                    <a:pt x="18002" y="223647"/>
                  </a:lnTo>
                  <a:lnTo>
                    <a:pt x="18479" y="223838"/>
                  </a:lnTo>
                  <a:lnTo>
                    <a:pt x="18574" y="224314"/>
                  </a:lnTo>
                  <a:lnTo>
                    <a:pt x="18383" y="225742"/>
                  </a:lnTo>
                  <a:lnTo>
                    <a:pt x="18574" y="226314"/>
                  </a:lnTo>
                  <a:lnTo>
                    <a:pt x="19526" y="226885"/>
                  </a:lnTo>
                  <a:lnTo>
                    <a:pt x="19717" y="227267"/>
                  </a:lnTo>
                  <a:lnTo>
                    <a:pt x="19622" y="227933"/>
                  </a:lnTo>
                  <a:lnTo>
                    <a:pt x="19336" y="228981"/>
                  </a:lnTo>
                  <a:lnTo>
                    <a:pt x="19241" y="229552"/>
                  </a:lnTo>
                  <a:lnTo>
                    <a:pt x="19336" y="230124"/>
                  </a:lnTo>
                  <a:lnTo>
                    <a:pt x="19717" y="230314"/>
                  </a:lnTo>
                  <a:lnTo>
                    <a:pt x="20193" y="230410"/>
                  </a:lnTo>
                  <a:lnTo>
                    <a:pt x="20669" y="230696"/>
                  </a:lnTo>
                  <a:lnTo>
                    <a:pt x="20860" y="231076"/>
                  </a:lnTo>
                  <a:lnTo>
                    <a:pt x="21241" y="231838"/>
                  </a:lnTo>
                  <a:lnTo>
                    <a:pt x="21431" y="232124"/>
                  </a:lnTo>
                  <a:lnTo>
                    <a:pt x="21812" y="232124"/>
                  </a:lnTo>
                  <a:lnTo>
                    <a:pt x="22289" y="231838"/>
                  </a:lnTo>
                  <a:lnTo>
                    <a:pt x="22670" y="231838"/>
                  </a:lnTo>
                  <a:lnTo>
                    <a:pt x="22860" y="232791"/>
                  </a:lnTo>
                  <a:lnTo>
                    <a:pt x="22574" y="233743"/>
                  </a:lnTo>
                  <a:lnTo>
                    <a:pt x="21908" y="234220"/>
                  </a:lnTo>
                  <a:lnTo>
                    <a:pt x="21717" y="235458"/>
                  </a:lnTo>
                  <a:lnTo>
                    <a:pt x="20765" y="236601"/>
                  </a:lnTo>
                  <a:lnTo>
                    <a:pt x="21050" y="237363"/>
                  </a:lnTo>
                  <a:lnTo>
                    <a:pt x="21241" y="237554"/>
                  </a:lnTo>
                  <a:lnTo>
                    <a:pt x="21431" y="237649"/>
                  </a:lnTo>
                  <a:lnTo>
                    <a:pt x="21812" y="237744"/>
                  </a:lnTo>
                  <a:lnTo>
                    <a:pt x="21622" y="238220"/>
                  </a:lnTo>
                  <a:lnTo>
                    <a:pt x="21527" y="238411"/>
                  </a:lnTo>
                  <a:lnTo>
                    <a:pt x="21527" y="238696"/>
                  </a:lnTo>
                  <a:lnTo>
                    <a:pt x="22289" y="239173"/>
                  </a:lnTo>
                  <a:lnTo>
                    <a:pt x="22479" y="238887"/>
                  </a:lnTo>
                  <a:lnTo>
                    <a:pt x="22955" y="237649"/>
                  </a:lnTo>
                  <a:lnTo>
                    <a:pt x="24289" y="236982"/>
                  </a:lnTo>
                  <a:lnTo>
                    <a:pt x="25337" y="235934"/>
                  </a:lnTo>
                  <a:lnTo>
                    <a:pt x="26479" y="235267"/>
                  </a:lnTo>
                  <a:lnTo>
                    <a:pt x="27432" y="235648"/>
                  </a:lnTo>
                  <a:lnTo>
                    <a:pt x="27908" y="235458"/>
                  </a:lnTo>
                  <a:lnTo>
                    <a:pt x="27432" y="234696"/>
                  </a:lnTo>
                  <a:lnTo>
                    <a:pt x="27242" y="234029"/>
                  </a:lnTo>
                  <a:lnTo>
                    <a:pt x="27813" y="233553"/>
                  </a:lnTo>
                  <a:lnTo>
                    <a:pt x="28480" y="233553"/>
                  </a:lnTo>
                  <a:lnTo>
                    <a:pt x="28670" y="232505"/>
                  </a:lnTo>
                  <a:lnTo>
                    <a:pt x="28004" y="232315"/>
                  </a:lnTo>
                  <a:lnTo>
                    <a:pt x="28004" y="231648"/>
                  </a:lnTo>
                  <a:lnTo>
                    <a:pt x="28289" y="231076"/>
                  </a:lnTo>
                  <a:lnTo>
                    <a:pt x="28289" y="230219"/>
                  </a:lnTo>
                  <a:lnTo>
                    <a:pt x="28480" y="229457"/>
                  </a:lnTo>
                  <a:lnTo>
                    <a:pt x="28194" y="228695"/>
                  </a:lnTo>
                  <a:lnTo>
                    <a:pt x="27813" y="228124"/>
                  </a:lnTo>
                  <a:lnTo>
                    <a:pt x="27623" y="227457"/>
                  </a:lnTo>
                  <a:lnTo>
                    <a:pt x="27623" y="226790"/>
                  </a:lnTo>
                  <a:lnTo>
                    <a:pt x="27908" y="226028"/>
                  </a:lnTo>
                  <a:lnTo>
                    <a:pt x="28480" y="226885"/>
                  </a:lnTo>
                  <a:lnTo>
                    <a:pt x="28670" y="228409"/>
                  </a:lnTo>
                  <a:lnTo>
                    <a:pt x="29242" y="228791"/>
                  </a:lnTo>
                  <a:lnTo>
                    <a:pt x="30766" y="228886"/>
                  </a:lnTo>
                  <a:lnTo>
                    <a:pt x="30956" y="229552"/>
                  </a:lnTo>
                  <a:lnTo>
                    <a:pt x="31433" y="229743"/>
                  </a:lnTo>
                  <a:lnTo>
                    <a:pt x="32576" y="229934"/>
                  </a:lnTo>
                  <a:lnTo>
                    <a:pt x="33433" y="230219"/>
                  </a:lnTo>
                  <a:lnTo>
                    <a:pt x="34290" y="230696"/>
                  </a:lnTo>
                  <a:lnTo>
                    <a:pt x="35052" y="231362"/>
                  </a:lnTo>
                  <a:lnTo>
                    <a:pt x="35624" y="232219"/>
                  </a:lnTo>
                  <a:lnTo>
                    <a:pt x="36100" y="234220"/>
                  </a:lnTo>
                  <a:lnTo>
                    <a:pt x="36671" y="234601"/>
                  </a:lnTo>
                  <a:lnTo>
                    <a:pt x="37338" y="234791"/>
                  </a:lnTo>
                  <a:lnTo>
                    <a:pt x="37910" y="235267"/>
                  </a:lnTo>
                  <a:lnTo>
                    <a:pt x="38386" y="234125"/>
                  </a:lnTo>
                  <a:lnTo>
                    <a:pt x="38958" y="234220"/>
                  </a:lnTo>
                  <a:lnTo>
                    <a:pt x="40481" y="235744"/>
                  </a:lnTo>
                  <a:lnTo>
                    <a:pt x="40958" y="235839"/>
                  </a:lnTo>
                  <a:lnTo>
                    <a:pt x="41434" y="235839"/>
                  </a:lnTo>
                  <a:lnTo>
                    <a:pt x="41815" y="235934"/>
                  </a:lnTo>
                  <a:lnTo>
                    <a:pt x="42005" y="236410"/>
                  </a:lnTo>
                  <a:lnTo>
                    <a:pt x="42291" y="236696"/>
                  </a:lnTo>
                  <a:lnTo>
                    <a:pt x="43434" y="237744"/>
                  </a:lnTo>
                  <a:lnTo>
                    <a:pt x="43815" y="238030"/>
                  </a:lnTo>
                  <a:lnTo>
                    <a:pt x="44482" y="238220"/>
                  </a:lnTo>
                  <a:lnTo>
                    <a:pt x="44958" y="238220"/>
                  </a:lnTo>
                  <a:lnTo>
                    <a:pt x="45816" y="238030"/>
                  </a:lnTo>
                  <a:lnTo>
                    <a:pt x="46482" y="238125"/>
                  </a:lnTo>
                  <a:lnTo>
                    <a:pt x="46673" y="238411"/>
                  </a:lnTo>
                  <a:lnTo>
                    <a:pt x="46768" y="238792"/>
                  </a:lnTo>
                  <a:lnTo>
                    <a:pt x="47054" y="239363"/>
                  </a:lnTo>
                  <a:lnTo>
                    <a:pt x="47244" y="239839"/>
                  </a:lnTo>
                  <a:lnTo>
                    <a:pt x="47244" y="240316"/>
                  </a:lnTo>
                  <a:lnTo>
                    <a:pt x="47339" y="240697"/>
                  </a:lnTo>
                  <a:lnTo>
                    <a:pt x="47816" y="240792"/>
                  </a:lnTo>
                  <a:lnTo>
                    <a:pt x="50197" y="240792"/>
                  </a:lnTo>
                  <a:lnTo>
                    <a:pt x="50006" y="240411"/>
                  </a:lnTo>
                  <a:lnTo>
                    <a:pt x="49625" y="239363"/>
                  </a:lnTo>
                  <a:lnTo>
                    <a:pt x="49435" y="238982"/>
                  </a:lnTo>
                  <a:lnTo>
                    <a:pt x="52959" y="238982"/>
                  </a:lnTo>
                  <a:lnTo>
                    <a:pt x="52197" y="240221"/>
                  </a:lnTo>
                  <a:lnTo>
                    <a:pt x="52673" y="240697"/>
                  </a:lnTo>
                  <a:lnTo>
                    <a:pt x="53626" y="240983"/>
                  </a:lnTo>
                  <a:lnTo>
                    <a:pt x="54102" y="241649"/>
                  </a:lnTo>
                  <a:lnTo>
                    <a:pt x="54293" y="241840"/>
                  </a:lnTo>
                  <a:lnTo>
                    <a:pt x="55721" y="243554"/>
                  </a:lnTo>
                  <a:lnTo>
                    <a:pt x="56198" y="243840"/>
                  </a:lnTo>
                  <a:lnTo>
                    <a:pt x="56674" y="243745"/>
                  </a:lnTo>
                  <a:lnTo>
                    <a:pt x="57150" y="243459"/>
                  </a:lnTo>
                  <a:lnTo>
                    <a:pt x="58293" y="243078"/>
                  </a:lnTo>
                  <a:lnTo>
                    <a:pt x="63818" y="240221"/>
                  </a:lnTo>
                  <a:lnTo>
                    <a:pt x="64579" y="239649"/>
                  </a:lnTo>
                  <a:lnTo>
                    <a:pt x="64961" y="240506"/>
                  </a:lnTo>
                  <a:lnTo>
                    <a:pt x="64866" y="241459"/>
                  </a:lnTo>
                  <a:lnTo>
                    <a:pt x="64389" y="242125"/>
                  </a:lnTo>
                  <a:lnTo>
                    <a:pt x="62865" y="242697"/>
                  </a:lnTo>
                  <a:lnTo>
                    <a:pt x="62484" y="243459"/>
                  </a:lnTo>
                  <a:lnTo>
                    <a:pt x="62294" y="244412"/>
                  </a:lnTo>
                  <a:lnTo>
                    <a:pt x="62008" y="245269"/>
                  </a:lnTo>
                  <a:lnTo>
                    <a:pt x="61055" y="246317"/>
                  </a:lnTo>
                  <a:lnTo>
                    <a:pt x="60103" y="247079"/>
                  </a:lnTo>
                  <a:lnTo>
                    <a:pt x="59341" y="248126"/>
                  </a:lnTo>
                  <a:lnTo>
                    <a:pt x="59150" y="249936"/>
                  </a:lnTo>
                  <a:lnTo>
                    <a:pt x="59627" y="249650"/>
                  </a:lnTo>
                  <a:lnTo>
                    <a:pt x="60198" y="249460"/>
                  </a:lnTo>
                  <a:lnTo>
                    <a:pt x="60770" y="249364"/>
                  </a:lnTo>
                  <a:lnTo>
                    <a:pt x="61341" y="249364"/>
                  </a:lnTo>
                  <a:lnTo>
                    <a:pt x="60103" y="251174"/>
                  </a:lnTo>
                  <a:lnTo>
                    <a:pt x="59912" y="252127"/>
                  </a:lnTo>
                  <a:lnTo>
                    <a:pt x="60960" y="252508"/>
                  </a:lnTo>
                  <a:lnTo>
                    <a:pt x="64199" y="252984"/>
                  </a:lnTo>
                  <a:lnTo>
                    <a:pt x="65342" y="252984"/>
                  </a:lnTo>
                  <a:lnTo>
                    <a:pt x="65056" y="253746"/>
                  </a:lnTo>
                  <a:lnTo>
                    <a:pt x="64579" y="254222"/>
                  </a:lnTo>
                  <a:lnTo>
                    <a:pt x="63437" y="254889"/>
                  </a:lnTo>
                  <a:lnTo>
                    <a:pt x="63151" y="254698"/>
                  </a:lnTo>
                  <a:lnTo>
                    <a:pt x="62960" y="254603"/>
                  </a:lnTo>
                  <a:lnTo>
                    <a:pt x="62389" y="254413"/>
                  </a:lnTo>
                  <a:lnTo>
                    <a:pt x="62865" y="255079"/>
                  </a:lnTo>
                  <a:lnTo>
                    <a:pt x="63151" y="255270"/>
                  </a:lnTo>
                  <a:lnTo>
                    <a:pt x="62770" y="256413"/>
                  </a:lnTo>
                  <a:lnTo>
                    <a:pt x="63056" y="257270"/>
                  </a:lnTo>
                  <a:lnTo>
                    <a:pt x="63722" y="257842"/>
                  </a:lnTo>
                  <a:lnTo>
                    <a:pt x="64579" y="257937"/>
                  </a:lnTo>
                  <a:lnTo>
                    <a:pt x="63913" y="258604"/>
                  </a:lnTo>
                  <a:lnTo>
                    <a:pt x="61913" y="262318"/>
                  </a:lnTo>
                  <a:lnTo>
                    <a:pt x="62008" y="262985"/>
                  </a:lnTo>
                  <a:lnTo>
                    <a:pt x="62484" y="263462"/>
                  </a:lnTo>
                  <a:lnTo>
                    <a:pt x="62770" y="264509"/>
                  </a:lnTo>
                  <a:lnTo>
                    <a:pt x="61627" y="264033"/>
                  </a:lnTo>
                  <a:lnTo>
                    <a:pt x="60389" y="264033"/>
                  </a:lnTo>
                  <a:lnTo>
                    <a:pt x="59246" y="264605"/>
                  </a:lnTo>
                  <a:lnTo>
                    <a:pt x="58484" y="265938"/>
                  </a:lnTo>
                  <a:lnTo>
                    <a:pt x="58674" y="266509"/>
                  </a:lnTo>
                  <a:lnTo>
                    <a:pt x="59150" y="267081"/>
                  </a:lnTo>
                  <a:lnTo>
                    <a:pt x="59341" y="267557"/>
                  </a:lnTo>
                  <a:lnTo>
                    <a:pt x="58769" y="267748"/>
                  </a:lnTo>
                  <a:lnTo>
                    <a:pt x="57436" y="267748"/>
                  </a:lnTo>
                  <a:lnTo>
                    <a:pt x="56864" y="268034"/>
                  </a:lnTo>
                  <a:lnTo>
                    <a:pt x="56388" y="268700"/>
                  </a:lnTo>
                  <a:lnTo>
                    <a:pt x="56769" y="269081"/>
                  </a:lnTo>
                  <a:lnTo>
                    <a:pt x="56674" y="269367"/>
                  </a:lnTo>
                  <a:lnTo>
                    <a:pt x="56483" y="269653"/>
                  </a:lnTo>
                  <a:lnTo>
                    <a:pt x="56388" y="270129"/>
                  </a:lnTo>
                  <a:lnTo>
                    <a:pt x="56388" y="270700"/>
                  </a:lnTo>
                  <a:lnTo>
                    <a:pt x="56293" y="271177"/>
                  </a:lnTo>
                  <a:lnTo>
                    <a:pt x="56483" y="271558"/>
                  </a:lnTo>
                  <a:lnTo>
                    <a:pt x="56483" y="272034"/>
                  </a:lnTo>
                  <a:lnTo>
                    <a:pt x="56293" y="272510"/>
                  </a:lnTo>
                  <a:lnTo>
                    <a:pt x="56198" y="272987"/>
                  </a:lnTo>
                  <a:lnTo>
                    <a:pt x="58865" y="273367"/>
                  </a:lnTo>
                  <a:lnTo>
                    <a:pt x="57817" y="273653"/>
                  </a:lnTo>
                  <a:lnTo>
                    <a:pt x="56483" y="273558"/>
                  </a:lnTo>
                  <a:lnTo>
                    <a:pt x="55436" y="273558"/>
                  </a:lnTo>
                  <a:lnTo>
                    <a:pt x="54864" y="274510"/>
                  </a:lnTo>
                  <a:lnTo>
                    <a:pt x="54483" y="275654"/>
                  </a:lnTo>
                  <a:lnTo>
                    <a:pt x="53531" y="276987"/>
                  </a:lnTo>
                  <a:lnTo>
                    <a:pt x="52388" y="278892"/>
                  </a:lnTo>
                  <a:lnTo>
                    <a:pt x="51721" y="279940"/>
                  </a:lnTo>
                  <a:lnTo>
                    <a:pt x="51816" y="280702"/>
                  </a:lnTo>
                  <a:lnTo>
                    <a:pt x="51245" y="281845"/>
                  </a:lnTo>
                  <a:lnTo>
                    <a:pt x="50387" y="283178"/>
                  </a:lnTo>
                  <a:lnTo>
                    <a:pt x="49911" y="284797"/>
                  </a:lnTo>
                  <a:lnTo>
                    <a:pt x="49340" y="286417"/>
                  </a:lnTo>
                  <a:lnTo>
                    <a:pt x="49244" y="287560"/>
                  </a:lnTo>
                  <a:lnTo>
                    <a:pt x="49054" y="290036"/>
                  </a:lnTo>
                  <a:lnTo>
                    <a:pt x="48863" y="291179"/>
                  </a:lnTo>
                  <a:lnTo>
                    <a:pt x="48578" y="292322"/>
                  </a:lnTo>
                  <a:lnTo>
                    <a:pt x="48959" y="294132"/>
                  </a:lnTo>
                  <a:lnTo>
                    <a:pt x="49530" y="294704"/>
                  </a:lnTo>
                  <a:lnTo>
                    <a:pt x="50292" y="295084"/>
                  </a:lnTo>
                  <a:lnTo>
                    <a:pt x="50578" y="295846"/>
                  </a:lnTo>
                  <a:lnTo>
                    <a:pt x="51149" y="296704"/>
                  </a:lnTo>
                  <a:lnTo>
                    <a:pt x="52673" y="296609"/>
                  </a:lnTo>
                  <a:lnTo>
                    <a:pt x="53435" y="294418"/>
                  </a:lnTo>
                  <a:lnTo>
                    <a:pt x="53150" y="292798"/>
                  </a:lnTo>
                  <a:lnTo>
                    <a:pt x="54007" y="292989"/>
                  </a:lnTo>
                  <a:lnTo>
                    <a:pt x="54674" y="293656"/>
                  </a:lnTo>
                  <a:lnTo>
                    <a:pt x="54959" y="294418"/>
                  </a:lnTo>
                  <a:lnTo>
                    <a:pt x="54674" y="295084"/>
                  </a:lnTo>
                  <a:lnTo>
                    <a:pt x="55054" y="295370"/>
                  </a:lnTo>
                  <a:lnTo>
                    <a:pt x="55436" y="295561"/>
                  </a:lnTo>
                  <a:lnTo>
                    <a:pt x="54388" y="296799"/>
                  </a:lnTo>
                  <a:lnTo>
                    <a:pt x="54197" y="297371"/>
                  </a:lnTo>
                  <a:lnTo>
                    <a:pt x="54483" y="298133"/>
                  </a:lnTo>
                  <a:lnTo>
                    <a:pt x="55150" y="298799"/>
                  </a:lnTo>
                  <a:lnTo>
                    <a:pt x="55912" y="299085"/>
                  </a:lnTo>
                  <a:lnTo>
                    <a:pt x="56769" y="299085"/>
                  </a:lnTo>
                  <a:lnTo>
                    <a:pt x="57531" y="298799"/>
                  </a:lnTo>
                  <a:lnTo>
                    <a:pt x="57531" y="298418"/>
                  </a:lnTo>
                  <a:lnTo>
                    <a:pt x="57245" y="298228"/>
                  </a:lnTo>
                  <a:lnTo>
                    <a:pt x="56960" y="297847"/>
                  </a:lnTo>
                  <a:lnTo>
                    <a:pt x="56864" y="297466"/>
                  </a:lnTo>
                  <a:lnTo>
                    <a:pt x="57150" y="297085"/>
                  </a:lnTo>
                  <a:lnTo>
                    <a:pt x="57436" y="297085"/>
                  </a:lnTo>
                  <a:lnTo>
                    <a:pt x="57626" y="297371"/>
                  </a:lnTo>
                  <a:lnTo>
                    <a:pt x="57722" y="297751"/>
                  </a:lnTo>
                  <a:lnTo>
                    <a:pt x="57817" y="297942"/>
                  </a:lnTo>
                  <a:lnTo>
                    <a:pt x="59246" y="298133"/>
                  </a:lnTo>
                  <a:lnTo>
                    <a:pt x="59722" y="297847"/>
                  </a:lnTo>
                  <a:lnTo>
                    <a:pt x="60008" y="296989"/>
                  </a:lnTo>
                  <a:lnTo>
                    <a:pt x="60389" y="296989"/>
                  </a:lnTo>
                  <a:lnTo>
                    <a:pt x="60960" y="297942"/>
                  </a:lnTo>
                  <a:lnTo>
                    <a:pt x="61817" y="298133"/>
                  </a:lnTo>
                  <a:lnTo>
                    <a:pt x="63437" y="297371"/>
                  </a:lnTo>
                  <a:lnTo>
                    <a:pt x="64199" y="296894"/>
                  </a:lnTo>
                  <a:lnTo>
                    <a:pt x="63818" y="296418"/>
                  </a:lnTo>
                  <a:lnTo>
                    <a:pt x="63437" y="296037"/>
                  </a:lnTo>
                  <a:lnTo>
                    <a:pt x="62960" y="295751"/>
                  </a:lnTo>
                  <a:lnTo>
                    <a:pt x="63722" y="295656"/>
                  </a:lnTo>
                  <a:lnTo>
                    <a:pt x="64103" y="295180"/>
                  </a:lnTo>
                  <a:lnTo>
                    <a:pt x="64294" y="294608"/>
                  </a:lnTo>
                  <a:lnTo>
                    <a:pt x="64484" y="294322"/>
                  </a:lnTo>
                  <a:lnTo>
                    <a:pt x="64961" y="294227"/>
                  </a:lnTo>
                  <a:lnTo>
                    <a:pt x="64961" y="294322"/>
                  </a:lnTo>
                  <a:lnTo>
                    <a:pt x="64866" y="294608"/>
                  </a:lnTo>
                  <a:lnTo>
                    <a:pt x="66199" y="297085"/>
                  </a:lnTo>
                  <a:lnTo>
                    <a:pt x="66485" y="297561"/>
                  </a:lnTo>
                  <a:lnTo>
                    <a:pt x="67151" y="297847"/>
                  </a:lnTo>
                  <a:lnTo>
                    <a:pt x="68390" y="297847"/>
                  </a:lnTo>
                  <a:lnTo>
                    <a:pt x="69056" y="297942"/>
                  </a:lnTo>
                  <a:lnTo>
                    <a:pt x="69914" y="298609"/>
                  </a:lnTo>
                  <a:lnTo>
                    <a:pt x="72295" y="301657"/>
                  </a:lnTo>
                  <a:lnTo>
                    <a:pt x="72866" y="301942"/>
                  </a:lnTo>
                  <a:lnTo>
                    <a:pt x="73914" y="302038"/>
                  </a:lnTo>
                  <a:lnTo>
                    <a:pt x="74486" y="302228"/>
                  </a:lnTo>
                  <a:lnTo>
                    <a:pt x="74771" y="302514"/>
                  </a:lnTo>
                  <a:lnTo>
                    <a:pt x="75438" y="303562"/>
                  </a:lnTo>
                  <a:lnTo>
                    <a:pt x="75914" y="304038"/>
                  </a:lnTo>
                  <a:lnTo>
                    <a:pt x="74867" y="304324"/>
                  </a:lnTo>
                  <a:lnTo>
                    <a:pt x="73438" y="304038"/>
                  </a:lnTo>
                  <a:lnTo>
                    <a:pt x="72104" y="303276"/>
                  </a:lnTo>
                  <a:lnTo>
                    <a:pt x="71533" y="302323"/>
                  </a:lnTo>
                  <a:lnTo>
                    <a:pt x="71342" y="301847"/>
                  </a:lnTo>
                  <a:lnTo>
                    <a:pt x="70961" y="301276"/>
                  </a:lnTo>
                  <a:lnTo>
                    <a:pt x="70485" y="300800"/>
                  </a:lnTo>
                  <a:lnTo>
                    <a:pt x="69914" y="300609"/>
                  </a:lnTo>
                  <a:lnTo>
                    <a:pt x="69723" y="300990"/>
                  </a:lnTo>
                  <a:lnTo>
                    <a:pt x="69533" y="301657"/>
                  </a:lnTo>
                  <a:lnTo>
                    <a:pt x="69247" y="302323"/>
                  </a:lnTo>
                  <a:lnTo>
                    <a:pt x="68580" y="302419"/>
                  </a:lnTo>
                  <a:lnTo>
                    <a:pt x="68294" y="302038"/>
                  </a:lnTo>
                  <a:lnTo>
                    <a:pt x="68104" y="300800"/>
                  </a:lnTo>
                  <a:lnTo>
                    <a:pt x="67818" y="300133"/>
                  </a:lnTo>
                  <a:lnTo>
                    <a:pt x="65437" y="298704"/>
                  </a:lnTo>
                  <a:lnTo>
                    <a:pt x="64866" y="298894"/>
                  </a:lnTo>
                  <a:lnTo>
                    <a:pt x="64579" y="299371"/>
                  </a:lnTo>
                  <a:lnTo>
                    <a:pt x="64484" y="299847"/>
                  </a:lnTo>
                  <a:lnTo>
                    <a:pt x="64389" y="300038"/>
                  </a:lnTo>
                  <a:lnTo>
                    <a:pt x="63722" y="299942"/>
                  </a:lnTo>
                  <a:lnTo>
                    <a:pt x="62484" y="299561"/>
                  </a:lnTo>
                  <a:lnTo>
                    <a:pt x="62008" y="299466"/>
                  </a:lnTo>
                  <a:lnTo>
                    <a:pt x="60484" y="299371"/>
                  </a:lnTo>
                  <a:lnTo>
                    <a:pt x="59246" y="299847"/>
                  </a:lnTo>
                  <a:lnTo>
                    <a:pt x="58388" y="300418"/>
                  </a:lnTo>
                  <a:lnTo>
                    <a:pt x="57817" y="301085"/>
                  </a:lnTo>
                  <a:lnTo>
                    <a:pt x="57341" y="301276"/>
                  </a:lnTo>
                  <a:lnTo>
                    <a:pt x="56769" y="301847"/>
                  </a:lnTo>
                  <a:lnTo>
                    <a:pt x="55531" y="301466"/>
                  </a:lnTo>
                  <a:lnTo>
                    <a:pt x="54959" y="300990"/>
                  </a:lnTo>
                  <a:lnTo>
                    <a:pt x="54578" y="300990"/>
                  </a:lnTo>
                  <a:lnTo>
                    <a:pt x="53340" y="301752"/>
                  </a:lnTo>
                  <a:lnTo>
                    <a:pt x="52578" y="301847"/>
                  </a:lnTo>
                  <a:lnTo>
                    <a:pt x="51721" y="302038"/>
                  </a:lnTo>
                  <a:lnTo>
                    <a:pt x="51245" y="301752"/>
                  </a:lnTo>
                  <a:lnTo>
                    <a:pt x="50959" y="301085"/>
                  </a:lnTo>
                  <a:lnTo>
                    <a:pt x="50483" y="300895"/>
                  </a:lnTo>
                  <a:lnTo>
                    <a:pt x="50387" y="301752"/>
                  </a:lnTo>
                  <a:lnTo>
                    <a:pt x="50673" y="302705"/>
                  </a:lnTo>
                  <a:lnTo>
                    <a:pt x="50483" y="303181"/>
                  </a:lnTo>
                  <a:lnTo>
                    <a:pt x="49244" y="303371"/>
                  </a:lnTo>
                  <a:lnTo>
                    <a:pt x="48768" y="302419"/>
                  </a:lnTo>
                  <a:lnTo>
                    <a:pt x="48197" y="301371"/>
                  </a:lnTo>
                  <a:lnTo>
                    <a:pt x="47435" y="301085"/>
                  </a:lnTo>
                  <a:lnTo>
                    <a:pt x="47054" y="301657"/>
                  </a:lnTo>
                  <a:lnTo>
                    <a:pt x="47149" y="302419"/>
                  </a:lnTo>
                  <a:lnTo>
                    <a:pt x="47530" y="303181"/>
                  </a:lnTo>
                  <a:lnTo>
                    <a:pt x="48101" y="303752"/>
                  </a:lnTo>
                  <a:lnTo>
                    <a:pt x="47911" y="304705"/>
                  </a:lnTo>
                  <a:lnTo>
                    <a:pt x="47911" y="305943"/>
                  </a:lnTo>
                  <a:lnTo>
                    <a:pt x="47530" y="306705"/>
                  </a:lnTo>
                  <a:lnTo>
                    <a:pt x="46196" y="305848"/>
                  </a:lnTo>
                  <a:lnTo>
                    <a:pt x="44958" y="306514"/>
                  </a:lnTo>
                  <a:lnTo>
                    <a:pt x="43815" y="307562"/>
                  </a:lnTo>
                  <a:lnTo>
                    <a:pt x="43053" y="306705"/>
                  </a:lnTo>
                  <a:lnTo>
                    <a:pt x="42767" y="306038"/>
                  </a:lnTo>
                  <a:lnTo>
                    <a:pt x="42291" y="306134"/>
                  </a:lnTo>
                  <a:lnTo>
                    <a:pt x="41720" y="306514"/>
                  </a:lnTo>
                  <a:lnTo>
                    <a:pt x="40672" y="305943"/>
                  </a:lnTo>
                  <a:lnTo>
                    <a:pt x="39910" y="305943"/>
                  </a:lnTo>
                  <a:lnTo>
                    <a:pt x="39719" y="306419"/>
                  </a:lnTo>
                  <a:lnTo>
                    <a:pt x="40481" y="307086"/>
                  </a:lnTo>
                  <a:lnTo>
                    <a:pt x="40577" y="307658"/>
                  </a:lnTo>
                  <a:lnTo>
                    <a:pt x="40481" y="308229"/>
                  </a:lnTo>
                  <a:lnTo>
                    <a:pt x="40386" y="308991"/>
                  </a:lnTo>
                  <a:lnTo>
                    <a:pt x="40577" y="309658"/>
                  </a:lnTo>
                  <a:lnTo>
                    <a:pt x="41529" y="310420"/>
                  </a:lnTo>
                  <a:lnTo>
                    <a:pt x="41815" y="311087"/>
                  </a:lnTo>
                  <a:lnTo>
                    <a:pt x="41529" y="312230"/>
                  </a:lnTo>
                  <a:lnTo>
                    <a:pt x="40767" y="313849"/>
                  </a:lnTo>
                  <a:lnTo>
                    <a:pt x="39910" y="315373"/>
                  </a:lnTo>
                  <a:lnTo>
                    <a:pt x="39243" y="316135"/>
                  </a:lnTo>
                  <a:lnTo>
                    <a:pt x="39338" y="315182"/>
                  </a:lnTo>
                  <a:lnTo>
                    <a:pt x="39243" y="314706"/>
                  </a:lnTo>
                  <a:lnTo>
                    <a:pt x="38958" y="314611"/>
                  </a:lnTo>
                  <a:lnTo>
                    <a:pt x="38576" y="314801"/>
                  </a:lnTo>
                  <a:lnTo>
                    <a:pt x="38005" y="315468"/>
                  </a:lnTo>
                  <a:lnTo>
                    <a:pt x="37338" y="317468"/>
                  </a:lnTo>
                  <a:lnTo>
                    <a:pt x="36957" y="318230"/>
                  </a:lnTo>
                  <a:lnTo>
                    <a:pt x="34671" y="321850"/>
                  </a:lnTo>
                  <a:lnTo>
                    <a:pt x="34481" y="322517"/>
                  </a:lnTo>
                  <a:lnTo>
                    <a:pt x="33909" y="326708"/>
                  </a:lnTo>
                  <a:lnTo>
                    <a:pt x="33909" y="327850"/>
                  </a:lnTo>
                  <a:lnTo>
                    <a:pt x="34004" y="328422"/>
                  </a:lnTo>
                  <a:lnTo>
                    <a:pt x="34766" y="329279"/>
                  </a:lnTo>
                  <a:lnTo>
                    <a:pt x="36291" y="330327"/>
                  </a:lnTo>
                  <a:lnTo>
                    <a:pt x="39053" y="329946"/>
                  </a:lnTo>
                  <a:lnTo>
                    <a:pt x="40386" y="330517"/>
                  </a:lnTo>
                  <a:lnTo>
                    <a:pt x="37148" y="332804"/>
                  </a:lnTo>
                  <a:lnTo>
                    <a:pt x="36576" y="332994"/>
                  </a:lnTo>
                  <a:lnTo>
                    <a:pt x="35243" y="330803"/>
                  </a:lnTo>
                  <a:lnTo>
                    <a:pt x="34385" y="330232"/>
                  </a:lnTo>
                  <a:lnTo>
                    <a:pt x="33147" y="330517"/>
                  </a:lnTo>
                  <a:lnTo>
                    <a:pt x="32576" y="331089"/>
                  </a:lnTo>
                  <a:lnTo>
                    <a:pt x="31718" y="332708"/>
                  </a:lnTo>
                  <a:lnTo>
                    <a:pt x="31337" y="333184"/>
                  </a:lnTo>
                  <a:lnTo>
                    <a:pt x="29147" y="333661"/>
                  </a:lnTo>
                  <a:lnTo>
                    <a:pt x="28766" y="333851"/>
                  </a:lnTo>
                  <a:lnTo>
                    <a:pt x="28385" y="335185"/>
                  </a:lnTo>
                  <a:lnTo>
                    <a:pt x="27337" y="335756"/>
                  </a:lnTo>
                  <a:lnTo>
                    <a:pt x="24860" y="335947"/>
                  </a:lnTo>
                  <a:lnTo>
                    <a:pt x="23622" y="336423"/>
                  </a:lnTo>
                  <a:lnTo>
                    <a:pt x="23241" y="337185"/>
                  </a:lnTo>
                  <a:lnTo>
                    <a:pt x="23717" y="337852"/>
                  </a:lnTo>
                  <a:lnTo>
                    <a:pt x="29909" y="338995"/>
                  </a:lnTo>
                  <a:lnTo>
                    <a:pt x="32385" y="338709"/>
                  </a:lnTo>
                  <a:lnTo>
                    <a:pt x="33719" y="338328"/>
                  </a:lnTo>
                  <a:lnTo>
                    <a:pt x="34290" y="337852"/>
                  </a:lnTo>
                  <a:lnTo>
                    <a:pt x="34766" y="336709"/>
                  </a:lnTo>
                  <a:lnTo>
                    <a:pt x="35814" y="337185"/>
                  </a:lnTo>
                  <a:lnTo>
                    <a:pt x="37529" y="338995"/>
                  </a:lnTo>
                  <a:lnTo>
                    <a:pt x="41529" y="341376"/>
                  </a:lnTo>
                  <a:lnTo>
                    <a:pt x="42291" y="340900"/>
                  </a:lnTo>
                  <a:lnTo>
                    <a:pt x="44863" y="340423"/>
                  </a:lnTo>
                  <a:lnTo>
                    <a:pt x="47435" y="339185"/>
                  </a:lnTo>
                  <a:lnTo>
                    <a:pt x="48292" y="338995"/>
                  </a:lnTo>
                  <a:lnTo>
                    <a:pt x="49054" y="339185"/>
                  </a:lnTo>
                  <a:lnTo>
                    <a:pt x="50864" y="339852"/>
                  </a:lnTo>
                  <a:lnTo>
                    <a:pt x="51816" y="340042"/>
                  </a:lnTo>
                  <a:lnTo>
                    <a:pt x="53912" y="340042"/>
                  </a:lnTo>
                  <a:lnTo>
                    <a:pt x="54769" y="340423"/>
                  </a:lnTo>
                  <a:lnTo>
                    <a:pt x="55245" y="341471"/>
                  </a:lnTo>
                  <a:lnTo>
                    <a:pt x="54197" y="342043"/>
                  </a:lnTo>
                  <a:lnTo>
                    <a:pt x="53816" y="344329"/>
                  </a:lnTo>
                  <a:lnTo>
                    <a:pt x="52673" y="344234"/>
                  </a:lnTo>
                  <a:lnTo>
                    <a:pt x="52388" y="343852"/>
                  </a:lnTo>
                  <a:lnTo>
                    <a:pt x="52292" y="343186"/>
                  </a:lnTo>
                  <a:lnTo>
                    <a:pt x="52102" y="342614"/>
                  </a:lnTo>
                  <a:lnTo>
                    <a:pt x="51530" y="342329"/>
                  </a:lnTo>
                  <a:lnTo>
                    <a:pt x="49244" y="342805"/>
                  </a:lnTo>
                  <a:lnTo>
                    <a:pt x="47054" y="342805"/>
                  </a:lnTo>
                  <a:lnTo>
                    <a:pt x="46577" y="343281"/>
                  </a:lnTo>
                  <a:lnTo>
                    <a:pt x="46768" y="344519"/>
                  </a:lnTo>
                  <a:lnTo>
                    <a:pt x="47054" y="345376"/>
                  </a:lnTo>
                  <a:lnTo>
                    <a:pt x="47244" y="345567"/>
                  </a:lnTo>
                  <a:lnTo>
                    <a:pt x="47530" y="345662"/>
                  </a:lnTo>
                  <a:lnTo>
                    <a:pt x="48673" y="346615"/>
                  </a:lnTo>
                  <a:lnTo>
                    <a:pt x="49244" y="346805"/>
                  </a:lnTo>
                  <a:lnTo>
                    <a:pt x="49816" y="346710"/>
                  </a:lnTo>
                  <a:lnTo>
                    <a:pt x="50387" y="346234"/>
                  </a:lnTo>
                  <a:lnTo>
                    <a:pt x="50768" y="346710"/>
                  </a:lnTo>
                  <a:lnTo>
                    <a:pt x="50292" y="347377"/>
                  </a:lnTo>
                  <a:lnTo>
                    <a:pt x="49721" y="347758"/>
                  </a:lnTo>
                  <a:lnTo>
                    <a:pt x="48959" y="347948"/>
                  </a:lnTo>
                  <a:lnTo>
                    <a:pt x="48101" y="348043"/>
                  </a:lnTo>
                  <a:lnTo>
                    <a:pt x="47149" y="347853"/>
                  </a:lnTo>
                  <a:lnTo>
                    <a:pt x="45720" y="346996"/>
                  </a:lnTo>
                  <a:lnTo>
                    <a:pt x="44958" y="346710"/>
                  </a:lnTo>
                  <a:lnTo>
                    <a:pt x="44196" y="346805"/>
                  </a:lnTo>
                  <a:lnTo>
                    <a:pt x="42863" y="347758"/>
                  </a:lnTo>
                  <a:lnTo>
                    <a:pt x="42196" y="348043"/>
                  </a:lnTo>
                  <a:lnTo>
                    <a:pt x="41243" y="348139"/>
                  </a:lnTo>
                  <a:lnTo>
                    <a:pt x="40577" y="348520"/>
                  </a:lnTo>
                  <a:lnTo>
                    <a:pt x="40100" y="349187"/>
                  </a:lnTo>
                  <a:lnTo>
                    <a:pt x="39910" y="350330"/>
                  </a:lnTo>
                  <a:lnTo>
                    <a:pt x="40386" y="350139"/>
                  </a:lnTo>
                  <a:lnTo>
                    <a:pt x="41720" y="349377"/>
                  </a:lnTo>
                  <a:lnTo>
                    <a:pt x="41339" y="350806"/>
                  </a:lnTo>
                  <a:lnTo>
                    <a:pt x="41720" y="351663"/>
                  </a:lnTo>
                  <a:lnTo>
                    <a:pt x="42577" y="352044"/>
                  </a:lnTo>
                  <a:lnTo>
                    <a:pt x="43720" y="352139"/>
                  </a:lnTo>
                  <a:lnTo>
                    <a:pt x="44291" y="352330"/>
                  </a:lnTo>
                  <a:lnTo>
                    <a:pt x="45720" y="353568"/>
                  </a:lnTo>
                  <a:lnTo>
                    <a:pt x="46292" y="353759"/>
                  </a:lnTo>
                  <a:lnTo>
                    <a:pt x="49340" y="354235"/>
                  </a:lnTo>
                  <a:lnTo>
                    <a:pt x="50292" y="354235"/>
                  </a:lnTo>
                  <a:lnTo>
                    <a:pt x="51149" y="353949"/>
                  </a:lnTo>
                  <a:lnTo>
                    <a:pt x="51911" y="353282"/>
                  </a:lnTo>
                  <a:lnTo>
                    <a:pt x="52483" y="352234"/>
                  </a:lnTo>
                  <a:lnTo>
                    <a:pt x="52959" y="350996"/>
                  </a:lnTo>
                  <a:lnTo>
                    <a:pt x="53531" y="350044"/>
                  </a:lnTo>
                  <a:lnTo>
                    <a:pt x="54578" y="349853"/>
                  </a:lnTo>
                  <a:lnTo>
                    <a:pt x="54388" y="351092"/>
                  </a:lnTo>
                  <a:lnTo>
                    <a:pt x="56674" y="352425"/>
                  </a:lnTo>
                  <a:lnTo>
                    <a:pt x="57055" y="353568"/>
                  </a:lnTo>
                  <a:lnTo>
                    <a:pt x="56388" y="354806"/>
                  </a:lnTo>
                  <a:lnTo>
                    <a:pt x="54102" y="356235"/>
                  </a:lnTo>
                  <a:lnTo>
                    <a:pt x="53435" y="357188"/>
                  </a:lnTo>
                  <a:lnTo>
                    <a:pt x="56674" y="357188"/>
                  </a:lnTo>
                  <a:lnTo>
                    <a:pt x="56864" y="357378"/>
                  </a:lnTo>
                  <a:lnTo>
                    <a:pt x="57055" y="357664"/>
                  </a:lnTo>
                  <a:lnTo>
                    <a:pt x="57055" y="357950"/>
                  </a:lnTo>
                  <a:lnTo>
                    <a:pt x="57055" y="358045"/>
                  </a:lnTo>
                  <a:lnTo>
                    <a:pt x="58008" y="357759"/>
                  </a:lnTo>
                  <a:lnTo>
                    <a:pt x="59055" y="357092"/>
                  </a:lnTo>
                  <a:lnTo>
                    <a:pt x="60674" y="355759"/>
                  </a:lnTo>
                  <a:lnTo>
                    <a:pt x="60198" y="355568"/>
                  </a:lnTo>
                  <a:lnTo>
                    <a:pt x="59817" y="355283"/>
                  </a:lnTo>
                  <a:lnTo>
                    <a:pt x="59436" y="354901"/>
                  </a:lnTo>
                  <a:lnTo>
                    <a:pt x="59150" y="354425"/>
                  </a:lnTo>
                  <a:lnTo>
                    <a:pt x="60293" y="354139"/>
                  </a:lnTo>
                  <a:lnTo>
                    <a:pt x="61722" y="354425"/>
                  </a:lnTo>
                  <a:lnTo>
                    <a:pt x="63151" y="355092"/>
                  </a:lnTo>
                  <a:lnTo>
                    <a:pt x="64103" y="355949"/>
                  </a:lnTo>
                  <a:lnTo>
                    <a:pt x="64199" y="354806"/>
                  </a:lnTo>
                  <a:lnTo>
                    <a:pt x="63246" y="353854"/>
                  </a:lnTo>
                  <a:lnTo>
                    <a:pt x="61913" y="353092"/>
                  </a:lnTo>
                  <a:lnTo>
                    <a:pt x="60865" y="352711"/>
                  </a:lnTo>
                  <a:lnTo>
                    <a:pt x="61436" y="352425"/>
                  </a:lnTo>
                  <a:lnTo>
                    <a:pt x="62103" y="352330"/>
                  </a:lnTo>
                  <a:lnTo>
                    <a:pt x="63437" y="352330"/>
                  </a:lnTo>
                  <a:lnTo>
                    <a:pt x="63341" y="352139"/>
                  </a:lnTo>
                  <a:lnTo>
                    <a:pt x="63246" y="351758"/>
                  </a:lnTo>
                  <a:lnTo>
                    <a:pt x="63056" y="351472"/>
                  </a:lnTo>
                  <a:lnTo>
                    <a:pt x="64199" y="350901"/>
                  </a:lnTo>
                  <a:lnTo>
                    <a:pt x="64675" y="351282"/>
                  </a:lnTo>
                  <a:lnTo>
                    <a:pt x="65151" y="351949"/>
                  </a:lnTo>
                  <a:lnTo>
                    <a:pt x="66199" y="352330"/>
                  </a:lnTo>
                  <a:lnTo>
                    <a:pt x="67628" y="352616"/>
                  </a:lnTo>
                  <a:lnTo>
                    <a:pt x="67533" y="353282"/>
                  </a:lnTo>
                  <a:lnTo>
                    <a:pt x="66008" y="354997"/>
                  </a:lnTo>
                  <a:lnTo>
                    <a:pt x="66389" y="355663"/>
                  </a:lnTo>
                  <a:lnTo>
                    <a:pt x="66961" y="356140"/>
                  </a:lnTo>
                  <a:lnTo>
                    <a:pt x="67723" y="356235"/>
                  </a:lnTo>
                  <a:lnTo>
                    <a:pt x="68580" y="355854"/>
                  </a:lnTo>
                  <a:lnTo>
                    <a:pt x="68390" y="357568"/>
                  </a:lnTo>
                  <a:lnTo>
                    <a:pt x="67437" y="357854"/>
                  </a:lnTo>
                  <a:lnTo>
                    <a:pt x="64866" y="357188"/>
                  </a:lnTo>
                  <a:lnTo>
                    <a:pt x="63722" y="357473"/>
                  </a:lnTo>
                  <a:lnTo>
                    <a:pt x="62484" y="358140"/>
                  </a:lnTo>
                  <a:lnTo>
                    <a:pt x="61341" y="358997"/>
                  </a:lnTo>
                  <a:lnTo>
                    <a:pt x="60674" y="359950"/>
                  </a:lnTo>
                  <a:lnTo>
                    <a:pt x="61627" y="360331"/>
                  </a:lnTo>
                  <a:lnTo>
                    <a:pt x="63437" y="359950"/>
                  </a:lnTo>
                  <a:lnTo>
                    <a:pt x="64294" y="360426"/>
                  </a:lnTo>
                  <a:lnTo>
                    <a:pt x="61436" y="361759"/>
                  </a:lnTo>
                  <a:lnTo>
                    <a:pt x="60008" y="361379"/>
                  </a:lnTo>
                  <a:lnTo>
                    <a:pt x="59246" y="362902"/>
                  </a:lnTo>
                  <a:lnTo>
                    <a:pt x="58484" y="366331"/>
                  </a:lnTo>
                  <a:lnTo>
                    <a:pt x="59150" y="366998"/>
                  </a:lnTo>
                  <a:lnTo>
                    <a:pt x="59912" y="366713"/>
                  </a:lnTo>
                  <a:lnTo>
                    <a:pt x="60484" y="365855"/>
                  </a:lnTo>
                  <a:lnTo>
                    <a:pt x="60770" y="364712"/>
                  </a:lnTo>
                  <a:lnTo>
                    <a:pt x="61246" y="364331"/>
                  </a:lnTo>
                  <a:lnTo>
                    <a:pt x="62198" y="364141"/>
                  </a:lnTo>
                  <a:lnTo>
                    <a:pt x="64008" y="364046"/>
                  </a:lnTo>
                  <a:lnTo>
                    <a:pt x="65913" y="363284"/>
                  </a:lnTo>
                  <a:lnTo>
                    <a:pt x="66770" y="361759"/>
                  </a:lnTo>
                  <a:lnTo>
                    <a:pt x="67437" y="360140"/>
                  </a:lnTo>
                  <a:lnTo>
                    <a:pt x="68675" y="358997"/>
                  </a:lnTo>
                  <a:lnTo>
                    <a:pt x="68294" y="360045"/>
                  </a:lnTo>
                  <a:lnTo>
                    <a:pt x="68771" y="360521"/>
                  </a:lnTo>
                  <a:lnTo>
                    <a:pt x="69437" y="360617"/>
                  </a:lnTo>
                  <a:lnTo>
                    <a:pt x="69818" y="360521"/>
                  </a:lnTo>
                  <a:lnTo>
                    <a:pt x="70009" y="359759"/>
                  </a:lnTo>
                  <a:lnTo>
                    <a:pt x="70390" y="359378"/>
                  </a:lnTo>
                  <a:lnTo>
                    <a:pt x="70961" y="359378"/>
                  </a:lnTo>
                  <a:lnTo>
                    <a:pt x="71628" y="359759"/>
                  </a:lnTo>
                  <a:lnTo>
                    <a:pt x="71533" y="359950"/>
                  </a:lnTo>
                  <a:lnTo>
                    <a:pt x="71533" y="360045"/>
                  </a:lnTo>
                  <a:lnTo>
                    <a:pt x="71533" y="360140"/>
                  </a:lnTo>
                  <a:lnTo>
                    <a:pt x="71342" y="360331"/>
                  </a:lnTo>
                  <a:lnTo>
                    <a:pt x="71819" y="360807"/>
                  </a:lnTo>
                  <a:lnTo>
                    <a:pt x="72295" y="361093"/>
                  </a:lnTo>
                  <a:lnTo>
                    <a:pt x="72771" y="361188"/>
                  </a:lnTo>
                  <a:lnTo>
                    <a:pt x="73343" y="361188"/>
                  </a:lnTo>
                  <a:lnTo>
                    <a:pt x="73724" y="360902"/>
                  </a:lnTo>
                  <a:lnTo>
                    <a:pt x="73724" y="360331"/>
                  </a:lnTo>
                  <a:lnTo>
                    <a:pt x="73533" y="359378"/>
                  </a:lnTo>
                  <a:lnTo>
                    <a:pt x="73247" y="358616"/>
                  </a:lnTo>
                  <a:lnTo>
                    <a:pt x="73152" y="358140"/>
                  </a:lnTo>
                  <a:lnTo>
                    <a:pt x="73343" y="357950"/>
                  </a:lnTo>
                  <a:lnTo>
                    <a:pt x="74391" y="357950"/>
                  </a:lnTo>
                  <a:lnTo>
                    <a:pt x="74771" y="357664"/>
                  </a:lnTo>
                  <a:lnTo>
                    <a:pt x="74962" y="356997"/>
                  </a:lnTo>
                  <a:lnTo>
                    <a:pt x="74581" y="356806"/>
                  </a:lnTo>
                  <a:lnTo>
                    <a:pt x="73819" y="356044"/>
                  </a:lnTo>
                  <a:lnTo>
                    <a:pt x="74771" y="354806"/>
                  </a:lnTo>
                  <a:lnTo>
                    <a:pt x="74581" y="353282"/>
                  </a:lnTo>
                  <a:lnTo>
                    <a:pt x="74104" y="351758"/>
                  </a:lnTo>
                  <a:lnTo>
                    <a:pt x="74295" y="350234"/>
                  </a:lnTo>
                  <a:lnTo>
                    <a:pt x="75057" y="350901"/>
                  </a:lnTo>
                  <a:lnTo>
                    <a:pt x="75629" y="351568"/>
                  </a:lnTo>
                  <a:lnTo>
                    <a:pt x="76295" y="352044"/>
                  </a:lnTo>
                  <a:lnTo>
                    <a:pt x="77153" y="352044"/>
                  </a:lnTo>
                  <a:lnTo>
                    <a:pt x="78010" y="351758"/>
                  </a:lnTo>
                  <a:lnTo>
                    <a:pt x="78772" y="351377"/>
                  </a:lnTo>
                  <a:lnTo>
                    <a:pt x="79439" y="350901"/>
                  </a:lnTo>
                  <a:lnTo>
                    <a:pt x="80105" y="350234"/>
                  </a:lnTo>
                  <a:lnTo>
                    <a:pt x="79724" y="349758"/>
                  </a:lnTo>
                  <a:lnTo>
                    <a:pt x="79343" y="350139"/>
                  </a:lnTo>
                  <a:lnTo>
                    <a:pt x="78962" y="350330"/>
                  </a:lnTo>
                  <a:lnTo>
                    <a:pt x="78010" y="350330"/>
                  </a:lnTo>
                  <a:lnTo>
                    <a:pt x="78486" y="349377"/>
                  </a:lnTo>
                  <a:lnTo>
                    <a:pt x="79153" y="348520"/>
                  </a:lnTo>
                  <a:lnTo>
                    <a:pt x="78581" y="348234"/>
                  </a:lnTo>
                  <a:lnTo>
                    <a:pt x="78105" y="348139"/>
                  </a:lnTo>
                  <a:lnTo>
                    <a:pt x="77534" y="348234"/>
                  </a:lnTo>
                  <a:lnTo>
                    <a:pt x="76962" y="348425"/>
                  </a:lnTo>
                  <a:lnTo>
                    <a:pt x="77343" y="347091"/>
                  </a:lnTo>
                  <a:lnTo>
                    <a:pt x="76867" y="346710"/>
                  </a:lnTo>
                  <a:lnTo>
                    <a:pt x="75057" y="346996"/>
                  </a:lnTo>
                  <a:lnTo>
                    <a:pt x="74009" y="346615"/>
                  </a:lnTo>
                  <a:lnTo>
                    <a:pt x="72676" y="345758"/>
                  </a:lnTo>
                  <a:lnTo>
                    <a:pt x="71723" y="344614"/>
                  </a:lnTo>
                  <a:lnTo>
                    <a:pt x="71723" y="343567"/>
                  </a:lnTo>
                  <a:lnTo>
                    <a:pt x="72676" y="343091"/>
                  </a:lnTo>
                  <a:lnTo>
                    <a:pt x="74009" y="343091"/>
                  </a:lnTo>
                  <a:lnTo>
                    <a:pt x="75343" y="343376"/>
                  </a:lnTo>
                  <a:lnTo>
                    <a:pt x="77438" y="344329"/>
                  </a:lnTo>
                  <a:lnTo>
                    <a:pt x="78391" y="344519"/>
                  </a:lnTo>
                  <a:lnTo>
                    <a:pt x="80582" y="344614"/>
                  </a:lnTo>
                  <a:lnTo>
                    <a:pt x="81058" y="344805"/>
                  </a:lnTo>
                  <a:lnTo>
                    <a:pt x="82010" y="345376"/>
                  </a:lnTo>
                  <a:lnTo>
                    <a:pt x="82582" y="345472"/>
                  </a:lnTo>
                  <a:lnTo>
                    <a:pt x="83344" y="345567"/>
                  </a:lnTo>
                  <a:lnTo>
                    <a:pt x="83629" y="345853"/>
                  </a:lnTo>
                  <a:lnTo>
                    <a:pt x="83534" y="347091"/>
                  </a:lnTo>
                  <a:lnTo>
                    <a:pt x="83534" y="347853"/>
                  </a:lnTo>
                  <a:lnTo>
                    <a:pt x="83629" y="348329"/>
                  </a:lnTo>
                  <a:lnTo>
                    <a:pt x="83916" y="348615"/>
                  </a:lnTo>
                  <a:lnTo>
                    <a:pt x="85154" y="348901"/>
                  </a:lnTo>
                  <a:lnTo>
                    <a:pt x="85439" y="349377"/>
                  </a:lnTo>
                  <a:lnTo>
                    <a:pt x="85630" y="350044"/>
                  </a:lnTo>
                  <a:lnTo>
                    <a:pt x="88297" y="354139"/>
                  </a:lnTo>
                  <a:lnTo>
                    <a:pt x="89154" y="355092"/>
                  </a:lnTo>
                  <a:lnTo>
                    <a:pt x="89726" y="355473"/>
                  </a:lnTo>
                  <a:lnTo>
                    <a:pt x="90011" y="355568"/>
                  </a:lnTo>
                  <a:lnTo>
                    <a:pt x="90392" y="355568"/>
                  </a:lnTo>
                  <a:lnTo>
                    <a:pt x="91059" y="355663"/>
                  </a:lnTo>
                  <a:lnTo>
                    <a:pt x="91631" y="355854"/>
                  </a:lnTo>
                  <a:lnTo>
                    <a:pt x="92202" y="356140"/>
                  </a:lnTo>
                  <a:lnTo>
                    <a:pt x="92774" y="356521"/>
                  </a:lnTo>
                  <a:lnTo>
                    <a:pt x="93250" y="356997"/>
                  </a:lnTo>
                  <a:lnTo>
                    <a:pt x="93154" y="356044"/>
                  </a:lnTo>
                  <a:lnTo>
                    <a:pt x="92678" y="354235"/>
                  </a:lnTo>
                  <a:lnTo>
                    <a:pt x="92583" y="353568"/>
                  </a:lnTo>
                  <a:lnTo>
                    <a:pt x="92202" y="353282"/>
                  </a:lnTo>
                  <a:lnTo>
                    <a:pt x="91440" y="352616"/>
                  </a:lnTo>
                  <a:lnTo>
                    <a:pt x="91059" y="351758"/>
                  </a:lnTo>
                  <a:lnTo>
                    <a:pt x="91821" y="351092"/>
                  </a:lnTo>
                  <a:lnTo>
                    <a:pt x="92393" y="351282"/>
                  </a:lnTo>
                  <a:lnTo>
                    <a:pt x="93250" y="351949"/>
                  </a:lnTo>
                  <a:lnTo>
                    <a:pt x="94012" y="352806"/>
                  </a:lnTo>
                  <a:lnTo>
                    <a:pt x="94393" y="353568"/>
                  </a:lnTo>
                  <a:lnTo>
                    <a:pt x="94679" y="354901"/>
                  </a:lnTo>
                  <a:lnTo>
                    <a:pt x="95345" y="354901"/>
                  </a:lnTo>
                  <a:lnTo>
                    <a:pt x="96869" y="353759"/>
                  </a:lnTo>
                  <a:lnTo>
                    <a:pt x="97060" y="356806"/>
                  </a:lnTo>
                  <a:lnTo>
                    <a:pt x="97250" y="358330"/>
                  </a:lnTo>
                  <a:lnTo>
                    <a:pt x="97727" y="358521"/>
                  </a:lnTo>
                  <a:lnTo>
                    <a:pt x="98489" y="358426"/>
                  </a:lnTo>
                  <a:lnTo>
                    <a:pt x="99060" y="359664"/>
                  </a:lnTo>
                  <a:lnTo>
                    <a:pt x="99727" y="362331"/>
                  </a:lnTo>
                  <a:lnTo>
                    <a:pt x="102203" y="362807"/>
                  </a:lnTo>
                  <a:lnTo>
                    <a:pt x="102394" y="362331"/>
                  </a:lnTo>
                  <a:lnTo>
                    <a:pt x="102584" y="361379"/>
                  </a:lnTo>
                  <a:lnTo>
                    <a:pt x="102679" y="360521"/>
                  </a:lnTo>
                  <a:lnTo>
                    <a:pt x="102394" y="359855"/>
                  </a:lnTo>
                  <a:lnTo>
                    <a:pt x="102013" y="358426"/>
                  </a:lnTo>
                  <a:lnTo>
                    <a:pt x="101822" y="357378"/>
                  </a:lnTo>
                  <a:lnTo>
                    <a:pt x="101727" y="357092"/>
                  </a:lnTo>
                  <a:lnTo>
                    <a:pt x="101822" y="356902"/>
                  </a:lnTo>
                  <a:lnTo>
                    <a:pt x="102299" y="356425"/>
                  </a:lnTo>
                  <a:lnTo>
                    <a:pt x="103346" y="355663"/>
                  </a:lnTo>
                  <a:lnTo>
                    <a:pt x="104489" y="355378"/>
                  </a:lnTo>
                  <a:lnTo>
                    <a:pt x="106394" y="355473"/>
                  </a:lnTo>
                  <a:lnTo>
                    <a:pt x="107633" y="355378"/>
                  </a:lnTo>
                  <a:lnTo>
                    <a:pt x="108680" y="354997"/>
                  </a:lnTo>
                  <a:lnTo>
                    <a:pt x="112776" y="352806"/>
                  </a:lnTo>
                  <a:lnTo>
                    <a:pt x="113824" y="352425"/>
                  </a:lnTo>
                  <a:lnTo>
                    <a:pt x="114872" y="352234"/>
                  </a:lnTo>
                  <a:lnTo>
                    <a:pt x="115253" y="352520"/>
                  </a:lnTo>
                  <a:lnTo>
                    <a:pt x="116491" y="354711"/>
                  </a:lnTo>
                  <a:lnTo>
                    <a:pt x="116967" y="355092"/>
                  </a:lnTo>
                  <a:lnTo>
                    <a:pt x="124301" y="359759"/>
                  </a:lnTo>
                  <a:lnTo>
                    <a:pt x="125159" y="359950"/>
                  </a:lnTo>
                  <a:lnTo>
                    <a:pt x="126587" y="359092"/>
                  </a:lnTo>
                  <a:lnTo>
                    <a:pt x="126587" y="359092"/>
                  </a:lnTo>
                  <a:lnTo>
                    <a:pt x="127730" y="358426"/>
                  </a:lnTo>
                  <a:lnTo>
                    <a:pt x="128207" y="358330"/>
                  </a:lnTo>
                  <a:lnTo>
                    <a:pt x="128397" y="357283"/>
                  </a:lnTo>
                  <a:lnTo>
                    <a:pt x="128969" y="356425"/>
                  </a:lnTo>
                  <a:lnTo>
                    <a:pt x="128969" y="356425"/>
                  </a:lnTo>
                  <a:lnTo>
                    <a:pt x="128588" y="350710"/>
                  </a:lnTo>
                  <a:lnTo>
                    <a:pt x="128873" y="349091"/>
                  </a:lnTo>
                  <a:lnTo>
                    <a:pt x="129540" y="348615"/>
                  </a:lnTo>
                  <a:lnTo>
                    <a:pt x="130493" y="348520"/>
                  </a:lnTo>
                  <a:lnTo>
                    <a:pt x="131826" y="348043"/>
                  </a:lnTo>
                  <a:lnTo>
                    <a:pt x="133922" y="346329"/>
                  </a:lnTo>
                  <a:lnTo>
                    <a:pt x="138398" y="339471"/>
                  </a:lnTo>
                  <a:lnTo>
                    <a:pt x="139351" y="338518"/>
                  </a:lnTo>
                  <a:lnTo>
                    <a:pt x="141351" y="336899"/>
                  </a:lnTo>
                  <a:lnTo>
                    <a:pt x="142208" y="335947"/>
                  </a:lnTo>
                  <a:lnTo>
                    <a:pt x="143256" y="333280"/>
                  </a:lnTo>
                  <a:lnTo>
                    <a:pt x="144018" y="331470"/>
                  </a:lnTo>
                  <a:lnTo>
                    <a:pt x="144685" y="330613"/>
                  </a:lnTo>
                  <a:lnTo>
                    <a:pt x="144971" y="330232"/>
                  </a:lnTo>
                  <a:lnTo>
                    <a:pt x="147828" y="327850"/>
                  </a:lnTo>
                  <a:lnTo>
                    <a:pt x="151162" y="325755"/>
                  </a:lnTo>
                  <a:lnTo>
                    <a:pt x="154686" y="324326"/>
                  </a:lnTo>
                  <a:lnTo>
                    <a:pt x="158115" y="323945"/>
                  </a:lnTo>
                  <a:lnTo>
                    <a:pt x="159829" y="324136"/>
                  </a:lnTo>
                  <a:lnTo>
                    <a:pt x="166307" y="323564"/>
                  </a:lnTo>
                  <a:lnTo>
                    <a:pt x="171355" y="325088"/>
                  </a:lnTo>
                  <a:lnTo>
                    <a:pt x="172974" y="324898"/>
                  </a:lnTo>
                  <a:lnTo>
                    <a:pt x="176117" y="323945"/>
                  </a:lnTo>
                  <a:lnTo>
                    <a:pt x="186309" y="323088"/>
                  </a:lnTo>
                  <a:lnTo>
                    <a:pt x="186690" y="323374"/>
                  </a:lnTo>
                  <a:lnTo>
                    <a:pt x="187357" y="324326"/>
                  </a:lnTo>
                  <a:lnTo>
                    <a:pt x="188024" y="324993"/>
                  </a:lnTo>
                  <a:lnTo>
                    <a:pt x="188786" y="325184"/>
                  </a:lnTo>
                  <a:lnTo>
                    <a:pt x="192310" y="324421"/>
                  </a:lnTo>
                  <a:lnTo>
                    <a:pt x="197834" y="324707"/>
                  </a:lnTo>
                  <a:lnTo>
                    <a:pt x="201454" y="324421"/>
                  </a:lnTo>
                  <a:lnTo>
                    <a:pt x="205073" y="323183"/>
                  </a:lnTo>
                  <a:lnTo>
                    <a:pt x="208407" y="320992"/>
                  </a:lnTo>
                  <a:lnTo>
                    <a:pt x="211169" y="318040"/>
                  </a:lnTo>
                  <a:lnTo>
                    <a:pt x="212408" y="316325"/>
                  </a:lnTo>
                  <a:lnTo>
                    <a:pt x="213455" y="314516"/>
                  </a:lnTo>
                  <a:lnTo>
                    <a:pt x="214122" y="312420"/>
                  </a:lnTo>
                  <a:lnTo>
                    <a:pt x="214313" y="310039"/>
                  </a:lnTo>
                  <a:lnTo>
                    <a:pt x="213836" y="307753"/>
                  </a:lnTo>
                  <a:lnTo>
                    <a:pt x="213741" y="306610"/>
                  </a:lnTo>
                  <a:lnTo>
                    <a:pt x="214122" y="305752"/>
                  </a:lnTo>
                  <a:lnTo>
                    <a:pt x="215551" y="304609"/>
                  </a:lnTo>
                  <a:lnTo>
                    <a:pt x="218504" y="303085"/>
                  </a:lnTo>
                  <a:lnTo>
                    <a:pt x="218504" y="303085"/>
                  </a:lnTo>
                  <a:lnTo>
                    <a:pt x="218313" y="301847"/>
                  </a:lnTo>
                  <a:lnTo>
                    <a:pt x="218313" y="300609"/>
                  </a:lnTo>
                  <a:lnTo>
                    <a:pt x="218218" y="299656"/>
                  </a:lnTo>
                  <a:lnTo>
                    <a:pt x="218218" y="299466"/>
                  </a:lnTo>
                  <a:lnTo>
                    <a:pt x="217551" y="298228"/>
                  </a:lnTo>
                  <a:lnTo>
                    <a:pt x="217075" y="297751"/>
                  </a:lnTo>
                  <a:lnTo>
                    <a:pt x="216218" y="297180"/>
                  </a:lnTo>
                  <a:lnTo>
                    <a:pt x="215837" y="296799"/>
                  </a:lnTo>
                  <a:lnTo>
                    <a:pt x="214217" y="294227"/>
                  </a:lnTo>
                  <a:lnTo>
                    <a:pt x="213551" y="294418"/>
                  </a:lnTo>
                  <a:lnTo>
                    <a:pt x="211169" y="295751"/>
                  </a:lnTo>
                  <a:lnTo>
                    <a:pt x="210408" y="296037"/>
                  </a:lnTo>
                  <a:lnTo>
                    <a:pt x="204121" y="288226"/>
                  </a:lnTo>
                  <a:lnTo>
                    <a:pt x="200120" y="287274"/>
                  </a:lnTo>
                  <a:lnTo>
                    <a:pt x="199073" y="286131"/>
                  </a:lnTo>
                  <a:lnTo>
                    <a:pt x="197263" y="283273"/>
                  </a:lnTo>
                  <a:lnTo>
                    <a:pt x="196310" y="282702"/>
                  </a:lnTo>
                  <a:lnTo>
                    <a:pt x="195834" y="282512"/>
                  </a:lnTo>
                  <a:lnTo>
                    <a:pt x="195453" y="282130"/>
                  </a:lnTo>
                  <a:lnTo>
                    <a:pt x="195167" y="281559"/>
                  </a:lnTo>
                  <a:lnTo>
                    <a:pt x="194977" y="280511"/>
                  </a:lnTo>
                  <a:lnTo>
                    <a:pt x="194786" y="280035"/>
                  </a:lnTo>
                  <a:lnTo>
                    <a:pt x="194501" y="279844"/>
                  </a:lnTo>
                  <a:lnTo>
                    <a:pt x="194120" y="280035"/>
                  </a:lnTo>
                  <a:lnTo>
                    <a:pt x="193643" y="280511"/>
                  </a:lnTo>
                  <a:lnTo>
                    <a:pt x="193453" y="280225"/>
                  </a:lnTo>
                  <a:lnTo>
                    <a:pt x="193262" y="279368"/>
                  </a:lnTo>
                  <a:lnTo>
                    <a:pt x="191453" y="277559"/>
                  </a:lnTo>
                  <a:lnTo>
                    <a:pt x="190691" y="276416"/>
                  </a:lnTo>
                  <a:lnTo>
                    <a:pt x="190405" y="275463"/>
                  </a:lnTo>
                  <a:lnTo>
                    <a:pt x="190024" y="274796"/>
                  </a:lnTo>
                  <a:lnTo>
                    <a:pt x="188404" y="272415"/>
                  </a:lnTo>
                  <a:lnTo>
                    <a:pt x="187166" y="270319"/>
                  </a:lnTo>
                  <a:lnTo>
                    <a:pt x="186595" y="269748"/>
                  </a:lnTo>
                  <a:lnTo>
                    <a:pt x="185833" y="269653"/>
                  </a:lnTo>
                  <a:lnTo>
                    <a:pt x="182213" y="269653"/>
                  </a:lnTo>
                  <a:lnTo>
                    <a:pt x="181451" y="269462"/>
                  </a:lnTo>
                  <a:lnTo>
                    <a:pt x="180975" y="268891"/>
                  </a:lnTo>
                  <a:lnTo>
                    <a:pt x="180499" y="268224"/>
                  </a:lnTo>
                  <a:lnTo>
                    <a:pt x="179927" y="267748"/>
                  </a:lnTo>
                  <a:lnTo>
                    <a:pt x="178594" y="267367"/>
                  </a:lnTo>
                  <a:lnTo>
                    <a:pt x="174593" y="267748"/>
                  </a:lnTo>
                  <a:lnTo>
                    <a:pt x="173546" y="267081"/>
                  </a:lnTo>
                  <a:lnTo>
                    <a:pt x="172498" y="264509"/>
                  </a:lnTo>
                  <a:lnTo>
                    <a:pt x="171545" y="264605"/>
                  </a:lnTo>
                  <a:lnTo>
                    <a:pt x="171545" y="264985"/>
                  </a:lnTo>
                  <a:lnTo>
                    <a:pt x="171641" y="265652"/>
                  </a:lnTo>
                  <a:lnTo>
                    <a:pt x="171450" y="266224"/>
                  </a:lnTo>
                  <a:lnTo>
                    <a:pt x="170402" y="266414"/>
                  </a:lnTo>
                  <a:lnTo>
                    <a:pt x="169831" y="266129"/>
                  </a:lnTo>
                  <a:lnTo>
                    <a:pt x="168688" y="264890"/>
                  </a:lnTo>
                  <a:lnTo>
                    <a:pt x="168116" y="264605"/>
                  </a:lnTo>
                  <a:lnTo>
                    <a:pt x="167354" y="264033"/>
                  </a:lnTo>
                  <a:lnTo>
                    <a:pt x="166783" y="262700"/>
                  </a:lnTo>
                  <a:lnTo>
                    <a:pt x="166211" y="261461"/>
                  </a:lnTo>
                  <a:lnTo>
                    <a:pt x="166592" y="259556"/>
                  </a:lnTo>
                  <a:lnTo>
                    <a:pt x="167069" y="257651"/>
                  </a:lnTo>
                  <a:lnTo>
                    <a:pt x="167640" y="255842"/>
                  </a:lnTo>
                  <a:lnTo>
                    <a:pt x="167545" y="255460"/>
                  </a:lnTo>
                  <a:lnTo>
                    <a:pt x="167354" y="254984"/>
                  </a:lnTo>
                  <a:lnTo>
                    <a:pt x="167354" y="254603"/>
                  </a:lnTo>
                  <a:lnTo>
                    <a:pt x="167831" y="254413"/>
                  </a:lnTo>
                  <a:lnTo>
                    <a:pt x="168212" y="254508"/>
                  </a:lnTo>
                  <a:lnTo>
                    <a:pt x="168593" y="254698"/>
                  </a:lnTo>
                  <a:lnTo>
                    <a:pt x="168878" y="254984"/>
                  </a:lnTo>
                  <a:lnTo>
                    <a:pt x="169164" y="255365"/>
                  </a:lnTo>
                  <a:lnTo>
                    <a:pt x="169641" y="255079"/>
                  </a:lnTo>
                  <a:lnTo>
                    <a:pt x="171260" y="254698"/>
                  </a:lnTo>
                  <a:lnTo>
                    <a:pt x="171641" y="254222"/>
                  </a:lnTo>
                  <a:lnTo>
                    <a:pt x="171355" y="253079"/>
                  </a:lnTo>
                  <a:lnTo>
                    <a:pt x="170593" y="252793"/>
                  </a:lnTo>
                  <a:lnTo>
                    <a:pt x="169736" y="253079"/>
                  </a:lnTo>
                  <a:lnTo>
                    <a:pt x="169069" y="253555"/>
                  </a:lnTo>
                  <a:lnTo>
                    <a:pt x="168497" y="253270"/>
                  </a:lnTo>
                  <a:lnTo>
                    <a:pt x="167259" y="252889"/>
                  </a:lnTo>
                  <a:lnTo>
                    <a:pt x="166688" y="252603"/>
                  </a:lnTo>
                  <a:lnTo>
                    <a:pt x="166688" y="252127"/>
                  </a:lnTo>
                  <a:lnTo>
                    <a:pt x="169164" y="251174"/>
                  </a:lnTo>
                  <a:lnTo>
                    <a:pt x="169450" y="250888"/>
                  </a:lnTo>
                  <a:lnTo>
                    <a:pt x="169831" y="250317"/>
                  </a:lnTo>
                  <a:lnTo>
                    <a:pt x="169926" y="250126"/>
                  </a:lnTo>
                  <a:lnTo>
                    <a:pt x="171450" y="248602"/>
                  </a:lnTo>
                  <a:lnTo>
                    <a:pt x="172117" y="248126"/>
                  </a:lnTo>
                  <a:lnTo>
                    <a:pt x="172784" y="248412"/>
                  </a:lnTo>
                  <a:lnTo>
                    <a:pt x="173260" y="249174"/>
                  </a:lnTo>
                  <a:lnTo>
                    <a:pt x="173450" y="250126"/>
                  </a:lnTo>
                  <a:lnTo>
                    <a:pt x="175260" y="252698"/>
                  </a:lnTo>
                  <a:lnTo>
                    <a:pt x="174498" y="254508"/>
                  </a:lnTo>
                  <a:lnTo>
                    <a:pt x="174117" y="255556"/>
                  </a:lnTo>
                  <a:lnTo>
                    <a:pt x="174212" y="256413"/>
                  </a:lnTo>
                  <a:lnTo>
                    <a:pt x="174784" y="257175"/>
                  </a:lnTo>
                  <a:lnTo>
                    <a:pt x="175355" y="257366"/>
                  </a:lnTo>
                  <a:lnTo>
                    <a:pt x="175927" y="257080"/>
                  </a:lnTo>
                  <a:lnTo>
                    <a:pt x="176308" y="256413"/>
                  </a:lnTo>
                  <a:lnTo>
                    <a:pt x="176308" y="254508"/>
                  </a:lnTo>
                  <a:lnTo>
                    <a:pt x="174879" y="247745"/>
                  </a:lnTo>
                  <a:lnTo>
                    <a:pt x="174117" y="243173"/>
                  </a:lnTo>
                  <a:lnTo>
                    <a:pt x="174975" y="240316"/>
                  </a:lnTo>
                  <a:lnTo>
                    <a:pt x="176975" y="237363"/>
                  </a:lnTo>
                  <a:lnTo>
                    <a:pt x="176784" y="235839"/>
                  </a:lnTo>
                  <a:lnTo>
                    <a:pt x="175832" y="234505"/>
                  </a:lnTo>
                  <a:lnTo>
                    <a:pt x="174498" y="233934"/>
                  </a:lnTo>
                  <a:lnTo>
                    <a:pt x="174022" y="234029"/>
                  </a:lnTo>
                  <a:lnTo>
                    <a:pt x="173641" y="233743"/>
                  </a:lnTo>
                  <a:lnTo>
                    <a:pt x="173450" y="232981"/>
                  </a:lnTo>
                  <a:lnTo>
                    <a:pt x="173355" y="231362"/>
                  </a:lnTo>
                  <a:lnTo>
                    <a:pt x="173069" y="230314"/>
                  </a:lnTo>
                  <a:lnTo>
                    <a:pt x="173069" y="229743"/>
                  </a:lnTo>
                  <a:lnTo>
                    <a:pt x="173165" y="229171"/>
                  </a:lnTo>
                  <a:lnTo>
                    <a:pt x="173641" y="228124"/>
                  </a:lnTo>
                  <a:lnTo>
                    <a:pt x="173736" y="227647"/>
                  </a:lnTo>
                  <a:lnTo>
                    <a:pt x="174117" y="227076"/>
                  </a:lnTo>
                  <a:lnTo>
                    <a:pt x="175641" y="226123"/>
                  </a:lnTo>
                  <a:lnTo>
                    <a:pt x="176308" y="224600"/>
                  </a:lnTo>
                  <a:lnTo>
                    <a:pt x="177070" y="223742"/>
                  </a:lnTo>
                  <a:lnTo>
                    <a:pt x="177927" y="223075"/>
                  </a:lnTo>
                  <a:lnTo>
                    <a:pt x="178689" y="222790"/>
                  </a:lnTo>
                  <a:lnTo>
                    <a:pt x="179546" y="221361"/>
                  </a:lnTo>
                  <a:lnTo>
                    <a:pt x="180880" y="222028"/>
                  </a:lnTo>
                  <a:lnTo>
                    <a:pt x="181642" y="222980"/>
                  </a:lnTo>
                  <a:lnTo>
                    <a:pt x="182499" y="222313"/>
                  </a:lnTo>
                  <a:lnTo>
                    <a:pt x="183356" y="220123"/>
                  </a:lnTo>
                  <a:lnTo>
                    <a:pt x="184976" y="219551"/>
                  </a:lnTo>
                  <a:lnTo>
                    <a:pt x="186785" y="219837"/>
                  </a:lnTo>
                  <a:lnTo>
                    <a:pt x="188404" y="218980"/>
                  </a:lnTo>
                  <a:lnTo>
                    <a:pt x="188500" y="218313"/>
                  </a:lnTo>
                  <a:lnTo>
                    <a:pt x="187738" y="217646"/>
                  </a:lnTo>
                  <a:lnTo>
                    <a:pt x="192596" y="217170"/>
                  </a:lnTo>
                  <a:lnTo>
                    <a:pt x="193072" y="216503"/>
                  </a:lnTo>
                  <a:lnTo>
                    <a:pt x="193453" y="213646"/>
                  </a:lnTo>
                  <a:lnTo>
                    <a:pt x="193453" y="212408"/>
                  </a:lnTo>
                  <a:lnTo>
                    <a:pt x="194310" y="210884"/>
                  </a:lnTo>
                  <a:lnTo>
                    <a:pt x="195548" y="211741"/>
                  </a:lnTo>
                  <a:lnTo>
                    <a:pt x="196025" y="211550"/>
                  </a:lnTo>
                  <a:lnTo>
                    <a:pt x="196406" y="211074"/>
                  </a:lnTo>
                  <a:lnTo>
                    <a:pt x="197263" y="209550"/>
                  </a:lnTo>
                  <a:lnTo>
                    <a:pt x="197644" y="209264"/>
                  </a:lnTo>
                  <a:lnTo>
                    <a:pt x="198120" y="209169"/>
                  </a:lnTo>
                  <a:lnTo>
                    <a:pt x="198692" y="208883"/>
                  </a:lnTo>
                  <a:lnTo>
                    <a:pt x="199073" y="208502"/>
                  </a:lnTo>
                  <a:lnTo>
                    <a:pt x="199263" y="208121"/>
                  </a:lnTo>
                  <a:lnTo>
                    <a:pt x="199358" y="207169"/>
                  </a:lnTo>
                  <a:lnTo>
                    <a:pt x="199644" y="206883"/>
                  </a:lnTo>
                  <a:lnTo>
                    <a:pt x="206597" y="208121"/>
                  </a:lnTo>
                  <a:lnTo>
                    <a:pt x="206788" y="208407"/>
                  </a:lnTo>
                  <a:lnTo>
                    <a:pt x="206978" y="208693"/>
                  </a:lnTo>
                  <a:lnTo>
                    <a:pt x="207454" y="208788"/>
                  </a:lnTo>
                  <a:lnTo>
                    <a:pt x="207931" y="208693"/>
                  </a:lnTo>
                  <a:lnTo>
                    <a:pt x="208883" y="208121"/>
                  </a:lnTo>
                  <a:lnTo>
                    <a:pt x="209455" y="207931"/>
                  </a:lnTo>
                  <a:lnTo>
                    <a:pt x="209931" y="207931"/>
                  </a:lnTo>
                  <a:lnTo>
                    <a:pt x="211074" y="208026"/>
                  </a:lnTo>
                  <a:lnTo>
                    <a:pt x="211550" y="207931"/>
                  </a:lnTo>
                  <a:lnTo>
                    <a:pt x="211169" y="206121"/>
                  </a:lnTo>
                  <a:lnTo>
                    <a:pt x="211646" y="205359"/>
                  </a:lnTo>
                  <a:lnTo>
                    <a:pt x="213075" y="204692"/>
                  </a:lnTo>
                  <a:lnTo>
                    <a:pt x="213932" y="205454"/>
                  </a:lnTo>
                  <a:lnTo>
                    <a:pt x="215075" y="207645"/>
                  </a:lnTo>
                  <a:lnTo>
                    <a:pt x="216408" y="208026"/>
                  </a:lnTo>
                  <a:lnTo>
                    <a:pt x="216979" y="205359"/>
                  </a:lnTo>
                  <a:lnTo>
                    <a:pt x="218408" y="203359"/>
                  </a:lnTo>
                  <a:lnTo>
                    <a:pt x="219837" y="203168"/>
                  </a:lnTo>
                  <a:lnTo>
                    <a:pt x="220885" y="203359"/>
                  </a:lnTo>
                  <a:lnTo>
                    <a:pt x="222123" y="202787"/>
                  </a:lnTo>
                  <a:lnTo>
                    <a:pt x="222885" y="202406"/>
                  </a:lnTo>
                  <a:lnTo>
                    <a:pt x="223838" y="201359"/>
                  </a:lnTo>
                  <a:lnTo>
                    <a:pt x="224600" y="200596"/>
                  </a:lnTo>
                  <a:lnTo>
                    <a:pt x="226219" y="200596"/>
                  </a:lnTo>
                  <a:lnTo>
                    <a:pt x="227171" y="200025"/>
                  </a:lnTo>
                  <a:lnTo>
                    <a:pt x="227648" y="199453"/>
                  </a:lnTo>
                  <a:lnTo>
                    <a:pt x="228029" y="198406"/>
                  </a:lnTo>
                  <a:lnTo>
                    <a:pt x="229838" y="197453"/>
                  </a:lnTo>
                  <a:lnTo>
                    <a:pt x="230410" y="196977"/>
                  </a:lnTo>
                  <a:lnTo>
                    <a:pt x="231458" y="197072"/>
                  </a:lnTo>
                  <a:lnTo>
                    <a:pt x="232220" y="197453"/>
                  </a:lnTo>
                  <a:lnTo>
                    <a:pt x="232601" y="197453"/>
                  </a:lnTo>
                  <a:lnTo>
                    <a:pt x="232886" y="197167"/>
                  </a:lnTo>
                  <a:lnTo>
                    <a:pt x="233267" y="196691"/>
                  </a:lnTo>
                  <a:lnTo>
                    <a:pt x="233744" y="196215"/>
                  </a:lnTo>
                  <a:lnTo>
                    <a:pt x="234506" y="195929"/>
                  </a:lnTo>
                  <a:lnTo>
                    <a:pt x="234410" y="194310"/>
                  </a:lnTo>
                  <a:lnTo>
                    <a:pt x="234696" y="193262"/>
                  </a:lnTo>
                  <a:lnTo>
                    <a:pt x="234315" y="192786"/>
                  </a:lnTo>
                  <a:lnTo>
                    <a:pt x="234125" y="192119"/>
                  </a:lnTo>
                  <a:lnTo>
                    <a:pt x="232696" y="191548"/>
                  </a:lnTo>
                  <a:lnTo>
                    <a:pt x="232029" y="191167"/>
                  </a:lnTo>
                  <a:lnTo>
                    <a:pt x="232125" y="189357"/>
                  </a:lnTo>
                  <a:lnTo>
                    <a:pt x="233077" y="188309"/>
                  </a:lnTo>
                  <a:lnTo>
                    <a:pt x="234029" y="187833"/>
                  </a:lnTo>
                  <a:lnTo>
                    <a:pt x="234125" y="188500"/>
                  </a:lnTo>
                  <a:lnTo>
                    <a:pt x="234791" y="188500"/>
                  </a:lnTo>
                  <a:lnTo>
                    <a:pt x="235744" y="187071"/>
                  </a:lnTo>
                  <a:lnTo>
                    <a:pt x="237554" y="186499"/>
                  </a:lnTo>
                  <a:lnTo>
                    <a:pt x="239173" y="186785"/>
                  </a:lnTo>
                  <a:lnTo>
                    <a:pt x="239840" y="186023"/>
                  </a:lnTo>
                  <a:lnTo>
                    <a:pt x="240697" y="186023"/>
                  </a:lnTo>
                  <a:lnTo>
                    <a:pt x="242411" y="185452"/>
                  </a:lnTo>
                  <a:lnTo>
                    <a:pt x="243269" y="184594"/>
                  </a:lnTo>
                  <a:lnTo>
                    <a:pt x="244888" y="184309"/>
                  </a:lnTo>
                  <a:lnTo>
                    <a:pt x="246983" y="182499"/>
                  </a:lnTo>
                  <a:lnTo>
                    <a:pt x="250984" y="178213"/>
                  </a:lnTo>
                  <a:lnTo>
                    <a:pt x="253841" y="177260"/>
                  </a:lnTo>
                  <a:lnTo>
                    <a:pt x="256318" y="177355"/>
                  </a:lnTo>
                  <a:lnTo>
                    <a:pt x="258318" y="174688"/>
                  </a:lnTo>
                  <a:lnTo>
                    <a:pt x="260223" y="172307"/>
                  </a:lnTo>
                  <a:lnTo>
                    <a:pt x="260414" y="171545"/>
                  </a:lnTo>
                  <a:lnTo>
                    <a:pt x="260700" y="170974"/>
                  </a:lnTo>
                  <a:lnTo>
                    <a:pt x="261271" y="170783"/>
                  </a:lnTo>
                  <a:lnTo>
                    <a:pt x="261366" y="169069"/>
                  </a:lnTo>
                  <a:lnTo>
                    <a:pt x="261366" y="168402"/>
                  </a:lnTo>
                  <a:lnTo>
                    <a:pt x="261652" y="168021"/>
                  </a:lnTo>
                  <a:lnTo>
                    <a:pt x="262033" y="167545"/>
                  </a:lnTo>
                  <a:lnTo>
                    <a:pt x="262223" y="167164"/>
                  </a:lnTo>
                  <a:lnTo>
                    <a:pt x="262414" y="166497"/>
                  </a:lnTo>
                  <a:lnTo>
                    <a:pt x="262604" y="166116"/>
                  </a:lnTo>
                  <a:lnTo>
                    <a:pt x="262700" y="165259"/>
                  </a:lnTo>
                  <a:lnTo>
                    <a:pt x="262795" y="164878"/>
                  </a:lnTo>
                  <a:lnTo>
                    <a:pt x="263081" y="164401"/>
                  </a:lnTo>
                  <a:lnTo>
                    <a:pt x="263081" y="163925"/>
                  </a:lnTo>
                  <a:lnTo>
                    <a:pt x="263081" y="163544"/>
                  </a:lnTo>
                  <a:lnTo>
                    <a:pt x="263366" y="162782"/>
                  </a:lnTo>
                  <a:lnTo>
                    <a:pt x="263652" y="162020"/>
                  </a:lnTo>
                  <a:lnTo>
                    <a:pt x="264509" y="161353"/>
                  </a:lnTo>
                  <a:lnTo>
                    <a:pt x="265557" y="161163"/>
                  </a:lnTo>
                  <a:lnTo>
                    <a:pt x="266414" y="161258"/>
                  </a:lnTo>
                  <a:lnTo>
                    <a:pt x="266795" y="161925"/>
                  </a:lnTo>
                  <a:lnTo>
                    <a:pt x="267272" y="162877"/>
                  </a:lnTo>
                  <a:lnTo>
                    <a:pt x="267748" y="163354"/>
                  </a:lnTo>
                  <a:lnTo>
                    <a:pt x="268129" y="163544"/>
                  </a:lnTo>
                  <a:lnTo>
                    <a:pt x="268510" y="162592"/>
                  </a:lnTo>
                  <a:lnTo>
                    <a:pt x="269367" y="160496"/>
                  </a:lnTo>
                  <a:lnTo>
                    <a:pt x="270034" y="159353"/>
                  </a:lnTo>
                  <a:lnTo>
                    <a:pt x="270701" y="158591"/>
                  </a:lnTo>
                  <a:lnTo>
                    <a:pt x="272701" y="157543"/>
                  </a:lnTo>
                  <a:lnTo>
                    <a:pt x="274701" y="156115"/>
                  </a:lnTo>
                  <a:lnTo>
                    <a:pt x="277273" y="155257"/>
                  </a:lnTo>
                  <a:lnTo>
                    <a:pt x="278797" y="155353"/>
                  </a:lnTo>
                  <a:lnTo>
                    <a:pt x="279464" y="155162"/>
                  </a:lnTo>
                  <a:lnTo>
                    <a:pt x="280226" y="154305"/>
                  </a:lnTo>
                  <a:lnTo>
                    <a:pt x="281273" y="154115"/>
                  </a:lnTo>
                  <a:lnTo>
                    <a:pt x="281464" y="152781"/>
                  </a:lnTo>
                  <a:lnTo>
                    <a:pt x="282416" y="152019"/>
                  </a:lnTo>
                  <a:lnTo>
                    <a:pt x="283750" y="152114"/>
                  </a:lnTo>
                  <a:lnTo>
                    <a:pt x="284417" y="151924"/>
                  </a:lnTo>
                  <a:lnTo>
                    <a:pt x="285274" y="152114"/>
                  </a:lnTo>
                  <a:lnTo>
                    <a:pt x="286226" y="151924"/>
                  </a:lnTo>
                  <a:lnTo>
                    <a:pt x="287179" y="152114"/>
                  </a:lnTo>
                  <a:lnTo>
                    <a:pt x="288322" y="151924"/>
                  </a:lnTo>
                  <a:lnTo>
                    <a:pt x="289084" y="151638"/>
                  </a:lnTo>
                  <a:lnTo>
                    <a:pt x="289465" y="152305"/>
                  </a:lnTo>
                  <a:lnTo>
                    <a:pt x="290036" y="152400"/>
                  </a:lnTo>
                  <a:lnTo>
                    <a:pt x="290513" y="151447"/>
                  </a:lnTo>
                  <a:lnTo>
                    <a:pt x="291179" y="149828"/>
                  </a:lnTo>
                  <a:lnTo>
                    <a:pt x="290989" y="148495"/>
                  </a:lnTo>
                  <a:lnTo>
                    <a:pt x="291941" y="147161"/>
                  </a:lnTo>
                  <a:lnTo>
                    <a:pt x="291751" y="146685"/>
                  </a:lnTo>
                  <a:lnTo>
                    <a:pt x="292132" y="145161"/>
                  </a:lnTo>
                  <a:lnTo>
                    <a:pt x="292608" y="144780"/>
                  </a:lnTo>
                  <a:lnTo>
                    <a:pt x="291846" y="144304"/>
                  </a:lnTo>
                  <a:lnTo>
                    <a:pt x="290894" y="143065"/>
                  </a:lnTo>
                  <a:lnTo>
                    <a:pt x="290703" y="142399"/>
                  </a:lnTo>
                  <a:lnTo>
                    <a:pt x="290322" y="139255"/>
                  </a:lnTo>
                  <a:lnTo>
                    <a:pt x="290322" y="136969"/>
                  </a:lnTo>
                  <a:lnTo>
                    <a:pt x="290417" y="135922"/>
                  </a:lnTo>
                  <a:lnTo>
                    <a:pt x="290798" y="134969"/>
                  </a:lnTo>
                  <a:lnTo>
                    <a:pt x="289941" y="132397"/>
                  </a:lnTo>
                  <a:lnTo>
                    <a:pt x="290322" y="129349"/>
                  </a:lnTo>
                  <a:lnTo>
                    <a:pt x="292418" y="120586"/>
                  </a:lnTo>
                  <a:lnTo>
                    <a:pt x="292989" y="119063"/>
                  </a:lnTo>
                  <a:lnTo>
                    <a:pt x="293846" y="118396"/>
                  </a:lnTo>
                  <a:lnTo>
                    <a:pt x="293846" y="118015"/>
                  </a:lnTo>
                  <a:lnTo>
                    <a:pt x="294227" y="116491"/>
                  </a:lnTo>
                  <a:lnTo>
                    <a:pt x="294323" y="116300"/>
                  </a:lnTo>
                  <a:lnTo>
                    <a:pt x="294513" y="115348"/>
                  </a:lnTo>
                  <a:lnTo>
                    <a:pt x="294799" y="115062"/>
                  </a:lnTo>
                  <a:lnTo>
                    <a:pt x="294894" y="114871"/>
                  </a:lnTo>
                  <a:lnTo>
                    <a:pt x="294418" y="114205"/>
                  </a:lnTo>
                  <a:lnTo>
                    <a:pt x="294132" y="114109"/>
                  </a:lnTo>
                  <a:lnTo>
                    <a:pt x="293370" y="114300"/>
                  </a:lnTo>
                  <a:lnTo>
                    <a:pt x="292989" y="114300"/>
                  </a:lnTo>
                  <a:lnTo>
                    <a:pt x="292418" y="113824"/>
                  </a:lnTo>
                  <a:lnTo>
                    <a:pt x="291656" y="112776"/>
                  </a:lnTo>
                  <a:lnTo>
                    <a:pt x="291275" y="111823"/>
                  </a:lnTo>
                  <a:lnTo>
                    <a:pt x="290132" y="111919"/>
                  </a:lnTo>
                  <a:lnTo>
                    <a:pt x="289465" y="111252"/>
                  </a:lnTo>
                  <a:lnTo>
                    <a:pt x="288417" y="110204"/>
                  </a:lnTo>
                  <a:lnTo>
                    <a:pt x="287274" y="108680"/>
                  </a:lnTo>
                  <a:lnTo>
                    <a:pt x="286893" y="106585"/>
                  </a:lnTo>
                  <a:lnTo>
                    <a:pt x="287179" y="105537"/>
                  </a:lnTo>
                  <a:lnTo>
                    <a:pt x="287369" y="104394"/>
                  </a:lnTo>
                  <a:lnTo>
                    <a:pt x="286703" y="102775"/>
                  </a:lnTo>
                  <a:lnTo>
                    <a:pt x="287750" y="100870"/>
                  </a:lnTo>
                  <a:lnTo>
                    <a:pt x="288512" y="97917"/>
                  </a:lnTo>
                  <a:lnTo>
                    <a:pt x="288893" y="95631"/>
                  </a:lnTo>
                  <a:lnTo>
                    <a:pt x="290132" y="93821"/>
                  </a:lnTo>
                  <a:lnTo>
                    <a:pt x="291560" y="93250"/>
                  </a:lnTo>
                  <a:lnTo>
                    <a:pt x="292037" y="92392"/>
                  </a:lnTo>
                  <a:lnTo>
                    <a:pt x="292703" y="89916"/>
                  </a:lnTo>
                  <a:lnTo>
                    <a:pt x="293370" y="87916"/>
                  </a:lnTo>
                  <a:lnTo>
                    <a:pt x="295370" y="86582"/>
                  </a:lnTo>
                  <a:lnTo>
                    <a:pt x="296037" y="86487"/>
                  </a:lnTo>
                  <a:lnTo>
                    <a:pt x="296894" y="87916"/>
                  </a:lnTo>
                  <a:lnTo>
                    <a:pt x="297371" y="87440"/>
                  </a:lnTo>
                  <a:lnTo>
                    <a:pt x="297466" y="86296"/>
                  </a:lnTo>
                  <a:lnTo>
                    <a:pt x="298228" y="85630"/>
                  </a:lnTo>
                  <a:lnTo>
                    <a:pt x="298990" y="83344"/>
                  </a:lnTo>
                  <a:lnTo>
                    <a:pt x="298895" y="80963"/>
                  </a:lnTo>
                  <a:lnTo>
                    <a:pt x="299276" y="79153"/>
                  </a:lnTo>
                  <a:lnTo>
                    <a:pt x="299657" y="77629"/>
                  </a:lnTo>
                  <a:lnTo>
                    <a:pt x="300514" y="77152"/>
                  </a:lnTo>
                  <a:lnTo>
                    <a:pt x="301752" y="77629"/>
                  </a:lnTo>
                  <a:lnTo>
                    <a:pt x="302228" y="78295"/>
                  </a:lnTo>
                  <a:lnTo>
                    <a:pt x="302609" y="78486"/>
                  </a:lnTo>
                  <a:lnTo>
                    <a:pt x="303181" y="78010"/>
                  </a:lnTo>
                  <a:lnTo>
                    <a:pt x="303371" y="76676"/>
                  </a:lnTo>
                  <a:lnTo>
                    <a:pt x="303467" y="76390"/>
                  </a:lnTo>
                  <a:lnTo>
                    <a:pt x="303752" y="75533"/>
                  </a:lnTo>
                  <a:lnTo>
                    <a:pt x="303848" y="74867"/>
                  </a:lnTo>
                  <a:lnTo>
                    <a:pt x="303657" y="75057"/>
                  </a:lnTo>
                  <a:lnTo>
                    <a:pt x="304229" y="74104"/>
                  </a:lnTo>
                  <a:lnTo>
                    <a:pt x="304610" y="73819"/>
                  </a:lnTo>
                  <a:lnTo>
                    <a:pt x="305086" y="73628"/>
                  </a:lnTo>
                  <a:lnTo>
                    <a:pt x="304610" y="72866"/>
                  </a:lnTo>
                  <a:lnTo>
                    <a:pt x="304324" y="72485"/>
                  </a:lnTo>
                  <a:lnTo>
                    <a:pt x="303943" y="72199"/>
                  </a:lnTo>
                  <a:lnTo>
                    <a:pt x="304991" y="71628"/>
                  </a:lnTo>
                  <a:lnTo>
                    <a:pt x="305086" y="70199"/>
                  </a:lnTo>
                  <a:lnTo>
                    <a:pt x="305753" y="69913"/>
                  </a:lnTo>
                  <a:lnTo>
                    <a:pt x="306419" y="71438"/>
                  </a:lnTo>
                  <a:lnTo>
                    <a:pt x="306800" y="71247"/>
                  </a:lnTo>
                  <a:lnTo>
                    <a:pt x="306896" y="70104"/>
                  </a:lnTo>
                  <a:lnTo>
                    <a:pt x="307372" y="68390"/>
                  </a:lnTo>
                  <a:lnTo>
                    <a:pt x="307658" y="67913"/>
                  </a:lnTo>
                  <a:lnTo>
                    <a:pt x="307753" y="67342"/>
                  </a:lnTo>
                  <a:lnTo>
                    <a:pt x="308515" y="67246"/>
                  </a:lnTo>
                  <a:lnTo>
                    <a:pt x="308515" y="66675"/>
                  </a:lnTo>
                  <a:lnTo>
                    <a:pt x="308801" y="65342"/>
                  </a:lnTo>
                  <a:lnTo>
                    <a:pt x="309848" y="64579"/>
                  </a:lnTo>
                  <a:lnTo>
                    <a:pt x="311277" y="64579"/>
                  </a:lnTo>
                  <a:lnTo>
                    <a:pt x="311944" y="64960"/>
                  </a:lnTo>
                  <a:lnTo>
                    <a:pt x="312801" y="65722"/>
                  </a:lnTo>
                  <a:lnTo>
                    <a:pt x="313277" y="65818"/>
                  </a:lnTo>
                  <a:lnTo>
                    <a:pt x="313658" y="65532"/>
                  </a:lnTo>
                  <a:lnTo>
                    <a:pt x="313468" y="65056"/>
                  </a:lnTo>
                  <a:lnTo>
                    <a:pt x="313277" y="64960"/>
                  </a:lnTo>
                  <a:lnTo>
                    <a:pt x="314039" y="64008"/>
                  </a:lnTo>
                  <a:lnTo>
                    <a:pt x="314611" y="63627"/>
                  </a:lnTo>
                  <a:lnTo>
                    <a:pt x="315087" y="63817"/>
                  </a:lnTo>
                  <a:lnTo>
                    <a:pt x="315373" y="63817"/>
                  </a:lnTo>
                  <a:lnTo>
                    <a:pt x="315659" y="59722"/>
                  </a:lnTo>
                  <a:lnTo>
                    <a:pt x="315563" y="58769"/>
                  </a:lnTo>
                  <a:lnTo>
                    <a:pt x="316230" y="58674"/>
                  </a:lnTo>
                  <a:lnTo>
                    <a:pt x="316992" y="58102"/>
                  </a:lnTo>
                  <a:lnTo>
                    <a:pt x="318135" y="56483"/>
                  </a:lnTo>
                  <a:lnTo>
                    <a:pt x="320421" y="54197"/>
                  </a:lnTo>
                  <a:lnTo>
                    <a:pt x="321088" y="54292"/>
                  </a:lnTo>
                  <a:lnTo>
                    <a:pt x="321469" y="55531"/>
                  </a:lnTo>
                  <a:lnTo>
                    <a:pt x="321088" y="57055"/>
                  </a:lnTo>
                  <a:lnTo>
                    <a:pt x="320993" y="58102"/>
                  </a:lnTo>
                  <a:lnTo>
                    <a:pt x="321564" y="58007"/>
                  </a:lnTo>
                  <a:lnTo>
                    <a:pt x="322231" y="57531"/>
                  </a:lnTo>
                  <a:lnTo>
                    <a:pt x="322421" y="55912"/>
                  </a:lnTo>
                  <a:lnTo>
                    <a:pt x="323279" y="55721"/>
                  </a:lnTo>
                  <a:lnTo>
                    <a:pt x="323660" y="54769"/>
                  </a:lnTo>
                  <a:lnTo>
                    <a:pt x="324231" y="54578"/>
                  </a:lnTo>
                  <a:lnTo>
                    <a:pt x="323755" y="53721"/>
                  </a:lnTo>
                  <a:lnTo>
                    <a:pt x="324136" y="52864"/>
                  </a:lnTo>
                  <a:lnTo>
                    <a:pt x="324708" y="52673"/>
                  </a:lnTo>
                  <a:lnTo>
                    <a:pt x="325469" y="53626"/>
                  </a:lnTo>
                  <a:lnTo>
                    <a:pt x="325850" y="53721"/>
                  </a:lnTo>
                  <a:lnTo>
                    <a:pt x="326136" y="53245"/>
                  </a:lnTo>
                  <a:lnTo>
                    <a:pt x="326136" y="52483"/>
                  </a:lnTo>
                  <a:lnTo>
                    <a:pt x="325755" y="52292"/>
                  </a:lnTo>
                  <a:lnTo>
                    <a:pt x="325374" y="52197"/>
                  </a:lnTo>
                  <a:lnTo>
                    <a:pt x="325088" y="51721"/>
                  </a:lnTo>
                  <a:lnTo>
                    <a:pt x="325088" y="51244"/>
                  </a:lnTo>
                  <a:lnTo>
                    <a:pt x="324993" y="50292"/>
                  </a:lnTo>
                  <a:lnTo>
                    <a:pt x="325469" y="49625"/>
                  </a:lnTo>
                  <a:lnTo>
                    <a:pt x="326136" y="49149"/>
                  </a:lnTo>
                  <a:lnTo>
                    <a:pt x="326231" y="48577"/>
                  </a:lnTo>
                  <a:lnTo>
                    <a:pt x="326231" y="47911"/>
                  </a:lnTo>
                  <a:lnTo>
                    <a:pt x="326898" y="47911"/>
                  </a:lnTo>
                  <a:lnTo>
                    <a:pt x="327565" y="48387"/>
                  </a:lnTo>
                  <a:lnTo>
                    <a:pt x="328041" y="49054"/>
                  </a:lnTo>
                  <a:lnTo>
                    <a:pt x="328898" y="48863"/>
                  </a:lnTo>
                  <a:lnTo>
                    <a:pt x="329565" y="48101"/>
                  </a:lnTo>
                  <a:lnTo>
                    <a:pt x="329375" y="47244"/>
                  </a:lnTo>
                  <a:lnTo>
                    <a:pt x="330137" y="46863"/>
                  </a:lnTo>
                  <a:lnTo>
                    <a:pt x="331661" y="47149"/>
                  </a:lnTo>
                  <a:lnTo>
                    <a:pt x="332137" y="47720"/>
                  </a:lnTo>
                  <a:lnTo>
                    <a:pt x="333280" y="48387"/>
                  </a:lnTo>
                  <a:lnTo>
                    <a:pt x="334804" y="48577"/>
                  </a:lnTo>
                  <a:lnTo>
                    <a:pt x="335471" y="49054"/>
                  </a:lnTo>
                  <a:lnTo>
                    <a:pt x="336137" y="49720"/>
                  </a:lnTo>
                  <a:lnTo>
                    <a:pt x="336328" y="50197"/>
                  </a:lnTo>
                  <a:lnTo>
                    <a:pt x="336328" y="50959"/>
                  </a:lnTo>
                  <a:lnTo>
                    <a:pt x="336328" y="52292"/>
                  </a:lnTo>
                  <a:lnTo>
                    <a:pt x="336709" y="52292"/>
                  </a:lnTo>
                  <a:lnTo>
                    <a:pt x="337376" y="51625"/>
                  </a:lnTo>
                  <a:lnTo>
                    <a:pt x="338138" y="51435"/>
                  </a:lnTo>
                  <a:lnTo>
                    <a:pt x="340043" y="50863"/>
                  </a:lnTo>
                  <a:lnTo>
                    <a:pt x="341567" y="50482"/>
                  </a:lnTo>
                  <a:lnTo>
                    <a:pt x="341757" y="50006"/>
                  </a:lnTo>
                  <a:lnTo>
                    <a:pt x="340519" y="50101"/>
                  </a:lnTo>
                  <a:close/>
                  <a:moveTo>
                    <a:pt x="58960" y="361759"/>
                  </a:moveTo>
                  <a:lnTo>
                    <a:pt x="57436" y="362426"/>
                  </a:lnTo>
                  <a:lnTo>
                    <a:pt x="57055" y="362521"/>
                  </a:lnTo>
                  <a:lnTo>
                    <a:pt x="56864" y="362617"/>
                  </a:lnTo>
                  <a:lnTo>
                    <a:pt x="56769" y="362807"/>
                  </a:lnTo>
                  <a:lnTo>
                    <a:pt x="56674" y="362902"/>
                  </a:lnTo>
                  <a:lnTo>
                    <a:pt x="56388" y="362902"/>
                  </a:lnTo>
                  <a:lnTo>
                    <a:pt x="56293" y="363474"/>
                  </a:lnTo>
                  <a:lnTo>
                    <a:pt x="56198" y="363950"/>
                  </a:lnTo>
                  <a:lnTo>
                    <a:pt x="55626" y="363760"/>
                  </a:lnTo>
                  <a:lnTo>
                    <a:pt x="54864" y="364141"/>
                  </a:lnTo>
                  <a:lnTo>
                    <a:pt x="53340" y="365950"/>
                  </a:lnTo>
                  <a:lnTo>
                    <a:pt x="53626" y="366427"/>
                  </a:lnTo>
                  <a:lnTo>
                    <a:pt x="54674" y="366236"/>
                  </a:lnTo>
                  <a:lnTo>
                    <a:pt x="55436" y="365760"/>
                  </a:lnTo>
                  <a:lnTo>
                    <a:pt x="55912" y="365284"/>
                  </a:lnTo>
                  <a:lnTo>
                    <a:pt x="57341" y="364426"/>
                  </a:lnTo>
                  <a:lnTo>
                    <a:pt x="58198" y="363474"/>
                  </a:lnTo>
                  <a:lnTo>
                    <a:pt x="59531" y="361664"/>
                  </a:lnTo>
                  <a:lnTo>
                    <a:pt x="58960" y="361759"/>
                  </a:lnTo>
                  <a:close/>
                </a:path>
              </a:pathLst>
            </a:custGeom>
            <a:solidFill>
              <a:schemeClr val="dk1">
                <a:alpha val="20000"/>
              </a:schemeClr>
            </a:solid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00" name="Google Shape;1900;p30"/>
            <p:cNvSpPr/>
            <p:nvPr/>
          </p:nvSpPr>
          <p:spPr>
            <a:xfrm>
              <a:off x="5031200" y="3221450"/>
              <a:ext cx="428625" cy="238125"/>
            </a:xfrm>
            <a:custGeom>
              <a:rect b="b" l="l" r="r" t="t"/>
              <a:pathLst>
                <a:path extrusionOk="0" h="238125" w="428625">
                  <a:moveTo>
                    <a:pt x="428720" y="218122"/>
                  </a:moveTo>
                  <a:lnTo>
                    <a:pt x="428244" y="215836"/>
                  </a:lnTo>
                  <a:lnTo>
                    <a:pt x="428053" y="213265"/>
                  </a:lnTo>
                  <a:lnTo>
                    <a:pt x="427863" y="212312"/>
                  </a:lnTo>
                  <a:lnTo>
                    <a:pt x="427387" y="211360"/>
                  </a:lnTo>
                  <a:lnTo>
                    <a:pt x="426244" y="209550"/>
                  </a:lnTo>
                  <a:lnTo>
                    <a:pt x="425767" y="208693"/>
                  </a:lnTo>
                  <a:lnTo>
                    <a:pt x="425005" y="206597"/>
                  </a:lnTo>
                  <a:lnTo>
                    <a:pt x="423958" y="204692"/>
                  </a:lnTo>
                  <a:lnTo>
                    <a:pt x="422815" y="203168"/>
                  </a:lnTo>
                  <a:lnTo>
                    <a:pt x="422148" y="202501"/>
                  </a:lnTo>
                  <a:lnTo>
                    <a:pt x="421291" y="202120"/>
                  </a:lnTo>
                  <a:lnTo>
                    <a:pt x="420434" y="201549"/>
                  </a:lnTo>
                  <a:lnTo>
                    <a:pt x="419386" y="199453"/>
                  </a:lnTo>
                  <a:lnTo>
                    <a:pt x="418624" y="198596"/>
                  </a:lnTo>
                  <a:lnTo>
                    <a:pt x="418338" y="198215"/>
                  </a:lnTo>
                  <a:lnTo>
                    <a:pt x="418243" y="197739"/>
                  </a:lnTo>
                  <a:lnTo>
                    <a:pt x="418338" y="197167"/>
                  </a:lnTo>
                  <a:lnTo>
                    <a:pt x="419100" y="195453"/>
                  </a:lnTo>
                  <a:lnTo>
                    <a:pt x="419290" y="191357"/>
                  </a:lnTo>
                  <a:lnTo>
                    <a:pt x="420148" y="189547"/>
                  </a:lnTo>
                  <a:lnTo>
                    <a:pt x="421386" y="186690"/>
                  </a:lnTo>
                  <a:lnTo>
                    <a:pt x="421767" y="185261"/>
                  </a:lnTo>
                  <a:lnTo>
                    <a:pt x="421576" y="184594"/>
                  </a:lnTo>
                  <a:lnTo>
                    <a:pt x="420910" y="183451"/>
                  </a:lnTo>
                  <a:lnTo>
                    <a:pt x="420719" y="182785"/>
                  </a:lnTo>
                  <a:lnTo>
                    <a:pt x="420624" y="181927"/>
                  </a:lnTo>
                  <a:lnTo>
                    <a:pt x="420814" y="181261"/>
                  </a:lnTo>
                  <a:lnTo>
                    <a:pt x="421291" y="179927"/>
                  </a:lnTo>
                  <a:lnTo>
                    <a:pt x="421481" y="179546"/>
                  </a:lnTo>
                  <a:lnTo>
                    <a:pt x="421672" y="179260"/>
                  </a:lnTo>
                  <a:lnTo>
                    <a:pt x="421957" y="178879"/>
                  </a:lnTo>
                  <a:lnTo>
                    <a:pt x="422053" y="178403"/>
                  </a:lnTo>
                  <a:lnTo>
                    <a:pt x="421957" y="178117"/>
                  </a:lnTo>
                  <a:lnTo>
                    <a:pt x="421481" y="177641"/>
                  </a:lnTo>
                  <a:lnTo>
                    <a:pt x="421386" y="177355"/>
                  </a:lnTo>
                  <a:lnTo>
                    <a:pt x="421100" y="176213"/>
                  </a:lnTo>
                  <a:lnTo>
                    <a:pt x="421005" y="175641"/>
                  </a:lnTo>
                  <a:lnTo>
                    <a:pt x="421100" y="175069"/>
                  </a:lnTo>
                  <a:lnTo>
                    <a:pt x="422434" y="172021"/>
                  </a:lnTo>
                  <a:lnTo>
                    <a:pt x="425767" y="166497"/>
                  </a:lnTo>
                  <a:lnTo>
                    <a:pt x="427006" y="161544"/>
                  </a:lnTo>
                  <a:lnTo>
                    <a:pt x="427768" y="160020"/>
                  </a:lnTo>
                  <a:lnTo>
                    <a:pt x="428339" y="158496"/>
                  </a:lnTo>
                  <a:lnTo>
                    <a:pt x="428053" y="156115"/>
                  </a:lnTo>
                  <a:lnTo>
                    <a:pt x="428625" y="154972"/>
                  </a:lnTo>
                  <a:lnTo>
                    <a:pt x="428530" y="154305"/>
                  </a:lnTo>
                  <a:lnTo>
                    <a:pt x="428149" y="153924"/>
                  </a:lnTo>
                  <a:lnTo>
                    <a:pt x="427387" y="153734"/>
                  </a:lnTo>
                  <a:lnTo>
                    <a:pt x="426148" y="153352"/>
                  </a:lnTo>
                  <a:lnTo>
                    <a:pt x="424910" y="153162"/>
                  </a:lnTo>
                  <a:lnTo>
                    <a:pt x="422624" y="151828"/>
                  </a:lnTo>
                  <a:lnTo>
                    <a:pt x="421481" y="151447"/>
                  </a:lnTo>
                  <a:lnTo>
                    <a:pt x="420814" y="151543"/>
                  </a:lnTo>
                  <a:lnTo>
                    <a:pt x="419481" y="152114"/>
                  </a:lnTo>
                  <a:lnTo>
                    <a:pt x="418719" y="152209"/>
                  </a:lnTo>
                  <a:lnTo>
                    <a:pt x="418147" y="152114"/>
                  </a:lnTo>
                  <a:lnTo>
                    <a:pt x="417005" y="151543"/>
                  </a:lnTo>
                  <a:lnTo>
                    <a:pt x="416433" y="151352"/>
                  </a:lnTo>
                  <a:lnTo>
                    <a:pt x="412337" y="151162"/>
                  </a:lnTo>
                  <a:lnTo>
                    <a:pt x="411289" y="150590"/>
                  </a:lnTo>
                  <a:lnTo>
                    <a:pt x="410718" y="150685"/>
                  </a:lnTo>
                  <a:lnTo>
                    <a:pt x="410051" y="151638"/>
                  </a:lnTo>
                  <a:lnTo>
                    <a:pt x="409289" y="153257"/>
                  </a:lnTo>
                  <a:lnTo>
                    <a:pt x="408242" y="154686"/>
                  </a:lnTo>
                  <a:lnTo>
                    <a:pt x="407003" y="155829"/>
                  </a:lnTo>
                  <a:lnTo>
                    <a:pt x="405479" y="156496"/>
                  </a:lnTo>
                  <a:lnTo>
                    <a:pt x="404146" y="156686"/>
                  </a:lnTo>
                  <a:lnTo>
                    <a:pt x="402907" y="156210"/>
                  </a:lnTo>
                  <a:lnTo>
                    <a:pt x="401955" y="155829"/>
                  </a:lnTo>
                  <a:lnTo>
                    <a:pt x="400717" y="155638"/>
                  </a:lnTo>
                  <a:lnTo>
                    <a:pt x="399955" y="155829"/>
                  </a:lnTo>
                  <a:lnTo>
                    <a:pt x="398240" y="156686"/>
                  </a:lnTo>
                  <a:lnTo>
                    <a:pt x="397383" y="156686"/>
                  </a:lnTo>
                  <a:lnTo>
                    <a:pt x="397002" y="156400"/>
                  </a:lnTo>
                  <a:lnTo>
                    <a:pt x="396716" y="155829"/>
                  </a:lnTo>
                  <a:lnTo>
                    <a:pt x="396526" y="155353"/>
                  </a:lnTo>
                  <a:lnTo>
                    <a:pt x="396240" y="155067"/>
                  </a:lnTo>
                  <a:lnTo>
                    <a:pt x="395192" y="154781"/>
                  </a:lnTo>
                  <a:lnTo>
                    <a:pt x="394335" y="154876"/>
                  </a:lnTo>
                  <a:lnTo>
                    <a:pt x="392239" y="155448"/>
                  </a:lnTo>
                  <a:lnTo>
                    <a:pt x="387572" y="156781"/>
                  </a:lnTo>
                  <a:lnTo>
                    <a:pt x="386620" y="156781"/>
                  </a:lnTo>
                  <a:lnTo>
                    <a:pt x="386620" y="155829"/>
                  </a:lnTo>
                  <a:lnTo>
                    <a:pt x="387286" y="154876"/>
                  </a:lnTo>
                  <a:lnTo>
                    <a:pt x="387477" y="154114"/>
                  </a:lnTo>
                  <a:lnTo>
                    <a:pt x="386334" y="153734"/>
                  </a:lnTo>
                  <a:lnTo>
                    <a:pt x="384905" y="154210"/>
                  </a:lnTo>
                  <a:lnTo>
                    <a:pt x="383762" y="155353"/>
                  </a:lnTo>
                  <a:lnTo>
                    <a:pt x="382524" y="156019"/>
                  </a:lnTo>
                  <a:lnTo>
                    <a:pt x="379476" y="155257"/>
                  </a:lnTo>
                  <a:lnTo>
                    <a:pt x="376809" y="155543"/>
                  </a:lnTo>
                  <a:lnTo>
                    <a:pt x="375380" y="155448"/>
                  </a:lnTo>
                  <a:lnTo>
                    <a:pt x="373380" y="154400"/>
                  </a:lnTo>
                  <a:lnTo>
                    <a:pt x="370427" y="150590"/>
                  </a:lnTo>
                  <a:lnTo>
                    <a:pt x="368808" y="148780"/>
                  </a:lnTo>
                  <a:lnTo>
                    <a:pt x="367474" y="148018"/>
                  </a:lnTo>
                  <a:lnTo>
                    <a:pt x="366617" y="147923"/>
                  </a:lnTo>
                  <a:lnTo>
                    <a:pt x="366236" y="148018"/>
                  </a:lnTo>
                  <a:lnTo>
                    <a:pt x="365665" y="148209"/>
                  </a:lnTo>
                  <a:lnTo>
                    <a:pt x="364045" y="148495"/>
                  </a:lnTo>
                  <a:lnTo>
                    <a:pt x="362712" y="148399"/>
                  </a:lnTo>
                  <a:lnTo>
                    <a:pt x="361569" y="147828"/>
                  </a:lnTo>
                  <a:lnTo>
                    <a:pt x="360712" y="146875"/>
                  </a:lnTo>
                  <a:lnTo>
                    <a:pt x="360235" y="145447"/>
                  </a:lnTo>
                  <a:lnTo>
                    <a:pt x="360235" y="145447"/>
                  </a:lnTo>
                  <a:lnTo>
                    <a:pt x="358807" y="144304"/>
                  </a:lnTo>
                  <a:lnTo>
                    <a:pt x="355092" y="144399"/>
                  </a:lnTo>
                  <a:lnTo>
                    <a:pt x="353473" y="143827"/>
                  </a:lnTo>
                  <a:lnTo>
                    <a:pt x="353092" y="143065"/>
                  </a:lnTo>
                  <a:lnTo>
                    <a:pt x="353282" y="141256"/>
                  </a:lnTo>
                  <a:lnTo>
                    <a:pt x="353092" y="140589"/>
                  </a:lnTo>
                  <a:lnTo>
                    <a:pt x="352330" y="139922"/>
                  </a:lnTo>
                  <a:lnTo>
                    <a:pt x="351377" y="139255"/>
                  </a:lnTo>
                  <a:lnTo>
                    <a:pt x="350330" y="138874"/>
                  </a:lnTo>
                  <a:lnTo>
                    <a:pt x="349377" y="138779"/>
                  </a:lnTo>
                  <a:lnTo>
                    <a:pt x="348710" y="139160"/>
                  </a:lnTo>
                  <a:lnTo>
                    <a:pt x="347567" y="140208"/>
                  </a:lnTo>
                  <a:lnTo>
                    <a:pt x="346805" y="140398"/>
                  </a:lnTo>
                  <a:lnTo>
                    <a:pt x="345948" y="140017"/>
                  </a:lnTo>
                  <a:lnTo>
                    <a:pt x="345281" y="139351"/>
                  </a:lnTo>
                  <a:lnTo>
                    <a:pt x="344519" y="138779"/>
                  </a:lnTo>
                  <a:lnTo>
                    <a:pt x="343662" y="138970"/>
                  </a:lnTo>
                  <a:lnTo>
                    <a:pt x="343186" y="139636"/>
                  </a:lnTo>
                  <a:lnTo>
                    <a:pt x="342995" y="140494"/>
                  </a:lnTo>
                  <a:lnTo>
                    <a:pt x="342995" y="141446"/>
                  </a:lnTo>
                  <a:lnTo>
                    <a:pt x="342900" y="142303"/>
                  </a:lnTo>
                  <a:lnTo>
                    <a:pt x="342519" y="143161"/>
                  </a:lnTo>
                  <a:lnTo>
                    <a:pt x="342043" y="143732"/>
                  </a:lnTo>
                  <a:lnTo>
                    <a:pt x="341757" y="144399"/>
                  </a:lnTo>
                  <a:lnTo>
                    <a:pt x="341757" y="145447"/>
                  </a:lnTo>
                  <a:lnTo>
                    <a:pt x="341757" y="146875"/>
                  </a:lnTo>
                  <a:lnTo>
                    <a:pt x="341757" y="146875"/>
                  </a:lnTo>
                  <a:lnTo>
                    <a:pt x="341376" y="147923"/>
                  </a:lnTo>
                  <a:lnTo>
                    <a:pt x="340709" y="148780"/>
                  </a:lnTo>
                  <a:lnTo>
                    <a:pt x="339566" y="149447"/>
                  </a:lnTo>
                  <a:lnTo>
                    <a:pt x="337661" y="150400"/>
                  </a:lnTo>
                  <a:lnTo>
                    <a:pt x="336899" y="150495"/>
                  </a:lnTo>
                  <a:lnTo>
                    <a:pt x="335851" y="150019"/>
                  </a:lnTo>
                  <a:lnTo>
                    <a:pt x="334137" y="148590"/>
                  </a:lnTo>
                  <a:lnTo>
                    <a:pt x="333661" y="148304"/>
                  </a:lnTo>
                  <a:lnTo>
                    <a:pt x="333184" y="148399"/>
                  </a:lnTo>
                  <a:lnTo>
                    <a:pt x="332708" y="148685"/>
                  </a:lnTo>
                  <a:lnTo>
                    <a:pt x="332327" y="148780"/>
                  </a:lnTo>
                  <a:lnTo>
                    <a:pt x="331756" y="148685"/>
                  </a:lnTo>
                  <a:lnTo>
                    <a:pt x="331280" y="148399"/>
                  </a:lnTo>
                  <a:lnTo>
                    <a:pt x="330041" y="146780"/>
                  </a:lnTo>
                  <a:lnTo>
                    <a:pt x="329184" y="146113"/>
                  </a:lnTo>
                  <a:lnTo>
                    <a:pt x="328136" y="145828"/>
                  </a:lnTo>
                  <a:lnTo>
                    <a:pt x="327088" y="145732"/>
                  </a:lnTo>
                  <a:lnTo>
                    <a:pt x="326041" y="145447"/>
                  </a:lnTo>
                  <a:lnTo>
                    <a:pt x="326041" y="145447"/>
                  </a:lnTo>
                  <a:lnTo>
                    <a:pt x="325945" y="145447"/>
                  </a:lnTo>
                  <a:lnTo>
                    <a:pt x="325184" y="144970"/>
                  </a:lnTo>
                  <a:lnTo>
                    <a:pt x="324802" y="144304"/>
                  </a:lnTo>
                  <a:lnTo>
                    <a:pt x="324517" y="142589"/>
                  </a:lnTo>
                  <a:lnTo>
                    <a:pt x="324136" y="141922"/>
                  </a:lnTo>
                  <a:lnTo>
                    <a:pt x="323659" y="141446"/>
                  </a:lnTo>
                  <a:lnTo>
                    <a:pt x="323564" y="140875"/>
                  </a:lnTo>
                  <a:lnTo>
                    <a:pt x="324040" y="139827"/>
                  </a:lnTo>
                  <a:lnTo>
                    <a:pt x="324421" y="138684"/>
                  </a:lnTo>
                  <a:lnTo>
                    <a:pt x="324326" y="137160"/>
                  </a:lnTo>
                  <a:lnTo>
                    <a:pt x="323755" y="136017"/>
                  </a:lnTo>
                  <a:lnTo>
                    <a:pt x="322707" y="135826"/>
                  </a:lnTo>
                  <a:lnTo>
                    <a:pt x="318135" y="140589"/>
                  </a:lnTo>
                  <a:lnTo>
                    <a:pt x="318230" y="141160"/>
                  </a:lnTo>
                  <a:lnTo>
                    <a:pt x="318802" y="142113"/>
                  </a:lnTo>
                  <a:lnTo>
                    <a:pt x="318992" y="142494"/>
                  </a:lnTo>
                  <a:lnTo>
                    <a:pt x="318897" y="142875"/>
                  </a:lnTo>
                  <a:lnTo>
                    <a:pt x="318706" y="143827"/>
                  </a:lnTo>
                  <a:lnTo>
                    <a:pt x="318706" y="144304"/>
                  </a:lnTo>
                  <a:lnTo>
                    <a:pt x="318611" y="144685"/>
                  </a:lnTo>
                  <a:lnTo>
                    <a:pt x="318706" y="145066"/>
                  </a:lnTo>
                  <a:lnTo>
                    <a:pt x="319183" y="145447"/>
                  </a:lnTo>
                  <a:lnTo>
                    <a:pt x="319183" y="145447"/>
                  </a:lnTo>
                  <a:lnTo>
                    <a:pt x="319183" y="145447"/>
                  </a:lnTo>
                  <a:lnTo>
                    <a:pt x="319183" y="145447"/>
                  </a:lnTo>
                  <a:lnTo>
                    <a:pt x="319659" y="146018"/>
                  </a:lnTo>
                  <a:lnTo>
                    <a:pt x="319659" y="146494"/>
                  </a:lnTo>
                  <a:lnTo>
                    <a:pt x="319564" y="146971"/>
                  </a:lnTo>
                  <a:lnTo>
                    <a:pt x="319564" y="147638"/>
                  </a:lnTo>
                  <a:lnTo>
                    <a:pt x="319849" y="148114"/>
                  </a:lnTo>
                  <a:lnTo>
                    <a:pt x="320135" y="148399"/>
                  </a:lnTo>
                  <a:lnTo>
                    <a:pt x="320421" y="148876"/>
                  </a:lnTo>
                  <a:lnTo>
                    <a:pt x="320421" y="149447"/>
                  </a:lnTo>
                  <a:lnTo>
                    <a:pt x="320135" y="149733"/>
                  </a:lnTo>
                  <a:lnTo>
                    <a:pt x="318516" y="151352"/>
                  </a:lnTo>
                  <a:lnTo>
                    <a:pt x="317754" y="151733"/>
                  </a:lnTo>
                  <a:lnTo>
                    <a:pt x="317373" y="151733"/>
                  </a:lnTo>
                  <a:lnTo>
                    <a:pt x="317182" y="151828"/>
                  </a:lnTo>
                  <a:lnTo>
                    <a:pt x="315944" y="151638"/>
                  </a:lnTo>
                  <a:lnTo>
                    <a:pt x="313468" y="151924"/>
                  </a:lnTo>
                  <a:lnTo>
                    <a:pt x="312515" y="151543"/>
                  </a:lnTo>
                  <a:lnTo>
                    <a:pt x="311944" y="150114"/>
                  </a:lnTo>
                  <a:lnTo>
                    <a:pt x="311944" y="148876"/>
                  </a:lnTo>
                  <a:lnTo>
                    <a:pt x="312230" y="147733"/>
                  </a:lnTo>
                  <a:lnTo>
                    <a:pt x="312230" y="146590"/>
                  </a:lnTo>
                  <a:lnTo>
                    <a:pt x="311563" y="145447"/>
                  </a:lnTo>
                  <a:lnTo>
                    <a:pt x="309753" y="143827"/>
                  </a:lnTo>
                  <a:lnTo>
                    <a:pt x="309181" y="142970"/>
                  </a:lnTo>
                  <a:lnTo>
                    <a:pt x="308705" y="141637"/>
                  </a:lnTo>
                  <a:lnTo>
                    <a:pt x="308705" y="140875"/>
                  </a:lnTo>
                  <a:lnTo>
                    <a:pt x="308800" y="140303"/>
                  </a:lnTo>
                  <a:lnTo>
                    <a:pt x="308705" y="139732"/>
                  </a:lnTo>
                  <a:lnTo>
                    <a:pt x="307753" y="138589"/>
                  </a:lnTo>
                  <a:lnTo>
                    <a:pt x="307467" y="137255"/>
                  </a:lnTo>
                  <a:lnTo>
                    <a:pt x="307276" y="136588"/>
                  </a:lnTo>
                  <a:lnTo>
                    <a:pt x="306514" y="135731"/>
                  </a:lnTo>
                  <a:lnTo>
                    <a:pt x="305371" y="134969"/>
                  </a:lnTo>
                  <a:lnTo>
                    <a:pt x="303085" y="133921"/>
                  </a:lnTo>
                  <a:lnTo>
                    <a:pt x="301657" y="133064"/>
                  </a:lnTo>
                  <a:lnTo>
                    <a:pt x="300514" y="132017"/>
                  </a:lnTo>
                  <a:lnTo>
                    <a:pt x="299561" y="130683"/>
                  </a:lnTo>
                  <a:lnTo>
                    <a:pt x="298704" y="129159"/>
                  </a:lnTo>
                  <a:lnTo>
                    <a:pt x="298609" y="126492"/>
                  </a:lnTo>
                  <a:lnTo>
                    <a:pt x="298323" y="125158"/>
                  </a:lnTo>
                  <a:lnTo>
                    <a:pt x="297656" y="125349"/>
                  </a:lnTo>
                  <a:lnTo>
                    <a:pt x="297466" y="125825"/>
                  </a:lnTo>
                  <a:lnTo>
                    <a:pt x="297466" y="126397"/>
                  </a:lnTo>
                  <a:lnTo>
                    <a:pt x="297370" y="126968"/>
                  </a:lnTo>
                  <a:lnTo>
                    <a:pt x="296989" y="127254"/>
                  </a:lnTo>
                  <a:lnTo>
                    <a:pt x="295942" y="127635"/>
                  </a:lnTo>
                  <a:lnTo>
                    <a:pt x="295465" y="128016"/>
                  </a:lnTo>
                  <a:lnTo>
                    <a:pt x="294037" y="130207"/>
                  </a:lnTo>
                  <a:lnTo>
                    <a:pt x="293370" y="130207"/>
                  </a:lnTo>
                  <a:lnTo>
                    <a:pt x="292703" y="129540"/>
                  </a:lnTo>
                  <a:lnTo>
                    <a:pt x="291655" y="128778"/>
                  </a:lnTo>
                  <a:lnTo>
                    <a:pt x="290513" y="128492"/>
                  </a:lnTo>
                  <a:lnTo>
                    <a:pt x="289274" y="128302"/>
                  </a:lnTo>
                  <a:lnTo>
                    <a:pt x="288036" y="128302"/>
                  </a:lnTo>
                  <a:lnTo>
                    <a:pt x="286893" y="128588"/>
                  </a:lnTo>
                  <a:lnTo>
                    <a:pt x="285369" y="127730"/>
                  </a:lnTo>
                  <a:lnTo>
                    <a:pt x="284607" y="127444"/>
                  </a:lnTo>
                  <a:lnTo>
                    <a:pt x="283750" y="127540"/>
                  </a:lnTo>
                  <a:lnTo>
                    <a:pt x="282988" y="128016"/>
                  </a:lnTo>
                  <a:lnTo>
                    <a:pt x="281749" y="129349"/>
                  </a:lnTo>
                  <a:lnTo>
                    <a:pt x="280892" y="129730"/>
                  </a:lnTo>
                  <a:lnTo>
                    <a:pt x="280035" y="129635"/>
                  </a:lnTo>
                  <a:lnTo>
                    <a:pt x="279463" y="129159"/>
                  </a:lnTo>
                  <a:lnTo>
                    <a:pt x="278987" y="128683"/>
                  </a:lnTo>
                  <a:lnTo>
                    <a:pt x="278320" y="128302"/>
                  </a:lnTo>
                  <a:lnTo>
                    <a:pt x="277654" y="128397"/>
                  </a:lnTo>
                  <a:lnTo>
                    <a:pt x="276225" y="129064"/>
                  </a:lnTo>
                  <a:lnTo>
                    <a:pt x="275463" y="129254"/>
                  </a:lnTo>
                  <a:lnTo>
                    <a:pt x="274606" y="129254"/>
                  </a:lnTo>
                  <a:lnTo>
                    <a:pt x="273653" y="128968"/>
                  </a:lnTo>
                  <a:lnTo>
                    <a:pt x="272701" y="128588"/>
                  </a:lnTo>
                  <a:lnTo>
                    <a:pt x="270986" y="127063"/>
                  </a:lnTo>
                  <a:lnTo>
                    <a:pt x="269938" y="127254"/>
                  </a:lnTo>
                  <a:lnTo>
                    <a:pt x="268891" y="127825"/>
                  </a:lnTo>
                  <a:lnTo>
                    <a:pt x="267557" y="127730"/>
                  </a:lnTo>
                  <a:lnTo>
                    <a:pt x="266414" y="127063"/>
                  </a:lnTo>
                  <a:lnTo>
                    <a:pt x="266033" y="126206"/>
                  </a:lnTo>
                  <a:lnTo>
                    <a:pt x="266128" y="125444"/>
                  </a:lnTo>
                  <a:lnTo>
                    <a:pt x="266319" y="123634"/>
                  </a:lnTo>
                  <a:lnTo>
                    <a:pt x="266319" y="122492"/>
                  </a:lnTo>
                  <a:lnTo>
                    <a:pt x="265938" y="119253"/>
                  </a:lnTo>
                  <a:lnTo>
                    <a:pt x="266224" y="118681"/>
                  </a:lnTo>
                  <a:lnTo>
                    <a:pt x="267557" y="117824"/>
                  </a:lnTo>
                  <a:lnTo>
                    <a:pt x="267938" y="117062"/>
                  </a:lnTo>
                  <a:lnTo>
                    <a:pt x="267938" y="115919"/>
                  </a:lnTo>
                  <a:lnTo>
                    <a:pt x="268034" y="115538"/>
                  </a:lnTo>
                  <a:lnTo>
                    <a:pt x="268319" y="115157"/>
                  </a:lnTo>
                  <a:lnTo>
                    <a:pt x="269272" y="114776"/>
                  </a:lnTo>
                  <a:lnTo>
                    <a:pt x="269653" y="114490"/>
                  </a:lnTo>
                  <a:lnTo>
                    <a:pt x="269938" y="113919"/>
                  </a:lnTo>
                  <a:lnTo>
                    <a:pt x="270129" y="113443"/>
                  </a:lnTo>
                  <a:lnTo>
                    <a:pt x="270700" y="110395"/>
                  </a:lnTo>
                  <a:lnTo>
                    <a:pt x="270319" y="109728"/>
                  </a:lnTo>
                  <a:lnTo>
                    <a:pt x="267748" y="108871"/>
                  </a:lnTo>
                  <a:lnTo>
                    <a:pt x="265747" y="107537"/>
                  </a:lnTo>
                  <a:lnTo>
                    <a:pt x="264700" y="107156"/>
                  </a:lnTo>
                  <a:lnTo>
                    <a:pt x="263557" y="107347"/>
                  </a:lnTo>
                  <a:lnTo>
                    <a:pt x="263176" y="107728"/>
                  </a:lnTo>
                  <a:lnTo>
                    <a:pt x="262795" y="108204"/>
                  </a:lnTo>
                  <a:lnTo>
                    <a:pt x="262318" y="109252"/>
                  </a:lnTo>
                  <a:lnTo>
                    <a:pt x="261938" y="109728"/>
                  </a:lnTo>
                  <a:lnTo>
                    <a:pt x="261556" y="110014"/>
                  </a:lnTo>
                  <a:lnTo>
                    <a:pt x="260985" y="110109"/>
                  </a:lnTo>
                  <a:lnTo>
                    <a:pt x="259461" y="110966"/>
                  </a:lnTo>
                  <a:lnTo>
                    <a:pt x="259175" y="111347"/>
                  </a:lnTo>
                  <a:lnTo>
                    <a:pt x="258509" y="112681"/>
                  </a:lnTo>
                  <a:lnTo>
                    <a:pt x="258032" y="113062"/>
                  </a:lnTo>
                  <a:lnTo>
                    <a:pt x="257556" y="113252"/>
                  </a:lnTo>
                  <a:lnTo>
                    <a:pt x="256984" y="113157"/>
                  </a:lnTo>
                  <a:lnTo>
                    <a:pt x="256127" y="112871"/>
                  </a:lnTo>
                  <a:lnTo>
                    <a:pt x="255460" y="112776"/>
                  </a:lnTo>
                  <a:lnTo>
                    <a:pt x="252603" y="112967"/>
                  </a:lnTo>
                  <a:lnTo>
                    <a:pt x="251936" y="112871"/>
                  </a:lnTo>
                  <a:lnTo>
                    <a:pt x="251269" y="112585"/>
                  </a:lnTo>
                  <a:lnTo>
                    <a:pt x="250317" y="111919"/>
                  </a:lnTo>
                  <a:lnTo>
                    <a:pt x="248984" y="110299"/>
                  </a:lnTo>
                  <a:lnTo>
                    <a:pt x="247936" y="109728"/>
                  </a:lnTo>
                  <a:lnTo>
                    <a:pt x="245554" y="109633"/>
                  </a:lnTo>
                  <a:lnTo>
                    <a:pt x="244888" y="109156"/>
                  </a:lnTo>
                  <a:lnTo>
                    <a:pt x="245173" y="106394"/>
                  </a:lnTo>
                  <a:lnTo>
                    <a:pt x="244507" y="105918"/>
                  </a:lnTo>
                  <a:lnTo>
                    <a:pt x="243554" y="105727"/>
                  </a:lnTo>
                  <a:lnTo>
                    <a:pt x="242506" y="105346"/>
                  </a:lnTo>
                  <a:lnTo>
                    <a:pt x="242125" y="104870"/>
                  </a:lnTo>
                  <a:lnTo>
                    <a:pt x="241649" y="103822"/>
                  </a:lnTo>
                  <a:lnTo>
                    <a:pt x="241173" y="103537"/>
                  </a:lnTo>
                  <a:lnTo>
                    <a:pt x="238220" y="103060"/>
                  </a:lnTo>
                  <a:lnTo>
                    <a:pt x="237172" y="102679"/>
                  </a:lnTo>
                  <a:lnTo>
                    <a:pt x="236315" y="102203"/>
                  </a:lnTo>
                  <a:lnTo>
                    <a:pt x="235458" y="101822"/>
                  </a:lnTo>
                  <a:lnTo>
                    <a:pt x="234220" y="101822"/>
                  </a:lnTo>
                  <a:lnTo>
                    <a:pt x="232886" y="101441"/>
                  </a:lnTo>
                  <a:lnTo>
                    <a:pt x="232219" y="100298"/>
                  </a:lnTo>
                  <a:lnTo>
                    <a:pt x="231457" y="97536"/>
                  </a:lnTo>
                  <a:lnTo>
                    <a:pt x="230981" y="96964"/>
                  </a:lnTo>
                  <a:lnTo>
                    <a:pt x="229838" y="96012"/>
                  </a:lnTo>
                  <a:lnTo>
                    <a:pt x="228981" y="94583"/>
                  </a:lnTo>
                  <a:lnTo>
                    <a:pt x="228409" y="94107"/>
                  </a:lnTo>
                  <a:lnTo>
                    <a:pt x="227838" y="93821"/>
                  </a:lnTo>
                  <a:lnTo>
                    <a:pt x="224218" y="93059"/>
                  </a:lnTo>
                  <a:lnTo>
                    <a:pt x="221551" y="91440"/>
                  </a:lnTo>
                  <a:lnTo>
                    <a:pt x="220980" y="90678"/>
                  </a:lnTo>
                  <a:lnTo>
                    <a:pt x="220027" y="89059"/>
                  </a:lnTo>
                  <a:lnTo>
                    <a:pt x="221361" y="83915"/>
                  </a:lnTo>
                  <a:lnTo>
                    <a:pt x="220789" y="83153"/>
                  </a:lnTo>
                  <a:lnTo>
                    <a:pt x="219551" y="82772"/>
                  </a:lnTo>
                  <a:lnTo>
                    <a:pt x="218408" y="82010"/>
                  </a:lnTo>
                  <a:lnTo>
                    <a:pt x="218122" y="80200"/>
                  </a:lnTo>
                  <a:lnTo>
                    <a:pt x="217932" y="79629"/>
                  </a:lnTo>
                  <a:lnTo>
                    <a:pt x="217551" y="79153"/>
                  </a:lnTo>
                  <a:lnTo>
                    <a:pt x="216408" y="78010"/>
                  </a:lnTo>
                  <a:lnTo>
                    <a:pt x="216122" y="76867"/>
                  </a:lnTo>
                  <a:lnTo>
                    <a:pt x="216598" y="75914"/>
                  </a:lnTo>
                  <a:lnTo>
                    <a:pt x="217360" y="74962"/>
                  </a:lnTo>
                  <a:lnTo>
                    <a:pt x="217646" y="73914"/>
                  </a:lnTo>
                  <a:lnTo>
                    <a:pt x="217360" y="73057"/>
                  </a:lnTo>
                  <a:lnTo>
                    <a:pt x="216598" y="72961"/>
                  </a:lnTo>
                  <a:lnTo>
                    <a:pt x="215741" y="73152"/>
                  </a:lnTo>
                  <a:lnTo>
                    <a:pt x="215074" y="72961"/>
                  </a:lnTo>
                  <a:lnTo>
                    <a:pt x="214693" y="72295"/>
                  </a:lnTo>
                  <a:lnTo>
                    <a:pt x="214408" y="70675"/>
                  </a:lnTo>
                  <a:lnTo>
                    <a:pt x="213836" y="70104"/>
                  </a:lnTo>
                  <a:lnTo>
                    <a:pt x="212979" y="70104"/>
                  </a:lnTo>
                  <a:lnTo>
                    <a:pt x="211931" y="70485"/>
                  </a:lnTo>
                  <a:lnTo>
                    <a:pt x="210979" y="70675"/>
                  </a:lnTo>
                  <a:lnTo>
                    <a:pt x="210312" y="69913"/>
                  </a:lnTo>
                  <a:lnTo>
                    <a:pt x="209836" y="69247"/>
                  </a:lnTo>
                  <a:lnTo>
                    <a:pt x="209169" y="69151"/>
                  </a:lnTo>
                  <a:lnTo>
                    <a:pt x="208502" y="69342"/>
                  </a:lnTo>
                  <a:lnTo>
                    <a:pt x="207835" y="69628"/>
                  </a:lnTo>
                  <a:lnTo>
                    <a:pt x="207740" y="68866"/>
                  </a:lnTo>
                  <a:lnTo>
                    <a:pt x="207454" y="68389"/>
                  </a:lnTo>
                  <a:lnTo>
                    <a:pt x="206978" y="68104"/>
                  </a:lnTo>
                  <a:lnTo>
                    <a:pt x="206311" y="68008"/>
                  </a:lnTo>
                  <a:lnTo>
                    <a:pt x="205645" y="68008"/>
                  </a:lnTo>
                  <a:lnTo>
                    <a:pt x="204597" y="68104"/>
                  </a:lnTo>
                  <a:lnTo>
                    <a:pt x="202978" y="68580"/>
                  </a:lnTo>
                  <a:lnTo>
                    <a:pt x="202692" y="68866"/>
                  </a:lnTo>
                  <a:lnTo>
                    <a:pt x="202216" y="69723"/>
                  </a:lnTo>
                  <a:lnTo>
                    <a:pt x="201835" y="69913"/>
                  </a:lnTo>
                  <a:lnTo>
                    <a:pt x="200596" y="70294"/>
                  </a:lnTo>
                  <a:lnTo>
                    <a:pt x="198215" y="71438"/>
                  </a:lnTo>
                  <a:lnTo>
                    <a:pt x="197072" y="71533"/>
                  </a:lnTo>
                  <a:lnTo>
                    <a:pt x="195739" y="71438"/>
                  </a:lnTo>
                  <a:lnTo>
                    <a:pt x="194405" y="71438"/>
                  </a:lnTo>
                  <a:lnTo>
                    <a:pt x="193072" y="71914"/>
                  </a:lnTo>
                  <a:lnTo>
                    <a:pt x="192024" y="72961"/>
                  </a:lnTo>
                  <a:lnTo>
                    <a:pt x="191643" y="73914"/>
                  </a:lnTo>
                  <a:lnTo>
                    <a:pt x="191452" y="75057"/>
                  </a:lnTo>
                  <a:lnTo>
                    <a:pt x="190976" y="75819"/>
                  </a:lnTo>
                  <a:lnTo>
                    <a:pt x="190976" y="75914"/>
                  </a:lnTo>
                  <a:lnTo>
                    <a:pt x="190119" y="76200"/>
                  </a:lnTo>
                  <a:lnTo>
                    <a:pt x="189357" y="76200"/>
                  </a:lnTo>
                  <a:lnTo>
                    <a:pt x="187261" y="75724"/>
                  </a:lnTo>
                  <a:lnTo>
                    <a:pt x="186595" y="75438"/>
                  </a:lnTo>
                  <a:lnTo>
                    <a:pt x="186023" y="74962"/>
                  </a:lnTo>
                  <a:lnTo>
                    <a:pt x="184690" y="74771"/>
                  </a:lnTo>
                  <a:lnTo>
                    <a:pt x="184023" y="74485"/>
                  </a:lnTo>
                  <a:lnTo>
                    <a:pt x="183737" y="74009"/>
                  </a:lnTo>
                  <a:lnTo>
                    <a:pt x="183547" y="73342"/>
                  </a:lnTo>
                  <a:lnTo>
                    <a:pt x="183451" y="72104"/>
                  </a:lnTo>
                  <a:lnTo>
                    <a:pt x="182975" y="69818"/>
                  </a:lnTo>
                  <a:lnTo>
                    <a:pt x="182499" y="68961"/>
                  </a:lnTo>
                  <a:lnTo>
                    <a:pt x="181546" y="68294"/>
                  </a:lnTo>
                  <a:lnTo>
                    <a:pt x="180118" y="67723"/>
                  </a:lnTo>
                  <a:lnTo>
                    <a:pt x="179451" y="67151"/>
                  </a:lnTo>
                  <a:lnTo>
                    <a:pt x="178975" y="65437"/>
                  </a:lnTo>
                  <a:lnTo>
                    <a:pt x="178498" y="65056"/>
                  </a:lnTo>
                  <a:lnTo>
                    <a:pt x="177832" y="64675"/>
                  </a:lnTo>
                  <a:lnTo>
                    <a:pt x="177165" y="64103"/>
                  </a:lnTo>
                  <a:lnTo>
                    <a:pt x="176879" y="63246"/>
                  </a:lnTo>
                  <a:lnTo>
                    <a:pt x="176974" y="62579"/>
                  </a:lnTo>
                  <a:lnTo>
                    <a:pt x="176879" y="61913"/>
                  </a:lnTo>
                  <a:lnTo>
                    <a:pt x="175260" y="60579"/>
                  </a:lnTo>
                  <a:lnTo>
                    <a:pt x="175165" y="59817"/>
                  </a:lnTo>
                  <a:lnTo>
                    <a:pt x="175355" y="58864"/>
                  </a:lnTo>
                  <a:lnTo>
                    <a:pt x="175165" y="57817"/>
                  </a:lnTo>
                  <a:lnTo>
                    <a:pt x="173736" y="56388"/>
                  </a:lnTo>
                  <a:lnTo>
                    <a:pt x="170402" y="57055"/>
                  </a:lnTo>
                  <a:lnTo>
                    <a:pt x="169450" y="55817"/>
                  </a:lnTo>
                  <a:lnTo>
                    <a:pt x="169545" y="55054"/>
                  </a:lnTo>
                  <a:lnTo>
                    <a:pt x="169831" y="54673"/>
                  </a:lnTo>
                  <a:lnTo>
                    <a:pt x="170117" y="54292"/>
                  </a:lnTo>
                  <a:lnTo>
                    <a:pt x="170307" y="53816"/>
                  </a:lnTo>
                  <a:lnTo>
                    <a:pt x="170212" y="52959"/>
                  </a:lnTo>
                  <a:lnTo>
                    <a:pt x="169735" y="52102"/>
                  </a:lnTo>
                  <a:lnTo>
                    <a:pt x="168497" y="50863"/>
                  </a:lnTo>
                  <a:lnTo>
                    <a:pt x="168116" y="50673"/>
                  </a:lnTo>
                  <a:lnTo>
                    <a:pt x="167259" y="50387"/>
                  </a:lnTo>
                  <a:lnTo>
                    <a:pt x="166878" y="50101"/>
                  </a:lnTo>
                  <a:lnTo>
                    <a:pt x="166688" y="49816"/>
                  </a:lnTo>
                  <a:lnTo>
                    <a:pt x="166497" y="49054"/>
                  </a:lnTo>
                  <a:lnTo>
                    <a:pt x="166306" y="48673"/>
                  </a:lnTo>
                  <a:lnTo>
                    <a:pt x="165640" y="48196"/>
                  </a:lnTo>
                  <a:lnTo>
                    <a:pt x="164973" y="47911"/>
                  </a:lnTo>
                  <a:lnTo>
                    <a:pt x="164401" y="47911"/>
                  </a:lnTo>
                  <a:lnTo>
                    <a:pt x="163163" y="48006"/>
                  </a:lnTo>
                  <a:lnTo>
                    <a:pt x="161734" y="48387"/>
                  </a:lnTo>
                  <a:lnTo>
                    <a:pt x="161353" y="48482"/>
                  </a:lnTo>
                  <a:lnTo>
                    <a:pt x="161163" y="49149"/>
                  </a:lnTo>
                  <a:lnTo>
                    <a:pt x="160972" y="50006"/>
                  </a:lnTo>
                  <a:lnTo>
                    <a:pt x="160687" y="50673"/>
                  </a:lnTo>
                  <a:lnTo>
                    <a:pt x="159925" y="50673"/>
                  </a:lnTo>
                  <a:lnTo>
                    <a:pt x="159353" y="50292"/>
                  </a:lnTo>
                  <a:lnTo>
                    <a:pt x="158591" y="48768"/>
                  </a:lnTo>
                  <a:lnTo>
                    <a:pt x="158210" y="48196"/>
                  </a:lnTo>
                  <a:lnTo>
                    <a:pt x="155162" y="45529"/>
                  </a:lnTo>
                  <a:lnTo>
                    <a:pt x="154591" y="45434"/>
                  </a:lnTo>
                  <a:lnTo>
                    <a:pt x="153448" y="45625"/>
                  </a:lnTo>
                  <a:lnTo>
                    <a:pt x="152876" y="45529"/>
                  </a:lnTo>
                  <a:lnTo>
                    <a:pt x="152400" y="45244"/>
                  </a:lnTo>
                  <a:lnTo>
                    <a:pt x="151638" y="44291"/>
                  </a:lnTo>
                  <a:lnTo>
                    <a:pt x="151162" y="44101"/>
                  </a:lnTo>
                  <a:lnTo>
                    <a:pt x="150114" y="44577"/>
                  </a:lnTo>
                  <a:lnTo>
                    <a:pt x="148971" y="45434"/>
                  </a:lnTo>
                  <a:lnTo>
                    <a:pt x="147828" y="45815"/>
                  </a:lnTo>
                  <a:lnTo>
                    <a:pt x="147066" y="44767"/>
                  </a:lnTo>
                  <a:lnTo>
                    <a:pt x="146780" y="44005"/>
                  </a:lnTo>
                  <a:lnTo>
                    <a:pt x="146209" y="43624"/>
                  </a:lnTo>
                  <a:lnTo>
                    <a:pt x="145542" y="43434"/>
                  </a:lnTo>
                  <a:lnTo>
                    <a:pt x="144970" y="43053"/>
                  </a:lnTo>
                  <a:lnTo>
                    <a:pt x="144304" y="42577"/>
                  </a:lnTo>
                  <a:lnTo>
                    <a:pt x="143351" y="41053"/>
                  </a:lnTo>
                  <a:lnTo>
                    <a:pt x="140208" y="38481"/>
                  </a:lnTo>
                  <a:lnTo>
                    <a:pt x="139732" y="37528"/>
                  </a:lnTo>
                  <a:lnTo>
                    <a:pt x="139827" y="36767"/>
                  </a:lnTo>
                  <a:lnTo>
                    <a:pt x="140113" y="36195"/>
                  </a:lnTo>
                  <a:lnTo>
                    <a:pt x="140113" y="35719"/>
                  </a:lnTo>
                  <a:lnTo>
                    <a:pt x="139446" y="35242"/>
                  </a:lnTo>
                  <a:lnTo>
                    <a:pt x="138874" y="35242"/>
                  </a:lnTo>
                  <a:lnTo>
                    <a:pt x="137827" y="35623"/>
                  </a:lnTo>
                  <a:lnTo>
                    <a:pt x="137255" y="35623"/>
                  </a:lnTo>
                  <a:lnTo>
                    <a:pt x="136398" y="34957"/>
                  </a:lnTo>
                  <a:lnTo>
                    <a:pt x="132302" y="29908"/>
                  </a:lnTo>
                  <a:lnTo>
                    <a:pt x="131350" y="29337"/>
                  </a:lnTo>
                  <a:lnTo>
                    <a:pt x="128873" y="28575"/>
                  </a:lnTo>
                  <a:lnTo>
                    <a:pt x="127825" y="28003"/>
                  </a:lnTo>
                  <a:lnTo>
                    <a:pt x="126873" y="27337"/>
                  </a:lnTo>
                  <a:lnTo>
                    <a:pt x="126016" y="26479"/>
                  </a:lnTo>
                  <a:lnTo>
                    <a:pt x="125349" y="25622"/>
                  </a:lnTo>
                  <a:lnTo>
                    <a:pt x="124587" y="25051"/>
                  </a:lnTo>
                  <a:lnTo>
                    <a:pt x="123730" y="25051"/>
                  </a:lnTo>
                  <a:lnTo>
                    <a:pt x="122968" y="25241"/>
                  </a:lnTo>
                  <a:lnTo>
                    <a:pt x="122110" y="25051"/>
                  </a:lnTo>
                  <a:lnTo>
                    <a:pt x="121634" y="24670"/>
                  </a:lnTo>
                  <a:lnTo>
                    <a:pt x="120967" y="23717"/>
                  </a:lnTo>
                  <a:lnTo>
                    <a:pt x="120586" y="23336"/>
                  </a:lnTo>
                  <a:lnTo>
                    <a:pt x="119348" y="23050"/>
                  </a:lnTo>
                  <a:lnTo>
                    <a:pt x="118300" y="23050"/>
                  </a:lnTo>
                  <a:lnTo>
                    <a:pt x="117253" y="22860"/>
                  </a:lnTo>
                  <a:lnTo>
                    <a:pt x="114871" y="21336"/>
                  </a:lnTo>
                  <a:lnTo>
                    <a:pt x="113919" y="21526"/>
                  </a:lnTo>
                  <a:lnTo>
                    <a:pt x="112967" y="21907"/>
                  </a:lnTo>
                  <a:lnTo>
                    <a:pt x="111919" y="21717"/>
                  </a:lnTo>
                  <a:lnTo>
                    <a:pt x="111347" y="21050"/>
                  </a:lnTo>
                  <a:lnTo>
                    <a:pt x="110871" y="19812"/>
                  </a:lnTo>
                  <a:lnTo>
                    <a:pt x="110585" y="18574"/>
                  </a:lnTo>
                  <a:lnTo>
                    <a:pt x="110490" y="17717"/>
                  </a:lnTo>
                  <a:lnTo>
                    <a:pt x="111728" y="15430"/>
                  </a:lnTo>
                  <a:lnTo>
                    <a:pt x="112014" y="14288"/>
                  </a:lnTo>
                  <a:lnTo>
                    <a:pt x="111157" y="13525"/>
                  </a:lnTo>
                  <a:lnTo>
                    <a:pt x="109823" y="13049"/>
                  </a:lnTo>
                  <a:lnTo>
                    <a:pt x="108871" y="12287"/>
                  </a:lnTo>
                  <a:lnTo>
                    <a:pt x="108299" y="11239"/>
                  </a:lnTo>
                  <a:lnTo>
                    <a:pt x="108109" y="9715"/>
                  </a:lnTo>
                  <a:lnTo>
                    <a:pt x="108680" y="6191"/>
                  </a:lnTo>
                  <a:lnTo>
                    <a:pt x="108490" y="5239"/>
                  </a:lnTo>
                  <a:lnTo>
                    <a:pt x="107632" y="4858"/>
                  </a:lnTo>
                  <a:lnTo>
                    <a:pt x="106394" y="4667"/>
                  </a:lnTo>
                  <a:lnTo>
                    <a:pt x="104203" y="4858"/>
                  </a:lnTo>
                  <a:lnTo>
                    <a:pt x="103632" y="5048"/>
                  </a:lnTo>
                  <a:lnTo>
                    <a:pt x="103156" y="5239"/>
                  </a:lnTo>
                  <a:lnTo>
                    <a:pt x="102679" y="5429"/>
                  </a:lnTo>
                  <a:lnTo>
                    <a:pt x="102108" y="5334"/>
                  </a:lnTo>
                  <a:lnTo>
                    <a:pt x="101822" y="5048"/>
                  </a:lnTo>
                  <a:lnTo>
                    <a:pt x="101155" y="4096"/>
                  </a:lnTo>
                  <a:lnTo>
                    <a:pt x="100679" y="3810"/>
                  </a:lnTo>
                  <a:lnTo>
                    <a:pt x="99631" y="3619"/>
                  </a:lnTo>
                  <a:lnTo>
                    <a:pt x="97822" y="3715"/>
                  </a:lnTo>
                  <a:lnTo>
                    <a:pt x="95536" y="2762"/>
                  </a:lnTo>
                  <a:lnTo>
                    <a:pt x="94393" y="2953"/>
                  </a:lnTo>
                  <a:lnTo>
                    <a:pt x="93345" y="3334"/>
                  </a:lnTo>
                  <a:lnTo>
                    <a:pt x="92107" y="3524"/>
                  </a:lnTo>
                  <a:lnTo>
                    <a:pt x="90964" y="3238"/>
                  </a:lnTo>
                  <a:lnTo>
                    <a:pt x="84582" y="381"/>
                  </a:lnTo>
                  <a:lnTo>
                    <a:pt x="83439" y="0"/>
                  </a:lnTo>
                  <a:lnTo>
                    <a:pt x="82296" y="95"/>
                  </a:lnTo>
                  <a:lnTo>
                    <a:pt x="81915" y="476"/>
                  </a:lnTo>
                  <a:lnTo>
                    <a:pt x="81724" y="1048"/>
                  </a:lnTo>
                  <a:lnTo>
                    <a:pt x="81439" y="1524"/>
                  </a:lnTo>
                  <a:lnTo>
                    <a:pt x="80772" y="1905"/>
                  </a:lnTo>
                  <a:lnTo>
                    <a:pt x="79724" y="2095"/>
                  </a:lnTo>
                  <a:lnTo>
                    <a:pt x="79343" y="2286"/>
                  </a:lnTo>
                  <a:lnTo>
                    <a:pt x="79153" y="2762"/>
                  </a:lnTo>
                  <a:lnTo>
                    <a:pt x="78486" y="5143"/>
                  </a:lnTo>
                  <a:lnTo>
                    <a:pt x="77914" y="5334"/>
                  </a:lnTo>
                  <a:lnTo>
                    <a:pt x="76581" y="5143"/>
                  </a:lnTo>
                  <a:lnTo>
                    <a:pt x="75438" y="4572"/>
                  </a:lnTo>
                  <a:lnTo>
                    <a:pt x="73533" y="2667"/>
                  </a:lnTo>
                  <a:lnTo>
                    <a:pt x="72580" y="2286"/>
                  </a:lnTo>
                  <a:lnTo>
                    <a:pt x="71533" y="2572"/>
                  </a:lnTo>
                  <a:lnTo>
                    <a:pt x="71342" y="3334"/>
                  </a:lnTo>
                  <a:lnTo>
                    <a:pt x="71533" y="4381"/>
                  </a:lnTo>
                  <a:lnTo>
                    <a:pt x="71247" y="5143"/>
                  </a:lnTo>
                  <a:lnTo>
                    <a:pt x="70675" y="6096"/>
                  </a:lnTo>
                  <a:lnTo>
                    <a:pt x="70485" y="7048"/>
                  </a:lnTo>
                  <a:lnTo>
                    <a:pt x="70485" y="9144"/>
                  </a:lnTo>
                  <a:lnTo>
                    <a:pt x="70580" y="9715"/>
                  </a:lnTo>
                  <a:lnTo>
                    <a:pt x="70961" y="10668"/>
                  </a:lnTo>
                  <a:lnTo>
                    <a:pt x="70961" y="11144"/>
                  </a:lnTo>
                  <a:lnTo>
                    <a:pt x="70771" y="11716"/>
                  </a:lnTo>
                  <a:lnTo>
                    <a:pt x="70199" y="12859"/>
                  </a:lnTo>
                  <a:lnTo>
                    <a:pt x="69913" y="14764"/>
                  </a:lnTo>
                  <a:lnTo>
                    <a:pt x="69532" y="15716"/>
                  </a:lnTo>
                  <a:lnTo>
                    <a:pt x="68866" y="16573"/>
                  </a:lnTo>
                  <a:lnTo>
                    <a:pt x="68104" y="17145"/>
                  </a:lnTo>
                  <a:lnTo>
                    <a:pt x="67437" y="17240"/>
                  </a:lnTo>
                  <a:lnTo>
                    <a:pt x="66580" y="17240"/>
                  </a:lnTo>
                  <a:lnTo>
                    <a:pt x="65722" y="17240"/>
                  </a:lnTo>
                  <a:lnTo>
                    <a:pt x="65151" y="17717"/>
                  </a:lnTo>
                  <a:lnTo>
                    <a:pt x="65151" y="18097"/>
                  </a:lnTo>
                  <a:lnTo>
                    <a:pt x="65532" y="19050"/>
                  </a:lnTo>
                  <a:lnTo>
                    <a:pt x="65627" y="19526"/>
                  </a:lnTo>
                  <a:lnTo>
                    <a:pt x="65437" y="20383"/>
                  </a:lnTo>
                  <a:lnTo>
                    <a:pt x="65246" y="20860"/>
                  </a:lnTo>
                  <a:lnTo>
                    <a:pt x="65151" y="21050"/>
                  </a:lnTo>
                  <a:lnTo>
                    <a:pt x="64675" y="21431"/>
                  </a:lnTo>
                  <a:lnTo>
                    <a:pt x="63722" y="21717"/>
                  </a:lnTo>
                  <a:lnTo>
                    <a:pt x="62960" y="22193"/>
                  </a:lnTo>
                  <a:lnTo>
                    <a:pt x="63055" y="23908"/>
                  </a:lnTo>
                  <a:lnTo>
                    <a:pt x="62484" y="24765"/>
                  </a:lnTo>
                  <a:lnTo>
                    <a:pt x="61341" y="24955"/>
                  </a:lnTo>
                  <a:lnTo>
                    <a:pt x="58864" y="23908"/>
                  </a:lnTo>
                  <a:lnTo>
                    <a:pt x="57626" y="23908"/>
                  </a:lnTo>
                  <a:lnTo>
                    <a:pt x="56197" y="24289"/>
                  </a:lnTo>
                  <a:lnTo>
                    <a:pt x="55531" y="23717"/>
                  </a:lnTo>
                  <a:lnTo>
                    <a:pt x="55531" y="23622"/>
                  </a:lnTo>
                  <a:lnTo>
                    <a:pt x="54959" y="20955"/>
                  </a:lnTo>
                  <a:lnTo>
                    <a:pt x="54578" y="20002"/>
                  </a:lnTo>
                  <a:lnTo>
                    <a:pt x="53340" y="18002"/>
                  </a:lnTo>
                  <a:lnTo>
                    <a:pt x="52673" y="16002"/>
                  </a:lnTo>
                  <a:lnTo>
                    <a:pt x="52102" y="14859"/>
                  </a:lnTo>
                  <a:lnTo>
                    <a:pt x="51435" y="13811"/>
                  </a:lnTo>
                  <a:lnTo>
                    <a:pt x="50863" y="13335"/>
                  </a:lnTo>
                  <a:lnTo>
                    <a:pt x="50482" y="13335"/>
                  </a:lnTo>
                  <a:lnTo>
                    <a:pt x="46958" y="14573"/>
                  </a:lnTo>
                  <a:lnTo>
                    <a:pt x="46006" y="14383"/>
                  </a:lnTo>
                  <a:lnTo>
                    <a:pt x="45529" y="13240"/>
                  </a:lnTo>
                  <a:lnTo>
                    <a:pt x="44958" y="12478"/>
                  </a:lnTo>
                  <a:lnTo>
                    <a:pt x="44101" y="13144"/>
                  </a:lnTo>
                  <a:lnTo>
                    <a:pt x="43243" y="14288"/>
                  </a:lnTo>
                  <a:lnTo>
                    <a:pt x="42481" y="14954"/>
                  </a:lnTo>
                  <a:lnTo>
                    <a:pt x="43148" y="16573"/>
                  </a:lnTo>
                  <a:lnTo>
                    <a:pt x="42100" y="18193"/>
                  </a:lnTo>
                  <a:lnTo>
                    <a:pt x="38957" y="20574"/>
                  </a:lnTo>
                  <a:lnTo>
                    <a:pt x="38195" y="21336"/>
                  </a:lnTo>
                  <a:lnTo>
                    <a:pt x="36671" y="23908"/>
                  </a:lnTo>
                  <a:lnTo>
                    <a:pt x="36100" y="24479"/>
                  </a:lnTo>
                  <a:lnTo>
                    <a:pt x="34195" y="25717"/>
                  </a:lnTo>
                  <a:lnTo>
                    <a:pt x="32861" y="27051"/>
                  </a:lnTo>
                  <a:lnTo>
                    <a:pt x="32194" y="27527"/>
                  </a:lnTo>
                  <a:lnTo>
                    <a:pt x="31147" y="27813"/>
                  </a:lnTo>
                  <a:lnTo>
                    <a:pt x="29242" y="28003"/>
                  </a:lnTo>
                  <a:lnTo>
                    <a:pt x="28480" y="28480"/>
                  </a:lnTo>
                  <a:lnTo>
                    <a:pt x="28099" y="29527"/>
                  </a:lnTo>
                  <a:lnTo>
                    <a:pt x="27337" y="31718"/>
                  </a:lnTo>
                  <a:lnTo>
                    <a:pt x="26194" y="33623"/>
                  </a:lnTo>
                  <a:lnTo>
                    <a:pt x="23527" y="36957"/>
                  </a:lnTo>
                  <a:lnTo>
                    <a:pt x="22384" y="37909"/>
                  </a:lnTo>
                  <a:lnTo>
                    <a:pt x="19240" y="38767"/>
                  </a:lnTo>
                  <a:lnTo>
                    <a:pt x="17812" y="39910"/>
                  </a:lnTo>
                  <a:lnTo>
                    <a:pt x="17050" y="41529"/>
                  </a:lnTo>
                  <a:lnTo>
                    <a:pt x="17050" y="43148"/>
                  </a:lnTo>
                  <a:lnTo>
                    <a:pt x="17621" y="44577"/>
                  </a:lnTo>
                  <a:lnTo>
                    <a:pt x="18288" y="46196"/>
                  </a:lnTo>
                  <a:lnTo>
                    <a:pt x="18764" y="47815"/>
                  </a:lnTo>
                  <a:lnTo>
                    <a:pt x="18669" y="49149"/>
                  </a:lnTo>
                  <a:lnTo>
                    <a:pt x="18097" y="50387"/>
                  </a:lnTo>
                  <a:lnTo>
                    <a:pt x="16859" y="51721"/>
                  </a:lnTo>
                  <a:lnTo>
                    <a:pt x="16573" y="51911"/>
                  </a:lnTo>
                  <a:lnTo>
                    <a:pt x="15907" y="52292"/>
                  </a:lnTo>
                  <a:lnTo>
                    <a:pt x="15621" y="52578"/>
                  </a:lnTo>
                  <a:lnTo>
                    <a:pt x="15430" y="52959"/>
                  </a:lnTo>
                  <a:lnTo>
                    <a:pt x="15526" y="53340"/>
                  </a:lnTo>
                  <a:lnTo>
                    <a:pt x="15621" y="53626"/>
                  </a:lnTo>
                  <a:lnTo>
                    <a:pt x="15621" y="54007"/>
                  </a:lnTo>
                  <a:lnTo>
                    <a:pt x="15240" y="54483"/>
                  </a:lnTo>
                  <a:lnTo>
                    <a:pt x="14859" y="54959"/>
                  </a:lnTo>
                  <a:lnTo>
                    <a:pt x="13716" y="55817"/>
                  </a:lnTo>
                  <a:lnTo>
                    <a:pt x="13716" y="55817"/>
                  </a:lnTo>
                  <a:lnTo>
                    <a:pt x="13240" y="56388"/>
                  </a:lnTo>
                  <a:lnTo>
                    <a:pt x="12763" y="56769"/>
                  </a:lnTo>
                  <a:lnTo>
                    <a:pt x="12478" y="57150"/>
                  </a:lnTo>
                  <a:lnTo>
                    <a:pt x="12287" y="57912"/>
                  </a:lnTo>
                  <a:lnTo>
                    <a:pt x="12001" y="58483"/>
                  </a:lnTo>
                  <a:lnTo>
                    <a:pt x="10477" y="58960"/>
                  </a:lnTo>
                  <a:lnTo>
                    <a:pt x="9906" y="59436"/>
                  </a:lnTo>
                  <a:lnTo>
                    <a:pt x="9620" y="60484"/>
                  </a:lnTo>
                  <a:lnTo>
                    <a:pt x="10001" y="61436"/>
                  </a:lnTo>
                  <a:lnTo>
                    <a:pt x="11144" y="63436"/>
                  </a:lnTo>
                  <a:lnTo>
                    <a:pt x="11525" y="65913"/>
                  </a:lnTo>
                  <a:lnTo>
                    <a:pt x="11811" y="66484"/>
                  </a:lnTo>
                  <a:lnTo>
                    <a:pt x="12287" y="66580"/>
                  </a:lnTo>
                  <a:lnTo>
                    <a:pt x="12763" y="66580"/>
                  </a:lnTo>
                  <a:lnTo>
                    <a:pt x="13144" y="66865"/>
                  </a:lnTo>
                  <a:lnTo>
                    <a:pt x="13335" y="68008"/>
                  </a:lnTo>
                  <a:lnTo>
                    <a:pt x="13049" y="69437"/>
                  </a:lnTo>
                  <a:lnTo>
                    <a:pt x="12001" y="73342"/>
                  </a:lnTo>
                  <a:lnTo>
                    <a:pt x="11525" y="73247"/>
                  </a:lnTo>
                  <a:lnTo>
                    <a:pt x="10858" y="72676"/>
                  </a:lnTo>
                  <a:lnTo>
                    <a:pt x="9906" y="72866"/>
                  </a:lnTo>
                  <a:lnTo>
                    <a:pt x="9620" y="73723"/>
                  </a:lnTo>
                  <a:lnTo>
                    <a:pt x="10573" y="76200"/>
                  </a:lnTo>
                  <a:lnTo>
                    <a:pt x="10668" y="77152"/>
                  </a:lnTo>
                  <a:lnTo>
                    <a:pt x="10001" y="77914"/>
                  </a:lnTo>
                  <a:lnTo>
                    <a:pt x="9049" y="78200"/>
                  </a:lnTo>
                  <a:lnTo>
                    <a:pt x="7906" y="78200"/>
                  </a:lnTo>
                  <a:lnTo>
                    <a:pt x="7048" y="78105"/>
                  </a:lnTo>
                  <a:lnTo>
                    <a:pt x="5429" y="78867"/>
                  </a:lnTo>
                  <a:lnTo>
                    <a:pt x="4381" y="81153"/>
                  </a:lnTo>
                  <a:lnTo>
                    <a:pt x="3905" y="83820"/>
                  </a:lnTo>
                  <a:lnTo>
                    <a:pt x="4096" y="85820"/>
                  </a:lnTo>
                  <a:lnTo>
                    <a:pt x="4096" y="85820"/>
                  </a:lnTo>
                  <a:lnTo>
                    <a:pt x="3619" y="86868"/>
                  </a:lnTo>
                  <a:lnTo>
                    <a:pt x="2857" y="87439"/>
                  </a:lnTo>
                  <a:lnTo>
                    <a:pt x="2000" y="87916"/>
                  </a:lnTo>
                  <a:lnTo>
                    <a:pt x="1238" y="88582"/>
                  </a:lnTo>
                  <a:lnTo>
                    <a:pt x="571" y="89535"/>
                  </a:lnTo>
                  <a:lnTo>
                    <a:pt x="190" y="90488"/>
                  </a:lnTo>
                  <a:lnTo>
                    <a:pt x="0" y="91630"/>
                  </a:lnTo>
                  <a:lnTo>
                    <a:pt x="0" y="92869"/>
                  </a:lnTo>
                  <a:lnTo>
                    <a:pt x="286" y="95250"/>
                  </a:lnTo>
                  <a:lnTo>
                    <a:pt x="1333" y="96012"/>
                  </a:lnTo>
                  <a:lnTo>
                    <a:pt x="2286" y="96202"/>
                  </a:lnTo>
                  <a:lnTo>
                    <a:pt x="2762" y="96298"/>
                  </a:lnTo>
                  <a:lnTo>
                    <a:pt x="4381" y="97345"/>
                  </a:lnTo>
                  <a:lnTo>
                    <a:pt x="6191" y="99631"/>
                  </a:lnTo>
                  <a:lnTo>
                    <a:pt x="6953" y="100298"/>
                  </a:lnTo>
                  <a:lnTo>
                    <a:pt x="7906" y="100584"/>
                  </a:lnTo>
                  <a:lnTo>
                    <a:pt x="9811" y="100965"/>
                  </a:lnTo>
                  <a:lnTo>
                    <a:pt x="10668" y="101536"/>
                  </a:lnTo>
                  <a:lnTo>
                    <a:pt x="10954" y="101917"/>
                  </a:lnTo>
                  <a:lnTo>
                    <a:pt x="11525" y="102870"/>
                  </a:lnTo>
                  <a:lnTo>
                    <a:pt x="11906" y="103251"/>
                  </a:lnTo>
                  <a:lnTo>
                    <a:pt x="12382" y="103537"/>
                  </a:lnTo>
                  <a:lnTo>
                    <a:pt x="13335" y="103727"/>
                  </a:lnTo>
                  <a:lnTo>
                    <a:pt x="13716" y="104108"/>
                  </a:lnTo>
                  <a:lnTo>
                    <a:pt x="15145" y="107061"/>
                  </a:lnTo>
                  <a:lnTo>
                    <a:pt x="15811" y="107823"/>
                  </a:lnTo>
                  <a:lnTo>
                    <a:pt x="16859" y="108204"/>
                  </a:lnTo>
                  <a:lnTo>
                    <a:pt x="17812" y="108109"/>
                  </a:lnTo>
                  <a:lnTo>
                    <a:pt x="18859" y="107823"/>
                  </a:lnTo>
                  <a:lnTo>
                    <a:pt x="19907" y="107823"/>
                  </a:lnTo>
                  <a:lnTo>
                    <a:pt x="20860" y="108394"/>
                  </a:lnTo>
                  <a:lnTo>
                    <a:pt x="23146" y="111061"/>
                  </a:lnTo>
                  <a:lnTo>
                    <a:pt x="24098" y="111633"/>
                  </a:lnTo>
                  <a:lnTo>
                    <a:pt x="24384" y="110871"/>
                  </a:lnTo>
                  <a:lnTo>
                    <a:pt x="23908" y="107061"/>
                  </a:lnTo>
                  <a:lnTo>
                    <a:pt x="24098" y="106013"/>
                  </a:lnTo>
                  <a:lnTo>
                    <a:pt x="24574" y="105251"/>
                  </a:lnTo>
                  <a:lnTo>
                    <a:pt x="25717" y="104680"/>
                  </a:lnTo>
                  <a:lnTo>
                    <a:pt x="26575" y="104680"/>
                  </a:lnTo>
                  <a:lnTo>
                    <a:pt x="27718" y="104680"/>
                  </a:lnTo>
                  <a:lnTo>
                    <a:pt x="27813" y="105061"/>
                  </a:lnTo>
                  <a:lnTo>
                    <a:pt x="27813" y="105537"/>
                  </a:lnTo>
                  <a:lnTo>
                    <a:pt x="27718" y="106108"/>
                  </a:lnTo>
                  <a:lnTo>
                    <a:pt x="28099" y="106585"/>
                  </a:lnTo>
                  <a:lnTo>
                    <a:pt x="29051" y="107061"/>
                  </a:lnTo>
                  <a:lnTo>
                    <a:pt x="29908" y="107442"/>
                  </a:lnTo>
                  <a:lnTo>
                    <a:pt x="31909" y="107728"/>
                  </a:lnTo>
                  <a:lnTo>
                    <a:pt x="32575" y="108204"/>
                  </a:lnTo>
                  <a:lnTo>
                    <a:pt x="33623" y="110204"/>
                  </a:lnTo>
                  <a:lnTo>
                    <a:pt x="34195" y="110966"/>
                  </a:lnTo>
                  <a:lnTo>
                    <a:pt x="35052" y="111347"/>
                  </a:lnTo>
                  <a:lnTo>
                    <a:pt x="36671" y="111823"/>
                  </a:lnTo>
                  <a:lnTo>
                    <a:pt x="37528" y="112395"/>
                  </a:lnTo>
                  <a:lnTo>
                    <a:pt x="39624" y="114490"/>
                  </a:lnTo>
                  <a:lnTo>
                    <a:pt x="40481" y="115062"/>
                  </a:lnTo>
                  <a:lnTo>
                    <a:pt x="41434" y="115252"/>
                  </a:lnTo>
                  <a:lnTo>
                    <a:pt x="43624" y="115252"/>
                  </a:lnTo>
                  <a:lnTo>
                    <a:pt x="44386" y="115538"/>
                  </a:lnTo>
                  <a:lnTo>
                    <a:pt x="44767" y="116491"/>
                  </a:lnTo>
                  <a:lnTo>
                    <a:pt x="44863" y="117348"/>
                  </a:lnTo>
                  <a:lnTo>
                    <a:pt x="45148" y="118205"/>
                  </a:lnTo>
                  <a:lnTo>
                    <a:pt x="46101" y="118872"/>
                  </a:lnTo>
                  <a:lnTo>
                    <a:pt x="46958" y="119158"/>
                  </a:lnTo>
                  <a:lnTo>
                    <a:pt x="48006" y="119443"/>
                  </a:lnTo>
                  <a:lnTo>
                    <a:pt x="48958" y="119443"/>
                  </a:lnTo>
                  <a:lnTo>
                    <a:pt x="49816" y="119158"/>
                  </a:lnTo>
                  <a:lnTo>
                    <a:pt x="50482" y="119539"/>
                  </a:lnTo>
                  <a:lnTo>
                    <a:pt x="50673" y="120110"/>
                  </a:lnTo>
                  <a:lnTo>
                    <a:pt x="50768" y="120872"/>
                  </a:lnTo>
                  <a:lnTo>
                    <a:pt x="51149" y="121539"/>
                  </a:lnTo>
                  <a:lnTo>
                    <a:pt x="53530" y="122015"/>
                  </a:lnTo>
                  <a:lnTo>
                    <a:pt x="58769" y="122968"/>
                  </a:lnTo>
                  <a:lnTo>
                    <a:pt x="60007" y="123634"/>
                  </a:lnTo>
                  <a:lnTo>
                    <a:pt x="61150" y="125063"/>
                  </a:lnTo>
                  <a:lnTo>
                    <a:pt x="62198" y="128588"/>
                  </a:lnTo>
                  <a:lnTo>
                    <a:pt x="62865" y="130207"/>
                  </a:lnTo>
                  <a:lnTo>
                    <a:pt x="66008" y="133731"/>
                  </a:lnTo>
                  <a:lnTo>
                    <a:pt x="66675" y="135160"/>
                  </a:lnTo>
                  <a:lnTo>
                    <a:pt x="65913" y="135541"/>
                  </a:lnTo>
                  <a:lnTo>
                    <a:pt x="65627" y="136017"/>
                  </a:lnTo>
                  <a:lnTo>
                    <a:pt x="66008" y="136493"/>
                  </a:lnTo>
                  <a:lnTo>
                    <a:pt x="66865" y="136684"/>
                  </a:lnTo>
                  <a:lnTo>
                    <a:pt x="66675" y="137541"/>
                  </a:lnTo>
                  <a:lnTo>
                    <a:pt x="67246" y="137827"/>
                  </a:lnTo>
                  <a:lnTo>
                    <a:pt x="68104" y="137636"/>
                  </a:lnTo>
                  <a:lnTo>
                    <a:pt x="68866" y="137255"/>
                  </a:lnTo>
                  <a:lnTo>
                    <a:pt x="69342" y="136588"/>
                  </a:lnTo>
                  <a:lnTo>
                    <a:pt x="69628" y="135826"/>
                  </a:lnTo>
                  <a:lnTo>
                    <a:pt x="69913" y="135255"/>
                  </a:lnTo>
                  <a:lnTo>
                    <a:pt x="70771" y="135160"/>
                  </a:lnTo>
                  <a:lnTo>
                    <a:pt x="71914" y="135636"/>
                  </a:lnTo>
                  <a:lnTo>
                    <a:pt x="73057" y="136398"/>
                  </a:lnTo>
                  <a:lnTo>
                    <a:pt x="74009" y="137446"/>
                  </a:lnTo>
                  <a:lnTo>
                    <a:pt x="74676" y="138493"/>
                  </a:lnTo>
                  <a:lnTo>
                    <a:pt x="74962" y="139351"/>
                  </a:lnTo>
                  <a:lnTo>
                    <a:pt x="75057" y="140017"/>
                  </a:lnTo>
                  <a:lnTo>
                    <a:pt x="75247" y="140589"/>
                  </a:lnTo>
                  <a:lnTo>
                    <a:pt x="76009" y="141160"/>
                  </a:lnTo>
                  <a:lnTo>
                    <a:pt x="80677" y="143637"/>
                  </a:lnTo>
                  <a:lnTo>
                    <a:pt x="81724" y="144304"/>
                  </a:lnTo>
                  <a:lnTo>
                    <a:pt x="82486" y="145447"/>
                  </a:lnTo>
                  <a:lnTo>
                    <a:pt x="82486" y="145447"/>
                  </a:lnTo>
                  <a:lnTo>
                    <a:pt x="82486" y="145447"/>
                  </a:lnTo>
                  <a:lnTo>
                    <a:pt x="83534" y="146209"/>
                  </a:lnTo>
                  <a:lnTo>
                    <a:pt x="86106" y="146875"/>
                  </a:lnTo>
                  <a:lnTo>
                    <a:pt x="87344" y="147352"/>
                  </a:lnTo>
                  <a:lnTo>
                    <a:pt x="88487" y="148209"/>
                  </a:lnTo>
                  <a:lnTo>
                    <a:pt x="90583" y="150495"/>
                  </a:lnTo>
                  <a:lnTo>
                    <a:pt x="93250" y="152019"/>
                  </a:lnTo>
                  <a:lnTo>
                    <a:pt x="94678" y="153067"/>
                  </a:lnTo>
                  <a:lnTo>
                    <a:pt x="96202" y="154019"/>
                  </a:lnTo>
                  <a:lnTo>
                    <a:pt x="97631" y="154114"/>
                  </a:lnTo>
                  <a:lnTo>
                    <a:pt x="98869" y="153257"/>
                  </a:lnTo>
                  <a:lnTo>
                    <a:pt x="100965" y="150781"/>
                  </a:lnTo>
                  <a:lnTo>
                    <a:pt x="102489" y="150019"/>
                  </a:lnTo>
                  <a:lnTo>
                    <a:pt x="105251" y="150304"/>
                  </a:lnTo>
                  <a:lnTo>
                    <a:pt x="106394" y="150781"/>
                  </a:lnTo>
                  <a:lnTo>
                    <a:pt x="106489" y="150781"/>
                  </a:lnTo>
                  <a:lnTo>
                    <a:pt x="107537" y="151638"/>
                  </a:lnTo>
                  <a:lnTo>
                    <a:pt x="108490" y="152686"/>
                  </a:lnTo>
                  <a:lnTo>
                    <a:pt x="109442" y="153257"/>
                  </a:lnTo>
                  <a:lnTo>
                    <a:pt x="111728" y="154114"/>
                  </a:lnTo>
                  <a:lnTo>
                    <a:pt x="118015" y="159353"/>
                  </a:lnTo>
                  <a:lnTo>
                    <a:pt x="122110" y="161353"/>
                  </a:lnTo>
                  <a:lnTo>
                    <a:pt x="124968" y="164306"/>
                  </a:lnTo>
                  <a:lnTo>
                    <a:pt x="126968" y="164878"/>
                  </a:lnTo>
                  <a:lnTo>
                    <a:pt x="131540" y="164401"/>
                  </a:lnTo>
                  <a:lnTo>
                    <a:pt x="138113" y="162687"/>
                  </a:lnTo>
                  <a:lnTo>
                    <a:pt x="139255" y="163163"/>
                  </a:lnTo>
                  <a:lnTo>
                    <a:pt x="139541" y="163259"/>
                  </a:lnTo>
                  <a:lnTo>
                    <a:pt x="140494" y="164687"/>
                  </a:lnTo>
                  <a:lnTo>
                    <a:pt x="141160" y="166973"/>
                  </a:lnTo>
                  <a:lnTo>
                    <a:pt x="141637" y="171450"/>
                  </a:lnTo>
                  <a:lnTo>
                    <a:pt x="142208" y="173641"/>
                  </a:lnTo>
                  <a:lnTo>
                    <a:pt x="143446" y="175069"/>
                  </a:lnTo>
                  <a:lnTo>
                    <a:pt x="149923" y="175450"/>
                  </a:lnTo>
                  <a:lnTo>
                    <a:pt x="151257" y="175927"/>
                  </a:lnTo>
                  <a:lnTo>
                    <a:pt x="153638" y="177260"/>
                  </a:lnTo>
                  <a:lnTo>
                    <a:pt x="156972" y="178117"/>
                  </a:lnTo>
                  <a:lnTo>
                    <a:pt x="163449" y="178022"/>
                  </a:lnTo>
                  <a:lnTo>
                    <a:pt x="165354" y="178784"/>
                  </a:lnTo>
                  <a:lnTo>
                    <a:pt x="168021" y="181070"/>
                  </a:lnTo>
                  <a:lnTo>
                    <a:pt x="168688" y="181737"/>
                  </a:lnTo>
                  <a:lnTo>
                    <a:pt x="169259" y="182880"/>
                  </a:lnTo>
                  <a:lnTo>
                    <a:pt x="169640" y="183737"/>
                  </a:lnTo>
                  <a:lnTo>
                    <a:pt x="170117" y="184309"/>
                  </a:lnTo>
                  <a:lnTo>
                    <a:pt x="171355" y="184690"/>
                  </a:lnTo>
                  <a:lnTo>
                    <a:pt x="172498" y="184690"/>
                  </a:lnTo>
                  <a:lnTo>
                    <a:pt x="173545" y="184118"/>
                  </a:lnTo>
                  <a:lnTo>
                    <a:pt x="174403" y="183166"/>
                  </a:lnTo>
                  <a:lnTo>
                    <a:pt x="175546" y="181546"/>
                  </a:lnTo>
                  <a:lnTo>
                    <a:pt x="175927" y="180784"/>
                  </a:lnTo>
                  <a:lnTo>
                    <a:pt x="176022" y="180022"/>
                  </a:lnTo>
                  <a:lnTo>
                    <a:pt x="175165" y="178975"/>
                  </a:lnTo>
                  <a:lnTo>
                    <a:pt x="175069" y="178308"/>
                  </a:lnTo>
                  <a:lnTo>
                    <a:pt x="175165" y="177546"/>
                  </a:lnTo>
                  <a:lnTo>
                    <a:pt x="175450" y="176974"/>
                  </a:lnTo>
                  <a:lnTo>
                    <a:pt x="176879" y="176498"/>
                  </a:lnTo>
                  <a:lnTo>
                    <a:pt x="181832" y="176498"/>
                  </a:lnTo>
                  <a:lnTo>
                    <a:pt x="187547" y="177355"/>
                  </a:lnTo>
                  <a:lnTo>
                    <a:pt x="191452" y="178784"/>
                  </a:lnTo>
                  <a:lnTo>
                    <a:pt x="198692" y="182689"/>
                  </a:lnTo>
                  <a:lnTo>
                    <a:pt x="201168" y="183547"/>
                  </a:lnTo>
                  <a:lnTo>
                    <a:pt x="201454" y="183832"/>
                  </a:lnTo>
                  <a:lnTo>
                    <a:pt x="201454" y="183928"/>
                  </a:lnTo>
                  <a:lnTo>
                    <a:pt x="201835" y="183356"/>
                  </a:lnTo>
                  <a:lnTo>
                    <a:pt x="202120" y="183070"/>
                  </a:lnTo>
                  <a:lnTo>
                    <a:pt x="202692" y="182880"/>
                  </a:lnTo>
                  <a:lnTo>
                    <a:pt x="202692" y="182404"/>
                  </a:lnTo>
                  <a:lnTo>
                    <a:pt x="202501" y="181832"/>
                  </a:lnTo>
                  <a:lnTo>
                    <a:pt x="202406" y="181261"/>
                  </a:lnTo>
                  <a:lnTo>
                    <a:pt x="200882" y="179546"/>
                  </a:lnTo>
                  <a:lnTo>
                    <a:pt x="200406" y="178689"/>
                  </a:lnTo>
                  <a:lnTo>
                    <a:pt x="201454" y="178213"/>
                  </a:lnTo>
                  <a:lnTo>
                    <a:pt x="203835" y="178022"/>
                  </a:lnTo>
                  <a:lnTo>
                    <a:pt x="205073" y="177736"/>
                  </a:lnTo>
                  <a:lnTo>
                    <a:pt x="205073" y="177736"/>
                  </a:lnTo>
                  <a:lnTo>
                    <a:pt x="205740" y="177927"/>
                  </a:lnTo>
                  <a:lnTo>
                    <a:pt x="207835" y="178308"/>
                  </a:lnTo>
                  <a:lnTo>
                    <a:pt x="209550" y="178213"/>
                  </a:lnTo>
                  <a:lnTo>
                    <a:pt x="210693" y="177451"/>
                  </a:lnTo>
                  <a:lnTo>
                    <a:pt x="213360" y="174212"/>
                  </a:lnTo>
                  <a:lnTo>
                    <a:pt x="214408" y="173736"/>
                  </a:lnTo>
                  <a:lnTo>
                    <a:pt x="215360" y="173926"/>
                  </a:lnTo>
                  <a:lnTo>
                    <a:pt x="215551" y="175069"/>
                  </a:lnTo>
                  <a:lnTo>
                    <a:pt x="216027" y="175546"/>
                  </a:lnTo>
                  <a:lnTo>
                    <a:pt x="216598" y="175927"/>
                  </a:lnTo>
                  <a:lnTo>
                    <a:pt x="217837" y="176403"/>
                  </a:lnTo>
                  <a:lnTo>
                    <a:pt x="218408" y="176974"/>
                  </a:lnTo>
                  <a:lnTo>
                    <a:pt x="218980" y="178403"/>
                  </a:lnTo>
                  <a:lnTo>
                    <a:pt x="219456" y="178498"/>
                  </a:lnTo>
                  <a:lnTo>
                    <a:pt x="220980" y="178308"/>
                  </a:lnTo>
                  <a:lnTo>
                    <a:pt x="221742" y="178784"/>
                  </a:lnTo>
                  <a:lnTo>
                    <a:pt x="222218" y="179927"/>
                  </a:lnTo>
                  <a:lnTo>
                    <a:pt x="223266" y="181356"/>
                  </a:lnTo>
                  <a:lnTo>
                    <a:pt x="224409" y="182023"/>
                  </a:lnTo>
                  <a:lnTo>
                    <a:pt x="239554" y="184880"/>
                  </a:lnTo>
                  <a:lnTo>
                    <a:pt x="241078" y="185928"/>
                  </a:lnTo>
                  <a:lnTo>
                    <a:pt x="242411" y="187928"/>
                  </a:lnTo>
                  <a:lnTo>
                    <a:pt x="243268" y="190024"/>
                  </a:lnTo>
                  <a:lnTo>
                    <a:pt x="243840" y="192214"/>
                  </a:lnTo>
                  <a:lnTo>
                    <a:pt x="243935" y="194500"/>
                  </a:lnTo>
                  <a:lnTo>
                    <a:pt x="243649" y="196882"/>
                  </a:lnTo>
                  <a:lnTo>
                    <a:pt x="243078" y="198120"/>
                  </a:lnTo>
                  <a:lnTo>
                    <a:pt x="242316" y="199453"/>
                  </a:lnTo>
                  <a:lnTo>
                    <a:pt x="241840" y="200787"/>
                  </a:lnTo>
                  <a:lnTo>
                    <a:pt x="242221" y="202120"/>
                  </a:lnTo>
                  <a:lnTo>
                    <a:pt x="242888" y="202597"/>
                  </a:lnTo>
                  <a:lnTo>
                    <a:pt x="249269" y="204311"/>
                  </a:lnTo>
                  <a:lnTo>
                    <a:pt x="249841" y="204311"/>
                  </a:lnTo>
                  <a:lnTo>
                    <a:pt x="250507" y="203740"/>
                  </a:lnTo>
                  <a:lnTo>
                    <a:pt x="251365" y="203454"/>
                  </a:lnTo>
                  <a:lnTo>
                    <a:pt x="252222" y="203644"/>
                  </a:lnTo>
                  <a:lnTo>
                    <a:pt x="252793" y="204502"/>
                  </a:lnTo>
                  <a:lnTo>
                    <a:pt x="252793" y="204502"/>
                  </a:lnTo>
                  <a:lnTo>
                    <a:pt x="254032" y="205264"/>
                  </a:lnTo>
                  <a:lnTo>
                    <a:pt x="256603" y="206121"/>
                  </a:lnTo>
                  <a:lnTo>
                    <a:pt x="257842" y="206788"/>
                  </a:lnTo>
                  <a:lnTo>
                    <a:pt x="258604" y="207931"/>
                  </a:lnTo>
                  <a:lnTo>
                    <a:pt x="258889" y="209169"/>
                  </a:lnTo>
                  <a:lnTo>
                    <a:pt x="259366" y="210217"/>
                  </a:lnTo>
                  <a:lnTo>
                    <a:pt x="260509" y="210884"/>
                  </a:lnTo>
                  <a:lnTo>
                    <a:pt x="261175" y="211074"/>
                  </a:lnTo>
                  <a:lnTo>
                    <a:pt x="261842" y="211169"/>
                  </a:lnTo>
                  <a:lnTo>
                    <a:pt x="262795" y="211645"/>
                  </a:lnTo>
                  <a:lnTo>
                    <a:pt x="262699" y="212503"/>
                  </a:lnTo>
                  <a:lnTo>
                    <a:pt x="262795" y="213265"/>
                  </a:lnTo>
                  <a:lnTo>
                    <a:pt x="264128" y="213360"/>
                  </a:lnTo>
                  <a:lnTo>
                    <a:pt x="267081" y="212217"/>
                  </a:lnTo>
                  <a:lnTo>
                    <a:pt x="268319" y="212122"/>
                  </a:lnTo>
                  <a:lnTo>
                    <a:pt x="270319" y="212979"/>
                  </a:lnTo>
                  <a:lnTo>
                    <a:pt x="270510" y="214789"/>
                  </a:lnTo>
                  <a:lnTo>
                    <a:pt x="270605" y="216789"/>
                  </a:lnTo>
                  <a:lnTo>
                    <a:pt x="272129" y="218408"/>
                  </a:lnTo>
                  <a:lnTo>
                    <a:pt x="276987" y="219646"/>
                  </a:lnTo>
                  <a:lnTo>
                    <a:pt x="277749" y="219646"/>
                  </a:lnTo>
                  <a:lnTo>
                    <a:pt x="279559" y="219075"/>
                  </a:lnTo>
                  <a:lnTo>
                    <a:pt x="280416" y="218503"/>
                  </a:lnTo>
                  <a:lnTo>
                    <a:pt x="280511" y="218313"/>
                  </a:lnTo>
                  <a:lnTo>
                    <a:pt x="281273" y="217456"/>
                  </a:lnTo>
                  <a:lnTo>
                    <a:pt x="282130" y="216694"/>
                  </a:lnTo>
                  <a:lnTo>
                    <a:pt x="283083" y="216694"/>
                  </a:lnTo>
                  <a:lnTo>
                    <a:pt x="284035" y="216979"/>
                  </a:lnTo>
                  <a:lnTo>
                    <a:pt x="284988" y="216694"/>
                  </a:lnTo>
                  <a:lnTo>
                    <a:pt x="286893" y="215646"/>
                  </a:lnTo>
                  <a:lnTo>
                    <a:pt x="289179" y="214408"/>
                  </a:lnTo>
                  <a:lnTo>
                    <a:pt x="293370" y="212788"/>
                  </a:lnTo>
                  <a:lnTo>
                    <a:pt x="293942" y="212979"/>
                  </a:lnTo>
                  <a:lnTo>
                    <a:pt x="298037" y="215265"/>
                  </a:lnTo>
                  <a:lnTo>
                    <a:pt x="298799" y="216217"/>
                  </a:lnTo>
                  <a:lnTo>
                    <a:pt x="299180" y="218218"/>
                  </a:lnTo>
                  <a:lnTo>
                    <a:pt x="298799" y="222504"/>
                  </a:lnTo>
                  <a:lnTo>
                    <a:pt x="299371" y="224599"/>
                  </a:lnTo>
                  <a:lnTo>
                    <a:pt x="300133" y="225457"/>
                  </a:lnTo>
                  <a:lnTo>
                    <a:pt x="302990" y="227743"/>
                  </a:lnTo>
                  <a:lnTo>
                    <a:pt x="303467" y="227838"/>
                  </a:lnTo>
                  <a:lnTo>
                    <a:pt x="303943" y="227647"/>
                  </a:lnTo>
                  <a:lnTo>
                    <a:pt x="304514" y="227552"/>
                  </a:lnTo>
                  <a:lnTo>
                    <a:pt x="304895" y="227933"/>
                  </a:lnTo>
                  <a:lnTo>
                    <a:pt x="304990" y="228409"/>
                  </a:lnTo>
                  <a:lnTo>
                    <a:pt x="304990" y="228886"/>
                  </a:lnTo>
                  <a:lnTo>
                    <a:pt x="305086" y="229362"/>
                  </a:lnTo>
                  <a:lnTo>
                    <a:pt x="305467" y="229648"/>
                  </a:lnTo>
                  <a:lnTo>
                    <a:pt x="306324" y="229552"/>
                  </a:lnTo>
                  <a:lnTo>
                    <a:pt x="307467" y="228886"/>
                  </a:lnTo>
                  <a:lnTo>
                    <a:pt x="311086" y="225742"/>
                  </a:lnTo>
                  <a:lnTo>
                    <a:pt x="312039" y="225266"/>
                  </a:lnTo>
                  <a:lnTo>
                    <a:pt x="313277" y="225076"/>
                  </a:lnTo>
                  <a:lnTo>
                    <a:pt x="315087" y="224504"/>
                  </a:lnTo>
                  <a:lnTo>
                    <a:pt x="316706" y="225076"/>
                  </a:lnTo>
                  <a:lnTo>
                    <a:pt x="320326" y="227267"/>
                  </a:lnTo>
                  <a:lnTo>
                    <a:pt x="320611" y="227552"/>
                  </a:lnTo>
                  <a:lnTo>
                    <a:pt x="320992" y="227647"/>
                  </a:lnTo>
                  <a:lnTo>
                    <a:pt x="322135" y="227647"/>
                  </a:lnTo>
                  <a:lnTo>
                    <a:pt x="322231" y="227647"/>
                  </a:lnTo>
                  <a:lnTo>
                    <a:pt x="322517" y="227647"/>
                  </a:lnTo>
                  <a:lnTo>
                    <a:pt x="323374" y="227933"/>
                  </a:lnTo>
                  <a:lnTo>
                    <a:pt x="323659" y="228124"/>
                  </a:lnTo>
                  <a:lnTo>
                    <a:pt x="323945" y="228409"/>
                  </a:lnTo>
                  <a:lnTo>
                    <a:pt x="324326" y="228600"/>
                  </a:lnTo>
                  <a:lnTo>
                    <a:pt x="324802" y="228695"/>
                  </a:lnTo>
                  <a:lnTo>
                    <a:pt x="325184" y="228600"/>
                  </a:lnTo>
                  <a:lnTo>
                    <a:pt x="326422" y="227838"/>
                  </a:lnTo>
                  <a:lnTo>
                    <a:pt x="328422" y="227171"/>
                  </a:lnTo>
                  <a:lnTo>
                    <a:pt x="329470" y="226981"/>
                  </a:lnTo>
                  <a:lnTo>
                    <a:pt x="330422" y="227171"/>
                  </a:lnTo>
                  <a:lnTo>
                    <a:pt x="330803" y="227552"/>
                  </a:lnTo>
                  <a:lnTo>
                    <a:pt x="330803" y="228409"/>
                  </a:lnTo>
                  <a:lnTo>
                    <a:pt x="331184" y="228790"/>
                  </a:lnTo>
                  <a:lnTo>
                    <a:pt x="331565" y="228886"/>
                  </a:lnTo>
                  <a:lnTo>
                    <a:pt x="332708" y="228695"/>
                  </a:lnTo>
                  <a:lnTo>
                    <a:pt x="333184" y="228695"/>
                  </a:lnTo>
                  <a:lnTo>
                    <a:pt x="334709" y="229267"/>
                  </a:lnTo>
                  <a:lnTo>
                    <a:pt x="337947" y="231076"/>
                  </a:lnTo>
                  <a:lnTo>
                    <a:pt x="339566" y="231648"/>
                  </a:lnTo>
                  <a:lnTo>
                    <a:pt x="340614" y="231934"/>
                  </a:lnTo>
                  <a:lnTo>
                    <a:pt x="341376" y="232410"/>
                  </a:lnTo>
                  <a:lnTo>
                    <a:pt x="342138" y="233077"/>
                  </a:lnTo>
                  <a:lnTo>
                    <a:pt x="342805" y="233839"/>
                  </a:lnTo>
                  <a:lnTo>
                    <a:pt x="342900" y="233839"/>
                  </a:lnTo>
                  <a:lnTo>
                    <a:pt x="343948" y="234505"/>
                  </a:lnTo>
                  <a:lnTo>
                    <a:pt x="347472" y="236125"/>
                  </a:lnTo>
                  <a:lnTo>
                    <a:pt x="351187" y="238315"/>
                  </a:lnTo>
                  <a:lnTo>
                    <a:pt x="352139" y="238601"/>
                  </a:lnTo>
                  <a:lnTo>
                    <a:pt x="352615" y="238125"/>
                  </a:lnTo>
                  <a:lnTo>
                    <a:pt x="352996" y="237458"/>
                  </a:lnTo>
                  <a:lnTo>
                    <a:pt x="353377" y="236887"/>
                  </a:lnTo>
                  <a:lnTo>
                    <a:pt x="354139" y="236792"/>
                  </a:lnTo>
                  <a:lnTo>
                    <a:pt x="355949" y="237458"/>
                  </a:lnTo>
                  <a:lnTo>
                    <a:pt x="356521" y="237553"/>
                  </a:lnTo>
                  <a:lnTo>
                    <a:pt x="357854" y="237172"/>
                  </a:lnTo>
                  <a:lnTo>
                    <a:pt x="359092" y="236315"/>
                  </a:lnTo>
                  <a:lnTo>
                    <a:pt x="360140" y="235172"/>
                  </a:lnTo>
                  <a:lnTo>
                    <a:pt x="360712" y="233839"/>
                  </a:lnTo>
                  <a:lnTo>
                    <a:pt x="362331" y="232886"/>
                  </a:lnTo>
                  <a:lnTo>
                    <a:pt x="363760" y="232410"/>
                  </a:lnTo>
                  <a:lnTo>
                    <a:pt x="365760" y="231648"/>
                  </a:lnTo>
                  <a:lnTo>
                    <a:pt x="366427" y="231172"/>
                  </a:lnTo>
                  <a:lnTo>
                    <a:pt x="368046" y="229552"/>
                  </a:lnTo>
                  <a:lnTo>
                    <a:pt x="368808" y="228886"/>
                  </a:lnTo>
                  <a:lnTo>
                    <a:pt x="369380" y="228886"/>
                  </a:lnTo>
                  <a:lnTo>
                    <a:pt x="369570" y="229934"/>
                  </a:lnTo>
                  <a:lnTo>
                    <a:pt x="369570" y="230981"/>
                  </a:lnTo>
                  <a:lnTo>
                    <a:pt x="370142" y="233839"/>
                  </a:lnTo>
                  <a:lnTo>
                    <a:pt x="370142" y="233839"/>
                  </a:lnTo>
                  <a:lnTo>
                    <a:pt x="370142" y="233839"/>
                  </a:lnTo>
                  <a:lnTo>
                    <a:pt x="370713" y="235553"/>
                  </a:lnTo>
                  <a:lnTo>
                    <a:pt x="371570" y="237553"/>
                  </a:lnTo>
                  <a:lnTo>
                    <a:pt x="372809" y="239173"/>
                  </a:lnTo>
                  <a:lnTo>
                    <a:pt x="374332" y="239744"/>
                  </a:lnTo>
                  <a:lnTo>
                    <a:pt x="377095" y="239459"/>
                  </a:lnTo>
                  <a:lnTo>
                    <a:pt x="378714" y="238982"/>
                  </a:lnTo>
                  <a:lnTo>
                    <a:pt x="379285" y="239459"/>
                  </a:lnTo>
                  <a:lnTo>
                    <a:pt x="379667" y="240411"/>
                  </a:lnTo>
                  <a:lnTo>
                    <a:pt x="380143" y="241173"/>
                  </a:lnTo>
                  <a:lnTo>
                    <a:pt x="380809" y="241554"/>
                  </a:lnTo>
                  <a:lnTo>
                    <a:pt x="383000" y="242602"/>
                  </a:lnTo>
                  <a:lnTo>
                    <a:pt x="383762" y="242697"/>
                  </a:lnTo>
                  <a:lnTo>
                    <a:pt x="384429" y="242125"/>
                  </a:lnTo>
                  <a:lnTo>
                    <a:pt x="385381" y="240030"/>
                  </a:lnTo>
                  <a:lnTo>
                    <a:pt x="385953" y="239173"/>
                  </a:lnTo>
                  <a:lnTo>
                    <a:pt x="387477" y="238315"/>
                  </a:lnTo>
                  <a:lnTo>
                    <a:pt x="389096" y="237839"/>
                  </a:lnTo>
                  <a:lnTo>
                    <a:pt x="390906" y="237744"/>
                  </a:lnTo>
                  <a:lnTo>
                    <a:pt x="392525" y="238030"/>
                  </a:lnTo>
                  <a:lnTo>
                    <a:pt x="396240" y="240220"/>
                  </a:lnTo>
                  <a:lnTo>
                    <a:pt x="398145" y="240697"/>
                  </a:lnTo>
                  <a:lnTo>
                    <a:pt x="400050" y="239839"/>
                  </a:lnTo>
                  <a:lnTo>
                    <a:pt x="401384" y="238792"/>
                  </a:lnTo>
                  <a:lnTo>
                    <a:pt x="401955" y="238411"/>
                  </a:lnTo>
                  <a:lnTo>
                    <a:pt x="403098" y="238030"/>
                  </a:lnTo>
                  <a:lnTo>
                    <a:pt x="403955" y="238506"/>
                  </a:lnTo>
                  <a:lnTo>
                    <a:pt x="404622" y="239077"/>
                  </a:lnTo>
                  <a:lnTo>
                    <a:pt x="405574" y="239173"/>
                  </a:lnTo>
                  <a:lnTo>
                    <a:pt x="406336" y="238792"/>
                  </a:lnTo>
                  <a:lnTo>
                    <a:pt x="406717" y="237934"/>
                  </a:lnTo>
                  <a:lnTo>
                    <a:pt x="407003" y="236696"/>
                  </a:lnTo>
                  <a:lnTo>
                    <a:pt x="407670" y="236410"/>
                  </a:lnTo>
                  <a:lnTo>
                    <a:pt x="408622" y="236696"/>
                  </a:lnTo>
                  <a:lnTo>
                    <a:pt x="409575" y="237268"/>
                  </a:lnTo>
                  <a:lnTo>
                    <a:pt x="410527" y="237268"/>
                  </a:lnTo>
                  <a:lnTo>
                    <a:pt x="412051" y="235839"/>
                  </a:lnTo>
                  <a:lnTo>
                    <a:pt x="413004" y="235648"/>
                  </a:lnTo>
                  <a:lnTo>
                    <a:pt x="413099" y="235839"/>
                  </a:lnTo>
                  <a:lnTo>
                    <a:pt x="414338" y="236887"/>
                  </a:lnTo>
                  <a:lnTo>
                    <a:pt x="414433" y="236887"/>
                  </a:lnTo>
                  <a:lnTo>
                    <a:pt x="414718" y="237363"/>
                  </a:lnTo>
                  <a:lnTo>
                    <a:pt x="415099" y="238411"/>
                  </a:lnTo>
                  <a:lnTo>
                    <a:pt x="415385" y="238982"/>
                  </a:lnTo>
                  <a:lnTo>
                    <a:pt x="416147" y="239649"/>
                  </a:lnTo>
                  <a:lnTo>
                    <a:pt x="417862" y="240697"/>
                  </a:lnTo>
                  <a:lnTo>
                    <a:pt x="418624" y="241363"/>
                  </a:lnTo>
                  <a:lnTo>
                    <a:pt x="420243" y="241173"/>
                  </a:lnTo>
                  <a:lnTo>
                    <a:pt x="422243" y="239077"/>
                  </a:lnTo>
                  <a:lnTo>
                    <a:pt x="423767" y="236220"/>
                  </a:lnTo>
                  <a:lnTo>
                    <a:pt x="424243" y="233839"/>
                  </a:lnTo>
                  <a:lnTo>
                    <a:pt x="424243" y="233839"/>
                  </a:lnTo>
                  <a:lnTo>
                    <a:pt x="424053" y="233172"/>
                  </a:lnTo>
                  <a:lnTo>
                    <a:pt x="424053" y="232505"/>
                  </a:lnTo>
                  <a:lnTo>
                    <a:pt x="424434" y="231267"/>
                  </a:lnTo>
                  <a:lnTo>
                    <a:pt x="425196" y="228790"/>
                  </a:lnTo>
                  <a:lnTo>
                    <a:pt x="427577" y="224123"/>
                  </a:lnTo>
                  <a:lnTo>
                    <a:pt x="428530" y="221551"/>
                  </a:lnTo>
                  <a:lnTo>
                    <a:pt x="428720" y="220409"/>
                  </a:lnTo>
                  <a:lnTo>
                    <a:pt x="428815" y="219265"/>
                  </a:lnTo>
                  <a:close/>
                </a:path>
              </a:pathLst>
            </a:custGeom>
            <a:solidFill>
              <a:schemeClr val="dk1">
                <a:alpha val="20000"/>
              </a:schemeClr>
            </a:solid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01" name="Google Shape;1901;p30"/>
            <p:cNvSpPr/>
            <p:nvPr/>
          </p:nvSpPr>
          <p:spPr>
            <a:xfrm>
              <a:off x="5669851" y="3334892"/>
              <a:ext cx="466725" cy="1038225"/>
            </a:xfrm>
            <a:custGeom>
              <a:rect b="b" l="l" r="r" t="t"/>
              <a:pathLst>
                <a:path extrusionOk="0" h="1038225" w="466725">
                  <a:moveTo>
                    <a:pt x="300323" y="883920"/>
                  </a:moveTo>
                  <a:lnTo>
                    <a:pt x="299752" y="883920"/>
                  </a:lnTo>
                  <a:lnTo>
                    <a:pt x="299371" y="884587"/>
                  </a:lnTo>
                  <a:lnTo>
                    <a:pt x="299466" y="885730"/>
                  </a:lnTo>
                  <a:lnTo>
                    <a:pt x="300323" y="886016"/>
                  </a:lnTo>
                  <a:lnTo>
                    <a:pt x="300895" y="886016"/>
                  </a:lnTo>
                  <a:lnTo>
                    <a:pt x="301181" y="885635"/>
                  </a:lnTo>
                  <a:lnTo>
                    <a:pt x="300990" y="884777"/>
                  </a:lnTo>
                  <a:lnTo>
                    <a:pt x="300323" y="883920"/>
                  </a:lnTo>
                  <a:close/>
                  <a:moveTo>
                    <a:pt x="290608" y="737521"/>
                  </a:moveTo>
                  <a:lnTo>
                    <a:pt x="290798" y="736663"/>
                  </a:lnTo>
                  <a:lnTo>
                    <a:pt x="290798" y="735806"/>
                  </a:lnTo>
                  <a:lnTo>
                    <a:pt x="290417" y="734949"/>
                  </a:lnTo>
                  <a:lnTo>
                    <a:pt x="290322" y="734473"/>
                  </a:lnTo>
                  <a:lnTo>
                    <a:pt x="290132" y="734092"/>
                  </a:lnTo>
                  <a:lnTo>
                    <a:pt x="289941" y="733806"/>
                  </a:lnTo>
                  <a:lnTo>
                    <a:pt x="289655" y="733520"/>
                  </a:lnTo>
                  <a:lnTo>
                    <a:pt x="290036" y="737235"/>
                  </a:lnTo>
                  <a:lnTo>
                    <a:pt x="290417" y="738283"/>
                  </a:lnTo>
                  <a:lnTo>
                    <a:pt x="290608" y="737521"/>
                  </a:lnTo>
                  <a:close/>
                  <a:moveTo>
                    <a:pt x="290417" y="932212"/>
                  </a:moveTo>
                  <a:lnTo>
                    <a:pt x="289274" y="933545"/>
                  </a:lnTo>
                  <a:lnTo>
                    <a:pt x="289274" y="934212"/>
                  </a:lnTo>
                  <a:lnTo>
                    <a:pt x="289655" y="935450"/>
                  </a:lnTo>
                  <a:lnTo>
                    <a:pt x="290513" y="935831"/>
                  </a:lnTo>
                  <a:lnTo>
                    <a:pt x="290703" y="935831"/>
                  </a:lnTo>
                  <a:lnTo>
                    <a:pt x="290417" y="934498"/>
                  </a:lnTo>
                  <a:lnTo>
                    <a:pt x="290513" y="934212"/>
                  </a:lnTo>
                  <a:lnTo>
                    <a:pt x="290893" y="933736"/>
                  </a:lnTo>
                  <a:lnTo>
                    <a:pt x="290989" y="933164"/>
                  </a:lnTo>
                  <a:lnTo>
                    <a:pt x="290798" y="932688"/>
                  </a:lnTo>
                  <a:lnTo>
                    <a:pt x="290417" y="932212"/>
                  </a:lnTo>
                  <a:close/>
                  <a:moveTo>
                    <a:pt x="304419" y="1008983"/>
                  </a:moveTo>
                  <a:lnTo>
                    <a:pt x="304133" y="1008697"/>
                  </a:lnTo>
                  <a:lnTo>
                    <a:pt x="303848" y="1008793"/>
                  </a:lnTo>
                  <a:lnTo>
                    <a:pt x="303276" y="1008793"/>
                  </a:lnTo>
                  <a:lnTo>
                    <a:pt x="302990" y="1008507"/>
                  </a:lnTo>
                  <a:lnTo>
                    <a:pt x="303467" y="1007745"/>
                  </a:lnTo>
                  <a:lnTo>
                    <a:pt x="302705" y="1008126"/>
                  </a:lnTo>
                  <a:lnTo>
                    <a:pt x="302514" y="1008983"/>
                  </a:lnTo>
                  <a:lnTo>
                    <a:pt x="302705" y="1009936"/>
                  </a:lnTo>
                  <a:lnTo>
                    <a:pt x="303085" y="1010603"/>
                  </a:lnTo>
                  <a:lnTo>
                    <a:pt x="302324" y="1011650"/>
                  </a:lnTo>
                  <a:lnTo>
                    <a:pt x="302514" y="1012412"/>
                  </a:lnTo>
                  <a:lnTo>
                    <a:pt x="303371" y="1012603"/>
                  </a:lnTo>
                  <a:lnTo>
                    <a:pt x="304514" y="1012031"/>
                  </a:lnTo>
                  <a:lnTo>
                    <a:pt x="304229" y="1011746"/>
                  </a:lnTo>
                  <a:lnTo>
                    <a:pt x="303752" y="1010888"/>
                  </a:lnTo>
                  <a:lnTo>
                    <a:pt x="304229" y="1010888"/>
                  </a:lnTo>
                  <a:lnTo>
                    <a:pt x="304609" y="1010793"/>
                  </a:lnTo>
                  <a:lnTo>
                    <a:pt x="304895" y="1010603"/>
                  </a:lnTo>
                  <a:lnTo>
                    <a:pt x="305181" y="1010317"/>
                  </a:lnTo>
                  <a:lnTo>
                    <a:pt x="304800" y="1009364"/>
                  </a:lnTo>
                  <a:lnTo>
                    <a:pt x="304419" y="1008983"/>
                  </a:lnTo>
                  <a:close/>
                  <a:moveTo>
                    <a:pt x="300418" y="896207"/>
                  </a:moveTo>
                  <a:lnTo>
                    <a:pt x="300228" y="895350"/>
                  </a:lnTo>
                  <a:lnTo>
                    <a:pt x="300038" y="895160"/>
                  </a:lnTo>
                  <a:lnTo>
                    <a:pt x="299561" y="895255"/>
                  </a:lnTo>
                  <a:lnTo>
                    <a:pt x="299085" y="895541"/>
                  </a:lnTo>
                  <a:lnTo>
                    <a:pt x="298895" y="895731"/>
                  </a:lnTo>
                  <a:lnTo>
                    <a:pt x="299085" y="896207"/>
                  </a:lnTo>
                  <a:lnTo>
                    <a:pt x="299371" y="896398"/>
                  </a:lnTo>
                  <a:lnTo>
                    <a:pt x="299561" y="896588"/>
                  </a:lnTo>
                  <a:lnTo>
                    <a:pt x="299275" y="896969"/>
                  </a:lnTo>
                  <a:lnTo>
                    <a:pt x="299275" y="897350"/>
                  </a:lnTo>
                  <a:lnTo>
                    <a:pt x="299561" y="897255"/>
                  </a:lnTo>
                  <a:lnTo>
                    <a:pt x="299752" y="897255"/>
                  </a:lnTo>
                  <a:lnTo>
                    <a:pt x="299847" y="897350"/>
                  </a:lnTo>
                  <a:lnTo>
                    <a:pt x="299942" y="897731"/>
                  </a:lnTo>
                  <a:lnTo>
                    <a:pt x="300133" y="897922"/>
                  </a:lnTo>
                  <a:lnTo>
                    <a:pt x="300228" y="898017"/>
                  </a:lnTo>
                  <a:lnTo>
                    <a:pt x="300323" y="898112"/>
                  </a:lnTo>
                  <a:lnTo>
                    <a:pt x="300323" y="898398"/>
                  </a:lnTo>
                  <a:lnTo>
                    <a:pt x="300990" y="897160"/>
                  </a:lnTo>
                  <a:lnTo>
                    <a:pt x="300895" y="896588"/>
                  </a:lnTo>
                  <a:lnTo>
                    <a:pt x="300418" y="896207"/>
                  </a:lnTo>
                  <a:close/>
                  <a:moveTo>
                    <a:pt x="313563" y="916114"/>
                  </a:moveTo>
                  <a:lnTo>
                    <a:pt x="313944" y="915734"/>
                  </a:lnTo>
                  <a:lnTo>
                    <a:pt x="314230" y="915353"/>
                  </a:lnTo>
                  <a:lnTo>
                    <a:pt x="314420" y="914876"/>
                  </a:lnTo>
                  <a:lnTo>
                    <a:pt x="314611" y="913829"/>
                  </a:lnTo>
                  <a:lnTo>
                    <a:pt x="314611" y="913257"/>
                  </a:lnTo>
                  <a:lnTo>
                    <a:pt x="314420" y="912400"/>
                  </a:lnTo>
                  <a:lnTo>
                    <a:pt x="313849" y="911923"/>
                  </a:lnTo>
                  <a:lnTo>
                    <a:pt x="312992" y="911733"/>
                  </a:lnTo>
                  <a:lnTo>
                    <a:pt x="311944" y="911733"/>
                  </a:lnTo>
                  <a:lnTo>
                    <a:pt x="311277" y="912209"/>
                  </a:lnTo>
                  <a:lnTo>
                    <a:pt x="310610" y="913257"/>
                  </a:lnTo>
                  <a:lnTo>
                    <a:pt x="310134" y="914495"/>
                  </a:lnTo>
                  <a:lnTo>
                    <a:pt x="310039" y="915448"/>
                  </a:lnTo>
                  <a:lnTo>
                    <a:pt x="310325" y="916210"/>
                  </a:lnTo>
                  <a:lnTo>
                    <a:pt x="311372" y="917258"/>
                  </a:lnTo>
                  <a:lnTo>
                    <a:pt x="312134" y="918496"/>
                  </a:lnTo>
                  <a:lnTo>
                    <a:pt x="312230" y="918591"/>
                  </a:lnTo>
                  <a:lnTo>
                    <a:pt x="312325" y="918686"/>
                  </a:lnTo>
                  <a:lnTo>
                    <a:pt x="312610" y="918877"/>
                  </a:lnTo>
                  <a:lnTo>
                    <a:pt x="313563" y="918305"/>
                  </a:lnTo>
                  <a:lnTo>
                    <a:pt x="314420" y="918496"/>
                  </a:lnTo>
                  <a:lnTo>
                    <a:pt x="315087" y="919163"/>
                  </a:lnTo>
                  <a:lnTo>
                    <a:pt x="315468" y="919925"/>
                  </a:lnTo>
                  <a:lnTo>
                    <a:pt x="315563" y="919448"/>
                  </a:lnTo>
                  <a:lnTo>
                    <a:pt x="315468" y="917162"/>
                  </a:lnTo>
                  <a:lnTo>
                    <a:pt x="315182" y="916781"/>
                  </a:lnTo>
                  <a:lnTo>
                    <a:pt x="314516" y="916781"/>
                  </a:lnTo>
                  <a:lnTo>
                    <a:pt x="313754" y="917067"/>
                  </a:lnTo>
                  <a:lnTo>
                    <a:pt x="313277" y="917353"/>
                  </a:lnTo>
                  <a:lnTo>
                    <a:pt x="313373" y="916686"/>
                  </a:lnTo>
                  <a:lnTo>
                    <a:pt x="313563" y="916114"/>
                  </a:lnTo>
                  <a:close/>
                  <a:moveTo>
                    <a:pt x="303467" y="984599"/>
                  </a:moveTo>
                  <a:lnTo>
                    <a:pt x="302609" y="985171"/>
                  </a:lnTo>
                  <a:lnTo>
                    <a:pt x="302324" y="986695"/>
                  </a:lnTo>
                  <a:lnTo>
                    <a:pt x="302514" y="987266"/>
                  </a:lnTo>
                  <a:lnTo>
                    <a:pt x="302514" y="987743"/>
                  </a:lnTo>
                  <a:lnTo>
                    <a:pt x="302324" y="988219"/>
                  </a:lnTo>
                  <a:lnTo>
                    <a:pt x="301942" y="988790"/>
                  </a:lnTo>
                  <a:lnTo>
                    <a:pt x="303276" y="988123"/>
                  </a:lnTo>
                  <a:lnTo>
                    <a:pt x="304229" y="987362"/>
                  </a:lnTo>
                  <a:lnTo>
                    <a:pt x="304895" y="986314"/>
                  </a:lnTo>
                  <a:lnTo>
                    <a:pt x="305467" y="984885"/>
                  </a:lnTo>
                  <a:lnTo>
                    <a:pt x="304419" y="984599"/>
                  </a:lnTo>
                  <a:lnTo>
                    <a:pt x="303467" y="984599"/>
                  </a:lnTo>
                  <a:close/>
                  <a:moveTo>
                    <a:pt x="308515" y="910876"/>
                  </a:moveTo>
                  <a:lnTo>
                    <a:pt x="308610" y="910590"/>
                  </a:lnTo>
                  <a:lnTo>
                    <a:pt x="309086" y="910495"/>
                  </a:lnTo>
                  <a:lnTo>
                    <a:pt x="309658" y="910304"/>
                  </a:lnTo>
                  <a:lnTo>
                    <a:pt x="310229" y="909923"/>
                  </a:lnTo>
                  <a:lnTo>
                    <a:pt x="310706" y="909542"/>
                  </a:lnTo>
                  <a:lnTo>
                    <a:pt x="311563" y="907923"/>
                  </a:lnTo>
                  <a:lnTo>
                    <a:pt x="311563" y="907637"/>
                  </a:lnTo>
                  <a:lnTo>
                    <a:pt x="312039" y="907733"/>
                  </a:lnTo>
                  <a:lnTo>
                    <a:pt x="312420" y="907923"/>
                  </a:lnTo>
                  <a:lnTo>
                    <a:pt x="312706" y="907923"/>
                  </a:lnTo>
                  <a:lnTo>
                    <a:pt x="313182" y="907637"/>
                  </a:lnTo>
                  <a:lnTo>
                    <a:pt x="313563" y="906685"/>
                  </a:lnTo>
                  <a:lnTo>
                    <a:pt x="313373" y="905542"/>
                  </a:lnTo>
                  <a:lnTo>
                    <a:pt x="312801" y="904589"/>
                  </a:lnTo>
                  <a:lnTo>
                    <a:pt x="312039" y="904304"/>
                  </a:lnTo>
                  <a:lnTo>
                    <a:pt x="311849" y="904589"/>
                  </a:lnTo>
                  <a:lnTo>
                    <a:pt x="311658" y="905256"/>
                  </a:lnTo>
                  <a:lnTo>
                    <a:pt x="311372" y="905923"/>
                  </a:lnTo>
                  <a:lnTo>
                    <a:pt x="310420" y="906399"/>
                  </a:lnTo>
                  <a:lnTo>
                    <a:pt x="310229" y="906875"/>
                  </a:lnTo>
                  <a:lnTo>
                    <a:pt x="310229" y="907447"/>
                  </a:lnTo>
                  <a:lnTo>
                    <a:pt x="310229" y="908018"/>
                  </a:lnTo>
                  <a:lnTo>
                    <a:pt x="309753" y="907923"/>
                  </a:lnTo>
                  <a:lnTo>
                    <a:pt x="309467" y="907923"/>
                  </a:lnTo>
                  <a:lnTo>
                    <a:pt x="308800" y="908018"/>
                  </a:lnTo>
                  <a:lnTo>
                    <a:pt x="308324" y="907542"/>
                  </a:lnTo>
                  <a:lnTo>
                    <a:pt x="308229" y="907161"/>
                  </a:lnTo>
                  <a:lnTo>
                    <a:pt x="308420" y="906780"/>
                  </a:lnTo>
                  <a:lnTo>
                    <a:pt x="308896" y="906304"/>
                  </a:lnTo>
                  <a:lnTo>
                    <a:pt x="309182" y="905828"/>
                  </a:lnTo>
                  <a:lnTo>
                    <a:pt x="308896" y="905637"/>
                  </a:lnTo>
                  <a:lnTo>
                    <a:pt x="308324" y="905732"/>
                  </a:lnTo>
                  <a:lnTo>
                    <a:pt x="306705" y="906685"/>
                  </a:lnTo>
                  <a:lnTo>
                    <a:pt x="305562" y="907066"/>
                  </a:lnTo>
                  <a:lnTo>
                    <a:pt x="304800" y="907637"/>
                  </a:lnTo>
                  <a:lnTo>
                    <a:pt x="304705" y="909161"/>
                  </a:lnTo>
                  <a:lnTo>
                    <a:pt x="305086" y="909161"/>
                  </a:lnTo>
                  <a:lnTo>
                    <a:pt x="305276" y="908780"/>
                  </a:lnTo>
                  <a:lnTo>
                    <a:pt x="305467" y="908495"/>
                  </a:lnTo>
                  <a:lnTo>
                    <a:pt x="306134" y="908018"/>
                  </a:lnTo>
                  <a:lnTo>
                    <a:pt x="306419" y="908780"/>
                  </a:lnTo>
                  <a:lnTo>
                    <a:pt x="305848" y="909352"/>
                  </a:lnTo>
                  <a:lnTo>
                    <a:pt x="305181" y="909923"/>
                  </a:lnTo>
                  <a:lnTo>
                    <a:pt x="304991" y="910685"/>
                  </a:lnTo>
                  <a:lnTo>
                    <a:pt x="305467" y="910971"/>
                  </a:lnTo>
                  <a:lnTo>
                    <a:pt x="306229" y="910876"/>
                  </a:lnTo>
                  <a:lnTo>
                    <a:pt x="306896" y="910971"/>
                  </a:lnTo>
                  <a:lnTo>
                    <a:pt x="307086" y="911828"/>
                  </a:lnTo>
                  <a:lnTo>
                    <a:pt x="307276" y="912019"/>
                  </a:lnTo>
                  <a:lnTo>
                    <a:pt x="307753" y="912971"/>
                  </a:lnTo>
                  <a:lnTo>
                    <a:pt x="308515" y="910876"/>
                  </a:lnTo>
                  <a:close/>
                  <a:moveTo>
                    <a:pt x="310515" y="1042988"/>
                  </a:moveTo>
                  <a:lnTo>
                    <a:pt x="309658" y="1042702"/>
                  </a:lnTo>
                  <a:lnTo>
                    <a:pt x="308896" y="1043083"/>
                  </a:lnTo>
                  <a:lnTo>
                    <a:pt x="308515" y="1044130"/>
                  </a:lnTo>
                  <a:lnTo>
                    <a:pt x="309086" y="1044797"/>
                  </a:lnTo>
                  <a:lnTo>
                    <a:pt x="310134" y="1044988"/>
                  </a:lnTo>
                  <a:lnTo>
                    <a:pt x="311182" y="1044702"/>
                  </a:lnTo>
                  <a:lnTo>
                    <a:pt x="311182" y="1043750"/>
                  </a:lnTo>
                  <a:lnTo>
                    <a:pt x="310515" y="1042988"/>
                  </a:lnTo>
                  <a:close/>
                  <a:moveTo>
                    <a:pt x="304133" y="831437"/>
                  </a:moveTo>
                  <a:lnTo>
                    <a:pt x="304324" y="829437"/>
                  </a:lnTo>
                  <a:lnTo>
                    <a:pt x="304514" y="828389"/>
                  </a:lnTo>
                  <a:lnTo>
                    <a:pt x="304800" y="827818"/>
                  </a:lnTo>
                  <a:lnTo>
                    <a:pt x="304419" y="827437"/>
                  </a:lnTo>
                  <a:lnTo>
                    <a:pt x="303752" y="827722"/>
                  </a:lnTo>
                  <a:lnTo>
                    <a:pt x="303562" y="829056"/>
                  </a:lnTo>
                  <a:lnTo>
                    <a:pt x="303562" y="830580"/>
                  </a:lnTo>
                  <a:lnTo>
                    <a:pt x="303657" y="831437"/>
                  </a:lnTo>
                  <a:lnTo>
                    <a:pt x="304133" y="831437"/>
                  </a:lnTo>
                  <a:close/>
                  <a:moveTo>
                    <a:pt x="81248" y="771716"/>
                  </a:moveTo>
                  <a:lnTo>
                    <a:pt x="80867" y="772573"/>
                  </a:lnTo>
                  <a:lnTo>
                    <a:pt x="80296" y="773239"/>
                  </a:lnTo>
                  <a:lnTo>
                    <a:pt x="81058" y="773335"/>
                  </a:lnTo>
                  <a:lnTo>
                    <a:pt x="81820" y="772668"/>
                  </a:lnTo>
                  <a:lnTo>
                    <a:pt x="82487" y="771620"/>
                  </a:lnTo>
                  <a:lnTo>
                    <a:pt x="82963" y="770668"/>
                  </a:lnTo>
                  <a:lnTo>
                    <a:pt x="82963" y="770287"/>
                  </a:lnTo>
                  <a:lnTo>
                    <a:pt x="81915" y="770763"/>
                  </a:lnTo>
                  <a:lnTo>
                    <a:pt x="81248" y="771716"/>
                  </a:lnTo>
                  <a:close/>
                  <a:moveTo>
                    <a:pt x="285274" y="697516"/>
                  </a:moveTo>
                  <a:lnTo>
                    <a:pt x="285464" y="695516"/>
                  </a:lnTo>
                  <a:lnTo>
                    <a:pt x="285369" y="695039"/>
                  </a:lnTo>
                  <a:lnTo>
                    <a:pt x="285559" y="694277"/>
                  </a:lnTo>
                  <a:lnTo>
                    <a:pt x="285845" y="693801"/>
                  </a:lnTo>
                  <a:lnTo>
                    <a:pt x="286226" y="693325"/>
                  </a:lnTo>
                  <a:lnTo>
                    <a:pt x="286512" y="692753"/>
                  </a:lnTo>
                  <a:lnTo>
                    <a:pt x="286607" y="691610"/>
                  </a:lnTo>
                  <a:lnTo>
                    <a:pt x="286512" y="689515"/>
                  </a:lnTo>
                  <a:lnTo>
                    <a:pt x="286512" y="688658"/>
                  </a:lnTo>
                  <a:lnTo>
                    <a:pt x="287655" y="686943"/>
                  </a:lnTo>
                  <a:lnTo>
                    <a:pt x="287655" y="685991"/>
                  </a:lnTo>
                  <a:lnTo>
                    <a:pt x="287465" y="684943"/>
                  </a:lnTo>
                  <a:lnTo>
                    <a:pt x="286322" y="684847"/>
                  </a:lnTo>
                  <a:lnTo>
                    <a:pt x="285083" y="684467"/>
                  </a:lnTo>
                  <a:lnTo>
                    <a:pt x="282892" y="683419"/>
                  </a:lnTo>
                  <a:lnTo>
                    <a:pt x="282035" y="683609"/>
                  </a:lnTo>
                  <a:lnTo>
                    <a:pt x="281083" y="683990"/>
                  </a:lnTo>
                  <a:lnTo>
                    <a:pt x="280225" y="684562"/>
                  </a:lnTo>
                  <a:lnTo>
                    <a:pt x="279654" y="685324"/>
                  </a:lnTo>
                  <a:lnTo>
                    <a:pt x="280035" y="685895"/>
                  </a:lnTo>
                  <a:lnTo>
                    <a:pt x="279845" y="686181"/>
                  </a:lnTo>
                  <a:lnTo>
                    <a:pt x="279464" y="686467"/>
                  </a:lnTo>
                  <a:lnTo>
                    <a:pt x="279273" y="686848"/>
                  </a:lnTo>
                  <a:lnTo>
                    <a:pt x="279368" y="687514"/>
                  </a:lnTo>
                  <a:lnTo>
                    <a:pt x="279654" y="688086"/>
                  </a:lnTo>
                  <a:lnTo>
                    <a:pt x="280321" y="689038"/>
                  </a:lnTo>
                  <a:lnTo>
                    <a:pt x="280702" y="690086"/>
                  </a:lnTo>
                  <a:lnTo>
                    <a:pt x="280988" y="691420"/>
                  </a:lnTo>
                  <a:lnTo>
                    <a:pt x="280892" y="692658"/>
                  </a:lnTo>
                  <a:lnTo>
                    <a:pt x="280225" y="693134"/>
                  </a:lnTo>
                  <a:lnTo>
                    <a:pt x="279654" y="694849"/>
                  </a:lnTo>
                  <a:lnTo>
                    <a:pt x="281750" y="696563"/>
                  </a:lnTo>
                  <a:lnTo>
                    <a:pt x="282321" y="697421"/>
                  </a:lnTo>
                  <a:lnTo>
                    <a:pt x="282702" y="699802"/>
                  </a:lnTo>
                  <a:lnTo>
                    <a:pt x="284321" y="700373"/>
                  </a:lnTo>
                  <a:lnTo>
                    <a:pt x="285559" y="699135"/>
                  </a:lnTo>
                  <a:lnTo>
                    <a:pt x="285274" y="697516"/>
                  </a:lnTo>
                  <a:close/>
                  <a:moveTo>
                    <a:pt x="65246" y="811435"/>
                  </a:moveTo>
                  <a:lnTo>
                    <a:pt x="65056" y="811625"/>
                  </a:lnTo>
                  <a:lnTo>
                    <a:pt x="64865" y="812292"/>
                  </a:lnTo>
                  <a:lnTo>
                    <a:pt x="64389" y="816293"/>
                  </a:lnTo>
                  <a:lnTo>
                    <a:pt x="65437" y="815626"/>
                  </a:lnTo>
                  <a:lnTo>
                    <a:pt x="65723" y="814578"/>
                  </a:lnTo>
                  <a:lnTo>
                    <a:pt x="65532" y="812197"/>
                  </a:lnTo>
                  <a:lnTo>
                    <a:pt x="65246" y="811435"/>
                  </a:lnTo>
                  <a:close/>
                  <a:moveTo>
                    <a:pt x="45434" y="496253"/>
                  </a:moveTo>
                  <a:lnTo>
                    <a:pt x="42958" y="489776"/>
                  </a:lnTo>
                  <a:lnTo>
                    <a:pt x="42767" y="489014"/>
                  </a:lnTo>
                  <a:lnTo>
                    <a:pt x="42672" y="488537"/>
                  </a:lnTo>
                  <a:lnTo>
                    <a:pt x="42482" y="488061"/>
                  </a:lnTo>
                  <a:lnTo>
                    <a:pt x="42196" y="487585"/>
                  </a:lnTo>
                  <a:lnTo>
                    <a:pt x="41815" y="487204"/>
                  </a:lnTo>
                  <a:lnTo>
                    <a:pt x="40862" y="486632"/>
                  </a:lnTo>
                  <a:lnTo>
                    <a:pt x="40481" y="486251"/>
                  </a:lnTo>
                  <a:lnTo>
                    <a:pt x="40196" y="486156"/>
                  </a:lnTo>
                  <a:lnTo>
                    <a:pt x="39910" y="486442"/>
                  </a:lnTo>
                  <a:lnTo>
                    <a:pt x="39719" y="487013"/>
                  </a:lnTo>
                  <a:lnTo>
                    <a:pt x="39719" y="487585"/>
                  </a:lnTo>
                  <a:lnTo>
                    <a:pt x="40005" y="487871"/>
                  </a:lnTo>
                  <a:lnTo>
                    <a:pt x="40291" y="488061"/>
                  </a:lnTo>
                  <a:lnTo>
                    <a:pt x="40386" y="488347"/>
                  </a:lnTo>
                  <a:lnTo>
                    <a:pt x="40576" y="489299"/>
                  </a:lnTo>
                  <a:lnTo>
                    <a:pt x="43815" y="495300"/>
                  </a:lnTo>
                  <a:lnTo>
                    <a:pt x="44577" y="496348"/>
                  </a:lnTo>
                  <a:lnTo>
                    <a:pt x="44958" y="497300"/>
                  </a:lnTo>
                  <a:lnTo>
                    <a:pt x="45244" y="499681"/>
                  </a:lnTo>
                  <a:lnTo>
                    <a:pt x="45530" y="500729"/>
                  </a:lnTo>
                  <a:lnTo>
                    <a:pt x="45910" y="500729"/>
                  </a:lnTo>
                  <a:lnTo>
                    <a:pt x="45720" y="498348"/>
                  </a:lnTo>
                  <a:lnTo>
                    <a:pt x="45434" y="496253"/>
                  </a:lnTo>
                  <a:close/>
                  <a:moveTo>
                    <a:pt x="72009" y="504254"/>
                  </a:moveTo>
                  <a:lnTo>
                    <a:pt x="71914" y="503396"/>
                  </a:lnTo>
                  <a:lnTo>
                    <a:pt x="71342" y="501682"/>
                  </a:lnTo>
                  <a:lnTo>
                    <a:pt x="71152" y="500634"/>
                  </a:lnTo>
                  <a:lnTo>
                    <a:pt x="71342" y="498062"/>
                  </a:lnTo>
                  <a:lnTo>
                    <a:pt x="70961" y="497205"/>
                  </a:lnTo>
                  <a:lnTo>
                    <a:pt x="70199" y="496634"/>
                  </a:lnTo>
                  <a:lnTo>
                    <a:pt x="69437" y="496157"/>
                  </a:lnTo>
                  <a:lnTo>
                    <a:pt x="69056" y="495681"/>
                  </a:lnTo>
                  <a:lnTo>
                    <a:pt x="68866" y="495300"/>
                  </a:lnTo>
                  <a:lnTo>
                    <a:pt x="68485" y="494824"/>
                  </a:lnTo>
                  <a:lnTo>
                    <a:pt x="67913" y="494252"/>
                  </a:lnTo>
                  <a:lnTo>
                    <a:pt x="66866" y="493490"/>
                  </a:lnTo>
                  <a:lnTo>
                    <a:pt x="65818" y="493395"/>
                  </a:lnTo>
                  <a:lnTo>
                    <a:pt x="66008" y="495205"/>
                  </a:lnTo>
                  <a:lnTo>
                    <a:pt x="67818" y="501301"/>
                  </a:lnTo>
                  <a:lnTo>
                    <a:pt x="68675" y="502539"/>
                  </a:lnTo>
                  <a:lnTo>
                    <a:pt x="71628" y="504920"/>
                  </a:lnTo>
                  <a:lnTo>
                    <a:pt x="72009" y="504254"/>
                  </a:lnTo>
                  <a:close/>
                  <a:moveTo>
                    <a:pt x="141065" y="715899"/>
                  </a:moveTo>
                  <a:lnTo>
                    <a:pt x="140970" y="715042"/>
                  </a:lnTo>
                  <a:lnTo>
                    <a:pt x="140970" y="715042"/>
                  </a:lnTo>
                  <a:lnTo>
                    <a:pt x="140684" y="714280"/>
                  </a:lnTo>
                  <a:lnTo>
                    <a:pt x="139827" y="715042"/>
                  </a:lnTo>
                  <a:lnTo>
                    <a:pt x="138398" y="717042"/>
                  </a:lnTo>
                  <a:lnTo>
                    <a:pt x="137350" y="719328"/>
                  </a:lnTo>
                  <a:lnTo>
                    <a:pt x="136589" y="720376"/>
                  </a:lnTo>
                  <a:lnTo>
                    <a:pt x="135541" y="721138"/>
                  </a:lnTo>
                  <a:lnTo>
                    <a:pt x="135541" y="721519"/>
                  </a:lnTo>
                  <a:lnTo>
                    <a:pt x="136779" y="722186"/>
                  </a:lnTo>
                  <a:lnTo>
                    <a:pt x="138398" y="722662"/>
                  </a:lnTo>
                  <a:lnTo>
                    <a:pt x="139732" y="722376"/>
                  </a:lnTo>
                  <a:lnTo>
                    <a:pt x="140494" y="720280"/>
                  </a:lnTo>
                  <a:lnTo>
                    <a:pt x="141446" y="718661"/>
                  </a:lnTo>
                  <a:lnTo>
                    <a:pt x="141637" y="717899"/>
                  </a:lnTo>
                  <a:lnTo>
                    <a:pt x="141542" y="717233"/>
                  </a:lnTo>
                  <a:lnTo>
                    <a:pt x="141065" y="715899"/>
                  </a:lnTo>
                  <a:close/>
                  <a:moveTo>
                    <a:pt x="279749" y="937927"/>
                  </a:moveTo>
                  <a:lnTo>
                    <a:pt x="278797" y="937927"/>
                  </a:lnTo>
                  <a:lnTo>
                    <a:pt x="279559" y="938689"/>
                  </a:lnTo>
                  <a:lnTo>
                    <a:pt x="279845" y="938879"/>
                  </a:lnTo>
                  <a:lnTo>
                    <a:pt x="280607" y="939070"/>
                  </a:lnTo>
                  <a:lnTo>
                    <a:pt x="280416" y="938498"/>
                  </a:lnTo>
                  <a:lnTo>
                    <a:pt x="279749" y="937927"/>
                  </a:lnTo>
                  <a:close/>
                  <a:moveTo>
                    <a:pt x="84106" y="558260"/>
                  </a:moveTo>
                  <a:lnTo>
                    <a:pt x="84010" y="557594"/>
                  </a:lnTo>
                  <a:lnTo>
                    <a:pt x="84010" y="557022"/>
                  </a:lnTo>
                  <a:lnTo>
                    <a:pt x="84296" y="555403"/>
                  </a:lnTo>
                  <a:lnTo>
                    <a:pt x="84201" y="554069"/>
                  </a:lnTo>
                  <a:lnTo>
                    <a:pt x="83820" y="553688"/>
                  </a:lnTo>
                  <a:lnTo>
                    <a:pt x="82010" y="553879"/>
                  </a:lnTo>
                  <a:lnTo>
                    <a:pt x="80772" y="553879"/>
                  </a:lnTo>
                  <a:lnTo>
                    <a:pt x="80200" y="553784"/>
                  </a:lnTo>
                  <a:lnTo>
                    <a:pt x="79724" y="553593"/>
                  </a:lnTo>
                  <a:lnTo>
                    <a:pt x="78581" y="552736"/>
                  </a:lnTo>
                  <a:lnTo>
                    <a:pt x="77533" y="551593"/>
                  </a:lnTo>
                  <a:lnTo>
                    <a:pt x="76962" y="551879"/>
                  </a:lnTo>
                  <a:lnTo>
                    <a:pt x="76391" y="552736"/>
                  </a:lnTo>
                  <a:lnTo>
                    <a:pt x="75152" y="553212"/>
                  </a:lnTo>
                  <a:lnTo>
                    <a:pt x="70295" y="553593"/>
                  </a:lnTo>
                  <a:lnTo>
                    <a:pt x="70771" y="555022"/>
                  </a:lnTo>
                  <a:lnTo>
                    <a:pt x="71057" y="555498"/>
                  </a:lnTo>
                  <a:lnTo>
                    <a:pt x="76105" y="561594"/>
                  </a:lnTo>
                  <a:lnTo>
                    <a:pt x="77438" y="562642"/>
                  </a:lnTo>
                  <a:lnTo>
                    <a:pt x="78105" y="563309"/>
                  </a:lnTo>
                  <a:lnTo>
                    <a:pt x="78391" y="563975"/>
                  </a:lnTo>
                  <a:lnTo>
                    <a:pt x="78867" y="564356"/>
                  </a:lnTo>
                  <a:lnTo>
                    <a:pt x="80010" y="564642"/>
                  </a:lnTo>
                  <a:lnTo>
                    <a:pt x="81343" y="564737"/>
                  </a:lnTo>
                  <a:lnTo>
                    <a:pt x="82296" y="564547"/>
                  </a:lnTo>
                  <a:lnTo>
                    <a:pt x="83344" y="563785"/>
                  </a:lnTo>
                  <a:lnTo>
                    <a:pt x="84106" y="562737"/>
                  </a:lnTo>
                  <a:lnTo>
                    <a:pt x="84582" y="561499"/>
                  </a:lnTo>
                  <a:lnTo>
                    <a:pt x="84773" y="560165"/>
                  </a:lnTo>
                  <a:lnTo>
                    <a:pt x="84677" y="559594"/>
                  </a:lnTo>
                  <a:lnTo>
                    <a:pt x="84106" y="558260"/>
                  </a:lnTo>
                  <a:close/>
                  <a:moveTo>
                    <a:pt x="127921" y="710565"/>
                  </a:moveTo>
                  <a:lnTo>
                    <a:pt x="130588" y="707231"/>
                  </a:lnTo>
                  <a:lnTo>
                    <a:pt x="131921" y="704660"/>
                  </a:lnTo>
                  <a:lnTo>
                    <a:pt x="132588" y="701897"/>
                  </a:lnTo>
                  <a:lnTo>
                    <a:pt x="132302" y="699135"/>
                  </a:lnTo>
                  <a:lnTo>
                    <a:pt x="131255" y="697802"/>
                  </a:lnTo>
                  <a:lnTo>
                    <a:pt x="129635" y="699135"/>
                  </a:lnTo>
                  <a:lnTo>
                    <a:pt x="126397" y="703136"/>
                  </a:lnTo>
                  <a:lnTo>
                    <a:pt x="124777" y="704660"/>
                  </a:lnTo>
                  <a:lnTo>
                    <a:pt x="124397" y="705326"/>
                  </a:lnTo>
                  <a:lnTo>
                    <a:pt x="123634" y="707041"/>
                  </a:lnTo>
                  <a:lnTo>
                    <a:pt x="123063" y="707898"/>
                  </a:lnTo>
                  <a:lnTo>
                    <a:pt x="121349" y="709231"/>
                  </a:lnTo>
                  <a:lnTo>
                    <a:pt x="119443" y="710089"/>
                  </a:lnTo>
                  <a:lnTo>
                    <a:pt x="118015" y="711041"/>
                  </a:lnTo>
                  <a:lnTo>
                    <a:pt x="117634" y="712756"/>
                  </a:lnTo>
                  <a:lnTo>
                    <a:pt x="119063" y="716185"/>
                  </a:lnTo>
                  <a:lnTo>
                    <a:pt x="119443" y="718090"/>
                  </a:lnTo>
                  <a:lnTo>
                    <a:pt x="118682" y="719423"/>
                  </a:lnTo>
                  <a:lnTo>
                    <a:pt x="118682" y="719804"/>
                  </a:lnTo>
                  <a:lnTo>
                    <a:pt x="119063" y="719804"/>
                  </a:lnTo>
                  <a:lnTo>
                    <a:pt x="120301" y="718185"/>
                  </a:lnTo>
                  <a:lnTo>
                    <a:pt x="120682" y="717328"/>
                  </a:lnTo>
                  <a:lnTo>
                    <a:pt x="120491" y="716471"/>
                  </a:lnTo>
                  <a:lnTo>
                    <a:pt x="120967" y="715804"/>
                  </a:lnTo>
                  <a:lnTo>
                    <a:pt x="122110" y="714851"/>
                  </a:lnTo>
                  <a:lnTo>
                    <a:pt x="122682" y="714185"/>
                  </a:lnTo>
                  <a:lnTo>
                    <a:pt x="122682" y="713804"/>
                  </a:lnTo>
                  <a:lnTo>
                    <a:pt x="122587" y="713327"/>
                  </a:lnTo>
                  <a:lnTo>
                    <a:pt x="122587" y="712851"/>
                  </a:lnTo>
                  <a:lnTo>
                    <a:pt x="122873" y="712565"/>
                  </a:lnTo>
                  <a:lnTo>
                    <a:pt x="123634" y="712089"/>
                  </a:lnTo>
                  <a:lnTo>
                    <a:pt x="126492" y="711137"/>
                  </a:lnTo>
                  <a:lnTo>
                    <a:pt x="127349" y="710755"/>
                  </a:lnTo>
                  <a:lnTo>
                    <a:pt x="127921" y="710565"/>
                  </a:lnTo>
                  <a:close/>
                  <a:moveTo>
                    <a:pt x="324231" y="871442"/>
                  </a:moveTo>
                  <a:lnTo>
                    <a:pt x="324517" y="871156"/>
                  </a:lnTo>
                  <a:lnTo>
                    <a:pt x="324802" y="870966"/>
                  </a:lnTo>
                  <a:lnTo>
                    <a:pt x="325184" y="870490"/>
                  </a:lnTo>
                  <a:lnTo>
                    <a:pt x="325755" y="869918"/>
                  </a:lnTo>
                  <a:lnTo>
                    <a:pt x="325850" y="869537"/>
                  </a:lnTo>
                  <a:lnTo>
                    <a:pt x="325469" y="868966"/>
                  </a:lnTo>
                  <a:lnTo>
                    <a:pt x="324898" y="868585"/>
                  </a:lnTo>
                  <a:lnTo>
                    <a:pt x="324517" y="868775"/>
                  </a:lnTo>
                  <a:lnTo>
                    <a:pt x="324136" y="869061"/>
                  </a:lnTo>
                  <a:lnTo>
                    <a:pt x="323755" y="868966"/>
                  </a:lnTo>
                  <a:lnTo>
                    <a:pt x="323374" y="868204"/>
                  </a:lnTo>
                  <a:lnTo>
                    <a:pt x="322326" y="862775"/>
                  </a:lnTo>
                  <a:lnTo>
                    <a:pt x="321945" y="861917"/>
                  </a:lnTo>
                  <a:lnTo>
                    <a:pt x="321183" y="861917"/>
                  </a:lnTo>
                  <a:lnTo>
                    <a:pt x="320897" y="862489"/>
                  </a:lnTo>
                  <a:lnTo>
                    <a:pt x="320707" y="864870"/>
                  </a:lnTo>
                  <a:lnTo>
                    <a:pt x="320802" y="865918"/>
                  </a:lnTo>
                  <a:lnTo>
                    <a:pt x="321088" y="867061"/>
                  </a:lnTo>
                  <a:lnTo>
                    <a:pt x="322326" y="870395"/>
                  </a:lnTo>
                  <a:lnTo>
                    <a:pt x="322993" y="873823"/>
                  </a:lnTo>
                  <a:lnTo>
                    <a:pt x="323374" y="874871"/>
                  </a:lnTo>
                  <a:lnTo>
                    <a:pt x="323374" y="875824"/>
                  </a:lnTo>
                  <a:lnTo>
                    <a:pt x="324041" y="877062"/>
                  </a:lnTo>
                  <a:lnTo>
                    <a:pt x="324041" y="878110"/>
                  </a:lnTo>
                  <a:lnTo>
                    <a:pt x="324707" y="877443"/>
                  </a:lnTo>
                  <a:lnTo>
                    <a:pt x="324707" y="876300"/>
                  </a:lnTo>
                  <a:lnTo>
                    <a:pt x="324136" y="874014"/>
                  </a:lnTo>
                  <a:lnTo>
                    <a:pt x="324041" y="872300"/>
                  </a:lnTo>
                  <a:lnTo>
                    <a:pt x="324136" y="871823"/>
                  </a:lnTo>
                  <a:lnTo>
                    <a:pt x="324231" y="871442"/>
                  </a:lnTo>
                  <a:close/>
                  <a:moveTo>
                    <a:pt x="335471" y="990791"/>
                  </a:moveTo>
                  <a:lnTo>
                    <a:pt x="335090" y="990791"/>
                  </a:lnTo>
                  <a:lnTo>
                    <a:pt x="334613" y="990981"/>
                  </a:lnTo>
                  <a:lnTo>
                    <a:pt x="334327" y="991648"/>
                  </a:lnTo>
                  <a:lnTo>
                    <a:pt x="334899" y="992029"/>
                  </a:lnTo>
                  <a:lnTo>
                    <a:pt x="335851" y="992029"/>
                  </a:lnTo>
                  <a:lnTo>
                    <a:pt x="336614" y="991553"/>
                  </a:lnTo>
                  <a:lnTo>
                    <a:pt x="337280" y="989647"/>
                  </a:lnTo>
                  <a:lnTo>
                    <a:pt x="336709" y="988219"/>
                  </a:lnTo>
                  <a:lnTo>
                    <a:pt x="335471" y="987171"/>
                  </a:lnTo>
                  <a:lnTo>
                    <a:pt x="334137" y="986504"/>
                  </a:lnTo>
                  <a:lnTo>
                    <a:pt x="334042" y="987076"/>
                  </a:lnTo>
                  <a:lnTo>
                    <a:pt x="334042" y="987838"/>
                  </a:lnTo>
                  <a:lnTo>
                    <a:pt x="334232" y="988695"/>
                  </a:lnTo>
                  <a:lnTo>
                    <a:pt x="334518" y="989457"/>
                  </a:lnTo>
                  <a:lnTo>
                    <a:pt x="334518" y="990219"/>
                  </a:lnTo>
                  <a:lnTo>
                    <a:pt x="334994" y="989933"/>
                  </a:lnTo>
                  <a:lnTo>
                    <a:pt x="335471" y="989838"/>
                  </a:lnTo>
                  <a:lnTo>
                    <a:pt x="335851" y="989933"/>
                  </a:lnTo>
                  <a:lnTo>
                    <a:pt x="336042" y="990314"/>
                  </a:lnTo>
                  <a:lnTo>
                    <a:pt x="335947" y="990791"/>
                  </a:lnTo>
                  <a:lnTo>
                    <a:pt x="335471" y="990791"/>
                  </a:lnTo>
                  <a:close/>
                  <a:moveTo>
                    <a:pt x="312610" y="946213"/>
                  </a:moveTo>
                  <a:lnTo>
                    <a:pt x="312325" y="945737"/>
                  </a:lnTo>
                  <a:lnTo>
                    <a:pt x="311372" y="944689"/>
                  </a:lnTo>
                  <a:lnTo>
                    <a:pt x="311658" y="944213"/>
                  </a:lnTo>
                  <a:lnTo>
                    <a:pt x="311658" y="943737"/>
                  </a:lnTo>
                  <a:lnTo>
                    <a:pt x="311467" y="943451"/>
                  </a:lnTo>
                  <a:lnTo>
                    <a:pt x="311087" y="943261"/>
                  </a:lnTo>
                  <a:lnTo>
                    <a:pt x="311658" y="942975"/>
                  </a:lnTo>
                  <a:lnTo>
                    <a:pt x="312134" y="942594"/>
                  </a:lnTo>
                  <a:lnTo>
                    <a:pt x="312420" y="942118"/>
                  </a:lnTo>
                  <a:lnTo>
                    <a:pt x="312515" y="941451"/>
                  </a:lnTo>
                  <a:lnTo>
                    <a:pt x="311277" y="941737"/>
                  </a:lnTo>
                  <a:lnTo>
                    <a:pt x="310991" y="940689"/>
                  </a:lnTo>
                  <a:lnTo>
                    <a:pt x="310991" y="939260"/>
                  </a:lnTo>
                  <a:lnTo>
                    <a:pt x="310610" y="938594"/>
                  </a:lnTo>
                  <a:lnTo>
                    <a:pt x="309277" y="937451"/>
                  </a:lnTo>
                  <a:lnTo>
                    <a:pt x="308991" y="937070"/>
                  </a:lnTo>
                  <a:lnTo>
                    <a:pt x="308896" y="936498"/>
                  </a:lnTo>
                  <a:lnTo>
                    <a:pt x="308991" y="934498"/>
                  </a:lnTo>
                  <a:lnTo>
                    <a:pt x="308229" y="935736"/>
                  </a:lnTo>
                  <a:lnTo>
                    <a:pt x="308896" y="938689"/>
                  </a:lnTo>
                  <a:lnTo>
                    <a:pt x="308610" y="940022"/>
                  </a:lnTo>
                  <a:lnTo>
                    <a:pt x="309372" y="940308"/>
                  </a:lnTo>
                  <a:lnTo>
                    <a:pt x="309658" y="941356"/>
                  </a:lnTo>
                  <a:lnTo>
                    <a:pt x="309658" y="942404"/>
                  </a:lnTo>
                  <a:lnTo>
                    <a:pt x="309467" y="942880"/>
                  </a:lnTo>
                  <a:lnTo>
                    <a:pt x="308800" y="943070"/>
                  </a:lnTo>
                  <a:lnTo>
                    <a:pt x="309086" y="943451"/>
                  </a:lnTo>
                  <a:lnTo>
                    <a:pt x="310039" y="944023"/>
                  </a:lnTo>
                  <a:lnTo>
                    <a:pt x="310801" y="945261"/>
                  </a:lnTo>
                  <a:lnTo>
                    <a:pt x="311087" y="945547"/>
                  </a:lnTo>
                  <a:lnTo>
                    <a:pt x="311182" y="945928"/>
                  </a:lnTo>
                  <a:lnTo>
                    <a:pt x="311563" y="946309"/>
                  </a:lnTo>
                  <a:lnTo>
                    <a:pt x="312896" y="947071"/>
                  </a:lnTo>
                  <a:lnTo>
                    <a:pt x="312610" y="946213"/>
                  </a:lnTo>
                  <a:close/>
                  <a:moveTo>
                    <a:pt x="330899" y="950309"/>
                  </a:moveTo>
                  <a:lnTo>
                    <a:pt x="331375" y="950405"/>
                  </a:lnTo>
                  <a:lnTo>
                    <a:pt x="332232" y="949357"/>
                  </a:lnTo>
                  <a:lnTo>
                    <a:pt x="332518" y="949833"/>
                  </a:lnTo>
                  <a:lnTo>
                    <a:pt x="333089" y="950119"/>
                  </a:lnTo>
                  <a:lnTo>
                    <a:pt x="333756" y="950309"/>
                  </a:lnTo>
                  <a:lnTo>
                    <a:pt x="334327" y="950500"/>
                  </a:lnTo>
                  <a:lnTo>
                    <a:pt x="334804" y="950881"/>
                  </a:lnTo>
                  <a:lnTo>
                    <a:pt x="335661" y="951929"/>
                  </a:lnTo>
                  <a:lnTo>
                    <a:pt x="336233" y="952310"/>
                  </a:lnTo>
                  <a:lnTo>
                    <a:pt x="336137" y="951547"/>
                  </a:lnTo>
                  <a:lnTo>
                    <a:pt x="335851" y="950214"/>
                  </a:lnTo>
                  <a:lnTo>
                    <a:pt x="335756" y="949452"/>
                  </a:lnTo>
                  <a:lnTo>
                    <a:pt x="335947" y="948785"/>
                  </a:lnTo>
                  <a:lnTo>
                    <a:pt x="336709" y="947928"/>
                  </a:lnTo>
                  <a:lnTo>
                    <a:pt x="336899" y="947261"/>
                  </a:lnTo>
                  <a:lnTo>
                    <a:pt x="336709" y="943166"/>
                  </a:lnTo>
                  <a:lnTo>
                    <a:pt x="337185" y="941642"/>
                  </a:lnTo>
                  <a:lnTo>
                    <a:pt x="337185" y="940022"/>
                  </a:lnTo>
                  <a:lnTo>
                    <a:pt x="337090" y="939451"/>
                  </a:lnTo>
                  <a:lnTo>
                    <a:pt x="336899" y="938784"/>
                  </a:lnTo>
                  <a:lnTo>
                    <a:pt x="336709" y="938213"/>
                  </a:lnTo>
                  <a:lnTo>
                    <a:pt x="336423" y="937831"/>
                  </a:lnTo>
                  <a:lnTo>
                    <a:pt x="335947" y="937546"/>
                  </a:lnTo>
                  <a:lnTo>
                    <a:pt x="335280" y="937451"/>
                  </a:lnTo>
                  <a:lnTo>
                    <a:pt x="334042" y="937831"/>
                  </a:lnTo>
                  <a:lnTo>
                    <a:pt x="333375" y="937927"/>
                  </a:lnTo>
                  <a:lnTo>
                    <a:pt x="331851" y="937546"/>
                  </a:lnTo>
                  <a:lnTo>
                    <a:pt x="331184" y="937546"/>
                  </a:lnTo>
                  <a:lnTo>
                    <a:pt x="331280" y="937927"/>
                  </a:lnTo>
                  <a:lnTo>
                    <a:pt x="331375" y="938117"/>
                  </a:lnTo>
                  <a:lnTo>
                    <a:pt x="331565" y="938308"/>
                  </a:lnTo>
                  <a:lnTo>
                    <a:pt x="330803" y="938403"/>
                  </a:lnTo>
                  <a:lnTo>
                    <a:pt x="328422" y="938022"/>
                  </a:lnTo>
                  <a:lnTo>
                    <a:pt x="327184" y="938308"/>
                  </a:lnTo>
                  <a:lnTo>
                    <a:pt x="327470" y="938784"/>
                  </a:lnTo>
                  <a:lnTo>
                    <a:pt x="327850" y="938975"/>
                  </a:lnTo>
                  <a:lnTo>
                    <a:pt x="328327" y="938975"/>
                  </a:lnTo>
                  <a:lnTo>
                    <a:pt x="328898" y="938975"/>
                  </a:lnTo>
                  <a:lnTo>
                    <a:pt x="329470" y="939070"/>
                  </a:lnTo>
                  <a:lnTo>
                    <a:pt x="329375" y="939355"/>
                  </a:lnTo>
                  <a:lnTo>
                    <a:pt x="328993" y="939641"/>
                  </a:lnTo>
                  <a:lnTo>
                    <a:pt x="328803" y="939737"/>
                  </a:lnTo>
                  <a:lnTo>
                    <a:pt x="328517" y="940022"/>
                  </a:lnTo>
                  <a:lnTo>
                    <a:pt x="328136" y="940118"/>
                  </a:lnTo>
                  <a:lnTo>
                    <a:pt x="327850" y="940403"/>
                  </a:lnTo>
                  <a:lnTo>
                    <a:pt x="327755" y="941070"/>
                  </a:lnTo>
                  <a:lnTo>
                    <a:pt x="327946" y="941451"/>
                  </a:lnTo>
                  <a:lnTo>
                    <a:pt x="328898" y="942213"/>
                  </a:lnTo>
                  <a:lnTo>
                    <a:pt x="329184" y="942689"/>
                  </a:lnTo>
                  <a:lnTo>
                    <a:pt x="327946" y="942880"/>
                  </a:lnTo>
                  <a:lnTo>
                    <a:pt x="327850" y="943547"/>
                  </a:lnTo>
                  <a:lnTo>
                    <a:pt x="328517" y="945071"/>
                  </a:lnTo>
                  <a:lnTo>
                    <a:pt x="328898" y="945452"/>
                  </a:lnTo>
                  <a:lnTo>
                    <a:pt x="329565" y="945928"/>
                  </a:lnTo>
                  <a:lnTo>
                    <a:pt x="329946" y="946690"/>
                  </a:lnTo>
                  <a:lnTo>
                    <a:pt x="329565" y="947833"/>
                  </a:lnTo>
                  <a:lnTo>
                    <a:pt x="329756" y="948214"/>
                  </a:lnTo>
                  <a:lnTo>
                    <a:pt x="329946" y="948500"/>
                  </a:lnTo>
                  <a:lnTo>
                    <a:pt x="330232" y="948500"/>
                  </a:lnTo>
                  <a:lnTo>
                    <a:pt x="330613" y="948214"/>
                  </a:lnTo>
                  <a:lnTo>
                    <a:pt x="330517" y="949357"/>
                  </a:lnTo>
                  <a:lnTo>
                    <a:pt x="330899" y="950309"/>
                  </a:lnTo>
                  <a:close/>
                  <a:moveTo>
                    <a:pt x="331565" y="921734"/>
                  </a:moveTo>
                  <a:lnTo>
                    <a:pt x="331184" y="921163"/>
                  </a:lnTo>
                  <a:lnTo>
                    <a:pt x="330803" y="921734"/>
                  </a:lnTo>
                  <a:lnTo>
                    <a:pt x="330803" y="922401"/>
                  </a:lnTo>
                  <a:lnTo>
                    <a:pt x="331184" y="924020"/>
                  </a:lnTo>
                  <a:lnTo>
                    <a:pt x="331184" y="925639"/>
                  </a:lnTo>
                  <a:lnTo>
                    <a:pt x="331280" y="926211"/>
                  </a:lnTo>
                  <a:lnTo>
                    <a:pt x="331470" y="926497"/>
                  </a:lnTo>
                  <a:lnTo>
                    <a:pt x="331756" y="926687"/>
                  </a:lnTo>
                  <a:lnTo>
                    <a:pt x="332327" y="927354"/>
                  </a:lnTo>
                  <a:lnTo>
                    <a:pt x="332708" y="927545"/>
                  </a:lnTo>
                  <a:lnTo>
                    <a:pt x="332994" y="927830"/>
                  </a:lnTo>
                  <a:lnTo>
                    <a:pt x="333089" y="928402"/>
                  </a:lnTo>
                  <a:lnTo>
                    <a:pt x="332994" y="928783"/>
                  </a:lnTo>
                  <a:lnTo>
                    <a:pt x="332518" y="929545"/>
                  </a:lnTo>
                  <a:lnTo>
                    <a:pt x="332423" y="929926"/>
                  </a:lnTo>
                  <a:lnTo>
                    <a:pt x="332423" y="930688"/>
                  </a:lnTo>
                  <a:lnTo>
                    <a:pt x="332613" y="931355"/>
                  </a:lnTo>
                  <a:lnTo>
                    <a:pt x="333375" y="932974"/>
                  </a:lnTo>
                  <a:lnTo>
                    <a:pt x="334327" y="933069"/>
                  </a:lnTo>
                  <a:lnTo>
                    <a:pt x="335375" y="932688"/>
                  </a:lnTo>
                  <a:lnTo>
                    <a:pt x="336423" y="932021"/>
                  </a:lnTo>
                  <a:lnTo>
                    <a:pt x="337280" y="931259"/>
                  </a:lnTo>
                  <a:lnTo>
                    <a:pt x="338328" y="930783"/>
                  </a:lnTo>
                  <a:lnTo>
                    <a:pt x="341471" y="930783"/>
                  </a:lnTo>
                  <a:lnTo>
                    <a:pt x="342900" y="930402"/>
                  </a:lnTo>
                  <a:lnTo>
                    <a:pt x="342900" y="930783"/>
                  </a:lnTo>
                  <a:lnTo>
                    <a:pt x="342995" y="930021"/>
                  </a:lnTo>
                  <a:lnTo>
                    <a:pt x="342138" y="929545"/>
                  </a:lnTo>
                  <a:lnTo>
                    <a:pt x="340138" y="928973"/>
                  </a:lnTo>
                  <a:lnTo>
                    <a:pt x="338614" y="927640"/>
                  </a:lnTo>
                  <a:lnTo>
                    <a:pt x="337852" y="927259"/>
                  </a:lnTo>
                  <a:lnTo>
                    <a:pt x="336899" y="927545"/>
                  </a:lnTo>
                  <a:lnTo>
                    <a:pt x="335756" y="926878"/>
                  </a:lnTo>
                  <a:lnTo>
                    <a:pt x="335185" y="926402"/>
                  </a:lnTo>
                  <a:lnTo>
                    <a:pt x="334327" y="924687"/>
                  </a:lnTo>
                  <a:lnTo>
                    <a:pt x="333280" y="923163"/>
                  </a:lnTo>
                  <a:lnTo>
                    <a:pt x="331565" y="921734"/>
                  </a:lnTo>
                  <a:close/>
                  <a:moveTo>
                    <a:pt x="78486" y="519303"/>
                  </a:moveTo>
                  <a:lnTo>
                    <a:pt x="79439" y="521208"/>
                  </a:lnTo>
                  <a:lnTo>
                    <a:pt x="80010" y="521780"/>
                  </a:lnTo>
                  <a:lnTo>
                    <a:pt x="80772" y="522256"/>
                  </a:lnTo>
                  <a:lnTo>
                    <a:pt x="82487" y="522827"/>
                  </a:lnTo>
                  <a:lnTo>
                    <a:pt x="83249" y="523304"/>
                  </a:lnTo>
                  <a:lnTo>
                    <a:pt x="83630" y="524161"/>
                  </a:lnTo>
                  <a:lnTo>
                    <a:pt x="83534" y="524542"/>
                  </a:lnTo>
                  <a:lnTo>
                    <a:pt x="83249" y="524542"/>
                  </a:lnTo>
                  <a:lnTo>
                    <a:pt x="82963" y="524542"/>
                  </a:lnTo>
                  <a:lnTo>
                    <a:pt x="82867" y="524732"/>
                  </a:lnTo>
                  <a:lnTo>
                    <a:pt x="82963" y="525018"/>
                  </a:lnTo>
                  <a:lnTo>
                    <a:pt x="83058" y="525209"/>
                  </a:lnTo>
                  <a:lnTo>
                    <a:pt x="83153" y="525304"/>
                  </a:lnTo>
                  <a:lnTo>
                    <a:pt x="83249" y="525494"/>
                  </a:lnTo>
                  <a:lnTo>
                    <a:pt x="83344" y="526066"/>
                  </a:lnTo>
                  <a:lnTo>
                    <a:pt x="83820" y="526733"/>
                  </a:lnTo>
                  <a:lnTo>
                    <a:pt x="83915" y="527304"/>
                  </a:lnTo>
                  <a:lnTo>
                    <a:pt x="84106" y="527971"/>
                  </a:lnTo>
                  <a:lnTo>
                    <a:pt x="85344" y="529876"/>
                  </a:lnTo>
                  <a:lnTo>
                    <a:pt x="86011" y="530543"/>
                  </a:lnTo>
                  <a:lnTo>
                    <a:pt x="86582" y="531019"/>
                  </a:lnTo>
                  <a:lnTo>
                    <a:pt x="86868" y="531114"/>
                  </a:lnTo>
                  <a:lnTo>
                    <a:pt x="88011" y="531019"/>
                  </a:lnTo>
                  <a:lnTo>
                    <a:pt x="89154" y="531114"/>
                  </a:lnTo>
                  <a:lnTo>
                    <a:pt x="89725" y="531114"/>
                  </a:lnTo>
                  <a:lnTo>
                    <a:pt x="90107" y="530923"/>
                  </a:lnTo>
                  <a:lnTo>
                    <a:pt x="90202" y="530447"/>
                  </a:lnTo>
                  <a:lnTo>
                    <a:pt x="90011" y="529971"/>
                  </a:lnTo>
                  <a:lnTo>
                    <a:pt x="90011" y="529495"/>
                  </a:lnTo>
                  <a:lnTo>
                    <a:pt x="90678" y="529114"/>
                  </a:lnTo>
                  <a:lnTo>
                    <a:pt x="90868" y="529209"/>
                  </a:lnTo>
                  <a:lnTo>
                    <a:pt x="90964" y="529495"/>
                  </a:lnTo>
                  <a:lnTo>
                    <a:pt x="91059" y="529780"/>
                  </a:lnTo>
                  <a:lnTo>
                    <a:pt x="91345" y="529876"/>
                  </a:lnTo>
                  <a:lnTo>
                    <a:pt x="91631" y="529780"/>
                  </a:lnTo>
                  <a:lnTo>
                    <a:pt x="91821" y="529685"/>
                  </a:lnTo>
                  <a:lnTo>
                    <a:pt x="91916" y="529590"/>
                  </a:lnTo>
                  <a:lnTo>
                    <a:pt x="92774" y="528828"/>
                  </a:lnTo>
                  <a:lnTo>
                    <a:pt x="94012" y="527113"/>
                  </a:lnTo>
                  <a:lnTo>
                    <a:pt x="94774" y="526733"/>
                  </a:lnTo>
                  <a:lnTo>
                    <a:pt x="95441" y="526256"/>
                  </a:lnTo>
                  <a:lnTo>
                    <a:pt x="95822" y="525209"/>
                  </a:lnTo>
                  <a:lnTo>
                    <a:pt x="95917" y="524066"/>
                  </a:lnTo>
                  <a:lnTo>
                    <a:pt x="95726" y="523304"/>
                  </a:lnTo>
                  <a:lnTo>
                    <a:pt x="94964" y="522446"/>
                  </a:lnTo>
                  <a:lnTo>
                    <a:pt x="92964" y="521208"/>
                  </a:lnTo>
                  <a:lnTo>
                    <a:pt x="92012" y="520446"/>
                  </a:lnTo>
                  <a:lnTo>
                    <a:pt x="90964" y="519779"/>
                  </a:lnTo>
                  <a:lnTo>
                    <a:pt x="89821" y="519589"/>
                  </a:lnTo>
                  <a:lnTo>
                    <a:pt x="88678" y="519779"/>
                  </a:lnTo>
                  <a:lnTo>
                    <a:pt x="87821" y="520255"/>
                  </a:lnTo>
                  <a:lnTo>
                    <a:pt x="86963" y="519398"/>
                  </a:lnTo>
                  <a:lnTo>
                    <a:pt x="84487" y="517398"/>
                  </a:lnTo>
                  <a:lnTo>
                    <a:pt x="84201" y="516922"/>
                  </a:lnTo>
                  <a:lnTo>
                    <a:pt x="84010" y="516446"/>
                  </a:lnTo>
                  <a:lnTo>
                    <a:pt x="83725" y="516064"/>
                  </a:lnTo>
                  <a:lnTo>
                    <a:pt x="83249" y="515684"/>
                  </a:lnTo>
                  <a:lnTo>
                    <a:pt x="82867" y="515588"/>
                  </a:lnTo>
                  <a:lnTo>
                    <a:pt x="81915" y="515493"/>
                  </a:lnTo>
                  <a:lnTo>
                    <a:pt x="81534" y="515398"/>
                  </a:lnTo>
                  <a:lnTo>
                    <a:pt x="81058" y="515398"/>
                  </a:lnTo>
                  <a:lnTo>
                    <a:pt x="78962" y="517970"/>
                  </a:lnTo>
                  <a:lnTo>
                    <a:pt x="79343" y="518446"/>
                  </a:lnTo>
                  <a:lnTo>
                    <a:pt x="79439" y="518827"/>
                  </a:lnTo>
                  <a:lnTo>
                    <a:pt x="79248" y="519017"/>
                  </a:lnTo>
                  <a:lnTo>
                    <a:pt x="78486" y="519303"/>
                  </a:lnTo>
                  <a:close/>
                  <a:moveTo>
                    <a:pt x="332137" y="902684"/>
                  </a:moveTo>
                  <a:lnTo>
                    <a:pt x="332613" y="901446"/>
                  </a:lnTo>
                  <a:lnTo>
                    <a:pt x="332899" y="899446"/>
                  </a:lnTo>
                  <a:lnTo>
                    <a:pt x="332899" y="897350"/>
                  </a:lnTo>
                  <a:lnTo>
                    <a:pt x="332708" y="895826"/>
                  </a:lnTo>
                  <a:lnTo>
                    <a:pt x="331946" y="894779"/>
                  </a:lnTo>
                  <a:lnTo>
                    <a:pt x="331280" y="895636"/>
                  </a:lnTo>
                  <a:lnTo>
                    <a:pt x="330803" y="897350"/>
                  </a:lnTo>
                  <a:lnTo>
                    <a:pt x="330613" y="898779"/>
                  </a:lnTo>
                  <a:lnTo>
                    <a:pt x="329375" y="896493"/>
                  </a:lnTo>
                  <a:lnTo>
                    <a:pt x="329184" y="895636"/>
                  </a:lnTo>
                  <a:lnTo>
                    <a:pt x="329565" y="893350"/>
                  </a:lnTo>
                  <a:lnTo>
                    <a:pt x="329565" y="892873"/>
                  </a:lnTo>
                  <a:lnTo>
                    <a:pt x="328613" y="891826"/>
                  </a:lnTo>
                  <a:lnTo>
                    <a:pt x="325755" y="891064"/>
                  </a:lnTo>
                  <a:lnTo>
                    <a:pt x="324802" y="890206"/>
                  </a:lnTo>
                  <a:lnTo>
                    <a:pt x="324041" y="892397"/>
                  </a:lnTo>
                  <a:lnTo>
                    <a:pt x="324041" y="894969"/>
                  </a:lnTo>
                  <a:lnTo>
                    <a:pt x="324612" y="897350"/>
                  </a:lnTo>
                  <a:lnTo>
                    <a:pt x="325565" y="899160"/>
                  </a:lnTo>
                  <a:lnTo>
                    <a:pt x="325565" y="899541"/>
                  </a:lnTo>
                  <a:lnTo>
                    <a:pt x="325184" y="899827"/>
                  </a:lnTo>
                  <a:lnTo>
                    <a:pt x="324802" y="900113"/>
                  </a:lnTo>
                  <a:lnTo>
                    <a:pt x="324612" y="900398"/>
                  </a:lnTo>
                  <a:lnTo>
                    <a:pt x="324612" y="900684"/>
                  </a:lnTo>
                  <a:lnTo>
                    <a:pt x="324898" y="900875"/>
                  </a:lnTo>
                  <a:lnTo>
                    <a:pt x="325088" y="901541"/>
                  </a:lnTo>
                  <a:lnTo>
                    <a:pt x="325565" y="902303"/>
                  </a:lnTo>
                  <a:lnTo>
                    <a:pt x="325660" y="902780"/>
                  </a:lnTo>
                  <a:lnTo>
                    <a:pt x="325469" y="904018"/>
                  </a:lnTo>
                  <a:lnTo>
                    <a:pt x="324707" y="906209"/>
                  </a:lnTo>
                  <a:lnTo>
                    <a:pt x="324517" y="907352"/>
                  </a:lnTo>
                  <a:lnTo>
                    <a:pt x="324326" y="907637"/>
                  </a:lnTo>
                  <a:lnTo>
                    <a:pt x="323850" y="908780"/>
                  </a:lnTo>
                  <a:lnTo>
                    <a:pt x="326326" y="909447"/>
                  </a:lnTo>
                  <a:lnTo>
                    <a:pt x="328517" y="907542"/>
                  </a:lnTo>
                  <a:lnTo>
                    <a:pt x="332137" y="902684"/>
                  </a:lnTo>
                  <a:close/>
                  <a:moveTo>
                    <a:pt x="475012" y="401384"/>
                  </a:moveTo>
                  <a:lnTo>
                    <a:pt x="475298" y="400717"/>
                  </a:lnTo>
                  <a:lnTo>
                    <a:pt x="474917" y="400050"/>
                  </a:lnTo>
                  <a:lnTo>
                    <a:pt x="475012" y="399193"/>
                  </a:lnTo>
                  <a:lnTo>
                    <a:pt x="474631" y="398050"/>
                  </a:lnTo>
                  <a:lnTo>
                    <a:pt x="473964" y="397002"/>
                  </a:lnTo>
                  <a:lnTo>
                    <a:pt x="473297" y="396526"/>
                  </a:lnTo>
                  <a:lnTo>
                    <a:pt x="472821" y="395954"/>
                  </a:lnTo>
                  <a:lnTo>
                    <a:pt x="472631" y="393192"/>
                  </a:lnTo>
                  <a:lnTo>
                    <a:pt x="472345" y="392335"/>
                  </a:lnTo>
                  <a:lnTo>
                    <a:pt x="470440" y="391954"/>
                  </a:lnTo>
                  <a:lnTo>
                    <a:pt x="469678" y="392240"/>
                  </a:lnTo>
                  <a:lnTo>
                    <a:pt x="469011" y="392621"/>
                  </a:lnTo>
                  <a:lnTo>
                    <a:pt x="468344" y="393097"/>
                  </a:lnTo>
                  <a:lnTo>
                    <a:pt x="465677" y="395002"/>
                  </a:lnTo>
                  <a:lnTo>
                    <a:pt x="464725" y="395383"/>
                  </a:lnTo>
                  <a:lnTo>
                    <a:pt x="459581" y="396907"/>
                  </a:lnTo>
                  <a:lnTo>
                    <a:pt x="457295" y="398050"/>
                  </a:lnTo>
                  <a:lnTo>
                    <a:pt x="455295" y="399860"/>
                  </a:lnTo>
                  <a:lnTo>
                    <a:pt x="453200" y="403003"/>
                  </a:lnTo>
                  <a:lnTo>
                    <a:pt x="450437" y="406051"/>
                  </a:lnTo>
                  <a:lnTo>
                    <a:pt x="448247" y="407194"/>
                  </a:lnTo>
                  <a:lnTo>
                    <a:pt x="448247" y="407194"/>
                  </a:lnTo>
                  <a:lnTo>
                    <a:pt x="448247" y="407194"/>
                  </a:lnTo>
                  <a:lnTo>
                    <a:pt x="448247" y="407194"/>
                  </a:lnTo>
                  <a:lnTo>
                    <a:pt x="447389" y="408051"/>
                  </a:lnTo>
                  <a:lnTo>
                    <a:pt x="446151" y="408623"/>
                  </a:lnTo>
                  <a:lnTo>
                    <a:pt x="443484" y="409385"/>
                  </a:lnTo>
                  <a:lnTo>
                    <a:pt x="442150" y="409480"/>
                  </a:lnTo>
                  <a:lnTo>
                    <a:pt x="439579" y="409004"/>
                  </a:lnTo>
                  <a:lnTo>
                    <a:pt x="438341" y="409289"/>
                  </a:lnTo>
                  <a:lnTo>
                    <a:pt x="437388" y="409385"/>
                  </a:lnTo>
                  <a:lnTo>
                    <a:pt x="436721" y="408908"/>
                  </a:lnTo>
                  <a:lnTo>
                    <a:pt x="436245" y="408051"/>
                  </a:lnTo>
                  <a:lnTo>
                    <a:pt x="435959" y="407099"/>
                  </a:lnTo>
                  <a:lnTo>
                    <a:pt x="434340" y="405765"/>
                  </a:lnTo>
                  <a:lnTo>
                    <a:pt x="433483" y="405289"/>
                  </a:lnTo>
                  <a:lnTo>
                    <a:pt x="432435" y="405098"/>
                  </a:lnTo>
                  <a:lnTo>
                    <a:pt x="431292" y="405194"/>
                  </a:lnTo>
                  <a:lnTo>
                    <a:pt x="430530" y="405575"/>
                  </a:lnTo>
                  <a:lnTo>
                    <a:pt x="429863" y="406241"/>
                  </a:lnTo>
                  <a:lnTo>
                    <a:pt x="429197" y="407194"/>
                  </a:lnTo>
                  <a:lnTo>
                    <a:pt x="429197" y="407194"/>
                  </a:lnTo>
                  <a:lnTo>
                    <a:pt x="429197" y="407194"/>
                  </a:lnTo>
                  <a:lnTo>
                    <a:pt x="429197" y="407194"/>
                  </a:lnTo>
                  <a:lnTo>
                    <a:pt x="428530" y="407861"/>
                  </a:lnTo>
                  <a:lnTo>
                    <a:pt x="427768" y="408337"/>
                  </a:lnTo>
                  <a:lnTo>
                    <a:pt x="426149" y="408908"/>
                  </a:lnTo>
                  <a:lnTo>
                    <a:pt x="425387" y="409289"/>
                  </a:lnTo>
                  <a:lnTo>
                    <a:pt x="423672" y="410623"/>
                  </a:lnTo>
                  <a:lnTo>
                    <a:pt x="423100" y="410909"/>
                  </a:lnTo>
                  <a:lnTo>
                    <a:pt x="421767" y="410432"/>
                  </a:lnTo>
                  <a:lnTo>
                    <a:pt x="419957" y="407861"/>
                  </a:lnTo>
                  <a:lnTo>
                    <a:pt x="418909" y="407099"/>
                  </a:lnTo>
                  <a:lnTo>
                    <a:pt x="418338" y="406337"/>
                  </a:lnTo>
                  <a:lnTo>
                    <a:pt x="417957" y="405194"/>
                  </a:lnTo>
                  <a:lnTo>
                    <a:pt x="417767" y="403955"/>
                  </a:lnTo>
                  <a:lnTo>
                    <a:pt x="417767" y="403003"/>
                  </a:lnTo>
                  <a:lnTo>
                    <a:pt x="417957" y="402241"/>
                  </a:lnTo>
                  <a:lnTo>
                    <a:pt x="418243" y="401288"/>
                  </a:lnTo>
                  <a:lnTo>
                    <a:pt x="418719" y="400336"/>
                  </a:lnTo>
                  <a:lnTo>
                    <a:pt x="419386" y="399574"/>
                  </a:lnTo>
                  <a:lnTo>
                    <a:pt x="419957" y="399288"/>
                  </a:lnTo>
                  <a:lnTo>
                    <a:pt x="420529" y="399193"/>
                  </a:lnTo>
                  <a:lnTo>
                    <a:pt x="420910" y="399002"/>
                  </a:lnTo>
                  <a:lnTo>
                    <a:pt x="421005" y="398526"/>
                  </a:lnTo>
                  <a:lnTo>
                    <a:pt x="420815" y="398240"/>
                  </a:lnTo>
                  <a:lnTo>
                    <a:pt x="420434" y="397859"/>
                  </a:lnTo>
                  <a:lnTo>
                    <a:pt x="419672" y="397193"/>
                  </a:lnTo>
                  <a:lnTo>
                    <a:pt x="417671" y="396621"/>
                  </a:lnTo>
                  <a:lnTo>
                    <a:pt x="413195" y="396526"/>
                  </a:lnTo>
                  <a:lnTo>
                    <a:pt x="411290" y="395478"/>
                  </a:lnTo>
                  <a:lnTo>
                    <a:pt x="410718" y="394525"/>
                  </a:lnTo>
                  <a:lnTo>
                    <a:pt x="410147" y="391382"/>
                  </a:lnTo>
                  <a:lnTo>
                    <a:pt x="409289" y="389382"/>
                  </a:lnTo>
                  <a:lnTo>
                    <a:pt x="409099" y="388430"/>
                  </a:lnTo>
                  <a:lnTo>
                    <a:pt x="409194" y="387191"/>
                  </a:lnTo>
                  <a:lnTo>
                    <a:pt x="411004" y="383096"/>
                  </a:lnTo>
                  <a:lnTo>
                    <a:pt x="411575" y="380905"/>
                  </a:lnTo>
                  <a:lnTo>
                    <a:pt x="410813" y="379095"/>
                  </a:lnTo>
                  <a:lnTo>
                    <a:pt x="410242" y="378524"/>
                  </a:lnTo>
                  <a:lnTo>
                    <a:pt x="409956" y="377762"/>
                  </a:lnTo>
                  <a:lnTo>
                    <a:pt x="409956" y="377000"/>
                  </a:lnTo>
                  <a:lnTo>
                    <a:pt x="410337" y="376238"/>
                  </a:lnTo>
                  <a:lnTo>
                    <a:pt x="406337" y="375571"/>
                  </a:lnTo>
                  <a:lnTo>
                    <a:pt x="405289" y="375761"/>
                  </a:lnTo>
                  <a:lnTo>
                    <a:pt x="405003" y="376238"/>
                  </a:lnTo>
                  <a:lnTo>
                    <a:pt x="405003" y="377381"/>
                  </a:lnTo>
                  <a:lnTo>
                    <a:pt x="404622" y="377762"/>
                  </a:lnTo>
                  <a:lnTo>
                    <a:pt x="403955" y="377857"/>
                  </a:lnTo>
                  <a:lnTo>
                    <a:pt x="403574" y="377571"/>
                  </a:lnTo>
                  <a:lnTo>
                    <a:pt x="403289" y="377095"/>
                  </a:lnTo>
                  <a:lnTo>
                    <a:pt x="402908" y="376714"/>
                  </a:lnTo>
                  <a:lnTo>
                    <a:pt x="399669" y="375095"/>
                  </a:lnTo>
                  <a:lnTo>
                    <a:pt x="398812" y="374904"/>
                  </a:lnTo>
                  <a:lnTo>
                    <a:pt x="397764" y="375475"/>
                  </a:lnTo>
                  <a:lnTo>
                    <a:pt x="397192" y="376238"/>
                  </a:lnTo>
                  <a:lnTo>
                    <a:pt x="396716" y="376714"/>
                  </a:lnTo>
                  <a:lnTo>
                    <a:pt x="395668" y="376142"/>
                  </a:lnTo>
                  <a:lnTo>
                    <a:pt x="395383" y="375857"/>
                  </a:lnTo>
                  <a:lnTo>
                    <a:pt x="394907" y="374904"/>
                  </a:lnTo>
                  <a:lnTo>
                    <a:pt x="394525" y="374428"/>
                  </a:lnTo>
                  <a:lnTo>
                    <a:pt x="394049" y="374142"/>
                  </a:lnTo>
                  <a:lnTo>
                    <a:pt x="389096" y="372904"/>
                  </a:lnTo>
                  <a:lnTo>
                    <a:pt x="387287" y="373094"/>
                  </a:lnTo>
                  <a:lnTo>
                    <a:pt x="386525" y="372999"/>
                  </a:lnTo>
                  <a:lnTo>
                    <a:pt x="383762" y="371856"/>
                  </a:lnTo>
                  <a:lnTo>
                    <a:pt x="383000" y="371951"/>
                  </a:lnTo>
                  <a:lnTo>
                    <a:pt x="379857" y="373285"/>
                  </a:lnTo>
                  <a:lnTo>
                    <a:pt x="378047" y="373475"/>
                  </a:lnTo>
                  <a:lnTo>
                    <a:pt x="373951" y="373094"/>
                  </a:lnTo>
                  <a:lnTo>
                    <a:pt x="371856" y="372523"/>
                  </a:lnTo>
                  <a:lnTo>
                    <a:pt x="369475" y="371380"/>
                  </a:lnTo>
                  <a:lnTo>
                    <a:pt x="368332" y="370142"/>
                  </a:lnTo>
                  <a:lnTo>
                    <a:pt x="369951" y="369284"/>
                  </a:lnTo>
                  <a:lnTo>
                    <a:pt x="369094" y="368427"/>
                  </a:lnTo>
                  <a:lnTo>
                    <a:pt x="369475" y="367284"/>
                  </a:lnTo>
                  <a:lnTo>
                    <a:pt x="371189" y="364998"/>
                  </a:lnTo>
                  <a:lnTo>
                    <a:pt x="371570" y="364141"/>
                  </a:lnTo>
                  <a:lnTo>
                    <a:pt x="372237" y="361379"/>
                  </a:lnTo>
                  <a:lnTo>
                    <a:pt x="372618" y="360712"/>
                  </a:lnTo>
                  <a:lnTo>
                    <a:pt x="373571" y="359569"/>
                  </a:lnTo>
                  <a:lnTo>
                    <a:pt x="373856" y="358902"/>
                  </a:lnTo>
                  <a:lnTo>
                    <a:pt x="373761" y="358235"/>
                  </a:lnTo>
                  <a:lnTo>
                    <a:pt x="373475" y="357854"/>
                  </a:lnTo>
                  <a:lnTo>
                    <a:pt x="373285" y="357473"/>
                  </a:lnTo>
                  <a:lnTo>
                    <a:pt x="373571" y="356711"/>
                  </a:lnTo>
                  <a:lnTo>
                    <a:pt x="375666" y="355664"/>
                  </a:lnTo>
                  <a:lnTo>
                    <a:pt x="378905" y="352235"/>
                  </a:lnTo>
                  <a:lnTo>
                    <a:pt x="379381" y="351568"/>
                  </a:lnTo>
                  <a:lnTo>
                    <a:pt x="379571" y="350901"/>
                  </a:lnTo>
                  <a:lnTo>
                    <a:pt x="379476" y="350330"/>
                  </a:lnTo>
                  <a:lnTo>
                    <a:pt x="379000" y="349377"/>
                  </a:lnTo>
                  <a:lnTo>
                    <a:pt x="378905" y="348806"/>
                  </a:lnTo>
                  <a:lnTo>
                    <a:pt x="379095" y="347663"/>
                  </a:lnTo>
                  <a:lnTo>
                    <a:pt x="379667" y="345758"/>
                  </a:lnTo>
                  <a:lnTo>
                    <a:pt x="379571" y="344519"/>
                  </a:lnTo>
                  <a:lnTo>
                    <a:pt x="377095" y="338233"/>
                  </a:lnTo>
                  <a:lnTo>
                    <a:pt x="377095" y="336804"/>
                  </a:lnTo>
                  <a:lnTo>
                    <a:pt x="377571" y="336328"/>
                  </a:lnTo>
                  <a:lnTo>
                    <a:pt x="378142" y="335947"/>
                  </a:lnTo>
                  <a:lnTo>
                    <a:pt x="378714" y="335661"/>
                  </a:lnTo>
                  <a:lnTo>
                    <a:pt x="379381" y="335471"/>
                  </a:lnTo>
                  <a:lnTo>
                    <a:pt x="379857" y="335090"/>
                  </a:lnTo>
                  <a:lnTo>
                    <a:pt x="380905" y="332899"/>
                  </a:lnTo>
                  <a:lnTo>
                    <a:pt x="382238" y="331280"/>
                  </a:lnTo>
                  <a:lnTo>
                    <a:pt x="382810" y="330422"/>
                  </a:lnTo>
                  <a:lnTo>
                    <a:pt x="382905" y="329470"/>
                  </a:lnTo>
                  <a:lnTo>
                    <a:pt x="382619" y="326898"/>
                  </a:lnTo>
                  <a:lnTo>
                    <a:pt x="382715" y="326231"/>
                  </a:lnTo>
                  <a:lnTo>
                    <a:pt x="383572" y="325850"/>
                  </a:lnTo>
                  <a:lnTo>
                    <a:pt x="386429" y="327374"/>
                  </a:lnTo>
                  <a:lnTo>
                    <a:pt x="388049" y="327470"/>
                  </a:lnTo>
                  <a:lnTo>
                    <a:pt x="389287" y="326517"/>
                  </a:lnTo>
                  <a:lnTo>
                    <a:pt x="389096" y="325184"/>
                  </a:lnTo>
                  <a:lnTo>
                    <a:pt x="387191" y="322612"/>
                  </a:lnTo>
                  <a:lnTo>
                    <a:pt x="386715" y="321659"/>
                  </a:lnTo>
                  <a:lnTo>
                    <a:pt x="386810" y="320707"/>
                  </a:lnTo>
                  <a:lnTo>
                    <a:pt x="387001" y="319850"/>
                  </a:lnTo>
                  <a:lnTo>
                    <a:pt x="386906" y="319088"/>
                  </a:lnTo>
                  <a:lnTo>
                    <a:pt x="386143" y="318611"/>
                  </a:lnTo>
                  <a:lnTo>
                    <a:pt x="382238" y="318516"/>
                  </a:lnTo>
                  <a:lnTo>
                    <a:pt x="381095" y="317754"/>
                  </a:lnTo>
                  <a:lnTo>
                    <a:pt x="379476" y="315659"/>
                  </a:lnTo>
                  <a:lnTo>
                    <a:pt x="378619" y="315087"/>
                  </a:lnTo>
                  <a:lnTo>
                    <a:pt x="377571" y="315278"/>
                  </a:lnTo>
                  <a:lnTo>
                    <a:pt x="376904" y="316040"/>
                  </a:lnTo>
                  <a:lnTo>
                    <a:pt x="376523" y="316897"/>
                  </a:lnTo>
                  <a:lnTo>
                    <a:pt x="376047" y="317373"/>
                  </a:lnTo>
                  <a:lnTo>
                    <a:pt x="375095" y="317659"/>
                  </a:lnTo>
                  <a:lnTo>
                    <a:pt x="374618" y="317945"/>
                  </a:lnTo>
                  <a:lnTo>
                    <a:pt x="373475" y="318897"/>
                  </a:lnTo>
                  <a:lnTo>
                    <a:pt x="372904" y="319183"/>
                  </a:lnTo>
                  <a:lnTo>
                    <a:pt x="372427" y="319183"/>
                  </a:lnTo>
                  <a:lnTo>
                    <a:pt x="372047" y="318897"/>
                  </a:lnTo>
                  <a:lnTo>
                    <a:pt x="371666" y="318611"/>
                  </a:lnTo>
                  <a:lnTo>
                    <a:pt x="371570" y="318230"/>
                  </a:lnTo>
                  <a:lnTo>
                    <a:pt x="371570" y="317183"/>
                  </a:lnTo>
                  <a:lnTo>
                    <a:pt x="371284" y="316992"/>
                  </a:lnTo>
                  <a:lnTo>
                    <a:pt x="370808" y="317087"/>
                  </a:lnTo>
                  <a:lnTo>
                    <a:pt x="370713" y="317087"/>
                  </a:lnTo>
                  <a:lnTo>
                    <a:pt x="370523" y="316992"/>
                  </a:lnTo>
                  <a:lnTo>
                    <a:pt x="369760" y="316897"/>
                  </a:lnTo>
                  <a:lnTo>
                    <a:pt x="368427" y="316516"/>
                  </a:lnTo>
                  <a:lnTo>
                    <a:pt x="367951" y="316421"/>
                  </a:lnTo>
                  <a:lnTo>
                    <a:pt x="365950" y="316706"/>
                  </a:lnTo>
                  <a:lnTo>
                    <a:pt x="364998" y="316706"/>
                  </a:lnTo>
                  <a:lnTo>
                    <a:pt x="363950" y="316230"/>
                  </a:lnTo>
                  <a:lnTo>
                    <a:pt x="363093" y="315182"/>
                  </a:lnTo>
                  <a:lnTo>
                    <a:pt x="362807" y="314039"/>
                  </a:lnTo>
                  <a:lnTo>
                    <a:pt x="362426" y="313277"/>
                  </a:lnTo>
                  <a:lnTo>
                    <a:pt x="361569" y="313182"/>
                  </a:lnTo>
                  <a:lnTo>
                    <a:pt x="360617" y="313277"/>
                  </a:lnTo>
                  <a:lnTo>
                    <a:pt x="359569" y="313182"/>
                  </a:lnTo>
                  <a:lnTo>
                    <a:pt x="357568" y="312611"/>
                  </a:lnTo>
                  <a:lnTo>
                    <a:pt x="353663" y="312230"/>
                  </a:lnTo>
                  <a:lnTo>
                    <a:pt x="353759" y="310325"/>
                  </a:lnTo>
                  <a:lnTo>
                    <a:pt x="356425" y="305467"/>
                  </a:lnTo>
                  <a:lnTo>
                    <a:pt x="355664" y="304038"/>
                  </a:lnTo>
                  <a:lnTo>
                    <a:pt x="353759" y="304133"/>
                  </a:lnTo>
                  <a:lnTo>
                    <a:pt x="353377" y="304038"/>
                  </a:lnTo>
                  <a:lnTo>
                    <a:pt x="353377" y="303467"/>
                  </a:lnTo>
                  <a:lnTo>
                    <a:pt x="353854" y="303181"/>
                  </a:lnTo>
                  <a:lnTo>
                    <a:pt x="354425" y="302990"/>
                  </a:lnTo>
                  <a:lnTo>
                    <a:pt x="354806" y="302705"/>
                  </a:lnTo>
                  <a:lnTo>
                    <a:pt x="355283" y="301657"/>
                  </a:lnTo>
                  <a:lnTo>
                    <a:pt x="355378" y="300609"/>
                  </a:lnTo>
                  <a:lnTo>
                    <a:pt x="355283" y="299466"/>
                  </a:lnTo>
                  <a:lnTo>
                    <a:pt x="354521" y="297180"/>
                  </a:lnTo>
                  <a:lnTo>
                    <a:pt x="353949" y="296037"/>
                  </a:lnTo>
                  <a:lnTo>
                    <a:pt x="353187" y="295275"/>
                  </a:lnTo>
                  <a:lnTo>
                    <a:pt x="352234" y="295275"/>
                  </a:lnTo>
                  <a:lnTo>
                    <a:pt x="351187" y="295656"/>
                  </a:lnTo>
                  <a:lnTo>
                    <a:pt x="350710" y="295275"/>
                  </a:lnTo>
                  <a:lnTo>
                    <a:pt x="349663" y="292322"/>
                  </a:lnTo>
                  <a:lnTo>
                    <a:pt x="349853" y="291560"/>
                  </a:lnTo>
                  <a:lnTo>
                    <a:pt x="350520" y="290894"/>
                  </a:lnTo>
                  <a:lnTo>
                    <a:pt x="352997" y="289370"/>
                  </a:lnTo>
                  <a:lnTo>
                    <a:pt x="353377" y="288989"/>
                  </a:lnTo>
                  <a:lnTo>
                    <a:pt x="353759" y="288227"/>
                  </a:lnTo>
                  <a:lnTo>
                    <a:pt x="353663" y="287941"/>
                  </a:lnTo>
                  <a:lnTo>
                    <a:pt x="353282" y="287655"/>
                  </a:lnTo>
                  <a:lnTo>
                    <a:pt x="351092" y="284131"/>
                  </a:lnTo>
                  <a:lnTo>
                    <a:pt x="350710" y="283178"/>
                  </a:lnTo>
                  <a:lnTo>
                    <a:pt x="350615" y="280321"/>
                  </a:lnTo>
                  <a:lnTo>
                    <a:pt x="350330" y="279464"/>
                  </a:lnTo>
                  <a:lnTo>
                    <a:pt x="349567" y="278797"/>
                  </a:lnTo>
                  <a:lnTo>
                    <a:pt x="347472" y="278416"/>
                  </a:lnTo>
                  <a:lnTo>
                    <a:pt x="345853" y="277844"/>
                  </a:lnTo>
                  <a:lnTo>
                    <a:pt x="344615" y="277844"/>
                  </a:lnTo>
                  <a:lnTo>
                    <a:pt x="344138" y="277654"/>
                  </a:lnTo>
                  <a:lnTo>
                    <a:pt x="343472" y="277082"/>
                  </a:lnTo>
                  <a:lnTo>
                    <a:pt x="343472" y="276701"/>
                  </a:lnTo>
                  <a:lnTo>
                    <a:pt x="343757" y="276416"/>
                  </a:lnTo>
                  <a:lnTo>
                    <a:pt x="343948" y="275939"/>
                  </a:lnTo>
                  <a:lnTo>
                    <a:pt x="343567" y="271748"/>
                  </a:lnTo>
                  <a:lnTo>
                    <a:pt x="343567" y="270986"/>
                  </a:lnTo>
                  <a:lnTo>
                    <a:pt x="343948" y="269558"/>
                  </a:lnTo>
                  <a:lnTo>
                    <a:pt x="344043" y="269081"/>
                  </a:lnTo>
                  <a:lnTo>
                    <a:pt x="343567" y="268129"/>
                  </a:lnTo>
                  <a:lnTo>
                    <a:pt x="343186" y="267653"/>
                  </a:lnTo>
                  <a:lnTo>
                    <a:pt x="343376" y="267176"/>
                  </a:lnTo>
                  <a:lnTo>
                    <a:pt x="344234" y="266795"/>
                  </a:lnTo>
                  <a:lnTo>
                    <a:pt x="345281" y="266510"/>
                  </a:lnTo>
                  <a:lnTo>
                    <a:pt x="346234" y="266129"/>
                  </a:lnTo>
                  <a:lnTo>
                    <a:pt x="348806" y="263938"/>
                  </a:lnTo>
                  <a:lnTo>
                    <a:pt x="353568" y="260699"/>
                  </a:lnTo>
                  <a:lnTo>
                    <a:pt x="354521" y="258985"/>
                  </a:lnTo>
                  <a:lnTo>
                    <a:pt x="354140" y="257366"/>
                  </a:lnTo>
                  <a:lnTo>
                    <a:pt x="354044" y="257270"/>
                  </a:lnTo>
                  <a:lnTo>
                    <a:pt x="353473" y="257651"/>
                  </a:lnTo>
                  <a:lnTo>
                    <a:pt x="351473" y="258223"/>
                  </a:lnTo>
                  <a:lnTo>
                    <a:pt x="346139" y="258699"/>
                  </a:lnTo>
                  <a:lnTo>
                    <a:pt x="344329" y="259556"/>
                  </a:lnTo>
                  <a:lnTo>
                    <a:pt x="342138" y="259937"/>
                  </a:lnTo>
                  <a:lnTo>
                    <a:pt x="340614" y="260699"/>
                  </a:lnTo>
                  <a:lnTo>
                    <a:pt x="339852" y="260985"/>
                  </a:lnTo>
                  <a:lnTo>
                    <a:pt x="339185" y="261366"/>
                  </a:lnTo>
                  <a:lnTo>
                    <a:pt x="338423" y="260985"/>
                  </a:lnTo>
                  <a:lnTo>
                    <a:pt x="336995" y="260318"/>
                  </a:lnTo>
                  <a:lnTo>
                    <a:pt x="334899" y="258699"/>
                  </a:lnTo>
                  <a:lnTo>
                    <a:pt x="333375" y="258318"/>
                  </a:lnTo>
                  <a:lnTo>
                    <a:pt x="331280" y="258223"/>
                  </a:lnTo>
                  <a:lnTo>
                    <a:pt x="329184" y="258318"/>
                  </a:lnTo>
                  <a:lnTo>
                    <a:pt x="328327" y="258604"/>
                  </a:lnTo>
                  <a:lnTo>
                    <a:pt x="326708" y="259652"/>
                  </a:lnTo>
                  <a:lnTo>
                    <a:pt x="325850" y="259937"/>
                  </a:lnTo>
                  <a:lnTo>
                    <a:pt x="323850" y="259937"/>
                  </a:lnTo>
                  <a:lnTo>
                    <a:pt x="319945" y="258985"/>
                  </a:lnTo>
                  <a:lnTo>
                    <a:pt x="317945" y="258890"/>
                  </a:lnTo>
                  <a:lnTo>
                    <a:pt x="313944" y="259842"/>
                  </a:lnTo>
                  <a:lnTo>
                    <a:pt x="302609" y="264414"/>
                  </a:lnTo>
                  <a:lnTo>
                    <a:pt x="301942" y="264890"/>
                  </a:lnTo>
                  <a:lnTo>
                    <a:pt x="299847" y="267367"/>
                  </a:lnTo>
                  <a:lnTo>
                    <a:pt x="298895" y="268129"/>
                  </a:lnTo>
                  <a:lnTo>
                    <a:pt x="298133" y="268319"/>
                  </a:lnTo>
                  <a:lnTo>
                    <a:pt x="297371" y="268415"/>
                  </a:lnTo>
                  <a:lnTo>
                    <a:pt x="296227" y="268796"/>
                  </a:lnTo>
                  <a:lnTo>
                    <a:pt x="295180" y="269462"/>
                  </a:lnTo>
                  <a:lnTo>
                    <a:pt x="292513" y="272129"/>
                  </a:lnTo>
                  <a:lnTo>
                    <a:pt x="291465" y="272606"/>
                  </a:lnTo>
                  <a:lnTo>
                    <a:pt x="290322" y="272987"/>
                  </a:lnTo>
                  <a:lnTo>
                    <a:pt x="289846" y="273177"/>
                  </a:lnTo>
                  <a:lnTo>
                    <a:pt x="289274" y="273463"/>
                  </a:lnTo>
                  <a:lnTo>
                    <a:pt x="288608" y="274415"/>
                  </a:lnTo>
                  <a:lnTo>
                    <a:pt x="288322" y="273272"/>
                  </a:lnTo>
                  <a:lnTo>
                    <a:pt x="288131" y="272701"/>
                  </a:lnTo>
                  <a:lnTo>
                    <a:pt x="287846" y="272225"/>
                  </a:lnTo>
                  <a:lnTo>
                    <a:pt x="285845" y="270796"/>
                  </a:lnTo>
                  <a:lnTo>
                    <a:pt x="283750" y="269843"/>
                  </a:lnTo>
                  <a:lnTo>
                    <a:pt x="282892" y="268700"/>
                  </a:lnTo>
                  <a:lnTo>
                    <a:pt x="292989" y="258223"/>
                  </a:lnTo>
                  <a:lnTo>
                    <a:pt x="293656" y="256985"/>
                  </a:lnTo>
                  <a:lnTo>
                    <a:pt x="293846" y="255651"/>
                  </a:lnTo>
                  <a:lnTo>
                    <a:pt x="293656" y="255079"/>
                  </a:lnTo>
                  <a:lnTo>
                    <a:pt x="292894" y="254032"/>
                  </a:lnTo>
                  <a:lnTo>
                    <a:pt x="292703" y="253365"/>
                  </a:lnTo>
                  <a:lnTo>
                    <a:pt x="292894" y="252698"/>
                  </a:lnTo>
                  <a:lnTo>
                    <a:pt x="293275" y="252317"/>
                  </a:lnTo>
                  <a:lnTo>
                    <a:pt x="293656" y="252032"/>
                  </a:lnTo>
                  <a:lnTo>
                    <a:pt x="293942" y="251650"/>
                  </a:lnTo>
                  <a:lnTo>
                    <a:pt x="293656" y="249555"/>
                  </a:lnTo>
                  <a:lnTo>
                    <a:pt x="289750" y="248126"/>
                  </a:lnTo>
                  <a:lnTo>
                    <a:pt x="289370" y="246602"/>
                  </a:lnTo>
                  <a:lnTo>
                    <a:pt x="290132" y="246031"/>
                  </a:lnTo>
                  <a:lnTo>
                    <a:pt x="291179" y="245936"/>
                  </a:lnTo>
                  <a:lnTo>
                    <a:pt x="291941" y="245650"/>
                  </a:lnTo>
                  <a:lnTo>
                    <a:pt x="291846" y="244412"/>
                  </a:lnTo>
                  <a:lnTo>
                    <a:pt x="291465" y="243840"/>
                  </a:lnTo>
                  <a:lnTo>
                    <a:pt x="290513" y="243173"/>
                  </a:lnTo>
                  <a:lnTo>
                    <a:pt x="290227" y="242507"/>
                  </a:lnTo>
                  <a:lnTo>
                    <a:pt x="290132" y="241935"/>
                  </a:lnTo>
                  <a:lnTo>
                    <a:pt x="289941" y="241364"/>
                  </a:lnTo>
                  <a:lnTo>
                    <a:pt x="289655" y="240792"/>
                  </a:lnTo>
                  <a:lnTo>
                    <a:pt x="289274" y="240411"/>
                  </a:lnTo>
                  <a:lnTo>
                    <a:pt x="288417" y="240221"/>
                  </a:lnTo>
                  <a:lnTo>
                    <a:pt x="287179" y="240221"/>
                  </a:lnTo>
                  <a:lnTo>
                    <a:pt x="282892" y="240887"/>
                  </a:lnTo>
                  <a:lnTo>
                    <a:pt x="282512" y="240411"/>
                  </a:lnTo>
                  <a:lnTo>
                    <a:pt x="282512" y="239078"/>
                  </a:lnTo>
                  <a:lnTo>
                    <a:pt x="283845" y="231267"/>
                  </a:lnTo>
                  <a:lnTo>
                    <a:pt x="283559" y="224028"/>
                  </a:lnTo>
                  <a:lnTo>
                    <a:pt x="283750" y="222790"/>
                  </a:lnTo>
                  <a:lnTo>
                    <a:pt x="283750" y="222790"/>
                  </a:lnTo>
                  <a:lnTo>
                    <a:pt x="287369" y="220409"/>
                  </a:lnTo>
                  <a:lnTo>
                    <a:pt x="289370" y="218694"/>
                  </a:lnTo>
                  <a:lnTo>
                    <a:pt x="290513" y="217932"/>
                  </a:lnTo>
                  <a:lnTo>
                    <a:pt x="291656" y="217742"/>
                  </a:lnTo>
                  <a:lnTo>
                    <a:pt x="293846" y="218123"/>
                  </a:lnTo>
                  <a:lnTo>
                    <a:pt x="294989" y="218123"/>
                  </a:lnTo>
                  <a:lnTo>
                    <a:pt x="295847" y="217646"/>
                  </a:lnTo>
                  <a:lnTo>
                    <a:pt x="296227" y="216503"/>
                  </a:lnTo>
                  <a:lnTo>
                    <a:pt x="295561" y="215646"/>
                  </a:lnTo>
                  <a:lnTo>
                    <a:pt x="293656" y="214122"/>
                  </a:lnTo>
                  <a:lnTo>
                    <a:pt x="292799" y="212408"/>
                  </a:lnTo>
                  <a:lnTo>
                    <a:pt x="292513" y="210503"/>
                  </a:lnTo>
                  <a:lnTo>
                    <a:pt x="292608" y="206502"/>
                  </a:lnTo>
                  <a:lnTo>
                    <a:pt x="292322" y="204407"/>
                  </a:lnTo>
                  <a:lnTo>
                    <a:pt x="292513" y="203930"/>
                  </a:lnTo>
                  <a:lnTo>
                    <a:pt x="293465" y="203645"/>
                  </a:lnTo>
                  <a:lnTo>
                    <a:pt x="294323" y="202978"/>
                  </a:lnTo>
                  <a:lnTo>
                    <a:pt x="295180" y="201644"/>
                  </a:lnTo>
                  <a:lnTo>
                    <a:pt x="296418" y="199073"/>
                  </a:lnTo>
                  <a:lnTo>
                    <a:pt x="297656" y="194500"/>
                  </a:lnTo>
                  <a:lnTo>
                    <a:pt x="298895" y="193072"/>
                  </a:lnTo>
                  <a:lnTo>
                    <a:pt x="300800" y="194120"/>
                  </a:lnTo>
                  <a:lnTo>
                    <a:pt x="301371" y="195072"/>
                  </a:lnTo>
                  <a:lnTo>
                    <a:pt x="301752" y="195929"/>
                  </a:lnTo>
                  <a:lnTo>
                    <a:pt x="302324" y="196406"/>
                  </a:lnTo>
                  <a:lnTo>
                    <a:pt x="303467" y="196310"/>
                  </a:lnTo>
                  <a:lnTo>
                    <a:pt x="304609" y="195644"/>
                  </a:lnTo>
                  <a:lnTo>
                    <a:pt x="306991" y="192500"/>
                  </a:lnTo>
                  <a:lnTo>
                    <a:pt x="307848" y="191929"/>
                  </a:lnTo>
                  <a:lnTo>
                    <a:pt x="310039" y="190881"/>
                  </a:lnTo>
                  <a:lnTo>
                    <a:pt x="310610" y="190310"/>
                  </a:lnTo>
                  <a:lnTo>
                    <a:pt x="311563" y="187833"/>
                  </a:lnTo>
                  <a:lnTo>
                    <a:pt x="312230" y="186595"/>
                  </a:lnTo>
                  <a:lnTo>
                    <a:pt x="312992" y="186023"/>
                  </a:lnTo>
                  <a:lnTo>
                    <a:pt x="313944" y="185833"/>
                  </a:lnTo>
                  <a:lnTo>
                    <a:pt x="314134" y="185452"/>
                  </a:lnTo>
                  <a:lnTo>
                    <a:pt x="314039" y="184595"/>
                  </a:lnTo>
                  <a:lnTo>
                    <a:pt x="314134" y="182404"/>
                  </a:lnTo>
                  <a:lnTo>
                    <a:pt x="313944" y="181832"/>
                  </a:lnTo>
                  <a:lnTo>
                    <a:pt x="313754" y="181356"/>
                  </a:lnTo>
                  <a:lnTo>
                    <a:pt x="313468" y="179832"/>
                  </a:lnTo>
                  <a:lnTo>
                    <a:pt x="313468" y="179451"/>
                  </a:lnTo>
                  <a:lnTo>
                    <a:pt x="313754" y="179070"/>
                  </a:lnTo>
                  <a:lnTo>
                    <a:pt x="314706" y="178213"/>
                  </a:lnTo>
                  <a:lnTo>
                    <a:pt x="315277" y="177451"/>
                  </a:lnTo>
                  <a:lnTo>
                    <a:pt x="315563" y="176594"/>
                  </a:lnTo>
                  <a:lnTo>
                    <a:pt x="315468" y="173736"/>
                  </a:lnTo>
                  <a:lnTo>
                    <a:pt x="315563" y="172974"/>
                  </a:lnTo>
                  <a:lnTo>
                    <a:pt x="316135" y="172879"/>
                  </a:lnTo>
                  <a:lnTo>
                    <a:pt x="320421" y="174403"/>
                  </a:lnTo>
                  <a:lnTo>
                    <a:pt x="321183" y="174784"/>
                  </a:lnTo>
                  <a:lnTo>
                    <a:pt x="322707" y="176308"/>
                  </a:lnTo>
                  <a:lnTo>
                    <a:pt x="323374" y="176403"/>
                  </a:lnTo>
                  <a:lnTo>
                    <a:pt x="324612" y="176022"/>
                  </a:lnTo>
                  <a:lnTo>
                    <a:pt x="325660" y="175450"/>
                  </a:lnTo>
                  <a:lnTo>
                    <a:pt x="326422" y="174784"/>
                  </a:lnTo>
                  <a:lnTo>
                    <a:pt x="326993" y="173927"/>
                  </a:lnTo>
                  <a:lnTo>
                    <a:pt x="327660" y="171355"/>
                  </a:lnTo>
                  <a:lnTo>
                    <a:pt x="327946" y="170593"/>
                  </a:lnTo>
                  <a:lnTo>
                    <a:pt x="329946" y="168116"/>
                  </a:lnTo>
                  <a:lnTo>
                    <a:pt x="330137" y="167640"/>
                  </a:lnTo>
                  <a:lnTo>
                    <a:pt x="330137" y="166878"/>
                  </a:lnTo>
                  <a:lnTo>
                    <a:pt x="330232" y="166211"/>
                  </a:lnTo>
                  <a:lnTo>
                    <a:pt x="330517" y="165830"/>
                  </a:lnTo>
                  <a:lnTo>
                    <a:pt x="330899" y="165545"/>
                  </a:lnTo>
                  <a:lnTo>
                    <a:pt x="331280" y="165068"/>
                  </a:lnTo>
                  <a:lnTo>
                    <a:pt x="331946" y="163068"/>
                  </a:lnTo>
                  <a:lnTo>
                    <a:pt x="332423" y="162116"/>
                  </a:lnTo>
                  <a:lnTo>
                    <a:pt x="333089" y="161449"/>
                  </a:lnTo>
                  <a:lnTo>
                    <a:pt x="334327" y="160020"/>
                  </a:lnTo>
                  <a:lnTo>
                    <a:pt x="334899" y="159639"/>
                  </a:lnTo>
                  <a:lnTo>
                    <a:pt x="335851" y="159639"/>
                  </a:lnTo>
                  <a:lnTo>
                    <a:pt x="336518" y="159925"/>
                  </a:lnTo>
                  <a:lnTo>
                    <a:pt x="337757" y="160973"/>
                  </a:lnTo>
                  <a:lnTo>
                    <a:pt x="339281" y="161544"/>
                  </a:lnTo>
                  <a:lnTo>
                    <a:pt x="339757" y="161830"/>
                  </a:lnTo>
                  <a:lnTo>
                    <a:pt x="340233" y="161925"/>
                  </a:lnTo>
                  <a:lnTo>
                    <a:pt x="341090" y="161544"/>
                  </a:lnTo>
                  <a:lnTo>
                    <a:pt x="343852" y="159353"/>
                  </a:lnTo>
                  <a:lnTo>
                    <a:pt x="344234" y="158782"/>
                  </a:lnTo>
                  <a:lnTo>
                    <a:pt x="344519" y="158020"/>
                  </a:lnTo>
                  <a:lnTo>
                    <a:pt x="344615" y="157258"/>
                  </a:lnTo>
                  <a:lnTo>
                    <a:pt x="344519" y="156496"/>
                  </a:lnTo>
                  <a:lnTo>
                    <a:pt x="344234" y="156115"/>
                  </a:lnTo>
                  <a:lnTo>
                    <a:pt x="343567" y="155829"/>
                  </a:lnTo>
                  <a:lnTo>
                    <a:pt x="343281" y="155639"/>
                  </a:lnTo>
                  <a:lnTo>
                    <a:pt x="342805" y="154496"/>
                  </a:lnTo>
                  <a:lnTo>
                    <a:pt x="341090" y="151829"/>
                  </a:lnTo>
                  <a:lnTo>
                    <a:pt x="340614" y="151257"/>
                  </a:lnTo>
                  <a:lnTo>
                    <a:pt x="339947" y="151067"/>
                  </a:lnTo>
                  <a:lnTo>
                    <a:pt x="339281" y="151162"/>
                  </a:lnTo>
                  <a:lnTo>
                    <a:pt x="338709" y="151067"/>
                  </a:lnTo>
                  <a:lnTo>
                    <a:pt x="338328" y="150304"/>
                  </a:lnTo>
                  <a:lnTo>
                    <a:pt x="338423" y="148971"/>
                  </a:lnTo>
                  <a:lnTo>
                    <a:pt x="338233" y="147923"/>
                  </a:lnTo>
                  <a:lnTo>
                    <a:pt x="337280" y="145828"/>
                  </a:lnTo>
                  <a:lnTo>
                    <a:pt x="336899" y="144780"/>
                  </a:lnTo>
                  <a:lnTo>
                    <a:pt x="336804" y="143732"/>
                  </a:lnTo>
                  <a:lnTo>
                    <a:pt x="337090" y="142875"/>
                  </a:lnTo>
                  <a:lnTo>
                    <a:pt x="337757" y="142304"/>
                  </a:lnTo>
                  <a:lnTo>
                    <a:pt x="339852" y="141827"/>
                  </a:lnTo>
                  <a:lnTo>
                    <a:pt x="340709" y="141446"/>
                  </a:lnTo>
                  <a:lnTo>
                    <a:pt x="341090" y="141542"/>
                  </a:lnTo>
                  <a:lnTo>
                    <a:pt x="340995" y="143637"/>
                  </a:lnTo>
                  <a:lnTo>
                    <a:pt x="341376" y="144304"/>
                  </a:lnTo>
                  <a:lnTo>
                    <a:pt x="342138" y="144209"/>
                  </a:lnTo>
                  <a:lnTo>
                    <a:pt x="344043" y="142589"/>
                  </a:lnTo>
                  <a:lnTo>
                    <a:pt x="344329" y="142113"/>
                  </a:lnTo>
                  <a:lnTo>
                    <a:pt x="344329" y="140875"/>
                  </a:lnTo>
                  <a:lnTo>
                    <a:pt x="344615" y="140494"/>
                  </a:lnTo>
                  <a:lnTo>
                    <a:pt x="344996" y="140208"/>
                  </a:lnTo>
                  <a:lnTo>
                    <a:pt x="345281" y="139637"/>
                  </a:lnTo>
                  <a:lnTo>
                    <a:pt x="345091" y="138684"/>
                  </a:lnTo>
                  <a:lnTo>
                    <a:pt x="343852" y="135827"/>
                  </a:lnTo>
                  <a:lnTo>
                    <a:pt x="343376" y="135350"/>
                  </a:lnTo>
                  <a:lnTo>
                    <a:pt x="342329" y="135541"/>
                  </a:lnTo>
                  <a:lnTo>
                    <a:pt x="342043" y="134969"/>
                  </a:lnTo>
                  <a:lnTo>
                    <a:pt x="342138" y="134017"/>
                  </a:lnTo>
                  <a:lnTo>
                    <a:pt x="342424" y="132874"/>
                  </a:lnTo>
                  <a:lnTo>
                    <a:pt x="342900" y="131636"/>
                  </a:lnTo>
                  <a:lnTo>
                    <a:pt x="344996" y="129159"/>
                  </a:lnTo>
                  <a:lnTo>
                    <a:pt x="345472" y="128207"/>
                  </a:lnTo>
                  <a:lnTo>
                    <a:pt x="345758" y="127159"/>
                  </a:lnTo>
                  <a:lnTo>
                    <a:pt x="345948" y="126016"/>
                  </a:lnTo>
                  <a:lnTo>
                    <a:pt x="346139" y="118396"/>
                  </a:lnTo>
                  <a:lnTo>
                    <a:pt x="346520" y="116396"/>
                  </a:lnTo>
                  <a:lnTo>
                    <a:pt x="347567" y="114395"/>
                  </a:lnTo>
                  <a:lnTo>
                    <a:pt x="347948" y="113252"/>
                  </a:lnTo>
                  <a:lnTo>
                    <a:pt x="347663" y="112014"/>
                  </a:lnTo>
                  <a:lnTo>
                    <a:pt x="347472" y="111443"/>
                  </a:lnTo>
                  <a:lnTo>
                    <a:pt x="347472" y="110966"/>
                  </a:lnTo>
                  <a:lnTo>
                    <a:pt x="347472" y="110490"/>
                  </a:lnTo>
                  <a:lnTo>
                    <a:pt x="347472" y="110014"/>
                  </a:lnTo>
                  <a:lnTo>
                    <a:pt x="346710" y="108109"/>
                  </a:lnTo>
                  <a:lnTo>
                    <a:pt x="346805" y="106871"/>
                  </a:lnTo>
                  <a:lnTo>
                    <a:pt x="347567" y="104680"/>
                  </a:lnTo>
                  <a:lnTo>
                    <a:pt x="347663" y="103442"/>
                  </a:lnTo>
                  <a:lnTo>
                    <a:pt x="347282" y="102394"/>
                  </a:lnTo>
                  <a:lnTo>
                    <a:pt x="346043" y="100489"/>
                  </a:lnTo>
                  <a:lnTo>
                    <a:pt x="345853" y="99346"/>
                  </a:lnTo>
                  <a:lnTo>
                    <a:pt x="346043" y="98679"/>
                  </a:lnTo>
                  <a:lnTo>
                    <a:pt x="346805" y="97822"/>
                  </a:lnTo>
                  <a:lnTo>
                    <a:pt x="346996" y="97250"/>
                  </a:lnTo>
                  <a:lnTo>
                    <a:pt x="346996" y="96679"/>
                  </a:lnTo>
                  <a:lnTo>
                    <a:pt x="345758" y="91535"/>
                  </a:lnTo>
                  <a:lnTo>
                    <a:pt x="346139" y="90392"/>
                  </a:lnTo>
                  <a:lnTo>
                    <a:pt x="346710" y="89345"/>
                  </a:lnTo>
                  <a:lnTo>
                    <a:pt x="346996" y="88297"/>
                  </a:lnTo>
                  <a:lnTo>
                    <a:pt x="346615" y="87154"/>
                  </a:lnTo>
                  <a:lnTo>
                    <a:pt x="345853" y="86392"/>
                  </a:lnTo>
                  <a:lnTo>
                    <a:pt x="345091" y="86106"/>
                  </a:lnTo>
                  <a:lnTo>
                    <a:pt x="344519" y="85725"/>
                  </a:lnTo>
                  <a:lnTo>
                    <a:pt x="344043" y="84677"/>
                  </a:lnTo>
                  <a:lnTo>
                    <a:pt x="343472" y="80772"/>
                  </a:lnTo>
                  <a:lnTo>
                    <a:pt x="343472" y="78867"/>
                  </a:lnTo>
                  <a:lnTo>
                    <a:pt x="343852" y="77153"/>
                  </a:lnTo>
                  <a:lnTo>
                    <a:pt x="345091" y="73152"/>
                  </a:lnTo>
                  <a:lnTo>
                    <a:pt x="345281" y="71152"/>
                  </a:lnTo>
                  <a:lnTo>
                    <a:pt x="344710" y="69247"/>
                  </a:lnTo>
                  <a:lnTo>
                    <a:pt x="344329" y="68961"/>
                  </a:lnTo>
                  <a:lnTo>
                    <a:pt x="343948" y="68961"/>
                  </a:lnTo>
                  <a:lnTo>
                    <a:pt x="343567" y="68866"/>
                  </a:lnTo>
                  <a:lnTo>
                    <a:pt x="343376" y="68199"/>
                  </a:lnTo>
                  <a:lnTo>
                    <a:pt x="343091" y="62960"/>
                  </a:lnTo>
                  <a:lnTo>
                    <a:pt x="343186" y="60579"/>
                  </a:lnTo>
                  <a:lnTo>
                    <a:pt x="343757" y="58198"/>
                  </a:lnTo>
                  <a:lnTo>
                    <a:pt x="343662" y="56960"/>
                  </a:lnTo>
                  <a:lnTo>
                    <a:pt x="343376" y="56483"/>
                  </a:lnTo>
                  <a:lnTo>
                    <a:pt x="342900" y="55817"/>
                  </a:lnTo>
                  <a:lnTo>
                    <a:pt x="342424" y="55245"/>
                  </a:lnTo>
                  <a:lnTo>
                    <a:pt x="341948" y="54959"/>
                  </a:lnTo>
                  <a:lnTo>
                    <a:pt x="341281" y="54959"/>
                  </a:lnTo>
                  <a:lnTo>
                    <a:pt x="340805" y="55245"/>
                  </a:lnTo>
                  <a:lnTo>
                    <a:pt x="340328" y="55626"/>
                  </a:lnTo>
                  <a:lnTo>
                    <a:pt x="339662" y="56007"/>
                  </a:lnTo>
                  <a:lnTo>
                    <a:pt x="338328" y="56102"/>
                  </a:lnTo>
                  <a:lnTo>
                    <a:pt x="337566" y="55436"/>
                  </a:lnTo>
                  <a:lnTo>
                    <a:pt x="336423" y="53150"/>
                  </a:lnTo>
                  <a:lnTo>
                    <a:pt x="335280" y="52292"/>
                  </a:lnTo>
                  <a:lnTo>
                    <a:pt x="333661" y="53054"/>
                  </a:lnTo>
                  <a:lnTo>
                    <a:pt x="332708" y="52197"/>
                  </a:lnTo>
                  <a:lnTo>
                    <a:pt x="329946" y="50768"/>
                  </a:lnTo>
                  <a:lnTo>
                    <a:pt x="329279" y="50578"/>
                  </a:lnTo>
                  <a:lnTo>
                    <a:pt x="328708" y="51054"/>
                  </a:lnTo>
                  <a:lnTo>
                    <a:pt x="328613" y="52197"/>
                  </a:lnTo>
                  <a:lnTo>
                    <a:pt x="328613" y="54388"/>
                  </a:lnTo>
                  <a:lnTo>
                    <a:pt x="328327" y="56293"/>
                  </a:lnTo>
                  <a:lnTo>
                    <a:pt x="327850" y="58103"/>
                  </a:lnTo>
                  <a:lnTo>
                    <a:pt x="326803" y="59531"/>
                  </a:lnTo>
                  <a:lnTo>
                    <a:pt x="324898" y="60103"/>
                  </a:lnTo>
                  <a:lnTo>
                    <a:pt x="323088" y="59341"/>
                  </a:lnTo>
                  <a:lnTo>
                    <a:pt x="322135" y="57341"/>
                  </a:lnTo>
                  <a:lnTo>
                    <a:pt x="320992" y="52769"/>
                  </a:lnTo>
                  <a:lnTo>
                    <a:pt x="320135" y="50864"/>
                  </a:lnTo>
                  <a:lnTo>
                    <a:pt x="318325" y="48101"/>
                  </a:lnTo>
                  <a:lnTo>
                    <a:pt x="318230" y="47530"/>
                  </a:lnTo>
                  <a:lnTo>
                    <a:pt x="318707" y="46101"/>
                  </a:lnTo>
                  <a:lnTo>
                    <a:pt x="318516" y="45720"/>
                  </a:lnTo>
                  <a:lnTo>
                    <a:pt x="318135" y="45434"/>
                  </a:lnTo>
                  <a:lnTo>
                    <a:pt x="317945" y="44863"/>
                  </a:lnTo>
                  <a:lnTo>
                    <a:pt x="317945" y="43720"/>
                  </a:lnTo>
                  <a:lnTo>
                    <a:pt x="318040" y="42958"/>
                  </a:lnTo>
                  <a:lnTo>
                    <a:pt x="317849" y="42386"/>
                  </a:lnTo>
                  <a:lnTo>
                    <a:pt x="316040" y="41243"/>
                  </a:lnTo>
                  <a:lnTo>
                    <a:pt x="315182" y="40196"/>
                  </a:lnTo>
                  <a:lnTo>
                    <a:pt x="314897" y="39148"/>
                  </a:lnTo>
                  <a:lnTo>
                    <a:pt x="315754" y="38481"/>
                  </a:lnTo>
                  <a:lnTo>
                    <a:pt x="316801" y="37910"/>
                  </a:lnTo>
                  <a:lnTo>
                    <a:pt x="316801" y="37052"/>
                  </a:lnTo>
                  <a:lnTo>
                    <a:pt x="316230" y="36100"/>
                  </a:lnTo>
                  <a:lnTo>
                    <a:pt x="315373" y="35243"/>
                  </a:lnTo>
                  <a:lnTo>
                    <a:pt x="313468" y="34195"/>
                  </a:lnTo>
                  <a:lnTo>
                    <a:pt x="313087" y="33528"/>
                  </a:lnTo>
                  <a:lnTo>
                    <a:pt x="313658" y="32290"/>
                  </a:lnTo>
                  <a:lnTo>
                    <a:pt x="313849" y="31052"/>
                  </a:lnTo>
                  <a:lnTo>
                    <a:pt x="314134" y="25718"/>
                  </a:lnTo>
                  <a:lnTo>
                    <a:pt x="314039" y="24575"/>
                  </a:lnTo>
                  <a:lnTo>
                    <a:pt x="313563" y="23622"/>
                  </a:lnTo>
                  <a:lnTo>
                    <a:pt x="313373" y="23432"/>
                  </a:lnTo>
                  <a:lnTo>
                    <a:pt x="309848" y="20098"/>
                  </a:lnTo>
                  <a:lnTo>
                    <a:pt x="308896" y="19621"/>
                  </a:lnTo>
                  <a:lnTo>
                    <a:pt x="306800" y="19241"/>
                  </a:lnTo>
                  <a:lnTo>
                    <a:pt x="306515" y="18669"/>
                  </a:lnTo>
                  <a:lnTo>
                    <a:pt x="306991" y="16954"/>
                  </a:lnTo>
                  <a:lnTo>
                    <a:pt x="306991" y="16002"/>
                  </a:lnTo>
                  <a:lnTo>
                    <a:pt x="306229" y="15335"/>
                  </a:lnTo>
                  <a:lnTo>
                    <a:pt x="304419" y="14288"/>
                  </a:lnTo>
                  <a:lnTo>
                    <a:pt x="301942" y="10954"/>
                  </a:lnTo>
                  <a:lnTo>
                    <a:pt x="299942" y="10096"/>
                  </a:lnTo>
                  <a:lnTo>
                    <a:pt x="296704" y="11621"/>
                  </a:lnTo>
                  <a:lnTo>
                    <a:pt x="294989" y="11144"/>
                  </a:lnTo>
                  <a:lnTo>
                    <a:pt x="293656" y="9335"/>
                  </a:lnTo>
                  <a:lnTo>
                    <a:pt x="291560" y="3048"/>
                  </a:lnTo>
                  <a:lnTo>
                    <a:pt x="290036" y="1619"/>
                  </a:lnTo>
                  <a:lnTo>
                    <a:pt x="288512" y="2381"/>
                  </a:lnTo>
                  <a:lnTo>
                    <a:pt x="287084" y="3334"/>
                  </a:lnTo>
                  <a:lnTo>
                    <a:pt x="285845" y="2572"/>
                  </a:lnTo>
                  <a:lnTo>
                    <a:pt x="284702" y="762"/>
                  </a:lnTo>
                  <a:lnTo>
                    <a:pt x="283559" y="0"/>
                  </a:lnTo>
                  <a:lnTo>
                    <a:pt x="282607" y="571"/>
                  </a:lnTo>
                  <a:lnTo>
                    <a:pt x="281845" y="2667"/>
                  </a:lnTo>
                  <a:lnTo>
                    <a:pt x="281273" y="3715"/>
                  </a:lnTo>
                  <a:lnTo>
                    <a:pt x="280511" y="5810"/>
                  </a:lnTo>
                  <a:lnTo>
                    <a:pt x="279749" y="6763"/>
                  </a:lnTo>
                  <a:lnTo>
                    <a:pt x="279559" y="7429"/>
                  </a:lnTo>
                  <a:lnTo>
                    <a:pt x="279273" y="7906"/>
                  </a:lnTo>
                  <a:lnTo>
                    <a:pt x="278416" y="8763"/>
                  </a:lnTo>
                  <a:lnTo>
                    <a:pt x="278130" y="9335"/>
                  </a:lnTo>
                  <a:lnTo>
                    <a:pt x="278225" y="9906"/>
                  </a:lnTo>
                  <a:lnTo>
                    <a:pt x="278416" y="10478"/>
                  </a:lnTo>
                  <a:lnTo>
                    <a:pt x="278511" y="11049"/>
                  </a:lnTo>
                  <a:lnTo>
                    <a:pt x="278511" y="13335"/>
                  </a:lnTo>
                  <a:lnTo>
                    <a:pt x="278321" y="14573"/>
                  </a:lnTo>
                  <a:lnTo>
                    <a:pt x="277749" y="15240"/>
                  </a:lnTo>
                  <a:lnTo>
                    <a:pt x="276701" y="15240"/>
                  </a:lnTo>
                  <a:lnTo>
                    <a:pt x="275749" y="15050"/>
                  </a:lnTo>
                  <a:lnTo>
                    <a:pt x="274987" y="15240"/>
                  </a:lnTo>
                  <a:lnTo>
                    <a:pt x="274606" y="16478"/>
                  </a:lnTo>
                  <a:lnTo>
                    <a:pt x="274225" y="17050"/>
                  </a:lnTo>
                  <a:lnTo>
                    <a:pt x="272320" y="18098"/>
                  </a:lnTo>
                  <a:lnTo>
                    <a:pt x="271748" y="19145"/>
                  </a:lnTo>
                  <a:lnTo>
                    <a:pt x="272034" y="20765"/>
                  </a:lnTo>
                  <a:lnTo>
                    <a:pt x="270415" y="24384"/>
                  </a:lnTo>
                  <a:lnTo>
                    <a:pt x="270129" y="26384"/>
                  </a:lnTo>
                  <a:lnTo>
                    <a:pt x="270891" y="27908"/>
                  </a:lnTo>
                  <a:lnTo>
                    <a:pt x="273463" y="30671"/>
                  </a:lnTo>
                  <a:lnTo>
                    <a:pt x="273844" y="32385"/>
                  </a:lnTo>
                  <a:lnTo>
                    <a:pt x="273558" y="33242"/>
                  </a:lnTo>
                  <a:lnTo>
                    <a:pt x="272701" y="34957"/>
                  </a:lnTo>
                  <a:lnTo>
                    <a:pt x="272510" y="35909"/>
                  </a:lnTo>
                  <a:lnTo>
                    <a:pt x="272510" y="37243"/>
                  </a:lnTo>
                  <a:lnTo>
                    <a:pt x="272606" y="37910"/>
                  </a:lnTo>
                  <a:lnTo>
                    <a:pt x="272320" y="38386"/>
                  </a:lnTo>
                  <a:lnTo>
                    <a:pt x="271367" y="38957"/>
                  </a:lnTo>
                  <a:lnTo>
                    <a:pt x="270224" y="39338"/>
                  </a:lnTo>
                  <a:lnTo>
                    <a:pt x="270034" y="38957"/>
                  </a:lnTo>
                  <a:lnTo>
                    <a:pt x="270034" y="38195"/>
                  </a:lnTo>
                  <a:lnTo>
                    <a:pt x="269367" y="37433"/>
                  </a:lnTo>
                  <a:lnTo>
                    <a:pt x="268510" y="37338"/>
                  </a:lnTo>
                  <a:lnTo>
                    <a:pt x="267462" y="37624"/>
                  </a:lnTo>
                  <a:lnTo>
                    <a:pt x="266509" y="38100"/>
                  </a:lnTo>
                  <a:lnTo>
                    <a:pt x="265843" y="38671"/>
                  </a:lnTo>
                  <a:lnTo>
                    <a:pt x="265176" y="39624"/>
                  </a:lnTo>
                  <a:lnTo>
                    <a:pt x="264319" y="40577"/>
                  </a:lnTo>
                  <a:lnTo>
                    <a:pt x="261652" y="42958"/>
                  </a:lnTo>
                  <a:lnTo>
                    <a:pt x="261175" y="43244"/>
                  </a:lnTo>
                  <a:lnTo>
                    <a:pt x="260604" y="43434"/>
                  </a:lnTo>
                  <a:lnTo>
                    <a:pt x="260223" y="43625"/>
                  </a:lnTo>
                  <a:lnTo>
                    <a:pt x="259842" y="44482"/>
                  </a:lnTo>
                  <a:lnTo>
                    <a:pt x="259556" y="44768"/>
                  </a:lnTo>
                  <a:lnTo>
                    <a:pt x="258509" y="45149"/>
                  </a:lnTo>
                  <a:lnTo>
                    <a:pt x="258127" y="45434"/>
                  </a:lnTo>
                  <a:lnTo>
                    <a:pt x="257937" y="46101"/>
                  </a:lnTo>
                  <a:lnTo>
                    <a:pt x="257842" y="46863"/>
                  </a:lnTo>
                  <a:lnTo>
                    <a:pt x="257651" y="47054"/>
                  </a:lnTo>
                  <a:lnTo>
                    <a:pt x="257270" y="47054"/>
                  </a:lnTo>
                  <a:lnTo>
                    <a:pt x="256508" y="47244"/>
                  </a:lnTo>
                  <a:lnTo>
                    <a:pt x="254794" y="47720"/>
                  </a:lnTo>
                  <a:lnTo>
                    <a:pt x="254127" y="48196"/>
                  </a:lnTo>
                  <a:lnTo>
                    <a:pt x="252317" y="50483"/>
                  </a:lnTo>
                  <a:lnTo>
                    <a:pt x="251365" y="51340"/>
                  </a:lnTo>
                  <a:lnTo>
                    <a:pt x="249269" y="52769"/>
                  </a:lnTo>
                  <a:lnTo>
                    <a:pt x="248412" y="53531"/>
                  </a:lnTo>
                  <a:lnTo>
                    <a:pt x="247745" y="54578"/>
                  </a:lnTo>
                  <a:lnTo>
                    <a:pt x="247364" y="55721"/>
                  </a:lnTo>
                  <a:lnTo>
                    <a:pt x="247364" y="56960"/>
                  </a:lnTo>
                  <a:lnTo>
                    <a:pt x="247555" y="57531"/>
                  </a:lnTo>
                  <a:lnTo>
                    <a:pt x="248126" y="58483"/>
                  </a:lnTo>
                  <a:lnTo>
                    <a:pt x="248317" y="59055"/>
                  </a:lnTo>
                  <a:lnTo>
                    <a:pt x="248317" y="59627"/>
                  </a:lnTo>
                  <a:lnTo>
                    <a:pt x="248507" y="60674"/>
                  </a:lnTo>
                  <a:lnTo>
                    <a:pt x="248698" y="61150"/>
                  </a:lnTo>
                  <a:lnTo>
                    <a:pt x="248793" y="62008"/>
                  </a:lnTo>
                  <a:lnTo>
                    <a:pt x="248126" y="63722"/>
                  </a:lnTo>
                  <a:lnTo>
                    <a:pt x="248317" y="64865"/>
                  </a:lnTo>
                  <a:lnTo>
                    <a:pt x="249555" y="66961"/>
                  </a:lnTo>
                  <a:lnTo>
                    <a:pt x="258127" y="78200"/>
                  </a:lnTo>
                  <a:lnTo>
                    <a:pt x="259556" y="79724"/>
                  </a:lnTo>
                  <a:lnTo>
                    <a:pt x="259842" y="80200"/>
                  </a:lnTo>
                  <a:lnTo>
                    <a:pt x="259842" y="81248"/>
                  </a:lnTo>
                  <a:lnTo>
                    <a:pt x="259937" y="81820"/>
                  </a:lnTo>
                  <a:lnTo>
                    <a:pt x="260318" y="82201"/>
                  </a:lnTo>
                  <a:lnTo>
                    <a:pt x="260795" y="82487"/>
                  </a:lnTo>
                  <a:lnTo>
                    <a:pt x="261271" y="82868"/>
                  </a:lnTo>
                  <a:lnTo>
                    <a:pt x="261557" y="83534"/>
                  </a:lnTo>
                  <a:lnTo>
                    <a:pt x="261461" y="84011"/>
                  </a:lnTo>
                  <a:lnTo>
                    <a:pt x="260890" y="85535"/>
                  </a:lnTo>
                  <a:lnTo>
                    <a:pt x="260699" y="85916"/>
                  </a:lnTo>
                  <a:lnTo>
                    <a:pt x="260033" y="86201"/>
                  </a:lnTo>
                  <a:lnTo>
                    <a:pt x="259651" y="86011"/>
                  </a:lnTo>
                  <a:lnTo>
                    <a:pt x="259271" y="85630"/>
                  </a:lnTo>
                  <a:lnTo>
                    <a:pt x="258604" y="85344"/>
                  </a:lnTo>
                  <a:lnTo>
                    <a:pt x="258032" y="85439"/>
                  </a:lnTo>
                  <a:lnTo>
                    <a:pt x="257651" y="85630"/>
                  </a:lnTo>
                  <a:lnTo>
                    <a:pt x="257080" y="85916"/>
                  </a:lnTo>
                  <a:lnTo>
                    <a:pt x="256604" y="85916"/>
                  </a:lnTo>
                  <a:lnTo>
                    <a:pt x="256032" y="85630"/>
                  </a:lnTo>
                  <a:lnTo>
                    <a:pt x="255651" y="85249"/>
                  </a:lnTo>
                  <a:lnTo>
                    <a:pt x="255270" y="84773"/>
                  </a:lnTo>
                  <a:lnTo>
                    <a:pt x="254794" y="84296"/>
                  </a:lnTo>
                  <a:lnTo>
                    <a:pt x="247555" y="80963"/>
                  </a:lnTo>
                  <a:lnTo>
                    <a:pt x="246317" y="80010"/>
                  </a:lnTo>
                  <a:lnTo>
                    <a:pt x="246317" y="79058"/>
                  </a:lnTo>
                  <a:lnTo>
                    <a:pt x="246793" y="78105"/>
                  </a:lnTo>
                  <a:lnTo>
                    <a:pt x="247269" y="76962"/>
                  </a:lnTo>
                  <a:lnTo>
                    <a:pt x="246983" y="76486"/>
                  </a:lnTo>
                  <a:lnTo>
                    <a:pt x="245269" y="75057"/>
                  </a:lnTo>
                  <a:lnTo>
                    <a:pt x="244697" y="74295"/>
                  </a:lnTo>
                  <a:lnTo>
                    <a:pt x="243554" y="72390"/>
                  </a:lnTo>
                  <a:lnTo>
                    <a:pt x="242888" y="71628"/>
                  </a:lnTo>
                  <a:lnTo>
                    <a:pt x="241935" y="70961"/>
                  </a:lnTo>
                  <a:lnTo>
                    <a:pt x="240125" y="70104"/>
                  </a:lnTo>
                  <a:lnTo>
                    <a:pt x="239173" y="69818"/>
                  </a:lnTo>
                  <a:lnTo>
                    <a:pt x="238220" y="69723"/>
                  </a:lnTo>
                  <a:lnTo>
                    <a:pt x="237649" y="70009"/>
                  </a:lnTo>
                  <a:lnTo>
                    <a:pt x="236792" y="70961"/>
                  </a:lnTo>
                  <a:lnTo>
                    <a:pt x="236220" y="71247"/>
                  </a:lnTo>
                  <a:lnTo>
                    <a:pt x="235553" y="71247"/>
                  </a:lnTo>
                  <a:lnTo>
                    <a:pt x="235172" y="71057"/>
                  </a:lnTo>
                  <a:lnTo>
                    <a:pt x="234887" y="70771"/>
                  </a:lnTo>
                  <a:lnTo>
                    <a:pt x="234410" y="70485"/>
                  </a:lnTo>
                  <a:lnTo>
                    <a:pt x="232982" y="70199"/>
                  </a:lnTo>
                  <a:lnTo>
                    <a:pt x="232410" y="70675"/>
                  </a:lnTo>
                  <a:lnTo>
                    <a:pt x="231934" y="71723"/>
                  </a:lnTo>
                  <a:lnTo>
                    <a:pt x="230886" y="72962"/>
                  </a:lnTo>
                  <a:lnTo>
                    <a:pt x="230029" y="73438"/>
                  </a:lnTo>
                  <a:lnTo>
                    <a:pt x="228886" y="73819"/>
                  </a:lnTo>
                  <a:lnTo>
                    <a:pt x="227743" y="73914"/>
                  </a:lnTo>
                  <a:lnTo>
                    <a:pt x="226981" y="73628"/>
                  </a:lnTo>
                  <a:lnTo>
                    <a:pt x="223457" y="73438"/>
                  </a:lnTo>
                  <a:lnTo>
                    <a:pt x="209455" y="75819"/>
                  </a:lnTo>
                  <a:lnTo>
                    <a:pt x="205835" y="77438"/>
                  </a:lnTo>
                  <a:lnTo>
                    <a:pt x="202597" y="79724"/>
                  </a:lnTo>
                  <a:lnTo>
                    <a:pt x="200597" y="82582"/>
                  </a:lnTo>
                  <a:lnTo>
                    <a:pt x="198692" y="86296"/>
                  </a:lnTo>
                  <a:lnTo>
                    <a:pt x="197549" y="88011"/>
                  </a:lnTo>
                  <a:lnTo>
                    <a:pt x="196120" y="89440"/>
                  </a:lnTo>
                  <a:lnTo>
                    <a:pt x="194691" y="90202"/>
                  </a:lnTo>
                  <a:lnTo>
                    <a:pt x="191738" y="90773"/>
                  </a:lnTo>
                  <a:lnTo>
                    <a:pt x="190309" y="91345"/>
                  </a:lnTo>
                  <a:lnTo>
                    <a:pt x="188024" y="94202"/>
                  </a:lnTo>
                  <a:lnTo>
                    <a:pt x="186690" y="96583"/>
                  </a:lnTo>
                  <a:lnTo>
                    <a:pt x="186214" y="97250"/>
                  </a:lnTo>
                  <a:lnTo>
                    <a:pt x="185547" y="97536"/>
                  </a:lnTo>
                  <a:lnTo>
                    <a:pt x="183166" y="97822"/>
                  </a:lnTo>
                  <a:lnTo>
                    <a:pt x="182309" y="98203"/>
                  </a:lnTo>
                  <a:lnTo>
                    <a:pt x="181737" y="98965"/>
                  </a:lnTo>
                  <a:lnTo>
                    <a:pt x="181261" y="100394"/>
                  </a:lnTo>
                  <a:lnTo>
                    <a:pt x="180594" y="101632"/>
                  </a:lnTo>
                  <a:lnTo>
                    <a:pt x="179737" y="102108"/>
                  </a:lnTo>
                  <a:lnTo>
                    <a:pt x="178689" y="102108"/>
                  </a:lnTo>
                  <a:lnTo>
                    <a:pt x="177451" y="101918"/>
                  </a:lnTo>
                  <a:lnTo>
                    <a:pt x="175260" y="102489"/>
                  </a:lnTo>
                  <a:lnTo>
                    <a:pt x="173831" y="104489"/>
                  </a:lnTo>
                  <a:lnTo>
                    <a:pt x="172593" y="106966"/>
                  </a:lnTo>
                  <a:lnTo>
                    <a:pt x="171069" y="108966"/>
                  </a:lnTo>
                  <a:lnTo>
                    <a:pt x="170117" y="109538"/>
                  </a:lnTo>
                  <a:lnTo>
                    <a:pt x="166116" y="110871"/>
                  </a:lnTo>
                  <a:lnTo>
                    <a:pt x="164116" y="111824"/>
                  </a:lnTo>
                  <a:lnTo>
                    <a:pt x="163163" y="112109"/>
                  </a:lnTo>
                  <a:lnTo>
                    <a:pt x="162401" y="112014"/>
                  </a:lnTo>
                  <a:lnTo>
                    <a:pt x="162020" y="112014"/>
                  </a:lnTo>
                  <a:lnTo>
                    <a:pt x="161163" y="110776"/>
                  </a:lnTo>
                  <a:lnTo>
                    <a:pt x="160210" y="110966"/>
                  </a:lnTo>
                  <a:lnTo>
                    <a:pt x="159734" y="111347"/>
                  </a:lnTo>
                  <a:lnTo>
                    <a:pt x="158972" y="112490"/>
                  </a:lnTo>
                  <a:lnTo>
                    <a:pt x="158496" y="112967"/>
                  </a:lnTo>
                  <a:lnTo>
                    <a:pt x="158020" y="113252"/>
                  </a:lnTo>
                  <a:lnTo>
                    <a:pt x="156877" y="113538"/>
                  </a:lnTo>
                  <a:lnTo>
                    <a:pt x="156400" y="113824"/>
                  </a:lnTo>
                  <a:lnTo>
                    <a:pt x="155924" y="114395"/>
                  </a:lnTo>
                  <a:lnTo>
                    <a:pt x="155734" y="114871"/>
                  </a:lnTo>
                  <a:lnTo>
                    <a:pt x="155543" y="116586"/>
                  </a:lnTo>
                  <a:lnTo>
                    <a:pt x="155543" y="116967"/>
                  </a:lnTo>
                  <a:lnTo>
                    <a:pt x="155448" y="117348"/>
                  </a:lnTo>
                  <a:lnTo>
                    <a:pt x="155162" y="118015"/>
                  </a:lnTo>
                  <a:lnTo>
                    <a:pt x="154591" y="118872"/>
                  </a:lnTo>
                  <a:lnTo>
                    <a:pt x="153067" y="120587"/>
                  </a:lnTo>
                  <a:lnTo>
                    <a:pt x="152209" y="121253"/>
                  </a:lnTo>
                  <a:lnTo>
                    <a:pt x="152209" y="121253"/>
                  </a:lnTo>
                  <a:lnTo>
                    <a:pt x="151448" y="122396"/>
                  </a:lnTo>
                  <a:lnTo>
                    <a:pt x="151543" y="123349"/>
                  </a:lnTo>
                  <a:lnTo>
                    <a:pt x="152591" y="125254"/>
                  </a:lnTo>
                  <a:lnTo>
                    <a:pt x="152781" y="126397"/>
                  </a:lnTo>
                  <a:lnTo>
                    <a:pt x="152686" y="127254"/>
                  </a:lnTo>
                  <a:lnTo>
                    <a:pt x="151924" y="129254"/>
                  </a:lnTo>
                  <a:lnTo>
                    <a:pt x="151543" y="131064"/>
                  </a:lnTo>
                  <a:lnTo>
                    <a:pt x="151448" y="133445"/>
                  </a:lnTo>
                  <a:lnTo>
                    <a:pt x="151638" y="135731"/>
                  </a:lnTo>
                  <a:lnTo>
                    <a:pt x="152305" y="137541"/>
                  </a:lnTo>
                  <a:lnTo>
                    <a:pt x="152686" y="137922"/>
                  </a:lnTo>
                  <a:lnTo>
                    <a:pt x="153067" y="138113"/>
                  </a:lnTo>
                  <a:lnTo>
                    <a:pt x="153543" y="138208"/>
                  </a:lnTo>
                  <a:lnTo>
                    <a:pt x="153924" y="138398"/>
                  </a:lnTo>
                  <a:lnTo>
                    <a:pt x="154115" y="138875"/>
                  </a:lnTo>
                  <a:lnTo>
                    <a:pt x="153829" y="139351"/>
                  </a:lnTo>
                  <a:lnTo>
                    <a:pt x="153448" y="139827"/>
                  </a:lnTo>
                  <a:lnTo>
                    <a:pt x="153257" y="140303"/>
                  </a:lnTo>
                  <a:lnTo>
                    <a:pt x="153734" y="144209"/>
                  </a:lnTo>
                  <a:lnTo>
                    <a:pt x="154400" y="144875"/>
                  </a:lnTo>
                  <a:lnTo>
                    <a:pt x="156305" y="145447"/>
                  </a:lnTo>
                  <a:lnTo>
                    <a:pt x="156972" y="146114"/>
                  </a:lnTo>
                  <a:lnTo>
                    <a:pt x="157067" y="147352"/>
                  </a:lnTo>
                  <a:lnTo>
                    <a:pt x="156400" y="148495"/>
                  </a:lnTo>
                  <a:lnTo>
                    <a:pt x="154781" y="150495"/>
                  </a:lnTo>
                  <a:lnTo>
                    <a:pt x="152591" y="152876"/>
                  </a:lnTo>
                  <a:lnTo>
                    <a:pt x="151733" y="153448"/>
                  </a:lnTo>
                  <a:lnTo>
                    <a:pt x="149733" y="154210"/>
                  </a:lnTo>
                  <a:lnTo>
                    <a:pt x="149162" y="154781"/>
                  </a:lnTo>
                  <a:lnTo>
                    <a:pt x="148781" y="156020"/>
                  </a:lnTo>
                  <a:lnTo>
                    <a:pt x="148781" y="157163"/>
                  </a:lnTo>
                  <a:lnTo>
                    <a:pt x="149828" y="163163"/>
                  </a:lnTo>
                  <a:lnTo>
                    <a:pt x="149924" y="164497"/>
                  </a:lnTo>
                  <a:lnTo>
                    <a:pt x="149542" y="165545"/>
                  </a:lnTo>
                  <a:lnTo>
                    <a:pt x="149066" y="165830"/>
                  </a:lnTo>
                  <a:lnTo>
                    <a:pt x="147923" y="166021"/>
                  </a:lnTo>
                  <a:lnTo>
                    <a:pt x="147447" y="166211"/>
                  </a:lnTo>
                  <a:lnTo>
                    <a:pt x="147066" y="166688"/>
                  </a:lnTo>
                  <a:lnTo>
                    <a:pt x="142304" y="173641"/>
                  </a:lnTo>
                  <a:lnTo>
                    <a:pt x="142113" y="173831"/>
                  </a:lnTo>
                  <a:lnTo>
                    <a:pt x="141542" y="174117"/>
                  </a:lnTo>
                  <a:lnTo>
                    <a:pt x="141351" y="174308"/>
                  </a:lnTo>
                  <a:lnTo>
                    <a:pt x="141351" y="174593"/>
                  </a:lnTo>
                  <a:lnTo>
                    <a:pt x="141732" y="175165"/>
                  </a:lnTo>
                  <a:lnTo>
                    <a:pt x="141732" y="175450"/>
                  </a:lnTo>
                  <a:lnTo>
                    <a:pt x="141256" y="175736"/>
                  </a:lnTo>
                  <a:lnTo>
                    <a:pt x="140208" y="175736"/>
                  </a:lnTo>
                  <a:lnTo>
                    <a:pt x="139732" y="175927"/>
                  </a:lnTo>
                  <a:lnTo>
                    <a:pt x="138970" y="176879"/>
                  </a:lnTo>
                  <a:lnTo>
                    <a:pt x="137636" y="179070"/>
                  </a:lnTo>
                  <a:lnTo>
                    <a:pt x="136684" y="179832"/>
                  </a:lnTo>
                  <a:lnTo>
                    <a:pt x="135731" y="180118"/>
                  </a:lnTo>
                  <a:lnTo>
                    <a:pt x="133922" y="180308"/>
                  </a:lnTo>
                  <a:lnTo>
                    <a:pt x="132874" y="180689"/>
                  </a:lnTo>
                  <a:lnTo>
                    <a:pt x="131159" y="181928"/>
                  </a:lnTo>
                  <a:lnTo>
                    <a:pt x="130683" y="182404"/>
                  </a:lnTo>
                  <a:lnTo>
                    <a:pt x="129635" y="183547"/>
                  </a:lnTo>
                  <a:lnTo>
                    <a:pt x="128397" y="185452"/>
                  </a:lnTo>
                  <a:lnTo>
                    <a:pt x="125349" y="194120"/>
                  </a:lnTo>
                  <a:lnTo>
                    <a:pt x="125540" y="196501"/>
                  </a:lnTo>
                  <a:lnTo>
                    <a:pt x="126778" y="198311"/>
                  </a:lnTo>
                  <a:lnTo>
                    <a:pt x="128683" y="199073"/>
                  </a:lnTo>
                  <a:lnTo>
                    <a:pt x="130778" y="199454"/>
                  </a:lnTo>
                  <a:lnTo>
                    <a:pt x="132683" y="200311"/>
                  </a:lnTo>
                  <a:lnTo>
                    <a:pt x="133636" y="201930"/>
                  </a:lnTo>
                  <a:lnTo>
                    <a:pt x="134017" y="204311"/>
                  </a:lnTo>
                  <a:lnTo>
                    <a:pt x="133731" y="206788"/>
                  </a:lnTo>
                  <a:lnTo>
                    <a:pt x="132779" y="208598"/>
                  </a:lnTo>
                  <a:lnTo>
                    <a:pt x="131921" y="209741"/>
                  </a:lnTo>
                  <a:lnTo>
                    <a:pt x="130969" y="214694"/>
                  </a:lnTo>
                  <a:lnTo>
                    <a:pt x="130112" y="216218"/>
                  </a:lnTo>
                  <a:lnTo>
                    <a:pt x="128016" y="219075"/>
                  </a:lnTo>
                  <a:lnTo>
                    <a:pt x="127730" y="220790"/>
                  </a:lnTo>
                  <a:lnTo>
                    <a:pt x="127730" y="221837"/>
                  </a:lnTo>
                  <a:lnTo>
                    <a:pt x="127540" y="222885"/>
                  </a:lnTo>
                  <a:lnTo>
                    <a:pt x="127159" y="223838"/>
                  </a:lnTo>
                  <a:lnTo>
                    <a:pt x="126492" y="224600"/>
                  </a:lnTo>
                  <a:lnTo>
                    <a:pt x="125730" y="224981"/>
                  </a:lnTo>
                  <a:lnTo>
                    <a:pt x="125063" y="225076"/>
                  </a:lnTo>
                  <a:lnTo>
                    <a:pt x="124397" y="225076"/>
                  </a:lnTo>
                  <a:lnTo>
                    <a:pt x="123634" y="225266"/>
                  </a:lnTo>
                  <a:lnTo>
                    <a:pt x="123158" y="226219"/>
                  </a:lnTo>
                  <a:lnTo>
                    <a:pt x="122015" y="230124"/>
                  </a:lnTo>
                  <a:lnTo>
                    <a:pt x="121349" y="231458"/>
                  </a:lnTo>
                  <a:lnTo>
                    <a:pt x="118967" y="232982"/>
                  </a:lnTo>
                  <a:lnTo>
                    <a:pt x="118300" y="233553"/>
                  </a:lnTo>
                  <a:lnTo>
                    <a:pt x="117920" y="234410"/>
                  </a:lnTo>
                  <a:lnTo>
                    <a:pt x="117158" y="237363"/>
                  </a:lnTo>
                  <a:lnTo>
                    <a:pt x="116396" y="237839"/>
                  </a:lnTo>
                  <a:lnTo>
                    <a:pt x="115824" y="238316"/>
                  </a:lnTo>
                  <a:lnTo>
                    <a:pt x="115443" y="238982"/>
                  </a:lnTo>
                  <a:lnTo>
                    <a:pt x="115348" y="241268"/>
                  </a:lnTo>
                  <a:lnTo>
                    <a:pt x="114872" y="241935"/>
                  </a:lnTo>
                  <a:lnTo>
                    <a:pt x="114205" y="242411"/>
                  </a:lnTo>
                  <a:lnTo>
                    <a:pt x="113633" y="243078"/>
                  </a:lnTo>
                  <a:lnTo>
                    <a:pt x="113633" y="243459"/>
                  </a:lnTo>
                  <a:lnTo>
                    <a:pt x="113824" y="244507"/>
                  </a:lnTo>
                  <a:lnTo>
                    <a:pt x="113729" y="244983"/>
                  </a:lnTo>
                  <a:lnTo>
                    <a:pt x="113348" y="245459"/>
                  </a:lnTo>
                  <a:lnTo>
                    <a:pt x="112205" y="246221"/>
                  </a:lnTo>
                  <a:lnTo>
                    <a:pt x="111824" y="246698"/>
                  </a:lnTo>
                  <a:lnTo>
                    <a:pt x="111538" y="247650"/>
                  </a:lnTo>
                  <a:lnTo>
                    <a:pt x="111347" y="249555"/>
                  </a:lnTo>
                  <a:lnTo>
                    <a:pt x="111157" y="250508"/>
                  </a:lnTo>
                  <a:lnTo>
                    <a:pt x="108585" y="256604"/>
                  </a:lnTo>
                  <a:lnTo>
                    <a:pt x="108014" y="258794"/>
                  </a:lnTo>
                  <a:lnTo>
                    <a:pt x="107823" y="260890"/>
                  </a:lnTo>
                  <a:lnTo>
                    <a:pt x="107633" y="261842"/>
                  </a:lnTo>
                  <a:lnTo>
                    <a:pt x="107061" y="262509"/>
                  </a:lnTo>
                  <a:lnTo>
                    <a:pt x="106775" y="263081"/>
                  </a:lnTo>
                  <a:lnTo>
                    <a:pt x="106490" y="265271"/>
                  </a:lnTo>
                  <a:lnTo>
                    <a:pt x="106299" y="266129"/>
                  </a:lnTo>
                  <a:lnTo>
                    <a:pt x="103918" y="269367"/>
                  </a:lnTo>
                  <a:lnTo>
                    <a:pt x="103442" y="270510"/>
                  </a:lnTo>
                  <a:lnTo>
                    <a:pt x="103346" y="271653"/>
                  </a:lnTo>
                  <a:lnTo>
                    <a:pt x="103442" y="272891"/>
                  </a:lnTo>
                  <a:lnTo>
                    <a:pt x="103251" y="274034"/>
                  </a:lnTo>
                  <a:lnTo>
                    <a:pt x="103060" y="274225"/>
                  </a:lnTo>
                  <a:lnTo>
                    <a:pt x="102394" y="274892"/>
                  </a:lnTo>
                  <a:lnTo>
                    <a:pt x="101537" y="274796"/>
                  </a:lnTo>
                  <a:lnTo>
                    <a:pt x="100775" y="273939"/>
                  </a:lnTo>
                  <a:lnTo>
                    <a:pt x="100013" y="272891"/>
                  </a:lnTo>
                  <a:lnTo>
                    <a:pt x="99155" y="272225"/>
                  </a:lnTo>
                  <a:lnTo>
                    <a:pt x="96107" y="270605"/>
                  </a:lnTo>
                  <a:lnTo>
                    <a:pt x="94869" y="270415"/>
                  </a:lnTo>
                  <a:lnTo>
                    <a:pt x="93059" y="269939"/>
                  </a:lnTo>
                  <a:lnTo>
                    <a:pt x="91535" y="269367"/>
                  </a:lnTo>
                  <a:lnTo>
                    <a:pt x="90011" y="268986"/>
                  </a:lnTo>
                  <a:lnTo>
                    <a:pt x="85820" y="269558"/>
                  </a:lnTo>
                  <a:lnTo>
                    <a:pt x="84677" y="268986"/>
                  </a:lnTo>
                  <a:lnTo>
                    <a:pt x="82582" y="266129"/>
                  </a:lnTo>
                  <a:lnTo>
                    <a:pt x="80867" y="265557"/>
                  </a:lnTo>
                  <a:lnTo>
                    <a:pt x="78200" y="265271"/>
                  </a:lnTo>
                  <a:lnTo>
                    <a:pt x="75629" y="265367"/>
                  </a:lnTo>
                  <a:lnTo>
                    <a:pt x="74295" y="266129"/>
                  </a:lnTo>
                  <a:lnTo>
                    <a:pt x="74200" y="266605"/>
                  </a:lnTo>
                  <a:lnTo>
                    <a:pt x="74009" y="267081"/>
                  </a:lnTo>
                  <a:lnTo>
                    <a:pt x="73724" y="267462"/>
                  </a:lnTo>
                  <a:lnTo>
                    <a:pt x="73438" y="267748"/>
                  </a:lnTo>
                  <a:lnTo>
                    <a:pt x="72962" y="267843"/>
                  </a:lnTo>
                  <a:lnTo>
                    <a:pt x="72676" y="267557"/>
                  </a:lnTo>
                  <a:lnTo>
                    <a:pt x="72390" y="267176"/>
                  </a:lnTo>
                  <a:lnTo>
                    <a:pt x="72009" y="266986"/>
                  </a:lnTo>
                  <a:lnTo>
                    <a:pt x="71152" y="267271"/>
                  </a:lnTo>
                  <a:lnTo>
                    <a:pt x="69533" y="268224"/>
                  </a:lnTo>
                  <a:lnTo>
                    <a:pt x="68390" y="268319"/>
                  </a:lnTo>
                  <a:lnTo>
                    <a:pt x="67437" y="268224"/>
                  </a:lnTo>
                  <a:lnTo>
                    <a:pt x="67056" y="267748"/>
                  </a:lnTo>
                  <a:lnTo>
                    <a:pt x="66866" y="266986"/>
                  </a:lnTo>
                  <a:lnTo>
                    <a:pt x="66484" y="266224"/>
                  </a:lnTo>
                  <a:lnTo>
                    <a:pt x="64770" y="264509"/>
                  </a:lnTo>
                  <a:lnTo>
                    <a:pt x="64199" y="263843"/>
                  </a:lnTo>
                  <a:lnTo>
                    <a:pt x="62675" y="261461"/>
                  </a:lnTo>
                  <a:lnTo>
                    <a:pt x="61627" y="260890"/>
                  </a:lnTo>
                  <a:lnTo>
                    <a:pt x="60198" y="261366"/>
                  </a:lnTo>
                  <a:lnTo>
                    <a:pt x="59531" y="262319"/>
                  </a:lnTo>
                  <a:lnTo>
                    <a:pt x="59150" y="263652"/>
                  </a:lnTo>
                  <a:lnTo>
                    <a:pt x="59150" y="263938"/>
                  </a:lnTo>
                  <a:lnTo>
                    <a:pt x="59055" y="265081"/>
                  </a:lnTo>
                  <a:lnTo>
                    <a:pt x="59150" y="266319"/>
                  </a:lnTo>
                  <a:lnTo>
                    <a:pt x="59436" y="267367"/>
                  </a:lnTo>
                  <a:lnTo>
                    <a:pt x="59817" y="268319"/>
                  </a:lnTo>
                  <a:lnTo>
                    <a:pt x="60960" y="270224"/>
                  </a:lnTo>
                  <a:lnTo>
                    <a:pt x="61436" y="270796"/>
                  </a:lnTo>
                  <a:lnTo>
                    <a:pt x="61722" y="271082"/>
                  </a:lnTo>
                  <a:lnTo>
                    <a:pt x="61913" y="271463"/>
                  </a:lnTo>
                  <a:lnTo>
                    <a:pt x="62103" y="272415"/>
                  </a:lnTo>
                  <a:lnTo>
                    <a:pt x="62008" y="274415"/>
                  </a:lnTo>
                  <a:lnTo>
                    <a:pt x="62865" y="281083"/>
                  </a:lnTo>
                  <a:lnTo>
                    <a:pt x="64484" y="282226"/>
                  </a:lnTo>
                  <a:lnTo>
                    <a:pt x="64770" y="282797"/>
                  </a:lnTo>
                  <a:lnTo>
                    <a:pt x="65532" y="283845"/>
                  </a:lnTo>
                  <a:lnTo>
                    <a:pt x="65723" y="284417"/>
                  </a:lnTo>
                  <a:lnTo>
                    <a:pt x="65818" y="286321"/>
                  </a:lnTo>
                  <a:lnTo>
                    <a:pt x="64103" y="297371"/>
                  </a:lnTo>
                  <a:lnTo>
                    <a:pt x="64103" y="298990"/>
                  </a:lnTo>
                  <a:lnTo>
                    <a:pt x="64389" y="302324"/>
                  </a:lnTo>
                  <a:lnTo>
                    <a:pt x="64484" y="302990"/>
                  </a:lnTo>
                  <a:lnTo>
                    <a:pt x="64484" y="303467"/>
                  </a:lnTo>
                  <a:lnTo>
                    <a:pt x="64294" y="303943"/>
                  </a:lnTo>
                  <a:lnTo>
                    <a:pt x="63246" y="305371"/>
                  </a:lnTo>
                  <a:lnTo>
                    <a:pt x="62960" y="306324"/>
                  </a:lnTo>
                  <a:lnTo>
                    <a:pt x="62865" y="307277"/>
                  </a:lnTo>
                  <a:lnTo>
                    <a:pt x="63056" y="309658"/>
                  </a:lnTo>
                  <a:lnTo>
                    <a:pt x="62675" y="313468"/>
                  </a:lnTo>
                  <a:lnTo>
                    <a:pt x="62675" y="314325"/>
                  </a:lnTo>
                  <a:lnTo>
                    <a:pt x="62770" y="314992"/>
                  </a:lnTo>
                  <a:lnTo>
                    <a:pt x="62770" y="315659"/>
                  </a:lnTo>
                  <a:lnTo>
                    <a:pt x="60579" y="320040"/>
                  </a:lnTo>
                  <a:lnTo>
                    <a:pt x="59817" y="321088"/>
                  </a:lnTo>
                  <a:lnTo>
                    <a:pt x="58769" y="321945"/>
                  </a:lnTo>
                  <a:lnTo>
                    <a:pt x="57436" y="322612"/>
                  </a:lnTo>
                  <a:lnTo>
                    <a:pt x="56102" y="322707"/>
                  </a:lnTo>
                  <a:lnTo>
                    <a:pt x="54959" y="321850"/>
                  </a:lnTo>
                  <a:lnTo>
                    <a:pt x="54292" y="320707"/>
                  </a:lnTo>
                  <a:lnTo>
                    <a:pt x="53435" y="319945"/>
                  </a:lnTo>
                  <a:lnTo>
                    <a:pt x="52388" y="319659"/>
                  </a:lnTo>
                  <a:lnTo>
                    <a:pt x="51054" y="320135"/>
                  </a:lnTo>
                  <a:lnTo>
                    <a:pt x="50387" y="321183"/>
                  </a:lnTo>
                  <a:lnTo>
                    <a:pt x="50292" y="322707"/>
                  </a:lnTo>
                  <a:lnTo>
                    <a:pt x="50578" y="324326"/>
                  </a:lnTo>
                  <a:lnTo>
                    <a:pt x="50959" y="325565"/>
                  </a:lnTo>
                  <a:lnTo>
                    <a:pt x="52007" y="327565"/>
                  </a:lnTo>
                  <a:lnTo>
                    <a:pt x="52388" y="328708"/>
                  </a:lnTo>
                  <a:lnTo>
                    <a:pt x="52292" y="329756"/>
                  </a:lnTo>
                  <a:lnTo>
                    <a:pt x="51530" y="330899"/>
                  </a:lnTo>
                  <a:lnTo>
                    <a:pt x="49625" y="333185"/>
                  </a:lnTo>
                  <a:lnTo>
                    <a:pt x="49149" y="334518"/>
                  </a:lnTo>
                  <a:lnTo>
                    <a:pt x="48958" y="334423"/>
                  </a:lnTo>
                  <a:lnTo>
                    <a:pt x="47244" y="335947"/>
                  </a:lnTo>
                  <a:lnTo>
                    <a:pt x="46768" y="340519"/>
                  </a:lnTo>
                  <a:lnTo>
                    <a:pt x="46958" y="341757"/>
                  </a:lnTo>
                  <a:lnTo>
                    <a:pt x="47339" y="342805"/>
                  </a:lnTo>
                  <a:lnTo>
                    <a:pt x="48482" y="344900"/>
                  </a:lnTo>
                  <a:lnTo>
                    <a:pt x="48768" y="346043"/>
                  </a:lnTo>
                  <a:lnTo>
                    <a:pt x="48673" y="347282"/>
                  </a:lnTo>
                  <a:lnTo>
                    <a:pt x="48101" y="349472"/>
                  </a:lnTo>
                  <a:lnTo>
                    <a:pt x="48101" y="350806"/>
                  </a:lnTo>
                  <a:lnTo>
                    <a:pt x="48673" y="352711"/>
                  </a:lnTo>
                  <a:lnTo>
                    <a:pt x="49149" y="353663"/>
                  </a:lnTo>
                  <a:lnTo>
                    <a:pt x="51054" y="355664"/>
                  </a:lnTo>
                  <a:lnTo>
                    <a:pt x="51721" y="357950"/>
                  </a:lnTo>
                  <a:lnTo>
                    <a:pt x="52197" y="364617"/>
                  </a:lnTo>
                  <a:lnTo>
                    <a:pt x="52197" y="365189"/>
                  </a:lnTo>
                  <a:lnTo>
                    <a:pt x="51911" y="365855"/>
                  </a:lnTo>
                  <a:lnTo>
                    <a:pt x="51530" y="366141"/>
                  </a:lnTo>
                  <a:lnTo>
                    <a:pt x="51054" y="366236"/>
                  </a:lnTo>
                  <a:lnTo>
                    <a:pt x="49911" y="366713"/>
                  </a:lnTo>
                  <a:lnTo>
                    <a:pt x="49625" y="366713"/>
                  </a:lnTo>
                  <a:lnTo>
                    <a:pt x="49530" y="366808"/>
                  </a:lnTo>
                  <a:lnTo>
                    <a:pt x="49530" y="367475"/>
                  </a:lnTo>
                  <a:lnTo>
                    <a:pt x="50483" y="369189"/>
                  </a:lnTo>
                  <a:lnTo>
                    <a:pt x="49340" y="369570"/>
                  </a:lnTo>
                  <a:lnTo>
                    <a:pt x="48577" y="369189"/>
                  </a:lnTo>
                  <a:lnTo>
                    <a:pt x="47816" y="368618"/>
                  </a:lnTo>
                  <a:lnTo>
                    <a:pt x="46863" y="368332"/>
                  </a:lnTo>
                  <a:lnTo>
                    <a:pt x="45434" y="368046"/>
                  </a:lnTo>
                  <a:lnTo>
                    <a:pt x="44958" y="368046"/>
                  </a:lnTo>
                  <a:lnTo>
                    <a:pt x="44291" y="368332"/>
                  </a:lnTo>
                  <a:lnTo>
                    <a:pt x="44196" y="368618"/>
                  </a:lnTo>
                  <a:lnTo>
                    <a:pt x="44291" y="368999"/>
                  </a:lnTo>
                  <a:lnTo>
                    <a:pt x="44196" y="372809"/>
                  </a:lnTo>
                  <a:lnTo>
                    <a:pt x="44387" y="373285"/>
                  </a:lnTo>
                  <a:lnTo>
                    <a:pt x="43434" y="373666"/>
                  </a:lnTo>
                  <a:lnTo>
                    <a:pt x="42767" y="373856"/>
                  </a:lnTo>
                  <a:lnTo>
                    <a:pt x="42291" y="374237"/>
                  </a:lnTo>
                  <a:lnTo>
                    <a:pt x="41339" y="376142"/>
                  </a:lnTo>
                  <a:lnTo>
                    <a:pt x="41243" y="376904"/>
                  </a:lnTo>
                  <a:lnTo>
                    <a:pt x="41434" y="377666"/>
                  </a:lnTo>
                  <a:lnTo>
                    <a:pt x="41815" y="378428"/>
                  </a:lnTo>
                  <a:lnTo>
                    <a:pt x="42005" y="378809"/>
                  </a:lnTo>
                  <a:lnTo>
                    <a:pt x="42100" y="379190"/>
                  </a:lnTo>
                  <a:lnTo>
                    <a:pt x="42100" y="379571"/>
                  </a:lnTo>
                  <a:lnTo>
                    <a:pt x="42100" y="379952"/>
                  </a:lnTo>
                  <a:lnTo>
                    <a:pt x="42005" y="380048"/>
                  </a:lnTo>
                  <a:lnTo>
                    <a:pt x="41910" y="380143"/>
                  </a:lnTo>
                  <a:lnTo>
                    <a:pt x="41529" y="380333"/>
                  </a:lnTo>
                  <a:lnTo>
                    <a:pt x="41148" y="380333"/>
                  </a:lnTo>
                  <a:lnTo>
                    <a:pt x="40862" y="380143"/>
                  </a:lnTo>
                  <a:lnTo>
                    <a:pt x="40576" y="379857"/>
                  </a:lnTo>
                  <a:lnTo>
                    <a:pt x="39910" y="378809"/>
                  </a:lnTo>
                  <a:lnTo>
                    <a:pt x="39052" y="378333"/>
                  </a:lnTo>
                  <a:lnTo>
                    <a:pt x="38291" y="378619"/>
                  </a:lnTo>
                  <a:lnTo>
                    <a:pt x="37909" y="379857"/>
                  </a:lnTo>
                  <a:lnTo>
                    <a:pt x="37433" y="381476"/>
                  </a:lnTo>
                  <a:lnTo>
                    <a:pt x="36767" y="382048"/>
                  </a:lnTo>
                  <a:lnTo>
                    <a:pt x="36195" y="381476"/>
                  </a:lnTo>
                  <a:lnTo>
                    <a:pt x="35909" y="379857"/>
                  </a:lnTo>
                  <a:lnTo>
                    <a:pt x="35433" y="378238"/>
                  </a:lnTo>
                  <a:lnTo>
                    <a:pt x="34481" y="377000"/>
                  </a:lnTo>
                  <a:lnTo>
                    <a:pt x="31051" y="373761"/>
                  </a:lnTo>
                  <a:lnTo>
                    <a:pt x="27718" y="371285"/>
                  </a:lnTo>
                  <a:lnTo>
                    <a:pt x="26479" y="370904"/>
                  </a:lnTo>
                  <a:lnTo>
                    <a:pt x="26003" y="371285"/>
                  </a:lnTo>
                  <a:lnTo>
                    <a:pt x="25813" y="372046"/>
                  </a:lnTo>
                  <a:lnTo>
                    <a:pt x="26003" y="373666"/>
                  </a:lnTo>
                  <a:lnTo>
                    <a:pt x="26003" y="374237"/>
                  </a:lnTo>
                  <a:lnTo>
                    <a:pt x="25813" y="374333"/>
                  </a:lnTo>
                  <a:lnTo>
                    <a:pt x="25527" y="374237"/>
                  </a:lnTo>
                  <a:lnTo>
                    <a:pt x="25432" y="374237"/>
                  </a:lnTo>
                  <a:lnTo>
                    <a:pt x="25146" y="375380"/>
                  </a:lnTo>
                  <a:lnTo>
                    <a:pt x="25146" y="376238"/>
                  </a:lnTo>
                  <a:lnTo>
                    <a:pt x="25241" y="377000"/>
                  </a:lnTo>
                  <a:lnTo>
                    <a:pt x="25241" y="377762"/>
                  </a:lnTo>
                  <a:lnTo>
                    <a:pt x="24860" y="378524"/>
                  </a:lnTo>
                  <a:lnTo>
                    <a:pt x="24289" y="378809"/>
                  </a:lnTo>
                  <a:lnTo>
                    <a:pt x="23622" y="378905"/>
                  </a:lnTo>
                  <a:lnTo>
                    <a:pt x="22955" y="379095"/>
                  </a:lnTo>
                  <a:lnTo>
                    <a:pt x="22384" y="379857"/>
                  </a:lnTo>
                  <a:lnTo>
                    <a:pt x="22098" y="380238"/>
                  </a:lnTo>
                  <a:lnTo>
                    <a:pt x="21717" y="380524"/>
                  </a:lnTo>
                  <a:lnTo>
                    <a:pt x="21336" y="380714"/>
                  </a:lnTo>
                  <a:lnTo>
                    <a:pt x="20955" y="380905"/>
                  </a:lnTo>
                  <a:lnTo>
                    <a:pt x="21717" y="384334"/>
                  </a:lnTo>
                  <a:lnTo>
                    <a:pt x="21908" y="386048"/>
                  </a:lnTo>
                  <a:lnTo>
                    <a:pt x="20955" y="394716"/>
                  </a:lnTo>
                  <a:lnTo>
                    <a:pt x="21717" y="408146"/>
                  </a:lnTo>
                  <a:lnTo>
                    <a:pt x="21812" y="409575"/>
                  </a:lnTo>
                  <a:lnTo>
                    <a:pt x="22384" y="412433"/>
                  </a:lnTo>
                  <a:lnTo>
                    <a:pt x="24289" y="418148"/>
                  </a:lnTo>
                  <a:lnTo>
                    <a:pt x="24384" y="418719"/>
                  </a:lnTo>
                  <a:lnTo>
                    <a:pt x="24479" y="419291"/>
                  </a:lnTo>
                  <a:lnTo>
                    <a:pt x="24003" y="420243"/>
                  </a:lnTo>
                  <a:lnTo>
                    <a:pt x="22955" y="421291"/>
                  </a:lnTo>
                  <a:lnTo>
                    <a:pt x="21717" y="422053"/>
                  </a:lnTo>
                  <a:lnTo>
                    <a:pt x="20669" y="422148"/>
                  </a:lnTo>
                  <a:lnTo>
                    <a:pt x="20003" y="421481"/>
                  </a:lnTo>
                  <a:lnTo>
                    <a:pt x="19622" y="420338"/>
                  </a:lnTo>
                  <a:lnTo>
                    <a:pt x="19241" y="418052"/>
                  </a:lnTo>
                  <a:lnTo>
                    <a:pt x="18193" y="415766"/>
                  </a:lnTo>
                  <a:lnTo>
                    <a:pt x="16859" y="415481"/>
                  </a:lnTo>
                  <a:lnTo>
                    <a:pt x="15145" y="415862"/>
                  </a:lnTo>
                  <a:lnTo>
                    <a:pt x="12954" y="415671"/>
                  </a:lnTo>
                  <a:lnTo>
                    <a:pt x="11716" y="415290"/>
                  </a:lnTo>
                  <a:lnTo>
                    <a:pt x="11144" y="415004"/>
                  </a:lnTo>
                  <a:lnTo>
                    <a:pt x="10668" y="414528"/>
                  </a:lnTo>
                  <a:lnTo>
                    <a:pt x="10287" y="413575"/>
                  </a:lnTo>
                  <a:lnTo>
                    <a:pt x="10192" y="412623"/>
                  </a:lnTo>
                  <a:lnTo>
                    <a:pt x="10001" y="411671"/>
                  </a:lnTo>
                  <a:lnTo>
                    <a:pt x="9335" y="410718"/>
                  </a:lnTo>
                  <a:lnTo>
                    <a:pt x="7620" y="410146"/>
                  </a:lnTo>
                  <a:lnTo>
                    <a:pt x="5620" y="412528"/>
                  </a:lnTo>
                  <a:lnTo>
                    <a:pt x="4000" y="412528"/>
                  </a:lnTo>
                  <a:lnTo>
                    <a:pt x="3143" y="412623"/>
                  </a:lnTo>
                  <a:lnTo>
                    <a:pt x="2572" y="413766"/>
                  </a:lnTo>
                  <a:lnTo>
                    <a:pt x="1905" y="416147"/>
                  </a:lnTo>
                  <a:lnTo>
                    <a:pt x="476" y="418243"/>
                  </a:lnTo>
                  <a:lnTo>
                    <a:pt x="191" y="419195"/>
                  </a:lnTo>
                  <a:lnTo>
                    <a:pt x="191" y="420338"/>
                  </a:lnTo>
                  <a:lnTo>
                    <a:pt x="572" y="422529"/>
                  </a:lnTo>
                  <a:lnTo>
                    <a:pt x="476" y="423672"/>
                  </a:lnTo>
                  <a:lnTo>
                    <a:pt x="191" y="425291"/>
                  </a:lnTo>
                  <a:lnTo>
                    <a:pt x="0" y="426149"/>
                  </a:lnTo>
                  <a:lnTo>
                    <a:pt x="286" y="427101"/>
                  </a:lnTo>
                  <a:lnTo>
                    <a:pt x="667" y="427863"/>
                  </a:lnTo>
                  <a:lnTo>
                    <a:pt x="1905" y="429006"/>
                  </a:lnTo>
                  <a:lnTo>
                    <a:pt x="2286" y="429863"/>
                  </a:lnTo>
                  <a:lnTo>
                    <a:pt x="2572" y="430721"/>
                  </a:lnTo>
                  <a:lnTo>
                    <a:pt x="4763" y="432530"/>
                  </a:lnTo>
                  <a:lnTo>
                    <a:pt x="5048" y="433197"/>
                  </a:lnTo>
                  <a:lnTo>
                    <a:pt x="5620" y="438245"/>
                  </a:lnTo>
                  <a:lnTo>
                    <a:pt x="6001" y="439103"/>
                  </a:lnTo>
                  <a:lnTo>
                    <a:pt x="6953" y="440531"/>
                  </a:lnTo>
                  <a:lnTo>
                    <a:pt x="9906" y="449009"/>
                  </a:lnTo>
                  <a:lnTo>
                    <a:pt x="10478" y="451580"/>
                  </a:lnTo>
                  <a:lnTo>
                    <a:pt x="11049" y="452819"/>
                  </a:lnTo>
                  <a:lnTo>
                    <a:pt x="11906" y="453295"/>
                  </a:lnTo>
                  <a:lnTo>
                    <a:pt x="12478" y="453485"/>
                  </a:lnTo>
                  <a:lnTo>
                    <a:pt x="13525" y="454247"/>
                  </a:lnTo>
                  <a:lnTo>
                    <a:pt x="14097" y="454438"/>
                  </a:lnTo>
                  <a:lnTo>
                    <a:pt x="14859" y="454533"/>
                  </a:lnTo>
                  <a:lnTo>
                    <a:pt x="15145" y="454914"/>
                  </a:lnTo>
                  <a:lnTo>
                    <a:pt x="15335" y="455390"/>
                  </a:lnTo>
                  <a:lnTo>
                    <a:pt x="15716" y="455962"/>
                  </a:lnTo>
                  <a:lnTo>
                    <a:pt x="17621" y="457867"/>
                  </a:lnTo>
                  <a:lnTo>
                    <a:pt x="18288" y="459010"/>
                  </a:lnTo>
                  <a:lnTo>
                    <a:pt x="18764" y="461582"/>
                  </a:lnTo>
                  <a:lnTo>
                    <a:pt x="19336" y="462439"/>
                  </a:lnTo>
                  <a:lnTo>
                    <a:pt x="24194" y="466916"/>
                  </a:lnTo>
                  <a:lnTo>
                    <a:pt x="25241" y="468535"/>
                  </a:lnTo>
                  <a:lnTo>
                    <a:pt x="27527" y="474631"/>
                  </a:lnTo>
                  <a:lnTo>
                    <a:pt x="28004" y="475488"/>
                  </a:lnTo>
                  <a:lnTo>
                    <a:pt x="28956" y="476726"/>
                  </a:lnTo>
                  <a:lnTo>
                    <a:pt x="29337" y="477393"/>
                  </a:lnTo>
                  <a:lnTo>
                    <a:pt x="29718" y="476250"/>
                  </a:lnTo>
                  <a:lnTo>
                    <a:pt x="29337" y="470535"/>
                  </a:lnTo>
                  <a:lnTo>
                    <a:pt x="29718" y="467963"/>
                  </a:lnTo>
                  <a:lnTo>
                    <a:pt x="29623" y="467011"/>
                  </a:lnTo>
                  <a:lnTo>
                    <a:pt x="28575" y="463963"/>
                  </a:lnTo>
                  <a:lnTo>
                    <a:pt x="28099" y="459581"/>
                  </a:lnTo>
                  <a:lnTo>
                    <a:pt x="27908" y="459010"/>
                  </a:lnTo>
                  <a:lnTo>
                    <a:pt x="25527" y="455390"/>
                  </a:lnTo>
                  <a:lnTo>
                    <a:pt x="24289" y="452914"/>
                  </a:lnTo>
                  <a:lnTo>
                    <a:pt x="25718" y="453962"/>
                  </a:lnTo>
                  <a:lnTo>
                    <a:pt x="27623" y="457295"/>
                  </a:lnTo>
                  <a:lnTo>
                    <a:pt x="28766" y="458819"/>
                  </a:lnTo>
                  <a:lnTo>
                    <a:pt x="29623" y="460439"/>
                  </a:lnTo>
                  <a:lnTo>
                    <a:pt x="29908" y="462344"/>
                  </a:lnTo>
                  <a:lnTo>
                    <a:pt x="30385" y="464058"/>
                  </a:lnTo>
                  <a:lnTo>
                    <a:pt x="31814" y="465201"/>
                  </a:lnTo>
                  <a:lnTo>
                    <a:pt x="31528" y="465296"/>
                  </a:lnTo>
                  <a:lnTo>
                    <a:pt x="30766" y="465582"/>
                  </a:lnTo>
                  <a:lnTo>
                    <a:pt x="31337" y="466535"/>
                  </a:lnTo>
                  <a:lnTo>
                    <a:pt x="32195" y="466058"/>
                  </a:lnTo>
                  <a:lnTo>
                    <a:pt x="32766" y="464915"/>
                  </a:lnTo>
                  <a:lnTo>
                    <a:pt x="32575" y="463677"/>
                  </a:lnTo>
                  <a:lnTo>
                    <a:pt x="33814" y="463772"/>
                  </a:lnTo>
                  <a:lnTo>
                    <a:pt x="34385" y="464344"/>
                  </a:lnTo>
                  <a:lnTo>
                    <a:pt x="34671" y="465201"/>
                  </a:lnTo>
                  <a:lnTo>
                    <a:pt x="35147" y="470154"/>
                  </a:lnTo>
                  <a:lnTo>
                    <a:pt x="35528" y="470916"/>
                  </a:lnTo>
                  <a:lnTo>
                    <a:pt x="36005" y="471488"/>
                  </a:lnTo>
                  <a:lnTo>
                    <a:pt x="37243" y="472535"/>
                  </a:lnTo>
                  <a:lnTo>
                    <a:pt x="37624" y="473012"/>
                  </a:lnTo>
                  <a:lnTo>
                    <a:pt x="37719" y="473393"/>
                  </a:lnTo>
                  <a:lnTo>
                    <a:pt x="37909" y="473583"/>
                  </a:lnTo>
                  <a:lnTo>
                    <a:pt x="38576" y="473678"/>
                  </a:lnTo>
                  <a:lnTo>
                    <a:pt x="39624" y="473678"/>
                  </a:lnTo>
                  <a:lnTo>
                    <a:pt x="40100" y="473774"/>
                  </a:lnTo>
                  <a:lnTo>
                    <a:pt x="40576" y="474059"/>
                  </a:lnTo>
                  <a:lnTo>
                    <a:pt x="38386" y="474821"/>
                  </a:lnTo>
                  <a:lnTo>
                    <a:pt x="36385" y="475202"/>
                  </a:lnTo>
                  <a:lnTo>
                    <a:pt x="32957" y="477488"/>
                  </a:lnTo>
                  <a:lnTo>
                    <a:pt x="32290" y="478250"/>
                  </a:lnTo>
                  <a:lnTo>
                    <a:pt x="31814" y="479012"/>
                  </a:lnTo>
                  <a:lnTo>
                    <a:pt x="31623" y="479870"/>
                  </a:lnTo>
                  <a:lnTo>
                    <a:pt x="31528" y="480727"/>
                  </a:lnTo>
                  <a:lnTo>
                    <a:pt x="32099" y="481394"/>
                  </a:lnTo>
                  <a:lnTo>
                    <a:pt x="35433" y="483965"/>
                  </a:lnTo>
                  <a:lnTo>
                    <a:pt x="35909" y="484632"/>
                  </a:lnTo>
                  <a:lnTo>
                    <a:pt x="36195" y="484918"/>
                  </a:lnTo>
                  <a:lnTo>
                    <a:pt x="36576" y="485108"/>
                  </a:lnTo>
                  <a:lnTo>
                    <a:pt x="37243" y="485013"/>
                  </a:lnTo>
                  <a:lnTo>
                    <a:pt x="37719" y="484727"/>
                  </a:lnTo>
                  <a:lnTo>
                    <a:pt x="38005" y="484442"/>
                  </a:lnTo>
                  <a:lnTo>
                    <a:pt x="38195" y="484346"/>
                  </a:lnTo>
                  <a:lnTo>
                    <a:pt x="40196" y="480060"/>
                  </a:lnTo>
                  <a:lnTo>
                    <a:pt x="43243" y="475869"/>
                  </a:lnTo>
                  <a:lnTo>
                    <a:pt x="44387" y="473774"/>
                  </a:lnTo>
                  <a:lnTo>
                    <a:pt x="44863" y="471297"/>
                  </a:lnTo>
                  <a:lnTo>
                    <a:pt x="44577" y="468154"/>
                  </a:lnTo>
                  <a:lnTo>
                    <a:pt x="44672" y="466535"/>
                  </a:lnTo>
                  <a:lnTo>
                    <a:pt x="45339" y="465296"/>
                  </a:lnTo>
                  <a:lnTo>
                    <a:pt x="46006" y="464344"/>
                  </a:lnTo>
                  <a:lnTo>
                    <a:pt x="46577" y="463106"/>
                  </a:lnTo>
                  <a:lnTo>
                    <a:pt x="47054" y="461867"/>
                  </a:lnTo>
                  <a:lnTo>
                    <a:pt x="47339" y="460820"/>
                  </a:lnTo>
                  <a:lnTo>
                    <a:pt x="48006" y="462058"/>
                  </a:lnTo>
                  <a:lnTo>
                    <a:pt x="47244" y="464153"/>
                  </a:lnTo>
                  <a:lnTo>
                    <a:pt x="45244" y="467773"/>
                  </a:lnTo>
                  <a:lnTo>
                    <a:pt x="45149" y="469011"/>
                  </a:lnTo>
                  <a:lnTo>
                    <a:pt x="45339" y="470440"/>
                  </a:lnTo>
                  <a:lnTo>
                    <a:pt x="45815" y="471488"/>
                  </a:lnTo>
                  <a:lnTo>
                    <a:pt x="46673" y="471678"/>
                  </a:lnTo>
                  <a:lnTo>
                    <a:pt x="47339" y="470916"/>
                  </a:lnTo>
                  <a:lnTo>
                    <a:pt x="47816" y="468630"/>
                  </a:lnTo>
                  <a:lnTo>
                    <a:pt x="48768" y="467868"/>
                  </a:lnTo>
                  <a:lnTo>
                    <a:pt x="48292" y="470630"/>
                  </a:lnTo>
                  <a:lnTo>
                    <a:pt x="47720" y="471869"/>
                  </a:lnTo>
                  <a:lnTo>
                    <a:pt x="46387" y="472440"/>
                  </a:lnTo>
                  <a:lnTo>
                    <a:pt x="45625" y="473393"/>
                  </a:lnTo>
                  <a:lnTo>
                    <a:pt x="44482" y="477584"/>
                  </a:lnTo>
                  <a:lnTo>
                    <a:pt x="43529" y="478536"/>
                  </a:lnTo>
                  <a:lnTo>
                    <a:pt x="42767" y="481489"/>
                  </a:lnTo>
                  <a:lnTo>
                    <a:pt x="42958" y="483299"/>
                  </a:lnTo>
                  <a:lnTo>
                    <a:pt x="44482" y="483584"/>
                  </a:lnTo>
                  <a:lnTo>
                    <a:pt x="46006" y="482537"/>
                  </a:lnTo>
                  <a:lnTo>
                    <a:pt x="48197" y="480155"/>
                  </a:lnTo>
                  <a:lnTo>
                    <a:pt x="49911" y="479679"/>
                  </a:lnTo>
                  <a:lnTo>
                    <a:pt x="49911" y="480060"/>
                  </a:lnTo>
                  <a:lnTo>
                    <a:pt x="49625" y="480536"/>
                  </a:lnTo>
                  <a:lnTo>
                    <a:pt x="48482" y="483489"/>
                  </a:lnTo>
                  <a:lnTo>
                    <a:pt x="48101" y="483489"/>
                  </a:lnTo>
                  <a:lnTo>
                    <a:pt x="48101" y="483108"/>
                  </a:lnTo>
                  <a:lnTo>
                    <a:pt x="48006" y="482822"/>
                  </a:lnTo>
                  <a:lnTo>
                    <a:pt x="47911" y="482632"/>
                  </a:lnTo>
                  <a:lnTo>
                    <a:pt x="47816" y="482346"/>
                  </a:lnTo>
                  <a:lnTo>
                    <a:pt x="46958" y="483680"/>
                  </a:lnTo>
                  <a:lnTo>
                    <a:pt x="46387" y="484346"/>
                  </a:lnTo>
                  <a:lnTo>
                    <a:pt x="45720" y="484632"/>
                  </a:lnTo>
                  <a:lnTo>
                    <a:pt x="42863" y="484918"/>
                  </a:lnTo>
                  <a:lnTo>
                    <a:pt x="41910" y="484632"/>
                  </a:lnTo>
                  <a:lnTo>
                    <a:pt x="42100" y="485299"/>
                  </a:lnTo>
                  <a:lnTo>
                    <a:pt x="42196" y="486918"/>
                  </a:lnTo>
                  <a:lnTo>
                    <a:pt x="42482" y="487490"/>
                  </a:lnTo>
                  <a:lnTo>
                    <a:pt x="43053" y="488061"/>
                  </a:lnTo>
                  <a:lnTo>
                    <a:pt x="44101" y="489585"/>
                  </a:lnTo>
                  <a:lnTo>
                    <a:pt x="45530" y="491109"/>
                  </a:lnTo>
                  <a:lnTo>
                    <a:pt x="46101" y="492157"/>
                  </a:lnTo>
                  <a:lnTo>
                    <a:pt x="46292" y="493681"/>
                  </a:lnTo>
                  <a:lnTo>
                    <a:pt x="46673" y="494633"/>
                  </a:lnTo>
                  <a:lnTo>
                    <a:pt x="49435" y="498920"/>
                  </a:lnTo>
                  <a:lnTo>
                    <a:pt x="50101" y="500444"/>
                  </a:lnTo>
                  <a:lnTo>
                    <a:pt x="50578" y="501110"/>
                  </a:lnTo>
                  <a:lnTo>
                    <a:pt x="50864" y="501205"/>
                  </a:lnTo>
                  <a:lnTo>
                    <a:pt x="51340" y="501396"/>
                  </a:lnTo>
                  <a:lnTo>
                    <a:pt x="52388" y="502634"/>
                  </a:lnTo>
                  <a:lnTo>
                    <a:pt x="52388" y="502539"/>
                  </a:lnTo>
                  <a:lnTo>
                    <a:pt x="51816" y="501777"/>
                  </a:lnTo>
                  <a:lnTo>
                    <a:pt x="51625" y="501587"/>
                  </a:lnTo>
                  <a:lnTo>
                    <a:pt x="51340" y="501491"/>
                  </a:lnTo>
                  <a:lnTo>
                    <a:pt x="51149" y="501301"/>
                  </a:lnTo>
                  <a:lnTo>
                    <a:pt x="50483" y="500444"/>
                  </a:lnTo>
                  <a:lnTo>
                    <a:pt x="50197" y="499681"/>
                  </a:lnTo>
                  <a:lnTo>
                    <a:pt x="49911" y="497967"/>
                  </a:lnTo>
                  <a:lnTo>
                    <a:pt x="48958" y="495967"/>
                  </a:lnTo>
                  <a:lnTo>
                    <a:pt x="48768" y="494062"/>
                  </a:lnTo>
                  <a:lnTo>
                    <a:pt x="49149" y="492443"/>
                  </a:lnTo>
                  <a:lnTo>
                    <a:pt x="50292" y="491776"/>
                  </a:lnTo>
                  <a:lnTo>
                    <a:pt x="51149" y="492443"/>
                  </a:lnTo>
                  <a:lnTo>
                    <a:pt x="51816" y="493967"/>
                  </a:lnTo>
                  <a:lnTo>
                    <a:pt x="52673" y="496729"/>
                  </a:lnTo>
                  <a:lnTo>
                    <a:pt x="54007" y="499681"/>
                  </a:lnTo>
                  <a:lnTo>
                    <a:pt x="54864" y="501110"/>
                  </a:lnTo>
                  <a:lnTo>
                    <a:pt x="55912" y="501968"/>
                  </a:lnTo>
                  <a:lnTo>
                    <a:pt x="55817" y="500539"/>
                  </a:lnTo>
                  <a:lnTo>
                    <a:pt x="52673" y="494443"/>
                  </a:lnTo>
                  <a:lnTo>
                    <a:pt x="51625" y="490633"/>
                  </a:lnTo>
                  <a:lnTo>
                    <a:pt x="50578" y="488823"/>
                  </a:lnTo>
                  <a:lnTo>
                    <a:pt x="50197" y="487966"/>
                  </a:lnTo>
                  <a:lnTo>
                    <a:pt x="50101" y="486918"/>
                  </a:lnTo>
                  <a:lnTo>
                    <a:pt x="50483" y="487680"/>
                  </a:lnTo>
                  <a:lnTo>
                    <a:pt x="51054" y="488347"/>
                  </a:lnTo>
                  <a:lnTo>
                    <a:pt x="51816" y="488823"/>
                  </a:lnTo>
                  <a:lnTo>
                    <a:pt x="52578" y="489204"/>
                  </a:lnTo>
                  <a:lnTo>
                    <a:pt x="53340" y="488633"/>
                  </a:lnTo>
                  <a:lnTo>
                    <a:pt x="54674" y="488918"/>
                  </a:lnTo>
                  <a:lnTo>
                    <a:pt x="56198" y="489395"/>
                  </a:lnTo>
                  <a:lnTo>
                    <a:pt x="57626" y="489490"/>
                  </a:lnTo>
                  <a:lnTo>
                    <a:pt x="58769" y="489109"/>
                  </a:lnTo>
                  <a:lnTo>
                    <a:pt x="59722" y="488442"/>
                  </a:lnTo>
                  <a:lnTo>
                    <a:pt x="60484" y="487585"/>
                  </a:lnTo>
                  <a:lnTo>
                    <a:pt x="60865" y="486442"/>
                  </a:lnTo>
                  <a:lnTo>
                    <a:pt x="61246" y="486442"/>
                  </a:lnTo>
                  <a:lnTo>
                    <a:pt x="62008" y="489966"/>
                  </a:lnTo>
                  <a:lnTo>
                    <a:pt x="62293" y="490633"/>
                  </a:lnTo>
                  <a:lnTo>
                    <a:pt x="62865" y="490347"/>
                  </a:lnTo>
                  <a:lnTo>
                    <a:pt x="62960" y="489204"/>
                  </a:lnTo>
                  <a:lnTo>
                    <a:pt x="62960" y="487109"/>
                  </a:lnTo>
                  <a:lnTo>
                    <a:pt x="63341" y="487109"/>
                  </a:lnTo>
                  <a:lnTo>
                    <a:pt x="63437" y="488442"/>
                  </a:lnTo>
                  <a:lnTo>
                    <a:pt x="64484" y="491300"/>
                  </a:lnTo>
                  <a:lnTo>
                    <a:pt x="64770" y="492633"/>
                  </a:lnTo>
                  <a:lnTo>
                    <a:pt x="64960" y="493205"/>
                  </a:lnTo>
                  <a:lnTo>
                    <a:pt x="65437" y="493871"/>
                  </a:lnTo>
                  <a:lnTo>
                    <a:pt x="66104" y="494443"/>
                  </a:lnTo>
                  <a:lnTo>
                    <a:pt x="66675" y="494633"/>
                  </a:lnTo>
                  <a:lnTo>
                    <a:pt x="67247" y="494443"/>
                  </a:lnTo>
                  <a:lnTo>
                    <a:pt x="67532" y="494062"/>
                  </a:lnTo>
                  <a:lnTo>
                    <a:pt x="67913" y="492823"/>
                  </a:lnTo>
                  <a:lnTo>
                    <a:pt x="68199" y="493109"/>
                  </a:lnTo>
                  <a:lnTo>
                    <a:pt x="68866" y="493586"/>
                  </a:lnTo>
                  <a:lnTo>
                    <a:pt x="69151" y="493871"/>
                  </a:lnTo>
                  <a:lnTo>
                    <a:pt x="69342" y="493205"/>
                  </a:lnTo>
                  <a:lnTo>
                    <a:pt x="69723" y="492728"/>
                  </a:lnTo>
                  <a:lnTo>
                    <a:pt x="70295" y="492347"/>
                  </a:lnTo>
                  <a:lnTo>
                    <a:pt x="70961" y="491966"/>
                  </a:lnTo>
                  <a:lnTo>
                    <a:pt x="71152" y="492347"/>
                  </a:lnTo>
                  <a:lnTo>
                    <a:pt x="71247" y="492728"/>
                  </a:lnTo>
                  <a:lnTo>
                    <a:pt x="70485" y="492919"/>
                  </a:lnTo>
                  <a:lnTo>
                    <a:pt x="70199" y="493490"/>
                  </a:lnTo>
                  <a:lnTo>
                    <a:pt x="70485" y="494157"/>
                  </a:lnTo>
                  <a:lnTo>
                    <a:pt x="71247" y="494538"/>
                  </a:lnTo>
                  <a:lnTo>
                    <a:pt x="70485" y="495205"/>
                  </a:lnTo>
                  <a:lnTo>
                    <a:pt x="71057" y="495776"/>
                  </a:lnTo>
                  <a:lnTo>
                    <a:pt x="72962" y="496538"/>
                  </a:lnTo>
                  <a:lnTo>
                    <a:pt x="72581" y="496729"/>
                  </a:lnTo>
                  <a:lnTo>
                    <a:pt x="72200" y="497110"/>
                  </a:lnTo>
                  <a:lnTo>
                    <a:pt x="71914" y="497300"/>
                  </a:lnTo>
                  <a:lnTo>
                    <a:pt x="72295" y="497777"/>
                  </a:lnTo>
                  <a:lnTo>
                    <a:pt x="72962" y="498253"/>
                  </a:lnTo>
                  <a:lnTo>
                    <a:pt x="73724" y="498538"/>
                  </a:lnTo>
                  <a:lnTo>
                    <a:pt x="74390" y="498443"/>
                  </a:lnTo>
                  <a:lnTo>
                    <a:pt x="74771" y="498062"/>
                  </a:lnTo>
                  <a:lnTo>
                    <a:pt x="75152" y="497014"/>
                  </a:lnTo>
                  <a:lnTo>
                    <a:pt x="75343" y="496824"/>
                  </a:lnTo>
                  <a:lnTo>
                    <a:pt x="76295" y="496824"/>
                  </a:lnTo>
                  <a:lnTo>
                    <a:pt x="76772" y="496824"/>
                  </a:lnTo>
                  <a:lnTo>
                    <a:pt x="77152" y="496634"/>
                  </a:lnTo>
                  <a:lnTo>
                    <a:pt x="77724" y="496443"/>
                  </a:lnTo>
                  <a:lnTo>
                    <a:pt x="80391" y="496443"/>
                  </a:lnTo>
                  <a:lnTo>
                    <a:pt x="80582" y="496253"/>
                  </a:lnTo>
                  <a:lnTo>
                    <a:pt x="80582" y="495491"/>
                  </a:lnTo>
                  <a:lnTo>
                    <a:pt x="80867" y="495300"/>
                  </a:lnTo>
                  <a:lnTo>
                    <a:pt x="81343" y="495395"/>
                  </a:lnTo>
                  <a:lnTo>
                    <a:pt x="81725" y="495681"/>
                  </a:lnTo>
                  <a:lnTo>
                    <a:pt x="82106" y="496062"/>
                  </a:lnTo>
                  <a:lnTo>
                    <a:pt x="82391" y="496538"/>
                  </a:lnTo>
                  <a:lnTo>
                    <a:pt x="81629" y="496634"/>
                  </a:lnTo>
                  <a:lnTo>
                    <a:pt x="81343" y="497110"/>
                  </a:lnTo>
                  <a:lnTo>
                    <a:pt x="81534" y="497777"/>
                  </a:lnTo>
                  <a:lnTo>
                    <a:pt x="82010" y="498443"/>
                  </a:lnTo>
                  <a:lnTo>
                    <a:pt x="80200" y="498253"/>
                  </a:lnTo>
                  <a:lnTo>
                    <a:pt x="78962" y="498348"/>
                  </a:lnTo>
                  <a:lnTo>
                    <a:pt x="77915" y="499015"/>
                  </a:lnTo>
                  <a:lnTo>
                    <a:pt x="75057" y="503206"/>
                  </a:lnTo>
                  <a:lnTo>
                    <a:pt x="74771" y="503872"/>
                  </a:lnTo>
                  <a:lnTo>
                    <a:pt x="74771" y="507492"/>
                  </a:lnTo>
                  <a:lnTo>
                    <a:pt x="75533" y="507206"/>
                  </a:lnTo>
                  <a:lnTo>
                    <a:pt x="75914" y="506635"/>
                  </a:lnTo>
                  <a:lnTo>
                    <a:pt x="76581" y="505206"/>
                  </a:lnTo>
                  <a:lnTo>
                    <a:pt x="76581" y="506539"/>
                  </a:lnTo>
                  <a:lnTo>
                    <a:pt x="77248" y="507111"/>
                  </a:lnTo>
                  <a:lnTo>
                    <a:pt x="79629" y="507111"/>
                  </a:lnTo>
                  <a:lnTo>
                    <a:pt x="80105" y="506539"/>
                  </a:lnTo>
                  <a:lnTo>
                    <a:pt x="80486" y="505492"/>
                  </a:lnTo>
                  <a:lnTo>
                    <a:pt x="81153" y="504635"/>
                  </a:lnTo>
                  <a:lnTo>
                    <a:pt x="82677" y="504825"/>
                  </a:lnTo>
                  <a:lnTo>
                    <a:pt x="82201" y="505492"/>
                  </a:lnTo>
                  <a:lnTo>
                    <a:pt x="80963" y="506063"/>
                  </a:lnTo>
                  <a:lnTo>
                    <a:pt x="80582" y="506730"/>
                  </a:lnTo>
                  <a:lnTo>
                    <a:pt x="80486" y="507778"/>
                  </a:lnTo>
                  <a:lnTo>
                    <a:pt x="80677" y="508635"/>
                  </a:lnTo>
                  <a:lnTo>
                    <a:pt x="81058" y="509302"/>
                  </a:lnTo>
                  <a:lnTo>
                    <a:pt x="81629" y="509683"/>
                  </a:lnTo>
                  <a:lnTo>
                    <a:pt x="83249" y="509873"/>
                  </a:lnTo>
                  <a:lnTo>
                    <a:pt x="84487" y="509016"/>
                  </a:lnTo>
                  <a:lnTo>
                    <a:pt x="85249" y="507492"/>
                  </a:lnTo>
                  <a:lnTo>
                    <a:pt x="85630" y="505968"/>
                  </a:lnTo>
                  <a:lnTo>
                    <a:pt x="86011" y="506349"/>
                  </a:lnTo>
                  <a:lnTo>
                    <a:pt x="86773" y="507492"/>
                  </a:lnTo>
                  <a:lnTo>
                    <a:pt x="86201" y="508349"/>
                  </a:lnTo>
                  <a:lnTo>
                    <a:pt x="85439" y="509111"/>
                  </a:lnTo>
                  <a:lnTo>
                    <a:pt x="85058" y="509969"/>
                  </a:lnTo>
                  <a:lnTo>
                    <a:pt x="85344" y="510921"/>
                  </a:lnTo>
                  <a:lnTo>
                    <a:pt x="84201" y="510540"/>
                  </a:lnTo>
                  <a:lnTo>
                    <a:pt x="82963" y="510635"/>
                  </a:lnTo>
                  <a:lnTo>
                    <a:pt x="82010" y="511207"/>
                  </a:lnTo>
                  <a:lnTo>
                    <a:pt x="81629" y="512255"/>
                  </a:lnTo>
                  <a:lnTo>
                    <a:pt x="82106" y="513112"/>
                  </a:lnTo>
                  <a:lnTo>
                    <a:pt x="84106" y="513874"/>
                  </a:lnTo>
                  <a:lnTo>
                    <a:pt x="84582" y="514541"/>
                  </a:lnTo>
                  <a:lnTo>
                    <a:pt x="85058" y="515684"/>
                  </a:lnTo>
                  <a:lnTo>
                    <a:pt x="86106" y="516731"/>
                  </a:lnTo>
                  <a:lnTo>
                    <a:pt x="88201" y="518160"/>
                  </a:lnTo>
                  <a:lnTo>
                    <a:pt x="89630" y="519589"/>
                  </a:lnTo>
                  <a:lnTo>
                    <a:pt x="90202" y="519779"/>
                  </a:lnTo>
                  <a:lnTo>
                    <a:pt x="91440" y="519779"/>
                  </a:lnTo>
                  <a:lnTo>
                    <a:pt x="92012" y="519875"/>
                  </a:lnTo>
                  <a:lnTo>
                    <a:pt x="92583" y="520160"/>
                  </a:lnTo>
                  <a:lnTo>
                    <a:pt x="91631" y="520541"/>
                  </a:lnTo>
                  <a:lnTo>
                    <a:pt x="91345" y="521208"/>
                  </a:lnTo>
                  <a:lnTo>
                    <a:pt x="91821" y="521780"/>
                  </a:lnTo>
                  <a:lnTo>
                    <a:pt x="93059" y="522065"/>
                  </a:lnTo>
                  <a:lnTo>
                    <a:pt x="94679" y="521780"/>
                  </a:lnTo>
                  <a:lnTo>
                    <a:pt x="94964" y="521780"/>
                  </a:lnTo>
                  <a:lnTo>
                    <a:pt x="95345" y="522161"/>
                  </a:lnTo>
                  <a:lnTo>
                    <a:pt x="95345" y="522542"/>
                  </a:lnTo>
                  <a:lnTo>
                    <a:pt x="95059" y="523208"/>
                  </a:lnTo>
                  <a:lnTo>
                    <a:pt x="95250" y="525018"/>
                  </a:lnTo>
                  <a:lnTo>
                    <a:pt x="95250" y="526066"/>
                  </a:lnTo>
                  <a:lnTo>
                    <a:pt x="94869" y="526828"/>
                  </a:lnTo>
                  <a:lnTo>
                    <a:pt x="94012" y="528161"/>
                  </a:lnTo>
                  <a:lnTo>
                    <a:pt x="93917" y="528256"/>
                  </a:lnTo>
                  <a:lnTo>
                    <a:pt x="93440" y="528447"/>
                  </a:lnTo>
                  <a:lnTo>
                    <a:pt x="93250" y="528542"/>
                  </a:lnTo>
                  <a:lnTo>
                    <a:pt x="93155" y="528733"/>
                  </a:lnTo>
                  <a:lnTo>
                    <a:pt x="93250" y="529400"/>
                  </a:lnTo>
                  <a:lnTo>
                    <a:pt x="93250" y="529685"/>
                  </a:lnTo>
                  <a:lnTo>
                    <a:pt x="92202" y="530828"/>
                  </a:lnTo>
                  <a:lnTo>
                    <a:pt x="88773" y="533400"/>
                  </a:lnTo>
                  <a:lnTo>
                    <a:pt x="87154" y="534257"/>
                  </a:lnTo>
                  <a:lnTo>
                    <a:pt x="85154" y="534448"/>
                  </a:lnTo>
                  <a:lnTo>
                    <a:pt x="82963" y="533781"/>
                  </a:lnTo>
                  <a:lnTo>
                    <a:pt x="81248" y="532543"/>
                  </a:lnTo>
                  <a:lnTo>
                    <a:pt x="80963" y="531209"/>
                  </a:lnTo>
                  <a:lnTo>
                    <a:pt x="79343" y="531019"/>
                  </a:lnTo>
                  <a:lnTo>
                    <a:pt x="78200" y="530543"/>
                  </a:lnTo>
                  <a:lnTo>
                    <a:pt x="75914" y="528923"/>
                  </a:lnTo>
                  <a:lnTo>
                    <a:pt x="76772" y="528161"/>
                  </a:lnTo>
                  <a:lnTo>
                    <a:pt x="76486" y="526828"/>
                  </a:lnTo>
                  <a:lnTo>
                    <a:pt x="75438" y="525113"/>
                  </a:lnTo>
                  <a:lnTo>
                    <a:pt x="73628" y="525113"/>
                  </a:lnTo>
                  <a:lnTo>
                    <a:pt x="73152" y="524923"/>
                  </a:lnTo>
                  <a:lnTo>
                    <a:pt x="72962" y="524447"/>
                  </a:lnTo>
                  <a:lnTo>
                    <a:pt x="72771" y="523970"/>
                  </a:lnTo>
                  <a:lnTo>
                    <a:pt x="72390" y="523589"/>
                  </a:lnTo>
                  <a:lnTo>
                    <a:pt x="71152" y="523494"/>
                  </a:lnTo>
                  <a:lnTo>
                    <a:pt x="70009" y="524066"/>
                  </a:lnTo>
                  <a:lnTo>
                    <a:pt x="69151" y="524923"/>
                  </a:lnTo>
                  <a:lnTo>
                    <a:pt x="68771" y="525780"/>
                  </a:lnTo>
                  <a:lnTo>
                    <a:pt x="68771" y="528161"/>
                  </a:lnTo>
                  <a:lnTo>
                    <a:pt x="68961" y="529114"/>
                  </a:lnTo>
                  <a:lnTo>
                    <a:pt x="69533" y="530257"/>
                  </a:lnTo>
                  <a:lnTo>
                    <a:pt x="72581" y="534448"/>
                  </a:lnTo>
                  <a:lnTo>
                    <a:pt x="73152" y="534829"/>
                  </a:lnTo>
                  <a:lnTo>
                    <a:pt x="74581" y="537877"/>
                  </a:lnTo>
                  <a:lnTo>
                    <a:pt x="75248" y="538639"/>
                  </a:lnTo>
                  <a:lnTo>
                    <a:pt x="77057" y="540163"/>
                  </a:lnTo>
                  <a:lnTo>
                    <a:pt x="77438" y="541020"/>
                  </a:lnTo>
                  <a:lnTo>
                    <a:pt x="77533" y="541592"/>
                  </a:lnTo>
                  <a:lnTo>
                    <a:pt x="77724" y="542258"/>
                  </a:lnTo>
                  <a:lnTo>
                    <a:pt x="78010" y="542925"/>
                  </a:lnTo>
                  <a:lnTo>
                    <a:pt x="78296" y="543401"/>
                  </a:lnTo>
                  <a:lnTo>
                    <a:pt x="78581" y="543973"/>
                  </a:lnTo>
                  <a:lnTo>
                    <a:pt x="78391" y="545211"/>
                  </a:lnTo>
                  <a:lnTo>
                    <a:pt x="78486" y="545878"/>
                  </a:lnTo>
                  <a:lnTo>
                    <a:pt x="78962" y="546640"/>
                  </a:lnTo>
                  <a:lnTo>
                    <a:pt x="79343" y="546735"/>
                  </a:lnTo>
                  <a:lnTo>
                    <a:pt x="79724" y="546640"/>
                  </a:lnTo>
                  <a:lnTo>
                    <a:pt x="80296" y="546735"/>
                  </a:lnTo>
                  <a:lnTo>
                    <a:pt x="80867" y="547211"/>
                  </a:lnTo>
                  <a:lnTo>
                    <a:pt x="81248" y="547688"/>
                  </a:lnTo>
                  <a:lnTo>
                    <a:pt x="81534" y="548164"/>
                  </a:lnTo>
                  <a:lnTo>
                    <a:pt x="81915" y="548735"/>
                  </a:lnTo>
                  <a:lnTo>
                    <a:pt x="82772" y="549307"/>
                  </a:lnTo>
                  <a:lnTo>
                    <a:pt x="85058" y="550259"/>
                  </a:lnTo>
                  <a:lnTo>
                    <a:pt x="86106" y="550831"/>
                  </a:lnTo>
                  <a:lnTo>
                    <a:pt x="88868" y="553498"/>
                  </a:lnTo>
                  <a:lnTo>
                    <a:pt x="91059" y="554260"/>
                  </a:lnTo>
                  <a:lnTo>
                    <a:pt x="91726" y="555022"/>
                  </a:lnTo>
                  <a:lnTo>
                    <a:pt x="92297" y="555498"/>
                  </a:lnTo>
                  <a:lnTo>
                    <a:pt x="93059" y="554927"/>
                  </a:lnTo>
                  <a:lnTo>
                    <a:pt x="92964" y="554831"/>
                  </a:lnTo>
                  <a:lnTo>
                    <a:pt x="92774" y="554450"/>
                  </a:lnTo>
                  <a:lnTo>
                    <a:pt x="92678" y="554069"/>
                  </a:lnTo>
                  <a:lnTo>
                    <a:pt x="92678" y="553784"/>
                  </a:lnTo>
                  <a:lnTo>
                    <a:pt x="92774" y="553688"/>
                  </a:lnTo>
                  <a:lnTo>
                    <a:pt x="93250" y="553498"/>
                  </a:lnTo>
                  <a:lnTo>
                    <a:pt x="93345" y="553403"/>
                  </a:lnTo>
                  <a:lnTo>
                    <a:pt x="94583" y="551879"/>
                  </a:lnTo>
                  <a:lnTo>
                    <a:pt x="94774" y="551307"/>
                  </a:lnTo>
                  <a:lnTo>
                    <a:pt x="94869" y="550831"/>
                  </a:lnTo>
                  <a:lnTo>
                    <a:pt x="95155" y="549973"/>
                  </a:lnTo>
                  <a:lnTo>
                    <a:pt x="95250" y="549402"/>
                  </a:lnTo>
                  <a:lnTo>
                    <a:pt x="95059" y="548735"/>
                  </a:lnTo>
                  <a:lnTo>
                    <a:pt x="94202" y="547592"/>
                  </a:lnTo>
                  <a:lnTo>
                    <a:pt x="93821" y="547021"/>
                  </a:lnTo>
                  <a:lnTo>
                    <a:pt x="93535" y="545878"/>
                  </a:lnTo>
                  <a:lnTo>
                    <a:pt x="93440" y="542258"/>
                  </a:lnTo>
                  <a:lnTo>
                    <a:pt x="93535" y="541592"/>
                  </a:lnTo>
                  <a:lnTo>
                    <a:pt x="93726" y="541115"/>
                  </a:lnTo>
                  <a:lnTo>
                    <a:pt x="93726" y="540639"/>
                  </a:lnTo>
                  <a:lnTo>
                    <a:pt x="93250" y="539972"/>
                  </a:lnTo>
                  <a:lnTo>
                    <a:pt x="91535" y="538258"/>
                  </a:lnTo>
                  <a:lnTo>
                    <a:pt x="91250" y="537877"/>
                  </a:lnTo>
                  <a:lnTo>
                    <a:pt x="91250" y="537115"/>
                  </a:lnTo>
                  <a:lnTo>
                    <a:pt x="91535" y="536353"/>
                  </a:lnTo>
                  <a:lnTo>
                    <a:pt x="92012" y="535972"/>
                  </a:lnTo>
                  <a:lnTo>
                    <a:pt x="92678" y="536258"/>
                  </a:lnTo>
                  <a:lnTo>
                    <a:pt x="92869" y="536829"/>
                  </a:lnTo>
                  <a:lnTo>
                    <a:pt x="92964" y="538258"/>
                  </a:lnTo>
                  <a:lnTo>
                    <a:pt x="93250" y="538829"/>
                  </a:lnTo>
                  <a:lnTo>
                    <a:pt x="94679" y="539591"/>
                  </a:lnTo>
                  <a:lnTo>
                    <a:pt x="95822" y="538829"/>
                  </a:lnTo>
                  <a:lnTo>
                    <a:pt x="96679" y="537686"/>
                  </a:lnTo>
                  <a:lnTo>
                    <a:pt x="97346" y="537115"/>
                  </a:lnTo>
                  <a:lnTo>
                    <a:pt x="97917" y="536353"/>
                  </a:lnTo>
                  <a:lnTo>
                    <a:pt x="97917" y="534638"/>
                  </a:lnTo>
                  <a:lnTo>
                    <a:pt x="97536" y="531781"/>
                  </a:lnTo>
                  <a:lnTo>
                    <a:pt x="97822" y="530162"/>
                  </a:lnTo>
                  <a:lnTo>
                    <a:pt x="99250" y="527495"/>
                  </a:lnTo>
                  <a:lnTo>
                    <a:pt x="99727" y="526066"/>
                  </a:lnTo>
                  <a:lnTo>
                    <a:pt x="100108" y="526923"/>
                  </a:lnTo>
                  <a:lnTo>
                    <a:pt x="99917" y="528161"/>
                  </a:lnTo>
                  <a:lnTo>
                    <a:pt x="99441" y="529304"/>
                  </a:lnTo>
                  <a:lnTo>
                    <a:pt x="98965" y="529780"/>
                  </a:lnTo>
                  <a:lnTo>
                    <a:pt x="98774" y="530638"/>
                  </a:lnTo>
                  <a:lnTo>
                    <a:pt x="99155" y="535305"/>
                  </a:lnTo>
                  <a:lnTo>
                    <a:pt x="98965" y="536067"/>
                  </a:lnTo>
                  <a:lnTo>
                    <a:pt x="98298" y="537496"/>
                  </a:lnTo>
                  <a:lnTo>
                    <a:pt x="98012" y="538163"/>
                  </a:lnTo>
                  <a:lnTo>
                    <a:pt x="98012" y="539020"/>
                  </a:lnTo>
                  <a:lnTo>
                    <a:pt x="98298" y="540258"/>
                  </a:lnTo>
                  <a:lnTo>
                    <a:pt x="98393" y="540830"/>
                  </a:lnTo>
                  <a:lnTo>
                    <a:pt x="98108" y="541687"/>
                  </a:lnTo>
                  <a:lnTo>
                    <a:pt x="97822" y="542258"/>
                  </a:lnTo>
                  <a:lnTo>
                    <a:pt x="97917" y="542639"/>
                  </a:lnTo>
                  <a:lnTo>
                    <a:pt x="98774" y="543020"/>
                  </a:lnTo>
                  <a:lnTo>
                    <a:pt x="99346" y="543020"/>
                  </a:lnTo>
                  <a:lnTo>
                    <a:pt x="100584" y="542639"/>
                  </a:lnTo>
                  <a:lnTo>
                    <a:pt x="101346" y="542639"/>
                  </a:lnTo>
                  <a:lnTo>
                    <a:pt x="100965" y="543020"/>
                  </a:lnTo>
                  <a:lnTo>
                    <a:pt x="99536" y="543973"/>
                  </a:lnTo>
                  <a:lnTo>
                    <a:pt x="99632" y="544354"/>
                  </a:lnTo>
                  <a:lnTo>
                    <a:pt x="99727" y="544735"/>
                  </a:lnTo>
                  <a:lnTo>
                    <a:pt x="99822" y="545116"/>
                  </a:lnTo>
                  <a:lnTo>
                    <a:pt x="99727" y="545306"/>
                  </a:lnTo>
                  <a:lnTo>
                    <a:pt x="99155" y="546259"/>
                  </a:lnTo>
                  <a:lnTo>
                    <a:pt x="99060" y="546640"/>
                  </a:lnTo>
                  <a:lnTo>
                    <a:pt x="98584" y="547592"/>
                  </a:lnTo>
                  <a:lnTo>
                    <a:pt x="98489" y="548259"/>
                  </a:lnTo>
                  <a:lnTo>
                    <a:pt x="98584" y="549021"/>
                  </a:lnTo>
                  <a:lnTo>
                    <a:pt x="99250" y="550926"/>
                  </a:lnTo>
                  <a:lnTo>
                    <a:pt x="98393" y="551974"/>
                  </a:lnTo>
                  <a:lnTo>
                    <a:pt x="98108" y="553593"/>
                  </a:lnTo>
                  <a:lnTo>
                    <a:pt x="98393" y="555212"/>
                  </a:lnTo>
                  <a:lnTo>
                    <a:pt x="99155" y="556260"/>
                  </a:lnTo>
                  <a:lnTo>
                    <a:pt x="99346" y="556070"/>
                  </a:lnTo>
                  <a:lnTo>
                    <a:pt x="99822" y="555784"/>
                  </a:lnTo>
                  <a:lnTo>
                    <a:pt x="100393" y="556641"/>
                  </a:lnTo>
                  <a:lnTo>
                    <a:pt x="101441" y="557308"/>
                  </a:lnTo>
                  <a:lnTo>
                    <a:pt x="102584" y="557594"/>
                  </a:lnTo>
                  <a:lnTo>
                    <a:pt x="103346" y="557403"/>
                  </a:lnTo>
                  <a:lnTo>
                    <a:pt x="103251" y="556736"/>
                  </a:lnTo>
                  <a:lnTo>
                    <a:pt x="103251" y="555974"/>
                  </a:lnTo>
                  <a:lnTo>
                    <a:pt x="103537" y="555212"/>
                  </a:lnTo>
                  <a:lnTo>
                    <a:pt x="104108" y="554736"/>
                  </a:lnTo>
                  <a:lnTo>
                    <a:pt x="104013" y="556355"/>
                  </a:lnTo>
                  <a:lnTo>
                    <a:pt x="104299" y="557403"/>
                  </a:lnTo>
                  <a:lnTo>
                    <a:pt x="105918" y="559403"/>
                  </a:lnTo>
                  <a:lnTo>
                    <a:pt x="107442" y="561785"/>
                  </a:lnTo>
                  <a:lnTo>
                    <a:pt x="108299" y="562166"/>
                  </a:lnTo>
                  <a:lnTo>
                    <a:pt x="109538" y="561213"/>
                  </a:lnTo>
                  <a:lnTo>
                    <a:pt x="110109" y="561594"/>
                  </a:lnTo>
                  <a:lnTo>
                    <a:pt x="110966" y="561975"/>
                  </a:lnTo>
                  <a:lnTo>
                    <a:pt x="107442" y="562737"/>
                  </a:lnTo>
                  <a:lnTo>
                    <a:pt x="105442" y="562737"/>
                  </a:lnTo>
                  <a:lnTo>
                    <a:pt x="104489" y="561975"/>
                  </a:lnTo>
                  <a:lnTo>
                    <a:pt x="104108" y="561975"/>
                  </a:lnTo>
                  <a:lnTo>
                    <a:pt x="104108" y="562356"/>
                  </a:lnTo>
                  <a:lnTo>
                    <a:pt x="109347" y="567404"/>
                  </a:lnTo>
                  <a:lnTo>
                    <a:pt x="109538" y="567976"/>
                  </a:lnTo>
                  <a:lnTo>
                    <a:pt x="110014" y="572548"/>
                  </a:lnTo>
                  <a:lnTo>
                    <a:pt x="109823" y="573024"/>
                  </a:lnTo>
                  <a:lnTo>
                    <a:pt x="109061" y="572834"/>
                  </a:lnTo>
                  <a:lnTo>
                    <a:pt x="109823" y="574548"/>
                  </a:lnTo>
                  <a:lnTo>
                    <a:pt x="110871" y="576167"/>
                  </a:lnTo>
                  <a:lnTo>
                    <a:pt x="113538" y="579120"/>
                  </a:lnTo>
                  <a:lnTo>
                    <a:pt x="113919" y="579977"/>
                  </a:lnTo>
                  <a:lnTo>
                    <a:pt x="114205" y="581025"/>
                  </a:lnTo>
                  <a:lnTo>
                    <a:pt x="114586" y="581882"/>
                  </a:lnTo>
                  <a:lnTo>
                    <a:pt x="115348" y="582263"/>
                  </a:lnTo>
                  <a:lnTo>
                    <a:pt x="116586" y="582549"/>
                  </a:lnTo>
                  <a:lnTo>
                    <a:pt x="117062" y="583311"/>
                  </a:lnTo>
                  <a:lnTo>
                    <a:pt x="117348" y="584263"/>
                  </a:lnTo>
                  <a:lnTo>
                    <a:pt x="117920" y="585121"/>
                  </a:lnTo>
                  <a:lnTo>
                    <a:pt x="117539" y="585406"/>
                  </a:lnTo>
                  <a:lnTo>
                    <a:pt x="116872" y="586359"/>
                  </a:lnTo>
                  <a:lnTo>
                    <a:pt x="116491" y="586645"/>
                  </a:lnTo>
                  <a:lnTo>
                    <a:pt x="115919" y="586550"/>
                  </a:lnTo>
                  <a:lnTo>
                    <a:pt x="115252" y="585883"/>
                  </a:lnTo>
                  <a:lnTo>
                    <a:pt x="114395" y="586169"/>
                  </a:lnTo>
                  <a:lnTo>
                    <a:pt x="113824" y="585406"/>
                  </a:lnTo>
                  <a:lnTo>
                    <a:pt x="113443" y="585597"/>
                  </a:lnTo>
                  <a:lnTo>
                    <a:pt x="113252" y="586073"/>
                  </a:lnTo>
                  <a:lnTo>
                    <a:pt x="113157" y="586835"/>
                  </a:lnTo>
                  <a:lnTo>
                    <a:pt x="113157" y="587597"/>
                  </a:lnTo>
                  <a:lnTo>
                    <a:pt x="113252" y="588073"/>
                  </a:lnTo>
                  <a:lnTo>
                    <a:pt x="114014" y="588740"/>
                  </a:lnTo>
                  <a:lnTo>
                    <a:pt x="115062" y="588836"/>
                  </a:lnTo>
                  <a:lnTo>
                    <a:pt x="117443" y="588550"/>
                  </a:lnTo>
                  <a:lnTo>
                    <a:pt x="118300" y="589026"/>
                  </a:lnTo>
                  <a:lnTo>
                    <a:pt x="118682" y="590169"/>
                  </a:lnTo>
                  <a:lnTo>
                    <a:pt x="119063" y="592360"/>
                  </a:lnTo>
                  <a:lnTo>
                    <a:pt x="119253" y="592646"/>
                  </a:lnTo>
                  <a:lnTo>
                    <a:pt x="119825" y="593312"/>
                  </a:lnTo>
                  <a:lnTo>
                    <a:pt x="120110" y="593788"/>
                  </a:lnTo>
                  <a:lnTo>
                    <a:pt x="120301" y="594455"/>
                  </a:lnTo>
                  <a:lnTo>
                    <a:pt x="120301" y="595122"/>
                  </a:lnTo>
                  <a:lnTo>
                    <a:pt x="120396" y="595694"/>
                  </a:lnTo>
                  <a:lnTo>
                    <a:pt x="121444" y="597218"/>
                  </a:lnTo>
                  <a:lnTo>
                    <a:pt x="121920" y="598456"/>
                  </a:lnTo>
                  <a:lnTo>
                    <a:pt x="122110" y="599789"/>
                  </a:lnTo>
                  <a:lnTo>
                    <a:pt x="122015" y="601028"/>
                  </a:lnTo>
                  <a:lnTo>
                    <a:pt x="121444" y="601599"/>
                  </a:lnTo>
                  <a:lnTo>
                    <a:pt x="119825" y="602266"/>
                  </a:lnTo>
                  <a:lnTo>
                    <a:pt x="119443" y="603028"/>
                  </a:lnTo>
                  <a:lnTo>
                    <a:pt x="119634" y="603885"/>
                  </a:lnTo>
                  <a:lnTo>
                    <a:pt x="121539" y="607790"/>
                  </a:lnTo>
                  <a:lnTo>
                    <a:pt x="121825" y="609219"/>
                  </a:lnTo>
                  <a:lnTo>
                    <a:pt x="121920" y="612458"/>
                  </a:lnTo>
                  <a:lnTo>
                    <a:pt x="122396" y="614077"/>
                  </a:lnTo>
                  <a:lnTo>
                    <a:pt x="124587" y="616172"/>
                  </a:lnTo>
                  <a:lnTo>
                    <a:pt x="125063" y="617315"/>
                  </a:lnTo>
                  <a:lnTo>
                    <a:pt x="125254" y="619792"/>
                  </a:lnTo>
                  <a:lnTo>
                    <a:pt x="125540" y="620935"/>
                  </a:lnTo>
                  <a:lnTo>
                    <a:pt x="126111" y="621983"/>
                  </a:lnTo>
                  <a:lnTo>
                    <a:pt x="126968" y="622840"/>
                  </a:lnTo>
                  <a:lnTo>
                    <a:pt x="127254" y="623411"/>
                  </a:lnTo>
                  <a:lnTo>
                    <a:pt x="127064" y="623983"/>
                  </a:lnTo>
                  <a:lnTo>
                    <a:pt x="127064" y="624554"/>
                  </a:lnTo>
                  <a:lnTo>
                    <a:pt x="128016" y="626364"/>
                  </a:lnTo>
                  <a:lnTo>
                    <a:pt x="128302" y="627126"/>
                  </a:lnTo>
                  <a:lnTo>
                    <a:pt x="127349" y="626459"/>
                  </a:lnTo>
                  <a:lnTo>
                    <a:pt x="126301" y="625412"/>
                  </a:lnTo>
                  <a:lnTo>
                    <a:pt x="125444" y="625126"/>
                  </a:lnTo>
                  <a:lnTo>
                    <a:pt x="125063" y="626555"/>
                  </a:lnTo>
                  <a:lnTo>
                    <a:pt x="125063" y="627221"/>
                  </a:lnTo>
                  <a:lnTo>
                    <a:pt x="125158" y="627507"/>
                  </a:lnTo>
                  <a:lnTo>
                    <a:pt x="125349" y="627793"/>
                  </a:lnTo>
                  <a:lnTo>
                    <a:pt x="125730" y="628555"/>
                  </a:lnTo>
                  <a:lnTo>
                    <a:pt x="125921" y="629317"/>
                  </a:lnTo>
                  <a:lnTo>
                    <a:pt x="125921" y="629888"/>
                  </a:lnTo>
                  <a:lnTo>
                    <a:pt x="125730" y="630841"/>
                  </a:lnTo>
                  <a:lnTo>
                    <a:pt x="125825" y="631603"/>
                  </a:lnTo>
                  <a:lnTo>
                    <a:pt x="126301" y="637318"/>
                  </a:lnTo>
                  <a:lnTo>
                    <a:pt x="127254" y="640937"/>
                  </a:lnTo>
                  <a:lnTo>
                    <a:pt x="126778" y="640366"/>
                  </a:lnTo>
                  <a:lnTo>
                    <a:pt x="126111" y="639985"/>
                  </a:lnTo>
                  <a:lnTo>
                    <a:pt x="125444" y="639699"/>
                  </a:lnTo>
                  <a:lnTo>
                    <a:pt x="124777" y="639509"/>
                  </a:lnTo>
                  <a:lnTo>
                    <a:pt x="124777" y="640842"/>
                  </a:lnTo>
                  <a:lnTo>
                    <a:pt x="124111" y="641128"/>
                  </a:lnTo>
                  <a:lnTo>
                    <a:pt x="123349" y="641223"/>
                  </a:lnTo>
                  <a:lnTo>
                    <a:pt x="122968" y="641985"/>
                  </a:lnTo>
                  <a:lnTo>
                    <a:pt x="122777" y="644462"/>
                  </a:lnTo>
                  <a:lnTo>
                    <a:pt x="122968" y="645223"/>
                  </a:lnTo>
                  <a:lnTo>
                    <a:pt x="123254" y="645509"/>
                  </a:lnTo>
                  <a:lnTo>
                    <a:pt x="123730" y="645700"/>
                  </a:lnTo>
                  <a:lnTo>
                    <a:pt x="124206" y="645986"/>
                  </a:lnTo>
                  <a:lnTo>
                    <a:pt x="124492" y="646462"/>
                  </a:lnTo>
                  <a:lnTo>
                    <a:pt x="124397" y="646938"/>
                  </a:lnTo>
                  <a:lnTo>
                    <a:pt x="124016" y="647224"/>
                  </a:lnTo>
                  <a:lnTo>
                    <a:pt x="123634" y="647414"/>
                  </a:lnTo>
                  <a:lnTo>
                    <a:pt x="123444" y="647700"/>
                  </a:lnTo>
                  <a:lnTo>
                    <a:pt x="123063" y="647891"/>
                  </a:lnTo>
                  <a:lnTo>
                    <a:pt x="120587" y="646747"/>
                  </a:lnTo>
                  <a:lnTo>
                    <a:pt x="120015" y="647224"/>
                  </a:lnTo>
                  <a:lnTo>
                    <a:pt x="119920" y="647986"/>
                  </a:lnTo>
                  <a:lnTo>
                    <a:pt x="120206" y="648653"/>
                  </a:lnTo>
                  <a:lnTo>
                    <a:pt x="121634" y="649319"/>
                  </a:lnTo>
                  <a:lnTo>
                    <a:pt x="121825" y="650272"/>
                  </a:lnTo>
                  <a:lnTo>
                    <a:pt x="121539" y="651320"/>
                  </a:lnTo>
                  <a:lnTo>
                    <a:pt x="121253" y="651986"/>
                  </a:lnTo>
                  <a:lnTo>
                    <a:pt x="120396" y="653225"/>
                  </a:lnTo>
                  <a:lnTo>
                    <a:pt x="120206" y="653796"/>
                  </a:lnTo>
                  <a:lnTo>
                    <a:pt x="120110" y="654272"/>
                  </a:lnTo>
                  <a:lnTo>
                    <a:pt x="120206" y="657987"/>
                  </a:lnTo>
                  <a:lnTo>
                    <a:pt x="120015" y="658939"/>
                  </a:lnTo>
                  <a:lnTo>
                    <a:pt x="119539" y="659797"/>
                  </a:lnTo>
                  <a:lnTo>
                    <a:pt x="120587" y="659797"/>
                  </a:lnTo>
                  <a:lnTo>
                    <a:pt x="119063" y="661988"/>
                  </a:lnTo>
                  <a:lnTo>
                    <a:pt x="118396" y="662464"/>
                  </a:lnTo>
                  <a:lnTo>
                    <a:pt x="117824" y="662464"/>
                  </a:lnTo>
                  <a:lnTo>
                    <a:pt x="117253" y="662273"/>
                  </a:lnTo>
                  <a:lnTo>
                    <a:pt x="116776" y="662178"/>
                  </a:lnTo>
                  <a:lnTo>
                    <a:pt x="116300" y="662464"/>
                  </a:lnTo>
                  <a:lnTo>
                    <a:pt x="116110" y="663226"/>
                  </a:lnTo>
                  <a:lnTo>
                    <a:pt x="116396" y="664083"/>
                  </a:lnTo>
                  <a:lnTo>
                    <a:pt x="117062" y="665512"/>
                  </a:lnTo>
                  <a:lnTo>
                    <a:pt x="117253" y="666369"/>
                  </a:lnTo>
                  <a:lnTo>
                    <a:pt x="117348" y="668655"/>
                  </a:lnTo>
                  <a:lnTo>
                    <a:pt x="117158" y="669322"/>
                  </a:lnTo>
                  <a:lnTo>
                    <a:pt x="116205" y="670465"/>
                  </a:lnTo>
                  <a:lnTo>
                    <a:pt x="116015" y="671227"/>
                  </a:lnTo>
                  <a:lnTo>
                    <a:pt x="115919" y="671894"/>
                  </a:lnTo>
                  <a:lnTo>
                    <a:pt x="115443" y="673418"/>
                  </a:lnTo>
                  <a:lnTo>
                    <a:pt x="115348" y="674275"/>
                  </a:lnTo>
                  <a:lnTo>
                    <a:pt x="115348" y="677037"/>
                  </a:lnTo>
                  <a:lnTo>
                    <a:pt x="114872" y="677989"/>
                  </a:lnTo>
                  <a:lnTo>
                    <a:pt x="113633" y="678656"/>
                  </a:lnTo>
                  <a:lnTo>
                    <a:pt x="113633" y="679037"/>
                  </a:lnTo>
                  <a:lnTo>
                    <a:pt x="114586" y="679418"/>
                  </a:lnTo>
                  <a:lnTo>
                    <a:pt x="114776" y="680180"/>
                  </a:lnTo>
                  <a:lnTo>
                    <a:pt x="114395" y="681800"/>
                  </a:lnTo>
                  <a:lnTo>
                    <a:pt x="113824" y="682847"/>
                  </a:lnTo>
                  <a:lnTo>
                    <a:pt x="112681" y="682847"/>
                  </a:lnTo>
                  <a:lnTo>
                    <a:pt x="110776" y="682276"/>
                  </a:lnTo>
                  <a:lnTo>
                    <a:pt x="110490" y="682847"/>
                  </a:lnTo>
                  <a:lnTo>
                    <a:pt x="110776" y="686181"/>
                  </a:lnTo>
                  <a:lnTo>
                    <a:pt x="110014" y="690467"/>
                  </a:lnTo>
                  <a:lnTo>
                    <a:pt x="109728" y="690944"/>
                  </a:lnTo>
                  <a:lnTo>
                    <a:pt x="109061" y="691705"/>
                  </a:lnTo>
                  <a:lnTo>
                    <a:pt x="108871" y="691991"/>
                  </a:lnTo>
                  <a:lnTo>
                    <a:pt x="108680" y="692658"/>
                  </a:lnTo>
                  <a:lnTo>
                    <a:pt x="108775" y="696754"/>
                  </a:lnTo>
                  <a:lnTo>
                    <a:pt x="107537" y="703040"/>
                  </a:lnTo>
                  <a:lnTo>
                    <a:pt x="107251" y="709231"/>
                  </a:lnTo>
                  <a:lnTo>
                    <a:pt x="107251" y="710089"/>
                  </a:lnTo>
                  <a:lnTo>
                    <a:pt x="107537" y="710851"/>
                  </a:lnTo>
                  <a:lnTo>
                    <a:pt x="108871" y="712946"/>
                  </a:lnTo>
                  <a:lnTo>
                    <a:pt x="109538" y="713327"/>
                  </a:lnTo>
                  <a:lnTo>
                    <a:pt x="110300" y="712946"/>
                  </a:lnTo>
                  <a:lnTo>
                    <a:pt x="111442" y="711708"/>
                  </a:lnTo>
                  <a:lnTo>
                    <a:pt x="112205" y="712089"/>
                  </a:lnTo>
                  <a:lnTo>
                    <a:pt x="113252" y="712089"/>
                  </a:lnTo>
                  <a:lnTo>
                    <a:pt x="114205" y="711708"/>
                  </a:lnTo>
                  <a:lnTo>
                    <a:pt x="114586" y="711137"/>
                  </a:lnTo>
                  <a:lnTo>
                    <a:pt x="114776" y="709613"/>
                  </a:lnTo>
                  <a:lnTo>
                    <a:pt x="115252" y="708755"/>
                  </a:lnTo>
                  <a:lnTo>
                    <a:pt x="116015" y="708374"/>
                  </a:lnTo>
                  <a:lnTo>
                    <a:pt x="117158" y="708184"/>
                  </a:lnTo>
                  <a:lnTo>
                    <a:pt x="118777" y="707327"/>
                  </a:lnTo>
                  <a:lnTo>
                    <a:pt x="120206" y="705612"/>
                  </a:lnTo>
                  <a:lnTo>
                    <a:pt x="122873" y="701040"/>
                  </a:lnTo>
                  <a:lnTo>
                    <a:pt x="123158" y="700183"/>
                  </a:lnTo>
                  <a:lnTo>
                    <a:pt x="123349" y="699135"/>
                  </a:lnTo>
                  <a:lnTo>
                    <a:pt x="123444" y="697897"/>
                  </a:lnTo>
                  <a:lnTo>
                    <a:pt x="123254" y="695706"/>
                  </a:lnTo>
                  <a:lnTo>
                    <a:pt x="123539" y="695230"/>
                  </a:lnTo>
                  <a:lnTo>
                    <a:pt x="124492" y="695420"/>
                  </a:lnTo>
                  <a:lnTo>
                    <a:pt x="124873" y="695706"/>
                  </a:lnTo>
                  <a:lnTo>
                    <a:pt x="125254" y="696087"/>
                  </a:lnTo>
                  <a:lnTo>
                    <a:pt x="125635" y="696373"/>
                  </a:lnTo>
                  <a:lnTo>
                    <a:pt x="126301" y="696468"/>
                  </a:lnTo>
                  <a:lnTo>
                    <a:pt x="126778" y="696278"/>
                  </a:lnTo>
                  <a:lnTo>
                    <a:pt x="127254" y="695801"/>
                  </a:lnTo>
                  <a:lnTo>
                    <a:pt x="127635" y="695230"/>
                  </a:lnTo>
                  <a:lnTo>
                    <a:pt x="128016" y="693420"/>
                  </a:lnTo>
                  <a:lnTo>
                    <a:pt x="128588" y="692563"/>
                  </a:lnTo>
                  <a:lnTo>
                    <a:pt x="129159" y="692468"/>
                  </a:lnTo>
                  <a:lnTo>
                    <a:pt x="129445" y="693420"/>
                  </a:lnTo>
                  <a:lnTo>
                    <a:pt x="128397" y="695611"/>
                  </a:lnTo>
                  <a:lnTo>
                    <a:pt x="127254" y="697039"/>
                  </a:lnTo>
                  <a:lnTo>
                    <a:pt x="126683" y="697897"/>
                  </a:lnTo>
                  <a:lnTo>
                    <a:pt x="126778" y="698278"/>
                  </a:lnTo>
                  <a:lnTo>
                    <a:pt x="128016" y="697897"/>
                  </a:lnTo>
                  <a:lnTo>
                    <a:pt x="129159" y="696944"/>
                  </a:lnTo>
                  <a:lnTo>
                    <a:pt x="130016" y="695706"/>
                  </a:lnTo>
                  <a:lnTo>
                    <a:pt x="130302" y="694372"/>
                  </a:lnTo>
                  <a:lnTo>
                    <a:pt x="130588" y="693611"/>
                  </a:lnTo>
                  <a:lnTo>
                    <a:pt x="131826" y="692182"/>
                  </a:lnTo>
                  <a:lnTo>
                    <a:pt x="132112" y="691325"/>
                  </a:lnTo>
                  <a:lnTo>
                    <a:pt x="132112" y="688181"/>
                  </a:lnTo>
                  <a:lnTo>
                    <a:pt x="131350" y="683419"/>
                  </a:lnTo>
                  <a:lnTo>
                    <a:pt x="131731" y="682180"/>
                  </a:lnTo>
                  <a:lnTo>
                    <a:pt x="132112" y="683323"/>
                  </a:lnTo>
                  <a:lnTo>
                    <a:pt x="132779" y="683419"/>
                  </a:lnTo>
                  <a:lnTo>
                    <a:pt x="134588" y="682562"/>
                  </a:lnTo>
                  <a:lnTo>
                    <a:pt x="134588" y="683323"/>
                  </a:lnTo>
                  <a:lnTo>
                    <a:pt x="134302" y="683609"/>
                  </a:lnTo>
                  <a:lnTo>
                    <a:pt x="133922" y="683705"/>
                  </a:lnTo>
                  <a:lnTo>
                    <a:pt x="133541" y="683990"/>
                  </a:lnTo>
                  <a:lnTo>
                    <a:pt x="133255" y="684657"/>
                  </a:lnTo>
                  <a:lnTo>
                    <a:pt x="133255" y="685229"/>
                  </a:lnTo>
                  <a:lnTo>
                    <a:pt x="134112" y="690372"/>
                  </a:lnTo>
                  <a:lnTo>
                    <a:pt x="134684" y="690944"/>
                  </a:lnTo>
                  <a:lnTo>
                    <a:pt x="134684" y="691325"/>
                  </a:lnTo>
                  <a:lnTo>
                    <a:pt x="134017" y="691229"/>
                  </a:lnTo>
                  <a:lnTo>
                    <a:pt x="133541" y="691325"/>
                  </a:lnTo>
                  <a:lnTo>
                    <a:pt x="133255" y="691705"/>
                  </a:lnTo>
                  <a:lnTo>
                    <a:pt x="132207" y="695039"/>
                  </a:lnTo>
                  <a:lnTo>
                    <a:pt x="131540" y="695992"/>
                  </a:lnTo>
                  <a:lnTo>
                    <a:pt x="131064" y="696944"/>
                  </a:lnTo>
                  <a:lnTo>
                    <a:pt x="131255" y="697897"/>
                  </a:lnTo>
                  <a:lnTo>
                    <a:pt x="132017" y="699611"/>
                  </a:lnTo>
                  <a:lnTo>
                    <a:pt x="132207" y="701993"/>
                  </a:lnTo>
                  <a:lnTo>
                    <a:pt x="131826" y="704374"/>
                  </a:lnTo>
                  <a:lnTo>
                    <a:pt x="130969" y="706660"/>
                  </a:lnTo>
                  <a:lnTo>
                    <a:pt x="129826" y="708565"/>
                  </a:lnTo>
                  <a:lnTo>
                    <a:pt x="126968" y="711232"/>
                  </a:lnTo>
                  <a:lnTo>
                    <a:pt x="125540" y="713137"/>
                  </a:lnTo>
                  <a:lnTo>
                    <a:pt x="125730" y="714566"/>
                  </a:lnTo>
                  <a:lnTo>
                    <a:pt x="126968" y="714756"/>
                  </a:lnTo>
                  <a:lnTo>
                    <a:pt x="128302" y="714089"/>
                  </a:lnTo>
                  <a:lnTo>
                    <a:pt x="131255" y="711232"/>
                  </a:lnTo>
                  <a:lnTo>
                    <a:pt x="132207" y="710660"/>
                  </a:lnTo>
                  <a:lnTo>
                    <a:pt x="133064" y="709898"/>
                  </a:lnTo>
                  <a:lnTo>
                    <a:pt x="133731" y="708565"/>
                  </a:lnTo>
                  <a:lnTo>
                    <a:pt x="134112" y="707517"/>
                  </a:lnTo>
                  <a:lnTo>
                    <a:pt x="135541" y="705136"/>
                  </a:lnTo>
                  <a:lnTo>
                    <a:pt x="136303" y="703421"/>
                  </a:lnTo>
                  <a:lnTo>
                    <a:pt x="136779" y="702755"/>
                  </a:lnTo>
                  <a:lnTo>
                    <a:pt x="137732" y="702183"/>
                  </a:lnTo>
                  <a:lnTo>
                    <a:pt x="137636" y="702945"/>
                  </a:lnTo>
                  <a:lnTo>
                    <a:pt x="137255" y="703421"/>
                  </a:lnTo>
                  <a:lnTo>
                    <a:pt x="136779" y="703707"/>
                  </a:lnTo>
                  <a:lnTo>
                    <a:pt x="136589" y="703897"/>
                  </a:lnTo>
                  <a:lnTo>
                    <a:pt x="136589" y="705041"/>
                  </a:lnTo>
                  <a:lnTo>
                    <a:pt x="136493" y="705517"/>
                  </a:lnTo>
                  <a:lnTo>
                    <a:pt x="136303" y="705993"/>
                  </a:lnTo>
                  <a:lnTo>
                    <a:pt x="135922" y="706564"/>
                  </a:lnTo>
                  <a:lnTo>
                    <a:pt x="135446" y="706946"/>
                  </a:lnTo>
                  <a:lnTo>
                    <a:pt x="135065" y="707422"/>
                  </a:lnTo>
                  <a:lnTo>
                    <a:pt x="134588" y="710184"/>
                  </a:lnTo>
                  <a:lnTo>
                    <a:pt x="133064" y="712089"/>
                  </a:lnTo>
                  <a:lnTo>
                    <a:pt x="131064" y="713422"/>
                  </a:lnTo>
                  <a:lnTo>
                    <a:pt x="129159" y="714470"/>
                  </a:lnTo>
                  <a:lnTo>
                    <a:pt x="127730" y="715423"/>
                  </a:lnTo>
                  <a:lnTo>
                    <a:pt x="128207" y="716280"/>
                  </a:lnTo>
                  <a:lnTo>
                    <a:pt x="128873" y="717042"/>
                  </a:lnTo>
                  <a:lnTo>
                    <a:pt x="129445" y="717137"/>
                  </a:lnTo>
                  <a:lnTo>
                    <a:pt x="129635" y="716185"/>
                  </a:lnTo>
                  <a:lnTo>
                    <a:pt x="130112" y="717328"/>
                  </a:lnTo>
                  <a:lnTo>
                    <a:pt x="130302" y="718376"/>
                  </a:lnTo>
                  <a:lnTo>
                    <a:pt x="130778" y="719138"/>
                  </a:lnTo>
                  <a:lnTo>
                    <a:pt x="132112" y="719519"/>
                  </a:lnTo>
                  <a:lnTo>
                    <a:pt x="133159" y="719423"/>
                  </a:lnTo>
                  <a:lnTo>
                    <a:pt x="134112" y="718947"/>
                  </a:lnTo>
                  <a:lnTo>
                    <a:pt x="134874" y="718280"/>
                  </a:lnTo>
                  <a:lnTo>
                    <a:pt x="135446" y="717613"/>
                  </a:lnTo>
                  <a:lnTo>
                    <a:pt x="136970" y="714185"/>
                  </a:lnTo>
                  <a:lnTo>
                    <a:pt x="137636" y="713137"/>
                  </a:lnTo>
                  <a:lnTo>
                    <a:pt x="140780" y="711041"/>
                  </a:lnTo>
                  <a:lnTo>
                    <a:pt x="141256" y="710279"/>
                  </a:lnTo>
                  <a:lnTo>
                    <a:pt x="141351" y="709994"/>
                  </a:lnTo>
                  <a:lnTo>
                    <a:pt x="142018" y="708755"/>
                  </a:lnTo>
                  <a:lnTo>
                    <a:pt x="141923" y="708470"/>
                  </a:lnTo>
                  <a:lnTo>
                    <a:pt x="141732" y="708279"/>
                  </a:lnTo>
                  <a:lnTo>
                    <a:pt x="141637" y="707993"/>
                  </a:lnTo>
                  <a:lnTo>
                    <a:pt x="141542" y="707422"/>
                  </a:lnTo>
                  <a:lnTo>
                    <a:pt x="141065" y="706279"/>
                  </a:lnTo>
                  <a:lnTo>
                    <a:pt x="140970" y="705707"/>
                  </a:lnTo>
                  <a:lnTo>
                    <a:pt x="141065" y="703326"/>
                  </a:lnTo>
                  <a:lnTo>
                    <a:pt x="141351" y="702183"/>
                  </a:lnTo>
                  <a:lnTo>
                    <a:pt x="141923" y="701707"/>
                  </a:lnTo>
                  <a:lnTo>
                    <a:pt x="142018" y="701421"/>
                  </a:lnTo>
                  <a:lnTo>
                    <a:pt x="143351" y="699706"/>
                  </a:lnTo>
                  <a:lnTo>
                    <a:pt x="143827" y="699516"/>
                  </a:lnTo>
                  <a:lnTo>
                    <a:pt x="144971" y="699516"/>
                  </a:lnTo>
                  <a:lnTo>
                    <a:pt x="145923" y="699135"/>
                  </a:lnTo>
                  <a:lnTo>
                    <a:pt x="147161" y="698945"/>
                  </a:lnTo>
                  <a:lnTo>
                    <a:pt x="147447" y="698563"/>
                  </a:lnTo>
                  <a:lnTo>
                    <a:pt x="147638" y="698278"/>
                  </a:lnTo>
                  <a:lnTo>
                    <a:pt x="148304" y="697611"/>
                  </a:lnTo>
                  <a:lnTo>
                    <a:pt x="148495" y="697230"/>
                  </a:lnTo>
                  <a:lnTo>
                    <a:pt x="148209" y="698278"/>
                  </a:lnTo>
                  <a:lnTo>
                    <a:pt x="147542" y="699230"/>
                  </a:lnTo>
                  <a:lnTo>
                    <a:pt x="146685" y="699992"/>
                  </a:lnTo>
                  <a:lnTo>
                    <a:pt x="145733" y="700278"/>
                  </a:lnTo>
                  <a:lnTo>
                    <a:pt x="144494" y="700469"/>
                  </a:lnTo>
                  <a:lnTo>
                    <a:pt x="143542" y="700945"/>
                  </a:lnTo>
                  <a:lnTo>
                    <a:pt x="142875" y="701612"/>
                  </a:lnTo>
                  <a:lnTo>
                    <a:pt x="141923" y="703136"/>
                  </a:lnTo>
                  <a:lnTo>
                    <a:pt x="141637" y="703897"/>
                  </a:lnTo>
                  <a:lnTo>
                    <a:pt x="141637" y="704755"/>
                  </a:lnTo>
                  <a:lnTo>
                    <a:pt x="142494" y="706469"/>
                  </a:lnTo>
                  <a:lnTo>
                    <a:pt x="142684" y="708851"/>
                  </a:lnTo>
                  <a:lnTo>
                    <a:pt x="142970" y="709898"/>
                  </a:lnTo>
                  <a:lnTo>
                    <a:pt x="144780" y="708755"/>
                  </a:lnTo>
                  <a:lnTo>
                    <a:pt x="144590" y="709803"/>
                  </a:lnTo>
                  <a:lnTo>
                    <a:pt x="143923" y="710470"/>
                  </a:lnTo>
                  <a:lnTo>
                    <a:pt x="142970" y="710851"/>
                  </a:lnTo>
                  <a:lnTo>
                    <a:pt x="142113" y="710946"/>
                  </a:lnTo>
                  <a:lnTo>
                    <a:pt x="141637" y="711232"/>
                  </a:lnTo>
                  <a:lnTo>
                    <a:pt x="140970" y="711994"/>
                  </a:lnTo>
                  <a:lnTo>
                    <a:pt x="140399" y="712851"/>
                  </a:lnTo>
                  <a:lnTo>
                    <a:pt x="140113" y="713518"/>
                  </a:lnTo>
                  <a:lnTo>
                    <a:pt x="140208" y="714185"/>
                  </a:lnTo>
                  <a:lnTo>
                    <a:pt x="140875" y="715709"/>
                  </a:lnTo>
                  <a:lnTo>
                    <a:pt x="140970" y="716375"/>
                  </a:lnTo>
                  <a:lnTo>
                    <a:pt x="140875" y="718090"/>
                  </a:lnTo>
                  <a:lnTo>
                    <a:pt x="141160" y="719328"/>
                  </a:lnTo>
                  <a:lnTo>
                    <a:pt x="141732" y="719138"/>
                  </a:lnTo>
                  <a:lnTo>
                    <a:pt x="142684" y="717899"/>
                  </a:lnTo>
                  <a:lnTo>
                    <a:pt x="142970" y="718090"/>
                  </a:lnTo>
                  <a:lnTo>
                    <a:pt x="143256" y="718471"/>
                  </a:lnTo>
                  <a:lnTo>
                    <a:pt x="143447" y="718947"/>
                  </a:lnTo>
                  <a:lnTo>
                    <a:pt x="143447" y="719423"/>
                  </a:lnTo>
                  <a:lnTo>
                    <a:pt x="143066" y="720090"/>
                  </a:lnTo>
                  <a:lnTo>
                    <a:pt x="142589" y="720471"/>
                  </a:lnTo>
                  <a:lnTo>
                    <a:pt x="142018" y="720757"/>
                  </a:lnTo>
                  <a:lnTo>
                    <a:pt x="141446" y="721138"/>
                  </a:lnTo>
                  <a:lnTo>
                    <a:pt x="140780" y="722090"/>
                  </a:lnTo>
                  <a:lnTo>
                    <a:pt x="141446" y="722567"/>
                  </a:lnTo>
                  <a:lnTo>
                    <a:pt x="143827" y="722852"/>
                  </a:lnTo>
                  <a:lnTo>
                    <a:pt x="145637" y="723614"/>
                  </a:lnTo>
                  <a:lnTo>
                    <a:pt x="146304" y="723710"/>
                  </a:lnTo>
                  <a:lnTo>
                    <a:pt x="147638" y="723614"/>
                  </a:lnTo>
                  <a:lnTo>
                    <a:pt x="147923" y="723424"/>
                  </a:lnTo>
                  <a:lnTo>
                    <a:pt x="148209" y="723043"/>
                  </a:lnTo>
                  <a:lnTo>
                    <a:pt x="148400" y="722662"/>
                  </a:lnTo>
                  <a:lnTo>
                    <a:pt x="148495" y="722281"/>
                  </a:lnTo>
                  <a:lnTo>
                    <a:pt x="148781" y="721900"/>
                  </a:lnTo>
                  <a:lnTo>
                    <a:pt x="149447" y="721709"/>
                  </a:lnTo>
                  <a:lnTo>
                    <a:pt x="150209" y="721519"/>
                  </a:lnTo>
                  <a:lnTo>
                    <a:pt x="150781" y="721328"/>
                  </a:lnTo>
                  <a:lnTo>
                    <a:pt x="151448" y="720471"/>
                  </a:lnTo>
                  <a:lnTo>
                    <a:pt x="151829" y="719138"/>
                  </a:lnTo>
                  <a:lnTo>
                    <a:pt x="152781" y="712375"/>
                  </a:lnTo>
                  <a:lnTo>
                    <a:pt x="152781" y="710946"/>
                  </a:lnTo>
                  <a:lnTo>
                    <a:pt x="152495" y="708184"/>
                  </a:lnTo>
                  <a:lnTo>
                    <a:pt x="152591" y="706755"/>
                  </a:lnTo>
                  <a:lnTo>
                    <a:pt x="153829" y="705707"/>
                  </a:lnTo>
                  <a:lnTo>
                    <a:pt x="155258" y="703612"/>
                  </a:lnTo>
                  <a:lnTo>
                    <a:pt x="155639" y="702659"/>
                  </a:lnTo>
                  <a:lnTo>
                    <a:pt x="156020" y="702659"/>
                  </a:lnTo>
                  <a:lnTo>
                    <a:pt x="156400" y="703421"/>
                  </a:lnTo>
                  <a:lnTo>
                    <a:pt x="156686" y="703612"/>
                  </a:lnTo>
                  <a:lnTo>
                    <a:pt x="157067" y="703517"/>
                  </a:lnTo>
                  <a:lnTo>
                    <a:pt x="157448" y="703517"/>
                  </a:lnTo>
                  <a:lnTo>
                    <a:pt x="158210" y="703231"/>
                  </a:lnTo>
                  <a:lnTo>
                    <a:pt x="158496" y="703136"/>
                  </a:lnTo>
                  <a:lnTo>
                    <a:pt x="158782" y="703231"/>
                  </a:lnTo>
                  <a:lnTo>
                    <a:pt x="159067" y="703707"/>
                  </a:lnTo>
                  <a:lnTo>
                    <a:pt x="159449" y="703802"/>
                  </a:lnTo>
                  <a:lnTo>
                    <a:pt x="160020" y="703802"/>
                  </a:lnTo>
                  <a:lnTo>
                    <a:pt x="160592" y="703897"/>
                  </a:lnTo>
                  <a:lnTo>
                    <a:pt x="160782" y="704088"/>
                  </a:lnTo>
                  <a:lnTo>
                    <a:pt x="160306" y="704469"/>
                  </a:lnTo>
                  <a:lnTo>
                    <a:pt x="159734" y="704564"/>
                  </a:lnTo>
                  <a:lnTo>
                    <a:pt x="157925" y="704469"/>
                  </a:lnTo>
                  <a:lnTo>
                    <a:pt x="156020" y="705231"/>
                  </a:lnTo>
                  <a:lnTo>
                    <a:pt x="154591" y="707041"/>
                  </a:lnTo>
                  <a:lnTo>
                    <a:pt x="153924" y="709327"/>
                  </a:lnTo>
                  <a:lnTo>
                    <a:pt x="154496" y="711613"/>
                  </a:lnTo>
                  <a:lnTo>
                    <a:pt x="155639" y="708660"/>
                  </a:lnTo>
                  <a:lnTo>
                    <a:pt x="156115" y="710375"/>
                  </a:lnTo>
                  <a:lnTo>
                    <a:pt x="154972" y="716471"/>
                  </a:lnTo>
                  <a:lnTo>
                    <a:pt x="154972" y="718566"/>
                  </a:lnTo>
                  <a:lnTo>
                    <a:pt x="155448" y="720566"/>
                  </a:lnTo>
                  <a:lnTo>
                    <a:pt x="156400" y="722090"/>
                  </a:lnTo>
                  <a:lnTo>
                    <a:pt x="157925" y="722662"/>
                  </a:lnTo>
                  <a:lnTo>
                    <a:pt x="160020" y="722186"/>
                  </a:lnTo>
                  <a:lnTo>
                    <a:pt x="160592" y="720947"/>
                  </a:lnTo>
                  <a:lnTo>
                    <a:pt x="160210" y="716947"/>
                  </a:lnTo>
                  <a:lnTo>
                    <a:pt x="160592" y="715042"/>
                  </a:lnTo>
                  <a:lnTo>
                    <a:pt x="161354" y="713327"/>
                  </a:lnTo>
                  <a:lnTo>
                    <a:pt x="163163" y="710375"/>
                  </a:lnTo>
                  <a:lnTo>
                    <a:pt x="163354" y="712184"/>
                  </a:lnTo>
                  <a:lnTo>
                    <a:pt x="162687" y="713804"/>
                  </a:lnTo>
                  <a:lnTo>
                    <a:pt x="161830" y="715232"/>
                  </a:lnTo>
                  <a:lnTo>
                    <a:pt x="161449" y="716375"/>
                  </a:lnTo>
                  <a:lnTo>
                    <a:pt x="162116" y="717804"/>
                  </a:lnTo>
                  <a:lnTo>
                    <a:pt x="163354" y="717328"/>
                  </a:lnTo>
                  <a:lnTo>
                    <a:pt x="164497" y="715899"/>
                  </a:lnTo>
                  <a:lnTo>
                    <a:pt x="165259" y="713518"/>
                  </a:lnTo>
                  <a:lnTo>
                    <a:pt x="166878" y="711518"/>
                  </a:lnTo>
                  <a:lnTo>
                    <a:pt x="167068" y="710851"/>
                  </a:lnTo>
                  <a:lnTo>
                    <a:pt x="167259" y="708374"/>
                  </a:lnTo>
                  <a:lnTo>
                    <a:pt x="167068" y="707327"/>
                  </a:lnTo>
                  <a:lnTo>
                    <a:pt x="166307" y="705707"/>
                  </a:lnTo>
                  <a:lnTo>
                    <a:pt x="166116" y="704850"/>
                  </a:lnTo>
                  <a:lnTo>
                    <a:pt x="166307" y="704183"/>
                  </a:lnTo>
                  <a:lnTo>
                    <a:pt x="166688" y="703612"/>
                  </a:lnTo>
                  <a:lnTo>
                    <a:pt x="167164" y="703136"/>
                  </a:lnTo>
                  <a:lnTo>
                    <a:pt x="167545" y="702659"/>
                  </a:lnTo>
                  <a:lnTo>
                    <a:pt x="167831" y="702659"/>
                  </a:lnTo>
                  <a:lnTo>
                    <a:pt x="167545" y="703707"/>
                  </a:lnTo>
                  <a:lnTo>
                    <a:pt x="167164" y="704374"/>
                  </a:lnTo>
                  <a:lnTo>
                    <a:pt x="166973" y="705041"/>
                  </a:lnTo>
                  <a:lnTo>
                    <a:pt x="167164" y="706088"/>
                  </a:lnTo>
                  <a:lnTo>
                    <a:pt x="167926" y="707803"/>
                  </a:lnTo>
                  <a:lnTo>
                    <a:pt x="168212" y="708660"/>
                  </a:lnTo>
                  <a:lnTo>
                    <a:pt x="168212" y="709803"/>
                  </a:lnTo>
                  <a:lnTo>
                    <a:pt x="167926" y="711613"/>
                  </a:lnTo>
                  <a:lnTo>
                    <a:pt x="167450" y="713422"/>
                  </a:lnTo>
                  <a:lnTo>
                    <a:pt x="166592" y="715042"/>
                  </a:lnTo>
                  <a:lnTo>
                    <a:pt x="165259" y="716185"/>
                  </a:lnTo>
                  <a:lnTo>
                    <a:pt x="165449" y="717042"/>
                  </a:lnTo>
                  <a:lnTo>
                    <a:pt x="165164" y="717995"/>
                  </a:lnTo>
                  <a:lnTo>
                    <a:pt x="164592" y="718756"/>
                  </a:lnTo>
                  <a:lnTo>
                    <a:pt x="163925" y="719042"/>
                  </a:lnTo>
                  <a:lnTo>
                    <a:pt x="163544" y="719519"/>
                  </a:lnTo>
                  <a:lnTo>
                    <a:pt x="163830" y="724853"/>
                  </a:lnTo>
                  <a:lnTo>
                    <a:pt x="164211" y="725519"/>
                  </a:lnTo>
                  <a:lnTo>
                    <a:pt x="165068" y="725805"/>
                  </a:lnTo>
                  <a:lnTo>
                    <a:pt x="168402" y="726281"/>
                  </a:lnTo>
                  <a:lnTo>
                    <a:pt x="169545" y="726186"/>
                  </a:lnTo>
                  <a:lnTo>
                    <a:pt x="170593" y="725805"/>
                  </a:lnTo>
                  <a:lnTo>
                    <a:pt x="171450" y="725234"/>
                  </a:lnTo>
                  <a:lnTo>
                    <a:pt x="172974" y="723710"/>
                  </a:lnTo>
                  <a:lnTo>
                    <a:pt x="176213" y="721328"/>
                  </a:lnTo>
                  <a:lnTo>
                    <a:pt x="183642" y="713422"/>
                  </a:lnTo>
                  <a:lnTo>
                    <a:pt x="184880" y="711327"/>
                  </a:lnTo>
                  <a:lnTo>
                    <a:pt x="185071" y="710660"/>
                  </a:lnTo>
                  <a:lnTo>
                    <a:pt x="185071" y="708088"/>
                  </a:lnTo>
                  <a:lnTo>
                    <a:pt x="185452" y="707136"/>
                  </a:lnTo>
                  <a:lnTo>
                    <a:pt x="186976" y="704945"/>
                  </a:lnTo>
                  <a:lnTo>
                    <a:pt x="187357" y="703802"/>
                  </a:lnTo>
                  <a:lnTo>
                    <a:pt x="186976" y="698563"/>
                  </a:lnTo>
                  <a:lnTo>
                    <a:pt x="187452" y="699135"/>
                  </a:lnTo>
                  <a:lnTo>
                    <a:pt x="187833" y="700088"/>
                  </a:lnTo>
                  <a:lnTo>
                    <a:pt x="188024" y="701230"/>
                  </a:lnTo>
                  <a:lnTo>
                    <a:pt x="188119" y="702088"/>
                  </a:lnTo>
                  <a:lnTo>
                    <a:pt x="188595" y="702850"/>
                  </a:lnTo>
                  <a:lnTo>
                    <a:pt x="189738" y="703136"/>
                  </a:lnTo>
                  <a:lnTo>
                    <a:pt x="190881" y="702945"/>
                  </a:lnTo>
                  <a:lnTo>
                    <a:pt x="191929" y="701230"/>
                  </a:lnTo>
                  <a:lnTo>
                    <a:pt x="195739" y="697516"/>
                  </a:lnTo>
                  <a:lnTo>
                    <a:pt x="195548" y="698945"/>
                  </a:lnTo>
                  <a:lnTo>
                    <a:pt x="195358" y="699421"/>
                  </a:lnTo>
                  <a:lnTo>
                    <a:pt x="196691" y="699326"/>
                  </a:lnTo>
                  <a:lnTo>
                    <a:pt x="197453" y="698563"/>
                  </a:lnTo>
                  <a:lnTo>
                    <a:pt x="198025" y="697611"/>
                  </a:lnTo>
                  <a:lnTo>
                    <a:pt x="198977" y="696849"/>
                  </a:lnTo>
                  <a:lnTo>
                    <a:pt x="198787" y="697802"/>
                  </a:lnTo>
                  <a:lnTo>
                    <a:pt x="198406" y="698468"/>
                  </a:lnTo>
                  <a:lnTo>
                    <a:pt x="198406" y="698849"/>
                  </a:lnTo>
                  <a:lnTo>
                    <a:pt x="199454" y="698945"/>
                  </a:lnTo>
                  <a:lnTo>
                    <a:pt x="200406" y="698563"/>
                  </a:lnTo>
                  <a:lnTo>
                    <a:pt x="202406" y="696754"/>
                  </a:lnTo>
                  <a:lnTo>
                    <a:pt x="204978" y="693801"/>
                  </a:lnTo>
                  <a:lnTo>
                    <a:pt x="204883" y="692372"/>
                  </a:lnTo>
                  <a:lnTo>
                    <a:pt x="201740" y="689515"/>
                  </a:lnTo>
                  <a:lnTo>
                    <a:pt x="205454" y="690944"/>
                  </a:lnTo>
                  <a:lnTo>
                    <a:pt x="206026" y="691515"/>
                  </a:lnTo>
                  <a:lnTo>
                    <a:pt x="206502" y="692658"/>
                  </a:lnTo>
                  <a:lnTo>
                    <a:pt x="207645" y="693039"/>
                  </a:lnTo>
                  <a:lnTo>
                    <a:pt x="208979" y="692848"/>
                  </a:lnTo>
                  <a:lnTo>
                    <a:pt x="210026" y="692468"/>
                  </a:lnTo>
                  <a:lnTo>
                    <a:pt x="213074" y="691801"/>
                  </a:lnTo>
                  <a:lnTo>
                    <a:pt x="216408" y="690658"/>
                  </a:lnTo>
                  <a:lnTo>
                    <a:pt x="217456" y="688467"/>
                  </a:lnTo>
                  <a:lnTo>
                    <a:pt x="218313" y="687991"/>
                  </a:lnTo>
                  <a:lnTo>
                    <a:pt x="219075" y="686657"/>
                  </a:lnTo>
                  <a:lnTo>
                    <a:pt x="218599" y="685895"/>
                  </a:lnTo>
                  <a:lnTo>
                    <a:pt x="217646" y="685324"/>
                  </a:lnTo>
                  <a:lnTo>
                    <a:pt x="216789" y="683895"/>
                  </a:lnTo>
                  <a:lnTo>
                    <a:pt x="214217" y="680466"/>
                  </a:lnTo>
                  <a:lnTo>
                    <a:pt x="213646" y="679323"/>
                  </a:lnTo>
                  <a:lnTo>
                    <a:pt x="213550" y="678752"/>
                  </a:lnTo>
                  <a:lnTo>
                    <a:pt x="213646" y="678180"/>
                  </a:lnTo>
                  <a:lnTo>
                    <a:pt x="214217" y="677037"/>
                  </a:lnTo>
                  <a:lnTo>
                    <a:pt x="214313" y="676370"/>
                  </a:lnTo>
                  <a:lnTo>
                    <a:pt x="214027" y="675322"/>
                  </a:lnTo>
                  <a:lnTo>
                    <a:pt x="212693" y="673703"/>
                  </a:lnTo>
                  <a:lnTo>
                    <a:pt x="212122" y="672751"/>
                  </a:lnTo>
                  <a:lnTo>
                    <a:pt x="211741" y="670655"/>
                  </a:lnTo>
                  <a:lnTo>
                    <a:pt x="211550" y="670179"/>
                  </a:lnTo>
                  <a:lnTo>
                    <a:pt x="210598" y="669131"/>
                  </a:lnTo>
                  <a:lnTo>
                    <a:pt x="210312" y="668655"/>
                  </a:lnTo>
                  <a:lnTo>
                    <a:pt x="212217" y="668369"/>
                  </a:lnTo>
                  <a:lnTo>
                    <a:pt x="214884" y="666274"/>
                  </a:lnTo>
                  <a:lnTo>
                    <a:pt x="216408" y="666464"/>
                  </a:lnTo>
                  <a:lnTo>
                    <a:pt x="215741" y="667036"/>
                  </a:lnTo>
                  <a:lnTo>
                    <a:pt x="213646" y="668464"/>
                  </a:lnTo>
                  <a:lnTo>
                    <a:pt x="213170" y="669322"/>
                  </a:lnTo>
                  <a:lnTo>
                    <a:pt x="213170" y="670560"/>
                  </a:lnTo>
                  <a:lnTo>
                    <a:pt x="213360" y="671703"/>
                  </a:lnTo>
                  <a:lnTo>
                    <a:pt x="213646" y="672846"/>
                  </a:lnTo>
                  <a:lnTo>
                    <a:pt x="214693" y="675037"/>
                  </a:lnTo>
                  <a:lnTo>
                    <a:pt x="214979" y="675989"/>
                  </a:lnTo>
                  <a:lnTo>
                    <a:pt x="215170" y="677037"/>
                  </a:lnTo>
                  <a:lnTo>
                    <a:pt x="215170" y="678371"/>
                  </a:lnTo>
                  <a:lnTo>
                    <a:pt x="215551" y="679133"/>
                  </a:lnTo>
                  <a:lnTo>
                    <a:pt x="216408" y="679990"/>
                  </a:lnTo>
                  <a:lnTo>
                    <a:pt x="219932" y="682657"/>
                  </a:lnTo>
                  <a:lnTo>
                    <a:pt x="220980" y="683228"/>
                  </a:lnTo>
                  <a:lnTo>
                    <a:pt x="222218" y="683419"/>
                  </a:lnTo>
                  <a:lnTo>
                    <a:pt x="224123" y="684847"/>
                  </a:lnTo>
                  <a:lnTo>
                    <a:pt x="227362" y="684467"/>
                  </a:lnTo>
                  <a:lnTo>
                    <a:pt x="230600" y="683800"/>
                  </a:lnTo>
                  <a:lnTo>
                    <a:pt x="233648" y="682657"/>
                  </a:lnTo>
                  <a:lnTo>
                    <a:pt x="234887" y="681133"/>
                  </a:lnTo>
                  <a:lnTo>
                    <a:pt x="236982" y="679513"/>
                  </a:lnTo>
                  <a:lnTo>
                    <a:pt x="237934" y="676466"/>
                  </a:lnTo>
                  <a:lnTo>
                    <a:pt x="238887" y="674942"/>
                  </a:lnTo>
                  <a:lnTo>
                    <a:pt x="239363" y="674370"/>
                  </a:lnTo>
                  <a:lnTo>
                    <a:pt x="241459" y="672846"/>
                  </a:lnTo>
                  <a:lnTo>
                    <a:pt x="242316" y="671989"/>
                  </a:lnTo>
                  <a:lnTo>
                    <a:pt x="243268" y="670655"/>
                  </a:lnTo>
                  <a:lnTo>
                    <a:pt x="242697" y="670084"/>
                  </a:lnTo>
                  <a:lnTo>
                    <a:pt x="242602" y="669608"/>
                  </a:lnTo>
                  <a:lnTo>
                    <a:pt x="242983" y="669227"/>
                  </a:lnTo>
                  <a:lnTo>
                    <a:pt x="243745" y="669131"/>
                  </a:lnTo>
                  <a:lnTo>
                    <a:pt x="244507" y="667226"/>
                  </a:lnTo>
                  <a:lnTo>
                    <a:pt x="244792" y="665988"/>
                  </a:lnTo>
                  <a:lnTo>
                    <a:pt x="245555" y="664750"/>
                  </a:lnTo>
                  <a:lnTo>
                    <a:pt x="245650" y="663893"/>
                  </a:lnTo>
                  <a:lnTo>
                    <a:pt x="245364" y="663130"/>
                  </a:lnTo>
                  <a:lnTo>
                    <a:pt x="244888" y="662464"/>
                  </a:lnTo>
                  <a:lnTo>
                    <a:pt x="244221" y="661988"/>
                  </a:lnTo>
                  <a:lnTo>
                    <a:pt x="243459" y="661606"/>
                  </a:lnTo>
                  <a:lnTo>
                    <a:pt x="243459" y="661226"/>
                  </a:lnTo>
                  <a:lnTo>
                    <a:pt x="244126" y="661321"/>
                  </a:lnTo>
                  <a:lnTo>
                    <a:pt x="245269" y="661606"/>
                  </a:lnTo>
                  <a:lnTo>
                    <a:pt x="245935" y="661702"/>
                  </a:lnTo>
                  <a:lnTo>
                    <a:pt x="245555" y="661226"/>
                  </a:lnTo>
                  <a:lnTo>
                    <a:pt x="245269" y="660749"/>
                  </a:lnTo>
                  <a:lnTo>
                    <a:pt x="245078" y="660273"/>
                  </a:lnTo>
                  <a:lnTo>
                    <a:pt x="244888" y="659702"/>
                  </a:lnTo>
                  <a:lnTo>
                    <a:pt x="246602" y="660083"/>
                  </a:lnTo>
                  <a:lnTo>
                    <a:pt x="247174" y="659702"/>
                  </a:lnTo>
                  <a:lnTo>
                    <a:pt x="247555" y="657225"/>
                  </a:lnTo>
                  <a:lnTo>
                    <a:pt x="248507" y="655511"/>
                  </a:lnTo>
                  <a:lnTo>
                    <a:pt x="248793" y="654748"/>
                  </a:lnTo>
                  <a:lnTo>
                    <a:pt x="248793" y="652463"/>
                  </a:lnTo>
                  <a:lnTo>
                    <a:pt x="248031" y="650558"/>
                  </a:lnTo>
                  <a:lnTo>
                    <a:pt x="245935" y="646843"/>
                  </a:lnTo>
                  <a:lnTo>
                    <a:pt x="245555" y="644462"/>
                  </a:lnTo>
                  <a:lnTo>
                    <a:pt x="246412" y="642938"/>
                  </a:lnTo>
                  <a:lnTo>
                    <a:pt x="247745" y="641795"/>
                  </a:lnTo>
                  <a:lnTo>
                    <a:pt x="248793" y="640461"/>
                  </a:lnTo>
                  <a:lnTo>
                    <a:pt x="248793" y="638651"/>
                  </a:lnTo>
                  <a:lnTo>
                    <a:pt x="247459" y="637413"/>
                  </a:lnTo>
                  <a:lnTo>
                    <a:pt x="245745" y="636270"/>
                  </a:lnTo>
                  <a:lnTo>
                    <a:pt x="244507" y="634651"/>
                  </a:lnTo>
                  <a:lnTo>
                    <a:pt x="244126" y="634270"/>
                  </a:lnTo>
                  <a:lnTo>
                    <a:pt x="244316" y="634079"/>
                  </a:lnTo>
                  <a:lnTo>
                    <a:pt x="244602" y="633889"/>
                  </a:lnTo>
                  <a:lnTo>
                    <a:pt x="244888" y="633698"/>
                  </a:lnTo>
                  <a:lnTo>
                    <a:pt x="245269" y="633508"/>
                  </a:lnTo>
                  <a:lnTo>
                    <a:pt x="245364" y="633889"/>
                  </a:lnTo>
                  <a:lnTo>
                    <a:pt x="245745" y="634365"/>
                  </a:lnTo>
                  <a:lnTo>
                    <a:pt x="245935" y="634651"/>
                  </a:lnTo>
                  <a:lnTo>
                    <a:pt x="246317" y="633794"/>
                  </a:lnTo>
                  <a:lnTo>
                    <a:pt x="246698" y="631698"/>
                  </a:lnTo>
                  <a:lnTo>
                    <a:pt x="247269" y="630841"/>
                  </a:lnTo>
                  <a:lnTo>
                    <a:pt x="247555" y="631603"/>
                  </a:lnTo>
                  <a:lnTo>
                    <a:pt x="247459" y="633413"/>
                  </a:lnTo>
                  <a:lnTo>
                    <a:pt x="247650" y="634365"/>
                  </a:lnTo>
                  <a:lnTo>
                    <a:pt x="247936" y="634937"/>
                  </a:lnTo>
                  <a:lnTo>
                    <a:pt x="248412" y="635413"/>
                  </a:lnTo>
                  <a:lnTo>
                    <a:pt x="254127" y="639604"/>
                  </a:lnTo>
                  <a:lnTo>
                    <a:pt x="253841" y="640747"/>
                  </a:lnTo>
                  <a:lnTo>
                    <a:pt x="254699" y="641318"/>
                  </a:lnTo>
                  <a:lnTo>
                    <a:pt x="256032" y="641699"/>
                  </a:lnTo>
                  <a:lnTo>
                    <a:pt x="257080" y="642176"/>
                  </a:lnTo>
                  <a:lnTo>
                    <a:pt x="257556" y="643319"/>
                  </a:lnTo>
                  <a:lnTo>
                    <a:pt x="257747" y="644462"/>
                  </a:lnTo>
                  <a:lnTo>
                    <a:pt x="258127" y="645319"/>
                  </a:lnTo>
                  <a:lnTo>
                    <a:pt x="259271" y="645509"/>
                  </a:lnTo>
                  <a:lnTo>
                    <a:pt x="259271" y="645890"/>
                  </a:lnTo>
                  <a:lnTo>
                    <a:pt x="258509" y="646843"/>
                  </a:lnTo>
                  <a:lnTo>
                    <a:pt x="258699" y="648557"/>
                  </a:lnTo>
                  <a:lnTo>
                    <a:pt x="259461" y="650367"/>
                  </a:lnTo>
                  <a:lnTo>
                    <a:pt x="260318" y="651510"/>
                  </a:lnTo>
                  <a:lnTo>
                    <a:pt x="260890" y="650462"/>
                  </a:lnTo>
                  <a:lnTo>
                    <a:pt x="261175" y="649510"/>
                  </a:lnTo>
                  <a:lnTo>
                    <a:pt x="261747" y="648843"/>
                  </a:lnTo>
                  <a:lnTo>
                    <a:pt x="262985" y="648557"/>
                  </a:lnTo>
                  <a:lnTo>
                    <a:pt x="264128" y="648653"/>
                  </a:lnTo>
                  <a:lnTo>
                    <a:pt x="265176" y="649034"/>
                  </a:lnTo>
                  <a:lnTo>
                    <a:pt x="267176" y="649986"/>
                  </a:lnTo>
                  <a:lnTo>
                    <a:pt x="265748" y="650653"/>
                  </a:lnTo>
                  <a:lnTo>
                    <a:pt x="264128" y="650081"/>
                  </a:lnTo>
                  <a:lnTo>
                    <a:pt x="262604" y="649700"/>
                  </a:lnTo>
                  <a:lnTo>
                    <a:pt x="261747" y="651129"/>
                  </a:lnTo>
                  <a:lnTo>
                    <a:pt x="261842" y="651891"/>
                  </a:lnTo>
                  <a:lnTo>
                    <a:pt x="262128" y="652653"/>
                  </a:lnTo>
                  <a:lnTo>
                    <a:pt x="262509" y="653320"/>
                  </a:lnTo>
                  <a:lnTo>
                    <a:pt x="262890" y="653796"/>
                  </a:lnTo>
                  <a:lnTo>
                    <a:pt x="263747" y="654748"/>
                  </a:lnTo>
                  <a:lnTo>
                    <a:pt x="263938" y="655225"/>
                  </a:lnTo>
                  <a:lnTo>
                    <a:pt x="263938" y="656082"/>
                  </a:lnTo>
                  <a:lnTo>
                    <a:pt x="263271" y="658844"/>
                  </a:lnTo>
                  <a:lnTo>
                    <a:pt x="263081" y="660273"/>
                  </a:lnTo>
                  <a:lnTo>
                    <a:pt x="263557" y="661416"/>
                  </a:lnTo>
                  <a:lnTo>
                    <a:pt x="264128" y="661130"/>
                  </a:lnTo>
                  <a:lnTo>
                    <a:pt x="264605" y="661035"/>
                  </a:lnTo>
                  <a:lnTo>
                    <a:pt x="264985" y="661416"/>
                  </a:lnTo>
                  <a:lnTo>
                    <a:pt x="264224" y="662845"/>
                  </a:lnTo>
                  <a:lnTo>
                    <a:pt x="264128" y="663702"/>
                  </a:lnTo>
                  <a:lnTo>
                    <a:pt x="264128" y="664464"/>
                  </a:lnTo>
                  <a:lnTo>
                    <a:pt x="264319" y="665131"/>
                  </a:lnTo>
                  <a:lnTo>
                    <a:pt x="264890" y="665512"/>
                  </a:lnTo>
                  <a:lnTo>
                    <a:pt x="264985" y="664750"/>
                  </a:lnTo>
                  <a:lnTo>
                    <a:pt x="265176" y="664083"/>
                  </a:lnTo>
                  <a:lnTo>
                    <a:pt x="265652" y="662940"/>
                  </a:lnTo>
                  <a:lnTo>
                    <a:pt x="266033" y="662940"/>
                  </a:lnTo>
                  <a:lnTo>
                    <a:pt x="265652" y="664369"/>
                  </a:lnTo>
                  <a:lnTo>
                    <a:pt x="265652" y="664845"/>
                  </a:lnTo>
                  <a:lnTo>
                    <a:pt x="265748" y="665417"/>
                  </a:lnTo>
                  <a:lnTo>
                    <a:pt x="266224" y="666083"/>
                  </a:lnTo>
                  <a:lnTo>
                    <a:pt x="265462" y="667226"/>
                  </a:lnTo>
                  <a:lnTo>
                    <a:pt x="265462" y="668750"/>
                  </a:lnTo>
                  <a:lnTo>
                    <a:pt x="266033" y="670751"/>
                  </a:lnTo>
                  <a:lnTo>
                    <a:pt x="266795" y="672655"/>
                  </a:lnTo>
                  <a:lnTo>
                    <a:pt x="268415" y="674751"/>
                  </a:lnTo>
                  <a:lnTo>
                    <a:pt x="269748" y="675132"/>
                  </a:lnTo>
                  <a:lnTo>
                    <a:pt x="270700" y="673608"/>
                  </a:lnTo>
                  <a:lnTo>
                    <a:pt x="271082" y="674942"/>
                  </a:lnTo>
                  <a:lnTo>
                    <a:pt x="271082" y="676275"/>
                  </a:lnTo>
                  <a:lnTo>
                    <a:pt x="272796" y="684371"/>
                  </a:lnTo>
                  <a:lnTo>
                    <a:pt x="273653" y="683228"/>
                  </a:lnTo>
                  <a:lnTo>
                    <a:pt x="274510" y="682562"/>
                  </a:lnTo>
                  <a:lnTo>
                    <a:pt x="275558" y="682180"/>
                  </a:lnTo>
                  <a:lnTo>
                    <a:pt x="277082" y="682085"/>
                  </a:lnTo>
                  <a:lnTo>
                    <a:pt x="277463" y="682180"/>
                  </a:lnTo>
                  <a:lnTo>
                    <a:pt x="278130" y="682371"/>
                  </a:lnTo>
                  <a:lnTo>
                    <a:pt x="278416" y="682466"/>
                  </a:lnTo>
                  <a:lnTo>
                    <a:pt x="278797" y="682371"/>
                  </a:lnTo>
                  <a:lnTo>
                    <a:pt x="279083" y="682180"/>
                  </a:lnTo>
                  <a:lnTo>
                    <a:pt x="279368" y="681895"/>
                  </a:lnTo>
                  <a:lnTo>
                    <a:pt x="279654" y="681704"/>
                  </a:lnTo>
                  <a:lnTo>
                    <a:pt x="280892" y="681419"/>
                  </a:lnTo>
                  <a:lnTo>
                    <a:pt x="282226" y="681323"/>
                  </a:lnTo>
                  <a:lnTo>
                    <a:pt x="285655" y="681704"/>
                  </a:lnTo>
                  <a:lnTo>
                    <a:pt x="286607" y="681609"/>
                  </a:lnTo>
                  <a:lnTo>
                    <a:pt x="287750" y="681228"/>
                  </a:lnTo>
                  <a:lnTo>
                    <a:pt x="290417" y="679418"/>
                  </a:lnTo>
                  <a:lnTo>
                    <a:pt x="290893" y="679037"/>
                  </a:lnTo>
                  <a:lnTo>
                    <a:pt x="291370" y="679228"/>
                  </a:lnTo>
                  <a:lnTo>
                    <a:pt x="291751" y="679418"/>
                  </a:lnTo>
                  <a:lnTo>
                    <a:pt x="292037" y="679704"/>
                  </a:lnTo>
                  <a:lnTo>
                    <a:pt x="292322" y="680085"/>
                  </a:lnTo>
                  <a:lnTo>
                    <a:pt x="292322" y="680085"/>
                  </a:lnTo>
                  <a:lnTo>
                    <a:pt x="290417" y="680466"/>
                  </a:lnTo>
                  <a:lnTo>
                    <a:pt x="288893" y="681514"/>
                  </a:lnTo>
                  <a:lnTo>
                    <a:pt x="287750" y="682943"/>
                  </a:lnTo>
                  <a:lnTo>
                    <a:pt x="286988" y="684562"/>
                  </a:lnTo>
                  <a:lnTo>
                    <a:pt x="286417" y="686753"/>
                  </a:lnTo>
                  <a:lnTo>
                    <a:pt x="286226" y="689134"/>
                  </a:lnTo>
                  <a:lnTo>
                    <a:pt x="286417" y="691515"/>
                  </a:lnTo>
                  <a:lnTo>
                    <a:pt x="286988" y="693706"/>
                  </a:lnTo>
                  <a:lnTo>
                    <a:pt x="287465" y="694754"/>
                  </a:lnTo>
                  <a:lnTo>
                    <a:pt x="287655" y="695230"/>
                  </a:lnTo>
                  <a:lnTo>
                    <a:pt x="287750" y="695897"/>
                  </a:lnTo>
                  <a:lnTo>
                    <a:pt x="287655" y="696563"/>
                  </a:lnTo>
                  <a:lnTo>
                    <a:pt x="287179" y="697706"/>
                  </a:lnTo>
                  <a:lnTo>
                    <a:pt x="286131" y="703897"/>
                  </a:lnTo>
                  <a:lnTo>
                    <a:pt x="285750" y="704850"/>
                  </a:lnTo>
                  <a:lnTo>
                    <a:pt x="285179" y="705612"/>
                  </a:lnTo>
                  <a:lnTo>
                    <a:pt x="284417" y="705993"/>
                  </a:lnTo>
                  <a:lnTo>
                    <a:pt x="283940" y="706088"/>
                  </a:lnTo>
                  <a:lnTo>
                    <a:pt x="283655" y="706374"/>
                  </a:lnTo>
                  <a:lnTo>
                    <a:pt x="283559" y="706755"/>
                  </a:lnTo>
                  <a:lnTo>
                    <a:pt x="283559" y="707327"/>
                  </a:lnTo>
                  <a:lnTo>
                    <a:pt x="283940" y="709517"/>
                  </a:lnTo>
                  <a:lnTo>
                    <a:pt x="283940" y="709803"/>
                  </a:lnTo>
                  <a:lnTo>
                    <a:pt x="284321" y="710279"/>
                  </a:lnTo>
                  <a:lnTo>
                    <a:pt x="285750" y="711613"/>
                  </a:lnTo>
                  <a:lnTo>
                    <a:pt x="287179" y="713518"/>
                  </a:lnTo>
                  <a:lnTo>
                    <a:pt x="290036" y="715518"/>
                  </a:lnTo>
                  <a:lnTo>
                    <a:pt x="291179" y="716852"/>
                  </a:lnTo>
                  <a:lnTo>
                    <a:pt x="290893" y="718376"/>
                  </a:lnTo>
                  <a:lnTo>
                    <a:pt x="291656" y="718566"/>
                  </a:lnTo>
                  <a:lnTo>
                    <a:pt x="291941" y="719233"/>
                  </a:lnTo>
                  <a:lnTo>
                    <a:pt x="291941" y="722757"/>
                  </a:lnTo>
                  <a:lnTo>
                    <a:pt x="291751" y="723043"/>
                  </a:lnTo>
                  <a:lnTo>
                    <a:pt x="291275" y="723519"/>
                  </a:lnTo>
                  <a:lnTo>
                    <a:pt x="291179" y="723805"/>
                  </a:lnTo>
                  <a:lnTo>
                    <a:pt x="291370" y="724186"/>
                  </a:lnTo>
                  <a:lnTo>
                    <a:pt x="292132" y="725043"/>
                  </a:lnTo>
                  <a:lnTo>
                    <a:pt x="292322" y="725424"/>
                  </a:lnTo>
                  <a:lnTo>
                    <a:pt x="292227" y="725900"/>
                  </a:lnTo>
                  <a:lnTo>
                    <a:pt x="292037" y="726377"/>
                  </a:lnTo>
                  <a:lnTo>
                    <a:pt x="291941" y="726853"/>
                  </a:lnTo>
                  <a:lnTo>
                    <a:pt x="292227" y="727329"/>
                  </a:lnTo>
                  <a:lnTo>
                    <a:pt x="292703" y="727996"/>
                  </a:lnTo>
                  <a:lnTo>
                    <a:pt x="292989" y="728853"/>
                  </a:lnTo>
                  <a:lnTo>
                    <a:pt x="292989" y="729615"/>
                  </a:lnTo>
                  <a:lnTo>
                    <a:pt x="292799" y="730091"/>
                  </a:lnTo>
                  <a:lnTo>
                    <a:pt x="292989" y="730472"/>
                  </a:lnTo>
                  <a:lnTo>
                    <a:pt x="293084" y="730948"/>
                  </a:lnTo>
                  <a:lnTo>
                    <a:pt x="293084" y="731425"/>
                  </a:lnTo>
                  <a:lnTo>
                    <a:pt x="292894" y="731806"/>
                  </a:lnTo>
                  <a:lnTo>
                    <a:pt x="292894" y="732092"/>
                  </a:lnTo>
                  <a:lnTo>
                    <a:pt x="294227" y="735330"/>
                  </a:lnTo>
                  <a:lnTo>
                    <a:pt x="294608" y="735997"/>
                  </a:lnTo>
                  <a:lnTo>
                    <a:pt x="293942" y="737521"/>
                  </a:lnTo>
                  <a:lnTo>
                    <a:pt x="293942" y="738283"/>
                  </a:lnTo>
                  <a:lnTo>
                    <a:pt x="295275" y="742188"/>
                  </a:lnTo>
                  <a:lnTo>
                    <a:pt x="295656" y="742855"/>
                  </a:lnTo>
                  <a:lnTo>
                    <a:pt x="294608" y="743617"/>
                  </a:lnTo>
                  <a:lnTo>
                    <a:pt x="294132" y="743807"/>
                  </a:lnTo>
                  <a:lnTo>
                    <a:pt x="293846" y="743522"/>
                  </a:lnTo>
                  <a:lnTo>
                    <a:pt x="293275" y="745331"/>
                  </a:lnTo>
                  <a:lnTo>
                    <a:pt x="292799" y="745427"/>
                  </a:lnTo>
                  <a:lnTo>
                    <a:pt x="292417" y="745617"/>
                  </a:lnTo>
                  <a:lnTo>
                    <a:pt x="292132" y="745998"/>
                  </a:lnTo>
                  <a:lnTo>
                    <a:pt x="291941" y="746474"/>
                  </a:lnTo>
                  <a:lnTo>
                    <a:pt x="292608" y="747046"/>
                  </a:lnTo>
                  <a:lnTo>
                    <a:pt x="292799" y="747617"/>
                  </a:lnTo>
                  <a:lnTo>
                    <a:pt x="292703" y="749046"/>
                  </a:lnTo>
                  <a:lnTo>
                    <a:pt x="292703" y="749903"/>
                  </a:lnTo>
                  <a:lnTo>
                    <a:pt x="292799" y="750380"/>
                  </a:lnTo>
                  <a:lnTo>
                    <a:pt x="294132" y="752761"/>
                  </a:lnTo>
                  <a:lnTo>
                    <a:pt x="294704" y="753428"/>
                  </a:lnTo>
                  <a:lnTo>
                    <a:pt x="295466" y="753618"/>
                  </a:lnTo>
                  <a:lnTo>
                    <a:pt x="296894" y="753618"/>
                  </a:lnTo>
                  <a:lnTo>
                    <a:pt x="296227" y="754571"/>
                  </a:lnTo>
                  <a:lnTo>
                    <a:pt x="296037" y="755428"/>
                  </a:lnTo>
                  <a:lnTo>
                    <a:pt x="296227" y="759809"/>
                  </a:lnTo>
                  <a:lnTo>
                    <a:pt x="296037" y="760857"/>
                  </a:lnTo>
                  <a:lnTo>
                    <a:pt x="295370" y="761714"/>
                  </a:lnTo>
                  <a:lnTo>
                    <a:pt x="295561" y="762095"/>
                  </a:lnTo>
                  <a:lnTo>
                    <a:pt x="295847" y="762857"/>
                  </a:lnTo>
                  <a:lnTo>
                    <a:pt x="296037" y="763238"/>
                  </a:lnTo>
                  <a:lnTo>
                    <a:pt x="295466" y="763143"/>
                  </a:lnTo>
                  <a:lnTo>
                    <a:pt x="294989" y="763238"/>
                  </a:lnTo>
                  <a:lnTo>
                    <a:pt x="294608" y="763524"/>
                  </a:lnTo>
                  <a:lnTo>
                    <a:pt x="294323" y="764000"/>
                  </a:lnTo>
                  <a:lnTo>
                    <a:pt x="295180" y="764477"/>
                  </a:lnTo>
                  <a:lnTo>
                    <a:pt x="295847" y="765048"/>
                  </a:lnTo>
                  <a:lnTo>
                    <a:pt x="296323" y="765905"/>
                  </a:lnTo>
                  <a:lnTo>
                    <a:pt x="296513" y="767239"/>
                  </a:lnTo>
                  <a:lnTo>
                    <a:pt x="296418" y="767715"/>
                  </a:lnTo>
                  <a:lnTo>
                    <a:pt x="295942" y="768477"/>
                  </a:lnTo>
                  <a:lnTo>
                    <a:pt x="295847" y="769048"/>
                  </a:lnTo>
                  <a:lnTo>
                    <a:pt x="295847" y="770287"/>
                  </a:lnTo>
                  <a:lnTo>
                    <a:pt x="295751" y="770858"/>
                  </a:lnTo>
                  <a:lnTo>
                    <a:pt x="295466" y="771430"/>
                  </a:lnTo>
                  <a:lnTo>
                    <a:pt x="295466" y="771430"/>
                  </a:lnTo>
                  <a:lnTo>
                    <a:pt x="296513" y="773049"/>
                  </a:lnTo>
                  <a:lnTo>
                    <a:pt x="297942" y="779240"/>
                  </a:lnTo>
                  <a:lnTo>
                    <a:pt x="298133" y="779621"/>
                  </a:lnTo>
                  <a:lnTo>
                    <a:pt x="298323" y="780002"/>
                  </a:lnTo>
                  <a:lnTo>
                    <a:pt x="298609" y="780288"/>
                  </a:lnTo>
                  <a:lnTo>
                    <a:pt x="298990" y="780479"/>
                  </a:lnTo>
                  <a:lnTo>
                    <a:pt x="299657" y="780479"/>
                  </a:lnTo>
                  <a:lnTo>
                    <a:pt x="300038" y="780193"/>
                  </a:lnTo>
                  <a:lnTo>
                    <a:pt x="300323" y="779907"/>
                  </a:lnTo>
                  <a:lnTo>
                    <a:pt x="300609" y="779812"/>
                  </a:lnTo>
                  <a:lnTo>
                    <a:pt x="301085" y="779336"/>
                  </a:lnTo>
                  <a:lnTo>
                    <a:pt x="300704" y="777050"/>
                  </a:lnTo>
                  <a:lnTo>
                    <a:pt x="300800" y="776097"/>
                  </a:lnTo>
                  <a:lnTo>
                    <a:pt x="301181" y="776097"/>
                  </a:lnTo>
                  <a:lnTo>
                    <a:pt x="301276" y="777240"/>
                  </a:lnTo>
                  <a:lnTo>
                    <a:pt x="301847" y="778193"/>
                  </a:lnTo>
                  <a:lnTo>
                    <a:pt x="302609" y="778573"/>
                  </a:lnTo>
                  <a:lnTo>
                    <a:pt x="303371" y="778002"/>
                  </a:lnTo>
                  <a:lnTo>
                    <a:pt x="303371" y="777716"/>
                  </a:lnTo>
                  <a:lnTo>
                    <a:pt x="303181" y="777335"/>
                  </a:lnTo>
                  <a:lnTo>
                    <a:pt x="302990" y="777050"/>
                  </a:lnTo>
                  <a:lnTo>
                    <a:pt x="302895" y="776954"/>
                  </a:lnTo>
                  <a:lnTo>
                    <a:pt x="303276" y="776383"/>
                  </a:lnTo>
                  <a:lnTo>
                    <a:pt x="303562" y="776192"/>
                  </a:lnTo>
                  <a:lnTo>
                    <a:pt x="303657" y="776478"/>
                  </a:lnTo>
                  <a:lnTo>
                    <a:pt x="303752" y="776859"/>
                  </a:lnTo>
                  <a:lnTo>
                    <a:pt x="304038" y="777335"/>
                  </a:lnTo>
                  <a:lnTo>
                    <a:pt x="304419" y="777812"/>
                  </a:lnTo>
                  <a:lnTo>
                    <a:pt x="304800" y="778097"/>
                  </a:lnTo>
                  <a:lnTo>
                    <a:pt x="304324" y="778955"/>
                  </a:lnTo>
                  <a:lnTo>
                    <a:pt x="304705" y="779526"/>
                  </a:lnTo>
                  <a:lnTo>
                    <a:pt x="305467" y="779907"/>
                  </a:lnTo>
                  <a:lnTo>
                    <a:pt x="306229" y="780288"/>
                  </a:lnTo>
                  <a:lnTo>
                    <a:pt x="305276" y="780669"/>
                  </a:lnTo>
                  <a:lnTo>
                    <a:pt x="305848" y="781907"/>
                  </a:lnTo>
                  <a:lnTo>
                    <a:pt x="307658" y="784384"/>
                  </a:lnTo>
                  <a:lnTo>
                    <a:pt x="305848" y="783527"/>
                  </a:lnTo>
                  <a:lnTo>
                    <a:pt x="304609" y="781717"/>
                  </a:lnTo>
                  <a:lnTo>
                    <a:pt x="303276" y="780479"/>
                  </a:lnTo>
                  <a:lnTo>
                    <a:pt x="301181" y="781050"/>
                  </a:lnTo>
                  <a:lnTo>
                    <a:pt x="300228" y="782384"/>
                  </a:lnTo>
                  <a:lnTo>
                    <a:pt x="300228" y="783908"/>
                  </a:lnTo>
                  <a:lnTo>
                    <a:pt x="300990" y="785336"/>
                  </a:lnTo>
                  <a:lnTo>
                    <a:pt x="302324" y="786289"/>
                  </a:lnTo>
                  <a:lnTo>
                    <a:pt x="301752" y="787718"/>
                  </a:lnTo>
                  <a:lnTo>
                    <a:pt x="302133" y="789337"/>
                  </a:lnTo>
                  <a:lnTo>
                    <a:pt x="303752" y="792289"/>
                  </a:lnTo>
                  <a:lnTo>
                    <a:pt x="304324" y="794766"/>
                  </a:lnTo>
                  <a:lnTo>
                    <a:pt x="304514" y="795242"/>
                  </a:lnTo>
                  <a:lnTo>
                    <a:pt x="305086" y="795528"/>
                  </a:lnTo>
                  <a:lnTo>
                    <a:pt x="305467" y="795242"/>
                  </a:lnTo>
                  <a:lnTo>
                    <a:pt x="305848" y="794671"/>
                  </a:lnTo>
                  <a:lnTo>
                    <a:pt x="306324" y="794195"/>
                  </a:lnTo>
                  <a:lnTo>
                    <a:pt x="306134" y="795242"/>
                  </a:lnTo>
                  <a:lnTo>
                    <a:pt x="305467" y="796862"/>
                  </a:lnTo>
                  <a:lnTo>
                    <a:pt x="305276" y="798005"/>
                  </a:lnTo>
                  <a:lnTo>
                    <a:pt x="305372" y="799147"/>
                  </a:lnTo>
                  <a:lnTo>
                    <a:pt x="305657" y="800481"/>
                  </a:lnTo>
                  <a:lnTo>
                    <a:pt x="306038" y="801719"/>
                  </a:lnTo>
                  <a:lnTo>
                    <a:pt x="307181" y="803434"/>
                  </a:lnTo>
                  <a:lnTo>
                    <a:pt x="308610" y="806482"/>
                  </a:lnTo>
                  <a:lnTo>
                    <a:pt x="311087" y="809816"/>
                  </a:lnTo>
                  <a:lnTo>
                    <a:pt x="311372" y="809149"/>
                  </a:lnTo>
                  <a:lnTo>
                    <a:pt x="311658" y="809244"/>
                  </a:lnTo>
                  <a:lnTo>
                    <a:pt x="311944" y="809816"/>
                  </a:lnTo>
                  <a:lnTo>
                    <a:pt x="312134" y="810578"/>
                  </a:lnTo>
                  <a:lnTo>
                    <a:pt x="311372" y="810578"/>
                  </a:lnTo>
                  <a:lnTo>
                    <a:pt x="312039" y="812483"/>
                  </a:lnTo>
                  <a:lnTo>
                    <a:pt x="312134" y="812959"/>
                  </a:lnTo>
                  <a:lnTo>
                    <a:pt x="312039" y="813626"/>
                  </a:lnTo>
                  <a:lnTo>
                    <a:pt x="311467" y="814578"/>
                  </a:lnTo>
                  <a:lnTo>
                    <a:pt x="311372" y="815340"/>
                  </a:lnTo>
                  <a:lnTo>
                    <a:pt x="310991" y="816197"/>
                  </a:lnTo>
                  <a:lnTo>
                    <a:pt x="309848" y="817817"/>
                  </a:lnTo>
                  <a:lnTo>
                    <a:pt x="309658" y="819055"/>
                  </a:lnTo>
                  <a:lnTo>
                    <a:pt x="309848" y="820198"/>
                  </a:lnTo>
                  <a:lnTo>
                    <a:pt x="310610" y="822388"/>
                  </a:lnTo>
                  <a:lnTo>
                    <a:pt x="310801" y="823627"/>
                  </a:lnTo>
                  <a:lnTo>
                    <a:pt x="310991" y="824008"/>
                  </a:lnTo>
                  <a:lnTo>
                    <a:pt x="311372" y="824294"/>
                  </a:lnTo>
                  <a:lnTo>
                    <a:pt x="311849" y="824484"/>
                  </a:lnTo>
                  <a:lnTo>
                    <a:pt x="312134" y="824579"/>
                  </a:lnTo>
                  <a:lnTo>
                    <a:pt x="312325" y="824770"/>
                  </a:lnTo>
                  <a:lnTo>
                    <a:pt x="312230" y="825246"/>
                  </a:lnTo>
                  <a:lnTo>
                    <a:pt x="311944" y="826103"/>
                  </a:lnTo>
                  <a:lnTo>
                    <a:pt x="311944" y="828389"/>
                  </a:lnTo>
                  <a:lnTo>
                    <a:pt x="312230" y="830771"/>
                  </a:lnTo>
                  <a:lnTo>
                    <a:pt x="311087" y="830485"/>
                  </a:lnTo>
                  <a:lnTo>
                    <a:pt x="310801" y="831818"/>
                  </a:lnTo>
                  <a:lnTo>
                    <a:pt x="311277" y="833438"/>
                  </a:lnTo>
                  <a:lnTo>
                    <a:pt x="312610" y="834009"/>
                  </a:lnTo>
                  <a:lnTo>
                    <a:pt x="312420" y="834390"/>
                  </a:lnTo>
                  <a:lnTo>
                    <a:pt x="312039" y="835247"/>
                  </a:lnTo>
                  <a:lnTo>
                    <a:pt x="311849" y="835533"/>
                  </a:lnTo>
                  <a:lnTo>
                    <a:pt x="312515" y="835819"/>
                  </a:lnTo>
                  <a:lnTo>
                    <a:pt x="312896" y="835914"/>
                  </a:lnTo>
                  <a:lnTo>
                    <a:pt x="314134" y="835819"/>
                  </a:lnTo>
                  <a:lnTo>
                    <a:pt x="314801" y="836105"/>
                  </a:lnTo>
                  <a:lnTo>
                    <a:pt x="315277" y="836581"/>
                  </a:lnTo>
                  <a:lnTo>
                    <a:pt x="315182" y="836962"/>
                  </a:lnTo>
                  <a:lnTo>
                    <a:pt x="314325" y="836962"/>
                  </a:lnTo>
                  <a:lnTo>
                    <a:pt x="314706" y="837819"/>
                  </a:lnTo>
                  <a:lnTo>
                    <a:pt x="314706" y="838676"/>
                  </a:lnTo>
                  <a:lnTo>
                    <a:pt x="314325" y="839343"/>
                  </a:lnTo>
                  <a:lnTo>
                    <a:pt x="313563" y="839534"/>
                  </a:lnTo>
                  <a:lnTo>
                    <a:pt x="313754" y="839819"/>
                  </a:lnTo>
                  <a:lnTo>
                    <a:pt x="314039" y="840391"/>
                  </a:lnTo>
                  <a:lnTo>
                    <a:pt x="314230" y="840677"/>
                  </a:lnTo>
                  <a:lnTo>
                    <a:pt x="313849" y="840962"/>
                  </a:lnTo>
                  <a:lnTo>
                    <a:pt x="313373" y="841438"/>
                  </a:lnTo>
                  <a:lnTo>
                    <a:pt x="313087" y="841915"/>
                  </a:lnTo>
                  <a:lnTo>
                    <a:pt x="313373" y="842105"/>
                  </a:lnTo>
                  <a:lnTo>
                    <a:pt x="313754" y="842391"/>
                  </a:lnTo>
                  <a:lnTo>
                    <a:pt x="313849" y="843058"/>
                  </a:lnTo>
                  <a:lnTo>
                    <a:pt x="313849" y="843820"/>
                  </a:lnTo>
                  <a:lnTo>
                    <a:pt x="313944" y="844391"/>
                  </a:lnTo>
                  <a:lnTo>
                    <a:pt x="314039" y="844105"/>
                  </a:lnTo>
                  <a:lnTo>
                    <a:pt x="314230" y="843725"/>
                  </a:lnTo>
                  <a:lnTo>
                    <a:pt x="314325" y="843344"/>
                  </a:lnTo>
                  <a:lnTo>
                    <a:pt x="314992" y="844105"/>
                  </a:lnTo>
                  <a:lnTo>
                    <a:pt x="315373" y="844391"/>
                  </a:lnTo>
                  <a:lnTo>
                    <a:pt x="315754" y="844391"/>
                  </a:lnTo>
                  <a:lnTo>
                    <a:pt x="316135" y="844010"/>
                  </a:lnTo>
                  <a:lnTo>
                    <a:pt x="315944" y="843629"/>
                  </a:lnTo>
                  <a:lnTo>
                    <a:pt x="315277" y="842963"/>
                  </a:lnTo>
                  <a:lnTo>
                    <a:pt x="315087" y="841820"/>
                  </a:lnTo>
                  <a:lnTo>
                    <a:pt x="315087" y="841343"/>
                  </a:lnTo>
                  <a:lnTo>
                    <a:pt x="315182" y="840677"/>
                  </a:lnTo>
                  <a:lnTo>
                    <a:pt x="315373" y="840105"/>
                  </a:lnTo>
                  <a:lnTo>
                    <a:pt x="315563" y="839819"/>
                  </a:lnTo>
                  <a:lnTo>
                    <a:pt x="315754" y="839534"/>
                  </a:lnTo>
                  <a:lnTo>
                    <a:pt x="315944" y="839248"/>
                  </a:lnTo>
                  <a:lnTo>
                    <a:pt x="316325" y="838200"/>
                  </a:lnTo>
                  <a:lnTo>
                    <a:pt x="316516" y="837343"/>
                  </a:lnTo>
                  <a:lnTo>
                    <a:pt x="316421" y="836390"/>
                  </a:lnTo>
                  <a:lnTo>
                    <a:pt x="315659" y="833914"/>
                  </a:lnTo>
                  <a:lnTo>
                    <a:pt x="316135" y="829437"/>
                  </a:lnTo>
                  <a:lnTo>
                    <a:pt x="316611" y="827532"/>
                  </a:lnTo>
                  <a:lnTo>
                    <a:pt x="316706" y="826484"/>
                  </a:lnTo>
                  <a:lnTo>
                    <a:pt x="316516" y="825532"/>
                  </a:lnTo>
                  <a:lnTo>
                    <a:pt x="315754" y="823531"/>
                  </a:lnTo>
                  <a:lnTo>
                    <a:pt x="315849" y="822865"/>
                  </a:lnTo>
                  <a:lnTo>
                    <a:pt x="316421" y="822103"/>
                  </a:lnTo>
                  <a:lnTo>
                    <a:pt x="316706" y="821436"/>
                  </a:lnTo>
                  <a:lnTo>
                    <a:pt x="316801" y="819912"/>
                  </a:lnTo>
                  <a:lnTo>
                    <a:pt x="316611" y="819626"/>
                  </a:lnTo>
                  <a:lnTo>
                    <a:pt x="315849" y="818769"/>
                  </a:lnTo>
                  <a:lnTo>
                    <a:pt x="315659" y="818483"/>
                  </a:lnTo>
                  <a:lnTo>
                    <a:pt x="315754" y="817817"/>
                  </a:lnTo>
                  <a:lnTo>
                    <a:pt x="316040" y="816673"/>
                  </a:lnTo>
                  <a:lnTo>
                    <a:pt x="316135" y="816007"/>
                  </a:lnTo>
                  <a:lnTo>
                    <a:pt x="316516" y="816007"/>
                  </a:lnTo>
                  <a:lnTo>
                    <a:pt x="316801" y="816864"/>
                  </a:lnTo>
                  <a:lnTo>
                    <a:pt x="317373" y="817912"/>
                  </a:lnTo>
                  <a:lnTo>
                    <a:pt x="318135" y="818769"/>
                  </a:lnTo>
                  <a:lnTo>
                    <a:pt x="318707" y="819341"/>
                  </a:lnTo>
                  <a:lnTo>
                    <a:pt x="318707" y="819626"/>
                  </a:lnTo>
                  <a:lnTo>
                    <a:pt x="318325" y="820007"/>
                  </a:lnTo>
                  <a:lnTo>
                    <a:pt x="318325" y="820388"/>
                  </a:lnTo>
                  <a:lnTo>
                    <a:pt x="318516" y="820864"/>
                  </a:lnTo>
                  <a:lnTo>
                    <a:pt x="318611" y="821436"/>
                  </a:lnTo>
                  <a:lnTo>
                    <a:pt x="318611" y="823817"/>
                  </a:lnTo>
                  <a:lnTo>
                    <a:pt x="319373" y="826770"/>
                  </a:lnTo>
                  <a:lnTo>
                    <a:pt x="319659" y="827342"/>
                  </a:lnTo>
                  <a:lnTo>
                    <a:pt x="319278" y="828104"/>
                  </a:lnTo>
                  <a:lnTo>
                    <a:pt x="319278" y="828770"/>
                  </a:lnTo>
                  <a:lnTo>
                    <a:pt x="319468" y="829437"/>
                  </a:lnTo>
                  <a:lnTo>
                    <a:pt x="319564" y="830199"/>
                  </a:lnTo>
                  <a:lnTo>
                    <a:pt x="319468" y="831056"/>
                  </a:lnTo>
                  <a:lnTo>
                    <a:pt x="318897" y="833056"/>
                  </a:lnTo>
                  <a:lnTo>
                    <a:pt x="319088" y="834771"/>
                  </a:lnTo>
                  <a:lnTo>
                    <a:pt x="319754" y="835152"/>
                  </a:lnTo>
                  <a:lnTo>
                    <a:pt x="320802" y="835152"/>
                  </a:lnTo>
                  <a:lnTo>
                    <a:pt x="322135" y="835533"/>
                  </a:lnTo>
                  <a:lnTo>
                    <a:pt x="321755" y="836200"/>
                  </a:lnTo>
                  <a:lnTo>
                    <a:pt x="321374" y="835819"/>
                  </a:lnTo>
                  <a:lnTo>
                    <a:pt x="321945" y="837057"/>
                  </a:lnTo>
                  <a:lnTo>
                    <a:pt x="323945" y="839819"/>
                  </a:lnTo>
                  <a:lnTo>
                    <a:pt x="323945" y="840962"/>
                  </a:lnTo>
                  <a:lnTo>
                    <a:pt x="324993" y="841724"/>
                  </a:lnTo>
                  <a:lnTo>
                    <a:pt x="325184" y="842201"/>
                  </a:lnTo>
                  <a:lnTo>
                    <a:pt x="324993" y="842867"/>
                  </a:lnTo>
                  <a:lnTo>
                    <a:pt x="325660" y="843058"/>
                  </a:lnTo>
                  <a:lnTo>
                    <a:pt x="326326" y="843439"/>
                  </a:lnTo>
                  <a:lnTo>
                    <a:pt x="326898" y="843915"/>
                  </a:lnTo>
                  <a:lnTo>
                    <a:pt x="327374" y="845058"/>
                  </a:lnTo>
                  <a:lnTo>
                    <a:pt x="328613" y="846772"/>
                  </a:lnTo>
                  <a:lnTo>
                    <a:pt x="328898" y="847344"/>
                  </a:lnTo>
                  <a:lnTo>
                    <a:pt x="328803" y="847725"/>
                  </a:lnTo>
                  <a:lnTo>
                    <a:pt x="328327" y="848201"/>
                  </a:lnTo>
                  <a:lnTo>
                    <a:pt x="328327" y="848582"/>
                  </a:lnTo>
                  <a:lnTo>
                    <a:pt x="328517" y="848963"/>
                  </a:lnTo>
                  <a:lnTo>
                    <a:pt x="328803" y="849249"/>
                  </a:lnTo>
                  <a:lnTo>
                    <a:pt x="329089" y="849439"/>
                  </a:lnTo>
                  <a:lnTo>
                    <a:pt x="329375" y="849630"/>
                  </a:lnTo>
                  <a:lnTo>
                    <a:pt x="329756" y="850202"/>
                  </a:lnTo>
                  <a:lnTo>
                    <a:pt x="330041" y="850868"/>
                  </a:lnTo>
                  <a:lnTo>
                    <a:pt x="330232" y="851630"/>
                  </a:lnTo>
                  <a:lnTo>
                    <a:pt x="330232" y="852488"/>
                  </a:lnTo>
                  <a:lnTo>
                    <a:pt x="330517" y="851345"/>
                  </a:lnTo>
                  <a:lnTo>
                    <a:pt x="330803" y="850963"/>
                  </a:lnTo>
                  <a:lnTo>
                    <a:pt x="331280" y="850678"/>
                  </a:lnTo>
                  <a:lnTo>
                    <a:pt x="331184" y="851726"/>
                  </a:lnTo>
                  <a:lnTo>
                    <a:pt x="331184" y="852106"/>
                  </a:lnTo>
                  <a:lnTo>
                    <a:pt x="331280" y="852488"/>
                  </a:lnTo>
                  <a:lnTo>
                    <a:pt x="330613" y="853059"/>
                  </a:lnTo>
                  <a:lnTo>
                    <a:pt x="330613" y="853821"/>
                  </a:lnTo>
                  <a:lnTo>
                    <a:pt x="331280" y="855440"/>
                  </a:lnTo>
                  <a:lnTo>
                    <a:pt x="331280" y="856012"/>
                  </a:lnTo>
                  <a:lnTo>
                    <a:pt x="331280" y="856583"/>
                  </a:lnTo>
                  <a:lnTo>
                    <a:pt x="331375" y="857155"/>
                  </a:lnTo>
                  <a:lnTo>
                    <a:pt x="331660" y="857631"/>
                  </a:lnTo>
                  <a:lnTo>
                    <a:pt x="332137" y="856869"/>
                  </a:lnTo>
                  <a:lnTo>
                    <a:pt x="332423" y="857536"/>
                  </a:lnTo>
                  <a:lnTo>
                    <a:pt x="332708" y="859441"/>
                  </a:lnTo>
                  <a:lnTo>
                    <a:pt x="335471" y="861631"/>
                  </a:lnTo>
                  <a:lnTo>
                    <a:pt x="336137" y="862013"/>
                  </a:lnTo>
                  <a:lnTo>
                    <a:pt x="336804" y="862775"/>
                  </a:lnTo>
                  <a:lnTo>
                    <a:pt x="337090" y="866680"/>
                  </a:lnTo>
                  <a:lnTo>
                    <a:pt x="337471" y="868299"/>
                  </a:lnTo>
                  <a:lnTo>
                    <a:pt x="337090" y="868680"/>
                  </a:lnTo>
                  <a:lnTo>
                    <a:pt x="336995" y="869347"/>
                  </a:lnTo>
                  <a:lnTo>
                    <a:pt x="337185" y="871442"/>
                  </a:lnTo>
                  <a:lnTo>
                    <a:pt x="337280" y="872014"/>
                  </a:lnTo>
                  <a:lnTo>
                    <a:pt x="337852" y="873157"/>
                  </a:lnTo>
                  <a:lnTo>
                    <a:pt x="338614" y="875062"/>
                  </a:lnTo>
                  <a:lnTo>
                    <a:pt x="338804" y="875347"/>
                  </a:lnTo>
                  <a:lnTo>
                    <a:pt x="338423" y="875538"/>
                  </a:lnTo>
                  <a:lnTo>
                    <a:pt x="338042" y="876014"/>
                  </a:lnTo>
                  <a:lnTo>
                    <a:pt x="337471" y="877157"/>
                  </a:lnTo>
                  <a:lnTo>
                    <a:pt x="338042" y="877634"/>
                  </a:lnTo>
                  <a:lnTo>
                    <a:pt x="339281" y="879062"/>
                  </a:lnTo>
                  <a:lnTo>
                    <a:pt x="339757" y="879348"/>
                  </a:lnTo>
                  <a:lnTo>
                    <a:pt x="340614" y="883730"/>
                  </a:lnTo>
                  <a:lnTo>
                    <a:pt x="340424" y="884396"/>
                  </a:lnTo>
                  <a:lnTo>
                    <a:pt x="340138" y="884587"/>
                  </a:lnTo>
                  <a:lnTo>
                    <a:pt x="339757" y="884682"/>
                  </a:lnTo>
                  <a:lnTo>
                    <a:pt x="339185" y="884968"/>
                  </a:lnTo>
                  <a:lnTo>
                    <a:pt x="338900" y="885063"/>
                  </a:lnTo>
                  <a:lnTo>
                    <a:pt x="338804" y="884968"/>
                  </a:lnTo>
                  <a:lnTo>
                    <a:pt x="338804" y="885539"/>
                  </a:lnTo>
                  <a:lnTo>
                    <a:pt x="339281" y="886111"/>
                  </a:lnTo>
                  <a:lnTo>
                    <a:pt x="341567" y="885825"/>
                  </a:lnTo>
                  <a:lnTo>
                    <a:pt x="342043" y="886111"/>
                  </a:lnTo>
                  <a:lnTo>
                    <a:pt x="341757" y="886587"/>
                  </a:lnTo>
                  <a:lnTo>
                    <a:pt x="341281" y="886682"/>
                  </a:lnTo>
                  <a:lnTo>
                    <a:pt x="340709" y="886682"/>
                  </a:lnTo>
                  <a:lnTo>
                    <a:pt x="340328" y="886873"/>
                  </a:lnTo>
                  <a:lnTo>
                    <a:pt x="340138" y="887254"/>
                  </a:lnTo>
                  <a:lnTo>
                    <a:pt x="340138" y="887635"/>
                  </a:lnTo>
                  <a:lnTo>
                    <a:pt x="340519" y="887921"/>
                  </a:lnTo>
                  <a:lnTo>
                    <a:pt x="341185" y="888016"/>
                  </a:lnTo>
                  <a:lnTo>
                    <a:pt x="342614" y="887635"/>
                  </a:lnTo>
                  <a:lnTo>
                    <a:pt x="342805" y="887825"/>
                  </a:lnTo>
                  <a:lnTo>
                    <a:pt x="342709" y="888587"/>
                  </a:lnTo>
                  <a:lnTo>
                    <a:pt x="342519" y="888968"/>
                  </a:lnTo>
                  <a:lnTo>
                    <a:pt x="342138" y="889254"/>
                  </a:lnTo>
                  <a:lnTo>
                    <a:pt x="341757" y="889730"/>
                  </a:lnTo>
                  <a:lnTo>
                    <a:pt x="341471" y="890397"/>
                  </a:lnTo>
                  <a:lnTo>
                    <a:pt x="341376" y="891921"/>
                  </a:lnTo>
                  <a:lnTo>
                    <a:pt x="341757" y="892683"/>
                  </a:lnTo>
                  <a:lnTo>
                    <a:pt x="341757" y="893064"/>
                  </a:lnTo>
                  <a:lnTo>
                    <a:pt x="341567" y="893159"/>
                  </a:lnTo>
                  <a:lnTo>
                    <a:pt x="341185" y="893064"/>
                  </a:lnTo>
                  <a:lnTo>
                    <a:pt x="340805" y="893064"/>
                  </a:lnTo>
                  <a:lnTo>
                    <a:pt x="340614" y="893255"/>
                  </a:lnTo>
                  <a:lnTo>
                    <a:pt x="340233" y="894397"/>
                  </a:lnTo>
                  <a:lnTo>
                    <a:pt x="339566" y="895541"/>
                  </a:lnTo>
                  <a:lnTo>
                    <a:pt x="339185" y="896684"/>
                  </a:lnTo>
                  <a:lnTo>
                    <a:pt x="339566" y="897827"/>
                  </a:lnTo>
                  <a:lnTo>
                    <a:pt x="340042" y="898112"/>
                  </a:lnTo>
                  <a:lnTo>
                    <a:pt x="340614" y="898208"/>
                  </a:lnTo>
                  <a:lnTo>
                    <a:pt x="341185" y="898208"/>
                  </a:lnTo>
                  <a:lnTo>
                    <a:pt x="341757" y="898303"/>
                  </a:lnTo>
                  <a:lnTo>
                    <a:pt x="342233" y="898493"/>
                  </a:lnTo>
                  <a:lnTo>
                    <a:pt x="342900" y="898970"/>
                  </a:lnTo>
                  <a:lnTo>
                    <a:pt x="343376" y="899065"/>
                  </a:lnTo>
                  <a:lnTo>
                    <a:pt x="343757" y="899255"/>
                  </a:lnTo>
                  <a:lnTo>
                    <a:pt x="343662" y="899636"/>
                  </a:lnTo>
                  <a:lnTo>
                    <a:pt x="343281" y="900017"/>
                  </a:lnTo>
                  <a:lnTo>
                    <a:pt x="342614" y="900208"/>
                  </a:lnTo>
                  <a:lnTo>
                    <a:pt x="340614" y="900208"/>
                  </a:lnTo>
                  <a:lnTo>
                    <a:pt x="339376" y="900398"/>
                  </a:lnTo>
                  <a:lnTo>
                    <a:pt x="338709" y="900779"/>
                  </a:lnTo>
                  <a:lnTo>
                    <a:pt x="338423" y="901446"/>
                  </a:lnTo>
                  <a:lnTo>
                    <a:pt x="338328" y="902684"/>
                  </a:lnTo>
                  <a:lnTo>
                    <a:pt x="338042" y="903827"/>
                  </a:lnTo>
                  <a:lnTo>
                    <a:pt x="338138" y="904399"/>
                  </a:lnTo>
                  <a:lnTo>
                    <a:pt x="338804" y="904685"/>
                  </a:lnTo>
                  <a:lnTo>
                    <a:pt x="339090" y="904875"/>
                  </a:lnTo>
                  <a:lnTo>
                    <a:pt x="340424" y="906113"/>
                  </a:lnTo>
                  <a:lnTo>
                    <a:pt x="342138" y="906780"/>
                  </a:lnTo>
                  <a:lnTo>
                    <a:pt x="342995" y="907256"/>
                  </a:lnTo>
                  <a:lnTo>
                    <a:pt x="343376" y="908113"/>
                  </a:lnTo>
                  <a:lnTo>
                    <a:pt x="342900" y="909161"/>
                  </a:lnTo>
                  <a:lnTo>
                    <a:pt x="341757" y="909828"/>
                  </a:lnTo>
                  <a:lnTo>
                    <a:pt x="337090" y="910780"/>
                  </a:lnTo>
                  <a:lnTo>
                    <a:pt x="336042" y="911066"/>
                  </a:lnTo>
                  <a:lnTo>
                    <a:pt x="335185" y="911638"/>
                  </a:lnTo>
                  <a:lnTo>
                    <a:pt x="334518" y="912590"/>
                  </a:lnTo>
                  <a:lnTo>
                    <a:pt x="334423" y="913638"/>
                  </a:lnTo>
                  <a:lnTo>
                    <a:pt x="334804" y="914591"/>
                  </a:lnTo>
                  <a:lnTo>
                    <a:pt x="335661" y="915448"/>
                  </a:lnTo>
                  <a:lnTo>
                    <a:pt x="336042" y="915638"/>
                  </a:lnTo>
                  <a:lnTo>
                    <a:pt x="336995" y="915924"/>
                  </a:lnTo>
                  <a:lnTo>
                    <a:pt x="337471" y="916114"/>
                  </a:lnTo>
                  <a:lnTo>
                    <a:pt x="338804" y="915353"/>
                  </a:lnTo>
                  <a:lnTo>
                    <a:pt x="339852" y="914495"/>
                  </a:lnTo>
                  <a:lnTo>
                    <a:pt x="340995" y="913829"/>
                  </a:lnTo>
                  <a:lnTo>
                    <a:pt x="342709" y="913543"/>
                  </a:lnTo>
                  <a:lnTo>
                    <a:pt x="343091" y="913733"/>
                  </a:lnTo>
                  <a:lnTo>
                    <a:pt x="343472" y="914210"/>
                  </a:lnTo>
                  <a:lnTo>
                    <a:pt x="343662" y="914876"/>
                  </a:lnTo>
                  <a:lnTo>
                    <a:pt x="343472" y="915448"/>
                  </a:lnTo>
                  <a:lnTo>
                    <a:pt x="342709" y="916019"/>
                  </a:lnTo>
                  <a:lnTo>
                    <a:pt x="341185" y="916877"/>
                  </a:lnTo>
                  <a:lnTo>
                    <a:pt x="340709" y="917448"/>
                  </a:lnTo>
                  <a:lnTo>
                    <a:pt x="341471" y="917448"/>
                  </a:lnTo>
                  <a:lnTo>
                    <a:pt x="341471" y="917829"/>
                  </a:lnTo>
                  <a:lnTo>
                    <a:pt x="340328" y="918020"/>
                  </a:lnTo>
                  <a:lnTo>
                    <a:pt x="339662" y="918210"/>
                  </a:lnTo>
                  <a:lnTo>
                    <a:pt x="339281" y="918496"/>
                  </a:lnTo>
                  <a:lnTo>
                    <a:pt x="339185" y="919258"/>
                  </a:lnTo>
                  <a:lnTo>
                    <a:pt x="339566" y="919734"/>
                  </a:lnTo>
                  <a:lnTo>
                    <a:pt x="339852" y="920210"/>
                  </a:lnTo>
                  <a:lnTo>
                    <a:pt x="339471" y="920877"/>
                  </a:lnTo>
                  <a:lnTo>
                    <a:pt x="339471" y="921448"/>
                  </a:lnTo>
                  <a:lnTo>
                    <a:pt x="340042" y="922115"/>
                  </a:lnTo>
                  <a:lnTo>
                    <a:pt x="340709" y="922687"/>
                  </a:lnTo>
                  <a:lnTo>
                    <a:pt x="341090" y="923068"/>
                  </a:lnTo>
                  <a:lnTo>
                    <a:pt x="343567" y="922877"/>
                  </a:lnTo>
                  <a:lnTo>
                    <a:pt x="343091" y="923735"/>
                  </a:lnTo>
                  <a:lnTo>
                    <a:pt x="343186" y="924306"/>
                  </a:lnTo>
                  <a:lnTo>
                    <a:pt x="343567" y="924973"/>
                  </a:lnTo>
                  <a:lnTo>
                    <a:pt x="343948" y="925830"/>
                  </a:lnTo>
                  <a:lnTo>
                    <a:pt x="344043" y="926402"/>
                  </a:lnTo>
                  <a:lnTo>
                    <a:pt x="343948" y="928211"/>
                  </a:lnTo>
                  <a:lnTo>
                    <a:pt x="343662" y="928402"/>
                  </a:lnTo>
                  <a:lnTo>
                    <a:pt x="342995" y="928497"/>
                  </a:lnTo>
                  <a:lnTo>
                    <a:pt x="342329" y="928783"/>
                  </a:lnTo>
                  <a:lnTo>
                    <a:pt x="341662" y="929926"/>
                  </a:lnTo>
                  <a:lnTo>
                    <a:pt x="340900" y="930593"/>
                  </a:lnTo>
                  <a:lnTo>
                    <a:pt x="339947" y="931164"/>
                  </a:lnTo>
                  <a:lnTo>
                    <a:pt x="338995" y="931355"/>
                  </a:lnTo>
                  <a:lnTo>
                    <a:pt x="336423" y="931355"/>
                  </a:lnTo>
                  <a:lnTo>
                    <a:pt x="335375" y="931736"/>
                  </a:lnTo>
                  <a:lnTo>
                    <a:pt x="334899" y="932879"/>
                  </a:lnTo>
                  <a:lnTo>
                    <a:pt x="339185" y="932879"/>
                  </a:lnTo>
                  <a:lnTo>
                    <a:pt x="341376" y="932117"/>
                  </a:lnTo>
                  <a:lnTo>
                    <a:pt x="342519" y="932117"/>
                  </a:lnTo>
                  <a:lnTo>
                    <a:pt x="343186" y="932879"/>
                  </a:lnTo>
                  <a:lnTo>
                    <a:pt x="341852" y="932974"/>
                  </a:lnTo>
                  <a:lnTo>
                    <a:pt x="341185" y="933736"/>
                  </a:lnTo>
                  <a:lnTo>
                    <a:pt x="340805" y="934688"/>
                  </a:lnTo>
                  <a:lnTo>
                    <a:pt x="340328" y="935450"/>
                  </a:lnTo>
                  <a:lnTo>
                    <a:pt x="340138" y="935355"/>
                  </a:lnTo>
                  <a:lnTo>
                    <a:pt x="339757" y="935355"/>
                  </a:lnTo>
                  <a:lnTo>
                    <a:pt x="339281" y="935355"/>
                  </a:lnTo>
                  <a:lnTo>
                    <a:pt x="338900" y="935450"/>
                  </a:lnTo>
                  <a:lnTo>
                    <a:pt x="338614" y="935641"/>
                  </a:lnTo>
                  <a:lnTo>
                    <a:pt x="337757" y="936879"/>
                  </a:lnTo>
                  <a:lnTo>
                    <a:pt x="339185" y="936879"/>
                  </a:lnTo>
                  <a:lnTo>
                    <a:pt x="339281" y="937451"/>
                  </a:lnTo>
                  <a:lnTo>
                    <a:pt x="339090" y="937451"/>
                  </a:lnTo>
                  <a:lnTo>
                    <a:pt x="338804" y="937355"/>
                  </a:lnTo>
                  <a:lnTo>
                    <a:pt x="338518" y="937546"/>
                  </a:lnTo>
                  <a:lnTo>
                    <a:pt x="337852" y="938594"/>
                  </a:lnTo>
                  <a:lnTo>
                    <a:pt x="337757" y="938975"/>
                  </a:lnTo>
                  <a:lnTo>
                    <a:pt x="337757" y="939451"/>
                  </a:lnTo>
                  <a:lnTo>
                    <a:pt x="338042" y="940118"/>
                  </a:lnTo>
                  <a:lnTo>
                    <a:pt x="338138" y="940689"/>
                  </a:lnTo>
                  <a:lnTo>
                    <a:pt x="338518" y="941070"/>
                  </a:lnTo>
                  <a:lnTo>
                    <a:pt x="340138" y="942308"/>
                  </a:lnTo>
                  <a:lnTo>
                    <a:pt x="341567" y="943166"/>
                  </a:lnTo>
                  <a:lnTo>
                    <a:pt x="342138" y="943261"/>
                  </a:lnTo>
                  <a:lnTo>
                    <a:pt x="342614" y="943070"/>
                  </a:lnTo>
                  <a:lnTo>
                    <a:pt x="343186" y="942499"/>
                  </a:lnTo>
                  <a:lnTo>
                    <a:pt x="343472" y="941832"/>
                  </a:lnTo>
                  <a:lnTo>
                    <a:pt x="343472" y="941070"/>
                  </a:lnTo>
                  <a:lnTo>
                    <a:pt x="343662" y="940403"/>
                  </a:lnTo>
                  <a:lnTo>
                    <a:pt x="344234" y="940118"/>
                  </a:lnTo>
                  <a:lnTo>
                    <a:pt x="344329" y="939927"/>
                  </a:lnTo>
                  <a:lnTo>
                    <a:pt x="344996" y="939260"/>
                  </a:lnTo>
                  <a:lnTo>
                    <a:pt x="345186" y="939165"/>
                  </a:lnTo>
                  <a:lnTo>
                    <a:pt x="345376" y="938975"/>
                  </a:lnTo>
                  <a:lnTo>
                    <a:pt x="346329" y="939070"/>
                  </a:lnTo>
                  <a:lnTo>
                    <a:pt x="346710" y="938975"/>
                  </a:lnTo>
                  <a:lnTo>
                    <a:pt x="347948" y="936784"/>
                  </a:lnTo>
                  <a:lnTo>
                    <a:pt x="348425" y="936212"/>
                  </a:lnTo>
                  <a:lnTo>
                    <a:pt x="348901" y="935736"/>
                  </a:lnTo>
                  <a:lnTo>
                    <a:pt x="349187" y="935069"/>
                  </a:lnTo>
                  <a:lnTo>
                    <a:pt x="348806" y="934117"/>
                  </a:lnTo>
                  <a:lnTo>
                    <a:pt x="349663" y="935450"/>
                  </a:lnTo>
                  <a:lnTo>
                    <a:pt x="348901" y="936688"/>
                  </a:lnTo>
                  <a:lnTo>
                    <a:pt x="347758" y="937927"/>
                  </a:lnTo>
                  <a:lnTo>
                    <a:pt x="347377" y="939260"/>
                  </a:lnTo>
                  <a:lnTo>
                    <a:pt x="348520" y="940213"/>
                  </a:lnTo>
                  <a:lnTo>
                    <a:pt x="352330" y="940975"/>
                  </a:lnTo>
                  <a:lnTo>
                    <a:pt x="353092" y="942499"/>
                  </a:lnTo>
                  <a:lnTo>
                    <a:pt x="354711" y="942499"/>
                  </a:lnTo>
                  <a:lnTo>
                    <a:pt x="354044" y="942118"/>
                  </a:lnTo>
                  <a:lnTo>
                    <a:pt x="353092" y="941832"/>
                  </a:lnTo>
                  <a:lnTo>
                    <a:pt x="352139" y="941642"/>
                  </a:lnTo>
                  <a:lnTo>
                    <a:pt x="351473" y="941737"/>
                  </a:lnTo>
                  <a:lnTo>
                    <a:pt x="351282" y="942213"/>
                  </a:lnTo>
                  <a:lnTo>
                    <a:pt x="351282" y="942785"/>
                  </a:lnTo>
                  <a:lnTo>
                    <a:pt x="351187" y="943356"/>
                  </a:lnTo>
                  <a:lnTo>
                    <a:pt x="350615" y="943547"/>
                  </a:lnTo>
                  <a:lnTo>
                    <a:pt x="350044" y="943356"/>
                  </a:lnTo>
                  <a:lnTo>
                    <a:pt x="349663" y="942975"/>
                  </a:lnTo>
                  <a:lnTo>
                    <a:pt x="349282" y="942785"/>
                  </a:lnTo>
                  <a:lnTo>
                    <a:pt x="348615" y="943166"/>
                  </a:lnTo>
                  <a:lnTo>
                    <a:pt x="347758" y="943070"/>
                  </a:lnTo>
                  <a:lnTo>
                    <a:pt x="347186" y="943928"/>
                  </a:lnTo>
                  <a:lnTo>
                    <a:pt x="346900" y="945166"/>
                  </a:lnTo>
                  <a:lnTo>
                    <a:pt x="346805" y="946118"/>
                  </a:lnTo>
                  <a:lnTo>
                    <a:pt x="346996" y="948023"/>
                  </a:lnTo>
                  <a:lnTo>
                    <a:pt x="346805" y="948880"/>
                  </a:lnTo>
                  <a:lnTo>
                    <a:pt x="346139" y="949738"/>
                  </a:lnTo>
                  <a:lnTo>
                    <a:pt x="346424" y="950214"/>
                  </a:lnTo>
                  <a:lnTo>
                    <a:pt x="346043" y="951071"/>
                  </a:lnTo>
                  <a:lnTo>
                    <a:pt x="346139" y="951547"/>
                  </a:lnTo>
                  <a:lnTo>
                    <a:pt x="346615" y="951833"/>
                  </a:lnTo>
                  <a:lnTo>
                    <a:pt x="347472" y="951452"/>
                  </a:lnTo>
                  <a:lnTo>
                    <a:pt x="347948" y="951547"/>
                  </a:lnTo>
                  <a:lnTo>
                    <a:pt x="348425" y="952405"/>
                  </a:lnTo>
                  <a:lnTo>
                    <a:pt x="348520" y="954500"/>
                  </a:lnTo>
                  <a:lnTo>
                    <a:pt x="348996" y="955262"/>
                  </a:lnTo>
                  <a:lnTo>
                    <a:pt x="346900" y="955453"/>
                  </a:lnTo>
                  <a:lnTo>
                    <a:pt x="345853" y="955834"/>
                  </a:lnTo>
                  <a:lnTo>
                    <a:pt x="345376" y="956881"/>
                  </a:lnTo>
                  <a:lnTo>
                    <a:pt x="344900" y="958787"/>
                  </a:lnTo>
                  <a:lnTo>
                    <a:pt x="345186" y="959263"/>
                  </a:lnTo>
                  <a:lnTo>
                    <a:pt x="346424" y="958977"/>
                  </a:lnTo>
                  <a:lnTo>
                    <a:pt x="346139" y="959930"/>
                  </a:lnTo>
                  <a:lnTo>
                    <a:pt x="346139" y="960882"/>
                  </a:lnTo>
                  <a:lnTo>
                    <a:pt x="346424" y="961739"/>
                  </a:lnTo>
                  <a:lnTo>
                    <a:pt x="347472" y="964311"/>
                  </a:lnTo>
                  <a:lnTo>
                    <a:pt x="348139" y="965168"/>
                  </a:lnTo>
                  <a:lnTo>
                    <a:pt x="348043" y="965454"/>
                  </a:lnTo>
                  <a:lnTo>
                    <a:pt x="347758" y="965835"/>
                  </a:lnTo>
                  <a:lnTo>
                    <a:pt x="347472" y="966978"/>
                  </a:lnTo>
                  <a:lnTo>
                    <a:pt x="346805" y="968502"/>
                  </a:lnTo>
                  <a:lnTo>
                    <a:pt x="346805" y="970121"/>
                  </a:lnTo>
                  <a:lnTo>
                    <a:pt x="346329" y="971169"/>
                  </a:lnTo>
                  <a:lnTo>
                    <a:pt x="345186" y="971836"/>
                  </a:lnTo>
                  <a:lnTo>
                    <a:pt x="342805" y="972503"/>
                  </a:lnTo>
                  <a:lnTo>
                    <a:pt x="343757" y="974217"/>
                  </a:lnTo>
                  <a:lnTo>
                    <a:pt x="344424" y="974598"/>
                  </a:lnTo>
                  <a:lnTo>
                    <a:pt x="345376" y="974312"/>
                  </a:lnTo>
                  <a:lnTo>
                    <a:pt x="345567" y="975455"/>
                  </a:lnTo>
                  <a:lnTo>
                    <a:pt x="345948" y="976408"/>
                  </a:lnTo>
                  <a:lnTo>
                    <a:pt x="346139" y="977170"/>
                  </a:lnTo>
                  <a:lnTo>
                    <a:pt x="345853" y="977837"/>
                  </a:lnTo>
                  <a:lnTo>
                    <a:pt x="345472" y="978122"/>
                  </a:lnTo>
                  <a:lnTo>
                    <a:pt x="345091" y="978218"/>
                  </a:lnTo>
                  <a:lnTo>
                    <a:pt x="344805" y="978503"/>
                  </a:lnTo>
                  <a:lnTo>
                    <a:pt x="344710" y="979170"/>
                  </a:lnTo>
                  <a:lnTo>
                    <a:pt x="344900" y="979456"/>
                  </a:lnTo>
                  <a:lnTo>
                    <a:pt x="345853" y="980122"/>
                  </a:lnTo>
                  <a:lnTo>
                    <a:pt x="346234" y="980599"/>
                  </a:lnTo>
                  <a:lnTo>
                    <a:pt x="345853" y="980980"/>
                  </a:lnTo>
                  <a:lnTo>
                    <a:pt x="346139" y="981742"/>
                  </a:lnTo>
                  <a:lnTo>
                    <a:pt x="346139" y="982694"/>
                  </a:lnTo>
                  <a:lnTo>
                    <a:pt x="345948" y="983647"/>
                  </a:lnTo>
                  <a:lnTo>
                    <a:pt x="345662" y="984218"/>
                  </a:lnTo>
                  <a:lnTo>
                    <a:pt x="345472" y="984028"/>
                  </a:lnTo>
                  <a:lnTo>
                    <a:pt x="344710" y="984218"/>
                  </a:lnTo>
                  <a:lnTo>
                    <a:pt x="343948" y="984504"/>
                  </a:lnTo>
                  <a:lnTo>
                    <a:pt x="343852" y="984695"/>
                  </a:lnTo>
                  <a:lnTo>
                    <a:pt x="343376" y="984504"/>
                  </a:lnTo>
                  <a:lnTo>
                    <a:pt x="342805" y="984028"/>
                  </a:lnTo>
                  <a:lnTo>
                    <a:pt x="342519" y="983933"/>
                  </a:lnTo>
                  <a:lnTo>
                    <a:pt x="341757" y="984218"/>
                  </a:lnTo>
                  <a:lnTo>
                    <a:pt x="341281" y="984885"/>
                  </a:lnTo>
                  <a:lnTo>
                    <a:pt x="340709" y="985552"/>
                  </a:lnTo>
                  <a:lnTo>
                    <a:pt x="338995" y="986028"/>
                  </a:lnTo>
                  <a:lnTo>
                    <a:pt x="338900" y="986409"/>
                  </a:lnTo>
                  <a:lnTo>
                    <a:pt x="339090" y="986790"/>
                  </a:lnTo>
                  <a:lnTo>
                    <a:pt x="339376" y="987171"/>
                  </a:lnTo>
                  <a:lnTo>
                    <a:pt x="339852" y="987362"/>
                  </a:lnTo>
                  <a:lnTo>
                    <a:pt x="341185" y="987457"/>
                  </a:lnTo>
                  <a:lnTo>
                    <a:pt x="341757" y="987647"/>
                  </a:lnTo>
                  <a:lnTo>
                    <a:pt x="341376" y="988028"/>
                  </a:lnTo>
                  <a:lnTo>
                    <a:pt x="340995" y="988314"/>
                  </a:lnTo>
                  <a:lnTo>
                    <a:pt x="340519" y="988409"/>
                  </a:lnTo>
                  <a:lnTo>
                    <a:pt x="339947" y="988409"/>
                  </a:lnTo>
                  <a:lnTo>
                    <a:pt x="340233" y="989362"/>
                  </a:lnTo>
                  <a:lnTo>
                    <a:pt x="340042" y="990124"/>
                  </a:lnTo>
                  <a:lnTo>
                    <a:pt x="339185" y="991362"/>
                  </a:lnTo>
                  <a:lnTo>
                    <a:pt x="338900" y="991934"/>
                  </a:lnTo>
                  <a:lnTo>
                    <a:pt x="338518" y="993362"/>
                  </a:lnTo>
                  <a:lnTo>
                    <a:pt x="338138" y="994220"/>
                  </a:lnTo>
                  <a:lnTo>
                    <a:pt x="337661" y="993648"/>
                  </a:lnTo>
                  <a:lnTo>
                    <a:pt x="337090" y="993267"/>
                  </a:lnTo>
                  <a:lnTo>
                    <a:pt x="336518" y="993172"/>
                  </a:lnTo>
                  <a:lnTo>
                    <a:pt x="335947" y="993458"/>
                  </a:lnTo>
                  <a:lnTo>
                    <a:pt x="336518" y="993934"/>
                  </a:lnTo>
                  <a:lnTo>
                    <a:pt x="336899" y="994696"/>
                  </a:lnTo>
                  <a:lnTo>
                    <a:pt x="336899" y="995458"/>
                  </a:lnTo>
                  <a:lnTo>
                    <a:pt x="336328" y="996029"/>
                  </a:lnTo>
                  <a:lnTo>
                    <a:pt x="335375" y="994410"/>
                  </a:lnTo>
                  <a:lnTo>
                    <a:pt x="334709" y="993934"/>
                  </a:lnTo>
                  <a:lnTo>
                    <a:pt x="333566" y="993743"/>
                  </a:lnTo>
                  <a:lnTo>
                    <a:pt x="332899" y="994029"/>
                  </a:lnTo>
                  <a:lnTo>
                    <a:pt x="332708" y="994791"/>
                  </a:lnTo>
                  <a:lnTo>
                    <a:pt x="332708" y="997077"/>
                  </a:lnTo>
                  <a:lnTo>
                    <a:pt x="332899" y="999363"/>
                  </a:lnTo>
                  <a:lnTo>
                    <a:pt x="334613" y="1003268"/>
                  </a:lnTo>
                  <a:lnTo>
                    <a:pt x="334899" y="1005459"/>
                  </a:lnTo>
                  <a:lnTo>
                    <a:pt x="334518" y="1007745"/>
                  </a:lnTo>
                  <a:lnTo>
                    <a:pt x="334518" y="1008793"/>
                  </a:lnTo>
                  <a:lnTo>
                    <a:pt x="335471" y="1010317"/>
                  </a:lnTo>
                  <a:lnTo>
                    <a:pt x="336328" y="1013460"/>
                  </a:lnTo>
                  <a:lnTo>
                    <a:pt x="336328" y="1014603"/>
                  </a:lnTo>
                  <a:lnTo>
                    <a:pt x="335756" y="1016508"/>
                  </a:lnTo>
                  <a:lnTo>
                    <a:pt x="335471" y="1018985"/>
                  </a:lnTo>
                  <a:lnTo>
                    <a:pt x="335185" y="1019842"/>
                  </a:lnTo>
                  <a:lnTo>
                    <a:pt x="334327" y="1022033"/>
                  </a:lnTo>
                  <a:lnTo>
                    <a:pt x="334232" y="1022413"/>
                  </a:lnTo>
                  <a:lnTo>
                    <a:pt x="334232" y="1022795"/>
                  </a:lnTo>
                  <a:lnTo>
                    <a:pt x="334423" y="1023366"/>
                  </a:lnTo>
                  <a:lnTo>
                    <a:pt x="335471" y="1025080"/>
                  </a:lnTo>
                  <a:lnTo>
                    <a:pt x="335471" y="1027462"/>
                  </a:lnTo>
                  <a:lnTo>
                    <a:pt x="335756" y="1029176"/>
                  </a:lnTo>
                  <a:lnTo>
                    <a:pt x="335756" y="1029653"/>
                  </a:lnTo>
                  <a:lnTo>
                    <a:pt x="335661" y="1030796"/>
                  </a:lnTo>
                  <a:lnTo>
                    <a:pt x="335661" y="1031272"/>
                  </a:lnTo>
                  <a:lnTo>
                    <a:pt x="335851" y="1031653"/>
                  </a:lnTo>
                  <a:lnTo>
                    <a:pt x="336328" y="1032415"/>
                  </a:lnTo>
                  <a:lnTo>
                    <a:pt x="336423" y="1032891"/>
                  </a:lnTo>
                  <a:lnTo>
                    <a:pt x="336804" y="1033463"/>
                  </a:lnTo>
                  <a:lnTo>
                    <a:pt x="337757" y="1032701"/>
                  </a:lnTo>
                  <a:lnTo>
                    <a:pt x="339281" y="1030605"/>
                  </a:lnTo>
                  <a:lnTo>
                    <a:pt x="342138" y="1024604"/>
                  </a:lnTo>
                  <a:lnTo>
                    <a:pt x="343281" y="1022985"/>
                  </a:lnTo>
                  <a:lnTo>
                    <a:pt x="344424" y="1021747"/>
                  </a:lnTo>
                  <a:lnTo>
                    <a:pt x="344900" y="1020889"/>
                  </a:lnTo>
                  <a:lnTo>
                    <a:pt x="345281" y="1018794"/>
                  </a:lnTo>
                  <a:lnTo>
                    <a:pt x="346139" y="1016127"/>
                  </a:lnTo>
                  <a:lnTo>
                    <a:pt x="346805" y="1014794"/>
                  </a:lnTo>
                  <a:lnTo>
                    <a:pt x="346996" y="1014508"/>
                  </a:lnTo>
                  <a:lnTo>
                    <a:pt x="347282" y="1014317"/>
                  </a:lnTo>
                  <a:lnTo>
                    <a:pt x="347663" y="1014127"/>
                  </a:lnTo>
                  <a:lnTo>
                    <a:pt x="348615" y="1010888"/>
                  </a:lnTo>
                  <a:lnTo>
                    <a:pt x="349187" y="1008126"/>
                  </a:lnTo>
                  <a:lnTo>
                    <a:pt x="349949" y="1006126"/>
                  </a:lnTo>
                  <a:lnTo>
                    <a:pt x="349949" y="1005078"/>
                  </a:lnTo>
                  <a:lnTo>
                    <a:pt x="349187" y="1001744"/>
                  </a:lnTo>
                  <a:lnTo>
                    <a:pt x="348806" y="1001173"/>
                  </a:lnTo>
                  <a:lnTo>
                    <a:pt x="347758" y="1000316"/>
                  </a:lnTo>
                  <a:lnTo>
                    <a:pt x="347567" y="999649"/>
                  </a:lnTo>
                  <a:lnTo>
                    <a:pt x="348043" y="997363"/>
                  </a:lnTo>
                  <a:lnTo>
                    <a:pt x="348520" y="996125"/>
                  </a:lnTo>
                  <a:lnTo>
                    <a:pt x="350806" y="993077"/>
                  </a:lnTo>
                  <a:lnTo>
                    <a:pt x="351854" y="992219"/>
                  </a:lnTo>
                  <a:lnTo>
                    <a:pt x="352330" y="992029"/>
                  </a:lnTo>
                  <a:lnTo>
                    <a:pt x="353473" y="991934"/>
                  </a:lnTo>
                  <a:lnTo>
                    <a:pt x="353854" y="991838"/>
                  </a:lnTo>
                  <a:lnTo>
                    <a:pt x="354235" y="991362"/>
                  </a:lnTo>
                  <a:lnTo>
                    <a:pt x="354425" y="990886"/>
                  </a:lnTo>
                  <a:lnTo>
                    <a:pt x="354616" y="990314"/>
                  </a:lnTo>
                  <a:lnTo>
                    <a:pt x="355092" y="989838"/>
                  </a:lnTo>
                  <a:lnTo>
                    <a:pt x="355759" y="989552"/>
                  </a:lnTo>
                  <a:lnTo>
                    <a:pt x="356235" y="989647"/>
                  </a:lnTo>
                  <a:lnTo>
                    <a:pt x="356711" y="989838"/>
                  </a:lnTo>
                  <a:lnTo>
                    <a:pt x="357283" y="989838"/>
                  </a:lnTo>
                  <a:lnTo>
                    <a:pt x="359188" y="988981"/>
                  </a:lnTo>
                  <a:lnTo>
                    <a:pt x="359474" y="988886"/>
                  </a:lnTo>
                  <a:lnTo>
                    <a:pt x="359855" y="988409"/>
                  </a:lnTo>
                  <a:lnTo>
                    <a:pt x="360045" y="988028"/>
                  </a:lnTo>
                  <a:lnTo>
                    <a:pt x="360235" y="986980"/>
                  </a:lnTo>
                  <a:lnTo>
                    <a:pt x="360235" y="986219"/>
                  </a:lnTo>
                  <a:lnTo>
                    <a:pt x="359855" y="985171"/>
                  </a:lnTo>
                  <a:lnTo>
                    <a:pt x="359759" y="984504"/>
                  </a:lnTo>
                  <a:lnTo>
                    <a:pt x="359759" y="983933"/>
                  </a:lnTo>
                  <a:lnTo>
                    <a:pt x="359855" y="983361"/>
                  </a:lnTo>
                  <a:lnTo>
                    <a:pt x="360045" y="982789"/>
                  </a:lnTo>
                  <a:lnTo>
                    <a:pt x="360331" y="982313"/>
                  </a:lnTo>
                  <a:lnTo>
                    <a:pt x="360807" y="981837"/>
                  </a:lnTo>
                  <a:lnTo>
                    <a:pt x="360998" y="981742"/>
                  </a:lnTo>
                  <a:lnTo>
                    <a:pt x="361283" y="981837"/>
                  </a:lnTo>
                  <a:lnTo>
                    <a:pt x="361950" y="981932"/>
                  </a:lnTo>
                  <a:lnTo>
                    <a:pt x="362522" y="982123"/>
                  </a:lnTo>
                  <a:lnTo>
                    <a:pt x="363093" y="982409"/>
                  </a:lnTo>
                  <a:lnTo>
                    <a:pt x="363569" y="982409"/>
                  </a:lnTo>
                  <a:lnTo>
                    <a:pt x="364046" y="981742"/>
                  </a:lnTo>
                  <a:lnTo>
                    <a:pt x="364522" y="980122"/>
                  </a:lnTo>
                  <a:lnTo>
                    <a:pt x="364712" y="979646"/>
                  </a:lnTo>
                  <a:lnTo>
                    <a:pt x="365570" y="978789"/>
                  </a:lnTo>
                  <a:lnTo>
                    <a:pt x="367665" y="977741"/>
                  </a:lnTo>
                  <a:lnTo>
                    <a:pt x="368046" y="977455"/>
                  </a:lnTo>
                  <a:lnTo>
                    <a:pt x="368617" y="976979"/>
                  </a:lnTo>
                  <a:lnTo>
                    <a:pt x="368999" y="976503"/>
                  </a:lnTo>
                  <a:lnTo>
                    <a:pt x="369475" y="975360"/>
                  </a:lnTo>
                  <a:lnTo>
                    <a:pt x="369856" y="974884"/>
                  </a:lnTo>
                  <a:lnTo>
                    <a:pt x="370332" y="974598"/>
                  </a:lnTo>
                  <a:lnTo>
                    <a:pt x="371475" y="974217"/>
                  </a:lnTo>
                  <a:lnTo>
                    <a:pt x="371856" y="973741"/>
                  </a:lnTo>
                  <a:lnTo>
                    <a:pt x="373475" y="968978"/>
                  </a:lnTo>
                  <a:lnTo>
                    <a:pt x="374142" y="967740"/>
                  </a:lnTo>
                  <a:lnTo>
                    <a:pt x="375857" y="965740"/>
                  </a:lnTo>
                  <a:lnTo>
                    <a:pt x="376523" y="964502"/>
                  </a:lnTo>
                  <a:lnTo>
                    <a:pt x="377285" y="962311"/>
                  </a:lnTo>
                  <a:lnTo>
                    <a:pt x="377857" y="961454"/>
                  </a:lnTo>
                  <a:lnTo>
                    <a:pt x="379857" y="959263"/>
                  </a:lnTo>
                  <a:lnTo>
                    <a:pt x="380143" y="958405"/>
                  </a:lnTo>
                  <a:lnTo>
                    <a:pt x="380238" y="957453"/>
                  </a:lnTo>
                  <a:lnTo>
                    <a:pt x="380524" y="956120"/>
                  </a:lnTo>
                  <a:lnTo>
                    <a:pt x="381000" y="955262"/>
                  </a:lnTo>
                  <a:lnTo>
                    <a:pt x="382524" y="953738"/>
                  </a:lnTo>
                  <a:lnTo>
                    <a:pt x="383191" y="952881"/>
                  </a:lnTo>
                  <a:lnTo>
                    <a:pt x="383667" y="951833"/>
                  </a:lnTo>
                  <a:lnTo>
                    <a:pt x="383858" y="950976"/>
                  </a:lnTo>
                  <a:lnTo>
                    <a:pt x="383762" y="948785"/>
                  </a:lnTo>
                  <a:lnTo>
                    <a:pt x="383858" y="947547"/>
                  </a:lnTo>
                  <a:lnTo>
                    <a:pt x="384334" y="946690"/>
                  </a:lnTo>
                  <a:lnTo>
                    <a:pt x="385191" y="946118"/>
                  </a:lnTo>
                  <a:lnTo>
                    <a:pt x="386429" y="945833"/>
                  </a:lnTo>
                  <a:lnTo>
                    <a:pt x="388620" y="945737"/>
                  </a:lnTo>
                  <a:lnTo>
                    <a:pt x="389287" y="945261"/>
                  </a:lnTo>
                  <a:lnTo>
                    <a:pt x="392716" y="940689"/>
                  </a:lnTo>
                  <a:lnTo>
                    <a:pt x="393192" y="939451"/>
                  </a:lnTo>
                  <a:lnTo>
                    <a:pt x="393954" y="935927"/>
                  </a:lnTo>
                  <a:lnTo>
                    <a:pt x="393859" y="935450"/>
                  </a:lnTo>
                  <a:lnTo>
                    <a:pt x="393001" y="935164"/>
                  </a:lnTo>
                  <a:lnTo>
                    <a:pt x="391954" y="934498"/>
                  </a:lnTo>
                  <a:lnTo>
                    <a:pt x="391001" y="933641"/>
                  </a:lnTo>
                  <a:lnTo>
                    <a:pt x="390334" y="932783"/>
                  </a:lnTo>
                  <a:lnTo>
                    <a:pt x="389954" y="931545"/>
                  </a:lnTo>
                  <a:lnTo>
                    <a:pt x="390144" y="930402"/>
                  </a:lnTo>
                  <a:lnTo>
                    <a:pt x="391001" y="928211"/>
                  </a:lnTo>
                  <a:lnTo>
                    <a:pt x="391097" y="927163"/>
                  </a:lnTo>
                  <a:lnTo>
                    <a:pt x="390716" y="926211"/>
                  </a:lnTo>
                  <a:lnTo>
                    <a:pt x="389954" y="925544"/>
                  </a:lnTo>
                  <a:lnTo>
                    <a:pt x="389001" y="925259"/>
                  </a:lnTo>
                  <a:lnTo>
                    <a:pt x="388144" y="924497"/>
                  </a:lnTo>
                  <a:lnTo>
                    <a:pt x="388334" y="922972"/>
                  </a:lnTo>
                  <a:lnTo>
                    <a:pt x="389192" y="920401"/>
                  </a:lnTo>
                  <a:lnTo>
                    <a:pt x="389287" y="919829"/>
                  </a:lnTo>
                  <a:lnTo>
                    <a:pt x="389477" y="919258"/>
                  </a:lnTo>
                  <a:lnTo>
                    <a:pt x="389573" y="918781"/>
                  </a:lnTo>
                  <a:lnTo>
                    <a:pt x="389382" y="918305"/>
                  </a:lnTo>
                  <a:lnTo>
                    <a:pt x="388906" y="918115"/>
                  </a:lnTo>
                  <a:lnTo>
                    <a:pt x="388334" y="918115"/>
                  </a:lnTo>
                  <a:lnTo>
                    <a:pt x="385382" y="919067"/>
                  </a:lnTo>
                  <a:lnTo>
                    <a:pt x="384620" y="918877"/>
                  </a:lnTo>
                  <a:lnTo>
                    <a:pt x="384429" y="917924"/>
                  </a:lnTo>
                  <a:lnTo>
                    <a:pt x="384715" y="917448"/>
                  </a:lnTo>
                  <a:lnTo>
                    <a:pt x="385191" y="917067"/>
                  </a:lnTo>
                  <a:lnTo>
                    <a:pt x="385667" y="916591"/>
                  </a:lnTo>
                  <a:lnTo>
                    <a:pt x="385763" y="915829"/>
                  </a:lnTo>
                  <a:lnTo>
                    <a:pt x="385572" y="915257"/>
                  </a:lnTo>
                  <a:lnTo>
                    <a:pt x="385000" y="914210"/>
                  </a:lnTo>
                  <a:lnTo>
                    <a:pt x="384810" y="913638"/>
                  </a:lnTo>
                  <a:lnTo>
                    <a:pt x="384810" y="913067"/>
                  </a:lnTo>
                  <a:lnTo>
                    <a:pt x="384905" y="912114"/>
                  </a:lnTo>
                  <a:lnTo>
                    <a:pt x="384810" y="911543"/>
                  </a:lnTo>
                  <a:lnTo>
                    <a:pt x="384429" y="910971"/>
                  </a:lnTo>
                  <a:lnTo>
                    <a:pt x="383667" y="910019"/>
                  </a:lnTo>
                  <a:lnTo>
                    <a:pt x="383381" y="909352"/>
                  </a:lnTo>
                  <a:lnTo>
                    <a:pt x="383191" y="908304"/>
                  </a:lnTo>
                  <a:lnTo>
                    <a:pt x="383096" y="905351"/>
                  </a:lnTo>
                  <a:lnTo>
                    <a:pt x="382715" y="904208"/>
                  </a:lnTo>
                  <a:lnTo>
                    <a:pt x="381476" y="902018"/>
                  </a:lnTo>
                  <a:lnTo>
                    <a:pt x="381286" y="900875"/>
                  </a:lnTo>
                  <a:lnTo>
                    <a:pt x="381381" y="900303"/>
                  </a:lnTo>
                  <a:lnTo>
                    <a:pt x="381952" y="899160"/>
                  </a:lnTo>
                  <a:lnTo>
                    <a:pt x="382143" y="898588"/>
                  </a:lnTo>
                  <a:lnTo>
                    <a:pt x="382334" y="897446"/>
                  </a:lnTo>
                  <a:lnTo>
                    <a:pt x="382334" y="896303"/>
                  </a:lnTo>
                  <a:lnTo>
                    <a:pt x="382238" y="895445"/>
                  </a:lnTo>
                  <a:lnTo>
                    <a:pt x="382143" y="894969"/>
                  </a:lnTo>
                  <a:lnTo>
                    <a:pt x="381667" y="894207"/>
                  </a:lnTo>
                  <a:lnTo>
                    <a:pt x="379095" y="892778"/>
                  </a:lnTo>
                  <a:lnTo>
                    <a:pt x="378524" y="892302"/>
                  </a:lnTo>
                  <a:lnTo>
                    <a:pt x="378047" y="891730"/>
                  </a:lnTo>
                  <a:lnTo>
                    <a:pt x="377666" y="891159"/>
                  </a:lnTo>
                  <a:lnTo>
                    <a:pt x="377285" y="890778"/>
                  </a:lnTo>
                  <a:lnTo>
                    <a:pt x="376047" y="890397"/>
                  </a:lnTo>
                  <a:lnTo>
                    <a:pt x="375571" y="890111"/>
                  </a:lnTo>
                  <a:lnTo>
                    <a:pt x="375380" y="889730"/>
                  </a:lnTo>
                  <a:lnTo>
                    <a:pt x="375285" y="888683"/>
                  </a:lnTo>
                  <a:lnTo>
                    <a:pt x="375095" y="888206"/>
                  </a:lnTo>
                  <a:lnTo>
                    <a:pt x="374523" y="887825"/>
                  </a:lnTo>
                  <a:lnTo>
                    <a:pt x="373285" y="887635"/>
                  </a:lnTo>
                  <a:lnTo>
                    <a:pt x="372809" y="887444"/>
                  </a:lnTo>
                  <a:lnTo>
                    <a:pt x="372237" y="886492"/>
                  </a:lnTo>
                  <a:lnTo>
                    <a:pt x="372237" y="885539"/>
                  </a:lnTo>
                  <a:lnTo>
                    <a:pt x="372332" y="884492"/>
                  </a:lnTo>
                  <a:lnTo>
                    <a:pt x="372142" y="883348"/>
                  </a:lnTo>
                  <a:lnTo>
                    <a:pt x="371761" y="882682"/>
                  </a:lnTo>
                  <a:lnTo>
                    <a:pt x="370713" y="881634"/>
                  </a:lnTo>
                  <a:lnTo>
                    <a:pt x="370332" y="881063"/>
                  </a:lnTo>
                  <a:lnTo>
                    <a:pt x="370142" y="880491"/>
                  </a:lnTo>
                  <a:lnTo>
                    <a:pt x="369951" y="878872"/>
                  </a:lnTo>
                  <a:lnTo>
                    <a:pt x="369284" y="877253"/>
                  </a:lnTo>
                  <a:lnTo>
                    <a:pt x="369189" y="876776"/>
                  </a:lnTo>
                  <a:lnTo>
                    <a:pt x="369284" y="876110"/>
                  </a:lnTo>
                  <a:lnTo>
                    <a:pt x="369475" y="875633"/>
                  </a:lnTo>
                  <a:lnTo>
                    <a:pt x="369760" y="875157"/>
                  </a:lnTo>
                  <a:lnTo>
                    <a:pt x="369951" y="874586"/>
                  </a:lnTo>
                  <a:lnTo>
                    <a:pt x="369856" y="873538"/>
                  </a:lnTo>
                  <a:lnTo>
                    <a:pt x="369094" y="872490"/>
                  </a:lnTo>
                  <a:lnTo>
                    <a:pt x="368141" y="871633"/>
                  </a:lnTo>
                  <a:lnTo>
                    <a:pt x="367284" y="871061"/>
                  </a:lnTo>
                  <a:lnTo>
                    <a:pt x="366141" y="870204"/>
                  </a:lnTo>
                  <a:lnTo>
                    <a:pt x="365855" y="869156"/>
                  </a:lnTo>
                  <a:lnTo>
                    <a:pt x="366141" y="867918"/>
                  </a:lnTo>
                  <a:lnTo>
                    <a:pt x="366617" y="866680"/>
                  </a:lnTo>
                  <a:lnTo>
                    <a:pt x="366808" y="865346"/>
                  </a:lnTo>
                  <a:lnTo>
                    <a:pt x="366617" y="864108"/>
                  </a:lnTo>
                  <a:lnTo>
                    <a:pt x="366617" y="863060"/>
                  </a:lnTo>
                  <a:lnTo>
                    <a:pt x="367284" y="862203"/>
                  </a:lnTo>
                  <a:lnTo>
                    <a:pt x="368332" y="861822"/>
                  </a:lnTo>
                  <a:lnTo>
                    <a:pt x="370427" y="861631"/>
                  </a:lnTo>
                  <a:lnTo>
                    <a:pt x="371189" y="860965"/>
                  </a:lnTo>
                  <a:lnTo>
                    <a:pt x="371189" y="860965"/>
                  </a:lnTo>
                  <a:lnTo>
                    <a:pt x="371380" y="860012"/>
                  </a:lnTo>
                  <a:lnTo>
                    <a:pt x="371189" y="858869"/>
                  </a:lnTo>
                  <a:lnTo>
                    <a:pt x="370523" y="856869"/>
                  </a:lnTo>
                  <a:lnTo>
                    <a:pt x="370523" y="856107"/>
                  </a:lnTo>
                  <a:lnTo>
                    <a:pt x="370713" y="855631"/>
                  </a:lnTo>
                  <a:lnTo>
                    <a:pt x="370999" y="855155"/>
                  </a:lnTo>
                  <a:lnTo>
                    <a:pt x="371189" y="854583"/>
                  </a:lnTo>
                  <a:lnTo>
                    <a:pt x="371189" y="854107"/>
                  </a:lnTo>
                  <a:lnTo>
                    <a:pt x="370999" y="853059"/>
                  </a:lnTo>
                  <a:lnTo>
                    <a:pt x="371284" y="850392"/>
                  </a:lnTo>
                  <a:lnTo>
                    <a:pt x="371189" y="849344"/>
                  </a:lnTo>
                  <a:lnTo>
                    <a:pt x="369284" y="840962"/>
                  </a:lnTo>
                  <a:lnTo>
                    <a:pt x="369189" y="836390"/>
                  </a:lnTo>
                  <a:lnTo>
                    <a:pt x="369380" y="835152"/>
                  </a:lnTo>
                  <a:lnTo>
                    <a:pt x="369380" y="833723"/>
                  </a:lnTo>
                  <a:lnTo>
                    <a:pt x="369094" y="833247"/>
                  </a:lnTo>
                  <a:lnTo>
                    <a:pt x="368808" y="832771"/>
                  </a:lnTo>
                  <a:lnTo>
                    <a:pt x="367093" y="831152"/>
                  </a:lnTo>
                  <a:lnTo>
                    <a:pt x="366713" y="830294"/>
                  </a:lnTo>
                  <a:lnTo>
                    <a:pt x="366141" y="827722"/>
                  </a:lnTo>
                  <a:lnTo>
                    <a:pt x="366141" y="826770"/>
                  </a:lnTo>
                  <a:lnTo>
                    <a:pt x="366236" y="826103"/>
                  </a:lnTo>
                  <a:lnTo>
                    <a:pt x="366236" y="825722"/>
                  </a:lnTo>
                  <a:lnTo>
                    <a:pt x="366141" y="825341"/>
                  </a:lnTo>
                  <a:lnTo>
                    <a:pt x="365855" y="824865"/>
                  </a:lnTo>
                  <a:lnTo>
                    <a:pt x="365570" y="824675"/>
                  </a:lnTo>
                  <a:lnTo>
                    <a:pt x="364808" y="824484"/>
                  </a:lnTo>
                  <a:lnTo>
                    <a:pt x="364522" y="824294"/>
                  </a:lnTo>
                  <a:lnTo>
                    <a:pt x="364331" y="824008"/>
                  </a:lnTo>
                  <a:lnTo>
                    <a:pt x="364046" y="823246"/>
                  </a:lnTo>
                  <a:lnTo>
                    <a:pt x="363855" y="822960"/>
                  </a:lnTo>
                  <a:lnTo>
                    <a:pt x="362236" y="821722"/>
                  </a:lnTo>
                  <a:lnTo>
                    <a:pt x="361759" y="821055"/>
                  </a:lnTo>
                  <a:lnTo>
                    <a:pt x="361188" y="819817"/>
                  </a:lnTo>
                  <a:lnTo>
                    <a:pt x="360521" y="818769"/>
                  </a:lnTo>
                  <a:lnTo>
                    <a:pt x="358807" y="816769"/>
                  </a:lnTo>
                  <a:lnTo>
                    <a:pt x="358521" y="815816"/>
                  </a:lnTo>
                  <a:lnTo>
                    <a:pt x="358426" y="814578"/>
                  </a:lnTo>
                  <a:lnTo>
                    <a:pt x="357950" y="813721"/>
                  </a:lnTo>
                  <a:lnTo>
                    <a:pt x="356997" y="813149"/>
                  </a:lnTo>
                  <a:lnTo>
                    <a:pt x="355759" y="812768"/>
                  </a:lnTo>
                  <a:lnTo>
                    <a:pt x="354616" y="812292"/>
                  </a:lnTo>
                  <a:lnTo>
                    <a:pt x="348329" y="807530"/>
                  </a:lnTo>
                  <a:lnTo>
                    <a:pt x="347091" y="806291"/>
                  </a:lnTo>
                  <a:lnTo>
                    <a:pt x="345853" y="803815"/>
                  </a:lnTo>
                  <a:lnTo>
                    <a:pt x="345376" y="803720"/>
                  </a:lnTo>
                  <a:lnTo>
                    <a:pt x="344710" y="803910"/>
                  </a:lnTo>
                  <a:lnTo>
                    <a:pt x="343948" y="803910"/>
                  </a:lnTo>
                  <a:lnTo>
                    <a:pt x="343567" y="803624"/>
                  </a:lnTo>
                  <a:lnTo>
                    <a:pt x="342900" y="802767"/>
                  </a:lnTo>
                  <a:lnTo>
                    <a:pt x="342519" y="802386"/>
                  </a:lnTo>
                  <a:lnTo>
                    <a:pt x="342138" y="802196"/>
                  </a:lnTo>
                  <a:lnTo>
                    <a:pt x="341281" y="802005"/>
                  </a:lnTo>
                  <a:lnTo>
                    <a:pt x="340900" y="801814"/>
                  </a:lnTo>
                  <a:lnTo>
                    <a:pt x="340233" y="801338"/>
                  </a:lnTo>
                  <a:lnTo>
                    <a:pt x="339757" y="800957"/>
                  </a:lnTo>
                  <a:lnTo>
                    <a:pt x="337375" y="797909"/>
                  </a:lnTo>
                  <a:lnTo>
                    <a:pt x="333756" y="790385"/>
                  </a:lnTo>
                  <a:lnTo>
                    <a:pt x="333089" y="790004"/>
                  </a:lnTo>
                  <a:lnTo>
                    <a:pt x="332423" y="789718"/>
                  </a:lnTo>
                  <a:lnTo>
                    <a:pt x="332042" y="788956"/>
                  </a:lnTo>
                  <a:lnTo>
                    <a:pt x="331756" y="787622"/>
                  </a:lnTo>
                  <a:lnTo>
                    <a:pt x="331280" y="786479"/>
                  </a:lnTo>
                  <a:lnTo>
                    <a:pt x="330613" y="785431"/>
                  </a:lnTo>
                  <a:lnTo>
                    <a:pt x="324231" y="779240"/>
                  </a:lnTo>
                  <a:lnTo>
                    <a:pt x="321374" y="774668"/>
                  </a:lnTo>
                  <a:lnTo>
                    <a:pt x="320992" y="773621"/>
                  </a:lnTo>
                  <a:lnTo>
                    <a:pt x="321183" y="772859"/>
                  </a:lnTo>
                  <a:lnTo>
                    <a:pt x="321183" y="772573"/>
                  </a:lnTo>
                  <a:lnTo>
                    <a:pt x="320992" y="772192"/>
                  </a:lnTo>
                  <a:lnTo>
                    <a:pt x="320421" y="771716"/>
                  </a:lnTo>
                  <a:lnTo>
                    <a:pt x="320231" y="771430"/>
                  </a:lnTo>
                  <a:lnTo>
                    <a:pt x="320135" y="770287"/>
                  </a:lnTo>
                  <a:lnTo>
                    <a:pt x="320231" y="768287"/>
                  </a:lnTo>
                  <a:lnTo>
                    <a:pt x="319850" y="767048"/>
                  </a:lnTo>
                  <a:lnTo>
                    <a:pt x="318802" y="765143"/>
                  </a:lnTo>
                  <a:lnTo>
                    <a:pt x="318611" y="764572"/>
                  </a:lnTo>
                  <a:lnTo>
                    <a:pt x="318611" y="764286"/>
                  </a:lnTo>
                  <a:lnTo>
                    <a:pt x="318611" y="763810"/>
                  </a:lnTo>
                  <a:lnTo>
                    <a:pt x="318802" y="763334"/>
                  </a:lnTo>
                  <a:lnTo>
                    <a:pt x="319088" y="762857"/>
                  </a:lnTo>
                  <a:lnTo>
                    <a:pt x="319278" y="762286"/>
                  </a:lnTo>
                  <a:lnTo>
                    <a:pt x="318992" y="761143"/>
                  </a:lnTo>
                  <a:lnTo>
                    <a:pt x="318992" y="761143"/>
                  </a:lnTo>
                  <a:lnTo>
                    <a:pt x="317373" y="759428"/>
                  </a:lnTo>
                  <a:lnTo>
                    <a:pt x="317373" y="759428"/>
                  </a:lnTo>
                  <a:lnTo>
                    <a:pt x="316992" y="758190"/>
                  </a:lnTo>
                  <a:lnTo>
                    <a:pt x="317278" y="757142"/>
                  </a:lnTo>
                  <a:lnTo>
                    <a:pt x="318325" y="755237"/>
                  </a:lnTo>
                  <a:lnTo>
                    <a:pt x="318611" y="754285"/>
                  </a:lnTo>
                  <a:lnTo>
                    <a:pt x="318325" y="753523"/>
                  </a:lnTo>
                  <a:lnTo>
                    <a:pt x="317945" y="752666"/>
                  </a:lnTo>
                  <a:lnTo>
                    <a:pt x="317945" y="752666"/>
                  </a:lnTo>
                  <a:lnTo>
                    <a:pt x="317945" y="751999"/>
                  </a:lnTo>
                  <a:lnTo>
                    <a:pt x="319564" y="752094"/>
                  </a:lnTo>
                  <a:lnTo>
                    <a:pt x="319945" y="752094"/>
                  </a:lnTo>
                  <a:lnTo>
                    <a:pt x="320897" y="751713"/>
                  </a:lnTo>
                  <a:lnTo>
                    <a:pt x="321659" y="750951"/>
                  </a:lnTo>
                  <a:lnTo>
                    <a:pt x="323564" y="748284"/>
                  </a:lnTo>
                  <a:lnTo>
                    <a:pt x="324231" y="748189"/>
                  </a:lnTo>
                  <a:lnTo>
                    <a:pt x="325469" y="748379"/>
                  </a:lnTo>
                  <a:lnTo>
                    <a:pt x="326422" y="748760"/>
                  </a:lnTo>
                  <a:lnTo>
                    <a:pt x="328232" y="749903"/>
                  </a:lnTo>
                  <a:lnTo>
                    <a:pt x="328993" y="750189"/>
                  </a:lnTo>
                  <a:lnTo>
                    <a:pt x="329375" y="750094"/>
                  </a:lnTo>
                  <a:lnTo>
                    <a:pt x="329470" y="749713"/>
                  </a:lnTo>
                  <a:lnTo>
                    <a:pt x="329470" y="748855"/>
                  </a:lnTo>
                  <a:lnTo>
                    <a:pt x="329375" y="748570"/>
                  </a:lnTo>
                  <a:lnTo>
                    <a:pt x="329089" y="748284"/>
                  </a:lnTo>
                  <a:lnTo>
                    <a:pt x="328803" y="748094"/>
                  </a:lnTo>
                  <a:lnTo>
                    <a:pt x="328708" y="747903"/>
                  </a:lnTo>
                  <a:lnTo>
                    <a:pt x="328803" y="747617"/>
                  </a:lnTo>
                  <a:lnTo>
                    <a:pt x="328898" y="747331"/>
                  </a:lnTo>
                  <a:lnTo>
                    <a:pt x="328993" y="747141"/>
                  </a:lnTo>
                  <a:lnTo>
                    <a:pt x="329089" y="747046"/>
                  </a:lnTo>
                  <a:lnTo>
                    <a:pt x="329565" y="746760"/>
                  </a:lnTo>
                  <a:lnTo>
                    <a:pt x="329851" y="746474"/>
                  </a:lnTo>
                  <a:lnTo>
                    <a:pt x="329946" y="745998"/>
                  </a:lnTo>
                  <a:lnTo>
                    <a:pt x="329756" y="745046"/>
                  </a:lnTo>
                  <a:lnTo>
                    <a:pt x="329756" y="744569"/>
                  </a:lnTo>
                  <a:lnTo>
                    <a:pt x="330137" y="744379"/>
                  </a:lnTo>
                  <a:lnTo>
                    <a:pt x="332042" y="743998"/>
                  </a:lnTo>
                  <a:lnTo>
                    <a:pt x="332899" y="743712"/>
                  </a:lnTo>
                  <a:lnTo>
                    <a:pt x="333947" y="743141"/>
                  </a:lnTo>
                  <a:lnTo>
                    <a:pt x="334994" y="743617"/>
                  </a:lnTo>
                  <a:lnTo>
                    <a:pt x="336042" y="744188"/>
                  </a:lnTo>
                  <a:lnTo>
                    <a:pt x="336804" y="745046"/>
                  </a:lnTo>
                  <a:lnTo>
                    <a:pt x="336995" y="746188"/>
                  </a:lnTo>
                  <a:lnTo>
                    <a:pt x="338423" y="744569"/>
                  </a:lnTo>
                  <a:lnTo>
                    <a:pt x="338900" y="741997"/>
                  </a:lnTo>
                  <a:lnTo>
                    <a:pt x="338804" y="739235"/>
                  </a:lnTo>
                  <a:lnTo>
                    <a:pt x="337566" y="731139"/>
                  </a:lnTo>
                  <a:lnTo>
                    <a:pt x="337661" y="727996"/>
                  </a:lnTo>
                  <a:lnTo>
                    <a:pt x="337566" y="727138"/>
                  </a:lnTo>
                  <a:lnTo>
                    <a:pt x="337375" y="725138"/>
                  </a:lnTo>
                  <a:lnTo>
                    <a:pt x="337566" y="723900"/>
                  </a:lnTo>
                  <a:lnTo>
                    <a:pt x="339185" y="718471"/>
                  </a:lnTo>
                  <a:lnTo>
                    <a:pt x="339281" y="717518"/>
                  </a:lnTo>
                  <a:lnTo>
                    <a:pt x="338900" y="715232"/>
                  </a:lnTo>
                  <a:lnTo>
                    <a:pt x="338900" y="713899"/>
                  </a:lnTo>
                  <a:lnTo>
                    <a:pt x="339566" y="711803"/>
                  </a:lnTo>
                  <a:lnTo>
                    <a:pt x="339757" y="710851"/>
                  </a:lnTo>
                  <a:lnTo>
                    <a:pt x="339376" y="709803"/>
                  </a:lnTo>
                  <a:lnTo>
                    <a:pt x="337947" y="707803"/>
                  </a:lnTo>
                  <a:lnTo>
                    <a:pt x="337757" y="707041"/>
                  </a:lnTo>
                  <a:lnTo>
                    <a:pt x="338233" y="706564"/>
                  </a:lnTo>
                  <a:lnTo>
                    <a:pt x="338804" y="706660"/>
                  </a:lnTo>
                  <a:lnTo>
                    <a:pt x="339471" y="706946"/>
                  </a:lnTo>
                  <a:lnTo>
                    <a:pt x="340042" y="707136"/>
                  </a:lnTo>
                  <a:lnTo>
                    <a:pt x="340709" y="707136"/>
                  </a:lnTo>
                  <a:lnTo>
                    <a:pt x="341185" y="707041"/>
                  </a:lnTo>
                  <a:lnTo>
                    <a:pt x="341567" y="706850"/>
                  </a:lnTo>
                  <a:lnTo>
                    <a:pt x="342138" y="706374"/>
                  </a:lnTo>
                  <a:lnTo>
                    <a:pt x="342900" y="705326"/>
                  </a:lnTo>
                  <a:lnTo>
                    <a:pt x="343186" y="704279"/>
                  </a:lnTo>
                  <a:lnTo>
                    <a:pt x="343662" y="703421"/>
                  </a:lnTo>
                  <a:lnTo>
                    <a:pt x="344805" y="702850"/>
                  </a:lnTo>
                  <a:lnTo>
                    <a:pt x="345758" y="702850"/>
                  </a:lnTo>
                  <a:lnTo>
                    <a:pt x="348996" y="703231"/>
                  </a:lnTo>
                  <a:lnTo>
                    <a:pt x="349663" y="703517"/>
                  </a:lnTo>
                  <a:lnTo>
                    <a:pt x="349949" y="703897"/>
                  </a:lnTo>
                  <a:lnTo>
                    <a:pt x="350330" y="704183"/>
                  </a:lnTo>
                  <a:lnTo>
                    <a:pt x="351092" y="704088"/>
                  </a:lnTo>
                  <a:lnTo>
                    <a:pt x="351568" y="703707"/>
                  </a:lnTo>
                  <a:lnTo>
                    <a:pt x="352806" y="702373"/>
                  </a:lnTo>
                  <a:lnTo>
                    <a:pt x="353092" y="701897"/>
                  </a:lnTo>
                  <a:lnTo>
                    <a:pt x="353092" y="700659"/>
                  </a:lnTo>
                  <a:lnTo>
                    <a:pt x="353187" y="699516"/>
                  </a:lnTo>
                  <a:lnTo>
                    <a:pt x="353568" y="698468"/>
                  </a:lnTo>
                  <a:lnTo>
                    <a:pt x="354235" y="697516"/>
                  </a:lnTo>
                  <a:lnTo>
                    <a:pt x="355759" y="695801"/>
                  </a:lnTo>
                  <a:lnTo>
                    <a:pt x="356045" y="694944"/>
                  </a:lnTo>
                  <a:lnTo>
                    <a:pt x="356330" y="692468"/>
                  </a:lnTo>
                  <a:lnTo>
                    <a:pt x="356902" y="690086"/>
                  </a:lnTo>
                  <a:lnTo>
                    <a:pt x="356902" y="689134"/>
                  </a:lnTo>
                  <a:lnTo>
                    <a:pt x="355949" y="687800"/>
                  </a:lnTo>
                  <a:lnTo>
                    <a:pt x="354711" y="687038"/>
                  </a:lnTo>
                  <a:lnTo>
                    <a:pt x="353759" y="686086"/>
                  </a:lnTo>
                  <a:lnTo>
                    <a:pt x="353568" y="684181"/>
                  </a:lnTo>
                  <a:lnTo>
                    <a:pt x="352425" y="685133"/>
                  </a:lnTo>
                  <a:lnTo>
                    <a:pt x="351949" y="685991"/>
                  </a:lnTo>
                  <a:lnTo>
                    <a:pt x="351473" y="688277"/>
                  </a:lnTo>
                  <a:lnTo>
                    <a:pt x="350806" y="689610"/>
                  </a:lnTo>
                  <a:lnTo>
                    <a:pt x="347663" y="692182"/>
                  </a:lnTo>
                  <a:lnTo>
                    <a:pt x="346043" y="694563"/>
                  </a:lnTo>
                  <a:lnTo>
                    <a:pt x="345186" y="695230"/>
                  </a:lnTo>
                  <a:lnTo>
                    <a:pt x="344138" y="694468"/>
                  </a:lnTo>
                  <a:lnTo>
                    <a:pt x="343757" y="693611"/>
                  </a:lnTo>
                  <a:lnTo>
                    <a:pt x="342995" y="689705"/>
                  </a:lnTo>
                  <a:lnTo>
                    <a:pt x="342329" y="688086"/>
                  </a:lnTo>
                  <a:lnTo>
                    <a:pt x="342233" y="687514"/>
                  </a:lnTo>
                  <a:lnTo>
                    <a:pt x="342805" y="686372"/>
                  </a:lnTo>
                  <a:lnTo>
                    <a:pt x="342900" y="685800"/>
                  </a:lnTo>
                  <a:lnTo>
                    <a:pt x="342519" y="684847"/>
                  </a:lnTo>
                  <a:lnTo>
                    <a:pt x="339281" y="680561"/>
                  </a:lnTo>
                  <a:lnTo>
                    <a:pt x="338995" y="679990"/>
                  </a:lnTo>
                  <a:lnTo>
                    <a:pt x="338995" y="679418"/>
                  </a:lnTo>
                  <a:lnTo>
                    <a:pt x="339185" y="678847"/>
                  </a:lnTo>
                  <a:lnTo>
                    <a:pt x="339185" y="678371"/>
                  </a:lnTo>
                  <a:lnTo>
                    <a:pt x="339090" y="677894"/>
                  </a:lnTo>
                  <a:lnTo>
                    <a:pt x="338900" y="677323"/>
                  </a:lnTo>
                  <a:lnTo>
                    <a:pt x="338138" y="676275"/>
                  </a:lnTo>
                  <a:lnTo>
                    <a:pt x="336328" y="675037"/>
                  </a:lnTo>
                  <a:lnTo>
                    <a:pt x="335566" y="673989"/>
                  </a:lnTo>
                  <a:lnTo>
                    <a:pt x="335185" y="672465"/>
                  </a:lnTo>
                  <a:lnTo>
                    <a:pt x="334899" y="671798"/>
                  </a:lnTo>
                  <a:lnTo>
                    <a:pt x="333375" y="670560"/>
                  </a:lnTo>
                  <a:lnTo>
                    <a:pt x="333280" y="669608"/>
                  </a:lnTo>
                  <a:lnTo>
                    <a:pt x="333661" y="668560"/>
                  </a:lnTo>
                  <a:lnTo>
                    <a:pt x="334327" y="667703"/>
                  </a:lnTo>
                  <a:lnTo>
                    <a:pt x="335090" y="667512"/>
                  </a:lnTo>
                  <a:lnTo>
                    <a:pt x="335947" y="666941"/>
                  </a:lnTo>
                  <a:lnTo>
                    <a:pt x="336614" y="666274"/>
                  </a:lnTo>
                  <a:lnTo>
                    <a:pt x="336804" y="665702"/>
                  </a:lnTo>
                  <a:lnTo>
                    <a:pt x="336423" y="665226"/>
                  </a:lnTo>
                  <a:lnTo>
                    <a:pt x="335947" y="665036"/>
                  </a:lnTo>
                  <a:lnTo>
                    <a:pt x="335471" y="664750"/>
                  </a:lnTo>
                  <a:lnTo>
                    <a:pt x="335280" y="664083"/>
                  </a:lnTo>
                  <a:lnTo>
                    <a:pt x="335375" y="663321"/>
                  </a:lnTo>
                  <a:lnTo>
                    <a:pt x="335756" y="663035"/>
                  </a:lnTo>
                  <a:lnTo>
                    <a:pt x="336328" y="663226"/>
                  </a:lnTo>
                  <a:lnTo>
                    <a:pt x="336995" y="663702"/>
                  </a:lnTo>
                  <a:lnTo>
                    <a:pt x="336518" y="662178"/>
                  </a:lnTo>
                  <a:lnTo>
                    <a:pt x="336137" y="661416"/>
                  </a:lnTo>
                  <a:lnTo>
                    <a:pt x="335661" y="661035"/>
                  </a:lnTo>
                  <a:lnTo>
                    <a:pt x="334804" y="660654"/>
                  </a:lnTo>
                  <a:lnTo>
                    <a:pt x="334613" y="659892"/>
                  </a:lnTo>
                  <a:lnTo>
                    <a:pt x="334613" y="658939"/>
                  </a:lnTo>
                  <a:lnTo>
                    <a:pt x="334327" y="658178"/>
                  </a:lnTo>
                  <a:lnTo>
                    <a:pt x="333756" y="657416"/>
                  </a:lnTo>
                  <a:lnTo>
                    <a:pt x="332899" y="655606"/>
                  </a:lnTo>
                  <a:lnTo>
                    <a:pt x="332327" y="654748"/>
                  </a:lnTo>
                  <a:lnTo>
                    <a:pt x="331375" y="653796"/>
                  </a:lnTo>
                  <a:lnTo>
                    <a:pt x="330422" y="653225"/>
                  </a:lnTo>
                  <a:lnTo>
                    <a:pt x="329375" y="652939"/>
                  </a:lnTo>
                  <a:lnTo>
                    <a:pt x="326803" y="652844"/>
                  </a:lnTo>
                  <a:lnTo>
                    <a:pt x="325850" y="652558"/>
                  </a:lnTo>
                  <a:lnTo>
                    <a:pt x="325088" y="651891"/>
                  </a:lnTo>
                  <a:lnTo>
                    <a:pt x="324326" y="650653"/>
                  </a:lnTo>
                  <a:lnTo>
                    <a:pt x="324517" y="650462"/>
                  </a:lnTo>
                  <a:lnTo>
                    <a:pt x="324802" y="649986"/>
                  </a:lnTo>
                  <a:lnTo>
                    <a:pt x="324802" y="649605"/>
                  </a:lnTo>
                  <a:lnTo>
                    <a:pt x="323469" y="649605"/>
                  </a:lnTo>
                  <a:lnTo>
                    <a:pt x="323374" y="649129"/>
                  </a:lnTo>
                  <a:lnTo>
                    <a:pt x="323659" y="648462"/>
                  </a:lnTo>
                  <a:lnTo>
                    <a:pt x="324136" y="647986"/>
                  </a:lnTo>
                  <a:lnTo>
                    <a:pt x="322898" y="647129"/>
                  </a:lnTo>
                  <a:lnTo>
                    <a:pt x="320992" y="644462"/>
                  </a:lnTo>
                  <a:lnTo>
                    <a:pt x="319945" y="643604"/>
                  </a:lnTo>
                  <a:lnTo>
                    <a:pt x="319088" y="643128"/>
                  </a:lnTo>
                  <a:lnTo>
                    <a:pt x="314611" y="638842"/>
                  </a:lnTo>
                  <a:lnTo>
                    <a:pt x="314230" y="638270"/>
                  </a:lnTo>
                  <a:lnTo>
                    <a:pt x="314134" y="637604"/>
                  </a:lnTo>
                  <a:lnTo>
                    <a:pt x="314325" y="636461"/>
                  </a:lnTo>
                  <a:lnTo>
                    <a:pt x="314325" y="635794"/>
                  </a:lnTo>
                  <a:lnTo>
                    <a:pt x="314039" y="635032"/>
                  </a:lnTo>
                  <a:lnTo>
                    <a:pt x="313373" y="634651"/>
                  </a:lnTo>
                  <a:lnTo>
                    <a:pt x="312610" y="634365"/>
                  </a:lnTo>
                  <a:lnTo>
                    <a:pt x="311849" y="633984"/>
                  </a:lnTo>
                  <a:lnTo>
                    <a:pt x="311182" y="633222"/>
                  </a:lnTo>
                  <a:lnTo>
                    <a:pt x="310801" y="632460"/>
                  </a:lnTo>
                  <a:lnTo>
                    <a:pt x="310229" y="630841"/>
                  </a:lnTo>
                  <a:lnTo>
                    <a:pt x="309086" y="629031"/>
                  </a:lnTo>
                  <a:lnTo>
                    <a:pt x="308896" y="628174"/>
                  </a:lnTo>
                  <a:lnTo>
                    <a:pt x="308420" y="627602"/>
                  </a:lnTo>
                  <a:lnTo>
                    <a:pt x="307848" y="627221"/>
                  </a:lnTo>
                  <a:lnTo>
                    <a:pt x="306610" y="626650"/>
                  </a:lnTo>
                  <a:lnTo>
                    <a:pt x="305848" y="626173"/>
                  </a:lnTo>
                  <a:lnTo>
                    <a:pt x="304514" y="624935"/>
                  </a:lnTo>
                  <a:lnTo>
                    <a:pt x="297180" y="618077"/>
                  </a:lnTo>
                  <a:lnTo>
                    <a:pt x="296704" y="617411"/>
                  </a:lnTo>
                  <a:lnTo>
                    <a:pt x="296418" y="616648"/>
                  </a:lnTo>
                  <a:lnTo>
                    <a:pt x="296323" y="615982"/>
                  </a:lnTo>
                  <a:lnTo>
                    <a:pt x="296323" y="615315"/>
                  </a:lnTo>
                  <a:lnTo>
                    <a:pt x="296227" y="614744"/>
                  </a:lnTo>
                  <a:lnTo>
                    <a:pt x="295751" y="614172"/>
                  </a:lnTo>
                  <a:lnTo>
                    <a:pt x="294513" y="613124"/>
                  </a:lnTo>
                  <a:lnTo>
                    <a:pt x="294227" y="612458"/>
                  </a:lnTo>
                  <a:lnTo>
                    <a:pt x="293942" y="611696"/>
                  </a:lnTo>
                  <a:lnTo>
                    <a:pt x="293370" y="611029"/>
                  </a:lnTo>
                  <a:lnTo>
                    <a:pt x="292703" y="610457"/>
                  </a:lnTo>
                  <a:lnTo>
                    <a:pt x="292322" y="609695"/>
                  </a:lnTo>
                  <a:lnTo>
                    <a:pt x="293560" y="609505"/>
                  </a:lnTo>
                  <a:lnTo>
                    <a:pt x="292799" y="606933"/>
                  </a:lnTo>
                  <a:lnTo>
                    <a:pt x="293180" y="606076"/>
                  </a:lnTo>
                  <a:lnTo>
                    <a:pt x="294704" y="603409"/>
                  </a:lnTo>
                  <a:lnTo>
                    <a:pt x="296132" y="602456"/>
                  </a:lnTo>
                  <a:lnTo>
                    <a:pt x="296323" y="602266"/>
                  </a:lnTo>
                  <a:lnTo>
                    <a:pt x="296513" y="601980"/>
                  </a:lnTo>
                  <a:lnTo>
                    <a:pt x="296418" y="601313"/>
                  </a:lnTo>
                  <a:lnTo>
                    <a:pt x="296132" y="600647"/>
                  </a:lnTo>
                  <a:lnTo>
                    <a:pt x="295942" y="600361"/>
                  </a:lnTo>
                  <a:lnTo>
                    <a:pt x="295751" y="600075"/>
                  </a:lnTo>
                  <a:lnTo>
                    <a:pt x="294989" y="598170"/>
                  </a:lnTo>
                  <a:lnTo>
                    <a:pt x="294799" y="597503"/>
                  </a:lnTo>
                  <a:lnTo>
                    <a:pt x="294704" y="597313"/>
                  </a:lnTo>
                  <a:lnTo>
                    <a:pt x="293942" y="596932"/>
                  </a:lnTo>
                  <a:lnTo>
                    <a:pt x="293751" y="596837"/>
                  </a:lnTo>
                  <a:lnTo>
                    <a:pt x="293560" y="596932"/>
                  </a:lnTo>
                  <a:lnTo>
                    <a:pt x="293370" y="596932"/>
                  </a:lnTo>
                  <a:lnTo>
                    <a:pt x="293275" y="596455"/>
                  </a:lnTo>
                  <a:lnTo>
                    <a:pt x="293275" y="596170"/>
                  </a:lnTo>
                  <a:lnTo>
                    <a:pt x="293465" y="595694"/>
                  </a:lnTo>
                  <a:lnTo>
                    <a:pt x="293560" y="595313"/>
                  </a:lnTo>
                  <a:lnTo>
                    <a:pt x="293465" y="594741"/>
                  </a:lnTo>
                  <a:lnTo>
                    <a:pt x="292989" y="593693"/>
                  </a:lnTo>
                  <a:lnTo>
                    <a:pt x="292894" y="593027"/>
                  </a:lnTo>
                  <a:lnTo>
                    <a:pt x="292894" y="592550"/>
                  </a:lnTo>
                  <a:lnTo>
                    <a:pt x="292799" y="592264"/>
                  </a:lnTo>
                  <a:lnTo>
                    <a:pt x="292608" y="591884"/>
                  </a:lnTo>
                  <a:lnTo>
                    <a:pt x="289941" y="588169"/>
                  </a:lnTo>
                  <a:lnTo>
                    <a:pt x="289370" y="587026"/>
                  </a:lnTo>
                  <a:lnTo>
                    <a:pt x="289560" y="586550"/>
                  </a:lnTo>
                  <a:lnTo>
                    <a:pt x="290322" y="586169"/>
                  </a:lnTo>
                  <a:lnTo>
                    <a:pt x="290703" y="585311"/>
                  </a:lnTo>
                  <a:lnTo>
                    <a:pt x="290703" y="584263"/>
                  </a:lnTo>
                  <a:lnTo>
                    <a:pt x="290322" y="583406"/>
                  </a:lnTo>
                  <a:lnTo>
                    <a:pt x="289655" y="583025"/>
                  </a:lnTo>
                  <a:lnTo>
                    <a:pt x="286988" y="581978"/>
                  </a:lnTo>
                  <a:lnTo>
                    <a:pt x="286417" y="582168"/>
                  </a:lnTo>
                  <a:lnTo>
                    <a:pt x="286322" y="582263"/>
                  </a:lnTo>
                  <a:lnTo>
                    <a:pt x="285369" y="584930"/>
                  </a:lnTo>
                  <a:lnTo>
                    <a:pt x="285179" y="585311"/>
                  </a:lnTo>
                  <a:lnTo>
                    <a:pt x="284702" y="585692"/>
                  </a:lnTo>
                  <a:lnTo>
                    <a:pt x="283655" y="585121"/>
                  </a:lnTo>
                  <a:lnTo>
                    <a:pt x="282512" y="584263"/>
                  </a:lnTo>
                  <a:lnTo>
                    <a:pt x="281464" y="583216"/>
                  </a:lnTo>
                  <a:lnTo>
                    <a:pt x="280702" y="581978"/>
                  </a:lnTo>
                  <a:lnTo>
                    <a:pt x="280416" y="580644"/>
                  </a:lnTo>
                  <a:lnTo>
                    <a:pt x="280416" y="579406"/>
                  </a:lnTo>
                  <a:lnTo>
                    <a:pt x="280225" y="578168"/>
                  </a:lnTo>
                  <a:lnTo>
                    <a:pt x="278892" y="576072"/>
                  </a:lnTo>
                  <a:lnTo>
                    <a:pt x="277654" y="573500"/>
                  </a:lnTo>
                  <a:lnTo>
                    <a:pt x="277463" y="572643"/>
                  </a:lnTo>
                  <a:lnTo>
                    <a:pt x="276892" y="571595"/>
                  </a:lnTo>
                  <a:lnTo>
                    <a:pt x="275749" y="570547"/>
                  </a:lnTo>
                  <a:lnTo>
                    <a:pt x="275368" y="569881"/>
                  </a:lnTo>
                  <a:lnTo>
                    <a:pt x="276511" y="569976"/>
                  </a:lnTo>
                  <a:lnTo>
                    <a:pt x="276892" y="570071"/>
                  </a:lnTo>
                  <a:lnTo>
                    <a:pt x="277368" y="570357"/>
                  </a:lnTo>
                  <a:lnTo>
                    <a:pt x="278416" y="572072"/>
                  </a:lnTo>
                  <a:lnTo>
                    <a:pt x="278606" y="572548"/>
                  </a:lnTo>
                  <a:lnTo>
                    <a:pt x="278797" y="572929"/>
                  </a:lnTo>
                  <a:lnTo>
                    <a:pt x="279368" y="573310"/>
                  </a:lnTo>
                  <a:lnTo>
                    <a:pt x="279940" y="573405"/>
                  </a:lnTo>
                  <a:lnTo>
                    <a:pt x="281273" y="573119"/>
                  </a:lnTo>
                  <a:lnTo>
                    <a:pt x="283750" y="573214"/>
                  </a:lnTo>
                  <a:lnTo>
                    <a:pt x="285750" y="572262"/>
                  </a:lnTo>
                  <a:lnTo>
                    <a:pt x="289370" y="569786"/>
                  </a:lnTo>
                  <a:lnTo>
                    <a:pt x="290417" y="569405"/>
                  </a:lnTo>
                  <a:lnTo>
                    <a:pt x="293180" y="569500"/>
                  </a:lnTo>
                  <a:lnTo>
                    <a:pt x="295656" y="568833"/>
                  </a:lnTo>
                  <a:lnTo>
                    <a:pt x="295942" y="568928"/>
                  </a:lnTo>
                  <a:lnTo>
                    <a:pt x="296132" y="568833"/>
                  </a:lnTo>
                  <a:lnTo>
                    <a:pt x="296418" y="568166"/>
                  </a:lnTo>
                  <a:lnTo>
                    <a:pt x="296799" y="565976"/>
                  </a:lnTo>
                  <a:lnTo>
                    <a:pt x="296418" y="563689"/>
                  </a:lnTo>
                  <a:lnTo>
                    <a:pt x="295847" y="561499"/>
                  </a:lnTo>
                  <a:lnTo>
                    <a:pt x="295561" y="559403"/>
                  </a:lnTo>
                  <a:lnTo>
                    <a:pt x="295561" y="558165"/>
                  </a:lnTo>
                  <a:lnTo>
                    <a:pt x="295370" y="557213"/>
                  </a:lnTo>
                  <a:lnTo>
                    <a:pt x="294704" y="555212"/>
                  </a:lnTo>
                  <a:lnTo>
                    <a:pt x="294704" y="554736"/>
                  </a:lnTo>
                  <a:lnTo>
                    <a:pt x="294894" y="553307"/>
                  </a:lnTo>
                  <a:lnTo>
                    <a:pt x="294704" y="552641"/>
                  </a:lnTo>
                  <a:lnTo>
                    <a:pt x="294132" y="552069"/>
                  </a:lnTo>
                  <a:lnTo>
                    <a:pt x="292894" y="551117"/>
                  </a:lnTo>
                  <a:lnTo>
                    <a:pt x="291656" y="549973"/>
                  </a:lnTo>
                  <a:lnTo>
                    <a:pt x="291465" y="549307"/>
                  </a:lnTo>
                  <a:lnTo>
                    <a:pt x="292037" y="548735"/>
                  </a:lnTo>
                  <a:lnTo>
                    <a:pt x="293180" y="547973"/>
                  </a:lnTo>
                  <a:lnTo>
                    <a:pt x="293942" y="547116"/>
                  </a:lnTo>
                  <a:lnTo>
                    <a:pt x="294323" y="546259"/>
                  </a:lnTo>
                  <a:lnTo>
                    <a:pt x="294704" y="544163"/>
                  </a:lnTo>
                  <a:lnTo>
                    <a:pt x="295275" y="543116"/>
                  </a:lnTo>
                  <a:lnTo>
                    <a:pt x="298514" y="540639"/>
                  </a:lnTo>
                  <a:lnTo>
                    <a:pt x="299275" y="539782"/>
                  </a:lnTo>
                  <a:lnTo>
                    <a:pt x="299657" y="539020"/>
                  </a:lnTo>
                  <a:lnTo>
                    <a:pt x="299847" y="534638"/>
                  </a:lnTo>
                  <a:lnTo>
                    <a:pt x="299752" y="533686"/>
                  </a:lnTo>
                  <a:lnTo>
                    <a:pt x="299371" y="532638"/>
                  </a:lnTo>
                  <a:lnTo>
                    <a:pt x="298895" y="532162"/>
                  </a:lnTo>
                  <a:lnTo>
                    <a:pt x="297466" y="531019"/>
                  </a:lnTo>
                  <a:lnTo>
                    <a:pt x="297180" y="530543"/>
                  </a:lnTo>
                  <a:lnTo>
                    <a:pt x="297371" y="529971"/>
                  </a:lnTo>
                  <a:lnTo>
                    <a:pt x="297847" y="529876"/>
                  </a:lnTo>
                  <a:lnTo>
                    <a:pt x="298418" y="529876"/>
                  </a:lnTo>
                  <a:lnTo>
                    <a:pt x="298895" y="529685"/>
                  </a:lnTo>
                  <a:lnTo>
                    <a:pt x="299275" y="528638"/>
                  </a:lnTo>
                  <a:lnTo>
                    <a:pt x="298799" y="527685"/>
                  </a:lnTo>
                  <a:lnTo>
                    <a:pt x="298037" y="526637"/>
                  </a:lnTo>
                  <a:lnTo>
                    <a:pt x="297656" y="525304"/>
                  </a:lnTo>
                  <a:lnTo>
                    <a:pt x="297561" y="524732"/>
                  </a:lnTo>
                  <a:lnTo>
                    <a:pt x="297180" y="523685"/>
                  </a:lnTo>
                  <a:lnTo>
                    <a:pt x="297180" y="523304"/>
                  </a:lnTo>
                  <a:lnTo>
                    <a:pt x="298895" y="520922"/>
                  </a:lnTo>
                  <a:lnTo>
                    <a:pt x="300609" y="519398"/>
                  </a:lnTo>
                  <a:lnTo>
                    <a:pt x="301085" y="518827"/>
                  </a:lnTo>
                  <a:lnTo>
                    <a:pt x="301466" y="517970"/>
                  </a:lnTo>
                  <a:lnTo>
                    <a:pt x="301466" y="517684"/>
                  </a:lnTo>
                  <a:lnTo>
                    <a:pt x="301276" y="517398"/>
                  </a:lnTo>
                  <a:lnTo>
                    <a:pt x="301085" y="516731"/>
                  </a:lnTo>
                  <a:lnTo>
                    <a:pt x="300990" y="515588"/>
                  </a:lnTo>
                  <a:lnTo>
                    <a:pt x="300990" y="514541"/>
                  </a:lnTo>
                  <a:lnTo>
                    <a:pt x="301466" y="513874"/>
                  </a:lnTo>
                  <a:lnTo>
                    <a:pt x="302514" y="513683"/>
                  </a:lnTo>
                  <a:lnTo>
                    <a:pt x="303371" y="513588"/>
                  </a:lnTo>
                  <a:lnTo>
                    <a:pt x="306610" y="511969"/>
                  </a:lnTo>
                  <a:lnTo>
                    <a:pt x="306991" y="511588"/>
                  </a:lnTo>
                  <a:lnTo>
                    <a:pt x="307753" y="510635"/>
                  </a:lnTo>
                  <a:lnTo>
                    <a:pt x="308229" y="510254"/>
                  </a:lnTo>
                  <a:lnTo>
                    <a:pt x="308800" y="510064"/>
                  </a:lnTo>
                  <a:lnTo>
                    <a:pt x="309277" y="510064"/>
                  </a:lnTo>
                  <a:lnTo>
                    <a:pt x="309658" y="509873"/>
                  </a:lnTo>
                  <a:lnTo>
                    <a:pt x="309943" y="509206"/>
                  </a:lnTo>
                  <a:lnTo>
                    <a:pt x="309943" y="508254"/>
                  </a:lnTo>
                  <a:lnTo>
                    <a:pt x="309467" y="506254"/>
                  </a:lnTo>
                  <a:lnTo>
                    <a:pt x="309372" y="505206"/>
                  </a:lnTo>
                  <a:lnTo>
                    <a:pt x="310039" y="501587"/>
                  </a:lnTo>
                  <a:lnTo>
                    <a:pt x="310420" y="500825"/>
                  </a:lnTo>
                  <a:lnTo>
                    <a:pt x="311563" y="500539"/>
                  </a:lnTo>
                  <a:lnTo>
                    <a:pt x="312325" y="501301"/>
                  </a:lnTo>
                  <a:lnTo>
                    <a:pt x="312992" y="502253"/>
                  </a:lnTo>
                  <a:lnTo>
                    <a:pt x="313658" y="502444"/>
                  </a:lnTo>
                  <a:lnTo>
                    <a:pt x="314992" y="502253"/>
                  </a:lnTo>
                  <a:lnTo>
                    <a:pt x="316135" y="502825"/>
                  </a:lnTo>
                  <a:lnTo>
                    <a:pt x="318230" y="504730"/>
                  </a:lnTo>
                  <a:lnTo>
                    <a:pt x="320040" y="505301"/>
                  </a:lnTo>
                  <a:lnTo>
                    <a:pt x="320421" y="505492"/>
                  </a:lnTo>
                  <a:lnTo>
                    <a:pt x="320707" y="506063"/>
                  </a:lnTo>
                  <a:lnTo>
                    <a:pt x="319468" y="508445"/>
                  </a:lnTo>
                  <a:lnTo>
                    <a:pt x="319564" y="509016"/>
                  </a:lnTo>
                  <a:lnTo>
                    <a:pt x="320516" y="509683"/>
                  </a:lnTo>
                  <a:lnTo>
                    <a:pt x="321850" y="509397"/>
                  </a:lnTo>
                  <a:lnTo>
                    <a:pt x="324231" y="508254"/>
                  </a:lnTo>
                  <a:lnTo>
                    <a:pt x="326326" y="508254"/>
                  </a:lnTo>
                  <a:lnTo>
                    <a:pt x="328803" y="508540"/>
                  </a:lnTo>
                  <a:lnTo>
                    <a:pt x="331184" y="508445"/>
                  </a:lnTo>
                  <a:lnTo>
                    <a:pt x="332994" y="507492"/>
                  </a:lnTo>
                  <a:lnTo>
                    <a:pt x="333184" y="507492"/>
                  </a:lnTo>
                  <a:lnTo>
                    <a:pt x="333756" y="507397"/>
                  </a:lnTo>
                  <a:lnTo>
                    <a:pt x="334232" y="507778"/>
                  </a:lnTo>
                  <a:lnTo>
                    <a:pt x="334613" y="508254"/>
                  </a:lnTo>
                  <a:lnTo>
                    <a:pt x="335185" y="508730"/>
                  </a:lnTo>
                  <a:lnTo>
                    <a:pt x="336042" y="509111"/>
                  </a:lnTo>
                  <a:lnTo>
                    <a:pt x="336233" y="509016"/>
                  </a:lnTo>
                  <a:lnTo>
                    <a:pt x="336328" y="508635"/>
                  </a:lnTo>
                  <a:lnTo>
                    <a:pt x="336899" y="508159"/>
                  </a:lnTo>
                  <a:lnTo>
                    <a:pt x="337947" y="507778"/>
                  </a:lnTo>
                  <a:lnTo>
                    <a:pt x="339090" y="507587"/>
                  </a:lnTo>
                  <a:lnTo>
                    <a:pt x="339471" y="507302"/>
                  </a:lnTo>
                  <a:lnTo>
                    <a:pt x="340328" y="506159"/>
                  </a:lnTo>
                  <a:lnTo>
                    <a:pt x="340805" y="505778"/>
                  </a:lnTo>
                  <a:lnTo>
                    <a:pt x="341757" y="505396"/>
                  </a:lnTo>
                  <a:lnTo>
                    <a:pt x="346424" y="504730"/>
                  </a:lnTo>
                  <a:lnTo>
                    <a:pt x="347472" y="504349"/>
                  </a:lnTo>
                  <a:lnTo>
                    <a:pt x="350520" y="501968"/>
                  </a:lnTo>
                  <a:lnTo>
                    <a:pt x="352139" y="502730"/>
                  </a:lnTo>
                  <a:lnTo>
                    <a:pt x="352901" y="503206"/>
                  </a:lnTo>
                  <a:lnTo>
                    <a:pt x="353568" y="503777"/>
                  </a:lnTo>
                  <a:lnTo>
                    <a:pt x="354616" y="505301"/>
                  </a:lnTo>
                  <a:lnTo>
                    <a:pt x="355473" y="505111"/>
                  </a:lnTo>
                  <a:lnTo>
                    <a:pt x="357378" y="503777"/>
                  </a:lnTo>
                  <a:lnTo>
                    <a:pt x="359378" y="502920"/>
                  </a:lnTo>
                  <a:lnTo>
                    <a:pt x="360140" y="502253"/>
                  </a:lnTo>
                  <a:lnTo>
                    <a:pt x="360807" y="501015"/>
                  </a:lnTo>
                  <a:lnTo>
                    <a:pt x="361188" y="499586"/>
                  </a:lnTo>
                  <a:lnTo>
                    <a:pt x="361093" y="498538"/>
                  </a:lnTo>
                  <a:lnTo>
                    <a:pt x="360807" y="497491"/>
                  </a:lnTo>
                  <a:lnTo>
                    <a:pt x="360617" y="496157"/>
                  </a:lnTo>
                  <a:lnTo>
                    <a:pt x="360712" y="495586"/>
                  </a:lnTo>
                  <a:lnTo>
                    <a:pt x="360998" y="495205"/>
                  </a:lnTo>
                  <a:lnTo>
                    <a:pt x="361283" y="494919"/>
                  </a:lnTo>
                  <a:lnTo>
                    <a:pt x="361379" y="494633"/>
                  </a:lnTo>
                  <a:lnTo>
                    <a:pt x="361379" y="494157"/>
                  </a:lnTo>
                  <a:lnTo>
                    <a:pt x="361093" y="493109"/>
                  </a:lnTo>
                  <a:lnTo>
                    <a:pt x="360998" y="492538"/>
                  </a:lnTo>
                  <a:lnTo>
                    <a:pt x="361569" y="488728"/>
                  </a:lnTo>
                  <a:lnTo>
                    <a:pt x="362617" y="486823"/>
                  </a:lnTo>
                  <a:lnTo>
                    <a:pt x="364522" y="485394"/>
                  </a:lnTo>
                  <a:lnTo>
                    <a:pt x="366808" y="484442"/>
                  </a:lnTo>
                  <a:lnTo>
                    <a:pt x="368999" y="484156"/>
                  </a:lnTo>
                  <a:lnTo>
                    <a:pt x="370046" y="484251"/>
                  </a:lnTo>
                  <a:lnTo>
                    <a:pt x="372237" y="484918"/>
                  </a:lnTo>
                  <a:lnTo>
                    <a:pt x="373190" y="485394"/>
                  </a:lnTo>
                  <a:lnTo>
                    <a:pt x="375285" y="487109"/>
                  </a:lnTo>
                  <a:lnTo>
                    <a:pt x="376333" y="487680"/>
                  </a:lnTo>
                  <a:lnTo>
                    <a:pt x="377666" y="487490"/>
                  </a:lnTo>
                  <a:lnTo>
                    <a:pt x="383953" y="485489"/>
                  </a:lnTo>
                  <a:lnTo>
                    <a:pt x="385667" y="484061"/>
                  </a:lnTo>
                  <a:lnTo>
                    <a:pt x="386334" y="483299"/>
                  </a:lnTo>
                  <a:lnTo>
                    <a:pt x="387001" y="483013"/>
                  </a:lnTo>
                  <a:lnTo>
                    <a:pt x="387477" y="482632"/>
                  </a:lnTo>
                  <a:lnTo>
                    <a:pt x="387572" y="482537"/>
                  </a:lnTo>
                  <a:lnTo>
                    <a:pt x="388144" y="481584"/>
                  </a:lnTo>
                  <a:lnTo>
                    <a:pt x="388430" y="480155"/>
                  </a:lnTo>
                  <a:lnTo>
                    <a:pt x="388049" y="479298"/>
                  </a:lnTo>
                  <a:lnTo>
                    <a:pt x="386334" y="477393"/>
                  </a:lnTo>
                  <a:lnTo>
                    <a:pt x="385763" y="474155"/>
                  </a:lnTo>
                  <a:lnTo>
                    <a:pt x="385286" y="473107"/>
                  </a:lnTo>
                  <a:lnTo>
                    <a:pt x="383381" y="471107"/>
                  </a:lnTo>
                  <a:lnTo>
                    <a:pt x="382905" y="470154"/>
                  </a:lnTo>
                  <a:lnTo>
                    <a:pt x="383953" y="469773"/>
                  </a:lnTo>
                  <a:lnTo>
                    <a:pt x="384715" y="470059"/>
                  </a:lnTo>
                  <a:lnTo>
                    <a:pt x="387287" y="471869"/>
                  </a:lnTo>
                  <a:lnTo>
                    <a:pt x="391287" y="473202"/>
                  </a:lnTo>
                  <a:lnTo>
                    <a:pt x="391763" y="473202"/>
                  </a:lnTo>
                  <a:lnTo>
                    <a:pt x="392716" y="473107"/>
                  </a:lnTo>
                  <a:lnTo>
                    <a:pt x="393287" y="473107"/>
                  </a:lnTo>
                  <a:lnTo>
                    <a:pt x="393764" y="473297"/>
                  </a:lnTo>
                  <a:lnTo>
                    <a:pt x="394525" y="473869"/>
                  </a:lnTo>
                  <a:lnTo>
                    <a:pt x="395002" y="473964"/>
                  </a:lnTo>
                  <a:lnTo>
                    <a:pt x="396050" y="473774"/>
                  </a:lnTo>
                  <a:lnTo>
                    <a:pt x="398050" y="472916"/>
                  </a:lnTo>
                  <a:lnTo>
                    <a:pt x="399098" y="472726"/>
                  </a:lnTo>
                  <a:lnTo>
                    <a:pt x="401193" y="472726"/>
                  </a:lnTo>
                  <a:lnTo>
                    <a:pt x="402146" y="472440"/>
                  </a:lnTo>
                  <a:lnTo>
                    <a:pt x="403003" y="471583"/>
                  </a:lnTo>
                  <a:lnTo>
                    <a:pt x="403479" y="470630"/>
                  </a:lnTo>
                  <a:lnTo>
                    <a:pt x="404146" y="468630"/>
                  </a:lnTo>
                  <a:lnTo>
                    <a:pt x="404717" y="467773"/>
                  </a:lnTo>
                  <a:lnTo>
                    <a:pt x="405670" y="467106"/>
                  </a:lnTo>
                  <a:lnTo>
                    <a:pt x="406813" y="466725"/>
                  </a:lnTo>
                  <a:lnTo>
                    <a:pt x="409670" y="466344"/>
                  </a:lnTo>
                  <a:lnTo>
                    <a:pt x="409956" y="466249"/>
                  </a:lnTo>
                  <a:lnTo>
                    <a:pt x="410242" y="466344"/>
                  </a:lnTo>
                  <a:lnTo>
                    <a:pt x="410813" y="466820"/>
                  </a:lnTo>
                  <a:lnTo>
                    <a:pt x="411194" y="467296"/>
                  </a:lnTo>
                  <a:lnTo>
                    <a:pt x="411290" y="467868"/>
                  </a:lnTo>
                  <a:lnTo>
                    <a:pt x="411480" y="468344"/>
                  </a:lnTo>
                  <a:lnTo>
                    <a:pt x="411956" y="468821"/>
                  </a:lnTo>
                  <a:lnTo>
                    <a:pt x="412528" y="469583"/>
                  </a:lnTo>
                  <a:lnTo>
                    <a:pt x="413099" y="469773"/>
                  </a:lnTo>
                  <a:lnTo>
                    <a:pt x="413671" y="469773"/>
                  </a:lnTo>
                  <a:lnTo>
                    <a:pt x="414433" y="469964"/>
                  </a:lnTo>
                  <a:lnTo>
                    <a:pt x="415100" y="470345"/>
                  </a:lnTo>
                  <a:lnTo>
                    <a:pt x="415481" y="470821"/>
                  </a:lnTo>
                  <a:lnTo>
                    <a:pt x="415766" y="471392"/>
                  </a:lnTo>
                  <a:lnTo>
                    <a:pt x="416147" y="472059"/>
                  </a:lnTo>
                  <a:lnTo>
                    <a:pt x="418433" y="473488"/>
                  </a:lnTo>
                  <a:lnTo>
                    <a:pt x="418338" y="472535"/>
                  </a:lnTo>
                  <a:lnTo>
                    <a:pt x="418338" y="471773"/>
                  </a:lnTo>
                  <a:lnTo>
                    <a:pt x="418529" y="471011"/>
                  </a:lnTo>
                  <a:lnTo>
                    <a:pt x="419100" y="470345"/>
                  </a:lnTo>
                  <a:lnTo>
                    <a:pt x="419576" y="469583"/>
                  </a:lnTo>
                  <a:lnTo>
                    <a:pt x="419767" y="468630"/>
                  </a:lnTo>
                  <a:lnTo>
                    <a:pt x="419862" y="467392"/>
                  </a:lnTo>
                  <a:lnTo>
                    <a:pt x="420338" y="465677"/>
                  </a:lnTo>
                  <a:lnTo>
                    <a:pt x="421005" y="460724"/>
                  </a:lnTo>
                  <a:lnTo>
                    <a:pt x="421576" y="458819"/>
                  </a:lnTo>
                  <a:lnTo>
                    <a:pt x="422243" y="457295"/>
                  </a:lnTo>
                  <a:lnTo>
                    <a:pt x="422243" y="456533"/>
                  </a:lnTo>
                  <a:lnTo>
                    <a:pt x="422624" y="455676"/>
                  </a:lnTo>
                  <a:lnTo>
                    <a:pt x="423767" y="454057"/>
                  </a:lnTo>
                  <a:lnTo>
                    <a:pt x="424053" y="453295"/>
                  </a:lnTo>
                  <a:lnTo>
                    <a:pt x="424243" y="452342"/>
                  </a:lnTo>
                  <a:lnTo>
                    <a:pt x="424815" y="451675"/>
                  </a:lnTo>
                  <a:lnTo>
                    <a:pt x="426244" y="450437"/>
                  </a:lnTo>
                  <a:lnTo>
                    <a:pt x="427577" y="448723"/>
                  </a:lnTo>
                  <a:lnTo>
                    <a:pt x="428434" y="447961"/>
                  </a:lnTo>
                  <a:lnTo>
                    <a:pt x="430530" y="447294"/>
                  </a:lnTo>
                  <a:lnTo>
                    <a:pt x="431197" y="446532"/>
                  </a:lnTo>
                  <a:lnTo>
                    <a:pt x="431673" y="445675"/>
                  </a:lnTo>
                  <a:lnTo>
                    <a:pt x="432435" y="444913"/>
                  </a:lnTo>
                  <a:lnTo>
                    <a:pt x="433388" y="444722"/>
                  </a:lnTo>
                  <a:lnTo>
                    <a:pt x="437959" y="445484"/>
                  </a:lnTo>
                  <a:lnTo>
                    <a:pt x="440246" y="446151"/>
                  </a:lnTo>
                  <a:lnTo>
                    <a:pt x="441484" y="446151"/>
                  </a:lnTo>
                  <a:lnTo>
                    <a:pt x="443198" y="445580"/>
                  </a:lnTo>
                  <a:lnTo>
                    <a:pt x="444817" y="444722"/>
                  </a:lnTo>
                  <a:lnTo>
                    <a:pt x="445294" y="444341"/>
                  </a:lnTo>
                  <a:lnTo>
                    <a:pt x="446246" y="443579"/>
                  </a:lnTo>
                  <a:lnTo>
                    <a:pt x="447580" y="442246"/>
                  </a:lnTo>
                  <a:lnTo>
                    <a:pt x="447580" y="441865"/>
                  </a:lnTo>
                  <a:lnTo>
                    <a:pt x="446056" y="441579"/>
                  </a:lnTo>
                  <a:lnTo>
                    <a:pt x="441389" y="442436"/>
                  </a:lnTo>
                  <a:lnTo>
                    <a:pt x="440436" y="441770"/>
                  </a:lnTo>
                  <a:lnTo>
                    <a:pt x="440531" y="440627"/>
                  </a:lnTo>
                  <a:lnTo>
                    <a:pt x="441008" y="438341"/>
                  </a:lnTo>
                  <a:lnTo>
                    <a:pt x="441103" y="437102"/>
                  </a:lnTo>
                  <a:lnTo>
                    <a:pt x="441293" y="436817"/>
                  </a:lnTo>
                  <a:lnTo>
                    <a:pt x="442246" y="436150"/>
                  </a:lnTo>
                  <a:lnTo>
                    <a:pt x="442532" y="435769"/>
                  </a:lnTo>
                  <a:lnTo>
                    <a:pt x="442436" y="435293"/>
                  </a:lnTo>
                  <a:lnTo>
                    <a:pt x="441770" y="433769"/>
                  </a:lnTo>
                  <a:lnTo>
                    <a:pt x="442722" y="433388"/>
                  </a:lnTo>
                  <a:lnTo>
                    <a:pt x="445103" y="432911"/>
                  </a:lnTo>
                  <a:lnTo>
                    <a:pt x="446056" y="432340"/>
                  </a:lnTo>
                  <a:lnTo>
                    <a:pt x="446723" y="431483"/>
                  </a:lnTo>
                  <a:lnTo>
                    <a:pt x="449485" y="426434"/>
                  </a:lnTo>
                  <a:lnTo>
                    <a:pt x="451104" y="419576"/>
                  </a:lnTo>
                  <a:lnTo>
                    <a:pt x="451199" y="418910"/>
                  </a:lnTo>
                  <a:lnTo>
                    <a:pt x="451199" y="418338"/>
                  </a:lnTo>
                  <a:lnTo>
                    <a:pt x="451390" y="417862"/>
                  </a:lnTo>
                  <a:lnTo>
                    <a:pt x="452057" y="417671"/>
                  </a:lnTo>
                  <a:lnTo>
                    <a:pt x="452533" y="417671"/>
                  </a:lnTo>
                  <a:lnTo>
                    <a:pt x="453009" y="417767"/>
                  </a:lnTo>
                  <a:lnTo>
                    <a:pt x="453485" y="417957"/>
                  </a:lnTo>
                  <a:lnTo>
                    <a:pt x="453866" y="418243"/>
                  </a:lnTo>
                  <a:lnTo>
                    <a:pt x="454914" y="418624"/>
                  </a:lnTo>
                  <a:lnTo>
                    <a:pt x="456152" y="418433"/>
                  </a:lnTo>
                  <a:lnTo>
                    <a:pt x="458057" y="417576"/>
                  </a:lnTo>
                  <a:lnTo>
                    <a:pt x="458629" y="417100"/>
                  </a:lnTo>
                  <a:lnTo>
                    <a:pt x="460439" y="415290"/>
                  </a:lnTo>
                  <a:lnTo>
                    <a:pt x="461200" y="415004"/>
                  </a:lnTo>
                  <a:lnTo>
                    <a:pt x="466154" y="412433"/>
                  </a:lnTo>
                  <a:lnTo>
                    <a:pt x="473488" y="406432"/>
                  </a:lnTo>
                  <a:lnTo>
                    <a:pt x="474250" y="406051"/>
                  </a:lnTo>
                  <a:lnTo>
                    <a:pt x="474440" y="405194"/>
                  </a:lnTo>
                  <a:lnTo>
                    <a:pt x="474345" y="404146"/>
                  </a:lnTo>
                  <a:lnTo>
                    <a:pt x="474059" y="403289"/>
                  </a:lnTo>
                  <a:lnTo>
                    <a:pt x="474250" y="402241"/>
                  </a:lnTo>
                  <a:lnTo>
                    <a:pt x="475012" y="401384"/>
                  </a:lnTo>
                  <a:close/>
                  <a:moveTo>
                    <a:pt x="334899" y="979170"/>
                  </a:moveTo>
                  <a:lnTo>
                    <a:pt x="334518" y="979551"/>
                  </a:lnTo>
                  <a:lnTo>
                    <a:pt x="333661" y="980218"/>
                  </a:lnTo>
                  <a:lnTo>
                    <a:pt x="333184" y="980980"/>
                  </a:lnTo>
                  <a:lnTo>
                    <a:pt x="333089" y="982028"/>
                  </a:lnTo>
                  <a:lnTo>
                    <a:pt x="333566" y="982980"/>
                  </a:lnTo>
                  <a:lnTo>
                    <a:pt x="334709" y="983456"/>
                  </a:lnTo>
                  <a:lnTo>
                    <a:pt x="334709" y="982885"/>
                  </a:lnTo>
                  <a:lnTo>
                    <a:pt x="334899" y="982409"/>
                  </a:lnTo>
                  <a:lnTo>
                    <a:pt x="335280" y="982123"/>
                  </a:lnTo>
                  <a:lnTo>
                    <a:pt x="335756" y="981932"/>
                  </a:lnTo>
                  <a:lnTo>
                    <a:pt x="335756" y="982313"/>
                  </a:lnTo>
                  <a:lnTo>
                    <a:pt x="335851" y="982789"/>
                  </a:lnTo>
                  <a:lnTo>
                    <a:pt x="336042" y="983171"/>
                  </a:lnTo>
                  <a:lnTo>
                    <a:pt x="336423" y="982980"/>
                  </a:lnTo>
                  <a:lnTo>
                    <a:pt x="336518" y="982599"/>
                  </a:lnTo>
                  <a:lnTo>
                    <a:pt x="336423" y="981075"/>
                  </a:lnTo>
                  <a:lnTo>
                    <a:pt x="336614" y="979551"/>
                  </a:lnTo>
                  <a:lnTo>
                    <a:pt x="336614" y="978789"/>
                  </a:lnTo>
                  <a:lnTo>
                    <a:pt x="336233" y="976789"/>
                  </a:lnTo>
                  <a:lnTo>
                    <a:pt x="335947" y="976027"/>
                  </a:lnTo>
                  <a:lnTo>
                    <a:pt x="335566" y="975836"/>
                  </a:lnTo>
                  <a:lnTo>
                    <a:pt x="334994" y="976694"/>
                  </a:lnTo>
                  <a:lnTo>
                    <a:pt x="334994" y="977075"/>
                  </a:lnTo>
                  <a:lnTo>
                    <a:pt x="335090" y="978027"/>
                  </a:lnTo>
                  <a:lnTo>
                    <a:pt x="334994" y="978503"/>
                  </a:lnTo>
                  <a:lnTo>
                    <a:pt x="334899" y="979170"/>
                  </a:lnTo>
                  <a:close/>
                  <a:moveTo>
                    <a:pt x="331375" y="980408"/>
                  </a:moveTo>
                  <a:lnTo>
                    <a:pt x="330899" y="980885"/>
                  </a:lnTo>
                  <a:lnTo>
                    <a:pt x="330708" y="981742"/>
                  </a:lnTo>
                  <a:lnTo>
                    <a:pt x="330899" y="982409"/>
                  </a:lnTo>
                  <a:lnTo>
                    <a:pt x="331280" y="982409"/>
                  </a:lnTo>
                  <a:lnTo>
                    <a:pt x="331660" y="981932"/>
                  </a:lnTo>
                  <a:lnTo>
                    <a:pt x="331946" y="981266"/>
                  </a:lnTo>
                  <a:lnTo>
                    <a:pt x="331851" y="980408"/>
                  </a:lnTo>
                  <a:lnTo>
                    <a:pt x="331375" y="980408"/>
                  </a:lnTo>
                  <a:close/>
                  <a:moveTo>
                    <a:pt x="334899" y="905161"/>
                  </a:moveTo>
                  <a:lnTo>
                    <a:pt x="335185" y="904399"/>
                  </a:lnTo>
                  <a:lnTo>
                    <a:pt x="335375" y="901446"/>
                  </a:lnTo>
                  <a:lnTo>
                    <a:pt x="335185" y="900589"/>
                  </a:lnTo>
                  <a:lnTo>
                    <a:pt x="334423" y="899636"/>
                  </a:lnTo>
                  <a:lnTo>
                    <a:pt x="333851" y="900684"/>
                  </a:lnTo>
                  <a:lnTo>
                    <a:pt x="333089" y="904304"/>
                  </a:lnTo>
                  <a:lnTo>
                    <a:pt x="333470" y="905066"/>
                  </a:lnTo>
                  <a:lnTo>
                    <a:pt x="334137" y="905351"/>
                  </a:lnTo>
                  <a:lnTo>
                    <a:pt x="334899" y="905161"/>
                  </a:lnTo>
                  <a:close/>
                  <a:moveTo>
                    <a:pt x="319754" y="1007364"/>
                  </a:moveTo>
                  <a:lnTo>
                    <a:pt x="320135" y="1006221"/>
                  </a:lnTo>
                  <a:lnTo>
                    <a:pt x="320231" y="1006126"/>
                  </a:lnTo>
                  <a:lnTo>
                    <a:pt x="320326" y="1005840"/>
                  </a:lnTo>
                  <a:lnTo>
                    <a:pt x="320421" y="1005745"/>
                  </a:lnTo>
                  <a:lnTo>
                    <a:pt x="319564" y="1005745"/>
                  </a:lnTo>
                  <a:lnTo>
                    <a:pt x="318707" y="1005935"/>
                  </a:lnTo>
                  <a:lnTo>
                    <a:pt x="318040" y="1006412"/>
                  </a:lnTo>
                  <a:lnTo>
                    <a:pt x="317849" y="1007173"/>
                  </a:lnTo>
                  <a:lnTo>
                    <a:pt x="318230" y="1008126"/>
                  </a:lnTo>
                  <a:lnTo>
                    <a:pt x="318992" y="1008031"/>
                  </a:lnTo>
                  <a:lnTo>
                    <a:pt x="319754" y="1007364"/>
                  </a:lnTo>
                  <a:close/>
                  <a:moveTo>
                    <a:pt x="317278" y="1025366"/>
                  </a:moveTo>
                  <a:lnTo>
                    <a:pt x="317087" y="1025938"/>
                  </a:lnTo>
                  <a:lnTo>
                    <a:pt x="317183" y="1026319"/>
                  </a:lnTo>
                  <a:lnTo>
                    <a:pt x="317659" y="1026986"/>
                  </a:lnTo>
                  <a:lnTo>
                    <a:pt x="317754" y="1027271"/>
                  </a:lnTo>
                  <a:lnTo>
                    <a:pt x="317754" y="1031462"/>
                  </a:lnTo>
                  <a:lnTo>
                    <a:pt x="318230" y="1029938"/>
                  </a:lnTo>
                  <a:lnTo>
                    <a:pt x="318516" y="1027367"/>
                  </a:lnTo>
                  <a:lnTo>
                    <a:pt x="318897" y="1026795"/>
                  </a:lnTo>
                  <a:lnTo>
                    <a:pt x="319468" y="1026414"/>
                  </a:lnTo>
                  <a:lnTo>
                    <a:pt x="320326" y="1025938"/>
                  </a:lnTo>
                  <a:lnTo>
                    <a:pt x="320040" y="1025557"/>
                  </a:lnTo>
                  <a:lnTo>
                    <a:pt x="320040" y="1025271"/>
                  </a:lnTo>
                  <a:lnTo>
                    <a:pt x="320231" y="1025080"/>
                  </a:lnTo>
                  <a:lnTo>
                    <a:pt x="320421" y="1024795"/>
                  </a:lnTo>
                  <a:lnTo>
                    <a:pt x="320612" y="1024795"/>
                  </a:lnTo>
                  <a:lnTo>
                    <a:pt x="320802" y="1024795"/>
                  </a:lnTo>
                  <a:lnTo>
                    <a:pt x="320897" y="1024700"/>
                  </a:lnTo>
                  <a:lnTo>
                    <a:pt x="320897" y="1024414"/>
                  </a:lnTo>
                  <a:lnTo>
                    <a:pt x="319945" y="1024128"/>
                  </a:lnTo>
                  <a:lnTo>
                    <a:pt x="318611" y="1023271"/>
                  </a:lnTo>
                  <a:lnTo>
                    <a:pt x="317754" y="1023271"/>
                  </a:lnTo>
                  <a:lnTo>
                    <a:pt x="317754" y="1023652"/>
                  </a:lnTo>
                  <a:lnTo>
                    <a:pt x="318040" y="1024128"/>
                  </a:lnTo>
                  <a:lnTo>
                    <a:pt x="317849" y="1024604"/>
                  </a:lnTo>
                  <a:lnTo>
                    <a:pt x="317278" y="1025366"/>
                  </a:lnTo>
                  <a:close/>
                  <a:moveTo>
                    <a:pt x="321088" y="931164"/>
                  </a:moveTo>
                  <a:lnTo>
                    <a:pt x="321469" y="931259"/>
                  </a:lnTo>
                  <a:lnTo>
                    <a:pt x="321850" y="931069"/>
                  </a:lnTo>
                  <a:lnTo>
                    <a:pt x="322135" y="930688"/>
                  </a:lnTo>
                  <a:lnTo>
                    <a:pt x="322135" y="930212"/>
                  </a:lnTo>
                  <a:lnTo>
                    <a:pt x="321850" y="929164"/>
                  </a:lnTo>
                  <a:lnTo>
                    <a:pt x="321755" y="928688"/>
                  </a:lnTo>
                  <a:lnTo>
                    <a:pt x="321278" y="928497"/>
                  </a:lnTo>
                  <a:lnTo>
                    <a:pt x="320421" y="928878"/>
                  </a:lnTo>
                  <a:lnTo>
                    <a:pt x="319945" y="929640"/>
                  </a:lnTo>
                  <a:lnTo>
                    <a:pt x="321088" y="931164"/>
                  </a:lnTo>
                  <a:close/>
                  <a:moveTo>
                    <a:pt x="323659" y="992219"/>
                  </a:moveTo>
                  <a:lnTo>
                    <a:pt x="322612" y="992124"/>
                  </a:lnTo>
                  <a:lnTo>
                    <a:pt x="322326" y="991362"/>
                  </a:lnTo>
                  <a:lnTo>
                    <a:pt x="322326" y="990314"/>
                  </a:lnTo>
                  <a:lnTo>
                    <a:pt x="322135" y="989362"/>
                  </a:lnTo>
                  <a:lnTo>
                    <a:pt x="321564" y="988695"/>
                  </a:lnTo>
                  <a:lnTo>
                    <a:pt x="320802" y="988219"/>
                  </a:lnTo>
                  <a:lnTo>
                    <a:pt x="320135" y="987647"/>
                  </a:lnTo>
                  <a:lnTo>
                    <a:pt x="319850" y="986695"/>
                  </a:lnTo>
                  <a:lnTo>
                    <a:pt x="319754" y="985647"/>
                  </a:lnTo>
                  <a:lnTo>
                    <a:pt x="319564" y="984599"/>
                  </a:lnTo>
                  <a:lnTo>
                    <a:pt x="319183" y="983647"/>
                  </a:lnTo>
                  <a:lnTo>
                    <a:pt x="318707" y="982789"/>
                  </a:lnTo>
                  <a:lnTo>
                    <a:pt x="317945" y="982218"/>
                  </a:lnTo>
                  <a:lnTo>
                    <a:pt x="316897" y="981837"/>
                  </a:lnTo>
                  <a:lnTo>
                    <a:pt x="315944" y="981742"/>
                  </a:lnTo>
                  <a:lnTo>
                    <a:pt x="315277" y="981932"/>
                  </a:lnTo>
                  <a:lnTo>
                    <a:pt x="315087" y="982313"/>
                  </a:lnTo>
                  <a:lnTo>
                    <a:pt x="314897" y="983266"/>
                  </a:lnTo>
                  <a:lnTo>
                    <a:pt x="314801" y="983647"/>
                  </a:lnTo>
                  <a:lnTo>
                    <a:pt x="314516" y="983837"/>
                  </a:lnTo>
                  <a:lnTo>
                    <a:pt x="313849" y="984313"/>
                  </a:lnTo>
                  <a:lnTo>
                    <a:pt x="313658" y="984599"/>
                  </a:lnTo>
                  <a:lnTo>
                    <a:pt x="312420" y="985933"/>
                  </a:lnTo>
                  <a:lnTo>
                    <a:pt x="311944" y="986790"/>
                  </a:lnTo>
                  <a:lnTo>
                    <a:pt x="312610" y="987362"/>
                  </a:lnTo>
                  <a:lnTo>
                    <a:pt x="313182" y="987171"/>
                  </a:lnTo>
                  <a:lnTo>
                    <a:pt x="314801" y="986028"/>
                  </a:lnTo>
                  <a:lnTo>
                    <a:pt x="315182" y="985647"/>
                  </a:lnTo>
                  <a:lnTo>
                    <a:pt x="315277" y="985076"/>
                  </a:lnTo>
                  <a:lnTo>
                    <a:pt x="315659" y="984790"/>
                  </a:lnTo>
                  <a:lnTo>
                    <a:pt x="316135" y="984790"/>
                  </a:lnTo>
                  <a:lnTo>
                    <a:pt x="316611" y="985076"/>
                  </a:lnTo>
                  <a:lnTo>
                    <a:pt x="316992" y="986885"/>
                  </a:lnTo>
                  <a:lnTo>
                    <a:pt x="317087" y="986695"/>
                  </a:lnTo>
                  <a:lnTo>
                    <a:pt x="317278" y="986409"/>
                  </a:lnTo>
                  <a:lnTo>
                    <a:pt x="317373" y="986123"/>
                  </a:lnTo>
                  <a:lnTo>
                    <a:pt x="318421" y="986980"/>
                  </a:lnTo>
                  <a:lnTo>
                    <a:pt x="319373" y="988123"/>
                  </a:lnTo>
                  <a:lnTo>
                    <a:pt x="319468" y="988314"/>
                  </a:lnTo>
                  <a:lnTo>
                    <a:pt x="319468" y="988600"/>
                  </a:lnTo>
                  <a:lnTo>
                    <a:pt x="319468" y="989076"/>
                  </a:lnTo>
                  <a:lnTo>
                    <a:pt x="319659" y="989267"/>
                  </a:lnTo>
                  <a:lnTo>
                    <a:pt x="320421" y="989457"/>
                  </a:lnTo>
                  <a:lnTo>
                    <a:pt x="320612" y="989552"/>
                  </a:lnTo>
                  <a:lnTo>
                    <a:pt x="320707" y="990410"/>
                  </a:lnTo>
                  <a:lnTo>
                    <a:pt x="320326" y="992124"/>
                  </a:lnTo>
                  <a:lnTo>
                    <a:pt x="320326" y="992886"/>
                  </a:lnTo>
                  <a:lnTo>
                    <a:pt x="321278" y="993553"/>
                  </a:lnTo>
                  <a:lnTo>
                    <a:pt x="321469" y="994029"/>
                  </a:lnTo>
                  <a:lnTo>
                    <a:pt x="320707" y="994696"/>
                  </a:lnTo>
                  <a:lnTo>
                    <a:pt x="320612" y="994505"/>
                  </a:lnTo>
                  <a:lnTo>
                    <a:pt x="320421" y="994315"/>
                  </a:lnTo>
                  <a:lnTo>
                    <a:pt x="320326" y="996029"/>
                  </a:lnTo>
                  <a:lnTo>
                    <a:pt x="320612" y="996601"/>
                  </a:lnTo>
                  <a:lnTo>
                    <a:pt x="321374" y="996791"/>
                  </a:lnTo>
                  <a:lnTo>
                    <a:pt x="322231" y="996601"/>
                  </a:lnTo>
                  <a:lnTo>
                    <a:pt x="322707" y="996125"/>
                  </a:lnTo>
                  <a:lnTo>
                    <a:pt x="323279" y="994981"/>
                  </a:lnTo>
                  <a:lnTo>
                    <a:pt x="323374" y="994791"/>
                  </a:lnTo>
                  <a:lnTo>
                    <a:pt x="323374" y="994601"/>
                  </a:lnTo>
                  <a:lnTo>
                    <a:pt x="323469" y="994505"/>
                  </a:lnTo>
                  <a:lnTo>
                    <a:pt x="323755" y="994505"/>
                  </a:lnTo>
                  <a:lnTo>
                    <a:pt x="323183" y="993934"/>
                  </a:lnTo>
                  <a:lnTo>
                    <a:pt x="323088" y="993362"/>
                  </a:lnTo>
                  <a:lnTo>
                    <a:pt x="323279" y="992696"/>
                  </a:lnTo>
                  <a:lnTo>
                    <a:pt x="323659" y="992219"/>
                  </a:lnTo>
                  <a:close/>
                  <a:moveTo>
                    <a:pt x="322802" y="1030700"/>
                  </a:moveTo>
                  <a:lnTo>
                    <a:pt x="322612" y="1030891"/>
                  </a:lnTo>
                  <a:lnTo>
                    <a:pt x="321469" y="1030510"/>
                  </a:lnTo>
                  <a:lnTo>
                    <a:pt x="320421" y="1030986"/>
                  </a:lnTo>
                  <a:lnTo>
                    <a:pt x="318897" y="1032320"/>
                  </a:lnTo>
                  <a:lnTo>
                    <a:pt x="317468" y="1033081"/>
                  </a:lnTo>
                  <a:lnTo>
                    <a:pt x="317087" y="1033367"/>
                  </a:lnTo>
                  <a:lnTo>
                    <a:pt x="316897" y="1033748"/>
                  </a:lnTo>
                  <a:lnTo>
                    <a:pt x="316706" y="1034225"/>
                  </a:lnTo>
                  <a:lnTo>
                    <a:pt x="316516" y="1034701"/>
                  </a:lnTo>
                  <a:lnTo>
                    <a:pt x="316230" y="1034891"/>
                  </a:lnTo>
                  <a:lnTo>
                    <a:pt x="316135" y="1035082"/>
                  </a:lnTo>
                  <a:lnTo>
                    <a:pt x="315944" y="1035463"/>
                  </a:lnTo>
                  <a:lnTo>
                    <a:pt x="315563" y="1035844"/>
                  </a:lnTo>
                  <a:lnTo>
                    <a:pt x="314897" y="1036034"/>
                  </a:lnTo>
                  <a:lnTo>
                    <a:pt x="314706" y="1037558"/>
                  </a:lnTo>
                  <a:lnTo>
                    <a:pt x="314516" y="1038035"/>
                  </a:lnTo>
                  <a:lnTo>
                    <a:pt x="314420" y="1038797"/>
                  </a:lnTo>
                  <a:lnTo>
                    <a:pt x="314325" y="1040225"/>
                  </a:lnTo>
                  <a:lnTo>
                    <a:pt x="314516" y="1041368"/>
                  </a:lnTo>
                  <a:lnTo>
                    <a:pt x="315087" y="1041178"/>
                  </a:lnTo>
                  <a:lnTo>
                    <a:pt x="315182" y="1042226"/>
                  </a:lnTo>
                  <a:lnTo>
                    <a:pt x="315849" y="1041654"/>
                  </a:lnTo>
                  <a:lnTo>
                    <a:pt x="317183" y="1039463"/>
                  </a:lnTo>
                  <a:lnTo>
                    <a:pt x="316992" y="1039082"/>
                  </a:lnTo>
                  <a:lnTo>
                    <a:pt x="317087" y="1038701"/>
                  </a:lnTo>
                  <a:lnTo>
                    <a:pt x="317373" y="1038225"/>
                  </a:lnTo>
                  <a:lnTo>
                    <a:pt x="317564" y="1037654"/>
                  </a:lnTo>
                  <a:lnTo>
                    <a:pt x="318325" y="1037749"/>
                  </a:lnTo>
                  <a:lnTo>
                    <a:pt x="320135" y="1036511"/>
                  </a:lnTo>
                  <a:lnTo>
                    <a:pt x="320992" y="1036225"/>
                  </a:lnTo>
                  <a:lnTo>
                    <a:pt x="321374" y="1035748"/>
                  </a:lnTo>
                  <a:lnTo>
                    <a:pt x="321755" y="1034796"/>
                  </a:lnTo>
                  <a:lnTo>
                    <a:pt x="322326" y="1033939"/>
                  </a:lnTo>
                  <a:lnTo>
                    <a:pt x="323374" y="1033653"/>
                  </a:lnTo>
                  <a:lnTo>
                    <a:pt x="323659" y="1033081"/>
                  </a:lnTo>
                  <a:lnTo>
                    <a:pt x="323374" y="1032796"/>
                  </a:lnTo>
                  <a:lnTo>
                    <a:pt x="322898" y="1032605"/>
                  </a:lnTo>
                  <a:lnTo>
                    <a:pt x="322612" y="1032224"/>
                  </a:lnTo>
                  <a:lnTo>
                    <a:pt x="322517" y="1031843"/>
                  </a:lnTo>
                  <a:lnTo>
                    <a:pt x="322517" y="1031558"/>
                  </a:lnTo>
                  <a:lnTo>
                    <a:pt x="322802" y="1031367"/>
                  </a:lnTo>
                  <a:lnTo>
                    <a:pt x="323659" y="1031462"/>
                  </a:lnTo>
                  <a:lnTo>
                    <a:pt x="323659" y="1031081"/>
                  </a:lnTo>
                  <a:lnTo>
                    <a:pt x="322993" y="1030891"/>
                  </a:lnTo>
                  <a:lnTo>
                    <a:pt x="322802" y="1030700"/>
                  </a:lnTo>
                  <a:close/>
                  <a:moveTo>
                    <a:pt x="321564" y="932402"/>
                  </a:moveTo>
                  <a:lnTo>
                    <a:pt x="321469" y="933450"/>
                  </a:lnTo>
                  <a:lnTo>
                    <a:pt x="321469" y="934784"/>
                  </a:lnTo>
                  <a:lnTo>
                    <a:pt x="321850" y="934974"/>
                  </a:lnTo>
                  <a:lnTo>
                    <a:pt x="322517" y="934974"/>
                  </a:lnTo>
                  <a:lnTo>
                    <a:pt x="323088" y="934307"/>
                  </a:lnTo>
                  <a:lnTo>
                    <a:pt x="323374" y="933450"/>
                  </a:lnTo>
                  <a:lnTo>
                    <a:pt x="323183" y="932688"/>
                  </a:lnTo>
                  <a:lnTo>
                    <a:pt x="322135" y="932021"/>
                  </a:lnTo>
                  <a:lnTo>
                    <a:pt x="321564" y="932402"/>
                  </a:lnTo>
                  <a:close/>
                  <a:moveTo>
                    <a:pt x="320421" y="897541"/>
                  </a:moveTo>
                  <a:lnTo>
                    <a:pt x="320231" y="898970"/>
                  </a:lnTo>
                  <a:lnTo>
                    <a:pt x="320231" y="899541"/>
                  </a:lnTo>
                  <a:lnTo>
                    <a:pt x="320612" y="900113"/>
                  </a:lnTo>
                  <a:lnTo>
                    <a:pt x="321850" y="900684"/>
                  </a:lnTo>
                  <a:lnTo>
                    <a:pt x="322993" y="900208"/>
                  </a:lnTo>
                  <a:lnTo>
                    <a:pt x="323374" y="898970"/>
                  </a:lnTo>
                  <a:lnTo>
                    <a:pt x="322231" y="897350"/>
                  </a:lnTo>
                  <a:lnTo>
                    <a:pt x="322231" y="897160"/>
                  </a:lnTo>
                  <a:lnTo>
                    <a:pt x="321945" y="896684"/>
                  </a:lnTo>
                  <a:lnTo>
                    <a:pt x="321659" y="896398"/>
                  </a:lnTo>
                  <a:lnTo>
                    <a:pt x="321564" y="896779"/>
                  </a:lnTo>
                  <a:lnTo>
                    <a:pt x="321374" y="897160"/>
                  </a:lnTo>
                  <a:lnTo>
                    <a:pt x="320992" y="897255"/>
                  </a:lnTo>
                  <a:lnTo>
                    <a:pt x="320612" y="897255"/>
                  </a:lnTo>
                  <a:lnTo>
                    <a:pt x="320421" y="897541"/>
                  </a:lnTo>
                  <a:close/>
                  <a:moveTo>
                    <a:pt x="324231" y="939070"/>
                  </a:moveTo>
                  <a:lnTo>
                    <a:pt x="323469" y="937927"/>
                  </a:lnTo>
                  <a:lnTo>
                    <a:pt x="322802" y="937927"/>
                  </a:lnTo>
                  <a:lnTo>
                    <a:pt x="322517" y="938689"/>
                  </a:lnTo>
                  <a:lnTo>
                    <a:pt x="322231" y="941070"/>
                  </a:lnTo>
                  <a:lnTo>
                    <a:pt x="320707" y="944023"/>
                  </a:lnTo>
                  <a:lnTo>
                    <a:pt x="320421" y="945166"/>
                  </a:lnTo>
                  <a:lnTo>
                    <a:pt x="320421" y="945737"/>
                  </a:lnTo>
                  <a:lnTo>
                    <a:pt x="320802" y="946785"/>
                  </a:lnTo>
                  <a:lnTo>
                    <a:pt x="320802" y="947356"/>
                  </a:lnTo>
                  <a:lnTo>
                    <a:pt x="320612" y="947452"/>
                  </a:lnTo>
                  <a:lnTo>
                    <a:pt x="320231" y="947547"/>
                  </a:lnTo>
                  <a:lnTo>
                    <a:pt x="319850" y="947738"/>
                  </a:lnTo>
                  <a:lnTo>
                    <a:pt x="319564" y="948690"/>
                  </a:lnTo>
                  <a:lnTo>
                    <a:pt x="318802" y="949166"/>
                  </a:lnTo>
                  <a:lnTo>
                    <a:pt x="318611" y="949643"/>
                  </a:lnTo>
                  <a:lnTo>
                    <a:pt x="318707" y="950214"/>
                  </a:lnTo>
                  <a:lnTo>
                    <a:pt x="318992" y="950405"/>
                  </a:lnTo>
                  <a:lnTo>
                    <a:pt x="319278" y="950595"/>
                  </a:lnTo>
                  <a:lnTo>
                    <a:pt x="319373" y="950976"/>
                  </a:lnTo>
                  <a:lnTo>
                    <a:pt x="319088" y="951262"/>
                  </a:lnTo>
                  <a:lnTo>
                    <a:pt x="318516" y="951547"/>
                  </a:lnTo>
                  <a:lnTo>
                    <a:pt x="318040" y="951929"/>
                  </a:lnTo>
                  <a:lnTo>
                    <a:pt x="318135" y="952405"/>
                  </a:lnTo>
                  <a:lnTo>
                    <a:pt x="318325" y="952786"/>
                  </a:lnTo>
                  <a:lnTo>
                    <a:pt x="318516" y="953929"/>
                  </a:lnTo>
                  <a:lnTo>
                    <a:pt x="318707" y="954405"/>
                  </a:lnTo>
                  <a:lnTo>
                    <a:pt x="318325" y="954881"/>
                  </a:lnTo>
                  <a:lnTo>
                    <a:pt x="317849" y="955167"/>
                  </a:lnTo>
                  <a:lnTo>
                    <a:pt x="317373" y="955262"/>
                  </a:lnTo>
                  <a:lnTo>
                    <a:pt x="316897" y="955072"/>
                  </a:lnTo>
                  <a:lnTo>
                    <a:pt x="316897" y="955929"/>
                  </a:lnTo>
                  <a:lnTo>
                    <a:pt x="316897" y="956215"/>
                  </a:lnTo>
                  <a:lnTo>
                    <a:pt x="317468" y="956405"/>
                  </a:lnTo>
                  <a:lnTo>
                    <a:pt x="318040" y="956501"/>
                  </a:lnTo>
                  <a:lnTo>
                    <a:pt x="318707" y="956501"/>
                  </a:lnTo>
                  <a:lnTo>
                    <a:pt x="319278" y="956405"/>
                  </a:lnTo>
                  <a:lnTo>
                    <a:pt x="319754" y="956120"/>
                  </a:lnTo>
                  <a:lnTo>
                    <a:pt x="318992" y="955834"/>
                  </a:lnTo>
                  <a:lnTo>
                    <a:pt x="318897" y="955453"/>
                  </a:lnTo>
                  <a:lnTo>
                    <a:pt x="319278" y="955072"/>
                  </a:lnTo>
                  <a:lnTo>
                    <a:pt x="320135" y="954977"/>
                  </a:lnTo>
                  <a:lnTo>
                    <a:pt x="319945" y="954500"/>
                  </a:lnTo>
                  <a:lnTo>
                    <a:pt x="319945" y="954214"/>
                  </a:lnTo>
                  <a:lnTo>
                    <a:pt x="320135" y="953929"/>
                  </a:lnTo>
                  <a:lnTo>
                    <a:pt x="320516" y="953548"/>
                  </a:lnTo>
                  <a:lnTo>
                    <a:pt x="320707" y="953929"/>
                  </a:lnTo>
                  <a:lnTo>
                    <a:pt x="321469" y="954881"/>
                  </a:lnTo>
                  <a:lnTo>
                    <a:pt x="321945" y="955358"/>
                  </a:lnTo>
                  <a:lnTo>
                    <a:pt x="321945" y="954977"/>
                  </a:lnTo>
                  <a:lnTo>
                    <a:pt x="322040" y="954691"/>
                  </a:lnTo>
                  <a:lnTo>
                    <a:pt x="322135" y="954500"/>
                  </a:lnTo>
                  <a:lnTo>
                    <a:pt x="322231" y="954214"/>
                  </a:lnTo>
                  <a:lnTo>
                    <a:pt x="322612" y="954596"/>
                  </a:lnTo>
                  <a:lnTo>
                    <a:pt x="323088" y="953072"/>
                  </a:lnTo>
                  <a:lnTo>
                    <a:pt x="323088" y="950023"/>
                  </a:lnTo>
                  <a:lnTo>
                    <a:pt x="323755" y="948690"/>
                  </a:lnTo>
                  <a:lnTo>
                    <a:pt x="323374" y="947642"/>
                  </a:lnTo>
                  <a:lnTo>
                    <a:pt x="323469" y="946499"/>
                  </a:lnTo>
                  <a:lnTo>
                    <a:pt x="324136" y="944309"/>
                  </a:lnTo>
                  <a:lnTo>
                    <a:pt x="324041" y="942594"/>
                  </a:lnTo>
                  <a:lnTo>
                    <a:pt x="324136" y="942118"/>
                  </a:lnTo>
                  <a:lnTo>
                    <a:pt x="324326" y="941927"/>
                  </a:lnTo>
                  <a:lnTo>
                    <a:pt x="324707" y="941832"/>
                  </a:lnTo>
                  <a:lnTo>
                    <a:pt x="325088" y="941642"/>
                  </a:lnTo>
                  <a:lnTo>
                    <a:pt x="325279" y="941165"/>
                  </a:lnTo>
                  <a:lnTo>
                    <a:pt x="324993" y="940118"/>
                  </a:lnTo>
                  <a:lnTo>
                    <a:pt x="324231" y="939070"/>
                  </a:lnTo>
                  <a:close/>
                  <a:moveTo>
                    <a:pt x="323374" y="967359"/>
                  </a:moveTo>
                  <a:lnTo>
                    <a:pt x="322898" y="967454"/>
                  </a:lnTo>
                  <a:lnTo>
                    <a:pt x="322612" y="967359"/>
                  </a:lnTo>
                  <a:lnTo>
                    <a:pt x="322612" y="966883"/>
                  </a:lnTo>
                  <a:lnTo>
                    <a:pt x="322993" y="965835"/>
                  </a:lnTo>
                  <a:lnTo>
                    <a:pt x="321469" y="965835"/>
                  </a:lnTo>
                  <a:lnTo>
                    <a:pt x="320326" y="965930"/>
                  </a:lnTo>
                  <a:lnTo>
                    <a:pt x="319754" y="966216"/>
                  </a:lnTo>
                  <a:lnTo>
                    <a:pt x="319850" y="966597"/>
                  </a:lnTo>
                  <a:lnTo>
                    <a:pt x="320421" y="967073"/>
                  </a:lnTo>
                  <a:lnTo>
                    <a:pt x="320992" y="967645"/>
                  </a:lnTo>
                  <a:lnTo>
                    <a:pt x="321183" y="968502"/>
                  </a:lnTo>
                  <a:lnTo>
                    <a:pt x="321183" y="969169"/>
                  </a:lnTo>
                  <a:lnTo>
                    <a:pt x="322898" y="968693"/>
                  </a:lnTo>
                  <a:lnTo>
                    <a:pt x="323755" y="968312"/>
                  </a:lnTo>
                  <a:lnTo>
                    <a:pt x="324136" y="967740"/>
                  </a:lnTo>
                  <a:lnTo>
                    <a:pt x="323945" y="967359"/>
                  </a:lnTo>
                  <a:lnTo>
                    <a:pt x="323374" y="967359"/>
                  </a:lnTo>
                  <a:close/>
                </a:path>
              </a:pathLst>
            </a:custGeom>
            <a:solidFill>
              <a:schemeClr val="dk1">
                <a:alpha val="20000"/>
              </a:schemeClr>
            </a:solid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02" name="Google Shape;1902;p30"/>
            <p:cNvSpPr/>
            <p:nvPr/>
          </p:nvSpPr>
          <p:spPr>
            <a:xfrm>
              <a:off x="5437155" y="1681257"/>
              <a:ext cx="1685925" cy="809625"/>
            </a:xfrm>
            <a:custGeom>
              <a:rect b="b" l="l" r="r" t="t"/>
              <a:pathLst>
                <a:path extrusionOk="0" h="809625" w="1685925">
                  <a:moveTo>
                    <a:pt x="1694783" y="437102"/>
                  </a:moveTo>
                  <a:lnTo>
                    <a:pt x="1693926" y="435674"/>
                  </a:lnTo>
                  <a:lnTo>
                    <a:pt x="1693735" y="435007"/>
                  </a:lnTo>
                  <a:lnTo>
                    <a:pt x="1693831" y="433673"/>
                  </a:lnTo>
                  <a:lnTo>
                    <a:pt x="1694498" y="431292"/>
                  </a:lnTo>
                  <a:lnTo>
                    <a:pt x="1694498" y="429578"/>
                  </a:lnTo>
                  <a:lnTo>
                    <a:pt x="1694498" y="429006"/>
                  </a:lnTo>
                  <a:lnTo>
                    <a:pt x="1694688" y="428530"/>
                  </a:lnTo>
                  <a:lnTo>
                    <a:pt x="1694783" y="428149"/>
                  </a:lnTo>
                  <a:lnTo>
                    <a:pt x="1694402" y="427863"/>
                  </a:lnTo>
                  <a:lnTo>
                    <a:pt x="1694117" y="427673"/>
                  </a:lnTo>
                  <a:lnTo>
                    <a:pt x="1693926" y="427482"/>
                  </a:lnTo>
                  <a:lnTo>
                    <a:pt x="1693735" y="427196"/>
                  </a:lnTo>
                  <a:lnTo>
                    <a:pt x="1693640" y="426815"/>
                  </a:lnTo>
                  <a:lnTo>
                    <a:pt x="1693640" y="425863"/>
                  </a:lnTo>
                  <a:lnTo>
                    <a:pt x="1693831" y="425196"/>
                  </a:lnTo>
                  <a:lnTo>
                    <a:pt x="1694117" y="424624"/>
                  </a:lnTo>
                  <a:lnTo>
                    <a:pt x="1694402" y="423863"/>
                  </a:lnTo>
                  <a:lnTo>
                    <a:pt x="1694212" y="423291"/>
                  </a:lnTo>
                  <a:lnTo>
                    <a:pt x="1693450" y="423101"/>
                  </a:lnTo>
                  <a:lnTo>
                    <a:pt x="1692593" y="423005"/>
                  </a:lnTo>
                  <a:lnTo>
                    <a:pt x="1692116" y="422910"/>
                  </a:lnTo>
                  <a:lnTo>
                    <a:pt x="1691640" y="422338"/>
                  </a:lnTo>
                  <a:lnTo>
                    <a:pt x="1691450" y="421767"/>
                  </a:lnTo>
                  <a:lnTo>
                    <a:pt x="1691259" y="421196"/>
                  </a:lnTo>
                  <a:lnTo>
                    <a:pt x="1690973" y="420529"/>
                  </a:lnTo>
                  <a:lnTo>
                    <a:pt x="1690211" y="419481"/>
                  </a:lnTo>
                  <a:lnTo>
                    <a:pt x="1688497" y="417671"/>
                  </a:lnTo>
                  <a:lnTo>
                    <a:pt x="1687735" y="416624"/>
                  </a:lnTo>
                  <a:lnTo>
                    <a:pt x="1687640" y="416147"/>
                  </a:lnTo>
                  <a:lnTo>
                    <a:pt x="1687449" y="415766"/>
                  </a:lnTo>
                  <a:lnTo>
                    <a:pt x="1687354" y="414814"/>
                  </a:lnTo>
                  <a:lnTo>
                    <a:pt x="1687259" y="410337"/>
                  </a:lnTo>
                  <a:lnTo>
                    <a:pt x="1686877" y="408813"/>
                  </a:lnTo>
                  <a:lnTo>
                    <a:pt x="1685544" y="406146"/>
                  </a:lnTo>
                  <a:lnTo>
                    <a:pt x="1684020" y="403765"/>
                  </a:lnTo>
                  <a:lnTo>
                    <a:pt x="1680305" y="399383"/>
                  </a:lnTo>
                  <a:lnTo>
                    <a:pt x="1678115" y="397669"/>
                  </a:lnTo>
                  <a:lnTo>
                    <a:pt x="1674876" y="396716"/>
                  </a:lnTo>
                  <a:lnTo>
                    <a:pt x="1674209" y="395764"/>
                  </a:lnTo>
                  <a:lnTo>
                    <a:pt x="1673733" y="394526"/>
                  </a:lnTo>
                  <a:lnTo>
                    <a:pt x="1673066" y="393097"/>
                  </a:lnTo>
                  <a:lnTo>
                    <a:pt x="1672209" y="392144"/>
                  </a:lnTo>
                  <a:lnTo>
                    <a:pt x="1664113" y="384620"/>
                  </a:lnTo>
                  <a:lnTo>
                    <a:pt x="1662017" y="383953"/>
                  </a:lnTo>
                  <a:lnTo>
                    <a:pt x="1662398" y="382905"/>
                  </a:lnTo>
                  <a:lnTo>
                    <a:pt x="1663636" y="381095"/>
                  </a:lnTo>
                  <a:lnTo>
                    <a:pt x="1663922" y="380333"/>
                  </a:lnTo>
                  <a:lnTo>
                    <a:pt x="1663541" y="379190"/>
                  </a:lnTo>
                  <a:lnTo>
                    <a:pt x="1662493" y="378524"/>
                  </a:lnTo>
                  <a:lnTo>
                    <a:pt x="1660398" y="377857"/>
                  </a:lnTo>
                  <a:lnTo>
                    <a:pt x="1655445" y="375952"/>
                  </a:lnTo>
                  <a:lnTo>
                    <a:pt x="1654207" y="375190"/>
                  </a:lnTo>
                  <a:lnTo>
                    <a:pt x="1653635" y="374332"/>
                  </a:lnTo>
                  <a:lnTo>
                    <a:pt x="1653350" y="372999"/>
                  </a:lnTo>
                  <a:lnTo>
                    <a:pt x="1652683" y="367379"/>
                  </a:lnTo>
                  <a:lnTo>
                    <a:pt x="1652302" y="365951"/>
                  </a:lnTo>
                  <a:lnTo>
                    <a:pt x="1651540" y="364807"/>
                  </a:lnTo>
                  <a:lnTo>
                    <a:pt x="1650302" y="363855"/>
                  </a:lnTo>
                  <a:lnTo>
                    <a:pt x="1645729" y="362141"/>
                  </a:lnTo>
                  <a:lnTo>
                    <a:pt x="1634966" y="357378"/>
                  </a:lnTo>
                  <a:lnTo>
                    <a:pt x="1632109" y="354425"/>
                  </a:lnTo>
                  <a:lnTo>
                    <a:pt x="1626394" y="344996"/>
                  </a:lnTo>
                  <a:lnTo>
                    <a:pt x="1623060" y="340900"/>
                  </a:lnTo>
                  <a:lnTo>
                    <a:pt x="1619441" y="339090"/>
                  </a:lnTo>
                  <a:lnTo>
                    <a:pt x="1609249" y="338423"/>
                  </a:lnTo>
                  <a:lnTo>
                    <a:pt x="1607915" y="338042"/>
                  </a:lnTo>
                  <a:lnTo>
                    <a:pt x="1605343" y="336423"/>
                  </a:lnTo>
                  <a:lnTo>
                    <a:pt x="1604105" y="336042"/>
                  </a:lnTo>
                  <a:lnTo>
                    <a:pt x="1600962" y="336137"/>
                  </a:lnTo>
                  <a:lnTo>
                    <a:pt x="1597819" y="336804"/>
                  </a:lnTo>
                  <a:lnTo>
                    <a:pt x="1594294" y="338328"/>
                  </a:lnTo>
                  <a:lnTo>
                    <a:pt x="1593056" y="338423"/>
                  </a:lnTo>
                  <a:lnTo>
                    <a:pt x="1584769" y="337947"/>
                  </a:lnTo>
                  <a:lnTo>
                    <a:pt x="1582198" y="338804"/>
                  </a:lnTo>
                  <a:lnTo>
                    <a:pt x="1580864" y="340043"/>
                  </a:lnTo>
                  <a:lnTo>
                    <a:pt x="1569625" y="354997"/>
                  </a:lnTo>
                  <a:lnTo>
                    <a:pt x="1566672" y="357283"/>
                  </a:lnTo>
                  <a:lnTo>
                    <a:pt x="1564767" y="359378"/>
                  </a:lnTo>
                  <a:lnTo>
                    <a:pt x="1562862" y="362903"/>
                  </a:lnTo>
                  <a:lnTo>
                    <a:pt x="1560767" y="365570"/>
                  </a:lnTo>
                  <a:lnTo>
                    <a:pt x="1558481" y="365379"/>
                  </a:lnTo>
                  <a:lnTo>
                    <a:pt x="1545431" y="353187"/>
                  </a:lnTo>
                  <a:lnTo>
                    <a:pt x="1544288" y="352425"/>
                  </a:lnTo>
                  <a:lnTo>
                    <a:pt x="1540383" y="350996"/>
                  </a:lnTo>
                  <a:lnTo>
                    <a:pt x="1534097" y="348329"/>
                  </a:lnTo>
                  <a:lnTo>
                    <a:pt x="1532382" y="347948"/>
                  </a:lnTo>
                  <a:lnTo>
                    <a:pt x="1528762" y="348139"/>
                  </a:lnTo>
                  <a:lnTo>
                    <a:pt x="1515427" y="351092"/>
                  </a:lnTo>
                  <a:lnTo>
                    <a:pt x="1511713" y="351187"/>
                  </a:lnTo>
                  <a:lnTo>
                    <a:pt x="1501997" y="349091"/>
                  </a:lnTo>
                  <a:lnTo>
                    <a:pt x="1498664" y="350044"/>
                  </a:lnTo>
                  <a:lnTo>
                    <a:pt x="1493520" y="353378"/>
                  </a:lnTo>
                  <a:lnTo>
                    <a:pt x="1487710" y="361093"/>
                  </a:lnTo>
                  <a:lnTo>
                    <a:pt x="1484567" y="362998"/>
                  </a:lnTo>
                  <a:lnTo>
                    <a:pt x="1481328" y="361378"/>
                  </a:lnTo>
                  <a:lnTo>
                    <a:pt x="1467993" y="347091"/>
                  </a:lnTo>
                  <a:lnTo>
                    <a:pt x="1466755" y="345376"/>
                  </a:lnTo>
                  <a:lnTo>
                    <a:pt x="1465993" y="343567"/>
                  </a:lnTo>
                  <a:lnTo>
                    <a:pt x="1465231" y="338804"/>
                  </a:lnTo>
                  <a:lnTo>
                    <a:pt x="1463516" y="328708"/>
                  </a:lnTo>
                  <a:lnTo>
                    <a:pt x="1463516" y="327946"/>
                  </a:lnTo>
                  <a:lnTo>
                    <a:pt x="1464659" y="326612"/>
                  </a:lnTo>
                  <a:lnTo>
                    <a:pt x="1477042" y="320707"/>
                  </a:lnTo>
                  <a:lnTo>
                    <a:pt x="1478566" y="319183"/>
                  </a:lnTo>
                  <a:lnTo>
                    <a:pt x="1479042" y="316706"/>
                  </a:lnTo>
                  <a:lnTo>
                    <a:pt x="1477899" y="300990"/>
                  </a:lnTo>
                  <a:lnTo>
                    <a:pt x="1477899" y="299371"/>
                  </a:lnTo>
                  <a:lnTo>
                    <a:pt x="1478090" y="297752"/>
                  </a:lnTo>
                  <a:lnTo>
                    <a:pt x="1478566" y="296418"/>
                  </a:lnTo>
                  <a:lnTo>
                    <a:pt x="1490567" y="277559"/>
                  </a:lnTo>
                  <a:lnTo>
                    <a:pt x="1491615" y="274987"/>
                  </a:lnTo>
                  <a:lnTo>
                    <a:pt x="1491615" y="273558"/>
                  </a:lnTo>
                  <a:lnTo>
                    <a:pt x="1490853" y="270796"/>
                  </a:lnTo>
                  <a:lnTo>
                    <a:pt x="1491139" y="269367"/>
                  </a:lnTo>
                  <a:lnTo>
                    <a:pt x="1502188" y="244507"/>
                  </a:lnTo>
                  <a:lnTo>
                    <a:pt x="1513237" y="219361"/>
                  </a:lnTo>
                  <a:lnTo>
                    <a:pt x="1513999" y="217456"/>
                  </a:lnTo>
                  <a:lnTo>
                    <a:pt x="1525143" y="192500"/>
                  </a:lnTo>
                  <a:lnTo>
                    <a:pt x="1523524" y="189262"/>
                  </a:lnTo>
                  <a:lnTo>
                    <a:pt x="1521619" y="186500"/>
                  </a:lnTo>
                  <a:lnTo>
                    <a:pt x="1519428" y="184499"/>
                  </a:lnTo>
                  <a:lnTo>
                    <a:pt x="1504950" y="178689"/>
                  </a:lnTo>
                  <a:lnTo>
                    <a:pt x="1500568" y="176975"/>
                  </a:lnTo>
                  <a:lnTo>
                    <a:pt x="1496282" y="176975"/>
                  </a:lnTo>
                  <a:lnTo>
                    <a:pt x="1491901" y="178213"/>
                  </a:lnTo>
                  <a:lnTo>
                    <a:pt x="1475994" y="187547"/>
                  </a:lnTo>
                  <a:lnTo>
                    <a:pt x="1474184" y="188119"/>
                  </a:lnTo>
                  <a:lnTo>
                    <a:pt x="1472470" y="188119"/>
                  </a:lnTo>
                  <a:lnTo>
                    <a:pt x="1466850" y="186785"/>
                  </a:lnTo>
                  <a:lnTo>
                    <a:pt x="1463231" y="187357"/>
                  </a:lnTo>
                  <a:lnTo>
                    <a:pt x="1461326" y="187357"/>
                  </a:lnTo>
                  <a:lnTo>
                    <a:pt x="1460183" y="186976"/>
                  </a:lnTo>
                  <a:lnTo>
                    <a:pt x="1456849" y="186976"/>
                  </a:lnTo>
                  <a:lnTo>
                    <a:pt x="1455896" y="186690"/>
                  </a:lnTo>
                  <a:lnTo>
                    <a:pt x="1447514" y="180404"/>
                  </a:lnTo>
                  <a:lnTo>
                    <a:pt x="1439799" y="171736"/>
                  </a:lnTo>
                  <a:lnTo>
                    <a:pt x="1439037" y="170688"/>
                  </a:lnTo>
                  <a:lnTo>
                    <a:pt x="1437894" y="168307"/>
                  </a:lnTo>
                  <a:lnTo>
                    <a:pt x="1437227" y="167259"/>
                  </a:lnTo>
                  <a:lnTo>
                    <a:pt x="1436275" y="166307"/>
                  </a:lnTo>
                  <a:lnTo>
                    <a:pt x="1423416" y="158782"/>
                  </a:lnTo>
                  <a:lnTo>
                    <a:pt x="1418463" y="157543"/>
                  </a:lnTo>
                  <a:lnTo>
                    <a:pt x="1408652" y="158972"/>
                  </a:lnTo>
                  <a:lnTo>
                    <a:pt x="1406176" y="158306"/>
                  </a:lnTo>
                  <a:lnTo>
                    <a:pt x="1401318" y="155829"/>
                  </a:lnTo>
                  <a:lnTo>
                    <a:pt x="1398842" y="155448"/>
                  </a:lnTo>
                  <a:lnTo>
                    <a:pt x="1394269" y="157162"/>
                  </a:lnTo>
                  <a:lnTo>
                    <a:pt x="1389983" y="159734"/>
                  </a:lnTo>
                  <a:lnTo>
                    <a:pt x="1386650" y="163068"/>
                  </a:lnTo>
                  <a:lnTo>
                    <a:pt x="1385602" y="163639"/>
                  </a:lnTo>
                  <a:lnTo>
                    <a:pt x="1383411" y="164306"/>
                  </a:lnTo>
                  <a:lnTo>
                    <a:pt x="1382363" y="164973"/>
                  </a:lnTo>
                  <a:lnTo>
                    <a:pt x="1375791" y="171545"/>
                  </a:lnTo>
                  <a:lnTo>
                    <a:pt x="1375124" y="171831"/>
                  </a:lnTo>
                  <a:lnTo>
                    <a:pt x="1374077" y="171831"/>
                  </a:lnTo>
                  <a:lnTo>
                    <a:pt x="1371791" y="171450"/>
                  </a:lnTo>
                  <a:lnTo>
                    <a:pt x="1370648" y="171736"/>
                  </a:lnTo>
                  <a:lnTo>
                    <a:pt x="1361599" y="176498"/>
                  </a:lnTo>
                  <a:lnTo>
                    <a:pt x="1358836" y="178689"/>
                  </a:lnTo>
                  <a:lnTo>
                    <a:pt x="1357979" y="179641"/>
                  </a:lnTo>
                  <a:lnTo>
                    <a:pt x="1355217" y="181642"/>
                  </a:lnTo>
                  <a:lnTo>
                    <a:pt x="1354360" y="182499"/>
                  </a:lnTo>
                  <a:lnTo>
                    <a:pt x="1352931" y="184499"/>
                  </a:lnTo>
                  <a:lnTo>
                    <a:pt x="1342263" y="192596"/>
                  </a:lnTo>
                  <a:lnTo>
                    <a:pt x="1340644" y="194310"/>
                  </a:lnTo>
                  <a:lnTo>
                    <a:pt x="1339310" y="196310"/>
                  </a:lnTo>
                  <a:lnTo>
                    <a:pt x="1335691" y="203549"/>
                  </a:lnTo>
                  <a:lnTo>
                    <a:pt x="1335119" y="205073"/>
                  </a:lnTo>
                  <a:lnTo>
                    <a:pt x="1334929" y="206311"/>
                  </a:lnTo>
                  <a:lnTo>
                    <a:pt x="1334834" y="209264"/>
                  </a:lnTo>
                  <a:lnTo>
                    <a:pt x="1334262" y="210979"/>
                  </a:lnTo>
                  <a:lnTo>
                    <a:pt x="1333405" y="211646"/>
                  </a:lnTo>
                  <a:lnTo>
                    <a:pt x="1330643" y="211741"/>
                  </a:lnTo>
                  <a:lnTo>
                    <a:pt x="1329500" y="212027"/>
                  </a:lnTo>
                  <a:lnTo>
                    <a:pt x="1328261" y="212598"/>
                  </a:lnTo>
                  <a:lnTo>
                    <a:pt x="1327214" y="213360"/>
                  </a:lnTo>
                  <a:lnTo>
                    <a:pt x="1324070" y="216217"/>
                  </a:lnTo>
                  <a:lnTo>
                    <a:pt x="1319308" y="218694"/>
                  </a:lnTo>
                  <a:lnTo>
                    <a:pt x="1317022" y="219361"/>
                  </a:lnTo>
                  <a:lnTo>
                    <a:pt x="1315307" y="219456"/>
                  </a:lnTo>
                  <a:lnTo>
                    <a:pt x="1313783" y="219075"/>
                  </a:lnTo>
                  <a:lnTo>
                    <a:pt x="1309116" y="216599"/>
                  </a:lnTo>
                  <a:lnTo>
                    <a:pt x="1303306" y="216027"/>
                  </a:lnTo>
                  <a:lnTo>
                    <a:pt x="1301115" y="216408"/>
                  </a:lnTo>
                  <a:lnTo>
                    <a:pt x="1285018" y="223647"/>
                  </a:lnTo>
                  <a:lnTo>
                    <a:pt x="1279969" y="225933"/>
                  </a:lnTo>
                  <a:lnTo>
                    <a:pt x="1260539" y="227171"/>
                  </a:lnTo>
                  <a:lnTo>
                    <a:pt x="1258157" y="227933"/>
                  </a:lnTo>
                  <a:lnTo>
                    <a:pt x="1252252" y="231172"/>
                  </a:lnTo>
                  <a:lnTo>
                    <a:pt x="1250918" y="231458"/>
                  </a:lnTo>
                  <a:lnTo>
                    <a:pt x="1249680" y="231458"/>
                  </a:lnTo>
                  <a:lnTo>
                    <a:pt x="1248347" y="231172"/>
                  </a:lnTo>
                  <a:lnTo>
                    <a:pt x="1245965" y="229934"/>
                  </a:lnTo>
                  <a:lnTo>
                    <a:pt x="1244822" y="229457"/>
                  </a:lnTo>
                  <a:lnTo>
                    <a:pt x="1243489" y="229743"/>
                  </a:lnTo>
                  <a:lnTo>
                    <a:pt x="1242632" y="230505"/>
                  </a:lnTo>
                  <a:lnTo>
                    <a:pt x="1241108" y="232410"/>
                  </a:lnTo>
                  <a:lnTo>
                    <a:pt x="1240060" y="233077"/>
                  </a:lnTo>
                  <a:lnTo>
                    <a:pt x="1233011" y="235649"/>
                  </a:lnTo>
                  <a:lnTo>
                    <a:pt x="1223867" y="242411"/>
                  </a:lnTo>
                  <a:lnTo>
                    <a:pt x="1217295" y="246031"/>
                  </a:lnTo>
                  <a:lnTo>
                    <a:pt x="1211580" y="247936"/>
                  </a:lnTo>
                  <a:lnTo>
                    <a:pt x="1209294" y="248222"/>
                  </a:lnTo>
                  <a:lnTo>
                    <a:pt x="1207008" y="248031"/>
                  </a:lnTo>
                  <a:lnTo>
                    <a:pt x="1204817" y="247364"/>
                  </a:lnTo>
                  <a:lnTo>
                    <a:pt x="1199769" y="244221"/>
                  </a:lnTo>
                  <a:lnTo>
                    <a:pt x="1196816" y="243364"/>
                  </a:lnTo>
                  <a:lnTo>
                    <a:pt x="1195864" y="242792"/>
                  </a:lnTo>
                  <a:lnTo>
                    <a:pt x="1193102" y="239744"/>
                  </a:lnTo>
                  <a:lnTo>
                    <a:pt x="1192530" y="239649"/>
                  </a:lnTo>
                  <a:lnTo>
                    <a:pt x="1192054" y="240221"/>
                  </a:lnTo>
                  <a:lnTo>
                    <a:pt x="1191197" y="241268"/>
                  </a:lnTo>
                  <a:lnTo>
                    <a:pt x="1189292" y="243268"/>
                  </a:lnTo>
                  <a:lnTo>
                    <a:pt x="1187101" y="244792"/>
                  </a:lnTo>
                  <a:lnTo>
                    <a:pt x="1184910" y="245745"/>
                  </a:lnTo>
                  <a:lnTo>
                    <a:pt x="1182529" y="246031"/>
                  </a:lnTo>
                  <a:lnTo>
                    <a:pt x="1168432" y="241840"/>
                  </a:lnTo>
                  <a:lnTo>
                    <a:pt x="1164145" y="240792"/>
                  </a:lnTo>
                  <a:lnTo>
                    <a:pt x="1163384" y="240697"/>
                  </a:lnTo>
                  <a:lnTo>
                    <a:pt x="1161669" y="238792"/>
                  </a:lnTo>
                  <a:lnTo>
                    <a:pt x="1158716" y="237649"/>
                  </a:lnTo>
                  <a:lnTo>
                    <a:pt x="1147477" y="238506"/>
                  </a:lnTo>
                  <a:lnTo>
                    <a:pt x="1146239" y="237935"/>
                  </a:lnTo>
                  <a:lnTo>
                    <a:pt x="1145286" y="237363"/>
                  </a:lnTo>
                  <a:lnTo>
                    <a:pt x="1145095" y="236791"/>
                  </a:lnTo>
                  <a:lnTo>
                    <a:pt x="1144810" y="235363"/>
                  </a:lnTo>
                  <a:lnTo>
                    <a:pt x="1144715" y="234886"/>
                  </a:lnTo>
                  <a:lnTo>
                    <a:pt x="1144048" y="234410"/>
                  </a:lnTo>
                  <a:lnTo>
                    <a:pt x="1141952" y="234696"/>
                  </a:lnTo>
                  <a:lnTo>
                    <a:pt x="1140904" y="234220"/>
                  </a:lnTo>
                  <a:lnTo>
                    <a:pt x="1138047" y="233077"/>
                  </a:lnTo>
                  <a:lnTo>
                    <a:pt x="1136714" y="232315"/>
                  </a:lnTo>
                  <a:lnTo>
                    <a:pt x="1135380" y="231838"/>
                  </a:lnTo>
                  <a:lnTo>
                    <a:pt x="1128808" y="231172"/>
                  </a:lnTo>
                  <a:lnTo>
                    <a:pt x="1123378" y="232601"/>
                  </a:lnTo>
                  <a:lnTo>
                    <a:pt x="1122045" y="232696"/>
                  </a:lnTo>
                  <a:lnTo>
                    <a:pt x="1116616" y="230981"/>
                  </a:lnTo>
                  <a:lnTo>
                    <a:pt x="1112901" y="231648"/>
                  </a:lnTo>
                  <a:lnTo>
                    <a:pt x="1107186" y="231648"/>
                  </a:lnTo>
                  <a:lnTo>
                    <a:pt x="1099661" y="232982"/>
                  </a:lnTo>
                  <a:lnTo>
                    <a:pt x="1097661" y="232886"/>
                  </a:lnTo>
                  <a:lnTo>
                    <a:pt x="1095947" y="232696"/>
                  </a:lnTo>
                  <a:lnTo>
                    <a:pt x="1092613" y="230410"/>
                  </a:lnTo>
                  <a:lnTo>
                    <a:pt x="1085278" y="223933"/>
                  </a:lnTo>
                  <a:lnTo>
                    <a:pt x="1082231" y="220218"/>
                  </a:lnTo>
                  <a:lnTo>
                    <a:pt x="1081754" y="219075"/>
                  </a:lnTo>
                  <a:lnTo>
                    <a:pt x="1081278" y="218027"/>
                  </a:lnTo>
                  <a:lnTo>
                    <a:pt x="1080802" y="216980"/>
                  </a:lnTo>
                  <a:lnTo>
                    <a:pt x="1080135" y="216122"/>
                  </a:lnTo>
                  <a:lnTo>
                    <a:pt x="1078706" y="215551"/>
                  </a:lnTo>
                  <a:lnTo>
                    <a:pt x="1074325" y="214979"/>
                  </a:lnTo>
                  <a:lnTo>
                    <a:pt x="1073277" y="214408"/>
                  </a:lnTo>
                  <a:lnTo>
                    <a:pt x="1069372" y="211550"/>
                  </a:lnTo>
                  <a:lnTo>
                    <a:pt x="1068419" y="210503"/>
                  </a:lnTo>
                  <a:lnTo>
                    <a:pt x="1067943" y="209264"/>
                  </a:lnTo>
                  <a:lnTo>
                    <a:pt x="1068038" y="207931"/>
                  </a:lnTo>
                  <a:lnTo>
                    <a:pt x="1068515" y="206121"/>
                  </a:lnTo>
                  <a:lnTo>
                    <a:pt x="1067752" y="205550"/>
                  </a:lnTo>
                  <a:lnTo>
                    <a:pt x="1065657" y="205740"/>
                  </a:lnTo>
                  <a:lnTo>
                    <a:pt x="1064419" y="205550"/>
                  </a:lnTo>
                  <a:lnTo>
                    <a:pt x="1063847" y="204978"/>
                  </a:lnTo>
                  <a:lnTo>
                    <a:pt x="1063752" y="203930"/>
                  </a:lnTo>
                  <a:lnTo>
                    <a:pt x="1064990" y="200882"/>
                  </a:lnTo>
                  <a:lnTo>
                    <a:pt x="1065276" y="199930"/>
                  </a:lnTo>
                  <a:lnTo>
                    <a:pt x="1065276" y="198882"/>
                  </a:lnTo>
                  <a:lnTo>
                    <a:pt x="1064990" y="195834"/>
                  </a:lnTo>
                  <a:lnTo>
                    <a:pt x="1064038" y="191929"/>
                  </a:lnTo>
                  <a:lnTo>
                    <a:pt x="1063943" y="190214"/>
                  </a:lnTo>
                  <a:lnTo>
                    <a:pt x="1064228" y="188976"/>
                  </a:lnTo>
                  <a:lnTo>
                    <a:pt x="1064704" y="187928"/>
                  </a:lnTo>
                  <a:lnTo>
                    <a:pt x="1065181" y="186500"/>
                  </a:lnTo>
                  <a:lnTo>
                    <a:pt x="1065371" y="184404"/>
                  </a:lnTo>
                  <a:lnTo>
                    <a:pt x="1064800" y="183547"/>
                  </a:lnTo>
                  <a:lnTo>
                    <a:pt x="1062323" y="183356"/>
                  </a:lnTo>
                  <a:lnTo>
                    <a:pt x="1059752" y="182499"/>
                  </a:lnTo>
                  <a:lnTo>
                    <a:pt x="1059180" y="182499"/>
                  </a:lnTo>
                  <a:lnTo>
                    <a:pt x="1057561" y="182689"/>
                  </a:lnTo>
                  <a:lnTo>
                    <a:pt x="1056418" y="182309"/>
                  </a:lnTo>
                  <a:lnTo>
                    <a:pt x="1054513" y="180975"/>
                  </a:lnTo>
                  <a:lnTo>
                    <a:pt x="1054227" y="180785"/>
                  </a:lnTo>
                  <a:lnTo>
                    <a:pt x="1053370" y="180404"/>
                  </a:lnTo>
                  <a:lnTo>
                    <a:pt x="1034129" y="180023"/>
                  </a:lnTo>
                  <a:lnTo>
                    <a:pt x="1030986" y="177260"/>
                  </a:lnTo>
                  <a:lnTo>
                    <a:pt x="1029748" y="177546"/>
                  </a:lnTo>
                  <a:lnTo>
                    <a:pt x="1028414" y="178213"/>
                  </a:lnTo>
                  <a:lnTo>
                    <a:pt x="1026795" y="178403"/>
                  </a:lnTo>
                  <a:lnTo>
                    <a:pt x="1025081" y="177641"/>
                  </a:lnTo>
                  <a:lnTo>
                    <a:pt x="1023652" y="176593"/>
                  </a:lnTo>
                  <a:lnTo>
                    <a:pt x="1020985" y="174022"/>
                  </a:lnTo>
                  <a:lnTo>
                    <a:pt x="1020223" y="173450"/>
                  </a:lnTo>
                  <a:lnTo>
                    <a:pt x="1018603" y="172688"/>
                  </a:lnTo>
                  <a:lnTo>
                    <a:pt x="1017937" y="172022"/>
                  </a:lnTo>
                  <a:lnTo>
                    <a:pt x="1017460" y="171164"/>
                  </a:lnTo>
                  <a:lnTo>
                    <a:pt x="1016984" y="169259"/>
                  </a:lnTo>
                  <a:lnTo>
                    <a:pt x="1016699" y="168402"/>
                  </a:lnTo>
                  <a:lnTo>
                    <a:pt x="1016318" y="167831"/>
                  </a:lnTo>
                  <a:lnTo>
                    <a:pt x="1015270" y="166687"/>
                  </a:lnTo>
                  <a:lnTo>
                    <a:pt x="1014889" y="165830"/>
                  </a:lnTo>
                  <a:lnTo>
                    <a:pt x="1014032" y="162782"/>
                  </a:lnTo>
                  <a:lnTo>
                    <a:pt x="1013555" y="162020"/>
                  </a:lnTo>
                  <a:lnTo>
                    <a:pt x="1011555" y="160973"/>
                  </a:lnTo>
                  <a:lnTo>
                    <a:pt x="1003840" y="154210"/>
                  </a:lnTo>
                  <a:lnTo>
                    <a:pt x="1001554" y="152876"/>
                  </a:lnTo>
                  <a:lnTo>
                    <a:pt x="996886" y="151257"/>
                  </a:lnTo>
                  <a:lnTo>
                    <a:pt x="991172" y="150590"/>
                  </a:lnTo>
                  <a:lnTo>
                    <a:pt x="985457" y="151257"/>
                  </a:lnTo>
                  <a:lnTo>
                    <a:pt x="975169" y="154305"/>
                  </a:lnTo>
                  <a:lnTo>
                    <a:pt x="973931" y="154114"/>
                  </a:lnTo>
                  <a:lnTo>
                    <a:pt x="972884" y="153543"/>
                  </a:lnTo>
                  <a:lnTo>
                    <a:pt x="970788" y="151924"/>
                  </a:lnTo>
                  <a:lnTo>
                    <a:pt x="969359" y="151257"/>
                  </a:lnTo>
                  <a:lnTo>
                    <a:pt x="965168" y="150781"/>
                  </a:lnTo>
                  <a:lnTo>
                    <a:pt x="964787" y="150400"/>
                  </a:lnTo>
                  <a:lnTo>
                    <a:pt x="964597" y="149733"/>
                  </a:lnTo>
                  <a:lnTo>
                    <a:pt x="964501" y="148971"/>
                  </a:lnTo>
                  <a:lnTo>
                    <a:pt x="964501" y="148209"/>
                  </a:lnTo>
                  <a:lnTo>
                    <a:pt x="964311" y="147637"/>
                  </a:lnTo>
                  <a:lnTo>
                    <a:pt x="961453" y="145352"/>
                  </a:lnTo>
                  <a:lnTo>
                    <a:pt x="960025" y="144971"/>
                  </a:lnTo>
                  <a:lnTo>
                    <a:pt x="957262" y="144971"/>
                  </a:lnTo>
                  <a:lnTo>
                    <a:pt x="954595" y="144399"/>
                  </a:lnTo>
                  <a:lnTo>
                    <a:pt x="952119" y="143256"/>
                  </a:lnTo>
                  <a:lnTo>
                    <a:pt x="950595" y="142875"/>
                  </a:lnTo>
                  <a:lnTo>
                    <a:pt x="943261" y="143447"/>
                  </a:lnTo>
                  <a:lnTo>
                    <a:pt x="926878" y="138970"/>
                  </a:lnTo>
                  <a:lnTo>
                    <a:pt x="924211" y="139256"/>
                  </a:lnTo>
                  <a:lnTo>
                    <a:pt x="922306" y="140494"/>
                  </a:lnTo>
                  <a:lnTo>
                    <a:pt x="916495" y="145447"/>
                  </a:lnTo>
                  <a:lnTo>
                    <a:pt x="915162" y="146113"/>
                  </a:lnTo>
                  <a:lnTo>
                    <a:pt x="913733" y="146494"/>
                  </a:lnTo>
                  <a:lnTo>
                    <a:pt x="912209" y="146685"/>
                  </a:lnTo>
                  <a:lnTo>
                    <a:pt x="906113" y="145828"/>
                  </a:lnTo>
                  <a:lnTo>
                    <a:pt x="904399" y="146113"/>
                  </a:lnTo>
                  <a:lnTo>
                    <a:pt x="903160" y="146590"/>
                  </a:lnTo>
                  <a:lnTo>
                    <a:pt x="900017" y="148685"/>
                  </a:lnTo>
                  <a:lnTo>
                    <a:pt x="898493" y="149161"/>
                  </a:lnTo>
                  <a:lnTo>
                    <a:pt x="893635" y="149161"/>
                  </a:lnTo>
                  <a:lnTo>
                    <a:pt x="892302" y="149542"/>
                  </a:lnTo>
                  <a:lnTo>
                    <a:pt x="890207" y="151543"/>
                  </a:lnTo>
                  <a:lnTo>
                    <a:pt x="889064" y="152400"/>
                  </a:lnTo>
                  <a:lnTo>
                    <a:pt x="887254" y="152781"/>
                  </a:lnTo>
                  <a:lnTo>
                    <a:pt x="881920" y="152400"/>
                  </a:lnTo>
                  <a:lnTo>
                    <a:pt x="878300" y="153448"/>
                  </a:lnTo>
                  <a:lnTo>
                    <a:pt x="876776" y="154400"/>
                  </a:lnTo>
                  <a:lnTo>
                    <a:pt x="875348" y="155829"/>
                  </a:lnTo>
                  <a:lnTo>
                    <a:pt x="873824" y="157258"/>
                  </a:lnTo>
                  <a:lnTo>
                    <a:pt x="871061" y="159353"/>
                  </a:lnTo>
                  <a:lnTo>
                    <a:pt x="869918" y="161163"/>
                  </a:lnTo>
                  <a:lnTo>
                    <a:pt x="867347" y="164211"/>
                  </a:lnTo>
                  <a:lnTo>
                    <a:pt x="863346" y="166021"/>
                  </a:lnTo>
                  <a:lnTo>
                    <a:pt x="858965" y="166592"/>
                  </a:lnTo>
                  <a:lnTo>
                    <a:pt x="855535" y="165926"/>
                  </a:lnTo>
                  <a:lnTo>
                    <a:pt x="848773" y="162973"/>
                  </a:lnTo>
                  <a:lnTo>
                    <a:pt x="845629" y="162878"/>
                  </a:lnTo>
                  <a:lnTo>
                    <a:pt x="839438" y="167354"/>
                  </a:lnTo>
                  <a:lnTo>
                    <a:pt x="835914" y="167164"/>
                  </a:lnTo>
                  <a:lnTo>
                    <a:pt x="832294" y="165544"/>
                  </a:lnTo>
                  <a:lnTo>
                    <a:pt x="829151" y="163259"/>
                  </a:lnTo>
                  <a:lnTo>
                    <a:pt x="827342" y="162306"/>
                  </a:lnTo>
                  <a:lnTo>
                    <a:pt x="825627" y="161925"/>
                  </a:lnTo>
                  <a:lnTo>
                    <a:pt x="820388" y="162497"/>
                  </a:lnTo>
                  <a:lnTo>
                    <a:pt x="818769" y="161925"/>
                  </a:lnTo>
                  <a:lnTo>
                    <a:pt x="817531" y="160496"/>
                  </a:lnTo>
                  <a:lnTo>
                    <a:pt x="816864" y="158115"/>
                  </a:lnTo>
                  <a:lnTo>
                    <a:pt x="814864" y="153734"/>
                  </a:lnTo>
                  <a:lnTo>
                    <a:pt x="811054" y="152781"/>
                  </a:lnTo>
                  <a:lnTo>
                    <a:pt x="802862" y="153924"/>
                  </a:lnTo>
                  <a:lnTo>
                    <a:pt x="800386" y="153257"/>
                  </a:lnTo>
                  <a:lnTo>
                    <a:pt x="798290" y="152305"/>
                  </a:lnTo>
                  <a:lnTo>
                    <a:pt x="791718" y="147352"/>
                  </a:lnTo>
                  <a:lnTo>
                    <a:pt x="784193" y="145352"/>
                  </a:lnTo>
                  <a:lnTo>
                    <a:pt x="784098" y="145352"/>
                  </a:lnTo>
                  <a:lnTo>
                    <a:pt x="782479" y="144018"/>
                  </a:lnTo>
                  <a:lnTo>
                    <a:pt x="778574" y="136779"/>
                  </a:lnTo>
                  <a:lnTo>
                    <a:pt x="776383" y="134969"/>
                  </a:lnTo>
                  <a:lnTo>
                    <a:pt x="771144" y="134207"/>
                  </a:lnTo>
                  <a:lnTo>
                    <a:pt x="768763" y="133255"/>
                  </a:lnTo>
                  <a:lnTo>
                    <a:pt x="767525" y="131731"/>
                  </a:lnTo>
                  <a:lnTo>
                    <a:pt x="766382" y="129540"/>
                  </a:lnTo>
                  <a:lnTo>
                    <a:pt x="765810" y="127063"/>
                  </a:lnTo>
                  <a:lnTo>
                    <a:pt x="766096" y="124587"/>
                  </a:lnTo>
                  <a:lnTo>
                    <a:pt x="767143" y="122587"/>
                  </a:lnTo>
                  <a:lnTo>
                    <a:pt x="768382" y="120777"/>
                  </a:lnTo>
                  <a:lnTo>
                    <a:pt x="768858" y="118967"/>
                  </a:lnTo>
                  <a:lnTo>
                    <a:pt x="767715" y="116491"/>
                  </a:lnTo>
                  <a:lnTo>
                    <a:pt x="764476" y="113919"/>
                  </a:lnTo>
                  <a:lnTo>
                    <a:pt x="762952" y="112300"/>
                  </a:lnTo>
                  <a:lnTo>
                    <a:pt x="762191" y="109728"/>
                  </a:lnTo>
                  <a:lnTo>
                    <a:pt x="762762" y="107442"/>
                  </a:lnTo>
                  <a:lnTo>
                    <a:pt x="763715" y="105156"/>
                  </a:lnTo>
                  <a:lnTo>
                    <a:pt x="764095" y="102870"/>
                  </a:lnTo>
                  <a:lnTo>
                    <a:pt x="762857" y="100679"/>
                  </a:lnTo>
                  <a:lnTo>
                    <a:pt x="763429" y="99632"/>
                  </a:lnTo>
                  <a:lnTo>
                    <a:pt x="763715" y="98488"/>
                  </a:lnTo>
                  <a:lnTo>
                    <a:pt x="763619" y="97250"/>
                  </a:lnTo>
                  <a:lnTo>
                    <a:pt x="763048" y="96107"/>
                  </a:lnTo>
                  <a:lnTo>
                    <a:pt x="761619" y="93821"/>
                  </a:lnTo>
                  <a:lnTo>
                    <a:pt x="760190" y="90678"/>
                  </a:lnTo>
                  <a:lnTo>
                    <a:pt x="759238" y="87344"/>
                  </a:lnTo>
                  <a:lnTo>
                    <a:pt x="759047" y="84201"/>
                  </a:lnTo>
                  <a:lnTo>
                    <a:pt x="759333" y="81439"/>
                  </a:lnTo>
                  <a:lnTo>
                    <a:pt x="759428" y="80010"/>
                  </a:lnTo>
                  <a:lnTo>
                    <a:pt x="759333" y="78581"/>
                  </a:lnTo>
                  <a:lnTo>
                    <a:pt x="758857" y="77057"/>
                  </a:lnTo>
                  <a:lnTo>
                    <a:pt x="758571" y="76200"/>
                  </a:lnTo>
                  <a:lnTo>
                    <a:pt x="758666" y="75438"/>
                  </a:lnTo>
                  <a:lnTo>
                    <a:pt x="760952" y="71533"/>
                  </a:lnTo>
                  <a:lnTo>
                    <a:pt x="761714" y="69818"/>
                  </a:lnTo>
                  <a:lnTo>
                    <a:pt x="761238" y="68389"/>
                  </a:lnTo>
                  <a:lnTo>
                    <a:pt x="756285" y="64961"/>
                  </a:lnTo>
                  <a:lnTo>
                    <a:pt x="755428" y="64103"/>
                  </a:lnTo>
                  <a:lnTo>
                    <a:pt x="754190" y="63341"/>
                  </a:lnTo>
                  <a:lnTo>
                    <a:pt x="750189" y="63056"/>
                  </a:lnTo>
                  <a:lnTo>
                    <a:pt x="749141" y="62484"/>
                  </a:lnTo>
                  <a:lnTo>
                    <a:pt x="747332" y="60865"/>
                  </a:lnTo>
                  <a:lnTo>
                    <a:pt x="746379" y="60579"/>
                  </a:lnTo>
                  <a:lnTo>
                    <a:pt x="742093" y="60865"/>
                  </a:lnTo>
                  <a:lnTo>
                    <a:pt x="740759" y="60293"/>
                  </a:lnTo>
                  <a:lnTo>
                    <a:pt x="737902" y="58198"/>
                  </a:lnTo>
                  <a:lnTo>
                    <a:pt x="736949" y="57721"/>
                  </a:lnTo>
                  <a:lnTo>
                    <a:pt x="735520" y="57531"/>
                  </a:lnTo>
                  <a:lnTo>
                    <a:pt x="732758" y="57721"/>
                  </a:lnTo>
                  <a:lnTo>
                    <a:pt x="728853" y="56102"/>
                  </a:lnTo>
                  <a:lnTo>
                    <a:pt x="726567" y="55531"/>
                  </a:lnTo>
                  <a:lnTo>
                    <a:pt x="724186" y="55816"/>
                  </a:lnTo>
                  <a:lnTo>
                    <a:pt x="719233" y="57721"/>
                  </a:lnTo>
                  <a:lnTo>
                    <a:pt x="717328" y="57721"/>
                  </a:lnTo>
                  <a:lnTo>
                    <a:pt x="715423" y="56579"/>
                  </a:lnTo>
                  <a:lnTo>
                    <a:pt x="713613" y="54197"/>
                  </a:lnTo>
                  <a:lnTo>
                    <a:pt x="711518" y="52292"/>
                  </a:lnTo>
                  <a:lnTo>
                    <a:pt x="709422" y="51816"/>
                  </a:lnTo>
                  <a:lnTo>
                    <a:pt x="707231" y="51721"/>
                  </a:lnTo>
                  <a:lnTo>
                    <a:pt x="705041" y="51149"/>
                  </a:lnTo>
                  <a:lnTo>
                    <a:pt x="702469" y="49054"/>
                  </a:lnTo>
                  <a:lnTo>
                    <a:pt x="679799" y="37338"/>
                  </a:lnTo>
                  <a:lnTo>
                    <a:pt x="676275" y="36195"/>
                  </a:lnTo>
                  <a:lnTo>
                    <a:pt x="673036" y="34290"/>
                  </a:lnTo>
                  <a:lnTo>
                    <a:pt x="657225" y="34385"/>
                  </a:lnTo>
                  <a:lnTo>
                    <a:pt x="651319" y="33337"/>
                  </a:lnTo>
                  <a:lnTo>
                    <a:pt x="646462" y="33909"/>
                  </a:lnTo>
                  <a:lnTo>
                    <a:pt x="641794" y="32385"/>
                  </a:lnTo>
                  <a:lnTo>
                    <a:pt x="638175" y="29051"/>
                  </a:lnTo>
                  <a:lnTo>
                    <a:pt x="634746" y="24956"/>
                  </a:lnTo>
                  <a:lnTo>
                    <a:pt x="630841" y="21241"/>
                  </a:lnTo>
                  <a:lnTo>
                    <a:pt x="629222" y="20574"/>
                  </a:lnTo>
                  <a:lnTo>
                    <a:pt x="622840" y="20384"/>
                  </a:lnTo>
                  <a:lnTo>
                    <a:pt x="610552" y="16669"/>
                  </a:lnTo>
                  <a:lnTo>
                    <a:pt x="609028" y="15907"/>
                  </a:lnTo>
                  <a:lnTo>
                    <a:pt x="607981" y="14573"/>
                  </a:lnTo>
                  <a:lnTo>
                    <a:pt x="606933" y="12954"/>
                  </a:lnTo>
                  <a:lnTo>
                    <a:pt x="605695" y="11620"/>
                  </a:lnTo>
                  <a:lnTo>
                    <a:pt x="603980" y="10573"/>
                  </a:lnTo>
                  <a:lnTo>
                    <a:pt x="594741" y="7239"/>
                  </a:lnTo>
                  <a:lnTo>
                    <a:pt x="593217" y="6096"/>
                  </a:lnTo>
                  <a:lnTo>
                    <a:pt x="592074" y="4191"/>
                  </a:lnTo>
                  <a:lnTo>
                    <a:pt x="591502" y="1429"/>
                  </a:lnTo>
                  <a:lnTo>
                    <a:pt x="590169" y="476"/>
                  </a:lnTo>
                  <a:lnTo>
                    <a:pt x="589693" y="0"/>
                  </a:lnTo>
                  <a:lnTo>
                    <a:pt x="587502" y="95"/>
                  </a:lnTo>
                  <a:lnTo>
                    <a:pt x="585883" y="2000"/>
                  </a:lnTo>
                  <a:lnTo>
                    <a:pt x="585502" y="3429"/>
                  </a:lnTo>
                  <a:lnTo>
                    <a:pt x="585502" y="6286"/>
                  </a:lnTo>
                  <a:lnTo>
                    <a:pt x="585407" y="7715"/>
                  </a:lnTo>
                  <a:lnTo>
                    <a:pt x="584930" y="8954"/>
                  </a:lnTo>
                  <a:lnTo>
                    <a:pt x="582930" y="11716"/>
                  </a:lnTo>
                  <a:lnTo>
                    <a:pt x="582454" y="13049"/>
                  </a:lnTo>
                  <a:lnTo>
                    <a:pt x="581692" y="17050"/>
                  </a:lnTo>
                  <a:lnTo>
                    <a:pt x="578263" y="24289"/>
                  </a:lnTo>
                  <a:lnTo>
                    <a:pt x="576739" y="26480"/>
                  </a:lnTo>
                  <a:lnTo>
                    <a:pt x="575119" y="28385"/>
                  </a:lnTo>
                  <a:lnTo>
                    <a:pt x="573405" y="29813"/>
                  </a:lnTo>
                  <a:lnTo>
                    <a:pt x="563213" y="32671"/>
                  </a:lnTo>
                  <a:lnTo>
                    <a:pt x="558260" y="35052"/>
                  </a:lnTo>
                  <a:lnTo>
                    <a:pt x="555212" y="40481"/>
                  </a:lnTo>
                  <a:lnTo>
                    <a:pt x="554641" y="42101"/>
                  </a:lnTo>
                  <a:lnTo>
                    <a:pt x="553402" y="44958"/>
                  </a:lnTo>
                  <a:lnTo>
                    <a:pt x="552831" y="46482"/>
                  </a:lnTo>
                  <a:lnTo>
                    <a:pt x="552641" y="48482"/>
                  </a:lnTo>
                  <a:lnTo>
                    <a:pt x="553117" y="52102"/>
                  </a:lnTo>
                  <a:lnTo>
                    <a:pt x="552926" y="54102"/>
                  </a:lnTo>
                  <a:lnTo>
                    <a:pt x="552355" y="55626"/>
                  </a:lnTo>
                  <a:lnTo>
                    <a:pt x="548068" y="54769"/>
                  </a:lnTo>
                  <a:lnTo>
                    <a:pt x="546640" y="54864"/>
                  </a:lnTo>
                  <a:lnTo>
                    <a:pt x="544259" y="56102"/>
                  </a:lnTo>
                  <a:lnTo>
                    <a:pt x="543497" y="56388"/>
                  </a:lnTo>
                  <a:lnTo>
                    <a:pt x="542830" y="57150"/>
                  </a:lnTo>
                  <a:lnTo>
                    <a:pt x="541877" y="58960"/>
                  </a:lnTo>
                  <a:lnTo>
                    <a:pt x="539401" y="64580"/>
                  </a:lnTo>
                  <a:lnTo>
                    <a:pt x="538829" y="65723"/>
                  </a:lnTo>
                  <a:lnTo>
                    <a:pt x="537305" y="67723"/>
                  </a:lnTo>
                  <a:lnTo>
                    <a:pt x="536734" y="68866"/>
                  </a:lnTo>
                  <a:lnTo>
                    <a:pt x="536353" y="70294"/>
                  </a:lnTo>
                  <a:lnTo>
                    <a:pt x="536353" y="71533"/>
                  </a:lnTo>
                  <a:lnTo>
                    <a:pt x="537019" y="74486"/>
                  </a:lnTo>
                  <a:lnTo>
                    <a:pt x="537210" y="76200"/>
                  </a:lnTo>
                  <a:lnTo>
                    <a:pt x="537019" y="77534"/>
                  </a:lnTo>
                  <a:lnTo>
                    <a:pt x="535495" y="81439"/>
                  </a:lnTo>
                  <a:lnTo>
                    <a:pt x="535210" y="82677"/>
                  </a:lnTo>
                  <a:lnTo>
                    <a:pt x="534734" y="85439"/>
                  </a:lnTo>
                  <a:lnTo>
                    <a:pt x="533972" y="88297"/>
                  </a:lnTo>
                  <a:lnTo>
                    <a:pt x="530543" y="95440"/>
                  </a:lnTo>
                  <a:lnTo>
                    <a:pt x="530733" y="98012"/>
                  </a:lnTo>
                  <a:lnTo>
                    <a:pt x="532162" y="100489"/>
                  </a:lnTo>
                  <a:lnTo>
                    <a:pt x="534067" y="102394"/>
                  </a:lnTo>
                  <a:lnTo>
                    <a:pt x="536543" y="104108"/>
                  </a:lnTo>
                  <a:lnTo>
                    <a:pt x="537115" y="104965"/>
                  </a:lnTo>
                  <a:lnTo>
                    <a:pt x="537591" y="106013"/>
                  </a:lnTo>
                  <a:lnTo>
                    <a:pt x="538353" y="106966"/>
                  </a:lnTo>
                  <a:lnTo>
                    <a:pt x="539972" y="108299"/>
                  </a:lnTo>
                  <a:lnTo>
                    <a:pt x="540258" y="109252"/>
                  </a:lnTo>
                  <a:lnTo>
                    <a:pt x="537972" y="112490"/>
                  </a:lnTo>
                  <a:lnTo>
                    <a:pt x="537877" y="114300"/>
                  </a:lnTo>
                  <a:lnTo>
                    <a:pt x="539401" y="118586"/>
                  </a:lnTo>
                  <a:lnTo>
                    <a:pt x="541973" y="125254"/>
                  </a:lnTo>
                  <a:lnTo>
                    <a:pt x="542830" y="126873"/>
                  </a:lnTo>
                  <a:lnTo>
                    <a:pt x="543973" y="128016"/>
                  </a:lnTo>
                  <a:lnTo>
                    <a:pt x="547973" y="131159"/>
                  </a:lnTo>
                  <a:lnTo>
                    <a:pt x="549402" y="131731"/>
                  </a:lnTo>
                  <a:lnTo>
                    <a:pt x="552641" y="132302"/>
                  </a:lnTo>
                  <a:lnTo>
                    <a:pt x="553974" y="132874"/>
                  </a:lnTo>
                  <a:lnTo>
                    <a:pt x="555308" y="133922"/>
                  </a:lnTo>
                  <a:lnTo>
                    <a:pt x="556260" y="135541"/>
                  </a:lnTo>
                  <a:lnTo>
                    <a:pt x="556641" y="137636"/>
                  </a:lnTo>
                  <a:lnTo>
                    <a:pt x="556641" y="137636"/>
                  </a:lnTo>
                  <a:lnTo>
                    <a:pt x="556641" y="137636"/>
                  </a:lnTo>
                  <a:lnTo>
                    <a:pt x="556451" y="140303"/>
                  </a:lnTo>
                  <a:lnTo>
                    <a:pt x="554831" y="145256"/>
                  </a:lnTo>
                  <a:lnTo>
                    <a:pt x="554545" y="147923"/>
                  </a:lnTo>
                  <a:lnTo>
                    <a:pt x="555022" y="150590"/>
                  </a:lnTo>
                  <a:lnTo>
                    <a:pt x="555117" y="151924"/>
                  </a:lnTo>
                  <a:lnTo>
                    <a:pt x="554926" y="153543"/>
                  </a:lnTo>
                  <a:lnTo>
                    <a:pt x="554641" y="154877"/>
                  </a:lnTo>
                  <a:lnTo>
                    <a:pt x="546354" y="172879"/>
                  </a:lnTo>
                  <a:lnTo>
                    <a:pt x="543306" y="176212"/>
                  </a:lnTo>
                  <a:lnTo>
                    <a:pt x="535876" y="180308"/>
                  </a:lnTo>
                  <a:lnTo>
                    <a:pt x="534162" y="181832"/>
                  </a:lnTo>
                  <a:lnTo>
                    <a:pt x="532733" y="183833"/>
                  </a:lnTo>
                  <a:lnTo>
                    <a:pt x="531781" y="184404"/>
                  </a:lnTo>
                  <a:lnTo>
                    <a:pt x="530828" y="183737"/>
                  </a:lnTo>
                  <a:lnTo>
                    <a:pt x="529018" y="181737"/>
                  </a:lnTo>
                  <a:lnTo>
                    <a:pt x="527971" y="181261"/>
                  </a:lnTo>
                  <a:lnTo>
                    <a:pt x="526733" y="181547"/>
                  </a:lnTo>
                  <a:lnTo>
                    <a:pt x="521970" y="183833"/>
                  </a:lnTo>
                  <a:lnTo>
                    <a:pt x="517969" y="184880"/>
                  </a:lnTo>
                  <a:lnTo>
                    <a:pt x="517779" y="185547"/>
                  </a:lnTo>
                  <a:lnTo>
                    <a:pt x="518255" y="186595"/>
                  </a:lnTo>
                  <a:lnTo>
                    <a:pt x="518732" y="188119"/>
                  </a:lnTo>
                  <a:lnTo>
                    <a:pt x="518350" y="190595"/>
                  </a:lnTo>
                  <a:lnTo>
                    <a:pt x="516731" y="192596"/>
                  </a:lnTo>
                  <a:lnTo>
                    <a:pt x="513112" y="195358"/>
                  </a:lnTo>
                  <a:lnTo>
                    <a:pt x="508730" y="198501"/>
                  </a:lnTo>
                  <a:lnTo>
                    <a:pt x="506159" y="199739"/>
                  </a:lnTo>
                  <a:lnTo>
                    <a:pt x="503968" y="200501"/>
                  </a:lnTo>
                  <a:lnTo>
                    <a:pt x="501872" y="200406"/>
                  </a:lnTo>
                  <a:lnTo>
                    <a:pt x="498919" y="199835"/>
                  </a:lnTo>
                  <a:lnTo>
                    <a:pt x="496157" y="198501"/>
                  </a:lnTo>
                  <a:lnTo>
                    <a:pt x="494919" y="196406"/>
                  </a:lnTo>
                  <a:lnTo>
                    <a:pt x="494443" y="194977"/>
                  </a:lnTo>
                  <a:lnTo>
                    <a:pt x="493395" y="194215"/>
                  </a:lnTo>
                  <a:lnTo>
                    <a:pt x="492633" y="193929"/>
                  </a:lnTo>
                  <a:lnTo>
                    <a:pt x="491109" y="193358"/>
                  </a:lnTo>
                  <a:lnTo>
                    <a:pt x="490347" y="192500"/>
                  </a:lnTo>
                  <a:lnTo>
                    <a:pt x="488442" y="189071"/>
                  </a:lnTo>
                  <a:lnTo>
                    <a:pt x="486442" y="187357"/>
                  </a:lnTo>
                  <a:lnTo>
                    <a:pt x="472440" y="185166"/>
                  </a:lnTo>
                  <a:lnTo>
                    <a:pt x="471297" y="185452"/>
                  </a:lnTo>
                  <a:lnTo>
                    <a:pt x="468440" y="188500"/>
                  </a:lnTo>
                  <a:lnTo>
                    <a:pt x="467297" y="189357"/>
                  </a:lnTo>
                  <a:lnTo>
                    <a:pt x="466249" y="189738"/>
                  </a:lnTo>
                  <a:lnTo>
                    <a:pt x="465392" y="189452"/>
                  </a:lnTo>
                  <a:lnTo>
                    <a:pt x="464534" y="187928"/>
                  </a:lnTo>
                  <a:lnTo>
                    <a:pt x="463772" y="186118"/>
                  </a:lnTo>
                  <a:lnTo>
                    <a:pt x="463010" y="184976"/>
                  </a:lnTo>
                  <a:lnTo>
                    <a:pt x="461962" y="184499"/>
                  </a:lnTo>
                  <a:lnTo>
                    <a:pt x="460439" y="184499"/>
                  </a:lnTo>
                  <a:lnTo>
                    <a:pt x="459010" y="185166"/>
                  </a:lnTo>
                  <a:lnTo>
                    <a:pt x="456438" y="186976"/>
                  </a:lnTo>
                  <a:lnTo>
                    <a:pt x="455104" y="187452"/>
                  </a:lnTo>
                  <a:lnTo>
                    <a:pt x="453676" y="187166"/>
                  </a:lnTo>
                  <a:lnTo>
                    <a:pt x="452437" y="186500"/>
                  </a:lnTo>
                  <a:lnTo>
                    <a:pt x="450247" y="184118"/>
                  </a:lnTo>
                  <a:lnTo>
                    <a:pt x="447866" y="182309"/>
                  </a:lnTo>
                  <a:lnTo>
                    <a:pt x="439960" y="178689"/>
                  </a:lnTo>
                  <a:lnTo>
                    <a:pt x="439960" y="178689"/>
                  </a:lnTo>
                  <a:lnTo>
                    <a:pt x="439960" y="178689"/>
                  </a:lnTo>
                  <a:lnTo>
                    <a:pt x="439960" y="178689"/>
                  </a:lnTo>
                  <a:lnTo>
                    <a:pt x="439198" y="178403"/>
                  </a:lnTo>
                  <a:lnTo>
                    <a:pt x="438341" y="178213"/>
                  </a:lnTo>
                  <a:lnTo>
                    <a:pt x="437578" y="178308"/>
                  </a:lnTo>
                  <a:lnTo>
                    <a:pt x="436817" y="178689"/>
                  </a:lnTo>
                  <a:lnTo>
                    <a:pt x="436054" y="179356"/>
                  </a:lnTo>
                  <a:lnTo>
                    <a:pt x="435292" y="180118"/>
                  </a:lnTo>
                  <a:lnTo>
                    <a:pt x="434626" y="180975"/>
                  </a:lnTo>
                  <a:lnTo>
                    <a:pt x="434054" y="182023"/>
                  </a:lnTo>
                  <a:lnTo>
                    <a:pt x="432625" y="183166"/>
                  </a:lnTo>
                  <a:lnTo>
                    <a:pt x="431292" y="182689"/>
                  </a:lnTo>
                  <a:lnTo>
                    <a:pt x="430340" y="180975"/>
                  </a:lnTo>
                  <a:lnTo>
                    <a:pt x="429768" y="178689"/>
                  </a:lnTo>
                  <a:lnTo>
                    <a:pt x="429768" y="178689"/>
                  </a:lnTo>
                  <a:lnTo>
                    <a:pt x="428434" y="176879"/>
                  </a:lnTo>
                  <a:lnTo>
                    <a:pt x="426339" y="176498"/>
                  </a:lnTo>
                  <a:lnTo>
                    <a:pt x="424243" y="177165"/>
                  </a:lnTo>
                  <a:lnTo>
                    <a:pt x="422719" y="178689"/>
                  </a:lnTo>
                  <a:lnTo>
                    <a:pt x="420719" y="181547"/>
                  </a:lnTo>
                  <a:lnTo>
                    <a:pt x="418528" y="182499"/>
                  </a:lnTo>
                  <a:lnTo>
                    <a:pt x="413480" y="183261"/>
                  </a:lnTo>
                  <a:lnTo>
                    <a:pt x="412433" y="184023"/>
                  </a:lnTo>
                  <a:lnTo>
                    <a:pt x="411004" y="186214"/>
                  </a:lnTo>
                  <a:lnTo>
                    <a:pt x="410147" y="187166"/>
                  </a:lnTo>
                  <a:lnTo>
                    <a:pt x="409099" y="187357"/>
                  </a:lnTo>
                  <a:lnTo>
                    <a:pt x="408051" y="186881"/>
                  </a:lnTo>
                  <a:lnTo>
                    <a:pt x="407860" y="186785"/>
                  </a:lnTo>
                  <a:lnTo>
                    <a:pt x="407003" y="186023"/>
                  </a:lnTo>
                  <a:lnTo>
                    <a:pt x="406146" y="185071"/>
                  </a:lnTo>
                  <a:lnTo>
                    <a:pt x="403765" y="183071"/>
                  </a:lnTo>
                  <a:lnTo>
                    <a:pt x="401384" y="182404"/>
                  </a:lnTo>
                  <a:lnTo>
                    <a:pt x="386715" y="182594"/>
                  </a:lnTo>
                  <a:lnTo>
                    <a:pt x="384239" y="181070"/>
                  </a:lnTo>
                  <a:lnTo>
                    <a:pt x="383858" y="180594"/>
                  </a:lnTo>
                  <a:lnTo>
                    <a:pt x="382905" y="178689"/>
                  </a:lnTo>
                  <a:lnTo>
                    <a:pt x="381667" y="176117"/>
                  </a:lnTo>
                  <a:lnTo>
                    <a:pt x="380333" y="174784"/>
                  </a:lnTo>
                  <a:lnTo>
                    <a:pt x="378619" y="174403"/>
                  </a:lnTo>
                  <a:lnTo>
                    <a:pt x="369379" y="174784"/>
                  </a:lnTo>
                  <a:lnTo>
                    <a:pt x="364331" y="176689"/>
                  </a:lnTo>
                  <a:lnTo>
                    <a:pt x="362998" y="176879"/>
                  </a:lnTo>
                  <a:lnTo>
                    <a:pt x="361855" y="176498"/>
                  </a:lnTo>
                  <a:lnTo>
                    <a:pt x="361283" y="175641"/>
                  </a:lnTo>
                  <a:lnTo>
                    <a:pt x="360331" y="173355"/>
                  </a:lnTo>
                  <a:lnTo>
                    <a:pt x="359759" y="172307"/>
                  </a:lnTo>
                  <a:lnTo>
                    <a:pt x="357473" y="170116"/>
                  </a:lnTo>
                  <a:lnTo>
                    <a:pt x="356902" y="169164"/>
                  </a:lnTo>
                  <a:lnTo>
                    <a:pt x="356521" y="167926"/>
                  </a:lnTo>
                  <a:lnTo>
                    <a:pt x="356330" y="166687"/>
                  </a:lnTo>
                  <a:lnTo>
                    <a:pt x="355949" y="165640"/>
                  </a:lnTo>
                  <a:lnTo>
                    <a:pt x="355092" y="164878"/>
                  </a:lnTo>
                  <a:lnTo>
                    <a:pt x="350710" y="162878"/>
                  </a:lnTo>
                  <a:lnTo>
                    <a:pt x="349472" y="161544"/>
                  </a:lnTo>
                  <a:lnTo>
                    <a:pt x="348710" y="159830"/>
                  </a:lnTo>
                  <a:lnTo>
                    <a:pt x="348234" y="157734"/>
                  </a:lnTo>
                  <a:lnTo>
                    <a:pt x="347567" y="153448"/>
                  </a:lnTo>
                  <a:lnTo>
                    <a:pt x="347282" y="144971"/>
                  </a:lnTo>
                  <a:lnTo>
                    <a:pt x="346900" y="142875"/>
                  </a:lnTo>
                  <a:lnTo>
                    <a:pt x="344805" y="137636"/>
                  </a:lnTo>
                  <a:lnTo>
                    <a:pt x="344710" y="134588"/>
                  </a:lnTo>
                  <a:lnTo>
                    <a:pt x="344424" y="133350"/>
                  </a:lnTo>
                  <a:lnTo>
                    <a:pt x="343662" y="132302"/>
                  </a:lnTo>
                  <a:lnTo>
                    <a:pt x="342519" y="131636"/>
                  </a:lnTo>
                  <a:lnTo>
                    <a:pt x="324136" y="130874"/>
                  </a:lnTo>
                  <a:lnTo>
                    <a:pt x="305657" y="130016"/>
                  </a:lnTo>
                  <a:lnTo>
                    <a:pt x="299561" y="128016"/>
                  </a:lnTo>
                  <a:lnTo>
                    <a:pt x="287274" y="128778"/>
                  </a:lnTo>
                  <a:lnTo>
                    <a:pt x="284702" y="128778"/>
                  </a:lnTo>
                  <a:lnTo>
                    <a:pt x="282892" y="128873"/>
                  </a:lnTo>
                  <a:lnTo>
                    <a:pt x="279559" y="127921"/>
                  </a:lnTo>
                  <a:lnTo>
                    <a:pt x="278606" y="127444"/>
                  </a:lnTo>
                  <a:lnTo>
                    <a:pt x="277940" y="126873"/>
                  </a:lnTo>
                  <a:lnTo>
                    <a:pt x="277463" y="125920"/>
                  </a:lnTo>
                  <a:lnTo>
                    <a:pt x="276892" y="124206"/>
                  </a:lnTo>
                  <a:lnTo>
                    <a:pt x="275939" y="120967"/>
                  </a:lnTo>
                  <a:lnTo>
                    <a:pt x="276034" y="116967"/>
                  </a:lnTo>
                  <a:lnTo>
                    <a:pt x="275368" y="114014"/>
                  </a:lnTo>
                  <a:lnTo>
                    <a:pt x="273177" y="112776"/>
                  </a:lnTo>
                  <a:lnTo>
                    <a:pt x="269843" y="112586"/>
                  </a:lnTo>
                  <a:lnTo>
                    <a:pt x="266605" y="113157"/>
                  </a:lnTo>
                  <a:lnTo>
                    <a:pt x="264700" y="114586"/>
                  </a:lnTo>
                  <a:lnTo>
                    <a:pt x="264319" y="115919"/>
                  </a:lnTo>
                  <a:lnTo>
                    <a:pt x="264033" y="118682"/>
                  </a:lnTo>
                  <a:lnTo>
                    <a:pt x="263366" y="120015"/>
                  </a:lnTo>
                  <a:lnTo>
                    <a:pt x="262509" y="121158"/>
                  </a:lnTo>
                  <a:lnTo>
                    <a:pt x="261271" y="122015"/>
                  </a:lnTo>
                  <a:lnTo>
                    <a:pt x="260033" y="122491"/>
                  </a:lnTo>
                  <a:lnTo>
                    <a:pt x="258889" y="122587"/>
                  </a:lnTo>
                  <a:lnTo>
                    <a:pt x="256889" y="121539"/>
                  </a:lnTo>
                  <a:lnTo>
                    <a:pt x="253841" y="116872"/>
                  </a:lnTo>
                  <a:lnTo>
                    <a:pt x="251841" y="115443"/>
                  </a:lnTo>
                  <a:lnTo>
                    <a:pt x="249650" y="114586"/>
                  </a:lnTo>
                  <a:lnTo>
                    <a:pt x="248031" y="113348"/>
                  </a:lnTo>
                  <a:lnTo>
                    <a:pt x="246697" y="111157"/>
                  </a:lnTo>
                  <a:lnTo>
                    <a:pt x="245745" y="108013"/>
                  </a:lnTo>
                  <a:lnTo>
                    <a:pt x="244888" y="106680"/>
                  </a:lnTo>
                  <a:lnTo>
                    <a:pt x="243650" y="106489"/>
                  </a:lnTo>
                  <a:lnTo>
                    <a:pt x="242316" y="106870"/>
                  </a:lnTo>
                  <a:lnTo>
                    <a:pt x="241268" y="107537"/>
                  </a:lnTo>
                  <a:lnTo>
                    <a:pt x="240601" y="108585"/>
                  </a:lnTo>
                  <a:lnTo>
                    <a:pt x="240316" y="109918"/>
                  </a:lnTo>
                  <a:lnTo>
                    <a:pt x="240316" y="111347"/>
                  </a:lnTo>
                  <a:lnTo>
                    <a:pt x="240221" y="112871"/>
                  </a:lnTo>
                  <a:lnTo>
                    <a:pt x="237458" y="118777"/>
                  </a:lnTo>
                  <a:lnTo>
                    <a:pt x="233077" y="121349"/>
                  </a:lnTo>
                  <a:lnTo>
                    <a:pt x="227933" y="121634"/>
                  </a:lnTo>
                  <a:lnTo>
                    <a:pt x="219361" y="119920"/>
                  </a:lnTo>
                  <a:lnTo>
                    <a:pt x="215455" y="120396"/>
                  </a:lnTo>
                  <a:lnTo>
                    <a:pt x="211455" y="121825"/>
                  </a:lnTo>
                  <a:lnTo>
                    <a:pt x="207835" y="124111"/>
                  </a:lnTo>
                  <a:lnTo>
                    <a:pt x="206407" y="125444"/>
                  </a:lnTo>
                  <a:lnTo>
                    <a:pt x="203740" y="130492"/>
                  </a:lnTo>
                  <a:lnTo>
                    <a:pt x="202311" y="131921"/>
                  </a:lnTo>
                  <a:lnTo>
                    <a:pt x="196977" y="134017"/>
                  </a:lnTo>
                  <a:lnTo>
                    <a:pt x="195739" y="135446"/>
                  </a:lnTo>
                  <a:lnTo>
                    <a:pt x="195167" y="137160"/>
                  </a:lnTo>
                  <a:lnTo>
                    <a:pt x="194786" y="138875"/>
                  </a:lnTo>
                  <a:lnTo>
                    <a:pt x="193929" y="140208"/>
                  </a:lnTo>
                  <a:lnTo>
                    <a:pt x="192119" y="140780"/>
                  </a:lnTo>
                  <a:lnTo>
                    <a:pt x="187642" y="139827"/>
                  </a:lnTo>
                  <a:lnTo>
                    <a:pt x="185738" y="139827"/>
                  </a:lnTo>
                  <a:lnTo>
                    <a:pt x="180594" y="142589"/>
                  </a:lnTo>
                  <a:lnTo>
                    <a:pt x="178784" y="143161"/>
                  </a:lnTo>
                  <a:lnTo>
                    <a:pt x="172593" y="143161"/>
                  </a:lnTo>
                  <a:lnTo>
                    <a:pt x="170688" y="144113"/>
                  </a:lnTo>
                  <a:lnTo>
                    <a:pt x="169259" y="145542"/>
                  </a:lnTo>
                  <a:lnTo>
                    <a:pt x="165545" y="150305"/>
                  </a:lnTo>
                  <a:lnTo>
                    <a:pt x="163544" y="151829"/>
                  </a:lnTo>
                  <a:lnTo>
                    <a:pt x="159449" y="153067"/>
                  </a:lnTo>
                  <a:lnTo>
                    <a:pt x="157543" y="154210"/>
                  </a:lnTo>
                  <a:lnTo>
                    <a:pt x="157067" y="155067"/>
                  </a:lnTo>
                  <a:lnTo>
                    <a:pt x="157067" y="157448"/>
                  </a:lnTo>
                  <a:lnTo>
                    <a:pt x="156877" y="158591"/>
                  </a:lnTo>
                  <a:lnTo>
                    <a:pt x="156210" y="159639"/>
                  </a:lnTo>
                  <a:lnTo>
                    <a:pt x="155353" y="160401"/>
                  </a:lnTo>
                  <a:lnTo>
                    <a:pt x="154400" y="160877"/>
                  </a:lnTo>
                  <a:lnTo>
                    <a:pt x="153448" y="161163"/>
                  </a:lnTo>
                  <a:lnTo>
                    <a:pt x="151162" y="161258"/>
                  </a:lnTo>
                  <a:lnTo>
                    <a:pt x="146685" y="160211"/>
                  </a:lnTo>
                  <a:lnTo>
                    <a:pt x="144304" y="160496"/>
                  </a:lnTo>
                  <a:lnTo>
                    <a:pt x="141732" y="162782"/>
                  </a:lnTo>
                  <a:lnTo>
                    <a:pt x="140589" y="163163"/>
                  </a:lnTo>
                  <a:lnTo>
                    <a:pt x="138493" y="163354"/>
                  </a:lnTo>
                  <a:lnTo>
                    <a:pt x="137446" y="163830"/>
                  </a:lnTo>
                  <a:lnTo>
                    <a:pt x="131064" y="168783"/>
                  </a:lnTo>
                  <a:lnTo>
                    <a:pt x="128873" y="169736"/>
                  </a:lnTo>
                  <a:lnTo>
                    <a:pt x="122015" y="171260"/>
                  </a:lnTo>
                  <a:lnTo>
                    <a:pt x="120396" y="172307"/>
                  </a:lnTo>
                  <a:lnTo>
                    <a:pt x="119539" y="173927"/>
                  </a:lnTo>
                  <a:lnTo>
                    <a:pt x="119253" y="176117"/>
                  </a:lnTo>
                  <a:lnTo>
                    <a:pt x="119158" y="177832"/>
                  </a:lnTo>
                  <a:lnTo>
                    <a:pt x="119063" y="178689"/>
                  </a:lnTo>
                  <a:lnTo>
                    <a:pt x="117729" y="180785"/>
                  </a:lnTo>
                  <a:lnTo>
                    <a:pt x="115062" y="182118"/>
                  </a:lnTo>
                  <a:lnTo>
                    <a:pt x="112300" y="182785"/>
                  </a:lnTo>
                  <a:lnTo>
                    <a:pt x="104584" y="183071"/>
                  </a:lnTo>
                  <a:lnTo>
                    <a:pt x="101822" y="184023"/>
                  </a:lnTo>
                  <a:lnTo>
                    <a:pt x="100013" y="185642"/>
                  </a:lnTo>
                  <a:lnTo>
                    <a:pt x="99441" y="186023"/>
                  </a:lnTo>
                  <a:lnTo>
                    <a:pt x="99346" y="186785"/>
                  </a:lnTo>
                  <a:lnTo>
                    <a:pt x="99060" y="190024"/>
                  </a:lnTo>
                  <a:lnTo>
                    <a:pt x="99060" y="190976"/>
                  </a:lnTo>
                  <a:lnTo>
                    <a:pt x="99346" y="191548"/>
                  </a:lnTo>
                  <a:lnTo>
                    <a:pt x="100298" y="192405"/>
                  </a:lnTo>
                  <a:lnTo>
                    <a:pt x="100489" y="192881"/>
                  </a:lnTo>
                  <a:lnTo>
                    <a:pt x="100393" y="193738"/>
                  </a:lnTo>
                  <a:lnTo>
                    <a:pt x="99631" y="194691"/>
                  </a:lnTo>
                  <a:lnTo>
                    <a:pt x="99631" y="195453"/>
                  </a:lnTo>
                  <a:lnTo>
                    <a:pt x="100298" y="196406"/>
                  </a:lnTo>
                  <a:lnTo>
                    <a:pt x="102679" y="197549"/>
                  </a:lnTo>
                  <a:lnTo>
                    <a:pt x="103537" y="198215"/>
                  </a:lnTo>
                  <a:lnTo>
                    <a:pt x="104204" y="199739"/>
                  </a:lnTo>
                  <a:lnTo>
                    <a:pt x="103632" y="200978"/>
                  </a:lnTo>
                  <a:lnTo>
                    <a:pt x="102584" y="201930"/>
                  </a:lnTo>
                  <a:lnTo>
                    <a:pt x="99060" y="203740"/>
                  </a:lnTo>
                  <a:lnTo>
                    <a:pt x="94012" y="205550"/>
                  </a:lnTo>
                  <a:lnTo>
                    <a:pt x="91630" y="207169"/>
                  </a:lnTo>
                  <a:lnTo>
                    <a:pt x="89916" y="207169"/>
                  </a:lnTo>
                  <a:lnTo>
                    <a:pt x="88678" y="208693"/>
                  </a:lnTo>
                  <a:lnTo>
                    <a:pt x="87535" y="210788"/>
                  </a:lnTo>
                  <a:lnTo>
                    <a:pt x="86201" y="212122"/>
                  </a:lnTo>
                  <a:lnTo>
                    <a:pt x="84487" y="212217"/>
                  </a:lnTo>
                  <a:lnTo>
                    <a:pt x="82963" y="211264"/>
                  </a:lnTo>
                  <a:lnTo>
                    <a:pt x="79915" y="208312"/>
                  </a:lnTo>
                  <a:lnTo>
                    <a:pt x="78010" y="207836"/>
                  </a:lnTo>
                  <a:lnTo>
                    <a:pt x="76486" y="208883"/>
                  </a:lnTo>
                  <a:lnTo>
                    <a:pt x="76009" y="210788"/>
                  </a:lnTo>
                  <a:lnTo>
                    <a:pt x="77248" y="213074"/>
                  </a:lnTo>
                  <a:lnTo>
                    <a:pt x="78010" y="215075"/>
                  </a:lnTo>
                  <a:lnTo>
                    <a:pt x="76867" y="217075"/>
                  </a:lnTo>
                  <a:lnTo>
                    <a:pt x="75057" y="218599"/>
                  </a:lnTo>
                  <a:lnTo>
                    <a:pt x="67342" y="221933"/>
                  </a:lnTo>
                  <a:lnTo>
                    <a:pt x="65342" y="222313"/>
                  </a:lnTo>
                  <a:lnTo>
                    <a:pt x="64675" y="221837"/>
                  </a:lnTo>
                  <a:lnTo>
                    <a:pt x="64199" y="221075"/>
                  </a:lnTo>
                  <a:lnTo>
                    <a:pt x="63817" y="220123"/>
                  </a:lnTo>
                  <a:lnTo>
                    <a:pt x="63341" y="219361"/>
                  </a:lnTo>
                  <a:lnTo>
                    <a:pt x="62770" y="218218"/>
                  </a:lnTo>
                  <a:lnTo>
                    <a:pt x="62389" y="216884"/>
                  </a:lnTo>
                  <a:lnTo>
                    <a:pt x="61817" y="215836"/>
                  </a:lnTo>
                  <a:lnTo>
                    <a:pt x="60770" y="215360"/>
                  </a:lnTo>
                  <a:lnTo>
                    <a:pt x="59626" y="215646"/>
                  </a:lnTo>
                  <a:lnTo>
                    <a:pt x="59150" y="216599"/>
                  </a:lnTo>
                  <a:lnTo>
                    <a:pt x="59055" y="217837"/>
                  </a:lnTo>
                  <a:lnTo>
                    <a:pt x="58960" y="220885"/>
                  </a:lnTo>
                  <a:lnTo>
                    <a:pt x="60008" y="223457"/>
                  </a:lnTo>
                  <a:lnTo>
                    <a:pt x="59817" y="223933"/>
                  </a:lnTo>
                  <a:lnTo>
                    <a:pt x="51816" y="223361"/>
                  </a:lnTo>
                  <a:lnTo>
                    <a:pt x="50578" y="223076"/>
                  </a:lnTo>
                  <a:lnTo>
                    <a:pt x="49435" y="222028"/>
                  </a:lnTo>
                  <a:lnTo>
                    <a:pt x="48101" y="220123"/>
                  </a:lnTo>
                  <a:lnTo>
                    <a:pt x="47339" y="219456"/>
                  </a:lnTo>
                  <a:lnTo>
                    <a:pt x="46387" y="219361"/>
                  </a:lnTo>
                  <a:lnTo>
                    <a:pt x="46292" y="219361"/>
                  </a:lnTo>
                  <a:lnTo>
                    <a:pt x="45529" y="219647"/>
                  </a:lnTo>
                  <a:lnTo>
                    <a:pt x="43339" y="221075"/>
                  </a:lnTo>
                  <a:lnTo>
                    <a:pt x="42291" y="221456"/>
                  </a:lnTo>
                  <a:lnTo>
                    <a:pt x="38957" y="221742"/>
                  </a:lnTo>
                  <a:lnTo>
                    <a:pt x="37719" y="221552"/>
                  </a:lnTo>
                  <a:lnTo>
                    <a:pt x="35147" y="220694"/>
                  </a:lnTo>
                  <a:lnTo>
                    <a:pt x="33909" y="220694"/>
                  </a:lnTo>
                  <a:lnTo>
                    <a:pt x="24479" y="222504"/>
                  </a:lnTo>
                  <a:lnTo>
                    <a:pt x="23146" y="223361"/>
                  </a:lnTo>
                  <a:lnTo>
                    <a:pt x="22479" y="224409"/>
                  </a:lnTo>
                  <a:lnTo>
                    <a:pt x="21622" y="227076"/>
                  </a:lnTo>
                  <a:lnTo>
                    <a:pt x="21050" y="227933"/>
                  </a:lnTo>
                  <a:lnTo>
                    <a:pt x="20002" y="230314"/>
                  </a:lnTo>
                  <a:lnTo>
                    <a:pt x="20764" y="232791"/>
                  </a:lnTo>
                  <a:lnTo>
                    <a:pt x="21717" y="235172"/>
                  </a:lnTo>
                  <a:lnTo>
                    <a:pt x="21526" y="237268"/>
                  </a:lnTo>
                  <a:lnTo>
                    <a:pt x="19621" y="239173"/>
                  </a:lnTo>
                  <a:lnTo>
                    <a:pt x="15526" y="241744"/>
                  </a:lnTo>
                  <a:lnTo>
                    <a:pt x="13525" y="243650"/>
                  </a:lnTo>
                  <a:lnTo>
                    <a:pt x="12668" y="244888"/>
                  </a:lnTo>
                  <a:lnTo>
                    <a:pt x="11621" y="245459"/>
                  </a:lnTo>
                  <a:lnTo>
                    <a:pt x="6287" y="246221"/>
                  </a:lnTo>
                  <a:lnTo>
                    <a:pt x="5334" y="246221"/>
                  </a:lnTo>
                  <a:lnTo>
                    <a:pt x="4286" y="245745"/>
                  </a:lnTo>
                  <a:lnTo>
                    <a:pt x="4381" y="246698"/>
                  </a:lnTo>
                  <a:lnTo>
                    <a:pt x="5143" y="249079"/>
                  </a:lnTo>
                  <a:lnTo>
                    <a:pt x="5239" y="250984"/>
                  </a:lnTo>
                  <a:lnTo>
                    <a:pt x="4953" y="252127"/>
                  </a:lnTo>
                  <a:lnTo>
                    <a:pt x="4477" y="253270"/>
                  </a:lnTo>
                  <a:lnTo>
                    <a:pt x="4191" y="254984"/>
                  </a:lnTo>
                  <a:lnTo>
                    <a:pt x="4572" y="256699"/>
                  </a:lnTo>
                  <a:lnTo>
                    <a:pt x="5429" y="257365"/>
                  </a:lnTo>
                  <a:lnTo>
                    <a:pt x="6382" y="257747"/>
                  </a:lnTo>
                  <a:lnTo>
                    <a:pt x="7239" y="258699"/>
                  </a:lnTo>
                  <a:lnTo>
                    <a:pt x="7239" y="261557"/>
                  </a:lnTo>
                  <a:lnTo>
                    <a:pt x="5239" y="263366"/>
                  </a:lnTo>
                  <a:lnTo>
                    <a:pt x="1143" y="265367"/>
                  </a:lnTo>
                  <a:lnTo>
                    <a:pt x="381" y="266605"/>
                  </a:lnTo>
                  <a:lnTo>
                    <a:pt x="0" y="268034"/>
                  </a:lnTo>
                  <a:lnTo>
                    <a:pt x="95" y="269462"/>
                  </a:lnTo>
                  <a:lnTo>
                    <a:pt x="1048" y="270415"/>
                  </a:lnTo>
                  <a:lnTo>
                    <a:pt x="2191" y="270891"/>
                  </a:lnTo>
                  <a:lnTo>
                    <a:pt x="2762" y="271272"/>
                  </a:lnTo>
                  <a:lnTo>
                    <a:pt x="3143" y="271844"/>
                  </a:lnTo>
                  <a:lnTo>
                    <a:pt x="3429" y="272606"/>
                  </a:lnTo>
                  <a:lnTo>
                    <a:pt x="3524" y="274225"/>
                  </a:lnTo>
                  <a:lnTo>
                    <a:pt x="3715" y="274987"/>
                  </a:lnTo>
                  <a:lnTo>
                    <a:pt x="4477" y="275939"/>
                  </a:lnTo>
                  <a:lnTo>
                    <a:pt x="5620" y="276606"/>
                  </a:lnTo>
                  <a:lnTo>
                    <a:pt x="9049" y="278321"/>
                  </a:lnTo>
                  <a:lnTo>
                    <a:pt x="11430" y="278130"/>
                  </a:lnTo>
                  <a:lnTo>
                    <a:pt x="12668" y="278511"/>
                  </a:lnTo>
                  <a:lnTo>
                    <a:pt x="15716" y="280607"/>
                  </a:lnTo>
                  <a:lnTo>
                    <a:pt x="17050" y="282321"/>
                  </a:lnTo>
                  <a:lnTo>
                    <a:pt x="17335" y="284321"/>
                  </a:lnTo>
                  <a:lnTo>
                    <a:pt x="16859" y="285083"/>
                  </a:lnTo>
                  <a:lnTo>
                    <a:pt x="14478" y="286703"/>
                  </a:lnTo>
                  <a:lnTo>
                    <a:pt x="14097" y="287274"/>
                  </a:lnTo>
                  <a:lnTo>
                    <a:pt x="13811" y="288131"/>
                  </a:lnTo>
                  <a:lnTo>
                    <a:pt x="13430" y="288988"/>
                  </a:lnTo>
                  <a:lnTo>
                    <a:pt x="12668" y="289560"/>
                  </a:lnTo>
                  <a:lnTo>
                    <a:pt x="10954" y="290989"/>
                  </a:lnTo>
                  <a:lnTo>
                    <a:pt x="11430" y="292894"/>
                  </a:lnTo>
                  <a:lnTo>
                    <a:pt x="13049" y="294704"/>
                  </a:lnTo>
                  <a:lnTo>
                    <a:pt x="14764" y="295656"/>
                  </a:lnTo>
                  <a:lnTo>
                    <a:pt x="15430" y="295751"/>
                  </a:lnTo>
                  <a:lnTo>
                    <a:pt x="16669" y="295466"/>
                  </a:lnTo>
                  <a:lnTo>
                    <a:pt x="17240" y="295466"/>
                  </a:lnTo>
                  <a:lnTo>
                    <a:pt x="17717" y="295751"/>
                  </a:lnTo>
                  <a:lnTo>
                    <a:pt x="18574" y="296799"/>
                  </a:lnTo>
                  <a:lnTo>
                    <a:pt x="20002" y="297561"/>
                  </a:lnTo>
                  <a:lnTo>
                    <a:pt x="21717" y="298895"/>
                  </a:lnTo>
                  <a:lnTo>
                    <a:pt x="22670" y="299371"/>
                  </a:lnTo>
                  <a:lnTo>
                    <a:pt x="23622" y="299466"/>
                  </a:lnTo>
                  <a:lnTo>
                    <a:pt x="25432" y="299276"/>
                  </a:lnTo>
                  <a:lnTo>
                    <a:pt x="26384" y="299371"/>
                  </a:lnTo>
                  <a:lnTo>
                    <a:pt x="30004" y="301276"/>
                  </a:lnTo>
                  <a:lnTo>
                    <a:pt x="31433" y="302514"/>
                  </a:lnTo>
                  <a:lnTo>
                    <a:pt x="34100" y="306038"/>
                  </a:lnTo>
                  <a:lnTo>
                    <a:pt x="35909" y="307277"/>
                  </a:lnTo>
                  <a:lnTo>
                    <a:pt x="37052" y="307277"/>
                  </a:lnTo>
                  <a:lnTo>
                    <a:pt x="38100" y="306896"/>
                  </a:lnTo>
                  <a:lnTo>
                    <a:pt x="39148" y="306800"/>
                  </a:lnTo>
                  <a:lnTo>
                    <a:pt x="40386" y="307372"/>
                  </a:lnTo>
                  <a:lnTo>
                    <a:pt x="43720" y="311277"/>
                  </a:lnTo>
                  <a:lnTo>
                    <a:pt x="44101" y="312706"/>
                  </a:lnTo>
                  <a:lnTo>
                    <a:pt x="43339" y="315659"/>
                  </a:lnTo>
                  <a:lnTo>
                    <a:pt x="43529" y="317182"/>
                  </a:lnTo>
                  <a:lnTo>
                    <a:pt x="43910" y="318707"/>
                  </a:lnTo>
                  <a:lnTo>
                    <a:pt x="44101" y="320230"/>
                  </a:lnTo>
                  <a:lnTo>
                    <a:pt x="44482" y="321659"/>
                  </a:lnTo>
                  <a:lnTo>
                    <a:pt x="45339" y="322707"/>
                  </a:lnTo>
                  <a:lnTo>
                    <a:pt x="47434" y="324517"/>
                  </a:lnTo>
                  <a:lnTo>
                    <a:pt x="48482" y="324803"/>
                  </a:lnTo>
                  <a:lnTo>
                    <a:pt x="49816" y="324707"/>
                  </a:lnTo>
                  <a:lnTo>
                    <a:pt x="51340" y="325184"/>
                  </a:lnTo>
                  <a:lnTo>
                    <a:pt x="54769" y="328803"/>
                  </a:lnTo>
                  <a:lnTo>
                    <a:pt x="56388" y="329946"/>
                  </a:lnTo>
                  <a:lnTo>
                    <a:pt x="57721" y="330041"/>
                  </a:lnTo>
                  <a:lnTo>
                    <a:pt x="60770" y="329565"/>
                  </a:lnTo>
                  <a:lnTo>
                    <a:pt x="62198" y="329946"/>
                  </a:lnTo>
                  <a:lnTo>
                    <a:pt x="63055" y="330708"/>
                  </a:lnTo>
                  <a:lnTo>
                    <a:pt x="69056" y="338804"/>
                  </a:lnTo>
                  <a:lnTo>
                    <a:pt x="69056" y="338804"/>
                  </a:lnTo>
                  <a:lnTo>
                    <a:pt x="69056" y="338899"/>
                  </a:lnTo>
                  <a:lnTo>
                    <a:pt x="70580" y="339566"/>
                  </a:lnTo>
                  <a:lnTo>
                    <a:pt x="75438" y="339566"/>
                  </a:lnTo>
                  <a:lnTo>
                    <a:pt x="78105" y="340138"/>
                  </a:lnTo>
                  <a:lnTo>
                    <a:pt x="79438" y="339852"/>
                  </a:lnTo>
                  <a:lnTo>
                    <a:pt x="80772" y="338804"/>
                  </a:lnTo>
                  <a:lnTo>
                    <a:pt x="81629" y="337852"/>
                  </a:lnTo>
                  <a:lnTo>
                    <a:pt x="84201" y="335756"/>
                  </a:lnTo>
                  <a:lnTo>
                    <a:pt x="85249" y="335280"/>
                  </a:lnTo>
                  <a:lnTo>
                    <a:pt x="86106" y="335280"/>
                  </a:lnTo>
                  <a:lnTo>
                    <a:pt x="88201" y="336518"/>
                  </a:lnTo>
                  <a:lnTo>
                    <a:pt x="89059" y="336613"/>
                  </a:lnTo>
                  <a:lnTo>
                    <a:pt x="91630" y="336518"/>
                  </a:lnTo>
                  <a:lnTo>
                    <a:pt x="93154" y="335947"/>
                  </a:lnTo>
                  <a:lnTo>
                    <a:pt x="95155" y="335851"/>
                  </a:lnTo>
                  <a:lnTo>
                    <a:pt x="96774" y="336709"/>
                  </a:lnTo>
                  <a:lnTo>
                    <a:pt x="96964" y="338899"/>
                  </a:lnTo>
                  <a:lnTo>
                    <a:pt x="96964" y="340138"/>
                  </a:lnTo>
                  <a:lnTo>
                    <a:pt x="97346" y="341281"/>
                  </a:lnTo>
                  <a:lnTo>
                    <a:pt x="98012" y="342043"/>
                  </a:lnTo>
                  <a:lnTo>
                    <a:pt x="98965" y="342233"/>
                  </a:lnTo>
                  <a:lnTo>
                    <a:pt x="99631" y="342709"/>
                  </a:lnTo>
                  <a:lnTo>
                    <a:pt x="100108" y="343853"/>
                  </a:lnTo>
                  <a:lnTo>
                    <a:pt x="100584" y="345186"/>
                  </a:lnTo>
                  <a:lnTo>
                    <a:pt x="101155" y="346138"/>
                  </a:lnTo>
                  <a:lnTo>
                    <a:pt x="102013" y="346615"/>
                  </a:lnTo>
                  <a:lnTo>
                    <a:pt x="103918" y="346996"/>
                  </a:lnTo>
                  <a:lnTo>
                    <a:pt x="104775" y="347853"/>
                  </a:lnTo>
                  <a:lnTo>
                    <a:pt x="105156" y="348901"/>
                  </a:lnTo>
                  <a:lnTo>
                    <a:pt x="105632" y="351187"/>
                  </a:lnTo>
                  <a:lnTo>
                    <a:pt x="106204" y="352044"/>
                  </a:lnTo>
                  <a:lnTo>
                    <a:pt x="107918" y="352520"/>
                  </a:lnTo>
                  <a:lnTo>
                    <a:pt x="113443" y="352044"/>
                  </a:lnTo>
                  <a:lnTo>
                    <a:pt x="115157" y="351473"/>
                  </a:lnTo>
                  <a:lnTo>
                    <a:pt x="115824" y="350520"/>
                  </a:lnTo>
                  <a:lnTo>
                    <a:pt x="116014" y="349472"/>
                  </a:lnTo>
                  <a:lnTo>
                    <a:pt x="116110" y="348424"/>
                  </a:lnTo>
                  <a:lnTo>
                    <a:pt x="116491" y="347472"/>
                  </a:lnTo>
                  <a:lnTo>
                    <a:pt x="117348" y="346996"/>
                  </a:lnTo>
                  <a:lnTo>
                    <a:pt x="119443" y="347663"/>
                  </a:lnTo>
                  <a:lnTo>
                    <a:pt x="121634" y="347758"/>
                  </a:lnTo>
                  <a:lnTo>
                    <a:pt x="122492" y="348615"/>
                  </a:lnTo>
                  <a:lnTo>
                    <a:pt x="122682" y="350044"/>
                  </a:lnTo>
                  <a:lnTo>
                    <a:pt x="122206" y="351663"/>
                  </a:lnTo>
                  <a:lnTo>
                    <a:pt x="122015" y="353092"/>
                  </a:lnTo>
                  <a:lnTo>
                    <a:pt x="122396" y="354806"/>
                  </a:lnTo>
                  <a:lnTo>
                    <a:pt x="123063" y="356330"/>
                  </a:lnTo>
                  <a:lnTo>
                    <a:pt x="123634" y="357378"/>
                  </a:lnTo>
                  <a:lnTo>
                    <a:pt x="125635" y="359474"/>
                  </a:lnTo>
                  <a:lnTo>
                    <a:pt x="127921" y="360998"/>
                  </a:lnTo>
                  <a:lnTo>
                    <a:pt x="130397" y="362141"/>
                  </a:lnTo>
                  <a:lnTo>
                    <a:pt x="135255" y="363474"/>
                  </a:lnTo>
                  <a:lnTo>
                    <a:pt x="136303" y="364141"/>
                  </a:lnTo>
                  <a:lnTo>
                    <a:pt x="137446" y="364998"/>
                  </a:lnTo>
                  <a:lnTo>
                    <a:pt x="137731" y="365855"/>
                  </a:lnTo>
                  <a:lnTo>
                    <a:pt x="137065" y="366713"/>
                  </a:lnTo>
                  <a:lnTo>
                    <a:pt x="136588" y="367760"/>
                  </a:lnTo>
                  <a:lnTo>
                    <a:pt x="137160" y="369380"/>
                  </a:lnTo>
                  <a:lnTo>
                    <a:pt x="137827" y="370523"/>
                  </a:lnTo>
                  <a:lnTo>
                    <a:pt x="139446" y="374332"/>
                  </a:lnTo>
                  <a:lnTo>
                    <a:pt x="140113" y="375476"/>
                  </a:lnTo>
                  <a:lnTo>
                    <a:pt x="141827" y="376809"/>
                  </a:lnTo>
                  <a:lnTo>
                    <a:pt x="142589" y="377857"/>
                  </a:lnTo>
                  <a:lnTo>
                    <a:pt x="142684" y="380238"/>
                  </a:lnTo>
                  <a:lnTo>
                    <a:pt x="142589" y="382715"/>
                  </a:lnTo>
                  <a:lnTo>
                    <a:pt x="142875" y="384810"/>
                  </a:lnTo>
                  <a:lnTo>
                    <a:pt x="144304" y="385858"/>
                  </a:lnTo>
                  <a:lnTo>
                    <a:pt x="144971" y="386810"/>
                  </a:lnTo>
                  <a:lnTo>
                    <a:pt x="145161" y="388049"/>
                  </a:lnTo>
                  <a:lnTo>
                    <a:pt x="144875" y="389382"/>
                  </a:lnTo>
                  <a:lnTo>
                    <a:pt x="144304" y="390525"/>
                  </a:lnTo>
                  <a:lnTo>
                    <a:pt x="144018" y="391097"/>
                  </a:lnTo>
                  <a:lnTo>
                    <a:pt x="143827" y="391573"/>
                  </a:lnTo>
                  <a:lnTo>
                    <a:pt x="144018" y="392144"/>
                  </a:lnTo>
                  <a:lnTo>
                    <a:pt x="156781" y="414909"/>
                  </a:lnTo>
                  <a:lnTo>
                    <a:pt x="158401" y="416624"/>
                  </a:lnTo>
                  <a:lnTo>
                    <a:pt x="160496" y="417100"/>
                  </a:lnTo>
                  <a:lnTo>
                    <a:pt x="161734" y="417100"/>
                  </a:lnTo>
                  <a:lnTo>
                    <a:pt x="162973" y="417386"/>
                  </a:lnTo>
                  <a:lnTo>
                    <a:pt x="164021" y="418148"/>
                  </a:lnTo>
                  <a:lnTo>
                    <a:pt x="165163" y="419100"/>
                  </a:lnTo>
                  <a:lnTo>
                    <a:pt x="165925" y="420338"/>
                  </a:lnTo>
                  <a:lnTo>
                    <a:pt x="166402" y="421576"/>
                  </a:lnTo>
                  <a:lnTo>
                    <a:pt x="166783" y="422910"/>
                  </a:lnTo>
                  <a:lnTo>
                    <a:pt x="167259" y="424339"/>
                  </a:lnTo>
                  <a:lnTo>
                    <a:pt x="167640" y="424815"/>
                  </a:lnTo>
                  <a:lnTo>
                    <a:pt x="168116" y="425196"/>
                  </a:lnTo>
                  <a:lnTo>
                    <a:pt x="168402" y="425672"/>
                  </a:lnTo>
                  <a:lnTo>
                    <a:pt x="168688" y="426434"/>
                  </a:lnTo>
                  <a:lnTo>
                    <a:pt x="168497" y="427101"/>
                  </a:lnTo>
                  <a:lnTo>
                    <a:pt x="167926" y="428244"/>
                  </a:lnTo>
                  <a:lnTo>
                    <a:pt x="167735" y="428816"/>
                  </a:lnTo>
                  <a:lnTo>
                    <a:pt x="168021" y="430435"/>
                  </a:lnTo>
                  <a:lnTo>
                    <a:pt x="168783" y="431482"/>
                  </a:lnTo>
                  <a:lnTo>
                    <a:pt x="170688" y="433388"/>
                  </a:lnTo>
                  <a:lnTo>
                    <a:pt x="172212" y="435959"/>
                  </a:lnTo>
                  <a:lnTo>
                    <a:pt x="172784" y="438817"/>
                  </a:lnTo>
                  <a:lnTo>
                    <a:pt x="172784" y="439865"/>
                  </a:lnTo>
                  <a:lnTo>
                    <a:pt x="172593" y="441960"/>
                  </a:lnTo>
                  <a:lnTo>
                    <a:pt x="171926" y="445199"/>
                  </a:lnTo>
                  <a:lnTo>
                    <a:pt x="171736" y="447103"/>
                  </a:lnTo>
                  <a:lnTo>
                    <a:pt x="172593" y="447866"/>
                  </a:lnTo>
                  <a:lnTo>
                    <a:pt x="173736" y="448247"/>
                  </a:lnTo>
                  <a:lnTo>
                    <a:pt x="174498" y="449294"/>
                  </a:lnTo>
                  <a:lnTo>
                    <a:pt x="174403" y="450437"/>
                  </a:lnTo>
                  <a:lnTo>
                    <a:pt x="173831" y="452152"/>
                  </a:lnTo>
                  <a:lnTo>
                    <a:pt x="172688" y="454914"/>
                  </a:lnTo>
                  <a:lnTo>
                    <a:pt x="172021" y="456248"/>
                  </a:lnTo>
                  <a:lnTo>
                    <a:pt x="171259" y="459296"/>
                  </a:lnTo>
                  <a:lnTo>
                    <a:pt x="170688" y="460724"/>
                  </a:lnTo>
                  <a:lnTo>
                    <a:pt x="168592" y="466249"/>
                  </a:lnTo>
                  <a:lnTo>
                    <a:pt x="167068" y="468249"/>
                  </a:lnTo>
                  <a:lnTo>
                    <a:pt x="166497" y="469487"/>
                  </a:lnTo>
                  <a:lnTo>
                    <a:pt x="166688" y="471011"/>
                  </a:lnTo>
                  <a:lnTo>
                    <a:pt x="169259" y="479584"/>
                  </a:lnTo>
                  <a:lnTo>
                    <a:pt x="170688" y="481679"/>
                  </a:lnTo>
                  <a:lnTo>
                    <a:pt x="171736" y="483775"/>
                  </a:lnTo>
                  <a:lnTo>
                    <a:pt x="172307" y="487204"/>
                  </a:lnTo>
                  <a:lnTo>
                    <a:pt x="172117" y="490728"/>
                  </a:lnTo>
                  <a:lnTo>
                    <a:pt x="171259" y="492824"/>
                  </a:lnTo>
                  <a:lnTo>
                    <a:pt x="170688" y="493300"/>
                  </a:lnTo>
                  <a:lnTo>
                    <a:pt x="167735" y="496157"/>
                  </a:lnTo>
                  <a:lnTo>
                    <a:pt x="156781" y="511016"/>
                  </a:lnTo>
                  <a:lnTo>
                    <a:pt x="156020" y="512731"/>
                  </a:lnTo>
                  <a:lnTo>
                    <a:pt x="153638" y="530447"/>
                  </a:lnTo>
                  <a:lnTo>
                    <a:pt x="154686" y="531781"/>
                  </a:lnTo>
                  <a:lnTo>
                    <a:pt x="158210" y="534353"/>
                  </a:lnTo>
                  <a:lnTo>
                    <a:pt x="158972" y="535876"/>
                  </a:lnTo>
                  <a:lnTo>
                    <a:pt x="159449" y="538067"/>
                  </a:lnTo>
                  <a:lnTo>
                    <a:pt x="160306" y="540068"/>
                  </a:lnTo>
                  <a:lnTo>
                    <a:pt x="160972" y="542068"/>
                  </a:lnTo>
                  <a:lnTo>
                    <a:pt x="160972" y="544640"/>
                  </a:lnTo>
                  <a:lnTo>
                    <a:pt x="161258" y="545497"/>
                  </a:lnTo>
                  <a:lnTo>
                    <a:pt x="163449" y="546449"/>
                  </a:lnTo>
                  <a:lnTo>
                    <a:pt x="164306" y="547116"/>
                  </a:lnTo>
                  <a:lnTo>
                    <a:pt x="164973" y="548354"/>
                  </a:lnTo>
                  <a:lnTo>
                    <a:pt x="164878" y="549212"/>
                  </a:lnTo>
                  <a:lnTo>
                    <a:pt x="164592" y="550069"/>
                  </a:lnTo>
                  <a:lnTo>
                    <a:pt x="164497" y="551307"/>
                  </a:lnTo>
                  <a:lnTo>
                    <a:pt x="165354" y="553403"/>
                  </a:lnTo>
                  <a:lnTo>
                    <a:pt x="166973" y="553403"/>
                  </a:lnTo>
                  <a:lnTo>
                    <a:pt x="170688" y="551307"/>
                  </a:lnTo>
                  <a:lnTo>
                    <a:pt x="172593" y="550926"/>
                  </a:lnTo>
                  <a:lnTo>
                    <a:pt x="174974" y="551117"/>
                  </a:lnTo>
                  <a:lnTo>
                    <a:pt x="177355" y="551593"/>
                  </a:lnTo>
                  <a:lnTo>
                    <a:pt x="179070" y="552545"/>
                  </a:lnTo>
                  <a:lnTo>
                    <a:pt x="179737" y="553307"/>
                  </a:lnTo>
                  <a:lnTo>
                    <a:pt x="180975" y="555117"/>
                  </a:lnTo>
                  <a:lnTo>
                    <a:pt x="181737" y="555784"/>
                  </a:lnTo>
                  <a:lnTo>
                    <a:pt x="185071" y="557594"/>
                  </a:lnTo>
                  <a:lnTo>
                    <a:pt x="190214" y="558832"/>
                  </a:lnTo>
                  <a:lnTo>
                    <a:pt x="191262" y="558737"/>
                  </a:lnTo>
                  <a:lnTo>
                    <a:pt x="192214" y="558070"/>
                  </a:lnTo>
                  <a:lnTo>
                    <a:pt x="193072" y="557117"/>
                  </a:lnTo>
                  <a:lnTo>
                    <a:pt x="193929" y="556451"/>
                  </a:lnTo>
                  <a:lnTo>
                    <a:pt x="195072" y="556355"/>
                  </a:lnTo>
                  <a:lnTo>
                    <a:pt x="196025" y="557022"/>
                  </a:lnTo>
                  <a:lnTo>
                    <a:pt x="199454" y="561499"/>
                  </a:lnTo>
                  <a:lnTo>
                    <a:pt x="200120" y="561975"/>
                  </a:lnTo>
                  <a:lnTo>
                    <a:pt x="200596" y="561880"/>
                  </a:lnTo>
                  <a:lnTo>
                    <a:pt x="201073" y="561689"/>
                  </a:lnTo>
                  <a:lnTo>
                    <a:pt x="201739" y="561499"/>
                  </a:lnTo>
                  <a:lnTo>
                    <a:pt x="206883" y="562832"/>
                  </a:lnTo>
                  <a:lnTo>
                    <a:pt x="208026" y="562737"/>
                  </a:lnTo>
                  <a:lnTo>
                    <a:pt x="210121" y="561975"/>
                  </a:lnTo>
                  <a:lnTo>
                    <a:pt x="211360" y="561880"/>
                  </a:lnTo>
                  <a:lnTo>
                    <a:pt x="220409" y="562356"/>
                  </a:lnTo>
                  <a:lnTo>
                    <a:pt x="223361" y="561785"/>
                  </a:lnTo>
                  <a:lnTo>
                    <a:pt x="225171" y="561594"/>
                  </a:lnTo>
                  <a:lnTo>
                    <a:pt x="226981" y="561689"/>
                  </a:lnTo>
                  <a:lnTo>
                    <a:pt x="228695" y="562166"/>
                  </a:lnTo>
                  <a:lnTo>
                    <a:pt x="230410" y="562928"/>
                  </a:lnTo>
                  <a:lnTo>
                    <a:pt x="234887" y="566166"/>
                  </a:lnTo>
                  <a:lnTo>
                    <a:pt x="236220" y="566547"/>
                  </a:lnTo>
                  <a:lnTo>
                    <a:pt x="238792" y="565785"/>
                  </a:lnTo>
                  <a:lnTo>
                    <a:pt x="239744" y="565785"/>
                  </a:lnTo>
                  <a:lnTo>
                    <a:pt x="242125" y="566642"/>
                  </a:lnTo>
                  <a:lnTo>
                    <a:pt x="242983" y="566738"/>
                  </a:lnTo>
                  <a:lnTo>
                    <a:pt x="245554" y="566261"/>
                  </a:lnTo>
                  <a:lnTo>
                    <a:pt x="246507" y="566452"/>
                  </a:lnTo>
                  <a:lnTo>
                    <a:pt x="248888" y="567404"/>
                  </a:lnTo>
                  <a:lnTo>
                    <a:pt x="249746" y="567404"/>
                  </a:lnTo>
                  <a:lnTo>
                    <a:pt x="254794" y="566261"/>
                  </a:lnTo>
                  <a:lnTo>
                    <a:pt x="258318" y="566071"/>
                  </a:lnTo>
                  <a:lnTo>
                    <a:pt x="264319" y="564451"/>
                  </a:lnTo>
                  <a:lnTo>
                    <a:pt x="266795" y="564833"/>
                  </a:lnTo>
                  <a:lnTo>
                    <a:pt x="267557" y="564737"/>
                  </a:lnTo>
                  <a:lnTo>
                    <a:pt x="269367" y="564356"/>
                  </a:lnTo>
                  <a:lnTo>
                    <a:pt x="270034" y="564451"/>
                  </a:lnTo>
                  <a:lnTo>
                    <a:pt x="272986" y="566166"/>
                  </a:lnTo>
                  <a:lnTo>
                    <a:pt x="274415" y="566833"/>
                  </a:lnTo>
                  <a:lnTo>
                    <a:pt x="276034" y="566928"/>
                  </a:lnTo>
                  <a:lnTo>
                    <a:pt x="277082" y="566642"/>
                  </a:lnTo>
                  <a:lnTo>
                    <a:pt x="278130" y="566547"/>
                  </a:lnTo>
                  <a:lnTo>
                    <a:pt x="279083" y="566738"/>
                  </a:lnTo>
                  <a:lnTo>
                    <a:pt x="280130" y="567023"/>
                  </a:lnTo>
                  <a:lnTo>
                    <a:pt x="281368" y="566833"/>
                  </a:lnTo>
                  <a:lnTo>
                    <a:pt x="284702" y="566547"/>
                  </a:lnTo>
                  <a:lnTo>
                    <a:pt x="286131" y="566738"/>
                  </a:lnTo>
                  <a:lnTo>
                    <a:pt x="290227" y="568643"/>
                  </a:lnTo>
                  <a:lnTo>
                    <a:pt x="291560" y="568738"/>
                  </a:lnTo>
                  <a:lnTo>
                    <a:pt x="294037" y="568357"/>
                  </a:lnTo>
                  <a:lnTo>
                    <a:pt x="295275" y="568357"/>
                  </a:lnTo>
                  <a:lnTo>
                    <a:pt x="296418" y="568833"/>
                  </a:lnTo>
                  <a:lnTo>
                    <a:pt x="298418" y="570167"/>
                  </a:lnTo>
                  <a:lnTo>
                    <a:pt x="299561" y="570643"/>
                  </a:lnTo>
                  <a:lnTo>
                    <a:pt x="304991" y="570929"/>
                  </a:lnTo>
                  <a:lnTo>
                    <a:pt x="313658" y="575310"/>
                  </a:lnTo>
                  <a:lnTo>
                    <a:pt x="314992" y="576548"/>
                  </a:lnTo>
                  <a:lnTo>
                    <a:pt x="323469" y="588455"/>
                  </a:lnTo>
                  <a:lnTo>
                    <a:pt x="326231" y="591503"/>
                  </a:lnTo>
                  <a:lnTo>
                    <a:pt x="328708" y="592455"/>
                  </a:lnTo>
                  <a:lnTo>
                    <a:pt x="333089" y="593122"/>
                  </a:lnTo>
                  <a:lnTo>
                    <a:pt x="335470" y="593026"/>
                  </a:lnTo>
                  <a:lnTo>
                    <a:pt x="337852" y="591884"/>
                  </a:lnTo>
                  <a:lnTo>
                    <a:pt x="338709" y="591979"/>
                  </a:lnTo>
                  <a:lnTo>
                    <a:pt x="339661" y="592360"/>
                  </a:lnTo>
                  <a:lnTo>
                    <a:pt x="340328" y="592836"/>
                  </a:lnTo>
                  <a:lnTo>
                    <a:pt x="344710" y="597599"/>
                  </a:lnTo>
                  <a:lnTo>
                    <a:pt x="345567" y="598932"/>
                  </a:lnTo>
                  <a:lnTo>
                    <a:pt x="346996" y="602171"/>
                  </a:lnTo>
                  <a:lnTo>
                    <a:pt x="347853" y="603314"/>
                  </a:lnTo>
                  <a:lnTo>
                    <a:pt x="349377" y="603885"/>
                  </a:lnTo>
                  <a:lnTo>
                    <a:pt x="352711" y="603885"/>
                  </a:lnTo>
                  <a:lnTo>
                    <a:pt x="354330" y="604742"/>
                  </a:lnTo>
                  <a:lnTo>
                    <a:pt x="360998" y="608933"/>
                  </a:lnTo>
                  <a:lnTo>
                    <a:pt x="364617" y="612362"/>
                  </a:lnTo>
                  <a:lnTo>
                    <a:pt x="365474" y="613505"/>
                  </a:lnTo>
                  <a:lnTo>
                    <a:pt x="366046" y="614744"/>
                  </a:lnTo>
                  <a:lnTo>
                    <a:pt x="366808" y="615696"/>
                  </a:lnTo>
                  <a:lnTo>
                    <a:pt x="368046" y="616268"/>
                  </a:lnTo>
                  <a:lnTo>
                    <a:pt x="377761" y="619316"/>
                  </a:lnTo>
                  <a:lnTo>
                    <a:pt x="382429" y="621887"/>
                  </a:lnTo>
                  <a:lnTo>
                    <a:pt x="384715" y="622268"/>
                  </a:lnTo>
                  <a:lnTo>
                    <a:pt x="402717" y="619887"/>
                  </a:lnTo>
                  <a:lnTo>
                    <a:pt x="403669" y="620363"/>
                  </a:lnTo>
                  <a:lnTo>
                    <a:pt x="403193" y="621792"/>
                  </a:lnTo>
                  <a:lnTo>
                    <a:pt x="401669" y="623888"/>
                  </a:lnTo>
                  <a:lnTo>
                    <a:pt x="401002" y="625126"/>
                  </a:lnTo>
                  <a:lnTo>
                    <a:pt x="400622" y="627126"/>
                  </a:lnTo>
                  <a:lnTo>
                    <a:pt x="399955" y="628555"/>
                  </a:lnTo>
                  <a:lnTo>
                    <a:pt x="399764" y="629317"/>
                  </a:lnTo>
                  <a:lnTo>
                    <a:pt x="399669" y="630079"/>
                  </a:lnTo>
                  <a:lnTo>
                    <a:pt x="400050" y="633698"/>
                  </a:lnTo>
                  <a:lnTo>
                    <a:pt x="399478" y="637889"/>
                  </a:lnTo>
                  <a:lnTo>
                    <a:pt x="399574" y="639604"/>
                  </a:lnTo>
                  <a:lnTo>
                    <a:pt x="399955" y="640366"/>
                  </a:lnTo>
                  <a:lnTo>
                    <a:pt x="405003" y="641699"/>
                  </a:lnTo>
                  <a:lnTo>
                    <a:pt x="407765" y="641890"/>
                  </a:lnTo>
                  <a:lnTo>
                    <a:pt x="409575" y="642366"/>
                  </a:lnTo>
                  <a:lnTo>
                    <a:pt x="410909" y="643985"/>
                  </a:lnTo>
                  <a:lnTo>
                    <a:pt x="413766" y="650367"/>
                  </a:lnTo>
                  <a:lnTo>
                    <a:pt x="419195" y="667798"/>
                  </a:lnTo>
                  <a:lnTo>
                    <a:pt x="426625" y="683800"/>
                  </a:lnTo>
                  <a:lnTo>
                    <a:pt x="427101" y="686467"/>
                  </a:lnTo>
                  <a:lnTo>
                    <a:pt x="427292" y="689801"/>
                  </a:lnTo>
                  <a:lnTo>
                    <a:pt x="427768" y="692753"/>
                  </a:lnTo>
                  <a:lnTo>
                    <a:pt x="428816" y="695516"/>
                  </a:lnTo>
                  <a:lnTo>
                    <a:pt x="430625" y="697801"/>
                  </a:lnTo>
                  <a:lnTo>
                    <a:pt x="450914" y="718090"/>
                  </a:lnTo>
                  <a:lnTo>
                    <a:pt x="452247" y="719709"/>
                  </a:lnTo>
                  <a:lnTo>
                    <a:pt x="452818" y="721138"/>
                  </a:lnTo>
                  <a:lnTo>
                    <a:pt x="453200" y="722852"/>
                  </a:lnTo>
                  <a:lnTo>
                    <a:pt x="453866" y="731806"/>
                  </a:lnTo>
                  <a:lnTo>
                    <a:pt x="454247" y="732949"/>
                  </a:lnTo>
                  <a:lnTo>
                    <a:pt x="454724" y="733139"/>
                  </a:lnTo>
                  <a:lnTo>
                    <a:pt x="455390" y="733235"/>
                  </a:lnTo>
                  <a:lnTo>
                    <a:pt x="460439" y="732473"/>
                  </a:lnTo>
                  <a:lnTo>
                    <a:pt x="479298" y="730472"/>
                  </a:lnTo>
                  <a:lnTo>
                    <a:pt x="498158" y="728472"/>
                  </a:lnTo>
                  <a:lnTo>
                    <a:pt x="498253" y="728472"/>
                  </a:lnTo>
                  <a:lnTo>
                    <a:pt x="515588" y="730758"/>
                  </a:lnTo>
                  <a:lnTo>
                    <a:pt x="532828" y="733139"/>
                  </a:lnTo>
                  <a:lnTo>
                    <a:pt x="554260" y="735901"/>
                  </a:lnTo>
                  <a:lnTo>
                    <a:pt x="575691" y="738759"/>
                  </a:lnTo>
                  <a:lnTo>
                    <a:pt x="597027" y="741617"/>
                  </a:lnTo>
                  <a:lnTo>
                    <a:pt x="618458" y="744474"/>
                  </a:lnTo>
                  <a:lnTo>
                    <a:pt x="626269" y="742093"/>
                  </a:lnTo>
                  <a:lnTo>
                    <a:pt x="644652" y="736473"/>
                  </a:lnTo>
                  <a:lnTo>
                    <a:pt x="647033" y="736378"/>
                  </a:lnTo>
                  <a:lnTo>
                    <a:pt x="668179" y="739902"/>
                  </a:lnTo>
                  <a:lnTo>
                    <a:pt x="689229" y="743426"/>
                  </a:lnTo>
                  <a:lnTo>
                    <a:pt x="710375" y="746855"/>
                  </a:lnTo>
                  <a:lnTo>
                    <a:pt x="720471" y="745808"/>
                  </a:lnTo>
                  <a:lnTo>
                    <a:pt x="726472" y="746379"/>
                  </a:lnTo>
                  <a:lnTo>
                    <a:pt x="732473" y="747903"/>
                  </a:lnTo>
                  <a:lnTo>
                    <a:pt x="737616" y="751808"/>
                  </a:lnTo>
                  <a:lnTo>
                    <a:pt x="745522" y="764762"/>
                  </a:lnTo>
                  <a:lnTo>
                    <a:pt x="750189" y="769715"/>
                  </a:lnTo>
                  <a:lnTo>
                    <a:pt x="753332" y="771430"/>
                  </a:lnTo>
                  <a:lnTo>
                    <a:pt x="771620" y="775621"/>
                  </a:lnTo>
                  <a:lnTo>
                    <a:pt x="789813" y="779907"/>
                  </a:lnTo>
                  <a:lnTo>
                    <a:pt x="808101" y="784098"/>
                  </a:lnTo>
                  <a:lnTo>
                    <a:pt x="809720" y="784955"/>
                  </a:lnTo>
                  <a:lnTo>
                    <a:pt x="809720" y="784955"/>
                  </a:lnTo>
                  <a:lnTo>
                    <a:pt x="809720" y="784955"/>
                  </a:lnTo>
                  <a:lnTo>
                    <a:pt x="825151" y="793147"/>
                  </a:lnTo>
                  <a:lnTo>
                    <a:pt x="840676" y="801434"/>
                  </a:lnTo>
                  <a:lnTo>
                    <a:pt x="842201" y="801719"/>
                  </a:lnTo>
                  <a:lnTo>
                    <a:pt x="862775" y="797624"/>
                  </a:lnTo>
                  <a:lnTo>
                    <a:pt x="883253" y="793623"/>
                  </a:lnTo>
                  <a:lnTo>
                    <a:pt x="883158" y="808006"/>
                  </a:lnTo>
                  <a:lnTo>
                    <a:pt x="883539" y="808673"/>
                  </a:lnTo>
                  <a:lnTo>
                    <a:pt x="888587" y="809435"/>
                  </a:lnTo>
                  <a:lnTo>
                    <a:pt x="903923" y="809435"/>
                  </a:lnTo>
                  <a:lnTo>
                    <a:pt x="905066" y="809911"/>
                  </a:lnTo>
                  <a:lnTo>
                    <a:pt x="906209" y="811054"/>
                  </a:lnTo>
                  <a:lnTo>
                    <a:pt x="908209" y="813626"/>
                  </a:lnTo>
                  <a:lnTo>
                    <a:pt x="910400" y="812864"/>
                  </a:lnTo>
                  <a:lnTo>
                    <a:pt x="920210" y="802576"/>
                  </a:lnTo>
                  <a:lnTo>
                    <a:pt x="921068" y="802196"/>
                  </a:lnTo>
                  <a:lnTo>
                    <a:pt x="924020" y="801719"/>
                  </a:lnTo>
                  <a:lnTo>
                    <a:pt x="926783" y="800195"/>
                  </a:lnTo>
                  <a:lnTo>
                    <a:pt x="927735" y="799910"/>
                  </a:lnTo>
                  <a:lnTo>
                    <a:pt x="928497" y="799529"/>
                  </a:lnTo>
                  <a:lnTo>
                    <a:pt x="930783" y="797719"/>
                  </a:lnTo>
                  <a:lnTo>
                    <a:pt x="934498" y="795719"/>
                  </a:lnTo>
                  <a:lnTo>
                    <a:pt x="955358" y="784955"/>
                  </a:lnTo>
                  <a:lnTo>
                    <a:pt x="979075" y="774573"/>
                  </a:lnTo>
                  <a:lnTo>
                    <a:pt x="1002697" y="764191"/>
                  </a:lnTo>
                  <a:lnTo>
                    <a:pt x="1025271" y="760571"/>
                  </a:lnTo>
                  <a:lnTo>
                    <a:pt x="1047750" y="756952"/>
                  </a:lnTo>
                  <a:lnTo>
                    <a:pt x="1070229" y="753332"/>
                  </a:lnTo>
                  <a:lnTo>
                    <a:pt x="1076992" y="752285"/>
                  </a:lnTo>
                  <a:lnTo>
                    <a:pt x="1080040" y="752570"/>
                  </a:lnTo>
                  <a:lnTo>
                    <a:pt x="1084517" y="753809"/>
                  </a:lnTo>
                  <a:lnTo>
                    <a:pt x="1095947" y="753618"/>
                  </a:lnTo>
                  <a:lnTo>
                    <a:pt x="1109662" y="756190"/>
                  </a:lnTo>
                  <a:lnTo>
                    <a:pt x="1111282" y="756095"/>
                  </a:lnTo>
                  <a:lnTo>
                    <a:pt x="1113092" y="755523"/>
                  </a:lnTo>
                  <a:lnTo>
                    <a:pt x="1118235" y="752761"/>
                  </a:lnTo>
                  <a:lnTo>
                    <a:pt x="1120045" y="752570"/>
                  </a:lnTo>
                  <a:lnTo>
                    <a:pt x="1133666" y="754285"/>
                  </a:lnTo>
                  <a:lnTo>
                    <a:pt x="1135094" y="754094"/>
                  </a:lnTo>
                  <a:lnTo>
                    <a:pt x="1137666" y="753237"/>
                  </a:lnTo>
                  <a:lnTo>
                    <a:pt x="1145858" y="752570"/>
                  </a:lnTo>
                  <a:lnTo>
                    <a:pt x="1146143" y="752475"/>
                  </a:lnTo>
                  <a:lnTo>
                    <a:pt x="1146334" y="752189"/>
                  </a:lnTo>
                  <a:lnTo>
                    <a:pt x="1146619" y="751618"/>
                  </a:lnTo>
                  <a:lnTo>
                    <a:pt x="1146905" y="751523"/>
                  </a:lnTo>
                  <a:lnTo>
                    <a:pt x="1147191" y="751523"/>
                  </a:lnTo>
                  <a:lnTo>
                    <a:pt x="1147667" y="751332"/>
                  </a:lnTo>
                  <a:lnTo>
                    <a:pt x="1155478" y="745522"/>
                  </a:lnTo>
                  <a:lnTo>
                    <a:pt x="1168432" y="739807"/>
                  </a:lnTo>
                  <a:lnTo>
                    <a:pt x="1172337" y="739235"/>
                  </a:lnTo>
                  <a:lnTo>
                    <a:pt x="1175290" y="739331"/>
                  </a:lnTo>
                  <a:lnTo>
                    <a:pt x="1176147" y="739140"/>
                  </a:lnTo>
                  <a:lnTo>
                    <a:pt x="1176909" y="738759"/>
                  </a:lnTo>
                  <a:lnTo>
                    <a:pt x="1177481" y="738283"/>
                  </a:lnTo>
                  <a:lnTo>
                    <a:pt x="1177957" y="737711"/>
                  </a:lnTo>
                  <a:lnTo>
                    <a:pt x="1178528" y="737140"/>
                  </a:lnTo>
                  <a:lnTo>
                    <a:pt x="1180338" y="735997"/>
                  </a:lnTo>
                  <a:lnTo>
                    <a:pt x="1194435" y="729806"/>
                  </a:lnTo>
                  <a:lnTo>
                    <a:pt x="1195387" y="728663"/>
                  </a:lnTo>
                  <a:lnTo>
                    <a:pt x="1196721" y="724948"/>
                  </a:lnTo>
                  <a:lnTo>
                    <a:pt x="1197959" y="723614"/>
                  </a:lnTo>
                  <a:lnTo>
                    <a:pt x="1202817" y="719709"/>
                  </a:lnTo>
                  <a:lnTo>
                    <a:pt x="1205008" y="717233"/>
                  </a:lnTo>
                  <a:lnTo>
                    <a:pt x="1206818" y="714089"/>
                  </a:lnTo>
                  <a:lnTo>
                    <a:pt x="1208056" y="710565"/>
                  </a:lnTo>
                  <a:lnTo>
                    <a:pt x="1208818" y="709136"/>
                  </a:lnTo>
                  <a:lnTo>
                    <a:pt x="1215009" y="702564"/>
                  </a:lnTo>
                  <a:lnTo>
                    <a:pt x="1222153" y="692563"/>
                  </a:lnTo>
                  <a:lnTo>
                    <a:pt x="1224248" y="690563"/>
                  </a:lnTo>
                  <a:lnTo>
                    <a:pt x="1230725" y="686848"/>
                  </a:lnTo>
                  <a:lnTo>
                    <a:pt x="1243489" y="681704"/>
                  </a:lnTo>
                  <a:lnTo>
                    <a:pt x="1246823" y="679037"/>
                  </a:lnTo>
                  <a:lnTo>
                    <a:pt x="1248251" y="678371"/>
                  </a:lnTo>
                  <a:lnTo>
                    <a:pt x="1253871" y="677894"/>
                  </a:lnTo>
                  <a:lnTo>
                    <a:pt x="1255585" y="677037"/>
                  </a:lnTo>
                  <a:lnTo>
                    <a:pt x="1257110" y="675513"/>
                  </a:lnTo>
                  <a:lnTo>
                    <a:pt x="1265396" y="665417"/>
                  </a:lnTo>
                  <a:lnTo>
                    <a:pt x="1266349" y="664940"/>
                  </a:lnTo>
                  <a:lnTo>
                    <a:pt x="1270254" y="665131"/>
                  </a:lnTo>
                  <a:lnTo>
                    <a:pt x="1272731" y="663988"/>
                  </a:lnTo>
                  <a:lnTo>
                    <a:pt x="1273683" y="663797"/>
                  </a:lnTo>
                  <a:lnTo>
                    <a:pt x="1274826" y="662940"/>
                  </a:lnTo>
                  <a:lnTo>
                    <a:pt x="1275493" y="661035"/>
                  </a:lnTo>
                  <a:lnTo>
                    <a:pt x="1275588" y="658559"/>
                  </a:lnTo>
                  <a:lnTo>
                    <a:pt x="1275398" y="656463"/>
                  </a:lnTo>
                  <a:lnTo>
                    <a:pt x="1274731" y="653987"/>
                  </a:lnTo>
                  <a:lnTo>
                    <a:pt x="1269873" y="645319"/>
                  </a:lnTo>
                  <a:lnTo>
                    <a:pt x="1268444" y="643509"/>
                  </a:lnTo>
                  <a:lnTo>
                    <a:pt x="1266825" y="641890"/>
                  </a:lnTo>
                  <a:lnTo>
                    <a:pt x="1260919" y="637889"/>
                  </a:lnTo>
                  <a:lnTo>
                    <a:pt x="1259110" y="636080"/>
                  </a:lnTo>
                  <a:lnTo>
                    <a:pt x="1254347" y="629412"/>
                  </a:lnTo>
                  <a:lnTo>
                    <a:pt x="1253014" y="627126"/>
                  </a:lnTo>
                  <a:lnTo>
                    <a:pt x="1252252" y="624364"/>
                  </a:lnTo>
                  <a:lnTo>
                    <a:pt x="1251966" y="621506"/>
                  </a:lnTo>
                  <a:lnTo>
                    <a:pt x="1251585" y="620173"/>
                  </a:lnTo>
                  <a:lnTo>
                    <a:pt x="1250633" y="619030"/>
                  </a:lnTo>
                  <a:lnTo>
                    <a:pt x="1247299" y="617030"/>
                  </a:lnTo>
                  <a:lnTo>
                    <a:pt x="1246537" y="615506"/>
                  </a:lnTo>
                  <a:lnTo>
                    <a:pt x="1246632" y="612553"/>
                  </a:lnTo>
                  <a:lnTo>
                    <a:pt x="1247108" y="610362"/>
                  </a:lnTo>
                  <a:lnTo>
                    <a:pt x="1248061" y="608076"/>
                  </a:lnTo>
                  <a:lnTo>
                    <a:pt x="1249204" y="605981"/>
                  </a:lnTo>
                  <a:lnTo>
                    <a:pt x="1250537" y="604742"/>
                  </a:lnTo>
                  <a:lnTo>
                    <a:pt x="1250633" y="604552"/>
                  </a:lnTo>
                  <a:lnTo>
                    <a:pt x="1251204" y="603790"/>
                  </a:lnTo>
                  <a:lnTo>
                    <a:pt x="1252537" y="600837"/>
                  </a:lnTo>
                  <a:lnTo>
                    <a:pt x="1253585" y="599027"/>
                  </a:lnTo>
                  <a:lnTo>
                    <a:pt x="1254061" y="598075"/>
                  </a:lnTo>
                  <a:lnTo>
                    <a:pt x="1254347" y="596741"/>
                  </a:lnTo>
                  <a:lnTo>
                    <a:pt x="1254347" y="595503"/>
                  </a:lnTo>
                  <a:lnTo>
                    <a:pt x="1254157" y="593026"/>
                  </a:lnTo>
                  <a:lnTo>
                    <a:pt x="1254157" y="591788"/>
                  </a:lnTo>
                  <a:lnTo>
                    <a:pt x="1254728" y="589979"/>
                  </a:lnTo>
                  <a:lnTo>
                    <a:pt x="1264634" y="569786"/>
                  </a:lnTo>
                  <a:lnTo>
                    <a:pt x="1265777" y="568071"/>
                  </a:lnTo>
                  <a:lnTo>
                    <a:pt x="1267111" y="566642"/>
                  </a:lnTo>
                  <a:lnTo>
                    <a:pt x="1270159" y="564356"/>
                  </a:lnTo>
                  <a:lnTo>
                    <a:pt x="1271207" y="563785"/>
                  </a:lnTo>
                  <a:lnTo>
                    <a:pt x="1273397" y="563213"/>
                  </a:lnTo>
                  <a:lnTo>
                    <a:pt x="1274540" y="562737"/>
                  </a:lnTo>
                  <a:lnTo>
                    <a:pt x="1275112" y="562166"/>
                  </a:lnTo>
                  <a:lnTo>
                    <a:pt x="1275588" y="561499"/>
                  </a:lnTo>
                  <a:lnTo>
                    <a:pt x="1276160" y="561023"/>
                  </a:lnTo>
                  <a:lnTo>
                    <a:pt x="1276922" y="560832"/>
                  </a:lnTo>
                  <a:lnTo>
                    <a:pt x="1277588" y="560832"/>
                  </a:lnTo>
                  <a:lnTo>
                    <a:pt x="1279017" y="560737"/>
                  </a:lnTo>
                  <a:lnTo>
                    <a:pt x="1284065" y="562261"/>
                  </a:lnTo>
                  <a:lnTo>
                    <a:pt x="1298353" y="561975"/>
                  </a:lnTo>
                  <a:lnTo>
                    <a:pt x="1300162" y="562356"/>
                  </a:lnTo>
                  <a:lnTo>
                    <a:pt x="1301591" y="563404"/>
                  </a:lnTo>
                  <a:lnTo>
                    <a:pt x="1305973" y="567785"/>
                  </a:lnTo>
                  <a:lnTo>
                    <a:pt x="1308164" y="571405"/>
                  </a:lnTo>
                  <a:lnTo>
                    <a:pt x="1309211" y="572929"/>
                  </a:lnTo>
                  <a:lnTo>
                    <a:pt x="1310735" y="574072"/>
                  </a:lnTo>
                  <a:lnTo>
                    <a:pt x="1317784" y="577215"/>
                  </a:lnTo>
                  <a:lnTo>
                    <a:pt x="1329690" y="580549"/>
                  </a:lnTo>
                  <a:lnTo>
                    <a:pt x="1331976" y="580549"/>
                  </a:lnTo>
                  <a:lnTo>
                    <a:pt x="1336548" y="582549"/>
                  </a:lnTo>
                  <a:lnTo>
                    <a:pt x="1355979" y="584264"/>
                  </a:lnTo>
                  <a:lnTo>
                    <a:pt x="1356836" y="584549"/>
                  </a:lnTo>
                  <a:lnTo>
                    <a:pt x="1358265" y="585788"/>
                  </a:lnTo>
                  <a:lnTo>
                    <a:pt x="1359122" y="586169"/>
                  </a:lnTo>
                  <a:lnTo>
                    <a:pt x="1362932" y="586549"/>
                  </a:lnTo>
                  <a:lnTo>
                    <a:pt x="1364552" y="586073"/>
                  </a:lnTo>
                  <a:lnTo>
                    <a:pt x="1366457" y="584454"/>
                  </a:lnTo>
                  <a:lnTo>
                    <a:pt x="1369790" y="580930"/>
                  </a:lnTo>
                  <a:lnTo>
                    <a:pt x="1375219" y="577024"/>
                  </a:lnTo>
                  <a:lnTo>
                    <a:pt x="1377886" y="574072"/>
                  </a:lnTo>
                  <a:lnTo>
                    <a:pt x="1379220" y="573500"/>
                  </a:lnTo>
                  <a:lnTo>
                    <a:pt x="1382363" y="573215"/>
                  </a:lnTo>
                  <a:lnTo>
                    <a:pt x="1384649" y="572643"/>
                  </a:lnTo>
                  <a:lnTo>
                    <a:pt x="1386650" y="571691"/>
                  </a:lnTo>
                  <a:lnTo>
                    <a:pt x="1388459" y="570071"/>
                  </a:lnTo>
                  <a:lnTo>
                    <a:pt x="1390078" y="567785"/>
                  </a:lnTo>
                  <a:lnTo>
                    <a:pt x="1391126" y="565880"/>
                  </a:lnTo>
                  <a:lnTo>
                    <a:pt x="1391602" y="565023"/>
                  </a:lnTo>
                  <a:lnTo>
                    <a:pt x="1392365" y="564261"/>
                  </a:lnTo>
                  <a:lnTo>
                    <a:pt x="1394936" y="562642"/>
                  </a:lnTo>
                  <a:lnTo>
                    <a:pt x="1405795" y="552260"/>
                  </a:lnTo>
                  <a:lnTo>
                    <a:pt x="1408652" y="547973"/>
                  </a:lnTo>
                  <a:lnTo>
                    <a:pt x="1410176" y="544640"/>
                  </a:lnTo>
                  <a:lnTo>
                    <a:pt x="1410748" y="543020"/>
                  </a:lnTo>
                  <a:lnTo>
                    <a:pt x="1411129" y="539591"/>
                  </a:lnTo>
                  <a:lnTo>
                    <a:pt x="1411319" y="538924"/>
                  </a:lnTo>
                  <a:lnTo>
                    <a:pt x="1411891" y="538544"/>
                  </a:lnTo>
                  <a:lnTo>
                    <a:pt x="1419035" y="535781"/>
                  </a:lnTo>
                  <a:lnTo>
                    <a:pt x="1420844" y="535400"/>
                  </a:lnTo>
                  <a:lnTo>
                    <a:pt x="1422559" y="535591"/>
                  </a:lnTo>
                  <a:lnTo>
                    <a:pt x="1431417" y="539115"/>
                  </a:lnTo>
                  <a:lnTo>
                    <a:pt x="1433227" y="539401"/>
                  </a:lnTo>
                  <a:lnTo>
                    <a:pt x="1443133" y="537877"/>
                  </a:lnTo>
                  <a:lnTo>
                    <a:pt x="1454182" y="537877"/>
                  </a:lnTo>
                  <a:lnTo>
                    <a:pt x="1461326" y="536543"/>
                  </a:lnTo>
                  <a:lnTo>
                    <a:pt x="1469993" y="534162"/>
                  </a:lnTo>
                  <a:lnTo>
                    <a:pt x="1471612" y="533400"/>
                  </a:lnTo>
                  <a:lnTo>
                    <a:pt x="1472946" y="532257"/>
                  </a:lnTo>
                  <a:lnTo>
                    <a:pt x="1476851" y="527685"/>
                  </a:lnTo>
                  <a:lnTo>
                    <a:pt x="1488186" y="517970"/>
                  </a:lnTo>
                  <a:lnTo>
                    <a:pt x="1489234" y="516826"/>
                  </a:lnTo>
                  <a:lnTo>
                    <a:pt x="1489710" y="516541"/>
                  </a:lnTo>
                  <a:lnTo>
                    <a:pt x="1492472" y="516922"/>
                  </a:lnTo>
                  <a:lnTo>
                    <a:pt x="1493234" y="516922"/>
                  </a:lnTo>
                  <a:lnTo>
                    <a:pt x="1494092" y="516731"/>
                  </a:lnTo>
                  <a:lnTo>
                    <a:pt x="1496663" y="515398"/>
                  </a:lnTo>
                  <a:lnTo>
                    <a:pt x="1498092" y="514255"/>
                  </a:lnTo>
                  <a:lnTo>
                    <a:pt x="1501235" y="509683"/>
                  </a:lnTo>
                  <a:lnTo>
                    <a:pt x="1502378" y="507206"/>
                  </a:lnTo>
                  <a:lnTo>
                    <a:pt x="1501902" y="505397"/>
                  </a:lnTo>
                  <a:lnTo>
                    <a:pt x="1500759" y="503682"/>
                  </a:lnTo>
                  <a:lnTo>
                    <a:pt x="1499997" y="501301"/>
                  </a:lnTo>
                  <a:lnTo>
                    <a:pt x="1500378" y="499301"/>
                  </a:lnTo>
                  <a:lnTo>
                    <a:pt x="1507903" y="484346"/>
                  </a:lnTo>
                  <a:lnTo>
                    <a:pt x="1516761" y="475202"/>
                  </a:lnTo>
                  <a:lnTo>
                    <a:pt x="1517523" y="474059"/>
                  </a:lnTo>
                  <a:lnTo>
                    <a:pt x="1517999" y="472726"/>
                  </a:lnTo>
                  <a:lnTo>
                    <a:pt x="1519047" y="470249"/>
                  </a:lnTo>
                  <a:lnTo>
                    <a:pt x="1519809" y="469773"/>
                  </a:lnTo>
                  <a:lnTo>
                    <a:pt x="1520952" y="468916"/>
                  </a:lnTo>
                  <a:lnTo>
                    <a:pt x="1523143" y="468154"/>
                  </a:lnTo>
                  <a:lnTo>
                    <a:pt x="1526381" y="467773"/>
                  </a:lnTo>
                  <a:lnTo>
                    <a:pt x="1527143" y="467392"/>
                  </a:lnTo>
                  <a:lnTo>
                    <a:pt x="1530477" y="464630"/>
                  </a:lnTo>
                  <a:lnTo>
                    <a:pt x="1531525" y="463296"/>
                  </a:lnTo>
                  <a:lnTo>
                    <a:pt x="1532001" y="463010"/>
                  </a:lnTo>
                  <a:lnTo>
                    <a:pt x="1532953" y="463010"/>
                  </a:lnTo>
                  <a:lnTo>
                    <a:pt x="1539621" y="464534"/>
                  </a:lnTo>
                  <a:lnTo>
                    <a:pt x="1557718" y="465773"/>
                  </a:lnTo>
                  <a:lnTo>
                    <a:pt x="1559624" y="465201"/>
                  </a:lnTo>
                  <a:lnTo>
                    <a:pt x="1560385" y="463582"/>
                  </a:lnTo>
                  <a:lnTo>
                    <a:pt x="1560671" y="458343"/>
                  </a:lnTo>
                  <a:lnTo>
                    <a:pt x="1561243" y="456248"/>
                  </a:lnTo>
                  <a:lnTo>
                    <a:pt x="1563148" y="453580"/>
                  </a:lnTo>
                  <a:lnTo>
                    <a:pt x="1563529" y="452533"/>
                  </a:lnTo>
                  <a:lnTo>
                    <a:pt x="1563434" y="451295"/>
                  </a:lnTo>
                  <a:lnTo>
                    <a:pt x="1562576" y="448913"/>
                  </a:lnTo>
                  <a:lnTo>
                    <a:pt x="1566672" y="447866"/>
                  </a:lnTo>
                  <a:lnTo>
                    <a:pt x="1567720" y="448342"/>
                  </a:lnTo>
                  <a:lnTo>
                    <a:pt x="1568291" y="448437"/>
                  </a:lnTo>
                  <a:lnTo>
                    <a:pt x="1568672" y="448342"/>
                  </a:lnTo>
                  <a:lnTo>
                    <a:pt x="1571149" y="446627"/>
                  </a:lnTo>
                  <a:lnTo>
                    <a:pt x="1571720" y="446437"/>
                  </a:lnTo>
                  <a:lnTo>
                    <a:pt x="1572482" y="447389"/>
                  </a:lnTo>
                  <a:lnTo>
                    <a:pt x="1573816" y="450532"/>
                  </a:lnTo>
                  <a:lnTo>
                    <a:pt x="1574768" y="451676"/>
                  </a:lnTo>
                  <a:lnTo>
                    <a:pt x="1577245" y="453104"/>
                  </a:lnTo>
                  <a:lnTo>
                    <a:pt x="1578483" y="453390"/>
                  </a:lnTo>
                  <a:lnTo>
                    <a:pt x="1583817" y="452819"/>
                  </a:lnTo>
                  <a:lnTo>
                    <a:pt x="1584865" y="452247"/>
                  </a:lnTo>
                  <a:lnTo>
                    <a:pt x="1585722" y="451104"/>
                  </a:lnTo>
                  <a:lnTo>
                    <a:pt x="1587056" y="448247"/>
                  </a:lnTo>
                  <a:lnTo>
                    <a:pt x="1588103" y="447008"/>
                  </a:lnTo>
                  <a:lnTo>
                    <a:pt x="1589246" y="446151"/>
                  </a:lnTo>
                  <a:lnTo>
                    <a:pt x="1590485" y="445580"/>
                  </a:lnTo>
                  <a:lnTo>
                    <a:pt x="1593056" y="444913"/>
                  </a:lnTo>
                  <a:lnTo>
                    <a:pt x="1594771" y="444627"/>
                  </a:lnTo>
                  <a:lnTo>
                    <a:pt x="1598867" y="441484"/>
                  </a:lnTo>
                  <a:lnTo>
                    <a:pt x="1599819" y="441103"/>
                  </a:lnTo>
                  <a:lnTo>
                    <a:pt x="1602677" y="441007"/>
                  </a:lnTo>
                  <a:lnTo>
                    <a:pt x="1603439" y="440722"/>
                  </a:lnTo>
                  <a:lnTo>
                    <a:pt x="1605343" y="439007"/>
                  </a:lnTo>
                  <a:lnTo>
                    <a:pt x="1607058" y="437864"/>
                  </a:lnTo>
                  <a:lnTo>
                    <a:pt x="1608677" y="437293"/>
                  </a:lnTo>
                  <a:lnTo>
                    <a:pt x="1610297" y="437198"/>
                  </a:lnTo>
                  <a:lnTo>
                    <a:pt x="1612202" y="437388"/>
                  </a:lnTo>
                  <a:lnTo>
                    <a:pt x="1614011" y="438055"/>
                  </a:lnTo>
                  <a:lnTo>
                    <a:pt x="1617440" y="439769"/>
                  </a:lnTo>
                  <a:lnTo>
                    <a:pt x="1619441" y="440150"/>
                  </a:lnTo>
                  <a:lnTo>
                    <a:pt x="1623536" y="440150"/>
                  </a:lnTo>
                  <a:lnTo>
                    <a:pt x="1624393" y="439865"/>
                  </a:lnTo>
                  <a:lnTo>
                    <a:pt x="1625822" y="438817"/>
                  </a:lnTo>
                  <a:lnTo>
                    <a:pt x="1626584" y="438626"/>
                  </a:lnTo>
                  <a:lnTo>
                    <a:pt x="1628585" y="439293"/>
                  </a:lnTo>
                  <a:lnTo>
                    <a:pt x="1630585" y="440341"/>
                  </a:lnTo>
                  <a:lnTo>
                    <a:pt x="1632394" y="440817"/>
                  </a:lnTo>
                  <a:lnTo>
                    <a:pt x="1634204" y="439769"/>
                  </a:lnTo>
                  <a:lnTo>
                    <a:pt x="1636204" y="436150"/>
                  </a:lnTo>
                  <a:lnTo>
                    <a:pt x="1637538" y="434626"/>
                  </a:lnTo>
                  <a:lnTo>
                    <a:pt x="1639062" y="434054"/>
                  </a:lnTo>
                  <a:lnTo>
                    <a:pt x="1640205" y="434626"/>
                  </a:lnTo>
                  <a:lnTo>
                    <a:pt x="1640586" y="435674"/>
                  </a:lnTo>
                  <a:lnTo>
                    <a:pt x="1640872" y="437007"/>
                  </a:lnTo>
                  <a:lnTo>
                    <a:pt x="1641443" y="438055"/>
                  </a:lnTo>
                  <a:lnTo>
                    <a:pt x="1642301" y="438341"/>
                  </a:lnTo>
                  <a:lnTo>
                    <a:pt x="1643062" y="437864"/>
                  </a:lnTo>
                  <a:lnTo>
                    <a:pt x="1644396" y="436245"/>
                  </a:lnTo>
                  <a:lnTo>
                    <a:pt x="1645444" y="435959"/>
                  </a:lnTo>
                  <a:lnTo>
                    <a:pt x="1646396" y="437198"/>
                  </a:lnTo>
                  <a:lnTo>
                    <a:pt x="1647920" y="440341"/>
                  </a:lnTo>
                  <a:lnTo>
                    <a:pt x="1649159" y="441484"/>
                  </a:lnTo>
                  <a:lnTo>
                    <a:pt x="1650492" y="442055"/>
                  </a:lnTo>
                  <a:lnTo>
                    <a:pt x="1663922" y="445865"/>
                  </a:lnTo>
                  <a:lnTo>
                    <a:pt x="1666303" y="445770"/>
                  </a:lnTo>
                  <a:lnTo>
                    <a:pt x="1671066" y="444627"/>
                  </a:lnTo>
                  <a:lnTo>
                    <a:pt x="1673543" y="444627"/>
                  </a:lnTo>
                  <a:lnTo>
                    <a:pt x="1677543" y="445294"/>
                  </a:lnTo>
                  <a:lnTo>
                    <a:pt x="1678877" y="445199"/>
                  </a:lnTo>
                  <a:lnTo>
                    <a:pt x="1680019" y="445484"/>
                  </a:lnTo>
                  <a:lnTo>
                    <a:pt x="1681925" y="447008"/>
                  </a:lnTo>
                  <a:lnTo>
                    <a:pt x="1682972" y="447389"/>
                  </a:lnTo>
                  <a:lnTo>
                    <a:pt x="1683925" y="447103"/>
                  </a:lnTo>
                  <a:lnTo>
                    <a:pt x="1685068" y="446532"/>
                  </a:lnTo>
                  <a:lnTo>
                    <a:pt x="1686211" y="445675"/>
                  </a:lnTo>
                  <a:lnTo>
                    <a:pt x="1686973" y="444913"/>
                  </a:lnTo>
                  <a:lnTo>
                    <a:pt x="1687735" y="443389"/>
                  </a:lnTo>
                  <a:lnTo>
                    <a:pt x="1688402" y="442436"/>
                  </a:lnTo>
                  <a:lnTo>
                    <a:pt x="1689164" y="442246"/>
                  </a:lnTo>
                  <a:lnTo>
                    <a:pt x="1690211" y="442817"/>
                  </a:lnTo>
                  <a:lnTo>
                    <a:pt x="1691164" y="442817"/>
                  </a:lnTo>
                  <a:lnTo>
                    <a:pt x="1692211" y="442151"/>
                  </a:lnTo>
                  <a:lnTo>
                    <a:pt x="1693164" y="441103"/>
                  </a:lnTo>
                  <a:lnTo>
                    <a:pt x="1694117" y="439484"/>
                  </a:lnTo>
                  <a:lnTo>
                    <a:pt x="1694498" y="438912"/>
                  </a:lnTo>
                  <a:lnTo>
                    <a:pt x="1694783" y="438436"/>
                  </a:lnTo>
                  <a:lnTo>
                    <a:pt x="1694974" y="437674"/>
                  </a:lnTo>
                  <a:close/>
                </a:path>
              </a:pathLst>
            </a:custGeom>
            <a:solidFill>
              <a:schemeClr val="dk1">
                <a:alpha val="20000"/>
              </a:schemeClr>
            </a:solid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03" name="Google Shape;1903;p30"/>
            <p:cNvSpPr/>
            <p:nvPr/>
          </p:nvSpPr>
          <p:spPr>
            <a:xfrm>
              <a:off x="4644104" y="4521898"/>
              <a:ext cx="47625" cy="400050"/>
            </a:xfrm>
            <a:custGeom>
              <a:rect b="b" l="l" r="r" t="t"/>
              <a:pathLst>
                <a:path extrusionOk="0" h="400050" w="47625">
                  <a:moveTo>
                    <a:pt x="12097" y="18288"/>
                  </a:moveTo>
                  <a:lnTo>
                    <a:pt x="12192" y="18288"/>
                  </a:lnTo>
                  <a:lnTo>
                    <a:pt x="12287" y="18193"/>
                  </a:lnTo>
                  <a:lnTo>
                    <a:pt x="12382" y="18098"/>
                  </a:lnTo>
                  <a:lnTo>
                    <a:pt x="12478" y="18002"/>
                  </a:lnTo>
                  <a:lnTo>
                    <a:pt x="12382" y="18002"/>
                  </a:lnTo>
                  <a:lnTo>
                    <a:pt x="12287" y="17907"/>
                  </a:lnTo>
                  <a:lnTo>
                    <a:pt x="12192" y="17907"/>
                  </a:lnTo>
                  <a:lnTo>
                    <a:pt x="12097" y="18288"/>
                  </a:lnTo>
                  <a:lnTo>
                    <a:pt x="12097" y="18288"/>
                  </a:lnTo>
                  <a:close/>
                  <a:moveTo>
                    <a:pt x="15430" y="68580"/>
                  </a:moveTo>
                  <a:lnTo>
                    <a:pt x="15430" y="68580"/>
                  </a:lnTo>
                  <a:lnTo>
                    <a:pt x="15526" y="68104"/>
                  </a:lnTo>
                  <a:lnTo>
                    <a:pt x="15526" y="68104"/>
                  </a:lnTo>
                  <a:lnTo>
                    <a:pt x="15335" y="68199"/>
                  </a:lnTo>
                  <a:lnTo>
                    <a:pt x="15145" y="68294"/>
                  </a:lnTo>
                  <a:lnTo>
                    <a:pt x="15145" y="68390"/>
                  </a:lnTo>
                  <a:lnTo>
                    <a:pt x="15240" y="68485"/>
                  </a:lnTo>
                  <a:lnTo>
                    <a:pt x="15430" y="68580"/>
                  </a:lnTo>
                  <a:close/>
                  <a:moveTo>
                    <a:pt x="12859" y="28861"/>
                  </a:moveTo>
                  <a:lnTo>
                    <a:pt x="12859" y="28861"/>
                  </a:lnTo>
                  <a:lnTo>
                    <a:pt x="12954" y="28766"/>
                  </a:lnTo>
                  <a:lnTo>
                    <a:pt x="12859" y="28766"/>
                  </a:lnTo>
                  <a:lnTo>
                    <a:pt x="12763" y="28670"/>
                  </a:lnTo>
                  <a:lnTo>
                    <a:pt x="12668" y="28575"/>
                  </a:lnTo>
                  <a:lnTo>
                    <a:pt x="12668" y="28670"/>
                  </a:lnTo>
                  <a:lnTo>
                    <a:pt x="12573" y="28766"/>
                  </a:lnTo>
                  <a:lnTo>
                    <a:pt x="12573" y="28861"/>
                  </a:lnTo>
                  <a:lnTo>
                    <a:pt x="12859" y="28861"/>
                  </a:lnTo>
                  <a:close/>
                  <a:moveTo>
                    <a:pt x="12382" y="116205"/>
                  </a:moveTo>
                  <a:lnTo>
                    <a:pt x="12573" y="116205"/>
                  </a:lnTo>
                  <a:lnTo>
                    <a:pt x="12668" y="116110"/>
                  </a:lnTo>
                  <a:lnTo>
                    <a:pt x="12668" y="116110"/>
                  </a:lnTo>
                  <a:lnTo>
                    <a:pt x="12382" y="116205"/>
                  </a:lnTo>
                  <a:lnTo>
                    <a:pt x="12382" y="116205"/>
                  </a:lnTo>
                  <a:close/>
                  <a:moveTo>
                    <a:pt x="571" y="177927"/>
                  </a:moveTo>
                  <a:lnTo>
                    <a:pt x="476" y="177737"/>
                  </a:lnTo>
                  <a:lnTo>
                    <a:pt x="476" y="177737"/>
                  </a:lnTo>
                  <a:lnTo>
                    <a:pt x="381" y="177927"/>
                  </a:lnTo>
                  <a:lnTo>
                    <a:pt x="286" y="178118"/>
                  </a:lnTo>
                  <a:lnTo>
                    <a:pt x="286" y="178308"/>
                  </a:lnTo>
                  <a:lnTo>
                    <a:pt x="476" y="178403"/>
                  </a:lnTo>
                  <a:lnTo>
                    <a:pt x="571" y="178499"/>
                  </a:lnTo>
                  <a:lnTo>
                    <a:pt x="762" y="178308"/>
                  </a:lnTo>
                  <a:lnTo>
                    <a:pt x="762" y="178308"/>
                  </a:lnTo>
                  <a:lnTo>
                    <a:pt x="667" y="178213"/>
                  </a:lnTo>
                  <a:lnTo>
                    <a:pt x="571" y="177927"/>
                  </a:lnTo>
                  <a:close/>
                  <a:moveTo>
                    <a:pt x="1143" y="163449"/>
                  </a:moveTo>
                  <a:lnTo>
                    <a:pt x="1143" y="163449"/>
                  </a:lnTo>
                  <a:lnTo>
                    <a:pt x="1048" y="163354"/>
                  </a:lnTo>
                  <a:lnTo>
                    <a:pt x="1048" y="163259"/>
                  </a:lnTo>
                  <a:lnTo>
                    <a:pt x="952" y="163354"/>
                  </a:lnTo>
                  <a:lnTo>
                    <a:pt x="857" y="163449"/>
                  </a:lnTo>
                  <a:lnTo>
                    <a:pt x="857" y="163449"/>
                  </a:lnTo>
                  <a:lnTo>
                    <a:pt x="857" y="163449"/>
                  </a:lnTo>
                  <a:lnTo>
                    <a:pt x="857" y="163544"/>
                  </a:lnTo>
                  <a:lnTo>
                    <a:pt x="857" y="163544"/>
                  </a:lnTo>
                  <a:lnTo>
                    <a:pt x="1143" y="163640"/>
                  </a:lnTo>
                  <a:lnTo>
                    <a:pt x="1143" y="163449"/>
                  </a:lnTo>
                  <a:lnTo>
                    <a:pt x="1143" y="163449"/>
                  </a:lnTo>
                  <a:lnTo>
                    <a:pt x="1143" y="163449"/>
                  </a:lnTo>
                  <a:lnTo>
                    <a:pt x="1143" y="163449"/>
                  </a:lnTo>
                  <a:close/>
                  <a:moveTo>
                    <a:pt x="12097" y="762"/>
                  </a:moveTo>
                  <a:lnTo>
                    <a:pt x="12097" y="762"/>
                  </a:lnTo>
                  <a:lnTo>
                    <a:pt x="11906" y="857"/>
                  </a:lnTo>
                  <a:lnTo>
                    <a:pt x="11716" y="857"/>
                  </a:lnTo>
                  <a:lnTo>
                    <a:pt x="11716" y="953"/>
                  </a:lnTo>
                  <a:lnTo>
                    <a:pt x="12001" y="1238"/>
                  </a:lnTo>
                  <a:lnTo>
                    <a:pt x="12097" y="762"/>
                  </a:lnTo>
                  <a:close/>
                  <a:moveTo>
                    <a:pt x="5905" y="188786"/>
                  </a:moveTo>
                  <a:lnTo>
                    <a:pt x="5905" y="188786"/>
                  </a:lnTo>
                  <a:lnTo>
                    <a:pt x="5810" y="188690"/>
                  </a:lnTo>
                  <a:lnTo>
                    <a:pt x="5810" y="188690"/>
                  </a:lnTo>
                  <a:lnTo>
                    <a:pt x="5715" y="188881"/>
                  </a:lnTo>
                  <a:lnTo>
                    <a:pt x="5620" y="188976"/>
                  </a:lnTo>
                  <a:lnTo>
                    <a:pt x="5620" y="188976"/>
                  </a:lnTo>
                  <a:lnTo>
                    <a:pt x="5620" y="189071"/>
                  </a:lnTo>
                  <a:lnTo>
                    <a:pt x="5905" y="189071"/>
                  </a:lnTo>
                  <a:lnTo>
                    <a:pt x="6001" y="188976"/>
                  </a:lnTo>
                  <a:lnTo>
                    <a:pt x="5905" y="188881"/>
                  </a:lnTo>
                  <a:lnTo>
                    <a:pt x="5905" y="188786"/>
                  </a:lnTo>
                  <a:close/>
                  <a:moveTo>
                    <a:pt x="8001" y="189262"/>
                  </a:moveTo>
                  <a:lnTo>
                    <a:pt x="8001" y="189262"/>
                  </a:lnTo>
                  <a:lnTo>
                    <a:pt x="7906" y="189071"/>
                  </a:lnTo>
                  <a:lnTo>
                    <a:pt x="7810" y="188976"/>
                  </a:lnTo>
                  <a:lnTo>
                    <a:pt x="7810" y="188976"/>
                  </a:lnTo>
                  <a:lnTo>
                    <a:pt x="7715" y="189071"/>
                  </a:lnTo>
                  <a:lnTo>
                    <a:pt x="7620" y="189167"/>
                  </a:lnTo>
                  <a:lnTo>
                    <a:pt x="7620" y="189262"/>
                  </a:lnTo>
                  <a:lnTo>
                    <a:pt x="7620" y="189262"/>
                  </a:lnTo>
                  <a:lnTo>
                    <a:pt x="7810" y="189357"/>
                  </a:lnTo>
                  <a:lnTo>
                    <a:pt x="8001" y="189262"/>
                  </a:lnTo>
                  <a:lnTo>
                    <a:pt x="8001" y="189262"/>
                  </a:lnTo>
                  <a:close/>
                  <a:moveTo>
                    <a:pt x="381" y="36671"/>
                  </a:moveTo>
                  <a:lnTo>
                    <a:pt x="381" y="36671"/>
                  </a:lnTo>
                  <a:lnTo>
                    <a:pt x="190" y="36671"/>
                  </a:lnTo>
                  <a:lnTo>
                    <a:pt x="95" y="36671"/>
                  </a:lnTo>
                  <a:lnTo>
                    <a:pt x="0" y="36862"/>
                  </a:lnTo>
                  <a:lnTo>
                    <a:pt x="95" y="36957"/>
                  </a:lnTo>
                  <a:lnTo>
                    <a:pt x="190" y="36862"/>
                  </a:lnTo>
                  <a:lnTo>
                    <a:pt x="286" y="36767"/>
                  </a:lnTo>
                  <a:lnTo>
                    <a:pt x="381" y="36671"/>
                  </a:lnTo>
                  <a:lnTo>
                    <a:pt x="381" y="36671"/>
                  </a:lnTo>
                  <a:close/>
                  <a:moveTo>
                    <a:pt x="12763" y="7906"/>
                  </a:moveTo>
                  <a:lnTo>
                    <a:pt x="12763" y="7906"/>
                  </a:lnTo>
                  <a:lnTo>
                    <a:pt x="12668" y="8192"/>
                  </a:lnTo>
                  <a:lnTo>
                    <a:pt x="12763" y="8096"/>
                  </a:lnTo>
                  <a:lnTo>
                    <a:pt x="12763" y="7906"/>
                  </a:lnTo>
                  <a:close/>
                  <a:moveTo>
                    <a:pt x="13906" y="175451"/>
                  </a:moveTo>
                  <a:lnTo>
                    <a:pt x="13811" y="175355"/>
                  </a:lnTo>
                  <a:lnTo>
                    <a:pt x="13716" y="175451"/>
                  </a:lnTo>
                  <a:lnTo>
                    <a:pt x="13621" y="175546"/>
                  </a:lnTo>
                  <a:lnTo>
                    <a:pt x="13621" y="175641"/>
                  </a:lnTo>
                  <a:lnTo>
                    <a:pt x="13621" y="175641"/>
                  </a:lnTo>
                  <a:lnTo>
                    <a:pt x="13716" y="175736"/>
                  </a:lnTo>
                  <a:lnTo>
                    <a:pt x="13716" y="175736"/>
                  </a:lnTo>
                  <a:lnTo>
                    <a:pt x="13906" y="175641"/>
                  </a:lnTo>
                  <a:lnTo>
                    <a:pt x="13906" y="175546"/>
                  </a:lnTo>
                  <a:lnTo>
                    <a:pt x="13906" y="175451"/>
                  </a:lnTo>
                  <a:lnTo>
                    <a:pt x="13906" y="175451"/>
                  </a:lnTo>
                  <a:close/>
                  <a:moveTo>
                    <a:pt x="14288" y="149638"/>
                  </a:moveTo>
                  <a:lnTo>
                    <a:pt x="14288" y="149638"/>
                  </a:lnTo>
                  <a:lnTo>
                    <a:pt x="14478" y="149543"/>
                  </a:lnTo>
                  <a:lnTo>
                    <a:pt x="14478" y="149543"/>
                  </a:lnTo>
                  <a:lnTo>
                    <a:pt x="13811" y="149352"/>
                  </a:lnTo>
                  <a:lnTo>
                    <a:pt x="14097" y="149543"/>
                  </a:lnTo>
                  <a:lnTo>
                    <a:pt x="14288" y="149638"/>
                  </a:lnTo>
                  <a:close/>
                  <a:moveTo>
                    <a:pt x="14573" y="13145"/>
                  </a:moveTo>
                  <a:lnTo>
                    <a:pt x="14668" y="13145"/>
                  </a:lnTo>
                  <a:lnTo>
                    <a:pt x="14668" y="13145"/>
                  </a:lnTo>
                  <a:lnTo>
                    <a:pt x="14668" y="13049"/>
                  </a:lnTo>
                  <a:lnTo>
                    <a:pt x="14764" y="12954"/>
                  </a:lnTo>
                  <a:lnTo>
                    <a:pt x="14859" y="12859"/>
                  </a:lnTo>
                  <a:lnTo>
                    <a:pt x="14764" y="12859"/>
                  </a:lnTo>
                  <a:lnTo>
                    <a:pt x="14668" y="12763"/>
                  </a:lnTo>
                  <a:lnTo>
                    <a:pt x="14573" y="12763"/>
                  </a:lnTo>
                  <a:lnTo>
                    <a:pt x="14573" y="13145"/>
                  </a:lnTo>
                  <a:lnTo>
                    <a:pt x="14573" y="13145"/>
                  </a:lnTo>
                  <a:lnTo>
                    <a:pt x="14573" y="13145"/>
                  </a:lnTo>
                  <a:close/>
                  <a:moveTo>
                    <a:pt x="14573" y="29051"/>
                  </a:moveTo>
                  <a:lnTo>
                    <a:pt x="14668" y="28956"/>
                  </a:lnTo>
                  <a:lnTo>
                    <a:pt x="14764" y="28861"/>
                  </a:lnTo>
                  <a:lnTo>
                    <a:pt x="14668" y="28861"/>
                  </a:lnTo>
                  <a:lnTo>
                    <a:pt x="14573" y="28766"/>
                  </a:lnTo>
                  <a:lnTo>
                    <a:pt x="14573" y="28766"/>
                  </a:lnTo>
                  <a:lnTo>
                    <a:pt x="14478" y="28766"/>
                  </a:lnTo>
                  <a:lnTo>
                    <a:pt x="14383" y="29051"/>
                  </a:lnTo>
                  <a:lnTo>
                    <a:pt x="14573" y="29051"/>
                  </a:lnTo>
                  <a:lnTo>
                    <a:pt x="14573" y="29051"/>
                  </a:lnTo>
                  <a:close/>
                  <a:moveTo>
                    <a:pt x="14097" y="2667"/>
                  </a:moveTo>
                  <a:lnTo>
                    <a:pt x="14097" y="2667"/>
                  </a:lnTo>
                  <a:lnTo>
                    <a:pt x="14002" y="2762"/>
                  </a:lnTo>
                  <a:lnTo>
                    <a:pt x="14002" y="2953"/>
                  </a:lnTo>
                  <a:lnTo>
                    <a:pt x="14097" y="2667"/>
                  </a:lnTo>
                  <a:close/>
                  <a:moveTo>
                    <a:pt x="13621" y="172212"/>
                  </a:moveTo>
                  <a:lnTo>
                    <a:pt x="13811" y="172307"/>
                  </a:lnTo>
                  <a:lnTo>
                    <a:pt x="14002" y="172212"/>
                  </a:lnTo>
                  <a:lnTo>
                    <a:pt x="14002" y="172117"/>
                  </a:lnTo>
                  <a:lnTo>
                    <a:pt x="13906" y="172117"/>
                  </a:lnTo>
                  <a:lnTo>
                    <a:pt x="13906" y="172117"/>
                  </a:lnTo>
                  <a:lnTo>
                    <a:pt x="13811" y="172021"/>
                  </a:lnTo>
                  <a:lnTo>
                    <a:pt x="13716" y="172117"/>
                  </a:lnTo>
                  <a:lnTo>
                    <a:pt x="13621" y="172212"/>
                  </a:lnTo>
                  <a:lnTo>
                    <a:pt x="13621" y="172212"/>
                  </a:lnTo>
                  <a:close/>
                  <a:moveTo>
                    <a:pt x="13525" y="86582"/>
                  </a:moveTo>
                  <a:lnTo>
                    <a:pt x="13525" y="86582"/>
                  </a:lnTo>
                  <a:lnTo>
                    <a:pt x="13621" y="86392"/>
                  </a:lnTo>
                  <a:lnTo>
                    <a:pt x="13716" y="86296"/>
                  </a:lnTo>
                  <a:lnTo>
                    <a:pt x="13716" y="86296"/>
                  </a:lnTo>
                  <a:lnTo>
                    <a:pt x="13621" y="86296"/>
                  </a:lnTo>
                  <a:lnTo>
                    <a:pt x="13525" y="86296"/>
                  </a:lnTo>
                  <a:lnTo>
                    <a:pt x="13430" y="86392"/>
                  </a:lnTo>
                  <a:lnTo>
                    <a:pt x="13430" y="86392"/>
                  </a:lnTo>
                  <a:lnTo>
                    <a:pt x="13525" y="86582"/>
                  </a:lnTo>
                  <a:lnTo>
                    <a:pt x="13525" y="86582"/>
                  </a:lnTo>
                  <a:close/>
                  <a:moveTo>
                    <a:pt x="14192" y="40196"/>
                  </a:moveTo>
                  <a:lnTo>
                    <a:pt x="14192" y="40100"/>
                  </a:lnTo>
                  <a:lnTo>
                    <a:pt x="14192" y="40100"/>
                  </a:lnTo>
                  <a:lnTo>
                    <a:pt x="14192" y="40100"/>
                  </a:lnTo>
                  <a:lnTo>
                    <a:pt x="14097" y="40100"/>
                  </a:lnTo>
                  <a:lnTo>
                    <a:pt x="14097" y="40100"/>
                  </a:lnTo>
                  <a:lnTo>
                    <a:pt x="14002" y="40005"/>
                  </a:lnTo>
                  <a:lnTo>
                    <a:pt x="14002" y="40005"/>
                  </a:lnTo>
                  <a:lnTo>
                    <a:pt x="14002" y="40100"/>
                  </a:lnTo>
                  <a:lnTo>
                    <a:pt x="13906" y="40196"/>
                  </a:lnTo>
                  <a:lnTo>
                    <a:pt x="13906" y="40291"/>
                  </a:lnTo>
                  <a:lnTo>
                    <a:pt x="14192" y="40196"/>
                  </a:lnTo>
                  <a:close/>
                  <a:moveTo>
                    <a:pt x="14002" y="141161"/>
                  </a:moveTo>
                  <a:lnTo>
                    <a:pt x="14383" y="141161"/>
                  </a:lnTo>
                  <a:lnTo>
                    <a:pt x="14478" y="140303"/>
                  </a:lnTo>
                  <a:lnTo>
                    <a:pt x="13716" y="140684"/>
                  </a:lnTo>
                  <a:lnTo>
                    <a:pt x="13906" y="141161"/>
                  </a:lnTo>
                  <a:lnTo>
                    <a:pt x="14002" y="141161"/>
                  </a:lnTo>
                  <a:close/>
                  <a:moveTo>
                    <a:pt x="14192" y="92297"/>
                  </a:moveTo>
                  <a:lnTo>
                    <a:pt x="14002" y="92488"/>
                  </a:lnTo>
                  <a:lnTo>
                    <a:pt x="14192" y="92488"/>
                  </a:lnTo>
                  <a:lnTo>
                    <a:pt x="14192" y="92297"/>
                  </a:lnTo>
                  <a:close/>
                  <a:moveTo>
                    <a:pt x="12001" y="59246"/>
                  </a:moveTo>
                  <a:lnTo>
                    <a:pt x="12001" y="59246"/>
                  </a:lnTo>
                  <a:lnTo>
                    <a:pt x="11906" y="59531"/>
                  </a:lnTo>
                  <a:lnTo>
                    <a:pt x="12001" y="59531"/>
                  </a:lnTo>
                  <a:lnTo>
                    <a:pt x="12097" y="59531"/>
                  </a:lnTo>
                  <a:lnTo>
                    <a:pt x="12097" y="59436"/>
                  </a:lnTo>
                  <a:lnTo>
                    <a:pt x="12097" y="59341"/>
                  </a:lnTo>
                  <a:lnTo>
                    <a:pt x="12192" y="59246"/>
                  </a:lnTo>
                  <a:lnTo>
                    <a:pt x="12192" y="59246"/>
                  </a:lnTo>
                  <a:lnTo>
                    <a:pt x="12097" y="59246"/>
                  </a:lnTo>
                  <a:lnTo>
                    <a:pt x="12001" y="59246"/>
                  </a:lnTo>
                  <a:close/>
                  <a:moveTo>
                    <a:pt x="12763" y="60198"/>
                  </a:moveTo>
                  <a:lnTo>
                    <a:pt x="12763" y="60198"/>
                  </a:lnTo>
                  <a:lnTo>
                    <a:pt x="12954" y="60579"/>
                  </a:lnTo>
                  <a:lnTo>
                    <a:pt x="13049" y="59912"/>
                  </a:lnTo>
                  <a:lnTo>
                    <a:pt x="12763" y="60103"/>
                  </a:lnTo>
                  <a:lnTo>
                    <a:pt x="12763" y="60198"/>
                  </a:lnTo>
                  <a:close/>
                  <a:moveTo>
                    <a:pt x="12859" y="109061"/>
                  </a:moveTo>
                  <a:lnTo>
                    <a:pt x="12859" y="109061"/>
                  </a:lnTo>
                  <a:lnTo>
                    <a:pt x="12859" y="108966"/>
                  </a:lnTo>
                  <a:lnTo>
                    <a:pt x="12859" y="108966"/>
                  </a:lnTo>
                  <a:lnTo>
                    <a:pt x="12668" y="109157"/>
                  </a:lnTo>
                  <a:lnTo>
                    <a:pt x="12668" y="109157"/>
                  </a:lnTo>
                  <a:lnTo>
                    <a:pt x="12859" y="109061"/>
                  </a:lnTo>
                  <a:lnTo>
                    <a:pt x="12859" y="109061"/>
                  </a:lnTo>
                  <a:close/>
                  <a:moveTo>
                    <a:pt x="12668" y="251174"/>
                  </a:moveTo>
                  <a:lnTo>
                    <a:pt x="12573" y="251270"/>
                  </a:lnTo>
                  <a:lnTo>
                    <a:pt x="12573" y="251365"/>
                  </a:lnTo>
                  <a:lnTo>
                    <a:pt x="12763" y="251555"/>
                  </a:lnTo>
                  <a:lnTo>
                    <a:pt x="12763" y="250984"/>
                  </a:lnTo>
                  <a:lnTo>
                    <a:pt x="12668" y="251174"/>
                  </a:lnTo>
                  <a:close/>
                  <a:moveTo>
                    <a:pt x="13430" y="347186"/>
                  </a:moveTo>
                  <a:lnTo>
                    <a:pt x="13621" y="347377"/>
                  </a:lnTo>
                  <a:lnTo>
                    <a:pt x="13621" y="346901"/>
                  </a:lnTo>
                  <a:lnTo>
                    <a:pt x="13621" y="346901"/>
                  </a:lnTo>
                  <a:lnTo>
                    <a:pt x="13430" y="346996"/>
                  </a:lnTo>
                  <a:lnTo>
                    <a:pt x="13430" y="347186"/>
                  </a:lnTo>
                  <a:close/>
                  <a:moveTo>
                    <a:pt x="12478" y="186880"/>
                  </a:moveTo>
                  <a:lnTo>
                    <a:pt x="12287" y="187071"/>
                  </a:lnTo>
                  <a:lnTo>
                    <a:pt x="12097" y="187452"/>
                  </a:lnTo>
                  <a:lnTo>
                    <a:pt x="12097" y="187452"/>
                  </a:lnTo>
                  <a:lnTo>
                    <a:pt x="12954" y="186880"/>
                  </a:lnTo>
                  <a:lnTo>
                    <a:pt x="12763" y="186880"/>
                  </a:lnTo>
                  <a:lnTo>
                    <a:pt x="12478" y="186880"/>
                  </a:lnTo>
                  <a:close/>
                  <a:moveTo>
                    <a:pt x="13906" y="253937"/>
                  </a:moveTo>
                  <a:lnTo>
                    <a:pt x="13906" y="253937"/>
                  </a:lnTo>
                  <a:lnTo>
                    <a:pt x="14002" y="253841"/>
                  </a:lnTo>
                  <a:lnTo>
                    <a:pt x="13716" y="253937"/>
                  </a:lnTo>
                  <a:lnTo>
                    <a:pt x="13906" y="253937"/>
                  </a:lnTo>
                  <a:close/>
                  <a:moveTo>
                    <a:pt x="14478" y="351758"/>
                  </a:moveTo>
                  <a:lnTo>
                    <a:pt x="14478" y="351758"/>
                  </a:lnTo>
                  <a:lnTo>
                    <a:pt x="14478" y="351758"/>
                  </a:lnTo>
                  <a:lnTo>
                    <a:pt x="14383" y="351949"/>
                  </a:lnTo>
                  <a:lnTo>
                    <a:pt x="14383" y="352044"/>
                  </a:lnTo>
                  <a:lnTo>
                    <a:pt x="14573" y="352235"/>
                  </a:lnTo>
                  <a:lnTo>
                    <a:pt x="14573" y="352235"/>
                  </a:lnTo>
                  <a:lnTo>
                    <a:pt x="14478" y="351758"/>
                  </a:lnTo>
                  <a:close/>
                  <a:moveTo>
                    <a:pt x="14192" y="177355"/>
                  </a:moveTo>
                  <a:lnTo>
                    <a:pt x="14097" y="177451"/>
                  </a:lnTo>
                  <a:lnTo>
                    <a:pt x="14002" y="177546"/>
                  </a:lnTo>
                  <a:lnTo>
                    <a:pt x="14002" y="177641"/>
                  </a:lnTo>
                  <a:lnTo>
                    <a:pt x="14192" y="177737"/>
                  </a:lnTo>
                  <a:lnTo>
                    <a:pt x="14383" y="177641"/>
                  </a:lnTo>
                  <a:lnTo>
                    <a:pt x="14383" y="177546"/>
                  </a:lnTo>
                  <a:lnTo>
                    <a:pt x="14288" y="177451"/>
                  </a:lnTo>
                  <a:lnTo>
                    <a:pt x="14192" y="177355"/>
                  </a:lnTo>
                  <a:close/>
                  <a:moveTo>
                    <a:pt x="12001" y="109157"/>
                  </a:moveTo>
                  <a:lnTo>
                    <a:pt x="11906" y="109252"/>
                  </a:lnTo>
                  <a:lnTo>
                    <a:pt x="11906" y="109252"/>
                  </a:lnTo>
                  <a:lnTo>
                    <a:pt x="12097" y="109061"/>
                  </a:lnTo>
                  <a:lnTo>
                    <a:pt x="12001" y="109157"/>
                  </a:lnTo>
                  <a:close/>
                  <a:moveTo>
                    <a:pt x="13811" y="183547"/>
                  </a:moveTo>
                  <a:lnTo>
                    <a:pt x="13811" y="183547"/>
                  </a:lnTo>
                  <a:lnTo>
                    <a:pt x="13716" y="183452"/>
                  </a:lnTo>
                  <a:lnTo>
                    <a:pt x="13621" y="183356"/>
                  </a:lnTo>
                  <a:lnTo>
                    <a:pt x="13525" y="183452"/>
                  </a:lnTo>
                  <a:lnTo>
                    <a:pt x="13430" y="183547"/>
                  </a:lnTo>
                  <a:lnTo>
                    <a:pt x="13430" y="183642"/>
                  </a:lnTo>
                  <a:lnTo>
                    <a:pt x="13621" y="183737"/>
                  </a:lnTo>
                  <a:lnTo>
                    <a:pt x="13811" y="183547"/>
                  </a:lnTo>
                  <a:lnTo>
                    <a:pt x="13811" y="183547"/>
                  </a:lnTo>
                  <a:close/>
                  <a:moveTo>
                    <a:pt x="9811" y="232029"/>
                  </a:moveTo>
                  <a:lnTo>
                    <a:pt x="9620" y="232124"/>
                  </a:lnTo>
                  <a:lnTo>
                    <a:pt x="9620" y="232220"/>
                  </a:lnTo>
                  <a:lnTo>
                    <a:pt x="10001" y="232410"/>
                  </a:lnTo>
                  <a:lnTo>
                    <a:pt x="10001" y="232410"/>
                  </a:lnTo>
                  <a:lnTo>
                    <a:pt x="9906" y="231838"/>
                  </a:lnTo>
                  <a:lnTo>
                    <a:pt x="9811" y="232029"/>
                  </a:lnTo>
                  <a:close/>
                  <a:moveTo>
                    <a:pt x="11811" y="35243"/>
                  </a:moveTo>
                  <a:lnTo>
                    <a:pt x="11716" y="35147"/>
                  </a:lnTo>
                  <a:lnTo>
                    <a:pt x="11620" y="35052"/>
                  </a:lnTo>
                  <a:lnTo>
                    <a:pt x="11620" y="35147"/>
                  </a:lnTo>
                  <a:lnTo>
                    <a:pt x="11525" y="35243"/>
                  </a:lnTo>
                  <a:lnTo>
                    <a:pt x="11525" y="35338"/>
                  </a:lnTo>
                  <a:lnTo>
                    <a:pt x="11525" y="35338"/>
                  </a:lnTo>
                  <a:lnTo>
                    <a:pt x="11716" y="35338"/>
                  </a:lnTo>
                  <a:lnTo>
                    <a:pt x="11811" y="35243"/>
                  </a:lnTo>
                  <a:lnTo>
                    <a:pt x="11811" y="35243"/>
                  </a:lnTo>
                  <a:lnTo>
                    <a:pt x="11811" y="35243"/>
                  </a:lnTo>
                  <a:lnTo>
                    <a:pt x="11811" y="35243"/>
                  </a:lnTo>
                  <a:close/>
                  <a:moveTo>
                    <a:pt x="8096" y="199549"/>
                  </a:moveTo>
                  <a:lnTo>
                    <a:pt x="8001" y="199549"/>
                  </a:lnTo>
                  <a:lnTo>
                    <a:pt x="7906" y="199454"/>
                  </a:lnTo>
                  <a:lnTo>
                    <a:pt x="7906" y="199644"/>
                  </a:lnTo>
                  <a:lnTo>
                    <a:pt x="7810" y="199739"/>
                  </a:lnTo>
                  <a:lnTo>
                    <a:pt x="7810" y="199835"/>
                  </a:lnTo>
                  <a:lnTo>
                    <a:pt x="7810" y="199835"/>
                  </a:lnTo>
                  <a:lnTo>
                    <a:pt x="8096" y="199835"/>
                  </a:lnTo>
                  <a:lnTo>
                    <a:pt x="8096" y="199549"/>
                  </a:lnTo>
                  <a:lnTo>
                    <a:pt x="8096" y="199549"/>
                  </a:lnTo>
                  <a:lnTo>
                    <a:pt x="8096" y="199549"/>
                  </a:lnTo>
                  <a:close/>
                  <a:moveTo>
                    <a:pt x="9144" y="98584"/>
                  </a:moveTo>
                  <a:lnTo>
                    <a:pt x="9239" y="98488"/>
                  </a:lnTo>
                  <a:lnTo>
                    <a:pt x="9239" y="98393"/>
                  </a:lnTo>
                  <a:lnTo>
                    <a:pt x="9239" y="98393"/>
                  </a:lnTo>
                  <a:lnTo>
                    <a:pt x="9144" y="98584"/>
                  </a:lnTo>
                  <a:lnTo>
                    <a:pt x="9144" y="98584"/>
                  </a:lnTo>
                  <a:close/>
                  <a:moveTo>
                    <a:pt x="9811" y="217456"/>
                  </a:moveTo>
                  <a:lnTo>
                    <a:pt x="9811" y="217456"/>
                  </a:lnTo>
                  <a:lnTo>
                    <a:pt x="9525" y="217837"/>
                  </a:lnTo>
                  <a:lnTo>
                    <a:pt x="9525" y="217932"/>
                  </a:lnTo>
                  <a:lnTo>
                    <a:pt x="9620" y="217837"/>
                  </a:lnTo>
                  <a:lnTo>
                    <a:pt x="9811" y="217456"/>
                  </a:lnTo>
                  <a:close/>
                  <a:moveTo>
                    <a:pt x="10477" y="286"/>
                  </a:moveTo>
                  <a:lnTo>
                    <a:pt x="10573" y="191"/>
                  </a:lnTo>
                  <a:lnTo>
                    <a:pt x="10573" y="95"/>
                  </a:lnTo>
                  <a:lnTo>
                    <a:pt x="10573" y="0"/>
                  </a:lnTo>
                  <a:lnTo>
                    <a:pt x="10477" y="286"/>
                  </a:lnTo>
                  <a:close/>
                  <a:moveTo>
                    <a:pt x="10287" y="84963"/>
                  </a:moveTo>
                  <a:lnTo>
                    <a:pt x="10287" y="84963"/>
                  </a:lnTo>
                  <a:lnTo>
                    <a:pt x="10287" y="84963"/>
                  </a:lnTo>
                  <a:lnTo>
                    <a:pt x="10287" y="85249"/>
                  </a:lnTo>
                  <a:lnTo>
                    <a:pt x="10382" y="85249"/>
                  </a:lnTo>
                  <a:lnTo>
                    <a:pt x="10382" y="85154"/>
                  </a:lnTo>
                  <a:lnTo>
                    <a:pt x="10382" y="85058"/>
                  </a:lnTo>
                  <a:lnTo>
                    <a:pt x="10477" y="84963"/>
                  </a:lnTo>
                  <a:lnTo>
                    <a:pt x="10287" y="84963"/>
                  </a:lnTo>
                  <a:lnTo>
                    <a:pt x="10287" y="84963"/>
                  </a:lnTo>
                  <a:close/>
                  <a:moveTo>
                    <a:pt x="11049" y="6096"/>
                  </a:moveTo>
                  <a:lnTo>
                    <a:pt x="10954" y="6382"/>
                  </a:lnTo>
                  <a:lnTo>
                    <a:pt x="10954" y="6382"/>
                  </a:lnTo>
                  <a:lnTo>
                    <a:pt x="11049" y="6287"/>
                  </a:lnTo>
                  <a:lnTo>
                    <a:pt x="11049" y="6096"/>
                  </a:lnTo>
                  <a:close/>
                  <a:moveTo>
                    <a:pt x="11525" y="232505"/>
                  </a:moveTo>
                  <a:lnTo>
                    <a:pt x="11430" y="232410"/>
                  </a:lnTo>
                  <a:lnTo>
                    <a:pt x="11430" y="232505"/>
                  </a:lnTo>
                  <a:lnTo>
                    <a:pt x="11430" y="232601"/>
                  </a:lnTo>
                  <a:lnTo>
                    <a:pt x="11430" y="232696"/>
                  </a:lnTo>
                  <a:lnTo>
                    <a:pt x="11620" y="232696"/>
                  </a:lnTo>
                  <a:lnTo>
                    <a:pt x="11716" y="232505"/>
                  </a:lnTo>
                  <a:lnTo>
                    <a:pt x="11620" y="232410"/>
                  </a:lnTo>
                  <a:lnTo>
                    <a:pt x="11525" y="232505"/>
                  </a:lnTo>
                  <a:close/>
                  <a:moveTo>
                    <a:pt x="11716" y="211550"/>
                  </a:moveTo>
                  <a:lnTo>
                    <a:pt x="11716" y="211550"/>
                  </a:lnTo>
                  <a:lnTo>
                    <a:pt x="11620" y="211455"/>
                  </a:lnTo>
                  <a:lnTo>
                    <a:pt x="11525" y="211455"/>
                  </a:lnTo>
                  <a:lnTo>
                    <a:pt x="11430" y="211360"/>
                  </a:lnTo>
                  <a:lnTo>
                    <a:pt x="11430" y="211550"/>
                  </a:lnTo>
                  <a:lnTo>
                    <a:pt x="11335" y="211646"/>
                  </a:lnTo>
                  <a:lnTo>
                    <a:pt x="11335" y="211741"/>
                  </a:lnTo>
                  <a:lnTo>
                    <a:pt x="11525" y="211741"/>
                  </a:lnTo>
                  <a:lnTo>
                    <a:pt x="11716" y="211550"/>
                  </a:lnTo>
                  <a:close/>
                  <a:moveTo>
                    <a:pt x="11239" y="34671"/>
                  </a:moveTo>
                  <a:lnTo>
                    <a:pt x="11144" y="34576"/>
                  </a:lnTo>
                  <a:lnTo>
                    <a:pt x="11049" y="34480"/>
                  </a:lnTo>
                  <a:lnTo>
                    <a:pt x="11049" y="34576"/>
                  </a:lnTo>
                  <a:lnTo>
                    <a:pt x="10954" y="34671"/>
                  </a:lnTo>
                  <a:lnTo>
                    <a:pt x="10954" y="34766"/>
                  </a:lnTo>
                  <a:lnTo>
                    <a:pt x="10954" y="34766"/>
                  </a:lnTo>
                  <a:lnTo>
                    <a:pt x="11144" y="34766"/>
                  </a:lnTo>
                  <a:lnTo>
                    <a:pt x="11239" y="34671"/>
                  </a:lnTo>
                  <a:lnTo>
                    <a:pt x="11239" y="34671"/>
                  </a:lnTo>
                  <a:lnTo>
                    <a:pt x="11239" y="34671"/>
                  </a:lnTo>
                  <a:lnTo>
                    <a:pt x="11239" y="34671"/>
                  </a:lnTo>
                  <a:close/>
                  <a:moveTo>
                    <a:pt x="45720" y="131159"/>
                  </a:moveTo>
                  <a:lnTo>
                    <a:pt x="45815" y="131159"/>
                  </a:lnTo>
                  <a:lnTo>
                    <a:pt x="45815" y="131064"/>
                  </a:lnTo>
                  <a:lnTo>
                    <a:pt x="45815" y="130969"/>
                  </a:lnTo>
                  <a:lnTo>
                    <a:pt x="45815" y="130874"/>
                  </a:lnTo>
                  <a:lnTo>
                    <a:pt x="45815" y="130874"/>
                  </a:lnTo>
                  <a:lnTo>
                    <a:pt x="45720" y="130969"/>
                  </a:lnTo>
                  <a:lnTo>
                    <a:pt x="45625" y="131064"/>
                  </a:lnTo>
                  <a:lnTo>
                    <a:pt x="45625" y="131159"/>
                  </a:lnTo>
                  <a:lnTo>
                    <a:pt x="45720" y="131159"/>
                  </a:lnTo>
                  <a:lnTo>
                    <a:pt x="45720" y="131159"/>
                  </a:lnTo>
                  <a:close/>
                  <a:moveTo>
                    <a:pt x="36957" y="69533"/>
                  </a:moveTo>
                  <a:lnTo>
                    <a:pt x="36957" y="69533"/>
                  </a:lnTo>
                  <a:lnTo>
                    <a:pt x="36957" y="69437"/>
                  </a:lnTo>
                  <a:lnTo>
                    <a:pt x="36862" y="69342"/>
                  </a:lnTo>
                  <a:lnTo>
                    <a:pt x="36862" y="69152"/>
                  </a:lnTo>
                  <a:lnTo>
                    <a:pt x="36862" y="69152"/>
                  </a:lnTo>
                  <a:lnTo>
                    <a:pt x="36766" y="69342"/>
                  </a:lnTo>
                  <a:lnTo>
                    <a:pt x="36671" y="69437"/>
                  </a:lnTo>
                  <a:lnTo>
                    <a:pt x="36671" y="69533"/>
                  </a:lnTo>
                  <a:lnTo>
                    <a:pt x="36862" y="69723"/>
                  </a:lnTo>
                  <a:lnTo>
                    <a:pt x="36957" y="69533"/>
                  </a:lnTo>
                  <a:close/>
                  <a:moveTo>
                    <a:pt x="37528" y="60484"/>
                  </a:moveTo>
                  <a:lnTo>
                    <a:pt x="37243" y="59817"/>
                  </a:lnTo>
                  <a:lnTo>
                    <a:pt x="36957" y="60103"/>
                  </a:lnTo>
                  <a:lnTo>
                    <a:pt x="37052" y="60198"/>
                  </a:lnTo>
                  <a:lnTo>
                    <a:pt x="37528" y="60484"/>
                  </a:lnTo>
                  <a:close/>
                  <a:moveTo>
                    <a:pt x="38862" y="157258"/>
                  </a:moveTo>
                  <a:lnTo>
                    <a:pt x="38862" y="157258"/>
                  </a:lnTo>
                  <a:lnTo>
                    <a:pt x="38957" y="157163"/>
                  </a:lnTo>
                  <a:lnTo>
                    <a:pt x="38767" y="157258"/>
                  </a:lnTo>
                  <a:lnTo>
                    <a:pt x="38767" y="157258"/>
                  </a:lnTo>
                  <a:lnTo>
                    <a:pt x="38862" y="157258"/>
                  </a:lnTo>
                  <a:close/>
                  <a:moveTo>
                    <a:pt x="37719" y="92202"/>
                  </a:moveTo>
                  <a:lnTo>
                    <a:pt x="37719" y="92202"/>
                  </a:lnTo>
                  <a:lnTo>
                    <a:pt x="37814" y="92107"/>
                  </a:lnTo>
                  <a:lnTo>
                    <a:pt x="37719" y="92012"/>
                  </a:lnTo>
                  <a:lnTo>
                    <a:pt x="37624" y="91916"/>
                  </a:lnTo>
                  <a:lnTo>
                    <a:pt x="37624" y="91916"/>
                  </a:lnTo>
                  <a:lnTo>
                    <a:pt x="37624" y="92012"/>
                  </a:lnTo>
                  <a:lnTo>
                    <a:pt x="37528" y="92107"/>
                  </a:lnTo>
                  <a:lnTo>
                    <a:pt x="37528" y="92202"/>
                  </a:lnTo>
                  <a:lnTo>
                    <a:pt x="37719" y="92202"/>
                  </a:lnTo>
                  <a:close/>
                  <a:moveTo>
                    <a:pt x="36576" y="138494"/>
                  </a:moveTo>
                  <a:lnTo>
                    <a:pt x="36481" y="138684"/>
                  </a:lnTo>
                  <a:lnTo>
                    <a:pt x="36385" y="138779"/>
                  </a:lnTo>
                  <a:lnTo>
                    <a:pt x="36385" y="138875"/>
                  </a:lnTo>
                  <a:lnTo>
                    <a:pt x="36576" y="138970"/>
                  </a:lnTo>
                  <a:lnTo>
                    <a:pt x="36576" y="138494"/>
                  </a:lnTo>
                  <a:close/>
                  <a:moveTo>
                    <a:pt x="37909" y="130397"/>
                  </a:moveTo>
                  <a:lnTo>
                    <a:pt x="38005" y="130397"/>
                  </a:lnTo>
                  <a:lnTo>
                    <a:pt x="38005" y="130302"/>
                  </a:lnTo>
                  <a:lnTo>
                    <a:pt x="38005" y="130207"/>
                  </a:lnTo>
                  <a:lnTo>
                    <a:pt x="38005" y="130112"/>
                  </a:lnTo>
                  <a:lnTo>
                    <a:pt x="37909" y="130207"/>
                  </a:lnTo>
                  <a:lnTo>
                    <a:pt x="37814" y="130302"/>
                  </a:lnTo>
                  <a:lnTo>
                    <a:pt x="37814" y="130397"/>
                  </a:lnTo>
                  <a:lnTo>
                    <a:pt x="37909" y="130397"/>
                  </a:lnTo>
                  <a:close/>
                  <a:moveTo>
                    <a:pt x="35814" y="86773"/>
                  </a:moveTo>
                  <a:lnTo>
                    <a:pt x="35814" y="86582"/>
                  </a:lnTo>
                  <a:lnTo>
                    <a:pt x="35814" y="86582"/>
                  </a:lnTo>
                  <a:lnTo>
                    <a:pt x="35719" y="86868"/>
                  </a:lnTo>
                  <a:lnTo>
                    <a:pt x="35719" y="86868"/>
                  </a:lnTo>
                  <a:lnTo>
                    <a:pt x="35814" y="86773"/>
                  </a:lnTo>
                  <a:close/>
                  <a:moveTo>
                    <a:pt x="28194" y="49244"/>
                  </a:moveTo>
                  <a:lnTo>
                    <a:pt x="28194" y="49244"/>
                  </a:lnTo>
                  <a:lnTo>
                    <a:pt x="28003" y="49340"/>
                  </a:lnTo>
                  <a:lnTo>
                    <a:pt x="27908" y="49435"/>
                  </a:lnTo>
                  <a:lnTo>
                    <a:pt x="28194" y="49244"/>
                  </a:lnTo>
                  <a:close/>
                  <a:moveTo>
                    <a:pt x="29527" y="46101"/>
                  </a:moveTo>
                  <a:lnTo>
                    <a:pt x="29527" y="46006"/>
                  </a:lnTo>
                  <a:lnTo>
                    <a:pt x="29432" y="45911"/>
                  </a:lnTo>
                  <a:lnTo>
                    <a:pt x="29432" y="45720"/>
                  </a:lnTo>
                  <a:lnTo>
                    <a:pt x="29337" y="45911"/>
                  </a:lnTo>
                  <a:lnTo>
                    <a:pt x="29146" y="46006"/>
                  </a:lnTo>
                  <a:lnTo>
                    <a:pt x="29146" y="46101"/>
                  </a:lnTo>
                  <a:lnTo>
                    <a:pt x="29337" y="46292"/>
                  </a:lnTo>
                  <a:lnTo>
                    <a:pt x="29527" y="46101"/>
                  </a:lnTo>
                  <a:close/>
                  <a:moveTo>
                    <a:pt x="35719" y="221171"/>
                  </a:moveTo>
                  <a:lnTo>
                    <a:pt x="35814" y="221171"/>
                  </a:lnTo>
                  <a:lnTo>
                    <a:pt x="35814" y="221075"/>
                  </a:lnTo>
                  <a:lnTo>
                    <a:pt x="35719" y="220980"/>
                  </a:lnTo>
                  <a:lnTo>
                    <a:pt x="35719" y="220885"/>
                  </a:lnTo>
                  <a:lnTo>
                    <a:pt x="35623" y="220980"/>
                  </a:lnTo>
                  <a:lnTo>
                    <a:pt x="35528" y="221075"/>
                  </a:lnTo>
                  <a:lnTo>
                    <a:pt x="35528" y="221171"/>
                  </a:lnTo>
                  <a:lnTo>
                    <a:pt x="35719" y="221171"/>
                  </a:lnTo>
                  <a:lnTo>
                    <a:pt x="35719" y="221171"/>
                  </a:lnTo>
                  <a:close/>
                  <a:moveTo>
                    <a:pt x="35147" y="88392"/>
                  </a:moveTo>
                  <a:lnTo>
                    <a:pt x="34957" y="88297"/>
                  </a:lnTo>
                  <a:lnTo>
                    <a:pt x="34766" y="88392"/>
                  </a:lnTo>
                  <a:lnTo>
                    <a:pt x="34766" y="88392"/>
                  </a:lnTo>
                  <a:lnTo>
                    <a:pt x="35147" y="88392"/>
                  </a:lnTo>
                  <a:close/>
                  <a:moveTo>
                    <a:pt x="14764" y="65437"/>
                  </a:moveTo>
                  <a:lnTo>
                    <a:pt x="14668" y="65818"/>
                  </a:lnTo>
                  <a:lnTo>
                    <a:pt x="14668" y="66008"/>
                  </a:lnTo>
                  <a:lnTo>
                    <a:pt x="14859" y="66199"/>
                  </a:lnTo>
                  <a:lnTo>
                    <a:pt x="14859" y="66199"/>
                  </a:lnTo>
                  <a:lnTo>
                    <a:pt x="14764" y="65437"/>
                  </a:lnTo>
                  <a:lnTo>
                    <a:pt x="14764" y="65437"/>
                  </a:lnTo>
                  <a:close/>
                  <a:moveTo>
                    <a:pt x="45625" y="221647"/>
                  </a:moveTo>
                  <a:lnTo>
                    <a:pt x="45720" y="221552"/>
                  </a:lnTo>
                  <a:lnTo>
                    <a:pt x="45720" y="221552"/>
                  </a:lnTo>
                  <a:lnTo>
                    <a:pt x="45625" y="221456"/>
                  </a:lnTo>
                  <a:lnTo>
                    <a:pt x="45625" y="221456"/>
                  </a:lnTo>
                  <a:lnTo>
                    <a:pt x="45625" y="221647"/>
                  </a:lnTo>
                  <a:lnTo>
                    <a:pt x="45625" y="221647"/>
                  </a:lnTo>
                  <a:close/>
                  <a:moveTo>
                    <a:pt x="27718" y="11335"/>
                  </a:moveTo>
                  <a:lnTo>
                    <a:pt x="27908" y="10668"/>
                  </a:lnTo>
                  <a:lnTo>
                    <a:pt x="28003" y="9906"/>
                  </a:lnTo>
                  <a:lnTo>
                    <a:pt x="28003" y="9906"/>
                  </a:lnTo>
                  <a:lnTo>
                    <a:pt x="27718" y="9906"/>
                  </a:lnTo>
                  <a:lnTo>
                    <a:pt x="27527" y="10287"/>
                  </a:lnTo>
                  <a:lnTo>
                    <a:pt x="27337" y="10763"/>
                  </a:lnTo>
                  <a:lnTo>
                    <a:pt x="27337" y="11240"/>
                  </a:lnTo>
                  <a:lnTo>
                    <a:pt x="27527" y="11621"/>
                  </a:lnTo>
                  <a:lnTo>
                    <a:pt x="27718" y="11335"/>
                  </a:lnTo>
                  <a:close/>
                  <a:moveTo>
                    <a:pt x="45625" y="269938"/>
                  </a:moveTo>
                  <a:lnTo>
                    <a:pt x="45625" y="269367"/>
                  </a:lnTo>
                  <a:lnTo>
                    <a:pt x="45529" y="269653"/>
                  </a:lnTo>
                  <a:lnTo>
                    <a:pt x="45529" y="269748"/>
                  </a:lnTo>
                  <a:lnTo>
                    <a:pt x="45625" y="269938"/>
                  </a:lnTo>
                  <a:lnTo>
                    <a:pt x="45625" y="269938"/>
                  </a:lnTo>
                  <a:close/>
                  <a:moveTo>
                    <a:pt x="47149" y="96488"/>
                  </a:moveTo>
                  <a:lnTo>
                    <a:pt x="47434" y="96393"/>
                  </a:lnTo>
                  <a:lnTo>
                    <a:pt x="48006" y="96012"/>
                  </a:lnTo>
                  <a:lnTo>
                    <a:pt x="47720" y="96012"/>
                  </a:lnTo>
                  <a:lnTo>
                    <a:pt x="47434" y="96012"/>
                  </a:lnTo>
                  <a:lnTo>
                    <a:pt x="47149" y="96107"/>
                  </a:lnTo>
                  <a:lnTo>
                    <a:pt x="46863" y="96298"/>
                  </a:lnTo>
                  <a:lnTo>
                    <a:pt x="46863" y="96298"/>
                  </a:lnTo>
                  <a:lnTo>
                    <a:pt x="47149" y="96488"/>
                  </a:lnTo>
                  <a:close/>
                  <a:moveTo>
                    <a:pt x="50006" y="90583"/>
                  </a:moveTo>
                  <a:lnTo>
                    <a:pt x="50197" y="90107"/>
                  </a:lnTo>
                  <a:lnTo>
                    <a:pt x="50197" y="89630"/>
                  </a:lnTo>
                  <a:lnTo>
                    <a:pt x="50197" y="89630"/>
                  </a:lnTo>
                  <a:lnTo>
                    <a:pt x="50101" y="89249"/>
                  </a:lnTo>
                  <a:lnTo>
                    <a:pt x="49816" y="88868"/>
                  </a:lnTo>
                  <a:lnTo>
                    <a:pt x="49720" y="89154"/>
                  </a:lnTo>
                  <a:lnTo>
                    <a:pt x="50006" y="90583"/>
                  </a:lnTo>
                  <a:lnTo>
                    <a:pt x="50006" y="90583"/>
                  </a:lnTo>
                  <a:close/>
                  <a:moveTo>
                    <a:pt x="40862" y="82391"/>
                  </a:moveTo>
                  <a:lnTo>
                    <a:pt x="41053" y="82296"/>
                  </a:lnTo>
                  <a:lnTo>
                    <a:pt x="40767" y="82296"/>
                  </a:lnTo>
                  <a:lnTo>
                    <a:pt x="40767" y="82296"/>
                  </a:lnTo>
                  <a:lnTo>
                    <a:pt x="40862" y="82391"/>
                  </a:lnTo>
                  <a:close/>
                  <a:moveTo>
                    <a:pt x="39243" y="63341"/>
                  </a:moveTo>
                  <a:lnTo>
                    <a:pt x="39243" y="63151"/>
                  </a:lnTo>
                  <a:lnTo>
                    <a:pt x="39243" y="63055"/>
                  </a:lnTo>
                  <a:lnTo>
                    <a:pt x="39243" y="63055"/>
                  </a:lnTo>
                  <a:lnTo>
                    <a:pt x="39148" y="63151"/>
                  </a:lnTo>
                  <a:lnTo>
                    <a:pt x="39052" y="63246"/>
                  </a:lnTo>
                  <a:lnTo>
                    <a:pt x="38957" y="63341"/>
                  </a:lnTo>
                  <a:lnTo>
                    <a:pt x="39148" y="63532"/>
                  </a:lnTo>
                  <a:lnTo>
                    <a:pt x="39243" y="63341"/>
                  </a:lnTo>
                  <a:close/>
                  <a:moveTo>
                    <a:pt x="39433" y="171641"/>
                  </a:moveTo>
                  <a:lnTo>
                    <a:pt x="39433" y="171641"/>
                  </a:lnTo>
                  <a:lnTo>
                    <a:pt x="39624" y="171450"/>
                  </a:lnTo>
                  <a:lnTo>
                    <a:pt x="39719" y="171355"/>
                  </a:lnTo>
                  <a:lnTo>
                    <a:pt x="39624" y="171355"/>
                  </a:lnTo>
                  <a:lnTo>
                    <a:pt x="39529" y="171355"/>
                  </a:lnTo>
                  <a:lnTo>
                    <a:pt x="39433" y="171355"/>
                  </a:lnTo>
                  <a:lnTo>
                    <a:pt x="39338" y="171545"/>
                  </a:lnTo>
                  <a:lnTo>
                    <a:pt x="39433" y="171641"/>
                  </a:lnTo>
                  <a:lnTo>
                    <a:pt x="39433" y="171641"/>
                  </a:lnTo>
                  <a:close/>
                  <a:moveTo>
                    <a:pt x="42481" y="125825"/>
                  </a:moveTo>
                  <a:lnTo>
                    <a:pt x="42577" y="125825"/>
                  </a:lnTo>
                  <a:lnTo>
                    <a:pt x="42577" y="125730"/>
                  </a:lnTo>
                  <a:lnTo>
                    <a:pt x="42577" y="125730"/>
                  </a:lnTo>
                  <a:lnTo>
                    <a:pt x="42577" y="125635"/>
                  </a:lnTo>
                  <a:lnTo>
                    <a:pt x="42577" y="125635"/>
                  </a:lnTo>
                  <a:lnTo>
                    <a:pt x="42577" y="125540"/>
                  </a:lnTo>
                  <a:lnTo>
                    <a:pt x="42577" y="125540"/>
                  </a:lnTo>
                  <a:lnTo>
                    <a:pt x="42481" y="125635"/>
                  </a:lnTo>
                  <a:lnTo>
                    <a:pt x="42386" y="125730"/>
                  </a:lnTo>
                  <a:lnTo>
                    <a:pt x="42386" y="125825"/>
                  </a:lnTo>
                  <a:lnTo>
                    <a:pt x="42481" y="125825"/>
                  </a:lnTo>
                  <a:lnTo>
                    <a:pt x="42481" y="125825"/>
                  </a:lnTo>
                  <a:close/>
                  <a:moveTo>
                    <a:pt x="42863" y="98012"/>
                  </a:moveTo>
                  <a:lnTo>
                    <a:pt x="42958" y="97917"/>
                  </a:lnTo>
                  <a:lnTo>
                    <a:pt x="42958" y="97917"/>
                  </a:lnTo>
                  <a:lnTo>
                    <a:pt x="42672" y="97917"/>
                  </a:lnTo>
                  <a:lnTo>
                    <a:pt x="42863" y="98012"/>
                  </a:lnTo>
                  <a:lnTo>
                    <a:pt x="42863" y="98012"/>
                  </a:lnTo>
                  <a:close/>
                  <a:moveTo>
                    <a:pt x="16002" y="70580"/>
                  </a:moveTo>
                  <a:lnTo>
                    <a:pt x="16097" y="70295"/>
                  </a:lnTo>
                  <a:lnTo>
                    <a:pt x="15907" y="70676"/>
                  </a:lnTo>
                  <a:lnTo>
                    <a:pt x="15907" y="70676"/>
                  </a:lnTo>
                  <a:lnTo>
                    <a:pt x="16002" y="70580"/>
                  </a:lnTo>
                  <a:close/>
                  <a:moveTo>
                    <a:pt x="19240" y="35052"/>
                  </a:moveTo>
                  <a:lnTo>
                    <a:pt x="18955" y="35433"/>
                  </a:lnTo>
                  <a:lnTo>
                    <a:pt x="18955" y="35433"/>
                  </a:lnTo>
                  <a:lnTo>
                    <a:pt x="19145" y="35338"/>
                  </a:lnTo>
                  <a:lnTo>
                    <a:pt x="19240" y="35052"/>
                  </a:lnTo>
                  <a:close/>
                  <a:moveTo>
                    <a:pt x="18574" y="18669"/>
                  </a:moveTo>
                  <a:lnTo>
                    <a:pt x="18669" y="18669"/>
                  </a:lnTo>
                  <a:lnTo>
                    <a:pt x="18669" y="18574"/>
                  </a:lnTo>
                  <a:lnTo>
                    <a:pt x="18669" y="18479"/>
                  </a:lnTo>
                  <a:lnTo>
                    <a:pt x="18669" y="18479"/>
                  </a:lnTo>
                  <a:lnTo>
                    <a:pt x="18669" y="18479"/>
                  </a:lnTo>
                  <a:lnTo>
                    <a:pt x="18669" y="18383"/>
                  </a:lnTo>
                  <a:lnTo>
                    <a:pt x="18669" y="18383"/>
                  </a:lnTo>
                  <a:lnTo>
                    <a:pt x="18574" y="18383"/>
                  </a:lnTo>
                  <a:lnTo>
                    <a:pt x="18478" y="18383"/>
                  </a:lnTo>
                  <a:lnTo>
                    <a:pt x="18478" y="18479"/>
                  </a:lnTo>
                  <a:lnTo>
                    <a:pt x="18574" y="18669"/>
                  </a:lnTo>
                  <a:lnTo>
                    <a:pt x="18574" y="18669"/>
                  </a:lnTo>
                  <a:close/>
                  <a:moveTo>
                    <a:pt x="18955" y="104680"/>
                  </a:moveTo>
                  <a:lnTo>
                    <a:pt x="19050" y="104489"/>
                  </a:lnTo>
                  <a:lnTo>
                    <a:pt x="19050" y="104489"/>
                  </a:lnTo>
                  <a:lnTo>
                    <a:pt x="18859" y="104680"/>
                  </a:lnTo>
                  <a:lnTo>
                    <a:pt x="18955" y="104680"/>
                  </a:lnTo>
                  <a:close/>
                  <a:moveTo>
                    <a:pt x="18859" y="25718"/>
                  </a:moveTo>
                  <a:lnTo>
                    <a:pt x="18955" y="25622"/>
                  </a:lnTo>
                  <a:lnTo>
                    <a:pt x="19050" y="25527"/>
                  </a:lnTo>
                  <a:lnTo>
                    <a:pt x="18955" y="25527"/>
                  </a:lnTo>
                  <a:lnTo>
                    <a:pt x="18859" y="25432"/>
                  </a:lnTo>
                  <a:lnTo>
                    <a:pt x="18859" y="25432"/>
                  </a:lnTo>
                  <a:lnTo>
                    <a:pt x="18764" y="25432"/>
                  </a:lnTo>
                  <a:lnTo>
                    <a:pt x="18669" y="25718"/>
                  </a:lnTo>
                  <a:lnTo>
                    <a:pt x="18859" y="25718"/>
                  </a:lnTo>
                  <a:lnTo>
                    <a:pt x="18859" y="25718"/>
                  </a:lnTo>
                  <a:close/>
                  <a:moveTo>
                    <a:pt x="18478" y="46577"/>
                  </a:moveTo>
                  <a:lnTo>
                    <a:pt x="18288" y="46673"/>
                  </a:lnTo>
                  <a:lnTo>
                    <a:pt x="18193" y="46768"/>
                  </a:lnTo>
                  <a:lnTo>
                    <a:pt x="18193" y="46768"/>
                  </a:lnTo>
                  <a:lnTo>
                    <a:pt x="18478" y="46577"/>
                  </a:lnTo>
                  <a:lnTo>
                    <a:pt x="18478" y="46577"/>
                  </a:lnTo>
                  <a:close/>
                  <a:moveTo>
                    <a:pt x="18383" y="202883"/>
                  </a:moveTo>
                  <a:lnTo>
                    <a:pt x="18383" y="202883"/>
                  </a:lnTo>
                  <a:lnTo>
                    <a:pt x="18574" y="202787"/>
                  </a:lnTo>
                  <a:lnTo>
                    <a:pt x="18574" y="202692"/>
                  </a:lnTo>
                  <a:lnTo>
                    <a:pt x="18478" y="202597"/>
                  </a:lnTo>
                  <a:lnTo>
                    <a:pt x="18383" y="202502"/>
                  </a:lnTo>
                  <a:lnTo>
                    <a:pt x="18383" y="202502"/>
                  </a:lnTo>
                  <a:lnTo>
                    <a:pt x="18288" y="202597"/>
                  </a:lnTo>
                  <a:lnTo>
                    <a:pt x="18193" y="202692"/>
                  </a:lnTo>
                  <a:lnTo>
                    <a:pt x="18193" y="202787"/>
                  </a:lnTo>
                  <a:lnTo>
                    <a:pt x="18383" y="202883"/>
                  </a:lnTo>
                  <a:close/>
                  <a:moveTo>
                    <a:pt x="15335" y="13716"/>
                  </a:moveTo>
                  <a:lnTo>
                    <a:pt x="15430" y="13716"/>
                  </a:lnTo>
                  <a:lnTo>
                    <a:pt x="15430" y="13621"/>
                  </a:lnTo>
                  <a:lnTo>
                    <a:pt x="15430" y="13621"/>
                  </a:lnTo>
                  <a:lnTo>
                    <a:pt x="15430" y="13526"/>
                  </a:lnTo>
                  <a:lnTo>
                    <a:pt x="15430" y="13430"/>
                  </a:lnTo>
                  <a:lnTo>
                    <a:pt x="15335" y="13430"/>
                  </a:lnTo>
                  <a:lnTo>
                    <a:pt x="15240" y="13430"/>
                  </a:lnTo>
                  <a:lnTo>
                    <a:pt x="15240" y="13526"/>
                  </a:lnTo>
                  <a:lnTo>
                    <a:pt x="15335" y="13716"/>
                  </a:lnTo>
                  <a:lnTo>
                    <a:pt x="15335" y="13716"/>
                  </a:lnTo>
                  <a:close/>
                  <a:moveTo>
                    <a:pt x="15716" y="4858"/>
                  </a:moveTo>
                  <a:lnTo>
                    <a:pt x="15621" y="4096"/>
                  </a:lnTo>
                  <a:lnTo>
                    <a:pt x="15621" y="4096"/>
                  </a:lnTo>
                  <a:lnTo>
                    <a:pt x="15526" y="4382"/>
                  </a:lnTo>
                  <a:lnTo>
                    <a:pt x="15526" y="4382"/>
                  </a:lnTo>
                  <a:lnTo>
                    <a:pt x="15526" y="4572"/>
                  </a:lnTo>
                  <a:lnTo>
                    <a:pt x="15716" y="4858"/>
                  </a:lnTo>
                  <a:close/>
                  <a:moveTo>
                    <a:pt x="18193" y="28004"/>
                  </a:moveTo>
                  <a:lnTo>
                    <a:pt x="18288" y="28004"/>
                  </a:lnTo>
                  <a:lnTo>
                    <a:pt x="18288" y="28004"/>
                  </a:lnTo>
                  <a:lnTo>
                    <a:pt x="18288" y="27908"/>
                  </a:lnTo>
                  <a:lnTo>
                    <a:pt x="18288" y="27813"/>
                  </a:lnTo>
                  <a:lnTo>
                    <a:pt x="18288" y="27718"/>
                  </a:lnTo>
                  <a:lnTo>
                    <a:pt x="18288" y="27718"/>
                  </a:lnTo>
                  <a:lnTo>
                    <a:pt x="18193" y="27718"/>
                  </a:lnTo>
                  <a:lnTo>
                    <a:pt x="18097" y="27718"/>
                  </a:lnTo>
                  <a:lnTo>
                    <a:pt x="18097" y="27813"/>
                  </a:lnTo>
                  <a:lnTo>
                    <a:pt x="18193" y="28004"/>
                  </a:lnTo>
                  <a:lnTo>
                    <a:pt x="18193" y="28004"/>
                  </a:lnTo>
                  <a:close/>
                  <a:moveTo>
                    <a:pt x="27051" y="41053"/>
                  </a:moveTo>
                  <a:lnTo>
                    <a:pt x="27051" y="41053"/>
                  </a:lnTo>
                  <a:lnTo>
                    <a:pt x="26956" y="41243"/>
                  </a:lnTo>
                  <a:lnTo>
                    <a:pt x="26860" y="41338"/>
                  </a:lnTo>
                  <a:lnTo>
                    <a:pt x="26860" y="41434"/>
                  </a:lnTo>
                  <a:lnTo>
                    <a:pt x="26860" y="41434"/>
                  </a:lnTo>
                  <a:lnTo>
                    <a:pt x="27146" y="41529"/>
                  </a:lnTo>
                  <a:lnTo>
                    <a:pt x="27146" y="41338"/>
                  </a:lnTo>
                  <a:lnTo>
                    <a:pt x="27051" y="41243"/>
                  </a:lnTo>
                  <a:lnTo>
                    <a:pt x="26956" y="41243"/>
                  </a:lnTo>
                  <a:lnTo>
                    <a:pt x="27051" y="41053"/>
                  </a:lnTo>
                  <a:close/>
                  <a:moveTo>
                    <a:pt x="17335" y="75533"/>
                  </a:moveTo>
                  <a:lnTo>
                    <a:pt x="17335" y="75533"/>
                  </a:lnTo>
                  <a:lnTo>
                    <a:pt x="17431" y="75343"/>
                  </a:lnTo>
                  <a:lnTo>
                    <a:pt x="17526" y="75248"/>
                  </a:lnTo>
                  <a:lnTo>
                    <a:pt x="17526" y="75248"/>
                  </a:lnTo>
                  <a:lnTo>
                    <a:pt x="17431" y="75248"/>
                  </a:lnTo>
                  <a:lnTo>
                    <a:pt x="17335" y="75248"/>
                  </a:lnTo>
                  <a:lnTo>
                    <a:pt x="17240" y="75343"/>
                  </a:lnTo>
                  <a:lnTo>
                    <a:pt x="17240" y="75343"/>
                  </a:lnTo>
                  <a:lnTo>
                    <a:pt x="17335" y="75533"/>
                  </a:lnTo>
                  <a:lnTo>
                    <a:pt x="17335" y="75533"/>
                  </a:lnTo>
                  <a:close/>
                  <a:moveTo>
                    <a:pt x="22669" y="95155"/>
                  </a:moveTo>
                  <a:lnTo>
                    <a:pt x="22479" y="95250"/>
                  </a:lnTo>
                  <a:lnTo>
                    <a:pt x="22479" y="95345"/>
                  </a:lnTo>
                  <a:lnTo>
                    <a:pt x="22669" y="95155"/>
                  </a:lnTo>
                  <a:lnTo>
                    <a:pt x="22669" y="95155"/>
                  </a:lnTo>
                  <a:close/>
                  <a:moveTo>
                    <a:pt x="23241" y="40767"/>
                  </a:moveTo>
                  <a:lnTo>
                    <a:pt x="23241" y="40767"/>
                  </a:lnTo>
                  <a:lnTo>
                    <a:pt x="23050" y="40862"/>
                  </a:lnTo>
                  <a:lnTo>
                    <a:pt x="22955" y="40958"/>
                  </a:lnTo>
                  <a:lnTo>
                    <a:pt x="22955" y="40958"/>
                  </a:lnTo>
                  <a:lnTo>
                    <a:pt x="23241" y="40767"/>
                  </a:lnTo>
                  <a:close/>
                  <a:moveTo>
                    <a:pt x="26860" y="8192"/>
                  </a:moveTo>
                  <a:lnTo>
                    <a:pt x="26860" y="8192"/>
                  </a:lnTo>
                  <a:lnTo>
                    <a:pt x="26860" y="8192"/>
                  </a:lnTo>
                  <a:lnTo>
                    <a:pt x="26860" y="8192"/>
                  </a:lnTo>
                  <a:lnTo>
                    <a:pt x="26956" y="8192"/>
                  </a:lnTo>
                  <a:lnTo>
                    <a:pt x="27146" y="7144"/>
                  </a:lnTo>
                  <a:lnTo>
                    <a:pt x="26956" y="7144"/>
                  </a:lnTo>
                  <a:lnTo>
                    <a:pt x="26860" y="7334"/>
                  </a:lnTo>
                  <a:lnTo>
                    <a:pt x="26860" y="7620"/>
                  </a:lnTo>
                  <a:lnTo>
                    <a:pt x="26860" y="8192"/>
                  </a:lnTo>
                  <a:lnTo>
                    <a:pt x="26860" y="8192"/>
                  </a:lnTo>
                  <a:close/>
                  <a:moveTo>
                    <a:pt x="22193" y="101822"/>
                  </a:moveTo>
                  <a:lnTo>
                    <a:pt x="22384" y="101918"/>
                  </a:lnTo>
                  <a:lnTo>
                    <a:pt x="22574" y="101918"/>
                  </a:lnTo>
                  <a:lnTo>
                    <a:pt x="22574" y="101918"/>
                  </a:lnTo>
                  <a:lnTo>
                    <a:pt x="22384" y="101822"/>
                  </a:lnTo>
                  <a:lnTo>
                    <a:pt x="22193" y="101822"/>
                  </a:lnTo>
                  <a:lnTo>
                    <a:pt x="22193" y="101822"/>
                  </a:lnTo>
                  <a:close/>
                  <a:moveTo>
                    <a:pt x="24098" y="14097"/>
                  </a:moveTo>
                  <a:lnTo>
                    <a:pt x="24193" y="14002"/>
                  </a:lnTo>
                  <a:lnTo>
                    <a:pt x="24289" y="13907"/>
                  </a:lnTo>
                  <a:lnTo>
                    <a:pt x="24193" y="13907"/>
                  </a:lnTo>
                  <a:lnTo>
                    <a:pt x="24098" y="13811"/>
                  </a:lnTo>
                  <a:lnTo>
                    <a:pt x="24098" y="13811"/>
                  </a:lnTo>
                  <a:lnTo>
                    <a:pt x="24003" y="13811"/>
                  </a:lnTo>
                  <a:lnTo>
                    <a:pt x="23908" y="14097"/>
                  </a:lnTo>
                  <a:lnTo>
                    <a:pt x="24098" y="14097"/>
                  </a:lnTo>
                  <a:lnTo>
                    <a:pt x="24098" y="14097"/>
                  </a:lnTo>
                  <a:close/>
                  <a:moveTo>
                    <a:pt x="22098" y="258604"/>
                  </a:moveTo>
                  <a:lnTo>
                    <a:pt x="22098" y="258509"/>
                  </a:lnTo>
                  <a:lnTo>
                    <a:pt x="22193" y="258413"/>
                  </a:lnTo>
                  <a:lnTo>
                    <a:pt x="22193" y="258413"/>
                  </a:lnTo>
                  <a:lnTo>
                    <a:pt x="22098" y="258413"/>
                  </a:lnTo>
                  <a:lnTo>
                    <a:pt x="22003" y="258413"/>
                  </a:lnTo>
                  <a:lnTo>
                    <a:pt x="22003" y="258413"/>
                  </a:lnTo>
                  <a:lnTo>
                    <a:pt x="22003" y="258413"/>
                  </a:lnTo>
                  <a:lnTo>
                    <a:pt x="22003" y="258509"/>
                  </a:lnTo>
                  <a:lnTo>
                    <a:pt x="22098" y="258604"/>
                  </a:lnTo>
                  <a:lnTo>
                    <a:pt x="22098" y="258604"/>
                  </a:lnTo>
                  <a:close/>
                  <a:moveTo>
                    <a:pt x="21717" y="360902"/>
                  </a:moveTo>
                  <a:lnTo>
                    <a:pt x="21812" y="361093"/>
                  </a:lnTo>
                  <a:lnTo>
                    <a:pt x="21812" y="361283"/>
                  </a:lnTo>
                  <a:lnTo>
                    <a:pt x="21812" y="361283"/>
                  </a:lnTo>
                  <a:lnTo>
                    <a:pt x="21812" y="361379"/>
                  </a:lnTo>
                  <a:lnTo>
                    <a:pt x="21907" y="361474"/>
                  </a:lnTo>
                  <a:lnTo>
                    <a:pt x="22098" y="361664"/>
                  </a:lnTo>
                  <a:lnTo>
                    <a:pt x="22098" y="361664"/>
                  </a:lnTo>
                  <a:lnTo>
                    <a:pt x="22193" y="361379"/>
                  </a:lnTo>
                  <a:lnTo>
                    <a:pt x="22193" y="361379"/>
                  </a:lnTo>
                  <a:lnTo>
                    <a:pt x="22098" y="361188"/>
                  </a:lnTo>
                  <a:lnTo>
                    <a:pt x="21907" y="361093"/>
                  </a:lnTo>
                  <a:lnTo>
                    <a:pt x="21717" y="360902"/>
                  </a:lnTo>
                  <a:close/>
                  <a:moveTo>
                    <a:pt x="22288" y="11430"/>
                  </a:moveTo>
                  <a:lnTo>
                    <a:pt x="22288" y="11430"/>
                  </a:lnTo>
                  <a:lnTo>
                    <a:pt x="22288" y="11430"/>
                  </a:lnTo>
                  <a:lnTo>
                    <a:pt x="22288" y="11240"/>
                  </a:lnTo>
                  <a:lnTo>
                    <a:pt x="22288" y="11144"/>
                  </a:lnTo>
                  <a:lnTo>
                    <a:pt x="22288" y="11144"/>
                  </a:lnTo>
                  <a:lnTo>
                    <a:pt x="22193" y="11144"/>
                  </a:lnTo>
                  <a:lnTo>
                    <a:pt x="22098" y="11144"/>
                  </a:lnTo>
                  <a:lnTo>
                    <a:pt x="22098" y="11240"/>
                  </a:lnTo>
                  <a:lnTo>
                    <a:pt x="22193" y="11430"/>
                  </a:lnTo>
                  <a:lnTo>
                    <a:pt x="22288" y="11430"/>
                  </a:lnTo>
                  <a:close/>
                  <a:moveTo>
                    <a:pt x="21717" y="21527"/>
                  </a:moveTo>
                  <a:lnTo>
                    <a:pt x="21717" y="21527"/>
                  </a:lnTo>
                  <a:lnTo>
                    <a:pt x="21907" y="21431"/>
                  </a:lnTo>
                  <a:lnTo>
                    <a:pt x="22003" y="21336"/>
                  </a:lnTo>
                  <a:lnTo>
                    <a:pt x="22098" y="21146"/>
                  </a:lnTo>
                  <a:lnTo>
                    <a:pt x="22193" y="20955"/>
                  </a:lnTo>
                  <a:lnTo>
                    <a:pt x="22193" y="20955"/>
                  </a:lnTo>
                  <a:lnTo>
                    <a:pt x="21812" y="21050"/>
                  </a:lnTo>
                  <a:lnTo>
                    <a:pt x="21717" y="21241"/>
                  </a:lnTo>
                  <a:lnTo>
                    <a:pt x="21717" y="21527"/>
                  </a:lnTo>
                  <a:close/>
                  <a:moveTo>
                    <a:pt x="21622" y="13621"/>
                  </a:moveTo>
                  <a:lnTo>
                    <a:pt x="21622" y="13621"/>
                  </a:lnTo>
                  <a:lnTo>
                    <a:pt x="21717" y="13430"/>
                  </a:lnTo>
                  <a:lnTo>
                    <a:pt x="21812" y="13335"/>
                  </a:lnTo>
                  <a:lnTo>
                    <a:pt x="21812" y="13335"/>
                  </a:lnTo>
                  <a:lnTo>
                    <a:pt x="21717" y="13335"/>
                  </a:lnTo>
                  <a:lnTo>
                    <a:pt x="21717" y="13335"/>
                  </a:lnTo>
                  <a:lnTo>
                    <a:pt x="21622" y="13240"/>
                  </a:lnTo>
                  <a:lnTo>
                    <a:pt x="21526" y="13240"/>
                  </a:lnTo>
                  <a:lnTo>
                    <a:pt x="21431" y="13526"/>
                  </a:lnTo>
                  <a:lnTo>
                    <a:pt x="21622" y="13621"/>
                  </a:lnTo>
                  <a:lnTo>
                    <a:pt x="21622" y="13621"/>
                  </a:lnTo>
                  <a:close/>
                  <a:moveTo>
                    <a:pt x="30766" y="50102"/>
                  </a:moveTo>
                  <a:lnTo>
                    <a:pt x="30766" y="50102"/>
                  </a:lnTo>
                  <a:lnTo>
                    <a:pt x="30670" y="50292"/>
                  </a:lnTo>
                  <a:lnTo>
                    <a:pt x="30670" y="50292"/>
                  </a:lnTo>
                  <a:lnTo>
                    <a:pt x="30766" y="50292"/>
                  </a:lnTo>
                  <a:lnTo>
                    <a:pt x="30766" y="50197"/>
                  </a:lnTo>
                  <a:lnTo>
                    <a:pt x="30766" y="50102"/>
                  </a:lnTo>
                  <a:lnTo>
                    <a:pt x="30861" y="50006"/>
                  </a:lnTo>
                  <a:lnTo>
                    <a:pt x="30861" y="50006"/>
                  </a:lnTo>
                  <a:lnTo>
                    <a:pt x="30766" y="50102"/>
                  </a:lnTo>
                  <a:lnTo>
                    <a:pt x="30766" y="50102"/>
                  </a:lnTo>
                  <a:close/>
                  <a:moveTo>
                    <a:pt x="39910" y="112204"/>
                  </a:moveTo>
                  <a:lnTo>
                    <a:pt x="39814" y="112204"/>
                  </a:lnTo>
                  <a:lnTo>
                    <a:pt x="39719" y="112490"/>
                  </a:lnTo>
                  <a:lnTo>
                    <a:pt x="40291" y="112395"/>
                  </a:lnTo>
                  <a:lnTo>
                    <a:pt x="40100" y="112300"/>
                  </a:lnTo>
                  <a:lnTo>
                    <a:pt x="39910" y="112204"/>
                  </a:lnTo>
                  <a:close/>
                  <a:moveTo>
                    <a:pt x="40576" y="277368"/>
                  </a:moveTo>
                  <a:lnTo>
                    <a:pt x="40576" y="277559"/>
                  </a:lnTo>
                  <a:lnTo>
                    <a:pt x="40672" y="277559"/>
                  </a:lnTo>
                  <a:lnTo>
                    <a:pt x="41053" y="277273"/>
                  </a:lnTo>
                  <a:lnTo>
                    <a:pt x="40481" y="277273"/>
                  </a:lnTo>
                  <a:lnTo>
                    <a:pt x="40576" y="277368"/>
                  </a:lnTo>
                  <a:close/>
                  <a:moveTo>
                    <a:pt x="40005" y="200882"/>
                  </a:moveTo>
                  <a:lnTo>
                    <a:pt x="40005" y="200882"/>
                  </a:lnTo>
                  <a:lnTo>
                    <a:pt x="38481" y="200501"/>
                  </a:lnTo>
                  <a:lnTo>
                    <a:pt x="37243" y="200978"/>
                  </a:lnTo>
                  <a:lnTo>
                    <a:pt x="36671" y="202311"/>
                  </a:lnTo>
                  <a:lnTo>
                    <a:pt x="36671" y="202311"/>
                  </a:lnTo>
                  <a:lnTo>
                    <a:pt x="36957" y="203645"/>
                  </a:lnTo>
                  <a:lnTo>
                    <a:pt x="38100" y="204121"/>
                  </a:lnTo>
                  <a:lnTo>
                    <a:pt x="39148" y="203454"/>
                  </a:lnTo>
                  <a:lnTo>
                    <a:pt x="40005" y="202121"/>
                  </a:lnTo>
                  <a:lnTo>
                    <a:pt x="40005" y="200882"/>
                  </a:lnTo>
                  <a:close/>
                  <a:moveTo>
                    <a:pt x="39624" y="387668"/>
                  </a:moveTo>
                  <a:lnTo>
                    <a:pt x="39624" y="387953"/>
                  </a:lnTo>
                  <a:lnTo>
                    <a:pt x="39624" y="388239"/>
                  </a:lnTo>
                  <a:lnTo>
                    <a:pt x="39814" y="388525"/>
                  </a:lnTo>
                  <a:lnTo>
                    <a:pt x="40195" y="388811"/>
                  </a:lnTo>
                  <a:lnTo>
                    <a:pt x="40195" y="388430"/>
                  </a:lnTo>
                  <a:lnTo>
                    <a:pt x="40100" y="388144"/>
                  </a:lnTo>
                  <a:lnTo>
                    <a:pt x="39624" y="387668"/>
                  </a:lnTo>
                  <a:close/>
                  <a:moveTo>
                    <a:pt x="43339" y="158020"/>
                  </a:moveTo>
                  <a:lnTo>
                    <a:pt x="43148" y="158115"/>
                  </a:lnTo>
                  <a:lnTo>
                    <a:pt x="43148" y="158210"/>
                  </a:lnTo>
                  <a:lnTo>
                    <a:pt x="43243" y="158305"/>
                  </a:lnTo>
                  <a:lnTo>
                    <a:pt x="43434" y="158496"/>
                  </a:lnTo>
                  <a:lnTo>
                    <a:pt x="43434" y="158496"/>
                  </a:lnTo>
                  <a:lnTo>
                    <a:pt x="43434" y="157925"/>
                  </a:lnTo>
                  <a:lnTo>
                    <a:pt x="43339" y="158020"/>
                  </a:lnTo>
                  <a:close/>
                  <a:moveTo>
                    <a:pt x="40005" y="66675"/>
                  </a:moveTo>
                  <a:lnTo>
                    <a:pt x="39814" y="66866"/>
                  </a:lnTo>
                  <a:lnTo>
                    <a:pt x="39529" y="67246"/>
                  </a:lnTo>
                  <a:lnTo>
                    <a:pt x="39529" y="67246"/>
                  </a:lnTo>
                  <a:lnTo>
                    <a:pt x="40386" y="66770"/>
                  </a:lnTo>
                  <a:lnTo>
                    <a:pt x="40386" y="66770"/>
                  </a:lnTo>
                  <a:lnTo>
                    <a:pt x="40195" y="66770"/>
                  </a:lnTo>
                  <a:lnTo>
                    <a:pt x="40005" y="66675"/>
                  </a:lnTo>
                  <a:close/>
                  <a:moveTo>
                    <a:pt x="43434" y="276606"/>
                  </a:moveTo>
                  <a:lnTo>
                    <a:pt x="43148" y="276796"/>
                  </a:lnTo>
                  <a:lnTo>
                    <a:pt x="43053" y="276987"/>
                  </a:lnTo>
                  <a:lnTo>
                    <a:pt x="42958" y="277178"/>
                  </a:lnTo>
                  <a:lnTo>
                    <a:pt x="42958" y="277178"/>
                  </a:lnTo>
                  <a:lnTo>
                    <a:pt x="42958" y="277178"/>
                  </a:lnTo>
                  <a:lnTo>
                    <a:pt x="42958" y="277178"/>
                  </a:lnTo>
                  <a:lnTo>
                    <a:pt x="42958" y="277178"/>
                  </a:lnTo>
                  <a:lnTo>
                    <a:pt x="42958" y="277178"/>
                  </a:lnTo>
                  <a:lnTo>
                    <a:pt x="43529" y="276701"/>
                  </a:lnTo>
                  <a:lnTo>
                    <a:pt x="43910" y="276416"/>
                  </a:lnTo>
                  <a:lnTo>
                    <a:pt x="43910" y="276416"/>
                  </a:lnTo>
                  <a:lnTo>
                    <a:pt x="43434" y="276606"/>
                  </a:lnTo>
                  <a:close/>
                  <a:moveTo>
                    <a:pt x="43434" y="352616"/>
                  </a:moveTo>
                  <a:lnTo>
                    <a:pt x="43434" y="352616"/>
                  </a:lnTo>
                  <a:lnTo>
                    <a:pt x="43434" y="352616"/>
                  </a:lnTo>
                  <a:lnTo>
                    <a:pt x="43434" y="352711"/>
                  </a:lnTo>
                  <a:lnTo>
                    <a:pt x="43529" y="352901"/>
                  </a:lnTo>
                  <a:lnTo>
                    <a:pt x="43529" y="352901"/>
                  </a:lnTo>
                  <a:lnTo>
                    <a:pt x="43815" y="352520"/>
                  </a:lnTo>
                  <a:lnTo>
                    <a:pt x="43815" y="352520"/>
                  </a:lnTo>
                  <a:lnTo>
                    <a:pt x="43624" y="352520"/>
                  </a:lnTo>
                  <a:lnTo>
                    <a:pt x="43434" y="352616"/>
                  </a:lnTo>
                  <a:close/>
                  <a:moveTo>
                    <a:pt x="41434" y="166688"/>
                  </a:moveTo>
                  <a:lnTo>
                    <a:pt x="41338" y="166878"/>
                  </a:lnTo>
                  <a:lnTo>
                    <a:pt x="41434" y="166688"/>
                  </a:lnTo>
                  <a:lnTo>
                    <a:pt x="41815" y="166402"/>
                  </a:lnTo>
                  <a:lnTo>
                    <a:pt x="41815" y="166402"/>
                  </a:lnTo>
                  <a:lnTo>
                    <a:pt x="41529" y="166592"/>
                  </a:lnTo>
                  <a:lnTo>
                    <a:pt x="41434" y="166688"/>
                  </a:lnTo>
                  <a:close/>
                  <a:moveTo>
                    <a:pt x="41434" y="94679"/>
                  </a:moveTo>
                  <a:lnTo>
                    <a:pt x="41434" y="94679"/>
                  </a:lnTo>
                  <a:lnTo>
                    <a:pt x="41243" y="94679"/>
                  </a:lnTo>
                  <a:lnTo>
                    <a:pt x="41243" y="94679"/>
                  </a:lnTo>
                  <a:lnTo>
                    <a:pt x="41053" y="94774"/>
                  </a:lnTo>
                  <a:lnTo>
                    <a:pt x="41053" y="94774"/>
                  </a:lnTo>
                  <a:lnTo>
                    <a:pt x="41434" y="94679"/>
                  </a:lnTo>
                  <a:lnTo>
                    <a:pt x="41434" y="94679"/>
                  </a:lnTo>
                  <a:close/>
                  <a:moveTo>
                    <a:pt x="42577" y="346329"/>
                  </a:moveTo>
                  <a:lnTo>
                    <a:pt x="42481" y="346520"/>
                  </a:lnTo>
                  <a:lnTo>
                    <a:pt x="42386" y="346615"/>
                  </a:lnTo>
                  <a:lnTo>
                    <a:pt x="42386" y="346710"/>
                  </a:lnTo>
                  <a:lnTo>
                    <a:pt x="42577" y="346805"/>
                  </a:lnTo>
                  <a:lnTo>
                    <a:pt x="42577" y="346329"/>
                  </a:lnTo>
                  <a:lnTo>
                    <a:pt x="42577" y="346329"/>
                  </a:lnTo>
                  <a:close/>
                  <a:moveTo>
                    <a:pt x="40100" y="167545"/>
                  </a:moveTo>
                  <a:lnTo>
                    <a:pt x="40100" y="167545"/>
                  </a:lnTo>
                  <a:lnTo>
                    <a:pt x="39814" y="167735"/>
                  </a:lnTo>
                  <a:lnTo>
                    <a:pt x="39814" y="167735"/>
                  </a:lnTo>
                  <a:lnTo>
                    <a:pt x="40100" y="167545"/>
                  </a:lnTo>
                  <a:lnTo>
                    <a:pt x="40100" y="167545"/>
                  </a:lnTo>
                  <a:close/>
                  <a:moveTo>
                    <a:pt x="36385" y="357854"/>
                  </a:moveTo>
                  <a:lnTo>
                    <a:pt x="36290" y="357950"/>
                  </a:lnTo>
                  <a:lnTo>
                    <a:pt x="36195" y="358235"/>
                  </a:lnTo>
                  <a:lnTo>
                    <a:pt x="36671" y="357950"/>
                  </a:lnTo>
                  <a:lnTo>
                    <a:pt x="36671" y="357950"/>
                  </a:lnTo>
                  <a:lnTo>
                    <a:pt x="36481" y="357950"/>
                  </a:lnTo>
                  <a:lnTo>
                    <a:pt x="36385" y="357854"/>
                  </a:lnTo>
                  <a:close/>
                  <a:moveTo>
                    <a:pt x="36290" y="333280"/>
                  </a:moveTo>
                  <a:lnTo>
                    <a:pt x="36290" y="333280"/>
                  </a:lnTo>
                  <a:lnTo>
                    <a:pt x="36290" y="333280"/>
                  </a:lnTo>
                  <a:lnTo>
                    <a:pt x="36385" y="333089"/>
                  </a:lnTo>
                  <a:lnTo>
                    <a:pt x="36385" y="332994"/>
                  </a:lnTo>
                  <a:lnTo>
                    <a:pt x="36290" y="332994"/>
                  </a:lnTo>
                  <a:lnTo>
                    <a:pt x="36290" y="332994"/>
                  </a:lnTo>
                  <a:lnTo>
                    <a:pt x="36290" y="332994"/>
                  </a:lnTo>
                  <a:lnTo>
                    <a:pt x="36290" y="332994"/>
                  </a:lnTo>
                  <a:lnTo>
                    <a:pt x="36195" y="333089"/>
                  </a:lnTo>
                  <a:lnTo>
                    <a:pt x="36290" y="333280"/>
                  </a:lnTo>
                  <a:lnTo>
                    <a:pt x="36290" y="333280"/>
                  </a:lnTo>
                  <a:close/>
                  <a:moveTo>
                    <a:pt x="36481" y="279273"/>
                  </a:moveTo>
                  <a:lnTo>
                    <a:pt x="35909" y="279178"/>
                  </a:lnTo>
                  <a:lnTo>
                    <a:pt x="35909" y="279178"/>
                  </a:lnTo>
                  <a:lnTo>
                    <a:pt x="36004" y="279368"/>
                  </a:lnTo>
                  <a:lnTo>
                    <a:pt x="36100" y="279559"/>
                  </a:lnTo>
                  <a:lnTo>
                    <a:pt x="36100" y="279559"/>
                  </a:lnTo>
                  <a:lnTo>
                    <a:pt x="36195" y="279559"/>
                  </a:lnTo>
                  <a:lnTo>
                    <a:pt x="36481" y="279273"/>
                  </a:lnTo>
                  <a:close/>
                  <a:moveTo>
                    <a:pt x="36004" y="246602"/>
                  </a:moveTo>
                  <a:lnTo>
                    <a:pt x="36004" y="246507"/>
                  </a:lnTo>
                  <a:lnTo>
                    <a:pt x="35814" y="245936"/>
                  </a:lnTo>
                  <a:lnTo>
                    <a:pt x="35433" y="245269"/>
                  </a:lnTo>
                  <a:lnTo>
                    <a:pt x="35433" y="245650"/>
                  </a:lnTo>
                  <a:lnTo>
                    <a:pt x="35909" y="247936"/>
                  </a:lnTo>
                  <a:lnTo>
                    <a:pt x="35909" y="247936"/>
                  </a:lnTo>
                  <a:lnTo>
                    <a:pt x="36100" y="247269"/>
                  </a:lnTo>
                  <a:lnTo>
                    <a:pt x="36004" y="246602"/>
                  </a:lnTo>
                  <a:close/>
                  <a:moveTo>
                    <a:pt x="35147" y="328613"/>
                  </a:moveTo>
                  <a:lnTo>
                    <a:pt x="35147" y="328613"/>
                  </a:lnTo>
                  <a:lnTo>
                    <a:pt x="35147" y="328898"/>
                  </a:lnTo>
                  <a:lnTo>
                    <a:pt x="35147" y="328898"/>
                  </a:lnTo>
                  <a:lnTo>
                    <a:pt x="35147" y="328898"/>
                  </a:lnTo>
                  <a:lnTo>
                    <a:pt x="35147" y="328898"/>
                  </a:lnTo>
                  <a:lnTo>
                    <a:pt x="35147" y="328898"/>
                  </a:lnTo>
                  <a:lnTo>
                    <a:pt x="35147" y="328898"/>
                  </a:lnTo>
                  <a:lnTo>
                    <a:pt x="35147" y="328803"/>
                  </a:lnTo>
                  <a:lnTo>
                    <a:pt x="35147" y="328803"/>
                  </a:lnTo>
                  <a:lnTo>
                    <a:pt x="35147" y="328708"/>
                  </a:lnTo>
                  <a:lnTo>
                    <a:pt x="35147" y="328708"/>
                  </a:lnTo>
                  <a:lnTo>
                    <a:pt x="35052" y="328803"/>
                  </a:lnTo>
                  <a:lnTo>
                    <a:pt x="35147" y="328613"/>
                  </a:lnTo>
                  <a:close/>
                  <a:moveTo>
                    <a:pt x="36957" y="339376"/>
                  </a:moveTo>
                  <a:lnTo>
                    <a:pt x="36957" y="339376"/>
                  </a:lnTo>
                  <a:lnTo>
                    <a:pt x="36957" y="339662"/>
                  </a:lnTo>
                  <a:lnTo>
                    <a:pt x="37052" y="339662"/>
                  </a:lnTo>
                  <a:lnTo>
                    <a:pt x="37052" y="339662"/>
                  </a:lnTo>
                  <a:lnTo>
                    <a:pt x="37052" y="339566"/>
                  </a:lnTo>
                  <a:lnTo>
                    <a:pt x="37052" y="339471"/>
                  </a:lnTo>
                  <a:lnTo>
                    <a:pt x="37052" y="339376"/>
                  </a:lnTo>
                  <a:lnTo>
                    <a:pt x="36957" y="339376"/>
                  </a:lnTo>
                  <a:lnTo>
                    <a:pt x="36957" y="339376"/>
                  </a:lnTo>
                  <a:close/>
                  <a:moveTo>
                    <a:pt x="37814" y="278321"/>
                  </a:moveTo>
                  <a:lnTo>
                    <a:pt x="37814" y="278321"/>
                  </a:lnTo>
                  <a:lnTo>
                    <a:pt x="37719" y="278416"/>
                  </a:lnTo>
                  <a:lnTo>
                    <a:pt x="37624" y="278511"/>
                  </a:lnTo>
                  <a:lnTo>
                    <a:pt x="37528" y="278606"/>
                  </a:lnTo>
                  <a:lnTo>
                    <a:pt x="37528" y="278606"/>
                  </a:lnTo>
                  <a:lnTo>
                    <a:pt x="37528" y="278606"/>
                  </a:lnTo>
                  <a:lnTo>
                    <a:pt x="37528" y="278797"/>
                  </a:lnTo>
                  <a:lnTo>
                    <a:pt x="37814" y="278797"/>
                  </a:lnTo>
                  <a:lnTo>
                    <a:pt x="37909" y="278797"/>
                  </a:lnTo>
                  <a:lnTo>
                    <a:pt x="38005" y="278702"/>
                  </a:lnTo>
                  <a:lnTo>
                    <a:pt x="37909" y="278511"/>
                  </a:lnTo>
                  <a:lnTo>
                    <a:pt x="37814" y="278321"/>
                  </a:lnTo>
                  <a:close/>
                  <a:moveTo>
                    <a:pt x="36671" y="73247"/>
                  </a:moveTo>
                  <a:lnTo>
                    <a:pt x="36671" y="73247"/>
                  </a:lnTo>
                  <a:lnTo>
                    <a:pt x="36671" y="73247"/>
                  </a:lnTo>
                  <a:lnTo>
                    <a:pt x="37338" y="72104"/>
                  </a:lnTo>
                  <a:lnTo>
                    <a:pt x="37338" y="72104"/>
                  </a:lnTo>
                  <a:lnTo>
                    <a:pt x="36766" y="72962"/>
                  </a:lnTo>
                  <a:lnTo>
                    <a:pt x="36671" y="73247"/>
                  </a:lnTo>
                  <a:lnTo>
                    <a:pt x="36671" y="73247"/>
                  </a:lnTo>
                  <a:lnTo>
                    <a:pt x="36671" y="73247"/>
                  </a:lnTo>
                  <a:close/>
                  <a:moveTo>
                    <a:pt x="37052" y="266414"/>
                  </a:moveTo>
                  <a:lnTo>
                    <a:pt x="37052" y="266510"/>
                  </a:lnTo>
                  <a:lnTo>
                    <a:pt x="37052" y="266605"/>
                  </a:lnTo>
                  <a:lnTo>
                    <a:pt x="37052" y="266414"/>
                  </a:lnTo>
                  <a:close/>
                  <a:moveTo>
                    <a:pt x="37624" y="227076"/>
                  </a:moveTo>
                  <a:lnTo>
                    <a:pt x="37433" y="227076"/>
                  </a:lnTo>
                  <a:lnTo>
                    <a:pt x="37338" y="227267"/>
                  </a:lnTo>
                  <a:lnTo>
                    <a:pt x="37243" y="227552"/>
                  </a:lnTo>
                  <a:lnTo>
                    <a:pt x="37624" y="227076"/>
                  </a:lnTo>
                  <a:lnTo>
                    <a:pt x="37624" y="227076"/>
                  </a:lnTo>
                  <a:close/>
                  <a:moveTo>
                    <a:pt x="47339" y="217932"/>
                  </a:moveTo>
                  <a:lnTo>
                    <a:pt x="47149" y="218123"/>
                  </a:lnTo>
                  <a:lnTo>
                    <a:pt x="47053" y="218408"/>
                  </a:lnTo>
                  <a:lnTo>
                    <a:pt x="47530" y="217837"/>
                  </a:lnTo>
                  <a:lnTo>
                    <a:pt x="47530" y="217837"/>
                  </a:lnTo>
                  <a:lnTo>
                    <a:pt x="47434" y="217837"/>
                  </a:lnTo>
                  <a:lnTo>
                    <a:pt x="47339" y="217932"/>
                  </a:lnTo>
                  <a:close/>
                  <a:moveTo>
                    <a:pt x="47720" y="145542"/>
                  </a:moveTo>
                  <a:lnTo>
                    <a:pt x="47911" y="145542"/>
                  </a:lnTo>
                  <a:lnTo>
                    <a:pt x="48101" y="145447"/>
                  </a:lnTo>
                  <a:lnTo>
                    <a:pt x="48101" y="145447"/>
                  </a:lnTo>
                  <a:lnTo>
                    <a:pt x="47720" y="145542"/>
                  </a:lnTo>
                  <a:lnTo>
                    <a:pt x="47720" y="145542"/>
                  </a:lnTo>
                  <a:close/>
                  <a:moveTo>
                    <a:pt x="50006" y="144018"/>
                  </a:moveTo>
                  <a:lnTo>
                    <a:pt x="50006" y="144018"/>
                  </a:lnTo>
                  <a:lnTo>
                    <a:pt x="50006" y="144304"/>
                  </a:lnTo>
                  <a:lnTo>
                    <a:pt x="50006" y="144304"/>
                  </a:lnTo>
                  <a:lnTo>
                    <a:pt x="50101" y="144304"/>
                  </a:lnTo>
                  <a:lnTo>
                    <a:pt x="50197" y="144304"/>
                  </a:lnTo>
                  <a:lnTo>
                    <a:pt x="50197" y="144304"/>
                  </a:lnTo>
                  <a:lnTo>
                    <a:pt x="50197" y="144209"/>
                  </a:lnTo>
                  <a:lnTo>
                    <a:pt x="50197" y="144209"/>
                  </a:lnTo>
                  <a:lnTo>
                    <a:pt x="50197" y="144113"/>
                  </a:lnTo>
                  <a:lnTo>
                    <a:pt x="50197" y="144018"/>
                  </a:lnTo>
                  <a:lnTo>
                    <a:pt x="50197" y="144018"/>
                  </a:lnTo>
                  <a:lnTo>
                    <a:pt x="50101" y="144113"/>
                  </a:lnTo>
                  <a:lnTo>
                    <a:pt x="50006" y="144113"/>
                  </a:lnTo>
                  <a:close/>
                  <a:moveTo>
                    <a:pt x="48958" y="144685"/>
                  </a:moveTo>
                  <a:lnTo>
                    <a:pt x="48958" y="144685"/>
                  </a:lnTo>
                  <a:lnTo>
                    <a:pt x="48958" y="144685"/>
                  </a:lnTo>
                  <a:lnTo>
                    <a:pt x="48958" y="144494"/>
                  </a:lnTo>
                  <a:lnTo>
                    <a:pt x="48958" y="144399"/>
                  </a:lnTo>
                  <a:lnTo>
                    <a:pt x="48958" y="144399"/>
                  </a:lnTo>
                  <a:lnTo>
                    <a:pt x="48863" y="144494"/>
                  </a:lnTo>
                  <a:lnTo>
                    <a:pt x="48768" y="144590"/>
                  </a:lnTo>
                  <a:lnTo>
                    <a:pt x="48768" y="144685"/>
                  </a:lnTo>
                  <a:lnTo>
                    <a:pt x="48768" y="144685"/>
                  </a:lnTo>
                  <a:lnTo>
                    <a:pt x="48863" y="144780"/>
                  </a:lnTo>
                  <a:lnTo>
                    <a:pt x="48958" y="144685"/>
                  </a:lnTo>
                  <a:close/>
                  <a:moveTo>
                    <a:pt x="48958" y="210407"/>
                  </a:moveTo>
                  <a:lnTo>
                    <a:pt x="48958" y="210217"/>
                  </a:lnTo>
                  <a:lnTo>
                    <a:pt x="48673" y="210598"/>
                  </a:lnTo>
                  <a:lnTo>
                    <a:pt x="48958" y="210407"/>
                  </a:lnTo>
                  <a:close/>
                  <a:moveTo>
                    <a:pt x="50387" y="92869"/>
                  </a:moveTo>
                  <a:lnTo>
                    <a:pt x="50387" y="92869"/>
                  </a:lnTo>
                  <a:lnTo>
                    <a:pt x="50768" y="92774"/>
                  </a:lnTo>
                  <a:lnTo>
                    <a:pt x="50768" y="92774"/>
                  </a:lnTo>
                  <a:lnTo>
                    <a:pt x="50578" y="92774"/>
                  </a:lnTo>
                  <a:lnTo>
                    <a:pt x="50387" y="92869"/>
                  </a:lnTo>
                  <a:close/>
                  <a:moveTo>
                    <a:pt x="49720" y="93440"/>
                  </a:moveTo>
                  <a:lnTo>
                    <a:pt x="49816" y="93345"/>
                  </a:lnTo>
                  <a:lnTo>
                    <a:pt x="49816" y="93345"/>
                  </a:lnTo>
                  <a:lnTo>
                    <a:pt x="49530" y="93440"/>
                  </a:lnTo>
                  <a:lnTo>
                    <a:pt x="49720" y="93440"/>
                  </a:lnTo>
                  <a:close/>
                  <a:moveTo>
                    <a:pt x="56388" y="192405"/>
                  </a:moveTo>
                  <a:lnTo>
                    <a:pt x="56102" y="192119"/>
                  </a:lnTo>
                  <a:lnTo>
                    <a:pt x="56102" y="192119"/>
                  </a:lnTo>
                  <a:lnTo>
                    <a:pt x="56102" y="192215"/>
                  </a:lnTo>
                  <a:lnTo>
                    <a:pt x="56102" y="192215"/>
                  </a:lnTo>
                  <a:lnTo>
                    <a:pt x="56293" y="192310"/>
                  </a:lnTo>
                  <a:lnTo>
                    <a:pt x="56388" y="192405"/>
                  </a:lnTo>
                  <a:lnTo>
                    <a:pt x="56388" y="192405"/>
                  </a:lnTo>
                  <a:close/>
                  <a:moveTo>
                    <a:pt x="53530" y="139827"/>
                  </a:moveTo>
                  <a:lnTo>
                    <a:pt x="53721" y="139637"/>
                  </a:lnTo>
                  <a:lnTo>
                    <a:pt x="53721" y="139637"/>
                  </a:lnTo>
                  <a:lnTo>
                    <a:pt x="53530" y="139732"/>
                  </a:lnTo>
                  <a:lnTo>
                    <a:pt x="53530" y="139827"/>
                  </a:lnTo>
                  <a:close/>
                  <a:moveTo>
                    <a:pt x="53435" y="140684"/>
                  </a:moveTo>
                  <a:lnTo>
                    <a:pt x="53626" y="140684"/>
                  </a:lnTo>
                  <a:lnTo>
                    <a:pt x="53721" y="140589"/>
                  </a:lnTo>
                  <a:lnTo>
                    <a:pt x="53435" y="140684"/>
                  </a:lnTo>
                  <a:lnTo>
                    <a:pt x="53435" y="140684"/>
                  </a:lnTo>
                  <a:close/>
                  <a:moveTo>
                    <a:pt x="51911" y="142685"/>
                  </a:moveTo>
                  <a:lnTo>
                    <a:pt x="51911" y="142685"/>
                  </a:lnTo>
                  <a:lnTo>
                    <a:pt x="51816" y="142780"/>
                  </a:lnTo>
                  <a:lnTo>
                    <a:pt x="51721" y="142875"/>
                  </a:lnTo>
                  <a:lnTo>
                    <a:pt x="51721" y="142970"/>
                  </a:lnTo>
                  <a:lnTo>
                    <a:pt x="51816" y="143066"/>
                  </a:lnTo>
                  <a:lnTo>
                    <a:pt x="51911" y="143066"/>
                  </a:lnTo>
                  <a:lnTo>
                    <a:pt x="51911" y="142970"/>
                  </a:lnTo>
                  <a:lnTo>
                    <a:pt x="51911" y="142875"/>
                  </a:lnTo>
                  <a:lnTo>
                    <a:pt x="51911" y="142685"/>
                  </a:lnTo>
                  <a:close/>
                  <a:moveTo>
                    <a:pt x="35242" y="227838"/>
                  </a:moveTo>
                  <a:lnTo>
                    <a:pt x="35338" y="227743"/>
                  </a:lnTo>
                  <a:lnTo>
                    <a:pt x="35338" y="227648"/>
                  </a:lnTo>
                  <a:lnTo>
                    <a:pt x="35338" y="227552"/>
                  </a:lnTo>
                  <a:lnTo>
                    <a:pt x="35338" y="227457"/>
                  </a:lnTo>
                  <a:lnTo>
                    <a:pt x="35242" y="227457"/>
                  </a:lnTo>
                  <a:lnTo>
                    <a:pt x="35147" y="227457"/>
                  </a:lnTo>
                  <a:lnTo>
                    <a:pt x="35147" y="227552"/>
                  </a:lnTo>
                  <a:lnTo>
                    <a:pt x="35242" y="227838"/>
                  </a:lnTo>
                  <a:lnTo>
                    <a:pt x="35242" y="227838"/>
                  </a:lnTo>
                  <a:close/>
                  <a:moveTo>
                    <a:pt x="44863" y="87249"/>
                  </a:moveTo>
                  <a:lnTo>
                    <a:pt x="44958" y="87154"/>
                  </a:lnTo>
                  <a:lnTo>
                    <a:pt x="44672" y="87249"/>
                  </a:lnTo>
                  <a:lnTo>
                    <a:pt x="44863" y="87249"/>
                  </a:lnTo>
                  <a:close/>
                  <a:moveTo>
                    <a:pt x="43339" y="189738"/>
                  </a:moveTo>
                  <a:lnTo>
                    <a:pt x="43339" y="189738"/>
                  </a:lnTo>
                  <a:lnTo>
                    <a:pt x="43434" y="189833"/>
                  </a:lnTo>
                  <a:lnTo>
                    <a:pt x="43434" y="189833"/>
                  </a:lnTo>
                  <a:lnTo>
                    <a:pt x="43339" y="189548"/>
                  </a:lnTo>
                  <a:lnTo>
                    <a:pt x="43339" y="189738"/>
                  </a:lnTo>
                  <a:close/>
                  <a:moveTo>
                    <a:pt x="44767" y="275177"/>
                  </a:moveTo>
                  <a:lnTo>
                    <a:pt x="44767" y="275177"/>
                  </a:lnTo>
                  <a:lnTo>
                    <a:pt x="44672" y="275368"/>
                  </a:lnTo>
                  <a:lnTo>
                    <a:pt x="44672" y="275368"/>
                  </a:lnTo>
                  <a:lnTo>
                    <a:pt x="44767" y="275558"/>
                  </a:lnTo>
                  <a:lnTo>
                    <a:pt x="44767" y="275463"/>
                  </a:lnTo>
                  <a:lnTo>
                    <a:pt x="44958" y="275082"/>
                  </a:lnTo>
                  <a:lnTo>
                    <a:pt x="44958" y="275082"/>
                  </a:lnTo>
                  <a:lnTo>
                    <a:pt x="44767" y="275177"/>
                  </a:lnTo>
                  <a:lnTo>
                    <a:pt x="44767" y="275177"/>
                  </a:lnTo>
                  <a:close/>
                  <a:moveTo>
                    <a:pt x="43434" y="150495"/>
                  </a:moveTo>
                  <a:lnTo>
                    <a:pt x="43053" y="151733"/>
                  </a:lnTo>
                  <a:lnTo>
                    <a:pt x="42481" y="153067"/>
                  </a:lnTo>
                  <a:lnTo>
                    <a:pt x="41624" y="154115"/>
                  </a:lnTo>
                  <a:lnTo>
                    <a:pt x="41624" y="154877"/>
                  </a:lnTo>
                  <a:lnTo>
                    <a:pt x="42196" y="155353"/>
                  </a:lnTo>
                  <a:lnTo>
                    <a:pt x="43339" y="155258"/>
                  </a:lnTo>
                  <a:lnTo>
                    <a:pt x="44101" y="154305"/>
                  </a:lnTo>
                  <a:lnTo>
                    <a:pt x="44101" y="152876"/>
                  </a:lnTo>
                  <a:lnTo>
                    <a:pt x="44386" y="151733"/>
                  </a:lnTo>
                  <a:lnTo>
                    <a:pt x="44577" y="150876"/>
                  </a:lnTo>
                  <a:lnTo>
                    <a:pt x="44577" y="150876"/>
                  </a:lnTo>
                  <a:lnTo>
                    <a:pt x="44482" y="150304"/>
                  </a:lnTo>
                  <a:lnTo>
                    <a:pt x="43434" y="150495"/>
                  </a:lnTo>
                  <a:close/>
                  <a:moveTo>
                    <a:pt x="44005" y="196977"/>
                  </a:moveTo>
                  <a:lnTo>
                    <a:pt x="44005" y="196977"/>
                  </a:lnTo>
                  <a:lnTo>
                    <a:pt x="44005" y="196977"/>
                  </a:lnTo>
                  <a:lnTo>
                    <a:pt x="43910" y="196882"/>
                  </a:lnTo>
                  <a:lnTo>
                    <a:pt x="43910" y="196882"/>
                  </a:lnTo>
                  <a:lnTo>
                    <a:pt x="44101" y="197168"/>
                  </a:lnTo>
                  <a:lnTo>
                    <a:pt x="44101" y="197168"/>
                  </a:lnTo>
                  <a:lnTo>
                    <a:pt x="44005" y="196977"/>
                  </a:lnTo>
                  <a:close/>
                  <a:moveTo>
                    <a:pt x="45339" y="266795"/>
                  </a:moveTo>
                  <a:lnTo>
                    <a:pt x="45244" y="266891"/>
                  </a:lnTo>
                  <a:lnTo>
                    <a:pt x="45148" y="266986"/>
                  </a:lnTo>
                  <a:lnTo>
                    <a:pt x="45148" y="266986"/>
                  </a:lnTo>
                  <a:lnTo>
                    <a:pt x="45244" y="266986"/>
                  </a:lnTo>
                  <a:lnTo>
                    <a:pt x="45339" y="266795"/>
                  </a:lnTo>
                  <a:close/>
                  <a:moveTo>
                    <a:pt x="46577" y="262414"/>
                  </a:moveTo>
                  <a:lnTo>
                    <a:pt x="46291" y="262795"/>
                  </a:lnTo>
                  <a:lnTo>
                    <a:pt x="46196" y="262985"/>
                  </a:lnTo>
                  <a:lnTo>
                    <a:pt x="46196" y="263176"/>
                  </a:lnTo>
                  <a:lnTo>
                    <a:pt x="46482" y="262985"/>
                  </a:lnTo>
                  <a:lnTo>
                    <a:pt x="47149" y="262604"/>
                  </a:lnTo>
                  <a:lnTo>
                    <a:pt x="47339" y="262509"/>
                  </a:lnTo>
                  <a:lnTo>
                    <a:pt x="47434" y="262414"/>
                  </a:lnTo>
                  <a:lnTo>
                    <a:pt x="47434" y="262414"/>
                  </a:lnTo>
                  <a:lnTo>
                    <a:pt x="46577" y="262414"/>
                  </a:lnTo>
                  <a:close/>
                  <a:moveTo>
                    <a:pt x="46387" y="218218"/>
                  </a:moveTo>
                  <a:lnTo>
                    <a:pt x="46387" y="218218"/>
                  </a:lnTo>
                  <a:lnTo>
                    <a:pt x="46291" y="218408"/>
                  </a:lnTo>
                  <a:lnTo>
                    <a:pt x="46291" y="218504"/>
                  </a:lnTo>
                  <a:lnTo>
                    <a:pt x="46291" y="218599"/>
                  </a:lnTo>
                  <a:lnTo>
                    <a:pt x="46387" y="218218"/>
                  </a:lnTo>
                  <a:close/>
                  <a:moveTo>
                    <a:pt x="45720" y="264128"/>
                  </a:moveTo>
                  <a:lnTo>
                    <a:pt x="45720" y="264224"/>
                  </a:lnTo>
                  <a:lnTo>
                    <a:pt x="45815" y="264414"/>
                  </a:lnTo>
                  <a:lnTo>
                    <a:pt x="45815" y="264414"/>
                  </a:lnTo>
                  <a:lnTo>
                    <a:pt x="46006" y="263938"/>
                  </a:lnTo>
                  <a:lnTo>
                    <a:pt x="45910" y="264033"/>
                  </a:lnTo>
                  <a:lnTo>
                    <a:pt x="45720" y="264128"/>
                  </a:lnTo>
                  <a:close/>
                  <a:moveTo>
                    <a:pt x="45148" y="273844"/>
                  </a:moveTo>
                  <a:lnTo>
                    <a:pt x="45148" y="273844"/>
                  </a:lnTo>
                  <a:lnTo>
                    <a:pt x="45434" y="273368"/>
                  </a:lnTo>
                  <a:lnTo>
                    <a:pt x="45625" y="272891"/>
                  </a:lnTo>
                  <a:lnTo>
                    <a:pt x="45815" y="271748"/>
                  </a:lnTo>
                  <a:lnTo>
                    <a:pt x="45625" y="272129"/>
                  </a:lnTo>
                  <a:lnTo>
                    <a:pt x="45148" y="273844"/>
                  </a:lnTo>
                  <a:close/>
                  <a:moveTo>
                    <a:pt x="18669" y="358712"/>
                  </a:moveTo>
                  <a:lnTo>
                    <a:pt x="18669" y="358902"/>
                  </a:lnTo>
                  <a:lnTo>
                    <a:pt x="18669" y="358902"/>
                  </a:lnTo>
                  <a:lnTo>
                    <a:pt x="18669" y="358997"/>
                  </a:lnTo>
                  <a:lnTo>
                    <a:pt x="18669" y="359093"/>
                  </a:lnTo>
                  <a:lnTo>
                    <a:pt x="18669" y="359188"/>
                  </a:lnTo>
                  <a:lnTo>
                    <a:pt x="18669" y="359283"/>
                  </a:lnTo>
                  <a:lnTo>
                    <a:pt x="18859" y="359378"/>
                  </a:lnTo>
                  <a:lnTo>
                    <a:pt x="18859" y="359378"/>
                  </a:lnTo>
                  <a:lnTo>
                    <a:pt x="18669" y="358712"/>
                  </a:lnTo>
                  <a:lnTo>
                    <a:pt x="18669" y="358712"/>
                  </a:lnTo>
                  <a:close/>
                  <a:moveTo>
                    <a:pt x="23431" y="43148"/>
                  </a:moveTo>
                  <a:lnTo>
                    <a:pt x="23146" y="43339"/>
                  </a:lnTo>
                  <a:lnTo>
                    <a:pt x="23146" y="43339"/>
                  </a:lnTo>
                  <a:lnTo>
                    <a:pt x="23336" y="43339"/>
                  </a:lnTo>
                  <a:lnTo>
                    <a:pt x="23431" y="43148"/>
                  </a:lnTo>
                  <a:close/>
                  <a:moveTo>
                    <a:pt x="20098" y="23051"/>
                  </a:moveTo>
                  <a:lnTo>
                    <a:pt x="20002" y="23146"/>
                  </a:lnTo>
                  <a:lnTo>
                    <a:pt x="20002" y="23432"/>
                  </a:lnTo>
                  <a:lnTo>
                    <a:pt x="20383" y="23051"/>
                  </a:lnTo>
                  <a:lnTo>
                    <a:pt x="20193" y="23051"/>
                  </a:lnTo>
                  <a:lnTo>
                    <a:pt x="20098" y="23051"/>
                  </a:lnTo>
                  <a:close/>
                  <a:moveTo>
                    <a:pt x="18955" y="205169"/>
                  </a:moveTo>
                  <a:lnTo>
                    <a:pt x="18955" y="205169"/>
                  </a:lnTo>
                  <a:lnTo>
                    <a:pt x="18859" y="205073"/>
                  </a:lnTo>
                  <a:lnTo>
                    <a:pt x="18859" y="205264"/>
                  </a:lnTo>
                  <a:lnTo>
                    <a:pt x="18764" y="205359"/>
                  </a:lnTo>
                  <a:lnTo>
                    <a:pt x="18764" y="205359"/>
                  </a:lnTo>
                  <a:lnTo>
                    <a:pt x="18764" y="205454"/>
                  </a:lnTo>
                  <a:lnTo>
                    <a:pt x="18955" y="205454"/>
                  </a:lnTo>
                  <a:lnTo>
                    <a:pt x="19050" y="205264"/>
                  </a:lnTo>
                  <a:lnTo>
                    <a:pt x="18955" y="205264"/>
                  </a:lnTo>
                  <a:lnTo>
                    <a:pt x="18955" y="205169"/>
                  </a:lnTo>
                  <a:close/>
                  <a:moveTo>
                    <a:pt x="18764" y="259556"/>
                  </a:moveTo>
                  <a:lnTo>
                    <a:pt x="18764" y="259556"/>
                  </a:lnTo>
                  <a:lnTo>
                    <a:pt x="18955" y="259556"/>
                  </a:lnTo>
                  <a:lnTo>
                    <a:pt x="19050" y="259461"/>
                  </a:lnTo>
                  <a:lnTo>
                    <a:pt x="18764" y="259556"/>
                  </a:lnTo>
                  <a:lnTo>
                    <a:pt x="18764" y="259556"/>
                  </a:lnTo>
                  <a:close/>
                  <a:moveTo>
                    <a:pt x="15621" y="116396"/>
                  </a:moveTo>
                  <a:lnTo>
                    <a:pt x="15430" y="116396"/>
                  </a:lnTo>
                  <a:lnTo>
                    <a:pt x="15240" y="116396"/>
                  </a:lnTo>
                  <a:lnTo>
                    <a:pt x="15145" y="116586"/>
                  </a:lnTo>
                  <a:lnTo>
                    <a:pt x="15145" y="117062"/>
                  </a:lnTo>
                  <a:lnTo>
                    <a:pt x="15145" y="117062"/>
                  </a:lnTo>
                  <a:lnTo>
                    <a:pt x="15621" y="116396"/>
                  </a:lnTo>
                  <a:lnTo>
                    <a:pt x="15621" y="116396"/>
                  </a:lnTo>
                  <a:close/>
                  <a:moveTo>
                    <a:pt x="34671" y="166402"/>
                  </a:moveTo>
                  <a:lnTo>
                    <a:pt x="34861" y="166307"/>
                  </a:lnTo>
                  <a:lnTo>
                    <a:pt x="34861" y="166307"/>
                  </a:lnTo>
                  <a:lnTo>
                    <a:pt x="34671" y="166402"/>
                  </a:lnTo>
                  <a:lnTo>
                    <a:pt x="34671" y="166402"/>
                  </a:lnTo>
                  <a:close/>
                  <a:moveTo>
                    <a:pt x="22765" y="257746"/>
                  </a:moveTo>
                  <a:lnTo>
                    <a:pt x="22765" y="257937"/>
                  </a:lnTo>
                  <a:lnTo>
                    <a:pt x="22669" y="258128"/>
                  </a:lnTo>
                  <a:lnTo>
                    <a:pt x="22669" y="258128"/>
                  </a:lnTo>
                  <a:lnTo>
                    <a:pt x="22765" y="258223"/>
                  </a:lnTo>
                  <a:lnTo>
                    <a:pt x="23050" y="258223"/>
                  </a:lnTo>
                  <a:lnTo>
                    <a:pt x="22860" y="257937"/>
                  </a:lnTo>
                  <a:lnTo>
                    <a:pt x="22765" y="257746"/>
                  </a:lnTo>
                  <a:close/>
                  <a:moveTo>
                    <a:pt x="20860" y="42196"/>
                  </a:moveTo>
                  <a:lnTo>
                    <a:pt x="21050" y="42196"/>
                  </a:lnTo>
                  <a:lnTo>
                    <a:pt x="21145" y="42005"/>
                  </a:lnTo>
                  <a:lnTo>
                    <a:pt x="21145" y="42005"/>
                  </a:lnTo>
                  <a:lnTo>
                    <a:pt x="20860" y="42196"/>
                  </a:lnTo>
                  <a:lnTo>
                    <a:pt x="20860" y="42196"/>
                  </a:lnTo>
                  <a:close/>
                  <a:moveTo>
                    <a:pt x="22574" y="405194"/>
                  </a:moveTo>
                  <a:lnTo>
                    <a:pt x="22193" y="404622"/>
                  </a:lnTo>
                  <a:lnTo>
                    <a:pt x="21812" y="404241"/>
                  </a:lnTo>
                  <a:lnTo>
                    <a:pt x="21907" y="403955"/>
                  </a:lnTo>
                  <a:lnTo>
                    <a:pt x="21907" y="403955"/>
                  </a:lnTo>
                  <a:lnTo>
                    <a:pt x="21907" y="403765"/>
                  </a:lnTo>
                  <a:lnTo>
                    <a:pt x="22003" y="403574"/>
                  </a:lnTo>
                  <a:lnTo>
                    <a:pt x="22288" y="403574"/>
                  </a:lnTo>
                  <a:lnTo>
                    <a:pt x="22288" y="403193"/>
                  </a:lnTo>
                  <a:lnTo>
                    <a:pt x="21526" y="403574"/>
                  </a:lnTo>
                  <a:lnTo>
                    <a:pt x="21717" y="404527"/>
                  </a:lnTo>
                  <a:lnTo>
                    <a:pt x="22574" y="406432"/>
                  </a:lnTo>
                  <a:lnTo>
                    <a:pt x="22955" y="406432"/>
                  </a:lnTo>
                  <a:lnTo>
                    <a:pt x="22860" y="405860"/>
                  </a:lnTo>
                  <a:lnTo>
                    <a:pt x="22574" y="405194"/>
                  </a:lnTo>
                  <a:close/>
                  <a:moveTo>
                    <a:pt x="21336" y="102584"/>
                  </a:moveTo>
                  <a:lnTo>
                    <a:pt x="21336" y="102584"/>
                  </a:lnTo>
                  <a:lnTo>
                    <a:pt x="21526" y="102584"/>
                  </a:lnTo>
                  <a:lnTo>
                    <a:pt x="21526" y="102394"/>
                  </a:lnTo>
                  <a:lnTo>
                    <a:pt x="21336" y="102584"/>
                  </a:lnTo>
                  <a:close/>
                  <a:moveTo>
                    <a:pt x="19336" y="103918"/>
                  </a:moveTo>
                  <a:lnTo>
                    <a:pt x="19336" y="103918"/>
                  </a:lnTo>
                  <a:lnTo>
                    <a:pt x="19336" y="103918"/>
                  </a:lnTo>
                  <a:lnTo>
                    <a:pt x="19145" y="104108"/>
                  </a:lnTo>
                  <a:lnTo>
                    <a:pt x="19145" y="104204"/>
                  </a:lnTo>
                  <a:lnTo>
                    <a:pt x="19240" y="104299"/>
                  </a:lnTo>
                  <a:lnTo>
                    <a:pt x="19431" y="104299"/>
                  </a:lnTo>
                  <a:lnTo>
                    <a:pt x="19431" y="104204"/>
                  </a:lnTo>
                  <a:lnTo>
                    <a:pt x="19336" y="104108"/>
                  </a:lnTo>
                  <a:lnTo>
                    <a:pt x="19336" y="103918"/>
                  </a:lnTo>
                  <a:close/>
                  <a:moveTo>
                    <a:pt x="16288" y="13907"/>
                  </a:moveTo>
                  <a:lnTo>
                    <a:pt x="16288" y="13907"/>
                  </a:lnTo>
                  <a:lnTo>
                    <a:pt x="16192" y="14192"/>
                  </a:lnTo>
                  <a:lnTo>
                    <a:pt x="16192" y="14192"/>
                  </a:lnTo>
                  <a:lnTo>
                    <a:pt x="16288" y="14192"/>
                  </a:lnTo>
                  <a:lnTo>
                    <a:pt x="16288" y="14097"/>
                  </a:lnTo>
                  <a:lnTo>
                    <a:pt x="16383" y="14002"/>
                  </a:lnTo>
                  <a:lnTo>
                    <a:pt x="16478" y="13907"/>
                  </a:lnTo>
                  <a:lnTo>
                    <a:pt x="16478" y="13907"/>
                  </a:lnTo>
                  <a:lnTo>
                    <a:pt x="16383" y="13907"/>
                  </a:lnTo>
                  <a:lnTo>
                    <a:pt x="16288" y="13907"/>
                  </a:lnTo>
                  <a:close/>
                  <a:moveTo>
                    <a:pt x="16002" y="356997"/>
                  </a:moveTo>
                  <a:lnTo>
                    <a:pt x="15907" y="356997"/>
                  </a:lnTo>
                  <a:lnTo>
                    <a:pt x="15811" y="356902"/>
                  </a:lnTo>
                  <a:lnTo>
                    <a:pt x="15621" y="356997"/>
                  </a:lnTo>
                  <a:lnTo>
                    <a:pt x="15621" y="357092"/>
                  </a:lnTo>
                  <a:lnTo>
                    <a:pt x="15907" y="357188"/>
                  </a:lnTo>
                  <a:lnTo>
                    <a:pt x="15907" y="357188"/>
                  </a:lnTo>
                  <a:lnTo>
                    <a:pt x="16002" y="356997"/>
                  </a:lnTo>
                  <a:lnTo>
                    <a:pt x="16002" y="356997"/>
                  </a:lnTo>
                  <a:lnTo>
                    <a:pt x="16002" y="356997"/>
                  </a:lnTo>
                  <a:close/>
                  <a:moveTo>
                    <a:pt x="16669" y="86582"/>
                  </a:moveTo>
                  <a:lnTo>
                    <a:pt x="16669" y="86582"/>
                  </a:lnTo>
                  <a:lnTo>
                    <a:pt x="16669" y="86582"/>
                  </a:lnTo>
                  <a:lnTo>
                    <a:pt x="16764" y="86868"/>
                  </a:lnTo>
                  <a:lnTo>
                    <a:pt x="16859" y="86773"/>
                  </a:lnTo>
                  <a:lnTo>
                    <a:pt x="16954" y="86582"/>
                  </a:lnTo>
                  <a:lnTo>
                    <a:pt x="17050" y="86487"/>
                  </a:lnTo>
                  <a:lnTo>
                    <a:pt x="17050" y="86487"/>
                  </a:lnTo>
                  <a:lnTo>
                    <a:pt x="16859" y="86487"/>
                  </a:lnTo>
                  <a:lnTo>
                    <a:pt x="16669" y="86487"/>
                  </a:lnTo>
                  <a:close/>
                  <a:moveTo>
                    <a:pt x="15430" y="149638"/>
                  </a:moveTo>
                  <a:lnTo>
                    <a:pt x="15430" y="149638"/>
                  </a:lnTo>
                  <a:lnTo>
                    <a:pt x="15240" y="149543"/>
                  </a:lnTo>
                  <a:lnTo>
                    <a:pt x="15145" y="149447"/>
                  </a:lnTo>
                  <a:lnTo>
                    <a:pt x="15145" y="149447"/>
                  </a:lnTo>
                  <a:lnTo>
                    <a:pt x="15240" y="149543"/>
                  </a:lnTo>
                  <a:lnTo>
                    <a:pt x="15240" y="149638"/>
                  </a:lnTo>
                  <a:lnTo>
                    <a:pt x="15335" y="149733"/>
                  </a:lnTo>
                  <a:lnTo>
                    <a:pt x="15526" y="149733"/>
                  </a:lnTo>
                  <a:lnTo>
                    <a:pt x="15430" y="149638"/>
                  </a:lnTo>
                  <a:close/>
                  <a:moveTo>
                    <a:pt x="15716" y="210217"/>
                  </a:moveTo>
                  <a:lnTo>
                    <a:pt x="15621" y="210121"/>
                  </a:lnTo>
                  <a:lnTo>
                    <a:pt x="15526" y="210026"/>
                  </a:lnTo>
                  <a:lnTo>
                    <a:pt x="15526" y="210026"/>
                  </a:lnTo>
                  <a:lnTo>
                    <a:pt x="15430" y="210121"/>
                  </a:lnTo>
                  <a:lnTo>
                    <a:pt x="15335" y="210217"/>
                  </a:lnTo>
                  <a:lnTo>
                    <a:pt x="15335" y="210312"/>
                  </a:lnTo>
                  <a:lnTo>
                    <a:pt x="15526" y="210407"/>
                  </a:lnTo>
                  <a:lnTo>
                    <a:pt x="15716" y="210217"/>
                  </a:lnTo>
                  <a:lnTo>
                    <a:pt x="15716" y="210217"/>
                  </a:lnTo>
                  <a:close/>
                  <a:moveTo>
                    <a:pt x="16764" y="73343"/>
                  </a:moveTo>
                  <a:lnTo>
                    <a:pt x="16764" y="73343"/>
                  </a:lnTo>
                  <a:lnTo>
                    <a:pt x="16764" y="73343"/>
                  </a:lnTo>
                  <a:lnTo>
                    <a:pt x="16669" y="73438"/>
                  </a:lnTo>
                  <a:lnTo>
                    <a:pt x="16669" y="73438"/>
                  </a:lnTo>
                  <a:lnTo>
                    <a:pt x="16764" y="73724"/>
                  </a:lnTo>
                  <a:lnTo>
                    <a:pt x="16859" y="73724"/>
                  </a:lnTo>
                  <a:lnTo>
                    <a:pt x="16859" y="73628"/>
                  </a:lnTo>
                  <a:lnTo>
                    <a:pt x="16859" y="73533"/>
                  </a:lnTo>
                  <a:lnTo>
                    <a:pt x="16954" y="73438"/>
                  </a:lnTo>
                  <a:lnTo>
                    <a:pt x="16764" y="73438"/>
                  </a:lnTo>
                  <a:lnTo>
                    <a:pt x="16764" y="73343"/>
                  </a:lnTo>
                  <a:close/>
                  <a:moveTo>
                    <a:pt x="17240" y="84963"/>
                  </a:moveTo>
                  <a:lnTo>
                    <a:pt x="17240" y="84963"/>
                  </a:lnTo>
                  <a:lnTo>
                    <a:pt x="17240" y="84963"/>
                  </a:lnTo>
                  <a:lnTo>
                    <a:pt x="17145" y="85058"/>
                  </a:lnTo>
                  <a:lnTo>
                    <a:pt x="17240" y="85249"/>
                  </a:lnTo>
                  <a:lnTo>
                    <a:pt x="17240" y="85249"/>
                  </a:lnTo>
                  <a:lnTo>
                    <a:pt x="17335" y="85249"/>
                  </a:lnTo>
                  <a:lnTo>
                    <a:pt x="17335" y="85154"/>
                  </a:lnTo>
                  <a:lnTo>
                    <a:pt x="17335" y="85058"/>
                  </a:lnTo>
                  <a:lnTo>
                    <a:pt x="17431" y="84963"/>
                  </a:lnTo>
                  <a:lnTo>
                    <a:pt x="17240" y="84963"/>
                  </a:lnTo>
                  <a:lnTo>
                    <a:pt x="17240" y="84963"/>
                  </a:lnTo>
                  <a:close/>
                  <a:moveTo>
                    <a:pt x="18002" y="39053"/>
                  </a:moveTo>
                  <a:lnTo>
                    <a:pt x="18002" y="39053"/>
                  </a:lnTo>
                  <a:lnTo>
                    <a:pt x="17812" y="38957"/>
                  </a:lnTo>
                  <a:lnTo>
                    <a:pt x="17716" y="38862"/>
                  </a:lnTo>
                  <a:lnTo>
                    <a:pt x="17716" y="38957"/>
                  </a:lnTo>
                  <a:lnTo>
                    <a:pt x="17621" y="39053"/>
                  </a:lnTo>
                  <a:lnTo>
                    <a:pt x="17621" y="39148"/>
                  </a:lnTo>
                  <a:lnTo>
                    <a:pt x="17907" y="39148"/>
                  </a:lnTo>
                  <a:lnTo>
                    <a:pt x="18002" y="39053"/>
                  </a:lnTo>
                  <a:close/>
                  <a:moveTo>
                    <a:pt x="17431" y="78486"/>
                  </a:moveTo>
                  <a:lnTo>
                    <a:pt x="17431" y="78486"/>
                  </a:lnTo>
                  <a:lnTo>
                    <a:pt x="17431" y="78772"/>
                  </a:lnTo>
                  <a:lnTo>
                    <a:pt x="17431" y="78772"/>
                  </a:lnTo>
                  <a:lnTo>
                    <a:pt x="17526" y="78772"/>
                  </a:lnTo>
                  <a:lnTo>
                    <a:pt x="17526" y="78677"/>
                  </a:lnTo>
                  <a:lnTo>
                    <a:pt x="17526" y="78581"/>
                  </a:lnTo>
                  <a:lnTo>
                    <a:pt x="17621" y="78486"/>
                  </a:lnTo>
                  <a:lnTo>
                    <a:pt x="17621" y="78486"/>
                  </a:lnTo>
                  <a:lnTo>
                    <a:pt x="17526" y="78486"/>
                  </a:lnTo>
                  <a:lnTo>
                    <a:pt x="17431" y="78486"/>
                  </a:lnTo>
                  <a:close/>
                  <a:moveTo>
                    <a:pt x="17145" y="218408"/>
                  </a:moveTo>
                  <a:lnTo>
                    <a:pt x="17145" y="218599"/>
                  </a:lnTo>
                  <a:lnTo>
                    <a:pt x="17145" y="218599"/>
                  </a:lnTo>
                  <a:lnTo>
                    <a:pt x="17145" y="218599"/>
                  </a:lnTo>
                  <a:lnTo>
                    <a:pt x="17335" y="218504"/>
                  </a:lnTo>
                  <a:lnTo>
                    <a:pt x="16954" y="218218"/>
                  </a:lnTo>
                  <a:lnTo>
                    <a:pt x="17145" y="218408"/>
                  </a:lnTo>
                  <a:close/>
                  <a:moveTo>
                    <a:pt x="17907" y="229362"/>
                  </a:moveTo>
                  <a:lnTo>
                    <a:pt x="18097" y="229553"/>
                  </a:lnTo>
                  <a:lnTo>
                    <a:pt x="18193" y="229553"/>
                  </a:lnTo>
                  <a:lnTo>
                    <a:pt x="18383" y="229171"/>
                  </a:lnTo>
                  <a:lnTo>
                    <a:pt x="18383" y="229171"/>
                  </a:lnTo>
                  <a:lnTo>
                    <a:pt x="17907" y="229362"/>
                  </a:lnTo>
                  <a:lnTo>
                    <a:pt x="17907" y="229362"/>
                  </a:lnTo>
                  <a:close/>
                  <a:moveTo>
                    <a:pt x="29718" y="52673"/>
                  </a:moveTo>
                  <a:lnTo>
                    <a:pt x="29718" y="52673"/>
                  </a:lnTo>
                  <a:lnTo>
                    <a:pt x="30004" y="52483"/>
                  </a:lnTo>
                  <a:lnTo>
                    <a:pt x="30004" y="52483"/>
                  </a:lnTo>
                  <a:lnTo>
                    <a:pt x="29813" y="52578"/>
                  </a:lnTo>
                  <a:lnTo>
                    <a:pt x="29718" y="52673"/>
                  </a:lnTo>
                  <a:close/>
                  <a:moveTo>
                    <a:pt x="29908" y="53912"/>
                  </a:moveTo>
                  <a:lnTo>
                    <a:pt x="29908" y="53912"/>
                  </a:lnTo>
                  <a:lnTo>
                    <a:pt x="29623" y="54102"/>
                  </a:lnTo>
                  <a:lnTo>
                    <a:pt x="29813" y="54102"/>
                  </a:lnTo>
                  <a:lnTo>
                    <a:pt x="29908" y="53912"/>
                  </a:lnTo>
                  <a:close/>
                  <a:moveTo>
                    <a:pt x="30670" y="48578"/>
                  </a:moveTo>
                  <a:lnTo>
                    <a:pt x="30670" y="48673"/>
                  </a:lnTo>
                  <a:lnTo>
                    <a:pt x="30766" y="48863"/>
                  </a:lnTo>
                  <a:lnTo>
                    <a:pt x="30956" y="48292"/>
                  </a:lnTo>
                  <a:lnTo>
                    <a:pt x="30956" y="48292"/>
                  </a:lnTo>
                  <a:lnTo>
                    <a:pt x="30861" y="48387"/>
                  </a:lnTo>
                  <a:lnTo>
                    <a:pt x="30670" y="48578"/>
                  </a:lnTo>
                  <a:close/>
                  <a:moveTo>
                    <a:pt x="29718" y="273749"/>
                  </a:moveTo>
                  <a:lnTo>
                    <a:pt x="29718" y="273749"/>
                  </a:lnTo>
                  <a:lnTo>
                    <a:pt x="29527" y="273749"/>
                  </a:lnTo>
                  <a:lnTo>
                    <a:pt x="29527" y="274034"/>
                  </a:lnTo>
                  <a:lnTo>
                    <a:pt x="29908" y="273844"/>
                  </a:lnTo>
                  <a:lnTo>
                    <a:pt x="29718" y="273749"/>
                  </a:lnTo>
                  <a:lnTo>
                    <a:pt x="29718" y="273749"/>
                  </a:lnTo>
                  <a:close/>
                  <a:moveTo>
                    <a:pt x="29337" y="403479"/>
                  </a:moveTo>
                  <a:lnTo>
                    <a:pt x="29242" y="403860"/>
                  </a:lnTo>
                  <a:lnTo>
                    <a:pt x="29337" y="404241"/>
                  </a:lnTo>
                  <a:lnTo>
                    <a:pt x="29718" y="404622"/>
                  </a:lnTo>
                  <a:lnTo>
                    <a:pt x="29813" y="403670"/>
                  </a:lnTo>
                  <a:lnTo>
                    <a:pt x="29813" y="403479"/>
                  </a:lnTo>
                  <a:lnTo>
                    <a:pt x="29908" y="403384"/>
                  </a:lnTo>
                  <a:lnTo>
                    <a:pt x="29908" y="403288"/>
                  </a:lnTo>
                  <a:lnTo>
                    <a:pt x="29813" y="403098"/>
                  </a:lnTo>
                  <a:lnTo>
                    <a:pt x="29337" y="403479"/>
                  </a:lnTo>
                  <a:close/>
                  <a:moveTo>
                    <a:pt x="33242" y="241935"/>
                  </a:moveTo>
                  <a:lnTo>
                    <a:pt x="33147" y="242126"/>
                  </a:lnTo>
                  <a:lnTo>
                    <a:pt x="33147" y="242221"/>
                  </a:lnTo>
                  <a:lnTo>
                    <a:pt x="33147" y="242221"/>
                  </a:lnTo>
                  <a:lnTo>
                    <a:pt x="33242" y="242316"/>
                  </a:lnTo>
                  <a:lnTo>
                    <a:pt x="33338" y="242411"/>
                  </a:lnTo>
                  <a:lnTo>
                    <a:pt x="33338" y="242411"/>
                  </a:lnTo>
                  <a:lnTo>
                    <a:pt x="33338" y="241840"/>
                  </a:lnTo>
                  <a:lnTo>
                    <a:pt x="33242" y="241935"/>
                  </a:lnTo>
                  <a:close/>
                  <a:moveTo>
                    <a:pt x="28861" y="405479"/>
                  </a:moveTo>
                  <a:lnTo>
                    <a:pt x="28670" y="405955"/>
                  </a:lnTo>
                  <a:lnTo>
                    <a:pt x="28670" y="406527"/>
                  </a:lnTo>
                  <a:lnTo>
                    <a:pt x="29337" y="405670"/>
                  </a:lnTo>
                  <a:lnTo>
                    <a:pt x="29051" y="405384"/>
                  </a:lnTo>
                  <a:lnTo>
                    <a:pt x="28861" y="405479"/>
                  </a:lnTo>
                  <a:close/>
                  <a:moveTo>
                    <a:pt x="34004" y="91535"/>
                  </a:moveTo>
                  <a:lnTo>
                    <a:pt x="33814" y="91535"/>
                  </a:lnTo>
                  <a:lnTo>
                    <a:pt x="33814" y="91535"/>
                  </a:lnTo>
                  <a:lnTo>
                    <a:pt x="33718" y="91440"/>
                  </a:lnTo>
                  <a:lnTo>
                    <a:pt x="33623" y="91535"/>
                  </a:lnTo>
                  <a:lnTo>
                    <a:pt x="33433" y="91535"/>
                  </a:lnTo>
                  <a:lnTo>
                    <a:pt x="33338" y="91535"/>
                  </a:lnTo>
                  <a:lnTo>
                    <a:pt x="33433" y="91726"/>
                  </a:lnTo>
                  <a:lnTo>
                    <a:pt x="33433" y="91726"/>
                  </a:lnTo>
                  <a:lnTo>
                    <a:pt x="33909" y="91630"/>
                  </a:lnTo>
                  <a:lnTo>
                    <a:pt x="34004" y="91535"/>
                  </a:lnTo>
                  <a:lnTo>
                    <a:pt x="34004" y="91535"/>
                  </a:lnTo>
                  <a:lnTo>
                    <a:pt x="34004" y="91535"/>
                  </a:lnTo>
                  <a:lnTo>
                    <a:pt x="34004" y="91535"/>
                  </a:lnTo>
                  <a:close/>
                  <a:moveTo>
                    <a:pt x="34766" y="250222"/>
                  </a:moveTo>
                  <a:lnTo>
                    <a:pt x="34766" y="250222"/>
                  </a:lnTo>
                  <a:lnTo>
                    <a:pt x="34861" y="249936"/>
                  </a:lnTo>
                  <a:lnTo>
                    <a:pt x="34861" y="249936"/>
                  </a:lnTo>
                  <a:lnTo>
                    <a:pt x="34766" y="250222"/>
                  </a:lnTo>
                  <a:lnTo>
                    <a:pt x="34766" y="250222"/>
                  </a:lnTo>
                  <a:close/>
                  <a:moveTo>
                    <a:pt x="33528" y="268796"/>
                  </a:moveTo>
                  <a:lnTo>
                    <a:pt x="33433" y="268700"/>
                  </a:lnTo>
                  <a:lnTo>
                    <a:pt x="33433" y="268796"/>
                  </a:lnTo>
                  <a:lnTo>
                    <a:pt x="33338" y="268891"/>
                  </a:lnTo>
                  <a:lnTo>
                    <a:pt x="33338" y="268986"/>
                  </a:lnTo>
                  <a:lnTo>
                    <a:pt x="33528" y="269081"/>
                  </a:lnTo>
                  <a:lnTo>
                    <a:pt x="33814" y="268891"/>
                  </a:lnTo>
                  <a:lnTo>
                    <a:pt x="33814" y="268796"/>
                  </a:lnTo>
                  <a:lnTo>
                    <a:pt x="33528" y="268796"/>
                  </a:lnTo>
                  <a:close/>
                  <a:moveTo>
                    <a:pt x="23622" y="98108"/>
                  </a:moveTo>
                  <a:lnTo>
                    <a:pt x="23622" y="98012"/>
                  </a:lnTo>
                  <a:lnTo>
                    <a:pt x="23431" y="98203"/>
                  </a:lnTo>
                  <a:lnTo>
                    <a:pt x="23622" y="98108"/>
                  </a:lnTo>
                  <a:close/>
                  <a:moveTo>
                    <a:pt x="25432" y="17050"/>
                  </a:moveTo>
                  <a:lnTo>
                    <a:pt x="25432" y="16954"/>
                  </a:lnTo>
                  <a:lnTo>
                    <a:pt x="25336" y="16859"/>
                  </a:lnTo>
                  <a:lnTo>
                    <a:pt x="25051" y="16859"/>
                  </a:lnTo>
                  <a:lnTo>
                    <a:pt x="24670" y="17812"/>
                  </a:lnTo>
                  <a:lnTo>
                    <a:pt x="23813" y="19241"/>
                  </a:lnTo>
                  <a:lnTo>
                    <a:pt x="23622" y="20098"/>
                  </a:lnTo>
                  <a:lnTo>
                    <a:pt x="23622" y="20098"/>
                  </a:lnTo>
                  <a:lnTo>
                    <a:pt x="24289" y="19526"/>
                  </a:lnTo>
                  <a:lnTo>
                    <a:pt x="24670" y="18764"/>
                  </a:lnTo>
                  <a:lnTo>
                    <a:pt x="25432" y="17145"/>
                  </a:lnTo>
                  <a:lnTo>
                    <a:pt x="25432" y="17050"/>
                  </a:lnTo>
                  <a:close/>
                  <a:moveTo>
                    <a:pt x="26289" y="39815"/>
                  </a:moveTo>
                  <a:lnTo>
                    <a:pt x="26289" y="39815"/>
                  </a:lnTo>
                  <a:lnTo>
                    <a:pt x="26194" y="40005"/>
                  </a:lnTo>
                  <a:lnTo>
                    <a:pt x="26289" y="40005"/>
                  </a:lnTo>
                  <a:lnTo>
                    <a:pt x="26384" y="40005"/>
                  </a:lnTo>
                  <a:lnTo>
                    <a:pt x="26479" y="39910"/>
                  </a:lnTo>
                  <a:lnTo>
                    <a:pt x="26575" y="39815"/>
                  </a:lnTo>
                  <a:lnTo>
                    <a:pt x="26479" y="39815"/>
                  </a:lnTo>
                  <a:lnTo>
                    <a:pt x="26289" y="39815"/>
                  </a:lnTo>
                  <a:close/>
                  <a:moveTo>
                    <a:pt x="25336" y="408813"/>
                  </a:moveTo>
                  <a:lnTo>
                    <a:pt x="25432" y="408908"/>
                  </a:lnTo>
                  <a:lnTo>
                    <a:pt x="25813" y="408908"/>
                  </a:lnTo>
                  <a:lnTo>
                    <a:pt x="25336" y="408527"/>
                  </a:lnTo>
                  <a:lnTo>
                    <a:pt x="25336" y="408813"/>
                  </a:lnTo>
                  <a:close/>
                  <a:moveTo>
                    <a:pt x="24289" y="239363"/>
                  </a:moveTo>
                  <a:lnTo>
                    <a:pt x="24384" y="239173"/>
                  </a:lnTo>
                  <a:lnTo>
                    <a:pt x="24098" y="239363"/>
                  </a:lnTo>
                  <a:lnTo>
                    <a:pt x="24289" y="239363"/>
                  </a:lnTo>
                  <a:close/>
                  <a:moveTo>
                    <a:pt x="23241" y="407384"/>
                  </a:moveTo>
                  <a:lnTo>
                    <a:pt x="23241" y="407575"/>
                  </a:lnTo>
                  <a:lnTo>
                    <a:pt x="23241" y="407670"/>
                  </a:lnTo>
                  <a:lnTo>
                    <a:pt x="23431" y="407765"/>
                  </a:lnTo>
                  <a:lnTo>
                    <a:pt x="23336" y="407194"/>
                  </a:lnTo>
                  <a:lnTo>
                    <a:pt x="23241" y="407384"/>
                  </a:lnTo>
                  <a:close/>
                  <a:moveTo>
                    <a:pt x="26289" y="14573"/>
                  </a:moveTo>
                  <a:lnTo>
                    <a:pt x="26289" y="14954"/>
                  </a:lnTo>
                  <a:lnTo>
                    <a:pt x="26479" y="15050"/>
                  </a:lnTo>
                  <a:lnTo>
                    <a:pt x="26479" y="15050"/>
                  </a:lnTo>
                  <a:lnTo>
                    <a:pt x="26765" y="14954"/>
                  </a:lnTo>
                  <a:lnTo>
                    <a:pt x="27146" y="14669"/>
                  </a:lnTo>
                  <a:lnTo>
                    <a:pt x="26289" y="14573"/>
                  </a:lnTo>
                  <a:close/>
                  <a:moveTo>
                    <a:pt x="28194" y="51530"/>
                  </a:moveTo>
                  <a:lnTo>
                    <a:pt x="28289" y="51340"/>
                  </a:lnTo>
                  <a:lnTo>
                    <a:pt x="28289" y="51340"/>
                  </a:lnTo>
                  <a:lnTo>
                    <a:pt x="28003" y="51530"/>
                  </a:lnTo>
                  <a:lnTo>
                    <a:pt x="28194" y="51530"/>
                  </a:lnTo>
                  <a:close/>
                  <a:moveTo>
                    <a:pt x="27908" y="43053"/>
                  </a:moveTo>
                  <a:lnTo>
                    <a:pt x="28003" y="42767"/>
                  </a:lnTo>
                  <a:lnTo>
                    <a:pt x="28003" y="42767"/>
                  </a:lnTo>
                  <a:lnTo>
                    <a:pt x="27718" y="43148"/>
                  </a:lnTo>
                  <a:lnTo>
                    <a:pt x="27718" y="43148"/>
                  </a:lnTo>
                  <a:lnTo>
                    <a:pt x="27718" y="43148"/>
                  </a:lnTo>
                  <a:lnTo>
                    <a:pt x="27908" y="43053"/>
                  </a:lnTo>
                  <a:close/>
                  <a:moveTo>
                    <a:pt x="27813" y="360521"/>
                  </a:moveTo>
                  <a:lnTo>
                    <a:pt x="27813" y="360712"/>
                  </a:lnTo>
                  <a:lnTo>
                    <a:pt x="27908" y="360712"/>
                  </a:lnTo>
                  <a:lnTo>
                    <a:pt x="28194" y="360426"/>
                  </a:lnTo>
                  <a:lnTo>
                    <a:pt x="28194" y="360426"/>
                  </a:lnTo>
                  <a:lnTo>
                    <a:pt x="27718" y="360331"/>
                  </a:lnTo>
                  <a:lnTo>
                    <a:pt x="27813" y="360521"/>
                  </a:lnTo>
                  <a:close/>
                  <a:moveTo>
                    <a:pt x="26860" y="408337"/>
                  </a:moveTo>
                  <a:lnTo>
                    <a:pt x="26860" y="408623"/>
                  </a:lnTo>
                  <a:lnTo>
                    <a:pt x="27146" y="408527"/>
                  </a:lnTo>
                  <a:lnTo>
                    <a:pt x="27337" y="408432"/>
                  </a:lnTo>
                  <a:lnTo>
                    <a:pt x="27432" y="408242"/>
                  </a:lnTo>
                  <a:lnTo>
                    <a:pt x="27622" y="408051"/>
                  </a:lnTo>
                  <a:lnTo>
                    <a:pt x="27146" y="408242"/>
                  </a:lnTo>
                  <a:lnTo>
                    <a:pt x="26860" y="408337"/>
                  </a:lnTo>
                  <a:close/>
                </a:path>
              </a:pathLst>
            </a:custGeom>
            <a:solidFill>
              <a:schemeClr val="dk1">
                <a:alpha val="20000"/>
              </a:schemeClr>
            </a:solid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04" name="Google Shape;1904;p30"/>
            <p:cNvSpPr/>
            <p:nvPr/>
          </p:nvSpPr>
          <p:spPr>
            <a:xfrm>
              <a:off x="6064758" y="4508849"/>
              <a:ext cx="1028700" cy="333375"/>
            </a:xfrm>
            <a:custGeom>
              <a:rect b="b" l="l" r="r" t="t"/>
              <a:pathLst>
                <a:path extrusionOk="0" h="333375" w="1028700">
                  <a:moveTo>
                    <a:pt x="819626" y="109061"/>
                  </a:moveTo>
                  <a:lnTo>
                    <a:pt x="820103" y="108966"/>
                  </a:lnTo>
                  <a:lnTo>
                    <a:pt x="821150" y="109633"/>
                  </a:lnTo>
                  <a:lnTo>
                    <a:pt x="821627" y="109633"/>
                  </a:lnTo>
                  <a:lnTo>
                    <a:pt x="822579" y="108680"/>
                  </a:lnTo>
                  <a:lnTo>
                    <a:pt x="822579" y="107442"/>
                  </a:lnTo>
                  <a:lnTo>
                    <a:pt x="822007" y="104775"/>
                  </a:lnTo>
                  <a:lnTo>
                    <a:pt x="821627" y="103632"/>
                  </a:lnTo>
                  <a:lnTo>
                    <a:pt x="820769" y="104013"/>
                  </a:lnTo>
                  <a:lnTo>
                    <a:pt x="819245" y="105442"/>
                  </a:lnTo>
                  <a:lnTo>
                    <a:pt x="818864" y="105918"/>
                  </a:lnTo>
                  <a:lnTo>
                    <a:pt x="817340" y="110014"/>
                  </a:lnTo>
                  <a:lnTo>
                    <a:pt x="817245" y="110776"/>
                  </a:lnTo>
                  <a:lnTo>
                    <a:pt x="818579" y="110014"/>
                  </a:lnTo>
                  <a:lnTo>
                    <a:pt x="819626" y="109061"/>
                  </a:lnTo>
                  <a:close/>
                  <a:moveTo>
                    <a:pt x="236125" y="241745"/>
                  </a:moveTo>
                  <a:lnTo>
                    <a:pt x="236125" y="242221"/>
                  </a:lnTo>
                  <a:lnTo>
                    <a:pt x="236506" y="242888"/>
                  </a:lnTo>
                  <a:lnTo>
                    <a:pt x="237554" y="243935"/>
                  </a:lnTo>
                  <a:lnTo>
                    <a:pt x="238315" y="244221"/>
                  </a:lnTo>
                  <a:lnTo>
                    <a:pt x="239363" y="244126"/>
                  </a:lnTo>
                  <a:lnTo>
                    <a:pt x="240316" y="243840"/>
                  </a:lnTo>
                  <a:lnTo>
                    <a:pt x="240982" y="243364"/>
                  </a:lnTo>
                  <a:lnTo>
                    <a:pt x="241078" y="242697"/>
                  </a:lnTo>
                  <a:lnTo>
                    <a:pt x="240982" y="240125"/>
                  </a:lnTo>
                  <a:lnTo>
                    <a:pt x="240316" y="237935"/>
                  </a:lnTo>
                  <a:lnTo>
                    <a:pt x="240030" y="237268"/>
                  </a:lnTo>
                  <a:lnTo>
                    <a:pt x="239363" y="236220"/>
                  </a:lnTo>
                  <a:lnTo>
                    <a:pt x="239268" y="235839"/>
                  </a:lnTo>
                  <a:lnTo>
                    <a:pt x="239173" y="235172"/>
                  </a:lnTo>
                  <a:lnTo>
                    <a:pt x="239078" y="234887"/>
                  </a:lnTo>
                  <a:lnTo>
                    <a:pt x="238792" y="234696"/>
                  </a:lnTo>
                  <a:lnTo>
                    <a:pt x="238220" y="234601"/>
                  </a:lnTo>
                  <a:lnTo>
                    <a:pt x="237744" y="234887"/>
                  </a:lnTo>
                  <a:lnTo>
                    <a:pt x="237458" y="235458"/>
                  </a:lnTo>
                  <a:lnTo>
                    <a:pt x="237363" y="236029"/>
                  </a:lnTo>
                  <a:lnTo>
                    <a:pt x="237458" y="236887"/>
                  </a:lnTo>
                  <a:lnTo>
                    <a:pt x="237649" y="237649"/>
                  </a:lnTo>
                  <a:lnTo>
                    <a:pt x="237649" y="238411"/>
                  </a:lnTo>
                  <a:lnTo>
                    <a:pt x="237172" y="239268"/>
                  </a:lnTo>
                  <a:lnTo>
                    <a:pt x="236791" y="239554"/>
                  </a:lnTo>
                  <a:lnTo>
                    <a:pt x="236125" y="239935"/>
                  </a:lnTo>
                  <a:lnTo>
                    <a:pt x="235839" y="240221"/>
                  </a:lnTo>
                  <a:lnTo>
                    <a:pt x="235744" y="240697"/>
                  </a:lnTo>
                  <a:lnTo>
                    <a:pt x="236029" y="241554"/>
                  </a:lnTo>
                  <a:lnTo>
                    <a:pt x="236125" y="241745"/>
                  </a:lnTo>
                  <a:close/>
                  <a:moveTo>
                    <a:pt x="614744" y="255270"/>
                  </a:moveTo>
                  <a:lnTo>
                    <a:pt x="614363" y="257556"/>
                  </a:lnTo>
                  <a:lnTo>
                    <a:pt x="614648" y="258604"/>
                  </a:lnTo>
                  <a:lnTo>
                    <a:pt x="615696" y="259080"/>
                  </a:lnTo>
                  <a:lnTo>
                    <a:pt x="616268" y="259556"/>
                  </a:lnTo>
                  <a:lnTo>
                    <a:pt x="617125" y="261652"/>
                  </a:lnTo>
                  <a:lnTo>
                    <a:pt x="617696" y="262319"/>
                  </a:lnTo>
                  <a:lnTo>
                    <a:pt x="617982" y="261842"/>
                  </a:lnTo>
                  <a:lnTo>
                    <a:pt x="618363" y="261366"/>
                  </a:lnTo>
                  <a:lnTo>
                    <a:pt x="618839" y="261176"/>
                  </a:lnTo>
                  <a:lnTo>
                    <a:pt x="619315" y="261366"/>
                  </a:lnTo>
                  <a:lnTo>
                    <a:pt x="619792" y="261652"/>
                  </a:lnTo>
                  <a:lnTo>
                    <a:pt x="619982" y="261366"/>
                  </a:lnTo>
                  <a:lnTo>
                    <a:pt x="619982" y="260890"/>
                  </a:lnTo>
                  <a:lnTo>
                    <a:pt x="619887" y="260699"/>
                  </a:lnTo>
                  <a:lnTo>
                    <a:pt x="618744" y="257651"/>
                  </a:lnTo>
                  <a:lnTo>
                    <a:pt x="618268" y="253746"/>
                  </a:lnTo>
                  <a:lnTo>
                    <a:pt x="618268" y="244602"/>
                  </a:lnTo>
                  <a:lnTo>
                    <a:pt x="617696" y="242411"/>
                  </a:lnTo>
                  <a:lnTo>
                    <a:pt x="616648" y="240792"/>
                  </a:lnTo>
                  <a:lnTo>
                    <a:pt x="614839" y="240125"/>
                  </a:lnTo>
                  <a:lnTo>
                    <a:pt x="614077" y="241840"/>
                  </a:lnTo>
                  <a:lnTo>
                    <a:pt x="613981" y="244412"/>
                  </a:lnTo>
                  <a:lnTo>
                    <a:pt x="614934" y="253079"/>
                  </a:lnTo>
                  <a:lnTo>
                    <a:pt x="614744" y="255270"/>
                  </a:lnTo>
                  <a:close/>
                  <a:moveTo>
                    <a:pt x="976027" y="80677"/>
                  </a:moveTo>
                  <a:lnTo>
                    <a:pt x="976503" y="80772"/>
                  </a:lnTo>
                  <a:lnTo>
                    <a:pt x="976884" y="80772"/>
                  </a:lnTo>
                  <a:lnTo>
                    <a:pt x="977265" y="80772"/>
                  </a:lnTo>
                  <a:lnTo>
                    <a:pt x="978218" y="80391"/>
                  </a:lnTo>
                  <a:lnTo>
                    <a:pt x="978598" y="80391"/>
                  </a:lnTo>
                  <a:lnTo>
                    <a:pt x="979170" y="80201"/>
                  </a:lnTo>
                  <a:lnTo>
                    <a:pt x="979456" y="79724"/>
                  </a:lnTo>
                  <a:lnTo>
                    <a:pt x="979265" y="79248"/>
                  </a:lnTo>
                  <a:lnTo>
                    <a:pt x="978503" y="79058"/>
                  </a:lnTo>
                  <a:lnTo>
                    <a:pt x="977074" y="79058"/>
                  </a:lnTo>
                  <a:lnTo>
                    <a:pt x="976408" y="79248"/>
                  </a:lnTo>
                  <a:lnTo>
                    <a:pt x="975836" y="79629"/>
                  </a:lnTo>
                  <a:lnTo>
                    <a:pt x="975551" y="80105"/>
                  </a:lnTo>
                  <a:lnTo>
                    <a:pt x="975646" y="80486"/>
                  </a:lnTo>
                  <a:lnTo>
                    <a:pt x="976027" y="80677"/>
                  </a:lnTo>
                  <a:close/>
                  <a:moveTo>
                    <a:pt x="907732" y="8477"/>
                  </a:moveTo>
                  <a:lnTo>
                    <a:pt x="908495" y="8382"/>
                  </a:lnTo>
                  <a:lnTo>
                    <a:pt x="908971" y="8192"/>
                  </a:lnTo>
                  <a:lnTo>
                    <a:pt x="909256" y="7620"/>
                  </a:lnTo>
                  <a:lnTo>
                    <a:pt x="908971" y="7334"/>
                  </a:lnTo>
                  <a:lnTo>
                    <a:pt x="908495" y="7048"/>
                  </a:lnTo>
                  <a:lnTo>
                    <a:pt x="908209" y="6572"/>
                  </a:lnTo>
                  <a:lnTo>
                    <a:pt x="913257" y="5334"/>
                  </a:lnTo>
                  <a:lnTo>
                    <a:pt x="912686" y="4381"/>
                  </a:lnTo>
                  <a:lnTo>
                    <a:pt x="912971" y="3429"/>
                  </a:lnTo>
                  <a:lnTo>
                    <a:pt x="913733" y="3048"/>
                  </a:lnTo>
                  <a:lnTo>
                    <a:pt x="914686" y="4001"/>
                  </a:lnTo>
                  <a:lnTo>
                    <a:pt x="915257" y="3238"/>
                  </a:lnTo>
                  <a:lnTo>
                    <a:pt x="915353" y="2000"/>
                  </a:lnTo>
                  <a:lnTo>
                    <a:pt x="915067" y="762"/>
                  </a:lnTo>
                  <a:lnTo>
                    <a:pt x="914305" y="95"/>
                  </a:lnTo>
                  <a:lnTo>
                    <a:pt x="912114" y="2572"/>
                  </a:lnTo>
                  <a:lnTo>
                    <a:pt x="911352" y="2858"/>
                  </a:lnTo>
                  <a:lnTo>
                    <a:pt x="909542" y="3238"/>
                  </a:lnTo>
                  <a:lnTo>
                    <a:pt x="908780" y="3620"/>
                  </a:lnTo>
                  <a:lnTo>
                    <a:pt x="906208" y="8382"/>
                  </a:lnTo>
                  <a:lnTo>
                    <a:pt x="906780" y="8572"/>
                  </a:lnTo>
                  <a:lnTo>
                    <a:pt x="907732" y="8477"/>
                  </a:lnTo>
                  <a:close/>
                  <a:moveTo>
                    <a:pt x="932974" y="37243"/>
                  </a:moveTo>
                  <a:lnTo>
                    <a:pt x="934307" y="37719"/>
                  </a:lnTo>
                  <a:lnTo>
                    <a:pt x="935927" y="37910"/>
                  </a:lnTo>
                  <a:lnTo>
                    <a:pt x="937546" y="37910"/>
                  </a:lnTo>
                  <a:lnTo>
                    <a:pt x="938879" y="37529"/>
                  </a:lnTo>
                  <a:lnTo>
                    <a:pt x="940880" y="35909"/>
                  </a:lnTo>
                  <a:lnTo>
                    <a:pt x="941070" y="34290"/>
                  </a:lnTo>
                  <a:lnTo>
                    <a:pt x="940213" y="32671"/>
                  </a:lnTo>
                  <a:lnTo>
                    <a:pt x="938879" y="31052"/>
                  </a:lnTo>
                  <a:lnTo>
                    <a:pt x="938022" y="31528"/>
                  </a:lnTo>
                  <a:lnTo>
                    <a:pt x="935831" y="31813"/>
                  </a:lnTo>
                  <a:lnTo>
                    <a:pt x="935164" y="32480"/>
                  </a:lnTo>
                  <a:lnTo>
                    <a:pt x="935355" y="33242"/>
                  </a:lnTo>
                  <a:lnTo>
                    <a:pt x="937260" y="33338"/>
                  </a:lnTo>
                  <a:lnTo>
                    <a:pt x="937736" y="33814"/>
                  </a:lnTo>
                  <a:lnTo>
                    <a:pt x="937546" y="34671"/>
                  </a:lnTo>
                  <a:lnTo>
                    <a:pt x="936974" y="35147"/>
                  </a:lnTo>
                  <a:lnTo>
                    <a:pt x="936117" y="35338"/>
                  </a:lnTo>
                  <a:lnTo>
                    <a:pt x="933450" y="35433"/>
                  </a:lnTo>
                  <a:lnTo>
                    <a:pt x="932879" y="35623"/>
                  </a:lnTo>
                  <a:lnTo>
                    <a:pt x="932402" y="36004"/>
                  </a:lnTo>
                  <a:lnTo>
                    <a:pt x="932307" y="36481"/>
                  </a:lnTo>
                  <a:lnTo>
                    <a:pt x="932497" y="36957"/>
                  </a:lnTo>
                  <a:lnTo>
                    <a:pt x="932974" y="37243"/>
                  </a:lnTo>
                  <a:close/>
                  <a:moveTo>
                    <a:pt x="9239" y="56483"/>
                  </a:moveTo>
                  <a:lnTo>
                    <a:pt x="8001" y="56960"/>
                  </a:lnTo>
                  <a:lnTo>
                    <a:pt x="7239" y="58579"/>
                  </a:lnTo>
                  <a:lnTo>
                    <a:pt x="6191" y="59531"/>
                  </a:lnTo>
                  <a:lnTo>
                    <a:pt x="6572" y="60579"/>
                  </a:lnTo>
                  <a:lnTo>
                    <a:pt x="7048" y="60770"/>
                  </a:lnTo>
                  <a:lnTo>
                    <a:pt x="7334" y="61531"/>
                  </a:lnTo>
                  <a:lnTo>
                    <a:pt x="8191" y="62294"/>
                  </a:lnTo>
                  <a:lnTo>
                    <a:pt x="8763" y="62008"/>
                  </a:lnTo>
                  <a:lnTo>
                    <a:pt x="9239" y="61246"/>
                  </a:lnTo>
                  <a:lnTo>
                    <a:pt x="9430" y="60484"/>
                  </a:lnTo>
                  <a:lnTo>
                    <a:pt x="9049" y="59627"/>
                  </a:lnTo>
                  <a:lnTo>
                    <a:pt x="9049" y="58769"/>
                  </a:lnTo>
                  <a:lnTo>
                    <a:pt x="9144" y="58388"/>
                  </a:lnTo>
                  <a:lnTo>
                    <a:pt x="9144" y="57721"/>
                  </a:lnTo>
                  <a:lnTo>
                    <a:pt x="9525" y="57150"/>
                  </a:lnTo>
                  <a:lnTo>
                    <a:pt x="9906" y="56674"/>
                  </a:lnTo>
                  <a:lnTo>
                    <a:pt x="9715" y="55817"/>
                  </a:lnTo>
                  <a:lnTo>
                    <a:pt x="9239" y="56483"/>
                  </a:lnTo>
                  <a:close/>
                  <a:moveTo>
                    <a:pt x="918020" y="13240"/>
                  </a:moveTo>
                  <a:lnTo>
                    <a:pt x="918591" y="12859"/>
                  </a:lnTo>
                  <a:lnTo>
                    <a:pt x="918877" y="12287"/>
                  </a:lnTo>
                  <a:lnTo>
                    <a:pt x="919067" y="11716"/>
                  </a:lnTo>
                  <a:lnTo>
                    <a:pt x="919448" y="11144"/>
                  </a:lnTo>
                  <a:lnTo>
                    <a:pt x="919924" y="10859"/>
                  </a:lnTo>
                  <a:lnTo>
                    <a:pt x="921353" y="10192"/>
                  </a:lnTo>
                  <a:lnTo>
                    <a:pt x="921639" y="9906"/>
                  </a:lnTo>
                  <a:lnTo>
                    <a:pt x="922306" y="9620"/>
                  </a:lnTo>
                  <a:lnTo>
                    <a:pt x="925354" y="9049"/>
                  </a:lnTo>
                  <a:lnTo>
                    <a:pt x="926306" y="8668"/>
                  </a:lnTo>
                  <a:lnTo>
                    <a:pt x="927259" y="9144"/>
                  </a:lnTo>
                  <a:lnTo>
                    <a:pt x="928021" y="8192"/>
                  </a:lnTo>
                  <a:lnTo>
                    <a:pt x="928592" y="6572"/>
                  </a:lnTo>
                  <a:lnTo>
                    <a:pt x="929069" y="2477"/>
                  </a:lnTo>
                  <a:lnTo>
                    <a:pt x="928973" y="1238"/>
                  </a:lnTo>
                  <a:lnTo>
                    <a:pt x="928306" y="381"/>
                  </a:lnTo>
                  <a:lnTo>
                    <a:pt x="927068" y="0"/>
                  </a:lnTo>
                  <a:lnTo>
                    <a:pt x="923068" y="667"/>
                  </a:lnTo>
                  <a:lnTo>
                    <a:pt x="922401" y="762"/>
                  </a:lnTo>
                  <a:lnTo>
                    <a:pt x="921734" y="1048"/>
                  </a:lnTo>
                  <a:lnTo>
                    <a:pt x="920591" y="1905"/>
                  </a:lnTo>
                  <a:lnTo>
                    <a:pt x="919353" y="3143"/>
                  </a:lnTo>
                  <a:lnTo>
                    <a:pt x="918877" y="3429"/>
                  </a:lnTo>
                  <a:lnTo>
                    <a:pt x="918020" y="3715"/>
                  </a:lnTo>
                  <a:lnTo>
                    <a:pt x="917734" y="4001"/>
                  </a:lnTo>
                  <a:lnTo>
                    <a:pt x="917543" y="4477"/>
                  </a:lnTo>
                  <a:lnTo>
                    <a:pt x="917638" y="6858"/>
                  </a:lnTo>
                  <a:lnTo>
                    <a:pt x="917448" y="7239"/>
                  </a:lnTo>
                  <a:lnTo>
                    <a:pt x="917162" y="8096"/>
                  </a:lnTo>
                  <a:lnTo>
                    <a:pt x="917543" y="12097"/>
                  </a:lnTo>
                  <a:lnTo>
                    <a:pt x="918020" y="13240"/>
                  </a:lnTo>
                  <a:close/>
                  <a:moveTo>
                    <a:pt x="244221" y="306514"/>
                  </a:moveTo>
                  <a:lnTo>
                    <a:pt x="243173" y="303657"/>
                  </a:lnTo>
                  <a:lnTo>
                    <a:pt x="242792" y="301466"/>
                  </a:lnTo>
                  <a:lnTo>
                    <a:pt x="242411" y="300800"/>
                  </a:lnTo>
                  <a:lnTo>
                    <a:pt x="242697" y="300228"/>
                  </a:lnTo>
                  <a:lnTo>
                    <a:pt x="242316" y="299561"/>
                  </a:lnTo>
                  <a:lnTo>
                    <a:pt x="241649" y="298799"/>
                  </a:lnTo>
                  <a:lnTo>
                    <a:pt x="241363" y="298037"/>
                  </a:lnTo>
                  <a:lnTo>
                    <a:pt x="241268" y="296228"/>
                  </a:lnTo>
                  <a:lnTo>
                    <a:pt x="240982" y="295466"/>
                  </a:lnTo>
                  <a:lnTo>
                    <a:pt x="240030" y="294132"/>
                  </a:lnTo>
                  <a:lnTo>
                    <a:pt x="239554" y="291751"/>
                  </a:lnTo>
                  <a:lnTo>
                    <a:pt x="238125" y="289179"/>
                  </a:lnTo>
                  <a:lnTo>
                    <a:pt x="237744" y="289179"/>
                  </a:lnTo>
                  <a:lnTo>
                    <a:pt x="237077" y="289655"/>
                  </a:lnTo>
                  <a:lnTo>
                    <a:pt x="236315" y="289084"/>
                  </a:lnTo>
                  <a:lnTo>
                    <a:pt x="235744" y="287941"/>
                  </a:lnTo>
                  <a:lnTo>
                    <a:pt x="235458" y="286893"/>
                  </a:lnTo>
                  <a:lnTo>
                    <a:pt x="235553" y="284607"/>
                  </a:lnTo>
                  <a:lnTo>
                    <a:pt x="235458" y="283559"/>
                  </a:lnTo>
                  <a:lnTo>
                    <a:pt x="235077" y="282416"/>
                  </a:lnTo>
                  <a:lnTo>
                    <a:pt x="234696" y="281845"/>
                  </a:lnTo>
                  <a:lnTo>
                    <a:pt x="233553" y="280606"/>
                  </a:lnTo>
                  <a:lnTo>
                    <a:pt x="233172" y="280035"/>
                  </a:lnTo>
                  <a:lnTo>
                    <a:pt x="232601" y="278702"/>
                  </a:lnTo>
                  <a:lnTo>
                    <a:pt x="231648" y="277368"/>
                  </a:lnTo>
                  <a:lnTo>
                    <a:pt x="230314" y="274130"/>
                  </a:lnTo>
                  <a:lnTo>
                    <a:pt x="227838" y="271081"/>
                  </a:lnTo>
                  <a:lnTo>
                    <a:pt x="227457" y="270034"/>
                  </a:lnTo>
                  <a:lnTo>
                    <a:pt x="227552" y="269367"/>
                  </a:lnTo>
                  <a:lnTo>
                    <a:pt x="228029" y="268319"/>
                  </a:lnTo>
                  <a:lnTo>
                    <a:pt x="228124" y="267843"/>
                  </a:lnTo>
                  <a:lnTo>
                    <a:pt x="227933" y="267176"/>
                  </a:lnTo>
                  <a:lnTo>
                    <a:pt x="226981" y="266033"/>
                  </a:lnTo>
                  <a:lnTo>
                    <a:pt x="226600" y="265462"/>
                  </a:lnTo>
                  <a:lnTo>
                    <a:pt x="226504" y="264890"/>
                  </a:lnTo>
                  <a:lnTo>
                    <a:pt x="226504" y="263843"/>
                  </a:lnTo>
                  <a:lnTo>
                    <a:pt x="226314" y="263271"/>
                  </a:lnTo>
                  <a:lnTo>
                    <a:pt x="225933" y="262890"/>
                  </a:lnTo>
                  <a:lnTo>
                    <a:pt x="224790" y="262033"/>
                  </a:lnTo>
                  <a:lnTo>
                    <a:pt x="224314" y="261652"/>
                  </a:lnTo>
                  <a:lnTo>
                    <a:pt x="220408" y="256794"/>
                  </a:lnTo>
                  <a:lnTo>
                    <a:pt x="220028" y="255842"/>
                  </a:lnTo>
                  <a:lnTo>
                    <a:pt x="220028" y="254794"/>
                  </a:lnTo>
                  <a:lnTo>
                    <a:pt x="220504" y="253555"/>
                  </a:lnTo>
                  <a:lnTo>
                    <a:pt x="219170" y="250603"/>
                  </a:lnTo>
                  <a:lnTo>
                    <a:pt x="218504" y="249746"/>
                  </a:lnTo>
                  <a:lnTo>
                    <a:pt x="216694" y="248317"/>
                  </a:lnTo>
                  <a:lnTo>
                    <a:pt x="216503" y="247841"/>
                  </a:lnTo>
                  <a:lnTo>
                    <a:pt x="216598" y="247364"/>
                  </a:lnTo>
                  <a:lnTo>
                    <a:pt x="216503" y="246983"/>
                  </a:lnTo>
                  <a:lnTo>
                    <a:pt x="215646" y="246697"/>
                  </a:lnTo>
                  <a:lnTo>
                    <a:pt x="214408" y="247269"/>
                  </a:lnTo>
                  <a:lnTo>
                    <a:pt x="213931" y="247364"/>
                  </a:lnTo>
                  <a:lnTo>
                    <a:pt x="213360" y="247174"/>
                  </a:lnTo>
                  <a:lnTo>
                    <a:pt x="212598" y="246412"/>
                  </a:lnTo>
                  <a:lnTo>
                    <a:pt x="212312" y="246221"/>
                  </a:lnTo>
                  <a:lnTo>
                    <a:pt x="211360" y="246221"/>
                  </a:lnTo>
                  <a:lnTo>
                    <a:pt x="210598" y="246031"/>
                  </a:lnTo>
                  <a:lnTo>
                    <a:pt x="209931" y="245745"/>
                  </a:lnTo>
                  <a:lnTo>
                    <a:pt x="209836" y="245745"/>
                  </a:lnTo>
                  <a:lnTo>
                    <a:pt x="203645" y="239649"/>
                  </a:lnTo>
                  <a:lnTo>
                    <a:pt x="201168" y="236411"/>
                  </a:lnTo>
                  <a:lnTo>
                    <a:pt x="199454" y="232696"/>
                  </a:lnTo>
                  <a:lnTo>
                    <a:pt x="199072" y="230600"/>
                  </a:lnTo>
                  <a:lnTo>
                    <a:pt x="200215" y="217932"/>
                  </a:lnTo>
                  <a:lnTo>
                    <a:pt x="199930" y="216884"/>
                  </a:lnTo>
                  <a:lnTo>
                    <a:pt x="199549" y="215837"/>
                  </a:lnTo>
                  <a:lnTo>
                    <a:pt x="198691" y="209360"/>
                  </a:lnTo>
                  <a:lnTo>
                    <a:pt x="198977" y="207169"/>
                  </a:lnTo>
                  <a:lnTo>
                    <a:pt x="201549" y="201739"/>
                  </a:lnTo>
                  <a:lnTo>
                    <a:pt x="199739" y="202121"/>
                  </a:lnTo>
                  <a:lnTo>
                    <a:pt x="200501" y="200596"/>
                  </a:lnTo>
                  <a:lnTo>
                    <a:pt x="199263" y="198787"/>
                  </a:lnTo>
                  <a:lnTo>
                    <a:pt x="197453" y="197072"/>
                  </a:lnTo>
                  <a:lnTo>
                    <a:pt x="196501" y="195739"/>
                  </a:lnTo>
                  <a:lnTo>
                    <a:pt x="196310" y="195072"/>
                  </a:lnTo>
                  <a:lnTo>
                    <a:pt x="194310" y="190691"/>
                  </a:lnTo>
                  <a:lnTo>
                    <a:pt x="194024" y="189833"/>
                  </a:lnTo>
                  <a:lnTo>
                    <a:pt x="194024" y="188786"/>
                  </a:lnTo>
                  <a:lnTo>
                    <a:pt x="194215" y="188023"/>
                  </a:lnTo>
                  <a:lnTo>
                    <a:pt x="194691" y="187071"/>
                  </a:lnTo>
                  <a:lnTo>
                    <a:pt x="195167" y="186404"/>
                  </a:lnTo>
                  <a:lnTo>
                    <a:pt x="196120" y="186404"/>
                  </a:lnTo>
                  <a:lnTo>
                    <a:pt x="196310" y="185452"/>
                  </a:lnTo>
                  <a:lnTo>
                    <a:pt x="196310" y="183547"/>
                  </a:lnTo>
                  <a:lnTo>
                    <a:pt x="196501" y="181832"/>
                  </a:lnTo>
                  <a:lnTo>
                    <a:pt x="197072" y="179451"/>
                  </a:lnTo>
                  <a:lnTo>
                    <a:pt x="197929" y="177927"/>
                  </a:lnTo>
                  <a:lnTo>
                    <a:pt x="199168" y="178689"/>
                  </a:lnTo>
                  <a:lnTo>
                    <a:pt x="199358" y="177355"/>
                  </a:lnTo>
                  <a:lnTo>
                    <a:pt x="197358" y="172498"/>
                  </a:lnTo>
                  <a:lnTo>
                    <a:pt x="196977" y="170879"/>
                  </a:lnTo>
                  <a:lnTo>
                    <a:pt x="197072" y="169926"/>
                  </a:lnTo>
                  <a:lnTo>
                    <a:pt x="197548" y="169069"/>
                  </a:lnTo>
                  <a:lnTo>
                    <a:pt x="198596" y="167640"/>
                  </a:lnTo>
                  <a:lnTo>
                    <a:pt x="199072" y="167354"/>
                  </a:lnTo>
                  <a:lnTo>
                    <a:pt x="199454" y="167164"/>
                  </a:lnTo>
                  <a:lnTo>
                    <a:pt x="199549" y="167069"/>
                  </a:lnTo>
                  <a:lnTo>
                    <a:pt x="199835" y="166878"/>
                  </a:lnTo>
                  <a:lnTo>
                    <a:pt x="200120" y="166306"/>
                  </a:lnTo>
                  <a:lnTo>
                    <a:pt x="199739" y="164973"/>
                  </a:lnTo>
                  <a:lnTo>
                    <a:pt x="199739" y="164497"/>
                  </a:lnTo>
                  <a:lnTo>
                    <a:pt x="199930" y="164116"/>
                  </a:lnTo>
                  <a:lnTo>
                    <a:pt x="200692" y="163259"/>
                  </a:lnTo>
                  <a:lnTo>
                    <a:pt x="201073" y="162973"/>
                  </a:lnTo>
                  <a:lnTo>
                    <a:pt x="201454" y="162306"/>
                  </a:lnTo>
                  <a:lnTo>
                    <a:pt x="202216" y="160496"/>
                  </a:lnTo>
                  <a:lnTo>
                    <a:pt x="202311" y="159925"/>
                  </a:lnTo>
                  <a:lnTo>
                    <a:pt x="202216" y="158305"/>
                  </a:lnTo>
                  <a:lnTo>
                    <a:pt x="200501" y="153448"/>
                  </a:lnTo>
                  <a:lnTo>
                    <a:pt x="200596" y="152686"/>
                  </a:lnTo>
                  <a:lnTo>
                    <a:pt x="199930" y="150304"/>
                  </a:lnTo>
                  <a:lnTo>
                    <a:pt x="200311" y="149257"/>
                  </a:lnTo>
                  <a:lnTo>
                    <a:pt x="200787" y="148304"/>
                  </a:lnTo>
                  <a:lnTo>
                    <a:pt x="200882" y="147066"/>
                  </a:lnTo>
                  <a:lnTo>
                    <a:pt x="200025" y="139160"/>
                  </a:lnTo>
                  <a:lnTo>
                    <a:pt x="199549" y="136970"/>
                  </a:lnTo>
                  <a:lnTo>
                    <a:pt x="199454" y="135731"/>
                  </a:lnTo>
                  <a:lnTo>
                    <a:pt x="199835" y="134207"/>
                  </a:lnTo>
                  <a:lnTo>
                    <a:pt x="199835" y="133636"/>
                  </a:lnTo>
                  <a:lnTo>
                    <a:pt x="199549" y="133064"/>
                  </a:lnTo>
                  <a:lnTo>
                    <a:pt x="198596" y="132017"/>
                  </a:lnTo>
                  <a:lnTo>
                    <a:pt x="198406" y="131636"/>
                  </a:lnTo>
                  <a:lnTo>
                    <a:pt x="198120" y="130588"/>
                  </a:lnTo>
                  <a:lnTo>
                    <a:pt x="195072" y="124968"/>
                  </a:lnTo>
                  <a:lnTo>
                    <a:pt x="189833" y="116300"/>
                  </a:lnTo>
                  <a:lnTo>
                    <a:pt x="188023" y="111823"/>
                  </a:lnTo>
                  <a:lnTo>
                    <a:pt x="182689" y="103442"/>
                  </a:lnTo>
                  <a:lnTo>
                    <a:pt x="177832" y="98012"/>
                  </a:lnTo>
                  <a:lnTo>
                    <a:pt x="175070" y="95631"/>
                  </a:lnTo>
                  <a:lnTo>
                    <a:pt x="174212" y="95060"/>
                  </a:lnTo>
                  <a:lnTo>
                    <a:pt x="172021" y="94583"/>
                  </a:lnTo>
                  <a:lnTo>
                    <a:pt x="169736" y="93440"/>
                  </a:lnTo>
                  <a:lnTo>
                    <a:pt x="160306" y="86011"/>
                  </a:lnTo>
                  <a:lnTo>
                    <a:pt x="158877" y="85344"/>
                  </a:lnTo>
                  <a:lnTo>
                    <a:pt x="158305" y="84487"/>
                  </a:lnTo>
                  <a:lnTo>
                    <a:pt x="157639" y="82772"/>
                  </a:lnTo>
                  <a:lnTo>
                    <a:pt x="156591" y="81534"/>
                  </a:lnTo>
                  <a:lnTo>
                    <a:pt x="155353" y="80581"/>
                  </a:lnTo>
                  <a:lnTo>
                    <a:pt x="152590" y="78867"/>
                  </a:lnTo>
                  <a:lnTo>
                    <a:pt x="152114" y="78486"/>
                  </a:lnTo>
                  <a:lnTo>
                    <a:pt x="150971" y="77629"/>
                  </a:lnTo>
                  <a:lnTo>
                    <a:pt x="149828" y="76295"/>
                  </a:lnTo>
                  <a:lnTo>
                    <a:pt x="143542" y="63913"/>
                  </a:lnTo>
                  <a:lnTo>
                    <a:pt x="141351" y="61627"/>
                  </a:lnTo>
                  <a:lnTo>
                    <a:pt x="140113" y="60960"/>
                  </a:lnTo>
                  <a:lnTo>
                    <a:pt x="134017" y="58769"/>
                  </a:lnTo>
                  <a:lnTo>
                    <a:pt x="132874" y="58769"/>
                  </a:lnTo>
                  <a:lnTo>
                    <a:pt x="132302" y="59627"/>
                  </a:lnTo>
                  <a:lnTo>
                    <a:pt x="133160" y="59341"/>
                  </a:lnTo>
                  <a:lnTo>
                    <a:pt x="133636" y="59722"/>
                  </a:lnTo>
                  <a:lnTo>
                    <a:pt x="133350" y="60293"/>
                  </a:lnTo>
                  <a:lnTo>
                    <a:pt x="132112" y="60579"/>
                  </a:lnTo>
                  <a:lnTo>
                    <a:pt x="131540" y="60293"/>
                  </a:lnTo>
                  <a:lnTo>
                    <a:pt x="128683" y="58388"/>
                  </a:lnTo>
                  <a:lnTo>
                    <a:pt x="127349" y="57436"/>
                  </a:lnTo>
                  <a:lnTo>
                    <a:pt x="126968" y="60198"/>
                  </a:lnTo>
                  <a:lnTo>
                    <a:pt x="127254" y="64294"/>
                  </a:lnTo>
                  <a:lnTo>
                    <a:pt x="126682" y="66008"/>
                  </a:lnTo>
                  <a:lnTo>
                    <a:pt x="125254" y="67437"/>
                  </a:lnTo>
                  <a:lnTo>
                    <a:pt x="121348" y="70390"/>
                  </a:lnTo>
                  <a:lnTo>
                    <a:pt x="120015" y="72009"/>
                  </a:lnTo>
                  <a:lnTo>
                    <a:pt x="119253" y="74200"/>
                  </a:lnTo>
                  <a:lnTo>
                    <a:pt x="119253" y="76486"/>
                  </a:lnTo>
                  <a:lnTo>
                    <a:pt x="118872" y="78486"/>
                  </a:lnTo>
                  <a:lnTo>
                    <a:pt x="117157" y="80010"/>
                  </a:lnTo>
                  <a:lnTo>
                    <a:pt x="116586" y="80391"/>
                  </a:lnTo>
                  <a:lnTo>
                    <a:pt x="116300" y="80867"/>
                  </a:lnTo>
                  <a:lnTo>
                    <a:pt x="116110" y="81344"/>
                  </a:lnTo>
                  <a:lnTo>
                    <a:pt x="115824" y="81820"/>
                  </a:lnTo>
                  <a:lnTo>
                    <a:pt x="114300" y="82772"/>
                  </a:lnTo>
                  <a:lnTo>
                    <a:pt x="114014" y="83058"/>
                  </a:lnTo>
                  <a:lnTo>
                    <a:pt x="113633" y="84201"/>
                  </a:lnTo>
                  <a:lnTo>
                    <a:pt x="112966" y="84868"/>
                  </a:lnTo>
                  <a:lnTo>
                    <a:pt x="112109" y="84963"/>
                  </a:lnTo>
                  <a:lnTo>
                    <a:pt x="110966" y="84392"/>
                  </a:lnTo>
                  <a:lnTo>
                    <a:pt x="110490" y="83820"/>
                  </a:lnTo>
                  <a:lnTo>
                    <a:pt x="110109" y="83153"/>
                  </a:lnTo>
                  <a:lnTo>
                    <a:pt x="109728" y="82582"/>
                  </a:lnTo>
                  <a:lnTo>
                    <a:pt x="109061" y="82391"/>
                  </a:lnTo>
                  <a:lnTo>
                    <a:pt x="108395" y="82582"/>
                  </a:lnTo>
                  <a:lnTo>
                    <a:pt x="107537" y="83439"/>
                  </a:lnTo>
                  <a:lnTo>
                    <a:pt x="107537" y="83439"/>
                  </a:lnTo>
                  <a:lnTo>
                    <a:pt x="107061" y="83725"/>
                  </a:lnTo>
                  <a:lnTo>
                    <a:pt x="105918" y="83534"/>
                  </a:lnTo>
                  <a:lnTo>
                    <a:pt x="105061" y="82677"/>
                  </a:lnTo>
                  <a:lnTo>
                    <a:pt x="104013" y="80296"/>
                  </a:lnTo>
                  <a:lnTo>
                    <a:pt x="104013" y="79820"/>
                  </a:lnTo>
                  <a:lnTo>
                    <a:pt x="104204" y="79343"/>
                  </a:lnTo>
                  <a:lnTo>
                    <a:pt x="104204" y="78867"/>
                  </a:lnTo>
                  <a:lnTo>
                    <a:pt x="103727" y="78677"/>
                  </a:lnTo>
                  <a:lnTo>
                    <a:pt x="103156" y="78581"/>
                  </a:lnTo>
                  <a:lnTo>
                    <a:pt x="102775" y="78296"/>
                  </a:lnTo>
                  <a:lnTo>
                    <a:pt x="102489" y="77914"/>
                  </a:lnTo>
                  <a:lnTo>
                    <a:pt x="102203" y="77343"/>
                  </a:lnTo>
                  <a:lnTo>
                    <a:pt x="101346" y="76200"/>
                  </a:lnTo>
                  <a:lnTo>
                    <a:pt x="100203" y="75914"/>
                  </a:lnTo>
                  <a:lnTo>
                    <a:pt x="98965" y="76200"/>
                  </a:lnTo>
                  <a:lnTo>
                    <a:pt x="97155" y="76867"/>
                  </a:lnTo>
                  <a:lnTo>
                    <a:pt x="91535" y="79058"/>
                  </a:lnTo>
                  <a:lnTo>
                    <a:pt x="89726" y="80296"/>
                  </a:lnTo>
                  <a:lnTo>
                    <a:pt x="87725" y="81248"/>
                  </a:lnTo>
                  <a:lnTo>
                    <a:pt x="85630" y="81629"/>
                  </a:lnTo>
                  <a:lnTo>
                    <a:pt x="84011" y="82487"/>
                  </a:lnTo>
                  <a:lnTo>
                    <a:pt x="83344" y="84868"/>
                  </a:lnTo>
                  <a:lnTo>
                    <a:pt x="83153" y="86011"/>
                  </a:lnTo>
                  <a:lnTo>
                    <a:pt x="82677" y="87059"/>
                  </a:lnTo>
                  <a:lnTo>
                    <a:pt x="82010" y="88011"/>
                  </a:lnTo>
                  <a:lnTo>
                    <a:pt x="81153" y="88773"/>
                  </a:lnTo>
                  <a:lnTo>
                    <a:pt x="78677" y="90297"/>
                  </a:lnTo>
                  <a:lnTo>
                    <a:pt x="77248" y="90773"/>
                  </a:lnTo>
                  <a:lnTo>
                    <a:pt x="76390" y="90392"/>
                  </a:lnTo>
                  <a:lnTo>
                    <a:pt x="75819" y="89059"/>
                  </a:lnTo>
                  <a:lnTo>
                    <a:pt x="75057" y="87725"/>
                  </a:lnTo>
                  <a:lnTo>
                    <a:pt x="74104" y="86582"/>
                  </a:lnTo>
                  <a:lnTo>
                    <a:pt x="72962" y="85820"/>
                  </a:lnTo>
                  <a:lnTo>
                    <a:pt x="72390" y="85725"/>
                  </a:lnTo>
                  <a:lnTo>
                    <a:pt x="71438" y="85725"/>
                  </a:lnTo>
                  <a:lnTo>
                    <a:pt x="70961" y="85535"/>
                  </a:lnTo>
                  <a:lnTo>
                    <a:pt x="70580" y="85154"/>
                  </a:lnTo>
                  <a:lnTo>
                    <a:pt x="70009" y="83915"/>
                  </a:lnTo>
                  <a:lnTo>
                    <a:pt x="69628" y="83248"/>
                  </a:lnTo>
                  <a:lnTo>
                    <a:pt x="69342" y="82868"/>
                  </a:lnTo>
                  <a:lnTo>
                    <a:pt x="69247" y="82296"/>
                  </a:lnTo>
                  <a:lnTo>
                    <a:pt x="69342" y="81725"/>
                  </a:lnTo>
                  <a:lnTo>
                    <a:pt x="69723" y="81153"/>
                  </a:lnTo>
                  <a:lnTo>
                    <a:pt x="71914" y="76771"/>
                  </a:lnTo>
                  <a:lnTo>
                    <a:pt x="72771" y="76200"/>
                  </a:lnTo>
                  <a:lnTo>
                    <a:pt x="73914" y="76010"/>
                  </a:lnTo>
                  <a:lnTo>
                    <a:pt x="74866" y="75629"/>
                  </a:lnTo>
                  <a:lnTo>
                    <a:pt x="75247" y="74676"/>
                  </a:lnTo>
                  <a:lnTo>
                    <a:pt x="75343" y="73723"/>
                  </a:lnTo>
                  <a:lnTo>
                    <a:pt x="75724" y="72009"/>
                  </a:lnTo>
                  <a:lnTo>
                    <a:pt x="75819" y="68961"/>
                  </a:lnTo>
                  <a:lnTo>
                    <a:pt x="76105" y="66866"/>
                  </a:lnTo>
                  <a:lnTo>
                    <a:pt x="75724" y="65818"/>
                  </a:lnTo>
                  <a:lnTo>
                    <a:pt x="74771" y="65056"/>
                  </a:lnTo>
                  <a:lnTo>
                    <a:pt x="73914" y="64294"/>
                  </a:lnTo>
                  <a:lnTo>
                    <a:pt x="73914" y="63055"/>
                  </a:lnTo>
                  <a:lnTo>
                    <a:pt x="74581" y="62198"/>
                  </a:lnTo>
                  <a:lnTo>
                    <a:pt x="75247" y="61913"/>
                  </a:lnTo>
                  <a:lnTo>
                    <a:pt x="75724" y="61436"/>
                  </a:lnTo>
                  <a:lnTo>
                    <a:pt x="75819" y="60198"/>
                  </a:lnTo>
                  <a:lnTo>
                    <a:pt x="75629" y="59150"/>
                  </a:lnTo>
                  <a:lnTo>
                    <a:pt x="75247" y="58484"/>
                  </a:lnTo>
                  <a:lnTo>
                    <a:pt x="74581" y="58293"/>
                  </a:lnTo>
                  <a:lnTo>
                    <a:pt x="72199" y="58769"/>
                  </a:lnTo>
                  <a:lnTo>
                    <a:pt x="71342" y="58484"/>
                  </a:lnTo>
                  <a:lnTo>
                    <a:pt x="69628" y="57150"/>
                  </a:lnTo>
                  <a:lnTo>
                    <a:pt x="68580" y="57341"/>
                  </a:lnTo>
                  <a:lnTo>
                    <a:pt x="67246" y="58864"/>
                  </a:lnTo>
                  <a:lnTo>
                    <a:pt x="66294" y="59150"/>
                  </a:lnTo>
                  <a:lnTo>
                    <a:pt x="64103" y="58579"/>
                  </a:lnTo>
                  <a:lnTo>
                    <a:pt x="63437" y="58484"/>
                  </a:lnTo>
                  <a:lnTo>
                    <a:pt x="62770" y="58674"/>
                  </a:lnTo>
                  <a:lnTo>
                    <a:pt x="62484" y="59055"/>
                  </a:lnTo>
                  <a:lnTo>
                    <a:pt x="62294" y="59055"/>
                  </a:lnTo>
                  <a:lnTo>
                    <a:pt x="61817" y="58293"/>
                  </a:lnTo>
                  <a:lnTo>
                    <a:pt x="61722" y="57817"/>
                  </a:lnTo>
                  <a:lnTo>
                    <a:pt x="61722" y="56293"/>
                  </a:lnTo>
                  <a:lnTo>
                    <a:pt x="61817" y="55817"/>
                  </a:lnTo>
                  <a:lnTo>
                    <a:pt x="61817" y="55721"/>
                  </a:lnTo>
                  <a:lnTo>
                    <a:pt x="62008" y="55245"/>
                  </a:lnTo>
                  <a:lnTo>
                    <a:pt x="62103" y="54769"/>
                  </a:lnTo>
                  <a:lnTo>
                    <a:pt x="62008" y="54293"/>
                  </a:lnTo>
                  <a:lnTo>
                    <a:pt x="61341" y="53245"/>
                  </a:lnTo>
                  <a:lnTo>
                    <a:pt x="61151" y="52673"/>
                  </a:lnTo>
                  <a:lnTo>
                    <a:pt x="61055" y="52102"/>
                  </a:lnTo>
                  <a:lnTo>
                    <a:pt x="60865" y="49625"/>
                  </a:lnTo>
                  <a:lnTo>
                    <a:pt x="60388" y="48578"/>
                  </a:lnTo>
                  <a:lnTo>
                    <a:pt x="59150" y="47911"/>
                  </a:lnTo>
                  <a:lnTo>
                    <a:pt x="58579" y="47816"/>
                  </a:lnTo>
                  <a:lnTo>
                    <a:pt x="58007" y="47816"/>
                  </a:lnTo>
                  <a:lnTo>
                    <a:pt x="57531" y="47720"/>
                  </a:lnTo>
                  <a:lnTo>
                    <a:pt x="57055" y="47435"/>
                  </a:lnTo>
                  <a:lnTo>
                    <a:pt x="56960" y="46958"/>
                  </a:lnTo>
                  <a:lnTo>
                    <a:pt x="56960" y="45815"/>
                  </a:lnTo>
                  <a:lnTo>
                    <a:pt x="56864" y="45529"/>
                  </a:lnTo>
                  <a:lnTo>
                    <a:pt x="56007" y="45529"/>
                  </a:lnTo>
                  <a:lnTo>
                    <a:pt x="52578" y="47911"/>
                  </a:lnTo>
                  <a:lnTo>
                    <a:pt x="51626" y="48006"/>
                  </a:lnTo>
                  <a:lnTo>
                    <a:pt x="50673" y="47816"/>
                  </a:lnTo>
                  <a:lnTo>
                    <a:pt x="48863" y="47054"/>
                  </a:lnTo>
                  <a:lnTo>
                    <a:pt x="45625" y="46101"/>
                  </a:lnTo>
                  <a:lnTo>
                    <a:pt x="44672" y="45625"/>
                  </a:lnTo>
                  <a:lnTo>
                    <a:pt x="42958" y="44387"/>
                  </a:lnTo>
                  <a:lnTo>
                    <a:pt x="42196" y="44196"/>
                  </a:lnTo>
                  <a:lnTo>
                    <a:pt x="40862" y="44387"/>
                  </a:lnTo>
                  <a:lnTo>
                    <a:pt x="40005" y="44291"/>
                  </a:lnTo>
                  <a:lnTo>
                    <a:pt x="38862" y="43910"/>
                  </a:lnTo>
                  <a:lnTo>
                    <a:pt x="38386" y="43625"/>
                  </a:lnTo>
                  <a:lnTo>
                    <a:pt x="36862" y="42863"/>
                  </a:lnTo>
                  <a:lnTo>
                    <a:pt x="35814" y="42005"/>
                  </a:lnTo>
                  <a:lnTo>
                    <a:pt x="35243" y="41053"/>
                  </a:lnTo>
                  <a:lnTo>
                    <a:pt x="33242" y="35147"/>
                  </a:lnTo>
                  <a:lnTo>
                    <a:pt x="32861" y="34766"/>
                  </a:lnTo>
                  <a:lnTo>
                    <a:pt x="32290" y="34576"/>
                  </a:lnTo>
                  <a:lnTo>
                    <a:pt x="31718" y="34480"/>
                  </a:lnTo>
                  <a:lnTo>
                    <a:pt x="31242" y="34480"/>
                  </a:lnTo>
                  <a:lnTo>
                    <a:pt x="30480" y="34957"/>
                  </a:lnTo>
                  <a:lnTo>
                    <a:pt x="30480" y="35052"/>
                  </a:lnTo>
                  <a:lnTo>
                    <a:pt x="29718" y="35052"/>
                  </a:lnTo>
                  <a:lnTo>
                    <a:pt x="29242" y="34766"/>
                  </a:lnTo>
                  <a:lnTo>
                    <a:pt x="28956" y="34480"/>
                  </a:lnTo>
                  <a:lnTo>
                    <a:pt x="28861" y="34290"/>
                  </a:lnTo>
                  <a:lnTo>
                    <a:pt x="28385" y="34004"/>
                  </a:lnTo>
                  <a:lnTo>
                    <a:pt x="27622" y="34290"/>
                  </a:lnTo>
                  <a:lnTo>
                    <a:pt x="27241" y="34766"/>
                  </a:lnTo>
                  <a:lnTo>
                    <a:pt x="27051" y="35338"/>
                  </a:lnTo>
                  <a:lnTo>
                    <a:pt x="26956" y="36576"/>
                  </a:lnTo>
                  <a:lnTo>
                    <a:pt x="26575" y="38671"/>
                  </a:lnTo>
                  <a:lnTo>
                    <a:pt x="26670" y="39529"/>
                  </a:lnTo>
                  <a:lnTo>
                    <a:pt x="27051" y="40767"/>
                  </a:lnTo>
                  <a:lnTo>
                    <a:pt x="27146" y="41529"/>
                  </a:lnTo>
                  <a:lnTo>
                    <a:pt x="26861" y="42005"/>
                  </a:lnTo>
                  <a:lnTo>
                    <a:pt x="26384" y="42386"/>
                  </a:lnTo>
                  <a:lnTo>
                    <a:pt x="26003" y="42958"/>
                  </a:lnTo>
                  <a:lnTo>
                    <a:pt x="26003" y="43434"/>
                  </a:lnTo>
                  <a:lnTo>
                    <a:pt x="26194" y="44387"/>
                  </a:lnTo>
                  <a:lnTo>
                    <a:pt x="26194" y="44863"/>
                  </a:lnTo>
                  <a:lnTo>
                    <a:pt x="26003" y="46196"/>
                  </a:lnTo>
                  <a:lnTo>
                    <a:pt x="25527" y="47339"/>
                  </a:lnTo>
                  <a:lnTo>
                    <a:pt x="25051" y="48101"/>
                  </a:lnTo>
                  <a:lnTo>
                    <a:pt x="25241" y="49054"/>
                  </a:lnTo>
                  <a:lnTo>
                    <a:pt x="25622" y="51340"/>
                  </a:lnTo>
                  <a:lnTo>
                    <a:pt x="26384" y="53816"/>
                  </a:lnTo>
                  <a:lnTo>
                    <a:pt x="27527" y="56102"/>
                  </a:lnTo>
                  <a:lnTo>
                    <a:pt x="28861" y="57817"/>
                  </a:lnTo>
                  <a:lnTo>
                    <a:pt x="30575" y="59055"/>
                  </a:lnTo>
                  <a:lnTo>
                    <a:pt x="31337" y="59912"/>
                  </a:lnTo>
                  <a:lnTo>
                    <a:pt x="32004" y="62008"/>
                  </a:lnTo>
                  <a:lnTo>
                    <a:pt x="33909" y="65437"/>
                  </a:lnTo>
                  <a:lnTo>
                    <a:pt x="34862" y="67818"/>
                  </a:lnTo>
                  <a:lnTo>
                    <a:pt x="35528" y="68961"/>
                  </a:lnTo>
                  <a:lnTo>
                    <a:pt x="36290" y="70009"/>
                  </a:lnTo>
                  <a:lnTo>
                    <a:pt x="36766" y="70866"/>
                  </a:lnTo>
                  <a:lnTo>
                    <a:pt x="38195" y="81534"/>
                  </a:lnTo>
                  <a:lnTo>
                    <a:pt x="37624" y="87630"/>
                  </a:lnTo>
                  <a:lnTo>
                    <a:pt x="37910" y="87916"/>
                  </a:lnTo>
                  <a:lnTo>
                    <a:pt x="38386" y="88106"/>
                  </a:lnTo>
                  <a:lnTo>
                    <a:pt x="38767" y="88392"/>
                  </a:lnTo>
                  <a:lnTo>
                    <a:pt x="38671" y="88868"/>
                  </a:lnTo>
                  <a:lnTo>
                    <a:pt x="38195" y="89154"/>
                  </a:lnTo>
                  <a:lnTo>
                    <a:pt x="37624" y="89154"/>
                  </a:lnTo>
                  <a:lnTo>
                    <a:pt x="37052" y="89059"/>
                  </a:lnTo>
                  <a:lnTo>
                    <a:pt x="36576" y="88868"/>
                  </a:lnTo>
                  <a:lnTo>
                    <a:pt x="36957" y="93345"/>
                  </a:lnTo>
                  <a:lnTo>
                    <a:pt x="37243" y="94488"/>
                  </a:lnTo>
                  <a:lnTo>
                    <a:pt x="38481" y="96584"/>
                  </a:lnTo>
                  <a:lnTo>
                    <a:pt x="38862" y="97822"/>
                  </a:lnTo>
                  <a:lnTo>
                    <a:pt x="38576" y="102298"/>
                  </a:lnTo>
                  <a:lnTo>
                    <a:pt x="38671" y="103537"/>
                  </a:lnTo>
                  <a:lnTo>
                    <a:pt x="38957" y="104299"/>
                  </a:lnTo>
                  <a:lnTo>
                    <a:pt x="40100" y="105823"/>
                  </a:lnTo>
                  <a:lnTo>
                    <a:pt x="41338" y="108204"/>
                  </a:lnTo>
                  <a:lnTo>
                    <a:pt x="41529" y="108871"/>
                  </a:lnTo>
                  <a:lnTo>
                    <a:pt x="41434" y="109442"/>
                  </a:lnTo>
                  <a:lnTo>
                    <a:pt x="40957" y="110395"/>
                  </a:lnTo>
                  <a:lnTo>
                    <a:pt x="40862" y="111062"/>
                  </a:lnTo>
                  <a:lnTo>
                    <a:pt x="40957" y="111347"/>
                  </a:lnTo>
                  <a:lnTo>
                    <a:pt x="41434" y="112395"/>
                  </a:lnTo>
                  <a:lnTo>
                    <a:pt x="41529" y="112967"/>
                  </a:lnTo>
                  <a:lnTo>
                    <a:pt x="41434" y="114014"/>
                  </a:lnTo>
                  <a:lnTo>
                    <a:pt x="40672" y="115634"/>
                  </a:lnTo>
                  <a:lnTo>
                    <a:pt x="40291" y="117348"/>
                  </a:lnTo>
                  <a:lnTo>
                    <a:pt x="39814" y="118015"/>
                  </a:lnTo>
                  <a:lnTo>
                    <a:pt x="39243" y="118491"/>
                  </a:lnTo>
                  <a:lnTo>
                    <a:pt x="38671" y="119063"/>
                  </a:lnTo>
                  <a:lnTo>
                    <a:pt x="38481" y="119158"/>
                  </a:lnTo>
                  <a:lnTo>
                    <a:pt x="38195" y="119063"/>
                  </a:lnTo>
                  <a:lnTo>
                    <a:pt x="38005" y="119063"/>
                  </a:lnTo>
                  <a:lnTo>
                    <a:pt x="37910" y="119539"/>
                  </a:lnTo>
                  <a:lnTo>
                    <a:pt x="38290" y="120777"/>
                  </a:lnTo>
                  <a:lnTo>
                    <a:pt x="38767" y="121539"/>
                  </a:lnTo>
                  <a:lnTo>
                    <a:pt x="39529" y="123349"/>
                  </a:lnTo>
                  <a:lnTo>
                    <a:pt x="39814" y="124492"/>
                  </a:lnTo>
                  <a:lnTo>
                    <a:pt x="41148" y="126016"/>
                  </a:lnTo>
                  <a:lnTo>
                    <a:pt x="41434" y="126778"/>
                  </a:lnTo>
                  <a:lnTo>
                    <a:pt x="41624" y="127540"/>
                  </a:lnTo>
                  <a:lnTo>
                    <a:pt x="41910" y="128206"/>
                  </a:lnTo>
                  <a:lnTo>
                    <a:pt x="42577" y="128969"/>
                  </a:lnTo>
                  <a:lnTo>
                    <a:pt x="42958" y="128588"/>
                  </a:lnTo>
                  <a:lnTo>
                    <a:pt x="43434" y="128302"/>
                  </a:lnTo>
                  <a:lnTo>
                    <a:pt x="44005" y="128206"/>
                  </a:lnTo>
                  <a:lnTo>
                    <a:pt x="44482" y="128492"/>
                  </a:lnTo>
                  <a:lnTo>
                    <a:pt x="45148" y="128969"/>
                  </a:lnTo>
                  <a:lnTo>
                    <a:pt x="45529" y="129159"/>
                  </a:lnTo>
                  <a:lnTo>
                    <a:pt x="45720" y="129350"/>
                  </a:lnTo>
                  <a:lnTo>
                    <a:pt x="45720" y="130016"/>
                  </a:lnTo>
                  <a:lnTo>
                    <a:pt x="45434" y="130016"/>
                  </a:lnTo>
                  <a:lnTo>
                    <a:pt x="44863" y="130397"/>
                  </a:lnTo>
                  <a:lnTo>
                    <a:pt x="44577" y="130873"/>
                  </a:lnTo>
                  <a:lnTo>
                    <a:pt x="45148" y="131064"/>
                  </a:lnTo>
                  <a:lnTo>
                    <a:pt x="46387" y="131064"/>
                  </a:lnTo>
                  <a:lnTo>
                    <a:pt x="46958" y="130969"/>
                  </a:lnTo>
                  <a:lnTo>
                    <a:pt x="47530" y="130683"/>
                  </a:lnTo>
                  <a:lnTo>
                    <a:pt x="47720" y="131350"/>
                  </a:lnTo>
                  <a:lnTo>
                    <a:pt x="48196" y="131540"/>
                  </a:lnTo>
                  <a:lnTo>
                    <a:pt x="48673" y="131540"/>
                  </a:lnTo>
                  <a:lnTo>
                    <a:pt x="48958" y="131731"/>
                  </a:lnTo>
                  <a:lnTo>
                    <a:pt x="48958" y="132302"/>
                  </a:lnTo>
                  <a:lnTo>
                    <a:pt x="48578" y="133160"/>
                  </a:lnTo>
                  <a:lnTo>
                    <a:pt x="48673" y="133921"/>
                  </a:lnTo>
                  <a:lnTo>
                    <a:pt x="48958" y="134684"/>
                  </a:lnTo>
                  <a:lnTo>
                    <a:pt x="49244" y="134779"/>
                  </a:lnTo>
                  <a:lnTo>
                    <a:pt x="49625" y="134588"/>
                  </a:lnTo>
                  <a:lnTo>
                    <a:pt x="50197" y="134684"/>
                  </a:lnTo>
                  <a:lnTo>
                    <a:pt x="51245" y="135064"/>
                  </a:lnTo>
                  <a:lnTo>
                    <a:pt x="51340" y="135446"/>
                  </a:lnTo>
                  <a:lnTo>
                    <a:pt x="50959" y="136208"/>
                  </a:lnTo>
                  <a:lnTo>
                    <a:pt x="51721" y="136493"/>
                  </a:lnTo>
                  <a:lnTo>
                    <a:pt x="52006" y="136588"/>
                  </a:lnTo>
                  <a:lnTo>
                    <a:pt x="52006" y="136970"/>
                  </a:lnTo>
                  <a:lnTo>
                    <a:pt x="50482" y="137065"/>
                  </a:lnTo>
                  <a:lnTo>
                    <a:pt x="50006" y="137731"/>
                  </a:lnTo>
                  <a:lnTo>
                    <a:pt x="50197" y="140303"/>
                  </a:lnTo>
                  <a:lnTo>
                    <a:pt x="50578" y="141732"/>
                  </a:lnTo>
                  <a:lnTo>
                    <a:pt x="51435" y="141732"/>
                  </a:lnTo>
                  <a:lnTo>
                    <a:pt x="52578" y="141256"/>
                  </a:lnTo>
                  <a:lnTo>
                    <a:pt x="53816" y="141446"/>
                  </a:lnTo>
                  <a:lnTo>
                    <a:pt x="53245" y="141732"/>
                  </a:lnTo>
                  <a:lnTo>
                    <a:pt x="52769" y="142208"/>
                  </a:lnTo>
                  <a:lnTo>
                    <a:pt x="52388" y="142780"/>
                  </a:lnTo>
                  <a:lnTo>
                    <a:pt x="52006" y="143542"/>
                  </a:lnTo>
                  <a:lnTo>
                    <a:pt x="51149" y="143066"/>
                  </a:lnTo>
                  <a:lnTo>
                    <a:pt x="50482" y="143542"/>
                  </a:lnTo>
                  <a:lnTo>
                    <a:pt x="50006" y="144494"/>
                  </a:lnTo>
                  <a:lnTo>
                    <a:pt x="49816" y="145542"/>
                  </a:lnTo>
                  <a:lnTo>
                    <a:pt x="50197" y="146495"/>
                  </a:lnTo>
                  <a:lnTo>
                    <a:pt x="50959" y="147161"/>
                  </a:lnTo>
                  <a:lnTo>
                    <a:pt x="51911" y="147447"/>
                  </a:lnTo>
                  <a:lnTo>
                    <a:pt x="52673" y="147161"/>
                  </a:lnTo>
                  <a:lnTo>
                    <a:pt x="52006" y="148590"/>
                  </a:lnTo>
                  <a:lnTo>
                    <a:pt x="51054" y="152019"/>
                  </a:lnTo>
                  <a:lnTo>
                    <a:pt x="50959" y="153448"/>
                  </a:lnTo>
                  <a:lnTo>
                    <a:pt x="50768" y="154210"/>
                  </a:lnTo>
                  <a:lnTo>
                    <a:pt x="49721" y="154972"/>
                  </a:lnTo>
                  <a:lnTo>
                    <a:pt x="49530" y="155638"/>
                  </a:lnTo>
                  <a:lnTo>
                    <a:pt x="49435" y="156591"/>
                  </a:lnTo>
                  <a:lnTo>
                    <a:pt x="49244" y="157353"/>
                  </a:lnTo>
                  <a:lnTo>
                    <a:pt x="48768" y="158687"/>
                  </a:lnTo>
                  <a:lnTo>
                    <a:pt x="48482" y="159829"/>
                  </a:lnTo>
                  <a:lnTo>
                    <a:pt x="48673" y="160115"/>
                  </a:lnTo>
                  <a:lnTo>
                    <a:pt x="49149" y="160211"/>
                  </a:lnTo>
                  <a:lnTo>
                    <a:pt x="49721" y="160782"/>
                  </a:lnTo>
                  <a:lnTo>
                    <a:pt x="49911" y="161639"/>
                  </a:lnTo>
                  <a:lnTo>
                    <a:pt x="49911" y="162496"/>
                  </a:lnTo>
                  <a:lnTo>
                    <a:pt x="50197" y="163163"/>
                  </a:lnTo>
                  <a:lnTo>
                    <a:pt x="50959" y="163449"/>
                  </a:lnTo>
                  <a:lnTo>
                    <a:pt x="50578" y="164116"/>
                  </a:lnTo>
                  <a:lnTo>
                    <a:pt x="50768" y="165735"/>
                  </a:lnTo>
                  <a:lnTo>
                    <a:pt x="51245" y="167450"/>
                  </a:lnTo>
                  <a:lnTo>
                    <a:pt x="51816" y="168497"/>
                  </a:lnTo>
                  <a:lnTo>
                    <a:pt x="53054" y="167735"/>
                  </a:lnTo>
                  <a:lnTo>
                    <a:pt x="54197" y="167926"/>
                  </a:lnTo>
                  <a:lnTo>
                    <a:pt x="55245" y="168688"/>
                  </a:lnTo>
                  <a:lnTo>
                    <a:pt x="56102" y="169545"/>
                  </a:lnTo>
                  <a:lnTo>
                    <a:pt x="58864" y="171355"/>
                  </a:lnTo>
                  <a:lnTo>
                    <a:pt x="59436" y="172021"/>
                  </a:lnTo>
                  <a:lnTo>
                    <a:pt x="59436" y="173355"/>
                  </a:lnTo>
                  <a:lnTo>
                    <a:pt x="59246" y="174593"/>
                  </a:lnTo>
                  <a:lnTo>
                    <a:pt x="59531" y="175451"/>
                  </a:lnTo>
                  <a:lnTo>
                    <a:pt x="60865" y="175546"/>
                  </a:lnTo>
                  <a:lnTo>
                    <a:pt x="61436" y="175165"/>
                  </a:lnTo>
                  <a:lnTo>
                    <a:pt x="62674" y="174498"/>
                  </a:lnTo>
                  <a:lnTo>
                    <a:pt x="63913" y="174403"/>
                  </a:lnTo>
                  <a:lnTo>
                    <a:pt x="64389" y="175546"/>
                  </a:lnTo>
                  <a:lnTo>
                    <a:pt x="63532" y="175355"/>
                  </a:lnTo>
                  <a:lnTo>
                    <a:pt x="62484" y="175546"/>
                  </a:lnTo>
                  <a:lnTo>
                    <a:pt x="61531" y="175927"/>
                  </a:lnTo>
                  <a:lnTo>
                    <a:pt x="60674" y="176975"/>
                  </a:lnTo>
                  <a:lnTo>
                    <a:pt x="59627" y="177165"/>
                  </a:lnTo>
                  <a:lnTo>
                    <a:pt x="56293" y="176975"/>
                  </a:lnTo>
                  <a:lnTo>
                    <a:pt x="55626" y="177355"/>
                  </a:lnTo>
                  <a:lnTo>
                    <a:pt x="55340" y="178213"/>
                  </a:lnTo>
                  <a:lnTo>
                    <a:pt x="55340" y="180880"/>
                  </a:lnTo>
                  <a:lnTo>
                    <a:pt x="55436" y="181832"/>
                  </a:lnTo>
                  <a:lnTo>
                    <a:pt x="55721" y="182689"/>
                  </a:lnTo>
                  <a:lnTo>
                    <a:pt x="56293" y="183452"/>
                  </a:lnTo>
                  <a:lnTo>
                    <a:pt x="57055" y="183928"/>
                  </a:lnTo>
                  <a:lnTo>
                    <a:pt x="58388" y="184595"/>
                  </a:lnTo>
                  <a:lnTo>
                    <a:pt x="59722" y="184976"/>
                  </a:lnTo>
                  <a:lnTo>
                    <a:pt x="60293" y="184690"/>
                  </a:lnTo>
                  <a:lnTo>
                    <a:pt x="60579" y="184499"/>
                  </a:lnTo>
                  <a:lnTo>
                    <a:pt x="61151" y="184309"/>
                  </a:lnTo>
                  <a:lnTo>
                    <a:pt x="62294" y="184118"/>
                  </a:lnTo>
                  <a:lnTo>
                    <a:pt x="62865" y="184309"/>
                  </a:lnTo>
                  <a:lnTo>
                    <a:pt x="62674" y="184690"/>
                  </a:lnTo>
                  <a:lnTo>
                    <a:pt x="61722" y="185547"/>
                  </a:lnTo>
                  <a:lnTo>
                    <a:pt x="61151" y="186785"/>
                  </a:lnTo>
                  <a:lnTo>
                    <a:pt x="61151" y="187643"/>
                  </a:lnTo>
                  <a:lnTo>
                    <a:pt x="61722" y="188214"/>
                  </a:lnTo>
                  <a:lnTo>
                    <a:pt x="64198" y="188595"/>
                  </a:lnTo>
                  <a:lnTo>
                    <a:pt x="65056" y="189167"/>
                  </a:lnTo>
                  <a:lnTo>
                    <a:pt x="66389" y="190881"/>
                  </a:lnTo>
                  <a:lnTo>
                    <a:pt x="67246" y="192310"/>
                  </a:lnTo>
                  <a:lnTo>
                    <a:pt x="67532" y="192691"/>
                  </a:lnTo>
                  <a:lnTo>
                    <a:pt x="68008" y="193072"/>
                  </a:lnTo>
                  <a:lnTo>
                    <a:pt x="69342" y="193643"/>
                  </a:lnTo>
                  <a:lnTo>
                    <a:pt x="73152" y="196310"/>
                  </a:lnTo>
                  <a:lnTo>
                    <a:pt x="74009" y="197453"/>
                  </a:lnTo>
                  <a:lnTo>
                    <a:pt x="74390" y="198596"/>
                  </a:lnTo>
                  <a:lnTo>
                    <a:pt x="74866" y="200978"/>
                  </a:lnTo>
                  <a:lnTo>
                    <a:pt x="75914" y="202502"/>
                  </a:lnTo>
                  <a:lnTo>
                    <a:pt x="76390" y="203740"/>
                  </a:lnTo>
                  <a:lnTo>
                    <a:pt x="76676" y="204216"/>
                  </a:lnTo>
                  <a:lnTo>
                    <a:pt x="78296" y="205835"/>
                  </a:lnTo>
                  <a:lnTo>
                    <a:pt x="80772" y="209074"/>
                  </a:lnTo>
                  <a:lnTo>
                    <a:pt x="81153" y="209931"/>
                  </a:lnTo>
                  <a:lnTo>
                    <a:pt x="81344" y="210217"/>
                  </a:lnTo>
                  <a:lnTo>
                    <a:pt x="81820" y="210503"/>
                  </a:lnTo>
                  <a:lnTo>
                    <a:pt x="82296" y="210788"/>
                  </a:lnTo>
                  <a:lnTo>
                    <a:pt x="83629" y="210788"/>
                  </a:lnTo>
                  <a:lnTo>
                    <a:pt x="83915" y="211169"/>
                  </a:lnTo>
                  <a:lnTo>
                    <a:pt x="84106" y="211646"/>
                  </a:lnTo>
                  <a:lnTo>
                    <a:pt x="84296" y="212027"/>
                  </a:lnTo>
                  <a:lnTo>
                    <a:pt x="86106" y="213551"/>
                  </a:lnTo>
                  <a:lnTo>
                    <a:pt x="86868" y="214408"/>
                  </a:lnTo>
                  <a:lnTo>
                    <a:pt x="87154" y="215455"/>
                  </a:lnTo>
                  <a:lnTo>
                    <a:pt x="88202" y="222313"/>
                  </a:lnTo>
                  <a:lnTo>
                    <a:pt x="88582" y="222980"/>
                  </a:lnTo>
                  <a:lnTo>
                    <a:pt x="90106" y="224123"/>
                  </a:lnTo>
                  <a:lnTo>
                    <a:pt x="90488" y="224790"/>
                  </a:lnTo>
                  <a:lnTo>
                    <a:pt x="90869" y="227267"/>
                  </a:lnTo>
                  <a:lnTo>
                    <a:pt x="90869" y="228600"/>
                  </a:lnTo>
                  <a:lnTo>
                    <a:pt x="90297" y="229171"/>
                  </a:lnTo>
                  <a:lnTo>
                    <a:pt x="89535" y="229457"/>
                  </a:lnTo>
                  <a:lnTo>
                    <a:pt x="88773" y="230124"/>
                  </a:lnTo>
                  <a:lnTo>
                    <a:pt x="86106" y="233363"/>
                  </a:lnTo>
                  <a:lnTo>
                    <a:pt x="86011" y="234029"/>
                  </a:lnTo>
                  <a:lnTo>
                    <a:pt x="87154" y="234220"/>
                  </a:lnTo>
                  <a:lnTo>
                    <a:pt x="86296" y="236601"/>
                  </a:lnTo>
                  <a:lnTo>
                    <a:pt x="87535" y="237458"/>
                  </a:lnTo>
                  <a:lnTo>
                    <a:pt x="89916" y="237649"/>
                  </a:lnTo>
                  <a:lnTo>
                    <a:pt x="92202" y="238220"/>
                  </a:lnTo>
                  <a:lnTo>
                    <a:pt x="93821" y="239649"/>
                  </a:lnTo>
                  <a:lnTo>
                    <a:pt x="96393" y="243650"/>
                  </a:lnTo>
                  <a:lnTo>
                    <a:pt x="97631" y="245078"/>
                  </a:lnTo>
                  <a:lnTo>
                    <a:pt x="99727" y="246507"/>
                  </a:lnTo>
                  <a:lnTo>
                    <a:pt x="100870" y="246983"/>
                  </a:lnTo>
                  <a:lnTo>
                    <a:pt x="102679" y="247269"/>
                  </a:lnTo>
                  <a:lnTo>
                    <a:pt x="103727" y="247745"/>
                  </a:lnTo>
                  <a:lnTo>
                    <a:pt x="106680" y="248221"/>
                  </a:lnTo>
                  <a:lnTo>
                    <a:pt x="107632" y="248888"/>
                  </a:lnTo>
                  <a:lnTo>
                    <a:pt x="108109" y="249460"/>
                  </a:lnTo>
                  <a:lnTo>
                    <a:pt x="108776" y="249841"/>
                  </a:lnTo>
                  <a:lnTo>
                    <a:pt x="111252" y="250031"/>
                  </a:lnTo>
                  <a:lnTo>
                    <a:pt x="111919" y="250317"/>
                  </a:lnTo>
                  <a:lnTo>
                    <a:pt x="112395" y="250888"/>
                  </a:lnTo>
                  <a:lnTo>
                    <a:pt x="113443" y="253937"/>
                  </a:lnTo>
                  <a:lnTo>
                    <a:pt x="114205" y="254794"/>
                  </a:lnTo>
                  <a:lnTo>
                    <a:pt x="114681" y="255175"/>
                  </a:lnTo>
                  <a:lnTo>
                    <a:pt x="115062" y="255365"/>
                  </a:lnTo>
                  <a:lnTo>
                    <a:pt x="115919" y="255937"/>
                  </a:lnTo>
                  <a:lnTo>
                    <a:pt x="116205" y="257366"/>
                  </a:lnTo>
                  <a:lnTo>
                    <a:pt x="116300" y="258985"/>
                  </a:lnTo>
                  <a:lnTo>
                    <a:pt x="116681" y="260318"/>
                  </a:lnTo>
                  <a:lnTo>
                    <a:pt x="117348" y="259556"/>
                  </a:lnTo>
                  <a:lnTo>
                    <a:pt x="119063" y="259461"/>
                  </a:lnTo>
                  <a:lnTo>
                    <a:pt x="120015" y="258889"/>
                  </a:lnTo>
                  <a:lnTo>
                    <a:pt x="121539" y="259842"/>
                  </a:lnTo>
                  <a:lnTo>
                    <a:pt x="122396" y="260128"/>
                  </a:lnTo>
                  <a:lnTo>
                    <a:pt x="123254" y="260318"/>
                  </a:lnTo>
                  <a:lnTo>
                    <a:pt x="123158" y="261176"/>
                  </a:lnTo>
                  <a:lnTo>
                    <a:pt x="123825" y="262033"/>
                  </a:lnTo>
                  <a:lnTo>
                    <a:pt x="124873" y="262604"/>
                  </a:lnTo>
                  <a:lnTo>
                    <a:pt x="126016" y="262795"/>
                  </a:lnTo>
                  <a:lnTo>
                    <a:pt x="126587" y="263080"/>
                  </a:lnTo>
                  <a:lnTo>
                    <a:pt x="130588" y="267462"/>
                  </a:lnTo>
                  <a:lnTo>
                    <a:pt x="132016" y="268605"/>
                  </a:lnTo>
                  <a:lnTo>
                    <a:pt x="133826" y="269653"/>
                  </a:lnTo>
                  <a:lnTo>
                    <a:pt x="142304" y="273177"/>
                  </a:lnTo>
                  <a:lnTo>
                    <a:pt x="149733" y="276130"/>
                  </a:lnTo>
                  <a:lnTo>
                    <a:pt x="151733" y="277273"/>
                  </a:lnTo>
                  <a:lnTo>
                    <a:pt x="152686" y="277939"/>
                  </a:lnTo>
                  <a:lnTo>
                    <a:pt x="153353" y="278606"/>
                  </a:lnTo>
                  <a:lnTo>
                    <a:pt x="153353" y="278797"/>
                  </a:lnTo>
                  <a:lnTo>
                    <a:pt x="153448" y="278987"/>
                  </a:lnTo>
                  <a:lnTo>
                    <a:pt x="153353" y="279178"/>
                  </a:lnTo>
                  <a:lnTo>
                    <a:pt x="152876" y="279273"/>
                  </a:lnTo>
                  <a:lnTo>
                    <a:pt x="153257" y="279940"/>
                  </a:lnTo>
                  <a:lnTo>
                    <a:pt x="153829" y="280606"/>
                  </a:lnTo>
                  <a:lnTo>
                    <a:pt x="158115" y="284036"/>
                  </a:lnTo>
                  <a:lnTo>
                    <a:pt x="158972" y="285083"/>
                  </a:lnTo>
                  <a:lnTo>
                    <a:pt x="160020" y="287274"/>
                  </a:lnTo>
                  <a:lnTo>
                    <a:pt x="160687" y="288322"/>
                  </a:lnTo>
                  <a:lnTo>
                    <a:pt x="161830" y="288988"/>
                  </a:lnTo>
                  <a:lnTo>
                    <a:pt x="162687" y="288988"/>
                  </a:lnTo>
                  <a:lnTo>
                    <a:pt x="165259" y="288608"/>
                  </a:lnTo>
                  <a:lnTo>
                    <a:pt x="166116" y="288322"/>
                  </a:lnTo>
                  <a:lnTo>
                    <a:pt x="167735" y="289084"/>
                  </a:lnTo>
                  <a:lnTo>
                    <a:pt x="169259" y="290036"/>
                  </a:lnTo>
                  <a:lnTo>
                    <a:pt x="170497" y="291084"/>
                  </a:lnTo>
                  <a:lnTo>
                    <a:pt x="171545" y="292322"/>
                  </a:lnTo>
                  <a:lnTo>
                    <a:pt x="172403" y="293751"/>
                  </a:lnTo>
                  <a:lnTo>
                    <a:pt x="172974" y="294322"/>
                  </a:lnTo>
                  <a:lnTo>
                    <a:pt x="173831" y="294513"/>
                  </a:lnTo>
                  <a:lnTo>
                    <a:pt x="175070" y="294608"/>
                  </a:lnTo>
                  <a:lnTo>
                    <a:pt x="176213" y="294894"/>
                  </a:lnTo>
                  <a:lnTo>
                    <a:pt x="178403" y="295942"/>
                  </a:lnTo>
                  <a:lnTo>
                    <a:pt x="187262" y="301466"/>
                  </a:lnTo>
                  <a:lnTo>
                    <a:pt x="193548" y="303847"/>
                  </a:lnTo>
                  <a:lnTo>
                    <a:pt x="195739" y="305276"/>
                  </a:lnTo>
                  <a:lnTo>
                    <a:pt x="197168" y="306991"/>
                  </a:lnTo>
                  <a:lnTo>
                    <a:pt x="198120" y="308991"/>
                  </a:lnTo>
                  <a:lnTo>
                    <a:pt x="199835" y="314706"/>
                  </a:lnTo>
                  <a:lnTo>
                    <a:pt x="200311" y="315754"/>
                  </a:lnTo>
                  <a:lnTo>
                    <a:pt x="201073" y="316802"/>
                  </a:lnTo>
                  <a:lnTo>
                    <a:pt x="202882" y="318421"/>
                  </a:lnTo>
                  <a:lnTo>
                    <a:pt x="203549" y="319469"/>
                  </a:lnTo>
                  <a:lnTo>
                    <a:pt x="204311" y="317659"/>
                  </a:lnTo>
                  <a:lnTo>
                    <a:pt x="205264" y="316325"/>
                  </a:lnTo>
                  <a:lnTo>
                    <a:pt x="205359" y="315754"/>
                  </a:lnTo>
                  <a:lnTo>
                    <a:pt x="205359" y="315373"/>
                  </a:lnTo>
                  <a:lnTo>
                    <a:pt x="205073" y="314611"/>
                  </a:lnTo>
                  <a:lnTo>
                    <a:pt x="204978" y="314039"/>
                  </a:lnTo>
                  <a:lnTo>
                    <a:pt x="205169" y="313754"/>
                  </a:lnTo>
                  <a:lnTo>
                    <a:pt x="205549" y="314135"/>
                  </a:lnTo>
                  <a:lnTo>
                    <a:pt x="205930" y="314706"/>
                  </a:lnTo>
                  <a:lnTo>
                    <a:pt x="206026" y="314992"/>
                  </a:lnTo>
                  <a:lnTo>
                    <a:pt x="207931" y="315373"/>
                  </a:lnTo>
                  <a:lnTo>
                    <a:pt x="209550" y="314135"/>
                  </a:lnTo>
                  <a:lnTo>
                    <a:pt x="212217" y="310801"/>
                  </a:lnTo>
                  <a:lnTo>
                    <a:pt x="213074" y="310325"/>
                  </a:lnTo>
                  <a:lnTo>
                    <a:pt x="213836" y="310229"/>
                  </a:lnTo>
                  <a:lnTo>
                    <a:pt x="215932" y="310420"/>
                  </a:lnTo>
                  <a:lnTo>
                    <a:pt x="217075" y="310134"/>
                  </a:lnTo>
                  <a:lnTo>
                    <a:pt x="219170" y="309086"/>
                  </a:lnTo>
                  <a:lnTo>
                    <a:pt x="220504" y="308991"/>
                  </a:lnTo>
                  <a:lnTo>
                    <a:pt x="225076" y="311372"/>
                  </a:lnTo>
                  <a:lnTo>
                    <a:pt x="227647" y="312039"/>
                  </a:lnTo>
                  <a:lnTo>
                    <a:pt x="229553" y="310515"/>
                  </a:lnTo>
                  <a:lnTo>
                    <a:pt x="229648" y="309658"/>
                  </a:lnTo>
                  <a:lnTo>
                    <a:pt x="229553" y="308896"/>
                  </a:lnTo>
                  <a:lnTo>
                    <a:pt x="229362" y="308134"/>
                  </a:lnTo>
                  <a:lnTo>
                    <a:pt x="229267" y="307467"/>
                  </a:lnTo>
                  <a:lnTo>
                    <a:pt x="229553" y="306038"/>
                  </a:lnTo>
                  <a:lnTo>
                    <a:pt x="229553" y="305276"/>
                  </a:lnTo>
                  <a:lnTo>
                    <a:pt x="227552" y="302133"/>
                  </a:lnTo>
                  <a:lnTo>
                    <a:pt x="226981" y="300704"/>
                  </a:lnTo>
                  <a:lnTo>
                    <a:pt x="227266" y="300038"/>
                  </a:lnTo>
                  <a:lnTo>
                    <a:pt x="228410" y="300895"/>
                  </a:lnTo>
                  <a:lnTo>
                    <a:pt x="229648" y="302800"/>
                  </a:lnTo>
                  <a:lnTo>
                    <a:pt x="231362" y="306229"/>
                  </a:lnTo>
                  <a:lnTo>
                    <a:pt x="231648" y="307181"/>
                  </a:lnTo>
                  <a:lnTo>
                    <a:pt x="231838" y="307562"/>
                  </a:lnTo>
                  <a:lnTo>
                    <a:pt x="232220" y="307372"/>
                  </a:lnTo>
                  <a:lnTo>
                    <a:pt x="234029" y="306038"/>
                  </a:lnTo>
                  <a:lnTo>
                    <a:pt x="234887" y="305562"/>
                  </a:lnTo>
                  <a:lnTo>
                    <a:pt x="235839" y="305276"/>
                  </a:lnTo>
                  <a:lnTo>
                    <a:pt x="236791" y="305467"/>
                  </a:lnTo>
                  <a:lnTo>
                    <a:pt x="235553" y="306896"/>
                  </a:lnTo>
                  <a:lnTo>
                    <a:pt x="233648" y="307658"/>
                  </a:lnTo>
                  <a:lnTo>
                    <a:pt x="232220" y="308610"/>
                  </a:lnTo>
                  <a:lnTo>
                    <a:pt x="232505" y="310515"/>
                  </a:lnTo>
                  <a:lnTo>
                    <a:pt x="232981" y="310991"/>
                  </a:lnTo>
                  <a:lnTo>
                    <a:pt x="233744" y="311468"/>
                  </a:lnTo>
                  <a:lnTo>
                    <a:pt x="234410" y="312039"/>
                  </a:lnTo>
                  <a:lnTo>
                    <a:pt x="234696" y="312801"/>
                  </a:lnTo>
                  <a:lnTo>
                    <a:pt x="234696" y="313754"/>
                  </a:lnTo>
                  <a:lnTo>
                    <a:pt x="234791" y="314325"/>
                  </a:lnTo>
                  <a:lnTo>
                    <a:pt x="235172" y="314706"/>
                  </a:lnTo>
                  <a:lnTo>
                    <a:pt x="237268" y="315563"/>
                  </a:lnTo>
                  <a:lnTo>
                    <a:pt x="238315" y="315754"/>
                  </a:lnTo>
                  <a:lnTo>
                    <a:pt x="240697" y="315849"/>
                  </a:lnTo>
                  <a:lnTo>
                    <a:pt x="240982" y="315659"/>
                  </a:lnTo>
                  <a:lnTo>
                    <a:pt x="241554" y="314896"/>
                  </a:lnTo>
                  <a:lnTo>
                    <a:pt x="241840" y="314706"/>
                  </a:lnTo>
                  <a:lnTo>
                    <a:pt x="243840" y="314706"/>
                  </a:lnTo>
                  <a:lnTo>
                    <a:pt x="244126" y="313944"/>
                  </a:lnTo>
                  <a:lnTo>
                    <a:pt x="243935" y="311658"/>
                  </a:lnTo>
                  <a:lnTo>
                    <a:pt x="244412" y="311182"/>
                  </a:lnTo>
                  <a:lnTo>
                    <a:pt x="244793" y="310610"/>
                  </a:lnTo>
                  <a:lnTo>
                    <a:pt x="244793" y="309277"/>
                  </a:lnTo>
                  <a:lnTo>
                    <a:pt x="244221" y="306514"/>
                  </a:lnTo>
                  <a:close/>
                  <a:moveTo>
                    <a:pt x="961644" y="167450"/>
                  </a:moveTo>
                  <a:lnTo>
                    <a:pt x="961454" y="166973"/>
                  </a:lnTo>
                  <a:lnTo>
                    <a:pt x="958977" y="166211"/>
                  </a:lnTo>
                  <a:lnTo>
                    <a:pt x="958215" y="166211"/>
                  </a:lnTo>
                  <a:lnTo>
                    <a:pt x="957739" y="166116"/>
                  </a:lnTo>
                  <a:lnTo>
                    <a:pt x="957263" y="165830"/>
                  </a:lnTo>
                  <a:lnTo>
                    <a:pt x="956786" y="165354"/>
                  </a:lnTo>
                  <a:lnTo>
                    <a:pt x="956120" y="164211"/>
                  </a:lnTo>
                  <a:lnTo>
                    <a:pt x="955643" y="163639"/>
                  </a:lnTo>
                  <a:lnTo>
                    <a:pt x="955072" y="163354"/>
                  </a:lnTo>
                  <a:lnTo>
                    <a:pt x="954119" y="163163"/>
                  </a:lnTo>
                  <a:lnTo>
                    <a:pt x="952214" y="162592"/>
                  </a:lnTo>
                  <a:lnTo>
                    <a:pt x="951262" y="162496"/>
                  </a:lnTo>
                  <a:lnTo>
                    <a:pt x="950405" y="162782"/>
                  </a:lnTo>
                  <a:lnTo>
                    <a:pt x="949357" y="163259"/>
                  </a:lnTo>
                  <a:lnTo>
                    <a:pt x="948404" y="163925"/>
                  </a:lnTo>
                  <a:lnTo>
                    <a:pt x="948023" y="164592"/>
                  </a:lnTo>
                  <a:lnTo>
                    <a:pt x="948214" y="165259"/>
                  </a:lnTo>
                  <a:lnTo>
                    <a:pt x="950976" y="167640"/>
                  </a:lnTo>
                  <a:lnTo>
                    <a:pt x="951357" y="167926"/>
                  </a:lnTo>
                  <a:lnTo>
                    <a:pt x="953167" y="168212"/>
                  </a:lnTo>
                  <a:lnTo>
                    <a:pt x="959168" y="168212"/>
                  </a:lnTo>
                  <a:lnTo>
                    <a:pt x="962025" y="168212"/>
                  </a:lnTo>
                  <a:lnTo>
                    <a:pt x="961644" y="167450"/>
                  </a:lnTo>
                  <a:lnTo>
                    <a:pt x="961644" y="167450"/>
                  </a:lnTo>
                  <a:close/>
                  <a:moveTo>
                    <a:pt x="1034129" y="106966"/>
                  </a:moveTo>
                  <a:lnTo>
                    <a:pt x="1034224" y="105823"/>
                  </a:lnTo>
                  <a:lnTo>
                    <a:pt x="1034034" y="104966"/>
                  </a:lnTo>
                  <a:lnTo>
                    <a:pt x="1033558" y="104299"/>
                  </a:lnTo>
                  <a:lnTo>
                    <a:pt x="1032415" y="103156"/>
                  </a:lnTo>
                  <a:lnTo>
                    <a:pt x="1031177" y="101441"/>
                  </a:lnTo>
                  <a:lnTo>
                    <a:pt x="1030414" y="100679"/>
                  </a:lnTo>
                  <a:lnTo>
                    <a:pt x="1029557" y="100298"/>
                  </a:lnTo>
                  <a:lnTo>
                    <a:pt x="1028224" y="100489"/>
                  </a:lnTo>
                  <a:lnTo>
                    <a:pt x="1024128" y="102394"/>
                  </a:lnTo>
                  <a:lnTo>
                    <a:pt x="1022509" y="102298"/>
                  </a:lnTo>
                  <a:lnTo>
                    <a:pt x="1020032" y="100965"/>
                  </a:lnTo>
                  <a:lnTo>
                    <a:pt x="1018794" y="100965"/>
                  </a:lnTo>
                  <a:lnTo>
                    <a:pt x="1018127" y="101441"/>
                  </a:lnTo>
                  <a:lnTo>
                    <a:pt x="1018222" y="101918"/>
                  </a:lnTo>
                  <a:lnTo>
                    <a:pt x="1018508" y="102489"/>
                  </a:lnTo>
                  <a:lnTo>
                    <a:pt x="1018318" y="103251"/>
                  </a:lnTo>
                  <a:lnTo>
                    <a:pt x="1017651" y="103632"/>
                  </a:lnTo>
                  <a:lnTo>
                    <a:pt x="1016794" y="103632"/>
                  </a:lnTo>
                  <a:lnTo>
                    <a:pt x="1015937" y="103346"/>
                  </a:lnTo>
                  <a:lnTo>
                    <a:pt x="1015365" y="102870"/>
                  </a:lnTo>
                  <a:lnTo>
                    <a:pt x="1016318" y="102394"/>
                  </a:lnTo>
                  <a:lnTo>
                    <a:pt x="1016127" y="101251"/>
                  </a:lnTo>
                  <a:lnTo>
                    <a:pt x="1015270" y="100108"/>
                  </a:lnTo>
                  <a:lnTo>
                    <a:pt x="1014127" y="99631"/>
                  </a:lnTo>
                  <a:lnTo>
                    <a:pt x="1013174" y="99346"/>
                  </a:lnTo>
                  <a:lnTo>
                    <a:pt x="1010698" y="97441"/>
                  </a:lnTo>
                  <a:lnTo>
                    <a:pt x="1010698" y="98012"/>
                  </a:lnTo>
                  <a:lnTo>
                    <a:pt x="1010603" y="98393"/>
                  </a:lnTo>
                  <a:lnTo>
                    <a:pt x="1010412" y="98679"/>
                  </a:lnTo>
                  <a:lnTo>
                    <a:pt x="1010031" y="98965"/>
                  </a:lnTo>
                  <a:lnTo>
                    <a:pt x="1009650" y="97727"/>
                  </a:lnTo>
                  <a:lnTo>
                    <a:pt x="1008983" y="96679"/>
                  </a:lnTo>
                  <a:lnTo>
                    <a:pt x="1007936" y="96012"/>
                  </a:lnTo>
                  <a:lnTo>
                    <a:pt x="1006507" y="95726"/>
                  </a:lnTo>
                  <a:lnTo>
                    <a:pt x="1005554" y="95345"/>
                  </a:lnTo>
                  <a:lnTo>
                    <a:pt x="1004506" y="94393"/>
                  </a:lnTo>
                  <a:lnTo>
                    <a:pt x="1002030" y="91345"/>
                  </a:lnTo>
                  <a:lnTo>
                    <a:pt x="1000982" y="90678"/>
                  </a:lnTo>
                  <a:lnTo>
                    <a:pt x="999839" y="90678"/>
                  </a:lnTo>
                  <a:lnTo>
                    <a:pt x="998506" y="91630"/>
                  </a:lnTo>
                  <a:lnTo>
                    <a:pt x="998315" y="92202"/>
                  </a:lnTo>
                  <a:lnTo>
                    <a:pt x="998411" y="93631"/>
                  </a:lnTo>
                  <a:lnTo>
                    <a:pt x="998125" y="94202"/>
                  </a:lnTo>
                  <a:lnTo>
                    <a:pt x="997744" y="94679"/>
                  </a:lnTo>
                  <a:lnTo>
                    <a:pt x="997458" y="95250"/>
                  </a:lnTo>
                  <a:lnTo>
                    <a:pt x="996982" y="96584"/>
                  </a:lnTo>
                  <a:lnTo>
                    <a:pt x="996601" y="96584"/>
                  </a:lnTo>
                  <a:lnTo>
                    <a:pt x="996220" y="95441"/>
                  </a:lnTo>
                  <a:lnTo>
                    <a:pt x="996410" y="94297"/>
                  </a:lnTo>
                  <a:lnTo>
                    <a:pt x="996791" y="93154"/>
                  </a:lnTo>
                  <a:lnTo>
                    <a:pt x="997268" y="90202"/>
                  </a:lnTo>
                  <a:lnTo>
                    <a:pt x="997458" y="90011"/>
                  </a:lnTo>
                  <a:lnTo>
                    <a:pt x="997839" y="89821"/>
                  </a:lnTo>
                  <a:lnTo>
                    <a:pt x="998220" y="89535"/>
                  </a:lnTo>
                  <a:lnTo>
                    <a:pt x="998411" y="89059"/>
                  </a:lnTo>
                  <a:lnTo>
                    <a:pt x="998125" y="88392"/>
                  </a:lnTo>
                  <a:lnTo>
                    <a:pt x="997363" y="87916"/>
                  </a:lnTo>
                  <a:lnTo>
                    <a:pt x="996410" y="87535"/>
                  </a:lnTo>
                  <a:lnTo>
                    <a:pt x="995648" y="87059"/>
                  </a:lnTo>
                  <a:lnTo>
                    <a:pt x="993838" y="85535"/>
                  </a:lnTo>
                  <a:lnTo>
                    <a:pt x="988409" y="82391"/>
                  </a:lnTo>
                  <a:lnTo>
                    <a:pt x="987362" y="82105"/>
                  </a:lnTo>
                  <a:lnTo>
                    <a:pt x="986980" y="81915"/>
                  </a:lnTo>
                  <a:lnTo>
                    <a:pt x="986504" y="81629"/>
                  </a:lnTo>
                  <a:lnTo>
                    <a:pt x="985933" y="81439"/>
                  </a:lnTo>
                  <a:lnTo>
                    <a:pt x="985456" y="81629"/>
                  </a:lnTo>
                  <a:lnTo>
                    <a:pt x="984885" y="82296"/>
                  </a:lnTo>
                  <a:lnTo>
                    <a:pt x="984599" y="82487"/>
                  </a:lnTo>
                  <a:lnTo>
                    <a:pt x="984313" y="82391"/>
                  </a:lnTo>
                  <a:lnTo>
                    <a:pt x="981551" y="80963"/>
                  </a:lnTo>
                  <a:lnTo>
                    <a:pt x="980408" y="80677"/>
                  </a:lnTo>
                  <a:lnTo>
                    <a:pt x="978218" y="81629"/>
                  </a:lnTo>
                  <a:lnTo>
                    <a:pt x="975836" y="81820"/>
                  </a:lnTo>
                  <a:lnTo>
                    <a:pt x="974979" y="82487"/>
                  </a:lnTo>
                  <a:lnTo>
                    <a:pt x="974884" y="83058"/>
                  </a:lnTo>
                  <a:lnTo>
                    <a:pt x="975265" y="84011"/>
                  </a:lnTo>
                  <a:lnTo>
                    <a:pt x="975074" y="84392"/>
                  </a:lnTo>
                  <a:lnTo>
                    <a:pt x="974693" y="84772"/>
                  </a:lnTo>
                  <a:lnTo>
                    <a:pt x="974503" y="85154"/>
                  </a:lnTo>
                  <a:lnTo>
                    <a:pt x="974122" y="86106"/>
                  </a:lnTo>
                  <a:lnTo>
                    <a:pt x="974312" y="86678"/>
                  </a:lnTo>
                  <a:lnTo>
                    <a:pt x="974312" y="87154"/>
                  </a:lnTo>
                  <a:lnTo>
                    <a:pt x="973931" y="87725"/>
                  </a:lnTo>
                  <a:lnTo>
                    <a:pt x="973455" y="88011"/>
                  </a:lnTo>
                  <a:lnTo>
                    <a:pt x="973074" y="87821"/>
                  </a:lnTo>
                  <a:lnTo>
                    <a:pt x="972503" y="87059"/>
                  </a:lnTo>
                  <a:lnTo>
                    <a:pt x="972026" y="86868"/>
                  </a:lnTo>
                  <a:lnTo>
                    <a:pt x="971455" y="86963"/>
                  </a:lnTo>
                  <a:lnTo>
                    <a:pt x="970979" y="87154"/>
                  </a:lnTo>
                  <a:lnTo>
                    <a:pt x="970597" y="87249"/>
                  </a:lnTo>
                  <a:lnTo>
                    <a:pt x="970121" y="87059"/>
                  </a:lnTo>
                  <a:lnTo>
                    <a:pt x="969740" y="86582"/>
                  </a:lnTo>
                  <a:lnTo>
                    <a:pt x="969359" y="86487"/>
                  </a:lnTo>
                  <a:lnTo>
                    <a:pt x="968502" y="86678"/>
                  </a:lnTo>
                  <a:lnTo>
                    <a:pt x="966406" y="87630"/>
                  </a:lnTo>
                  <a:lnTo>
                    <a:pt x="965645" y="87916"/>
                  </a:lnTo>
                  <a:lnTo>
                    <a:pt x="964978" y="88011"/>
                  </a:lnTo>
                  <a:lnTo>
                    <a:pt x="964692" y="88106"/>
                  </a:lnTo>
                  <a:lnTo>
                    <a:pt x="964406" y="88106"/>
                  </a:lnTo>
                  <a:lnTo>
                    <a:pt x="963930" y="87725"/>
                  </a:lnTo>
                  <a:lnTo>
                    <a:pt x="962311" y="83629"/>
                  </a:lnTo>
                  <a:lnTo>
                    <a:pt x="962120" y="83248"/>
                  </a:lnTo>
                  <a:lnTo>
                    <a:pt x="961644" y="82963"/>
                  </a:lnTo>
                  <a:lnTo>
                    <a:pt x="961739" y="82296"/>
                  </a:lnTo>
                  <a:lnTo>
                    <a:pt x="962311" y="81629"/>
                  </a:lnTo>
                  <a:lnTo>
                    <a:pt x="963168" y="81344"/>
                  </a:lnTo>
                  <a:lnTo>
                    <a:pt x="966406" y="81629"/>
                  </a:lnTo>
                  <a:lnTo>
                    <a:pt x="967264" y="81344"/>
                  </a:lnTo>
                  <a:lnTo>
                    <a:pt x="968216" y="81725"/>
                  </a:lnTo>
                  <a:lnTo>
                    <a:pt x="969455" y="81629"/>
                  </a:lnTo>
                  <a:lnTo>
                    <a:pt x="970597" y="81248"/>
                  </a:lnTo>
                  <a:lnTo>
                    <a:pt x="971360" y="80772"/>
                  </a:lnTo>
                  <a:lnTo>
                    <a:pt x="972883" y="78677"/>
                  </a:lnTo>
                  <a:lnTo>
                    <a:pt x="972883" y="78296"/>
                  </a:lnTo>
                  <a:lnTo>
                    <a:pt x="972598" y="78010"/>
                  </a:lnTo>
                  <a:lnTo>
                    <a:pt x="970407" y="75057"/>
                  </a:lnTo>
                  <a:lnTo>
                    <a:pt x="970121" y="73819"/>
                  </a:lnTo>
                  <a:lnTo>
                    <a:pt x="970216" y="72771"/>
                  </a:lnTo>
                  <a:lnTo>
                    <a:pt x="970121" y="72104"/>
                  </a:lnTo>
                  <a:lnTo>
                    <a:pt x="969264" y="71628"/>
                  </a:lnTo>
                  <a:lnTo>
                    <a:pt x="969169" y="71152"/>
                  </a:lnTo>
                  <a:lnTo>
                    <a:pt x="969169" y="70580"/>
                  </a:lnTo>
                  <a:lnTo>
                    <a:pt x="969073" y="70104"/>
                  </a:lnTo>
                  <a:lnTo>
                    <a:pt x="967264" y="68294"/>
                  </a:lnTo>
                  <a:lnTo>
                    <a:pt x="966502" y="68104"/>
                  </a:lnTo>
                  <a:lnTo>
                    <a:pt x="966121" y="68294"/>
                  </a:lnTo>
                  <a:lnTo>
                    <a:pt x="965930" y="68580"/>
                  </a:lnTo>
                  <a:lnTo>
                    <a:pt x="964978" y="69056"/>
                  </a:lnTo>
                  <a:lnTo>
                    <a:pt x="963263" y="71247"/>
                  </a:lnTo>
                  <a:lnTo>
                    <a:pt x="961835" y="72295"/>
                  </a:lnTo>
                  <a:lnTo>
                    <a:pt x="961072" y="72962"/>
                  </a:lnTo>
                  <a:lnTo>
                    <a:pt x="960787" y="73628"/>
                  </a:lnTo>
                  <a:lnTo>
                    <a:pt x="960311" y="74009"/>
                  </a:lnTo>
                  <a:lnTo>
                    <a:pt x="957834" y="74486"/>
                  </a:lnTo>
                  <a:lnTo>
                    <a:pt x="956881" y="74581"/>
                  </a:lnTo>
                  <a:lnTo>
                    <a:pt x="956120" y="74486"/>
                  </a:lnTo>
                  <a:lnTo>
                    <a:pt x="955453" y="74295"/>
                  </a:lnTo>
                  <a:lnTo>
                    <a:pt x="954881" y="74295"/>
                  </a:lnTo>
                  <a:lnTo>
                    <a:pt x="954310" y="74581"/>
                  </a:lnTo>
                  <a:lnTo>
                    <a:pt x="954786" y="75914"/>
                  </a:lnTo>
                  <a:lnTo>
                    <a:pt x="954500" y="76486"/>
                  </a:lnTo>
                  <a:lnTo>
                    <a:pt x="953548" y="76581"/>
                  </a:lnTo>
                  <a:lnTo>
                    <a:pt x="950976" y="76295"/>
                  </a:lnTo>
                  <a:lnTo>
                    <a:pt x="947452" y="76771"/>
                  </a:lnTo>
                  <a:lnTo>
                    <a:pt x="943737" y="76771"/>
                  </a:lnTo>
                  <a:lnTo>
                    <a:pt x="942404" y="77153"/>
                  </a:lnTo>
                  <a:lnTo>
                    <a:pt x="939355" y="78486"/>
                  </a:lnTo>
                  <a:lnTo>
                    <a:pt x="938403" y="78677"/>
                  </a:lnTo>
                  <a:lnTo>
                    <a:pt x="939641" y="77343"/>
                  </a:lnTo>
                  <a:lnTo>
                    <a:pt x="946309" y="75057"/>
                  </a:lnTo>
                  <a:lnTo>
                    <a:pt x="948119" y="73914"/>
                  </a:lnTo>
                  <a:lnTo>
                    <a:pt x="948880" y="73152"/>
                  </a:lnTo>
                  <a:lnTo>
                    <a:pt x="949166" y="72295"/>
                  </a:lnTo>
                  <a:lnTo>
                    <a:pt x="948785" y="70961"/>
                  </a:lnTo>
                  <a:lnTo>
                    <a:pt x="948023" y="70580"/>
                  </a:lnTo>
                  <a:lnTo>
                    <a:pt x="947261" y="70390"/>
                  </a:lnTo>
                  <a:lnTo>
                    <a:pt x="946880" y="69533"/>
                  </a:lnTo>
                  <a:lnTo>
                    <a:pt x="946976" y="68866"/>
                  </a:lnTo>
                  <a:lnTo>
                    <a:pt x="947356" y="68675"/>
                  </a:lnTo>
                  <a:lnTo>
                    <a:pt x="947833" y="68485"/>
                  </a:lnTo>
                  <a:lnTo>
                    <a:pt x="948309" y="68009"/>
                  </a:lnTo>
                  <a:lnTo>
                    <a:pt x="948499" y="67342"/>
                  </a:lnTo>
                  <a:lnTo>
                    <a:pt x="948499" y="66866"/>
                  </a:lnTo>
                  <a:lnTo>
                    <a:pt x="948404" y="66485"/>
                  </a:lnTo>
                  <a:lnTo>
                    <a:pt x="948309" y="66008"/>
                  </a:lnTo>
                  <a:lnTo>
                    <a:pt x="948119" y="65722"/>
                  </a:lnTo>
                  <a:lnTo>
                    <a:pt x="947356" y="65342"/>
                  </a:lnTo>
                  <a:lnTo>
                    <a:pt x="946499" y="63341"/>
                  </a:lnTo>
                  <a:lnTo>
                    <a:pt x="945356" y="62008"/>
                  </a:lnTo>
                  <a:lnTo>
                    <a:pt x="945071" y="61151"/>
                  </a:lnTo>
                  <a:lnTo>
                    <a:pt x="945547" y="60293"/>
                  </a:lnTo>
                  <a:lnTo>
                    <a:pt x="947071" y="58960"/>
                  </a:lnTo>
                  <a:lnTo>
                    <a:pt x="948023" y="58293"/>
                  </a:lnTo>
                  <a:lnTo>
                    <a:pt x="948976" y="58007"/>
                  </a:lnTo>
                  <a:lnTo>
                    <a:pt x="950690" y="58293"/>
                  </a:lnTo>
                  <a:lnTo>
                    <a:pt x="951452" y="58198"/>
                  </a:lnTo>
                  <a:lnTo>
                    <a:pt x="951833" y="57436"/>
                  </a:lnTo>
                  <a:lnTo>
                    <a:pt x="952310" y="53912"/>
                  </a:lnTo>
                  <a:lnTo>
                    <a:pt x="951738" y="52483"/>
                  </a:lnTo>
                  <a:lnTo>
                    <a:pt x="952024" y="52006"/>
                  </a:lnTo>
                  <a:lnTo>
                    <a:pt x="952405" y="51530"/>
                  </a:lnTo>
                  <a:lnTo>
                    <a:pt x="952595" y="51054"/>
                  </a:lnTo>
                  <a:lnTo>
                    <a:pt x="952500" y="50673"/>
                  </a:lnTo>
                  <a:lnTo>
                    <a:pt x="952024" y="49721"/>
                  </a:lnTo>
                  <a:lnTo>
                    <a:pt x="951833" y="49244"/>
                  </a:lnTo>
                  <a:lnTo>
                    <a:pt x="951738" y="48673"/>
                  </a:lnTo>
                  <a:lnTo>
                    <a:pt x="951738" y="48196"/>
                  </a:lnTo>
                  <a:lnTo>
                    <a:pt x="951643" y="47816"/>
                  </a:lnTo>
                  <a:lnTo>
                    <a:pt x="951452" y="47435"/>
                  </a:lnTo>
                  <a:lnTo>
                    <a:pt x="951166" y="47149"/>
                  </a:lnTo>
                  <a:lnTo>
                    <a:pt x="950881" y="47149"/>
                  </a:lnTo>
                  <a:lnTo>
                    <a:pt x="950595" y="47339"/>
                  </a:lnTo>
                  <a:lnTo>
                    <a:pt x="950405" y="47816"/>
                  </a:lnTo>
                  <a:lnTo>
                    <a:pt x="950023" y="47816"/>
                  </a:lnTo>
                  <a:lnTo>
                    <a:pt x="949452" y="46672"/>
                  </a:lnTo>
                  <a:lnTo>
                    <a:pt x="948880" y="45815"/>
                  </a:lnTo>
                  <a:lnTo>
                    <a:pt x="947642" y="44387"/>
                  </a:lnTo>
                  <a:lnTo>
                    <a:pt x="947166" y="44101"/>
                  </a:lnTo>
                  <a:lnTo>
                    <a:pt x="946595" y="44196"/>
                  </a:lnTo>
                  <a:lnTo>
                    <a:pt x="945832" y="44577"/>
                  </a:lnTo>
                  <a:lnTo>
                    <a:pt x="945166" y="44482"/>
                  </a:lnTo>
                  <a:lnTo>
                    <a:pt x="944689" y="44196"/>
                  </a:lnTo>
                  <a:lnTo>
                    <a:pt x="943928" y="43434"/>
                  </a:lnTo>
                  <a:lnTo>
                    <a:pt x="943737" y="43339"/>
                  </a:lnTo>
                  <a:lnTo>
                    <a:pt x="943070" y="43148"/>
                  </a:lnTo>
                  <a:lnTo>
                    <a:pt x="942880" y="43053"/>
                  </a:lnTo>
                  <a:lnTo>
                    <a:pt x="942880" y="42767"/>
                  </a:lnTo>
                  <a:lnTo>
                    <a:pt x="942975" y="42386"/>
                  </a:lnTo>
                  <a:lnTo>
                    <a:pt x="943070" y="42196"/>
                  </a:lnTo>
                  <a:lnTo>
                    <a:pt x="943261" y="42291"/>
                  </a:lnTo>
                  <a:lnTo>
                    <a:pt x="942022" y="41053"/>
                  </a:lnTo>
                  <a:lnTo>
                    <a:pt x="941832" y="41053"/>
                  </a:lnTo>
                  <a:lnTo>
                    <a:pt x="941832" y="39624"/>
                  </a:lnTo>
                  <a:lnTo>
                    <a:pt x="941641" y="38862"/>
                  </a:lnTo>
                  <a:lnTo>
                    <a:pt x="941165" y="38862"/>
                  </a:lnTo>
                  <a:lnTo>
                    <a:pt x="940308" y="39814"/>
                  </a:lnTo>
                  <a:lnTo>
                    <a:pt x="939070" y="41910"/>
                  </a:lnTo>
                  <a:lnTo>
                    <a:pt x="938498" y="42481"/>
                  </a:lnTo>
                  <a:lnTo>
                    <a:pt x="937641" y="42672"/>
                  </a:lnTo>
                  <a:lnTo>
                    <a:pt x="936784" y="42386"/>
                  </a:lnTo>
                  <a:lnTo>
                    <a:pt x="935831" y="41720"/>
                  </a:lnTo>
                  <a:lnTo>
                    <a:pt x="934498" y="40481"/>
                  </a:lnTo>
                  <a:lnTo>
                    <a:pt x="933355" y="39148"/>
                  </a:lnTo>
                  <a:lnTo>
                    <a:pt x="932688" y="38576"/>
                  </a:lnTo>
                  <a:lnTo>
                    <a:pt x="931926" y="38291"/>
                  </a:lnTo>
                  <a:lnTo>
                    <a:pt x="929830" y="38386"/>
                  </a:lnTo>
                  <a:lnTo>
                    <a:pt x="929164" y="38005"/>
                  </a:lnTo>
                  <a:lnTo>
                    <a:pt x="928592" y="36862"/>
                  </a:lnTo>
                  <a:lnTo>
                    <a:pt x="928402" y="36004"/>
                  </a:lnTo>
                  <a:lnTo>
                    <a:pt x="928306" y="32766"/>
                  </a:lnTo>
                  <a:lnTo>
                    <a:pt x="928021" y="31813"/>
                  </a:lnTo>
                  <a:lnTo>
                    <a:pt x="926116" y="29337"/>
                  </a:lnTo>
                  <a:lnTo>
                    <a:pt x="925830" y="28480"/>
                  </a:lnTo>
                  <a:lnTo>
                    <a:pt x="925735" y="27432"/>
                  </a:lnTo>
                  <a:lnTo>
                    <a:pt x="925925" y="26479"/>
                  </a:lnTo>
                  <a:lnTo>
                    <a:pt x="926687" y="26098"/>
                  </a:lnTo>
                  <a:lnTo>
                    <a:pt x="926878" y="25622"/>
                  </a:lnTo>
                  <a:lnTo>
                    <a:pt x="927259" y="23051"/>
                  </a:lnTo>
                  <a:lnTo>
                    <a:pt x="927259" y="22193"/>
                  </a:lnTo>
                  <a:lnTo>
                    <a:pt x="927068" y="21812"/>
                  </a:lnTo>
                  <a:lnTo>
                    <a:pt x="926782" y="21527"/>
                  </a:lnTo>
                  <a:lnTo>
                    <a:pt x="924020" y="19907"/>
                  </a:lnTo>
                  <a:lnTo>
                    <a:pt x="923830" y="19717"/>
                  </a:lnTo>
                  <a:lnTo>
                    <a:pt x="923354" y="19621"/>
                  </a:lnTo>
                  <a:lnTo>
                    <a:pt x="922020" y="19050"/>
                  </a:lnTo>
                  <a:lnTo>
                    <a:pt x="921639" y="18860"/>
                  </a:lnTo>
                  <a:lnTo>
                    <a:pt x="921258" y="18860"/>
                  </a:lnTo>
                  <a:lnTo>
                    <a:pt x="920496" y="19526"/>
                  </a:lnTo>
                  <a:lnTo>
                    <a:pt x="920020" y="19812"/>
                  </a:lnTo>
                  <a:lnTo>
                    <a:pt x="919639" y="19717"/>
                  </a:lnTo>
                  <a:lnTo>
                    <a:pt x="919067" y="19526"/>
                  </a:lnTo>
                  <a:lnTo>
                    <a:pt x="918401" y="19336"/>
                  </a:lnTo>
                  <a:lnTo>
                    <a:pt x="917829" y="19431"/>
                  </a:lnTo>
                  <a:lnTo>
                    <a:pt x="917638" y="19812"/>
                  </a:lnTo>
                  <a:lnTo>
                    <a:pt x="917543" y="20384"/>
                  </a:lnTo>
                  <a:lnTo>
                    <a:pt x="917638" y="20955"/>
                  </a:lnTo>
                  <a:lnTo>
                    <a:pt x="918020" y="21241"/>
                  </a:lnTo>
                  <a:lnTo>
                    <a:pt x="918210" y="21431"/>
                  </a:lnTo>
                  <a:lnTo>
                    <a:pt x="918115" y="21812"/>
                  </a:lnTo>
                  <a:lnTo>
                    <a:pt x="917734" y="22193"/>
                  </a:lnTo>
                  <a:lnTo>
                    <a:pt x="917257" y="22384"/>
                  </a:lnTo>
                  <a:lnTo>
                    <a:pt x="916591" y="22288"/>
                  </a:lnTo>
                  <a:lnTo>
                    <a:pt x="916114" y="22098"/>
                  </a:lnTo>
                  <a:lnTo>
                    <a:pt x="915733" y="22193"/>
                  </a:lnTo>
                  <a:lnTo>
                    <a:pt x="915353" y="22765"/>
                  </a:lnTo>
                  <a:lnTo>
                    <a:pt x="915257" y="23908"/>
                  </a:lnTo>
                  <a:lnTo>
                    <a:pt x="916496" y="26194"/>
                  </a:lnTo>
                  <a:lnTo>
                    <a:pt x="916781" y="27242"/>
                  </a:lnTo>
                  <a:lnTo>
                    <a:pt x="916496" y="28004"/>
                  </a:lnTo>
                  <a:lnTo>
                    <a:pt x="914590" y="29909"/>
                  </a:lnTo>
                  <a:lnTo>
                    <a:pt x="913829" y="31337"/>
                  </a:lnTo>
                  <a:lnTo>
                    <a:pt x="913447" y="31623"/>
                  </a:lnTo>
                  <a:lnTo>
                    <a:pt x="913066" y="31718"/>
                  </a:lnTo>
                  <a:lnTo>
                    <a:pt x="912781" y="31909"/>
                  </a:lnTo>
                  <a:lnTo>
                    <a:pt x="912590" y="33719"/>
                  </a:lnTo>
                  <a:lnTo>
                    <a:pt x="912209" y="34385"/>
                  </a:lnTo>
                  <a:lnTo>
                    <a:pt x="910495" y="35623"/>
                  </a:lnTo>
                  <a:lnTo>
                    <a:pt x="908113" y="37910"/>
                  </a:lnTo>
                  <a:lnTo>
                    <a:pt x="907352" y="38195"/>
                  </a:lnTo>
                  <a:lnTo>
                    <a:pt x="906780" y="38576"/>
                  </a:lnTo>
                  <a:lnTo>
                    <a:pt x="906113" y="39529"/>
                  </a:lnTo>
                  <a:lnTo>
                    <a:pt x="905256" y="40481"/>
                  </a:lnTo>
                  <a:lnTo>
                    <a:pt x="904113" y="41053"/>
                  </a:lnTo>
                  <a:lnTo>
                    <a:pt x="902018" y="40577"/>
                  </a:lnTo>
                  <a:lnTo>
                    <a:pt x="901732" y="38767"/>
                  </a:lnTo>
                  <a:lnTo>
                    <a:pt x="902494" y="36481"/>
                  </a:lnTo>
                  <a:lnTo>
                    <a:pt x="903446" y="34671"/>
                  </a:lnTo>
                  <a:lnTo>
                    <a:pt x="905161" y="32195"/>
                  </a:lnTo>
                  <a:lnTo>
                    <a:pt x="905732" y="30766"/>
                  </a:lnTo>
                  <a:lnTo>
                    <a:pt x="905923" y="28670"/>
                  </a:lnTo>
                  <a:lnTo>
                    <a:pt x="905542" y="27527"/>
                  </a:lnTo>
                  <a:lnTo>
                    <a:pt x="904780" y="27051"/>
                  </a:lnTo>
                  <a:lnTo>
                    <a:pt x="903922" y="26765"/>
                  </a:lnTo>
                  <a:lnTo>
                    <a:pt x="903351" y="26194"/>
                  </a:lnTo>
                  <a:lnTo>
                    <a:pt x="903351" y="25908"/>
                  </a:lnTo>
                  <a:lnTo>
                    <a:pt x="903732" y="24289"/>
                  </a:lnTo>
                  <a:lnTo>
                    <a:pt x="904018" y="24098"/>
                  </a:lnTo>
                  <a:lnTo>
                    <a:pt x="904589" y="24289"/>
                  </a:lnTo>
                  <a:lnTo>
                    <a:pt x="905542" y="24860"/>
                  </a:lnTo>
                  <a:lnTo>
                    <a:pt x="904780" y="21050"/>
                  </a:lnTo>
                  <a:lnTo>
                    <a:pt x="904494" y="20479"/>
                  </a:lnTo>
                  <a:lnTo>
                    <a:pt x="902303" y="19050"/>
                  </a:lnTo>
                  <a:lnTo>
                    <a:pt x="901732" y="17812"/>
                  </a:lnTo>
                  <a:lnTo>
                    <a:pt x="901541" y="17621"/>
                  </a:lnTo>
                  <a:lnTo>
                    <a:pt x="900970" y="17717"/>
                  </a:lnTo>
                  <a:lnTo>
                    <a:pt x="900398" y="18097"/>
                  </a:lnTo>
                  <a:lnTo>
                    <a:pt x="899922" y="18574"/>
                  </a:lnTo>
                  <a:lnTo>
                    <a:pt x="899636" y="19241"/>
                  </a:lnTo>
                  <a:lnTo>
                    <a:pt x="899065" y="20098"/>
                  </a:lnTo>
                  <a:lnTo>
                    <a:pt x="898874" y="20288"/>
                  </a:lnTo>
                  <a:lnTo>
                    <a:pt x="898493" y="20479"/>
                  </a:lnTo>
                  <a:lnTo>
                    <a:pt x="898398" y="20955"/>
                  </a:lnTo>
                  <a:lnTo>
                    <a:pt x="898303" y="22098"/>
                  </a:lnTo>
                  <a:lnTo>
                    <a:pt x="897827" y="24194"/>
                  </a:lnTo>
                  <a:lnTo>
                    <a:pt x="897350" y="25051"/>
                  </a:lnTo>
                  <a:lnTo>
                    <a:pt x="895826" y="25718"/>
                  </a:lnTo>
                  <a:lnTo>
                    <a:pt x="895636" y="26575"/>
                  </a:lnTo>
                  <a:lnTo>
                    <a:pt x="895731" y="28575"/>
                  </a:lnTo>
                  <a:lnTo>
                    <a:pt x="895540" y="29146"/>
                  </a:lnTo>
                  <a:lnTo>
                    <a:pt x="894874" y="30004"/>
                  </a:lnTo>
                  <a:lnTo>
                    <a:pt x="894683" y="30385"/>
                  </a:lnTo>
                  <a:lnTo>
                    <a:pt x="894588" y="30956"/>
                  </a:lnTo>
                  <a:lnTo>
                    <a:pt x="894683" y="32766"/>
                  </a:lnTo>
                  <a:lnTo>
                    <a:pt x="894588" y="34100"/>
                  </a:lnTo>
                  <a:lnTo>
                    <a:pt x="894302" y="35052"/>
                  </a:lnTo>
                  <a:lnTo>
                    <a:pt x="893731" y="35814"/>
                  </a:lnTo>
                  <a:lnTo>
                    <a:pt x="892969" y="36576"/>
                  </a:lnTo>
                  <a:lnTo>
                    <a:pt x="889730" y="40958"/>
                  </a:lnTo>
                  <a:lnTo>
                    <a:pt x="888778" y="41624"/>
                  </a:lnTo>
                  <a:lnTo>
                    <a:pt x="888111" y="41910"/>
                  </a:lnTo>
                  <a:lnTo>
                    <a:pt x="887730" y="42672"/>
                  </a:lnTo>
                  <a:lnTo>
                    <a:pt x="887539" y="43720"/>
                  </a:lnTo>
                  <a:lnTo>
                    <a:pt x="887539" y="44672"/>
                  </a:lnTo>
                  <a:lnTo>
                    <a:pt x="887254" y="45815"/>
                  </a:lnTo>
                  <a:lnTo>
                    <a:pt x="886492" y="46387"/>
                  </a:lnTo>
                  <a:lnTo>
                    <a:pt x="885539" y="46863"/>
                  </a:lnTo>
                  <a:lnTo>
                    <a:pt x="884587" y="47625"/>
                  </a:lnTo>
                  <a:lnTo>
                    <a:pt x="883825" y="48387"/>
                  </a:lnTo>
                  <a:lnTo>
                    <a:pt x="879157" y="51911"/>
                  </a:lnTo>
                  <a:lnTo>
                    <a:pt x="878681" y="52483"/>
                  </a:lnTo>
                  <a:lnTo>
                    <a:pt x="878396" y="52959"/>
                  </a:lnTo>
                  <a:lnTo>
                    <a:pt x="878300" y="53245"/>
                  </a:lnTo>
                  <a:lnTo>
                    <a:pt x="877824" y="54959"/>
                  </a:lnTo>
                  <a:lnTo>
                    <a:pt x="877824" y="55245"/>
                  </a:lnTo>
                  <a:lnTo>
                    <a:pt x="877729" y="55436"/>
                  </a:lnTo>
                  <a:lnTo>
                    <a:pt x="877253" y="55721"/>
                  </a:lnTo>
                  <a:lnTo>
                    <a:pt x="876205" y="55626"/>
                  </a:lnTo>
                  <a:lnTo>
                    <a:pt x="875824" y="55721"/>
                  </a:lnTo>
                  <a:lnTo>
                    <a:pt x="875633" y="55912"/>
                  </a:lnTo>
                  <a:lnTo>
                    <a:pt x="874776" y="56769"/>
                  </a:lnTo>
                  <a:lnTo>
                    <a:pt x="873347" y="57531"/>
                  </a:lnTo>
                  <a:lnTo>
                    <a:pt x="873347" y="57817"/>
                  </a:lnTo>
                  <a:lnTo>
                    <a:pt x="874681" y="57626"/>
                  </a:lnTo>
                  <a:lnTo>
                    <a:pt x="875729" y="57150"/>
                  </a:lnTo>
                  <a:lnTo>
                    <a:pt x="876395" y="57341"/>
                  </a:lnTo>
                  <a:lnTo>
                    <a:pt x="876586" y="59055"/>
                  </a:lnTo>
                  <a:lnTo>
                    <a:pt x="876300" y="59531"/>
                  </a:lnTo>
                  <a:lnTo>
                    <a:pt x="875633" y="59436"/>
                  </a:lnTo>
                  <a:lnTo>
                    <a:pt x="874871" y="59055"/>
                  </a:lnTo>
                  <a:lnTo>
                    <a:pt x="874205" y="58864"/>
                  </a:lnTo>
                  <a:lnTo>
                    <a:pt x="873347" y="58960"/>
                  </a:lnTo>
                  <a:lnTo>
                    <a:pt x="872680" y="59341"/>
                  </a:lnTo>
                  <a:lnTo>
                    <a:pt x="871538" y="60388"/>
                  </a:lnTo>
                  <a:lnTo>
                    <a:pt x="869061" y="64103"/>
                  </a:lnTo>
                  <a:lnTo>
                    <a:pt x="868108" y="64675"/>
                  </a:lnTo>
                  <a:lnTo>
                    <a:pt x="866489" y="65151"/>
                  </a:lnTo>
                  <a:lnTo>
                    <a:pt x="865918" y="66104"/>
                  </a:lnTo>
                  <a:lnTo>
                    <a:pt x="866299" y="66770"/>
                  </a:lnTo>
                  <a:lnTo>
                    <a:pt x="867442" y="66389"/>
                  </a:lnTo>
                  <a:lnTo>
                    <a:pt x="868299" y="67913"/>
                  </a:lnTo>
                  <a:lnTo>
                    <a:pt x="867537" y="70199"/>
                  </a:lnTo>
                  <a:lnTo>
                    <a:pt x="864298" y="75438"/>
                  </a:lnTo>
                  <a:lnTo>
                    <a:pt x="864013" y="76486"/>
                  </a:lnTo>
                  <a:lnTo>
                    <a:pt x="863822" y="78867"/>
                  </a:lnTo>
                  <a:lnTo>
                    <a:pt x="863441" y="80105"/>
                  </a:lnTo>
                  <a:lnTo>
                    <a:pt x="862584" y="81058"/>
                  </a:lnTo>
                  <a:lnTo>
                    <a:pt x="857822" y="83725"/>
                  </a:lnTo>
                  <a:lnTo>
                    <a:pt x="857060" y="84392"/>
                  </a:lnTo>
                  <a:lnTo>
                    <a:pt x="856488" y="85249"/>
                  </a:lnTo>
                  <a:lnTo>
                    <a:pt x="856202" y="86296"/>
                  </a:lnTo>
                  <a:lnTo>
                    <a:pt x="855821" y="88583"/>
                  </a:lnTo>
                  <a:lnTo>
                    <a:pt x="855155" y="90678"/>
                  </a:lnTo>
                  <a:lnTo>
                    <a:pt x="854107" y="92964"/>
                  </a:lnTo>
                  <a:lnTo>
                    <a:pt x="852773" y="95060"/>
                  </a:lnTo>
                  <a:lnTo>
                    <a:pt x="851154" y="96488"/>
                  </a:lnTo>
                  <a:lnTo>
                    <a:pt x="849725" y="96964"/>
                  </a:lnTo>
                  <a:lnTo>
                    <a:pt x="848201" y="97060"/>
                  </a:lnTo>
                  <a:lnTo>
                    <a:pt x="843534" y="96774"/>
                  </a:lnTo>
                  <a:lnTo>
                    <a:pt x="842486" y="96298"/>
                  </a:lnTo>
                  <a:lnTo>
                    <a:pt x="840677" y="94774"/>
                  </a:lnTo>
                  <a:lnTo>
                    <a:pt x="840391" y="95345"/>
                  </a:lnTo>
                  <a:lnTo>
                    <a:pt x="840200" y="96774"/>
                  </a:lnTo>
                  <a:lnTo>
                    <a:pt x="839914" y="97346"/>
                  </a:lnTo>
                  <a:lnTo>
                    <a:pt x="838867" y="95821"/>
                  </a:lnTo>
                  <a:lnTo>
                    <a:pt x="840677" y="92393"/>
                  </a:lnTo>
                  <a:lnTo>
                    <a:pt x="839914" y="91154"/>
                  </a:lnTo>
                  <a:lnTo>
                    <a:pt x="838867" y="92202"/>
                  </a:lnTo>
                  <a:lnTo>
                    <a:pt x="837057" y="96203"/>
                  </a:lnTo>
                  <a:lnTo>
                    <a:pt x="833342" y="98870"/>
                  </a:lnTo>
                  <a:lnTo>
                    <a:pt x="832771" y="99631"/>
                  </a:lnTo>
                  <a:lnTo>
                    <a:pt x="832104" y="100679"/>
                  </a:lnTo>
                  <a:lnTo>
                    <a:pt x="829342" y="102298"/>
                  </a:lnTo>
                  <a:lnTo>
                    <a:pt x="828770" y="102870"/>
                  </a:lnTo>
                  <a:lnTo>
                    <a:pt x="828580" y="103251"/>
                  </a:lnTo>
                  <a:lnTo>
                    <a:pt x="828199" y="103822"/>
                  </a:lnTo>
                  <a:lnTo>
                    <a:pt x="827818" y="104489"/>
                  </a:lnTo>
                  <a:lnTo>
                    <a:pt x="827437" y="106204"/>
                  </a:lnTo>
                  <a:lnTo>
                    <a:pt x="827151" y="107061"/>
                  </a:lnTo>
                  <a:lnTo>
                    <a:pt x="826961" y="107823"/>
                  </a:lnTo>
                  <a:lnTo>
                    <a:pt x="827246" y="108490"/>
                  </a:lnTo>
                  <a:lnTo>
                    <a:pt x="828294" y="107633"/>
                  </a:lnTo>
                  <a:lnTo>
                    <a:pt x="828485" y="107537"/>
                  </a:lnTo>
                  <a:lnTo>
                    <a:pt x="829056" y="107633"/>
                  </a:lnTo>
                  <a:lnTo>
                    <a:pt x="829056" y="108013"/>
                  </a:lnTo>
                  <a:lnTo>
                    <a:pt x="828961" y="108490"/>
                  </a:lnTo>
                  <a:lnTo>
                    <a:pt x="829056" y="108966"/>
                  </a:lnTo>
                  <a:lnTo>
                    <a:pt x="833723" y="112967"/>
                  </a:lnTo>
                  <a:lnTo>
                    <a:pt x="835533" y="113729"/>
                  </a:lnTo>
                  <a:lnTo>
                    <a:pt x="837533" y="113824"/>
                  </a:lnTo>
                  <a:lnTo>
                    <a:pt x="839533" y="112871"/>
                  </a:lnTo>
                  <a:lnTo>
                    <a:pt x="839914" y="113538"/>
                  </a:lnTo>
                  <a:lnTo>
                    <a:pt x="839724" y="113919"/>
                  </a:lnTo>
                  <a:lnTo>
                    <a:pt x="839248" y="114205"/>
                  </a:lnTo>
                  <a:lnTo>
                    <a:pt x="838772" y="114681"/>
                  </a:lnTo>
                  <a:lnTo>
                    <a:pt x="838200" y="115729"/>
                  </a:lnTo>
                  <a:lnTo>
                    <a:pt x="838962" y="115538"/>
                  </a:lnTo>
                  <a:lnTo>
                    <a:pt x="838867" y="117443"/>
                  </a:lnTo>
                  <a:lnTo>
                    <a:pt x="838486" y="119539"/>
                  </a:lnTo>
                  <a:lnTo>
                    <a:pt x="838200" y="120396"/>
                  </a:lnTo>
                  <a:lnTo>
                    <a:pt x="837724" y="120968"/>
                  </a:lnTo>
                  <a:lnTo>
                    <a:pt x="836866" y="121539"/>
                  </a:lnTo>
                  <a:lnTo>
                    <a:pt x="835819" y="122015"/>
                  </a:lnTo>
                  <a:lnTo>
                    <a:pt x="834771" y="122206"/>
                  </a:lnTo>
                  <a:lnTo>
                    <a:pt x="834104" y="122587"/>
                  </a:lnTo>
                  <a:lnTo>
                    <a:pt x="832390" y="124682"/>
                  </a:lnTo>
                  <a:lnTo>
                    <a:pt x="830294" y="126492"/>
                  </a:lnTo>
                  <a:lnTo>
                    <a:pt x="830104" y="126778"/>
                  </a:lnTo>
                  <a:lnTo>
                    <a:pt x="828389" y="128492"/>
                  </a:lnTo>
                  <a:lnTo>
                    <a:pt x="827722" y="128873"/>
                  </a:lnTo>
                  <a:lnTo>
                    <a:pt x="826865" y="129064"/>
                  </a:lnTo>
                  <a:lnTo>
                    <a:pt x="825818" y="129064"/>
                  </a:lnTo>
                  <a:lnTo>
                    <a:pt x="824865" y="128778"/>
                  </a:lnTo>
                  <a:lnTo>
                    <a:pt x="824294" y="127730"/>
                  </a:lnTo>
                  <a:lnTo>
                    <a:pt x="823913" y="127445"/>
                  </a:lnTo>
                  <a:lnTo>
                    <a:pt x="823341" y="127254"/>
                  </a:lnTo>
                  <a:lnTo>
                    <a:pt x="822865" y="127159"/>
                  </a:lnTo>
                  <a:lnTo>
                    <a:pt x="821722" y="127254"/>
                  </a:lnTo>
                  <a:lnTo>
                    <a:pt x="821436" y="127159"/>
                  </a:lnTo>
                  <a:lnTo>
                    <a:pt x="821246" y="126778"/>
                  </a:lnTo>
                  <a:lnTo>
                    <a:pt x="820674" y="126016"/>
                  </a:lnTo>
                  <a:lnTo>
                    <a:pt x="819912" y="125921"/>
                  </a:lnTo>
                  <a:lnTo>
                    <a:pt x="819340" y="126397"/>
                  </a:lnTo>
                  <a:lnTo>
                    <a:pt x="818864" y="128111"/>
                  </a:lnTo>
                  <a:lnTo>
                    <a:pt x="818293" y="128492"/>
                  </a:lnTo>
                  <a:lnTo>
                    <a:pt x="817531" y="128588"/>
                  </a:lnTo>
                  <a:lnTo>
                    <a:pt x="816673" y="128588"/>
                  </a:lnTo>
                  <a:lnTo>
                    <a:pt x="816673" y="129826"/>
                  </a:lnTo>
                  <a:lnTo>
                    <a:pt x="817150" y="130302"/>
                  </a:lnTo>
                  <a:lnTo>
                    <a:pt x="817816" y="130683"/>
                  </a:lnTo>
                  <a:lnTo>
                    <a:pt x="818483" y="131159"/>
                  </a:lnTo>
                  <a:lnTo>
                    <a:pt x="819817" y="133064"/>
                  </a:lnTo>
                  <a:lnTo>
                    <a:pt x="823246" y="142970"/>
                  </a:lnTo>
                  <a:lnTo>
                    <a:pt x="823436" y="144209"/>
                  </a:lnTo>
                  <a:lnTo>
                    <a:pt x="823341" y="145066"/>
                  </a:lnTo>
                  <a:lnTo>
                    <a:pt x="822960" y="147161"/>
                  </a:lnTo>
                  <a:lnTo>
                    <a:pt x="822960" y="149257"/>
                  </a:lnTo>
                  <a:lnTo>
                    <a:pt x="823246" y="151447"/>
                  </a:lnTo>
                  <a:lnTo>
                    <a:pt x="823913" y="153543"/>
                  </a:lnTo>
                  <a:lnTo>
                    <a:pt x="825151" y="155162"/>
                  </a:lnTo>
                  <a:lnTo>
                    <a:pt x="826961" y="156877"/>
                  </a:lnTo>
                  <a:lnTo>
                    <a:pt x="827722" y="158020"/>
                  </a:lnTo>
                  <a:lnTo>
                    <a:pt x="827818" y="159068"/>
                  </a:lnTo>
                  <a:lnTo>
                    <a:pt x="827056" y="159925"/>
                  </a:lnTo>
                  <a:lnTo>
                    <a:pt x="825913" y="159925"/>
                  </a:lnTo>
                  <a:lnTo>
                    <a:pt x="824674" y="159353"/>
                  </a:lnTo>
                  <a:lnTo>
                    <a:pt x="823722" y="158687"/>
                  </a:lnTo>
                  <a:lnTo>
                    <a:pt x="823246" y="158496"/>
                  </a:lnTo>
                  <a:lnTo>
                    <a:pt x="822198" y="158496"/>
                  </a:lnTo>
                  <a:lnTo>
                    <a:pt x="821627" y="158305"/>
                  </a:lnTo>
                  <a:lnTo>
                    <a:pt x="820769" y="157639"/>
                  </a:lnTo>
                  <a:lnTo>
                    <a:pt x="820293" y="157448"/>
                  </a:lnTo>
                  <a:lnTo>
                    <a:pt x="818769" y="157639"/>
                  </a:lnTo>
                  <a:lnTo>
                    <a:pt x="817626" y="157448"/>
                  </a:lnTo>
                  <a:lnTo>
                    <a:pt x="814578" y="156305"/>
                  </a:lnTo>
                  <a:lnTo>
                    <a:pt x="813911" y="155829"/>
                  </a:lnTo>
                  <a:lnTo>
                    <a:pt x="813530" y="155067"/>
                  </a:lnTo>
                  <a:lnTo>
                    <a:pt x="812863" y="149923"/>
                  </a:lnTo>
                  <a:lnTo>
                    <a:pt x="812292" y="147828"/>
                  </a:lnTo>
                  <a:lnTo>
                    <a:pt x="810578" y="143732"/>
                  </a:lnTo>
                  <a:lnTo>
                    <a:pt x="810101" y="141732"/>
                  </a:lnTo>
                  <a:lnTo>
                    <a:pt x="809911" y="137446"/>
                  </a:lnTo>
                  <a:lnTo>
                    <a:pt x="810292" y="133255"/>
                  </a:lnTo>
                  <a:lnTo>
                    <a:pt x="810292" y="133255"/>
                  </a:lnTo>
                  <a:lnTo>
                    <a:pt x="810006" y="131350"/>
                  </a:lnTo>
                  <a:lnTo>
                    <a:pt x="810006" y="129350"/>
                  </a:lnTo>
                  <a:lnTo>
                    <a:pt x="809625" y="128302"/>
                  </a:lnTo>
                  <a:lnTo>
                    <a:pt x="809339" y="128778"/>
                  </a:lnTo>
                  <a:lnTo>
                    <a:pt x="808958" y="129159"/>
                  </a:lnTo>
                  <a:lnTo>
                    <a:pt x="808482" y="129445"/>
                  </a:lnTo>
                  <a:lnTo>
                    <a:pt x="807911" y="129730"/>
                  </a:lnTo>
                  <a:lnTo>
                    <a:pt x="806672" y="130969"/>
                  </a:lnTo>
                  <a:lnTo>
                    <a:pt x="806482" y="131731"/>
                  </a:lnTo>
                  <a:lnTo>
                    <a:pt x="806482" y="132588"/>
                  </a:lnTo>
                  <a:lnTo>
                    <a:pt x="806101" y="133350"/>
                  </a:lnTo>
                  <a:lnTo>
                    <a:pt x="805244" y="133826"/>
                  </a:lnTo>
                  <a:lnTo>
                    <a:pt x="804291" y="133826"/>
                  </a:lnTo>
                  <a:lnTo>
                    <a:pt x="803338" y="133636"/>
                  </a:lnTo>
                  <a:lnTo>
                    <a:pt x="802386" y="133636"/>
                  </a:lnTo>
                  <a:lnTo>
                    <a:pt x="801243" y="133921"/>
                  </a:lnTo>
                  <a:lnTo>
                    <a:pt x="800290" y="134493"/>
                  </a:lnTo>
                  <a:lnTo>
                    <a:pt x="798576" y="136112"/>
                  </a:lnTo>
                  <a:lnTo>
                    <a:pt x="797719" y="136684"/>
                  </a:lnTo>
                  <a:lnTo>
                    <a:pt x="795814" y="137446"/>
                  </a:lnTo>
                  <a:lnTo>
                    <a:pt x="795338" y="137827"/>
                  </a:lnTo>
                  <a:lnTo>
                    <a:pt x="795242" y="137922"/>
                  </a:lnTo>
                  <a:lnTo>
                    <a:pt x="795242" y="138779"/>
                  </a:lnTo>
                  <a:lnTo>
                    <a:pt x="795623" y="139732"/>
                  </a:lnTo>
                  <a:lnTo>
                    <a:pt x="796671" y="141637"/>
                  </a:lnTo>
                  <a:lnTo>
                    <a:pt x="796957" y="142685"/>
                  </a:lnTo>
                  <a:lnTo>
                    <a:pt x="797147" y="143828"/>
                  </a:lnTo>
                  <a:lnTo>
                    <a:pt x="797433" y="149923"/>
                  </a:lnTo>
                  <a:lnTo>
                    <a:pt x="797719" y="151829"/>
                  </a:lnTo>
                  <a:lnTo>
                    <a:pt x="798671" y="153257"/>
                  </a:lnTo>
                  <a:lnTo>
                    <a:pt x="799719" y="153638"/>
                  </a:lnTo>
                  <a:lnTo>
                    <a:pt x="800481" y="153543"/>
                  </a:lnTo>
                  <a:lnTo>
                    <a:pt x="800862" y="153829"/>
                  </a:lnTo>
                  <a:lnTo>
                    <a:pt x="800767" y="155353"/>
                  </a:lnTo>
                  <a:lnTo>
                    <a:pt x="800290" y="157353"/>
                  </a:lnTo>
                  <a:lnTo>
                    <a:pt x="799910" y="158210"/>
                  </a:lnTo>
                  <a:lnTo>
                    <a:pt x="799338" y="159068"/>
                  </a:lnTo>
                  <a:lnTo>
                    <a:pt x="798100" y="160306"/>
                  </a:lnTo>
                  <a:lnTo>
                    <a:pt x="797814" y="160592"/>
                  </a:lnTo>
                  <a:lnTo>
                    <a:pt x="797528" y="161068"/>
                  </a:lnTo>
                  <a:lnTo>
                    <a:pt x="797528" y="162116"/>
                  </a:lnTo>
                  <a:lnTo>
                    <a:pt x="799147" y="161449"/>
                  </a:lnTo>
                  <a:lnTo>
                    <a:pt x="799338" y="162401"/>
                  </a:lnTo>
                  <a:lnTo>
                    <a:pt x="798957" y="163354"/>
                  </a:lnTo>
                  <a:lnTo>
                    <a:pt x="797719" y="165163"/>
                  </a:lnTo>
                  <a:lnTo>
                    <a:pt x="797338" y="166211"/>
                  </a:lnTo>
                  <a:lnTo>
                    <a:pt x="797052" y="168402"/>
                  </a:lnTo>
                  <a:lnTo>
                    <a:pt x="796671" y="169164"/>
                  </a:lnTo>
                  <a:lnTo>
                    <a:pt x="791813" y="173736"/>
                  </a:lnTo>
                  <a:lnTo>
                    <a:pt x="789337" y="175165"/>
                  </a:lnTo>
                  <a:lnTo>
                    <a:pt x="787146" y="174879"/>
                  </a:lnTo>
                  <a:lnTo>
                    <a:pt x="786860" y="174498"/>
                  </a:lnTo>
                  <a:lnTo>
                    <a:pt x="786479" y="173164"/>
                  </a:lnTo>
                  <a:lnTo>
                    <a:pt x="786194" y="172593"/>
                  </a:lnTo>
                  <a:lnTo>
                    <a:pt x="785813" y="172212"/>
                  </a:lnTo>
                  <a:lnTo>
                    <a:pt x="784670" y="171450"/>
                  </a:lnTo>
                  <a:lnTo>
                    <a:pt x="781336" y="168402"/>
                  </a:lnTo>
                  <a:lnTo>
                    <a:pt x="780574" y="167354"/>
                  </a:lnTo>
                  <a:lnTo>
                    <a:pt x="780097" y="166306"/>
                  </a:lnTo>
                  <a:lnTo>
                    <a:pt x="778955" y="162973"/>
                  </a:lnTo>
                  <a:lnTo>
                    <a:pt x="778288" y="162306"/>
                  </a:lnTo>
                  <a:lnTo>
                    <a:pt x="777335" y="162211"/>
                  </a:lnTo>
                  <a:lnTo>
                    <a:pt x="775145" y="162592"/>
                  </a:lnTo>
                  <a:lnTo>
                    <a:pt x="772858" y="162116"/>
                  </a:lnTo>
                  <a:lnTo>
                    <a:pt x="771049" y="162020"/>
                  </a:lnTo>
                  <a:lnTo>
                    <a:pt x="770763" y="161544"/>
                  </a:lnTo>
                  <a:lnTo>
                    <a:pt x="770668" y="160782"/>
                  </a:lnTo>
                  <a:lnTo>
                    <a:pt x="770858" y="160496"/>
                  </a:lnTo>
                  <a:lnTo>
                    <a:pt x="771620" y="159829"/>
                  </a:lnTo>
                  <a:lnTo>
                    <a:pt x="771811" y="159353"/>
                  </a:lnTo>
                  <a:lnTo>
                    <a:pt x="771430" y="156972"/>
                  </a:lnTo>
                  <a:lnTo>
                    <a:pt x="770668" y="155924"/>
                  </a:lnTo>
                  <a:lnTo>
                    <a:pt x="770668" y="154496"/>
                  </a:lnTo>
                  <a:lnTo>
                    <a:pt x="770287" y="153067"/>
                  </a:lnTo>
                  <a:lnTo>
                    <a:pt x="770001" y="152495"/>
                  </a:lnTo>
                  <a:lnTo>
                    <a:pt x="769430" y="151924"/>
                  </a:lnTo>
                  <a:lnTo>
                    <a:pt x="769239" y="151543"/>
                  </a:lnTo>
                  <a:lnTo>
                    <a:pt x="769239" y="151162"/>
                  </a:lnTo>
                  <a:lnTo>
                    <a:pt x="769144" y="150781"/>
                  </a:lnTo>
                  <a:lnTo>
                    <a:pt x="768763" y="150686"/>
                  </a:lnTo>
                  <a:lnTo>
                    <a:pt x="768001" y="150686"/>
                  </a:lnTo>
                  <a:lnTo>
                    <a:pt x="767715" y="150495"/>
                  </a:lnTo>
                  <a:lnTo>
                    <a:pt x="767334" y="149447"/>
                  </a:lnTo>
                  <a:lnTo>
                    <a:pt x="766667" y="149066"/>
                  </a:lnTo>
                  <a:lnTo>
                    <a:pt x="765334" y="148590"/>
                  </a:lnTo>
                  <a:lnTo>
                    <a:pt x="763619" y="147256"/>
                  </a:lnTo>
                  <a:lnTo>
                    <a:pt x="762476" y="146685"/>
                  </a:lnTo>
                  <a:lnTo>
                    <a:pt x="759619" y="146209"/>
                  </a:lnTo>
                  <a:lnTo>
                    <a:pt x="756190" y="144589"/>
                  </a:lnTo>
                  <a:lnTo>
                    <a:pt x="754952" y="144971"/>
                  </a:lnTo>
                  <a:lnTo>
                    <a:pt x="754571" y="145828"/>
                  </a:lnTo>
                  <a:lnTo>
                    <a:pt x="755713" y="150781"/>
                  </a:lnTo>
                  <a:lnTo>
                    <a:pt x="755713" y="153257"/>
                  </a:lnTo>
                  <a:lnTo>
                    <a:pt x="755142" y="155448"/>
                  </a:lnTo>
                  <a:lnTo>
                    <a:pt x="753999" y="157163"/>
                  </a:lnTo>
                  <a:lnTo>
                    <a:pt x="754380" y="159258"/>
                  </a:lnTo>
                  <a:lnTo>
                    <a:pt x="753237" y="161830"/>
                  </a:lnTo>
                  <a:lnTo>
                    <a:pt x="742188" y="176117"/>
                  </a:lnTo>
                  <a:lnTo>
                    <a:pt x="729424" y="187071"/>
                  </a:lnTo>
                  <a:lnTo>
                    <a:pt x="727234" y="188309"/>
                  </a:lnTo>
                  <a:lnTo>
                    <a:pt x="726281" y="189167"/>
                  </a:lnTo>
                  <a:lnTo>
                    <a:pt x="725900" y="190119"/>
                  </a:lnTo>
                  <a:lnTo>
                    <a:pt x="725710" y="191357"/>
                  </a:lnTo>
                  <a:lnTo>
                    <a:pt x="725329" y="192500"/>
                  </a:lnTo>
                  <a:lnTo>
                    <a:pt x="724090" y="194596"/>
                  </a:lnTo>
                  <a:lnTo>
                    <a:pt x="721519" y="197453"/>
                  </a:lnTo>
                  <a:lnTo>
                    <a:pt x="721138" y="198025"/>
                  </a:lnTo>
                  <a:lnTo>
                    <a:pt x="720852" y="198406"/>
                  </a:lnTo>
                  <a:lnTo>
                    <a:pt x="719614" y="199358"/>
                  </a:lnTo>
                  <a:lnTo>
                    <a:pt x="719328" y="199930"/>
                  </a:lnTo>
                  <a:lnTo>
                    <a:pt x="719233" y="201073"/>
                  </a:lnTo>
                  <a:lnTo>
                    <a:pt x="719138" y="201454"/>
                  </a:lnTo>
                  <a:lnTo>
                    <a:pt x="718947" y="201835"/>
                  </a:lnTo>
                  <a:lnTo>
                    <a:pt x="717995" y="203263"/>
                  </a:lnTo>
                  <a:lnTo>
                    <a:pt x="713899" y="206883"/>
                  </a:lnTo>
                  <a:lnTo>
                    <a:pt x="712184" y="209645"/>
                  </a:lnTo>
                  <a:lnTo>
                    <a:pt x="711994" y="210121"/>
                  </a:lnTo>
                  <a:lnTo>
                    <a:pt x="711422" y="210407"/>
                  </a:lnTo>
                  <a:lnTo>
                    <a:pt x="708851" y="212598"/>
                  </a:lnTo>
                  <a:lnTo>
                    <a:pt x="707422" y="213551"/>
                  </a:lnTo>
                  <a:lnTo>
                    <a:pt x="707041" y="214027"/>
                  </a:lnTo>
                  <a:lnTo>
                    <a:pt x="707707" y="215170"/>
                  </a:lnTo>
                  <a:lnTo>
                    <a:pt x="706564" y="217170"/>
                  </a:lnTo>
                  <a:lnTo>
                    <a:pt x="703802" y="220123"/>
                  </a:lnTo>
                  <a:lnTo>
                    <a:pt x="701993" y="221075"/>
                  </a:lnTo>
                  <a:lnTo>
                    <a:pt x="692848" y="223933"/>
                  </a:lnTo>
                  <a:lnTo>
                    <a:pt x="692182" y="223933"/>
                  </a:lnTo>
                  <a:lnTo>
                    <a:pt x="688943" y="225171"/>
                  </a:lnTo>
                  <a:lnTo>
                    <a:pt x="680942" y="226886"/>
                  </a:lnTo>
                  <a:lnTo>
                    <a:pt x="666369" y="230696"/>
                  </a:lnTo>
                  <a:lnTo>
                    <a:pt x="651415" y="234601"/>
                  </a:lnTo>
                  <a:lnTo>
                    <a:pt x="643319" y="234887"/>
                  </a:lnTo>
                  <a:lnTo>
                    <a:pt x="633222" y="236887"/>
                  </a:lnTo>
                  <a:lnTo>
                    <a:pt x="631603" y="237649"/>
                  </a:lnTo>
                  <a:lnTo>
                    <a:pt x="625888" y="241173"/>
                  </a:lnTo>
                  <a:lnTo>
                    <a:pt x="622078" y="244030"/>
                  </a:lnTo>
                  <a:lnTo>
                    <a:pt x="621506" y="244602"/>
                  </a:lnTo>
                  <a:lnTo>
                    <a:pt x="621125" y="245364"/>
                  </a:lnTo>
                  <a:lnTo>
                    <a:pt x="620839" y="247460"/>
                  </a:lnTo>
                  <a:lnTo>
                    <a:pt x="619887" y="250698"/>
                  </a:lnTo>
                  <a:lnTo>
                    <a:pt x="619887" y="251936"/>
                  </a:lnTo>
                  <a:lnTo>
                    <a:pt x="620173" y="252794"/>
                  </a:lnTo>
                  <a:lnTo>
                    <a:pt x="620744" y="253365"/>
                  </a:lnTo>
                  <a:lnTo>
                    <a:pt x="621411" y="253937"/>
                  </a:lnTo>
                  <a:lnTo>
                    <a:pt x="622268" y="254508"/>
                  </a:lnTo>
                  <a:lnTo>
                    <a:pt x="624269" y="254984"/>
                  </a:lnTo>
                  <a:lnTo>
                    <a:pt x="625412" y="255365"/>
                  </a:lnTo>
                  <a:lnTo>
                    <a:pt x="625126" y="255556"/>
                  </a:lnTo>
                  <a:lnTo>
                    <a:pt x="625030" y="255556"/>
                  </a:lnTo>
                  <a:lnTo>
                    <a:pt x="624935" y="255461"/>
                  </a:lnTo>
                  <a:lnTo>
                    <a:pt x="624649" y="255365"/>
                  </a:lnTo>
                  <a:lnTo>
                    <a:pt x="623602" y="256222"/>
                  </a:lnTo>
                  <a:lnTo>
                    <a:pt x="622363" y="256222"/>
                  </a:lnTo>
                  <a:lnTo>
                    <a:pt x="620935" y="255842"/>
                  </a:lnTo>
                  <a:lnTo>
                    <a:pt x="619315" y="255746"/>
                  </a:lnTo>
                  <a:lnTo>
                    <a:pt x="619697" y="256508"/>
                  </a:lnTo>
                  <a:lnTo>
                    <a:pt x="620363" y="258699"/>
                  </a:lnTo>
                  <a:lnTo>
                    <a:pt x="620839" y="259366"/>
                  </a:lnTo>
                  <a:lnTo>
                    <a:pt x="622554" y="260985"/>
                  </a:lnTo>
                  <a:lnTo>
                    <a:pt x="623602" y="262033"/>
                  </a:lnTo>
                  <a:lnTo>
                    <a:pt x="624078" y="262985"/>
                  </a:lnTo>
                  <a:lnTo>
                    <a:pt x="623030" y="262414"/>
                  </a:lnTo>
                  <a:lnTo>
                    <a:pt x="622078" y="261747"/>
                  </a:lnTo>
                  <a:lnTo>
                    <a:pt x="621697" y="261652"/>
                  </a:lnTo>
                  <a:lnTo>
                    <a:pt x="619887" y="261938"/>
                  </a:lnTo>
                  <a:lnTo>
                    <a:pt x="619411" y="262128"/>
                  </a:lnTo>
                  <a:lnTo>
                    <a:pt x="617791" y="263271"/>
                  </a:lnTo>
                  <a:lnTo>
                    <a:pt x="617315" y="263366"/>
                  </a:lnTo>
                  <a:lnTo>
                    <a:pt x="616934" y="263176"/>
                  </a:lnTo>
                  <a:lnTo>
                    <a:pt x="616553" y="262890"/>
                  </a:lnTo>
                  <a:lnTo>
                    <a:pt x="616268" y="262700"/>
                  </a:lnTo>
                  <a:lnTo>
                    <a:pt x="615791" y="262319"/>
                  </a:lnTo>
                  <a:lnTo>
                    <a:pt x="614458" y="260699"/>
                  </a:lnTo>
                  <a:lnTo>
                    <a:pt x="613886" y="260223"/>
                  </a:lnTo>
                  <a:lnTo>
                    <a:pt x="612077" y="259652"/>
                  </a:lnTo>
                  <a:lnTo>
                    <a:pt x="611410" y="259271"/>
                  </a:lnTo>
                  <a:lnTo>
                    <a:pt x="610933" y="258413"/>
                  </a:lnTo>
                  <a:lnTo>
                    <a:pt x="609600" y="259461"/>
                  </a:lnTo>
                  <a:lnTo>
                    <a:pt x="608933" y="260890"/>
                  </a:lnTo>
                  <a:lnTo>
                    <a:pt x="608457" y="264509"/>
                  </a:lnTo>
                  <a:lnTo>
                    <a:pt x="607790" y="266986"/>
                  </a:lnTo>
                  <a:lnTo>
                    <a:pt x="607695" y="267938"/>
                  </a:lnTo>
                  <a:lnTo>
                    <a:pt x="608076" y="268319"/>
                  </a:lnTo>
                  <a:lnTo>
                    <a:pt x="609029" y="268510"/>
                  </a:lnTo>
                  <a:lnTo>
                    <a:pt x="609981" y="268891"/>
                  </a:lnTo>
                  <a:lnTo>
                    <a:pt x="610553" y="269843"/>
                  </a:lnTo>
                  <a:lnTo>
                    <a:pt x="609505" y="269653"/>
                  </a:lnTo>
                  <a:lnTo>
                    <a:pt x="608457" y="270129"/>
                  </a:lnTo>
                  <a:lnTo>
                    <a:pt x="607695" y="270986"/>
                  </a:lnTo>
                  <a:lnTo>
                    <a:pt x="607409" y="271844"/>
                  </a:lnTo>
                  <a:lnTo>
                    <a:pt x="607409" y="273082"/>
                  </a:lnTo>
                  <a:lnTo>
                    <a:pt x="607695" y="273653"/>
                  </a:lnTo>
                  <a:lnTo>
                    <a:pt x="608457" y="273748"/>
                  </a:lnTo>
                  <a:lnTo>
                    <a:pt x="612267" y="273177"/>
                  </a:lnTo>
                  <a:lnTo>
                    <a:pt x="613410" y="273368"/>
                  </a:lnTo>
                  <a:lnTo>
                    <a:pt x="614839" y="274320"/>
                  </a:lnTo>
                  <a:lnTo>
                    <a:pt x="615410" y="274511"/>
                  </a:lnTo>
                  <a:lnTo>
                    <a:pt x="615887" y="274415"/>
                  </a:lnTo>
                  <a:lnTo>
                    <a:pt x="616363" y="273082"/>
                  </a:lnTo>
                  <a:lnTo>
                    <a:pt x="616839" y="272510"/>
                  </a:lnTo>
                  <a:lnTo>
                    <a:pt x="617506" y="272320"/>
                  </a:lnTo>
                  <a:lnTo>
                    <a:pt x="617982" y="272701"/>
                  </a:lnTo>
                  <a:lnTo>
                    <a:pt x="617791" y="273082"/>
                  </a:lnTo>
                  <a:lnTo>
                    <a:pt x="616839" y="274415"/>
                  </a:lnTo>
                  <a:lnTo>
                    <a:pt x="616458" y="274796"/>
                  </a:lnTo>
                  <a:lnTo>
                    <a:pt x="615791" y="275272"/>
                  </a:lnTo>
                  <a:lnTo>
                    <a:pt x="615315" y="275368"/>
                  </a:lnTo>
                  <a:lnTo>
                    <a:pt x="613410" y="274987"/>
                  </a:lnTo>
                  <a:lnTo>
                    <a:pt x="612362" y="274606"/>
                  </a:lnTo>
                  <a:lnTo>
                    <a:pt x="611410" y="274511"/>
                  </a:lnTo>
                  <a:lnTo>
                    <a:pt x="610648" y="275177"/>
                  </a:lnTo>
                  <a:lnTo>
                    <a:pt x="610743" y="276416"/>
                  </a:lnTo>
                  <a:lnTo>
                    <a:pt x="612077" y="277559"/>
                  </a:lnTo>
                  <a:lnTo>
                    <a:pt x="610743" y="277654"/>
                  </a:lnTo>
                  <a:lnTo>
                    <a:pt x="609695" y="277273"/>
                  </a:lnTo>
                  <a:lnTo>
                    <a:pt x="609029" y="277178"/>
                  </a:lnTo>
                  <a:lnTo>
                    <a:pt x="608743" y="277463"/>
                  </a:lnTo>
                  <a:lnTo>
                    <a:pt x="608647" y="278702"/>
                  </a:lnTo>
                  <a:lnTo>
                    <a:pt x="607123" y="283559"/>
                  </a:lnTo>
                  <a:lnTo>
                    <a:pt x="605504" y="286988"/>
                  </a:lnTo>
                  <a:lnTo>
                    <a:pt x="604361" y="288798"/>
                  </a:lnTo>
                  <a:lnTo>
                    <a:pt x="603885" y="289751"/>
                  </a:lnTo>
                  <a:lnTo>
                    <a:pt x="603695" y="290798"/>
                  </a:lnTo>
                  <a:lnTo>
                    <a:pt x="603885" y="291179"/>
                  </a:lnTo>
                  <a:lnTo>
                    <a:pt x="604647" y="291655"/>
                  </a:lnTo>
                  <a:lnTo>
                    <a:pt x="604742" y="291941"/>
                  </a:lnTo>
                  <a:lnTo>
                    <a:pt x="604361" y="292227"/>
                  </a:lnTo>
                  <a:lnTo>
                    <a:pt x="603218" y="292513"/>
                  </a:lnTo>
                  <a:lnTo>
                    <a:pt x="602932" y="292798"/>
                  </a:lnTo>
                  <a:lnTo>
                    <a:pt x="603028" y="293561"/>
                  </a:lnTo>
                  <a:lnTo>
                    <a:pt x="603313" y="294227"/>
                  </a:lnTo>
                  <a:lnTo>
                    <a:pt x="604552" y="296323"/>
                  </a:lnTo>
                  <a:lnTo>
                    <a:pt x="604742" y="296609"/>
                  </a:lnTo>
                  <a:lnTo>
                    <a:pt x="605028" y="296704"/>
                  </a:lnTo>
                  <a:lnTo>
                    <a:pt x="605980" y="296894"/>
                  </a:lnTo>
                  <a:lnTo>
                    <a:pt x="606171" y="297085"/>
                  </a:lnTo>
                  <a:lnTo>
                    <a:pt x="606266" y="297275"/>
                  </a:lnTo>
                  <a:lnTo>
                    <a:pt x="606838" y="298133"/>
                  </a:lnTo>
                  <a:lnTo>
                    <a:pt x="606838" y="298799"/>
                  </a:lnTo>
                  <a:lnTo>
                    <a:pt x="607028" y="298895"/>
                  </a:lnTo>
                  <a:lnTo>
                    <a:pt x="607409" y="298895"/>
                  </a:lnTo>
                  <a:lnTo>
                    <a:pt x="608457" y="299180"/>
                  </a:lnTo>
                  <a:lnTo>
                    <a:pt x="608933" y="299180"/>
                  </a:lnTo>
                  <a:lnTo>
                    <a:pt x="609410" y="299276"/>
                  </a:lnTo>
                  <a:lnTo>
                    <a:pt x="610362" y="300038"/>
                  </a:lnTo>
                  <a:lnTo>
                    <a:pt x="610838" y="300228"/>
                  </a:lnTo>
                  <a:lnTo>
                    <a:pt x="611886" y="300514"/>
                  </a:lnTo>
                  <a:lnTo>
                    <a:pt x="610743" y="300800"/>
                  </a:lnTo>
                  <a:lnTo>
                    <a:pt x="609886" y="300323"/>
                  </a:lnTo>
                  <a:lnTo>
                    <a:pt x="609124" y="299847"/>
                  </a:lnTo>
                  <a:lnTo>
                    <a:pt x="608457" y="299942"/>
                  </a:lnTo>
                  <a:lnTo>
                    <a:pt x="607219" y="300514"/>
                  </a:lnTo>
                  <a:lnTo>
                    <a:pt x="606362" y="299752"/>
                  </a:lnTo>
                  <a:lnTo>
                    <a:pt x="605695" y="298513"/>
                  </a:lnTo>
                  <a:lnTo>
                    <a:pt x="605028" y="297561"/>
                  </a:lnTo>
                  <a:lnTo>
                    <a:pt x="603980" y="297180"/>
                  </a:lnTo>
                  <a:lnTo>
                    <a:pt x="602837" y="297180"/>
                  </a:lnTo>
                  <a:lnTo>
                    <a:pt x="599789" y="297752"/>
                  </a:lnTo>
                  <a:lnTo>
                    <a:pt x="599313" y="298418"/>
                  </a:lnTo>
                  <a:lnTo>
                    <a:pt x="598932" y="300323"/>
                  </a:lnTo>
                  <a:lnTo>
                    <a:pt x="598170" y="302133"/>
                  </a:lnTo>
                  <a:lnTo>
                    <a:pt x="598075" y="302514"/>
                  </a:lnTo>
                  <a:lnTo>
                    <a:pt x="598170" y="304038"/>
                  </a:lnTo>
                  <a:lnTo>
                    <a:pt x="598361" y="304705"/>
                  </a:lnTo>
                  <a:lnTo>
                    <a:pt x="599408" y="305657"/>
                  </a:lnTo>
                  <a:lnTo>
                    <a:pt x="600361" y="308134"/>
                  </a:lnTo>
                  <a:lnTo>
                    <a:pt x="601218" y="308896"/>
                  </a:lnTo>
                  <a:lnTo>
                    <a:pt x="603599" y="309848"/>
                  </a:lnTo>
                  <a:lnTo>
                    <a:pt x="604552" y="310515"/>
                  </a:lnTo>
                  <a:lnTo>
                    <a:pt x="605314" y="311277"/>
                  </a:lnTo>
                  <a:lnTo>
                    <a:pt x="606171" y="311848"/>
                  </a:lnTo>
                  <a:lnTo>
                    <a:pt x="607123" y="312134"/>
                  </a:lnTo>
                  <a:lnTo>
                    <a:pt x="608266" y="312134"/>
                  </a:lnTo>
                  <a:lnTo>
                    <a:pt x="610172" y="311277"/>
                  </a:lnTo>
                  <a:lnTo>
                    <a:pt x="610838" y="311087"/>
                  </a:lnTo>
                  <a:lnTo>
                    <a:pt x="611600" y="311182"/>
                  </a:lnTo>
                  <a:lnTo>
                    <a:pt x="613029" y="311658"/>
                  </a:lnTo>
                  <a:lnTo>
                    <a:pt x="613886" y="311753"/>
                  </a:lnTo>
                  <a:lnTo>
                    <a:pt x="614267" y="312134"/>
                  </a:lnTo>
                  <a:lnTo>
                    <a:pt x="614744" y="313563"/>
                  </a:lnTo>
                  <a:lnTo>
                    <a:pt x="614934" y="313849"/>
                  </a:lnTo>
                  <a:lnTo>
                    <a:pt x="615696" y="313944"/>
                  </a:lnTo>
                  <a:lnTo>
                    <a:pt x="617125" y="314516"/>
                  </a:lnTo>
                  <a:lnTo>
                    <a:pt x="617982" y="314516"/>
                  </a:lnTo>
                  <a:lnTo>
                    <a:pt x="615696" y="315563"/>
                  </a:lnTo>
                  <a:lnTo>
                    <a:pt x="613601" y="314611"/>
                  </a:lnTo>
                  <a:lnTo>
                    <a:pt x="611696" y="313087"/>
                  </a:lnTo>
                  <a:lnTo>
                    <a:pt x="609981" y="312420"/>
                  </a:lnTo>
                  <a:lnTo>
                    <a:pt x="608838" y="312801"/>
                  </a:lnTo>
                  <a:lnTo>
                    <a:pt x="607123" y="313754"/>
                  </a:lnTo>
                  <a:lnTo>
                    <a:pt x="605885" y="313944"/>
                  </a:lnTo>
                  <a:lnTo>
                    <a:pt x="605219" y="313754"/>
                  </a:lnTo>
                  <a:lnTo>
                    <a:pt x="602075" y="312230"/>
                  </a:lnTo>
                  <a:lnTo>
                    <a:pt x="600075" y="310896"/>
                  </a:lnTo>
                  <a:lnTo>
                    <a:pt x="596074" y="306896"/>
                  </a:lnTo>
                  <a:lnTo>
                    <a:pt x="593788" y="305467"/>
                  </a:lnTo>
                  <a:lnTo>
                    <a:pt x="589312" y="303657"/>
                  </a:lnTo>
                  <a:lnTo>
                    <a:pt x="586835" y="303276"/>
                  </a:lnTo>
                  <a:lnTo>
                    <a:pt x="585406" y="304324"/>
                  </a:lnTo>
                  <a:lnTo>
                    <a:pt x="585406" y="305181"/>
                  </a:lnTo>
                  <a:lnTo>
                    <a:pt x="585692" y="306134"/>
                  </a:lnTo>
                  <a:lnTo>
                    <a:pt x="585788" y="307181"/>
                  </a:lnTo>
                  <a:lnTo>
                    <a:pt x="585216" y="308134"/>
                  </a:lnTo>
                  <a:lnTo>
                    <a:pt x="584168" y="308991"/>
                  </a:lnTo>
                  <a:lnTo>
                    <a:pt x="583216" y="309467"/>
                  </a:lnTo>
                  <a:lnTo>
                    <a:pt x="582168" y="309658"/>
                  </a:lnTo>
                  <a:lnTo>
                    <a:pt x="580739" y="309658"/>
                  </a:lnTo>
                  <a:lnTo>
                    <a:pt x="580739" y="309277"/>
                  </a:lnTo>
                  <a:lnTo>
                    <a:pt x="582739" y="307943"/>
                  </a:lnTo>
                  <a:lnTo>
                    <a:pt x="583692" y="306991"/>
                  </a:lnTo>
                  <a:lnTo>
                    <a:pt x="583978" y="305657"/>
                  </a:lnTo>
                  <a:lnTo>
                    <a:pt x="583311" y="304419"/>
                  </a:lnTo>
                  <a:lnTo>
                    <a:pt x="581978" y="303657"/>
                  </a:lnTo>
                  <a:lnTo>
                    <a:pt x="578930" y="302800"/>
                  </a:lnTo>
                  <a:lnTo>
                    <a:pt x="576739" y="301657"/>
                  </a:lnTo>
                  <a:lnTo>
                    <a:pt x="576072" y="301371"/>
                  </a:lnTo>
                  <a:lnTo>
                    <a:pt x="575501" y="301466"/>
                  </a:lnTo>
                  <a:lnTo>
                    <a:pt x="574357" y="302038"/>
                  </a:lnTo>
                  <a:lnTo>
                    <a:pt x="573881" y="302133"/>
                  </a:lnTo>
                  <a:lnTo>
                    <a:pt x="573310" y="301943"/>
                  </a:lnTo>
                  <a:lnTo>
                    <a:pt x="573119" y="301466"/>
                  </a:lnTo>
                  <a:lnTo>
                    <a:pt x="573024" y="300895"/>
                  </a:lnTo>
                  <a:lnTo>
                    <a:pt x="572548" y="300323"/>
                  </a:lnTo>
                  <a:lnTo>
                    <a:pt x="571786" y="300038"/>
                  </a:lnTo>
                  <a:lnTo>
                    <a:pt x="571024" y="300133"/>
                  </a:lnTo>
                  <a:lnTo>
                    <a:pt x="569595" y="300704"/>
                  </a:lnTo>
                  <a:lnTo>
                    <a:pt x="569881" y="300133"/>
                  </a:lnTo>
                  <a:lnTo>
                    <a:pt x="570833" y="299180"/>
                  </a:lnTo>
                  <a:lnTo>
                    <a:pt x="571024" y="298799"/>
                  </a:lnTo>
                  <a:lnTo>
                    <a:pt x="571119" y="297752"/>
                  </a:lnTo>
                  <a:lnTo>
                    <a:pt x="571405" y="296989"/>
                  </a:lnTo>
                  <a:lnTo>
                    <a:pt x="571881" y="296228"/>
                  </a:lnTo>
                  <a:lnTo>
                    <a:pt x="572548" y="295466"/>
                  </a:lnTo>
                  <a:lnTo>
                    <a:pt x="571881" y="294513"/>
                  </a:lnTo>
                  <a:lnTo>
                    <a:pt x="571024" y="294608"/>
                  </a:lnTo>
                  <a:lnTo>
                    <a:pt x="570071" y="295180"/>
                  </a:lnTo>
                  <a:lnTo>
                    <a:pt x="568452" y="295751"/>
                  </a:lnTo>
                  <a:lnTo>
                    <a:pt x="567785" y="296704"/>
                  </a:lnTo>
                  <a:lnTo>
                    <a:pt x="567214" y="296894"/>
                  </a:lnTo>
                  <a:lnTo>
                    <a:pt x="566071" y="296799"/>
                  </a:lnTo>
                  <a:lnTo>
                    <a:pt x="565595" y="296704"/>
                  </a:lnTo>
                  <a:lnTo>
                    <a:pt x="565213" y="296513"/>
                  </a:lnTo>
                  <a:lnTo>
                    <a:pt x="564832" y="296323"/>
                  </a:lnTo>
                  <a:lnTo>
                    <a:pt x="564547" y="296132"/>
                  </a:lnTo>
                  <a:lnTo>
                    <a:pt x="564356" y="295846"/>
                  </a:lnTo>
                  <a:lnTo>
                    <a:pt x="564166" y="295466"/>
                  </a:lnTo>
                  <a:lnTo>
                    <a:pt x="564166" y="295085"/>
                  </a:lnTo>
                  <a:lnTo>
                    <a:pt x="564261" y="294322"/>
                  </a:lnTo>
                  <a:lnTo>
                    <a:pt x="564261" y="293942"/>
                  </a:lnTo>
                  <a:lnTo>
                    <a:pt x="564071" y="293656"/>
                  </a:lnTo>
                  <a:lnTo>
                    <a:pt x="563594" y="292989"/>
                  </a:lnTo>
                  <a:lnTo>
                    <a:pt x="563213" y="291465"/>
                  </a:lnTo>
                  <a:lnTo>
                    <a:pt x="562451" y="291179"/>
                  </a:lnTo>
                  <a:lnTo>
                    <a:pt x="561594" y="291655"/>
                  </a:lnTo>
                  <a:lnTo>
                    <a:pt x="560927" y="292798"/>
                  </a:lnTo>
                  <a:lnTo>
                    <a:pt x="560832" y="293275"/>
                  </a:lnTo>
                  <a:lnTo>
                    <a:pt x="560927" y="294894"/>
                  </a:lnTo>
                  <a:lnTo>
                    <a:pt x="561022" y="295085"/>
                  </a:lnTo>
                  <a:lnTo>
                    <a:pt x="561308" y="295656"/>
                  </a:lnTo>
                  <a:lnTo>
                    <a:pt x="561308" y="295942"/>
                  </a:lnTo>
                  <a:lnTo>
                    <a:pt x="561213" y="296228"/>
                  </a:lnTo>
                  <a:lnTo>
                    <a:pt x="560737" y="296799"/>
                  </a:lnTo>
                  <a:lnTo>
                    <a:pt x="560451" y="297752"/>
                  </a:lnTo>
                  <a:lnTo>
                    <a:pt x="560070" y="297656"/>
                  </a:lnTo>
                  <a:lnTo>
                    <a:pt x="558832" y="296228"/>
                  </a:lnTo>
                  <a:lnTo>
                    <a:pt x="558546" y="296037"/>
                  </a:lnTo>
                  <a:lnTo>
                    <a:pt x="558260" y="296037"/>
                  </a:lnTo>
                  <a:lnTo>
                    <a:pt x="557784" y="296228"/>
                  </a:lnTo>
                  <a:lnTo>
                    <a:pt x="557403" y="296418"/>
                  </a:lnTo>
                  <a:lnTo>
                    <a:pt x="556641" y="297085"/>
                  </a:lnTo>
                  <a:lnTo>
                    <a:pt x="556355" y="297180"/>
                  </a:lnTo>
                  <a:lnTo>
                    <a:pt x="555784" y="296989"/>
                  </a:lnTo>
                  <a:lnTo>
                    <a:pt x="554736" y="296323"/>
                  </a:lnTo>
                  <a:lnTo>
                    <a:pt x="554069" y="296132"/>
                  </a:lnTo>
                  <a:lnTo>
                    <a:pt x="547306" y="296132"/>
                  </a:lnTo>
                  <a:lnTo>
                    <a:pt x="546163" y="296228"/>
                  </a:lnTo>
                  <a:lnTo>
                    <a:pt x="545402" y="296609"/>
                  </a:lnTo>
                  <a:lnTo>
                    <a:pt x="544735" y="296704"/>
                  </a:lnTo>
                  <a:lnTo>
                    <a:pt x="542163" y="296799"/>
                  </a:lnTo>
                  <a:lnTo>
                    <a:pt x="541401" y="296609"/>
                  </a:lnTo>
                  <a:lnTo>
                    <a:pt x="540734" y="295751"/>
                  </a:lnTo>
                  <a:lnTo>
                    <a:pt x="539877" y="293942"/>
                  </a:lnTo>
                  <a:lnTo>
                    <a:pt x="539210" y="293084"/>
                  </a:lnTo>
                  <a:lnTo>
                    <a:pt x="538353" y="292418"/>
                  </a:lnTo>
                  <a:lnTo>
                    <a:pt x="536162" y="291560"/>
                  </a:lnTo>
                  <a:lnTo>
                    <a:pt x="534257" y="290322"/>
                  </a:lnTo>
                  <a:lnTo>
                    <a:pt x="531019" y="288988"/>
                  </a:lnTo>
                  <a:lnTo>
                    <a:pt x="529971" y="288227"/>
                  </a:lnTo>
                  <a:lnTo>
                    <a:pt x="529019" y="287274"/>
                  </a:lnTo>
                  <a:lnTo>
                    <a:pt x="527495" y="285083"/>
                  </a:lnTo>
                  <a:lnTo>
                    <a:pt x="527018" y="283940"/>
                  </a:lnTo>
                  <a:lnTo>
                    <a:pt x="527018" y="283083"/>
                  </a:lnTo>
                  <a:lnTo>
                    <a:pt x="527304" y="282321"/>
                  </a:lnTo>
                  <a:lnTo>
                    <a:pt x="527495" y="281464"/>
                  </a:lnTo>
                  <a:lnTo>
                    <a:pt x="527399" y="280416"/>
                  </a:lnTo>
                  <a:lnTo>
                    <a:pt x="526923" y="278321"/>
                  </a:lnTo>
                  <a:lnTo>
                    <a:pt x="526828" y="277178"/>
                  </a:lnTo>
                  <a:lnTo>
                    <a:pt x="526637" y="276320"/>
                  </a:lnTo>
                  <a:lnTo>
                    <a:pt x="526637" y="276320"/>
                  </a:lnTo>
                  <a:lnTo>
                    <a:pt x="525685" y="279083"/>
                  </a:lnTo>
                  <a:lnTo>
                    <a:pt x="524256" y="281559"/>
                  </a:lnTo>
                  <a:lnTo>
                    <a:pt x="523494" y="282702"/>
                  </a:lnTo>
                  <a:lnTo>
                    <a:pt x="522922" y="283369"/>
                  </a:lnTo>
                  <a:lnTo>
                    <a:pt x="521018" y="284988"/>
                  </a:lnTo>
                  <a:lnTo>
                    <a:pt x="520541" y="285655"/>
                  </a:lnTo>
                  <a:lnTo>
                    <a:pt x="520446" y="286417"/>
                  </a:lnTo>
                  <a:lnTo>
                    <a:pt x="520827" y="288322"/>
                  </a:lnTo>
                  <a:lnTo>
                    <a:pt x="520827" y="288703"/>
                  </a:lnTo>
                  <a:lnTo>
                    <a:pt x="520827" y="289084"/>
                  </a:lnTo>
                  <a:lnTo>
                    <a:pt x="521113" y="289751"/>
                  </a:lnTo>
                  <a:lnTo>
                    <a:pt x="521494" y="290417"/>
                  </a:lnTo>
                  <a:lnTo>
                    <a:pt x="521970" y="291084"/>
                  </a:lnTo>
                  <a:lnTo>
                    <a:pt x="522541" y="291560"/>
                  </a:lnTo>
                  <a:lnTo>
                    <a:pt x="523208" y="291751"/>
                  </a:lnTo>
                  <a:lnTo>
                    <a:pt x="525494" y="291751"/>
                  </a:lnTo>
                  <a:lnTo>
                    <a:pt x="526447" y="292132"/>
                  </a:lnTo>
                  <a:lnTo>
                    <a:pt x="526732" y="293084"/>
                  </a:lnTo>
                  <a:lnTo>
                    <a:pt x="526352" y="297180"/>
                  </a:lnTo>
                  <a:lnTo>
                    <a:pt x="526447" y="299561"/>
                  </a:lnTo>
                  <a:lnTo>
                    <a:pt x="526732" y="300609"/>
                  </a:lnTo>
                  <a:lnTo>
                    <a:pt x="527304" y="301657"/>
                  </a:lnTo>
                  <a:lnTo>
                    <a:pt x="528352" y="302895"/>
                  </a:lnTo>
                  <a:lnTo>
                    <a:pt x="533019" y="306896"/>
                  </a:lnTo>
                  <a:lnTo>
                    <a:pt x="533400" y="307467"/>
                  </a:lnTo>
                  <a:lnTo>
                    <a:pt x="533495" y="308896"/>
                  </a:lnTo>
                  <a:lnTo>
                    <a:pt x="533781" y="308991"/>
                  </a:lnTo>
                  <a:lnTo>
                    <a:pt x="534829" y="308420"/>
                  </a:lnTo>
                  <a:lnTo>
                    <a:pt x="535210" y="308801"/>
                  </a:lnTo>
                  <a:lnTo>
                    <a:pt x="536162" y="310991"/>
                  </a:lnTo>
                  <a:lnTo>
                    <a:pt x="537115" y="311753"/>
                  </a:lnTo>
                  <a:lnTo>
                    <a:pt x="538163" y="311848"/>
                  </a:lnTo>
                  <a:lnTo>
                    <a:pt x="539210" y="311753"/>
                  </a:lnTo>
                  <a:lnTo>
                    <a:pt x="540258" y="311753"/>
                  </a:lnTo>
                  <a:lnTo>
                    <a:pt x="541211" y="312230"/>
                  </a:lnTo>
                  <a:lnTo>
                    <a:pt x="541877" y="313087"/>
                  </a:lnTo>
                  <a:lnTo>
                    <a:pt x="542925" y="316135"/>
                  </a:lnTo>
                  <a:lnTo>
                    <a:pt x="543592" y="317278"/>
                  </a:lnTo>
                  <a:lnTo>
                    <a:pt x="544258" y="317849"/>
                  </a:lnTo>
                  <a:lnTo>
                    <a:pt x="546163" y="318706"/>
                  </a:lnTo>
                  <a:lnTo>
                    <a:pt x="547116" y="319564"/>
                  </a:lnTo>
                  <a:lnTo>
                    <a:pt x="548259" y="321564"/>
                  </a:lnTo>
                  <a:lnTo>
                    <a:pt x="549497" y="322421"/>
                  </a:lnTo>
                  <a:lnTo>
                    <a:pt x="550545" y="322802"/>
                  </a:lnTo>
                  <a:lnTo>
                    <a:pt x="553593" y="323183"/>
                  </a:lnTo>
                  <a:lnTo>
                    <a:pt x="554546" y="323660"/>
                  </a:lnTo>
                  <a:lnTo>
                    <a:pt x="555307" y="324707"/>
                  </a:lnTo>
                  <a:lnTo>
                    <a:pt x="556451" y="326898"/>
                  </a:lnTo>
                  <a:lnTo>
                    <a:pt x="559118" y="330708"/>
                  </a:lnTo>
                  <a:lnTo>
                    <a:pt x="559403" y="331946"/>
                  </a:lnTo>
                  <a:lnTo>
                    <a:pt x="559498" y="332994"/>
                  </a:lnTo>
                  <a:lnTo>
                    <a:pt x="559975" y="333185"/>
                  </a:lnTo>
                  <a:lnTo>
                    <a:pt x="560737" y="332994"/>
                  </a:lnTo>
                  <a:lnTo>
                    <a:pt x="561499" y="332899"/>
                  </a:lnTo>
                  <a:lnTo>
                    <a:pt x="564166" y="333470"/>
                  </a:lnTo>
                  <a:lnTo>
                    <a:pt x="564832" y="333756"/>
                  </a:lnTo>
                  <a:lnTo>
                    <a:pt x="565690" y="334518"/>
                  </a:lnTo>
                  <a:lnTo>
                    <a:pt x="567880" y="337471"/>
                  </a:lnTo>
                  <a:lnTo>
                    <a:pt x="569881" y="338995"/>
                  </a:lnTo>
                  <a:lnTo>
                    <a:pt x="572262" y="340138"/>
                  </a:lnTo>
                  <a:lnTo>
                    <a:pt x="574738" y="340423"/>
                  </a:lnTo>
                  <a:lnTo>
                    <a:pt x="576929" y="339376"/>
                  </a:lnTo>
                  <a:lnTo>
                    <a:pt x="577501" y="338709"/>
                  </a:lnTo>
                  <a:lnTo>
                    <a:pt x="577691" y="338328"/>
                  </a:lnTo>
                  <a:lnTo>
                    <a:pt x="577882" y="338138"/>
                  </a:lnTo>
                  <a:lnTo>
                    <a:pt x="578453" y="338138"/>
                  </a:lnTo>
                  <a:lnTo>
                    <a:pt x="578834" y="338328"/>
                  </a:lnTo>
                  <a:lnTo>
                    <a:pt x="579215" y="338709"/>
                  </a:lnTo>
                  <a:lnTo>
                    <a:pt x="579691" y="339090"/>
                  </a:lnTo>
                  <a:lnTo>
                    <a:pt x="580454" y="339185"/>
                  </a:lnTo>
                  <a:lnTo>
                    <a:pt x="581120" y="338900"/>
                  </a:lnTo>
                  <a:lnTo>
                    <a:pt x="582073" y="337947"/>
                  </a:lnTo>
                  <a:lnTo>
                    <a:pt x="582644" y="337566"/>
                  </a:lnTo>
                  <a:lnTo>
                    <a:pt x="582930" y="337566"/>
                  </a:lnTo>
                  <a:lnTo>
                    <a:pt x="583502" y="337756"/>
                  </a:lnTo>
                  <a:lnTo>
                    <a:pt x="583692" y="337756"/>
                  </a:lnTo>
                  <a:lnTo>
                    <a:pt x="584740" y="337376"/>
                  </a:lnTo>
                  <a:lnTo>
                    <a:pt x="584740" y="337185"/>
                  </a:lnTo>
                  <a:lnTo>
                    <a:pt x="585406" y="336804"/>
                  </a:lnTo>
                  <a:lnTo>
                    <a:pt x="585502" y="336899"/>
                  </a:lnTo>
                  <a:lnTo>
                    <a:pt x="586073" y="337376"/>
                  </a:lnTo>
                  <a:lnTo>
                    <a:pt x="586359" y="337471"/>
                  </a:lnTo>
                  <a:lnTo>
                    <a:pt x="586740" y="337185"/>
                  </a:lnTo>
                  <a:lnTo>
                    <a:pt x="586835" y="336804"/>
                  </a:lnTo>
                  <a:lnTo>
                    <a:pt x="586835" y="335852"/>
                  </a:lnTo>
                  <a:lnTo>
                    <a:pt x="587312" y="334994"/>
                  </a:lnTo>
                  <a:lnTo>
                    <a:pt x="590264" y="332518"/>
                  </a:lnTo>
                  <a:lnTo>
                    <a:pt x="591693" y="331851"/>
                  </a:lnTo>
                  <a:lnTo>
                    <a:pt x="593312" y="331565"/>
                  </a:lnTo>
                  <a:lnTo>
                    <a:pt x="596646" y="331470"/>
                  </a:lnTo>
                  <a:lnTo>
                    <a:pt x="608457" y="328422"/>
                  </a:lnTo>
                  <a:lnTo>
                    <a:pt x="609505" y="328517"/>
                  </a:lnTo>
                  <a:lnTo>
                    <a:pt x="616553" y="331661"/>
                  </a:lnTo>
                  <a:lnTo>
                    <a:pt x="617696" y="332042"/>
                  </a:lnTo>
                  <a:lnTo>
                    <a:pt x="618839" y="332137"/>
                  </a:lnTo>
                  <a:lnTo>
                    <a:pt x="619887" y="331946"/>
                  </a:lnTo>
                  <a:lnTo>
                    <a:pt x="621982" y="331280"/>
                  </a:lnTo>
                  <a:lnTo>
                    <a:pt x="622935" y="331280"/>
                  </a:lnTo>
                  <a:lnTo>
                    <a:pt x="623506" y="331756"/>
                  </a:lnTo>
                  <a:lnTo>
                    <a:pt x="623792" y="332518"/>
                  </a:lnTo>
                  <a:lnTo>
                    <a:pt x="623983" y="333375"/>
                  </a:lnTo>
                  <a:lnTo>
                    <a:pt x="624554" y="334518"/>
                  </a:lnTo>
                  <a:lnTo>
                    <a:pt x="625221" y="334232"/>
                  </a:lnTo>
                  <a:lnTo>
                    <a:pt x="626459" y="332518"/>
                  </a:lnTo>
                  <a:lnTo>
                    <a:pt x="630841" y="330803"/>
                  </a:lnTo>
                  <a:lnTo>
                    <a:pt x="631603" y="330708"/>
                  </a:lnTo>
                  <a:lnTo>
                    <a:pt x="632555" y="330803"/>
                  </a:lnTo>
                  <a:lnTo>
                    <a:pt x="633984" y="331184"/>
                  </a:lnTo>
                  <a:lnTo>
                    <a:pt x="636746" y="332327"/>
                  </a:lnTo>
                  <a:lnTo>
                    <a:pt x="638270" y="332804"/>
                  </a:lnTo>
                  <a:lnTo>
                    <a:pt x="641413" y="332042"/>
                  </a:lnTo>
                  <a:lnTo>
                    <a:pt x="645986" y="326517"/>
                  </a:lnTo>
                  <a:lnTo>
                    <a:pt x="649319" y="325469"/>
                  </a:lnTo>
                  <a:lnTo>
                    <a:pt x="653605" y="325469"/>
                  </a:lnTo>
                  <a:lnTo>
                    <a:pt x="654939" y="325279"/>
                  </a:lnTo>
                  <a:lnTo>
                    <a:pt x="655606" y="324993"/>
                  </a:lnTo>
                  <a:lnTo>
                    <a:pt x="655987" y="324326"/>
                  </a:lnTo>
                  <a:lnTo>
                    <a:pt x="658749" y="316421"/>
                  </a:lnTo>
                  <a:lnTo>
                    <a:pt x="660368" y="313087"/>
                  </a:lnTo>
                  <a:lnTo>
                    <a:pt x="660559" y="312515"/>
                  </a:lnTo>
                  <a:lnTo>
                    <a:pt x="660559" y="311848"/>
                  </a:lnTo>
                  <a:lnTo>
                    <a:pt x="660273" y="311372"/>
                  </a:lnTo>
                  <a:lnTo>
                    <a:pt x="659035" y="311372"/>
                  </a:lnTo>
                  <a:lnTo>
                    <a:pt x="658749" y="310896"/>
                  </a:lnTo>
                  <a:lnTo>
                    <a:pt x="659130" y="309563"/>
                  </a:lnTo>
                  <a:lnTo>
                    <a:pt x="660082" y="308801"/>
                  </a:lnTo>
                  <a:lnTo>
                    <a:pt x="666179" y="305943"/>
                  </a:lnTo>
                  <a:lnTo>
                    <a:pt x="667417" y="305562"/>
                  </a:lnTo>
                  <a:lnTo>
                    <a:pt x="670655" y="305276"/>
                  </a:lnTo>
                  <a:lnTo>
                    <a:pt x="671608" y="304991"/>
                  </a:lnTo>
                  <a:lnTo>
                    <a:pt x="672560" y="304324"/>
                  </a:lnTo>
                  <a:lnTo>
                    <a:pt x="673322" y="303562"/>
                  </a:lnTo>
                  <a:lnTo>
                    <a:pt x="674180" y="302990"/>
                  </a:lnTo>
                  <a:lnTo>
                    <a:pt x="675513" y="302705"/>
                  </a:lnTo>
                  <a:lnTo>
                    <a:pt x="691229" y="303467"/>
                  </a:lnTo>
                  <a:lnTo>
                    <a:pt x="692563" y="303847"/>
                  </a:lnTo>
                  <a:lnTo>
                    <a:pt x="692944" y="303847"/>
                  </a:lnTo>
                  <a:lnTo>
                    <a:pt x="693611" y="303562"/>
                  </a:lnTo>
                  <a:lnTo>
                    <a:pt x="693991" y="303086"/>
                  </a:lnTo>
                  <a:lnTo>
                    <a:pt x="694277" y="302609"/>
                  </a:lnTo>
                  <a:lnTo>
                    <a:pt x="694754" y="302133"/>
                  </a:lnTo>
                  <a:lnTo>
                    <a:pt x="695706" y="301752"/>
                  </a:lnTo>
                  <a:lnTo>
                    <a:pt x="696563" y="301847"/>
                  </a:lnTo>
                  <a:lnTo>
                    <a:pt x="697421" y="302133"/>
                  </a:lnTo>
                  <a:lnTo>
                    <a:pt x="698468" y="302323"/>
                  </a:lnTo>
                  <a:lnTo>
                    <a:pt x="701040" y="302228"/>
                  </a:lnTo>
                  <a:lnTo>
                    <a:pt x="701897" y="302323"/>
                  </a:lnTo>
                  <a:lnTo>
                    <a:pt x="703136" y="302800"/>
                  </a:lnTo>
                  <a:lnTo>
                    <a:pt x="703993" y="303276"/>
                  </a:lnTo>
                  <a:lnTo>
                    <a:pt x="704469" y="304038"/>
                  </a:lnTo>
                  <a:lnTo>
                    <a:pt x="704469" y="305181"/>
                  </a:lnTo>
                  <a:lnTo>
                    <a:pt x="704183" y="306324"/>
                  </a:lnTo>
                  <a:lnTo>
                    <a:pt x="703612" y="307372"/>
                  </a:lnTo>
                  <a:lnTo>
                    <a:pt x="702755" y="308229"/>
                  </a:lnTo>
                  <a:lnTo>
                    <a:pt x="701135" y="309372"/>
                  </a:lnTo>
                  <a:lnTo>
                    <a:pt x="700849" y="309944"/>
                  </a:lnTo>
                  <a:lnTo>
                    <a:pt x="701040" y="310325"/>
                  </a:lnTo>
                  <a:lnTo>
                    <a:pt x="701802" y="310325"/>
                  </a:lnTo>
                  <a:lnTo>
                    <a:pt x="703802" y="309658"/>
                  </a:lnTo>
                  <a:lnTo>
                    <a:pt x="705898" y="309277"/>
                  </a:lnTo>
                  <a:lnTo>
                    <a:pt x="707898" y="309467"/>
                  </a:lnTo>
                  <a:lnTo>
                    <a:pt x="709803" y="310420"/>
                  </a:lnTo>
                  <a:lnTo>
                    <a:pt x="711518" y="311753"/>
                  </a:lnTo>
                  <a:lnTo>
                    <a:pt x="712280" y="311944"/>
                  </a:lnTo>
                  <a:lnTo>
                    <a:pt x="714661" y="312134"/>
                  </a:lnTo>
                  <a:lnTo>
                    <a:pt x="717709" y="312801"/>
                  </a:lnTo>
                  <a:lnTo>
                    <a:pt x="720185" y="313754"/>
                  </a:lnTo>
                  <a:lnTo>
                    <a:pt x="724090" y="316802"/>
                  </a:lnTo>
                  <a:lnTo>
                    <a:pt x="726472" y="316897"/>
                  </a:lnTo>
                  <a:lnTo>
                    <a:pt x="728567" y="316039"/>
                  </a:lnTo>
                  <a:lnTo>
                    <a:pt x="729710" y="315754"/>
                  </a:lnTo>
                  <a:lnTo>
                    <a:pt x="730853" y="315849"/>
                  </a:lnTo>
                  <a:lnTo>
                    <a:pt x="731996" y="316516"/>
                  </a:lnTo>
                  <a:lnTo>
                    <a:pt x="734663" y="319659"/>
                  </a:lnTo>
                  <a:lnTo>
                    <a:pt x="736187" y="320421"/>
                  </a:lnTo>
                  <a:lnTo>
                    <a:pt x="737521" y="320135"/>
                  </a:lnTo>
                  <a:lnTo>
                    <a:pt x="745903" y="314611"/>
                  </a:lnTo>
                  <a:lnTo>
                    <a:pt x="749046" y="310610"/>
                  </a:lnTo>
                  <a:lnTo>
                    <a:pt x="750284" y="309563"/>
                  </a:lnTo>
                  <a:lnTo>
                    <a:pt x="751237" y="309181"/>
                  </a:lnTo>
                  <a:lnTo>
                    <a:pt x="758857" y="308038"/>
                  </a:lnTo>
                  <a:lnTo>
                    <a:pt x="760952" y="308038"/>
                  </a:lnTo>
                  <a:lnTo>
                    <a:pt x="762857" y="308610"/>
                  </a:lnTo>
                  <a:lnTo>
                    <a:pt x="763429" y="309086"/>
                  </a:lnTo>
                  <a:lnTo>
                    <a:pt x="763905" y="309658"/>
                  </a:lnTo>
                  <a:lnTo>
                    <a:pt x="764477" y="310134"/>
                  </a:lnTo>
                  <a:lnTo>
                    <a:pt x="765143" y="310325"/>
                  </a:lnTo>
                  <a:lnTo>
                    <a:pt x="765620" y="310134"/>
                  </a:lnTo>
                  <a:lnTo>
                    <a:pt x="766763" y="309372"/>
                  </a:lnTo>
                  <a:lnTo>
                    <a:pt x="766858" y="309277"/>
                  </a:lnTo>
                  <a:lnTo>
                    <a:pt x="774668" y="306038"/>
                  </a:lnTo>
                  <a:lnTo>
                    <a:pt x="775716" y="305753"/>
                  </a:lnTo>
                  <a:lnTo>
                    <a:pt x="776954" y="305943"/>
                  </a:lnTo>
                  <a:lnTo>
                    <a:pt x="778193" y="306514"/>
                  </a:lnTo>
                  <a:lnTo>
                    <a:pt x="782383" y="309467"/>
                  </a:lnTo>
                  <a:lnTo>
                    <a:pt x="783527" y="309848"/>
                  </a:lnTo>
                  <a:lnTo>
                    <a:pt x="784765" y="309563"/>
                  </a:lnTo>
                  <a:lnTo>
                    <a:pt x="785622" y="308801"/>
                  </a:lnTo>
                  <a:lnTo>
                    <a:pt x="786003" y="307753"/>
                  </a:lnTo>
                  <a:lnTo>
                    <a:pt x="786003" y="306610"/>
                  </a:lnTo>
                  <a:lnTo>
                    <a:pt x="785717" y="305467"/>
                  </a:lnTo>
                  <a:lnTo>
                    <a:pt x="785717" y="304229"/>
                  </a:lnTo>
                  <a:lnTo>
                    <a:pt x="786289" y="303371"/>
                  </a:lnTo>
                  <a:lnTo>
                    <a:pt x="788098" y="301847"/>
                  </a:lnTo>
                  <a:lnTo>
                    <a:pt x="788861" y="300990"/>
                  </a:lnTo>
                  <a:lnTo>
                    <a:pt x="790194" y="298799"/>
                  </a:lnTo>
                  <a:lnTo>
                    <a:pt x="791147" y="296037"/>
                  </a:lnTo>
                  <a:lnTo>
                    <a:pt x="791718" y="292418"/>
                  </a:lnTo>
                  <a:lnTo>
                    <a:pt x="791623" y="290798"/>
                  </a:lnTo>
                  <a:lnTo>
                    <a:pt x="791432" y="290131"/>
                  </a:lnTo>
                  <a:lnTo>
                    <a:pt x="791242" y="289751"/>
                  </a:lnTo>
                  <a:lnTo>
                    <a:pt x="791147" y="289370"/>
                  </a:lnTo>
                  <a:lnTo>
                    <a:pt x="791337" y="288798"/>
                  </a:lnTo>
                  <a:lnTo>
                    <a:pt x="791623" y="288322"/>
                  </a:lnTo>
                  <a:lnTo>
                    <a:pt x="792099" y="287846"/>
                  </a:lnTo>
                  <a:lnTo>
                    <a:pt x="792671" y="287464"/>
                  </a:lnTo>
                  <a:lnTo>
                    <a:pt x="793147" y="287274"/>
                  </a:lnTo>
                  <a:lnTo>
                    <a:pt x="796004" y="286893"/>
                  </a:lnTo>
                  <a:lnTo>
                    <a:pt x="798957" y="285750"/>
                  </a:lnTo>
                  <a:lnTo>
                    <a:pt x="799624" y="285083"/>
                  </a:lnTo>
                  <a:lnTo>
                    <a:pt x="799719" y="284131"/>
                  </a:lnTo>
                  <a:lnTo>
                    <a:pt x="799529" y="282988"/>
                  </a:lnTo>
                  <a:lnTo>
                    <a:pt x="799529" y="282130"/>
                  </a:lnTo>
                  <a:lnTo>
                    <a:pt x="799719" y="281273"/>
                  </a:lnTo>
                  <a:lnTo>
                    <a:pt x="800195" y="280226"/>
                  </a:lnTo>
                  <a:lnTo>
                    <a:pt x="800290" y="279559"/>
                  </a:lnTo>
                  <a:lnTo>
                    <a:pt x="800290" y="278797"/>
                  </a:lnTo>
                  <a:lnTo>
                    <a:pt x="800100" y="278130"/>
                  </a:lnTo>
                  <a:lnTo>
                    <a:pt x="799624" y="277749"/>
                  </a:lnTo>
                  <a:lnTo>
                    <a:pt x="798386" y="277939"/>
                  </a:lnTo>
                  <a:lnTo>
                    <a:pt x="797528" y="278321"/>
                  </a:lnTo>
                  <a:lnTo>
                    <a:pt x="796957" y="278225"/>
                  </a:lnTo>
                  <a:lnTo>
                    <a:pt x="796385" y="277082"/>
                  </a:lnTo>
                  <a:lnTo>
                    <a:pt x="796290" y="276606"/>
                  </a:lnTo>
                  <a:lnTo>
                    <a:pt x="796385" y="274892"/>
                  </a:lnTo>
                  <a:lnTo>
                    <a:pt x="796290" y="274320"/>
                  </a:lnTo>
                  <a:lnTo>
                    <a:pt x="795719" y="273463"/>
                  </a:lnTo>
                  <a:lnTo>
                    <a:pt x="795528" y="272987"/>
                  </a:lnTo>
                  <a:lnTo>
                    <a:pt x="795433" y="272034"/>
                  </a:lnTo>
                  <a:lnTo>
                    <a:pt x="796004" y="269177"/>
                  </a:lnTo>
                  <a:lnTo>
                    <a:pt x="796766" y="267176"/>
                  </a:lnTo>
                  <a:lnTo>
                    <a:pt x="798386" y="266224"/>
                  </a:lnTo>
                  <a:lnTo>
                    <a:pt x="802481" y="265652"/>
                  </a:lnTo>
                  <a:lnTo>
                    <a:pt x="803910" y="265176"/>
                  </a:lnTo>
                  <a:lnTo>
                    <a:pt x="804291" y="264605"/>
                  </a:lnTo>
                  <a:lnTo>
                    <a:pt x="804101" y="263843"/>
                  </a:lnTo>
                  <a:lnTo>
                    <a:pt x="804005" y="262700"/>
                  </a:lnTo>
                  <a:lnTo>
                    <a:pt x="804386" y="261556"/>
                  </a:lnTo>
                  <a:lnTo>
                    <a:pt x="805053" y="261176"/>
                  </a:lnTo>
                  <a:lnTo>
                    <a:pt x="807053" y="261366"/>
                  </a:lnTo>
                  <a:lnTo>
                    <a:pt x="808101" y="260699"/>
                  </a:lnTo>
                  <a:lnTo>
                    <a:pt x="810387" y="258794"/>
                  </a:lnTo>
                  <a:lnTo>
                    <a:pt x="811339" y="258413"/>
                  </a:lnTo>
                  <a:lnTo>
                    <a:pt x="812102" y="257937"/>
                  </a:lnTo>
                  <a:lnTo>
                    <a:pt x="814102" y="255746"/>
                  </a:lnTo>
                  <a:lnTo>
                    <a:pt x="815245" y="255079"/>
                  </a:lnTo>
                  <a:lnTo>
                    <a:pt x="817626" y="254889"/>
                  </a:lnTo>
                  <a:lnTo>
                    <a:pt x="818769" y="254508"/>
                  </a:lnTo>
                  <a:lnTo>
                    <a:pt x="819436" y="253460"/>
                  </a:lnTo>
                  <a:lnTo>
                    <a:pt x="819340" y="252508"/>
                  </a:lnTo>
                  <a:lnTo>
                    <a:pt x="818769" y="251270"/>
                  </a:lnTo>
                  <a:lnTo>
                    <a:pt x="818007" y="250031"/>
                  </a:lnTo>
                  <a:lnTo>
                    <a:pt x="817245" y="249174"/>
                  </a:lnTo>
                  <a:lnTo>
                    <a:pt x="816769" y="248793"/>
                  </a:lnTo>
                  <a:lnTo>
                    <a:pt x="816102" y="248507"/>
                  </a:lnTo>
                  <a:lnTo>
                    <a:pt x="815435" y="248317"/>
                  </a:lnTo>
                  <a:lnTo>
                    <a:pt x="814769" y="248221"/>
                  </a:lnTo>
                  <a:lnTo>
                    <a:pt x="814197" y="248412"/>
                  </a:lnTo>
                  <a:lnTo>
                    <a:pt x="813054" y="248984"/>
                  </a:lnTo>
                  <a:lnTo>
                    <a:pt x="812482" y="248984"/>
                  </a:lnTo>
                  <a:lnTo>
                    <a:pt x="811721" y="248221"/>
                  </a:lnTo>
                  <a:lnTo>
                    <a:pt x="811816" y="247174"/>
                  </a:lnTo>
                  <a:lnTo>
                    <a:pt x="812292" y="246031"/>
                  </a:lnTo>
                  <a:lnTo>
                    <a:pt x="812482" y="244983"/>
                  </a:lnTo>
                  <a:lnTo>
                    <a:pt x="812292" y="244507"/>
                  </a:lnTo>
                  <a:lnTo>
                    <a:pt x="811721" y="243459"/>
                  </a:lnTo>
                  <a:lnTo>
                    <a:pt x="811721" y="242983"/>
                  </a:lnTo>
                  <a:lnTo>
                    <a:pt x="812006" y="242316"/>
                  </a:lnTo>
                  <a:lnTo>
                    <a:pt x="812482" y="242126"/>
                  </a:lnTo>
                  <a:lnTo>
                    <a:pt x="813054" y="242030"/>
                  </a:lnTo>
                  <a:lnTo>
                    <a:pt x="813626" y="241649"/>
                  </a:lnTo>
                  <a:lnTo>
                    <a:pt x="814197" y="240411"/>
                  </a:lnTo>
                  <a:lnTo>
                    <a:pt x="813816" y="239363"/>
                  </a:lnTo>
                  <a:lnTo>
                    <a:pt x="812387" y="237554"/>
                  </a:lnTo>
                  <a:lnTo>
                    <a:pt x="812102" y="236887"/>
                  </a:lnTo>
                  <a:lnTo>
                    <a:pt x="812197" y="236696"/>
                  </a:lnTo>
                  <a:lnTo>
                    <a:pt x="812673" y="236506"/>
                  </a:lnTo>
                  <a:lnTo>
                    <a:pt x="813435" y="235934"/>
                  </a:lnTo>
                  <a:lnTo>
                    <a:pt x="813816" y="235363"/>
                  </a:lnTo>
                  <a:lnTo>
                    <a:pt x="814006" y="234791"/>
                  </a:lnTo>
                  <a:lnTo>
                    <a:pt x="814102" y="234220"/>
                  </a:lnTo>
                  <a:lnTo>
                    <a:pt x="814292" y="233648"/>
                  </a:lnTo>
                  <a:lnTo>
                    <a:pt x="814959" y="232505"/>
                  </a:lnTo>
                  <a:lnTo>
                    <a:pt x="815816" y="231648"/>
                  </a:lnTo>
                  <a:lnTo>
                    <a:pt x="818864" y="229648"/>
                  </a:lnTo>
                  <a:lnTo>
                    <a:pt x="819436" y="228981"/>
                  </a:lnTo>
                  <a:lnTo>
                    <a:pt x="820293" y="227171"/>
                  </a:lnTo>
                  <a:lnTo>
                    <a:pt x="821150" y="225838"/>
                  </a:lnTo>
                  <a:lnTo>
                    <a:pt x="821912" y="226028"/>
                  </a:lnTo>
                  <a:lnTo>
                    <a:pt x="823246" y="228029"/>
                  </a:lnTo>
                  <a:lnTo>
                    <a:pt x="824770" y="228791"/>
                  </a:lnTo>
                  <a:lnTo>
                    <a:pt x="826389" y="228505"/>
                  </a:lnTo>
                  <a:lnTo>
                    <a:pt x="829818" y="226981"/>
                  </a:lnTo>
                  <a:lnTo>
                    <a:pt x="832009" y="226790"/>
                  </a:lnTo>
                  <a:lnTo>
                    <a:pt x="832866" y="226409"/>
                  </a:lnTo>
                  <a:lnTo>
                    <a:pt x="833247" y="225362"/>
                  </a:lnTo>
                  <a:lnTo>
                    <a:pt x="833438" y="223171"/>
                  </a:lnTo>
                  <a:lnTo>
                    <a:pt x="833723" y="222218"/>
                  </a:lnTo>
                  <a:lnTo>
                    <a:pt x="835533" y="219837"/>
                  </a:lnTo>
                  <a:lnTo>
                    <a:pt x="835438" y="219456"/>
                  </a:lnTo>
                  <a:lnTo>
                    <a:pt x="834676" y="219170"/>
                  </a:lnTo>
                  <a:lnTo>
                    <a:pt x="833819" y="218122"/>
                  </a:lnTo>
                  <a:lnTo>
                    <a:pt x="833819" y="217170"/>
                  </a:lnTo>
                  <a:lnTo>
                    <a:pt x="835628" y="209264"/>
                  </a:lnTo>
                  <a:lnTo>
                    <a:pt x="836581" y="206788"/>
                  </a:lnTo>
                  <a:lnTo>
                    <a:pt x="837724" y="205645"/>
                  </a:lnTo>
                  <a:lnTo>
                    <a:pt x="838295" y="205740"/>
                  </a:lnTo>
                  <a:lnTo>
                    <a:pt x="838772" y="205930"/>
                  </a:lnTo>
                  <a:lnTo>
                    <a:pt x="839248" y="206026"/>
                  </a:lnTo>
                  <a:lnTo>
                    <a:pt x="839819" y="205835"/>
                  </a:lnTo>
                  <a:lnTo>
                    <a:pt x="840105" y="205359"/>
                  </a:lnTo>
                  <a:lnTo>
                    <a:pt x="840105" y="204788"/>
                  </a:lnTo>
                  <a:lnTo>
                    <a:pt x="839724" y="203740"/>
                  </a:lnTo>
                  <a:lnTo>
                    <a:pt x="838867" y="202216"/>
                  </a:lnTo>
                  <a:lnTo>
                    <a:pt x="838676" y="201549"/>
                  </a:lnTo>
                  <a:lnTo>
                    <a:pt x="838676" y="200978"/>
                  </a:lnTo>
                  <a:lnTo>
                    <a:pt x="838772" y="199930"/>
                  </a:lnTo>
                  <a:lnTo>
                    <a:pt x="838676" y="199358"/>
                  </a:lnTo>
                  <a:lnTo>
                    <a:pt x="837343" y="196215"/>
                  </a:lnTo>
                  <a:lnTo>
                    <a:pt x="837152" y="194977"/>
                  </a:lnTo>
                  <a:lnTo>
                    <a:pt x="837152" y="192881"/>
                  </a:lnTo>
                  <a:lnTo>
                    <a:pt x="837438" y="190786"/>
                  </a:lnTo>
                  <a:lnTo>
                    <a:pt x="839438" y="184690"/>
                  </a:lnTo>
                  <a:lnTo>
                    <a:pt x="839438" y="182975"/>
                  </a:lnTo>
                  <a:lnTo>
                    <a:pt x="838676" y="182213"/>
                  </a:lnTo>
                  <a:lnTo>
                    <a:pt x="837629" y="181642"/>
                  </a:lnTo>
                  <a:lnTo>
                    <a:pt x="836771" y="180880"/>
                  </a:lnTo>
                  <a:lnTo>
                    <a:pt x="836771" y="179642"/>
                  </a:lnTo>
                  <a:lnTo>
                    <a:pt x="837152" y="179261"/>
                  </a:lnTo>
                  <a:lnTo>
                    <a:pt x="838962" y="178213"/>
                  </a:lnTo>
                  <a:lnTo>
                    <a:pt x="839438" y="177641"/>
                  </a:lnTo>
                  <a:lnTo>
                    <a:pt x="840486" y="175641"/>
                  </a:lnTo>
                  <a:lnTo>
                    <a:pt x="841153" y="173355"/>
                  </a:lnTo>
                  <a:lnTo>
                    <a:pt x="841724" y="168688"/>
                  </a:lnTo>
                  <a:lnTo>
                    <a:pt x="842010" y="167735"/>
                  </a:lnTo>
                  <a:lnTo>
                    <a:pt x="842391" y="166497"/>
                  </a:lnTo>
                  <a:lnTo>
                    <a:pt x="842867" y="166021"/>
                  </a:lnTo>
                  <a:lnTo>
                    <a:pt x="843915" y="165735"/>
                  </a:lnTo>
                  <a:lnTo>
                    <a:pt x="844296" y="165354"/>
                  </a:lnTo>
                  <a:lnTo>
                    <a:pt x="844677" y="164878"/>
                  </a:lnTo>
                  <a:lnTo>
                    <a:pt x="846963" y="162782"/>
                  </a:lnTo>
                  <a:lnTo>
                    <a:pt x="847344" y="162973"/>
                  </a:lnTo>
                  <a:lnTo>
                    <a:pt x="847725" y="163449"/>
                  </a:lnTo>
                  <a:lnTo>
                    <a:pt x="848201" y="163735"/>
                  </a:lnTo>
                  <a:lnTo>
                    <a:pt x="848963" y="163544"/>
                  </a:lnTo>
                  <a:lnTo>
                    <a:pt x="849249" y="162973"/>
                  </a:lnTo>
                  <a:lnTo>
                    <a:pt x="849439" y="162306"/>
                  </a:lnTo>
                  <a:lnTo>
                    <a:pt x="851440" y="160592"/>
                  </a:lnTo>
                  <a:lnTo>
                    <a:pt x="851726" y="158972"/>
                  </a:lnTo>
                  <a:lnTo>
                    <a:pt x="851726" y="157258"/>
                  </a:lnTo>
                  <a:lnTo>
                    <a:pt x="852202" y="155638"/>
                  </a:lnTo>
                  <a:lnTo>
                    <a:pt x="852869" y="154972"/>
                  </a:lnTo>
                  <a:lnTo>
                    <a:pt x="853535" y="154877"/>
                  </a:lnTo>
                  <a:lnTo>
                    <a:pt x="854012" y="155353"/>
                  </a:lnTo>
                  <a:lnTo>
                    <a:pt x="854297" y="156210"/>
                  </a:lnTo>
                  <a:lnTo>
                    <a:pt x="854773" y="156972"/>
                  </a:lnTo>
                  <a:lnTo>
                    <a:pt x="855821" y="157258"/>
                  </a:lnTo>
                  <a:lnTo>
                    <a:pt x="858012" y="157448"/>
                  </a:lnTo>
                  <a:lnTo>
                    <a:pt x="859250" y="157925"/>
                  </a:lnTo>
                  <a:lnTo>
                    <a:pt x="859917" y="158305"/>
                  </a:lnTo>
                  <a:lnTo>
                    <a:pt x="860298" y="158687"/>
                  </a:lnTo>
                  <a:lnTo>
                    <a:pt x="860488" y="159544"/>
                  </a:lnTo>
                  <a:lnTo>
                    <a:pt x="860774" y="160401"/>
                  </a:lnTo>
                  <a:lnTo>
                    <a:pt x="861346" y="161068"/>
                  </a:lnTo>
                  <a:lnTo>
                    <a:pt x="862203" y="161354"/>
                  </a:lnTo>
                  <a:lnTo>
                    <a:pt x="862870" y="160972"/>
                  </a:lnTo>
                  <a:lnTo>
                    <a:pt x="865441" y="158496"/>
                  </a:lnTo>
                  <a:lnTo>
                    <a:pt x="866394" y="157925"/>
                  </a:lnTo>
                  <a:lnTo>
                    <a:pt x="866965" y="157448"/>
                  </a:lnTo>
                  <a:lnTo>
                    <a:pt x="867347" y="156781"/>
                  </a:lnTo>
                  <a:lnTo>
                    <a:pt x="867823" y="155638"/>
                  </a:lnTo>
                  <a:lnTo>
                    <a:pt x="868394" y="155924"/>
                  </a:lnTo>
                  <a:lnTo>
                    <a:pt x="868966" y="156020"/>
                  </a:lnTo>
                  <a:lnTo>
                    <a:pt x="870204" y="156115"/>
                  </a:lnTo>
                  <a:lnTo>
                    <a:pt x="872585" y="156781"/>
                  </a:lnTo>
                  <a:lnTo>
                    <a:pt x="873347" y="156877"/>
                  </a:lnTo>
                  <a:lnTo>
                    <a:pt x="874871" y="156401"/>
                  </a:lnTo>
                  <a:lnTo>
                    <a:pt x="876300" y="155638"/>
                  </a:lnTo>
                  <a:lnTo>
                    <a:pt x="877633" y="155353"/>
                  </a:lnTo>
                  <a:lnTo>
                    <a:pt x="879062" y="156686"/>
                  </a:lnTo>
                  <a:lnTo>
                    <a:pt x="879443" y="156686"/>
                  </a:lnTo>
                  <a:lnTo>
                    <a:pt x="879824" y="156686"/>
                  </a:lnTo>
                  <a:lnTo>
                    <a:pt x="880205" y="156781"/>
                  </a:lnTo>
                  <a:lnTo>
                    <a:pt x="880396" y="157067"/>
                  </a:lnTo>
                  <a:lnTo>
                    <a:pt x="880586" y="157734"/>
                  </a:lnTo>
                  <a:lnTo>
                    <a:pt x="881920" y="160020"/>
                  </a:lnTo>
                  <a:lnTo>
                    <a:pt x="882396" y="160306"/>
                  </a:lnTo>
                  <a:lnTo>
                    <a:pt x="882968" y="160401"/>
                  </a:lnTo>
                  <a:lnTo>
                    <a:pt x="883539" y="160211"/>
                  </a:lnTo>
                  <a:lnTo>
                    <a:pt x="884872" y="158877"/>
                  </a:lnTo>
                  <a:lnTo>
                    <a:pt x="885444" y="158877"/>
                  </a:lnTo>
                  <a:lnTo>
                    <a:pt x="886015" y="159068"/>
                  </a:lnTo>
                  <a:lnTo>
                    <a:pt x="886968" y="158782"/>
                  </a:lnTo>
                  <a:lnTo>
                    <a:pt x="887349" y="158401"/>
                  </a:lnTo>
                  <a:lnTo>
                    <a:pt x="887254" y="158020"/>
                  </a:lnTo>
                  <a:lnTo>
                    <a:pt x="886968" y="157639"/>
                  </a:lnTo>
                  <a:lnTo>
                    <a:pt x="886968" y="157067"/>
                  </a:lnTo>
                  <a:lnTo>
                    <a:pt x="887349" y="156305"/>
                  </a:lnTo>
                  <a:lnTo>
                    <a:pt x="888492" y="155162"/>
                  </a:lnTo>
                  <a:lnTo>
                    <a:pt x="888873" y="154496"/>
                  </a:lnTo>
                  <a:lnTo>
                    <a:pt x="889445" y="154591"/>
                  </a:lnTo>
                  <a:lnTo>
                    <a:pt x="891730" y="157925"/>
                  </a:lnTo>
                  <a:lnTo>
                    <a:pt x="892397" y="157925"/>
                  </a:lnTo>
                  <a:lnTo>
                    <a:pt x="893731" y="157258"/>
                  </a:lnTo>
                  <a:lnTo>
                    <a:pt x="895160" y="157829"/>
                  </a:lnTo>
                  <a:lnTo>
                    <a:pt x="896207" y="157829"/>
                  </a:lnTo>
                  <a:lnTo>
                    <a:pt x="897160" y="157544"/>
                  </a:lnTo>
                  <a:lnTo>
                    <a:pt x="898779" y="156115"/>
                  </a:lnTo>
                  <a:lnTo>
                    <a:pt x="899731" y="156210"/>
                  </a:lnTo>
                  <a:lnTo>
                    <a:pt x="901637" y="157544"/>
                  </a:lnTo>
                  <a:lnTo>
                    <a:pt x="903637" y="158020"/>
                  </a:lnTo>
                  <a:lnTo>
                    <a:pt x="907732" y="157258"/>
                  </a:lnTo>
                  <a:lnTo>
                    <a:pt x="909923" y="157258"/>
                  </a:lnTo>
                  <a:lnTo>
                    <a:pt x="912876" y="158020"/>
                  </a:lnTo>
                  <a:lnTo>
                    <a:pt x="922591" y="157829"/>
                  </a:lnTo>
                  <a:lnTo>
                    <a:pt x="923068" y="157544"/>
                  </a:lnTo>
                  <a:lnTo>
                    <a:pt x="923925" y="156781"/>
                  </a:lnTo>
                  <a:lnTo>
                    <a:pt x="924592" y="156591"/>
                  </a:lnTo>
                  <a:lnTo>
                    <a:pt x="925354" y="156686"/>
                  </a:lnTo>
                  <a:lnTo>
                    <a:pt x="925735" y="157067"/>
                  </a:lnTo>
                  <a:lnTo>
                    <a:pt x="926021" y="157544"/>
                  </a:lnTo>
                  <a:lnTo>
                    <a:pt x="926402" y="158115"/>
                  </a:lnTo>
                  <a:lnTo>
                    <a:pt x="928306" y="159448"/>
                  </a:lnTo>
                  <a:lnTo>
                    <a:pt x="932593" y="161639"/>
                  </a:lnTo>
                  <a:lnTo>
                    <a:pt x="935546" y="164783"/>
                  </a:lnTo>
                  <a:lnTo>
                    <a:pt x="936784" y="165545"/>
                  </a:lnTo>
                  <a:lnTo>
                    <a:pt x="938213" y="165926"/>
                  </a:lnTo>
                  <a:lnTo>
                    <a:pt x="940022" y="166211"/>
                  </a:lnTo>
                  <a:lnTo>
                    <a:pt x="940880" y="166211"/>
                  </a:lnTo>
                  <a:lnTo>
                    <a:pt x="942308" y="166116"/>
                  </a:lnTo>
                  <a:lnTo>
                    <a:pt x="943165" y="166402"/>
                  </a:lnTo>
                  <a:lnTo>
                    <a:pt x="943642" y="166783"/>
                  </a:lnTo>
                  <a:lnTo>
                    <a:pt x="945832" y="165926"/>
                  </a:lnTo>
                  <a:lnTo>
                    <a:pt x="946309" y="165830"/>
                  </a:lnTo>
                  <a:lnTo>
                    <a:pt x="946880" y="165830"/>
                  </a:lnTo>
                  <a:lnTo>
                    <a:pt x="946499" y="165449"/>
                  </a:lnTo>
                  <a:lnTo>
                    <a:pt x="945547" y="164592"/>
                  </a:lnTo>
                  <a:lnTo>
                    <a:pt x="945356" y="164306"/>
                  </a:lnTo>
                  <a:lnTo>
                    <a:pt x="945547" y="163830"/>
                  </a:lnTo>
                  <a:lnTo>
                    <a:pt x="945832" y="163449"/>
                  </a:lnTo>
                  <a:lnTo>
                    <a:pt x="946118" y="162973"/>
                  </a:lnTo>
                  <a:lnTo>
                    <a:pt x="946499" y="162592"/>
                  </a:lnTo>
                  <a:lnTo>
                    <a:pt x="947642" y="161830"/>
                  </a:lnTo>
                  <a:lnTo>
                    <a:pt x="948119" y="161354"/>
                  </a:lnTo>
                  <a:lnTo>
                    <a:pt x="948404" y="160782"/>
                  </a:lnTo>
                  <a:lnTo>
                    <a:pt x="948309" y="160115"/>
                  </a:lnTo>
                  <a:lnTo>
                    <a:pt x="947547" y="159353"/>
                  </a:lnTo>
                  <a:lnTo>
                    <a:pt x="947356" y="158782"/>
                  </a:lnTo>
                  <a:lnTo>
                    <a:pt x="947356" y="156591"/>
                  </a:lnTo>
                  <a:lnTo>
                    <a:pt x="947071" y="156020"/>
                  </a:lnTo>
                  <a:lnTo>
                    <a:pt x="946023" y="155448"/>
                  </a:lnTo>
                  <a:lnTo>
                    <a:pt x="945832" y="154972"/>
                  </a:lnTo>
                  <a:lnTo>
                    <a:pt x="946309" y="154400"/>
                  </a:lnTo>
                  <a:lnTo>
                    <a:pt x="947356" y="153543"/>
                  </a:lnTo>
                  <a:lnTo>
                    <a:pt x="948499" y="152781"/>
                  </a:lnTo>
                  <a:lnTo>
                    <a:pt x="949262" y="152686"/>
                  </a:lnTo>
                  <a:lnTo>
                    <a:pt x="950119" y="153638"/>
                  </a:lnTo>
                  <a:lnTo>
                    <a:pt x="950595" y="154686"/>
                  </a:lnTo>
                  <a:lnTo>
                    <a:pt x="951166" y="155638"/>
                  </a:lnTo>
                  <a:lnTo>
                    <a:pt x="952310" y="156401"/>
                  </a:lnTo>
                  <a:lnTo>
                    <a:pt x="952786" y="156591"/>
                  </a:lnTo>
                  <a:lnTo>
                    <a:pt x="954119" y="156877"/>
                  </a:lnTo>
                  <a:lnTo>
                    <a:pt x="955738" y="157544"/>
                  </a:lnTo>
                  <a:lnTo>
                    <a:pt x="956405" y="157639"/>
                  </a:lnTo>
                  <a:lnTo>
                    <a:pt x="956596" y="157829"/>
                  </a:lnTo>
                  <a:lnTo>
                    <a:pt x="956977" y="158782"/>
                  </a:lnTo>
                  <a:lnTo>
                    <a:pt x="957167" y="158972"/>
                  </a:lnTo>
                  <a:lnTo>
                    <a:pt x="957644" y="159068"/>
                  </a:lnTo>
                  <a:lnTo>
                    <a:pt x="958120" y="159258"/>
                  </a:lnTo>
                  <a:lnTo>
                    <a:pt x="958882" y="159734"/>
                  </a:lnTo>
                  <a:lnTo>
                    <a:pt x="960882" y="161639"/>
                  </a:lnTo>
                  <a:lnTo>
                    <a:pt x="961549" y="161925"/>
                  </a:lnTo>
                  <a:lnTo>
                    <a:pt x="962406" y="162020"/>
                  </a:lnTo>
                  <a:lnTo>
                    <a:pt x="965645" y="162973"/>
                  </a:lnTo>
                  <a:lnTo>
                    <a:pt x="966788" y="162973"/>
                  </a:lnTo>
                  <a:lnTo>
                    <a:pt x="973741" y="159448"/>
                  </a:lnTo>
                  <a:lnTo>
                    <a:pt x="974979" y="159068"/>
                  </a:lnTo>
                  <a:lnTo>
                    <a:pt x="979265" y="158687"/>
                  </a:lnTo>
                  <a:lnTo>
                    <a:pt x="984028" y="157353"/>
                  </a:lnTo>
                  <a:lnTo>
                    <a:pt x="984409" y="157067"/>
                  </a:lnTo>
                  <a:lnTo>
                    <a:pt x="985076" y="156115"/>
                  </a:lnTo>
                  <a:lnTo>
                    <a:pt x="985933" y="156686"/>
                  </a:lnTo>
                  <a:lnTo>
                    <a:pt x="987171" y="156877"/>
                  </a:lnTo>
                  <a:lnTo>
                    <a:pt x="989457" y="156877"/>
                  </a:lnTo>
                  <a:lnTo>
                    <a:pt x="990505" y="156686"/>
                  </a:lnTo>
                  <a:lnTo>
                    <a:pt x="992219" y="156210"/>
                  </a:lnTo>
                  <a:lnTo>
                    <a:pt x="993077" y="156115"/>
                  </a:lnTo>
                  <a:lnTo>
                    <a:pt x="995172" y="156210"/>
                  </a:lnTo>
                  <a:lnTo>
                    <a:pt x="995934" y="156020"/>
                  </a:lnTo>
                  <a:lnTo>
                    <a:pt x="996696" y="155448"/>
                  </a:lnTo>
                  <a:lnTo>
                    <a:pt x="997268" y="154972"/>
                  </a:lnTo>
                  <a:lnTo>
                    <a:pt x="997839" y="154305"/>
                  </a:lnTo>
                  <a:lnTo>
                    <a:pt x="998125" y="153543"/>
                  </a:lnTo>
                  <a:lnTo>
                    <a:pt x="997839" y="152686"/>
                  </a:lnTo>
                  <a:lnTo>
                    <a:pt x="998696" y="152876"/>
                  </a:lnTo>
                  <a:lnTo>
                    <a:pt x="999172" y="153162"/>
                  </a:lnTo>
                  <a:lnTo>
                    <a:pt x="999649" y="153257"/>
                  </a:lnTo>
                  <a:lnTo>
                    <a:pt x="1000220" y="152876"/>
                  </a:lnTo>
                  <a:lnTo>
                    <a:pt x="1000697" y="152305"/>
                  </a:lnTo>
                  <a:lnTo>
                    <a:pt x="1000697" y="151924"/>
                  </a:lnTo>
                  <a:lnTo>
                    <a:pt x="998601" y="149638"/>
                  </a:lnTo>
                  <a:lnTo>
                    <a:pt x="998030" y="148685"/>
                  </a:lnTo>
                  <a:lnTo>
                    <a:pt x="998315" y="147923"/>
                  </a:lnTo>
                  <a:lnTo>
                    <a:pt x="997648" y="147638"/>
                  </a:lnTo>
                  <a:lnTo>
                    <a:pt x="996410" y="147447"/>
                  </a:lnTo>
                  <a:lnTo>
                    <a:pt x="995839" y="147161"/>
                  </a:lnTo>
                  <a:lnTo>
                    <a:pt x="994315" y="148304"/>
                  </a:lnTo>
                  <a:lnTo>
                    <a:pt x="993362" y="148780"/>
                  </a:lnTo>
                  <a:lnTo>
                    <a:pt x="992886" y="148495"/>
                  </a:lnTo>
                  <a:lnTo>
                    <a:pt x="992600" y="148019"/>
                  </a:lnTo>
                  <a:lnTo>
                    <a:pt x="991933" y="147542"/>
                  </a:lnTo>
                  <a:lnTo>
                    <a:pt x="991457" y="146971"/>
                  </a:lnTo>
                  <a:lnTo>
                    <a:pt x="991648" y="146304"/>
                  </a:lnTo>
                  <a:lnTo>
                    <a:pt x="992219" y="145637"/>
                  </a:lnTo>
                  <a:lnTo>
                    <a:pt x="992505" y="144971"/>
                  </a:lnTo>
                  <a:lnTo>
                    <a:pt x="992410" y="144304"/>
                  </a:lnTo>
                  <a:lnTo>
                    <a:pt x="991838" y="143637"/>
                  </a:lnTo>
                  <a:lnTo>
                    <a:pt x="991076" y="143161"/>
                  </a:lnTo>
                  <a:lnTo>
                    <a:pt x="990124" y="142875"/>
                  </a:lnTo>
                  <a:lnTo>
                    <a:pt x="989362" y="143066"/>
                  </a:lnTo>
                  <a:lnTo>
                    <a:pt x="989266" y="143923"/>
                  </a:lnTo>
                  <a:lnTo>
                    <a:pt x="988314" y="143542"/>
                  </a:lnTo>
                  <a:lnTo>
                    <a:pt x="987933" y="143351"/>
                  </a:lnTo>
                  <a:lnTo>
                    <a:pt x="987552" y="143066"/>
                  </a:lnTo>
                  <a:lnTo>
                    <a:pt x="987362" y="142685"/>
                  </a:lnTo>
                  <a:lnTo>
                    <a:pt x="986885" y="141732"/>
                  </a:lnTo>
                  <a:lnTo>
                    <a:pt x="986599" y="141446"/>
                  </a:lnTo>
                  <a:lnTo>
                    <a:pt x="986219" y="141256"/>
                  </a:lnTo>
                  <a:lnTo>
                    <a:pt x="985076" y="141065"/>
                  </a:lnTo>
                  <a:lnTo>
                    <a:pt x="984599" y="141065"/>
                  </a:lnTo>
                  <a:lnTo>
                    <a:pt x="984123" y="140970"/>
                  </a:lnTo>
                  <a:lnTo>
                    <a:pt x="983647" y="140684"/>
                  </a:lnTo>
                  <a:lnTo>
                    <a:pt x="982980" y="140018"/>
                  </a:lnTo>
                  <a:lnTo>
                    <a:pt x="981170" y="138684"/>
                  </a:lnTo>
                  <a:lnTo>
                    <a:pt x="979551" y="137160"/>
                  </a:lnTo>
                  <a:lnTo>
                    <a:pt x="978122" y="135446"/>
                  </a:lnTo>
                  <a:lnTo>
                    <a:pt x="976884" y="133541"/>
                  </a:lnTo>
                  <a:lnTo>
                    <a:pt x="976313" y="132017"/>
                  </a:lnTo>
                  <a:lnTo>
                    <a:pt x="976027" y="131540"/>
                  </a:lnTo>
                  <a:lnTo>
                    <a:pt x="975646" y="131254"/>
                  </a:lnTo>
                  <a:lnTo>
                    <a:pt x="974312" y="130397"/>
                  </a:lnTo>
                  <a:lnTo>
                    <a:pt x="973931" y="130302"/>
                  </a:lnTo>
                  <a:lnTo>
                    <a:pt x="973741" y="130112"/>
                  </a:lnTo>
                  <a:lnTo>
                    <a:pt x="973646" y="129445"/>
                  </a:lnTo>
                  <a:lnTo>
                    <a:pt x="973836" y="128873"/>
                  </a:lnTo>
                  <a:lnTo>
                    <a:pt x="974217" y="128492"/>
                  </a:lnTo>
                  <a:lnTo>
                    <a:pt x="975074" y="127826"/>
                  </a:lnTo>
                  <a:lnTo>
                    <a:pt x="978027" y="124492"/>
                  </a:lnTo>
                  <a:lnTo>
                    <a:pt x="979932" y="123349"/>
                  </a:lnTo>
                  <a:lnTo>
                    <a:pt x="981932" y="123825"/>
                  </a:lnTo>
                  <a:lnTo>
                    <a:pt x="981837" y="123158"/>
                  </a:lnTo>
                  <a:lnTo>
                    <a:pt x="981932" y="122682"/>
                  </a:lnTo>
                  <a:lnTo>
                    <a:pt x="982218" y="122492"/>
                  </a:lnTo>
                  <a:lnTo>
                    <a:pt x="982599" y="122777"/>
                  </a:lnTo>
                  <a:lnTo>
                    <a:pt x="984218" y="121444"/>
                  </a:lnTo>
                  <a:lnTo>
                    <a:pt x="985361" y="120682"/>
                  </a:lnTo>
                  <a:lnTo>
                    <a:pt x="985838" y="120872"/>
                  </a:lnTo>
                  <a:lnTo>
                    <a:pt x="986314" y="120587"/>
                  </a:lnTo>
                  <a:lnTo>
                    <a:pt x="987457" y="120872"/>
                  </a:lnTo>
                  <a:lnTo>
                    <a:pt x="989076" y="121729"/>
                  </a:lnTo>
                  <a:lnTo>
                    <a:pt x="990886" y="123825"/>
                  </a:lnTo>
                  <a:lnTo>
                    <a:pt x="991838" y="125444"/>
                  </a:lnTo>
                  <a:lnTo>
                    <a:pt x="992124" y="125825"/>
                  </a:lnTo>
                  <a:lnTo>
                    <a:pt x="992791" y="126302"/>
                  </a:lnTo>
                  <a:lnTo>
                    <a:pt x="993267" y="126302"/>
                  </a:lnTo>
                  <a:lnTo>
                    <a:pt x="994410" y="125635"/>
                  </a:lnTo>
                  <a:lnTo>
                    <a:pt x="995934" y="124396"/>
                  </a:lnTo>
                  <a:lnTo>
                    <a:pt x="996601" y="124206"/>
                  </a:lnTo>
                  <a:lnTo>
                    <a:pt x="997268" y="124206"/>
                  </a:lnTo>
                  <a:lnTo>
                    <a:pt x="998411" y="124492"/>
                  </a:lnTo>
                  <a:lnTo>
                    <a:pt x="999935" y="124682"/>
                  </a:lnTo>
                  <a:lnTo>
                    <a:pt x="1001554" y="125349"/>
                  </a:lnTo>
                  <a:lnTo>
                    <a:pt x="1002411" y="125539"/>
                  </a:lnTo>
                  <a:lnTo>
                    <a:pt x="1003554" y="125444"/>
                  </a:lnTo>
                  <a:lnTo>
                    <a:pt x="1004888" y="125063"/>
                  </a:lnTo>
                  <a:lnTo>
                    <a:pt x="1006126" y="124492"/>
                  </a:lnTo>
                  <a:lnTo>
                    <a:pt x="1008031" y="123349"/>
                  </a:lnTo>
                  <a:lnTo>
                    <a:pt x="1017841" y="120491"/>
                  </a:lnTo>
                  <a:lnTo>
                    <a:pt x="1027462" y="116967"/>
                  </a:lnTo>
                  <a:lnTo>
                    <a:pt x="1029557" y="115824"/>
                  </a:lnTo>
                  <a:lnTo>
                    <a:pt x="1032129" y="113062"/>
                  </a:lnTo>
                  <a:lnTo>
                    <a:pt x="1033367" y="112014"/>
                  </a:lnTo>
                  <a:lnTo>
                    <a:pt x="1033463" y="110680"/>
                  </a:lnTo>
                  <a:lnTo>
                    <a:pt x="1033177" y="108204"/>
                  </a:lnTo>
                  <a:lnTo>
                    <a:pt x="1033272" y="107347"/>
                  </a:lnTo>
                  <a:lnTo>
                    <a:pt x="1034129" y="106966"/>
                  </a:lnTo>
                  <a:close/>
                  <a:moveTo>
                    <a:pt x="13811" y="52959"/>
                  </a:moveTo>
                  <a:lnTo>
                    <a:pt x="13240" y="52102"/>
                  </a:lnTo>
                  <a:lnTo>
                    <a:pt x="13716" y="51340"/>
                  </a:lnTo>
                  <a:lnTo>
                    <a:pt x="13906" y="50673"/>
                  </a:lnTo>
                  <a:lnTo>
                    <a:pt x="13430" y="50292"/>
                  </a:lnTo>
                  <a:lnTo>
                    <a:pt x="13049" y="50102"/>
                  </a:lnTo>
                  <a:lnTo>
                    <a:pt x="13145" y="49625"/>
                  </a:lnTo>
                  <a:lnTo>
                    <a:pt x="12097" y="49149"/>
                  </a:lnTo>
                  <a:lnTo>
                    <a:pt x="11430" y="48578"/>
                  </a:lnTo>
                  <a:lnTo>
                    <a:pt x="11049" y="47816"/>
                  </a:lnTo>
                  <a:lnTo>
                    <a:pt x="10668" y="46672"/>
                  </a:lnTo>
                  <a:lnTo>
                    <a:pt x="10192" y="46482"/>
                  </a:lnTo>
                  <a:lnTo>
                    <a:pt x="9715" y="46387"/>
                  </a:lnTo>
                  <a:lnTo>
                    <a:pt x="9811" y="46768"/>
                  </a:lnTo>
                  <a:lnTo>
                    <a:pt x="10096" y="47244"/>
                  </a:lnTo>
                  <a:lnTo>
                    <a:pt x="9335" y="47244"/>
                  </a:lnTo>
                  <a:lnTo>
                    <a:pt x="8858" y="47244"/>
                  </a:lnTo>
                  <a:lnTo>
                    <a:pt x="8191" y="48196"/>
                  </a:lnTo>
                  <a:lnTo>
                    <a:pt x="7334" y="48863"/>
                  </a:lnTo>
                  <a:lnTo>
                    <a:pt x="6572" y="49054"/>
                  </a:lnTo>
                  <a:lnTo>
                    <a:pt x="4763" y="48863"/>
                  </a:lnTo>
                  <a:lnTo>
                    <a:pt x="4001" y="48292"/>
                  </a:lnTo>
                  <a:lnTo>
                    <a:pt x="2286" y="48196"/>
                  </a:lnTo>
                  <a:lnTo>
                    <a:pt x="1238" y="48673"/>
                  </a:lnTo>
                  <a:lnTo>
                    <a:pt x="0" y="48196"/>
                  </a:lnTo>
                  <a:lnTo>
                    <a:pt x="0" y="50387"/>
                  </a:lnTo>
                  <a:lnTo>
                    <a:pt x="190" y="51340"/>
                  </a:lnTo>
                  <a:lnTo>
                    <a:pt x="667" y="52102"/>
                  </a:lnTo>
                  <a:lnTo>
                    <a:pt x="1619" y="52006"/>
                  </a:lnTo>
                  <a:lnTo>
                    <a:pt x="2953" y="52292"/>
                  </a:lnTo>
                  <a:lnTo>
                    <a:pt x="3810" y="52578"/>
                  </a:lnTo>
                  <a:lnTo>
                    <a:pt x="4001" y="53912"/>
                  </a:lnTo>
                  <a:lnTo>
                    <a:pt x="3620" y="54864"/>
                  </a:lnTo>
                  <a:lnTo>
                    <a:pt x="4286" y="57436"/>
                  </a:lnTo>
                  <a:lnTo>
                    <a:pt x="4667" y="57245"/>
                  </a:lnTo>
                  <a:lnTo>
                    <a:pt x="5334" y="56960"/>
                  </a:lnTo>
                  <a:lnTo>
                    <a:pt x="6001" y="56293"/>
                  </a:lnTo>
                  <a:lnTo>
                    <a:pt x="6858" y="56293"/>
                  </a:lnTo>
                  <a:lnTo>
                    <a:pt x="7620" y="55436"/>
                  </a:lnTo>
                  <a:lnTo>
                    <a:pt x="8477" y="54388"/>
                  </a:lnTo>
                  <a:lnTo>
                    <a:pt x="9430" y="54007"/>
                  </a:lnTo>
                  <a:lnTo>
                    <a:pt x="10478" y="54007"/>
                  </a:lnTo>
                  <a:lnTo>
                    <a:pt x="10763" y="55245"/>
                  </a:lnTo>
                  <a:lnTo>
                    <a:pt x="11621" y="55817"/>
                  </a:lnTo>
                  <a:lnTo>
                    <a:pt x="11906" y="55054"/>
                  </a:lnTo>
                  <a:lnTo>
                    <a:pt x="12573" y="54673"/>
                  </a:lnTo>
                  <a:lnTo>
                    <a:pt x="13049" y="54197"/>
                  </a:lnTo>
                  <a:lnTo>
                    <a:pt x="13811" y="54007"/>
                  </a:lnTo>
                  <a:lnTo>
                    <a:pt x="14383" y="53721"/>
                  </a:lnTo>
                  <a:lnTo>
                    <a:pt x="14288" y="53340"/>
                  </a:lnTo>
                  <a:lnTo>
                    <a:pt x="13811" y="52959"/>
                  </a:lnTo>
                  <a:close/>
                  <a:moveTo>
                    <a:pt x="997744" y="143161"/>
                  </a:moveTo>
                  <a:lnTo>
                    <a:pt x="998506" y="143066"/>
                  </a:lnTo>
                  <a:lnTo>
                    <a:pt x="998506" y="142685"/>
                  </a:lnTo>
                  <a:lnTo>
                    <a:pt x="997363" y="142018"/>
                  </a:lnTo>
                  <a:lnTo>
                    <a:pt x="995839" y="141446"/>
                  </a:lnTo>
                  <a:lnTo>
                    <a:pt x="994505" y="141446"/>
                  </a:lnTo>
                  <a:lnTo>
                    <a:pt x="993743" y="142304"/>
                  </a:lnTo>
                  <a:lnTo>
                    <a:pt x="992886" y="141637"/>
                  </a:lnTo>
                  <a:lnTo>
                    <a:pt x="992505" y="140684"/>
                  </a:lnTo>
                  <a:lnTo>
                    <a:pt x="992029" y="139922"/>
                  </a:lnTo>
                  <a:lnTo>
                    <a:pt x="990981" y="139732"/>
                  </a:lnTo>
                  <a:lnTo>
                    <a:pt x="990600" y="139922"/>
                  </a:lnTo>
                  <a:lnTo>
                    <a:pt x="990314" y="140303"/>
                  </a:lnTo>
                  <a:lnTo>
                    <a:pt x="989933" y="140684"/>
                  </a:lnTo>
                  <a:lnTo>
                    <a:pt x="989362" y="140875"/>
                  </a:lnTo>
                  <a:lnTo>
                    <a:pt x="985171" y="140875"/>
                  </a:lnTo>
                  <a:lnTo>
                    <a:pt x="985171" y="141256"/>
                  </a:lnTo>
                  <a:lnTo>
                    <a:pt x="988790" y="142399"/>
                  </a:lnTo>
                  <a:lnTo>
                    <a:pt x="990600" y="142685"/>
                  </a:lnTo>
                  <a:lnTo>
                    <a:pt x="990886" y="142875"/>
                  </a:lnTo>
                  <a:lnTo>
                    <a:pt x="991362" y="143351"/>
                  </a:lnTo>
                  <a:lnTo>
                    <a:pt x="991553" y="143446"/>
                  </a:lnTo>
                  <a:lnTo>
                    <a:pt x="992219" y="143542"/>
                  </a:lnTo>
                  <a:lnTo>
                    <a:pt x="993077" y="143732"/>
                  </a:lnTo>
                  <a:lnTo>
                    <a:pt x="993934" y="144113"/>
                  </a:lnTo>
                  <a:lnTo>
                    <a:pt x="994696" y="144685"/>
                  </a:lnTo>
                  <a:lnTo>
                    <a:pt x="995077" y="144875"/>
                  </a:lnTo>
                  <a:lnTo>
                    <a:pt x="995267" y="144494"/>
                  </a:lnTo>
                  <a:lnTo>
                    <a:pt x="995458" y="144018"/>
                  </a:lnTo>
                  <a:lnTo>
                    <a:pt x="995744" y="143732"/>
                  </a:lnTo>
                  <a:lnTo>
                    <a:pt x="996029" y="143923"/>
                  </a:lnTo>
                  <a:lnTo>
                    <a:pt x="997077" y="144875"/>
                  </a:lnTo>
                  <a:lnTo>
                    <a:pt x="996982" y="144113"/>
                  </a:lnTo>
                  <a:lnTo>
                    <a:pt x="997172" y="143542"/>
                  </a:lnTo>
                  <a:lnTo>
                    <a:pt x="997744" y="143161"/>
                  </a:lnTo>
                  <a:close/>
                  <a:moveTo>
                    <a:pt x="1005173" y="150590"/>
                  </a:moveTo>
                  <a:lnTo>
                    <a:pt x="1002506" y="150209"/>
                  </a:lnTo>
                  <a:lnTo>
                    <a:pt x="1001744" y="150209"/>
                  </a:lnTo>
                  <a:lnTo>
                    <a:pt x="1001649" y="150209"/>
                  </a:lnTo>
                  <a:lnTo>
                    <a:pt x="1001078" y="150209"/>
                  </a:lnTo>
                  <a:lnTo>
                    <a:pt x="1000887" y="150304"/>
                  </a:lnTo>
                  <a:lnTo>
                    <a:pt x="1001078" y="150876"/>
                  </a:lnTo>
                  <a:lnTo>
                    <a:pt x="1001268" y="151162"/>
                  </a:lnTo>
                  <a:lnTo>
                    <a:pt x="1001935" y="151638"/>
                  </a:lnTo>
                  <a:lnTo>
                    <a:pt x="1002221" y="151924"/>
                  </a:lnTo>
                  <a:lnTo>
                    <a:pt x="1002316" y="153067"/>
                  </a:lnTo>
                  <a:lnTo>
                    <a:pt x="1002316" y="153257"/>
                  </a:lnTo>
                  <a:lnTo>
                    <a:pt x="1002602" y="153448"/>
                  </a:lnTo>
                  <a:lnTo>
                    <a:pt x="1002982" y="153448"/>
                  </a:lnTo>
                  <a:lnTo>
                    <a:pt x="1003745" y="152686"/>
                  </a:lnTo>
                  <a:lnTo>
                    <a:pt x="1005745" y="152686"/>
                  </a:lnTo>
                  <a:lnTo>
                    <a:pt x="1006983" y="152305"/>
                  </a:lnTo>
                  <a:lnTo>
                    <a:pt x="1007173" y="151543"/>
                  </a:lnTo>
                  <a:lnTo>
                    <a:pt x="1006602" y="150781"/>
                  </a:lnTo>
                  <a:lnTo>
                    <a:pt x="1005173" y="150590"/>
                  </a:lnTo>
                  <a:close/>
                  <a:moveTo>
                    <a:pt x="86392" y="230029"/>
                  </a:moveTo>
                  <a:lnTo>
                    <a:pt x="87154" y="229457"/>
                  </a:lnTo>
                  <a:lnTo>
                    <a:pt x="88202" y="229076"/>
                  </a:lnTo>
                  <a:lnTo>
                    <a:pt x="88963" y="228410"/>
                  </a:lnTo>
                  <a:lnTo>
                    <a:pt x="89059" y="227171"/>
                  </a:lnTo>
                  <a:lnTo>
                    <a:pt x="88963" y="226504"/>
                  </a:lnTo>
                  <a:lnTo>
                    <a:pt x="89059" y="226123"/>
                  </a:lnTo>
                  <a:lnTo>
                    <a:pt x="88963" y="225457"/>
                  </a:lnTo>
                  <a:lnTo>
                    <a:pt x="88297" y="225171"/>
                  </a:lnTo>
                  <a:lnTo>
                    <a:pt x="87344" y="225552"/>
                  </a:lnTo>
                  <a:lnTo>
                    <a:pt x="86582" y="226695"/>
                  </a:lnTo>
                  <a:lnTo>
                    <a:pt x="85344" y="229838"/>
                  </a:lnTo>
                  <a:lnTo>
                    <a:pt x="85249" y="230410"/>
                  </a:lnTo>
                  <a:lnTo>
                    <a:pt x="85344" y="230791"/>
                  </a:lnTo>
                  <a:lnTo>
                    <a:pt x="85725" y="230696"/>
                  </a:lnTo>
                  <a:lnTo>
                    <a:pt x="86011" y="230410"/>
                  </a:lnTo>
                  <a:lnTo>
                    <a:pt x="86392" y="230029"/>
                  </a:lnTo>
                  <a:close/>
                  <a:moveTo>
                    <a:pt x="35338" y="101060"/>
                  </a:moveTo>
                  <a:lnTo>
                    <a:pt x="34862" y="100298"/>
                  </a:lnTo>
                  <a:lnTo>
                    <a:pt x="34004" y="99631"/>
                  </a:lnTo>
                  <a:lnTo>
                    <a:pt x="32956" y="99346"/>
                  </a:lnTo>
                  <a:lnTo>
                    <a:pt x="31909" y="99346"/>
                  </a:lnTo>
                  <a:lnTo>
                    <a:pt x="30956" y="99536"/>
                  </a:lnTo>
                  <a:lnTo>
                    <a:pt x="30671" y="99822"/>
                  </a:lnTo>
                  <a:lnTo>
                    <a:pt x="30385" y="100203"/>
                  </a:lnTo>
                  <a:lnTo>
                    <a:pt x="30099" y="100489"/>
                  </a:lnTo>
                  <a:lnTo>
                    <a:pt x="29718" y="100584"/>
                  </a:lnTo>
                  <a:lnTo>
                    <a:pt x="29242" y="100394"/>
                  </a:lnTo>
                  <a:lnTo>
                    <a:pt x="29051" y="99917"/>
                  </a:lnTo>
                  <a:lnTo>
                    <a:pt x="28765" y="99631"/>
                  </a:lnTo>
                  <a:lnTo>
                    <a:pt x="28099" y="99917"/>
                  </a:lnTo>
                  <a:lnTo>
                    <a:pt x="28480" y="100298"/>
                  </a:lnTo>
                  <a:lnTo>
                    <a:pt x="28480" y="100679"/>
                  </a:lnTo>
                  <a:lnTo>
                    <a:pt x="28289" y="101060"/>
                  </a:lnTo>
                  <a:lnTo>
                    <a:pt x="28194" y="101537"/>
                  </a:lnTo>
                  <a:lnTo>
                    <a:pt x="28289" y="101822"/>
                  </a:lnTo>
                  <a:lnTo>
                    <a:pt x="28575" y="102108"/>
                  </a:lnTo>
                  <a:lnTo>
                    <a:pt x="28861" y="102489"/>
                  </a:lnTo>
                  <a:lnTo>
                    <a:pt x="28956" y="102965"/>
                  </a:lnTo>
                  <a:lnTo>
                    <a:pt x="28861" y="105442"/>
                  </a:lnTo>
                  <a:lnTo>
                    <a:pt x="29146" y="108204"/>
                  </a:lnTo>
                  <a:lnTo>
                    <a:pt x="28956" y="108966"/>
                  </a:lnTo>
                  <a:lnTo>
                    <a:pt x="28194" y="109347"/>
                  </a:lnTo>
                  <a:lnTo>
                    <a:pt x="28289" y="109633"/>
                  </a:lnTo>
                  <a:lnTo>
                    <a:pt x="28480" y="109919"/>
                  </a:lnTo>
                  <a:lnTo>
                    <a:pt x="28765" y="110014"/>
                  </a:lnTo>
                  <a:lnTo>
                    <a:pt x="28956" y="109919"/>
                  </a:lnTo>
                  <a:lnTo>
                    <a:pt x="28956" y="109823"/>
                  </a:lnTo>
                  <a:lnTo>
                    <a:pt x="29051" y="109728"/>
                  </a:lnTo>
                  <a:lnTo>
                    <a:pt x="31147" y="109728"/>
                  </a:lnTo>
                  <a:lnTo>
                    <a:pt x="34004" y="110300"/>
                  </a:lnTo>
                  <a:lnTo>
                    <a:pt x="34195" y="109347"/>
                  </a:lnTo>
                  <a:lnTo>
                    <a:pt x="35528" y="106966"/>
                  </a:lnTo>
                  <a:lnTo>
                    <a:pt x="35719" y="106013"/>
                  </a:lnTo>
                  <a:lnTo>
                    <a:pt x="35909" y="104013"/>
                  </a:lnTo>
                  <a:lnTo>
                    <a:pt x="36862" y="102203"/>
                  </a:lnTo>
                  <a:lnTo>
                    <a:pt x="36386" y="101727"/>
                  </a:lnTo>
                  <a:lnTo>
                    <a:pt x="35338" y="101060"/>
                  </a:lnTo>
                  <a:close/>
                  <a:moveTo>
                    <a:pt x="85535" y="226409"/>
                  </a:moveTo>
                  <a:lnTo>
                    <a:pt x="85058" y="225933"/>
                  </a:lnTo>
                  <a:lnTo>
                    <a:pt x="84106" y="226314"/>
                  </a:lnTo>
                  <a:lnTo>
                    <a:pt x="83725" y="227076"/>
                  </a:lnTo>
                  <a:lnTo>
                    <a:pt x="84106" y="227552"/>
                  </a:lnTo>
                  <a:lnTo>
                    <a:pt x="84963" y="227362"/>
                  </a:lnTo>
                  <a:lnTo>
                    <a:pt x="85344" y="227076"/>
                  </a:lnTo>
                  <a:lnTo>
                    <a:pt x="85535" y="226409"/>
                  </a:lnTo>
                  <a:close/>
                </a:path>
              </a:pathLst>
            </a:custGeom>
            <a:solidFill>
              <a:schemeClr val="dk1">
                <a:alpha val="20000"/>
              </a:schemeClr>
            </a:solid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05" name="Google Shape;1905;p30"/>
            <p:cNvSpPr/>
            <p:nvPr/>
          </p:nvSpPr>
          <p:spPr>
            <a:xfrm>
              <a:off x="6088380" y="3685603"/>
              <a:ext cx="390525" cy="466725"/>
            </a:xfrm>
            <a:custGeom>
              <a:rect b="b" l="l" r="r" t="t"/>
              <a:pathLst>
                <a:path extrusionOk="0" h="466725" w="390525">
                  <a:moveTo>
                    <a:pt x="398716" y="400336"/>
                  </a:moveTo>
                  <a:lnTo>
                    <a:pt x="398335" y="399574"/>
                  </a:lnTo>
                  <a:lnTo>
                    <a:pt x="397573" y="398812"/>
                  </a:lnTo>
                  <a:lnTo>
                    <a:pt x="395288" y="397002"/>
                  </a:lnTo>
                  <a:lnTo>
                    <a:pt x="394621" y="396335"/>
                  </a:lnTo>
                  <a:lnTo>
                    <a:pt x="394240" y="395288"/>
                  </a:lnTo>
                  <a:lnTo>
                    <a:pt x="394144" y="393287"/>
                  </a:lnTo>
                  <a:lnTo>
                    <a:pt x="394049" y="393097"/>
                  </a:lnTo>
                  <a:lnTo>
                    <a:pt x="393954" y="392621"/>
                  </a:lnTo>
                  <a:lnTo>
                    <a:pt x="393001" y="392335"/>
                  </a:lnTo>
                  <a:lnTo>
                    <a:pt x="390715" y="392716"/>
                  </a:lnTo>
                  <a:lnTo>
                    <a:pt x="389763" y="392144"/>
                  </a:lnTo>
                  <a:lnTo>
                    <a:pt x="389572" y="391192"/>
                  </a:lnTo>
                  <a:lnTo>
                    <a:pt x="389572" y="389858"/>
                  </a:lnTo>
                  <a:lnTo>
                    <a:pt x="389382" y="388811"/>
                  </a:lnTo>
                  <a:lnTo>
                    <a:pt x="388715" y="388430"/>
                  </a:lnTo>
                  <a:lnTo>
                    <a:pt x="388334" y="388620"/>
                  </a:lnTo>
                  <a:lnTo>
                    <a:pt x="388048" y="388620"/>
                  </a:lnTo>
                  <a:lnTo>
                    <a:pt x="387763" y="388430"/>
                  </a:lnTo>
                  <a:lnTo>
                    <a:pt x="387572" y="388048"/>
                  </a:lnTo>
                  <a:lnTo>
                    <a:pt x="387572" y="388048"/>
                  </a:lnTo>
                  <a:lnTo>
                    <a:pt x="387286" y="387382"/>
                  </a:lnTo>
                  <a:lnTo>
                    <a:pt x="387096" y="387287"/>
                  </a:lnTo>
                  <a:lnTo>
                    <a:pt x="386810" y="387477"/>
                  </a:lnTo>
                  <a:lnTo>
                    <a:pt x="386524" y="387572"/>
                  </a:lnTo>
                  <a:lnTo>
                    <a:pt x="385477" y="387287"/>
                  </a:lnTo>
                  <a:lnTo>
                    <a:pt x="385096" y="387287"/>
                  </a:lnTo>
                  <a:lnTo>
                    <a:pt x="384524" y="387668"/>
                  </a:lnTo>
                  <a:lnTo>
                    <a:pt x="384238" y="388239"/>
                  </a:lnTo>
                  <a:lnTo>
                    <a:pt x="383857" y="388430"/>
                  </a:lnTo>
                  <a:lnTo>
                    <a:pt x="383191" y="388048"/>
                  </a:lnTo>
                  <a:lnTo>
                    <a:pt x="380429" y="383000"/>
                  </a:lnTo>
                  <a:lnTo>
                    <a:pt x="379762" y="382333"/>
                  </a:lnTo>
                  <a:lnTo>
                    <a:pt x="377761" y="381381"/>
                  </a:lnTo>
                  <a:lnTo>
                    <a:pt x="376809" y="380714"/>
                  </a:lnTo>
                  <a:lnTo>
                    <a:pt x="376333" y="379952"/>
                  </a:lnTo>
                  <a:lnTo>
                    <a:pt x="376047" y="379095"/>
                  </a:lnTo>
                  <a:lnTo>
                    <a:pt x="375856" y="376809"/>
                  </a:lnTo>
                  <a:lnTo>
                    <a:pt x="375666" y="376047"/>
                  </a:lnTo>
                  <a:lnTo>
                    <a:pt x="375094" y="375380"/>
                  </a:lnTo>
                  <a:lnTo>
                    <a:pt x="372142" y="373761"/>
                  </a:lnTo>
                  <a:lnTo>
                    <a:pt x="371570" y="372904"/>
                  </a:lnTo>
                  <a:lnTo>
                    <a:pt x="371665" y="371761"/>
                  </a:lnTo>
                  <a:lnTo>
                    <a:pt x="372999" y="368808"/>
                  </a:lnTo>
                  <a:lnTo>
                    <a:pt x="373571" y="368237"/>
                  </a:lnTo>
                  <a:lnTo>
                    <a:pt x="374142" y="368141"/>
                  </a:lnTo>
                  <a:lnTo>
                    <a:pt x="374713" y="368237"/>
                  </a:lnTo>
                  <a:lnTo>
                    <a:pt x="375190" y="368522"/>
                  </a:lnTo>
                  <a:lnTo>
                    <a:pt x="375666" y="368618"/>
                  </a:lnTo>
                  <a:lnTo>
                    <a:pt x="376142" y="368427"/>
                  </a:lnTo>
                  <a:lnTo>
                    <a:pt x="379762" y="366046"/>
                  </a:lnTo>
                  <a:lnTo>
                    <a:pt x="380714" y="365760"/>
                  </a:lnTo>
                  <a:lnTo>
                    <a:pt x="382714" y="365379"/>
                  </a:lnTo>
                  <a:lnTo>
                    <a:pt x="383476" y="364998"/>
                  </a:lnTo>
                  <a:lnTo>
                    <a:pt x="384334" y="364141"/>
                  </a:lnTo>
                  <a:lnTo>
                    <a:pt x="385763" y="361474"/>
                  </a:lnTo>
                  <a:lnTo>
                    <a:pt x="386524" y="360807"/>
                  </a:lnTo>
                  <a:lnTo>
                    <a:pt x="387191" y="360045"/>
                  </a:lnTo>
                  <a:lnTo>
                    <a:pt x="387096" y="359569"/>
                  </a:lnTo>
                  <a:lnTo>
                    <a:pt x="386715" y="359093"/>
                  </a:lnTo>
                  <a:lnTo>
                    <a:pt x="386524" y="358521"/>
                  </a:lnTo>
                  <a:lnTo>
                    <a:pt x="386524" y="357569"/>
                  </a:lnTo>
                  <a:lnTo>
                    <a:pt x="386524" y="357473"/>
                  </a:lnTo>
                  <a:lnTo>
                    <a:pt x="386715" y="356806"/>
                  </a:lnTo>
                  <a:lnTo>
                    <a:pt x="386429" y="356616"/>
                  </a:lnTo>
                  <a:lnTo>
                    <a:pt x="385381" y="356616"/>
                  </a:lnTo>
                  <a:lnTo>
                    <a:pt x="382524" y="357378"/>
                  </a:lnTo>
                  <a:lnTo>
                    <a:pt x="380905" y="357569"/>
                  </a:lnTo>
                  <a:lnTo>
                    <a:pt x="379476" y="357092"/>
                  </a:lnTo>
                  <a:lnTo>
                    <a:pt x="378238" y="356045"/>
                  </a:lnTo>
                  <a:lnTo>
                    <a:pt x="376333" y="353568"/>
                  </a:lnTo>
                  <a:lnTo>
                    <a:pt x="374904" y="352615"/>
                  </a:lnTo>
                  <a:lnTo>
                    <a:pt x="374142" y="352330"/>
                  </a:lnTo>
                  <a:lnTo>
                    <a:pt x="373380" y="352235"/>
                  </a:lnTo>
                  <a:lnTo>
                    <a:pt x="372618" y="352044"/>
                  </a:lnTo>
                  <a:lnTo>
                    <a:pt x="371856" y="351568"/>
                  </a:lnTo>
                  <a:lnTo>
                    <a:pt x="371189" y="350996"/>
                  </a:lnTo>
                  <a:lnTo>
                    <a:pt x="370904" y="350520"/>
                  </a:lnTo>
                  <a:lnTo>
                    <a:pt x="370713" y="350330"/>
                  </a:lnTo>
                  <a:lnTo>
                    <a:pt x="370427" y="349663"/>
                  </a:lnTo>
                  <a:lnTo>
                    <a:pt x="369856" y="346710"/>
                  </a:lnTo>
                  <a:lnTo>
                    <a:pt x="369475" y="346043"/>
                  </a:lnTo>
                  <a:lnTo>
                    <a:pt x="368427" y="345281"/>
                  </a:lnTo>
                  <a:lnTo>
                    <a:pt x="367474" y="344805"/>
                  </a:lnTo>
                  <a:lnTo>
                    <a:pt x="367284" y="344710"/>
                  </a:lnTo>
                  <a:lnTo>
                    <a:pt x="366522" y="344519"/>
                  </a:lnTo>
                  <a:lnTo>
                    <a:pt x="364522" y="344233"/>
                  </a:lnTo>
                  <a:lnTo>
                    <a:pt x="362712" y="344329"/>
                  </a:lnTo>
                  <a:lnTo>
                    <a:pt x="362045" y="344233"/>
                  </a:lnTo>
                  <a:lnTo>
                    <a:pt x="361474" y="343853"/>
                  </a:lnTo>
                  <a:lnTo>
                    <a:pt x="361283" y="343471"/>
                  </a:lnTo>
                  <a:lnTo>
                    <a:pt x="361093" y="342233"/>
                  </a:lnTo>
                  <a:lnTo>
                    <a:pt x="360902" y="341757"/>
                  </a:lnTo>
                  <a:lnTo>
                    <a:pt x="360521" y="341376"/>
                  </a:lnTo>
                  <a:lnTo>
                    <a:pt x="359283" y="340709"/>
                  </a:lnTo>
                  <a:lnTo>
                    <a:pt x="358330" y="339947"/>
                  </a:lnTo>
                  <a:lnTo>
                    <a:pt x="357854" y="339280"/>
                  </a:lnTo>
                  <a:lnTo>
                    <a:pt x="357188" y="337756"/>
                  </a:lnTo>
                  <a:lnTo>
                    <a:pt x="356997" y="337852"/>
                  </a:lnTo>
                  <a:lnTo>
                    <a:pt x="356711" y="338042"/>
                  </a:lnTo>
                  <a:lnTo>
                    <a:pt x="356330" y="338138"/>
                  </a:lnTo>
                  <a:lnTo>
                    <a:pt x="356140" y="337947"/>
                  </a:lnTo>
                  <a:lnTo>
                    <a:pt x="356140" y="337661"/>
                  </a:lnTo>
                  <a:lnTo>
                    <a:pt x="356235" y="337471"/>
                  </a:lnTo>
                  <a:lnTo>
                    <a:pt x="356425" y="337280"/>
                  </a:lnTo>
                  <a:lnTo>
                    <a:pt x="356521" y="337090"/>
                  </a:lnTo>
                  <a:lnTo>
                    <a:pt x="356711" y="335280"/>
                  </a:lnTo>
                  <a:lnTo>
                    <a:pt x="356521" y="333089"/>
                  </a:lnTo>
                  <a:lnTo>
                    <a:pt x="355663" y="331661"/>
                  </a:lnTo>
                  <a:lnTo>
                    <a:pt x="354425" y="331661"/>
                  </a:lnTo>
                  <a:lnTo>
                    <a:pt x="353282" y="333565"/>
                  </a:lnTo>
                  <a:lnTo>
                    <a:pt x="353092" y="334423"/>
                  </a:lnTo>
                  <a:lnTo>
                    <a:pt x="352425" y="334994"/>
                  </a:lnTo>
                  <a:lnTo>
                    <a:pt x="350996" y="335947"/>
                  </a:lnTo>
                  <a:lnTo>
                    <a:pt x="350806" y="336328"/>
                  </a:lnTo>
                  <a:lnTo>
                    <a:pt x="350806" y="336804"/>
                  </a:lnTo>
                  <a:lnTo>
                    <a:pt x="350710" y="337185"/>
                  </a:lnTo>
                  <a:lnTo>
                    <a:pt x="350615" y="337280"/>
                  </a:lnTo>
                  <a:lnTo>
                    <a:pt x="350139" y="337661"/>
                  </a:lnTo>
                  <a:lnTo>
                    <a:pt x="349663" y="337852"/>
                  </a:lnTo>
                  <a:lnTo>
                    <a:pt x="349282" y="337852"/>
                  </a:lnTo>
                  <a:lnTo>
                    <a:pt x="349091" y="337566"/>
                  </a:lnTo>
                  <a:lnTo>
                    <a:pt x="349091" y="336995"/>
                  </a:lnTo>
                  <a:lnTo>
                    <a:pt x="347567" y="337280"/>
                  </a:lnTo>
                  <a:lnTo>
                    <a:pt x="346329" y="336328"/>
                  </a:lnTo>
                  <a:lnTo>
                    <a:pt x="345567" y="334899"/>
                  </a:lnTo>
                  <a:lnTo>
                    <a:pt x="344805" y="332804"/>
                  </a:lnTo>
                  <a:lnTo>
                    <a:pt x="344710" y="332137"/>
                  </a:lnTo>
                  <a:lnTo>
                    <a:pt x="344996" y="329184"/>
                  </a:lnTo>
                  <a:lnTo>
                    <a:pt x="344805" y="328613"/>
                  </a:lnTo>
                  <a:lnTo>
                    <a:pt x="343948" y="328231"/>
                  </a:lnTo>
                  <a:lnTo>
                    <a:pt x="343281" y="328136"/>
                  </a:lnTo>
                  <a:lnTo>
                    <a:pt x="342233" y="327755"/>
                  </a:lnTo>
                  <a:lnTo>
                    <a:pt x="341185" y="327088"/>
                  </a:lnTo>
                  <a:lnTo>
                    <a:pt x="340042" y="325755"/>
                  </a:lnTo>
                  <a:lnTo>
                    <a:pt x="339566" y="324612"/>
                  </a:lnTo>
                  <a:lnTo>
                    <a:pt x="339185" y="323279"/>
                  </a:lnTo>
                  <a:lnTo>
                    <a:pt x="339185" y="308705"/>
                  </a:lnTo>
                  <a:lnTo>
                    <a:pt x="339185" y="307467"/>
                  </a:lnTo>
                  <a:lnTo>
                    <a:pt x="338709" y="306610"/>
                  </a:lnTo>
                  <a:lnTo>
                    <a:pt x="337185" y="307943"/>
                  </a:lnTo>
                  <a:lnTo>
                    <a:pt x="336042" y="307562"/>
                  </a:lnTo>
                  <a:lnTo>
                    <a:pt x="335089" y="307467"/>
                  </a:lnTo>
                  <a:lnTo>
                    <a:pt x="334042" y="307086"/>
                  </a:lnTo>
                  <a:lnTo>
                    <a:pt x="333184" y="306610"/>
                  </a:lnTo>
                  <a:lnTo>
                    <a:pt x="332708" y="306229"/>
                  </a:lnTo>
                  <a:lnTo>
                    <a:pt x="332708" y="306229"/>
                  </a:lnTo>
                  <a:lnTo>
                    <a:pt x="332613" y="305657"/>
                  </a:lnTo>
                  <a:lnTo>
                    <a:pt x="332327" y="305181"/>
                  </a:lnTo>
                  <a:lnTo>
                    <a:pt x="331470" y="303371"/>
                  </a:lnTo>
                  <a:lnTo>
                    <a:pt x="331470" y="303181"/>
                  </a:lnTo>
                  <a:lnTo>
                    <a:pt x="331851" y="302609"/>
                  </a:lnTo>
                  <a:lnTo>
                    <a:pt x="331851" y="302228"/>
                  </a:lnTo>
                  <a:lnTo>
                    <a:pt x="331280" y="301276"/>
                  </a:lnTo>
                  <a:lnTo>
                    <a:pt x="328803" y="298990"/>
                  </a:lnTo>
                  <a:lnTo>
                    <a:pt x="327184" y="296323"/>
                  </a:lnTo>
                  <a:lnTo>
                    <a:pt x="326898" y="295465"/>
                  </a:lnTo>
                  <a:lnTo>
                    <a:pt x="326898" y="294894"/>
                  </a:lnTo>
                  <a:lnTo>
                    <a:pt x="327374" y="294037"/>
                  </a:lnTo>
                  <a:lnTo>
                    <a:pt x="327374" y="293561"/>
                  </a:lnTo>
                  <a:lnTo>
                    <a:pt x="327184" y="293275"/>
                  </a:lnTo>
                  <a:lnTo>
                    <a:pt x="326517" y="292418"/>
                  </a:lnTo>
                  <a:lnTo>
                    <a:pt x="326231" y="292037"/>
                  </a:lnTo>
                  <a:lnTo>
                    <a:pt x="326136" y="291370"/>
                  </a:lnTo>
                  <a:lnTo>
                    <a:pt x="326136" y="290798"/>
                  </a:lnTo>
                  <a:lnTo>
                    <a:pt x="326041" y="290417"/>
                  </a:lnTo>
                  <a:lnTo>
                    <a:pt x="325374" y="290131"/>
                  </a:lnTo>
                  <a:lnTo>
                    <a:pt x="324707" y="290131"/>
                  </a:lnTo>
                  <a:lnTo>
                    <a:pt x="324421" y="290513"/>
                  </a:lnTo>
                  <a:lnTo>
                    <a:pt x="324326" y="290894"/>
                  </a:lnTo>
                  <a:lnTo>
                    <a:pt x="324136" y="291370"/>
                  </a:lnTo>
                  <a:lnTo>
                    <a:pt x="323374" y="292227"/>
                  </a:lnTo>
                  <a:lnTo>
                    <a:pt x="322707" y="292608"/>
                  </a:lnTo>
                  <a:lnTo>
                    <a:pt x="321945" y="292513"/>
                  </a:lnTo>
                  <a:lnTo>
                    <a:pt x="320802" y="291846"/>
                  </a:lnTo>
                  <a:lnTo>
                    <a:pt x="312039" y="284321"/>
                  </a:lnTo>
                  <a:lnTo>
                    <a:pt x="307467" y="278797"/>
                  </a:lnTo>
                  <a:lnTo>
                    <a:pt x="307467" y="278797"/>
                  </a:lnTo>
                  <a:lnTo>
                    <a:pt x="306324" y="277654"/>
                  </a:lnTo>
                  <a:lnTo>
                    <a:pt x="302895" y="273177"/>
                  </a:lnTo>
                  <a:lnTo>
                    <a:pt x="301561" y="271939"/>
                  </a:lnTo>
                  <a:lnTo>
                    <a:pt x="299847" y="270796"/>
                  </a:lnTo>
                  <a:lnTo>
                    <a:pt x="297085" y="269557"/>
                  </a:lnTo>
                  <a:lnTo>
                    <a:pt x="296418" y="269081"/>
                  </a:lnTo>
                  <a:lnTo>
                    <a:pt x="295942" y="268129"/>
                  </a:lnTo>
                  <a:lnTo>
                    <a:pt x="295275" y="266033"/>
                  </a:lnTo>
                  <a:lnTo>
                    <a:pt x="294799" y="265176"/>
                  </a:lnTo>
                  <a:lnTo>
                    <a:pt x="293656" y="263557"/>
                  </a:lnTo>
                  <a:lnTo>
                    <a:pt x="292322" y="260985"/>
                  </a:lnTo>
                  <a:lnTo>
                    <a:pt x="290227" y="259080"/>
                  </a:lnTo>
                  <a:lnTo>
                    <a:pt x="289655" y="257270"/>
                  </a:lnTo>
                  <a:lnTo>
                    <a:pt x="290322" y="253079"/>
                  </a:lnTo>
                  <a:lnTo>
                    <a:pt x="290131" y="252794"/>
                  </a:lnTo>
                  <a:lnTo>
                    <a:pt x="289465" y="251365"/>
                  </a:lnTo>
                  <a:lnTo>
                    <a:pt x="289465" y="251270"/>
                  </a:lnTo>
                  <a:lnTo>
                    <a:pt x="288226" y="250603"/>
                  </a:lnTo>
                  <a:lnTo>
                    <a:pt x="287846" y="250222"/>
                  </a:lnTo>
                  <a:lnTo>
                    <a:pt x="287655" y="249650"/>
                  </a:lnTo>
                  <a:lnTo>
                    <a:pt x="287464" y="248412"/>
                  </a:lnTo>
                  <a:lnTo>
                    <a:pt x="287179" y="247840"/>
                  </a:lnTo>
                  <a:lnTo>
                    <a:pt x="286702" y="247364"/>
                  </a:lnTo>
                  <a:lnTo>
                    <a:pt x="285750" y="246888"/>
                  </a:lnTo>
                  <a:lnTo>
                    <a:pt x="285369" y="246507"/>
                  </a:lnTo>
                  <a:lnTo>
                    <a:pt x="284512" y="244602"/>
                  </a:lnTo>
                  <a:lnTo>
                    <a:pt x="284321" y="244412"/>
                  </a:lnTo>
                  <a:lnTo>
                    <a:pt x="283655" y="244316"/>
                  </a:lnTo>
                  <a:lnTo>
                    <a:pt x="283464" y="244030"/>
                  </a:lnTo>
                  <a:lnTo>
                    <a:pt x="283464" y="243935"/>
                  </a:lnTo>
                  <a:lnTo>
                    <a:pt x="283559" y="243745"/>
                  </a:lnTo>
                  <a:lnTo>
                    <a:pt x="283750" y="243459"/>
                  </a:lnTo>
                  <a:lnTo>
                    <a:pt x="283655" y="243078"/>
                  </a:lnTo>
                  <a:lnTo>
                    <a:pt x="283273" y="241649"/>
                  </a:lnTo>
                  <a:lnTo>
                    <a:pt x="282988" y="241078"/>
                  </a:lnTo>
                  <a:lnTo>
                    <a:pt x="282130" y="240506"/>
                  </a:lnTo>
                  <a:lnTo>
                    <a:pt x="281083" y="240030"/>
                  </a:lnTo>
                  <a:lnTo>
                    <a:pt x="279940" y="239935"/>
                  </a:lnTo>
                  <a:lnTo>
                    <a:pt x="278987" y="240411"/>
                  </a:lnTo>
                  <a:lnTo>
                    <a:pt x="278701" y="240887"/>
                  </a:lnTo>
                  <a:lnTo>
                    <a:pt x="278416" y="242125"/>
                  </a:lnTo>
                  <a:lnTo>
                    <a:pt x="278225" y="242506"/>
                  </a:lnTo>
                  <a:lnTo>
                    <a:pt x="277749" y="242792"/>
                  </a:lnTo>
                  <a:lnTo>
                    <a:pt x="277654" y="242792"/>
                  </a:lnTo>
                  <a:lnTo>
                    <a:pt x="277463" y="242506"/>
                  </a:lnTo>
                  <a:lnTo>
                    <a:pt x="277082" y="242316"/>
                  </a:lnTo>
                  <a:lnTo>
                    <a:pt x="276320" y="242125"/>
                  </a:lnTo>
                  <a:lnTo>
                    <a:pt x="275272" y="241745"/>
                  </a:lnTo>
                  <a:lnTo>
                    <a:pt x="274415" y="241078"/>
                  </a:lnTo>
                  <a:lnTo>
                    <a:pt x="273939" y="240316"/>
                  </a:lnTo>
                  <a:lnTo>
                    <a:pt x="273844" y="239649"/>
                  </a:lnTo>
                  <a:lnTo>
                    <a:pt x="274225" y="238315"/>
                  </a:lnTo>
                  <a:lnTo>
                    <a:pt x="274130" y="237744"/>
                  </a:lnTo>
                  <a:lnTo>
                    <a:pt x="273748" y="237172"/>
                  </a:lnTo>
                  <a:lnTo>
                    <a:pt x="273558" y="237077"/>
                  </a:lnTo>
                  <a:lnTo>
                    <a:pt x="273272" y="237268"/>
                  </a:lnTo>
                  <a:lnTo>
                    <a:pt x="271843" y="237458"/>
                  </a:lnTo>
                  <a:lnTo>
                    <a:pt x="271367" y="237554"/>
                  </a:lnTo>
                  <a:lnTo>
                    <a:pt x="270796" y="237363"/>
                  </a:lnTo>
                  <a:lnTo>
                    <a:pt x="270415" y="236982"/>
                  </a:lnTo>
                  <a:lnTo>
                    <a:pt x="269938" y="236125"/>
                  </a:lnTo>
                  <a:lnTo>
                    <a:pt x="269653" y="235744"/>
                  </a:lnTo>
                  <a:lnTo>
                    <a:pt x="267081" y="234124"/>
                  </a:lnTo>
                  <a:lnTo>
                    <a:pt x="266605" y="233458"/>
                  </a:lnTo>
                  <a:lnTo>
                    <a:pt x="266605" y="232315"/>
                  </a:lnTo>
                  <a:lnTo>
                    <a:pt x="266890" y="231553"/>
                  </a:lnTo>
                  <a:lnTo>
                    <a:pt x="266986" y="230886"/>
                  </a:lnTo>
                  <a:lnTo>
                    <a:pt x="266033" y="229933"/>
                  </a:lnTo>
                  <a:lnTo>
                    <a:pt x="264319" y="228790"/>
                  </a:lnTo>
                  <a:lnTo>
                    <a:pt x="263176" y="227552"/>
                  </a:lnTo>
                  <a:lnTo>
                    <a:pt x="262604" y="226028"/>
                  </a:lnTo>
                  <a:lnTo>
                    <a:pt x="262890" y="223742"/>
                  </a:lnTo>
                  <a:lnTo>
                    <a:pt x="263652" y="220694"/>
                  </a:lnTo>
                  <a:lnTo>
                    <a:pt x="264319" y="219075"/>
                  </a:lnTo>
                  <a:lnTo>
                    <a:pt x="265081" y="218027"/>
                  </a:lnTo>
                  <a:lnTo>
                    <a:pt x="265747" y="217932"/>
                  </a:lnTo>
                  <a:lnTo>
                    <a:pt x="266319" y="218122"/>
                  </a:lnTo>
                  <a:lnTo>
                    <a:pt x="266890" y="218122"/>
                  </a:lnTo>
                  <a:lnTo>
                    <a:pt x="267271" y="217170"/>
                  </a:lnTo>
                  <a:lnTo>
                    <a:pt x="267271" y="216313"/>
                  </a:lnTo>
                  <a:lnTo>
                    <a:pt x="266986" y="215837"/>
                  </a:lnTo>
                  <a:lnTo>
                    <a:pt x="265747" y="215074"/>
                  </a:lnTo>
                  <a:lnTo>
                    <a:pt x="264319" y="212598"/>
                  </a:lnTo>
                  <a:lnTo>
                    <a:pt x="263652" y="212312"/>
                  </a:lnTo>
                  <a:lnTo>
                    <a:pt x="262985" y="212407"/>
                  </a:lnTo>
                  <a:lnTo>
                    <a:pt x="262414" y="212598"/>
                  </a:lnTo>
                  <a:lnTo>
                    <a:pt x="261747" y="212693"/>
                  </a:lnTo>
                  <a:lnTo>
                    <a:pt x="260509" y="212217"/>
                  </a:lnTo>
                  <a:lnTo>
                    <a:pt x="257842" y="210598"/>
                  </a:lnTo>
                  <a:lnTo>
                    <a:pt x="256984" y="210503"/>
                  </a:lnTo>
                  <a:lnTo>
                    <a:pt x="256127" y="210693"/>
                  </a:lnTo>
                  <a:lnTo>
                    <a:pt x="255079" y="210693"/>
                  </a:lnTo>
                  <a:lnTo>
                    <a:pt x="254127" y="210503"/>
                  </a:lnTo>
                  <a:lnTo>
                    <a:pt x="253555" y="209931"/>
                  </a:lnTo>
                  <a:lnTo>
                    <a:pt x="253079" y="208597"/>
                  </a:lnTo>
                  <a:lnTo>
                    <a:pt x="251650" y="208121"/>
                  </a:lnTo>
                  <a:lnTo>
                    <a:pt x="248602" y="208407"/>
                  </a:lnTo>
                  <a:lnTo>
                    <a:pt x="247936" y="208312"/>
                  </a:lnTo>
                  <a:lnTo>
                    <a:pt x="245840" y="207645"/>
                  </a:lnTo>
                  <a:lnTo>
                    <a:pt x="243745" y="207359"/>
                  </a:lnTo>
                  <a:lnTo>
                    <a:pt x="243078" y="207169"/>
                  </a:lnTo>
                  <a:lnTo>
                    <a:pt x="242697" y="206788"/>
                  </a:lnTo>
                  <a:lnTo>
                    <a:pt x="242030" y="205835"/>
                  </a:lnTo>
                  <a:lnTo>
                    <a:pt x="241744" y="205549"/>
                  </a:lnTo>
                  <a:lnTo>
                    <a:pt x="241268" y="205359"/>
                  </a:lnTo>
                  <a:lnTo>
                    <a:pt x="240221" y="205264"/>
                  </a:lnTo>
                  <a:lnTo>
                    <a:pt x="239744" y="205169"/>
                  </a:lnTo>
                  <a:lnTo>
                    <a:pt x="238887" y="204597"/>
                  </a:lnTo>
                  <a:lnTo>
                    <a:pt x="237458" y="203168"/>
                  </a:lnTo>
                  <a:lnTo>
                    <a:pt x="236696" y="202597"/>
                  </a:lnTo>
                  <a:lnTo>
                    <a:pt x="234982" y="201549"/>
                  </a:lnTo>
                  <a:lnTo>
                    <a:pt x="234315" y="200978"/>
                  </a:lnTo>
                  <a:lnTo>
                    <a:pt x="232505" y="198311"/>
                  </a:lnTo>
                  <a:lnTo>
                    <a:pt x="231934" y="197644"/>
                  </a:lnTo>
                  <a:lnTo>
                    <a:pt x="230981" y="197072"/>
                  </a:lnTo>
                  <a:lnTo>
                    <a:pt x="230029" y="196787"/>
                  </a:lnTo>
                  <a:lnTo>
                    <a:pt x="228409" y="196977"/>
                  </a:lnTo>
                  <a:lnTo>
                    <a:pt x="227457" y="196787"/>
                  </a:lnTo>
                  <a:lnTo>
                    <a:pt x="226790" y="196310"/>
                  </a:lnTo>
                  <a:lnTo>
                    <a:pt x="225266" y="194024"/>
                  </a:lnTo>
                  <a:lnTo>
                    <a:pt x="224409" y="193167"/>
                  </a:lnTo>
                  <a:lnTo>
                    <a:pt x="223552" y="192786"/>
                  </a:lnTo>
                  <a:lnTo>
                    <a:pt x="222599" y="192500"/>
                  </a:lnTo>
                  <a:lnTo>
                    <a:pt x="221647" y="192024"/>
                  </a:lnTo>
                  <a:lnTo>
                    <a:pt x="220789" y="191357"/>
                  </a:lnTo>
                  <a:lnTo>
                    <a:pt x="220123" y="190690"/>
                  </a:lnTo>
                  <a:lnTo>
                    <a:pt x="219361" y="190119"/>
                  </a:lnTo>
                  <a:lnTo>
                    <a:pt x="219361" y="190119"/>
                  </a:lnTo>
                  <a:lnTo>
                    <a:pt x="218313" y="189833"/>
                  </a:lnTo>
                  <a:lnTo>
                    <a:pt x="216789" y="190310"/>
                  </a:lnTo>
                  <a:lnTo>
                    <a:pt x="216313" y="189833"/>
                  </a:lnTo>
                  <a:lnTo>
                    <a:pt x="216313" y="188786"/>
                  </a:lnTo>
                  <a:lnTo>
                    <a:pt x="216122" y="187738"/>
                  </a:lnTo>
                  <a:lnTo>
                    <a:pt x="215551" y="187166"/>
                  </a:lnTo>
                  <a:lnTo>
                    <a:pt x="213455" y="185738"/>
                  </a:lnTo>
                  <a:lnTo>
                    <a:pt x="207645" y="183071"/>
                  </a:lnTo>
                  <a:lnTo>
                    <a:pt x="206502" y="182880"/>
                  </a:lnTo>
                  <a:lnTo>
                    <a:pt x="205454" y="182880"/>
                  </a:lnTo>
                  <a:lnTo>
                    <a:pt x="204311" y="183356"/>
                  </a:lnTo>
                  <a:lnTo>
                    <a:pt x="204216" y="183356"/>
                  </a:lnTo>
                  <a:lnTo>
                    <a:pt x="202692" y="182213"/>
                  </a:lnTo>
                  <a:lnTo>
                    <a:pt x="201358" y="181546"/>
                  </a:lnTo>
                  <a:lnTo>
                    <a:pt x="200977" y="181261"/>
                  </a:lnTo>
                  <a:lnTo>
                    <a:pt x="200692" y="180880"/>
                  </a:lnTo>
                  <a:lnTo>
                    <a:pt x="200025" y="179546"/>
                  </a:lnTo>
                  <a:lnTo>
                    <a:pt x="199168" y="179451"/>
                  </a:lnTo>
                  <a:lnTo>
                    <a:pt x="198215" y="179451"/>
                  </a:lnTo>
                  <a:lnTo>
                    <a:pt x="197644" y="179261"/>
                  </a:lnTo>
                  <a:lnTo>
                    <a:pt x="198120" y="178308"/>
                  </a:lnTo>
                  <a:lnTo>
                    <a:pt x="198787" y="177737"/>
                  </a:lnTo>
                  <a:lnTo>
                    <a:pt x="200692" y="176879"/>
                  </a:lnTo>
                  <a:lnTo>
                    <a:pt x="201549" y="176308"/>
                  </a:lnTo>
                  <a:lnTo>
                    <a:pt x="202597" y="174688"/>
                  </a:lnTo>
                  <a:lnTo>
                    <a:pt x="203168" y="174212"/>
                  </a:lnTo>
                  <a:lnTo>
                    <a:pt x="204311" y="173927"/>
                  </a:lnTo>
                  <a:lnTo>
                    <a:pt x="205454" y="173260"/>
                  </a:lnTo>
                  <a:lnTo>
                    <a:pt x="206788" y="172879"/>
                  </a:lnTo>
                  <a:lnTo>
                    <a:pt x="207550" y="172783"/>
                  </a:lnTo>
                  <a:lnTo>
                    <a:pt x="207645" y="172974"/>
                  </a:lnTo>
                  <a:lnTo>
                    <a:pt x="207740" y="172974"/>
                  </a:lnTo>
                  <a:lnTo>
                    <a:pt x="208121" y="172117"/>
                  </a:lnTo>
                  <a:lnTo>
                    <a:pt x="208312" y="171640"/>
                  </a:lnTo>
                  <a:lnTo>
                    <a:pt x="208502" y="170307"/>
                  </a:lnTo>
                  <a:lnTo>
                    <a:pt x="208883" y="169736"/>
                  </a:lnTo>
                  <a:lnTo>
                    <a:pt x="209359" y="169450"/>
                  </a:lnTo>
                  <a:lnTo>
                    <a:pt x="209931" y="169259"/>
                  </a:lnTo>
                  <a:lnTo>
                    <a:pt x="210407" y="169069"/>
                  </a:lnTo>
                  <a:lnTo>
                    <a:pt x="210598" y="168402"/>
                  </a:lnTo>
                  <a:lnTo>
                    <a:pt x="210598" y="168402"/>
                  </a:lnTo>
                  <a:lnTo>
                    <a:pt x="210598" y="168402"/>
                  </a:lnTo>
                  <a:lnTo>
                    <a:pt x="210598" y="168402"/>
                  </a:lnTo>
                  <a:lnTo>
                    <a:pt x="210026" y="167640"/>
                  </a:lnTo>
                  <a:lnTo>
                    <a:pt x="209836" y="166688"/>
                  </a:lnTo>
                  <a:lnTo>
                    <a:pt x="209740" y="165735"/>
                  </a:lnTo>
                  <a:lnTo>
                    <a:pt x="209455" y="164878"/>
                  </a:lnTo>
                  <a:lnTo>
                    <a:pt x="208883" y="164306"/>
                  </a:lnTo>
                  <a:lnTo>
                    <a:pt x="207169" y="163354"/>
                  </a:lnTo>
                  <a:lnTo>
                    <a:pt x="206597" y="162592"/>
                  </a:lnTo>
                  <a:lnTo>
                    <a:pt x="205549" y="159639"/>
                  </a:lnTo>
                  <a:lnTo>
                    <a:pt x="205454" y="158972"/>
                  </a:lnTo>
                  <a:lnTo>
                    <a:pt x="205740" y="158115"/>
                  </a:lnTo>
                  <a:lnTo>
                    <a:pt x="206216" y="157829"/>
                  </a:lnTo>
                  <a:lnTo>
                    <a:pt x="206788" y="158020"/>
                  </a:lnTo>
                  <a:lnTo>
                    <a:pt x="209359" y="159353"/>
                  </a:lnTo>
                  <a:lnTo>
                    <a:pt x="210312" y="159639"/>
                  </a:lnTo>
                  <a:lnTo>
                    <a:pt x="211455" y="159544"/>
                  </a:lnTo>
                  <a:lnTo>
                    <a:pt x="211836" y="159163"/>
                  </a:lnTo>
                  <a:lnTo>
                    <a:pt x="212217" y="158305"/>
                  </a:lnTo>
                  <a:lnTo>
                    <a:pt x="212598" y="158020"/>
                  </a:lnTo>
                  <a:lnTo>
                    <a:pt x="212884" y="157734"/>
                  </a:lnTo>
                  <a:lnTo>
                    <a:pt x="214027" y="157639"/>
                  </a:lnTo>
                  <a:lnTo>
                    <a:pt x="216217" y="157067"/>
                  </a:lnTo>
                  <a:lnTo>
                    <a:pt x="217741" y="156686"/>
                  </a:lnTo>
                  <a:lnTo>
                    <a:pt x="218408" y="157258"/>
                  </a:lnTo>
                  <a:lnTo>
                    <a:pt x="220218" y="157924"/>
                  </a:lnTo>
                  <a:lnTo>
                    <a:pt x="221266" y="159544"/>
                  </a:lnTo>
                  <a:lnTo>
                    <a:pt x="223647" y="157924"/>
                  </a:lnTo>
                  <a:lnTo>
                    <a:pt x="224599" y="157734"/>
                  </a:lnTo>
                  <a:lnTo>
                    <a:pt x="225647" y="157829"/>
                  </a:lnTo>
                  <a:lnTo>
                    <a:pt x="226314" y="158305"/>
                  </a:lnTo>
                  <a:lnTo>
                    <a:pt x="226790" y="158972"/>
                  </a:lnTo>
                  <a:lnTo>
                    <a:pt x="227552" y="159734"/>
                  </a:lnTo>
                  <a:lnTo>
                    <a:pt x="228029" y="160020"/>
                  </a:lnTo>
                  <a:lnTo>
                    <a:pt x="229362" y="160591"/>
                  </a:lnTo>
                  <a:lnTo>
                    <a:pt x="232315" y="162401"/>
                  </a:lnTo>
                  <a:lnTo>
                    <a:pt x="233172" y="162592"/>
                  </a:lnTo>
                  <a:lnTo>
                    <a:pt x="234410" y="162496"/>
                  </a:lnTo>
                  <a:lnTo>
                    <a:pt x="234886" y="162306"/>
                  </a:lnTo>
                  <a:lnTo>
                    <a:pt x="235744" y="161735"/>
                  </a:lnTo>
                  <a:lnTo>
                    <a:pt x="236220" y="161544"/>
                  </a:lnTo>
                  <a:lnTo>
                    <a:pt x="236601" y="161639"/>
                  </a:lnTo>
                  <a:lnTo>
                    <a:pt x="237554" y="162211"/>
                  </a:lnTo>
                  <a:lnTo>
                    <a:pt x="238030" y="162115"/>
                  </a:lnTo>
                  <a:lnTo>
                    <a:pt x="238506" y="161544"/>
                  </a:lnTo>
                  <a:lnTo>
                    <a:pt x="240125" y="157067"/>
                  </a:lnTo>
                  <a:lnTo>
                    <a:pt x="240601" y="156400"/>
                  </a:lnTo>
                  <a:lnTo>
                    <a:pt x="241268" y="155638"/>
                  </a:lnTo>
                  <a:lnTo>
                    <a:pt x="242125" y="155067"/>
                  </a:lnTo>
                  <a:lnTo>
                    <a:pt x="242792" y="154877"/>
                  </a:lnTo>
                  <a:lnTo>
                    <a:pt x="243459" y="154781"/>
                  </a:lnTo>
                  <a:lnTo>
                    <a:pt x="244507" y="154496"/>
                  </a:lnTo>
                  <a:lnTo>
                    <a:pt x="245745" y="153257"/>
                  </a:lnTo>
                  <a:lnTo>
                    <a:pt x="247079" y="152686"/>
                  </a:lnTo>
                  <a:lnTo>
                    <a:pt x="248126" y="151924"/>
                  </a:lnTo>
                  <a:lnTo>
                    <a:pt x="248602" y="150209"/>
                  </a:lnTo>
                  <a:lnTo>
                    <a:pt x="248698" y="149257"/>
                  </a:lnTo>
                  <a:lnTo>
                    <a:pt x="248698" y="148780"/>
                  </a:lnTo>
                  <a:lnTo>
                    <a:pt x="248317" y="148495"/>
                  </a:lnTo>
                  <a:lnTo>
                    <a:pt x="247269" y="148114"/>
                  </a:lnTo>
                  <a:lnTo>
                    <a:pt x="245745" y="148019"/>
                  </a:lnTo>
                  <a:lnTo>
                    <a:pt x="245459" y="147733"/>
                  </a:lnTo>
                  <a:lnTo>
                    <a:pt x="245840" y="146685"/>
                  </a:lnTo>
                  <a:lnTo>
                    <a:pt x="246793" y="145447"/>
                  </a:lnTo>
                  <a:lnTo>
                    <a:pt x="249650" y="143732"/>
                  </a:lnTo>
                  <a:lnTo>
                    <a:pt x="250888" y="142780"/>
                  </a:lnTo>
                  <a:lnTo>
                    <a:pt x="251365" y="142018"/>
                  </a:lnTo>
                  <a:lnTo>
                    <a:pt x="251460" y="141541"/>
                  </a:lnTo>
                  <a:lnTo>
                    <a:pt x="251746" y="141256"/>
                  </a:lnTo>
                  <a:lnTo>
                    <a:pt x="252698" y="141065"/>
                  </a:lnTo>
                  <a:lnTo>
                    <a:pt x="254222" y="141256"/>
                  </a:lnTo>
                  <a:lnTo>
                    <a:pt x="254984" y="141161"/>
                  </a:lnTo>
                  <a:lnTo>
                    <a:pt x="255460" y="140684"/>
                  </a:lnTo>
                  <a:lnTo>
                    <a:pt x="255651" y="140589"/>
                  </a:lnTo>
                  <a:lnTo>
                    <a:pt x="255841" y="139827"/>
                  </a:lnTo>
                  <a:lnTo>
                    <a:pt x="255841" y="139065"/>
                  </a:lnTo>
                  <a:lnTo>
                    <a:pt x="255651" y="138398"/>
                  </a:lnTo>
                  <a:lnTo>
                    <a:pt x="255556" y="137350"/>
                  </a:lnTo>
                  <a:lnTo>
                    <a:pt x="255365" y="136874"/>
                  </a:lnTo>
                  <a:lnTo>
                    <a:pt x="255365" y="136588"/>
                  </a:lnTo>
                  <a:lnTo>
                    <a:pt x="255556" y="136398"/>
                  </a:lnTo>
                  <a:lnTo>
                    <a:pt x="256318" y="136303"/>
                  </a:lnTo>
                  <a:lnTo>
                    <a:pt x="256508" y="136017"/>
                  </a:lnTo>
                  <a:lnTo>
                    <a:pt x="256127" y="135160"/>
                  </a:lnTo>
                  <a:lnTo>
                    <a:pt x="254032" y="133826"/>
                  </a:lnTo>
                  <a:lnTo>
                    <a:pt x="253365" y="132779"/>
                  </a:lnTo>
                  <a:lnTo>
                    <a:pt x="253270" y="131540"/>
                  </a:lnTo>
                  <a:lnTo>
                    <a:pt x="253555" y="130969"/>
                  </a:lnTo>
                  <a:lnTo>
                    <a:pt x="253460" y="130492"/>
                  </a:lnTo>
                  <a:lnTo>
                    <a:pt x="248793" y="128016"/>
                  </a:lnTo>
                  <a:lnTo>
                    <a:pt x="246697" y="128111"/>
                  </a:lnTo>
                  <a:lnTo>
                    <a:pt x="244316" y="128873"/>
                  </a:lnTo>
                  <a:lnTo>
                    <a:pt x="242030" y="129350"/>
                  </a:lnTo>
                  <a:lnTo>
                    <a:pt x="240316" y="128397"/>
                  </a:lnTo>
                  <a:lnTo>
                    <a:pt x="240030" y="127730"/>
                  </a:lnTo>
                  <a:lnTo>
                    <a:pt x="240030" y="126587"/>
                  </a:lnTo>
                  <a:lnTo>
                    <a:pt x="240125" y="125444"/>
                  </a:lnTo>
                  <a:lnTo>
                    <a:pt x="240316" y="124682"/>
                  </a:lnTo>
                  <a:lnTo>
                    <a:pt x="240792" y="124396"/>
                  </a:lnTo>
                  <a:lnTo>
                    <a:pt x="241173" y="124396"/>
                  </a:lnTo>
                  <a:lnTo>
                    <a:pt x="241554" y="124301"/>
                  </a:lnTo>
                  <a:lnTo>
                    <a:pt x="241935" y="123539"/>
                  </a:lnTo>
                  <a:lnTo>
                    <a:pt x="242030" y="122968"/>
                  </a:lnTo>
                  <a:lnTo>
                    <a:pt x="241935" y="122396"/>
                  </a:lnTo>
                  <a:lnTo>
                    <a:pt x="241744" y="121729"/>
                  </a:lnTo>
                  <a:lnTo>
                    <a:pt x="241554" y="121253"/>
                  </a:lnTo>
                  <a:lnTo>
                    <a:pt x="240792" y="120682"/>
                  </a:lnTo>
                  <a:lnTo>
                    <a:pt x="238792" y="119920"/>
                  </a:lnTo>
                  <a:lnTo>
                    <a:pt x="237934" y="119253"/>
                  </a:lnTo>
                  <a:lnTo>
                    <a:pt x="236696" y="117634"/>
                  </a:lnTo>
                  <a:lnTo>
                    <a:pt x="236029" y="117158"/>
                  </a:lnTo>
                  <a:lnTo>
                    <a:pt x="228409" y="117348"/>
                  </a:lnTo>
                  <a:lnTo>
                    <a:pt x="226314" y="116776"/>
                  </a:lnTo>
                  <a:lnTo>
                    <a:pt x="224599" y="115729"/>
                  </a:lnTo>
                  <a:lnTo>
                    <a:pt x="224980" y="114681"/>
                  </a:lnTo>
                  <a:lnTo>
                    <a:pt x="228029" y="112681"/>
                  </a:lnTo>
                  <a:lnTo>
                    <a:pt x="228029" y="112681"/>
                  </a:lnTo>
                  <a:lnTo>
                    <a:pt x="229076" y="110490"/>
                  </a:lnTo>
                  <a:lnTo>
                    <a:pt x="230410" y="111442"/>
                  </a:lnTo>
                  <a:lnTo>
                    <a:pt x="231838" y="111728"/>
                  </a:lnTo>
                  <a:lnTo>
                    <a:pt x="233077" y="111347"/>
                  </a:lnTo>
                  <a:lnTo>
                    <a:pt x="234220" y="110395"/>
                  </a:lnTo>
                  <a:lnTo>
                    <a:pt x="237649" y="105727"/>
                  </a:lnTo>
                  <a:lnTo>
                    <a:pt x="238030" y="104394"/>
                  </a:lnTo>
                  <a:lnTo>
                    <a:pt x="238125" y="104204"/>
                  </a:lnTo>
                  <a:lnTo>
                    <a:pt x="237363" y="103442"/>
                  </a:lnTo>
                  <a:lnTo>
                    <a:pt x="234315" y="102394"/>
                  </a:lnTo>
                  <a:lnTo>
                    <a:pt x="231648" y="101060"/>
                  </a:lnTo>
                  <a:lnTo>
                    <a:pt x="230696" y="100203"/>
                  </a:lnTo>
                  <a:lnTo>
                    <a:pt x="230219" y="98393"/>
                  </a:lnTo>
                  <a:lnTo>
                    <a:pt x="229552" y="97631"/>
                  </a:lnTo>
                  <a:lnTo>
                    <a:pt x="228409" y="97536"/>
                  </a:lnTo>
                  <a:lnTo>
                    <a:pt x="227266" y="97536"/>
                  </a:lnTo>
                  <a:lnTo>
                    <a:pt x="226123" y="97250"/>
                  </a:lnTo>
                  <a:lnTo>
                    <a:pt x="225742" y="96774"/>
                  </a:lnTo>
                  <a:lnTo>
                    <a:pt x="225361" y="95821"/>
                  </a:lnTo>
                  <a:lnTo>
                    <a:pt x="225076" y="95441"/>
                  </a:lnTo>
                  <a:lnTo>
                    <a:pt x="224695" y="95155"/>
                  </a:lnTo>
                  <a:lnTo>
                    <a:pt x="223838" y="94869"/>
                  </a:lnTo>
                  <a:lnTo>
                    <a:pt x="223361" y="94488"/>
                  </a:lnTo>
                  <a:lnTo>
                    <a:pt x="222694" y="93726"/>
                  </a:lnTo>
                  <a:lnTo>
                    <a:pt x="221837" y="92012"/>
                  </a:lnTo>
                  <a:lnTo>
                    <a:pt x="221266" y="91154"/>
                  </a:lnTo>
                  <a:lnTo>
                    <a:pt x="220885" y="90773"/>
                  </a:lnTo>
                  <a:lnTo>
                    <a:pt x="220408" y="90488"/>
                  </a:lnTo>
                  <a:lnTo>
                    <a:pt x="219837" y="90202"/>
                  </a:lnTo>
                  <a:lnTo>
                    <a:pt x="219361" y="90011"/>
                  </a:lnTo>
                  <a:lnTo>
                    <a:pt x="218884" y="90106"/>
                  </a:lnTo>
                  <a:lnTo>
                    <a:pt x="217646" y="90392"/>
                  </a:lnTo>
                  <a:lnTo>
                    <a:pt x="217360" y="90392"/>
                  </a:lnTo>
                  <a:lnTo>
                    <a:pt x="217170" y="90202"/>
                  </a:lnTo>
                  <a:lnTo>
                    <a:pt x="216598" y="88963"/>
                  </a:lnTo>
                  <a:lnTo>
                    <a:pt x="216313" y="88583"/>
                  </a:lnTo>
                  <a:lnTo>
                    <a:pt x="215836" y="88297"/>
                  </a:lnTo>
                  <a:lnTo>
                    <a:pt x="214408" y="87725"/>
                  </a:lnTo>
                  <a:lnTo>
                    <a:pt x="213836" y="87630"/>
                  </a:lnTo>
                  <a:lnTo>
                    <a:pt x="212598" y="87630"/>
                  </a:lnTo>
                  <a:lnTo>
                    <a:pt x="212122" y="87535"/>
                  </a:lnTo>
                  <a:lnTo>
                    <a:pt x="211646" y="87344"/>
                  </a:lnTo>
                  <a:lnTo>
                    <a:pt x="210883" y="86773"/>
                  </a:lnTo>
                  <a:lnTo>
                    <a:pt x="210502" y="86582"/>
                  </a:lnTo>
                  <a:lnTo>
                    <a:pt x="208693" y="86677"/>
                  </a:lnTo>
                  <a:lnTo>
                    <a:pt x="206216" y="89535"/>
                  </a:lnTo>
                  <a:lnTo>
                    <a:pt x="204311" y="89821"/>
                  </a:lnTo>
                  <a:lnTo>
                    <a:pt x="203644" y="89821"/>
                  </a:lnTo>
                  <a:lnTo>
                    <a:pt x="203168" y="90011"/>
                  </a:lnTo>
                  <a:lnTo>
                    <a:pt x="202121" y="90488"/>
                  </a:lnTo>
                  <a:lnTo>
                    <a:pt x="198215" y="91726"/>
                  </a:lnTo>
                  <a:lnTo>
                    <a:pt x="197834" y="92012"/>
                  </a:lnTo>
                  <a:lnTo>
                    <a:pt x="196977" y="92678"/>
                  </a:lnTo>
                  <a:lnTo>
                    <a:pt x="196501" y="92964"/>
                  </a:lnTo>
                  <a:lnTo>
                    <a:pt x="196024" y="92964"/>
                  </a:lnTo>
                  <a:lnTo>
                    <a:pt x="194977" y="92773"/>
                  </a:lnTo>
                  <a:lnTo>
                    <a:pt x="194405" y="93059"/>
                  </a:lnTo>
                  <a:lnTo>
                    <a:pt x="193834" y="93631"/>
                  </a:lnTo>
                  <a:lnTo>
                    <a:pt x="193262" y="94679"/>
                  </a:lnTo>
                  <a:lnTo>
                    <a:pt x="192881" y="95821"/>
                  </a:lnTo>
                  <a:lnTo>
                    <a:pt x="192691" y="96679"/>
                  </a:lnTo>
                  <a:lnTo>
                    <a:pt x="192786" y="97917"/>
                  </a:lnTo>
                  <a:lnTo>
                    <a:pt x="192976" y="98393"/>
                  </a:lnTo>
                  <a:lnTo>
                    <a:pt x="192786" y="98774"/>
                  </a:lnTo>
                  <a:lnTo>
                    <a:pt x="191643" y="99441"/>
                  </a:lnTo>
                  <a:lnTo>
                    <a:pt x="191071" y="99727"/>
                  </a:lnTo>
                  <a:lnTo>
                    <a:pt x="190595" y="99727"/>
                  </a:lnTo>
                  <a:lnTo>
                    <a:pt x="190214" y="100013"/>
                  </a:lnTo>
                  <a:lnTo>
                    <a:pt x="190024" y="100679"/>
                  </a:lnTo>
                  <a:lnTo>
                    <a:pt x="190024" y="101251"/>
                  </a:lnTo>
                  <a:lnTo>
                    <a:pt x="190595" y="102298"/>
                  </a:lnTo>
                  <a:lnTo>
                    <a:pt x="190595" y="102775"/>
                  </a:lnTo>
                  <a:lnTo>
                    <a:pt x="190309" y="103060"/>
                  </a:lnTo>
                  <a:lnTo>
                    <a:pt x="189738" y="103346"/>
                  </a:lnTo>
                  <a:lnTo>
                    <a:pt x="189071" y="103537"/>
                  </a:lnTo>
                  <a:lnTo>
                    <a:pt x="188595" y="103632"/>
                  </a:lnTo>
                  <a:lnTo>
                    <a:pt x="188023" y="103537"/>
                  </a:lnTo>
                  <a:lnTo>
                    <a:pt x="187833" y="103442"/>
                  </a:lnTo>
                  <a:lnTo>
                    <a:pt x="187642" y="103156"/>
                  </a:lnTo>
                  <a:lnTo>
                    <a:pt x="186499" y="102203"/>
                  </a:lnTo>
                  <a:lnTo>
                    <a:pt x="184499" y="99917"/>
                  </a:lnTo>
                  <a:lnTo>
                    <a:pt x="183451" y="99346"/>
                  </a:lnTo>
                  <a:lnTo>
                    <a:pt x="180213" y="98679"/>
                  </a:lnTo>
                  <a:lnTo>
                    <a:pt x="180213" y="98679"/>
                  </a:lnTo>
                  <a:lnTo>
                    <a:pt x="180213" y="98679"/>
                  </a:lnTo>
                  <a:lnTo>
                    <a:pt x="180213" y="98679"/>
                  </a:lnTo>
                  <a:lnTo>
                    <a:pt x="179641" y="98584"/>
                  </a:lnTo>
                  <a:lnTo>
                    <a:pt x="179165" y="98488"/>
                  </a:lnTo>
                  <a:lnTo>
                    <a:pt x="178784" y="98298"/>
                  </a:lnTo>
                  <a:lnTo>
                    <a:pt x="178403" y="97917"/>
                  </a:lnTo>
                  <a:lnTo>
                    <a:pt x="177832" y="97250"/>
                  </a:lnTo>
                  <a:lnTo>
                    <a:pt x="176879" y="95345"/>
                  </a:lnTo>
                  <a:lnTo>
                    <a:pt x="176213" y="94679"/>
                  </a:lnTo>
                  <a:lnTo>
                    <a:pt x="175450" y="94393"/>
                  </a:lnTo>
                  <a:lnTo>
                    <a:pt x="175165" y="94583"/>
                  </a:lnTo>
                  <a:lnTo>
                    <a:pt x="174974" y="94964"/>
                  </a:lnTo>
                  <a:lnTo>
                    <a:pt x="174688" y="95250"/>
                  </a:lnTo>
                  <a:lnTo>
                    <a:pt x="173546" y="95917"/>
                  </a:lnTo>
                  <a:lnTo>
                    <a:pt x="173450" y="95917"/>
                  </a:lnTo>
                  <a:lnTo>
                    <a:pt x="172117" y="96298"/>
                  </a:lnTo>
                  <a:lnTo>
                    <a:pt x="171831" y="96298"/>
                  </a:lnTo>
                  <a:lnTo>
                    <a:pt x="171259" y="96202"/>
                  </a:lnTo>
                  <a:lnTo>
                    <a:pt x="169831" y="95726"/>
                  </a:lnTo>
                  <a:lnTo>
                    <a:pt x="166878" y="94107"/>
                  </a:lnTo>
                  <a:lnTo>
                    <a:pt x="166021" y="93917"/>
                  </a:lnTo>
                  <a:lnTo>
                    <a:pt x="165544" y="93917"/>
                  </a:lnTo>
                  <a:lnTo>
                    <a:pt x="164878" y="94107"/>
                  </a:lnTo>
                  <a:lnTo>
                    <a:pt x="164497" y="94202"/>
                  </a:lnTo>
                  <a:lnTo>
                    <a:pt x="163925" y="94202"/>
                  </a:lnTo>
                  <a:lnTo>
                    <a:pt x="163354" y="94012"/>
                  </a:lnTo>
                  <a:lnTo>
                    <a:pt x="162687" y="93535"/>
                  </a:lnTo>
                  <a:lnTo>
                    <a:pt x="162211" y="93250"/>
                  </a:lnTo>
                  <a:lnTo>
                    <a:pt x="161639" y="93154"/>
                  </a:lnTo>
                  <a:lnTo>
                    <a:pt x="160687" y="93059"/>
                  </a:lnTo>
                  <a:lnTo>
                    <a:pt x="160210" y="92773"/>
                  </a:lnTo>
                  <a:lnTo>
                    <a:pt x="159829" y="92488"/>
                  </a:lnTo>
                  <a:lnTo>
                    <a:pt x="159067" y="91726"/>
                  </a:lnTo>
                  <a:lnTo>
                    <a:pt x="157543" y="89916"/>
                  </a:lnTo>
                  <a:lnTo>
                    <a:pt x="156591" y="88201"/>
                  </a:lnTo>
                  <a:lnTo>
                    <a:pt x="154972" y="84677"/>
                  </a:lnTo>
                  <a:lnTo>
                    <a:pt x="153733" y="82105"/>
                  </a:lnTo>
                  <a:lnTo>
                    <a:pt x="152971" y="81153"/>
                  </a:lnTo>
                  <a:lnTo>
                    <a:pt x="151638" y="80581"/>
                  </a:lnTo>
                  <a:lnTo>
                    <a:pt x="150876" y="80677"/>
                  </a:lnTo>
                  <a:lnTo>
                    <a:pt x="150400" y="80486"/>
                  </a:lnTo>
                  <a:lnTo>
                    <a:pt x="150209" y="80105"/>
                  </a:lnTo>
                  <a:lnTo>
                    <a:pt x="149923" y="79629"/>
                  </a:lnTo>
                  <a:lnTo>
                    <a:pt x="149542" y="78676"/>
                  </a:lnTo>
                  <a:lnTo>
                    <a:pt x="149066" y="76486"/>
                  </a:lnTo>
                  <a:lnTo>
                    <a:pt x="149066" y="76391"/>
                  </a:lnTo>
                  <a:lnTo>
                    <a:pt x="148495" y="75533"/>
                  </a:lnTo>
                  <a:lnTo>
                    <a:pt x="147923" y="75152"/>
                  </a:lnTo>
                  <a:lnTo>
                    <a:pt x="147542" y="75152"/>
                  </a:lnTo>
                  <a:lnTo>
                    <a:pt x="147161" y="75057"/>
                  </a:lnTo>
                  <a:lnTo>
                    <a:pt x="146780" y="74485"/>
                  </a:lnTo>
                  <a:lnTo>
                    <a:pt x="146780" y="73914"/>
                  </a:lnTo>
                  <a:lnTo>
                    <a:pt x="147256" y="72771"/>
                  </a:lnTo>
                  <a:lnTo>
                    <a:pt x="147352" y="72295"/>
                  </a:lnTo>
                  <a:lnTo>
                    <a:pt x="147066" y="71628"/>
                  </a:lnTo>
                  <a:lnTo>
                    <a:pt x="146590" y="71056"/>
                  </a:lnTo>
                  <a:lnTo>
                    <a:pt x="145923" y="70580"/>
                  </a:lnTo>
                  <a:lnTo>
                    <a:pt x="145066" y="70199"/>
                  </a:lnTo>
                  <a:lnTo>
                    <a:pt x="143923" y="70199"/>
                  </a:lnTo>
                  <a:lnTo>
                    <a:pt x="142970" y="70295"/>
                  </a:lnTo>
                  <a:lnTo>
                    <a:pt x="142494" y="70104"/>
                  </a:lnTo>
                  <a:lnTo>
                    <a:pt x="143161" y="68961"/>
                  </a:lnTo>
                  <a:lnTo>
                    <a:pt x="144018" y="68294"/>
                  </a:lnTo>
                  <a:lnTo>
                    <a:pt x="145732" y="67913"/>
                  </a:lnTo>
                  <a:lnTo>
                    <a:pt x="146399" y="67246"/>
                  </a:lnTo>
                  <a:lnTo>
                    <a:pt x="146590" y="66294"/>
                  </a:lnTo>
                  <a:lnTo>
                    <a:pt x="146685" y="63722"/>
                  </a:lnTo>
                  <a:lnTo>
                    <a:pt x="146875" y="62579"/>
                  </a:lnTo>
                  <a:lnTo>
                    <a:pt x="148590" y="59722"/>
                  </a:lnTo>
                  <a:lnTo>
                    <a:pt x="148685" y="59055"/>
                  </a:lnTo>
                  <a:lnTo>
                    <a:pt x="147923" y="58960"/>
                  </a:lnTo>
                  <a:lnTo>
                    <a:pt x="146875" y="59436"/>
                  </a:lnTo>
                  <a:lnTo>
                    <a:pt x="145828" y="60103"/>
                  </a:lnTo>
                  <a:lnTo>
                    <a:pt x="145066" y="60484"/>
                  </a:lnTo>
                  <a:lnTo>
                    <a:pt x="147447" y="56579"/>
                  </a:lnTo>
                  <a:lnTo>
                    <a:pt x="148590" y="55531"/>
                  </a:lnTo>
                  <a:lnTo>
                    <a:pt x="150590" y="53054"/>
                  </a:lnTo>
                  <a:lnTo>
                    <a:pt x="151638" y="52006"/>
                  </a:lnTo>
                  <a:lnTo>
                    <a:pt x="151638" y="51911"/>
                  </a:lnTo>
                  <a:lnTo>
                    <a:pt x="151638" y="51721"/>
                  </a:lnTo>
                  <a:lnTo>
                    <a:pt x="151638" y="51530"/>
                  </a:lnTo>
                  <a:lnTo>
                    <a:pt x="151638" y="51435"/>
                  </a:lnTo>
                  <a:lnTo>
                    <a:pt x="151066" y="50197"/>
                  </a:lnTo>
                  <a:lnTo>
                    <a:pt x="150876" y="48768"/>
                  </a:lnTo>
                  <a:lnTo>
                    <a:pt x="150971" y="44958"/>
                  </a:lnTo>
                  <a:lnTo>
                    <a:pt x="150876" y="44291"/>
                  </a:lnTo>
                  <a:lnTo>
                    <a:pt x="150685" y="43625"/>
                  </a:lnTo>
                  <a:lnTo>
                    <a:pt x="150209" y="42958"/>
                  </a:lnTo>
                  <a:lnTo>
                    <a:pt x="149923" y="42767"/>
                  </a:lnTo>
                  <a:lnTo>
                    <a:pt x="149638" y="43053"/>
                  </a:lnTo>
                  <a:lnTo>
                    <a:pt x="145828" y="44672"/>
                  </a:lnTo>
                  <a:lnTo>
                    <a:pt x="144971" y="44767"/>
                  </a:lnTo>
                  <a:lnTo>
                    <a:pt x="144304" y="44101"/>
                  </a:lnTo>
                  <a:lnTo>
                    <a:pt x="144113" y="42958"/>
                  </a:lnTo>
                  <a:lnTo>
                    <a:pt x="144304" y="40767"/>
                  </a:lnTo>
                  <a:lnTo>
                    <a:pt x="143827" y="38195"/>
                  </a:lnTo>
                  <a:lnTo>
                    <a:pt x="142780" y="37338"/>
                  </a:lnTo>
                  <a:lnTo>
                    <a:pt x="141922" y="38195"/>
                  </a:lnTo>
                  <a:lnTo>
                    <a:pt x="141732" y="42767"/>
                  </a:lnTo>
                  <a:lnTo>
                    <a:pt x="141160" y="44577"/>
                  </a:lnTo>
                  <a:lnTo>
                    <a:pt x="139922" y="46101"/>
                  </a:lnTo>
                  <a:lnTo>
                    <a:pt x="138303" y="47149"/>
                  </a:lnTo>
                  <a:lnTo>
                    <a:pt x="137731" y="47339"/>
                  </a:lnTo>
                  <a:lnTo>
                    <a:pt x="134969" y="47339"/>
                  </a:lnTo>
                  <a:lnTo>
                    <a:pt x="134683" y="47434"/>
                  </a:lnTo>
                  <a:lnTo>
                    <a:pt x="134588" y="47434"/>
                  </a:lnTo>
                  <a:lnTo>
                    <a:pt x="134207" y="46768"/>
                  </a:lnTo>
                  <a:lnTo>
                    <a:pt x="133826" y="45910"/>
                  </a:lnTo>
                  <a:lnTo>
                    <a:pt x="133636" y="44672"/>
                  </a:lnTo>
                  <a:lnTo>
                    <a:pt x="133445" y="43339"/>
                  </a:lnTo>
                  <a:lnTo>
                    <a:pt x="133731" y="40100"/>
                  </a:lnTo>
                  <a:lnTo>
                    <a:pt x="133255" y="37719"/>
                  </a:lnTo>
                  <a:lnTo>
                    <a:pt x="131445" y="33623"/>
                  </a:lnTo>
                  <a:lnTo>
                    <a:pt x="129826" y="32290"/>
                  </a:lnTo>
                  <a:lnTo>
                    <a:pt x="127444" y="31528"/>
                  </a:lnTo>
                  <a:lnTo>
                    <a:pt x="125444" y="30480"/>
                  </a:lnTo>
                  <a:lnTo>
                    <a:pt x="124873" y="28384"/>
                  </a:lnTo>
                  <a:lnTo>
                    <a:pt x="124873" y="28099"/>
                  </a:lnTo>
                  <a:lnTo>
                    <a:pt x="124968" y="27908"/>
                  </a:lnTo>
                  <a:lnTo>
                    <a:pt x="125158" y="27718"/>
                  </a:lnTo>
                  <a:lnTo>
                    <a:pt x="125254" y="27622"/>
                  </a:lnTo>
                  <a:lnTo>
                    <a:pt x="125730" y="26860"/>
                  </a:lnTo>
                  <a:lnTo>
                    <a:pt x="124968" y="26194"/>
                  </a:lnTo>
                  <a:lnTo>
                    <a:pt x="123634" y="25432"/>
                  </a:lnTo>
                  <a:lnTo>
                    <a:pt x="122491" y="24575"/>
                  </a:lnTo>
                  <a:lnTo>
                    <a:pt x="122206" y="23908"/>
                  </a:lnTo>
                  <a:lnTo>
                    <a:pt x="121634" y="22574"/>
                  </a:lnTo>
                  <a:lnTo>
                    <a:pt x="121348" y="21908"/>
                  </a:lnTo>
                  <a:lnTo>
                    <a:pt x="120777" y="21431"/>
                  </a:lnTo>
                  <a:lnTo>
                    <a:pt x="119158" y="20479"/>
                  </a:lnTo>
                  <a:lnTo>
                    <a:pt x="115348" y="16764"/>
                  </a:lnTo>
                  <a:lnTo>
                    <a:pt x="112204" y="15145"/>
                  </a:lnTo>
                  <a:lnTo>
                    <a:pt x="111157" y="14192"/>
                  </a:lnTo>
                  <a:lnTo>
                    <a:pt x="110871" y="13049"/>
                  </a:lnTo>
                  <a:lnTo>
                    <a:pt x="110109" y="12383"/>
                  </a:lnTo>
                  <a:lnTo>
                    <a:pt x="109156" y="11716"/>
                  </a:lnTo>
                  <a:lnTo>
                    <a:pt x="108394" y="10858"/>
                  </a:lnTo>
                  <a:lnTo>
                    <a:pt x="108394" y="10477"/>
                  </a:lnTo>
                  <a:lnTo>
                    <a:pt x="108490" y="9811"/>
                  </a:lnTo>
                  <a:lnTo>
                    <a:pt x="108490" y="9525"/>
                  </a:lnTo>
                  <a:lnTo>
                    <a:pt x="108394" y="9239"/>
                  </a:lnTo>
                  <a:lnTo>
                    <a:pt x="107918" y="8954"/>
                  </a:lnTo>
                  <a:lnTo>
                    <a:pt x="107728" y="8763"/>
                  </a:lnTo>
                  <a:lnTo>
                    <a:pt x="107251" y="6953"/>
                  </a:lnTo>
                  <a:lnTo>
                    <a:pt x="106871" y="6382"/>
                  </a:lnTo>
                  <a:lnTo>
                    <a:pt x="106585" y="5620"/>
                  </a:lnTo>
                  <a:lnTo>
                    <a:pt x="105918" y="5620"/>
                  </a:lnTo>
                  <a:lnTo>
                    <a:pt x="105632" y="5143"/>
                  </a:lnTo>
                  <a:lnTo>
                    <a:pt x="105537" y="4572"/>
                  </a:lnTo>
                  <a:lnTo>
                    <a:pt x="105346" y="4191"/>
                  </a:lnTo>
                  <a:lnTo>
                    <a:pt x="104775" y="3810"/>
                  </a:lnTo>
                  <a:lnTo>
                    <a:pt x="104299" y="3620"/>
                  </a:lnTo>
                  <a:lnTo>
                    <a:pt x="101060" y="2858"/>
                  </a:lnTo>
                  <a:lnTo>
                    <a:pt x="100013" y="2762"/>
                  </a:lnTo>
                  <a:lnTo>
                    <a:pt x="98965" y="2858"/>
                  </a:lnTo>
                  <a:lnTo>
                    <a:pt x="97822" y="3334"/>
                  </a:lnTo>
                  <a:lnTo>
                    <a:pt x="95536" y="3429"/>
                  </a:lnTo>
                  <a:lnTo>
                    <a:pt x="94583" y="3810"/>
                  </a:lnTo>
                  <a:lnTo>
                    <a:pt x="94012" y="4763"/>
                  </a:lnTo>
                  <a:lnTo>
                    <a:pt x="93821" y="5905"/>
                  </a:lnTo>
                  <a:lnTo>
                    <a:pt x="93345" y="6667"/>
                  </a:lnTo>
                  <a:lnTo>
                    <a:pt x="92011" y="6382"/>
                  </a:lnTo>
                  <a:lnTo>
                    <a:pt x="90678" y="5143"/>
                  </a:lnTo>
                  <a:lnTo>
                    <a:pt x="88963" y="1333"/>
                  </a:lnTo>
                  <a:lnTo>
                    <a:pt x="87439" y="0"/>
                  </a:lnTo>
                  <a:lnTo>
                    <a:pt x="87154" y="0"/>
                  </a:lnTo>
                  <a:lnTo>
                    <a:pt x="86677" y="0"/>
                  </a:lnTo>
                  <a:lnTo>
                    <a:pt x="85154" y="286"/>
                  </a:lnTo>
                  <a:lnTo>
                    <a:pt x="83915" y="952"/>
                  </a:lnTo>
                  <a:lnTo>
                    <a:pt x="82867" y="1905"/>
                  </a:lnTo>
                  <a:lnTo>
                    <a:pt x="82105" y="2858"/>
                  </a:lnTo>
                  <a:lnTo>
                    <a:pt x="81629" y="4096"/>
                  </a:lnTo>
                  <a:lnTo>
                    <a:pt x="81534" y="5239"/>
                  </a:lnTo>
                  <a:lnTo>
                    <a:pt x="81629" y="6287"/>
                  </a:lnTo>
                  <a:lnTo>
                    <a:pt x="81534" y="7429"/>
                  </a:lnTo>
                  <a:lnTo>
                    <a:pt x="81343" y="7525"/>
                  </a:lnTo>
                  <a:lnTo>
                    <a:pt x="80486" y="8477"/>
                  </a:lnTo>
                  <a:lnTo>
                    <a:pt x="80391" y="8668"/>
                  </a:lnTo>
                  <a:lnTo>
                    <a:pt x="80296" y="9620"/>
                  </a:lnTo>
                  <a:lnTo>
                    <a:pt x="79534" y="12001"/>
                  </a:lnTo>
                  <a:lnTo>
                    <a:pt x="79248" y="12383"/>
                  </a:lnTo>
                  <a:lnTo>
                    <a:pt x="78581" y="12763"/>
                  </a:lnTo>
                  <a:lnTo>
                    <a:pt x="77914" y="12668"/>
                  </a:lnTo>
                  <a:lnTo>
                    <a:pt x="77343" y="12478"/>
                  </a:lnTo>
                  <a:lnTo>
                    <a:pt x="76676" y="12478"/>
                  </a:lnTo>
                  <a:lnTo>
                    <a:pt x="76105" y="12763"/>
                  </a:lnTo>
                  <a:lnTo>
                    <a:pt x="75629" y="13145"/>
                  </a:lnTo>
                  <a:lnTo>
                    <a:pt x="74771" y="14192"/>
                  </a:lnTo>
                  <a:lnTo>
                    <a:pt x="74866" y="15145"/>
                  </a:lnTo>
                  <a:lnTo>
                    <a:pt x="76581" y="17145"/>
                  </a:lnTo>
                  <a:lnTo>
                    <a:pt x="77248" y="18097"/>
                  </a:lnTo>
                  <a:lnTo>
                    <a:pt x="77438" y="19621"/>
                  </a:lnTo>
                  <a:lnTo>
                    <a:pt x="77248" y="20764"/>
                  </a:lnTo>
                  <a:lnTo>
                    <a:pt x="76867" y="21717"/>
                  </a:lnTo>
                  <a:lnTo>
                    <a:pt x="76867" y="22955"/>
                  </a:lnTo>
                  <a:lnTo>
                    <a:pt x="77343" y="24193"/>
                  </a:lnTo>
                  <a:lnTo>
                    <a:pt x="78772" y="26479"/>
                  </a:lnTo>
                  <a:lnTo>
                    <a:pt x="79248" y="27622"/>
                  </a:lnTo>
                  <a:lnTo>
                    <a:pt x="79629" y="29908"/>
                  </a:lnTo>
                  <a:lnTo>
                    <a:pt x="80105" y="30671"/>
                  </a:lnTo>
                  <a:lnTo>
                    <a:pt x="81248" y="31433"/>
                  </a:lnTo>
                  <a:lnTo>
                    <a:pt x="83153" y="32004"/>
                  </a:lnTo>
                  <a:lnTo>
                    <a:pt x="83439" y="32480"/>
                  </a:lnTo>
                  <a:lnTo>
                    <a:pt x="83534" y="32861"/>
                  </a:lnTo>
                  <a:lnTo>
                    <a:pt x="83629" y="33338"/>
                  </a:lnTo>
                  <a:lnTo>
                    <a:pt x="83725" y="33814"/>
                  </a:lnTo>
                  <a:lnTo>
                    <a:pt x="84963" y="35433"/>
                  </a:lnTo>
                  <a:lnTo>
                    <a:pt x="85630" y="36862"/>
                  </a:lnTo>
                  <a:lnTo>
                    <a:pt x="85915" y="37243"/>
                  </a:lnTo>
                  <a:lnTo>
                    <a:pt x="87154" y="38481"/>
                  </a:lnTo>
                  <a:lnTo>
                    <a:pt x="87249" y="39052"/>
                  </a:lnTo>
                  <a:lnTo>
                    <a:pt x="86201" y="42196"/>
                  </a:lnTo>
                  <a:lnTo>
                    <a:pt x="86011" y="43148"/>
                  </a:lnTo>
                  <a:lnTo>
                    <a:pt x="86011" y="44005"/>
                  </a:lnTo>
                  <a:lnTo>
                    <a:pt x="86201" y="44387"/>
                  </a:lnTo>
                  <a:lnTo>
                    <a:pt x="87058" y="45148"/>
                  </a:lnTo>
                  <a:lnTo>
                    <a:pt x="87344" y="45625"/>
                  </a:lnTo>
                  <a:lnTo>
                    <a:pt x="87439" y="46101"/>
                  </a:lnTo>
                  <a:lnTo>
                    <a:pt x="87249" y="47339"/>
                  </a:lnTo>
                  <a:lnTo>
                    <a:pt x="87439" y="47911"/>
                  </a:lnTo>
                  <a:lnTo>
                    <a:pt x="88201" y="48482"/>
                  </a:lnTo>
                  <a:lnTo>
                    <a:pt x="89249" y="48768"/>
                  </a:lnTo>
                  <a:lnTo>
                    <a:pt x="89916" y="49149"/>
                  </a:lnTo>
                  <a:lnTo>
                    <a:pt x="90106" y="50292"/>
                  </a:lnTo>
                  <a:lnTo>
                    <a:pt x="89440" y="51340"/>
                  </a:lnTo>
                  <a:lnTo>
                    <a:pt x="88297" y="51625"/>
                  </a:lnTo>
                  <a:lnTo>
                    <a:pt x="87154" y="51816"/>
                  </a:lnTo>
                  <a:lnTo>
                    <a:pt x="86392" y="52292"/>
                  </a:lnTo>
                  <a:lnTo>
                    <a:pt x="86296" y="53245"/>
                  </a:lnTo>
                  <a:lnTo>
                    <a:pt x="87058" y="55435"/>
                  </a:lnTo>
                  <a:lnTo>
                    <a:pt x="86868" y="56579"/>
                  </a:lnTo>
                  <a:lnTo>
                    <a:pt x="86011" y="57721"/>
                  </a:lnTo>
                  <a:lnTo>
                    <a:pt x="85820" y="63341"/>
                  </a:lnTo>
                  <a:lnTo>
                    <a:pt x="85344" y="65437"/>
                  </a:lnTo>
                  <a:lnTo>
                    <a:pt x="85249" y="66389"/>
                  </a:lnTo>
                  <a:lnTo>
                    <a:pt x="85630" y="67342"/>
                  </a:lnTo>
                  <a:lnTo>
                    <a:pt x="86392" y="68008"/>
                  </a:lnTo>
                  <a:lnTo>
                    <a:pt x="89154" y="68961"/>
                  </a:lnTo>
                  <a:lnTo>
                    <a:pt x="89821" y="69342"/>
                  </a:lnTo>
                  <a:lnTo>
                    <a:pt x="90392" y="69913"/>
                  </a:lnTo>
                  <a:lnTo>
                    <a:pt x="90868" y="70485"/>
                  </a:lnTo>
                  <a:lnTo>
                    <a:pt x="91059" y="71247"/>
                  </a:lnTo>
                  <a:lnTo>
                    <a:pt x="90964" y="71818"/>
                  </a:lnTo>
                  <a:lnTo>
                    <a:pt x="90868" y="72009"/>
                  </a:lnTo>
                  <a:lnTo>
                    <a:pt x="90773" y="72295"/>
                  </a:lnTo>
                  <a:lnTo>
                    <a:pt x="90488" y="72580"/>
                  </a:lnTo>
                  <a:lnTo>
                    <a:pt x="90011" y="72866"/>
                  </a:lnTo>
                  <a:lnTo>
                    <a:pt x="89535" y="72962"/>
                  </a:lnTo>
                  <a:lnTo>
                    <a:pt x="88392" y="72771"/>
                  </a:lnTo>
                  <a:lnTo>
                    <a:pt x="87630" y="73342"/>
                  </a:lnTo>
                  <a:lnTo>
                    <a:pt x="87821" y="74009"/>
                  </a:lnTo>
                  <a:lnTo>
                    <a:pt x="88201" y="74771"/>
                  </a:lnTo>
                  <a:lnTo>
                    <a:pt x="88106" y="75343"/>
                  </a:lnTo>
                  <a:lnTo>
                    <a:pt x="88011" y="75914"/>
                  </a:lnTo>
                  <a:lnTo>
                    <a:pt x="87439" y="76295"/>
                  </a:lnTo>
                  <a:lnTo>
                    <a:pt x="86487" y="76676"/>
                  </a:lnTo>
                  <a:lnTo>
                    <a:pt x="85439" y="76867"/>
                  </a:lnTo>
                  <a:lnTo>
                    <a:pt x="84677" y="76771"/>
                  </a:lnTo>
                  <a:lnTo>
                    <a:pt x="83915" y="76200"/>
                  </a:lnTo>
                  <a:lnTo>
                    <a:pt x="82963" y="74485"/>
                  </a:lnTo>
                  <a:lnTo>
                    <a:pt x="82105" y="73723"/>
                  </a:lnTo>
                  <a:lnTo>
                    <a:pt x="81153" y="73723"/>
                  </a:lnTo>
                  <a:lnTo>
                    <a:pt x="79057" y="74676"/>
                  </a:lnTo>
                  <a:lnTo>
                    <a:pt x="78296" y="74485"/>
                  </a:lnTo>
                  <a:lnTo>
                    <a:pt x="78010" y="74009"/>
                  </a:lnTo>
                  <a:lnTo>
                    <a:pt x="78200" y="73438"/>
                  </a:lnTo>
                  <a:lnTo>
                    <a:pt x="78486" y="72962"/>
                  </a:lnTo>
                  <a:lnTo>
                    <a:pt x="78581" y="72390"/>
                  </a:lnTo>
                  <a:lnTo>
                    <a:pt x="78391" y="71818"/>
                  </a:lnTo>
                  <a:lnTo>
                    <a:pt x="78105" y="71628"/>
                  </a:lnTo>
                  <a:lnTo>
                    <a:pt x="77819" y="71533"/>
                  </a:lnTo>
                  <a:lnTo>
                    <a:pt x="76009" y="70961"/>
                  </a:lnTo>
                  <a:lnTo>
                    <a:pt x="74866" y="70771"/>
                  </a:lnTo>
                  <a:lnTo>
                    <a:pt x="73723" y="70771"/>
                  </a:lnTo>
                  <a:lnTo>
                    <a:pt x="67723" y="71914"/>
                  </a:lnTo>
                  <a:lnTo>
                    <a:pt x="66675" y="72295"/>
                  </a:lnTo>
                  <a:lnTo>
                    <a:pt x="64198" y="74009"/>
                  </a:lnTo>
                  <a:lnTo>
                    <a:pt x="63055" y="74485"/>
                  </a:lnTo>
                  <a:lnTo>
                    <a:pt x="62103" y="74581"/>
                  </a:lnTo>
                  <a:lnTo>
                    <a:pt x="61341" y="74295"/>
                  </a:lnTo>
                  <a:lnTo>
                    <a:pt x="60484" y="73533"/>
                  </a:lnTo>
                  <a:lnTo>
                    <a:pt x="60007" y="72771"/>
                  </a:lnTo>
                  <a:lnTo>
                    <a:pt x="59246" y="71247"/>
                  </a:lnTo>
                  <a:lnTo>
                    <a:pt x="58674" y="70580"/>
                  </a:lnTo>
                  <a:lnTo>
                    <a:pt x="59150" y="68485"/>
                  </a:lnTo>
                  <a:lnTo>
                    <a:pt x="59246" y="67723"/>
                  </a:lnTo>
                  <a:lnTo>
                    <a:pt x="59150" y="67532"/>
                  </a:lnTo>
                  <a:lnTo>
                    <a:pt x="58674" y="67056"/>
                  </a:lnTo>
                  <a:lnTo>
                    <a:pt x="58579" y="66675"/>
                  </a:lnTo>
                  <a:lnTo>
                    <a:pt x="59341" y="65532"/>
                  </a:lnTo>
                  <a:lnTo>
                    <a:pt x="60007" y="63913"/>
                  </a:lnTo>
                  <a:lnTo>
                    <a:pt x="59912" y="63532"/>
                  </a:lnTo>
                  <a:lnTo>
                    <a:pt x="59817" y="63532"/>
                  </a:lnTo>
                  <a:lnTo>
                    <a:pt x="59531" y="63532"/>
                  </a:lnTo>
                  <a:lnTo>
                    <a:pt x="58579" y="62865"/>
                  </a:lnTo>
                  <a:lnTo>
                    <a:pt x="57055" y="62008"/>
                  </a:lnTo>
                  <a:lnTo>
                    <a:pt x="56674" y="61722"/>
                  </a:lnTo>
                  <a:lnTo>
                    <a:pt x="56483" y="60484"/>
                  </a:lnTo>
                  <a:lnTo>
                    <a:pt x="57531" y="55912"/>
                  </a:lnTo>
                  <a:lnTo>
                    <a:pt x="57436" y="54292"/>
                  </a:lnTo>
                  <a:lnTo>
                    <a:pt x="56769" y="53340"/>
                  </a:lnTo>
                  <a:lnTo>
                    <a:pt x="56007" y="53340"/>
                  </a:lnTo>
                  <a:lnTo>
                    <a:pt x="56102" y="54292"/>
                  </a:lnTo>
                  <a:lnTo>
                    <a:pt x="55912" y="55150"/>
                  </a:lnTo>
                  <a:lnTo>
                    <a:pt x="55150" y="55531"/>
                  </a:lnTo>
                  <a:lnTo>
                    <a:pt x="47815" y="61531"/>
                  </a:lnTo>
                  <a:lnTo>
                    <a:pt x="42863" y="64198"/>
                  </a:lnTo>
                  <a:lnTo>
                    <a:pt x="42100" y="64389"/>
                  </a:lnTo>
                  <a:lnTo>
                    <a:pt x="40386" y="66199"/>
                  </a:lnTo>
                  <a:lnTo>
                    <a:pt x="39814" y="66675"/>
                  </a:lnTo>
                  <a:lnTo>
                    <a:pt x="37814" y="67532"/>
                  </a:lnTo>
                  <a:lnTo>
                    <a:pt x="36671" y="67723"/>
                  </a:lnTo>
                  <a:lnTo>
                    <a:pt x="35623" y="67342"/>
                  </a:lnTo>
                  <a:lnTo>
                    <a:pt x="35242" y="67056"/>
                  </a:lnTo>
                  <a:lnTo>
                    <a:pt x="34766" y="66866"/>
                  </a:lnTo>
                  <a:lnTo>
                    <a:pt x="34290" y="66770"/>
                  </a:lnTo>
                  <a:lnTo>
                    <a:pt x="33814" y="66675"/>
                  </a:lnTo>
                  <a:lnTo>
                    <a:pt x="33147" y="66866"/>
                  </a:lnTo>
                  <a:lnTo>
                    <a:pt x="32956" y="67342"/>
                  </a:lnTo>
                  <a:lnTo>
                    <a:pt x="32956" y="67913"/>
                  </a:lnTo>
                  <a:lnTo>
                    <a:pt x="32956" y="68580"/>
                  </a:lnTo>
                  <a:lnTo>
                    <a:pt x="31242" y="75438"/>
                  </a:lnTo>
                  <a:lnTo>
                    <a:pt x="28480" y="80486"/>
                  </a:lnTo>
                  <a:lnTo>
                    <a:pt x="27908" y="81343"/>
                  </a:lnTo>
                  <a:lnTo>
                    <a:pt x="26860" y="81915"/>
                  </a:lnTo>
                  <a:lnTo>
                    <a:pt x="24479" y="82391"/>
                  </a:lnTo>
                  <a:lnTo>
                    <a:pt x="23527" y="82867"/>
                  </a:lnTo>
                  <a:lnTo>
                    <a:pt x="24193" y="84392"/>
                  </a:lnTo>
                  <a:lnTo>
                    <a:pt x="24289" y="84868"/>
                  </a:lnTo>
                  <a:lnTo>
                    <a:pt x="24003" y="85249"/>
                  </a:lnTo>
                  <a:lnTo>
                    <a:pt x="23050" y="85916"/>
                  </a:lnTo>
                  <a:lnTo>
                    <a:pt x="22860" y="86106"/>
                  </a:lnTo>
                  <a:lnTo>
                    <a:pt x="22669" y="87344"/>
                  </a:lnTo>
                  <a:lnTo>
                    <a:pt x="22193" y="89630"/>
                  </a:lnTo>
                  <a:lnTo>
                    <a:pt x="22098" y="90773"/>
                  </a:lnTo>
                  <a:lnTo>
                    <a:pt x="23050" y="91440"/>
                  </a:lnTo>
                  <a:lnTo>
                    <a:pt x="27717" y="90678"/>
                  </a:lnTo>
                  <a:lnTo>
                    <a:pt x="29242" y="90964"/>
                  </a:lnTo>
                  <a:lnTo>
                    <a:pt x="29242" y="91345"/>
                  </a:lnTo>
                  <a:lnTo>
                    <a:pt x="27908" y="92583"/>
                  </a:lnTo>
                  <a:lnTo>
                    <a:pt x="26956" y="93345"/>
                  </a:lnTo>
                  <a:lnTo>
                    <a:pt x="26479" y="93726"/>
                  </a:lnTo>
                  <a:lnTo>
                    <a:pt x="24860" y="94583"/>
                  </a:lnTo>
                  <a:lnTo>
                    <a:pt x="23241" y="95155"/>
                  </a:lnTo>
                  <a:lnTo>
                    <a:pt x="22003" y="95155"/>
                  </a:lnTo>
                  <a:lnTo>
                    <a:pt x="19717" y="94583"/>
                  </a:lnTo>
                  <a:lnTo>
                    <a:pt x="15145" y="93821"/>
                  </a:lnTo>
                  <a:lnTo>
                    <a:pt x="14192" y="94012"/>
                  </a:lnTo>
                  <a:lnTo>
                    <a:pt x="13430" y="94774"/>
                  </a:lnTo>
                  <a:lnTo>
                    <a:pt x="12954" y="95631"/>
                  </a:lnTo>
                  <a:lnTo>
                    <a:pt x="12287" y="96393"/>
                  </a:lnTo>
                  <a:lnTo>
                    <a:pt x="10192" y="96964"/>
                  </a:lnTo>
                  <a:lnTo>
                    <a:pt x="9430" y="97726"/>
                  </a:lnTo>
                  <a:lnTo>
                    <a:pt x="8001" y="99441"/>
                  </a:lnTo>
                  <a:lnTo>
                    <a:pt x="6572" y="100679"/>
                  </a:lnTo>
                  <a:lnTo>
                    <a:pt x="6096" y="101346"/>
                  </a:lnTo>
                  <a:lnTo>
                    <a:pt x="5810" y="102298"/>
                  </a:lnTo>
                  <a:lnTo>
                    <a:pt x="5620" y="102965"/>
                  </a:lnTo>
                  <a:lnTo>
                    <a:pt x="4381" y="104680"/>
                  </a:lnTo>
                  <a:lnTo>
                    <a:pt x="4000" y="105537"/>
                  </a:lnTo>
                  <a:lnTo>
                    <a:pt x="4000" y="106299"/>
                  </a:lnTo>
                  <a:lnTo>
                    <a:pt x="3334" y="107728"/>
                  </a:lnTo>
                  <a:lnTo>
                    <a:pt x="2762" y="109728"/>
                  </a:lnTo>
                  <a:lnTo>
                    <a:pt x="2096" y="114681"/>
                  </a:lnTo>
                  <a:lnTo>
                    <a:pt x="1619" y="116396"/>
                  </a:lnTo>
                  <a:lnTo>
                    <a:pt x="1524" y="117634"/>
                  </a:lnTo>
                  <a:lnTo>
                    <a:pt x="1333" y="118586"/>
                  </a:lnTo>
                  <a:lnTo>
                    <a:pt x="762" y="119348"/>
                  </a:lnTo>
                  <a:lnTo>
                    <a:pt x="190" y="120110"/>
                  </a:lnTo>
                  <a:lnTo>
                    <a:pt x="0" y="120872"/>
                  </a:lnTo>
                  <a:lnTo>
                    <a:pt x="95" y="121634"/>
                  </a:lnTo>
                  <a:lnTo>
                    <a:pt x="190" y="122587"/>
                  </a:lnTo>
                  <a:lnTo>
                    <a:pt x="95" y="124492"/>
                  </a:lnTo>
                  <a:lnTo>
                    <a:pt x="381" y="125635"/>
                  </a:lnTo>
                  <a:lnTo>
                    <a:pt x="1048" y="126492"/>
                  </a:lnTo>
                  <a:lnTo>
                    <a:pt x="2000" y="126968"/>
                  </a:lnTo>
                  <a:lnTo>
                    <a:pt x="2953" y="126968"/>
                  </a:lnTo>
                  <a:lnTo>
                    <a:pt x="3810" y="126111"/>
                  </a:lnTo>
                  <a:lnTo>
                    <a:pt x="3715" y="124016"/>
                  </a:lnTo>
                  <a:lnTo>
                    <a:pt x="4191" y="123539"/>
                  </a:lnTo>
                  <a:lnTo>
                    <a:pt x="4381" y="123444"/>
                  </a:lnTo>
                  <a:lnTo>
                    <a:pt x="5524" y="122968"/>
                  </a:lnTo>
                  <a:lnTo>
                    <a:pt x="5810" y="122968"/>
                  </a:lnTo>
                  <a:lnTo>
                    <a:pt x="5905" y="122872"/>
                  </a:lnTo>
                  <a:lnTo>
                    <a:pt x="6572" y="120872"/>
                  </a:lnTo>
                  <a:lnTo>
                    <a:pt x="7620" y="119539"/>
                  </a:lnTo>
                  <a:lnTo>
                    <a:pt x="9144" y="118396"/>
                  </a:lnTo>
                  <a:lnTo>
                    <a:pt x="11049" y="118015"/>
                  </a:lnTo>
                  <a:lnTo>
                    <a:pt x="13049" y="118586"/>
                  </a:lnTo>
                  <a:lnTo>
                    <a:pt x="14097" y="119729"/>
                  </a:lnTo>
                  <a:lnTo>
                    <a:pt x="17145" y="126301"/>
                  </a:lnTo>
                  <a:lnTo>
                    <a:pt x="18479" y="128111"/>
                  </a:lnTo>
                  <a:lnTo>
                    <a:pt x="18764" y="128588"/>
                  </a:lnTo>
                  <a:lnTo>
                    <a:pt x="19050" y="129350"/>
                  </a:lnTo>
                  <a:lnTo>
                    <a:pt x="19240" y="129635"/>
                  </a:lnTo>
                  <a:lnTo>
                    <a:pt x="19621" y="129921"/>
                  </a:lnTo>
                  <a:lnTo>
                    <a:pt x="20479" y="130302"/>
                  </a:lnTo>
                  <a:lnTo>
                    <a:pt x="20669" y="130588"/>
                  </a:lnTo>
                  <a:lnTo>
                    <a:pt x="21050" y="131064"/>
                  </a:lnTo>
                  <a:lnTo>
                    <a:pt x="21907" y="131635"/>
                  </a:lnTo>
                  <a:lnTo>
                    <a:pt x="22860" y="131921"/>
                  </a:lnTo>
                  <a:lnTo>
                    <a:pt x="23241" y="131731"/>
                  </a:lnTo>
                  <a:lnTo>
                    <a:pt x="23527" y="130969"/>
                  </a:lnTo>
                  <a:lnTo>
                    <a:pt x="23717" y="130969"/>
                  </a:lnTo>
                  <a:lnTo>
                    <a:pt x="23813" y="131445"/>
                  </a:lnTo>
                  <a:lnTo>
                    <a:pt x="23908" y="134398"/>
                  </a:lnTo>
                  <a:lnTo>
                    <a:pt x="23527" y="136588"/>
                  </a:lnTo>
                  <a:lnTo>
                    <a:pt x="22288" y="140589"/>
                  </a:lnTo>
                  <a:lnTo>
                    <a:pt x="22288" y="140589"/>
                  </a:lnTo>
                  <a:lnTo>
                    <a:pt x="20860" y="144113"/>
                  </a:lnTo>
                  <a:lnTo>
                    <a:pt x="20669" y="146018"/>
                  </a:lnTo>
                  <a:lnTo>
                    <a:pt x="20383" y="146971"/>
                  </a:lnTo>
                  <a:lnTo>
                    <a:pt x="19907" y="147828"/>
                  </a:lnTo>
                  <a:lnTo>
                    <a:pt x="19431" y="148114"/>
                  </a:lnTo>
                  <a:lnTo>
                    <a:pt x="18479" y="148495"/>
                  </a:lnTo>
                  <a:lnTo>
                    <a:pt x="18002" y="148780"/>
                  </a:lnTo>
                  <a:lnTo>
                    <a:pt x="17621" y="149352"/>
                  </a:lnTo>
                  <a:lnTo>
                    <a:pt x="17050" y="150876"/>
                  </a:lnTo>
                  <a:lnTo>
                    <a:pt x="16383" y="151733"/>
                  </a:lnTo>
                  <a:lnTo>
                    <a:pt x="15145" y="153448"/>
                  </a:lnTo>
                  <a:lnTo>
                    <a:pt x="14954" y="154496"/>
                  </a:lnTo>
                  <a:lnTo>
                    <a:pt x="15145" y="155257"/>
                  </a:lnTo>
                  <a:lnTo>
                    <a:pt x="15430" y="155638"/>
                  </a:lnTo>
                  <a:lnTo>
                    <a:pt x="16002" y="156305"/>
                  </a:lnTo>
                  <a:lnTo>
                    <a:pt x="16383" y="156972"/>
                  </a:lnTo>
                  <a:lnTo>
                    <a:pt x="16573" y="157924"/>
                  </a:lnTo>
                  <a:lnTo>
                    <a:pt x="16669" y="159734"/>
                  </a:lnTo>
                  <a:lnTo>
                    <a:pt x="16954" y="160687"/>
                  </a:lnTo>
                  <a:lnTo>
                    <a:pt x="17431" y="161354"/>
                  </a:lnTo>
                  <a:lnTo>
                    <a:pt x="18479" y="162687"/>
                  </a:lnTo>
                  <a:lnTo>
                    <a:pt x="18955" y="163449"/>
                  </a:lnTo>
                  <a:lnTo>
                    <a:pt x="19145" y="164306"/>
                  </a:lnTo>
                  <a:lnTo>
                    <a:pt x="19145" y="165259"/>
                  </a:lnTo>
                  <a:lnTo>
                    <a:pt x="19240" y="166021"/>
                  </a:lnTo>
                  <a:lnTo>
                    <a:pt x="19907" y="166688"/>
                  </a:lnTo>
                  <a:lnTo>
                    <a:pt x="20860" y="167354"/>
                  </a:lnTo>
                  <a:lnTo>
                    <a:pt x="22384" y="168021"/>
                  </a:lnTo>
                  <a:lnTo>
                    <a:pt x="23908" y="168402"/>
                  </a:lnTo>
                  <a:lnTo>
                    <a:pt x="24765" y="168402"/>
                  </a:lnTo>
                  <a:lnTo>
                    <a:pt x="25241" y="167640"/>
                  </a:lnTo>
                  <a:lnTo>
                    <a:pt x="25813" y="166688"/>
                  </a:lnTo>
                  <a:lnTo>
                    <a:pt x="26860" y="165830"/>
                  </a:lnTo>
                  <a:lnTo>
                    <a:pt x="28289" y="165830"/>
                  </a:lnTo>
                  <a:lnTo>
                    <a:pt x="32575" y="167449"/>
                  </a:lnTo>
                  <a:lnTo>
                    <a:pt x="33338" y="167830"/>
                  </a:lnTo>
                  <a:lnTo>
                    <a:pt x="33814" y="168402"/>
                  </a:lnTo>
                  <a:lnTo>
                    <a:pt x="34195" y="168973"/>
                  </a:lnTo>
                  <a:lnTo>
                    <a:pt x="34576" y="169069"/>
                  </a:lnTo>
                  <a:lnTo>
                    <a:pt x="35147" y="168402"/>
                  </a:lnTo>
                  <a:lnTo>
                    <a:pt x="37529" y="166116"/>
                  </a:lnTo>
                  <a:lnTo>
                    <a:pt x="39624" y="163544"/>
                  </a:lnTo>
                  <a:lnTo>
                    <a:pt x="40291" y="162401"/>
                  </a:lnTo>
                  <a:lnTo>
                    <a:pt x="40481" y="162211"/>
                  </a:lnTo>
                  <a:lnTo>
                    <a:pt x="41053" y="161830"/>
                  </a:lnTo>
                  <a:lnTo>
                    <a:pt x="41243" y="161830"/>
                  </a:lnTo>
                  <a:lnTo>
                    <a:pt x="41624" y="161830"/>
                  </a:lnTo>
                  <a:lnTo>
                    <a:pt x="46291" y="161830"/>
                  </a:lnTo>
                  <a:lnTo>
                    <a:pt x="47720" y="162020"/>
                  </a:lnTo>
                  <a:lnTo>
                    <a:pt x="48863" y="162401"/>
                  </a:lnTo>
                  <a:lnTo>
                    <a:pt x="51244" y="163830"/>
                  </a:lnTo>
                  <a:lnTo>
                    <a:pt x="52673" y="164402"/>
                  </a:lnTo>
                  <a:lnTo>
                    <a:pt x="54197" y="164497"/>
                  </a:lnTo>
                  <a:lnTo>
                    <a:pt x="55626" y="164306"/>
                  </a:lnTo>
                  <a:lnTo>
                    <a:pt x="56959" y="163925"/>
                  </a:lnTo>
                  <a:lnTo>
                    <a:pt x="57531" y="163639"/>
                  </a:lnTo>
                  <a:lnTo>
                    <a:pt x="58007" y="163258"/>
                  </a:lnTo>
                  <a:lnTo>
                    <a:pt x="58579" y="163163"/>
                  </a:lnTo>
                  <a:lnTo>
                    <a:pt x="59436" y="163354"/>
                  </a:lnTo>
                  <a:lnTo>
                    <a:pt x="60198" y="163735"/>
                  </a:lnTo>
                  <a:lnTo>
                    <a:pt x="60579" y="164211"/>
                  </a:lnTo>
                  <a:lnTo>
                    <a:pt x="60865" y="164782"/>
                  </a:lnTo>
                  <a:lnTo>
                    <a:pt x="61055" y="165545"/>
                  </a:lnTo>
                  <a:lnTo>
                    <a:pt x="61150" y="166878"/>
                  </a:lnTo>
                  <a:lnTo>
                    <a:pt x="60865" y="168402"/>
                  </a:lnTo>
                  <a:lnTo>
                    <a:pt x="60198" y="169640"/>
                  </a:lnTo>
                  <a:lnTo>
                    <a:pt x="58960" y="170021"/>
                  </a:lnTo>
                  <a:lnTo>
                    <a:pt x="57817" y="170783"/>
                  </a:lnTo>
                  <a:lnTo>
                    <a:pt x="56959" y="172688"/>
                  </a:lnTo>
                  <a:lnTo>
                    <a:pt x="56674" y="174974"/>
                  </a:lnTo>
                  <a:lnTo>
                    <a:pt x="57055" y="176594"/>
                  </a:lnTo>
                  <a:lnTo>
                    <a:pt x="57340" y="176879"/>
                  </a:lnTo>
                  <a:lnTo>
                    <a:pt x="58293" y="177070"/>
                  </a:lnTo>
                  <a:lnTo>
                    <a:pt x="58579" y="177260"/>
                  </a:lnTo>
                  <a:lnTo>
                    <a:pt x="58769" y="177737"/>
                  </a:lnTo>
                  <a:lnTo>
                    <a:pt x="58769" y="178118"/>
                  </a:lnTo>
                  <a:lnTo>
                    <a:pt x="58674" y="178403"/>
                  </a:lnTo>
                  <a:lnTo>
                    <a:pt x="58674" y="178689"/>
                  </a:lnTo>
                  <a:lnTo>
                    <a:pt x="59722" y="183356"/>
                  </a:lnTo>
                  <a:lnTo>
                    <a:pt x="59531" y="186595"/>
                  </a:lnTo>
                  <a:lnTo>
                    <a:pt x="59722" y="187928"/>
                  </a:lnTo>
                  <a:lnTo>
                    <a:pt x="60007" y="188786"/>
                  </a:lnTo>
                  <a:lnTo>
                    <a:pt x="60674" y="189452"/>
                  </a:lnTo>
                  <a:lnTo>
                    <a:pt x="62960" y="191453"/>
                  </a:lnTo>
                  <a:lnTo>
                    <a:pt x="64389" y="193072"/>
                  </a:lnTo>
                  <a:lnTo>
                    <a:pt x="64770" y="194691"/>
                  </a:lnTo>
                  <a:lnTo>
                    <a:pt x="62579" y="196882"/>
                  </a:lnTo>
                  <a:lnTo>
                    <a:pt x="62198" y="197644"/>
                  </a:lnTo>
                  <a:lnTo>
                    <a:pt x="61722" y="199454"/>
                  </a:lnTo>
                  <a:lnTo>
                    <a:pt x="61150" y="200311"/>
                  </a:lnTo>
                  <a:lnTo>
                    <a:pt x="59912" y="201835"/>
                  </a:lnTo>
                  <a:lnTo>
                    <a:pt x="59436" y="202787"/>
                  </a:lnTo>
                  <a:lnTo>
                    <a:pt x="59341" y="203835"/>
                  </a:lnTo>
                  <a:lnTo>
                    <a:pt x="59626" y="207169"/>
                  </a:lnTo>
                  <a:lnTo>
                    <a:pt x="59436" y="208121"/>
                  </a:lnTo>
                  <a:lnTo>
                    <a:pt x="58674" y="209931"/>
                  </a:lnTo>
                  <a:lnTo>
                    <a:pt x="58483" y="210788"/>
                  </a:lnTo>
                  <a:lnTo>
                    <a:pt x="58769" y="211836"/>
                  </a:lnTo>
                  <a:lnTo>
                    <a:pt x="60007" y="213074"/>
                  </a:lnTo>
                  <a:lnTo>
                    <a:pt x="60293" y="213931"/>
                  </a:lnTo>
                  <a:lnTo>
                    <a:pt x="60007" y="214789"/>
                  </a:lnTo>
                  <a:lnTo>
                    <a:pt x="59341" y="215646"/>
                  </a:lnTo>
                  <a:lnTo>
                    <a:pt x="57817" y="217075"/>
                  </a:lnTo>
                  <a:lnTo>
                    <a:pt x="57340" y="217265"/>
                  </a:lnTo>
                  <a:lnTo>
                    <a:pt x="56483" y="217646"/>
                  </a:lnTo>
                  <a:lnTo>
                    <a:pt x="56102" y="218027"/>
                  </a:lnTo>
                  <a:lnTo>
                    <a:pt x="55912" y="218504"/>
                  </a:lnTo>
                  <a:lnTo>
                    <a:pt x="56007" y="219742"/>
                  </a:lnTo>
                  <a:lnTo>
                    <a:pt x="55816" y="220408"/>
                  </a:lnTo>
                  <a:lnTo>
                    <a:pt x="55054" y="221075"/>
                  </a:lnTo>
                  <a:lnTo>
                    <a:pt x="51721" y="222980"/>
                  </a:lnTo>
                  <a:lnTo>
                    <a:pt x="51530" y="223171"/>
                  </a:lnTo>
                  <a:lnTo>
                    <a:pt x="51435" y="223742"/>
                  </a:lnTo>
                  <a:lnTo>
                    <a:pt x="51054" y="224790"/>
                  </a:lnTo>
                  <a:lnTo>
                    <a:pt x="49530" y="226409"/>
                  </a:lnTo>
                  <a:lnTo>
                    <a:pt x="49244" y="227457"/>
                  </a:lnTo>
                  <a:lnTo>
                    <a:pt x="49530" y="228505"/>
                  </a:lnTo>
                  <a:lnTo>
                    <a:pt x="50292" y="229457"/>
                  </a:lnTo>
                  <a:lnTo>
                    <a:pt x="51530" y="230600"/>
                  </a:lnTo>
                  <a:lnTo>
                    <a:pt x="51911" y="230981"/>
                  </a:lnTo>
                  <a:lnTo>
                    <a:pt x="55245" y="232505"/>
                  </a:lnTo>
                  <a:lnTo>
                    <a:pt x="55816" y="233267"/>
                  </a:lnTo>
                  <a:lnTo>
                    <a:pt x="55626" y="233648"/>
                  </a:lnTo>
                  <a:lnTo>
                    <a:pt x="54769" y="234601"/>
                  </a:lnTo>
                  <a:lnTo>
                    <a:pt x="54483" y="235077"/>
                  </a:lnTo>
                  <a:lnTo>
                    <a:pt x="54388" y="235648"/>
                  </a:lnTo>
                  <a:lnTo>
                    <a:pt x="54388" y="237554"/>
                  </a:lnTo>
                  <a:lnTo>
                    <a:pt x="54578" y="237935"/>
                  </a:lnTo>
                  <a:lnTo>
                    <a:pt x="54959" y="239078"/>
                  </a:lnTo>
                  <a:lnTo>
                    <a:pt x="55245" y="239363"/>
                  </a:lnTo>
                  <a:lnTo>
                    <a:pt x="55626" y="239554"/>
                  </a:lnTo>
                  <a:lnTo>
                    <a:pt x="56007" y="239839"/>
                  </a:lnTo>
                  <a:lnTo>
                    <a:pt x="56197" y="240316"/>
                  </a:lnTo>
                  <a:lnTo>
                    <a:pt x="56102" y="241173"/>
                  </a:lnTo>
                  <a:lnTo>
                    <a:pt x="55245" y="243269"/>
                  </a:lnTo>
                  <a:lnTo>
                    <a:pt x="55054" y="244221"/>
                  </a:lnTo>
                  <a:lnTo>
                    <a:pt x="55245" y="245269"/>
                  </a:lnTo>
                  <a:lnTo>
                    <a:pt x="56197" y="247364"/>
                  </a:lnTo>
                  <a:lnTo>
                    <a:pt x="56292" y="248126"/>
                  </a:lnTo>
                  <a:lnTo>
                    <a:pt x="55912" y="248888"/>
                  </a:lnTo>
                  <a:lnTo>
                    <a:pt x="54197" y="249936"/>
                  </a:lnTo>
                  <a:lnTo>
                    <a:pt x="53530" y="250412"/>
                  </a:lnTo>
                  <a:lnTo>
                    <a:pt x="52578" y="251936"/>
                  </a:lnTo>
                  <a:lnTo>
                    <a:pt x="51911" y="253365"/>
                  </a:lnTo>
                  <a:lnTo>
                    <a:pt x="51054" y="254698"/>
                  </a:lnTo>
                  <a:lnTo>
                    <a:pt x="49721" y="255937"/>
                  </a:lnTo>
                  <a:lnTo>
                    <a:pt x="48006" y="256889"/>
                  </a:lnTo>
                  <a:lnTo>
                    <a:pt x="47625" y="257461"/>
                  </a:lnTo>
                  <a:lnTo>
                    <a:pt x="47434" y="258508"/>
                  </a:lnTo>
                  <a:lnTo>
                    <a:pt x="47625" y="260413"/>
                  </a:lnTo>
                  <a:lnTo>
                    <a:pt x="47339" y="261080"/>
                  </a:lnTo>
                  <a:lnTo>
                    <a:pt x="46291" y="261556"/>
                  </a:lnTo>
                  <a:lnTo>
                    <a:pt x="45910" y="261842"/>
                  </a:lnTo>
                  <a:lnTo>
                    <a:pt x="45815" y="262223"/>
                  </a:lnTo>
                  <a:lnTo>
                    <a:pt x="45910" y="262604"/>
                  </a:lnTo>
                  <a:lnTo>
                    <a:pt x="46291" y="262985"/>
                  </a:lnTo>
                  <a:lnTo>
                    <a:pt x="46291" y="263080"/>
                  </a:lnTo>
                  <a:lnTo>
                    <a:pt x="46291" y="263176"/>
                  </a:lnTo>
                  <a:lnTo>
                    <a:pt x="46291" y="263366"/>
                  </a:lnTo>
                  <a:lnTo>
                    <a:pt x="46291" y="263462"/>
                  </a:lnTo>
                  <a:lnTo>
                    <a:pt x="45720" y="263747"/>
                  </a:lnTo>
                  <a:lnTo>
                    <a:pt x="45434" y="264033"/>
                  </a:lnTo>
                  <a:lnTo>
                    <a:pt x="45339" y="264509"/>
                  </a:lnTo>
                  <a:lnTo>
                    <a:pt x="45434" y="265081"/>
                  </a:lnTo>
                  <a:lnTo>
                    <a:pt x="45529" y="266224"/>
                  </a:lnTo>
                  <a:lnTo>
                    <a:pt x="45244" y="267176"/>
                  </a:lnTo>
                  <a:lnTo>
                    <a:pt x="45148" y="267557"/>
                  </a:lnTo>
                  <a:lnTo>
                    <a:pt x="44101" y="270129"/>
                  </a:lnTo>
                  <a:lnTo>
                    <a:pt x="42291" y="272129"/>
                  </a:lnTo>
                  <a:lnTo>
                    <a:pt x="41624" y="273272"/>
                  </a:lnTo>
                  <a:lnTo>
                    <a:pt x="41624" y="274511"/>
                  </a:lnTo>
                  <a:lnTo>
                    <a:pt x="42481" y="275177"/>
                  </a:lnTo>
                  <a:lnTo>
                    <a:pt x="44386" y="275558"/>
                  </a:lnTo>
                  <a:lnTo>
                    <a:pt x="46672" y="275939"/>
                  </a:lnTo>
                  <a:lnTo>
                    <a:pt x="47625" y="276511"/>
                  </a:lnTo>
                  <a:lnTo>
                    <a:pt x="48577" y="277082"/>
                  </a:lnTo>
                  <a:lnTo>
                    <a:pt x="49435" y="277844"/>
                  </a:lnTo>
                  <a:lnTo>
                    <a:pt x="50197" y="278797"/>
                  </a:lnTo>
                  <a:lnTo>
                    <a:pt x="51054" y="278987"/>
                  </a:lnTo>
                  <a:lnTo>
                    <a:pt x="52673" y="279940"/>
                  </a:lnTo>
                  <a:lnTo>
                    <a:pt x="54197" y="280511"/>
                  </a:lnTo>
                  <a:lnTo>
                    <a:pt x="54388" y="280702"/>
                  </a:lnTo>
                  <a:lnTo>
                    <a:pt x="54578" y="280702"/>
                  </a:lnTo>
                  <a:lnTo>
                    <a:pt x="55054" y="280416"/>
                  </a:lnTo>
                  <a:lnTo>
                    <a:pt x="55340" y="280130"/>
                  </a:lnTo>
                  <a:lnTo>
                    <a:pt x="56292" y="278797"/>
                  </a:lnTo>
                  <a:lnTo>
                    <a:pt x="56292" y="278797"/>
                  </a:lnTo>
                  <a:lnTo>
                    <a:pt x="56388" y="278035"/>
                  </a:lnTo>
                  <a:lnTo>
                    <a:pt x="56959" y="277654"/>
                  </a:lnTo>
                  <a:lnTo>
                    <a:pt x="57626" y="277558"/>
                  </a:lnTo>
                  <a:lnTo>
                    <a:pt x="58293" y="277273"/>
                  </a:lnTo>
                  <a:lnTo>
                    <a:pt x="58579" y="276892"/>
                  </a:lnTo>
                  <a:lnTo>
                    <a:pt x="59626" y="274796"/>
                  </a:lnTo>
                  <a:lnTo>
                    <a:pt x="60579" y="273463"/>
                  </a:lnTo>
                  <a:lnTo>
                    <a:pt x="66484" y="268700"/>
                  </a:lnTo>
                  <a:lnTo>
                    <a:pt x="67056" y="268510"/>
                  </a:lnTo>
                  <a:lnTo>
                    <a:pt x="67532" y="268510"/>
                  </a:lnTo>
                  <a:lnTo>
                    <a:pt x="67818" y="268414"/>
                  </a:lnTo>
                  <a:lnTo>
                    <a:pt x="68771" y="267176"/>
                  </a:lnTo>
                  <a:lnTo>
                    <a:pt x="68866" y="267081"/>
                  </a:lnTo>
                  <a:lnTo>
                    <a:pt x="68866" y="266700"/>
                  </a:lnTo>
                  <a:lnTo>
                    <a:pt x="68580" y="266605"/>
                  </a:lnTo>
                  <a:lnTo>
                    <a:pt x="68104" y="266605"/>
                  </a:lnTo>
                  <a:lnTo>
                    <a:pt x="67723" y="266414"/>
                  </a:lnTo>
                  <a:lnTo>
                    <a:pt x="68104" y="265938"/>
                  </a:lnTo>
                  <a:lnTo>
                    <a:pt x="68771" y="265747"/>
                  </a:lnTo>
                  <a:lnTo>
                    <a:pt x="69628" y="265843"/>
                  </a:lnTo>
                  <a:lnTo>
                    <a:pt x="70390" y="265747"/>
                  </a:lnTo>
                  <a:lnTo>
                    <a:pt x="71056" y="265081"/>
                  </a:lnTo>
                  <a:lnTo>
                    <a:pt x="71342" y="264890"/>
                  </a:lnTo>
                  <a:lnTo>
                    <a:pt x="71533" y="264795"/>
                  </a:lnTo>
                  <a:lnTo>
                    <a:pt x="71628" y="264795"/>
                  </a:lnTo>
                  <a:lnTo>
                    <a:pt x="71723" y="265081"/>
                  </a:lnTo>
                  <a:lnTo>
                    <a:pt x="71818" y="265462"/>
                  </a:lnTo>
                  <a:lnTo>
                    <a:pt x="72295" y="266510"/>
                  </a:lnTo>
                  <a:lnTo>
                    <a:pt x="72390" y="266319"/>
                  </a:lnTo>
                  <a:lnTo>
                    <a:pt x="72580" y="265938"/>
                  </a:lnTo>
                  <a:lnTo>
                    <a:pt x="72866" y="265462"/>
                  </a:lnTo>
                  <a:lnTo>
                    <a:pt x="73057" y="265081"/>
                  </a:lnTo>
                  <a:lnTo>
                    <a:pt x="74104" y="264033"/>
                  </a:lnTo>
                  <a:lnTo>
                    <a:pt x="75914" y="263271"/>
                  </a:lnTo>
                  <a:lnTo>
                    <a:pt x="76962" y="262509"/>
                  </a:lnTo>
                  <a:lnTo>
                    <a:pt x="75724" y="261556"/>
                  </a:lnTo>
                  <a:lnTo>
                    <a:pt x="76390" y="261366"/>
                  </a:lnTo>
                  <a:lnTo>
                    <a:pt x="77343" y="260985"/>
                  </a:lnTo>
                  <a:lnTo>
                    <a:pt x="77724" y="260509"/>
                  </a:lnTo>
                  <a:lnTo>
                    <a:pt x="77914" y="259937"/>
                  </a:lnTo>
                  <a:lnTo>
                    <a:pt x="78010" y="259175"/>
                  </a:lnTo>
                  <a:lnTo>
                    <a:pt x="78010" y="258318"/>
                  </a:lnTo>
                  <a:lnTo>
                    <a:pt x="79248" y="259080"/>
                  </a:lnTo>
                  <a:lnTo>
                    <a:pt x="79819" y="258508"/>
                  </a:lnTo>
                  <a:lnTo>
                    <a:pt x="80296" y="257461"/>
                  </a:lnTo>
                  <a:lnTo>
                    <a:pt x="81153" y="256889"/>
                  </a:lnTo>
                  <a:lnTo>
                    <a:pt x="86011" y="255937"/>
                  </a:lnTo>
                  <a:lnTo>
                    <a:pt x="86201" y="254794"/>
                  </a:lnTo>
                  <a:lnTo>
                    <a:pt x="87535" y="251174"/>
                  </a:lnTo>
                  <a:lnTo>
                    <a:pt x="87916" y="248888"/>
                  </a:lnTo>
                  <a:lnTo>
                    <a:pt x="88392" y="247840"/>
                  </a:lnTo>
                  <a:lnTo>
                    <a:pt x="89249" y="246983"/>
                  </a:lnTo>
                  <a:lnTo>
                    <a:pt x="89630" y="246983"/>
                  </a:lnTo>
                  <a:lnTo>
                    <a:pt x="90106" y="247650"/>
                  </a:lnTo>
                  <a:lnTo>
                    <a:pt x="92107" y="248221"/>
                  </a:lnTo>
                  <a:lnTo>
                    <a:pt x="94202" y="249364"/>
                  </a:lnTo>
                  <a:lnTo>
                    <a:pt x="95250" y="249079"/>
                  </a:lnTo>
                  <a:lnTo>
                    <a:pt x="103251" y="240506"/>
                  </a:lnTo>
                  <a:lnTo>
                    <a:pt x="104013" y="239554"/>
                  </a:lnTo>
                  <a:lnTo>
                    <a:pt x="104394" y="239268"/>
                  </a:lnTo>
                  <a:lnTo>
                    <a:pt x="105918" y="239363"/>
                  </a:lnTo>
                  <a:lnTo>
                    <a:pt x="108394" y="239554"/>
                  </a:lnTo>
                  <a:lnTo>
                    <a:pt x="109347" y="240030"/>
                  </a:lnTo>
                  <a:lnTo>
                    <a:pt x="109728" y="240887"/>
                  </a:lnTo>
                  <a:lnTo>
                    <a:pt x="109918" y="241745"/>
                  </a:lnTo>
                  <a:lnTo>
                    <a:pt x="110395" y="242697"/>
                  </a:lnTo>
                  <a:lnTo>
                    <a:pt x="112014" y="243840"/>
                  </a:lnTo>
                  <a:lnTo>
                    <a:pt x="112204" y="244030"/>
                  </a:lnTo>
                  <a:lnTo>
                    <a:pt x="112585" y="244221"/>
                  </a:lnTo>
                  <a:lnTo>
                    <a:pt x="113824" y="245936"/>
                  </a:lnTo>
                  <a:lnTo>
                    <a:pt x="116491" y="248221"/>
                  </a:lnTo>
                  <a:lnTo>
                    <a:pt x="118015" y="249079"/>
                  </a:lnTo>
                  <a:lnTo>
                    <a:pt x="119634" y="248983"/>
                  </a:lnTo>
                  <a:lnTo>
                    <a:pt x="120586" y="250222"/>
                  </a:lnTo>
                  <a:lnTo>
                    <a:pt x="122015" y="251365"/>
                  </a:lnTo>
                  <a:lnTo>
                    <a:pt x="123730" y="252317"/>
                  </a:lnTo>
                  <a:lnTo>
                    <a:pt x="125730" y="252698"/>
                  </a:lnTo>
                  <a:lnTo>
                    <a:pt x="130207" y="252698"/>
                  </a:lnTo>
                  <a:lnTo>
                    <a:pt x="131921" y="253555"/>
                  </a:lnTo>
                  <a:lnTo>
                    <a:pt x="132588" y="255746"/>
                  </a:lnTo>
                  <a:lnTo>
                    <a:pt x="131635" y="259366"/>
                  </a:lnTo>
                  <a:lnTo>
                    <a:pt x="131635" y="259842"/>
                  </a:lnTo>
                  <a:lnTo>
                    <a:pt x="132397" y="260032"/>
                  </a:lnTo>
                  <a:lnTo>
                    <a:pt x="135160" y="261366"/>
                  </a:lnTo>
                  <a:lnTo>
                    <a:pt x="136303" y="261556"/>
                  </a:lnTo>
                  <a:lnTo>
                    <a:pt x="136303" y="261175"/>
                  </a:lnTo>
                  <a:lnTo>
                    <a:pt x="135731" y="260318"/>
                  </a:lnTo>
                  <a:lnTo>
                    <a:pt x="135446" y="259366"/>
                  </a:lnTo>
                  <a:lnTo>
                    <a:pt x="135731" y="258508"/>
                  </a:lnTo>
                  <a:lnTo>
                    <a:pt x="136493" y="258032"/>
                  </a:lnTo>
                  <a:lnTo>
                    <a:pt x="138398" y="257556"/>
                  </a:lnTo>
                  <a:lnTo>
                    <a:pt x="139160" y="257080"/>
                  </a:lnTo>
                  <a:lnTo>
                    <a:pt x="141065" y="255365"/>
                  </a:lnTo>
                  <a:lnTo>
                    <a:pt x="144113" y="253651"/>
                  </a:lnTo>
                  <a:lnTo>
                    <a:pt x="144494" y="253079"/>
                  </a:lnTo>
                  <a:lnTo>
                    <a:pt x="145256" y="252603"/>
                  </a:lnTo>
                  <a:lnTo>
                    <a:pt x="149733" y="250603"/>
                  </a:lnTo>
                  <a:lnTo>
                    <a:pt x="150590" y="250412"/>
                  </a:lnTo>
                  <a:lnTo>
                    <a:pt x="151543" y="250698"/>
                  </a:lnTo>
                  <a:lnTo>
                    <a:pt x="153162" y="251746"/>
                  </a:lnTo>
                  <a:lnTo>
                    <a:pt x="154019" y="251936"/>
                  </a:lnTo>
                  <a:lnTo>
                    <a:pt x="154972" y="251555"/>
                  </a:lnTo>
                  <a:lnTo>
                    <a:pt x="155543" y="250793"/>
                  </a:lnTo>
                  <a:lnTo>
                    <a:pt x="156019" y="250031"/>
                  </a:lnTo>
                  <a:lnTo>
                    <a:pt x="156591" y="249650"/>
                  </a:lnTo>
                  <a:lnTo>
                    <a:pt x="156877" y="249174"/>
                  </a:lnTo>
                  <a:lnTo>
                    <a:pt x="156400" y="245936"/>
                  </a:lnTo>
                  <a:lnTo>
                    <a:pt x="156496" y="244888"/>
                  </a:lnTo>
                  <a:lnTo>
                    <a:pt x="156781" y="244126"/>
                  </a:lnTo>
                  <a:lnTo>
                    <a:pt x="157163" y="243649"/>
                  </a:lnTo>
                  <a:lnTo>
                    <a:pt x="157639" y="243459"/>
                  </a:lnTo>
                  <a:lnTo>
                    <a:pt x="157829" y="243364"/>
                  </a:lnTo>
                  <a:lnTo>
                    <a:pt x="157829" y="243269"/>
                  </a:lnTo>
                  <a:lnTo>
                    <a:pt x="157734" y="243554"/>
                  </a:lnTo>
                  <a:lnTo>
                    <a:pt x="157734" y="243554"/>
                  </a:lnTo>
                  <a:lnTo>
                    <a:pt x="157734" y="243649"/>
                  </a:lnTo>
                  <a:lnTo>
                    <a:pt x="157639" y="243649"/>
                  </a:lnTo>
                  <a:lnTo>
                    <a:pt x="158782" y="243269"/>
                  </a:lnTo>
                  <a:lnTo>
                    <a:pt x="159639" y="242697"/>
                  </a:lnTo>
                  <a:lnTo>
                    <a:pt x="160306" y="241935"/>
                  </a:lnTo>
                  <a:lnTo>
                    <a:pt x="160591" y="240697"/>
                  </a:lnTo>
                  <a:lnTo>
                    <a:pt x="160972" y="238887"/>
                  </a:lnTo>
                  <a:lnTo>
                    <a:pt x="161258" y="238030"/>
                  </a:lnTo>
                  <a:lnTo>
                    <a:pt x="161830" y="237268"/>
                  </a:lnTo>
                  <a:lnTo>
                    <a:pt x="162306" y="237077"/>
                  </a:lnTo>
                  <a:lnTo>
                    <a:pt x="162782" y="236887"/>
                  </a:lnTo>
                  <a:lnTo>
                    <a:pt x="164306" y="236601"/>
                  </a:lnTo>
                  <a:lnTo>
                    <a:pt x="165449" y="236220"/>
                  </a:lnTo>
                  <a:lnTo>
                    <a:pt x="167354" y="235839"/>
                  </a:lnTo>
                  <a:lnTo>
                    <a:pt x="168116" y="235648"/>
                  </a:lnTo>
                  <a:lnTo>
                    <a:pt x="168497" y="235268"/>
                  </a:lnTo>
                  <a:lnTo>
                    <a:pt x="168592" y="234696"/>
                  </a:lnTo>
                  <a:lnTo>
                    <a:pt x="168307" y="234220"/>
                  </a:lnTo>
                  <a:lnTo>
                    <a:pt x="166116" y="232791"/>
                  </a:lnTo>
                  <a:lnTo>
                    <a:pt x="165640" y="232600"/>
                  </a:lnTo>
                  <a:lnTo>
                    <a:pt x="165544" y="232220"/>
                  </a:lnTo>
                  <a:lnTo>
                    <a:pt x="165354" y="232029"/>
                  </a:lnTo>
                  <a:lnTo>
                    <a:pt x="165259" y="231838"/>
                  </a:lnTo>
                  <a:lnTo>
                    <a:pt x="165354" y="231457"/>
                  </a:lnTo>
                  <a:lnTo>
                    <a:pt x="165830" y="230124"/>
                  </a:lnTo>
                  <a:lnTo>
                    <a:pt x="166688" y="228981"/>
                  </a:lnTo>
                  <a:lnTo>
                    <a:pt x="167830" y="228124"/>
                  </a:lnTo>
                  <a:lnTo>
                    <a:pt x="169164" y="227647"/>
                  </a:lnTo>
                  <a:lnTo>
                    <a:pt x="173355" y="226790"/>
                  </a:lnTo>
                  <a:lnTo>
                    <a:pt x="173926" y="226790"/>
                  </a:lnTo>
                  <a:lnTo>
                    <a:pt x="176784" y="227647"/>
                  </a:lnTo>
                  <a:lnTo>
                    <a:pt x="177736" y="227838"/>
                  </a:lnTo>
                  <a:lnTo>
                    <a:pt x="178022" y="227838"/>
                  </a:lnTo>
                  <a:lnTo>
                    <a:pt x="178784" y="227647"/>
                  </a:lnTo>
                  <a:lnTo>
                    <a:pt x="179165" y="227743"/>
                  </a:lnTo>
                  <a:lnTo>
                    <a:pt x="180499" y="228029"/>
                  </a:lnTo>
                  <a:lnTo>
                    <a:pt x="181927" y="228219"/>
                  </a:lnTo>
                  <a:lnTo>
                    <a:pt x="184975" y="228981"/>
                  </a:lnTo>
                  <a:lnTo>
                    <a:pt x="185738" y="229553"/>
                  </a:lnTo>
                  <a:lnTo>
                    <a:pt x="186214" y="229933"/>
                  </a:lnTo>
                  <a:lnTo>
                    <a:pt x="186595" y="230219"/>
                  </a:lnTo>
                  <a:lnTo>
                    <a:pt x="189643" y="231648"/>
                  </a:lnTo>
                  <a:lnTo>
                    <a:pt x="190309" y="231838"/>
                  </a:lnTo>
                  <a:lnTo>
                    <a:pt x="193453" y="231934"/>
                  </a:lnTo>
                  <a:lnTo>
                    <a:pt x="194310" y="232124"/>
                  </a:lnTo>
                  <a:lnTo>
                    <a:pt x="195167" y="232410"/>
                  </a:lnTo>
                  <a:lnTo>
                    <a:pt x="196024" y="232886"/>
                  </a:lnTo>
                  <a:lnTo>
                    <a:pt x="196786" y="233363"/>
                  </a:lnTo>
                  <a:lnTo>
                    <a:pt x="197358" y="234029"/>
                  </a:lnTo>
                  <a:lnTo>
                    <a:pt x="197739" y="234791"/>
                  </a:lnTo>
                  <a:lnTo>
                    <a:pt x="198215" y="235268"/>
                  </a:lnTo>
                  <a:lnTo>
                    <a:pt x="199072" y="235458"/>
                  </a:lnTo>
                  <a:lnTo>
                    <a:pt x="199454" y="235363"/>
                  </a:lnTo>
                  <a:lnTo>
                    <a:pt x="199644" y="235268"/>
                  </a:lnTo>
                  <a:lnTo>
                    <a:pt x="199834" y="235077"/>
                  </a:lnTo>
                  <a:lnTo>
                    <a:pt x="200025" y="234696"/>
                  </a:lnTo>
                  <a:lnTo>
                    <a:pt x="200882" y="233744"/>
                  </a:lnTo>
                  <a:lnTo>
                    <a:pt x="201930" y="232981"/>
                  </a:lnTo>
                  <a:lnTo>
                    <a:pt x="203073" y="232696"/>
                  </a:lnTo>
                  <a:lnTo>
                    <a:pt x="204406" y="232886"/>
                  </a:lnTo>
                  <a:lnTo>
                    <a:pt x="205645" y="233553"/>
                  </a:lnTo>
                  <a:lnTo>
                    <a:pt x="206692" y="234601"/>
                  </a:lnTo>
                  <a:lnTo>
                    <a:pt x="209264" y="239173"/>
                  </a:lnTo>
                  <a:lnTo>
                    <a:pt x="211550" y="244793"/>
                  </a:lnTo>
                  <a:lnTo>
                    <a:pt x="212122" y="245840"/>
                  </a:lnTo>
                  <a:lnTo>
                    <a:pt x="212788" y="246697"/>
                  </a:lnTo>
                  <a:lnTo>
                    <a:pt x="216122" y="249650"/>
                  </a:lnTo>
                  <a:lnTo>
                    <a:pt x="216408" y="250031"/>
                  </a:lnTo>
                  <a:lnTo>
                    <a:pt x="216789" y="250603"/>
                  </a:lnTo>
                  <a:lnTo>
                    <a:pt x="219075" y="255746"/>
                  </a:lnTo>
                  <a:lnTo>
                    <a:pt x="219551" y="257461"/>
                  </a:lnTo>
                  <a:lnTo>
                    <a:pt x="219932" y="258032"/>
                  </a:lnTo>
                  <a:lnTo>
                    <a:pt x="220313" y="258508"/>
                  </a:lnTo>
                  <a:lnTo>
                    <a:pt x="220504" y="258699"/>
                  </a:lnTo>
                  <a:lnTo>
                    <a:pt x="220789" y="258985"/>
                  </a:lnTo>
                  <a:lnTo>
                    <a:pt x="224218" y="260985"/>
                  </a:lnTo>
                  <a:lnTo>
                    <a:pt x="225076" y="262033"/>
                  </a:lnTo>
                  <a:lnTo>
                    <a:pt x="226219" y="264414"/>
                  </a:lnTo>
                  <a:lnTo>
                    <a:pt x="226981" y="265366"/>
                  </a:lnTo>
                  <a:lnTo>
                    <a:pt x="227171" y="265747"/>
                  </a:lnTo>
                  <a:lnTo>
                    <a:pt x="227362" y="266033"/>
                  </a:lnTo>
                  <a:lnTo>
                    <a:pt x="227647" y="267176"/>
                  </a:lnTo>
                  <a:lnTo>
                    <a:pt x="227933" y="267557"/>
                  </a:lnTo>
                  <a:lnTo>
                    <a:pt x="229457" y="269462"/>
                  </a:lnTo>
                  <a:lnTo>
                    <a:pt x="230981" y="270891"/>
                  </a:lnTo>
                  <a:lnTo>
                    <a:pt x="239173" y="275177"/>
                  </a:lnTo>
                  <a:lnTo>
                    <a:pt x="240221" y="275463"/>
                  </a:lnTo>
                  <a:lnTo>
                    <a:pt x="242697" y="277082"/>
                  </a:lnTo>
                  <a:lnTo>
                    <a:pt x="243268" y="277749"/>
                  </a:lnTo>
                  <a:lnTo>
                    <a:pt x="244316" y="279273"/>
                  </a:lnTo>
                  <a:lnTo>
                    <a:pt x="245173" y="280892"/>
                  </a:lnTo>
                  <a:lnTo>
                    <a:pt x="245554" y="281369"/>
                  </a:lnTo>
                  <a:lnTo>
                    <a:pt x="245935" y="281654"/>
                  </a:lnTo>
                  <a:lnTo>
                    <a:pt x="246888" y="282130"/>
                  </a:lnTo>
                  <a:lnTo>
                    <a:pt x="247269" y="282512"/>
                  </a:lnTo>
                  <a:lnTo>
                    <a:pt x="247459" y="282797"/>
                  </a:lnTo>
                  <a:lnTo>
                    <a:pt x="248698" y="285560"/>
                  </a:lnTo>
                  <a:lnTo>
                    <a:pt x="248793" y="286226"/>
                  </a:lnTo>
                  <a:lnTo>
                    <a:pt x="248888" y="286893"/>
                  </a:lnTo>
                  <a:lnTo>
                    <a:pt x="248698" y="289560"/>
                  </a:lnTo>
                  <a:lnTo>
                    <a:pt x="248793" y="292798"/>
                  </a:lnTo>
                  <a:lnTo>
                    <a:pt x="248602" y="295370"/>
                  </a:lnTo>
                  <a:lnTo>
                    <a:pt x="248317" y="296608"/>
                  </a:lnTo>
                  <a:lnTo>
                    <a:pt x="244983" y="304610"/>
                  </a:lnTo>
                  <a:lnTo>
                    <a:pt x="244697" y="305848"/>
                  </a:lnTo>
                  <a:lnTo>
                    <a:pt x="244983" y="309086"/>
                  </a:lnTo>
                  <a:lnTo>
                    <a:pt x="245173" y="310896"/>
                  </a:lnTo>
                  <a:lnTo>
                    <a:pt x="245364" y="311468"/>
                  </a:lnTo>
                  <a:lnTo>
                    <a:pt x="245840" y="312611"/>
                  </a:lnTo>
                  <a:lnTo>
                    <a:pt x="246031" y="313182"/>
                  </a:lnTo>
                  <a:lnTo>
                    <a:pt x="246126" y="313849"/>
                  </a:lnTo>
                  <a:lnTo>
                    <a:pt x="245935" y="314515"/>
                  </a:lnTo>
                  <a:lnTo>
                    <a:pt x="245650" y="315754"/>
                  </a:lnTo>
                  <a:lnTo>
                    <a:pt x="245554" y="315849"/>
                  </a:lnTo>
                  <a:lnTo>
                    <a:pt x="245554" y="316421"/>
                  </a:lnTo>
                  <a:lnTo>
                    <a:pt x="245554" y="316992"/>
                  </a:lnTo>
                  <a:lnTo>
                    <a:pt x="246697" y="321564"/>
                  </a:lnTo>
                  <a:lnTo>
                    <a:pt x="246697" y="322136"/>
                  </a:lnTo>
                  <a:lnTo>
                    <a:pt x="246602" y="322707"/>
                  </a:lnTo>
                  <a:lnTo>
                    <a:pt x="245935" y="324803"/>
                  </a:lnTo>
                  <a:lnTo>
                    <a:pt x="245364" y="327088"/>
                  </a:lnTo>
                  <a:lnTo>
                    <a:pt x="245078" y="329374"/>
                  </a:lnTo>
                  <a:lnTo>
                    <a:pt x="245173" y="330613"/>
                  </a:lnTo>
                  <a:lnTo>
                    <a:pt x="245459" y="331756"/>
                  </a:lnTo>
                  <a:lnTo>
                    <a:pt x="245935" y="332708"/>
                  </a:lnTo>
                  <a:lnTo>
                    <a:pt x="246888" y="333470"/>
                  </a:lnTo>
                  <a:lnTo>
                    <a:pt x="249841" y="335089"/>
                  </a:lnTo>
                  <a:lnTo>
                    <a:pt x="250698" y="335852"/>
                  </a:lnTo>
                  <a:lnTo>
                    <a:pt x="251460" y="336709"/>
                  </a:lnTo>
                  <a:lnTo>
                    <a:pt x="252031" y="337566"/>
                  </a:lnTo>
                  <a:lnTo>
                    <a:pt x="252413" y="338614"/>
                  </a:lnTo>
                  <a:lnTo>
                    <a:pt x="252889" y="340233"/>
                  </a:lnTo>
                  <a:lnTo>
                    <a:pt x="253174" y="340805"/>
                  </a:lnTo>
                  <a:lnTo>
                    <a:pt x="253460" y="341376"/>
                  </a:lnTo>
                  <a:lnTo>
                    <a:pt x="254032" y="341757"/>
                  </a:lnTo>
                  <a:lnTo>
                    <a:pt x="255365" y="342519"/>
                  </a:lnTo>
                  <a:lnTo>
                    <a:pt x="255841" y="342900"/>
                  </a:lnTo>
                  <a:lnTo>
                    <a:pt x="256889" y="344043"/>
                  </a:lnTo>
                  <a:lnTo>
                    <a:pt x="257270" y="344329"/>
                  </a:lnTo>
                  <a:lnTo>
                    <a:pt x="257746" y="344614"/>
                  </a:lnTo>
                  <a:lnTo>
                    <a:pt x="258699" y="345186"/>
                  </a:lnTo>
                  <a:lnTo>
                    <a:pt x="259175" y="345472"/>
                  </a:lnTo>
                  <a:lnTo>
                    <a:pt x="259747" y="346520"/>
                  </a:lnTo>
                  <a:lnTo>
                    <a:pt x="259937" y="347758"/>
                  </a:lnTo>
                  <a:lnTo>
                    <a:pt x="259842" y="350139"/>
                  </a:lnTo>
                  <a:lnTo>
                    <a:pt x="260032" y="351568"/>
                  </a:lnTo>
                  <a:lnTo>
                    <a:pt x="260604" y="352901"/>
                  </a:lnTo>
                  <a:lnTo>
                    <a:pt x="261366" y="353949"/>
                  </a:lnTo>
                  <a:lnTo>
                    <a:pt x="262509" y="354806"/>
                  </a:lnTo>
                  <a:lnTo>
                    <a:pt x="264033" y="355378"/>
                  </a:lnTo>
                  <a:lnTo>
                    <a:pt x="270891" y="357854"/>
                  </a:lnTo>
                  <a:lnTo>
                    <a:pt x="271367" y="357949"/>
                  </a:lnTo>
                  <a:lnTo>
                    <a:pt x="273558" y="358045"/>
                  </a:lnTo>
                  <a:lnTo>
                    <a:pt x="279654" y="359569"/>
                  </a:lnTo>
                  <a:lnTo>
                    <a:pt x="280225" y="359759"/>
                  </a:lnTo>
                  <a:lnTo>
                    <a:pt x="280606" y="360045"/>
                  </a:lnTo>
                  <a:lnTo>
                    <a:pt x="280606" y="360331"/>
                  </a:lnTo>
                  <a:lnTo>
                    <a:pt x="280702" y="360521"/>
                  </a:lnTo>
                  <a:lnTo>
                    <a:pt x="280416" y="360902"/>
                  </a:lnTo>
                  <a:lnTo>
                    <a:pt x="279844" y="361188"/>
                  </a:lnTo>
                  <a:lnTo>
                    <a:pt x="278701" y="361664"/>
                  </a:lnTo>
                  <a:lnTo>
                    <a:pt x="277463" y="363093"/>
                  </a:lnTo>
                  <a:lnTo>
                    <a:pt x="277368" y="364998"/>
                  </a:lnTo>
                  <a:lnTo>
                    <a:pt x="277939" y="366998"/>
                  </a:lnTo>
                  <a:lnTo>
                    <a:pt x="280035" y="371475"/>
                  </a:lnTo>
                  <a:lnTo>
                    <a:pt x="280606" y="372332"/>
                  </a:lnTo>
                  <a:lnTo>
                    <a:pt x="281273" y="372999"/>
                  </a:lnTo>
                  <a:lnTo>
                    <a:pt x="281940" y="373380"/>
                  </a:lnTo>
                  <a:lnTo>
                    <a:pt x="282702" y="373475"/>
                  </a:lnTo>
                  <a:lnTo>
                    <a:pt x="284893" y="373285"/>
                  </a:lnTo>
                  <a:lnTo>
                    <a:pt x="286036" y="373475"/>
                  </a:lnTo>
                  <a:lnTo>
                    <a:pt x="288322" y="374237"/>
                  </a:lnTo>
                  <a:lnTo>
                    <a:pt x="290608" y="375761"/>
                  </a:lnTo>
                  <a:lnTo>
                    <a:pt x="292132" y="377952"/>
                  </a:lnTo>
                  <a:lnTo>
                    <a:pt x="292608" y="380524"/>
                  </a:lnTo>
                  <a:lnTo>
                    <a:pt x="292132" y="383286"/>
                  </a:lnTo>
                  <a:lnTo>
                    <a:pt x="290798" y="386620"/>
                  </a:lnTo>
                  <a:lnTo>
                    <a:pt x="290608" y="387858"/>
                  </a:lnTo>
                  <a:lnTo>
                    <a:pt x="290513" y="390144"/>
                  </a:lnTo>
                  <a:lnTo>
                    <a:pt x="290227" y="391096"/>
                  </a:lnTo>
                  <a:lnTo>
                    <a:pt x="289369" y="391954"/>
                  </a:lnTo>
                  <a:lnTo>
                    <a:pt x="287464" y="393097"/>
                  </a:lnTo>
                  <a:lnTo>
                    <a:pt x="284988" y="393954"/>
                  </a:lnTo>
                  <a:lnTo>
                    <a:pt x="283940" y="394621"/>
                  </a:lnTo>
                  <a:lnTo>
                    <a:pt x="283559" y="395764"/>
                  </a:lnTo>
                  <a:lnTo>
                    <a:pt x="283845" y="396812"/>
                  </a:lnTo>
                  <a:lnTo>
                    <a:pt x="284607" y="397288"/>
                  </a:lnTo>
                  <a:lnTo>
                    <a:pt x="285750" y="397478"/>
                  </a:lnTo>
                  <a:lnTo>
                    <a:pt x="286702" y="397478"/>
                  </a:lnTo>
                  <a:lnTo>
                    <a:pt x="287750" y="397288"/>
                  </a:lnTo>
                  <a:lnTo>
                    <a:pt x="287941" y="397573"/>
                  </a:lnTo>
                  <a:lnTo>
                    <a:pt x="288131" y="398716"/>
                  </a:lnTo>
                  <a:lnTo>
                    <a:pt x="288036" y="400145"/>
                  </a:lnTo>
                  <a:lnTo>
                    <a:pt x="287846" y="400240"/>
                  </a:lnTo>
                  <a:lnTo>
                    <a:pt x="286321" y="401193"/>
                  </a:lnTo>
                  <a:lnTo>
                    <a:pt x="284893" y="402431"/>
                  </a:lnTo>
                  <a:lnTo>
                    <a:pt x="282797" y="404622"/>
                  </a:lnTo>
                  <a:lnTo>
                    <a:pt x="282321" y="405384"/>
                  </a:lnTo>
                  <a:lnTo>
                    <a:pt x="281940" y="406527"/>
                  </a:lnTo>
                  <a:lnTo>
                    <a:pt x="281749" y="407670"/>
                  </a:lnTo>
                  <a:lnTo>
                    <a:pt x="281749" y="408908"/>
                  </a:lnTo>
                  <a:lnTo>
                    <a:pt x="282130" y="409765"/>
                  </a:lnTo>
                  <a:lnTo>
                    <a:pt x="283273" y="410051"/>
                  </a:lnTo>
                  <a:lnTo>
                    <a:pt x="284607" y="411385"/>
                  </a:lnTo>
                  <a:lnTo>
                    <a:pt x="284893" y="411385"/>
                  </a:lnTo>
                  <a:lnTo>
                    <a:pt x="285559" y="411289"/>
                  </a:lnTo>
                  <a:lnTo>
                    <a:pt x="285750" y="411385"/>
                  </a:lnTo>
                  <a:lnTo>
                    <a:pt x="285940" y="411575"/>
                  </a:lnTo>
                  <a:lnTo>
                    <a:pt x="285940" y="412242"/>
                  </a:lnTo>
                  <a:lnTo>
                    <a:pt x="285940" y="412432"/>
                  </a:lnTo>
                  <a:lnTo>
                    <a:pt x="287560" y="414623"/>
                  </a:lnTo>
                  <a:lnTo>
                    <a:pt x="288226" y="415195"/>
                  </a:lnTo>
                  <a:lnTo>
                    <a:pt x="288226" y="415195"/>
                  </a:lnTo>
                  <a:lnTo>
                    <a:pt x="288226" y="415195"/>
                  </a:lnTo>
                  <a:lnTo>
                    <a:pt x="289560" y="415480"/>
                  </a:lnTo>
                  <a:lnTo>
                    <a:pt x="289084" y="416147"/>
                  </a:lnTo>
                  <a:lnTo>
                    <a:pt x="286988" y="417481"/>
                  </a:lnTo>
                  <a:lnTo>
                    <a:pt x="286512" y="418529"/>
                  </a:lnTo>
                  <a:lnTo>
                    <a:pt x="287369" y="420243"/>
                  </a:lnTo>
                  <a:lnTo>
                    <a:pt x="286988" y="421386"/>
                  </a:lnTo>
                  <a:lnTo>
                    <a:pt x="286702" y="421577"/>
                  </a:lnTo>
                  <a:lnTo>
                    <a:pt x="285845" y="421481"/>
                  </a:lnTo>
                  <a:lnTo>
                    <a:pt x="285655" y="421577"/>
                  </a:lnTo>
                  <a:lnTo>
                    <a:pt x="285559" y="421862"/>
                  </a:lnTo>
                  <a:lnTo>
                    <a:pt x="285559" y="422720"/>
                  </a:lnTo>
                  <a:lnTo>
                    <a:pt x="285940" y="423481"/>
                  </a:lnTo>
                  <a:lnTo>
                    <a:pt x="285940" y="423767"/>
                  </a:lnTo>
                  <a:lnTo>
                    <a:pt x="285750" y="423958"/>
                  </a:lnTo>
                  <a:lnTo>
                    <a:pt x="284988" y="424148"/>
                  </a:lnTo>
                  <a:lnTo>
                    <a:pt x="284797" y="424244"/>
                  </a:lnTo>
                  <a:lnTo>
                    <a:pt x="284416" y="425291"/>
                  </a:lnTo>
                  <a:lnTo>
                    <a:pt x="284131" y="426530"/>
                  </a:lnTo>
                  <a:lnTo>
                    <a:pt x="284226" y="427768"/>
                  </a:lnTo>
                  <a:lnTo>
                    <a:pt x="284797" y="428720"/>
                  </a:lnTo>
                  <a:lnTo>
                    <a:pt x="284988" y="429196"/>
                  </a:lnTo>
                  <a:lnTo>
                    <a:pt x="284512" y="431673"/>
                  </a:lnTo>
                  <a:lnTo>
                    <a:pt x="284512" y="433388"/>
                  </a:lnTo>
                  <a:lnTo>
                    <a:pt x="285274" y="436912"/>
                  </a:lnTo>
                  <a:lnTo>
                    <a:pt x="285083" y="438531"/>
                  </a:lnTo>
                  <a:lnTo>
                    <a:pt x="284416" y="439960"/>
                  </a:lnTo>
                  <a:lnTo>
                    <a:pt x="282797" y="442246"/>
                  </a:lnTo>
                  <a:lnTo>
                    <a:pt x="281559" y="443294"/>
                  </a:lnTo>
                  <a:lnTo>
                    <a:pt x="281178" y="443770"/>
                  </a:lnTo>
                  <a:lnTo>
                    <a:pt x="280988" y="444246"/>
                  </a:lnTo>
                  <a:lnTo>
                    <a:pt x="280511" y="445484"/>
                  </a:lnTo>
                  <a:lnTo>
                    <a:pt x="280225" y="445865"/>
                  </a:lnTo>
                  <a:lnTo>
                    <a:pt x="279749" y="446151"/>
                  </a:lnTo>
                  <a:lnTo>
                    <a:pt x="278321" y="446437"/>
                  </a:lnTo>
                  <a:lnTo>
                    <a:pt x="277749" y="446627"/>
                  </a:lnTo>
                  <a:lnTo>
                    <a:pt x="277273" y="447008"/>
                  </a:lnTo>
                  <a:lnTo>
                    <a:pt x="276320" y="447961"/>
                  </a:lnTo>
                  <a:lnTo>
                    <a:pt x="276034" y="448151"/>
                  </a:lnTo>
                  <a:lnTo>
                    <a:pt x="275368" y="448151"/>
                  </a:lnTo>
                  <a:lnTo>
                    <a:pt x="274415" y="447485"/>
                  </a:lnTo>
                  <a:lnTo>
                    <a:pt x="273844" y="447485"/>
                  </a:lnTo>
                  <a:lnTo>
                    <a:pt x="273558" y="447770"/>
                  </a:lnTo>
                  <a:lnTo>
                    <a:pt x="272891" y="448913"/>
                  </a:lnTo>
                  <a:lnTo>
                    <a:pt x="272510" y="449294"/>
                  </a:lnTo>
                  <a:lnTo>
                    <a:pt x="271558" y="449675"/>
                  </a:lnTo>
                  <a:lnTo>
                    <a:pt x="268796" y="450342"/>
                  </a:lnTo>
                  <a:lnTo>
                    <a:pt x="268033" y="450342"/>
                  </a:lnTo>
                  <a:lnTo>
                    <a:pt x="268033" y="452056"/>
                  </a:lnTo>
                  <a:lnTo>
                    <a:pt x="268224" y="453295"/>
                  </a:lnTo>
                  <a:lnTo>
                    <a:pt x="268796" y="454438"/>
                  </a:lnTo>
                  <a:lnTo>
                    <a:pt x="271843" y="459200"/>
                  </a:lnTo>
                  <a:lnTo>
                    <a:pt x="272891" y="460153"/>
                  </a:lnTo>
                  <a:lnTo>
                    <a:pt x="273272" y="460343"/>
                  </a:lnTo>
                  <a:lnTo>
                    <a:pt x="273939" y="460534"/>
                  </a:lnTo>
                  <a:lnTo>
                    <a:pt x="274415" y="460820"/>
                  </a:lnTo>
                  <a:lnTo>
                    <a:pt x="275749" y="462629"/>
                  </a:lnTo>
                  <a:lnTo>
                    <a:pt x="276130" y="463105"/>
                  </a:lnTo>
                  <a:lnTo>
                    <a:pt x="276701" y="463296"/>
                  </a:lnTo>
                  <a:lnTo>
                    <a:pt x="277558" y="463391"/>
                  </a:lnTo>
                  <a:lnTo>
                    <a:pt x="278987" y="463391"/>
                  </a:lnTo>
                  <a:lnTo>
                    <a:pt x="280606" y="463201"/>
                  </a:lnTo>
                  <a:lnTo>
                    <a:pt x="282035" y="462724"/>
                  </a:lnTo>
                  <a:lnTo>
                    <a:pt x="283273" y="461867"/>
                  </a:lnTo>
                  <a:lnTo>
                    <a:pt x="284226" y="461581"/>
                  </a:lnTo>
                  <a:lnTo>
                    <a:pt x="284988" y="461200"/>
                  </a:lnTo>
                  <a:lnTo>
                    <a:pt x="286417" y="460153"/>
                  </a:lnTo>
                  <a:lnTo>
                    <a:pt x="286893" y="460438"/>
                  </a:lnTo>
                  <a:lnTo>
                    <a:pt x="287274" y="460724"/>
                  </a:lnTo>
                  <a:lnTo>
                    <a:pt x="287655" y="461105"/>
                  </a:lnTo>
                  <a:lnTo>
                    <a:pt x="287941" y="461581"/>
                  </a:lnTo>
                  <a:lnTo>
                    <a:pt x="288703" y="461200"/>
                  </a:lnTo>
                  <a:lnTo>
                    <a:pt x="289655" y="461677"/>
                  </a:lnTo>
                  <a:lnTo>
                    <a:pt x="290513" y="462534"/>
                  </a:lnTo>
                  <a:lnTo>
                    <a:pt x="290893" y="463487"/>
                  </a:lnTo>
                  <a:lnTo>
                    <a:pt x="291655" y="462820"/>
                  </a:lnTo>
                  <a:lnTo>
                    <a:pt x="292227" y="462915"/>
                  </a:lnTo>
                  <a:lnTo>
                    <a:pt x="292798" y="463201"/>
                  </a:lnTo>
                  <a:lnTo>
                    <a:pt x="293656" y="463582"/>
                  </a:lnTo>
                  <a:lnTo>
                    <a:pt x="294418" y="463677"/>
                  </a:lnTo>
                  <a:lnTo>
                    <a:pt x="295465" y="463487"/>
                  </a:lnTo>
                  <a:lnTo>
                    <a:pt x="296037" y="463487"/>
                  </a:lnTo>
                  <a:lnTo>
                    <a:pt x="297561" y="464344"/>
                  </a:lnTo>
                  <a:lnTo>
                    <a:pt x="298323" y="465677"/>
                  </a:lnTo>
                  <a:lnTo>
                    <a:pt x="298894" y="467106"/>
                  </a:lnTo>
                  <a:lnTo>
                    <a:pt x="299847" y="468439"/>
                  </a:lnTo>
                  <a:lnTo>
                    <a:pt x="304324" y="472440"/>
                  </a:lnTo>
                  <a:lnTo>
                    <a:pt x="305562" y="473107"/>
                  </a:lnTo>
                  <a:lnTo>
                    <a:pt x="305752" y="473202"/>
                  </a:lnTo>
                  <a:lnTo>
                    <a:pt x="307086" y="473488"/>
                  </a:lnTo>
                  <a:lnTo>
                    <a:pt x="308324" y="473393"/>
                  </a:lnTo>
                  <a:lnTo>
                    <a:pt x="309658" y="472821"/>
                  </a:lnTo>
                  <a:lnTo>
                    <a:pt x="310896" y="472916"/>
                  </a:lnTo>
                  <a:lnTo>
                    <a:pt x="313658" y="473583"/>
                  </a:lnTo>
                  <a:lnTo>
                    <a:pt x="314706" y="473488"/>
                  </a:lnTo>
                  <a:lnTo>
                    <a:pt x="315468" y="472535"/>
                  </a:lnTo>
                  <a:lnTo>
                    <a:pt x="315373" y="470059"/>
                  </a:lnTo>
                  <a:lnTo>
                    <a:pt x="316039" y="469202"/>
                  </a:lnTo>
                  <a:lnTo>
                    <a:pt x="316801" y="468439"/>
                  </a:lnTo>
                  <a:lnTo>
                    <a:pt x="317659" y="467868"/>
                  </a:lnTo>
                  <a:lnTo>
                    <a:pt x="318516" y="467106"/>
                  </a:lnTo>
                  <a:lnTo>
                    <a:pt x="318897" y="466154"/>
                  </a:lnTo>
                  <a:lnTo>
                    <a:pt x="318611" y="465106"/>
                  </a:lnTo>
                  <a:lnTo>
                    <a:pt x="317944" y="464344"/>
                  </a:lnTo>
                  <a:lnTo>
                    <a:pt x="317087" y="463582"/>
                  </a:lnTo>
                  <a:lnTo>
                    <a:pt x="316421" y="462820"/>
                  </a:lnTo>
                  <a:lnTo>
                    <a:pt x="315087" y="459581"/>
                  </a:lnTo>
                  <a:lnTo>
                    <a:pt x="314230" y="458629"/>
                  </a:lnTo>
                  <a:lnTo>
                    <a:pt x="312420" y="457486"/>
                  </a:lnTo>
                  <a:lnTo>
                    <a:pt x="311658" y="456819"/>
                  </a:lnTo>
                  <a:lnTo>
                    <a:pt x="311277" y="455771"/>
                  </a:lnTo>
                  <a:lnTo>
                    <a:pt x="311467" y="454343"/>
                  </a:lnTo>
                  <a:lnTo>
                    <a:pt x="311277" y="453390"/>
                  </a:lnTo>
                  <a:lnTo>
                    <a:pt x="310705" y="452533"/>
                  </a:lnTo>
                  <a:lnTo>
                    <a:pt x="309658" y="451675"/>
                  </a:lnTo>
                  <a:lnTo>
                    <a:pt x="309467" y="451104"/>
                  </a:lnTo>
                  <a:lnTo>
                    <a:pt x="309372" y="450437"/>
                  </a:lnTo>
                  <a:lnTo>
                    <a:pt x="309467" y="449866"/>
                  </a:lnTo>
                  <a:lnTo>
                    <a:pt x="309658" y="449294"/>
                  </a:lnTo>
                  <a:lnTo>
                    <a:pt x="310705" y="449485"/>
                  </a:lnTo>
                  <a:lnTo>
                    <a:pt x="313087" y="450247"/>
                  </a:lnTo>
                  <a:lnTo>
                    <a:pt x="313944" y="450152"/>
                  </a:lnTo>
                  <a:lnTo>
                    <a:pt x="314134" y="449961"/>
                  </a:lnTo>
                  <a:lnTo>
                    <a:pt x="314230" y="449104"/>
                  </a:lnTo>
                  <a:lnTo>
                    <a:pt x="314420" y="448913"/>
                  </a:lnTo>
                  <a:lnTo>
                    <a:pt x="314611" y="448818"/>
                  </a:lnTo>
                  <a:lnTo>
                    <a:pt x="315182" y="448913"/>
                  </a:lnTo>
                  <a:lnTo>
                    <a:pt x="316039" y="448818"/>
                  </a:lnTo>
                  <a:lnTo>
                    <a:pt x="317278" y="449104"/>
                  </a:lnTo>
                  <a:lnTo>
                    <a:pt x="319183" y="449199"/>
                  </a:lnTo>
                  <a:lnTo>
                    <a:pt x="320135" y="449008"/>
                  </a:lnTo>
                  <a:lnTo>
                    <a:pt x="320992" y="448532"/>
                  </a:lnTo>
                  <a:lnTo>
                    <a:pt x="321755" y="447389"/>
                  </a:lnTo>
                  <a:lnTo>
                    <a:pt x="322135" y="446246"/>
                  </a:lnTo>
                  <a:lnTo>
                    <a:pt x="322707" y="443389"/>
                  </a:lnTo>
                  <a:lnTo>
                    <a:pt x="323183" y="442531"/>
                  </a:lnTo>
                  <a:lnTo>
                    <a:pt x="323469" y="442817"/>
                  </a:lnTo>
                  <a:lnTo>
                    <a:pt x="326707" y="444818"/>
                  </a:lnTo>
                  <a:lnTo>
                    <a:pt x="327184" y="444913"/>
                  </a:lnTo>
                  <a:lnTo>
                    <a:pt x="327946" y="445008"/>
                  </a:lnTo>
                  <a:lnTo>
                    <a:pt x="328613" y="444818"/>
                  </a:lnTo>
                  <a:lnTo>
                    <a:pt x="328993" y="444722"/>
                  </a:lnTo>
                  <a:lnTo>
                    <a:pt x="331756" y="444341"/>
                  </a:lnTo>
                  <a:lnTo>
                    <a:pt x="333089" y="443770"/>
                  </a:lnTo>
                  <a:lnTo>
                    <a:pt x="333661" y="442722"/>
                  </a:lnTo>
                  <a:lnTo>
                    <a:pt x="333851" y="442722"/>
                  </a:lnTo>
                  <a:lnTo>
                    <a:pt x="334232" y="442436"/>
                  </a:lnTo>
                  <a:lnTo>
                    <a:pt x="334518" y="442055"/>
                  </a:lnTo>
                  <a:lnTo>
                    <a:pt x="333851" y="441674"/>
                  </a:lnTo>
                  <a:lnTo>
                    <a:pt x="333851" y="441293"/>
                  </a:lnTo>
                  <a:lnTo>
                    <a:pt x="333946" y="440912"/>
                  </a:lnTo>
                  <a:lnTo>
                    <a:pt x="334042" y="440722"/>
                  </a:lnTo>
                  <a:lnTo>
                    <a:pt x="334518" y="440436"/>
                  </a:lnTo>
                  <a:lnTo>
                    <a:pt x="335089" y="440531"/>
                  </a:lnTo>
                  <a:lnTo>
                    <a:pt x="335756" y="440627"/>
                  </a:lnTo>
                  <a:lnTo>
                    <a:pt x="336613" y="440722"/>
                  </a:lnTo>
                  <a:lnTo>
                    <a:pt x="336613" y="440341"/>
                  </a:lnTo>
                  <a:lnTo>
                    <a:pt x="336232" y="440246"/>
                  </a:lnTo>
                  <a:lnTo>
                    <a:pt x="335947" y="439960"/>
                  </a:lnTo>
                  <a:lnTo>
                    <a:pt x="335851" y="439579"/>
                  </a:lnTo>
                  <a:lnTo>
                    <a:pt x="335851" y="439103"/>
                  </a:lnTo>
                  <a:lnTo>
                    <a:pt x="335947" y="438531"/>
                  </a:lnTo>
                  <a:lnTo>
                    <a:pt x="336137" y="438340"/>
                  </a:lnTo>
                  <a:lnTo>
                    <a:pt x="336518" y="438340"/>
                  </a:lnTo>
                  <a:lnTo>
                    <a:pt x="336899" y="438150"/>
                  </a:lnTo>
                  <a:lnTo>
                    <a:pt x="338042" y="437102"/>
                  </a:lnTo>
                  <a:lnTo>
                    <a:pt x="338328" y="437388"/>
                  </a:lnTo>
                  <a:lnTo>
                    <a:pt x="338995" y="438436"/>
                  </a:lnTo>
                  <a:lnTo>
                    <a:pt x="339185" y="439103"/>
                  </a:lnTo>
                  <a:lnTo>
                    <a:pt x="339471" y="440817"/>
                  </a:lnTo>
                  <a:lnTo>
                    <a:pt x="339661" y="441388"/>
                  </a:lnTo>
                  <a:lnTo>
                    <a:pt x="340138" y="441674"/>
                  </a:lnTo>
                  <a:lnTo>
                    <a:pt x="341376" y="441865"/>
                  </a:lnTo>
                  <a:lnTo>
                    <a:pt x="341852" y="442246"/>
                  </a:lnTo>
                  <a:lnTo>
                    <a:pt x="342900" y="443770"/>
                  </a:lnTo>
                  <a:lnTo>
                    <a:pt x="343852" y="444341"/>
                  </a:lnTo>
                  <a:lnTo>
                    <a:pt x="344424" y="444627"/>
                  </a:lnTo>
                  <a:lnTo>
                    <a:pt x="348329" y="445865"/>
                  </a:lnTo>
                  <a:lnTo>
                    <a:pt x="348520" y="446056"/>
                  </a:lnTo>
                  <a:lnTo>
                    <a:pt x="348901" y="446437"/>
                  </a:lnTo>
                  <a:lnTo>
                    <a:pt x="349186" y="446818"/>
                  </a:lnTo>
                  <a:lnTo>
                    <a:pt x="349567" y="447580"/>
                  </a:lnTo>
                  <a:lnTo>
                    <a:pt x="351472" y="450247"/>
                  </a:lnTo>
                  <a:lnTo>
                    <a:pt x="352806" y="451580"/>
                  </a:lnTo>
                  <a:lnTo>
                    <a:pt x="353568" y="452152"/>
                  </a:lnTo>
                  <a:lnTo>
                    <a:pt x="354330" y="452438"/>
                  </a:lnTo>
                  <a:lnTo>
                    <a:pt x="355092" y="452438"/>
                  </a:lnTo>
                  <a:lnTo>
                    <a:pt x="357092" y="451295"/>
                  </a:lnTo>
                  <a:lnTo>
                    <a:pt x="357378" y="451009"/>
                  </a:lnTo>
                  <a:lnTo>
                    <a:pt x="357664" y="450913"/>
                  </a:lnTo>
                  <a:lnTo>
                    <a:pt x="358235" y="450818"/>
                  </a:lnTo>
                  <a:lnTo>
                    <a:pt x="358711" y="451009"/>
                  </a:lnTo>
                  <a:lnTo>
                    <a:pt x="359664" y="451580"/>
                  </a:lnTo>
                  <a:lnTo>
                    <a:pt x="360235" y="451771"/>
                  </a:lnTo>
                  <a:lnTo>
                    <a:pt x="360902" y="451580"/>
                  </a:lnTo>
                  <a:lnTo>
                    <a:pt x="361093" y="451295"/>
                  </a:lnTo>
                  <a:lnTo>
                    <a:pt x="361093" y="450913"/>
                  </a:lnTo>
                  <a:lnTo>
                    <a:pt x="361664" y="449580"/>
                  </a:lnTo>
                  <a:lnTo>
                    <a:pt x="362331" y="449389"/>
                  </a:lnTo>
                  <a:lnTo>
                    <a:pt x="362521" y="449294"/>
                  </a:lnTo>
                  <a:lnTo>
                    <a:pt x="363569" y="447675"/>
                  </a:lnTo>
                  <a:lnTo>
                    <a:pt x="365093" y="445770"/>
                  </a:lnTo>
                  <a:lnTo>
                    <a:pt x="365188" y="445484"/>
                  </a:lnTo>
                  <a:lnTo>
                    <a:pt x="365284" y="445484"/>
                  </a:lnTo>
                  <a:lnTo>
                    <a:pt x="365950" y="445770"/>
                  </a:lnTo>
                  <a:lnTo>
                    <a:pt x="366808" y="446437"/>
                  </a:lnTo>
                  <a:lnTo>
                    <a:pt x="367284" y="447104"/>
                  </a:lnTo>
                  <a:lnTo>
                    <a:pt x="367855" y="447389"/>
                  </a:lnTo>
                  <a:lnTo>
                    <a:pt x="368998" y="447008"/>
                  </a:lnTo>
                  <a:lnTo>
                    <a:pt x="370618" y="445961"/>
                  </a:lnTo>
                  <a:lnTo>
                    <a:pt x="372046" y="444627"/>
                  </a:lnTo>
                  <a:lnTo>
                    <a:pt x="372523" y="443770"/>
                  </a:lnTo>
                  <a:lnTo>
                    <a:pt x="372808" y="442817"/>
                  </a:lnTo>
                  <a:lnTo>
                    <a:pt x="373285" y="442246"/>
                  </a:lnTo>
                  <a:lnTo>
                    <a:pt x="374047" y="442246"/>
                  </a:lnTo>
                  <a:lnTo>
                    <a:pt x="374047" y="442246"/>
                  </a:lnTo>
                  <a:lnTo>
                    <a:pt x="374047" y="442246"/>
                  </a:lnTo>
                  <a:lnTo>
                    <a:pt x="374047" y="442246"/>
                  </a:lnTo>
                  <a:lnTo>
                    <a:pt x="374904" y="442341"/>
                  </a:lnTo>
                  <a:lnTo>
                    <a:pt x="375285" y="442150"/>
                  </a:lnTo>
                  <a:lnTo>
                    <a:pt x="375856" y="441007"/>
                  </a:lnTo>
                  <a:lnTo>
                    <a:pt x="375952" y="439960"/>
                  </a:lnTo>
                  <a:lnTo>
                    <a:pt x="376047" y="439579"/>
                  </a:lnTo>
                  <a:lnTo>
                    <a:pt x="376238" y="439293"/>
                  </a:lnTo>
                  <a:lnTo>
                    <a:pt x="376904" y="438912"/>
                  </a:lnTo>
                  <a:lnTo>
                    <a:pt x="377095" y="438721"/>
                  </a:lnTo>
                  <a:lnTo>
                    <a:pt x="378047" y="437388"/>
                  </a:lnTo>
                  <a:lnTo>
                    <a:pt x="378905" y="436626"/>
                  </a:lnTo>
                  <a:lnTo>
                    <a:pt x="379857" y="436721"/>
                  </a:lnTo>
                  <a:lnTo>
                    <a:pt x="381286" y="437769"/>
                  </a:lnTo>
                  <a:lnTo>
                    <a:pt x="382238" y="438626"/>
                  </a:lnTo>
                  <a:lnTo>
                    <a:pt x="382810" y="438912"/>
                  </a:lnTo>
                  <a:lnTo>
                    <a:pt x="383762" y="439103"/>
                  </a:lnTo>
                  <a:lnTo>
                    <a:pt x="385000" y="439674"/>
                  </a:lnTo>
                  <a:lnTo>
                    <a:pt x="385572" y="439674"/>
                  </a:lnTo>
                  <a:lnTo>
                    <a:pt x="386239" y="439103"/>
                  </a:lnTo>
                  <a:lnTo>
                    <a:pt x="386429" y="438721"/>
                  </a:lnTo>
                  <a:lnTo>
                    <a:pt x="386429" y="438245"/>
                  </a:lnTo>
                  <a:lnTo>
                    <a:pt x="386334" y="437769"/>
                  </a:lnTo>
                  <a:lnTo>
                    <a:pt x="386429" y="437293"/>
                  </a:lnTo>
                  <a:lnTo>
                    <a:pt x="386524" y="436912"/>
                  </a:lnTo>
                  <a:lnTo>
                    <a:pt x="386905" y="436340"/>
                  </a:lnTo>
                  <a:lnTo>
                    <a:pt x="387096" y="436055"/>
                  </a:lnTo>
                  <a:lnTo>
                    <a:pt x="387572" y="434816"/>
                  </a:lnTo>
                  <a:lnTo>
                    <a:pt x="387858" y="434530"/>
                  </a:lnTo>
                  <a:lnTo>
                    <a:pt x="388715" y="434054"/>
                  </a:lnTo>
                  <a:lnTo>
                    <a:pt x="390430" y="431578"/>
                  </a:lnTo>
                  <a:lnTo>
                    <a:pt x="391192" y="430911"/>
                  </a:lnTo>
                  <a:lnTo>
                    <a:pt x="391192" y="430149"/>
                  </a:lnTo>
                  <a:lnTo>
                    <a:pt x="390811" y="429673"/>
                  </a:lnTo>
                  <a:lnTo>
                    <a:pt x="390334" y="429196"/>
                  </a:lnTo>
                  <a:lnTo>
                    <a:pt x="389954" y="428720"/>
                  </a:lnTo>
                  <a:lnTo>
                    <a:pt x="390525" y="428054"/>
                  </a:lnTo>
                  <a:lnTo>
                    <a:pt x="390334" y="427196"/>
                  </a:lnTo>
                  <a:lnTo>
                    <a:pt x="389763" y="426339"/>
                  </a:lnTo>
                  <a:lnTo>
                    <a:pt x="389572" y="425577"/>
                  </a:lnTo>
                  <a:lnTo>
                    <a:pt x="390049" y="424815"/>
                  </a:lnTo>
                  <a:lnTo>
                    <a:pt x="392239" y="422720"/>
                  </a:lnTo>
                  <a:lnTo>
                    <a:pt x="393001" y="421672"/>
                  </a:lnTo>
                  <a:lnTo>
                    <a:pt x="393097" y="421100"/>
                  </a:lnTo>
                  <a:lnTo>
                    <a:pt x="392716" y="420624"/>
                  </a:lnTo>
                  <a:lnTo>
                    <a:pt x="389477" y="418147"/>
                  </a:lnTo>
                  <a:lnTo>
                    <a:pt x="388715" y="417766"/>
                  </a:lnTo>
                  <a:lnTo>
                    <a:pt x="388048" y="417290"/>
                  </a:lnTo>
                  <a:lnTo>
                    <a:pt x="387667" y="416623"/>
                  </a:lnTo>
                  <a:lnTo>
                    <a:pt x="387477" y="415957"/>
                  </a:lnTo>
                  <a:lnTo>
                    <a:pt x="387477" y="415195"/>
                  </a:lnTo>
                  <a:lnTo>
                    <a:pt x="387191" y="414242"/>
                  </a:lnTo>
                  <a:lnTo>
                    <a:pt x="387191" y="413575"/>
                  </a:lnTo>
                  <a:lnTo>
                    <a:pt x="387667" y="413099"/>
                  </a:lnTo>
                  <a:lnTo>
                    <a:pt x="388715" y="413004"/>
                  </a:lnTo>
                  <a:lnTo>
                    <a:pt x="390239" y="412528"/>
                  </a:lnTo>
                  <a:lnTo>
                    <a:pt x="391096" y="412242"/>
                  </a:lnTo>
                  <a:lnTo>
                    <a:pt x="391954" y="412242"/>
                  </a:lnTo>
                  <a:lnTo>
                    <a:pt x="393382" y="412432"/>
                  </a:lnTo>
                  <a:lnTo>
                    <a:pt x="394144" y="412337"/>
                  </a:lnTo>
                  <a:lnTo>
                    <a:pt x="394716" y="411766"/>
                  </a:lnTo>
                  <a:lnTo>
                    <a:pt x="394811" y="411194"/>
                  </a:lnTo>
                  <a:lnTo>
                    <a:pt x="394335" y="410242"/>
                  </a:lnTo>
                  <a:lnTo>
                    <a:pt x="394335" y="409670"/>
                  </a:lnTo>
                  <a:lnTo>
                    <a:pt x="394525" y="409289"/>
                  </a:lnTo>
                  <a:lnTo>
                    <a:pt x="395288" y="408718"/>
                  </a:lnTo>
                  <a:lnTo>
                    <a:pt x="395573" y="408432"/>
                  </a:lnTo>
                  <a:lnTo>
                    <a:pt x="396145" y="407575"/>
                  </a:lnTo>
                  <a:lnTo>
                    <a:pt x="396430" y="406527"/>
                  </a:lnTo>
                  <a:lnTo>
                    <a:pt x="396621" y="404813"/>
                  </a:lnTo>
                  <a:lnTo>
                    <a:pt x="396811" y="404241"/>
                  </a:lnTo>
                  <a:lnTo>
                    <a:pt x="397288" y="403860"/>
                  </a:lnTo>
                  <a:lnTo>
                    <a:pt x="397573" y="403955"/>
                  </a:lnTo>
                  <a:lnTo>
                    <a:pt x="397859" y="404241"/>
                  </a:lnTo>
                  <a:lnTo>
                    <a:pt x="398145" y="404146"/>
                  </a:lnTo>
                  <a:lnTo>
                    <a:pt x="398335" y="403765"/>
                  </a:lnTo>
                  <a:lnTo>
                    <a:pt x="398716" y="401193"/>
                  </a:lnTo>
                  <a:close/>
                </a:path>
              </a:pathLst>
            </a:custGeom>
            <a:solidFill>
              <a:schemeClr val="dk1">
                <a:alpha val="20000"/>
              </a:schemeClr>
            </a:solid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06" name="Google Shape;1906;p30"/>
            <p:cNvSpPr/>
            <p:nvPr/>
          </p:nvSpPr>
          <p:spPr>
            <a:xfrm>
              <a:off x="4461891" y="2375725"/>
              <a:ext cx="581025" cy="276225"/>
            </a:xfrm>
            <a:custGeom>
              <a:rect b="b" l="l" r="r" t="t"/>
              <a:pathLst>
                <a:path extrusionOk="0" h="276225" w="581025">
                  <a:moveTo>
                    <a:pt x="581216" y="84011"/>
                  </a:moveTo>
                  <a:lnTo>
                    <a:pt x="580739" y="83058"/>
                  </a:lnTo>
                  <a:lnTo>
                    <a:pt x="580072" y="82201"/>
                  </a:lnTo>
                  <a:lnTo>
                    <a:pt x="579501" y="81153"/>
                  </a:lnTo>
                  <a:lnTo>
                    <a:pt x="579215" y="80010"/>
                  </a:lnTo>
                  <a:lnTo>
                    <a:pt x="579025" y="77724"/>
                  </a:lnTo>
                  <a:lnTo>
                    <a:pt x="578739" y="76676"/>
                  </a:lnTo>
                  <a:lnTo>
                    <a:pt x="576453" y="75343"/>
                  </a:lnTo>
                  <a:lnTo>
                    <a:pt x="574834" y="73247"/>
                  </a:lnTo>
                  <a:lnTo>
                    <a:pt x="573405" y="70771"/>
                  </a:lnTo>
                  <a:lnTo>
                    <a:pt x="571691" y="68485"/>
                  </a:lnTo>
                  <a:lnTo>
                    <a:pt x="568262" y="65342"/>
                  </a:lnTo>
                  <a:lnTo>
                    <a:pt x="566261" y="62389"/>
                  </a:lnTo>
                  <a:lnTo>
                    <a:pt x="565499" y="61531"/>
                  </a:lnTo>
                  <a:lnTo>
                    <a:pt x="563309" y="60008"/>
                  </a:lnTo>
                  <a:lnTo>
                    <a:pt x="551593" y="57531"/>
                  </a:lnTo>
                  <a:lnTo>
                    <a:pt x="549307" y="57436"/>
                  </a:lnTo>
                  <a:lnTo>
                    <a:pt x="545021" y="58293"/>
                  </a:lnTo>
                  <a:lnTo>
                    <a:pt x="539972" y="58007"/>
                  </a:lnTo>
                  <a:lnTo>
                    <a:pt x="537305" y="56864"/>
                  </a:lnTo>
                  <a:lnTo>
                    <a:pt x="535876" y="54959"/>
                  </a:lnTo>
                  <a:lnTo>
                    <a:pt x="533495" y="49244"/>
                  </a:lnTo>
                  <a:lnTo>
                    <a:pt x="531781" y="47435"/>
                  </a:lnTo>
                  <a:lnTo>
                    <a:pt x="527590" y="45434"/>
                  </a:lnTo>
                  <a:lnTo>
                    <a:pt x="525685" y="43529"/>
                  </a:lnTo>
                  <a:lnTo>
                    <a:pt x="524923" y="42196"/>
                  </a:lnTo>
                  <a:lnTo>
                    <a:pt x="524351" y="40862"/>
                  </a:lnTo>
                  <a:lnTo>
                    <a:pt x="524066" y="39433"/>
                  </a:lnTo>
                  <a:lnTo>
                    <a:pt x="524066" y="37814"/>
                  </a:lnTo>
                  <a:lnTo>
                    <a:pt x="524351" y="35052"/>
                  </a:lnTo>
                  <a:lnTo>
                    <a:pt x="523970" y="34290"/>
                  </a:lnTo>
                  <a:lnTo>
                    <a:pt x="522637" y="33909"/>
                  </a:lnTo>
                  <a:lnTo>
                    <a:pt x="520541" y="34290"/>
                  </a:lnTo>
                  <a:lnTo>
                    <a:pt x="516446" y="36385"/>
                  </a:lnTo>
                  <a:lnTo>
                    <a:pt x="514445" y="36290"/>
                  </a:lnTo>
                  <a:lnTo>
                    <a:pt x="512445" y="35528"/>
                  </a:lnTo>
                  <a:lnTo>
                    <a:pt x="508921" y="35338"/>
                  </a:lnTo>
                  <a:lnTo>
                    <a:pt x="504730" y="33623"/>
                  </a:lnTo>
                  <a:lnTo>
                    <a:pt x="498348" y="32956"/>
                  </a:lnTo>
                  <a:lnTo>
                    <a:pt x="497491" y="32480"/>
                  </a:lnTo>
                  <a:lnTo>
                    <a:pt x="495681" y="30956"/>
                  </a:lnTo>
                  <a:lnTo>
                    <a:pt x="493490" y="29718"/>
                  </a:lnTo>
                  <a:lnTo>
                    <a:pt x="488347" y="27908"/>
                  </a:lnTo>
                  <a:lnTo>
                    <a:pt x="484822" y="27527"/>
                  </a:lnTo>
                  <a:lnTo>
                    <a:pt x="482537" y="27718"/>
                  </a:lnTo>
                  <a:lnTo>
                    <a:pt x="481393" y="28099"/>
                  </a:lnTo>
                  <a:lnTo>
                    <a:pt x="479488" y="29337"/>
                  </a:lnTo>
                  <a:lnTo>
                    <a:pt x="478536" y="29718"/>
                  </a:lnTo>
                  <a:lnTo>
                    <a:pt x="477393" y="29623"/>
                  </a:lnTo>
                  <a:lnTo>
                    <a:pt x="475202" y="28861"/>
                  </a:lnTo>
                  <a:lnTo>
                    <a:pt x="474155" y="28670"/>
                  </a:lnTo>
                  <a:lnTo>
                    <a:pt x="471678" y="29051"/>
                  </a:lnTo>
                  <a:lnTo>
                    <a:pt x="469297" y="28956"/>
                  </a:lnTo>
                  <a:lnTo>
                    <a:pt x="463677" y="29527"/>
                  </a:lnTo>
                  <a:lnTo>
                    <a:pt x="461296" y="29147"/>
                  </a:lnTo>
                  <a:lnTo>
                    <a:pt x="458343" y="27337"/>
                  </a:lnTo>
                  <a:lnTo>
                    <a:pt x="457200" y="26860"/>
                  </a:lnTo>
                  <a:lnTo>
                    <a:pt x="455962" y="26765"/>
                  </a:lnTo>
                  <a:lnTo>
                    <a:pt x="454723" y="26956"/>
                  </a:lnTo>
                  <a:lnTo>
                    <a:pt x="454247" y="27146"/>
                  </a:lnTo>
                  <a:lnTo>
                    <a:pt x="453390" y="27718"/>
                  </a:lnTo>
                  <a:lnTo>
                    <a:pt x="452056" y="28289"/>
                  </a:lnTo>
                  <a:lnTo>
                    <a:pt x="451390" y="27813"/>
                  </a:lnTo>
                  <a:lnTo>
                    <a:pt x="451009" y="27432"/>
                  </a:lnTo>
                  <a:lnTo>
                    <a:pt x="450818" y="26956"/>
                  </a:lnTo>
                  <a:lnTo>
                    <a:pt x="450533" y="26575"/>
                  </a:lnTo>
                  <a:lnTo>
                    <a:pt x="447008" y="25718"/>
                  </a:lnTo>
                  <a:lnTo>
                    <a:pt x="443484" y="25622"/>
                  </a:lnTo>
                  <a:lnTo>
                    <a:pt x="442341" y="25813"/>
                  </a:lnTo>
                  <a:lnTo>
                    <a:pt x="439579" y="27146"/>
                  </a:lnTo>
                  <a:lnTo>
                    <a:pt x="438721" y="27146"/>
                  </a:lnTo>
                  <a:lnTo>
                    <a:pt x="437674" y="26575"/>
                  </a:lnTo>
                  <a:lnTo>
                    <a:pt x="436721" y="25813"/>
                  </a:lnTo>
                  <a:lnTo>
                    <a:pt x="435673" y="25241"/>
                  </a:lnTo>
                  <a:lnTo>
                    <a:pt x="433578" y="25241"/>
                  </a:lnTo>
                  <a:lnTo>
                    <a:pt x="432149" y="24765"/>
                  </a:lnTo>
                  <a:lnTo>
                    <a:pt x="431292" y="24670"/>
                  </a:lnTo>
                  <a:lnTo>
                    <a:pt x="430530" y="24860"/>
                  </a:lnTo>
                  <a:lnTo>
                    <a:pt x="428339" y="25908"/>
                  </a:lnTo>
                  <a:lnTo>
                    <a:pt x="426625" y="26384"/>
                  </a:lnTo>
                  <a:lnTo>
                    <a:pt x="421481" y="25527"/>
                  </a:lnTo>
                  <a:lnTo>
                    <a:pt x="420529" y="25527"/>
                  </a:lnTo>
                  <a:lnTo>
                    <a:pt x="419671" y="25527"/>
                  </a:lnTo>
                  <a:lnTo>
                    <a:pt x="418814" y="25337"/>
                  </a:lnTo>
                  <a:lnTo>
                    <a:pt x="418052" y="24670"/>
                  </a:lnTo>
                  <a:lnTo>
                    <a:pt x="416528" y="22574"/>
                  </a:lnTo>
                  <a:lnTo>
                    <a:pt x="415957" y="22098"/>
                  </a:lnTo>
                  <a:lnTo>
                    <a:pt x="414147" y="21431"/>
                  </a:lnTo>
                  <a:lnTo>
                    <a:pt x="408146" y="20383"/>
                  </a:lnTo>
                  <a:lnTo>
                    <a:pt x="407098" y="19907"/>
                  </a:lnTo>
                  <a:lnTo>
                    <a:pt x="406337" y="19812"/>
                  </a:lnTo>
                  <a:lnTo>
                    <a:pt x="404241" y="20669"/>
                  </a:lnTo>
                  <a:lnTo>
                    <a:pt x="401955" y="20669"/>
                  </a:lnTo>
                  <a:lnTo>
                    <a:pt x="400907" y="20860"/>
                  </a:lnTo>
                  <a:lnTo>
                    <a:pt x="399859" y="21622"/>
                  </a:lnTo>
                  <a:lnTo>
                    <a:pt x="398717" y="22955"/>
                  </a:lnTo>
                  <a:lnTo>
                    <a:pt x="398335" y="23241"/>
                  </a:lnTo>
                  <a:lnTo>
                    <a:pt x="398050" y="23241"/>
                  </a:lnTo>
                  <a:lnTo>
                    <a:pt x="397097" y="23050"/>
                  </a:lnTo>
                  <a:lnTo>
                    <a:pt x="396716" y="23146"/>
                  </a:lnTo>
                  <a:lnTo>
                    <a:pt x="396621" y="23431"/>
                  </a:lnTo>
                  <a:lnTo>
                    <a:pt x="396526" y="23717"/>
                  </a:lnTo>
                  <a:lnTo>
                    <a:pt x="396335" y="24003"/>
                  </a:lnTo>
                  <a:lnTo>
                    <a:pt x="394335" y="25051"/>
                  </a:lnTo>
                  <a:lnTo>
                    <a:pt x="393287" y="25337"/>
                  </a:lnTo>
                  <a:lnTo>
                    <a:pt x="390906" y="25241"/>
                  </a:lnTo>
                  <a:lnTo>
                    <a:pt x="388906" y="26194"/>
                  </a:lnTo>
                  <a:lnTo>
                    <a:pt x="387763" y="26479"/>
                  </a:lnTo>
                  <a:lnTo>
                    <a:pt x="386334" y="26194"/>
                  </a:lnTo>
                  <a:lnTo>
                    <a:pt x="383572" y="25051"/>
                  </a:lnTo>
                  <a:lnTo>
                    <a:pt x="382143" y="24860"/>
                  </a:lnTo>
                  <a:lnTo>
                    <a:pt x="381191" y="25241"/>
                  </a:lnTo>
                  <a:lnTo>
                    <a:pt x="379571" y="26765"/>
                  </a:lnTo>
                  <a:lnTo>
                    <a:pt x="378619" y="27051"/>
                  </a:lnTo>
                  <a:lnTo>
                    <a:pt x="378142" y="26765"/>
                  </a:lnTo>
                  <a:lnTo>
                    <a:pt x="377571" y="25622"/>
                  </a:lnTo>
                  <a:lnTo>
                    <a:pt x="377000" y="25241"/>
                  </a:lnTo>
                  <a:lnTo>
                    <a:pt x="376333" y="25241"/>
                  </a:lnTo>
                  <a:lnTo>
                    <a:pt x="375285" y="25718"/>
                  </a:lnTo>
                  <a:lnTo>
                    <a:pt x="374713" y="25813"/>
                  </a:lnTo>
                  <a:lnTo>
                    <a:pt x="370142" y="24384"/>
                  </a:lnTo>
                  <a:lnTo>
                    <a:pt x="365379" y="24384"/>
                  </a:lnTo>
                  <a:lnTo>
                    <a:pt x="361569" y="23431"/>
                  </a:lnTo>
                  <a:lnTo>
                    <a:pt x="360235" y="23431"/>
                  </a:lnTo>
                  <a:lnTo>
                    <a:pt x="356806" y="24575"/>
                  </a:lnTo>
                  <a:lnTo>
                    <a:pt x="355568" y="24479"/>
                  </a:lnTo>
                  <a:lnTo>
                    <a:pt x="351472" y="23241"/>
                  </a:lnTo>
                  <a:lnTo>
                    <a:pt x="349377" y="22955"/>
                  </a:lnTo>
                  <a:lnTo>
                    <a:pt x="346615" y="23146"/>
                  </a:lnTo>
                  <a:lnTo>
                    <a:pt x="346138" y="23146"/>
                  </a:lnTo>
                  <a:lnTo>
                    <a:pt x="345376" y="23336"/>
                  </a:lnTo>
                  <a:lnTo>
                    <a:pt x="344805" y="23908"/>
                  </a:lnTo>
                  <a:lnTo>
                    <a:pt x="343091" y="28480"/>
                  </a:lnTo>
                  <a:lnTo>
                    <a:pt x="342519" y="29432"/>
                  </a:lnTo>
                  <a:lnTo>
                    <a:pt x="341281" y="30766"/>
                  </a:lnTo>
                  <a:lnTo>
                    <a:pt x="339757" y="31814"/>
                  </a:lnTo>
                  <a:lnTo>
                    <a:pt x="338233" y="32480"/>
                  </a:lnTo>
                  <a:lnTo>
                    <a:pt x="336899" y="32575"/>
                  </a:lnTo>
                  <a:lnTo>
                    <a:pt x="333470" y="31147"/>
                  </a:lnTo>
                  <a:lnTo>
                    <a:pt x="332422" y="31052"/>
                  </a:lnTo>
                  <a:lnTo>
                    <a:pt x="330327" y="31242"/>
                  </a:lnTo>
                  <a:lnTo>
                    <a:pt x="318421" y="29718"/>
                  </a:lnTo>
                  <a:lnTo>
                    <a:pt x="314896" y="29718"/>
                  </a:lnTo>
                  <a:lnTo>
                    <a:pt x="313563" y="29432"/>
                  </a:lnTo>
                  <a:lnTo>
                    <a:pt x="310420" y="27527"/>
                  </a:lnTo>
                  <a:lnTo>
                    <a:pt x="309181" y="26575"/>
                  </a:lnTo>
                  <a:lnTo>
                    <a:pt x="307658" y="25718"/>
                  </a:lnTo>
                  <a:lnTo>
                    <a:pt x="304419" y="24765"/>
                  </a:lnTo>
                  <a:lnTo>
                    <a:pt x="302895" y="24003"/>
                  </a:lnTo>
                  <a:lnTo>
                    <a:pt x="301371" y="22670"/>
                  </a:lnTo>
                  <a:lnTo>
                    <a:pt x="296894" y="20479"/>
                  </a:lnTo>
                  <a:lnTo>
                    <a:pt x="290893" y="19431"/>
                  </a:lnTo>
                  <a:lnTo>
                    <a:pt x="289084" y="18764"/>
                  </a:lnTo>
                  <a:lnTo>
                    <a:pt x="283655" y="14573"/>
                  </a:lnTo>
                  <a:lnTo>
                    <a:pt x="282892" y="13716"/>
                  </a:lnTo>
                  <a:lnTo>
                    <a:pt x="281559" y="11430"/>
                  </a:lnTo>
                  <a:lnTo>
                    <a:pt x="280797" y="10477"/>
                  </a:lnTo>
                  <a:lnTo>
                    <a:pt x="279749" y="9906"/>
                  </a:lnTo>
                  <a:lnTo>
                    <a:pt x="277559" y="9335"/>
                  </a:lnTo>
                  <a:lnTo>
                    <a:pt x="275654" y="8096"/>
                  </a:lnTo>
                  <a:lnTo>
                    <a:pt x="273463" y="7906"/>
                  </a:lnTo>
                  <a:lnTo>
                    <a:pt x="272415" y="7334"/>
                  </a:lnTo>
                  <a:lnTo>
                    <a:pt x="269653" y="5048"/>
                  </a:lnTo>
                  <a:lnTo>
                    <a:pt x="268129" y="4286"/>
                  </a:lnTo>
                  <a:lnTo>
                    <a:pt x="266414" y="3905"/>
                  </a:lnTo>
                  <a:lnTo>
                    <a:pt x="264890" y="3334"/>
                  </a:lnTo>
                  <a:lnTo>
                    <a:pt x="262223" y="857"/>
                  </a:lnTo>
                  <a:lnTo>
                    <a:pt x="260699" y="0"/>
                  </a:lnTo>
                  <a:lnTo>
                    <a:pt x="262128" y="2000"/>
                  </a:lnTo>
                  <a:lnTo>
                    <a:pt x="262700" y="3239"/>
                  </a:lnTo>
                  <a:lnTo>
                    <a:pt x="262604" y="4286"/>
                  </a:lnTo>
                  <a:lnTo>
                    <a:pt x="261747" y="4763"/>
                  </a:lnTo>
                  <a:lnTo>
                    <a:pt x="253460" y="5810"/>
                  </a:lnTo>
                  <a:lnTo>
                    <a:pt x="252508" y="5525"/>
                  </a:lnTo>
                  <a:lnTo>
                    <a:pt x="250603" y="3715"/>
                  </a:lnTo>
                  <a:lnTo>
                    <a:pt x="249555" y="3334"/>
                  </a:lnTo>
                  <a:lnTo>
                    <a:pt x="247936" y="4572"/>
                  </a:lnTo>
                  <a:lnTo>
                    <a:pt x="246221" y="9525"/>
                  </a:lnTo>
                  <a:lnTo>
                    <a:pt x="244221" y="10573"/>
                  </a:lnTo>
                  <a:lnTo>
                    <a:pt x="242030" y="10477"/>
                  </a:lnTo>
                  <a:lnTo>
                    <a:pt x="241078" y="10668"/>
                  </a:lnTo>
                  <a:lnTo>
                    <a:pt x="232029" y="14383"/>
                  </a:lnTo>
                  <a:lnTo>
                    <a:pt x="229552" y="15812"/>
                  </a:lnTo>
                  <a:lnTo>
                    <a:pt x="228695" y="16574"/>
                  </a:lnTo>
                  <a:lnTo>
                    <a:pt x="228124" y="17621"/>
                  </a:lnTo>
                  <a:lnTo>
                    <a:pt x="226123" y="23431"/>
                  </a:lnTo>
                  <a:lnTo>
                    <a:pt x="225076" y="25337"/>
                  </a:lnTo>
                  <a:lnTo>
                    <a:pt x="224600" y="26384"/>
                  </a:lnTo>
                  <a:lnTo>
                    <a:pt x="224409" y="27623"/>
                  </a:lnTo>
                  <a:lnTo>
                    <a:pt x="224504" y="28861"/>
                  </a:lnTo>
                  <a:lnTo>
                    <a:pt x="225171" y="31242"/>
                  </a:lnTo>
                  <a:lnTo>
                    <a:pt x="225362" y="32575"/>
                  </a:lnTo>
                  <a:lnTo>
                    <a:pt x="225171" y="33623"/>
                  </a:lnTo>
                  <a:lnTo>
                    <a:pt x="223742" y="36671"/>
                  </a:lnTo>
                  <a:lnTo>
                    <a:pt x="220980" y="42958"/>
                  </a:lnTo>
                  <a:lnTo>
                    <a:pt x="220409" y="45529"/>
                  </a:lnTo>
                  <a:lnTo>
                    <a:pt x="220218" y="48197"/>
                  </a:lnTo>
                  <a:lnTo>
                    <a:pt x="220599" y="50578"/>
                  </a:lnTo>
                  <a:lnTo>
                    <a:pt x="221456" y="52769"/>
                  </a:lnTo>
                  <a:lnTo>
                    <a:pt x="225266" y="60103"/>
                  </a:lnTo>
                  <a:lnTo>
                    <a:pt x="225266" y="60103"/>
                  </a:lnTo>
                  <a:lnTo>
                    <a:pt x="225266" y="61341"/>
                  </a:lnTo>
                  <a:lnTo>
                    <a:pt x="223742" y="61627"/>
                  </a:lnTo>
                  <a:lnTo>
                    <a:pt x="220599" y="60389"/>
                  </a:lnTo>
                  <a:lnTo>
                    <a:pt x="215837" y="59531"/>
                  </a:lnTo>
                  <a:lnTo>
                    <a:pt x="215170" y="58579"/>
                  </a:lnTo>
                  <a:lnTo>
                    <a:pt x="215075" y="57055"/>
                  </a:lnTo>
                  <a:lnTo>
                    <a:pt x="215265" y="54864"/>
                  </a:lnTo>
                  <a:lnTo>
                    <a:pt x="214503" y="53912"/>
                  </a:lnTo>
                  <a:lnTo>
                    <a:pt x="213265" y="53435"/>
                  </a:lnTo>
                  <a:lnTo>
                    <a:pt x="209455" y="53150"/>
                  </a:lnTo>
                  <a:lnTo>
                    <a:pt x="208502" y="52864"/>
                  </a:lnTo>
                  <a:lnTo>
                    <a:pt x="207645" y="52388"/>
                  </a:lnTo>
                  <a:lnTo>
                    <a:pt x="206597" y="51625"/>
                  </a:lnTo>
                  <a:lnTo>
                    <a:pt x="204597" y="50768"/>
                  </a:lnTo>
                  <a:lnTo>
                    <a:pt x="202216" y="50673"/>
                  </a:lnTo>
                  <a:lnTo>
                    <a:pt x="195453" y="51816"/>
                  </a:lnTo>
                  <a:lnTo>
                    <a:pt x="193643" y="51721"/>
                  </a:lnTo>
                  <a:lnTo>
                    <a:pt x="191834" y="51245"/>
                  </a:lnTo>
                  <a:lnTo>
                    <a:pt x="190024" y="50387"/>
                  </a:lnTo>
                  <a:lnTo>
                    <a:pt x="188690" y="49149"/>
                  </a:lnTo>
                  <a:lnTo>
                    <a:pt x="186880" y="45720"/>
                  </a:lnTo>
                  <a:lnTo>
                    <a:pt x="185642" y="44291"/>
                  </a:lnTo>
                  <a:lnTo>
                    <a:pt x="184023" y="43434"/>
                  </a:lnTo>
                  <a:lnTo>
                    <a:pt x="176498" y="41624"/>
                  </a:lnTo>
                  <a:lnTo>
                    <a:pt x="172688" y="41720"/>
                  </a:lnTo>
                  <a:lnTo>
                    <a:pt x="170879" y="41339"/>
                  </a:lnTo>
                  <a:lnTo>
                    <a:pt x="164687" y="37148"/>
                  </a:lnTo>
                  <a:lnTo>
                    <a:pt x="161163" y="35719"/>
                  </a:lnTo>
                  <a:lnTo>
                    <a:pt x="154400" y="35433"/>
                  </a:lnTo>
                  <a:lnTo>
                    <a:pt x="153543" y="35624"/>
                  </a:lnTo>
                  <a:lnTo>
                    <a:pt x="152019" y="36385"/>
                  </a:lnTo>
                  <a:lnTo>
                    <a:pt x="151257" y="36481"/>
                  </a:lnTo>
                  <a:lnTo>
                    <a:pt x="149542" y="36004"/>
                  </a:lnTo>
                  <a:lnTo>
                    <a:pt x="143446" y="32575"/>
                  </a:lnTo>
                  <a:lnTo>
                    <a:pt x="140208" y="31718"/>
                  </a:lnTo>
                  <a:lnTo>
                    <a:pt x="139351" y="31337"/>
                  </a:lnTo>
                  <a:lnTo>
                    <a:pt x="138493" y="30766"/>
                  </a:lnTo>
                  <a:lnTo>
                    <a:pt x="137636" y="30385"/>
                  </a:lnTo>
                  <a:lnTo>
                    <a:pt x="136779" y="30575"/>
                  </a:lnTo>
                  <a:lnTo>
                    <a:pt x="134969" y="31242"/>
                  </a:lnTo>
                  <a:lnTo>
                    <a:pt x="131254" y="31433"/>
                  </a:lnTo>
                  <a:lnTo>
                    <a:pt x="129540" y="32004"/>
                  </a:lnTo>
                  <a:lnTo>
                    <a:pt x="123730" y="35719"/>
                  </a:lnTo>
                  <a:lnTo>
                    <a:pt x="122777" y="35909"/>
                  </a:lnTo>
                  <a:lnTo>
                    <a:pt x="122110" y="35624"/>
                  </a:lnTo>
                  <a:lnTo>
                    <a:pt x="120015" y="33814"/>
                  </a:lnTo>
                  <a:lnTo>
                    <a:pt x="119443" y="33528"/>
                  </a:lnTo>
                  <a:lnTo>
                    <a:pt x="118872" y="33623"/>
                  </a:lnTo>
                  <a:lnTo>
                    <a:pt x="118015" y="34004"/>
                  </a:lnTo>
                  <a:lnTo>
                    <a:pt x="115443" y="33147"/>
                  </a:lnTo>
                  <a:lnTo>
                    <a:pt x="114205" y="33242"/>
                  </a:lnTo>
                  <a:lnTo>
                    <a:pt x="113252" y="34100"/>
                  </a:lnTo>
                  <a:lnTo>
                    <a:pt x="112681" y="35147"/>
                  </a:lnTo>
                  <a:lnTo>
                    <a:pt x="112014" y="36195"/>
                  </a:lnTo>
                  <a:lnTo>
                    <a:pt x="111157" y="36957"/>
                  </a:lnTo>
                  <a:lnTo>
                    <a:pt x="110204" y="37338"/>
                  </a:lnTo>
                  <a:lnTo>
                    <a:pt x="109061" y="37148"/>
                  </a:lnTo>
                  <a:lnTo>
                    <a:pt x="107823" y="36576"/>
                  </a:lnTo>
                  <a:lnTo>
                    <a:pt x="106680" y="36195"/>
                  </a:lnTo>
                  <a:lnTo>
                    <a:pt x="105823" y="36671"/>
                  </a:lnTo>
                  <a:lnTo>
                    <a:pt x="104680" y="38767"/>
                  </a:lnTo>
                  <a:lnTo>
                    <a:pt x="104013" y="39719"/>
                  </a:lnTo>
                  <a:lnTo>
                    <a:pt x="103156" y="40291"/>
                  </a:lnTo>
                  <a:lnTo>
                    <a:pt x="101155" y="40958"/>
                  </a:lnTo>
                  <a:lnTo>
                    <a:pt x="100679" y="41624"/>
                  </a:lnTo>
                  <a:lnTo>
                    <a:pt x="100584" y="43148"/>
                  </a:lnTo>
                  <a:lnTo>
                    <a:pt x="100679" y="46006"/>
                  </a:lnTo>
                  <a:lnTo>
                    <a:pt x="100393" y="47054"/>
                  </a:lnTo>
                  <a:lnTo>
                    <a:pt x="99536" y="47911"/>
                  </a:lnTo>
                  <a:lnTo>
                    <a:pt x="94964" y="48673"/>
                  </a:lnTo>
                  <a:lnTo>
                    <a:pt x="92964" y="49911"/>
                  </a:lnTo>
                  <a:lnTo>
                    <a:pt x="93440" y="52578"/>
                  </a:lnTo>
                  <a:lnTo>
                    <a:pt x="94012" y="53245"/>
                  </a:lnTo>
                  <a:lnTo>
                    <a:pt x="95821" y="54864"/>
                  </a:lnTo>
                  <a:lnTo>
                    <a:pt x="95821" y="54864"/>
                  </a:lnTo>
                  <a:lnTo>
                    <a:pt x="95821" y="54864"/>
                  </a:lnTo>
                  <a:lnTo>
                    <a:pt x="95821" y="54864"/>
                  </a:lnTo>
                  <a:lnTo>
                    <a:pt x="96298" y="55626"/>
                  </a:lnTo>
                  <a:lnTo>
                    <a:pt x="96202" y="56483"/>
                  </a:lnTo>
                  <a:lnTo>
                    <a:pt x="95726" y="57150"/>
                  </a:lnTo>
                  <a:lnTo>
                    <a:pt x="94964" y="57531"/>
                  </a:lnTo>
                  <a:lnTo>
                    <a:pt x="94107" y="57436"/>
                  </a:lnTo>
                  <a:lnTo>
                    <a:pt x="91630" y="55817"/>
                  </a:lnTo>
                  <a:lnTo>
                    <a:pt x="90868" y="56579"/>
                  </a:lnTo>
                  <a:lnTo>
                    <a:pt x="90106" y="57817"/>
                  </a:lnTo>
                  <a:lnTo>
                    <a:pt x="89535" y="59246"/>
                  </a:lnTo>
                  <a:lnTo>
                    <a:pt x="89249" y="60579"/>
                  </a:lnTo>
                  <a:lnTo>
                    <a:pt x="89345" y="61341"/>
                  </a:lnTo>
                  <a:lnTo>
                    <a:pt x="89630" y="61817"/>
                  </a:lnTo>
                  <a:lnTo>
                    <a:pt x="89725" y="62294"/>
                  </a:lnTo>
                  <a:lnTo>
                    <a:pt x="89345" y="63151"/>
                  </a:lnTo>
                  <a:lnTo>
                    <a:pt x="87630" y="65246"/>
                  </a:lnTo>
                  <a:lnTo>
                    <a:pt x="87058" y="65818"/>
                  </a:lnTo>
                  <a:lnTo>
                    <a:pt x="85820" y="67056"/>
                  </a:lnTo>
                  <a:lnTo>
                    <a:pt x="85154" y="68199"/>
                  </a:lnTo>
                  <a:lnTo>
                    <a:pt x="85439" y="69247"/>
                  </a:lnTo>
                  <a:lnTo>
                    <a:pt x="87535" y="71342"/>
                  </a:lnTo>
                  <a:lnTo>
                    <a:pt x="88678" y="71914"/>
                  </a:lnTo>
                  <a:lnTo>
                    <a:pt x="90202" y="72295"/>
                  </a:lnTo>
                  <a:lnTo>
                    <a:pt x="91345" y="71247"/>
                  </a:lnTo>
                  <a:lnTo>
                    <a:pt x="93726" y="69533"/>
                  </a:lnTo>
                  <a:lnTo>
                    <a:pt x="95441" y="69342"/>
                  </a:lnTo>
                  <a:lnTo>
                    <a:pt x="97155" y="70009"/>
                  </a:lnTo>
                  <a:lnTo>
                    <a:pt x="104584" y="75343"/>
                  </a:lnTo>
                  <a:lnTo>
                    <a:pt x="106299" y="75914"/>
                  </a:lnTo>
                  <a:lnTo>
                    <a:pt x="106489" y="76010"/>
                  </a:lnTo>
                  <a:lnTo>
                    <a:pt x="105727" y="78677"/>
                  </a:lnTo>
                  <a:lnTo>
                    <a:pt x="103727" y="80010"/>
                  </a:lnTo>
                  <a:lnTo>
                    <a:pt x="99346" y="81248"/>
                  </a:lnTo>
                  <a:lnTo>
                    <a:pt x="91916" y="86773"/>
                  </a:lnTo>
                  <a:lnTo>
                    <a:pt x="89725" y="87249"/>
                  </a:lnTo>
                  <a:lnTo>
                    <a:pt x="87154" y="87154"/>
                  </a:lnTo>
                  <a:lnTo>
                    <a:pt x="84963" y="87725"/>
                  </a:lnTo>
                  <a:lnTo>
                    <a:pt x="84010" y="90297"/>
                  </a:lnTo>
                  <a:lnTo>
                    <a:pt x="83820" y="94393"/>
                  </a:lnTo>
                  <a:lnTo>
                    <a:pt x="83248" y="95536"/>
                  </a:lnTo>
                  <a:lnTo>
                    <a:pt x="81439" y="96202"/>
                  </a:lnTo>
                  <a:lnTo>
                    <a:pt x="76200" y="96774"/>
                  </a:lnTo>
                  <a:lnTo>
                    <a:pt x="74581" y="97727"/>
                  </a:lnTo>
                  <a:lnTo>
                    <a:pt x="69342" y="102203"/>
                  </a:lnTo>
                  <a:lnTo>
                    <a:pt x="67056" y="104870"/>
                  </a:lnTo>
                  <a:lnTo>
                    <a:pt x="65532" y="108204"/>
                  </a:lnTo>
                  <a:lnTo>
                    <a:pt x="64294" y="110014"/>
                  </a:lnTo>
                  <a:lnTo>
                    <a:pt x="62675" y="111062"/>
                  </a:lnTo>
                  <a:lnTo>
                    <a:pt x="60960" y="111919"/>
                  </a:lnTo>
                  <a:lnTo>
                    <a:pt x="57817" y="114395"/>
                  </a:lnTo>
                  <a:lnTo>
                    <a:pt x="49244" y="119444"/>
                  </a:lnTo>
                  <a:lnTo>
                    <a:pt x="48101" y="121253"/>
                  </a:lnTo>
                  <a:lnTo>
                    <a:pt x="49054" y="123539"/>
                  </a:lnTo>
                  <a:lnTo>
                    <a:pt x="50959" y="124587"/>
                  </a:lnTo>
                  <a:lnTo>
                    <a:pt x="58388" y="125444"/>
                  </a:lnTo>
                  <a:lnTo>
                    <a:pt x="58388" y="125444"/>
                  </a:lnTo>
                  <a:lnTo>
                    <a:pt x="58388" y="125444"/>
                  </a:lnTo>
                  <a:lnTo>
                    <a:pt x="58388" y="125444"/>
                  </a:lnTo>
                  <a:lnTo>
                    <a:pt x="60388" y="126683"/>
                  </a:lnTo>
                  <a:lnTo>
                    <a:pt x="61246" y="127445"/>
                  </a:lnTo>
                  <a:lnTo>
                    <a:pt x="62008" y="128492"/>
                  </a:lnTo>
                  <a:lnTo>
                    <a:pt x="63341" y="130874"/>
                  </a:lnTo>
                  <a:lnTo>
                    <a:pt x="64103" y="131636"/>
                  </a:lnTo>
                  <a:lnTo>
                    <a:pt x="65056" y="131636"/>
                  </a:lnTo>
                  <a:lnTo>
                    <a:pt x="65437" y="131636"/>
                  </a:lnTo>
                  <a:lnTo>
                    <a:pt x="67246" y="130969"/>
                  </a:lnTo>
                  <a:lnTo>
                    <a:pt x="73723" y="127254"/>
                  </a:lnTo>
                  <a:lnTo>
                    <a:pt x="75533" y="126968"/>
                  </a:lnTo>
                  <a:lnTo>
                    <a:pt x="76486" y="127635"/>
                  </a:lnTo>
                  <a:lnTo>
                    <a:pt x="77343" y="128873"/>
                  </a:lnTo>
                  <a:lnTo>
                    <a:pt x="80296" y="134017"/>
                  </a:lnTo>
                  <a:lnTo>
                    <a:pt x="80772" y="135446"/>
                  </a:lnTo>
                  <a:lnTo>
                    <a:pt x="80867" y="136874"/>
                  </a:lnTo>
                  <a:lnTo>
                    <a:pt x="80105" y="141161"/>
                  </a:lnTo>
                  <a:lnTo>
                    <a:pt x="80200" y="142399"/>
                  </a:lnTo>
                  <a:lnTo>
                    <a:pt x="80867" y="143351"/>
                  </a:lnTo>
                  <a:lnTo>
                    <a:pt x="81725" y="143256"/>
                  </a:lnTo>
                  <a:lnTo>
                    <a:pt x="82772" y="142780"/>
                  </a:lnTo>
                  <a:lnTo>
                    <a:pt x="83915" y="142685"/>
                  </a:lnTo>
                  <a:lnTo>
                    <a:pt x="84963" y="143066"/>
                  </a:lnTo>
                  <a:lnTo>
                    <a:pt x="85916" y="143732"/>
                  </a:lnTo>
                  <a:lnTo>
                    <a:pt x="86773" y="144590"/>
                  </a:lnTo>
                  <a:lnTo>
                    <a:pt x="87535" y="145637"/>
                  </a:lnTo>
                  <a:lnTo>
                    <a:pt x="88487" y="146590"/>
                  </a:lnTo>
                  <a:lnTo>
                    <a:pt x="89535" y="146685"/>
                  </a:lnTo>
                  <a:lnTo>
                    <a:pt x="91821" y="146304"/>
                  </a:lnTo>
                  <a:lnTo>
                    <a:pt x="94297" y="146780"/>
                  </a:lnTo>
                  <a:lnTo>
                    <a:pt x="95441" y="147352"/>
                  </a:lnTo>
                  <a:lnTo>
                    <a:pt x="96488" y="148209"/>
                  </a:lnTo>
                  <a:lnTo>
                    <a:pt x="97441" y="148781"/>
                  </a:lnTo>
                  <a:lnTo>
                    <a:pt x="99441" y="149066"/>
                  </a:lnTo>
                  <a:lnTo>
                    <a:pt x="100298" y="149733"/>
                  </a:lnTo>
                  <a:lnTo>
                    <a:pt x="101632" y="152019"/>
                  </a:lnTo>
                  <a:lnTo>
                    <a:pt x="102489" y="152591"/>
                  </a:lnTo>
                  <a:lnTo>
                    <a:pt x="102965" y="151257"/>
                  </a:lnTo>
                  <a:lnTo>
                    <a:pt x="102870" y="149828"/>
                  </a:lnTo>
                  <a:lnTo>
                    <a:pt x="102584" y="148590"/>
                  </a:lnTo>
                  <a:lnTo>
                    <a:pt x="102679" y="147638"/>
                  </a:lnTo>
                  <a:lnTo>
                    <a:pt x="103727" y="147066"/>
                  </a:lnTo>
                  <a:lnTo>
                    <a:pt x="104966" y="147161"/>
                  </a:lnTo>
                  <a:lnTo>
                    <a:pt x="105537" y="148019"/>
                  </a:lnTo>
                  <a:lnTo>
                    <a:pt x="106204" y="150686"/>
                  </a:lnTo>
                  <a:lnTo>
                    <a:pt x="106680" y="151638"/>
                  </a:lnTo>
                  <a:lnTo>
                    <a:pt x="107347" y="152400"/>
                  </a:lnTo>
                  <a:lnTo>
                    <a:pt x="108013" y="152305"/>
                  </a:lnTo>
                  <a:lnTo>
                    <a:pt x="108585" y="150971"/>
                  </a:lnTo>
                  <a:lnTo>
                    <a:pt x="109918" y="149257"/>
                  </a:lnTo>
                  <a:lnTo>
                    <a:pt x="113538" y="152400"/>
                  </a:lnTo>
                  <a:lnTo>
                    <a:pt x="114681" y="151352"/>
                  </a:lnTo>
                  <a:lnTo>
                    <a:pt x="114967" y="148971"/>
                  </a:lnTo>
                  <a:lnTo>
                    <a:pt x="114491" y="136874"/>
                  </a:lnTo>
                  <a:lnTo>
                    <a:pt x="114776" y="136017"/>
                  </a:lnTo>
                  <a:lnTo>
                    <a:pt x="115538" y="136208"/>
                  </a:lnTo>
                  <a:lnTo>
                    <a:pt x="118110" y="138589"/>
                  </a:lnTo>
                  <a:lnTo>
                    <a:pt x="120396" y="139541"/>
                  </a:lnTo>
                  <a:lnTo>
                    <a:pt x="122206" y="139160"/>
                  </a:lnTo>
                  <a:lnTo>
                    <a:pt x="123634" y="137636"/>
                  </a:lnTo>
                  <a:lnTo>
                    <a:pt x="125349" y="133826"/>
                  </a:lnTo>
                  <a:lnTo>
                    <a:pt x="126111" y="131445"/>
                  </a:lnTo>
                  <a:lnTo>
                    <a:pt x="126301" y="130016"/>
                  </a:lnTo>
                  <a:lnTo>
                    <a:pt x="126111" y="128778"/>
                  </a:lnTo>
                  <a:lnTo>
                    <a:pt x="124587" y="126873"/>
                  </a:lnTo>
                  <a:lnTo>
                    <a:pt x="124016" y="125730"/>
                  </a:lnTo>
                  <a:lnTo>
                    <a:pt x="124016" y="125730"/>
                  </a:lnTo>
                  <a:lnTo>
                    <a:pt x="124016" y="125730"/>
                  </a:lnTo>
                  <a:lnTo>
                    <a:pt x="124016" y="125730"/>
                  </a:lnTo>
                  <a:lnTo>
                    <a:pt x="125063" y="123063"/>
                  </a:lnTo>
                  <a:lnTo>
                    <a:pt x="125730" y="122301"/>
                  </a:lnTo>
                  <a:lnTo>
                    <a:pt x="126873" y="121825"/>
                  </a:lnTo>
                  <a:lnTo>
                    <a:pt x="128016" y="122015"/>
                  </a:lnTo>
                  <a:lnTo>
                    <a:pt x="128683" y="122968"/>
                  </a:lnTo>
                  <a:lnTo>
                    <a:pt x="128968" y="124301"/>
                  </a:lnTo>
                  <a:lnTo>
                    <a:pt x="128968" y="125730"/>
                  </a:lnTo>
                  <a:lnTo>
                    <a:pt x="128016" y="129635"/>
                  </a:lnTo>
                  <a:lnTo>
                    <a:pt x="128016" y="130493"/>
                  </a:lnTo>
                  <a:lnTo>
                    <a:pt x="128492" y="130683"/>
                  </a:lnTo>
                  <a:lnTo>
                    <a:pt x="128778" y="130112"/>
                  </a:lnTo>
                  <a:lnTo>
                    <a:pt x="128968" y="129350"/>
                  </a:lnTo>
                  <a:lnTo>
                    <a:pt x="129254" y="128969"/>
                  </a:lnTo>
                  <a:lnTo>
                    <a:pt x="129826" y="129159"/>
                  </a:lnTo>
                  <a:lnTo>
                    <a:pt x="130112" y="130302"/>
                  </a:lnTo>
                  <a:lnTo>
                    <a:pt x="130588" y="130493"/>
                  </a:lnTo>
                  <a:lnTo>
                    <a:pt x="130969" y="130112"/>
                  </a:lnTo>
                  <a:lnTo>
                    <a:pt x="130969" y="128683"/>
                  </a:lnTo>
                  <a:lnTo>
                    <a:pt x="131350" y="128397"/>
                  </a:lnTo>
                  <a:lnTo>
                    <a:pt x="131826" y="128588"/>
                  </a:lnTo>
                  <a:lnTo>
                    <a:pt x="132207" y="128969"/>
                  </a:lnTo>
                  <a:lnTo>
                    <a:pt x="137160" y="136303"/>
                  </a:lnTo>
                  <a:lnTo>
                    <a:pt x="138017" y="138398"/>
                  </a:lnTo>
                  <a:lnTo>
                    <a:pt x="138303" y="140684"/>
                  </a:lnTo>
                  <a:lnTo>
                    <a:pt x="138208" y="143637"/>
                  </a:lnTo>
                  <a:lnTo>
                    <a:pt x="138493" y="146590"/>
                  </a:lnTo>
                  <a:lnTo>
                    <a:pt x="139827" y="147256"/>
                  </a:lnTo>
                  <a:lnTo>
                    <a:pt x="144018" y="146495"/>
                  </a:lnTo>
                  <a:lnTo>
                    <a:pt x="145256" y="147542"/>
                  </a:lnTo>
                  <a:lnTo>
                    <a:pt x="146018" y="148685"/>
                  </a:lnTo>
                  <a:lnTo>
                    <a:pt x="146971" y="149162"/>
                  </a:lnTo>
                  <a:lnTo>
                    <a:pt x="148495" y="148209"/>
                  </a:lnTo>
                  <a:lnTo>
                    <a:pt x="149638" y="147161"/>
                  </a:lnTo>
                  <a:lnTo>
                    <a:pt x="150876" y="146399"/>
                  </a:lnTo>
                  <a:lnTo>
                    <a:pt x="152114" y="146209"/>
                  </a:lnTo>
                  <a:lnTo>
                    <a:pt x="153448" y="146971"/>
                  </a:lnTo>
                  <a:lnTo>
                    <a:pt x="154019" y="148304"/>
                  </a:lnTo>
                  <a:lnTo>
                    <a:pt x="154305" y="150209"/>
                  </a:lnTo>
                  <a:lnTo>
                    <a:pt x="154400" y="152210"/>
                  </a:lnTo>
                  <a:lnTo>
                    <a:pt x="154876" y="155829"/>
                  </a:lnTo>
                  <a:lnTo>
                    <a:pt x="154876" y="157163"/>
                  </a:lnTo>
                  <a:lnTo>
                    <a:pt x="154496" y="158401"/>
                  </a:lnTo>
                  <a:lnTo>
                    <a:pt x="153734" y="160020"/>
                  </a:lnTo>
                  <a:lnTo>
                    <a:pt x="155353" y="159544"/>
                  </a:lnTo>
                  <a:lnTo>
                    <a:pt x="158401" y="158591"/>
                  </a:lnTo>
                  <a:lnTo>
                    <a:pt x="160306" y="158306"/>
                  </a:lnTo>
                  <a:lnTo>
                    <a:pt x="160687" y="158020"/>
                  </a:lnTo>
                  <a:lnTo>
                    <a:pt x="161258" y="156210"/>
                  </a:lnTo>
                  <a:lnTo>
                    <a:pt x="161544" y="155734"/>
                  </a:lnTo>
                  <a:lnTo>
                    <a:pt x="162496" y="154972"/>
                  </a:lnTo>
                  <a:lnTo>
                    <a:pt x="163163" y="155448"/>
                  </a:lnTo>
                  <a:lnTo>
                    <a:pt x="164687" y="157829"/>
                  </a:lnTo>
                  <a:lnTo>
                    <a:pt x="165830" y="158496"/>
                  </a:lnTo>
                  <a:lnTo>
                    <a:pt x="167354" y="158972"/>
                  </a:lnTo>
                  <a:lnTo>
                    <a:pt x="170117" y="159258"/>
                  </a:lnTo>
                  <a:lnTo>
                    <a:pt x="170402" y="159449"/>
                  </a:lnTo>
                  <a:lnTo>
                    <a:pt x="170593" y="159734"/>
                  </a:lnTo>
                  <a:lnTo>
                    <a:pt x="170593" y="160115"/>
                  </a:lnTo>
                  <a:lnTo>
                    <a:pt x="170497" y="160496"/>
                  </a:lnTo>
                  <a:lnTo>
                    <a:pt x="170497" y="162116"/>
                  </a:lnTo>
                  <a:lnTo>
                    <a:pt x="171450" y="162592"/>
                  </a:lnTo>
                  <a:lnTo>
                    <a:pt x="172784" y="162687"/>
                  </a:lnTo>
                  <a:lnTo>
                    <a:pt x="173831" y="163068"/>
                  </a:lnTo>
                  <a:lnTo>
                    <a:pt x="176117" y="166592"/>
                  </a:lnTo>
                  <a:lnTo>
                    <a:pt x="177737" y="168402"/>
                  </a:lnTo>
                  <a:lnTo>
                    <a:pt x="179737" y="169259"/>
                  </a:lnTo>
                  <a:lnTo>
                    <a:pt x="182023" y="169545"/>
                  </a:lnTo>
                  <a:lnTo>
                    <a:pt x="188785" y="168974"/>
                  </a:lnTo>
                  <a:lnTo>
                    <a:pt x="190786" y="169545"/>
                  </a:lnTo>
                  <a:lnTo>
                    <a:pt x="190976" y="171545"/>
                  </a:lnTo>
                  <a:lnTo>
                    <a:pt x="190786" y="172688"/>
                  </a:lnTo>
                  <a:lnTo>
                    <a:pt x="191452" y="172593"/>
                  </a:lnTo>
                  <a:lnTo>
                    <a:pt x="193929" y="170879"/>
                  </a:lnTo>
                  <a:lnTo>
                    <a:pt x="197834" y="169069"/>
                  </a:lnTo>
                  <a:lnTo>
                    <a:pt x="198692" y="169640"/>
                  </a:lnTo>
                  <a:lnTo>
                    <a:pt x="199454" y="170688"/>
                  </a:lnTo>
                  <a:lnTo>
                    <a:pt x="200501" y="171450"/>
                  </a:lnTo>
                  <a:lnTo>
                    <a:pt x="203645" y="171260"/>
                  </a:lnTo>
                  <a:lnTo>
                    <a:pt x="204788" y="171545"/>
                  </a:lnTo>
                  <a:lnTo>
                    <a:pt x="205264" y="171641"/>
                  </a:lnTo>
                  <a:lnTo>
                    <a:pt x="205264" y="171641"/>
                  </a:lnTo>
                  <a:lnTo>
                    <a:pt x="205550" y="173069"/>
                  </a:lnTo>
                  <a:lnTo>
                    <a:pt x="203930" y="175165"/>
                  </a:lnTo>
                  <a:lnTo>
                    <a:pt x="201454" y="176594"/>
                  </a:lnTo>
                  <a:lnTo>
                    <a:pt x="196501" y="178403"/>
                  </a:lnTo>
                  <a:lnTo>
                    <a:pt x="192024" y="181261"/>
                  </a:lnTo>
                  <a:lnTo>
                    <a:pt x="188214" y="182213"/>
                  </a:lnTo>
                  <a:lnTo>
                    <a:pt x="186404" y="182975"/>
                  </a:lnTo>
                  <a:lnTo>
                    <a:pt x="185166" y="184880"/>
                  </a:lnTo>
                  <a:lnTo>
                    <a:pt x="184595" y="189452"/>
                  </a:lnTo>
                  <a:lnTo>
                    <a:pt x="183071" y="190119"/>
                  </a:lnTo>
                  <a:lnTo>
                    <a:pt x="181166" y="189262"/>
                  </a:lnTo>
                  <a:lnTo>
                    <a:pt x="180213" y="189262"/>
                  </a:lnTo>
                  <a:lnTo>
                    <a:pt x="179832" y="190405"/>
                  </a:lnTo>
                  <a:lnTo>
                    <a:pt x="179737" y="191452"/>
                  </a:lnTo>
                  <a:lnTo>
                    <a:pt x="179451" y="192405"/>
                  </a:lnTo>
                  <a:lnTo>
                    <a:pt x="178975" y="193262"/>
                  </a:lnTo>
                  <a:lnTo>
                    <a:pt x="178213" y="193929"/>
                  </a:lnTo>
                  <a:lnTo>
                    <a:pt x="176117" y="194024"/>
                  </a:lnTo>
                  <a:lnTo>
                    <a:pt x="172402" y="191452"/>
                  </a:lnTo>
                  <a:lnTo>
                    <a:pt x="170402" y="191167"/>
                  </a:lnTo>
                  <a:lnTo>
                    <a:pt x="168878" y="190405"/>
                  </a:lnTo>
                  <a:lnTo>
                    <a:pt x="167164" y="188404"/>
                  </a:lnTo>
                  <a:lnTo>
                    <a:pt x="165449" y="186881"/>
                  </a:lnTo>
                  <a:lnTo>
                    <a:pt x="163925" y="187547"/>
                  </a:lnTo>
                  <a:lnTo>
                    <a:pt x="163735" y="188690"/>
                  </a:lnTo>
                  <a:lnTo>
                    <a:pt x="163735" y="188690"/>
                  </a:lnTo>
                  <a:lnTo>
                    <a:pt x="164878" y="190595"/>
                  </a:lnTo>
                  <a:lnTo>
                    <a:pt x="164878" y="190595"/>
                  </a:lnTo>
                  <a:lnTo>
                    <a:pt x="164878" y="191834"/>
                  </a:lnTo>
                  <a:lnTo>
                    <a:pt x="164497" y="192977"/>
                  </a:lnTo>
                  <a:lnTo>
                    <a:pt x="164497" y="193739"/>
                  </a:lnTo>
                  <a:lnTo>
                    <a:pt x="164497" y="193739"/>
                  </a:lnTo>
                  <a:lnTo>
                    <a:pt x="164973" y="194405"/>
                  </a:lnTo>
                  <a:lnTo>
                    <a:pt x="167259" y="196025"/>
                  </a:lnTo>
                  <a:lnTo>
                    <a:pt x="167259" y="196025"/>
                  </a:lnTo>
                  <a:lnTo>
                    <a:pt x="167450" y="196596"/>
                  </a:lnTo>
                  <a:lnTo>
                    <a:pt x="167735" y="197358"/>
                  </a:lnTo>
                  <a:lnTo>
                    <a:pt x="167735" y="197358"/>
                  </a:lnTo>
                  <a:lnTo>
                    <a:pt x="167640" y="198977"/>
                  </a:lnTo>
                  <a:lnTo>
                    <a:pt x="167068" y="200692"/>
                  </a:lnTo>
                  <a:lnTo>
                    <a:pt x="166021" y="202121"/>
                  </a:lnTo>
                  <a:lnTo>
                    <a:pt x="164783" y="202406"/>
                  </a:lnTo>
                  <a:lnTo>
                    <a:pt x="163354" y="201835"/>
                  </a:lnTo>
                  <a:lnTo>
                    <a:pt x="160210" y="200025"/>
                  </a:lnTo>
                  <a:lnTo>
                    <a:pt x="159448" y="199739"/>
                  </a:lnTo>
                  <a:lnTo>
                    <a:pt x="157067" y="199835"/>
                  </a:lnTo>
                  <a:lnTo>
                    <a:pt x="156400" y="199644"/>
                  </a:lnTo>
                  <a:lnTo>
                    <a:pt x="156400" y="199644"/>
                  </a:lnTo>
                  <a:lnTo>
                    <a:pt x="156686" y="198977"/>
                  </a:lnTo>
                  <a:lnTo>
                    <a:pt x="157258" y="198787"/>
                  </a:lnTo>
                  <a:lnTo>
                    <a:pt x="158115" y="198692"/>
                  </a:lnTo>
                  <a:lnTo>
                    <a:pt x="158877" y="198406"/>
                  </a:lnTo>
                  <a:lnTo>
                    <a:pt x="159067" y="197739"/>
                  </a:lnTo>
                  <a:lnTo>
                    <a:pt x="159067" y="197739"/>
                  </a:lnTo>
                  <a:lnTo>
                    <a:pt x="158591" y="197358"/>
                  </a:lnTo>
                  <a:lnTo>
                    <a:pt x="157639" y="197263"/>
                  </a:lnTo>
                  <a:lnTo>
                    <a:pt x="157258" y="197263"/>
                  </a:lnTo>
                  <a:lnTo>
                    <a:pt x="154876" y="197358"/>
                  </a:lnTo>
                  <a:lnTo>
                    <a:pt x="154019" y="197549"/>
                  </a:lnTo>
                  <a:lnTo>
                    <a:pt x="150495" y="199454"/>
                  </a:lnTo>
                  <a:lnTo>
                    <a:pt x="150019" y="200120"/>
                  </a:lnTo>
                  <a:lnTo>
                    <a:pt x="149733" y="201454"/>
                  </a:lnTo>
                  <a:lnTo>
                    <a:pt x="148971" y="203359"/>
                  </a:lnTo>
                  <a:lnTo>
                    <a:pt x="147542" y="204788"/>
                  </a:lnTo>
                  <a:lnTo>
                    <a:pt x="142970" y="207074"/>
                  </a:lnTo>
                  <a:lnTo>
                    <a:pt x="142684" y="208026"/>
                  </a:lnTo>
                  <a:lnTo>
                    <a:pt x="142684" y="208026"/>
                  </a:lnTo>
                  <a:lnTo>
                    <a:pt x="143066" y="209074"/>
                  </a:lnTo>
                  <a:lnTo>
                    <a:pt x="144018" y="209836"/>
                  </a:lnTo>
                  <a:lnTo>
                    <a:pt x="145542" y="210502"/>
                  </a:lnTo>
                  <a:lnTo>
                    <a:pt x="145923" y="210788"/>
                  </a:lnTo>
                  <a:lnTo>
                    <a:pt x="146304" y="210979"/>
                  </a:lnTo>
                  <a:lnTo>
                    <a:pt x="146590" y="211550"/>
                  </a:lnTo>
                  <a:lnTo>
                    <a:pt x="146209" y="212312"/>
                  </a:lnTo>
                  <a:lnTo>
                    <a:pt x="145447" y="212503"/>
                  </a:lnTo>
                  <a:lnTo>
                    <a:pt x="144589" y="212408"/>
                  </a:lnTo>
                  <a:lnTo>
                    <a:pt x="143923" y="212122"/>
                  </a:lnTo>
                  <a:lnTo>
                    <a:pt x="143542" y="212027"/>
                  </a:lnTo>
                  <a:lnTo>
                    <a:pt x="143256" y="212122"/>
                  </a:lnTo>
                  <a:lnTo>
                    <a:pt x="142684" y="212312"/>
                  </a:lnTo>
                  <a:lnTo>
                    <a:pt x="140589" y="212122"/>
                  </a:lnTo>
                  <a:lnTo>
                    <a:pt x="138493" y="211646"/>
                  </a:lnTo>
                  <a:lnTo>
                    <a:pt x="136588" y="211741"/>
                  </a:lnTo>
                  <a:lnTo>
                    <a:pt x="134969" y="213360"/>
                  </a:lnTo>
                  <a:lnTo>
                    <a:pt x="134017" y="215551"/>
                  </a:lnTo>
                  <a:lnTo>
                    <a:pt x="133445" y="216503"/>
                  </a:lnTo>
                  <a:lnTo>
                    <a:pt x="132588" y="217361"/>
                  </a:lnTo>
                  <a:lnTo>
                    <a:pt x="129826" y="218980"/>
                  </a:lnTo>
                  <a:lnTo>
                    <a:pt x="129064" y="219170"/>
                  </a:lnTo>
                  <a:lnTo>
                    <a:pt x="128016" y="218694"/>
                  </a:lnTo>
                  <a:lnTo>
                    <a:pt x="127730" y="217646"/>
                  </a:lnTo>
                  <a:lnTo>
                    <a:pt x="127730" y="214789"/>
                  </a:lnTo>
                  <a:lnTo>
                    <a:pt x="127349" y="213360"/>
                  </a:lnTo>
                  <a:lnTo>
                    <a:pt x="126587" y="211836"/>
                  </a:lnTo>
                  <a:lnTo>
                    <a:pt x="125635" y="211074"/>
                  </a:lnTo>
                  <a:lnTo>
                    <a:pt x="124682" y="211931"/>
                  </a:lnTo>
                  <a:lnTo>
                    <a:pt x="124396" y="213265"/>
                  </a:lnTo>
                  <a:lnTo>
                    <a:pt x="124301" y="214503"/>
                  </a:lnTo>
                  <a:lnTo>
                    <a:pt x="123825" y="215265"/>
                  </a:lnTo>
                  <a:lnTo>
                    <a:pt x="122492" y="215360"/>
                  </a:lnTo>
                  <a:lnTo>
                    <a:pt x="120015" y="214884"/>
                  </a:lnTo>
                  <a:lnTo>
                    <a:pt x="118777" y="214408"/>
                  </a:lnTo>
                  <a:lnTo>
                    <a:pt x="117634" y="213741"/>
                  </a:lnTo>
                  <a:lnTo>
                    <a:pt x="116681" y="212789"/>
                  </a:lnTo>
                  <a:lnTo>
                    <a:pt x="116300" y="211741"/>
                  </a:lnTo>
                  <a:lnTo>
                    <a:pt x="115824" y="210884"/>
                  </a:lnTo>
                  <a:lnTo>
                    <a:pt x="113443" y="210122"/>
                  </a:lnTo>
                  <a:lnTo>
                    <a:pt x="111823" y="208598"/>
                  </a:lnTo>
                  <a:lnTo>
                    <a:pt x="110776" y="208502"/>
                  </a:lnTo>
                  <a:lnTo>
                    <a:pt x="109156" y="208693"/>
                  </a:lnTo>
                  <a:lnTo>
                    <a:pt x="108299" y="208598"/>
                  </a:lnTo>
                  <a:lnTo>
                    <a:pt x="107537" y="208312"/>
                  </a:lnTo>
                  <a:lnTo>
                    <a:pt x="106966" y="207645"/>
                  </a:lnTo>
                  <a:lnTo>
                    <a:pt x="106489" y="206883"/>
                  </a:lnTo>
                  <a:lnTo>
                    <a:pt x="105918" y="206502"/>
                  </a:lnTo>
                  <a:lnTo>
                    <a:pt x="105156" y="206693"/>
                  </a:lnTo>
                  <a:lnTo>
                    <a:pt x="104299" y="207931"/>
                  </a:lnTo>
                  <a:lnTo>
                    <a:pt x="103822" y="209455"/>
                  </a:lnTo>
                  <a:lnTo>
                    <a:pt x="103060" y="210598"/>
                  </a:lnTo>
                  <a:lnTo>
                    <a:pt x="101441" y="210788"/>
                  </a:lnTo>
                  <a:lnTo>
                    <a:pt x="95345" y="209931"/>
                  </a:lnTo>
                  <a:lnTo>
                    <a:pt x="92297" y="210502"/>
                  </a:lnTo>
                  <a:lnTo>
                    <a:pt x="90392" y="212408"/>
                  </a:lnTo>
                  <a:lnTo>
                    <a:pt x="91440" y="214122"/>
                  </a:lnTo>
                  <a:lnTo>
                    <a:pt x="90583" y="215837"/>
                  </a:lnTo>
                  <a:lnTo>
                    <a:pt x="88773" y="217170"/>
                  </a:lnTo>
                  <a:lnTo>
                    <a:pt x="87154" y="217742"/>
                  </a:lnTo>
                  <a:lnTo>
                    <a:pt x="84392" y="217075"/>
                  </a:lnTo>
                  <a:lnTo>
                    <a:pt x="83725" y="217361"/>
                  </a:lnTo>
                  <a:lnTo>
                    <a:pt x="83344" y="217646"/>
                  </a:lnTo>
                  <a:lnTo>
                    <a:pt x="82391" y="218123"/>
                  </a:lnTo>
                  <a:lnTo>
                    <a:pt x="82391" y="218027"/>
                  </a:lnTo>
                  <a:lnTo>
                    <a:pt x="82201" y="217837"/>
                  </a:lnTo>
                  <a:lnTo>
                    <a:pt x="81915" y="217742"/>
                  </a:lnTo>
                  <a:lnTo>
                    <a:pt x="81629" y="217742"/>
                  </a:lnTo>
                  <a:lnTo>
                    <a:pt x="81439" y="217932"/>
                  </a:lnTo>
                  <a:lnTo>
                    <a:pt x="81153" y="218408"/>
                  </a:lnTo>
                  <a:lnTo>
                    <a:pt x="79058" y="220123"/>
                  </a:lnTo>
                  <a:lnTo>
                    <a:pt x="78296" y="220599"/>
                  </a:lnTo>
                  <a:lnTo>
                    <a:pt x="74962" y="221742"/>
                  </a:lnTo>
                  <a:lnTo>
                    <a:pt x="73533" y="223075"/>
                  </a:lnTo>
                  <a:lnTo>
                    <a:pt x="73247" y="224790"/>
                  </a:lnTo>
                  <a:lnTo>
                    <a:pt x="73342" y="226886"/>
                  </a:lnTo>
                  <a:lnTo>
                    <a:pt x="72866" y="229267"/>
                  </a:lnTo>
                  <a:lnTo>
                    <a:pt x="72200" y="230505"/>
                  </a:lnTo>
                  <a:lnTo>
                    <a:pt x="71247" y="231458"/>
                  </a:lnTo>
                  <a:lnTo>
                    <a:pt x="70199" y="232124"/>
                  </a:lnTo>
                  <a:lnTo>
                    <a:pt x="69056" y="232505"/>
                  </a:lnTo>
                  <a:lnTo>
                    <a:pt x="66866" y="232600"/>
                  </a:lnTo>
                  <a:lnTo>
                    <a:pt x="67246" y="233172"/>
                  </a:lnTo>
                  <a:lnTo>
                    <a:pt x="66866" y="233744"/>
                  </a:lnTo>
                  <a:lnTo>
                    <a:pt x="66389" y="235267"/>
                  </a:lnTo>
                  <a:lnTo>
                    <a:pt x="65913" y="235839"/>
                  </a:lnTo>
                  <a:lnTo>
                    <a:pt x="64770" y="235458"/>
                  </a:lnTo>
                  <a:lnTo>
                    <a:pt x="64389" y="234601"/>
                  </a:lnTo>
                  <a:lnTo>
                    <a:pt x="64579" y="233363"/>
                  </a:lnTo>
                  <a:lnTo>
                    <a:pt x="65056" y="232124"/>
                  </a:lnTo>
                  <a:lnTo>
                    <a:pt x="65722" y="231172"/>
                  </a:lnTo>
                  <a:lnTo>
                    <a:pt x="66484" y="230600"/>
                  </a:lnTo>
                  <a:lnTo>
                    <a:pt x="67342" y="230124"/>
                  </a:lnTo>
                  <a:lnTo>
                    <a:pt x="68199" y="229553"/>
                  </a:lnTo>
                  <a:lnTo>
                    <a:pt x="68961" y="228029"/>
                  </a:lnTo>
                  <a:lnTo>
                    <a:pt x="68389" y="226790"/>
                  </a:lnTo>
                  <a:lnTo>
                    <a:pt x="67151" y="225933"/>
                  </a:lnTo>
                  <a:lnTo>
                    <a:pt x="65818" y="225552"/>
                  </a:lnTo>
                  <a:lnTo>
                    <a:pt x="61627" y="224885"/>
                  </a:lnTo>
                  <a:lnTo>
                    <a:pt x="59626" y="224028"/>
                  </a:lnTo>
                  <a:lnTo>
                    <a:pt x="57817" y="223838"/>
                  </a:lnTo>
                  <a:lnTo>
                    <a:pt x="56864" y="223361"/>
                  </a:lnTo>
                  <a:lnTo>
                    <a:pt x="56007" y="222409"/>
                  </a:lnTo>
                  <a:lnTo>
                    <a:pt x="55340" y="221456"/>
                  </a:lnTo>
                  <a:lnTo>
                    <a:pt x="54578" y="220599"/>
                  </a:lnTo>
                  <a:lnTo>
                    <a:pt x="53435" y="220027"/>
                  </a:lnTo>
                  <a:lnTo>
                    <a:pt x="52197" y="219932"/>
                  </a:lnTo>
                  <a:lnTo>
                    <a:pt x="49625" y="220123"/>
                  </a:lnTo>
                  <a:lnTo>
                    <a:pt x="48482" y="219742"/>
                  </a:lnTo>
                  <a:lnTo>
                    <a:pt x="40958" y="214789"/>
                  </a:lnTo>
                  <a:lnTo>
                    <a:pt x="39148" y="214598"/>
                  </a:lnTo>
                  <a:lnTo>
                    <a:pt x="18383" y="222028"/>
                  </a:lnTo>
                  <a:lnTo>
                    <a:pt x="17526" y="222123"/>
                  </a:lnTo>
                  <a:lnTo>
                    <a:pt x="16669" y="222028"/>
                  </a:lnTo>
                  <a:lnTo>
                    <a:pt x="16288" y="221742"/>
                  </a:lnTo>
                  <a:lnTo>
                    <a:pt x="15716" y="220694"/>
                  </a:lnTo>
                  <a:lnTo>
                    <a:pt x="15335" y="220599"/>
                  </a:lnTo>
                  <a:lnTo>
                    <a:pt x="15145" y="220885"/>
                  </a:lnTo>
                  <a:lnTo>
                    <a:pt x="14954" y="222028"/>
                  </a:lnTo>
                  <a:lnTo>
                    <a:pt x="14764" y="222504"/>
                  </a:lnTo>
                  <a:lnTo>
                    <a:pt x="13716" y="224123"/>
                  </a:lnTo>
                  <a:lnTo>
                    <a:pt x="12859" y="225647"/>
                  </a:lnTo>
                  <a:lnTo>
                    <a:pt x="12478" y="227362"/>
                  </a:lnTo>
                  <a:lnTo>
                    <a:pt x="12859" y="229553"/>
                  </a:lnTo>
                  <a:lnTo>
                    <a:pt x="13049" y="229934"/>
                  </a:lnTo>
                  <a:lnTo>
                    <a:pt x="13144" y="230315"/>
                  </a:lnTo>
                  <a:lnTo>
                    <a:pt x="13144" y="230791"/>
                  </a:lnTo>
                  <a:lnTo>
                    <a:pt x="13144" y="231267"/>
                  </a:lnTo>
                  <a:lnTo>
                    <a:pt x="14383" y="233458"/>
                  </a:lnTo>
                  <a:lnTo>
                    <a:pt x="14478" y="234410"/>
                  </a:lnTo>
                  <a:lnTo>
                    <a:pt x="9430" y="236220"/>
                  </a:lnTo>
                  <a:lnTo>
                    <a:pt x="6858" y="231838"/>
                  </a:lnTo>
                  <a:lnTo>
                    <a:pt x="5334" y="230124"/>
                  </a:lnTo>
                  <a:lnTo>
                    <a:pt x="4572" y="229934"/>
                  </a:lnTo>
                  <a:lnTo>
                    <a:pt x="4381" y="230124"/>
                  </a:lnTo>
                  <a:lnTo>
                    <a:pt x="4381" y="230505"/>
                  </a:lnTo>
                  <a:lnTo>
                    <a:pt x="4191" y="231172"/>
                  </a:lnTo>
                  <a:lnTo>
                    <a:pt x="3143" y="233458"/>
                  </a:lnTo>
                  <a:lnTo>
                    <a:pt x="762" y="240792"/>
                  </a:lnTo>
                  <a:lnTo>
                    <a:pt x="190" y="243459"/>
                  </a:lnTo>
                  <a:lnTo>
                    <a:pt x="0" y="246126"/>
                  </a:lnTo>
                  <a:lnTo>
                    <a:pt x="381" y="247364"/>
                  </a:lnTo>
                  <a:lnTo>
                    <a:pt x="1143" y="248317"/>
                  </a:lnTo>
                  <a:lnTo>
                    <a:pt x="2096" y="249079"/>
                  </a:lnTo>
                  <a:lnTo>
                    <a:pt x="2857" y="250031"/>
                  </a:lnTo>
                  <a:lnTo>
                    <a:pt x="3238" y="251174"/>
                  </a:lnTo>
                  <a:lnTo>
                    <a:pt x="3429" y="252508"/>
                  </a:lnTo>
                  <a:lnTo>
                    <a:pt x="3143" y="260604"/>
                  </a:lnTo>
                  <a:lnTo>
                    <a:pt x="3905" y="262223"/>
                  </a:lnTo>
                  <a:lnTo>
                    <a:pt x="6001" y="261366"/>
                  </a:lnTo>
                  <a:lnTo>
                    <a:pt x="6286" y="260890"/>
                  </a:lnTo>
                  <a:lnTo>
                    <a:pt x="6382" y="260318"/>
                  </a:lnTo>
                  <a:lnTo>
                    <a:pt x="6572" y="259842"/>
                  </a:lnTo>
                  <a:lnTo>
                    <a:pt x="7048" y="259651"/>
                  </a:lnTo>
                  <a:lnTo>
                    <a:pt x="7334" y="259842"/>
                  </a:lnTo>
                  <a:lnTo>
                    <a:pt x="8572" y="261175"/>
                  </a:lnTo>
                  <a:lnTo>
                    <a:pt x="9620" y="261557"/>
                  </a:lnTo>
                  <a:lnTo>
                    <a:pt x="11906" y="261175"/>
                  </a:lnTo>
                  <a:lnTo>
                    <a:pt x="13049" y="261175"/>
                  </a:lnTo>
                  <a:lnTo>
                    <a:pt x="14002" y="260985"/>
                  </a:lnTo>
                  <a:lnTo>
                    <a:pt x="14954" y="260604"/>
                  </a:lnTo>
                  <a:lnTo>
                    <a:pt x="15811" y="260033"/>
                  </a:lnTo>
                  <a:lnTo>
                    <a:pt x="17621" y="258509"/>
                  </a:lnTo>
                  <a:lnTo>
                    <a:pt x="18574" y="258128"/>
                  </a:lnTo>
                  <a:lnTo>
                    <a:pt x="23146" y="257842"/>
                  </a:lnTo>
                  <a:lnTo>
                    <a:pt x="25337" y="258128"/>
                  </a:lnTo>
                  <a:lnTo>
                    <a:pt x="27432" y="258794"/>
                  </a:lnTo>
                  <a:lnTo>
                    <a:pt x="29623" y="260033"/>
                  </a:lnTo>
                  <a:lnTo>
                    <a:pt x="31718" y="260699"/>
                  </a:lnTo>
                  <a:lnTo>
                    <a:pt x="35814" y="259842"/>
                  </a:lnTo>
                  <a:lnTo>
                    <a:pt x="38005" y="260033"/>
                  </a:lnTo>
                  <a:lnTo>
                    <a:pt x="39624" y="260795"/>
                  </a:lnTo>
                  <a:lnTo>
                    <a:pt x="40100" y="260413"/>
                  </a:lnTo>
                  <a:lnTo>
                    <a:pt x="40958" y="259271"/>
                  </a:lnTo>
                  <a:lnTo>
                    <a:pt x="41815" y="258509"/>
                  </a:lnTo>
                  <a:lnTo>
                    <a:pt x="42863" y="258128"/>
                  </a:lnTo>
                  <a:lnTo>
                    <a:pt x="44005" y="258128"/>
                  </a:lnTo>
                  <a:lnTo>
                    <a:pt x="45053" y="258413"/>
                  </a:lnTo>
                  <a:lnTo>
                    <a:pt x="46863" y="259461"/>
                  </a:lnTo>
                  <a:lnTo>
                    <a:pt x="47720" y="259747"/>
                  </a:lnTo>
                  <a:lnTo>
                    <a:pt x="48577" y="259461"/>
                  </a:lnTo>
                  <a:lnTo>
                    <a:pt x="49054" y="258794"/>
                  </a:lnTo>
                  <a:lnTo>
                    <a:pt x="50483" y="255651"/>
                  </a:lnTo>
                  <a:lnTo>
                    <a:pt x="51245" y="254984"/>
                  </a:lnTo>
                  <a:lnTo>
                    <a:pt x="51721" y="255651"/>
                  </a:lnTo>
                  <a:lnTo>
                    <a:pt x="52006" y="256889"/>
                  </a:lnTo>
                  <a:lnTo>
                    <a:pt x="52006" y="258032"/>
                  </a:lnTo>
                  <a:lnTo>
                    <a:pt x="51435" y="260509"/>
                  </a:lnTo>
                  <a:lnTo>
                    <a:pt x="51530" y="261461"/>
                  </a:lnTo>
                  <a:lnTo>
                    <a:pt x="52483" y="261842"/>
                  </a:lnTo>
                  <a:lnTo>
                    <a:pt x="53435" y="261652"/>
                  </a:lnTo>
                  <a:lnTo>
                    <a:pt x="58102" y="258223"/>
                  </a:lnTo>
                  <a:lnTo>
                    <a:pt x="58769" y="257937"/>
                  </a:lnTo>
                  <a:lnTo>
                    <a:pt x="59341" y="258032"/>
                  </a:lnTo>
                  <a:lnTo>
                    <a:pt x="60484" y="258413"/>
                  </a:lnTo>
                  <a:lnTo>
                    <a:pt x="61055" y="258413"/>
                  </a:lnTo>
                  <a:lnTo>
                    <a:pt x="61341" y="258223"/>
                  </a:lnTo>
                  <a:lnTo>
                    <a:pt x="61627" y="257842"/>
                  </a:lnTo>
                  <a:lnTo>
                    <a:pt x="61913" y="257461"/>
                  </a:lnTo>
                  <a:lnTo>
                    <a:pt x="62389" y="257270"/>
                  </a:lnTo>
                  <a:lnTo>
                    <a:pt x="63246" y="257080"/>
                  </a:lnTo>
                  <a:lnTo>
                    <a:pt x="64960" y="256413"/>
                  </a:lnTo>
                  <a:lnTo>
                    <a:pt x="65913" y="256318"/>
                  </a:lnTo>
                  <a:lnTo>
                    <a:pt x="66675" y="256604"/>
                  </a:lnTo>
                  <a:lnTo>
                    <a:pt x="67913" y="257651"/>
                  </a:lnTo>
                  <a:lnTo>
                    <a:pt x="68580" y="258032"/>
                  </a:lnTo>
                  <a:lnTo>
                    <a:pt x="69533" y="258128"/>
                  </a:lnTo>
                  <a:lnTo>
                    <a:pt x="71438" y="257746"/>
                  </a:lnTo>
                  <a:lnTo>
                    <a:pt x="72390" y="257842"/>
                  </a:lnTo>
                  <a:lnTo>
                    <a:pt x="73628" y="258794"/>
                  </a:lnTo>
                  <a:lnTo>
                    <a:pt x="74390" y="260223"/>
                  </a:lnTo>
                  <a:lnTo>
                    <a:pt x="75438" y="263462"/>
                  </a:lnTo>
                  <a:lnTo>
                    <a:pt x="75438" y="263557"/>
                  </a:lnTo>
                  <a:lnTo>
                    <a:pt x="75438" y="263557"/>
                  </a:lnTo>
                  <a:lnTo>
                    <a:pt x="75438" y="263557"/>
                  </a:lnTo>
                  <a:lnTo>
                    <a:pt x="76009" y="264033"/>
                  </a:lnTo>
                  <a:lnTo>
                    <a:pt x="77248" y="264509"/>
                  </a:lnTo>
                  <a:lnTo>
                    <a:pt x="77724" y="264986"/>
                  </a:lnTo>
                  <a:lnTo>
                    <a:pt x="78010" y="265938"/>
                  </a:lnTo>
                  <a:lnTo>
                    <a:pt x="77914" y="266891"/>
                  </a:lnTo>
                  <a:lnTo>
                    <a:pt x="77724" y="267843"/>
                  </a:lnTo>
                  <a:lnTo>
                    <a:pt x="77724" y="268700"/>
                  </a:lnTo>
                  <a:lnTo>
                    <a:pt x="78486" y="270129"/>
                  </a:lnTo>
                  <a:lnTo>
                    <a:pt x="79915" y="270986"/>
                  </a:lnTo>
                  <a:lnTo>
                    <a:pt x="81534" y="271272"/>
                  </a:lnTo>
                  <a:lnTo>
                    <a:pt x="82963" y="271082"/>
                  </a:lnTo>
                  <a:lnTo>
                    <a:pt x="84582" y="270224"/>
                  </a:lnTo>
                  <a:lnTo>
                    <a:pt x="85249" y="270034"/>
                  </a:lnTo>
                  <a:lnTo>
                    <a:pt x="86011" y="270034"/>
                  </a:lnTo>
                  <a:lnTo>
                    <a:pt x="86487" y="270129"/>
                  </a:lnTo>
                  <a:lnTo>
                    <a:pt x="86868" y="269938"/>
                  </a:lnTo>
                  <a:lnTo>
                    <a:pt x="87535" y="269176"/>
                  </a:lnTo>
                  <a:lnTo>
                    <a:pt x="88487" y="268700"/>
                  </a:lnTo>
                  <a:lnTo>
                    <a:pt x="89630" y="269272"/>
                  </a:lnTo>
                  <a:lnTo>
                    <a:pt x="90964" y="270129"/>
                  </a:lnTo>
                  <a:lnTo>
                    <a:pt x="92392" y="270510"/>
                  </a:lnTo>
                  <a:lnTo>
                    <a:pt x="94107" y="269653"/>
                  </a:lnTo>
                  <a:lnTo>
                    <a:pt x="95059" y="267748"/>
                  </a:lnTo>
                  <a:lnTo>
                    <a:pt x="95821" y="265557"/>
                  </a:lnTo>
                  <a:lnTo>
                    <a:pt x="96869" y="263652"/>
                  </a:lnTo>
                  <a:lnTo>
                    <a:pt x="98584" y="262509"/>
                  </a:lnTo>
                  <a:lnTo>
                    <a:pt x="100775" y="261938"/>
                  </a:lnTo>
                  <a:lnTo>
                    <a:pt x="103060" y="261842"/>
                  </a:lnTo>
                  <a:lnTo>
                    <a:pt x="106013" y="262414"/>
                  </a:lnTo>
                  <a:lnTo>
                    <a:pt x="106680" y="262414"/>
                  </a:lnTo>
                  <a:lnTo>
                    <a:pt x="107251" y="262033"/>
                  </a:lnTo>
                  <a:lnTo>
                    <a:pt x="108966" y="260128"/>
                  </a:lnTo>
                  <a:lnTo>
                    <a:pt x="109728" y="259556"/>
                  </a:lnTo>
                  <a:lnTo>
                    <a:pt x="111538" y="258604"/>
                  </a:lnTo>
                  <a:lnTo>
                    <a:pt x="111919" y="258318"/>
                  </a:lnTo>
                  <a:lnTo>
                    <a:pt x="112681" y="257556"/>
                  </a:lnTo>
                  <a:lnTo>
                    <a:pt x="113062" y="257270"/>
                  </a:lnTo>
                  <a:lnTo>
                    <a:pt x="113538" y="257080"/>
                  </a:lnTo>
                  <a:lnTo>
                    <a:pt x="115062" y="256794"/>
                  </a:lnTo>
                  <a:lnTo>
                    <a:pt x="116872" y="255937"/>
                  </a:lnTo>
                  <a:lnTo>
                    <a:pt x="117824" y="255842"/>
                  </a:lnTo>
                  <a:lnTo>
                    <a:pt x="119634" y="256889"/>
                  </a:lnTo>
                  <a:lnTo>
                    <a:pt x="120491" y="257651"/>
                  </a:lnTo>
                  <a:lnTo>
                    <a:pt x="120587" y="257746"/>
                  </a:lnTo>
                  <a:lnTo>
                    <a:pt x="121348" y="258794"/>
                  </a:lnTo>
                  <a:lnTo>
                    <a:pt x="121634" y="259842"/>
                  </a:lnTo>
                  <a:lnTo>
                    <a:pt x="121348" y="260890"/>
                  </a:lnTo>
                  <a:lnTo>
                    <a:pt x="120015" y="262890"/>
                  </a:lnTo>
                  <a:lnTo>
                    <a:pt x="119539" y="263938"/>
                  </a:lnTo>
                  <a:lnTo>
                    <a:pt x="120587" y="266319"/>
                  </a:lnTo>
                  <a:lnTo>
                    <a:pt x="122777" y="267271"/>
                  </a:lnTo>
                  <a:lnTo>
                    <a:pt x="125349" y="267367"/>
                  </a:lnTo>
                  <a:lnTo>
                    <a:pt x="130683" y="266224"/>
                  </a:lnTo>
                  <a:lnTo>
                    <a:pt x="131731" y="266224"/>
                  </a:lnTo>
                  <a:lnTo>
                    <a:pt x="132588" y="266986"/>
                  </a:lnTo>
                  <a:lnTo>
                    <a:pt x="133064" y="268510"/>
                  </a:lnTo>
                  <a:lnTo>
                    <a:pt x="133159" y="270224"/>
                  </a:lnTo>
                  <a:lnTo>
                    <a:pt x="132969" y="271558"/>
                  </a:lnTo>
                  <a:lnTo>
                    <a:pt x="132397" y="272605"/>
                  </a:lnTo>
                  <a:lnTo>
                    <a:pt x="131731" y="273367"/>
                  </a:lnTo>
                  <a:lnTo>
                    <a:pt x="131159" y="274225"/>
                  </a:lnTo>
                  <a:lnTo>
                    <a:pt x="131064" y="275654"/>
                  </a:lnTo>
                  <a:lnTo>
                    <a:pt x="131445" y="276987"/>
                  </a:lnTo>
                  <a:lnTo>
                    <a:pt x="132207" y="278035"/>
                  </a:lnTo>
                  <a:lnTo>
                    <a:pt x="133159" y="278797"/>
                  </a:lnTo>
                  <a:lnTo>
                    <a:pt x="134207" y="279083"/>
                  </a:lnTo>
                  <a:lnTo>
                    <a:pt x="136112" y="278892"/>
                  </a:lnTo>
                  <a:lnTo>
                    <a:pt x="138017" y="278035"/>
                  </a:lnTo>
                  <a:lnTo>
                    <a:pt x="143256" y="274415"/>
                  </a:lnTo>
                  <a:lnTo>
                    <a:pt x="144113" y="273939"/>
                  </a:lnTo>
                  <a:lnTo>
                    <a:pt x="146113" y="273558"/>
                  </a:lnTo>
                  <a:lnTo>
                    <a:pt x="147923" y="272510"/>
                  </a:lnTo>
                  <a:lnTo>
                    <a:pt x="148876" y="272320"/>
                  </a:lnTo>
                  <a:lnTo>
                    <a:pt x="149733" y="272987"/>
                  </a:lnTo>
                  <a:lnTo>
                    <a:pt x="150304" y="274511"/>
                  </a:lnTo>
                  <a:lnTo>
                    <a:pt x="150590" y="276225"/>
                  </a:lnTo>
                  <a:lnTo>
                    <a:pt x="150685" y="277654"/>
                  </a:lnTo>
                  <a:lnTo>
                    <a:pt x="151162" y="278701"/>
                  </a:lnTo>
                  <a:lnTo>
                    <a:pt x="152209" y="279178"/>
                  </a:lnTo>
                  <a:lnTo>
                    <a:pt x="154496" y="279559"/>
                  </a:lnTo>
                  <a:lnTo>
                    <a:pt x="154972" y="279845"/>
                  </a:lnTo>
                  <a:lnTo>
                    <a:pt x="155734" y="280511"/>
                  </a:lnTo>
                  <a:lnTo>
                    <a:pt x="156877" y="281083"/>
                  </a:lnTo>
                  <a:lnTo>
                    <a:pt x="157067" y="281464"/>
                  </a:lnTo>
                  <a:lnTo>
                    <a:pt x="157067" y="282035"/>
                  </a:lnTo>
                  <a:lnTo>
                    <a:pt x="157258" y="282702"/>
                  </a:lnTo>
                  <a:lnTo>
                    <a:pt x="157734" y="283845"/>
                  </a:lnTo>
                  <a:lnTo>
                    <a:pt x="158305" y="284607"/>
                  </a:lnTo>
                  <a:lnTo>
                    <a:pt x="158305" y="284607"/>
                  </a:lnTo>
                  <a:lnTo>
                    <a:pt x="158877" y="284607"/>
                  </a:lnTo>
                  <a:lnTo>
                    <a:pt x="161068" y="279845"/>
                  </a:lnTo>
                  <a:lnTo>
                    <a:pt x="162306" y="276225"/>
                  </a:lnTo>
                  <a:lnTo>
                    <a:pt x="162973" y="275177"/>
                  </a:lnTo>
                  <a:lnTo>
                    <a:pt x="163925" y="274796"/>
                  </a:lnTo>
                  <a:lnTo>
                    <a:pt x="165068" y="274606"/>
                  </a:lnTo>
                  <a:lnTo>
                    <a:pt x="167068" y="273558"/>
                  </a:lnTo>
                  <a:lnTo>
                    <a:pt x="168021" y="273558"/>
                  </a:lnTo>
                  <a:lnTo>
                    <a:pt x="169735" y="274034"/>
                  </a:lnTo>
                  <a:lnTo>
                    <a:pt x="170593" y="274034"/>
                  </a:lnTo>
                  <a:lnTo>
                    <a:pt x="171450" y="273939"/>
                  </a:lnTo>
                  <a:lnTo>
                    <a:pt x="173069" y="272225"/>
                  </a:lnTo>
                  <a:lnTo>
                    <a:pt x="173641" y="271939"/>
                  </a:lnTo>
                  <a:lnTo>
                    <a:pt x="174403" y="272129"/>
                  </a:lnTo>
                  <a:lnTo>
                    <a:pt x="175736" y="272987"/>
                  </a:lnTo>
                  <a:lnTo>
                    <a:pt x="176593" y="272987"/>
                  </a:lnTo>
                  <a:lnTo>
                    <a:pt x="177165" y="272605"/>
                  </a:lnTo>
                  <a:lnTo>
                    <a:pt x="178213" y="271367"/>
                  </a:lnTo>
                  <a:lnTo>
                    <a:pt x="178784" y="270891"/>
                  </a:lnTo>
                  <a:lnTo>
                    <a:pt x="179737" y="270605"/>
                  </a:lnTo>
                  <a:lnTo>
                    <a:pt x="180594" y="270605"/>
                  </a:lnTo>
                  <a:lnTo>
                    <a:pt x="190309" y="273177"/>
                  </a:lnTo>
                  <a:lnTo>
                    <a:pt x="191071" y="273177"/>
                  </a:lnTo>
                  <a:lnTo>
                    <a:pt x="193358" y="272701"/>
                  </a:lnTo>
                  <a:lnTo>
                    <a:pt x="194405" y="272796"/>
                  </a:lnTo>
                  <a:lnTo>
                    <a:pt x="197739" y="273558"/>
                  </a:lnTo>
                  <a:lnTo>
                    <a:pt x="198692" y="273844"/>
                  </a:lnTo>
                  <a:lnTo>
                    <a:pt x="199454" y="273749"/>
                  </a:lnTo>
                  <a:lnTo>
                    <a:pt x="202025" y="272415"/>
                  </a:lnTo>
                  <a:lnTo>
                    <a:pt x="202692" y="272320"/>
                  </a:lnTo>
                  <a:lnTo>
                    <a:pt x="203359" y="272510"/>
                  </a:lnTo>
                  <a:lnTo>
                    <a:pt x="204311" y="272987"/>
                  </a:lnTo>
                  <a:lnTo>
                    <a:pt x="206121" y="273463"/>
                  </a:lnTo>
                  <a:lnTo>
                    <a:pt x="207835" y="273367"/>
                  </a:lnTo>
                  <a:lnTo>
                    <a:pt x="213170" y="271558"/>
                  </a:lnTo>
                  <a:lnTo>
                    <a:pt x="216217" y="270986"/>
                  </a:lnTo>
                  <a:lnTo>
                    <a:pt x="216598" y="270320"/>
                  </a:lnTo>
                  <a:lnTo>
                    <a:pt x="216694" y="269367"/>
                  </a:lnTo>
                  <a:lnTo>
                    <a:pt x="217075" y="268319"/>
                  </a:lnTo>
                  <a:lnTo>
                    <a:pt x="218408" y="267462"/>
                  </a:lnTo>
                  <a:lnTo>
                    <a:pt x="224123" y="266033"/>
                  </a:lnTo>
                  <a:lnTo>
                    <a:pt x="226028" y="265843"/>
                  </a:lnTo>
                  <a:lnTo>
                    <a:pt x="230886" y="266414"/>
                  </a:lnTo>
                  <a:lnTo>
                    <a:pt x="232410" y="267176"/>
                  </a:lnTo>
                  <a:lnTo>
                    <a:pt x="242316" y="265843"/>
                  </a:lnTo>
                  <a:lnTo>
                    <a:pt x="243268" y="265367"/>
                  </a:lnTo>
                  <a:lnTo>
                    <a:pt x="243745" y="264414"/>
                  </a:lnTo>
                  <a:lnTo>
                    <a:pt x="244316" y="262033"/>
                  </a:lnTo>
                  <a:lnTo>
                    <a:pt x="244888" y="260509"/>
                  </a:lnTo>
                  <a:lnTo>
                    <a:pt x="245554" y="259556"/>
                  </a:lnTo>
                  <a:lnTo>
                    <a:pt x="246412" y="258890"/>
                  </a:lnTo>
                  <a:lnTo>
                    <a:pt x="247555" y="258128"/>
                  </a:lnTo>
                  <a:lnTo>
                    <a:pt x="247841" y="257366"/>
                  </a:lnTo>
                  <a:lnTo>
                    <a:pt x="246697" y="253746"/>
                  </a:lnTo>
                  <a:lnTo>
                    <a:pt x="246412" y="250793"/>
                  </a:lnTo>
                  <a:lnTo>
                    <a:pt x="246126" y="249365"/>
                  </a:lnTo>
                  <a:lnTo>
                    <a:pt x="245364" y="248126"/>
                  </a:lnTo>
                  <a:lnTo>
                    <a:pt x="244316" y="247459"/>
                  </a:lnTo>
                  <a:lnTo>
                    <a:pt x="243459" y="247269"/>
                  </a:lnTo>
                  <a:lnTo>
                    <a:pt x="242792" y="246793"/>
                  </a:lnTo>
                  <a:lnTo>
                    <a:pt x="242316" y="245459"/>
                  </a:lnTo>
                  <a:lnTo>
                    <a:pt x="242221" y="244126"/>
                  </a:lnTo>
                  <a:lnTo>
                    <a:pt x="242411" y="242792"/>
                  </a:lnTo>
                  <a:lnTo>
                    <a:pt x="242888" y="241554"/>
                  </a:lnTo>
                  <a:lnTo>
                    <a:pt x="243554" y="240601"/>
                  </a:lnTo>
                  <a:lnTo>
                    <a:pt x="245078" y="239363"/>
                  </a:lnTo>
                  <a:lnTo>
                    <a:pt x="245459" y="238792"/>
                  </a:lnTo>
                  <a:lnTo>
                    <a:pt x="245745" y="238030"/>
                  </a:lnTo>
                  <a:lnTo>
                    <a:pt x="246126" y="235172"/>
                  </a:lnTo>
                  <a:lnTo>
                    <a:pt x="246888" y="233839"/>
                  </a:lnTo>
                  <a:lnTo>
                    <a:pt x="247936" y="232791"/>
                  </a:lnTo>
                  <a:lnTo>
                    <a:pt x="248793" y="231648"/>
                  </a:lnTo>
                  <a:lnTo>
                    <a:pt x="249079" y="230029"/>
                  </a:lnTo>
                  <a:lnTo>
                    <a:pt x="249174" y="229076"/>
                  </a:lnTo>
                  <a:lnTo>
                    <a:pt x="249460" y="228219"/>
                  </a:lnTo>
                  <a:lnTo>
                    <a:pt x="249936" y="227362"/>
                  </a:lnTo>
                  <a:lnTo>
                    <a:pt x="250508" y="226695"/>
                  </a:lnTo>
                  <a:lnTo>
                    <a:pt x="251936" y="225552"/>
                  </a:lnTo>
                  <a:lnTo>
                    <a:pt x="255365" y="225076"/>
                  </a:lnTo>
                  <a:lnTo>
                    <a:pt x="257080" y="224314"/>
                  </a:lnTo>
                  <a:lnTo>
                    <a:pt x="258794" y="223171"/>
                  </a:lnTo>
                  <a:lnTo>
                    <a:pt x="260604" y="222409"/>
                  </a:lnTo>
                  <a:lnTo>
                    <a:pt x="262509" y="222218"/>
                  </a:lnTo>
                  <a:lnTo>
                    <a:pt x="264319" y="222599"/>
                  </a:lnTo>
                  <a:lnTo>
                    <a:pt x="266129" y="223266"/>
                  </a:lnTo>
                  <a:lnTo>
                    <a:pt x="267748" y="223552"/>
                  </a:lnTo>
                  <a:lnTo>
                    <a:pt x="269367" y="223266"/>
                  </a:lnTo>
                  <a:lnTo>
                    <a:pt x="271272" y="222409"/>
                  </a:lnTo>
                  <a:lnTo>
                    <a:pt x="276892" y="217837"/>
                  </a:lnTo>
                  <a:lnTo>
                    <a:pt x="281559" y="212693"/>
                  </a:lnTo>
                  <a:lnTo>
                    <a:pt x="283273" y="211360"/>
                  </a:lnTo>
                  <a:lnTo>
                    <a:pt x="285369" y="210312"/>
                  </a:lnTo>
                  <a:lnTo>
                    <a:pt x="286226" y="209645"/>
                  </a:lnTo>
                  <a:lnTo>
                    <a:pt x="288893" y="206883"/>
                  </a:lnTo>
                  <a:lnTo>
                    <a:pt x="289941" y="206407"/>
                  </a:lnTo>
                  <a:lnTo>
                    <a:pt x="291084" y="206502"/>
                  </a:lnTo>
                  <a:lnTo>
                    <a:pt x="295561" y="207645"/>
                  </a:lnTo>
                  <a:lnTo>
                    <a:pt x="297180" y="207169"/>
                  </a:lnTo>
                  <a:lnTo>
                    <a:pt x="296704" y="204883"/>
                  </a:lnTo>
                  <a:lnTo>
                    <a:pt x="296037" y="203930"/>
                  </a:lnTo>
                  <a:lnTo>
                    <a:pt x="293560" y="201644"/>
                  </a:lnTo>
                  <a:lnTo>
                    <a:pt x="293180" y="200597"/>
                  </a:lnTo>
                  <a:lnTo>
                    <a:pt x="293560" y="199168"/>
                  </a:lnTo>
                  <a:lnTo>
                    <a:pt x="294227" y="197739"/>
                  </a:lnTo>
                  <a:lnTo>
                    <a:pt x="294608" y="196501"/>
                  </a:lnTo>
                  <a:lnTo>
                    <a:pt x="294704" y="196215"/>
                  </a:lnTo>
                  <a:lnTo>
                    <a:pt x="294894" y="195548"/>
                  </a:lnTo>
                  <a:lnTo>
                    <a:pt x="295561" y="194596"/>
                  </a:lnTo>
                  <a:lnTo>
                    <a:pt x="295751" y="194310"/>
                  </a:lnTo>
                  <a:lnTo>
                    <a:pt x="296894" y="194215"/>
                  </a:lnTo>
                  <a:lnTo>
                    <a:pt x="298133" y="194786"/>
                  </a:lnTo>
                  <a:lnTo>
                    <a:pt x="302705" y="197929"/>
                  </a:lnTo>
                  <a:lnTo>
                    <a:pt x="304609" y="198787"/>
                  </a:lnTo>
                  <a:lnTo>
                    <a:pt x="306514" y="199168"/>
                  </a:lnTo>
                  <a:lnTo>
                    <a:pt x="307848" y="198977"/>
                  </a:lnTo>
                  <a:lnTo>
                    <a:pt x="310420" y="197834"/>
                  </a:lnTo>
                  <a:lnTo>
                    <a:pt x="311753" y="197644"/>
                  </a:lnTo>
                  <a:lnTo>
                    <a:pt x="312706" y="198025"/>
                  </a:lnTo>
                  <a:lnTo>
                    <a:pt x="313658" y="198692"/>
                  </a:lnTo>
                  <a:lnTo>
                    <a:pt x="314611" y="199168"/>
                  </a:lnTo>
                  <a:lnTo>
                    <a:pt x="315563" y="198977"/>
                  </a:lnTo>
                  <a:lnTo>
                    <a:pt x="315944" y="198406"/>
                  </a:lnTo>
                  <a:lnTo>
                    <a:pt x="316135" y="197739"/>
                  </a:lnTo>
                  <a:lnTo>
                    <a:pt x="316421" y="197168"/>
                  </a:lnTo>
                  <a:lnTo>
                    <a:pt x="317087" y="196882"/>
                  </a:lnTo>
                  <a:lnTo>
                    <a:pt x="317659" y="196787"/>
                  </a:lnTo>
                  <a:lnTo>
                    <a:pt x="318230" y="196501"/>
                  </a:lnTo>
                  <a:lnTo>
                    <a:pt x="329755" y="187262"/>
                  </a:lnTo>
                  <a:lnTo>
                    <a:pt x="331946" y="185928"/>
                  </a:lnTo>
                  <a:lnTo>
                    <a:pt x="333851" y="185928"/>
                  </a:lnTo>
                  <a:lnTo>
                    <a:pt x="335280" y="187357"/>
                  </a:lnTo>
                  <a:lnTo>
                    <a:pt x="336233" y="190310"/>
                  </a:lnTo>
                  <a:lnTo>
                    <a:pt x="336518" y="194215"/>
                  </a:lnTo>
                  <a:lnTo>
                    <a:pt x="336899" y="195548"/>
                  </a:lnTo>
                  <a:lnTo>
                    <a:pt x="337471" y="196406"/>
                  </a:lnTo>
                  <a:lnTo>
                    <a:pt x="338995" y="197834"/>
                  </a:lnTo>
                  <a:lnTo>
                    <a:pt x="339471" y="198596"/>
                  </a:lnTo>
                  <a:lnTo>
                    <a:pt x="339566" y="199835"/>
                  </a:lnTo>
                  <a:lnTo>
                    <a:pt x="339090" y="200787"/>
                  </a:lnTo>
                  <a:lnTo>
                    <a:pt x="338423" y="201740"/>
                  </a:lnTo>
                  <a:lnTo>
                    <a:pt x="338042" y="203073"/>
                  </a:lnTo>
                  <a:lnTo>
                    <a:pt x="338138" y="204406"/>
                  </a:lnTo>
                  <a:lnTo>
                    <a:pt x="338995" y="207454"/>
                  </a:lnTo>
                  <a:lnTo>
                    <a:pt x="339471" y="208693"/>
                  </a:lnTo>
                  <a:lnTo>
                    <a:pt x="340328" y="209645"/>
                  </a:lnTo>
                  <a:lnTo>
                    <a:pt x="341567" y="209550"/>
                  </a:lnTo>
                  <a:lnTo>
                    <a:pt x="343948" y="208502"/>
                  </a:lnTo>
                  <a:lnTo>
                    <a:pt x="345091" y="208407"/>
                  </a:lnTo>
                  <a:lnTo>
                    <a:pt x="346234" y="208502"/>
                  </a:lnTo>
                  <a:lnTo>
                    <a:pt x="349663" y="209360"/>
                  </a:lnTo>
                  <a:lnTo>
                    <a:pt x="350806" y="209455"/>
                  </a:lnTo>
                  <a:lnTo>
                    <a:pt x="351949" y="209169"/>
                  </a:lnTo>
                  <a:lnTo>
                    <a:pt x="352996" y="208502"/>
                  </a:lnTo>
                  <a:lnTo>
                    <a:pt x="353854" y="207359"/>
                  </a:lnTo>
                  <a:lnTo>
                    <a:pt x="354425" y="206216"/>
                  </a:lnTo>
                  <a:lnTo>
                    <a:pt x="355092" y="205264"/>
                  </a:lnTo>
                  <a:lnTo>
                    <a:pt x="359759" y="202978"/>
                  </a:lnTo>
                  <a:lnTo>
                    <a:pt x="361093" y="202883"/>
                  </a:lnTo>
                  <a:lnTo>
                    <a:pt x="362141" y="203168"/>
                  </a:lnTo>
                  <a:lnTo>
                    <a:pt x="364141" y="204216"/>
                  </a:lnTo>
                  <a:lnTo>
                    <a:pt x="365093" y="204406"/>
                  </a:lnTo>
                  <a:lnTo>
                    <a:pt x="366903" y="203264"/>
                  </a:lnTo>
                  <a:lnTo>
                    <a:pt x="368522" y="201073"/>
                  </a:lnTo>
                  <a:lnTo>
                    <a:pt x="370046" y="199358"/>
                  </a:lnTo>
                  <a:lnTo>
                    <a:pt x="371570" y="199835"/>
                  </a:lnTo>
                  <a:lnTo>
                    <a:pt x="372046" y="200977"/>
                  </a:lnTo>
                  <a:lnTo>
                    <a:pt x="372904" y="205264"/>
                  </a:lnTo>
                  <a:lnTo>
                    <a:pt x="373666" y="206121"/>
                  </a:lnTo>
                  <a:lnTo>
                    <a:pt x="374523" y="205835"/>
                  </a:lnTo>
                  <a:lnTo>
                    <a:pt x="376238" y="204216"/>
                  </a:lnTo>
                  <a:lnTo>
                    <a:pt x="380809" y="201168"/>
                  </a:lnTo>
                  <a:lnTo>
                    <a:pt x="382238" y="199739"/>
                  </a:lnTo>
                  <a:lnTo>
                    <a:pt x="383381" y="197739"/>
                  </a:lnTo>
                  <a:lnTo>
                    <a:pt x="385096" y="192881"/>
                  </a:lnTo>
                  <a:lnTo>
                    <a:pt x="386429" y="190786"/>
                  </a:lnTo>
                  <a:lnTo>
                    <a:pt x="389192" y="188595"/>
                  </a:lnTo>
                  <a:lnTo>
                    <a:pt x="389763" y="187643"/>
                  </a:lnTo>
                  <a:lnTo>
                    <a:pt x="389954" y="186500"/>
                  </a:lnTo>
                  <a:lnTo>
                    <a:pt x="390334" y="179451"/>
                  </a:lnTo>
                  <a:lnTo>
                    <a:pt x="391192" y="176975"/>
                  </a:lnTo>
                  <a:lnTo>
                    <a:pt x="392621" y="174879"/>
                  </a:lnTo>
                  <a:lnTo>
                    <a:pt x="394335" y="173355"/>
                  </a:lnTo>
                  <a:lnTo>
                    <a:pt x="396430" y="172212"/>
                  </a:lnTo>
                  <a:lnTo>
                    <a:pt x="397288" y="171355"/>
                  </a:lnTo>
                  <a:lnTo>
                    <a:pt x="397764" y="169926"/>
                  </a:lnTo>
                  <a:lnTo>
                    <a:pt x="397669" y="168593"/>
                  </a:lnTo>
                  <a:lnTo>
                    <a:pt x="397288" y="167259"/>
                  </a:lnTo>
                  <a:lnTo>
                    <a:pt x="397097" y="165925"/>
                  </a:lnTo>
                  <a:lnTo>
                    <a:pt x="397573" y="164592"/>
                  </a:lnTo>
                  <a:lnTo>
                    <a:pt x="398526" y="163735"/>
                  </a:lnTo>
                  <a:lnTo>
                    <a:pt x="400431" y="162306"/>
                  </a:lnTo>
                  <a:lnTo>
                    <a:pt x="401193" y="161258"/>
                  </a:lnTo>
                  <a:lnTo>
                    <a:pt x="402526" y="159925"/>
                  </a:lnTo>
                  <a:lnTo>
                    <a:pt x="404622" y="159068"/>
                  </a:lnTo>
                  <a:lnTo>
                    <a:pt x="410337" y="157829"/>
                  </a:lnTo>
                  <a:lnTo>
                    <a:pt x="411766" y="158115"/>
                  </a:lnTo>
                  <a:lnTo>
                    <a:pt x="414623" y="159544"/>
                  </a:lnTo>
                  <a:lnTo>
                    <a:pt x="416242" y="160115"/>
                  </a:lnTo>
                  <a:lnTo>
                    <a:pt x="422815" y="160496"/>
                  </a:lnTo>
                  <a:lnTo>
                    <a:pt x="425863" y="159544"/>
                  </a:lnTo>
                  <a:lnTo>
                    <a:pt x="427577" y="159449"/>
                  </a:lnTo>
                  <a:lnTo>
                    <a:pt x="430530" y="160115"/>
                  </a:lnTo>
                  <a:lnTo>
                    <a:pt x="433483" y="161354"/>
                  </a:lnTo>
                  <a:lnTo>
                    <a:pt x="435007" y="162116"/>
                  </a:lnTo>
                  <a:lnTo>
                    <a:pt x="436531" y="162211"/>
                  </a:lnTo>
                  <a:lnTo>
                    <a:pt x="440626" y="161068"/>
                  </a:lnTo>
                  <a:lnTo>
                    <a:pt x="443293" y="161163"/>
                  </a:lnTo>
                  <a:lnTo>
                    <a:pt x="444246" y="161068"/>
                  </a:lnTo>
                  <a:lnTo>
                    <a:pt x="445008" y="160782"/>
                  </a:lnTo>
                  <a:lnTo>
                    <a:pt x="451961" y="157067"/>
                  </a:lnTo>
                  <a:lnTo>
                    <a:pt x="453771" y="156496"/>
                  </a:lnTo>
                  <a:lnTo>
                    <a:pt x="455676" y="156400"/>
                  </a:lnTo>
                  <a:lnTo>
                    <a:pt x="462534" y="157353"/>
                  </a:lnTo>
                  <a:lnTo>
                    <a:pt x="464534" y="158306"/>
                  </a:lnTo>
                  <a:lnTo>
                    <a:pt x="465582" y="158401"/>
                  </a:lnTo>
                  <a:lnTo>
                    <a:pt x="466534" y="158020"/>
                  </a:lnTo>
                  <a:lnTo>
                    <a:pt x="471868" y="153448"/>
                  </a:lnTo>
                  <a:lnTo>
                    <a:pt x="472630" y="152591"/>
                  </a:lnTo>
                  <a:lnTo>
                    <a:pt x="473392" y="151448"/>
                  </a:lnTo>
                  <a:lnTo>
                    <a:pt x="474821" y="148685"/>
                  </a:lnTo>
                  <a:lnTo>
                    <a:pt x="475869" y="146780"/>
                  </a:lnTo>
                  <a:lnTo>
                    <a:pt x="477202" y="144780"/>
                  </a:lnTo>
                  <a:lnTo>
                    <a:pt x="478060" y="143923"/>
                  </a:lnTo>
                  <a:lnTo>
                    <a:pt x="480155" y="142685"/>
                  </a:lnTo>
                  <a:lnTo>
                    <a:pt x="481108" y="141827"/>
                  </a:lnTo>
                  <a:lnTo>
                    <a:pt x="481679" y="140589"/>
                  </a:lnTo>
                  <a:lnTo>
                    <a:pt x="481489" y="139351"/>
                  </a:lnTo>
                  <a:lnTo>
                    <a:pt x="480536" y="136684"/>
                  </a:lnTo>
                  <a:lnTo>
                    <a:pt x="480727" y="135446"/>
                  </a:lnTo>
                  <a:lnTo>
                    <a:pt x="481584" y="134398"/>
                  </a:lnTo>
                  <a:lnTo>
                    <a:pt x="482537" y="133731"/>
                  </a:lnTo>
                  <a:lnTo>
                    <a:pt x="484632" y="132779"/>
                  </a:lnTo>
                  <a:lnTo>
                    <a:pt x="489490" y="128969"/>
                  </a:lnTo>
                  <a:lnTo>
                    <a:pt x="493395" y="128206"/>
                  </a:lnTo>
                  <a:lnTo>
                    <a:pt x="495205" y="127349"/>
                  </a:lnTo>
                  <a:lnTo>
                    <a:pt x="495776" y="126683"/>
                  </a:lnTo>
                  <a:lnTo>
                    <a:pt x="496252" y="124968"/>
                  </a:lnTo>
                  <a:lnTo>
                    <a:pt x="496634" y="124206"/>
                  </a:lnTo>
                  <a:lnTo>
                    <a:pt x="497300" y="123635"/>
                  </a:lnTo>
                  <a:lnTo>
                    <a:pt x="498062" y="123254"/>
                  </a:lnTo>
                  <a:lnTo>
                    <a:pt x="505206" y="120491"/>
                  </a:lnTo>
                  <a:lnTo>
                    <a:pt x="509968" y="117158"/>
                  </a:lnTo>
                  <a:lnTo>
                    <a:pt x="510921" y="116681"/>
                  </a:lnTo>
                  <a:lnTo>
                    <a:pt x="514064" y="116110"/>
                  </a:lnTo>
                  <a:lnTo>
                    <a:pt x="519970" y="111824"/>
                  </a:lnTo>
                  <a:lnTo>
                    <a:pt x="522065" y="110966"/>
                  </a:lnTo>
                  <a:lnTo>
                    <a:pt x="524542" y="110395"/>
                  </a:lnTo>
                  <a:lnTo>
                    <a:pt x="525685" y="109919"/>
                  </a:lnTo>
                  <a:lnTo>
                    <a:pt x="526828" y="109061"/>
                  </a:lnTo>
                  <a:lnTo>
                    <a:pt x="529304" y="106680"/>
                  </a:lnTo>
                  <a:lnTo>
                    <a:pt x="530257" y="106013"/>
                  </a:lnTo>
                  <a:lnTo>
                    <a:pt x="531400" y="105727"/>
                  </a:lnTo>
                  <a:lnTo>
                    <a:pt x="534734" y="106775"/>
                  </a:lnTo>
                  <a:lnTo>
                    <a:pt x="535972" y="106775"/>
                  </a:lnTo>
                  <a:lnTo>
                    <a:pt x="537020" y="106394"/>
                  </a:lnTo>
                  <a:lnTo>
                    <a:pt x="541210" y="103537"/>
                  </a:lnTo>
                  <a:lnTo>
                    <a:pt x="544639" y="102203"/>
                  </a:lnTo>
                  <a:lnTo>
                    <a:pt x="547592" y="100108"/>
                  </a:lnTo>
                  <a:lnTo>
                    <a:pt x="549973" y="99536"/>
                  </a:lnTo>
                  <a:lnTo>
                    <a:pt x="552450" y="99631"/>
                  </a:lnTo>
                  <a:lnTo>
                    <a:pt x="554831" y="99250"/>
                  </a:lnTo>
                  <a:lnTo>
                    <a:pt x="556736" y="97441"/>
                  </a:lnTo>
                  <a:lnTo>
                    <a:pt x="557213" y="96202"/>
                  </a:lnTo>
                  <a:lnTo>
                    <a:pt x="557784" y="93536"/>
                  </a:lnTo>
                  <a:lnTo>
                    <a:pt x="558260" y="92297"/>
                  </a:lnTo>
                  <a:lnTo>
                    <a:pt x="559022" y="91250"/>
                  </a:lnTo>
                  <a:lnTo>
                    <a:pt x="559880" y="90583"/>
                  </a:lnTo>
                  <a:lnTo>
                    <a:pt x="561784" y="89821"/>
                  </a:lnTo>
                  <a:lnTo>
                    <a:pt x="564451" y="89154"/>
                  </a:lnTo>
                  <a:lnTo>
                    <a:pt x="577691" y="89345"/>
                  </a:lnTo>
                  <a:lnTo>
                    <a:pt x="580263" y="88487"/>
                  </a:lnTo>
                  <a:lnTo>
                    <a:pt x="581692" y="86297"/>
                  </a:lnTo>
                  <a:lnTo>
                    <a:pt x="581216" y="84011"/>
                  </a:lnTo>
                  <a:close/>
                  <a:moveTo>
                    <a:pt x="78010" y="241268"/>
                  </a:moveTo>
                  <a:lnTo>
                    <a:pt x="77438" y="241745"/>
                  </a:lnTo>
                  <a:lnTo>
                    <a:pt x="75724" y="242125"/>
                  </a:lnTo>
                  <a:lnTo>
                    <a:pt x="74200" y="242888"/>
                  </a:lnTo>
                  <a:lnTo>
                    <a:pt x="71533" y="245078"/>
                  </a:lnTo>
                  <a:lnTo>
                    <a:pt x="71247" y="244792"/>
                  </a:lnTo>
                  <a:lnTo>
                    <a:pt x="69723" y="242221"/>
                  </a:lnTo>
                  <a:lnTo>
                    <a:pt x="69247" y="241554"/>
                  </a:lnTo>
                  <a:lnTo>
                    <a:pt x="67437" y="240316"/>
                  </a:lnTo>
                  <a:lnTo>
                    <a:pt x="66770" y="239363"/>
                  </a:lnTo>
                  <a:lnTo>
                    <a:pt x="66389" y="238220"/>
                  </a:lnTo>
                  <a:lnTo>
                    <a:pt x="66484" y="237173"/>
                  </a:lnTo>
                  <a:lnTo>
                    <a:pt x="67246" y="237173"/>
                  </a:lnTo>
                  <a:lnTo>
                    <a:pt x="73628" y="239268"/>
                  </a:lnTo>
                  <a:lnTo>
                    <a:pt x="75438" y="239363"/>
                  </a:lnTo>
                  <a:lnTo>
                    <a:pt x="77152" y="238601"/>
                  </a:lnTo>
                  <a:lnTo>
                    <a:pt x="77819" y="238792"/>
                  </a:lnTo>
                  <a:lnTo>
                    <a:pt x="78200" y="240030"/>
                  </a:lnTo>
                  <a:lnTo>
                    <a:pt x="78010" y="241268"/>
                  </a:lnTo>
                  <a:close/>
                  <a:moveTo>
                    <a:pt x="106013" y="226981"/>
                  </a:moveTo>
                  <a:lnTo>
                    <a:pt x="103537" y="228695"/>
                  </a:lnTo>
                  <a:lnTo>
                    <a:pt x="102679" y="229553"/>
                  </a:lnTo>
                  <a:lnTo>
                    <a:pt x="102775" y="231362"/>
                  </a:lnTo>
                  <a:lnTo>
                    <a:pt x="105061" y="233839"/>
                  </a:lnTo>
                  <a:lnTo>
                    <a:pt x="104966" y="235934"/>
                  </a:lnTo>
                  <a:lnTo>
                    <a:pt x="104394" y="236792"/>
                  </a:lnTo>
                  <a:lnTo>
                    <a:pt x="103632" y="237077"/>
                  </a:lnTo>
                  <a:lnTo>
                    <a:pt x="101822" y="237077"/>
                  </a:lnTo>
                  <a:lnTo>
                    <a:pt x="99346" y="237744"/>
                  </a:lnTo>
                  <a:lnTo>
                    <a:pt x="98584" y="237649"/>
                  </a:lnTo>
                  <a:lnTo>
                    <a:pt x="98012" y="237077"/>
                  </a:lnTo>
                  <a:lnTo>
                    <a:pt x="97917" y="236315"/>
                  </a:lnTo>
                  <a:lnTo>
                    <a:pt x="97631" y="235744"/>
                  </a:lnTo>
                  <a:lnTo>
                    <a:pt x="96583" y="235649"/>
                  </a:lnTo>
                  <a:lnTo>
                    <a:pt x="96012" y="236029"/>
                  </a:lnTo>
                  <a:lnTo>
                    <a:pt x="95250" y="236696"/>
                  </a:lnTo>
                  <a:lnTo>
                    <a:pt x="94488" y="237173"/>
                  </a:lnTo>
                  <a:lnTo>
                    <a:pt x="93821" y="236792"/>
                  </a:lnTo>
                  <a:lnTo>
                    <a:pt x="93726" y="235077"/>
                  </a:lnTo>
                  <a:lnTo>
                    <a:pt x="96012" y="231553"/>
                  </a:lnTo>
                  <a:lnTo>
                    <a:pt x="95821" y="229553"/>
                  </a:lnTo>
                  <a:lnTo>
                    <a:pt x="95250" y="229076"/>
                  </a:lnTo>
                  <a:lnTo>
                    <a:pt x="93821" y="228791"/>
                  </a:lnTo>
                  <a:lnTo>
                    <a:pt x="93154" y="228410"/>
                  </a:lnTo>
                  <a:lnTo>
                    <a:pt x="92583" y="227552"/>
                  </a:lnTo>
                  <a:lnTo>
                    <a:pt x="91250" y="224695"/>
                  </a:lnTo>
                  <a:lnTo>
                    <a:pt x="90964" y="223552"/>
                  </a:lnTo>
                  <a:lnTo>
                    <a:pt x="91059" y="222409"/>
                  </a:lnTo>
                  <a:lnTo>
                    <a:pt x="91345" y="221171"/>
                  </a:lnTo>
                  <a:lnTo>
                    <a:pt x="92297" y="219075"/>
                  </a:lnTo>
                  <a:lnTo>
                    <a:pt x="93917" y="218218"/>
                  </a:lnTo>
                  <a:lnTo>
                    <a:pt x="95155" y="218980"/>
                  </a:lnTo>
                  <a:lnTo>
                    <a:pt x="96012" y="220694"/>
                  </a:lnTo>
                  <a:lnTo>
                    <a:pt x="96774" y="222599"/>
                  </a:lnTo>
                  <a:lnTo>
                    <a:pt x="97631" y="223742"/>
                  </a:lnTo>
                  <a:lnTo>
                    <a:pt x="99060" y="224695"/>
                  </a:lnTo>
                  <a:lnTo>
                    <a:pt x="102013" y="225933"/>
                  </a:lnTo>
                  <a:lnTo>
                    <a:pt x="102203" y="226124"/>
                  </a:lnTo>
                  <a:lnTo>
                    <a:pt x="102394" y="226219"/>
                  </a:lnTo>
                  <a:lnTo>
                    <a:pt x="102775" y="226314"/>
                  </a:lnTo>
                  <a:lnTo>
                    <a:pt x="103060" y="226219"/>
                  </a:lnTo>
                  <a:lnTo>
                    <a:pt x="103632" y="225743"/>
                  </a:lnTo>
                  <a:lnTo>
                    <a:pt x="103918" y="225552"/>
                  </a:lnTo>
                  <a:lnTo>
                    <a:pt x="105251" y="225171"/>
                  </a:lnTo>
                  <a:lnTo>
                    <a:pt x="105918" y="225266"/>
                  </a:lnTo>
                  <a:lnTo>
                    <a:pt x="106299" y="225933"/>
                  </a:lnTo>
                  <a:lnTo>
                    <a:pt x="106013" y="226981"/>
                  </a:lnTo>
                  <a:close/>
                  <a:moveTo>
                    <a:pt x="133921" y="234887"/>
                  </a:moveTo>
                  <a:lnTo>
                    <a:pt x="133445" y="235744"/>
                  </a:lnTo>
                  <a:lnTo>
                    <a:pt x="132588" y="235934"/>
                  </a:lnTo>
                  <a:lnTo>
                    <a:pt x="131254" y="235553"/>
                  </a:lnTo>
                  <a:lnTo>
                    <a:pt x="130207" y="235077"/>
                  </a:lnTo>
                  <a:lnTo>
                    <a:pt x="129064" y="234220"/>
                  </a:lnTo>
                  <a:lnTo>
                    <a:pt x="128588" y="233267"/>
                  </a:lnTo>
                  <a:lnTo>
                    <a:pt x="129445" y="232220"/>
                  </a:lnTo>
                  <a:lnTo>
                    <a:pt x="130778" y="232124"/>
                  </a:lnTo>
                  <a:lnTo>
                    <a:pt x="131731" y="231648"/>
                  </a:lnTo>
                  <a:lnTo>
                    <a:pt x="133636" y="230219"/>
                  </a:lnTo>
                  <a:lnTo>
                    <a:pt x="134969" y="229838"/>
                  </a:lnTo>
                  <a:lnTo>
                    <a:pt x="135160" y="230505"/>
                  </a:lnTo>
                  <a:lnTo>
                    <a:pt x="133921" y="234887"/>
                  </a:lnTo>
                  <a:close/>
                </a:path>
              </a:pathLst>
            </a:custGeom>
            <a:solidFill>
              <a:schemeClr val="dk1">
                <a:alpha val="20000"/>
              </a:schemeClr>
            </a:solid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07" name="Google Shape;1907;p30"/>
            <p:cNvSpPr/>
            <p:nvPr/>
          </p:nvSpPr>
          <p:spPr>
            <a:xfrm>
              <a:off x="3263646" y="1387125"/>
              <a:ext cx="2143125" cy="1171575"/>
            </a:xfrm>
            <a:custGeom>
              <a:rect b="b" l="l" r="r" t="t"/>
              <a:pathLst>
                <a:path extrusionOk="0" h="1171575" w="2143125">
                  <a:moveTo>
                    <a:pt x="192881" y="873252"/>
                  </a:moveTo>
                  <a:lnTo>
                    <a:pt x="192119" y="873252"/>
                  </a:lnTo>
                  <a:lnTo>
                    <a:pt x="191548" y="872871"/>
                  </a:lnTo>
                  <a:lnTo>
                    <a:pt x="191072" y="872395"/>
                  </a:lnTo>
                  <a:lnTo>
                    <a:pt x="190500" y="872204"/>
                  </a:lnTo>
                  <a:lnTo>
                    <a:pt x="189262" y="871633"/>
                  </a:lnTo>
                  <a:lnTo>
                    <a:pt x="188690" y="870299"/>
                  </a:lnTo>
                  <a:lnTo>
                    <a:pt x="188500" y="868490"/>
                  </a:lnTo>
                  <a:lnTo>
                    <a:pt x="188500" y="866585"/>
                  </a:lnTo>
                  <a:lnTo>
                    <a:pt x="187643" y="866966"/>
                  </a:lnTo>
                  <a:lnTo>
                    <a:pt x="186976" y="866489"/>
                  </a:lnTo>
                  <a:lnTo>
                    <a:pt x="186500" y="865537"/>
                  </a:lnTo>
                  <a:lnTo>
                    <a:pt x="186309" y="864299"/>
                  </a:lnTo>
                  <a:lnTo>
                    <a:pt x="186500" y="863156"/>
                  </a:lnTo>
                  <a:lnTo>
                    <a:pt x="187262" y="861251"/>
                  </a:lnTo>
                  <a:lnTo>
                    <a:pt x="187452" y="860203"/>
                  </a:lnTo>
                  <a:lnTo>
                    <a:pt x="188214" y="858393"/>
                  </a:lnTo>
                  <a:lnTo>
                    <a:pt x="191262" y="856583"/>
                  </a:lnTo>
                  <a:lnTo>
                    <a:pt x="191357" y="855250"/>
                  </a:lnTo>
                  <a:lnTo>
                    <a:pt x="188976" y="855917"/>
                  </a:lnTo>
                  <a:lnTo>
                    <a:pt x="188119" y="856393"/>
                  </a:lnTo>
                  <a:lnTo>
                    <a:pt x="187547" y="856964"/>
                  </a:lnTo>
                  <a:lnTo>
                    <a:pt x="184595" y="863632"/>
                  </a:lnTo>
                  <a:lnTo>
                    <a:pt x="184595" y="865251"/>
                  </a:lnTo>
                  <a:lnTo>
                    <a:pt x="185547" y="867061"/>
                  </a:lnTo>
                  <a:lnTo>
                    <a:pt x="187547" y="869061"/>
                  </a:lnTo>
                  <a:lnTo>
                    <a:pt x="188119" y="870109"/>
                  </a:lnTo>
                  <a:lnTo>
                    <a:pt x="188405" y="871347"/>
                  </a:lnTo>
                  <a:lnTo>
                    <a:pt x="188500" y="872204"/>
                  </a:lnTo>
                  <a:lnTo>
                    <a:pt x="188785" y="872871"/>
                  </a:lnTo>
                  <a:lnTo>
                    <a:pt x="189548" y="873633"/>
                  </a:lnTo>
                  <a:lnTo>
                    <a:pt x="191262" y="874586"/>
                  </a:lnTo>
                  <a:lnTo>
                    <a:pt x="192881" y="874776"/>
                  </a:lnTo>
                  <a:lnTo>
                    <a:pt x="194310" y="873824"/>
                  </a:lnTo>
                  <a:lnTo>
                    <a:pt x="195263" y="871538"/>
                  </a:lnTo>
                  <a:lnTo>
                    <a:pt x="194501" y="871728"/>
                  </a:lnTo>
                  <a:lnTo>
                    <a:pt x="192881" y="873252"/>
                  </a:lnTo>
                  <a:close/>
                  <a:moveTo>
                    <a:pt x="176022" y="762667"/>
                  </a:moveTo>
                  <a:lnTo>
                    <a:pt x="175451" y="761714"/>
                  </a:lnTo>
                  <a:lnTo>
                    <a:pt x="174498" y="760762"/>
                  </a:lnTo>
                  <a:lnTo>
                    <a:pt x="172307" y="759333"/>
                  </a:lnTo>
                  <a:lnTo>
                    <a:pt x="170688" y="759428"/>
                  </a:lnTo>
                  <a:lnTo>
                    <a:pt x="170783" y="760857"/>
                  </a:lnTo>
                  <a:lnTo>
                    <a:pt x="173165" y="767715"/>
                  </a:lnTo>
                  <a:lnTo>
                    <a:pt x="173927" y="769525"/>
                  </a:lnTo>
                  <a:lnTo>
                    <a:pt x="175165" y="770573"/>
                  </a:lnTo>
                  <a:lnTo>
                    <a:pt x="176022" y="770001"/>
                  </a:lnTo>
                  <a:lnTo>
                    <a:pt x="177070" y="766572"/>
                  </a:lnTo>
                  <a:lnTo>
                    <a:pt x="176879" y="764858"/>
                  </a:lnTo>
                  <a:lnTo>
                    <a:pt x="176022" y="762667"/>
                  </a:lnTo>
                  <a:close/>
                  <a:moveTo>
                    <a:pt x="2151031" y="544068"/>
                  </a:moveTo>
                  <a:lnTo>
                    <a:pt x="2149983" y="538448"/>
                  </a:lnTo>
                  <a:lnTo>
                    <a:pt x="2149126" y="536734"/>
                  </a:lnTo>
                  <a:lnTo>
                    <a:pt x="2146268" y="534734"/>
                  </a:lnTo>
                  <a:lnTo>
                    <a:pt x="2144840" y="534067"/>
                  </a:lnTo>
                  <a:lnTo>
                    <a:pt x="2143220" y="533686"/>
                  </a:lnTo>
                  <a:lnTo>
                    <a:pt x="2138744" y="534067"/>
                  </a:lnTo>
                  <a:lnTo>
                    <a:pt x="2137410" y="533876"/>
                  </a:lnTo>
                  <a:lnTo>
                    <a:pt x="2136648" y="533591"/>
                  </a:lnTo>
                  <a:lnTo>
                    <a:pt x="2135981" y="533114"/>
                  </a:lnTo>
                  <a:lnTo>
                    <a:pt x="2135600" y="532352"/>
                  </a:lnTo>
                  <a:lnTo>
                    <a:pt x="2135600" y="531209"/>
                  </a:lnTo>
                  <a:lnTo>
                    <a:pt x="2135410" y="530543"/>
                  </a:lnTo>
                  <a:lnTo>
                    <a:pt x="2134743" y="529876"/>
                  </a:lnTo>
                  <a:lnTo>
                    <a:pt x="2131219" y="527018"/>
                  </a:lnTo>
                  <a:lnTo>
                    <a:pt x="2130171" y="525875"/>
                  </a:lnTo>
                  <a:lnTo>
                    <a:pt x="2129790" y="524828"/>
                  </a:lnTo>
                  <a:lnTo>
                    <a:pt x="2130362" y="523399"/>
                  </a:lnTo>
                  <a:lnTo>
                    <a:pt x="2131124" y="522542"/>
                  </a:lnTo>
                  <a:lnTo>
                    <a:pt x="2131219" y="521780"/>
                  </a:lnTo>
                  <a:lnTo>
                    <a:pt x="2129790" y="520637"/>
                  </a:lnTo>
                  <a:lnTo>
                    <a:pt x="2127123" y="519303"/>
                  </a:lnTo>
                  <a:lnTo>
                    <a:pt x="2125790" y="518351"/>
                  </a:lnTo>
                  <a:lnTo>
                    <a:pt x="2125028" y="517017"/>
                  </a:lnTo>
                  <a:lnTo>
                    <a:pt x="2125028" y="515207"/>
                  </a:lnTo>
                  <a:lnTo>
                    <a:pt x="2125504" y="513588"/>
                  </a:lnTo>
                  <a:lnTo>
                    <a:pt x="2125599" y="512255"/>
                  </a:lnTo>
                  <a:lnTo>
                    <a:pt x="2124456" y="511207"/>
                  </a:lnTo>
                  <a:lnTo>
                    <a:pt x="2120741" y="508921"/>
                  </a:lnTo>
                  <a:lnTo>
                    <a:pt x="2119503" y="508635"/>
                  </a:lnTo>
                  <a:lnTo>
                    <a:pt x="2117122" y="509207"/>
                  </a:lnTo>
                  <a:lnTo>
                    <a:pt x="2115979" y="509207"/>
                  </a:lnTo>
                  <a:lnTo>
                    <a:pt x="2114741" y="508349"/>
                  </a:lnTo>
                  <a:lnTo>
                    <a:pt x="2113693" y="507111"/>
                  </a:lnTo>
                  <a:lnTo>
                    <a:pt x="2113217" y="505873"/>
                  </a:lnTo>
                  <a:lnTo>
                    <a:pt x="2113407" y="504730"/>
                  </a:lnTo>
                  <a:lnTo>
                    <a:pt x="2114169" y="503206"/>
                  </a:lnTo>
                  <a:lnTo>
                    <a:pt x="2116074" y="500443"/>
                  </a:lnTo>
                  <a:lnTo>
                    <a:pt x="2117122" y="499586"/>
                  </a:lnTo>
                  <a:lnTo>
                    <a:pt x="2119694" y="499396"/>
                  </a:lnTo>
                  <a:lnTo>
                    <a:pt x="2120741" y="499015"/>
                  </a:lnTo>
                  <a:lnTo>
                    <a:pt x="2121789" y="498253"/>
                  </a:lnTo>
                  <a:lnTo>
                    <a:pt x="2122837" y="497205"/>
                  </a:lnTo>
                  <a:lnTo>
                    <a:pt x="2121599" y="495872"/>
                  </a:lnTo>
                  <a:lnTo>
                    <a:pt x="2121027" y="495014"/>
                  </a:lnTo>
                  <a:lnTo>
                    <a:pt x="2120837" y="494062"/>
                  </a:lnTo>
                  <a:lnTo>
                    <a:pt x="2121122" y="493300"/>
                  </a:lnTo>
                  <a:lnTo>
                    <a:pt x="2121599" y="492347"/>
                  </a:lnTo>
                  <a:lnTo>
                    <a:pt x="2121980" y="491395"/>
                  </a:lnTo>
                  <a:lnTo>
                    <a:pt x="2121980" y="490538"/>
                  </a:lnTo>
                  <a:lnTo>
                    <a:pt x="2121408" y="490157"/>
                  </a:lnTo>
                  <a:lnTo>
                    <a:pt x="2120456" y="490157"/>
                  </a:lnTo>
                  <a:lnTo>
                    <a:pt x="2118836" y="490538"/>
                  </a:lnTo>
                  <a:lnTo>
                    <a:pt x="2118074" y="490538"/>
                  </a:lnTo>
                  <a:lnTo>
                    <a:pt x="2115884" y="489299"/>
                  </a:lnTo>
                  <a:lnTo>
                    <a:pt x="2114169" y="489204"/>
                  </a:lnTo>
                  <a:lnTo>
                    <a:pt x="2113407" y="490442"/>
                  </a:lnTo>
                  <a:lnTo>
                    <a:pt x="2112836" y="492157"/>
                  </a:lnTo>
                  <a:lnTo>
                    <a:pt x="2111788" y="493586"/>
                  </a:lnTo>
                  <a:lnTo>
                    <a:pt x="2111407" y="493681"/>
                  </a:lnTo>
                  <a:lnTo>
                    <a:pt x="2111121" y="493586"/>
                  </a:lnTo>
                  <a:lnTo>
                    <a:pt x="2110740" y="493586"/>
                  </a:lnTo>
                  <a:lnTo>
                    <a:pt x="2110359" y="493871"/>
                  </a:lnTo>
                  <a:lnTo>
                    <a:pt x="2109692" y="494633"/>
                  </a:lnTo>
                  <a:lnTo>
                    <a:pt x="2109407" y="494824"/>
                  </a:lnTo>
                  <a:lnTo>
                    <a:pt x="2106930" y="496348"/>
                  </a:lnTo>
                  <a:lnTo>
                    <a:pt x="2107311" y="497205"/>
                  </a:lnTo>
                  <a:lnTo>
                    <a:pt x="2107502" y="498062"/>
                  </a:lnTo>
                  <a:lnTo>
                    <a:pt x="2107406" y="498824"/>
                  </a:lnTo>
                  <a:lnTo>
                    <a:pt x="2107025" y="499301"/>
                  </a:lnTo>
                  <a:lnTo>
                    <a:pt x="2106073" y="499682"/>
                  </a:lnTo>
                  <a:lnTo>
                    <a:pt x="2102549" y="503015"/>
                  </a:lnTo>
                  <a:lnTo>
                    <a:pt x="2099310" y="504254"/>
                  </a:lnTo>
                  <a:lnTo>
                    <a:pt x="2096262" y="506444"/>
                  </a:lnTo>
                  <a:lnTo>
                    <a:pt x="2094929" y="509207"/>
                  </a:lnTo>
                  <a:lnTo>
                    <a:pt x="2093214" y="513588"/>
                  </a:lnTo>
                  <a:lnTo>
                    <a:pt x="2091309" y="516255"/>
                  </a:lnTo>
                  <a:lnTo>
                    <a:pt x="2089214" y="513874"/>
                  </a:lnTo>
                  <a:lnTo>
                    <a:pt x="2087880" y="511683"/>
                  </a:lnTo>
                  <a:lnTo>
                    <a:pt x="2085689" y="511207"/>
                  </a:lnTo>
                  <a:lnTo>
                    <a:pt x="2083403" y="512064"/>
                  </a:lnTo>
                  <a:lnTo>
                    <a:pt x="2081784" y="513874"/>
                  </a:lnTo>
                  <a:lnTo>
                    <a:pt x="2081784" y="513874"/>
                  </a:lnTo>
                  <a:lnTo>
                    <a:pt x="2080927" y="514636"/>
                  </a:lnTo>
                  <a:lnTo>
                    <a:pt x="2080070" y="515017"/>
                  </a:lnTo>
                  <a:lnTo>
                    <a:pt x="2079212" y="514826"/>
                  </a:lnTo>
                  <a:lnTo>
                    <a:pt x="2078450" y="513874"/>
                  </a:lnTo>
                  <a:lnTo>
                    <a:pt x="2078450" y="512445"/>
                  </a:lnTo>
                  <a:lnTo>
                    <a:pt x="2079022" y="509111"/>
                  </a:lnTo>
                  <a:lnTo>
                    <a:pt x="2078927" y="508444"/>
                  </a:lnTo>
                  <a:lnTo>
                    <a:pt x="2076736" y="508064"/>
                  </a:lnTo>
                  <a:lnTo>
                    <a:pt x="2075688" y="508159"/>
                  </a:lnTo>
                  <a:lnTo>
                    <a:pt x="2074640" y="508635"/>
                  </a:lnTo>
                  <a:lnTo>
                    <a:pt x="2072926" y="509968"/>
                  </a:lnTo>
                  <a:lnTo>
                    <a:pt x="2071973" y="510350"/>
                  </a:lnTo>
                  <a:lnTo>
                    <a:pt x="2071211" y="509873"/>
                  </a:lnTo>
                  <a:lnTo>
                    <a:pt x="2070449" y="508730"/>
                  </a:lnTo>
                  <a:lnTo>
                    <a:pt x="2069687" y="507873"/>
                  </a:lnTo>
                  <a:lnTo>
                    <a:pt x="2068735" y="507397"/>
                  </a:lnTo>
                  <a:lnTo>
                    <a:pt x="2067592" y="507397"/>
                  </a:lnTo>
                  <a:lnTo>
                    <a:pt x="2065687" y="508254"/>
                  </a:lnTo>
                  <a:lnTo>
                    <a:pt x="2064830" y="508444"/>
                  </a:lnTo>
                  <a:lnTo>
                    <a:pt x="2063972" y="508064"/>
                  </a:lnTo>
                  <a:lnTo>
                    <a:pt x="2063210" y="507016"/>
                  </a:lnTo>
                  <a:lnTo>
                    <a:pt x="2062448" y="504635"/>
                  </a:lnTo>
                  <a:lnTo>
                    <a:pt x="2061686" y="503777"/>
                  </a:lnTo>
                  <a:lnTo>
                    <a:pt x="2060734" y="503587"/>
                  </a:lnTo>
                  <a:lnTo>
                    <a:pt x="2059877" y="504063"/>
                  </a:lnTo>
                  <a:lnTo>
                    <a:pt x="2058257" y="505492"/>
                  </a:lnTo>
                  <a:lnTo>
                    <a:pt x="2057305" y="505968"/>
                  </a:lnTo>
                  <a:lnTo>
                    <a:pt x="2056352" y="506254"/>
                  </a:lnTo>
                  <a:lnTo>
                    <a:pt x="2054352" y="506444"/>
                  </a:lnTo>
                  <a:lnTo>
                    <a:pt x="2053018" y="505968"/>
                  </a:lnTo>
                  <a:lnTo>
                    <a:pt x="2050733" y="504254"/>
                  </a:lnTo>
                  <a:lnTo>
                    <a:pt x="2049590" y="503587"/>
                  </a:lnTo>
                  <a:lnTo>
                    <a:pt x="2048542" y="503682"/>
                  </a:lnTo>
                  <a:lnTo>
                    <a:pt x="2047399" y="504158"/>
                  </a:lnTo>
                  <a:lnTo>
                    <a:pt x="2046256" y="504825"/>
                  </a:lnTo>
                  <a:lnTo>
                    <a:pt x="2045303" y="505587"/>
                  </a:lnTo>
                  <a:lnTo>
                    <a:pt x="2043208" y="506254"/>
                  </a:lnTo>
                  <a:lnTo>
                    <a:pt x="2041112" y="505111"/>
                  </a:lnTo>
                  <a:lnTo>
                    <a:pt x="2039588" y="502730"/>
                  </a:lnTo>
                  <a:lnTo>
                    <a:pt x="2039112" y="496253"/>
                  </a:lnTo>
                  <a:lnTo>
                    <a:pt x="2037969" y="493871"/>
                  </a:lnTo>
                  <a:lnTo>
                    <a:pt x="2034540" y="489966"/>
                  </a:lnTo>
                  <a:lnTo>
                    <a:pt x="2033683" y="488537"/>
                  </a:lnTo>
                  <a:lnTo>
                    <a:pt x="2033397" y="487394"/>
                  </a:lnTo>
                  <a:lnTo>
                    <a:pt x="2033111" y="484442"/>
                  </a:lnTo>
                  <a:lnTo>
                    <a:pt x="2032349" y="482537"/>
                  </a:lnTo>
                  <a:lnTo>
                    <a:pt x="2031111" y="481584"/>
                  </a:lnTo>
                  <a:lnTo>
                    <a:pt x="2028158" y="480822"/>
                  </a:lnTo>
                  <a:lnTo>
                    <a:pt x="2027015" y="479774"/>
                  </a:lnTo>
                  <a:lnTo>
                    <a:pt x="2026825" y="477584"/>
                  </a:lnTo>
                  <a:lnTo>
                    <a:pt x="2027015" y="472916"/>
                  </a:lnTo>
                  <a:lnTo>
                    <a:pt x="2027396" y="472821"/>
                  </a:lnTo>
                  <a:lnTo>
                    <a:pt x="2027492" y="472726"/>
                  </a:lnTo>
                  <a:lnTo>
                    <a:pt x="2027492" y="472726"/>
                  </a:lnTo>
                  <a:lnTo>
                    <a:pt x="2029873" y="472345"/>
                  </a:lnTo>
                  <a:lnTo>
                    <a:pt x="2030730" y="471868"/>
                  </a:lnTo>
                  <a:lnTo>
                    <a:pt x="2030921" y="470535"/>
                  </a:lnTo>
                  <a:lnTo>
                    <a:pt x="2030444" y="469487"/>
                  </a:lnTo>
                  <a:lnTo>
                    <a:pt x="2028635" y="466725"/>
                  </a:lnTo>
                  <a:lnTo>
                    <a:pt x="2028063" y="466058"/>
                  </a:lnTo>
                  <a:lnTo>
                    <a:pt x="2024634" y="464439"/>
                  </a:lnTo>
                  <a:lnTo>
                    <a:pt x="2023491" y="464344"/>
                  </a:lnTo>
                  <a:lnTo>
                    <a:pt x="2022729" y="464725"/>
                  </a:lnTo>
                  <a:lnTo>
                    <a:pt x="2021777" y="465392"/>
                  </a:lnTo>
                  <a:lnTo>
                    <a:pt x="2020824" y="465677"/>
                  </a:lnTo>
                  <a:lnTo>
                    <a:pt x="2020157" y="465201"/>
                  </a:lnTo>
                  <a:lnTo>
                    <a:pt x="2018824" y="462153"/>
                  </a:lnTo>
                  <a:lnTo>
                    <a:pt x="2018252" y="461391"/>
                  </a:lnTo>
                  <a:lnTo>
                    <a:pt x="2017300" y="460915"/>
                  </a:lnTo>
                  <a:lnTo>
                    <a:pt x="2015490" y="461201"/>
                  </a:lnTo>
                  <a:lnTo>
                    <a:pt x="2014538" y="461105"/>
                  </a:lnTo>
                  <a:lnTo>
                    <a:pt x="2012918" y="459962"/>
                  </a:lnTo>
                  <a:lnTo>
                    <a:pt x="2011680" y="458438"/>
                  </a:lnTo>
                  <a:lnTo>
                    <a:pt x="2010347" y="457200"/>
                  </a:lnTo>
                  <a:lnTo>
                    <a:pt x="2008442" y="457010"/>
                  </a:lnTo>
                  <a:lnTo>
                    <a:pt x="2006537" y="457200"/>
                  </a:lnTo>
                  <a:lnTo>
                    <a:pt x="2004727" y="456724"/>
                  </a:lnTo>
                  <a:lnTo>
                    <a:pt x="2003108" y="455581"/>
                  </a:lnTo>
                  <a:lnTo>
                    <a:pt x="2001584" y="453771"/>
                  </a:lnTo>
                  <a:lnTo>
                    <a:pt x="1999774" y="452342"/>
                  </a:lnTo>
                  <a:lnTo>
                    <a:pt x="1997869" y="453485"/>
                  </a:lnTo>
                  <a:lnTo>
                    <a:pt x="1995964" y="455009"/>
                  </a:lnTo>
                  <a:lnTo>
                    <a:pt x="1993964" y="454914"/>
                  </a:lnTo>
                  <a:lnTo>
                    <a:pt x="1993583" y="454438"/>
                  </a:lnTo>
                  <a:lnTo>
                    <a:pt x="1992916" y="453104"/>
                  </a:lnTo>
                  <a:lnTo>
                    <a:pt x="1992535" y="452533"/>
                  </a:lnTo>
                  <a:lnTo>
                    <a:pt x="1991868" y="452152"/>
                  </a:lnTo>
                  <a:lnTo>
                    <a:pt x="1990344" y="451676"/>
                  </a:lnTo>
                  <a:lnTo>
                    <a:pt x="1989677" y="451199"/>
                  </a:lnTo>
                  <a:lnTo>
                    <a:pt x="1989106" y="449675"/>
                  </a:lnTo>
                  <a:lnTo>
                    <a:pt x="1989106" y="447961"/>
                  </a:lnTo>
                  <a:lnTo>
                    <a:pt x="1989201" y="446056"/>
                  </a:lnTo>
                  <a:lnTo>
                    <a:pt x="1989106" y="444151"/>
                  </a:lnTo>
                  <a:lnTo>
                    <a:pt x="1987963" y="441389"/>
                  </a:lnTo>
                  <a:lnTo>
                    <a:pt x="1986534" y="438912"/>
                  </a:lnTo>
                  <a:lnTo>
                    <a:pt x="1985772" y="436340"/>
                  </a:lnTo>
                  <a:lnTo>
                    <a:pt x="1986915" y="431864"/>
                  </a:lnTo>
                  <a:lnTo>
                    <a:pt x="1986820" y="430340"/>
                  </a:lnTo>
                  <a:lnTo>
                    <a:pt x="1986343" y="429006"/>
                  </a:lnTo>
                  <a:lnTo>
                    <a:pt x="1984534" y="427006"/>
                  </a:lnTo>
                  <a:lnTo>
                    <a:pt x="1984248" y="425863"/>
                  </a:lnTo>
                  <a:lnTo>
                    <a:pt x="1984058" y="424625"/>
                  </a:lnTo>
                  <a:lnTo>
                    <a:pt x="1983581" y="423005"/>
                  </a:lnTo>
                  <a:lnTo>
                    <a:pt x="1981962" y="420719"/>
                  </a:lnTo>
                  <a:lnTo>
                    <a:pt x="1981295" y="420243"/>
                  </a:lnTo>
                  <a:lnTo>
                    <a:pt x="1975390" y="415957"/>
                  </a:lnTo>
                  <a:lnTo>
                    <a:pt x="1974056" y="413385"/>
                  </a:lnTo>
                  <a:lnTo>
                    <a:pt x="1974056" y="408242"/>
                  </a:lnTo>
                  <a:lnTo>
                    <a:pt x="1972532" y="406527"/>
                  </a:lnTo>
                  <a:lnTo>
                    <a:pt x="1970437" y="405575"/>
                  </a:lnTo>
                  <a:lnTo>
                    <a:pt x="1969770" y="404813"/>
                  </a:lnTo>
                  <a:lnTo>
                    <a:pt x="1968151" y="401955"/>
                  </a:lnTo>
                  <a:lnTo>
                    <a:pt x="1967198" y="401003"/>
                  </a:lnTo>
                  <a:lnTo>
                    <a:pt x="1966151" y="400336"/>
                  </a:lnTo>
                  <a:lnTo>
                    <a:pt x="1965008" y="400050"/>
                  </a:lnTo>
                  <a:lnTo>
                    <a:pt x="1962626" y="400050"/>
                  </a:lnTo>
                  <a:lnTo>
                    <a:pt x="1961579" y="399860"/>
                  </a:lnTo>
                  <a:lnTo>
                    <a:pt x="1960436" y="399098"/>
                  </a:lnTo>
                  <a:lnTo>
                    <a:pt x="1957388" y="396335"/>
                  </a:lnTo>
                  <a:lnTo>
                    <a:pt x="1956149" y="395764"/>
                  </a:lnTo>
                  <a:lnTo>
                    <a:pt x="1950244" y="394621"/>
                  </a:lnTo>
                  <a:lnTo>
                    <a:pt x="1949101" y="393954"/>
                  </a:lnTo>
                  <a:lnTo>
                    <a:pt x="1948339" y="393002"/>
                  </a:lnTo>
                  <a:lnTo>
                    <a:pt x="1946815" y="390620"/>
                  </a:lnTo>
                  <a:lnTo>
                    <a:pt x="1941005" y="389763"/>
                  </a:lnTo>
                  <a:lnTo>
                    <a:pt x="1935099" y="390620"/>
                  </a:lnTo>
                  <a:lnTo>
                    <a:pt x="1934242" y="390906"/>
                  </a:lnTo>
                  <a:lnTo>
                    <a:pt x="1933385" y="391001"/>
                  </a:lnTo>
                  <a:lnTo>
                    <a:pt x="1932527" y="390906"/>
                  </a:lnTo>
                  <a:lnTo>
                    <a:pt x="1931194" y="390430"/>
                  </a:lnTo>
                  <a:lnTo>
                    <a:pt x="1930622" y="390430"/>
                  </a:lnTo>
                  <a:lnTo>
                    <a:pt x="1930051" y="390525"/>
                  </a:lnTo>
                  <a:lnTo>
                    <a:pt x="1929575" y="390716"/>
                  </a:lnTo>
                  <a:lnTo>
                    <a:pt x="1928432" y="394049"/>
                  </a:lnTo>
                  <a:lnTo>
                    <a:pt x="1926908" y="397002"/>
                  </a:lnTo>
                  <a:lnTo>
                    <a:pt x="1925003" y="399098"/>
                  </a:lnTo>
                  <a:lnTo>
                    <a:pt x="1922717" y="399479"/>
                  </a:lnTo>
                  <a:lnTo>
                    <a:pt x="1915763" y="398621"/>
                  </a:lnTo>
                  <a:lnTo>
                    <a:pt x="1911572" y="397383"/>
                  </a:lnTo>
                  <a:lnTo>
                    <a:pt x="1909572" y="397859"/>
                  </a:lnTo>
                  <a:lnTo>
                    <a:pt x="1908143" y="399479"/>
                  </a:lnTo>
                  <a:lnTo>
                    <a:pt x="1908048" y="405289"/>
                  </a:lnTo>
                  <a:lnTo>
                    <a:pt x="1906715" y="407099"/>
                  </a:lnTo>
                  <a:lnTo>
                    <a:pt x="1903095" y="408813"/>
                  </a:lnTo>
                  <a:lnTo>
                    <a:pt x="1896332" y="413385"/>
                  </a:lnTo>
                  <a:lnTo>
                    <a:pt x="1893951" y="411099"/>
                  </a:lnTo>
                  <a:lnTo>
                    <a:pt x="1892808" y="410528"/>
                  </a:lnTo>
                  <a:lnTo>
                    <a:pt x="1890427" y="411004"/>
                  </a:lnTo>
                  <a:lnTo>
                    <a:pt x="1889855" y="410718"/>
                  </a:lnTo>
                  <a:lnTo>
                    <a:pt x="1889284" y="410337"/>
                  </a:lnTo>
                  <a:lnTo>
                    <a:pt x="1888617" y="410147"/>
                  </a:lnTo>
                  <a:lnTo>
                    <a:pt x="1887855" y="410528"/>
                  </a:lnTo>
                  <a:lnTo>
                    <a:pt x="1887188" y="411099"/>
                  </a:lnTo>
                  <a:lnTo>
                    <a:pt x="1886522" y="411385"/>
                  </a:lnTo>
                  <a:lnTo>
                    <a:pt x="1885760" y="410909"/>
                  </a:lnTo>
                  <a:lnTo>
                    <a:pt x="1884807" y="410718"/>
                  </a:lnTo>
                  <a:lnTo>
                    <a:pt x="1883759" y="411575"/>
                  </a:lnTo>
                  <a:lnTo>
                    <a:pt x="1882712" y="412814"/>
                  </a:lnTo>
                  <a:lnTo>
                    <a:pt x="1881759" y="413671"/>
                  </a:lnTo>
                  <a:lnTo>
                    <a:pt x="1880426" y="414147"/>
                  </a:lnTo>
                  <a:lnTo>
                    <a:pt x="1878997" y="414242"/>
                  </a:lnTo>
                  <a:lnTo>
                    <a:pt x="1876235" y="413671"/>
                  </a:lnTo>
                  <a:lnTo>
                    <a:pt x="1875092" y="413004"/>
                  </a:lnTo>
                  <a:lnTo>
                    <a:pt x="1871853" y="410147"/>
                  </a:lnTo>
                  <a:lnTo>
                    <a:pt x="1870710" y="409385"/>
                  </a:lnTo>
                  <a:lnTo>
                    <a:pt x="1868329" y="408623"/>
                  </a:lnTo>
                  <a:lnTo>
                    <a:pt x="1865662" y="408242"/>
                  </a:lnTo>
                  <a:lnTo>
                    <a:pt x="1861852" y="408908"/>
                  </a:lnTo>
                  <a:lnTo>
                    <a:pt x="1860709" y="408718"/>
                  </a:lnTo>
                  <a:lnTo>
                    <a:pt x="1858709" y="407384"/>
                  </a:lnTo>
                  <a:lnTo>
                    <a:pt x="1857661" y="407289"/>
                  </a:lnTo>
                  <a:lnTo>
                    <a:pt x="1856708" y="408146"/>
                  </a:lnTo>
                  <a:lnTo>
                    <a:pt x="1855184" y="410623"/>
                  </a:lnTo>
                  <a:lnTo>
                    <a:pt x="1853946" y="411385"/>
                  </a:lnTo>
                  <a:lnTo>
                    <a:pt x="1842707" y="411861"/>
                  </a:lnTo>
                  <a:lnTo>
                    <a:pt x="1841183" y="411004"/>
                  </a:lnTo>
                  <a:lnTo>
                    <a:pt x="1840516" y="409194"/>
                  </a:lnTo>
                  <a:lnTo>
                    <a:pt x="1840897" y="407099"/>
                  </a:lnTo>
                  <a:lnTo>
                    <a:pt x="1841849" y="405003"/>
                  </a:lnTo>
                  <a:lnTo>
                    <a:pt x="1842992" y="403289"/>
                  </a:lnTo>
                  <a:lnTo>
                    <a:pt x="1841564" y="401098"/>
                  </a:lnTo>
                  <a:lnTo>
                    <a:pt x="1840611" y="398812"/>
                  </a:lnTo>
                  <a:lnTo>
                    <a:pt x="1839849" y="396050"/>
                  </a:lnTo>
                  <a:lnTo>
                    <a:pt x="1839849" y="393002"/>
                  </a:lnTo>
                  <a:lnTo>
                    <a:pt x="1833372" y="392716"/>
                  </a:lnTo>
                  <a:lnTo>
                    <a:pt x="1827086" y="394716"/>
                  </a:lnTo>
                  <a:lnTo>
                    <a:pt x="1824228" y="394811"/>
                  </a:lnTo>
                  <a:lnTo>
                    <a:pt x="1822799" y="394526"/>
                  </a:lnTo>
                  <a:lnTo>
                    <a:pt x="1821752" y="393954"/>
                  </a:lnTo>
                  <a:lnTo>
                    <a:pt x="1821371" y="393192"/>
                  </a:lnTo>
                  <a:lnTo>
                    <a:pt x="1821466" y="392049"/>
                  </a:lnTo>
                  <a:lnTo>
                    <a:pt x="1822895" y="387001"/>
                  </a:lnTo>
                  <a:lnTo>
                    <a:pt x="1826419" y="378238"/>
                  </a:lnTo>
                  <a:lnTo>
                    <a:pt x="1826895" y="376428"/>
                  </a:lnTo>
                  <a:lnTo>
                    <a:pt x="1827086" y="374999"/>
                  </a:lnTo>
                  <a:lnTo>
                    <a:pt x="1826705" y="373952"/>
                  </a:lnTo>
                  <a:lnTo>
                    <a:pt x="1825657" y="373285"/>
                  </a:lnTo>
                  <a:lnTo>
                    <a:pt x="1824609" y="373190"/>
                  </a:lnTo>
                  <a:lnTo>
                    <a:pt x="1823847" y="373571"/>
                  </a:lnTo>
                  <a:lnTo>
                    <a:pt x="1822323" y="375190"/>
                  </a:lnTo>
                  <a:lnTo>
                    <a:pt x="1820990" y="375094"/>
                  </a:lnTo>
                  <a:lnTo>
                    <a:pt x="1819751" y="374809"/>
                  </a:lnTo>
                  <a:lnTo>
                    <a:pt x="1817370" y="373666"/>
                  </a:lnTo>
                  <a:lnTo>
                    <a:pt x="1815275" y="372428"/>
                  </a:lnTo>
                  <a:lnTo>
                    <a:pt x="1814608" y="371570"/>
                  </a:lnTo>
                  <a:lnTo>
                    <a:pt x="1814227" y="369951"/>
                  </a:lnTo>
                  <a:lnTo>
                    <a:pt x="1814132" y="366998"/>
                  </a:lnTo>
                  <a:lnTo>
                    <a:pt x="1813655" y="365855"/>
                  </a:lnTo>
                  <a:lnTo>
                    <a:pt x="1812417" y="365760"/>
                  </a:lnTo>
                  <a:lnTo>
                    <a:pt x="1811465" y="366522"/>
                  </a:lnTo>
                  <a:lnTo>
                    <a:pt x="1810988" y="367475"/>
                  </a:lnTo>
                  <a:lnTo>
                    <a:pt x="1810322" y="368046"/>
                  </a:lnTo>
                  <a:lnTo>
                    <a:pt x="1808988" y="367760"/>
                  </a:lnTo>
                  <a:lnTo>
                    <a:pt x="1801940" y="364331"/>
                  </a:lnTo>
                  <a:lnTo>
                    <a:pt x="1800987" y="364522"/>
                  </a:lnTo>
                  <a:lnTo>
                    <a:pt x="1799939" y="365474"/>
                  </a:lnTo>
                  <a:lnTo>
                    <a:pt x="1799272" y="366427"/>
                  </a:lnTo>
                  <a:lnTo>
                    <a:pt x="1798701" y="367570"/>
                  </a:lnTo>
                  <a:lnTo>
                    <a:pt x="1798320" y="368808"/>
                  </a:lnTo>
                  <a:lnTo>
                    <a:pt x="1798225" y="370142"/>
                  </a:lnTo>
                  <a:lnTo>
                    <a:pt x="1797558" y="372237"/>
                  </a:lnTo>
                  <a:lnTo>
                    <a:pt x="1795558" y="372809"/>
                  </a:lnTo>
                  <a:lnTo>
                    <a:pt x="1791081" y="372142"/>
                  </a:lnTo>
                  <a:lnTo>
                    <a:pt x="1789843" y="372237"/>
                  </a:lnTo>
                  <a:lnTo>
                    <a:pt x="1788890" y="372809"/>
                  </a:lnTo>
                  <a:lnTo>
                    <a:pt x="1788224" y="373952"/>
                  </a:lnTo>
                  <a:lnTo>
                    <a:pt x="1787747" y="375571"/>
                  </a:lnTo>
                  <a:lnTo>
                    <a:pt x="1787462" y="378333"/>
                  </a:lnTo>
                  <a:lnTo>
                    <a:pt x="1787462" y="379857"/>
                  </a:lnTo>
                  <a:lnTo>
                    <a:pt x="1787652" y="380905"/>
                  </a:lnTo>
                  <a:lnTo>
                    <a:pt x="1788414" y="381953"/>
                  </a:lnTo>
                  <a:lnTo>
                    <a:pt x="1789843" y="383477"/>
                  </a:lnTo>
                  <a:lnTo>
                    <a:pt x="1790319" y="384715"/>
                  </a:lnTo>
                  <a:lnTo>
                    <a:pt x="1790510" y="385953"/>
                  </a:lnTo>
                  <a:lnTo>
                    <a:pt x="1790510" y="387477"/>
                  </a:lnTo>
                  <a:lnTo>
                    <a:pt x="1790414" y="389001"/>
                  </a:lnTo>
                  <a:lnTo>
                    <a:pt x="1790224" y="390239"/>
                  </a:lnTo>
                  <a:lnTo>
                    <a:pt x="1789176" y="393097"/>
                  </a:lnTo>
                  <a:lnTo>
                    <a:pt x="1787271" y="395097"/>
                  </a:lnTo>
                  <a:lnTo>
                    <a:pt x="1784985" y="396335"/>
                  </a:lnTo>
                  <a:lnTo>
                    <a:pt x="1782890" y="396716"/>
                  </a:lnTo>
                  <a:lnTo>
                    <a:pt x="1780699" y="396431"/>
                  </a:lnTo>
                  <a:lnTo>
                    <a:pt x="1780032" y="396526"/>
                  </a:lnTo>
                  <a:lnTo>
                    <a:pt x="1779556" y="396907"/>
                  </a:lnTo>
                  <a:lnTo>
                    <a:pt x="1778794" y="397955"/>
                  </a:lnTo>
                  <a:lnTo>
                    <a:pt x="1778318" y="398431"/>
                  </a:lnTo>
                  <a:lnTo>
                    <a:pt x="1776222" y="399383"/>
                  </a:lnTo>
                  <a:lnTo>
                    <a:pt x="1775460" y="399955"/>
                  </a:lnTo>
                  <a:lnTo>
                    <a:pt x="1774793" y="401288"/>
                  </a:lnTo>
                  <a:lnTo>
                    <a:pt x="1774031" y="404051"/>
                  </a:lnTo>
                  <a:lnTo>
                    <a:pt x="1773365" y="404908"/>
                  </a:lnTo>
                  <a:lnTo>
                    <a:pt x="1772126" y="405098"/>
                  </a:lnTo>
                  <a:lnTo>
                    <a:pt x="1771174" y="404527"/>
                  </a:lnTo>
                  <a:lnTo>
                    <a:pt x="1769364" y="402431"/>
                  </a:lnTo>
                  <a:lnTo>
                    <a:pt x="1768412" y="401955"/>
                  </a:lnTo>
                  <a:lnTo>
                    <a:pt x="1766602" y="403003"/>
                  </a:lnTo>
                  <a:lnTo>
                    <a:pt x="1767459" y="405575"/>
                  </a:lnTo>
                  <a:lnTo>
                    <a:pt x="1770317" y="410242"/>
                  </a:lnTo>
                  <a:lnTo>
                    <a:pt x="1768697" y="410147"/>
                  </a:lnTo>
                  <a:lnTo>
                    <a:pt x="1766888" y="409004"/>
                  </a:lnTo>
                  <a:lnTo>
                    <a:pt x="1765268" y="407194"/>
                  </a:lnTo>
                  <a:lnTo>
                    <a:pt x="1764030" y="405384"/>
                  </a:lnTo>
                  <a:lnTo>
                    <a:pt x="1763459" y="404051"/>
                  </a:lnTo>
                  <a:lnTo>
                    <a:pt x="1761935" y="399669"/>
                  </a:lnTo>
                  <a:lnTo>
                    <a:pt x="1759172" y="393668"/>
                  </a:lnTo>
                  <a:lnTo>
                    <a:pt x="1756696" y="388430"/>
                  </a:lnTo>
                  <a:lnTo>
                    <a:pt x="1752029" y="378428"/>
                  </a:lnTo>
                  <a:lnTo>
                    <a:pt x="1747266" y="368332"/>
                  </a:lnTo>
                  <a:lnTo>
                    <a:pt x="1742599" y="358235"/>
                  </a:lnTo>
                  <a:lnTo>
                    <a:pt x="1737932" y="348139"/>
                  </a:lnTo>
                  <a:lnTo>
                    <a:pt x="1732312" y="337566"/>
                  </a:lnTo>
                  <a:lnTo>
                    <a:pt x="1729264" y="331756"/>
                  </a:lnTo>
                  <a:lnTo>
                    <a:pt x="1726692" y="326993"/>
                  </a:lnTo>
                  <a:lnTo>
                    <a:pt x="1721072" y="316325"/>
                  </a:lnTo>
                  <a:lnTo>
                    <a:pt x="1715453" y="305657"/>
                  </a:lnTo>
                  <a:lnTo>
                    <a:pt x="1715453" y="305657"/>
                  </a:lnTo>
                  <a:lnTo>
                    <a:pt x="1715453" y="305657"/>
                  </a:lnTo>
                  <a:lnTo>
                    <a:pt x="1708023" y="291846"/>
                  </a:lnTo>
                  <a:lnTo>
                    <a:pt x="1700593" y="278035"/>
                  </a:lnTo>
                  <a:lnTo>
                    <a:pt x="1693164" y="264128"/>
                  </a:lnTo>
                  <a:lnTo>
                    <a:pt x="1685735" y="250222"/>
                  </a:lnTo>
                  <a:lnTo>
                    <a:pt x="1680020" y="240316"/>
                  </a:lnTo>
                  <a:lnTo>
                    <a:pt x="1674305" y="230315"/>
                  </a:lnTo>
                  <a:lnTo>
                    <a:pt x="1668590" y="220313"/>
                  </a:lnTo>
                  <a:lnTo>
                    <a:pt x="1662875" y="210312"/>
                  </a:lnTo>
                  <a:lnTo>
                    <a:pt x="1659350" y="204026"/>
                  </a:lnTo>
                  <a:lnTo>
                    <a:pt x="1653540" y="194882"/>
                  </a:lnTo>
                  <a:lnTo>
                    <a:pt x="1649254" y="190024"/>
                  </a:lnTo>
                  <a:lnTo>
                    <a:pt x="1646587" y="187071"/>
                  </a:lnTo>
                  <a:lnTo>
                    <a:pt x="1640205" y="179927"/>
                  </a:lnTo>
                  <a:lnTo>
                    <a:pt x="1632966" y="174117"/>
                  </a:lnTo>
                  <a:lnTo>
                    <a:pt x="1623155" y="166307"/>
                  </a:lnTo>
                  <a:lnTo>
                    <a:pt x="1613345" y="158496"/>
                  </a:lnTo>
                  <a:lnTo>
                    <a:pt x="1603534" y="150590"/>
                  </a:lnTo>
                  <a:lnTo>
                    <a:pt x="1593723" y="142685"/>
                  </a:lnTo>
                  <a:lnTo>
                    <a:pt x="1587246" y="137446"/>
                  </a:lnTo>
                  <a:lnTo>
                    <a:pt x="1582769" y="133826"/>
                  </a:lnTo>
                  <a:lnTo>
                    <a:pt x="1581150" y="131064"/>
                  </a:lnTo>
                  <a:lnTo>
                    <a:pt x="1580483" y="127635"/>
                  </a:lnTo>
                  <a:lnTo>
                    <a:pt x="1580197" y="126587"/>
                  </a:lnTo>
                  <a:lnTo>
                    <a:pt x="1574864" y="117062"/>
                  </a:lnTo>
                  <a:lnTo>
                    <a:pt x="1574959" y="116491"/>
                  </a:lnTo>
                  <a:lnTo>
                    <a:pt x="1575816" y="115824"/>
                  </a:lnTo>
                  <a:lnTo>
                    <a:pt x="1576864" y="115443"/>
                  </a:lnTo>
                  <a:lnTo>
                    <a:pt x="1580197" y="115634"/>
                  </a:lnTo>
                  <a:lnTo>
                    <a:pt x="1586865" y="118205"/>
                  </a:lnTo>
                  <a:lnTo>
                    <a:pt x="1590104" y="118301"/>
                  </a:lnTo>
                  <a:lnTo>
                    <a:pt x="1592866" y="114967"/>
                  </a:lnTo>
                  <a:lnTo>
                    <a:pt x="1593342" y="114110"/>
                  </a:lnTo>
                  <a:lnTo>
                    <a:pt x="1594676" y="112871"/>
                  </a:lnTo>
                  <a:lnTo>
                    <a:pt x="1595247" y="112109"/>
                  </a:lnTo>
                  <a:lnTo>
                    <a:pt x="1595628" y="111157"/>
                  </a:lnTo>
                  <a:lnTo>
                    <a:pt x="1596295" y="108490"/>
                  </a:lnTo>
                  <a:lnTo>
                    <a:pt x="1597247" y="106871"/>
                  </a:lnTo>
                  <a:lnTo>
                    <a:pt x="1598390" y="105346"/>
                  </a:lnTo>
                  <a:lnTo>
                    <a:pt x="1599247" y="103632"/>
                  </a:lnTo>
                  <a:lnTo>
                    <a:pt x="1599533" y="101346"/>
                  </a:lnTo>
                  <a:lnTo>
                    <a:pt x="1599057" y="99251"/>
                  </a:lnTo>
                  <a:lnTo>
                    <a:pt x="1598105" y="98393"/>
                  </a:lnTo>
                  <a:lnTo>
                    <a:pt x="1595533" y="97631"/>
                  </a:lnTo>
                  <a:lnTo>
                    <a:pt x="1594866" y="96584"/>
                  </a:lnTo>
                  <a:lnTo>
                    <a:pt x="1595533" y="95345"/>
                  </a:lnTo>
                  <a:lnTo>
                    <a:pt x="1596676" y="94202"/>
                  </a:lnTo>
                  <a:lnTo>
                    <a:pt x="1597628" y="93536"/>
                  </a:lnTo>
                  <a:lnTo>
                    <a:pt x="1601915" y="92393"/>
                  </a:lnTo>
                  <a:lnTo>
                    <a:pt x="1602867" y="91535"/>
                  </a:lnTo>
                  <a:lnTo>
                    <a:pt x="1603248" y="89535"/>
                  </a:lnTo>
                  <a:lnTo>
                    <a:pt x="1602486" y="88678"/>
                  </a:lnTo>
                  <a:lnTo>
                    <a:pt x="1601248" y="88583"/>
                  </a:lnTo>
                  <a:lnTo>
                    <a:pt x="1600200" y="88868"/>
                  </a:lnTo>
                  <a:lnTo>
                    <a:pt x="1596485" y="90869"/>
                  </a:lnTo>
                  <a:lnTo>
                    <a:pt x="1595152" y="91059"/>
                  </a:lnTo>
                  <a:lnTo>
                    <a:pt x="1592199" y="90773"/>
                  </a:lnTo>
                  <a:lnTo>
                    <a:pt x="1590675" y="91154"/>
                  </a:lnTo>
                  <a:lnTo>
                    <a:pt x="1589532" y="92393"/>
                  </a:lnTo>
                  <a:lnTo>
                    <a:pt x="1589246" y="94107"/>
                  </a:lnTo>
                  <a:lnTo>
                    <a:pt x="1589246" y="95917"/>
                  </a:lnTo>
                  <a:lnTo>
                    <a:pt x="1589056" y="97441"/>
                  </a:lnTo>
                  <a:lnTo>
                    <a:pt x="1588103" y="98393"/>
                  </a:lnTo>
                  <a:lnTo>
                    <a:pt x="1587341" y="98489"/>
                  </a:lnTo>
                  <a:lnTo>
                    <a:pt x="1585722" y="98298"/>
                  </a:lnTo>
                  <a:lnTo>
                    <a:pt x="1584960" y="98298"/>
                  </a:lnTo>
                  <a:lnTo>
                    <a:pt x="1583817" y="98774"/>
                  </a:lnTo>
                  <a:lnTo>
                    <a:pt x="1580483" y="101251"/>
                  </a:lnTo>
                  <a:lnTo>
                    <a:pt x="1578197" y="101822"/>
                  </a:lnTo>
                  <a:lnTo>
                    <a:pt x="1567720" y="99060"/>
                  </a:lnTo>
                  <a:lnTo>
                    <a:pt x="1566672" y="99536"/>
                  </a:lnTo>
                  <a:lnTo>
                    <a:pt x="1565529" y="101060"/>
                  </a:lnTo>
                  <a:lnTo>
                    <a:pt x="1564672" y="102775"/>
                  </a:lnTo>
                  <a:lnTo>
                    <a:pt x="1564291" y="104204"/>
                  </a:lnTo>
                  <a:lnTo>
                    <a:pt x="1564386" y="105727"/>
                  </a:lnTo>
                  <a:lnTo>
                    <a:pt x="1565053" y="107823"/>
                  </a:lnTo>
                  <a:lnTo>
                    <a:pt x="1557528" y="111443"/>
                  </a:lnTo>
                  <a:lnTo>
                    <a:pt x="1548193" y="115919"/>
                  </a:lnTo>
                  <a:lnTo>
                    <a:pt x="1542193" y="118777"/>
                  </a:lnTo>
                  <a:lnTo>
                    <a:pt x="1538954" y="120301"/>
                  </a:lnTo>
                  <a:lnTo>
                    <a:pt x="1536287" y="121539"/>
                  </a:lnTo>
                  <a:lnTo>
                    <a:pt x="1534287" y="121920"/>
                  </a:lnTo>
                  <a:lnTo>
                    <a:pt x="1528858" y="121253"/>
                  </a:lnTo>
                  <a:lnTo>
                    <a:pt x="1526953" y="121444"/>
                  </a:lnTo>
                  <a:lnTo>
                    <a:pt x="1525143" y="122396"/>
                  </a:lnTo>
                  <a:lnTo>
                    <a:pt x="1521524" y="125159"/>
                  </a:lnTo>
                  <a:lnTo>
                    <a:pt x="1525429" y="131731"/>
                  </a:lnTo>
                  <a:lnTo>
                    <a:pt x="1517142" y="137922"/>
                  </a:lnTo>
                  <a:lnTo>
                    <a:pt x="1510856" y="142589"/>
                  </a:lnTo>
                  <a:lnTo>
                    <a:pt x="1503997" y="147638"/>
                  </a:lnTo>
                  <a:lnTo>
                    <a:pt x="1502569" y="147733"/>
                  </a:lnTo>
                  <a:lnTo>
                    <a:pt x="1498473" y="145542"/>
                  </a:lnTo>
                  <a:lnTo>
                    <a:pt x="1496568" y="145066"/>
                  </a:lnTo>
                  <a:lnTo>
                    <a:pt x="1492187" y="144971"/>
                  </a:lnTo>
                  <a:lnTo>
                    <a:pt x="1490377" y="145542"/>
                  </a:lnTo>
                  <a:lnTo>
                    <a:pt x="1489901" y="146304"/>
                  </a:lnTo>
                  <a:lnTo>
                    <a:pt x="1489520" y="147542"/>
                  </a:lnTo>
                  <a:lnTo>
                    <a:pt x="1488948" y="150114"/>
                  </a:lnTo>
                  <a:lnTo>
                    <a:pt x="1488472" y="151352"/>
                  </a:lnTo>
                  <a:lnTo>
                    <a:pt x="1487996" y="151924"/>
                  </a:lnTo>
                  <a:lnTo>
                    <a:pt x="1485329" y="152114"/>
                  </a:lnTo>
                  <a:lnTo>
                    <a:pt x="1484757" y="152305"/>
                  </a:lnTo>
                  <a:lnTo>
                    <a:pt x="1484281" y="152876"/>
                  </a:lnTo>
                  <a:lnTo>
                    <a:pt x="1483709" y="154115"/>
                  </a:lnTo>
                  <a:lnTo>
                    <a:pt x="1482757" y="158306"/>
                  </a:lnTo>
                  <a:lnTo>
                    <a:pt x="1482185" y="158877"/>
                  </a:lnTo>
                  <a:lnTo>
                    <a:pt x="1473613" y="158496"/>
                  </a:lnTo>
                  <a:lnTo>
                    <a:pt x="1472851" y="159544"/>
                  </a:lnTo>
                  <a:lnTo>
                    <a:pt x="1472375" y="161258"/>
                  </a:lnTo>
                  <a:lnTo>
                    <a:pt x="1471898" y="165735"/>
                  </a:lnTo>
                  <a:lnTo>
                    <a:pt x="1472184" y="166307"/>
                  </a:lnTo>
                  <a:lnTo>
                    <a:pt x="1473137" y="167259"/>
                  </a:lnTo>
                  <a:lnTo>
                    <a:pt x="1473708" y="168021"/>
                  </a:lnTo>
                  <a:lnTo>
                    <a:pt x="1473803" y="168688"/>
                  </a:lnTo>
                  <a:lnTo>
                    <a:pt x="1471327" y="176879"/>
                  </a:lnTo>
                  <a:lnTo>
                    <a:pt x="1470279" y="178213"/>
                  </a:lnTo>
                  <a:lnTo>
                    <a:pt x="1468755" y="177832"/>
                  </a:lnTo>
                  <a:lnTo>
                    <a:pt x="1465993" y="175546"/>
                  </a:lnTo>
                  <a:lnTo>
                    <a:pt x="1465993" y="175546"/>
                  </a:lnTo>
                  <a:lnTo>
                    <a:pt x="1465993" y="175546"/>
                  </a:lnTo>
                  <a:lnTo>
                    <a:pt x="1464088" y="173546"/>
                  </a:lnTo>
                  <a:lnTo>
                    <a:pt x="1463707" y="172212"/>
                  </a:lnTo>
                  <a:lnTo>
                    <a:pt x="1464088" y="170212"/>
                  </a:lnTo>
                  <a:lnTo>
                    <a:pt x="1463040" y="169926"/>
                  </a:lnTo>
                  <a:lnTo>
                    <a:pt x="1462564" y="168974"/>
                  </a:lnTo>
                  <a:lnTo>
                    <a:pt x="1462183" y="167735"/>
                  </a:lnTo>
                  <a:lnTo>
                    <a:pt x="1461516" y="166592"/>
                  </a:lnTo>
                  <a:lnTo>
                    <a:pt x="1461040" y="166402"/>
                  </a:lnTo>
                  <a:lnTo>
                    <a:pt x="1457611" y="166307"/>
                  </a:lnTo>
                  <a:lnTo>
                    <a:pt x="1457039" y="166687"/>
                  </a:lnTo>
                  <a:lnTo>
                    <a:pt x="1456087" y="168878"/>
                  </a:lnTo>
                  <a:lnTo>
                    <a:pt x="1455515" y="169259"/>
                  </a:lnTo>
                  <a:lnTo>
                    <a:pt x="1453896" y="169164"/>
                  </a:lnTo>
                  <a:lnTo>
                    <a:pt x="1453134" y="168497"/>
                  </a:lnTo>
                  <a:lnTo>
                    <a:pt x="1453039" y="167069"/>
                  </a:lnTo>
                  <a:lnTo>
                    <a:pt x="1453134" y="165354"/>
                  </a:lnTo>
                  <a:lnTo>
                    <a:pt x="1452848" y="163925"/>
                  </a:lnTo>
                  <a:lnTo>
                    <a:pt x="1452086" y="163449"/>
                  </a:lnTo>
                  <a:lnTo>
                    <a:pt x="1448562" y="162973"/>
                  </a:lnTo>
                  <a:lnTo>
                    <a:pt x="1446467" y="162592"/>
                  </a:lnTo>
                  <a:lnTo>
                    <a:pt x="1444752" y="162592"/>
                  </a:lnTo>
                  <a:lnTo>
                    <a:pt x="1443133" y="163259"/>
                  </a:lnTo>
                  <a:lnTo>
                    <a:pt x="1439513" y="166211"/>
                  </a:lnTo>
                  <a:lnTo>
                    <a:pt x="1438656" y="166497"/>
                  </a:lnTo>
                  <a:lnTo>
                    <a:pt x="1436846" y="165449"/>
                  </a:lnTo>
                  <a:lnTo>
                    <a:pt x="1435989" y="165164"/>
                  </a:lnTo>
                  <a:lnTo>
                    <a:pt x="1431989" y="164973"/>
                  </a:lnTo>
                  <a:lnTo>
                    <a:pt x="1431608" y="165164"/>
                  </a:lnTo>
                  <a:lnTo>
                    <a:pt x="1431512" y="165735"/>
                  </a:lnTo>
                  <a:lnTo>
                    <a:pt x="1431512" y="166402"/>
                  </a:lnTo>
                  <a:lnTo>
                    <a:pt x="1431131" y="167735"/>
                  </a:lnTo>
                  <a:lnTo>
                    <a:pt x="1431131" y="168497"/>
                  </a:lnTo>
                  <a:lnTo>
                    <a:pt x="1431036" y="169164"/>
                  </a:lnTo>
                  <a:lnTo>
                    <a:pt x="1430560" y="169355"/>
                  </a:lnTo>
                  <a:lnTo>
                    <a:pt x="1429322" y="169164"/>
                  </a:lnTo>
                  <a:lnTo>
                    <a:pt x="1428941" y="169164"/>
                  </a:lnTo>
                  <a:lnTo>
                    <a:pt x="1427988" y="169545"/>
                  </a:lnTo>
                  <a:lnTo>
                    <a:pt x="1427607" y="170021"/>
                  </a:lnTo>
                  <a:lnTo>
                    <a:pt x="1427417" y="170879"/>
                  </a:lnTo>
                  <a:lnTo>
                    <a:pt x="1426940" y="172403"/>
                  </a:lnTo>
                  <a:lnTo>
                    <a:pt x="1426464" y="173355"/>
                  </a:lnTo>
                  <a:lnTo>
                    <a:pt x="1425988" y="174022"/>
                  </a:lnTo>
                  <a:lnTo>
                    <a:pt x="1424750" y="175260"/>
                  </a:lnTo>
                  <a:lnTo>
                    <a:pt x="1424750" y="175260"/>
                  </a:lnTo>
                  <a:lnTo>
                    <a:pt x="1424750" y="175260"/>
                  </a:lnTo>
                  <a:lnTo>
                    <a:pt x="1420940" y="179165"/>
                  </a:lnTo>
                  <a:lnTo>
                    <a:pt x="1419511" y="180594"/>
                  </a:lnTo>
                  <a:lnTo>
                    <a:pt x="1418844" y="180785"/>
                  </a:lnTo>
                  <a:lnTo>
                    <a:pt x="1415510" y="178213"/>
                  </a:lnTo>
                  <a:lnTo>
                    <a:pt x="1417796" y="172879"/>
                  </a:lnTo>
                  <a:lnTo>
                    <a:pt x="1409319" y="168307"/>
                  </a:lnTo>
                  <a:lnTo>
                    <a:pt x="1410843" y="165259"/>
                  </a:lnTo>
                  <a:lnTo>
                    <a:pt x="1409033" y="163163"/>
                  </a:lnTo>
                  <a:lnTo>
                    <a:pt x="1408843" y="162020"/>
                  </a:lnTo>
                  <a:lnTo>
                    <a:pt x="1409319" y="160306"/>
                  </a:lnTo>
                  <a:lnTo>
                    <a:pt x="1410081" y="159163"/>
                  </a:lnTo>
                  <a:lnTo>
                    <a:pt x="1411129" y="158591"/>
                  </a:lnTo>
                  <a:lnTo>
                    <a:pt x="1413415" y="158210"/>
                  </a:lnTo>
                  <a:lnTo>
                    <a:pt x="1414748" y="150305"/>
                  </a:lnTo>
                  <a:lnTo>
                    <a:pt x="1415606" y="149162"/>
                  </a:lnTo>
                  <a:lnTo>
                    <a:pt x="1420368" y="147352"/>
                  </a:lnTo>
                  <a:lnTo>
                    <a:pt x="1417892" y="145637"/>
                  </a:lnTo>
                  <a:lnTo>
                    <a:pt x="1418939" y="143637"/>
                  </a:lnTo>
                  <a:lnTo>
                    <a:pt x="1420082" y="142304"/>
                  </a:lnTo>
                  <a:lnTo>
                    <a:pt x="1421321" y="141542"/>
                  </a:lnTo>
                  <a:lnTo>
                    <a:pt x="1422845" y="141446"/>
                  </a:lnTo>
                  <a:lnTo>
                    <a:pt x="1430655" y="142970"/>
                  </a:lnTo>
                  <a:lnTo>
                    <a:pt x="1432084" y="142685"/>
                  </a:lnTo>
                  <a:lnTo>
                    <a:pt x="1433227" y="141542"/>
                  </a:lnTo>
                  <a:lnTo>
                    <a:pt x="1433989" y="139160"/>
                  </a:lnTo>
                  <a:lnTo>
                    <a:pt x="1436275" y="125159"/>
                  </a:lnTo>
                  <a:lnTo>
                    <a:pt x="1433322" y="126016"/>
                  </a:lnTo>
                  <a:lnTo>
                    <a:pt x="1432751" y="125730"/>
                  </a:lnTo>
                  <a:lnTo>
                    <a:pt x="1432560" y="123825"/>
                  </a:lnTo>
                  <a:lnTo>
                    <a:pt x="1432465" y="123539"/>
                  </a:lnTo>
                  <a:lnTo>
                    <a:pt x="1431608" y="123349"/>
                  </a:lnTo>
                  <a:lnTo>
                    <a:pt x="1428845" y="124016"/>
                  </a:lnTo>
                  <a:lnTo>
                    <a:pt x="1428179" y="124492"/>
                  </a:lnTo>
                  <a:lnTo>
                    <a:pt x="1428369" y="125254"/>
                  </a:lnTo>
                  <a:lnTo>
                    <a:pt x="1428845" y="126206"/>
                  </a:lnTo>
                  <a:lnTo>
                    <a:pt x="1429036" y="127349"/>
                  </a:lnTo>
                  <a:lnTo>
                    <a:pt x="1428083" y="128683"/>
                  </a:lnTo>
                  <a:lnTo>
                    <a:pt x="1425035" y="129445"/>
                  </a:lnTo>
                  <a:lnTo>
                    <a:pt x="1424559" y="131064"/>
                  </a:lnTo>
                  <a:lnTo>
                    <a:pt x="1424559" y="131064"/>
                  </a:lnTo>
                  <a:lnTo>
                    <a:pt x="1424654" y="133160"/>
                  </a:lnTo>
                  <a:lnTo>
                    <a:pt x="1424464" y="134303"/>
                  </a:lnTo>
                  <a:lnTo>
                    <a:pt x="1423797" y="134874"/>
                  </a:lnTo>
                  <a:lnTo>
                    <a:pt x="1422559" y="135255"/>
                  </a:lnTo>
                  <a:lnTo>
                    <a:pt x="1421892" y="135065"/>
                  </a:lnTo>
                  <a:lnTo>
                    <a:pt x="1420654" y="133541"/>
                  </a:lnTo>
                  <a:lnTo>
                    <a:pt x="1419987" y="132969"/>
                  </a:lnTo>
                  <a:lnTo>
                    <a:pt x="1419511" y="132779"/>
                  </a:lnTo>
                  <a:lnTo>
                    <a:pt x="1417892" y="132874"/>
                  </a:lnTo>
                  <a:lnTo>
                    <a:pt x="1417415" y="133160"/>
                  </a:lnTo>
                  <a:lnTo>
                    <a:pt x="1417225" y="134017"/>
                  </a:lnTo>
                  <a:lnTo>
                    <a:pt x="1417130" y="135065"/>
                  </a:lnTo>
                  <a:lnTo>
                    <a:pt x="1416844" y="135731"/>
                  </a:lnTo>
                  <a:lnTo>
                    <a:pt x="1416082" y="135922"/>
                  </a:lnTo>
                  <a:lnTo>
                    <a:pt x="1407128" y="133826"/>
                  </a:lnTo>
                  <a:lnTo>
                    <a:pt x="1400366" y="132302"/>
                  </a:lnTo>
                  <a:lnTo>
                    <a:pt x="1399413" y="131159"/>
                  </a:lnTo>
                  <a:lnTo>
                    <a:pt x="1398937" y="128588"/>
                  </a:lnTo>
                  <a:lnTo>
                    <a:pt x="1398365" y="127349"/>
                  </a:lnTo>
                  <a:lnTo>
                    <a:pt x="1395889" y="126111"/>
                  </a:lnTo>
                  <a:lnTo>
                    <a:pt x="1395698" y="122682"/>
                  </a:lnTo>
                  <a:lnTo>
                    <a:pt x="1395413" y="121063"/>
                  </a:lnTo>
                  <a:lnTo>
                    <a:pt x="1394841" y="119825"/>
                  </a:lnTo>
                  <a:lnTo>
                    <a:pt x="1394079" y="119444"/>
                  </a:lnTo>
                  <a:lnTo>
                    <a:pt x="1391126" y="119825"/>
                  </a:lnTo>
                  <a:lnTo>
                    <a:pt x="1384364" y="119063"/>
                  </a:lnTo>
                  <a:lnTo>
                    <a:pt x="1377315" y="118205"/>
                  </a:lnTo>
                  <a:lnTo>
                    <a:pt x="1374648" y="118777"/>
                  </a:lnTo>
                  <a:lnTo>
                    <a:pt x="1372267" y="121349"/>
                  </a:lnTo>
                  <a:lnTo>
                    <a:pt x="1371791" y="122587"/>
                  </a:lnTo>
                  <a:lnTo>
                    <a:pt x="1371219" y="124301"/>
                  </a:lnTo>
                  <a:lnTo>
                    <a:pt x="1370933" y="125921"/>
                  </a:lnTo>
                  <a:lnTo>
                    <a:pt x="1371219" y="126587"/>
                  </a:lnTo>
                  <a:lnTo>
                    <a:pt x="1375886" y="125635"/>
                  </a:lnTo>
                  <a:lnTo>
                    <a:pt x="1377696" y="125730"/>
                  </a:lnTo>
                  <a:lnTo>
                    <a:pt x="1379030" y="126778"/>
                  </a:lnTo>
                  <a:lnTo>
                    <a:pt x="1380077" y="128683"/>
                  </a:lnTo>
                  <a:lnTo>
                    <a:pt x="1381125" y="131255"/>
                  </a:lnTo>
                  <a:lnTo>
                    <a:pt x="1381411" y="134398"/>
                  </a:lnTo>
                  <a:lnTo>
                    <a:pt x="1379982" y="135065"/>
                  </a:lnTo>
                  <a:lnTo>
                    <a:pt x="1374648" y="132779"/>
                  </a:lnTo>
                  <a:lnTo>
                    <a:pt x="1373886" y="132683"/>
                  </a:lnTo>
                  <a:lnTo>
                    <a:pt x="1373219" y="133255"/>
                  </a:lnTo>
                  <a:lnTo>
                    <a:pt x="1371886" y="135731"/>
                  </a:lnTo>
                  <a:lnTo>
                    <a:pt x="1369695" y="138398"/>
                  </a:lnTo>
                  <a:lnTo>
                    <a:pt x="1368552" y="139160"/>
                  </a:lnTo>
                  <a:lnTo>
                    <a:pt x="1366838" y="139351"/>
                  </a:lnTo>
                  <a:lnTo>
                    <a:pt x="1365218" y="138970"/>
                  </a:lnTo>
                  <a:lnTo>
                    <a:pt x="1364171" y="137922"/>
                  </a:lnTo>
                  <a:lnTo>
                    <a:pt x="1364171" y="136493"/>
                  </a:lnTo>
                  <a:lnTo>
                    <a:pt x="1364742" y="134684"/>
                  </a:lnTo>
                  <a:lnTo>
                    <a:pt x="1366076" y="131445"/>
                  </a:lnTo>
                  <a:lnTo>
                    <a:pt x="1366076" y="131445"/>
                  </a:lnTo>
                  <a:lnTo>
                    <a:pt x="1366647" y="129350"/>
                  </a:lnTo>
                  <a:lnTo>
                    <a:pt x="1365980" y="128016"/>
                  </a:lnTo>
                  <a:lnTo>
                    <a:pt x="1364742" y="126873"/>
                  </a:lnTo>
                  <a:lnTo>
                    <a:pt x="1363790" y="125349"/>
                  </a:lnTo>
                  <a:lnTo>
                    <a:pt x="1363599" y="124492"/>
                  </a:lnTo>
                  <a:lnTo>
                    <a:pt x="1363409" y="123349"/>
                  </a:lnTo>
                  <a:lnTo>
                    <a:pt x="1363504" y="122301"/>
                  </a:lnTo>
                  <a:lnTo>
                    <a:pt x="1363980" y="122015"/>
                  </a:lnTo>
                  <a:lnTo>
                    <a:pt x="1365599" y="122587"/>
                  </a:lnTo>
                  <a:lnTo>
                    <a:pt x="1366076" y="122587"/>
                  </a:lnTo>
                  <a:lnTo>
                    <a:pt x="1366266" y="122301"/>
                  </a:lnTo>
                  <a:lnTo>
                    <a:pt x="1366647" y="121158"/>
                  </a:lnTo>
                  <a:lnTo>
                    <a:pt x="1366838" y="120872"/>
                  </a:lnTo>
                  <a:lnTo>
                    <a:pt x="1367695" y="120872"/>
                  </a:lnTo>
                  <a:lnTo>
                    <a:pt x="1368457" y="121063"/>
                  </a:lnTo>
                  <a:lnTo>
                    <a:pt x="1369124" y="120777"/>
                  </a:lnTo>
                  <a:lnTo>
                    <a:pt x="1369695" y="119539"/>
                  </a:lnTo>
                  <a:lnTo>
                    <a:pt x="1369981" y="119158"/>
                  </a:lnTo>
                  <a:lnTo>
                    <a:pt x="1370076" y="118777"/>
                  </a:lnTo>
                  <a:lnTo>
                    <a:pt x="1369981" y="118491"/>
                  </a:lnTo>
                  <a:lnTo>
                    <a:pt x="1365028" y="116491"/>
                  </a:lnTo>
                  <a:lnTo>
                    <a:pt x="1360265" y="114586"/>
                  </a:lnTo>
                  <a:lnTo>
                    <a:pt x="1362075" y="110490"/>
                  </a:lnTo>
                  <a:lnTo>
                    <a:pt x="1362266" y="109347"/>
                  </a:lnTo>
                  <a:lnTo>
                    <a:pt x="1361599" y="107823"/>
                  </a:lnTo>
                  <a:lnTo>
                    <a:pt x="1359218" y="106966"/>
                  </a:lnTo>
                  <a:lnTo>
                    <a:pt x="1358646" y="106013"/>
                  </a:lnTo>
                  <a:lnTo>
                    <a:pt x="1357884" y="103346"/>
                  </a:lnTo>
                  <a:lnTo>
                    <a:pt x="1356265" y="100679"/>
                  </a:lnTo>
                  <a:lnTo>
                    <a:pt x="1354360" y="98584"/>
                  </a:lnTo>
                  <a:lnTo>
                    <a:pt x="1352645" y="97536"/>
                  </a:lnTo>
                  <a:lnTo>
                    <a:pt x="1346930" y="96679"/>
                  </a:lnTo>
                  <a:lnTo>
                    <a:pt x="1345978" y="97346"/>
                  </a:lnTo>
                  <a:lnTo>
                    <a:pt x="1346073" y="98774"/>
                  </a:lnTo>
                  <a:lnTo>
                    <a:pt x="1346645" y="99632"/>
                  </a:lnTo>
                  <a:lnTo>
                    <a:pt x="1348359" y="100775"/>
                  </a:lnTo>
                  <a:lnTo>
                    <a:pt x="1349597" y="101918"/>
                  </a:lnTo>
                  <a:lnTo>
                    <a:pt x="1350074" y="102775"/>
                  </a:lnTo>
                  <a:lnTo>
                    <a:pt x="1349883" y="103727"/>
                  </a:lnTo>
                  <a:lnTo>
                    <a:pt x="1348835" y="106109"/>
                  </a:lnTo>
                  <a:lnTo>
                    <a:pt x="1348550" y="107156"/>
                  </a:lnTo>
                  <a:lnTo>
                    <a:pt x="1348264" y="108204"/>
                  </a:lnTo>
                  <a:lnTo>
                    <a:pt x="1348168" y="109157"/>
                  </a:lnTo>
                  <a:lnTo>
                    <a:pt x="1348168" y="110300"/>
                  </a:lnTo>
                  <a:lnTo>
                    <a:pt x="1348264" y="110776"/>
                  </a:lnTo>
                  <a:lnTo>
                    <a:pt x="1349216" y="111633"/>
                  </a:lnTo>
                  <a:lnTo>
                    <a:pt x="1350645" y="112300"/>
                  </a:lnTo>
                  <a:lnTo>
                    <a:pt x="1352264" y="112586"/>
                  </a:lnTo>
                  <a:lnTo>
                    <a:pt x="1353693" y="113157"/>
                  </a:lnTo>
                  <a:lnTo>
                    <a:pt x="1354646" y="114681"/>
                  </a:lnTo>
                  <a:lnTo>
                    <a:pt x="1354836" y="117158"/>
                  </a:lnTo>
                  <a:lnTo>
                    <a:pt x="1354169" y="118586"/>
                  </a:lnTo>
                  <a:lnTo>
                    <a:pt x="1353026" y="119253"/>
                  </a:lnTo>
                  <a:lnTo>
                    <a:pt x="1351217" y="119253"/>
                  </a:lnTo>
                  <a:lnTo>
                    <a:pt x="1349693" y="118682"/>
                  </a:lnTo>
                  <a:lnTo>
                    <a:pt x="1348550" y="117253"/>
                  </a:lnTo>
                  <a:lnTo>
                    <a:pt x="1345502" y="111252"/>
                  </a:lnTo>
                  <a:lnTo>
                    <a:pt x="1344644" y="110300"/>
                  </a:lnTo>
                  <a:lnTo>
                    <a:pt x="1343692" y="109728"/>
                  </a:lnTo>
                  <a:lnTo>
                    <a:pt x="1342358" y="109347"/>
                  </a:lnTo>
                  <a:lnTo>
                    <a:pt x="1332071" y="108299"/>
                  </a:lnTo>
                  <a:lnTo>
                    <a:pt x="1330928" y="108776"/>
                  </a:lnTo>
                  <a:lnTo>
                    <a:pt x="1330071" y="110014"/>
                  </a:lnTo>
                  <a:lnTo>
                    <a:pt x="1329595" y="111633"/>
                  </a:lnTo>
                  <a:lnTo>
                    <a:pt x="1329404" y="113443"/>
                  </a:lnTo>
                  <a:lnTo>
                    <a:pt x="1329690" y="117443"/>
                  </a:lnTo>
                  <a:lnTo>
                    <a:pt x="1329214" y="118682"/>
                  </a:lnTo>
                  <a:lnTo>
                    <a:pt x="1327690" y="119825"/>
                  </a:lnTo>
                  <a:lnTo>
                    <a:pt x="1325880" y="120777"/>
                  </a:lnTo>
                  <a:lnTo>
                    <a:pt x="1325118" y="120872"/>
                  </a:lnTo>
                  <a:lnTo>
                    <a:pt x="1324166" y="120682"/>
                  </a:lnTo>
                  <a:lnTo>
                    <a:pt x="1323594" y="120301"/>
                  </a:lnTo>
                  <a:lnTo>
                    <a:pt x="1322546" y="119253"/>
                  </a:lnTo>
                  <a:lnTo>
                    <a:pt x="1321975" y="118967"/>
                  </a:lnTo>
                  <a:lnTo>
                    <a:pt x="1320737" y="119158"/>
                  </a:lnTo>
                  <a:lnTo>
                    <a:pt x="1318070" y="120491"/>
                  </a:lnTo>
                  <a:lnTo>
                    <a:pt x="1316927" y="120682"/>
                  </a:lnTo>
                  <a:lnTo>
                    <a:pt x="1316450" y="116300"/>
                  </a:lnTo>
                  <a:lnTo>
                    <a:pt x="1316165" y="115157"/>
                  </a:lnTo>
                  <a:lnTo>
                    <a:pt x="1315688" y="114300"/>
                  </a:lnTo>
                  <a:lnTo>
                    <a:pt x="1315212" y="113919"/>
                  </a:lnTo>
                  <a:lnTo>
                    <a:pt x="1313593" y="114014"/>
                  </a:lnTo>
                  <a:lnTo>
                    <a:pt x="1311974" y="113633"/>
                  </a:lnTo>
                  <a:lnTo>
                    <a:pt x="1310259" y="112871"/>
                  </a:lnTo>
                  <a:lnTo>
                    <a:pt x="1308735" y="112586"/>
                  </a:lnTo>
                  <a:lnTo>
                    <a:pt x="1307497" y="113633"/>
                  </a:lnTo>
                  <a:lnTo>
                    <a:pt x="1304830" y="118396"/>
                  </a:lnTo>
                  <a:lnTo>
                    <a:pt x="1303401" y="120110"/>
                  </a:lnTo>
                  <a:lnTo>
                    <a:pt x="1301496" y="121444"/>
                  </a:lnTo>
                  <a:lnTo>
                    <a:pt x="1300353" y="121444"/>
                  </a:lnTo>
                  <a:lnTo>
                    <a:pt x="1299401" y="120396"/>
                  </a:lnTo>
                  <a:lnTo>
                    <a:pt x="1297781" y="117158"/>
                  </a:lnTo>
                  <a:lnTo>
                    <a:pt x="1296924" y="115824"/>
                  </a:lnTo>
                  <a:lnTo>
                    <a:pt x="1296162" y="114967"/>
                  </a:lnTo>
                  <a:lnTo>
                    <a:pt x="1294067" y="113824"/>
                  </a:lnTo>
                  <a:lnTo>
                    <a:pt x="1294447" y="112490"/>
                  </a:lnTo>
                  <a:lnTo>
                    <a:pt x="1294733" y="110395"/>
                  </a:lnTo>
                  <a:lnTo>
                    <a:pt x="1294733" y="108299"/>
                  </a:lnTo>
                  <a:lnTo>
                    <a:pt x="1294447" y="106871"/>
                  </a:lnTo>
                  <a:lnTo>
                    <a:pt x="1293781" y="106490"/>
                  </a:lnTo>
                  <a:lnTo>
                    <a:pt x="1290542" y="106299"/>
                  </a:lnTo>
                  <a:lnTo>
                    <a:pt x="1290161" y="103156"/>
                  </a:lnTo>
                  <a:lnTo>
                    <a:pt x="1290638" y="101346"/>
                  </a:lnTo>
                  <a:lnTo>
                    <a:pt x="1291876" y="100584"/>
                  </a:lnTo>
                  <a:lnTo>
                    <a:pt x="1293781" y="100679"/>
                  </a:lnTo>
                  <a:lnTo>
                    <a:pt x="1294829" y="101060"/>
                  </a:lnTo>
                  <a:lnTo>
                    <a:pt x="1296829" y="102203"/>
                  </a:lnTo>
                  <a:lnTo>
                    <a:pt x="1297877" y="102584"/>
                  </a:lnTo>
                  <a:lnTo>
                    <a:pt x="1298829" y="102584"/>
                  </a:lnTo>
                  <a:lnTo>
                    <a:pt x="1301782" y="102013"/>
                  </a:lnTo>
                  <a:lnTo>
                    <a:pt x="1302068" y="98203"/>
                  </a:lnTo>
                  <a:lnTo>
                    <a:pt x="1302068" y="96965"/>
                  </a:lnTo>
                  <a:lnTo>
                    <a:pt x="1302163" y="95441"/>
                  </a:lnTo>
                  <a:lnTo>
                    <a:pt x="1302163" y="94774"/>
                  </a:lnTo>
                  <a:lnTo>
                    <a:pt x="1301877" y="94393"/>
                  </a:lnTo>
                  <a:lnTo>
                    <a:pt x="1300925" y="94107"/>
                  </a:lnTo>
                  <a:lnTo>
                    <a:pt x="1300543" y="93821"/>
                  </a:lnTo>
                  <a:lnTo>
                    <a:pt x="1300353" y="93250"/>
                  </a:lnTo>
                  <a:lnTo>
                    <a:pt x="1300639" y="90202"/>
                  </a:lnTo>
                  <a:lnTo>
                    <a:pt x="1300448" y="89154"/>
                  </a:lnTo>
                  <a:lnTo>
                    <a:pt x="1299401" y="87916"/>
                  </a:lnTo>
                  <a:lnTo>
                    <a:pt x="1299305" y="87535"/>
                  </a:lnTo>
                  <a:lnTo>
                    <a:pt x="1299305" y="87059"/>
                  </a:lnTo>
                  <a:lnTo>
                    <a:pt x="1299401" y="86487"/>
                  </a:lnTo>
                  <a:lnTo>
                    <a:pt x="1299020" y="80010"/>
                  </a:lnTo>
                  <a:lnTo>
                    <a:pt x="1299401" y="77534"/>
                  </a:lnTo>
                  <a:lnTo>
                    <a:pt x="1301020" y="76010"/>
                  </a:lnTo>
                  <a:lnTo>
                    <a:pt x="1303687" y="75248"/>
                  </a:lnTo>
                  <a:lnTo>
                    <a:pt x="1304830" y="74581"/>
                  </a:lnTo>
                  <a:lnTo>
                    <a:pt x="1305497" y="73343"/>
                  </a:lnTo>
                  <a:lnTo>
                    <a:pt x="1305497" y="71342"/>
                  </a:lnTo>
                  <a:lnTo>
                    <a:pt x="1304830" y="69437"/>
                  </a:lnTo>
                  <a:lnTo>
                    <a:pt x="1303020" y="66580"/>
                  </a:lnTo>
                  <a:lnTo>
                    <a:pt x="1302068" y="65723"/>
                  </a:lnTo>
                  <a:lnTo>
                    <a:pt x="1301020" y="65437"/>
                  </a:lnTo>
                  <a:lnTo>
                    <a:pt x="1298734" y="65437"/>
                  </a:lnTo>
                  <a:lnTo>
                    <a:pt x="1296638" y="64865"/>
                  </a:lnTo>
                  <a:lnTo>
                    <a:pt x="1293971" y="63437"/>
                  </a:lnTo>
                  <a:lnTo>
                    <a:pt x="1291781" y="61151"/>
                  </a:lnTo>
                  <a:lnTo>
                    <a:pt x="1291114" y="58103"/>
                  </a:lnTo>
                  <a:lnTo>
                    <a:pt x="1291304" y="55626"/>
                  </a:lnTo>
                  <a:lnTo>
                    <a:pt x="1290923" y="54388"/>
                  </a:lnTo>
                  <a:lnTo>
                    <a:pt x="1289018" y="52102"/>
                  </a:lnTo>
                  <a:lnTo>
                    <a:pt x="1288637" y="50768"/>
                  </a:lnTo>
                  <a:lnTo>
                    <a:pt x="1288733" y="49149"/>
                  </a:lnTo>
                  <a:lnTo>
                    <a:pt x="1289114" y="47530"/>
                  </a:lnTo>
                  <a:lnTo>
                    <a:pt x="1289685" y="46482"/>
                  </a:lnTo>
                  <a:lnTo>
                    <a:pt x="1290066" y="45339"/>
                  </a:lnTo>
                  <a:lnTo>
                    <a:pt x="1289114" y="42863"/>
                  </a:lnTo>
                  <a:lnTo>
                    <a:pt x="1289495" y="41148"/>
                  </a:lnTo>
                  <a:lnTo>
                    <a:pt x="1289780" y="40005"/>
                  </a:lnTo>
                  <a:lnTo>
                    <a:pt x="1289971" y="38767"/>
                  </a:lnTo>
                  <a:lnTo>
                    <a:pt x="1290161" y="36195"/>
                  </a:lnTo>
                  <a:lnTo>
                    <a:pt x="1290161" y="36005"/>
                  </a:lnTo>
                  <a:lnTo>
                    <a:pt x="1290161" y="35243"/>
                  </a:lnTo>
                  <a:lnTo>
                    <a:pt x="1290161" y="35052"/>
                  </a:lnTo>
                  <a:lnTo>
                    <a:pt x="1290161" y="33909"/>
                  </a:lnTo>
                  <a:lnTo>
                    <a:pt x="1290161" y="32766"/>
                  </a:lnTo>
                  <a:lnTo>
                    <a:pt x="1289304" y="30194"/>
                  </a:lnTo>
                  <a:lnTo>
                    <a:pt x="1284542" y="23432"/>
                  </a:lnTo>
                  <a:lnTo>
                    <a:pt x="1280922" y="18574"/>
                  </a:lnTo>
                  <a:lnTo>
                    <a:pt x="1280351" y="17145"/>
                  </a:lnTo>
                  <a:lnTo>
                    <a:pt x="1280732" y="15621"/>
                  </a:lnTo>
                  <a:lnTo>
                    <a:pt x="1281589" y="14097"/>
                  </a:lnTo>
                  <a:lnTo>
                    <a:pt x="1282446" y="12954"/>
                  </a:lnTo>
                  <a:lnTo>
                    <a:pt x="1280160" y="11716"/>
                  </a:lnTo>
                  <a:lnTo>
                    <a:pt x="1277207" y="11144"/>
                  </a:lnTo>
                  <a:lnTo>
                    <a:pt x="1274255" y="11525"/>
                  </a:lnTo>
                  <a:lnTo>
                    <a:pt x="1272159" y="13049"/>
                  </a:lnTo>
                  <a:lnTo>
                    <a:pt x="1271207" y="14192"/>
                  </a:lnTo>
                  <a:lnTo>
                    <a:pt x="1270064" y="14859"/>
                  </a:lnTo>
                  <a:lnTo>
                    <a:pt x="1268825" y="15145"/>
                  </a:lnTo>
                  <a:lnTo>
                    <a:pt x="1267682" y="15145"/>
                  </a:lnTo>
                  <a:lnTo>
                    <a:pt x="1263968" y="13621"/>
                  </a:lnTo>
                  <a:lnTo>
                    <a:pt x="1263491" y="13430"/>
                  </a:lnTo>
                  <a:lnTo>
                    <a:pt x="1262539" y="13811"/>
                  </a:lnTo>
                  <a:lnTo>
                    <a:pt x="1260348" y="17240"/>
                  </a:lnTo>
                  <a:lnTo>
                    <a:pt x="1259681" y="18669"/>
                  </a:lnTo>
                  <a:lnTo>
                    <a:pt x="1259586" y="19431"/>
                  </a:lnTo>
                  <a:lnTo>
                    <a:pt x="1259586" y="20193"/>
                  </a:lnTo>
                  <a:lnTo>
                    <a:pt x="1259396" y="20860"/>
                  </a:lnTo>
                  <a:lnTo>
                    <a:pt x="1258919" y="21336"/>
                  </a:lnTo>
                  <a:lnTo>
                    <a:pt x="1254252" y="22955"/>
                  </a:lnTo>
                  <a:lnTo>
                    <a:pt x="1253204" y="23813"/>
                  </a:lnTo>
                  <a:lnTo>
                    <a:pt x="1251490" y="26765"/>
                  </a:lnTo>
                  <a:lnTo>
                    <a:pt x="1250537" y="27623"/>
                  </a:lnTo>
                  <a:lnTo>
                    <a:pt x="1249680" y="27527"/>
                  </a:lnTo>
                  <a:lnTo>
                    <a:pt x="1242346" y="22574"/>
                  </a:lnTo>
                  <a:lnTo>
                    <a:pt x="1240346" y="21812"/>
                  </a:lnTo>
                  <a:lnTo>
                    <a:pt x="1235964" y="21622"/>
                  </a:lnTo>
                  <a:lnTo>
                    <a:pt x="1234440" y="20574"/>
                  </a:lnTo>
                  <a:lnTo>
                    <a:pt x="1230154" y="14573"/>
                  </a:lnTo>
                  <a:lnTo>
                    <a:pt x="1228630" y="13145"/>
                  </a:lnTo>
                  <a:lnTo>
                    <a:pt x="1221867" y="9239"/>
                  </a:lnTo>
                  <a:lnTo>
                    <a:pt x="1211485" y="7811"/>
                  </a:lnTo>
                  <a:lnTo>
                    <a:pt x="1203960" y="4477"/>
                  </a:lnTo>
                  <a:lnTo>
                    <a:pt x="1202722" y="4858"/>
                  </a:lnTo>
                  <a:lnTo>
                    <a:pt x="1198340" y="9335"/>
                  </a:lnTo>
                  <a:lnTo>
                    <a:pt x="1196245" y="10097"/>
                  </a:lnTo>
                  <a:lnTo>
                    <a:pt x="1195102" y="8096"/>
                  </a:lnTo>
                  <a:lnTo>
                    <a:pt x="1194245" y="5239"/>
                  </a:lnTo>
                  <a:lnTo>
                    <a:pt x="1192911" y="3429"/>
                  </a:lnTo>
                  <a:lnTo>
                    <a:pt x="1183481" y="0"/>
                  </a:lnTo>
                  <a:lnTo>
                    <a:pt x="1182624" y="95"/>
                  </a:lnTo>
                  <a:lnTo>
                    <a:pt x="1181767" y="667"/>
                  </a:lnTo>
                  <a:lnTo>
                    <a:pt x="1181291" y="1429"/>
                  </a:lnTo>
                  <a:lnTo>
                    <a:pt x="1181291" y="2096"/>
                  </a:lnTo>
                  <a:lnTo>
                    <a:pt x="1181481" y="2762"/>
                  </a:lnTo>
                  <a:lnTo>
                    <a:pt x="1182053" y="5906"/>
                  </a:lnTo>
                  <a:lnTo>
                    <a:pt x="1182815" y="6858"/>
                  </a:lnTo>
                  <a:lnTo>
                    <a:pt x="1183862" y="7334"/>
                  </a:lnTo>
                  <a:lnTo>
                    <a:pt x="1185196" y="8192"/>
                  </a:lnTo>
                  <a:lnTo>
                    <a:pt x="1185482" y="11716"/>
                  </a:lnTo>
                  <a:lnTo>
                    <a:pt x="1185386" y="13335"/>
                  </a:lnTo>
                  <a:lnTo>
                    <a:pt x="1184815" y="14478"/>
                  </a:lnTo>
                  <a:lnTo>
                    <a:pt x="1183481" y="15240"/>
                  </a:lnTo>
                  <a:lnTo>
                    <a:pt x="1182243" y="14669"/>
                  </a:lnTo>
                  <a:lnTo>
                    <a:pt x="1181195" y="13335"/>
                  </a:lnTo>
                  <a:lnTo>
                    <a:pt x="1179290" y="10097"/>
                  </a:lnTo>
                  <a:lnTo>
                    <a:pt x="1178243" y="9049"/>
                  </a:lnTo>
                  <a:lnTo>
                    <a:pt x="1177004" y="8382"/>
                  </a:lnTo>
                  <a:lnTo>
                    <a:pt x="1172337" y="7620"/>
                  </a:lnTo>
                  <a:lnTo>
                    <a:pt x="1171766" y="7525"/>
                  </a:lnTo>
                  <a:lnTo>
                    <a:pt x="1170623" y="6858"/>
                  </a:lnTo>
                  <a:lnTo>
                    <a:pt x="1170051" y="8477"/>
                  </a:lnTo>
                  <a:lnTo>
                    <a:pt x="1169670" y="10001"/>
                  </a:lnTo>
                  <a:lnTo>
                    <a:pt x="1169575" y="11621"/>
                  </a:lnTo>
                  <a:lnTo>
                    <a:pt x="1169765" y="13621"/>
                  </a:lnTo>
                  <a:lnTo>
                    <a:pt x="1169384" y="15050"/>
                  </a:lnTo>
                  <a:lnTo>
                    <a:pt x="1166908" y="16764"/>
                  </a:lnTo>
                  <a:lnTo>
                    <a:pt x="1166051" y="17812"/>
                  </a:lnTo>
                  <a:lnTo>
                    <a:pt x="1166051" y="18574"/>
                  </a:lnTo>
                  <a:lnTo>
                    <a:pt x="1166336" y="20384"/>
                  </a:lnTo>
                  <a:lnTo>
                    <a:pt x="1166241" y="21336"/>
                  </a:lnTo>
                  <a:lnTo>
                    <a:pt x="1165670" y="22289"/>
                  </a:lnTo>
                  <a:lnTo>
                    <a:pt x="1165098" y="22479"/>
                  </a:lnTo>
                  <a:lnTo>
                    <a:pt x="1163669" y="22098"/>
                  </a:lnTo>
                  <a:lnTo>
                    <a:pt x="1162431" y="22193"/>
                  </a:lnTo>
                  <a:lnTo>
                    <a:pt x="1158907" y="23527"/>
                  </a:lnTo>
                  <a:lnTo>
                    <a:pt x="1154906" y="22479"/>
                  </a:lnTo>
                  <a:lnTo>
                    <a:pt x="1153668" y="22479"/>
                  </a:lnTo>
                  <a:lnTo>
                    <a:pt x="1151001" y="23717"/>
                  </a:lnTo>
                  <a:lnTo>
                    <a:pt x="1149953" y="23813"/>
                  </a:lnTo>
                  <a:lnTo>
                    <a:pt x="1149096" y="23432"/>
                  </a:lnTo>
                  <a:lnTo>
                    <a:pt x="1148429" y="22955"/>
                  </a:lnTo>
                  <a:lnTo>
                    <a:pt x="1147667" y="22670"/>
                  </a:lnTo>
                  <a:lnTo>
                    <a:pt x="1146524" y="22955"/>
                  </a:lnTo>
                  <a:lnTo>
                    <a:pt x="1143191" y="24860"/>
                  </a:lnTo>
                  <a:lnTo>
                    <a:pt x="1143572" y="25146"/>
                  </a:lnTo>
                  <a:lnTo>
                    <a:pt x="1144715" y="26384"/>
                  </a:lnTo>
                  <a:lnTo>
                    <a:pt x="1143857" y="29051"/>
                  </a:lnTo>
                  <a:lnTo>
                    <a:pt x="1145858" y="31242"/>
                  </a:lnTo>
                  <a:lnTo>
                    <a:pt x="1150049" y="33909"/>
                  </a:lnTo>
                  <a:lnTo>
                    <a:pt x="1149858" y="35719"/>
                  </a:lnTo>
                  <a:lnTo>
                    <a:pt x="1148620" y="36195"/>
                  </a:lnTo>
                  <a:lnTo>
                    <a:pt x="1147191" y="36290"/>
                  </a:lnTo>
                  <a:lnTo>
                    <a:pt x="1146143" y="36957"/>
                  </a:lnTo>
                  <a:lnTo>
                    <a:pt x="1145667" y="38576"/>
                  </a:lnTo>
                  <a:lnTo>
                    <a:pt x="1145477" y="39815"/>
                  </a:lnTo>
                  <a:lnTo>
                    <a:pt x="1145000" y="40672"/>
                  </a:lnTo>
                  <a:lnTo>
                    <a:pt x="1143857" y="41243"/>
                  </a:lnTo>
                  <a:lnTo>
                    <a:pt x="1143476" y="43529"/>
                  </a:lnTo>
                  <a:lnTo>
                    <a:pt x="1142524" y="44577"/>
                  </a:lnTo>
                  <a:lnTo>
                    <a:pt x="1134332" y="45815"/>
                  </a:lnTo>
                  <a:lnTo>
                    <a:pt x="1129284" y="43434"/>
                  </a:lnTo>
                  <a:lnTo>
                    <a:pt x="1127665" y="43339"/>
                  </a:lnTo>
                  <a:lnTo>
                    <a:pt x="1125760" y="43910"/>
                  </a:lnTo>
                  <a:lnTo>
                    <a:pt x="1124236" y="44958"/>
                  </a:lnTo>
                  <a:lnTo>
                    <a:pt x="1123188" y="46291"/>
                  </a:lnTo>
                  <a:lnTo>
                    <a:pt x="1121093" y="49911"/>
                  </a:lnTo>
                  <a:lnTo>
                    <a:pt x="1117854" y="52102"/>
                  </a:lnTo>
                  <a:lnTo>
                    <a:pt x="1113854" y="53340"/>
                  </a:lnTo>
                  <a:lnTo>
                    <a:pt x="1104424" y="53054"/>
                  </a:lnTo>
                  <a:lnTo>
                    <a:pt x="1100995" y="53816"/>
                  </a:lnTo>
                  <a:lnTo>
                    <a:pt x="1097471" y="52864"/>
                  </a:lnTo>
                  <a:lnTo>
                    <a:pt x="1096042" y="53435"/>
                  </a:lnTo>
                  <a:lnTo>
                    <a:pt x="1094804" y="54959"/>
                  </a:lnTo>
                  <a:lnTo>
                    <a:pt x="1093756" y="57150"/>
                  </a:lnTo>
                  <a:lnTo>
                    <a:pt x="1092422" y="58579"/>
                  </a:lnTo>
                  <a:lnTo>
                    <a:pt x="1090327" y="59150"/>
                  </a:lnTo>
                  <a:lnTo>
                    <a:pt x="1086326" y="59055"/>
                  </a:lnTo>
                  <a:lnTo>
                    <a:pt x="1084707" y="59436"/>
                  </a:lnTo>
                  <a:lnTo>
                    <a:pt x="1081564" y="61246"/>
                  </a:lnTo>
                  <a:lnTo>
                    <a:pt x="1079945" y="61627"/>
                  </a:lnTo>
                  <a:lnTo>
                    <a:pt x="1069658" y="62103"/>
                  </a:lnTo>
                  <a:lnTo>
                    <a:pt x="1068515" y="62770"/>
                  </a:lnTo>
                  <a:lnTo>
                    <a:pt x="1066514" y="64961"/>
                  </a:lnTo>
                  <a:lnTo>
                    <a:pt x="1065371" y="65723"/>
                  </a:lnTo>
                  <a:lnTo>
                    <a:pt x="1062038" y="66199"/>
                  </a:lnTo>
                  <a:lnTo>
                    <a:pt x="1055275" y="65913"/>
                  </a:lnTo>
                  <a:lnTo>
                    <a:pt x="1051941" y="66485"/>
                  </a:lnTo>
                  <a:lnTo>
                    <a:pt x="1033558" y="73152"/>
                  </a:lnTo>
                  <a:lnTo>
                    <a:pt x="1027176" y="75438"/>
                  </a:lnTo>
                  <a:lnTo>
                    <a:pt x="1026319" y="73914"/>
                  </a:lnTo>
                  <a:lnTo>
                    <a:pt x="1025842" y="67913"/>
                  </a:lnTo>
                  <a:lnTo>
                    <a:pt x="1024795" y="67151"/>
                  </a:lnTo>
                  <a:lnTo>
                    <a:pt x="1020890" y="68675"/>
                  </a:lnTo>
                  <a:lnTo>
                    <a:pt x="1019175" y="69818"/>
                  </a:lnTo>
                  <a:lnTo>
                    <a:pt x="1017651" y="72009"/>
                  </a:lnTo>
                  <a:lnTo>
                    <a:pt x="1016222" y="74771"/>
                  </a:lnTo>
                  <a:lnTo>
                    <a:pt x="1014794" y="76295"/>
                  </a:lnTo>
                  <a:lnTo>
                    <a:pt x="1013174" y="76676"/>
                  </a:lnTo>
                  <a:lnTo>
                    <a:pt x="1005840" y="74105"/>
                  </a:lnTo>
                  <a:lnTo>
                    <a:pt x="1000697" y="73438"/>
                  </a:lnTo>
                  <a:lnTo>
                    <a:pt x="999268" y="73914"/>
                  </a:lnTo>
                  <a:lnTo>
                    <a:pt x="998982" y="75152"/>
                  </a:lnTo>
                  <a:lnTo>
                    <a:pt x="999554" y="78486"/>
                  </a:lnTo>
                  <a:lnTo>
                    <a:pt x="999173" y="80391"/>
                  </a:lnTo>
                  <a:lnTo>
                    <a:pt x="998030" y="80772"/>
                  </a:lnTo>
                  <a:lnTo>
                    <a:pt x="994982" y="79915"/>
                  </a:lnTo>
                  <a:lnTo>
                    <a:pt x="993458" y="80010"/>
                  </a:lnTo>
                  <a:lnTo>
                    <a:pt x="986790" y="83058"/>
                  </a:lnTo>
                  <a:lnTo>
                    <a:pt x="985933" y="84106"/>
                  </a:lnTo>
                  <a:lnTo>
                    <a:pt x="985933" y="86296"/>
                  </a:lnTo>
                  <a:lnTo>
                    <a:pt x="986028" y="86677"/>
                  </a:lnTo>
                  <a:lnTo>
                    <a:pt x="986219" y="88106"/>
                  </a:lnTo>
                  <a:lnTo>
                    <a:pt x="985076" y="90202"/>
                  </a:lnTo>
                  <a:lnTo>
                    <a:pt x="986790" y="99822"/>
                  </a:lnTo>
                  <a:lnTo>
                    <a:pt x="985266" y="102775"/>
                  </a:lnTo>
                  <a:lnTo>
                    <a:pt x="984694" y="102775"/>
                  </a:lnTo>
                  <a:lnTo>
                    <a:pt x="983075" y="102108"/>
                  </a:lnTo>
                  <a:lnTo>
                    <a:pt x="982694" y="102203"/>
                  </a:lnTo>
                  <a:lnTo>
                    <a:pt x="982028" y="102870"/>
                  </a:lnTo>
                  <a:lnTo>
                    <a:pt x="981647" y="103061"/>
                  </a:lnTo>
                  <a:lnTo>
                    <a:pt x="980694" y="103156"/>
                  </a:lnTo>
                  <a:lnTo>
                    <a:pt x="979932" y="102870"/>
                  </a:lnTo>
                  <a:lnTo>
                    <a:pt x="979170" y="102299"/>
                  </a:lnTo>
                  <a:lnTo>
                    <a:pt x="978408" y="101441"/>
                  </a:lnTo>
                  <a:lnTo>
                    <a:pt x="974217" y="95821"/>
                  </a:lnTo>
                  <a:lnTo>
                    <a:pt x="970693" y="94393"/>
                  </a:lnTo>
                  <a:lnTo>
                    <a:pt x="967359" y="96107"/>
                  </a:lnTo>
                  <a:lnTo>
                    <a:pt x="964025" y="98870"/>
                  </a:lnTo>
                  <a:lnTo>
                    <a:pt x="960596" y="100584"/>
                  </a:lnTo>
                  <a:lnTo>
                    <a:pt x="958691" y="100394"/>
                  </a:lnTo>
                  <a:lnTo>
                    <a:pt x="957072" y="99441"/>
                  </a:lnTo>
                  <a:lnTo>
                    <a:pt x="953834" y="96584"/>
                  </a:lnTo>
                  <a:lnTo>
                    <a:pt x="953167" y="95917"/>
                  </a:lnTo>
                  <a:lnTo>
                    <a:pt x="950976" y="97441"/>
                  </a:lnTo>
                  <a:lnTo>
                    <a:pt x="949642" y="97727"/>
                  </a:lnTo>
                  <a:lnTo>
                    <a:pt x="949071" y="97631"/>
                  </a:lnTo>
                  <a:lnTo>
                    <a:pt x="947928" y="97250"/>
                  </a:lnTo>
                  <a:lnTo>
                    <a:pt x="947261" y="97155"/>
                  </a:lnTo>
                  <a:lnTo>
                    <a:pt x="946976" y="97441"/>
                  </a:lnTo>
                  <a:lnTo>
                    <a:pt x="946594" y="98108"/>
                  </a:lnTo>
                  <a:lnTo>
                    <a:pt x="946118" y="98774"/>
                  </a:lnTo>
                  <a:lnTo>
                    <a:pt x="945452" y="99060"/>
                  </a:lnTo>
                  <a:lnTo>
                    <a:pt x="940213" y="99727"/>
                  </a:lnTo>
                  <a:lnTo>
                    <a:pt x="938879" y="99060"/>
                  </a:lnTo>
                  <a:lnTo>
                    <a:pt x="938117" y="98965"/>
                  </a:lnTo>
                  <a:lnTo>
                    <a:pt x="937451" y="99441"/>
                  </a:lnTo>
                  <a:lnTo>
                    <a:pt x="937165" y="99727"/>
                  </a:lnTo>
                  <a:lnTo>
                    <a:pt x="936117" y="100203"/>
                  </a:lnTo>
                  <a:lnTo>
                    <a:pt x="934498" y="100584"/>
                  </a:lnTo>
                  <a:lnTo>
                    <a:pt x="931926" y="101822"/>
                  </a:lnTo>
                  <a:lnTo>
                    <a:pt x="930592" y="102108"/>
                  </a:lnTo>
                  <a:lnTo>
                    <a:pt x="928307" y="101441"/>
                  </a:lnTo>
                  <a:lnTo>
                    <a:pt x="927544" y="101537"/>
                  </a:lnTo>
                  <a:lnTo>
                    <a:pt x="927068" y="101918"/>
                  </a:lnTo>
                  <a:lnTo>
                    <a:pt x="926211" y="103061"/>
                  </a:lnTo>
                  <a:lnTo>
                    <a:pt x="925735" y="103442"/>
                  </a:lnTo>
                  <a:lnTo>
                    <a:pt x="925163" y="103537"/>
                  </a:lnTo>
                  <a:lnTo>
                    <a:pt x="924497" y="103442"/>
                  </a:lnTo>
                  <a:lnTo>
                    <a:pt x="923830" y="103156"/>
                  </a:lnTo>
                  <a:lnTo>
                    <a:pt x="922877" y="102013"/>
                  </a:lnTo>
                  <a:lnTo>
                    <a:pt x="922401" y="102394"/>
                  </a:lnTo>
                  <a:lnTo>
                    <a:pt x="922020" y="103061"/>
                  </a:lnTo>
                  <a:lnTo>
                    <a:pt x="921639" y="103442"/>
                  </a:lnTo>
                  <a:lnTo>
                    <a:pt x="921544" y="104108"/>
                  </a:lnTo>
                  <a:lnTo>
                    <a:pt x="922306" y="105537"/>
                  </a:lnTo>
                  <a:lnTo>
                    <a:pt x="924020" y="107823"/>
                  </a:lnTo>
                  <a:lnTo>
                    <a:pt x="923068" y="110204"/>
                  </a:lnTo>
                  <a:lnTo>
                    <a:pt x="921449" y="111062"/>
                  </a:lnTo>
                  <a:lnTo>
                    <a:pt x="919544" y="111347"/>
                  </a:lnTo>
                  <a:lnTo>
                    <a:pt x="917829" y="112014"/>
                  </a:lnTo>
                  <a:lnTo>
                    <a:pt x="917258" y="113252"/>
                  </a:lnTo>
                  <a:lnTo>
                    <a:pt x="916496" y="112967"/>
                  </a:lnTo>
                  <a:lnTo>
                    <a:pt x="915067" y="112586"/>
                  </a:lnTo>
                  <a:lnTo>
                    <a:pt x="910685" y="109157"/>
                  </a:lnTo>
                  <a:lnTo>
                    <a:pt x="909161" y="108299"/>
                  </a:lnTo>
                  <a:lnTo>
                    <a:pt x="907256" y="108109"/>
                  </a:lnTo>
                  <a:lnTo>
                    <a:pt x="898589" y="112014"/>
                  </a:lnTo>
                  <a:lnTo>
                    <a:pt x="895064" y="112205"/>
                  </a:lnTo>
                  <a:lnTo>
                    <a:pt x="894017" y="112967"/>
                  </a:lnTo>
                  <a:lnTo>
                    <a:pt x="891254" y="115252"/>
                  </a:lnTo>
                  <a:lnTo>
                    <a:pt x="889730" y="115919"/>
                  </a:lnTo>
                  <a:lnTo>
                    <a:pt x="887825" y="115919"/>
                  </a:lnTo>
                  <a:lnTo>
                    <a:pt x="887635" y="115919"/>
                  </a:lnTo>
                  <a:lnTo>
                    <a:pt x="881729" y="114491"/>
                  </a:lnTo>
                  <a:lnTo>
                    <a:pt x="878586" y="114395"/>
                  </a:lnTo>
                  <a:lnTo>
                    <a:pt x="876872" y="114967"/>
                  </a:lnTo>
                  <a:lnTo>
                    <a:pt x="876110" y="116396"/>
                  </a:lnTo>
                  <a:lnTo>
                    <a:pt x="876395" y="118015"/>
                  </a:lnTo>
                  <a:lnTo>
                    <a:pt x="876872" y="119348"/>
                  </a:lnTo>
                  <a:lnTo>
                    <a:pt x="876967" y="120682"/>
                  </a:lnTo>
                  <a:lnTo>
                    <a:pt x="876205" y="122206"/>
                  </a:lnTo>
                  <a:lnTo>
                    <a:pt x="874776" y="122968"/>
                  </a:lnTo>
                  <a:lnTo>
                    <a:pt x="869537" y="122301"/>
                  </a:lnTo>
                  <a:lnTo>
                    <a:pt x="865156" y="123635"/>
                  </a:lnTo>
                  <a:lnTo>
                    <a:pt x="863727" y="123539"/>
                  </a:lnTo>
                  <a:lnTo>
                    <a:pt x="861441" y="122396"/>
                  </a:lnTo>
                  <a:lnTo>
                    <a:pt x="860393" y="122206"/>
                  </a:lnTo>
                  <a:lnTo>
                    <a:pt x="857536" y="123444"/>
                  </a:lnTo>
                  <a:lnTo>
                    <a:pt x="852964" y="123730"/>
                  </a:lnTo>
                  <a:lnTo>
                    <a:pt x="850773" y="124301"/>
                  </a:lnTo>
                  <a:lnTo>
                    <a:pt x="848201" y="125921"/>
                  </a:lnTo>
                  <a:lnTo>
                    <a:pt x="846582" y="128302"/>
                  </a:lnTo>
                  <a:lnTo>
                    <a:pt x="847249" y="131350"/>
                  </a:lnTo>
                  <a:lnTo>
                    <a:pt x="847535" y="131731"/>
                  </a:lnTo>
                  <a:lnTo>
                    <a:pt x="848487" y="133350"/>
                  </a:lnTo>
                  <a:lnTo>
                    <a:pt x="846201" y="135731"/>
                  </a:lnTo>
                  <a:lnTo>
                    <a:pt x="845534" y="136874"/>
                  </a:lnTo>
                  <a:lnTo>
                    <a:pt x="845534" y="137541"/>
                  </a:lnTo>
                  <a:lnTo>
                    <a:pt x="845820" y="138208"/>
                  </a:lnTo>
                  <a:lnTo>
                    <a:pt x="846296" y="140970"/>
                  </a:lnTo>
                  <a:lnTo>
                    <a:pt x="846106" y="141637"/>
                  </a:lnTo>
                  <a:lnTo>
                    <a:pt x="845249" y="142018"/>
                  </a:lnTo>
                  <a:lnTo>
                    <a:pt x="844487" y="141923"/>
                  </a:lnTo>
                  <a:lnTo>
                    <a:pt x="843820" y="141446"/>
                  </a:lnTo>
                  <a:lnTo>
                    <a:pt x="843248" y="140684"/>
                  </a:lnTo>
                  <a:lnTo>
                    <a:pt x="842772" y="139827"/>
                  </a:lnTo>
                  <a:lnTo>
                    <a:pt x="841629" y="138589"/>
                  </a:lnTo>
                  <a:lnTo>
                    <a:pt x="839057" y="137160"/>
                  </a:lnTo>
                  <a:lnTo>
                    <a:pt x="838105" y="135636"/>
                  </a:lnTo>
                  <a:lnTo>
                    <a:pt x="837914" y="133826"/>
                  </a:lnTo>
                  <a:lnTo>
                    <a:pt x="838581" y="132683"/>
                  </a:lnTo>
                  <a:lnTo>
                    <a:pt x="840867" y="131064"/>
                  </a:lnTo>
                  <a:lnTo>
                    <a:pt x="840867" y="131064"/>
                  </a:lnTo>
                  <a:lnTo>
                    <a:pt x="840962" y="129064"/>
                  </a:lnTo>
                  <a:lnTo>
                    <a:pt x="840296" y="128207"/>
                  </a:lnTo>
                  <a:lnTo>
                    <a:pt x="839248" y="128016"/>
                  </a:lnTo>
                  <a:lnTo>
                    <a:pt x="817626" y="128873"/>
                  </a:lnTo>
                  <a:lnTo>
                    <a:pt x="817626" y="130588"/>
                  </a:lnTo>
                  <a:lnTo>
                    <a:pt x="817817" y="131255"/>
                  </a:lnTo>
                  <a:lnTo>
                    <a:pt x="817817" y="136684"/>
                  </a:lnTo>
                  <a:lnTo>
                    <a:pt x="811911" y="136303"/>
                  </a:lnTo>
                  <a:lnTo>
                    <a:pt x="810101" y="135731"/>
                  </a:lnTo>
                  <a:lnTo>
                    <a:pt x="809054" y="134969"/>
                  </a:lnTo>
                  <a:lnTo>
                    <a:pt x="808768" y="134112"/>
                  </a:lnTo>
                  <a:lnTo>
                    <a:pt x="808673" y="132969"/>
                  </a:lnTo>
                  <a:lnTo>
                    <a:pt x="808292" y="131255"/>
                  </a:lnTo>
                  <a:lnTo>
                    <a:pt x="807530" y="130778"/>
                  </a:lnTo>
                  <a:lnTo>
                    <a:pt x="806767" y="130493"/>
                  </a:lnTo>
                  <a:lnTo>
                    <a:pt x="806006" y="130588"/>
                  </a:lnTo>
                  <a:lnTo>
                    <a:pt x="804863" y="132112"/>
                  </a:lnTo>
                  <a:lnTo>
                    <a:pt x="804196" y="132302"/>
                  </a:lnTo>
                  <a:lnTo>
                    <a:pt x="803434" y="131921"/>
                  </a:lnTo>
                  <a:lnTo>
                    <a:pt x="802577" y="131159"/>
                  </a:lnTo>
                  <a:lnTo>
                    <a:pt x="797528" y="131159"/>
                  </a:lnTo>
                  <a:lnTo>
                    <a:pt x="797338" y="132779"/>
                  </a:lnTo>
                  <a:lnTo>
                    <a:pt x="797052" y="134112"/>
                  </a:lnTo>
                  <a:lnTo>
                    <a:pt x="796481" y="134969"/>
                  </a:lnTo>
                  <a:lnTo>
                    <a:pt x="795528" y="135160"/>
                  </a:lnTo>
                  <a:lnTo>
                    <a:pt x="794576" y="134779"/>
                  </a:lnTo>
                  <a:lnTo>
                    <a:pt x="794194" y="133922"/>
                  </a:lnTo>
                  <a:lnTo>
                    <a:pt x="794004" y="131064"/>
                  </a:lnTo>
                  <a:lnTo>
                    <a:pt x="790099" y="130112"/>
                  </a:lnTo>
                  <a:lnTo>
                    <a:pt x="789242" y="129540"/>
                  </a:lnTo>
                  <a:lnTo>
                    <a:pt x="787717" y="126302"/>
                  </a:lnTo>
                  <a:lnTo>
                    <a:pt x="786860" y="125540"/>
                  </a:lnTo>
                  <a:lnTo>
                    <a:pt x="782669" y="124873"/>
                  </a:lnTo>
                  <a:lnTo>
                    <a:pt x="781336" y="125159"/>
                  </a:lnTo>
                  <a:lnTo>
                    <a:pt x="780383" y="126397"/>
                  </a:lnTo>
                  <a:lnTo>
                    <a:pt x="779431" y="127921"/>
                  </a:lnTo>
                  <a:lnTo>
                    <a:pt x="778097" y="128588"/>
                  </a:lnTo>
                  <a:lnTo>
                    <a:pt x="775144" y="128778"/>
                  </a:lnTo>
                  <a:lnTo>
                    <a:pt x="775526" y="130588"/>
                  </a:lnTo>
                  <a:lnTo>
                    <a:pt x="775716" y="131064"/>
                  </a:lnTo>
                  <a:lnTo>
                    <a:pt x="776764" y="133922"/>
                  </a:lnTo>
                  <a:lnTo>
                    <a:pt x="777050" y="135446"/>
                  </a:lnTo>
                  <a:lnTo>
                    <a:pt x="776859" y="136970"/>
                  </a:lnTo>
                  <a:lnTo>
                    <a:pt x="776002" y="138589"/>
                  </a:lnTo>
                  <a:lnTo>
                    <a:pt x="775049" y="138684"/>
                  </a:lnTo>
                  <a:lnTo>
                    <a:pt x="774192" y="137827"/>
                  </a:lnTo>
                  <a:lnTo>
                    <a:pt x="773525" y="136779"/>
                  </a:lnTo>
                  <a:lnTo>
                    <a:pt x="773144" y="135922"/>
                  </a:lnTo>
                  <a:lnTo>
                    <a:pt x="772954" y="135255"/>
                  </a:lnTo>
                  <a:lnTo>
                    <a:pt x="772573" y="134874"/>
                  </a:lnTo>
                  <a:lnTo>
                    <a:pt x="770001" y="134303"/>
                  </a:lnTo>
                  <a:lnTo>
                    <a:pt x="768287" y="134398"/>
                  </a:lnTo>
                  <a:lnTo>
                    <a:pt x="765810" y="134969"/>
                  </a:lnTo>
                  <a:lnTo>
                    <a:pt x="764667" y="135636"/>
                  </a:lnTo>
                  <a:lnTo>
                    <a:pt x="763715" y="136970"/>
                  </a:lnTo>
                  <a:lnTo>
                    <a:pt x="763429" y="137922"/>
                  </a:lnTo>
                  <a:lnTo>
                    <a:pt x="763334" y="138970"/>
                  </a:lnTo>
                  <a:lnTo>
                    <a:pt x="763429" y="140018"/>
                  </a:lnTo>
                  <a:lnTo>
                    <a:pt x="763810" y="140970"/>
                  </a:lnTo>
                  <a:lnTo>
                    <a:pt x="764953" y="141256"/>
                  </a:lnTo>
                  <a:lnTo>
                    <a:pt x="768382" y="141351"/>
                  </a:lnTo>
                  <a:lnTo>
                    <a:pt x="769430" y="141637"/>
                  </a:lnTo>
                  <a:lnTo>
                    <a:pt x="770001" y="142113"/>
                  </a:lnTo>
                  <a:lnTo>
                    <a:pt x="771049" y="143732"/>
                  </a:lnTo>
                  <a:lnTo>
                    <a:pt x="772478" y="144685"/>
                  </a:lnTo>
                  <a:lnTo>
                    <a:pt x="774287" y="145447"/>
                  </a:lnTo>
                  <a:lnTo>
                    <a:pt x="775621" y="146590"/>
                  </a:lnTo>
                  <a:lnTo>
                    <a:pt x="775430" y="148590"/>
                  </a:lnTo>
                  <a:lnTo>
                    <a:pt x="774383" y="150019"/>
                  </a:lnTo>
                  <a:lnTo>
                    <a:pt x="772954" y="151448"/>
                  </a:lnTo>
                  <a:lnTo>
                    <a:pt x="771716" y="153067"/>
                  </a:lnTo>
                  <a:lnTo>
                    <a:pt x="771144" y="155162"/>
                  </a:lnTo>
                  <a:lnTo>
                    <a:pt x="770668" y="156115"/>
                  </a:lnTo>
                  <a:lnTo>
                    <a:pt x="768572" y="156401"/>
                  </a:lnTo>
                  <a:lnTo>
                    <a:pt x="767715" y="156877"/>
                  </a:lnTo>
                  <a:lnTo>
                    <a:pt x="767334" y="157924"/>
                  </a:lnTo>
                  <a:lnTo>
                    <a:pt x="767334" y="158972"/>
                  </a:lnTo>
                  <a:lnTo>
                    <a:pt x="767429" y="160115"/>
                  </a:lnTo>
                  <a:lnTo>
                    <a:pt x="767334" y="161258"/>
                  </a:lnTo>
                  <a:lnTo>
                    <a:pt x="765524" y="162878"/>
                  </a:lnTo>
                  <a:lnTo>
                    <a:pt x="760095" y="160973"/>
                  </a:lnTo>
                  <a:lnTo>
                    <a:pt x="758762" y="163163"/>
                  </a:lnTo>
                  <a:lnTo>
                    <a:pt x="760190" y="164878"/>
                  </a:lnTo>
                  <a:lnTo>
                    <a:pt x="767525" y="165354"/>
                  </a:lnTo>
                  <a:lnTo>
                    <a:pt x="770192" y="166211"/>
                  </a:lnTo>
                  <a:lnTo>
                    <a:pt x="770573" y="166783"/>
                  </a:lnTo>
                  <a:lnTo>
                    <a:pt x="771144" y="168212"/>
                  </a:lnTo>
                  <a:lnTo>
                    <a:pt x="771525" y="168783"/>
                  </a:lnTo>
                  <a:lnTo>
                    <a:pt x="772573" y="169450"/>
                  </a:lnTo>
                  <a:lnTo>
                    <a:pt x="779717" y="171260"/>
                  </a:lnTo>
                  <a:lnTo>
                    <a:pt x="781622" y="170974"/>
                  </a:lnTo>
                  <a:lnTo>
                    <a:pt x="784003" y="167640"/>
                  </a:lnTo>
                  <a:lnTo>
                    <a:pt x="785527" y="167069"/>
                  </a:lnTo>
                  <a:lnTo>
                    <a:pt x="791432" y="167069"/>
                  </a:lnTo>
                  <a:lnTo>
                    <a:pt x="792194" y="167354"/>
                  </a:lnTo>
                  <a:lnTo>
                    <a:pt x="792766" y="168593"/>
                  </a:lnTo>
                  <a:lnTo>
                    <a:pt x="794194" y="174403"/>
                  </a:lnTo>
                  <a:lnTo>
                    <a:pt x="792099" y="175546"/>
                  </a:lnTo>
                  <a:lnTo>
                    <a:pt x="790670" y="176689"/>
                  </a:lnTo>
                  <a:lnTo>
                    <a:pt x="788003" y="179737"/>
                  </a:lnTo>
                  <a:lnTo>
                    <a:pt x="786670" y="180689"/>
                  </a:lnTo>
                  <a:lnTo>
                    <a:pt x="785051" y="180689"/>
                  </a:lnTo>
                  <a:lnTo>
                    <a:pt x="783527" y="179451"/>
                  </a:lnTo>
                  <a:lnTo>
                    <a:pt x="782193" y="177641"/>
                  </a:lnTo>
                  <a:lnTo>
                    <a:pt x="781050" y="175736"/>
                  </a:lnTo>
                  <a:lnTo>
                    <a:pt x="780002" y="174784"/>
                  </a:lnTo>
                  <a:lnTo>
                    <a:pt x="778574" y="174498"/>
                  </a:lnTo>
                  <a:lnTo>
                    <a:pt x="777240" y="174784"/>
                  </a:lnTo>
                  <a:lnTo>
                    <a:pt x="776383" y="175736"/>
                  </a:lnTo>
                  <a:lnTo>
                    <a:pt x="776192" y="178499"/>
                  </a:lnTo>
                  <a:lnTo>
                    <a:pt x="776002" y="179546"/>
                  </a:lnTo>
                  <a:lnTo>
                    <a:pt x="775526" y="180785"/>
                  </a:lnTo>
                  <a:lnTo>
                    <a:pt x="773144" y="184309"/>
                  </a:lnTo>
                  <a:lnTo>
                    <a:pt x="772192" y="186404"/>
                  </a:lnTo>
                  <a:lnTo>
                    <a:pt x="772001" y="188595"/>
                  </a:lnTo>
                  <a:lnTo>
                    <a:pt x="772478" y="190786"/>
                  </a:lnTo>
                  <a:lnTo>
                    <a:pt x="773525" y="192881"/>
                  </a:lnTo>
                  <a:lnTo>
                    <a:pt x="775621" y="194882"/>
                  </a:lnTo>
                  <a:lnTo>
                    <a:pt x="778097" y="195453"/>
                  </a:lnTo>
                  <a:lnTo>
                    <a:pt x="783146" y="195453"/>
                  </a:lnTo>
                  <a:lnTo>
                    <a:pt x="784955" y="196215"/>
                  </a:lnTo>
                  <a:lnTo>
                    <a:pt x="790099" y="200311"/>
                  </a:lnTo>
                  <a:lnTo>
                    <a:pt x="792004" y="200882"/>
                  </a:lnTo>
                  <a:lnTo>
                    <a:pt x="793718" y="200597"/>
                  </a:lnTo>
                  <a:lnTo>
                    <a:pt x="798767" y="197834"/>
                  </a:lnTo>
                  <a:lnTo>
                    <a:pt x="799910" y="198215"/>
                  </a:lnTo>
                  <a:lnTo>
                    <a:pt x="802100" y="201359"/>
                  </a:lnTo>
                  <a:lnTo>
                    <a:pt x="805244" y="204311"/>
                  </a:lnTo>
                  <a:lnTo>
                    <a:pt x="808958" y="205931"/>
                  </a:lnTo>
                  <a:lnTo>
                    <a:pt x="820293" y="208217"/>
                  </a:lnTo>
                  <a:lnTo>
                    <a:pt x="822008" y="209264"/>
                  </a:lnTo>
                  <a:lnTo>
                    <a:pt x="823341" y="211455"/>
                  </a:lnTo>
                  <a:lnTo>
                    <a:pt x="823722" y="213551"/>
                  </a:lnTo>
                  <a:lnTo>
                    <a:pt x="823627" y="215551"/>
                  </a:lnTo>
                  <a:lnTo>
                    <a:pt x="822579" y="219837"/>
                  </a:lnTo>
                  <a:lnTo>
                    <a:pt x="822579" y="219837"/>
                  </a:lnTo>
                  <a:lnTo>
                    <a:pt x="821436" y="221837"/>
                  </a:lnTo>
                  <a:lnTo>
                    <a:pt x="819436" y="223266"/>
                  </a:lnTo>
                  <a:lnTo>
                    <a:pt x="815435" y="224790"/>
                  </a:lnTo>
                  <a:lnTo>
                    <a:pt x="813530" y="224504"/>
                  </a:lnTo>
                  <a:lnTo>
                    <a:pt x="810006" y="221742"/>
                  </a:lnTo>
                  <a:lnTo>
                    <a:pt x="808101" y="221075"/>
                  </a:lnTo>
                  <a:lnTo>
                    <a:pt x="802767" y="221837"/>
                  </a:lnTo>
                  <a:lnTo>
                    <a:pt x="800481" y="221552"/>
                  </a:lnTo>
                  <a:lnTo>
                    <a:pt x="799433" y="221742"/>
                  </a:lnTo>
                  <a:lnTo>
                    <a:pt x="798386" y="222695"/>
                  </a:lnTo>
                  <a:lnTo>
                    <a:pt x="796766" y="223742"/>
                  </a:lnTo>
                  <a:lnTo>
                    <a:pt x="795147" y="223076"/>
                  </a:lnTo>
                  <a:lnTo>
                    <a:pt x="792004" y="219837"/>
                  </a:lnTo>
                  <a:lnTo>
                    <a:pt x="790099" y="217837"/>
                  </a:lnTo>
                  <a:lnTo>
                    <a:pt x="788575" y="217075"/>
                  </a:lnTo>
                  <a:lnTo>
                    <a:pt x="787337" y="217456"/>
                  </a:lnTo>
                  <a:lnTo>
                    <a:pt x="784860" y="219647"/>
                  </a:lnTo>
                  <a:lnTo>
                    <a:pt x="783431" y="220313"/>
                  </a:lnTo>
                  <a:lnTo>
                    <a:pt x="781812" y="220504"/>
                  </a:lnTo>
                  <a:lnTo>
                    <a:pt x="780193" y="220313"/>
                  </a:lnTo>
                  <a:lnTo>
                    <a:pt x="778669" y="219647"/>
                  </a:lnTo>
                  <a:lnTo>
                    <a:pt x="776859" y="218408"/>
                  </a:lnTo>
                  <a:lnTo>
                    <a:pt x="775049" y="217837"/>
                  </a:lnTo>
                  <a:lnTo>
                    <a:pt x="773240" y="218123"/>
                  </a:lnTo>
                  <a:lnTo>
                    <a:pt x="771525" y="219647"/>
                  </a:lnTo>
                  <a:lnTo>
                    <a:pt x="771525" y="219647"/>
                  </a:lnTo>
                  <a:lnTo>
                    <a:pt x="771525" y="219647"/>
                  </a:lnTo>
                  <a:lnTo>
                    <a:pt x="771525" y="219647"/>
                  </a:lnTo>
                  <a:lnTo>
                    <a:pt x="769715" y="220885"/>
                  </a:lnTo>
                  <a:lnTo>
                    <a:pt x="767810" y="221456"/>
                  </a:lnTo>
                  <a:lnTo>
                    <a:pt x="763715" y="221456"/>
                  </a:lnTo>
                  <a:lnTo>
                    <a:pt x="763715" y="221456"/>
                  </a:lnTo>
                  <a:lnTo>
                    <a:pt x="763715" y="221552"/>
                  </a:lnTo>
                  <a:lnTo>
                    <a:pt x="768096" y="225743"/>
                  </a:lnTo>
                  <a:lnTo>
                    <a:pt x="758952" y="234220"/>
                  </a:lnTo>
                  <a:lnTo>
                    <a:pt x="758000" y="235363"/>
                  </a:lnTo>
                  <a:lnTo>
                    <a:pt x="756761" y="237839"/>
                  </a:lnTo>
                  <a:lnTo>
                    <a:pt x="755904" y="238792"/>
                  </a:lnTo>
                  <a:lnTo>
                    <a:pt x="753713" y="240030"/>
                  </a:lnTo>
                  <a:lnTo>
                    <a:pt x="751142" y="240602"/>
                  </a:lnTo>
                  <a:lnTo>
                    <a:pt x="748856" y="242030"/>
                  </a:lnTo>
                  <a:lnTo>
                    <a:pt x="747617" y="245555"/>
                  </a:lnTo>
                  <a:lnTo>
                    <a:pt x="747522" y="246507"/>
                  </a:lnTo>
                  <a:lnTo>
                    <a:pt x="747522" y="247460"/>
                  </a:lnTo>
                  <a:lnTo>
                    <a:pt x="747713" y="248222"/>
                  </a:lnTo>
                  <a:lnTo>
                    <a:pt x="748189" y="248698"/>
                  </a:lnTo>
                  <a:lnTo>
                    <a:pt x="748856" y="249174"/>
                  </a:lnTo>
                  <a:lnTo>
                    <a:pt x="749046" y="249650"/>
                  </a:lnTo>
                  <a:lnTo>
                    <a:pt x="749141" y="250222"/>
                  </a:lnTo>
                  <a:lnTo>
                    <a:pt x="749427" y="250984"/>
                  </a:lnTo>
                  <a:lnTo>
                    <a:pt x="750094" y="251460"/>
                  </a:lnTo>
                  <a:lnTo>
                    <a:pt x="751046" y="251555"/>
                  </a:lnTo>
                  <a:lnTo>
                    <a:pt x="753713" y="251270"/>
                  </a:lnTo>
                  <a:lnTo>
                    <a:pt x="754285" y="251365"/>
                  </a:lnTo>
                  <a:lnTo>
                    <a:pt x="754571" y="251936"/>
                  </a:lnTo>
                  <a:lnTo>
                    <a:pt x="754856" y="253270"/>
                  </a:lnTo>
                  <a:lnTo>
                    <a:pt x="754952" y="254984"/>
                  </a:lnTo>
                  <a:lnTo>
                    <a:pt x="754761" y="259080"/>
                  </a:lnTo>
                  <a:lnTo>
                    <a:pt x="755047" y="260509"/>
                  </a:lnTo>
                  <a:lnTo>
                    <a:pt x="755904" y="261271"/>
                  </a:lnTo>
                  <a:lnTo>
                    <a:pt x="760762" y="262985"/>
                  </a:lnTo>
                  <a:lnTo>
                    <a:pt x="761429" y="263462"/>
                  </a:lnTo>
                  <a:lnTo>
                    <a:pt x="761905" y="264319"/>
                  </a:lnTo>
                  <a:lnTo>
                    <a:pt x="762286" y="265843"/>
                  </a:lnTo>
                  <a:lnTo>
                    <a:pt x="762476" y="269367"/>
                  </a:lnTo>
                  <a:lnTo>
                    <a:pt x="762762" y="270891"/>
                  </a:lnTo>
                  <a:lnTo>
                    <a:pt x="763619" y="272129"/>
                  </a:lnTo>
                  <a:lnTo>
                    <a:pt x="766858" y="276701"/>
                  </a:lnTo>
                  <a:lnTo>
                    <a:pt x="765239" y="278416"/>
                  </a:lnTo>
                  <a:lnTo>
                    <a:pt x="762953" y="279749"/>
                  </a:lnTo>
                  <a:lnTo>
                    <a:pt x="762000" y="280607"/>
                  </a:lnTo>
                  <a:lnTo>
                    <a:pt x="759333" y="283655"/>
                  </a:lnTo>
                  <a:lnTo>
                    <a:pt x="758285" y="284417"/>
                  </a:lnTo>
                  <a:lnTo>
                    <a:pt x="753237" y="286607"/>
                  </a:lnTo>
                  <a:lnTo>
                    <a:pt x="752285" y="287465"/>
                  </a:lnTo>
                  <a:lnTo>
                    <a:pt x="750189" y="290989"/>
                  </a:lnTo>
                  <a:lnTo>
                    <a:pt x="747522" y="293180"/>
                  </a:lnTo>
                  <a:lnTo>
                    <a:pt x="744665" y="293275"/>
                  </a:lnTo>
                  <a:lnTo>
                    <a:pt x="741712" y="292608"/>
                  </a:lnTo>
                  <a:lnTo>
                    <a:pt x="738759" y="292513"/>
                  </a:lnTo>
                  <a:lnTo>
                    <a:pt x="734473" y="294418"/>
                  </a:lnTo>
                  <a:lnTo>
                    <a:pt x="730377" y="297847"/>
                  </a:lnTo>
                  <a:lnTo>
                    <a:pt x="722757" y="306134"/>
                  </a:lnTo>
                  <a:lnTo>
                    <a:pt x="713613" y="306134"/>
                  </a:lnTo>
                  <a:lnTo>
                    <a:pt x="712184" y="306134"/>
                  </a:lnTo>
                  <a:lnTo>
                    <a:pt x="712184" y="306134"/>
                  </a:lnTo>
                  <a:lnTo>
                    <a:pt x="711327" y="308134"/>
                  </a:lnTo>
                  <a:lnTo>
                    <a:pt x="711232" y="309563"/>
                  </a:lnTo>
                  <a:lnTo>
                    <a:pt x="711708" y="310896"/>
                  </a:lnTo>
                  <a:lnTo>
                    <a:pt x="714089" y="316421"/>
                  </a:lnTo>
                  <a:lnTo>
                    <a:pt x="715137" y="317468"/>
                  </a:lnTo>
                  <a:lnTo>
                    <a:pt x="716756" y="317754"/>
                  </a:lnTo>
                  <a:lnTo>
                    <a:pt x="718090" y="316992"/>
                  </a:lnTo>
                  <a:lnTo>
                    <a:pt x="718566" y="315659"/>
                  </a:lnTo>
                  <a:lnTo>
                    <a:pt x="719138" y="314801"/>
                  </a:lnTo>
                  <a:lnTo>
                    <a:pt x="720947" y="315563"/>
                  </a:lnTo>
                  <a:lnTo>
                    <a:pt x="726377" y="319564"/>
                  </a:lnTo>
                  <a:lnTo>
                    <a:pt x="735711" y="321850"/>
                  </a:lnTo>
                  <a:lnTo>
                    <a:pt x="737140" y="323660"/>
                  </a:lnTo>
                  <a:lnTo>
                    <a:pt x="736949" y="324326"/>
                  </a:lnTo>
                  <a:lnTo>
                    <a:pt x="736473" y="324898"/>
                  </a:lnTo>
                  <a:lnTo>
                    <a:pt x="735425" y="325660"/>
                  </a:lnTo>
                  <a:lnTo>
                    <a:pt x="735140" y="326136"/>
                  </a:lnTo>
                  <a:lnTo>
                    <a:pt x="735235" y="327660"/>
                  </a:lnTo>
                  <a:lnTo>
                    <a:pt x="735044" y="328327"/>
                  </a:lnTo>
                  <a:lnTo>
                    <a:pt x="733997" y="329089"/>
                  </a:lnTo>
                  <a:lnTo>
                    <a:pt x="731520" y="330327"/>
                  </a:lnTo>
                  <a:lnTo>
                    <a:pt x="730663" y="331470"/>
                  </a:lnTo>
                  <a:lnTo>
                    <a:pt x="730663" y="333280"/>
                  </a:lnTo>
                  <a:lnTo>
                    <a:pt x="732092" y="333947"/>
                  </a:lnTo>
                  <a:lnTo>
                    <a:pt x="737807" y="334899"/>
                  </a:lnTo>
                  <a:lnTo>
                    <a:pt x="738378" y="335280"/>
                  </a:lnTo>
                  <a:lnTo>
                    <a:pt x="738569" y="336042"/>
                  </a:lnTo>
                  <a:lnTo>
                    <a:pt x="738664" y="336899"/>
                  </a:lnTo>
                  <a:lnTo>
                    <a:pt x="738950" y="337566"/>
                  </a:lnTo>
                  <a:lnTo>
                    <a:pt x="739426" y="337757"/>
                  </a:lnTo>
                  <a:lnTo>
                    <a:pt x="760857" y="338328"/>
                  </a:lnTo>
                  <a:lnTo>
                    <a:pt x="761714" y="338328"/>
                  </a:lnTo>
                  <a:lnTo>
                    <a:pt x="761524" y="339376"/>
                  </a:lnTo>
                  <a:lnTo>
                    <a:pt x="761524" y="342138"/>
                  </a:lnTo>
                  <a:lnTo>
                    <a:pt x="761714" y="342900"/>
                  </a:lnTo>
                  <a:lnTo>
                    <a:pt x="762095" y="343948"/>
                  </a:lnTo>
                  <a:lnTo>
                    <a:pt x="762857" y="345567"/>
                  </a:lnTo>
                  <a:lnTo>
                    <a:pt x="763524" y="346329"/>
                  </a:lnTo>
                  <a:lnTo>
                    <a:pt x="765239" y="347567"/>
                  </a:lnTo>
                  <a:lnTo>
                    <a:pt x="765619" y="347948"/>
                  </a:lnTo>
                  <a:lnTo>
                    <a:pt x="765905" y="348329"/>
                  </a:lnTo>
                  <a:lnTo>
                    <a:pt x="766096" y="348615"/>
                  </a:lnTo>
                  <a:lnTo>
                    <a:pt x="766286" y="348901"/>
                  </a:lnTo>
                  <a:lnTo>
                    <a:pt x="766572" y="349091"/>
                  </a:lnTo>
                  <a:lnTo>
                    <a:pt x="767048" y="349282"/>
                  </a:lnTo>
                  <a:lnTo>
                    <a:pt x="767620" y="349377"/>
                  </a:lnTo>
                  <a:lnTo>
                    <a:pt x="769334" y="349282"/>
                  </a:lnTo>
                  <a:lnTo>
                    <a:pt x="770382" y="349472"/>
                  </a:lnTo>
                  <a:lnTo>
                    <a:pt x="772478" y="350234"/>
                  </a:lnTo>
                  <a:lnTo>
                    <a:pt x="773716" y="350425"/>
                  </a:lnTo>
                  <a:lnTo>
                    <a:pt x="777335" y="350139"/>
                  </a:lnTo>
                  <a:lnTo>
                    <a:pt x="778574" y="350425"/>
                  </a:lnTo>
                  <a:lnTo>
                    <a:pt x="780383" y="351473"/>
                  </a:lnTo>
                  <a:lnTo>
                    <a:pt x="781050" y="351663"/>
                  </a:lnTo>
                  <a:lnTo>
                    <a:pt x="781717" y="351663"/>
                  </a:lnTo>
                  <a:lnTo>
                    <a:pt x="782955" y="351187"/>
                  </a:lnTo>
                  <a:lnTo>
                    <a:pt x="783717" y="351092"/>
                  </a:lnTo>
                  <a:lnTo>
                    <a:pt x="785717" y="351949"/>
                  </a:lnTo>
                  <a:lnTo>
                    <a:pt x="788003" y="353473"/>
                  </a:lnTo>
                  <a:lnTo>
                    <a:pt x="789908" y="354044"/>
                  </a:lnTo>
                  <a:lnTo>
                    <a:pt x="790099" y="354425"/>
                  </a:lnTo>
                  <a:lnTo>
                    <a:pt x="791147" y="356140"/>
                  </a:lnTo>
                  <a:lnTo>
                    <a:pt x="793242" y="362617"/>
                  </a:lnTo>
                  <a:lnTo>
                    <a:pt x="794480" y="364903"/>
                  </a:lnTo>
                  <a:lnTo>
                    <a:pt x="796100" y="366427"/>
                  </a:lnTo>
                  <a:lnTo>
                    <a:pt x="798862" y="367665"/>
                  </a:lnTo>
                  <a:lnTo>
                    <a:pt x="799814" y="368046"/>
                  </a:lnTo>
                  <a:lnTo>
                    <a:pt x="797052" y="368808"/>
                  </a:lnTo>
                  <a:lnTo>
                    <a:pt x="794766" y="370142"/>
                  </a:lnTo>
                  <a:lnTo>
                    <a:pt x="793052" y="372428"/>
                  </a:lnTo>
                  <a:lnTo>
                    <a:pt x="791909" y="376333"/>
                  </a:lnTo>
                  <a:lnTo>
                    <a:pt x="789432" y="390335"/>
                  </a:lnTo>
                  <a:lnTo>
                    <a:pt x="788956" y="392621"/>
                  </a:lnTo>
                  <a:lnTo>
                    <a:pt x="788194" y="400145"/>
                  </a:lnTo>
                  <a:lnTo>
                    <a:pt x="787432" y="403669"/>
                  </a:lnTo>
                  <a:lnTo>
                    <a:pt x="786194" y="406241"/>
                  </a:lnTo>
                  <a:lnTo>
                    <a:pt x="784479" y="407956"/>
                  </a:lnTo>
                  <a:lnTo>
                    <a:pt x="769906" y="412909"/>
                  </a:lnTo>
                  <a:lnTo>
                    <a:pt x="755333" y="417862"/>
                  </a:lnTo>
                  <a:lnTo>
                    <a:pt x="750094" y="418719"/>
                  </a:lnTo>
                  <a:lnTo>
                    <a:pt x="728091" y="416052"/>
                  </a:lnTo>
                  <a:lnTo>
                    <a:pt x="725234" y="414623"/>
                  </a:lnTo>
                  <a:lnTo>
                    <a:pt x="723329" y="413194"/>
                  </a:lnTo>
                  <a:lnTo>
                    <a:pt x="721614" y="411290"/>
                  </a:lnTo>
                  <a:lnTo>
                    <a:pt x="720471" y="408908"/>
                  </a:lnTo>
                  <a:lnTo>
                    <a:pt x="720281" y="405860"/>
                  </a:lnTo>
                  <a:lnTo>
                    <a:pt x="719423" y="402812"/>
                  </a:lnTo>
                  <a:lnTo>
                    <a:pt x="716661" y="401765"/>
                  </a:lnTo>
                  <a:lnTo>
                    <a:pt x="713423" y="402050"/>
                  </a:lnTo>
                  <a:lnTo>
                    <a:pt x="711137" y="402622"/>
                  </a:lnTo>
                  <a:lnTo>
                    <a:pt x="710660" y="403193"/>
                  </a:lnTo>
                  <a:lnTo>
                    <a:pt x="710279" y="403860"/>
                  </a:lnTo>
                  <a:lnTo>
                    <a:pt x="708089" y="409385"/>
                  </a:lnTo>
                  <a:lnTo>
                    <a:pt x="707803" y="410813"/>
                  </a:lnTo>
                  <a:lnTo>
                    <a:pt x="707803" y="412433"/>
                  </a:lnTo>
                  <a:lnTo>
                    <a:pt x="708089" y="415385"/>
                  </a:lnTo>
                  <a:lnTo>
                    <a:pt x="707898" y="416814"/>
                  </a:lnTo>
                  <a:lnTo>
                    <a:pt x="707231" y="417862"/>
                  </a:lnTo>
                  <a:lnTo>
                    <a:pt x="705517" y="419862"/>
                  </a:lnTo>
                  <a:lnTo>
                    <a:pt x="704850" y="421005"/>
                  </a:lnTo>
                  <a:lnTo>
                    <a:pt x="702564" y="425958"/>
                  </a:lnTo>
                  <a:lnTo>
                    <a:pt x="700373" y="428339"/>
                  </a:lnTo>
                  <a:lnTo>
                    <a:pt x="697802" y="428816"/>
                  </a:lnTo>
                  <a:lnTo>
                    <a:pt x="695039" y="428625"/>
                  </a:lnTo>
                  <a:lnTo>
                    <a:pt x="692372" y="429101"/>
                  </a:lnTo>
                  <a:lnTo>
                    <a:pt x="690563" y="430625"/>
                  </a:lnTo>
                  <a:lnTo>
                    <a:pt x="688848" y="432435"/>
                  </a:lnTo>
                  <a:lnTo>
                    <a:pt x="687134" y="433197"/>
                  </a:lnTo>
                  <a:lnTo>
                    <a:pt x="684181" y="430530"/>
                  </a:lnTo>
                  <a:lnTo>
                    <a:pt x="683324" y="429292"/>
                  </a:lnTo>
                  <a:lnTo>
                    <a:pt x="683324" y="428054"/>
                  </a:lnTo>
                  <a:lnTo>
                    <a:pt x="684752" y="426815"/>
                  </a:lnTo>
                  <a:lnTo>
                    <a:pt x="687800" y="427292"/>
                  </a:lnTo>
                  <a:lnTo>
                    <a:pt x="689134" y="426720"/>
                  </a:lnTo>
                  <a:lnTo>
                    <a:pt x="689324" y="424529"/>
                  </a:lnTo>
                  <a:lnTo>
                    <a:pt x="688658" y="424053"/>
                  </a:lnTo>
                  <a:lnTo>
                    <a:pt x="685895" y="422910"/>
                  </a:lnTo>
                  <a:lnTo>
                    <a:pt x="684848" y="421672"/>
                  </a:lnTo>
                  <a:lnTo>
                    <a:pt x="682752" y="420243"/>
                  </a:lnTo>
                  <a:lnTo>
                    <a:pt x="680085" y="420338"/>
                  </a:lnTo>
                  <a:lnTo>
                    <a:pt x="675037" y="421577"/>
                  </a:lnTo>
                  <a:lnTo>
                    <a:pt x="674084" y="421577"/>
                  </a:lnTo>
                  <a:lnTo>
                    <a:pt x="673322" y="421196"/>
                  </a:lnTo>
                  <a:lnTo>
                    <a:pt x="672656" y="420434"/>
                  </a:lnTo>
                  <a:lnTo>
                    <a:pt x="672084" y="419195"/>
                  </a:lnTo>
                  <a:lnTo>
                    <a:pt x="671227" y="418052"/>
                  </a:lnTo>
                  <a:lnTo>
                    <a:pt x="670084" y="417671"/>
                  </a:lnTo>
                  <a:lnTo>
                    <a:pt x="655796" y="416433"/>
                  </a:lnTo>
                  <a:lnTo>
                    <a:pt x="653701" y="415576"/>
                  </a:lnTo>
                  <a:lnTo>
                    <a:pt x="649700" y="412528"/>
                  </a:lnTo>
                  <a:lnTo>
                    <a:pt x="648748" y="411480"/>
                  </a:lnTo>
                  <a:lnTo>
                    <a:pt x="648272" y="410528"/>
                  </a:lnTo>
                  <a:lnTo>
                    <a:pt x="647414" y="407765"/>
                  </a:lnTo>
                  <a:lnTo>
                    <a:pt x="646367" y="406718"/>
                  </a:lnTo>
                  <a:lnTo>
                    <a:pt x="644842" y="406813"/>
                  </a:lnTo>
                  <a:lnTo>
                    <a:pt x="643319" y="407194"/>
                  </a:lnTo>
                  <a:lnTo>
                    <a:pt x="641985" y="407099"/>
                  </a:lnTo>
                  <a:lnTo>
                    <a:pt x="641033" y="406146"/>
                  </a:lnTo>
                  <a:lnTo>
                    <a:pt x="640842" y="405003"/>
                  </a:lnTo>
                  <a:lnTo>
                    <a:pt x="641223" y="401765"/>
                  </a:lnTo>
                  <a:lnTo>
                    <a:pt x="640652" y="400907"/>
                  </a:lnTo>
                  <a:lnTo>
                    <a:pt x="637985" y="401098"/>
                  </a:lnTo>
                  <a:lnTo>
                    <a:pt x="636937" y="400907"/>
                  </a:lnTo>
                  <a:lnTo>
                    <a:pt x="636365" y="399955"/>
                  </a:lnTo>
                  <a:lnTo>
                    <a:pt x="635889" y="398431"/>
                  </a:lnTo>
                  <a:lnTo>
                    <a:pt x="635699" y="396907"/>
                  </a:lnTo>
                  <a:lnTo>
                    <a:pt x="636080" y="395764"/>
                  </a:lnTo>
                  <a:lnTo>
                    <a:pt x="636937" y="394907"/>
                  </a:lnTo>
                  <a:lnTo>
                    <a:pt x="637699" y="393954"/>
                  </a:lnTo>
                  <a:lnTo>
                    <a:pt x="638270" y="392716"/>
                  </a:lnTo>
                  <a:lnTo>
                    <a:pt x="638556" y="391192"/>
                  </a:lnTo>
                  <a:lnTo>
                    <a:pt x="638175" y="387668"/>
                  </a:lnTo>
                  <a:lnTo>
                    <a:pt x="636556" y="385477"/>
                  </a:lnTo>
                  <a:lnTo>
                    <a:pt x="634270" y="384429"/>
                  </a:lnTo>
                  <a:lnTo>
                    <a:pt x="627793" y="384239"/>
                  </a:lnTo>
                  <a:lnTo>
                    <a:pt x="626745" y="383667"/>
                  </a:lnTo>
                  <a:lnTo>
                    <a:pt x="626364" y="382715"/>
                  </a:lnTo>
                  <a:lnTo>
                    <a:pt x="626364" y="381667"/>
                  </a:lnTo>
                  <a:lnTo>
                    <a:pt x="626174" y="380524"/>
                  </a:lnTo>
                  <a:lnTo>
                    <a:pt x="625507" y="379476"/>
                  </a:lnTo>
                  <a:lnTo>
                    <a:pt x="623888" y="377762"/>
                  </a:lnTo>
                  <a:lnTo>
                    <a:pt x="623126" y="377095"/>
                  </a:lnTo>
                  <a:lnTo>
                    <a:pt x="621030" y="378428"/>
                  </a:lnTo>
                  <a:lnTo>
                    <a:pt x="619792" y="378714"/>
                  </a:lnTo>
                  <a:lnTo>
                    <a:pt x="618649" y="379381"/>
                  </a:lnTo>
                  <a:lnTo>
                    <a:pt x="617982" y="380905"/>
                  </a:lnTo>
                  <a:lnTo>
                    <a:pt x="617506" y="382715"/>
                  </a:lnTo>
                  <a:lnTo>
                    <a:pt x="616839" y="384239"/>
                  </a:lnTo>
                  <a:lnTo>
                    <a:pt x="615601" y="385096"/>
                  </a:lnTo>
                  <a:lnTo>
                    <a:pt x="614172" y="385001"/>
                  </a:lnTo>
                  <a:lnTo>
                    <a:pt x="612743" y="384334"/>
                  </a:lnTo>
                  <a:lnTo>
                    <a:pt x="611505" y="383381"/>
                  </a:lnTo>
                  <a:lnTo>
                    <a:pt x="611410" y="383096"/>
                  </a:lnTo>
                  <a:lnTo>
                    <a:pt x="611410" y="382619"/>
                  </a:lnTo>
                  <a:lnTo>
                    <a:pt x="611410" y="382048"/>
                  </a:lnTo>
                  <a:lnTo>
                    <a:pt x="611124" y="381667"/>
                  </a:lnTo>
                  <a:lnTo>
                    <a:pt x="610743" y="381572"/>
                  </a:lnTo>
                  <a:lnTo>
                    <a:pt x="606743" y="382238"/>
                  </a:lnTo>
                  <a:lnTo>
                    <a:pt x="606076" y="382429"/>
                  </a:lnTo>
                  <a:lnTo>
                    <a:pt x="604552" y="383286"/>
                  </a:lnTo>
                  <a:lnTo>
                    <a:pt x="603980" y="383096"/>
                  </a:lnTo>
                  <a:lnTo>
                    <a:pt x="603123" y="381857"/>
                  </a:lnTo>
                  <a:lnTo>
                    <a:pt x="602647" y="381381"/>
                  </a:lnTo>
                  <a:lnTo>
                    <a:pt x="601980" y="381095"/>
                  </a:lnTo>
                  <a:lnTo>
                    <a:pt x="599123" y="381095"/>
                  </a:lnTo>
                  <a:lnTo>
                    <a:pt x="598265" y="380905"/>
                  </a:lnTo>
                  <a:lnTo>
                    <a:pt x="595884" y="379476"/>
                  </a:lnTo>
                  <a:lnTo>
                    <a:pt x="594455" y="379762"/>
                  </a:lnTo>
                  <a:lnTo>
                    <a:pt x="593598" y="381572"/>
                  </a:lnTo>
                  <a:lnTo>
                    <a:pt x="592646" y="383572"/>
                  </a:lnTo>
                  <a:lnTo>
                    <a:pt x="592360" y="386620"/>
                  </a:lnTo>
                  <a:lnTo>
                    <a:pt x="592836" y="392144"/>
                  </a:lnTo>
                  <a:lnTo>
                    <a:pt x="592836" y="394907"/>
                  </a:lnTo>
                  <a:lnTo>
                    <a:pt x="592074" y="397383"/>
                  </a:lnTo>
                  <a:lnTo>
                    <a:pt x="590360" y="398336"/>
                  </a:lnTo>
                  <a:lnTo>
                    <a:pt x="585502" y="396716"/>
                  </a:lnTo>
                  <a:lnTo>
                    <a:pt x="583406" y="396431"/>
                  </a:lnTo>
                  <a:lnTo>
                    <a:pt x="582168" y="397193"/>
                  </a:lnTo>
                  <a:lnTo>
                    <a:pt x="581501" y="398336"/>
                  </a:lnTo>
                  <a:lnTo>
                    <a:pt x="580930" y="399574"/>
                  </a:lnTo>
                  <a:lnTo>
                    <a:pt x="579977" y="400812"/>
                  </a:lnTo>
                  <a:lnTo>
                    <a:pt x="578739" y="401479"/>
                  </a:lnTo>
                  <a:lnTo>
                    <a:pt x="577406" y="401574"/>
                  </a:lnTo>
                  <a:lnTo>
                    <a:pt x="576072" y="401193"/>
                  </a:lnTo>
                  <a:lnTo>
                    <a:pt x="572643" y="399193"/>
                  </a:lnTo>
                  <a:lnTo>
                    <a:pt x="571691" y="398240"/>
                  </a:lnTo>
                  <a:lnTo>
                    <a:pt x="570929" y="396907"/>
                  </a:lnTo>
                  <a:lnTo>
                    <a:pt x="570452" y="395573"/>
                  </a:lnTo>
                  <a:lnTo>
                    <a:pt x="569786" y="392621"/>
                  </a:lnTo>
                  <a:lnTo>
                    <a:pt x="569309" y="391287"/>
                  </a:lnTo>
                  <a:lnTo>
                    <a:pt x="568452" y="389954"/>
                  </a:lnTo>
                  <a:lnTo>
                    <a:pt x="567595" y="389192"/>
                  </a:lnTo>
                  <a:lnTo>
                    <a:pt x="566547" y="388906"/>
                  </a:lnTo>
                  <a:lnTo>
                    <a:pt x="565309" y="388811"/>
                  </a:lnTo>
                  <a:lnTo>
                    <a:pt x="564452" y="388239"/>
                  </a:lnTo>
                  <a:lnTo>
                    <a:pt x="564071" y="386810"/>
                  </a:lnTo>
                  <a:lnTo>
                    <a:pt x="563594" y="383572"/>
                  </a:lnTo>
                  <a:lnTo>
                    <a:pt x="562928" y="381857"/>
                  </a:lnTo>
                  <a:lnTo>
                    <a:pt x="562166" y="381381"/>
                  </a:lnTo>
                  <a:lnTo>
                    <a:pt x="561308" y="381762"/>
                  </a:lnTo>
                  <a:lnTo>
                    <a:pt x="557879" y="383953"/>
                  </a:lnTo>
                  <a:lnTo>
                    <a:pt x="555403" y="384524"/>
                  </a:lnTo>
                  <a:lnTo>
                    <a:pt x="551117" y="383953"/>
                  </a:lnTo>
                  <a:lnTo>
                    <a:pt x="549783" y="384334"/>
                  </a:lnTo>
                  <a:lnTo>
                    <a:pt x="548450" y="385001"/>
                  </a:lnTo>
                  <a:lnTo>
                    <a:pt x="547116" y="385382"/>
                  </a:lnTo>
                  <a:lnTo>
                    <a:pt x="545687" y="385382"/>
                  </a:lnTo>
                  <a:lnTo>
                    <a:pt x="544354" y="384905"/>
                  </a:lnTo>
                  <a:lnTo>
                    <a:pt x="542354" y="383286"/>
                  </a:lnTo>
                  <a:lnTo>
                    <a:pt x="541592" y="382905"/>
                  </a:lnTo>
                  <a:lnTo>
                    <a:pt x="540258" y="383096"/>
                  </a:lnTo>
                  <a:lnTo>
                    <a:pt x="539210" y="383477"/>
                  </a:lnTo>
                  <a:lnTo>
                    <a:pt x="538067" y="384239"/>
                  </a:lnTo>
                  <a:lnTo>
                    <a:pt x="537305" y="385382"/>
                  </a:lnTo>
                  <a:lnTo>
                    <a:pt x="537401" y="387001"/>
                  </a:lnTo>
                  <a:lnTo>
                    <a:pt x="538448" y="389668"/>
                  </a:lnTo>
                  <a:lnTo>
                    <a:pt x="538829" y="391097"/>
                  </a:lnTo>
                  <a:lnTo>
                    <a:pt x="538734" y="392049"/>
                  </a:lnTo>
                  <a:lnTo>
                    <a:pt x="537686" y="392144"/>
                  </a:lnTo>
                  <a:lnTo>
                    <a:pt x="533876" y="391382"/>
                  </a:lnTo>
                  <a:lnTo>
                    <a:pt x="532829" y="390906"/>
                  </a:lnTo>
                  <a:lnTo>
                    <a:pt x="528161" y="384048"/>
                  </a:lnTo>
                  <a:lnTo>
                    <a:pt x="526637" y="383477"/>
                  </a:lnTo>
                  <a:lnTo>
                    <a:pt x="524923" y="384810"/>
                  </a:lnTo>
                  <a:lnTo>
                    <a:pt x="524066" y="385763"/>
                  </a:lnTo>
                  <a:lnTo>
                    <a:pt x="523589" y="386715"/>
                  </a:lnTo>
                  <a:lnTo>
                    <a:pt x="523589" y="387953"/>
                  </a:lnTo>
                  <a:lnTo>
                    <a:pt x="524161" y="390335"/>
                  </a:lnTo>
                  <a:lnTo>
                    <a:pt x="524161" y="391478"/>
                  </a:lnTo>
                  <a:lnTo>
                    <a:pt x="523304" y="392621"/>
                  </a:lnTo>
                  <a:lnTo>
                    <a:pt x="520637" y="393002"/>
                  </a:lnTo>
                  <a:lnTo>
                    <a:pt x="519875" y="393859"/>
                  </a:lnTo>
                  <a:lnTo>
                    <a:pt x="519494" y="396907"/>
                  </a:lnTo>
                  <a:lnTo>
                    <a:pt x="519113" y="398240"/>
                  </a:lnTo>
                  <a:lnTo>
                    <a:pt x="518065" y="399288"/>
                  </a:lnTo>
                  <a:lnTo>
                    <a:pt x="516636" y="399574"/>
                  </a:lnTo>
                  <a:lnTo>
                    <a:pt x="515017" y="399193"/>
                  </a:lnTo>
                  <a:lnTo>
                    <a:pt x="510635" y="397193"/>
                  </a:lnTo>
                  <a:lnTo>
                    <a:pt x="509778" y="397478"/>
                  </a:lnTo>
                  <a:lnTo>
                    <a:pt x="509207" y="398621"/>
                  </a:lnTo>
                  <a:lnTo>
                    <a:pt x="508635" y="400622"/>
                  </a:lnTo>
                  <a:lnTo>
                    <a:pt x="506635" y="410718"/>
                  </a:lnTo>
                  <a:lnTo>
                    <a:pt x="505492" y="412623"/>
                  </a:lnTo>
                  <a:lnTo>
                    <a:pt x="497777" y="419100"/>
                  </a:lnTo>
                  <a:lnTo>
                    <a:pt x="488918" y="424053"/>
                  </a:lnTo>
                  <a:lnTo>
                    <a:pt x="485204" y="428054"/>
                  </a:lnTo>
                  <a:lnTo>
                    <a:pt x="483394" y="428816"/>
                  </a:lnTo>
                  <a:lnTo>
                    <a:pt x="481108" y="427196"/>
                  </a:lnTo>
                  <a:lnTo>
                    <a:pt x="479489" y="424815"/>
                  </a:lnTo>
                  <a:lnTo>
                    <a:pt x="478631" y="423958"/>
                  </a:lnTo>
                  <a:lnTo>
                    <a:pt x="476250" y="422910"/>
                  </a:lnTo>
                  <a:lnTo>
                    <a:pt x="475679" y="421767"/>
                  </a:lnTo>
                  <a:lnTo>
                    <a:pt x="475298" y="420434"/>
                  </a:lnTo>
                  <a:lnTo>
                    <a:pt x="474536" y="419100"/>
                  </a:lnTo>
                  <a:lnTo>
                    <a:pt x="473297" y="418148"/>
                  </a:lnTo>
                  <a:lnTo>
                    <a:pt x="471964" y="417767"/>
                  </a:lnTo>
                  <a:lnTo>
                    <a:pt x="470535" y="417767"/>
                  </a:lnTo>
                  <a:lnTo>
                    <a:pt x="467868" y="418529"/>
                  </a:lnTo>
                  <a:lnTo>
                    <a:pt x="466916" y="418624"/>
                  </a:lnTo>
                  <a:lnTo>
                    <a:pt x="465963" y="418338"/>
                  </a:lnTo>
                  <a:lnTo>
                    <a:pt x="464725" y="417481"/>
                  </a:lnTo>
                  <a:lnTo>
                    <a:pt x="453104" y="406527"/>
                  </a:lnTo>
                  <a:lnTo>
                    <a:pt x="451866" y="404336"/>
                  </a:lnTo>
                  <a:lnTo>
                    <a:pt x="451961" y="401098"/>
                  </a:lnTo>
                  <a:lnTo>
                    <a:pt x="451104" y="399288"/>
                  </a:lnTo>
                  <a:lnTo>
                    <a:pt x="443008" y="396907"/>
                  </a:lnTo>
                  <a:lnTo>
                    <a:pt x="441293" y="395097"/>
                  </a:lnTo>
                  <a:lnTo>
                    <a:pt x="439674" y="393002"/>
                  </a:lnTo>
                  <a:lnTo>
                    <a:pt x="438626" y="391954"/>
                  </a:lnTo>
                  <a:lnTo>
                    <a:pt x="435197" y="390239"/>
                  </a:lnTo>
                  <a:lnTo>
                    <a:pt x="433102" y="388334"/>
                  </a:lnTo>
                  <a:lnTo>
                    <a:pt x="431959" y="387763"/>
                  </a:lnTo>
                  <a:lnTo>
                    <a:pt x="430721" y="387382"/>
                  </a:lnTo>
                  <a:lnTo>
                    <a:pt x="429482" y="387382"/>
                  </a:lnTo>
                  <a:lnTo>
                    <a:pt x="425005" y="388811"/>
                  </a:lnTo>
                  <a:lnTo>
                    <a:pt x="424053" y="389382"/>
                  </a:lnTo>
                  <a:lnTo>
                    <a:pt x="423577" y="390430"/>
                  </a:lnTo>
                  <a:lnTo>
                    <a:pt x="424625" y="393573"/>
                  </a:lnTo>
                  <a:lnTo>
                    <a:pt x="424053" y="394335"/>
                  </a:lnTo>
                  <a:lnTo>
                    <a:pt x="423101" y="394907"/>
                  </a:lnTo>
                  <a:lnTo>
                    <a:pt x="422434" y="395668"/>
                  </a:lnTo>
                  <a:lnTo>
                    <a:pt x="423672" y="396621"/>
                  </a:lnTo>
                  <a:lnTo>
                    <a:pt x="426720" y="397478"/>
                  </a:lnTo>
                  <a:lnTo>
                    <a:pt x="429578" y="399098"/>
                  </a:lnTo>
                  <a:lnTo>
                    <a:pt x="430244" y="402431"/>
                  </a:lnTo>
                  <a:lnTo>
                    <a:pt x="429959" y="403098"/>
                  </a:lnTo>
                  <a:lnTo>
                    <a:pt x="429101" y="404527"/>
                  </a:lnTo>
                  <a:lnTo>
                    <a:pt x="428911" y="405289"/>
                  </a:lnTo>
                  <a:lnTo>
                    <a:pt x="429101" y="405956"/>
                  </a:lnTo>
                  <a:lnTo>
                    <a:pt x="429863" y="406908"/>
                  </a:lnTo>
                  <a:lnTo>
                    <a:pt x="430149" y="407480"/>
                  </a:lnTo>
                  <a:lnTo>
                    <a:pt x="430149" y="409194"/>
                  </a:lnTo>
                  <a:lnTo>
                    <a:pt x="429482" y="412337"/>
                  </a:lnTo>
                  <a:lnTo>
                    <a:pt x="429482" y="414052"/>
                  </a:lnTo>
                  <a:lnTo>
                    <a:pt x="431292" y="420053"/>
                  </a:lnTo>
                  <a:lnTo>
                    <a:pt x="431483" y="422719"/>
                  </a:lnTo>
                  <a:lnTo>
                    <a:pt x="429959" y="425101"/>
                  </a:lnTo>
                  <a:lnTo>
                    <a:pt x="427292" y="427673"/>
                  </a:lnTo>
                  <a:lnTo>
                    <a:pt x="425101" y="428625"/>
                  </a:lnTo>
                  <a:lnTo>
                    <a:pt x="424815" y="428720"/>
                  </a:lnTo>
                  <a:lnTo>
                    <a:pt x="422434" y="429292"/>
                  </a:lnTo>
                  <a:lnTo>
                    <a:pt x="421291" y="429101"/>
                  </a:lnTo>
                  <a:lnTo>
                    <a:pt x="420053" y="428339"/>
                  </a:lnTo>
                  <a:lnTo>
                    <a:pt x="419005" y="427387"/>
                  </a:lnTo>
                  <a:lnTo>
                    <a:pt x="417100" y="424815"/>
                  </a:lnTo>
                  <a:lnTo>
                    <a:pt x="416243" y="423101"/>
                  </a:lnTo>
                  <a:lnTo>
                    <a:pt x="416052" y="421481"/>
                  </a:lnTo>
                  <a:lnTo>
                    <a:pt x="416338" y="419862"/>
                  </a:lnTo>
                  <a:lnTo>
                    <a:pt x="417481" y="416147"/>
                  </a:lnTo>
                  <a:lnTo>
                    <a:pt x="417767" y="414528"/>
                  </a:lnTo>
                  <a:lnTo>
                    <a:pt x="417862" y="410813"/>
                  </a:lnTo>
                  <a:lnTo>
                    <a:pt x="418243" y="409099"/>
                  </a:lnTo>
                  <a:lnTo>
                    <a:pt x="421196" y="405193"/>
                  </a:lnTo>
                  <a:lnTo>
                    <a:pt x="421577" y="404432"/>
                  </a:lnTo>
                  <a:lnTo>
                    <a:pt x="421672" y="403574"/>
                  </a:lnTo>
                  <a:lnTo>
                    <a:pt x="421577" y="402812"/>
                  </a:lnTo>
                  <a:lnTo>
                    <a:pt x="421196" y="402146"/>
                  </a:lnTo>
                  <a:lnTo>
                    <a:pt x="420434" y="401765"/>
                  </a:lnTo>
                  <a:lnTo>
                    <a:pt x="418052" y="401193"/>
                  </a:lnTo>
                  <a:lnTo>
                    <a:pt x="417767" y="400622"/>
                  </a:lnTo>
                  <a:lnTo>
                    <a:pt x="416814" y="399669"/>
                  </a:lnTo>
                  <a:lnTo>
                    <a:pt x="416243" y="399288"/>
                  </a:lnTo>
                  <a:lnTo>
                    <a:pt x="411956" y="398526"/>
                  </a:lnTo>
                  <a:lnTo>
                    <a:pt x="410718" y="397764"/>
                  </a:lnTo>
                  <a:lnTo>
                    <a:pt x="409861" y="396621"/>
                  </a:lnTo>
                  <a:lnTo>
                    <a:pt x="409194" y="395478"/>
                  </a:lnTo>
                  <a:lnTo>
                    <a:pt x="408432" y="394430"/>
                  </a:lnTo>
                  <a:lnTo>
                    <a:pt x="406337" y="393097"/>
                  </a:lnTo>
                  <a:lnTo>
                    <a:pt x="405384" y="392335"/>
                  </a:lnTo>
                  <a:lnTo>
                    <a:pt x="403765" y="390239"/>
                  </a:lnTo>
                  <a:lnTo>
                    <a:pt x="403955" y="388811"/>
                  </a:lnTo>
                  <a:lnTo>
                    <a:pt x="403765" y="387953"/>
                  </a:lnTo>
                  <a:lnTo>
                    <a:pt x="403384" y="387191"/>
                  </a:lnTo>
                  <a:lnTo>
                    <a:pt x="402908" y="386048"/>
                  </a:lnTo>
                  <a:lnTo>
                    <a:pt x="402431" y="382810"/>
                  </a:lnTo>
                  <a:lnTo>
                    <a:pt x="401955" y="381572"/>
                  </a:lnTo>
                  <a:lnTo>
                    <a:pt x="400907" y="380810"/>
                  </a:lnTo>
                  <a:lnTo>
                    <a:pt x="398145" y="380333"/>
                  </a:lnTo>
                  <a:lnTo>
                    <a:pt x="397002" y="379571"/>
                  </a:lnTo>
                  <a:lnTo>
                    <a:pt x="395764" y="376714"/>
                  </a:lnTo>
                  <a:lnTo>
                    <a:pt x="394716" y="375571"/>
                  </a:lnTo>
                  <a:lnTo>
                    <a:pt x="392716" y="373952"/>
                  </a:lnTo>
                  <a:lnTo>
                    <a:pt x="391287" y="373571"/>
                  </a:lnTo>
                  <a:lnTo>
                    <a:pt x="388620" y="374047"/>
                  </a:lnTo>
                  <a:lnTo>
                    <a:pt x="378904" y="371094"/>
                  </a:lnTo>
                  <a:lnTo>
                    <a:pt x="377571" y="369665"/>
                  </a:lnTo>
                  <a:lnTo>
                    <a:pt x="377190" y="368141"/>
                  </a:lnTo>
                  <a:lnTo>
                    <a:pt x="376428" y="367093"/>
                  </a:lnTo>
                  <a:lnTo>
                    <a:pt x="374618" y="365284"/>
                  </a:lnTo>
                  <a:lnTo>
                    <a:pt x="374333" y="363950"/>
                  </a:lnTo>
                  <a:lnTo>
                    <a:pt x="374523" y="362522"/>
                  </a:lnTo>
                  <a:lnTo>
                    <a:pt x="374523" y="361093"/>
                  </a:lnTo>
                  <a:lnTo>
                    <a:pt x="373571" y="359950"/>
                  </a:lnTo>
                  <a:lnTo>
                    <a:pt x="375380" y="358997"/>
                  </a:lnTo>
                  <a:lnTo>
                    <a:pt x="375857" y="358331"/>
                  </a:lnTo>
                  <a:lnTo>
                    <a:pt x="375476" y="356997"/>
                  </a:lnTo>
                  <a:lnTo>
                    <a:pt x="374809" y="356235"/>
                  </a:lnTo>
                  <a:lnTo>
                    <a:pt x="372618" y="354711"/>
                  </a:lnTo>
                  <a:lnTo>
                    <a:pt x="367284" y="352520"/>
                  </a:lnTo>
                  <a:lnTo>
                    <a:pt x="366522" y="351758"/>
                  </a:lnTo>
                  <a:lnTo>
                    <a:pt x="365474" y="349758"/>
                  </a:lnTo>
                  <a:lnTo>
                    <a:pt x="364808" y="348996"/>
                  </a:lnTo>
                  <a:lnTo>
                    <a:pt x="362807" y="348139"/>
                  </a:lnTo>
                  <a:lnTo>
                    <a:pt x="362712" y="348139"/>
                  </a:lnTo>
                  <a:lnTo>
                    <a:pt x="361664" y="347377"/>
                  </a:lnTo>
                  <a:lnTo>
                    <a:pt x="360426" y="348043"/>
                  </a:lnTo>
                  <a:lnTo>
                    <a:pt x="359664" y="348139"/>
                  </a:lnTo>
                  <a:lnTo>
                    <a:pt x="355664" y="347567"/>
                  </a:lnTo>
                  <a:lnTo>
                    <a:pt x="355378" y="347663"/>
                  </a:lnTo>
                  <a:lnTo>
                    <a:pt x="355092" y="347948"/>
                  </a:lnTo>
                  <a:lnTo>
                    <a:pt x="354711" y="348139"/>
                  </a:lnTo>
                  <a:lnTo>
                    <a:pt x="354235" y="347948"/>
                  </a:lnTo>
                  <a:lnTo>
                    <a:pt x="353854" y="347472"/>
                  </a:lnTo>
                  <a:lnTo>
                    <a:pt x="353663" y="346996"/>
                  </a:lnTo>
                  <a:lnTo>
                    <a:pt x="353378" y="346615"/>
                  </a:lnTo>
                  <a:lnTo>
                    <a:pt x="352997" y="346424"/>
                  </a:lnTo>
                  <a:lnTo>
                    <a:pt x="352235" y="346424"/>
                  </a:lnTo>
                  <a:lnTo>
                    <a:pt x="351568" y="346615"/>
                  </a:lnTo>
                  <a:lnTo>
                    <a:pt x="351282" y="347282"/>
                  </a:lnTo>
                  <a:lnTo>
                    <a:pt x="351758" y="348806"/>
                  </a:lnTo>
                  <a:lnTo>
                    <a:pt x="345472" y="348615"/>
                  </a:lnTo>
                  <a:lnTo>
                    <a:pt x="343472" y="349377"/>
                  </a:lnTo>
                  <a:lnTo>
                    <a:pt x="342805" y="350044"/>
                  </a:lnTo>
                  <a:lnTo>
                    <a:pt x="342138" y="350806"/>
                  </a:lnTo>
                  <a:lnTo>
                    <a:pt x="341471" y="351473"/>
                  </a:lnTo>
                  <a:lnTo>
                    <a:pt x="340614" y="351758"/>
                  </a:lnTo>
                  <a:lnTo>
                    <a:pt x="339852" y="351568"/>
                  </a:lnTo>
                  <a:lnTo>
                    <a:pt x="338519" y="350806"/>
                  </a:lnTo>
                  <a:lnTo>
                    <a:pt x="337471" y="350615"/>
                  </a:lnTo>
                  <a:lnTo>
                    <a:pt x="338233" y="349091"/>
                  </a:lnTo>
                  <a:lnTo>
                    <a:pt x="337185" y="348710"/>
                  </a:lnTo>
                  <a:lnTo>
                    <a:pt x="334232" y="348996"/>
                  </a:lnTo>
                  <a:lnTo>
                    <a:pt x="333756" y="348710"/>
                  </a:lnTo>
                  <a:lnTo>
                    <a:pt x="332613" y="347567"/>
                  </a:lnTo>
                  <a:lnTo>
                    <a:pt x="332137" y="347282"/>
                  </a:lnTo>
                  <a:lnTo>
                    <a:pt x="331375" y="347567"/>
                  </a:lnTo>
                  <a:lnTo>
                    <a:pt x="330994" y="348139"/>
                  </a:lnTo>
                  <a:lnTo>
                    <a:pt x="330708" y="348806"/>
                  </a:lnTo>
                  <a:lnTo>
                    <a:pt x="330327" y="349091"/>
                  </a:lnTo>
                  <a:lnTo>
                    <a:pt x="329089" y="349282"/>
                  </a:lnTo>
                  <a:lnTo>
                    <a:pt x="328422" y="349568"/>
                  </a:lnTo>
                  <a:lnTo>
                    <a:pt x="327946" y="350044"/>
                  </a:lnTo>
                  <a:lnTo>
                    <a:pt x="327470" y="350711"/>
                  </a:lnTo>
                  <a:lnTo>
                    <a:pt x="326803" y="351473"/>
                  </a:lnTo>
                  <a:lnTo>
                    <a:pt x="326231" y="351758"/>
                  </a:lnTo>
                  <a:lnTo>
                    <a:pt x="325946" y="351092"/>
                  </a:lnTo>
                  <a:lnTo>
                    <a:pt x="321278" y="350806"/>
                  </a:lnTo>
                  <a:lnTo>
                    <a:pt x="319945" y="351187"/>
                  </a:lnTo>
                  <a:lnTo>
                    <a:pt x="319564" y="351092"/>
                  </a:lnTo>
                  <a:lnTo>
                    <a:pt x="318421" y="350425"/>
                  </a:lnTo>
                  <a:lnTo>
                    <a:pt x="317373" y="349472"/>
                  </a:lnTo>
                  <a:lnTo>
                    <a:pt x="316516" y="348329"/>
                  </a:lnTo>
                  <a:lnTo>
                    <a:pt x="315944" y="347282"/>
                  </a:lnTo>
                  <a:lnTo>
                    <a:pt x="315563" y="346424"/>
                  </a:lnTo>
                  <a:lnTo>
                    <a:pt x="314135" y="340900"/>
                  </a:lnTo>
                  <a:lnTo>
                    <a:pt x="310610" y="334137"/>
                  </a:lnTo>
                  <a:lnTo>
                    <a:pt x="309944" y="331565"/>
                  </a:lnTo>
                  <a:lnTo>
                    <a:pt x="309277" y="328136"/>
                  </a:lnTo>
                  <a:lnTo>
                    <a:pt x="308324" y="325279"/>
                  </a:lnTo>
                  <a:lnTo>
                    <a:pt x="306896" y="324326"/>
                  </a:lnTo>
                  <a:lnTo>
                    <a:pt x="306038" y="325088"/>
                  </a:lnTo>
                  <a:lnTo>
                    <a:pt x="305372" y="327660"/>
                  </a:lnTo>
                  <a:lnTo>
                    <a:pt x="304229" y="328613"/>
                  </a:lnTo>
                  <a:lnTo>
                    <a:pt x="302705" y="328803"/>
                  </a:lnTo>
                  <a:lnTo>
                    <a:pt x="299752" y="328613"/>
                  </a:lnTo>
                  <a:lnTo>
                    <a:pt x="298418" y="329375"/>
                  </a:lnTo>
                  <a:lnTo>
                    <a:pt x="297656" y="330613"/>
                  </a:lnTo>
                  <a:lnTo>
                    <a:pt x="296513" y="333280"/>
                  </a:lnTo>
                  <a:lnTo>
                    <a:pt x="295466" y="334232"/>
                  </a:lnTo>
                  <a:lnTo>
                    <a:pt x="294132" y="334709"/>
                  </a:lnTo>
                  <a:lnTo>
                    <a:pt x="292513" y="334804"/>
                  </a:lnTo>
                  <a:lnTo>
                    <a:pt x="290894" y="334613"/>
                  </a:lnTo>
                  <a:lnTo>
                    <a:pt x="289560" y="334137"/>
                  </a:lnTo>
                  <a:lnTo>
                    <a:pt x="288227" y="333280"/>
                  </a:lnTo>
                  <a:lnTo>
                    <a:pt x="286798" y="332613"/>
                  </a:lnTo>
                  <a:lnTo>
                    <a:pt x="285369" y="332518"/>
                  </a:lnTo>
                  <a:lnTo>
                    <a:pt x="283940" y="333089"/>
                  </a:lnTo>
                  <a:lnTo>
                    <a:pt x="282988" y="334042"/>
                  </a:lnTo>
                  <a:lnTo>
                    <a:pt x="281369" y="336518"/>
                  </a:lnTo>
                  <a:lnTo>
                    <a:pt x="278416" y="339852"/>
                  </a:lnTo>
                  <a:lnTo>
                    <a:pt x="278606" y="342424"/>
                  </a:lnTo>
                  <a:lnTo>
                    <a:pt x="279368" y="345186"/>
                  </a:lnTo>
                  <a:lnTo>
                    <a:pt x="279368" y="348329"/>
                  </a:lnTo>
                  <a:lnTo>
                    <a:pt x="277368" y="349949"/>
                  </a:lnTo>
                  <a:lnTo>
                    <a:pt x="274701" y="351568"/>
                  </a:lnTo>
                  <a:lnTo>
                    <a:pt x="272320" y="351854"/>
                  </a:lnTo>
                  <a:lnTo>
                    <a:pt x="271082" y="349377"/>
                  </a:lnTo>
                  <a:lnTo>
                    <a:pt x="270986" y="347377"/>
                  </a:lnTo>
                  <a:lnTo>
                    <a:pt x="270891" y="346139"/>
                  </a:lnTo>
                  <a:lnTo>
                    <a:pt x="270320" y="345377"/>
                  </a:lnTo>
                  <a:lnTo>
                    <a:pt x="268986" y="344805"/>
                  </a:lnTo>
                  <a:lnTo>
                    <a:pt x="267653" y="344805"/>
                  </a:lnTo>
                  <a:lnTo>
                    <a:pt x="266891" y="345662"/>
                  </a:lnTo>
                  <a:lnTo>
                    <a:pt x="266224" y="346996"/>
                  </a:lnTo>
                  <a:lnTo>
                    <a:pt x="265367" y="348329"/>
                  </a:lnTo>
                  <a:lnTo>
                    <a:pt x="262604" y="349758"/>
                  </a:lnTo>
                  <a:lnTo>
                    <a:pt x="258223" y="350425"/>
                  </a:lnTo>
                  <a:lnTo>
                    <a:pt x="254222" y="350044"/>
                  </a:lnTo>
                  <a:lnTo>
                    <a:pt x="252603" y="348234"/>
                  </a:lnTo>
                  <a:lnTo>
                    <a:pt x="252603" y="348234"/>
                  </a:lnTo>
                  <a:lnTo>
                    <a:pt x="252127" y="347186"/>
                  </a:lnTo>
                  <a:lnTo>
                    <a:pt x="251270" y="345853"/>
                  </a:lnTo>
                  <a:lnTo>
                    <a:pt x="250698" y="344615"/>
                  </a:lnTo>
                  <a:lnTo>
                    <a:pt x="250984" y="343948"/>
                  </a:lnTo>
                  <a:lnTo>
                    <a:pt x="256127" y="342995"/>
                  </a:lnTo>
                  <a:lnTo>
                    <a:pt x="257175" y="342424"/>
                  </a:lnTo>
                  <a:lnTo>
                    <a:pt x="257747" y="341662"/>
                  </a:lnTo>
                  <a:lnTo>
                    <a:pt x="258128" y="340328"/>
                  </a:lnTo>
                  <a:lnTo>
                    <a:pt x="258128" y="338423"/>
                  </a:lnTo>
                  <a:lnTo>
                    <a:pt x="257556" y="336709"/>
                  </a:lnTo>
                  <a:lnTo>
                    <a:pt x="256508" y="336137"/>
                  </a:lnTo>
                  <a:lnTo>
                    <a:pt x="254222" y="336042"/>
                  </a:lnTo>
                  <a:lnTo>
                    <a:pt x="253175" y="335566"/>
                  </a:lnTo>
                  <a:lnTo>
                    <a:pt x="252508" y="334804"/>
                  </a:lnTo>
                  <a:lnTo>
                    <a:pt x="251270" y="332518"/>
                  </a:lnTo>
                  <a:lnTo>
                    <a:pt x="250317" y="331946"/>
                  </a:lnTo>
                  <a:lnTo>
                    <a:pt x="249174" y="332232"/>
                  </a:lnTo>
                  <a:lnTo>
                    <a:pt x="248031" y="332899"/>
                  </a:lnTo>
                  <a:lnTo>
                    <a:pt x="246983" y="333280"/>
                  </a:lnTo>
                  <a:lnTo>
                    <a:pt x="234125" y="332423"/>
                  </a:lnTo>
                  <a:lnTo>
                    <a:pt x="232791" y="331756"/>
                  </a:lnTo>
                  <a:lnTo>
                    <a:pt x="231934" y="330232"/>
                  </a:lnTo>
                  <a:lnTo>
                    <a:pt x="231362" y="328803"/>
                  </a:lnTo>
                  <a:lnTo>
                    <a:pt x="230505" y="327660"/>
                  </a:lnTo>
                  <a:lnTo>
                    <a:pt x="229553" y="326803"/>
                  </a:lnTo>
                  <a:lnTo>
                    <a:pt x="228600" y="326231"/>
                  </a:lnTo>
                  <a:lnTo>
                    <a:pt x="225743" y="325660"/>
                  </a:lnTo>
                  <a:lnTo>
                    <a:pt x="224504" y="327089"/>
                  </a:lnTo>
                  <a:lnTo>
                    <a:pt x="224695" y="329946"/>
                  </a:lnTo>
                  <a:lnTo>
                    <a:pt x="227267" y="336994"/>
                  </a:lnTo>
                  <a:lnTo>
                    <a:pt x="227076" y="339376"/>
                  </a:lnTo>
                  <a:lnTo>
                    <a:pt x="225647" y="340995"/>
                  </a:lnTo>
                  <a:lnTo>
                    <a:pt x="223266" y="341948"/>
                  </a:lnTo>
                  <a:lnTo>
                    <a:pt x="222028" y="342138"/>
                  </a:lnTo>
                  <a:lnTo>
                    <a:pt x="220694" y="341948"/>
                  </a:lnTo>
                  <a:lnTo>
                    <a:pt x="220028" y="341186"/>
                  </a:lnTo>
                  <a:lnTo>
                    <a:pt x="220885" y="339662"/>
                  </a:lnTo>
                  <a:lnTo>
                    <a:pt x="221933" y="338233"/>
                  </a:lnTo>
                  <a:lnTo>
                    <a:pt x="221552" y="337852"/>
                  </a:lnTo>
                  <a:lnTo>
                    <a:pt x="219075" y="337852"/>
                  </a:lnTo>
                  <a:lnTo>
                    <a:pt x="216980" y="336328"/>
                  </a:lnTo>
                  <a:lnTo>
                    <a:pt x="216027" y="336233"/>
                  </a:lnTo>
                  <a:lnTo>
                    <a:pt x="215837" y="338138"/>
                  </a:lnTo>
                  <a:lnTo>
                    <a:pt x="215741" y="340233"/>
                  </a:lnTo>
                  <a:lnTo>
                    <a:pt x="214979" y="340900"/>
                  </a:lnTo>
                  <a:lnTo>
                    <a:pt x="213932" y="341186"/>
                  </a:lnTo>
                  <a:lnTo>
                    <a:pt x="212979" y="342138"/>
                  </a:lnTo>
                  <a:lnTo>
                    <a:pt x="212789" y="343376"/>
                  </a:lnTo>
                  <a:lnTo>
                    <a:pt x="213265" y="348234"/>
                  </a:lnTo>
                  <a:lnTo>
                    <a:pt x="213074" y="350139"/>
                  </a:lnTo>
                  <a:lnTo>
                    <a:pt x="212598" y="350996"/>
                  </a:lnTo>
                  <a:lnTo>
                    <a:pt x="211741" y="351282"/>
                  </a:lnTo>
                  <a:lnTo>
                    <a:pt x="210503" y="351473"/>
                  </a:lnTo>
                  <a:lnTo>
                    <a:pt x="210122" y="352997"/>
                  </a:lnTo>
                  <a:lnTo>
                    <a:pt x="209360" y="353759"/>
                  </a:lnTo>
                  <a:lnTo>
                    <a:pt x="208407" y="354044"/>
                  </a:lnTo>
                  <a:lnTo>
                    <a:pt x="205264" y="354235"/>
                  </a:lnTo>
                  <a:lnTo>
                    <a:pt x="204597" y="354425"/>
                  </a:lnTo>
                  <a:lnTo>
                    <a:pt x="204216" y="354902"/>
                  </a:lnTo>
                  <a:lnTo>
                    <a:pt x="204502" y="355473"/>
                  </a:lnTo>
                  <a:lnTo>
                    <a:pt x="204978" y="355949"/>
                  </a:lnTo>
                  <a:lnTo>
                    <a:pt x="205169" y="356330"/>
                  </a:lnTo>
                  <a:lnTo>
                    <a:pt x="204407" y="357092"/>
                  </a:lnTo>
                  <a:lnTo>
                    <a:pt x="203645" y="357568"/>
                  </a:lnTo>
                  <a:lnTo>
                    <a:pt x="203168" y="358331"/>
                  </a:lnTo>
                  <a:lnTo>
                    <a:pt x="203359" y="359950"/>
                  </a:lnTo>
                  <a:lnTo>
                    <a:pt x="203740" y="361474"/>
                  </a:lnTo>
                  <a:lnTo>
                    <a:pt x="203835" y="362522"/>
                  </a:lnTo>
                  <a:lnTo>
                    <a:pt x="203454" y="363379"/>
                  </a:lnTo>
                  <a:lnTo>
                    <a:pt x="202597" y="364141"/>
                  </a:lnTo>
                  <a:lnTo>
                    <a:pt x="196406" y="367284"/>
                  </a:lnTo>
                  <a:lnTo>
                    <a:pt x="186976" y="369189"/>
                  </a:lnTo>
                  <a:lnTo>
                    <a:pt x="184785" y="370332"/>
                  </a:lnTo>
                  <a:lnTo>
                    <a:pt x="177165" y="377000"/>
                  </a:lnTo>
                  <a:lnTo>
                    <a:pt x="174689" y="380429"/>
                  </a:lnTo>
                  <a:lnTo>
                    <a:pt x="173831" y="381000"/>
                  </a:lnTo>
                  <a:lnTo>
                    <a:pt x="161258" y="381095"/>
                  </a:lnTo>
                  <a:lnTo>
                    <a:pt x="157067" y="379762"/>
                  </a:lnTo>
                  <a:lnTo>
                    <a:pt x="155829" y="380048"/>
                  </a:lnTo>
                  <a:lnTo>
                    <a:pt x="155162" y="380905"/>
                  </a:lnTo>
                  <a:lnTo>
                    <a:pt x="154496" y="382238"/>
                  </a:lnTo>
                  <a:lnTo>
                    <a:pt x="154019" y="383762"/>
                  </a:lnTo>
                  <a:lnTo>
                    <a:pt x="153543" y="386525"/>
                  </a:lnTo>
                  <a:lnTo>
                    <a:pt x="153067" y="387763"/>
                  </a:lnTo>
                  <a:lnTo>
                    <a:pt x="151829" y="389954"/>
                  </a:lnTo>
                  <a:lnTo>
                    <a:pt x="151257" y="392335"/>
                  </a:lnTo>
                  <a:lnTo>
                    <a:pt x="152495" y="394430"/>
                  </a:lnTo>
                  <a:lnTo>
                    <a:pt x="154305" y="396621"/>
                  </a:lnTo>
                  <a:lnTo>
                    <a:pt x="155258" y="399288"/>
                  </a:lnTo>
                  <a:lnTo>
                    <a:pt x="154496" y="402146"/>
                  </a:lnTo>
                  <a:lnTo>
                    <a:pt x="152400" y="403955"/>
                  </a:lnTo>
                  <a:lnTo>
                    <a:pt x="147923" y="405860"/>
                  </a:lnTo>
                  <a:lnTo>
                    <a:pt x="140589" y="407670"/>
                  </a:lnTo>
                  <a:lnTo>
                    <a:pt x="138398" y="409670"/>
                  </a:lnTo>
                  <a:lnTo>
                    <a:pt x="133636" y="415862"/>
                  </a:lnTo>
                  <a:lnTo>
                    <a:pt x="124016" y="423101"/>
                  </a:lnTo>
                  <a:lnTo>
                    <a:pt x="121730" y="423577"/>
                  </a:lnTo>
                  <a:lnTo>
                    <a:pt x="119253" y="423005"/>
                  </a:lnTo>
                  <a:lnTo>
                    <a:pt x="112395" y="418814"/>
                  </a:lnTo>
                  <a:lnTo>
                    <a:pt x="111062" y="418719"/>
                  </a:lnTo>
                  <a:lnTo>
                    <a:pt x="110204" y="419767"/>
                  </a:lnTo>
                  <a:lnTo>
                    <a:pt x="110490" y="421386"/>
                  </a:lnTo>
                  <a:lnTo>
                    <a:pt x="111824" y="422148"/>
                  </a:lnTo>
                  <a:lnTo>
                    <a:pt x="114491" y="422719"/>
                  </a:lnTo>
                  <a:lnTo>
                    <a:pt x="115824" y="424529"/>
                  </a:lnTo>
                  <a:lnTo>
                    <a:pt x="116110" y="427101"/>
                  </a:lnTo>
                  <a:lnTo>
                    <a:pt x="115919" y="432911"/>
                  </a:lnTo>
                  <a:lnTo>
                    <a:pt x="117348" y="444818"/>
                  </a:lnTo>
                  <a:lnTo>
                    <a:pt x="118777" y="450533"/>
                  </a:lnTo>
                  <a:lnTo>
                    <a:pt x="120968" y="455009"/>
                  </a:lnTo>
                  <a:lnTo>
                    <a:pt x="121920" y="458153"/>
                  </a:lnTo>
                  <a:lnTo>
                    <a:pt x="121539" y="461105"/>
                  </a:lnTo>
                  <a:lnTo>
                    <a:pt x="121634" y="463201"/>
                  </a:lnTo>
                  <a:lnTo>
                    <a:pt x="125254" y="464344"/>
                  </a:lnTo>
                  <a:lnTo>
                    <a:pt x="126016" y="465201"/>
                  </a:lnTo>
                  <a:lnTo>
                    <a:pt x="126492" y="466535"/>
                  </a:lnTo>
                  <a:lnTo>
                    <a:pt x="127063" y="469773"/>
                  </a:lnTo>
                  <a:lnTo>
                    <a:pt x="127063" y="470630"/>
                  </a:lnTo>
                  <a:lnTo>
                    <a:pt x="126682" y="471392"/>
                  </a:lnTo>
                  <a:lnTo>
                    <a:pt x="125825" y="472821"/>
                  </a:lnTo>
                  <a:lnTo>
                    <a:pt x="121730" y="477679"/>
                  </a:lnTo>
                  <a:lnTo>
                    <a:pt x="116396" y="480727"/>
                  </a:lnTo>
                  <a:lnTo>
                    <a:pt x="105632" y="485013"/>
                  </a:lnTo>
                  <a:lnTo>
                    <a:pt x="104966" y="485585"/>
                  </a:lnTo>
                  <a:lnTo>
                    <a:pt x="103727" y="487299"/>
                  </a:lnTo>
                  <a:lnTo>
                    <a:pt x="103061" y="487775"/>
                  </a:lnTo>
                  <a:lnTo>
                    <a:pt x="102394" y="487585"/>
                  </a:lnTo>
                  <a:lnTo>
                    <a:pt x="99346" y="485775"/>
                  </a:lnTo>
                  <a:lnTo>
                    <a:pt x="96869" y="483394"/>
                  </a:lnTo>
                  <a:lnTo>
                    <a:pt x="96393" y="483108"/>
                  </a:lnTo>
                  <a:lnTo>
                    <a:pt x="94869" y="483394"/>
                  </a:lnTo>
                  <a:lnTo>
                    <a:pt x="93059" y="483299"/>
                  </a:lnTo>
                  <a:lnTo>
                    <a:pt x="92012" y="482060"/>
                  </a:lnTo>
                  <a:lnTo>
                    <a:pt x="91631" y="480251"/>
                  </a:lnTo>
                  <a:lnTo>
                    <a:pt x="90583" y="478346"/>
                  </a:lnTo>
                  <a:lnTo>
                    <a:pt x="88487" y="476631"/>
                  </a:lnTo>
                  <a:lnTo>
                    <a:pt x="87916" y="475964"/>
                  </a:lnTo>
                  <a:lnTo>
                    <a:pt x="87535" y="475202"/>
                  </a:lnTo>
                  <a:lnTo>
                    <a:pt x="86963" y="473583"/>
                  </a:lnTo>
                  <a:lnTo>
                    <a:pt x="86582" y="472821"/>
                  </a:lnTo>
                  <a:lnTo>
                    <a:pt x="85916" y="470440"/>
                  </a:lnTo>
                  <a:lnTo>
                    <a:pt x="85535" y="468059"/>
                  </a:lnTo>
                  <a:lnTo>
                    <a:pt x="85058" y="465773"/>
                  </a:lnTo>
                  <a:lnTo>
                    <a:pt x="83915" y="463582"/>
                  </a:lnTo>
                  <a:lnTo>
                    <a:pt x="81248" y="461486"/>
                  </a:lnTo>
                  <a:lnTo>
                    <a:pt x="80582" y="460629"/>
                  </a:lnTo>
                  <a:lnTo>
                    <a:pt x="80201" y="459486"/>
                  </a:lnTo>
                  <a:lnTo>
                    <a:pt x="79915" y="458343"/>
                  </a:lnTo>
                  <a:lnTo>
                    <a:pt x="79534" y="457391"/>
                  </a:lnTo>
                  <a:lnTo>
                    <a:pt x="77438" y="455486"/>
                  </a:lnTo>
                  <a:lnTo>
                    <a:pt x="75343" y="452247"/>
                  </a:lnTo>
                  <a:lnTo>
                    <a:pt x="73247" y="450437"/>
                  </a:lnTo>
                  <a:lnTo>
                    <a:pt x="72200" y="448913"/>
                  </a:lnTo>
                  <a:lnTo>
                    <a:pt x="69723" y="446056"/>
                  </a:lnTo>
                  <a:lnTo>
                    <a:pt x="69056" y="445675"/>
                  </a:lnTo>
                  <a:lnTo>
                    <a:pt x="68009" y="445294"/>
                  </a:lnTo>
                  <a:lnTo>
                    <a:pt x="67532" y="444722"/>
                  </a:lnTo>
                  <a:lnTo>
                    <a:pt x="67151" y="443865"/>
                  </a:lnTo>
                  <a:lnTo>
                    <a:pt x="66580" y="442817"/>
                  </a:lnTo>
                  <a:lnTo>
                    <a:pt x="65818" y="442055"/>
                  </a:lnTo>
                  <a:lnTo>
                    <a:pt x="63437" y="440722"/>
                  </a:lnTo>
                  <a:lnTo>
                    <a:pt x="60008" y="436245"/>
                  </a:lnTo>
                  <a:lnTo>
                    <a:pt x="58674" y="435293"/>
                  </a:lnTo>
                  <a:lnTo>
                    <a:pt x="56483" y="435293"/>
                  </a:lnTo>
                  <a:lnTo>
                    <a:pt x="54102" y="436626"/>
                  </a:lnTo>
                  <a:lnTo>
                    <a:pt x="51911" y="438722"/>
                  </a:lnTo>
                  <a:lnTo>
                    <a:pt x="50292" y="441103"/>
                  </a:lnTo>
                  <a:lnTo>
                    <a:pt x="50102" y="441674"/>
                  </a:lnTo>
                  <a:lnTo>
                    <a:pt x="48577" y="445199"/>
                  </a:lnTo>
                  <a:lnTo>
                    <a:pt x="47816" y="446151"/>
                  </a:lnTo>
                  <a:lnTo>
                    <a:pt x="44387" y="447294"/>
                  </a:lnTo>
                  <a:lnTo>
                    <a:pt x="43434" y="448056"/>
                  </a:lnTo>
                  <a:lnTo>
                    <a:pt x="42863" y="449675"/>
                  </a:lnTo>
                  <a:lnTo>
                    <a:pt x="43339" y="450628"/>
                  </a:lnTo>
                  <a:lnTo>
                    <a:pt x="44101" y="451485"/>
                  </a:lnTo>
                  <a:lnTo>
                    <a:pt x="44387" y="452723"/>
                  </a:lnTo>
                  <a:lnTo>
                    <a:pt x="43815" y="454057"/>
                  </a:lnTo>
                  <a:lnTo>
                    <a:pt x="41910" y="455867"/>
                  </a:lnTo>
                  <a:lnTo>
                    <a:pt x="41339" y="457010"/>
                  </a:lnTo>
                  <a:lnTo>
                    <a:pt x="41720" y="459296"/>
                  </a:lnTo>
                  <a:lnTo>
                    <a:pt x="44577" y="463296"/>
                  </a:lnTo>
                  <a:lnTo>
                    <a:pt x="44672" y="466249"/>
                  </a:lnTo>
                  <a:lnTo>
                    <a:pt x="43624" y="468535"/>
                  </a:lnTo>
                  <a:lnTo>
                    <a:pt x="40291" y="472821"/>
                  </a:lnTo>
                  <a:lnTo>
                    <a:pt x="36671" y="476536"/>
                  </a:lnTo>
                  <a:lnTo>
                    <a:pt x="25146" y="481679"/>
                  </a:lnTo>
                  <a:lnTo>
                    <a:pt x="23241" y="483584"/>
                  </a:lnTo>
                  <a:lnTo>
                    <a:pt x="22003" y="486918"/>
                  </a:lnTo>
                  <a:lnTo>
                    <a:pt x="18669" y="506730"/>
                  </a:lnTo>
                  <a:lnTo>
                    <a:pt x="15526" y="526447"/>
                  </a:lnTo>
                  <a:lnTo>
                    <a:pt x="18479" y="527590"/>
                  </a:lnTo>
                  <a:lnTo>
                    <a:pt x="26289" y="533591"/>
                  </a:lnTo>
                  <a:lnTo>
                    <a:pt x="28861" y="537020"/>
                  </a:lnTo>
                  <a:lnTo>
                    <a:pt x="29432" y="541115"/>
                  </a:lnTo>
                  <a:lnTo>
                    <a:pt x="28384" y="545402"/>
                  </a:lnTo>
                  <a:lnTo>
                    <a:pt x="26289" y="549402"/>
                  </a:lnTo>
                  <a:lnTo>
                    <a:pt x="23717" y="552831"/>
                  </a:lnTo>
                  <a:lnTo>
                    <a:pt x="22765" y="553688"/>
                  </a:lnTo>
                  <a:lnTo>
                    <a:pt x="21527" y="554641"/>
                  </a:lnTo>
                  <a:lnTo>
                    <a:pt x="17526" y="556832"/>
                  </a:lnTo>
                  <a:lnTo>
                    <a:pt x="15716" y="558260"/>
                  </a:lnTo>
                  <a:lnTo>
                    <a:pt x="14478" y="559975"/>
                  </a:lnTo>
                  <a:lnTo>
                    <a:pt x="7430" y="579501"/>
                  </a:lnTo>
                  <a:lnTo>
                    <a:pt x="0" y="599980"/>
                  </a:lnTo>
                  <a:lnTo>
                    <a:pt x="0" y="600075"/>
                  </a:lnTo>
                  <a:lnTo>
                    <a:pt x="0" y="600075"/>
                  </a:lnTo>
                  <a:lnTo>
                    <a:pt x="0" y="600075"/>
                  </a:lnTo>
                  <a:lnTo>
                    <a:pt x="0" y="600075"/>
                  </a:lnTo>
                  <a:lnTo>
                    <a:pt x="13145" y="604647"/>
                  </a:lnTo>
                  <a:lnTo>
                    <a:pt x="26289" y="609314"/>
                  </a:lnTo>
                  <a:lnTo>
                    <a:pt x="31528" y="610743"/>
                  </a:lnTo>
                  <a:lnTo>
                    <a:pt x="32576" y="611505"/>
                  </a:lnTo>
                  <a:lnTo>
                    <a:pt x="33242" y="612648"/>
                  </a:lnTo>
                  <a:lnTo>
                    <a:pt x="33242" y="613315"/>
                  </a:lnTo>
                  <a:lnTo>
                    <a:pt x="33242" y="613410"/>
                  </a:lnTo>
                  <a:lnTo>
                    <a:pt x="32576" y="614934"/>
                  </a:lnTo>
                  <a:lnTo>
                    <a:pt x="32195" y="615315"/>
                  </a:lnTo>
                  <a:lnTo>
                    <a:pt x="31623" y="615791"/>
                  </a:lnTo>
                  <a:lnTo>
                    <a:pt x="31242" y="616363"/>
                  </a:lnTo>
                  <a:lnTo>
                    <a:pt x="31528" y="617125"/>
                  </a:lnTo>
                  <a:lnTo>
                    <a:pt x="32671" y="618363"/>
                  </a:lnTo>
                  <a:lnTo>
                    <a:pt x="32957" y="618839"/>
                  </a:lnTo>
                  <a:lnTo>
                    <a:pt x="33338" y="620458"/>
                  </a:lnTo>
                  <a:lnTo>
                    <a:pt x="33242" y="621697"/>
                  </a:lnTo>
                  <a:lnTo>
                    <a:pt x="32861" y="623030"/>
                  </a:lnTo>
                  <a:lnTo>
                    <a:pt x="32861" y="624459"/>
                  </a:lnTo>
                  <a:lnTo>
                    <a:pt x="33719" y="625507"/>
                  </a:lnTo>
                  <a:lnTo>
                    <a:pt x="36576" y="625793"/>
                  </a:lnTo>
                  <a:lnTo>
                    <a:pt x="37529" y="626745"/>
                  </a:lnTo>
                  <a:lnTo>
                    <a:pt x="36767" y="628364"/>
                  </a:lnTo>
                  <a:lnTo>
                    <a:pt x="34576" y="630269"/>
                  </a:lnTo>
                  <a:lnTo>
                    <a:pt x="30385" y="632841"/>
                  </a:lnTo>
                  <a:lnTo>
                    <a:pt x="29623" y="633508"/>
                  </a:lnTo>
                  <a:lnTo>
                    <a:pt x="30004" y="634460"/>
                  </a:lnTo>
                  <a:lnTo>
                    <a:pt x="33719" y="639128"/>
                  </a:lnTo>
                  <a:lnTo>
                    <a:pt x="35528" y="642080"/>
                  </a:lnTo>
                  <a:lnTo>
                    <a:pt x="35719" y="642556"/>
                  </a:lnTo>
                  <a:lnTo>
                    <a:pt x="35624" y="643223"/>
                  </a:lnTo>
                  <a:lnTo>
                    <a:pt x="35338" y="643509"/>
                  </a:lnTo>
                  <a:lnTo>
                    <a:pt x="34957" y="643795"/>
                  </a:lnTo>
                  <a:lnTo>
                    <a:pt x="34576" y="644271"/>
                  </a:lnTo>
                  <a:lnTo>
                    <a:pt x="33909" y="645605"/>
                  </a:lnTo>
                  <a:lnTo>
                    <a:pt x="33623" y="646557"/>
                  </a:lnTo>
                  <a:lnTo>
                    <a:pt x="33814" y="647510"/>
                  </a:lnTo>
                  <a:lnTo>
                    <a:pt x="34671" y="648748"/>
                  </a:lnTo>
                  <a:lnTo>
                    <a:pt x="36481" y="650462"/>
                  </a:lnTo>
                  <a:lnTo>
                    <a:pt x="46292" y="657225"/>
                  </a:lnTo>
                  <a:lnTo>
                    <a:pt x="47054" y="657035"/>
                  </a:lnTo>
                  <a:lnTo>
                    <a:pt x="47530" y="655511"/>
                  </a:lnTo>
                  <a:lnTo>
                    <a:pt x="47911" y="651891"/>
                  </a:lnTo>
                  <a:lnTo>
                    <a:pt x="47911" y="647129"/>
                  </a:lnTo>
                  <a:lnTo>
                    <a:pt x="48197" y="645986"/>
                  </a:lnTo>
                  <a:lnTo>
                    <a:pt x="49149" y="645319"/>
                  </a:lnTo>
                  <a:lnTo>
                    <a:pt x="50387" y="645414"/>
                  </a:lnTo>
                  <a:lnTo>
                    <a:pt x="61722" y="650843"/>
                  </a:lnTo>
                  <a:lnTo>
                    <a:pt x="82487" y="650558"/>
                  </a:lnTo>
                  <a:lnTo>
                    <a:pt x="86106" y="652177"/>
                  </a:lnTo>
                  <a:lnTo>
                    <a:pt x="89345" y="654939"/>
                  </a:lnTo>
                  <a:lnTo>
                    <a:pt x="99155" y="672084"/>
                  </a:lnTo>
                  <a:lnTo>
                    <a:pt x="99155" y="672084"/>
                  </a:lnTo>
                  <a:lnTo>
                    <a:pt x="101822" y="675704"/>
                  </a:lnTo>
                  <a:lnTo>
                    <a:pt x="103251" y="677037"/>
                  </a:lnTo>
                  <a:lnTo>
                    <a:pt x="105156" y="677704"/>
                  </a:lnTo>
                  <a:lnTo>
                    <a:pt x="107156" y="677894"/>
                  </a:lnTo>
                  <a:lnTo>
                    <a:pt x="107918" y="678466"/>
                  </a:lnTo>
                  <a:lnTo>
                    <a:pt x="108490" y="679799"/>
                  </a:lnTo>
                  <a:lnTo>
                    <a:pt x="109061" y="681704"/>
                  </a:lnTo>
                  <a:lnTo>
                    <a:pt x="117062" y="702469"/>
                  </a:lnTo>
                  <a:lnTo>
                    <a:pt x="133350" y="727996"/>
                  </a:lnTo>
                  <a:lnTo>
                    <a:pt x="130302" y="731806"/>
                  </a:lnTo>
                  <a:lnTo>
                    <a:pt x="128683" y="733139"/>
                  </a:lnTo>
                  <a:lnTo>
                    <a:pt x="120587" y="734663"/>
                  </a:lnTo>
                  <a:lnTo>
                    <a:pt x="119253" y="734092"/>
                  </a:lnTo>
                  <a:lnTo>
                    <a:pt x="117824" y="731139"/>
                  </a:lnTo>
                  <a:lnTo>
                    <a:pt x="116967" y="729901"/>
                  </a:lnTo>
                  <a:lnTo>
                    <a:pt x="115919" y="728948"/>
                  </a:lnTo>
                  <a:lnTo>
                    <a:pt x="112871" y="727996"/>
                  </a:lnTo>
                  <a:lnTo>
                    <a:pt x="109633" y="728663"/>
                  </a:lnTo>
                  <a:lnTo>
                    <a:pt x="106966" y="730853"/>
                  </a:lnTo>
                  <a:lnTo>
                    <a:pt x="105537" y="734568"/>
                  </a:lnTo>
                  <a:lnTo>
                    <a:pt x="104299" y="736283"/>
                  </a:lnTo>
                  <a:lnTo>
                    <a:pt x="105347" y="736378"/>
                  </a:lnTo>
                  <a:lnTo>
                    <a:pt x="106394" y="736854"/>
                  </a:lnTo>
                  <a:lnTo>
                    <a:pt x="108299" y="737997"/>
                  </a:lnTo>
                  <a:lnTo>
                    <a:pt x="108776" y="738759"/>
                  </a:lnTo>
                  <a:lnTo>
                    <a:pt x="108966" y="739902"/>
                  </a:lnTo>
                  <a:lnTo>
                    <a:pt x="109252" y="740950"/>
                  </a:lnTo>
                  <a:lnTo>
                    <a:pt x="110109" y="741521"/>
                  </a:lnTo>
                  <a:lnTo>
                    <a:pt x="108871" y="743331"/>
                  </a:lnTo>
                  <a:lnTo>
                    <a:pt x="110681" y="744093"/>
                  </a:lnTo>
                  <a:lnTo>
                    <a:pt x="115538" y="744188"/>
                  </a:lnTo>
                  <a:lnTo>
                    <a:pt x="117634" y="744665"/>
                  </a:lnTo>
                  <a:lnTo>
                    <a:pt x="119063" y="745903"/>
                  </a:lnTo>
                  <a:lnTo>
                    <a:pt x="120396" y="747522"/>
                  </a:lnTo>
                  <a:lnTo>
                    <a:pt x="123635" y="750094"/>
                  </a:lnTo>
                  <a:lnTo>
                    <a:pt x="124968" y="750189"/>
                  </a:lnTo>
                  <a:lnTo>
                    <a:pt x="126302" y="749903"/>
                  </a:lnTo>
                  <a:lnTo>
                    <a:pt x="127826" y="749903"/>
                  </a:lnTo>
                  <a:lnTo>
                    <a:pt x="128969" y="750475"/>
                  </a:lnTo>
                  <a:lnTo>
                    <a:pt x="131159" y="752666"/>
                  </a:lnTo>
                  <a:lnTo>
                    <a:pt x="135065" y="755714"/>
                  </a:lnTo>
                  <a:lnTo>
                    <a:pt x="145256" y="761619"/>
                  </a:lnTo>
                  <a:lnTo>
                    <a:pt x="145256" y="761619"/>
                  </a:lnTo>
                  <a:lnTo>
                    <a:pt x="145256" y="761143"/>
                  </a:lnTo>
                  <a:lnTo>
                    <a:pt x="145161" y="760476"/>
                  </a:lnTo>
                  <a:lnTo>
                    <a:pt x="145066" y="759047"/>
                  </a:lnTo>
                  <a:lnTo>
                    <a:pt x="144685" y="757619"/>
                  </a:lnTo>
                  <a:lnTo>
                    <a:pt x="143828" y="756952"/>
                  </a:lnTo>
                  <a:lnTo>
                    <a:pt x="143256" y="756856"/>
                  </a:lnTo>
                  <a:lnTo>
                    <a:pt x="142685" y="756666"/>
                  </a:lnTo>
                  <a:lnTo>
                    <a:pt x="142304" y="756190"/>
                  </a:lnTo>
                  <a:lnTo>
                    <a:pt x="141542" y="755428"/>
                  </a:lnTo>
                  <a:lnTo>
                    <a:pt x="141827" y="755142"/>
                  </a:lnTo>
                  <a:lnTo>
                    <a:pt x="142399" y="755142"/>
                  </a:lnTo>
                  <a:lnTo>
                    <a:pt x="146590" y="756476"/>
                  </a:lnTo>
                  <a:lnTo>
                    <a:pt x="147352" y="757047"/>
                  </a:lnTo>
                  <a:lnTo>
                    <a:pt x="147828" y="756571"/>
                  </a:lnTo>
                  <a:lnTo>
                    <a:pt x="148019" y="756476"/>
                  </a:lnTo>
                  <a:lnTo>
                    <a:pt x="146114" y="754380"/>
                  </a:lnTo>
                  <a:lnTo>
                    <a:pt x="145828" y="753618"/>
                  </a:lnTo>
                  <a:lnTo>
                    <a:pt x="145733" y="752475"/>
                  </a:lnTo>
                  <a:lnTo>
                    <a:pt x="145447" y="751808"/>
                  </a:lnTo>
                  <a:lnTo>
                    <a:pt x="145066" y="751237"/>
                  </a:lnTo>
                  <a:lnTo>
                    <a:pt x="144494" y="750761"/>
                  </a:lnTo>
                  <a:lnTo>
                    <a:pt x="145923" y="750856"/>
                  </a:lnTo>
                  <a:lnTo>
                    <a:pt x="146780" y="751237"/>
                  </a:lnTo>
                  <a:lnTo>
                    <a:pt x="147352" y="751999"/>
                  </a:lnTo>
                  <a:lnTo>
                    <a:pt x="148114" y="753237"/>
                  </a:lnTo>
                  <a:lnTo>
                    <a:pt x="148876" y="754285"/>
                  </a:lnTo>
                  <a:lnTo>
                    <a:pt x="149924" y="755333"/>
                  </a:lnTo>
                  <a:lnTo>
                    <a:pt x="152114" y="756952"/>
                  </a:lnTo>
                  <a:lnTo>
                    <a:pt x="152305" y="756190"/>
                  </a:lnTo>
                  <a:lnTo>
                    <a:pt x="152400" y="755333"/>
                  </a:lnTo>
                  <a:lnTo>
                    <a:pt x="152305" y="754571"/>
                  </a:lnTo>
                  <a:lnTo>
                    <a:pt x="152114" y="753904"/>
                  </a:lnTo>
                  <a:lnTo>
                    <a:pt x="150114" y="751808"/>
                  </a:lnTo>
                  <a:lnTo>
                    <a:pt x="148781" y="751142"/>
                  </a:lnTo>
                  <a:lnTo>
                    <a:pt x="148495" y="749618"/>
                  </a:lnTo>
                  <a:lnTo>
                    <a:pt x="148304" y="747998"/>
                  </a:lnTo>
                  <a:lnTo>
                    <a:pt x="147447" y="747141"/>
                  </a:lnTo>
                  <a:lnTo>
                    <a:pt x="147447" y="746665"/>
                  </a:lnTo>
                  <a:lnTo>
                    <a:pt x="148495" y="746760"/>
                  </a:lnTo>
                  <a:lnTo>
                    <a:pt x="149066" y="747617"/>
                  </a:lnTo>
                  <a:lnTo>
                    <a:pt x="149543" y="748760"/>
                  </a:lnTo>
                  <a:lnTo>
                    <a:pt x="150305" y="749713"/>
                  </a:lnTo>
                  <a:lnTo>
                    <a:pt x="150495" y="749618"/>
                  </a:lnTo>
                  <a:lnTo>
                    <a:pt x="152400" y="749713"/>
                  </a:lnTo>
                  <a:lnTo>
                    <a:pt x="153448" y="750189"/>
                  </a:lnTo>
                  <a:lnTo>
                    <a:pt x="152591" y="747808"/>
                  </a:lnTo>
                  <a:lnTo>
                    <a:pt x="149162" y="743807"/>
                  </a:lnTo>
                  <a:lnTo>
                    <a:pt x="148781" y="741902"/>
                  </a:lnTo>
                  <a:lnTo>
                    <a:pt x="149733" y="743426"/>
                  </a:lnTo>
                  <a:lnTo>
                    <a:pt x="151352" y="744569"/>
                  </a:lnTo>
                  <a:lnTo>
                    <a:pt x="153257" y="745331"/>
                  </a:lnTo>
                  <a:lnTo>
                    <a:pt x="154972" y="745617"/>
                  </a:lnTo>
                  <a:lnTo>
                    <a:pt x="154972" y="745331"/>
                  </a:lnTo>
                  <a:lnTo>
                    <a:pt x="155067" y="744760"/>
                  </a:lnTo>
                  <a:lnTo>
                    <a:pt x="155353" y="744379"/>
                  </a:lnTo>
                  <a:lnTo>
                    <a:pt x="155829" y="744760"/>
                  </a:lnTo>
                  <a:lnTo>
                    <a:pt x="156877" y="745808"/>
                  </a:lnTo>
                  <a:lnTo>
                    <a:pt x="157067" y="746093"/>
                  </a:lnTo>
                  <a:lnTo>
                    <a:pt x="157067" y="746570"/>
                  </a:lnTo>
                  <a:lnTo>
                    <a:pt x="156877" y="747236"/>
                  </a:lnTo>
                  <a:lnTo>
                    <a:pt x="156877" y="747808"/>
                  </a:lnTo>
                  <a:lnTo>
                    <a:pt x="157353" y="748094"/>
                  </a:lnTo>
                  <a:lnTo>
                    <a:pt x="157925" y="748189"/>
                  </a:lnTo>
                  <a:lnTo>
                    <a:pt x="158877" y="748570"/>
                  </a:lnTo>
                  <a:lnTo>
                    <a:pt x="159448" y="748665"/>
                  </a:lnTo>
                  <a:lnTo>
                    <a:pt x="159068" y="747903"/>
                  </a:lnTo>
                  <a:lnTo>
                    <a:pt x="158496" y="745903"/>
                  </a:lnTo>
                  <a:lnTo>
                    <a:pt x="157734" y="744950"/>
                  </a:lnTo>
                  <a:lnTo>
                    <a:pt x="157544" y="743712"/>
                  </a:lnTo>
                  <a:lnTo>
                    <a:pt x="157544" y="741331"/>
                  </a:lnTo>
                  <a:lnTo>
                    <a:pt x="157544" y="742950"/>
                  </a:lnTo>
                  <a:lnTo>
                    <a:pt x="158115" y="743903"/>
                  </a:lnTo>
                  <a:lnTo>
                    <a:pt x="159068" y="744474"/>
                  </a:lnTo>
                  <a:lnTo>
                    <a:pt x="162211" y="745903"/>
                  </a:lnTo>
                  <a:lnTo>
                    <a:pt x="162878" y="746855"/>
                  </a:lnTo>
                  <a:lnTo>
                    <a:pt x="163354" y="748570"/>
                  </a:lnTo>
                  <a:lnTo>
                    <a:pt x="163925" y="747808"/>
                  </a:lnTo>
                  <a:lnTo>
                    <a:pt x="164306" y="746855"/>
                  </a:lnTo>
                  <a:lnTo>
                    <a:pt x="164878" y="746379"/>
                  </a:lnTo>
                  <a:lnTo>
                    <a:pt x="165830" y="746951"/>
                  </a:lnTo>
                  <a:lnTo>
                    <a:pt x="165354" y="743617"/>
                  </a:lnTo>
                  <a:lnTo>
                    <a:pt x="165545" y="742188"/>
                  </a:lnTo>
                  <a:lnTo>
                    <a:pt x="166307" y="742569"/>
                  </a:lnTo>
                  <a:lnTo>
                    <a:pt x="169735" y="747046"/>
                  </a:lnTo>
                  <a:lnTo>
                    <a:pt x="169831" y="746474"/>
                  </a:lnTo>
                  <a:lnTo>
                    <a:pt x="169640" y="744569"/>
                  </a:lnTo>
                  <a:lnTo>
                    <a:pt x="169735" y="743998"/>
                  </a:lnTo>
                  <a:lnTo>
                    <a:pt x="170307" y="743903"/>
                  </a:lnTo>
                  <a:lnTo>
                    <a:pt x="170974" y="744379"/>
                  </a:lnTo>
                  <a:lnTo>
                    <a:pt x="172022" y="745808"/>
                  </a:lnTo>
                  <a:lnTo>
                    <a:pt x="172593" y="746189"/>
                  </a:lnTo>
                  <a:lnTo>
                    <a:pt x="172784" y="745427"/>
                  </a:lnTo>
                  <a:lnTo>
                    <a:pt x="172784" y="743807"/>
                  </a:lnTo>
                  <a:lnTo>
                    <a:pt x="173355" y="743522"/>
                  </a:lnTo>
                  <a:lnTo>
                    <a:pt x="173831" y="743903"/>
                  </a:lnTo>
                  <a:lnTo>
                    <a:pt x="174498" y="745046"/>
                  </a:lnTo>
                  <a:lnTo>
                    <a:pt x="175832" y="745617"/>
                  </a:lnTo>
                  <a:lnTo>
                    <a:pt x="176117" y="744665"/>
                  </a:lnTo>
                  <a:lnTo>
                    <a:pt x="176213" y="743236"/>
                  </a:lnTo>
                  <a:lnTo>
                    <a:pt x="176975" y="742569"/>
                  </a:lnTo>
                  <a:lnTo>
                    <a:pt x="178498" y="742950"/>
                  </a:lnTo>
                  <a:lnTo>
                    <a:pt x="179260" y="742950"/>
                  </a:lnTo>
                  <a:lnTo>
                    <a:pt x="179832" y="741807"/>
                  </a:lnTo>
                  <a:lnTo>
                    <a:pt x="181737" y="741045"/>
                  </a:lnTo>
                  <a:lnTo>
                    <a:pt x="182213" y="740569"/>
                  </a:lnTo>
                  <a:lnTo>
                    <a:pt x="183071" y="739331"/>
                  </a:lnTo>
                  <a:lnTo>
                    <a:pt x="183547" y="738950"/>
                  </a:lnTo>
                  <a:lnTo>
                    <a:pt x="184309" y="738759"/>
                  </a:lnTo>
                  <a:lnTo>
                    <a:pt x="186309" y="738950"/>
                  </a:lnTo>
                  <a:lnTo>
                    <a:pt x="187357" y="738473"/>
                  </a:lnTo>
                  <a:lnTo>
                    <a:pt x="188214" y="737330"/>
                  </a:lnTo>
                  <a:lnTo>
                    <a:pt x="189738" y="734758"/>
                  </a:lnTo>
                  <a:lnTo>
                    <a:pt x="194405" y="729806"/>
                  </a:lnTo>
                  <a:lnTo>
                    <a:pt x="196025" y="728758"/>
                  </a:lnTo>
                  <a:lnTo>
                    <a:pt x="196691" y="728567"/>
                  </a:lnTo>
                  <a:lnTo>
                    <a:pt x="197263" y="728948"/>
                  </a:lnTo>
                  <a:lnTo>
                    <a:pt x="197072" y="729806"/>
                  </a:lnTo>
                  <a:lnTo>
                    <a:pt x="196691" y="730758"/>
                  </a:lnTo>
                  <a:lnTo>
                    <a:pt x="196691" y="731520"/>
                  </a:lnTo>
                  <a:lnTo>
                    <a:pt x="197644" y="731711"/>
                  </a:lnTo>
                  <a:lnTo>
                    <a:pt x="198692" y="729996"/>
                  </a:lnTo>
                  <a:lnTo>
                    <a:pt x="200978" y="725710"/>
                  </a:lnTo>
                  <a:lnTo>
                    <a:pt x="201168" y="725424"/>
                  </a:lnTo>
                  <a:lnTo>
                    <a:pt x="201549" y="725043"/>
                  </a:lnTo>
                  <a:lnTo>
                    <a:pt x="202025" y="724853"/>
                  </a:lnTo>
                  <a:lnTo>
                    <a:pt x="202978" y="724757"/>
                  </a:lnTo>
                  <a:lnTo>
                    <a:pt x="203359" y="724567"/>
                  </a:lnTo>
                  <a:lnTo>
                    <a:pt x="203740" y="723805"/>
                  </a:lnTo>
                  <a:lnTo>
                    <a:pt x="204026" y="722852"/>
                  </a:lnTo>
                  <a:lnTo>
                    <a:pt x="204407" y="721995"/>
                  </a:lnTo>
                  <a:lnTo>
                    <a:pt x="205073" y="721424"/>
                  </a:lnTo>
                  <a:lnTo>
                    <a:pt x="204978" y="724091"/>
                  </a:lnTo>
                  <a:lnTo>
                    <a:pt x="204692" y="725043"/>
                  </a:lnTo>
                  <a:lnTo>
                    <a:pt x="205550" y="724186"/>
                  </a:lnTo>
                  <a:lnTo>
                    <a:pt x="207264" y="719233"/>
                  </a:lnTo>
                  <a:lnTo>
                    <a:pt x="207740" y="718471"/>
                  </a:lnTo>
                  <a:lnTo>
                    <a:pt x="208026" y="718185"/>
                  </a:lnTo>
                  <a:lnTo>
                    <a:pt x="208312" y="718185"/>
                  </a:lnTo>
                  <a:lnTo>
                    <a:pt x="208788" y="718280"/>
                  </a:lnTo>
                  <a:lnTo>
                    <a:pt x="209360" y="718566"/>
                  </a:lnTo>
                  <a:lnTo>
                    <a:pt x="211074" y="720090"/>
                  </a:lnTo>
                  <a:lnTo>
                    <a:pt x="211455" y="720566"/>
                  </a:lnTo>
                  <a:lnTo>
                    <a:pt x="211931" y="720757"/>
                  </a:lnTo>
                  <a:lnTo>
                    <a:pt x="212503" y="720090"/>
                  </a:lnTo>
                  <a:lnTo>
                    <a:pt x="212884" y="719900"/>
                  </a:lnTo>
                  <a:lnTo>
                    <a:pt x="214694" y="719328"/>
                  </a:lnTo>
                  <a:lnTo>
                    <a:pt x="215932" y="719614"/>
                  </a:lnTo>
                  <a:lnTo>
                    <a:pt x="216027" y="720471"/>
                  </a:lnTo>
                  <a:lnTo>
                    <a:pt x="215456" y="721614"/>
                  </a:lnTo>
                  <a:lnTo>
                    <a:pt x="214503" y="722948"/>
                  </a:lnTo>
                  <a:lnTo>
                    <a:pt x="215456" y="723329"/>
                  </a:lnTo>
                  <a:lnTo>
                    <a:pt x="216218" y="722662"/>
                  </a:lnTo>
                  <a:lnTo>
                    <a:pt x="216884" y="721519"/>
                  </a:lnTo>
                  <a:lnTo>
                    <a:pt x="217360" y="720281"/>
                  </a:lnTo>
                  <a:lnTo>
                    <a:pt x="217551" y="716661"/>
                  </a:lnTo>
                  <a:lnTo>
                    <a:pt x="217837" y="715137"/>
                  </a:lnTo>
                  <a:lnTo>
                    <a:pt x="218599" y="715232"/>
                  </a:lnTo>
                  <a:lnTo>
                    <a:pt x="219647" y="715708"/>
                  </a:lnTo>
                  <a:lnTo>
                    <a:pt x="221075" y="715328"/>
                  </a:lnTo>
                  <a:lnTo>
                    <a:pt x="222409" y="714566"/>
                  </a:lnTo>
                  <a:lnTo>
                    <a:pt x="224314" y="712565"/>
                  </a:lnTo>
                  <a:lnTo>
                    <a:pt x="224981" y="712184"/>
                  </a:lnTo>
                  <a:lnTo>
                    <a:pt x="225266" y="712661"/>
                  </a:lnTo>
                  <a:lnTo>
                    <a:pt x="224981" y="713613"/>
                  </a:lnTo>
                  <a:lnTo>
                    <a:pt x="223933" y="715137"/>
                  </a:lnTo>
                  <a:lnTo>
                    <a:pt x="223742" y="715994"/>
                  </a:lnTo>
                  <a:lnTo>
                    <a:pt x="224314" y="717328"/>
                  </a:lnTo>
                  <a:lnTo>
                    <a:pt x="225266" y="716566"/>
                  </a:lnTo>
                  <a:lnTo>
                    <a:pt x="229457" y="709327"/>
                  </a:lnTo>
                  <a:lnTo>
                    <a:pt x="229743" y="708660"/>
                  </a:lnTo>
                  <a:lnTo>
                    <a:pt x="229553" y="708374"/>
                  </a:lnTo>
                  <a:lnTo>
                    <a:pt x="229648" y="707803"/>
                  </a:lnTo>
                  <a:lnTo>
                    <a:pt x="229934" y="707231"/>
                  </a:lnTo>
                  <a:lnTo>
                    <a:pt x="230505" y="706946"/>
                  </a:lnTo>
                  <a:lnTo>
                    <a:pt x="231077" y="707231"/>
                  </a:lnTo>
                  <a:lnTo>
                    <a:pt x="232220" y="708374"/>
                  </a:lnTo>
                  <a:lnTo>
                    <a:pt x="232982" y="708660"/>
                  </a:lnTo>
                  <a:lnTo>
                    <a:pt x="233934" y="708184"/>
                  </a:lnTo>
                  <a:lnTo>
                    <a:pt x="235458" y="706088"/>
                  </a:lnTo>
                  <a:lnTo>
                    <a:pt x="236410" y="705517"/>
                  </a:lnTo>
                  <a:lnTo>
                    <a:pt x="243364" y="703898"/>
                  </a:lnTo>
                  <a:lnTo>
                    <a:pt x="245459" y="702850"/>
                  </a:lnTo>
                  <a:lnTo>
                    <a:pt x="247841" y="701135"/>
                  </a:lnTo>
                  <a:lnTo>
                    <a:pt x="249174" y="700850"/>
                  </a:lnTo>
                  <a:lnTo>
                    <a:pt x="251365" y="702278"/>
                  </a:lnTo>
                  <a:lnTo>
                    <a:pt x="258128" y="703802"/>
                  </a:lnTo>
                  <a:lnTo>
                    <a:pt x="261080" y="704945"/>
                  </a:lnTo>
                  <a:lnTo>
                    <a:pt x="264509" y="705517"/>
                  </a:lnTo>
                  <a:lnTo>
                    <a:pt x="265843" y="706183"/>
                  </a:lnTo>
                  <a:lnTo>
                    <a:pt x="266795" y="707136"/>
                  </a:lnTo>
                  <a:lnTo>
                    <a:pt x="268129" y="709803"/>
                  </a:lnTo>
                  <a:lnTo>
                    <a:pt x="269177" y="711137"/>
                  </a:lnTo>
                  <a:lnTo>
                    <a:pt x="270129" y="711041"/>
                  </a:lnTo>
                  <a:lnTo>
                    <a:pt x="270701" y="709613"/>
                  </a:lnTo>
                  <a:lnTo>
                    <a:pt x="270986" y="707898"/>
                  </a:lnTo>
                  <a:lnTo>
                    <a:pt x="271463" y="706374"/>
                  </a:lnTo>
                  <a:lnTo>
                    <a:pt x="272510" y="705517"/>
                  </a:lnTo>
                  <a:lnTo>
                    <a:pt x="273844" y="705707"/>
                  </a:lnTo>
                  <a:lnTo>
                    <a:pt x="274606" y="706850"/>
                  </a:lnTo>
                  <a:lnTo>
                    <a:pt x="274701" y="708470"/>
                  </a:lnTo>
                  <a:lnTo>
                    <a:pt x="273653" y="711708"/>
                  </a:lnTo>
                  <a:lnTo>
                    <a:pt x="274415" y="713137"/>
                  </a:lnTo>
                  <a:lnTo>
                    <a:pt x="276416" y="714756"/>
                  </a:lnTo>
                  <a:lnTo>
                    <a:pt x="277273" y="715804"/>
                  </a:lnTo>
                  <a:lnTo>
                    <a:pt x="278321" y="716661"/>
                  </a:lnTo>
                  <a:lnTo>
                    <a:pt x="279464" y="717137"/>
                  </a:lnTo>
                  <a:lnTo>
                    <a:pt x="280607" y="717137"/>
                  </a:lnTo>
                  <a:lnTo>
                    <a:pt x="282893" y="715708"/>
                  </a:lnTo>
                  <a:lnTo>
                    <a:pt x="284226" y="715137"/>
                  </a:lnTo>
                  <a:lnTo>
                    <a:pt x="285369" y="715518"/>
                  </a:lnTo>
                  <a:lnTo>
                    <a:pt x="284798" y="715994"/>
                  </a:lnTo>
                  <a:lnTo>
                    <a:pt x="283178" y="718185"/>
                  </a:lnTo>
                  <a:lnTo>
                    <a:pt x="284417" y="718852"/>
                  </a:lnTo>
                  <a:lnTo>
                    <a:pt x="286131" y="719328"/>
                  </a:lnTo>
                  <a:lnTo>
                    <a:pt x="287846" y="719423"/>
                  </a:lnTo>
                  <a:lnTo>
                    <a:pt x="288893" y="718947"/>
                  </a:lnTo>
                  <a:lnTo>
                    <a:pt x="289941" y="716090"/>
                  </a:lnTo>
                  <a:lnTo>
                    <a:pt x="290894" y="714756"/>
                  </a:lnTo>
                  <a:lnTo>
                    <a:pt x="291941" y="715042"/>
                  </a:lnTo>
                  <a:lnTo>
                    <a:pt x="292132" y="715899"/>
                  </a:lnTo>
                  <a:lnTo>
                    <a:pt x="291751" y="716566"/>
                  </a:lnTo>
                  <a:lnTo>
                    <a:pt x="291179" y="717137"/>
                  </a:lnTo>
                  <a:lnTo>
                    <a:pt x="290894" y="717614"/>
                  </a:lnTo>
                  <a:lnTo>
                    <a:pt x="290989" y="718566"/>
                  </a:lnTo>
                  <a:lnTo>
                    <a:pt x="291370" y="718947"/>
                  </a:lnTo>
                  <a:lnTo>
                    <a:pt x="291941" y="719328"/>
                  </a:lnTo>
                  <a:lnTo>
                    <a:pt x="293656" y="721138"/>
                  </a:lnTo>
                  <a:lnTo>
                    <a:pt x="294323" y="721709"/>
                  </a:lnTo>
                  <a:lnTo>
                    <a:pt x="294608" y="721614"/>
                  </a:lnTo>
                  <a:lnTo>
                    <a:pt x="294418" y="722662"/>
                  </a:lnTo>
                  <a:lnTo>
                    <a:pt x="294608" y="723233"/>
                  </a:lnTo>
                  <a:lnTo>
                    <a:pt x="294989" y="723519"/>
                  </a:lnTo>
                  <a:lnTo>
                    <a:pt x="295466" y="723900"/>
                  </a:lnTo>
                  <a:lnTo>
                    <a:pt x="296799" y="724567"/>
                  </a:lnTo>
                  <a:lnTo>
                    <a:pt x="303467" y="725043"/>
                  </a:lnTo>
                  <a:lnTo>
                    <a:pt x="303752" y="724757"/>
                  </a:lnTo>
                  <a:lnTo>
                    <a:pt x="303657" y="723900"/>
                  </a:lnTo>
                  <a:lnTo>
                    <a:pt x="303371" y="723043"/>
                  </a:lnTo>
                  <a:lnTo>
                    <a:pt x="302990" y="722281"/>
                  </a:lnTo>
                  <a:lnTo>
                    <a:pt x="302705" y="721805"/>
                  </a:lnTo>
                  <a:lnTo>
                    <a:pt x="302228" y="721519"/>
                  </a:lnTo>
                  <a:lnTo>
                    <a:pt x="300800" y="720947"/>
                  </a:lnTo>
                  <a:lnTo>
                    <a:pt x="300419" y="720662"/>
                  </a:lnTo>
                  <a:lnTo>
                    <a:pt x="300323" y="719614"/>
                  </a:lnTo>
                  <a:lnTo>
                    <a:pt x="300704" y="718947"/>
                  </a:lnTo>
                  <a:lnTo>
                    <a:pt x="301371" y="718852"/>
                  </a:lnTo>
                  <a:lnTo>
                    <a:pt x="303086" y="720090"/>
                  </a:lnTo>
                  <a:lnTo>
                    <a:pt x="304514" y="719995"/>
                  </a:lnTo>
                  <a:lnTo>
                    <a:pt x="309563" y="718185"/>
                  </a:lnTo>
                  <a:lnTo>
                    <a:pt x="310420" y="717423"/>
                  </a:lnTo>
                  <a:lnTo>
                    <a:pt x="312801" y="714280"/>
                  </a:lnTo>
                  <a:lnTo>
                    <a:pt x="312992" y="713518"/>
                  </a:lnTo>
                  <a:lnTo>
                    <a:pt x="312992" y="711613"/>
                  </a:lnTo>
                  <a:lnTo>
                    <a:pt x="313182" y="710756"/>
                  </a:lnTo>
                  <a:lnTo>
                    <a:pt x="313658" y="710089"/>
                  </a:lnTo>
                  <a:lnTo>
                    <a:pt x="314706" y="709898"/>
                  </a:lnTo>
                  <a:lnTo>
                    <a:pt x="318040" y="710470"/>
                  </a:lnTo>
                  <a:lnTo>
                    <a:pt x="318992" y="710851"/>
                  </a:lnTo>
                  <a:lnTo>
                    <a:pt x="320802" y="712851"/>
                  </a:lnTo>
                  <a:lnTo>
                    <a:pt x="321754" y="713423"/>
                  </a:lnTo>
                  <a:lnTo>
                    <a:pt x="323088" y="713804"/>
                  </a:lnTo>
                  <a:lnTo>
                    <a:pt x="328994" y="713804"/>
                  </a:lnTo>
                  <a:lnTo>
                    <a:pt x="332042" y="714470"/>
                  </a:lnTo>
                  <a:lnTo>
                    <a:pt x="336899" y="713518"/>
                  </a:lnTo>
                  <a:lnTo>
                    <a:pt x="339280" y="713423"/>
                  </a:lnTo>
                  <a:lnTo>
                    <a:pt x="340138" y="714089"/>
                  </a:lnTo>
                  <a:lnTo>
                    <a:pt x="342138" y="717233"/>
                  </a:lnTo>
                  <a:lnTo>
                    <a:pt x="343091" y="718185"/>
                  </a:lnTo>
                  <a:lnTo>
                    <a:pt x="343948" y="718185"/>
                  </a:lnTo>
                  <a:lnTo>
                    <a:pt x="346234" y="717899"/>
                  </a:lnTo>
                  <a:lnTo>
                    <a:pt x="346710" y="718376"/>
                  </a:lnTo>
                  <a:lnTo>
                    <a:pt x="346901" y="719328"/>
                  </a:lnTo>
                  <a:lnTo>
                    <a:pt x="347853" y="721328"/>
                  </a:lnTo>
                  <a:lnTo>
                    <a:pt x="348805" y="726758"/>
                  </a:lnTo>
                  <a:lnTo>
                    <a:pt x="348710" y="729234"/>
                  </a:lnTo>
                  <a:lnTo>
                    <a:pt x="349091" y="730282"/>
                  </a:lnTo>
                  <a:lnTo>
                    <a:pt x="350139" y="730758"/>
                  </a:lnTo>
                  <a:lnTo>
                    <a:pt x="351758" y="730949"/>
                  </a:lnTo>
                  <a:lnTo>
                    <a:pt x="353378" y="731806"/>
                  </a:lnTo>
                  <a:lnTo>
                    <a:pt x="354425" y="733520"/>
                  </a:lnTo>
                  <a:lnTo>
                    <a:pt x="354235" y="736568"/>
                  </a:lnTo>
                  <a:lnTo>
                    <a:pt x="354044" y="737521"/>
                  </a:lnTo>
                  <a:lnTo>
                    <a:pt x="353759" y="737806"/>
                  </a:lnTo>
                  <a:lnTo>
                    <a:pt x="353187" y="738188"/>
                  </a:lnTo>
                  <a:lnTo>
                    <a:pt x="352711" y="738188"/>
                  </a:lnTo>
                  <a:lnTo>
                    <a:pt x="351473" y="737997"/>
                  </a:lnTo>
                  <a:lnTo>
                    <a:pt x="350996" y="738188"/>
                  </a:lnTo>
                  <a:lnTo>
                    <a:pt x="350520" y="739140"/>
                  </a:lnTo>
                  <a:lnTo>
                    <a:pt x="350139" y="740378"/>
                  </a:lnTo>
                  <a:lnTo>
                    <a:pt x="349758" y="740759"/>
                  </a:lnTo>
                  <a:lnTo>
                    <a:pt x="349282" y="739235"/>
                  </a:lnTo>
                  <a:lnTo>
                    <a:pt x="348901" y="740474"/>
                  </a:lnTo>
                  <a:lnTo>
                    <a:pt x="348710" y="743236"/>
                  </a:lnTo>
                  <a:lnTo>
                    <a:pt x="348329" y="744379"/>
                  </a:lnTo>
                  <a:lnTo>
                    <a:pt x="347472" y="745046"/>
                  </a:lnTo>
                  <a:lnTo>
                    <a:pt x="346520" y="744950"/>
                  </a:lnTo>
                  <a:lnTo>
                    <a:pt x="345853" y="744188"/>
                  </a:lnTo>
                  <a:lnTo>
                    <a:pt x="345758" y="742760"/>
                  </a:lnTo>
                  <a:lnTo>
                    <a:pt x="344138" y="745998"/>
                  </a:lnTo>
                  <a:lnTo>
                    <a:pt x="343472" y="748094"/>
                  </a:lnTo>
                  <a:lnTo>
                    <a:pt x="343567" y="749618"/>
                  </a:lnTo>
                  <a:lnTo>
                    <a:pt x="344615" y="750094"/>
                  </a:lnTo>
                  <a:lnTo>
                    <a:pt x="345853" y="749237"/>
                  </a:lnTo>
                  <a:lnTo>
                    <a:pt x="346996" y="747998"/>
                  </a:lnTo>
                  <a:lnTo>
                    <a:pt x="347948" y="747522"/>
                  </a:lnTo>
                  <a:lnTo>
                    <a:pt x="347567" y="748951"/>
                  </a:lnTo>
                  <a:lnTo>
                    <a:pt x="347567" y="750380"/>
                  </a:lnTo>
                  <a:lnTo>
                    <a:pt x="348044" y="751523"/>
                  </a:lnTo>
                  <a:lnTo>
                    <a:pt x="348996" y="752189"/>
                  </a:lnTo>
                  <a:lnTo>
                    <a:pt x="348996" y="752761"/>
                  </a:lnTo>
                  <a:lnTo>
                    <a:pt x="348044" y="752285"/>
                  </a:lnTo>
                  <a:lnTo>
                    <a:pt x="346424" y="750856"/>
                  </a:lnTo>
                  <a:lnTo>
                    <a:pt x="345377" y="750665"/>
                  </a:lnTo>
                  <a:lnTo>
                    <a:pt x="348044" y="753428"/>
                  </a:lnTo>
                  <a:lnTo>
                    <a:pt x="350425" y="756571"/>
                  </a:lnTo>
                  <a:lnTo>
                    <a:pt x="351949" y="760571"/>
                  </a:lnTo>
                  <a:lnTo>
                    <a:pt x="351949" y="765810"/>
                  </a:lnTo>
                  <a:lnTo>
                    <a:pt x="350425" y="772573"/>
                  </a:lnTo>
                  <a:lnTo>
                    <a:pt x="349949" y="777812"/>
                  </a:lnTo>
                  <a:lnTo>
                    <a:pt x="349663" y="779050"/>
                  </a:lnTo>
                  <a:lnTo>
                    <a:pt x="349187" y="780098"/>
                  </a:lnTo>
                  <a:lnTo>
                    <a:pt x="347948" y="781812"/>
                  </a:lnTo>
                  <a:lnTo>
                    <a:pt x="347663" y="782765"/>
                  </a:lnTo>
                  <a:lnTo>
                    <a:pt x="347948" y="783908"/>
                  </a:lnTo>
                  <a:lnTo>
                    <a:pt x="347948" y="783431"/>
                  </a:lnTo>
                  <a:lnTo>
                    <a:pt x="348234" y="784765"/>
                  </a:lnTo>
                  <a:lnTo>
                    <a:pt x="347948" y="785908"/>
                  </a:lnTo>
                  <a:lnTo>
                    <a:pt x="346805" y="788003"/>
                  </a:lnTo>
                  <a:lnTo>
                    <a:pt x="346424" y="788861"/>
                  </a:lnTo>
                  <a:lnTo>
                    <a:pt x="345948" y="790575"/>
                  </a:lnTo>
                  <a:lnTo>
                    <a:pt x="345662" y="791242"/>
                  </a:lnTo>
                  <a:lnTo>
                    <a:pt x="345186" y="791908"/>
                  </a:lnTo>
                  <a:lnTo>
                    <a:pt x="343662" y="793528"/>
                  </a:lnTo>
                  <a:lnTo>
                    <a:pt x="342805" y="795052"/>
                  </a:lnTo>
                  <a:lnTo>
                    <a:pt x="341757" y="797909"/>
                  </a:lnTo>
                  <a:lnTo>
                    <a:pt x="341090" y="799243"/>
                  </a:lnTo>
                  <a:lnTo>
                    <a:pt x="339280" y="801815"/>
                  </a:lnTo>
                  <a:lnTo>
                    <a:pt x="338804" y="802196"/>
                  </a:lnTo>
                  <a:lnTo>
                    <a:pt x="337471" y="802672"/>
                  </a:lnTo>
                  <a:lnTo>
                    <a:pt x="336899" y="803053"/>
                  </a:lnTo>
                  <a:lnTo>
                    <a:pt x="336042" y="804101"/>
                  </a:lnTo>
                  <a:lnTo>
                    <a:pt x="334042" y="807720"/>
                  </a:lnTo>
                  <a:lnTo>
                    <a:pt x="333185" y="810482"/>
                  </a:lnTo>
                  <a:lnTo>
                    <a:pt x="332613" y="811816"/>
                  </a:lnTo>
                  <a:lnTo>
                    <a:pt x="331756" y="812387"/>
                  </a:lnTo>
                  <a:lnTo>
                    <a:pt x="330803" y="812673"/>
                  </a:lnTo>
                  <a:lnTo>
                    <a:pt x="330232" y="813530"/>
                  </a:lnTo>
                  <a:lnTo>
                    <a:pt x="329946" y="814864"/>
                  </a:lnTo>
                  <a:lnTo>
                    <a:pt x="329851" y="816674"/>
                  </a:lnTo>
                  <a:lnTo>
                    <a:pt x="329946" y="817340"/>
                  </a:lnTo>
                  <a:lnTo>
                    <a:pt x="330137" y="817912"/>
                  </a:lnTo>
                  <a:lnTo>
                    <a:pt x="330137" y="818483"/>
                  </a:lnTo>
                  <a:lnTo>
                    <a:pt x="329755" y="819245"/>
                  </a:lnTo>
                  <a:lnTo>
                    <a:pt x="329660" y="819912"/>
                  </a:lnTo>
                  <a:lnTo>
                    <a:pt x="329946" y="820483"/>
                  </a:lnTo>
                  <a:lnTo>
                    <a:pt x="330232" y="821150"/>
                  </a:lnTo>
                  <a:lnTo>
                    <a:pt x="329946" y="822103"/>
                  </a:lnTo>
                  <a:lnTo>
                    <a:pt x="330803" y="822770"/>
                  </a:lnTo>
                  <a:lnTo>
                    <a:pt x="333375" y="823913"/>
                  </a:lnTo>
                  <a:lnTo>
                    <a:pt x="335280" y="824198"/>
                  </a:lnTo>
                  <a:lnTo>
                    <a:pt x="335756" y="824389"/>
                  </a:lnTo>
                  <a:lnTo>
                    <a:pt x="336137" y="824770"/>
                  </a:lnTo>
                  <a:lnTo>
                    <a:pt x="337090" y="826103"/>
                  </a:lnTo>
                  <a:lnTo>
                    <a:pt x="337566" y="826389"/>
                  </a:lnTo>
                  <a:lnTo>
                    <a:pt x="338900" y="826675"/>
                  </a:lnTo>
                  <a:lnTo>
                    <a:pt x="345567" y="830008"/>
                  </a:lnTo>
                  <a:lnTo>
                    <a:pt x="347948" y="830771"/>
                  </a:lnTo>
                  <a:lnTo>
                    <a:pt x="349568" y="830961"/>
                  </a:lnTo>
                  <a:lnTo>
                    <a:pt x="350044" y="831247"/>
                  </a:lnTo>
                  <a:lnTo>
                    <a:pt x="350425" y="831628"/>
                  </a:lnTo>
                  <a:lnTo>
                    <a:pt x="350711" y="832104"/>
                  </a:lnTo>
                  <a:lnTo>
                    <a:pt x="351187" y="832485"/>
                  </a:lnTo>
                  <a:lnTo>
                    <a:pt x="356711" y="833533"/>
                  </a:lnTo>
                  <a:lnTo>
                    <a:pt x="357664" y="834200"/>
                  </a:lnTo>
                  <a:lnTo>
                    <a:pt x="357759" y="834962"/>
                  </a:lnTo>
                  <a:lnTo>
                    <a:pt x="357473" y="835533"/>
                  </a:lnTo>
                  <a:lnTo>
                    <a:pt x="356997" y="836009"/>
                  </a:lnTo>
                  <a:lnTo>
                    <a:pt x="356616" y="836200"/>
                  </a:lnTo>
                  <a:lnTo>
                    <a:pt x="356521" y="836105"/>
                  </a:lnTo>
                  <a:lnTo>
                    <a:pt x="354902" y="836009"/>
                  </a:lnTo>
                  <a:lnTo>
                    <a:pt x="354616" y="836200"/>
                  </a:lnTo>
                  <a:lnTo>
                    <a:pt x="354044" y="836962"/>
                  </a:lnTo>
                  <a:lnTo>
                    <a:pt x="353759" y="837152"/>
                  </a:lnTo>
                  <a:lnTo>
                    <a:pt x="352520" y="837438"/>
                  </a:lnTo>
                  <a:lnTo>
                    <a:pt x="350329" y="838772"/>
                  </a:lnTo>
                  <a:lnTo>
                    <a:pt x="349187" y="839153"/>
                  </a:lnTo>
                  <a:lnTo>
                    <a:pt x="347853" y="838962"/>
                  </a:lnTo>
                  <a:lnTo>
                    <a:pt x="344996" y="837819"/>
                  </a:lnTo>
                  <a:lnTo>
                    <a:pt x="343567" y="837533"/>
                  </a:lnTo>
                  <a:lnTo>
                    <a:pt x="338709" y="838105"/>
                  </a:lnTo>
                  <a:lnTo>
                    <a:pt x="337376" y="837724"/>
                  </a:lnTo>
                  <a:lnTo>
                    <a:pt x="334709" y="836390"/>
                  </a:lnTo>
                  <a:lnTo>
                    <a:pt x="329470" y="835533"/>
                  </a:lnTo>
                  <a:lnTo>
                    <a:pt x="320612" y="831533"/>
                  </a:lnTo>
                  <a:lnTo>
                    <a:pt x="318135" y="830961"/>
                  </a:lnTo>
                  <a:lnTo>
                    <a:pt x="314230" y="831533"/>
                  </a:lnTo>
                  <a:lnTo>
                    <a:pt x="311944" y="830866"/>
                  </a:lnTo>
                  <a:lnTo>
                    <a:pt x="295656" y="832961"/>
                  </a:lnTo>
                  <a:lnTo>
                    <a:pt x="294513" y="832771"/>
                  </a:lnTo>
                  <a:lnTo>
                    <a:pt x="292418" y="832104"/>
                  </a:lnTo>
                  <a:lnTo>
                    <a:pt x="291179" y="831914"/>
                  </a:lnTo>
                  <a:lnTo>
                    <a:pt x="290227" y="832199"/>
                  </a:lnTo>
                  <a:lnTo>
                    <a:pt x="288512" y="833628"/>
                  </a:lnTo>
                  <a:lnTo>
                    <a:pt x="287560" y="833914"/>
                  </a:lnTo>
                  <a:lnTo>
                    <a:pt x="286607" y="833628"/>
                  </a:lnTo>
                  <a:lnTo>
                    <a:pt x="285179" y="832199"/>
                  </a:lnTo>
                  <a:lnTo>
                    <a:pt x="284321" y="831914"/>
                  </a:lnTo>
                  <a:lnTo>
                    <a:pt x="279749" y="831152"/>
                  </a:lnTo>
                  <a:lnTo>
                    <a:pt x="279559" y="830104"/>
                  </a:lnTo>
                  <a:lnTo>
                    <a:pt x="279178" y="828961"/>
                  </a:lnTo>
                  <a:lnTo>
                    <a:pt x="278606" y="827913"/>
                  </a:lnTo>
                  <a:lnTo>
                    <a:pt x="277940" y="827151"/>
                  </a:lnTo>
                  <a:lnTo>
                    <a:pt x="276987" y="827913"/>
                  </a:lnTo>
                  <a:lnTo>
                    <a:pt x="276320" y="829247"/>
                  </a:lnTo>
                  <a:lnTo>
                    <a:pt x="275749" y="830675"/>
                  </a:lnTo>
                  <a:lnTo>
                    <a:pt x="274987" y="832009"/>
                  </a:lnTo>
                  <a:lnTo>
                    <a:pt x="274511" y="832295"/>
                  </a:lnTo>
                  <a:lnTo>
                    <a:pt x="273368" y="832199"/>
                  </a:lnTo>
                  <a:lnTo>
                    <a:pt x="272891" y="832485"/>
                  </a:lnTo>
                  <a:lnTo>
                    <a:pt x="271272" y="834295"/>
                  </a:lnTo>
                  <a:lnTo>
                    <a:pt x="269462" y="835533"/>
                  </a:lnTo>
                  <a:lnTo>
                    <a:pt x="266891" y="836295"/>
                  </a:lnTo>
                  <a:lnTo>
                    <a:pt x="264224" y="836295"/>
                  </a:lnTo>
                  <a:lnTo>
                    <a:pt x="262223" y="835343"/>
                  </a:lnTo>
                  <a:lnTo>
                    <a:pt x="260795" y="832866"/>
                  </a:lnTo>
                  <a:lnTo>
                    <a:pt x="260033" y="832199"/>
                  </a:lnTo>
                  <a:lnTo>
                    <a:pt x="259747" y="833628"/>
                  </a:lnTo>
                  <a:lnTo>
                    <a:pt x="259556" y="835343"/>
                  </a:lnTo>
                  <a:lnTo>
                    <a:pt x="259080" y="836581"/>
                  </a:lnTo>
                  <a:lnTo>
                    <a:pt x="254413" y="842201"/>
                  </a:lnTo>
                  <a:lnTo>
                    <a:pt x="253937" y="843439"/>
                  </a:lnTo>
                  <a:lnTo>
                    <a:pt x="253651" y="844582"/>
                  </a:lnTo>
                  <a:lnTo>
                    <a:pt x="252032" y="847058"/>
                  </a:lnTo>
                  <a:lnTo>
                    <a:pt x="251365" y="848297"/>
                  </a:lnTo>
                  <a:lnTo>
                    <a:pt x="250984" y="849344"/>
                  </a:lnTo>
                  <a:lnTo>
                    <a:pt x="251174" y="849725"/>
                  </a:lnTo>
                  <a:lnTo>
                    <a:pt x="251651" y="850868"/>
                  </a:lnTo>
                  <a:lnTo>
                    <a:pt x="251746" y="851345"/>
                  </a:lnTo>
                  <a:lnTo>
                    <a:pt x="251555" y="852106"/>
                  </a:lnTo>
                  <a:lnTo>
                    <a:pt x="251174" y="852964"/>
                  </a:lnTo>
                  <a:lnTo>
                    <a:pt x="250984" y="853821"/>
                  </a:lnTo>
                  <a:lnTo>
                    <a:pt x="251174" y="854583"/>
                  </a:lnTo>
                  <a:lnTo>
                    <a:pt x="251841" y="855631"/>
                  </a:lnTo>
                  <a:lnTo>
                    <a:pt x="252603" y="857060"/>
                  </a:lnTo>
                  <a:lnTo>
                    <a:pt x="252984" y="858488"/>
                  </a:lnTo>
                  <a:lnTo>
                    <a:pt x="252508" y="859441"/>
                  </a:lnTo>
                  <a:lnTo>
                    <a:pt x="251365" y="859346"/>
                  </a:lnTo>
                  <a:lnTo>
                    <a:pt x="250317" y="858298"/>
                  </a:lnTo>
                  <a:lnTo>
                    <a:pt x="249365" y="857060"/>
                  </a:lnTo>
                  <a:lnTo>
                    <a:pt x="248507" y="856488"/>
                  </a:lnTo>
                  <a:lnTo>
                    <a:pt x="247364" y="856774"/>
                  </a:lnTo>
                  <a:lnTo>
                    <a:pt x="246126" y="857441"/>
                  </a:lnTo>
                  <a:lnTo>
                    <a:pt x="243840" y="859060"/>
                  </a:lnTo>
                  <a:lnTo>
                    <a:pt x="243364" y="859536"/>
                  </a:lnTo>
                  <a:lnTo>
                    <a:pt x="242792" y="860584"/>
                  </a:lnTo>
                  <a:lnTo>
                    <a:pt x="242411" y="861060"/>
                  </a:lnTo>
                  <a:lnTo>
                    <a:pt x="241649" y="861631"/>
                  </a:lnTo>
                  <a:lnTo>
                    <a:pt x="241078" y="861727"/>
                  </a:lnTo>
                  <a:lnTo>
                    <a:pt x="239744" y="861536"/>
                  </a:lnTo>
                  <a:lnTo>
                    <a:pt x="238697" y="861727"/>
                  </a:lnTo>
                  <a:lnTo>
                    <a:pt x="237268" y="862203"/>
                  </a:lnTo>
                  <a:lnTo>
                    <a:pt x="236030" y="862965"/>
                  </a:lnTo>
                  <a:lnTo>
                    <a:pt x="235553" y="864108"/>
                  </a:lnTo>
                  <a:lnTo>
                    <a:pt x="235839" y="864965"/>
                  </a:lnTo>
                  <a:lnTo>
                    <a:pt x="236410" y="865156"/>
                  </a:lnTo>
                  <a:lnTo>
                    <a:pt x="237173" y="865251"/>
                  </a:lnTo>
                  <a:lnTo>
                    <a:pt x="237744" y="865632"/>
                  </a:lnTo>
                  <a:lnTo>
                    <a:pt x="237935" y="866108"/>
                  </a:lnTo>
                  <a:lnTo>
                    <a:pt x="237935" y="866775"/>
                  </a:lnTo>
                  <a:lnTo>
                    <a:pt x="237744" y="867347"/>
                  </a:lnTo>
                  <a:lnTo>
                    <a:pt x="237268" y="867632"/>
                  </a:lnTo>
                  <a:lnTo>
                    <a:pt x="236506" y="868299"/>
                  </a:lnTo>
                  <a:lnTo>
                    <a:pt x="236220" y="869823"/>
                  </a:lnTo>
                  <a:lnTo>
                    <a:pt x="236315" y="871538"/>
                  </a:lnTo>
                  <a:lnTo>
                    <a:pt x="236792" y="872776"/>
                  </a:lnTo>
                  <a:lnTo>
                    <a:pt x="240125" y="874967"/>
                  </a:lnTo>
                  <a:lnTo>
                    <a:pt x="240697" y="875538"/>
                  </a:lnTo>
                  <a:lnTo>
                    <a:pt x="240887" y="876014"/>
                  </a:lnTo>
                  <a:lnTo>
                    <a:pt x="241459" y="876300"/>
                  </a:lnTo>
                  <a:lnTo>
                    <a:pt x="243364" y="876586"/>
                  </a:lnTo>
                  <a:lnTo>
                    <a:pt x="243745" y="876967"/>
                  </a:lnTo>
                  <a:lnTo>
                    <a:pt x="244126" y="877443"/>
                  </a:lnTo>
                  <a:lnTo>
                    <a:pt x="244697" y="878015"/>
                  </a:lnTo>
                  <a:lnTo>
                    <a:pt x="248888" y="880777"/>
                  </a:lnTo>
                  <a:lnTo>
                    <a:pt x="250603" y="882396"/>
                  </a:lnTo>
                  <a:lnTo>
                    <a:pt x="251841" y="884587"/>
                  </a:lnTo>
                  <a:lnTo>
                    <a:pt x="253651" y="890111"/>
                  </a:lnTo>
                  <a:lnTo>
                    <a:pt x="255080" y="891445"/>
                  </a:lnTo>
                  <a:lnTo>
                    <a:pt x="257651" y="891159"/>
                  </a:lnTo>
                  <a:lnTo>
                    <a:pt x="260128" y="890302"/>
                  </a:lnTo>
                  <a:lnTo>
                    <a:pt x="261366" y="890492"/>
                  </a:lnTo>
                  <a:lnTo>
                    <a:pt x="263462" y="892493"/>
                  </a:lnTo>
                  <a:lnTo>
                    <a:pt x="266605" y="894207"/>
                  </a:lnTo>
                  <a:lnTo>
                    <a:pt x="267367" y="894874"/>
                  </a:lnTo>
                  <a:lnTo>
                    <a:pt x="268129" y="895826"/>
                  </a:lnTo>
                  <a:lnTo>
                    <a:pt x="268415" y="896874"/>
                  </a:lnTo>
                  <a:lnTo>
                    <a:pt x="267653" y="897827"/>
                  </a:lnTo>
                  <a:lnTo>
                    <a:pt x="266510" y="898017"/>
                  </a:lnTo>
                  <a:lnTo>
                    <a:pt x="262985" y="896398"/>
                  </a:lnTo>
                  <a:lnTo>
                    <a:pt x="259366" y="897160"/>
                  </a:lnTo>
                  <a:lnTo>
                    <a:pt x="257842" y="896683"/>
                  </a:lnTo>
                  <a:lnTo>
                    <a:pt x="258223" y="894302"/>
                  </a:lnTo>
                  <a:lnTo>
                    <a:pt x="257461" y="894302"/>
                  </a:lnTo>
                  <a:lnTo>
                    <a:pt x="256032" y="894779"/>
                  </a:lnTo>
                  <a:lnTo>
                    <a:pt x="255270" y="894874"/>
                  </a:lnTo>
                  <a:lnTo>
                    <a:pt x="254032" y="894779"/>
                  </a:lnTo>
                  <a:lnTo>
                    <a:pt x="253651" y="894874"/>
                  </a:lnTo>
                  <a:lnTo>
                    <a:pt x="253270" y="895160"/>
                  </a:lnTo>
                  <a:lnTo>
                    <a:pt x="252984" y="895064"/>
                  </a:lnTo>
                  <a:lnTo>
                    <a:pt x="252889" y="895350"/>
                  </a:lnTo>
                  <a:lnTo>
                    <a:pt x="252794" y="895541"/>
                  </a:lnTo>
                  <a:lnTo>
                    <a:pt x="249936" y="898398"/>
                  </a:lnTo>
                  <a:lnTo>
                    <a:pt x="248793" y="899065"/>
                  </a:lnTo>
                  <a:lnTo>
                    <a:pt x="247174" y="899446"/>
                  </a:lnTo>
                  <a:lnTo>
                    <a:pt x="245650" y="899541"/>
                  </a:lnTo>
                  <a:lnTo>
                    <a:pt x="244126" y="899255"/>
                  </a:lnTo>
                  <a:lnTo>
                    <a:pt x="239840" y="897255"/>
                  </a:lnTo>
                  <a:lnTo>
                    <a:pt x="238506" y="896303"/>
                  </a:lnTo>
                  <a:lnTo>
                    <a:pt x="237649" y="895064"/>
                  </a:lnTo>
                  <a:lnTo>
                    <a:pt x="238125" y="894969"/>
                  </a:lnTo>
                  <a:lnTo>
                    <a:pt x="238506" y="894683"/>
                  </a:lnTo>
                  <a:lnTo>
                    <a:pt x="238697" y="894112"/>
                  </a:lnTo>
                  <a:lnTo>
                    <a:pt x="238316" y="893540"/>
                  </a:lnTo>
                  <a:lnTo>
                    <a:pt x="237744" y="893350"/>
                  </a:lnTo>
                  <a:lnTo>
                    <a:pt x="236506" y="893540"/>
                  </a:lnTo>
                  <a:lnTo>
                    <a:pt x="236030" y="893255"/>
                  </a:lnTo>
                  <a:lnTo>
                    <a:pt x="234410" y="891254"/>
                  </a:lnTo>
                  <a:lnTo>
                    <a:pt x="232505" y="889540"/>
                  </a:lnTo>
                  <a:lnTo>
                    <a:pt x="231362" y="888968"/>
                  </a:lnTo>
                  <a:lnTo>
                    <a:pt x="230029" y="888683"/>
                  </a:lnTo>
                  <a:lnTo>
                    <a:pt x="227267" y="888587"/>
                  </a:lnTo>
                  <a:lnTo>
                    <a:pt x="226695" y="888683"/>
                  </a:lnTo>
                  <a:lnTo>
                    <a:pt x="226409" y="889064"/>
                  </a:lnTo>
                  <a:lnTo>
                    <a:pt x="226219" y="889635"/>
                  </a:lnTo>
                  <a:lnTo>
                    <a:pt x="225838" y="890397"/>
                  </a:lnTo>
                  <a:lnTo>
                    <a:pt x="225266" y="890778"/>
                  </a:lnTo>
                  <a:lnTo>
                    <a:pt x="224695" y="890492"/>
                  </a:lnTo>
                  <a:lnTo>
                    <a:pt x="223933" y="889635"/>
                  </a:lnTo>
                  <a:lnTo>
                    <a:pt x="219266" y="889635"/>
                  </a:lnTo>
                  <a:lnTo>
                    <a:pt x="218504" y="889445"/>
                  </a:lnTo>
                  <a:lnTo>
                    <a:pt x="217932" y="888302"/>
                  </a:lnTo>
                  <a:lnTo>
                    <a:pt x="216598" y="888302"/>
                  </a:lnTo>
                  <a:lnTo>
                    <a:pt x="214122" y="889254"/>
                  </a:lnTo>
                  <a:lnTo>
                    <a:pt x="211646" y="889349"/>
                  </a:lnTo>
                  <a:lnTo>
                    <a:pt x="203359" y="887730"/>
                  </a:lnTo>
                  <a:lnTo>
                    <a:pt x="202787" y="887349"/>
                  </a:lnTo>
                  <a:lnTo>
                    <a:pt x="202311" y="886873"/>
                  </a:lnTo>
                  <a:lnTo>
                    <a:pt x="201835" y="886682"/>
                  </a:lnTo>
                  <a:lnTo>
                    <a:pt x="201168" y="887158"/>
                  </a:lnTo>
                  <a:lnTo>
                    <a:pt x="200978" y="887921"/>
                  </a:lnTo>
                  <a:lnTo>
                    <a:pt x="200978" y="888968"/>
                  </a:lnTo>
                  <a:lnTo>
                    <a:pt x="200882" y="889826"/>
                  </a:lnTo>
                  <a:lnTo>
                    <a:pt x="200311" y="890206"/>
                  </a:lnTo>
                  <a:lnTo>
                    <a:pt x="200120" y="891350"/>
                  </a:lnTo>
                  <a:lnTo>
                    <a:pt x="199549" y="893445"/>
                  </a:lnTo>
                  <a:lnTo>
                    <a:pt x="198787" y="894112"/>
                  </a:lnTo>
                  <a:lnTo>
                    <a:pt x="197930" y="892016"/>
                  </a:lnTo>
                  <a:lnTo>
                    <a:pt x="197263" y="893445"/>
                  </a:lnTo>
                  <a:lnTo>
                    <a:pt x="197168" y="895826"/>
                  </a:lnTo>
                  <a:lnTo>
                    <a:pt x="197453" y="898208"/>
                  </a:lnTo>
                  <a:lnTo>
                    <a:pt x="198025" y="899541"/>
                  </a:lnTo>
                  <a:lnTo>
                    <a:pt x="197644" y="900113"/>
                  </a:lnTo>
                  <a:lnTo>
                    <a:pt x="198025" y="901541"/>
                  </a:lnTo>
                  <a:lnTo>
                    <a:pt x="198025" y="903161"/>
                  </a:lnTo>
                  <a:lnTo>
                    <a:pt x="197644" y="906494"/>
                  </a:lnTo>
                  <a:lnTo>
                    <a:pt x="198025" y="908114"/>
                  </a:lnTo>
                  <a:lnTo>
                    <a:pt x="198977" y="909447"/>
                  </a:lnTo>
                  <a:lnTo>
                    <a:pt x="200120" y="910495"/>
                  </a:lnTo>
                  <a:lnTo>
                    <a:pt x="201263" y="911257"/>
                  </a:lnTo>
                  <a:lnTo>
                    <a:pt x="203645" y="912400"/>
                  </a:lnTo>
                  <a:lnTo>
                    <a:pt x="222218" y="915829"/>
                  </a:lnTo>
                  <a:lnTo>
                    <a:pt x="226695" y="917924"/>
                  </a:lnTo>
                  <a:lnTo>
                    <a:pt x="228791" y="919448"/>
                  </a:lnTo>
                  <a:lnTo>
                    <a:pt x="230124" y="921353"/>
                  </a:lnTo>
                  <a:lnTo>
                    <a:pt x="230410" y="922496"/>
                  </a:lnTo>
                  <a:lnTo>
                    <a:pt x="230600" y="924020"/>
                  </a:lnTo>
                  <a:lnTo>
                    <a:pt x="230791" y="930116"/>
                  </a:lnTo>
                  <a:lnTo>
                    <a:pt x="230600" y="931069"/>
                  </a:lnTo>
                  <a:lnTo>
                    <a:pt x="230410" y="931736"/>
                  </a:lnTo>
                  <a:lnTo>
                    <a:pt x="230315" y="932212"/>
                  </a:lnTo>
                  <a:lnTo>
                    <a:pt x="230696" y="933164"/>
                  </a:lnTo>
                  <a:lnTo>
                    <a:pt x="231077" y="933545"/>
                  </a:lnTo>
                  <a:lnTo>
                    <a:pt x="232220" y="933926"/>
                  </a:lnTo>
                  <a:lnTo>
                    <a:pt x="232791" y="934212"/>
                  </a:lnTo>
                  <a:lnTo>
                    <a:pt x="233267" y="934879"/>
                  </a:lnTo>
                  <a:lnTo>
                    <a:pt x="233934" y="936308"/>
                  </a:lnTo>
                  <a:lnTo>
                    <a:pt x="234696" y="937546"/>
                  </a:lnTo>
                  <a:lnTo>
                    <a:pt x="235077" y="938879"/>
                  </a:lnTo>
                  <a:lnTo>
                    <a:pt x="235458" y="939546"/>
                  </a:lnTo>
                  <a:lnTo>
                    <a:pt x="237077" y="940975"/>
                  </a:lnTo>
                  <a:lnTo>
                    <a:pt x="237649" y="941737"/>
                  </a:lnTo>
                  <a:lnTo>
                    <a:pt x="237744" y="942404"/>
                  </a:lnTo>
                  <a:lnTo>
                    <a:pt x="237649" y="944023"/>
                  </a:lnTo>
                  <a:lnTo>
                    <a:pt x="237649" y="944785"/>
                  </a:lnTo>
                  <a:lnTo>
                    <a:pt x="237839" y="945166"/>
                  </a:lnTo>
                  <a:lnTo>
                    <a:pt x="238220" y="945737"/>
                  </a:lnTo>
                  <a:lnTo>
                    <a:pt x="238601" y="946404"/>
                  </a:lnTo>
                  <a:lnTo>
                    <a:pt x="238792" y="947071"/>
                  </a:lnTo>
                  <a:lnTo>
                    <a:pt x="238982" y="948309"/>
                  </a:lnTo>
                  <a:lnTo>
                    <a:pt x="239459" y="949547"/>
                  </a:lnTo>
                  <a:lnTo>
                    <a:pt x="244316" y="959739"/>
                  </a:lnTo>
                  <a:lnTo>
                    <a:pt x="245745" y="961739"/>
                  </a:lnTo>
                  <a:lnTo>
                    <a:pt x="246507" y="962406"/>
                  </a:lnTo>
                  <a:lnTo>
                    <a:pt x="246888" y="962597"/>
                  </a:lnTo>
                  <a:lnTo>
                    <a:pt x="247555" y="962787"/>
                  </a:lnTo>
                  <a:lnTo>
                    <a:pt x="248126" y="962692"/>
                  </a:lnTo>
                  <a:lnTo>
                    <a:pt x="248698" y="962406"/>
                  </a:lnTo>
                  <a:lnTo>
                    <a:pt x="249174" y="962501"/>
                  </a:lnTo>
                  <a:lnTo>
                    <a:pt x="249365" y="963549"/>
                  </a:lnTo>
                  <a:lnTo>
                    <a:pt x="249746" y="964787"/>
                  </a:lnTo>
                  <a:lnTo>
                    <a:pt x="251841" y="966311"/>
                  </a:lnTo>
                  <a:lnTo>
                    <a:pt x="252603" y="967264"/>
                  </a:lnTo>
                  <a:lnTo>
                    <a:pt x="252698" y="967931"/>
                  </a:lnTo>
                  <a:lnTo>
                    <a:pt x="252794" y="969550"/>
                  </a:lnTo>
                  <a:lnTo>
                    <a:pt x="252889" y="970217"/>
                  </a:lnTo>
                  <a:lnTo>
                    <a:pt x="253175" y="970883"/>
                  </a:lnTo>
                  <a:lnTo>
                    <a:pt x="254794" y="974217"/>
                  </a:lnTo>
                  <a:lnTo>
                    <a:pt x="255080" y="975646"/>
                  </a:lnTo>
                  <a:lnTo>
                    <a:pt x="254698" y="985171"/>
                  </a:lnTo>
                  <a:lnTo>
                    <a:pt x="254127" y="988219"/>
                  </a:lnTo>
                  <a:lnTo>
                    <a:pt x="252222" y="994124"/>
                  </a:lnTo>
                  <a:lnTo>
                    <a:pt x="252032" y="995744"/>
                  </a:lnTo>
                  <a:lnTo>
                    <a:pt x="252698" y="996506"/>
                  </a:lnTo>
                  <a:lnTo>
                    <a:pt x="257556" y="996506"/>
                  </a:lnTo>
                  <a:lnTo>
                    <a:pt x="262414" y="995458"/>
                  </a:lnTo>
                  <a:lnTo>
                    <a:pt x="263081" y="995648"/>
                  </a:lnTo>
                  <a:lnTo>
                    <a:pt x="264319" y="996315"/>
                  </a:lnTo>
                  <a:lnTo>
                    <a:pt x="264986" y="996506"/>
                  </a:lnTo>
                  <a:lnTo>
                    <a:pt x="265557" y="996315"/>
                  </a:lnTo>
                  <a:lnTo>
                    <a:pt x="265938" y="995934"/>
                  </a:lnTo>
                  <a:lnTo>
                    <a:pt x="266319" y="995458"/>
                  </a:lnTo>
                  <a:lnTo>
                    <a:pt x="266700" y="995077"/>
                  </a:lnTo>
                  <a:lnTo>
                    <a:pt x="267938" y="994791"/>
                  </a:lnTo>
                  <a:lnTo>
                    <a:pt x="270510" y="994981"/>
                  </a:lnTo>
                  <a:lnTo>
                    <a:pt x="272510" y="993934"/>
                  </a:lnTo>
                  <a:lnTo>
                    <a:pt x="273368" y="994791"/>
                  </a:lnTo>
                  <a:lnTo>
                    <a:pt x="273939" y="996220"/>
                  </a:lnTo>
                  <a:lnTo>
                    <a:pt x="274130" y="997553"/>
                  </a:lnTo>
                  <a:lnTo>
                    <a:pt x="273939" y="998411"/>
                  </a:lnTo>
                  <a:lnTo>
                    <a:pt x="273653" y="998982"/>
                  </a:lnTo>
                  <a:lnTo>
                    <a:pt x="273463" y="999554"/>
                  </a:lnTo>
                  <a:lnTo>
                    <a:pt x="273749" y="1000506"/>
                  </a:lnTo>
                  <a:lnTo>
                    <a:pt x="274225" y="1000792"/>
                  </a:lnTo>
                  <a:lnTo>
                    <a:pt x="274987" y="1000887"/>
                  </a:lnTo>
                  <a:lnTo>
                    <a:pt x="275654" y="1001173"/>
                  </a:lnTo>
                  <a:lnTo>
                    <a:pt x="276320" y="1002602"/>
                  </a:lnTo>
                  <a:lnTo>
                    <a:pt x="278797" y="1005459"/>
                  </a:lnTo>
                  <a:lnTo>
                    <a:pt x="279368" y="1006888"/>
                  </a:lnTo>
                  <a:lnTo>
                    <a:pt x="279940" y="1009555"/>
                  </a:lnTo>
                  <a:lnTo>
                    <a:pt x="280416" y="1010698"/>
                  </a:lnTo>
                  <a:lnTo>
                    <a:pt x="281178" y="1011936"/>
                  </a:lnTo>
                  <a:lnTo>
                    <a:pt x="282321" y="1014222"/>
                  </a:lnTo>
                  <a:lnTo>
                    <a:pt x="283083" y="1015365"/>
                  </a:lnTo>
                  <a:lnTo>
                    <a:pt x="286131" y="1019080"/>
                  </a:lnTo>
                  <a:lnTo>
                    <a:pt x="287179" y="1019651"/>
                  </a:lnTo>
                  <a:lnTo>
                    <a:pt x="288322" y="1019270"/>
                  </a:lnTo>
                  <a:lnTo>
                    <a:pt x="290227" y="1017937"/>
                  </a:lnTo>
                  <a:lnTo>
                    <a:pt x="293751" y="1016603"/>
                  </a:lnTo>
                  <a:lnTo>
                    <a:pt x="298323" y="1015841"/>
                  </a:lnTo>
                  <a:lnTo>
                    <a:pt x="299561" y="1015937"/>
                  </a:lnTo>
                  <a:lnTo>
                    <a:pt x="301562" y="1017461"/>
                  </a:lnTo>
                  <a:lnTo>
                    <a:pt x="305086" y="1022318"/>
                  </a:lnTo>
                  <a:lnTo>
                    <a:pt x="306515" y="1022890"/>
                  </a:lnTo>
                  <a:lnTo>
                    <a:pt x="306800" y="1022509"/>
                  </a:lnTo>
                  <a:lnTo>
                    <a:pt x="307372" y="1021271"/>
                  </a:lnTo>
                  <a:lnTo>
                    <a:pt x="307658" y="1020890"/>
                  </a:lnTo>
                  <a:lnTo>
                    <a:pt x="308324" y="1020413"/>
                  </a:lnTo>
                  <a:lnTo>
                    <a:pt x="308991" y="1020128"/>
                  </a:lnTo>
                  <a:lnTo>
                    <a:pt x="309658" y="1019937"/>
                  </a:lnTo>
                  <a:lnTo>
                    <a:pt x="310420" y="1019842"/>
                  </a:lnTo>
                  <a:lnTo>
                    <a:pt x="315659" y="1020318"/>
                  </a:lnTo>
                  <a:lnTo>
                    <a:pt x="321088" y="1022318"/>
                  </a:lnTo>
                  <a:lnTo>
                    <a:pt x="323755" y="1024033"/>
                  </a:lnTo>
                  <a:lnTo>
                    <a:pt x="323945" y="1025843"/>
                  </a:lnTo>
                  <a:lnTo>
                    <a:pt x="326422" y="1026033"/>
                  </a:lnTo>
                  <a:lnTo>
                    <a:pt x="328327" y="1027176"/>
                  </a:lnTo>
                  <a:lnTo>
                    <a:pt x="329565" y="1029272"/>
                  </a:lnTo>
                  <a:lnTo>
                    <a:pt x="330041" y="1032415"/>
                  </a:lnTo>
                  <a:lnTo>
                    <a:pt x="329851" y="1033844"/>
                  </a:lnTo>
                  <a:lnTo>
                    <a:pt x="329375" y="1035558"/>
                  </a:lnTo>
                  <a:lnTo>
                    <a:pt x="328803" y="1036987"/>
                  </a:lnTo>
                  <a:lnTo>
                    <a:pt x="328232" y="1037558"/>
                  </a:lnTo>
                  <a:lnTo>
                    <a:pt x="327755" y="1036987"/>
                  </a:lnTo>
                  <a:lnTo>
                    <a:pt x="327184" y="1035749"/>
                  </a:lnTo>
                  <a:lnTo>
                    <a:pt x="326422" y="1033177"/>
                  </a:lnTo>
                  <a:lnTo>
                    <a:pt x="326136" y="1033177"/>
                  </a:lnTo>
                  <a:lnTo>
                    <a:pt x="326041" y="1032796"/>
                  </a:lnTo>
                  <a:lnTo>
                    <a:pt x="325946" y="1032224"/>
                  </a:lnTo>
                  <a:lnTo>
                    <a:pt x="325660" y="1031748"/>
                  </a:lnTo>
                  <a:lnTo>
                    <a:pt x="323850" y="1030510"/>
                  </a:lnTo>
                  <a:lnTo>
                    <a:pt x="323374" y="1030319"/>
                  </a:lnTo>
                  <a:lnTo>
                    <a:pt x="322421" y="1029653"/>
                  </a:lnTo>
                  <a:lnTo>
                    <a:pt x="321850" y="1028224"/>
                  </a:lnTo>
                  <a:lnTo>
                    <a:pt x="321469" y="1026700"/>
                  </a:lnTo>
                  <a:lnTo>
                    <a:pt x="321088" y="1025938"/>
                  </a:lnTo>
                  <a:lnTo>
                    <a:pt x="320516" y="1026509"/>
                  </a:lnTo>
                  <a:lnTo>
                    <a:pt x="320516" y="1028033"/>
                  </a:lnTo>
                  <a:lnTo>
                    <a:pt x="321088" y="1029653"/>
                  </a:lnTo>
                  <a:lnTo>
                    <a:pt x="323374" y="1031081"/>
                  </a:lnTo>
                  <a:lnTo>
                    <a:pt x="324422" y="1032701"/>
                  </a:lnTo>
                  <a:lnTo>
                    <a:pt x="325755" y="1035749"/>
                  </a:lnTo>
                  <a:lnTo>
                    <a:pt x="326422" y="1038511"/>
                  </a:lnTo>
                  <a:lnTo>
                    <a:pt x="326422" y="1041083"/>
                  </a:lnTo>
                  <a:lnTo>
                    <a:pt x="325850" y="1043654"/>
                  </a:lnTo>
                  <a:lnTo>
                    <a:pt x="324993" y="1046512"/>
                  </a:lnTo>
                  <a:lnTo>
                    <a:pt x="324898" y="1047083"/>
                  </a:lnTo>
                  <a:lnTo>
                    <a:pt x="324803" y="1048322"/>
                  </a:lnTo>
                  <a:lnTo>
                    <a:pt x="324612" y="1048893"/>
                  </a:lnTo>
                  <a:lnTo>
                    <a:pt x="324136" y="1049560"/>
                  </a:lnTo>
                  <a:lnTo>
                    <a:pt x="322612" y="1051084"/>
                  </a:lnTo>
                  <a:lnTo>
                    <a:pt x="322421" y="1051655"/>
                  </a:lnTo>
                  <a:lnTo>
                    <a:pt x="322326" y="1052417"/>
                  </a:lnTo>
                  <a:lnTo>
                    <a:pt x="322421" y="1053941"/>
                  </a:lnTo>
                  <a:lnTo>
                    <a:pt x="322326" y="1054799"/>
                  </a:lnTo>
                  <a:lnTo>
                    <a:pt x="322040" y="1055465"/>
                  </a:lnTo>
                  <a:lnTo>
                    <a:pt x="321659" y="1056037"/>
                  </a:lnTo>
                  <a:lnTo>
                    <a:pt x="318802" y="1059942"/>
                  </a:lnTo>
                  <a:lnTo>
                    <a:pt x="316230" y="1064895"/>
                  </a:lnTo>
                  <a:lnTo>
                    <a:pt x="315373" y="1065467"/>
                  </a:lnTo>
                  <a:lnTo>
                    <a:pt x="314420" y="1065848"/>
                  </a:lnTo>
                  <a:lnTo>
                    <a:pt x="313658" y="1066419"/>
                  </a:lnTo>
                  <a:lnTo>
                    <a:pt x="313373" y="1067562"/>
                  </a:lnTo>
                  <a:lnTo>
                    <a:pt x="313277" y="1068896"/>
                  </a:lnTo>
                  <a:lnTo>
                    <a:pt x="312992" y="1069753"/>
                  </a:lnTo>
                  <a:lnTo>
                    <a:pt x="312515" y="1071086"/>
                  </a:lnTo>
                  <a:lnTo>
                    <a:pt x="311944" y="1072134"/>
                  </a:lnTo>
                  <a:lnTo>
                    <a:pt x="313468" y="1073944"/>
                  </a:lnTo>
                  <a:lnTo>
                    <a:pt x="313754" y="1074611"/>
                  </a:lnTo>
                  <a:lnTo>
                    <a:pt x="313754" y="1075277"/>
                  </a:lnTo>
                  <a:lnTo>
                    <a:pt x="313373" y="1077659"/>
                  </a:lnTo>
                  <a:lnTo>
                    <a:pt x="313563" y="1078611"/>
                  </a:lnTo>
                  <a:lnTo>
                    <a:pt x="313944" y="1079183"/>
                  </a:lnTo>
                  <a:lnTo>
                    <a:pt x="314516" y="1079659"/>
                  </a:lnTo>
                  <a:lnTo>
                    <a:pt x="314992" y="1080135"/>
                  </a:lnTo>
                  <a:lnTo>
                    <a:pt x="315659" y="1081278"/>
                  </a:lnTo>
                  <a:lnTo>
                    <a:pt x="316230" y="1082802"/>
                  </a:lnTo>
                  <a:lnTo>
                    <a:pt x="316611" y="1085564"/>
                  </a:lnTo>
                  <a:lnTo>
                    <a:pt x="316135" y="1088231"/>
                  </a:lnTo>
                  <a:lnTo>
                    <a:pt x="314135" y="1093375"/>
                  </a:lnTo>
                  <a:lnTo>
                    <a:pt x="313754" y="1094899"/>
                  </a:lnTo>
                  <a:lnTo>
                    <a:pt x="313849" y="1096328"/>
                  </a:lnTo>
                  <a:lnTo>
                    <a:pt x="316040" y="1094137"/>
                  </a:lnTo>
                  <a:lnTo>
                    <a:pt x="324041" y="1086136"/>
                  </a:lnTo>
                  <a:lnTo>
                    <a:pt x="331089" y="1079087"/>
                  </a:lnTo>
                  <a:lnTo>
                    <a:pt x="331089" y="1079087"/>
                  </a:lnTo>
                  <a:lnTo>
                    <a:pt x="331089" y="1079087"/>
                  </a:lnTo>
                  <a:lnTo>
                    <a:pt x="342329" y="1069658"/>
                  </a:lnTo>
                  <a:lnTo>
                    <a:pt x="350520" y="1066705"/>
                  </a:lnTo>
                  <a:lnTo>
                    <a:pt x="353473" y="1064895"/>
                  </a:lnTo>
                  <a:lnTo>
                    <a:pt x="365093" y="1060323"/>
                  </a:lnTo>
                  <a:lnTo>
                    <a:pt x="368618" y="1059561"/>
                  </a:lnTo>
                  <a:lnTo>
                    <a:pt x="377857" y="1057847"/>
                  </a:lnTo>
                  <a:lnTo>
                    <a:pt x="385953" y="1056418"/>
                  </a:lnTo>
                  <a:lnTo>
                    <a:pt x="398526" y="1054132"/>
                  </a:lnTo>
                  <a:lnTo>
                    <a:pt x="402527" y="1054703"/>
                  </a:lnTo>
                  <a:lnTo>
                    <a:pt x="406337" y="1056132"/>
                  </a:lnTo>
                  <a:lnTo>
                    <a:pt x="414528" y="1061561"/>
                  </a:lnTo>
                  <a:lnTo>
                    <a:pt x="423386" y="1067467"/>
                  </a:lnTo>
                  <a:lnTo>
                    <a:pt x="428720" y="1070991"/>
                  </a:lnTo>
                  <a:lnTo>
                    <a:pt x="435007" y="1075182"/>
                  </a:lnTo>
                  <a:lnTo>
                    <a:pt x="443865" y="1083374"/>
                  </a:lnTo>
                  <a:lnTo>
                    <a:pt x="445103" y="1084993"/>
                  </a:lnTo>
                  <a:lnTo>
                    <a:pt x="445579" y="1086422"/>
                  </a:lnTo>
                  <a:lnTo>
                    <a:pt x="445579" y="1087660"/>
                  </a:lnTo>
                  <a:lnTo>
                    <a:pt x="445389" y="1088898"/>
                  </a:lnTo>
                  <a:lnTo>
                    <a:pt x="445294" y="1090422"/>
                  </a:lnTo>
                  <a:lnTo>
                    <a:pt x="445579" y="1091851"/>
                  </a:lnTo>
                  <a:lnTo>
                    <a:pt x="446151" y="1093089"/>
                  </a:lnTo>
                  <a:lnTo>
                    <a:pt x="451676" y="1100519"/>
                  </a:lnTo>
                  <a:lnTo>
                    <a:pt x="454057" y="1103757"/>
                  </a:lnTo>
                  <a:lnTo>
                    <a:pt x="457486" y="1109853"/>
                  </a:lnTo>
                  <a:lnTo>
                    <a:pt x="460820" y="1115759"/>
                  </a:lnTo>
                  <a:lnTo>
                    <a:pt x="462439" y="1117759"/>
                  </a:lnTo>
                  <a:lnTo>
                    <a:pt x="464249" y="1119378"/>
                  </a:lnTo>
                  <a:lnTo>
                    <a:pt x="467582" y="1121664"/>
                  </a:lnTo>
                  <a:lnTo>
                    <a:pt x="468440" y="1122617"/>
                  </a:lnTo>
                  <a:lnTo>
                    <a:pt x="469106" y="1123760"/>
                  </a:lnTo>
                  <a:lnTo>
                    <a:pt x="470630" y="1127284"/>
                  </a:lnTo>
                  <a:lnTo>
                    <a:pt x="471488" y="1128522"/>
                  </a:lnTo>
                  <a:lnTo>
                    <a:pt x="472535" y="1129379"/>
                  </a:lnTo>
                  <a:lnTo>
                    <a:pt x="473964" y="1130237"/>
                  </a:lnTo>
                  <a:lnTo>
                    <a:pt x="475583" y="1130808"/>
                  </a:lnTo>
                  <a:lnTo>
                    <a:pt x="482251" y="1130427"/>
                  </a:lnTo>
                  <a:lnTo>
                    <a:pt x="485394" y="1129189"/>
                  </a:lnTo>
                  <a:lnTo>
                    <a:pt x="490252" y="1128522"/>
                  </a:lnTo>
                  <a:lnTo>
                    <a:pt x="494919" y="1126236"/>
                  </a:lnTo>
                  <a:lnTo>
                    <a:pt x="496729" y="1126046"/>
                  </a:lnTo>
                  <a:lnTo>
                    <a:pt x="500348" y="1126427"/>
                  </a:lnTo>
                  <a:lnTo>
                    <a:pt x="500348" y="1110329"/>
                  </a:lnTo>
                  <a:lnTo>
                    <a:pt x="500348" y="1094232"/>
                  </a:lnTo>
                  <a:lnTo>
                    <a:pt x="500348" y="1078040"/>
                  </a:lnTo>
                  <a:lnTo>
                    <a:pt x="500348" y="1061847"/>
                  </a:lnTo>
                  <a:lnTo>
                    <a:pt x="500348" y="1045559"/>
                  </a:lnTo>
                  <a:lnTo>
                    <a:pt x="500348" y="1029176"/>
                  </a:lnTo>
                  <a:lnTo>
                    <a:pt x="500348" y="1012793"/>
                  </a:lnTo>
                  <a:lnTo>
                    <a:pt x="500348" y="996315"/>
                  </a:lnTo>
                  <a:lnTo>
                    <a:pt x="500348" y="979742"/>
                  </a:lnTo>
                  <a:lnTo>
                    <a:pt x="500348" y="963168"/>
                  </a:lnTo>
                  <a:lnTo>
                    <a:pt x="500348" y="946499"/>
                  </a:lnTo>
                  <a:lnTo>
                    <a:pt x="500348" y="929735"/>
                  </a:lnTo>
                  <a:lnTo>
                    <a:pt x="500348" y="912971"/>
                  </a:lnTo>
                  <a:lnTo>
                    <a:pt x="500348" y="896112"/>
                  </a:lnTo>
                  <a:lnTo>
                    <a:pt x="500348" y="879158"/>
                  </a:lnTo>
                  <a:lnTo>
                    <a:pt x="500348" y="862108"/>
                  </a:lnTo>
                  <a:lnTo>
                    <a:pt x="500348" y="862013"/>
                  </a:lnTo>
                  <a:lnTo>
                    <a:pt x="500348" y="862013"/>
                  </a:lnTo>
                  <a:lnTo>
                    <a:pt x="500348" y="862013"/>
                  </a:lnTo>
                  <a:lnTo>
                    <a:pt x="500348" y="862013"/>
                  </a:lnTo>
                  <a:lnTo>
                    <a:pt x="500348" y="862013"/>
                  </a:lnTo>
                  <a:lnTo>
                    <a:pt x="500348" y="862013"/>
                  </a:lnTo>
                  <a:lnTo>
                    <a:pt x="500348" y="862013"/>
                  </a:lnTo>
                  <a:lnTo>
                    <a:pt x="500348" y="862013"/>
                  </a:lnTo>
                  <a:lnTo>
                    <a:pt x="500348" y="862013"/>
                  </a:lnTo>
                  <a:lnTo>
                    <a:pt x="500348" y="862013"/>
                  </a:lnTo>
                  <a:lnTo>
                    <a:pt x="500348" y="862013"/>
                  </a:lnTo>
                  <a:lnTo>
                    <a:pt x="500348" y="862013"/>
                  </a:lnTo>
                  <a:lnTo>
                    <a:pt x="500348" y="862013"/>
                  </a:lnTo>
                  <a:lnTo>
                    <a:pt x="500348" y="862013"/>
                  </a:lnTo>
                  <a:lnTo>
                    <a:pt x="500348" y="862013"/>
                  </a:lnTo>
                  <a:lnTo>
                    <a:pt x="500348" y="862013"/>
                  </a:lnTo>
                  <a:lnTo>
                    <a:pt x="500348" y="862013"/>
                  </a:lnTo>
                  <a:lnTo>
                    <a:pt x="500348" y="862013"/>
                  </a:lnTo>
                  <a:lnTo>
                    <a:pt x="500348" y="862013"/>
                  </a:lnTo>
                  <a:lnTo>
                    <a:pt x="500348" y="862013"/>
                  </a:lnTo>
                  <a:lnTo>
                    <a:pt x="500348" y="862013"/>
                  </a:lnTo>
                  <a:lnTo>
                    <a:pt x="500348" y="862013"/>
                  </a:lnTo>
                  <a:lnTo>
                    <a:pt x="500348" y="862013"/>
                  </a:lnTo>
                  <a:lnTo>
                    <a:pt x="500348" y="862013"/>
                  </a:lnTo>
                  <a:lnTo>
                    <a:pt x="500348" y="862013"/>
                  </a:lnTo>
                  <a:lnTo>
                    <a:pt x="500348" y="862013"/>
                  </a:lnTo>
                  <a:lnTo>
                    <a:pt x="500348" y="862013"/>
                  </a:lnTo>
                  <a:lnTo>
                    <a:pt x="500348" y="862013"/>
                  </a:lnTo>
                  <a:lnTo>
                    <a:pt x="500348" y="862013"/>
                  </a:lnTo>
                  <a:lnTo>
                    <a:pt x="500348" y="862013"/>
                  </a:lnTo>
                  <a:lnTo>
                    <a:pt x="500348" y="862013"/>
                  </a:lnTo>
                  <a:lnTo>
                    <a:pt x="500348" y="862013"/>
                  </a:lnTo>
                  <a:lnTo>
                    <a:pt x="505301" y="860393"/>
                  </a:lnTo>
                  <a:lnTo>
                    <a:pt x="510254" y="858774"/>
                  </a:lnTo>
                  <a:lnTo>
                    <a:pt x="515207" y="857155"/>
                  </a:lnTo>
                  <a:lnTo>
                    <a:pt x="520160" y="855536"/>
                  </a:lnTo>
                  <a:lnTo>
                    <a:pt x="525113" y="853916"/>
                  </a:lnTo>
                  <a:lnTo>
                    <a:pt x="530066" y="852297"/>
                  </a:lnTo>
                  <a:lnTo>
                    <a:pt x="535019" y="850678"/>
                  </a:lnTo>
                  <a:lnTo>
                    <a:pt x="538829" y="849440"/>
                  </a:lnTo>
                  <a:lnTo>
                    <a:pt x="539877" y="849058"/>
                  </a:lnTo>
                  <a:lnTo>
                    <a:pt x="544830" y="847439"/>
                  </a:lnTo>
                  <a:lnTo>
                    <a:pt x="549783" y="845820"/>
                  </a:lnTo>
                  <a:lnTo>
                    <a:pt x="554736" y="844201"/>
                  </a:lnTo>
                  <a:lnTo>
                    <a:pt x="559689" y="842581"/>
                  </a:lnTo>
                  <a:lnTo>
                    <a:pt x="564642" y="840962"/>
                  </a:lnTo>
                  <a:lnTo>
                    <a:pt x="569595" y="839343"/>
                  </a:lnTo>
                  <a:lnTo>
                    <a:pt x="574548" y="837724"/>
                  </a:lnTo>
                  <a:lnTo>
                    <a:pt x="579501" y="836105"/>
                  </a:lnTo>
                  <a:lnTo>
                    <a:pt x="586073" y="834104"/>
                  </a:lnTo>
                  <a:lnTo>
                    <a:pt x="592646" y="832104"/>
                  </a:lnTo>
                  <a:lnTo>
                    <a:pt x="599218" y="830104"/>
                  </a:lnTo>
                  <a:lnTo>
                    <a:pt x="605790" y="828104"/>
                  </a:lnTo>
                  <a:lnTo>
                    <a:pt x="608838" y="827151"/>
                  </a:lnTo>
                  <a:lnTo>
                    <a:pt x="611886" y="826294"/>
                  </a:lnTo>
                  <a:lnTo>
                    <a:pt x="614934" y="825341"/>
                  </a:lnTo>
                  <a:lnTo>
                    <a:pt x="617982" y="824389"/>
                  </a:lnTo>
                  <a:lnTo>
                    <a:pt x="621125" y="823436"/>
                  </a:lnTo>
                  <a:lnTo>
                    <a:pt x="624269" y="822484"/>
                  </a:lnTo>
                  <a:lnTo>
                    <a:pt x="627412" y="821531"/>
                  </a:lnTo>
                  <a:lnTo>
                    <a:pt x="630555" y="820579"/>
                  </a:lnTo>
                  <a:lnTo>
                    <a:pt x="634841" y="819341"/>
                  </a:lnTo>
                  <a:lnTo>
                    <a:pt x="636080" y="819436"/>
                  </a:lnTo>
                  <a:lnTo>
                    <a:pt x="637508" y="820103"/>
                  </a:lnTo>
                  <a:lnTo>
                    <a:pt x="641509" y="822865"/>
                  </a:lnTo>
                  <a:lnTo>
                    <a:pt x="642652" y="823627"/>
                  </a:lnTo>
                  <a:lnTo>
                    <a:pt x="645890" y="825818"/>
                  </a:lnTo>
                  <a:lnTo>
                    <a:pt x="651034" y="829247"/>
                  </a:lnTo>
                  <a:lnTo>
                    <a:pt x="657797" y="833819"/>
                  </a:lnTo>
                  <a:lnTo>
                    <a:pt x="662369" y="836962"/>
                  </a:lnTo>
                  <a:lnTo>
                    <a:pt x="665798" y="839248"/>
                  </a:lnTo>
                  <a:lnTo>
                    <a:pt x="674942" y="845725"/>
                  </a:lnTo>
                  <a:lnTo>
                    <a:pt x="684752" y="852297"/>
                  </a:lnTo>
                  <a:lnTo>
                    <a:pt x="695135" y="859250"/>
                  </a:lnTo>
                  <a:lnTo>
                    <a:pt x="705707" y="866299"/>
                  </a:lnTo>
                  <a:lnTo>
                    <a:pt x="716280" y="873347"/>
                  </a:lnTo>
                  <a:lnTo>
                    <a:pt x="726472" y="880205"/>
                  </a:lnTo>
                  <a:lnTo>
                    <a:pt x="736092" y="886587"/>
                  </a:lnTo>
                  <a:lnTo>
                    <a:pt x="744855" y="892397"/>
                  </a:lnTo>
                  <a:lnTo>
                    <a:pt x="752570" y="897541"/>
                  </a:lnTo>
                  <a:lnTo>
                    <a:pt x="758857" y="901732"/>
                  </a:lnTo>
                  <a:lnTo>
                    <a:pt x="763524" y="904780"/>
                  </a:lnTo>
                  <a:lnTo>
                    <a:pt x="766858" y="906971"/>
                  </a:lnTo>
                  <a:lnTo>
                    <a:pt x="768191" y="908495"/>
                  </a:lnTo>
                  <a:lnTo>
                    <a:pt x="769144" y="910400"/>
                  </a:lnTo>
                  <a:lnTo>
                    <a:pt x="769525" y="912209"/>
                  </a:lnTo>
                  <a:lnTo>
                    <a:pt x="769906" y="916019"/>
                  </a:lnTo>
                  <a:lnTo>
                    <a:pt x="770382" y="917734"/>
                  </a:lnTo>
                  <a:lnTo>
                    <a:pt x="773430" y="922687"/>
                  </a:lnTo>
                  <a:lnTo>
                    <a:pt x="779431" y="929259"/>
                  </a:lnTo>
                  <a:lnTo>
                    <a:pt x="782288" y="932402"/>
                  </a:lnTo>
                  <a:lnTo>
                    <a:pt x="785146" y="935546"/>
                  </a:lnTo>
                  <a:lnTo>
                    <a:pt x="788861" y="939832"/>
                  </a:lnTo>
                  <a:lnTo>
                    <a:pt x="791909" y="943356"/>
                  </a:lnTo>
                  <a:lnTo>
                    <a:pt x="794957" y="946880"/>
                  </a:lnTo>
                  <a:lnTo>
                    <a:pt x="798005" y="950405"/>
                  </a:lnTo>
                  <a:lnTo>
                    <a:pt x="801053" y="953929"/>
                  </a:lnTo>
                  <a:lnTo>
                    <a:pt x="804005" y="957358"/>
                  </a:lnTo>
                  <a:lnTo>
                    <a:pt x="806958" y="960787"/>
                  </a:lnTo>
                  <a:lnTo>
                    <a:pt x="809911" y="964216"/>
                  </a:lnTo>
                  <a:lnTo>
                    <a:pt x="812864" y="967645"/>
                  </a:lnTo>
                  <a:lnTo>
                    <a:pt x="816769" y="972217"/>
                  </a:lnTo>
                  <a:lnTo>
                    <a:pt x="817817" y="972693"/>
                  </a:lnTo>
                  <a:lnTo>
                    <a:pt x="818864" y="973169"/>
                  </a:lnTo>
                  <a:lnTo>
                    <a:pt x="818960" y="973169"/>
                  </a:lnTo>
                  <a:lnTo>
                    <a:pt x="823341" y="972407"/>
                  </a:lnTo>
                  <a:lnTo>
                    <a:pt x="825151" y="972026"/>
                  </a:lnTo>
                  <a:lnTo>
                    <a:pt x="827056" y="971645"/>
                  </a:lnTo>
                  <a:lnTo>
                    <a:pt x="828961" y="971264"/>
                  </a:lnTo>
                  <a:lnTo>
                    <a:pt x="830771" y="970883"/>
                  </a:lnTo>
                  <a:lnTo>
                    <a:pt x="833723" y="970312"/>
                  </a:lnTo>
                  <a:lnTo>
                    <a:pt x="836676" y="969740"/>
                  </a:lnTo>
                  <a:lnTo>
                    <a:pt x="839629" y="969169"/>
                  </a:lnTo>
                  <a:lnTo>
                    <a:pt x="842582" y="968597"/>
                  </a:lnTo>
                  <a:lnTo>
                    <a:pt x="847344" y="967835"/>
                  </a:lnTo>
                  <a:lnTo>
                    <a:pt x="852107" y="967073"/>
                  </a:lnTo>
                  <a:lnTo>
                    <a:pt x="856869" y="966311"/>
                  </a:lnTo>
                  <a:lnTo>
                    <a:pt x="861727" y="965549"/>
                  </a:lnTo>
                  <a:lnTo>
                    <a:pt x="866489" y="964787"/>
                  </a:lnTo>
                  <a:lnTo>
                    <a:pt x="871252" y="964025"/>
                  </a:lnTo>
                  <a:lnTo>
                    <a:pt x="876014" y="963263"/>
                  </a:lnTo>
                  <a:lnTo>
                    <a:pt x="880872" y="962501"/>
                  </a:lnTo>
                  <a:lnTo>
                    <a:pt x="888873" y="963263"/>
                  </a:lnTo>
                  <a:lnTo>
                    <a:pt x="896874" y="964025"/>
                  </a:lnTo>
                  <a:lnTo>
                    <a:pt x="904875" y="964787"/>
                  </a:lnTo>
                  <a:lnTo>
                    <a:pt x="912876" y="965549"/>
                  </a:lnTo>
                  <a:lnTo>
                    <a:pt x="920210" y="966216"/>
                  </a:lnTo>
                  <a:lnTo>
                    <a:pt x="927544" y="966883"/>
                  </a:lnTo>
                  <a:lnTo>
                    <a:pt x="934879" y="967550"/>
                  </a:lnTo>
                  <a:lnTo>
                    <a:pt x="942213" y="968216"/>
                  </a:lnTo>
                  <a:lnTo>
                    <a:pt x="945071" y="968502"/>
                  </a:lnTo>
                  <a:lnTo>
                    <a:pt x="946023" y="968216"/>
                  </a:lnTo>
                  <a:lnTo>
                    <a:pt x="946976" y="967931"/>
                  </a:lnTo>
                  <a:lnTo>
                    <a:pt x="952310" y="964978"/>
                  </a:lnTo>
                  <a:lnTo>
                    <a:pt x="957358" y="962216"/>
                  </a:lnTo>
                  <a:lnTo>
                    <a:pt x="962597" y="959263"/>
                  </a:lnTo>
                  <a:lnTo>
                    <a:pt x="967740" y="956405"/>
                  </a:lnTo>
                  <a:lnTo>
                    <a:pt x="968692" y="956024"/>
                  </a:lnTo>
                  <a:lnTo>
                    <a:pt x="969645" y="955643"/>
                  </a:lnTo>
                  <a:lnTo>
                    <a:pt x="970502" y="955739"/>
                  </a:lnTo>
                  <a:lnTo>
                    <a:pt x="971360" y="955834"/>
                  </a:lnTo>
                  <a:lnTo>
                    <a:pt x="972217" y="956596"/>
                  </a:lnTo>
                  <a:lnTo>
                    <a:pt x="973074" y="957358"/>
                  </a:lnTo>
                  <a:lnTo>
                    <a:pt x="978789" y="964787"/>
                  </a:lnTo>
                  <a:lnTo>
                    <a:pt x="984504" y="972122"/>
                  </a:lnTo>
                  <a:lnTo>
                    <a:pt x="987171" y="974884"/>
                  </a:lnTo>
                  <a:lnTo>
                    <a:pt x="989743" y="977646"/>
                  </a:lnTo>
                  <a:lnTo>
                    <a:pt x="995172" y="981075"/>
                  </a:lnTo>
                  <a:lnTo>
                    <a:pt x="1000601" y="984504"/>
                  </a:lnTo>
                  <a:lnTo>
                    <a:pt x="1001649" y="985456"/>
                  </a:lnTo>
                  <a:lnTo>
                    <a:pt x="1002697" y="986409"/>
                  </a:lnTo>
                  <a:lnTo>
                    <a:pt x="1007174" y="995648"/>
                  </a:lnTo>
                  <a:lnTo>
                    <a:pt x="1010031" y="1001554"/>
                  </a:lnTo>
                  <a:lnTo>
                    <a:pt x="1013936" y="1009650"/>
                  </a:lnTo>
                  <a:lnTo>
                    <a:pt x="1017270" y="1016603"/>
                  </a:lnTo>
                  <a:lnTo>
                    <a:pt x="1017746" y="1016699"/>
                  </a:lnTo>
                  <a:lnTo>
                    <a:pt x="1018223" y="1016794"/>
                  </a:lnTo>
                  <a:lnTo>
                    <a:pt x="1025842" y="1012698"/>
                  </a:lnTo>
                  <a:lnTo>
                    <a:pt x="1033463" y="1008602"/>
                  </a:lnTo>
                  <a:lnTo>
                    <a:pt x="1032319" y="1026414"/>
                  </a:lnTo>
                  <a:lnTo>
                    <a:pt x="1031177" y="1044131"/>
                  </a:lnTo>
                  <a:lnTo>
                    <a:pt x="1031081" y="1046036"/>
                  </a:lnTo>
                  <a:lnTo>
                    <a:pt x="1030986" y="1047941"/>
                  </a:lnTo>
                  <a:lnTo>
                    <a:pt x="1030700" y="1048512"/>
                  </a:lnTo>
                  <a:lnTo>
                    <a:pt x="1030415" y="1049084"/>
                  </a:lnTo>
                  <a:lnTo>
                    <a:pt x="1029748" y="1049369"/>
                  </a:lnTo>
                  <a:lnTo>
                    <a:pt x="1029176" y="1049655"/>
                  </a:lnTo>
                  <a:lnTo>
                    <a:pt x="1028986" y="1050131"/>
                  </a:lnTo>
                  <a:lnTo>
                    <a:pt x="1028795" y="1050608"/>
                  </a:lnTo>
                  <a:lnTo>
                    <a:pt x="1028795" y="1052798"/>
                  </a:lnTo>
                  <a:lnTo>
                    <a:pt x="1028605" y="1064514"/>
                  </a:lnTo>
                  <a:lnTo>
                    <a:pt x="1028414" y="1078325"/>
                  </a:lnTo>
                  <a:lnTo>
                    <a:pt x="1028510" y="1078706"/>
                  </a:lnTo>
                  <a:lnTo>
                    <a:pt x="1028605" y="1079087"/>
                  </a:lnTo>
                  <a:lnTo>
                    <a:pt x="1028795" y="1079278"/>
                  </a:lnTo>
                  <a:lnTo>
                    <a:pt x="1028986" y="1079468"/>
                  </a:lnTo>
                  <a:lnTo>
                    <a:pt x="1035367" y="1079468"/>
                  </a:lnTo>
                  <a:lnTo>
                    <a:pt x="1041178" y="1079468"/>
                  </a:lnTo>
                  <a:lnTo>
                    <a:pt x="1046893" y="1079468"/>
                  </a:lnTo>
                  <a:lnTo>
                    <a:pt x="1053275" y="1079468"/>
                  </a:lnTo>
                  <a:lnTo>
                    <a:pt x="1053465" y="1079468"/>
                  </a:lnTo>
                  <a:lnTo>
                    <a:pt x="1053656" y="1079468"/>
                  </a:lnTo>
                  <a:lnTo>
                    <a:pt x="1053846" y="1079468"/>
                  </a:lnTo>
                  <a:lnTo>
                    <a:pt x="1054037" y="1079468"/>
                  </a:lnTo>
                  <a:lnTo>
                    <a:pt x="1054227" y="1079468"/>
                  </a:lnTo>
                  <a:lnTo>
                    <a:pt x="1054418" y="1079468"/>
                  </a:lnTo>
                  <a:lnTo>
                    <a:pt x="1054513" y="1079564"/>
                  </a:lnTo>
                  <a:lnTo>
                    <a:pt x="1054608" y="1079659"/>
                  </a:lnTo>
                  <a:lnTo>
                    <a:pt x="1055561" y="1088612"/>
                  </a:lnTo>
                  <a:lnTo>
                    <a:pt x="1056513" y="1097471"/>
                  </a:lnTo>
                  <a:lnTo>
                    <a:pt x="1058228" y="1106138"/>
                  </a:lnTo>
                  <a:lnTo>
                    <a:pt x="1059942" y="1114806"/>
                  </a:lnTo>
                  <a:lnTo>
                    <a:pt x="1062228" y="1125093"/>
                  </a:lnTo>
                  <a:lnTo>
                    <a:pt x="1064514" y="1135380"/>
                  </a:lnTo>
                  <a:lnTo>
                    <a:pt x="1065657" y="1136809"/>
                  </a:lnTo>
                  <a:lnTo>
                    <a:pt x="1066800" y="1138238"/>
                  </a:lnTo>
                  <a:lnTo>
                    <a:pt x="1068134" y="1138619"/>
                  </a:lnTo>
                  <a:lnTo>
                    <a:pt x="1068991" y="1138809"/>
                  </a:lnTo>
                  <a:lnTo>
                    <a:pt x="1071182" y="1139381"/>
                  </a:lnTo>
                  <a:lnTo>
                    <a:pt x="1077278" y="1139000"/>
                  </a:lnTo>
                  <a:lnTo>
                    <a:pt x="1082421" y="1138714"/>
                  </a:lnTo>
                  <a:lnTo>
                    <a:pt x="1090136" y="1138238"/>
                  </a:lnTo>
                  <a:lnTo>
                    <a:pt x="1095756" y="1137857"/>
                  </a:lnTo>
                  <a:lnTo>
                    <a:pt x="1102519" y="1137476"/>
                  </a:lnTo>
                  <a:lnTo>
                    <a:pt x="1106805" y="1137190"/>
                  </a:lnTo>
                  <a:lnTo>
                    <a:pt x="1113663" y="1136809"/>
                  </a:lnTo>
                  <a:lnTo>
                    <a:pt x="1120426" y="1136428"/>
                  </a:lnTo>
                  <a:lnTo>
                    <a:pt x="1120997" y="1136618"/>
                  </a:lnTo>
                  <a:lnTo>
                    <a:pt x="1121569" y="1136809"/>
                  </a:lnTo>
                  <a:lnTo>
                    <a:pt x="1122712" y="1137380"/>
                  </a:lnTo>
                  <a:lnTo>
                    <a:pt x="1123855" y="1137952"/>
                  </a:lnTo>
                  <a:lnTo>
                    <a:pt x="1124426" y="1138142"/>
                  </a:lnTo>
                  <a:lnTo>
                    <a:pt x="1124998" y="1138333"/>
                  </a:lnTo>
                  <a:lnTo>
                    <a:pt x="1125474" y="1138238"/>
                  </a:lnTo>
                  <a:lnTo>
                    <a:pt x="1125950" y="1138142"/>
                  </a:lnTo>
                  <a:lnTo>
                    <a:pt x="1127474" y="1137095"/>
                  </a:lnTo>
                  <a:lnTo>
                    <a:pt x="1128998" y="1136047"/>
                  </a:lnTo>
                  <a:lnTo>
                    <a:pt x="1129665" y="1135666"/>
                  </a:lnTo>
                  <a:lnTo>
                    <a:pt x="1130332" y="1135190"/>
                  </a:lnTo>
                  <a:lnTo>
                    <a:pt x="1130618" y="1136142"/>
                  </a:lnTo>
                  <a:lnTo>
                    <a:pt x="1130903" y="1137095"/>
                  </a:lnTo>
                  <a:lnTo>
                    <a:pt x="1130999" y="1137095"/>
                  </a:lnTo>
                  <a:lnTo>
                    <a:pt x="1131094" y="1137095"/>
                  </a:lnTo>
                  <a:lnTo>
                    <a:pt x="1131284" y="1137476"/>
                  </a:lnTo>
                  <a:lnTo>
                    <a:pt x="1131475" y="1137857"/>
                  </a:lnTo>
                  <a:lnTo>
                    <a:pt x="1132618" y="1139381"/>
                  </a:lnTo>
                  <a:lnTo>
                    <a:pt x="1133761" y="1140905"/>
                  </a:lnTo>
                  <a:lnTo>
                    <a:pt x="1134047" y="1141571"/>
                  </a:lnTo>
                  <a:lnTo>
                    <a:pt x="1134332" y="1142143"/>
                  </a:lnTo>
                  <a:lnTo>
                    <a:pt x="1134523" y="1143476"/>
                  </a:lnTo>
                  <a:lnTo>
                    <a:pt x="1134713" y="1144810"/>
                  </a:lnTo>
                  <a:lnTo>
                    <a:pt x="1135094" y="1145381"/>
                  </a:lnTo>
                  <a:lnTo>
                    <a:pt x="1135475" y="1145953"/>
                  </a:lnTo>
                  <a:lnTo>
                    <a:pt x="1135761" y="1145667"/>
                  </a:lnTo>
                  <a:lnTo>
                    <a:pt x="1136047" y="1145381"/>
                  </a:lnTo>
                  <a:lnTo>
                    <a:pt x="1136428" y="1145191"/>
                  </a:lnTo>
                  <a:lnTo>
                    <a:pt x="1136809" y="1145000"/>
                  </a:lnTo>
                  <a:lnTo>
                    <a:pt x="1137095" y="1145000"/>
                  </a:lnTo>
                  <a:lnTo>
                    <a:pt x="1137380" y="1145096"/>
                  </a:lnTo>
                  <a:lnTo>
                    <a:pt x="1137666" y="1145477"/>
                  </a:lnTo>
                  <a:lnTo>
                    <a:pt x="1137952" y="1145858"/>
                  </a:lnTo>
                  <a:lnTo>
                    <a:pt x="1138333" y="1145096"/>
                  </a:lnTo>
                  <a:lnTo>
                    <a:pt x="1138714" y="1144334"/>
                  </a:lnTo>
                  <a:lnTo>
                    <a:pt x="1139285" y="1144238"/>
                  </a:lnTo>
                  <a:lnTo>
                    <a:pt x="1139857" y="1144143"/>
                  </a:lnTo>
                  <a:lnTo>
                    <a:pt x="1139952" y="1144905"/>
                  </a:lnTo>
                  <a:lnTo>
                    <a:pt x="1140047" y="1145667"/>
                  </a:lnTo>
                  <a:lnTo>
                    <a:pt x="1140047" y="1145762"/>
                  </a:lnTo>
                  <a:lnTo>
                    <a:pt x="1140047" y="1145858"/>
                  </a:lnTo>
                  <a:lnTo>
                    <a:pt x="1139952" y="1146143"/>
                  </a:lnTo>
                  <a:lnTo>
                    <a:pt x="1139857" y="1146429"/>
                  </a:lnTo>
                  <a:lnTo>
                    <a:pt x="1140143" y="1146524"/>
                  </a:lnTo>
                  <a:lnTo>
                    <a:pt x="1140428" y="1146620"/>
                  </a:lnTo>
                  <a:lnTo>
                    <a:pt x="1140524" y="1146715"/>
                  </a:lnTo>
                  <a:lnTo>
                    <a:pt x="1140619" y="1146810"/>
                  </a:lnTo>
                  <a:lnTo>
                    <a:pt x="1140047" y="1147286"/>
                  </a:lnTo>
                  <a:lnTo>
                    <a:pt x="1139476" y="1147763"/>
                  </a:lnTo>
                  <a:lnTo>
                    <a:pt x="1139285" y="1147858"/>
                  </a:lnTo>
                  <a:lnTo>
                    <a:pt x="1139095" y="1147953"/>
                  </a:lnTo>
                  <a:lnTo>
                    <a:pt x="1139285" y="1148048"/>
                  </a:lnTo>
                  <a:lnTo>
                    <a:pt x="1139476" y="1148144"/>
                  </a:lnTo>
                  <a:lnTo>
                    <a:pt x="1139571" y="1148334"/>
                  </a:lnTo>
                  <a:lnTo>
                    <a:pt x="1139666" y="1148525"/>
                  </a:lnTo>
                  <a:lnTo>
                    <a:pt x="1139857" y="1148906"/>
                  </a:lnTo>
                  <a:lnTo>
                    <a:pt x="1140047" y="1149287"/>
                  </a:lnTo>
                  <a:lnTo>
                    <a:pt x="1140047" y="1150239"/>
                  </a:lnTo>
                  <a:lnTo>
                    <a:pt x="1140047" y="1151192"/>
                  </a:lnTo>
                  <a:lnTo>
                    <a:pt x="1139762" y="1152335"/>
                  </a:lnTo>
                  <a:lnTo>
                    <a:pt x="1139476" y="1153478"/>
                  </a:lnTo>
                  <a:lnTo>
                    <a:pt x="1139095" y="1154621"/>
                  </a:lnTo>
                  <a:lnTo>
                    <a:pt x="1138714" y="1155764"/>
                  </a:lnTo>
                  <a:lnTo>
                    <a:pt x="1138333" y="1156621"/>
                  </a:lnTo>
                  <a:lnTo>
                    <a:pt x="1137952" y="1157478"/>
                  </a:lnTo>
                  <a:lnTo>
                    <a:pt x="1137666" y="1157954"/>
                  </a:lnTo>
                  <a:lnTo>
                    <a:pt x="1137380" y="1158431"/>
                  </a:lnTo>
                  <a:lnTo>
                    <a:pt x="1136999" y="1158907"/>
                  </a:lnTo>
                  <a:lnTo>
                    <a:pt x="1136618" y="1159383"/>
                  </a:lnTo>
                  <a:lnTo>
                    <a:pt x="1136142" y="1159764"/>
                  </a:lnTo>
                  <a:lnTo>
                    <a:pt x="1135666" y="1160145"/>
                  </a:lnTo>
                  <a:lnTo>
                    <a:pt x="1134713" y="1160526"/>
                  </a:lnTo>
                  <a:lnTo>
                    <a:pt x="1133761" y="1160907"/>
                  </a:lnTo>
                  <a:lnTo>
                    <a:pt x="1133570" y="1161098"/>
                  </a:lnTo>
                  <a:lnTo>
                    <a:pt x="1133285" y="1161288"/>
                  </a:lnTo>
                  <a:lnTo>
                    <a:pt x="1133189" y="1161574"/>
                  </a:lnTo>
                  <a:lnTo>
                    <a:pt x="1133094" y="1161860"/>
                  </a:lnTo>
                  <a:lnTo>
                    <a:pt x="1133285" y="1161955"/>
                  </a:lnTo>
                  <a:lnTo>
                    <a:pt x="1133475" y="1162050"/>
                  </a:lnTo>
                  <a:lnTo>
                    <a:pt x="1134523" y="1162241"/>
                  </a:lnTo>
                  <a:lnTo>
                    <a:pt x="1135571" y="1162431"/>
                  </a:lnTo>
                  <a:lnTo>
                    <a:pt x="1136333" y="1162907"/>
                  </a:lnTo>
                  <a:lnTo>
                    <a:pt x="1137095" y="1163384"/>
                  </a:lnTo>
                  <a:lnTo>
                    <a:pt x="1139476" y="1165765"/>
                  </a:lnTo>
                  <a:lnTo>
                    <a:pt x="1141857" y="1168146"/>
                  </a:lnTo>
                  <a:lnTo>
                    <a:pt x="1143572" y="1169575"/>
                  </a:lnTo>
                  <a:lnTo>
                    <a:pt x="1145381" y="1171004"/>
                  </a:lnTo>
                  <a:lnTo>
                    <a:pt x="1147477" y="1172147"/>
                  </a:lnTo>
                  <a:lnTo>
                    <a:pt x="1151573" y="1174242"/>
                  </a:lnTo>
                  <a:lnTo>
                    <a:pt x="1157764" y="1177481"/>
                  </a:lnTo>
                  <a:lnTo>
                    <a:pt x="1157859" y="1177290"/>
                  </a:lnTo>
                  <a:lnTo>
                    <a:pt x="1157954" y="1177100"/>
                  </a:lnTo>
                  <a:lnTo>
                    <a:pt x="1158240" y="1176814"/>
                  </a:lnTo>
                  <a:lnTo>
                    <a:pt x="1158526" y="1176528"/>
                  </a:lnTo>
                  <a:lnTo>
                    <a:pt x="1158907" y="1176528"/>
                  </a:lnTo>
                  <a:lnTo>
                    <a:pt x="1159288" y="1176528"/>
                  </a:lnTo>
                  <a:lnTo>
                    <a:pt x="1159478" y="1176242"/>
                  </a:lnTo>
                  <a:lnTo>
                    <a:pt x="1159669" y="1175957"/>
                  </a:lnTo>
                  <a:lnTo>
                    <a:pt x="1159859" y="1175671"/>
                  </a:lnTo>
                  <a:lnTo>
                    <a:pt x="1160050" y="1175385"/>
                  </a:lnTo>
                  <a:lnTo>
                    <a:pt x="1160336" y="1175195"/>
                  </a:lnTo>
                  <a:lnTo>
                    <a:pt x="1160621" y="1175004"/>
                  </a:lnTo>
                  <a:lnTo>
                    <a:pt x="1160907" y="1175099"/>
                  </a:lnTo>
                  <a:lnTo>
                    <a:pt x="1161193" y="1175195"/>
                  </a:lnTo>
                  <a:lnTo>
                    <a:pt x="1162241" y="1175671"/>
                  </a:lnTo>
                  <a:lnTo>
                    <a:pt x="1163288" y="1176147"/>
                  </a:lnTo>
                  <a:lnTo>
                    <a:pt x="1163955" y="1176242"/>
                  </a:lnTo>
                  <a:lnTo>
                    <a:pt x="1164622" y="1176338"/>
                  </a:lnTo>
                  <a:lnTo>
                    <a:pt x="1165193" y="1175957"/>
                  </a:lnTo>
                  <a:lnTo>
                    <a:pt x="1165765" y="1175671"/>
                  </a:lnTo>
                  <a:lnTo>
                    <a:pt x="1165955" y="1175195"/>
                  </a:lnTo>
                  <a:lnTo>
                    <a:pt x="1166146" y="1174718"/>
                  </a:lnTo>
                  <a:lnTo>
                    <a:pt x="1165670" y="1174433"/>
                  </a:lnTo>
                  <a:lnTo>
                    <a:pt x="1165193" y="1174147"/>
                  </a:lnTo>
                  <a:lnTo>
                    <a:pt x="1165860" y="1173099"/>
                  </a:lnTo>
                  <a:lnTo>
                    <a:pt x="1166527" y="1172051"/>
                  </a:lnTo>
                  <a:lnTo>
                    <a:pt x="1166527" y="1171861"/>
                  </a:lnTo>
                  <a:lnTo>
                    <a:pt x="1166622" y="1171670"/>
                  </a:lnTo>
                  <a:lnTo>
                    <a:pt x="1166432" y="1171289"/>
                  </a:lnTo>
                  <a:lnTo>
                    <a:pt x="1166241" y="1170908"/>
                  </a:lnTo>
                  <a:lnTo>
                    <a:pt x="1166051" y="1170432"/>
                  </a:lnTo>
                  <a:lnTo>
                    <a:pt x="1165860" y="1170051"/>
                  </a:lnTo>
                  <a:lnTo>
                    <a:pt x="1165765" y="1169575"/>
                  </a:lnTo>
                  <a:lnTo>
                    <a:pt x="1165670" y="1169099"/>
                  </a:lnTo>
                  <a:lnTo>
                    <a:pt x="1165670" y="1168622"/>
                  </a:lnTo>
                  <a:lnTo>
                    <a:pt x="1165670" y="1168241"/>
                  </a:lnTo>
                  <a:lnTo>
                    <a:pt x="1165003" y="1168051"/>
                  </a:lnTo>
                  <a:lnTo>
                    <a:pt x="1164336" y="1167860"/>
                  </a:lnTo>
                  <a:lnTo>
                    <a:pt x="1164050" y="1167670"/>
                  </a:lnTo>
                  <a:lnTo>
                    <a:pt x="1163765" y="1167479"/>
                  </a:lnTo>
                  <a:lnTo>
                    <a:pt x="1163574" y="1167194"/>
                  </a:lnTo>
                  <a:lnTo>
                    <a:pt x="1163384" y="1166908"/>
                  </a:lnTo>
                  <a:lnTo>
                    <a:pt x="1163193" y="1166241"/>
                  </a:lnTo>
                  <a:lnTo>
                    <a:pt x="1163003" y="1165574"/>
                  </a:lnTo>
                  <a:lnTo>
                    <a:pt x="1162717" y="1162717"/>
                  </a:lnTo>
                  <a:lnTo>
                    <a:pt x="1162431" y="1159859"/>
                  </a:lnTo>
                  <a:lnTo>
                    <a:pt x="1162526" y="1159288"/>
                  </a:lnTo>
                  <a:lnTo>
                    <a:pt x="1162622" y="1158716"/>
                  </a:lnTo>
                  <a:lnTo>
                    <a:pt x="1162812" y="1158526"/>
                  </a:lnTo>
                  <a:lnTo>
                    <a:pt x="1163003" y="1158335"/>
                  </a:lnTo>
                  <a:lnTo>
                    <a:pt x="1163193" y="1158240"/>
                  </a:lnTo>
                  <a:lnTo>
                    <a:pt x="1163384" y="1158145"/>
                  </a:lnTo>
                  <a:lnTo>
                    <a:pt x="1163574" y="1157764"/>
                  </a:lnTo>
                  <a:lnTo>
                    <a:pt x="1163765" y="1157383"/>
                  </a:lnTo>
                  <a:lnTo>
                    <a:pt x="1163765" y="1157002"/>
                  </a:lnTo>
                  <a:lnTo>
                    <a:pt x="1163765" y="1156621"/>
                  </a:lnTo>
                  <a:lnTo>
                    <a:pt x="1163669" y="1155859"/>
                  </a:lnTo>
                  <a:lnTo>
                    <a:pt x="1163574" y="1155097"/>
                  </a:lnTo>
                  <a:lnTo>
                    <a:pt x="1163574" y="1154716"/>
                  </a:lnTo>
                  <a:lnTo>
                    <a:pt x="1163574" y="1154335"/>
                  </a:lnTo>
                  <a:lnTo>
                    <a:pt x="1163669" y="1154430"/>
                  </a:lnTo>
                  <a:lnTo>
                    <a:pt x="1163765" y="1154525"/>
                  </a:lnTo>
                  <a:lnTo>
                    <a:pt x="1164050" y="1154621"/>
                  </a:lnTo>
                  <a:lnTo>
                    <a:pt x="1164336" y="1154716"/>
                  </a:lnTo>
                  <a:lnTo>
                    <a:pt x="1164431" y="1154811"/>
                  </a:lnTo>
                  <a:lnTo>
                    <a:pt x="1164527" y="1154906"/>
                  </a:lnTo>
                  <a:lnTo>
                    <a:pt x="1164812" y="1154049"/>
                  </a:lnTo>
                  <a:lnTo>
                    <a:pt x="1165098" y="1153287"/>
                  </a:lnTo>
                  <a:lnTo>
                    <a:pt x="1165860" y="1152811"/>
                  </a:lnTo>
                  <a:lnTo>
                    <a:pt x="1166622" y="1152335"/>
                  </a:lnTo>
                  <a:lnTo>
                    <a:pt x="1167765" y="1151858"/>
                  </a:lnTo>
                  <a:lnTo>
                    <a:pt x="1168241" y="1151668"/>
                  </a:lnTo>
                  <a:lnTo>
                    <a:pt x="1169861" y="1151001"/>
                  </a:lnTo>
                  <a:lnTo>
                    <a:pt x="1170432" y="1150334"/>
                  </a:lnTo>
                  <a:lnTo>
                    <a:pt x="1171004" y="1149668"/>
                  </a:lnTo>
                  <a:lnTo>
                    <a:pt x="1171956" y="1146905"/>
                  </a:lnTo>
                  <a:lnTo>
                    <a:pt x="1172909" y="1144143"/>
                  </a:lnTo>
                  <a:lnTo>
                    <a:pt x="1173671" y="1143286"/>
                  </a:lnTo>
                  <a:lnTo>
                    <a:pt x="1174433" y="1142429"/>
                  </a:lnTo>
                  <a:lnTo>
                    <a:pt x="1176242" y="1141667"/>
                  </a:lnTo>
                  <a:lnTo>
                    <a:pt x="1178052" y="1140905"/>
                  </a:lnTo>
                  <a:lnTo>
                    <a:pt x="1178719" y="1139762"/>
                  </a:lnTo>
                  <a:lnTo>
                    <a:pt x="1179386" y="1138619"/>
                  </a:lnTo>
                  <a:lnTo>
                    <a:pt x="1179671" y="1138142"/>
                  </a:lnTo>
                  <a:lnTo>
                    <a:pt x="1180052" y="1137666"/>
                  </a:lnTo>
                  <a:lnTo>
                    <a:pt x="1180624" y="1137476"/>
                  </a:lnTo>
                  <a:lnTo>
                    <a:pt x="1181195" y="1137285"/>
                  </a:lnTo>
                  <a:lnTo>
                    <a:pt x="1182338" y="1137095"/>
                  </a:lnTo>
                  <a:lnTo>
                    <a:pt x="1183481" y="1136904"/>
                  </a:lnTo>
                  <a:lnTo>
                    <a:pt x="1184434" y="1136428"/>
                  </a:lnTo>
                  <a:lnTo>
                    <a:pt x="1185386" y="1135952"/>
                  </a:lnTo>
                  <a:lnTo>
                    <a:pt x="1186339" y="1135380"/>
                  </a:lnTo>
                  <a:lnTo>
                    <a:pt x="1187196" y="1134713"/>
                  </a:lnTo>
                  <a:lnTo>
                    <a:pt x="1187672" y="1134237"/>
                  </a:lnTo>
                  <a:lnTo>
                    <a:pt x="1188149" y="1133761"/>
                  </a:lnTo>
                  <a:lnTo>
                    <a:pt x="1188339" y="1133380"/>
                  </a:lnTo>
                  <a:lnTo>
                    <a:pt x="1188530" y="1132999"/>
                  </a:lnTo>
                  <a:lnTo>
                    <a:pt x="1188911" y="1129665"/>
                  </a:lnTo>
                  <a:lnTo>
                    <a:pt x="1189292" y="1126331"/>
                  </a:lnTo>
                  <a:lnTo>
                    <a:pt x="1189292" y="1125760"/>
                  </a:lnTo>
                  <a:lnTo>
                    <a:pt x="1189292" y="1125188"/>
                  </a:lnTo>
                  <a:lnTo>
                    <a:pt x="1189196" y="1124807"/>
                  </a:lnTo>
                  <a:lnTo>
                    <a:pt x="1189101" y="1124426"/>
                  </a:lnTo>
                  <a:lnTo>
                    <a:pt x="1189006" y="1124331"/>
                  </a:lnTo>
                  <a:lnTo>
                    <a:pt x="1188911" y="1124236"/>
                  </a:lnTo>
                  <a:lnTo>
                    <a:pt x="1188815" y="1124141"/>
                  </a:lnTo>
                  <a:lnTo>
                    <a:pt x="1188720" y="1124045"/>
                  </a:lnTo>
                  <a:lnTo>
                    <a:pt x="1188434" y="1123760"/>
                  </a:lnTo>
                  <a:lnTo>
                    <a:pt x="1188149" y="1123474"/>
                  </a:lnTo>
                  <a:lnTo>
                    <a:pt x="1188053" y="1123188"/>
                  </a:lnTo>
                  <a:lnTo>
                    <a:pt x="1187958" y="1122902"/>
                  </a:lnTo>
                  <a:lnTo>
                    <a:pt x="1188053" y="1122617"/>
                  </a:lnTo>
                  <a:lnTo>
                    <a:pt x="1188149" y="1122331"/>
                  </a:lnTo>
                  <a:lnTo>
                    <a:pt x="1188339" y="1122140"/>
                  </a:lnTo>
                  <a:lnTo>
                    <a:pt x="1188530" y="1121950"/>
                  </a:lnTo>
                  <a:lnTo>
                    <a:pt x="1189768" y="1121378"/>
                  </a:lnTo>
                  <a:lnTo>
                    <a:pt x="1191006" y="1120807"/>
                  </a:lnTo>
                  <a:lnTo>
                    <a:pt x="1191482" y="1120616"/>
                  </a:lnTo>
                  <a:lnTo>
                    <a:pt x="1191959" y="1120426"/>
                  </a:lnTo>
                  <a:lnTo>
                    <a:pt x="1192435" y="1120616"/>
                  </a:lnTo>
                  <a:lnTo>
                    <a:pt x="1192911" y="1120807"/>
                  </a:lnTo>
                  <a:lnTo>
                    <a:pt x="1193483" y="1119378"/>
                  </a:lnTo>
                  <a:lnTo>
                    <a:pt x="1194149" y="1118711"/>
                  </a:lnTo>
                  <a:lnTo>
                    <a:pt x="1194816" y="1118045"/>
                  </a:lnTo>
                  <a:lnTo>
                    <a:pt x="1196245" y="1117092"/>
                  </a:lnTo>
                  <a:lnTo>
                    <a:pt x="1197674" y="1116140"/>
                  </a:lnTo>
                  <a:lnTo>
                    <a:pt x="1198150" y="1116044"/>
                  </a:lnTo>
                  <a:lnTo>
                    <a:pt x="1198531" y="1115949"/>
                  </a:lnTo>
                  <a:lnTo>
                    <a:pt x="1199293" y="1116235"/>
                  </a:lnTo>
                  <a:lnTo>
                    <a:pt x="1200055" y="1116521"/>
                  </a:lnTo>
                  <a:lnTo>
                    <a:pt x="1200436" y="1116425"/>
                  </a:lnTo>
                  <a:lnTo>
                    <a:pt x="1200817" y="1116330"/>
                  </a:lnTo>
                  <a:lnTo>
                    <a:pt x="1201865" y="1115663"/>
                  </a:lnTo>
                  <a:lnTo>
                    <a:pt x="1202912" y="1114997"/>
                  </a:lnTo>
                  <a:lnTo>
                    <a:pt x="1203293" y="1114901"/>
                  </a:lnTo>
                  <a:lnTo>
                    <a:pt x="1203674" y="1114806"/>
                  </a:lnTo>
                  <a:lnTo>
                    <a:pt x="1205198" y="1115092"/>
                  </a:lnTo>
                  <a:lnTo>
                    <a:pt x="1206818" y="1115378"/>
                  </a:lnTo>
                  <a:lnTo>
                    <a:pt x="1207103" y="1115187"/>
                  </a:lnTo>
                  <a:lnTo>
                    <a:pt x="1207389" y="1114997"/>
                  </a:lnTo>
                  <a:lnTo>
                    <a:pt x="1207389" y="1114616"/>
                  </a:lnTo>
                  <a:lnTo>
                    <a:pt x="1207389" y="1114235"/>
                  </a:lnTo>
                  <a:lnTo>
                    <a:pt x="1206913" y="1113377"/>
                  </a:lnTo>
                  <a:lnTo>
                    <a:pt x="1206437" y="1112615"/>
                  </a:lnTo>
                  <a:lnTo>
                    <a:pt x="1206341" y="1112234"/>
                  </a:lnTo>
                  <a:lnTo>
                    <a:pt x="1206246" y="1111853"/>
                  </a:lnTo>
                  <a:lnTo>
                    <a:pt x="1206627" y="1110901"/>
                  </a:lnTo>
                  <a:lnTo>
                    <a:pt x="1207008" y="1109948"/>
                  </a:lnTo>
                  <a:lnTo>
                    <a:pt x="1207675" y="1109472"/>
                  </a:lnTo>
                  <a:lnTo>
                    <a:pt x="1208342" y="1108996"/>
                  </a:lnTo>
                  <a:lnTo>
                    <a:pt x="1209866" y="1108520"/>
                  </a:lnTo>
                  <a:lnTo>
                    <a:pt x="1211390" y="1108043"/>
                  </a:lnTo>
                  <a:lnTo>
                    <a:pt x="1214057" y="1105948"/>
                  </a:lnTo>
                  <a:lnTo>
                    <a:pt x="1216724" y="1103852"/>
                  </a:lnTo>
                  <a:lnTo>
                    <a:pt x="1217486" y="1102995"/>
                  </a:lnTo>
                  <a:lnTo>
                    <a:pt x="1218247" y="1102138"/>
                  </a:lnTo>
                  <a:lnTo>
                    <a:pt x="1218724" y="1101757"/>
                  </a:lnTo>
                  <a:lnTo>
                    <a:pt x="1219200" y="1101376"/>
                  </a:lnTo>
                  <a:lnTo>
                    <a:pt x="1222724" y="1100423"/>
                  </a:lnTo>
                  <a:lnTo>
                    <a:pt x="1226249" y="1099471"/>
                  </a:lnTo>
                  <a:lnTo>
                    <a:pt x="1229201" y="1099376"/>
                  </a:lnTo>
                  <a:lnTo>
                    <a:pt x="1232154" y="1099280"/>
                  </a:lnTo>
                  <a:lnTo>
                    <a:pt x="1233297" y="1098804"/>
                  </a:lnTo>
                  <a:lnTo>
                    <a:pt x="1234345" y="1098328"/>
                  </a:lnTo>
                  <a:lnTo>
                    <a:pt x="1235107" y="1097375"/>
                  </a:lnTo>
                  <a:lnTo>
                    <a:pt x="1235869" y="1096423"/>
                  </a:lnTo>
                  <a:lnTo>
                    <a:pt x="1236631" y="1095375"/>
                  </a:lnTo>
                  <a:lnTo>
                    <a:pt x="1237012" y="1094994"/>
                  </a:lnTo>
                  <a:lnTo>
                    <a:pt x="1237393" y="1094708"/>
                  </a:lnTo>
                  <a:lnTo>
                    <a:pt x="1238822" y="1094137"/>
                  </a:lnTo>
                  <a:lnTo>
                    <a:pt x="1240250" y="1093565"/>
                  </a:lnTo>
                  <a:lnTo>
                    <a:pt x="1242441" y="1091946"/>
                  </a:lnTo>
                  <a:lnTo>
                    <a:pt x="1244632" y="1090327"/>
                  </a:lnTo>
                  <a:lnTo>
                    <a:pt x="1245299" y="1089565"/>
                  </a:lnTo>
                  <a:lnTo>
                    <a:pt x="1245965" y="1088803"/>
                  </a:lnTo>
                  <a:lnTo>
                    <a:pt x="1247775" y="1085755"/>
                  </a:lnTo>
                  <a:lnTo>
                    <a:pt x="1249585" y="1082707"/>
                  </a:lnTo>
                  <a:lnTo>
                    <a:pt x="1249966" y="1082326"/>
                  </a:lnTo>
                  <a:lnTo>
                    <a:pt x="1250347" y="1081945"/>
                  </a:lnTo>
                  <a:lnTo>
                    <a:pt x="1250823" y="1081659"/>
                  </a:lnTo>
                  <a:lnTo>
                    <a:pt x="1251299" y="1081373"/>
                  </a:lnTo>
                  <a:lnTo>
                    <a:pt x="1251776" y="1081183"/>
                  </a:lnTo>
                  <a:lnTo>
                    <a:pt x="1252252" y="1080992"/>
                  </a:lnTo>
                  <a:lnTo>
                    <a:pt x="1252728" y="1080802"/>
                  </a:lnTo>
                  <a:lnTo>
                    <a:pt x="1253204" y="1080611"/>
                  </a:lnTo>
                  <a:lnTo>
                    <a:pt x="1253585" y="1080230"/>
                  </a:lnTo>
                  <a:lnTo>
                    <a:pt x="1253871" y="1079849"/>
                  </a:lnTo>
                  <a:lnTo>
                    <a:pt x="1254062" y="1079278"/>
                  </a:lnTo>
                  <a:lnTo>
                    <a:pt x="1254252" y="1078611"/>
                  </a:lnTo>
                  <a:lnTo>
                    <a:pt x="1254919" y="1077182"/>
                  </a:lnTo>
                  <a:lnTo>
                    <a:pt x="1255586" y="1075754"/>
                  </a:lnTo>
                  <a:lnTo>
                    <a:pt x="1256729" y="1074801"/>
                  </a:lnTo>
                  <a:lnTo>
                    <a:pt x="1257872" y="1073849"/>
                  </a:lnTo>
                  <a:lnTo>
                    <a:pt x="1260443" y="1072706"/>
                  </a:lnTo>
                  <a:lnTo>
                    <a:pt x="1263015" y="1071563"/>
                  </a:lnTo>
                  <a:lnTo>
                    <a:pt x="1263396" y="1071658"/>
                  </a:lnTo>
                  <a:lnTo>
                    <a:pt x="1263777" y="1071753"/>
                  </a:lnTo>
                  <a:lnTo>
                    <a:pt x="1264253" y="1072134"/>
                  </a:lnTo>
                  <a:lnTo>
                    <a:pt x="1264730" y="1072515"/>
                  </a:lnTo>
                  <a:lnTo>
                    <a:pt x="1265111" y="1072991"/>
                  </a:lnTo>
                  <a:lnTo>
                    <a:pt x="1265492" y="1073468"/>
                  </a:lnTo>
                  <a:lnTo>
                    <a:pt x="1265682" y="1073944"/>
                  </a:lnTo>
                  <a:lnTo>
                    <a:pt x="1265872" y="1074420"/>
                  </a:lnTo>
                  <a:lnTo>
                    <a:pt x="1266063" y="1075087"/>
                  </a:lnTo>
                  <a:lnTo>
                    <a:pt x="1266254" y="1075754"/>
                  </a:lnTo>
                  <a:lnTo>
                    <a:pt x="1266635" y="1076135"/>
                  </a:lnTo>
                  <a:lnTo>
                    <a:pt x="1267016" y="1076516"/>
                  </a:lnTo>
                  <a:lnTo>
                    <a:pt x="1267587" y="1076706"/>
                  </a:lnTo>
                  <a:lnTo>
                    <a:pt x="1268159" y="1076897"/>
                  </a:lnTo>
                  <a:lnTo>
                    <a:pt x="1268825" y="1076992"/>
                  </a:lnTo>
                  <a:lnTo>
                    <a:pt x="1269492" y="1077087"/>
                  </a:lnTo>
                  <a:lnTo>
                    <a:pt x="1270349" y="1076706"/>
                  </a:lnTo>
                  <a:lnTo>
                    <a:pt x="1271207" y="1076325"/>
                  </a:lnTo>
                  <a:lnTo>
                    <a:pt x="1271778" y="1075277"/>
                  </a:lnTo>
                  <a:lnTo>
                    <a:pt x="1272350" y="1074230"/>
                  </a:lnTo>
                  <a:lnTo>
                    <a:pt x="1272826" y="1072896"/>
                  </a:lnTo>
                  <a:lnTo>
                    <a:pt x="1273302" y="1071563"/>
                  </a:lnTo>
                  <a:lnTo>
                    <a:pt x="1273874" y="1070420"/>
                  </a:lnTo>
                  <a:lnTo>
                    <a:pt x="1274445" y="1069277"/>
                  </a:lnTo>
                  <a:lnTo>
                    <a:pt x="1275207" y="1068419"/>
                  </a:lnTo>
                  <a:lnTo>
                    <a:pt x="1275969" y="1067562"/>
                  </a:lnTo>
                  <a:lnTo>
                    <a:pt x="1276255" y="1067086"/>
                  </a:lnTo>
                  <a:lnTo>
                    <a:pt x="1276541" y="1066610"/>
                  </a:lnTo>
                  <a:lnTo>
                    <a:pt x="1276731" y="1065943"/>
                  </a:lnTo>
                  <a:lnTo>
                    <a:pt x="1276922" y="1065276"/>
                  </a:lnTo>
                  <a:lnTo>
                    <a:pt x="1277303" y="1064800"/>
                  </a:lnTo>
                  <a:lnTo>
                    <a:pt x="1277684" y="1064324"/>
                  </a:lnTo>
                  <a:lnTo>
                    <a:pt x="1278350" y="1064324"/>
                  </a:lnTo>
                  <a:lnTo>
                    <a:pt x="1279017" y="1064324"/>
                  </a:lnTo>
                  <a:lnTo>
                    <a:pt x="1280255" y="1064705"/>
                  </a:lnTo>
                  <a:lnTo>
                    <a:pt x="1281493" y="1065086"/>
                  </a:lnTo>
                  <a:lnTo>
                    <a:pt x="1282541" y="1064895"/>
                  </a:lnTo>
                  <a:lnTo>
                    <a:pt x="1283494" y="1064705"/>
                  </a:lnTo>
                  <a:lnTo>
                    <a:pt x="1284446" y="1064228"/>
                  </a:lnTo>
                  <a:lnTo>
                    <a:pt x="1285399" y="1063752"/>
                  </a:lnTo>
                  <a:lnTo>
                    <a:pt x="1287209" y="1062323"/>
                  </a:lnTo>
                  <a:lnTo>
                    <a:pt x="1289018" y="1060895"/>
                  </a:lnTo>
                  <a:lnTo>
                    <a:pt x="1287494" y="1060514"/>
                  </a:lnTo>
                  <a:lnTo>
                    <a:pt x="1286351" y="1059942"/>
                  </a:lnTo>
                  <a:lnTo>
                    <a:pt x="1284256" y="1057847"/>
                  </a:lnTo>
                  <a:lnTo>
                    <a:pt x="1283970" y="1056799"/>
                  </a:lnTo>
                  <a:lnTo>
                    <a:pt x="1284637" y="1055656"/>
                  </a:lnTo>
                  <a:lnTo>
                    <a:pt x="1285875" y="1054418"/>
                  </a:lnTo>
                  <a:lnTo>
                    <a:pt x="1286447" y="1053846"/>
                  </a:lnTo>
                  <a:lnTo>
                    <a:pt x="1288161" y="1051751"/>
                  </a:lnTo>
                  <a:lnTo>
                    <a:pt x="1288542" y="1050893"/>
                  </a:lnTo>
                  <a:lnTo>
                    <a:pt x="1288447" y="1050417"/>
                  </a:lnTo>
                  <a:lnTo>
                    <a:pt x="1288161" y="1049941"/>
                  </a:lnTo>
                  <a:lnTo>
                    <a:pt x="1288066" y="1049179"/>
                  </a:lnTo>
                  <a:lnTo>
                    <a:pt x="1288352" y="1047845"/>
                  </a:lnTo>
                  <a:lnTo>
                    <a:pt x="1288923" y="1046417"/>
                  </a:lnTo>
                  <a:lnTo>
                    <a:pt x="1289685" y="1045178"/>
                  </a:lnTo>
                  <a:lnTo>
                    <a:pt x="1290447" y="1044416"/>
                  </a:lnTo>
                  <a:lnTo>
                    <a:pt x="1292924" y="1046036"/>
                  </a:lnTo>
                  <a:lnTo>
                    <a:pt x="1293781" y="1046131"/>
                  </a:lnTo>
                  <a:lnTo>
                    <a:pt x="1294543" y="1045750"/>
                  </a:lnTo>
                  <a:lnTo>
                    <a:pt x="1295019" y="1045083"/>
                  </a:lnTo>
                  <a:lnTo>
                    <a:pt x="1295114" y="1044226"/>
                  </a:lnTo>
                  <a:lnTo>
                    <a:pt x="1294638" y="1043464"/>
                  </a:lnTo>
                  <a:lnTo>
                    <a:pt x="1294638" y="1043464"/>
                  </a:lnTo>
                  <a:lnTo>
                    <a:pt x="1294638" y="1043464"/>
                  </a:lnTo>
                  <a:lnTo>
                    <a:pt x="1294638" y="1043464"/>
                  </a:lnTo>
                  <a:lnTo>
                    <a:pt x="1292828" y="1041845"/>
                  </a:lnTo>
                  <a:lnTo>
                    <a:pt x="1292257" y="1041178"/>
                  </a:lnTo>
                  <a:lnTo>
                    <a:pt x="1291781" y="1038511"/>
                  </a:lnTo>
                  <a:lnTo>
                    <a:pt x="1293781" y="1037273"/>
                  </a:lnTo>
                  <a:lnTo>
                    <a:pt x="1298353" y="1036511"/>
                  </a:lnTo>
                  <a:lnTo>
                    <a:pt x="1299210" y="1035653"/>
                  </a:lnTo>
                  <a:lnTo>
                    <a:pt x="1299496" y="1034606"/>
                  </a:lnTo>
                  <a:lnTo>
                    <a:pt x="1299401" y="1031748"/>
                  </a:lnTo>
                  <a:lnTo>
                    <a:pt x="1299496" y="1030224"/>
                  </a:lnTo>
                  <a:lnTo>
                    <a:pt x="1299972" y="1029557"/>
                  </a:lnTo>
                  <a:lnTo>
                    <a:pt x="1301972" y="1028891"/>
                  </a:lnTo>
                  <a:lnTo>
                    <a:pt x="1302830" y="1028319"/>
                  </a:lnTo>
                  <a:lnTo>
                    <a:pt x="1303496" y="1027367"/>
                  </a:lnTo>
                  <a:lnTo>
                    <a:pt x="1304639" y="1025271"/>
                  </a:lnTo>
                  <a:lnTo>
                    <a:pt x="1305497" y="1024795"/>
                  </a:lnTo>
                  <a:lnTo>
                    <a:pt x="1306640" y="1025176"/>
                  </a:lnTo>
                  <a:lnTo>
                    <a:pt x="1307878" y="1025747"/>
                  </a:lnTo>
                  <a:lnTo>
                    <a:pt x="1309021" y="1025938"/>
                  </a:lnTo>
                  <a:lnTo>
                    <a:pt x="1309973" y="1025557"/>
                  </a:lnTo>
                  <a:lnTo>
                    <a:pt x="1310831" y="1024795"/>
                  </a:lnTo>
                  <a:lnTo>
                    <a:pt x="1311497" y="1023747"/>
                  </a:lnTo>
                  <a:lnTo>
                    <a:pt x="1312069" y="1022699"/>
                  </a:lnTo>
                  <a:lnTo>
                    <a:pt x="1313021" y="1021842"/>
                  </a:lnTo>
                  <a:lnTo>
                    <a:pt x="1314260" y="1021747"/>
                  </a:lnTo>
                  <a:lnTo>
                    <a:pt x="1316831" y="1022604"/>
                  </a:lnTo>
                  <a:lnTo>
                    <a:pt x="1317689" y="1022223"/>
                  </a:lnTo>
                  <a:lnTo>
                    <a:pt x="1318260" y="1022128"/>
                  </a:lnTo>
                  <a:lnTo>
                    <a:pt x="1318832" y="1022414"/>
                  </a:lnTo>
                  <a:lnTo>
                    <a:pt x="1320927" y="1024223"/>
                  </a:lnTo>
                  <a:lnTo>
                    <a:pt x="1321594" y="1024509"/>
                  </a:lnTo>
                  <a:lnTo>
                    <a:pt x="1322546" y="1024319"/>
                  </a:lnTo>
                  <a:lnTo>
                    <a:pt x="1328357" y="1020604"/>
                  </a:lnTo>
                  <a:lnTo>
                    <a:pt x="1330071" y="1020032"/>
                  </a:lnTo>
                  <a:lnTo>
                    <a:pt x="1333786" y="1019842"/>
                  </a:lnTo>
                  <a:lnTo>
                    <a:pt x="1335596" y="1019175"/>
                  </a:lnTo>
                  <a:lnTo>
                    <a:pt x="1336453" y="1018985"/>
                  </a:lnTo>
                  <a:lnTo>
                    <a:pt x="1337310" y="1019366"/>
                  </a:lnTo>
                  <a:lnTo>
                    <a:pt x="1338167" y="1019937"/>
                  </a:lnTo>
                  <a:lnTo>
                    <a:pt x="1339025" y="1020318"/>
                  </a:lnTo>
                  <a:lnTo>
                    <a:pt x="1342263" y="1021175"/>
                  </a:lnTo>
                  <a:lnTo>
                    <a:pt x="1348359" y="1024604"/>
                  </a:lnTo>
                  <a:lnTo>
                    <a:pt x="1350074" y="1025081"/>
                  </a:lnTo>
                  <a:lnTo>
                    <a:pt x="1350836" y="1024985"/>
                  </a:lnTo>
                  <a:lnTo>
                    <a:pt x="1352360" y="1024223"/>
                  </a:lnTo>
                  <a:lnTo>
                    <a:pt x="1353217" y="1024033"/>
                  </a:lnTo>
                  <a:lnTo>
                    <a:pt x="1359980" y="1024319"/>
                  </a:lnTo>
                  <a:lnTo>
                    <a:pt x="1363504" y="1025747"/>
                  </a:lnTo>
                  <a:lnTo>
                    <a:pt x="1369695" y="1029938"/>
                  </a:lnTo>
                  <a:lnTo>
                    <a:pt x="1371505" y="1030319"/>
                  </a:lnTo>
                  <a:lnTo>
                    <a:pt x="1375315" y="1030224"/>
                  </a:lnTo>
                  <a:lnTo>
                    <a:pt x="1382840" y="1032034"/>
                  </a:lnTo>
                  <a:lnTo>
                    <a:pt x="1384459" y="1032891"/>
                  </a:lnTo>
                  <a:lnTo>
                    <a:pt x="1385697" y="1034320"/>
                  </a:lnTo>
                  <a:lnTo>
                    <a:pt x="1387507" y="1037749"/>
                  </a:lnTo>
                  <a:lnTo>
                    <a:pt x="1388840" y="1038987"/>
                  </a:lnTo>
                  <a:lnTo>
                    <a:pt x="1390650" y="1039844"/>
                  </a:lnTo>
                  <a:lnTo>
                    <a:pt x="1392460" y="1040321"/>
                  </a:lnTo>
                  <a:lnTo>
                    <a:pt x="1394270" y="1040416"/>
                  </a:lnTo>
                  <a:lnTo>
                    <a:pt x="1401032" y="1039273"/>
                  </a:lnTo>
                  <a:lnTo>
                    <a:pt x="1403414" y="1039368"/>
                  </a:lnTo>
                  <a:lnTo>
                    <a:pt x="1405414" y="1040225"/>
                  </a:lnTo>
                  <a:lnTo>
                    <a:pt x="1406462" y="1040987"/>
                  </a:lnTo>
                  <a:lnTo>
                    <a:pt x="1407319" y="1041464"/>
                  </a:lnTo>
                  <a:lnTo>
                    <a:pt x="1408271" y="1041749"/>
                  </a:lnTo>
                  <a:lnTo>
                    <a:pt x="1412081" y="1042035"/>
                  </a:lnTo>
                  <a:lnTo>
                    <a:pt x="1413320" y="1042511"/>
                  </a:lnTo>
                  <a:lnTo>
                    <a:pt x="1414082" y="1043464"/>
                  </a:lnTo>
                  <a:lnTo>
                    <a:pt x="1413891" y="1045655"/>
                  </a:lnTo>
                  <a:lnTo>
                    <a:pt x="1413986" y="1047179"/>
                  </a:lnTo>
                  <a:lnTo>
                    <a:pt x="1414653" y="1048131"/>
                  </a:lnTo>
                  <a:lnTo>
                    <a:pt x="1419416" y="1048988"/>
                  </a:lnTo>
                  <a:lnTo>
                    <a:pt x="1422559" y="1050227"/>
                  </a:lnTo>
                  <a:lnTo>
                    <a:pt x="1424083" y="1049941"/>
                  </a:lnTo>
                  <a:lnTo>
                    <a:pt x="1424083" y="1048703"/>
                  </a:lnTo>
                  <a:lnTo>
                    <a:pt x="1424083" y="1048703"/>
                  </a:lnTo>
                  <a:lnTo>
                    <a:pt x="1420273" y="1041368"/>
                  </a:lnTo>
                  <a:lnTo>
                    <a:pt x="1419416" y="1039178"/>
                  </a:lnTo>
                  <a:lnTo>
                    <a:pt x="1419035" y="1036796"/>
                  </a:lnTo>
                  <a:lnTo>
                    <a:pt x="1419225" y="1034129"/>
                  </a:lnTo>
                  <a:lnTo>
                    <a:pt x="1419797" y="1031558"/>
                  </a:lnTo>
                  <a:lnTo>
                    <a:pt x="1422559" y="1025271"/>
                  </a:lnTo>
                  <a:lnTo>
                    <a:pt x="1423988" y="1022223"/>
                  </a:lnTo>
                  <a:lnTo>
                    <a:pt x="1424178" y="1021175"/>
                  </a:lnTo>
                  <a:lnTo>
                    <a:pt x="1423988" y="1019842"/>
                  </a:lnTo>
                  <a:lnTo>
                    <a:pt x="1423321" y="1017461"/>
                  </a:lnTo>
                  <a:lnTo>
                    <a:pt x="1423226" y="1016222"/>
                  </a:lnTo>
                  <a:lnTo>
                    <a:pt x="1423416" y="1014984"/>
                  </a:lnTo>
                  <a:lnTo>
                    <a:pt x="1423892" y="1013936"/>
                  </a:lnTo>
                  <a:lnTo>
                    <a:pt x="1424940" y="1012031"/>
                  </a:lnTo>
                  <a:lnTo>
                    <a:pt x="1426940" y="1006221"/>
                  </a:lnTo>
                  <a:lnTo>
                    <a:pt x="1427512" y="1005173"/>
                  </a:lnTo>
                  <a:lnTo>
                    <a:pt x="1428369" y="1004411"/>
                  </a:lnTo>
                  <a:lnTo>
                    <a:pt x="1430846" y="1002983"/>
                  </a:lnTo>
                  <a:lnTo>
                    <a:pt x="1439894" y="999268"/>
                  </a:lnTo>
                  <a:lnTo>
                    <a:pt x="1440847" y="999077"/>
                  </a:lnTo>
                  <a:lnTo>
                    <a:pt x="1443038" y="999173"/>
                  </a:lnTo>
                  <a:lnTo>
                    <a:pt x="1445038" y="998125"/>
                  </a:lnTo>
                  <a:lnTo>
                    <a:pt x="1446752" y="993172"/>
                  </a:lnTo>
                  <a:lnTo>
                    <a:pt x="1448372" y="991933"/>
                  </a:lnTo>
                  <a:lnTo>
                    <a:pt x="1449419" y="992315"/>
                  </a:lnTo>
                  <a:lnTo>
                    <a:pt x="1451324" y="994124"/>
                  </a:lnTo>
                  <a:lnTo>
                    <a:pt x="1452277" y="994410"/>
                  </a:lnTo>
                  <a:lnTo>
                    <a:pt x="1460564" y="993362"/>
                  </a:lnTo>
                  <a:lnTo>
                    <a:pt x="1461421" y="992886"/>
                  </a:lnTo>
                  <a:lnTo>
                    <a:pt x="1461516" y="991838"/>
                  </a:lnTo>
                  <a:lnTo>
                    <a:pt x="1460945" y="990600"/>
                  </a:lnTo>
                  <a:lnTo>
                    <a:pt x="1459516" y="988600"/>
                  </a:lnTo>
                  <a:lnTo>
                    <a:pt x="1461040" y="989457"/>
                  </a:lnTo>
                  <a:lnTo>
                    <a:pt x="1463707" y="991933"/>
                  </a:lnTo>
                  <a:lnTo>
                    <a:pt x="1465231" y="992505"/>
                  </a:lnTo>
                  <a:lnTo>
                    <a:pt x="1466945" y="992886"/>
                  </a:lnTo>
                  <a:lnTo>
                    <a:pt x="1468469" y="993648"/>
                  </a:lnTo>
                  <a:lnTo>
                    <a:pt x="1471232" y="995934"/>
                  </a:lnTo>
                  <a:lnTo>
                    <a:pt x="1472279" y="996506"/>
                  </a:lnTo>
                  <a:lnTo>
                    <a:pt x="1474470" y="996696"/>
                  </a:lnTo>
                  <a:lnTo>
                    <a:pt x="1476375" y="997934"/>
                  </a:lnTo>
                  <a:lnTo>
                    <a:pt x="1478566" y="998506"/>
                  </a:lnTo>
                  <a:lnTo>
                    <a:pt x="1479614" y="999077"/>
                  </a:lnTo>
                  <a:lnTo>
                    <a:pt x="1480376" y="1000030"/>
                  </a:lnTo>
                  <a:lnTo>
                    <a:pt x="1481709" y="1002316"/>
                  </a:lnTo>
                  <a:lnTo>
                    <a:pt x="1482471" y="1003173"/>
                  </a:lnTo>
                  <a:lnTo>
                    <a:pt x="1487900" y="1007364"/>
                  </a:lnTo>
                  <a:lnTo>
                    <a:pt x="1489710" y="1008031"/>
                  </a:lnTo>
                  <a:lnTo>
                    <a:pt x="1495711" y="1009079"/>
                  </a:lnTo>
                  <a:lnTo>
                    <a:pt x="1500188" y="1011269"/>
                  </a:lnTo>
                  <a:lnTo>
                    <a:pt x="1501712" y="1012603"/>
                  </a:lnTo>
                  <a:lnTo>
                    <a:pt x="1503236" y="1013365"/>
                  </a:lnTo>
                  <a:lnTo>
                    <a:pt x="1506474" y="1014317"/>
                  </a:lnTo>
                  <a:lnTo>
                    <a:pt x="1507998" y="1015175"/>
                  </a:lnTo>
                  <a:lnTo>
                    <a:pt x="1509236" y="1016127"/>
                  </a:lnTo>
                  <a:lnTo>
                    <a:pt x="1512380" y="1018032"/>
                  </a:lnTo>
                  <a:lnTo>
                    <a:pt x="1513713" y="1018318"/>
                  </a:lnTo>
                  <a:lnTo>
                    <a:pt x="1517237" y="1018318"/>
                  </a:lnTo>
                  <a:lnTo>
                    <a:pt x="1529143" y="1019842"/>
                  </a:lnTo>
                  <a:lnTo>
                    <a:pt x="1531239" y="1019651"/>
                  </a:lnTo>
                  <a:lnTo>
                    <a:pt x="1532287" y="1019747"/>
                  </a:lnTo>
                  <a:lnTo>
                    <a:pt x="1535716" y="1021175"/>
                  </a:lnTo>
                  <a:lnTo>
                    <a:pt x="1537049" y="1021080"/>
                  </a:lnTo>
                  <a:lnTo>
                    <a:pt x="1538573" y="1020413"/>
                  </a:lnTo>
                  <a:lnTo>
                    <a:pt x="1540097" y="1019366"/>
                  </a:lnTo>
                  <a:lnTo>
                    <a:pt x="1541336" y="1018032"/>
                  </a:lnTo>
                  <a:lnTo>
                    <a:pt x="1541907" y="1017080"/>
                  </a:lnTo>
                  <a:lnTo>
                    <a:pt x="1543622" y="1012508"/>
                  </a:lnTo>
                  <a:lnTo>
                    <a:pt x="1544193" y="1011936"/>
                  </a:lnTo>
                  <a:lnTo>
                    <a:pt x="1544955" y="1011746"/>
                  </a:lnTo>
                  <a:lnTo>
                    <a:pt x="1545431" y="1011746"/>
                  </a:lnTo>
                  <a:lnTo>
                    <a:pt x="1548193" y="1011555"/>
                  </a:lnTo>
                  <a:lnTo>
                    <a:pt x="1550289" y="1011841"/>
                  </a:lnTo>
                  <a:lnTo>
                    <a:pt x="1554385" y="1013079"/>
                  </a:lnTo>
                  <a:lnTo>
                    <a:pt x="1555623" y="1013174"/>
                  </a:lnTo>
                  <a:lnTo>
                    <a:pt x="1559052" y="1012031"/>
                  </a:lnTo>
                  <a:lnTo>
                    <a:pt x="1560386" y="1012031"/>
                  </a:lnTo>
                  <a:lnTo>
                    <a:pt x="1564196" y="1012984"/>
                  </a:lnTo>
                  <a:lnTo>
                    <a:pt x="1568958" y="1012984"/>
                  </a:lnTo>
                  <a:lnTo>
                    <a:pt x="1573530" y="1014413"/>
                  </a:lnTo>
                  <a:lnTo>
                    <a:pt x="1574102" y="1014317"/>
                  </a:lnTo>
                  <a:lnTo>
                    <a:pt x="1575149" y="1013841"/>
                  </a:lnTo>
                  <a:lnTo>
                    <a:pt x="1575816" y="1013841"/>
                  </a:lnTo>
                  <a:lnTo>
                    <a:pt x="1576388" y="1014222"/>
                  </a:lnTo>
                  <a:lnTo>
                    <a:pt x="1576959" y="1015365"/>
                  </a:lnTo>
                  <a:lnTo>
                    <a:pt x="1577435" y="1015651"/>
                  </a:lnTo>
                  <a:lnTo>
                    <a:pt x="1578388" y="1015365"/>
                  </a:lnTo>
                  <a:lnTo>
                    <a:pt x="1580007" y="1013841"/>
                  </a:lnTo>
                  <a:lnTo>
                    <a:pt x="1580960" y="1013460"/>
                  </a:lnTo>
                  <a:lnTo>
                    <a:pt x="1582388" y="1013651"/>
                  </a:lnTo>
                  <a:lnTo>
                    <a:pt x="1585151" y="1014794"/>
                  </a:lnTo>
                  <a:lnTo>
                    <a:pt x="1586579" y="1015079"/>
                  </a:lnTo>
                  <a:lnTo>
                    <a:pt x="1587722" y="1014794"/>
                  </a:lnTo>
                  <a:lnTo>
                    <a:pt x="1589722" y="1013841"/>
                  </a:lnTo>
                  <a:lnTo>
                    <a:pt x="1592104" y="1013936"/>
                  </a:lnTo>
                  <a:lnTo>
                    <a:pt x="1593152" y="1013651"/>
                  </a:lnTo>
                  <a:lnTo>
                    <a:pt x="1595152" y="1012603"/>
                  </a:lnTo>
                  <a:lnTo>
                    <a:pt x="1595342" y="1012317"/>
                  </a:lnTo>
                  <a:lnTo>
                    <a:pt x="1595438" y="1012031"/>
                  </a:lnTo>
                  <a:lnTo>
                    <a:pt x="1595533" y="1011746"/>
                  </a:lnTo>
                  <a:lnTo>
                    <a:pt x="1595914" y="1011650"/>
                  </a:lnTo>
                  <a:lnTo>
                    <a:pt x="1596866" y="1011841"/>
                  </a:lnTo>
                  <a:lnTo>
                    <a:pt x="1597152" y="1011841"/>
                  </a:lnTo>
                  <a:lnTo>
                    <a:pt x="1597533" y="1011555"/>
                  </a:lnTo>
                  <a:lnTo>
                    <a:pt x="1598676" y="1010222"/>
                  </a:lnTo>
                  <a:lnTo>
                    <a:pt x="1599724" y="1009460"/>
                  </a:lnTo>
                  <a:lnTo>
                    <a:pt x="1600772" y="1009269"/>
                  </a:lnTo>
                  <a:lnTo>
                    <a:pt x="1603058" y="1009269"/>
                  </a:lnTo>
                  <a:lnTo>
                    <a:pt x="1605153" y="1008412"/>
                  </a:lnTo>
                  <a:lnTo>
                    <a:pt x="1606201" y="1008221"/>
                  </a:lnTo>
                  <a:lnTo>
                    <a:pt x="1607249" y="1008698"/>
                  </a:lnTo>
                  <a:lnTo>
                    <a:pt x="1613249" y="1009745"/>
                  </a:lnTo>
                  <a:lnTo>
                    <a:pt x="1615059" y="1010412"/>
                  </a:lnTo>
                  <a:lnTo>
                    <a:pt x="1615631" y="1010888"/>
                  </a:lnTo>
                  <a:lnTo>
                    <a:pt x="1617155" y="1012984"/>
                  </a:lnTo>
                  <a:lnTo>
                    <a:pt x="1617917" y="1013651"/>
                  </a:lnTo>
                  <a:lnTo>
                    <a:pt x="1618774" y="1013841"/>
                  </a:lnTo>
                  <a:lnTo>
                    <a:pt x="1619631" y="1013841"/>
                  </a:lnTo>
                  <a:lnTo>
                    <a:pt x="1620584" y="1013841"/>
                  </a:lnTo>
                  <a:lnTo>
                    <a:pt x="1625727" y="1014698"/>
                  </a:lnTo>
                  <a:lnTo>
                    <a:pt x="1627442" y="1014222"/>
                  </a:lnTo>
                  <a:lnTo>
                    <a:pt x="1629632" y="1013174"/>
                  </a:lnTo>
                  <a:lnTo>
                    <a:pt x="1630394" y="1012984"/>
                  </a:lnTo>
                  <a:lnTo>
                    <a:pt x="1631252" y="1013079"/>
                  </a:lnTo>
                  <a:lnTo>
                    <a:pt x="1632680" y="1013555"/>
                  </a:lnTo>
                  <a:lnTo>
                    <a:pt x="1634776" y="1013555"/>
                  </a:lnTo>
                  <a:lnTo>
                    <a:pt x="1635824" y="1014127"/>
                  </a:lnTo>
                  <a:lnTo>
                    <a:pt x="1636776" y="1014889"/>
                  </a:lnTo>
                  <a:lnTo>
                    <a:pt x="1637824" y="1015460"/>
                  </a:lnTo>
                  <a:lnTo>
                    <a:pt x="1638681" y="1015460"/>
                  </a:lnTo>
                  <a:lnTo>
                    <a:pt x="1641443" y="1014127"/>
                  </a:lnTo>
                  <a:lnTo>
                    <a:pt x="1642586" y="1013936"/>
                  </a:lnTo>
                  <a:lnTo>
                    <a:pt x="1646111" y="1014031"/>
                  </a:lnTo>
                  <a:lnTo>
                    <a:pt x="1649635" y="1014889"/>
                  </a:lnTo>
                  <a:lnTo>
                    <a:pt x="1649921" y="1015270"/>
                  </a:lnTo>
                  <a:lnTo>
                    <a:pt x="1650111" y="1015746"/>
                  </a:lnTo>
                  <a:lnTo>
                    <a:pt x="1650492" y="1016127"/>
                  </a:lnTo>
                  <a:lnTo>
                    <a:pt x="1651159" y="1016603"/>
                  </a:lnTo>
                  <a:lnTo>
                    <a:pt x="1652492" y="1016032"/>
                  </a:lnTo>
                  <a:lnTo>
                    <a:pt x="1653350" y="1015460"/>
                  </a:lnTo>
                  <a:lnTo>
                    <a:pt x="1653826" y="1015270"/>
                  </a:lnTo>
                  <a:lnTo>
                    <a:pt x="1655064" y="1015079"/>
                  </a:lnTo>
                  <a:lnTo>
                    <a:pt x="1656302" y="1015175"/>
                  </a:lnTo>
                  <a:lnTo>
                    <a:pt x="1657445" y="1015651"/>
                  </a:lnTo>
                  <a:lnTo>
                    <a:pt x="1660398" y="1017461"/>
                  </a:lnTo>
                  <a:lnTo>
                    <a:pt x="1662779" y="1017842"/>
                  </a:lnTo>
                  <a:lnTo>
                    <a:pt x="1668399" y="1017270"/>
                  </a:lnTo>
                  <a:lnTo>
                    <a:pt x="1670780" y="1017365"/>
                  </a:lnTo>
                  <a:lnTo>
                    <a:pt x="1673257" y="1016984"/>
                  </a:lnTo>
                  <a:lnTo>
                    <a:pt x="1674305" y="1017175"/>
                  </a:lnTo>
                  <a:lnTo>
                    <a:pt x="1676495" y="1017937"/>
                  </a:lnTo>
                  <a:lnTo>
                    <a:pt x="1677638" y="1018032"/>
                  </a:lnTo>
                  <a:lnTo>
                    <a:pt x="1678591" y="1017651"/>
                  </a:lnTo>
                  <a:lnTo>
                    <a:pt x="1680496" y="1016413"/>
                  </a:lnTo>
                  <a:lnTo>
                    <a:pt x="1681639" y="1016032"/>
                  </a:lnTo>
                  <a:lnTo>
                    <a:pt x="1683925" y="1015841"/>
                  </a:lnTo>
                  <a:lnTo>
                    <a:pt x="1687449" y="1016222"/>
                  </a:lnTo>
                  <a:lnTo>
                    <a:pt x="1692593" y="1018032"/>
                  </a:lnTo>
                  <a:lnTo>
                    <a:pt x="1694783" y="1019270"/>
                  </a:lnTo>
                  <a:lnTo>
                    <a:pt x="1696593" y="1020794"/>
                  </a:lnTo>
                  <a:lnTo>
                    <a:pt x="1697450" y="1021271"/>
                  </a:lnTo>
                  <a:lnTo>
                    <a:pt x="1703832" y="1021937"/>
                  </a:lnTo>
                  <a:lnTo>
                    <a:pt x="1708023" y="1023652"/>
                  </a:lnTo>
                  <a:lnTo>
                    <a:pt x="1711547" y="1023842"/>
                  </a:lnTo>
                  <a:lnTo>
                    <a:pt x="1713547" y="1024604"/>
                  </a:lnTo>
                  <a:lnTo>
                    <a:pt x="1715548" y="1024700"/>
                  </a:lnTo>
                  <a:lnTo>
                    <a:pt x="1719643" y="1022604"/>
                  </a:lnTo>
                  <a:lnTo>
                    <a:pt x="1721739" y="1022223"/>
                  </a:lnTo>
                  <a:lnTo>
                    <a:pt x="1723072" y="1022604"/>
                  </a:lnTo>
                  <a:lnTo>
                    <a:pt x="1723454" y="1023366"/>
                  </a:lnTo>
                  <a:lnTo>
                    <a:pt x="1723168" y="1026128"/>
                  </a:lnTo>
                  <a:lnTo>
                    <a:pt x="1723168" y="1027748"/>
                  </a:lnTo>
                  <a:lnTo>
                    <a:pt x="1723454" y="1029176"/>
                  </a:lnTo>
                  <a:lnTo>
                    <a:pt x="1724025" y="1030510"/>
                  </a:lnTo>
                  <a:lnTo>
                    <a:pt x="1724787" y="1031843"/>
                  </a:lnTo>
                  <a:lnTo>
                    <a:pt x="1726692" y="1033748"/>
                  </a:lnTo>
                  <a:lnTo>
                    <a:pt x="1730883" y="1035749"/>
                  </a:lnTo>
                  <a:lnTo>
                    <a:pt x="1732597" y="1037558"/>
                  </a:lnTo>
                  <a:lnTo>
                    <a:pt x="1734979" y="1043273"/>
                  </a:lnTo>
                  <a:lnTo>
                    <a:pt x="1736408" y="1045178"/>
                  </a:lnTo>
                  <a:lnTo>
                    <a:pt x="1739075" y="1046321"/>
                  </a:lnTo>
                  <a:lnTo>
                    <a:pt x="1744123" y="1046607"/>
                  </a:lnTo>
                  <a:lnTo>
                    <a:pt x="1748409" y="1045750"/>
                  </a:lnTo>
                  <a:lnTo>
                    <a:pt x="1750695" y="1045845"/>
                  </a:lnTo>
                  <a:lnTo>
                    <a:pt x="1762411" y="1048322"/>
                  </a:lnTo>
                  <a:lnTo>
                    <a:pt x="1764602" y="1049846"/>
                  </a:lnTo>
                  <a:lnTo>
                    <a:pt x="1765364" y="1050703"/>
                  </a:lnTo>
                  <a:lnTo>
                    <a:pt x="1767364" y="1053656"/>
                  </a:lnTo>
                  <a:lnTo>
                    <a:pt x="1770793" y="1056799"/>
                  </a:lnTo>
                  <a:lnTo>
                    <a:pt x="1772507" y="1059085"/>
                  </a:lnTo>
                  <a:lnTo>
                    <a:pt x="1773936" y="1061561"/>
                  </a:lnTo>
                  <a:lnTo>
                    <a:pt x="1775555" y="1063657"/>
                  </a:lnTo>
                  <a:lnTo>
                    <a:pt x="1777841" y="1064990"/>
                  </a:lnTo>
                  <a:lnTo>
                    <a:pt x="1779842" y="1063943"/>
                  </a:lnTo>
                  <a:lnTo>
                    <a:pt x="1780413" y="1063085"/>
                  </a:lnTo>
                  <a:lnTo>
                    <a:pt x="1780794" y="1061561"/>
                  </a:lnTo>
                  <a:lnTo>
                    <a:pt x="1779842" y="1056418"/>
                  </a:lnTo>
                  <a:lnTo>
                    <a:pt x="1779080" y="1055370"/>
                  </a:lnTo>
                  <a:lnTo>
                    <a:pt x="1778508" y="1054322"/>
                  </a:lnTo>
                  <a:lnTo>
                    <a:pt x="1778127" y="1053179"/>
                  </a:lnTo>
                  <a:lnTo>
                    <a:pt x="1776984" y="1047560"/>
                  </a:lnTo>
                  <a:lnTo>
                    <a:pt x="1776889" y="1046702"/>
                  </a:lnTo>
                  <a:lnTo>
                    <a:pt x="1777460" y="1045274"/>
                  </a:lnTo>
                  <a:lnTo>
                    <a:pt x="1777746" y="1044321"/>
                  </a:lnTo>
                  <a:lnTo>
                    <a:pt x="1777651" y="1043464"/>
                  </a:lnTo>
                  <a:lnTo>
                    <a:pt x="1777079" y="1042226"/>
                  </a:lnTo>
                  <a:lnTo>
                    <a:pt x="1775651" y="1040225"/>
                  </a:lnTo>
                  <a:lnTo>
                    <a:pt x="1775079" y="1039082"/>
                  </a:lnTo>
                  <a:lnTo>
                    <a:pt x="1774603" y="1036320"/>
                  </a:lnTo>
                  <a:lnTo>
                    <a:pt x="1774222" y="1035177"/>
                  </a:lnTo>
                  <a:lnTo>
                    <a:pt x="1773936" y="1034034"/>
                  </a:lnTo>
                  <a:lnTo>
                    <a:pt x="1774127" y="1032510"/>
                  </a:lnTo>
                  <a:lnTo>
                    <a:pt x="1774603" y="1031367"/>
                  </a:lnTo>
                  <a:lnTo>
                    <a:pt x="1776508" y="1028414"/>
                  </a:lnTo>
                  <a:lnTo>
                    <a:pt x="1777365" y="1026319"/>
                  </a:lnTo>
                  <a:lnTo>
                    <a:pt x="1778508" y="1022033"/>
                  </a:lnTo>
                  <a:lnTo>
                    <a:pt x="1779556" y="1020223"/>
                  </a:lnTo>
                  <a:lnTo>
                    <a:pt x="1780413" y="1019651"/>
                  </a:lnTo>
                  <a:lnTo>
                    <a:pt x="1781270" y="1019747"/>
                  </a:lnTo>
                  <a:lnTo>
                    <a:pt x="1783080" y="1020223"/>
                  </a:lnTo>
                  <a:lnTo>
                    <a:pt x="1784033" y="1020128"/>
                  </a:lnTo>
                  <a:lnTo>
                    <a:pt x="1786509" y="1019080"/>
                  </a:lnTo>
                  <a:lnTo>
                    <a:pt x="1787462" y="1018223"/>
                  </a:lnTo>
                  <a:lnTo>
                    <a:pt x="1791462" y="1016699"/>
                  </a:lnTo>
                  <a:lnTo>
                    <a:pt x="1794129" y="1016413"/>
                  </a:lnTo>
                  <a:lnTo>
                    <a:pt x="1795272" y="1015651"/>
                  </a:lnTo>
                  <a:lnTo>
                    <a:pt x="1795558" y="1014222"/>
                  </a:lnTo>
                  <a:lnTo>
                    <a:pt x="1794986" y="1012984"/>
                  </a:lnTo>
                  <a:lnTo>
                    <a:pt x="1793843" y="1012317"/>
                  </a:lnTo>
                  <a:lnTo>
                    <a:pt x="1791462" y="1011936"/>
                  </a:lnTo>
                  <a:lnTo>
                    <a:pt x="1787843" y="1010222"/>
                  </a:lnTo>
                  <a:lnTo>
                    <a:pt x="1786033" y="1008793"/>
                  </a:lnTo>
                  <a:lnTo>
                    <a:pt x="1785080" y="1006983"/>
                  </a:lnTo>
                  <a:lnTo>
                    <a:pt x="1785747" y="1004983"/>
                  </a:lnTo>
                  <a:lnTo>
                    <a:pt x="1787938" y="1003554"/>
                  </a:lnTo>
                  <a:lnTo>
                    <a:pt x="1792510" y="1001554"/>
                  </a:lnTo>
                  <a:lnTo>
                    <a:pt x="1796606" y="998411"/>
                  </a:lnTo>
                  <a:lnTo>
                    <a:pt x="1798892" y="997363"/>
                  </a:lnTo>
                  <a:lnTo>
                    <a:pt x="1801082" y="997458"/>
                  </a:lnTo>
                  <a:lnTo>
                    <a:pt x="1803749" y="999458"/>
                  </a:lnTo>
                  <a:lnTo>
                    <a:pt x="1804892" y="999744"/>
                  </a:lnTo>
                  <a:lnTo>
                    <a:pt x="1806035" y="999554"/>
                  </a:lnTo>
                  <a:lnTo>
                    <a:pt x="1807083" y="998887"/>
                  </a:lnTo>
                  <a:lnTo>
                    <a:pt x="1807845" y="997839"/>
                  </a:lnTo>
                  <a:lnTo>
                    <a:pt x="1808131" y="996315"/>
                  </a:lnTo>
                  <a:lnTo>
                    <a:pt x="1807845" y="994981"/>
                  </a:lnTo>
                  <a:lnTo>
                    <a:pt x="1806607" y="992696"/>
                  </a:lnTo>
                  <a:lnTo>
                    <a:pt x="1806321" y="991362"/>
                  </a:lnTo>
                  <a:lnTo>
                    <a:pt x="1806321" y="989933"/>
                  </a:lnTo>
                  <a:lnTo>
                    <a:pt x="1806131" y="988505"/>
                  </a:lnTo>
                  <a:lnTo>
                    <a:pt x="1805750" y="987266"/>
                  </a:lnTo>
                  <a:lnTo>
                    <a:pt x="1805083" y="986314"/>
                  </a:lnTo>
                  <a:lnTo>
                    <a:pt x="1802987" y="985266"/>
                  </a:lnTo>
                  <a:lnTo>
                    <a:pt x="1800987" y="984695"/>
                  </a:lnTo>
                  <a:lnTo>
                    <a:pt x="1800130" y="983552"/>
                  </a:lnTo>
                  <a:lnTo>
                    <a:pt x="1802797" y="978599"/>
                  </a:lnTo>
                  <a:lnTo>
                    <a:pt x="1803654" y="976313"/>
                  </a:lnTo>
                  <a:lnTo>
                    <a:pt x="1803749" y="973931"/>
                  </a:lnTo>
                  <a:lnTo>
                    <a:pt x="1797558" y="957548"/>
                  </a:lnTo>
                  <a:lnTo>
                    <a:pt x="1791367" y="941165"/>
                  </a:lnTo>
                  <a:lnTo>
                    <a:pt x="1789462" y="938308"/>
                  </a:lnTo>
                  <a:lnTo>
                    <a:pt x="1788605" y="936593"/>
                  </a:lnTo>
                  <a:lnTo>
                    <a:pt x="1788033" y="935069"/>
                  </a:lnTo>
                  <a:lnTo>
                    <a:pt x="1788033" y="935069"/>
                  </a:lnTo>
                  <a:lnTo>
                    <a:pt x="1788033" y="933545"/>
                  </a:lnTo>
                  <a:lnTo>
                    <a:pt x="1787938" y="932212"/>
                  </a:lnTo>
                  <a:lnTo>
                    <a:pt x="1787652" y="930974"/>
                  </a:lnTo>
                  <a:lnTo>
                    <a:pt x="1787081" y="929735"/>
                  </a:lnTo>
                  <a:lnTo>
                    <a:pt x="1785366" y="928021"/>
                  </a:lnTo>
                  <a:lnTo>
                    <a:pt x="1784604" y="926973"/>
                  </a:lnTo>
                  <a:lnTo>
                    <a:pt x="1784318" y="925640"/>
                  </a:lnTo>
                  <a:lnTo>
                    <a:pt x="1784699" y="922877"/>
                  </a:lnTo>
                  <a:lnTo>
                    <a:pt x="1786128" y="917639"/>
                  </a:lnTo>
                  <a:lnTo>
                    <a:pt x="1786128" y="914781"/>
                  </a:lnTo>
                  <a:lnTo>
                    <a:pt x="1784033" y="904018"/>
                  </a:lnTo>
                  <a:lnTo>
                    <a:pt x="1783937" y="901351"/>
                  </a:lnTo>
                  <a:lnTo>
                    <a:pt x="1784318" y="898303"/>
                  </a:lnTo>
                  <a:lnTo>
                    <a:pt x="1785747" y="892778"/>
                  </a:lnTo>
                  <a:lnTo>
                    <a:pt x="1786604" y="891159"/>
                  </a:lnTo>
                  <a:lnTo>
                    <a:pt x="1786795" y="890302"/>
                  </a:lnTo>
                  <a:lnTo>
                    <a:pt x="1786414" y="889349"/>
                  </a:lnTo>
                  <a:lnTo>
                    <a:pt x="1785461" y="888111"/>
                  </a:lnTo>
                  <a:lnTo>
                    <a:pt x="1785176" y="887444"/>
                  </a:lnTo>
                  <a:lnTo>
                    <a:pt x="1785271" y="886587"/>
                  </a:lnTo>
                  <a:lnTo>
                    <a:pt x="1786318" y="885254"/>
                  </a:lnTo>
                  <a:lnTo>
                    <a:pt x="1788128" y="884396"/>
                  </a:lnTo>
                  <a:lnTo>
                    <a:pt x="1791557" y="883634"/>
                  </a:lnTo>
                  <a:lnTo>
                    <a:pt x="1792415" y="883063"/>
                  </a:lnTo>
                  <a:lnTo>
                    <a:pt x="1792700" y="882110"/>
                  </a:lnTo>
                  <a:lnTo>
                    <a:pt x="1792415" y="881158"/>
                  </a:lnTo>
                  <a:lnTo>
                    <a:pt x="1791557" y="880586"/>
                  </a:lnTo>
                  <a:lnTo>
                    <a:pt x="1783080" y="877253"/>
                  </a:lnTo>
                  <a:lnTo>
                    <a:pt x="1779842" y="875538"/>
                  </a:lnTo>
                  <a:lnTo>
                    <a:pt x="1778889" y="875062"/>
                  </a:lnTo>
                  <a:lnTo>
                    <a:pt x="1777460" y="874871"/>
                  </a:lnTo>
                  <a:lnTo>
                    <a:pt x="1768031" y="876872"/>
                  </a:lnTo>
                  <a:lnTo>
                    <a:pt x="1765554" y="876681"/>
                  </a:lnTo>
                  <a:lnTo>
                    <a:pt x="1759077" y="872585"/>
                  </a:lnTo>
                  <a:lnTo>
                    <a:pt x="1757743" y="870776"/>
                  </a:lnTo>
                  <a:lnTo>
                    <a:pt x="1758506" y="868585"/>
                  </a:lnTo>
                  <a:lnTo>
                    <a:pt x="1759553" y="867728"/>
                  </a:lnTo>
                  <a:lnTo>
                    <a:pt x="1762030" y="866489"/>
                  </a:lnTo>
                  <a:lnTo>
                    <a:pt x="1767268" y="861917"/>
                  </a:lnTo>
                  <a:lnTo>
                    <a:pt x="1767268" y="861917"/>
                  </a:lnTo>
                  <a:lnTo>
                    <a:pt x="1769269" y="860012"/>
                  </a:lnTo>
                  <a:lnTo>
                    <a:pt x="1771460" y="859060"/>
                  </a:lnTo>
                  <a:lnTo>
                    <a:pt x="1773746" y="858869"/>
                  </a:lnTo>
                  <a:lnTo>
                    <a:pt x="1777556" y="859536"/>
                  </a:lnTo>
                  <a:lnTo>
                    <a:pt x="1781366" y="858012"/>
                  </a:lnTo>
                  <a:lnTo>
                    <a:pt x="1785271" y="858203"/>
                  </a:lnTo>
                  <a:lnTo>
                    <a:pt x="1786604" y="858012"/>
                  </a:lnTo>
                  <a:lnTo>
                    <a:pt x="1787462" y="857250"/>
                  </a:lnTo>
                  <a:lnTo>
                    <a:pt x="1788414" y="854583"/>
                  </a:lnTo>
                  <a:lnTo>
                    <a:pt x="1789462" y="853726"/>
                  </a:lnTo>
                  <a:lnTo>
                    <a:pt x="1790605" y="853535"/>
                  </a:lnTo>
                  <a:lnTo>
                    <a:pt x="1794224" y="853916"/>
                  </a:lnTo>
                  <a:lnTo>
                    <a:pt x="1802702" y="850773"/>
                  </a:lnTo>
                  <a:lnTo>
                    <a:pt x="1805273" y="850773"/>
                  </a:lnTo>
                  <a:lnTo>
                    <a:pt x="1809560" y="852106"/>
                  </a:lnTo>
                  <a:lnTo>
                    <a:pt x="1810988" y="852011"/>
                  </a:lnTo>
                  <a:lnTo>
                    <a:pt x="1817465" y="849440"/>
                  </a:lnTo>
                  <a:lnTo>
                    <a:pt x="1819847" y="849440"/>
                  </a:lnTo>
                  <a:lnTo>
                    <a:pt x="1821942" y="848678"/>
                  </a:lnTo>
                  <a:lnTo>
                    <a:pt x="1826228" y="846296"/>
                  </a:lnTo>
                  <a:lnTo>
                    <a:pt x="1847183" y="839724"/>
                  </a:lnTo>
                  <a:lnTo>
                    <a:pt x="1851470" y="836676"/>
                  </a:lnTo>
                  <a:lnTo>
                    <a:pt x="1853756" y="835628"/>
                  </a:lnTo>
                  <a:lnTo>
                    <a:pt x="1855851" y="836200"/>
                  </a:lnTo>
                  <a:lnTo>
                    <a:pt x="1857661" y="836295"/>
                  </a:lnTo>
                  <a:lnTo>
                    <a:pt x="1858994" y="838581"/>
                  </a:lnTo>
                  <a:lnTo>
                    <a:pt x="1859852" y="841629"/>
                  </a:lnTo>
                  <a:lnTo>
                    <a:pt x="1860137" y="844201"/>
                  </a:lnTo>
                  <a:lnTo>
                    <a:pt x="1860233" y="845915"/>
                  </a:lnTo>
                  <a:lnTo>
                    <a:pt x="1860518" y="846963"/>
                  </a:lnTo>
                  <a:lnTo>
                    <a:pt x="1861280" y="847439"/>
                  </a:lnTo>
                  <a:lnTo>
                    <a:pt x="1864900" y="848011"/>
                  </a:lnTo>
                  <a:lnTo>
                    <a:pt x="1865757" y="848582"/>
                  </a:lnTo>
                  <a:lnTo>
                    <a:pt x="1866805" y="849725"/>
                  </a:lnTo>
                  <a:lnTo>
                    <a:pt x="1868900" y="850773"/>
                  </a:lnTo>
                  <a:lnTo>
                    <a:pt x="1871567" y="850106"/>
                  </a:lnTo>
                  <a:lnTo>
                    <a:pt x="1881664" y="844963"/>
                  </a:lnTo>
                  <a:lnTo>
                    <a:pt x="1884521" y="844201"/>
                  </a:lnTo>
                  <a:lnTo>
                    <a:pt x="1887093" y="844487"/>
                  </a:lnTo>
                  <a:lnTo>
                    <a:pt x="1889570" y="846201"/>
                  </a:lnTo>
                  <a:lnTo>
                    <a:pt x="1894046" y="851249"/>
                  </a:lnTo>
                  <a:lnTo>
                    <a:pt x="1896618" y="852869"/>
                  </a:lnTo>
                  <a:lnTo>
                    <a:pt x="1899952" y="852297"/>
                  </a:lnTo>
                  <a:lnTo>
                    <a:pt x="1902333" y="848297"/>
                  </a:lnTo>
                  <a:lnTo>
                    <a:pt x="1903857" y="842963"/>
                  </a:lnTo>
                  <a:lnTo>
                    <a:pt x="1904905" y="836200"/>
                  </a:lnTo>
                  <a:lnTo>
                    <a:pt x="1905000" y="833247"/>
                  </a:lnTo>
                  <a:lnTo>
                    <a:pt x="1904810" y="830485"/>
                  </a:lnTo>
                  <a:lnTo>
                    <a:pt x="1903952" y="829056"/>
                  </a:lnTo>
                  <a:lnTo>
                    <a:pt x="1898523" y="826770"/>
                  </a:lnTo>
                  <a:lnTo>
                    <a:pt x="1890617" y="825627"/>
                  </a:lnTo>
                  <a:lnTo>
                    <a:pt x="1888808" y="824675"/>
                  </a:lnTo>
                  <a:lnTo>
                    <a:pt x="1888808" y="824675"/>
                  </a:lnTo>
                  <a:lnTo>
                    <a:pt x="1888808" y="824675"/>
                  </a:lnTo>
                  <a:lnTo>
                    <a:pt x="1886903" y="821722"/>
                  </a:lnTo>
                  <a:lnTo>
                    <a:pt x="1887188" y="820103"/>
                  </a:lnTo>
                  <a:lnTo>
                    <a:pt x="1887569" y="818007"/>
                  </a:lnTo>
                  <a:lnTo>
                    <a:pt x="1889189" y="814102"/>
                  </a:lnTo>
                  <a:lnTo>
                    <a:pt x="1891093" y="806672"/>
                  </a:lnTo>
                  <a:lnTo>
                    <a:pt x="1895094" y="799814"/>
                  </a:lnTo>
                  <a:lnTo>
                    <a:pt x="1896618" y="796195"/>
                  </a:lnTo>
                  <a:lnTo>
                    <a:pt x="1897285" y="794004"/>
                  </a:lnTo>
                  <a:lnTo>
                    <a:pt x="1898714" y="787051"/>
                  </a:lnTo>
                  <a:lnTo>
                    <a:pt x="1898714" y="787051"/>
                  </a:lnTo>
                  <a:lnTo>
                    <a:pt x="1900047" y="776573"/>
                  </a:lnTo>
                  <a:lnTo>
                    <a:pt x="1901476" y="771620"/>
                  </a:lnTo>
                  <a:lnTo>
                    <a:pt x="1903571" y="767144"/>
                  </a:lnTo>
                  <a:lnTo>
                    <a:pt x="1907096" y="761333"/>
                  </a:lnTo>
                  <a:lnTo>
                    <a:pt x="1907858" y="758952"/>
                  </a:lnTo>
                  <a:lnTo>
                    <a:pt x="1908524" y="754856"/>
                  </a:lnTo>
                  <a:lnTo>
                    <a:pt x="1908905" y="753523"/>
                  </a:lnTo>
                  <a:lnTo>
                    <a:pt x="1911001" y="749046"/>
                  </a:lnTo>
                  <a:lnTo>
                    <a:pt x="1915859" y="730758"/>
                  </a:lnTo>
                  <a:lnTo>
                    <a:pt x="1923574" y="714661"/>
                  </a:lnTo>
                  <a:lnTo>
                    <a:pt x="1923860" y="713423"/>
                  </a:lnTo>
                  <a:lnTo>
                    <a:pt x="1923955" y="712089"/>
                  </a:lnTo>
                  <a:lnTo>
                    <a:pt x="1923669" y="710756"/>
                  </a:lnTo>
                  <a:lnTo>
                    <a:pt x="1923479" y="709231"/>
                  </a:lnTo>
                  <a:lnTo>
                    <a:pt x="1923764" y="707708"/>
                  </a:lnTo>
                  <a:lnTo>
                    <a:pt x="1924526" y="704850"/>
                  </a:lnTo>
                  <a:lnTo>
                    <a:pt x="1924526" y="703993"/>
                  </a:lnTo>
                  <a:lnTo>
                    <a:pt x="1924145" y="702469"/>
                  </a:lnTo>
                  <a:lnTo>
                    <a:pt x="1924050" y="701707"/>
                  </a:lnTo>
                  <a:lnTo>
                    <a:pt x="1924241" y="700850"/>
                  </a:lnTo>
                  <a:lnTo>
                    <a:pt x="1924812" y="699230"/>
                  </a:lnTo>
                  <a:lnTo>
                    <a:pt x="1925003" y="698373"/>
                  </a:lnTo>
                  <a:lnTo>
                    <a:pt x="1924907" y="695230"/>
                  </a:lnTo>
                  <a:lnTo>
                    <a:pt x="1925288" y="694373"/>
                  </a:lnTo>
                  <a:lnTo>
                    <a:pt x="1926622" y="693706"/>
                  </a:lnTo>
                  <a:lnTo>
                    <a:pt x="1927955" y="693420"/>
                  </a:lnTo>
                  <a:lnTo>
                    <a:pt x="1929384" y="693325"/>
                  </a:lnTo>
                  <a:lnTo>
                    <a:pt x="1930813" y="693515"/>
                  </a:lnTo>
                  <a:lnTo>
                    <a:pt x="1932051" y="693992"/>
                  </a:lnTo>
                  <a:lnTo>
                    <a:pt x="1934813" y="696373"/>
                  </a:lnTo>
                  <a:lnTo>
                    <a:pt x="1935861" y="697040"/>
                  </a:lnTo>
                  <a:lnTo>
                    <a:pt x="1940719" y="698087"/>
                  </a:lnTo>
                  <a:lnTo>
                    <a:pt x="1942814" y="699135"/>
                  </a:lnTo>
                  <a:lnTo>
                    <a:pt x="1951863" y="705136"/>
                  </a:lnTo>
                  <a:lnTo>
                    <a:pt x="1971961" y="712280"/>
                  </a:lnTo>
                  <a:lnTo>
                    <a:pt x="1976914" y="712280"/>
                  </a:lnTo>
                  <a:lnTo>
                    <a:pt x="1980629" y="713042"/>
                  </a:lnTo>
                  <a:lnTo>
                    <a:pt x="1981867" y="712851"/>
                  </a:lnTo>
                  <a:lnTo>
                    <a:pt x="1985201" y="710851"/>
                  </a:lnTo>
                  <a:lnTo>
                    <a:pt x="1985201" y="710851"/>
                  </a:lnTo>
                  <a:lnTo>
                    <a:pt x="1985201" y="710851"/>
                  </a:lnTo>
                  <a:lnTo>
                    <a:pt x="1985201" y="710851"/>
                  </a:lnTo>
                  <a:lnTo>
                    <a:pt x="1990820" y="710279"/>
                  </a:lnTo>
                  <a:lnTo>
                    <a:pt x="1997297" y="710851"/>
                  </a:lnTo>
                  <a:lnTo>
                    <a:pt x="1997297" y="710851"/>
                  </a:lnTo>
                  <a:lnTo>
                    <a:pt x="1998155" y="710756"/>
                  </a:lnTo>
                  <a:lnTo>
                    <a:pt x="1999012" y="710851"/>
                  </a:lnTo>
                  <a:lnTo>
                    <a:pt x="2001869" y="712184"/>
                  </a:lnTo>
                  <a:lnTo>
                    <a:pt x="2004251" y="712565"/>
                  </a:lnTo>
                  <a:lnTo>
                    <a:pt x="2009299" y="711327"/>
                  </a:lnTo>
                  <a:lnTo>
                    <a:pt x="2011775" y="711518"/>
                  </a:lnTo>
                  <a:lnTo>
                    <a:pt x="2013680" y="712565"/>
                  </a:lnTo>
                  <a:lnTo>
                    <a:pt x="2015395" y="714280"/>
                  </a:lnTo>
                  <a:lnTo>
                    <a:pt x="2016443" y="716566"/>
                  </a:lnTo>
                  <a:lnTo>
                    <a:pt x="2016347" y="719328"/>
                  </a:lnTo>
                  <a:lnTo>
                    <a:pt x="2015776" y="720566"/>
                  </a:lnTo>
                  <a:lnTo>
                    <a:pt x="2015014" y="721805"/>
                  </a:lnTo>
                  <a:lnTo>
                    <a:pt x="2014538" y="722948"/>
                  </a:lnTo>
                  <a:lnTo>
                    <a:pt x="2014728" y="723995"/>
                  </a:lnTo>
                  <a:lnTo>
                    <a:pt x="2015776" y="724472"/>
                  </a:lnTo>
                  <a:lnTo>
                    <a:pt x="2017205" y="724186"/>
                  </a:lnTo>
                  <a:lnTo>
                    <a:pt x="2021015" y="722567"/>
                  </a:lnTo>
                  <a:lnTo>
                    <a:pt x="2025015" y="721709"/>
                  </a:lnTo>
                  <a:lnTo>
                    <a:pt x="2026063" y="720947"/>
                  </a:lnTo>
                  <a:lnTo>
                    <a:pt x="2027301" y="718661"/>
                  </a:lnTo>
                  <a:lnTo>
                    <a:pt x="2028158" y="717804"/>
                  </a:lnTo>
                  <a:lnTo>
                    <a:pt x="2028920" y="717328"/>
                  </a:lnTo>
                  <a:lnTo>
                    <a:pt x="2031302" y="716756"/>
                  </a:lnTo>
                  <a:lnTo>
                    <a:pt x="2031968" y="716280"/>
                  </a:lnTo>
                  <a:lnTo>
                    <a:pt x="2033492" y="714566"/>
                  </a:lnTo>
                  <a:lnTo>
                    <a:pt x="2037112" y="711899"/>
                  </a:lnTo>
                  <a:lnTo>
                    <a:pt x="2038255" y="710756"/>
                  </a:lnTo>
                  <a:lnTo>
                    <a:pt x="2039493" y="708470"/>
                  </a:lnTo>
                  <a:lnTo>
                    <a:pt x="2040255" y="707708"/>
                  </a:lnTo>
                  <a:lnTo>
                    <a:pt x="2041303" y="707136"/>
                  </a:lnTo>
                  <a:lnTo>
                    <a:pt x="2042351" y="706946"/>
                  </a:lnTo>
                  <a:lnTo>
                    <a:pt x="2045399" y="707327"/>
                  </a:lnTo>
                  <a:lnTo>
                    <a:pt x="2052161" y="706279"/>
                  </a:lnTo>
                  <a:lnTo>
                    <a:pt x="2055686" y="706374"/>
                  </a:lnTo>
                  <a:lnTo>
                    <a:pt x="2056067" y="705422"/>
                  </a:lnTo>
                  <a:lnTo>
                    <a:pt x="2056162" y="703993"/>
                  </a:lnTo>
                  <a:lnTo>
                    <a:pt x="2056638" y="702659"/>
                  </a:lnTo>
                  <a:lnTo>
                    <a:pt x="2057305" y="701612"/>
                  </a:lnTo>
                  <a:lnTo>
                    <a:pt x="2057781" y="700564"/>
                  </a:lnTo>
                  <a:lnTo>
                    <a:pt x="2058067" y="699421"/>
                  </a:lnTo>
                  <a:lnTo>
                    <a:pt x="2058257" y="697992"/>
                  </a:lnTo>
                  <a:lnTo>
                    <a:pt x="2058734" y="696658"/>
                  </a:lnTo>
                  <a:lnTo>
                    <a:pt x="2059781" y="695897"/>
                  </a:lnTo>
                  <a:lnTo>
                    <a:pt x="2061020" y="695516"/>
                  </a:lnTo>
                  <a:lnTo>
                    <a:pt x="2063401" y="695230"/>
                  </a:lnTo>
                  <a:lnTo>
                    <a:pt x="2064068" y="694563"/>
                  </a:lnTo>
                  <a:lnTo>
                    <a:pt x="2064353" y="693420"/>
                  </a:lnTo>
                  <a:lnTo>
                    <a:pt x="2064544" y="691801"/>
                  </a:lnTo>
                  <a:lnTo>
                    <a:pt x="2065115" y="689229"/>
                  </a:lnTo>
                  <a:lnTo>
                    <a:pt x="2065115" y="687991"/>
                  </a:lnTo>
                  <a:lnTo>
                    <a:pt x="2064639" y="686562"/>
                  </a:lnTo>
                  <a:lnTo>
                    <a:pt x="2064449" y="685229"/>
                  </a:lnTo>
                  <a:lnTo>
                    <a:pt x="2064830" y="683800"/>
                  </a:lnTo>
                  <a:lnTo>
                    <a:pt x="2065115" y="682276"/>
                  </a:lnTo>
                  <a:lnTo>
                    <a:pt x="2064639" y="680656"/>
                  </a:lnTo>
                  <a:lnTo>
                    <a:pt x="2060924" y="674561"/>
                  </a:lnTo>
                  <a:lnTo>
                    <a:pt x="2060067" y="672275"/>
                  </a:lnTo>
                  <a:lnTo>
                    <a:pt x="2060067" y="672275"/>
                  </a:lnTo>
                  <a:lnTo>
                    <a:pt x="2059781" y="669893"/>
                  </a:lnTo>
                  <a:lnTo>
                    <a:pt x="2060639" y="664655"/>
                  </a:lnTo>
                  <a:lnTo>
                    <a:pt x="2060639" y="662083"/>
                  </a:lnTo>
                  <a:lnTo>
                    <a:pt x="2056447" y="638937"/>
                  </a:lnTo>
                  <a:lnTo>
                    <a:pt x="2056543" y="637032"/>
                  </a:lnTo>
                  <a:lnTo>
                    <a:pt x="2057114" y="635318"/>
                  </a:lnTo>
                  <a:lnTo>
                    <a:pt x="2058067" y="633222"/>
                  </a:lnTo>
                  <a:lnTo>
                    <a:pt x="2058829" y="630269"/>
                  </a:lnTo>
                  <a:lnTo>
                    <a:pt x="2060162" y="621602"/>
                  </a:lnTo>
                  <a:lnTo>
                    <a:pt x="2067116" y="604457"/>
                  </a:lnTo>
                  <a:lnTo>
                    <a:pt x="2068640" y="601980"/>
                  </a:lnTo>
                  <a:lnTo>
                    <a:pt x="2070545" y="600551"/>
                  </a:lnTo>
                  <a:lnTo>
                    <a:pt x="2082260" y="598837"/>
                  </a:lnTo>
                  <a:lnTo>
                    <a:pt x="2092071" y="599694"/>
                  </a:lnTo>
                  <a:lnTo>
                    <a:pt x="2094929" y="598170"/>
                  </a:lnTo>
                  <a:lnTo>
                    <a:pt x="2097024" y="595598"/>
                  </a:lnTo>
                  <a:lnTo>
                    <a:pt x="2098167" y="594551"/>
                  </a:lnTo>
                  <a:lnTo>
                    <a:pt x="2099596" y="593979"/>
                  </a:lnTo>
                  <a:lnTo>
                    <a:pt x="2104739" y="594360"/>
                  </a:lnTo>
                  <a:lnTo>
                    <a:pt x="2110835" y="591884"/>
                  </a:lnTo>
                  <a:lnTo>
                    <a:pt x="2111788" y="591122"/>
                  </a:lnTo>
                  <a:lnTo>
                    <a:pt x="2112359" y="590169"/>
                  </a:lnTo>
                  <a:lnTo>
                    <a:pt x="2113312" y="587407"/>
                  </a:lnTo>
                  <a:lnTo>
                    <a:pt x="2113979" y="586169"/>
                  </a:lnTo>
                  <a:lnTo>
                    <a:pt x="2114836" y="585121"/>
                  </a:lnTo>
                  <a:lnTo>
                    <a:pt x="2117312" y="582644"/>
                  </a:lnTo>
                  <a:lnTo>
                    <a:pt x="2121313" y="577120"/>
                  </a:lnTo>
                  <a:lnTo>
                    <a:pt x="2121694" y="576167"/>
                  </a:lnTo>
                  <a:lnTo>
                    <a:pt x="2121694" y="575120"/>
                  </a:lnTo>
                  <a:lnTo>
                    <a:pt x="2121122" y="571691"/>
                  </a:lnTo>
                  <a:lnTo>
                    <a:pt x="2121027" y="570738"/>
                  </a:lnTo>
                  <a:lnTo>
                    <a:pt x="2121408" y="569976"/>
                  </a:lnTo>
                  <a:lnTo>
                    <a:pt x="2122361" y="568833"/>
                  </a:lnTo>
                  <a:lnTo>
                    <a:pt x="2123694" y="566357"/>
                  </a:lnTo>
                  <a:lnTo>
                    <a:pt x="2122837" y="564833"/>
                  </a:lnTo>
                  <a:lnTo>
                    <a:pt x="2121122" y="563213"/>
                  </a:lnTo>
                  <a:lnTo>
                    <a:pt x="2119884" y="560546"/>
                  </a:lnTo>
                  <a:lnTo>
                    <a:pt x="2119503" y="558546"/>
                  </a:lnTo>
                  <a:lnTo>
                    <a:pt x="2119408" y="557213"/>
                  </a:lnTo>
                  <a:lnTo>
                    <a:pt x="2119598" y="555974"/>
                  </a:lnTo>
                  <a:lnTo>
                    <a:pt x="2120360" y="554355"/>
                  </a:lnTo>
                  <a:lnTo>
                    <a:pt x="2121218" y="552926"/>
                  </a:lnTo>
                  <a:lnTo>
                    <a:pt x="2122075" y="551974"/>
                  </a:lnTo>
                  <a:lnTo>
                    <a:pt x="2124075" y="550164"/>
                  </a:lnTo>
                  <a:lnTo>
                    <a:pt x="2125028" y="548831"/>
                  </a:lnTo>
                  <a:lnTo>
                    <a:pt x="2126171" y="545973"/>
                  </a:lnTo>
                  <a:lnTo>
                    <a:pt x="2127314" y="545021"/>
                  </a:lnTo>
                  <a:lnTo>
                    <a:pt x="2128742" y="544925"/>
                  </a:lnTo>
                  <a:lnTo>
                    <a:pt x="2131886" y="545878"/>
                  </a:lnTo>
                  <a:lnTo>
                    <a:pt x="2133410" y="546068"/>
                  </a:lnTo>
                  <a:lnTo>
                    <a:pt x="2140839" y="543116"/>
                  </a:lnTo>
                  <a:lnTo>
                    <a:pt x="2143220" y="543687"/>
                  </a:lnTo>
                  <a:lnTo>
                    <a:pt x="2145221" y="544830"/>
                  </a:lnTo>
                  <a:lnTo>
                    <a:pt x="2151698" y="546735"/>
                  </a:lnTo>
                  <a:lnTo>
                    <a:pt x="2151031" y="544068"/>
                  </a:lnTo>
                  <a:close/>
                  <a:moveTo>
                    <a:pt x="321469" y="823913"/>
                  </a:moveTo>
                  <a:lnTo>
                    <a:pt x="320612" y="824579"/>
                  </a:lnTo>
                  <a:lnTo>
                    <a:pt x="319850" y="825722"/>
                  </a:lnTo>
                  <a:lnTo>
                    <a:pt x="320326" y="827342"/>
                  </a:lnTo>
                  <a:lnTo>
                    <a:pt x="321754" y="829151"/>
                  </a:lnTo>
                  <a:lnTo>
                    <a:pt x="323850" y="830866"/>
                  </a:lnTo>
                  <a:lnTo>
                    <a:pt x="326422" y="831818"/>
                  </a:lnTo>
                  <a:lnTo>
                    <a:pt x="327755" y="831247"/>
                  </a:lnTo>
                  <a:lnTo>
                    <a:pt x="327755" y="829723"/>
                  </a:lnTo>
                  <a:lnTo>
                    <a:pt x="327565" y="828485"/>
                  </a:lnTo>
                  <a:lnTo>
                    <a:pt x="327279" y="827151"/>
                  </a:lnTo>
                  <a:lnTo>
                    <a:pt x="326993" y="826008"/>
                  </a:lnTo>
                  <a:lnTo>
                    <a:pt x="326231" y="823817"/>
                  </a:lnTo>
                  <a:lnTo>
                    <a:pt x="325279" y="822484"/>
                  </a:lnTo>
                  <a:lnTo>
                    <a:pt x="324231" y="822198"/>
                  </a:lnTo>
                  <a:lnTo>
                    <a:pt x="322326" y="822103"/>
                  </a:lnTo>
                  <a:lnTo>
                    <a:pt x="322040" y="822389"/>
                  </a:lnTo>
                  <a:lnTo>
                    <a:pt x="322231" y="822865"/>
                  </a:lnTo>
                  <a:lnTo>
                    <a:pt x="322040" y="823436"/>
                  </a:lnTo>
                  <a:lnTo>
                    <a:pt x="321469" y="823913"/>
                  </a:lnTo>
                  <a:close/>
                  <a:moveTo>
                    <a:pt x="203168" y="858203"/>
                  </a:moveTo>
                  <a:lnTo>
                    <a:pt x="203549" y="857536"/>
                  </a:lnTo>
                  <a:lnTo>
                    <a:pt x="204026" y="856012"/>
                  </a:lnTo>
                  <a:lnTo>
                    <a:pt x="203740" y="855155"/>
                  </a:lnTo>
                  <a:lnTo>
                    <a:pt x="203549" y="855059"/>
                  </a:lnTo>
                  <a:lnTo>
                    <a:pt x="203264" y="855345"/>
                  </a:lnTo>
                  <a:lnTo>
                    <a:pt x="202787" y="855536"/>
                  </a:lnTo>
                  <a:lnTo>
                    <a:pt x="201835" y="855536"/>
                  </a:lnTo>
                  <a:lnTo>
                    <a:pt x="201549" y="855536"/>
                  </a:lnTo>
                  <a:lnTo>
                    <a:pt x="201263" y="855536"/>
                  </a:lnTo>
                  <a:lnTo>
                    <a:pt x="200692" y="855631"/>
                  </a:lnTo>
                  <a:lnTo>
                    <a:pt x="200025" y="856107"/>
                  </a:lnTo>
                  <a:lnTo>
                    <a:pt x="199739" y="857250"/>
                  </a:lnTo>
                  <a:lnTo>
                    <a:pt x="199549" y="858965"/>
                  </a:lnTo>
                  <a:lnTo>
                    <a:pt x="199168" y="860774"/>
                  </a:lnTo>
                  <a:lnTo>
                    <a:pt x="198977" y="862584"/>
                  </a:lnTo>
                  <a:lnTo>
                    <a:pt x="199358" y="864203"/>
                  </a:lnTo>
                  <a:lnTo>
                    <a:pt x="200216" y="864775"/>
                  </a:lnTo>
                  <a:lnTo>
                    <a:pt x="201454" y="864489"/>
                  </a:lnTo>
                  <a:lnTo>
                    <a:pt x="202502" y="863441"/>
                  </a:lnTo>
                  <a:lnTo>
                    <a:pt x="202978" y="861822"/>
                  </a:lnTo>
                  <a:lnTo>
                    <a:pt x="202597" y="858965"/>
                  </a:lnTo>
                  <a:lnTo>
                    <a:pt x="202787" y="858488"/>
                  </a:lnTo>
                  <a:lnTo>
                    <a:pt x="203168" y="858203"/>
                  </a:lnTo>
                  <a:close/>
                  <a:moveTo>
                    <a:pt x="224123" y="866585"/>
                  </a:moveTo>
                  <a:lnTo>
                    <a:pt x="223742" y="865823"/>
                  </a:lnTo>
                  <a:lnTo>
                    <a:pt x="223361" y="865727"/>
                  </a:lnTo>
                  <a:lnTo>
                    <a:pt x="223171" y="865346"/>
                  </a:lnTo>
                  <a:lnTo>
                    <a:pt x="222980" y="864775"/>
                  </a:lnTo>
                  <a:lnTo>
                    <a:pt x="222695" y="864775"/>
                  </a:lnTo>
                  <a:lnTo>
                    <a:pt x="222409" y="865251"/>
                  </a:lnTo>
                  <a:lnTo>
                    <a:pt x="221933" y="865823"/>
                  </a:lnTo>
                  <a:lnTo>
                    <a:pt x="221171" y="866204"/>
                  </a:lnTo>
                  <a:lnTo>
                    <a:pt x="220218" y="865918"/>
                  </a:lnTo>
                  <a:lnTo>
                    <a:pt x="219361" y="864870"/>
                  </a:lnTo>
                  <a:lnTo>
                    <a:pt x="218980" y="863822"/>
                  </a:lnTo>
                  <a:lnTo>
                    <a:pt x="218599" y="863822"/>
                  </a:lnTo>
                  <a:lnTo>
                    <a:pt x="218504" y="864965"/>
                  </a:lnTo>
                  <a:lnTo>
                    <a:pt x="219266" y="866299"/>
                  </a:lnTo>
                  <a:lnTo>
                    <a:pt x="221647" y="867918"/>
                  </a:lnTo>
                  <a:lnTo>
                    <a:pt x="222028" y="868871"/>
                  </a:lnTo>
                  <a:lnTo>
                    <a:pt x="221837" y="869633"/>
                  </a:lnTo>
                  <a:lnTo>
                    <a:pt x="222028" y="870109"/>
                  </a:lnTo>
                  <a:lnTo>
                    <a:pt x="222599" y="870299"/>
                  </a:lnTo>
                  <a:lnTo>
                    <a:pt x="222599" y="870776"/>
                  </a:lnTo>
                  <a:lnTo>
                    <a:pt x="222123" y="871538"/>
                  </a:lnTo>
                  <a:lnTo>
                    <a:pt x="222314" y="872014"/>
                  </a:lnTo>
                  <a:lnTo>
                    <a:pt x="223076" y="871823"/>
                  </a:lnTo>
                  <a:lnTo>
                    <a:pt x="223838" y="871347"/>
                  </a:lnTo>
                  <a:lnTo>
                    <a:pt x="224504" y="871156"/>
                  </a:lnTo>
                  <a:lnTo>
                    <a:pt x="225647" y="871442"/>
                  </a:lnTo>
                  <a:lnTo>
                    <a:pt x="225457" y="871061"/>
                  </a:lnTo>
                  <a:lnTo>
                    <a:pt x="224695" y="869918"/>
                  </a:lnTo>
                  <a:lnTo>
                    <a:pt x="224314" y="869156"/>
                  </a:lnTo>
                  <a:lnTo>
                    <a:pt x="224314" y="868299"/>
                  </a:lnTo>
                  <a:lnTo>
                    <a:pt x="224123" y="866585"/>
                  </a:lnTo>
                  <a:close/>
                </a:path>
              </a:pathLst>
            </a:custGeom>
            <a:solidFill>
              <a:schemeClr val="dk1">
                <a:alpha val="20000"/>
              </a:schemeClr>
            </a:solid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08" name="Google Shape;1908;p30"/>
            <p:cNvSpPr/>
            <p:nvPr/>
          </p:nvSpPr>
          <p:spPr>
            <a:xfrm>
              <a:off x="7291768" y="2209704"/>
              <a:ext cx="1628775" cy="1371600"/>
            </a:xfrm>
            <a:custGeom>
              <a:rect b="b" l="l" r="r" t="t"/>
              <a:pathLst>
                <a:path extrusionOk="0" h="1371600" w="1628775">
                  <a:moveTo>
                    <a:pt x="314134" y="874776"/>
                  </a:moveTo>
                  <a:lnTo>
                    <a:pt x="314230" y="874586"/>
                  </a:lnTo>
                  <a:lnTo>
                    <a:pt x="314230" y="874490"/>
                  </a:lnTo>
                  <a:lnTo>
                    <a:pt x="313849" y="873824"/>
                  </a:lnTo>
                  <a:lnTo>
                    <a:pt x="313087" y="872776"/>
                  </a:lnTo>
                  <a:lnTo>
                    <a:pt x="311848" y="871823"/>
                  </a:lnTo>
                  <a:lnTo>
                    <a:pt x="311182" y="870871"/>
                  </a:lnTo>
                  <a:lnTo>
                    <a:pt x="311563" y="868490"/>
                  </a:lnTo>
                  <a:lnTo>
                    <a:pt x="311182" y="867442"/>
                  </a:lnTo>
                  <a:lnTo>
                    <a:pt x="310420" y="867251"/>
                  </a:lnTo>
                  <a:lnTo>
                    <a:pt x="309563" y="866965"/>
                  </a:lnTo>
                  <a:lnTo>
                    <a:pt x="309563" y="866394"/>
                  </a:lnTo>
                  <a:lnTo>
                    <a:pt x="309658" y="865918"/>
                  </a:lnTo>
                  <a:lnTo>
                    <a:pt x="309467" y="864870"/>
                  </a:lnTo>
                  <a:lnTo>
                    <a:pt x="308229" y="865632"/>
                  </a:lnTo>
                  <a:lnTo>
                    <a:pt x="307943" y="866394"/>
                  </a:lnTo>
                  <a:lnTo>
                    <a:pt x="306038" y="867537"/>
                  </a:lnTo>
                  <a:lnTo>
                    <a:pt x="304895" y="867823"/>
                  </a:lnTo>
                  <a:lnTo>
                    <a:pt x="304038" y="868204"/>
                  </a:lnTo>
                  <a:lnTo>
                    <a:pt x="303752" y="868394"/>
                  </a:lnTo>
                  <a:lnTo>
                    <a:pt x="302990" y="866680"/>
                  </a:lnTo>
                  <a:lnTo>
                    <a:pt x="302609" y="865918"/>
                  </a:lnTo>
                  <a:lnTo>
                    <a:pt x="301657" y="865918"/>
                  </a:lnTo>
                  <a:lnTo>
                    <a:pt x="301180" y="866394"/>
                  </a:lnTo>
                  <a:lnTo>
                    <a:pt x="300704" y="867251"/>
                  </a:lnTo>
                  <a:lnTo>
                    <a:pt x="301180" y="868299"/>
                  </a:lnTo>
                  <a:lnTo>
                    <a:pt x="300799" y="868966"/>
                  </a:lnTo>
                  <a:lnTo>
                    <a:pt x="300704" y="869252"/>
                  </a:lnTo>
                  <a:lnTo>
                    <a:pt x="300704" y="869632"/>
                  </a:lnTo>
                  <a:lnTo>
                    <a:pt x="300799" y="869918"/>
                  </a:lnTo>
                  <a:lnTo>
                    <a:pt x="300990" y="870204"/>
                  </a:lnTo>
                  <a:lnTo>
                    <a:pt x="301085" y="870490"/>
                  </a:lnTo>
                  <a:lnTo>
                    <a:pt x="301276" y="871061"/>
                  </a:lnTo>
                  <a:lnTo>
                    <a:pt x="301371" y="871728"/>
                  </a:lnTo>
                  <a:lnTo>
                    <a:pt x="301371" y="872395"/>
                  </a:lnTo>
                  <a:lnTo>
                    <a:pt x="301276" y="873061"/>
                  </a:lnTo>
                  <a:lnTo>
                    <a:pt x="300609" y="874681"/>
                  </a:lnTo>
                  <a:lnTo>
                    <a:pt x="300514" y="875062"/>
                  </a:lnTo>
                  <a:lnTo>
                    <a:pt x="300418" y="874490"/>
                  </a:lnTo>
                  <a:lnTo>
                    <a:pt x="300228" y="873157"/>
                  </a:lnTo>
                  <a:lnTo>
                    <a:pt x="300133" y="872871"/>
                  </a:lnTo>
                  <a:lnTo>
                    <a:pt x="299752" y="873061"/>
                  </a:lnTo>
                  <a:lnTo>
                    <a:pt x="299466" y="873538"/>
                  </a:lnTo>
                  <a:lnTo>
                    <a:pt x="299180" y="874109"/>
                  </a:lnTo>
                  <a:lnTo>
                    <a:pt x="298990" y="874586"/>
                  </a:lnTo>
                  <a:lnTo>
                    <a:pt x="298609" y="875348"/>
                  </a:lnTo>
                  <a:lnTo>
                    <a:pt x="298418" y="876395"/>
                  </a:lnTo>
                  <a:lnTo>
                    <a:pt x="299371" y="876681"/>
                  </a:lnTo>
                  <a:lnTo>
                    <a:pt x="301180" y="877824"/>
                  </a:lnTo>
                  <a:lnTo>
                    <a:pt x="301752" y="877157"/>
                  </a:lnTo>
                  <a:lnTo>
                    <a:pt x="304324" y="876967"/>
                  </a:lnTo>
                  <a:lnTo>
                    <a:pt x="305562" y="877062"/>
                  </a:lnTo>
                  <a:lnTo>
                    <a:pt x="306610" y="878491"/>
                  </a:lnTo>
                  <a:lnTo>
                    <a:pt x="307562" y="879062"/>
                  </a:lnTo>
                  <a:lnTo>
                    <a:pt x="308420" y="878110"/>
                  </a:lnTo>
                  <a:lnTo>
                    <a:pt x="308515" y="877348"/>
                  </a:lnTo>
                  <a:lnTo>
                    <a:pt x="308610" y="876586"/>
                  </a:lnTo>
                  <a:lnTo>
                    <a:pt x="307848" y="875633"/>
                  </a:lnTo>
                  <a:lnTo>
                    <a:pt x="307562" y="875443"/>
                  </a:lnTo>
                  <a:lnTo>
                    <a:pt x="307372" y="875157"/>
                  </a:lnTo>
                  <a:lnTo>
                    <a:pt x="307562" y="874490"/>
                  </a:lnTo>
                  <a:lnTo>
                    <a:pt x="307753" y="874205"/>
                  </a:lnTo>
                  <a:lnTo>
                    <a:pt x="308229" y="874109"/>
                  </a:lnTo>
                  <a:lnTo>
                    <a:pt x="308515" y="873824"/>
                  </a:lnTo>
                  <a:lnTo>
                    <a:pt x="309658" y="874205"/>
                  </a:lnTo>
                  <a:lnTo>
                    <a:pt x="309753" y="874967"/>
                  </a:lnTo>
                  <a:lnTo>
                    <a:pt x="311848" y="874395"/>
                  </a:lnTo>
                  <a:lnTo>
                    <a:pt x="313087" y="874490"/>
                  </a:lnTo>
                  <a:lnTo>
                    <a:pt x="314134" y="874776"/>
                  </a:lnTo>
                  <a:close/>
                  <a:moveTo>
                    <a:pt x="233553" y="1261967"/>
                  </a:moveTo>
                  <a:lnTo>
                    <a:pt x="233267" y="1261586"/>
                  </a:lnTo>
                  <a:lnTo>
                    <a:pt x="232791" y="1261682"/>
                  </a:lnTo>
                  <a:lnTo>
                    <a:pt x="232410" y="1262444"/>
                  </a:lnTo>
                  <a:lnTo>
                    <a:pt x="232220" y="1263682"/>
                  </a:lnTo>
                  <a:lnTo>
                    <a:pt x="232220" y="1264063"/>
                  </a:lnTo>
                  <a:lnTo>
                    <a:pt x="232220" y="1264634"/>
                  </a:lnTo>
                  <a:lnTo>
                    <a:pt x="232315" y="1265301"/>
                  </a:lnTo>
                  <a:lnTo>
                    <a:pt x="232696" y="1265587"/>
                  </a:lnTo>
                  <a:lnTo>
                    <a:pt x="233077" y="1265015"/>
                  </a:lnTo>
                  <a:lnTo>
                    <a:pt x="233172" y="1264253"/>
                  </a:lnTo>
                  <a:lnTo>
                    <a:pt x="233363" y="1263491"/>
                  </a:lnTo>
                  <a:lnTo>
                    <a:pt x="233553" y="1262729"/>
                  </a:lnTo>
                  <a:lnTo>
                    <a:pt x="233553" y="1262348"/>
                  </a:lnTo>
                  <a:lnTo>
                    <a:pt x="233553" y="1261967"/>
                  </a:lnTo>
                  <a:close/>
                  <a:moveTo>
                    <a:pt x="226314" y="1239393"/>
                  </a:moveTo>
                  <a:lnTo>
                    <a:pt x="225742" y="1239488"/>
                  </a:lnTo>
                  <a:lnTo>
                    <a:pt x="225362" y="1239869"/>
                  </a:lnTo>
                  <a:lnTo>
                    <a:pt x="225076" y="1240536"/>
                  </a:lnTo>
                  <a:lnTo>
                    <a:pt x="225362" y="1240822"/>
                  </a:lnTo>
                  <a:lnTo>
                    <a:pt x="226028" y="1240727"/>
                  </a:lnTo>
                  <a:lnTo>
                    <a:pt x="226504" y="1240727"/>
                  </a:lnTo>
                  <a:lnTo>
                    <a:pt x="226885" y="1240346"/>
                  </a:lnTo>
                  <a:lnTo>
                    <a:pt x="226790" y="1239774"/>
                  </a:lnTo>
                  <a:lnTo>
                    <a:pt x="226314" y="1239393"/>
                  </a:lnTo>
                  <a:close/>
                  <a:moveTo>
                    <a:pt x="31337" y="1287685"/>
                  </a:moveTo>
                  <a:lnTo>
                    <a:pt x="30385" y="1287971"/>
                  </a:lnTo>
                  <a:lnTo>
                    <a:pt x="30289" y="1288637"/>
                  </a:lnTo>
                  <a:lnTo>
                    <a:pt x="31242" y="1288447"/>
                  </a:lnTo>
                  <a:lnTo>
                    <a:pt x="32099" y="1288447"/>
                  </a:lnTo>
                  <a:lnTo>
                    <a:pt x="31718" y="1287780"/>
                  </a:lnTo>
                  <a:lnTo>
                    <a:pt x="31337" y="1287685"/>
                  </a:lnTo>
                  <a:close/>
                  <a:moveTo>
                    <a:pt x="290513" y="1212818"/>
                  </a:moveTo>
                  <a:lnTo>
                    <a:pt x="290131" y="1212342"/>
                  </a:lnTo>
                  <a:lnTo>
                    <a:pt x="289370" y="1212152"/>
                  </a:lnTo>
                  <a:lnTo>
                    <a:pt x="288703" y="1212533"/>
                  </a:lnTo>
                  <a:lnTo>
                    <a:pt x="288322" y="1213009"/>
                  </a:lnTo>
                  <a:lnTo>
                    <a:pt x="287941" y="1213009"/>
                  </a:lnTo>
                  <a:lnTo>
                    <a:pt x="287655" y="1213104"/>
                  </a:lnTo>
                  <a:lnTo>
                    <a:pt x="287655" y="1213580"/>
                  </a:lnTo>
                  <a:lnTo>
                    <a:pt x="287941" y="1213771"/>
                  </a:lnTo>
                  <a:lnTo>
                    <a:pt x="288226" y="1213866"/>
                  </a:lnTo>
                  <a:lnTo>
                    <a:pt x="288512" y="1214152"/>
                  </a:lnTo>
                  <a:lnTo>
                    <a:pt x="289560" y="1214723"/>
                  </a:lnTo>
                  <a:lnTo>
                    <a:pt x="290417" y="1214819"/>
                  </a:lnTo>
                  <a:lnTo>
                    <a:pt x="290798" y="1214342"/>
                  </a:lnTo>
                  <a:lnTo>
                    <a:pt x="290798" y="1213199"/>
                  </a:lnTo>
                  <a:lnTo>
                    <a:pt x="290513" y="1212818"/>
                  </a:lnTo>
                  <a:close/>
                  <a:moveTo>
                    <a:pt x="303752" y="1189387"/>
                  </a:moveTo>
                  <a:lnTo>
                    <a:pt x="303752" y="1189387"/>
                  </a:lnTo>
                  <a:lnTo>
                    <a:pt x="303657" y="1189101"/>
                  </a:lnTo>
                  <a:lnTo>
                    <a:pt x="300990" y="1190339"/>
                  </a:lnTo>
                  <a:lnTo>
                    <a:pt x="300228" y="1191006"/>
                  </a:lnTo>
                  <a:lnTo>
                    <a:pt x="299371" y="1191482"/>
                  </a:lnTo>
                  <a:lnTo>
                    <a:pt x="298418" y="1191482"/>
                  </a:lnTo>
                  <a:lnTo>
                    <a:pt x="296418" y="1191197"/>
                  </a:lnTo>
                  <a:lnTo>
                    <a:pt x="295656" y="1191292"/>
                  </a:lnTo>
                  <a:lnTo>
                    <a:pt x="295275" y="1191292"/>
                  </a:lnTo>
                  <a:lnTo>
                    <a:pt x="294989" y="1191387"/>
                  </a:lnTo>
                  <a:lnTo>
                    <a:pt x="294704" y="1191863"/>
                  </a:lnTo>
                  <a:lnTo>
                    <a:pt x="294608" y="1192435"/>
                  </a:lnTo>
                  <a:lnTo>
                    <a:pt x="294513" y="1193197"/>
                  </a:lnTo>
                  <a:lnTo>
                    <a:pt x="294608" y="1193959"/>
                  </a:lnTo>
                  <a:lnTo>
                    <a:pt x="294894" y="1194530"/>
                  </a:lnTo>
                  <a:lnTo>
                    <a:pt x="295561" y="1195007"/>
                  </a:lnTo>
                  <a:lnTo>
                    <a:pt x="296323" y="1195197"/>
                  </a:lnTo>
                  <a:lnTo>
                    <a:pt x="297085" y="1195007"/>
                  </a:lnTo>
                  <a:lnTo>
                    <a:pt x="297751" y="1194530"/>
                  </a:lnTo>
                  <a:lnTo>
                    <a:pt x="298132" y="1194435"/>
                  </a:lnTo>
                  <a:lnTo>
                    <a:pt x="298609" y="1194530"/>
                  </a:lnTo>
                  <a:lnTo>
                    <a:pt x="299085" y="1194340"/>
                  </a:lnTo>
                  <a:lnTo>
                    <a:pt x="299371" y="1193483"/>
                  </a:lnTo>
                  <a:lnTo>
                    <a:pt x="300038" y="1193673"/>
                  </a:lnTo>
                  <a:lnTo>
                    <a:pt x="300514" y="1193102"/>
                  </a:lnTo>
                  <a:lnTo>
                    <a:pt x="301276" y="1191578"/>
                  </a:lnTo>
                  <a:lnTo>
                    <a:pt x="302038" y="1190911"/>
                  </a:lnTo>
                  <a:lnTo>
                    <a:pt x="303466" y="1190054"/>
                  </a:lnTo>
                  <a:lnTo>
                    <a:pt x="303943" y="1189292"/>
                  </a:lnTo>
                  <a:lnTo>
                    <a:pt x="303752" y="1189387"/>
                  </a:lnTo>
                  <a:lnTo>
                    <a:pt x="303752" y="1189387"/>
                  </a:lnTo>
                  <a:close/>
                  <a:moveTo>
                    <a:pt x="119348" y="1341501"/>
                  </a:moveTo>
                  <a:lnTo>
                    <a:pt x="118872" y="1341311"/>
                  </a:lnTo>
                  <a:lnTo>
                    <a:pt x="117920" y="1340930"/>
                  </a:lnTo>
                  <a:lnTo>
                    <a:pt x="117253" y="1341025"/>
                  </a:lnTo>
                  <a:lnTo>
                    <a:pt x="117062" y="1341596"/>
                  </a:lnTo>
                  <a:lnTo>
                    <a:pt x="116967" y="1342168"/>
                  </a:lnTo>
                  <a:lnTo>
                    <a:pt x="116586" y="1342263"/>
                  </a:lnTo>
                  <a:lnTo>
                    <a:pt x="116110" y="1342454"/>
                  </a:lnTo>
                  <a:lnTo>
                    <a:pt x="116014" y="1343120"/>
                  </a:lnTo>
                  <a:lnTo>
                    <a:pt x="116586" y="1343787"/>
                  </a:lnTo>
                  <a:lnTo>
                    <a:pt x="117538" y="1343978"/>
                  </a:lnTo>
                  <a:lnTo>
                    <a:pt x="119539" y="1343787"/>
                  </a:lnTo>
                  <a:lnTo>
                    <a:pt x="120205" y="1343120"/>
                  </a:lnTo>
                  <a:lnTo>
                    <a:pt x="119824" y="1341977"/>
                  </a:lnTo>
                  <a:lnTo>
                    <a:pt x="119348" y="1341501"/>
                  </a:lnTo>
                  <a:close/>
                  <a:moveTo>
                    <a:pt x="72866" y="1356265"/>
                  </a:moveTo>
                  <a:lnTo>
                    <a:pt x="72485" y="1356455"/>
                  </a:lnTo>
                  <a:lnTo>
                    <a:pt x="71723" y="1357503"/>
                  </a:lnTo>
                  <a:lnTo>
                    <a:pt x="70009" y="1360932"/>
                  </a:lnTo>
                  <a:lnTo>
                    <a:pt x="69342" y="1361408"/>
                  </a:lnTo>
                  <a:lnTo>
                    <a:pt x="68485" y="1361789"/>
                  </a:lnTo>
                  <a:lnTo>
                    <a:pt x="68008" y="1362647"/>
                  </a:lnTo>
                  <a:lnTo>
                    <a:pt x="67628" y="1363694"/>
                  </a:lnTo>
                  <a:lnTo>
                    <a:pt x="67056" y="1364552"/>
                  </a:lnTo>
                  <a:lnTo>
                    <a:pt x="66580" y="1364837"/>
                  </a:lnTo>
                  <a:lnTo>
                    <a:pt x="66008" y="1364933"/>
                  </a:lnTo>
                  <a:lnTo>
                    <a:pt x="64770" y="1364933"/>
                  </a:lnTo>
                  <a:lnTo>
                    <a:pt x="64198" y="1364837"/>
                  </a:lnTo>
                  <a:lnTo>
                    <a:pt x="63722" y="1364552"/>
                  </a:lnTo>
                  <a:lnTo>
                    <a:pt x="63341" y="1364171"/>
                  </a:lnTo>
                  <a:lnTo>
                    <a:pt x="63055" y="1363980"/>
                  </a:lnTo>
                  <a:lnTo>
                    <a:pt x="62960" y="1363599"/>
                  </a:lnTo>
                  <a:lnTo>
                    <a:pt x="62770" y="1363313"/>
                  </a:lnTo>
                  <a:lnTo>
                    <a:pt x="62103" y="1363409"/>
                  </a:lnTo>
                  <a:lnTo>
                    <a:pt x="61913" y="1363599"/>
                  </a:lnTo>
                  <a:lnTo>
                    <a:pt x="61341" y="1364552"/>
                  </a:lnTo>
                  <a:lnTo>
                    <a:pt x="60960" y="1364933"/>
                  </a:lnTo>
                  <a:lnTo>
                    <a:pt x="60103" y="1365123"/>
                  </a:lnTo>
                  <a:lnTo>
                    <a:pt x="60103" y="1365504"/>
                  </a:lnTo>
                  <a:lnTo>
                    <a:pt x="60674" y="1365885"/>
                  </a:lnTo>
                  <a:lnTo>
                    <a:pt x="61531" y="1366076"/>
                  </a:lnTo>
                  <a:lnTo>
                    <a:pt x="62389" y="1366361"/>
                  </a:lnTo>
                  <a:lnTo>
                    <a:pt x="62674" y="1366933"/>
                  </a:lnTo>
                  <a:lnTo>
                    <a:pt x="62865" y="1367600"/>
                  </a:lnTo>
                  <a:lnTo>
                    <a:pt x="63437" y="1367981"/>
                  </a:lnTo>
                  <a:lnTo>
                    <a:pt x="62293" y="1369409"/>
                  </a:lnTo>
                  <a:lnTo>
                    <a:pt x="63246" y="1370457"/>
                  </a:lnTo>
                  <a:lnTo>
                    <a:pt x="65151" y="1370933"/>
                  </a:lnTo>
                  <a:lnTo>
                    <a:pt x="66961" y="1370743"/>
                  </a:lnTo>
                  <a:lnTo>
                    <a:pt x="68580" y="1369219"/>
                  </a:lnTo>
                  <a:lnTo>
                    <a:pt x="69247" y="1367028"/>
                  </a:lnTo>
                  <a:lnTo>
                    <a:pt x="69628" y="1364552"/>
                  </a:lnTo>
                  <a:lnTo>
                    <a:pt x="70295" y="1362075"/>
                  </a:lnTo>
                  <a:lnTo>
                    <a:pt x="72104" y="1359408"/>
                  </a:lnTo>
                  <a:lnTo>
                    <a:pt x="72580" y="1358360"/>
                  </a:lnTo>
                  <a:lnTo>
                    <a:pt x="72962" y="1357884"/>
                  </a:lnTo>
                  <a:lnTo>
                    <a:pt x="73247" y="1357313"/>
                  </a:lnTo>
                  <a:lnTo>
                    <a:pt x="73057" y="1356551"/>
                  </a:lnTo>
                  <a:lnTo>
                    <a:pt x="72866" y="1356265"/>
                  </a:lnTo>
                  <a:close/>
                  <a:moveTo>
                    <a:pt x="51245" y="1368362"/>
                  </a:moveTo>
                  <a:lnTo>
                    <a:pt x="49244" y="1367790"/>
                  </a:lnTo>
                  <a:lnTo>
                    <a:pt x="47244" y="1367504"/>
                  </a:lnTo>
                  <a:lnTo>
                    <a:pt x="46196" y="1367695"/>
                  </a:lnTo>
                  <a:lnTo>
                    <a:pt x="44958" y="1366647"/>
                  </a:lnTo>
                  <a:lnTo>
                    <a:pt x="44577" y="1366266"/>
                  </a:lnTo>
                  <a:lnTo>
                    <a:pt x="44196" y="1366076"/>
                  </a:lnTo>
                  <a:lnTo>
                    <a:pt x="43815" y="1366171"/>
                  </a:lnTo>
                  <a:lnTo>
                    <a:pt x="43624" y="1366647"/>
                  </a:lnTo>
                  <a:lnTo>
                    <a:pt x="43529" y="1367123"/>
                  </a:lnTo>
                  <a:lnTo>
                    <a:pt x="42863" y="1369219"/>
                  </a:lnTo>
                  <a:lnTo>
                    <a:pt x="42577" y="1371219"/>
                  </a:lnTo>
                  <a:lnTo>
                    <a:pt x="42291" y="1371791"/>
                  </a:lnTo>
                  <a:lnTo>
                    <a:pt x="41624" y="1371981"/>
                  </a:lnTo>
                  <a:lnTo>
                    <a:pt x="41053" y="1371505"/>
                  </a:lnTo>
                  <a:lnTo>
                    <a:pt x="40481" y="1371219"/>
                  </a:lnTo>
                  <a:lnTo>
                    <a:pt x="40005" y="1371981"/>
                  </a:lnTo>
                  <a:lnTo>
                    <a:pt x="39624" y="1371791"/>
                  </a:lnTo>
                  <a:lnTo>
                    <a:pt x="39433" y="1371695"/>
                  </a:lnTo>
                  <a:lnTo>
                    <a:pt x="39243" y="1371505"/>
                  </a:lnTo>
                  <a:lnTo>
                    <a:pt x="38386" y="1373029"/>
                  </a:lnTo>
                  <a:lnTo>
                    <a:pt x="39148" y="1373696"/>
                  </a:lnTo>
                  <a:lnTo>
                    <a:pt x="42386" y="1373886"/>
                  </a:lnTo>
                  <a:lnTo>
                    <a:pt x="47911" y="1375315"/>
                  </a:lnTo>
                  <a:lnTo>
                    <a:pt x="49054" y="1375220"/>
                  </a:lnTo>
                  <a:lnTo>
                    <a:pt x="51340" y="1372457"/>
                  </a:lnTo>
                  <a:lnTo>
                    <a:pt x="52388" y="1370457"/>
                  </a:lnTo>
                  <a:lnTo>
                    <a:pt x="52292" y="1368933"/>
                  </a:lnTo>
                  <a:lnTo>
                    <a:pt x="51245" y="1368362"/>
                  </a:lnTo>
                  <a:close/>
                  <a:moveTo>
                    <a:pt x="203549" y="1253014"/>
                  </a:moveTo>
                  <a:lnTo>
                    <a:pt x="202787" y="1252252"/>
                  </a:lnTo>
                  <a:lnTo>
                    <a:pt x="201835" y="1251776"/>
                  </a:lnTo>
                  <a:lnTo>
                    <a:pt x="200882" y="1251585"/>
                  </a:lnTo>
                  <a:lnTo>
                    <a:pt x="200311" y="1251680"/>
                  </a:lnTo>
                  <a:lnTo>
                    <a:pt x="199358" y="1251871"/>
                  </a:lnTo>
                  <a:lnTo>
                    <a:pt x="198501" y="1252252"/>
                  </a:lnTo>
                  <a:lnTo>
                    <a:pt x="198025" y="1252823"/>
                  </a:lnTo>
                  <a:lnTo>
                    <a:pt x="198310" y="1253585"/>
                  </a:lnTo>
                  <a:lnTo>
                    <a:pt x="199168" y="1254062"/>
                  </a:lnTo>
                  <a:lnTo>
                    <a:pt x="200311" y="1254347"/>
                  </a:lnTo>
                  <a:lnTo>
                    <a:pt x="201263" y="1254728"/>
                  </a:lnTo>
                  <a:lnTo>
                    <a:pt x="201644" y="1255586"/>
                  </a:lnTo>
                  <a:lnTo>
                    <a:pt x="201739" y="1255967"/>
                  </a:lnTo>
                  <a:lnTo>
                    <a:pt x="202025" y="1256252"/>
                  </a:lnTo>
                  <a:lnTo>
                    <a:pt x="202406" y="1256538"/>
                  </a:lnTo>
                  <a:lnTo>
                    <a:pt x="202787" y="1256633"/>
                  </a:lnTo>
                  <a:lnTo>
                    <a:pt x="203073" y="1256538"/>
                  </a:lnTo>
                  <a:lnTo>
                    <a:pt x="203073" y="1256348"/>
                  </a:lnTo>
                  <a:lnTo>
                    <a:pt x="202978" y="1256157"/>
                  </a:lnTo>
                  <a:lnTo>
                    <a:pt x="203073" y="1255871"/>
                  </a:lnTo>
                  <a:lnTo>
                    <a:pt x="203454" y="1255490"/>
                  </a:lnTo>
                  <a:lnTo>
                    <a:pt x="203740" y="1254919"/>
                  </a:lnTo>
                  <a:lnTo>
                    <a:pt x="203930" y="1254347"/>
                  </a:lnTo>
                  <a:lnTo>
                    <a:pt x="203930" y="1253776"/>
                  </a:lnTo>
                  <a:lnTo>
                    <a:pt x="203549" y="1253014"/>
                  </a:lnTo>
                  <a:close/>
                  <a:moveTo>
                    <a:pt x="34957" y="1289685"/>
                  </a:moveTo>
                  <a:lnTo>
                    <a:pt x="35147" y="1289685"/>
                  </a:lnTo>
                  <a:lnTo>
                    <a:pt x="35242" y="1289685"/>
                  </a:lnTo>
                  <a:lnTo>
                    <a:pt x="35052" y="1289304"/>
                  </a:lnTo>
                  <a:lnTo>
                    <a:pt x="34957" y="1289685"/>
                  </a:lnTo>
                  <a:close/>
                  <a:moveTo>
                    <a:pt x="131159" y="1345883"/>
                  </a:moveTo>
                  <a:lnTo>
                    <a:pt x="130016" y="1345311"/>
                  </a:lnTo>
                  <a:lnTo>
                    <a:pt x="129064" y="1345121"/>
                  </a:lnTo>
                  <a:lnTo>
                    <a:pt x="127921" y="1345216"/>
                  </a:lnTo>
                  <a:lnTo>
                    <a:pt x="127540" y="1345025"/>
                  </a:lnTo>
                  <a:lnTo>
                    <a:pt x="125921" y="1343406"/>
                  </a:lnTo>
                  <a:lnTo>
                    <a:pt x="125635" y="1343025"/>
                  </a:lnTo>
                  <a:lnTo>
                    <a:pt x="125254" y="1342263"/>
                  </a:lnTo>
                  <a:lnTo>
                    <a:pt x="124587" y="1340644"/>
                  </a:lnTo>
                  <a:lnTo>
                    <a:pt x="124206" y="1339977"/>
                  </a:lnTo>
                  <a:lnTo>
                    <a:pt x="124015" y="1339691"/>
                  </a:lnTo>
                  <a:lnTo>
                    <a:pt x="123730" y="1339501"/>
                  </a:lnTo>
                  <a:lnTo>
                    <a:pt x="123158" y="1339215"/>
                  </a:lnTo>
                  <a:lnTo>
                    <a:pt x="122491" y="1339120"/>
                  </a:lnTo>
                  <a:lnTo>
                    <a:pt x="122396" y="1339120"/>
                  </a:lnTo>
                  <a:lnTo>
                    <a:pt x="122968" y="1340168"/>
                  </a:lnTo>
                  <a:lnTo>
                    <a:pt x="123158" y="1340834"/>
                  </a:lnTo>
                  <a:lnTo>
                    <a:pt x="123158" y="1342930"/>
                  </a:lnTo>
                  <a:lnTo>
                    <a:pt x="122491" y="1346168"/>
                  </a:lnTo>
                  <a:lnTo>
                    <a:pt x="122206" y="1346835"/>
                  </a:lnTo>
                  <a:lnTo>
                    <a:pt x="122301" y="1347883"/>
                  </a:lnTo>
                  <a:lnTo>
                    <a:pt x="124492" y="1348359"/>
                  </a:lnTo>
                  <a:lnTo>
                    <a:pt x="128873" y="1348264"/>
                  </a:lnTo>
                  <a:lnTo>
                    <a:pt x="130969" y="1347978"/>
                  </a:lnTo>
                  <a:lnTo>
                    <a:pt x="132016" y="1347692"/>
                  </a:lnTo>
                  <a:lnTo>
                    <a:pt x="132493" y="1347216"/>
                  </a:lnTo>
                  <a:lnTo>
                    <a:pt x="132112" y="1346549"/>
                  </a:lnTo>
                  <a:lnTo>
                    <a:pt x="131159" y="1345883"/>
                  </a:lnTo>
                  <a:close/>
                  <a:moveTo>
                    <a:pt x="320135" y="1169003"/>
                  </a:moveTo>
                  <a:lnTo>
                    <a:pt x="319373" y="1168527"/>
                  </a:lnTo>
                  <a:lnTo>
                    <a:pt x="318802" y="1168051"/>
                  </a:lnTo>
                  <a:lnTo>
                    <a:pt x="318230" y="1166527"/>
                  </a:lnTo>
                  <a:lnTo>
                    <a:pt x="317563" y="1163098"/>
                  </a:lnTo>
                  <a:lnTo>
                    <a:pt x="316611" y="1161955"/>
                  </a:lnTo>
                  <a:lnTo>
                    <a:pt x="314896" y="1162812"/>
                  </a:lnTo>
                  <a:lnTo>
                    <a:pt x="314134" y="1163098"/>
                  </a:lnTo>
                  <a:lnTo>
                    <a:pt x="313849" y="1163384"/>
                  </a:lnTo>
                  <a:lnTo>
                    <a:pt x="313563" y="1165670"/>
                  </a:lnTo>
                  <a:lnTo>
                    <a:pt x="313372" y="1166622"/>
                  </a:lnTo>
                  <a:lnTo>
                    <a:pt x="313087" y="1167384"/>
                  </a:lnTo>
                  <a:lnTo>
                    <a:pt x="314134" y="1170623"/>
                  </a:lnTo>
                  <a:lnTo>
                    <a:pt x="313658" y="1172242"/>
                  </a:lnTo>
                  <a:lnTo>
                    <a:pt x="313849" y="1173004"/>
                  </a:lnTo>
                  <a:lnTo>
                    <a:pt x="314992" y="1173385"/>
                  </a:lnTo>
                  <a:lnTo>
                    <a:pt x="315182" y="1173766"/>
                  </a:lnTo>
                  <a:lnTo>
                    <a:pt x="315278" y="1174623"/>
                  </a:lnTo>
                  <a:lnTo>
                    <a:pt x="315658" y="1175480"/>
                  </a:lnTo>
                  <a:lnTo>
                    <a:pt x="316611" y="1175766"/>
                  </a:lnTo>
                  <a:lnTo>
                    <a:pt x="317373" y="1175480"/>
                  </a:lnTo>
                  <a:lnTo>
                    <a:pt x="318230" y="1174909"/>
                  </a:lnTo>
                  <a:lnTo>
                    <a:pt x="318897" y="1174242"/>
                  </a:lnTo>
                  <a:lnTo>
                    <a:pt x="319468" y="1173004"/>
                  </a:lnTo>
                  <a:lnTo>
                    <a:pt x="320707" y="1171289"/>
                  </a:lnTo>
                  <a:lnTo>
                    <a:pt x="320992" y="1170337"/>
                  </a:lnTo>
                  <a:lnTo>
                    <a:pt x="320707" y="1169575"/>
                  </a:lnTo>
                  <a:lnTo>
                    <a:pt x="320135" y="1169003"/>
                  </a:lnTo>
                  <a:close/>
                  <a:moveTo>
                    <a:pt x="284321" y="1228154"/>
                  </a:moveTo>
                  <a:lnTo>
                    <a:pt x="284512" y="1227963"/>
                  </a:lnTo>
                  <a:lnTo>
                    <a:pt x="284226" y="1227011"/>
                  </a:lnTo>
                  <a:lnTo>
                    <a:pt x="280225" y="1222724"/>
                  </a:lnTo>
                  <a:lnTo>
                    <a:pt x="280225" y="1224058"/>
                  </a:lnTo>
                  <a:lnTo>
                    <a:pt x="279368" y="1225963"/>
                  </a:lnTo>
                  <a:lnTo>
                    <a:pt x="279178" y="1227011"/>
                  </a:lnTo>
                  <a:lnTo>
                    <a:pt x="278701" y="1227773"/>
                  </a:lnTo>
                  <a:lnTo>
                    <a:pt x="276701" y="1229011"/>
                  </a:lnTo>
                  <a:lnTo>
                    <a:pt x="276225" y="1229868"/>
                  </a:lnTo>
                  <a:lnTo>
                    <a:pt x="276034" y="1230059"/>
                  </a:lnTo>
                  <a:lnTo>
                    <a:pt x="275654" y="1230154"/>
                  </a:lnTo>
                  <a:lnTo>
                    <a:pt x="275272" y="1230440"/>
                  </a:lnTo>
                  <a:lnTo>
                    <a:pt x="274987" y="1231583"/>
                  </a:lnTo>
                  <a:lnTo>
                    <a:pt x="274701" y="1231868"/>
                  </a:lnTo>
                  <a:lnTo>
                    <a:pt x="272510" y="1233488"/>
                  </a:lnTo>
                  <a:lnTo>
                    <a:pt x="272129" y="1234250"/>
                  </a:lnTo>
                  <a:lnTo>
                    <a:pt x="272510" y="1235297"/>
                  </a:lnTo>
                  <a:lnTo>
                    <a:pt x="269653" y="1237012"/>
                  </a:lnTo>
                  <a:lnTo>
                    <a:pt x="267367" y="1237583"/>
                  </a:lnTo>
                  <a:lnTo>
                    <a:pt x="266795" y="1237583"/>
                  </a:lnTo>
                  <a:lnTo>
                    <a:pt x="266319" y="1237298"/>
                  </a:lnTo>
                  <a:lnTo>
                    <a:pt x="265938" y="1236536"/>
                  </a:lnTo>
                  <a:lnTo>
                    <a:pt x="266129" y="1235964"/>
                  </a:lnTo>
                  <a:lnTo>
                    <a:pt x="266509" y="1235488"/>
                  </a:lnTo>
                  <a:lnTo>
                    <a:pt x="266605" y="1235012"/>
                  </a:lnTo>
                  <a:lnTo>
                    <a:pt x="265843" y="1234250"/>
                  </a:lnTo>
                  <a:lnTo>
                    <a:pt x="264605" y="1233964"/>
                  </a:lnTo>
                  <a:lnTo>
                    <a:pt x="262223" y="1234154"/>
                  </a:lnTo>
                  <a:lnTo>
                    <a:pt x="260413" y="1234059"/>
                  </a:lnTo>
                  <a:lnTo>
                    <a:pt x="260032" y="1234154"/>
                  </a:lnTo>
                  <a:lnTo>
                    <a:pt x="260032" y="1234631"/>
                  </a:lnTo>
                  <a:lnTo>
                    <a:pt x="260413" y="1236536"/>
                  </a:lnTo>
                  <a:lnTo>
                    <a:pt x="260413" y="1237583"/>
                  </a:lnTo>
                  <a:lnTo>
                    <a:pt x="260413" y="1238441"/>
                  </a:lnTo>
                  <a:lnTo>
                    <a:pt x="260890" y="1239107"/>
                  </a:lnTo>
                  <a:lnTo>
                    <a:pt x="263366" y="1239488"/>
                  </a:lnTo>
                  <a:lnTo>
                    <a:pt x="264128" y="1239965"/>
                  </a:lnTo>
                  <a:lnTo>
                    <a:pt x="264509" y="1240727"/>
                  </a:lnTo>
                  <a:lnTo>
                    <a:pt x="264414" y="1241774"/>
                  </a:lnTo>
                  <a:lnTo>
                    <a:pt x="263176" y="1243679"/>
                  </a:lnTo>
                  <a:lnTo>
                    <a:pt x="261366" y="1244632"/>
                  </a:lnTo>
                  <a:lnTo>
                    <a:pt x="259366" y="1245299"/>
                  </a:lnTo>
                  <a:lnTo>
                    <a:pt x="257556" y="1246346"/>
                  </a:lnTo>
                  <a:lnTo>
                    <a:pt x="257461" y="1246632"/>
                  </a:lnTo>
                  <a:lnTo>
                    <a:pt x="256699" y="1248061"/>
                  </a:lnTo>
                  <a:lnTo>
                    <a:pt x="256508" y="1248061"/>
                  </a:lnTo>
                  <a:lnTo>
                    <a:pt x="256222" y="1248632"/>
                  </a:lnTo>
                  <a:lnTo>
                    <a:pt x="255651" y="1248918"/>
                  </a:lnTo>
                  <a:lnTo>
                    <a:pt x="254984" y="1249013"/>
                  </a:lnTo>
                  <a:lnTo>
                    <a:pt x="253270" y="1249013"/>
                  </a:lnTo>
                  <a:lnTo>
                    <a:pt x="252413" y="1249109"/>
                  </a:lnTo>
                  <a:lnTo>
                    <a:pt x="251936" y="1249680"/>
                  </a:lnTo>
                  <a:lnTo>
                    <a:pt x="251841" y="1251014"/>
                  </a:lnTo>
                  <a:lnTo>
                    <a:pt x="252031" y="1252252"/>
                  </a:lnTo>
                  <a:lnTo>
                    <a:pt x="252793" y="1254824"/>
                  </a:lnTo>
                  <a:lnTo>
                    <a:pt x="252984" y="1256062"/>
                  </a:lnTo>
                  <a:lnTo>
                    <a:pt x="252889" y="1256729"/>
                  </a:lnTo>
                  <a:lnTo>
                    <a:pt x="252508" y="1257872"/>
                  </a:lnTo>
                  <a:lnTo>
                    <a:pt x="251841" y="1258729"/>
                  </a:lnTo>
                  <a:lnTo>
                    <a:pt x="250888" y="1258634"/>
                  </a:lnTo>
                  <a:lnTo>
                    <a:pt x="250507" y="1259777"/>
                  </a:lnTo>
                  <a:lnTo>
                    <a:pt x="249746" y="1261301"/>
                  </a:lnTo>
                  <a:lnTo>
                    <a:pt x="248698" y="1262348"/>
                  </a:lnTo>
                  <a:lnTo>
                    <a:pt x="247650" y="1262253"/>
                  </a:lnTo>
                  <a:lnTo>
                    <a:pt x="247555" y="1263587"/>
                  </a:lnTo>
                  <a:lnTo>
                    <a:pt x="248698" y="1267682"/>
                  </a:lnTo>
                  <a:lnTo>
                    <a:pt x="248412" y="1269873"/>
                  </a:lnTo>
                  <a:lnTo>
                    <a:pt x="251460" y="1269873"/>
                  </a:lnTo>
                  <a:lnTo>
                    <a:pt x="252222" y="1269587"/>
                  </a:lnTo>
                  <a:lnTo>
                    <a:pt x="253079" y="1268063"/>
                  </a:lnTo>
                  <a:lnTo>
                    <a:pt x="253746" y="1267492"/>
                  </a:lnTo>
                  <a:lnTo>
                    <a:pt x="254889" y="1267682"/>
                  </a:lnTo>
                  <a:lnTo>
                    <a:pt x="256032" y="1266635"/>
                  </a:lnTo>
                  <a:lnTo>
                    <a:pt x="256984" y="1265111"/>
                  </a:lnTo>
                  <a:lnTo>
                    <a:pt x="257461" y="1263872"/>
                  </a:lnTo>
                  <a:lnTo>
                    <a:pt x="256699" y="1263777"/>
                  </a:lnTo>
                  <a:lnTo>
                    <a:pt x="255746" y="1263968"/>
                  </a:lnTo>
                  <a:lnTo>
                    <a:pt x="254889" y="1263968"/>
                  </a:lnTo>
                  <a:lnTo>
                    <a:pt x="254508" y="1263206"/>
                  </a:lnTo>
                  <a:lnTo>
                    <a:pt x="254603" y="1262063"/>
                  </a:lnTo>
                  <a:lnTo>
                    <a:pt x="254984" y="1261110"/>
                  </a:lnTo>
                  <a:lnTo>
                    <a:pt x="257651" y="1256252"/>
                  </a:lnTo>
                  <a:lnTo>
                    <a:pt x="258318" y="1255776"/>
                  </a:lnTo>
                  <a:lnTo>
                    <a:pt x="259366" y="1256062"/>
                  </a:lnTo>
                  <a:lnTo>
                    <a:pt x="260413" y="1256538"/>
                  </a:lnTo>
                  <a:lnTo>
                    <a:pt x="261461" y="1256919"/>
                  </a:lnTo>
                  <a:lnTo>
                    <a:pt x="262414" y="1256633"/>
                  </a:lnTo>
                  <a:lnTo>
                    <a:pt x="261938" y="1255871"/>
                  </a:lnTo>
                  <a:lnTo>
                    <a:pt x="260795" y="1254919"/>
                  </a:lnTo>
                  <a:lnTo>
                    <a:pt x="260223" y="1254157"/>
                  </a:lnTo>
                  <a:lnTo>
                    <a:pt x="259937" y="1253395"/>
                  </a:lnTo>
                  <a:lnTo>
                    <a:pt x="259747" y="1251680"/>
                  </a:lnTo>
                  <a:lnTo>
                    <a:pt x="259461" y="1250918"/>
                  </a:lnTo>
                  <a:lnTo>
                    <a:pt x="258889" y="1250537"/>
                  </a:lnTo>
                  <a:lnTo>
                    <a:pt x="258223" y="1250252"/>
                  </a:lnTo>
                  <a:lnTo>
                    <a:pt x="258032" y="1249775"/>
                  </a:lnTo>
                  <a:lnTo>
                    <a:pt x="258699" y="1248823"/>
                  </a:lnTo>
                  <a:lnTo>
                    <a:pt x="259175" y="1248537"/>
                  </a:lnTo>
                  <a:lnTo>
                    <a:pt x="259747" y="1248442"/>
                  </a:lnTo>
                  <a:lnTo>
                    <a:pt x="263366" y="1248442"/>
                  </a:lnTo>
                  <a:lnTo>
                    <a:pt x="263747" y="1248251"/>
                  </a:lnTo>
                  <a:lnTo>
                    <a:pt x="263938" y="1247299"/>
                  </a:lnTo>
                  <a:lnTo>
                    <a:pt x="264414" y="1247013"/>
                  </a:lnTo>
                  <a:lnTo>
                    <a:pt x="265081" y="1246918"/>
                  </a:lnTo>
                  <a:lnTo>
                    <a:pt x="265747" y="1246537"/>
                  </a:lnTo>
                  <a:lnTo>
                    <a:pt x="268510" y="1243679"/>
                  </a:lnTo>
                  <a:lnTo>
                    <a:pt x="269557" y="1242346"/>
                  </a:lnTo>
                  <a:lnTo>
                    <a:pt x="270415" y="1242727"/>
                  </a:lnTo>
                  <a:lnTo>
                    <a:pt x="271367" y="1242822"/>
                  </a:lnTo>
                  <a:lnTo>
                    <a:pt x="272320" y="1242632"/>
                  </a:lnTo>
                  <a:lnTo>
                    <a:pt x="273558" y="1242155"/>
                  </a:lnTo>
                  <a:lnTo>
                    <a:pt x="273844" y="1242155"/>
                  </a:lnTo>
                  <a:lnTo>
                    <a:pt x="274034" y="1241965"/>
                  </a:lnTo>
                  <a:lnTo>
                    <a:pt x="274225" y="1241489"/>
                  </a:lnTo>
                  <a:lnTo>
                    <a:pt x="274225" y="1240917"/>
                  </a:lnTo>
                  <a:lnTo>
                    <a:pt x="273939" y="1240727"/>
                  </a:lnTo>
                  <a:lnTo>
                    <a:pt x="273653" y="1240631"/>
                  </a:lnTo>
                  <a:lnTo>
                    <a:pt x="273463" y="1240441"/>
                  </a:lnTo>
                  <a:lnTo>
                    <a:pt x="273653" y="1239965"/>
                  </a:lnTo>
                  <a:lnTo>
                    <a:pt x="274034" y="1239298"/>
                  </a:lnTo>
                  <a:lnTo>
                    <a:pt x="274510" y="1238631"/>
                  </a:lnTo>
                  <a:lnTo>
                    <a:pt x="274891" y="1238250"/>
                  </a:lnTo>
                  <a:lnTo>
                    <a:pt x="275558" y="1237964"/>
                  </a:lnTo>
                  <a:lnTo>
                    <a:pt x="277939" y="1237869"/>
                  </a:lnTo>
                  <a:lnTo>
                    <a:pt x="279368" y="1237393"/>
                  </a:lnTo>
                  <a:lnTo>
                    <a:pt x="280511" y="1236250"/>
                  </a:lnTo>
                  <a:lnTo>
                    <a:pt x="282226" y="1233392"/>
                  </a:lnTo>
                  <a:lnTo>
                    <a:pt x="282416" y="1233297"/>
                  </a:lnTo>
                  <a:lnTo>
                    <a:pt x="282607" y="1233392"/>
                  </a:lnTo>
                  <a:lnTo>
                    <a:pt x="282797" y="1233392"/>
                  </a:lnTo>
                  <a:lnTo>
                    <a:pt x="282892" y="1233202"/>
                  </a:lnTo>
                  <a:lnTo>
                    <a:pt x="282892" y="1232440"/>
                  </a:lnTo>
                  <a:lnTo>
                    <a:pt x="282892" y="1232249"/>
                  </a:lnTo>
                  <a:lnTo>
                    <a:pt x="283655" y="1230821"/>
                  </a:lnTo>
                  <a:lnTo>
                    <a:pt x="283845" y="1230535"/>
                  </a:lnTo>
                  <a:lnTo>
                    <a:pt x="284226" y="1230154"/>
                  </a:lnTo>
                  <a:lnTo>
                    <a:pt x="284416" y="1229678"/>
                  </a:lnTo>
                  <a:lnTo>
                    <a:pt x="284226" y="1229201"/>
                  </a:lnTo>
                  <a:lnTo>
                    <a:pt x="284035" y="1228725"/>
                  </a:lnTo>
                  <a:lnTo>
                    <a:pt x="284035" y="1228344"/>
                  </a:lnTo>
                  <a:lnTo>
                    <a:pt x="284321" y="1228154"/>
                  </a:lnTo>
                  <a:close/>
                  <a:moveTo>
                    <a:pt x="364236" y="923449"/>
                  </a:moveTo>
                  <a:lnTo>
                    <a:pt x="364426" y="923544"/>
                  </a:lnTo>
                  <a:lnTo>
                    <a:pt x="364046" y="923830"/>
                  </a:lnTo>
                  <a:lnTo>
                    <a:pt x="364046" y="924306"/>
                  </a:lnTo>
                  <a:lnTo>
                    <a:pt x="364426" y="924782"/>
                  </a:lnTo>
                  <a:lnTo>
                    <a:pt x="364617" y="925163"/>
                  </a:lnTo>
                  <a:lnTo>
                    <a:pt x="364712" y="925449"/>
                  </a:lnTo>
                  <a:lnTo>
                    <a:pt x="364903" y="925640"/>
                  </a:lnTo>
                  <a:lnTo>
                    <a:pt x="365188" y="925830"/>
                  </a:lnTo>
                  <a:lnTo>
                    <a:pt x="365570" y="926306"/>
                  </a:lnTo>
                  <a:lnTo>
                    <a:pt x="366331" y="926306"/>
                  </a:lnTo>
                  <a:lnTo>
                    <a:pt x="366998" y="925830"/>
                  </a:lnTo>
                  <a:lnTo>
                    <a:pt x="367474" y="925735"/>
                  </a:lnTo>
                  <a:lnTo>
                    <a:pt x="367951" y="925735"/>
                  </a:lnTo>
                  <a:lnTo>
                    <a:pt x="368332" y="925354"/>
                  </a:lnTo>
                  <a:lnTo>
                    <a:pt x="368427" y="924973"/>
                  </a:lnTo>
                  <a:lnTo>
                    <a:pt x="368427" y="924782"/>
                  </a:lnTo>
                  <a:lnTo>
                    <a:pt x="368237" y="924497"/>
                  </a:lnTo>
                  <a:lnTo>
                    <a:pt x="368237" y="924115"/>
                  </a:lnTo>
                  <a:lnTo>
                    <a:pt x="368332" y="923735"/>
                  </a:lnTo>
                  <a:lnTo>
                    <a:pt x="368237" y="923353"/>
                  </a:lnTo>
                  <a:lnTo>
                    <a:pt x="368237" y="923068"/>
                  </a:lnTo>
                  <a:lnTo>
                    <a:pt x="368522" y="922782"/>
                  </a:lnTo>
                  <a:lnTo>
                    <a:pt x="368237" y="922687"/>
                  </a:lnTo>
                  <a:lnTo>
                    <a:pt x="367474" y="922782"/>
                  </a:lnTo>
                  <a:lnTo>
                    <a:pt x="367189" y="923163"/>
                  </a:lnTo>
                  <a:lnTo>
                    <a:pt x="367379" y="923735"/>
                  </a:lnTo>
                  <a:lnTo>
                    <a:pt x="367189" y="924115"/>
                  </a:lnTo>
                  <a:lnTo>
                    <a:pt x="366808" y="923925"/>
                  </a:lnTo>
                  <a:lnTo>
                    <a:pt x="364807" y="922211"/>
                  </a:lnTo>
                  <a:lnTo>
                    <a:pt x="363760" y="921925"/>
                  </a:lnTo>
                  <a:lnTo>
                    <a:pt x="363093" y="922401"/>
                  </a:lnTo>
                  <a:lnTo>
                    <a:pt x="362617" y="923068"/>
                  </a:lnTo>
                  <a:lnTo>
                    <a:pt x="362426" y="923735"/>
                  </a:lnTo>
                  <a:lnTo>
                    <a:pt x="362426" y="924115"/>
                  </a:lnTo>
                  <a:lnTo>
                    <a:pt x="362617" y="924306"/>
                  </a:lnTo>
                  <a:lnTo>
                    <a:pt x="362998" y="924211"/>
                  </a:lnTo>
                  <a:lnTo>
                    <a:pt x="363379" y="923639"/>
                  </a:lnTo>
                  <a:lnTo>
                    <a:pt x="364236" y="923449"/>
                  </a:lnTo>
                  <a:close/>
                  <a:moveTo>
                    <a:pt x="366903" y="1038225"/>
                  </a:moveTo>
                  <a:lnTo>
                    <a:pt x="366808" y="1038511"/>
                  </a:lnTo>
                  <a:lnTo>
                    <a:pt x="366808" y="1038701"/>
                  </a:lnTo>
                  <a:lnTo>
                    <a:pt x="366903" y="1038797"/>
                  </a:lnTo>
                  <a:lnTo>
                    <a:pt x="367474" y="1039368"/>
                  </a:lnTo>
                  <a:lnTo>
                    <a:pt x="368046" y="1039559"/>
                  </a:lnTo>
                  <a:lnTo>
                    <a:pt x="368903" y="1039844"/>
                  </a:lnTo>
                  <a:lnTo>
                    <a:pt x="369284" y="1039559"/>
                  </a:lnTo>
                  <a:lnTo>
                    <a:pt x="369284" y="1039463"/>
                  </a:lnTo>
                  <a:lnTo>
                    <a:pt x="369189" y="1039368"/>
                  </a:lnTo>
                  <a:lnTo>
                    <a:pt x="369094" y="1039178"/>
                  </a:lnTo>
                  <a:lnTo>
                    <a:pt x="368617" y="1038130"/>
                  </a:lnTo>
                  <a:lnTo>
                    <a:pt x="368237" y="1037463"/>
                  </a:lnTo>
                  <a:lnTo>
                    <a:pt x="367951" y="1036796"/>
                  </a:lnTo>
                  <a:lnTo>
                    <a:pt x="367474" y="1037082"/>
                  </a:lnTo>
                  <a:lnTo>
                    <a:pt x="367284" y="1037177"/>
                  </a:lnTo>
                  <a:lnTo>
                    <a:pt x="367474" y="1037653"/>
                  </a:lnTo>
                  <a:lnTo>
                    <a:pt x="366998" y="1038130"/>
                  </a:lnTo>
                  <a:lnTo>
                    <a:pt x="366903" y="1038225"/>
                  </a:lnTo>
                  <a:close/>
                  <a:moveTo>
                    <a:pt x="368046" y="1047750"/>
                  </a:moveTo>
                  <a:lnTo>
                    <a:pt x="368332" y="1047560"/>
                  </a:lnTo>
                  <a:lnTo>
                    <a:pt x="366713" y="1046321"/>
                  </a:lnTo>
                  <a:lnTo>
                    <a:pt x="366522" y="1044607"/>
                  </a:lnTo>
                  <a:lnTo>
                    <a:pt x="366236" y="1044416"/>
                  </a:lnTo>
                  <a:lnTo>
                    <a:pt x="365950" y="1044321"/>
                  </a:lnTo>
                  <a:lnTo>
                    <a:pt x="365665" y="1044321"/>
                  </a:lnTo>
                  <a:lnTo>
                    <a:pt x="365474" y="1044321"/>
                  </a:lnTo>
                  <a:lnTo>
                    <a:pt x="364236" y="1043845"/>
                  </a:lnTo>
                  <a:lnTo>
                    <a:pt x="363283" y="1044702"/>
                  </a:lnTo>
                  <a:lnTo>
                    <a:pt x="363664" y="1046131"/>
                  </a:lnTo>
                  <a:lnTo>
                    <a:pt x="364331" y="1046798"/>
                  </a:lnTo>
                  <a:lnTo>
                    <a:pt x="364903" y="1047655"/>
                  </a:lnTo>
                  <a:lnTo>
                    <a:pt x="367951" y="1047940"/>
                  </a:lnTo>
                  <a:lnTo>
                    <a:pt x="368046" y="1047750"/>
                  </a:lnTo>
                  <a:close/>
                  <a:moveTo>
                    <a:pt x="369951" y="986600"/>
                  </a:moveTo>
                  <a:lnTo>
                    <a:pt x="369856" y="986123"/>
                  </a:lnTo>
                  <a:lnTo>
                    <a:pt x="369189" y="985647"/>
                  </a:lnTo>
                  <a:lnTo>
                    <a:pt x="368808" y="985361"/>
                  </a:lnTo>
                  <a:lnTo>
                    <a:pt x="368427" y="985171"/>
                  </a:lnTo>
                  <a:lnTo>
                    <a:pt x="368046" y="985266"/>
                  </a:lnTo>
                  <a:lnTo>
                    <a:pt x="367570" y="985742"/>
                  </a:lnTo>
                  <a:lnTo>
                    <a:pt x="367189" y="985933"/>
                  </a:lnTo>
                  <a:lnTo>
                    <a:pt x="366998" y="986219"/>
                  </a:lnTo>
                  <a:lnTo>
                    <a:pt x="367284" y="986695"/>
                  </a:lnTo>
                  <a:lnTo>
                    <a:pt x="367284" y="986885"/>
                  </a:lnTo>
                  <a:lnTo>
                    <a:pt x="367379" y="986981"/>
                  </a:lnTo>
                  <a:lnTo>
                    <a:pt x="368237" y="987361"/>
                  </a:lnTo>
                  <a:lnTo>
                    <a:pt x="368903" y="987361"/>
                  </a:lnTo>
                  <a:lnTo>
                    <a:pt x="369475" y="986981"/>
                  </a:lnTo>
                  <a:lnTo>
                    <a:pt x="369951" y="986600"/>
                  </a:lnTo>
                  <a:close/>
                  <a:moveTo>
                    <a:pt x="373094" y="1135190"/>
                  </a:moveTo>
                  <a:lnTo>
                    <a:pt x="370808" y="1136428"/>
                  </a:lnTo>
                  <a:lnTo>
                    <a:pt x="367570" y="1139190"/>
                  </a:lnTo>
                  <a:lnTo>
                    <a:pt x="369856" y="1139952"/>
                  </a:lnTo>
                  <a:lnTo>
                    <a:pt x="370999" y="1140047"/>
                  </a:lnTo>
                  <a:lnTo>
                    <a:pt x="371951" y="1139666"/>
                  </a:lnTo>
                  <a:lnTo>
                    <a:pt x="372618" y="1138714"/>
                  </a:lnTo>
                  <a:lnTo>
                    <a:pt x="373380" y="1137285"/>
                  </a:lnTo>
                  <a:lnTo>
                    <a:pt x="373856" y="1135761"/>
                  </a:lnTo>
                  <a:lnTo>
                    <a:pt x="373856" y="1134713"/>
                  </a:lnTo>
                  <a:lnTo>
                    <a:pt x="373094" y="1135190"/>
                  </a:lnTo>
                  <a:close/>
                  <a:moveTo>
                    <a:pt x="379095" y="898303"/>
                  </a:moveTo>
                  <a:lnTo>
                    <a:pt x="380143" y="895922"/>
                  </a:lnTo>
                  <a:lnTo>
                    <a:pt x="380429" y="895540"/>
                  </a:lnTo>
                  <a:lnTo>
                    <a:pt x="381667" y="895064"/>
                  </a:lnTo>
                  <a:lnTo>
                    <a:pt x="382143" y="894778"/>
                  </a:lnTo>
                  <a:lnTo>
                    <a:pt x="382619" y="894207"/>
                  </a:lnTo>
                  <a:lnTo>
                    <a:pt x="382810" y="893826"/>
                  </a:lnTo>
                  <a:lnTo>
                    <a:pt x="382905" y="893350"/>
                  </a:lnTo>
                  <a:lnTo>
                    <a:pt x="383096" y="891731"/>
                  </a:lnTo>
                  <a:lnTo>
                    <a:pt x="383000" y="891254"/>
                  </a:lnTo>
                  <a:lnTo>
                    <a:pt x="382905" y="890873"/>
                  </a:lnTo>
                  <a:lnTo>
                    <a:pt x="382810" y="890397"/>
                  </a:lnTo>
                  <a:lnTo>
                    <a:pt x="382714" y="885158"/>
                  </a:lnTo>
                  <a:lnTo>
                    <a:pt x="382238" y="882586"/>
                  </a:lnTo>
                  <a:lnTo>
                    <a:pt x="380714" y="881063"/>
                  </a:lnTo>
                  <a:lnTo>
                    <a:pt x="379571" y="880967"/>
                  </a:lnTo>
                  <a:lnTo>
                    <a:pt x="378523" y="881253"/>
                  </a:lnTo>
                  <a:lnTo>
                    <a:pt x="377571" y="881634"/>
                  </a:lnTo>
                  <a:lnTo>
                    <a:pt x="376238" y="882015"/>
                  </a:lnTo>
                  <a:lnTo>
                    <a:pt x="375190" y="882586"/>
                  </a:lnTo>
                  <a:lnTo>
                    <a:pt x="374523" y="882682"/>
                  </a:lnTo>
                  <a:lnTo>
                    <a:pt x="373951" y="882491"/>
                  </a:lnTo>
                  <a:lnTo>
                    <a:pt x="373571" y="882110"/>
                  </a:lnTo>
                  <a:lnTo>
                    <a:pt x="373094" y="881825"/>
                  </a:lnTo>
                  <a:lnTo>
                    <a:pt x="372428" y="881825"/>
                  </a:lnTo>
                  <a:lnTo>
                    <a:pt x="373571" y="883730"/>
                  </a:lnTo>
                  <a:lnTo>
                    <a:pt x="373856" y="884968"/>
                  </a:lnTo>
                  <a:lnTo>
                    <a:pt x="373285" y="886301"/>
                  </a:lnTo>
                  <a:lnTo>
                    <a:pt x="372523" y="887349"/>
                  </a:lnTo>
                  <a:lnTo>
                    <a:pt x="371856" y="888587"/>
                  </a:lnTo>
                  <a:lnTo>
                    <a:pt x="371570" y="889826"/>
                  </a:lnTo>
                  <a:lnTo>
                    <a:pt x="371951" y="890778"/>
                  </a:lnTo>
                  <a:lnTo>
                    <a:pt x="371475" y="891159"/>
                  </a:lnTo>
                  <a:lnTo>
                    <a:pt x="371094" y="891635"/>
                  </a:lnTo>
                  <a:lnTo>
                    <a:pt x="370904" y="892207"/>
                  </a:lnTo>
                  <a:lnTo>
                    <a:pt x="370808" y="892874"/>
                  </a:lnTo>
                  <a:lnTo>
                    <a:pt x="371094" y="894302"/>
                  </a:lnTo>
                  <a:lnTo>
                    <a:pt x="371665" y="895445"/>
                  </a:lnTo>
                  <a:lnTo>
                    <a:pt x="372618" y="896017"/>
                  </a:lnTo>
                  <a:lnTo>
                    <a:pt x="373761" y="895540"/>
                  </a:lnTo>
                  <a:lnTo>
                    <a:pt x="374618" y="895826"/>
                  </a:lnTo>
                  <a:lnTo>
                    <a:pt x="375095" y="895922"/>
                  </a:lnTo>
                  <a:lnTo>
                    <a:pt x="375666" y="895922"/>
                  </a:lnTo>
                  <a:lnTo>
                    <a:pt x="375095" y="896588"/>
                  </a:lnTo>
                  <a:lnTo>
                    <a:pt x="374523" y="896684"/>
                  </a:lnTo>
                  <a:lnTo>
                    <a:pt x="373856" y="896684"/>
                  </a:lnTo>
                  <a:lnTo>
                    <a:pt x="373189" y="896779"/>
                  </a:lnTo>
                  <a:lnTo>
                    <a:pt x="372142" y="897446"/>
                  </a:lnTo>
                  <a:lnTo>
                    <a:pt x="370522" y="898970"/>
                  </a:lnTo>
                  <a:lnTo>
                    <a:pt x="370332" y="899351"/>
                  </a:lnTo>
                  <a:lnTo>
                    <a:pt x="370141" y="899922"/>
                  </a:lnTo>
                  <a:lnTo>
                    <a:pt x="370141" y="900208"/>
                  </a:lnTo>
                  <a:lnTo>
                    <a:pt x="371094" y="899732"/>
                  </a:lnTo>
                  <a:lnTo>
                    <a:pt x="371665" y="899827"/>
                  </a:lnTo>
                  <a:lnTo>
                    <a:pt x="372237" y="899827"/>
                  </a:lnTo>
                  <a:lnTo>
                    <a:pt x="372904" y="899351"/>
                  </a:lnTo>
                  <a:lnTo>
                    <a:pt x="372142" y="902589"/>
                  </a:lnTo>
                  <a:lnTo>
                    <a:pt x="372237" y="903161"/>
                  </a:lnTo>
                  <a:lnTo>
                    <a:pt x="373094" y="903161"/>
                  </a:lnTo>
                  <a:lnTo>
                    <a:pt x="374428" y="902589"/>
                  </a:lnTo>
                  <a:lnTo>
                    <a:pt x="375666" y="901827"/>
                  </a:lnTo>
                  <a:lnTo>
                    <a:pt x="376428" y="901256"/>
                  </a:lnTo>
                  <a:lnTo>
                    <a:pt x="377571" y="899732"/>
                  </a:lnTo>
                  <a:lnTo>
                    <a:pt x="378047" y="899255"/>
                  </a:lnTo>
                  <a:lnTo>
                    <a:pt x="379190" y="898684"/>
                  </a:lnTo>
                  <a:lnTo>
                    <a:pt x="379095" y="898303"/>
                  </a:lnTo>
                  <a:close/>
                  <a:moveTo>
                    <a:pt x="328708" y="854583"/>
                  </a:moveTo>
                  <a:lnTo>
                    <a:pt x="329089" y="853440"/>
                  </a:lnTo>
                  <a:lnTo>
                    <a:pt x="328422" y="852107"/>
                  </a:lnTo>
                  <a:lnTo>
                    <a:pt x="325279" y="853535"/>
                  </a:lnTo>
                  <a:lnTo>
                    <a:pt x="324707" y="853154"/>
                  </a:lnTo>
                  <a:lnTo>
                    <a:pt x="324707" y="851249"/>
                  </a:lnTo>
                  <a:lnTo>
                    <a:pt x="324803" y="850106"/>
                  </a:lnTo>
                  <a:lnTo>
                    <a:pt x="324993" y="848963"/>
                  </a:lnTo>
                  <a:lnTo>
                    <a:pt x="325469" y="848011"/>
                  </a:lnTo>
                  <a:lnTo>
                    <a:pt x="325850" y="846868"/>
                  </a:lnTo>
                  <a:lnTo>
                    <a:pt x="326136" y="845534"/>
                  </a:lnTo>
                  <a:lnTo>
                    <a:pt x="325755" y="845249"/>
                  </a:lnTo>
                  <a:lnTo>
                    <a:pt x="325374" y="844677"/>
                  </a:lnTo>
                  <a:lnTo>
                    <a:pt x="325564" y="844106"/>
                  </a:lnTo>
                  <a:lnTo>
                    <a:pt x="325755" y="843534"/>
                  </a:lnTo>
                  <a:lnTo>
                    <a:pt x="325850" y="842391"/>
                  </a:lnTo>
                  <a:lnTo>
                    <a:pt x="325374" y="841915"/>
                  </a:lnTo>
                  <a:lnTo>
                    <a:pt x="324707" y="844486"/>
                  </a:lnTo>
                  <a:lnTo>
                    <a:pt x="324803" y="845153"/>
                  </a:lnTo>
                  <a:lnTo>
                    <a:pt x="325183" y="846011"/>
                  </a:lnTo>
                  <a:lnTo>
                    <a:pt x="324898" y="847153"/>
                  </a:lnTo>
                  <a:lnTo>
                    <a:pt x="324040" y="847535"/>
                  </a:lnTo>
                  <a:lnTo>
                    <a:pt x="323755" y="848773"/>
                  </a:lnTo>
                  <a:lnTo>
                    <a:pt x="323945" y="849630"/>
                  </a:lnTo>
                  <a:lnTo>
                    <a:pt x="323945" y="850868"/>
                  </a:lnTo>
                  <a:lnTo>
                    <a:pt x="323659" y="851059"/>
                  </a:lnTo>
                  <a:lnTo>
                    <a:pt x="323088" y="851154"/>
                  </a:lnTo>
                  <a:lnTo>
                    <a:pt x="322993" y="849630"/>
                  </a:lnTo>
                  <a:lnTo>
                    <a:pt x="322135" y="849916"/>
                  </a:lnTo>
                  <a:lnTo>
                    <a:pt x="321850" y="852392"/>
                  </a:lnTo>
                  <a:lnTo>
                    <a:pt x="322516" y="853726"/>
                  </a:lnTo>
                  <a:lnTo>
                    <a:pt x="321469" y="854488"/>
                  </a:lnTo>
                  <a:lnTo>
                    <a:pt x="320707" y="853631"/>
                  </a:lnTo>
                  <a:lnTo>
                    <a:pt x="319564" y="854488"/>
                  </a:lnTo>
                  <a:lnTo>
                    <a:pt x="318706" y="854869"/>
                  </a:lnTo>
                  <a:lnTo>
                    <a:pt x="318611" y="855631"/>
                  </a:lnTo>
                  <a:lnTo>
                    <a:pt x="319088" y="855821"/>
                  </a:lnTo>
                  <a:lnTo>
                    <a:pt x="320992" y="856202"/>
                  </a:lnTo>
                  <a:lnTo>
                    <a:pt x="321469" y="856488"/>
                  </a:lnTo>
                  <a:lnTo>
                    <a:pt x="322231" y="857917"/>
                  </a:lnTo>
                  <a:lnTo>
                    <a:pt x="321945" y="858774"/>
                  </a:lnTo>
                  <a:lnTo>
                    <a:pt x="321850" y="860870"/>
                  </a:lnTo>
                  <a:lnTo>
                    <a:pt x="322231" y="862203"/>
                  </a:lnTo>
                  <a:lnTo>
                    <a:pt x="322135" y="863441"/>
                  </a:lnTo>
                  <a:lnTo>
                    <a:pt x="323183" y="863727"/>
                  </a:lnTo>
                  <a:lnTo>
                    <a:pt x="323374" y="863251"/>
                  </a:lnTo>
                  <a:lnTo>
                    <a:pt x="323374" y="862394"/>
                  </a:lnTo>
                  <a:lnTo>
                    <a:pt x="322993" y="861822"/>
                  </a:lnTo>
                  <a:lnTo>
                    <a:pt x="323374" y="861060"/>
                  </a:lnTo>
                  <a:lnTo>
                    <a:pt x="324326" y="861346"/>
                  </a:lnTo>
                  <a:lnTo>
                    <a:pt x="324898" y="861346"/>
                  </a:lnTo>
                  <a:lnTo>
                    <a:pt x="324993" y="860584"/>
                  </a:lnTo>
                  <a:lnTo>
                    <a:pt x="324993" y="860203"/>
                  </a:lnTo>
                  <a:lnTo>
                    <a:pt x="324612" y="859155"/>
                  </a:lnTo>
                  <a:lnTo>
                    <a:pt x="324707" y="858203"/>
                  </a:lnTo>
                  <a:lnTo>
                    <a:pt x="325088" y="857440"/>
                  </a:lnTo>
                  <a:lnTo>
                    <a:pt x="325946" y="856393"/>
                  </a:lnTo>
                  <a:lnTo>
                    <a:pt x="326993" y="856202"/>
                  </a:lnTo>
                  <a:lnTo>
                    <a:pt x="328041" y="854964"/>
                  </a:lnTo>
                  <a:lnTo>
                    <a:pt x="328708" y="854583"/>
                  </a:lnTo>
                  <a:close/>
                  <a:moveTo>
                    <a:pt x="336518" y="1149572"/>
                  </a:moveTo>
                  <a:lnTo>
                    <a:pt x="334994" y="1149763"/>
                  </a:lnTo>
                  <a:lnTo>
                    <a:pt x="334518" y="1149382"/>
                  </a:lnTo>
                  <a:lnTo>
                    <a:pt x="333280" y="1148810"/>
                  </a:lnTo>
                  <a:lnTo>
                    <a:pt x="332613" y="1148239"/>
                  </a:lnTo>
                  <a:lnTo>
                    <a:pt x="332518" y="1147858"/>
                  </a:lnTo>
                  <a:lnTo>
                    <a:pt x="332804" y="1147382"/>
                  </a:lnTo>
                  <a:lnTo>
                    <a:pt x="333184" y="1146905"/>
                  </a:lnTo>
                  <a:lnTo>
                    <a:pt x="333470" y="1146429"/>
                  </a:lnTo>
                  <a:lnTo>
                    <a:pt x="331565" y="1146715"/>
                  </a:lnTo>
                  <a:lnTo>
                    <a:pt x="330994" y="1146429"/>
                  </a:lnTo>
                  <a:lnTo>
                    <a:pt x="331280" y="1145286"/>
                  </a:lnTo>
                  <a:lnTo>
                    <a:pt x="329565" y="1145286"/>
                  </a:lnTo>
                  <a:lnTo>
                    <a:pt x="328803" y="1145572"/>
                  </a:lnTo>
                  <a:lnTo>
                    <a:pt x="329089" y="1146524"/>
                  </a:lnTo>
                  <a:lnTo>
                    <a:pt x="330517" y="1148620"/>
                  </a:lnTo>
                  <a:lnTo>
                    <a:pt x="330613" y="1149191"/>
                  </a:lnTo>
                  <a:lnTo>
                    <a:pt x="330708" y="1150620"/>
                  </a:lnTo>
                  <a:lnTo>
                    <a:pt x="330898" y="1151001"/>
                  </a:lnTo>
                  <a:lnTo>
                    <a:pt x="331375" y="1151192"/>
                  </a:lnTo>
                  <a:lnTo>
                    <a:pt x="332518" y="1151001"/>
                  </a:lnTo>
                  <a:lnTo>
                    <a:pt x="333089" y="1151096"/>
                  </a:lnTo>
                  <a:lnTo>
                    <a:pt x="333089" y="1151287"/>
                  </a:lnTo>
                  <a:lnTo>
                    <a:pt x="333565" y="1152049"/>
                  </a:lnTo>
                  <a:lnTo>
                    <a:pt x="333661" y="1152144"/>
                  </a:lnTo>
                  <a:lnTo>
                    <a:pt x="333851" y="1152430"/>
                  </a:lnTo>
                  <a:lnTo>
                    <a:pt x="334137" y="1152144"/>
                  </a:lnTo>
                  <a:lnTo>
                    <a:pt x="334423" y="1151668"/>
                  </a:lnTo>
                  <a:lnTo>
                    <a:pt x="334423" y="1151382"/>
                  </a:lnTo>
                  <a:lnTo>
                    <a:pt x="334423" y="1151287"/>
                  </a:lnTo>
                  <a:lnTo>
                    <a:pt x="334708" y="1151096"/>
                  </a:lnTo>
                  <a:lnTo>
                    <a:pt x="334994" y="1151001"/>
                  </a:lnTo>
                  <a:lnTo>
                    <a:pt x="335089" y="1151287"/>
                  </a:lnTo>
                  <a:lnTo>
                    <a:pt x="335280" y="1151382"/>
                  </a:lnTo>
                  <a:lnTo>
                    <a:pt x="336232" y="1152335"/>
                  </a:lnTo>
                  <a:lnTo>
                    <a:pt x="337661" y="1151858"/>
                  </a:lnTo>
                  <a:lnTo>
                    <a:pt x="337471" y="1150620"/>
                  </a:lnTo>
                  <a:lnTo>
                    <a:pt x="336518" y="1149572"/>
                  </a:lnTo>
                  <a:close/>
                  <a:moveTo>
                    <a:pt x="361093" y="928021"/>
                  </a:moveTo>
                  <a:lnTo>
                    <a:pt x="360712" y="927068"/>
                  </a:lnTo>
                  <a:lnTo>
                    <a:pt x="360331" y="928307"/>
                  </a:lnTo>
                  <a:lnTo>
                    <a:pt x="359855" y="929545"/>
                  </a:lnTo>
                  <a:lnTo>
                    <a:pt x="359092" y="930497"/>
                  </a:lnTo>
                  <a:lnTo>
                    <a:pt x="357949" y="930878"/>
                  </a:lnTo>
                  <a:lnTo>
                    <a:pt x="357188" y="931355"/>
                  </a:lnTo>
                  <a:lnTo>
                    <a:pt x="355854" y="933260"/>
                  </a:lnTo>
                  <a:lnTo>
                    <a:pt x="355092" y="935260"/>
                  </a:lnTo>
                  <a:lnTo>
                    <a:pt x="353949" y="935736"/>
                  </a:lnTo>
                  <a:lnTo>
                    <a:pt x="354139" y="936879"/>
                  </a:lnTo>
                  <a:lnTo>
                    <a:pt x="355092" y="937641"/>
                  </a:lnTo>
                  <a:lnTo>
                    <a:pt x="356045" y="938117"/>
                  </a:lnTo>
                  <a:lnTo>
                    <a:pt x="357283" y="937165"/>
                  </a:lnTo>
                  <a:lnTo>
                    <a:pt x="357854" y="936784"/>
                  </a:lnTo>
                  <a:lnTo>
                    <a:pt x="358521" y="934784"/>
                  </a:lnTo>
                  <a:lnTo>
                    <a:pt x="360331" y="931545"/>
                  </a:lnTo>
                  <a:lnTo>
                    <a:pt x="360902" y="931069"/>
                  </a:lnTo>
                  <a:lnTo>
                    <a:pt x="361569" y="930593"/>
                  </a:lnTo>
                  <a:lnTo>
                    <a:pt x="361569" y="929450"/>
                  </a:lnTo>
                  <a:lnTo>
                    <a:pt x="361093" y="928021"/>
                  </a:lnTo>
                  <a:close/>
                  <a:moveTo>
                    <a:pt x="379095" y="905447"/>
                  </a:moveTo>
                  <a:lnTo>
                    <a:pt x="378809" y="906494"/>
                  </a:lnTo>
                  <a:lnTo>
                    <a:pt x="379190" y="907352"/>
                  </a:lnTo>
                  <a:lnTo>
                    <a:pt x="379952" y="907828"/>
                  </a:lnTo>
                  <a:lnTo>
                    <a:pt x="380905" y="907637"/>
                  </a:lnTo>
                  <a:lnTo>
                    <a:pt x="381286" y="907066"/>
                  </a:lnTo>
                  <a:lnTo>
                    <a:pt x="382143" y="904589"/>
                  </a:lnTo>
                  <a:lnTo>
                    <a:pt x="382333" y="903827"/>
                  </a:lnTo>
                  <a:lnTo>
                    <a:pt x="381953" y="902589"/>
                  </a:lnTo>
                  <a:lnTo>
                    <a:pt x="381381" y="902113"/>
                  </a:lnTo>
                  <a:lnTo>
                    <a:pt x="380143" y="902113"/>
                  </a:lnTo>
                  <a:lnTo>
                    <a:pt x="379000" y="901636"/>
                  </a:lnTo>
                  <a:lnTo>
                    <a:pt x="378428" y="901541"/>
                  </a:lnTo>
                  <a:lnTo>
                    <a:pt x="378047" y="901827"/>
                  </a:lnTo>
                  <a:lnTo>
                    <a:pt x="377952" y="902684"/>
                  </a:lnTo>
                  <a:lnTo>
                    <a:pt x="378142" y="903827"/>
                  </a:lnTo>
                  <a:lnTo>
                    <a:pt x="378523" y="904875"/>
                  </a:lnTo>
                  <a:lnTo>
                    <a:pt x="379095" y="905447"/>
                  </a:lnTo>
                  <a:close/>
                  <a:moveTo>
                    <a:pt x="356902" y="1129760"/>
                  </a:moveTo>
                  <a:lnTo>
                    <a:pt x="356711" y="1129379"/>
                  </a:lnTo>
                  <a:lnTo>
                    <a:pt x="356235" y="1127379"/>
                  </a:lnTo>
                  <a:lnTo>
                    <a:pt x="355663" y="1126522"/>
                  </a:lnTo>
                  <a:lnTo>
                    <a:pt x="354901" y="1126427"/>
                  </a:lnTo>
                  <a:lnTo>
                    <a:pt x="354616" y="1126808"/>
                  </a:lnTo>
                  <a:lnTo>
                    <a:pt x="354711" y="1127284"/>
                  </a:lnTo>
                  <a:lnTo>
                    <a:pt x="354901" y="1127760"/>
                  </a:lnTo>
                  <a:lnTo>
                    <a:pt x="354901" y="1128046"/>
                  </a:lnTo>
                  <a:lnTo>
                    <a:pt x="353854" y="1129856"/>
                  </a:lnTo>
                  <a:lnTo>
                    <a:pt x="353282" y="1130618"/>
                  </a:lnTo>
                  <a:lnTo>
                    <a:pt x="352711" y="1130903"/>
                  </a:lnTo>
                  <a:lnTo>
                    <a:pt x="351854" y="1130713"/>
                  </a:lnTo>
                  <a:lnTo>
                    <a:pt x="351758" y="1130141"/>
                  </a:lnTo>
                  <a:lnTo>
                    <a:pt x="352425" y="1128046"/>
                  </a:lnTo>
                  <a:lnTo>
                    <a:pt x="348996" y="1129951"/>
                  </a:lnTo>
                  <a:lnTo>
                    <a:pt x="347567" y="1131189"/>
                  </a:lnTo>
                  <a:lnTo>
                    <a:pt x="346710" y="1133380"/>
                  </a:lnTo>
                  <a:lnTo>
                    <a:pt x="346043" y="1132999"/>
                  </a:lnTo>
                  <a:lnTo>
                    <a:pt x="345376" y="1132713"/>
                  </a:lnTo>
                  <a:lnTo>
                    <a:pt x="344805" y="1132332"/>
                  </a:lnTo>
                  <a:lnTo>
                    <a:pt x="344424" y="1131761"/>
                  </a:lnTo>
                  <a:lnTo>
                    <a:pt x="343948" y="1132713"/>
                  </a:lnTo>
                  <a:lnTo>
                    <a:pt x="343186" y="1133475"/>
                  </a:lnTo>
                  <a:lnTo>
                    <a:pt x="342233" y="1133761"/>
                  </a:lnTo>
                  <a:lnTo>
                    <a:pt x="341281" y="1133380"/>
                  </a:lnTo>
                  <a:lnTo>
                    <a:pt x="340519" y="1134618"/>
                  </a:lnTo>
                  <a:lnTo>
                    <a:pt x="339471" y="1134904"/>
                  </a:lnTo>
                  <a:lnTo>
                    <a:pt x="338233" y="1134809"/>
                  </a:lnTo>
                  <a:lnTo>
                    <a:pt x="336899" y="1134904"/>
                  </a:lnTo>
                  <a:lnTo>
                    <a:pt x="336899" y="1134999"/>
                  </a:lnTo>
                  <a:lnTo>
                    <a:pt x="336137" y="1135761"/>
                  </a:lnTo>
                  <a:lnTo>
                    <a:pt x="335089" y="1136618"/>
                  </a:lnTo>
                  <a:lnTo>
                    <a:pt x="334708" y="1136809"/>
                  </a:lnTo>
                  <a:lnTo>
                    <a:pt x="333470" y="1137095"/>
                  </a:lnTo>
                  <a:lnTo>
                    <a:pt x="332899" y="1137571"/>
                  </a:lnTo>
                  <a:lnTo>
                    <a:pt x="332327" y="1138142"/>
                  </a:lnTo>
                  <a:lnTo>
                    <a:pt x="331565" y="1138619"/>
                  </a:lnTo>
                  <a:lnTo>
                    <a:pt x="332232" y="1139476"/>
                  </a:lnTo>
                  <a:lnTo>
                    <a:pt x="332994" y="1139857"/>
                  </a:lnTo>
                  <a:lnTo>
                    <a:pt x="334899" y="1139857"/>
                  </a:lnTo>
                  <a:lnTo>
                    <a:pt x="333851" y="1141571"/>
                  </a:lnTo>
                  <a:lnTo>
                    <a:pt x="332327" y="1141476"/>
                  </a:lnTo>
                  <a:lnTo>
                    <a:pt x="330613" y="1141000"/>
                  </a:lnTo>
                  <a:lnTo>
                    <a:pt x="329089" y="1141476"/>
                  </a:lnTo>
                  <a:lnTo>
                    <a:pt x="328613" y="1141190"/>
                  </a:lnTo>
                  <a:lnTo>
                    <a:pt x="328136" y="1141095"/>
                  </a:lnTo>
                  <a:lnTo>
                    <a:pt x="327660" y="1141190"/>
                  </a:lnTo>
                  <a:lnTo>
                    <a:pt x="327184" y="1141476"/>
                  </a:lnTo>
                  <a:lnTo>
                    <a:pt x="327184" y="1141857"/>
                  </a:lnTo>
                  <a:lnTo>
                    <a:pt x="327850" y="1142429"/>
                  </a:lnTo>
                  <a:lnTo>
                    <a:pt x="328613" y="1142714"/>
                  </a:lnTo>
                  <a:lnTo>
                    <a:pt x="330422" y="1143095"/>
                  </a:lnTo>
                  <a:lnTo>
                    <a:pt x="332232" y="1143953"/>
                  </a:lnTo>
                  <a:lnTo>
                    <a:pt x="332994" y="1143953"/>
                  </a:lnTo>
                  <a:lnTo>
                    <a:pt x="333661" y="1143095"/>
                  </a:lnTo>
                  <a:lnTo>
                    <a:pt x="334232" y="1143762"/>
                  </a:lnTo>
                  <a:lnTo>
                    <a:pt x="334232" y="1144619"/>
                  </a:lnTo>
                  <a:lnTo>
                    <a:pt x="334137" y="1145477"/>
                  </a:lnTo>
                  <a:lnTo>
                    <a:pt x="334518" y="1146239"/>
                  </a:lnTo>
                  <a:lnTo>
                    <a:pt x="337185" y="1148048"/>
                  </a:lnTo>
                  <a:lnTo>
                    <a:pt x="338709" y="1149477"/>
                  </a:lnTo>
                  <a:lnTo>
                    <a:pt x="339280" y="1149668"/>
                  </a:lnTo>
                  <a:lnTo>
                    <a:pt x="339471" y="1149287"/>
                  </a:lnTo>
                  <a:lnTo>
                    <a:pt x="339185" y="1148429"/>
                  </a:lnTo>
                  <a:lnTo>
                    <a:pt x="338614" y="1147572"/>
                  </a:lnTo>
                  <a:lnTo>
                    <a:pt x="337947" y="1147191"/>
                  </a:lnTo>
                  <a:lnTo>
                    <a:pt x="338995" y="1146810"/>
                  </a:lnTo>
                  <a:lnTo>
                    <a:pt x="339947" y="1147096"/>
                  </a:lnTo>
                  <a:lnTo>
                    <a:pt x="340614" y="1147096"/>
                  </a:lnTo>
                  <a:lnTo>
                    <a:pt x="340900" y="1145858"/>
                  </a:lnTo>
                  <a:lnTo>
                    <a:pt x="341376" y="1145762"/>
                  </a:lnTo>
                  <a:lnTo>
                    <a:pt x="344138" y="1143953"/>
                  </a:lnTo>
                  <a:lnTo>
                    <a:pt x="343567" y="1143381"/>
                  </a:lnTo>
                  <a:lnTo>
                    <a:pt x="342233" y="1142429"/>
                  </a:lnTo>
                  <a:lnTo>
                    <a:pt x="341662" y="1141857"/>
                  </a:lnTo>
                  <a:lnTo>
                    <a:pt x="342233" y="1141571"/>
                  </a:lnTo>
                  <a:lnTo>
                    <a:pt x="342709" y="1141286"/>
                  </a:lnTo>
                  <a:lnTo>
                    <a:pt x="343186" y="1140809"/>
                  </a:lnTo>
                  <a:lnTo>
                    <a:pt x="343567" y="1140143"/>
                  </a:lnTo>
                  <a:lnTo>
                    <a:pt x="343186" y="1139285"/>
                  </a:lnTo>
                  <a:lnTo>
                    <a:pt x="343948" y="1139285"/>
                  </a:lnTo>
                  <a:lnTo>
                    <a:pt x="345281" y="1139857"/>
                  </a:lnTo>
                  <a:lnTo>
                    <a:pt x="345853" y="1139571"/>
                  </a:lnTo>
                  <a:lnTo>
                    <a:pt x="347472" y="1137952"/>
                  </a:lnTo>
                  <a:lnTo>
                    <a:pt x="347663" y="1137666"/>
                  </a:lnTo>
                  <a:lnTo>
                    <a:pt x="348710" y="1137095"/>
                  </a:lnTo>
                  <a:lnTo>
                    <a:pt x="350139" y="1134618"/>
                  </a:lnTo>
                  <a:lnTo>
                    <a:pt x="351187" y="1134047"/>
                  </a:lnTo>
                  <a:lnTo>
                    <a:pt x="351663" y="1133856"/>
                  </a:lnTo>
                  <a:lnTo>
                    <a:pt x="351854" y="1133475"/>
                  </a:lnTo>
                  <a:lnTo>
                    <a:pt x="351949" y="1133094"/>
                  </a:lnTo>
                  <a:lnTo>
                    <a:pt x="352044" y="1132808"/>
                  </a:lnTo>
                  <a:lnTo>
                    <a:pt x="352330" y="1132713"/>
                  </a:lnTo>
                  <a:lnTo>
                    <a:pt x="353092" y="1132523"/>
                  </a:lnTo>
                  <a:lnTo>
                    <a:pt x="355282" y="1131570"/>
                  </a:lnTo>
                  <a:lnTo>
                    <a:pt x="355949" y="1131094"/>
                  </a:lnTo>
                  <a:lnTo>
                    <a:pt x="356330" y="1130999"/>
                  </a:lnTo>
                  <a:lnTo>
                    <a:pt x="356806" y="1131094"/>
                  </a:lnTo>
                  <a:lnTo>
                    <a:pt x="357188" y="1131094"/>
                  </a:lnTo>
                  <a:lnTo>
                    <a:pt x="357473" y="1130713"/>
                  </a:lnTo>
                  <a:lnTo>
                    <a:pt x="357473" y="1130141"/>
                  </a:lnTo>
                  <a:lnTo>
                    <a:pt x="357283" y="1129760"/>
                  </a:lnTo>
                  <a:lnTo>
                    <a:pt x="356902" y="1129760"/>
                  </a:lnTo>
                  <a:close/>
                  <a:moveTo>
                    <a:pt x="357092" y="1057847"/>
                  </a:moveTo>
                  <a:lnTo>
                    <a:pt x="356902" y="1058609"/>
                  </a:lnTo>
                  <a:lnTo>
                    <a:pt x="356997" y="1059371"/>
                  </a:lnTo>
                  <a:lnTo>
                    <a:pt x="357378" y="1060799"/>
                  </a:lnTo>
                  <a:lnTo>
                    <a:pt x="358616" y="1059847"/>
                  </a:lnTo>
                  <a:lnTo>
                    <a:pt x="359092" y="1058418"/>
                  </a:lnTo>
                  <a:lnTo>
                    <a:pt x="358712" y="1057466"/>
                  </a:lnTo>
                  <a:lnTo>
                    <a:pt x="357092" y="1057847"/>
                  </a:lnTo>
                  <a:close/>
                  <a:moveTo>
                    <a:pt x="351663" y="1070610"/>
                  </a:moveTo>
                  <a:lnTo>
                    <a:pt x="351854" y="1069848"/>
                  </a:lnTo>
                  <a:lnTo>
                    <a:pt x="351568" y="1069181"/>
                  </a:lnTo>
                  <a:lnTo>
                    <a:pt x="351472" y="1068991"/>
                  </a:lnTo>
                  <a:lnTo>
                    <a:pt x="351187" y="1068991"/>
                  </a:lnTo>
                  <a:lnTo>
                    <a:pt x="351091" y="1068896"/>
                  </a:lnTo>
                  <a:lnTo>
                    <a:pt x="350901" y="1068800"/>
                  </a:lnTo>
                  <a:lnTo>
                    <a:pt x="350520" y="1069086"/>
                  </a:lnTo>
                  <a:lnTo>
                    <a:pt x="350330" y="1069658"/>
                  </a:lnTo>
                  <a:lnTo>
                    <a:pt x="350520" y="1070134"/>
                  </a:lnTo>
                  <a:lnTo>
                    <a:pt x="350901" y="1070515"/>
                  </a:lnTo>
                  <a:lnTo>
                    <a:pt x="351663" y="1070515"/>
                  </a:lnTo>
                  <a:close/>
                  <a:moveTo>
                    <a:pt x="320897" y="858774"/>
                  </a:moveTo>
                  <a:lnTo>
                    <a:pt x="320707" y="858203"/>
                  </a:lnTo>
                  <a:lnTo>
                    <a:pt x="320516" y="857726"/>
                  </a:lnTo>
                  <a:lnTo>
                    <a:pt x="319945" y="857250"/>
                  </a:lnTo>
                  <a:lnTo>
                    <a:pt x="319088" y="856964"/>
                  </a:lnTo>
                  <a:lnTo>
                    <a:pt x="318706" y="856964"/>
                  </a:lnTo>
                  <a:lnTo>
                    <a:pt x="318706" y="857155"/>
                  </a:lnTo>
                  <a:lnTo>
                    <a:pt x="318611" y="857345"/>
                  </a:lnTo>
                  <a:lnTo>
                    <a:pt x="318421" y="857536"/>
                  </a:lnTo>
                  <a:lnTo>
                    <a:pt x="318421" y="857726"/>
                  </a:lnTo>
                  <a:lnTo>
                    <a:pt x="318516" y="858012"/>
                  </a:lnTo>
                  <a:lnTo>
                    <a:pt x="318611" y="858393"/>
                  </a:lnTo>
                  <a:lnTo>
                    <a:pt x="318897" y="858774"/>
                  </a:lnTo>
                  <a:lnTo>
                    <a:pt x="319183" y="859060"/>
                  </a:lnTo>
                  <a:lnTo>
                    <a:pt x="319278" y="859346"/>
                  </a:lnTo>
                  <a:lnTo>
                    <a:pt x="319088" y="859346"/>
                  </a:lnTo>
                  <a:lnTo>
                    <a:pt x="318135" y="858774"/>
                  </a:lnTo>
                  <a:lnTo>
                    <a:pt x="317659" y="858774"/>
                  </a:lnTo>
                  <a:lnTo>
                    <a:pt x="317659" y="859346"/>
                  </a:lnTo>
                  <a:lnTo>
                    <a:pt x="317849" y="860298"/>
                  </a:lnTo>
                  <a:lnTo>
                    <a:pt x="317945" y="860393"/>
                  </a:lnTo>
                  <a:lnTo>
                    <a:pt x="318135" y="860584"/>
                  </a:lnTo>
                  <a:lnTo>
                    <a:pt x="318325" y="860870"/>
                  </a:lnTo>
                  <a:lnTo>
                    <a:pt x="318611" y="860965"/>
                  </a:lnTo>
                  <a:lnTo>
                    <a:pt x="319373" y="860679"/>
                  </a:lnTo>
                  <a:lnTo>
                    <a:pt x="319849" y="860774"/>
                  </a:lnTo>
                  <a:lnTo>
                    <a:pt x="320230" y="861155"/>
                  </a:lnTo>
                  <a:lnTo>
                    <a:pt x="320421" y="861251"/>
                  </a:lnTo>
                  <a:lnTo>
                    <a:pt x="320421" y="861822"/>
                  </a:lnTo>
                  <a:lnTo>
                    <a:pt x="320707" y="861822"/>
                  </a:lnTo>
                  <a:lnTo>
                    <a:pt x="320897" y="861346"/>
                  </a:lnTo>
                  <a:lnTo>
                    <a:pt x="320992" y="859250"/>
                  </a:lnTo>
                  <a:lnTo>
                    <a:pt x="320992" y="859060"/>
                  </a:lnTo>
                  <a:lnTo>
                    <a:pt x="320897" y="858774"/>
                  </a:lnTo>
                  <a:close/>
                  <a:moveTo>
                    <a:pt x="805339" y="543306"/>
                  </a:moveTo>
                  <a:lnTo>
                    <a:pt x="805815" y="543592"/>
                  </a:lnTo>
                  <a:lnTo>
                    <a:pt x="806387" y="543687"/>
                  </a:lnTo>
                  <a:lnTo>
                    <a:pt x="807530" y="543497"/>
                  </a:lnTo>
                  <a:lnTo>
                    <a:pt x="813054" y="541496"/>
                  </a:lnTo>
                  <a:lnTo>
                    <a:pt x="819150" y="537305"/>
                  </a:lnTo>
                  <a:lnTo>
                    <a:pt x="819912" y="536353"/>
                  </a:lnTo>
                  <a:lnTo>
                    <a:pt x="820579" y="533781"/>
                  </a:lnTo>
                  <a:lnTo>
                    <a:pt x="821150" y="532543"/>
                  </a:lnTo>
                  <a:lnTo>
                    <a:pt x="823341" y="529019"/>
                  </a:lnTo>
                  <a:lnTo>
                    <a:pt x="823817" y="527780"/>
                  </a:lnTo>
                  <a:lnTo>
                    <a:pt x="823817" y="525209"/>
                  </a:lnTo>
                  <a:lnTo>
                    <a:pt x="822007" y="525018"/>
                  </a:lnTo>
                  <a:lnTo>
                    <a:pt x="819531" y="525685"/>
                  </a:lnTo>
                  <a:lnTo>
                    <a:pt x="817626" y="525494"/>
                  </a:lnTo>
                  <a:lnTo>
                    <a:pt x="817245" y="526637"/>
                  </a:lnTo>
                  <a:lnTo>
                    <a:pt x="816769" y="526637"/>
                  </a:lnTo>
                  <a:lnTo>
                    <a:pt x="816483" y="525875"/>
                  </a:lnTo>
                  <a:lnTo>
                    <a:pt x="816483" y="524542"/>
                  </a:lnTo>
                  <a:lnTo>
                    <a:pt x="816769" y="523303"/>
                  </a:lnTo>
                  <a:lnTo>
                    <a:pt x="819055" y="518065"/>
                  </a:lnTo>
                  <a:lnTo>
                    <a:pt x="820103" y="514064"/>
                  </a:lnTo>
                  <a:lnTo>
                    <a:pt x="820769" y="509683"/>
                  </a:lnTo>
                  <a:lnTo>
                    <a:pt x="820769" y="508921"/>
                  </a:lnTo>
                  <a:lnTo>
                    <a:pt x="820483" y="508635"/>
                  </a:lnTo>
                  <a:lnTo>
                    <a:pt x="819150" y="508635"/>
                  </a:lnTo>
                  <a:lnTo>
                    <a:pt x="818579" y="508826"/>
                  </a:lnTo>
                  <a:lnTo>
                    <a:pt x="818102" y="509207"/>
                  </a:lnTo>
                  <a:lnTo>
                    <a:pt x="815912" y="513017"/>
                  </a:lnTo>
                  <a:lnTo>
                    <a:pt x="814483" y="514064"/>
                  </a:lnTo>
                  <a:lnTo>
                    <a:pt x="812101" y="516541"/>
                  </a:lnTo>
                  <a:lnTo>
                    <a:pt x="811625" y="517303"/>
                  </a:lnTo>
                  <a:lnTo>
                    <a:pt x="810578" y="518065"/>
                  </a:lnTo>
                  <a:lnTo>
                    <a:pt x="809530" y="519017"/>
                  </a:lnTo>
                  <a:lnTo>
                    <a:pt x="808768" y="521113"/>
                  </a:lnTo>
                  <a:lnTo>
                    <a:pt x="806577" y="524161"/>
                  </a:lnTo>
                  <a:lnTo>
                    <a:pt x="806005" y="525399"/>
                  </a:lnTo>
                  <a:lnTo>
                    <a:pt x="805624" y="526732"/>
                  </a:lnTo>
                  <a:lnTo>
                    <a:pt x="805434" y="528161"/>
                  </a:lnTo>
                  <a:lnTo>
                    <a:pt x="805434" y="529685"/>
                  </a:lnTo>
                  <a:lnTo>
                    <a:pt x="806196" y="531590"/>
                  </a:lnTo>
                  <a:lnTo>
                    <a:pt x="809720" y="530352"/>
                  </a:lnTo>
                  <a:lnTo>
                    <a:pt x="811149" y="532352"/>
                  </a:lnTo>
                  <a:lnTo>
                    <a:pt x="810578" y="533305"/>
                  </a:lnTo>
                  <a:lnTo>
                    <a:pt x="808863" y="535305"/>
                  </a:lnTo>
                  <a:lnTo>
                    <a:pt x="808291" y="536353"/>
                  </a:lnTo>
                  <a:lnTo>
                    <a:pt x="808291" y="539306"/>
                  </a:lnTo>
                  <a:lnTo>
                    <a:pt x="808006" y="540163"/>
                  </a:lnTo>
                  <a:lnTo>
                    <a:pt x="807434" y="540544"/>
                  </a:lnTo>
                  <a:lnTo>
                    <a:pt x="804863" y="541115"/>
                  </a:lnTo>
                  <a:lnTo>
                    <a:pt x="804386" y="541401"/>
                  </a:lnTo>
                  <a:lnTo>
                    <a:pt x="804196" y="542163"/>
                  </a:lnTo>
                  <a:lnTo>
                    <a:pt x="804386" y="542830"/>
                  </a:lnTo>
                  <a:lnTo>
                    <a:pt x="805339" y="543306"/>
                  </a:lnTo>
                  <a:close/>
                  <a:moveTo>
                    <a:pt x="534448" y="656368"/>
                  </a:moveTo>
                  <a:lnTo>
                    <a:pt x="534353" y="658368"/>
                  </a:lnTo>
                  <a:lnTo>
                    <a:pt x="534353" y="660273"/>
                  </a:lnTo>
                  <a:lnTo>
                    <a:pt x="535400" y="659225"/>
                  </a:lnTo>
                  <a:lnTo>
                    <a:pt x="536638" y="657606"/>
                  </a:lnTo>
                  <a:lnTo>
                    <a:pt x="537305" y="655892"/>
                  </a:lnTo>
                  <a:lnTo>
                    <a:pt x="536543" y="654558"/>
                  </a:lnTo>
                  <a:lnTo>
                    <a:pt x="535114" y="655034"/>
                  </a:lnTo>
                  <a:lnTo>
                    <a:pt x="534448" y="656368"/>
                  </a:lnTo>
                  <a:close/>
                  <a:moveTo>
                    <a:pt x="540830" y="648462"/>
                  </a:moveTo>
                  <a:lnTo>
                    <a:pt x="543306" y="650653"/>
                  </a:lnTo>
                  <a:lnTo>
                    <a:pt x="543687" y="650843"/>
                  </a:lnTo>
                  <a:lnTo>
                    <a:pt x="544830" y="650843"/>
                  </a:lnTo>
                  <a:lnTo>
                    <a:pt x="546925" y="651224"/>
                  </a:lnTo>
                  <a:lnTo>
                    <a:pt x="547306" y="651224"/>
                  </a:lnTo>
                  <a:lnTo>
                    <a:pt x="547878" y="650748"/>
                  </a:lnTo>
                  <a:lnTo>
                    <a:pt x="548068" y="650081"/>
                  </a:lnTo>
                  <a:lnTo>
                    <a:pt x="547878" y="649510"/>
                  </a:lnTo>
                  <a:lnTo>
                    <a:pt x="547306" y="649034"/>
                  </a:lnTo>
                  <a:lnTo>
                    <a:pt x="547783" y="648557"/>
                  </a:lnTo>
                  <a:lnTo>
                    <a:pt x="548259" y="648176"/>
                  </a:lnTo>
                  <a:lnTo>
                    <a:pt x="548735" y="648272"/>
                  </a:lnTo>
                  <a:lnTo>
                    <a:pt x="549116" y="649034"/>
                  </a:lnTo>
                  <a:lnTo>
                    <a:pt x="549783" y="648653"/>
                  </a:lnTo>
                  <a:lnTo>
                    <a:pt x="550069" y="647986"/>
                  </a:lnTo>
                  <a:lnTo>
                    <a:pt x="550164" y="644747"/>
                  </a:lnTo>
                  <a:lnTo>
                    <a:pt x="549402" y="643700"/>
                  </a:lnTo>
                  <a:lnTo>
                    <a:pt x="549212" y="643414"/>
                  </a:lnTo>
                  <a:lnTo>
                    <a:pt x="549021" y="642842"/>
                  </a:lnTo>
                  <a:lnTo>
                    <a:pt x="548735" y="642461"/>
                  </a:lnTo>
                  <a:lnTo>
                    <a:pt x="548449" y="642271"/>
                  </a:lnTo>
                  <a:lnTo>
                    <a:pt x="547783" y="642080"/>
                  </a:lnTo>
                  <a:lnTo>
                    <a:pt x="547402" y="641795"/>
                  </a:lnTo>
                  <a:lnTo>
                    <a:pt x="547211" y="641509"/>
                  </a:lnTo>
                  <a:lnTo>
                    <a:pt x="547021" y="640937"/>
                  </a:lnTo>
                  <a:lnTo>
                    <a:pt x="546830" y="640747"/>
                  </a:lnTo>
                  <a:lnTo>
                    <a:pt x="546354" y="640556"/>
                  </a:lnTo>
                  <a:lnTo>
                    <a:pt x="545782" y="640461"/>
                  </a:lnTo>
                  <a:lnTo>
                    <a:pt x="545401" y="640175"/>
                  </a:lnTo>
                  <a:lnTo>
                    <a:pt x="545401" y="639413"/>
                  </a:lnTo>
                  <a:lnTo>
                    <a:pt x="541020" y="642366"/>
                  </a:lnTo>
                  <a:lnTo>
                    <a:pt x="540353" y="643604"/>
                  </a:lnTo>
                  <a:lnTo>
                    <a:pt x="539877" y="647605"/>
                  </a:lnTo>
                  <a:lnTo>
                    <a:pt x="540163" y="648272"/>
                  </a:lnTo>
                  <a:lnTo>
                    <a:pt x="540830" y="648462"/>
                  </a:lnTo>
                  <a:close/>
                  <a:moveTo>
                    <a:pt x="532543" y="660273"/>
                  </a:moveTo>
                  <a:lnTo>
                    <a:pt x="531400" y="659892"/>
                  </a:lnTo>
                  <a:lnTo>
                    <a:pt x="530733" y="660559"/>
                  </a:lnTo>
                  <a:lnTo>
                    <a:pt x="530733" y="661035"/>
                  </a:lnTo>
                  <a:lnTo>
                    <a:pt x="530923" y="661511"/>
                  </a:lnTo>
                  <a:lnTo>
                    <a:pt x="531209" y="661892"/>
                  </a:lnTo>
                  <a:lnTo>
                    <a:pt x="531590" y="661988"/>
                  </a:lnTo>
                  <a:lnTo>
                    <a:pt x="533590" y="661892"/>
                  </a:lnTo>
                  <a:lnTo>
                    <a:pt x="534353" y="661988"/>
                  </a:lnTo>
                  <a:lnTo>
                    <a:pt x="533686" y="661130"/>
                  </a:lnTo>
                  <a:lnTo>
                    <a:pt x="532543" y="660273"/>
                  </a:lnTo>
                  <a:close/>
                  <a:moveTo>
                    <a:pt x="529209" y="658940"/>
                  </a:moveTo>
                  <a:lnTo>
                    <a:pt x="529876" y="659035"/>
                  </a:lnTo>
                  <a:lnTo>
                    <a:pt x="530352" y="658368"/>
                  </a:lnTo>
                  <a:lnTo>
                    <a:pt x="529780" y="657225"/>
                  </a:lnTo>
                  <a:lnTo>
                    <a:pt x="529590" y="656558"/>
                  </a:lnTo>
                  <a:lnTo>
                    <a:pt x="530066" y="656273"/>
                  </a:lnTo>
                  <a:lnTo>
                    <a:pt x="530542" y="656273"/>
                  </a:lnTo>
                  <a:lnTo>
                    <a:pt x="530828" y="656368"/>
                  </a:lnTo>
                  <a:lnTo>
                    <a:pt x="530923" y="656653"/>
                  </a:lnTo>
                  <a:lnTo>
                    <a:pt x="530923" y="657320"/>
                  </a:lnTo>
                  <a:lnTo>
                    <a:pt x="531114" y="657606"/>
                  </a:lnTo>
                  <a:lnTo>
                    <a:pt x="531495" y="657892"/>
                  </a:lnTo>
                  <a:lnTo>
                    <a:pt x="531971" y="658082"/>
                  </a:lnTo>
                  <a:lnTo>
                    <a:pt x="532447" y="657987"/>
                  </a:lnTo>
                  <a:lnTo>
                    <a:pt x="533019" y="657511"/>
                  </a:lnTo>
                  <a:lnTo>
                    <a:pt x="533114" y="657130"/>
                  </a:lnTo>
                  <a:lnTo>
                    <a:pt x="532924" y="656653"/>
                  </a:lnTo>
                  <a:lnTo>
                    <a:pt x="532829" y="655987"/>
                  </a:lnTo>
                  <a:lnTo>
                    <a:pt x="533209" y="654844"/>
                  </a:lnTo>
                  <a:lnTo>
                    <a:pt x="533972" y="654558"/>
                  </a:lnTo>
                  <a:lnTo>
                    <a:pt x="534733" y="654368"/>
                  </a:lnTo>
                  <a:lnTo>
                    <a:pt x="534829" y="653891"/>
                  </a:lnTo>
                  <a:lnTo>
                    <a:pt x="534829" y="653320"/>
                  </a:lnTo>
                  <a:lnTo>
                    <a:pt x="534162" y="653225"/>
                  </a:lnTo>
                  <a:lnTo>
                    <a:pt x="533209" y="653415"/>
                  </a:lnTo>
                  <a:lnTo>
                    <a:pt x="532257" y="653034"/>
                  </a:lnTo>
                  <a:lnTo>
                    <a:pt x="531019" y="654368"/>
                  </a:lnTo>
                  <a:lnTo>
                    <a:pt x="528638" y="656273"/>
                  </a:lnTo>
                  <a:lnTo>
                    <a:pt x="527590" y="657606"/>
                  </a:lnTo>
                  <a:lnTo>
                    <a:pt x="528447" y="658463"/>
                  </a:lnTo>
                  <a:lnTo>
                    <a:pt x="529209" y="658940"/>
                  </a:lnTo>
                  <a:close/>
                  <a:moveTo>
                    <a:pt x="536162" y="654177"/>
                  </a:moveTo>
                  <a:lnTo>
                    <a:pt x="535114" y="653510"/>
                  </a:lnTo>
                  <a:lnTo>
                    <a:pt x="535019" y="653891"/>
                  </a:lnTo>
                  <a:lnTo>
                    <a:pt x="535114" y="654463"/>
                  </a:lnTo>
                  <a:lnTo>
                    <a:pt x="536162" y="654177"/>
                  </a:lnTo>
                  <a:close/>
                  <a:moveTo>
                    <a:pt x="1106519" y="102299"/>
                  </a:moveTo>
                  <a:lnTo>
                    <a:pt x="1108424" y="101632"/>
                  </a:lnTo>
                  <a:lnTo>
                    <a:pt x="1107472" y="101346"/>
                  </a:lnTo>
                  <a:lnTo>
                    <a:pt x="1105090" y="101346"/>
                  </a:lnTo>
                  <a:lnTo>
                    <a:pt x="1104328" y="100965"/>
                  </a:lnTo>
                  <a:lnTo>
                    <a:pt x="1103567" y="100298"/>
                  </a:lnTo>
                  <a:lnTo>
                    <a:pt x="1102424" y="99822"/>
                  </a:lnTo>
                  <a:lnTo>
                    <a:pt x="1101185" y="99631"/>
                  </a:lnTo>
                  <a:lnTo>
                    <a:pt x="1100233" y="99631"/>
                  </a:lnTo>
                  <a:lnTo>
                    <a:pt x="1099852" y="100108"/>
                  </a:lnTo>
                  <a:lnTo>
                    <a:pt x="1104233" y="101727"/>
                  </a:lnTo>
                  <a:lnTo>
                    <a:pt x="1106519" y="102299"/>
                  </a:lnTo>
                  <a:close/>
                  <a:moveTo>
                    <a:pt x="864489" y="291656"/>
                  </a:moveTo>
                  <a:lnTo>
                    <a:pt x="866013" y="290894"/>
                  </a:lnTo>
                  <a:lnTo>
                    <a:pt x="866394" y="290227"/>
                  </a:lnTo>
                  <a:lnTo>
                    <a:pt x="866203" y="289846"/>
                  </a:lnTo>
                  <a:lnTo>
                    <a:pt x="865918" y="289655"/>
                  </a:lnTo>
                  <a:lnTo>
                    <a:pt x="865060" y="289655"/>
                  </a:lnTo>
                  <a:lnTo>
                    <a:pt x="864680" y="289465"/>
                  </a:lnTo>
                  <a:lnTo>
                    <a:pt x="864299" y="289465"/>
                  </a:lnTo>
                  <a:lnTo>
                    <a:pt x="864108" y="289846"/>
                  </a:lnTo>
                  <a:lnTo>
                    <a:pt x="864108" y="290322"/>
                  </a:lnTo>
                  <a:lnTo>
                    <a:pt x="864299" y="291275"/>
                  </a:lnTo>
                  <a:lnTo>
                    <a:pt x="864489" y="291656"/>
                  </a:lnTo>
                  <a:close/>
                  <a:moveTo>
                    <a:pt x="355092" y="804767"/>
                  </a:moveTo>
                  <a:lnTo>
                    <a:pt x="353473" y="804005"/>
                  </a:lnTo>
                  <a:lnTo>
                    <a:pt x="353568" y="805053"/>
                  </a:lnTo>
                  <a:lnTo>
                    <a:pt x="353949" y="805910"/>
                  </a:lnTo>
                  <a:lnTo>
                    <a:pt x="354711" y="805434"/>
                  </a:lnTo>
                  <a:lnTo>
                    <a:pt x="355282" y="805815"/>
                  </a:lnTo>
                  <a:lnTo>
                    <a:pt x="355092" y="806768"/>
                  </a:lnTo>
                  <a:lnTo>
                    <a:pt x="355854" y="807625"/>
                  </a:lnTo>
                  <a:lnTo>
                    <a:pt x="356902" y="808577"/>
                  </a:lnTo>
                  <a:lnTo>
                    <a:pt x="357473" y="808768"/>
                  </a:lnTo>
                  <a:lnTo>
                    <a:pt x="357568" y="807530"/>
                  </a:lnTo>
                  <a:lnTo>
                    <a:pt x="358235" y="806291"/>
                  </a:lnTo>
                  <a:lnTo>
                    <a:pt x="359569" y="806291"/>
                  </a:lnTo>
                  <a:lnTo>
                    <a:pt x="360807" y="806196"/>
                  </a:lnTo>
                  <a:lnTo>
                    <a:pt x="361664" y="805434"/>
                  </a:lnTo>
                  <a:lnTo>
                    <a:pt x="361664" y="804577"/>
                  </a:lnTo>
                  <a:lnTo>
                    <a:pt x="360426" y="804005"/>
                  </a:lnTo>
                  <a:lnTo>
                    <a:pt x="360426" y="803624"/>
                  </a:lnTo>
                  <a:lnTo>
                    <a:pt x="360712" y="803529"/>
                  </a:lnTo>
                  <a:lnTo>
                    <a:pt x="361188" y="803339"/>
                  </a:lnTo>
                  <a:lnTo>
                    <a:pt x="361474" y="803243"/>
                  </a:lnTo>
                  <a:lnTo>
                    <a:pt x="360616" y="802862"/>
                  </a:lnTo>
                  <a:lnTo>
                    <a:pt x="359855" y="802291"/>
                  </a:lnTo>
                  <a:lnTo>
                    <a:pt x="359664" y="801624"/>
                  </a:lnTo>
                  <a:lnTo>
                    <a:pt x="359664" y="800957"/>
                  </a:lnTo>
                  <a:lnTo>
                    <a:pt x="359950" y="800100"/>
                  </a:lnTo>
                  <a:lnTo>
                    <a:pt x="359950" y="799624"/>
                  </a:lnTo>
                  <a:lnTo>
                    <a:pt x="356425" y="798576"/>
                  </a:lnTo>
                  <a:lnTo>
                    <a:pt x="355759" y="798005"/>
                  </a:lnTo>
                  <a:lnTo>
                    <a:pt x="355663" y="798767"/>
                  </a:lnTo>
                  <a:lnTo>
                    <a:pt x="355282" y="799433"/>
                  </a:lnTo>
                  <a:lnTo>
                    <a:pt x="354997" y="800481"/>
                  </a:lnTo>
                  <a:lnTo>
                    <a:pt x="355282" y="801529"/>
                  </a:lnTo>
                  <a:lnTo>
                    <a:pt x="354139" y="801529"/>
                  </a:lnTo>
                  <a:lnTo>
                    <a:pt x="354235" y="802291"/>
                  </a:lnTo>
                  <a:lnTo>
                    <a:pt x="354330" y="803529"/>
                  </a:lnTo>
                  <a:lnTo>
                    <a:pt x="355759" y="804672"/>
                  </a:lnTo>
                  <a:lnTo>
                    <a:pt x="355759" y="805053"/>
                  </a:lnTo>
                  <a:lnTo>
                    <a:pt x="355092" y="804767"/>
                  </a:lnTo>
                  <a:close/>
                  <a:moveTo>
                    <a:pt x="1133665" y="116681"/>
                  </a:moveTo>
                  <a:lnTo>
                    <a:pt x="1133285" y="116681"/>
                  </a:lnTo>
                  <a:lnTo>
                    <a:pt x="1133285" y="116681"/>
                  </a:lnTo>
                  <a:lnTo>
                    <a:pt x="1133665" y="116681"/>
                  </a:lnTo>
                  <a:close/>
                  <a:moveTo>
                    <a:pt x="3429" y="1362932"/>
                  </a:moveTo>
                  <a:lnTo>
                    <a:pt x="1619" y="1363123"/>
                  </a:lnTo>
                  <a:lnTo>
                    <a:pt x="953" y="1363028"/>
                  </a:lnTo>
                  <a:lnTo>
                    <a:pt x="381" y="1363409"/>
                  </a:lnTo>
                  <a:lnTo>
                    <a:pt x="0" y="1364075"/>
                  </a:lnTo>
                  <a:lnTo>
                    <a:pt x="0" y="1364647"/>
                  </a:lnTo>
                  <a:lnTo>
                    <a:pt x="476" y="1364933"/>
                  </a:lnTo>
                  <a:lnTo>
                    <a:pt x="2572" y="1364742"/>
                  </a:lnTo>
                  <a:lnTo>
                    <a:pt x="3143" y="1364933"/>
                  </a:lnTo>
                  <a:lnTo>
                    <a:pt x="3810" y="1364456"/>
                  </a:lnTo>
                  <a:lnTo>
                    <a:pt x="4191" y="1363790"/>
                  </a:lnTo>
                  <a:lnTo>
                    <a:pt x="4096" y="1363218"/>
                  </a:lnTo>
                  <a:lnTo>
                    <a:pt x="3429" y="1362932"/>
                  </a:lnTo>
                  <a:close/>
                  <a:moveTo>
                    <a:pt x="868585" y="246698"/>
                  </a:moveTo>
                  <a:lnTo>
                    <a:pt x="868680" y="247269"/>
                  </a:lnTo>
                  <a:lnTo>
                    <a:pt x="868680" y="248698"/>
                  </a:lnTo>
                  <a:lnTo>
                    <a:pt x="868775" y="249365"/>
                  </a:lnTo>
                  <a:lnTo>
                    <a:pt x="869061" y="250031"/>
                  </a:lnTo>
                  <a:lnTo>
                    <a:pt x="868871" y="250793"/>
                  </a:lnTo>
                  <a:lnTo>
                    <a:pt x="869156" y="251555"/>
                  </a:lnTo>
                  <a:lnTo>
                    <a:pt x="869727" y="252127"/>
                  </a:lnTo>
                  <a:lnTo>
                    <a:pt x="870204" y="252317"/>
                  </a:lnTo>
                  <a:lnTo>
                    <a:pt x="872204" y="250412"/>
                  </a:lnTo>
                  <a:lnTo>
                    <a:pt x="872966" y="248888"/>
                  </a:lnTo>
                  <a:lnTo>
                    <a:pt x="873157" y="247269"/>
                  </a:lnTo>
                  <a:lnTo>
                    <a:pt x="873157" y="245554"/>
                  </a:lnTo>
                  <a:lnTo>
                    <a:pt x="873538" y="243650"/>
                  </a:lnTo>
                  <a:lnTo>
                    <a:pt x="875252" y="240983"/>
                  </a:lnTo>
                  <a:lnTo>
                    <a:pt x="875824" y="239554"/>
                  </a:lnTo>
                  <a:lnTo>
                    <a:pt x="874967" y="238697"/>
                  </a:lnTo>
                  <a:lnTo>
                    <a:pt x="874395" y="238887"/>
                  </a:lnTo>
                  <a:lnTo>
                    <a:pt x="872871" y="239935"/>
                  </a:lnTo>
                  <a:lnTo>
                    <a:pt x="872299" y="240221"/>
                  </a:lnTo>
                  <a:lnTo>
                    <a:pt x="871633" y="240316"/>
                  </a:lnTo>
                  <a:lnTo>
                    <a:pt x="870490" y="240697"/>
                  </a:lnTo>
                  <a:lnTo>
                    <a:pt x="869918" y="240792"/>
                  </a:lnTo>
                  <a:lnTo>
                    <a:pt x="869156" y="241364"/>
                  </a:lnTo>
                  <a:lnTo>
                    <a:pt x="868489" y="242506"/>
                  </a:lnTo>
                  <a:lnTo>
                    <a:pt x="868013" y="243840"/>
                  </a:lnTo>
                  <a:lnTo>
                    <a:pt x="867823" y="245174"/>
                  </a:lnTo>
                  <a:lnTo>
                    <a:pt x="867918" y="245840"/>
                  </a:lnTo>
                  <a:lnTo>
                    <a:pt x="868585" y="246698"/>
                  </a:lnTo>
                  <a:close/>
                  <a:moveTo>
                    <a:pt x="951643" y="7620"/>
                  </a:moveTo>
                  <a:lnTo>
                    <a:pt x="951261" y="11240"/>
                  </a:lnTo>
                  <a:lnTo>
                    <a:pt x="951547" y="12764"/>
                  </a:lnTo>
                  <a:lnTo>
                    <a:pt x="952119" y="14383"/>
                  </a:lnTo>
                  <a:lnTo>
                    <a:pt x="953453" y="17050"/>
                  </a:lnTo>
                  <a:lnTo>
                    <a:pt x="953167" y="17621"/>
                  </a:lnTo>
                  <a:lnTo>
                    <a:pt x="953167" y="18002"/>
                  </a:lnTo>
                  <a:lnTo>
                    <a:pt x="953548" y="19050"/>
                  </a:lnTo>
                  <a:lnTo>
                    <a:pt x="954310" y="16954"/>
                  </a:lnTo>
                  <a:lnTo>
                    <a:pt x="954786" y="14764"/>
                  </a:lnTo>
                  <a:lnTo>
                    <a:pt x="955548" y="7049"/>
                  </a:lnTo>
                  <a:lnTo>
                    <a:pt x="955358" y="5715"/>
                  </a:lnTo>
                  <a:lnTo>
                    <a:pt x="954500" y="5144"/>
                  </a:lnTo>
                  <a:lnTo>
                    <a:pt x="953548" y="5429"/>
                  </a:lnTo>
                  <a:lnTo>
                    <a:pt x="952786" y="5906"/>
                  </a:lnTo>
                  <a:lnTo>
                    <a:pt x="952119" y="5906"/>
                  </a:lnTo>
                  <a:lnTo>
                    <a:pt x="951452" y="4572"/>
                  </a:lnTo>
                  <a:lnTo>
                    <a:pt x="951357" y="4191"/>
                  </a:lnTo>
                  <a:lnTo>
                    <a:pt x="951167" y="3905"/>
                  </a:lnTo>
                  <a:lnTo>
                    <a:pt x="950881" y="3810"/>
                  </a:lnTo>
                  <a:lnTo>
                    <a:pt x="950500" y="3905"/>
                  </a:lnTo>
                  <a:lnTo>
                    <a:pt x="950118" y="4191"/>
                  </a:lnTo>
                  <a:lnTo>
                    <a:pt x="951643" y="6668"/>
                  </a:lnTo>
                  <a:lnTo>
                    <a:pt x="951643" y="7620"/>
                  </a:lnTo>
                  <a:close/>
                  <a:moveTo>
                    <a:pt x="959549" y="27908"/>
                  </a:moveTo>
                  <a:lnTo>
                    <a:pt x="961168" y="29432"/>
                  </a:lnTo>
                  <a:lnTo>
                    <a:pt x="964025" y="31242"/>
                  </a:lnTo>
                  <a:lnTo>
                    <a:pt x="964883" y="31528"/>
                  </a:lnTo>
                  <a:lnTo>
                    <a:pt x="965740" y="31433"/>
                  </a:lnTo>
                  <a:lnTo>
                    <a:pt x="967645" y="30004"/>
                  </a:lnTo>
                  <a:lnTo>
                    <a:pt x="967930" y="29718"/>
                  </a:lnTo>
                  <a:lnTo>
                    <a:pt x="968312" y="28766"/>
                  </a:lnTo>
                  <a:lnTo>
                    <a:pt x="968978" y="28004"/>
                  </a:lnTo>
                  <a:lnTo>
                    <a:pt x="969359" y="27242"/>
                  </a:lnTo>
                  <a:lnTo>
                    <a:pt x="968883" y="26194"/>
                  </a:lnTo>
                  <a:lnTo>
                    <a:pt x="967073" y="23622"/>
                  </a:lnTo>
                  <a:lnTo>
                    <a:pt x="965740" y="22193"/>
                  </a:lnTo>
                  <a:lnTo>
                    <a:pt x="964025" y="21050"/>
                  </a:lnTo>
                  <a:lnTo>
                    <a:pt x="962311" y="20479"/>
                  </a:lnTo>
                  <a:lnTo>
                    <a:pt x="961072" y="20860"/>
                  </a:lnTo>
                  <a:lnTo>
                    <a:pt x="960406" y="21146"/>
                  </a:lnTo>
                  <a:lnTo>
                    <a:pt x="958501" y="23336"/>
                  </a:lnTo>
                  <a:lnTo>
                    <a:pt x="958691" y="23622"/>
                  </a:lnTo>
                  <a:lnTo>
                    <a:pt x="958977" y="24384"/>
                  </a:lnTo>
                  <a:lnTo>
                    <a:pt x="959263" y="24860"/>
                  </a:lnTo>
                  <a:lnTo>
                    <a:pt x="958501" y="26289"/>
                  </a:lnTo>
                  <a:lnTo>
                    <a:pt x="959549" y="27908"/>
                  </a:lnTo>
                  <a:close/>
                  <a:moveTo>
                    <a:pt x="279463" y="1166051"/>
                  </a:moveTo>
                  <a:lnTo>
                    <a:pt x="279559" y="1165384"/>
                  </a:lnTo>
                  <a:lnTo>
                    <a:pt x="279273" y="1165193"/>
                  </a:lnTo>
                  <a:lnTo>
                    <a:pt x="279178" y="1164812"/>
                  </a:lnTo>
                  <a:lnTo>
                    <a:pt x="278797" y="1164622"/>
                  </a:lnTo>
                  <a:lnTo>
                    <a:pt x="278892" y="1165574"/>
                  </a:lnTo>
                  <a:lnTo>
                    <a:pt x="279463" y="1166051"/>
                  </a:lnTo>
                  <a:close/>
                  <a:moveTo>
                    <a:pt x="310705" y="865727"/>
                  </a:moveTo>
                  <a:lnTo>
                    <a:pt x="310991" y="866394"/>
                  </a:lnTo>
                  <a:lnTo>
                    <a:pt x="311372" y="866585"/>
                  </a:lnTo>
                  <a:lnTo>
                    <a:pt x="312325" y="867251"/>
                  </a:lnTo>
                  <a:lnTo>
                    <a:pt x="312801" y="867347"/>
                  </a:lnTo>
                  <a:lnTo>
                    <a:pt x="313182" y="867251"/>
                  </a:lnTo>
                  <a:lnTo>
                    <a:pt x="313849" y="866203"/>
                  </a:lnTo>
                  <a:lnTo>
                    <a:pt x="314515" y="865442"/>
                  </a:lnTo>
                  <a:lnTo>
                    <a:pt x="314611" y="864965"/>
                  </a:lnTo>
                  <a:lnTo>
                    <a:pt x="314325" y="864203"/>
                  </a:lnTo>
                  <a:lnTo>
                    <a:pt x="314134" y="863918"/>
                  </a:lnTo>
                  <a:lnTo>
                    <a:pt x="313754" y="863536"/>
                  </a:lnTo>
                  <a:lnTo>
                    <a:pt x="312515" y="862679"/>
                  </a:lnTo>
                  <a:lnTo>
                    <a:pt x="312230" y="862870"/>
                  </a:lnTo>
                  <a:lnTo>
                    <a:pt x="312420" y="863441"/>
                  </a:lnTo>
                  <a:lnTo>
                    <a:pt x="312706" y="864013"/>
                  </a:lnTo>
                  <a:lnTo>
                    <a:pt x="312801" y="864489"/>
                  </a:lnTo>
                  <a:lnTo>
                    <a:pt x="312801" y="864680"/>
                  </a:lnTo>
                  <a:lnTo>
                    <a:pt x="312801" y="864870"/>
                  </a:lnTo>
                  <a:lnTo>
                    <a:pt x="312706" y="865061"/>
                  </a:lnTo>
                  <a:lnTo>
                    <a:pt x="312515" y="864870"/>
                  </a:lnTo>
                  <a:lnTo>
                    <a:pt x="312325" y="864489"/>
                  </a:lnTo>
                  <a:lnTo>
                    <a:pt x="312134" y="863727"/>
                  </a:lnTo>
                  <a:lnTo>
                    <a:pt x="311753" y="863060"/>
                  </a:lnTo>
                  <a:lnTo>
                    <a:pt x="311182" y="862775"/>
                  </a:lnTo>
                  <a:lnTo>
                    <a:pt x="310705" y="862870"/>
                  </a:lnTo>
                  <a:lnTo>
                    <a:pt x="310610" y="863251"/>
                  </a:lnTo>
                  <a:lnTo>
                    <a:pt x="310705" y="863727"/>
                  </a:lnTo>
                  <a:lnTo>
                    <a:pt x="310705" y="865727"/>
                  </a:lnTo>
                  <a:close/>
                  <a:moveTo>
                    <a:pt x="346615" y="822865"/>
                  </a:moveTo>
                  <a:lnTo>
                    <a:pt x="346710" y="822579"/>
                  </a:lnTo>
                  <a:lnTo>
                    <a:pt x="347091" y="822389"/>
                  </a:lnTo>
                  <a:lnTo>
                    <a:pt x="347758" y="822770"/>
                  </a:lnTo>
                  <a:lnTo>
                    <a:pt x="348520" y="822865"/>
                  </a:lnTo>
                  <a:lnTo>
                    <a:pt x="349282" y="822579"/>
                  </a:lnTo>
                  <a:lnTo>
                    <a:pt x="349758" y="822007"/>
                  </a:lnTo>
                  <a:lnTo>
                    <a:pt x="349567" y="821531"/>
                  </a:lnTo>
                  <a:lnTo>
                    <a:pt x="348615" y="821627"/>
                  </a:lnTo>
                  <a:lnTo>
                    <a:pt x="348520" y="821246"/>
                  </a:lnTo>
                  <a:lnTo>
                    <a:pt x="348329" y="820769"/>
                  </a:lnTo>
                  <a:lnTo>
                    <a:pt x="347758" y="820769"/>
                  </a:lnTo>
                  <a:lnTo>
                    <a:pt x="346900" y="821436"/>
                  </a:lnTo>
                  <a:lnTo>
                    <a:pt x="345948" y="822389"/>
                  </a:lnTo>
                  <a:lnTo>
                    <a:pt x="345757" y="822960"/>
                  </a:lnTo>
                  <a:lnTo>
                    <a:pt x="346234" y="822960"/>
                  </a:lnTo>
                  <a:lnTo>
                    <a:pt x="346615" y="822865"/>
                  </a:lnTo>
                  <a:close/>
                  <a:moveTo>
                    <a:pt x="313563" y="861346"/>
                  </a:moveTo>
                  <a:lnTo>
                    <a:pt x="313849" y="861441"/>
                  </a:lnTo>
                  <a:lnTo>
                    <a:pt x="314611" y="862298"/>
                  </a:lnTo>
                  <a:lnTo>
                    <a:pt x="314896" y="862489"/>
                  </a:lnTo>
                  <a:lnTo>
                    <a:pt x="315087" y="862679"/>
                  </a:lnTo>
                  <a:lnTo>
                    <a:pt x="315278" y="863060"/>
                  </a:lnTo>
                  <a:lnTo>
                    <a:pt x="315278" y="863346"/>
                  </a:lnTo>
                  <a:lnTo>
                    <a:pt x="315087" y="863632"/>
                  </a:lnTo>
                  <a:lnTo>
                    <a:pt x="315182" y="863822"/>
                  </a:lnTo>
                  <a:lnTo>
                    <a:pt x="315658" y="863918"/>
                  </a:lnTo>
                  <a:lnTo>
                    <a:pt x="316039" y="864203"/>
                  </a:lnTo>
                  <a:lnTo>
                    <a:pt x="316135" y="864775"/>
                  </a:lnTo>
                  <a:lnTo>
                    <a:pt x="316421" y="864775"/>
                  </a:lnTo>
                  <a:lnTo>
                    <a:pt x="316611" y="864203"/>
                  </a:lnTo>
                  <a:lnTo>
                    <a:pt x="316516" y="863822"/>
                  </a:lnTo>
                  <a:lnTo>
                    <a:pt x="316325" y="863632"/>
                  </a:lnTo>
                  <a:lnTo>
                    <a:pt x="316421" y="863346"/>
                  </a:lnTo>
                  <a:lnTo>
                    <a:pt x="316801" y="863156"/>
                  </a:lnTo>
                  <a:lnTo>
                    <a:pt x="316992" y="862489"/>
                  </a:lnTo>
                  <a:lnTo>
                    <a:pt x="316897" y="861155"/>
                  </a:lnTo>
                  <a:lnTo>
                    <a:pt x="316801" y="860489"/>
                  </a:lnTo>
                  <a:lnTo>
                    <a:pt x="316706" y="860393"/>
                  </a:lnTo>
                  <a:lnTo>
                    <a:pt x="316421" y="860203"/>
                  </a:lnTo>
                  <a:lnTo>
                    <a:pt x="316230" y="860489"/>
                  </a:lnTo>
                  <a:lnTo>
                    <a:pt x="316135" y="861155"/>
                  </a:lnTo>
                  <a:lnTo>
                    <a:pt x="315944" y="861441"/>
                  </a:lnTo>
                  <a:lnTo>
                    <a:pt x="315468" y="861155"/>
                  </a:lnTo>
                  <a:lnTo>
                    <a:pt x="315373" y="861346"/>
                  </a:lnTo>
                  <a:lnTo>
                    <a:pt x="315468" y="862108"/>
                  </a:lnTo>
                  <a:lnTo>
                    <a:pt x="315182" y="862013"/>
                  </a:lnTo>
                  <a:lnTo>
                    <a:pt x="314325" y="861060"/>
                  </a:lnTo>
                  <a:lnTo>
                    <a:pt x="313372" y="860774"/>
                  </a:lnTo>
                  <a:lnTo>
                    <a:pt x="312801" y="861251"/>
                  </a:lnTo>
                  <a:lnTo>
                    <a:pt x="312896" y="861632"/>
                  </a:lnTo>
                  <a:lnTo>
                    <a:pt x="313563" y="861346"/>
                  </a:lnTo>
                  <a:close/>
                  <a:moveTo>
                    <a:pt x="38767" y="1278636"/>
                  </a:moveTo>
                  <a:lnTo>
                    <a:pt x="38767" y="1278636"/>
                  </a:lnTo>
                  <a:lnTo>
                    <a:pt x="38767" y="1278636"/>
                  </a:lnTo>
                  <a:lnTo>
                    <a:pt x="38767" y="1278636"/>
                  </a:lnTo>
                  <a:close/>
                  <a:moveTo>
                    <a:pt x="255460" y="1233392"/>
                  </a:moveTo>
                  <a:lnTo>
                    <a:pt x="256794" y="1233107"/>
                  </a:lnTo>
                  <a:lnTo>
                    <a:pt x="256699" y="1231487"/>
                  </a:lnTo>
                  <a:lnTo>
                    <a:pt x="255937" y="1231678"/>
                  </a:lnTo>
                  <a:lnTo>
                    <a:pt x="254508" y="1231487"/>
                  </a:lnTo>
                  <a:lnTo>
                    <a:pt x="253746" y="1231773"/>
                  </a:lnTo>
                  <a:lnTo>
                    <a:pt x="253937" y="1232726"/>
                  </a:lnTo>
                  <a:lnTo>
                    <a:pt x="255460" y="1233392"/>
                  </a:lnTo>
                  <a:close/>
                  <a:moveTo>
                    <a:pt x="265462" y="1213580"/>
                  </a:moveTo>
                  <a:lnTo>
                    <a:pt x="266414" y="1211961"/>
                  </a:lnTo>
                  <a:lnTo>
                    <a:pt x="266795" y="1210437"/>
                  </a:lnTo>
                  <a:lnTo>
                    <a:pt x="266509" y="1210437"/>
                  </a:lnTo>
                  <a:lnTo>
                    <a:pt x="266033" y="1211199"/>
                  </a:lnTo>
                  <a:lnTo>
                    <a:pt x="263366" y="1214342"/>
                  </a:lnTo>
                  <a:lnTo>
                    <a:pt x="262890" y="1215200"/>
                  </a:lnTo>
                  <a:lnTo>
                    <a:pt x="264319" y="1214723"/>
                  </a:lnTo>
                  <a:lnTo>
                    <a:pt x="265462" y="1213580"/>
                  </a:lnTo>
                  <a:close/>
                  <a:moveTo>
                    <a:pt x="347281" y="1042511"/>
                  </a:moveTo>
                  <a:lnTo>
                    <a:pt x="347281" y="1042892"/>
                  </a:lnTo>
                  <a:lnTo>
                    <a:pt x="347567" y="1043464"/>
                  </a:lnTo>
                  <a:lnTo>
                    <a:pt x="347948" y="1043654"/>
                  </a:lnTo>
                  <a:lnTo>
                    <a:pt x="348520" y="1043464"/>
                  </a:lnTo>
                  <a:lnTo>
                    <a:pt x="348710" y="1043273"/>
                  </a:lnTo>
                  <a:lnTo>
                    <a:pt x="348520" y="1042892"/>
                  </a:lnTo>
                  <a:lnTo>
                    <a:pt x="348139" y="1042607"/>
                  </a:lnTo>
                  <a:lnTo>
                    <a:pt x="347758" y="1042511"/>
                  </a:lnTo>
                  <a:lnTo>
                    <a:pt x="347281" y="1042511"/>
                  </a:lnTo>
                  <a:close/>
                  <a:moveTo>
                    <a:pt x="342614" y="832104"/>
                  </a:moveTo>
                  <a:lnTo>
                    <a:pt x="342424" y="833914"/>
                  </a:lnTo>
                  <a:lnTo>
                    <a:pt x="340805" y="835247"/>
                  </a:lnTo>
                  <a:lnTo>
                    <a:pt x="340900" y="836581"/>
                  </a:lnTo>
                  <a:lnTo>
                    <a:pt x="341376" y="837628"/>
                  </a:lnTo>
                  <a:lnTo>
                    <a:pt x="340138" y="837438"/>
                  </a:lnTo>
                  <a:lnTo>
                    <a:pt x="339471" y="838105"/>
                  </a:lnTo>
                  <a:lnTo>
                    <a:pt x="339280" y="838962"/>
                  </a:lnTo>
                  <a:lnTo>
                    <a:pt x="339662" y="839629"/>
                  </a:lnTo>
                  <a:lnTo>
                    <a:pt x="340233" y="839724"/>
                  </a:lnTo>
                  <a:lnTo>
                    <a:pt x="340614" y="840010"/>
                  </a:lnTo>
                  <a:lnTo>
                    <a:pt x="340805" y="840200"/>
                  </a:lnTo>
                  <a:lnTo>
                    <a:pt x="340423" y="840677"/>
                  </a:lnTo>
                  <a:lnTo>
                    <a:pt x="339566" y="840772"/>
                  </a:lnTo>
                  <a:lnTo>
                    <a:pt x="338328" y="839819"/>
                  </a:lnTo>
                  <a:lnTo>
                    <a:pt x="337756" y="838867"/>
                  </a:lnTo>
                  <a:lnTo>
                    <a:pt x="337471" y="840296"/>
                  </a:lnTo>
                  <a:lnTo>
                    <a:pt x="337375" y="840962"/>
                  </a:lnTo>
                  <a:lnTo>
                    <a:pt x="338233" y="841153"/>
                  </a:lnTo>
                  <a:lnTo>
                    <a:pt x="339185" y="841629"/>
                  </a:lnTo>
                  <a:lnTo>
                    <a:pt x="341090" y="841057"/>
                  </a:lnTo>
                  <a:lnTo>
                    <a:pt x="342900" y="839819"/>
                  </a:lnTo>
                  <a:lnTo>
                    <a:pt x="345376" y="836867"/>
                  </a:lnTo>
                  <a:lnTo>
                    <a:pt x="345853" y="835628"/>
                  </a:lnTo>
                  <a:lnTo>
                    <a:pt x="345757" y="834676"/>
                  </a:lnTo>
                  <a:lnTo>
                    <a:pt x="346424" y="834200"/>
                  </a:lnTo>
                  <a:lnTo>
                    <a:pt x="346424" y="833533"/>
                  </a:lnTo>
                  <a:lnTo>
                    <a:pt x="347091" y="833152"/>
                  </a:lnTo>
                  <a:lnTo>
                    <a:pt x="347758" y="832390"/>
                  </a:lnTo>
                  <a:lnTo>
                    <a:pt x="347186" y="831914"/>
                  </a:lnTo>
                  <a:lnTo>
                    <a:pt x="347948" y="831152"/>
                  </a:lnTo>
                  <a:lnTo>
                    <a:pt x="348710" y="830009"/>
                  </a:lnTo>
                  <a:lnTo>
                    <a:pt x="349091" y="829151"/>
                  </a:lnTo>
                  <a:lnTo>
                    <a:pt x="348710" y="826389"/>
                  </a:lnTo>
                  <a:lnTo>
                    <a:pt x="347091" y="826770"/>
                  </a:lnTo>
                  <a:lnTo>
                    <a:pt x="346996" y="827627"/>
                  </a:lnTo>
                  <a:lnTo>
                    <a:pt x="347853" y="828294"/>
                  </a:lnTo>
                  <a:lnTo>
                    <a:pt x="346996" y="828961"/>
                  </a:lnTo>
                  <a:lnTo>
                    <a:pt x="346615" y="828294"/>
                  </a:lnTo>
                  <a:lnTo>
                    <a:pt x="346234" y="828103"/>
                  </a:lnTo>
                  <a:lnTo>
                    <a:pt x="345567" y="829628"/>
                  </a:lnTo>
                  <a:lnTo>
                    <a:pt x="342805" y="830294"/>
                  </a:lnTo>
                  <a:lnTo>
                    <a:pt x="342614" y="832104"/>
                  </a:lnTo>
                  <a:close/>
                  <a:moveTo>
                    <a:pt x="328422" y="782860"/>
                  </a:moveTo>
                  <a:lnTo>
                    <a:pt x="328708" y="782765"/>
                  </a:lnTo>
                  <a:lnTo>
                    <a:pt x="329374" y="782384"/>
                  </a:lnTo>
                  <a:lnTo>
                    <a:pt x="329755" y="782669"/>
                  </a:lnTo>
                  <a:lnTo>
                    <a:pt x="330422" y="783336"/>
                  </a:lnTo>
                  <a:lnTo>
                    <a:pt x="330708" y="783431"/>
                  </a:lnTo>
                  <a:lnTo>
                    <a:pt x="330898" y="784003"/>
                  </a:lnTo>
                  <a:lnTo>
                    <a:pt x="331470" y="783622"/>
                  </a:lnTo>
                  <a:lnTo>
                    <a:pt x="331660" y="783241"/>
                  </a:lnTo>
                  <a:lnTo>
                    <a:pt x="332327" y="783336"/>
                  </a:lnTo>
                  <a:lnTo>
                    <a:pt x="332518" y="782860"/>
                  </a:lnTo>
                  <a:lnTo>
                    <a:pt x="333089" y="782384"/>
                  </a:lnTo>
                  <a:lnTo>
                    <a:pt x="333184" y="781812"/>
                  </a:lnTo>
                  <a:lnTo>
                    <a:pt x="333851" y="781431"/>
                  </a:lnTo>
                  <a:lnTo>
                    <a:pt x="334232" y="780383"/>
                  </a:lnTo>
                  <a:lnTo>
                    <a:pt x="334232" y="779621"/>
                  </a:lnTo>
                  <a:lnTo>
                    <a:pt x="334423" y="779145"/>
                  </a:lnTo>
                  <a:lnTo>
                    <a:pt x="334804" y="779050"/>
                  </a:lnTo>
                  <a:lnTo>
                    <a:pt x="334899" y="778764"/>
                  </a:lnTo>
                  <a:lnTo>
                    <a:pt x="334899" y="778002"/>
                  </a:lnTo>
                  <a:lnTo>
                    <a:pt x="334994" y="776954"/>
                  </a:lnTo>
                  <a:lnTo>
                    <a:pt x="335185" y="776192"/>
                  </a:lnTo>
                  <a:lnTo>
                    <a:pt x="334899" y="775907"/>
                  </a:lnTo>
                  <a:lnTo>
                    <a:pt x="334899" y="775526"/>
                  </a:lnTo>
                  <a:lnTo>
                    <a:pt x="335566" y="775526"/>
                  </a:lnTo>
                  <a:lnTo>
                    <a:pt x="336328" y="774859"/>
                  </a:lnTo>
                  <a:lnTo>
                    <a:pt x="336137" y="774097"/>
                  </a:lnTo>
                  <a:lnTo>
                    <a:pt x="335947" y="772954"/>
                  </a:lnTo>
                  <a:lnTo>
                    <a:pt x="336328" y="772097"/>
                  </a:lnTo>
                  <a:lnTo>
                    <a:pt x="337280" y="771620"/>
                  </a:lnTo>
                  <a:lnTo>
                    <a:pt x="337471" y="771049"/>
                  </a:lnTo>
                  <a:lnTo>
                    <a:pt x="337280" y="770668"/>
                  </a:lnTo>
                  <a:lnTo>
                    <a:pt x="335947" y="770573"/>
                  </a:lnTo>
                  <a:lnTo>
                    <a:pt x="335756" y="771525"/>
                  </a:lnTo>
                  <a:lnTo>
                    <a:pt x="335185" y="770953"/>
                  </a:lnTo>
                  <a:lnTo>
                    <a:pt x="335280" y="769715"/>
                  </a:lnTo>
                  <a:lnTo>
                    <a:pt x="334613" y="769049"/>
                  </a:lnTo>
                  <a:lnTo>
                    <a:pt x="334137" y="768763"/>
                  </a:lnTo>
                  <a:lnTo>
                    <a:pt x="333565" y="768763"/>
                  </a:lnTo>
                  <a:lnTo>
                    <a:pt x="333661" y="769239"/>
                  </a:lnTo>
                  <a:lnTo>
                    <a:pt x="333946" y="769715"/>
                  </a:lnTo>
                  <a:lnTo>
                    <a:pt x="333280" y="769715"/>
                  </a:lnTo>
                  <a:lnTo>
                    <a:pt x="332518" y="770192"/>
                  </a:lnTo>
                  <a:lnTo>
                    <a:pt x="332041" y="770287"/>
                  </a:lnTo>
                  <a:lnTo>
                    <a:pt x="331660" y="770668"/>
                  </a:lnTo>
                  <a:lnTo>
                    <a:pt x="331280" y="770668"/>
                  </a:lnTo>
                  <a:lnTo>
                    <a:pt x="331280" y="769430"/>
                  </a:lnTo>
                  <a:lnTo>
                    <a:pt x="331470" y="768953"/>
                  </a:lnTo>
                  <a:lnTo>
                    <a:pt x="331280" y="768572"/>
                  </a:lnTo>
                  <a:lnTo>
                    <a:pt x="330327" y="768477"/>
                  </a:lnTo>
                  <a:lnTo>
                    <a:pt x="329851" y="769334"/>
                  </a:lnTo>
                  <a:lnTo>
                    <a:pt x="329755" y="772097"/>
                  </a:lnTo>
                  <a:lnTo>
                    <a:pt x="329374" y="773621"/>
                  </a:lnTo>
                  <a:lnTo>
                    <a:pt x="329374" y="774573"/>
                  </a:lnTo>
                  <a:lnTo>
                    <a:pt x="328898" y="775049"/>
                  </a:lnTo>
                  <a:lnTo>
                    <a:pt x="328613" y="777050"/>
                  </a:lnTo>
                  <a:lnTo>
                    <a:pt x="328803" y="778669"/>
                  </a:lnTo>
                  <a:lnTo>
                    <a:pt x="328327" y="780098"/>
                  </a:lnTo>
                  <a:lnTo>
                    <a:pt x="328422" y="782860"/>
                  </a:lnTo>
                  <a:close/>
                  <a:moveTo>
                    <a:pt x="323945" y="836200"/>
                  </a:moveTo>
                  <a:lnTo>
                    <a:pt x="324326" y="836486"/>
                  </a:lnTo>
                  <a:lnTo>
                    <a:pt x="324898" y="836867"/>
                  </a:lnTo>
                  <a:lnTo>
                    <a:pt x="325755" y="837057"/>
                  </a:lnTo>
                  <a:lnTo>
                    <a:pt x="326136" y="836962"/>
                  </a:lnTo>
                  <a:lnTo>
                    <a:pt x="326517" y="836295"/>
                  </a:lnTo>
                  <a:lnTo>
                    <a:pt x="327279" y="835628"/>
                  </a:lnTo>
                  <a:lnTo>
                    <a:pt x="327279" y="835152"/>
                  </a:lnTo>
                  <a:lnTo>
                    <a:pt x="326898" y="834676"/>
                  </a:lnTo>
                  <a:lnTo>
                    <a:pt x="326517" y="833723"/>
                  </a:lnTo>
                  <a:lnTo>
                    <a:pt x="326136" y="833628"/>
                  </a:lnTo>
                  <a:lnTo>
                    <a:pt x="325374" y="834295"/>
                  </a:lnTo>
                  <a:lnTo>
                    <a:pt x="324898" y="834485"/>
                  </a:lnTo>
                  <a:lnTo>
                    <a:pt x="324136" y="834866"/>
                  </a:lnTo>
                  <a:lnTo>
                    <a:pt x="323469" y="835819"/>
                  </a:lnTo>
                  <a:lnTo>
                    <a:pt x="323374" y="836390"/>
                  </a:lnTo>
                  <a:lnTo>
                    <a:pt x="323659" y="836295"/>
                  </a:lnTo>
                  <a:lnTo>
                    <a:pt x="323945" y="836200"/>
                  </a:lnTo>
                  <a:close/>
                  <a:moveTo>
                    <a:pt x="342043" y="985933"/>
                  </a:moveTo>
                  <a:lnTo>
                    <a:pt x="342233" y="985742"/>
                  </a:lnTo>
                  <a:lnTo>
                    <a:pt x="342043" y="985552"/>
                  </a:lnTo>
                  <a:lnTo>
                    <a:pt x="341947" y="985647"/>
                  </a:lnTo>
                  <a:lnTo>
                    <a:pt x="342043" y="985933"/>
                  </a:lnTo>
                  <a:close/>
                  <a:moveTo>
                    <a:pt x="333756" y="767048"/>
                  </a:moveTo>
                  <a:lnTo>
                    <a:pt x="334518" y="767810"/>
                  </a:lnTo>
                  <a:lnTo>
                    <a:pt x="334899" y="767525"/>
                  </a:lnTo>
                  <a:lnTo>
                    <a:pt x="334613" y="766477"/>
                  </a:lnTo>
                  <a:lnTo>
                    <a:pt x="335089" y="765715"/>
                  </a:lnTo>
                  <a:lnTo>
                    <a:pt x="335756" y="765239"/>
                  </a:lnTo>
                  <a:lnTo>
                    <a:pt x="335566" y="766001"/>
                  </a:lnTo>
                  <a:lnTo>
                    <a:pt x="335566" y="766667"/>
                  </a:lnTo>
                  <a:lnTo>
                    <a:pt x="335661" y="767906"/>
                  </a:lnTo>
                  <a:lnTo>
                    <a:pt x="336232" y="767906"/>
                  </a:lnTo>
                  <a:lnTo>
                    <a:pt x="337185" y="766763"/>
                  </a:lnTo>
                  <a:lnTo>
                    <a:pt x="337852" y="767048"/>
                  </a:lnTo>
                  <a:lnTo>
                    <a:pt x="337756" y="768858"/>
                  </a:lnTo>
                  <a:lnTo>
                    <a:pt x="336518" y="768477"/>
                  </a:lnTo>
                  <a:lnTo>
                    <a:pt x="335756" y="769049"/>
                  </a:lnTo>
                  <a:lnTo>
                    <a:pt x="336804" y="770382"/>
                  </a:lnTo>
                  <a:lnTo>
                    <a:pt x="337852" y="770668"/>
                  </a:lnTo>
                  <a:lnTo>
                    <a:pt x="339090" y="770192"/>
                  </a:lnTo>
                  <a:lnTo>
                    <a:pt x="339662" y="769144"/>
                  </a:lnTo>
                  <a:lnTo>
                    <a:pt x="340042" y="768763"/>
                  </a:lnTo>
                  <a:lnTo>
                    <a:pt x="340805" y="768382"/>
                  </a:lnTo>
                  <a:lnTo>
                    <a:pt x="341185" y="767525"/>
                  </a:lnTo>
                  <a:lnTo>
                    <a:pt x="340709" y="767334"/>
                  </a:lnTo>
                  <a:lnTo>
                    <a:pt x="340138" y="766572"/>
                  </a:lnTo>
                  <a:lnTo>
                    <a:pt x="339947" y="765524"/>
                  </a:lnTo>
                  <a:lnTo>
                    <a:pt x="340138" y="765143"/>
                  </a:lnTo>
                  <a:lnTo>
                    <a:pt x="340423" y="764286"/>
                  </a:lnTo>
                  <a:lnTo>
                    <a:pt x="340328" y="763810"/>
                  </a:lnTo>
                  <a:lnTo>
                    <a:pt x="339376" y="764857"/>
                  </a:lnTo>
                  <a:lnTo>
                    <a:pt x="338518" y="765143"/>
                  </a:lnTo>
                  <a:lnTo>
                    <a:pt x="338614" y="764191"/>
                  </a:lnTo>
                  <a:lnTo>
                    <a:pt x="339757" y="763048"/>
                  </a:lnTo>
                  <a:lnTo>
                    <a:pt x="339471" y="761238"/>
                  </a:lnTo>
                  <a:lnTo>
                    <a:pt x="340709" y="759428"/>
                  </a:lnTo>
                  <a:lnTo>
                    <a:pt x="342995" y="757333"/>
                  </a:lnTo>
                  <a:lnTo>
                    <a:pt x="343948" y="754856"/>
                  </a:lnTo>
                  <a:lnTo>
                    <a:pt x="344424" y="753237"/>
                  </a:lnTo>
                  <a:lnTo>
                    <a:pt x="344519" y="752665"/>
                  </a:lnTo>
                  <a:lnTo>
                    <a:pt x="344710" y="752094"/>
                  </a:lnTo>
                  <a:lnTo>
                    <a:pt x="343948" y="751332"/>
                  </a:lnTo>
                  <a:lnTo>
                    <a:pt x="343376" y="750665"/>
                  </a:lnTo>
                  <a:lnTo>
                    <a:pt x="343853" y="750475"/>
                  </a:lnTo>
                  <a:lnTo>
                    <a:pt x="344424" y="750761"/>
                  </a:lnTo>
                  <a:lnTo>
                    <a:pt x="344900" y="750570"/>
                  </a:lnTo>
                  <a:lnTo>
                    <a:pt x="345281" y="749522"/>
                  </a:lnTo>
                  <a:lnTo>
                    <a:pt x="345281" y="748856"/>
                  </a:lnTo>
                  <a:lnTo>
                    <a:pt x="344805" y="748570"/>
                  </a:lnTo>
                  <a:lnTo>
                    <a:pt x="344329" y="748475"/>
                  </a:lnTo>
                  <a:lnTo>
                    <a:pt x="344805" y="748189"/>
                  </a:lnTo>
                  <a:lnTo>
                    <a:pt x="345091" y="747808"/>
                  </a:lnTo>
                  <a:lnTo>
                    <a:pt x="345281" y="746951"/>
                  </a:lnTo>
                  <a:lnTo>
                    <a:pt x="344900" y="746474"/>
                  </a:lnTo>
                  <a:lnTo>
                    <a:pt x="344329" y="745903"/>
                  </a:lnTo>
                  <a:lnTo>
                    <a:pt x="344043" y="745427"/>
                  </a:lnTo>
                  <a:lnTo>
                    <a:pt x="343281" y="745427"/>
                  </a:lnTo>
                  <a:lnTo>
                    <a:pt x="342614" y="745903"/>
                  </a:lnTo>
                  <a:lnTo>
                    <a:pt x="341852" y="745807"/>
                  </a:lnTo>
                  <a:lnTo>
                    <a:pt x="341566" y="746379"/>
                  </a:lnTo>
                  <a:lnTo>
                    <a:pt x="341947" y="746855"/>
                  </a:lnTo>
                  <a:lnTo>
                    <a:pt x="341090" y="747046"/>
                  </a:lnTo>
                  <a:lnTo>
                    <a:pt x="340042" y="748379"/>
                  </a:lnTo>
                  <a:lnTo>
                    <a:pt x="339376" y="748951"/>
                  </a:lnTo>
                  <a:lnTo>
                    <a:pt x="338423" y="748760"/>
                  </a:lnTo>
                  <a:lnTo>
                    <a:pt x="337185" y="748760"/>
                  </a:lnTo>
                  <a:lnTo>
                    <a:pt x="336518" y="748760"/>
                  </a:lnTo>
                  <a:lnTo>
                    <a:pt x="335661" y="751618"/>
                  </a:lnTo>
                  <a:lnTo>
                    <a:pt x="335471" y="752665"/>
                  </a:lnTo>
                  <a:lnTo>
                    <a:pt x="334708" y="753713"/>
                  </a:lnTo>
                  <a:lnTo>
                    <a:pt x="334804" y="754571"/>
                  </a:lnTo>
                  <a:lnTo>
                    <a:pt x="335756" y="754285"/>
                  </a:lnTo>
                  <a:lnTo>
                    <a:pt x="336613" y="755428"/>
                  </a:lnTo>
                  <a:lnTo>
                    <a:pt x="336613" y="755904"/>
                  </a:lnTo>
                  <a:lnTo>
                    <a:pt x="335471" y="756857"/>
                  </a:lnTo>
                  <a:lnTo>
                    <a:pt x="334613" y="758952"/>
                  </a:lnTo>
                  <a:lnTo>
                    <a:pt x="333946" y="760571"/>
                  </a:lnTo>
                  <a:lnTo>
                    <a:pt x="334232" y="761333"/>
                  </a:lnTo>
                  <a:lnTo>
                    <a:pt x="334899" y="761143"/>
                  </a:lnTo>
                  <a:lnTo>
                    <a:pt x="335756" y="760286"/>
                  </a:lnTo>
                  <a:lnTo>
                    <a:pt x="335851" y="760667"/>
                  </a:lnTo>
                  <a:lnTo>
                    <a:pt x="335185" y="761524"/>
                  </a:lnTo>
                  <a:lnTo>
                    <a:pt x="334899" y="762000"/>
                  </a:lnTo>
                  <a:lnTo>
                    <a:pt x="334613" y="761810"/>
                  </a:lnTo>
                  <a:lnTo>
                    <a:pt x="334137" y="761905"/>
                  </a:lnTo>
                  <a:lnTo>
                    <a:pt x="333661" y="762476"/>
                  </a:lnTo>
                  <a:lnTo>
                    <a:pt x="333946" y="763715"/>
                  </a:lnTo>
                  <a:lnTo>
                    <a:pt x="333851" y="766096"/>
                  </a:lnTo>
                  <a:lnTo>
                    <a:pt x="333184" y="766477"/>
                  </a:lnTo>
                  <a:lnTo>
                    <a:pt x="331946" y="766572"/>
                  </a:lnTo>
                  <a:lnTo>
                    <a:pt x="331565" y="767334"/>
                  </a:lnTo>
                  <a:lnTo>
                    <a:pt x="332613" y="767525"/>
                  </a:lnTo>
                  <a:lnTo>
                    <a:pt x="333756" y="767048"/>
                  </a:lnTo>
                  <a:close/>
                  <a:moveTo>
                    <a:pt x="975836" y="1377125"/>
                  </a:moveTo>
                  <a:lnTo>
                    <a:pt x="975455" y="1377410"/>
                  </a:lnTo>
                  <a:lnTo>
                    <a:pt x="975645" y="1377791"/>
                  </a:lnTo>
                  <a:lnTo>
                    <a:pt x="976027" y="1377982"/>
                  </a:lnTo>
                  <a:lnTo>
                    <a:pt x="976312" y="1377887"/>
                  </a:lnTo>
                  <a:lnTo>
                    <a:pt x="976503" y="1377601"/>
                  </a:lnTo>
                  <a:lnTo>
                    <a:pt x="976503" y="1377220"/>
                  </a:lnTo>
                  <a:lnTo>
                    <a:pt x="975836" y="1377125"/>
                  </a:lnTo>
                  <a:close/>
                  <a:moveTo>
                    <a:pt x="969931" y="1344549"/>
                  </a:moveTo>
                  <a:lnTo>
                    <a:pt x="968978" y="1344454"/>
                  </a:lnTo>
                  <a:lnTo>
                    <a:pt x="968026" y="1344549"/>
                  </a:lnTo>
                  <a:lnTo>
                    <a:pt x="967359" y="1344930"/>
                  </a:lnTo>
                  <a:lnTo>
                    <a:pt x="966978" y="1345597"/>
                  </a:lnTo>
                  <a:lnTo>
                    <a:pt x="966787" y="1346359"/>
                  </a:lnTo>
                  <a:lnTo>
                    <a:pt x="966787" y="1348264"/>
                  </a:lnTo>
                  <a:lnTo>
                    <a:pt x="967454" y="1347883"/>
                  </a:lnTo>
                  <a:lnTo>
                    <a:pt x="968407" y="1346454"/>
                  </a:lnTo>
                  <a:lnTo>
                    <a:pt x="968978" y="1345883"/>
                  </a:lnTo>
                  <a:lnTo>
                    <a:pt x="969645" y="1345692"/>
                  </a:lnTo>
                  <a:lnTo>
                    <a:pt x="970407" y="1345597"/>
                  </a:lnTo>
                  <a:lnTo>
                    <a:pt x="970883" y="1345311"/>
                  </a:lnTo>
                  <a:lnTo>
                    <a:pt x="970502" y="1344644"/>
                  </a:lnTo>
                  <a:lnTo>
                    <a:pt x="969931" y="1344549"/>
                  </a:lnTo>
                  <a:close/>
                  <a:moveTo>
                    <a:pt x="944689" y="1202150"/>
                  </a:moveTo>
                  <a:lnTo>
                    <a:pt x="944785" y="1203103"/>
                  </a:lnTo>
                  <a:lnTo>
                    <a:pt x="945261" y="1202246"/>
                  </a:lnTo>
                  <a:lnTo>
                    <a:pt x="945071" y="1201960"/>
                  </a:lnTo>
                  <a:lnTo>
                    <a:pt x="944689" y="1202150"/>
                  </a:lnTo>
                  <a:close/>
                  <a:moveTo>
                    <a:pt x="967454" y="1307402"/>
                  </a:moveTo>
                  <a:lnTo>
                    <a:pt x="967359" y="1306830"/>
                  </a:lnTo>
                  <a:lnTo>
                    <a:pt x="966883" y="1306449"/>
                  </a:lnTo>
                  <a:lnTo>
                    <a:pt x="966216" y="1306544"/>
                  </a:lnTo>
                  <a:lnTo>
                    <a:pt x="966026" y="1307211"/>
                  </a:lnTo>
                  <a:lnTo>
                    <a:pt x="966216" y="1307973"/>
                  </a:lnTo>
                  <a:lnTo>
                    <a:pt x="966883" y="1308545"/>
                  </a:lnTo>
                  <a:lnTo>
                    <a:pt x="967264" y="1308164"/>
                  </a:lnTo>
                  <a:lnTo>
                    <a:pt x="967454" y="1307402"/>
                  </a:lnTo>
                  <a:close/>
                  <a:moveTo>
                    <a:pt x="1007745" y="425196"/>
                  </a:moveTo>
                  <a:lnTo>
                    <a:pt x="1007459" y="425006"/>
                  </a:lnTo>
                  <a:lnTo>
                    <a:pt x="1005935" y="423577"/>
                  </a:lnTo>
                  <a:lnTo>
                    <a:pt x="1005745" y="422815"/>
                  </a:lnTo>
                  <a:lnTo>
                    <a:pt x="1006221" y="421672"/>
                  </a:lnTo>
                  <a:lnTo>
                    <a:pt x="1005935" y="421291"/>
                  </a:lnTo>
                  <a:lnTo>
                    <a:pt x="1005840" y="420910"/>
                  </a:lnTo>
                  <a:lnTo>
                    <a:pt x="1005935" y="420434"/>
                  </a:lnTo>
                  <a:lnTo>
                    <a:pt x="1006221" y="419767"/>
                  </a:lnTo>
                  <a:lnTo>
                    <a:pt x="1004983" y="419957"/>
                  </a:lnTo>
                  <a:lnTo>
                    <a:pt x="1002601" y="422529"/>
                  </a:lnTo>
                  <a:lnTo>
                    <a:pt x="1002316" y="421672"/>
                  </a:lnTo>
                  <a:lnTo>
                    <a:pt x="1002506" y="420719"/>
                  </a:lnTo>
                  <a:lnTo>
                    <a:pt x="1003173" y="419195"/>
                  </a:lnTo>
                  <a:lnTo>
                    <a:pt x="1003268" y="418148"/>
                  </a:lnTo>
                  <a:lnTo>
                    <a:pt x="1003459" y="415100"/>
                  </a:lnTo>
                  <a:lnTo>
                    <a:pt x="1003840" y="413480"/>
                  </a:lnTo>
                  <a:lnTo>
                    <a:pt x="1003935" y="413194"/>
                  </a:lnTo>
                  <a:lnTo>
                    <a:pt x="1004506" y="412528"/>
                  </a:lnTo>
                  <a:lnTo>
                    <a:pt x="1004697" y="411956"/>
                  </a:lnTo>
                  <a:lnTo>
                    <a:pt x="1004602" y="411480"/>
                  </a:lnTo>
                  <a:lnTo>
                    <a:pt x="1004411" y="411004"/>
                  </a:lnTo>
                  <a:lnTo>
                    <a:pt x="1004411" y="410623"/>
                  </a:lnTo>
                  <a:lnTo>
                    <a:pt x="1004316" y="410242"/>
                  </a:lnTo>
                  <a:lnTo>
                    <a:pt x="1003077" y="406051"/>
                  </a:lnTo>
                  <a:lnTo>
                    <a:pt x="1002887" y="405194"/>
                  </a:lnTo>
                  <a:lnTo>
                    <a:pt x="1002697" y="403098"/>
                  </a:lnTo>
                  <a:lnTo>
                    <a:pt x="1002411" y="402527"/>
                  </a:lnTo>
                  <a:lnTo>
                    <a:pt x="1002030" y="402050"/>
                  </a:lnTo>
                  <a:lnTo>
                    <a:pt x="1001649" y="401479"/>
                  </a:lnTo>
                  <a:lnTo>
                    <a:pt x="1001078" y="400240"/>
                  </a:lnTo>
                  <a:lnTo>
                    <a:pt x="1001268" y="399764"/>
                  </a:lnTo>
                  <a:lnTo>
                    <a:pt x="1001839" y="398907"/>
                  </a:lnTo>
                  <a:lnTo>
                    <a:pt x="1002125" y="398240"/>
                  </a:lnTo>
                  <a:lnTo>
                    <a:pt x="1002030" y="397478"/>
                  </a:lnTo>
                  <a:lnTo>
                    <a:pt x="1001839" y="396716"/>
                  </a:lnTo>
                  <a:lnTo>
                    <a:pt x="1001649" y="395383"/>
                  </a:lnTo>
                  <a:lnTo>
                    <a:pt x="1001173" y="395002"/>
                  </a:lnTo>
                  <a:lnTo>
                    <a:pt x="1000601" y="394811"/>
                  </a:lnTo>
                  <a:lnTo>
                    <a:pt x="1000030" y="394526"/>
                  </a:lnTo>
                  <a:lnTo>
                    <a:pt x="996601" y="391382"/>
                  </a:lnTo>
                  <a:lnTo>
                    <a:pt x="995934" y="390335"/>
                  </a:lnTo>
                  <a:lnTo>
                    <a:pt x="995648" y="388715"/>
                  </a:lnTo>
                  <a:lnTo>
                    <a:pt x="996124" y="387287"/>
                  </a:lnTo>
                  <a:lnTo>
                    <a:pt x="997077" y="386429"/>
                  </a:lnTo>
                  <a:lnTo>
                    <a:pt x="997649" y="385572"/>
                  </a:lnTo>
                  <a:lnTo>
                    <a:pt x="996982" y="384143"/>
                  </a:lnTo>
                  <a:lnTo>
                    <a:pt x="996315" y="383667"/>
                  </a:lnTo>
                  <a:lnTo>
                    <a:pt x="994886" y="383096"/>
                  </a:lnTo>
                  <a:lnTo>
                    <a:pt x="994219" y="382524"/>
                  </a:lnTo>
                  <a:lnTo>
                    <a:pt x="994029" y="381857"/>
                  </a:lnTo>
                  <a:lnTo>
                    <a:pt x="994315" y="381191"/>
                  </a:lnTo>
                  <a:lnTo>
                    <a:pt x="994791" y="380619"/>
                  </a:lnTo>
                  <a:lnTo>
                    <a:pt x="995267" y="380429"/>
                  </a:lnTo>
                  <a:lnTo>
                    <a:pt x="995648" y="379667"/>
                  </a:lnTo>
                  <a:lnTo>
                    <a:pt x="995077" y="377952"/>
                  </a:lnTo>
                  <a:lnTo>
                    <a:pt x="993648" y="375285"/>
                  </a:lnTo>
                  <a:lnTo>
                    <a:pt x="992696" y="374142"/>
                  </a:lnTo>
                  <a:lnTo>
                    <a:pt x="992314" y="373571"/>
                  </a:lnTo>
                  <a:lnTo>
                    <a:pt x="992124" y="372713"/>
                  </a:lnTo>
                  <a:lnTo>
                    <a:pt x="991933" y="372237"/>
                  </a:lnTo>
                  <a:lnTo>
                    <a:pt x="991171" y="370523"/>
                  </a:lnTo>
                  <a:lnTo>
                    <a:pt x="990886" y="369761"/>
                  </a:lnTo>
                  <a:lnTo>
                    <a:pt x="990410" y="368808"/>
                  </a:lnTo>
                  <a:lnTo>
                    <a:pt x="989457" y="368141"/>
                  </a:lnTo>
                  <a:lnTo>
                    <a:pt x="989076" y="366808"/>
                  </a:lnTo>
                  <a:lnTo>
                    <a:pt x="987552" y="364808"/>
                  </a:lnTo>
                  <a:lnTo>
                    <a:pt x="987076" y="364236"/>
                  </a:lnTo>
                  <a:lnTo>
                    <a:pt x="984027" y="360807"/>
                  </a:lnTo>
                  <a:lnTo>
                    <a:pt x="982218" y="359378"/>
                  </a:lnTo>
                  <a:lnTo>
                    <a:pt x="981837" y="358616"/>
                  </a:lnTo>
                  <a:lnTo>
                    <a:pt x="981456" y="357950"/>
                  </a:lnTo>
                  <a:lnTo>
                    <a:pt x="980599" y="358140"/>
                  </a:lnTo>
                  <a:lnTo>
                    <a:pt x="980027" y="358712"/>
                  </a:lnTo>
                  <a:lnTo>
                    <a:pt x="979170" y="358712"/>
                  </a:lnTo>
                  <a:lnTo>
                    <a:pt x="978503" y="358235"/>
                  </a:lnTo>
                  <a:lnTo>
                    <a:pt x="976979" y="356521"/>
                  </a:lnTo>
                  <a:lnTo>
                    <a:pt x="976503" y="355759"/>
                  </a:lnTo>
                  <a:lnTo>
                    <a:pt x="975836" y="354425"/>
                  </a:lnTo>
                  <a:lnTo>
                    <a:pt x="974122" y="349091"/>
                  </a:lnTo>
                  <a:lnTo>
                    <a:pt x="973360" y="345281"/>
                  </a:lnTo>
                  <a:lnTo>
                    <a:pt x="972407" y="338995"/>
                  </a:lnTo>
                  <a:lnTo>
                    <a:pt x="971740" y="331756"/>
                  </a:lnTo>
                  <a:lnTo>
                    <a:pt x="971550" y="330899"/>
                  </a:lnTo>
                  <a:lnTo>
                    <a:pt x="971455" y="327851"/>
                  </a:lnTo>
                  <a:lnTo>
                    <a:pt x="971360" y="324136"/>
                  </a:lnTo>
                  <a:lnTo>
                    <a:pt x="971931" y="319850"/>
                  </a:lnTo>
                  <a:lnTo>
                    <a:pt x="971836" y="319088"/>
                  </a:lnTo>
                  <a:lnTo>
                    <a:pt x="971836" y="318135"/>
                  </a:lnTo>
                  <a:lnTo>
                    <a:pt x="972026" y="317373"/>
                  </a:lnTo>
                  <a:lnTo>
                    <a:pt x="971836" y="316706"/>
                  </a:lnTo>
                  <a:lnTo>
                    <a:pt x="971645" y="315087"/>
                  </a:lnTo>
                  <a:lnTo>
                    <a:pt x="972312" y="310896"/>
                  </a:lnTo>
                  <a:lnTo>
                    <a:pt x="972312" y="310229"/>
                  </a:lnTo>
                  <a:lnTo>
                    <a:pt x="972598" y="308420"/>
                  </a:lnTo>
                  <a:lnTo>
                    <a:pt x="973360" y="304514"/>
                  </a:lnTo>
                  <a:lnTo>
                    <a:pt x="973741" y="303276"/>
                  </a:lnTo>
                  <a:lnTo>
                    <a:pt x="974122" y="301752"/>
                  </a:lnTo>
                  <a:lnTo>
                    <a:pt x="974408" y="300704"/>
                  </a:lnTo>
                  <a:lnTo>
                    <a:pt x="975074" y="299942"/>
                  </a:lnTo>
                  <a:lnTo>
                    <a:pt x="975169" y="299180"/>
                  </a:lnTo>
                  <a:lnTo>
                    <a:pt x="974979" y="298895"/>
                  </a:lnTo>
                  <a:lnTo>
                    <a:pt x="974884" y="298609"/>
                  </a:lnTo>
                  <a:lnTo>
                    <a:pt x="975265" y="298323"/>
                  </a:lnTo>
                  <a:lnTo>
                    <a:pt x="975360" y="298133"/>
                  </a:lnTo>
                  <a:lnTo>
                    <a:pt x="975169" y="297466"/>
                  </a:lnTo>
                  <a:lnTo>
                    <a:pt x="975551" y="297085"/>
                  </a:lnTo>
                  <a:lnTo>
                    <a:pt x="975360" y="296609"/>
                  </a:lnTo>
                  <a:lnTo>
                    <a:pt x="975169" y="296323"/>
                  </a:lnTo>
                  <a:lnTo>
                    <a:pt x="974502" y="297180"/>
                  </a:lnTo>
                  <a:lnTo>
                    <a:pt x="973646" y="298037"/>
                  </a:lnTo>
                  <a:lnTo>
                    <a:pt x="972503" y="299180"/>
                  </a:lnTo>
                  <a:lnTo>
                    <a:pt x="970978" y="300419"/>
                  </a:lnTo>
                  <a:lnTo>
                    <a:pt x="969264" y="301276"/>
                  </a:lnTo>
                  <a:lnTo>
                    <a:pt x="967645" y="301752"/>
                  </a:lnTo>
                  <a:lnTo>
                    <a:pt x="965454" y="301752"/>
                  </a:lnTo>
                  <a:lnTo>
                    <a:pt x="963358" y="300704"/>
                  </a:lnTo>
                  <a:lnTo>
                    <a:pt x="961168" y="299371"/>
                  </a:lnTo>
                  <a:lnTo>
                    <a:pt x="960596" y="298609"/>
                  </a:lnTo>
                  <a:lnTo>
                    <a:pt x="960406" y="298037"/>
                  </a:lnTo>
                  <a:lnTo>
                    <a:pt x="959358" y="297275"/>
                  </a:lnTo>
                  <a:lnTo>
                    <a:pt x="958501" y="296132"/>
                  </a:lnTo>
                  <a:lnTo>
                    <a:pt x="956691" y="293942"/>
                  </a:lnTo>
                  <a:lnTo>
                    <a:pt x="954500" y="292703"/>
                  </a:lnTo>
                  <a:lnTo>
                    <a:pt x="952214" y="292513"/>
                  </a:lnTo>
                  <a:lnTo>
                    <a:pt x="951261" y="292322"/>
                  </a:lnTo>
                  <a:lnTo>
                    <a:pt x="950690" y="292037"/>
                  </a:lnTo>
                  <a:lnTo>
                    <a:pt x="949928" y="291560"/>
                  </a:lnTo>
                  <a:lnTo>
                    <a:pt x="949166" y="290798"/>
                  </a:lnTo>
                  <a:lnTo>
                    <a:pt x="948404" y="289941"/>
                  </a:lnTo>
                  <a:lnTo>
                    <a:pt x="947166" y="289179"/>
                  </a:lnTo>
                  <a:lnTo>
                    <a:pt x="946499" y="288227"/>
                  </a:lnTo>
                  <a:lnTo>
                    <a:pt x="946118" y="288798"/>
                  </a:lnTo>
                  <a:lnTo>
                    <a:pt x="945927" y="289560"/>
                  </a:lnTo>
                  <a:lnTo>
                    <a:pt x="945737" y="289846"/>
                  </a:lnTo>
                  <a:lnTo>
                    <a:pt x="946118" y="290608"/>
                  </a:lnTo>
                  <a:lnTo>
                    <a:pt x="946213" y="291465"/>
                  </a:lnTo>
                  <a:lnTo>
                    <a:pt x="945927" y="292894"/>
                  </a:lnTo>
                  <a:lnTo>
                    <a:pt x="945737" y="293275"/>
                  </a:lnTo>
                  <a:lnTo>
                    <a:pt x="944975" y="293846"/>
                  </a:lnTo>
                  <a:lnTo>
                    <a:pt x="943356" y="296418"/>
                  </a:lnTo>
                  <a:lnTo>
                    <a:pt x="942499" y="297275"/>
                  </a:lnTo>
                  <a:lnTo>
                    <a:pt x="942022" y="299466"/>
                  </a:lnTo>
                  <a:lnTo>
                    <a:pt x="941832" y="301085"/>
                  </a:lnTo>
                  <a:lnTo>
                    <a:pt x="941356" y="302990"/>
                  </a:lnTo>
                  <a:lnTo>
                    <a:pt x="940689" y="303562"/>
                  </a:lnTo>
                  <a:lnTo>
                    <a:pt x="940689" y="304133"/>
                  </a:lnTo>
                  <a:lnTo>
                    <a:pt x="940499" y="305372"/>
                  </a:lnTo>
                  <a:lnTo>
                    <a:pt x="940213" y="307086"/>
                  </a:lnTo>
                  <a:lnTo>
                    <a:pt x="939546" y="308896"/>
                  </a:lnTo>
                  <a:lnTo>
                    <a:pt x="939737" y="310039"/>
                  </a:lnTo>
                  <a:lnTo>
                    <a:pt x="939355" y="312039"/>
                  </a:lnTo>
                  <a:lnTo>
                    <a:pt x="938689" y="312801"/>
                  </a:lnTo>
                  <a:lnTo>
                    <a:pt x="938689" y="313563"/>
                  </a:lnTo>
                  <a:lnTo>
                    <a:pt x="938689" y="316325"/>
                  </a:lnTo>
                  <a:lnTo>
                    <a:pt x="940403" y="317468"/>
                  </a:lnTo>
                  <a:lnTo>
                    <a:pt x="941260" y="317468"/>
                  </a:lnTo>
                  <a:lnTo>
                    <a:pt x="942022" y="316230"/>
                  </a:lnTo>
                  <a:lnTo>
                    <a:pt x="943832" y="314992"/>
                  </a:lnTo>
                  <a:lnTo>
                    <a:pt x="944499" y="314801"/>
                  </a:lnTo>
                  <a:lnTo>
                    <a:pt x="945261" y="314992"/>
                  </a:lnTo>
                  <a:lnTo>
                    <a:pt x="946118" y="314325"/>
                  </a:lnTo>
                  <a:lnTo>
                    <a:pt x="948119" y="314325"/>
                  </a:lnTo>
                  <a:lnTo>
                    <a:pt x="948976" y="313182"/>
                  </a:lnTo>
                  <a:lnTo>
                    <a:pt x="949738" y="312706"/>
                  </a:lnTo>
                  <a:lnTo>
                    <a:pt x="950500" y="312896"/>
                  </a:lnTo>
                  <a:lnTo>
                    <a:pt x="951261" y="312706"/>
                  </a:lnTo>
                  <a:lnTo>
                    <a:pt x="952786" y="313373"/>
                  </a:lnTo>
                  <a:lnTo>
                    <a:pt x="954024" y="313563"/>
                  </a:lnTo>
                  <a:lnTo>
                    <a:pt x="954786" y="312611"/>
                  </a:lnTo>
                  <a:lnTo>
                    <a:pt x="955929" y="311658"/>
                  </a:lnTo>
                  <a:lnTo>
                    <a:pt x="956881" y="311372"/>
                  </a:lnTo>
                  <a:lnTo>
                    <a:pt x="958596" y="309848"/>
                  </a:lnTo>
                  <a:lnTo>
                    <a:pt x="959167" y="308991"/>
                  </a:lnTo>
                  <a:lnTo>
                    <a:pt x="959263" y="308610"/>
                  </a:lnTo>
                  <a:lnTo>
                    <a:pt x="959263" y="308324"/>
                  </a:lnTo>
                  <a:lnTo>
                    <a:pt x="959072" y="308420"/>
                  </a:lnTo>
                  <a:lnTo>
                    <a:pt x="958691" y="308801"/>
                  </a:lnTo>
                  <a:lnTo>
                    <a:pt x="958405" y="309277"/>
                  </a:lnTo>
                  <a:lnTo>
                    <a:pt x="958024" y="309182"/>
                  </a:lnTo>
                  <a:lnTo>
                    <a:pt x="958024" y="308896"/>
                  </a:lnTo>
                  <a:lnTo>
                    <a:pt x="958501" y="308324"/>
                  </a:lnTo>
                  <a:lnTo>
                    <a:pt x="958882" y="307753"/>
                  </a:lnTo>
                  <a:lnTo>
                    <a:pt x="959358" y="306705"/>
                  </a:lnTo>
                  <a:lnTo>
                    <a:pt x="960501" y="306800"/>
                  </a:lnTo>
                  <a:lnTo>
                    <a:pt x="961739" y="307658"/>
                  </a:lnTo>
                  <a:lnTo>
                    <a:pt x="963263" y="309563"/>
                  </a:lnTo>
                  <a:lnTo>
                    <a:pt x="964311" y="311468"/>
                  </a:lnTo>
                  <a:lnTo>
                    <a:pt x="965073" y="313277"/>
                  </a:lnTo>
                  <a:lnTo>
                    <a:pt x="965454" y="315373"/>
                  </a:lnTo>
                  <a:lnTo>
                    <a:pt x="965168" y="316706"/>
                  </a:lnTo>
                  <a:lnTo>
                    <a:pt x="964692" y="317468"/>
                  </a:lnTo>
                  <a:lnTo>
                    <a:pt x="964121" y="317945"/>
                  </a:lnTo>
                  <a:lnTo>
                    <a:pt x="963835" y="318802"/>
                  </a:lnTo>
                  <a:lnTo>
                    <a:pt x="963930" y="319373"/>
                  </a:lnTo>
                  <a:lnTo>
                    <a:pt x="963644" y="320421"/>
                  </a:lnTo>
                  <a:lnTo>
                    <a:pt x="963358" y="325088"/>
                  </a:lnTo>
                  <a:lnTo>
                    <a:pt x="962787" y="327089"/>
                  </a:lnTo>
                  <a:lnTo>
                    <a:pt x="960596" y="332423"/>
                  </a:lnTo>
                  <a:lnTo>
                    <a:pt x="959453" y="333756"/>
                  </a:lnTo>
                  <a:lnTo>
                    <a:pt x="958596" y="334613"/>
                  </a:lnTo>
                  <a:lnTo>
                    <a:pt x="957453" y="334994"/>
                  </a:lnTo>
                  <a:lnTo>
                    <a:pt x="956691" y="334994"/>
                  </a:lnTo>
                  <a:lnTo>
                    <a:pt x="955738" y="334328"/>
                  </a:lnTo>
                  <a:lnTo>
                    <a:pt x="955262" y="333947"/>
                  </a:lnTo>
                  <a:lnTo>
                    <a:pt x="954786" y="332994"/>
                  </a:lnTo>
                  <a:lnTo>
                    <a:pt x="954500" y="332232"/>
                  </a:lnTo>
                  <a:lnTo>
                    <a:pt x="954024" y="331851"/>
                  </a:lnTo>
                  <a:lnTo>
                    <a:pt x="953453" y="331946"/>
                  </a:lnTo>
                  <a:lnTo>
                    <a:pt x="952786" y="331661"/>
                  </a:lnTo>
                  <a:lnTo>
                    <a:pt x="951547" y="330899"/>
                  </a:lnTo>
                  <a:lnTo>
                    <a:pt x="950500" y="330518"/>
                  </a:lnTo>
                  <a:lnTo>
                    <a:pt x="949928" y="330422"/>
                  </a:lnTo>
                  <a:lnTo>
                    <a:pt x="949642" y="330232"/>
                  </a:lnTo>
                  <a:lnTo>
                    <a:pt x="949738" y="329660"/>
                  </a:lnTo>
                  <a:lnTo>
                    <a:pt x="949928" y="329279"/>
                  </a:lnTo>
                  <a:lnTo>
                    <a:pt x="949928" y="329279"/>
                  </a:lnTo>
                  <a:lnTo>
                    <a:pt x="950024" y="329089"/>
                  </a:lnTo>
                  <a:lnTo>
                    <a:pt x="950024" y="328708"/>
                  </a:lnTo>
                  <a:lnTo>
                    <a:pt x="949262" y="328041"/>
                  </a:lnTo>
                  <a:lnTo>
                    <a:pt x="948785" y="327470"/>
                  </a:lnTo>
                  <a:lnTo>
                    <a:pt x="948309" y="326612"/>
                  </a:lnTo>
                  <a:lnTo>
                    <a:pt x="947833" y="326327"/>
                  </a:lnTo>
                  <a:lnTo>
                    <a:pt x="946594" y="326231"/>
                  </a:lnTo>
                  <a:lnTo>
                    <a:pt x="946023" y="325374"/>
                  </a:lnTo>
                  <a:lnTo>
                    <a:pt x="945261" y="325279"/>
                  </a:lnTo>
                  <a:lnTo>
                    <a:pt x="944880" y="325469"/>
                  </a:lnTo>
                  <a:lnTo>
                    <a:pt x="944308" y="326803"/>
                  </a:lnTo>
                  <a:lnTo>
                    <a:pt x="944118" y="327184"/>
                  </a:lnTo>
                  <a:lnTo>
                    <a:pt x="944213" y="327660"/>
                  </a:lnTo>
                  <a:lnTo>
                    <a:pt x="943737" y="328041"/>
                  </a:lnTo>
                  <a:lnTo>
                    <a:pt x="943642" y="328517"/>
                  </a:lnTo>
                  <a:lnTo>
                    <a:pt x="943737" y="329089"/>
                  </a:lnTo>
                  <a:lnTo>
                    <a:pt x="943070" y="329184"/>
                  </a:lnTo>
                  <a:lnTo>
                    <a:pt x="942594" y="329375"/>
                  </a:lnTo>
                  <a:lnTo>
                    <a:pt x="942975" y="329756"/>
                  </a:lnTo>
                  <a:lnTo>
                    <a:pt x="943356" y="329946"/>
                  </a:lnTo>
                  <a:lnTo>
                    <a:pt x="943832" y="329756"/>
                  </a:lnTo>
                  <a:lnTo>
                    <a:pt x="944213" y="329946"/>
                  </a:lnTo>
                  <a:lnTo>
                    <a:pt x="944023" y="330232"/>
                  </a:lnTo>
                  <a:lnTo>
                    <a:pt x="943832" y="330708"/>
                  </a:lnTo>
                  <a:lnTo>
                    <a:pt x="944023" y="331470"/>
                  </a:lnTo>
                  <a:lnTo>
                    <a:pt x="944308" y="331946"/>
                  </a:lnTo>
                  <a:lnTo>
                    <a:pt x="943356" y="334137"/>
                  </a:lnTo>
                  <a:lnTo>
                    <a:pt x="942213" y="335280"/>
                  </a:lnTo>
                  <a:lnTo>
                    <a:pt x="940593" y="337185"/>
                  </a:lnTo>
                  <a:lnTo>
                    <a:pt x="938117" y="337471"/>
                  </a:lnTo>
                  <a:lnTo>
                    <a:pt x="935546" y="336233"/>
                  </a:lnTo>
                  <a:lnTo>
                    <a:pt x="933926" y="333280"/>
                  </a:lnTo>
                  <a:lnTo>
                    <a:pt x="932974" y="325469"/>
                  </a:lnTo>
                  <a:lnTo>
                    <a:pt x="932307" y="323183"/>
                  </a:lnTo>
                  <a:lnTo>
                    <a:pt x="932117" y="321088"/>
                  </a:lnTo>
                  <a:lnTo>
                    <a:pt x="931831" y="319659"/>
                  </a:lnTo>
                  <a:lnTo>
                    <a:pt x="931831" y="318802"/>
                  </a:lnTo>
                  <a:lnTo>
                    <a:pt x="932021" y="318135"/>
                  </a:lnTo>
                  <a:lnTo>
                    <a:pt x="932117" y="316135"/>
                  </a:lnTo>
                  <a:lnTo>
                    <a:pt x="932402" y="314230"/>
                  </a:lnTo>
                  <a:lnTo>
                    <a:pt x="931831" y="312611"/>
                  </a:lnTo>
                  <a:lnTo>
                    <a:pt x="929830" y="310801"/>
                  </a:lnTo>
                  <a:lnTo>
                    <a:pt x="927449" y="310420"/>
                  </a:lnTo>
                  <a:lnTo>
                    <a:pt x="926211" y="310896"/>
                  </a:lnTo>
                  <a:lnTo>
                    <a:pt x="925449" y="312420"/>
                  </a:lnTo>
                  <a:lnTo>
                    <a:pt x="924020" y="313373"/>
                  </a:lnTo>
                  <a:lnTo>
                    <a:pt x="922877" y="313373"/>
                  </a:lnTo>
                  <a:lnTo>
                    <a:pt x="921449" y="312420"/>
                  </a:lnTo>
                  <a:lnTo>
                    <a:pt x="920020" y="310610"/>
                  </a:lnTo>
                  <a:lnTo>
                    <a:pt x="919067" y="309467"/>
                  </a:lnTo>
                  <a:lnTo>
                    <a:pt x="918401" y="309182"/>
                  </a:lnTo>
                  <a:lnTo>
                    <a:pt x="917352" y="308515"/>
                  </a:lnTo>
                  <a:lnTo>
                    <a:pt x="916496" y="307658"/>
                  </a:lnTo>
                  <a:lnTo>
                    <a:pt x="916305" y="308134"/>
                  </a:lnTo>
                  <a:lnTo>
                    <a:pt x="916496" y="308991"/>
                  </a:lnTo>
                  <a:lnTo>
                    <a:pt x="916114" y="309658"/>
                  </a:lnTo>
                  <a:lnTo>
                    <a:pt x="915924" y="311372"/>
                  </a:lnTo>
                  <a:lnTo>
                    <a:pt x="915829" y="312134"/>
                  </a:lnTo>
                  <a:lnTo>
                    <a:pt x="916019" y="312801"/>
                  </a:lnTo>
                  <a:lnTo>
                    <a:pt x="915829" y="314135"/>
                  </a:lnTo>
                  <a:lnTo>
                    <a:pt x="915353" y="315659"/>
                  </a:lnTo>
                  <a:lnTo>
                    <a:pt x="914495" y="316611"/>
                  </a:lnTo>
                  <a:lnTo>
                    <a:pt x="913352" y="316325"/>
                  </a:lnTo>
                  <a:lnTo>
                    <a:pt x="912018" y="316421"/>
                  </a:lnTo>
                  <a:lnTo>
                    <a:pt x="911447" y="316802"/>
                  </a:lnTo>
                  <a:lnTo>
                    <a:pt x="911542" y="317564"/>
                  </a:lnTo>
                  <a:lnTo>
                    <a:pt x="912400" y="317754"/>
                  </a:lnTo>
                  <a:lnTo>
                    <a:pt x="913257" y="317849"/>
                  </a:lnTo>
                  <a:lnTo>
                    <a:pt x="914210" y="318421"/>
                  </a:lnTo>
                  <a:lnTo>
                    <a:pt x="915353" y="320421"/>
                  </a:lnTo>
                  <a:lnTo>
                    <a:pt x="915353" y="321278"/>
                  </a:lnTo>
                  <a:lnTo>
                    <a:pt x="915448" y="322993"/>
                  </a:lnTo>
                  <a:lnTo>
                    <a:pt x="915638" y="323279"/>
                  </a:lnTo>
                  <a:lnTo>
                    <a:pt x="916019" y="322993"/>
                  </a:lnTo>
                  <a:lnTo>
                    <a:pt x="916400" y="322707"/>
                  </a:lnTo>
                  <a:lnTo>
                    <a:pt x="916591" y="323088"/>
                  </a:lnTo>
                  <a:lnTo>
                    <a:pt x="916876" y="323469"/>
                  </a:lnTo>
                  <a:lnTo>
                    <a:pt x="917829" y="323469"/>
                  </a:lnTo>
                  <a:lnTo>
                    <a:pt x="918401" y="323469"/>
                  </a:lnTo>
                  <a:lnTo>
                    <a:pt x="919448" y="323374"/>
                  </a:lnTo>
                  <a:lnTo>
                    <a:pt x="919734" y="323755"/>
                  </a:lnTo>
                  <a:lnTo>
                    <a:pt x="919924" y="324326"/>
                  </a:lnTo>
                  <a:lnTo>
                    <a:pt x="919353" y="324231"/>
                  </a:lnTo>
                  <a:lnTo>
                    <a:pt x="918781" y="324041"/>
                  </a:lnTo>
                  <a:lnTo>
                    <a:pt x="918305" y="324136"/>
                  </a:lnTo>
                  <a:lnTo>
                    <a:pt x="917924" y="324612"/>
                  </a:lnTo>
                  <a:lnTo>
                    <a:pt x="918305" y="325279"/>
                  </a:lnTo>
                  <a:lnTo>
                    <a:pt x="918686" y="326993"/>
                  </a:lnTo>
                  <a:lnTo>
                    <a:pt x="918019" y="327184"/>
                  </a:lnTo>
                  <a:lnTo>
                    <a:pt x="917638" y="326708"/>
                  </a:lnTo>
                  <a:lnTo>
                    <a:pt x="916972" y="326327"/>
                  </a:lnTo>
                  <a:lnTo>
                    <a:pt x="916496" y="325850"/>
                  </a:lnTo>
                  <a:lnTo>
                    <a:pt x="915638" y="324326"/>
                  </a:lnTo>
                  <a:lnTo>
                    <a:pt x="915448" y="324326"/>
                  </a:lnTo>
                  <a:lnTo>
                    <a:pt x="915353" y="326231"/>
                  </a:lnTo>
                  <a:lnTo>
                    <a:pt x="915162" y="327660"/>
                  </a:lnTo>
                  <a:lnTo>
                    <a:pt x="915257" y="329375"/>
                  </a:lnTo>
                  <a:lnTo>
                    <a:pt x="914876" y="330613"/>
                  </a:lnTo>
                  <a:lnTo>
                    <a:pt x="914210" y="334994"/>
                  </a:lnTo>
                  <a:lnTo>
                    <a:pt x="912876" y="339281"/>
                  </a:lnTo>
                  <a:lnTo>
                    <a:pt x="912209" y="340424"/>
                  </a:lnTo>
                  <a:lnTo>
                    <a:pt x="911257" y="341281"/>
                  </a:lnTo>
                  <a:lnTo>
                    <a:pt x="910114" y="341662"/>
                  </a:lnTo>
                  <a:lnTo>
                    <a:pt x="908970" y="341090"/>
                  </a:lnTo>
                  <a:lnTo>
                    <a:pt x="906685" y="342805"/>
                  </a:lnTo>
                  <a:lnTo>
                    <a:pt x="905923" y="343662"/>
                  </a:lnTo>
                  <a:lnTo>
                    <a:pt x="904970" y="343948"/>
                  </a:lnTo>
                  <a:lnTo>
                    <a:pt x="904208" y="344043"/>
                  </a:lnTo>
                  <a:lnTo>
                    <a:pt x="903542" y="343662"/>
                  </a:lnTo>
                  <a:lnTo>
                    <a:pt x="902208" y="342519"/>
                  </a:lnTo>
                  <a:lnTo>
                    <a:pt x="900970" y="342329"/>
                  </a:lnTo>
                  <a:lnTo>
                    <a:pt x="898493" y="344138"/>
                  </a:lnTo>
                  <a:lnTo>
                    <a:pt x="897922" y="345853"/>
                  </a:lnTo>
                  <a:lnTo>
                    <a:pt x="897064" y="347567"/>
                  </a:lnTo>
                  <a:lnTo>
                    <a:pt x="896493" y="348710"/>
                  </a:lnTo>
                  <a:lnTo>
                    <a:pt x="895350" y="349282"/>
                  </a:lnTo>
                  <a:lnTo>
                    <a:pt x="894683" y="350901"/>
                  </a:lnTo>
                  <a:lnTo>
                    <a:pt x="893350" y="351187"/>
                  </a:lnTo>
                  <a:lnTo>
                    <a:pt x="892302" y="352425"/>
                  </a:lnTo>
                  <a:lnTo>
                    <a:pt x="891254" y="353568"/>
                  </a:lnTo>
                  <a:lnTo>
                    <a:pt x="891064" y="354902"/>
                  </a:lnTo>
                  <a:lnTo>
                    <a:pt x="892112" y="355378"/>
                  </a:lnTo>
                  <a:lnTo>
                    <a:pt x="894111" y="355187"/>
                  </a:lnTo>
                  <a:lnTo>
                    <a:pt x="894778" y="356235"/>
                  </a:lnTo>
                  <a:lnTo>
                    <a:pt x="894874" y="357378"/>
                  </a:lnTo>
                  <a:lnTo>
                    <a:pt x="895540" y="358045"/>
                  </a:lnTo>
                  <a:lnTo>
                    <a:pt x="895540" y="359664"/>
                  </a:lnTo>
                  <a:lnTo>
                    <a:pt x="895636" y="362617"/>
                  </a:lnTo>
                  <a:lnTo>
                    <a:pt x="895445" y="365665"/>
                  </a:lnTo>
                  <a:lnTo>
                    <a:pt x="895636" y="366713"/>
                  </a:lnTo>
                  <a:lnTo>
                    <a:pt x="896588" y="367760"/>
                  </a:lnTo>
                  <a:lnTo>
                    <a:pt x="898398" y="369570"/>
                  </a:lnTo>
                  <a:lnTo>
                    <a:pt x="899065" y="370237"/>
                  </a:lnTo>
                  <a:lnTo>
                    <a:pt x="899731" y="371094"/>
                  </a:lnTo>
                  <a:lnTo>
                    <a:pt x="899541" y="372618"/>
                  </a:lnTo>
                  <a:lnTo>
                    <a:pt x="899065" y="379381"/>
                  </a:lnTo>
                  <a:lnTo>
                    <a:pt x="898588" y="380238"/>
                  </a:lnTo>
                  <a:lnTo>
                    <a:pt x="897826" y="382429"/>
                  </a:lnTo>
                  <a:lnTo>
                    <a:pt x="898112" y="383953"/>
                  </a:lnTo>
                  <a:lnTo>
                    <a:pt x="897255" y="387001"/>
                  </a:lnTo>
                  <a:lnTo>
                    <a:pt x="893350" y="394430"/>
                  </a:lnTo>
                  <a:lnTo>
                    <a:pt x="891349" y="396716"/>
                  </a:lnTo>
                  <a:lnTo>
                    <a:pt x="888968" y="398336"/>
                  </a:lnTo>
                  <a:lnTo>
                    <a:pt x="887825" y="398240"/>
                  </a:lnTo>
                  <a:lnTo>
                    <a:pt x="885444" y="396335"/>
                  </a:lnTo>
                  <a:lnTo>
                    <a:pt x="883158" y="394716"/>
                  </a:lnTo>
                  <a:lnTo>
                    <a:pt x="882967" y="395859"/>
                  </a:lnTo>
                  <a:lnTo>
                    <a:pt x="883158" y="397764"/>
                  </a:lnTo>
                  <a:lnTo>
                    <a:pt x="884110" y="398336"/>
                  </a:lnTo>
                  <a:lnTo>
                    <a:pt x="883253" y="398812"/>
                  </a:lnTo>
                  <a:lnTo>
                    <a:pt x="883539" y="400240"/>
                  </a:lnTo>
                  <a:lnTo>
                    <a:pt x="884682" y="401669"/>
                  </a:lnTo>
                  <a:lnTo>
                    <a:pt x="885063" y="402431"/>
                  </a:lnTo>
                  <a:lnTo>
                    <a:pt x="885825" y="404146"/>
                  </a:lnTo>
                  <a:lnTo>
                    <a:pt x="886301" y="404717"/>
                  </a:lnTo>
                  <a:lnTo>
                    <a:pt x="889730" y="404717"/>
                  </a:lnTo>
                  <a:lnTo>
                    <a:pt x="890683" y="404432"/>
                  </a:lnTo>
                  <a:lnTo>
                    <a:pt x="891254" y="403860"/>
                  </a:lnTo>
                  <a:lnTo>
                    <a:pt x="891730" y="403098"/>
                  </a:lnTo>
                  <a:lnTo>
                    <a:pt x="892397" y="402336"/>
                  </a:lnTo>
                  <a:lnTo>
                    <a:pt x="894683" y="401955"/>
                  </a:lnTo>
                  <a:lnTo>
                    <a:pt x="897064" y="403193"/>
                  </a:lnTo>
                  <a:lnTo>
                    <a:pt x="899065" y="405194"/>
                  </a:lnTo>
                  <a:lnTo>
                    <a:pt x="900303" y="407003"/>
                  </a:lnTo>
                  <a:lnTo>
                    <a:pt x="900874" y="409099"/>
                  </a:lnTo>
                  <a:lnTo>
                    <a:pt x="900874" y="410718"/>
                  </a:lnTo>
                  <a:lnTo>
                    <a:pt x="901922" y="413576"/>
                  </a:lnTo>
                  <a:lnTo>
                    <a:pt x="901922" y="415576"/>
                  </a:lnTo>
                  <a:lnTo>
                    <a:pt x="901351" y="428720"/>
                  </a:lnTo>
                  <a:lnTo>
                    <a:pt x="899827" y="435293"/>
                  </a:lnTo>
                  <a:lnTo>
                    <a:pt x="898493" y="440722"/>
                  </a:lnTo>
                  <a:lnTo>
                    <a:pt x="896779" y="442627"/>
                  </a:lnTo>
                  <a:lnTo>
                    <a:pt x="895064" y="443389"/>
                  </a:lnTo>
                  <a:lnTo>
                    <a:pt x="894302" y="445103"/>
                  </a:lnTo>
                  <a:lnTo>
                    <a:pt x="893635" y="447675"/>
                  </a:lnTo>
                  <a:lnTo>
                    <a:pt x="893350" y="449866"/>
                  </a:lnTo>
                  <a:lnTo>
                    <a:pt x="893255" y="452628"/>
                  </a:lnTo>
                  <a:lnTo>
                    <a:pt x="893064" y="453961"/>
                  </a:lnTo>
                  <a:lnTo>
                    <a:pt x="892492" y="455200"/>
                  </a:lnTo>
                  <a:lnTo>
                    <a:pt x="892112" y="456343"/>
                  </a:lnTo>
                  <a:lnTo>
                    <a:pt x="891730" y="458819"/>
                  </a:lnTo>
                  <a:lnTo>
                    <a:pt x="891254" y="460819"/>
                  </a:lnTo>
                  <a:lnTo>
                    <a:pt x="889063" y="467011"/>
                  </a:lnTo>
                  <a:lnTo>
                    <a:pt x="886873" y="475393"/>
                  </a:lnTo>
                  <a:lnTo>
                    <a:pt x="885444" y="477965"/>
                  </a:lnTo>
                  <a:lnTo>
                    <a:pt x="883825" y="480155"/>
                  </a:lnTo>
                  <a:lnTo>
                    <a:pt x="879158" y="484537"/>
                  </a:lnTo>
                  <a:lnTo>
                    <a:pt x="877729" y="486728"/>
                  </a:lnTo>
                  <a:lnTo>
                    <a:pt x="876681" y="489490"/>
                  </a:lnTo>
                  <a:lnTo>
                    <a:pt x="874014" y="496157"/>
                  </a:lnTo>
                  <a:lnTo>
                    <a:pt x="872014" y="499777"/>
                  </a:lnTo>
                  <a:lnTo>
                    <a:pt x="870966" y="502539"/>
                  </a:lnTo>
                  <a:lnTo>
                    <a:pt x="870394" y="505015"/>
                  </a:lnTo>
                  <a:lnTo>
                    <a:pt x="868871" y="518732"/>
                  </a:lnTo>
                  <a:lnTo>
                    <a:pt x="868489" y="519970"/>
                  </a:lnTo>
                  <a:lnTo>
                    <a:pt x="867632" y="521303"/>
                  </a:lnTo>
                  <a:lnTo>
                    <a:pt x="862203" y="527304"/>
                  </a:lnTo>
                  <a:lnTo>
                    <a:pt x="858774" y="529876"/>
                  </a:lnTo>
                  <a:lnTo>
                    <a:pt x="857536" y="530733"/>
                  </a:lnTo>
                  <a:lnTo>
                    <a:pt x="853154" y="532828"/>
                  </a:lnTo>
                  <a:lnTo>
                    <a:pt x="850963" y="533114"/>
                  </a:lnTo>
                  <a:lnTo>
                    <a:pt x="849725" y="533114"/>
                  </a:lnTo>
                  <a:lnTo>
                    <a:pt x="849249" y="533686"/>
                  </a:lnTo>
                  <a:lnTo>
                    <a:pt x="842391" y="538448"/>
                  </a:lnTo>
                  <a:lnTo>
                    <a:pt x="838581" y="541592"/>
                  </a:lnTo>
                  <a:lnTo>
                    <a:pt x="836962" y="543592"/>
                  </a:lnTo>
                  <a:lnTo>
                    <a:pt x="836009" y="545973"/>
                  </a:lnTo>
                  <a:lnTo>
                    <a:pt x="833723" y="554355"/>
                  </a:lnTo>
                  <a:lnTo>
                    <a:pt x="832675" y="556832"/>
                  </a:lnTo>
                  <a:lnTo>
                    <a:pt x="831151" y="558927"/>
                  </a:lnTo>
                  <a:lnTo>
                    <a:pt x="828104" y="561594"/>
                  </a:lnTo>
                  <a:lnTo>
                    <a:pt x="826103" y="564737"/>
                  </a:lnTo>
                  <a:lnTo>
                    <a:pt x="824770" y="567500"/>
                  </a:lnTo>
                  <a:lnTo>
                    <a:pt x="823817" y="569690"/>
                  </a:lnTo>
                  <a:lnTo>
                    <a:pt x="822388" y="571310"/>
                  </a:lnTo>
                  <a:lnTo>
                    <a:pt x="816388" y="575024"/>
                  </a:lnTo>
                  <a:lnTo>
                    <a:pt x="810482" y="581025"/>
                  </a:lnTo>
                  <a:lnTo>
                    <a:pt x="806291" y="584168"/>
                  </a:lnTo>
                  <a:lnTo>
                    <a:pt x="804291" y="585121"/>
                  </a:lnTo>
                  <a:lnTo>
                    <a:pt x="802005" y="585597"/>
                  </a:lnTo>
                  <a:lnTo>
                    <a:pt x="798481" y="585026"/>
                  </a:lnTo>
                  <a:lnTo>
                    <a:pt x="797433" y="586454"/>
                  </a:lnTo>
                  <a:lnTo>
                    <a:pt x="796195" y="587788"/>
                  </a:lnTo>
                  <a:lnTo>
                    <a:pt x="793337" y="589026"/>
                  </a:lnTo>
                  <a:lnTo>
                    <a:pt x="787908" y="592550"/>
                  </a:lnTo>
                  <a:lnTo>
                    <a:pt x="783241" y="594265"/>
                  </a:lnTo>
                  <a:lnTo>
                    <a:pt x="776668" y="597122"/>
                  </a:lnTo>
                  <a:lnTo>
                    <a:pt x="771620" y="598265"/>
                  </a:lnTo>
                  <a:lnTo>
                    <a:pt x="767048" y="599218"/>
                  </a:lnTo>
                  <a:lnTo>
                    <a:pt x="764286" y="600647"/>
                  </a:lnTo>
                  <a:lnTo>
                    <a:pt x="763238" y="601409"/>
                  </a:lnTo>
                  <a:lnTo>
                    <a:pt x="762572" y="603028"/>
                  </a:lnTo>
                  <a:lnTo>
                    <a:pt x="762857" y="604266"/>
                  </a:lnTo>
                  <a:lnTo>
                    <a:pt x="762476" y="605314"/>
                  </a:lnTo>
                  <a:lnTo>
                    <a:pt x="762190" y="606457"/>
                  </a:lnTo>
                  <a:lnTo>
                    <a:pt x="761429" y="607600"/>
                  </a:lnTo>
                  <a:lnTo>
                    <a:pt x="760857" y="609410"/>
                  </a:lnTo>
                  <a:lnTo>
                    <a:pt x="759142" y="610553"/>
                  </a:lnTo>
                  <a:lnTo>
                    <a:pt x="758285" y="611791"/>
                  </a:lnTo>
                  <a:lnTo>
                    <a:pt x="756475" y="612172"/>
                  </a:lnTo>
                  <a:lnTo>
                    <a:pt x="753428" y="611600"/>
                  </a:lnTo>
                  <a:lnTo>
                    <a:pt x="751141" y="612077"/>
                  </a:lnTo>
                  <a:lnTo>
                    <a:pt x="749046" y="611886"/>
                  </a:lnTo>
                  <a:lnTo>
                    <a:pt x="747522" y="610838"/>
                  </a:lnTo>
                  <a:lnTo>
                    <a:pt x="745046" y="609981"/>
                  </a:lnTo>
                  <a:lnTo>
                    <a:pt x="743617" y="608648"/>
                  </a:lnTo>
                  <a:lnTo>
                    <a:pt x="741140" y="607028"/>
                  </a:lnTo>
                  <a:lnTo>
                    <a:pt x="740188" y="604742"/>
                  </a:lnTo>
                  <a:lnTo>
                    <a:pt x="742188" y="601885"/>
                  </a:lnTo>
                  <a:lnTo>
                    <a:pt x="742283" y="600265"/>
                  </a:lnTo>
                  <a:lnTo>
                    <a:pt x="743712" y="598456"/>
                  </a:lnTo>
                  <a:lnTo>
                    <a:pt x="743426" y="594741"/>
                  </a:lnTo>
                  <a:lnTo>
                    <a:pt x="743712" y="591026"/>
                  </a:lnTo>
                  <a:lnTo>
                    <a:pt x="743331" y="589788"/>
                  </a:lnTo>
                  <a:lnTo>
                    <a:pt x="742855" y="589502"/>
                  </a:lnTo>
                  <a:lnTo>
                    <a:pt x="742093" y="589978"/>
                  </a:lnTo>
                  <a:lnTo>
                    <a:pt x="741045" y="592646"/>
                  </a:lnTo>
                  <a:lnTo>
                    <a:pt x="739807" y="593217"/>
                  </a:lnTo>
                  <a:lnTo>
                    <a:pt x="738949" y="592931"/>
                  </a:lnTo>
                  <a:lnTo>
                    <a:pt x="737425" y="591122"/>
                  </a:lnTo>
                  <a:lnTo>
                    <a:pt x="736378" y="590931"/>
                  </a:lnTo>
                  <a:lnTo>
                    <a:pt x="735235" y="591503"/>
                  </a:lnTo>
                  <a:lnTo>
                    <a:pt x="734282" y="591693"/>
                  </a:lnTo>
                  <a:lnTo>
                    <a:pt x="733520" y="591217"/>
                  </a:lnTo>
                  <a:lnTo>
                    <a:pt x="733901" y="590455"/>
                  </a:lnTo>
                  <a:lnTo>
                    <a:pt x="733901" y="589026"/>
                  </a:lnTo>
                  <a:lnTo>
                    <a:pt x="734949" y="589026"/>
                  </a:lnTo>
                  <a:lnTo>
                    <a:pt x="735235" y="588550"/>
                  </a:lnTo>
                  <a:lnTo>
                    <a:pt x="735330" y="587121"/>
                  </a:lnTo>
                  <a:lnTo>
                    <a:pt x="734473" y="586740"/>
                  </a:lnTo>
                  <a:lnTo>
                    <a:pt x="735139" y="584835"/>
                  </a:lnTo>
                  <a:lnTo>
                    <a:pt x="736378" y="583216"/>
                  </a:lnTo>
                  <a:lnTo>
                    <a:pt x="736854" y="582168"/>
                  </a:lnTo>
                  <a:lnTo>
                    <a:pt x="737045" y="581597"/>
                  </a:lnTo>
                  <a:lnTo>
                    <a:pt x="737616" y="581406"/>
                  </a:lnTo>
                  <a:lnTo>
                    <a:pt x="738092" y="580739"/>
                  </a:lnTo>
                  <a:lnTo>
                    <a:pt x="738568" y="580739"/>
                  </a:lnTo>
                  <a:lnTo>
                    <a:pt x="738378" y="581215"/>
                  </a:lnTo>
                  <a:lnTo>
                    <a:pt x="737806" y="581978"/>
                  </a:lnTo>
                  <a:lnTo>
                    <a:pt x="738568" y="582644"/>
                  </a:lnTo>
                  <a:lnTo>
                    <a:pt x="739616" y="583406"/>
                  </a:lnTo>
                  <a:lnTo>
                    <a:pt x="741426" y="584168"/>
                  </a:lnTo>
                  <a:lnTo>
                    <a:pt x="742093" y="583787"/>
                  </a:lnTo>
                  <a:lnTo>
                    <a:pt x="742379" y="582930"/>
                  </a:lnTo>
                  <a:lnTo>
                    <a:pt x="743522" y="582549"/>
                  </a:lnTo>
                  <a:lnTo>
                    <a:pt x="744379" y="581978"/>
                  </a:lnTo>
                  <a:lnTo>
                    <a:pt x="744379" y="580739"/>
                  </a:lnTo>
                  <a:lnTo>
                    <a:pt x="745522" y="579215"/>
                  </a:lnTo>
                  <a:lnTo>
                    <a:pt x="746379" y="577786"/>
                  </a:lnTo>
                  <a:lnTo>
                    <a:pt x="749427" y="576644"/>
                  </a:lnTo>
                  <a:lnTo>
                    <a:pt x="751713" y="577120"/>
                  </a:lnTo>
                  <a:lnTo>
                    <a:pt x="752856" y="577215"/>
                  </a:lnTo>
                  <a:lnTo>
                    <a:pt x="753237" y="576548"/>
                  </a:lnTo>
                  <a:lnTo>
                    <a:pt x="754189" y="575691"/>
                  </a:lnTo>
                  <a:lnTo>
                    <a:pt x="754571" y="575024"/>
                  </a:lnTo>
                  <a:lnTo>
                    <a:pt x="754761" y="574072"/>
                  </a:lnTo>
                  <a:lnTo>
                    <a:pt x="754856" y="573024"/>
                  </a:lnTo>
                  <a:lnTo>
                    <a:pt x="753904" y="572834"/>
                  </a:lnTo>
                  <a:lnTo>
                    <a:pt x="753332" y="571310"/>
                  </a:lnTo>
                  <a:lnTo>
                    <a:pt x="753808" y="569119"/>
                  </a:lnTo>
                  <a:lnTo>
                    <a:pt x="754189" y="568071"/>
                  </a:lnTo>
                  <a:lnTo>
                    <a:pt x="754951" y="567595"/>
                  </a:lnTo>
                  <a:lnTo>
                    <a:pt x="755999" y="567214"/>
                  </a:lnTo>
                  <a:lnTo>
                    <a:pt x="757047" y="567404"/>
                  </a:lnTo>
                  <a:lnTo>
                    <a:pt x="757999" y="567404"/>
                  </a:lnTo>
                  <a:lnTo>
                    <a:pt x="759333" y="566928"/>
                  </a:lnTo>
                  <a:lnTo>
                    <a:pt x="759619" y="566452"/>
                  </a:lnTo>
                  <a:lnTo>
                    <a:pt x="759809" y="565595"/>
                  </a:lnTo>
                  <a:lnTo>
                    <a:pt x="759047" y="565023"/>
                  </a:lnTo>
                  <a:lnTo>
                    <a:pt x="758952" y="564261"/>
                  </a:lnTo>
                  <a:lnTo>
                    <a:pt x="759333" y="563023"/>
                  </a:lnTo>
                  <a:lnTo>
                    <a:pt x="758857" y="562261"/>
                  </a:lnTo>
                  <a:lnTo>
                    <a:pt x="756475" y="561308"/>
                  </a:lnTo>
                  <a:lnTo>
                    <a:pt x="754380" y="561785"/>
                  </a:lnTo>
                  <a:lnTo>
                    <a:pt x="746950" y="564261"/>
                  </a:lnTo>
                  <a:lnTo>
                    <a:pt x="745712" y="565214"/>
                  </a:lnTo>
                  <a:lnTo>
                    <a:pt x="744664" y="566547"/>
                  </a:lnTo>
                  <a:lnTo>
                    <a:pt x="743236" y="566928"/>
                  </a:lnTo>
                  <a:lnTo>
                    <a:pt x="737425" y="570167"/>
                  </a:lnTo>
                  <a:lnTo>
                    <a:pt x="735806" y="570262"/>
                  </a:lnTo>
                  <a:lnTo>
                    <a:pt x="734568" y="569595"/>
                  </a:lnTo>
                  <a:lnTo>
                    <a:pt x="732568" y="570167"/>
                  </a:lnTo>
                  <a:lnTo>
                    <a:pt x="729520" y="571881"/>
                  </a:lnTo>
                  <a:lnTo>
                    <a:pt x="727710" y="572929"/>
                  </a:lnTo>
                  <a:lnTo>
                    <a:pt x="726281" y="575120"/>
                  </a:lnTo>
                  <a:lnTo>
                    <a:pt x="726472" y="576929"/>
                  </a:lnTo>
                  <a:lnTo>
                    <a:pt x="726948" y="577786"/>
                  </a:lnTo>
                  <a:lnTo>
                    <a:pt x="726567" y="578834"/>
                  </a:lnTo>
                  <a:lnTo>
                    <a:pt x="725900" y="580073"/>
                  </a:lnTo>
                  <a:lnTo>
                    <a:pt x="725138" y="580835"/>
                  </a:lnTo>
                  <a:lnTo>
                    <a:pt x="725519" y="581597"/>
                  </a:lnTo>
                  <a:lnTo>
                    <a:pt x="724757" y="582454"/>
                  </a:lnTo>
                  <a:lnTo>
                    <a:pt x="724281" y="583502"/>
                  </a:lnTo>
                  <a:lnTo>
                    <a:pt x="723900" y="585026"/>
                  </a:lnTo>
                  <a:lnTo>
                    <a:pt x="723709" y="586740"/>
                  </a:lnTo>
                  <a:lnTo>
                    <a:pt x="723995" y="587597"/>
                  </a:lnTo>
                  <a:lnTo>
                    <a:pt x="725043" y="587693"/>
                  </a:lnTo>
                  <a:lnTo>
                    <a:pt x="725138" y="586931"/>
                  </a:lnTo>
                  <a:lnTo>
                    <a:pt x="725710" y="586740"/>
                  </a:lnTo>
                  <a:lnTo>
                    <a:pt x="726376" y="587216"/>
                  </a:lnTo>
                  <a:lnTo>
                    <a:pt x="726662" y="588264"/>
                  </a:lnTo>
                  <a:lnTo>
                    <a:pt x="726186" y="591598"/>
                  </a:lnTo>
                  <a:lnTo>
                    <a:pt x="726281" y="593027"/>
                  </a:lnTo>
                  <a:lnTo>
                    <a:pt x="726853" y="593503"/>
                  </a:lnTo>
                  <a:lnTo>
                    <a:pt x="727424" y="595789"/>
                  </a:lnTo>
                  <a:lnTo>
                    <a:pt x="728377" y="596646"/>
                  </a:lnTo>
                  <a:lnTo>
                    <a:pt x="728758" y="597884"/>
                  </a:lnTo>
                  <a:lnTo>
                    <a:pt x="728377" y="599789"/>
                  </a:lnTo>
                  <a:lnTo>
                    <a:pt x="727900" y="600932"/>
                  </a:lnTo>
                  <a:lnTo>
                    <a:pt x="727805" y="601599"/>
                  </a:lnTo>
                  <a:lnTo>
                    <a:pt x="728186" y="601980"/>
                  </a:lnTo>
                  <a:lnTo>
                    <a:pt x="728567" y="602361"/>
                  </a:lnTo>
                  <a:lnTo>
                    <a:pt x="728567" y="603885"/>
                  </a:lnTo>
                  <a:lnTo>
                    <a:pt x="728281" y="605123"/>
                  </a:lnTo>
                  <a:lnTo>
                    <a:pt x="724567" y="614267"/>
                  </a:lnTo>
                  <a:lnTo>
                    <a:pt x="721900" y="618744"/>
                  </a:lnTo>
                  <a:lnTo>
                    <a:pt x="710851" y="633794"/>
                  </a:lnTo>
                  <a:lnTo>
                    <a:pt x="708374" y="636461"/>
                  </a:lnTo>
                  <a:lnTo>
                    <a:pt x="706469" y="638080"/>
                  </a:lnTo>
                  <a:lnTo>
                    <a:pt x="703897" y="639318"/>
                  </a:lnTo>
                  <a:lnTo>
                    <a:pt x="702850" y="640937"/>
                  </a:lnTo>
                  <a:lnTo>
                    <a:pt x="698563" y="644747"/>
                  </a:lnTo>
                  <a:lnTo>
                    <a:pt x="696754" y="645509"/>
                  </a:lnTo>
                  <a:lnTo>
                    <a:pt x="695801" y="645414"/>
                  </a:lnTo>
                  <a:lnTo>
                    <a:pt x="694754" y="645509"/>
                  </a:lnTo>
                  <a:lnTo>
                    <a:pt x="694468" y="645986"/>
                  </a:lnTo>
                  <a:lnTo>
                    <a:pt x="695230" y="647414"/>
                  </a:lnTo>
                  <a:lnTo>
                    <a:pt x="694468" y="649034"/>
                  </a:lnTo>
                  <a:lnTo>
                    <a:pt x="693801" y="649986"/>
                  </a:lnTo>
                  <a:lnTo>
                    <a:pt x="693039" y="651510"/>
                  </a:lnTo>
                  <a:lnTo>
                    <a:pt x="690467" y="654749"/>
                  </a:lnTo>
                  <a:lnTo>
                    <a:pt x="689800" y="656749"/>
                  </a:lnTo>
                  <a:lnTo>
                    <a:pt x="689134" y="658273"/>
                  </a:lnTo>
                  <a:lnTo>
                    <a:pt x="688181" y="660464"/>
                  </a:lnTo>
                  <a:lnTo>
                    <a:pt x="687514" y="661226"/>
                  </a:lnTo>
                  <a:lnTo>
                    <a:pt x="686276" y="661988"/>
                  </a:lnTo>
                  <a:lnTo>
                    <a:pt x="685990" y="663702"/>
                  </a:lnTo>
                  <a:lnTo>
                    <a:pt x="686657" y="664559"/>
                  </a:lnTo>
                  <a:lnTo>
                    <a:pt x="687896" y="666083"/>
                  </a:lnTo>
                  <a:lnTo>
                    <a:pt x="687896" y="667512"/>
                  </a:lnTo>
                  <a:lnTo>
                    <a:pt x="687800" y="669322"/>
                  </a:lnTo>
                  <a:lnTo>
                    <a:pt x="688753" y="670274"/>
                  </a:lnTo>
                  <a:lnTo>
                    <a:pt x="690658" y="672370"/>
                  </a:lnTo>
                  <a:lnTo>
                    <a:pt x="691801" y="673227"/>
                  </a:lnTo>
                  <a:lnTo>
                    <a:pt x="692087" y="674084"/>
                  </a:lnTo>
                  <a:lnTo>
                    <a:pt x="692658" y="675132"/>
                  </a:lnTo>
                  <a:lnTo>
                    <a:pt x="693230" y="676370"/>
                  </a:lnTo>
                  <a:lnTo>
                    <a:pt x="693230" y="677418"/>
                  </a:lnTo>
                  <a:lnTo>
                    <a:pt x="692848" y="678466"/>
                  </a:lnTo>
                  <a:lnTo>
                    <a:pt x="692848" y="679704"/>
                  </a:lnTo>
                  <a:lnTo>
                    <a:pt x="692848" y="680276"/>
                  </a:lnTo>
                  <a:lnTo>
                    <a:pt x="692372" y="680942"/>
                  </a:lnTo>
                  <a:lnTo>
                    <a:pt x="692372" y="681800"/>
                  </a:lnTo>
                  <a:lnTo>
                    <a:pt x="692277" y="682181"/>
                  </a:lnTo>
                  <a:lnTo>
                    <a:pt x="691896" y="682561"/>
                  </a:lnTo>
                  <a:lnTo>
                    <a:pt x="691610" y="683705"/>
                  </a:lnTo>
                  <a:lnTo>
                    <a:pt x="690467" y="683895"/>
                  </a:lnTo>
                  <a:lnTo>
                    <a:pt x="690277" y="683133"/>
                  </a:lnTo>
                  <a:lnTo>
                    <a:pt x="689420" y="682466"/>
                  </a:lnTo>
                  <a:lnTo>
                    <a:pt x="689705" y="681800"/>
                  </a:lnTo>
                  <a:lnTo>
                    <a:pt x="690181" y="681800"/>
                  </a:lnTo>
                  <a:lnTo>
                    <a:pt x="690467" y="681038"/>
                  </a:lnTo>
                  <a:lnTo>
                    <a:pt x="690086" y="679799"/>
                  </a:lnTo>
                  <a:lnTo>
                    <a:pt x="689705" y="678752"/>
                  </a:lnTo>
                  <a:lnTo>
                    <a:pt x="689800" y="678180"/>
                  </a:lnTo>
                  <a:lnTo>
                    <a:pt x="689038" y="676942"/>
                  </a:lnTo>
                  <a:lnTo>
                    <a:pt x="687038" y="678561"/>
                  </a:lnTo>
                  <a:lnTo>
                    <a:pt x="685705" y="679323"/>
                  </a:lnTo>
                  <a:lnTo>
                    <a:pt x="685705" y="681133"/>
                  </a:lnTo>
                  <a:lnTo>
                    <a:pt x="686467" y="680942"/>
                  </a:lnTo>
                  <a:lnTo>
                    <a:pt x="686657" y="681704"/>
                  </a:lnTo>
                  <a:lnTo>
                    <a:pt x="686562" y="682657"/>
                  </a:lnTo>
                  <a:lnTo>
                    <a:pt x="686086" y="683990"/>
                  </a:lnTo>
                  <a:lnTo>
                    <a:pt x="687038" y="684752"/>
                  </a:lnTo>
                  <a:lnTo>
                    <a:pt x="686943" y="685610"/>
                  </a:lnTo>
                  <a:lnTo>
                    <a:pt x="686467" y="685895"/>
                  </a:lnTo>
                  <a:lnTo>
                    <a:pt x="685419" y="685705"/>
                  </a:lnTo>
                  <a:lnTo>
                    <a:pt x="684847" y="686372"/>
                  </a:lnTo>
                  <a:lnTo>
                    <a:pt x="683800" y="687038"/>
                  </a:lnTo>
                  <a:lnTo>
                    <a:pt x="683323" y="686562"/>
                  </a:lnTo>
                  <a:lnTo>
                    <a:pt x="682942" y="685990"/>
                  </a:lnTo>
                  <a:lnTo>
                    <a:pt x="681133" y="686372"/>
                  </a:lnTo>
                  <a:lnTo>
                    <a:pt x="680371" y="685895"/>
                  </a:lnTo>
                  <a:lnTo>
                    <a:pt x="679704" y="685324"/>
                  </a:lnTo>
                  <a:lnTo>
                    <a:pt x="678751" y="684657"/>
                  </a:lnTo>
                  <a:lnTo>
                    <a:pt x="678180" y="684752"/>
                  </a:lnTo>
                  <a:lnTo>
                    <a:pt x="678371" y="685610"/>
                  </a:lnTo>
                  <a:lnTo>
                    <a:pt x="679132" y="686467"/>
                  </a:lnTo>
                  <a:lnTo>
                    <a:pt x="679323" y="686753"/>
                  </a:lnTo>
                  <a:lnTo>
                    <a:pt x="679513" y="687610"/>
                  </a:lnTo>
                  <a:lnTo>
                    <a:pt x="679895" y="688086"/>
                  </a:lnTo>
                  <a:lnTo>
                    <a:pt x="680275" y="688467"/>
                  </a:lnTo>
                  <a:lnTo>
                    <a:pt x="680466" y="688943"/>
                  </a:lnTo>
                  <a:lnTo>
                    <a:pt x="679704" y="689324"/>
                  </a:lnTo>
                  <a:lnTo>
                    <a:pt x="678942" y="689610"/>
                  </a:lnTo>
                  <a:lnTo>
                    <a:pt x="678371" y="689039"/>
                  </a:lnTo>
                  <a:lnTo>
                    <a:pt x="677799" y="689229"/>
                  </a:lnTo>
                  <a:lnTo>
                    <a:pt x="677608" y="689705"/>
                  </a:lnTo>
                  <a:lnTo>
                    <a:pt x="678371" y="691134"/>
                  </a:lnTo>
                  <a:lnTo>
                    <a:pt x="678751" y="691610"/>
                  </a:lnTo>
                  <a:lnTo>
                    <a:pt x="679323" y="691896"/>
                  </a:lnTo>
                  <a:lnTo>
                    <a:pt x="678085" y="692372"/>
                  </a:lnTo>
                  <a:lnTo>
                    <a:pt x="677228" y="692086"/>
                  </a:lnTo>
                  <a:lnTo>
                    <a:pt x="676370" y="690848"/>
                  </a:lnTo>
                  <a:lnTo>
                    <a:pt x="675227" y="690944"/>
                  </a:lnTo>
                  <a:lnTo>
                    <a:pt x="674846" y="689991"/>
                  </a:lnTo>
                  <a:lnTo>
                    <a:pt x="674370" y="689610"/>
                  </a:lnTo>
                  <a:lnTo>
                    <a:pt x="672655" y="690182"/>
                  </a:lnTo>
                  <a:lnTo>
                    <a:pt x="671893" y="691229"/>
                  </a:lnTo>
                  <a:lnTo>
                    <a:pt x="672751" y="691610"/>
                  </a:lnTo>
                  <a:lnTo>
                    <a:pt x="673417" y="692753"/>
                  </a:lnTo>
                  <a:lnTo>
                    <a:pt x="674846" y="691991"/>
                  </a:lnTo>
                  <a:lnTo>
                    <a:pt x="674846" y="693230"/>
                  </a:lnTo>
                  <a:lnTo>
                    <a:pt x="674275" y="694182"/>
                  </a:lnTo>
                  <a:lnTo>
                    <a:pt x="673513" y="694658"/>
                  </a:lnTo>
                  <a:lnTo>
                    <a:pt x="672084" y="694563"/>
                  </a:lnTo>
                  <a:lnTo>
                    <a:pt x="669322" y="695325"/>
                  </a:lnTo>
                  <a:lnTo>
                    <a:pt x="668083" y="694944"/>
                  </a:lnTo>
                  <a:lnTo>
                    <a:pt x="668750" y="694468"/>
                  </a:lnTo>
                  <a:lnTo>
                    <a:pt x="669131" y="692658"/>
                  </a:lnTo>
                  <a:lnTo>
                    <a:pt x="670370" y="692182"/>
                  </a:lnTo>
                  <a:lnTo>
                    <a:pt x="670655" y="691896"/>
                  </a:lnTo>
                  <a:lnTo>
                    <a:pt x="669512" y="691325"/>
                  </a:lnTo>
                  <a:lnTo>
                    <a:pt x="668274" y="691991"/>
                  </a:lnTo>
                  <a:lnTo>
                    <a:pt x="667226" y="692944"/>
                  </a:lnTo>
                  <a:lnTo>
                    <a:pt x="666750" y="693706"/>
                  </a:lnTo>
                  <a:lnTo>
                    <a:pt x="665702" y="694277"/>
                  </a:lnTo>
                  <a:lnTo>
                    <a:pt x="665226" y="694468"/>
                  </a:lnTo>
                  <a:lnTo>
                    <a:pt x="664750" y="694563"/>
                  </a:lnTo>
                  <a:lnTo>
                    <a:pt x="663226" y="694468"/>
                  </a:lnTo>
                  <a:lnTo>
                    <a:pt x="662273" y="694087"/>
                  </a:lnTo>
                  <a:lnTo>
                    <a:pt x="662178" y="693230"/>
                  </a:lnTo>
                  <a:lnTo>
                    <a:pt x="662368" y="692086"/>
                  </a:lnTo>
                  <a:lnTo>
                    <a:pt x="662368" y="690944"/>
                  </a:lnTo>
                  <a:lnTo>
                    <a:pt x="661892" y="691991"/>
                  </a:lnTo>
                  <a:lnTo>
                    <a:pt x="661511" y="692468"/>
                  </a:lnTo>
                  <a:lnTo>
                    <a:pt x="661130" y="692658"/>
                  </a:lnTo>
                  <a:lnTo>
                    <a:pt x="660654" y="692563"/>
                  </a:lnTo>
                  <a:lnTo>
                    <a:pt x="660654" y="692277"/>
                  </a:lnTo>
                  <a:lnTo>
                    <a:pt x="660749" y="691896"/>
                  </a:lnTo>
                  <a:lnTo>
                    <a:pt x="660654" y="691229"/>
                  </a:lnTo>
                  <a:lnTo>
                    <a:pt x="660845" y="690277"/>
                  </a:lnTo>
                  <a:lnTo>
                    <a:pt x="660178" y="689801"/>
                  </a:lnTo>
                  <a:lnTo>
                    <a:pt x="659225" y="689420"/>
                  </a:lnTo>
                  <a:lnTo>
                    <a:pt x="659511" y="688467"/>
                  </a:lnTo>
                  <a:lnTo>
                    <a:pt x="659797" y="687419"/>
                  </a:lnTo>
                  <a:lnTo>
                    <a:pt x="658558" y="688277"/>
                  </a:lnTo>
                  <a:lnTo>
                    <a:pt x="658368" y="688943"/>
                  </a:lnTo>
                  <a:lnTo>
                    <a:pt x="657892" y="689610"/>
                  </a:lnTo>
                  <a:lnTo>
                    <a:pt x="657415" y="690182"/>
                  </a:lnTo>
                  <a:lnTo>
                    <a:pt x="656749" y="690372"/>
                  </a:lnTo>
                  <a:lnTo>
                    <a:pt x="655225" y="690372"/>
                  </a:lnTo>
                  <a:lnTo>
                    <a:pt x="654558" y="690563"/>
                  </a:lnTo>
                  <a:lnTo>
                    <a:pt x="653320" y="691610"/>
                  </a:lnTo>
                  <a:lnTo>
                    <a:pt x="653987" y="693325"/>
                  </a:lnTo>
                  <a:lnTo>
                    <a:pt x="655225" y="693896"/>
                  </a:lnTo>
                  <a:lnTo>
                    <a:pt x="656749" y="693515"/>
                  </a:lnTo>
                  <a:lnTo>
                    <a:pt x="656749" y="695135"/>
                  </a:lnTo>
                  <a:lnTo>
                    <a:pt x="656368" y="695515"/>
                  </a:lnTo>
                  <a:lnTo>
                    <a:pt x="655130" y="694849"/>
                  </a:lnTo>
                  <a:lnTo>
                    <a:pt x="654177" y="694753"/>
                  </a:lnTo>
                  <a:lnTo>
                    <a:pt x="653510" y="695801"/>
                  </a:lnTo>
                  <a:lnTo>
                    <a:pt x="653034" y="696849"/>
                  </a:lnTo>
                  <a:lnTo>
                    <a:pt x="652463" y="697325"/>
                  </a:lnTo>
                  <a:lnTo>
                    <a:pt x="652177" y="696563"/>
                  </a:lnTo>
                  <a:lnTo>
                    <a:pt x="652272" y="696087"/>
                  </a:lnTo>
                  <a:lnTo>
                    <a:pt x="652748" y="694849"/>
                  </a:lnTo>
                  <a:lnTo>
                    <a:pt x="653034" y="694277"/>
                  </a:lnTo>
                  <a:lnTo>
                    <a:pt x="653320" y="693420"/>
                  </a:lnTo>
                  <a:lnTo>
                    <a:pt x="652748" y="692372"/>
                  </a:lnTo>
                  <a:lnTo>
                    <a:pt x="652272" y="692753"/>
                  </a:lnTo>
                  <a:lnTo>
                    <a:pt x="651510" y="693039"/>
                  </a:lnTo>
                  <a:lnTo>
                    <a:pt x="648176" y="691229"/>
                  </a:lnTo>
                  <a:lnTo>
                    <a:pt x="648272" y="690182"/>
                  </a:lnTo>
                  <a:lnTo>
                    <a:pt x="648938" y="690182"/>
                  </a:lnTo>
                  <a:lnTo>
                    <a:pt x="649510" y="690182"/>
                  </a:lnTo>
                  <a:lnTo>
                    <a:pt x="649986" y="689801"/>
                  </a:lnTo>
                  <a:lnTo>
                    <a:pt x="649700" y="689515"/>
                  </a:lnTo>
                  <a:lnTo>
                    <a:pt x="649033" y="689229"/>
                  </a:lnTo>
                  <a:lnTo>
                    <a:pt x="648748" y="687896"/>
                  </a:lnTo>
                  <a:lnTo>
                    <a:pt x="648081" y="688372"/>
                  </a:lnTo>
                  <a:lnTo>
                    <a:pt x="647319" y="689420"/>
                  </a:lnTo>
                  <a:lnTo>
                    <a:pt x="646557" y="689991"/>
                  </a:lnTo>
                  <a:lnTo>
                    <a:pt x="646462" y="691134"/>
                  </a:lnTo>
                  <a:lnTo>
                    <a:pt x="645890" y="691229"/>
                  </a:lnTo>
                  <a:lnTo>
                    <a:pt x="645509" y="690848"/>
                  </a:lnTo>
                  <a:lnTo>
                    <a:pt x="645509" y="689610"/>
                  </a:lnTo>
                  <a:lnTo>
                    <a:pt x="646366" y="688181"/>
                  </a:lnTo>
                  <a:lnTo>
                    <a:pt x="647795" y="686467"/>
                  </a:lnTo>
                  <a:lnTo>
                    <a:pt x="648272" y="685895"/>
                  </a:lnTo>
                  <a:lnTo>
                    <a:pt x="648462" y="685038"/>
                  </a:lnTo>
                  <a:lnTo>
                    <a:pt x="649129" y="683705"/>
                  </a:lnTo>
                  <a:lnTo>
                    <a:pt x="650176" y="682943"/>
                  </a:lnTo>
                  <a:lnTo>
                    <a:pt x="651224" y="683609"/>
                  </a:lnTo>
                  <a:lnTo>
                    <a:pt x="651605" y="682752"/>
                  </a:lnTo>
                  <a:lnTo>
                    <a:pt x="651510" y="681609"/>
                  </a:lnTo>
                  <a:lnTo>
                    <a:pt x="650938" y="680180"/>
                  </a:lnTo>
                  <a:lnTo>
                    <a:pt x="650081" y="678942"/>
                  </a:lnTo>
                  <a:lnTo>
                    <a:pt x="649319" y="678371"/>
                  </a:lnTo>
                  <a:lnTo>
                    <a:pt x="648748" y="677228"/>
                  </a:lnTo>
                  <a:lnTo>
                    <a:pt x="647509" y="676275"/>
                  </a:lnTo>
                  <a:lnTo>
                    <a:pt x="646652" y="676847"/>
                  </a:lnTo>
                  <a:lnTo>
                    <a:pt x="645223" y="677037"/>
                  </a:lnTo>
                  <a:lnTo>
                    <a:pt x="642652" y="677609"/>
                  </a:lnTo>
                  <a:lnTo>
                    <a:pt x="639985" y="678466"/>
                  </a:lnTo>
                  <a:lnTo>
                    <a:pt x="640080" y="679323"/>
                  </a:lnTo>
                  <a:lnTo>
                    <a:pt x="637889" y="680847"/>
                  </a:lnTo>
                  <a:lnTo>
                    <a:pt x="637032" y="681419"/>
                  </a:lnTo>
                  <a:lnTo>
                    <a:pt x="636080" y="681514"/>
                  </a:lnTo>
                  <a:lnTo>
                    <a:pt x="634841" y="681609"/>
                  </a:lnTo>
                  <a:lnTo>
                    <a:pt x="633317" y="682657"/>
                  </a:lnTo>
                  <a:lnTo>
                    <a:pt x="633508" y="683514"/>
                  </a:lnTo>
                  <a:lnTo>
                    <a:pt x="632936" y="683705"/>
                  </a:lnTo>
                  <a:lnTo>
                    <a:pt x="632555" y="683895"/>
                  </a:lnTo>
                  <a:lnTo>
                    <a:pt x="631507" y="684752"/>
                  </a:lnTo>
                  <a:lnTo>
                    <a:pt x="630936" y="684562"/>
                  </a:lnTo>
                  <a:lnTo>
                    <a:pt x="629983" y="684276"/>
                  </a:lnTo>
                  <a:lnTo>
                    <a:pt x="629317" y="684467"/>
                  </a:lnTo>
                  <a:lnTo>
                    <a:pt x="629126" y="683705"/>
                  </a:lnTo>
                  <a:lnTo>
                    <a:pt x="628174" y="683609"/>
                  </a:lnTo>
                  <a:lnTo>
                    <a:pt x="627031" y="684467"/>
                  </a:lnTo>
                  <a:lnTo>
                    <a:pt x="626555" y="683705"/>
                  </a:lnTo>
                  <a:lnTo>
                    <a:pt x="625507" y="683324"/>
                  </a:lnTo>
                  <a:lnTo>
                    <a:pt x="624745" y="683133"/>
                  </a:lnTo>
                  <a:lnTo>
                    <a:pt x="623125" y="683038"/>
                  </a:lnTo>
                  <a:lnTo>
                    <a:pt x="619125" y="683228"/>
                  </a:lnTo>
                  <a:lnTo>
                    <a:pt x="616839" y="683133"/>
                  </a:lnTo>
                  <a:lnTo>
                    <a:pt x="613791" y="683419"/>
                  </a:lnTo>
                  <a:lnTo>
                    <a:pt x="611029" y="682561"/>
                  </a:lnTo>
                  <a:lnTo>
                    <a:pt x="609029" y="683705"/>
                  </a:lnTo>
                  <a:lnTo>
                    <a:pt x="607314" y="684752"/>
                  </a:lnTo>
                  <a:lnTo>
                    <a:pt x="604552" y="685800"/>
                  </a:lnTo>
                  <a:lnTo>
                    <a:pt x="602551" y="686467"/>
                  </a:lnTo>
                  <a:lnTo>
                    <a:pt x="601789" y="687419"/>
                  </a:lnTo>
                  <a:lnTo>
                    <a:pt x="601313" y="687515"/>
                  </a:lnTo>
                  <a:lnTo>
                    <a:pt x="600837" y="687515"/>
                  </a:lnTo>
                  <a:lnTo>
                    <a:pt x="598265" y="687991"/>
                  </a:lnTo>
                  <a:lnTo>
                    <a:pt x="597598" y="689324"/>
                  </a:lnTo>
                  <a:lnTo>
                    <a:pt x="596551" y="690086"/>
                  </a:lnTo>
                  <a:lnTo>
                    <a:pt x="595313" y="690563"/>
                  </a:lnTo>
                  <a:lnTo>
                    <a:pt x="591979" y="691229"/>
                  </a:lnTo>
                  <a:lnTo>
                    <a:pt x="584645" y="692277"/>
                  </a:lnTo>
                  <a:lnTo>
                    <a:pt x="583216" y="691134"/>
                  </a:lnTo>
                  <a:lnTo>
                    <a:pt x="578072" y="692563"/>
                  </a:lnTo>
                  <a:lnTo>
                    <a:pt x="568547" y="693325"/>
                  </a:lnTo>
                  <a:lnTo>
                    <a:pt x="563308" y="692086"/>
                  </a:lnTo>
                  <a:lnTo>
                    <a:pt x="560546" y="691325"/>
                  </a:lnTo>
                  <a:lnTo>
                    <a:pt x="557689" y="692086"/>
                  </a:lnTo>
                  <a:lnTo>
                    <a:pt x="555974" y="692849"/>
                  </a:lnTo>
                  <a:lnTo>
                    <a:pt x="553212" y="694087"/>
                  </a:lnTo>
                  <a:lnTo>
                    <a:pt x="551974" y="696278"/>
                  </a:lnTo>
                  <a:lnTo>
                    <a:pt x="551021" y="696468"/>
                  </a:lnTo>
                  <a:lnTo>
                    <a:pt x="549973" y="696373"/>
                  </a:lnTo>
                  <a:lnTo>
                    <a:pt x="548926" y="696087"/>
                  </a:lnTo>
                  <a:lnTo>
                    <a:pt x="547306" y="695801"/>
                  </a:lnTo>
                  <a:lnTo>
                    <a:pt x="545497" y="694849"/>
                  </a:lnTo>
                  <a:lnTo>
                    <a:pt x="543878" y="693801"/>
                  </a:lnTo>
                  <a:lnTo>
                    <a:pt x="543687" y="692944"/>
                  </a:lnTo>
                  <a:lnTo>
                    <a:pt x="543306" y="692182"/>
                  </a:lnTo>
                  <a:lnTo>
                    <a:pt x="543306" y="691420"/>
                  </a:lnTo>
                  <a:lnTo>
                    <a:pt x="543497" y="691229"/>
                  </a:lnTo>
                  <a:lnTo>
                    <a:pt x="544163" y="690372"/>
                  </a:lnTo>
                  <a:lnTo>
                    <a:pt x="545021" y="690086"/>
                  </a:lnTo>
                  <a:lnTo>
                    <a:pt x="545687" y="689801"/>
                  </a:lnTo>
                  <a:lnTo>
                    <a:pt x="546449" y="689610"/>
                  </a:lnTo>
                  <a:lnTo>
                    <a:pt x="547116" y="689229"/>
                  </a:lnTo>
                  <a:lnTo>
                    <a:pt x="546163" y="688657"/>
                  </a:lnTo>
                  <a:lnTo>
                    <a:pt x="545021" y="688753"/>
                  </a:lnTo>
                  <a:lnTo>
                    <a:pt x="543973" y="688848"/>
                  </a:lnTo>
                  <a:lnTo>
                    <a:pt x="542925" y="689324"/>
                  </a:lnTo>
                  <a:lnTo>
                    <a:pt x="542544" y="689515"/>
                  </a:lnTo>
                  <a:lnTo>
                    <a:pt x="541972" y="689420"/>
                  </a:lnTo>
                  <a:lnTo>
                    <a:pt x="541687" y="689134"/>
                  </a:lnTo>
                  <a:lnTo>
                    <a:pt x="542068" y="688467"/>
                  </a:lnTo>
                  <a:lnTo>
                    <a:pt x="541782" y="688181"/>
                  </a:lnTo>
                  <a:lnTo>
                    <a:pt x="540830" y="688848"/>
                  </a:lnTo>
                  <a:lnTo>
                    <a:pt x="539877" y="688943"/>
                  </a:lnTo>
                  <a:lnTo>
                    <a:pt x="538163" y="689515"/>
                  </a:lnTo>
                  <a:lnTo>
                    <a:pt x="537400" y="689039"/>
                  </a:lnTo>
                  <a:lnTo>
                    <a:pt x="536257" y="688086"/>
                  </a:lnTo>
                  <a:lnTo>
                    <a:pt x="535496" y="687229"/>
                  </a:lnTo>
                  <a:lnTo>
                    <a:pt x="534733" y="686943"/>
                  </a:lnTo>
                  <a:lnTo>
                    <a:pt x="534733" y="687800"/>
                  </a:lnTo>
                  <a:lnTo>
                    <a:pt x="534257" y="688562"/>
                  </a:lnTo>
                  <a:lnTo>
                    <a:pt x="533400" y="688277"/>
                  </a:lnTo>
                  <a:lnTo>
                    <a:pt x="532733" y="688657"/>
                  </a:lnTo>
                  <a:lnTo>
                    <a:pt x="532257" y="689420"/>
                  </a:lnTo>
                  <a:lnTo>
                    <a:pt x="531781" y="690372"/>
                  </a:lnTo>
                  <a:lnTo>
                    <a:pt x="530733" y="690753"/>
                  </a:lnTo>
                  <a:lnTo>
                    <a:pt x="529495" y="690467"/>
                  </a:lnTo>
                  <a:lnTo>
                    <a:pt x="528542" y="690658"/>
                  </a:lnTo>
                  <a:lnTo>
                    <a:pt x="528352" y="692277"/>
                  </a:lnTo>
                  <a:lnTo>
                    <a:pt x="527113" y="692182"/>
                  </a:lnTo>
                  <a:lnTo>
                    <a:pt x="525875" y="692563"/>
                  </a:lnTo>
                  <a:lnTo>
                    <a:pt x="522827" y="692753"/>
                  </a:lnTo>
                  <a:lnTo>
                    <a:pt x="521398" y="693039"/>
                  </a:lnTo>
                  <a:lnTo>
                    <a:pt x="519684" y="693706"/>
                  </a:lnTo>
                  <a:lnTo>
                    <a:pt x="518160" y="694658"/>
                  </a:lnTo>
                  <a:lnTo>
                    <a:pt x="516922" y="694944"/>
                  </a:lnTo>
                  <a:lnTo>
                    <a:pt x="516064" y="695230"/>
                  </a:lnTo>
                  <a:lnTo>
                    <a:pt x="515493" y="695325"/>
                  </a:lnTo>
                  <a:lnTo>
                    <a:pt x="516446" y="695801"/>
                  </a:lnTo>
                  <a:lnTo>
                    <a:pt x="517017" y="696278"/>
                  </a:lnTo>
                  <a:lnTo>
                    <a:pt x="516731" y="696563"/>
                  </a:lnTo>
                  <a:lnTo>
                    <a:pt x="515969" y="696754"/>
                  </a:lnTo>
                  <a:lnTo>
                    <a:pt x="514255" y="696754"/>
                  </a:lnTo>
                  <a:lnTo>
                    <a:pt x="513207" y="696754"/>
                  </a:lnTo>
                  <a:lnTo>
                    <a:pt x="511778" y="697135"/>
                  </a:lnTo>
                  <a:lnTo>
                    <a:pt x="510730" y="697230"/>
                  </a:lnTo>
                  <a:lnTo>
                    <a:pt x="510159" y="697897"/>
                  </a:lnTo>
                  <a:lnTo>
                    <a:pt x="510540" y="698659"/>
                  </a:lnTo>
                  <a:lnTo>
                    <a:pt x="511778" y="699516"/>
                  </a:lnTo>
                  <a:lnTo>
                    <a:pt x="512635" y="699992"/>
                  </a:lnTo>
                  <a:lnTo>
                    <a:pt x="512826" y="700850"/>
                  </a:lnTo>
                  <a:lnTo>
                    <a:pt x="512826" y="701707"/>
                  </a:lnTo>
                  <a:lnTo>
                    <a:pt x="512731" y="702755"/>
                  </a:lnTo>
                  <a:lnTo>
                    <a:pt x="512350" y="704374"/>
                  </a:lnTo>
                  <a:lnTo>
                    <a:pt x="511683" y="705422"/>
                  </a:lnTo>
                  <a:lnTo>
                    <a:pt x="511016" y="706565"/>
                  </a:lnTo>
                  <a:lnTo>
                    <a:pt x="510064" y="707231"/>
                  </a:lnTo>
                  <a:lnTo>
                    <a:pt x="507682" y="707993"/>
                  </a:lnTo>
                  <a:lnTo>
                    <a:pt x="506349" y="708660"/>
                  </a:lnTo>
                  <a:lnTo>
                    <a:pt x="505396" y="708946"/>
                  </a:lnTo>
                  <a:lnTo>
                    <a:pt x="505301" y="709803"/>
                  </a:lnTo>
                  <a:lnTo>
                    <a:pt x="503491" y="710565"/>
                  </a:lnTo>
                  <a:lnTo>
                    <a:pt x="501967" y="711803"/>
                  </a:lnTo>
                  <a:lnTo>
                    <a:pt x="498824" y="714280"/>
                  </a:lnTo>
                  <a:lnTo>
                    <a:pt x="498538" y="715232"/>
                  </a:lnTo>
                  <a:lnTo>
                    <a:pt x="497681" y="716185"/>
                  </a:lnTo>
                  <a:lnTo>
                    <a:pt x="497776" y="716852"/>
                  </a:lnTo>
                  <a:lnTo>
                    <a:pt x="497300" y="717518"/>
                  </a:lnTo>
                  <a:lnTo>
                    <a:pt x="496062" y="718376"/>
                  </a:lnTo>
                  <a:lnTo>
                    <a:pt x="494443" y="719614"/>
                  </a:lnTo>
                  <a:lnTo>
                    <a:pt x="493966" y="721519"/>
                  </a:lnTo>
                  <a:lnTo>
                    <a:pt x="492728" y="722376"/>
                  </a:lnTo>
                  <a:lnTo>
                    <a:pt x="491490" y="722852"/>
                  </a:lnTo>
                  <a:lnTo>
                    <a:pt x="489680" y="723233"/>
                  </a:lnTo>
                  <a:lnTo>
                    <a:pt x="488632" y="724567"/>
                  </a:lnTo>
                  <a:lnTo>
                    <a:pt x="485584" y="726948"/>
                  </a:lnTo>
                  <a:lnTo>
                    <a:pt x="484251" y="728091"/>
                  </a:lnTo>
                  <a:lnTo>
                    <a:pt x="483203" y="729044"/>
                  </a:lnTo>
                  <a:lnTo>
                    <a:pt x="480727" y="731330"/>
                  </a:lnTo>
                  <a:lnTo>
                    <a:pt x="480631" y="732758"/>
                  </a:lnTo>
                  <a:lnTo>
                    <a:pt x="480250" y="733615"/>
                  </a:lnTo>
                  <a:lnTo>
                    <a:pt x="479203" y="733330"/>
                  </a:lnTo>
                  <a:lnTo>
                    <a:pt x="478536" y="733997"/>
                  </a:lnTo>
                  <a:lnTo>
                    <a:pt x="477298" y="735806"/>
                  </a:lnTo>
                  <a:lnTo>
                    <a:pt x="475202" y="737330"/>
                  </a:lnTo>
                  <a:lnTo>
                    <a:pt x="473488" y="738950"/>
                  </a:lnTo>
                  <a:lnTo>
                    <a:pt x="472345" y="740093"/>
                  </a:lnTo>
                  <a:lnTo>
                    <a:pt x="472059" y="740569"/>
                  </a:lnTo>
                  <a:lnTo>
                    <a:pt x="470916" y="740759"/>
                  </a:lnTo>
                  <a:lnTo>
                    <a:pt x="470535" y="741617"/>
                  </a:lnTo>
                  <a:lnTo>
                    <a:pt x="470345" y="742188"/>
                  </a:lnTo>
                  <a:lnTo>
                    <a:pt x="470059" y="743617"/>
                  </a:lnTo>
                  <a:lnTo>
                    <a:pt x="469106" y="744188"/>
                  </a:lnTo>
                  <a:lnTo>
                    <a:pt x="468154" y="744665"/>
                  </a:lnTo>
                  <a:lnTo>
                    <a:pt x="466439" y="745427"/>
                  </a:lnTo>
                  <a:lnTo>
                    <a:pt x="464058" y="746093"/>
                  </a:lnTo>
                  <a:lnTo>
                    <a:pt x="462248" y="746379"/>
                  </a:lnTo>
                  <a:lnTo>
                    <a:pt x="460629" y="746189"/>
                  </a:lnTo>
                  <a:lnTo>
                    <a:pt x="460248" y="746379"/>
                  </a:lnTo>
                  <a:lnTo>
                    <a:pt x="460153" y="746855"/>
                  </a:lnTo>
                  <a:lnTo>
                    <a:pt x="459391" y="747427"/>
                  </a:lnTo>
                  <a:lnTo>
                    <a:pt x="457962" y="747046"/>
                  </a:lnTo>
                  <a:lnTo>
                    <a:pt x="457200" y="746665"/>
                  </a:lnTo>
                  <a:lnTo>
                    <a:pt x="456247" y="747046"/>
                  </a:lnTo>
                  <a:lnTo>
                    <a:pt x="456152" y="748189"/>
                  </a:lnTo>
                  <a:lnTo>
                    <a:pt x="456152" y="749236"/>
                  </a:lnTo>
                  <a:lnTo>
                    <a:pt x="456247" y="749808"/>
                  </a:lnTo>
                  <a:lnTo>
                    <a:pt x="455676" y="749713"/>
                  </a:lnTo>
                  <a:lnTo>
                    <a:pt x="454628" y="749618"/>
                  </a:lnTo>
                  <a:lnTo>
                    <a:pt x="454247" y="749903"/>
                  </a:lnTo>
                  <a:lnTo>
                    <a:pt x="454152" y="751332"/>
                  </a:lnTo>
                  <a:lnTo>
                    <a:pt x="453962" y="751999"/>
                  </a:lnTo>
                  <a:lnTo>
                    <a:pt x="453199" y="753047"/>
                  </a:lnTo>
                  <a:lnTo>
                    <a:pt x="452342" y="753904"/>
                  </a:lnTo>
                  <a:lnTo>
                    <a:pt x="450342" y="755428"/>
                  </a:lnTo>
                  <a:lnTo>
                    <a:pt x="449199" y="755714"/>
                  </a:lnTo>
                  <a:lnTo>
                    <a:pt x="448818" y="755999"/>
                  </a:lnTo>
                  <a:lnTo>
                    <a:pt x="449199" y="757238"/>
                  </a:lnTo>
                  <a:lnTo>
                    <a:pt x="448913" y="757809"/>
                  </a:lnTo>
                  <a:lnTo>
                    <a:pt x="447294" y="759428"/>
                  </a:lnTo>
                  <a:lnTo>
                    <a:pt x="446627" y="760190"/>
                  </a:lnTo>
                  <a:lnTo>
                    <a:pt x="446627" y="762095"/>
                  </a:lnTo>
                  <a:lnTo>
                    <a:pt x="444055" y="762667"/>
                  </a:lnTo>
                  <a:lnTo>
                    <a:pt x="442436" y="762667"/>
                  </a:lnTo>
                  <a:lnTo>
                    <a:pt x="441865" y="764096"/>
                  </a:lnTo>
                  <a:lnTo>
                    <a:pt x="439864" y="764667"/>
                  </a:lnTo>
                  <a:lnTo>
                    <a:pt x="437293" y="764762"/>
                  </a:lnTo>
                  <a:lnTo>
                    <a:pt x="436912" y="764857"/>
                  </a:lnTo>
                  <a:lnTo>
                    <a:pt x="436245" y="765334"/>
                  </a:lnTo>
                  <a:lnTo>
                    <a:pt x="435864" y="765524"/>
                  </a:lnTo>
                  <a:lnTo>
                    <a:pt x="436055" y="764572"/>
                  </a:lnTo>
                  <a:lnTo>
                    <a:pt x="436245" y="763715"/>
                  </a:lnTo>
                  <a:lnTo>
                    <a:pt x="436531" y="762953"/>
                  </a:lnTo>
                  <a:lnTo>
                    <a:pt x="436912" y="762381"/>
                  </a:lnTo>
                  <a:lnTo>
                    <a:pt x="437483" y="762190"/>
                  </a:lnTo>
                  <a:lnTo>
                    <a:pt x="437959" y="762286"/>
                  </a:lnTo>
                  <a:lnTo>
                    <a:pt x="438817" y="762857"/>
                  </a:lnTo>
                  <a:lnTo>
                    <a:pt x="439579" y="762953"/>
                  </a:lnTo>
                  <a:lnTo>
                    <a:pt x="438721" y="761714"/>
                  </a:lnTo>
                  <a:lnTo>
                    <a:pt x="438055" y="761143"/>
                  </a:lnTo>
                  <a:lnTo>
                    <a:pt x="437102" y="761428"/>
                  </a:lnTo>
                  <a:lnTo>
                    <a:pt x="435673" y="761714"/>
                  </a:lnTo>
                  <a:lnTo>
                    <a:pt x="434912" y="762000"/>
                  </a:lnTo>
                  <a:lnTo>
                    <a:pt x="433768" y="761714"/>
                  </a:lnTo>
                  <a:lnTo>
                    <a:pt x="433768" y="762476"/>
                  </a:lnTo>
                  <a:lnTo>
                    <a:pt x="433959" y="762857"/>
                  </a:lnTo>
                  <a:lnTo>
                    <a:pt x="434912" y="763905"/>
                  </a:lnTo>
                  <a:lnTo>
                    <a:pt x="434245" y="764857"/>
                  </a:lnTo>
                  <a:lnTo>
                    <a:pt x="433959" y="765524"/>
                  </a:lnTo>
                  <a:lnTo>
                    <a:pt x="432911" y="765429"/>
                  </a:lnTo>
                  <a:lnTo>
                    <a:pt x="432245" y="764857"/>
                  </a:lnTo>
                  <a:lnTo>
                    <a:pt x="431863" y="762762"/>
                  </a:lnTo>
                  <a:lnTo>
                    <a:pt x="430911" y="762857"/>
                  </a:lnTo>
                  <a:lnTo>
                    <a:pt x="430054" y="762667"/>
                  </a:lnTo>
                  <a:lnTo>
                    <a:pt x="428720" y="761905"/>
                  </a:lnTo>
                  <a:lnTo>
                    <a:pt x="427958" y="762190"/>
                  </a:lnTo>
                  <a:lnTo>
                    <a:pt x="427387" y="762572"/>
                  </a:lnTo>
                  <a:lnTo>
                    <a:pt x="426625" y="762857"/>
                  </a:lnTo>
                  <a:lnTo>
                    <a:pt x="425863" y="762953"/>
                  </a:lnTo>
                  <a:lnTo>
                    <a:pt x="425196" y="762857"/>
                  </a:lnTo>
                  <a:lnTo>
                    <a:pt x="424720" y="762572"/>
                  </a:lnTo>
                  <a:lnTo>
                    <a:pt x="424815" y="761905"/>
                  </a:lnTo>
                  <a:lnTo>
                    <a:pt x="424148" y="761333"/>
                  </a:lnTo>
                  <a:lnTo>
                    <a:pt x="423481" y="761048"/>
                  </a:lnTo>
                  <a:lnTo>
                    <a:pt x="422529" y="761810"/>
                  </a:lnTo>
                  <a:lnTo>
                    <a:pt x="421957" y="762381"/>
                  </a:lnTo>
                  <a:lnTo>
                    <a:pt x="421481" y="763048"/>
                  </a:lnTo>
                  <a:lnTo>
                    <a:pt x="421196" y="763810"/>
                  </a:lnTo>
                  <a:lnTo>
                    <a:pt x="421862" y="764000"/>
                  </a:lnTo>
                  <a:lnTo>
                    <a:pt x="421957" y="763810"/>
                  </a:lnTo>
                  <a:lnTo>
                    <a:pt x="422243" y="763238"/>
                  </a:lnTo>
                  <a:lnTo>
                    <a:pt x="422815" y="763429"/>
                  </a:lnTo>
                  <a:lnTo>
                    <a:pt x="424815" y="763905"/>
                  </a:lnTo>
                  <a:lnTo>
                    <a:pt x="425577" y="763905"/>
                  </a:lnTo>
                  <a:lnTo>
                    <a:pt x="426434" y="764667"/>
                  </a:lnTo>
                  <a:lnTo>
                    <a:pt x="425291" y="765048"/>
                  </a:lnTo>
                  <a:lnTo>
                    <a:pt x="424434" y="765429"/>
                  </a:lnTo>
                  <a:lnTo>
                    <a:pt x="422243" y="765905"/>
                  </a:lnTo>
                  <a:lnTo>
                    <a:pt x="421862" y="766096"/>
                  </a:lnTo>
                  <a:lnTo>
                    <a:pt x="421481" y="766572"/>
                  </a:lnTo>
                  <a:lnTo>
                    <a:pt x="420719" y="766667"/>
                  </a:lnTo>
                  <a:lnTo>
                    <a:pt x="419862" y="766572"/>
                  </a:lnTo>
                  <a:lnTo>
                    <a:pt x="419290" y="766286"/>
                  </a:lnTo>
                  <a:lnTo>
                    <a:pt x="418909" y="767048"/>
                  </a:lnTo>
                  <a:lnTo>
                    <a:pt x="418719" y="767810"/>
                  </a:lnTo>
                  <a:lnTo>
                    <a:pt x="418529" y="769811"/>
                  </a:lnTo>
                  <a:lnTo>
                    <a:pt x="418338" y="770287"/>
                  </a:lnTo>
                  <a:lnTo>
                    <a:pt x="417957" y="770668"/>
                  </a:lnTo>
                  <a:lnTo>
                    <a:pt x="417766" y="771144"/>
                  </a:lnTo>
                  <a:lnTo>
                    <a:pt x="418052" y="771715"/>
                  </a:lnTo>
                  <a:lnTo>
                    <a:pt x="418909" y="772382"/>
                  </a:lnTo>
                  <a:lnTo>
                    <a:pt x="419005" y="772668"/>
                  </a:lnTo>
                  <a:lnTo>
                    <a:pt x="419195" y="773335"/>
                  </a:lnTo>
                  <a:lnTo>
                    <a:pt x="419957" y="774573"/>
                  </a:lnTo>
                  <a:lnTo>
                    <a:pt x="420243" y="776192"/>
                  </a:lnTo>
                  <a:lnTo>
                    <a:pt x="420433" y="776669"/>
                  </a:lnTo>
                  <a:lnTo>
                    <a:pt x="420624" y="777240"/>
                  </a:lnTo>
                  <a:lnTo>
                    <a:pt x="420529" y="778097"/>
                  </a:lnTo>
                  <a:lnTo>
                    <a:pt x="420053" y="779145"/>
                  </a:lnTo>
                  <a:lnTo>
                    <a:pt x="419386" y="779717"/>
                  </a:lnTo>
                  <a:lnTo>
                    <a:pt x="418719" y="780098"/>
                  </a:lnTo>
                  <a:lnTo>
                    <a:pt x="418052" y="780764"/>
                  </a:lnTo>
                  <a:lnTo>
                    <a:pt x="417481" y="781812"/>
                  </a:lnTo>
                  <a:lnTo>
                    <a:pt x="417576" y="782479"/>
                  </a:lnTo>
                  <a:lnTo>
                    <a:pt x="417957" y="783146"/>
                  </a:lnTo>
                  <a:lnTo>
                    <a:pt x="418147" y="784003"/>
                  </a:lnTo>
                  <a:lnTo>
                    <a:pt x="418433" y="784670"/>
                  </a:lnTo>
                  <a:lnTo>
                    <a:pt x="419767" y="784765"/>
                  </a:lnTo>
                  <a:lnTo>
                    <a:pt x="420243" y="785527"/>
                  </a:lnTo>
                  <a:lnTo>
                    <a:pt x="419862" y="787051"/>
                  </a:lnTo>
                  <a:lnTo>
                    <a:pt x="420243" y="787527"/>
                  </a:lnTo>
                  <a:lnTo>
                    <a:pt x="420433" y="788194"/>
                  </a:lnTo>
                  <a:lnTo>
                    <a:pt x="420243" y="788956"/>
                  </a:lnTo>
                  <a:lnTo>
                    <a:pt x="419957" y="789908"/>
                  </a:lnTo>
                  <a:lnTo>
                    <a:pt x="420053" y="790575"/>
                  </a:lnTo>
                  <a:lnTo>
                    <a:pt x="419481" y="792099"/>
                  </a:lnTo>
                  <a:lnTo>
                    <a:pt x="418433" y="792099"/>
                  </a:lnTo>
                  <a:lnTo>
                    <a:pt x="418433" y="792861"/>
                  </a:lnTo>
                  <a:lnTo>
                    <a:pt x="419195" y="793242"/>
                  </a:lnTo>
                  <a:lnTo>
                    <a:pt x="419481" y="793718"/>
                  </a:lnTo>
                  <a:lnTo>
                    <a:pt x="420338" y="794385"/>
                  </a:lnTo>
                  <a:lnTo>
                    <a:pt x="420910" y="793814"/>
                  </a:lnTo>
                  <a:lnTo>
                    <a:pt x="421196" y="792385"/>
                  </a:lnTo>
                  <a:lnTo>
                    <a:pt x="423100" y="790765"/>
                  </a:lnTo>
                  <a:lnTo>
                    <a:pt x="425482" y="788003"/>
                  </a:lnTo>
                  <a:lnTo>
                    <a:pt x="426625" y="785908"/>
                  </a:lnTo>
                  <a:lnTo>
                    <a:pt x="428530" y="786575"/>
                  </a:lnTo>
                  <a:lnTo>
                    <a:pt x="430149" y="787051"/>
                  </a:lnTo>
                  <a:lnTo>
                    <a:pt x="431292" y="788956"/>
                  </a:lnTo>
                  <a:lnTo>
                    <a:pt x="433006" y="790289"/>
                  </a:lnTo>
                  <a:lnTo>
                    <a:pt x="433483" y="790385"/>
                  </a:lnTo>
                  <a:lnTo>
                    <a:pt x="433483" y="790670"/>
                  </a:lnTo>
                  <a:lnTo>
                    <a:pt x="433197" y="791147"/>
                  </a:lnTo>
                  <a:lnTo>
                    <a:pt x="433102" y="791909"/>
                  </a:lnTo>
                  <a:lnTo>
                    <a:pt x="433673" y="792575"/>
                  </a:lnTo>
                  <a:lnTo>
                    <a:pt x="433768" y="793052"/>
                  </a:lnTo>
                  <a:lnTo>
                    <a:pt x="434054" y="793242"/>
                  </a:lnTo>
                  <a:lnTo>
                    <a:pt x="434530" y="793052"/>
                  </a:lnTo>
                  <a:lnTo>
                    <a:pt x="434912" y="792766"/>
                  </a:lnTo>
                  <a:lnTo>
                    <a:pt x="435197" y="792480"/>
                  </a:lnTo>
                  <a:lnTo>
                    <a:pt x="435292" y="792385"/>
                  </a:lnTo>
                  <a:lnTo>
                    <a:pt x="435673" y="792194"/>
                  </a:lnTo>
                  <a:lnTo>
                    <a:pt x="436055" y="792004"/>
                  </a:lnTo>
                  <a:lnTo>
                    <a:pt x="436340" y="792004"/>
                  </a:lnTo>
                  <a:lnTo>
                    <a:pt x="436435" y="792575"/>
                  </a:lnTo>
                  <a:lnTo>
                    <a:pt x="436626" y="792956"/>
                  </a:lnTo>
                  <a:lnTo>
                    <a:pt x="437007" y="793052"/>
                  </a:lnTo>
                  <a:lnTo>
                    <a:pt x="437483" y="792956"/>
                  </a:lnTo>
                  <a:lnTo>
                    <a:pt x="437864" y="792766"/>
                  </a:lnTo>
                  <a:lnTo>
                    <a:pt x="438245" y="793623"/>
                  </a:lnTo>
                  <a:lnTo>
                    <a:pt x="439007" y="793528"/>
                  </a:lnTo>
                  <a:lnTo>
                    <a:pt x="441674" y="791909"/>
                  </a:lnTo>
                  <a:lnTo>
                    <a:pt x="442246" y="791337"/>
                  </a:lnTo>
                  <a:lnTo>
                    <a:pt x="443484" y="789623"/>
                  </a:lnTo>
                  <a:lnTo>
                    <a:pt x="444913" y="786860"/>
                  </a:lnTo>
                  <a:lnTo>
                    <a:pt x="445294" y="786479"/>
                  </a:lnTo>
                  <a:lnTo>
                    <a:pt x="445865" y="786956"/>
                  </a:lnTo>
                  <a:lnTo>
                    <a:pt x="446056" y="787908"/>
                  </a:lnTo>
                  <a:lnTo>
                    <a:pt x="445960" y="789051"/>
                  </a:lnTo>
                  <a:lnTo>
                    <a:pt x="445484" y="789908"/>
                  </a:lnTo>
                  <a:lnTo>
                    <a:pt x="445960" y="790194"/>
                  </a:lnTo>
                  <a:lnTo>
                    <a:pt x="446341" y="790099"/>
                  </a:lnTo>
                  <a:lnTo>
                    <a:pt x="446627" y="789718"/>
                  </a:lnTo>
                  <a:lnTo>
                    <a:pt x="446913" y="789051"/>
                  </a:lnTo>
                  <a:lnTo>
                    <a:pt x="447104" y="789432"/>
                  </a:lnTo>
                  <a:lnTo>
                    <a:pt x="447389" y="789908"/>
                  </a:lnTo>
                  <a:lnTo>
                    <a:pt x="447675" y="790289"/>
                  </a:lnTo>
                  <a:lnTo>
                    <a:pt x="448056" y="790385"/>
                  </a:lnTo>
                  <a:lnTo>
                    <a:pt x="448532" y="790194"/>
                  </a:lnTo>
                  <a:lnTo>
                    <a:pt x="448628" y="790003"/>
                  </a:lnTo>
                  <a:lnTo>
                    <a:pt x="448628" y="789813"/>
                  </a:lnTo>
                  <a:lnTo>
                    <a:pt x="448818" y="789623"/>
                  </a:lnTo>
                  <a:lnTo>
                    <a:pt x="448913" y="789242"/>
                  </a:lnTo>
                  <a:lnTo>
                    <a:pt x="449389" y="788765"/>
                  </a:lnTo>
                  <a:lnTo>
                    <a:pt x="449485" y="788765"/>
                  </a:lnTo>
                  <a:lnTo>
                    <a:pt x="449771" y="788289"/>
                  </a:lnTo>
                  <a:lnTo>
                    <a:pt x="449771" y="788003"/>
                  </a:lnTo>
                  <a:lnTo>
                    <a:pt x="449485" y="787527"/>
                  </a:lnTo>
                  <a:lnTo>
                    <a:pt x="450247" y="787146"/>
                  </a:lnTo>
                  <a:lnTo>
                    <a:pt x="450818" y="787432"/>
                  </a:lnTo>
                  <a:lnTo>
                    <a:pt x="451771" y="788384"/>
                  </a:lnTo>
                  <a:lnTo>
                    <a:pt x="452247" y="788670"/>
                  </a:lnTo>
                  <a:lnTo>
                    <a:pt x="453962" y="789242"/>
                  </a:lnTo>
                  <a:lnTo>
                    <a:pt x="453962" y="789051"/>
                  </a:lnTo>
                  <a:lnTo>
                    <a:pt x="454247" y="788861"/>
                  </a:lnTo>
                  <a:lnTo>
                    <a:pt x="454533" y="788861"/>
                  </a:lnTo>
                  <a:lnTo>
                    <a:pt x="454723" y="789432"/>
                  </a:lnTo>
                  <a:lnTo>
                    <a:pt x="454723" y="789813"/>
                  </a:lnTo>
                  <a:lnTo>
                    <a:pt x="454819" y="790003"/>
                  </a:lnTo>
                  <a:lnTo>
                    <a:pt x="455009" y="790099"/>
                  </a:lnTo>
                  <a:lnTo>
                    <a:pt x="455390" y="790099"/>
                  </a:lnTo>
                  <a:lnTo>
                    <a:pt x="456152" y="789718"/>
                  </a:lnTo>
                  <a:lnTo>
                    <a:pt x="456343" y="789051"/>
                  </a:lnTo>
                  <a:lnTo>
                    <a:pt x="456152" y="788289"/>
                  </a:lnTo>
                  <a:lnTo>
                    <a:pt x="455676" y="787527"/>
                  </a:lnTo>
                  <a:lnTo>
                    <a:pt x="456152" y="786860"/>
                  </a:lnTo>
                  <a:lnTo>
                    <a:pt x="456438" y="786956"/>
                  </a:lnTo>
                  <a:lnTo>
                    <a:pt x="456629" y="787336"/>
                  </a:lnTo>
                  <a:lnTo>
                    <a:pt x="456819" y="787527"/>
                  </a:lnTo>
                  <a:lnTo>
                    <a:pt x="458248" y="787527"/>
                  </a:lnTo>
                  <a:lnTo>
                    <a:pt x="458819" y="787432"/>
                  </a:lnTo>
                  <a:lnTo>
                    <a:pt x="460438" y="786670"/>
                  </a:lnTo>
                  <a:lnTo>
                    <a:pt x="461105" y="786194"/>
                  </a:lnTo>
                  <a:lnTo>
                    <a:pt x="461867" y="786384"/>
                  </a:lnTo>
                  <a:lnTo>
                    <a:pt x="463867" y="785622"/>
                  </a:lnTo>
                  <a:lnTo>
                    <a:pt x="466915" y="786765"/>
                  </a:lnTo>
                  <a:lnTo>
                    <a:pt x="467678" y="787336"/>
                  </a:lnTo>
                  <a:lnTo>
                    <a:pt x="468154" y="787432"/>
                  </a:lnTo>
                  <a:lnTo>
                    <a:pt x="468249" y="787813"/>
                  </a:lnTo>
                  <a:lnTo>
                    <a:pt x="467392" y="788765"/>
                  </a:lnTo>
                  <a:lnTo>
                    <a:pt x="465772" y="790003"/>
                  </a:lnTo>
                  <a:lnTo>
                    <a:pt x="465868" y="791051"/>
                  </a:lnTo>
                  <a:lnTo>
                    <a:pt x="466534" y="791432"/>
                  </a:lnTo>
                  <a:lnTo>
                    <a:pt x="468344" y="791337"/>
                  </a:lnTo>
                  <a:lnTo>
                    <a:pt x="468344" y="790956"/>
                  </a:lnTo>
                  <a:lnTo>
                    <a:pt x="467582" y="790956"/>
                  </a:lnTo>
                  <a:lnTo>
                    <a:pt x="468725" y="789527"/>
                  </a:lnTo>
                  <a:lnTo>
                    <a:pt x="469678" y="789337"/>
                  </a:lnTo>
                  <a:lnTo>
                    <a:pt x="470630" y="790003"/>
                  </a:lnTo>
                  <a:lnTo>
                    <a:pt x="471868" y="791051"/>
                  </a:lnTo>
                  <a:lnTo>
                    <a:pt x="472345" y="791337"/>
                  </a:lnTo>
                  <a:lnTo>
                    <a:pt x="473773" y="791909"/>
                  </a:lnTo>
                  <a:lnTo>
                    <a:pt x="474345" y="792290"/>
                  </a:lnTo>
                  <a:lnTo>
                    <a:pt x="475679" y="794195"/>
                  </a:lnTo>
                  <a:lnTo>
                    <a:pt x="475964" y="794480"/>
                  </a:lnTo>
                  <a:lnTo>
                    <a:pt x="477107" y="794671"/>
                  </a:lnTo>
                  <a:lnTo>
                    <a:pt x="480441" y="795814"/>
                  </a:lnTo>
                  <a:lnTo>
                    <a:pt x="481393" y="796385"/>
                  </a:lnTo>
                  <a:lnTo>
                    <a:pt x="481965" y="796861"/>
                  </a:lnTo>
                  <a:lnTo>
                    <a:pt x="482632" y="797243"/>
                  </a:lnTo>
                  <a:lnTo>
                    <a:pt x="483108" y="797814"/>
                  </a:lnTo>
                  <a:lnTo>
                    <a:pt x="483298" y="798957"/>
                  </a:lnTo>
                  <a:lnTo>
                    <a:pt x="483108" y="799910"/>
                  </a:lnTo>
                  <a:lnTo>
                    <a:pt x="482632" y="800290"/>
                  </a:lnTo>
                  <a:lnTo>
                    <a:pt x="481965" y="800195"/>
                  </a:lnTo>
                  <a:lnTo>
                    <a:pt x="481489" y="799528"/>
                  </a:lnTo>
                  <a:lnTo>
                    <a:pt x="481393" y="800005"/>
                  </a:lnTo>
                  <a:lnTo>
                    <a:pt x="481013" y="800957"/>
                  </a:lnTo>
                  <a:lnTo>
                    <a:pt x="480822" y="801243"/>
                  </a:lnTo>
                  <a:lnTo>
                    <a:pt x="479679" y="802100"/>
                  </a:lnTo>
                  <a:lnTo>
                    <a:pt x="479488" y="803148"/>
                  </a:lnTo>
                  <a:lnTo>
                    <a:pt x="480250" y="803053"/>
                  </a:lnTo>
                  <a:lnTo>
                    <a:pt x="481298" y="802386"/>
                  </a:lnTo>
                  <a:lnTo>
                    <a:pt x="482917" y="800957"/>
                  </a:lnTo>
                  <a:lnTo>
                    <a:pt x="485299" y="799624"/>
                  </a:lnTo>
                  <a:lnTo>
                    <a:pt x="485870" y="798862"/>
                  </a:lnTo>
                  <a:lnTo>
                    <a:pt x="485775" y="797909"/>
                  </a:lnTo>
                  <a:lnTo>
                    <a:pt x="484632" y="795528"/>
                  </a:lnTo>
                  <a:lnTo>
                    <a:pt x="484346" y="794385"/>
                  </a:lnTo>
                  <a:lnTo>
                    <a:pt x="484441" y="792766"/>
                  </a:lnTo>
                  <a:lnTo>
                    <a:pt x="484822" y="792290"/>
                  </a:lnTo>
                  <a:lnTo>
                    <a:pt x="485584" y="792099"/>
                  </a:lnTo>
                  <a:lnTo>
                    <a:pt x="486823" y="791528"/>
                  </a:lnTo>
                  <a:lnTo>
                    <a:pt x="488537" y="789527"/>
                  </a:lnTo>
                  <a:lnTo>
                    <a:pt x="488442" y="787241"/>
                  </a:lnTo>
                  <a:lnTo>
                    <a:pt x="487775" y="784765"/>
                  </a:lnTo>
                  <a:lnTo>
                    <a:pt x="487966" y="782003"/>
                  </a:lnTo>
                  <a:lnTo>
                    <a:pt x="488632" y="781050"/>
                  </a:lnTo>
                  <a:lnTo>
                    <a:pt x="489395" y="780574"/>
                  </a:lnTo>
                  <a:lnTo>
                    <a:pt x="489966" y="779907"/>
                  </a:lnTo>
                  <a:lnTo>
                    <a:pt x="490252" y="778383"/>
                  </a:lnTo>
                  <a:lnTo>
                    <a:pt x="490061" y="776954"/>
                  </a:lnTo>
                  <a:lnTo>
                    <a:pt x="489966" y="776002"/>
                  </a:lnTo>
                  <a:lnTo>
                    <a:pt x="489585" y="774668"/>
                  </a:lnTo>
                  <a:lnTo>
                    <a:pt x="489109" y="773811"/>
                  </a:lnTo>
                  <a:lnTo>
                    <a:pt x="493871" y="768191"/>
                  </a:lnTo>
                  <a:lnTo>
                    <a:pt x="495681" y="766763"/>
                  </a:lnTo>
                  <a:lnTo>
                    <a:pt x="497681" y="765715"/>
                  </a:lnTo>
                  <a:lnTo>
                    <a:pt x="498824" y="765524"/>
                  </a:lnTo>
                  <a:lnTo>
                    <a:pt x="500729" y="766667"/>
                  </a:lnTo>
                  <a:lnTo>
                    <a:pt x="501777" y="766667"/>
                  </a:lnTo>
                  <a:lnTo>
                    <a:pt x="502825" y="766382"/>
                  </a:lnTo>
                  <a:lnTo>
                    <a:pt x="503682" y="765905"/>
                  </a:lnTo>
                  <a:lnTo>
                    <a:pt x="504730" y="766477"/>
                  </a:lnTo>
                  <a:lnTo>
                    <a:pt x="505206" y="766953"/>
                  </a:lnTo>
                  <a:lnTo>
                    <a:pt x="505492" y="767620"/>
                  </a:lnTo>
                  <a:lnTo>
                    <a:pt x="505111" y="767715"/>
                  </a:lnTo>
                  <a:lnTo>
                    <a:pt x="504444" y="768001"/>
                  </a:lnTo>
                  <a:lnTo>
                    <a:pt x="504063" y="768096"/>
                  </a:lnTo>
                  <a:lnTo>
                    <a:pt x="504349" y="768858"/>
                  </a:lnTo>
                  <a:lnTo>
                    <a:pt x="504254" y="769334"/>
                  </a:lnTo>
                  <a:lnTo>
                    <a:pt x="504063" y="769811"/>
                  </a:lnTo>
                  <a:lnTo>
                    <a:pt x="504063" y="770668"/>
                  </a:lnTo>
                  <a:lnTo>
                    <a:pt x="504254" y="770953"/>
                  </a:lnTo>
                  <a:lnTo>
                    <a:pt x="505015" y="771811"/>
                  </a:lnTo>
                  <a:lnTo>
                    <a:pt x="505682" y="773430"/>
                  </a:lnTo>
                  <a:lnTo>
                    <a:pt x="506539" y="774287"/>
                  </a:lnTo>
                  <a:lnTo>
                    <a:pt x="507016" y="775049"/>
                  </a:lnTo>
                  <a:lnTo>
                    <a:pt x="506254" y="775907"/>
                  </a:lnTo>
                  <a:lnTo>
                    <a:pt x="506730" y="776669"/>
                  </a:lnTo>
                  <a:lnTo>
                    <a:pt x="507301" y="776669"/>
                  </a:lnTo>
                  <a:lnTo>
                    <a:pt x="508730" y="775907"/>
                  </a:lnTo>
                  <a:lnTo>
                    <a:pt x="508921" y="775716"/>
                  </a:lnTo>
                  <a:lnTo>
                    <a:pt x="509111" y="775430"/>
                  </a:lnTo>
                  <a:lnTo>
                    <a:pt x="509397" y="775145"/>
                  </a:lnTo>
                  <a:lnTo>
                    <a:pt x="509873" y="775049"/>
                  </a:lnTo>
                  <a:lnTo>
                    <a:pt x="509968" y="775240"/>
                  </a:lnTo>
                  <a:lnTo>
                    <a:pt x="510159" y="775621"/>
                  </a:lnTo>
                  <a:lnTo>
                    <a:pt x="510349" y="776097"/>
                  </a:lnTo>
                  <a:lnTo>
                    <a:pt x="510635" y="776383"/>
                  </a:lnTo>
                  <a:lnTo>
                    <a:pt x="512159" y="776288"/>
                  </a:lnTo>
                  <a:lnTo>
                    <a:pt x="514636" y="774668"/>
                  </a:lnTo>
                  <a:lnTo>
                    <a:pt x="515874" y="774287"/>
                  </a:lnTo>
                  <a:lnTo>
                    <a:pt x="517493" y="774287"/>
                  </a:lnTo>
                  <a:lnTo>
                    <a:pt x="518255" y="774097"/>
                  </a:lnTo>
                  <a:lnTo>
                    <a:pt x="518636" y="773621"/>
                  </a:lnTo>
                  <a:lnTo>
                    <a:pt x="518350" y="772954"/>
                  </a:lnTo>
                  <a:lnTo>
                    <a:pt x="517874" y="772382"/>
                  </a:lnTo>
                  <a:lnTo>
                    <a:pt x="517779" y="771906"/>
                  </a:lnTo>
                  <a:lnTo>
                    <a:pt x="518636" y="771715"/>
                  </a:lnTo>
                  <a:lnTo>
                    <a:pt x="519779" y="771049"/>
                  </a:lnTo>
                  <a:lnTo>
                    <a:pt x="520827" y="769811"/>
                  </a:lnTo>
                  <a:lnTo>
                    <a:pt x="521780" y="769334"/>
                  </a:lnTo>
                  <a:lnTo>
                    <a:pt x="522637" y="770858"/>
                  </a:lnTo>
                  <a:lnTo>
                    <a:pt x="524256" y="769811"/>
                  </a:lnTo>
                  <a:lnTo>
                    <a:pt x="525780" y="769144"/>
                  </a:lnTo>
                  <a:lnTo>
                    <a:pt x="531400" y="768572"/>
                  </a:lnTo>
                  <a:lnTo>
                    <a:pt x="533590" y="768001"/>
                  </a:lnTo>
                  <a:lnTo>
                    <a:pt x="535019" y="766858"/>
                  </a:lnTo>
                  <a:lnTo>
                    <a:pt x="534638" y="764857"/>
                  </a:lnTo>
                  <a:lnTo>
                    <a:pt x="535400" y="764381"/>
                  </a:lnTo>
                  <a:lnTo>
                    <a:pt x="535972" y="764667"/>
                  </a:lnTo>
                  <a:lnTo>
                    <a:pt x="536448" y="764667"/>
                  </a:lnTo>
                  <a:lnTo>
                    <a:pt x="536924" y="764667"/>
                  </a:lnTo>
                  <a:lnTo>
                    <a:pt x="537496" y="764762"/>
                  </a:lnTo>
                  <a:lnTo>
                    <a:pt x="538448" y="765334"/>
                  </a:lnTo>
                  <a:lnTo>
                    <a:pt x="539305" y="766096"/>
                  </a:lnTo>
                  <a:lnTo>
                    <a:pt x="539305" y="766572"/>
                  </a:lnTo>
                  <a:lnTo>
                    <a:pt x="538163" y="766763"/>
                  </a:lnTo>
                  <a:lnTo>
                    <a:pt x="537400" y="768858"/>
                  </a:lnTo>
                  <a:lnTo>
                    <a:pt x="536353" y="769144"/>
                  </a:lnTo>
                  <a:lnTo>
                    <a:pt x="536543" y="768382"/>
                  </a:lnTo>
                  <a:lnTo>
                    <a:pt x="536543" y="767334"/>
                  </a:lnTo>
                  <a:lnTo>
                    <a:pt x="536353" y="766763"/>
                  </a:lnTo>
                  <a:lnTo>
                    <a:pt x="535781" y="767144"/>
                  </a:lnTo>
                  <a:lnTo>
                    <a:pt x="534924" y="768286"/>
                  </a:lnTo>
                  <a:lnTo>
                    <a:pt x="534353" y="768953"/>
                  </a:lnTo>
                  <a:lnTo>
                    <a:pt x="534067" y="768858"/>
                  </a:lnTo>
                  <a:lnTo>
                    <a:pt x="533972" y="771430"/>
                  </a:lnTo>
                  <a:lnTo>
                    <a:pt x="534257" y="772573"/>
                  </a:lnTo>
                  <a:lnTo>
                    <a:pt x="535114" y="773049"/>
                  </a:lnTo>
                  <a:lnTo>
                    <a:pt x="535591" y="772763"/>
                  </a:lnTo>
                  <a:lnTo>
                    <a:pt x="536829" y="771525"/>
                  </a:lnTo>
                  <a:lnTo>
                    <a:pt x="537781" y="771144"/>
                  </a:lnTo>
                  <a:lnTo>
                    <a:pt x="538353" y="770573"/>
                  </a:lnTo>
                  <a:lnTo>
                    <a:pt x="538639" y="770382"/>
                  </a:lnTo>
                  <a:lnTo>
                    <a:pt x="538924" y="770477"/>
                  </a:lnTo>
                  <a:lnTo>
                    <a:pt x="539591" y="771049"/>
                  </a:lnTo>
                  <a:lnTo>
                    <a:pt x="539972" y="771239"/>
                  </a:lnTo>
                  <a:lnTo>
                    <a:pt x="540925" y="770668"/>
                  </a:lnTo>
                  <a:lnTo>
                    <a:pt x="541210" y="769430"/>
                  </a:lnTo>
                  <a:lnTo>
                    <a:pt x="540830" y="768096"/>
                  </a:lnTo>
                  <a:lnTo>
                    <a:pt x="539782" y="767239"/>
                  </a:lnTo>
                  <a:lnTo>
                    <a:pt x="540448" y="766477"/>
                  </a:lnTo>
                  <a:lnTo>
                    <a:pt x="541401" y="765905"/>
                  </a:lnTo>
                  <a:lnTo>
                    <a:pt x="542258" y="765048"/>
                  </a:lnTo>
                  <a:lnTo>
                    <a:pt x="543211" y="761810"/>
                  </a:lnTo>
                  <a:lnTo>
                    <a:pt x="544258" y="762190"/>
                  </a:lnTo>
                  <a:lnTo>
                    <a:pt x="544735" y="763429"/>
                  </a:lnTo>
                  <a:lnTo>
                    <a:pt x="543782" y="764191"/>
                  </a:lnTo>
                  <a:lnTo>
                    <a:pt x="543782" y="764667"/>
                  </a:lnTo>
                  <a:lnTo>
                    <a:pt x="545116" y="764572"/>
                  </a:lnTo>
                  <a:lnTo>
                    <a:pt x="546259" y="764953"/>
                  </a:lnTo>
                  <a:lnTo>
                    <a:pt x="546830" y="765715"/>
                  </a:lnTo>
                  <a:lnTo>
                    <a:pt x="546354" y="766858"/>
                  </a:lnTo>
                  <a:lnTo>
                    <a:pt x="545878" y="767048"/>
                  </a:lnTo>
                  <a:lnTo>
                    <a:pt x="545116" y="767239"/>
                  </a:lnTo>
                  <a:lnTo>
                    <a:pt x="544449" y="767429"/>
                  </a:lnTo>
                  <a:lnTo>
                    <a:pt x="544163" y="767906"/>
                  </a:lnTo>
                  <a:lnTo>
                    <a:pt x="544449" y="768477"/>
                  </a:lnTo>
                  <a:lnTo>
                    <a:pt x="545116" y="768572"/>
                  </a:lnTo>
                  <a:lnTo>
                    <a:pt x="545878" y="768382"/>
                  </a:lnTo>
                  <a:lnTo>
                    <a:pt x="547497" y="767620"/>
                  </a:lnTo>
                  <a:lnTo>
                    <a:pt x="548354" y="766858"/>
                  </a:lnTo>
                  <a:lnTo>
                    <a:pt x="552164" y="762000"/>
                  </a:lnTo>
                  <a:lnTo>
                    <a:pt x="552640" y="760667"/>
                  </a:lnTo>
                  <a:lnTo>
                    <a:pt x="552259" y="760286"/>
                  </a:lnTo>
                  <a:lnTo>
                    <a:pt x="552450" y="759238"/>
                  </a:lnTo>
                  <a:lnTo>
                    <a:pt x="553022" y="758952"/>
                  </a:lnTo>
                  <a:lnTo>
                    <a:pt x="554450" y="758952"/>
                  </a:lnTo>
                  <a:lnTo>
                    <a:pt x="555117" y="758666"/>
                  </a:lnTo>
                  <a:lnTo>
                    <a:pt x="556260" y="757904"/>
                  </a:lnTo>
                  <a:lnTo>
                    <a:pt x="556831" y="757714"/>
                  </a:lnTo>
                  <a:lnTo>
                    <a:pt x="557974" y="758285"/>
                  </a:lnTo>
                  <a:lnTo>
                    <a:pt x="557308" y="759619"/>
                  </a:lnTo>
                  <a:lnTo>
                    <a:pt x="555212" y="762000"/>
                  </a:lnTo>
                  <a:lnTo>
                    <a:pt x="558451" y="760667"/>
                  </a:lnTo>
                  <a:lnTo>
                    <a:pt x="558737" y="760476"/>
                  </a:lnTo>
                  <a:lnTo>
                    <a:pt x="559022" y="760190"/>
                  </a:lnTo>
                  <a:lnTo>
                    <a:pt x="559403" y="759905"/>
                  </a:lnTo>
                  <a:lnTo>
                    <a:pt x="560356" y="759714"/>
                  </a:lnTo>
                  <a:lnTo>
                    <a:pt x="560737" y="759524"/>
                  </a:lnTo>
                  <a:lnTo>
                    <a:pt x="561118" y="759143"/>
                  </a:lnTo>
                  <a:lnTo>
                    <a:pt x="561308" y="758666"/>
                  </a:lnTo>
                  <a:lnTo>
                    <a:pt x="561880" y="758285"/>
                  </a:lnTo>
                  <a:lnTo>
                    <a:pt x="564261" y="757047"/>
                  </a:lnTo>
                  <a:lnTo>
                    <a:pt x="565785" y="756476"/>
                  </a:lnTo>
                  <a:lnTo>
                    <a:pt x="566642" y="755904"/>
                  </a:lnTo>
                  <a:lnTo>
                    <a:pt x="567404" y="755523"/>
                  </a:lnTo>
                  <a:lnTo>
                    <a:pt x="568262" y="755904"/>
                  </a:lnTo>
                  <a:lnTo>
                    <a:pt x="568642" y="755428"/>
                  </a:lnTo>
                  <a:lnTo>
                    <a:pt x="568738" y="756095"/>
                  </a:lnTo>
                  <a:lnTo>
                    <a:pt x="569023" y="756666"/>
                  </a:lnTo>
                  <a:lnTo>
                    <a:pt x="569405" y="756952"/>
                  </a:lnTo>
                  <a:lnTo>
                    <a:pt x="569785" y="756761"/>
                  </a:lnTo>
                  <a:lnTo>
                    <a:pt x="571119" y="757904"/>
                  </a:lnTo>
                  <a:lnTo>
                    <a:pt x="571690" y="759428"/>
                  </a:lnTo>
                  <a:lnTo>
                    <a:pt x="572453" y="760762"/>
                  </a:lnTo>
                  <a:lnTo>
                    <a:pt x="574167" y="761143"/>
                  </a:lnTo>
                  <a:lnTo>
                    <a:pt x="573881" y="759619"/>
                  </a:lnTo>
                  <a:lnTo>
                    <a:pt x="575881" y="759619"/>
                  </a:lnTo>
                  <a:lnTo>
                    <a:pt x="579977" y="760381"/>
                  </a:lnTo>
                  <a:lnTo>
                    <a:pt x="580930" y="758952"/>
                  </a:lnTo>
                  <a:lnTo>
                    <a:pt x="581597" y="756857"/>
                  </a:lnTo>
                  <a:lnTo>
                    <a:pt x="582454" y="755428"/>
                  </a:lnTo>
                  <a:lnTo>
                    <a:pt x="583978" y="755999"/>
                  </a:lnTo>
                  <a:lnTo>
                    <a:pt x="583787" y="755428"/>
                  </a:lnTo>
                  <a:lnTo>
                    <a:pt x="583787" y="755332"/>
                  </a:lnTo>
                  <a:lnTo>
                    <a:pt x="583692" y="755142"/>
                  </a:lnTo>
                  <a:lnTo>
                    <a:pt x="584359" y="754475"/>
                  </a:lnTo>
                  <a:lnTo>
                    <a:pt x="585216" y="753904"/>
                  </a:lnTo>
                  <a:lnTo>
                    <a:pt x="585883" y="753142"/>
                  </a:lnTo>
                  <a:lnTo>
                    <a:pt x="585883" y="751999"/>
                  </a:lnTo>
                  <a:lnTo>
                    <a:pt x="585311" y="751237"/>
                  </a:lnTo>
                  <a:lnTo>
                    <a:pt x="584454" y="751046"/>
                  </a:lnTo>
                  <a:lnTo>
                    <a:pt x="583501" y="751237"/>
                  </a:lnTo>
                  <a:lnTo>
                    <a:pt x="582644" y="751618"/>
                  </a:lnTo>
                  <a:lnTo>
                    <a:pt x="581215" y="753142"/>
                  </a:lnTo>
                  <a:lnTo>
                    <a:pt x="580454" y="753713"/>
                  </a:lnTo>
                  <a:lnTo>
                    <a:pt x="579787" y="753332"/>
                  </a:lnTo>
                  <a:lnTo>
                    <a:pt x="579596" y="752285"/>
                  </a:lnTo>
                  <a:lnTo>
                    <a:pt x="580168" y="751713"/>
                  </a:lnTo>
                  <a:lnTo>
                    <a:pt x="581025" y="751332"/>
                  </a:lnTo>
                  <a:lnTo>
                    <a:pt x="582358" y="750475"/>
                  </a:lnTo>
                  <a:lnTo>
                    <a:pt x="583121" y="750284"/>
                  </a:lnTo>
                  <a:lnTo>
                    <a:pt x="584930" y="750284"/>
                  </a:lnTo>
                  <a:lnTo>
                    <a:pt x="585883" y="750570"/>
                  </a:lnTo>
                  <a:lnTo>
                    <a:pt x="587026" y="751808"/>
                  </a:lnTo>
                  <a:lnTo>
                    <a:pt x="587788" y="752094"/>
                  </a:lnTo>
                  <a:lnTo>
                    <a:pt x="589312" y="751808"/>
                  </a:lnTo>
                  <a:lnTo>
                    <a:pt x="591122" y="751046"/>
                  </a:lnTo>
                  <a:lnTo>
                    <a:pt x="592646" y="749903"/>
                  </a:lnTo>
                  <a:lnTo>
                    <a:pt x="593312" y="748475"/>
                  </a:lnTo>
                  <a:lnTo>
                    <a:pt x="592836" y="748760"/>
                  </a:lnTo>
                  <a:lnTo>
                    <a:pt x="592360" y="748856"/>
                  </a:lnTo>
                  <a:lnTo>
                    <a:pt x="591883" y="748760"/>
                  </a:lnTo>
                  <a:lnTo>
                    <a:pt x="591503" y="748475"/>
                  </a:lnTo>
                  <a:lnTo>
                    <a:pt x="592264" y="747903"/>
                  </a:lnTo>
                  <a:lnTo>
                    <a:pt x="592646" y="747713"/>
                  </a:lnTo>
                  <a:lnTo>
                    <a:pt x="593598" y="747522"/>
                  </a:lnTo>
                  <a:lnTo>
                    <a:pt x="594455" y="746951"/>
                  </a:lnTo>
                  <a:lnTo>
                    <a:pt x="594836" y="746855"/>
                  </a:lnTo>
                  <a:lnTo>
                    <a:pt x="595027" y="746570"/>
                  </a:lnTo>
                  <a:lnTo>
                    <a:pt x="596074" y="745046"/>
                  </a:lnTo>
                  <a:lnTo>
                    <a:pt x="596455" y="744855"/>
                  </a:lnTo>
                  <a:lnTo>
                    <a:pt x="597503" y="744665"/>
                  </a:lnTo>
                  <a:lnTo>
                    <a:pt x="597884" y="744569"/>
                  </a:lnTo>
                  <a:lnTo>
                    <a:pt x="595122" y="743903"/>
                  </a:lnTo>
                  <a:lnTo>
                    <a:pt x="594550" y="743617"/>
                  </a:lnTo>
                  <a:lnTo>
                    <a:pt x="594170" y="742569"/>
                  </a:lnTo>
                  <a:lnTo>
                    <a:pt x="594836" y="742569"/>
                  </a:lnTo>
                  <a:lnTo>
                    <a:pt x="596265" y="743236"/>
                  </a:lnTo>
                  <a:lnTo>
                    <a:pt x="597789" y="743426"/>
                  </a:lnTo>
                  <a:lnTo>
                    <a:pt x="600456" y="744093"/>
                  </a:lnTo>
                  <a:lnTo>
                    <a:pt x="601885" y="743998"/>
                  </a:lnTo>
                  <a:lnTo>
                    <a:pt x="601789" y="743331"/>
                  </a:lnTo>
                  <a:lnTo>
                    <a:pt x="602075" y="742664"/>
                  </a:lnTo>
                  <a:lnTo>
                    <a:pt x="602647" y="742093"/>
                  </a:lnTo>
                  <a:lnTo>
                    <a:pt x="603313" y="741807"/>
                  </a:lnTo>
                  <a:lnTo>
                    <a:pt x="603790" y="741998"/>
                  </a:lnTo>
                  <a:lnTo>
                    <a:pt x="604266" y="742378"/>
                  </a:lnTo>
                  <a:lnTo>
                    <a:pt x="604838" y="742760"/>
                  </a:lnTo>
                  <a:lnTo>
                    <a:pt x="605599" y="742760"/>
                  </a:lnTo>
                  <a:lnTo>
                    <a:pt x="606076" y="742474"/>
                  </a:lnTo>
                  <a:lnTo>
                    <a:pt x="607409" y="740569"/>
                  </a:lnTo>
                  <a:lnTo>
                    <a:pt x="607695" y="740378"/>
                  </a:lnTo>
                  <a:lnTo>
                    <a:pt x="607885" y="740474"/>
                  </a:lnTo>
                  <a:lnTo>
                    <a:pt x="608076" y="740378"/>
                  </a:lnTo>
                  <a:lnTo>
                    <a:pt x="608171" y="739902"/>
                  </a:lnTo>
                  <a:lnTo>
                    <a:pt x="608266" y="739426"/>
                  </a:lnTo>
                  <a:lnTo>
                    <a:pt x="608552" y="739140"/>
                  </a:lnTo>
                  <a:lnTo>
                    <a:pt x="608933" y="738950"/>
                  </a:lnTo>
                  <a:lnTo>
                    <a:pt x="609314" y="738854"/>
                  </a:lnTo>
                  <a:lnTo>
                    <a:pt x="609314" y="739807"/>
                  </a:lnTo>
                  <a:lnTo>
                    <a:pt x="609600" y="740283"/>
                  </a:lnTo>
                  <a:lnTo>
                    <a:pt x="610172" y="740474"/>
                  </a:lnTo>
                  <a:lnTo>
                    <a:pt x="610838" y="740569"/>
                  </a:lnTo>
                  <a:lnTo>
                    <a:pt x="611124" y="740474"/>
                  </a:lnTo>
                  <a:lnTo>
                    <a:pt x="611505" y="740283"/>
                  </a:lnTo>
                  <a:lnTo>
                    <a:pt x="611886" y="740093"/>
                  </a:lnTo>
                  <a:lnTo>
                    <a:pt x="612172" y="739902"/>
                  </a:lnTo>
                  <a:lnTo>
                    <a:pt x="612553" y="739711"/>
                  </a:lnTo>
                  <a:lnTo>
                    <a:pt x="612838" y="739807"/>
                  </a:lnTo>
                  <a:lnTo>
                    <a:pt x="613124" y="739997"/>
                  </a:lnTo>
                  <a:lnTo>
                    <a:pt x="613505" y="740093"/>
                  </a:lnTo>
                  <a:lnTo>
                    <a:pt x="620268" y="739426"/>
                  </a:lnTo>
                  <a:lnTo>
                    <a:pt x="622840" y="740093"/>
                  </a:lnTo>
                  <a:lnTo>
                    <a:pt x="623792" y="740664"/>
                  </a:lnTo>
                  <a:lnTo>
                    <a:pt x="625792" y="742283"/>
                  </a:lnTo>
                  <a:lnTo>
                    <a:pt x="627507" y="742855"/>
                  </a:lnTo>
                  <a:lnTo>
                    <a:pt x="630364" y="744760"/>
                  </a:lnTo>
                  <a:lnTo>
                    <a:pt x="631412" y="745617"/>
                  </a:lnTo>
                  <a:lnTo>
                    <a:pt x="632936" y="746284"/>
                  </a:lnTo>
                  <a:lnTo>
                    <a:pt x="634174" y="747808"/>
                  </a:lnTo>
                  <a:lnTo>
                    <a:pt x="635127" y="747998"/>
                  </a:lnTo>
                  <a:lnTo>
                    <a:pt x="637127" y="747903"/>
                  </a:lnTo>
                  <a:lnTo>
                    <a:pt x="638651" y="749046"/>
                  </a:lnTo>
                  <a:lnTo>
                    <a:pt x="640461" y="748856"/>
                  </a:lnTo>
                  <a:lnTo>
                    <a:pt x="642175" y="748094"/>
                  </a:lnTo>
                  <a:lnTo>
                    <a:pt x="645985" y="747427"/>
                  </a:lnTo>
                  <a:lnTo>
                    <a:pt x="646081" y="745903"/>
                  </a:lnTo>
                  <a:lnTo>
                    <a:pt x="647033" y="745712"/>
                  </a:lnTo>
                  <a:lnTo>
                    <a:pt x="647414" y="747141"/>
                  </a:lnTo>
                  <a:lnTo>
                    <a:pt x="649033" y="747427"/>
                  </a:lnTo>
                  <a:lnTo>
                    <a:pt x="647890" y="744855"/>
                  </a:lnTo>
                  <a:lnTo>
                    <a:pt x="649700" y="744188"/>
                  </a:lnTo>
                  <a:lnTo>
                    <a:pt x="649605" y="745712"/>
                  </a:lnTo>
                  <a:lnTo>
                    <a:pt x="651415" y="745522"/>
                  </a:lnTo>
                  <a:lnTo>
                    <a:pt x="651415" y="743903"/>
                  </a:lnTo>
                  <a:lnTo>
                    <a:pt x="653034" y="743807"/>
                  </a:lnTo>
                  <a:lnTo>
                    <a:pt x="654272" y="743712"/>
                  </a:lnTo>
                  <a:lnTo>
                    <a:pt x="655415" y="744950"/>
                  </a:lnTo>
                  <a:lnTo>
                    <a:pt x="656368" y="745427"/>
                  </a:lnTo>
                  <a:lnTo>
                    <a:pt x="657225" y="745141"/>
                  </a:lnTo>
                  <a:lnTo>
                    <a:pt x="658082" y="744760"/>
                  </a:lnTo>
                  <a:lnTo>
                    <a:pt x="657606" y="746855"/>
                  </a:lnTo>
                  <a:lnTo>
                    <a:pt x="657797" y="748475"/>
                  </a:lnTo>
                  <a:lnTo>
                    <a:pt x="658273" y="749999"/>
                  </a:lnTo>
                  <a:lnTo>
                    <a:pt x="658273" y="751903"/>
                  </a:lnTo>
                  <a:lnTo>
                    <a:pt x="658273" y="753332"/>
                  </a:lnTo>
                  <a:lnTo>
                    <a:pt x="657987" y="754380"/>
                  </a:lnTo>
                  <a:lnTo>
                    <a:pt x="657511" y="754856"/>
                  </a:lnTo>
                  <a:lnTo>
                    <a:pt x="657130" y="755428"/>
                  </a:lnTo>
                  <a:lnTo>
                    <a:pt x="656177" y="755714"/>
                  </a:lnTo>
                  <a:lnTo>
                    <a:pt x="656272" y="756380"/>
                  </a:lnTo>
                  <a:lnTo>
                    <a:pt x="656177" y="757904"/>
                  </a:lnTo>
                  <a:lnTo>
                    <a:pt x="655130" y="758952"/>
                  </a:lnTo>
                  <a:lnTo>
                    <a:pt x="653320" y="761428"/>
                  </a:lnTo>
                  <a:lnTo>
                    <a:pt x="651320" y="763429"/>
                  </a:lnTo>
                  <a:lnTo>
                    <a:pt x="649986" y="764762"/>
                  </a:lnTo>
                  <a:lnTo>
                    <a:pt x="647509" y="766953"/>
                  </a:lnTo>
                  <a:lnTo>
                    <a:pt x="642080" y="768477"/>
                  </a:lnTo>
                  <a:lnTo>
                    <a:pt x="640271" y="770573"/>
                  </a:lnTo>
                  <a:lnTo>
                    <a:pt x="639699" y="771715"/>
                  </a:lnTo>
                  <a:lnTo>
                    <a:pt x="641318" y="772192"/>
                  </a:lnTo>
                  <a:lnTo>
                    <a:pt x="642747" y="773335"/>
                  </a:lnTo>
                  <a:lnTo>
                    <a:pt x="643604" y="774287"/>
                  </a:lnTo>
                  <a:lnTo>
                    <a:pt x="644271" y="776954"/>
                  </a:lnTo>
                  <a:lnTo>
                    <a:pt x="645128" y="776859"/>
                  </a:lnTo>
                  <a:lnTo>
                    <a:pt x="645890" y="778193"/>
                  </a:lnTo>
                  <a:lnTo>
                    <a:pt x="646462" y="779240"/>
                  </a:lnTo>
                  <a:lnTo>
                    <a:pt x="646271" y="780098"/>
                  </a:lnTo>
                  <a:lnTo>
                    <a:pt x="644271" y="780002"/>
                  </a:lnTo>
                  <a:lnTo>
                    <a:pt x="642938" y="780098"/>
                  </a:lnTo>
                  <a:lnTo>
                    <a:pt x="643318" y="781050"/>
                  </a:lnTo>
                  <a:lnTo>
                    <a:pt x="643318" y="781622"/>
                  </a:lnTo>
                  <a:lnTo>
                    <a:pt x="643223" y="781907"/>
                  </a:lnTo>
                  <a:lnTo>
                    <a:pt x="643033" y="782098"/>
                  </a:lnTo>
                  <a:lnTo>
                    <a:pt x="642556" y="782288"/>
                  </a:lnTo>
                  <a:lnTo>
                    <a:pt x="642461" y="782384"/>
                  </a:lnTo>
                  <a:lnTo>
                    <a:pt x="641413" y="784574"/>
                  </a:lnTo>
                  <a:lnTo>
                    <a:pt x="642271" y="784670"/>
                  </a:lnTo>
                  <a:lnTo>
                    <a:pt x="643414" y="785146"/>
                  </a:lnTo>
                  <a:lnTo>
                    <a:pt x="644462" y="785717"/>
                  </a:lnTo>
                  <a:lnTo>
                    <a:pt x="644938" y="786289"/>
                  </a:lnTo>
                  <a:lnTo>
                    <a:pt x="644842" y="787241"/>
                  </a:lnTo>
                  <a:lnTo>
                    <a:pt x="644366" y="788194"/>
                  </a:lnTo>
                  <a:lnTo>
                    <a:pt x="643033" y="788861"/>
                  </a:lnTo>
                  <a:lnTo>
                    <a:pt x="642271" y="789146"/>
                  </a:lnTo>
                  <a:lnTo>
                    <a:pt x="641128" y="789242"/>
                  </a:lnTo>
                  <a:lnTo>
                    <a:pt x="640271" y="790194"/>
                  </a:lnTo>
                  <a:lnTo>
                    <a:pt x="640366" y="791337"/>
                  </a:lnTo>
                  <a:lnTo>
                    <a:pt x="641318" y="791337"/>
                  </a:lnTo>
                  <a:lnTo>
                    <a:pt x="641604" y="791623"/>
                  </a:lnTo>
                  <a:lnTo>
                    <a:pt x="640747" y="792385"/>
                  </a:lnTo>
                  <a:lnTo>
                    <a:pt x="639985" y="793147"/>
                  </a:lnTo>
                  <a:lnTo>
                    <a:pt x="640461" y="793909"/>
                  </a:lnTo>
                  <a:lnTo>
                    <a:pt x="640556" y="794671"/>
                  </a:lnTo>
                  <a:lnTo>
                    <a:pt x="639794" y="794671"/>
                  </a:lnTo>
                  <a:lnTo>
                    <a:pt x="639413" y="794957"/>
                  </a:lnTo>
                  <a:lnTo>
                    <a:pt x="639889" y="795242"/>
                  </a:lnTo>
                  <a:lnTo>
                    <a:pt x="639604" y="795623"/>
                  </a:lnTo>
                  <a:lnTo>
                    <a:pt x="639508" y="796290"/>
                  </a:lnTo>
                  <a:lnTo>
                    <a:pt x="639889" y="795909"/>
                  </a:lnTo>
                  <a:lnTo>
                    <a:pt x="641699" y="795623"/>
                  </a:lnTo>
                  <a:lnTo>
                    <a:pt x="642652" y="795433"/>
                  </a:lnTo>
                  <a:lnTo>
                    <a:pt x="644462" y="796481"/>
                  </a:lnTo>
                  <a:lnTo>
                    <a:pt x="645509" y="798862"/>
                  </a:lnTo>
                  <a:lnTo>
                    <a:pt x="646747" y="800386"/>
                  </a:lnTo>
                  <a:lnTo>
                    <a:pt x="648462" y="801434"/>
                  </a:lnTo>
                  <a:lnTo>
                    <a:pt x="648653" y="802481"/>
                  </a:lnTo>
                  <a:lnTo>
                    <a:pt x="650367" y="802481"/>
                  </a:lnTo>
                  <a:lnTo>
                    <a:pt x="651891" y="803624"/>
                  </a:lnTo>
                  <a:lnTo>
                    <a:pt x="652843" y="803529"/>
                  </a:lnTo>
                  <a:lnTo>
                    <a:pt x="653320" y="804291"/>
                  </a:lnTo>
                  <a:lnTo>
                    <a:pt x="654367" y="804767"/>
                  </a:lnTo>
                  <a:lnTo>
                    <a:pt x="657034" y="806768"/>
                  </a:lnTo>
                  <a:lnTo>
                    <a:pt x="657606" y="807530"/>
                  </a:lnTo>
                  <a:lnTo>
                    <a:pt x="656368" y="807720"/>
                  </a:lnTo>
                  <a:lnTo>
                    <a:pt x="654463" y="808006"/>
                  </a:lnTo>
                  <a:lnTo>
                    <a:pt x="653701" y="809435"/>
                  </a:lnTo>
                  <a:lnTo>
                    <a:pt x="654463" y="810292"/>
                  </a:lnTo>
                  <a:lnTo>
                    <a:pt x="655320" y="810482"/>
                  </a:lnTo>
                  <a:lnTo>
                    <a:pt x="655891" y="811054"/>
                  </a:lnTo>
                  <a:lnTo>
                    <a:pt x="656177" y="811149"/>
                  </a:lnTo>
                  <a:lnTo>
                    <a:pt x="656463" y="811530"/>
                  </a:lnTo>
                  <a:lnTo>
                    <a:pt x="657034" y="812673"/>
                  </a:lnTo>
                  <a:lnTo>
                    <a:pt x="656749" y="813340"/>
                  </a:lnTo>
                  <a:lnTo>
                    <a:pt x="656749" y="814197"/>
                  </a:lnTo>
                  <a:lnTo>
                    <a:pt x="657320" y="814959"/>
                  </a:lnTo>
                  <a:lnTo>
                    <a:pt x="657892" y="815531"/>
                  </a:lnTo>
                  <a:lnTo>
                    <a:pt x="659797" y="816959"/>
                  </a:lnTo>
                  <a:lnTo>
                    <a:pt x="662178" y="817531"/>
                  </a:lnTo>
                  <a:lnTo>
                    <a:pt x="669893" y="820484"/>
                  </a:lnTo>
                  <a:lnTo>
                    <a:pt x="671513" y="820769"/>
                  </a:lnTo>
                  <a:lnTo>
                    <a:pt x="676656" y="821341"/>
                  </a:lnTo>
                  <a:lnTo>
                    <a:pt x="676942" y="822198"/>
                  </a:lnTo>
                  <a:lnTo>
                    <a:pt x="676084" y="823246"/>
                  </a:lnTo>
                  <a:lnTo>
                    <a:pt x="676370" y="824389"/>
                  </a:lnTo>
                  <a:lnTo>
                    <a:pt x="677037" y="823627"/>
                  </a:lnTo>
                  <a:lnTo>
                    <a:pt x="677989" y="823913"/>
                  </a:lnTo>
                  <a:lnTo>
                    <a:pt x="677989" y="823151"/>
                  </a:lnTo>
                  <a:lnTo>
                    <a:pt x="677608" y="821912"/>
                  </a:lnTo>
                  <a:lnTo>
                    <a:pt x="678371" y="820484"/>
                  </a:lnTo>
                  <a:lnTo>
                    <a:pt x="678942" y="819817"/>
                  </a:lnTo>
                  <a:lnTo>
                    <a:pt x="679895" y="819245"/>
                  </a:lnTo>
                  <a:lnTo>
                    <a:pt x="682847" y="818293"/>
                  </a:lnTo>
                  <a:lnTo>
                    <a:pt x="683323" y="817531"/>
                  </a:lnTo>
                  <a:lnTo>
                    <a:pt x="684276" y="817150"/>
                  </a:lnTo>
                  <a:lnTo>
                    <a:pt x="686086" y="815245"/>
                  </a:lnTo>
                  <a:lnTo>
                    <a:pt x="686848" y="814292"/>
                  </a:lnTo>
                  <a:lnTo>
                    <a:pt x="685705" y="813626"/>
                  </a:lnTo>
                  <a:lnTo>
                    <a:pt x="685609" y="812768"/>
                  </a:lnTo>
                  <a:lnTo>
                    <a:pt x="686657" y="812292"/>
                  </a:lnTo>
                  <a:lnTo>
                    <a:pt x="686848" y="811244"/>
                  </a:lnTo>
                  <a:lnTo>
                    <a:pt x="687896" y="810578"/>
                  </a:lnTo>
                  <a:lnTo>
                    <a:pt x="688372" y="808673"/>
                  </a:lnTo>
                  <a:lnTo>
                    <a:pt x="688562" y="808482"/>
                  </a:lnTo>
                  <a:lnTo>
                    <a:pt x="689800" y="805529"/>
                  </a:lnTo>
                  <a:lnTo>
                    <a:pt x="692563" y="798386"/>
                  </a:lnTo>
                  <a:lnTo>
                    <a:pt x="694468" y="795623"/>
                  </a:lnTo>
                  <a:lnTo>
                    <a:pt x="695611" y="795719"/>
                  </a:lnTo>
                  <a:lnTo>
                    <a:pt x="696182" y="795623"/>
                  </a:lnTo>
                  <a:lnTo>
                    <a:pt x="696468" y="795433"/>
                  </a:lnTo>
                  <a:lnTo>
                    <a:pt x="697039" y="794671"/>
                  </a:lnTo>
                  <a:lnTo>
                    <a:pt x="697421" y="794195"/>
                  </a:lnTo>
                  <a:lnTo>
                    <a:pt x="697611" y="794004"/>
                  </a:lnTo>
                  <a:lnTo>
                    <a:pt x="699421" y="793718"/>
                  </a:lnTo>
                  <a:lnTo>
                    <a:pt x="699802" y="793337"/>
                  </a:lnTo>
                  <a:lnTo>
                    <a:pt x="700088" y="792194"/>
                  </a:lnTo>
                  <a:lnTo>
                    <a:pt x="701040" y="792575"/>
                  </a:lnTo>
                  <a:lnTo>
                    <a:pt x="701326" y="791909"/>
                  </a:lnTo>
                  <a:lnTo>
                    <a:pt x="700945" y="791051"/>
                  </a:lnTo>
                  <a:lnTo>
                    <a:pt x="699706" y="790861"/>
                  </a:lnTo>
                  <a:lnTo>
                    <a:pt x="699706" y="790480"/>
                  </a:lnTo>
                  <a:lnTo>
                    <a:pt x="700468" y="789908"/>
                  </a:lnTo>
                  <a:lnTo>
                    <a:pt x="701135" y="789146"/>
                  </a:lnTo>
                  <a:lnTo>
                    <a:pt x="701516" y="789813"/>
                  </a:lnTo>
                  <a:lnTo>
                    <a:pt x="701992" y="790480"/>
                  </a:lnTo>
                  <a:lnTo>
                    <a:pt x="702564" y="790861"/>
                  </a:lnTo>
                  <a:lnTo>
                    <a:pt x="703326" y="790480"/>
                  </a:lnTo>
                  <a:lnTo>
                    <a:pt x="703421" y="789908"/>
                  </a:lnTo>
                  <a:lnTo>
                    <a:pt x="703421" y="788194"/>
                  </a:lnTo>
                  <a:lnTo>
                    <a:pt x="703516" y="787813"/>
                  </a:lnTo>
                  <a:lnTo>
                    <a:pt x="703707" y="787527"/>
                  </a:lnTo>
                  <a:lnTo>
                    <a:pt x="703231" y="786860"/>
                  </a:lnTo>
                  <a:lnTo>
                    <a:pt x="702278" y="785908"/>
                  </a:lnTo>
                  <a:lnTo>
                    <a:pt x="702183" y="785051"/>
                  </a:lnTo>
                  <a:lnTo>
                    <a:pt x="701802" y="784574"/>
                  </a:lnTo>
                  <a:lnTo>
                    <a:pt x="701230" y="784384"/>
                  </a:lnTo>
                  <a:lnTo>
                    <a:pt x="700468" y="784384"/>
                  </a:lnTo>
                  <a:lnTo>
                    <a:pt x="700468" y="783907"/>
                  </a:lnTo>
                  <a:lnTo>
                    <a:pt x="701135" y="783431"/>
                  </a:lnTo>
                  <a:lnTo>
                    <a:pt x="701992" y="782098"/>
                  </a:lnTo>
                  <a:lnTo>
                    <a:pt x="702373" y="781812"/>
                  </a:lnTo>
                  <a:lnTo>
                    <a:pt x="702755" y="782003"/>
                  </a:lnTo>
                  <a:lnTo>
                    <a:pt x="703421" y="783241"/>
                  </a:lnTo>
                  <a:lnTo>
                    <a:pt x="703993" y="783527"/>
                  </a:lnTo>
                  <a:lnTo>
                    <a:pt x="704374" y="783431"/>
                  </a:lnTo>
                  <a:lnTo>
                    <a:pt x="704850" y="783241"/>
                  </a:lnTo>
                  <a:lnTo>
                    <a:pt x="705231" y="782955"/>
                  </a:lnTo>
                  <a:lnTo>
                    <a:pt x="705517" y="782669"/>
                  </a:lnTo>
                  <a:lnTo>
                    <a:pt x="705803" y="781812"/>
                  </a:lnTo>
                  <a:lnTo>
                    <a:pt x="705707" y="781431"/>
                  </a:lnTo>
                  <a:lnTo>
                    <a:pt x="705231" y="781240"/>
                  </a:lnTo>
                  <a:lnTo>
                    <a:pt x="704659" y="780764"/>
                  </a:lnTo>
                  <a:lnTo>
                    <a:pt x="704755" y="778955"/>
                  </a:lnTo>
                  <a:lnTo>
                    <a:pt x="706755" y="777050"/>
                  </a:lnTo>
                  <a:lnTo>
                    <a:pt x="709231" y="775811"/>
                  </a:lnTo>
                  <a:lnTo>
                    <a:pt x="710946" y="775811"/>
                  </a:lnTo>
                  <a:lnTo>
                    <a:pt x="711517" y="775240"/>
                  </a:lnTo>
                  <a:lnTo>
                    <a:pt x="713899" y="773621"/>
                  </a:lnTo>
                  <a:lnTo>
                    <a:pt x="715518" y="774287"/>
                  </a:lnTo>
                  <a:lnTo>
                    <a:pt x="716185" y="774287"/>
                  </a:lnTo>
                  <a:lnTo>
                    <a:pt x="715708" y="773240"/>
                  </a:lnTo>
                  <a:lnTo>
                    <a:pt x="716089" y="772859"/>
                  </a:lnTo>
                  <a:lnTo>
                    <a:pt x="716375" y="772287"/>
                  </a:lnTo>
                  <a:lnTo>
                    <a:pt x="716661" y="771525"/>
                  </a:lnTo>
                  <a:lnTo>
                    <a:pt x="717137" y="771620"/>
                  </a:lnTo>
                  <a:lnTo>
                    <a:pt x="718566" y="772382"/>
                  </a:lnTo>
                  <a:lnTo>
                    <a:pt x="718566" y="771811"/>
                  </a:lnTo>
                  <a:lnTo>
                    <a:pt x="718661" y="771620"/>
                  </a:lnTo>
                  <a:lnTo>
                    <a:pt x="718852" y="771430"/>
                  </a:lnTo>
                  <a:lnTo>
                    <a:pt x="719138" y="771049"/>
                  </a:lnTo>
                  <a:lnTo>
                    <a:pt x="720090" y="772192"/>
                  </a:lnTo>
                  <a:lnTo>
                    <a:pt x="720947" y="772097"/>
                  </a:lnTo>
                  <a:lnTo>
                    <a:pt x="721709" y="771430"/>
                  </a:lnTo>
                  <a:lnTo>
                    <a:pt x="723424" y="770668"/>
                  </a:lnTo>
                  <a:lnTo>
                    <a:pt x="724090" y="769906"/>
                  </a:lnTo>
                  <a:lnTo>
                    <a:pt x="724186" y="769144"/>
                  </a:lnTo>
                  <a:lnTo>
                    <a:pt x="723233" y="768858"/>
                  </a:lnTo>
                  <a:lnTo>
                    <a:pt x="724662" y="768096"/>
                  </a:lnTo>
                  <a:lnTo>
                    <a:pt x="726281" y="767620"/>
                  </a:lnTo>
                  <a:lnTo>
                    <a:pt x="727138" y="767810"/>
                  </a:lnTo>
                  <a:lnTo>
                    <a:pt x="726376" y="769144"/>
                  </a:lnTo>
                  <a:lnTo>
                    <a:pt x="726091" y="770192"/>
                  </a:lnTo>
                  <a:lnTo>
                    <a:pt x="727329" y="770477"/>
                  </a:lnTo>
                  <a:lnTo>
                    <a:pt x="728948" y="770192"/>
                  </a:lnTo>
                  <a:lnTo>
                    <a:pt x="729805" y="769430"/>
                  </a:lnTo>
                  <a:lnTo>
                    <a:pt x="731615" y="770763"/>
                  </a:lnTo>
                  <a:lnTo>
                    <a:pt x="731615" y="770287"/>
                  </a:lnTo>
                  <a:lnTo>
                    <a:pt x="731710" y="770096"/>
                  </a:lnTo>
                  <a:lnTo>
                    <a:pt x="731710" y="769906"/>
                  </a:lnTo>
                  <a:lnTo>
                    <a:pt x="731615" y="769525"/>
                  </a:lnTo>
                  <a:lnTo>
                    <a:pt x="732663" y="769239"/>
                  </a:lnTo>
                  <a:lnTo>
                    <a:pt x="733711" y="769525"/>
                  </a:lnTo>
                  <a:lnTo>
                    <a:pt x="734187" y="770382"/>
                  </a:lnTo>
                  <a:lnTo>
                    <a:pt x="733806" y="771715"/>
                  </a:lnTo>
                  <a:lnTo>
                    <a:pt x="733139" y="771239"/>
                  </a:lnTo>
                  <a:lnTo>
                    <a:pt x="733234" y="771525"/>
                  </a:lnTo>
                  <a:lnTo>
                    <a:pt x="733330" y="772097"/>
                  </a:lnTo>
                  <a:lnTo>
                    <a:pt x="733425" y="772478"/>
                  </a:lnTo>
                  <a:lnTo>
                    <a:pt x="732758" y="772001"/>
                  </a:lnTo>
                  <a:lnTo>
                    <a:pt x="731710" y="771525"/>
                  </a:lnTo>
                  <a:lnTo>
                    <a:pt x="730567" y="771335"/>
                  </a:lnTo>
                  <a:lnTo>
                    <a:pt x="729805" y="771620"/>
                  </a:lnTo>
                  <a:lnTo>
                    <a:pt x="729901" y="772382"/>
                  </a:lnTo>
                  <a:lnTo>
                    <a:pt x="730948" y="772954"/>
                  </a:lnTo>
                  <a:lnTo>
                    <a:pt x="732187" y="773335"/>
                  </a:lnTo>
                  <a:lnTo>
                    <a:pt x="733044" y="773430"/>
                  </a:lnTo>
                  <a:lnTo>
                    <a:pt x="733806" y="773240"/>
                  </a:lnTo>
                  <a:lnTo>
                    <a:pt x="735616" y="772573"/>
                  </a:lnTo>
                  <a:lnTo>
                    <a:pt x="736092" y="772192"/>
                  </a:lnTo>
                  <a:lnTo>
                    <a:pt x="736378" y="771239"/>
                  </a:lnTo>
                  <a:lnTo>
                    <a:pt x="736282" y="770096"/>
                  </a:lnTo>
                  <a:lnTo>
                    <a:pt x="735901" y="769049"/>
                  </a:lnTo>
                  <a:lnTo>
                    <a:pt x="735521" y="768382"/>
                  </a:lnTo>
                  <a:lnTo>
                    <a:pt x="735806" y="767906"/>
                  </a:lnTo>
                  <a:lnTo>
                    <a:pt x="736092" y="767525"/>
                  </a:lnTo>
                  <a:lnTo>
                    <a:pt x="736949" y="766763"/>
                  </a:lnTo>
                  <a:lnTo>
                    <a:pt x="736282" y="766858"/>
                  </a:lnTo>
                  <a:lnTo>
                    <a:pt x="735806" y="766667"/>
                  </a:lnTo>
                  <a:lnTo>
                    <a:pt x="735425" y="766286"/>
                  </a:lnTo>
                  <a:lnTo>
                    <a:pt x="735139" y="765905"/>
                  </a:lnTo>
                  <a:lnTo>
                    <a:pt x="735521" y="765334"/>
                  </a:lnTo>
                  <a:lnTo>
                    <a:pt x="735997" y="765143"/>
                  </a:lnTo>
                  <a:lnTo>
                    <a:pt x="736568" y="765239"/>
                  </a:lnTo>
                  <a:lnTo>
                    <a:pt x="737235" y="765524"/>
                  </a:lnTo>
                  <a:lnTo>
                    <a:pt x="737711" y="763143"/>
                  </a:lnTo>
                  <a:lnTo>
                    <a:pt x="737616" y="762476"/>
                  </a:lnTo>
                  <a:lnTo>
                    <a:pt x="737140" y="761810"/>
                  </a:lnTo>
                  <a:lnTo>
                    <a:pt x="736663" y="761810"/>
                  </a:lnTo>
                  <a:lnTo>
                    <a:pt x="736092" y="761905"/>
                  </a:lnTo>
                  <a:lnTo>
                    <a:pt x="735425" y="761619"/>
                  </a:lnTo>
                  <a:lnTo>
                    <a:pt x="734949" y="761048"/>
                  </a:lnTo>
                  <a:lnTo>
                    <a:pt x="734854" y="760381"/>
                  </a:lnTo>
                  <a:lnTo>
                    <a:pt x="734758" y="759714"/>
                  </a:lnTo>
                  <a:lnTo>
                    <a:pt x="734378" y="758952"/>
                  </a:lnTo>
                  <a:lnTo>
                    <a:pt x="733901" y="758571"/>
                  </a:lnTo>
                  <a:lnTo>
                    <a:pt x="733234" y="758381"/>
                  </a:lnTo>
                  <a:lnTo>
                    <a:pt x="732472" y="758381"/>
                  </a:lnTo>
                  <a:lnTo>
                    <a:pt x="731901" y="758571"/>
                  </a:lnTo>
                  <a:lnTo>
                    <a:pt x="731330" y="758000"/>
                  </a:lnTo>
                  <a:lnTo>
                    <a:pt x="728663" y="756857"/>
                  </a:lnTo>
                  <a:lnTo>
                    <a:pt x="724662" y="754285"/>
                  </a:lnTo>
                  <a:lnTo>
                    <a:pt x="723900" y="753523"/>
                  </a:lnTo>
                  <a:lnTo>
                    <a:pt x="723138" y="752665"/>
                  </a:lnTo>
                  <a:lnTo>
                    <a:pt x="722281" y="751903"/>
                  </a:lnTo>
                  <a:lnTo>
                    <a:pt x="721138" y="751618"/>
                  </a:lnTo>
                  <a:lnTo>
                    <a:pt x="718852" y="751618"/>
                  </a:lnTo>
                  <a:lnTo>
                    <a:pt x="717995" y="751237"/>
                  </a:lnTo>
                  <a:lnTo>
                    <a:pt x="717423" y="750380"/>
                  </a:lnTo>
                  <a:lnTo>
                    <a:pt x="717518" y="749713"/>
                  </a:lnTo>
                  <a:lnTo>
                    <a:pt x="717709" y="748856"/>
                  </a:lnTo>
                  <a:lnTo>
                    <a:pt x="717709" y="748094"/>
                  </a:lnTo>
                  <a:lnTo>
                    <a:pt x="717137" y="747808"/>
                  </a:lnTo>
                  <a:lnTo>
                    <a:pt x="716947" y="747617"/>
                  </a:lnTo>
                  <a:lnTo>
                    <a:pt x="716375" y="746570"/>
                  </a:lnTo>
                  <a:lnTo>
                    <a:pt x="716280" y="746284"/>
                  </a:lnTo>
                  <a:lnTo>
                    <a:pt x="716375" y="744950"/>
                  </a:lnTo>
                  <a:lnTo>
                    <a:pt x="716661" y="743712"/>
                  </a:lnTo>
                  <a:lnTo>
                    <a:pt x="717042" y="740855"/>
                  </a:lnTo>
                  <a:lnTo>
                    <a:pt x="718661" y="738664"/>
                  </a:lnTo>
                  <a:lnTo>
                    <a:pt x="721328" y="735235"/>
                  </a:lnTo>
                  <a:lnTo>
                    <a:pt x="722566" y="732949"/>
                  </a:lnTo>
                  <a:lnTo>
                    <a:pt x="723043" y="731520"/>
                  </a:lnTo>
                  <a:lnTo>
                    <a:pt x="722947" y="730377"/>
                  </a:lnTo>
                  <a:lnTo>
                    <a:pt x="723805" y="729710"/>
                  </a:lnTo>
                  <a:lnTo>
                    <a:pt x="722947" y="729615"/>
                  </a:lnTo>
                  <a:lnTo>
                    <a:pt x="722852" y="729234"/>
                  </a:lnTo>
                  <a:lnTo>
                    <a:pt x="722947" y="728948"/>
                  </a:lnTo>
                  <a:lnTo>
                    <a:pt x="723233" y="728377"/>
                  </a:lnTo>
                  <a:lnTo>
                    <a:pt x="723329" y="727996"/>
                  </a:lnTo>
                  <a:lnTo>
                    <a:pt x="723805" y="727043"/>
                  </a:lnTo>
                  <a:lnTo>
                    <a:pt x="724948" y="725996"/>
                  </a:lnTo>
                  <a:lnTo>
                    <a:pt x="727329" y="724281"/>
                  </a:lnTo>
                  <a:lnTo>
                    <a:pt x="728377" y="724567"/>
                  </a:lnTo>
                  <a:lnTo>
                    <a:pt x="728758" y="724376"/>
                  </a:lnTo>
                  <a:lnTo>
                    <a:pt x="730187" y="724757"/>
                  </a:lnTo>
                  <a:lnTo>
                    <a:pt x="731234" y="724567"/>
                  </a:lnTo>
                  <a:lnTo>
                    <a:pt x="731330" y="723043"/>
                  </a:lnTo>
                  <a:lnTo>
                    <a:pt x="731806" y="723043"/>
                  </a:lnTo>
                  <a:lnTo>
                    <a:pt x="731996" y="724376"/>
                  </a:lnTo>
                  <a:lnTo>
                    <a:pt x="733425" y="724090"/>
                  </a:lnTo>
                  <a:lnTo>
                    <a:pt x="732949" y="721138"/>
                  </a:lnTo>
                  <a:lnTo>
                    <a:pt x="733615" y="721424"/>
                  </a:lnTo>
                  <a:lnTo>
                    <a:pt x="733711" y="722376"/>
                  </a:lnTo>
                  <a:lnTo>
                    <a:pt x="733997" y="723710"/>
                  </a:lnTo>
                  <a:lnTo>
                    <a:pt x="734378" y="722281"/>
                  </a:lnTo>
                  <a:lnTo>
                    <a:pt x="735139" y="720281"/>
                  </a:lnTo>
                  <a:lnTo>
                    <a:pt x="735901" y="720566"/>
                  </a:lnTo>
                  <a:lnTo>
                    <a:pt x="735711" y="721709"/>
                  </a:lnTo>
                  <a:lnTo>
                    <a:pt x="735521" y="723424"/>
                  </a:lnTo>
                  <a:lnTo>
                    <a:pt x="734758" y="724567"/>
                  </a:lnTo>
                  <a:lnTo>
                    <a:pt x="734282" y="725710"/>
                  </a:lnTo>
                  <a:lnTo>
                    <a:pt x="733615" y="726948"/>
                  </a:lnTo>
                  <a:lnTo>
                    <a:pt x="733044" y="728091"/>
                  </a:lnTo>
                  <a:lnTo>
                    <a:pt x="732568" y="729234"/>
                  </a:lnTo>
                  <a:lnTo>
                    <a:pt x="732472" y="730282"/>
                  </a:lnTo>
                  <a:lnTo>
                    <a:pt x="732472" y="731520"/>
                  </a:lnTo>
                  <a:lnTo>
                    <a:pt x="732568" y="733044"/>
                  </a:lnTo>
                  <a:lnTo>
                    <a:pt x="732854" y="734568"/>
                  </a:lnTo>
                  <a:lnTo>
                    <a:pt x="733711" y="734663"/>
                  </a:lnTo>
                  <a:lnTo>
                    <a:pt x="734378" y="735616"/>
                  </a:lnTo>
                  <a:lnTo>
                    <a:pt x="734758" y="736854"/>
                  </a:lnTo>
                  <a:lnTo>
                    <a:pt x="734758" y="737807"/>
                  </a:lnTo>
                  <a:lnTo>
                    <a:pt x="734378" y="738854"/>
                  </a:lnTo>
                  <a:lnTo>
                    <a:pt x="734187" y="739997"/>
                  </a:lnTo>
                  <a:lnTo>
                    <a:pt x="733615" y="741140"/>
                  </a:lnTo>
                  <a:lnTo>
                    <a:pt x="733711" y="742188"/>
                  </a:lnTo>
                  <a:lnTo>
                    <a:pt x="734282" y="743045"/>
                  </a:lnTo>
                  <a:lnTo>
                    <a:pt x="735425" y="743807"/>
                  </a:lnTo>
                  <a:lnTo>
                    <a:pt x="737235" y="744950"/>
                  </a:lnTo>
                  <a:lnTo>
                    <a:pt x="738949" y="745712"/>
                  </a:lnTo>
                  <a:lnTo>
                    <a:pt x="740283" y="745807"/>
                  </a:lnTo>
                  <a:lnTo>
                    <a:pt x="740283" y="744760"/>
                  </a:lnTo>
                  <a:lnTo>
                    <a:pt x="739807" y="743426"/>
                  </a:lnTo>
                  <a:lnTo>
                    <a:pt x="738473" y="742760"/>
                  </a:lnTo>
                  <a:lnTo>
                    <a:pt x="737902" y="741617"/>
                  </a:lnTo>
                  <a:lnTo>
                    <a:pt x="737330" y="740855"/>
                  </a:lnTo>
                  <a:lnTo>
                    <a:pt x="737902" y="737521"/>
                  </a:lnTo>
                  <a:lnTo>
                    <a:pt x="738188" y="736378"/>
                  </a:lnTo>
                  <a:lnTo>
                    <a:pt x="738568" y="735425"/>
                  </a:lnTo>
                  <a:lnTo>
                    <a:pt x="739521" y="733901"/>
                  </a:lnTo>
                  <a:lnTo>
                    <a:pt x="740188" y="732187"/>
                  </a:lnTo>
                  <a:lnTo>
                    <a:pt x="740664" y="731425"/>
                  </a:lnTo>
                  <a:lnTo>
                    <a:pt x="740855" y="733044"/>
                  </a:lnTo>
                  <a:lnTo>
                    <a:pt x="739807" y="735616"/>
                  </a:lnTo>
                  <a:lnTo>
                    <a:pt x="739616" y="737235"/>
                  </a:lnTo>
                  <a:lnTo>
                    <a:pt x="740569" y="737711"/>
                  </a:lnTo>
                  <a:lnTo>
                    <a:pt x="741616" y="738854"/>
                  </a:lnTo>
                  <a:lnTo>
                    <a:pt x="741997" y="739235"/>
                  </a:lnTo>
                  <a:lnTo>
                    <a:pt x="742855" y="740474"/>
                  </a:lnTo>
                  <a:lnTo>
                    <a:pt x="743426" y="740664"/>
                  </a:lnTo>
                  <a:lnTo>
                    <a:pt x="744569" y="740855"/>
                  </a:lnTo>
                  <a:lnTo>
                    <a:pt x="745712" y="740378"/>
                  </a:lnTo>
                  <a:lnTo>
                    <a:pt x="746474" y="740950"/>
                  </a:lnTo>
                  <a:lnTo>
                    <a:pt x="747236" y="740378"/>
                  </a:lnTo>
                  <a:lnTo>
                    <a:pt x="748284" y="740093"/>
                  </a:lnTo>
                  <a:lnTo>
                    <a:pt x="749332" y="740093"/>
                  </a:lnTo>
                  <a:lnTo>
                    <a:pt x="750189" y="740474"/>
                  </a:lnTo>
                  <a:lnTo>
                    <a:pt x="750951" y="740283"/>
                  </a:lnTo>
                  <a:lnTo>
                    <a:pt x="750951" y="741617"/>
                  </a:lnTo>
                  <a:lnTo>
                    <a:pt x="751904" y="741236"/>
                  </a:lnTo>
                  <a:lnTo>
                    <a:pt x="751999" y="740093"/>
                  </a:lnTo>
                  <a:lnTo>
                    <a:pt x="752189" y="738950"/>
                  </a:lnTo>
                  <a:lnTo>
                    <a:pt x="752856" y="739235"/>
                  </a:lnTo>
                  <a:lnTo>
                    <a:pt x="753618" y="738378"/>
                  </a:lnTo>
                  <a:lnTo>
                    <a:pt x="754856" y="738759"/>
                  </a:lnTo>
                  <a:lnTo>
                    <a:pt x="755904" y="739140"/>
                  </a:lnTo>
                  <a:lnTo>
                    <a:pt x="756571" y="738854"/>
                  </a:lnTo>
                  <a:lnTo>
                    <a:pt x="757523" y="739521"/>
                  </a:lnTo>
                  <a:lnTo>
                    <a:pt x="758762" y="741045"/>
                  </a:lnTo>
                  <a:lnTo>
                    <a:pt x="758952" y="741426"/>
                  </a:lnTo>
                  <a:lnTo>
                    <a:pt x="758762" y="742188"/>
                  </a:lnTo>
                  <a:lnTo>
                    <a:pt x="758285" y="743331"/>
                  </a:lnTo>
                  <a:lnTo>
                    <a:pt x="759809" y="743998"/>
                  </a:lnTo>
                  <a:lnTo>
                    <a:pt x="759333" y="744379"/>
                  </a:lnTo>
                  <a:lnTo>
                    <a:pt x="758095" y="743998"/>
                  </a:lnTo>
                  <a:lnTo>
                    <a:pt x="758095" y="745236"/>
                  </a:lnTo>
                  <a:lnTo>
                    <a:pt x="757714" y="746284"/>
                  </a:lnTo>
                  <a:lnTo>
                    <a:pt x="757333" y="746189"/>
                  </a:lnTo>
                  <a:lnTo>
                    <a:pt x="757523" y="745236"/>
                  </a:lnTo>
                  <a:lnTo>
                    <a:pt x="757428" y="743903"/>
                  </a:lnTo>
                  <a:lnTo>
                    <a:pt x="756571" y="743712"/>
                  </a:lnTo>
                  <a:lnTo>
                    <a:pt x="755428" y="745427"/>
                  </a:lnTo>
                  <a:lnTo>
                    <a:pt x="754475" y="745903"/>
                  </a:lnTo>
                  <a:lnTo>
                    <a:pt x="752189" y="747332"/>
                  </a:lnTo>
                  <a:lnTo>
                    <a:pt x="750665" y="748475"/>
                  </a:lnTo>
                  <a:lnTo>
                    <a:pt x="749903" y="748856"/>
                  </a:lnTo>
                  <a:lnTo>
                    <a:pt x="749046" y="749236"/>
                  </a:lnTo>
                  <a:lnTo>
                    <a:pt x="748189" y="749713"/>
                  </a:lnTo>
                  <a:lnTo>
                    <a:pt x="748093" y="749999"/>
                  </a:lnTo>
                  <a:lnTo>
                    <a:pt x="747713" y="750570"/>
                  </a:lnTo>
                  <a:lnTo>
                    <a:pt x="747427" y="750189"/>
                  </a:lnTo>
                  <a:lnTo>
                    <a:pt x="747236" y="749713"/>
                  </a:lnTo>
                  <a:lnTo>
                    <a:pt x="745712" y="748094"/>
                  </a:lnTo>
                  <a:lnTo>
                    <a:pt x="744664" y="749236"/>
                  </a:lnTo>
                  <a:lnTo>
                    <a:pt x="744188" y="751142"/>
                  </a:lnTo>
                  <a:lnTo>
                    <a:pt x="743522" y="752380"/>
                  </a:lnTo>
                  <a:lnTo>
                    <a:pt x="743236" y="752856"/>
                  </a:lnTo>
                  <a:lnTo>
                    <a:pt x="742855" y="753618"/>
                  </a:lnTo>
                  <a:lnTo>
                    <a:pt x="743617" y="753618"/>
                  </a:lnTo>
                  <a:lnTo>
                    <a:pt x="744283" y="753523"/>
                  </a:lnTo>
                  <a:lnTo>
                    <a:pt x="746950" y="752761"/>
                  </a:lnTo>
                  <a:lnTo>
                    <a:pt x="749332" y="753047"/>
                  </a:lnTo>
                  <a:lnTo>
                    <a:pt x="759809" y="749332"/>
                  </a:lnTo>
                  <a:lnTo>
                    <a:pt x="764476" y="747998"/>
                  </a:lnTo>
                  <a:lnTo>
                    <a:pt x="770763" y="747427"/>
                  </a:lnTo>
                  <a:lnTo>
                    <a:pt x="773335" y="747427"/>
                  </a:lnTo>
                  <a:lnTo>
                    <a:pt x="778002" y="747808"/>
                  </a:lnTo>
                  <a:lnTo>
                    <a:pt x="783717" y="749808"/>
                  </a:lnTo>
                  <a:lnTo>
                    <a:pt x="789051" y="747998"/>
                  </a:lnTo>
                  <a:lnTo>
                    <a:pt x="792956" y="748094"/>
                  </a:lnTo>
                  <a:lnTo>
                    <a:pt x="797147" y="748856"/>
                  </a:lnTo>
                  <a:lnTo>
                    <a:pt x="804672" y="752285"/>
                  </a:lnTo>
                  <a:lnTo>
                    <a:pt x="806958" y="752665"/>
                  </a:lnTo>
                  <a:lnTo>
                    <a:pt x="807339" y="752189"/>
                  </a:lnTo>
                  <a:lnTo>
                    <a:pt x="806577" y="751332"/>
                  </a:lnTo>
                  <a:lnTo>
                    <a:pt x="805339" y="750951"/>
                  </a:lnTo>
                  <a:lnTo>
                    <a:pt x="804958" y="749713"/>
                  </a:lnTo>
                  <a:lnTo>
                    <a:pt x="805339" y="748570"/>
                  </a:lnTo>
                  <a:lnTo>
                    <a:pt x="806101" y="745236"/>
                  </a:lnTo>
                  <a:lnTo>
                    <a:pt x="807910" y="743522"/>
                  </a:lnTo>
                  <a:lnTo>
                    <a:pt x="810197" y="741807"/>
                  </a:lnTo>
                  <a:lnTo>
                    <a:pt x="811339" y="739711"/>
                  </a:lnTo>
                  <a:lnTo>
                    <a:pt x="811911" y="739140"/>
                  </a:lnTo>
                  <a:lnTo>
                    <a:pt x="812673" y="737997"/>
                  </a:lnTo>
                  <a:lnTo>
                    <a:pt x="812101" y="736759"/>
                  </a:lnTo>
                  <a:lnTo>
                    <a:pt x="812006" y="736092"/>
                  </a:lnTo>
                  <a:lnTo>
                    <a:pt x="812387" y="734854"/>
                  </a:lnTo>
                  <a:lnTo>
                    <a:pt x="812959" y="733997"/>
                  </a:lnTo>
                  <a:lnTo>
                    <a:pt x="813340" y="732949"/>
                  </a:lnTo>
                  <a:lnTo>
                    <a:pt x="814102" y="732092"/>
                  </a:lnTo>
                  <a:lnTo>
                    <a:pt x="815816" y="731139"/>
                  </a:lnTo>
                  <a:lnTo>
                    <a:pt x="817340" y="730377"/>
                  </a:lnTo>
                  <a:lnTo>
                    <a:pt x="819340" y="729425"/>
                  </a:lnTo>
                  <a:lnTo>
                    <a:pt x="821722" y="728091"/>
                  </a:lnTo>
                  <a:lnTo>
                    <a:pt x="822674" y="725710"/>
                  </a:lnTo>
                  <a:lnTo>
                    <a:pt x="822103" y="725519"/>
                  </a:lnTo>
                  <a:lnTo>
                    <a:pt x="821341" y="725996"/>
                  </a:lnTo>
                  <a:lnTo>
                    <a:pt x="821341" y="727329"/>
                  </a:lnTo>
                  <a:lnTo>
                    <a:pt x="820674" y="726757"/>
                  </a:lnTo>
                  <a:lnTo>
                    <a:pt x="820864" y="724757"/>
                  </a:lnTo>
                  <a:lnTo>
                    <a:pt x="822388" y="723614"/>
                  </a:lnTo>
                  <a:lnTo>
                    <a:pt x="823817" y="720757"/>
                  </a:lnTo>
                  <a:lnTo>
                    <a:pt x="825532" y="719614"/>
                  </a:lnTo>
                  <a:lnTo>
                    <a:pt x="828199" y="719519"/>
                  </a:lnTo>
                  <a:lnTo>
                    <a:pt x="829628" y="718757"/>
                  </a:lnTo>
                  <a:lnTo>
                    <a:pt x="831342" y="717995"/>
                  </a:lnTo>
                  <a:lnTo>
                    <a:pt x="833914" y="718280"/>
                  </a:lnTo>
                  <a:lnTo>
                    <a:pt x="837057" y="719138"/>
                  </a:lnTo>
                  <a:lnTo>
                    <a:pt x="838867" y="720566"/>
                  </a:lnTo>
                  <a:lnTo>
                    <a:pt x="839629" y="721900"/>
                  </a:lnTo>
                  <a:lnTo>
                    <a:pt x="842486" y="724948"/>
                  </a:lnTo>
                  <a:lnTo>
                    <a:pt x="841724" y="725615"/>
                  </a:lnTo>
                  <a:lnTo>
                    <a:pt x="840772" y="725615"/>
                  </a:lnTo>
                  <a:lnTo>
                    <a:pt x="839724" y="725710"/>
                  </a:lnTo>
                  <a:lnTo>
                    <a:pt x="838200" y="725424"/>
                  </a:lnTo>
                  <a:lnTo>
                    <a:pt x="836105" y="725234"/>
                  </a:lnTo>
                  <a:lnTo>
                    <a:pt x="835628" y="726757"/>
                  </a:lnTo>
                  <a:lnTo>
                    <a:pt x="834866" y="728282"/>
                  </a:lnTo>
                  <a:lnTo>
                    <a:pt x="834962" y="729806"/>
                  </a:lnTo>
                  <a:lnTo>
                    <a:pt x="835533" y="731330"/>
                  </a:lnTo>
                  <a:lnTo>
                    <a:pt x="835819" y="731901"/>
                  </a:lnTo>
                  <a:lnTo>
                    <a:pt x="836390" y="732853"/>
                  </a:lnTo>
                  <a:lnTo>
                    <a:pt x="835723" y="732949"/>
                  </a:lnTo>
                  <a:lnTo>
                    <a:pt x="834962" y="733615"/>
                  </a:lnTo>
                  <a:lnTo>
                    <a:pt x="834485" y="734568"/>
                  </a:lnTo>
                  <a:lnTo>
                    <a:pt x="834866" y="735235"/>
                  </a:lnTo>
                  <a:lnTo>
                    <a:pt x="834866" y="736568"/>
                  </a:lnTo>
                  <a:lnTo>
                    <a:pt x="834962" y="736759"/>
                  </a:lnTo>
                  <a:lnTo>
                    <a:pt x="834771" y="737807"/>
                  </a:lnTo>
                  <a:lnTo>
                    <a:pt x="834295" y="738854"/>
                  </a:lnTo>
                  <a:lnTo>
                    <a:pt x="834866" y="740759"/>
                  </a:lnTo>
                  <a:lnTo>
                    <a:pt x="835723" y="742760"/>
                  </a:lnTo>
                  <a:lnTo>
                    <a:pt x="835057" y="742950"/>
                  </a:lnTo>
                  <a:lnTo>
                    <a:pt x="834771" y="743617"/>
                  </a:lnTo>
                  <a:lnTo>
                    <a:pt x="834104" y="744188"/>
                  </a:lnTo>
                  <a:lnTo>
                    <a:pt x="834199" y="745427"/>
                  </a:lnTo>
                  <a:lnTo>
                    <a:pt x="834199" y="746570"/>
                  </a:lnTo>
                  <a:lnTo>
                    <a:pt x="834485" y="747141"/>
                  </a:lnTo>
                  <a:lnTo>
                    <a:pt x="834866" y="747332"/>
                  </a:lnTo>
                  <a:lnTo>
                    <a:pt x="835247" y="747522"/>
                  </a:lnTo>
                  <a:lnTo>
                    <a:pt x="835628" y="747903"/>
                  </a:lnTo>
                  <a:lnTo>
                    <a:pt x="835819" y="748379"/>
                  </a:lnTo>
                  <a:lnTo>
                    <a:pt x="835438" y="749427"/>
                  </a:lnTo>
                  <a:lnTo>
                    <a:pt x="836676" y="750761"/>
                  </a:lnTo>
                  <a:lnTo>
                    <a:pt x="837247" y="751523"/>
                  </a:lnTo>
                  <a:lnTo>
                    <a:pt x="838009" y="752285"/>
                  </a:lnTo>
                  <a:lnTo>
                    <a:pt x="838772" y="752665"/>
                  </a:lnTo>
                  <a:lnTo>
                    <a:pt x="840105" y="751523"/>
                  </a:lnTo>
                  <a:lnTo>
                    <a:pt x="841915" y="750570"/>
                  </a:lnTo>
                  <a:lnTo>
                    <a:pt x="844296" y="748570"/>
                  </a:lnTo>
                  <a:lnTo>
                    <a:pt x="845534" y="749141"/>
                  </a:lnTo>
                  <a:lnTo>
                    <a:pt x="845915" y="749522"/>
                  </a:lnTo>
                  <a:lnTo>
                    <a:pt x="846391" y="749618"/>
                  </a:lnTo>
                  <a:lnTo>
                    <a:pt x="846963" y="749236"/>
                  </a:lnTo>
                  <a:lnTo>
                    <a:pt x="846677" y="748284"/>
                  </a:lnTo>
                  <a:lnTo>
                    <a:pt x="846582" y="747141"/>
                  </a:lnTo>
                  <a:lnTo>
                    <a:pt x="846772" y="745998"/>
                  </a:lnTo>
                  <a:lnTo>
                    <a:pt x="847249" y="745141"/>
                  </a:lnTo>
                  <a:lnTo>
                    <a:pt x="847535" y="744665"/>
                  </a:lnTo>
                  <a:lnTo>
                    <a:pt x="847344" y="743903"/>
                  </a:lnTo>
                  <a:lnTo>
                    <a:pt x="848011" y="743045"/>
                  </a:lnTo>
                  <a:lnTo>
                    <a:pt x="848392" y="742569"/>
                  </a:lnTo>
                  <a:lnTo>
                    <a:pt x="848773" y="741902"/>
                  </a:lnTo>
                  <a:lnTo>
                    <a:pt x="849630" y="741712"/>
                  </a:lnTo>
                  <a:lnTo>
                    <a:pt x="850106" y="741045"/>
                  </a:lnTo>
                  <a:lnTo>
                    <a:pt x="850487" y="740093"/>
                  </a:lnTo>
                  <a:lnTo>
                    <a:pt x="851344" y="739045"/>
                  </a:lnTo>
                  <a:lnTo>
                    <a:pt x="851820" y="737807"/>
                  </a:lnTo>
                  <a:lnTo>
                    <a:pt x="852011" y="736949"/>
                  </a:lnTo>
                  <a:lnTo>
                    <a:pt x="852583" y="736092"/>
                  </a:lnTo>
                  <a:lnTo>
                    <a:pt x="853630" y="735330"/>
                  </a:lnTo>
                  <a:lnTo>
                    <a:pt x="854774" y="735140"/>
                  </a:lnTo>
                  <a:lnTo>
                    <a:pt x="855155" y="732949"/>
                  </a:lnTo>
                  <a:lnTo>
                    <a:pt x="854868" y="730568"/>
                  </a:lnTo>
                  <a:lnTo>
                    <a:pt x="854202" y="729139"/>
                  </a:lnTo>
                  <a:lnTo>
                    <a:pt x="852583" y="728567"/>
                  </a:lnTo>
                  <a:lnTo>
                    <a:pt x="851820" y="727139"/>
                  </a:lnTo>
                  <a:lnTo>
                    <a:pt x="852392" y="726186"/>
                  </a:lnTo>
                  <a:lnTo>
                    <a:pt x="852678" y="724948"/>
                  </a:lnTo>
                  <a:lnTo>
                    <a:pt x="852869" y="723710"/>
                  </a:lnTo>
                  <a:lnTo>
                    <a:pt x="851249" y="723424"/>
                  </a:lnTo>
                  <a:lnTo>
                    <a:pt x="851249" y="721995"/>
                  </a:lnTo>
                  <a:lnTo>
                    <a:pt x="851916" y="719709"/>
                  </a:lnTo>
                  <a:lnTo>
                    <a:pt x="853630" y="717137"/>
                  </a:lnTo>
                  <a:lnTo>
                    <a:pt x="855631" y="717995"/>
                  </a:lnTo>
                  <a:lnTo>
                    <a:pt x="854774" y="714947"/>
                  </a:lnTo>
                  <a:lnTo>
                    <a:pt x="854964" y="711708"/>
                  </a:lnTo>
                  <a:lnTo>
                    <a:pt x="856964" y="709898"/>
                  </a:lnTo>
                  <a:lnTo>
                    <a:pt x="859631" y="708470"/>
                  </a:lnTo>
                  <a:lnTo>
                    <a:pt x="862203" y="707803"/>
                  </a:lnTo>
                  <a:lnTo>
                    <a:pt x="864775" y="707231"/>
                  </a:lnTo>
                  <a:lnTo>
                    <a:pt x="869251" y="706279"/>
                  </a:lnTo>
                  <a:lnTo>
                    <a:pt x="872014" y="706660"/>
                  </a:lnTo>
                  <a:lnTo>
                    <a:pt x="873062" y="707517"/>
                  </a:lnTo>
                  <a:lnTo>
                    <a:pt x="874109" y="707327"/>
                  </a:lnTo>
                  <a:lnTo>
                    <a:pt x="875157" y="707422"/>
                  </a:lnTo>
                  <a:lnTo>
                    <a:pt x="876110" y="707041"/>
                  </a:lnTo>
                  <a:lnTo>
                    <a:pt x="876300" y="708279"/>
                  </a:lnTo>
                  <a:lnTo>
                    <a:pt x="876967" y="708374"/>
                  </a:lnTo>
                  <a:lnTo>
                    <a:pt x="877253" y="709041"/>
                  </a:lnTo>
                  <a:lnTo>
                    <a:pt x="877443" y="709517"/>
                  </a:lnTo>
                  <a:lnTo>
                    <a:pt x="878967" y="711422"/>
                  </a:lnTo>
                  <a:lnTo>
                    <a:pt x="879348" y="712375"/>
                  </a:lnTo>
                  <a:lnTo>
                    <a:pt x="880205" y="712661"/>
                  </a:lnTo>
                  <a:lnTo>
                    <a:pt x="880395" y="713232"/>
                  </a:lnTo>
                  <a:lnTo>
                    <a:pt x="879252" y="713899"/>
                  </a:lnTo>
                  <a:lnTo>
                    <a:pt x="879919" y="715709"/>
                  </a:lnTo>
                  <a:lnTo>
                    <a:pt x="880015" y="717042"/>
                  </a:lnTo>
                  <a:lnTo>
                    <a:pt x="879729" y="717709"/>
                  </a:lnTo>
                  <a:lnTo>
                    <a:pt x="880015" y="718185"/>
                  </a:lnTo>
                  <a:lnTo>
                    <a:pt x="880491" y="718376"/>
                  </a:lnTo>
                  <a:lnTo>
                    <a:pt x="881348" y="717899"/>
                  </a:lnTo>
                  <a:lnTo>
                    <a:pt x="882587" y="718185"/>
                  </a:lnTo>
                  <a:lnTo>
                    <a:pt x="883158" y="718090"/>
                  </a:lnTo>
                  <a:lnTo>
                    <a:pt x="883730" y="717804"/>
                  </a:lnTo>
                  <a:lnTo>
                    <a:pt x="883443" y="717232"/>
                  </a:lnTo>
                  <a:lnTo>
                    <a:pt x="882967" y="716566"/>
                  </a:lnTo>
                  <a:lnTo>
                    <a:pt x="882396" y="715423"/>
                  </a:lnTo>
                  <a:lnTo>
                    <a:pt x="882682" y="714375"/>
                  </a:lnTo>
                  <a:lnTo>
                    <a:pt x="883825" y="713423"/>
                  </a:lnTo>
                  <a:lnTo>
                    <a:pt x="885920" y="713518"/>
                  </a:lnTo>
                  <a:lnTo>
                    <a:pt x="886111" y="712565"/>
                  </a:lnTo>
                  <a:lnTo>
                    <a:pt x="886015" y="712375"/>
                  </a:lnTo>
                  <a:lnTo>
                    <a:pt x="885920" y="712184"/>
                  </a:lnTo>
                  <a:lnTo>
                    <a:pt x="885730" y="711899"/>
                  </a:lnTo>
                  <a:lnTo>
                    <a:pt x="886778" y="710851"/>
                  </a:lnTo>
                  <a:lnTo>
                    <a:pt x="886206" y="709803"/>
                  </a:lnTo>
                  <a:lnTo>
                    <a:pt x="884110" y="709613"/>
                  </a:lnTo>
                  <a:lnTo>
                    <a:pt x="883253" y="708184"/>
                  </a:lnTo>
                  <a:lnTo>
                    <a:pt x="882587" y="707707"/>
                  </a:lnTo>
                  <a:lnTo>
                    <a:pt x="882205" y="708470"/>
                  </a:lnTo>
                  <a:lnTo>
                    <a:pt x="881729" y="707707"/>
                  </a:lnTo>
                  <a:lnTo>
                    <a:pt x="881824" y="706946"/>
                  </a:lnTo>
                  <a:lnTo>
                    <a:pt x="881824" y="705898"/>
                  </a:lnTo>
                  <a:lnTo>
                    <a:pt x="882110" y="705040"/>
                  </a:lnTo>
                  <a:lnTo>
                    <a:pt x="882205" y="702659"/>
                  </a:lnTo>
                  <a:lnTo>
                    <a:pt x="881444" y="701897"/>
                  </a:lnTo>
                  <a:lnTo>
                    <a:pt x="879729" y="700183"/>
                  </a:lnTo>
                  <a:lnTo>
                    <a:pt x="880491" y="699611"/>
                  </a:lnTo>
                  <a:lnTo>
                    <a:pt x="881824" y="700278"/>
                  </a:lnTo>
                  <a:lnTo>
                    <a:pt x="882491" y="700278"/>
                  </a:lnTo>
                  <a:lnTo>
                    <a:pt x="882205" y="699135"/>
                  </a:lnTo>
                  <a:lnTo>
                    <a:pt x="882491" y="698278"/>
                  </a:lnTo>
                  <a:lnTo>
                    <a:pt x="882110" y="697897"/>
                  </a:lnTo>
                  <a:lnTo>
                    <a:pt x="881158" y="697421"/>
                  </a:lnTo>
                  <a:lnTo>
                    <a:pt x="880110" y="696944"/>
                  </a:lnTo>
                  <a:lnTo>
                    <a:pt x="880586" y="696278"/>
                  </a:lnTo>
                  <a:lnTo>
                    <a:pt x="881444" y="696087"/>
                  </a:lnTo>
                  <a:lnTo>
                    <a:pt x="882587" y="696563"/>
                  </a:lnTo>
                  <a:lnTo>
                    <a:pt x="883920" y="696373"/>
                  </a:lnTo>
                  <a:lnTo>
                    <a:pt x="885539" y="695135"/>
                  </a:lnTo>
                  <a:lnTo>
                    <a:pt x="887349" y="693992"/>
                  </a:lnTo>
                  <a:lnTo>
                    <a:pt x="887730" y="693325"/>
                  </a:lnTo>
                  <a:lnTo>
                    <a:pt x="887825" y="693230"/>
                  </a:lnTo>
                  <a:lnTo>
                    <a:pt x="887730" y="692372"/>
                  </a:lnTo>
                  <a:lnTo>
                    <a:pt x="888397" y="691515"/>
                  </a:lnTo>
                  <a:lnTo>
                    <a:pt x="887635" y="689705"/>
                  </a:lnTo>
                  <a:lnTo>
                    <a:pt x="887635" y="688943"/>
                  </a:lnTo>
                  <a:lnTo>
                    <a:pt x="886778" y="687610"/>
                  </a:lnTo>
                  <a:lnTo>
                    <a:pt x="886206" y="685610"/>
                  </a:lnTo>
                  <a:lnTo>
                    <a:pt x="886587" y="684181"/>
                  </a:lnTo>
                  <a:lnTo>
                    <a:pt x="887158" y="684943"/>
                  </a:lnTo>
                  <a:lnTo>
                    <a:pt x="887158" y="686467"/>
                  </a:lnTo>
                  <a:lnTo>
                    <a:pt x="887921" y="687419"/>
                  </a:lnTo>
                  <a:lnTo>
                    <a:pt x="888492" y="686467"/>
                  </a:lnTo>
                  <a:lnTo>
                    <a:pt x="888873" y="685228"/>
                  </a:lnTo>
                  <a:lnTo>
                    <a:pt x="889540" y="685228"/>
                  </a:lnTo>
                  <a:lnTo>
                    <a:pt x="889730" y="686181"/>
                  </a:lnTo>
                  <a:lnTo>
                    <a:pt x="890397" y="686753"/>
                  </a:lnTo>
                  <a:lnTo>
                    <a:pt x="890683" y="685800"/>
                  </a:lnTo>
                  <a:lnTo>
                    <a:pt x="891064" y="685228"/>
                  </a:lnTo>
                  <a:lnTo>
                    <a:pt x="891826" y="685610"/>
                  </a:lnTo>
                  <a:lnTo>
                    <a:pt x="892207" y="685705"/>
                  </a:lnTo>
                  <a:lnTo>
                    <a:pt x="892683" y="686086"/>
                  </a:lnTo>
                  <a:lnTo>
                    <a:pt x="893255" y="686181"/>
                  </a:lnTo>
                  <a:lnTo>
                    <a:pt x="893540" y="686753"/>
                  </a:lnTo>
                  <a:lnTo>
                    <a:pt x="894302" y="686086"/>
                  </a:lnTo>
                  <a:lnTo>
                    <a:pt x="895731" y="685228"/>
                  </a:lnTo>
                  <a:lnTo>
                    <a:pt x="894778" y="683609"/>
                  </a:lnTo>
                  <a:lnTo>
                    <a:pt x="896303" y="682943"/>
                  </a:lnTo>
                  <a:lnTo>
                    <a:pt x="898017" y="683228"/>
                  </a:lnTo>
                  <a:lnTo>
                    <a:pt x="898684" y="683990"/>
                  </a:lnTo>
                  <a:lnTo>
                    <a:pt x="899351" y="683800"/>
                  </a:lnTo>
                  <a:lnTo>
                    <a:pt x="900589" y="685038"/>
                  </a:lnTo>
                  <a:lnTo>
                    <a:pt x="901351" y="685705"/>
                  </a:lnTo>
                  <a:lnTo>
                    <a:pt x="902208" y="686657"/>
                  </a:lnTo>
                  <a:lnTo>
                    <a:pt x="903065" y="687419"/>
                  </a:lnTo>
                  <a:lnTo>
                    <a:pt x="903256" y="688562"/>
                  </a:lnTo>
                  <a:lnTo>
                    <a:pt x="903446" y="689801"/>
                  </a:lnTo>
                  <a:lnTo>
                    <a:pt x="904303" y="689801"/>
                  </a:lnTo>
                  <a:lnTo>
                    <a:pt x="904113" y="690563"/>
                  </a:lnTo>
                  <a:lnTo>
                    <a:pt x="903732" y="691515"/>
                  </a:lnTo>
                  <a:lnTo>
                    <a:pt x="902780" y="691420"/>
                  </a:lnTo>
                  <a:lnTo>
                    <a:pt x="901160" y="693325"/>
                  </a:lnTo>
                  <a:lnTo>
                    <a:pt x="900017" y="694753"/>
                  </a:lnTo>
                  <a:lnTo>
                    <a:pt x="899255" y="695897"/>
                  </a:lnTo>
                  <a:lnTo>
                    <a:pt x="898017" y="696849"/>
                  </a:lnTo>
                  <a:lnTo>
                    <a:pt x="896779" y="697040"/>
                  </a:lnTo>
                  <a:lnTo>
                    <a:pt x="895826" y="697897"/>
                  </a:lnTo>
                  <a:lnTo>
                    <a:pt x="894397" y="698373"/>
                  </a:lnTo>
                  <a:lnTo>
                    <a:pt x="893731" y="699135"/>
                  </a:lnTo>
                  <a:lnTo>
                    <a:pt x="894111" y="701135"/>
                  </a:lnTo>
                  <a:lnTo>
                    <a:pt x="894111" y="701993"/>
                  </a:lnTo>
                  <a:lnTo>
                    <a:pt x="893350" y="702945"/>
                  </a:lnTo>
                  <a:lnTo>
                    <a:pt x="890873" y="702183"/>
                  </a:lnTo>
                  <a:lnTo>
                    <a:pt x="890587" y="703231"/>
                  </a:lnTo>
                  <a:lnTo>
                    <a:pt x="889826" y="703993"/>
                  </a:lnTo>
                  <a:lnTo>
                    <a:pt x="889826" y="705231"/>
                  </a:lnTo>
                  <a:lnTo>
                    <a:pt x="888683" y="705898"/>
                  </a:lnTo>
                  <a:lnTo>
                    <a:pt x="887539" y="705898"/>
                  </a:lnTo>
                  <a:lnTo>
                    <a:pt x="887635" y="706184"/>
                  </a:lnTo>
                  <a:lnTo>
                    <a:pt x="888968" y="706755"/>
                  </a:lnTo>
                  <a:lnTo>
                    <a:pt x="891159" y="707517"/>
                  </a:lnTo>
                  <a:lnTo>
                    <a:pt x="891159" y="708946"/>
                  </a:lnTo>
                  <a:lnTo>
                    <a:pt x="892112" y="710565"/>
                  </a:lnTo>
                  <a:lnTo>
                    <a:pt x="892016" y="711994"/>
                  </a:lnTo>
                  <a:lnTo>
                    <a:pt x="891349" y="712565"/>
                  </a:lnTo>
                  <a:lnTo>
                    <a:pt x="889920" y="713613"/>
                  </a:lnTo>
                  <a:lnTo>
                    <a:pt x="889635" y="714470"/>
                  </a:lnTo>
                  <a:lnTo>
                    <a:pt x="889730" y="715423"/>
                  </a:lnTo>
                  <a:lnTo>
                    <a:pt x="889540" y="716280"/>
                  </a:lnTo>
                  <a:lnTo>
                    <a:pt x="890492" y="717709"/>
                  </a:lnTo>
                  <a:lnTo>
                    <a:pt x="890492" y="719995"/>
                  </a:lnTo>
                  <a:lnTo>
                    <a:pt x="890587" y="720661"/>
                  </a:lnTo>
                  <a:lnTo>
                    <a:pt x="891064" y="721900"/>
                  </a:lnTo>
                  <a:lnTo>
                    <a:pt x="891159" y="722662"/>
                  </a:lnTo>
                  <a:lnTo>
                    <a:pt x="890969" y="723424"/>
                  </a:lnTo>
                  <a:lnTo>
                    <a:pt x="890397" y="723995"/>
                  </a:lnTo>
                  <a:lnTo>
                    <a:pt x="890492" y="724662"/>
                  </a:lnTo>
                  <a:lnTo>
                    <a:pt x="891540" y="725043"/>
                  </a:lnTo>
                  <a:lnTo>
                    <a:pt x="892112" y="725519"/>
                  </a:lnTo>
                  <a:lnTo>
                    <a:pt x="892207" y="726377"/>
                  </a:lnTo>
                  <a:lnTo>
                    <a:pt x="892016" y="726948"/>
                  </a:lnTo>
                  <a:lnTo>
                    <a:pt x="891635" y="727139"/>
                  </a:lnTo>
                  <a:lnTo>
                    <a:pt x="890683" y="726853"/>
                  </a:lnTo>
                  <a:lnTo>
                    <a:pt x="890016" y="726948"/>
                  </a:lnTo>
                  <a:lnTo>
                    <a:pt x="889635" y="727520"/>
                  </a:lnTo>
                  <a:lnTo>
                    <a:pt x="888968" y="727901"/>
                  </a:lnTo>
                  <a:lnTo>
                    <a:pt x="888206" y="728091"/>
                  </a:lnTo>
                  <a:lnTo>
                    <a:pt x="887635" y="727996"/>
                  </a:lnTo>
                  <a:lnTo>
                    <a:pt x="886682" y="727805"/>
                  </a:lnTo>
                  <a:lnTo>
                    <a:pt x="886015" y="727805"/>
                  </a:lnTo>
                  <a:lnTo>
                    <a:pt x="886015" y="728472"/>
                  </a:lnTo>
                  <a:lnTo>
                    <a:pt x="886206" y="729044"/>
                  </a:lnTo>
                  <a:lnTo>
                    <a:pt x="887349" y="729139"/>
                  </a:lnTo>
                  <a:lnTo>
                    <a:pt x="889063" y="729806"/>
                  </a:lnTo>
                  <a:lnTo>
                    <a:pt x="889730" y="730377"/>
                  </a:lnTo>
                  <a:lnTo>
                    <a:pt x="889826" y="731234"/>
                  </a:lnTo>
                  <a:lnTo>
                    <a:pt x="889635" y="731806"/>
                  </a:lnTo>
                  <a:lnTo>
                    <a:pt x="890492" y="732282"/>
                  </a:lnTo>
                  <a:lnTo>
                    <a:pt x="890778" y="732568"/>
                  </a:lnTo>
                  <a:lnTo>
                    <a:pt x="891445" y="732377"/>
                  </a:lnTo>
                  <a:lnTo>
                    <a:pt x="892207" y="732187"/>
                  </a:lnTo>
                  <a:lnTo>
                    <a:pt x="892874" y="732377"/>
                  </a:lnTo>
                  <a:lnTo>
                    <a:pt x="893826" y="732282"/>
                  </a:lnTo>
                  <a:lnTo>
                    <a:pt x="895160" y="731996"/>
                  </a:lnTo>
                  <a:lnTo>
                    <a:pt x="896017" y="731234"/>
                  </a:lnTo>
                  <a:lnTo>
                    <a:pt x="896493" y="730663"/>
                  </a:lnTo>
                  <a:lnTo>
                    <a:pt x="896969" y="729806"/>
                  </a:lnTo>
                  <a:lnTo>
                    <a:pt x="897064" y="728663"/>
                  </a:lnTo>
                  <a:lnTo>
                    <a:pt x="897064" y="727615"/>
                  </a:lnTo>
                  <a:lnTo>
                    <a:pt x="897636" y="726662"/>
                  </a:lnTo>
                  <a:lnTo>
                    <a:pt x="897922" y="725519"/>
                  </a:lnTo>
                  <a:lnTo>
                    <a:pt x="898493" y="724662"/>
                  </a:lnTo>
                  <a:lnTo>
                    <a:pt x="900112" y="723519"/>
                  </a:lnTo>
                  <a:lnTo>
                    <a:pt x="901922" y="722186"/>
                  </a:lnTo>
                  <a:lnTo>
                    <a:pt x="902970" y="722186"/>
                  </a:lnTo>
                  <a:lnTo>
                    <a:pt x="904303" y="721138"/>
                  </a:lnTo>
                  <a:lnTo>
                    <a:pt x="904589" y="719709"/>
                  </a:lnTo>
                  <a:lnTo>
                    <a:pt x="906113" y="718090"/>
                  </a:lnTo>
                  <a:lnTo>
                    <a:pt x="907256" y="718376"/>
                  </a:lnTo>
                  <a:lnTo>
                    <a:pt x="909637" y="718566"/>
                  </a:lnTo>
                  <a:lnTo>
                    <a:pt x="911638" y="718757"/>
                  </a:lnTo>
                  <a:lnTo>
                    <a:pt x="912495" y="717328"/>
                  </a:lnTo>
                  <a:lnTo>
                    <a:pt x="913828" y="717518"/>
                  </a:lnTo>
                  <a:lnTo>
                    <a:pt x="914686" y="716566"/>
                  </a:lnTo>
                  <a:lnTo>
                    <a:pt x="915162" y="717423"/>
                  </a:lnTo>
                  <a:lnTo>
                    <a:pt x="916114" y="717614"/>
                  </a:lnTo>
                  <a:lnTo>
                    <a:pt x="916781" y="716852"/>
                  </a:lnTo>
                  <a:lnTo>
                    <a:pt x="916591" y="715899"/>
                  </a:lnTo>
                  <a:lnTo>
                    <a:pt x="917543" y="714470"/>
                  </a:lnTo>
                  <a:lnTo>
                    <a:pt x="919067" y="714756"/>
                  </a:lnTo>
                  <a:lnTo>
                    <a:pt x="919924" y="713423"/>
                  </a:lnTo>
                  <a:lnTo>
                    <a:pt x="920210" y="711803"/>
                  </a:lnTo>
                  <a:lnTo>
                    <a:pt x="920496" y="709422"/>
                  </a:lnTo>
                  <a:lnTo>
                    <a:pt x="920972" y="706755"/>
                  </a:lnTo>
                  <a:lnTo>
                    <a:pt x="920591" y="704945"/>
                  </a:lnTo>
                  <a:lnTo>
                    <a:pt x="919544" y="701611"/>
                  </a:lnTo>
                  <a:lnTo>
                    <a:pt x="921543" y="694563"/>
                  </a:lnTo>
                  <a:lnTo>
                    <a:pt x="924687" y="689705"/>
                  </a:lnTo>
                  <a:lnTo>
                    <a:pt x="930592" y="684181"/>
                  </a:lnTo>
                  <a:lnTo>
                    <a:pt x="934021" y="681800"/>
                  </a:lnTo>
                  <a:lnTo>
                    <a:pt x="936974" y="681133"/>
                  </a:lnTo>
                  <a:lnTo>
                    <a:pt x="937165" y="682181"/>
                  </a:lnTo>
                  <a:lnTo>
                    <a:pt x="939832" y="681228"/>
                  </a:lnTo>
                  <a:lnTo>
                    <a:pt x="941546" y="680466"/>
                  </a:lnTo>
                  <a:lnTo>
                    <a:pt x="942880" y="680180"/>
                  </a:lnTo>
                  <a:lnTo>
                    <a:pt x="943546" y="680752"/>
                  </a:lnTo>
                  <a:lnTo>
                    <a:pt x="943928" y="681323"/>
                  </a:lnTo>
                  <a:lnTo>
                    <a:pt x="944689" y="681800"/>
                  </a:lnTo>
                  <a:lnTo>
                    <a:pt x="945071" y="681228"/>
                  </a:lnTo>
                  <a:lnTo>
                    <a:pt x="945642" y="679704"/>
                  </a:lnTo>
                  <a:lnTo>
                    <a:pt x="945356" y="679132"/>
                  </a:lnTo>
                  <a:lnTo>
                    <a:pt x="944880" y="678847"/>
                  </a:lnTo>
                  <a:lnTo>
                    <a:pt x="944594" y="678752"/>
                  </a:lnTo>
                  <a:lnTo>
                    <a:pt x="944213" y="678656"/>
                  </a:lnTo>
                  <a:lnTo>
                    <a:pt x="943642" y="678371"/>
                  </a:lnTo>
                  <a:lnTo>
                    <a:pt x="943070" y="677132"/>
                  </a:lnTo>
                  <a:lnTo>
                    <a:pt x="940880" y="674084"/>
                  </a:lnTo>
                  <a:lnTo>
                    <a:pt x="933355" y="660845"/>
                  </a:lnTo>
                  <a:lnTo>
                    <a:pt x="931450" y="655511"/>
                  </a:lnTo>
                  <a:lnTo>
                    <a:pt x="929830" y="651224"/>
                  </a:lnTo>
                  <a:lnTo>
                    <a:pt x="929164" y="645700"/>
                  </a:lnTo>
                  <a:lnTo>
                    <a:pt x="929069" y="643319"/>
                  </a:lnTo>
                  <a:lnTo>
                    <a:pt x="929830" y="641890"/>
                  </a:lnTo>
                  <a:lnTo>
                    <a:pt x="931831" y="639699"/>
                  </a:lnTo>
                  <a:lnTo>
                    <a:pt x="932211" y="637985"/>
                  </a:lnTo>
                  <a:lnTo>
                    <a:pt x="932117" y="636937"/>
                  </a:lnTo>
                  <a:lnTo>
                    <a:pt x="931450" y="634460"/>
                  </a:lnTo>
                  <a:lnTo>
                    <a:pt x="931450" y="633413"/>
                  </a:lnTo>
                  <a:lnTo>
                    <a:pt x="932117" y="628745"/>
                  </a:lnTo>
                  <a:lnTo>
                    <a:pt x="932974" y="626555"/>
                  </a:lnTo>
                  <a:lnTo>
                    <a:pt x="935831" y="621411"/>
                  </a:lnTo>
                  <a:lnTo>
                    <a:pt x="938403" y="611600"/>
                  </a:lnTo>
                  <a:lnTo>
                    <a:pt x="938879" y="610553"/>
                  </a:lnTo>
                  <a:lnTo>
                    <a:pt x="941070" y="607124"/>
                  </a:lnTo>
                  <a:lnTo>
                    <a:pt x="941260" y="606552"/>
                  </a:lnTo>
                  <a:lnTo>
                    <a:pt x="941546" y="605885"/>
                  </a:lnTo>
                  <a:lnTo>
                    <a:pt x="941546" y="604742"/>
                  </a:lnTo>
                  <a:lnTo>
                    <a:pt x="941642" y="603980"/>
                  </a:lnTo>
                  <a:lnTo>
                    <a:pt x="942022" y="603599"/>
                  </a:lnTo>
                  <a:lnTo>
                    <a:pt x="942403" y="603409"/>
                  </a:lnTo>
                  <a:lnTo>
                    <a:pt x="943165" y="602456"/>
                  </a:lnTo>
                  <a:lnTo>
                    <a:pt x="944404" y="602075"/>
                  </a:lnTo>
                  <a:lnTo>
                    <a:pt x="946118" y="600932"/>
                  </a:lnTo>
                  <a:lnTo>
                    <a:pt x="947452" y="600647"/>
                  </a:lnTo>
                  <a:lnTo>
                    <a:pt x="947928" y="600456"/>
                  </a:lnTo>
                  <a:lnTo>
                    <a:pt x="949738" y="598646"/>
                  </a:lnTo>
                  <a:lnTo>
                    <a:pt x="950500" y="596265"/>
                  </a:lnTo>
                  <a:lnTo>
                    <a:pt x="951261" y="590455"/>
                  </a:lnTo>
                  <a:lnTo>
                    <a:pt x="952119" y="588264"/>
                  </a:lnTo>
                  <a:lnTo>
                    <a:pt x="952214" y="587502"/>
                  </a:lnTo>
                  <a:lnTo>
                    <a:pt x="952214" y="581406"/>
                  </a:lnTo>
                  <a:lnTo>
                    <a:pt x="952595" y="580549"/>
                  </a:lnTo>
                  <a:lnTo>
                    <a:pt x="952595" y="578453"/>
                  </a:lnTo>
                  <a:lnTo>
                    <a:pt x="953738" y="573596"/>
                  </a:lnTo>
                  <a:lnTo>
                    <a:pt x="954024" y="571500"/>
                  </a:lnTo>
                  <a:lnTo>
                    <a:pt x="953262" y="553593"/>
                  </a:lnTo>
                  <a:lnTo>
                    <a:pt x="953071" y="552926"/>
                  </a:lnTo>
                  <a:lnTo>
                    <a:pt x="952310" y="551974"/>
                  </a:lnTo>
                  <a:lnTo>
                    <a:pt x="952119" y="551498"/>
                  </a:lnTo>
                  <a:lnTo>
                    <a:pt x="952214" y="551117"/>
                  </a:lnTo>
                  <a:lnTo>
                    <a:pt x="952690" y="550259"/>
                  </a:lnTo>
                  <a:lnTo>
                    <a:pt x="952881" y="549688"/>
                  </a:lnTo>
                  <a:lnTo>
                    <a:pt x="952881" y="548354"/>
                  </a:lnTo>
                  <a:lnTo>
                    <a:pt x="952595" y="547497"/>
                  </a:lnTo>
                  <a:lnTo>
                    <a:pt x="952119" y="546830"/>
                  </a:lnTo>
                  <a:lnTo>
                    <a:pt x="951928" y="545878"/>
                  </a:lnTo>
                  <a:lnTo>
                    <a:pt x="951357" y="543497"/>
                  </a:lnTo>
                  <a:lnTo>
                    <a:pt x="949547" y="540163"/>
                  </a:lnTo>
                  <a:lnTo>
                    <a:pt x="948214" y="537591"/>
                  </a:lnTo>
                  <a:lnTo>
                    <a:pt x="948214" y="537401"/>
                  </a:lnTo>
                  <a:lnTo>
                    <a:pt x="947547" y="532543"/>
                  </a:lnTo>
                  <a:lnTo>
                    <a:pt x="947452" y="529781"/>
                  </a:lnTo>
                  <a:lnTo>
                    <a:pt x="947833" y="527018"/>
                  </a:lnTo>
                  <a:lnTo>
                    <a:pt x="950024" y="518922"/>
                  </a:lnTo>
                  <a:lnTo>
                    <a:pt x="951167" y="516446"/>
                  </a:lnTo>
                  <a:lnTo>
                    <a:pt x="952690" y="513874"/>
                  </a:lnTo>
                  <a:lnTo>
                    <a:pt x="954596" y="511588"/>
                  </a:lnTo>
                  <a:lnTo>
                    <a:pt x="955072" y="511207"/>
                  </a:lnTo>
                  <a:lnTo>
                    <a:pt x="955643" y="510921"/>
                  </a:lnTo>
                  <a:lnTo>
                    <a:pt x="956024" y="510540"/>
                  </a:lnTo>
                  <a:lnTo>
                    <a:pt x="956215" y="510064"/>
                  </a:lnTo>
                  <a:lnTo>
                    <a:pt x="956024" y="509492"/>
                  </a:lnTo>
                  <a:lnTo>
                    <a:pt x="955548" y="509302"/>
                  </a:lnTo>
                  <a:lnTo>
                    <a:pt x="954976" y="509397"/>
                  </a:lnTo>
                  <a:lnTo>
                    <a:pt x="954500" y="509683"/>
                  </a:lnTo>
                  <a:lnTo>
                    <a:pt x="954786" y="508349"/>
                  </a:lnTo>
                  <a:lnTo>
                    <a:pt x="955358" y="507206"/>
                  </a:lnTo>
                  <a:lnTo>
                    <a:pt x="956119" y="506254"/>
                  </a:lnTo>
                  <a:lnTo>
                    <a:pt x="957072" y="505587"/>
                  </a:lnTo>
                  <a:lnTo>
                    <a:pt x="957453" y="505968"/>
                  </a:lnTo>
                  <a:lnTo>
                    <a:pt x="957929" y="506063"/>
                  </a:lnTo>
                  <a:lnTo>
                    <a:pt x="958405" y="505968"/>
                  </a:lnTo>
                  <a:lnTo>
                    <a:pt x="958882" y="505587"/>
                  </a:lnTo>
                  <a:lnTo>
                    <a:pt x="959739" y="508444"/>
                  </a:lnTo>
                  <a:lnTo>
                    <a:pt x="959930" y="508826"/>
                  </a:lnTo>
                  <a:lnTo>
                    <a:pt x="960882" y="508826"/>
                  </a:lnTo>
                  <a:lnTo>
                    <a:pt x="961168" y="508730"/>
                  </a:lnTo>
                  <a:lnTo>
                    <a:pt x="960977" y="507206"/>
                  </a:lnTo>
                  <a:lnTo>
                    <a:pt x="961453" y="505587"/>
                  </a:lnTo>
                  <a:lnTo>
                    <a:pt x="962596" y="504635"/>
                  </a:lnTo>
                  <a:lnTo>
                    <a:pt x="964025" y="504063"/>
                  </a:lnTo>
                  <a:lnTo>
                    <a:pt x="967930" y="503111"/>
                  </a:lnTo>
                  <a:lnTo>
                    <a:pt x="969455" y="503015"/>
                  </a:lnTo>
                  <a:lnTo>
                    <a:pt x="970502" y="503492"/>
                  </a:lnTo>
                  <a:lnTo>
                    <a:pt x="971645" y="504635"/>
                  </a:lnTo>
                  <a:lnTo>
                    <a:pt x="972217" y="504920"/>
                  </a:lnTo>
                  <a:lnTo>
                    <a:pt x="972883" y="505111"/>
                  </a:lnTo>
                  <a:lnTo>
                    <a:pt x="973550" y="505111"/>
                  </a:lnTo>
                  <a:lnTo>
                    <a:pt x="974026" y="504920"/>
                  </a:lnTo>
                  <a:lnTo>
                    <a:pt x="974502" y="504920"/>
                  </a:lnTo>
                  <a:lnTo>
                    <a:pt x="975074" y="505492"/>
                  </a:lnTo>
                  <a:lnTo>
                    <a:pt x="974598" y="506921"/>
                  </a:lnTo>
                  <a:lnTo>
                    <a:pt x="974312" y="507397"/>
                  </a:lnTo>
                  <a:lnTo>
                    <a:pt x="976027" y="508254"/>
                  </a:lnTo>
                  <a:lnTo>
                    <a:pt x="976503" y="508730"/>
                  </a:lnTo>
                  <a:lnTo>
                    <a:pt x="976503" y="509111"/>
                  </a:lnTo>
                  <a:lnTo>
                    <a:pt x="976312" y="509492"/>
                  </a:lnTo>
                  <a:lnTo>
                    <a:pt x="976122" y="509873"/>
                  </a:lnTo>
                  <a:lnTo>
                    <a:pt x="976312" y="510350"/>
                  </a:lnTo>
                  <a:lnTo>
                    <a:pt x="976694" y="510540"/>
                  </a:lnTo>
                  <a:lnTo>
                    <a:pt x="977455" y="510540"/>
                  </a:lnTo>
                  <a:lnTo>
                    <a:pt x="977837" y="510731"/>
                  </a:lnTo>
                  <a:lnTo>
                    <a:pt x="979265" y="512159"/>
                  </a:lnTo>
                  <a:lnTo>
                    <a:pt x="979646" y="512350"/>
                  </a:lnTo>
                  <a:lnTo>
                    <a:pt x="980313" y="510540"/>
                  </a:lnTo>
                  <a:lnTo>
                    <a:pt x="980599" y="510064"/>
                  </a:lnTo>
                  <a:lnTo>
                    <a:pt x="979932" y="509016"/>
                  </a:lnTo>
                  <a:lnTo>
                    <a:pt x="979932" y="507587"/>
                  </a:lnTo>
                  <a:lnTo>
                    <a:pt x="979742" y="506254"/>
                  </a:lnTo>
                  <a:lnTo>
                    <a:pt x="978503" y="505492"/>
                  </a:lnTo>
                  <a:lnTo>
                    <a:pt x="978884" y="504539"/>
                  </a:lnTo>
                  <a:lnTo>
                    <a:pt x="979456" y="504158"/>
                  </a:lnTo>
                  <a:lnTo>
                    <a:pt x="980218" y="504158"/>
                  </a:lnTo>
                  <a:lnTo>
                    <a:pt x="980980" y="504444"/>
                  </a:lnTo>
                  <a:lnTo>
                    <a:pt x="980408" y="503587"/>
                  </a:lnTo>
                  <a:lnTo>
                    <a:pt x="979360" y="503301"/>
                  </a:lnTo>
                  <a:lnTo>
                    <a:pt x="978313" y="503492"/>
                  </a:lnTo>
                  <a:lnTo>
                    <a:pt x="977741" y="503968"/>
                  </a:lnTo>
                  <a:lnTo>
                    <a:pt x="977265" y="503301"/>
                  </a:lnTo>
                  <a:lnTo>
                    <a:pt x="977265" y="502730"/>
                  </a:lnTo>
                  <a:lnTo>
                    <a:pt x="977265" y="502158"/>
                  </a:lnTo>
                  <a:lnTo>
                    <a:pt x="976884" y="501396"/>
                  </a:lnTo>
                  <a:lnTo>
                    <a:pt x="976979" y="501015"/>
                  </a:lnTo>
                  <a:lnTo>
                    <a:pt x="977551" y="500729"/>
                  </a:lnTo>
                  <a:lnTo>
                    <a:pt x="978884" y="500348"/>
                  </a:lnTo>
                  <a:lnTo>
                    <a:pt x="978693" y="500063"/>
                  </a:lnTo>
                  <a:lnTo>
                    <a:pt x="978599" y="499777"/>
                  </a:lnTo>
                  <a:lnTo>
                    <a:pt x="978503" y="499586"/>
                  </a:lnTo>
                  <a:lnTo>
                    <a:pt x="978217" y="499396"/>
                  </a:lnTo>
                  <a:lnTo>
                    <a:pt x="978503" y="498729"/>
                  </a:lnTo>
                  <a:lnTo>
                    <a:pt x="979265" y="496253"/>
                  </a:lnTo>
                  <a:lnTo>
                    <a:pt x="979456" y="496919"/>
                  </a:lnTo>
                  <a:lnTo>
                    <a:pt x="979742" y="497491"/>
                  </a:lnTo>
                  <a:lnTo>
                    <a:pt x="980122" y="497872"/>
                  </a:lnTo>
                  <a:lnTo>
                    <a:pt x="980694" y="498062"/>
                  </a:lnTo>
                  <a:lnTo>
                    <a:pt x="980885" y="496634"/>
                  </a:lnTo>
                  <a:lnTo>
                    <a:pt x="980885" y="495490"/>
                  </a:lnTo>
                  <a:lnTo>
                    <a:pt x="980599" y="494538"/>
                  </a:lnTo>
                  <a:lnTo>
                    <a:pt x="979932" y="493490"/>
                  </a:lnTo>
                  <a:lnTo>
                    <a:pt x="979170" y="494443"/>
                  </a:lnTo>
                  <a:lnTo>
                    <a:pt x="978313" y="493967"/>
                  </a:lnTo>
                  <a:lnTo>
                    <a:pt x="977455" y="492919"/>
                  </a:lnTo>
                  <a:lnTo>
                    <a:pt x="976598" y="492061"/>
                  </a:lnTo>
                  <a:lnTo>
                    <a:pt x="978980" y="490157"/>
                  </a:lnTo>
                  <a:lnTo>
                    <a:pt x="979360" y="489680"/>
                  </a:lnTo>
                  <a:lnTo>
                    <a:pt x="979932" y="488728"/>
                  </a:lnTo>
                  <a:lnTo>
                    <a:pt x="980313" y="487775"/>
                  </a:lnTo>
                  <a:lnTo>
                    <a:pt x="980122" y="487394"/>
                  </a:lnTo>
                  <a:lnTo>
                    <a:pt x="977646" y="487204"/>
                  </a:lnTo>
                  <a:lnTo>
                    <a:pt x="977074" y="486918"/>
                  </a:lnTo>
                  <a:lnTo>
                    <a:pt x="976503" y="486251"/>
                  </a:lnTo>
                  <a:lnTo>
                    <a:pt x="976503" y="485870"/>
                  </a:lnTo>
                  <a:lnTo>
                    <a:pt x="977455" y="485108"/>
                  </a:lnTo>
                  <a:lnTo>
                    <a:pt x="978027" y="484727"/>
                  </a:lnTo>
                  <a:lnTo>
                    <a:pt x="979360" y="484251"/>
                  </a:lnTo>
                  <a:lnTo>
                    <a:pt x="979836" y="483870"/>
                  </a:lnTo>
                  <a:lnTo>
                    <a:pt x="980503" y="482918"/>
                  </a:lnTo>
                  <a:lnTo>
                    <a:pt x="980789" y="482727"/>
                  </a:lnTo>
                  <a:lnTo>
                    <a:pt x="981170" y="482727"/>
                  </a:lnTo>
                  <a:lnTo>
                    <a:pt x="981456" y="483013"/>
                  </a:lnTo>
                  <a:lnTo>
                    <a:pt x="981742" y="483203"/>
                  </a:lnTo>
                  <a:lnTo>
                    <a:pt x="982123" y="482918"/>
                  </a:lnTo>
                  <a:lnTo>
                    <a:pt x="982408" y="481870"/>
                  </a:lnTo>
                  <a:lnTo>
                    <a:pt x="982123" y="481203"/>
                  </a:lnTo>
                  <a:lnTo>
                    <a:pt x="981170" y="480441"/>
                  </a:lnTo>
                  <a:lnTo>
                    <a:pt x="980599" y="479393"/>
                  </a:lnTo>
                  <a:lnTo>
                    <a:pt x="980218" y="478917"/>
                  </a:lnTo>
                  <a:lnTo>
                    <a:pt x="979646" y="478631"/>
                  </a:lnTo>
                  <a:lnTo>
                    <a:pt x="980122" y="477774"/>
                  </a:lnTo>
                  <a:lnTo>
                    <a:pt x="982408" y="476060"/>
                  </a:lnTo>
                  <a:lnTo>
                    <a:pt x="983171" y="475202"/>
                  </a:lnTo>
                  <a:lnTo>
                    <a:pt x="983266" y="474726"/>
                  </a:lnTo>
                  <a:lnTo>
                    <a:pt x="983075" y="474155"/>
                  </a:lnTo>
                  <a:lnTo>
                    <a:pt x="982980" y="472821"/>
                  </a:lnTo>
                  <a:lnTo>
                    <a:pt x="982980" y="471583"/>
                  </a:lnTo>
                  <a:lnTo>
                    <a:pt x="983171" y="471011"/>
                  </a:lnTo>
                  <a:lnTo>
                    <a:pt x="983742" y="470821"/>
                  </a:lnTo>
                  <a:lnTo>
                    <a:pt x="984790" y="470821"/>
                  </a:lnTo>
                  <a:lnTo>
                    <a:pt x="985170" y="470726"/>
                  </a:lnTo>
                  <a:lnTo>
                    <a:pt x="985552" y="470535"/>
                  </a:lnTo>
                  <a:lnTo>
                    <a:pt x="985837" y="470440"/>
                  </a:lnTo>
                  <a:lnTo>
                    <a:pt x="986123" y="470630"/>
                  </a:lnTo>
                  <a:lnTo>
                    <a:pt x="986314" y="471011"/>
                  </a:lnTo>
                  <a:lnTo>
                    <a:pt x="986504" y="471964"/>
                  </a:lnTo>
                  <a:lnTo>
                    <a:pt x="986695" y="472250"/>
                  </a:lnTo>
                  <a:lnTo>
                    <a:pt x="987838" y="473107"/>
                  </a:lnTo>
                  <a:lnTo>
                    <a:pt x="987552" y="471678"/>
                  </a:lnTo>
                  <a:lnTo>
                    <a:pt x="986314" y="468249"/>
                  </a:lnTo>
                  <a:lnTo>
                    <a:pt x="986028" y="465392"/>
                  </a:lnTo>
                  <a:lnTo>
                    <a:pt x="985933" y="464058"/>
                  </a:lnTo>
                  <a:lnTo>
                    <a:pt x="986599" y="463296"/>
                  </a:lnTo>
                  <a:lnTo>
                    <a:pt x="988885" y="463391"/>
                  </a:lnTo>
                  <a:lnTo>
                    <a:pt x="988505" y="464058"/>
                  </a:lnTo>
                  <a:lnTo>
                    <a:pt x="987838" y="464344"/>
                  </a:lnTo>
                  <a:lnTo>
                    <a:pt x="988218" y="465011"/>
                  </a:lnTo>
                  <a:lnTo>
                    <a:pt x="988790" y="465773"/>
                  </a:lnTo>
                  <a:lnTo>
                    <a:pt x="989457" y="466344"/>
                  </a:lnTo>
                  <a:lnTo>
                    <a:pt x="990124" y="466630"/>
                  </a:lnTo>
                  <a:lnTo>
                    <a:pt x="990790" y="466344"/>
                  </a:lnTo>
                  <a:lnTo>
                    <a:pt x="990981" y="465677"/>
                  </a:lnTo>
                  <a:lnTo>
                    <a:pt x="990695" y="465011"/>
                  </a:lnTo>
                  <a:lnTo>
                    <a:pt x="989933" y="464725"/>
                  </a:lnTo>
                  <a:lnTo>
                    <a:pt x="990695" y="463772"/>
                  </a:lnTo>
                  <a:lnTo>
                    <a:pt x="991171" y="463677"/>
                  </a:lnTo>
                  <a:lnTo>
                    <a:pt x="991743" y="463772"/>
                  </a:lnTo>
                  <a:lnTo>
                    <a:pt x="991362" y="463010"/>
                  </a:lnTo>
                  <a:lnTo>
                    <a:pt x="990981" y="462248"/>
                  </a:lnTo>
                  <a:lnTo>
                    <a:pt x="990695" y="461486"/>
                  </a:lnTo>
                  <a:lnTo>
                    <a:pt x="990695" y="460534"/>
                  </a:lnTo>
                  <a:lnTo>
                    <a:pt x="991648" y="461201"/>
                  </a:lnTo>
                  <a:lnTo>
                    <a:pt x="992696" y="461296"/>
                  </a:lnTo>
                  <a:lnTo>
                    <a:pt x="994791" y="461010"/>
                  </a:lnTo>
                  <a:lnTo>
                    <a:pt x="996982" y="461486"/>
                  </a:lnTo>
                  <a:lnTo>
                    <a:pt x="997458" y="461201"/>
                  </a:lnTo>
                  <a:lnTo>
                    <a:pt x="997077" y="460629"/>
                  </a:lnTo>
                  <a:lnTo>
                    <a:pt x="996315" y="459962"/>
                  </a:lnTo>
                  <a:lnTo>
                    <a:pt x="995744" y="459677"/>
                  </a:lnTo>
                  <a:lnTo>
                    <a:pt x="995744" y="459200"/>
                  </a:lnTo>
                  <a:lnTo>
                    <a:pt x="996410" y="459200"/>
                  </a:lnTo>
                  <a:lnTo>
                    <a:pt x="997077" y="459105"/>
                  </a:lnTo>
                  <a:lnTo>
                    <a:pt x="997743" y="458915"/>
                  </a:lnTo>
                  <a:lnTo>
                    <a:pt x="998315" y="458629"/>
                  </a:lnTo>
                  <a:lnTo>
                    <a:pt x="997649" y="457962"/>
                  </a:lnTo>
                  <a:lnTo>
                    <a:pt x="995362" y="456819"/>
                  </a:lnTo>
                  <a:lnTo>
                    <a:pt x="996315" y="455867"/>
                  </a:lnTo>
                  <a:lnTo>
                    <a:pt x="999172" y="456819"/>
                  </a:lnTo>
                  <a:lnTo>
                    <a:pt x="1000411" y="456248"/>
                  </a:lnTo>
                  <a:lnTo>
                    <a:pt x="1000125" y="455390"/>
                  </a:lnTo>
                  <a:lnTo>
                    <a:pt x="997649" y="453485"/>
                  </a:lnTo>
                  <a:lnTo>
                    <a:pt x="996696" y="452533"/>
                  </a:lnTo>
                  <a:lnTo>
                    <a:pt x="998030" y="452438"/>
                  </a:lnTo>
                  <a:lnTo>
                    <a:pt x="999363" y="452057"/>
                  </a:lnTo>
                  <a:lnTo>
                    <a:pt x="1000411" y="451294"/>
                  </a:lnTo>
                  <a:lnTo>
                    <a:pt x="1000982" y="450152"/>
                  </a:lnTo>
                  <a:lnTo>
                    <a:pt x="999268" y="450152"/>
                  </a:lnTo>
                  <a:lnTo>
                    <a:pt x="998601" y="449771"/>
                  </a:lnTo>
                  <a:lnTo>
                    <a:pt x="998410" y="448723"/>
                  </a:lnTo>
                  <a:lnTo>
                    <a:pt x="999649" y="448913"/>
                  </a:lnTo>
                  <a:lnTo>
                    <a:pt x="1001078" y="448342"/>
                  </a:lnTo>
                  <a:lnTo>
                    <a:pt x="1002125" y="447294"/>
                  </a:lnTo>
                  <a:lnTo>
                    <a:pt x="1002030" y="445865"/>
                  </a:lnTo>
                  <a:lnTo>
                    <a:pt x="1002030" y="445770"/>
                  </a:lnTo>
                  <a:lnTo>
                    <a:pt x="1001173" y="445865"/>
                  </a:lnTo>
                  <a:lnTo>
                    <a:pt x="999458" y="445770"/>
                  </a:lnTo>
                  <a:lnTo>
                    <a:pt x="999458" y="444818"/>
                  </a:lnTo>
                  <a:lnTo>
                    <a:pt x="999458" y="443960"/>
                  </a:lnTo>
                  <a:lnTo>
                    <a:pt x="999839" y="443960"/>
                  </a:lnTo>
                  <a:lnTo>
                    <a:pt x="1000696" y="443865"/>
                  </a:lnTo>
                  <a:lnTo>
                    <a:pt x="1001173" y="443865"/>
                  </a:lnTo>
                  <a:lnTo>
                    <a:pt x="1000982" y="443294"/>
                  </a:lnTo>
                  <a:lnTo>
                    <a:pt x="1000696" y="442817"/>
                  </a:lnTo>
                  <a:lnTo>
                    <a:pt x="1000315" y="442532"/>
                  </a:lnTo>
                  <a:lnTo>
                    <a:pt x="1002887" y="441293"/>
                  </a:lnTo>
                  <a:lnTo>
                    <a:pt x="1003935" y="440341"/>
                  </a:lnTo>
                  <a:lnTo>
                    <a:pt x="1003840" y="438722"/>
                  </a:lnTo>
                  <a:lnTo>
                    <a:pt x="1003077" y="439388"/>
                  </a:lnTo>
                  <a:lnTo>
                    <a:pt x="1002030" y="440150"/>
                  </a:lnTo>
                  <a:lnTo>
                    <a:pt x="1000887" y="440531"/>
                  </a:lnTo>
                  <a:lnTo>
                    <a:pt x="999839" y="440150"/>
                  </a:lnTo>
                  <a:lnTo>
                    <a:pt x="1000982" y="439103"/>
                  </a:lnTo>
                  <a:lnTo>
                    <a:pt x="1002411" y="438055"/>
                  </a:lnTo>
                  <a:lnTo>
                    <a:pt x="1002983" y="437102"/>
                  </a:lnTo>
                  <a:lnTo>
                    <a:pt x="1001649" y="436436"/>
                  </a:lnTo>
                  <a:lnTo>
                    <a:pt x="1002221" y="435959"/>
                  </a:lnTo>
                  <a:lnTo>
                    <a:pt x="1003363" y="434911"/>
                  </a:lnTo>
                  <a:lnTo>
                    <a:pt x="1003840" y="434531"/>
                  </a:lnTo>
                  <a:lnTo>
                    <a:pt x="1004411" y="434435"/>
                  </a:lnTo>
                  <a:lnTo>
                    <a:pt x="1004887" y="434531"/>
                  </a:lnTo>
                  <a:lnTo>
                    <a:pt x="1005364" y="434435"/>
                  </a:lnTo>
                  <a:lnTo>
                    <a:pt x="1006507" y="434340"/>
                  </a:lnTo>
                  <a:lnTo>
                    <a:pt x="1006888" y="433864"/>
                  </a:lnTo>
                  <a:lnTo>
                    <a:pt x="1006888" y="432721"/>
                  </a:lnTo>
                  <a:lnTo>
                    <a:pt x="1006983" y="431768"/>
                  </a:lnTo>
                  <a:lnTo>
                    <a:pt x="1007268" y="431387"/>
                  </a:lnTo>
                  <a:lnTo>
                    <a:pt x="1007935" y="431006"/>
                  </a:lnTo>
                  <a:lnTo>
                    <a:pt x="1007555" y="430244"/>
                  </a:lnTo>
                  <a:lnTo>
                    <a:pt x="1006792" y="429768"/>
                  </a:lnTo>
                  <a:lnTo>
                    <a:pt x="1006412" y="430149"/>
                  </a:lnTo>
                  <a:lnTo>
                    <a:pt x="1005935" y="431387"/>
                  </a:lnTo>
                  <a:lnTo>
                    <a:pt x="1004697" y="432340"/>
                  </a:lnTo>
                  <a:lnTo>
                    <a:pt x="1003363" y="432435"/>
                  </a:lnTo>
                  <a:lnTo>
                    <a:pt x="1002411" y="431292"/>
                  </a:lnTo>
                  <a:lnTo>
                    <a:pt x="1003077" y="430530"/>
                  </a:lnTo>
                  <a:lnTo>
                    <a:pt x="1004792" y="429863"/>
                  </a:lnTo>
                  <a:lnTo>
                    <a:pt x="1005649" y="429292"/>
                  </a:lnTo>
                  <a:lnTo>
                    <a:pt x="1007555" y="427006"/>
                  </a:lnTo>
                  <a:lnTo>
                    <a:pt x="1007935" y="426815"/>
                  </a:lnTo>
                  <a:lnTo>
                    <a:pt x="1008031" y="426339"/>
                  </a:lnTo>
                  <a:lnTo>
                    <a:pt x="1008317" y="426148"/>
                  </a:lnTo>
                  <a:lnTo>
                    <a:pt x="1008602" y="425863"/>
                  </a:lnTo>
                  <a:lnTo>
                    <a:pt x="1008602" y="425196"/>
                  </a:lnTo>
                  <a:lnTo>
                    <a:pt x="1008507" y="424815"/>
                  </a:lnTo>
                  <a:lnTo>
                    <a:pt x="1007745" y="425196"/>
                  </a:lnTo>
                  <a:close/>
                  <a:moveTo>
                    <a:pt x="735425" y="755428"/>
                  </a:moveTo>
                  <a:lnTo>
                    <a:pt x="735139" y="755904"/>
                  </a:lnTo>
                  <a:lnTo>
                    <a:pt x="733901" y="756571"/>
                  </a:lnTo>
                  <a:lnTo>
                    <a:pt x="733044" y="756952"/>
                  </a:lnTo>
                  <a:lnTo>
                    <a:pt x="733425" y="757238"/>
                  </a:lnTo>
                  <a:lnTo>
                    <a:pt x="734378" y="757047"/>
                  </a:lnTo>
                  <a:lnTo>
                    <a:pt x="735139" y="756476"/>
                  </a:lnTo>
                  <a:lnTo>
                    <a:pt x="735901" y="756285"/>
                  </a:lnTo>
                  <a:lnTo>
                    <a:pt x="735901" y="755809"/>
                  </a:lnTo>
                  <a:lnTo>
                    <a:pt x="736282" y="755332"/>
                  </a:lnTo>
                  <a:lnTo>
                    <a:pt x="735425" y="755428"/>
                  </a:lnTo>
                  <a:close/>
                  <a:moveTo>
                    <a:pt x="873824" y="782479"/>
                  </a:moveTo>
                  <a:lnTo>
                    <a:pt x="872299" y="783717"/>
                  </a:lnTo>
                  <a:lnTo>
                    <a:pt x="871919" y="785717"/>
                  </a:lnTo>
                  <a:lnTo>
                    <a:pt x="872871" y="787336"/>
                  </a:lnTo>
                  <a:lnTo>
                    <a:pt x="874395" y="787241"/>
                  </a:lnTo>
                  <a:lnTo>
                    <a:pt x="875824" y="785908"/>
                  </a:lnTo>
                  <a:lnTo>
                    <a:pt x="876586" y="783907"/>
                  </a:lnTo>
                  <a:lnTo>
                    <a:pt x="875633" y="782384"/>
                  </a:lnTo>
                  <a:lnTo>
                    <a:pt x="873824" y="782479"/>
                  </a:lnTo>
                  <a:close/>
                  <a:moveTo>
                    <a:pt x="890492" y="845249"/>
                  </a:moveTo>
                  <a:lnTo>
                    <a:pt x="889159" y="844772"/>
                  </a:lnTo>
                  <a:lnTo>
                    <a:pt x="888016" y="844010"/>
                  </a:lnTo>
                  <a:lnTo>
                    <a:pt x="886778" y="843058"/>
                  </a:lnTo>
                  <a:lnTo>
                    <a:pt x="885920" y="843344"/>
                  </a:lnTo>
                  <a:lnTo>
                    <a:pt x="885349" y="844106"/>
                  </a:lnTo>
                  <a:lnTo>
                    <a:pt x="885539" y="845058"/>
                  </a:lnTo>
                  <a:lnTo>
                    <a:pt x="887254" y="847439"/>
                  </a:lnTo>
                  <a:lnTo>
                    <a:pt x="887825" y="848773"/>
                  </a:lnTo>
                  <a:lnTo>
                    <a:pt x="888587" y="849440"/>
                  </a:lnTo>
                  <a:lnTo>
                    <a:pt x="889540" y="849916"/>
                  </a:lnTo>
                  <a:lnTo>
                    <a:pt x="890302" y="849916"/>
                  </a:lnTo>
                  <a:lnTo>
                    <a:pt x="890778" y="849440"/>
                  </a:lnTo>
                  <a:lnTo>
                    <a:pt x="892016" y="847630"/>
                  </a:lnTo>
                  <a:lnTo>
                    <a:pt x="892397" y="846868"/>
                  </a:lnTo>
                  <a:lnTo>
                    <a:pt x="891635" y="845630"/>
                  </a:lnTo>
                  <a:lnTo>
                    <a:pt x="890492" y="845249"/>
                  </a:lnTo>
                  <a:close/>
                  <a:moveTo>
                    <a:pt x="886111" y="886682"/>
                  </a:moveTo>
                  <a:lnTo>
                    <a:pt x="887063" y="887349"/>
                  </a:lnTo>
                  <a:lnTo>
                    <a:pt x="886206" y="885539"/>
                  </a:lnTo>
                  <a:lnTo>
                    <a:pt x="886111" y="886682"/>
                  </a:lnTo>
                  <a:close/>
                  <a:moveTo>
                    <a:pt x="878872" y="796576"/>
                  </a:moveTo>
                  <a:lnTo>
                    <a:pt x="878396" y="796195"/>
                  </a:lnTo>
                  <a:lnTo>
                    <a:pt x="877443" y="796195"/>
                  </a:lnTo>
                  <a:lnTo>
                    <a:pt x="876776" y="797147"/>
                  </a:lnTo>
                  <a:lnTo>
                    <a:pt x="876871" y="798290"/>
                  </a:lnTo>
                  <a:lnTo>
                    <a:pt x="877538" y="798767"/>
                  </a:lnTo>
                  <a:lnTo>
                    <a:pt x="878396" y="798862"/>
                  </a:lnTo>
                  <a:lnTo>
                    <a:pt x="879062" y="798576"/>
                  </a:lnTo>
                  <a:lnTo>
                    <a:pt x="879348" y="798005"/>
                  </a:lnTo>
                  <a:lnTo>
                    <a:pt x="879348" y="797624"/>
                  </a:lnTo>
                  <a:lnTo>
                    <a:pt x="878967" y="796766"/>
                  </a:lnTo>
                  <a:lnTo>
                    <a:pt x="878872" y="796576"/>
                  </a:lnTo>
                  <a:close/>
                  <a:moveTo>
                    <a:pt x="901160" y="948976"/>
                  </a:moveTo>
                  <a:lnTo>
                    <a:pt x="901160" y="948976"/>
                  </a:lnTo>
                  <a:lnTo>
                    <a:pt x="901255" y="948976"/>
                  </a:lnTo>
                  <a:lnTo>
                    <a:pt x="901160" y="948881"/>
                  </a:lnTo>
                  <a:lnTo>
                    <a:pt x="901160" y="948976"/>
                  </a:lnTo>
                  <a:close/>
                  <a:moveTo>
                    <a:pt x="915162" y="1007174"/>
                  </a:moveTo>
                  <a:lnTo>
                    <a:pt x="914876" y="1007459"/>
                  </a:lnTo>
                  <a:lnTo>
                    <a:pt x="914876" y="1007840"/>
                  </a:lnTo>
                  <a:lnTo>
                    <a:pt x="915162" y="1008221"/>
                  </a:lnTo>
                  <a:lnTo>
                    <a:pt x="915829" y="1008126"/>
                  </a:lnTo>
                  <a:lnTo>
                    <a:pt x="916210" y="1007555"/>
                  </a:lnTo>
                  <a:lnTo>
                    <a:pt x="915733" y="1007174"/>
                  </a:lnTo>
                  <a:lnTo>
                    <a:pt x="915162" y="1007174"/>
                  </a:lnTo>
                  <a:close/>
                  <a:moveTo>
                    <a:pt x="735235" y="758095"/>
                  </a:moveTo>
                  <a:lnTo>
                    <a:pt x="734187" y="758476"/>
                  </a:lnTo>
                  <a:lnTo>
                    <a:pt x="734473" y="758952"/>
                  </a:lnTo>
                  <a:lnTo>
                    <a:pt x="734758" y="759428"/>
                  </a:lnTo>
                  <a:lnTo>
                    <a:pt x="735139" y="759143"/>
                  </a:lnTo>
                  <a:lnTo>
                    <a:pt x="735711" y="758761"/>
                  </a:lnTo>
                  <a:lnTo>
                    <a:pt x="735901" y="758285"/>
                  </a:lnTo>
                  <a:lnTo>
                    <a:pt x="735997" y="757714"/>
                  </a:lnTo>
                  <a:lnTo>
                    <a:pt x="735425" y="757619"/>
                  </a:lnTo>
                  <a:lnTo>
                    <a:pt x="735235" y="758095"/>
                  </a:lnTo>
                  <a:close/>
                  <a:moveTo>
                    <a:pt x="901255" y="948976"/>
                  </a:moveTo>
                  <a:lnTo>
                    <a:pt x="901351" y="948976"/>
                  </a:lnTo>
                  <a:lnTo>
                    <a:pt x="901255" y="948881"/>
                  </a:lnTo>
                  <a:lnTo>
                    <a:pt x="901255" y="948976"/>
                  </a:lnTo>
                  <a:close/>
                  <a:moveTo>
                    <a:pt x="1177576" y="145352"/>
                  </a:moveTo>
                  <a:lnTo>
                    <a:pt x="1177004" y="146018"/>
                  </a:lnTo>
                  <a:lnTo>
                    <a:pt x="1176814" y="147161"/>
                  </a:lnTo>
                  <a:lnTo>
                    <a:pt x="1177385" y="147447"/>
                  </a:lnTo>
                  <a:lnTo>
                    <a:pt x="1178147" y="147066"/>
                  </a:lnTo>
                  <a:lnTo>
                    <a:pt x="1178528" y="146209"/>
                  </a:lnTo>
                  <a:lnTo>
                    <a:pt x="1178909" y="145637"/>
                  </a:lnTo>
                  <a:lnTo>
                    <a:pt x="1180910" y="145066"/>
                  </a:lnTo>
                  <a:lnTo>
                    <a:pt x="1181576" y="144685"/>
                  </a:lnTo>
                  <a:lnTo>
                    <a:pt x="1181481" y="143923"/>
                  </a:lnTo>
                  <a:lnTo>
                    <a:pt x="1180624" y="143161"/>
                  </a:lnTo>
                  <a:lnTo>
                    <a:pt x="1178909" y="141923"/>
                  </a:lnTo>
                  <a:lnTo>
                    <a:pt x="1177576" y="141351"/>
                  </a:lnTo>
                  <a:lnTo>
                    <a:pt x="1173099" y="140399"/>
                  </a:lnTo>
                  <a:lnTo>
                    <a:pt x="1179957" y="143923"/>
                  </a:lnTo>
                  <a:lnTo>
                    <a:pt x="1179290" y="144494"/>
                  </a:lnTo>
                  <a:lnTo>
                    <a:pt x="1177576" y="145352"/>
                  </a:lnTo>
                  <a:close/>
                  <a:moveTo>
                    <a:pt x="1014031" y="1206627"/>
                  </a:moveTo>
                  <a:lnTo>
                    <a:pt x="1014317" y="1207389"/>
                  </a:lnTo>
                  <a:lnTo>
                    <a:pt x="1014698" y="1207008"/>
                  </a:lnTo>
                  <a:lnTo>
                    <a:pt x="1014984" y="1206437"/>
                  </a:lnTo>
                  <a:lnTo>
                    <a:pt x="1015079" y="1205770"/>
                  </a:lnTo>
                  <a:lnTo>
                    <a:pt x="1014889" y="1205198"/>
                  </a:lnTo>
                  <a:lnTo>
                    <a:pt x="1014412" y="1205103"/>
                  </a:lnTo>
                  <a:lnTo>
                    <a:pt x="1014127" y="1205770"/>
                  </a:lnTo>
                  <a:lnTo>
                    <a:pt x="1014031" y="1206627"/>
                  </a:lnTo>
                  <a:close/>
                  <a:moveTo>
                    <a:pt x="1015937" y="1210151"/>
                  </a:moveTo>
                  <a:lnTo>
                    <a:pt x="1015174" y="1210247"/>
                  </a:lnTo>
                  <a:lnTo>
                    <a:pt x="1014508" y="1210532"/>
                  </a:lnTo>
                  <a:lnTo>
                    <a:pt x="1014889" y="1210818"/>
                  </a:lnTo>
                  <a:lnTo>
                    <a:pt x="1015174" y="1211199"/>
                  </a:lnTo>
                  <a:lnTo>
                    <a:pt x="1015460" y="1211675"/>
                  </a:lnTo>
                  <a:lnTo>
                    <a:pt x="1015651" y="1212247"/>
                  </a:lnTo>
                  <a:lnTo>
                    <a:pt x="1013841" y="1211390"/>
                  </a:lnTo>
                  <a:lnTo>
                    <a:pt x="1014794" y="1213009"/>
                  </a:lnTo>
                  <a:lnTo>
                    <a:pt x="1015841" y="1213676"/>
                  </a:lnTo>
                  <a:lnTo>
                    <a:pt x="1016699" y="1213104"/>
                  </a:lnTo>
                  <a:lnTo>
                    <a:pt x="1017080" y="1211104"/>
                  </a:lnTo>
                  <a:lnTo>
                    <a:pt x="1016699" y="1210532"/>
                  </a:lnTo>
                  <a:lnTo>
                    <a:pt x="1015937" y="1210151"/>
                  </a:lnTo>
                  <a:close/>
                  <a:moveTo>
                    <a:pt x="1203484" y="156972"/>
                  </a:moveTo>
                  <a:lnTo>
                    <a:pt x="1202817" y="156877"/>
                  </a:lnTo>
                  <a:lnTo>
                    <a:pt x="1202626" y="156781"/>
                  </a:lnTo>
                  <a:lnTo>
                    <a:pt x="1202436" y="156591"/>
                  </a:lnTo>
                  <a:lnTo>
                    <a:pt x="1202246" y="156401"/>
                  </a:lnTo>
                  <a:lnTo>
                    <a:pt x="1201864" y="156305"/>
                  </a:lnTo>
                  <a:lnTo>
                    <a:pt x="1201579" y="156496"/>
                  </a:lnTo>
                  <a:lnTo>
                    <a:pt x="1200912" y="157163"/>
                  </a:lnTo>
                  <a:lnTo>
                    <a:pt x="1200436" y="157353"/>
                  </a:lnTo>
                  <a:lnTo>
                    <a:pt x="1197959" y="157163"/>
                  </a:lnTo>
                  <a:lnTo>
                    <a:pt x="1197197" y="157353"/>
                  </a:lnTo>
                  <a:lnTo>
                    <a:pt x="1196530" y="157829"/>
                  </a:lnTo>
                  <a:lnTo>
                    <a:pt x="1196245" y="158306"/>
                  </a:lnTo>
                  <a:lnTo>
                    <a:pt x="1196054" y="158782"/>
                  </a:lnTo>
                  <a:lnTo>
                    <a:pt x="1195673" y="159258"/>
                  </a:lnTo>
                  <a:lnTo>
                    <a:pt x="1195006" y="159639"/>
                  </a:lnTo>
                  <a:lnTo>
                    <a:pt x="1193673" y="160020"/>
                  </a:lnTo>
                  <a:lnTo>
                    <a:pt x="1193006" y="160496"/>
                  </a:lnTo>
                  <a:lnTo>
                    <a:pt x="1190815" y="162973"/>
                  </a:lnTo>
                  <a:lnTo>
                    <a:pt x="1188815" y="164687"/>
                  </a:lnTo>
                  <a:lnTo>
                    <a:pt x="1188434" y="165164"/>
                  </a:lnTo>
                  <a:lnTo>
                    <a:pt x="1188720" y="166116"/>
                  </a:lnTo>
                  <a:lnTo>
                    <a:pt x="1189386" y="166688"/>
                  </a:lnTo>
                  <a:lnTo>
                    <a:pt x="1189863" y="167259"/>
                  </a:lnTo>
                  <a:lnTo>
                    <a:pt x="1189577" y="168116"/>
                  </a:lnTo>
                  <a:lnTo>
                    <a:pt x="1188244" y="166973"/>
                  </a:lnTo>
                  <a:lnTo>
                    <a:pt x="1187005" y="166402"/>
                  </a:lnTo>
                  <a:lnTo>
                    <a:pt x="1182529" y="165926"/>
                  </a:lnTo>
                  <a:lnTo>
                    <a:pt x="1180814" y="165449"/>
                  </a:lnTo>
                  <a:lnTo>
                    <a:pt x="1179290" y="164687"/>
                  </a:lnTo>
                  <a:lnTo>
                    <a:pt x="1178338" y="163544"/>
                  </a:lnTo>
                  <a:lnTo>
                    <a:pt x="1179195" y="163259"/>
                  </a:lnTo>
                  <a:lnTo>
                    <a:pt x="1178909" y="162782"/>
                  </a:lnTo>
                  <a:lnTo>
                    <a:pt x="1178052" y="162306"/>
                  </a:lnTo>
                  <a:lnTo>
                    <a:pt x="1177099" y="162116"/>
                  </a:lnTo>
                  <a:lnTo>
                    <a:pt x="1176243" y="161830"/>
                  </a:lnTo>
                  <a:lnTo>
                    <a:pt x="1175956" y="161068"/>
                  </a:lnTo>
                  <a:lnTo>
                    <a:pt x="1176052" y="160211"/>
                  </a:lnTo>
                  <a:lnTo>
                    <a:pt x="1176528" y="159639"/>
                  </a:lnTo>
                  <a:lnTo>
                    <a:pt x="1178052" y="160020"/>
                  </a:lnTo>
                  <a:lnTo>
                    <a:pt x="1181386" y="162877"/>
                  </a:lnTo>
                  <a:lnTo>
                    <a:pt x="1183100" y="162592"/>
                  </a:lnTo>
                  <a:lnTo>
                    <a:pt x="1180624" y="160592"/>
                  </a:lnTo>
                  <a:lnTo>
                    <a:pt x="1178814" y="158115"/>
                  </a:lnTo>
                  <a:lnTo>
                    <a:pt x="1177671" y="155353"/>
                  </a:lnTo>
                  <a:lnTo>
                    <a:pt x="1176243" y="149257"/>
                  </a:lnTo>
                  <a:lnTo>
                    <a:pt x="1175576" y="147447"/>
                  </a:lnTo>
                  <a:lnTo>
                    <a:pt x="1175290" y="146304"/>
                  </a:lnTo>
                  <a:lnTo>
                    <a:pt x="1174527" y="145637"/>
                  </a:lnTo>
                  <a:lnTo>
                    <a:pt x="1174337" y="145066"/>
                  </a:lnTo>
                  <a:lnTo>
                    <a:pt x="1174147" y="143447"/>
                  </a:lnTo>
                  <a:lnTo>
                    <a:pt x="1173766" y="142018"/>
                  </a:lnTo>
                  <a:lnTo>
                    <a:pt x="1173194" y="140779"/>
                  </a:lnTo>
                  <a:lnTo>
                    <a:pt x="1172528" y="139827"/>
                  </a:lnTo>
                  <a:lnTo>
                    <a:pt x="1169099" y="136112"/>
                  </a:lnTo>
                  <a:lnTo>
                    <a:pt x="1168337" y="134969"/>
                  </a:lnTo>
                  <a:lnTo>
                    <a:pt x="1166145" y="130112"/>
                  </a:lnTo>
                  <a:lnTo>
                    <a:pt x="1166051" y="129540"/>
                  </a:lnTo>
                  <a:lnTo>
                    <a:pt x="1166051" y="128588"/>
                  </a:lnTo>
                  <a:lnTo>
                    <a:pt x="1166241" y="127730"/>
                  </a:lnTo>
                  <a:lnTo>
                    <a:pt x="1167003" y="126683"/>
                  </a:lnTo>
                  <a:lnTo>
                    <a:pt x="1167479" y="125063"/>
                  </a:lnTo>
                  <a:lnTo>
                    <a:pt x="1168051" y="123635"/>
                  </a:lnTo>
                  <a:lnTo>
                    <a:pt x="1168337" y="122111"/>
                  </a:lnTo>
                  <a:lnTo>
                    <a:pt x="1167860" y="120777"/>
                  </a:lnTo>
                  <a:lnTo>
                    <a:pt x="1168717" y="118110"/>
                  </a:lnTo>
                  <a:lnTo>
                    <a:pt x="1169860" y="115538"/>
                  </a:lnTo>
                  <a:lnTo>
                    <a:pt x="1171194" y="113157"/>
                  </a:lnTo>
                  <a:lnTo>
                    <a:pt x="1175956" y="107061"/>
                  </a:lnTo>
                  <a:lnTo>
                    <a:pt x="1176433" y="105918"/>
                  </a:lnTo>
                  <a:lnTo>
                    <a:pt x="1176909" y="102394"/>
                  </a:lnTo>
                  <a:lnTo>
                    <a:pt x="1177480" y="100870"/>
                  </a:lnTo>
                  <a:lnTo>
                    <a:pt x="1180624" y="96679"/>
                  </a:lnTo>
                  <a:lnTo>
                    <a:pt x="1181767" y="93917"/>
                  </a:lnTo>
                  <a:lnTo>
                    <a:pt x="1181862" y="90773"/>
                  </a:lnTo>
                  <a:lnTo>
                    <a:pt x="1181576" y="90011"/>
                  </a:lnTo>
                  <a:lnTo>
                    <a:pt x="1180624" y="88297"/>
                  </a:lnTo>
                  <a:lnTo>
                    <a:pt x="1180243" y="86868"/>
                  </a:lnTo>
                  <a:lnTo>
                    <a:pt x="1179767" y="86868"/>
                  </a:lnTo>
                  <a:lnTo>
                    <a:pt x="1179290" y="87154"/>
                  </a:lnTo>
                  <a:lnTo>
                    <a:pt x="1179100" y="87535"/>
                  </a:lnTo>
                  <a:lnTo>
                    <a:pt x="1178624" y="88964"/>
                  </a:lnTo>
                  <a:lnTo>
                    <a:pt x="1177671" y="90583"/>
                  </a:lnTo>
                  <a:lnTo>
                    <a:pt x="1175576" y="92583"/>
                  </a:lnTo>
                  <a:lnTo>
                    <a:pt x="1173004" y="97441"/>
                  </a:lnTo>
                  <a:lnTo>
                    <a:pt x="1172146" y="98203"/>
                  </a:lnTo>
                  <a:lnTo>
                    <a:pt x="1171194" y="98584"/>
                  </a:lnTo>
                  <a:lnTo>
                    <a:pt x="1168717" y="101251"/>
                  </a:lnTo>
                  <a:lnTo>
                    <a:pt x="1165002" y="103632"/>
                  </a:lnTo>
                  <a:lnTo>
                    <a:pt x="1164431" y="104489"/>
                  </a:lnTo>
                  <a:lnTo>
                    <a:pt x="1159669" y="110109"/>
                  </a:lnTo>
                  <a:lnTo>
                    <a:pt x="1153573" y="116777"/>
                  </a:lnTo>
                  <a:lnTo>
                    <a:pt x="1151286" y="118301"/>
                  </a:lnTo>
                  <a:lnTo>
                    <a:pt x="1148810" y="118777"/>
                  </a:lnTo>
                  <a:lnTo>
                    <a:pt x="1139857" y="118015"/>
                  </a:lnTo>
                  <a:lnTo>
                    <a:pt x="1132523" y="116681"/>
                  </a:lnTo>
                  <a:lnTo>
                    <a:pt x="1130713" y="116110"/>
                  </a:lnTo>
                  <a:lnTo>
                    <a:pt x="1129855" y="115729"/>
                  </a:lnTo>
                  <a:lnTo>
                    <a:pt x="1127569" y="114014"/>
                  </a:lnTo>
                  <a:lnTo>
                    <a:pt x="1127093" y="113729"/>
                  </a:lnTo>
                  <a:lnTo>
                    <a:pt x="1126617" y="113157"/>
                  </a:lnTo>
                  <a:lnTo>
                    <a:pt x="1125760" y="110776"/>
                  </a:lnTo>
                  <a:lnTo>
                    <a:pt x="1125283" y="110204"/>
                  </a:lnTo>
                  <a:lnTo>
                    <a:pt x="1124426" y="109823"/>
                  </a:lnTo>
                  <a:lnTo>
                    <a:pt x="1123950" y="108871"/>
                  </a:lnTo>
                  <a:lnTo>
                    <a:pt x="1123283" y="106680"/>
                  </a:lnTo>
                  <a:lnTo>
                    <a:pt x="1123664" y="104585"/>
                  </a:lnTo>
                  <a:lnTo>
                    <a:pt x="1122617" y="103727"/>
                  </a:lnTo>
                  <a:lnTo>
                    <a:pt x="1121188" y="104299"/>
                  </a:lnTo>
                  <a:lnTo>
                    <a:pt x="1120426" y="106394"/>
                  </a:lnTo>
                  <a:lnTo>
                    <a:pt x="1120235" y="107537"/>
                  </a:lnTo>
                  <a:lnTo>
                    <a:pt x="1119759" y="108776"/>
                  </a:lnTo>
                  <a:lnTo>
                    <a:pt x="1119187" y="109919"/>
                  </a:lnTo>
                  <a:lnTo>
                    <a:pt x="1118616" y="110681"/>
                  </a:lnTo>
                  <a:lnTo>
                    <a:pt x="1117854" y="111062"/>
                  </a:lnTo>
                  <a:lnTo>
                    <a:pt x="1117092" y="110966"/>
                  </a:lnTo>
                  <a:lnTo>
                    <a:pt x="1115378" y="110204"/>
                  </a:lnTo>
                  <a:lnTo>
                    <a:pt x="1116521" y="106680"/>
                  </a:lnTo>
                  <a:lnTo>
                    <a:pt x="1117283" y="105727"/>
                  </a:lnTo>
                  <a:lnTo>
                    <a:pt x="1118235" y="105156"/>
                  </a:lnTo>
                  <a:lnTo>
                    <a:pt x="1118902" y="104966"/>
                  </a:lnTo>
                  <a:lnTo>
                    <a:pt x="1118902" y="104680"/>
                  </a:lnTo>
                  <a:lnTo>
                    <a:pt x="1117949" y="103823"/>
                  </a:lnTo>
                  <a:lnTo>
                    <a:pt x="1116139" y="102965"/>
                  </a:lnTo>
                  <a:lnTo>
                    <a:pt x="1109853" y="102584"/>
                  </a:lnTo>
                  <a:lnTo>
                    <a:pt x="1108995" y="102870"/>
                  </a:lnTo>
                  <a:lnTo>
                    <a:pt x="1108139" y="103632"/>
                  </a:lnTo>
                  <a:lnTo>
                    <a:pt x="1106614" y="105347"/>
                  </a:lnTo>
                  <a:lnTo>
                    <a:pt x="1106233" y="105156"/>
                  </a:lnTo>
                  <a:lnTo>
                    <a:pt x="1098518" y="105061"/>
                  </a:lnTo>
                  <a:lnTo>
                    <a:pt x="1097756" y="104870"/>
                  </a:lnTo>
                  <a:lnTo>
                    <a:pt x="1097089" y="104394"/>
                  </a:lnTo>
                  <a:lnTo>
                    <a:pt x="1096328" y="103632"/>
                  </a:lnTo>
                  <a:lnTo>
                    <a:pt x="1096137" y="103823"/>
                  </a:lnTo>
                  <a:lnTo>
                    <a:pt x="1095565" y="104108"/>
                  </a:lnTo>
                  <a:lnTo>
                    <a:pt x="1094803" y="101346"/>
                  </a:lnTo>
                  <a:lnTo>
                    <a:pt x="1094518" y="100870"/>
                  </a:lnTo>
                  <a:lnTo>
                    <a:pt x="1093280" y="99536"/>
                  </a:lnTo>
                  <a:lnTo>
                    <a:pt x="1092994" y="99060"/>
                  </a:lnTo>
                  <a:lnTo>
                    <a:pt x="1093756" y="98489"/>
                  </a:lnTo>
                  <a:lnTo>
                    <a:pt x="1098042" y="99060"/>
                  </a:lnTo>
                  <a:lnTo>
                    <a:pt x="1098042" y="98584"/>
                  </a:lnTo>
                  <a:lnTo>
                    <a:pt x="1086231" y="93917"/>
                  </a:lnTo>
                  <a:lnTo>
                    <a:pt x="1078516" y="89154"/>
                  </a:lnTo>
                  <a:lnTo>
                    <a:pt x="1078039" y="88773"/>
                  </a:lnTo>
                  <a:lnTo>
                    <a:pt x="1076611" y="87058"/>
                  </a:lnTo>
                  <a:lnTo>
                    <a:pt x="1076611" y="86677"/>
                  </a:lnTo>
                  <a:lnTo>
                    <a:pt x="1075753" y="84487"/>
                  </a:lnTo>
                  <a:lnTo>
                    <a:pt x="1075182" y="84106"/>
                  </a:lnTo>
                  <a:lnTo>
                    <a:pt x="1072896" y="83534"/>
                  </a:lnTo>
                  <a:lnTo>
                    <a:pt x="1071944" y="82677"/>
                  </a:lnTo>
                  <a:lnTo>
                    <a:pt x="1069943" y="80486"/>
                  </a:lnTo>
                  <a:lnTo>
                    <a:pt x="1069086" y="80010"/>
                  </a:lnTo>
                  <a:lnTo>
                    <a:pt x="1068038" y="79629"/>
                  </a:lnTo>
                  <a:lnTo>
                    <a:pt x="1063466" y="76010"/>
                  </a:lnTo>
                  <a:lnTo>
                    <a:pt x="1059466" y="71723"/>
                  </a:lnTo>
                  <a:lnTo>
                    <a:pt x="1056227" y="69437"/>
                  </a:lnTo>
                  <a:lnTo>
                    <a:pt x="1054037" y="65913"/>
                  </a:lnTo>
                  <a:lnTo>
                    <a:pt x="1052322" y="64960"/>
                  </a:lnTo>
                  <a:lnTo>
                    <a:pt x="1042130" y="53245"/>
                  </a:lnTo>
                  <a:lnTo>
                    <a:pt x="1039558" y="48768"/>
                  </a:lnTo>
                  <a:lnTo>
                    <a:pt x="1037749" y="47530"/>
                  </a:lnTo>
                  <a:lnTo>
                    <a:pt x="1036892" y="46006"/>
                  </a:lnTo>
                  <a:lnTo>
                    <a:pt x="1032986" y="37529"/>
                  </a:lnTo>
                  <a:lnTo>
                    <a:pt x="1016222" y="16574"/>
                  </a:lnTo>
                  <a:lnTo>
                    <a:pt x="1014222" y="14573"/>
                  </a:lnTo>
                  <a:lnTo>
                    <a:pt x="1009650" y="11144"/>
                  </a:lnTo>
                  <a:lnTo>
                    <a:pt x="1007555" y="8954"/>
                  </a:lnTo>
                  <a:lnTo>
                    <a:pt x="1005269" y="4858"/>
                  </a:lnTo>
                  <a:lnTo>
                    <a:pt x="1004411" y="4286"/>
                  </a:lnTo>
                  <a:lnTo>
                    <a:pt x="1003649" y="3905"/>
                  </a:lnTo>
                  <a:lnTo>
                    <a:pt x="1003173" y="2953"/>
                  </a:lnTo>
                  <a:lnTo>
                    <a:pt x="1002316" y="762"/>
                  </a:lnTo>
                  <a:lnTo>
                    <a:pt x="1001458" y="0"/>
                  </a:lnTo>
                  <a:lnTo>
                    <a:pt x="1000125" y="381"/>
                  </a:lnTo>
                  <a:lnTo>
                    <a:pt x="998792" y="1524"/>
                  </a:lnTo>
                  <a:lnTo>
                    <a:pt x="998030" y="2762"/>
                  </a:lnTo>
                  <a:lnTo>
                    <a:pt x="997934" y="3524"/>
                  </a:lnTo>
                  <a:lnTo>
                    <a:pt x="997934" y="4572"/>
                  </a:lnTo>
                  <a:lnTo>
                    <a:pt x="997839" y="5429"/>
                  </a:lnTo>
                  <a:lnTo>
                    <a:pt x="997458" y="5810"/>
                  </a:lnTo>
                  <a:lnTo>
                    <a:pt x="996887" y="6001"/>
                  </a:lnTo>
                  <a:lnTo>
                    <a:pt x="995077" y="7334"/>
                  </a:lnTo>
                  <a:lnTo>
                    <a:pt x="992505" y="8096"/>
                  </a:lnTo>
                  <a:lnTo>
                    <a:pt x="990028" y="8382"/>
                  </a:lnTo>
                  <a:lnTo>
                    <a:pt x="988790" y="8858"/>
                  </a:lnTo>
                  <a:lnTo>
                    <a:pt x="988124" y="8858"/>
                  </a:lnTo>
                  <a:lnTo>
                    <a:pt x="987838" y="8096"/>
                  </a:lnTo>
                  <a:lnTo>
                    <a:pt x="987838" y="7144"/>
                  </a:lnTo>
                  <a:lnTo>
                    <a:pt x="987742" y="6382"/>
                  </a:lnTo>
                  <a:lnTo>
                    <a:pt x="987362" y="5810"/>
                  </a:lnTo>
                  <a:lnTo>
                    <a:pt x="986790" y="5334"/>
                  </a:lnTo>
                  <a:lnTo>
                    <a:pt x="985837" y="6287"/>
                  </a:lnTo>
                  <a:lnTo>
                    <a:pt x="985361" y="7525"/>
                  </a:lnTo>
                  <a:lnTo>
                    <a:pt x="985266" y="8763"/>
                  </a:lnTo>
                  <a:lnTo>
                    <a:pt x="985361" y="9906"/>
                  </a:lnTo>
                  <a:lnTo>
                    <a:pt x="985933" y="12287"/>
                  </a:lnTo>
                  <a:lnTo>
                    <a:pt x="985933" y="13526"/>
                  </a:lnTo>
                  <a:lnTo>
                    <a:pt x="984790" y="15526"/>
                  </a:lnTo>
                  <a:lnTo>
                    <a:pt x="984599" y="16193"/>
                  </a:lnTo>
                  <a:lnTo>
                    <a:pt x="984504" y="16859"/>
                  </a:lnTo>
                  <a:lnTo>
                    <a:pt x="984218" y="17621"/>
                  </a:lnTo>
                  <a:lnTo>
                    <a:pt x="983837" y="18288"/>
                  </a:lnTo>
                  <a:lnTo>
                    <a:pt x="982789" y="19622"/>
                  </a:lnTo>
                  <a:lnTo>
                    <a:pt x="982504" y="20193"/>
                  </a:lnTo>
                  <a:lnTo>
                    <a:pt x="982028" y="23527"/>
                  </a:lnTo>
                  <a:lnTo>
                    <a:pt x="982599" y="26670"/>
                  </a:lnTo>
                  <a:lnTo>
                    <a:pt x="989743" y="42196"/>
                  </a:lnTo>
                  <a:lnTo>
                    <a:pt x="991457" y="47339"/>
                  </a:lnTo>
                  <a:lnTo>
                    <a:pt x="992981" y="56198"/>
                  </a:lnTo>
                  <a:lnTo>
                    <a:pt x="993648" y="65342"/>
                  </a:lnTo>
                  <a:lnTo>
                    <a:pt x="993458" y="68675"/>
                  </a:lnTo>
                  <a:lnTo>
                    <a:pt x="991076" y="81439"/>
                  </a:lnTo>
                  <a:lnTo>
                    <a:pt x="986790" y="89630"/>
                  </a:lnTo>
                  <a:lnTo>
                    <a:pt x="986219" y="92297"/>
                  </a:lnTo>
                  <a:lnTo>
                    <a:pt x="986980" y="107728"/>
                  </a:lnTo>
                  <a:lnTo>
                    <a:pt x="986790" y="110776"/>
                  </a:lnTo>
                  <a:lnTo>
                    <a:pt x="986314" y="113824"/>
                  </a:lnTo>
                  <a:lnTo>
                    <a:pt x="985361" y="117158"/>
                  </a:lnTo>
                  <a:lnTo>
                    <a:pt x="984027" y="119729"/>
                  </a:lnTo>
                  <a:lnTo>
                    <a:pt x="982408" y="121729"/>
                  </a:lnTo>
                  <a:lnTo>
                    <a:pt x="979456" y="124206"/>
                  </a:lnTo>
                  <a:lnTo>
                    <a:pt x="978503" y="124873"/>
                  </a:lnTo>
                  <a:lnTo>
                    <a:pt x="977455" y="125254"/>
                  </a:lnTo>
                  <a:lnTo>
                    <a:pt x="975169" y="125635"/>
                  </a:lnTo>
                  <a:lnTo>
                    <a:pt x="973931" y="126206"/>
                  </a:lnTo>
                  <a:lnTo>
                    <a:pt x="972693" y="126968"/>
                  </a:lnTo>
                  <a:lnTo>
                    <a:pt x="971836" y="127826"/>
                  </a:lnTo>
                  <a:lnTo>
                    <a:pt x="970407" y="130397"/>
                  </a:lnTo>
                  <a:lnTo>
                    <a:pt x="969645" y="132207"/>
                  </a:lnTo>
                  <a:lnTo>
                    <a:pt x="969359" y="133541"/>
                  </a:lnTo>
                  <a:lnTo>
                    <a:pt x="969740" y="135160"/>
                  </a:lnTo>
                  <a:lnTo>
                    <a:pt x="970978" y="138303"/>
                  </a:lnTo>
                  <a:lnTo>
                    <a:pt x="970788" y="139637"/>
                  </a:lnTo>
                  <a:lnTo>
                    <a:pt x="971264" y="140303"/>
                  </a:lnTo>
                  <a:lnTo>
                    <a:pt x="972217" y="143161"/>
                  </a:lnTo>
                  <a:lnTo>
                    <a:pt x="971360" y="144494"/>
                  </a:lnTo>
                  <a:lnTo>
                    <a:pt x="970693" y="145733"/>
                  </a:lnTo>
                  <a:lnTo>
                    <a:pt x="970597" y="147161"/>
                  </a:lnTo>
                  <a:lnTo>
                    <a:pt x="971169" y="149066"/>
                  </a:lnTo>
                  <a:lnTo>
                    <a:pt x="974122" y="153638"/>
                  </a:lnTo>
                  <a:lnTo>
                    <a:pt x="974788" y="155543"/>
                  </a:lnTo>
                  <a:lnTo>
                    <a:pt x="974788" y="158877"/>
                  </a:lnTo>
                  <a:lnTo>
                    <a:pt x="973931" y="162020"/>
                  </a:lnTo>
                  <a:lnTo>
                    <a:pt x="972598" y="164783"/>
                  </a:lnTo>
                  <a:lnTo>
                    <a:pt x="971169" y="166783"/>
                  </a:lnTo>
                  <a:lnTo>
                    <a:pt x="967645" y="170593"/>
                  </a:lnTo>
                  <a:lnTo>
                    <a:pt x="963644" y="173641"/>
                  </a:lnTo>
                  <a:lnTo>
                    <a:pt x="962215" y="174403"/>
                  </a:lnTo>
                  <a:lnTo>
                    <a:pt x="961453" y="174593"/>
                  </a:lnTo>
                  <a:lnTo>
                    <a:pt x="960501" y="174593"/>
                  </a:lnTo>
                  <a:lnTo>
                    <a:pt x="959834" y="174403"/>
                  </a:lnTo>
                  <a:lnTo>
                    <a:pt x="958691" y="173736"/>
                  </a:lnTo>
                  <a:lnTo>
                    <a:pt x="957358" y="173450"/>
                  </a:lnTo>
                  <a:lnTo>
                    <a:pt x="955167" y="172498"/>
                  </a:lnTo>
                  <a:lnTo>
                    <a:pt x="953167" y="172212"/>
                  </a:lnTo>
                  <a:lnTo>
                    <a:pt x="952595" y="172022"/>
                  </a:lnTo>
                  <a:lnTo>
                    <a:pt x="951643" y="170688"/>
                  </a:lnTo>
                  <a:lnTo>
                    <a:pt x="952024" y="169450"/>
                  </a:lnTo>
                  <a:lnTo>
                    <a:pt x="952595" y="168497"/>
                  </a:lnTo>
                  <a:lnTo>
                    <a:pt x="952024" y="168116"/>
                  </a:lnTo>
                  <a:lnTo>
                    <a:pt x="950785" y="168307"/>
                  </a:lnTo>
                  <a:lnTo>
                    <a:pt x="946785" y="169926"/>
                  </a:lnTo>
                  <a:lnTo>
                    <a:pt x="941356" y="170783"/>
                  </a:lnTo>
                  <a:lnTo>
                    <a:pt x="940593" y="170593"/>
                  </a:lnTo>
                  <a:lnTo>
                    <a:pt x="940117" y="170212"/>
                  </a:lnTo>
                  <a:lnTo>
                    <a:pt x="939355" y="169164"/>
                  </a:lnTo>
                  <a:lnTo>
                    <a:pt x="938879" y="168593"/>
                  </a:lnTo>
                  <a:lnTo>
                    <a:pt x="935069" y="166783"/>
                  </a:lnTo>
                  <a:lnTo>
                    <a:pt x="934021" y="165926"/>
                  </a:lnTo>
                  <a:lnTo>
                    <a:pt x="932402" y="163830"/>
                  </a:lnTo>
                  <a:lnTo>
                    <a:pt x="931450" y="162973"/>
                  </a:lnTo>
                  <a:lnTo>
                    <a:pt x="926973" y="159639"/>
                  </a:lnTo>
                  <a:lnTo>
                    <a:pt x="926116" y="159258"/>
                  </a:lnTo>
                  <a:lnTo>
                    <a:pt x="925735" y="158972"/>
                  </a:lnTo>
                  <a:lnTo>
                    <a:pt x="925163" y="158401"/>
                  </a:lnTo>
                  <a:lnTo>
                    <a:pt x="924496" y="157925"/>
                  </a:lnTo>
                  <a:lnTo>
                    <a:pt x="923735" y="157829"/>
                  </a:lnTo>
                  <a:lnTo>
                    <a:pt x="923258" y="158210"/>
                  </a:lnTo>
                  <a:lnTo>
                    <a:pt x="923068" y="158877"/>
                  </a:lnTo>
                  <a:lnTo>
                    <a:pt x="922877" y="159639"/>
                  </a:lnTo>
                  <a:lnTo>
                    <a:pt x="922592" y="160306"/>
                  </a:lnTo>
                  <a:lnTo>
                    <a:pt x="921543" y="161068"/>
                  </a:lnTo>
                  <a:lnTo>
                    <a:pt x="920305" y="161354"/>
                  </a:lnTo>
                  <a:lnTo>
                    <a:pt x="917734" y="161354"/>
                  </a:lnTo>
                  <a:lnTo>
                    <a:pt x="916114" y="166688"/>
                  </a:lnTo>
                  <a:lnTo>
                    <a:pt x="916591" y="169545"/>
                  </a:lnTo>
                  <a:lnTo>
                    <a:pt x="918210" y="171545"/>
                  </a:lnTo>
                  <a:lnTo>
                    <a:pt x="920210" y="173165"/>
                  </a:lnTo>
                  <a:lnTo>
                    <a:pt x="921925" y="175070"/>
                  </a:lnTo>
                  <a:lnTo>
                    <a:pt x="924496" y="178784"/>
                  </a:lnTo>
                  <a:lnTo>
                    <a:pt x="924878" y="179832"/>
                  </a:lnTo>
                  <a:lnTo>
                    <a:pt x="925258" y="181451"/>
                  </a:lnTo>
                  <a:lnTo>
                    <a:pt x="926021" y="182594"/>
                  </a:lnTo>
                  <a:lnTo>
                    <a:pt x="926592" y="183642"/>
                  </a:lnTo>
                  <a:lnTo>
                    <a:pt x="926306" y="184976"/>
                  </a:lnTo>
                  <a:lnTo>
                    <a:pt x="925354" y="186119"/>
                  </a:lnTo>
                  <a:lnTo>
                    <a:pt x="923163" y="187643"/>
                  </a:lnTo>
                  <a:lnTo>
                    <a:pt x="919544" y="191262"/>
                  </a:lnTo>
                  <a:lnTo>
                    <a:pt x="918686" y="192310"/>
                  </a:lnTo>
                  <a:lnTo>
                    <a:pt x="917352" y="195263"/>
                  </a:lnTo>
                  <a:lnTo>
                    <a:pt x="916591" y="196596"/>
                  </a:lnTo>
                  <a:lnTo>
                    <a:pt x="915638" y="197168"/>
                  </a:lnTo>
                  <a:lnTo>
                    <a:pt x="915257" y="197929"/>
                  </a:lnTo>
                  <a:lnTo>
                    <a:pt x="915162" y="199549"/>
                  </a:lnTo>
                  <a:lnTo>
                    <a:pt x="914781" y="201263"/>
                  </a:lnTo>
                  <a:lnTo>
                    <a:pt x="913638" y="202121"/>
                  </a:lnTo>
                  <a:lnTo>
                    <a:pt x="912590" y="201835"/>
                  </a:lnTo>
                  <a:lnTo>
                    <a:pt x="911828" y="200977"/>
                  </a:lnTo>
                  <a:lnTo>
                    <a:pt x="910590" y="198977"/>
                  </a:lnTo>
                  <a:lnTo>
                    <a:pt x="909447" y="198025"/>
                  </a:lnTo>
                  <a:lnTo>
                    <a:pt x="908590" y="198311"/>
                  </a:lnTo>
                  <a:lnTo>
                    <a:pt x="907827" y="199358"/>
                  </a:lnTo>
                  <a:lnTo>
                    <a:pt x="906494" y="202121"/>
                  </a:lnTo>
                  <a:lnTo>
                    <a:pt x="906018" y="202787"/>
                  </a:lnTo>
                  <a:lnTo>
                    <a:pt x="905542" y="203073"/>
                  </a:lnTo>
                  <a:lnTo>
                    <a:pt x="904875" y="203168"/>
                  </a:lnTo>
                  <a:lnTo>
                    <a:pt x="904303" y="203359"/>
                  </a:lnTo>
                  <a:lnTo>
                    <a:pt x="903827" y="203740"/>
                  </a:lnTo>
                  <a:lnTo>
                    <a:pt x="901637" y="206597"/>
                  </a:lnTo>
                  <a:lnTo>
                    <a:pt x="900779" y="207169"/>
                  </a:lnTo>
                  <a:lnTo>
                    <a:pt x="899541" y="207454"/>
                  </a:lnTo>
                  <a:lnTo>
                    <a:pt x="894397" y="207740"/>
                  </a:lnTo>
                  <a:lnTo>
                    <a:pt x="892302" y="208693"/>
                  </a:lnTo>
                  <a:lnTo>
                    <a:pt x="890492" y="211265"/>
                  </a:lnTo>
                  <a:lnTo>
                    <a:pt x="889920" y="214027"/>
                  </a:lnTo>
                  <a:lnTo>
                    <a:pt x="890778" y="219361"/>
                  </a:lnTo>
                  <a:lnTo>
                    <a:pt x="890778" y="222599"/>
                  </a:lnTo>
                  <a:lnTo>
                    <a:pt x="890111" y="225838"/>
                  </a:lnTo>
                  <a:lnTo>
                    <a:pt x="889540" y="227362"/>
                  </a:lnTo>
                  <a:lnTo>
                    <a:pt x="887349" y="230981"/>
                  </a:lnTo>
                  <a:lnTo>
                    <a:pt x="886682" y="232410"/>
                  </a:lnTo>
                  <a:lnTo>
                    <a:pt x="886396" y="233839"/>
                  </a:lnTo>
                  <a:lnTo>
                    <a:pt x="886968" y="236696"/>
                  </a:lnTo>
                  <a:lnTo>
                    <a:pt x="887444" y="238411"/>
                  </a:lnTo>
                  <a:lnTo>
                    <a:pt x="888016" y="239173"/>
                  </a:lnTo>
                  <a:lnTo>
                    <a:pt x="890397" y="241078"/>
                  </a:lnTo>
                  <a:lnTo>
                    <a:pt x="892016" y="241649"/>
                  </a:lnTo>
                  <a:lnTo>
                    <a:pt x="892492" y="242030"/>
                  </a:lnTo>
                  <a:lnTo>
                    <a:pt x="893540" y="244126"/>
                  </a:lnTo>
                  <a:lnTo>
                    <a:pt x="893826" y="244507"/>
                  </a:lnTo>
                  <a:lnTo>
                    <a:pt x="893921" y="244793"/>
                  </a:lnTo>
                  <a:lnTo>
                    <a:pt x="894874" y="246031"/>
                  </a:lnTo>
                  <a:lnTo>
                    <a:pt x="900112" y="248412"/>
                  </a:lnTo>
                  <a:lnTo>
                    <a:pt x="901827" y="250222"/>
                  </a:lnTo>
                  <a:lnTo>
                    <a:pt x="904494" y="255079"/>
                  </a:lnTo>
                  <a:lnTo>
                    <a:pt x="906208" y="257080"/>
                  </a:lnTo>
                  <a:lnTo>
                    <a:pt x="905828" y="258127"/>
                  </a:lnTo>
                  <a:lnTo>
                    <a:pt x="905923" y="259461"/>
                  </a:lnTo>
                  <a:lnTo>
                    <a:pt x="906208" y="260795"/>
                  </a:lnTo>
                  <a:lnTo>
                    <a:pt x="906589" y="261938"/>
                  </a:lnTo>
                  <a:lnTo>
                    <a:pt x="906399" y="262414"/>
                  </a:lnTo>
                  <a:lnTo>
                    <a:pt x="906399" y="263557"/>
                  </a:lnTo>
                  <a:lnTo>
                    <a:pt x="906304" y="264414"/>
                  </a:lnTo>
                  <a:lnTo>
                    <a:pt x="905732" y="264700"/>
                  </a:lnTo>
                  <a:lnTo>
                    <a:pt x="905351" y="264986"/>
                  </a:lnTo>
                  <a:lnTo>
                    <a:pt x="905161" y="265367"/>
                  </a:lnTo>
                  <a:lnTo>
                    <a:pt x="905161" y="265748"/>
                  </a:lnTo>
                  <a:lnTo>
                    <a:pt x="905542" y="266319"/>
                  </a:lnTo>
                  <a:lnTo>
                    <a:pt x="905542" y="266700"/>
                  </a:lnTo>
                  <a:lnTo>
                    <a:pt x="905446" y="268319"/>
                  </a:lnTo>
                  <a:lnTo>
                    <a:pt x="905256" y="268986"/>
                  </a:lnTo>
                  <a:lnTo>
                    <a:pt x="904780" y="269653"/>
                  </a:lnTo>
                  <a:lnTo>
                    <a:pt x="904303" y="269748"/>
                  </a:lnTo>
                  <a:lnTo>
                    <a:pt x="903160" y="269653"/>
                  </a:lnTo>
                  <a:lnTo>
                    <a:pt x="902970" y="269939"/>
                  </a:lnTo>
                  <a:lnTo>
                    <a:pt x="902303" y="272796"/>
                  </a:lnTo>
                  <a:lnTo>
                    <a:pt x="899541" y="277273"/>
                  </a:lnTo>
                  <a:lnTo>
                    <a:pt x="898684" y="281654"/>
                  </a:lnTo>
                  <a:lnTo>
                    <a:pt x="897636" y="283845"/>
                  </a:lnTo>
                  <a:lnTo>
                    <a:pt x="897446" y="285369"/>
                  </a:lnTo>
                  <a:lnTo>
                    <a:pt x="897636" y="286893"/>
                  </a:lnTo>
                  <a:lnTo>
                    <a:pt x="899255" y="290894"/>
                  </a:lnTo>
                  <a:lnTo>
                    <a:pt x="900017" y="293846"/>
                  </a:lnTo>
                  <a:lnTo>
                    <a:pt x="900589" y="295180"/>
                  </a:lnTo>
                  <a:lnTo>
                    <a:pt x="901351" y="295751"/>
                  </a:lnTo>
                  <a:lnTo>
                    <a:pt x="901922" y="295942"/>
                  </a:lnTo>
                  <a:lnTo>
                    <a:pt x="903256" y="296990"/>
                  </a:lnTo>
                  <a:lnTo>
                    <a:pt x="903922" y="297180"/>
                  </a:lnTo>
                  <a:lnTo>
                    <a:pt x="904399" y="297085"/>
                  </a:lnTo>
                  <a:lnTo>
                    <a:pt x="905256" y="296704"/>
                  </a:lnTo>
                  <a:lnTo>
                    <a:pt x="905828" y="296704"/>
                  </a:lnTo>
                  <a:lnTo>
                    <a:pt x="908304" y="297942"/>
                  </a:lnTo>
                  <a:lnTo>
                    <a:pt x="909542" y="298133"/>
                  </a:lnTo>
                  <a:lnTo>
                    <a:pt x="910114" y="296990"/>
                  </a:lnTo>
                  <a:lnTo>
                    <a:pt x="910495" y="295561"/>
                  </a:lnTo>
                  <a:lnTo>
                    <a:pt x="911257" y="294227"/>
                  </a:lnTo>
                  <a:lnTo>
                    <a:pt x="912209" y="293180"/>
                  </a:lnTo>
                  <a:lnTo>
                    <a:pt x="912971" y="292513"/>
                  </a:lnTo>
                  <a:lnTo>
                    <a:pt x="919639" y="290322"/>
                  </a:lnTo>
                  <a:lnTo>
                    <a:pt x="921353" y="289084"/>
                  </a:lnTo>
                  <a:lnTo>
                    <a:pt x="921925" y="286798"/>
                  </a:lnTo>
                  <a:lnTo>
                    <a:pt x="921449" y="281083"/>
                  </a:lnTo>
                  <a:lnTo>
                    <a:pt x="922496" y="278511"/>
                  </a:lnTo>
                  <a:lnTo>
                    <a:pt x="923353" y="278035"/>
                  </a:lnTo>
                  <a:lnTo>
                    <a:pt x="926211" y="277273"/>
                  </a:lnTo>
                  <a:lnTo>
                    <a:pt x="926783" y="276797"/>
                  </a:lnTo>
                  <a:lnTo>
                    <a:pt x="927259" y="276320"/>
                  </a:lnTo>
                  <a:lnTo>
                    <a:pt x="930402" y="274701"/>
                  </a:lnTo>
                  <a:lnTo>
                    <a:pt x="930974" y="273368"/>
                  </a:lnTo>
                  <a:lnTo>
                    <a:pt x="931831" y="270415"/>
                  </a:lnTo>
                  <a:lnTo>
                    <a:pt x="932402" y="269177"/>
                  </a:lnTo>
                  <a:lnTo>
                    <a:pt x="933355" y="268319"/>
                  </a:lnTo>
                  <a:lnTo>
                    <a:pt x="934688" y="268129"/>
                  </a:lnTo>
                  <a:lnTo>
                    <a:pt x="935926" y="268510"/>
                  </a:lnTo>
                  <a:lnTo>
                    <a:pt x="936879" y="269462"/>
                  </a:lnTo>
                  <a:lnTo>
                    <a:pt x="937165" y="270701"/>
                  </a:lnTo>
                  <a:lnTo>
                    <a:pt x="936593" y="271463"/>
                  </a:lnTo>
                  <a:lnTo>
                    <a:pt x="935736" y="272129"/>
                  </a:lnTo>
                  <a:lnTo>
                    <a:pt x="935260" y="273177"/>
                  </a:lnTo>
                  <a:lnTo>
                    <a:pt x="935736" y="274225"/>
                  </a:lnTo>
                  <a:lnTo>
                    <a:pt x="936879" y="273939"/>
                  </a:lnTo>
                  <a:lnTo>
                    <a:pt x="939260" y="272510"/>
                  </a:lnTo>
                  <a:lnTo>
                    <a:pt x="941832" y="272510"/>
                  </a:lnTo>
                  <a:lnTo>
                    <a:pt x="944499" y="273368"/>
                  </a:lnTo>
                  <a:lnTo>
                    <a:pt x="948976" y="275939"/>
                  </a:lnTo>
                  <a:lnTo>
                    <a:pt x="951452" y="276606"/>
                  </a:lnTo>
                  <a:lnTo>
                    <a:pt x="953357" y="275749"/>
                  </a:lnTo>
                  <a:lnTo>
                    <a:pt x="956595" y="272510"/>
                  </a:lnTo>
                  <a:lnTo>
                    <a:pt x="957548" y="271844"/>
                  </a:lnTo>
                  <a:lnTo>
                    <a:pt x="958691" y="271367"/>
                  </a:lnTo>
                  <a:lnTo>
                    <a:pt x="961168" y="270986"/>
                  </a:lnTo>
                  <a:lnTo>
                    <a:pt x="961644" y="270415"/>
                  </a:lnTo>
                  <a:lnTo>
                    <a:pt x="960786" y="269081"/>
                  </a:lnTo>
                  <a:lnTo>
                    <a:pt x="956786" y="265271"/>
                  </a:lnTo>
                  <a:lnTo>
                    <a:pt x="955548" y="264509"/>
                  </a:lnTo>
                  <a:lnTo>
                    <a:pt x="954310" y="264224"/>
                  </a:lnTo>
                  <a:lnTo>
                    <a:pt x="952976" y="264128"/>
                  </a:lnTo>
                  <a:lnTo>
                    <a:pt x="951833" y="263747"/>
                  </a:lnTo>
                  <a:lnTo>
                    <a:pt x="950785" y="263176"/>
                  </a:lnTo>
                  <a:lnTo>
                    <a:pt x="949833" y="262319"/>
                  </a:lnTo>
                  <a:lnTo>
                    <a:pt x="946404" y="257747"/>
                  </a:lnTo>
                  <a:lnTo>
                    <a:pt x="945547" y="256889"/>
                  </a:lnTo>
                  <a:lnTo>
                    <a:pt x="943546" y="255461"/>
                  </a:lnTo>
                  <a:lnTo>
                    <a:pt x="942689" y="254603"/>
                  </a:lnTo>
                  <a:lnTo>
                    <a:pt x="940213" y="250984"/>
                  </a:lnTo>
                  <a:lnTo>
                    <a:pt x="939355" y="248984"/>
                  </a:lnTo>
                  <a:lnTo>
                    <a:pt x="936212" y="246793"/>
                  </a:lnTo>
                  <a:lnTo>
                    <a:pt x="935164" y="247269"/>
                  </a:lnTo>
                  <a:lnTo>
                    <a:pt x="934117" y="247555"/>
                  </a:lnTo>
                  <a:lnTo>
                    <a:pt x="930783" y="247841"/>
                  </a:lnTo>
                  <a:lnTo>
                    <a:pt x="928783" y="248507"/>
                  </a:lnTo>
                  <a:lnTo>
                    <a:pt x="927544" y="248698"/>
                  </a:lnTo>
                  <a:lnTo>
                    <a:pt x="926592" y="248222"/>
                  </a:lnTo>
                  <a:lnTo>
                    <a:pt x="922686" y="243840"/>
                  </a:lnTo>
                  <a:lnTo>
                    <a:pt x="920972" y="242506"/>
                  </a:lnTo>
                  <a:lnTo>
                    <a:pt x="915543" y="239554"/>
                  </a:lnTo>
                  <a:lnTo>
                    <a:pt x="913924" y="237744"/>
                  </a:lnTo>
                  <a:lnTo>
                    <a:pt x="913352" y="234506"/>
                  </a:lnTo>
                  <a:lnTo>
                    <a:pt x="913733" y="231267"/>
                  </a:lnTo>
                  <a:lnTo>
                    <a:pt x="914495" y="228219"/>
                  </a:lnTo>
                  <a:lnTo>
                    <a:pt x="915638" y="225362"/>
                  </a:lnTo>
                  <a:lnTo>
                    <a:pt x="918591" y="220218"/>
                  </a:lnTo>
                  <a:lnTo>
                    <a:pt x="920496" y="217837"/>
                  </a:lnTo>
                  <a:lnTo>
                    <a:pt x="922592" y="215932"/>
                  </a:lnTo>
                  <a:lnTo>
                    <a:pt x="924878" y="214884"/>
                  </a:lnTo>
                  <a:lnTo>
                    <a:pt x="926211" y="214789"/>
                  </a:lnTo>
                  <a:lnTo>
                    <a:pt x="930021" y="215456"/>
                  </a:lnTo>
                  <a:lnTo>
                    <a:pt x="933450" y="214884"/>
                  </a:lnTo>
                  <a:lnTo>
                    <a:pt x="934688" y="214884"/>
                  </a:lnTo>
                  <a:lnTo>
                    <a:pt x="937165" y="215932"/>
                  </a:lnTo>
                  <a:lnTo>
                    <a:pt x="946023" y="226124"/>
                  </a:lnTo>
                  <a:lnTo>
                    <a:pt x="946594" y="228981"/>
                  </a:lnTo>
                  <a:lnTo>
                    <a:pt x="946880" y="229552"/>
                  </a:lnTo>
                  <a:lnTo>
                    <a:pt x="947356" y="230124"/>
                  </a:lnTo>
                  <a:lnTo>
                    <a:pt x="948404" y="230981"/>
                  </a:lnTo>
                  <a:lnTo>
                    <a:pt x="949833" y="231458"/>
                  </a:lnTo>
                  <a:lnTo>
                    <a:pt x="950500" y="231934"/>
                  </a:lnTo>
                  <a:lnTo>
                    <a:pt x="950405" y="232696"/>
                  </a:lnTo>
                  <a:lnTo>
                    <a:pt x="949928" y="232886"/>
                  </a:lnTo>
                  <a:lnTo>
                    <a:pt x="947833" y="232410"/>
                  </a:lnTo>
                  <a:lnTo>
                    <a:pt x="947642" y="232696"/>
                  </a:lnTo>
                  <a:lnTo>
                    <a:pt x="947928" y="233363"/>
                  </a:lnTo>
                  <a:lnTo>
                    <a:pt x="948404" y="234029"/>
                  </a:lnTo>
                  <a:lnTo>
                    <a:pt x="948785" y="234410"/>
                  </a:lnTo>
                  <a:lnTo>
                    <a:pt x="949452" y="234696"/>
                  </a:lnTo>
                  <a:lnTo>
                    <a:pt x="950118" y="234791"/>
                  </a:lnTo>
                  <a:lnTo>
                    <a:pt x="950785" y="234696"/>
                  </a:lnTo>
                  <a:lnTo>
                    <a:pt x="951357" y="234410"/>
                  </a:lnTo>
                  <a:lnTo>
                    <a:pt x="952214" y="233648"/>
                  </a:lnTo>
                  <a:lnTo>
                    <a:pt x="955167" y="229267"/>
                  </a:lnTo>
                  <a:lnTo>
                    <a:pt x="956119" y="228219"/>
                  </a:lnTo>
                  <a:lnTo>
                    <a:pt x="960215" y="225266"/>
                  </a:lnTo>
                  <a:lnTo>
                    <a:pt x="960786" y="224981"/>
                  </a:lnTo>
                  <a:lnTo>
                    <a:pt x="961358" y="224790"/>
                  </a:lnTo>
                  <a:lnTo>
                    <a:pt x="962025" y="224695"/>
                  </a:lnTo>
                  <a:lnTo>
                    <a:pt x="962692" y="224504"/>
                  </a:lnTo>
                  <a:lnTo>
                    <a:pt x="963739" y="223456"/>
                  </a:lnTo>
                  <a:lnTo>
                    <a:pt x="965168" y="222790"/>
                  </a:lnTo>
                  <a:lnTo>
                    <a:pt x="973836" y="215932"/>
                  </a:lnTo>
                  <a:lnTo>
                    <a:pt x="980218" y="213265"/>
                  </a:lnTo>
                  <a:lnTo>
                    <a:pt x="984790" y="212217"/>
                  </a:lnTo>
                  <a:lnTo>
                    <a:pt x="989552" y="212122"/>
                  </a:lnTo>
                  <a:lnTo>
                    <a:pt x="994315" y="213360"/>
                  </a:lnTo>
                  <a:lnTo>
                    <a:pt x="998030" y="215456"/>
                  </a:lnTo>
                  <a:lnTo>
                    <a:pt x="999172" y="215741"/>
                  </a:lnTo>
                  <a:lnTo>
                    <a:pt x="1000030" y="216218"/>
                  </a:lnTo>
                  <a:lnTo>
                    <a:pt x="1002887" y="219647"/>
                  </a:lnTo>
                  <a:lnTo>
                    <a:pt x="1007174" y="222504"/>
                  </a:lnTo>
                  <a:lnTo>
                    <a:pt x="1012698" y="223266"/>
                  </a:lnTo>
                  <a:lnTo>
                    <a:pt x="1015555" y="226695"/>
                  </a:lnTo>
                  <a:lnTo>
                    <a:pt x="1018699" y="229934"/>
                  </a:lnTo>
                  <a:lnTo>
                    <a:pt x="1028128" y="236696"/>
                  </a:lnTo>
                  <a:lnTo>
                    <a:pt x="1032701" y="238125"/>
                  </a:lnTo>
                  <a:lnTo>
                    <a:pt x="1043845" y="244697"/>
                  </a:lnTo>
                  <a:lnTo>
                    <a:pt x="1054513" y="248412"/>
                  </a:lnTo>
                  <a:lnTo>
                    <a:pt x="1062704" y="253841"/>
                  </a:lnTo>
                  <a:lnTo>
                    <a:pt x="1064038" y="255079"/>
                  </a:lnTo>
                  <a:lnTo>
                    <a:pt x="1065276" y="256508"/>
                  </a:lnTo>
                  <a:lnTo>
                    <a:pt x="1065848" y="257842"/>
                  </a:lnTo>
                  <a:lnTo>
                    <a:pt x="1066324" y="258604"/>
                  </a:lnTo>
                  <a:lnTo>
                    <a:pt x="1067371" y="259747"/>
                  </a:lnTo>
                  <a:lnTo>
                    <a:pt x="1068610" y="260699"/>
                  </a:lnTo>
                  <a:lnTo>
                    <a:pt x="1069467" y="260985"/>
                  </a:lnTo>
                  <a:lnTo>
                    <a:pt x="1070039" y="260033"/>
                  </a:lnTo>
                  <a:lnTo>
                    <a:pt x="1070705" y="256889"/>
                  </a:lnTo>
                  <a:lnTo>
                    <a:pt x="1072134" y="255556"/>
                  </a:lnTo>
                  <a:lnTo>
                    <a:pt x="1072705" y="254127"/>
                  </a:lnTo>
                  <a:lnTo>
                    <a:pt x="1074134" y="248412"/>
                  </a:lnTo>
                  <a:lnTo>
                    <a:pt x="1074420" y="246793"/>
                  </a:lnTo>
                  <a:lnTo>
                    <a:pt x="1074515" y="245364"/>
                  </a:lnTo>
                  <a:lnTo>
                    <a:pt x="1074420" y="243745"/>
                  </a:lnTo>
                  <a:lnTo>
                    <a:pt x="1073849" y="239744"/>
                  </a:lnTo>
                  <a:lnTo>
                    <a:pt x="1074230" y="236411"/>
                  </a:lnTo>
                  <a:lnTo>
                    <a:pt x="1075086" y="233458"/>
                  </a:lnTo>
                  <a:lnTo>
                    <a:pt x="1080326" y="223838"/>
                  </a:lnTo>
                  <a:lnTo>
                    <a:pt x="1086993" y="213265"/>
                  </a:lnTo>
                  <a:lnTo>
                    <a:pt x="1090327" y="209169"/>
                  </a:lnTo>
                  <a:lnTo>
                    <a:pt x="1098327" y="202311"/>
                  </a:lnTo>
                  <a:lnTo>
                    <a:pt x="1103376" y="196120"/>
                  </a:lnTo>
                  <a:lnTo>
                    <a:pt x="1111567" y="190214"/>
                  </a:lnTo>
                  <a:lnTo>
                    <a:pt x="1118997" y="186595"/>
                  </a:lnTo>
                  <a:lnTo>
                    <a:pt x="1126331" y="184690"/>
                  </a:lnTo>
                  <a:lnTo>
                    <a:pt x="1127474" y="184595"/>
                  </a:lnTo>
                  <a:lnTo>
                    <a:pt x="1128141" y="184880"/>
                  </a:lnTo>
                  <a:lnTo>
                    <a:pt x="1128522" y="185547"/>
                  </a:lnTo>
                  <a:lnTo>
                    <a:pt x="1128712" y="186404"/>
                  </a:lnTo>
                  <a:lnTo>
                    <a:pt x="1128998" y="186976"/>
                  </a:lnTo>
                  <a:lnTo>
                    <a:pt x="1129474" y="187547"/>
                  </a:lnTo>
                  <a:lnTo>
                    <a:pt x="1129951" y="187928"/>
                  </a:lnTo>
                  <a:lnTo>
                    <a:pt x="1133856" y="189357"/>
                  </a:lnTo>
                  <a:lnTo>
                    <a:pt x="1135475" y="189643"/>
                  </a:lnTo>
                  <a:lnTo>
                    <a:pt x="1136809" y="188881"/>
                  </a:lnTo>
                  <a:lnTo>
                    <a:pt x="1140905" y="188500"/>
                  </a:lnTo>
                  <a:lnTo>
                    <a:pt x="1148429" y="190310"/>
                  </a:lnTo>
                  <a:lnTo>
                    <a:pt x="1150620" y="189548"/>
                  </a:lnTo>
                  <a:lnTo>
                    <a:pt x="1149953" y="188786"/>
                  </a:lnTo>
                  <a:lnTo>
                    <a:pt x="1149096" y="188119"/>
                  </a:lnTo>
                  <a:lnTo>
                    <a:pt x="1148334" y="187357"/>
                  </a:lnTo>
                  <a:lnTo>
                    <a:pt x="1148048" y="186309"/>
                  </a:lnTo>
                  <a:lnTo>
                    <a:pt x="1148239" y="185452"/>
                  </a:lnTo>
                  <a:lnTo>
                    <a:pt x="1148715" y="184404"/>
                  </a:lnTo>
                  <a:lnTo>
                    <a:pt x="1149287" y="183547"/>
                  </a:lnTo>
                  <a:lnTo>
                    <a:pt x="1149763" y="183166"/>
                  </a:lnTo>
                  <a:lnTo>
                    <a:pt x="1150144" y="182975"/>
                  </a:lnTo>
                  <a:lnTo>
                    <a:pt x="1150715" y="182023"/>
                  </a:lnTo>
                  <a:lnTo>
                    <a:pt x="1151096" y="181642"/>
                  </a:lnTo>
                  <a:lnTo>
                    <a:pt x="1151477" y="181451"/>
                  </a:lnTo>
                  <a:lnTo>
                    <a:pt x="1151763" y="181451"/>
                  </a:lnTo>
                  <a:lnTo>
                    <a:pt x="1152144" y="181547"/>
                  </a:lnTo>
                  <a:lnTo>
                    <a:pt x="1152715" y="181642"/>
                  </a:lnTo>
                  <a:lnTo>
                    <a:pt x="1153668" y="181927"/>
                  </a:lnTo>
                  <a:lnTo>
                    <a:pt x="1153858" y="182690"/>
                  </a:lnTo>
                  <a:lnTo>
                    <a:pt x="1153763" y="183547"/>
                  </a:lnTo>
                  <a:lnTo>
                    <a:pt x="1153858" y="184214"/>
                  </a:lnTo>
                  <a:lnTo>
                    <a:pt x="1155287" y="185547"/>
                  </a:lnTo>
                  <a:lnTo>
                    <a:pt x="1156906" y="186214"/>
                  </a:lnTo>
                  <a:lnTo>
                    <a:pt x="1158716" y="186309"/>
                  </a:lnTo>
                  <a:lnTo>
                    <a:pt x="1162240" y="185738"/>
                  </a:lnTo>
                  <a:lnTo>
                    <a:pt x="1163003" y="185547"/>
                  </a:lnTo>
                  <a:lnTo>
                    <a:pt x="1163479" y="185071"/>
                  </a:lnTo>
                  <a:lnTo>
                    <a:pt x="1163669" y="184118"/>
                  </a:lnTo>
                  <a:lnTo>
                    <a:pt x="1163383" y="183356"/>
                  </a:lnTo>
                  <a:lnTo>
                    <a:pt x="1162336" y="181642"/>
                  </a:lnTo>
                  <a:lnTo>
                    <a:pt x="1164908" y="182499"/>
                  </a:lnTo>
                  <a:lnTo>
                    <a:pt x="1166241" y="182404"/>
                  </a:lnTo>
                  <a:lnTo>
                    <a:pt x="1167479" y="181642"/>
                  </a:lnTo>
                  <a:lnTo>
                    <a:pt x="1167860" y="181070"/>
                  </a:lnTo>
                  <a:lnTo>
                    <a:pt x="1167955" y="180594"/>
                  </a:lnTo>
                  <a:lnTo>
                    <a:pt x="1168146" y="180308"/>
                  </a:lnTo>
                  <a:lnTo>
                    <a:pt x="1170146" y="180118"/>
                  </a:lnTo>
                  <a:lnTo>
                    <a:pt x="1170623" y="179832"/>
                  </a:lnTo>
                  <a:lnTo>
                    <a:pt x="1171099" y="179165"/>
                  </a:lnTo>
                  <a:lnTo>
                    <a:pt x="1170242" y="178784"/>
                  </a:lnTo>
                  <a:lnTo>
                    <a:pt x="1169384" y="178784"/>
                  </a:lnTo>
                  <a:lnTo>
                    <a:pt x="1168717" y="178499"/>
                  </a:lnTo>
                  <a:lnTo>
                    <a:pt x="1168527" y="177165"/>
                  </a:lnTo>
                  <a:lnTo>
                    <a:pt x="1168908" y="176117"/>
                  </a:lnTo>
                  <a:lnTo>
                    <a:pt x="1169575" y="175546"/>
                  </a:lnTo>
                  <a:lnTo>
                    <a:pt x="1170432" y="175260"/>
                  </a:lnTo>
                  <a:lnTo>
                    <a:pt x="1174527" y="174593"/>
                  </a:lnTo>
                  <a:lnTo>
                    <a:pt x="1175956" y="174022"/>
                  </a:lnTo>
                  <a:lnTo>
                    <a:pt x="1177099" y="172879"/>
                  </a:lnTo>
                  <a:lnTo>
                    <a:pt x="1178242" y="172307"/>
                  </a:lnTo>
                  <a:lnTo>
                    <a:pt x="1183576" y="172212"/>
                  </a:lnTo>
                  <a:lnTo>
                    <a:pt x="1185195" y="171736"/>
                  </a:lnTo>
                  <a:lnTo>
                    <a:pt x="1186053" y="171641"/>
                  </a:lnTo>
                  <a:lnTo>
                    <a:pt x="1187387" y="172498"/>
                  </a:lnTo>
                  <a:lnTo>
                    <a:pt x="1188434" y="172784"/>
                  </a:lnTo>
                  <a:lnTo>
                    <a:pt x="1189482" y="172879"/>
                  </a:lnTo>
                  <a:lnTo>
                    <a:pt x="1190053" y="172688"/>
                  </a:lnTo>
                  <a:lnTo>
                    <a:pt x="1189386" y="172212"/>
                  </a:lnTo>
                  <a:lnTo>
                    <a:pt x="1190911" y="170307"/>
                  </a:lnTo>
                  <a:lnTo>
                    <a:pt x="1191196" y="169736"/>
                  </a:lnTo>
                  <a:lnTo>
                    <a:pt x="1191482" y="168878"/>
                  </a:lnTo>
                  <a:lnTo>
                    <a:pt x="1191958" y="167069"/>
                  </a:lnTo>
                  <a:lnTo>
                    <a:pt x="1192244" y="166306"/>
                  </a:lnTo>
                  <a:lnTo>
                    <a:pt x="1192625" y="165735"/>
                  </a:lnTo>
                  <a:lnTo>
                    <a:pt x="1194054" y="164306"/>
                  </a:lnTo>
                  <a:lnTo>
                    <a:pt x="1194530" y="163544"/>
                  </a:lnTo>
                  <a:lnTo>
                    <a:pt x="1194816" y="162877"/>
                  </a:lnTo>
                  <a:lnTo>
                    <a:pt x="1195197" y="162401"/>
                  </a:lnTo>
                  <a:lnTo>
                    <a:pt x="1195959" y="162211"/>
                  </a:lnTo>
                  <a:lnTo>
                    <a:pt x="1197483" y="162497"/>
                  </a:lnTo>
                  <a:lnTo>
                    <a:pt x="1198055" y="162306"/>
                  </a:lnTo>
                  <a:lnTo>
                    <a:pt x="1198817" y="161449"/>
                  </a:lnTo>
                  <a:lnTo>
                    <a:pt x="1199293" y="161163"/>
                  </a:lnTo>
                  <a:lnTo>
                    <a:pt x="1201293" y="160687"/>
                  </a:lnTo>
                  <a:lnTo>
                    <a:pt x="1201960" y="160401"/>
                  </a:lnTo>
                  <a:lnTo>
                    <a:pt x="1202912" y="158972"/>
                  </a:lnTo>
                  <a:lnTo>
                    <a:pt x="1203484" y="158687"/>
                  </a:lnTo>
                  <a:lnTo>
                    <a:pt x="1204627" y="158687"/>
                  </a:lnTo>
                  <a:lnTo>
                    <a:pt x="1205103" y="158401"/>
                  </a:lnTo>
                  <a:lnTo>
                    <a:pt x="1205484" y="157734"/>
                  </a:lnTo>
                  <a:lnTo>
                    <a:pt x="1204912" y="157353"/>
                  </a:lnTo>
                  <a:lnTo>
                    <a:pt x="1203484" y="156972"/>
                  </a:lnTo>
                  <a:close/>
                  <a:moveTo>
                    <a:pt x="1635538" y="1373219"/>
                  </a:moveTo>
                  <a:lnTo>
                    <a:pt x="1635062" y="1373505"/>
                  </a:lnTo>
                  <a:lnTo>
                    <a:pt x="1634966" y="1373791"/>
                  </a:lnTo>
                  <a:lnTo>
                    <a:pt x="1635347" y="1373886"/>
                  </a:lnTo>
                  <a:lnTo>
                    <a:pt x="1635633" y="1373886"/>
                  </a:lnTo>
                  <a:lnTo>
                    <a:pt x="1635728" y="1373410"/>
                  </a:lnTo>
                  <a:lnTo>
                    <a:pt x="1635538" y="1373219"/>
                  </a:lnTo>
                  <a:close/>
                  <a:moveTo>
                    <a:pt x="1633443" y="1372267"/>
                  </a:moveTo>
                  <a:lnTo>
                    <a:pt x="1634109" y="1373410"/>
                  </a:lnTo>
                  <a:lnTo>
                    <a:pt x="1634776" y="1372457"/>
                  </a:lnTo>
                  <a:lnTo>
                    <a:pt x="1634109" y="1372076"/>
                  </a:lnTo>
                  <a:lnTo>
                    <a:pt x="1633443" y="1372267"/>
                  </a:lnTo>
                  <a:close/>
                  <a:moveTo>
                    <a:pt x="731615" y="734854"/>
                  </a:moveTo>
                  <a:lnTo>
                    <a:pt x="730948" y="733901"/>
                  </a:lnTo>
                  <a:lnTo>
                    <a:pt x="730282" y="733901"/>
                  </a:lnTo>
                  <a:lnTo>
                    <a:pt x="730758" y="736282"/>
                  </a:lnTo>
                  <a:lnTo>
                    <a:pt x="731139" y="736282"/>
                  </a:lnTo>
                  <a:lnTo>
                    <a:pt x="731139" y="735902"/>
                  </a:lnTo>
                  <a:lnTo>
                    <a:pt x="731710" y="735711"/>
                  </a:lnTo>
                  <a:lnTo>
                    <a:pt x="731615" y="734854"/>
                  </a:lnTo>
                  <a:close/>
                  <a:moveTo>
                    <a:pt x="1008507" y="1173004"/>
                  </a:moveTo>
                  <a:lnTo>
                    <a:pt x="1008602" y="1173575"/>
                  </a:lnTo>
                  <a:lnTo>
                    <a:pt x="1008888" y="1173004"/>
                  </a:lnTo>
                  <a:lnTo>
                    <a:pt x="1008697" y="1172813"/>
                  </a:lnTo>
                  <a:lnTo>
                    <a:pt x="1008507" y="1173004"/>
                  </a:lnTo>
                  <a:close/>
                  <a:moveTo>
                    <a:pt x="743426" y="586264"/>
                  </a:moveTo>
                  <a:lnTo>
                    <a:pt x="743045" y="585788"/>
                  </a:lnTo>
                  <a:lnTo>
                    <a:pt x="742283" y="586073"/>
                  </a:lnTo>
                  <a:lnTo>
                    <a:pt x="741712" y="586740"/>
                  </a:lnTo>
                  <a:lnTo>
                    <a:pt x="741331" y="587026"/>
                  </a:lnTo>
                  <a:lnTo>
                    <a:pt x="740855" y="587121"/>
                  </a:lnTo>
                  <a:lnTo>
                    <a:pt x="740283" y="586740"/>
                  </a:lnTo>
                  <a:lnTo>
                    <a:pt x="739902" y="586359"/>
                  </a:lnTo>
                  <a:lnTo>
                    <a:pt x="739521" y="586264"/>
                  </a:lnTo>
                  <a:lnTo>
                    <a:pt x="739140" y="586359"/>
                  </a:lnTo>
                  <a:lnTo>
                    <a:pt x="738759" y="586645"/>
                  </a:lnTo>
                  <a:lnTo>
                    <a:pt x="738283" y="586835"/>
                  </a:lnTo>
                  <a:lnTo>
                    <a:pt x="737806" y="586835"/>
                  </a:lnTo>
                  <a:lnTo>
                    <a:pt x="737425" y="587026"/>
                  </a:lnTo>
                  <a:lnTo>
                    <a:pt x="737140" y="587311"/>
                  </a:lnTo>
                  <a:lnTo>
                    <a:pt x="736854" y="587121"/>
                  </a:lnTo>
                  <a:lnTo>
                    <a:pt x="736663" y="586645"/>
                  </a:lnTo>
                  <a:lnTo>
                    <a:pt x="736282" y="586454"/>
                  </a:lnTo>
                  <a:lnTo>
                    <a:pt x="735997" y="586931"/>
                  </a:lnTo>
                  <a:lnTo>
                    <a:pt x="736568" y="587978"/>
                  </a:lnTo>
                  <a:lnTo>
                    <a:pt x="737616" y="589312"/>
                  </a:lnTo>
                  <a:lnTo>
                    <a:pt x="738092" y="589978"/>
                  </a:lnTo>
                  <a:lnTo>
                    <a:pt x="738283" y="589978"/>
                  </a:lnTo>
                  <a:lnTo>
                    <a:pt x="739140" y="589693"/>
                  </a:lnTo>
                  <a:lnTo>
                    <a:pt x="739616" y="589693"/>
                  </a:lnTo>
                  <a:lnTo>
                    <a:pt x="740283" y="589217"/>
                  </a:lnTo>
                  <a:lnTo>
                    <a:pt x="741235" y="588836"/>
                  </a:lnTo>
                  <a:lnTo>
                    <a:pt x="742188" y="588740"/>
                  </a:lnTo>
                  <a:lnTo>
                    <a:pt x="743045" y="588359"/>
                  </a:lnTo>
                  <a:lnTo>
                    <a:pt x="743426" y="587788"/>
                  </a:lnTo>
                  <a:lnTo>
                    <a:pt x="743331" y="587216"/>
                  </a:lnTo>
                  <a:lnTo>
                    <a:pt x="743331" y="586645"/>
                  </a:lnTo>
                  <a:lnTo>
                    <a:pt x="743426" y="586264"/>
                  </a:lnTo>
                  <a:close/>
                  <a:moveTo>
                    <a:pt x="647319" y="763238"/>
                  </a:moveTo>
                  <a:lnTo>
                    <a:pt x="649033" y="762000"/>
                  </a:lnTo>
                  <a:lnTo>
                    <a:pt x="648176" y="760762"/>
                  </a:lnTo>
                  <a:lnTo>
                    <a:pt x="646271" y="762286"/>
                  </a:lnTo>
                  <a:lnTo>
                    <a:pt x="646557" y="762857"/>
                  </a:lnTo>
                  <a:lnTo>
                    <a:pt x="647319" y="763238"/>
                  </a:lnTo>
                  <a:close/>
                  <a:moveTo>
                    <a:pt x="1010031" y="1172909"/>
                  </a:moveTo>
                  <a:lnTo>
                    <a:pt x="1009840" y="1173099"/>
                  </a:lnTo>
                  <a:lnTo>
                    <a:pt x="1009936" y="1173671"/>
                  </a:lnTo>
                  <a:lnTo>
                    <a:pt x="1010126" y="1173099"/>
                  </a:lnTo>
                  <a:lnTo>
                    <a:pt x="1010031" y="1172909"/>
                  </a:lnTo>
                  <a:close/>
                  <a:moveTo>
                    <a:pt x="1013936" y="1179386"/>
                  </a:moveTo>
                  <a:lnTo>
                    <a:pt x="1013745" y="1179767"/>
                  </a:lnTo>
                  <a:lnTo>
                    <a:pt x="1014603" y="1180529"/>
                  </a:lnTo>
                  <a:lnTo>
                    <a:pt x="1014508" y="1179481"/>
                  </a:lnTo>
                  <a:lnTo>
                    <a:pt x="1013936" y="1179386"/>
                  </a:lnTo>
                  <a:close/>
                  <a:moveTo>
                    <a:pt x="1014127" y="1236059"/>
                  </a:moveTo>
                  <a:lnTo>
                    <a:pt x="1013936" y="1236059"/>
                  </a:lnTo>
                  <a:lnTo>
                    <a:pt x="1013460" y="1236250"/>
                  </a:lnTo>
                  <a:lnTo>
                    <a:pt x="1013555" y="1235964"/>
                  </a:lnTo>
                  <a:lnTo>
                    <a:pt x="1013555" y="1235869"/>
                  </a:lnTo>
                  <a:lnTo>
                    <a:pt x="1013555" y="1235774"/>
                  </a:lnTo>
                  <a:lnTo>
                    <a:pt x="1013841" y="1235583"/>
                  </a:lnTo>
                  <a:lnTo>
                    <a:pt x="1013841" y="1235107"/>
                  </a:lnTo>
                  <a:lnTo>
                    <a:pt x="1013079" y="1235107"/>
                  </a:lnTo>
                  <a:lnTo>
                    <a:pt x="1012508" y="1234821"/>
                  </a:lnTo>
                  <a:lnTo>
                    <a:pt x="1012412" y="1234345"/>
                  </a:lnTo>
                  <a:lnTo>
                    <a:pt x="1012984" y="1233869"/>
                  </a:lnTo>
                  <a:lnTo>
                    <a:pt x="1012984" y="1233488"/>
                  </a:lnTo>
                  <a:lnTo>
                    <a:pt x="1012317" y="1233488"/>
                  </a:lnTo>
                  <a:lnTo>
                    <a:pt x="1011746" y="1233392"/>
                  </a:lnTo>
                  <a:lnTo>
                    <a:pt x="1011364" y="1233107"/>
                  </a:lnTo>
                  <a:lnTo>
                    <a:pt x="1011174" y="1232630"/>
                  </a:lnTo>
                  <a:lnTo>
                    <a:pt x="1010698" y="1232345"/>
                  </a:lnTo>
                  <a:lnTo>
                    <a:pt x="1010412" y="1232249"/>
                  </a:lnTo>
                  <a:lnTo>
                    <a:pt x="1010031" y="1232249"/>
                  </a:lnTo>
                  <a:lnTo>
                    <a:pt x="1011460" y="1235678"/>
                  </a:lnTo>
                  <a:lnTo>
                    <a:pt x="1012602" y="1237488"/>
                  </a:lnTo>
                  <a:lnTo>
                    <a:pt x="1013651" y="1238250"/>
                  </a:lnTo>
                  <a:lnTo>
                    <a:pt x="1013365" y="1237583"/>
                  </a:lnTo>
                  <a:lnTo>
                    <a:pt x="1013365" y="1237107"/>
                  </a:lnTo>
                  <a:lnTo>
                    <a:pt x="1013651" y="1236821"/>
                  </a:lnTo>
                  <a:lnTo>
                    <a:pt x="1014317" y="1236726"/>
                  </a:lnTo>
                  <a:lnTo>
                    <a:pt x="1014127" y="1236250"/>
                  </a:lnTo>
                  <a:lnTo>
                    <a:pt x="1014127" y="1236059"/>
                  </a:lnTo>
                  <a:close/>
                  <a:moveTo>
                    <a:pt x="529399" y="775240"/>
                  </a:moveTo>
                  <a:lnTo>
                    <a:pt x="528542" y="775526"/>
                  </a:lnTo>
                  <a:lnTo>
                    <a:pt x="528161" y="775811"/>
                  </a:lnTo>
                  <a:lnTo>
                    <a:pt x="527780" y="777050"/>
                  </a:lnTo>
                  <a:lnTo>
                    <a:pt x="528256" y="777431"/>
                  </a:lnTo>
                  <a:lnTo>
                    <a:pt x="530162" y="776383"/>
                  </a:lnTo>
                  <a:lnTo>
                    <a:pt x="532066" y="776478"/>
                  </a:lnTo>
                  <a:lnTo>
                    <a:pt x="532924" y="775526"/>
                  </a:lnTo>
                  <a:lnTo>
                    <a:pt x="533114" y="774287"/>
                  </a:lnTo>
                  <a:lnTo>
                    <a:pt x="532543" y="772382"/>
                  </a:lnTo>
                  <a:lnTo>
                    <a:pt x="531781" y="770953"/>
                  </a:lnTo>
                  <a:lnTo>
                    <a:pt x="530733" y="771239"/>
                  </a:lnTo>
                  <a:lnTo>
                    <a:pt x="529590" y="772382"/>
                  </a:lnTo>
                  <a:lnTo>
                    <a:pt x="528542" y="773716"/>
                  </a:lnTo>
                  <a:lnTo>
                    <a:pt x="529018" y="773716"/>
                  </a:lnTo>
                  <a:lnTo>
                    <a:pt x="529399" y="773906"/>
                  </a:lnTo>
                  <a:lnTo>
                    <a:pt x="529590" y="774287"/>
                  </a:lnTo>
                  <a:lnTo>
                    <a:pt x="529590" y="774954"/>
                  </a:lnTo>
                  <a:lnTo>
                    <a:pt x="529399" y="775240"/>
                  </a:lnTo>
                  <a:close/>
                  <a:moveTo>
                    <a:pt x="507111" y="868585"/>
                  </a:moveTo>
                  <a:lnTo>
                    <a:pt x="506921" y="868394"/>
                  </a:lnTo>
                  <a:lnTo>
                    <a:pt x="506730" y="868299"/>
                  </a:lnTo>
                  <a:lnTo>
                    <a:pt x="506349" y="868109"/>
                  </a:lnTo>
                  <a:lnTo>
                    <a:pt x="506063" y="868394"/>
                  </a:lnTo>
                  <a:lnTo>
                    <a:pt x="505873" y="869156"/>
                  </a:lnTo>
                  <a:lnTo>
                    <a:pt x="505873" y="869918"/>
                  </a:lnTo>
                  <a:lnTo>
                    <a:pt x="505968" y="870776"/>
                  </a:lnTo>
                  <a:lnTo>
                    <a:pt x="506349" y="871061"/>
                  </a:lnTo>
                  <a:lnTo>
                    <a:pt x="507111" y="870680"/>
                  </a:lnTo>
                  <a:lnTo>
                    <a:pt x="507492" y="870204"/>
                  </a:lnTo>
                  <a:lnTo>
                    <a:pt x="507492" y="869728"/>
                  </a:lnTo>
                  <a:lnTo>
                    <a:pt x="507301" y="869156"/>
                  </a:lnTo>
                  <a:lnTo>
                    <a:pt x="507111" y="868585"/>
                  </a:lnTo>
                  <a:close/>
                  <a:moveTo>
                    <a:pt x="383191" y="898207"/>
                  </a:moveTo>
                  <a:lnTo>
                    <a:pt x="383191" y="898874"/>
                  </a:lnTo>
                  <a:lnTo>
                    <a:pt x="383381" y="899065"/>
                  </a:lnTo>
                  <a:lnTo>
                    <a:pt x="383762" y="898779"/>
                  </a:lnTo>
                  <a:lnTo>
                    <a:pt x="384238" y="898684"/>
                  </a:lnTo>
                  <a:lnTo>
                    <a:pt x="384810" y="898398"/>
                  </a:lnTo>
                  <a:lnTo>
                    <a:pt x="385381" y="897827"/>
                  </a:lnTo>
                  <a:lnTo>
                    <a:pt x="385858" y="897255"/>
                  </a:lnTo>
                  <a:lnTo>
                    <a:pt x="386048" y="896874"/>
                  </a:lnTo>
                  <a:lnTo>
                    <a:pt x="385763" y="896398"/>
                  </a:lnTo>
                  <a:lnTo>
                    <a:pt x="384905" y="896017"/>
                  </a:lnTo>
                  <a:lnTo>
                    <a:pt x="384334" y="896207"/>
                  </a:lnTo>
                  <a:lnTo>
                    <a:pt x="384238" y="896398"/>
                  </a:lnTo>
                  <a:lnTo>
                    <a:pt x="384143" y="896493"/>
                  </a:lnTo>
                  <a:lnTo>
                    <a:pt x="383857" y="896588"/>
                  </a:lnTo>
                  <a:lnTo>
                    <a:pt x="383572" y="896874"/>
                  </a:lnTo>
                  <a:lnTo>
                    <a:pt x="383381" y="897541"/>
                  </a:lnTo>
                  <a:lnTo>
                    <a:pt x="383191" y="898207"/>
                  </a:lnTo>
                  <a:close/>
                  <a:moveTo>
                    <a:pt x="502444" y="782955"/>
                  </a:moveTo>
                  <a:lnTo>
                    <a:pt x="501491" y="784003"/>
                  </a:lnTo>
                  <a:lnTo>
                    <a:pt x="502730" y="784479"/>
                  </a:lnTo>
                  <a:lnTo>
                    <a:pt x="505587" y="784384"/>
                  </a:lnTo>
                  <a:lnTo>
                    <a:pt x="506825" y="785051"/>
                  </a:lnTo>
                  <a:lnTo>
                    <a:pt x="507587" y="784765"/>
                  </a:lnTo>
                  <a:lnTo>
                    <a:pt x="508159" y="783241"/>
                  </a:lnTo>
                  <a:lnTo>
                    <a:pt x="507968" y="782003"/>
                  </a:lnTo>
                  <a:lnTo>
                    <a:pt x="506635" y="782669"/>
                  </a:lnTo>
                  <a:lnTo>
                    <a:pt x="506539" y="781812"/>
                  </a:lnTo>
                  <a:lnTo>
                    <a:pt x="506539" y="781050"/>
                  </a:lnTo>
                  <a:lnTo>
                    <a:pt x="506349" y="780288"/>
                  </a:lnTo>
                  <a:lnTo>
                    <a:pt x="505873" y="779526"/>
                  </a:lnTo>
                  <a:lnTo>
                    <a:pt x="506254" y="779431"/>
                  </a:lnTo>
                  <a:lnTo>
                    <a:pt x="506444" y="779240"/>
                  </a:lnTo>
                  <a:lnTo>
                    <a:pt x="506539" y="778955"/>
                  </a:lnTo>
                  <a:lnTo>
                    <a:pt x="506635" y="778669"/>
                  </a:lnTo>
                  <a:lnTo>
                    <a:pt x="506158" y="778288"/>
                  </a:lnTo>
                  <a:lnTo>
                    <a:pt x="505587" y="778288"/>
                  </a:lnTo>
                  <a:lnTo>
                    <a:pt x="504920" y="778478"/>
                  </a:lnTo>
                  <a:lnTo>
                    <a:pt x="504254" y="778859"/>
                  </a:lnTo>
                  <a:lnTo>
                    <a:pt x="503777" y="779526"/>
                  </a:lnTo>
                  <a:lnTo>
                    <a:pt x="504444" y="781145"/>
                  </a:lnTo>
                  <a:lnTo>
                    <a:pt x="503777" y="782098"/>
                  </a:lnTo>
                  <a:lnTo>
                    <a:pt x="502444" y="782955"/>
                  </a:lnTo>
                  <a:close/>
                  <a:moveTo>
                    <a:pt x="493109" y="774192"/>
                  </a:moveTo>
                  <a:lnTo>
                    <a:pt x="494633" y="772859"/>
                  </a:lnTo>
                  <a:lnTo>
                    <a:pt x="495681" y="771715"/>
                  </a:lnTo>
                  <a:lnTo>
                    <a:pt x="495681" y="771430"/>
                  </a:lnTo>
                  <a:lnTo>
                    <a:pt x="495586" y="770858"/>
                  </a:lnTo>
                  <a:lnTo>
                    <a:pt x="495300" y="770287"/>
                  </a:lnTo>
                  <a:lnTo>
                    <a:pt x="494824" y="770192"/>
                  </a:lnTo>
                  <a:lnTo>
                    <a:pt x="494062" y="770573"/>
                  </a:lnTo>
                  <a:lnTo>
                    <a:pt x="493205" y="771049"/>
                  </a:lnTo>
                  <a:lnTo>
                    <a:pt x="492538" y="771906"/>
                  </a:lnTo>
                  <a:lnTo>
                    <a:pt x="491490" y="773525"/>
                  </a:lnTo>
                  <a:lnTo>
                    <a:pt x="491490" y="774097"/>
                  </a:lnTo>
                  <a:lnTo>
                    <a:pt x="492062" y="774478"/>
                  </a:lnTo>
                  <a:lnTo>
                    <a:pt x="493109" y="774192"/>
                  </a:lnTo>
                  <a:close/>
                  <a:moveTo>
                    <a:pt x="392335" y="883063"/>
                  </a:moveTo>
                  <a:lnTo>
                    <a:pt x="392144" y="882682"/>
                  </a:lnTo>
                  <a:lnTo>
                    <a:pt x="392049" y="882206"/>
                  </a:lnTo>
                  <a:lnTo>
                    <a:pt x="391763" y="881920"/>
                  </a:lnTo>
                  <a:lnTo>
                    <a:pt x="391382" y="881920"/>
                  </a:lnTo>
                  <a:lnTo>
                    <a:pt x="390239" y="882682"/>
                  </a:lnTo>
                  <a:lnTo>
                    <a:pt x="388334" y="883349"/>
                  </a:lnTo>
                  <a:lnTo>
                    <a:pt x="387572" y="883730"/>
                  </a:lnTo>
                  <a:lnTo>
                    <a:pt x="386429" y="884587"/>
                  </a:lnTo>
                  <a:lnTo>
                    <a:pt x="385381" y="885825"/>
                  </a:lnTo>
                  <a:lnTo>
                    <a:pt x="384905" y="886111"/>
                  </a:lnTo>
                  <a:lnTo>
                    <a:pt x="384143" y="886206"/>
                  </a:lnTo>
                  <a:lnTo>
                    <a:pt x="383762" y="886301"/>
                  </a:lnTo>
                  <a:lnTo>
                    <a:pt x="383476" y="886682"/>
                  </a:lnTo>
                  <a:lnTo>
                    <a:pt x="383476" y="887540"/>
                  </a:lnTo>
                  <a:lnTo>
                    <a:pt x="383953" y="888492"/>
                  </a:lnTo>
                  <a:lnTo>
                    <a:pt x="385000" y="890111"/>
                  </a:lnTo>
                  <a:lnTo>
                    <a:pt x="386239" y="889635"/>
                  </a:lnTo>
                  <a:lnTo>
                    <a:pt x="387287" y="889349"/>
                  </a:lnTo>
                  <a:lnTo>
                    <a:pt x="389382" y="889254"/>
                  </a:lnTo>
                  <a:lnTo>
                    <a:pt x="390334" y="888492"/>
                  </a:lnTo>
                  <a:lnTo>
                    <a:pt x="390906" y="888302"/>
                  </a:lnTo>
                  <a:lnTo>
                    <a:pt x="391192" y="888968"/>
                  </a:lnTo>
                  <a:lnTo>
                    <a:pt x="391192" y="890302"/>
                  </a:lnTo>
                  <a:lnTo>
                    <a:pt x="391192" y="890969"/>
                  </a:lnTo>
                  <a:lnTo>
                    <a:pt x="391382" y="891254"/>
                  </a:lnTo>
                  <a:lnTo>
                    <a:pt x="393001" y="889921"/>
                  </a:lnTo>
                  <a:lnTo>
                    <a:pt x="395192" y="884015"/>
                  </a:lnTo>
                  <a:lnTo>
                    <a:pt x="397002" y="882872"/>
                  </a:lnTo>
                  <a:lnTo>
                    <a:pt x="396430" y="882015"/>
                  </a:lnTo>
                  <a:lnTo>
                    <a:pt x="395573" y="882110"/>
                  </a:lnTo>
                  <a:lnTo>
                    <a:pt x="393954" y="882872"/>
                  </a:lnTo>
                  <a:lnTo>
                    <a:pt x="393001" y="883063"/>
                  </a:lnTo>
                  <a:lnTo>
                    <a:pt x="392335" y="883063"/>
                  </a:lnTo>
                  <a:close/>
                  <a:moveTo>
                    <a:pt x="489395" y="792575"/>
                  </a:moveTo>
                  <a:lnTo>
                    <a:pt x="488156" y="793052"/>
                  </a:lnTo>
                  <a:lnTo>
                    <a:pt x="487299" y="794576"/>
                  </a:lnTo>
                  <a:lnTo>
                    <a:pt x="487680" y="796100"/>
                  </a:lnTo>
                  <a:lnTo>
                    <a:pt x="488442" y="797528"/>
                  </a:lnTo>
                  <a:lnTo>
                    <a:pt x="488823" y="798767"/>
                  </a:lnTo>
                  <a:lnTo>
                    <a:pt x="489395" y="798386"/>
                  </a:lnTo>
                  <a:lnTo>
                    <a:pt x="489680" y="798195"/>
                  </a:lnTo>
                  <a:lnTo>
                    <a:pt x="489966" y="797909"/>
                  </a:lnTo>
                  <a:lnTo>
                    <a:pt x="490347" y="798386"/>
                  </a:lnTo>
                  <a:lnTo>
                    <a:pt x="490918" y="798100"/>
                  </a:lnTo>
                  <a:lnTo>
                    <a:pt x="491871" y="798481"/>
                  </a:lnTo>
                  <a:lnTo>
                    <a:pt x="492538" y="798386"/>
                  </a:lnTo>
                  <a:lnTo>
                    <a:pt x="492728" y="798005"/>
                  </a:lnTo>
                  <a:lnTo>
                    <a:pt x="492919" y="797338"/>
                  </a:lnTo>
                  <a:lnTo>
                    <a:pt x="493205" y="796957"/>
                  </a:lnTo>
                  <a:lnTo>
                    <a:pt x="493966" y="797433"/>
                  </a:lnTo>
                  <a:lnTo>
                    <a:pt x="494347" y="796957"/>
                  </a:lnTo>
                  <a:lnTo>
                    <a:pt x="494919" y="797433"/>
                  </a:lnTo>
                  <a:lnTo>
                    <a:pt x="494919" y="798005"/>
                  </a:lnTo>
                  <a:lnTo>
                    <a:pt x="494824" y="798576"/>
                  </a:lnTo>
                  <a:lnTo>
                    <a:pt x="495014" y="799148"/>
                  </a:lnTo>
                  <a:lnTo>
                    <a:pt x="495490" y="799338"/>
                  </a:lnTo>
                  <a:lnTo>
                    <a:pt x="496633" y="799338"/>
                  </a:lnTo>
                  <a:lnTo>
                    <a:pt x="497205" y="799528"/>
                  </a:lnTo>
                  <a:lnTo>
                    <a:pt x="497396" y="798862"/>
                  </a:lnTo>
                  <a:lnTo>
                    <a:pt x="497491" y="798195"/>
                  </a:lnTo>
                  <a:lnTo>
                    <a:pt x="497586" y="796671"/>
                  </a:lnTo>
                  <a:lnTo>
                    <a:pt x="497776" y="796195"/>
                  </a:lnTo>
                  <a:lnTo>
                    <a:pt x="498253" y="795909"/>
                  </a:lnTo>
                  <a:lnTo>
                    <a:pt x="499586" y="795528"/>
                  </a:lnTo>
                  <a:lnTo>
                    <a:pt x="500063" y="795719"/>
                  </a:lnTo>
                  <a:lnTo>
                    <a:pt x="500443" y="795623"/>
                  </a:lnTo>
                  <a:lnTo>
                    <a:pt x="501587" y="794099"/>
                  </a:lnTo>
                  <a:lnTo>
                    <a:pt x="502158" y="793432"/>
                  </a:lnTo>
                  <a:lnTo>
                    <a:pt x="501301" y="793432"/>
                  </a:lnTo>
                  <a:lnTo>
                    <a:pt x="499872" y="793242"/>
                  </a:lnTo>
                  <a:lnTo>
                    <a:pt x="499205" y="793337"/>
                  </a:lnTo>
                  <a:lnTo>
                    <a:pt x="498920" y="793623"/>
                  </a:lnTo>
                  <a:lnTo>
                    <a:pt x="498824" y="794290"/>
                  </a:lnTo>
                  <a:lnTo>
                    <a:pt x="498538" y="794671"/>
                  </a:lnTo>
                  <a:lnTo>
                    <a:pt x="498253" y="794766"/>
                  </a:lnTo>
                  <a:lnTo>
                    <a:pt x="497491" y="794671"/>
                  </a:lnTo>
                  <a:lnTo>
                    <a:pt x="497205" y="794671"/>
                  </a:lnTo>
                  <a:lnTo>
                    <a:pt x="496062" y="795528"/>
                  </a:lnTo>
                  <a:lnTo>
                    <a:pt x="495395" y="795909"/>
                  </a:lnTo>
                  <a:lnTo>
                    <a:pt x="494633" y="796004"/>
                  </a:lnTo>
                  <a:lnTo>
                    <a:pt x="493205" y="793814"/>
                  </a:lnTo>
                  <a:lnTo>
                    <a:pt x="492252" y="793147"/>
                  </a:lnTo>
                  <a:lnTo>
                    <a:pt x="490918" y="792575"/>
                  </a:lnTo>
                  <a:lnTo>
                    <a:pt x="489395" y="792575"/>
                  </a:lnTo>
                  <a:close/>
                  <a:moveTo>
                    <a:pt x="620839" y="800100"/>
                  </a:moveTo>
                  <a:lnTo>
                    <a:pt x="619125" y="800481"/>
                  </a:lnTo>
                  <a:lnTo>
                    <a:pt x="619125" y="800005"/>
                  </a:lnTo>
                  <a:lnTo>
                    <a:pt x="619601" y="799910"/>
                  </a:lnTo>
                  <a:lnTo>
                    <a:pt x="620078" y="799624"/>
                  </a:lnTo>
                  <a:lnTo>
                    <a:pt x="620554" y="799528"/>
                  </a:lnTo>
                  <a:lnTo>
                    <a:pt x="620554" y="799148"/>
                  </a:lnTo>
                  <a:lnTo>
                    <a:pt x="617601" y="799243"/>
                  </a:lnTo>
                  <a:lnTo>
                    <a:pt x="616839" y="798862"/>
                  </a:lnTo>
                  <a:lnTo>
                    <a:pt x="617696" y="797433"/>
                  </a:lnTo>
                  <a:lnTo>
                    <a:pt x="618268" y="797052"/>
                  </a:lnTo>
                  <a:lnTo>
                    <a:pt x="618934" y="796766"/>
                  </a:lnTo>
                  <a:lnTo>
                    <a:pt x="619125" y="796195"/>
                  </a:lnTo>
                  <a:lnTo>
                    <a:pt x="619792" y="795528"/>
                  </a:lnTo>
                  <a:lnTo>
                    <a:pt x="619792" y="794576"/>
                  </a:lnTo>
                  <a:lnTo>
                    <a:pt x="619792" y="793528"/>
                  </a:lnTo>
                  <a:lnTo>
                    <a:pt x="619125" y="793242"/>
                  </a:lnTo>
                  <a:lnTo>
                    <a:pt x="619411" y="792671"/>
                  </a:lnTo>
                  <a:lnTo>
                    <a:pt x="617696" y="791623"/>
                  </a:lnTo>
                  <a:lnTo>
                    <a:pt x="617030" y="790575"/>
                  </a:lnTo>
                  <a:lnTo>
                    <a:pt x="616267" y="789051"/>
                  </a:lnTo>
                  <a:lnTo>
                    <a:pt x="615696" y="789242"/>
                  </a:lnTo>
                  <a:lnTo>
                    <a:pt x="615601" y="789908"/>
                  </a:lnTo>
                  <a:lnTo>
                    <a:pt x="614934" y="789908"/>
                  </a:lnTo>
                  <a:lnTo>
                    <a:pt x="614553" y="789623"/>
                  </a:lnTo>
                  <a:lnTo>
                    <a:pt x="614267" y="789051"/>
                  </a:lnTo>
                  <a:lnTo>
                    <a:pt x="613981" y="787813"/>
                  </a:lnTo>
                  <a:lnTo>
                    <a:pt x="613981" y="787146"/>
                  </a:lnTo>
                  <a:lnTo>
                    <a:pt x="614077" y="786765"/>
                  </a:lnTo>
                  <a:lnTo>
                    <a:pt x="614458" y="785622"/>
                  </a:lnTo>
                  <a:lnTo>
                    <a:pt x="614743" y="785336"/>
                  </a:lnTo>
                  <a:lnTo>
                    <a:pt x="614553" y="784289"/>
                  </a:lnTo>
                  <a:lnTo>
                    <a:pt x="614553" y="782669"/>
                  </a:lnTo>
                  <a:lnTo>
                    <a:pt x="615505" y="781145"/>
                  </a:lnTo>
                  <a:lnTo>
                    <a:pt x="615410" y="780764"/>
                  </a:lnTo>
                  <a:lnTo>
                    <a:pt x="615601" y="780098"/>
                  </a:lnTo>
                  <a:lnTo>
                    <a:pt x="616172" y="779145"/>
                  </a:lnTo>
                  <a:lnTo>
                    <a:pt x="616553" y="778288"/>
                  </a:lnTo>
                  <a:lnTo>
                    <a:pt x="615791" y="778383"/>
                  </a:lnTo>
                  <a:lnTo>
                    <a:pt x="615315" y="778097"/>
                  </a:lnTo>
                  <a:lnTo>
                    <a:pt x="614743" y="777907"/>
                  </a:lnTo>
                  <a:lnTo>
                    <a:pt x="615791" y="777716"/>
                  </a:lnTo>
                  <a:lnTo>
                    <a:pt x="615696" y="777335"/>
                  </a:lnTo>
                  <a:lnTo>
                    <a:pt x="615696" y="776859"/>
                  </a:lnTo>
                  <a:lnTo>
                    <a:pt x="615791" y="776288"/>
                  </a:lnTo>
                  <a:lnTo>
                    <a:pt x="616553" y="775335"/>
                  </a:lnTo>
                  <a:lnTo>
                    <a:pt x="616839" y="774478"/>
                  </a:lnTo>
                  <a:lnTo>
                    <a:pt x="615887" y="774859"/>
                  </a:lnTo>
                  <a:lnTo>
                    <a:pt x="614934" y="775907"/>
                  </a:lnTo>
                  <a:lnTo>
                    <a:pt x="614077" y="776002"/>
                  </a:lnTo>
                  <a:lnTo>
                    <a:pt x="614458" y="775049"/>
                  </a:lnTo>
                  <a:lnTo>
                    <a:pt x="615029" y="774382"/>
                  </a:lnTo>
                  <a:lnTo>
                    <a:pt x="614839" y="773621"/>
                  </a:lnTo>
                  <a:lnTo>
                    <a:pt x="614172" y="774764"/>
                  </a:lnTo>
                  <a:lnTo>
                    <a:pt x="613505" y="774954"/>
                  </a:lnTo>
                  <a:lnTo>
                    <a:pt x="612457" y="775430"/>
                  </a:lnTo>
                  <a:lnTo>
                    <a:pt x="609029" y="775240"/>
                  </a:lnTo>
                  <a:lnTo>
                    <a:pt x="607600" y="776288"/>
                  </a:lnTo>
                  <a:lnTo>
                    <a:pt x="606076" y="776192"/>
                  </a:lnTo>
                  <a:lnTo>
                    <a:pt x="604838" y="775145"/>
                  </a:lnTo>
                  <a:lnTo>
                    <a:pt x="604361" y="774478"/>
                  </a:lnTo>
                  <a:lnTo>
                    <a:pt x="604171" y="773906"/>
                  </a:lnTo>
                  <a:lnTo>
                    <a:pt x="603885" y="773525"/>
                  </a:lnTo>
                  <a:lnTo>
                    <a:pt x="603218" y="773525"/>
                  </a:lnTo>
                  <a:lnTo>
                    <a:pt x="601789" y="773716"/>
                  </a:lnTo>
                  <a:lnTo>
                    <a:pt x="601028" y="773430"/>
                  </a:lnTo>
                  <a:lnTo>
                    <a:pt x="599884" y="772287"/>
                  </a:lnTo>
                  <a:lnTo>
                    <a:pt x="599218" y="772001"/>
                  </a:lnTo>
                  <a:lnTo>
                    <a:pt x="598551" y="771906"/>
                  </a:lnTo>
                  <a:lnTo>
                    <a:pt x="596455" y="770668"/>
                  </a:lnTo>
                  <a:lnTo>
                    <a:pt x="597122" y="768858"/>
                  </a:lnTo>
                  <a:lnTo>
                    <a:pt x="596551" y="768096"/>
                  </a:lnTo>
                  <a:lnTo>
                    <a:pt x="595313" y="767715"/>
                  </a:lnTo>
                  <a:lnTo>
                    <a:pt x="594170" y="766858"/>
                  </a:lnTo>
                  <a:lnTo>
                    <a:pt x="593884" y="767334"/>
                  </a:lnTo>
                  <a:lnTo>
                    <a:pt x="592741" y="768763"/>
                  </a:lnTo>
                  <a:lnTo>
                    <a:pt x="592360" y="769049"/>
                  </a:lnTo>
                  <a:lnTo>
                    <a:pt x="591503" y="768763"/>
                  </a:lnTo>
                  <a:lnTo>
                    <a:pt x="591217" y="768096"/>
                  </a:lnTo>
                  <a:lnTo>
                    <a:pt x="591217" y="766382"/>
                  </a:lnTo>
                  <a:lnTo>
                    <a:pt x="591026" y="765620"/>
                  </a:lnTo>
                  <a:lnTo>
                    <a:pt x="590740" y="764953"/>
                  </a:lnTo>
                  <a:lnTo>
                    <a:pt x="590264" y="764572"/>
                  </a:lnTo>
                  <a:lnTo>
                    <a:pt x="589407" y="764667"/>
                  </a:lnTo>
                  <a:lnTo>
                    <a:pt x="589216" y="765239"/>
                  </a:lnTo>
                  <a:lnTo>
                    <a:pt x="589121" y="766191"/>
                  </a:lnTo>
                  <a:lnTo>
                    <a:pt x="588835" y="766572"/>
                  </a:lnTo>
                  <a:lnTo>
                    <a:pt x="587978" y="765620"/>
                  </a:lnTo>
                  <a:lnTo>
                    <a:pt x="587312" y="766953"/>
                  </a:lnTo>
                  <a:lnTo>
                    <a:pt x="586930" y="767429"/>
                  </a:lnTo>
                  <a:lnTo>
                    <a:pt x="585121" y="766953"/>
                  </a:lnTo>
                  <a:lnTo>
                    <a:pt x="584645" y="766953"/>
                  </a:lnTo>
                  <a:lnTo>
                    <a:pt x="583787" y="767334"/>
                  </a:lnTo>
                  <a:lnTo>
                    <a:pt x="583311" y="767334"/>
                  </a:lnTo>
                  <a:lnTo>
                    <a:pt x="582739" y="767144"/>
                  </a:lnTo>
                  <a:lnTo>
                    <a:pt x="582073" y="766572"/>
                  </a:lnTo>
                  <a:lnTo>
                    <a:pt x="581120" y="766286"/>
                  </a:lnTo>
                  <a:lnTo>
                    <a:pt x="580358" y="765715"/>
                  </a:lnTo>
                  <a:lnTo>
                    <a:pt x="579882" y="765620"/>
                  </a:lnTo>
                  <a:lnTo>
                    <a:pt x="579406" y="765715"/>
                  </a:lnTo>
                  <a:lnTo>
                    <a:pt x="578548" y="766001"/>
                  </a:lnTo>
                  <a:lnTo>
                    <a:pt x="578072" y="766096"/>
                  </a:lnTo>
                  <a:lnTo>
                    <a:pt x="577405" y="766382"/>
                  </a:lnTo>
                  <a:lnTo>
                    <a:pt x="576929" y="767144"/>
                  </a:lnTo>
                  <a:lnTo>
                    <a:pt x="576548" y="768001"/>
                  </a:lnTo>
                  <a:lnTo>
                    <a:pt x="576072" y="768668"/>
                  </a:lnTo>
                  <a:lnTo>
                    <a:pt x="574453" y="769715"/>
                  </a:lnTo>
                  <a:lnTo>
                    <a:pt x="571214" y="771239"/>
                  </a:lnTo>
                  <a:lnTo>
                    <a:pt x="569785" y="772382"/>
                  </a:lnTo>
                  <a:lnTo>
                    <a:pt x="568547" y="773621"/>
                  </a:lnTo>
                  <a:lnTo>
                    <a:pt x="566928" y="774859"/>
                  </a:lnTo>
                  <a:lnTo>
                    <a:pt x="565404" y="775335"/>
                  </a:lnTo>
                  <a:lnTo>
                    <a:pt x="564451" y="774287"/>
                  </a:lnTo>
                  <a:lnTo>
                    <a:pt x="563594" y="774668"/>
                  </a:lnTo>
                  <a:lnTo>
                    <a:pt x="562070" y="774287"/>
                  </a:lnTo>
                  <a:lnTo>
                    <a:pt x="560451" y="773621"/>
                  </a:lnTo>
                  <a:lnTo>
                    <a:pt x="559308" y="772954"/>
                  </a:lnTo>
                  <a:lnTo>
                    <a:pt x="560070" y="774097"/>
                  </a:lnTo>
                  <a:lnTo>
                    <a:pt x="560832" y="774764"/>
                  </a:lnTo>
                  <a:lnTo>
                    <a:pt x="561689" y="775335"/>
                  </a:lnTo>
                  <a:lnTo>
                    <a:pt x="562547" y="776097"/>
                  </a:lnTo>
                  <a:lnTo>
                    <a:pt x="563213" y="776954"/>
                  </a:lnTo>
                  <a:lnTo>
                    <a:pt x="563594" y="777811"/>
                  </a:lnTo>
                  <a:lnTo>
                    <a:pt x="563880" y="778859"/>
                  </a:lnTo>
                  <a:lnTo>
                    <a:pt x="563975" y="781526"/>
                  </a:lnTo>
                  <a:lnTo>
                    <a:pt x="563594" y="784384"/>
                  </a:lnTo>
                  <a:lnTo>
                    <a:pt x="563213" y="785527"/>
                  </a:lnTo>
                  <a:lnTo>
                    <a:pt x="562547" y="786479"/>
                  </a:lnTo>
                  <a:lnTo>
                    <a:pt x="560737" y="788099"/>
                  </a:lnTo>
                  <a:lnTo>
                    <a:pt x="559975" y="788956"/>
                  </a:lnTo>
                  <a:lnTo>
                    <a:pt x="559403" y="789813"/>
                  </a:lnTo>
                  <a:lnTo>
                    <a:pt x="558737" y="790575"/>
                  </a:lnTo>
                  <a:lnTo>
                    <a:pt x="557879" y="791242"/>
                  </a:lnTo>
                  <a:lnTo>
                    <a:pt x="556736" y="791623"/>
                  </a:lnTo>
                  <a:lnTo>
                    <a:pt x="555403" y="791528"/>
                  </a:lnTo>
                  <a:lnTo>
                    <a:pt x="552831" y="790575"/>
                  </a:lnTo>
                  <a:lnTo>
                    <a:pt x="551593" y="790289"/>
                  </a:lnTo>
                  <a:lnTo>
                    <a:pt x="548735" y="790480"/>
                  </a:lnTo>
                  <a:lnTo>
                    <a:pt x="547783" y="790003"/>
                  </a:lnTo>
                  <a:lnTo>
                    <a:pt x="546830" y="790003"/>
                  </a:lnTo>
                  <a:lnTo>
                    <a:pt x="545592" y="790575"/>
                  </a:lnTo>
                  <a:lnTo>
                    <a:pt x="544449" y="790385"/>
                  </a:lnTo>
                  <a:lnTo>
                    <a:pt x="542830" y="790956"/>
                  </a:lnTo>
                  <a:lnTo>
                    <a:pt x="542544" y="792099"/>
                  </a:lnTo>
                  <a:lnTo>
                    <a:pt x="540734" y="792671"/>
                  </a:lnTo>
                  <a:lnTo>
                    <a:pt x="538829" y="793147"/>
                  </a:lnTo>
                  <a:lnTo>
                    <a:pt x="537400" y="793718"/>
                  </a:lnTo>
                  <a:lnTo>
                    <a:pt x="536353" y="793623"/>
                  </a:lnTo>
                  <a:lnTo>
                    <a:pt x="535305" y="793147"/>
                  </a:lnTo>
                  <a:lnTo>
                    <a:pt x="534162" y="792671"/>
                  </a:lnTo>
                  <a:lnTo>
                    <a:pt x="533686" y="792004"/>
                  </a:lnTo>
                  <a:lnTo>
                    <a:pt x="533305" y="791051"/>
                  </a:lnTo>
                  <a:lnTo>
                    <a:pt x="532829" y="790003"/>
                  </a:lnTo>
                  <a:lnTo>
                    <a:pt x="531305" y="786098"/>
                  </a:lnTo>
                  <a:lnTo>
                    <a:pt x="528352" y="782574"/>
                  </a:lnTo>
                  <a:lnTo>
                    <a:pt x="527780" y="782193"/>
                  </a:lnTo>
                  <a:lnTo>
                    <a:pt x="527495" y="781717"/>
                  </a:lnTo>
                  <a:lnTo>
                    <a:pt x="527113" y="781431"/>
                  </a:lnTo>
                  <a:lnTo>
                    <a:pt x="526542" y="780383"/>
                  </a:lnTo>
                  <a:lnTo>
                    <a:pt x="525780" y="781717"/>
                  </a:lnTo>
                  <a:lnTo>
                    <a:pt x="525113" y="781717"/>
                  </a:lnTo>
                  <a:lnTo>
                    <a:pt x="524161" y="781526"/>
                  </a:lnTo>
                  <a:lnTo>
                    <a:pt x="524065" y="782098"/>
                  </a:lnTo>
                  <a:lnTo>
                    <a:pt x="524637" y="782098"/>
                  </a:lnTo>
                  <a:lnTo>
                    <a:pt x="525685" y="782193"/>
                  </a:lnTo>
                  <a:lnTo>
                    <a:pt x="525875" y="783336"/>
                  </a:lnTo>
                  <a:lnTo>
                    <a:pt x="525494" y="783907"/>
                  </a:lnTo>
                  <a:lnTo>
                    <a:pt x="525304" y="784955"/>
                  </a:lnTo>
                  <a:lnTo>
                    <a:pt x="522351" y="785717"/>
                  </a:lnTo>
                  <a:lnTo>
                    <a:pt x="521589" y="786765"/>
                  </a:lnTo>
                  <a:lnTo>
                    <a:pt x="519017" y="788480"/>
                  </a:lnTo>
                  <a:lnTo>
                    <a:pt x="517493" y="789527"/>
                  </a:lnTo>
                  <a:lnTo>
                    <a:pt x="517588" y="792099"/>
                  </a:lnTo>
                  <a:lnTo>
                    <a:pt x="516826" y="793432"/>
                  </a:lnTo>
                  <a:lnTo>
                    <a:pt x="516731" y="794957"/>
                  </a:lnTo>
                  <a:lnTo>
                    <a:pt x="514540" y="795338"/>
                  </a:lnTo>
                  <a:lnTo>
                    <a:pt x="514255" y="797052"/>
                  </a:lnTo>
                  <a:lnTo>
                    <a:pt x="513874" y="798767"/>
                  </a:lnTo>
                  <a:lnTo>
                    <a:pt x="513397" y="801053"/>
                  </a:lnTo>
                  <a:lnTo>
                    <a:pt x="513683" y="802767"/>
                  </a:lnTo>
                  <a:lnTo>
                    <a:pt x="513779" y="804672"/>
                  </a:lnTo>
                  <a:lnTo>
                    <a:pt x="512731" y="807244"/>
                  </a:lnTo>
                  <a:lnTo>
                    <a:pt x="511112" y="808863"/>
                  </a:lnTo>
                  <a:lnTo>
                    <a:pt x="509683" y="809815"/>
                  </a:lnTo>
                  <a:lnTo>
                    <a:pt x="508825" y="810673"/>
                  </a:lnTo>
                  <a:lnTo>
                    <a:pt x="503491" y="812864"/>
                  </a:lnTo>
                  <a:lnTo>
                    <a:pt x="502348" y="813911"/>
                  </a:lnTo>
                  <a:lnTo>
                    <a:pt x="501872" y="814292"/>
                  </a:lnTo>
                  <a:lnTo>
                    <a:pt x="500348" y="816102"/>
                  </a:lnTo>
                  <a:lnTo>
                    <a:pt x="500063" y="816674"/>
                  </a:lnTo>
                  <a:lnTo>
                    <a:pt x="499681" y="817721"/>
                  </a:lnTo>
                  <a:lnTo>
                    <a:pt x="498824" y="818483"/>
                  </a:lnTo>
                  <a:lnTo>
                    <a:pt x="492538" y="821627"/>
                  </a:lnTo>
                  <a:lnTo>
                    <a:pt x="491014" y="822960"/>
                  </a:lnTo>
                  <a:lnTo>
                    <a:pt x="489775" y="822960"/>
                  </a:lnTo>
                  <a:lnTo>
                    <a:pt x="488823" y="823627"/>
                  </a:lnTo>
                  <a:lnTo>
                    <a:pt x="487680" y="823532"/>
                  </a:lnTo>
                  <a:lnTo>
                    <a:pt x="486156" y="824103"/>
                  </a:lnTo>
                  <a:lnTo>
                    <a:pt x="485299" y="824675"/>
                  </a:lnTo>
                  <a:lnTo>
                    <a:pt x="485394" y="825151"/>
                  </a:lnTo>
                  <a:lnTo>
                    <a:pt x="485870" y="825722"/>
                  </a:lnTo>
                  <a:lnTo>
                    <a:pt x="485204" y="826008"/>
                  </a:lnTo>
                  <a:lnTo>
                    <a:pt x="484251" y="825722"/>
                  </a:lnTo>
                  <a:lnTo>
                    <a:pt x="482060" y="826484"/>
                  </a:lnTo>
                  <a:lnTo>
                    <a:pt x="479774" y="828485"/>
                  </a:lnTo>
                  <a:lnTo>
                    <a:pt x="478631" y="829151"/>
                  </a:lnTo>
                  <a:lnTo>
                    <a:pt x="477583" y="830199"/>
                  </a:lnTo>
                  <a:lnTo>
                    <a:pt x="478346" y="830485"/>
                  </a:lnTo>
                  <a:lnTo>
                    <a:pt x="480917" y="829056"/>
                  </a:lnTo>
                  <a:lnTo>
                    <a:pt x="482822" y="827818"/>
                  </a:lnTo>
                  <a:lnTo>
                    <a:pt x="482346" y="828865"/>
                  </a:lnTo>
                  <a:lnTo>
                    <a:pt x="483013" y="829247"/>
                  </a:lnTo>
                  <a:lnTo>
                    <a:pt x="483870" y="829247"/>
                  </a:lnTo>
                  <a:lnTo>
                    <a:pt x="484346" y="828580"/>
                  </a:lnTo>
                  <a:lnTo>
                    <a:pt x="484918" y="827627"/>
                  </a:lnTo>
                  <a:lnTo>
                    <a:pt x="486537" y="826484"/>
                  </a:lnTo>
                  <a:lnTo>
                    <a:pt x="488347" y="825532"/>
                  </a:lnTo>
                  <a:lnTo>
                    <a:pt x="490442" y="824389"/>
                  </a:lnTo>
                  <a:lnTo>
                    <a:pt x="491776" y="824008"/>
                  </a:lnTo>
                  <a:lnTo>
                    <a:pt x="493300" y="822960"/>
                  </a:lnTo>
                  <a:lnTo>
                    <a:pt x="494062" y="823341"/>
                  </a:lnTo>
                  <a:lnTo>
                    <a:pt x="494633" y="823055"/>
                  </a:lnTo>
                  <a:lnTo>
                    <a:pt x="495205" y="822770"/>
                  </a:lnTo>
                  <a:lnTo>
                    <a:pt x="496157" y="822674"/>
                  </a:lnTo>
                  <a:lnTo>
                    <a:pt x="497110" y="822770"/>
                  </a:lnTo>
                  <a:lnTo>
                    <a:pt x="499205" y="824103"/>
                  </a:lnTo>
                  <a:lnTo>
                    <a:pt x="498729" y="824294"/>
                  </a:lnTo>
                  <a:lnTo>
                    <a:pt x="498348" y="824579"/>
                  </a:lnTo>
                  <a:lnTo>
                    <a:pt x="498062" y="824960"/>
                  </a:lnTo>
                  <a:lnTo>
                    <a:pt x="497872" y="825436"/>
                  </a:lnTo>
                  <a:lnTo>
                    <a:pt x="498634" y="825436"/>
                  </a:lnTo>
                  <a:lnTo>
                    <a:pt x="498634" y="825913"/>
                  </a:lnTo>
                  <a:lnTo>
                    <a:pt x="497776" y="827056"/>
                  </a:lnTo>
                  <a:lnTo>
                    <a:pt x="497776" y="828485"/>
                  </a:lnTo>
                  <a:lnTo>
                    <a:pt x="498443" y="829247"/>
                  </a:lnTo>
                  <a:lnTo>
                    <a:pt x="499396" y="828389"/>
                  </a:lnTo>
                  <a:lnTo>
                    <a:pt x="499205" y="830199"/>
                  </a:lnTo>
                  <a:lnTo>
                    <a:pt x="499110" y="830580"/>
                  </a:lnTo>
                  <a:lnTo>
                    <a:pt x="498729" y="830866"/>
                  </a:lnTo>
                  <a:lnTo>
                    <a:pt x="497872" y="830961"/>
                  </a:lnTo>
                  <a:lnTo>
                    <a:pt x="497491" y="831247"/>
                  </a:lnTo>
                  <a:lnTo>
                    <a:pt x="497205" y="831914"/>
                  </a:lnTo>
                  <a:lnTo>
                    <a:pt x="497776" y="832104"/>
                  </a:lnTo>
                  <a:lnTo>
                    <a:pt x="498348" y="832485"/>
                  </a:lnTo>
                  <a:lnTo>
                    <a:pt x="499300" y="832771"/>
                  </a:lnTo>
                  <a:lnTo>
                    <a:pt x="502825" y="832009"/>
                  </a:lnTo>
                  <a:lnTo>
                    <a:pt x="504825" y="832104"/>
                  </a:lnTo>
                  <a:lnTo>
                    <a:pt x="504634" y="832580"/>
                  </a:lnTo>
                  <a:lnTo>
                    <a:pt x="503682" y="832771"/>
                  </a:lnTo>
                  <a:lnTo>
                    <a:pt x="502634" y="833628"/>
                  </a:lnTo>
                  <a:lnTo>
                    <a:pt x="502634" y="834485"/>
                  </a:lnTo>
                  <a:lnTo>
                    <a:pt x="503015" y="834866"/>
                  </a:lnTo>
                  <a:lnTo>
                    <a:pt x="503587" y="835152"/>
                  </a:lnTo>
                  <a:lnTo>
                    <a:pt x="503872" y="835724"/>
                  </a:lnTo>
                  <a:lnTo>
                    <a:pt x="504730" y="835438"/>
                  </a:lnTo>
                  <a:lnTo>
                    <a:pt x="505587" y="835438"/>
                  </a:lnTo>
                  <a:lnTo>
                    <a:pt x="504730" y="836200"/>
                  </a:lnTo>
                  <a:lnTo>
                    <a:pt x="505396" y="836676"/>
                  </a:lnTo>
                  <a:lnTo>
                    <a:pt x="505968" y="837628"/>
                  </a:lnTo>
                  <a:lnTo>
                    <a:pt x="505301" y="838200"/>
                  </a:lnTo>
                  <a:lnTo>
                    <a:pt x="504158" y="838486"/>
                  </a:lnTo>
                  <a:lnTo>
                    <a:pt x="503587" y="839438"/>
                  </a:lnTo>
                  <a:lnTo>
                    <a:pt x="503682" y="840486"/>
                  </a:lnTo>
                  <a:lnTo>
                    <a:pt x="502634" y="841248"/>
                  </a:lnTo>
                  <a:lnTo>
                    <a:pt x="502253" y="840486"/>
                  </a:lnTo>
                  <a:lnTo>
                    <a:pt x="501396" y="839819"/>
                  </a:lnTo>
                  <a:lnTo>
                    <a:pt x="501301" y="839057"/>
                  </a:lnTo>
                  <a:lnTo>
                    <a:pt x="500539" y="838962"/>
                  </a:lnTo>
                  <a:lnTo>
                    <a:pt x="499205" y="838676"/>
                  </a:lnTo>
                  <a:lnTo>
                    <a:pt x="497872" y="839057"/>
                  </a:lnTo>
                  <a:lnTo>
                    <a:pt x="498062" y="840105"/>
                  </a:lnTo>
                  <a:lnTo>
                    <a:pt x="498920" y="840010"/>
                  </a:lnTo>
                  <a:lnTo>
                    <a:pt x="499396" y="839438"/>
                  </a:lnTo>
                  <a:lnTo>
                    <a:pt x="500158" y="839915"/>
                  </a:lnTo>
                  <a:lnTo>
                    <a:pt x="500729" y="840296"/>
                  </a:lnTo>
                  <a:lnTo>
                    <a:pt x="501205" y="840962"/>
                  </a:lnTo>
                  <a:lnTo>
                    <a:pt x="500158" y="841343"/>
                  </a:lnTo>
                  <a:lnTo>
                    <a:pt x="500063" y="842105"/>
                  </a:lnTo>
                  <a:lnTo>
                    <a:pt x="500348" y="842963"/>
                  </a:lnTo>
                  <a:lnTo>
                    <a:pt x="500824" y="843344"/>
                  </a:lnTo>
                  <a:lnTo>
                    <a:pt x="502348" y="843344"/>
                  </a:lnTo>
                  <a:lnTo>
                    <a:pt x="502920" y="843534"/>
                  </a:lnTo>
                  <a:lnTo>
                    <a:pt x="502825" y="844010"/>
                  </a:lnTo>
                  <a:lnTo>
                    <a:pt x="502444" y="844486"/>
                  </a:lnTo>
                  <a:lnTo>
                    <a:pt x="502253" y="844677"/>
                  </a:lnTo>
                  <a:lnTo>
                    <a:pt x="502063" y="844772"/>
                  </a:lnTo>
                  <a:lnTo>
                    <a:pt x="500920" y="844677"/>
                  </a:lnTo>
                  <a:lnTo>
                    <a:pt x="500920" y="845058"/>
                  </a:lnTo>
                  <a:lnTo>
                    <a:pt x="501682" y="845249"/>
                  </a:lnTo>
                  <a:lnTo>
                    <a:pt x="501967" y="845820"/>
                  </a:lnTo>
                  <a:lnTo>
                    <a:pt x="501967" y="846677"/>
                  </a:lnTo>
                  <a:lnTo>
                    <a:pt x="501682" y="847630"/>
                  </a:lnTo>
                  <a:lnTo>
                    <a:pt x="502730" y="847630"/>
                  </a:lnTo>
                  <a:lnTo>
                    <a:pt x="502158" y="848392"/>
                  </a:lnTo>
                  <a:lnTo>
                    <a:pt x="501110" y="848582"/>
                  </a:lnTo>
                  <a:lnTo>
                    <a:pt x="498824" y="847535"/>
                  </a:lnTo>
                  <a:lnTo>
                    <a:pt x="498253" y="848201"/>
                  </a:lnTo>
                  <a:lnTo>
                    <a:pt x="498443" y="849059"/>
                  </a:lnTo>
                  <a:lnTo>
                    <a:pt x="497491" y="850582"/>
                  </a:lnTo>
                  <a:lnTo>
                    <a:pt x="498253" y="850773"/>
                  </a:lnTo>
                  <a:lnTo>
                    <a:pt x="499491" y="848582"/>
                  </a:lnTo>
                  <a:lnTo>
                    <a:pt x="500634" y="849059"/>
                  </a:lnTo>
                  <a:lnTo>
                    <a:pt x="502253" y="849249"/>
                  </a:lnTo>
                  <a:lnTo>
                    <a:pt x="502730" y="850297"/>
                  </a:lnTo>
                  <a:lnTo>
                    <a:pt x="503777" y="852202"/>
                  </a:lnTo>
                  <a:lnTo>
                    <a:pt x="503491" y="852678"/>
                  </a:lnTo>
                  <a:lnTo>
                    <a:pt x="502825" y="853631"/>
                  </a:lnTo>
                  <a:lnTo>
                    <a:pt x="503396" y="854964"/>
                  </a:lnTo>
                  <a:lnTo>
                    <a:pt x="502253" y="855917"/>
                  </a:lnTo>
                  <a:lnTo>
                    <a:pt x="503206" y="857917"/>
                  </a:lnTo>
                  <a:lnTo>
                    <a:pt x="503968" y="858488"/>
                  </a:lnTo>
                  <a:lnTo>
                    <a:pt x="504825" y="858679"/>
                  </a:lnTo>
                  <a:lnTo>
                    <a:pt x="505682" y="858298"/>
                  </a:lnTo>
                  <a:lnTo>
                    <a:pt x="505396" y="858107"/>
                  </a:lnTo>
                  <a:lnTo>
                    <a:pt x="504920" y="857631"/>
                  </a:lnTo>
                  <a:lnTo>
                    <a:pt x="504634" y="857440"/>
                  </a:lnTo>
                  <a:lnTo>
                    <a:pt x="505015" y="856107"/>
                  </a:lnTo>
                  <a:lnTo>
                    <a:pt x="505682" y="856012"/>
                  </a:lnTo>
                  <a:lnTo>
                    <a:pt x="506539" y="856393"/>
                  </a:lnTo>
                  <a:lnTo>
                    <a:pt x="507587" y="856488"/>
                  </a:lnTo>
                  <a:lnTo>
                    <a:pt x="506921" y="855631"/>
                  </a:lnTo>
                  <a:lnTo>
                    <a:pt x="507778" y="855917"/>
                  </a:lnTo>
                  <a:lnTo>
                    <a:pt x="510064" y="857440"/>
                  </a:lnTo>
                  <a:lnTo>
                    <a:pt x="510540" y="857440"/>
                  </a:lnTo>
                  <a:lnTo>
                    <a:pt x="511207" y="857250"/>
                  </a:lnTo>
                  <a:lnTo>
                    <a:pt x="514826" y="857250"/>
                  </a:lnTo>
                  <a:lnTo>
                    <a:pt x="514636" y="858012"/>
                  </a:lnTo>
                  <a:lnTo>
                    <a:pt x="513969" y="858774"/>
                  </a:lnTo>
                  <a:lnTo>
                    <a:pt x="512350" y="860489"/>
                  </a:lnTo>
                  <a:lnTo>
                    <a:pt x="511492" y="862394"/>
                  </a:lnTo>
                  <a:lnTo>
                    <a:pt x="510254" y="864013"/>
                  </a:lnTo>
                  <a:lnTo>
                    <a:pt x="510064" y="865632"/>
                  </a:lnTo>
                  <a:lnTo>
                    <a:pt x="510445" y="866965"/>
                  </a:lnTo>
                  <a:lnTo>
                    <a:pt x="512350" y="865251"/>
                  </a:lnTo>
                  <a:lnTo>
                    <a:pt x="514826" y="864584"/>
                  </a:lnTo>
                  <a:lnTo>
                    <a:pt x="515779" y="865537"/>
                  </a:lnTo>
                  <a:lnTo>
                    <a:pt x="517303" y="866870"/>
                  </a:lnTo>
                  <a:lnTo>
                    <a:pt x="518065" y="867251"/>
                  </a:lnTo>
                  <a:lnTo>
                    <a:pt x="519113" y="867632"/>
                  </a:lnTo>
                  <a:lnTo>
                    <a:pt x="520160" y="867632"/>
                  </a:lnTo>
                  <a:lnTo>
                    <a:pt x="521113" y="867156"/>
                  </a:lnTo>
                  <a:lnTo>
                    <a:pt x="521875" y="866394"/>
                  </a:lnTo>
                  <a:lnTo>
                    <a:pt x="522637" y="865823"/>
                  </a:lnTo>
                  <a:lnTo>
                    <a:pt x="523399" y="865918"/>
                  </a:lnTo>
                  <a:lnTo>
                    <a:pt x="523875" y="866965"/>
                  </a:lnTo>
                  <a:lnTo>
                    <a:pt x="524542" y="865632"/>
                  </a:lnTo>
                  <a:lnTo>
                    <a:pt x="525685" y="865442"/>
                  </a:lnTo>
                  <a:lnTo>
                    <a:pt x="526923" y="865918"/>
                  </a:lnTo>
                  <a:lnTo>
                    <a:pt x="527875" y="866680"/>
                  </a:lnTo>
                  <a:lnTo>
                    <a:pt x="528161" y="867156"/>
                  </a:lnTo>
                  <a:lnTo>
                    <a:pt x="528638" y="868394"/>
                  </a:lnTo>
                  <a:lnTo>
                    <a:pt x="528923" y="868871"/>
                  </a:lnTo>
                  <a:lnTo>
                    <a:pt x="529304" y="869156"/>
                  </a:lnTo>
                  <a:lnTo>
                    <a:pt x="530257" y="869632"/>
                  </a:lnTo>
                  <a:lnTo>
                    <a:pt x="531590" y="869061"/>
                  </a:lnTo>
                  <a:lnTo>
                    <a:pt x="531590" y="867918"/>
                  </a:lnTo>
                  <a:lnTo>
                    <a:pt x="531019" y="866775"/>
                  </a:lnTo>
                  <a:lnTo>
                    <a:pt x="530352" y="865918"/>
                  </a:lnTo>
                  <a:lnTo>
                    <a:pt x="529304" y="864965"/>
                  </a:lnTo>
                  <a:lnTo>
                    <a:pt x="528923" y="864489"/>
                  </a:lnTo>
                  <a:lnTo>
                    <a:pt x="528542" y="863727"/>
                  </a:lnTo>
                  <a:lnTo>
                    <a:pt x="527780" y="863251"/>
                  </a:lnTo>
                  <a:lnTo>
                    <a:pt x="527875" y="861917"/>
                  </a:lnTo>
                  <a:lnTo>
                    <a:pt x="527685" y="860870"/>
                  </a:lnTo>
                  <a:lnTo>
                    <a:pt x="527971" y="860107"/>
                  </a:lnTo>
                  <a:lnTo>
                    <a:pt x="529495" y="860203"/>
                  </a:lnTo>
                  <a:lnTo>
                    <a:pt x="530162" y="859822"/>
                  </a:lnTo>
                  <a:lnTo>
                    <a:pt x="530542" y="857726"/>
                  </a:lnTo>
                  <a:lnTo>
                    <a:pt x="529780" y="854869"/>
                  </a:lnTo>
                  <a:lnTo>
                    <a:pt x="530162" y="852488"/>
                  </a:lnTo>
                  <a:lnTo>
                    <a:pt x="531019" y="850202"/>
                  </a:lnTo>
                  <a:lnTo>
                    <a:pt x="532829" y="849249"/>
                  </a:lnTo>
                  <a:lnTo>
                    <a:pt x="533972" y="849916"/>
                  </a:lnTo>
                  <a:lnTo>
                    <a:pt x="534733" y="850487"/>
                  </a:lnTo>
                  <a:lnTo>
                    <a:pt x="535114" y="850202"/>
                  </a:lnTo>
                  <a:lnTo>
                    <a:pt x="535210" y="849630"/>
                  </a:lnTo>
                  <a:lnTo>
                    <a:pt x="535114" y="848678"/>
                  </a:lnTo>
                  <a:lnTo>
                    <a:pt x="535686" y="847915"/>
                  </a:lnTo>
                  <a:lnTo>
                    <a:pt x="537020" y="846201"/>
                  </a:lnTo>
                  <a:lnTo>
                    <a:pt x="538734" y="843153"/>
                  </a:lnTo>
                  <a:lnTo>
                    <a:pt x="540067" y="841534"/>
                  </a:lnTo>
                  <a:lnTo>
                    <a:pt x="540830" y="841534"/>
                  </a:lnTo>
                  <a:lnTo>
                    <a:pt x="541115" y="842296"/>
                  </a:lnTo>
                  <a:lnTo>
                    <a:pt x="541972" y="841820"/>
                  </a:lnTo>
                  <a:lnTo>
                    <a:pt x="541591" y="841439"/>
                  </a:lnTo>
                  <a:lnTo>
                    <a:pt x="541496" y="840105"/>
                  </a:lnTo>
                  <a:lnTo>
                    <a:pt x="542068" y="839629"/>
                  </a:lnTo>
                  <a:lnTo>
                    <a:pt x="542830" y="838962"/>
                  </a:lnTo>
                  <a:lnTo>
                    <a:pt x="543497" y="838105"/>
                  </a:lnTo>
                  <a:lnTo>
                    <a:pt x="543782" y="836676"/>
                  </a:lnTo>
                  <a:lnTo>
                    <a:pt x="543878" y="836486"/>
                  </a:lnTo>
                  <a:lnTo>
                    <a:pt x="544163" y="836295"/>
                  </a:lnTo>
                  <a:lnTo>
                    <a:pt x="544354" y="836009"/>
                  </a:lnTo>
                  <a:lnTo>
                    <a:pt x="544449" y="835533"/>
                  </a:lnTo>
                  <a:lnTo>
                    <a:pt x="544354" y="835247"/>
                  </a:lnTo>
                  <a:lnTo>
                    <a:pt x="544163" y="835057"/>
                  </a:lnTo>
                  <a:lnTo>
                    <a:pt x="544068" y="834771"/>
                  </a:lnTo>
                  <a:lnTo>
                    <a:pt x="543878" y="834295"/>
                  </a:lnTo>
                  <a:lnTo>
                    <a:pt x="543592" y="833914"/>
                  </a:lnTo>
                  <a:lnTo>
                    <a:pt x="543497" y="833438"/>
                  </a:lnTo>
                  <a:lnTo>
                    <a:pt x="543878" y="832676"/>
                  </a:lnTo>
                  <a:lnTo>
                    <a:pt x="543687" y="831437"/>
                  </a:lnTo>
                  <a:lnTo>
                    <a:pt x="544449" y="830104"/>
                  </a:lnTo>
                  <a:lnTo>
                    <a:pt x="545687" y="828961"/>
                  </a:lnTo>
                  <a:lnTo>
                    <a:pt x="546735" y="828294"/>
                  </a:lnTo>
                  <a:lnTo>
                    <a:pt x="547116" y="828580"/>
                  </a:lnTo>
                  <a:lnTo>
                    <a:pt x="547497" y="828770"/>
                  </a:lnTo>
                  <a:lnTo>
                    <a:pt x="547306" y="829913"/>
                  </a:lnTo>
                  <a:lnTo>
                    <a:pt x="547592" y="829818"/>
                  </a:lnTo>
                  <a:lnTo>
                    <a:pt x="548545" y="828389"/>
                  </a:lnTo>
                  <a:lnTo>
                    <a:pt x="549021" y="827913"/>
                  </a:lnTo>
                  <a:lnTo>
                    <a:pt x="549497" y="827627"/>
                  </a:lnTo>
                  <a:lnTo>
                    <a:pt x="550069" y="827532"/>
                  </a:lnTo>
                  <a:lnTo>
                    <a:pt x="550926" y="827532"/>
                  </a:lnTo>
                  <a:lnTo>
                    <a:pt x="552164" y="827342"/>
                  </a:lnTo>
                  <a:lnTo>
                    <a:pt x="553498" y="826770"/>
                  </a:lnTo>
                  <a:lnTo>
                    <a:pt x="554260" y="825913"/>
                  </a:lnTo>
                  <a:lnTo>
                    <a:pt x="553974" y="824865"/>
                  </a:lnTo>
                  <a:lnTo>
                    <a:pt x="554831" y="823436"/>
                  </a:lnTo>
                  <a:lnTo>
                    <a:pt x="559117" y="821436"/>
                  </a:lnTo>
                  <a:lnTo>
                    <a:pt x="561308" y="820484"/>
                  </a:lnTo>
                  <a:lnTo>
                    <a:pt x="562261" y="819626"/>
                  </a:lnTo>
                  <a:lnTo>
                    <a:pt x="565690" y="818769"/>
                  </a:lnTo>
                  <a:lnTo>
                    <a:pt x="569214" y="818198"/>
                  </a:lnTo>
                  <a:lnTo>
                    <a:pt x="570452" y="819340"/>
                  </a:lnTo>
                  <a:lnTo>
                    <a:pt x="575310" y="820579"/>
                  </a:lnTo>
                  <a:lnTo>
                    <a:pt x="579025" y="820960"/>
                  </a:lnTo>
                  <a:lnTo>
                    <a:pt x="579882" y="823151"/>
                  </a:lnTo>
                  <a:lnTo>
                    <a:pt x="581311" y="824579"/>
                  </a:lnTo>
                  <a:lnTo>
                    <a:pt x="582739" y="825246"/>
                  </a:lnTo>
                  <a:lnTo>
                    <a:pt x="584263" y="825818"/>
                  </a:lnTo>
                  <a:lnTo>
                    <a:pt x="585025" y="827818"/>
                  </a:lnTo>
                  <a:lnTo>
                    <a:pt x="587121" y="830675"/>
                  </a:lnTo>
                  <a:lnTo>
                    <a:pt x="588550" y="832199"/>
                  </a:lnTo>
                  <a:lnTo>
                    <a:pt x="588455" y="833533"/>
                  </a:lnTo>
                  <a:lnTo>
                    <a:pt x="589597" y="833819"/>
                  </a:lnTo>
                  <a:lnTo>
                    <a:pt x="590359" y="833628"/>
                  </a:lnTo>
                  <a:lnTo>
                    <a:pt x="591217" y="835057"/>
                  </a:lnTo>
                  <a:lnTo>
                    <a:pt x="592169" y="837152"/>
                  </a:lnTo>
                  <a:lnTo>
                    <a:pt x="592931" y="836390"/>
                  </a:lnTo>
                  <a:lnTo>
                    <a:pt x="593026" y="834961"/>
                  </a:lnTo>
                  <a:lnTo>
                    <a:pt x="593312" y="833342"/>
                  </a:lnTo>
                  <a:lnTo>
                    <a:pt x="593407" y="832485"/>
                  </a:lnTo>
                  <a:lnTo>
                    <a:pt x="593884" y="830675"/>
                  </a:lnTo>
                  <a:lnTo>
                    <a:pt x="594265" y="828294"/>
                  </a:lnTo>
                  <a:lnTo>
                    <a:pt x="595884" y="823055"/>
                  </a:lnTo>
                  <a:lnTo>
                    <a:pt x="597408" y="820103"/>
                  </a:lnTo>
                  <a:lnTo>
                    <a:pt x="598646" y="818674"/>
                  </a:lnTo>
                  <a:lnTo>
                    <a:pt x="599504" y="817912"/>
                  </a:lnTo>
                  <a:lnTo>
                    <a:pt x="599599" y="817150"/>
                  </a:lnTo>
                  <a:lnTo>
                    <a:pt x="599408" y="816102"/>
                  </a:lnTo>
                  <a:lnTo>
                    <a:pt x="600170" y="815626"/>
                  </a:lnTo>
                  <a:lnTo>
                    <a:pt x="600837" y="815816"/>
                  </a:lnTo>
                  <a:lnTo>
                    <a:pt x="601599" y="815531"/>
                  </a:lnTo>
                  <a:lnTo>
                    <a:pt x="601980" y="815054"/>
                  </a:lnTo>
                  <a:lnTo>
                    <a:pt x="602171" y="814292"/>
                  </a:lnTo>
                  <a:lnTo>
                    <a:pt x="603504" y="812864"/>
                  </a:lnTo>
                  <a:lnTo>
                    <a:pt x="602837" y="812102"/>
                  </a:lnTo>
                  <a:lnTo>
                    <a:pt x="604266" y="810959"/>
                  </a:lnTo>
                  <a:lnTo>
                    <a:pt x="607123" y="809911"/>
                  </a:lnTo>
                  <a:lnTo>
                    <a:pt x="611410" y="807053"/>
                  </a:lnTo>
                  <a:lnTo>
                    <a:pt x="611791" y="806101"/>
                  </a:lnTo>
                  <a:lnTo>
                    <a:pt x="613029" y="805815"/>
                  </a:lnTo>
                  <a:lnTo>
                    <a:pt x="613505" y="804101"/>
                  </a:lnTo>
                  <a:lnTo>
                    <a:pt x="615029" y="804005"/>
                  </a:lnTo>
                  <a:lnTo>
                    <a:pt x="615505" y="802957"/>
                  </a:lnTo>
                  <a:lnTo>
                    <a:pt x="617315" y="802672"/>
                  </a:lnTo>
                  <a:lnTo>
                    <a:pt x="617982" y="801910"/>
                  </a:lnTo>
                  <a:lnTo>
                    <a:pt x="619982" y="800957"/>
                  </a:lnTo>
                  <a:lnTo>
                    <a:pt x="621601" y="800195"/>
                  </a:lnTo>
                  <a:lnTo>
                    <a:pt x="622649" y="799624"/>
                  </a:lnTo>
                  <a:lnTo>
                    <a:pt x="622078" y="799243"/>
                  </a:lnTo>
                  <a:lnTo>
                    <a:pt x="620839" y="800100"/>
                  </a:lnTo>
                  <a:close/>
                  <a:moveTo>
                    <a:pt x="870013" y="741521"/>
                  </a:moveTo>
                  <a:lnTo>
                    <a:pt x="869347" y="740569"/>
                  </a:lnTo>
                  <a:lnTo>
                    <a:pt x="868299" y="739997"/>
                  </a:lnTo>
                  <a:lnTo>
                    <a:pt x="867346" y="739521"/>
                  </a:lnTo>
                  <a:lnTo>
                    <a:pt x="865060" y="738950"/>
                  </a:lnTo>
                  <a:lnTo>
                    <a:pt x="864870" y="740855"/>
                  </a:lnTo>
                  <a:lnTo>
                    <a:pt x="864870" y="743903"/>
                  </a:lnTo>
                  <a:lnTo>
                    <a:pt x="865251" y="745046"/>
                  </a:lnTo>
                  <a:lnTo>
                    <a:pt x="868489" y="746665"/>
                  </a:lnTo>
                  <a:lnTo>
                    <a:pt x="869633" y="746665"/>
                  </a:lnTo>
                  <a:lnTo>
                    <a:pt x="870204" y="746474"/>
                  </a:lnTo>
                  <a:lnTo>
                    <a:pt x="870394" y="745807"/>
                  </a:lnTo>
                  <a:lnTo>
                    <a:pt x="870394" y="744188"/>
                  </a:lnTo>
                  <a:lnTo>
                    <a:pt x="870299" y="742760"/>
                  </a:lnTo>
                  <a:lnTo>
                    <a:pt x="870013" y="741521"/>
                  </a:lnTo>
                  <a:close/>
                  <a:moveTo>
                    <a:pt x="403670" y="1012031"/>
                  </a:moveTo>
                  <a:lnTo>
                    <a:pt x="401955" y="1010603"/>
                  </a:lnTo>
                  <a:lnTo>
                    <a:pt x="399669" y="1009745"/>
                  </a:lnTo>
                  <a:lnTo>
                    <a:pt x="398335" y="1008602"/>
                  </a:lnTo>
                  <a:lnTo>
                    <a:pt x="397764" y="1009269"/>
                  </a:lnTo>
                  <a:lnTo>
                    <a:pt x="396621" y="1009269"/>
                  </a:lnTo>
                  <a:lnTo>
                    <a:pt x="396335" y="1010222"/>
                  </a:lnTo>
                  <a:lnTo>
                    <a:pt x="395288" y="1011365"/>
                  </a:lnTo>
                  <a:lnTo>
                    <a:pt x="394335" y="1012793"/>
                  </a:lnTo>
                  <a:lnTo>
                    <a:pt x="392430" y="1012889"/>
                  </a:lnTo>
                  <a:lnTo>
                    <a:pt x="391858" y="1013079"/>
                  </a:lnTo>
                  <a:lnTo>
                    <a:pt x="391954" y="1014794"/>
                  </a:lnTo>
                  <a:lnTo>
                    <a:pt x="392335" y="1016413"/>
                  </a:lnTo>
                  <a:lnTo>
                    <a:pt x="393573" y="1019365"/>
                  </a:lnTo>
                  <a:lnTo>
                    <a:pt x="394430" y="1021556"/>
                  </a:lnTo>
                  <a:lnTo>
                    <a:pt x="395002" y="1022604"/>
                  </a:lnTo>
                  <a:lnTo>
                    <a:pt x="397573" y="1023366"/>
                  </a:lnTo>
                  <a:lnTo>
                    <a:pt x="399288" y="1023271"/>
                  </a:lnTo>
                  <a:lnTo>
                    <a:pt x="400812" y="1023080"/>
                  </a:lnTo>
                  <a:lnTo>
                    <a:pt x="402431" y="1022795"/>
                  </a:lnTo>
                  <a:lnTo>
                    <a:pt x="403860" y="1021747"/>
                  </a:lnTo>
                  <a:lnTo>
                    <a:pt x="406146" y="1019461"/>
                  </a:lnTo>
                  <a:lnTo>
                    <a:pt x="407289" y="1016508"/>
                  </a:lnTo>
                  <a:lnTo>
                    <a:pt x="407575" y="1014413"/>
                  </a:lnTo>
                  <a:lnTo>
                    <a:pt x="405670" y="1012698"/>
                  </a:lnTo>
                  <a:lnTo>
                    <a:pt x="403670" y="1012031"/>
                  </a:lnTo>
                  <a:close/>
                  <a:moveTo>
                    <a:pt x="437769" y="1281684"/>
                  </a:moveTo>
                  <a:lnTo>
                    <a:pt x="437483" y="1281779"/>
                  </a:lnTo>
                  <a:lnTo>
                    <a:pt x="437197" y="1281970"/>
                  </a:lnTo>
                  <a:lnTo>
                    <a:pt x="436435" y="1282922"/>
                  </a:lnTo>
                  <a:lnTo>
                    <a:pt x="435959" y="1283780"/>
                  </a:lnTo>
                  <a:lnTo>
                    <a:pt x="435959" y="1284542"/>
                  </a:lnTo>
                  <a:lnTo>
                    <a:pt x="436912" y="1284923"/>
                  </a:lnTo>
                  <a:lnTo>
                    <a:pt x="437483" y="1285113"/>
                  </a:lnTo>
                  <a:lnTo>
                    <a:pt x="438055" y="1285113"/>
                  </a:lnTo>
                  <a:lnTo>
                    <a:pt x="438340" y="1284637"/>
                  </a:lnTo>
                  <a:lnTo>
                    <a:pt x="438436" y="1284065"/>
                  </a:lnTo>
                  <a:lnTo>
                    <a:pt x="438721" y="1283494"/>
                  </a:lnTo>
                  <a:lnTo>
                    <a:pt x="439103" y="1283113"/>
                  </a:lnTo>
                  <a:lnTo>
                    <a:pt x="439483" y="1282827"/>
                  </a:lnTo>
                  <a:lnTo>
                    <a:pt x="438340" y="1281875"/>
                  </a:lnTo>
                  <a:lnTo>
                    <a:pt x="437769" y="1281684"/>
                  </a:lnTo>
                  <a:close/>
                  <a:moveTo>
                    <a:pt x="440722" y="1277207"/>
                  </a:moveTo>
                  <a:lnTo>
                    <a:pt x="440055" y="1277303"/>
                  </a:lnTo>
                  <a:lnTo>
                    <a:pt x="440150" y="1278065"/>
                  </a:lnTo>
                  <a:lnTo>
                    <a:pt x="440722" y="1278731"/>
                  </a:lnTo>
                  <a:lnTo>
                    <a:pt x="441103" y="1278922"/>
                  </a:lnTo>
                  <a:lnTo>
                    <a:pt x="441484" y="1278922"/>
                  </a:lnTo>
                  <a:lnTo>
                    <a:pt x="441770" y="1278731"/>
                  </a:lnTo>
                  <a:lnTo>
                    <a:pt x="442055" y="1278160"/>
                  </a:lnTo>
                  <a:lnTo>
                    <a:pt x="441674" y="1277588"/>
                  </a:lnTo>
                  <a:lnTo>
                    <a:pt x="440722" y="1277207"/>
                  </a:lnTo>
                  <a:close/>
                  <a:moveTo>
                    <a:pt x="480631" y="855821"/>
                  </a:moveTo>
                  <a:lnTo>
                    <a:pt x="479298" y="855536"/>
                  </a:lnTo>
                  <a:lnTo>
                    <a:pt x="478631" y="856393"/>
                  </a:lnTo>
                  <a:lnTo>
                    <a:pt x="478250" y="856583"/>
                  </a:lnTo>
                  <a:lnTo>
                    <a:pt x="478060" y="856298"/>
                  </a:lnTo>
                  <a:lnTo>
                    <a:pt x="478060" y="856012"/>
                  </a:lnTo>
                  <a:lnTo>
                    <a:pt x="477393" y="856298"/>
                  </a:lnTo>
                  <a:lnTo>
                    <a:pt x="477012" y="856107"/>
                  </a:lnTo>
                  <a:lnTo>
                    <a:pt x="476726" y="855726"/>
                  </a:lnTo>
                  <a:lnTo>
                    <a:pt x="476345" y="855536"/>
                  </a:lnTo>
                  <a:lnTo>
                    <a:pt x="475869" y="855631"/>
                  </a:lnTo>
                  <a:lnTo>
                    <a:pt x="475297" y="855821"/>
                  </a:lnTo>
                  <a:lnTo>
                    <a:pt x="474821" y="854869"/>
                  </a:lnTo>
                  <a:lnTo>
                    <a:pt x="474059" y="854869"/>
                  </a:lnTo>
                  <a:lnTo>
                    <a:pt x="473012" y="853821"/>
                  </a:lnTo>
                  <a:lnTo>
                    <a:pt x="472440" y="853440"/>
                  </a:lnTo>
                  <a:lnTo>
                    <a:pt x="472630" y="851630"/>
                  </a:lnTo>
                  <a:lnTo>
                    <a:pt x="473488" y="850582"/>
                  </a:lnTo>
                  <a:lnTo>
                    <a:pt x="473869" y="849440"/>
                  </a:lnTo>
                  <a:lnTo>
                    <a:pt x="474726" y="849440"/>
                  </a:lnTo>
                  <a:lnTo>
                    <a:pt x="476726" y="849535"/>
                  </a:lnTo>
                  <a:lnTo>
                    <a:pt x="478060" y="849154"/>
                  </a:lnTo>
                  <a:lnTo>
                    <a:pt x="478250" y="848392"/>
                  </a:lnTo>
                  <a:lnTo>
                    <a:pt x="477298" y="846677"/>
                  </a:lnTo>
                  <a:lnTo>
                    <a:pt x="477012" y="848106"/>
                  </a:lnTo>
                  <a:lnTo>
                    <a:pt x="476726" y="848487"/>
                  </a:lnTo>
                  <a:lnTo>
                    <a:pt x="476250" y="848678"/>
                  </a:lnTo>
                  <a:lnTo>
                    <a:pt x="475774" y="848582"/>
                  </a:lnTo>
                  <a:lnTo>
                    <a:pt x="475297" y="848201"/>
                  </a:lnTo>
                  <a:lnTo>
                    <a:pt x="474916" y="847630"/>
                  </a:lnTo>
                  <a:lnTo>
                    <a:pt x="474440" y="846582"/>
                  </a:lnTo>
                  <a:lnTo>
                    <a:pt x="474059" y="846582"/>
                  </a:lnTo>
                  <a:lnTo>
                    <a:pt x="473964" y="847344"/>
                  </a:lnTo>
                  <a:lnTo>
                    <a:pt x="473773" y="848011"/>
                  </a:lnTo>
                  <a:lnTo>
                    <a:pt x="473107" y="847915"/>
                  </a:lnTo>
                  <a:lnTo>
                    <a:pt x="472535" y="847439"/>
                  </a:lnTo>
                  <a:lnTo>
                    <a:pt x="471773" y="847344"/>
                  </a:lnTo>
                  <a:lnTo>
                    <a:pt x="471202" y="847630"/>
                  </a:lnTo>
                  <a:lnTo>
                    <a:pt x="470249" y="847153"/>
                  </a:lnTo>
                  <a:lnTo>
                    <a:pt x="470535" y="846392"/>
                  </a:lnTo>
                  <a:lnTo>
                    <a:pt x="471392" y="845439"/>
                  </a:lnTo>
                  <a:lnTo>
                    <a:pt x="472821" y="844486"/>
                  </a:lnTo>
                  <a:lnTo>
                    <a:pt x="472249" y="844201"/>
                  </a:lnTo>
                  <a:lnTo>
                    <a:pt x="470630" y="844201"/>
                  </a:lnTo>
                  <a:lnTo>
                    <a:pt x="469201" y="845153"/>
                  </a:lnTo>
                  <a:lnTo>
                    <a:pt x="467487" y="844296"/>
                  </a:lnTo>
                  <a:lnTo>
                    <a:pt x="468344" y="842772"/>
                  </a:lnTo>
                  <a:lnTo>
                    <a:pt x="468535" y="841724"/>
                  </a:lnTo>
                  <a:lnTo>
                    <a:pt x="469487" y="840581"/>
                  </a:lnTo>
                  <a:lnTo>
                    <a:pt x="470345" y="840296"/>
                  </a:lnTo>
                  <a:lnTo>
                    <a:pt x="470725" y="839819"/>
                  </a:lnTo>
                  <a:lnTo>
                    <a:pt x="470725" y="838867"/>
                  </a:lnTo>
                  <a:lnTo>
                    <a:pt x="471297" y="837533"/>
                  </a:lnTo>
                  <a:lnTo>
                    <a:pt x="472345" y="835724"/>
                  </a:lnTo>
                  <a:lnTo>
                    <a:pt x="471392" y="835628"/>
                  </a:lnTo>
                  <a:lnTo>
                    <a:pt x="469582" y="836676"/>
                  </a:lnTo>
                  <a:lnTo>
                    <a:pt x="468058" y="837152"/>
                  </a:lnTo>
                  <a:lnTo>
                    <a:pt x="464915" y="836581"/>
                  </a:lnTo>
                  <a:lnTo>
                    <a:pt x="462248" y="835533"/>
                  </a:lnTo>
                  <a:lnTo>
                    <a:pt x="461677" y="836581"/>
                  </a:lnTo>
                  <a:lnTo>
                    <a:pt x="459296" y="835438"/>
                  </a:lnTo>
                  <a:lnTo>
                    <a:pt x="457105" y="836581"/>
                  </a:lnTo>
                  <a:lnTo>
                    <a:pt x="453676" y="836486"/>
                  </a:lnTo>
                  <a:lnTo>
                    <a:pt x="452628" y="836105"/>
                  </a:lnTo>
                  <a:lnTo>
                    <a:pt x="451675" y="835343"/>
                  </a:lnTo>
                  <a:lnTo>
                    <a:pt x="451009" y="831152"/>
                  </a:lnTo>
                  <a:lnTo>
                    <a:pt x="451390" y="829723"/>
                  </a:lnTo>
                  <a:lnTo>
                    <a:pt x="452818" y="829532"/>
                  </a:lnTo>
                  <a:lnTo>
                    <a:pt x="453580" y="830390"/>
                  </a:lnTo>
                  <a:lnTo>
                    <a:pt x="454057" y="830771"/>
                  </a:lnTo>
                  <a:lnTo>
                    <a:pt x="455105" y="830771"/>
                  </a:lnTo>
                  <a:lnTo>
                    <a:pt x="456152" y="830580"/>
                  </a:lnTo>
                  <a:lnTo>
                    <a:pt x="456438" y="829628"/>
                  </a:lnTo>
                  <a:lnTo>
                    <a:pt x="456914" y="829342"/>
                  </a:lnTo>
                  <a:lnTo>
                    <a:pt x="458248" y="829056"/>
                  </a:lnTo>
                  <a:lnTo>
                    <a:pt x="458438" y="828294"/>
                  </a:lnTo>
                  <a:lnTo>
                    <a:pt x="458248" y="827342"/>
                  </a:lnTo>
                  <a:lnTo>
                    <a:pt x="458533" y="826484"/>
                  </a:lnTo>
                  <a:lnTo>
                    <a:pt x="459486" y="826103"/>
                  </a:lnTo>
                  <a:lnTo>
                    <a:pt x="460343" y="826484"/>
                  </a:lnTo>
                  <a:lnTo>
                    <a:pt x="461581" y="827056"/>
                  </a:lnTo>
                  <a:lnTo>
                    <a:pt x="462058" y="826865"/>
                  </a:lnTo>
                  <a:lnTo>
                    <a:pt x="462248" y="825436"/>
                  </a:lnTo>
                  <a:lnTo>
                    <a:pt x="463201" y="823532"/>
                  </a:lnTo>
                  <a:lnTo>
                    <a:pt x="463772" y="822198"/>
                  </a:lnTo>
                  <a:lnTo>
                    <a:pt x="463296" y="820484"/>
                  </a:lnTo>
                  <a:lnTo>
                    <a:pt x="463867" y="818769"/>
                  </a:lnTo>
                  <a:lnTo>
                    <a:pt x="463677" y="817436"/>
                  </a:lnTo>
                  <a:lnTo>
                    <a:pt x="463296" y="816197"/>
                  </a:lnTo>
                  <a:lnTo>
                    <a:pt x="462439" y="814578"/>
                  </a:lnTo>
                  <a:lnTo>
                    <a:pt x="461200" y="812292"/>
                  </a:lnTo>
                  <a:lnTo>
                    <a:pt x="460057" y="810673"/>
                  </a:lnTo>
                  <a:lnTo>
                    <a:pt x="459010" y="810482"/>
                  </a:lnTo>
                  <a:lnTo>
                    <a:pt x="457962" y="810578"/>
                  </a:lnTo>
                  <a:lnTo>
                    <a:pt x="456914" y="810006"/>
                  </a:lnTo>
                  <a:lnTo>
                    <a:pt x="455962" y="809625"/>
                  </a:lnTo>
                  <a:lnTo>
                    <a:pt x="455105" y="809720"/>
                  </a:lnTo>
                  <a:lnTo>
                    <a:pt x="453962" y="809720"/>
                  </a:lnTo>
                  <a:lnTo>
                    <a:pt x="452342" y="810006"/>
                  </a:lnTo>
                  <a:lnTo>
                    <a:pt x="451104" y="810578"/>
                  </a:lnTo>
                  <a:lnTo>
                    <a:pt x="450342" y="811435"/>
                  </a:lnTo>
                  <a:lnTo>
                    <a:pt x="449866" y="812768"/>
                  </a:lnTo>
                  <a:lnTo>
                    <a:pt x="449008" y="813721"/>
                  </a:lnTo>
                  <a:lnTo>
                    <a:pt x="447104" y="815435"/>
                  </a:lnTo>
                  <a:lnTo>
                    <a:pt x="446818" y="815911"/>
                  </a:lnTo>
                  <a:lnTo>
                    <a:pt x="444151" y="816388"/>
                  </a:lnTo>
                  <a:lnTo>
                    <a:pt x="441770" y="816007"/>
                  </a:lnTo>
                  <a:lnTo>
                    <a:pt x="439674" y="815911"/>
                  </a:lnTo>
                  <a:lnTo>
                    <a:pt x="438245" y="814483"/>
                  </a:lnTo>
                  <a:lnTo>
                    <a:pt x="436340" y="814292"/>
                  </a:lnTo>
                  <a:lnTo>
                    <a:pt x="434721" y="813721"/>
                  </a:lnTo>
                  <a:lnTo>
                    <a:pt x="432435" y="813340"/>
                  </a:lnTo>
                  <a:lnTo>
                    <a:pt x="431101" y="813054"/>
                  </a:lnTo>
                  <a:lnTo>
                    <a:pt x="430244" y="813149"/>
                  </a:lnTo>
                  <a:lnTo>
                    <a:pt x="429101" y="812482"/>
                  </a:lnTo>
                  <a:lnTo>
                    <a:pt x="428244" y="811340"/>
                  </a:lnTo>
                  <a:lnTo>
                    <a:pt x="427482" y="809530"/>
                  </a:lnTo>
                  <a:lnTo>
                    <a:pt x="425863" y="806672"/>
                  </a:lnTo>
                  <a:lnTo>
                    <a:pt x="425291" y="805434"/>
                  </a:lnTo>
                  <a:lnTo>
                    <a:pt x="425101" y="803815"/>
                  </a:lnTo>
                  <a:lnTo>
                    <a:pt x="425005" y="803339"/>
                  </a:lnTo>
                  <a:lnTo>
                    <a:pt x="425196" y="801243"/>
                  </a:lnTo>
                  <a:lnTo>
                    <a:pt x="424053" y="801529"/>
                  </a:lnTo>
                  <a:lnTo>
                    <a:pt x="423005" y="801243"/>
                  </a:lnTo>
                  <a:lnTo>
                    <a:pt x="422815" y="801053"/>
                  </a:lnTo>
                  <a:lnTo>
                    <a:pt x="422815" y="800862"/>
                  </a:lnTo>
                  <a:lnTo>
                    <a:pt x="422910" y="800005"/>
                  </a:lnTo>
                  <a:lnTo>
                    <a:pt x="423767" y="799433"/>
                  </a:lnTo>
                  <a:lnTo>
                    <a:pt x="424053" y="799052"/>
                  </a:lnTo>
                  <a:lnTo>
                    <a:pt x="424434" y="798576"/>
                  </a:lnTo>
                  <a:lnTo>
                    <a:pt x="424339" y="798100"/>
                  </a:lnTo>
                  <a:lnTo>
                    <a:pt x="424148" y="797528"/>
                  </a:lnTo>
                  <a:lnTo>
                    <a:pt x="424910" y="797528"/>
                  </a:lnTo>
                  <a:lnTo>
                    <a:pt x="425005" y="796671"/>
                  </a:lnTo>
                  <a:lnTo>
                    <a:pt x="424529" y="796004"/>
                  </a:lnTo>
                  <a:lnTo>
                    <a:pt x="425101" y="795147"/>
                  </a:lnTo>
                  <a:lnTo>
                    <a:pt x="425101" y="794766"/>
                  </a:lnTo>
                  <a:lnTo>
                    <a:pt x="425196" y="794385"/>
                  </a:lnTo>
                  <a:lnTo>
                    <a:pt x="425672" y="793623"/>
                  </a:lnTo>
                  <a:lnTo>
                    <a:pt x="425863" y="792290"/>
                  </a:lnTo>
                  <a:lnTo>
                    <a:pt x="425291" y="791623"/>
                  </a:lnTo>
                  <a:lnTo>
                    <a:pt x="423672" y="792194"/>
                  </a:lnTo>
                  <a:lnTo>
                    <a:pt x="422243" y="793432"/>
                  </a:lnTo>
                  <a:lnTo>
                    <a:pt x="421862" y="794766"/>
                  </a:lnTo>
                  <a:lnTo>
                    <a:pt x="421100" y="795909"/>
                  </a:lnTo>
                  <a:lnTo>
                    <a:pt x="420433" y="796385"/>
                  </a:lnTo>
                  <a:lnTo>
                    <a:pt x="419576" y="796481"/>
                  </a:lnTo>
                  <a:lnTo>
                    <a:pt x="418719" y="796100"/>
                  </a:lnTo>
                  <a:lnTo>
                    <a:pt x="418243" y="794957"/>
                  </a:lnTo>
                  <a:lnTo>
                    <a:pt x="417766" y="794195"/>
                  </a:lnTo>
                  <a:lnTo>
                    <a:pt x="416433" y="794195"/>
                  </a:lnTo>
                  <a:lnTo>
                    <a:pt x="415671" y="794576"/>
                  </a:lnTo>
                  <a:lnTo>
                    <a:pt x="416052" y="793337"/>
                  </a:lnTo>
                  <a:lnTo>
                    <a:pt x="414052" y="793052"/>
                  </a:lnTo>
                  <a:lnTo>
                    <a:pt x="412242" y="793052"/>
                  </a:lnTo>
                  <a:lnTo>
                    <a:pt x="410908" y="793814"/>
                  </a:lnTo>
                  <a:lnTo>
                    <a:pt x="410146" y="793432"/>
                  </a:lnTo>
                  <a:lnTo>
                    <a:pt x="409480" y="793337"/>
                  </a:lnTo>
                  <a:lnTo>
                    <a:pt x="408813" y="793432"/>
                  </a:lnTo>
                  <a:lnTo>
                    <a:pt x="408432" y="793623"/>
                  </a:lnTo>
                  <a:lnTo>
                    <a:pt x="406813" y="796004"/>
                  </a:lnTo>
                  <a:lnTo>
                    <a:pt x="405670" y="796861"/>
                  </a:lnTo>
                  <a:lnTo>
                    <a:pt x="404527" y="797052"/>
                  </a:lnTo>
                  <a:lnTo>
                    <a:pt x="402050" y="796861"/>
                  </a:lnTo>
                  <a:lnTo>
                    <a:pt x="401193" y="797052"/>
                  </a:lnTo>
                  <a:lnTo>
                    <a:pt x="400907" y="797338"/>
                  </a:lnTo>
                  <a:lnTo>
                    <a:pt x="400717" y="797719"/>
                  </a:lnTo>
                  <a:lnTo>
                    <a:pt x="400240" y="798195"/>
                  </a:lnTo>
                  <a:lnTo>
                    <a:pt x="399002" y="798957"/>
                  </a:lnTo>
                  <a:lnTo>
                    <a:pt x="398431" y="799052"/>
                  </a:lnTo>
                  <a:lnTo>
                    <a:pt x="398050" y="798576"/>
                  </a:lnTo>
                  <a:lnTo>
                    <a:pt x="397478" y="800481"/>
                  </a:lnTo>
                  <a:lnTo>
                    <a:pt x="397192" y="800957"/>
                  </a:lnTo>
                  <a:lnTo>
                    <a:pt x="396621" y="801338"/>
                  </a:lnTo>
                  <a:lnTo>
                    <a:pt x="396240" y="801529"/>
                  </a:lnTo>
                  <a:lnTo>
                    <a:pt x="395954" y="801910"/>
                  </a:lnTo>
                  <a:lnTo>
                    <a:pt x="395859" y="802672"/>
                  </a:lnTo>
                  <a:lnTo>
                    <a:pt x="396240" y="803148"/>
                  </a:lnTo>
                  <a:lnTo>
                    <a:pt x="396812" y="803243"/>
                  </a:lnTo>
                  <a:lnTo>
                    <a:pt x="397002" y="804386"/>
                  </a:lnTo>
                  <a:lnTo>
                    <a:pt x="396907" y="805625"/>
                  </a:lnTo>
                  <a:lnTo>
                    <a:pt x="396049" y="806577"/>
                  </a:lnTo>
                  <a:lnTo>
                    <a:pt x="395668" y="807149"/>
                  </a:lnTo>
                  <a:lnTo>
                    <a:pt x="394811" y="807434"/>
                  </a:lnTo>
                  <a:lnTo>
                    <a:pt x="394145" y="808101"/>
                  </a:lnTo>
                  <a:lnTo>
                    <a:pt x="393478" y="808958"/>
                  </a:lnTo>
                  <a:lnTo>
                    <a:pt x="392621" y="809720"/>
                  </a:lnTo>
                  <a:lnTo>
                    <a:pt x="390430" y="810673"/>
                  </a:lnTo>
                  <a:lnTo>
                    <a:pt x="389287" y="810482"/>
                  </a:lnTo>
                  <a:lnTo>
                    <a:pt x="388620" y="810006"/>
                  </a:lnTo>
                  <a:lnTo>
                    <a:pt x="388334" y="809053"/>
                  </a:lnTo>
                  <a:lnTo>
                    <a:pt x="387763" y="808958"/>
                  </a:lnTo>
                  <a:lnTo>
                    <a:pt x="387477" y="809435"/>
                  </a:lnTo>
                  <a:lnTo>
                    <a:pt x="387763" y="810482"/>
                  </a:lnTo>
                  <a:lnTo>
                    <a:pt x="388430" y="811054"/>
                  </a:lnTo>
                  <a:lnTo>
                    <a:pt x="389001" y="810863"/>
                  </a:lnTo>
                  <a:lnTo>
                    <a:pt x="389382" y="811244"/>
                  </a:lnTo>
                  <a:lnTo>
                    <a:pt x="389954" y="811625"/>
                  </a:lnTo>
                  <a:lnTo>
                    <a:pt x="390620" y="812006"/>
                  </a:lnTo>
                  <a:lnTo>
                    <a:pt x="391287" y="811721"/>
                  </a:lnTo>
                  <a:lnTo>
                    <a:pt x="392239" y="810863"/>
                  </a:lnTo>
                  <a:lnTo>
                    <a:pt x="393287" y="810197"/>
                  </a:lnTo>
                  <a:lnTo>
                    <a:pt x="393573" y="810863"/>
                  </a:lnTo>
                  <a:lnTo>
                    <a:pt x="393763" y="811340"/>
                  </a:lnTo>
                  <a:lnTo>
                    <a:pt x="393478" y="812578"/>
                  </a:lnTo>
                  <a:lnTo>
                    <a:pt x="393287" y="813530"/>
                  </a:lnTo>
                  <a:lnTo>
                    <a:pt x="392811" y="814197"/>
                  </a:lnTo>
                  <a:lnTo>
                    <a:pt x="391858" y="814292"/>
                  </a:lnTo>
                  <a:lnTo>
                    <a:pt x="391096" y="814673"/>
                  </a:lnTo>
                  <a:lnTo>
                    <a:pt x="389668" y="814673"/>
                  </a:lnTo>
                  <a:lnTo>
                    <a:pt x="388906" y="814673"/>
                  </a:lnTo>
                  <a:lnTo>
                    <a:pt x="388430" y="815435"/>
                  </a:lnTo>
                  <a:lnTo>
                    <a:pt x="388239" y="815816"/>
                  </a:lnTo>
                  <a:lnTo>
                    <a:pt x="387953" y="815816"/>
                  </a:lnTo>
                  <a:lnTo>
                    <a:pt x="387667" y="816102"/>
                  </a:lnTo>
                  <a:lnTo>
                    <a:pt x="387382" y="815911"/>
                  </a:lnTo>
                  <a:lnTo>
                    <a:pt x="386715" y="815531"/>
                  </a:lnTo>
                  <a:lnTo>
                    <a:pt x="386334" y="815150"/>
                  </a:lnTo>
                  <a:lnTo>
                    <a:pt x="386905" y="814197"/>
                  </a:lnTo>
                  <a:lnTo>
                    <a:pt x="386715" y="813721"/>
                  </a:lnTo>
                  <a:lnTo>
                    <a:pt x="385667" y="813911"/>
                  </a:lnTo>
                  <a:lnTo>
                    <a:pt x="385381" y="813721"/>
                  </a:lnTo>
                  <a:lnTo>
                    <a:pt x="384620" y="813245"/>
                  </a:lnTo>
                  <a:lnTo>
                    <a:pt x="384429" y="812197"/>
                  </a:lnTo>
                  <a:lnTo>
                    <a:pt x="384905" y="811625"/>
                  </a:lnTo>
                  <a:lnTo>
                    <a:pt x="384620" y="811054"/>
                  </a:lnTo>
                  <a:lnTo>
                    <a:pt x="384048" y="810673"/>
                  </a:lnTo>
                  <a:lnTo>
                    <a:pt x="383381" y="810292"/>
                  </a:lnTo>
                  <a:lnTo>
                    <a:pt x="383191" y="811911"/>
                  </a:lnTo>
                  <a:lnTo>
                    <a:pt x="382810" y="812292"/>
                  </a:lnTo>
                  <a:lnTo>
                    <a:pt x="382429" y="812482"/>
                  </a:lnTo>
                  <a:lnTo>
                    <a:pt x="381953" y="812578"/>
                  </a:lnTo>
                  <a:lnTo>
                    <a:pt x="381381" y="812578"/>
                  </a:lnTo>
                  <a:lnTo>
                    <a:pt x="380809" y="812578"/>
                  </a:lnTo>
                  <a:lnTo>
                    <a:pt x="380524" y="813245"/>
                  </a:lnTo>
                  <a:lnTo>
                    <a:pt x="380714" y="814007"/>
                  </a:lnTo>
                  <a:lnTo>
                    <a:pt x="379762" y="814769"/>
                  </a:lnTo>
                  <a:lnTo>
                    <a:pt x="379190" y="814959"/>
                  </a:lnTo>
                  <a:lnTo>
                    <a:pt x="378714" y="814959"/>
                  </a:lnTo>
                  <a:lnTo>
                    <a:pt x="378142" y="815054"/>
                  </a:lnTo>
                  <a:lnTo>
                    <a:pt x="377571" y="815531"/>
                  </a:lnTo>
                  <a:lnTo>
                    <a:pt x="377285" y="816007"/>
                  </a:lnTo>
                  <a:lnTo>
                    <a:pt x="377285" y="816483"/>
                  </a:lnTo>
                  <a:lnTo>
                    <a:pt x="377571" y="816769"/>
                  </a:lnTo>
                  <a:lnTo>
                    <a:pt x="378238" y="816864"/>
                  </a:lnTo>
                  <a:lnTo>
                    <a:pt x="378714" y="817055"/>
                  </a:lnTo>
                  <a:lnTo>
                    <a:pt x="378809" y="817912"/>
                  </a:lnTo>
                  <a:lnTo>
                    <a:pt x="379285" y="818102"/>
                  </a:lnTo>
                  <a:lnTo>
                    <a:pt x="381000" y="817721"/>
                  </a:lnTo>
                  <a:lnTo>
                    <a:pt x="381667" y="817721"/>
                  </a:lnTo>
                  <a:lnTo>
                    <a:pt x="381381" y="818483"/>
                  </a:lnTo>
                  <a:lnTo>
                    <a:pt x="380809" y="819055"/>
                  </a:lnTo>
                  <a:lnTo>
                    <a:pt x="380047" y="819340"/>
                  </a:lnTo>
                  <a:lnTo>
                    <a:pt x="379381" y="819436"/>
                  </a:lnTo>
                  <a:lnTo>
                    <a:pt x="379190" y="819626"/>
                  </a:lnTo>
                  <a:lnTo>
                    <a:pt x="378619" y="820103"/>
                  </a:lnTo>
                  <a:lnTo>
                    <a:pt x="378047" y="819912"/>
                  </a:lnTo>
                  <a:lnTo>
                    <a:pt x="377095" y="820293"/>
                  </a:lnTo>
                  <a:lnTo>
                    <a:pt x="375475" y="820960"/>
                  </a:lnTo>
                  <a:lnTo>
                    <a:pt x="374904" y="821531"/>
                  </a:lnTo>
                  <a:lnTo>
                    <a:pt x="374713" y="823055"/>
                  </a:lnTo>
                  <a:lnTo>
                    <a:pt x="374142" y="823722"/>
                  </a:lnTo>
                  <a:lnTo>
                    <a:pt x="373475" y="824008"/>
                  </a:lnTo>
                  <a:lnTo>
                    <a:pt x="372046" y="823817"/>
                  </a:lnTo>
                  <a:lnTo>
                    <a:pt x="371284" y="823436"/>
                  </a:lnTo>
                  <a:lnTo>
                    <a:pt x="370808" y="822865"/>
                  </a:lnTo>
                  <a:lnTo>
                    <a:pt x="370808" y="822293"/>
                  </a:lnTo>
                  <a:lnTo>
                    <a:pt x="370618" y="821627"/>
                  </a:lnTo>
                  <a:lnTo>
                    <a:pt x="370141" y="822198"/>
                  </a:lnTo>
                  <a:lnTo>
                    <a:pt x="369475" y="821817"/>
                  </a:lnTo>
                  <a:lnTo>
                    <a:pt x="369665" y="821150"/>
                  </a:lnTo>
                  <a:lnTo>
                    <a:pt x="370237" y="820388"/>
                  </a:lnTo>
                  <a:lnTo>
                    <a:pt x="370427" y="819722"/>
                  </a:lnTo>
                  <a:lnTo>
                    <a:pt x="369380" y="818483"/>
                  </a:lnTo>
                  <a:lnTo>
                    <a:pt x="367665" y="817531"/>
                  </a:lnTo>
                  <a:lnTo>
                    <a:pt x="366427" y="818293"/>
                  </a:lnTo>
                  <a:lnTo>
                    <a:pt x="365570" y="818102"/>
                  </a:lnTo>
                  <a:lnTo>
                    <a:pt x="364712" y="817245"/>
                  </a:lnTo>
                  <a:lnTo>
                    <a:pt x="364807" y="818483"/>
                  </a:lnTo>
                  <a:lnTo>
                    <a:pt x="363855" y="819722"/>
                  </a:lnTo>
                  <a:lnTo>
                    <a:pt x="364236" y="821722"/>
                  </a:lnTo>
                  <a:lnTo>
                    <a:pt x="365474" y="823246"/>
                  </a:lnTo>
                  <a:lnTo>
                    <a:pt x="365665" y="824103"/>
                  </a:lnTo>
                  <a:lnTo>
                    <a:pt x="365188" y="824484"/>
                  </a:lnTo>
                  <a:lnTo>
                    <a:pt x="364522" y="824103"/>
                  </a:lnTo>
                  <a:lnTo>
                    <a:pt x="364141" y="823341"/>
                  </a:lnTo>
                  <a:lnTo>
                    <a:pt x="363855" y="822579"/>
                  </a:lnTo>
                  <a:lnTo>
                    <a:pt x="362998" y="821436"/>
                  </a:lnTo>
                  <a:lnTo>
                    <a:pt x="362236" y="821627"/>
                  </a:lnTo>
                  <a:lnTo>
                    <a:pt x="361855" y="822484"/>
                  </a:lnTo>
                  <a:lnTo>
                    <a:pt x="361379" y="823341"/>
                  </a:lnTo>
                  <a:lnTo>
                    <a:pt x="361855" y="824008"/>
                  </a:lnTo>
                  <a:lnTo>
                    <a:pt x="362903" y="825151"/>
                  </a:lnTo>
                  <a:lnTo>
                    <a:pt x="365665" y="826961"/>
                  </a:lnTo>
                  <a:lnTo>
                    <a:pt x="365284" y="827437"/>
                  </a:lnTo>
                  <a:lnTo>
                    <a:pt x="365760" y="828199"/>
                  </a:lnTo>
                  <a:lnTo>
                    <a:pt x="365093" y="828865"/>
                  </a:lnTo>
                  <a:lnTo>
                    <a:pt x="364426" y="830104"/>
                  </a:lnTo>
                  <a:lnTo>
                    <a:pt x="364141" y="832104"/>
                  </a:lnTo>
                  <a:lnTo>
                    <a:pt x="364522" y="833533"/>
                  </a:lnTo>
                  <a:lnTo>
                    <a:pt x="364712" y="834390"/>
                  </a:lnTo>
                  <a:lnTo>
                    <a:pt x="363950" y="834009"/>
                  </a:lnTo>
                  <a:lnTo>
                    <a:pt x="363379" y="833438"/>
                  </a:lnTo>
                  <a:lnTo>
                    <a:pt x="362998" y="832771"/>
                  </a:lnTo>
                  <a:lnTo>
                    <a:pt x="362712" y="831152"/>
                  </a:lnTo>
                  <a:lnTo>
                    <a:pt x="362712" y="831152"/>
                  </a:lnTo>
                  <a:lnTo>
                    <a:pt x="362331" y="830104"/>
                  </a:lnTo>
                  <a:lnTo>
                    <a:pt x="358997" y="829056"/>
                  </a:lnTo>
                  <a:lnTo>
                    <a:pt x="356711" y="829723"/>
                  </a:lnTo>
                  <a:lnTo>
                    <a:pt x="355473" y="829151"/>
                  </a:lnTo>
                  <a:lnTo>
                    <a:pt x="355663" y="827437"/>
                  </a:lnTo>
                  <a:lnTo>
                    <a:pt x="355282" y="826865"/>
                  </a:lnTo>
                  <a:lnTo>
                    <a:pt x="353758" y="829151"/>
                  </a:lnTo>
                  <a:lnTo>
                    <a:pt x="352520" y="829342"/>
                  </a:lnTo>
                  <a:lnTo>
                    <a:pt x="350996" y="828008"/>
                  </a:lnTo>
                  <a:lnTo>
                    <a:pt x="350330" y="828675"/>
                  </a:lnTo>
                  <a:lnTo>
                    <a:pt x="350139" y="830104"/>
                  </a:lnTo>
                  <a:lnTo>
                    <a:pt x="349853" y="831818"/>
                  </a:lnTo>
                  <a:lnTo>
                    <a:pt x="350520" y="833057"/>
                  </a:lnTo>
                  <a:lnTo>
                    <a:pt x="350806" y="833723"/>
                  </a:lnTo>
                  <a:lnTo>
                    <a:pt x="350901" y="834104"/>
                  </a:lnTo>
                  <a:lnTo>
                    <a:pt x="350330" y="834676"/>
                  </a:lnTo>
                  <a:lnTo>
                    <a:pt x="349948" y="834581"/>
                  </a:lnTo>
                  <a:lnTo>
                    <a:pt x="349472" y="834866"/>
                  </a:lnTo>
                  <a:lnTo>
                    <a:pt x="349377" y="835914"/>
                  </a:lnTo>
                  <a:lnTo>
                    <a:pt x="348805" y="837724"/>
                  </a:lnTo>
                  <a:lnTo>
                    <a:pt x="349472" y="838676"/>
                  </a:lnTo>
                  <a:lnTo>
                    <a:pt x="350806" y="838676"/>
                  </a:lnTo>
                  <a:lnTo>
                    <a:pt x="351377" y="838867"/>
                  </a:lnTo>
                  <a:lnTo>
                    <a:pt x="352330" y="839724"/>
                  </a:lnTo>
                  <a:lnTo>
                    <a:pt x="352901" y="839915"/>
                  </a:lnTo>
                  <a:lnTo>
                    <a:pt x="353378" y="839819"/>
                  </a:lnTo>
                  <a:lnTo>
                    <a:pt x="353758" y="839534"/>
                  </a:lnTo>
                  <a:lnTo>
                    <a:pt x="354139" y="840010"/>
                  </a:lnTo>
                  <a:lnTo>
                    <a:pt x="354330" y="840391"/>
                  </a:lnTo>
                  <a:lnTo>
                    <a:pt x="354330" y="840772"/>
                  </a:lnTo>
                  <a:lnTo>
                    <a:pt x="354139" y="841343"/>
                  </a:lnTo>
                  <a:lnTo>
                    <a:pt x="354711" y="841629"/>
                  </a:lnTo>
                  <a:lnTo>
                    <a:pt x="355282" y="842010"/>
                  </a:lnTo>
                  <a:lnTo>
                    <a:pt x="355759" y="842486"/>
                  </a:lnTo>
                  <a:lnTo>
                    <a:pt x="355949" y="843153"/>
                  </a:lnTo>
                  <a:lnTo>
                    <a:pt x="355759" y="843820"/>
                  </a:lnTo>
                  <a:lnTo>
                    <a:pt x="354616" y="844106"/>
                  </a:lnTo>
                  <a:lnTo>
                    <a:pt x="354806" y="845725"/>
                  </a:lnTo>
                  <a:lnTo>
                    <a:pt x="355187" y="845534"/>
                  </a:lnTo>
                  <a:lnTo>
                    <a:pt x="355568" y="844868"/>
                  </a:lnTo>
                  <a:lnTo>
                    <a:pt x="356425" y="844868"/>
                  </a:lnTo>
                  <a:lnTo>
                    <a:pt x="356806" y="845058"/>
                  </a:lnTo>
                  <a:lnTo>
                    <a:pt x="356997" y="844582"/>
                  </a:lnTo>
                  <a:lnTo>
                    <a:pt x="357188" y="843248"/>
                  </a:lnTo>
                  <a:lnTo>
                    <a:pt x="357092" y="841915"/>
                  </a:lnTo>
                  <a:lnTo>
                    <a:pt x="357759" y="842201"/>
                  </a:lnTo>
                  <a:lnTo>
                    <a:pt x="357664" y="842963"/>
                  </a:lnTo>
                  <a:lnTo>
                    <a:pt x="357759" y="843725"/>
                  </a:lnTo>
                  <a:lnTo>
                    <a:pt x="358045" y="844391"/>
                  </a:lnTo>
                  <a:lnTo>
                    <a:pt x="359092" y="843344"/>
                  </a:lnTo>
                  <a:lnTo>
                    <a:pt x="359664" y="843344"/>
                  </a:lnTo>
                  <a:lnTo>
                    <a:pt x="359759" y="843915"/>
                  </a:lnTo>
                  <a:lnTo>
                    <a:pt x="358997" y="844201"/>
                  </a:lnTo>
                  <a:lnTo>
                    <a:pt x="358997" y="844772"/>
                  </a:lnTo>
                  <a:lnTo>
                    <a:pt x="359188" y="845915"/>
                  </a:lnTo>
                  <a:lnTo>
                    <a:pt x="358616" y="845725"/>
                  </a:lnTo>
                  <a:lnTo>
                    <a:pt x="358330" y="845725"/>
                  </a:lnTo>
                  <a:lnTo>
                    <a:pt x="358807" y="847344"/>
                  </a:lnTo>
                  <a:lnTo>
                    <a:pt x="358997" y="848011"/>
                  </a:lnTo>
                  <a:lnTo>
                    <a:pt x="359759" y="848582"/>
                  </a:lnTo>
                  <a:lnTo>
                    <a:pt x="360521" y="848487"/>
                  </a:lnTo>
                  <a:lnTo>
                    <a:pt x="361093" y="847725"/>
                  </a:lnTo>
                  <a:lnTo>
                    <a:pt x="361664" y="847344"/>
                  </a:lnTo>
                  <a:lnTo>
                    <a:pt x="362998" y="848297"/>
                  </a:lnTo>
                  <a:lnTo>
                    <a:pt x="363093" y="849535"/>
                  </a:lnTo>
                  <a:lnTo>
                    <a:pt x="363664" y="849535"/>
                  </a:lnTo>
                  <a:lnTo>
                    <a:pt x="364617" y="848868"/>
                  </a:lnTo>
                  <a:lnTo>
                    <a:pt x="366141" y="848297"/>
                  </a:lnTo>
                  <a:lnTo>
                    <a:pt x="367760" y="849916"/>
                  </a:lnTo>
                  <a:lnTo>
                    <a:pt x="369570" y="851249"/>
                  </a:lnTo>
                  <a:lnTo>
                    <a:pt x="369665" y="852583"/>
                  </a:lnTo>
                  <a:lnTo>
                    <a:pt x="369189" y="854011"/>
                  </a:lnTo>
                  <a:lnTo>
                    <a:pt x="368713" y="854964"/>
                  </a:lnTo>
                  <a:lnTo>
                    <a:pt x="368808" y="856774"/>
                  </a:lnTo>
                  <a:lnTo>
                    <a:pt x="371665" y="860870"/>
                  </a:lnTo>
                  <a:lnTo>
                    <a:pt x="372618" y="862013"/>
                  </a:lnTo>
                  <a:lnTo>
                    <a:pt x="371856" y="862203"/>
                  </a:lnTo>
                  <a:lnTo>
                    <a:pt x="369094" y="861060"/>
                  </a:lnTo>
                  <a:lnTo>
                    <a:pt x="366331" y="860107"/>
                  </a:lnTo>
                  <a:lnTo>
                    <a:pt x="365855" y="861060"/>
                  </a:lnTo>
                  <a:lnTo>
                    <a:pt x="365570" y="861536"/>
                  </a:lnTo>
                  <a:lnTo>
                    <a:pt x="364807" y="861917"/>
                  </a:lnTo>
                  <a:lnTo>
                    <a:pt x="364617" y="862298"/>
                  </a:lnTo>
                  <a:lnTo>
                    <a:pt x="364331" y="862489"/>
                  </a:lnTo>
                  <a:lnTo>
                    <a:pt x="364141" y="862108"/>
                  </a:lnTo>
                  <a:lnTo>
                    <a:pt x="363569" y="861727"/>
                  </a:lnTo>
                  <a:lnTo>
                    <a:pt x="363093" y="861251"/>
                  </a:lnTo>
                  <a:lnTo>
                    <a:pt x="362712" y="860965"/>
                  </a:lnTo>
                  <a:lnTo>
                    <a:pt x="361664" y="860203"/>
                  </a:lnTo>
                  <a:lnTo>
                    <a:pt x="362331" y="859536"/>
                  </a:lnTo>
                  <a:lnTo>
                    <a:pt x="362140" y="858488"/>
                  </a:lnTo>
                  <a:lnTo>
                    <a:pt x="361379" y="857917"/>
                  </a:lnTo>
                  <a:lnTo>
                    <a:pt x="361188" y="855726"/>
                  </a:lnTo>
                  <a:lnTo>
                    <a:pt x="361664" y="855726"/>
                  </a:lnTo>
                  <a:lnTo>
                    <a:pt x="361950" y="857250"/>
                  </a:lnTo>
                  <a:lnTo>
                    <a:pt x="362236" y="857822"/>
                  </a:lnTo>
                  <a:lnTo>
                    <a:pt x="362617" y="857345"/>
                  </a:lnTo>
                  <a:lnTo>
                    <a:pt x="362712" y="856393"/>
                  </a:lnTo>
                  <a:lnTo>
                    <a:pt x="362617" y="854869"/>
                  </a:lnTo>
                  <a:lnTo>
                    <a:pt x="362712" y="854297"/>
                  </a:lnTo>
                  <a:lnTo>
                    <a:pt x="363093" y="853726"/>
                  </a:lnTo>
                  <a:lnTo>
                    <a:pt x="362521" y="852773"/>
                  </a:lnTo>
                  <a:lnTo>
                    <a:pt x="361759" y="851821"/>
                  </a:lnTo>
                  <a:lnTo>
                    <a:pt x="360140" y="851345"/>
                  </a:lnTo>
                  <a:lnTo>
                    <a:pt x="359378" y="852678"/>
                  </a:lnTo>
                  <a:lnTo>
                    <a:pt x="358807" y="852964"/>
                  </a:lnTo>
                  <a:lnTo>
                    <a:pt x="358521" y="852202"/>
                  </a:lnTo>
                  <a:lnTo>
                    <a:pt x="358712" y="851249"/>
                  </a:lnTo>
                  <a:lnTo>
                    <a:pt x="359473" y="849821"/>
                  </a:lnTo>
                  <a:lnTo>
                    <a:pt x="359855" y="849440"/>
                  </a:lnTo>
                  <a:lnTo>
                    <a:pt x="359664" y="848963"/>
                  </a:lnTo>
                  <a:lnTo>
                    <a:pt x="359378" y="848868"/>
                  </a:lnTo>
                  <a:lnTo>
                    <a:pt x="359092" y="849249"/>
                  </a:lnTo>
                  <a:lnTo>
                    <a:pt x="358712" y="849630"/>
                  </a:lnTo>
                  <a:lnTo>
                    <a:pt x="358521" y="849630"/>
                  </a:lnTo>
                  <a:lnTo>
                    <a:pt x="358521" y="849440"/>
                  </a:lnTo>
                  <a:lnTo>
                    <a:pt x="358616" y="848868"/>
                  </a:lnTo>
                  <a:lnTo>
                    <a:pt x="358616" y="848678"/>
                  </a:lnTo>
                  <a:lnTo>
                    <a:pt x="357854" y="847535"/>
                  </a:lnTo>
                  <a:lnTo>
                    <a:pt x="355854" y="846582"/>
                  </a:lnTo>
                  <a:lnTo>
                    <a:pt x="354901" y="848106"/>
                  </a:lnTo>
                  <a:lnTo>
                    <a:pt x="354711" y="849916"/>
                  </a:lnTo>
                  <a:lnTo>
                    <a:pt x="354235" y="850297"/>
                  </a:lnTo>
                  <a:lnTo>
                    <a:pt x="354139" y="851345"/>
                  </a:lnTo>
                  <a:lnTo>
                    <a:pt x="354330" y="852107"/>
                  </a:lnTo>
                  <a:lnTo>
                    <a:pt x="353949" y="853059"/>
                  </a:lnTo>
                  <a:lnTo>
                    <a:pt x="353187" y="853726"/>
                  </a:lnTo>
                  <a:lnTo>
                    <a:pt x="353092" y="855155"/>
                  </a:lnTo>
                  <a:lnTo>
                    <a:pt x="353473" y="857060"/>
                  </a:lnTo>
                  <a:lnTo>
                    <a:pt x="354139" y="857250"/>
                  </a:lnTo>
                  <a:lnTo>
                    <a:pt x="354616" y="857726"/>
                  </a:lnTo>
                  <a:lnTo>
                    <a:pt x="355092" y="858298"/>
                  </a:lnTo>
                  <a:lnTo>
                    <a:pt x="355282" y="859060"/>
                  </a:lnTo>
                  <a:lnTo>
                    <a:pt x="355378" y="859822"/>
                  </a:lnTo>
                  <a:lnTo>
                    <a:pt x="355568" y="860489"/>
                  </a:lnTo>
                  <a:lnTo>
                    <a:pt x="356045" y="861441"/>
                  </a:lnTo>
                  <a:lnTo>
                    <a:pt x="356616" y="862394"/>
                  </a:lnTo>
                  <a:lnTo>
                    <a:pt x="357854" y="863156"/>
                  </a:lnTo>
                  <a:lnTo>
                    <a:pt x="358521" y="864489"/>
                  </a:lnTo>
                  <a:lnTo>
                    <a:pt x="359092" y="864203"/>
                  </a:lnTo>
                  <a:lnTo>
                    <a:pt x="359664" y="863632"/>
                  </a:lnTo>
                  <a:lnTo>
                    <a:pt x="360521" y="863918"/>
                  </a:lnTo>
                  <a:lnTo>
                    <a:pt x="360807" y="864584"/>
                  </a:lnTo>
                  <a:lnTo>
                    <a:pt x="360902" y="865346"/>
                  </a:lnTo>
                  <a:lnTo>
                    <a:pt x="361188" y="865727"/>
                  </a:lnTo>
                  <a:lnTo>
                    <a:pt x="361664" y="866013"/>
                  </a:lnTo>
                  <a:lnTo>
                    <a:pt x="362236" y="866489"/>
                  </a:lnTo>
                  <a:lnTo>
                    <a:pt x="363283" y="868775"/>
                  </a:lnTo>
                  <a:lnTo>
                    <a:pt x="363283" y="869632"/>
                  </a:lnTo>
                  <a:lnTo>
                    <a:pt x="365188" y="869442"/>
                  </a:lnTo>
                  <a:lnTo>
                    <a:pt x="364522" y="870871"/>
                  </a:lnTo>
                  <a:lnTo>
                    <a:pt x="363950" y="871347"/>
                  </a:lnTo>
                  <a:lnTo>
                    <a:pt x="363474" y="870680"/>
                  </a:lnTo>
                  <a:lnTo>
                    <a:pt x="362903" y="870871"/>
                  </a:lnTo>
                  <a:lnTo>
                    <a:pt x="362521" y="871347"/>
                  </a:lnTo>
                  <a:lnTo>
                    <a:pt x="361855" y="871442"/>
                  </a:lnTo>
                  <a:lnTo>
                    <a:pt x="361855" y="871919"/>
                  </a:lnTo>
                  <a:lnTo>
                    <a:pt x="362236" y="872300"/>
                  </a:lnTo>
                  <a:lnTo>
                    <a:pt x="362807" y="871919"/>
                  </a:lnTo>
                  <a:lnTo>
                    <a:pt x="362998" y="872300"/>
                  </a:lnTo>
                  <a:lnTo>
                    <a:pt x="362807" y="873252"/>
                  </a:lnTo>
                  <a:lnTo>
                    <a:pt x="362331" y="874205"/>
                  </a:lnTo>
                  <a:lnTo>
                    <a:pt x="361759" y="875157"/>
                  </a:lnTo>
                  <a:lnTo>
                    <a:pt x="361188" y="876681"/>
                  </a:lnTo>
                  <a:lnTo>
                    <a:pt x="360807" y="877062"/>
                  </a:lnTo>
                  <a:lnTo>
                    <a:pt x="360140" y="877348"/>
                  </a:lnTo>
                  <a:lnTo>
                    <a:pt x="359473" y="877634"/>
                  </a:lnTo>
                  <a:lnTo>
                    <a:pt x="358616" y="878300"/>
                  </a:lnTo>
                  <a:lnTo>
                    <a:pt x="358997" y="879062"/>
                  </a:lnTo>
                  <a:lnTo>
                    <a:pt x="359473" y="878777"/>
                  </a:lnTo>
                  <a:lnTo>
                    <a:pt x="360235" y="878300"/>
                  </a:lnTo>
                  <a:lnTo>
                    <a:pt x="360902" y="878491"/>
                  </a:lnTo>
                  <a:lnTo>
                    <a:pt x="361283" y="878681"/>
                  </a:lnTo>
                  <a:lnTo>
                    <a:pt x="361474" y="878110"/>
                  </a:lnTo>
                  <a:lnTo>
                    <a:pt x="362712" y="877253"/>
                  </a:lnTo>
                  <a:lnTo>
                    <a:pt x="363950" y="876110"/>
                  </a:lnTo>
                  <a:lnTo>
                    <a:pt x="364236" y="875157"/>
                  </a:lnTo>
                  <a:lnTo>
                    <a:pt x="364426" y="874681"/>
                  </a:lnTo>
                  <a:lnTo>
                    <a:pt x="365188" y="874681"/>
                  </a:lnTo>
                  <a:lnTo>
                    <a:pt x="366141" y="874109"/>
                  </a:lnTo>
                  <a:lnTo>
                    <a:pt x="367189" y="873252"/>
                  </a:lnTo>
                  <a:lnTo>
                    <a:pt x="367665" y="872109"/>
                  </a:lnTo>
                  <a:lnTo>
                    <a:pt x="368332" y="871061"/>
                  </a:lnTo>
                  <a:lnTo>
                    <a:pt x="369665" y="869156"/>
                  </a:lnTo>
                  <a:lnTo>
                    <a:pt x="370332" y="868109"/>
                  </a:lnTo>
                  <a:lnTo>
                    <a:pt x="370046" y="867347"/>
                  </a:lnTo>
                  <a:lnTo>
                    <a:pt x="370522" y="866870"/>
                  </a:lnTo>
                  <a:lnTo>
                    <a:pt x="370713" y="867061"/>
                  </a:lnTo>
                  <a:lnTo>
                    <a:pt x="370713" y="867632"/>
                  </a:lnTo>
                  <a:lnTo>
                    <a:pt x="371094" y="868109"/>
                  </a:lnTo>
                  <a:lnTo>
                    <a:pt x="372142" y="867918"/>
                  </a:lnTo>
                  <a:lnTo>
                    <a:pt x="373094" y="867442"/>
                  </a:lnTo>
                  <a:lnTo>
                    <a:pt x="374332" y="867156"/>
                  </a:lnTo>
                  <a:lnTo>
                    <a:pt x="375285" y="866394"/>
                  </a:lnTo>
                  <a:lnTo>
                    <a:pt x="376047" y="865632"/>
                  </a:lnTo>
                  <a:lnTo>
                    <a:pt x="377571" y="864965"/>
                  </a:lnTo>
                  <a:lnTo>
                    <a:pt x="379285" y="865346"/>
                  </a:lnTo>
                  <a:lnTo>
                    <a:pt x="379952" y="865346"/>
                  </a:lnTo>
                  <a:lnTo>
                    <a:pt x="380429" y="864965"/>
                  </a:lnTo>
                  <a:lnTo>
                    <a:pt x="382048" y="865156"/>
                  </a:lnTo>
                  <a:lnTo>
                    <a:pt x="382714" y="865727"/>
                  </a:lnTo>
                  <a:lnTo>
                    <a:pt x="382524" y="866299"/>
                  </a:lnTo>
                  <a:lnTo>
                    <a:pt x="382333" y="866585"/>
                  </a:lnTo>
                  <a:lnTo>
                    <a:pt x="382524" y="867061"/>
                  </a:lnTo>
                  <a:lnTo>
                    <a:pt x="383000" y="867347"/>
                  </a:lnTo>
                  <a:lnTo>
                    <a:pt x="383572" y="867632"/>
                  </a:lnTo>
                  <a:lnTo>
                    <a:pt x="383762" y="868775"/>
                  </a:lnTo>
                  <a:lnTo>
                    <a:pt x="383286" y="869347"/>
                  </a:lnTo>
                  <a:lnTo>
                    <a:pt x="382714" y="870014"/>
                  </a:lnTo>
                  <a:lnTo>
                    <a:pt x="382048" y="870585"/>
                  </a:lnTo>
                  <a:lnTo>
                    <a:pt x="381476" y="871061"/>
                  </a:lnTo>
                  <a:lnTo>
                    <a:pt x="380809" y="871823"/>
                  </a:lnTo>
                  <a:lnTo>
                    <a:pt x="380238" y="872109"/>
                  </a:lnTo>
                  <a:lnTo>
                    <a:pt x="379476" y="872014"/>
                  </a:lnTo>
                  <a:lnTo>
                    <a:pt x="379476" y="873443"/>
                  </a:lnTo>
                  <a:lnTo>
                    <a:pt x="379476" y="874681"/>
                  </a:lnTo>
                  <a:lnTo>
                    <a:pt x="380429" y="875157"/>
                  </a:lnTo>
                  <a:lnTo>
                    <a:pt x="380905" y="875633"/>
                  </a:lnTo>
                  <a:lnTo>
                    <a:pt x="381667" y="876014"/>
                  </a:lnTo>
                  <a:lnTo>
                    <a:pt x="381857" y="876967"/>
                  </a:lnTo>
                  <a:lnTo>
                    <a:pt x="381476" y="877634"/>
                  </a:lnTo>
                  <a:lnTo>
                    <a:pt x="382238" y="877634"/>
                  </a:lnTo>
                  <a:lnTo>
                    <a:pt x="383096" y="876967"/>
                  </a:lnTo>
                  <a:lnTo>
                    <a:pt x="384429" y="876776"/>
                  </a:lnTo>
                  <a:lnTo>
                    <a:pt x="384905" y="876490"/>
                  </a:lnTo>
                  <a:lnTo>
                    <a:pt x="385191" y="875728"/>
                  </a:lnTo>
                  <a:lnTo>
                    <a:pt x="386143" y="875538"/>
                  </a:lnTo>
                  <a:lnTo>
                    <a:pt x="386429" y="875062"/>
                  </a:lnTo>
                  <a:lnTo>
                    <a:pt x="386429" y="874395"/>
                  </a:lnTo>
                  <a:lnTo>
                    <a:pt x="386905" y="874014"/>
                  </a:lnTo>
                  <a:lnTo>
                    <a:pt x="388906" y="873919"/>
                  </a:lnTo>
                  <a:lnTo>
                    <a:pt x="390811" y="872966"/>
                  </a:lnTo>
                  <a:lnTo>
                    <a:pt x="391858" y="871633"/>
                  </a:lnTo>
                  <a:lnTo>
                    <a:pt x="391382" y="870585"/>
                  </a:lnTo>
                  <a:lnTo>
                    <a:pt x="391573" y="869728"/>
                  </a:lnTo>
                  <a:lnTo>
                    <a:pt x="392525" y="868394"/>
                  </a:lnTo>
                  <a:lnTo>
                    <a:pt x="392621" y="867823"/>
                  </a:lnTo>
                  <a:lnTo>
                    <a:pt x="392621" y="865823"/>
                  </a:lnTo>
                  <a:lnTo>
                    <a:pt x="392525" y="864965"/>
                  </a:lnTo>
                  <a:lnTo>
                    <a:pt x="391382" y="862394"/>
                  </a:lnTo>
                  <a:lnTo>
                    <a:pt x="390715" y="860965"/>
                  </a:lnTo>
                  <a:lnTo>
                    <a:pt x="389001" y="859727"/>
                  </a:lnTo>
                  <a:lnTo>
                    <a:pt x="385667" y="859822"/>
                  </a:lnTo>
                  <a:lnTo>
                    <a:pt x="383096" y="861727"/>
                  </a:lnTo>
                  <a:lnTo>
                    <a:pt x="382238" y="861917"/>
                  </a:lnTo>
                  <a:lnTo>
                    <a:pt x="380905" y="861917"/>
                  </a:lnTo>
                  <a:lnTo>
                    <a:pt x="379762" y="861060"/>
                  </a:lnTo>
                  <a:lnTo>
                    <a:pt x="379190" y="860298"/>
                  </a:lnTo>
                  <a:lnTo>
                    <a:pt x="378333" y="859822"/>
                  </a:lnTo>
                  <a:lnTo>
                    <a:pt x="378905" y="859536"/>
                  </a:lnTo>
                  <a:lnTo>
                    <a:pt x="379952" y="858965"/>
                  </a:lnTo>
                  <a:lnTo>
                    <a:pt x="380714" y="858488"/>
                  </a:lnTo>
                  <a:lnTo>
                    <a:pt x="381476" y="857726"/>
                  </a:lnTo>
                  <a:lnTo>
                    <a:pt x="382810" y="857345"/>
                  </a:lnTo>
                  <a:lnTo>
                    <a:pt x="383572" y="856488"/>
                  </a:lnTo>
                  <a:lnTo>
                    <a:pt x="383572" y="855155"/>
                  </a:lnTo>
                  <a:lnTo>
                    <a:pt x="384334" y="854869"/>
                  </a:lnTo>
                  <a:lnTo>
                    <a:pt x="384524" y="853631"/>
                  </a:lnTo>
                  <a:lnTo>
                    <a:pt x="383572" y="852583"/>
                  </a:lnTo>
                  <a:lnTo>
                    <a:pt x="381286" y="848678"/>
                  </a:lnTo>
                  <a:lnTo>
                    <a:pt x="380524" y="846773"/>
                  </a:lnTo>
                  <a:lnTo>
                    <a:pt x="379857" y="845725"/>
                  </a:lnTo>
                  <a:lnTo>
                    <a:pt x="379666" y="844486"/>
                  </a:lnTo>
                  <a:lnTo>
                    <a:pt x="380905" y="845058"/>
                  </a:lnTo>
                  <a:lnTo>
                    <a:pt x="382333" y="843629"/>
                  </a:lnTo>
                  <a:lnTo>
                    <a:pt x="384524" y="842105"/>
                  </a:lnTo>
                  <a:lnTo>
                    <a:pt x="385667" y="840296"/>
                  </a:lnTo>
                  <a:lnTo>
                    <a:pt x="386524" y="840867"/>
                  </a:lnTo>
                  <a:lnTo>
                    <a:pt x="388239" y="842677"/>
                  </a:lnTo>
                  <a:lnTo>
                    <a:pt x="388810" y="842677"/>
                  </a:lnTo>
                  <a:lnTo>
                    <a:pt x="389572" y="842772"/>
                  </a:lnTo>
                  <a:lnTo>
                    <a:pt x="390811" y="843058"/>
                  </a:lnTo>
                  <a:lnTo>
                    <a:pt x="392239" y="843248"/>
                  </a:lnTo>
                  <a:lnTo>
                    <a:pt x="392430" y="843629"/>
                  </a:lnTo>
                  <a:lnTo>
                    <a:pt x="392430" y="844201"/>
                  </a:lnTo>
                  <a:lnTo>
                    <a:pt x="392716" y="844963"/>
                  </a:lnTo>
                  <a:lnTo>
                    <a:pt x="393097" y="845439"/>
                  </a:lnTo>
                  <a:lnTo>
                    <a:pt x="394145" y="846201"/>
                  </a:lnTo>
                  <a:lnTo>
                    <a:pt x="394335" y="846296"/>
                  </a:lnTo>
                  <a:lnTo>
                    <a:pt x="394621" y="846296"/>
                  </a:lnTo>
                  <a:lnTo>
                    <a:pt x="394906" y="846392"/>
                  </a:lnTo>
                  <a:lnTo>
                    <a:pt x="395192" y="846677"/>
                  </a:lnTo>
                  <a:lnTo>
                    <a:pt x="395288" y="846963"/>
                  </a:lnTo>
                  <a:lnTo>
                    <a:pt x="395288" y="847725"/>
                  </a:lnTo>
                  <a:lnTo>
                    <a:pt x="395668" y="848963"/>
                  </a:lnTo>
                  <a:lnTo>
                    <a:pt x="395573" y="851630"/>
                  </a:lnTo>
                  <a:lnTo>
                    <a:pt x="395954" y="855726"/>
                  </a:lnTo>
                  <a:lnTo>
                    <a:pt x="396335" y="856869"/>
                  </a:lnTo>
                  <a:lnTo>
                    <a:pt x="397859" y="857726"/>
                  </a:lnTo>
                  <a:lnTo>
                    <a:pt x="400240" y="860298"/>
                  </a:lnTo>
                  <a:lnTo>
                    <a:pt x="404241" y="863536"/>
                  </a:lnTo>
                  <a:lnTo>
                    <a:pt x="404908" y="864775"/>
                  </a:lnTo>
                  <a:lnTo>
                    <a:pt x="405003" y="865156"/>
                  </a:lnTo>
                  <a:lnTo>
                    <a:pt x="405193" y="865442"/>
                  </a:lnTo>
                  <a:lnTo>
                    <a:pt x="405289" y="865727"/>
                  </a:lnTo>
                  <a:lnTo>
                    <a:pt x="405098" y="866108"/>
                  </a:lnTo>
                  <a:lnTo>
                    <a:pt x="404527" y="866870"/>
                  </a:lnTo>
                  <a:lnTo>
                    <a:pt x="404336" y="867347"/>
                  </a:lnTo>
                  <a:lnTo>
                    <a:pt x="404241" y="867823"/>
                  </a:lnTo>
                  <a:lnTo>
                    <a:pt x="404336" y="868490"/>
                  </a:lnTo>
                  <a:lnTo>
                    <a:pt x="404717" y="869252"/>
                  </a:lnTo>
                  <a:lnTo>
                    <a:pt x="405289" y="869823"/>
                  </a:lnTo>
                  <a:lnTo>
                    <a:pt x="406051" y="870109"/>
                  </a:lnTo>
                  <a:lnTo>
                    <a:pt x="406051" y="870585"/>
                  </a:lnTo>
                  <a:lnTo>
                    <a:pt x="405574" y="870585"/>
                  </a:lnTo>
                  <a:lnTo>
                    <a:pt x="405098" y="870680"/>
                  </a:lnTo>
                  <a:lnTo>
                    <a:pt x="404241" y="870966"/>
                  </a:lnTo>
                  <a:lnTo>
                    <a:pt x="403384" y="870871"/>
                  </a:lnTo>
                  <a:lnTo>
                    <a:pt x="402812" y="871157"/>
                  </a:lnTo>
                  <a:lnTo>
                    <a:pt x="401669" y="872204"/>
                  </a:lnTo>
                  <a:lnTo>
                    <a:pt x="398050" y="874014"/>
                  </a:lnTo>
                  <a:lnTo>
                    <a:pt x="397097" y="874776"/>
                  </a:lnTo>
                  <a:lnTo>
                    <a:pt x="396621" y="875633"/>
                  </a:lnTo>
                  <a:lnTo>
                    <a:pt x="397383" y="876014"/>
                  </a:lnTo>
                  <a:lnTo>
                    <a:pt x="398240" y="875633"/>
                  </a:lnTo>
                  <a:lnTo>
                    <a:pt x="406813" y="874014"/>
                  </a:lnTo>
                  <a:lnTo>
                    <a:pt x="408241" y="874014"/>
                  </a:lnTo>
                  <a:lnTo>
                    <a:pt x="407575" y="875538"/>
                  </a:lnTo>
                  <a:lnTo>
                    <a:pt x="406813" y="876586"/>
                  </a:lnTo>
                  <a:lnTo>
                    <a:pt x="403098" y="879920"/>
                  </a:lnTo>
                  <a:lnTo>
                    <a:pt x="402812" y="880396"/>
                  </a:lnTo>
                  <a:lnTo>
                    <a:pt x="403003" y="881158"/>
                  </a:lnTo>
                  <a:lnTo>
                    <a:pt x="404241" y="882110"/>
                  </a:lnTo>
                  <a:lnTo>
                    <a:pt x="404622" y="882968"/>
                  </a:lnTo>
                  <a:lnTo>
                    <a:pt x="403098" y="882968"/>
                  </a:lnTo>
                  <a:lnTo>
                    <a:pt x="402526" y="883158"/>
                  </a:lnTo>
                  <a:lnTo>
                    <a:pt x="402050" y="883825"/>
                  </a:lnTo>
                  <a:lnTo>
                    <a:pt x="403003" y="884682"/>
                  </a:lnTo>
                  <a:lnTo>
                    <a:pt x="403193" y="886301"/>
                  </a:lnTo>
                  <a:lnTo>
                    <a:pt x="402717" y="887825"/>
                  </a:lnTo>
                  <a:lnTo>
                    <a:pt x="401574" y="888492"/>
                  </a:lnTo>
                  <a:lnTo>
                    <a:pt x="400240" y="890397"/>
                  </a:lnTo>
                  <a:lnTo>
                    <a:pt x="399955" y="890873"/>
                  </a:lnTo>
                  <a:lnTo>
                    <a:pt x="400145" y="892588"/>
                  </a:lnTo>
                  <a:lnTo>
                    <a:pt x="400050" y="893350"/>
                  </a:lnTo>
                  <a:lnTo>
                    <a:pt x="399574" y="894017"/>
                  </a:lnTo>
                  <a:lnTo>
                    <a:pt x="398240" y="892683"/>
                  </a:lnTo>
                  <a:lnTo>
                    <a:pt x="397859" y="892778"/>
                  </a:lnTo>
                  <a:lnTo>
                    <a:pt x="397478" y="894017"/>
                  </a:lnTo>
                  <a:lnTo>
                    <a:pt x="397383" y="894588"/>
                  </a:lnTo>
                  <a:lnTo>
                    <a:pt x="397573" y="895160"/>
                  </a:lnTo>
                  <a:lnTo>
                    <a:pt x="397478" y="895731"/>
                  </a:lnTo>
                  <a:lnTo>
                    <a:pt x="397192" y="896017"/>
                  </a:lnTo>
                  <a:lnTo>
                    <a:pt x="396526" y="896493"/>
                  </a:lnTo>
                  <a:lnTo>
                    <a:pt x="396335" y="896779"/>
                  </a:lnTo>
                  <a:lnTo>
                    <a:pt x="395764" y="898398"/>
                  </a:lnTo>
                  <a:lnTo>
                    <a:pt x="391954" y="902494"/>
                  </a:lnTo>
                  <a:lnTo>
                    <a:pt x="391954" y="902684"/>
                  </a:lnTo>
                  <a:lnTo>
                    <a:pt x="391954" y="903637"/>
                  </a:lnTo>
                  <a:lnTo>
                    <a:pt x="391858" y="903827"/>
                  </a:lnTo>
                  <a:lnTo>
                    <a:pt x="391382" y="904018"/>
                  </a:lnTo>
                  <a:lnTo>
                    <a:pt x="391192" y="904208"/>
                  </a:lnTo>
                  <a:lnTo>
                    <a:pt x="391192" y="904303"/>
                  </a:lnTo>
                  <a:lnTo>
                    <a:pt x="390715" y="905923"/>
                  </a:lnTo>
                  <a:lnTo>
                    <a:pt x="390525" y="906304"/>
                  </a:lnTo>
                  <a:lnTo>
                    <a:pt x="389858" y="906971"/>
                  </a:lnTo>
                  <a:lnTo>
                    <a:pt x="388715" y="907732"/>
                  </a:lnTo>
                  <a:lnTo>
                    <a:pt x="387667" y="908018"/>
                  </a:lnTo>
                  <a:lnTo>
                    <a:pt x="386048" y="905923"/>
                  </a:lnTo>
                  <a:lnTo>
                    <a:pt x="383857" y="906685"/>
                  </a:lnTo>
                  <a:lnTo>
                    <a:pt x="382429" y="908399"/>
                  </a:lnTo>
                  <a:lnTo>
                    <a:pt x="383667" y="909733"/>
                  </a:lnTo>
                  <a:lnTo>
                    <a:pt x="383667" y="911257"/>
                  </a:lnTo>
                  <a:lnTo>
                    <a:pt x="382714" y="912590"/>
                  </a:lnTo>
                  <a:lnTo>
                    <a:pt x="382048" y="913162"/>
                  </a:lnTo>
                  <a:lnTo>
                    <a:pt x="382143" y="914305"/>
                  </a:lnTo>
                  <a:lnTo>
                    <a:pt x="383000" y="915067"/>
                  </a:lnTo>
                  <a:lnTo>
                    <a:pt x="383191" y="915353"/>
                  </a:lnTo>
                  <a:lnTo>
                    <a:pt x="383762" y="915924"/>
                  </a:lnTo>
                  <a:lnTo>
                    <a:pt x="384238" y="917257"/>
                  </a:lnTo>
                  <a:lnTo>
                    <a:pt x="384620" y="918496"/>
                  </a:lnTo>
                  <a:lnTo>
                    <a:pt x="384334" y="921258"/>
                  </a:lnTo>
                  <a:lnTo>
                    <a:pt x="383381" y="922973"/>
                  </a:lnTo>
                  <a:lnTo>
                    <a:pt x="383953" y="923925"/>
                  </a:lnTo>
                  <a:lnTo>
                    <a:pt x="385381" y="925449"/>
                  </a:lnTo>
                  <a:lnTo>
                    <a:pt x="384715" y="925163"/>
                  </a:lnTo>
                  <a:lnTo>
                    <a:pt x="383000" y="924497"/>
                  </a:lnTo>
                  <a:lnTo>
                    <a:pt x="382524" y="924973"/>
                  </a:lnTo>
                  <a:lnTo>
                    <a:pt x="382048" y="927259"/>
                  </a:lnTo>
                  <a:lnTo>
                    <a:pt x="382619" y="928592"/>
                  </a:lnTo>
                  <a:lnTo>
                    <a:pt x="382714" y="929164"/>
                  </a:lnTo>
                  <a:lnTo>
                    <a:pt x="383572" y="929450"/>
                  </a:lnTo>
                  <a:lnTo>
                    <a:pt x="386048" y="930974"/>
                  </a:lnTo>
                  <a:lnTo>
                    <a:pt x="386715" y="931545"/>
                  </a:lnTo>
                  <a:lnTo>
                    <a:pt x="388715" y="934688"/>
                  </a:lnTo>
                  <a:lnTo>
                    <a:pt x="390239" y="936403"/>
                  </a:lnTo>
                  <a:lnTo>
                    <a:pt x="390811" y="937355"/>
                  </a:lnTo>
                  <a:lnTo>
                    <a:pt x="390906" y="938498"/>
                  </a:lnTo>
                  <a:lnTo>
                    <a:pt x="390239" y="939832"/>
                  </a:lnTo>
                  <a:lnTo>
                    <a:pt x="390811" y="941356"/>
                  </a:lnTo>
                  <a:lnTo>
                    <a:pt x="390525" y="943451"/>
                  </a:lnTo>
                  <a:lnTo>
                    <a:pt x="389954" y="945642"/>
                  </a:lnTo>
                  <a:lnTo>
                    <a:pt x="389287" y="946690"/>
                  </a:lnTo>
                  <a:lnTo>
                    <a:pt x="388715" y="948690"/>
                  </a:lnTo>
                  <a:lnTo>
                    <a:pt x="386143" y="951167"/>
                  </a:lnTo>
                  <a:lnTo>
                    <a:pt x="385286" y="952595"/>
                  </a:lnTo>
                  <a:lnTo>
                    <a:pt x="384620" y="952024"/>
                  </a:lnTo>
                  <a:lnTo>
                    <a:pt x="383572" y="950690"/>
                  </a:lnTo>
                  <a:lnTo>
                    <a:pt x="382905" y="950405"/>
                  </a:lnTo>
                  <a:lnTo>
                    <a:pt x="382429" y="950309"/>
                  </a:lnTo>
                  <a:lnTo>
                    <a:pt x="381762" y="950024"/>
                  </a:lnTo>
                  <a:lnTo>
                    <a:pt x="381286" y="950024"/>
                  </a:lnTo>
                  <a:lnTo>
                    <a:pt x="380905" y="950119"/>
                  </a:lnTo>
                  <a:lnTo>
                    <a:pt x="379571" y="950786"/>
                  </a:lnTo>
                  <a:lnTo>
                    <a:pt x="380714" y="951452"/>
                  </a:lnTo>
                  <a:lnTo>
                    <a:pt x="382238" y="952690"/>
                  </a:lnTo>
                  <a:lnTo>
                    <a:pt x="383667" y="954119"/>
                  </a:lnTo>
                  <a:lnTo>
                    <a:pt x="384238" y="955167"/>
                  </a:lnTo>
                  <a:lnTo>
                    <a:pt x="384143" y="955929"/>
                  </a:lnTo>
                  <a:lnTo>
                    <a:pt x="383286" y="955834"/>
                  </a:lnTo>
                  <a:lnTo>
                    <a:pt x="382714" y="955739"/>
                  </a:lnTo>
                  <a:lnTo>
                    <a:pt x="383381" y="956501"/>
                  </a:lnTo>
                  <a:lnTo>
                    <a:pt x="383953" y="957834"/>
                  </a:lnTo>
                  <a:lnTo>
                    <a:pt x="384238" y="958691"/>
                  </a:lnTo>
                  <a:lnTo>
                    <a:pt x="384429" y="959834"/>
                  </a:lnTo>
                  <a:lnTo>
                    <a:pt x="385000" y="960692"/>
                  </a:lnTo>
                  <a:lnTo>
                    <a:pt x="386429" y="960787"/>
                  </a:lnTo>
                  <a:lnTo>
                    <a:pt x="387858" y="960215"/>
                  </a:lnTo>
                  <a:lnTo>
                    <a:pt x="389001" y="960215"/>
                  </a:lnTo>
                  <a:lnTo>
                    <a:pt x="397097" y="960501"/>
                  </a:lnTo>
                  <a:lnTo>
                    <a:pt x="399383" y="961835"/>
                  </a:lnTo>
                  <a:lnTo>
                    <a:pt x="400050" y="962692"/>
                  </a:lnTo>
                  <a:lnTo>
                    <a:pt x="400526" y="964121"/>
                  </a:lnTo>
                  <a:lnTo>
                    <a:pt x="400526" y="964978"/>
                  </a:lnTo>
                  <a:lnTo>
                    <a:pt x="400812" y="965359"/>
                  </a:lnTo>
                  <a:lnTo>
                    <a:pt x="401574" y="965740"/>
                  </a:lnTo>
                  <a:lnTo>
                    <a:pt x="402336" y="965740"/>
                  </a:lnTo>
                  <a:lnTo>
                    <a:pt x="403003" y="965454"/>
                  </a:lnTo>
                  <a:lnTo>
                    <a:pt x="403574" y="965454"/>
                  </a:lnTo>
                  <a:lnTo>
                    <a:pt x="404241" y="966216"/>
                  </a:lnTo>
                  <a:lnTo>
                    <a:pt x="405193" y="965168"/>
                  </a:lnTo>
                  <a:lnTo>
                    <a:pt x="406241" y="964787"/>
                  </a:lnTo>
                  <a:lnTo>
                    <a:pt x="407098" y="964311"/>
                  </a:lnTo>
                  <a:lnTo>
                    <a:pt x="407480" y="963073"/>
                  </a:lnTo>
                  <a:lnTo>
                    <a:pt x="407670" y="962025"/>
                  </a:lnTo>
                  <a:lnTo>
                    <a:pt x="408337" y="959930"/>
                  </a:lnTo>
                  <a:lnTo>
                    <a:pt x="408241" y="959168"/>
                  </a:lnTo>
                  <a:lnTo>
                    <a:pt x="406337" y="958882"/>
                  </a:lnTo>
                  <a:lnTo>
                    <a:pt x="405193" y="957263"/>
                  </a:lnTo>
                  <a:lnTo>
                    <a:pt x="404431" y="956977"/>
                  </a:lnTo>
                  <a:lnTo>
                    <a:pt x="403574" y="956501"/>
                  </a:lnTo>
                  <a:lnTo>
                    <a:pt x="403003" y="955262"/>
                  </a:lnTo>
                  <a:lnTo>
                    <a:pt x="402336" y="952786"/>
                  </a:lnTo>
                  <a:lnTo>
                    <a:pt x="400812" y="949261"/>
                  </a:lnTo>
                  <a:lnTo>
                    <a:pt x="400621" y="948023"/>
                  </a:lnTo>
                  <a:lnTo>
                    <a:pt x="400717" y="946880"/>
                  </a:lnTo>
                  <a:lnTo>
                    <a:pt x="401288" y="944404"/>
                  </a:lnTo>
                  <a:lnTo>
                    <a:pt x="401955" y="942689"/>
                  </a:lnTo>
                  <a:lnTo>
                    <a:pt x="402812" y="941165"/>
                  </a:lnTo>
                  <a:lnTo>
                    <a:pt x="403288" y="939070"/>
                  </a:lnTo>
                  <a:lnTo>
                    <a:pt x="403670" y="938403"/>
                  </a:lnTo>
                  <a:lnTo>
                    <a:pt x="405098" y="936784"/>
                  </a:lnTo>
                  <a:lnTo>
                    <a:pt x="405289" y="936307"/>
                  </a:lnTo>
                  <a:lnTo>
                    <a:pt x="405479" y="934688"/>
                  </a:lnTo>
                  <a:lnTo>
                    <a:pt x="405670" y="934022"/>
                  </a:lnTo>
                  <a:lnTo>
                    <a:pt x="407384" y="932021"/>
                  </a:lnTo>
                  <a:lnTo>
                    <a:pt x="409575" y="931355"/>
                  </a:lnTo>
                  <a:lnTo>
                    <a:pt x="412337" y="932402"/>
                  </a:lnTo>
                  <a:lnTo>
                    <a:pt x="414338" y="932307"/>
                  </a:lnTo>
                  <a:lnTo>
                    <a:pt x="415862" y="933736"/>
                  </a:lnTo>
                  <a:lnTo>
                    <a:pt x="416147" y="935927"/>
                  </a:lnTo>
                  <a:lnTo>
                    <a:pt x="415576" y="938308"/>
                  </a:lnTo>
                  <a:lnTo>
                    <a:pt x="414338" y="940308"/>
                  </a:lnTo>
                  <a:lnTo>
                    <a:pt x="413385" y="941261"/>
                  </a:lnTo>
                  <a:lnTo>
                    <a:pt x="412909" y="941546"/>
                  </a:lnTo>
                  <a:lnTo>
                    <a:pt x="412242" y="941546"/>
                  </a:lnTo>
                  <a:lnTo>
                    <a:pt x="411575" y="941261"/>
                  </a:lnTo>
                  <a:lnTo>
                    <a:pt x="411385" y="940784"/>
                  </a:lnTo>
                  <a:lnTo>
                    <a:pt x="411575" y="939165"/>
                  </a:lnTo>
                  <a:lnTo>
                    <a:pt x="411004" y="938117"/>
                  </a:lnTo>
                  <a:lnTo>
                    <a:pt x="409765" y="937832"/>
                  </a:lnTo>
                  <a:lnTo>
                    <a:pt x="408432" y="937927"/>
                  </a:lnTo>
                  <a:lnTo>
                    <a:pt x="407194" y="937641"/>
                  </a:lnTo>
                  <a:lnTo>
                    <a:pt x="405955" y="938308"/>
                  </a:lnTo>
                  <a:lnTo>
                    <a:pt x="404717" y="939927"/>
                  </a:lnTo>
                  <a:lnTo>
                    <a:pt x="405098" y="940689"/>
                  </a:lnTo>
                  <a:lnTo>
                    <a:pt x="405670" y="941165"/>
                  </a:lnTo>
                  <a:lnTo>
                    <a:pt x="406241" y="941261"/>
                  </a:lnTo>
                  <a:lnTo>
                    <a:pt x="407194" y="941832"/>
                  </a:lnTo>
                  <a:lnTo>
                    <a:pt x="410242" y="942403"/>
                  </a:lnTo>
                  <a:lnTo>
                    <a:pt x="410718" y="943451"/>
                  </a:lnTo>
                  <a:lnTo>
                    <a:pt x="410051" y="946118"/>
                  </a:lnTo>
                  <a:lnTo>
                    <a:pt x="410623" y="947738"/>
                  </a:lnTo>
                  <a:lnTo>
                    <a:pt x="412909" y="949166"/>
                  </a:lnTo>
                  <a:lnTo>
                    <a:pt x="414052" y="951167"/>
                  </a:lnTo>
                  <a:lnTo>
                    <a:pt x="414718" y="952976"/>
                  </a:lnTo>
                  <a:lnTo>
                    <a:pt x="415385" y="954691"/>
                  </a:lnTo>
                  <a:lnTo>
                    <a:pt x="415480" y="955834"/>
                  </a:lnTo>
                  <a:lnTo>
                    <a:pt x="415099" y="958882"/>
                  </a:lnTo>
                  <a:lnTo>
                    <a:pt x="414623" y="960882"/>
                  </a:lnTo>
                  <a:lnTo>
                    <a:pt x="413195" y="963263"/>
                  </a:lnTo>
                  <a:lnTo>
                    <a:pt x="413766" y="964311"/>
                  </a:lnTo>
                  <a:lnTo>
                    <a:pt x="412623" y="968311"/>
                  </a:lnTo>
                  <a:lnTo>
                    <a:pt x="411861" y="968883"/>
                  </a:lnTo>
                  <a:lnTo>
                    <a:pt x="409765" y="970217"/>
                  </a:lnTo>
                  <a:lnTo>
                    <a:pt x="408432" y="971455"/>
                  </a:lnTo>
                  <a:lnTo>
                    <a:pt x="408146" y="975551"/>
                  </a:lnTo>
                  <a:lnTo>
                    <a:pt x="409194" y="975455"/>
                  </a:lnTo>
                  <a:lnTo>
                    <a:pt x="410051" y="974598"/>
                  </a:lnTo>
                  <a:lnTo>
                    <a:pt x="411671" y="972884"/>
                  </a:lnTo>
                  <a:lnTo>
                    <a:pt x="413861" y="972312"/>
                  </a:lnTo>
                  <a:lnTo>
                    <a:pt x="414147" y="971740"/>
                  </a:lnTo>
                  <a:lnTo>
                    <a:pt x="415099" y="970978"/>
                  </a:lnTo>
                  <a:lnTo>
                    <a:pt x="416528" y="970407"/>
                  </a:lnTo>
                  <a:lnTo>
                    <a:pt x="417862" y="970217"/>
                  </a:lnTo>
                  <a:lnTo>
                    <a:pt x="419195" y="969836"/>
                  </a:lnTo>
                  <a:lnTo>
                    <a:pt x="421100" y="969169"/>
                  </a:lnTo>
                  <a:lnTo>
                    <a:pt x="421957" y="968788"/>
                  </a:lnTo>
                  <a:lnTo>
                    <a:pt x="422815" y="968311"/>
                  </a:lnTo>
                  <a:lnTo>
                    <a:pt x="423672" y="967740"/>
                  </a:lnTo>
                  <a:lnTo>
                    <a:pt x="424339" y="967073"/>
                  </a:lnTo>
                  <a:lnTo>
                    <a:pt x="424910" y="966216"/>
                  </a:lnTo>
                  <a:lnTo>
                    <a:pt x="425767" y="964311"/>
                  </a:lnTo>
                  <a:lnTo>
                    <a:pt x="426244" y="963549"/>
                  </a:lnTo>
                  <a:lnTo>
                    <a:pt x="426339" y="962215"/>
                  </a:lnTo>
                  <a:lnTo>
                    <a:pt x="427672" y="961835"/>
                  </a:lnTo>
                  <a:lnTo>
                    <a:pt x="429101" y="961930"/>
                  </a:lnTo>
                  <a:lnTo>
                    <a:pt x="432911" y="958596"/>
                  </a:lnTo>
                  <a:lnTo>
                    <a:pt x="432530" y="958025"/>
                  </a:lnTo>
                  <a:lnTo>
                    <a:pt x="430816" y="958786"/>
                  </a:lnTo>
                  <a:lnTo>
                    <a:pt x="429863" y="958406"/>
                  </a:lnTo>
                  <a:lnTo>
                    <a:pt x="430339" y="957453"/>
                  </a:lnTo>
                  <a:lnTo>
                    <a:pt x="431482" y="956691"/>
                  </a:lnTo>
                  <a:lnTo>
                    <a:pt x="431673" y="956215"/>
                  </a:lnTo>
                  <a:lnTo>
                    <a:pt x="431482" y="955453"/>
                  </a:lnTo>
                  <a:lnTo>
                    <a:pt x="430435" y="954881"/>
                  </a:lnTo>
                  <a:lnTo>
                    <a:pt x="429196" y="954500"/>
                  </a:lnTo>
                  <a:lnTo>
                    <a:pt x="427387" y="953929"/>
                  </a:lnTo>
                  <a:lnTo>
                    <a:pt x="426720" y="953357"/>
                  </a:lnTo>
                  <a:lnTo>
                    <a:pt x="427482" y="950976"/>
                  </a:lnTo>
                  <a:lnTo>
                    <a:pt x="428339" y="949357"/>
                  </a:lnTo>
                  <a:lnTo>
                    <a:pt x="428911" y="948595"/>
                  </a:lnTo>
                  <a:lnTo>
                    <a:pt x="429673" y="948023"/>
                  </a:lnTo>
                  <a:lnTo>
                    <a:pt x="431673" y="947071"/>
                  </a:lnTo>
                  <a:lnTo>
                    <a:pt x="432816" y="946785"/>
                  </a:lnTo>
                  <a:lnTo>
                    <a:pt x="433864" y="946690"/>
                  </a:lnTo>
                  <a:lnTo>
                    <a:pt x="434435" y="947166"/>
                  </a:lnTo>
                  <a:lnTo>
                    <a:pt x="435292" y="947833"/>
                  </a:lnTo>
                  <a:lnTo>
                    <a:pt x="436435" y="947547"/>
                  </a:lnTo>
                  <a:lnTo>
                    <a:pt x="436816" y="947642"/>
                  </a:lnTo>
                  <a:lnTo>
                    <a:pt x="437102" y="947738"/>
                  </a:lnTo>
                  <a:lnTo>
                    <a:pt x="437483" y="948214"/>
                  </a:lnTo>
                  <a:lnTo>
                    <a:pt x="438531" y="949357"/>
                  </a:lnTo>
                  <a:lnTo>
                    <a:pt x="438721" y="949738"/>
                  </a:lnTo>
                  <a:lnTo>
                    <a:pt x="438912" y="950309"/>
                  </a:lnTo>
                  <a:lnTo>
                    <a:pt x="438912" y="951357"/>
                  </a:lnTo>
                  <a:lnTo>
                    <a:pt x="439198" y="951833"/>
                  </a:lnTo>
                  <a:lnTo>
                    <a:pt x="440055" y="952214"/>
                  </a:lnTo>
                  <a:lnTo>
                    <a:pt x="441103" y="952119"/>
                  </a:lnTo>
                  <a:lnTo>
                    <a:pt x="443198" y="951738"/>
                  </a:lnTo>
                  <a:lnTo>
                    <a:pt x="443103" y="952024"/>
                  </a:lnTo>
                  <a:lnTo>
                    <a:pt x="443008" y="952214"/>
                  </a:lnTo>
                  <a:lnTo>
                    <a:pt x="442817" y="952595"/>
                  </a:lnTo>
                  <a:lnTo>
                    <a:pt x="443198" y="952690"/>
                  </a:lnTo>
                  <a:lnTo>
                    <a:pt x="443293" y="952786"/>
                  </a:lnTo>
                  <a:lnTo>
                    <a:pt x="443484" y="952976"/>
                  </a:lnTo>
                  <a:lnTo>
                    <a:pt x="443865" y="952690"/>
                  </a:lnTo>
                  <a:lnTo>
                    <a:pt x="443960" y="952310"/>
                  </a:lnTo>
                  <a:lnTo>
                    <a:pt x="444055" y="951833"/>
                  </a:lnTo>
                  <a:lnTo>
                    <a:pt x="444246" y="951262"/>
                  </a:lnTo>
                  <a:lnTo>
                    <a:pt x="444913" y="950309"/>
                  </a:lnTo>
                  <a:lnTo>
                    <a:pt x="445198" y="949738"/>
                  </a:lnTo>
                  <a:lnTo>
                    <a:pt x="445675" y="946785"/>
                  </a:lnTo>
                  <a:lnTo>
                    <a:pt x="445865" y="946309"/>
                  </a:lnTo>
                  <a:lnTo>
                    <a:pt x="446532" y="945642"/>
                  </a:lnTo>
                  <a:lnTo>
                    <a:pt x="446818" y="945261"/>
                  </a:lnTo>
                  <a:lnTo>
                    <a:pt x="446818" y="943928"/>
                  </a:lnTo>
                  <a:lnTo>
                    <a:pt x="446722" y="943642"/>
                  </a:lnTo>
                  <a:lnTo>
                    <a:pt x="446532" y="943451"/>
                  </a:lnTo>
                  <a:lnTo>
                    <a:pt x="446437" y="943070"/>
                  </a:lnTo>
                  <a:lnTo>
                    <a:pt x="446532" y="942308"/>
                  </a:lnTo>
                  <a:lnTo>
                    <a:pt x="446722" y="941737"/>
                  </a:lnTo>
                  <a:lnTo>
                    <a:pt x="447389" y="940594"/>
                  </a:lnTo>
                  <a:lnTo>
                    <a:pt x="447580" y="940499"/>
                  </a:lnTo>
                  <a:lnTo>
                    <a:pt x="447865" y="939451"/>
                  </a:lnTo>
                  <a:lnTo>
                    <a:pt x="448532" y="938689"/>
                  </a:lnTo>
                  <a:lnTo>
                    <a:pt x="450247" y="937260"/>
                  </a:lnTo>
                  <a:lnTo>
                    <a:pt x="449961" y="935355"/>
                  </a:lnTo>
                  <a:lnTo>
                    <a:pt x="451295" y="928497"/>
                  </a:lnTo>
                  <a:lnTo>
                    <a:pt x="451485" y="928021"/>
                  </a:lnTo>
                  <a:lnTo>
                    <a:pt x="452247" y="926973"/>
                  </a:lnTo>
                  <a:lnTo>
                    <a:pt x="452438" y="926402"/>
                  </a:lnTo>
                  <a:lnTo>
                    <a:pt x="450913" y="925830"/>
                  </a:lnTo>
                  <a:lnTo>
                    <a:pt x="450247" y="924782"/>
                  </a:lnTo>
                  <a:lnTo>
                    <a:pt x="449771" y="923258"/>
                  </a:lnTo>
                  <a:lnTo>
                    <a:pt x="449866" y="922592"/>
                  </a:lnTo>
                  <a:lnTo>
                    <a:pt x="449771" y="921449"/>
                  </a:lnTo>
                  <a:lnTo>
                    <a:pt x="450342" y="919734"/>
                  </a:lnTo>
                  <a:lnTo>
                    <a:pt x="452342" y="913067"/>
                  </a:lnTo>
                  <a:lnTo>
                    <a:pt x="454152" y="907256"/>
                  </a:lnTo>
                  <a:lnTo>
                    <a:pt x="455200" y="903446"/>
                  </a:lnTo>
                  <a:lnTo>
                    <a:pt x="455866" y="900494"/>
                  </a:lnTo>
                  <a:lnTo>
                    <a:pt x="456819" y="898303"/>
                  </a:lnTo>
                  <a:lnTo>
                    <a:pt x="457486" y="895255"/>
                  </a:lnTo>
                  <a:lnTo>
                    <a:pt x="458057" y="894017"/>
                  </a:lnTo>
                  <a:lnTo>
                    <a:pt x="458438" y="893636"/>
                  </a:lnTo>
                  <a:lnTo>
                    <a:pt x="458724" y="893445"/>
                  </a:lnTo>
                  <a:lnTo>
                    <a:pt x="458914" y="893159"/>
                  </a:lnTo>
                  <a:lnTo>
                    <a:pt x="459010" y="891731"/>
                  </a:lnTo>
                  <a:lnTo>
                    <a:pt x="459391" y="890111"/>
                  </a:lnTo>
                  <a:lnTo>
                    <a:pt x="459581" y="889540"/>
                  </a:lnTo>
                  <a:lnTo>
                    <a:pt x="459962" y="889349"/>
                  </a:lnTo>
                  <a:lnTo>
                    <a:pt x="460629" y="889254"/>
                  </a:lnTo>
                  <a:lnTo>
                    <a:pt x="461200" y="888968"/>
                  </a:lnTo>
                  <a:lnTo>
                    <a:pt x="462534" y="888016"/>
                  </a:lnTo>
                  <a:lnTo>
                    <a:pt x="461772" y="886778"/>
                  </a:lnTo>
                  <a:lnTo>
                    <a:pt x="460820" y="885825"/>
                  </a:lnTo>
                  <a:lnTo>
                    <a:pt x="461010" y="884587"/>
                  </a:lnTo>
                  <a:lnTo>
                    <a:pt x="462058" y="884777"/>
                  </a:lnTo>
                  <a:lnTo>
                    <a:pt x="462915" y="885158"/>
                  </a:lnTo>
                  <a:lnTo>
                    <a:pt x="464058" y="884873"/>
                  </a:lnTo>
                  <a:lnTo>
                    <a:pt x="465106" y="883730"/>
                  </a:lnTo>
                  <a:lnTo>
                    <a:pt x="464153" y="882682"/>
                  </a:lnTo>
                  <a:lnTo>
                    <a:pt x="463867" y="882491"/>
                  </a:lnTo>
                  <a:lnTo>
                    <a:pt x="463010" y="882491"/>
                  </a:lnTo>
                  <a:lnTo>
                    <a:pt x="462439" y="881825"/>
                  </a:lnTo>
                  <a:lnTo>
                    <a:pt x="462248" y="881063"/>
                  </a:lnTo>
                  <a:lnTo>
                    <a:pt x="463105" y="879253"/>
                  </a:lnTo>
                  <a:lnTo>
                    <a:pt x="463391" y="878205"/>
                  </a:lnTo>
                  <a:lnTo>
                    <a:pt x="463582" y="877919"/>
                  </a:lnTo>
                  <a:lnTo>
                    <a:pt x="464630" y="878015"/>
                  </a:lnTo>
                  <a:lnTo>
                    <a:pt x="465391" y="877729"/>
                  </a:lnTo>
                  <a:lnTo>
                    <a:pt x="465677" y="877348"/>
                  </a:lnTo>
                  <a:lnTo>
                    <a:pt x="466630" y="875728"/>
                  </a:lnTo>
                  <a:lnTo>
                    <a:pt x="466820" y="875062"/>
                  </a:lnTo>
                  <a:lnTo>
                    <a:pt x="466820" y="874586"/>
                  </a:lnTo>
                  <a:lnTo>
                    <a:pt x="466725" y="874395"/>
                  </a:lnTo>
                  <a:lnTo>
                    <a:pt x="466725" y="874300"/>
                  </a:lnTo>
                  <a:lnTo>
                    <a:pt x="466915" y="874014"/>
                  </a:lnTo>
                  <a:lnTo>
                    <a:pt x="467201" y="873728"/>
                  </a:lnTo>
                  <a:lnTo>
                    <a:pt x="467868" y="873157"/>
                  </a:lnTo>
                  <a:lnTo>
                    <a:pt x="468535" y="872014"/>
                  </a:lnTo>
                  <a:lnTo>
                    <a:pt x="469392" y="871538"/>
                  </a:lnTo>
                  <a:lnTo>
                    <a:pt x="469678" y="870680"/>
                  </a:lnTo>
                  <a:lnTo>
                    <a:pt x="470345" y="870966"/>
                  </a:lnTo>
                  <a:lnTo>
                    <a:pt x="471106" y="872014"/>
                  </a:lnTo>
                  <a:lnTo>
                    <a:pt x="471488" y="871728"/>
                  </a:lnTo>
                  <a:lnTo>
                    <a:pt x="471583" y="870776"/>
                  </a:lnTo>
                  <a:lnTo>
                    <a:pt x="471678" y="869728"/>
                  </a:lnTo>
                  <a:lnTo>
                    <a:pt x="471868" y="869537"/>
                  </a:lnTo>
                  <a:lnTo>
                    <a:pt x="472154" y="869347"/>
                  </a:lnTo>
                  <a:lnTo>
                    <a:pt x="472345" y="869061"/>
                  </a:lnTo>
                  <a:lnTo>
                    <a:pt x="472440" y="868775"/>
                  </a:lnTo>
                  <a:lnTo>
                    <a:pt x="472440" y="868585"/>
                  </a:lnTo>
                  <a:lnTo>
                    <a:pt x="472440" y="866870"/>
                  </a:lnTo>
                  <a:lnTo>
                    <a:pt x="472916" y="865537"/>
                  </a:lnTo>
                  <a:lnTo>
                    <a:pt x="475393" y="865823"/>
                  </a:lnTo>
                  <a:lnTo>
                    <a:pt x="476345" y="864870"/>
                  </a:lnTo>
                  <a:lnTo>
                    <a:pt x="477107" y="864870"/>
                  </a:lnTo>
                  <a:lnTo>
                    <a:pt x="478060" y="864489"/>
                  </a:lnTo>
                  <a:lnTo>
                    <a:pt x="478917" y="863822"/>
                  </a:lnTo>
                  <a:lnTo>
                    <a:pt x="479298" y="862965"/>
                  </a:lnTo>
                  <a:lnTo>
                    <a:pt x="479012" y="862584"/>
                  </a:lnTo>
                  <a:lnTo>
                    <a:pt x="477488" y="862775"/>
                  </a:lnTo>
                  <a:lnTo>
                    <a:pt x="476821" y="862679"/>
                  </a:lnTo>
                  <a:lnTo>
                    <a:pt x="477203" y="861917"/>
                  </a:lnTo>
                  <a:lnTo>
                    <a:pt x="477679" y="861536"/>
                  </a:lnTo>
                  <a:lnTo>
                    <a:pt x="478155" y="861251"/>
                  </a:lnTo>
                  <a:lnTo>
                    <a:pt x="478631" y="860870"/>
                  </a:lnTo>
                  <a:lnTo>
                    <a:pt x="479203" y="859822"/>
                  </a:lnTo>
                  <a:lnTo>
                    <a:pt x="479012" y="859346"/>
                  </a:lnTo>
                  <a:lnTo>
                    <a:pt x="478536" y="859060"/>
                  </a:lnTo>
                  <a:lnTo>
                    <a:pt x="478346" y="858679"/>
                  </a:lnTo>
                  <a:lnTo>
                    <a:pt x="479012" y="857726"/>
                  </a:lnTo>
                  <a:lnTo>
                    <a:pt x="480631" y="856488"/>
                  </a:lnTo>
                  <a:lnTo>
                    <a:pt x="481584" y="856298"/>
                  </a:lnTo>
                  <a:lnTo>
                    <a:pt x="482727" y="855726"/>
                  </a:lnTo>
                  <a:lnTo>
                    <a:pt x="483775" y="855917"/>
                  </a:lnTo>
                  <a:lnTo>
                    <a:pt x="483584" y="855250"/>
                  </a:lnTo>
                  <a:lnTo>
                    <a:pt x="480631" y="855821"/>
                  </a:lnTo>
                  <a:close/>
                  <a:moveTo>
                    <a:pt x="395954" y="876776"/>
                  </a:moveTo>
                  <a:lnTo>
                    <a:pt x="395573" y="876395"/>
                  </a:lnTo>
                  <a:lnTo>
                    <a:pt x="395097" y="876110"/>
                  </a:lnTo>
                  <a:lnTo>
                    <a:pt x="394716" y="876300"/>
                  </a:lnTo>
                  <a:lnTo>
                    <a:pt x="394240" y="876681"/>
                  </a:lnTo>
                  <a:lnTo>
                    <a:pt x="394049" y="876776"/>
                  </a:lnTo>
                  <a:lnTo>
                    <a:pt x="394049" y="876490"/>
                  </a:lnTo>
                  <a:lnTo>
                    <a:pt x="393859" y="876490"/>
                  </a:lnTo>
                  <a:lnTo>
                    <a:pt x="393097" y="877729"/>
                  </a:lnTo>
                  <a:lnTo>
                    <a:pt x="393097" y="878110"/>
                  </a:lnTo>
                  <a:lnTo>
                    <a:pt x="393478" y="878396"/>
                  </a:lnTo>
                  <a:lnTo>
                    <a:pt x="393668" y="878872"/>
                  </a:lnTo>
                  <a:lnTo>
                    <a:pt x="393382" y="879634"/>
                  </a:lnTo>
                  <a:lnTo>
                    <a:pt x="393478" y="880396"/>
                  </a:lnTo>
                  <a:lnTo>
                    <a:pt x="394145" y="880967"/>
                  </a:lnTo>
                  <a:lnTo>
                    <a:pt x="394430" y="881158"/>
                  </a:lnTo>
                  <a:lnTo>
                    <a:pt x="394240" y="880586"/>
                  </a:lnTo>
                  <a:lnTo>
                    <a:pt x="394621" y="880396"/>
                  </a:lnTo>
                  <a:lnTo>
                    <a:pt x="395383" y="880205"/>
                  </a:lnTo>
                  <a:lnTo>
                    <a:pt x="395668" y="879539"/>
                  </a:lnTo>
                  <a:lnTo>
                    <a:pt x="395859" y="878491"/>
                  </a:lnTo>
                  <a:lnTo>
                    <a:pt x="395764" y="877824"/>
                  </a:lnTo>
                  <a:lnTo>
                    <a:pt x="395478" y="877443"/>
                  </a:lnTo>
                  <a:lnTo>
                    <a:pt x="395668" y="877062"/>
                  </a:lnTo>
                  <a:lnTo>
                    <a:pt x="395954" y="876776"/>
                  </a:lnTo>
                  <a:close/>
                  <a:moveTo>
                    <a:pt x="429387" y="989457"/>
                  </a:moveTo>
                  <a:lnTo>
                    <a:pt x="428625" y="988409"/>
                  </a:lnTo>
                  <a:lnTo>
                    <a:pt x="428054" y="986885"/>
                  </a:lnTo>
                  <a:lnTo>
                    <a:pt x="428054" y="985933"/>
                  </a:lnTo>
                  <a:lnTo>
                    <a:pt x="427577" y="985933"/>
                  </a:lnTo>
                  <a:lnTo>
                    <a:pt x="427196" y="986123"/>
                  </a:lnTo>
                  <a:lnTo>
                    <a:pt x="426910" y="986409"/>
                  </a:lnTo>
                  <a:lnTo>
                    <a:pt x="426244" y="987171"/>
                  </a:lnTo>
                  <a:lnTo>
                    <a:pt x="425101" y="988981"/>
                  </a:lnTo>
                  <a:lnTo>
                    <a:pt x="425196" y="990314"/>
                  </a:lnTo>
                  <a:lnTo>
                    <a:pt x="424720" y="991648"/>
                  </a:lnTo>
                  <a:lnTo>
                    <a:pt x="423958" y="991934"/>
                  </a:lnTo>
                  <a:lnTo>
                    <a:pt x="423958" y="992600"/>
                  </a:lnTo>
                  <a:lnTo>
                    <a:pt x="423005" y="994315"/>
                  </a:lnTo>
                  <a:lnTo>
                    <a:pt x="422243" y="995267"/>
                  </a:lnTo>
                  <a:lnTo>
                    <a:pt x="421576" y="996029"/>
                  </a:lnTo>
                  <a:lnTo>
                    <a:pt x="421862" y="996506"/>
                  </a:lnTo>
                  <a:lnTo>
                    <a:pt x="421767" y="997077"/>
                  </a:lnTo>
                  <a:lnTo>
                    <a:pt x="422053" y="997934"/>
                  </a:lnTo>
                  <a:lnTo>
                    <a:pt x="422243" y="999839"/>
                  </a:lnTo>
                  <a:lnTo>
                    <a:pt x="422243" y="1000792"/>
                  </a:lnTo>
                  <a:lnTo>
                    <a:pt x="421767" y="1002316"/>
                  </a:lnTo>
                  <a:lnTo>
                    <a:pt x="421100" y="1004126"/>
                  </a:lnTo>
                  <a:lnTo>
                    <a:pt x="419576" y="1006411"/>
                  </a:lnTo>
                  <a:lnTo>
                    <a:pt x="418243" y="1007840"/>
                  </a:lnTo>
                  <a:lnTo>
                    <a:pt x="417862" y="1008888"/>
                  </a:lnTo>
                  <a:lnTo>
                    <a:pt x="417481" y="1008793"/>
                  </a:lnTo>
                  <a:lnTo>
                    <a:pt x="416909" y="1008507"/>
                  </a:lnTo>
                  <a:lnTo>
                    <a:pt x="416814" y="1009078"/>
                  </a:lnTo>
                  <a:lnTo>
                    <a:pt x="417005" y="1010317"/>
                  </a:lnTo>
                  <a:lnTo>
                    <a:pt x="417481" y="1011365"/>
                  </a:lnTo>
                  <a:lnTo>
                    <a:pt x="417671" y="1012984"/>
                  </a:lnTo>
                  <a:lnTo>
                    <a:pt x="417385" y="1014032"/>
                  </a:lnTo>
                  <a:lnTo>
                    <a:pt x="417195" y="1014794"/>
                  </a:lnTo>
                  <a:lnTo>
                    <a:pt x="417766" y="1015556"/>
                  </a:lnTo>
                  <a:lnTo>
                    <a:pt x="417957" y="1016127"/>
                  </a:lnTo>
                  <a:lnTo>
                    <a:pt x="418814" y="1016127"/>
                  </a:lnTo>
                  <a:lnTo>
                    <a:pt x="419100" y="1015460"/>
                  </a:lnTo>
                  <a:lnTo>
                    <a:pt x="419957" y="1014794"/>
                  </a:lnTo>
                  <a:lnTo>
                    <a:pt x="420910" y="1014603"/>
                  </a:lnTo>
                  <a:lnTo>
                    <a:pt x="421957" y="1014317"/>
                  </a:lnTo>
                  <a:lnTo>
                    <a:pt x="422910" y="1014413"/>
                  </a:lnTo>
                  <a:lnTo>
                    <a:pt x="423005" y="1013651"/>
                  </a:lnTo>
                  <a:lnTo>
                    <a:pt x="423767" y="1012793"/>
                  </a:lnTo>
                  <a:lnTo>
                    <a:pt x="423291" y="1011841"/>
                  </a:lnTo>
                  <a:lnTo>
                    <a:pt x="423386" y="1011174"/>
                  </a:lnTo>
                  <a:lnTo>
                    <a:pt x="423672" y="1010507"/>
                  </a:lnTo>
                  <a:lnTo>
                    <a:pt x="423386" y="1009840"/>
                  </a:lnTo>
                  <a:lnTo>
                    <a:pt x="423005" y="1009364"/>
                  </a:lnTo>
                  <a:lnTo>
                    <a:pt x="423196" y="1008888"/>
                  </a:lnTo>
                  <a:lnTo>
                    <a:pt x="423100" y="1007936"/>
                  </a:lnTo>
                  <a:lnTo>
                    <a:pt x="423863" y="1006888"/>
                  </a:lnTo>
                  <a:lnTo>
                    <a:pt x="423958" y="1005554"/>
                  </a:lnTo>
                  <a:lnTo>
                    <a:pt x="424529" y="1004697"/>
                  </a:lnTo>
                  <a:lnTo>
                    <a:pt x="425005" y="1003554"/>
                  </a:lnTo>
                  <a:lnTo>
                    <a:pt x="425767" y="1003554"/>
                  </a:lnTo>
                  <a:lnTo>
                    <a:pt x="426720" y="1003173"/>
                  </a:lnTo>
                  <a:lnTo>
                    <a:pt x="426815" y="1002221"/>
                  </a:lnTo>
                  <a:lnTo>
                    <a:pt x="426815" y="1001173"/>
                  </a:lnTo>
                  <a:lnTo>
                    <a:pt x="427482" y="1000697"/>
                  </a:lnTo>
                  <a:lnTo>
                    <a:pt x="427863" y="999839"/>
                  </a:lnTo>
                  <a:lnTo>
                    <a:pt x="427863" y="997934"/>
                  </a:lnTo>
                  <a:lnTo>
                    <a:pt x="427672" y="996696"/>
                  </a:lnTo>
                  <a:lnTo>
                    <a:pt x="429006" y="994410"/>
                  </a:lnTo>
                  <a:lnTo>
                    <a:pt x="428625" y="992029"/>
                  </a:lnTo>
                  <a:lnTo>
                    <a:pt x="428625" y="990028"/>
                  </a:lnTo>
                  <a:lnTo>
                    <a:pt x="429387" y="989457"/>
                  </a:lnTo>
                  <a:close/>
                  <a:moveTo>
                    <a:pt x="591312" y="759238"/>
                  </a:moveTo>
                  <a:lnTo>
                    <a:pt x="591788" y="760095"/>
                  </a:lnTo>
                  <a:lnTo>
                    <a:pt x="592646" y="760095"/>
                  </a:lnTo>
                  <a:lnTo>
                    <a:pt x="593598" y="759714"/>
                  </a:lnTo>
                  <a:lnTo>
                    <a:pt x="594550" y="759619"/>
                  </a:lnTo>
                  <a:lnTo>
                    <a:pt x="595598" y="760190"/>
                  </a:lnTo>
                  <a:lnTo>
                    <a:pt x="595884" y="760857"/>
                  </a:lnTo>
                  <a:lnTo>
                    <a:pt x="595693" y="763143"/>
                  </a:lnTo>
                  <a:lnTo>
                    <a:pt x="596646" y="762953"/>
                  </a:lnTo>
                  <a:lnTo>
                    <a:pt x="597313" y="762095"/>
                  </a:lnTo>
                  <a:lnTo>
                    <a:pt x="597884" y="760952"/>
                  </a:lnTo>
                  <a:lnTo>
                    <a:pt x="598646" y="760190"/>
                  </a:lnTo>
                  <a:lnTo>
                    <a:pt x="599789" y="759905"/>
                  </a:lnTo>
                  <a:lnTo>
                    <a:pt x="600265" y="760286"/>
                  </a:lnTo>
                  <a:lnTo>
                    <a:pt x="599980" y="760857"/>
                  </a:lnTo>
                  <a:lnTo>
                    <a:pt x="598932" y="761048"/>
                  </a:lnTo>
                  <a:lnTo>
                    <a:pt x="598932" y="761428"/>
                  </a:lnTo>
                  <a:lnTo>
                    <a:pt x="599694" y="761333"/>
                  </a:lnTo>
                  <a:lnTo>
                    <a:pt x="600361" y="761428"/>
                  </a:lnTo>
                  <a:lnTo>
                    <a:pt x="600837" y="761714"/>
                  </a:lnTo>
                  <a:lnTo>
                    <a:pt x="601123" y="762286"/>
                  </a:lnTo>
                  <a:lnTo>
                    <a:pt x="602266" y="758857"/>
                  </a:lnTo>
                  <a:lnTo>
                    <a:pt x="602551" y="757047"/>
                  </a:lnTo>
                  <a:lnTo>
                    <a:pt x="602361" y="756285"/>
                  </a:lnTo>
                  <a:lnTo>
                    <a:pt x="602075" y="755618"/>
                  </a:lnTo>
                  <a:lnTo>
                    <a:pt x="601980" y="755047"/>
                  </a:lnTo>
                  <a:lnTo>
                    <a:pt x="602171" y="754475"/>
                  </a:lnTo>
                  <a:lnTo>
                    <a:pt x="601408" y="754475"/>
                  </a:lnTo>
                  <a:lnTo>
                    <a:pt x="599599" y="754952"/>
                  </a:lnTo>
                  <a:lnTo>
                    <a:pt x="597694" y="755142"/>
                  </a:lnTo>
                  <a:lnTo>
                    <a:pt x="597027" y="755332"/>
                  </a:lnTo>
                  <a:lnTo>
                    <a:pt x="594741" y="756761"/>
                  </a:lnTo>
                  <a:lnTo>
                    <a:pt x="593407" y="757142"/>
                  </a:lnTo>
                  <a:lnTo>
                    <a:pt x="591883" y="756666"/>
                  </a:lnTo>
                  <a:lnTo>
                    <a:pt x="591693" y="757333"/>
                  </a:lnTo>
                  <a:lnTo>
                    <a:pt x="591788" y="758095"/>
                  </a:lnTo>
                  <a:lnTo>
                    <a:pt x="591788" y="758761"/>
                  </a:lnTo>
                  <a:lnTo>
                    <a:pt x="591312" y="759238"/>
                  </a:lnTo>
                  <a:close/>
                  <a:moveTo>
                    <a:pt x="567404" y="767144"/>
                  </a:moveTo>
                  <a:lnTo>
                    <a:pt x="567785" y="766858"/>
                  </a:lnTo>
                  <a:lnTo>
                    <a:pt x="568166" y="766572"/>
                  </a:lnTo>
                  <a:lnTo>
                    <a:pt x="568452" y="766096"/>
                  </a:lnTo>
                  <a:lnTo>
                    <a:pt x="568357" y="765239"/>
                  </a:lnTo>
                  <a:lnTo>
                    <a:pt x="567880" y="764477"/>
                  </a:lnTo>
                  <a:lnTo>
                    <a:pt x="567499" y="764381"/>
                  </a:lnTo>
                  <a:lnTo>
                    <a:pt x="567309" y="764762"/>
                  </a:lnTo>
                  <a:lnTo>
                    <a:pt x="566642" y="765620"/>
                  </a:lnTo>
                  <a:lnTo>
                    <a:pt x="566452" y="766382"/>
                  </a:lnTo>
                  <a:lnTo>
                    <a:pt x="566833" y="767144"/>
                  </a:lnTo>
                  <a:lnTo>
                    <a:pt x="567214" y="767334"/>
                  </a:lnTo>
                  <a:lnTo>
                    <a:pt x="567404" y="767144"/>
                  </a:lnTo>
                  <a:close/>
                  <a:moveTo>
                    <a:pt x="585406" y="759524"/>
                  </a:moveTo>
                  <a:lnTo>
                    <a:pt x="586359" y="760000"/>
                  </a:lnTo>
                  <a:lnTo>
                    <a:pt x="586359" y="760000"/>
                  </a:lnTo>
                  <a:lnTo>
                    <a:pt x="586835" y="760381"/>
                  </a:lnTo>
                  <a:lnTo>
                    <a:pt x="587216" y="760476"/>
                  </a:lnTo>
                  <a:lnTo>
                    <a:pt x="588169" y="759143"/>
                  </a:lnTo>
                  <a:lnTo>
                    <a:pt x="588264" y="758571"/>
                  </a:lnTo>
                  <a:lnTo>
                    <a:pt x="588169" y="758476"/>
                  </a:lnTo>
                  <a:lnTo>
                    <a:pt x="587788" y="758476"/>
                  </a:lnTo>
                  <a:lnTo>
                    <a:pt x="587407" y="758095"/>
                  </a:lnTo>
                  <a:lnTo>
                    <a:pt x="587216" y="757904"/>
                  </a:lnTo>
                  <a:lnTo>
                    <a:pt x="586645" y="758095"/>
                  </a:lnTo>
                  <a:lnTo>
                    <a:pt x="585692" y="758666"/>
                  </a:lnTo>
                  <a:lnTo>
                    <a:pt x="585216" y="758761"/>
                  </a:lnTo>
                  <a:lnTo>
                    <a:pt x="584835" y="759047"/>
                  </a:lnTo>
                  <a:lnTo>
                    <a:pt x="584740" y="759238"/>
                  </a:lnTo>
                  <a:lnTo>
                    <a:pt x="584930" y="759428"/>
                  </a:lnTo>
                  <a:lnTo>
                    <a:pt x="585406" y="759524"/>
                  </a:lnTo>
                  <a:close/>
                  <a:moveTo>
                    <a:pt x="635698" y="750951"/>
                  </a:moveTo>
                  <a:lnTo>
                    <a:pt x="634555" y="751332"/>
                  </a:lnTo>
                  <a:lnTo>
                    <a:pt x="633603" y="752665"/>
                  </a:lnTo>
                  <a:lnTo>
                    <a:pt x="632270" y="754571"/>
                  </a:lnTo>
                  <a:lnTo>
                    <a:pt x="631412" y="754856"/>
                  </a:lnTo>
                  <a:lnTo>
                    <a:pt x="629412" y="755904"/>
                  </a:lnTo>
                  <a:lnTo>
                    <a:pt x="628745" y="757142"/>
                  </a:lnTo>
                  <a:lnTo>
                    <a:pt x="628364" y="757714"/>
                  </a:lnTo>
                  <a:lnTo>
                    <a:pt x="627888" y="758857"/>
                  </a:lnTo>
                  <a:lnTo>
                    <a:pt x="627602" y="759333"/>
                  </a:lnTo>
                  <a:lnTo>
                    <a:pt x="627221" y="759714"/>
                  </a:lnTo>
                  <a:lnTo>
                    <a:pt x="626269" y="760286"/>
                  </a:lnTo>
                  <a:lnTo>
                    <a:pt x="624935" y="761143"/>
                  </a:lnTo>
                  <a:lnTo>
                    <a:pt x="620839" y="768572"/>
                  </a:lnTo>
                  <a:lnTo>
                    <a:pt x="619982" y="768953"/>
                  </a:lnTo>
                  <a:lnTo>
                    <a:pt x="618839" y="768668"/>
                  </a:lnTo>
                  <a:lnTo>
                    <a:pt x="618077" y="770287"/>
                  </a:lnTo>
                  <a:lnTo>
                    <a:pt x="617410" y="771144"/>
                  </a:lnTo>
                  <a:lnTo>
                    <a:pt x="617887" y="772573"/>
                  </a:lnTo>
                  <a:lnTo>
                    <a:pt x="619030" y="774002"/>
                  </a:lnTo>
                  <a:lnTo>
                    <a:pt x="620935" y="773430"/>
                  </a:lnTo>
                  <a:lnTo>
                    <a:pt x="620363" y="774192"/>
                  </a:lnTo>
                  <a:lnTo>
                    <a:pt x="619792" y="775430"/>
                  </a:lnTo>
                  <a:lnTo>
                    <a:pt x="619982" y="775621"/>
                  </a:lnTo>
                  <a:lnTo>
                    <a:pt x="621125" y="776097"/>
                  </a:lnTo>
                  <a:lnTo>
                    <a:pt x="621221" y="777335"/>
                  </a:lnTo>
                  <a:lnTo>
                    <a:pt x="622459" y="777240"/>
                  </a:lnTo>
                  <a:lnTo>
                    <a:pt x="625030" y="776669"/>
                  </a:lnTo>
                  <a:lnTo>
                    <a:pt x="626840" y="775049"/>
                  </a:lnTo>
                  <a:lnTo>
                    <a:pt x="627983" y="774478"/>
                  </a:lnTo>
                  <a:lnTo>
                    <a:pt x="629507" y="773906"/>
                  </a:lnTo>
                  <a:lnTo>
                    <a:pt x="630841" y="773144"/>
                  </a:lnTo>
                  <a:lnTo>
                    <a:pt x="632365" y="772763"/>
                  </a:lnTo>
                  <a:lnTo>
                    <a:pt x="633413" y="772287"/>
                  </a:lnTo>
                  <a:lnTo>
                    <a:pt x="633031" y="771239"/>
                  </a:lnTo>
                  <a:lnTo>
                    <a:pt x="631793" y="769906"/>
                  </a:lnTo>
                  <a:lnTo>
                    <a:pt x="631412" y="769144"/>
                  </a:lnTo>
                  <a:lnTo>
                    <a:pt x="631317" y="768001"/>
                  </a:lnTo>
                  <a:lnTo>
                    <a:pt x="630460" y="767334"/>
                  </a:lnTo>
                  <a:lnTo>
                    <a:pt x="630460" y="766572"/>
                  </a:lnTo>
                  <a:lnTo>
                    <a:pt x="630269" y="765810"/>
                  </a:lnTo>
                  <a:lnTo>
                    <a:pt x="630364" y="765239"/>
                  </a:lnTo>
                  <a:lnTo>
                    <a:pt x="630650" y="762857"/>
                  </a:lnTo>
                  <a:lnTo>
                    <a:pt x="632174" y="760667"/>
                  </a:lnTo>
                  <a:lnTo>
                    <a:pt x="633413" y="758666"/>
                  </a:lnTo>
                  <a:lnTo>
                    <a:pt x="634841" y="757333"/>
                  </a:lnTo>
                  <a:lnTo>
                    <a:pt x="635413" y="755809"/>
                  </a:lnTo>
                  <a:lnTo>
                    <a:pt x="635794" y="754475"/>
                  </a:lnTo>
                  <a:lnTo>
                    <a:pt x="636556" y="753523"/>
                  </a:lnTo>
                  <a:lnTo>
                    <a:pt x="637127" y="752665"/>
                  </a:lnTo>
                  <a:lnTo>
                    <a:pt x="637032" y="751903"/>
                  </a:lnTo>
                  <a:lnTo>
                    <a:pt x="635698" y="750951"/>
                  </a:lnTo>
                  <a:close/>
                  <a:moveTo>
                    <a:pt x="862012" y="811721"/>
                  </a:moveTo>
                  <a:lnTo>
                    <a:pt x="862012" y="811721"/>
                  </a:lnTo>
                  <a:lnTo>
                    <a:pt x="861822" y="811625"/>
                  </a:lnTo>
                  <a:lnTo>
                    <a:pt x="862012" y="811721"/>
                  </a:lnTo>
                  <a:close/>
                  <a:moveTo>
                    <a:pt x="861631" y="763334"/>
                  </a:moveTo>
                  <a:lnTo>
                    <a:pt x="860965" y="764096"/>
                  </a:lnTo>
                  <a:lnTo>
                    <a:pt x="860488" y="764572"/>
                  </a:lnTo>
                  <a:lnTo>
                    <a:pt x="860202" y="765048"/>
                  </a:lnTo>
                  <a:lnTo>
                    <a:pt x="859631" y="767239"/>
                  </a:lnTo>
                  <a:lnTo>
                    <a:pt x="859631" y="768001"/>
                  </a:lnTo>
                  <a:lnTo>
                    <a:pt x="860393" y="769144"/>
                  </a:lnTo>
                  <a:lnTo>
                    <a:pt x="861251" y="768286"/>
                  </a:lnTo>
                  <a:lnTo>
                    <a:pt x="861917" y="766286"/>
                  </a:lnTo>
                  <a:lnTo>
                    <a:pt x="862203" y="764286"/>
                  </a:lnTo>
                  <a:lnTo>
                    <a:pt x="862108" y="763143"/>
                  </a:lnTo>
                  <a:lnTo>
                    <a:pt x="861631" y="763334"/>
                  </a:lnTo>
                  <a:close/>
                  <a:moveTo>
                    <a:pt x="384905" y="1008888"/>
                  </a:moveTo>
                  <a:lnTo>
                    <a:pt x="383667" y="1008412"/>
                  </a:lnTo>
                  <a:lnTo>
                    <a:pt x="382714" y="1007745"/>
                  </a:lnTo>
                  <a:lnTo>
                    <a:pt x="382143" y="1008126"/>
                  </a:lnTo>
                  <a:lnTo>
                    <a:pt x="380809" y="1007269"/>
                  </a:lnTo>
                  <a:lnTo>
                    <a:pt x="379571" y="1007269"/>
                  </a:lnTo>
                  <a:lnTo>
                    <a:pt x="380047" y="1007936"/>
                  </a:lnTo>
                  <a:lnTo>
                    <a:pt x="380619" y="1008507"/>
                  </a:lnTo>
                  <a:lnTo>
                    <a:pt x="381190" y="1009364"/>
                  </a:lnTo>
                  <a:lnTo>
                    <a:pt x="382143" y="1008983"/>
                  </a:lnTo>
                  <a:lnTo>
                    <a:pt x="382333" y="1009555"/>
                  </a:lnTo>
                  <a:lnTo>
                    <a:pt x="382238" y="1010317"/>
                  </a:lnTo>
                  <a:lnTo>
                    <a:pt x="383286" y="1011460"/>
                  </a:lnTo>
                  <a:lnTo>
                    <a:pt x="384334" y="1011269"/>
                  </a:lnTo>
                  <a:lnTo>
                    <a:pt x="384810" y="1010603"/>
                  </a:lnTo>
                  <a:lnTo>
                    <a:pt x="385953" y="1010603"/>
                  </a:lnTo>
                  <a:lnTo>
                    <a:pt x="385953" y="1009840"/>
                  </a:lnTo>
                  <a:lnTo>
                    <a:pt x="384905" y="1008888"/>
                  </a:lnTo>
                  <a:close/>
                  <a:moveTo>
                    <a:pt x="515588" y="778764"/>
                  </a:moveTo>
                  <a:lnTo>
                    <a:pt x="515969" y="778764"/>
                  </a:lnTo>
                  <a:lnTo>
                    <a:pt x="516255" y="778955"/>
                  </a:lnTo>
                  <a:lnTo>
                    <a:pt x="516255" y="779431"/>
                  </a:lnTo>
                  <a:lnTo>
                    <a:pt x="516350" y="779526"/>
                  </a:lnTo>
                  <a:lnTo>
                    <a:pt x="516731" y="779336"/>
                  </a:lnTo>
                  <a:lnTo>
                    <a:pt x="517207" y="779050"/>
                  </a:lnTo>
                  <a:lnTo>
                    <a:pt x="517493" y="778478"/>
                  </a:lnTo>
                  <a:lnTo>
                    <a:pt x="517112" y="777716"/>
                  </a:lnTo>
                  <a:lnTo>
                    <a:pt x="516255" y="777240"/>
                  </a:lnTo>
                  <a:lnTo>
                    <a:pt x="515779" y="777145"/>
                  </a:lnTo>
                  <a:lnTo>
                    <a:pt x="514731" y="776859"/>
                  </a:lnTo>
                  <a:lnTo>
                    <a:pt x="513969" y="777050"/>
                  </a:lnTo>
                  <a:lnTo>
                    <a:pt x="513683" y="777716"/>
                  </a:lnTo>
                  <a:lnTo>
                    <a:pt x="514159" y="778288"/>
                  </a:lnTo>
                  <a:lnTo>
                    <a:pt x="515588" y="778764"/>
                  </a:lnTo>
                  <a:close/>
                  <a:moveTo>
                    <a:pt x="510159" y="792575"/>
                  </a:moveTo>
                  <a:lnTo>
                    <a:pt x="510921" y="791909"/>
                  </a:lnTo>
                  <a:lnTo>
                    <a:pt x="510921" y="791242"/>
                  </a:lnTo>
                  <a:lnTo>
                    <a:pt x="511016" y="790956"/>
                  </a:lnTo>
                  <a:lnTo>
                    <a:pt x="511207" y="790670"/>
                  </a:lnTo>
                  <a:lnTo>
                    <a:pt x="511302" y="790289"/>
                  </a:lnTo>
                  <a:lnTo>
                    <a:pt x="511397" y="789623"/>
                  </a:lnTo>
                  <a:lnTo>
                    <a:pt x="511397" y="788956"/>
                  </a:lnTo>
                  <a:lnTo>
                    <a:pt x="511302" y="788765"/>
                  </a:lnTo>
                  <a:lnTo>
                    <a:pt x="511016" y="789146"/>
                  </a:lnTo>
                  <a:lnTo>
                    <a:pt x="510349" y="789718"/>
                  </a:lnTo>
                  <a:lnTo>
                    <a:pt x="509968" y="789908"/>
                  </a:lnTo>
                  <a:lnTo>
                    <a:pt x="509778" y="790003"/>
                  </a:lnTo>
                  <a:lnTo>
                    <a:pt x="509397" y="790289"/>
                  </a:lnTo>
                  <a:lnTo>
                    <a:pt x="508825" y="790765"/>
                  </a:lnTo>
                  <a:lnTo>
                    <a:pt x="508349" y="791432"/>
                  </a:lnTo>
                  <a:lnTo>
                    <a:pt x="508445" y="792290"/>
                  </a:lnTo>
                  <a:lnTo>
                    <a:pt x="509016" y="792671"/>
                  </a:lnTo>
                  <a:lnTo>
                    <a:pt x="510159" y="792575"/>
                  </a:lnTo>
                  <a:close/>
                  <a:moveTo>
                    <a:pt x="522922" y="776383"/>
                  </a:moveTo>
                  <a:lnTo>
                    <a:pt x="523970" y="776383"/>
                  </a:lnTo>
                  <a:lnTo>
                    <a:pt x="525208" y="776097"/>
                  </a:lnTo>
                  <a:lnTo>
                    <a:pt x="525780" y="775526"/>
                  </a:lnTo>
                  <a:lnTo>
                    <a:pt x="525875" y="774859"/>
                  </a:lnTo>
                  <a:lnTo>
                    <a:pt x="526351" y="773621"/>
                  </a:lnTo>
                  <a:lnTo>
                    <a:pt x="526542" y="772192"/>
                  </a:lnTo>
                  <a:lnTo>
                    <a:pt x="526351" y="771620"/>
                  </a:lnTo>
                  <a:lnTo>
                    <a:pt x="525971" y="772001"/>
                  </a:lnTo>
                  <a:lnTo>
                    <a:pt x="525304" y="772954"/>
                  </a:lnTo>
                  <a:lnTo>
                    <a:pt x="524732" y="773335"/>
                  </a:lnTo>
                  <a:lnTo>
                    <a:pt x="524161" y="773335"/>
                  </a:lnTo>
                  <a:lnTo>
                    <a:pt x="522637" y="774002"/>
                  </a:lnTo>
                  <a:lnTo>
                    <a:pt x="522446" y="774097"/>
                  </a:lnTo>
                  <a:lnTo>
                    <a:pt x="522065" y="774382"/>
                  </a:lnTo>
                  <a:lnTo>
                    <a:pt x="521875" y="775145"/>
                  </a:lnTo>
                  <a:lnTo>
                    <a:pt x="522256" y="776002"/>
                  </a:lnTo>
                  <a:lnTo>
                    <a:pt x="522922" y="776383"/>
                  </a:lnTo>
                  <a:close/>
                  <a:moveTo>
                    <a:pt x="490347" y="802672"/>
                  </a:moveTo>
                  <a:lnTo>
                    <a:pt x="489395" y="802291"/>
                  </a:lnTo>
                  <a:lnTo>
                    <a:pt x="488537" y="802291"/>
                  </a:lnTo>
                  <a:lnTo>
                    <a:pt x="487871" y="802672"/>
                  </a:lnTo>
                  <a:lnTo>
                    <a:pt x="487489" y="803529"/>
                  </a:lnTo>
                  <a:lnTo>
                    <a:pt x="488347" y="803339"/>
                  </a:lnTo>
                  <a:lnTo>
                    <a:pt x="490061" y="804196"/>
                  </a:lnTo>
                  <a:lnTo>
                    <a:pt x="491204" y="804386"/>
                  </a:lnTo>
                  <a:lnTo>
                    <a:pt x="492062" y="804196"/>
                  </a:lnTo>
                  <a:lnTo>
                    <a:pt x="492157" y="804005"/>
                  </a:lnTo>
                  <a:lnTo>
                    <a:pt x="491014" y="803148"/>
                  </a:lnTo>
                  <a:lnTo>
                    <a:pt x="490347" y="802672"/>
                  </a:lnTo>
                  <a:close/>
                  <a:moveTo>
                    <a:pt x="531495" y="779812"/>
                  </a:moveTo>
                  <a:lnTo>
                    <a:pt x="531209" y="780098"/>
                  </a:lnTo>
                  <a:lnTo>
                    <a:pt x="531019" y="780955"/>
                  </a:lnTo>
                  <a:lnTo>
                    <a:pt x="531019" y="782098"/>
                  </a:lnTo>
                  <a:lnTo>
                    <a:pt x="531590" y="782574"/>
                  </a:lnTo>
                  <a:lnTo>
                    <a:pt x="532543" y="782098"/>
                  </a:lnTo>
                  <a:lnTo>
                    <a:pt x="535114" y="779431"/>
                  </a:lnTo>
                  <a:lnTo>
                    <a:pt x="535496" y="778764"/>
                  </a:lnTo>
                  <a:lnTo>
                    <a:pt x="535400" y="778478"/>
                  </a:lnTo>
                  <a:lnTo>
                    <a:pt x="535114" y="778574"/>
                  </a:lnTo>
                  <a:lnTo>
                    <a:pt x="534543" y="778574"/>
                  </a:lnTo>
                  <a:lnTo>
                    <a:pt x="534162" y="778193"/>
                  </a:lnTo>
                  <a:lnTo>
                    <a:pt x="533876" y="777716"/>
                  </a:lnTo>
                  <a:lnTo>
                    <a:pt x="533019" y="777335"/>
                  </a:lnTo>
                  <a:lnTo>
                    <a:pt x="531876" y="777621"/>
                  </a:lnTo>
                  <a:lnTo>
                    <a:pt x="531495" y="778478"/>
                  </a:lnTo>
                  <a:lnTo>
                    <a:pt x="531876" y="779431"/>
                  </a:lnTo>
                  <a:lnTo>
                    <a:pt x="532066" y="779907"/>
                  </a:lnTo>
                  <a:lnTo>
                    <a:pt x="531781" y="779812"/>
                  </a:lnTo>
                  <a:lnTo>
                    <a:pt x="531495" y="779812"/>
                  </a:lnTo>
                  <a:close/>
                </a:path>
              </a:pathLst>
            </a:custGeom>
            <a:solidFill>
              <a:schemeClr val="dk1">
                <a:alpha val="20000"/>
              </a:schemeClr>
            </a:solid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09" name="Google Shape;1909;p30"/>
            <p:cNvSpPr/>
            <p:nvPr/>
          </p:nvSpPr>
          <p:spPr>
            <a:xfrm>
              <a:off x="5820441" y="4585334"/>
              <a:ext cx="2419350" cy="876300"/>
            </a:xfrm>
            <a:custGeom>
              <a:rect b="b" l="l" r="r" t="t"/>
              <a:pathLst>
                <a:path extrusionOk="0" h="876300" w="2419350">
                  <a:moveTo>
                    <a:pt x="1410367" y="694849"/>
                  </a:moveTo>
                  <a:lnTo>
                    <a:pt x="1409795" y="695230"/>
                  </a:lnTo>
                  <a:lnTo>
                    <a:pt x="1409319" y="695897"/>
                  </a:lnTo>
                  <a:lnTo>
                    <a:pt x="1409033" y="696754"/>
                  </a:lnTo>
                  <a:lnTo>
                    <a:pt x="1408938" y="697516"/>
                  </a:lnTo>
                  <a:lnTo>
                    <a:pt x="1409319" y="698659"/>
                  </a:lnTo>
                  <a:lnTo>
                    <a:pt x="1410176" y="698754"/>
                  </a:lnTo>
                  <a:lnTo>
                    <a:pt x="1411986" y="698087"/>
                  </a:lnTo>
                  <a:lnTo>
                    <a:pt x="1413320" y="697230"/>
                  </a:lnTo>
                  <a:lnTo>
                    <a:pt x="1413415" y="695516"/>
                  </a:lnTo>
                  <a:lnTo>
                    <a:pt x="1412462" y="694277"/>
                  </a:lnTo>
                  <a:lnTo>
                    <a:pt x="1410367" y="694849"/>
                  </a:lnTo>
                  <a:close/>
                  <a:moveTo>
                    <a:pt x="1345692" y="629793"/>
                  </a:moveTo>
                  <a:lnTo>
                    <a:pt x="1345978" y="627507"/>
                  </a:lnTo>
                  <a:lnTo>
                    <a:pt x="1345978" y="625221"/>
                  </a:lnTo>
                  <a:lnTo>
                    <a:pt x="1345787" y="622935"/>
                  </a:lnTo>
                  <a:lnTo>
                    <a:pt x="1345311" y="620744"/>
                  </a:lnTo>
                  <a:lnTo>
                    <a:pt x="1343978" y="617411"/>
                  </a:lnTo>
                  <a:lnTo>
                    <a:pt x="1343787" y="616268"/>
                  </a:lnTo>
                  <a:lnTo>
                    <a:pt x="1343501" y="615410"/>
                  </a:lnTo>
                  <a:lnTo>
                    <a:pt x="1343025" y="614648"/>
                  </a:lnTo>
                  <a:lnTo>
                    <a:pt x="1342644" y="613791"/>
                  </a:lnTo>
                  <a:lnTo>
                    <a:pt x="1342739" y="612553"/>
                  </a:lnTo>
                  <a:lnTo>
                    <a:pt x="1342644" y="612077"/>
                  </a:lnTo>
                  <a:lnTo>
                    <a:pt x="1342358" y="611696"/>
                  </a:lnTo>
                  <a:lnTo>
                    <a:pt x="1341977" y="611505"/>
                  </a:lnTo>
                  <a:lnTo>
                    <a:pt x="1341406" y="611696"/>
                  </a:lnTo>
                  <a:lnTo>
                    <a:pt x="1340739" y="613505"/>
                  </a:lnTo>
                  <a:lnTo>
                    <a:pt x="1340263" y="615791"/>
                  </a:lnTo>
                  <a:lnTo>
                    <a:pt x="1339882" y="622840"/>
                  </a:lnTo>
                  <a:lnTo>
                    <a:pt x="1340453" y="628269"/>
                  </a:lnTo>
                  <a:lnTo>
                    <a:pt x="1340358" y="631412"/>
                  </a:lnTo>
                  <a:lnTo>
                    <a:pt x="1340167" y="632174"/>
                  </a:lnTo>
                  <a:lnTo>
                    <a:pt x="1339406" y="633222"/>
                  </a:lnTo>
                  <a:lnTo>
                    <a:pt x="1339215" y="633889"/>
                  </a:lnTo>
                  <a:lnTo>
                    <a:pt x="1339310" y="634365"/>
                  </a:lnTo>
                  <a:lnTo>
                    <a:pt x="1339977" y="636080"/>
                  </a:lnTo>
                  <a:lnTo>
                    <a:pt x="1340072" y="636651"/>
                  </a:lnTo>
                  <a:lnTo>
                    <a:pt x="1340072" y="637222"/>
                  </a:lnTo>
                  <a:lnTo>
                    <a:pt x="1340263" y="637604"/>
                  </a:lnTo>
                  <a:lnTo>
                    <a:pt x="1340930" y="637794"/>
                  </a:lnTo>
                  <a:lnTo>
                    <a:pt x="1341311" y="638080"/>
                  </a:lnTo>
                  <a:lnTo>
                    <a:pt x="1341501" y="638651"/>
                  </a:lnTo>
                  <a:lnTo>
                    <a:pt x="1341120" y="644366"/>
                  </a:lnTo>
                  <a:lnTo>
                    <a:pt x="1341215" y="645319"/>
                  </a:lnTo>
                  <a:lnTo>
                    <a:pt x="1341691" y="647033"/>
                  </a:lnTo>
                  <a:lnTo>
                    <a:pt x="1341977" y="649319"/>
                  </a:lnTo>
                  <a:lnTo>
                    <a:pt x="1342454" y="649034"/>
                  </a:lnTo>
                  <a:lnTo>
                    <a:pt x="1342930" y="647986"/>
                  </a:lnTo>
                  <a:lnTo>
                    <a:pt x="1343215" y="646938"/>
                  </a:lnTo>
                  <a:lnTo>
                    <a:pt x="1343025" y="644843"/>
                  </a:lnTo>
                  <a:lnTo>
                    <a:pt x="1343120" y="643795"/>
                  </a:lnTo>
                  <a:lnTo>
                    <a:pt x="1343787" y="642652"/>
                  </a:lnTo>
                  <a:lnTo>
                    <a:pt x="1344168" y="641795"/>
                  </a:lnTo>
                  <a:lnTo>
                    <a:pt x="1344549" y="639223"/>
                  </a:lnTo>
                  <a:lnTo>
                    <a:pt x="1344644" y="637127"/>
                  </a:lnTo>
                  <a:lnTo>
                    <a:pt x="1344358" y="634365"/>
                  </a:lnTo>
                  <a:lnTo>
                    <a:pt x="1344549" y="633222"/>
                  </a:lnTo>
                  <a:lnTo>
                    <a:pt x="1345692" y="629793"/>
                  </a:lnTo>
                  <a:close/>
                  <a:moveTo>
                    <a:pt x="1268444" y="736473"/>
                  </a:moveTo>
                  <a:lnTo>
                    <a:pt x="1266063" y="737330"/>
                  </a:lnTo>
                  <a:lnTo>
                    <a:pt x="1264920" y="739521"/>
                  </a:lnTo>
                  <a:lnTo>
                    <a:pt x="1265015" y="741902"/>
                  </a:lnTo>
                  <a:lnTo>
                    <a:pt x="1266539" y="743331"/>
                  </a:lnTo>
                  <a:lnTo>
                    <a:pt x="1267968" y="743331"/>
                  </a:lnTo>
                  <a:lnTo>
                    <a:pt x="1269111" y="742760"/>
                  </a:lnTo>
                  <a:lnTo>
                    <a:pt x="1269968" y="741902"/>
                  </a:lnTo>
                  <a:lnTo>
                    <a:pt x="1270540" y="741140"/>
                  </a:lnTo>
                  <a:lnTo>
                    <a:pt x="1271111" y="739521"/>
                  </a:lnTo>
                  <a:lnTo>
                    <a:pt x="1270825" y="738283"/>
                  </a:lnTo>
                  <a:lnTo>
                    <a:pt x="1269873" y="737235"/>
                  </a:lnTo>
                  <a:lnTo>
                    <a:pt x="1268444" y="736473"/>
                  </a:lnTo>
                  <a:close/>
                  <a:moveTo>
                    <a:pt x="1294829" y="759238"/>
                  </a:moveTo>
                  <a:lnTo>
                    <a:pt x="1294352" y="758476"/>
                  </a:lnTo>
                  <a:lnTo>
                    <a:pt x="1293876" y="758000"/>
                  </a:lnTo>
                  <a:lnTo>
                    <a:pt x="1293495" y="757619"/>
                  </a:lnTo>
                  <a:lnTo>
                    <a:pt x="1293400" y="756856"/>
                  </a:lnTo>
                  <a:lnTo>
                    <a:pt x="1293590" y="756666"/>
                  </a:lnTo>
                  <a:lnTo>
                    <a:pt x="1293971" y="756476"/>
                  </a:lnTo>
                  <a:lnTo>
                    <a:pt x="1294162" y="756190"/>
                  </a:lnTo>
                  <a:lnTo>
                    <a:pt x="1293876" y="755713"/>
                  </a:lnTo>
                  <a:lnTo>
                    <a:pt x="1293400" y="755142"/>
                  </a:lnTo>
                  <a:lnTo>
                    <a:pt x="1293114" y="754952"/>
                  </a:lnTo>
                  <a:lnTo>
                    <a:pt x="1292638" y="754761"/>
                  </a:lnTo>
                  <a:lnTo>
                    <a:pt x="1291781" y="754666"/>
                  </a:lnTo>
                  <a:lnTo>
                    <a:pt x="1289209" y="755047"/>
                  </a:lnTo>
                  <a:lnTo>
                    <a:pt x="1288637" y="754666"/>
                  </a:lnTo>
                  <a:lnTo>
                    <a:pt x="1288351" y="753713"/>
                  </a:lnTo>
                  <a:lnTo>
                    <a:pt x="1288256" y="752666"/>
                  </a:lnTo>
                  <a:lnTo>
                    <a:pt x="1288066" y="751904"/>
                  </a:lnTo>
                  <a:lnTo>
                    <a:pt x="1286161" y="752761"/>
                  </a:lnTo>
                  <a:lnTo>
                    <a:pt x="1285875" y="752856"/>
                  </a:lnTo>
                  <a:lnTo>
                    <a:pt x="1286351" y="754380"/>
                  </a:lnTo>
                  <a:lnTo>
                    <a:pt x="1286447" y="755237"/>
                  </a:lnTo>
                  <a:lnTo>
                    <a:pt x="1285970" y="755618"/>
                  </a:lnTo>
                  <a:lnTo>
                    <a:pt x="1286161" y="757333"/>
                  </a:lnTo>
                  <a:lnTo>
                    <a:pt x="1286161" y="757809"/>
                  </a:lnTo>
                  <a:lnTo>
                    <a:pt x="1286161" y="757809"/>
                  </a:lnTo>
                  <a:lnTo>
                    <a:pt x="1285780" y="758762"/>
                  </a:lnTo>
                  <a:lnTo>
                    <a:pt x="1285780" y="758952"/>
                  </a:lnTo>
                  <a:lnTo>
                    <a:pt x="1285494" y="759047"/>
                  </a:lnTo>
                  <a:lnTo>
                    <a:pt x="1284637" y="758952"/>
                  </a:lnTo>
                  <a:lnTo>
                    <a:pt x="1284351" y="759047"/>
                  </a:lnTo>
                  <a:lnTo>
                    <a:pt x="1283875" y="759524"/>
                  </a:lnTo>
                  <a:lnTo>
                    <a:pt x="1283780" y="759905"/>
                  </a:lnTo>
                  <a:lnTo>
                    <a:pt x="1283970" y="761333"/>
                  </a:lnTo>
                  <a:lnTo>
                    <a:pt x="1283970" y="762762"/>
                  </a:lnTo>
                  <a:lnTo>
                    <a:pt x="1284161" y="762953"/>
                  </a:lnTo>
                  <a:lnTo>
                    <a:pt x="1284541" y="763048"/>
                  </a:lnTo>
                  <a:lnTo>
                    <a:pt x="1284923" y="763143"/>
                  </a:lnTo>
                  <a:lnTo>
                    <a:pt x="1285113" y="763524"/>
                  </a:lnTo>
                  <a:lnTo>
                    <a:pt x="1285113" y="764953"/>
                  </a:lnTo>
                  <a:lnTo>
                    <a:pt x="1285018" y="765334"/>
                  </a:lnTo>
                  <a:lnTo>
                    <a:pt x="1284065" y="767144"/>
                  </a:lnTo>
                  <a:lnTo>
                    <a:pt x="1283875" y="767905"/>
                  </a:lnTo>
                  <a:lnTo>
                    <a:pt x="1284065" y="768572"/>
                  </a:lnTo>
                  <a:lnTo>
                    <a:pt x="1283684" y="768572"/>
                  </a:lnTo>
                  <a:lnTo>
                    <a:pt x="1284065" y="768953"/>
                  </a:lnTo>
                  <a:lnTo>
                    <a:pt x="1285018" y="768191"/>
                  </a:lnTo>
                  <a:lnTo>
                    <a:pt x="1287494" y="769239"/>
                  </a:lnTo>
                  <a:lnTo>
                    <a:pt x="1288732" y="768953"/>
                  </a:lnTo>
                  <a:lnTo>
                    <a:pt x="1288066" y="768287"/>
                  </a:lnTo>
                  <a:lnTo>
                    <a:pt x="1287589" y="767239"/>
                  </a:lnTo>
                  <a:lnTo>
                    <a:pt x="1287304" y="766286"/>
                  </a:lnTo>
                  <a:lnTo>
                    <a:pt x="1287208" y="765715"/>
                  </a:lnTo>
                  <a:lnTo>
                    <a:pt x="1287494" y="764381"/>
                  </a:lnTo>
                  <a:lnTo>
                    <a:pt x="1287875" y="763905"/>
                  </a:lnTo>
                  <a:lnTo>
                    <a:pt x="1288447" y="764096"/>
                  </a:lnTo>
                  <a:lnTo>
                    <a:pt x="1288828" y="764000"/>
                  </a:lnTo>
                  <a:lnTo>
                    <a:pt x="1289209" y="763334"/>
                  </a:lnTo>
                  <a:lnTo>
                    <a:pt x="1289780" y="762000"/>
                  </a:lnTo>
                  <a:lnTo>
                    <a:pt x="1289399" y="761619"/>
                  </a:lnTo>
                  <a:lnTo>
                    <a:pt x="1289114" y="762191"/>
                  </a:lnTo>
                  <a:lnTo>
                    <a:pt x="1288732" y="762286"/>
                  </a:lnTo>
                  <a:lnTo>
                    <a:pt x="1288351" y="762000"/>
                  </a:lnTo>
                  <a:lnTo>
                    <a:pt x="1288066" y="761333"/>
                  </a:lnTo>
                  <a:lnTo>
                    <a:pt x="1288828" y="761333"/>
                  </a:lnTo>
                  <a:lnTo>
                    <a:pt x="1289304" y="761047"/>
                  </a:lnTo>
                  <a:lnTo>
                    <a:pt x="1290066" y="760095"/>
                  </a:lnTo>
                  <a:lnTo>
                    <a:pt x="1290733" y="759714"/>
                  </a:lnTo>
                  <a:lnTo>
                    <a:pt x="1291209" y="760095"/>
                  </a:lnTo>
                  <a:lnTo>
                    <a:pt x="1291685" y="761047"/>
                  </a:lnTo>
                  <a:lnTo>
                    <a:pt x="1292352" y="761238"/>
                  </a:lnTo>
                  <a:lnTo>
                    <a:pt x="1294066" y="761047"/>
                  </a:lnTo>
                  <a:lnTo>
                    <a:pt x="1294162" y="760762"/>
                  </a:lnTo>
                  <a:lnTo>
                    <a:pt x="1294066" y="760190"/>
                  </a:lnTo>
                  <a:lnTo>
                    <a:pt x="1294162" y="759714"/>
                  </a:lnTo>
                  <a:lnTo>
                    <a:pt x="1294829" y="759238"/>
                  </a:lnTo>
                  <a:close/>
                  <a:moveTo>
                    <a:pt x="1349978" y="683609"/>
                  </a:moveTo>
                  <a:lnTo>
                    <a:pt x="1351883" y="684657"/>
                  </a:lnTo>
                  <a:lnTo>
                    <a:pt x="1352455" y="684086"/>
                  </a:lnTo>
                  <a:lnTo>
                    <a:pt x="1352550" y="683324"/>
                  </a:lnTo>
                  <a:lnTo>
                    <a:pt x="1353693" y="683800"/>
                  </a:lnTo>
                  <a:lnTo>
                    <a:pt x="1355598" y="683895"/>
                  </a:lnTo>
                  <a:lnTo>
                    <a:pt x="1357122" y="683705"/>
                  </a:lnTo>
                  <a:lnTo>
                    <a:pt x="1357217" y="682943"/>
                  </a:lnTo>
                  <a:lnTo>
                    <a:pt x="1357693" y="681514"/>
                  </a:lnTo>
                  <a:lnTo>
                    <a:pt x="1357789" y="680656"/>
                  </a:lnTo>
                  <a:lnTo>
                    <a:pt x="1357598" y="679799"/>
                  </a:lnTo>
                  <a:lnTo>
                    <a:pt x="1357122" y="679990"/>
                  </a:lnTo>
                  <a:lnTo>
                    <a:pt x="1356360" y="680847"/>
                  </a:lnTo>
                  <a:lnTo>
                    <a:pt x="1355693" y="680752"/>
                  </a:lnTo>
                  <a:lnTo>
                    <a:pt x="1354931" y="680371"/>
                  </a:lnTo>
                  <a:lnTo>
                    <a:pt x="1352169" y="679133"/>
                  </a:lnTo>
                  <a:lnTo>
                    <a:pt x="1350931" y="677323"/>
                  </a:lnTo>
                  <a:lnTo>
                    <a:pt x="1349978" y="677132"/>
                  </a:lnTo>
                  <a:lnTo>
                    <a:pt x="1349216" y="676656"/>
                  </a:lnTo>
                  <a:lnTo>
                    <a:pt x="1348931" y="677894"/>
                  </a:lnTo>
                  <a:lnTo>
                    <a:pt x="1349121" y="679037"/>
                  </a:lnTo>
                  <a:lnTo>
                    <a:pt x="1348835" y="680371"/>
                  </a:lnTo>
                  <a:lnTo>
                    <a:pt x="1347597" y="680847"/>
                  </a:lnTo>
                  <a:lnTo>
                    <a:pt x="1346264" y="680180"/>
                  </a:lnTo>
                  <a:lnTo>
                    <a:pt x="1345787" y="680466"/>
                  </a:lnTo>
                  <a:lnTo>
                    <a:pt x="1346168" y="681609"/>
                  </a:lnTo>
                  <a:lnTo>
                    <a:pt x="1347121" y="681419"/>
                  </a:lnTo>
                  <a:lnTo>
                    <a:pt x="1348073" y="681800"/>
                  </a:lnTo>
                  <a:lnTo>
                    <a:pt x="1349407" y="681609"/>
                  </a:lnTo>
                  <a:lnTo>
                    <a:pt x="1349216" y="682371"/>
                  </a:lnTo>
                  <a:lnTo>
                    <a:pt x="1349978" y="683609"/>
                  </a:lnTo>
                  <a:close/>
                  <a:moveTo>
                    <a:pt x="1406652" y="744760"/>
                  </a:moveTo>
                  <a:lnTo>
                    <a:pt x="1406081" y="744950"/>
                  </a:lnTo>
                  <a:lnTo>
                    <a:pt x="1405699" y="745236"/>
                  </a:lnTo>
                  <a:lnTo>
                    <a:pt x="1405318" y="745522"/>
                  </a:lnTo>
                  <a:lnTo>
                    <a:pt x="1404842" y="745808"/>
                  </a:lnTo>
                  <a:lnTo>
                    <a:pt x="1405795" y="747713"/>
                  </a:lnTo>
                  <a:lnTo>
                    <a:pt x="1406557" y="748284"/>
                  </a:lnTo>
                  <a:lnTo>
                    <a:pt x="1407700" y="748094"/>
                  </a:lnTo>
                  <a:lnTo>
                    <a:pt x="1408366" y="747236"/>
                  </a:lnTo>
                  <a:lnTo>
                    <a:pt x="1408366" y="745998"/>
                  </a:lnTo>
                  <a:lnTo>
                    <a:pt x="1407795" y="745046"/>
                  </a:lnTo>
                  <a:lnTo>
                    <a:pt x="1406652" y="744760"/>
                  </a:lnTo>
                  <a:close/>
                  <a:moveTo>
                    <a:pt x="1367218" y="691610"/>
                  </a:moveTo>
                  <a:lnTo>
                    <a:pt x="1362551" y="691134"/>
                  </a:lnTo>
                  <a:lnTo>
                    <a:pt x="1360646" y="690467"/>
                  </a:lnTo>
                  <a:lnTo>
                    <a:pt x="1359598" y="690277"/>
                  </a:lnTo>
                  <a:lnTo>
                    <a:pt x="1358741" y="690658"/>
                  </a:lnTo>
                  <a:lnTo>
                    <a:pt x="1358456" y="691039"/>
                  </a:lnTo>
                  <a:lnTo>
                    <a:pt x="1358360" y="691515"/>
                  </a:lnTo>
                  <a:lnTo>
                    <a:pt x="1358456" y="691896"/>
                  </a:lnTo>
                  <a:lnTo>
                    <a:pt x="1358741" y="692277"/>
                  </a:lnTo>
                  <a:lnTo>
                    <a:pt x="1359598" y="692658"/>
                  </a:lnTo>
                  <a:lnTo>
                    <a:pt x="1360837" y="692753"/>
                  </a:lnTo>
                  <a:lnTo>
                    <a:pt x="1362075" y="692658"/>
                  </a:lnTo>
                  <a:lnTo>
                    <a:pt x="1362932" y="692277"/>
                  </a:lnTo>
                  <a:lnTo>
                    <a:pt x="1363980" y="692753"/>
                  </a:lnTo>
                  <a:lnTo>
                    <a:pt x="1367314" y="693325"/>
                  </a:lnTo>
                  <a:lnTo>
                    <a:pt x="1367981" y="693992"/>
                  </a:lnTo>
                  <a:lnTo>
                    <a:pt x="1368742" y="694372"/>
                  </a:lnTo>
                  <a:lnTo>
                    <a:pt x="1370457" y="694277"/>
                  </a:lnTo>
                  <a:lnTo>
                    <a:pt x="1372076" y="693706"/>
                  </a:lnTo>
                  <a:lnTo>
                    <a:pt x="1372553" y="692753"/>
                  </a:lnTo>
                  <a:lnTo>
                    <a:pt x="1371695" y="691896"/>
                  </a:lnTo>
                  <a:lnTo>
                    <a:pt x="1370076" y="691610"/>
                  </a:lnTo>
                  <a:lnTo>
                    <a:pt x="1367218" y="691610"/>
                  </a:lnTo>
                  <a:close/>
                  <a:moveTo>
                    <a:pt x="1305401" y="763429"/>
                  </a:moveTo>
                  <a:lnTo>
                    <a:pt x="1305592" y="762476"/>
                  </a:lnTo>
                  <a:lnTo>
                    <a:pt x="1304354" y="762095"/>
                  </a:lnTo>
                  <a:lnTo>
                    <a:pt x="1302734" y="762095"/>
                  </a:lnTo>
                  <a:lnTo>
                    <a:pt x="1301972" y="762286"/>
                  </a:lnTo>
                  <a:lnTo>
                    <a:pt x="1301782" y="763429"/>
                  </a:lnTo>
                  <a:lnTo>
                    <a:pt x="1301306" y="764381"/>
                  </a:lnTo>
                  <a:lnTo>
                    <a:pt x="1300543" y="764762"/>
                  </a:lnTo>
                  <a:lnTo>
                    <a:pt x="1299496" y="764286"/>
                  </a:lnTo>
                  <a:lnTo>
                    <a:pt x="1299115" y="763810"/>
                  </a:lnTo>
                  <a:lnTo>
                    <a:pt x="1298924" y="762667"/>
                  </a:lnTo>
                  <a:lnTo>
                    <a:pt x="1298734" y="762191"/>
                  </a:lnTo>
                  <a:lnTo>
                    <a:pt x="1298448" y="761905"/>
                  </a:lnTo>
                  <a:lnTo>
                    <a:pt x="1297400" y="761143"/>
                  </a:lnTo>
                  <a:lnTo>
                    <a:pt x="1297019" y="762286"/>
                  </a:lnTo>
                  <a:lnTo>
                    <a:pt x="1298067" y="764381"/>
                  </a:lnTo>
                  <a:lnTo>
                    <a:pt x="1297781" y="765524"/>
                  </a:lnTo>
                  <a:lnTo>
                    <a:pt x="1298829" y="765905"/>
                  </a:lnTo>
                  <a:lnTo>
                    <a:pt x="1298639" y="766477"/>
                  </a:lnTo>
                  <a:lnTo>
                    <a:pt x="1297876" y="767048"/>
                  </a:lnTo>
                  <a:lnTo>
                    <a:pt x="1297114" y="767429"/>
                  </a:lnTo>
                  <a:lnTo>
                    <a:pt x="1297210" y="767620"/>
                  </a:lnTo>
                  <a:lnTo>
                    <a:pt x="1297496" y="768096"/>
                  </a:lnTo>
                  <a:lnTo>
                    <a:pt x="1296733" y="768287"/>
                  </a:lnTo>
                  <a:lnTo>
                    <a:pt x="1296353" y="768763"/>
                  </a:lnTo>
                  <a:lnTo>
                    <a:pt x="1295972" y="770287"/>
                  </a:lnTo>
                  <a:lnTo>
                    <a:pt x="1296448" y="770763"/>
                  </a:lnTo>
                  <a:lnTo>
                    <a:pt x="1296924" y="770954"/>
                  </a:lnTo>
                  <a:lnTo>
                    <a:pt x="1297400" y="770858"/>
                  </a:lnTo>
                  <a:lnTo>
                    <a:pt x="1297876" y="770477"/>
                  </a:lnTo>
                  <a:lnTo>
                    <a:pt x="1298448" y="770192"/>
                  </a:lnTo>
                  <a:lnTo>
                    <a:pt x="1298829" y="770477"/>
                  </a:lnTo>
                  <a:lnTo>
                    <a:pt x="1299115" y="770954"/>
                  </a:lnTo>
                  <a:lnTo>
                    <a:pt x="1299686" y="771525"/>
                  </a:lnTo>
                  <a:lnTo>
                    <a:pt x="1300163" y="771906"/>
                  </a:lnTo>
                  <a:lnTo>
                    <a:pt x="1300639" y="772001"/>
                  </a:lnTo>
                  <a:lnTo>
                    <a:pt x="1300829" y="771525"/>
                  </a:lnTo>
                  <a:lnTo>
                    <a:pt x="1301687" y="770382"/>
                  </a:lnTo>
                  <a:lnTo>
                    <a:pt x="1301877" y="769906"/>
                  </a:lnTo>
                  <a:lnTo>
                    <a:pt x="1301877" y="768858"/>
                  </a:lnTo>
                  <a:lnTo>
                    <a:pt x="1300924" y="767905"/>
                  </a:lnTo>
                  <a:lnTo>
                    <a:pt x="1300829" y="766953"/>
                  </a:lnTo>
                  <a:lnTo>
                    <a:pt x="1301210" y="766286"/>
                  </a:lnTo>
                  <a:lnTo>
                    <a:pt x="1301877" y="766096"/>
                  </a:lnTo>
                  <a:lnTo>
                    <a:pt x="1302639" y="766096"/>
                  </a:lnTo>
                  <a:lnTo>
                    <a:pt x="1303401" y="765905"/>
                  </a:lnTo>
                  <a:lnTo>
                    <a:pt x="1303211" y="765143"/>
                  </a:lnTo>
                  <a:lnTo>
                    <a:pt x="1303782" y="764572"/>
                  </a:lnTo>
                  <a:lnTo>
                    <a:pt x="1305401" y="763429"/>
                  </a:lnTo>
                  <a:close/>
                  <a:moveTo>
                    <a:pt x="735711" y="176879"/>
                  </a:moveTo>
                  <a:lnTo>
                    <a:pt x="735997" y="177070"/>
                  </a:lnTo>
                  <a:lnTo>
                    <a:pt x="736282" y="177165"/>
                  </a:lnTo>
                  <a:lnTo>
                    <a:pt x="736568" y="177070"/>
                  </a:lnTo>
                  <a:lnTo>
                    <a:pt x="737140" y="176689"/>
                  </a:lnTo>
                  <a:lnTo>
                    <a:pt x="737425" y="176689"/>
                  </a:lnTo>
                  <a:lnTo>
                    <a:pt x="738378" y="177260"/>
                  </a:lnTo>
                  <a:lnTo>
                    <a:pt x="738378" y="177641"/>
                  </a:lnTo>
                  <a:lnTo>
                    <a:pt x="737997" y="178118"/>
                  </a:lnTo>
                  <a:lnTo>
                    <a:pt x="737902" y="178784"/>
                  </a:lnTo>
                  <a:lnTo>
                    <a:pt x="738664" y="179451"/>
                  </a:lnTo>
                  <a:lnTo>
                    <a:pt x="739997" y="179356"/>
                  </a:lnTo>
                  <a:lnTo>
                    <a:pt x="741426" y="178879"/>
                  </a:lnTo>
                  <a:lnTo>
                    <a:pt x="742283" y="178403"/>
                  </a:lnTo>
                  <a:lnTo>
                    <a:pt x="743140" y="177832"/>
                  </a:lnTo>
                  <a:lnTo>
                    <a:pt x="743331" y="177451"/>
                  </a:lnTo>
                  <a:lnTo>
                    <a:pt x="743045" y="176975"/>
                  </a:lnTo>
                  <a:lnTo>
                    <a:pt x="742379" y="176689"/>
                  </a:lnTo>
                  <a:lnTo>
                    <a:pt x="740092" y="176689"/>
                  </a:lnTo>
                  <a:lnTo>
                    <a:pt x="739521" y="176498"/>
                  </a:lnTo>
                  <a:lnTo>
                    <a:pt x="738378" y="175831"/>
                  </a:lnTo>
                  <a:lnTo>
                    <a:pt x="737806" y="175546"/>
                  </a:lnTo>
                  <a:lnTo>
                    <a:pt x="737140" y="175451"/>
                  </a:lnTo>
                  <a:lnTo>
                    <a:pt x="736378" y="175546"/>
                  </a:lnTo>
                  <a:lnTo>
                    <a:pt x="735806" y="175831"/>
                  </a:lnTo>
                  <a:lnTo>
                    <a:pt x="735616" y="176403"/>
                  </a:lnTo>
                  <a:lnTo>
                    <a:pt x="735711" y="176689"/>
                  </a:lnTo>
                  <a:lnTo>
                    <a:pt x="735711" y="176879"/>
                  </a:lnTo>
                  <a:close/>
                  <a:moveTo>
                    <a:pt x="1193578" y="100775"/>
                  </a:moveTo>
                  <a:lnTo>
                    <a:pt x="1195673" y="100584"/>
                  </a:lnTo>
                  <a:lnTo>
                    <a:pt x="1197578" y="98584"/>
                  </a:lnTo>
                  <a:lnTo>
                    <a:pt x="1198245" y="97250"/>
                  </a:lnTo>
                  <a:lnTo>
                    <a:pt x="1198055" y="95726"/>
                  </a:lnTo>
                  <a:lnTo>
                    <a:pt x="1197578" y="95345"/>
                  </a:lnTo>
                  <a:lnTo>
                    <a:pt x="1195292" y="94107"/>
                  </a:lnTo>
                  <a:lnTo>
                    <a:pt x="1193959" y="92583"/>
                  </a:lnTo>
                  <a:lnTo>
                    <a:pt x="1193292" y="92107"/>
                  </a:lnTo>
                  <a:lnTo>
                    <a:pt x="1192530" y="92583"/>
                  </a:lnTo>
                  <a:lnTo>
                    <a:pt x="1190720" y="94297"/>
                  </a:lnTo>
                  <a:lnTo>
                    <a:pt x="1189768" y="96584"/>
                  </a:lnTo>
                  <a:lnTo>
                    <a:pt x="1191101" y="99155"/>
                  </a:lnTo>
                  <a:lnTo>
                    <a:pt x="1193578" y="100775"/>
                  </a:lnTo>
                  <a:close/>
                  <a:moveTo>
                    <a:pt x="734568" y="262509"/>
                  </a:moveTo>
                  <a:lnTo>
                    <a:pt x="733901" y="263176"/>
                  </a:lnTo>
                  <a:lnTo>
                    <a:pt x="733139" y="263557"/>
                  </a:lnTo>
                  <a:lnTo>
                    <a:pt x="732091" y="263652"/>
                  </a:lnTo>
                  <a:lnTo>
                    <a:pt x="731425" y="263938"/>
                  </a:lnTo>
                  <a:lnTo>
                    <a:pt x="730567" y="264605"/>
                  </a:lnTo>
                  <a:lnTo>
                    <a:pt x="729805" y="265367"/>
                  </a:lnTo>
                  <a:lnTo>
                    <a:pt x="729424" y="265843"/>
                  </a:lnTo>
                  <a:lnTo>
                    <a:pt x="729424" y="266891"/>
                  </a:lnTo>
                  <a:lnTo>
                    <a:pt x="730853" y="268700"/>
                  </a:lnTo>
                  <a:lnTo>
                    <a:pt x="731234" y="269938"/>
                  </a:lnTo>
                  <a:lnTo>
                    <a:pt x="730948" y="270986"/>
                  </a:lnTo>
                  <a:lnTo>
                    <a:pt x="730567" y="271463"/>
                  </a:lnTo>
                  <a:lnTo>
                    <a:pt x="730472" y="271939"/>
                  </a:lnTo>
                  <a:lnTo>
                    <a:pt x="732663" y="274701"/>
                  </a:lnTo>
                  <a:lnTo>
                    <a:pt x="733139" y="275749"/>
                  </a:lnTo>
                  <a:lnTo>
                    <a:pt x="733330" y="277082"/>
                  </a:lnTo>
                  <a:lnTo>
                    <a:pt x="733330" y="279273"/>
                  </a:lnTo>
                  <a:lnTo>
                    <a:pt x="733139" y="279845"/>
                  </a:lnTo>
                  <a:lnTo>
                    <a:pt x="732377" y="280988"/>
                  </a:lnTo>
                  <a:lnTo>
                    <a:pt x="732187" y="281559"/>
                  </a:lnTo>
                  <a:lnTo>
                    <a:pt x="732377" y="282893"/>
                  </a:lnTo>
                  <a:lnTo>
                    <a:pt x="733711" y="284893"/>
                  </a:lnTo>
                  <a:lnTo>
                    <a:pt x="734092" y="285941"/>
                  </a:lnTo>
                  <a:lnTo>
                    <a:pt x="734092" y="287179"/>
                  </a:lnTo>
                  <a:lnTo>
                    <a:pt x="733997" y="287941"/>
                  </a:lnTo>
                  <a:lnTo>
                    <a:pt x="733425" y="289465"/>
                  </a:lnTo>
                  <a:lnTo>
                    <a:pt x="732854" y="291560"/>
                  </a:lnTo>
                  <a:lnTo>
                    <a:pt x="733234" y="292894"/>
                  </a:lnTo>
                  <a:lnTo>
                    <a:pt x="734568" y="293561"/>
                  </a:lnTo>
                  <a:lnTo>
                    <a:pt x="737902" y="293846"/>
                  </a:lnTo>
                  <a:lnTo>
                    <a:pt x="738759" y="294037"/>
                  </a:lnTo>
                  <a:lnTo>
                    <a:pt x="739426" y="294322"/>
                  </a:lnTo>
                  <a:lnTo>
                    <a:pt x="742379" y="296609"/>
                  </a:lnTo>
                  <a:lnTo>
                    <a:pt x="745807" y="303467"/>
                  </a:lnTo>
                  <a:lnTo>
                    <a:pt x="746379" y="303752"/>
                  </a:lnTo>
                  <a:lnTo>
                    <a:pt x="749522" y="306419"/>
                  </a:lnTo>
                  <a:lnTo>
                    <a:pt x="751808" y="307943"/>
                  </a:lnTo>
                  <a:lnTo>
                    <a:pt x="752856" y="308801"/>
                  </a:lnTo>
                  <a:lnTo>
                    <a:pt x="747427" y="308134"/>
                  </a:lnTo>
                  <a:lnTo>
                    <a:pt x="746093" y="307562"/>
                  </a:lnTo>
                  <a:lnTo>
                    <a:pt x="745522" y="307562"/>
                  </a:lnTo>
                  <a:lnTo>
                    <a:pt x="745331" y="308324"/>
                  </a:lnTo>
                  <a:lnTo>
                    <a:pt x="745331" y="309848"/>
                  </a:lnTo>
                  <a:lnTo>
                    <a:pt x="745522" y="310610"/>
                  </a:lnTo>
                  <a:lnTo>
                    <a:pt x="746570" y="312230"/>
                  </a:lnTo>
                  <a:lnTo>
                    <a:pt x="746950" y="313658"/>
                  </a:lnTo>
                  <a:lnTo>
                    <a:pt x="747141" y="316516"/>
                  </a:lnTo>
                  <a:lnTo>
                    <a:pt x="747046" y="318611"/>
                  </a:lnTo>
                  <a:lnTo>
                    <a:pt x="747141" y="319183"/>
                  </a:lnTo>
                  <a:lnTo>
                    <a:pt x="747522" y="319850"/>
                  </a:lnTo>
                  <a:lnTo>
                    <a:pt x="748570" y="320897"/>
                  </a:lnTo>
                  <a:lnTo>
                    <a:pt x="748855" y="321755"/>
                  </a:lnTo>
                  <a:lnTo>
                    <a:pt x="748570" y="321755"/>
                  </a:lnTo>
                  <a:lnTo>
                    <a:pt x="747713" y="320993"/>
                  </a:lnTo>
                  <a:lnTo>
                    <a:pt x="746379" y="320421"/>
                  </a:lnTo>
                  <a:lnTo>
                    <a:pt x="744855" y="320040"/>
                  </a:lnTo>
                  <a:lnTo>
                    <a:pt x="743331" y="319945"/>
                  </a:lnTo>
                  <a:lnTo>
                    <a:pt x="741616" y="320135"/>
                  </a:lnTo>
                  <a:lnTo>
                    <a:pt x="740759" y="320326"/>
                  </a:lnTo>
                  <a:lnTo>
                    <a:pt x="740188" y="320612"/>
                  </a:lnTo>
                  <a:lnTo>
                    <a:pt x="739712" y="321278"/>
                  </a:lnTo>
                  <a:lnTo>
                    <a:pt x="739426" y="322136"/>
                  </a:lnTo>
                  <a:lnTo>
                    <a:pt x="739616" y="322993"/>
                  </a:lnTo>
                  <a:lnTo>
                    <a:pt x="740473" y="323469"/>
                  </a:lnTo>
                  <a:lnTo>
                    <a:pt x="740473" y="322612"/>
                  </a:lnTo>
                  <a:lnTo>
                    <a:pt x="740950" y="322326"/>
                  </a:lnTo>
                  <a:lnTo>
                    <a:pt x="741616" y="322421"/>
                  </a:lnTo>
                  <a:lnTo>
                    <a:pt x="742283" y="322707"/>
                  </a:lnTo>
                  <a:lnTo>
                    <a:pt x="742283" y="322993"/>
                  </a:lnTo>
                  <a:lnTo>
                    <a:pt x="741712" y="324231"/>
                  </a:lnTo>
                  <a:lnTo>
                    <a:pt x="742379" y="325660"/>
                  </a:lnTo>
                  <a:lnTo>
                    <a:pt x="744093" y="328041"/>
                  </a:lnTo>
                  <a:lnTo>
                    <a:pt x="742855" y="328041"/>
                  </a:lnTo>
                  <a:lnTo>
                    <a:pt x="742379" y="328136"/>
                  </a:lnTo>
                  <a:lnTo>
                    <a:pt x="742283" y="328613"/>
                  </a:lnTo>
                  <a:lnTo>
                    <a:pt x="742379" y="330708"/>
                  </a:lnTo>
                  <a:lnTo>
                    <a:pt x="743426" y="335375"/>
                  </a:lnTo>
                  <a:lnTo>
                    <a:pt x="743807" y="336233"/>
                  </a:lnTo>
                  <a:lnTo>
                    <a:pt x="744283" y="336899"/>
                  </a:lnTo>
                  <a:lnTo>
                    <a:pt x="745331" y="337947"/>
                  </a:lnTo>
                  <a:lnTo>
                    <a:pt x="745903" y="338328"/>
                  </a:lnTo>
                  <a:lnTo>
                    <a:pt x="746379" y="338328"/>
                  </a:lnTo>
                  <a:lnTo>
                    <a:pt x="746760" y="338138"/>
                  </a:lnTo>
                  <a:lnTo>
                    <a:pt x="747331" y="338042"/>
                  </a:lnTo>
                  <a:lnTo>
                    <a:pt x="747903" y="338042"/>
                  </a:lnTo>
                  <a:lnTo>
                    <a:pt x="748093" y="338042"/>
                  </a:lnTo>
                  <a:lnTo>
                    <a:pt x="748284" y="338138"/>
                  </a:lnTo>
                  <a:lnTo>
                    <a:pt x="748760" y="338423"/>
                  </a:lnTo>
                  <a:lnTo>
                    <a:pt x="748951" y="338614"/>
                  </a:lnTo>
                  <a:lnTo>
                    <a:pt x="749141" y="338995"/>
                  </a:lnTo>
                  <a:lnTo>
                    <a:pt x="749332" y="339376"/>
                  </a:lnTo>
                  <a:lnTo>
                    <a:pt x="750094" y="339662"/>
                  </a:lnTo>
                  <a:lnTo>
                    <a:pt x="750475" y="339947"/>
                  </a:lnTo>
                  <a:lnTo>
                    <a:pt x="750761" y="340138"/>
                  </a:lnTo>
                  <a:lnTo>
                    <a:pt x="751522" y="339852"/>
                  </a:lnTo>
                  <a:lnTo>
                    <a:pt x="755047" y="339757"/>
                  </a:lnTo>
                  <a:lnTo>
                    <a:pt x="756666" y="339947"/>
                  </a:lnTo>
                  <a:lnTo>
                    <a:pt x="757999" y="340424"/>
                  </a:lnTo>
                  <a:lnTo>
                    <a:pt x="759238" y="341281"/>
                  </a:lnTo>
                  <a:lnTo>
                    <a:pt x="759238" y="341567"/>
                  </a:lnTo>
                  <a:lnTo>
                    <a:pt x="758285" y="341567"/>
                  </a:lnTo>
                  <a:lnTo>
                    <a:pt x="756571" y="341281"/>
                  </a:lnTo>
                  <a:lnTo>
                    <a:pt x="755618" y="341281"/>
                  </a:lnTo>
                  <a:lnTo>
                    <a:pt x="755618" y="341567"/>
                  </a:lnTo>
                  <a:lnTo>
                    <a:pt x="755809" y="341757"/>
                  </a:lnTo>
                  <a:lnTo>
                    <a:pt x="756095" y="342138"/>
                  </a:lnTo>
                  <a:lnTo>
                    <a:pt x="756285" y="342329"/>
                  </a:lnTo>
                  <a:lnTo>
                    <a:pt x="755809" y="342614"/>
                  </a:lnTo>
                  <a:lnTo>
                    <a:pt x="755618" y="342710"/>
                  </a:lnTo>
                  <a:lnTo>
                    <a:pt x="755618" y="343091"/>
                  </a:lnTo>
                  <a:lnTo>
                    <a:pt x="755999" y="343281"/>
                  </a:lnTo>
                  <a:lnTo>
                    <a:pt x="756856" y="343376"/>
                  </a:lnTo>
                  <a:lnTo>
                    <a:pt x="757428" y="343471"/>
                  </a:lnTo>
                  <a:lnTo>
                    <a:pt x="758666" y="343948"/>
                  </a:lnTo>
                  <a:lnTo>
                    <a:pt x="759809" y="344710"/>
                  </a:lnTo>
                  <a:lnTo>
                    <a:pt x="760286" y="345186"/>
                  </a:lnTo>
                  <a:lnTo>
                    <a:pt x="761238" y="346520"/>
                  </a:lnTo>
                  <a:lnTo>
                    <a:pt x="761714" y="346710"/>
                  </a:lnTo>
                  <a:lnTo>
                    <a:pt x="763048" y="346520"/>
                  </a:lnTo>
                  <a:lnTo>
                    <a:pt x="763524" y="346615"/>
                  </a:lnTo>
                  <a:lnTo>
                    <a:pt x="763714" y="347091"/>
                  </a:lnTo>
                  <a:lnTo>
                    <a:pt x="763333" y="347377"/>
                  </a:lnTo>
                  <a:lnTo>
                    <a:pt x="762095" y="347663"/>
                  </a:lnTo>
                  <a:lnTo>
                    <a:pt x="761524" y="347663"/>
                  </a:lnTo>
                  <a:lnTo>
                    <a:pt x="761143" y="347567"/>
                  </a:lnTo>
                  <a:lnTo>
                    <a:pt x="760857" y="347472"/>
                  </a:lnTo>
                  <a:lnTo>
                    <a:pt x="759428" y="347091"/>
                  </a:lnTo>
                  <a:lnTo>
                    <a:pt x="757809" y="345853"/>
                  </a:lnTo>
                  <a:lnTo>
                    <a:pt x="757047" y="345472"/>
                  </a:lnTo>
                  <a:lnTo>
                    <a:pt x="753428" y="345472"/>
                  </a:lnTo>
                  <a:lnTo>
                    <a:pt x="752570" y="344996"/>
                  </a:lnTo>
                  <a:lnTo>
                    <a:pt x="751618" y="344138"/>
                  </a:lnTo>
                  <a:lnTo>
                    <a:pt x="750761" y="344043"/>
                  </a:lnTo>
                  <a:lnTo>
                    <a:pt x="750189" y="344614"/>
                  </a:lnTo>
                  <a:lnTo>
                    <a:pt x="749903" y="345567"/>
                  </a:lnTo>
                  <a:lnTo>
                    <a:pt x="751332" y="353854"/>
                  </a:lnTo>
                  <a:lnTo>
                    <a:pt x="751904" y="354330"/>
                  </a:lnTo>
                  <a:lnTo>
                    <a:pt x="753808" y="355378"/>
                  </a:lnTo>
                  <a:lnTo>
                    <a:pt x="754189" y="355378"/>
                  </a:lnTo>
                  <a:lnTo>
                    <a:pt x="754571" y="355663"/>
                  </a:lnTo>
                  <a:lnTo>
                    <a:pt x="756761" y="356711"/>
                  </a:lnTo>
                  <a:lnTo>
                    <a:pt x="757523" y="356902"/>
                  </a:lnTo>
                  <a:lnTo>
                    <a:pt x="758380" y="356902"/>
                  </a:lnTo>
                  <a:lnTo>
                    <a:pt x="759047" y="356521"/>
                  </a:lnTo>
                  <a:lnTo>
                    <a:pt x="759333" y="355473"/>
                  </a:lnTo>
                  <a:lnTo>
                    <a:pt x="759142" y="354902"/>
                  </a:lnTo>
                  <a:lnTo>
                    <a:pt x="758857" y="354521"/>
                  </a:lnTo>
                  <a:lnTo>
                    <a:pt x="758762" y="354139"/>
                  </a:lnTo>
                  <a:lnTo>
                    <a:pt x="759142" y="353663"/>
                  </a:lnTo>
                  <a:lnTo>
                    <a:pt x="759523" y="353473"/>
                  </a:lnTo>
                  <a:lnTo>
                    <a:pt x="760095" y="353378"/>
                  </a:lnTo>
                  <a:lnTo>
                    <a:pt x="762762" y="353663"/>
                  </a:lnTo>
                  <a:lnTo>
                    <a:pt x="764667" y="354235"/>
                  </a:lnTo>
                  <a:lnTo>
                    <a:pt x="766477" y="354997"/>
                  </a:lnTo>
                  <a:lnTo>
                    <a:pt x="767620" y="355854"/>
                  </a:lnTo>
                  <a:lnTo>
                    <a:pt x="768477" y="358616"/>
                  </a:lnTo>
                  <a:lnTo>
                    <a:pt x="768858" y="359093"/>
                  </a:lnTo>
                  <a:lnTo>
                    <a:pt x="769430" y="358997"/>
                  </a:lnTo>
                  <a:lnTo>
                    <a:pt x="769811" y="358807"/>
                  </a:lnTo>
                  <a:lnTo>
                    <a:pt x="770191" y="358807"/>
                  </a:lnTo>
                  <a:lnTo>
                    <a:pt x="771144" y="359664"/>
                  </a:lnTo>
                  <a:lnTo>
                    <a:pt x="772668" y="360521"/>
                  </a:lnTo>
                  <a:lnTo>
                    <a:pt x="774097" y="359283"/>
                  </a:lnTo>
                  <a:lnTo>
                    <a:pt x="774668" y="358616"/>
                  </a:lnTo>
                  <a:lnTo>
                    <a:pt x="774859" y="357473"/>
                  </a:lnTo>
                  <a:lnTo>
                    <a:pt x="774954" y="356330"/>
                  </a:lnTo>
                  <a:lnTo>
                    <a:pt x="775240" y="355568"/>
                  </a:lnTo>
                  <a:lnTo>
                    <a:pt x="775811" y="355092"/>
                  </a:lnTo>
                  <a:lnTo>
                    <a:pt x="777335" y="354711"/>
                  </a:lnTo>
                  <a:lnTo>
                    <a:pt x="777430" y="354902"/>
                  </a:lnTo>
                  <a:lnTo>
                    <a:pt x="777145" y="355568"/>
                  </a:lnTo>
                  <a:lnTo>
                    <a:pt x="776668" y="356235"/>
                  </a:lnTo>
                  <a:lnTo>
                    <a:pt x="776192" y="356711"/>
                  </a:lnTo>
                  <a:lnTo>
                    <a:pt x="775811" y="357188"/>
                  </a:lnTo>
                  <a:lnTo>
                    <a:pt x="775621" y="357950"/>
                  </a:lnTo>
                  <a:lnTo>
                    <a:pt x="775716" y="359093"/>
                  </a:lnTo>
                  <a:lnTo>
                    <a:pt x="776097" y="359759"/>
                  </a:lnTo>
                  <a:lnTo>
                    <a:pt x="777145" y="360997"/>
                  </a:lnTo>
                  <a:lnTo>
                    <a:pt x="777907" y="362426"/>
                  </a:lnTo>
                  <a:lnTo>
                    <a:pt x="778478" y="363188"/>
                  </a:lnTo>
                  <a:lnTo>
                    <a:pt x="779716" y="363855"/>
                  </a:lnTo>
                  <a:lnTo>
                    <a:pt x="780383" y="365474"/>
                  </a:lnTo>
                  <a:lnTo>
                    <a:pt x="781050" y="366046"/>
                  </a:lnTo>
                  <a:lnTo>
                    <a:pt x="782288" y="365951"/>
                  </a:lnTo>
                  <a:lnTo>
                    <a:pt x="782860" y="366046"/>
                  </a:lnTo>
                  <a:lnTo>
                    <a:pt x="784098" y="366713"/>
                  </a:lnTo>
                  <a:lnTo>
                    <a:pt x="784384" y="366808"/>
                  </a:lnTo>
                  <a:lnTo>
                    <a:pt x="785527" y="366998"/>
                  </a:lnTo>
                  <a:lnTo>
                    <a:pt x="786193" y="367475"/>
                  </a:lnTo>
                  <a:lnTo>
                    <a:pt x="786289" y="368237"/>
                  </a:lnTo>
                  <a:lnTo>
                    <a:pt x="785622" y="370618"/>
                  </a:lnTo>
                  <a:lnTo>
                    <a:pt x="785527" y="372046"/>
                  </a:lnTo>
                  <a:lnTo>
                    <a:pt x="785908" y="373189"/>
                  </a:lnTo>
                  <a:lnTo>
                    <a:pt x="787051" y="373571"/>
                  </a:lnTo>
                  <a:lnTo>
                    <a:pt x="786860" y="374618"/>
                  </a:lnTo>
                  <a:lnTo>
                    <a:pt x="787717" y="375380"/>
                  </a:lnTo>
                  <a:lnTo>
                    <a:pt x="788956" y="375856"/>
                  </a:lnTo>
                  <a:lnTo>
                    <a:pt x="790099" y="376047"/>
                  </a:lnTo>
                  <a:lnTo>
                    <a:pt x="791147" y="376428"/>
                  </a:lnTo>
                  <a:lnTo>
                    <a:pt x="791908" y="377380"/>
                  </a:lnTo>
                  <a:lnTo>
                    <a:pt x="792861" y="379571"/>
                  </a:lnTo>
                  <a:lnTo>
                    <a:pt x="793337" y="381857"/>
                  </a:lnTo>
                  <a:lnTo>
                    <a:pt x="793242" y="384048"/>
                  </a:lnTo>
                  <a:lnTo>
                    <a:pt x="791813" y="390716"/>
                  </a:lnTo>
                  <a:lnTo>
                    <a:pt x="791623" y="394240"/>
                  </a:lnTo>
                  <a:lnTo>
                    <a:pt x="791337" y="395192"/>
                  </a:lnTo>
                  <a:lnTo>
                    <a:pt x="789813" y="398621"/>
                  </a:lnTo>
                  <a:lnTo>
                    <a:pt x="789241" y="399574"/>
                  </a:lnTo>
                  <a:lnTo>
                    <a:pt x="788670" y="399955"/>
                  </a:lnTo>
                  <a:lnTo>
                    <a:pt x="787908" y="400241"/>
                  </a:lnTo>
                  <a:lnTo>
                    <a:pt x="785431" y="401574"/>
                  </a:lnTo>
                  <a:lnTo>
                    <a:pt x="784860" y="402050"/>
                  </a:lnTo>
                  <a:lnTo>
                    <a:pt x="784765" y="402622"/>
                  </a:lnTo>
                  <a:lnTo>
                    <a:pt x="784860" y="403098"/>
                  </a:lnTo>
                  <a:lnTo>
                    <a:pt x="785146" y="403479"/>
                  </a:lnTo>
                  <a:lnTo>
                    <a:pt x="785527" y="403765"/>
                  </a:lnTo>
                  <a:lnTo>
                    <a:pt x="785241" y="403860"/>
                  </a:lnTo>
                  <a:lnTo>
                    <a:pt x="784765" y="404241"/>
                  </a:lnTo>
                  <a:lnTo>
                    <a:pt x="784479" y="404431"/>
                  </a:lnTo>
                  <a:lnTo>
                    <a:pt x="787146" y="406908"/>
                  </a:lnTo>
                  <a:lnTo>
                    <a:pt x="787908" y="407289"/>
                  </a:lnTo>
                  <a:lnTo>
                    <a:pt x="788956" y="407480"/>
                  </a:lnTo>
                  <a:lnTo>
                    <a:pt x="791432" y="408813"/>
                  </a:lnTo>
                  <a:lnTo>
                    <a:pt x="793051" y="409194"/>
                  </a:lnTo>
                  <a:lnTo>
                    <a:pt x="793528" y="409480"/>
                  </a:lnTo>
                  <a:lnTo>
                    <a:pt x="794480" y="410909"/>
                  </a:lnTo>
                  <a:lnTo>
                    <a:pt x="794671" y="411480"/>
                  </a:lnTo>
                  <a:lnTo>
                    <a:pt x="796195" y="414909"/>
                  </a:lnTo>
                  <a:lnTo>
                    <a:pt x="796480" y="417195"/>
                  </a:lnTo>
                  <a:lnTo>
                    <a:pt x="796004" y="419386"/>
                  </a:lnTo>
                  <a:lnTo>
                    <a:pt x="795242" y="421577"/>
                  </a:lnTo>
                  <a:lnTo>
                    <a:pt x="794766" y="423863"/>
                  </a:lnTo>
                  <a:lnTo>
                    <a:pt x="794766" y="424815"/>
                  </a:lnTo>
                  <a:lnTo>
                    <a:pt x="794861" y="425863"/>
                  </a:lnTo>
                  <a:lnTo>
                    <a:pt x="795242" y="426720"/>
                  </a:lnTo>
                  <a:lnTo>
                    <a:pt x="796004" y="427101"/>
                  </a:lnTo>
                  <a:lnTo>
                    <a:pt x="796671" y="427577"/>
                  </a:lnTo>
                  <a:lnTo>
                    <a:pt x="797147" y="428720"/>
                  </a:lnTo>
                  <a:lnTo>
                    <a:pt x="797909" y="433292"/>
                  </a:lnTo>
                  <a:lnTo>
                    <a:pt x="798005" y="435578"/>
                  </a:lnTo>
                  <a:lnTo>
                    <a:pt x="798195" y="436436"/>
                  </a:lnTo>
                  <a:lnTo>
                    <a:pt x="800386" y="440246"/>
                  </a:lnTo>
                  <a:lnTo>
                    <a:pt x="801433" y="441484"/>
                  </a:lnTo>
                  <a:lnTo>
                    <a:pt x="802767" y="441865"/>
                  </a:lnTo>
                  <a:lnTo>
                    <a:pt x="804577" y="440722"/>
                  </a:lnTo>
                  <a:lnTo>
                    <a:pt x="803720" y="442722"/>
                  </a:lnTo>
                  <a:lnTo>
                    <a:pt x="802005" y="442722"/>
                  </a:lnTo>
                  <a:lnTo>
                    <a:pt x="800290" y="442531"/>
                  </a:lnTo>
                  <a:lnTo>
                    <a:pt x="799529" y="443865"/>
                  </a:lnTo>
                  <a:lnTo>
                    <a:pt x="799243" y="444532"/>
                  </a:lnTo>
                  <a:lnTo>
                    <a:pt x="798195" y="445675"/>
                  </a:lnTo>
                  <a:lnTo>
                    <a:pt x="798005" y="446151"/>
                  </a:lnTo>
                  <a:lnTo>
                    <a:pt x="798576" y="446722"/>
                  </a:lnTo>
                  <a:lnTo>
                    <a:pt x="800481" y="447104"/>
                  </a:lnTo>
                  <a:lnTo>
                    <a:pt x="800862" y="447770"/>
                  </a:lnTo>
                  <a:lnTo>
                    <a:pt x="800957" y="448628"/>
                  </a:lnTo>
                  <a:lnTo>
                    <a:pt x="801433" y="450342"/>
                  </a:lnTo>
                  <a:lnTo>
                    <a:pt x="801624" y="452438"/>
                  </a:lnTo>
                  <a:lnTo>
                    <a:pt x="802576" y="454724"/>
                  </a:lnTo>
                  <a:lnTo>
                    <a:pt x="802672" y="456247"/>
                  </a:lnTo>
                  <a:lnTo>
                    <a:pt x="802196" y="457867"/>
                  </a:lnTo>
                  <a:lnTo>
                    <a:pt x="801338" y="459391"/>
                  </a:lnTo>
                  <a:lnTo>
                    <a:pt x="800481" y="460438"/>
                  </a:lnTo>
                  <a:lnTo>
                    <a:pt x="801433" y="462248"/>
                  </a:lnTo>
                  <a:lnTo>
                    <a:pt x="802291" y="464534"/>
                  </a:lnTo>
                  <a:lnTo>
                    <a:pt x="803529" y="466058"/>
                  </a:lnTo>
                  <a:lnTo>
                    <a:pt x="805529" y="465772"/>
                  </a:lnTo>
                  <a:lnTo>
                    <a:pt x="810958" y="461677"/>
                  </a:lnTo>
                  <a:lnTo>
                    <a:pt x="816483" y="459296"/>
                  </a:lnTo>
                  <a:lnTo>
                    <a:pt x="818674" y="458914"/>
                  </a:lnTo>
                  <a:lnTo>
                    <a:pt x="820769" y="459391"/>
                  </a:lnTo>
                  <a:lnTo>
                    <a:pt x="822293" y="461105"/>
                  </a:lnTo>
                  <a:lnTo>
                    <a:pt x="822960" y="463296"/>
                  </a:lnTo>
                  <a:lnTo>
                    <a:pt x="823246" y="464534"/>
                  </a:lnTo>
                  <a:lnTo>
                    <a:pt x="823341" y="465582"/>
                  </a:lnTo>
                  <a:lnTo>
                    <a:pt x="823627" y="466820"/>
                  </a:lnTo>
                  <a:lnTo>
                    <a:pt x="823722" y="467392"/>
                  </a:lnTo>
                  <a:lnTo>
                    <a:pt x="823531" y="467773"/>
                  </a:lnTo>
                  <a:lnTo>
                    <a:pt x="823150" y="467868"/>
                  </a:lnTo>
                  <a:lnTo>
                    <a:pt x="822865" y="468059"/>
                  </a:lnTo>
                  <a:lnTo>
                    <a:pt x="822960" y="468630"/>
                  </a:lnTo>
                  <a:lnTo>
                    <a:pt x="824674" y="470059"/>
                  </a:lnTo>
                  <a:lnTo>
                    <a:pt x="826580" y="469106"/>
                  </a:lnTo>
                  <a:lnTo>
                    <a:pt x="830771" y="463677"/>
                  </a:lnTo>
                  <a:lnTo>
                    <a:pt x="831628" y="462820"/>
                  </a:lnTo>
                  <a:lnTo>
                    <a:pt x="832580" y="462439"/>
                  </a:lnTo>
                  <a:lnTo>
                    <a:pt x="833533" y="462248"/>
                  </a:lnTo>
                  <a:lnTo>
                    <a:pt x="836105" y="461391"/>
                  </a:lnTo>
                  <a:lnTo>
                    <a:pt x="837057" y="461010"/>
                  </a:lnTo>
                  <a:lnTo>
                    <a:pt x="839057" y="459677"/>
                  </a:lnTo>
                  <a:lnTo>
                    <a:pt x="840200" y="459391"/>
                  </a:lnTo>
                  <a:lnTo>
                    <a:pt x="840676" y="460438"/>
                  </a:lnTo>
                  <a:lnTo>
                    <a:pt x="840200" y="460438"/>
                  </a:lnTo>
                  <a:lnTo>
                    <a:pt x="835819" y="462248"/>
                  </a:lnTo>
                  <a:lnTo>
                    <a:pt x="834009" y="462725"/>
                  </a:lnTo>
                  <a:lnTo>
                    <a:pt x="832199" y="463487"/>
                  </a:lnTo>
                  <a:lnTo>
                    <a:pt x="830580" y="464820"/>
                  </a:lnTo>
                  <a:lnTo>
                    <a:pt x="830104" y="465392"/>
                  </a:lnTo>
                  <a:lnTo>
                    <a:pt x="829628" y="466249"/>
                  </a:lnTo>
                  <a:lnTo>
                    <a:pt x="829532" y="467011"/>
                  </a:lnTo>
                  <a:lnTo>
                    <a:pt x="830389" y="467296"/>
                  </a:lnTo>
                  <a:lnTo>
                    <a:pt x="832295" y="467296"/>
                  </a:lnTo>
                  <a:lnTo>
                    <a:pt x="833152" y="467487"/>
                  </a:lnTo>
                  <a:lnTo>
                    <a:pt x="837533" y="469868"/>
                  </a:lnTo>
                  <a:lnTo>
                    <a:pt x="839438" y="470249"/>
                  </a:lnTo>
                  <a:lnTo>
                    <a:pt x="841724" y="470059"/>
                  </a:lnTo>
                  <a:lnTo>
                    <a:pt x="845630" y="468630"/>
                  </a:lnTo>
                  <a:lnTo>
                    <a:pt x="858012" y="462058"/>
                  </a:lnTo>
                  <a:lnTo>
                    <a:pt x="859536" y="461486"/>
                  </a:lnTo>
                  <a:lnTo>
                    <a:pt x="861536" y="461296"/>
                  </a:lnTo>
                  <a:lnTo>
                    <a:pt x="866013" y="461677"/>
                  </a:lnTo>
                  <a:lnTo>
                    <a:pt x="868013" y="462248"/>
                  </a:lnTo>
                  <a:lnTo>
                    <a:pt x="869537" y="463391"/>
                  </a:lnTo>
                  <a:lnTo>
                    <a:pt x="869918" y="464153"/>
                  </a:lnTo>
                  <a:lnTo>
                    <a:pt x="870204" y="465106"/>
                  </a:lnTo>
                  <a:lnTo>
                    <a:pt x="870680" y="465868"/>
                  </a:lnTo>
                  <a:lnTo>
                    <a:pt x="871633" y="466249"/>
                  </a:lnTo>
                  <a:lnTo>
                    <a:pt x="872585" y="466058"/>
                  </a:lnTo>
                  <a:lnTo>
                    <a:pt x="873347" y="465677"/>
                  </a:lnTo>
                  <a:lnTo>
                    <a:pt x="876776" y="463201"/>
                  </a:lnTo>
                  <a:lnTo>
                    <a:pt x="879062" y="462439"/>
                  </a:lnTo>
                  <a:lnTo>
                    <a:pt x="879157" y="462248"/>
                  </a:lnTo>
                  <a:lnTo>
                    <a:pt x="879634" y="462248"/>
                  </a:lnTo>
                  <a:lnTo>
                    <a:pt x="879729" y="462058"/>
                  </a:lnTo>
                  <a:lnTo>
                    <a:pt x="879634" y="461581"/>
                  </a:lnTo>
                  <a:lnTo>
                    <a:pt x="879443" y="461391"/>
                  </a:lnTo>
                  <a:lnTo>
                    <a:pt x="879253" y="461296"/>
                  </a:lnTo>
                  <a:lnTo>
                    <a:pt x="878776" y="460820"/>
                  </a:lnTo>
                  <a:lnTo>
                    <a:pt x="878491" y="460724"/>
                  </a:lnTo>
                  <a:lnTo>
                    <a:pt x="878205" y="460534"/>
                  </a:lnTo>
                  <a:lnTo>
                    <a:pt x="878014" y="460153"/>
                  </a:lnTo>
                  <a:lnTo>
                    <a:pt x="878110" y="459677"/>
                  </a:lnTo>
                  <a:lnTo>
                    <a:pt x="878396" y="459296"/>
                  </a:lnTo>
                  <a:lnTo>
                    <a:pt x="878681" y="459010"/>
                  </a:lnTo>
                  <a:lnTo>
                    <a:pt x="878776" y="458819"/>
                  </a:lnTo>
                  <a:lnTo>
                    <a:pt x="878967" y="458534"/>
                  </a:lnTo>
                  <a:lnTo>
                    <a:pt x="879443" y="458248"/>
                  </a:lnTo>
                  <a:lnTo>
                    <a:pt x="879920" y="457771"/>
                  </a:lnTo>
                  <a:lnTo>
                    <a:pt x="880205" y="457200"/>
                  </a:lnTo>
                  <a:lnTo>
                    <a:pt x="880205" y="456533"/>
                  </a:lnTo>
                  <a:lnTo>
                    <a:pt x="879824" y="454152"/>
                  </a:lnTo>
                  <a:lnTo>
                    <a:pt x="880110" y="453390"/>
                  </a:lnTo>
                  <a:lnTo>
                    <a:pt x="880777" y="452533"/>
                  </a:lnTo>
                  <a:lnTo>
                    <a:pt x="881634" y="451866"/>
                  </a:lnTo>
                  <a:lnTo>
                    <a:pt x="882396" y="451485"/>
                  </a:lnTo>
                  <a:lnTo>
                    <a:pt x="882301" y="452438"/>
                  </a:lnTo>
                  <a:lnTo>
                    <a:pt x="881539" y="453866"/>
                  </a:lnTo>
                  <a:lnTo>
                    <a:pt x="881348" y="454914"/>
                  </a:lnTo>
                  <a:lnTo>
                    <a:pt x="881539" y="455390"/>
                  </a:lnTo>
                  <a:lnTo>
                    <a:pt x="881920" y="455676"/>
                  </a:lnTo>
                  <a:lnTo>
                    <a:pt x="882301" y="455867"/>
                  </a:lnTo>
                  <a:lnTo>
                    <a:pt x="882491" y="456057"/>
                  </a:lnTo>
                  <a:lnTo>
                    <a:pt x="882491" y="458438"/>
                  </a:lnTo>
                  <a:lnTo>
                    <a:pt x="882777" y="460438"/>
                  </a:lnTo>
                  <a:lnTo>
                    <a:pt x="886015" y="466249"/>
                  </a:lnTo>
                  <a:lnTo>
                    <a:pt x="886587" y="468535"/>
                  </a:lnTo>
                  <a:lnTo>
                    <a:pt x="885825" y="472916"/>
                  </a:lnTo>
                  <a:lnTo>
                    <a:pt x="885730" y="475297"/>
                  </a:lnTo>
                  <a:lnTo>
                    <a:pt x="887158" y="484251"/>
                  </a:lnTo>
                  <a:lnTo>
                    <a:pt x="887158" y="485489"/>
                  </a:lnTo>
                  <a:lnTo>
                    <a:pt x="886778" y="488823"/>
                  </a:lnTo>
                  <a:lnTo>
                    <a:pt x="886492" y="489871"/>
                  </a:lnTo>
                  <a:lnTo>
                    <a:pt x="885349" y="492157"/>
                  </a:lnTo>
                  <a:lnTo>
                    <a:pt x="885349" y="493300"/>
                  </a:lnTo>
                  <a:lnTo>
                    <a:pt x="886015" y="493967"/>
                  </a:lnTo>
                  <a:lnTo>
                    <a:pt x="888492" y="494729"/>
                  </a:lnTo>
                  <a:lnTo>
                    <a:pt x="889445" y="495300"/>
                  </a:lnTo>
                  <a:lnTo>
                    <a:pt x="890397" y="495395"/>
                  </a:lnTo>
                  <a:lnTo>
                    <a:pt x="891730" y="494729"/>
                  </a:lnTo>
                  <a:lnTo>
                    <a:pt x="893921" y="493014"/>
                  </a:lnTo>
                  <a:lnTo>
                    <a:pt x="901446" y="485489"/>
                  </a:lnTo>
                  <a:lnTo>
                    <a:pt x="906018" y="482727"/>
                  </a:lnTo>
                  <a:lnTo>
                    <a:pt x="911257" y="481870"/>
                  </a:lnTo>
                  <a:lnTo>
                    <a:pt x="913733" y="482346"/>
                  </a:lnTo>
                  <a:lnTo>
                    <a:pt x="915924" y="483203"/>
                  </a:lnTo>
                  <a:lnTo>
                    <a:pt x="922972" y="488347"/>
                  </a:lnTo>
                  <a:lnTo>
                    <a:pt x="924020" y="488728"/>
                  </a:lnTo>
                  <a:lnTo>
                    <a:pt x="924592" y="488633"/>
                  </a:lnTo>
                  <a:lnTo>
                    <a:pt x="925068" y="488347"/>
                  </a:lnTo>
                  <a:lnTo>
                    <a:pt x="925449" y="487966"/>
                  </a:lnTo>
                  <a:lnTo>
                    <a:pt x="925639" y="487394"/>
                  </a:lnTo>
                  <a:lnTo>
                    <a:pt x="925925" y="487204"/>
                  </a:lnTo>
                  <a:lnTo>
                    <a:pt x="927830" y="487585"/>
                  </a:lnTo>
                  <a:lnTo>
                    <a:pt x="928878" y="487204"/>
                  </a:lnTo>
                  <a:lnTo>
                    <a:pt x="930592" y="485680"/>
                  </a:lnTo>
                  <a:lnTo>
                    <a:pt x="949166" y="473869"/>
                  </a:lnTo>
                  <a:lnTo>
                    <a:pt x="949166" y="473583"/>
                  </a:lnTo>
                  <a:lnTo>
                    <a:pt x="948595" y="473393"/>
                  </a:lnTo>
                  <a:lnTo>
                    <a:pt x="947452" y="473297"/>
                  </a:lnTo>
                  <a:lnTo>
                    <a:pt x="946880" y="473202"/>
                  </a:lnTo>
                  <a:lnTo>
                    <a:pt x="946309" y="472916"/>
                  </a:lnTo>
                  <a:lnTo>
                    <a:pt x="945928" y="472630"/>
                  </a:lnTo>
                  <a:lnTo>
                    <a:pt x="945261" y="471964"/>
                  </a:lnTo>
                  <a:lnTo>
                    <a:pt x="944785" y="471011"/>
                  </a:lnTo>
                  <a:lnTo>
                    <a:pt x="945166" y="469963"/>
                  </a:lnTo>
                  <a:lnTo>
                    <a:pt x="945928" y="469106"/>
                  </a:lnTo>
                  <a:lnTo>
                    <a:pt x="946595" y="468535"/>
                  </a:lnTo>
                  <a:lnTo>
                    <a:pt x="946975" y="468154"/>
                  </a:lnTo>
                  <a:lnTo>
                    <a:pt x="947166" y="467963"/>
                  </a:lnTo>
                  <a:lnTo>
                    <a:pt x="947452" y="467963"/>
                  </a:lnTo>
                  <a:lnTo>
                    <a:pt x="948023" y="468059"/>
                  </a:lnTo>
                  <a:lnTo>
                    <a:pt x="948214" y="468059"/>
                  </a:lnTo>
                  <a:lnTo>
                    <a:pt x="948690" y="467582"/>
                  </a:lnTo>
                  <a:lnTo>
                    <a:pt x="949071" y="466535"/>
                  </a:lnTo>
                  <a:lnTo>
                    <a:pt x="949452" y="466058"/>
                  </a:lnTo>
                  <a:lnTo>
                    <a:pt x="949738" y="465201"/>
                  </a:lnTo>
                  <a:lnTo>
                    <a:pt x="949642" y="461486"/>
                  </a:lnTo>
                  <a:lnTo>
                    <a:pt x="953167" y="467773"/>
                  </a:lnTo>
                  <a:lnTo>
                    <a:pt x="954596" y="468439"/>
                  </a:lnTo>
                  <a:lnTo>
                    <a:pt x="956215" y="468916"/>
                  </a:lnTo>
                  <a:lnTo>
                    <a:pt x="957453" y="469583"/>
                  </a:lnTo>
                  <a:lnTo>
                    <a:pt x="958501" y="470440"/>
                  </a:lnTo>
                  <a:lnTo>
                    <a:pt x="958977" y="471011"/>
                  </a:lnTo>
                  <a:lnTo>
                    <a:pt x="959263" y="472630"/>
                  </a:lnTo>
                  <a:lnTo>
                    <a:pt x="959548" y="473488"/>
                  </a:lnTo>
                  <a:lnTo>
                    <a:pt x="960025" y="474250"/>
                  </a:lnTo>
                  <a:lnTo>
                    <a:pt x="960596" y="474917"/>
                  </a:lnTo>
                  <a:lnTo>
                    <a:pt x="961263" y="475488"/>
                  </a:lnTo>
                  <a:lnTo>
                    <a:pt x="962882" y="476345"/>
                  </a:lnTo>
                  <a:lnTo>
                    <a:pt x="963644" y="476917"/>
                  </a:lnTo>
                  <a:lnTo>
                    <a:pt x="966406" y="479965"/>
                  </a:lnTo>
                  <a:lnTo>
                    <a:pt x="966121" y="478631"/>
                  </a:lnTo>
                  <a:lnTo>
                    <a:pt x="963835" y="474250"/>
                  </a:lnTo>
                  <a:lnTo>
                    <a:pt x="964501" y="474536"/>
                  </a:lnTo>
                  <a:lnTo>
                    <a:pt x="965168" y="475297"/>
                  </a:lnTo>
                  <a:lnTo>
                    <a:pt x="965740" y="476250"/>
                  </a:lnTo>
                  <a:lnTo>
                    <a:pt x="965930" y="477012"/>
                  </a:lnTo>
                  <a:lnTo>
                    <a:pt x="966025" y="478250"/>
                  </a:lnTo>
                  <a:lnTo>
                    <a:pt x="966406" y="478822"/>
                  </a:lnTo>
                  <a:lnTo>
                    <a:pt x="967073" y="479012"/>
                  </a:lnTo>
                  <a:lnTo>
                    <a:pt x="970121" y="478727"/>
                  </a:lnTo>
                  <a:lnTo>
                    <a:pt x="970979" y="478250"/>
                  </a:lnTo>
                  <a:lnTo>
                    <a:pt x="971359" y="477298"/>
                  </a:lnTo>
                  <a:lnTo>
                    <a:pt x="971645" y="476155"/>
                  </a:lnTo>
                  <a:lnTo>
                    <a:pt x="972407" y="475393"/>
                  </a:lnTo>
                  <a:lnTo>
                    <a:pt x="973455" y="474917"/>
                  </a:lnTo>
                  <a:lnTo>
                    <a:pt x="974598" y="474631"/>
                  </a:lnTo>
                  <a:lnTo>
                    <a:pt x="979075" y="474631"/>
                  </a:lnTo>
                  <a:lnTo>
                    <a:pt x="980027" y="474821"/>
                  </a:lnTo>
                  <a:lnTo>
                    <a:pt x="980504" y="475393"/>
                  </a:lnTo>
                  <a:lnTo>
                    <a:pt x="981647" y="479108"/>
                  </a:lnTo>
                  <a:lnTo>
                    <a:pt x="981742" y="481298"/>
                  </a:lnTo>
                  <a:lnTo>
                    <a:pt x="981361" y="483584"/>
                  </a:lnTo>
                  <a:lnTo>
                    <a:pt x="980694" y="485680"/>
                  </a:lnTo>
                  <a:lnTo>
                    <a:pt x="981075" y="489585"/>
                  </a:lnTo>
                  <a:lnTo>
                    <a:pt x="985361" y="490442"/>
                  </a:lnTo>
                  <a:lnTo>
                    <a:pt x="990695" y="489490"/>
                  </a:lnTo>
                  <a:lnTo>
                    <a:pt x="994410" y="488156"/>
                  </a:lnTo>
                  <a:lnTo>
                    <a:pt x="997744" y="486251"/>
                  </a:lnTo>
                  <a:lnTo>
                    <a:pt x="999458" y="485775"/>
                  </a:lnTo>
                  <a:lnTo>
                    <a:pt x="1002697" y="484251"/>
                  </a:lnTo>
                  <a:lnTo>
                    <a:pt x="1004697" y="480917"/>
                  </a:lnTo>
                  <a:lnTo>
                    <a:pt x="1005459" y="480346"/>
                  </a:lnTo>
                  <a:lnTo>
                    <a:pt x="1005649" y="480060"/>
                  </a:lnTo>
                  <a:lnTo>
                    <a:pt x="1005745" y="478822"/>
                  </a:lnTo>
                  <a:lnTo>
                    <a:pt x="1006221" y="476441"/>
                  </a:lnTo>
                  <a:lnTo>
                    <a:pt x="1006412" y="475964"/>
                  </a:lnTo>
                  <a:lnTo>
                    <a:pt x="1006697" y="475488"/>
                  </a:lnTo>
                  <a:lnTo>
                    <a:pt x="1006983" y="476821"/>
                  </a:lnTo>
                  <a:lnTo>
                    <a:pt x="1006030" y="481965"/>
                  </a:lnTo>
                  <a:lnTo>
                    <a:pt x="1006221" y="483680"/>
                  </a:lnTo>
                  <a:lnTo>
                    <a:pt x="1007173" y="484727"/>
                  </a:lnTo>
                  <a:lnTo>
                    <a:pt x="1008602" y="485299"/>
                  </a:lnTo>
                  <a:lnTo>
                    <a:pt x="1010317" y="485489"/>
                  </a:lnTo>
                  <a:lnTo>
                    <a:pt x="1013555" y="484346"/>
                  </a:lnTo>
                  <a:lnTo>
                    <a:pt x="1015746" y="481489"/>
                  </a:lnTo>
                  <a:lnTo>
                    <a:pt x="1017556" y="478441"/>
                  </a:lnTo>
                  <a:lnTo>
                    <a:pt x="1019651" y="476536"/>
                  </a:lnTo>
                  <a:lnTo>
                    <a:pt x="1019365" y="477774"/>
                  </a:lnTo>
                  <a:lnTo>
                    <a:pt x="1018889" y="478536"/>
                  </a:lnTo>
                  <a:lnTo>
                    <a:pt x="1017461" y="480155"/>
                  </a:lnTo>
                  <a:lnTo>
                    <a:pt x="1016317" y="483584"/>
                  </a:lnTo>
                  <a:lnTo>
                    <a:pt x="1015841" y="484061"/>
                  </a:lnTo>
                  <a:lnTo>
                    <a:pt x="1014889" y="484442"/>
                  </a:lnTo>
                  <a:lnTo>
                    <a:pt x="1014317" y="485299"/>
                  </a:lnTo>
                  <a:lnTo>
                    <a:pt x="1014222" y="486346"/>
                  </a:lnTo>
                  <a:lnTo>
                    <a:pt x="1014698" y="487204"/>
                  </a:lnTo>
                  <a:lnTo>
                    <a:pt x="1015555" y="487775"/>
                  </a:lnTo>
                  <a:lnTo>
                    <a:pt x="1019747" y="489585"/>
                  </a:lnTo>
                  <a:lnTo>
                    <a:pt x="1022128" y="491014"/>
                  </a:lnTo>
                  <a:lnTo>
                    <a:pt x="1024223" y="491680"/>
                  </a:lnTo>
                  <a:lnTo>
                    <a:pt x="1025557" y="491776"/>
                  </a:lnTo>
                  <a:lnTo>
                    <a:pt x="1026128" y="491109"/>
                  </a:lnTo>
                  <a:lnTo>
                    <a:pt x="1026700" y="485585"/>
                  </a:lnTo>
                  <a:lnTo>
                    <a:pt x="1027366" y="484822"/>
                  </a:lnTo>
                  <a:lnTo>
                    <a:pt x="1028319" y="484251"/>
                  </a:lnTo>
                  <a:lnTo>
                    <a:pt x="1029462" y="483775"/>
                  </a:lnTo>
                  <a:lnTo>
                    <a:pt x="1028033" y="490442"/>
                  </a:lnTo>
                  <a:lnTo>
                    <a:pt x="1027938" y="492728"/>
                  </a:lnTo>
                  <a:lnTo>
                    <a:pt x="1028700" y="495014"/>
                  </a:lnTo>
                  <a:lnTo>
                    <a:pt x="1031843" y="498920"/>
                  </a:lnTo>
                  <a:lnTo>
                    <a:pt x="1032605" y="501301"/>
                  </a:lnTo>
                  <a:lnTo>
                    <a:pt x="1032224" y="510254"/>
                  </a:lnTo>
                  <a:lnTo>
                    <a:pt x="1032605" y="513969"/>
                  </a:lnTo>
                  <a:lnTo>
                    <a:pt x="1033653" y="518541"/>
                  </a:lnTo>
                  <a:lnTo>
                    <a:pt x="1032510" y="522542"/>
                  </a:lnTo>
                  <a:lnTo>
                    <a:pt x="1032320" y="524828"/>
                  </a:lnTo>
                  <a:lnTo>
                    <a:pt x="1033272" y="526828"/>
                  </a:lnTo>
                  <a:lnTo>
                    <a:pt x="1035367" y="527590"/>
                  </a:lnTo>
                  <a:lnTo>
                    <a:pt x="1037939" y="526923"/>
                  </a:lnTo>
                  <a:lnTo>
                    <a:pt x="1046512" y="521684"/>
                  </a:lnTo>
                  <a:lnTo>
                    <a:pt x="1056227" y="517208"/>
                  </a:lnTo>
                  <a:lnTo>
                    <a:pt x="1069562" y="511778"/>
                  </a:lnTo>
                  <a:lnTo>
                    <a:pt x="1083755" y="506444"/>
                  </a:lnTo>
                  <a:lnTo>
                    <a:pt x="1092994" y="502063"/>
                  </a:lnTo>
                  <a:lnTo>
                    <a:pt x="1094994" y="500634"/>
                  </a:lnTo>
                  <a:lnTo>
                    <a:pt x="1097089" y="498729"/>
                  </a:lnTo>
                  <a:lnTo>
                    <a:pt x="1098232" y="498062"/>
                  </a:lnTo>
                  <a:lnTo>
                    <a:pt x="1099471" y="497777"/>
                  </a:lnTo>
                  <a:lnTo>
                    <a:pt x="1102995" y="497777"/>
                  </a:lnTo>
                  <a:lnTo>
                    <a:pt x="1104043" y="497491"/>
                  </a:lnTo>
                  <a:lnTo>
                    <a:pt x="1105186" y="496157"/>
                  </a:lnTo>
                  <a:lnTo>
                    <a:pt x="1105757" y="493967"/>
                  </a:lnTo>
                  <a:lnTo>
                    <a:pt x="1106233" y="489299"/>
                  </a:lnTo>
                  <a:lnTo>
                    <a:pt x="1106996" y="487204"/>
                  </a:lnTo>
                  <a:lnTo>
                    <a:pt x="1110234" y="481679"/>
                  </a:lnTo>
                  <a:lnTo>
                    <a:pt x="1110996" y="479488"/>
                  </a:lnTo>
                  <a:lnTo>
                    <a:pt x="1111567" y="478536"/>
                  </a:lnTo>
                  <a:lnTo>
                    <a:pt x="1112234" y="478155"/>
                  </a:lnTo>
                  <a:lnTo>
                    <a:pt x="1113949" y="477488"/>
                  </a:lnTo>
                  <a:lnTo>
                    <a:pt x="1114806" y="477488"/>
                  </a:lnTo>
                  <a:lnTo>
                    <a:pt x="1114520" y="478536"/>
                  </a:lnTo>
                  <a:lnTo>
                    <a:pt x="1114139" y="478917"/>
                  </a:lnTo>
                  <a:lnTo>
                    <a:pt x="1113758" y="479298"/>
                  </a:lnTo>
                  <a:lnTo>
                    <a:pt x="1113282" y="478917"/>
                  </a:lnTo>
                  <a:lnTo>
                    <a:pt x="1112806" y="479108"/>
                  </a:lnTo>
                  <a:lnTo>
                    <a:pt x="1112425" y="479679"/>
                  </a:lnTo>
                  <a:lnTo>
                    <a:pt x="1112330" y="480441"/>
                  </a:lnTo>
                  <a:lnTo>
                    <a:pt x="1113568" y="479965"/>
                  </a:lnTo>
                  <a:lnTo>
                    <a:pt x="1114520" y="479679"/>
                  </a:lnTo>
                  <a:lnTo>
                    <a:pt x="1115187" y="479203"/>
                  </a:lnTo>
                  <a:lnTo>
                    <a:pt x="1115568" y="477964"/>
                  </a:lnTo>
                  <a:lnTo>
                    <a:pt x="1115378" y="476726"/>
                  </a:lnTo>
                  <a:lnTo>
                    <a:pt x="1114330" y="474917"/>
                  </a:lnTo>
                  <a:lnTo>
                    <a:pt x="1114520" y="474059"/>
                  </a:lnTo>
                  <a:lnTo>
                    <a:pt x="1115187" y="474345"/>
                  </a:lnTo>
                  <a:lnTo>
                    <a:pt x="1117282" y="473583"/>
                  </a:lnTo>
                  <a:lnTo>
                    <a:pt x="1119664" y="473107"/>
                  </a:lnTo>
                  <a:lnTo>
                    <a:pt x="1119759" y="472440"/>
                  </a:lnTo>
                  <a:lnTo>
                    <a:pt x="1119092" y="471678"/>
                  </a:lnTo>
                  <a:lnTo>
                    <a:pt x="1115758" y="469297"/>
                  </a:lnTo>
                  <a:lnTo>
                    <a:pt x="1114997" y="468535"/>
                  </a:lnTo>
                  <a:lnTo>
                    <a:pt x="1114425" y="467487"/>
                  </a:lnTo>
                  <a:lnTo>
                    <a:pt x="1114425" y="466630"/>
                  </a:lnTo>
                  <a:lnTo>
                    <a:pt x="1114139" y="466058"/>
                  </a:lnTo>
                  <a:lnTo>
                    <a:pt x="1112615" y="465772"/>
                  </a:lnTo>
                  <a:lnTo>
                    <a:pt x="1111853" y="466154"/>
                  </a:lnTo>
                  <a:lnTo>
                    <a:pt x="1111472" y="466249"/>
                  </a:lnTo>
                  <a:lnTo>
                    <a:pt x="1111187" y="465772"/>
                  </a:lnTo>
                  <a:lnTo>
                    <a:pt x="1111377" y="465201"/>
                  </a:lnTo>
                  <a:lnTo>
                    <a:pt x="1111853" y="464630"/>
                  </a:lnTo>
                  <a:lnTo>
                    <a:pt x="1112234" y="464058"/>
                  </a:lnTo>
                  <a:lnTo>
                    <a:pt x="1112044" y="463391"/>
                  </a:lnTo>
                  <a:lnTo>
                    <a:pt x="1111472" y="462153"/>
                  </a:lnTo>
                  <a:lnTo>
                    <a:pt x="1111758" y="461105"/>
                  </a:lnTo>
                  <a:lnTo>
                    <a:pt x="1112425" y="460058"/>
                  </a:lnTo>
                  <a:lnTo>
                    <a:pt x="1112901" y="458914"/>
                  </a:lnTo>
                  <a:lnTo>
                    <a:pt x="1112901" y="458343"/>
                  </a:lnTo>
                  <a:lnTo>
                    <a:pt x="1112615" y="457391"/>
                  </a:lnTo>
                  <a:lnTo>
                    <a:pt x="1112615" y="457105"/>
                  </a:lnTo>
                  <a:lnTo>
                    <a:pt x="1112901" y="456533"/>
                  </a:lnTo>
                  <a:lnTo>
                    <a:pt x="1113282" y="456152"/>
                  </a:lnTo>
                  <a:lnTo>
                    <a:pt x="1113568" y="456152"/>
                  </a:lnTo>
                  <a:lnTo>
                    <a:pt x="1113758" y="456533"/>
                  </a:lnTo>
                  <a:lnTo>
                    <a:pt x="1113854" y="457581"/>
                  </a:lnTo>
                  <a:lnTo>
                    <a:pt x="1114044" y="458819"/>
                  </a:lnTo>
                  <a:lnTo>
                    <a:pt x="1114425" y="459962"/>
                  </a:lnTo>
                  <a:lnTo>
                    <a:pt x="1114901" y="460724"/>
                  </a:lnTo>
                  <a:lnTo>
                    <a:pt x="1115378" y="461105"/>
                  </a:lnTo>
                  <a:lnTo>
                    <a:pt x="1116235" y="461391"/>
                  </a:lnTo>
                  <a:lnTo>
                    <a:pt x="1116616" y="461772"/>
                  </a:lnTo>
                  <a:lnTo>
                    <a:pt x="1116806" y="462153"/>
                  </a:lnTo>
                  <a:lnTo>
                    <a:pt x="1116901" y="462629"/>
                  </a:lnTo>
                  <a:lnTo>
                    <a:pt x="1117092" y="465011"/>
                  </a:lnTo>
                  <a:lnTo>
                    <a:pt x="1117568" y="465868"/>
                  </a:lnTo>
                  <a:lnTo>
                    <a:pt x="1118330" y="466249"/>
                  </a:lnTo>
                  <a:lnTo>
                    <a:pt x="1119378" y="466058"/>
                  </a:lnTo>
                  <a:lnTo>
                    <a:pt x="1120616" y="465106"/>
                  </a:lnTo>
                  <a:lnTo>
                    <a:pt x="1123093" y="461867"/>
                  </a:lnTo>
                  <a:lnTo>
                    <a:pt x="1123950" y="460343"/>
                  </a:lnTo>
                  <a:lnTo>
                    <a:pt x="1124617" y="458534"/>
                  </a:lnTo>
                  <a:lnTo>
                    <a:pt x="1124903" y="456533"/>
                  </a:lnTo>
                  <a:lnTo>
                    <a:pt x="1124712" y="447580"/>
                  </a:lnTo>
                  <a:lnTo>
                    <a:pt x="1124998" y="446532"/>
                  </a:lnTo>
                  <a:lnTo>
                    <a:pt x="1126046" y="444246"/>
                  </a:lnTo>
                  <a:lnTo>
                    <a:pt x="1126141" y="443484"/>
                  </a:lnTo>
                  <a:lnTo>
                    <a:pt x="1125569" y="442627"/>
                  </a:lnTo>
                  <a:lnTo>
                    <a:pt x="1124712" y="442627"/>
                  </a:lnTo>
                  <a:lnTo>
                    <a:pt x="1123379" y="443103"/>
                  </a:lnTo>
                  <a:lnTo>
                    <a:pt x="1121759" y="445675"/>
                  </a:lnTo>
                  <a:lnTo>
                    <a:pt x="1120997" y="445294"/>
                  </a:lnTo>
                  <a:lnTo>
                    <a:pt x="1122236" y="443103"/>
                  </a:lnTo>
                  <a:lnTo>
                    <a:pt x="1122426" y="442055"/>
                  </a:lnTo>
                  <a:lnTo>
                    <a:pt x="1121569" y="441674"/>
                  </a:lnTo>
                  <a:lnTo>
                    <a:pt x="1121378" y="441484"/>
                  </a:lnTo>
                  <a:lnTo>
                    <a:pt x="1121473" y="441008"/>
                  </a:lnTo>
                  <a:lnTo>
                    <a:pt x="1121759" y="440531"/>
                  </a:lnTo>
                  <a:lnTo>
                    <a:pt x="1122331" y="440341"/>
                  </a:lnTo>
                  <a:lnTo>
                    <a:pt x="1122998" y="440341"/>
                  </a:lnTo>
                  <a:lnTo>
                    <a:pt x="1124712" y="440055"/>
                  </a:lnTo>
                  <a:lnTo>
                    <a:pt x="1124903" y="440150"/>
                  </a:lnTo>
                  <a:lnTo>
                    <a:pt x="1125188" y="440341"/>
                  </a:lnTo>
                  <a:lnTo>
                    <a:pt x="1125474" y="440436"/>
                  </a:lnTo>
                  <a:lnTo>
                    <a:pt x="1125855" y="440436"/>
                  </a:lnTo>
                  <a:lnTo>
                    <a:pt x="1126141" y="440246"/>
                  </a:lnTo>
                  <a:lnTo>
                    <a:pt x="1126617" y="439769"/>
                  </a:lnTo>
                  <a:lnTo>
                    <a:pt x="1126903" y="439674"/>
                  </a:lnTo>
                  <a:lnTo>
                    <a:pt x="1127570" y="439579"/>
                  </a:lnTo>
                  <a:lnTo>
                    <a:pt x="1128903" y="439674"/>
                  </a:lnTo>
                  <a:lnTo>
                    <a:pt x="1129760" y="440150"/>
                  </a:lnTo>
                  <a:lnTo>
                    <a:pt x="1130141" y="441198"/>
                  </a:lnTo>
                  <a:lnTo>
                    <a:pt x="1130427" y="442341"/>
                  </a:lnTo>
                  <a:lnTo>
                    <a:pt x="1130903" y="443008"/>
                  </a:lnTo>
                  <a:lnTo>
                    <a:pt x="1132808" y="442627"/>
                  </a:lnTo>
                  <a:lnTo>
                    <a:pt x="1133951" y="440436"/>
                  </a:lnTo>
                  <a:lnTo>
                    <a:pt x="1135666" y="432530"/>
                  </a:lnTo>
                  <a:lnTo>
                    <a:pt x="1137285" y="425291"/>
                  </a:lnTo>
                  <a:lnTo>
                    <a:pt x="1137380" y="423672"/>
                  </a:lnTo>
                  <a:lnTo>
                    <a:pt x="1136999" y="423196"/>
                  </a:lnTo>
                  <a:lnTo>
                    <a:pt x="1136237" y="423386"/>
                  </a:lnTo>
                  <a:lnTo>
                    <a:pt x="1135380" y="423863"/>
                  </a:lnTo>
                  <a:lnTo>
                    <a:pt x="1134713" y="424339"/>
                  </a:lnTo>
                  <a:lnTo>
                    <a:pt x="1134047" y="424434"/>
                  </a:lnTo>
                  <a:lnTo>
                    <a:pt x="1133665" y="423672"/>
                  </a:lnTo>
                  <a:lnTo>
                    <a:pt x="1133475" y="422720"/>
                  </a:lnTo>
                  <a:lnTo>
                    <a:pt x="1133475" y="422243"/>
                  </a:lnTo>
                  <a:lnTo>
                    <a:pt x="1132808" y="422053"/>
                  </a:lnTo>
                  <a:lnTo>
                    <a:pt x="1131951" y="422243"/>
                  </a:lnTo>
                  <a:lnTo>
                    <a:pt x="1128617" y="423767"/>
                  </a:lnTo>
                  <a:lnTo>
                    <a:pt x="1127189" y="424053"/>
                  </a:lnTo>
                  <a:lnTo>
                    <a:pt x="1126236" y="423386"/>
                  </a:lnTo>
                  <a:lnTo>
                    <a:pt x="1125855" y="421386"/>
                  </a:lnTo>
                  <a:lnTo>
                    <a:pt x="1124998" y="420624"/>
                  </a:lnTo>
                  <a:lnTo>
                    <a:pt x="1123188" y="421005"/>
                  </a:lnTo>
                  <a:lnTo>
                    <a:pt x="1120712" y="422243"/>
                  </a:lnTo>
                  <a:lnTo>
                    <a:pt x="1120331" y="422243"/>
                  </a:lnTo>
                  <a:lnTo>
                    <a:pt x="1120807" y="421291"/>
                  </a:lnTo>
                  <a:lnTo>
                    <a:pt x="1121855" y="420148"/>
                  </a:lnTo>
                  <a:lnTo>
                    <a:pt x="1123093" y="419100"/>
                  </a:lnTo>
                  <a:lnTo>
                    <a:pt x="1124236" y="418338"/>
                  </a:lnTo>
                  <a:lnTo>
                    <a:pt x="1127855" y="417481"/>
                  </a:lnTo>
                  <a:lnTo>
                    <a:pt x="1128427" y="417005"/>
                  </a:lnTo>
                  <a:lnTo>
                    <a:pt x="1129474" y="415766"/>
                  </a:lnTo>
                  <a:lnTo>
                    <a:pt x="1129760" y="414623"/>
                  </a:lnTo>
                  <a:lnTo>
                    <a:pt x="1129093" y="411385"/>
                  </a:lnTo>
                  <a:lnTo>
                    <a:pt x="1129951" y="408813"/>
                  </a:lnTo>
                  <a:lnTo>
                    <a:pt x="1129189" y="407575"/>
                  </a:lnTo>
                  <a:lnTo>
                    <a:pt x="1127189" y="405670"/>
                  </a:lnTo>
                  <a:lnTo>
                    <a:pt x="1128236" y="404336"/>
                  </a:lnTo>
                  <a:lnTo>
                    <a:pt x="1128998" y="403003"/>
                  </a:lnTo>
                  <a:lnTo>
                    <a:pt x="1128617" y="401955"/>
                  </a:lnTo>
                  <a:lnTo>
                    <a:pt x="1127760" y="401479"/>
                  </a:lnTo>
                  <a:lnTo>
                    <a:pt x="1126617" y="401384"/>
                  </a:lnTo>
                  <a:lnTo>
                    <a:pt x="1125379" y="401479"/>
                  </a:lnTo>
                  <a:lnTo>
                    <a:pt x="1125379" y="401574"/>
                  </a:lnTo>
                  <a:lnTo>
                    <a:pt x="1124998" y="402050"/>
                  </a:lnTo>
                  <a:lnTo>
                    <a:pt x="1124998" y="402146"/>
                  </a:lnTo>
                  <a:lnTo>
                    <a:pt x="1124712" y="402146"/>
                  </a:lnTo>
                  <a:lnTo>
                    <a:pt x="1124236" y="401860"/>
                  </a:lnTo>
                  <a:lnTo>
                    <a:pt x="1123950" y="401860"/>
                  </a:lnTo>
                  <a:lnTo>
                    <a:pt x="1122807" y="402146"/>
                  </a:lnTo>
                  <a:lnTo>
                    <a:pt x="1122331" y="402431"/>
                  </a:lnTo>
                  <a:lnTo>
                    <a:pt x="1122140" y="402812"/>
                  </a:lnTo>
                  <a:lnTo>
                    <a:pt x="1121664" y="403384"/>
                  </a:lnTo>
                  <a:lnTo>
                    <a:pt x="1120521" y="403670"/>
                  </a:lnTo>
                  <a:lnTo>
                    <a:pt x="1119188" y="403765"/>
                  </a:lnTo>
                  <a:lnTo>
                    <a:pt x="1118235" y="403670"/>
                  </a:lnTo>
                  <a:lnTo>
                    <a:pt x="1117187" y="402812"/>
                  </a:lnTo>
                  <a:lnTo>
                    <a:pt x="1117664" y="402146"/>
                  </a:lnTo>
                  <a:lnTo>
                    <a:pt x="1119283" y="401384"/>
                  </a:lnTo>
                  <a:lnTo>
                    <a:pt x="1119759" y="400717"/>
                  </a:lnTo>
                  <a:lnTo>
                    <a:pt x="1122521" y="398336"/>
                  </a:lnTo>
                  <a:lnTo>
                    <a:pt x="1123664" y="397955"/>
                  </a:lnTo>
                  <a:lnTo>
                    <a:pt x="1126046" y="397383"/>
                  </a:lnTo>
                  <a:lnTo>
                    <a:pt x="1128141" y="396050"/>
                  </a:lnTo>
                  <a:lnTo>
                    <a:pt x="1132808" y="394716"/>
                  </a:lnTo>
                  <a:lnTo>
                    <a:pt x="1133951" y="394145"/>
                  </a:lnTo>
                  <a:lnTo>
                    <a:pt x="1134904" y="393287"/>
                  </a:lnTo>
                  <a:lnTo>
                    <a:pt x="1135285" y="392049"/>
                  </a:lnTo>
                  <a:lnTo>
                    <a:pt x="1135094" y="391001"/>
                  </a:lnTo>
                  <a:lnTo>
                    <a:pt x="1134713" y="390335"/>
                  </a:lnTo>
                  <a:lnTo>
                    <a:pt x="1134237" y="389763"/>
                  </a:lnTo>
                  <a:lnTo>
                    <a:pt x="1133856" y="389001"/>
                  </a:lnTo>
                  <a:lnTo>
                    <a:pt x="1133951" y="386715"/>
                  </a:lnTo>
                  <a:lnTo>
                    <a:pt x="1135475" y="384905"/>
                  </a:lnTo>
                  <a:lnTo>
                    <a:pt x="1137666" y="383572"/>
                  </a:lnTo>
                  <a:lnTo>
                    <a:pt x="1143381" y="381286"/>
                  </a:lnTo>
                  <a:lnTo>
                    <a:pt x="1144429" y="381095"/>
                  </a:lnTo>
                  <a:lnTo>
                    <a:pt x="1145667" y="380619"/>
                  </a:lnTo>
                  <a:lnTo>
                    <a:pt x="1145953" y="379476"/>
                  </a:lnTo>
                  <a:lnTo>
                    <a:pt x="1145762" y="377095"/>
                  </a:lnTo>
                  <a:lnTo>
                    <a:pt x="1145953" y="376523"/>
                  </a:lnTo>
                  <a:lnTo>
                    <a:pt x="1146620" y="375761"/>
                  </a:lnTo>
                  <a:lnTo>
                    <a:pt x="1147096" y="374713"/>
                  </a:lnTo>
                  <a:lnTo>
                    <a:pt x="1147191" y="374428"/>
                  </a:lnTo>
                  <a:lnTo>
                    <a:pt x="1147191" y="374142"/>
                  </a:lnTo>
                  <a:lnTo>
                    <a:pt x="1147000" y="373952"/>
                  </a:lnTo>
                  <a:lnTo>
                    <a:pt x="1146715" y="373856"/>
                  </a:lnTo>
                  <a:lnTo>
                    <a:pt x="1146524" y="373761"/>
                  </a:lnTo>
                  <a:lnTo>
                    <a:pt x="1146429" y="373666"/>
                  </a:lnTo>
                  <a:lnTo>
                    <a:pt x="1144238" y="372999"/>
                  </a:lnTo>
                  <a:lnTo>
                    <a:pt x="1144333" y="372713"/>
                  </a:lnTo>
                  <a:lnTo>
                    <a:pt x="1144905" y="372046"/>
                  </a:lnTo>
                  <a:lnTo>
                    <a:pt x="1145191" y="371570"/>
                  </a:lnTo>
                  <a:lnTo>
                    <a:pt x="1145381" y="371285"/>
                  </a:lnTo>
                  <a:lnTo>
                    <a:pt x="1145381" y="370999"/>
                  </a:lnTo>
                  <a:lnTo>
                    <a:pt x="1145000" y="370332"/>
                  </a:lnTo>
                  <a:lnTo>
                    <a:pt x="1143476" y="368618"/>
                  </a:lnTo>
                  <a:lnTo>
                    <a:pt x="1143286" y="368046"/>
                  </a:lnTo>
                  <a:lnTo>
                    <a:pt x="1143572" y="365188"/>
                  </a:lnTo>
                  <a:lnTo>
                    <a:pt x="1144048" y="363760"/>
                  </a:lnTo>
                  <a:lnTo>
                    <a:pt x="1144810" y="362712"/>
                  </a:lnTo>
                  <a:lnTo>
                    <a:pt x="1145572" y="362617"/>
                  </a:lnTo>
                  <a:lnTo>
                    <a:pt x="1144905" y="365855"/>
                  </a:lnTo>
                  <a:lnTo>
                    <a:pt x="1145096" y="367189"/>
                  </a:lnTo>
                  <a:lnTo>
                    <a:pt x="1147286" y="369761"/>
                  </a:lnTo>
                  <a:lnTo>
                    <a:pt x="1147572" y="370427"/>
                  </a:lnTo>
                  <a:lnTo>
                    <a:pt x="1147572" y="372142"/>
                  </a:lnTo>
                  <a:lnTo>
                    <a:pt x="1147763" y="372904"/>
                  </a:lnTo>
                  <a:lnTo>
                    <a:pt x="1148143" y="372046"/>
                  </a:lnTo>
                  <a:lnTo>
                    <a:pt x="1148429" y="371570"/>
                  </a:lnTo>
                  <a:lnTo>
                    <a:pt x="1148715" y="371380"/>
                  </a:lnTo>
                  <a:lnTo>
                    <a:pt x="1149382" y="371666"/>
                  </a:lnTo>
                  <a:lnTo>
                    <a:pt x="1149287" y="372142"/>
                  </a:lnTo>
                  <a:lnTo>
                    <a:pt x="1148620" y="372999"/>
                  </a:lnTo>
                  <a:lnTo>
                    <a:pt x="1148620" y="374428"/>
                  </a:lnTo>
                  <a:lnTo>
                    <a:pt x="1148715" y="375190"/>
                  </a:lnTo>
                  <a:lnTo>
                    <a:pt x="1149287" y="375380"/>
                  </a:lnTo>
                  <a:lnTo>
                    <a:pt x="1150430" y="375285"/>
                  </a:lnTo>
                  <a:lnTo>
                    <a:pt x="1156049" y="374047"/>
                  </a:lnTo>
                  <a:lnTo>
                    <a:pt x="1157383" y="373475"/>
                  </a:lnTo>
                  <a:lnTo>
                    <a:pt x="1158716" y="372809"/>
                  </a:lnTo>
                  <a:lnTo>
                    <a:pt x="1159573" y="372142"/>
                  </a:lnTo>
                  <a:lnTo>
                    <a:pt x="1159859" y="371189"/>
                  </a:lnTo>
                  <a:lnTo>
                    <a:pt x="1160050" y="369856"/>
                  </a:lnTo>
                  <a:lnTo>
                    <a:pt x="1160431" y="368713"/>
                  </a:lnTo>
                  <a:lnTo>
                    <a:pt x="1161764" y="367855"/>
                  </a:lnTo>
                  <a:lnTo>
                    <a:pt x="1167003" y="360521"/>
                  </a:lnTo>
                  <a:lnTo>
                    <a:pt x="1168622" y="358807"/>
                  </a:lnTo>
                  <a:lnTo>
                    <a:pt x="1170718" y="357473"/>
                  </a:lnTo>
                  <a:lnTo>
                    <a:pt x="1171480" y="356711"/>
                  </a:lnTo>
                  <a:lnTo>
                    <a:pt x="1171765" y="355378"/>
                  </a:lnTo>
                  <a:lnTo>
                    <a:pt x="1171956" y="354044"/>
                  </a:lnTo>
                  <a:lnTo>
                    <a:pt x="1172337" y="352425"/>
                  </a:lnTo>
                  <a:lnTo>
                    <a:pt x="1173099" y="351377"/>
                  </a:lnTo>
                  <a:lnTo>
                    <a:pt x="1174147" y="351758"/>
                  </a:lnTo>
                  <a:lnTo>
                    <a:pt x="1175575" y="353092"/>
                  </a:lnTo>
                  <a:lnTo>
                    <a:pt x="1175766" y="353568"/>
                  </a:lnTo>
                  <a:lnTo>
                    <a:pt x="1175671" y="354997"/>
                  </a:lnTo>
                  <a:lnTo>
                    <a:pt x="1175766" y="355759"/>
                  </a:lnTo>
                  <a:lnTo>
                    <a:pt x="1176147" y="356235"/>
                  </a:lnTo>
                  <a:lnTo>
                    <a:pt x="1176718" y="356045"/>
                  </a:lnTo>
                  <a:lnTo>
                    <a:pt x="1177385" y="355092"/>
                  </a:lnTo>
                  <a:lnTo>
                    <a:pt x="1177957" y="353949"/>
                  </a:lnTo>
                  <a:lnTo>
                    <a:pt x="1178242" y="353092"/>
                  </a:lnTo>
                  <a:lnTo>
                    <a:pt x="1178814" y="353568"/>
                  </a:lnTo>
                  <a:lnTo>
                    <a:pt x="1179957" y="354902"/>
                  </a:lnTo>
                  <a:lnTo>
                    <a:pt x="1180719" y="355187"/>
                  </a:lnTo>
                  <a:lnTo>
                    <a:pt x="1181672" y="354997"/>
                  </a:lnTo>
                  <a:lnTo>
                    <a:pt x="1181957" y="354425"/>
                  </a:lnTo>
                  <a:lnTo>
                    <a:pt x="1181767" y="353187"/>
                  </a:lnTo>
                  <a:lnTo>
                    <a:pt x="1182338" y="352044"/>
                  </a:lnTo>
                  <a:lnTo>
                    <a:pt x="1184243" y="352425"/>
                  </a:lnTo>
                  <a:lnTo>
                    <a:pt x="1184053" y="350901"/>
                  </a:lnTo>
                  <a:lnTo>
                    <a:pt x="1186624" y="351663"/>
                  </a:lnTo>
                  <a:lnTo>
                    <a:pt x="1187006" y="351472"/>
                  </a:lnTo>
                  <a:lnTo>
                    <a:pt x="1187672" y="350806"/>
                  </a:lnTo>
                  <a:lnTo>
                    <a:pt x="1188053" y="350615"/>
                  </a:lnTo>
                  <a:lnTo>
                    <a:pt x="1188434" y="350615"/>
                  </a:lnTo>
                  <a:lnTo>
                    <a:pt x="1189196" y="350711"/>
                  </a:lnTo>
                  <a:lnTo>
                    <a:pt x="1190720" y="350330"/>
                  </a:lnTo>
                  <a:lnTo>
                    <a:pt x="1191101" y="350044"/>
                  </a:lnTo>
                  <a:lnTo>
                    <a:pt x="1191292" y="349472"/>
                  </a:lnTo>
                  <a:lnTo>
                    <a:pt x="1191292" y="348710"/>
                  </a:lnTo>
                  <a:lnTo>
                    <a:pt x="1191006" y="348044"/>
                  </a:lnTo>
                  <a:lnTo>
                    <a:pt x="1190530" y="347567"/>
                  </a:lnTo>
                  <a:lnTo>
                    <a:pt x="1189958" y="347377"/>
                  </a:lnTo>
                  <a:lnTo>
                    <a:pt x="1188530" y="347186"/>
                  </a:lnTo>
                  <a:lnTo>
                    <a:pt x="1185672" y="346424"/>
                  </a:lnTo>
                  <a:lnTo>
                    <a:pt x="1184529" y="346234"/>
                  </a:lnTo>
                  <a:lnTo>
                    <a:pt x="1183957" y="346043"/>
                  </a:lnTo>
                  <a:lnTo>
                    <a:pt x="1183672" y="345662"/>
                  </a:lnTo>
                  <a:lnTo>
                    <a:pt x="1183862" y="345281"/>
                  </a:lnTo>
                  <a:lnTo>
                    <a:pt x="1184624" y="345091"/>
                  </a:lnTo>
                  <a:lnTo>
                    <a:pt x="1186053" y="345281"/>
                  </a:lnTo>
                  <a:lnTo>
                    <a:pt x="1186720" y="345281"/>
                  </a:lnTo>
                  <a:lnTo>
                    <a:pt x="1187387" y="344996"/>
                  </a:lnTo>
                  <a:lnTo>
                    <a:pt x="1186815" y="344234"/>
                  </a:lnTo>
                  <a:lnTo>
                    <a:pt x="1187196" y="343757"/>
                  </a:lnTo>
                  <a:lnTo>
                    <a:pt x="1187958" y="343376"/>
                  </a:lnTo>
                  <a:lnTo>
                    <a:pt x="1188625" y="342805"/>
                  </a:lnTo>
                  <a:lnTo>
                    <a:pt x="1188815" y="341852"/>
                  </a:lnTo>
                  <a:lnTo>
                    <a:pt x="1188244" y="341471"/>
                  </a:lnTo>
                  <a:lnTo>
                    <a:pt x="1187291" y="341281"/>
                  </a:lnTo>
                  <a:lnTo>
                    <a:pt x="1186434" y="340995"/>
                  </a:lnTo>
                  <a:lnTo>
                    <a:pt x="1186434" y="340614"/>
                  </a:lnTo>
                  <a:lnTo>
                    <a:pt x="1186720" y="340424"/>
                  </a:lnTo>
                  <a:lnTo>
                    <a:pt x="1187101" y="340328"/>
                  </a:lnTo>
                  <a:lnTo>
                    <a:pt x="1188720" y="340233"/>
                  </a:lnTo>
                  <a:lnTo>
                    <a:pt x="1189006" y="340138"/>
                  </a:lnTo>
                  <a:lnTo>
                    <a:pt x="1189101" y="339947"/>
                  </a:lnTo>
                  <a:lnTo>
                    <a:pt x="1189768" y="338995"/>
                  </a:lnTo>
                  <a:lnTo>
                    <a:pt x="1189958" y="338233"/>
                  </a:lnTo>
                  <a:lnTo>
                    <a:pt x="1190054" y="336233"/>
                  </a:lnTo>
                  <a:lnTo>
                    <a:pt x="1189577" y="335661"/>
                  </a:lnTo>
                  <a:lnTo>
                    <a:pt x="1187767" y="335280"/>
                  </a:lnTo>
                  <a:lnTo>
                    <a:pt x="1187958" y="334613"/>
                  </a:lnTo>
                  <a:lnTo>
                    <a:pt x="1188625" y="334328"/>
                  </a:lnTo>
                  <a:lnTo>
                    <a:pt x="1190434" y="333851"/>
                  </a:lnTo>
                  <a:lnTo>
                    <a:pt x="1190815" y="333375"/>
                  </a:lnTo>
                  <a:lnTo>
                    <a:pt x="1191197" y="332804"/>
                  </a:lnTo>
                  <a:lnTo>
                    <a:pt x="1191863" y="332327"/>
                  </a:lnTo>
                  <a:lnTo>
                    <a:pt x="1192244" y="331756"/>
                  </a:lnTo>
                  <a:lnTo>
                    <a:pt x="1191768" y="330803"/>
                  </a:lnTo>
                  <a:lnTo>
                    <a:pt x="1191006" y="330613"/>
                  </a:lnTo>
                  <a:lnTo>
                    <a:pt x="1189958" y="330994"/>
                  </a:lnTo>
                  <a:lnTo>
                    <a:pt x="1183576" y="335471"/>
                  </a:lnTo>
                  <a:lnTo>
                    <a:pt x="1181862" y="336328"/>
                  </a:lnTo>
                  <a:lnTo>
                    <a:pt x="1181862" y="335947"/>
                  </a:lnTo>
                  <a:lnTo>
                    <a:pt x="1182433" y="335089"/>
                  </a:lnTo>
                  <a:lnTo>
                    <a:pt x="1183005" y="333946"/>
                  </a:lnTo>
                  <a:lnTo>
                    <a:pt x="1183196" y="332708"/>
                  </a:lnTo>
                  <a:lnTo>
                    <a:pt x="1182814" y="331756"/>
                  </a:lnTo>
                  <a:lnTo>
                    <a:pt x="1182814" y="331089"/>
                  </a:lnTo>
                  <a:lnTo>
                    <a:pt x="1183291" y="330327"/>
                  </a:lnTo>
                  <a:lnTo>
                    <a:pt x="1184434" y="329089"/>
                  </a:lnTo>
                  <a:lnTo>
                    <a:pt x="1184720" y="328327"/>
                  </a:lnTo>
                  <a:lnTo>
                    <a:pt x="1184910" y="327184"/>
                  </a:lnTo>
                  <a:lnTo>
                    <a:pt x="1184815" y="326327"/>
                  </a:lnTo>
                  <a:lnTo>
                    <a:pt x="1184339" y="326422"/>
                  </a:lnTo>
                  <a:lnTo>
                    <a:pt x="1183767" y="326136"/>
                  </a:lnTo>
                  <a:lnTo>
                    <a:pt x="1182910" y="324993"/>
                  </a:lnTo>
                  <a:lnTo>
                    <a:pt x="1182053" y="323660"/>
                  </a:lnTo>
                  <a:lnTo>
                    <a:pt x="1181672" y="322707"/>
                  </a:lnTo>
                  <a:lnTo>
                    <a:pt x="1181767" y="321469"/>
                  </a:lnTo>
                  <a:lnTo>
                    <a:pt x="1182910" y="319659"/>
                  </a:lnTo>
                  <a:lnTo>
                    <a:pt x="1183196" y="318611"/>
                  </a:lnTo>
                  <a:lnTo>
                    <a:pt x="1183386" y="316421"/>
                  </a:lnTo>
                  <a:lnTo>
                    <a:pt x="1183576" y="315563"/>
                  </a:lnTo>
                  <a:lnTo>
                    <a:pt x="1184339" y="313658"/>
                  </a:lnTo>
                  <a:lnTo>
                    <a:pt x="1184529" y="313277"/>
                  </a:lnTo>
                  <a:lnTo>
                    <a:pt x="1184815" y="312992"/>
                  </a:lnTo>
                  <a:lnTo>
                    <a:pt x="1185481" y="312420"/>
                  </a:lnTo>
                  <a:lnTo>
                    <a:pt x="1185767" y="311849"/>
                  </a:lnTo>
                  <a:lnTo>
                    <a:pt x="1186434" y="310991"/>
                  </a:lnTo>
                  <a:lnTo>
                    <a:pt x="1186529" y="310801"/>
                  </a:lnTo>
                  <a:lnTo>
                    <a:pt x="1186720" y="310515"/>
                  </a:lnTo>
                  <a:lnTo>
                    <a:pt x="1186624" y="309848"/>
                  </a:lnTo>
                  <a:lnTo>
                    <a:pt x="1186339" y="308705"/>
                  </a:lnTo>
                  <a:lnTo>
                    <a:pt x="1185958" y="308038"/>
                  </a:lnTo>
                  <a:lnTo>
                    <a:pt x="1185577" y="307467"/>
                  </a:lnTo>
                  <a:lnTo>
                    <a:pt x="1185100" y="307086"/>
                  </a:lnTo>
                  <a:lnTo>
                    <a:pt x="1184529" y="306896"/>
                  </a:lnTo>
                  <a:lnTo>
                    <a:pt x="1184910" y="306134"/>
                  </a:lnTo>
                  <a:lnTo>
                    <a:pt x="1184624" y="305943"/>
                  </a:lnTo>
                  <a:lnTo>
                    <a:pt x="1184148" y="305943"/>
                  </a:lnTo>
                  <a:lnTo>
                    <a:pt x="1183767" y="305753"/>
                  </a:lnTo>
                  <a:lnTo>
                    <a:pt x="1183672" y="305371"/>
                  </a:lnTo>
                  <a:lnTo>
                    <a:pt x="1183672" y="305181"/>
                  </a:lnTo>
                  <a:lnTo>
                    <a:pt x="1183767" y="304895"/>
                  </a:lnTo>
                  <a:lnTo>
                    <a:pt x="1183767" y="304324"/>
                  </a:lnTo>
                  <a:lnTo>
                    <a:pt x="1183672" y="303847"/>
                  </a:lnTo>
                  <a:lnTo>
                    <a:pt x="1183481" y="303467"/>
                  </a:lnTo>
                  <a:lnTo>
                    <a:pt x="1183481" y="303086"/>
                  </a:lnTo>
                  <a:lnTo>
                    <a:pt x="1183767" y="302514"/>
                  </a:lnTo>
                  <a:lnTo>
                    <a:pt x="1184148" y="302228"/>
                  </a:lnTo>
                  <a:lnTo>
                    <a:pt x="1185386" y="301847"/>
                  </a:lnTo>
                  <a:lnTo>
                    <a:pt x="1185958" y="301466"/>
                  </a:lnTo>
                  <a:lnTo>
                    <a:pt x="1185481" y="300990"/>
                  </a:lnTo>
                  <a:lnTo>
                    <a:pt x="1184910" y="300895"/>
                  </a:lnTo>
                  <a:lnTo>
                    <a:pt x="1184434" y="300895"/>
                  </a:lnTo>
                  <a:lnTo>
                    <a:pt x="1184148" y="300800"/>
                  </a:lnTo>
                  <a:lnTo>
                    <a:pt x="1184053" y="300133"/>
                  </a:lnTo>
                  <a:lnTo>
                    <a:pt x="1184243" y="299466"/>
                  </a:lnTo>
                  <a:lnTo>
                    <a:pt x="1184624" y="298895"/>
                  </a:lnTo>
                  <a:lnTo>
                    <a:pt x="1185863" y="297752"/>
                  </a:lnTo>
                  <a:lnTo>
                    <a:pt x="1186339" y="296989"/>
                  </a:lnTo>
                  <a:lnTo>
                    <a:pt x="1186529" y="296132"/>
                  </a:lnTo>
                  <a:lnTo>
                    <a:pt x="1186339" y="294989"/>
                  </a:lnTo>
                  <a:lnTo>
                    <a:pt x="1186148" y="294608"/>
                  </a:lnTo>
                  <a:lnTo>
                    <a:pt x="1185958" y="294418"/>
                  </a:lnTo>
                  <a:lnTo>
                    <a:pt x="1185863" y="294132"/>
                  </a:lnTo>
                  <a:lnTo>
                    <a:pt x="1186053" y="293561"/>
                  </a:lnTo>
                  <a:lnTo>
                    <a:pt x="1187958" y="290513"/>
                  </a:lnTo>
                  <a:lnTo>
                    <a:pt x="1188815" y="288417"/>
                  </a:lnTo>
                  <a:lnTo>
                    <a:pt x="1189673" y="287464"/>
                  </a:lnTo>
                  <a:lnTo>
                    <a:pt x="1190244" y="287179"/>
                  </a:lnTo>
                  <a:lnTo>
                    <a:pt x="1190911" y="286893"/>
                  </a:lnTo>
                  <a:lnTo>
                    <a:pt x="1191482" y="286512"/>
                  </a:lnTo>
                  <a:lnTo>
                    <a:pt x="1191863" y="285941"/>
                  </a:lnTo>
                  <a:lnTo>
                    <a:pt x="1191863" y="285464"/>
                  </a:lnTo>
                  <a:lnTo>
                    <a:pt x="1191292" y="284131"/>
                  </a:lnTo>
                  <a:lnTo>
                    <a:pt x="1191101" y="283655"/>
                  </a:lnTo>
                  <a:lnTo>
                    <a:pt x="1191482" y="282416"/>
                  </a:lnTo>
                  <a:lnTo>
                    <a:pt x="1194340" y="279178"/>
                  </a:lnTo>
                  <a:lnTo>
                    <a:pt x="1194530" y="278702"/>
                  </a:lnTo>
                  <a:lnTo>
                    <a:pt x="1194816" y="277559"/>
                  </a:lnTo>
                  <a:lnTo>
                    <a:pt x="1195006" y="277082"/>
                  </a:lnTo>
                  <a:lnTo>
                    <a:pt x="1195388" y="276511"/>
                  </a:lnTo>
                  <a:lnTo>
                    <a:pt x="1196626" y="275463"/>
                  </a:lnTo>
                  <a:lnTo>
                    <a:pt x="1196912" y="274606"/>
                  </a:lnTo>
                  <a:lnTo>
                    <a:pt x="1197197" y="271272"/>
                  </a:lnTo>
                  <a:lnTo>
                    <a:pt x="1197959" y="269938"/>
                  </a:lnTo>
                  <a:lnTo>
                    <a:pt x="1200340" y="267271"/>
                  </a:lnTo>
                  <a:lnTo>
                    <a:pt x="1201579" y="266224"/>
                  </a:lnTo>
                  <a:lnTo>
                    <a:pt x="1202531" y="265747"/>
                  </a:lnTo>
                  <a:lnTo>
                    <a:pt x="1203674" y="265557"/>
                  </a:lnTo>
                  <a:lnTo>
                    <a:pt x="1205484" y="265462"/>
                  </a:lnTo>
                  <a:lnTo>
                    <a:pt x="1205770" y="265367"/>
                  </a:lnTo>
                  <a:lnTo>
                    <a:pt x="1206056" y="265081"/>
                  </a:lnTo>
                  <a:lnTo>
                    <a:pt x="1206437" y="264795"/>
                  </a:lnTo>
                  <a:lnTo>
                    <a:pt x="1207008" y="264700"/>
                  </a:lnTo>
                  <a:lnTo>
                    <a:pt x="1207675" y="264795"/>
                  </a:lnTo>
                  <a:lnTo>
                    <a:pt x="1208246" y="264986"/>
                  </a:lnTo>
                  <a:lnTo>
                    <a:pt x="1208723" y="265176"/>
                  </a:lnTo>
                  <a:lnTo>
                    <a:pt x="1209104" y="265462"/>
                  </a:lnTo>
                  <a:lnTo>
                    <a:pt x="1209484" y="265938"/>
                  </a:lnTo>
                  <a:lnTo>
                    <a:pt x="1210056" y="266891"/>
                  </a:lnTo>
                  <a:lnTo>
                    <a:pt x="1210532" y="267271"/>
                  </a:lnTo>
                  <a:lnTo>
                    <a:pt x="1211104" y="267462"/>
                  </a:lnTo>
                  <a:lnTo>
                    <a:pt x="1211675" y="267462"/>
                  </a:lnTo>
                  <a:lnTo>
                    <a:pt x="1212437" y="267367"/>
                  </a:lnTo>
                  <a:lnTo>
                    <a:pt x="1213104" y="266891"/>
                  </a:lnTo>
                  <a:lnTo>
                    <a:pt x="1213295" y="265843"/>
                  </a:lnTo>
                  <a:lnTo>
                    <a:pt x="1213199" y="264700"/>
                  </a:lnTo>
                  <a:lnTo>
                    <a:pt x="1213009" y="263843"/>
                  </a:lnTo>
                  <a:lnTo>
                    <a:pt x="1212723" y="263080"/>
                  </a:lnTo>
                  <a:lnTo>
                    <a:pt x="1212342" y="262414"/>
                  </a:lnTo>
                  <a:lnTo>
                    <a:pt x="1212247" y="262319"/>
                  </a:lnTo>
                  <a:lnTo>
                    <a:pt x="1211771" y="262128"/>
                  </a:lnTo>
                  <a:lnTo>
                    <a:pt x="1211675" y="262033"/>
                  </a:lnTo>
                  <a:lnTo>
                    <a:pt x="1211294" y="261366"/>
                  </a:lnTo>
                  <a:lnTo>
                    <a:pt x="1211104" y="261176"/>
                  </a:lnTo>
                  <a:lnTo>
                    <a:pt x="1210628" y="260413"/>
                  </a:lnTo>
                  <a:lnTo>
                    <a:pt x="1210342" y="258318"/>
                  </a:lnTo>
                  <a:lnTo>
                    <a:pt x="1210056" y="257461"/>
                  </a:lnTo>
                  <a:lnTo>
                    <a:pt x="1208056" y="254889"/>
                  </a:lnTo>
                  <a:lnTo>
                    <a:pt x="1207865" y="254508"/>
                  </a:lnTo>
                  <a:lnTo>
                    <a:pt x="1206151" y="252413"/>
                  </a:lnTo>
                  <a:lnTo>
                    <a:pt x="1205674" y="251555"/>
                  </a:lnTo>
                  <a:lnTo>
                    <a:pt x="1205579" y="251079"/>
                  </a:lnTo>
                  <a:lnTo>
                    <a:pt x="1205770" y="250603"/>
                  </a:lnTo>
                  <a:lnTo>
                    <a:pt x="1206151" y="250222"/>
                  </a:lnTo>
                  <a:lnTo>
                    <a:pt x="1206817" y="249936"/>
                  </a:lnTo>
                  <a:lnTo>
                    <a:pt x="1207389" y="249936"/>
                  </a:lnTo>
                  <a:lnTo>
                    <a:pt x="1207675" y="250412"/>
                  </a:lnTo>
                  <a:lnTo>
                    <a:pt x="1208056" y="250888"/>
                  </a:lnTo>
                  <a:lnTo>
                    <a:pt x="1210151" y="251936"/>
                  </a:lnTo>
                  <a:lnTo>
                    <a:pt x="1210913" y="252413"/>
                  </a:lnTo>
                  <a:lnTo>
                    <a:pt x="1211771" y="253841"/>
                  </a:lnTo>
                  <a:lnTo>
                    <a:pt x="1213009" y="257366"/>
                  </a:lnTo>
                  <a:lnTo>
                    <a:pt x="1213866" y="258889"/>
                  </a:lnTo>
                  <a:lnTo>
                    <a:pt x="1215199" y="260318"/>
                  </a:lnTo>
                  <a:lnTo>
                    <a:pt x="1216628" y="261366"/>
                  </a:lnTo>
                  <a:lnTo>
                    <a:pt x="1218343" y="262223"/>
                  </a:lnTo>
                  <a:lnTo>
                    <a:pt x="1221486" y="263176"/>
                  </a:lnTo>
                  <a:lnTo>
                    <a:pt x="1228249" y="264033"/>
                  </a:lnTo>
                  <a:lnTo>
                    <a:pt x="1229106" y="264319"/>
                  </a:lnTo>
                  <a:lnTo>
                    <a:pt x="1229868" y="265081"/>
                  </a:lnTo>
                  <a:lnTo>
                    <a:pt x="1230344" y="265938"/>
                  </a:lnTo>
                  <a:lnTo>
                    <a:pt x="1230916" y="266605"/>
                  </a:lnTo>
                  <a:lnTo>
                    <a:pt x="1231773" y="266891"/>
                  </a:lnTo>
                  <a:lnTo>
                    <a:pt x="1232154" y="266795"/>
                  </a:lnTo>
                  <a:lnTo>
                    <a:pt x="1232725" y="266414"/>
                  </a:lnTo>
                  <a:lnTo>
                    <a:pt x="1233202" y="266033"/>
                  </a:lnTo>
                  <a:lnTo>
                    <a:pt x="1233583" y="265271"/>
                  </a:lnTo>
                  <a:lnTo>
                    <a:pt x="1234059" y="265081"/>
                  </a:lnTo>
                  <a:lnTo>
                    <a:pt x="1236440" y="265176"/>
                  </a:lnTo>
                  <a:lnTo>
                    <a:pt x="1238631" y="266033"/>
                  </a:lnTo>
                  <a:lnTo>
                    <a:pt x="1239679" y="266224"/>
                  </a:lnTo>
                  <a:lnTo>
                    <a:pt x="1240155" y="266414"/>
                  </a:lnTo>
                  <a:lnTo>
                    <a:pt x="1240726" y="266795"/>
                  </a:lnTo>
                  <a:lnTo>
                    <a:pt x="1241298" y="266986"/>
                  </a:lnTo>
                  <a:lnTo>
                    <a:pt x="1241870" y="266795"/>
                  </a:lnTo>
                  <a:lnTo>
                    <a:pt x="1242250" y="266510"/>
                  </a:lnTo>
                  <a:lnTo>
                    <a:pt x="1245203" y="265081"/>
                  </a:lnTo>
                  <a:lnTo>
                    <a:pt x="1246441" y="264795"/>
                  </a:lnTo>
                  <a:lnTo>
                    <a:pt x="1247680" y="264795"/>
                  </a:lnTo>
                  <a:lnTo>
                    <a:pt x="1248728" y="265367"/>
                  </a:lnTo>
                  <a:lnTo>
                    <a:pt x="1249394" y="265747"/>
                  </a:lnTo>
                  <a:lnTo>
                    <a:pt x="1250632" y="266033"/>
                  </a:lnTo>
                  <a:lnTo>
                    <a:pt x="1251775" y="266700"/>
                  </a:lnTo>
                  <a:lnTo>
                    <a:pt x="1252347" y="266891"/>
                  </a:lnTo>
                  <a:lnTo>
                    <a:pt x="1253014" y="266986"/>
                  </a:lnTo>
                  <a:lnTo>
                    <a:pt x="1253681" y="266986"/>
                  </a:lnTo>
                  <a:lnTo>
                    <a:pt x="1254442" y="266795"/>
                  </a:lnTo>
                  <a:lnTo>
                    <a:pt x="1255300" y="266319"/>
                  </a:lnTo>
                  <a:lnTo>
                    <a:pt x="1255966" y="265652"/>
                  </a:lnTo>
                  <a:lnTo>
                    <a:pt x="1256538" y="264224"/>
                  </a:lnTo>
                  <a:lnTo>
                    <a:pt x="1257300" y="263557"/>
                  </a:lnTo>
                  <a:lnTo>
                    <a:pt x="1261205" y="261842"/>
                  </a:lnTo>
                  <a:lnTo>
                    <a:pt x="1262063" y="261271"/>
                  </a:lnTo>
                  <a:lnTo>
                    <a:pt x="1262824" y="260033"/>
                  </a:lnTo>
                  <a:lnTo>
                    <a:pt x="1264539" y="258604"/>
                  </a:lnTo>
                  <a:lnTo>
                    <a:pt x="1265015" y="257842"/>
                  </a:lnTo>
                  <a:lnTo>
                    <a:pt x="1265015" y="257175"/>
                  </a:lnTo>
                  <a:lnTo>
                    <a:pt x="1264730" y="256794"/>
                  </a:lnTo>
                  <a:lnTo>
                    <a:pt x="1264444" y="256604"/>
                  </a:lnTo>
                  <a:lnTo>
                    <a:pt x="1264253" y="256413"/>
                  </a:lnTo>
                  <a:lnTo>
                    <a:pt x="1264348" y="255842"/>
                  </a:lnTo>
                  <a:lnTo>
                    <a:pt x="1264539" y="255270"/>
                  </a:lnTo>
                  <a:lnTo>
                    <a:pt x="1264634" y="254699"/>
                  </a:lnTo>
                  <a:lnTo>
                    <a:pt x="1264348" y="254127"/>
                  </a:lnTo>
                  <a:lnTo>
                    <a:pt x="1263491" y="253651"/>
                  </a:lnTo>
                  <a:lnTo>
                    <a:pt x="1260824" y="252698"/>
                  </a:lnTo>
                  <a:lnTo>
                    <a:pt x="1259872" y="252603"/>
                  </a:lnTo>
                  <a:lnTo>
                    <a:pt x="1259396" y="252794"/>
                  </a:lnTo>
                  <a:lnTo>
                    <a:pt x="1258729" y="253460"/>
                  </a:lnTo>
                  <a:lnTo>
                    <a:pt x="1258348" y="253746"/>
                  </a:lnTo>
                  <a:lnTo>
                    <a:pt x="1257872" y="253841"/>
                  </a:lnTo>
                  <a:lnTo>
                    <a:pt x="1257490" y="253841"/>
                  </a:lnTo>
                  <a:lnTo>
                    <a:pt x="1256729" y="253746"/>
                  </a:lnTo>
                  <a:lnTo>
                    <a:pt x="1255109" y="250508"/>
                  </a:lnTo>
                  <a:lnTo>
                    <a:pt x="1254157" y="249460"/>
                  </a:lnTo>
                  <a:lnTo>
                    <a:pt x="1253585" y="248888"/>
                  </a:lnTo>
                  <a:lnTo>
                    <a:pt x="1251775" y="248126"/>
                  </a:lnTo>
                  <a:lnTo>
                    <a:pt x="1251966" y="247650"/>
                  </a:lnTo>
                  <a:lnTo>
                    <a:pt x="1252347" y="247460"/>
                  </a:lnTo>
                  <a:lnTo>
                    <a:pt x="1252728" y="247364"/>
                  </a:lnTo>
                  <a:lnTo>
                    <a:pt x="1252918" y="247174"/>
                  </a:lnTo>
                  <a:lnTo>
                    <a:pt x="1252442" y="246126"/>
                  </a:lnTo>
                  <a:lnTo>
                    <a:pt x="1251299" y="244697"/>
                  </a:lnTo>
                  <a:lnTo>
                    <a:pt x="1249966" y="243459"/>
                  </a:lnTo>
                  <a:lnTo>
                    <a:pt x="1249108" y="242888"/>
                  </a:lnTo>
                  <a:lnTo>
                    <a:pt x="1247108" y="242030"/>
                  </a:lnTo>
                  <a:lnTo>
                    <a:pt x="1243870" y="238316"/>
                  </a:lnTo>
                  <a:lnTo>
                    <a:pt x="1242250" y="237458"/>
                  </a:lnTo>
                  <a:lnTo>
                    <a:pt x="1239774" y="237268"/>
                  </a:lnTo>
                  <a:lnTo>
                    <a:pt x="1239107" y="237077"/>
                  </a:lnTo>
                  <a:lnTo>
                    <a:pt x="1237393" y="235934"/>
                  </a:lnTo>
                  <a:lnTo>
                    <a:pt x="1236536" y="235649"/>
                  </a:lnTo>
                  <a:lnTo>
                    <a:pt x="1235869" y="236029"/>
                  </a:lnTo>
                  <a:lnTo>
                    <a:pt x="1235488" y="236029"/>
                  </a:lnTo>
                  <a:lnTo>
                    <a:pt x="1235392" y="235553"/>
                  </a:lnTo>
                  <a:lnTo>
                    <a:pt x="1235202" y="234220"/>
                  </a:lnTo>
                  <a:lnTo>
                    <a:pt x="1235107" y="233839"/>
                  </a:lnTo>
                  <a:lnTo>
                    <a:pt x="1234535" y="233553"/>
                  </a:lnTo>
                  <a:lnTo>
                    <a:pt x="1233297" y="233553"/>
                  </a:lnTo>
                  <a:lnTo>
                    <a:pt x="1232821" y="233363"/>
                  </a:lnTo>
                  <a:lnTo>
                    <a:pt x="1232535" y="232886"/>
                  </a:lnTo>
                  <a:lnTo>
                    <a:pt x="1232725" y="232505"/>
                  </a:lnTo>
                  <a:lnTo>
                    <a:pt x="1233488" y="231934"/>
                  </a:lnTo>
                  <a:lnTo>
                    <a:pt x="1233868" y="231267"/>
                  </a:lnTo>
                  <a:lnTo>
                    <a:pt x="1233392" y="230981"/>
                  </a:lnTo>
                  <a:lnTo>
                    <a:pt x="1232154" y="230696"/>
                  </a:lnTo>
                  <a:lnTo>
                    <a:pt x="1230916" y="229362"/>
                  </a:lnTo>
                  <a:lnTo>
                    <a:pt x="1230058" y="228791"/>
                  </a:lnTo>
                  <a:lnTo>
                    <a:pt x="1227868" y="228314"/>
                  </a:lnTo>
                  <a:lnTo>
                    <a:pt x="1225772" y="227267"/>
                  </a:lnTo>
                  <a:lnTo>
                    <a:pt x="1221200" y="223647"/>
                  </a:lnTo>
                  <a:lnTo>
                    <a:pt x="1218152" y="222409"/>
                  </a:lnTo>
                  <a:lnTo>
                    <a:pt x="1214342" y="218313"/>
                  </a:lnTo>
                  <a:lnTo>
                    <a:pt x="1213961" y="217742"/>
                  </a:lnTo>
                  <a:lnTo>
                    <a:pt x="1213961" y="217265"/>
                  </a:lnTo>
                  <a:lnTo>
                    <a:pt x="1214056" y="216789"/>
                  </a:lnTo>
                  <a:lnTo>
                    <a:pt x="1214152" y="216122"/>
                  </a:lnTo>
                  <a:lnTo>
                    <a:pt x="1213866" y="215646"/>
                  </a:lnTo>
                  <a:lnTo>
                    <a:pt x="1213295" y="215551"/>
                  </a:lnTo>
                  <a:lnTo>
                    <a:pt x="1212056" y="215551"/>
                  </a:lnTo>
                  <a:lnTo>
                    <a:pt x="1211199" y="215170"/>
                  </a:lnTo>
                  <a:lnTo>
                    <a:pt x="1210437" y="214694"/>
                  </a:lnTo>
                  <a:lnTo>
                    <a:pt x="1209580" y="214313"/>
                  </a:lnTo>
                  <a:lnTo>
                    <a:pt x="1208532" y="214122"/>
                  </a:lnTo>
                  <a:lnTo>
                    <a:pt x="1207389" y="213741"/>
                  </a:lnTo>
                  <a:lnTo>
                    <a:pt x="1206722" y="212788"/>
                  </a:lnTo>
                  <a:lnTo>
                    <a:pt x="1206246" y="211741"/>
                  </a:lnTo>
                  <a:lnTo>
                    <a:pt x="1205770" y="210884"/>
                  </a:lnTo>
                  <a:lnTo>
                    <a:pt x="1205389" y="210407"/>
                  </a:lnTo>
                  <a:lnTo>
                    <a:pt x="1205293" y="210312"/>
                  </a:lnTo>
                  <a:lnTo>
                    <a:pt x="1205103" y="210407"/>
                  </a:lnTo>
                  <a:lnTo>
                    <a:pt x="1204531" y="210503"/>
                  </a:lnTo>
                  <a:lnTo>
                    <a:pt x="1204150" y="210217"/>
                  </a:lnTo>
                  <a:lnTo>
                    <a:pt x="1203865" y="209645"/>
                  </a:lnTo>
                  <a:lnTo>
                    <a:pt x="1203865" y="209074"/>
                  </a:lnTo>
                  <a:lnTo>
                    <a:pt x="1204246" y="208788"/>
                  </a:lnTo>
                  <a:lnTo>
                    <a:pt x="1204722" y="208312"/>
                  </a:lnTo>
                  <a:lnTo>
                    <a:pt x="1204817" y="207074"/>
                  </a:lnTo>
                  <a:lnTo>
                    <a:pt x="1204722" y="204788"/>
                  </a:lnTo>
                  <a:lnTo>
                    <a:pt x="1204246" y="204788"/>
                  </a:lnTo>
                  <a:lnTo>
                    <a:pt x="1203674" y="205169"/>
                  </a:lnTo>
                  <a:lnTo>
                    <a:pt x="1203103" y="204692"/>
                  </a:lnTo>
                  <a:lnTo>
                    <a:pt x="1202436" y="203930"/>
                  </a:lnTo>
                  <a:lnTo>
                    <a:pt x="1201769" y="203359"/>
                  </a:lnTo>
                  <a:lnTo>
                    <a:pt x="1200912" y="203168"/>
                  </a:lnTo>
                  <a:lnTo>
                    <a:pt x="1198912" y="202978"/>
                  </a:lnTo>
                  <a:lnTo>
                    <a:pt x="1198150" y="202597"/>
                  </a:lnTo>
                  <a:lnTo>
                    <a:pt x="1197673" y="201930"/>
                  </a:lnTo>
                  <a:lnTo>
                    <a:pt x="1198436" y="201835"/>
                  </a:lnTo>
                  <a:lnTo>
                    <a:pt x="1200340" y="202216"/>
                  </a:lnTo>
                  <a:lnTo>
                    <a:pt x="1202150" y="202311"/>
                  </a:lnTo>
                  <a:lnTo>
                    <a:pt x="1203960" y="202216"/>
                  </a:lnTo>
                  <a:lnTo>
                    <a:pt x="1206056" y="201644"/>
                  </a:lnTo>
                  <a:lnTo>
                    <a:pt x="1205103" y="200692"/>
                  </a:lnTo>
                  <a:lnTo>
                    <a:pt x="1203103" y="199644"/>
                  </a:lnTo>
                  <a:lnTo>
                    <a:pt x="1202150" y="198692"/>
                  </a:lnTo>
                  <a:lnTo>
                    <a:pt x="1205103" y="199263"/>
                  </a:lnTo>
                  <a:lnTo>
                    <a:pt x="1206817" y="199358"/>
                  </a:lnTo>
                  <a:lnTo>
                    <a:pt x="1206817" y="198692"/>
                  </a:lnTo>
                  <a:lnTo>
                    <a:pt x="1207865" y="197739"/>
                  </a:lnTo>
                  <a:lnTo>
                    <a:pt x="1208056" y="196691"/>
                  </a:lnTo>
                  <a:lnTo>
                    <a:pt x="1208151" y="195644"/>
                  </a:lnTo>
                  <a:lnTo>
                    <a:pt x="1208913" y="194691"/>
                  </a:lnTo>
                  <a:lnTo>
                    <a:pt x="1209961" y="194215"/>
                  </a:lnTo>
                  <a:lnTo>
                    <a:pt x="1213580" y="193358"/>
                  </a:lnTo>
                  <a:lnTo>
                    <a:pt x="1214247" y="192786"/>
                  </a:lnTo>
                  <a:lnTo>
                    <a:pt x="1216057" y="190595"/>
                  </a:lnTo>
                  <a:lnTo>
                    <a:pt x="1216438" y="189738"/>
                  </a:lnTo>
                  <a:lnTo>
                    <a:pt x="1216247" y="188404"/>
                  </a:lnTo>
                  <a:lnTo>
                    <a:pt x="1215485" y="186690"/>
                  </a:lnTo>
                  <a:lnTo>
                    <a:pt x="1214533" y="185166"/>
                  </a:lnTo>
                  <a:lnTo>
                    <a:pt x="1213580" y="184404"/>
                  </a:lnTo>
                  <a:lnTo>
                    <a:pt x="1213199" y="185356"/>
                  </a:lnTo>
                  <a:lnTo>
                    <a:pt x="1212532" y="184404"/>
                  </a:lnTo>
                  <a:lnTo>
                    <a:pt x="1211580" y="182118"/>
                  </a:lnTo>
                  <a:lnTo>
                    <a:pt x="1211199" y="181642"/>
                  </a:lnTo>
                  <a:lnTo>
                    <a:pt x="1210532" y="180499"/>
                  </a:lnTo>
                  <a:lnTo>
                    <a:pt x="1210056" y="179927"/>
                  </a:lnTo>
                  <a:lnTo>
                    <a:pt x="1204913" y="175451"/>
                  </a:lnTo>
                  <a:lnTo>
                    <a:pt x="1204150" y="174308"/>
                  </a:lnTo>
                  <a:lnTo>
                    <a:pt x="1201960" y="172498"/>
                  </a:lnTo>
                  <a:lnTo>
                    <a:pt x="1201483" y="171736"/>
                  </a:lnTo>
                  <a:lnTo>
                    <a:pt x="1201007" y="170879"/>
                  </a:lnTo>
                  <a:lnTo>
                    <a:pt x="1200626" y="169831"/>
                  </a:lnTo>
                  <a:lnTo>
                    <a:pt x="1200340" y="166402"/>
                  </a:lnTo>
                  <a:lnTo>
                    <a:pt x="1200150" y="165354"/>
                  </a:lnTo>
                  <a:lnTo>
                    <a:pt x="1199769" y="164497"/>
                  </a:lnTo>
                  <a:lnTo>
                    <a:pt x="1198055" y="163163"/>
                  </a:lnTo>
                  <a:lnTo>
                    <a:pt x="1196054" y="162687"/>
                  </a:lnTo>
                  <a:lnTo>
                    <a:pt x="1193864" y="162401"/>
                  </a:lnTo>
                  <a:lnTo>
                    <a:pt x="1191768" y="161735"/>
                  </a:lnTo>
                  <a:lnTo>
                    <a:pt x="1191006" y="161068"/>
                  </a:lnTo>
                  <a:lnTo>
                    <a:pt x="1191387" y="160496"/>
                  </a:lnTo>
                  <a:lnTo>
                    <a:pt x="1193387" y="159068"/>
                  </a:lnTo>
                  <a:lnTo>
                    <a:pt x="1194245" y="158591"/>
                  </a:lnTo>
                  <a:lnTo>
                    <a:pt x="1195483" y="158305"/>
                  </a:lnTo>
                  <a:lnTo>
                    <a:pt x="1196626" y="157925"/>
                  </a:lnTo>
                  <a:lnTo>
                    <a:pt x="1197197" y="157163"/>
                  </a:lnTo>
                  <a:lnTo>
                    <a:pt x="1192149" y="156781"/>
                  </a:lnTo>
                  <a:lnTo>
                    <a:pt x="1188339" y="156020"/>
                  </a:lnTo>
                  <a:lnTo>
                    <a:pt x="1187101" y="156020"/>
                  </a:lnTo>
                  <a:lnTo>
                    <a:pt x="1187101" y="155638"/>
                  </a:lnTo>
                  <a:lnTo>
                    <a:pt x="1190720" y="155258"/>
                  </a:lnTo>
                  <a:lnTo>
                    <a:pt x="1191673" y="154972"/>
                  </a:lnTo>
                  <a:lnTo>
                    <a:pt x="1193578" y="154114"/>
                  </a:lnTo>
                  <a:lnTo>
                    <a:pt x="1194530" y="153924"/>
                  </a:lnTo>
                  <a:lnTo>
                    <a:pt x="1194721" y="153543"/>
                  </a:lnTo>
                  <a:lnTo>
                    <a:pt x="1194054" y="152781"/>
                  </a:lnTo>
                  <a:lnTo>
                    <a:pt x="1193006" y="152210"/>
                  </a:lnTo>
                  <a:lnTo>
                    <a:pt x="1192054" y="152400"/>
                  </a:lnTo>
                  <a:lnTo>
                    <a:pt x="1191292" y="152781"/>
                  </a:lnTo>
                  <a:lnTo>
                    <a:pt x="1190149" y="153067"/>
                  </a:lnTo>
                  <a:lnTo>
                    <a:pt x="1189006" y="153162"/>
                  </a:lnTo>
                  <a:lnTo>
                    <a:pt x="1188244" y="152876"/>
                  </a:lnTo>
                  <a:lnTo>
                    <a:pt x="1188815" y="152400"/>
                  </a:lnTo>
                  <a:lnTo>
                    <a:pt x="1190149" y="150686"/>
                  </a:lnTo>
                  <a:lnTo>
                    <a:pt x="1190625" y="150304"/>
                  </a:lnTo>
                  <a:lnTo>
                    <a:pt x="1191197" y="150114"/>
                  </a:lnTo>
                  <a:lnTo>
                    <a:pt x="1191673" y="149733"/>
                  </a:lnTo>
                  <a:lnTo>
                    <a:pt x="1191958" y="149162"/>
                  </a:lnTo>
                  <a:lnTo>
                    <a:pt x="1191768" y="148590"/>
                  </a:lnTo>
                  <a:lnTo>
                    <a:pt x="1191387" y="148114"/>
                  </a:lnTo>
                  <a:lnTo>
                    <a:pt x="1191292" y="147733"/>
                  </a:lnTo>
                  <a:lnTo>
                    <a:pt x="1191101" y="147352"/>
                  </a:lnTo>
                  <a:lnTo>
                    <a:pt x="1190530" y="146971"/>
                  </a:lnTo>
                  <a:lnTo>
                    <a:pt x="1188339" y="146495"/>
                  </a:lnTo>
                  <a:lnTo>
                    <a:pt x="1186053" y="146685"/>
                  </a:lnTo>
                  <a:lnTo>
                    <a:pt x="1184053" y="146495"/>
                  </a:lnTo>
                  <a:lnTo>
                    <a:pt x="1182624" y="145066"/>
                  </a:lnTo>
                  <a:lnTo>
                    <a:pt x="1182529" y="144209"/>
                  </a:lnTo>
                  <a:lnTo>
                    <a:pt x="1182719" y="143446"/>
                  </a:lnTo>
                  <a:lnTo>
                    <a:pt x="1182529" y="142875"/>
                  </a:lnTo>
                  <a:lnTo>
                    <a:pt x="1181290" y="142685"/>
                  </a:lnTo>
                  <a:lnTo>
                    <a:pt x="1179100" y="142685"/>
                  </a:lnTo>
                  <a:lnTo>
                    <a:pt x="1178052" y="142589"/>
                  </a:lnTo>
                  <a:lnTo>
                    <a:pt x="1177099" y="142304"/>
                  </a:lnTo>
                  <a:lnTo>
                    <a:pt x="1173385" y="140208"/>
                  </a:lnTo>
                  <a:lnTo>
                    <a:pt x="1172813" y="139637"/>
                  </a:lnTo>
                  <a:lnTo>
                    <a:pt x="1172718" y="139065"/>
                  </a:lnTo>
                  <a:lnTo>
                    <a:pt x="1172528" y="138589"/>
                  </a:lnTo>
                  <a:lnTo>
                    <a:pt x="1172528" y="138208"/>
                  </a:lnTo>
                  <a:lnTo>
                    <a:pt x="1173004" y="138017"/>
                  </a:lnTo>
                  <a:lnTo>
                    <a:pt x="1173385" y="138113"/>
                  </a:lnTo>
                  <a:lnTo>
                    <a:pt x="1175004" y="138684"/>
                  </a:lnTo>
                  <a:lnTo>
                    <a:pt x="1176147" y="139732"/>
                  </a:lnTo>
                  <a:lnTo>
                    <a:pt x="1176718" y="139827"/>
                  </a:lnTo>
                  <a:lnTo>
                    <a:pt x="1177481" y="139065"/>
                  </a:lnTo>
                  <a:lnTo>
                    <a:pt x="1177671" y="138494"/>
                  </a:lnTo>
                  <a:lnTo>
                    <a:pt x="1177862" y="136398"/>
                  </a:lnTo>
                  <a:lnTo>
                    <a:pt x="1178052" y="135922"/>
                  </a:lnTo>
                  <a:lnTo>
                    <a:pt x="1178433" y="135541"/>
                  </a:lnTo>
                  <a:lnTo>
                    <a:pt x="1178909" y="135160"/>
                  </a:lnTo>
                  <a:lnTo>
                    <a:pt x="1179290" y="134779"/>
                  </a:lnTo>
                  <a:lnTo>
                    <a:pt x="1179957" y="133731"/>
                  </a:lnTo>
                  <a:lnTo>
                    <a:pt x="1180433" y="133160"/>
                  </a:lnTo>
                  <a:lnTo>
                    <a:pt x="1180909" y="132874"/>
                  </a:lnTo>
                  <a:lnTo>
                    <a:pt x="1181481" y="132683"/>
                  </a:lnTo>
                  <a:lnTo>
                    <a:pt x="1181862" y="132207"/>
                  </a:lnTo>
                  <a:lnTo>
                    <a:pt x="1182148" y="131540"/>
                  </a:lnTo>
                  <a:lnTo>
                    <a:pt x="1182243" y="130874"/>
                  </a:lnTo>
                  <a:lnTo>
                    <a:pt x="1182243" y="129445"/>
                  </a:lnTo>
                  <a:lnTo>
                    <a:pt x="1182148" y="128969"/>
                  </a:lnTo>
                  <a:lnTo>
                    <a:pt x="1181957" y="128969"/>
                  </a:lnTo>
                  <a:lnTo>
                    <a:pt x="1181576" y="129064"/>
                  </a:lnTo>
                  <a:lnTo>
                    <a:pt x="1181195" y="128969"/>
                  </a:lnTo>
                  <a:lnTo>
                    <a:pt x="1179957" y="128492"/>
                  </a:lnTo>
                  <a:lnTo>
                    <a:pt x="1178338" y="128302"/>
                  </a:lnTo>
                  <a:lnTo>
                    <a:pt x="1176814" y="128397"/>
                  </a:lnTo>
                  <a:lnTo>
                    <a:pt x="1175671" y="129540"/>
                  </a:lnTo>
                  <a:lnTo>
                    <a:pt x="1175004" y="128206"/>
                  </a:lnTo>
                  <a:lnTo>
                    <a:pt x="1174623" y="127730"/>
                  </a:lnTo>
                  <a:lnTo>
                    <a:pt x="1173861" y="127349"/>
                  </a:lnTo>
                  <a:lnTo>
                    <a:pt x="1171861" y="126873"/>
                  </a:lnTo>
                  <a:lnTo>
                    <a:pt x="1171289" y="126587"/>
                  </a:lnTo>
                  <a:lnTo>
                    <a:pt x="1170527" y="125825"/>
                  </a:lnTo>
                  <a:lnTo>
                    <a:pt x="1169670" y="124587"/>
                  </a:lnTo>
                  <a:lnTo>
                    <a:pt x="1169098" y="123254"/>
                  </a:lnTo>
                  <a:lnTo>
                    <a:pt x="1169384" y="122111"/>
                  </a:lnTo>
                  <a:lnTo>
                    <a:pt x="1169956" y="120777"/>
                  </a:lnTo>
                  <a:lnTo>
                    <a:pt x="1169003" y="120110"/>
                  </a:lnTo>
                  <a:lnTo>
                    <a:pt x="1167384" y="119825"/>
                  </a:lnTo>
                  <a:lnTo>
                    <a:pt x="1164526" y="119825"/>
                  </a:lnTo>
                  <a:lnTo>
                    <a:pt x="1162907" y="120015"/>
                  </a:lnTo>
                  <a:lnTo>
                    <a:pt x="1161383" y="120491"/>
                  </a:lnTo>
                  <a:lnTo>
                    <a:pt x="1160145" y="121253"/>
                  </a:lnTo>
                  <a:lnTo>
                    <a:pt x="1161479" y="119253"/>
                  </a:lnTo>
                  <a:lnTo>
                    <a:pt x="1163288" y="118491"/>
                  </a:lnTo>
                  <a:lnTo>
                    <a:pt x="1170051" y="118396"/>
                  </a:lnTo>
                  <a:lnTo>
                    <a:pt x="1174432" y="119158"/>
                  </a:lnTo>
                  <a:lnTo>
                    <a:pt x="1181195" y="119063"/>
                  </a:lnTo>
                  <a:lnTo>
                    <a:pt x="1182243" y="119348"/>
                  </a:lnTo>
                  <a:lnTo>
                    <a:pt x="1184529" y="120491"/>
                  </a:lnTo>
                  <a:lnTo>
                    <a:pt x="1185291" y="120491"/>
                  </a:lnTo>
                  <a:lnTo>
                    <a:pt x="1186053" y="119539"/>
                  </a:lnTo>
                  <a:lnTo>
                    <a:pt x="1186053" y="118205"/>
                  </a:lnTo>
                  <a:lnTo>
                    <a:pt x="1185481" y="116872"/>
                  </a:lnTo>
                  <a:lnTo>
                    <a:pt x="1184720" y="115919"/>
                  </a:lnTo>
                  <a:lnTo>
                    <a:pt x="1184339" y="115157"/>
                  </a:lnTo>
                  <a:lnTo>
                    <a:pt x="1183862" y="112109"/>
                  </a:lnTo>
                  <a:lnTo>
                    <a:pt x="1183767" y="111824"/>
                  </a:lnTo>
                  <a:lnTo>
                    <a:pt x="1183196" y="110680"/>
                  </a:lnTo>
                  <a:lnTo>
                    <a:pt x="1184243" y="111252"/>
                  </a:lnTo>
                  <a:lnTo>
                    <a:pt x="1184815" y="111633"/>
                  </a:lnTo>
                  <a:lnTo>
                    <a:pt x="1185005" y="112014"/>
                  </a:lnTo>
                  <a:lnTo>
                    <a:pt x="1185100" y="113157"/>
                  </a:lnTo>
                  <a:lnTo>
                    <a:pt x="1185291" y="113729"/>
                  </a:lnTo>
                  <a:lnTo>
                    <a:pt x="1186148" y="115157"/>
                  </a:lnTo>
                  <a:lnTo>
                    <a:pt x="1186624" y="116396"/>
                  </a:lnTo>
                  <a:lnTo>
                    <a:pt x="1187291" y="117443"/>
                  </a:lnTo>
                  <a:lnTo>
                    <a:pt x="1188434" y="117920"/>
                  </a:lnTo>
                  <a:lnTo>
                    <a:pt x="1189482" y="118110"/>
                  </a:lnTo>
                  <a:lnTo>
                    <a:pt x="1191673" y="119063"/>
                  </a:lnTo>
                  <a:lnTo>
                    <a:pt x="1192816" y="119253"/>
                  </a:lnTo>
                  <a:lnTo>
                    <a:pt x="1197959" y="118777"/>
                  </a:lnTo>
                  <a:lnTo>
                    <a:pt x="1198626" y="118396"/>
                  </a:lnTo>
                  <a:lnTo>
                    <a:pt x="1199483" y="117062"/>
                  </a:lnTo>
                  <a:lnTo>
                    <a:pt x="1200055" y="116586"/>
                  </a:lnTo>
                  <a:lnTo>
                    <a:pt x="1201579" y="115729"/>
                  </a:lnTo>
                  <a:lnTo>
                    <a:pt x="1202055" y="115253"/>
                  </a:lnTo>
                  <a:lnTo>
                    <a:pt x="1202246" y="114300"/>
                  </a:lnTo>
                  <a:lnTo>
                    <a:pt x="1201674" y="113824"/>
                  </a:lnTo>
                  <a:lnTo>
                    <a:pt x="1199483" y="113443"/>
                  </a:lnTo>
                  <a:lnTo>
                    <a:pt x="1197197" y="112681"/>
                  </a:lnTo>
                  <a:lnTo>
                    <a:pt x="1196149" y="112109"/>
                  </a:lnTo>
                  <a:lnTo>
                    <a:pt x="1195483" y="111347"/>
                  </a:lnTo>
                  <a:lnTo>
                    <a:pt x="1198531" y="111728"/>
                  </a:lnTo>
                  <a:lnTo>
                    <a:pt x="1199388" y="111633"/>
                  </a:lnTo>
                  <a:lnTo>
                    <a:pt x="1199674" y="111347"/>
                  </a:lnTo>
                  <a:lnTo>
                    <a:pt x="1199674" y="110871"/>
                  </a:lnTo>
                  <a:lnTo>
                    <a:pt x="1199388" y="110204"/>
                  </a:lnTo>
                  <a:lnTo>
                    <a:pt x="1196626" y="107442"/>
                  </a:lnTo>
                  <a:lnTo>
                    <a:pt x="1196340" y="106966"/>
                  </a:lnTo>
                  <a:lnTo>
                    <a:pt x="1194816" y="106013"/>
                  </a:lnTo>
                  <a:lnTo>
                    <a:pt x="1194340" y="105823"/>
                  </a:lnTo>
                  <a:lnTo>
                    <a:pt x="1193673" y="105918"/>
                  </a:lnTo>
                  <a:lnTo>
                    <a:pt x="1192816" y="106204"/>
                  </a:lnTo>
                  <a:lnTo>
                    <a:pt x="1191958" y="106299"/>
                  </a:lnTo>
                  <a:lnTo>
                    <a:pt x="1191292" y="106013"/>
                  </a:lnTo>
                  <a:lnTo>
                    <a:pt x="1190244" y="105061"/>
                  </a:lnTo>
                  <a:lnTo>
                    <a:pt x="1189006" y="104108"/>
                  </a:lnTo>
                  <a:lnTo>
                    <a:pt x="1187577" y="103442"/>
                  </a:lnTo>
                  <a:lnTo>
                    <a:pt x="1186053" y="103346"/>
                  </a:lnTo>
                  <a:lnTo>
                    <a:pt x="1186053" y="102965"/>
                  </a:lnTo>
                  <a:lnTo>
                    <a:pt x="1188530" y="103156"/>
                  </a:lnTo>
                  <a:lnTo>
                    <a:pt x="1189577" y="103537"/>
                  </a:lnTo>
                  <a:lnTo>
                    <a:pt x="1191578" y="104870"/>
                  </a:lnTo>
                  <a:lnTo>
                    <a:pt x="1192816" y="105156"/>
                  </a:lnTo>
                  <a:lnTo>
                    <a:pt x="1193959" y="105061"/>
                  </a:lnTo>
                  <a:lnTo>
                    <a:pt x="1194816" y="104489"/>
                  </a:lnTo>
                  <a:lnTo>
                    <a:pt x="1194816" y="103822"/>
                  </a:lnTo>
                  <a:lnTo>
                    <a:pt x="1194245" y="103251"/>
                  </a:lnTo>
                  <a:lnTo>
                    <a:pt x="1193387" y="102870"/>
                  </a:lnTo>
                  <a:lnTo>
                    <a:pt x="1191578" y="102489"/>
                  </a:lnTo>
                  <a:lnTo>
                    <a:pt x="1190815" y="101918"/>
                  </a:lnTo>
                  <a:lnTo>
                    <a:pt x="1185863" y="97060"/>
                  </a:lnTo>
                  <a:lnTo>
                    <a:pt x="1185386" y="96774"/>
                  </a:lnTo>
                  <a:lnTo>
                    <a:pt x="1184815" y="96964"/>
                  </a:lnTo>
                  <a:lnTo>
                    <a:pt x="1184243" y="97346"/>
                  </a:lnTo>
                  <a:lnTo>
                    <a:pt x="1183672" y="97536"/>
                  </a:lnTo>
                  <a:lnTo>
                    <a:pt x="1183100" y="97346"/>
                  </a:lnTo>
                  <a:lnTo>
                    <a:pt x="1183100" y="96869"/>
                  </a:lnTo>
                  <a:lnTo>
                    <a:pt x="1183481" y="96107"/>
                  </a:lnTo>
                  <a:lnTo>
                    <a:pt x="1183005" y="95441"/>
                  </a:lnTo>
                  <a:lnTo>
                    <a:pt x="1182148" y="94964"/>
                  </a:lnTo>
                  <a:lnTo>
                    <a:pt x="1181100" y="94774"/>
                  </a:lnTo>
                  <a:lnTo>
                    <a:pt x="1179957" y="94679"/>
                  </a:lnTo>
                  <a:lnTo>
                    <a:pt x="1179195" y="94393"/>
                  </a:lnTo>
                  <a:lnTo>
                    <a:pt x="1179195" y="93821"/>
                  </a:lnTo>
                  <a:lnTo>
                    <a:pt x="1179576" y="93250"/>
                  </a:lnTo>
                  <a:lnTo>
                    <a:pt x="1179766" y="92964"/>
                  </a:lnTo>
                  <a:lnTo>
                    <a:pt x="1179576" y="92393"/>
                  </a:lnTo>
                  <a:lnTo>
                    <a:pt x="1179195" y="92202"/>
                  </a:lnTo>
                  <a:lnTo>
                    <a:pt x="1178719" y="92012"/>
                  </a:lnTo>
                  <a:lnTo>
                    <a:pt x="1178338" y="91630"/>
                  </a:lnTo>
                  <a:lnTo>
                    <a:pt x="1178242" y="91345"/>
                  </a:lnTo>
                  <a:lnTo>
                    <a:pt x="1178052" y="90773"/>
                  </a:lnTo>
                  <a:lnTo>
                    <a:pt x="1178052" y="90583"/>
                  </a:lnTo>
                  <a:lnTo>
                    <a:pt x="1185196" y="92964"/>
                  </a:lnTo>
                  <a:lnTo>
                    <a:pt x="1185767" y="93059"/>
                  </a:lnTo>
                  <a:lnTo>
                    <a:pt x="1186243" y="92774"/>
                  </a:lnTo>
                  <a:lnTo>
                    <a:pt x="1187672" y="91535"/>
                  </a:lnTo>
                  <a:lnTo>
                    <a:pt x="1188244" y="91154"/>
                  </a:lnTo>
                  <a:lnTo>
                    <a:pt x="1188244" y="91154"/>
                  </a:lnTo>
                  <a:lnTo>
                    <a:pt x="1187767" y="90773"/>
                  </a:lnTo>
                  <a:lnTo>
                    <a:pt x="1186910" y="90488"/>
                  </a:lnTo>
                  <a:lnTo>
                    <a:pt x="1185481" y="90583"/>
                  </a:lnTo>
                  <a:lnTo>
                    <a:pt x="1184624" y="90583"/>
                  </a:lnTo>
                  <a:lnTo>
                    <a:pt x="1182814" y="90297"/>
                  </a:lnTo>
                  <a:lnTo>
                    <a:pt x="1181386" y="89916"/>
                  </a:lnTo>
                  <a:lnTo>
                    <a:pt x="1180148" y="89154"/>
                  </a:lnTo>
                  <a:lnTo>
                    <a:pt x="1177195" y="86011"/>
                  </a:lnTo>
                  <a:lnTo>
                    <a:pt x="1172908" y="83820"/>
                  </a:lnTo>
                  <a:lnTo>
                    <a:pt x="1171004" y="82487"/>
                  </a:lnTo>
                  <a:lnTo>
                    <a:pt x="1170623" y="81915"/>
                  </a:lnTo>
                  <a:lnTo>
                    <a:pt x="1170337" y="81439"/>
                  </a:lnTo>
                  <a:lnTo>
                    <a:pt x="1169956" y="81058"/>
                  </a:lnTo>
                  <a:lnTo>
                    <a:pt x="1169194" y="80963"/>
                  </a:lnTo>
                  <a:lnTo>
                    <a:pt x="1168527" y="81153"/>
                  </a:lnTo>
                  <a:lnTo>
                    <a:pt x="1167670" y="81915"/>
                  </a:lnTo>
                  <a:lnTo>
                    <a:pt x="1167193" y="82201"/>
                  </a:lnTo>
                  <a:lnTo>
                    <a:pt x="1157478" y="82391"/>
                  </a:lnTo>
                  <a:lnTo>
                    <a:pt x="1154525" y="81629"/>
                  </a:lnTo>
                  <a:lnTo>
                    <a:pt x="1152334" y="81629"/>
                  </a:lnTo>
                  <a:lnTo>
                    <a:pt x="1148239" y="82391"/>
                  </a:lnTo>
                  <a:lnTo>
                    <a:pt x="1146239" y="81915"/>
                  </a:lnTo>
                  <a:lnTo>
                    <a:pt x="1144333" y="80581"/>
                  </a:lnTo>
                  <a:lnTo>
                    <a:pt x="1143381" y="80486"/>
                  </a:lnTo>
                  <a:lnTo>
                    <a:pt x="1141762" y="81915"/>
                  </a:lnTo>
                  <a:lnTo>
                    <a:pt x="1140809" y="82201"/>
                  </a:lnTo>
                  <a:lnTo>
                    <a:pt x="1139762" y="82201"/>
                  </a:lnTo>
                  <a:lnTo>
                    <a:pt x="1138333" y="81629"/>
                  </a:lnTo>
                  <a:lnTo>
                    <a:pt x="1136999" y="82296"/>
                  </a:lnTo>
                  <a:lnTo>
                    <a:pt x="1136332" y="82296"/>
                  </a:lnTo>
                  <a:lnTo>
                    <a:pt x="1134047" y="78962"/>
                  </a:lnTo>
                  <a:lnTo>
                    <a:pt x="1133475" y="78867"/>
                  </a:lnTo>
                  <a:lnTo>
                    <a:pt x="1133094" y="79534"/>
                  </a:lnTo>
                  <a:lnTo>
                    <a:pt x="1131951" y="80677"/>
                  </a:lnTo>
                  <a:lnTo>
                    <a:pt x="1131570" y="81439"/>
                  </a:lnTo>
                  <a:lnTo>
                    <a:pt x="1131570" y="82010"/>
                  </a:lnTo>
                  <a:lnTo>
                    <a:pt x="1131856" y="82391"/>
                  </a:lnTo>
                  <a:lnTo>
                    <a:pt x="1131951" y="82772"/>
                  </a:lnTo>
                  <a:lnTo>
                    <a:pt x="1131570" y="83153"/>
                  </a:lnTo>
                  <a:lnTo>
                    <a:pt x="1130617" y="83439"/>
                  </a:lnTo>
                  <a:lnTo>
                    <a:pt x="1130046" y="83249"/>
                  </a:lnTo>
                  <a:lnTo>
                    <a:pt x="1129474" y="83249"/>
                  </a:lnTo>
                  <a:lnTo>
                    <a:pt x="1128141" y="84582"/>
                  </a:lnTo>
                  <a:lnTo>
                    <a:pt x="1127570" y="84772"/>
                  </a:lnTo>
                  <a:lnTo>
                    <a:pt x="1126998" y="84677"/>
                  </a:lnTo>
                  <a:lnTo>
                    <a:pt x="1126522" y="84392"/>
                  </a:lnTo>
                  <a:lnTo>
                    <a:pt x="1125188" y="82105"/>
                  </a:lnTo>
                  <a:lnTo>
                    <a:pt x="1124998" y="81439"/>
                  </a:lnTo>
                  <a:lnTo>
                    <a:pt x="1124807" y="81153"/>
                  </a:lnTo>
                  <a:lnTo>
                    <a:pt x="1124426" y="81058"/>
                  </a:lnTo>
                  <a:lnTo>
                    <a:pt x="1124045" y="81058"/>
                  </a:lnTo>
                  <a:lnTo>
                    <a:pt x="1123664" y="81058"/>
                  </a:lnTo>
                  <a:lnTo>
                    <a:pt x="1122236" y="79724"/>
                  </a:lnTo>
                  <a:lnTo>
                    <a:pt x="1120902" y="80010"/>
                  </a:lnTo>
                  <a:lnTo>
                    <a:pt x="1119473" y="80772"/>
                  </a:lnTo>
                  <a:lnTo>
                    <a:pt x="1117949" y="81248"/>
                  </a:lnTo>
                  <a:lnTo>
                    <a:pt x="1117187" y="81153"/>
                  </a:lnTo>
                  <a:lnTo>
                    <a:pt x="1114806" y="80486"/>
                  </a:lnTo>
                  <a:lnTo>
                    <a:pt x="1113568" y="80391"/>
                  </a:lnTo>
                  <a:lnTo>
                    <a:pt x="1112996" y="80296"/>
                  </a:lnTo>
                  <a:lnTo>
                    <a:pt x="1112425" y="80010"/>
                  </a:lnTo>
                  <a:lnTo>
                    <a:pt x="1111948" y="81153"/>
                  </a:lnTo>
                  <a:lnTo>
                    <a:pt x="1111567" y="81820"/>
                  </a:lnTo>
                  <a:lnTo>
                    <a:pt x="1110996" y="82296"/>
                  </a:lnTo>
                  <a:lnTo>
                    <a:pt x="1110043" y="82868"/>
                  </a:lnTo>
                  <a:lnTo>
                    <a:pt x="1107472" y="85344"/>
                  </a:lnTo>
                  <a:lnTo>
                    <a:pt x="1106805" y="85725"/>
                  </a:lnTo>
                  <a:lnTo>
                    <a:pt x="1105948" y="85439"/>
                  </a:lnTo>
                  <a:lnTo>
                    <a:pt x="1105376" y="84772"/>
                  </a:lnTo>
                  <a:lnTo>
                    <a:pt x="1105090" y="83915"/>
                  </a:lnTo>
                  <a:lnTo>
                    <a:pt x="1104900" y="83058"/>
                  </a:lnTo>
                  <a:lnTo>
                    <a:pt x="1104519" y="82677"/>
                  </a:lnTo>
                  <a:lnTo>
                    <a:pt x="1103852" y="82296"/>
                  </a:lnTo>
                  <a:lnTo>
                    <a:pt x="1102614" y="81820"/>
                  </a:lnTo>
                  <a:lnTo>
                    <a:pt x="1100423" y="81629"/>
                  </a:lnTo>
                  <a:lnTo>
                    <a:pt x="1099375" y="81344"/>
                  </a:lnTo>
                  <a:lnTo>
                    <a:pt x="1098899" y="80581"/>
                  </a:lnTo>
                  <a:lnTo>
                    <a:pt x="1098614" y="79724"/>
                  </a:lnTo>
                  <a:lnTo>
                    <a:pt x="1098137" y="79248"/>
                  </a:lnTo>
                  <a:lnTo>
                    <a:pt x="1097471" y="79343"/>
                  </a:lnTo>
                  <a:lnTo>
                    <a:pt x="1096804" y="80010"/>
                  </a:lnTo>
                  <a:lnTo>
                    <a:pt x="1096328" y="81629"/>
                  </a:lnTo>
                  <a:lnTo>
                    <a:pt x="1096328" y="83344"/>
                  </a:lnTo>
                  <a:lnTo>
                    <a:pt x="1096042" y="84963"/>
                  </a:lnTo>
                  <a:lnTo>
                    <a:pt x="1094041" y="86678"/>
                  </a:lnTo>
                  <a:lnTo>
                    <a:pt x="1093851" y="87344"/>
                  </a:lnTo>
                  <a:lnTo>
                    <a:pt x="1093565" y="87916"/>
                  </a:lnTo>
                  <a:lnTo>
                    <a:pt x="1092803" y="88106"/>
                  </a:lnTo>
                  <a:lnTo>
                    <a:pt x="1092327" y="87821"/>
                  </a:lnTo>
                  <a:lnTo>
                    <a:pt x="1091946" y="87344"/>
                  </a:lnTo>
                  <a:lnTo>
                    <a:pt x="1091565" y="87154"/>
                  </a:lnTo>
                  <a:lnTo>
                    <a:pt x="1089279" y="89249"/>
                  </a:lnTo>
                  <a:lnTo>
                    <a:pt x="1088898" y="89726"/>
                  </a:lnTo>
                  <a:lnTo>
                    <a:pt x="1088517" y="90106"/>
                  </a:lnTo>
                  <a:lnTo>
                    <a:pt x="1087469" y="90392"/>
                  </a:lnTo>
                  <a:lnTo>
                    <a:pt x="1086993" y="90869"/>
                  </a:lnTo>
                  <a:lnTo>
                    <a:pt x="1086612" y="92107"/>
                  </a:lnTo>
                  <a:lnTo>
                    <a:pt x="1086326" y="93059"/>
                  </a:lnTo>
                  <a:lnTo>
                    <a:pt x="1085755" y="97727"/>
                  </a:lnTo>
                  <a:lnTo>
                    <a:pt x="1085088" y="100013"/>
                  </a:lnTo>
                  <a:lnTo>
                    <a:pt x="1084040" y="102013"/>
                  </a:lnTo>
                  <a:lnTo>
                    <a:pt x="1083564" y="102584"/>
                  </a:lnTo>
                  <a:lnTo>
                    <a:pt x="1081754" y="103632"/>
                  </a:lnTo>
                  <a:lnTo>
                    <a:pt x="1081373" y="104013"/>
                  </a:lnTo>
                  <a:lnTo>
                    <a:pt x="1081373" y="105251"/>
                  </a:lnTo>
                  <a:lnTo>
                    <a:pt x="1082231" y="106013"/>
                  </a:lnTo>
                  <a:lnTo>
                    <a:pt x="1083278" y="106585"/>
                  </a:lnTo>
                  <a:lnTo>
                    <a:pt x="1084040" y="107347"/>
                  </a:lnTo>
                  <a:lnTo>
                    <a:pt x="1084040" y="109061"/>
                  </a:lnTo>
                  <a:lnTo>
                    <a:pt x="1082040" y="115157"/>
                  </a:lnTo>
                  <a:lnTo>
                    <a:pt x="1081754" y="117253"/>
                  </a:lnTo>
                  <a:lnTo>
                    <a:pt x="1081754" y="119348"/>
                  </a:lnTo>
                  <a:lnTo>
                    <a:pt x="1081945" y="120587"/>
                  </a:lnTo>
                  <a:lnTo>
                    <a:pt x="1083278" y="123730"/>
                  </a:lnTo>
                  <a:lnTo>
                    <a:pt x="1083373" y="124301"/>
                  </a:lnTo>
                  <a:lnTo>
                    <a:pt x="1083278" y="125349"/>
                  </a:lnTo>
                  <a:lnTo>
                    <a:pt x="1083278" y="125921"/>
                  </a:lnTo>
                  <a:lnTo>
                    <a:pt x="1083469" y="126587"/>
                  </a:lnTo>
                  <a:lnTo>
                    <a:pt x="1084326" y="128111"/>
                  </a:lnTo>
                  <a:lnTo>
                    <a:pt x="1084707" y="129159"/>
                  </a:lnTo>
                  <a:lnTo>
                    <a:pt x="1084707" y="129730"/>
                  </a:lnTo>
                  <a:lnTo>
                    <a:pt x="1084421" y="130207"/>
                  </a:lnTo>
                  <a:lnTo>
                    <a:pt x="1083850" y="130397"/>
                  </a:lnTo>
                  <a:lnTo>
                    <a:pt x="1083373" y="130302"/>
                  </a:lnTo>
                  <a:lnTo>
                    <a:pt x="1082897" y="130112"/>
                  </a:lnTo>
                  <a:lnTo>
                    <a:pt x="1082326" y="130016"/>
                  </a:lnTo>
                  <a:lnTo>
                    <a:pt x="1081183" y="131159"/>
                  </a:lnTo>
                  <a:lnTo>
                    <a:pt x="1080230" y="133636"/>
                  </a:lnTo>
                  <a:lnTo>
                    <a:pt x="1078421" y="141542"/>
                  </a:lnTo>
                  <a:lnTo>
                    <a:pt x="1078421" y="142494"/>
                  </a:lnTo>
                  <a:lnTo>
                    <a:pt x="1079278" y="143542"/>
                  </a:lnTo>
                  <a:lnTo>
                    <a:pt x="1080040" y="143828"/>
                  </a:lnTo>
                  <a:lnTo>
                    <a:pt x="1080135" y="144209"/>
                  </a:lnTo>
                  <a:lnTo>
                    <a:pt x="1078325" y="146590"/>
                  </a:lnTo>
                  <a:lnTo>
                    <a:pt x="1078039" y="147542"/>
                  </a:lnTo>
                  <a:lnTo>
                    <a:pt x="1077849" y="149733"/>
                  </a:lnTo>
                  <a:lnTo>
                    <a:pt x="1077468" y="150781"/>
                  </a:lnTo>
                  <a:lnTo>
                    <a:pt x="1076611" y="151162"/>
                  </a:lnTo>
                  <a:lnTo>
                    <a:pt x="1074420" y="151352"/>
                  </a:lnTo>
                  <a:lnTo>
                    <a:pt x="1070991" y="152876"/>
                  </a:lnTo>
                  <a:lnTo>
                    <a:pt x="1069372" y="153162"/>
                  </a:lnTo>
                  <a:lnTo>
                    <a:pt x="1067848" y="152400"/>
                  </a:lnTo>
                  <a:lnTo>
                    <a:pt x="1066514" y="150400"/>
                  </a:lnTo>
                  <a:lnTo>
                    <a:pt x="1065752" y="150209"/>
                  </a:lnTo>
                  <a:lnTo>
                    <a:pt x="1064895" y="151543"/>
                  </a:lnTo>
                  <a:lnTo>
                    <a:pt x="1064038" y="153353"/>
                  </a:lnTo>
                  <a:lnTo>
                    <a:pt x="1063466" y="154019"/>
                  </a:lnTo>
                  <a:lnTo>
                    <a:pt x="1060418" y="156020"/>
                  </a:lnTo>
                  <a:lnTo>
                    <a:pt x="1059561" y="156877"/>
                  </a:lnTo>
                  <a:lnTo>
                    <a:pt x="1058894" y="158020"/>
                  </a:lnTo>
                  <a:lnTo>
                    <a:pt x="1058704" y="158591"/>
                  </a:lnTo>
                  <a:lnTo>
                    <a:pt x="1058608" y="159163"/>
                  </a:lnTo>
                  <a:lnTo>
                    <a:pt x="1058418" y="159734"/>
                  </a:lnTo>
                  <a:lnTo>
                    <a:pt x="1058037" y="160306"/>
                  </a:lnTo>
                  <a:lnTo>
                    <a:pt x="1057275" y="160877"/>
                  </a:lnTo>
                  <a:lnTo>
                    <a:pt x="1056799" y="161068"/>
                  </a:lnTo>
                  <a:lnTo>
                    <a:pt x="1056704" y="161258"/>
                  </a:lnTo>
                  <a:lnTo>
                    <a:pt x="1056989" y="161925"/>
                  </a:lnTo>
                  <a:lnTo>
                    <a:pt x="1058418" y="163735"/>
                  </a:lnTo>
                  <a:lnTo>
                    <a:pt x="1058799" y="164783"/>
                  </a:lnTo>
                  <a:lnTo>
                    <a:pt x="1058228" y="166021"/>
                  </a:lnTo>
                  <a:lnTo>
                    <a:pt x="1057656" y="166402"/>
                  </a:lnTo>
                  <a:lnTo>
                    <a:pt x="1057084" y="166497"/>
                  </a:lnTo>
                  <a:lnTo>
                    <a:pt x="1056608" y="166688"/>
                  </a:lnTo>
                  <a:lnTo>
                    <a:pt x="1056323" y="167354"/>
                  </a:lnTo>
                  <a:lnTo>
                    <a:pt x="1056323" y="167830"/>
                  </a:lnTo>
                  <a:lnTo>
                    <a:pt x="1056894" y="168878"/>
                  </a:lnTo>
                  <a:lnTo>
                    <a:pt x="1057084" y="169354"/>
                  </a:lnTo>
                  <a:lnTo>
                    <a:pt x="1056894" y="170402"/>
                  </a:lnTo>
                  <a:lnTo>
                    <a:pt x="1056418" y="171545"/>
                  </a:lnTo>
                  <a:lnTo>
                    <a:pt x="1056323" y="172593"/>
                  </a:lnTo>
                  <a:lnTo>
                    <a:pt x="1057084" y="173355"/>
                  </a:lnTo>
                  <a:lnTo>
                    <a:pt x="1057656" y="173355"/>
                  </a:lnTo>
                  <a:lnTo>
                    <a:pt x="1058799" y="172784"/>
                  </a:lnTo>
                  <a:lnTo>
                    <a:pt x="1059371" y="172593"/>
                  </a:lnTo>
                  <a:lnTo>
                    <a:pt x="1060037" y="172688"/>
                  </a:lnTo>
                  <a:lnTo>
                    <a:pt x="1060704" y="172879"/>
                  </a:lnTo>
                  <a:lnTo>
                    <a:pt x="1061371" y="173164"/>
                  </a:lnTo>
                  <a:lnTo>
                    <a:pt x="1061847" y="173546"/>
                  </a:lnTo>
                  <a:lnTo>
                    <a:pt x="1062609" y="174403"/>
                  </a:lnTo>
                  <a:lnTo>
                    <a:pt x="1063371" y="175641"/>
                  </a:lnTo>
                  <a:lnTo>
                    <a:pt x="1063942" y="176879"/>
                  </a:lnTo>
                  <a:lnTo>
                    <a:pt x="1064038" y="177832"/>
                  </a:lnTo>
                  <a:lnTo>
                    <a:pt x="1063371" y="178879"/>
                  </a:lnTo>
                  <a:lnTo>
                    <a:pt x="1062228" y="179261"/>
                  </a:lnTo>
                  <a:lnTo>
                    <a:pt x="1059847" y="179451"/>
                  </a:lnTo>
                  <a:lnTo>
                    <a:pt x="1058704" y="180118"/>
                  </a:lnTo>
                  <a:lnTo>
                    <a:pt x="1056704" y="182309"/>
                  </a:lnTo>
                  <a:lnTo>
                    <a:pt x="1055941" y="182785"/>
                  </a:lnTo>
                  <a:lnTo>
                    <a:pt x="1054989" y="183166"/>
                  </a:lnTo>
                  <a:lnTo>
                    <a:pt x="1052703" y="185071"/>
                  </a:lnTo>
                  <a:lnTo>
                    <a:pt x="1051655" y="185738"/>
                  </a:lnTo>
                  <a:lnTo>
                    <a:pt x="1049655" y="185547"/>
                  </a:lnTo>
                  <a:lnTo>
                    <a:pt x="1048988" y="185928"/>
                  </a:lnTo>
                  <a:lnTo>
                    <a:pt x="1048607" y="187071"/>
                  </a:lnTo>
                  <a:lnTo>
                    <a:pt x="1048703" y="188214"/>
                  </a:lnTo>
                  <a:lnTo>
                    <a:pt x="1048893" y="188976"/>
                  </a:lnTo>
                  <a:lnTo>
                    <a:pt x="1048512" y="189547"/>
                  </a:lnTo>
                  <a:lnTo>
                    <a:pt x="1047083" y="190024"/>
                  </a:lnTo>
                  <a:lnTo>
                    <a:pt x="1042988" y="190595"/>
                  </a:lnTo>
                  <a:lnTo>
                    <a:pt x="1041368" y="191548"/>
                  </a:lnTo>
                  <a:lnTo>
                    <a:pt x="1040606" y="193548"/>
                  </a:lnTo>
                  <a:lnTo>
                    <a:pt x="1040035" y="196405"/>
                  </a:lnTo>
                  <a:lnTo>
                    <a:pt x="1040130" y="197358"/>
                  </a:lnTo>
                  <a:lnTo>
                    <a:pt x="1040321" y="197834"/>
                  </a:lnTo>
                  <a:lnTo>
                    <a:pt x="1040892" y="198692"/>
                  </a:lnTo>
                  <a:lnTo>
                    <a:pt x="1040987" y="199263"/>
                  </a:lnTo>
                  <a:lnTo>
                    <a:pt x="1040892" y="200978"/>
                  </a:lnTo>
                  <a:lnTo>
                    <a:pt x="1040987" y="201454"/>
                  </a:lnTo>
                  <a:lnTo>
                    <a:pt x="1041559" y="202597"/>
                  </a:lnTo>
                  <a:lnTo>
                    <a:pt x="1042130" y="202692"/>
                  </a:lnTo>
                  <a:lnTo>
                    <a:pt x="1042988" y="202311"/>
                  </a:lnTo>
                  <a:lnTo>
                    <a:pt x="1044226" y="202121"/>
                  </a:lnTo>
                  <a:lnTo>
                    <a:pt x="1044702" y="202502"/>
                  </a:lnTo>
                  <a:lnTo>
                    <a:pt x="1044892" y="203168"/>
                  </a:lnTo>
                  <a:lnTo>
                    <a:pt x="1044892" y="203930"/>
                  </a:lnTo>
                  <a:lnTo>
                    <a:pt x="1044797" y="204597"/>
                  </a:lnTo>
                  <a:lnTo>
                    <a:pt x="1044321" y="205645"/>
                  </a:lnTo>
                  <a:lnTo>
                    <a:pt x="1044130" y="206502"/>
                  </a:lnTo>
                  <a:lnTo>
                    <a:pt x="1044130" y="207359"/>
                  </a:lnTo>
                  <a:lnTo>
                    <a:pt x="1044321" y="208502"/>
                  </a:lnTo>
                  <a:lnTo>
                    <a:pt x="1044226" y="209455"/>
                  </a:lnTo>
                  <a:lnTo>
                    <a:pt x="1043559" y="210121"/>
                  </a:lnTo>
                  <a:lnTo>
                    <a:pt x="1040606" y="211264"/>
                  </a:lnTo>
                  <a:lnTo>
                    <a:pt x="1037749" y="211646"/>
                  </a:lnTo>
                  <a:lnTo>
                    <a:pt x="1037272" y="211836"/>
                  </a:lnTo>
                  <a:lnTo>
                    <a:pt x="1036701" y="212217"/>
                  </a:lnTo>
                  <a:lnTo>
                    <a:pt x="1036225" y="212693"/>
                  </a:lnTo>
                  <a:lnTo>
                    <a:pt x="1035939" y="213170"/>
                  </a:lnTo>
                  <a:lnTo>
                    <a:pt x="1035748" y="213741"/>
                  </a:lnTo>
                  <a:lnTo>
                    <a:pt x="1035844" y="214122"/>
                  </a:lnTo>
                  <a:lnTo>
                    <a:pt x="1036034" y="214503"/>
                  </a:lnTo>
                  <a:lnTo>
                    <a:pt x="1036225" y="215170"/>
                  </a:lnTo>
                  <a:lnTo>
                    <a:pt x="1036320" y="216789"/>
                  </a:lnTo>
                  <a:lnTo>
                    <a:pt x="1035748" y="220409"/>
                  </a:lnTo>
                  <a:lnTo>
                    <a:pt x="1034796" y="223171"/>
                  </a:lnTo>
                  <a:lnTo>
                    <a:pt x="1033463" y="225362"/>
                  </a:lnTo>
                  <a:lnTo>
                    <a:pt x="1032700" y="226219"/>
                  </a:lnTo>
                  <a:lnTo>
                    <a:pt x="1030891" y="227743"/>
                  </a:lnTo>
                  <a:lnTo>
                    <a:pt x="1030319" y="228600"/>
                  </a:lnTo>
                  <a:lnTo>
                    <a:pt x="1030319" y="229838"/>
                  </a:lnTo>
                  <a:lnTo>
                    <a:pt x="1030605" y="230981"/>
                  </a:lnTo>
                  <a:lnTo>
                    <a:pt x="1030605" y="232124"/>
                  </a:lnTo>
                  <a:lnTo>
                    <a:pt x="1030224" y="233172"/>
                  </a:lnTo>
                  <a:lnTo>
                    <a:pt x="1029367" y="233934"/>
                  </a:lnTo>
                  <a:lnTo>
                    <a:pt x="1028129" y="234220"/>
                  </a:lnTo>
                  <a:lnTo>
                    <a:pt x="1026986" y="233839"/>
                  </a:lnTo>
                  <a:lnTo>
                    <a:pt x="1022795" y="230886"/>
                  </a:lnTo>
                  <a:lnTo>
                    <a:pt x="1021556" y="230314"/>
                  </a:lnTo>
                  <a:lnTo>
                    <a:pt x="1020318" y="230124"/>
                  </a:lnTo>
                  <a:lnTo>
                    <a:pt x="1019270" y="230410"/>
                  </a:lnTo>
                  <a:lnTo>
                    <a:pt x="1011460" y="233648"/>
                  </a:lnTo>
                  <a:lnTo>
                    <a:pt x="1011364" y="233744"/>
                  </a:lnTo>
                  <a:lnTo>
                    <a:pt x="1010222" y="234505"/>
                  </a:lnTo>
                  <a:lnTo>
                    <a:pt x="1009745" y="234696"/>
                  </a:lnTo>
                  <a:lnTo>
                    <a:pt x="1009079" y="234505"/>
                  </a:lnTo>
                  <a:lnTo>
                    <a:pt x="1008507" y="234029"/>
                  </a:lnTo>
                  <a:lnTo>
                    <a:pt x="1008031" y="233458"/>
                  </a:lnTo>
                  <a:lnTo>
                    <a:pt x="1007459" y="232981"/>
                  </a:lnTo>
                  <a:lnTo>
                    <a:pt x="1005554" y="232410"/>
                  </a:lnTo>
                  <a:lnTo>
                    <a:pt x="1003459" y="232410"/>
                  </a:lnTo>
                  <a:lnTo>
                    <a:pt x="995839" y="233553"/>
                  </a:lnTo>
                  <a:lnTo>
                    <a:pt x="994886" y="233934"/>
                  </a:lnTo>
                  <a:lnTo>
                    <a:pt x="993648" y="234982"/>
                  </a:lnTo>
                  <a:lnTo>
                    <a:pt x="990505" y="238982"/>
                  </a:lnTo>
                  <a:lnTo>
                    <a:pt x="982123" y="244507"/>
                  </a:lnTo>
                  <a:lnTo>
                    <a:pt x="980789" y="244793"/>
                  </a:lnTo>
                  <a:lnTo>
                    <a:pt x="979265" y="244030"/>
                  </a:lnTo>
                  <a:lnTo>
                    <a:pt x="976598" y="240887"/>
                  </a:lnTo>
                  <a:lnTo>
                    <a:pt x="975455" y="240221"/>
                  </a:lnTo>
                  <a:lnTo>
                    <a:pt x="974312" y="240125"/>
                  </a:lnTo>
                  <a:lnTo>
                    <a:pt x="973169" y="240411"/>
                  </a:lnTo>
                  <a:lnTo>
                    <a:pt x="971074" y="241268"/>
                  </a:lnTo>
                  <a:lnTo>
                    <a:pt x="968692" y="241173"/>
                  </a:lnTo>
                  <a:lnTo>
                    <a:pt x="964787" y="238125"/>
                  </a:lnTo>
                  <a:lnTo>
                    <a:pt x="962311" y="237172"/>
                  </a:lnTo>
                  <a:lnTo>
                    <a:pt x="959263" y="236506"/>
                  </a:lnTo>
                  <a:lnTo>
                    <a:pt x="956881" y="236315"/>
                  </a:lnTo>
                  <a:lnTo>
                    <a:pt x="956120" y="236125"/>
                  </a:lnTo>
                  <a:lnTo>
                    <a:pt x="954405" y="234791"/>
                  </a:lnTo>
                  <a:lnTo>
                    <a:pt x="952500" y="233839"/>
                  </a:lnTo>
                  <a:lnTo>
                    <a:pt x="950500" y="233648"/>
                  </a:lnTo>
                  <a:lnTo>
                    <a:pt x="948404" y="234029"/>
                  </a:lnTo>
                  <a:lnTo>
                    <a:pt x="946404" y="234696"/>
                  </a:lnTo>
                  <a:lnTo>
                    <a:pt x="945642" y="234696"/>
                  </a:lnTo>
                  <a:lnTo>
                    <a:pt x="945451" y="234315"/>
                  </a:lnTo>
                  <a:lnTo>
                    <a:pt x="945737" y="233744"/>
                  </a:lnTo>
                  <a:lnTo>
                    <a:pt x="947356" y="232601"/>
                  </a:lnTo>
                  <a:lnTo>
                    <a:pt x="948214" y="231743"/>
                  </a:lnTo>
                  <a:lnTo>
                    <a:pt x="948785" y="230696"/>
                  </a:lnTo>
                  <a:lnTo>
                    <a:pt x="949071" y="229553"/>
                  </a:lnTo>
                  <a:lnTo>
                    <a:pt x="949071" y="228410"/>
                  </a:lnTo>
                  <a:lnTo>
                    <a:pt x="948595" y="227647"/>
                  </a:lnTo>
                  <a:lnTo>
                    <a:pt x="947738" y="227171"/>
                  </a:lnTo>
                  <a:lnTo>
                    <a:pt x="946499" y="226695"/>
                  </a:lnTo>
                  <a:lnTo>
                    <a:pt x="945642" y="226600"/>
                  </a:lnTo>
                  <a:lnTo>
                    <a:pt x="943070" y="226695"/>
                  </a:lnTo>
                  <a:lnTo>
                    <a:pt x="942022" y="226504"/>
                  </a:lnTo>
                  <a:lnTo>
                    <a:pt x="941165" y="226219"/>
                  </a:lnTo>
                  <a:lnTo>
                    <a:pt x="940308" y="226124"/>
                  </a:lnTo>
                  <a:lnTo>
                    <a:pt x="939355" y="226504"/>
                  </a:lnTo>
                  <a:lnTo>
                    <a:pt x="938879" y="226981"/>
                  </a:lnTo>
                  <a:lnTo>
                    <a:pt x="938593" y="227457"/>
                  </a:lnTo>
                  <a:lnTo>
                    <a:pt x="938213" y="227933"/>
                  </a:lnTo>
                  <a:lnTo>
                    <a:pt x="937546" y="228219"/>
                  </a:lnTo>
                  <a:lnTo>
                    <a:pt x="937165" y="228219"/>
                  </a:lnTo>
                  <a:lnTo>
                    <a:pt x="935831" y="227838"/>
                  </a:lnTo>
                  <a:lnTo>
                    <a:pt x="920115" y="227076"/>
                  </a:lnTo>
                  <a:lnTo>
                    <a:pt x="918781" y="227362"/>
                  </a:lnTo>
                  <a:lnTo>
                    <a:pt x="917924" y="227933"/>
                  </a:lnTo>
                  <a:lnTo>
                    <a:pt x="917162" y="228695"/>
                  </a:lnTo>
                  <a:lnTo>
                    <a:pt x="916210" y="229362"/>
                  </a:lnTo>
                  <a:lnTo>
                    <a:pt x="915257" y="229648"/>
                  </a:lnTo>
                  <a:lnTo>
                    <a:pt x="912019" y="229934"/>
                  </a:lnTo>
                  <a:lnTo>
                    <a:pt x="910780" y="230314"/>
                  </a:lnTo>
                  <a:lnTo>
                    <a:pt x="904684" y="233172"/>
                  </a:lnTo>
                  <a:lnTo>
                    <a:pt x="903732" y="233934"/>
                  </a:lnTo>
                  <a:lnTo>
                    <a:pt x="903351" y="235268"/>
                  </a:lnTo>
                  <a:lnTo>
                    <a:pt x="903637" y="235744"/>
                  </a:lnTo>
                  <a:lnTo>
                    <a:pt x="904875" y="235744"/>
                  </a:lnTo>
                  <a:lnTo>
                    <a:pt x="905161" y="236220"/>
                  </a:lnTo>
                  <a:lnTo>
                    <a:pt x="905161" y="236887"/>
                  </a:lnTo>
                  <a:lnTo>
                    <a:pt x="904970" y="237458"/>
                  </a:lnTo>
                  <a:lnTo>
                    <a:pt x="903351" y="240792"/>
                  </a:lnTo>
                  <a:lnTo>
                    <a:pt x="900589" y="248698"/>
                  </a:lnTo>
                  <a:lnTo>
                    <a:pt x="900208" y="249364"/>
                  </a:lnTo>
                  <a:lnTo>
                    <a:pt x="899541" y="249650"/>
                  </a:lnTo>
                  <a:lnTo>
                    <a:pt x="898207" y="249841"/>
                  </a:lnTo>
                  <a:lnTo>
                    <a:pt x="893921" y="249841"/>
                  </a:lnTo>
                  <a:lnTo>
                    <a:pt x="890588" y="250888"/>
                  </a:lnTo>
                  <a:lnTo>
                    <a:pt x="886015" y="256413"/>
                  </a:lnTo>
                  <a:lnTo>
                    <a:pt x="882872" y="257175"/>
                  </a:lnTo>
                  <a:lnTo>
                    <a:pt x="881348" y="256699"/>
                  </a:lnTo>
                  <a:lnTo>
                    <a:pt x="878586" y="255556"/>
                  </a:lnTo>
                  <a:lnTo>
                    <a:pt x="877157" y="255175"/>
                  </a:lnTo>
                  <a:lnTo>
                    <a:pt x="876205" y="255079"/>
                  </a:lnTo>
                  <a:lnTo>
                    <a:pt x="875443" y="255175"/>
                  </a:lnTo>
                  <a:lnTo>
                    <a:pt x="871061" y="256889"/>
                  </a:lnTo>
                  <a:lnTo>
                    <a:pt x="869823" y="258604"/>
                  </a:lnTo>
                  <a:lnTo>
                    <a:pt x="869156" y="258889"/>
                  </a:lnTo>
                  <a:lnTo>
                    <a:pt x="868585" y="257746"/>
                  </a:lnTo>
                  <a:lnTo>
                    <a:pt x="868394" y="256889"/>
                  </a:lnTo>
                  <a:lnTo>
                    <a:pt x="868108" y="256127"/>
                  </a:lnTo>
                  <a:lnTo>
                    <a:pt x="867537" y="255651"/>
                  </a:lnTo>
                  <a:lnTo>
                    <a:pt x="866584" y="255651"/>
                  </a:lnTo>
                  <a:lnTo>
                    <a:pt x="864489" y="256318"/>
                  </a:lnTo>
                  <a:lnTo>
                    <a:pt x="863441" y="256508"/>
                  </a:lnTo>
                  <a:lnTo>
                    <a:pt x="862298" y="256413"/>
                  </a:lnTo>
                  <a:lnTo>
                    <a:pt x="861155" y="256032"/>
                  </a:lnTo>
                  <a:lnTo>
                    <a:pt x="854107" y="252889"/>
                  </a:lnTo>
                  <a:lnTo>
                    <a:pt x="853059" y="252794"/>
                  </a:lnTo>
                  <a:lnTo>
                    <a:pt x="841248" y="255842"/>
                  </a:lnTo>
                  <a:lnTo>
                    <a:pt x="837914" y="255937"/>
                  </a:lnTo>
                  <a:lnTo>
                    <a:pt x="836295" y="256222"/>
                  </a:lnTo>
                  <a:lnTo>
                    <a:pt x="834866" y="256889"/>
                  </a:lnTo>
                  <a:lnTo>
                    <a:pt x="831913" y="259366"/>
                  </a:lnTo>
                  <a:lnTo>
                    <a:pt x="831437" y="260223"/>
                  </a:lnTo>
                  <a:lnTo>
                    <a:pt x="831437" y="261176"/>
                  </a:lnTo>
                  <a:lnTo>
                    <a:pt x="831342" y="261556"/>
                  </a:lnTo>
                  <a:lnTo>
                    <a:pt x="830961" y="261842"/>
                  </a:lnTo>
                  <a:lnTo>
                    <a:pt x="830675" y="261747"/>
                  </a:lnTo>
                  <a:lnTo>
                    <a:pt x="830104" y="261271"/>
                  </a:lnTo>
                  <a:lnTo>
                    <a:pt x="830008" y="261176"/>
                  </a:lnTo>
                  <a:lnTo>
                    <a:pt x="829342" y="261556"/>
                  </a:lnTo>
                  <a:lnTo>
                    <a:pt x="829342" y="261747"/>
                  </a:lnTo>
                  <a:lnTo>
                    <a:pt x="828294" y="262128"/>
                  </a:lnTo>
                  <a:lnTo>
                    <a:pt x="828104" y="262128"/>
                  </a:lnTo>
                  <a:lnTo>
                    <a:pt x="827532" y="261938"/>
                  </a:lnTo>
                  <a:lnTo>
                    <a:pt x="827246" y="261938"/>
                  </a:lnTo>
                  <a:lnTo>
                    <a:pt x="826675" y="262319"/>
                  </a:lnTo>
                  <a:lnTo>
                    <a:pt x="825722" y="263271"/>
                  </a:lnTo>
                  <a:lnTo>
                    <a:pt x="825055" y="263557"/>
                  </a:lnTo>
                  <a:lnTo>
                    <a:pt x="824293" y="263462"/>
                  </a:lnTo>
                  <a:lnTo>
                    <a:pt x="823817" y="263080"/>
                  </a:lnTo>
                  <a:lnTo>
                    <a:pt x="823436" y="262700"/>
                  </a:lnTo>
                  <a:lnTo>
                    <a:pt x="823055" y="262509"/>
                  </a:lnTo>
                  <a:lnTo>
                    <a:pt x="822484" y="262509"/>
                  </a:lnTo>
                  <a:lnTo>
                    <a:pt x="822293" y="262700"/>
                  </a:lnTo>
                  <a:lnTo>
                    <a:pt x="822103" y="263080"/>
                  </a:lnTo>
                  <a:lnTo>
                    <a:pt x="821531" y="263747"/>
                  </a:lnTo>
                  <a:lnTo>
                    <a:pt x="819340" y="264795"/>
                  </a:lnTo>
                  <a:lnTo>
                    <a:pt x="816864" y="264509"/>
                  </a:lnTo>
                  <a:lnTo>
                    <a:pt x="814483" y="263366"/>
                  </a:lnTo>
                  <a:lnTo>
                    <a:pt x="812482" y="261842"/>
                  </a:lnTo>
                  <a:lnTo>
                    <a:pt x="810292" y="258889"/>
                  </a:lnTo>
                  <a:lnTo>
                    <a:pt x="809434" y="258128"/>
                  </a:lnTo>
                  <a:lnTo>
                    <a:pt x="808768" y="257842"/>
                  </a:lnTo>
                  <a:lnTo>
                    <a:pt x="806101" y="257270"/>
                  </a:lnTo>
                  <a:lnTo>
                    <a:pt x="805339" y="257366"/>
                  </a:lnTo>
                  <a:lnTo>
                    <a:pt x="804577" y="257556"/>
                  </a:lnTo>
                  <a:lnTo>
                    <a:pt x="804100" y="257366"/>
                  </a:lnTo>
                  <a:lnTo>
                    <a:pt x="804005" y="256318"/>
                  </a:lnTo>
                  <a:lnTo>
                    <a:pt x="803720" y="255079"/>
                  </a:lnTo>
                  <a:lnTo>
                    <a:pt x="801053" y="251270"/>
                  </a:lnTo>
                  <a:lnTo>
                    <a:pt x="799909" y="249079"/>
                  </a:lnTo>
                  <a:lnTo>
                    <a:pt x="799147" y="248031"/>
                  </a:lnTo>
                  <a:lnTo>
                    <a:pt x="798195" y="247555"/>
                  </a:lnTo>
                  <a:lnTo>
                    <a:pt x="795147" y="247174"/>
                  </a:lnTo>
                  <a:lnTo>
                    <a:pt x="794099" y="246793"/>
                  </a:lnTo>
                  <a:lnTo>
                    <a:pt x="792861" y="245936"/>
                  </a:lnTo>
                  <a:lnTo>
                    <a:pt x="791718" y="243935"/>
                  </a:lnTo>
                  <a:lnTo>
                    <a:pt x="790765" y="243078"/>
                  </a:lnTo>
                  <a:lnTo>
                    <a:pt x="788861" y="242221"/>
                  </a:lnTo>
                  <a:lnTo>
                    <a:pt x="788194" y="241649"/>
                  </a:lnTo>
                  <a:lnTo>
                    <a:pt x="787527" y="240506"/>
                  </a:lnTo>
                  <a:lnTo>
                    <a:pt x="786479" y="237458"/>
                  </a:lnTo>
                  <a:lnTo>
                    <a:pt x="785813" y="236601"/>
                  </a:lnTo>
                  <a:lnTo>
                    <a:pt x="784860" y="236125"/>
                  </a:lnTo>
                  <a:lnTo>
                    <a:pt x="783812" y="236125"/>
                  </a:lnTo>
                  <a:lnTo>
                    <a:pt x="782764" y="236220"/>
                  </a:lnTo>
                  <a:lnTo>
                    <a:pt x="781717" y="236125"/>
                  </a:lnTo>
                  <a:lnTo>
                    <a:pt x="780764" y="235363"/>
                  </a:lnTo>
                  <a:lnTo>
                    <a:pt x="779812" y="233172"/>
                  </a:lnTo>
                  <a:lnTo>
                    <a:pt x="779431" y="232791"/>
                  </a:lnTo>
                  <a:lnTo>
                    <a:pt x="778383" y="233363"/>
                  </a:lnTo>
                  <a:lnTo>
                    <a:pt x="778097" y="233267"/>
                  </a:lnTo>
                  <a:lnTo>
                    <a:pt x="778002" y="231838"/>
                  </a:lnTo>
                  <a:lnTo>
                    <a:pt x="777621" y="231267"/>
                  </a:lnTo>
                  <a:lnTo>
                    <a:pt x="772954" y="227267"/>
                  </a:lnTo>
                  <a:lnTo>
                    <a:pt x="771906" y="226028"/>
                  </a:lnTo>
                  <a:lnTo>
                    <a:pt x="771334" y="224980"/>
                  </a:lnTo>
                  <a:lnTo>
                    <a:pt x="771049" y="223933"/>
                  </a:lnTo>
                  <a:lnTo>
                    <a:pt x="770954" y="221552"/>
                  </a:lnTo>
                  <a:lnTo>
                    <a:pt x="771334" y="217456"/>
                  </a:lnTo>
                  <a:lnTo>
                    <a:pt x="771049" y="216503"/>
                  </a:lnTo>
                  <a:lnTo>
                    <a:pt x="770096" y="216122"/>
                  </a:lnTo>
                  <a:lnTo>
                    <a:pt x="767810" y="216122"/>
                  </a:lnTo>
                  <a:lnTo>
                    <a:pt x="767143" y="215932"/>
                  </a:lnTo>
                  <a:lnTo>
                    <a:pt x="766572" y="215455"/>
                  </a:lnTo>
                  <a:lnTo>
                    <a:pt x="766096" y="214789"/>
                  </a:lnTo>
                  <a:lnTo>
                    <a:pt x="765715" y="214122"/>
                  </a:lnTo>
                  <a:lnTo>
                    <a:pt x="765429" y="213455"/>
                  </a:lnTo>
                  <a:lnTo>
                    <a:pt x="765429" y="213074"/>
                  </a:lnTo>
                  <a:lnTo>
                    <a:pt x="765429" y="212693"/>
                  </a:lnTo>
                  <a:lnTo>
                    <a:pt x="765048" y="210788"/>
                  </a:lnTo>
                  <a:lnTo>
                    <a:pt x="765143" y="210026"/>
                  </a:lnTo>
                  <a:lnTo>
                    <a:pt x="765620" y="209360"/>
                  </a:lnTo>
                  <a:lnTo>
                    <a:pt x="767524" y="207740"/>
                  </a:lnTo>
                  <a:lnTo>
                    <a:pt x="768096" y="207074"/>
                  </a:lnTo>
                  <a:lnTo>
                    <a:pt x="768858" y="205930"/>
                  </a:lnTo>
                  <a:lnTo>
                    <a:pt x="770287" y="203454"/>
                  </a:lnTo>
                  <a:lnTo>
                    <a:pt x="771239" y="200692"/>
                  </a:lnTo>
                  <a:lnTo>
                    <a:pt x="770668" y="201168"/>
                  </a:lnTo>
                  <a:lnTo>
                    <a:pt x="769048" y="203930"/>
                  </a:lnTo>
                  <a:lnTo>
                    <a:pt x="768382" y="204597"/>
                  </a:lnTo>
                  <a:lnTo>
                    <a:pt x="767620" y="205073"/>
                  </a:lnTo>
                  <a:lnTo>
                    <a:pt x="766667" y="205454"/>
                  </a:lnTo>
                  <a:lnTo>
                    <a:pt x="759428" y="207264"/>
                  </a:lnTo>
                  <a:lnTo>
                    <a:pt x="755999" y="207645"/>
                  </a:lnTo>
                  <a:lnTo>
                    <a:pt x="755047" y="208312"/>
                  </a:lnTo>
                  <a:lnTo>
                    <a:pt x="754666" y="210121"/>
                  </a:lnTo>
                  <a:lnTo>
                    <a:pt x="754761" y="211836"/>
                  </a:lnTo>
                  <a:lnTo>
                    <a:pt x="754666" y="212788"/>
                  </a:lnTo>
                  <a:lnTo>
                    <a:pt x="754285" y="213741"/>
                  </a:lnTo>
                  <a:lnTo>
                    <a:pt x="753523" y="214598"/>
                  </a:lnTo>
                  <a:lnTo>
                    <a:pt x="752761" y="215170"/>
                  </a:lnTo>
                  <a:lnTo>
                    <a:pt x="752189" y="215741"/>
                  </a:lnTo>
                  <a:lnTo>
                    <a:pt x="752094" y="216694"/>
                  </a:lnTo>
                  <a:lnTo>
                    <a:pt x="754571" y="214789"/>
                  </a:lnTo>
                  <a:lnTo>
                    <a:pt x="754666" y="214598"/>
                  </a:lnTo>
                  <a:lnTo>
                    <a:pt x="754951" y="214503"/>
                  </a:lnTo>
                  <a:lnTo>
                    <a:pt x="755237" y="214598"/>
                  </a:lnTo>
                  <a:lnTo>
                    <a:pt x="755332" y="214789"/>
                  </a:lnTo>
                  <a:lnTo>
                    <a:pt x="755237" y="215075"/>
                  </a:lnTo>
                  <a:lnTo>
                    <a:pt x="755142" y="215265"/>
                  </a:lnTo>
                  <a:lnTo>
                    <a:pt x="755047" y="215360"/>
                  </a:lnTo>
                  <a:lnTo>
                    <a:pt x="754951" y="215455"/>
                  </a:lnTo>
                  <a:lnTo>
                    <a:pt x="754761" y="215646"/>
                  </a:lnTo>
                  <a:lnTo>
                    <a:pt x="753808" y="216694"/>
                  </a:lnTo>
                  <a:lnTo>
                    <a:pt x="752856" y="218027"/>
                  </a:lnTo>
                  <a:lnTo>
                    <a:pt x="751237" y="221075"/>
                  </a:lnTo>
                  <a:lnTo>
                    <a:pt x="750189" y="222409"/>
                  </a:lnTo>
                  <a:lnTo>
                    <a:pt x="741902" y="228029"/>
                  </a:lnTo>
                  <a:lnTo>
                    <a:pt x="740664" y="229457"/>
                  </a:lnTo>
                  <a:lnTo>
                    <a:pt x="739997" y="231267"/>
                  </a:lnTo>
                  <a:lnTo>
                    <a:pt x="739997" y="237268"/>
                  </a:lnTo>
                  <a:lnTo>
                    <a:pt x="739616" y="238887"/>
                  </a:lnTo>
                  <a:lnTo>
                    <a:pt x="738854" y="240602"/>
                  </a:lnTo>
                  <a:lnTo>
                    <a:pt x="737045" y="242983"/>
                  </a:lnTo>
                  <a:lnTo>
                    <a:pt x="736187" y="244412"/>
                  </a:lnTo>
                  <a:lnTo>
                    <a:pt x="735901" y="246031"/>
                  </a:lnTo>
                  <a:lnTo>
                    <a:pt x="737330" y="245554"/>
                  </a:lnTo>
                  <a:lnTo>
                    <a:pt x="740188" y="245269"/>
                  </a:lnTo>
                  <a:lnTo>
                    <a:pt x="741331" y="244888"/>
                  </a:lnTo>
                  <a:lnTo>
                    <a:pt x="742188" y="244221"/>
                  </a:lnTo>
                  <a:lnTo>
                    <a:pt x="742664" y="243935"/>
                  </a:lnTo>
                  <a:lnTo>
                    <a:pt x="743236" y="243840"/>
                  </a:lnTo>
                  <a:lnTo>
                    <a:pt x="743807" y="243554"/>
                  </a:lnTo>
                  <a:lnTo>
                    <a:pt x="744188" y="242888"/>
                  </a:lnTo>
                  <a:lnTo>
                    <a:pt x="744474" y="242221"/>
                  </a:lnTo>
                  <a:lnTo>
                    <a:pt x="744664" y="241935"/>
                  </a:lnTo>
                  <a:lnTo>
                    <a:pt x="745331" y="241363"/>
                  </a:lnTo>
                  <a:lnTo>
                    <a:pt x="746570" y="238887"/>
                  </a:lnTo>
                  <a:lnTo>
                    <a:pt x="747236" y="238316"/>
                  </a:lnTo>
                  <a:lnTo>
                    <a:pt x="748093" y="237839"/>
                  </a:lnTo>
                  <a:lnTo>
                    <a:pt x="748665" y="236792"/>
                  </a:lnTo>
                  <a:lnTo>
                    <a:pt x="749332" y="236029"/>
                  </a:lnTo>
                  <a:lnTo>
                    <a:pt x="750665" y="236125"/>
                  </a:lnTo>
                  <a:lnTo>
                    <a:pt x="750665" y="236506"/>
                  </a:lnTo>
                  <a:lnTo>
                    <a:pt x="749427" y="237268"/>
                  </a:lnTo>
                  <a:lnTo>
                    <a:pt x="748665" y="238411"/>
                  </a:lnTo>
                  <a:lnTo>
                    <a:pt x="747998" y="239649"/>
                  </a:lnTo>
                  <a:lnTo>
                    <a:pt x="744950" y="243364"/>
                  </a:lnTo>
                  <a:lnTo>
                    <a:pt x="744093" y="244126"/>
                  </a:lnTo>
                  <a:lnTo>
                    <a:pt x="742283" y="245269"/>
                  </a:lnTo>
                  <a:lnTo>
                    <a:pt x="738283" y="246793"/>
                  </a:lnTo>
                  <a:lnTo>
                    <a:pt x="736187" y="247364"/>
                  </a:lnTo>
                  <a:lnTo>
                    <a:pt x="734092" y="247555"/>
                  </a:lnTo>
                  <a:lnTo>
                    <a:pt x="733044" y="247841"/>
                  </a:lnTo>
                  <a:lnTo>
                    <a:pt x="732568" y="248603"/>
                  </a:lnTo>
                  <a:lnTo>
                    <a:pt x="732663" y="249841"/>
                  </a:lnTo>
                  <a:lnTo>
                    <a:pt x="735425" y="257461"/>
                  </a:lnTo>
                  <a:lnTo>
                    <a:pt x="735425" y="259556"/>
                  </a:lnTo>
                  <a:lnTo>
                    <a:pt x="734568" y="261747"/>
                  </a:lnTo>
                  <a:lnTo>
                    <a:pt x="734568" y="262509"/>
                  </a:lnTo>
                  <a:close/>
                  <a:moveTo>
                    <a:pt x="1241107" y="191357"/>
                  </a:moveTo>
                  <a:lnTo>
                    <a:pt x="1241679" y="192310"/>
                  </a:lnTo>
                  <a:lnTo>
                    <a:pt x="1242346" y="193167"/>
                  </a:lnTo>
                  <a:lnTo>
                    <a:pt x="1243298" y="194120"/>
                  </a:lnTo>
                  <a:lnTo>
                    <a:pt x="1244441" y="194881"/>
                  </a:lnTo>
                  <a:lnTo>
                    <a:pt x="1245584" y="195167"/>
                  </a:lnTo>
                  <a:lnTo>
                    <a:pt x="1245584" y="194786"/>
                  </a:lnTo>
                  <a:lnTo>
                    <a:pt x="1244822" y="194310"/>
                  </a:lnTo>
                  <a:lnTo>
                    <a:pt x="1243965" y="193548"/>
                  </a:lnTo>
                  <a:lnTo>
                    <a:pt x="1242727" y="191929"/>
                  </a:lnTo>
                  <a:lnTo>
                    <a:pt x="1241965" y="190214"/>
                  </a:lnTo>
                  <a:lnTo>
                    <a:pt x="1241679" y="189738"/>
                  </a:lnTo>
                  <a:lnTo>
                    <a:pt x="1241393" y="189452"/>
                  </a:lnTo>
                  <a:lnTo>
                    <a:pt x="1241393" y="189357"/>
                  </a:lnTo>
                  <a:lnTo>
                    <a:pt x="1241965" y="189452"/>
                  </a:lnTo>
                  <a:lnTo>
                    <a:pt x="1243584" y="190691"/>
                  </a:lnTo>
                  <a:lnTo>
                    <a:pt x="1244346" y="191071"/>
                  </a:lnTo>
                  <a:lnTo>
                    <a:pt x="1244441" y="190500"/>
                  </a:lnTo>
                  <a:lnTo>
                    <a:pt x="1243870" y="189738"/>
                  </a:lnTo>
                  <a:lnTo>
                    <a:pt x="1242155" y="188690"/>
                  </a:lnTo>
                  <a:lnTo>
                    <a:pt x="1241584" y="188024"/>
                  </a:lnTo>
                  <a:lnTo>
                    <a:pt x="1240441" y="188404"/>
                  </a:lnTo>
                  <a:lnTo>
                    <a:pt x="1240441" y="189738"/>
                  </a:lnTo>
                  <a:lnTo>
                    <a:pt x="1241107" y="191357"/>
                  </a:lnTo>
                  <a:close/>
                  <a:moveTo>
                    <a:pt x="1198721" y="94679"/>
                  </a:moveTo>
                  <a:lnTo>
                    <a:pt x="1201674" y="96393"/>
                  </a:lnTo>
                  <a:lnTo>
                    <a:pt x="1202722" y="97917"/>
                  </a:lnTo>
                  <a:lnTo>
                    <a:pt x="1204531" y="98393"/>
                  </a:lnTo>
                  <a:lnTo>
                    <a:pt x="1205293" y="98393"/>
                  </a:lnTo>
                  <a:lnTo>
                    <a:pt x="1206056" y="98108"/>
                  </a:lnTo>
                  <a:lnTo>
                    <a:pt x="1207770" y="96869"/>
                  </a:lnTo>
                  <a:lnTo>
                    <a:pt x="1206913" y="94774"/>
                  </a:lnTo>
                  <a:lnTo>
                    <a:pt x="1206627" y="92393"/>
                  </a:lnTo>
                  <a:lnTo>
                    <a:pt x="1206341" y="91821"/>
                  </a:lnTo>
                  <a:lnTo>
                    <a:pt x="1203484" y="91821"/>
                  </a:lnTo>
                  <a:lnTo>
                    <a:pt x="1197483" y="91821"/>
                  </a:lnTo>
                  <a:lnTo>
                    <a:pt x="1195673" y="91535"/>
                  </a:lnTo>
                  <a:lnTo>
                    <a:pt x="1197578" y="93154"/>
                  </a:lnTo>
                  <a:lnTo>
                    <a:pt x="1198721" y="94679"/>
                  </a:lnTo>
                  <a:close/>
                  <a:moveTo>
                    <a:pt x="1200817" y="121349"/>
                  </a:moveTo>
                  <a:lnTo>
                    <a:pt x="1199864" y="121825"/>
                  </a:lnTo>
                  <a:lnTo>
                    <a:pt x="1199483" y="123063"/>
                  </a:lnTo>
                  <a:lnTo>
                    <a:pt x="1199864" y="124111"/>
                  </a:lnTo>
                  <a:lnTo>
                    <a:pt x="1201579" y="125539"/>
                  </a:lnTo>
                  <a:lnTo>
                    <a:pt x="1201960" y="126492"/>
                  </a:lnTo>
                  <a:lnTo>
                    <a:pt x="1204627" y="128302"/>
                  </a:lnTo>
                  <a:lnTo>
                    <a:pt x="1205389" y="128492"/>
                  </a:lnTo>
                  <a:lnTo>
                    <a:pt x="1205674" y="127826"/>
                  </a:lnTo>
                  <a:lnTo>
                    <a:pt x="1205674" y="126873"/>
                  </a:lnTo>
                  <a:lnTo>
                    <a:pt x="1205579" y="126302"/>
                  </a:lnTo>
                  <a:lnTo>
                    <a:pt x="1205198" y="125159"/>
                  </a:lnTo>
                  <a:lnTo>
                    <a:pt x="1204627" y="124111"/>
                  </a:lnTo>
                  <a:lnTo>
                    <a:pt x="1203865" y="123063"/>
                  </a:lnTo>
                  <a:lnTo>
                    <a:pt x="1203103" y="122206"/>
                  </a:lnTo>
                  <a:lnTo>
                    <a:pt x="1201960" y="121539"/>
                  </a:lnTo>
                  <a:lnTo>
                    <a:pt x="1200817" y="121349"/>
                  </a:lnTo>
                  <a:close/>
                  <a:moveTo>
                    <a:pt x="1203007" y="108966"/>
                  </a:moveTo>
                  <a:lnTo>
                    <a:pt x="1202246" y="108204"/>
                  </a:lnTo>
                  <a:lnTo>
                    <a:pt x="1201103" y="107442"/>
                  </a:lnTo>
                  <a:lnTo>
                    <a:pt x="1200055" y="106871"/>
                  </a:lnTo>
                  <a:lnTo>
                    <a:pt x="1198912" y="106489"/>
                  </a:lnTo>
                  <a:lnTo>
                    <a:pt x="1198721" y="106489"/>
                  </a:lnTo>
                  <a:lnTo>
                    <a:pt x="1198340" y="106585"/>
                  </a:lnTo>
                  <a:lnTo>
                    <a:pt x="1197292" y="106871"/>
                  </a:lnTo>
                  <a:lnTo>
                    <a:pt x="1196912" y="106871"/>
                  </a:lnTo>
                  <a:lnTo>
                    <a:pt x="1197673" y="107442"/>
                  </a:lnTo>
                  <a:lnTo>
                    <a:pt x="1199007" y="108871"/>
                  </a:lnTo>
                  <a:lnTo>
                    <a:pt x="1199769" y="109442"/>
                  </a:lnTo>
                  <a:lnTo>
                    <a:pt x="1201293" y="110204"/>
                  </a:lnTo>
                  <a:lnTo>
                    <a:pt x="1202341" y="110585"/>
                  </a:lnTo>
                  <a:lnTo>
                    <a:pt x="1203103" y="110490"/>
                  </a:lnTo>
                  <a:lnTo>
                    <a:pt x="1203484" y="109823"/>
                  </a:lnTo>
                  <a:lnTo>
                    <a:pt x="1203007" y="108966"/>
                  </a:lnTo>
                  <a:close/>
                  <a:moveTo>
                    <a:pt x="1194435" y="132588"/>
                  </a:moveTo>
                  <a:lnTo>
                    <a:pt x="1194530" y="131445"/>
                  </a:lnTo>
                  <a:lnTo>
                    <a:pt x="1194435" y="130588"/>
                  </a:lnTo>
                  <a:lnTo>
                    <a:pt x="1193864" y="130016"/>
                  </a:lnTo>
                  <a:lnTo>
                    <a:pt x="1193101" y="129635"/>
                  </a:lnTo>
                  <a:lnTo>
                    <a:pt x="1192244" y="129445"/>
                  </a:lnTo>
                  <a:lnTo>
                    <a:pt x="1191482" y="129350"/>
                  </a:lnTo>
                  <a:lnTo>
                    <a:pt x="1188434" y="129350"/>
                  </a:lnTo>
                  <a:lnTo>
                    <a:pt x="1187101" y="129826"/>
                  </a:lnTo>
                  <a:lnTo>
                    <a:pt x="1186529" y="131159"/>
                  </a:lnTo>
                  <a:lnTo>
                    <a:pt x="1186720" y="132397"/>
                  </a:lnTo>
                  <a:lnTo>
                    <a:pt x="1187196" y="133636"/>
                  </a:lnTo>
                  <a:lnTo>
                    <a:pt x="1187863" y="134874"/>
                  </a:lnTo>
                  <a:lnTo>
                    <a:pt x="1188625" y="135827"/>
                  </a:lnTo>
                  <a:lnTo>
                    <a:pt x="1191387" y="137351"/>
                  </a:lnTo>
                  <a:lnTo>
                    <a:pt x="1191863" y="138113"/>
                  </a:lnTo>
                  <a:lnTo>
                    <a:pt x="1192149" y="139160"/>
                  </a:lnTo>
                  <a:lnTo>
                    <a:pt x="1192721" y="139255"/>
                  </a:lnTo>
                  <a:lnTo>
                    <a:pt x="1193292" y="138779"/>
                  </a:lnTo>
                  <a:lnTo>
                    <a:pt x="1193673" y="137922"/>
                  </a:lnTo>
                  <a:lnTo>
                    <a:pt x="1193578" y="134874"/>
                  </a:lnTo>
                  <a:lnTo>
                    <a:pt x="1194245" y="133445"/>
                  </a:lnTo>
                  <a:lnTo>
                    <a:pt x="1194435" y="132588"/>
                  </a:lnTo>
                  <a:close/>
                  <a:moveTo>
                    <a:pt x="1519809" y="411480"/>
                  </a:moveTo>
                  <a:lnTo>
                    <a:pt x="1519523" y="410909"/>
                  </a:lnTo>
                  <a:lnTo>
                    <a:pt x="1519142" y="410337"/>
                  </a:lnTo>
                  <a:lnTo>
                    <a:pt x="1516094" y="407480"/>
                  </a:lnTo>
                  <a:lnTo>
                    <a:pt x="1515237" y="408622"/>
                  </a:lnTo>
                  <a:lnTo>
                    <a:pt x="1515332" y="410051"/>
                  </a:lnTo>
                  <a:lnTo>
                    <a:pt x="1516094" y="413099"/>
                  </a:lnTo>
                  <a:lnTo>
                    <a:pt x="1516475" y="413671"/>
                  </a:lnTo>
                  <a:lnTo>
                    <a:pt x="1517237" y="414052"/>
                  </a:lnTo>
                  <a:lnTo>
                    <a:pt x="1518475" y="414338"/>
                  </a:lnTo>
                  <a:lnTo>
                    <a:pt x="1518952" y="414147"/>
                  </a:lnTo>
                  <a:lnTo>
                    <a:pt x="1519333" y="413861"/>
                  </a:lnTo>
                  <a:lnTo>
                    <a:pt x="1519809" y="413671"/>
                  </a:lnTo>
                  <a:lnTo>
                    <a:pt x="1520476" y="413956"/>
                  </a:lnTo>
                  <a:lnTo>
                    <a:pt x="1520190" y="413480"/>
                  </a:lnTo>
                  <a:lnTo>
                    <a:pt x="1519809" y="411480"/>
                  </a:lnTo>
                  <a:close/>
                  <a:moveTo>
                    <a:pt x="1513904" y="410813"/>
                  </a:moveTo>
                  <a:lnTo>
                    <a:pt x="1513904" y="410432"/>
                  </a:lnTo>
                  <a:lnTo>
                    <a:pt x="1513523" y="409766"/>
                  </a:lnTo>
                  <a:lnTo>
                    <a:pt x="1513427" y="409385"/>
                  </a:lnTo>
                  <a:lnTo>
                    <a:pt x="1512761" y="409004"/>
                  </a:lnTo>
                  <a:lnTo>
                    <a:pt x="1512094" y="409575"/>
                  </a:lnTo>
                  <a:lnTo>
                    <a:pt x="1511713" y="410718"/>
                  </a:lnTo>
                  <a:lnTo>
                    <a:pt x="1511998" y="411956"/>
                  </a:lnTo>
                  <a:lnTo>
                    <a:pt x="1513523" y="411099"/>
                  </a:lnTo>
                  <a:lnTo>
                    <a:pt x="1513904" y="410813"/>
                  </a:lnTo>
                  <a:close/>
                  <a:moveTo>
                    <a:pt x="1519142" y="415957"/>
                  </a:moveTo>
                  <a:lnTo>
                    <a:pt x="1518856" y="416624"/>
                  </a:lnTo>
                  <a:lnTo>
                    <a:pt x="1519428" y="416909"/>
                  </a:lnTo>
                  <a:lnTo>
                    <a:pt x="1520190" y="416909"/>
                  </a:lnTo>
                  <a:lnTo>
                    <a:pt x="1520476" y="416814"/>
                  </a:lnTo>
                  <a:lnTo>
                    <a:pt x="1521047" y="417671"/>
                  </a:lnTo>
                  <a:lnTo>
                    <a:pt x="1521428" y="417862"/>
                  </a:lnTo>
                  <a:lnTo>
                    <a:pt x="1521619" y="417290"/>
                  </a:lnTo>
                  <a:lnTo>
                    <a:pt x="1521523" y="416624"/>
                  </a:lnTo>
                  <a:lnTo>
                    <a:pt x="1521047" y="415671"/>
                  </a:lnTo>
                  <a:lnTo>
                    <a:pt x="1520952" y="414909"/>
                  </a:lnTo>
                  <a:lnTo>
                    <a:pt x="1520476" y="414242"/>
                  </a:lnTo>
                  <a:lnTo>
                    <a:pt x="1520095" y="414528"/>
                  </a:lnTo>
                  <a:lnTo>
                    <a:pt x="1519142" y="415957"/>
                  </a:lnTo>
                  <a:close/>
                  <a:moveTo>
                    <a:pt x="1526381" y="621697"/>
                  </a:moveTo>
                  <a:lnTo>
                    <a:pt x="1526953" y="621983"/>
                  </a:lnTo>
                  <a:lnTo>
                    <a:pt x="1528286" y="622363"/>
                  </a:lnTo>
                  <a:lnTo>
                    <a:pt x="1528953" y="622745"/>
                  </a:lnTo>
                  <a:lnTo>
                    <a:pt x="1529239" y="623316"/>
                  </a:lnTo>
                  <a:lnTo>
                    <a:pt x="1529334" y="624554"/>
                  </a:lnTo>
                  <a:lnTo>
                    <a:pt x="1529524" y="625030"/>
                  </a:lnTo>
                  <a:lnTo>
                    <a:pt x="1530477" y="625412"/>
                  </a:lnTo>
                  <a:lnTo>
                    <a:pt x="1531048" y="624554"/>
                  </a:lnTo>
                  <a:lnTo>
                    <a:pt x="1531239" y="623221"/>
                  </a:lnTo>
                  <a:lnTo>
                    <a:pt x="1530763" y="621983"/>
                  </a:lnTo>
                  <a:lnTo>
                    <a:pt x="1530382" y="621411"/>
                  </a:lnTo>
                  <a:lnTo>
                    <a:pt x="1529810" y="620078"/>
                  </a:lnTo>
                  <a:lnTo>
                    <a:pt x="1529334" y="619506"/>
                  </a:lnTo>
                  <a:lnTo>
                    <a:pt x="1526667" y="617696"/>
                  </a:lnTo>
                  <a:lnTo>
                    <a:pt x="1526286" y="617220"/>
                  </a:lnTo>
                  <a:lnTo>
                    <a:pt x="1525810" y="618458"/>
                  </a:lnTo>
                  <a:lnTo>
                    <a:pt x="1525524" y="619601"/>
                  </a:lnTo>
                  <a:lnTo>
                    <a:pt x="1525714" y="620649"/>
                  </a:lnTo>
                  <a:lnTo>
                    <a:pt x="1526381" y="621697"/>
                  </a:lnTo>
                  <a:close/>
                  <a:moveTo>
                    <a:pt x="1430655" y="322517"/>
                  </a:moveTo>
                  <a:lnTo>
                    <a:pt x="1432560" y="323469"/>
                  </a:lnTo>
                  <a:lnTo>
                    <a:pt x="1433131" y="323279"/>
                  </a:lnTo>
                  <a:lnTo>
                    <a:pt x="1433417" y="323279"/>
                  </a:lnTo>
                  <a:lnTo>
                    <a:pt x="1433703" y="323660"/>
                  </a:lnTo>
                  <a:lnTo>
                    <a:pt x="1434084" y="323850"/>
                  </a:lnTo>
                  <a:lnTo>
                    <a:pt x="1434465" y="323755"/>
                  </a:lnTo>
                  <a:lnTo>
                    <a:pt x="1434560" y="323279"/>
                  </a:lnTo>
                  <a:lnTo>
                    <a:pt x="1434370" y="322993"/>
                  </a:lnTo>
                  <a:lnTo>
                    <a:pt x="1433608" y="322612"/>
                  </a:lnTo>
                  <a:lnTo>
                    <a:pt x="1433417" y="322421"/>
                  </a:lnTo>
                  <a:lnTo>
                    <a:pt x="1433227" y="321945"/>
                  </a:lnTo>
                  <a:lnTo>
                    <a:pt x="1432655" y="321659"/>
                  </a:lnTo>
                  <a:lnTo>
                    <a:pt x="1431989" y="321564"/>
                  </a:lnTo>
                  <a:lnTo>
                    <a:pt x="1431322" y="321564"/>
                  </a:lnTo>
                  <a:lnTo>
                    <a:pt x="1431989" y="320230"/>
                  </a:lnTo>
                  <a:lnTo>
                    <a:pt x="1431322" y="319754"/>
                  </a:lnTo>
                  <a:lnTo>
                    <a:pt x="1430369" y="320516"/>
                  </a:lnTo>
                  <a:lnTo>
                    <a:pt x="1429607" y="321659"/>
                  </a:lnTo>
                  <a:lnTo>
                    <a:pt x="1429703" y="322231"/>
                  </a:lnTo>
                  <a:lnTo>
                    <a:pt x="1430655" y="322517"/>
                  </a:lnTo>
                  <a:close/>
                  <a:moveTo>
                    <a:pt x="1476089" y="517588"/>
                  </a:moveTo>
                  <a:lnTo>
                    <a:pt x="1475423" y="517970"/>
                  </a:lnTo>
                  <a:lnTo>
                    <a:pt x="1474470" y="519303"/>
                  </a:lnTo>
                  <a:lnTo>
                    <a:pt x="1473803" y="519875"/>
                  </a:lnTo>
                  <a:lnTo>
                    <a:pt x="1472470" y="520732"/>
                  </a:lnTo>
                  <a:lnTo>
                    <a:pt x="1471898" y="521399"/>
                  </a:lnTo>
                  <a:lnTo>
                    <a:pt x="1472374" y="522351"/>
                  </a:lnTo>
                  <a:lnTo>
                    <a:pt x="1472851" y="524637"/>
                  </a:lnTo>
                  <a:lnTo>
                    <a:pt x="1473327" y="525685"/>
                  </a:lnTo>
                  <a:lnTo>
                    <a:pt x="1474946" y="527971"/>
                  </a:lnTo>
                  <a:lnTo>
                    <a:pt x="1476851" y="529971"/>
                  </a:lnTo>
                  <a:lnTo>
                    <a:pt x="1479042" y="531305"/>
                  </a:lnTo>
                  <a:lnTo>
                    <a:pt x="1481614" y="531495"/>
                  </a:lnTo>
                  <a:lnTo>
                    <a:pt x="1483328" y="530543"/>
                  </a:lnTo>
                  <a:lnTo>
                    <a:pt x="1484757" y="528828"/>
                  </a:lnTo>
                  <a:lnTo>
                    <a:pt x="1487043" y="525399"/>
                  </a:lnTo>
                  <a:lnTo>
                    <a:pt x="1487805" y="523685"/>
                  </a:lnTo>
                  <a:lnTo>
                    <a:pt x="1487710" y="521684"/>
                  </a:lnTo>
                  <a:lnTo>
                    <a:pt x="1486853" y="519779"/>
                  </a:lnTo>
                  <a:lnTo>
                    <a:pt x="1485233" y="518636"/>
                  </a:lnTo>
                  <a:lnTo>
                    <a:pt x="1484090" y="518541"/>
                  </a:lnTo>
                  <a:lnTo>
                    <a:pt x="1482757" y="518636"/>
                  </a:lnTo>
                  <a:lnTo>
                    <a:pt x="1481518" y="519017"/>
                  </a:lnTo>
                  <a:lnTo>
                    <a:pt x="1480661" y="519494"/>
                  </a:lnTo>
                  <a:lnTo>
                    <a:pt x="1479804" y="519684"/>
                  </a:lnTo>
                  <a:lnTo>
                    <a:pt x="1478756" y="519113"/>
                  </a:lnTo>
                  <a:lnTo>
                    <a:pt x="1477708" y="518351"/>
                  </a:lnTo>
                  <a:lnTo>
                    <a:pt x="1476947" y="517970"/>
                  </a:lnTo>
                  <a:lnTo>
                    <a:pt x="1476089" y="517588"/>
                  </a:lnTo>
                  <a:close/>
                  <a:moveTo>
                    <a:pt x="1508855" y="409004"/>
                  </a:moveTo>
                  <a:lnTo>
                    <a:pt x="1508855" y="410718"/>
                  </a:lnTo>
                  <a:lnTo>
                    <a:pt x="1508950" y="411480"/>
                  </a:lnTo>
                  <a:lnTo>
                    <a:pt x="1509236" y="412242"/>
                  </a:lnTo>
                  <a:lnTo>
                    <a:pt x="1509617" y="412242"/>
                  </a:lnTo>
                  <a:lnTo>
                    <a:pt x="1509617" y="411480"/>
                  </a:lnTo>
                  <a:lnTo>
                    <a:pt x="1509236" y="409385"/>
                  </a:lnTo>
                  <a:lnTo>
                    <a:pt x="1509236" y="409004"/>
                  </a:lnTo>
                  <a:lnTo>
                    <a:pt x="1508855" y="409004"/>
                  </a:lnTo>
                  <a:close/>
                  <a:moveTo>
                    <a:pt x="1511046" y="596265"/>
                  </a:moveTo>
                  <a:lnTo>
                    <a:pt x="1511617" y="597313"/>
                  </a:lnTo>
                  <a:lnTo>
                    <a:pt x="1512380" y="597980"/>
                  </a:lnTo>
                  <a:lnTo>
                    <a:pt x="1513332" y="598646"/>
                  </a:lnTo>
                  <a:lnTo>
                    <a:pt x="1514284" y="599504"/>
                  </a:lnTo>
                  <a:lnTo>
                    <a:pt x="1515618" y="601504"/>
                  </a:lnTo>
                  <a:lnTo>
                    <a:pt x="1516380" y="602361"/>
                  </a:lnTo>
                  <a:lnTo>
                    <a:pt x="1517523" y="602742"/>
                  </a:lnTo>
                  <a:lnTo>
                    <a:pt x="1517237" y="601504"/>
                  </a:lnTo>
                  <a:lnTo>
                    <a:pt x="1517237" y="600075"/>
                  </a:lnTo>
                  <a:lnTo>
                    <a:pt x="1516856" y="598932"/>
                  </a:lnTo>
                  <a:lnTo>
                    <a:pt x="1515618" y="598456"/>
                  </a:lnTo>
                  <a:lnTo>
                    <a:pt x="1514856" y="598075"/>
                  </a:lnTo>
                  <a:lnTo>
                    <a:pt x="1514189" y="597218"/>
                  </a:lnTo>
                  <a:lnTo>
                    <a:pt x="1513332" y="596455"/>
                  </a:lnTo>
                  <a:lnTo>
                    <a:pt x="1511808" y="596360"/>
                  </a:lnTo>
                  <a:lnTo>
                    <a:pt x="1511046" y="596360"/>
                  </a:lnTo>
                  <a:close/>
                  <a:moveTo>
                    <a:pt x="1415320" y="335947"/>
                  </a:moveTo>
                  <a:lnTo>
                    <a:pt x="1415510" y="336233"/>
                  </a:lnTo>
                  <a:lnTo>
                    <a:pt x="1416367" y="336042"/>
                  </a:lnTo>
                  <a:lnTo>
                    <a:pt x="1416939" y="335566"/>
                  </a:lnTo>
                  <a:lnTo>
                    <a:pt x="1417320" y="334899"/>
                  </a:lnTo>
                  <a:lnTo>
                    <a:pt x="1417415" y="334042"/>
                  </a:lnTo>
                  <a:lnTo>
                    <a:pt x="1417130" y="333566"/>
                  </a:lnTo>
                  <a:lnTo>
                    <a:pt x="1416653" y="332327"/>
                  </a:lnTo>
                  <a:lnTo>
                    <a:pt x="1416367" y="331851"/>
                  </a:lnTo>
                  <a:lnTo>
                    <a:pt x="1414177" y="330422"/>
                  </a:lnTo>
                  <a:lnTo>
                    <a:pt x="1412462" y="330708"/>
                  </a:lnTo>
                  <a:lnTo>
                    <a:pt x="1411224" y="331470"/>
                  </a:lnTo>
                  <a:lnTo>
                    <a:pt x="1410081" y="331661"/>
                  </a:lnTo>
                  <a:lnTo>
                    <a:pt x="1408652" y="330422"/>
                  </a:lnTo>
                  <a:lnTo>
                    <a:pt x="1408081" y="331851"/>
                  </a:lnTo>
                  <a:lnTo>
                    <a:pt x="1407700" y="332137"/>
                  </a:lnTo>
                  <a:lnTo>
                    <a:pt x="1405985" y="332899"/>
                  </a:lnTo>
                  <a:lnTo>
                    <a:pt x="1405318" y="333375"/>
                  </a:lnTo>
                  <a:lnTo>
                    <a:pt x="1404842" y="333946"/>
                  </a:lnTo>
                  <a:lnTo>
                    <a:pt x="1403318" y="336233"/>
                  </a:lnTo>
                  <a:lnTo>
                    <a:pt x="1402842" y="337185"/>
                  </a:lnTo>
                  <a:lnTo>
                    <a:pt x="1402842" y="337947"/>
                  </a:lnTo>
                  <a:lnTo>
                    <a:pt x="1403509" y="338328"/>
                  </a:lnTo>
                  <a:lnTo>
                    <a:pt x="1404366" y="338233"/>
                  </a:lnTo>
                  <a:lnTo>
                    <a:pt x="1405318" y="337852"/>
                  </a:lnTo>
                  <a:lnTo>
                    <a:pt x="1405985" y="337471"/>
                  </a:lnTo>
                  <a:lnTo>
                    <a:pt x="1407319" y="334709"/>
                  </a:lnTo>
                  <a:lnTo>
                    <a:pt x="1407795" y="334518"/>
                  </a:lnTo>
                  <a:lnTo>
                    <a:pt x="1408366" y="334709"/>
                  </a:lnTo>
                  <a:lnTo>
                    <a:pt x="1410653" y="335089"/>
                  </a:lnTo>
                  <a:lnTo>
                    <a:pt x="1411224" y="335280"/>
                  </a:lnTo>
                  <a:lnTo>
                    <a:pt x="1411986" y="336042"/>
                  </a:lnTo>
                  <a:lnTo>
                    <a:pt x="1412748" y="336233"/>
                  </a:lnTo>
                  <a:lnTo>
                    <a:pt x="1413510" y="336042"/>
                  </a:lnTo>
                  <a:lnTo>
                    <a:pt x="1413605" y="335661"/>
                  </a:lnTo>
                  <a:lnTo>
                    <a:pt x="1412939" y="334423"/>
                  </a:lnTo>
                  <a:lnTo>
                    <a:pt x="1413605" y="334804"/>
                  </a:lnTo>
                  <a:lnTo>
                    <a:pt x="1415320" y="335947"/>
                  </a:lnTo>
                  <a:close/>
                  <a:moveTo>
                    <a:pt x="1444847" y="488061"/>
                  </a:moveTo>
                  <a:lnTo>
                    <a:pt x="1444466" y="487204"/>
                  </a:lnTo>
                  <a:lnTo>
                    <a:pt x="1444181" y="486823"/>
                  </a:lnTo>
                  <a:lnTo>
                    <a:pt x="1443990" y="486728"/>
                  </a:lnTo>
                  <a:lnTo>
                    <a:pt x="1443895" y="486728"/>
                  </a:lnTo>
                  <a:lnTo>
                    <a:pt x="1443799" y="486728"/>
                  </a:lnTo>
                  <a:lnTo>
                    <a:pt x="1443609" y="486823"/>
                  </a:lnTo>
                  <a:lnTo>
                    <a:pt x="1443323" y="487299"/>
                  </a:lnTo>
                  <a:lnTo>
                    <a:pt x="1443133" y="487871"/>
                  </a:lnTo>
                  <a:lnTo>
                    <a:pt x="1443038" y="488537"/>
                  </a:lnTo>
                  <a:lnTo>
                    <a:pt x="1443038" y="489109"/>
                  </a:lnTo>
                  <a:lnTo>
                    <a:pt x="1443704" y="490633"/>
                  </a:lnTo>
                  <a:lnTo>
                    <a:pt x="1444276" y="491585"/>
                  </a:lnTo>
                  <a:lnTo>
                    <a:pt x="1444657" y="491966"/>
                  </a:lnTo>
                  <a:lnTo>
                    <a:pt x="1445514" y="491680"/>
                  </a:lnTo>
                  <a:lnTo>
                    <a:pt x="1445990" y="491014"/>
                  </a:lnTo>
                  <a:lnTo>
                    <a:pt x="1446276" y="490252"/>
                  </a:lnTo>
                  <a:lnTo>
                    <a:pt x="1446371" y="489680"/>
                  </a:lnTo>
                  <a:lnTo>
                    <a:pt x="1446181" y="489395"/>
                  </a:lnTo>
                  <a:lnTo>
                    <a:pt x="1445038" y="488537"/>
                  </a:lnTo>
                  <a:lnTo>
                    <a:pt x="1444847" y="488061"/>
                  </a:lnTo>
                  <a:close/>
                  <a:moveTo>
                    <a:pt x="1439513" y="493586"/>
                  </a:moveTo>
                  <a:lnTo>
                    <a:pt x="1438847" y="493300"/>
                  </a:lnTo>
                  <a:lnTo>
                    <a:pt x="1437989" y="493871"/>
                  </a:lnTo>
                  <a:lnTo>
                    <a:pt x="1437227" y="494824"/>
                  </a:lnTo>
                  <a:lnTo>
                    <a:pt x="1436941" y="495967"/>
                  </a:lnTo>
                  <a:lnTo>
                    <a:pt x="1437418" y="496919"/>
                  </a:lnTo>
                  <a:lnTo>
                    <a:pt x="1438084" y="496348"/>
                  </a:lnTo>
                  <a:lnTo>
                    <a:pt x="1439228" y="495871"/>
                  </a:lnTo>
                  <a:lnTo>
                    <a:pt x="1440275" y="495586"/>
                  </a:lnTo>
                  <a:lnTo>
                    <a:pt x="1440751" y="495586"/>
                  </a:lnTo>
                  <a:lnTo>
                    <a:pt x="1440561" y="494919"/>
                  </a:lnTo>
                  <a:lnTo>
                    <a:pt x="1440085" y="494157"/>
                  </a:lnTo>
                  <a:lnTo>
                    <a:pt x="1439513" y="493586"/>
                  </a:lnTo>
                  <a:close/>
                  <a:moveTo>
                    <a:pt x="1429226" y="327565"/>
                  </a:moveTo>
                  <a:lnTo>
                    <a:pt x="1428845" y="327088"/>
                  </a:lnTo>
                  <a:lnTo>
                    <a:pt x="1427512" y="326231"/>
                  </a:lnTo>
                  <a:lnTo>
                    <a:pt x="1427321" y="325946"/>
                  </a:lnTo>
                  <a:lnTo>
                    <a:pt x="1426940" y="323279"/>
                  </a:lnTo>
                  <a:lnTo>
                    <a:pt x="1425988" y="323564"/>
                  </a:lnTo>
                  <a:lnTo>
                    <a:pt x="1425416" y="324993"/>
                  </a:lnTo>
                  <a:lnTo>
                    <a:pt x="1425131" y="326708"/>
                  </a:lnTo>
                  <a:lnTo>
                    <a:pt x="1425131" y="328041"/>
                  </a:lnTo>
                  <a:lnTo>
                    <a:pt x="1425702" y="330327"/>
                  </a:lnTo>
                  <a:lnTo>
                    <a:pt x="1426464" y="330803"/>
                  </a:lnTo>
                  <a:lnTo>
                    <a:pt x="1426655" y="330518"/>
                  </a:lnTo>
                  <a:lnTo>
                    <a:pt x="1426655" y="329851"/>
                  </a:lnTo>
                  <a:lnTo>
                    <a:pt x="1426940" y="329470"/>
                  </a:lnTo>
                  <a:lnTo>
                    <a:pt x="1427607" y="329565"/>
                  </a:lnTo>
                  <a:lnTo>
                    <a:pt x="1427988" y="329946"/>
                  </a:lnTo>
                  <a:lnTo>
                    <a:pt x="1428464" y="330137"/>
                  </a:lnTo>
                  <a:lnTo>
                    <a:pt x="1429322" y="329660"/>
                  </a:lnTo>
                  <a:lnTo>
                    <a:pt x="1429607" y="329089"/>
                  </a:lnTo>
                  <a:lnTo>
                    <a:pt x="1429512" y="328422"/>
                  </a:lnTo>
                  <a:lnTo>
                    <a:pt x="1429226" y="327565"/>
                  </a:lnTo>
                  <a:close/>
                  <a:moveTo>
                    <a:pt x="1420082" y="331089"/>
                  </a:moveTo>
                  <a:lnTo>
                    <a:pt x="1421225" y="330422"/>
                  </a:lnTo>
                  <a:lnTo>
                    <a:pt x="1422368" y="330899"/>
                  </a:lnTo>
                  <a:lnTo>
                    <a:pt x="1423416" y="330708"/>
                  </a:lnTo>
                  <a:lnTo>
                    <a:pt x="1424273" y="330041"/>
                  </a:lnTo>
                  <a:lnTo>
                    <a:pt x="1424845" y="328994"/>
                  </a:lnTo>
                  <a:lnTo>
                    <a:pt x="1424940" y="328041"/>
                  </a:lnTo>
                  <a:lnTo>
                    <a:pt x="1424845" y="327374"/>
                  </a:lnTo>
                  <a:lnTo>
                    <a:pt x="1424464" y="326993"/>
                  </a:lnTo>
                  <a:lnTo>
                    <a:pt x="1423702" y="326898"/>
                  </a:lnTo>
                  <a:lnTo>
                    <a:pt x="1422845" y="326898"/>
                  </a:lnTo>
                  <a:lnTo>
                    <a:pt x="1422368" y="326803"/>
                  </a:lnTo>
                  <a:lnTo>
                    <a:pt x="1420939" y="326231"/>
                  </a:lnTo>
                  <a:lnTo>
                    <a:pt x="1420368" y="326041"/>
                  </a:lnTo>
                  <a:lnTo>
                    <a:pt x="1418273" y="325946"/>
                  </a:lnTo>
                  <a:lnTo>
                    <a:pt x="1418082" y="326136"/>
                  </a:lnTo>
                  <a:lnTo>
                    <a:pt x="1418177" y="327088"/>
                  </a:lnTo>
                  <a:lnTo>
                    <a:pt x="1418082" y="327374"/>
                  </a:lnTo>
                  <a:lnTo>
                    <a:pt x="1417701" y="327374"/>
                  </a:lnTo>
                  <a:lnTo>
                    <a:pt x="1417320" y="327184"/>
                  </a:lnTo>
                  <a:lnTo>
                    <a:pt x="1417034" y="326993"/>
                  </a:lnTo>
                  <a:lnTo>
                    <a:pt x="1416939" y="326898"/>
                  </a:lnTo>
                  <a:lnTo>
                    <a:pt x="1415891" y="326803"/>
                  </a:lnTo>
                  <a:lnTo>
                    <a:pt x="1415320" y="326898"/>
                  </a:lnTo>
                  <a:lnTo>
                    <a:pt x="1415129" y="327470"/>
                  </a:lnTo>
                  <a:lnTo>
                    <a:pt x="1414939" y="328231"/>
                  </a:lnTo>
                  <a:lnTo>
                    <a:pt x="1414653" y="328708"/>
                  </a:lnTo>
                  <a:lnTo>
                    <a:pt x="1414653" y="329279"/>
                  </a:lnTo>
                  <a:lnTo>
                    <a:pt x="1415415" y="330137"/>
                  </a:lnTo>
                  <a:lnTo>
                    <a:pt x="1416653" y="330803"/>
                  </a:lnTo>
                  <a:lnTo>
                    <a:pt x="1418368" y="331184"/>
                  </a:lnTo>
                  <a:lnTo>
                    <a:pt x="1420082" y="331089"/>
                  </a:lnTo>
                  <a:close/>
                  <a:moveTo>
                    <a:pt x="1435703" y="322040"/>
                  </a:moveTo>
                  <a:lnTo>
                    <a:pt x="1435989" y="322231"/>
                  </a:lnTo>
                  <a:lnTo>
                    <a:pt x="1436370" y="322231"/>
                  </a:lnTo>
                  <a:lnTo>
                    <a:pt x="1437132" y="321945"/>
                  </a:lnTo>
                  <a:lnTo>
                    <a:pt x="1437418" y="321945"/>
                  </a:lnTo>
                  <a:lnTo>
                    <a:pt x="1438942" y="322993"/>
                  </a:lnTo>
                  <a:lnTo>
                    <a:pt x="1440656" y="326327"/>
                  </a:lnTo>
                  <a:lnTo>
                    <a:pt x="1441799" y="327660"/>
                  </a:lnTo>
                  <a:lnTo>
                    <a:pt x="1442180" y="327279"/>
                  </a:lnTo>
                  <a:lnTo>
                    <a:pt x="1441799" y="326517"/>
                  </a:lnTo>
                  <a:lnTo>
                    <a:pt x="1441418" y="325374"/>
                  </a:lnTo>
                  <a:lnTo>
                    <a:pt x="1441228" y="324231"/>
                  </a:lnTo>
                  <a:lnTo>
                    <a:pt x="1441418" y="323279"/>
                  </a:lnTo>
                  <a:lnTo>
                    <a:pt x="1440942" y="322517"/>
                  </a:lnTo>
                  <a:lnTo>
                    <a:pt x="1440180" y="321945"/>
                  </a:lnTo>
                  <a:lnTo>
                    <a:pt x="1439228" y="321564"/>
                  </a:lnTo>
                  <a:lnTo>
                    <a:pt x="1437132" y="320993"/>
                  </a:lnTo>
                  <a:lnTo>
                    <a:pt x="1436561" y="320707"/>
                  </a:lnTo>
                  <a:lnTo>
                    <a:pt x="1436370" y="320326"/>
                  </a:lnTo>
                  <a:lnTo>
                    <a:pt x="1436084" y="320230"/>
                  </a:lnTo>
                  <a:lnTo>
                    <a:pt x="1434656" y="319754"/>
                  </a:lnTo>
                  <a:lnTo>
                    <a:pt x="1434179" y="319373"/>
                  </a:lnTo>
                  <a:lnTo>
                    <a:pt x="1433893" y="319945"/>
                  </a:lnTo>
                  <a:lnTo>
                    <a:pt x="1434084" y="320421"/>
                  </a:lnTo>
                  <a:lnTo>
                    <a:pt x="1434941" y="321183"/>
                  </a:lnTo>
                  <a:lnTo>
                    <a:pt x="1435703" y="322040"/>
                  </a:lnTo>
                  <a:close/>
                  <a:moveTo>
                    <a:pt x="1402651" y="315944"/>
                  </a:moveTo>
                  <a:lnTo>
                    <a:pt x="1400747" y="315944"/>
                  </a:lnTo>
                  <a:lnTo>
                    <a:pt x="1399223" y="316992"/>
                  </a:lnTo>
                  <a:lnTo>
                    <a:pt x="1399508" y="318992"/>
                  </a:lnTo>
                  <a:lnTo>
                    <a:pt x="1400842" y="320040"/>
                  </a:lnTo>
                  <a:lnTo>
                    <a:pt x="1402080" y="319754"/>
                  </a:lnTo>
                  <a:lnTo>
                    <a:pt x="1403032" y="318611"/>
                  </a:lnTo>
                  <a:lnTo>
                    <a:pt x="1403414" y="317087"/>
                  </a:lnTo>
                  <a:lnTo>
                    <a:pt x="1402651" y="315944"/>
                  </a:lnTo>
                  <a:close/>
                  <a:moveTo>
                    <a:pt x="1424940" y="583311"/>
                  </a:moveTo>
                  <a:lnTo>
                    <a:pt x="1425321" y="583121"/>
                  </a:lnTo>
                  <a:lnTo>
                    <a:pt x="1425512" y="582644"/>
                  </a:lnTo>
                  <a:lnTo>
                    <a:pt x="1425321" y="581311"/>
                  </a:lnTo>
                  <a:lnTo>
                    <a:pt x="1424940" y="580549"/>
                  </a:lnTo>
                  <a:lnTo>
                    <a:pt x="1424368" y="579977"/>
                  </a:lnTo>
                  <a:lnTo>
                    <a:pt x="1423797" y="579215"/>
                  </a:lnTo>
                  <a:lnTo>
                    <a:pt x="1422559" y="579406"/>
                  </a:lnTo>
                  <a:lnTo>
                    <a:pt x="1421892" y="578549"/>
                  </a:lnTo>
                  <a:lnTo>
                    <a:pt x="1421130" y="575501"/>
                  </a:lnTo>
                  <a:lnTo>
                    <a:pt x="1420844" y="575024"/>
                  </a:lnTo>
                  <a:lnTo>
                    <a:pt x="1420463" y="574834"/>
                  </a:lnTo>
                  <a:lnTo>
                    <a:pt x="1419892" y="575024"/>
                  </a:lnTo>
                  <a:lnTo>
                    <a:pt x="1419130" y="576072"/>
                  </a:lnTo>
                  <a:lnTo>
                    <a:pt x="1418749" y="576263"/>
                  </a:lnTo>
                  <a:lnTo>
                    <a:pt x="1417796" y="576263"/>
                  </a:lnTo>
                  <a:lnTo>
                    <a:pt x="1417320" y="575786"/>
                  </a:lnTo>
                  <a:lnTo>
                    <a:pt x="1417320" y="575024"/>
                  </a:lnTo>
                  <a:lnTo>
                    <a:pt x="1417606" y="574167"/>
                  </a:lnTo>
                  <a:lnTo>
                    <a:pt x="1416653" y="574548"/>
                  </a:lnTo>
                  <a:lnTo>
                    <a:pt x="1415701" y="575120"/>
                  </a:lnTo>
                  <a:lnTo>
                    <a:pt x="1414843" y="575881"/>
                  </a:lnTo>
                  <a:lnTo>
                    <a:pt x="1414272" y="576739"/>
                  </a:lnTo>
                  <a:lnTo>
                    <a:pt x="1415320" y="577787"/>
                  </a:lnTo>
                  <a:lnTo>
                    <a:pt x="1415796" y="578358"/>
                  </a:lnTo>
                  <a:lnTo>
                    <a:pt x="1415796" y="578834"/>
                  </a:lnTo>
                  <a:lnTo>
                    <a:pt x="1415320" y="579120"/>
                  </a:lnTo>
                  <a:lnTo>
                    <a:pt x="1413891" y="579311"/>
                  </a:lnTo>
                  <a:lnTo>
                    <a:pt x="1413605" y="579692"/>
                  </a:lnTo>
                  <a:lnTo>
                    <a:pt x="1413510" y="580358"/>
                  </a:lnTo>
                  <a:lnTo>
                    <a:pt x="1413224" y="581025"/>
                  </a:lnTo>
                  <a:lnTo>
                    <a:pt x="1412843" y="581692"/>
                  </a:lnTo>
                  <a:lnTo>
                    <a:pt x="1412367" y="582263"/>
                  </a:lnTo>
                  <a:lnTo>
                    <a:pt x="1412081" y="582930"/>
                  </a:lnTo>
                  <a:lnTo>
                    <a:pt x="1412176" y="584454"/>
                  </a:lnTo>
                  <a:lnTo>
                    <a:pt x="1411796" y="585026"/>
                  </a:lnTo>
                  <a:lnTo>
                    <a:pt x="1412843" y="587216"/>
                  </a:lnTo>
                  <a:lnTo>
                    <a:pt x="1415034" y="590360"/>
                  </a:lnTo>
                  <a:lnTo>
                    <a:pt x="1415510" y="591503"/>
                  </a:lnTo>
                  <a:lnTo>
                    <a:pt x="1415796" y="591979"/>
                  </a:lnTo>
                  <a:lnTo>
                    <a:pt x="1416367" y="592360"/>
                  </a:lnTo>
                  <a:lnTo>
                    <a:pt x="1416844" y="592455"/>
                  </a:lnTo>
                  <a:lnTo>
                    <a:pt x="1417320" y="592455"/>
                  </a:lnTo>
                  <a:lnTo>
                    <a:pt x="1418082" y="592646"/>
                  </a:lnTo>
                  <a:lnTo>
                    <a:pt x="1418939" y="593598"/>
                  </a:lnTo>
                  <a:lnTo>
                    <a:pt x="1420463" y="596075"/>
                  </a:lnTo>
                  <a:lnTo>
                    <a:pt x="1421130" y="596170"/>
                  </a:lnTo>
                  <a:lnTo>
                    <a:pt x="1421892" y="595884"/>
                  </a:lnTo>
                  <a:lnTo>
                    <a:pt x="1422845" y="595979"/>
                  </a:lnTo>
                  <a:lnTo>
                    <a:pt x="1423797" y="595979"/>
                  </a:lnTo>
                  <a:lnTo>
                    <a:pt x="1424559" y="595217"/>
                  </a:lnTo>
                  <a:lnTo>
                    <a:pt x="1424845" y="594170"/>
                  </a:lnTo>
                  <a:lnTo>
                    <a:pt x="1424749" y="585597"/>
                  </a:lnTo>
                  <a:lnTo>
                    <a:pt x="1424464" y="584168"/>
                  </a:lnTo>
                  <a:lnTo>
                    <a:pt x="1424654" y="583597"/>
                  </a:lnTo>
                  <a:lnTo>
                    <a:pt x="1424940" y="583311"/>
                  </a:lnTo>
                  <a:close/>
                  <a:moveTo>
                    <a:pt x="811911" y="615791"/>
                  </a:moveTo>
                  <a:lnTo>
                    <a:pt x="811911" y="616172"/>
                  </a:lnTo>
                  <a:lnTo>
                    <a:pt x="812197" y="616744"/>
                  </a:lnTo>
                  <a:lnTo>
                    <a:pt x="812387" y="617411"/>
                  </a:lnTo>
                  <a:lnTo>
                    <a:pt x="812768" y="617792"/>
                  </a:lnTo>
                  <a:lnTo>
                    <a:pt x="813435" y="617411"/>
                  </a:lnTo>
                  <a:lnTo>
                    <a:pt x="814197" y="616458"/>
                  </a:lnTo>
                  <a:lnTo>
                    <a:pt x="814292" y="615505"/>
                  </a:lnTo>
                  <a:lnTo>
                    <a:pt x="813911" y="615125"/>
                  </a:lnTo>
                  <a:lnTo>
                    <a:pt x="812482" y="615410"/>
                  </a:lnTo>
                  <a:lnTo>
                    <a:pt x="811911" y="615791"/>
                  </a:lnTo>
                  <a:close/>
                  <a:moveTo>
                    <a:pt x="660368" y="256794"/>
                  </a:moveTo>
                  <a:lnTo>
                    <a:pt x="660845" y="256794"/>
                  </a:lnTo>
                  <a:lnTo>
                    <a:pt x="661130" y="256985"/>
                  </a:lnTo>
                  <a:lnTo>
                    <a:pt x="661130" y="257461"/>
                  </a:lnTo>
                  <a:lnTo>
                    <a:pt x="660845" y="257842"/>
                  </a:lnTo>
                  <a:lnTo>
                    <a:pt x="660559" y="258128"/>
                  </a:lnTo>
                  <a:lnTo>
                    <a:pt x="660559" y="258413"/>
                  </a:lnTo>
                  <a:lnTo>
                    <a:pt x="661225" y="258699"/>
                  </a:lnTo>
                  <a:lnTo>
                    <a:pt x="662083" y="258223"/>
                  </a:lnTo>
                  <a:lnTo>
                    <a:pt x="663416" y="256699"/>
                  </a:lnTo>
                  <a:lnTo>
                    <a:pt x="663226" y="256318"/>
                  </a:lnTo>
                  <a:lnTo>
                    <a:pt x="662559" y="255842"/>
                  </a:lnTo>
                  <a:lnTo>
                    <a:pt x="661321" y="255270"/>
                  </a:lnTo>
                  <a:lnTo>
                    <a:pt x="660654" y="255270"/>
                  </a:lnTo>
                  <a:lnTo>
                    <a:pt x="660082" y="255461"/>
                  </a:lnTo>
                  <a:lnTo>
                    <a:pt x="659701" y="255842"/>
                  </a:lnTo>
                  <a:lnTo>
                    <a:pt x="659606" y="256318"/>
                  </a:lnTo>
                  <a:lnTo>
                    <a:pt x="659987" y="256889"/>
                  </a:lnTo>
                  <a:lnTo>
                    <a:pt x="660368" y="256794"/>
                  </a:lnTo>
                  <a:close/>
                  <a:moveTo>
                    <a:pt x="663607" y="456629"/>
                  </a:moveTo>
                  <a:lnTo>
                    <a:pt x="663797" y="458343"/>
                  </a:lnTo>
                  <a:lnTo>
                    <a:pt x="663512" y="459772"/>
                  </a:lnTo>
                  <a:lnTo>
                    <a:pt x="662464" y="460343"/>
                  </a:lnTo>
                  <a:lnTo>
                    <a:pt x="661797" y="460534"/>
                  </a:lnTo>
                  <a:lnTo>
                    <a:pt x="661130" y="460915"/>
                  </a:lnTo>
                  <a:lnTo>
                    <a:pt x="660654" y="461486"/>
                  </a:lnTo>
                  <a:lnTo>
                    <a:pt x="660559" y="462058"/>
                  </a:lnTo>
                  <a:lnTo>
                    <a:pt x="660845" y="462629"/>
                  </a:lnTo>
                  <a:lnTo>
                    <a:pt x="661321" y="462629"/>
                  </a:lnTo>
                  <a:lnTo>
                    <a:pt x="662654" y="462058"/>
                  </a:lnTo>
                  <a:lnTo>
                    <a:pt x="663607" y="461867"/>
                  </a:lnTo>
                  <a:lnTo>
                    <a:pt x="663892" y="462058"/>
                  </a:lnTo>
                  <a:lnTo>
                    <a:pt x="663797" y="463963"/>
                  </a:lnTo>
                  <a:lnTo>
                    <a:pt x="663607" y="464534"/>
                  </a:lnTo>
                  <a:lnTo>
                    <a:pt x="662654" y="465677"/>
                  </a:lnTo>
                  <a:lnTo>
                    <a:pt x="662368" y="466344"/>
                  </a:lnTo>
                  <a:lnTo>
                    <a:pt x="662368" y="467011"/>
                  </a:lnTo>
                  <a:lnTo>
                    <a:pt x="662559" y="467487"/>
                  </a:lnTo>
                  <a:lnTo>
                    <a:pt x="662845" y="467963"/>
                  </a:lnTo>
                  <a:lnTo>
                    <a:pt x="663035" y="468535"/>
                  </a:lnTo>
                  <a:lnTo>
                    <a:pt x="663035" y="469106"/>
                  </a:lnTo>
                  <a:lnTo>
                    <a:pt x="662940" y="469773"/>
                  </a:lnTo>
                  <a:lnTo>
                    <a:pt x="662940" y="470345"/>
                  </a:lnTo>
                  <a:lnTo>
                    <a:pt x="663130" y="470821"/>
                  </a:lnTo>
                  <a:lnTo>
                    <a:pt x="664559" y="471964"/>
                  </a:lnTo>
                  <a:lnTo>
                    <a:pt x="664940" y="472440"/>
                  </a:lnTo>
                  <a:lnTo>
                    <a:pt x="665131" y="472630"/>
                  </a:lnTo>
                  <a:lnTo>
                    <a:pt x="665416" y="472821"/>
                  </a:lnTo>
                  <a:lnTo>
                    <a:pt x="665512" y="473202"/>
                  </a:lnTo>
                  <a:lnTo>
                    <a:pt x="665416" y="473393"/>
                  </a:lnTo>
                  <a:lnTo>
                    <a:pt x="663512" y="475679"/>
                  </a:lnTo>
                  <a:lnTo>
                    <a:pt x="662940" y="477203"/>
                  </a:lnTo>
                  <a:lnTo>
                    <a:pt x="663416" y="478346"/>
                  </a:lnTo>
                  <a:lnTo>
                    <a:pt x="664940" y="479012"/>
                  </a:lnTo>
                  <a:lnTo>
                    <a:pt x="666369" y="478536"/>
                  </a:lnTo>
                  <a:lnTo>
                    <a:pt x="667798" y="476726"/>
                  </a:lnTo>
                  <a:lnTo>
                    <a:pt x="671322" y="476726"/>
                  </a:lnTo>
                  <a:lnTo>
                    <a:pt x="674561" y="475107"/>
                  </a:lnTo>
                  <a:lnTo>
                    <a:pt x="675989" y="473964"/>
                  </a:lnTo>
                  <a:lnTo>
                    <a:pt x="675989" y="471964"/>
                  </a:lnTo>
                  <a:lnTo>
                    <a:pt x="675132" y="470535"/>
                  </a:lnTo>
                  <a:lnTo>
                    <a:pt x="675132" y="469773"/>
                  </a:lnTo>
                  <a:lnTo>
                    <a:pt x="676180" y="469487"/>
                  </a:lnTo>
                  <a:lnTo>
                    <a:pt x="676942" y="469297"/>
                  </a:lnTo>
                  <a:lnTo>
                    <a:pt x="677228" y="469011"/>
                  </a:lnTo>
                  <a:lnTo>
                    <a:pt x="677513" y="469011"/>
                  </a:lnTo>
                  <a:lnTo>
                    <a:pt x="678180" y="469487"/>
                  </a:lnTo>
                  <a:lnTo>
                    <a:pt x="678561" y="469963"/>
                  </a:lnTo>
                  <a:lnTo>
                    <a:pt x="678656" y="470440"/>
                  </a:lnTo>
                  <a:lnTo>
                    <a:pt x="678656" y="470821"/>
                  </a:lnTo>
                  <a:lnTo>
                    <a:pt x="678561" y="470916"/>
                  </a:lnTo>
                  <a:lnTo>
                    <a:pt x="681323" y="473393"/>
                  </a:lnTo>
                  <a:lnTo>
                    <a:pt x="682657" y="474250"/>
                  </a:lnTo>
                  <a:lnTo>
                    <a:pt x="682847" y="475393"/>
                  </a:lnTo>
                  <a:lnTo>
                    <a:pt x="682942" y="477774"/>
                  </a:lnTo>
                  <a:lnTo>
                    <a:pt x="683419" y="478917"/>
                  </a:lnTo>
                  <a:lnTo>
                    <a:pt x="684086" y="479012"/>
                  </a:lnTo>
                  <a:lnTo>
                    <a:pt x="685038" y="478727"/>
                  </a:lnTo>
                  <a:lnTo>
                    <a:pt x="686276" y="478536"/>
                  </a:lnTo>
                  <a:lnTo>
                    <a:pt x="687800" y="478441"/>
                  </a:lnTo>
                  <a:lnTo>
                    <a:pt x="688276" y="478155"/>
                  </a:lnTo>
                  <a:lnTo>
                    <a:pt x="688276" y="476250"/>
                  </a:lnTo>
                  <a:lnTo>
                    <a:pt x="688562" y="475297"/>
                  </a:lnTo>
                  <a:lnTo>
                    <a:pt x="689229" y="474726"/>
                  </a:lnTo>
                  <a:lnTo>
                    <a:pt x="690181" y="474536"/>
                  </a:lnTo>
                  <a:lnTo>
                    <a:pt x="691420" y="474536"/>
                  </a:lnTo>
                  <a:lnTo>
                    <a:pt x="692467" y="474345"/>
                  </a:lnTo>
                  <a:lnTo>
                    <a:pt x="694372" y="473488"/>
                  </a:lnTo>
                  <a:lnTo>
                    <a:pt x="695611" y="473393"/>
                  </a:lnTo>
                  <a:lnTo>
                    <a:pt x="695325" y="472916"/>
                  </a:lnTo>
                  <a:lnTo>
                    <a:pt x="694372" y="472154"/>
                  </a:lnTo>
                  <a:lnTo>
                    <a:pt x="694182" y="471773"/>
                  </a:lnTo>
                  <a:lnTo>
                    <a:pt x="694277" y="471297"/>
                  </a:lnTo>
                  <a:lnTo>
                    <a:pt x="694563" y="470916"/>
                  </a:lnTo>
                  <a:lnTo>
                    <a:pt x="694849" y="470630"/>
                  </a:lnTo>
                  <a:lnTo>
                    <a:pt x="694944" y="470440"/>
                  </a:lnTo>
                  <a:lnTo>
                    <a:pt x="695039" y="469963"/>
                  </a:lnTo>
                  <a:lnTo>
                    <a:pt x="695515" y="468916"/>
                  </a:lnTo>
                  <a:lnTo>
                    <a:pt x="695706" y="468439"/>
                  </a:lnTo>
                  <a:lnTo>
                    <a:pt x="695706" y="467963"/>
                  </a:lnTo>
                  <a:lnTo>
                    <a:pt x="695420" y="467106"/>
                  </a:lnTo>
                  <a:lnTo>
                    <a:pt x="695420" y="466630"/>
                  </a:lnTo>
                  <a:lnTo>
                    <a:pt x="695992" y="465201"/>
                  </a:lnTo>
                  <a:lnTo>
                    <a:pt x="698182" y="462439"/>
                  </a:lnTo>
                  <a:lnTo>
                    <a:pt x="698659" y="461010"/>
                  </a:lnTo>
                  <a:lnTo>
                    <a:pt x="698849" y="460534"/>
                  </a:lnTo>
                  <a:lnTo>
                    <a:pt x="699325" y="459962"/>
                  </a:lnTo>
                  <a:lnTo>
                    <a:pt x="699802" y="459296"/>
                  </a:lnTo>
                  <a:lnTo>
                    <a:pt x="700088" y="458343"/>
                  </a:lnTo>
                  <a:lnTo>
                    <a:pt x="699897" y="457295"/>
                  </a:lnTo>
                  <a:lnTo>
                    <a:pt x="699135" y="455486"/>
                  </a:lnTo>
                  <a:lnTo>
                    <a:pt x="698659" y="453580"/>
                  </a:lnTo>
                  <a:lnTo>
                    <a:pt x="695039" y="449389"/>
                  </a:lnTo>
                  <a:lnTo>
                    <a:pt x="694277" y="449104"/>
                  </a:lnTo>
                  <a:lnTo>
                    <a:pt x="693230" y="449580"/>
                  </a:lnTo>
                  <a:lnTo>
                    <a:pt x="693039" y="448628"/>
                  </a:lnTo>
                  <a:lnTo>
                    <a:pt x="692563" y="447770"/>
                  </a:lnTo>
                  <a:lnTo>
                    <a:pt x="691801" y="447199"/>
                  </a:lnTo>
                  <a:lnTo>
                    <a:pt x="690943" y="447008"/>
                  </a:lnTo>
                  <a:lnTo>
                    <a:pt x="690753" y="446818"/>
                  </a:lnTo>
                  <a:lnTo>
                    <a:pt x="690181" y="445865"/>
                  </a:lnTo>
                  <a:lnTo>
                    <a:pt x="689896" y="445675"/>
                  </a:lnTo>
                  <a:lnTo>
                    <a:pt x="688276" y="444913"/>
                  </a:lnTo>
                  <a:lnTo>
                    <a:pt x="687610" y="445389"/>
                  </a:lnTo>
                  <a:lnTo>
                    <a:pt x="687229" y="446056"/>
                  </a:lnTo>
                  <a:lnTo>
                    <a:pt x="686848" y="447485"/>
                  </a:lnTo>
                  <a:lnTo>
                    <a:pt x="686467" y="447485"/>
                  </a:lnTo>
                  <a:lnTo>
                    <a:pt x="685514" y="444818"/>
                  </a:lnTo>
                  <a:lnTo>
                    <a:pt x="685038" y="444246"/>
                  </a:lnTo>
                  <a:lnTo>
                    <a:pt x="684181" y="443960"/>
                  </a:lnTo>
                  <a:lnTo>
                    <a:pt x="681418" y="443389"/>
                  </a:lnTo>
                  <a:lnTo>
                    <a:pt x="680561" y="443675"/>
                  </a:lnTo>
                  <a:lnTo>
                    <a:pt x="678656" y="443484"/>
                  </a:lnTo>
                  <a:lnTo>
                    <a:pt x="676751" y="442722"/>
                  </a:lnTo>
                  <a:lnTo>
                    <a:pt x="675989" y="441388"/>
                  </a:lnTo>
                  <a:lnTo>
                    <a:pt x="675132" y="441770"/>
                  </a:lnTo>
                  <a:lnTo>
                    <a:pt x="673608" y="442913"/>
                  </a:lnTo>
                  <a:lnTo>
                    <a:pt x="672751" y="443294"/>
                  </a:lnTo>
                  <a:lnTo>
                    <a:pt x="671893" y="443294"/>
                  </a:lnTo>
                  <a:lnTo>
                    <a:pt x="670370" y="442913"/>
                  </a:lnTo>
                  <a:lnTo>
                    <a:pt x="669512" y="442913"/>
                  </a:lnTo>
                  <a:lnTo>
                    <a:pt x="667322" y="443389"/>
                  </a:lnTo>
                  <a:lnTo>
                    <a:pt x="666464" y="444627"/>
                  </a:lnTo>
                  <a:lnTo>
                    <a:pt x="665607" y="449866"/>
                  </a:lnTo>
                  <a:lnTo>
                    <a:pt x="665797" y="453200"/>
                  </a:lnTo>
                  <a:lnTo>
                    <a:pt x="665512" y="453771"/>
                  </a:lnTo>
                  <a:lnTo>
                    <a:pt x="664750" y="454438"/>
                  </a:lnTo>
                  <a:lnTo>
                    <a:pt x="663892" y="455009"/>
                  </a:lnTo>
                  <a:lnTo>
                    <a:pt x="663226" y="455295"/>
                  </a:lnTo>
                  <a:lnTo>
                    <a:pt x="663607" y="456629"/>
                  </a:lnTo>
                  <a:close/>
                  <a:moveTo>
                    <a:pt x="652653" y="463296"/>
                  </a:moveTo>
                  <a:lnTo>
                    <a:pt x="653224" y="463772"/>
                  </a:lnTo>
                  <a:lnTo>
                    <a:pt x="654177" y="462629"/>
                  </a:lnTo>
                  <a:lnTo>
                    <a:pt x="655987" y="462153"/>
                  </a:lnTo>
                  <a:lnTo>
                    <a:pt x="656939" y="461296"/>
                  </a:lnTo>
                  <a:lnTo>
                    <a:pt x="657701" y="460153"/>
                  </a:lnTo>
                  <a:lnTo>
                    <a:pt x="658178" y="459010"/>
                  </a:lnTo>
                  <a:lnTo>
                    <a:pt x="657797" y="458534"/>
                  </a:lnTo>
                  <a:lnTo>
                    <a:pt x="657606" y="458153"/>
                  </a:lnTo>
                  <a:lnTo>
                    <a:pt x="657701" y="457391"/>
                  </a:lnTo>
                  <a:lnTo>
                    <a:pt x="657130" y="457200"/>
                  </a:lnTo>
                  <a:lnTo>
                    <a:pt x="655701" y="457391"/>
                  </a:lnTo>
                  <a:lnTo>
                    <a:pt x="653987" y="457962"/>
                  </a:lnTo>
                  <a:lnTo>
                    <a:pt x="652653" y="458819"/>
                  </a:lnTo>
                  <a:lnTo>
                    <a:pt x="652367" y="459772"/>
                  </a:lnTo>
                  <a:lnTo>
                    <a:pt x="651605" y="460153"/>
                  </a:lnTo>
                  <a:lnTo>
                    <a:pt x="650843" y="460534"/>
                  </a:lnTo>
                  <a:lnTo>
                    <a:pt x="649891" y="460153"/>
                  </a:lnTo>
                  <a:lnTo>
                    <a:pt x="649510" y="460724"/>
                  </a:lnTo>
                  <a:lnTo>
                    <a:pt x="651034" y="461677"/>
                  </a:lnTo>
                  <a:lnTo>
                    <a:pt x="652653" y="463296"/>
                  </a:lnTo>
                  <a:close/>
                  <a:moveTo>
                    <a:pt x="621792" y="460820"/>
                  </a:moveTo>
                  <a:lnTo>
                    <a:pt x="620744" y="461010"/>
                  </a:lnTo>
                  <a:lnTo>
                    <a:pt x="619697" y="461581"/>
                  </a:lnTo>
                  <a:lnTo>
                    <a:pt x="618458" y="462439"/>
                  </a:lnTo>
                  <a:lnTo>
                    <a:pt x="618268" y="462629"/>
                  </a:lnTo>
                  <a:lnTo>
                    <a:pt x="617887" y="463487"/>
                  </a:lnTo>
                  <a:lnTo>
                    <a:pt x="617696" y="463677"/>
                  </a:lnTo>
                  <a:lnTo>
                    <a:pt x="617220" y="464153"/>
                  </a:lnTo>
                  <a:lnTo>
                    <a:pt x="617030" y="464630"/>
                  </a:lnTo>
                  <a:lnTo>
                    <a:pt x="618934" y="465296"/>
                  </a:lnTo>
                  <a:lnTo>
                    <a:pt x="621030" y="467011"/>
                  </a:lnTo>
                  <a:lnTo>
                    <a:pt x="621887" y="467392"/>
                  </a:lnTo>
                  <a:lnTo>
                    <a:pt x="624268" y="467963"/>
                  </a:lnTo>
                  <a:lnTo>
                    <a:pt x="624554" y="467868"/>
                  </a:lnTo>
                  <a:lnTo>
                    <a:pt x="626078" y="467487"/>
                  </a:lnTo>
                  <a:lnTo>
                    <a:pt x="625888" y="466249"/>
                  </a:lnTo>
                  <a:lnTo>
                    <a:pt x="627221" y="463963"/>
                  </a:lnTo>
                  <a:lnTo>
                    <a:pt x="626840" y="462820"/>
                  </a:lnTo>
                  <a:lnTo>
                    <a:pt x="625888" y="462344"/>
                  </a:lnTo>
                  <a:lnTo>
                    <a:pt x="623411" y="461963"/>
                  </a:lnTo>
                  <a:lnTo>
                    <a:pt x="622554" y="461486"/>
                  </a:lnTo>
                  <a:lnTo>
                    <a:pt x="621792" y="460820"/>
                  </a:lnTo>
                  <a:close/>
                  <a:moveTo>
                    <a:pt x="633984" y="461105"/>
                  </a:moveTo>
                  <a:lnTo>
                    <a:pt x="634746" y="461296"/>
                  </a:lnTo>
                  <a:lnTo>
                    <a:pt x="635317" y="461581"/>
                  </a:lnTo>
                  <a:lnTo>
                    <a:pt x="636080" y="461677"/>
                  </a:lnTo>
                  <a:lnTo>
                    <a:pt x="636461" y="461296"/>
                  </a:lnTo>
                  <a:lnTo>
                    <a:pt x="636746" y="460343"/>
                  </a:lnTo>
                  <a:lnTo>
                    <a:pt x="636841" y="459010"/>
                  </a:lnTo>
                  <a:lnTo>
                    <a:pt x="636175" y="457962"/>
                  </a:lnTo>
                  <a:lnTo>
                    <a:pt x="635698" y="457105"/>
                  </a:lnTo>
                  <a:lnTo>
                    <a:pt x="635508" y="456914"/>
                  </a:lnTo>
                  <a:lnTo>
                    <a:pt x="635032" y="457010"/>
                  </a:lnTo>
                  <a:lnTo>
                    <a:pt x="634841" y="457295"/>
                  </a:lnTo>
                  <a:lnTo>
                    <a:pt x="634746" y="457581"/>
                  </a:lnTo>
                  <a:lnTo>
                    <a:pt x="633984" y="458057"/>
                  </a:lnTo>
                  <a:lnTo>
                    <a:pt x="633317" y="459010"/>
                  </a:lnTo>
                  <a:lnTo>
                    <a:pt x="632460" y="460153"/>
                  </a:lnTo>
                  <a:lnTo>
                    <a:pt x="633317" y="460629"/>
                  </a:lnTo>
                  <a:lnTo>
                    <a:pt x="633984" y="461105"/>
                  </a:lnTo>
                  <a:close/>
                  <a:moveTo>
                    <a:pt x="683705" y="98870"/>
                  </a:moveTo>
                  <a:lnTo>
                    <a:pt x="683514" y="99346"/>
                  </a:lnTo>
                  <a:lnTo>
                    <a:pt x="683705" y="99727"/>
                  </a:lnTo>
                  <a:lnTo>
                    <a:pt x="684086" y="99917"/>
                  </a:lnTo>
                  <a:lnTo>
                    <a:pt x="684466" y="100203"/>
                  </a:lnTo>
                  <a:lnTo>
                    <a:pt x="684657" y="100775"/>
                  </a:lnTo>
                  <a:lnTo>
                    <a:pt x="684562" y="102013"/>
                  </a:lnTo>
                  <a:lnTo>
                    <a:pt x="684657" y="102394"/>
                  </a:lnTo>
                  <a:lnTo>
                    <a:pt x="684943" y="102775"/>
                  </a:lnTo>
                  <a:lnTo>
                    <a:pt x="685324" y="102965"/>
                  </a:lnTo>
                  <a:lnTo>
                    <a:pt x="685705" y="103251"/>
                  </a:lnTo>
                  <a:lnTo>
                    <a:pt x="685800" y="103727"/>
                  </a:lnTo>
                  <a:lnTo>
                    <a:pt x="685895" y="104585"/>
                  </a:lnTo>
                  <a:lnTo>
                    <a:pt x="685990" y="105061"/>
                  </a:lnTo>
                  <a:lnTo>
                    <a:pt x="686753" y="106775"/>
                  </a:lnTo>
                  <a:lnTo>
                    <a:pt x="687133" y="107442"/>
                  </a:lnTo>
                  <a:lnTo>
                    <a:pt x="687610" y="107918"/>
                  </a:lnTo>
                  <a:lnTo>
                    <a:pt x="688086" y="108109"/>
                  </a:lnTo>
                  <a:lnTo>
                    <a:pt x="689800" y="108490"/>
                  </a:lnTo>
                  <a:lnTo>
                    <a:pt x="693896" y="110014"/>
                  </a:lnTo>
                  <a:lnTo>
                    <a:pt x="695325" y="110204"/>
                  </a:lnTo>
                  <a:lnTo>
                    <a:pt x="696849" y="110109"/>
                  </a:lnTo>
                  <a:lnTo>
                    <a:pt x="697325" y="110204"/>
                  </a:lnTo>
                  <a:lnTo>
                    <a:pt x="697516" y="110395"/>
                  </a:lnTo>
                  <a:lnTo>
                    <a:pt x="697992" y="111157"/>
                  </a:lnTo>
                  <a:lnTo>
                    <a:pt x="698278" y="111347"/>
                  </a:lnTo>
                  <a:lnTo>
                    <a:pt x="699040" y="113824"/>
                  </a:lnTo>
                  <a:lnTo>
                    <a:pt x="699135" y="114586"/>
                  </a:lnTo>
                  <a:lnTo>
                    <a:pt x="698468" y="114205"/>
                  </a:lnTo>
                  <a:lnTo>
                    <a:pt x="696944" y="112395"/>
                  </a:lnTo>
                  <a:lnTo>
                    <a:pt x="696182" y="111728"/>
                  </a:lnTo>
                  <a:lnTo>
                    <a:pt x="695611" y="111443"/>
                  </a:lnTo>
                  <a:lnTo>
                    <a:pt x="695039" y="111347"/>
                  </a:lnTo>
                  <a:lnTo>
                    <a:pt x="694182" y="111347"/>
                  </a:lnTo>
                  <a:lnTo>
                    <a:pt x="693611" y="111728"/>
                  </a:lnTo>
                  <a:lnTo>
                    <a:pt x="693420" y="112490"/>
                  </a:lnTo>
                  <a:lnTo>
                    <a:pt x="693039" y="113252"/>
                  </a:lnTo>
                  <a:lnTo>
                    <a:pt x="692087" y="113633"/>
                  </a:lnTo>
                  <a:lnTo>
                    <a:pt x="691801" y="113538"/>
                  </a:lnTo>
                  <a:lnTo>
                    <a:pt x="691420" y="113538"/>
                  </a:lnTo>
                  <a:lnTo>
                    <a:pt x="691039" y="113729"/>
                  </a:lnTo>
                  <a:lnTo>
                    <a:pt x="690848" y="114395"/>
                  </a:lnTo>
                  <a:lnTo>
                    <a:pt x="690658" y="114871"/>
                  </a:lnTo>
                  <a:lnTo>
                    <a:pt x="689420" y="116396"/>
                  </a:lnTo>
                  <a:lnTo>
                    <a:pt x="689991" y="116681"/>
                  </a:lnTo>
                  <a:lnTo>
                    <a:pt x="691991" y="117443"/>
                  </a:lnTo>
                  <a:lnTo>
                    <a:pt x="693706" y="118681"/>
                  </a:lnTo>
                  <a:lnTo>
                    <a:pt x="694182" y="118872"/>
                  </a:lnTo>
                  <a:lnTo>
                    <a:pt x="694754" y="118681"/>
                  </a:lnTo>
                  <a:lnTo>
                    <a:pt x="696278" y="117729"/>
                  </a:lnTo>
                  <a:lnTo>
                    <a:pt x="697039" y="117443"/>
                  </a:lnTo>
                  <a:lnTo>
                    <a:pt x="697801" y="117443"/>
                  </a:lnTo>
                  <a:lnTo>
                    <a:pt x="699421" y="117538"/>
                  </a:lnTo>
                  <a:lnTo>
                    <a:pt x="700183" y="117443"/>
                  </a:lnTo>
                  <a:lnTo>
                    <a:pt x="701135" y="117062"/>
                  </a:lnTo>
                  <a:lnTo>
                    <a:pt x="701516" y="116586"/>
                  </a:lnTo>
                  <a:lnTo>
                    <a:pt x="701707" y="114967"/>
                  </a:lnTo>
                  <a:lnTo>
                    <a:pt x="701992" y="114110"/>
                  </a:lnTo>
                  <a:lnTo>
                    <a:pt x="702373" y="113252"/>
                  </a:lnTo>
                  <a:lnTo>
                    <a:pt x="704564" y="110490"/>
                  </a:lnTo>
                  <a:lnTo>
                    <a:pt x="704945" y="109823"/>
                  </a:lnTo>
                  <a:lnTo>
                    <a:pt x="705803" y="107061"/>
                  </a:lnTo>
                  <a:lnTo>
                    <a:pt x="705803" y="106489"/>
                  </a:lnTo>
                  <a:lnTo>
                    <a:pt x="705231" y="106966"/>
                  </a:lnTo>
                  <a:lnTo>
                    <a:pt x="704374" y="106109"/>
                  </a:lnTo>
                  <a:lnTo>
                    <a:pt x="703993" y="106013"/>
                  </a:lnTo>
                  <a:lnTo>
                    <a:pt x="703421" y="106299"/>
                  </a:lnTo>
                  <a:lnTo>
                    <a:pt x="703612" y="105442"/>
                  </a:lnTo>
                  <a:lnTo>
                    <a:pt x="704279" y="104870"/>
                  </a:lnTo>
                  <a:lnTo>
                    <a:pt x="705040" y="104394"/>
                  </a:lnTo>
                  <a:lnTo>
                    <a:pt x="705612" y="103727"/>
                  </a:lnTo>
                  <a:lnTo>
                    <a:pt x="705326" y="103061"/>
                  </a:lnTo>
                  <a:lnTo>
                    <a:pt x="705326" y="101632"/>
                  </a:lnTo>
                  <a:lnTo>
                    <a:pt x="705231" y="100870"/>
                  </a:lnTo>
                  <a:lnTo>
                    <a:pt x="704945" y="100584"/>
                  </a:lnTo>
                  <a:lnTo>
                    <a:pt x="703612" y="99631"/>
                  </a:lnTo>
                  <a:lnTo>
                    <a:pt x="700564" y="95917"/>
                  </a:lnTo>
                  <a:lnTo>
                    <a:pt x="698659" y="94488"/>
                  </a:lnTo>
                  <a:lnTo>
                    <a:pt x="697992" y="93536"/>
                  </a:lnTo>
                  <a:lnTo>
                    <a:pt x="697706" y="92012"/>
                  </a:lnTo>
                  <a:lnTo>
                    <a:pt x="697611" y="89249"/>
                  </a:lnTo>
                  <a:lnTo>
                    <a:pt x="697230" y="88202"/>
                  </a:lnTo>
                  <a:lnTo>
                    <a:pt x="696278" y="87439"/>
                  </a:lnTo>
                  <a:lnTo>
                    <a:pt x="695611" y="87916"/>
                  </a:lnTo>
                  <a:lnTo>
                    <a:pt x="694754" y="88678"/>
                  </a:lnTo>
                  <a:lnTo>
                    <a:pt x="693991" y="89535"/>
                  </a:lnTo>
                  <a:lnTo>
                    <a:pt x="693325" y="90869"/>
                  </a:lnTo>
                  <a:lnTo>
                    <a:pt x="689324" y="94774"/>
                  </a:lnTo>
                  <a:lnTo>
                    <a:pt x="688753" y="95060"/>
                  </a:lnTo>
                  <a:lnTo>
                    <a:pt x="688562" y="95250"/>
                  </a:lnTo>
                  <a:lnTo>
                    <a:pt x="687800" y="96107"/>
                  </a:lnTo>
                  <a:lnTo>
                    <a:pt x="687419" y="96393"/>
                  </a:lnTo>
                  <a:lnTo>
                    <a:pt x="687038" y="96203"/>
                  </a:lnTo>
                  <a:lnTo>
                    <a:pt x="686562" y="96203"/>
                  </a:lnTo>
                  <a:lnTo>
                    <a:pt x="686086" y="96298"/>
                  </a:lnTo>
                  <a:lnTo>
                    <a:pt x="685609" y="96679"/>
                  </a:lnTo>
                  <a:lnTo>
                    <a:pt x="684276" y="98203"/>
                  </a:lnTo>
                  <a:lnTo>
                    <a:pt x="683705" y="98870"/>
                  </a:lnTo>
                  <a:close/>
                  <a:moveTo>
                    <a:pt x="681038" y="63627"/>
                  </a:moveTo>
                  <a:lnTo>
                    <a:pt x="681514" y="63913"/>
                  </a:lnTo>
                  <a:lnTo>
                    <a:pt x="682180" y="64008"/>
                  </a:lnTo>
                  <a:lnTo>
                    <a:pt x="683323" y="64008"/>
                  </a:lnTo>
                  <a:lnTo>
                    <a:pt x="683990" y="63627"/>
                  </a:lnTo>
                  <a:lnTo>
                    <a:pt x="684371" y="62675"/>
                  </a:lnTo>
                  <a:lnTo>
                    <a:pt x="684657" y="60770"/>
                  </a:lnTo>
                  <a:lnTo>
                    <a:pt x="684847" y="60388"/>
                  </a:lnTo>
                  <a:lnTo>
                    <a:pt x="685038" y="59912"/>
                  </a:lnTo>
                  <a:lnTo>
                    <a:pt x="685038" y="59531"/>
                  </a:lnTo>
                  <a:lnTo>
                    <a:pt x="684657" y="59341"/>
                  </a:lnTo>
                  <a:lnTo>
                    <a:pt x="684276" y="59436"/>
                  </a:lnTo>
                  <a:lnTo>
                    <a:pt x="683895" y="59817"/>
                  </a:lnTo>
                  <a:lnTo>
                    <a:pt x="683609" y="60293"/>
                  </a:lnTo>
                  <a:lnTo>
                    <a:pt x="683514" y="60674"/>
                  </a:lnTo>
                  <a:lnTo>
                    <a:pt x="683228" y="61341"/>
                  </a:lnTo>
                  <a:lnTo>
                    <a:pt x="682562" y="61817"/>
                  </a:lnTo>
                  <a:lnTo>
                    <a:pt x="681799" y="62294"/>
                  </a:lnTo>
                  <a:lnTo>
                    <a:pt x="681228" y="62770"/>
                  </a:lnTo>
                  <a:lnTo>
                    <a:pt x="681038" y="63055"/>
                  </a:lnTo>
                  <a:lnTo>
                    <a:pt x="680942" y="63341"/>
                  </a:lnTo>
                  <a:lnTo>
                    <a:pt x="680942" y="63532"/>
                  </a:lnTo>
                  <a:lnTo>
                    <a:pt x="681038" y="63627"/>
                  </a:lnTo>
                  <a:close/>
                  <a:moveTo>
                    <a:pt x="672179" y="153448"/>
                  </a:moveTo>
                  <a:lnTo>
                    <a:pt x="674465" y="153067"/>
                  </a:lnTo>
                  <a:lnTo>
                    <a:pt x="674561" y="152686"/>
                  </a:lnTo>
                  <a:lnTo>
                    <a:pt x="674275" y="151638"/>
                  </a:lnTo>
                  <a:lnTo>
                    <a:pt x="673703" y="151067"/>
                  </a:lnTo>
                  <a:lnTo>
                    <a:pt x="672465" y="151067"/>
                  </a:lnTo>
                  <a:lnTo>
                    <a:pt x="671322" y="151733"/>
                  </a:lnTo>
                  <a:lnTo>
                    <a:pt x="671036" y="153257"/>
                  </a:lnTo>
                  <a:lnTo>
                    <a:pt x="671608" y="153543"/>
                  </a:lnTo>
                  <a:lnTo>
                    <a:pt x="672179" y="153448"/>
                  </a:lnTo>
                  <a:close/>
                  <a:moveTo>
                    <a:pt x="590359" y="144685"/>
                  </a:moveTo>
                  <a:lnTo>
                    <a:pt x="590359" y="145066"/>
                  </a:lnTo>
                  <a:lnTo>
                    <a:pt x="590359" y="145352"/>
                  </a:lnTo>
                  <a:lnTo>
                    <a:pt x="590169" y="145733"/>
                  </a:lnTo>
                  <a:lnTo>
                    <a:pt x="590931" y="145828"/>
                  </a:lnTo>
                  <a:lnTo>
                    <a:pt x="591312" y="146399"/>
                  </a:lnTo>
                  <a:lnTo>
                    <a:pt x="591693" y="146780"/>
                  </a:lnTo>
                  <a:lnTo>
                    <a:pt x="592550" y="146495"/>
                  </a:lnTo>
                  <a:lnTo>
                    <a:pt x="593693" y="147923"/>
                  </a:lnTo>
                  <a:lnTo>
                    <a:pt x="593979" y="147923"/>
                  </a:lnTo>
                  <a:lnTo>
                    <a:pt x="593979" y="143066"/>
                  </a:lnTo>
                  <a:lnTo>
                    <a:pt x="593598" y="142208"/>
                  </a:lnTo>
                  <a:lnTo>
                    <a:pt x="592646" y="141256"/>
                  </a:lnTo>
                  <a:lnTo>
                    <a:pt x="591598" y="140684"/>
                  </a:lnTo>
                  <a:lnTo>
                    <a:pt x="590836" y="140779"/>
                  </a:lnTo>
                  <a:lnTo>
                    <a:pt x="589979" y="140684"/>
                  </a:lnTo>
                  <a:lnTo>
                    <a:pt x="589883" y="141732"/>
                  </a:lnTo>
                  <a:lnTo>
                    <a:pt x="590455" y="144399"/>
                  </a:lnTo>
                  <a:lnTo>
                    <a:pt x="590359" y="144685"/>
                  </a:lnTo>
                  <a:close/>
                  <a:moveTo>
                    <a:pt x="593884" y="139732"/>
                  </a:moveTo>
                  <a:lnTo>
                    <a:pt x="593788" y="139351"/>
                  </a:lnTo>
                  <a:lnTo>
                    <a:pt x="593503" y="138970"/>
                  </a:lnTo>
                  <a:lnTo>
                    <a:pt x="593026" y="137541"/>
                  </a:lnTo>
                  <a:lnTo>
                    <a:pt x="593026" y="137160"/>
                  </a:lnTo>
                  <a:lnTo>
                    <a:pt x="593122" y="136970"/>
                  </a:lnTo>
                  <a:lnTo>
                    <a:pt x="593407" y="136874"/>
                  </a:lnTo>
                  <a:lnTo>
                    <a:pt x="593693" y="136970"/>
                  </a:lnTo>
                  <a:lnTo>
                    <a:pt x="593788" y="137160"/>
                  </a:lnTo>
                  <a:lnTo>
                    <a:pt x="593788" y="137731"/>
                  </a:lnTo>
                  <a:lnTo>
                    <a:pt x="593884" y="138303"/>
                  </a:lnTo>
                  <a:lnTo>
                    <a:pt x="594074" y="138494"/>
                  </a:lnTo>
                  <a:lnTo>
                    <a:pt x="594455" y="138113"/>
                  </a:lnTo>
                  <a:lnTo>
                    <a:pt x="594550" y="137636"/>
                  </a:lnTo>
                  <a:lnTo>
                    <a:pt x="594455" y="135731"/>
                  </a:lnTo>
                  <a:lnTo>
                    <a:pt x="594741" y="133541"/>
                  </a:lnTo>
                  <a:lnTo>
                    <a:pt x="594455" y="133064"/>
                  </a:lnTo>
                  <a:lnTo>
                    <a:pt x="593312" y="133445"/>
                  </a:lnTo>
                  <a:lnTo>
                    <a:pt x="592455" y="134303"/>
                  </a:lnTo>
                  <a:lnTo>
                    <a:pt x="592169" y="135255"/>
                  </a:lnTo>
                  <a:lnTo>
                    <a:pt x="591979" y="136303"/>
                  </a:lnTo>
                  <a:lnTo>
                    <a:pt x="591503" y="137446"/>
                  </a:lnTo>
                  <a:lnTo>
                    <a:pt x="591503" y="138303"/>
                  </a:lnTo>
                  <a:lnTo>
                    <a:pt x="591407" y="138589"/>
                  </a:lnTo>
                  <a:lnTo>
                    <a:pt x="591122" y="138875"/>
                  </a:lnTo>
                  <a:lnTo>
                    <a:pt x="593693" y="140303"/>
                  </a:lnTo>
                  <a:lnTo>
                    <a:pt x="593884" y="139732"/>
                  </a:lnTo>
                  <a:close/>
                  <a:moveTo>
                    <a:pt x="512445" y="316135"/>
                  </a:moveTo>
                  <a:lnTo>
                    <a:pt x="510826" y="314516"/>
                  </a:lnTo>
                  <a:lnTo>
                    <a:pt x="510064" y="314039"/>
                  </a:lnTo>
                  <a:lnTo>
                    <a:pt x="509588" y="314135"/>
                  </a:lnTo>
                  <a:lnTo>
                    <a:pt x="509206" y="314420"/>
                  </a:lnTo>
                  <a:lnTo>
                    <a:pt x="508635" y="314611"/>
                  </a:lnTo>
                  <a:lnTo>
                    <a:pt x="508349" y="314420"/>
                  </a:lnTo>
                  <a:lnTo>
                    <a:pt x="507968" y="314039"/>
                  </a:lnTo>
                  <a:lnTo>
                    <a:pt x="507682" y="313563"/>
                  </a:lnTo>
                  <a:lnTo>
                    <a:pt x="507682" y="313182"/>
                  </a:lnTo>
                  <a:lnTo>
                    <a:pt x="509492" y="312801"/>
                  </a:lnTo>
                  <a:lnTo>
                    <a:pt x="509206" y="312230"/>
                  </a:lnTo>
                  <a:lnTo>
                    <a:pt x="506349" y="309658"/>
                  </a:lnTo>
                  <a:lnTo>
                    <a:pt x="504634" y="308991"/>
                  </a:lnTo>
                  <a:lnTo>
                    <a:pt x="503777" y="308515"/>
                  </a:lnTo>
                  <a:lnTo>
                    <a:pt x="503396" y="307848"/>
                  </a:lnTo>
                  <a:lnTo>
                    <a:pt x="503396" y="308229"/>
                  </a:lnTo>
                  <a:lnTo>
                    <a:pt x="503206" y="308896"/>
                  </a:lnTo>
                  <a:lnTo>
                    <a:pt x="503111" y="309277"/>
                  </a:lnTo>
                  <a:lnTo>
                    <a:pt x="501967" y="308324"/>
                  </a:lnTo>
                  <a:lnTo>
                    <a:pt x="501301" y="309848"/>
                  </a:lnTo>
                  <a:lnTo>
                    <a:pt x="500920" y="314135"/>
                  </a:lnTo>
                  <a:lnTo>
                    <a:pt x="500539" y="315373"/>
                  </a:lnTo>
                  <a:lnTo>
                    <a:pt x="499681" y="316516"/>
                  </a:lnTo>
                  <a:lnTo>
                    <a:pt x="497681" y="318230"/>
                  </a:lnTo>
                  <a:lnTo>
                    <a:pt x="496919" y="318611"/>
                  </a:lnTo>
                  <a:lnTo>
                    <a:pt x="496633" y="318897"/>
                  </a:lnTo>
                  <a:lnTo>
                    <a:pt x="496538" y="319469"/>
                  </a:lnTo>
                  <a:lnTo>
                    <a:pt x="496538" y="320135"/>
                  </a:lnTo>
                  <a:lnTo>
                    <a:pt x="496729" y="320612"/>
                  </a:lnTo>
                  <a:lnTo>
                    <a:pt x="497110" y="320993"/>
                  </a:lnTo>
                  <a:lnTo>
                    <a:pt x="497776" y="321088"/>
                  </a:lnTo>
                  <a:lnTo>
                    <a:pt x="499110" y="321183"/>
                  </a:lnTo>
                  <a:lnTo>
                    <a:pt x="499872" y="321374"/>
                  </a:lnTo>
                  <a:lnTo>
                    <a:pt x="500348" y="321755"/>
                  </a:lnTo>
                  <a:lnTo>
                    <a:pt x="500920" y="322517"/>
                  </a:lnTo>
                  <a:lnTo>
                    <a:pt x="501110" y="322993"/>
                  </a:lnTo>
                  <a:lnTo>
                    <a:pt x="501205" y="323374"/>
                  </a:lnTo>
                  <a:lnTo>
                    <a:pt x="501491" y="323564"/>
                  </a:lnTo>
                  <a:lnTo>
                    <a:pt x="502158" y="323660"/>
                  </a:lnTo>
                  <a:lnTo>
                    <a:pt x="502634" y="323469"/>
                  </a:lnTo>
                  <a:lnTo>
                    <a:pt x="503301" y="322707"/>
                  </a:lnTo>
                  <a:lnTo>
                    <a:pt x="503777" y="322421"/>
                  </a:lnTo>
                  <a:lnTo>
                    <a:pt x="504254" y="322040"/>
                  </a:lnTo>
                  <a:lnTo>
                    <a:pt x="504539" y="321850"/>
                  </a:lnTo>
                  <a:lnTo>
                    <a:pt x="505301" y="322231"/>
                  </a:lnTo>
                  <a:lnTo>
                    <a:pt x="505587" y="322231"/>
                  </a:lnTo>
                  <a:lnTo>
                    <a:pt x="506158" y="322040"/>
                  </a:lnTo>
                  <a:lnTo>
                    <a:pt x="507397" y="321183"/>
                  </a:lnTo>
                  <a:lnTo>
                    <a:pt x="508159" y="320802"/>
                  </a:lnTo>
                  <a:lnTo>
                    <a:pt x="509016" y="320612"/>
                  </a:lnTo>
                  <a:lnTo>
                    <a:pt x="511207" y="320516"/>
                  </a:lnTo>
                  <a:lnTo>
                    <a:pt x="512445" y="320802"/>
                  </a:lnTo>
                  <a:lnTo>
                    <a:pt x="513207" y="321469"/>
                  </a:lnTo>
                  <a:lnTo>
                    <a:pt x="513874" y="322326"/>
                  </a:lnTo>
                  <a:lnTo>
                    <a:pt x="514636" y="323088"/>
                  </a:lnTo>
                  <a:lnTo>
                    <a:pt x="517493" y="324421"/>
                  </a:lnTo>
                  <a:lnTo>
                    <a:pt x="518446" y="325374"/>
                  </a:lnTo>
                  <a:lnTo>
                    <a:pt x="519113" y="325564"/>
                  </a:lnTo>
                  <a:lnTo>
                    <a:pt x="520065" y="325755"/>
                  </a:lnTo>
                  <a:lnTo>
                    <a:pt x="522922" y="326993"/>
                  </a:lnTo>
                  <a:lnTo>
                    <a:pt x="522637" y="326041"/>
                  </a:lnTo>
                  <a:lnTo>
                    <a:pt x="522065" y="325279"/>
                  </a:lnTo>
                  <a:lnTo>
                    <a:pt x="521875" y="324707"/>
                  </a:lnTo>
                  <a:lnTo>
                    <a:pt x="522827" y="324231"/>
                  </a:lnTo>
                  <a:lnTo>
                    <a:pt x="523970" y="324421"/>
                  </a:lnTo>
                  <a:lnTo>
                    <a:pt x="525304" y="324898"/>
                  </a:lnTo>
                  <a:lnTo>
                    <a:pt x="526447" y="325088"/>
                  </a:lnTo>
                  <a:lnTo>
                    <a:pt x="526923" y="324421"/>
                  </a:lnTo>
                  <a:lnTo>
                    <a:pt x="522541" y="322136"/>
                  </a:lnTo>
                  <a:lnTo>
                    <a:pt x="519779" y="318421"/>
                  </a:lnTo>
                  <a:lnTo>
                    <a:pt x="518255" y="316992"/>
                  </a:lnTo>
                  <a:lnTo>
                    <a:pt x="517017" y="317373"/>
                  </a:lnTo>
                  <a:lnTo>
                    <a:pt x="516731" y="318516"/>
                  </a:lnTo>
                  <a:lnTo>
                    <a:pt x="516731" y="319278"/>
                  </a:lnTo>
                  <a:lnTo>
                    <a:pt x="516446" y="319754"/>
                  </a:lnTo>
                  <a:lnTo>
                    <a:pt x="515017" y="319945"/>
                  </a:lnTo>
                  <a:lnTo>
                    <a:pt x="513874" y="319564"/>
                  </a:lnTo>
                  <a:lnTo>
                    <a:pt x="513207" y="318611"/>
                  </a:lnTo>
                  <a:lnTo>
                    <a:pt x="512445" y="316135"/>
                  </a:lnTo>
                  <a:close/>
                  <a:moveTo>
                    <a:pt x="534067" y="418338"/>
                  </a:moveTo>
                  <a:lnTo>
                    <a:pt x="534829" y="418052"/>
                  </a:lnTo>
                  <a:lnTo>
                    <a:pt x="535781" y="417862"/>
                  </a:lnTo>
                  <a:lnTo>
                    <a:pt x="537591" y="417671"/>
                  </a:lnTo>
                  <a:lnTo>
                    <a:pt x="538448" y="417862"/>
                  </a:lnTo>
                  <a:lnTo>
                    <a:pt x="540448" y="418814"/>
                  </a:lnTo>
                  <a:lnTo>
                    <a:pt x="540639" y="419195"/>
                  </a:lnTo>
                  <a:lnTo>
                    <a:pt x="541782" y="420814"/>
                  </a:lnTo>
                  <a:lnTo>
                    <a:pt x="542068" y="421100"/>
                  </a:lnTo>
                  <a:lnTo>
                    <a:pt x="542449" y="421291"/>
                  </a:lnTo>
                  <a:lnTo>
                    <a:pt x="545116" y="420624"/>
                  </a:lnTo>
                  <a:lnTo>
                    <a:pt x="548545" y="420624"/>
                  </a:lnTo>
                  <a:lnTo>
                    <a:pt x="549592" y="420719"/>
                  </a:lnTo>
                  <a:lnTo>
                    <a:pt x="550069" y="420624"/>
                  </a:lnTo>
                  <a:lnTo>
                    <a:pt x="551116" y="419862"/>
                  </a:lnTo>
                  <a:lnTo>
                    <a:pt x="552259" y="419386"/>
                  </a:lnTo>
                  <a:lnTo>
                    <a:pt x="554926" y="418529"/>
                  </a:lnTo>
                  <a:lnTo>
                    <a:pt x="556165" y="417767"/>
                  </a:lnTo>
                  <a:lnTo>
                    <a:pt x="556831" y="418338"/>
                  </a:lnTo>
                  <a:lnTo>
                    <a:pt x="557689" y="419767"/>
                  </a:lnTo>
                  <a:lnTo>
                    <a:pt x="558451" y="420338"/>
                  </a:lnTo>
                  <a:lnTo>
                    <a:pt x="558927" y="420434"/>
                  </a:lnTo>
                  <a:lnTo>
                    <a:pt x="560641" y="420624"/>
                  </a:lnTo>
                  <a:lnTo>
                    <a:pt x="560832" y="420624"/>
                  </a:lnTo>
                  <a:lnTo>
                    <a:pt x="561404" y="420338"/>
                  </a:lnTo>
                  <a:lnTo>
                    <a:pt x="561784" y="420338"/>
                  </a:lnTo>
                  <a:lnTo>
                    <a:pt x="561975" y="420434"/>
                  </a:lnTo>
                  <a:lnTo>
                    <a:pt x="562547" y="420910"/>
                  </a:lnTo>
                  <a:lnTo>
                    <a:pt x="562832" y="421005"/>
                  </a:lnTo>
                  <a:lnTo>
                    <a:pt x="565975" y="421481"/>
                  </a:lnTo>
                  <a:lnTo>
                    <a:pt x="566833" y="421767"/>
                  </a:lnTo>
                  <a:lnTo>
                    <a:pt x="567690" y="422243"/>
                  </a:lnTo>
                  <a:lnTo>
                    <a:pt x="568166" y="422720"/>
                  </a:lnTo>
                  <a:lnTo>
                    <a:pt x="568452" y="423386"/>
                  </a:lnTo>
                  <a:lnTo>
                    <a:pt x="568642" y="424910"/>
                  </a:lnTo>
                  <a:lnTo>
                    <a:pt x="568642" y="426720"/>
                  </a:lnTo>
                  <a:lnTo>
                    <a:pt x="568738" y="427292"/>
                  </a:lnTo>
                  <a:lnTo>
                    <a:pt x="569214" y="428339"/>
                  </a:lnTo>
                  <a:lnTo>
                    <a:pt x="569405" y="429196"/>
                  </a:lnTo>
                  <a:lnTo>
                    <a:pt x="569881" y="429959"/>
                  </a:lnTo>
                  <a:lnTo>
                    <a:pt x="569976" y="430435"/>
                  </a:lnTo>
                  <a:lnTo>
                    <a:pt x="569976" y="431006"/>
                  </a:lnTo>
                  <a:lnTo>
                    <a:pt x="569595" y="432530"/>
                  </a:lnTo>
                  <a:lnTo>
                    <a:pt x="570071" y="435007"/>
                  </a:lnTo>
                  <a:lnTo>
                    <a:pt x="571690" y="436340"/>
                  </a:lnTo>
                  <a:lnTo>
                    <a:pt x="573691" y="437197"/>
                  </a:lnTo>
                  <a:lnTo>
                    <a:pt x="575310" y="438245"/>
                  </a:lnTo>
                  <a:lnTo>
                    <a:pt x="576167" y="440436"/>
                  </a:lnTo>
                  <a:lnTo>
                    <a:pt x="575596" y="442722"/>
                  </a:lnTo>
                  <a:lnTo>
                    <a:pt x="574548" y="445008"/>
                  </a:lnTo>
                  <a:lnTo>
                    <a:pt x="573976" y="447294"/>
                  </a:lnTo>
                  <a:lnTo>
                    <a:pt x="574262" y="449675"/>
                  </a:lnTo>
                  <a:lnTo>
                    <a:pt x="575024" y="451866"/>
                  </a:lnTo>
                  <a:lnTo>
                    <a:pt x="578358" y="457391"/>
                  </a:lnTo>
                  <a:lnTo>
                    <a:pt x="579215" y="457867"/>
                  </a:lnTo>
                  <a:lnTo>
                    <a:pt x="583025" y="458153"/>
                  </a:lnTo>
                  <a:lnTo>
                    <a:pt x="584073" y="458343"/>
                  </a:lnTo>
                  <a:lnTo>
                    <a:pt x="595027" y="462153"/>
                  </a:lnTo>
                  <a:lnTo>
                    <a:pt x="597598" y="464630"/>
                  </a:lnTo>
                  <a:lnTo>
                    <a:pt x="598551" y="465011"/>
                  </a:lnTo>
                  <a:lnTo>
                    <a:pt x="601028" y="464915"/>
                  </a:lnTo>
                  <a:lnTo>
                    <a:pt x="602075" y="465201"/>
                  </a:lnTo>
                  <a:lnTo>
                    <a:pt x="602647" y="465772"/>
                  </a:lnTo>
                  <a:lnTo>
                    <a:pt x="603313" y="467011"/>
                  </a:lnTo>
                  <a:lnTo>
                    <a:pt x="603695" y="467582"/>
                  </a:lnTo>
                  <a:lnTo>
                    <a:pt x="604838" y="468344"/>
                  </a:lnTo>
                  <a:lnTo>
                    <a:pt x="605409" y="468821"/>
                  </a:lnTo>
                  <a:lnTo>
                    <a:pt x="605695" y="469392"/>
                  </a:lnTo>
                  <a:lnTo>
                    <a:pt x="605885" y="470535"/>
                  </a:lnTo>
                  <a:lnTo>
                    <a:pt x="606362" y="471678"/>
                  </a:lnTo>
                  <a:lnTo>
                    <a:pt x="607123" y="472250"/>
                  </a:lnTo>
                  <a:lnTo>
                    <a:pt x="608171" y="471678"/>
                  </a:lnTo>
                  <a:lnTo>
                    <a:pt x="608362" y="471773"/>
                  </a:lnTo>
                  <a:lnTo>
                    <a:pt x="608838" y="472059"/>
                  </a:lnTo>
                  <a:lnTo>
                    <a:pt x="609219" y="470726"/>
                  </a:lnTo>
                  <a:lnTo>
                    <a:pt x="610648" y="470440"/>
                  </a:lnTo>
                  <a:lnTo>
                    <a:pt x="613505" y="470916"/>
                  </a:lnTo>
                  <a:lnTo>
                    <a:pt x="613791" y="471202"/>
                  </a:lnTo>
                  <a:lnTo>
                    <a:pt x="613981" y="471583"/>
                  </a:lnTo>
                  <a:lnTo>
                    <a:pt x="614267" y="471773"/>
                  </a:lnTo>
                  <a:lnTo>
                    <a:pt x="615124" y="471297"/>
                  </a:lnTo>
                  <a:lnTo>
                    <a:pt x="615505" y="471392"/>
                  </a:lnTo>
                  <a:lnTo>
                    <a:pt x="615887" y="471583"/>
                  </a:lnTo>
                  <a:lnTo>
                    <a:pt x="616267" y="471678"/>
                  </a:lnTo>
                  <a:lnTo>
                    <a:pt x="616934" y="471488"/>
                  </a:lnTo>
                  <a:lnTo>
                    <a:pt x="617411" y="471106"/>
                  </a:lnTo>
                  <a:lnTo>
                    <a:pt x="617791" y="470821"/>
                  </a:lnTo>
                  <a:lnTo>
                    <a:pt x="618268" y="471011"/>
                  </a:lnTo>
                  <a:lnTo>
                    <a:pt x="618649" y="470630"/>
                  </a:lnTo>
                  <a:lnTo>
                    <a:pt x="618458" y="470345"/>
                  </a:lnTo>
                  <a:lnTo>
                    <a:pt x="617982" y="469583"/>
                  </a:lnTo>
                  <a:lnTo>
                    <a:pt x="618363" y="468821"/>
                  </a:lnTo>
                  <a:lnTo>
                    <a:pt x="618363" y="467868"/>
                  </a:lnTo>
                  <a:lnTo>
                    <a:pt x="617982" y="467011"/>
                  </a:lnTo>
                  <a:lnTo>
                    <a:pt x="617030" y="466630"/>
                  </a:lnTo>
                  <a:lnTo>
                    <a:pt x="616267" y="466535"/>
                  </a:lnTo>
                  <a:lnTo>
                    <a:pt x="615887" y="466154"/>
                  </a:lnTo>
                  <a:lnTo>
                    <a:pt x="615601" y="465677"/>
                  </a:lnTo>
                  <a:lnTo>
                    <a:pt x="615124" y="465201"/>
                  </a:lnTo>
                  <a:lnTo>
                    <a:pt x="614648" y="465011"/>
                  </a:lnTo>
                  <a:lnTo>
                    <a:pt x="613886" y="465011"/>
                  </a:lnTo>
                  <a:lnTo>
                    <a:pt x="613315" y="464915"/>
                  </a:lnTo>
                  <a:lnTo>
                    <a:pt x="611410" y="463772"/>
                  </a:lnTo>
                  <a:lnTo>
                    <a:pt x="610933" y="462058"/>
                  </a:lnTo>
                  <a:lnTo>
                    <a:pt x="611314" y="459962"/>
                  </a:lnTo>
                  <a:lnTo>
                    <a:pt x="614648" y="451009"/>
                  </a:lnTo>
                  <a:lnTo>
                    <a:pt x="617125" y="447294"/>
                  </a:lnTo>
                  <a:lnTo>
                    <a:pt x="617982" y="446532"/>
                  </a:lnTo>
                  <a:lnTo>
                    <a:pt x="618934" y="446151"/>
                  </a:lnTo>
                  <a:lnTo>
                    <a:pt x="619506" y="446056"/>
                  </a:lnTo>
                  <a:lnTo>
                    <a:pt x="621221" y="445103"/>
                  </a:lnTo>
                  <a:lnTo>
                    <a:pt x="621792" y="445008"/>
                  </a:lnTo>
                  <a:lnTo>
                    <a:pt x="622268" y="445103"/>
                  </a:lnTo>
                  <a:lnTo>
                    <a:pt x="622649" y="445103"/>
                  </a:lnTo>
                  <a:lnTo>
                    <a:pt x="623030" y="444818"/>
                  </a:lnTo>
                  <a:lnTo>
                    <a:pt x="623030" y="444055"/>
                  </a:lnTo>
                  <a:lnTo>
                    <a:pt x="622078" y="443770"/>
                  </a:lnTo>
                  <a:lnTo>
                    <a:pt x="619601" y="443770"/>
                  </a:lnTo>
                  <a:lnTo>
                    <a:pt x="618554" y="443579"/>
                  </a:lnTo>
                  <a:lnTo>
                    <a:pt x="615124" y="442246"/>
                  </a:lnTo>
                  <a:lnTo>
                    <a:pt x="608266" y="441103"/>
                  </a:lnTo>
                  <a:lnTo>
                    <a:pt x="602361" y="439103"/>
                  </a:lnTo>
                  <a:lnTo>
                    <a:pt x="601694" y="439198"/>
                  </a:lnTo>
                  <a:lnTo>
                    <a:pt x="601123" y="439769"/>
                  </a:lnTo>
                  <a:lnTo>
                    <a:pt x="599884" y="439579"/>
                  </a:lnTo>
                  <a:lnTo>
                    <a:pt x="598551" y="439103"/>
                  </a:lnTo>
                  <a:lnTo>
                    <a:pt x="597694" y="438626"/>
                  </a:lnTo>
                  <a:lnTo>
                    <a:pt x="595884" y="437007"/>
                  </a:lnTo>
                  <a:lnTo>
                    <a:pt x="594360" y="435007"/>
                  </a:lnTo>
                  <a:lnTo>
                    <a:pt x="593026" y="432816"/>
                  </a:lnTo>
                  <a:lnTo>
                    <a:pt x="589693" y="423767"/>
                  </a:lnTo>
                  <a:lnTo>
                    <a:pt x="587692" y="414814"/>
                  </a:lnTo>
                  <a:lnTo>
                    <a:pt x="587692" y="412528"/>
                  </a:lnTo>
                  <a:lnTo>
                    <a:pt x="588359" y="409099"/>
                  </a:lnTo>
                  <a:lnTo>
                    <a:pt x="588645" y="408622"/>
                  </a:lnTo>
                  <a:lnTo>
                    <a:pt x="588359" y="408146"/>
                  </a:lnTo>
                  <a:lnTo>
                    <a:pt x="585597" y="405003"/>
                  </a:lnTo>
                  <a:lnTo>
                    <a:pt x="585692" y="404622"/>
                  </a:lnTo>
                  <a:lnTo>
                    <a:pt x="585883" y="404051"/>
                  </a:lnTo>
                  <a:lnTo>
                    <a:pt x="585883" y="403574"/>
                  </a:lnTo>
                  <a:lnTo>
                    <a:pt x="585406" y="403384"/>
                  </a:lnTo>
                  <a:lnTo>
                    <a:pt x="584740" y="403288"/>
                  </a:lnTo>
                  <a:lnTo>
                    <a:pt x="584359" y="402908"/>
                  </a:lnTo>
                  <a:lnTo>
                    <a:pt x="584168" y="402431"/>
                  </a:lnTo>
                  <a:lnTo>
                    <a:pt x="584073" y="401764"/>
                  </a:lnTo>
                  <a:lnTo>
                    <a:pt x="583978" y="401288"/>
                  </a:lnTo>
                  <a:lnTo>
                    <a:pt x="583692" y="401003"/>
                  </a:lnTo>
                  <a:lnTo>
                    <a:pt x="583311" y="400812"/>
                  </a:lnTo>
                  <a:lnTo>
                    <a:pt x="583025" y="400526"/>
                  </a:lnTo>
                  <a:lnTo>
                    <a:pt x="582835" y="400145"/>
                  </a:lnTo>
                  <a:lnTo>
                    <a:pt x="582549" y="399193"/>
                  </a:lnTo>
                  <a:lnTo>
                    <a:pt x="582358" y="398717"/>
                  </a:lnTo>
                  <a:lnTo>
                    <a:pt x="581978" y="398431"/>
                  </a:lnTo>
                  <a:lnTo>
                    <a:pt x="581501" y="398145"/>
                  </a:lnTo>
                  <a:lnTo>
                    <a:pt x="581025" y="397764"/>
                  </a:lnTo>
                  <a:lnTo>
                    <a:pt x="580834" y="397097"/>
                  </a:lnTo>
                  <a:lnTo>
                    <a:pt x="580834" y="394906"/>
                  </a:lnTo>
                  <a:lnTo>
                    <a:pt x="580930" y="394335"/>
                  </a:lnTo>
                  <a:lnTo>
                    <a:pt x="581501" y="393859"/>
                  </a:lnTo>
                  <a:lnTo>
                    <a:pt x="581597" y="393383"/>
                  </a:lnTo>
                  <a:lnTo>
                    <a:pt x="581406" y="392811"/>
                  </a:lnTo>
                  <a:lnTo>
                    <a:pt x="581025" y="392430"/>
                  </a:lnTo>
                  <a:lnTo>
                    <a:pt x="578548" y="390620"/>
                  </a:lnTo>
                  <a:lnTo>
                    <a:pt x="578167" y="390430"/>
                  </a:lnTo>
                  <a:lnTo>
                    <a:pt x="577024" y="390525"/>
                  </a:lnTo>
                  <a:lnTo>
                    <a:pt x="576453" y="390525"/>
                  </a:lnTo>
                  <a:lnTo>
                    <a:pt x="576072" y="390335"/>
                  </a:lnTo>
                  <a:lnTo>
                    <a:pt x="575405" y="389477"/>
                  </a:lnTo>
                  <a:lnTo>
                    <a:pt x="575120" y="388715"/>
                  </a:lnTo>
                  <a:lnTo>
                    <a:pt x="574738" y="388144"/>
                  </a:lnTo>
                  <a:lnTo>
                    <a:pt x="573691" y="387953"/>
                  </a:lnTo>
                  <a:lnTo>
                    <a:pt x="573691" y="387953"/>
                  </a:lnTo>
                  <a:lnTo>
                    <a:pt x="572738" y="387858"/>
                  </a:lnTo>
                  <a:lnTo>
                    <a:pt x="570547" y="389382"/>
                  </a:lnTo>
                  <a:lnTo>
                    <a:pt x="569214" y="389763"/>
                  </a:lnTo>
                  <a:lnTo>
                    <a:pt x="564547" y="389668"/>
                  </a:lnTo>
                  <a:lnTo>
                    <a:pt x="563308" y="390049"/>
                  </a:lnTo>
                  <a:lnTo>
                    <a:pt x="563880" y="390525"/>
                  </a:lnTo>
                  <a:lnTo>
                    <a:pt x="564356" y="391192"/>
                  </a:lnTo>
                  <a:lnTo>
                    <a:pt x="564737" y="391954"/>
                  </a:lnTo>
                  <a:lnTo>
                    <a:pt x="565023" y="392716"/>
                  </a:lnTo>
                  <a:lnTo>
                    <a:pt x="565118" y="393192"/>
                  </a:lnTo>
                  <a:lnTo>
                    <a:pt x="565213" y="394049"/>
                  </a:lnTo>
                  <a:lnTo>
                    <a:pt x="565404" y="394526"/>
                  </a:lnTo>
                  <a:lnTo>
                    <a:pt x="566356" y="396050"/>
                  </a:lnTo>
                  <a:lnTo>
                    <a:pt x="566547" y="396145"/>
                  </a:lnTo>
                  <a:lnTo>
                    <a:pt x="566166" y="398145"/>
                  </a:lnTo>
                  <a:lnTo>
                    <a:pt x="566166" y="399193"/>
                  </a:lnTo>
                  <a:lnTo>
                    <a:pt x="566642" y="400145"/>
                  </a:lnTo>
                  <a:lnTo>
                    <a:pt x="568262" y="401860"/>
                  </a:lnTo>
                  <a:lnTo>
                    <a:pt x="568928" y="402812"/>
                  </a:lnTo>
                  <a:lnTo>
                    <a:pt x="569309" y="403860"/>
                  </a:lnTo>
                  <a:lnTo>
                    <a:pt x="567880" y="403955"/>
                  </a:lnTo>
                  <a:lnTo>
                    <a:pt x="567499" y="403860"/>
                  </a:lnTo>
                  <a:lnTo>
                    <a:pt x="567214" y="403574"/>
                  </a:lnTo>
                  <a:lnTo>
                    <a:pt x="566833" y="402622"/>
                  </a:lnTo>
                  <a:lnTo>
                    <a:pt x="566547" y="402431"/>
                  </a:lnTo>
                  <a:lnTo>
                    <a:pt x="565499" y="402527"/>
                  </a:lnTo>
                  <a:lnTo>
                    <a:pt x="564832" y="402812"/>
                  </a:lnTo>
                  <a:lnTo>
                    <a:pt x="564166" y="402812"/>
                  </a:lnTo>
                  <a:lnTo>
                    <a:pt x="563118" y="402431"/>
                  </a:lnTo>
                  <a:lnTo>
                    <a:pt x="562356" y="401955"/>
                  </a:lnTo>
                  <a:lnTo>
                    <a:pt x="561404" y="401098"/>
                  </a:lnTo>
                  <a:lnTo>
                    <a:pt x="560737" y="400145"/>
                  </a:lnTo>
                  <a:lnTo>
                    <a:pt x="560832" y="399383"/>
                  </a:lnTo>
                  <a:lnTo>
                    <a:pt x="562928" y="397478"/>
                  </a:lnTo>
                  <a:lnTo>
                    <a:pt x="563499" y="396621"/>
                  </a:lnTo>
                  <a:lnTo>
                    <a:pt x="562070" y="396145"/>
                  </a:lnTo>
                  <a:lnTo>
                    <a:pt x="560641" y="395383"/>
                  </a:lnTo>
                  <a:lnTo>
                    <a:pt x="559594" y="394335"/>
                  </a:lnTo>
                  <a:lnTo>
                    <a:pt x="559213" y="393097"/>
                  </a:lnTo>
                  <a:lnTo>
                    <a:pt x="559117" y="391763"/>
                  </a:lnTo>
                  <a:lnTo>
                    <a:pt x="558737" y="390430"/>
                  </a:lnTo>
                  <a:lnTo>
                    <a:pt x="557879" y="389668"/>
                  </a:lnTo>
                  <a:lnTo>
                    <a:pt x="556355" y="389954"/>
                  </a:lnTo>
                  <a:lnTo>
                    <a:pt x="555688" y="390430"/>
                  </a:lnTo>
                  <a:lnTo>
                    <a:pt x="555307" y="390811"/>
                  </a:lnTo>
                  <a:lnTo>
                    <a:pt x="554831" y="391192"/>
                  </a:lnTo>
                  <a:lnTo>
                    <a:pt x="553879" y="391382"/>
                  </a:lnTo>
                  <a:lnTo>
                    <a:pt x="551402" y="391287"/>
                  </a:lnTo>
                  <a:lnTo>
                    <a:pt x="550736" y="391573"/>
                  </a:lnTo>
                  <a:lnTo>
                    <a:pt x="548545" y="393763"/>
                  </a:lnTo>
                  <a:lnTo>
                    <a:pt x="548259" y="393954"/>
                  </a:lnTo>
                  <a:lnTo>
                    <a:pt x="547592" y="393859"/>
                  </a:lnTo>
                  <a:lnTo>
                    <a:pt x="547306" y="393954"/>
                  </a:lnTo>
                  <a:lnTo>
                    <a:pt x="547021" y="394335"/>
                  </a:lnTo>
                  <a:lnTo>
                    <a:pt x="546735" y="395097"/>
                  </a:lnTo>
                  <a:lnTo>
                    <a:pt x="546545" y="395383"/>
                  </a:lnTo>
                  <a:lnTo>
                    <a:pt x="546068" y="395669"/>
                  </a:lnTo>
                  <a:lnTo>
                    <a:pt x="545497" y="395859"/>
                  </a:lnTo>
                  <a:lnTo>
                    <a:pt x="545021" y="396145"/>
                  </a:lnTo>
                  <a:lnTo>
                    <a:pt x="544830" y="396716"/>
                  </a:lnTo>
                  <a:lnTo>
                    <a:pt x="545116" y="397764"/>
                  </a:lnTo>
                  <a:lnTo>
                    <a:pt x="545116" y="398240"/>
                  </a:lnTo>
                  <a:lnTo>
                    <a:pt x="544735" y="398431"/>
                  </a:lnTo>
                  <a:lnTo>
                    <a:pt x="544354" y="398812"/>
                  </a:lnTo>
                  <a:lnTo>
                    <a:pt x="545401" y="399669"/>
                  </a:lnTo>
                  <a:lnTo>
                    <a:pt x="547497" y="400907"/>
                  </a:lnTo>
                  <a:lnTo>
                    <a:pt x="547878" y="403288"/>
                  </a:lnTo>
                  <a:lnTo>
                    <a:pt x="546449" y="405289"/>
                  </a:lnTo>
                  <a:lnTo>
                    <a:pt x="542354" y="408051"/>
                  </a:lnTo>
                  <a:lnTo>
                    <a:pt x="536353" y="410337"/>
                  </a:lnTo>
                  <a:lnTo>
                    <a:pt x="534829" y="411385"/>
                  </a:lnTo>
                  <a:lnTo>
                    <a:pt x="533876" y="412909"/>
                  </a:lnTo>
                  <a:lnTo>
                    <a:pt x="533305" y="414909"/>
                  </a:lnTo>
                  <a:lnTo>
                    <a:pt x="533400" y="417005"/>
                  </a:lnTo>
                  <a:lnTo>
                    <a:pt x="534067" y="418338"/>
                  </a:lnTo>
                  <a:close/>
                  <a:moveTo>
                    <a:pt x="517112" y="257461"/>
                  </a:moveTo>
                  <a:lnTo>
                    <a:pt x="517112" y="258318"/>
                  </a:lnTo>
                  <a:lnTo>
                    <a:pt x="517207" y="258889"/>
                  </a:lnTo>
                  <a:lnTo>
                    <a:pt x="517398" y="259366"/>
                  </a:lnTo>
                  <a:lnTo>
                    <a:pt x="517779" y="259175"/>
                  </a:lnTo>
                  <a:lnTo>
                    <a:pt x="518065" y="258889"/>
                  </a:lnTo>
                  <a:lnTo>
                    <a:pt x="518255" y="258604"/>
                  </a:lnTo>
                  <a:lnTo>
                    <a:pt x="518446" y="258223"/>
                  </a:lnTo>
                  <a:lnTo>
                    <a:pt x="518446" y="257842"/>
                  </a:lnTo>
                  <a:lnTo>
                    <a:pt x="518350" y="257461"/>
                  </a:lnTo>
                  <a:lnTo>
                    <a:pt x="518160" y="257080"/>
                  </a:lnTo>
                  <a:lnTo>
                    <a:pt x="517779" y="256794"/>
                  </a:lnTo>
                  <a:lnTo>
                    <a:pt x="518065" y="256032"/>
                  </a:lnTo>
                  <a:lnTo>
                    <a:pt x="517398" y="255746"/>
                  </a:lnTo>
                  <a:lnTo>
                    <a:pt x="516350" y="255651"/>
                  </a:lnTo>
                  <a:lnTo>
                    <a:pt x="515683" y="255365"/>
                  </a:lnTo>
                  <a:lnTo>
                    <a:pt x="515303" y="255746"/>
                  </a:lnTo>
                  <a:lnTo>
                    <a:pt x="516922" y="257080"/>
                  </a:lnTo>
                  <a:lnTo>
                    <a:pt x="517112" y="257461"/>
                  </a:lnTo>
                  <a:close/>
                  <a:moveTo>
                    <a:pt x="724281" y="399288"/>
                  </a:moveTo>
                  <a:lnTo>
                    <a:pt x="725329" y="398526"/>
                  </a:lnTo>
                  <a:lnTo>
                    <a:pt x="724186" y="398145"/>
                  </a:lnTo>
                  <a:lnTo>
                    <a:pt x="722376" y="398050"/>
                  </a:lnTo>
                  <a:lnTo>
                    <a:pt x="720662" y="398336"/>
                  </a:lnTo>
                  <a:lnTo>
                    <a:pt x="719899" y="399097"/>
                  </a:lnTo>
                  <a:lnTo>
                    <a:pt x="722376" y="399383"/>
                  </a:lnTo>
                  <a:lnTo>
                    <a:pt x="724281" y="399288"/>
                  </a:lnTo>
                  <a:close/>
                  <a:moveTo>
                    <a:pt x="562261" y="151733"/>
                  </a:moveTo>
                  <a:lnTo>
                    <a:pt x="562737" y="152210"/>
                  </a:lnTo>
                  <a:lnTo>
                    <a:pt x="563975" y="152876"/>
                  </a:lnTo>
                  <a:lnTo>
                    <a:pt x="564356" y="153448"/>
                  </a:lnTo>
                  <a:lnTo>
                    <a:pt x="564261" y="153829"/>
                  </a:lnTo>
                  <a:lnTo>
                    <a:pt x="563689" y="155162"/>
                  </a:lnTo>
                  <a:lnTo>
                    <a:pt x="563404" y="156401"/>
                  </a:lnTo>
                  <a:lnTo>
                    <a:pt x="562928" y="157639"/>
                  </a:lnTo>
                  <a:lnTo>
                    <a:pt x="562832" y="158305"/>
                  </a:lnTo>
                  <a:lnTo>
                    <a:pt x="562832" y="158877"/>
                  </a:lnTo>
                  <a:lnTo>
                    <a:pt x="563023" y="159544"/>
                  </a:lnTo>
                  <a:lnTo>
                    <a:pt x="563308" y="160115"/>
                  </a:lnTo>
                  <a:lnTo>
                    <a:pt x="563689" y="160496"/>
                  </a:lnTo>
                  <a:lnTo>
                    <a:pt x="564356" y="160687"/>
                  </a:lnTo>
                  <a:lnTo>
                    <a:pt x="565023" y="160592"/>
                  </a:lnTo>
                  <a:lnTo>
                    <a:pt x="565690" y="160401"/>
                  </a:lnTo>
                  <a:lnTo>
                    <a:pt x="566356" y="160306"/>
                  </a:lnTo>
                  <a:lnTo>
                    <a:pt x="566547" y="160115"/>
                  </a:lnTo>
                  <a:lnTo>
                    <a:pt x="566547" y="159734"/>
                  </a:lnTo>
                  <a:lnTo>
                    <a:pt x="566356" y="159353"/>
                  </a:lnTo>
                  <a:lnTo>
                    <a:pt x="565975" y="159163"/>
                  </a:lnTo>
                  <a:lnTo>
                    <a:pt x="565499" y="159163"/>
                  </a:lnTo>
                  <a:lnTo>
                    <a:pt x="565118" y="159068"/>
                  </a:lnTo>
                  <a:lnTo>
                    <a:pt x="564832" y="158877"/>
                  </a:lnTo>
                  <a:lnTo>
                    <a:pt x="564642" y="158496"/>
                  </a:lnTo>
                  <a:lnTo>
                    <a:pt x="567023" y="157544"/>
                  </a:lnTo>
                  <a:lnTo>
                    <a:pt x="567309" y="157163"/>
                  </a:lnTo>
                  <a:lnTo>
                    <a:pt x="567690" y="157067"/>
                  </a:lnTo>
                  <a:lnTo>
                    <a:pt x="568357" y="157544"/>
                  </a:lnTo>
                  <a:lnTo>
                    <a:pt x="568833" y="157163"/>
                  </a:lnTo>
                  <a:lnTo>
                    <a:pt x="569976" y="153353"/>
                  </a:lnTo>
                  <a:lnTo>
                    <a:pt x="570357" y="153353"/>
                  </a:lnTo>
                  <a:lnTo>
                    <a:pt x="570357" y="153734"/>
                  </a:lnTo>
                  <a:lnTo>
                    <a:pt x="570738" y="153734"/>
                  </a:lnTo>
                  <a:lnTo>
                    <a:pt x="571119" y="152971"/>
                  </a:lnTo>
                  <a:lnTo>
                    <a:pt x="570643" y="152686"/>
                  </a:lnTo>
                  <a:lnTo>
                    <a:pt x="569023" y="152305"/>
                  </a:lnTo>
                  <a:lnTo>
                    <a:pt x="568452" y="152210"/>
                  </a:lnTo>
                  <a:lnTo>
                    <a:pt x="568071" y="152305"/>
                  </a:lnTo>
                  <a:lnTo>
                    <a:pt x="567976" y="152591"/>
                  </a:lnTo>
                  <a:lnTo>
                    <a:pt x="567880" y="152971"/>
                  </a:lnTo>
                  <a:lnTo>
                    <a:pt x="567595" y="153162"/>
                  </a:lnTo>
                  <a:lnTo>
                    <a:pt x="567214" y="153162"/>
                  </a:lnTo>
                  <a:lnTo>
                    <a:pt x="566356" y="152876"/>
                  </a:lnTo>
                  <a:lnTo>
                    <a:pt x="565975" y="152781"/>
                  </a:lnTo>
                  <a:lnTo>
                    <a:pt x="565118" y="152495"/>
                  </a:lnTo>
                  <a:lnTo>
                    <a:pt x="565023" y="151924"/>
                  </a:lnTo>
                  <a:lnTo>
                    <a:pt x="565118" y="151067"/>
                  </a:lnTo>
                  <a:lnTo>
                    <a:pt x="565023" y="150209"/>
                  </a:lnTo>
                  <a:lnTo>
                    <a:pt x="564737" y="150019"/>
                  </a:lnTo>
                  <a:lnTo>
                    <a:pt x="563880" y="149543"/>
                  </a:lnTo>
                  <a:lnTo>
                    <a:pt x="563785" y="149447"/>
                  </a:lnTo>
                  <a:lnTo>
                    <a:pt x="563689" y="149257"/>
                  </a:lnTo>
                  <a:lnTo>
                    <a:pt x="563308" y="148304"/>
                  </a:lnTo>
                  <a:lnTo>
                    <a:pt x="562547" y="148590"/>
                  </a:lnTo>
                  <a:lnTo>
                    <a:pt x="562832" y="149162"/>
                  </a:lnTo>
                  <a:lnTo>
                    <a:pt x="562928" y="149924"/>
                  </a:lnTo>
                  <a:lnTo>
                    <a:pt x="562737" y="150686"/>
                  </a:lnTo>
                  <a:lnTo>
                    <a:pt x="562261" y="151733"/>
                  </a:lnTo>
                  <a:close/>
                  <a:moveTo>
                    <a:pt x="590169" y="163830"/>
                  </a:moveTo>
                  <a:lnTo>
                    <a:pt x="590550" y="165068"/>
                  </a:lnTo>
                  <a:lnTo>
                    <a:pt x="591217" y="165926"/>
                  </a:lnTo>
                  <a:lnTo>
                    <a:pt x="591503" y="166402"/>
                  </a:lnTo>
                  <a:lnTo>
                    <a:pt x="591693" y="166116"/>
                  </a:lnTo>
                  <a:lnTo>
                    <a:pt x="591788" y="165735"/>
                  </a:lnTo>
                  <a:lnTo>
                    <a:pt x="591788" y="164973"/>
                  </a:lnTo>
                  <a:lnTo>
                    <a:pt x="591503" y="163259"/>
                  </a:lnTo>
                  <a:lnTo>
                    <a:pt x="591217" y="162592"/>
                  </a:lnTo>
                  <a:lnTo>
                    <a:pt x="590836" y="162020"/>
                  </a:lnTo>
                  <a:lnTo>
                    <a:pt x="590264" y="161735"/>
                  </a:lnTo>
                  <a:lnTo>
                    <a:pt x="589597" y="161925"/>
                  </a:lnTo>
                  <a:lnTo>
                    <a:pt x="589407" y="162401"/>
                  </a:lnTo>
                  <a:lnTo>
                    <a:pt x="589693" y="163068"/>
                  </a:lnTo>
                  <a:lnTo>
                    <a:pt x="590169" y="163830"/>
                  </a:lnTo>
                  <a:close/>
                  <a:moveTo>
                    <a:pt x="1180719" y="135446"/>
                  </a:moveTo>
                  <a:lnTo>
                    <a:pt x="1180338" y="136398"/>
                  </a:lnTo>
                  <a:lnTo>
                    <a:pt x="1180529" y="137255"/>
                  </a:lnTo>
                  <a:lnTo>
                    <a:pt x="1181386" y="137731"/>
                  </a:lnTo>
                  <a:lnTo>
                    <a:pt x="1181767" y="137731"/>
                  </a:lnTo>
                  <a:lnTo>
                    <a:pt x="1182433" y="137255"/>
                  </a:lnTo>
                  <a:lnTo>
                    <a:pt x="1182910" y="137065"/>
                  </a:lnTo>
                  <a:lnTo>
                    <a:pt x="1183481" y="137065"/>
                  </a:lnTo>
                  <a:lnTo>
                    <a:pt x="1185100" y="137065"/>
                  </a:lnTo>
                  <a:lnTo>
                    <a:pt x="1185577" y="137160"/>
                  </a:lnTo>
                  <a:lnTo>
                    <a:pt x="1185958" y="137255"/>
                  </a:lnTo>
                  <a:lnTo>
                    <a:pt x="1186243" y="137160"/>
                  </a:lnTo>
                  <a:lnTo>
                    <a:pt x="1186434" y="136398"/>
                  </a:lnTo>
                  <a:lnTo>
                    <a:pt x="1186339" y="135827"/>
                  </a:lnTo>
                  <a:lnTo>
                    <a:pt x="1185958" y="135446"/>
                  </a:lnTo>
                  <a:lnTo>
                    <a:pt x="1185100" y="134969"/>
                  </a:lnTo>
                  <a:lnTo>
                    <a:pt x="1184243" y="134588"/>
                  </a:lnTo>
                  <a:lnTo>
                    <a:pt x="1183291" y="134398"/>
                  </a:lnTo>
                  <a:lnTo>
                    <a:pt x="1182338" y="134493"/>
                  </a:lnTo>
                  <a:lnTo>
                    <a:pt x="1181481" y="134874"/>
                  </a:lnTo>
                  <a:lnTo>
                    <a:pt x="1180719" y="135446"/>
                  </a:lnTo>
                  <a:close/>
                  <a:moveTo>
                    <a:pt x="1098042" y="558070"/>
                  </a:moveTo>
                  <a:lnTo>
                    <a:pt x="1098042" y="557689"/>
                  </a:lnTo>
                  <a:lnTo>
                    <a:pt x="1095089" y="560165"/>
                  </a:lnTo>
                  <a:lnTo>
                    <a:pt x="1093946" y="561689"/>
                  </a:lnTo>
                  <a:lnTo>
                    <a:pt x="1094613" y="562356"/>
                  </a:lnTo>
                  <a:lnTo>
                    <a:pt x="1095661" y="562070"/>
                  </a:lnTo>
                  <a:lnTo>
                    <a:pt x="1098328" y="559880"/>
                  </a:lnTo>
                  <a:lnTo>
                    <a:pt x="1098042" y="559880"/>
                  </a:lnTo>
                  <a:lnTo>
                    <a:pt x="1097851" y="559594"/>
                  </a:lnTo>
                  <a:lnTo>
                    <a:pt x="1097756" y="559308"/>
                  </a:lnTo>
                  <a:lnTo>
                    <a:pt x="1097756" y="559022"/>
                  </a:lnTo>
                  <a:lnTo>
                    <a:pt x="1097851" y="558641"/>
                  </a:lnTo>
                  <a:lnTo>
                    <a:pt x="1098042" y="558070"/>
                  </a:lnTo>
                  <a:close/>
                  <a:moveTo>
                    <a:pt x="1073277" y="671989"/>
                  </a:moveTo>
                  <a:lnTo>
                    <a:pt x="1073944" y="672084"/>
                  </a:lnTo>
                  <a:lnTo>
                    <a:pt x="1074230" y="672275"/>
                  </a:lnTo>
                  <a:lnTo>
                    <a:pt x="1074515" y="672560"/>
                  </a:lnTo>
                  <a:lnTo>
                    <a:pt x="1074896" y="672751"/>
                  </a:lnTo>
                  <a:lnTo>
                    <a:pt x="1075182" y="672751"/>
                  </a:lnTo>
                  <a:lnTo>
                    <a:pt x="1075563" y="672465"/>
                  </a:lnTo>
                  <a:lnTo>
                    <a:pt x="1076039" y="672370"/>
                  </a:lnTo>
                  <a:lnTo>
                    <a:pt x="1076325" y="671989"/>
                  </a:lnTo>
                  <a:lnTo>
                    <a:pt x="1076611" y="671894"/>
                  </a:lnTo>
                  <a:lnTo>
                    <a:pt x="1076992" y="672179"/>
                  </a:lnTo>
                  <a:lnTo>
                    <a:pt x="1077182" y="672370"/>
                  </a:lnTo>
                  <a:lnTo>
                    <a:pt x="1077849" y="672751"/>
                  </a:lnTo>
                  <a:lnTo>
                    <a:pt x="1078706" y="672941"/>
                  </a:lnTo>
                  <a:lnTo>
                    <a:pt x="1079754" y="673418"/>
                  </a:lnTo>
                  <a:lnTo>
                    <a:pt x="1080230" y="673513"/>
                  </a:lnTo>
                  <a:lnTo>
                    <a:pt x="1082612" y="673608"/>
                  </a:lnTo>
                  <a:lnTo>
                    <a:pt x="1083373" y="673132"/>
                  </a:lnTo>
                  <a:lnTo>
                    <a:pt x="1083278" y="671798"/>
                  </a:lnTo>
                  <a:lnTo>
                    <a:pt x="1082326" y="671036"/>
                  </a:lnTo>
                  <a:lnTo>
                    <a:pt x="1078611" y="669036"/>
                  </a:lnTo>
                  <a:lnTo>
                    <a:pt x="1077373" y="668560"/>
                  </a:lnTo>
                  <a:lnTo>
                    <a:pt x="1073087" y="668179"/>
                  </a:lnTo>
                  <a:lnTo>
                    <a:pt x="1068610" y="668179"/>
                  </a:lnTo>
                  <a:lnTo>
                    <a:pt x="1067562" y="668179"/>
                  </a:lnTo>
                  <a:lnTo>
                    <a:pt x="1066514" y="668274"/>
                  </a:lnTo>
                  <a:lnTo>
                    <a:pt x="1065943" y="668750"/>
                  </a:lnTo>
                  <a:lnTo>
                    <a:pt x="1066514" y="669608"/>
                  </a:lnTo>
                  <a:lnTo>
                    <a:pt x="1065848" y="670560"/>
                  </a:lnTo>
                  <a:lnTo>
                    <a:pt x="1065181" y="671131"/>
                  </a:lnTo>
                  <a:lnTo>
                    <a:pt x="1064609" y="671798"/>
                  </a:lnTo>
                  <a:lnTo>
                    <a:pt x="1064419" y="673037"/>
                  </a:lnTo>
                  <a:lnTo>
                    <a:pt x="1064800" y="673608"/>
                  </a:lnTo>
                  <a:lnTo>
                    <a:pt x="1065657" y="673703"/>
                  </a:lnTo>
                  <a:lnTo>
                    <a:pt x="1067657" y="673513"/>
                  </a:lnTo>
                  <a:lnTo>
                    <a:pt x="1067086" y="675513"/>
                  </a:lnTo>
                  <a:lnTo>
                    <a:pt x="1067086" y="675894"/>
                  </a:lnTo>
                  <a:lnTo>
                    <a:pt x="1068229" y="676942"/>
                  </a:lnTo>
                  <a:lnTo>
                    <a:pt x="1068419" y="677037"/>
                  </a:lnTo>
                  <a:lnTo>
                    <a:pt x="1068514" y="677228"/>
                  </a:lnTo>
                  <a:lnTo>
                    <a:pt x="1068800" y="677228"/>
                  </a:lnTo>
                  <a:lnTo>
                    <a:pt x="1069181" y="677037"/>
                  </a:lnTo>
                  <a:lnTo>
                    <a:pt x="1069372" y="676847"/>
                  </a:lnTo>
                  <a:lnTo>
                    <a:pt x="1069372" y="676561"/>
                  </a:lnTo>
                  <a:lnTo>
                    <a:pt x="1068991" y="676085"/>
                  </a:lnTo>
                  <a:lnTo>
                    <a:pt x="1068991" y="675799"/>
                  </a:lnTo>
                  <a:lnTo>
                    <a:pt x="1068896" y="675799"/>
                  </a:lnTo>
                  <a:lnTo>
                    <a:pt x="1068896" y="675608"/>
                  </a:lnTo>
                  <a:lnTo>
                    <a:pt x="1068896" y="675322"/>
                  </a:lnTo>
                  <a:lnTo>
                    <a:pt x="1068991" y="674942"/>
                  </a:lnTo>
                  <a:lnTo>
                    <a:pt x="1069753" y="674180"/>
                  </a:lnTo>
                  <a:lnTo>
                    <a:pt x="1071753" y="675704"/>
                  </a:lnTo>
                  <a:lnTo>
                    <a:pt x="1072991" y="675989"/>
                  </a:lnTo>
                  <a:lnTo>
                    <a:pt x="1074134" y="675227"/>
                  </a:lnTo>
                  <a:lnTo>
                    <a:pt x="1073848" y="674846"/>
                  </a:lnTo>
                  <a:lnTo>
                    <a:pt x="1073563" y="674561"/>
                  </a:lnTo>
                  <a:lnTo>
                    <a:pt x="1072896" y="674084"/>
                  </a:lnTo>
                  <a:lnTo>
                    <a:pt x="1072324" y="673799"/>
                  </a:lnTo>
                  <a:lnTo>
                    <a:pt x="1071753" y="673703"/>
                  </a:lnTo>
                  <a:lnTo>
                    <a:pt x="1071277" y="673418"/>
                  </a:lnTo>
                  <a:lnTo>
                    <a:pt x="1071086" y="672751"/>
                  </a:lnTo>
                  <a:lnTo>
                    <a:pt x="1071372" y="672751"/>
                  </a:lnTo>
                  <a:lnTo>
                    <a:pt x="1073277" y="671989"/>
                  </a:lnTo>
                  <a:close/>
                  <a:moveTo>
                    <a:pt x="1019270" y="680371"/>
                  </a:moveTo>
                  <a:lnTo>
                    <a:pt x="1018508" y="679704"/>
                  </a:lnTo>
                  <a:lnTo>
                    <a:pt x="1017461" y="679418"/>
                  </a:lnTo>
                  <a:lnTo>
                    <a:pt x="1016032" y="679704"/>
                  </a:lnTo>
                  <a:lnTo>
                    <a:pt x="1014698" y="681038"/>
                  </a:lnTo>
                  <a:lnTo>
                    <a:pt x="1014889" y="682085"/>
                  </a:lnTo>
                  <a:lnTo>
                    <a:pt x="1015460" y="683419"/>
                  </a:lnTo>
                  <a:lnTo>
                    <a:pt x="1015841" y="684276"/>
                  </a:lnTo>
                  <a:lnTo>
                    <a:pt x="1016603" y="684562"/>
                  </a:lnTo>
                  <a:lnTo>
                    <a:pt x="1017556" y="684467"/>
                  </a:lnTo>
                  <a:lnTo>
                    <a:pt x="1017937" y="685038"/>
                  </a:lnTo>
                  <a:lnTo>
                    <a:pt x="1019270" y="685419"/>
                  </a:lnTo>
                  <a:lnTo>
                    <a:pt x="1020413" y="685991"/>
                  </a:lnTo>
                  <a:lnTo>
                    <a:pt x="1021175" y="685991"/>
                  </a:lnTo>
                  <a:lnTo>
                    <a:pt x="1021366" y="684847"/>
                  </a:lnTo>
                  <a:lnTo>
                    <a:pt x="1021461" y="683514"/>
                  </a:lnTo>
                  <a:lnTo>
                    <a:pt x="1020699" y="682562"/>
                  </a:lnTo>
                  <a:lnTo>
                    <a:pt x="1019937" y="681323"/>
                  </a:lnTo>
                  <a:lnTo>
                    <a:pt x="1019270" y="680371"/>
                  </a:lnTo>
                  <a:close/>
                  <a:moveTo>
                    <a:pt x="725614" y="158496"/>
                  </a:moveTo>
                  <a:lnTo>
                    <a:pt x="726472" y="158972"/>
                  </a:lnTo>
                  <a:lnTo>
                    <a:pt x="727424" y="159925"/>
                  </a:lnTo>
                  <a:lnTo>
                    <a:pt x="727996" y="160401"/>
                  </a:lnTo>
                  <a:lnTo>
                    <a:pt x="728663" y="160496"/>
                  </a:lnTo>
                  <a:lnTo>
                    <a:pt x="728853" y="160306"/>
                  </a:lnTo>
                  <a:lnTo>
                    <a:pt x="729139" y="159449"/>
                  </a:lnTo>
                  <a:lnTo>
                    <a:pt x="729329" y="159163"/>
                  </a:lnTo>
                  <a:lnTo>
                    <a:pt x="729710" y="158972"/>
                  </a:lnTo>
                  <a:lnTo>
                    <a:pt x="730853" y="158591"/>
                  </a:lnTo>
                  <a:lnTo>
                    <a:pt x="731139" y="158401"/>
                  </a:lnTo>
                  <a:lnTo>
                    <a:pt x="731234" y="157544"/>
                  </a:lnTo>
                  <a:lnTo>
                    <a:pt x="730853" y="155543"/>
                  </a:lnTo>
                  <a:lnTo>
                    <a:pt x="730948" y="154972"/>
                  </a:lnTo>
                  <a:lnTo>
                    <a:pt x="731615" y="153448"/>
                  </a:lnTo>
                  <a:lnTo>
                    <a:pt x="730663" y="152400"/>
                  </a:lnTo>
                  <a:lnTo>
                    <a:pt x="729329" y="152400"/>
                  </a:lnTo>
                  <a:lnTo>
                    <a:pt x="728663" y="153924"/>
                  </a:lnTo>
                  <a:lnTo>
                    <a:pt x="728567" y="154591"/>
                  </a:lnTo>
                  <a:lnTo>
                    <a:pt x="728281" y="155258"/>
                  </a:lnTo>
                  <a:lnTo>
                    <a:pt x="727900" y="155829"/>
                  </a:lnTo>
                  <a:lnTo>
                    <a:pt x="727138" y="156591"/>
                  </a:lnTo>
                  <a:lnTo>
                    <a:pt x="726186" y="157353"/>
                  </a:lnTo>
                  <a:lnTo>
                    <a:pt x="725043" y="157925"/>
                  </a:lnTo>
                  <a:lnTo>
                    <a:pt x="725043" y="157925"/>
                  </a:lnTo>
                  <a:lnTo>
                    <a:pt x="725043" y="158305"/>
                  </a:lnTo>
                  <a:lnTo>
                    <a:pt x="725614" y="158496"/>
                  </a:lnTo>
                  <a:close/>
                  <a:moveTo>
                    <a:pt x="1032320" y="683609"/>
                  </a:moveTo>
                  <a:lnTo>
                    <a:pt x="1031748" y="683609"/>
                  </a:lnTo>
                  <a:lnTo>
                    <a:pt x="1031081" y="683514"/>
                  </a:lnTo>
                  <a:lnTo>
                    <a:pt x="1029938" y="683038"/>
                  </a:lnTo>
                  <a:lnTo>
                    <a:pt x="1029462" y="682943"/>
                  </a:lnTo>
                  <a:lnTo>
                    <a:pt x="1028986" y="683038"/>
                  </a:lnTo>
                  <a:lnTo>
                    <a:pt x="1027081" y="683895"/>
                  </a:lnTo>
                  <a:lnTo>
                    <a:pt x="1026795" y="684086"/>
                  </a:lnTo>
                  <a:lnTo>
                    <a:pt x="1026605" y="684371"/>
                  </a:lnTo>
                  <a:lnTo>
                    <a:pt x="1026509" y="684943"/>
                  </a:lnTo>
                  <a:lnTo>
                    <a:pt x="1026795" y="685133"/>
                  </a:lnTo>
                  <a:lnTo>
                    <a:pt x="1027366" y="685229"/>
                  </a:lnTo>
                  <a:lnTo>
                    <a:pt x="1028509" y="685229"/>
                  </a:lnTo>
                  <a:lnTo>
                    <a:pt x="1033081" y="685705"/>
                  </a:lnTo>
                  <a:lnTo>
                    <a:pt x="1033272" y="685514"/>
                  </a:lnTo>
                  <a:lnTo>
                    <a:pt x="1033367" y="684752"/>
                  </a:lnTo>
                  <a:lnTo>
                    <a:pt x="1033177" y="684181"/>
                  </a:lnTo>
                  <a:lnTo>
                    <a:pt x="1032796" y="683895"/>
                  </a:lnTo>
                  <a:lnTo>
                    <a:pt x="1032320" y="683609"/>
                  </a:lnTo>
                  <a:close/>
                  <a:moveTo>
                    <a:pt x="1185767" y="127349"/>
                  </a:moveTo>
                  <a:lnTo>
                    <a:pt x="1185767" y="126873"/>
                  </a:lnTo>
                  <a:lnTo>
                    <a:pt x="1185577" y="126397"/>
                  </a:lnTo>
                  <a:lnTo>
                    <a:pt x="1185196" y="126016"/>
                  </a:lnTo>
                  <a:lnTo>
                    <a:pt x="1183957" y="125730"/>
                  </a:lnTo>
                  <a:lnTo>
                    <a:pt x="1182910" y="125254"/>
                  </a:lnTo>
                  <a:lnTo>
                    <a:pt x="1182338" y="125159"/>
                  </a:lnTo>
                  <a:lnTo>
                    <a:pt x="1181481" y="124778"/>
                  </a:lnTo>
                  <a:lnTo>
                    <a:pt x="1180052" y="123158"/>
                  </a:lnTo>
                  <a:lnTo>
                    <a:pt x="1179290" y="122587"/>
                  </a:lnTo>
                  <a:lnTo>
                    <a:pt x="1174814" y="122206"/>
                  </a:lnTo>
                  <a:lnTo>
                    <a:pt x="1174242" y="122111"/>
                  </a:lnTo>
                  <a:lnTo>
                    <a:pt x="1173289" y="121444"/>
                  </a:lnTo>
                  <a:lnTo>
                    <a:pt x="1172718" y="121253"/>
                  </a:lnTo>
                  <a:lnTo>
                    <a:pt x="1172147" y="121253"/>
                  </a:lnTo>
                  <a:lnTo>
                    <a:pt x="1171480" y="121539"/>
                  </a:lnTo>
                  <a:lnTo>
                    <a:pt x="1170908" y="121920"/>
                  </a:lnTo>
                  <a:lnTo>
                    <a:pt x="1170432" y="122301"/>
                  </a:lnTo>
                  <a:lnTo>
                    <a:pt x="1170146" y="122872"/>
                  </a:lnTo>
                  <a:lnTo>
                    <a:pt x="1170146" y="123539"/>
                  </a:lnTo>
                  <a:lnTo>
                    <a:pt x="1170337" y="124206"/>
                  </a:lnTo>
                  <a:lnTo>
                    <a:pt x="1170718" y="124778"/>
                  </a:lnTo>
                  <a:lnTo>
                    <a:pt x="1171289" y="125254"/>
                  </a:lnTo>
                  <a:lnTo>
                    <a:pt x="1172051" y="125730"/>
                  </a:lnTo>
                  <a:lnTo>
                    <a:pt x="1172908" y="126111"/>
                  </a:lnTo>
                  <a:lnTo>
                    <a:pt x="1173766" y="126206"/>
                  </a:lnTo>
                  <a:lnTo>
                    <a:pt x="1178242" y="126206"/>
                  </a:lnTo>
                  <a:lnTo>
                    <a:pt x="1182624" y="127921"/>
                  </a:lnTo>
                  <a:lnTo>
                    <a:pt x="1184815" y="128397"/>
                  </a:lnTo>
                  <a:lnTo>
                    <a:pt x="1185767" y="127349"/>
                  </a:lnTo>
                  <a:close/>
                  <a:moveTo>
                    <a:pt x="1184148" y="747617"/>
                  </a:moveTo>
                  <a:lnTo>
                    <a:pt x="1184148" y="747998"/>
                  </a:lnTo>
                  <a:lnTo>
                    <a:pt x="1184529" y="748570"/>
                  </a:lnTo>
                  <a:lnTo>
                    <a:pt x="1186339" y="749713"/>
                  </a:lnTo>
                  <a:lnTo>
                    <a:pt x="1186720" y="749903"/>
                  </a:lnTo>
                  <a:lnTo>
                    <a:pt x="1187767" y="749618"/>
                  </a:lnTo>
                  <a:lnTo>
                    <a:pt x="1188434" y="748855"/>
                  </a:lnTo>
                  <a:lnTo>
                    <a:pt x="1191292" y="743045"/>
                  </a:lnTo>
                  <a:lnTo>
                    <a:pt x="1192339" y="741521"/>
                  </a:lnTo>
                  <a:lnTo>
                    <a:pt x="1193768" y="740188"/>
                  </a:lnTo>
                  <a:lnTo>
                    <a:pt x="1194721" y="739616"/>
                  </a:lnTo>
                  <a:lnTo>
                    <a:pt x="1195102" y="739330"/>
                  </a:lnTo>
                  <a:lnTo>
                    <a:pt x="1195292" y="738950"/>
                  </a:lnTo>
                  <a:lnTo>
                    <a:pt x="1195102" y="738378"/>
                  </a:lnTo>
                  <a:lnTo>
                    <a:pt x="1194625" y="738092"/>
                  </a:lnTo>
                  <a:lnTo>
                    <a:pt x="1194054" y="737806"/>
                  </a:lnTo>
                  <a:lnTo>
                    <a:pt x="1193578" y="737521"/>
                  </a:lnTo>
                  <a:lnTo>
                    <a:pt x="1188244" y="737330"/>
                  </a:lnTo>
                  <a:lnTo>
                    <a:pt x="1187482" y="737521"/>
                  </a:lnTo>
                  <a:lnTo>
                    <a:pt x="1184624" y="738950"/>
                  </a:lnTo>
                  <a:lnTo>
                    <a:pt x="1184243" y="739330"/>
                  </a:lnTo>
                  <a:lnTo>
                    <a:pt x="1183957" y="739997"/>
                  </a:lnTo>
                  <a:lnTo>
                    <a:pt x="1183862" y="740759"/>
                  </a:lnTo>
                  <a:lnTo>
                    <a:pt x="1183957" y="742950"/>
                  </a:lnTo>
                  <a:lnTo>
                    <a:pt x="1184053" y="743141"/>
                  </a:lnTo>
                  <a:lnTo>
                    <a:pt x="1184339" y="743236"/>
                  </a:lnTo>
                  <a:lnTo>
                    <a:pt x="1184910" y="743617"/>
                  </a:lnTo>
                  <a:lnTo>
                    <a:pt x="1185481" y="744474"/>
                  </a:lnTo>
                  <a:lnTo>
                    <a:pt x="1185481" y="745236"/>
                  </a:lnTo>
                  <a:lnTo>
                    <a:pt x="1184720" y="747046"/>
                  </a:lnTo>
                  <a:lnTo>
                    <a:pt x="1184148" y="747617"/>
                  </a:lnTo>
                  <a:close/>
                  <a:moveTo>
                    <a:pt x="1122236" y="507683"/>
                  </a:moveTo>
                  <a:lnTo>
                    <a:pt x="1122712" y="506159"/>
                  </a:lnTo>
                  <a:lnTo>
                    <a:pt x="1123379" y="505778"/>
                  </a:lnTo>
                  <a:lnTo>
                    <a:pt x="1123283" y="505206"/>
                  </a:lnTo>
                  <a:lnTo>
                    <a:pt x="1122998" y="504825"/>
                  </a:lnTo>
                  <a:lnTo>
                    <a:pt x="1122236" y="504444"/>
                  </a:lnTo>
                  <a:lnTo>
                    <a:pt x="1121950" y="504063"/>
                  </a:lnTo>
                  <a:lnTo>
                    <a:pt x="1121950" y="502063"/>
                  </a:lnTo>
                  <a:lnTo>
                    <a:pt x="1121855" y="501491"/>
                  </a:lnTo>
                  <a:lnTo>
                    <a:pt x="1121569" y="500253"/>
                  </a:lnTo>
                  <a:lnTo>
                    <a:pt x="1121664" y="497967"/>
                  </a:lnTo>
                  <a:lnTo>
                    <a:pt x="1121569" y="497014"/>
                  </a:lnTo>
                  <a:lnTo>
                    <a:pt x="1121188" y="496062"/>
                  </a:lnTo>
                  <a:lnTo>
                    <a:pt x="1120807" y="495395"/>
                  </a:lnTo>
                  <a:lnTo>
                    <a:pt x="1120426" y="494347"/>
                  </a:lnTo>
                  <a:lnTo>
                    <a:pt x="1120521" y="493300"/>
                  </a:lnTo>
                  <a:lnTo>
                    <a:pt x="1122902" y="492443"/>
                  </a:lnTo>
                  <a:lnTo>
                    <a:pt x="1122807" y="491585"/>
                  </a:lnTo>
                  <a:lnTo>
                    <a:pt x="1122045" y="490538"/>
                  </a:lnTo>
                  <a:lnTo>
                    <a:pt x="1121283" y="489680"/>
                  </a:lnTo>
                  <a:lnTo>
                    <a:pt x="1119854" y="487680"/>
                  </a:lnTo>
                  <a:lnTo>
                    <a:pt x="1119664" y="485680"/>
                  </a:lnTo>
                  <a:lnTo>
                    <a:pt x="1120331" y="480536"/>
                  </a:lnTo>
                  <a:lnTo>
                    <a:pt x="1120521" y="479965"/>
                  </a:lnTo>
                  <a:lnTo>
                    <a:pt x="1120616" y="479393"/>
                  </a:lnTo>
                  <a:lnTo>
                    <a:pt x="1120521" y="478727"/>
                  </a:lnTo>
                  <a:lnTo>
                    <a:pt x="1120045" y="478060"/>
                  </a:lnTo>
                  <a:lnTo>
                    <a:pt x="1119664" y="478250"/>
                  </a:lnTo>
                  <a:lnTo>
                    <a:pt x="1119283" y="478727"/>
                  </a:lnTo>
                  <a:lnTo>
                    <a:pt x="1118806" y="479012"/>
                  </a:lnTo>
                  <a:lnTo>
                    <a:pt x="1117949" y="479393"/>
                  </a:lnTo>
                  <a:lnTo>
                    <a:pt x="1114901" y="482060"/>
                  </a:lnTo>
                  <a:lnTo>
                    <a:pt x="1114330" y="482441"/>
                  </a:lnTo>
                  <a:lnTo>
                    <a:pt x="1112615" y="483203"/>
                  </a:lnTo>
                  <a:lnTo>
                    <a:pt x="1112234" y="483489"/>
                  </a:lnTo>
                  <a:lnTo>
                    <a:pt x="1112139" y="484156"/>
                  </a:lnTo>
                  <a:lnTo>
                    <a:pt x="1110996" y="487489"/>
                  </a:lnTo>
                  <a:lnTo>
                    <a:pt x="1108710" y="491585"/>
                  </a:lnTo>
                  <a:lnTo>
                    <a:pt x="1108424" y="492538"/>
                  </a:lnTo>
                  <a:lnTo>
                    <a:pt x="1108139" y="496157"/>
                  </a:lnTo>
                  <a:lnTo>
                    <a:pt x="1106900" y="499491"/>
                  </a:lnTo>
                  <a:lnTo>
                    <a:pt x="1106710" y="500634"/>
                  </a:lnTo>
                  <a:lnTo>
                    <a:pt x="1106996" y="504539"/>
                  </a:lnTo>
                  <a:lnTo>
                    <a:pt x="1107376" y="505301"/>
                  </a:lnTo>
                  <a:lnTo>
                    <a:pt x="1108329" y="506635"/>
                  </a:lnTo>
                  <a:lnTo>
                    <a:pt x="1109472" y="507778"/>
                  </a:lnTo>
                  <a:lnTo>
                    <a:pt x="1109948" y="508540"/>
                  </a:lnTo>
                  <a:lnTo>
                    <a:pt x="1110139" y="509778"/>
                  </a:lnTo>
                  <a:lnTo>
                    <a:pt x="1109663" y="513017"/>
                  </a:lnTo>
                  <a:lnTo>
                    <a:pt x="1109853" y="513969"/>
                  </a:lnTo>
                  <a:lnTo>
                    <a:pt x="1110043" y="514350"/>
                  </a:lnTo>
                  <a:lnTo>
                    <a:pt x="1110710" y="515112"/>
                  </a:lnTo>
                  <a:lnTo>
                    <a:pt x="1110806" y="515588"/>
                  </a:lnTo>
                  <a:lnTo>
                    <a:pt x="1110615" y="516064"/>
                  </a:lnTo>
                  <a:lnTo>
                    <a:pt x="1110139" y="516350"/>
                  </a:lnTo>
                  <a:lnTo>
                    <a:pt x="1109663" y="516541"/>
                  </a:lnTo>
                  <a:lnTo>
                    <a:pt x="1109472" y="516731"/>
                  </a:lnTo>
                  <a:lnTo>
                    <a:pt x="1109281" y="517779"/>
                  </a:lnTo>
                  <a:lnTo>
                    <a:pt x="1108900" y="518922"/>
                  </a:lnTo>
                  <a:lnTo>
                    <a:pt x="1108710" y="520065"/>
                  </a:lnTo>
                  <a:lnTo>
                    <a:pt x="1109091" y="521113"/>
                  </a:lnTo>
                  <a:lnTo>
                    <a:pt x="1109853" y="520732"/>
                  </a:lnTo>
                  <a:lnTo>
                    <a:pt x="1110520" y="521018"/>
                  </a:lnTo>
                  <a:lnTo>
                    <a:pt x="1110901" y="521684"/>
                  </a:lnTo>
                  <a:lnTo>
                    <a:pt x="1110996" y="522542"/>
                  </a:lnTo>
                  <a:lnTo>
                    <a:pt x="1111472" y="522256"/>
                  </a:lnTo>
                  <a:lnTo>
                    <a:pt x="1112330" y="521018"/>
                  </a:lnTo>
                  <a:lnTo>
                    <a:pt x="1112806" y="520637"/>
                  </a:lnTo>
                  <a:lnTo>
                    <a:pt x="1113854" y="520255"/>
                  </a:lnTo>
                  <a:lnTo>
                    <a:pt x="1114330" y="520065"/>
                  </a:lnTo>
                  <a:lnTo>
                    <a:pt x="1115187" y="519208"/>
                  </a:lnTo>
                  <a:lnTo>
                    <a:pt x="1115568" y="518731"/>
                  </a:lnTo>
                  <a:lnTo>
                    <a:pt x="1115758" y="518446"/>
                  </a:lnTo>
                  <a:lnTo>
                    <a:pt x="1115949" y="518351"/>
                  </a:lnTo>
                  <a:lnTo>
                    <a:pt x="1116711" y="517970"/>
                  </a:lnTo>
                  <a:lnTo>
                    <a:pt x="1116997" y="517779"/>
                  </a:lnTo>
                  <a:lnTo>
                    <a:pt x="1117187" y="517493"/>
                  </a:lnTo>
                  <a:lnTo>
                    <a:pt x="1117092" y="516827"/>
                  </a:lnTo>
                  <a:lnTo>
                    <a:pt x="1117187" y="516541"/>
                  </a:lnTo>
                  <a:lnTo>
                    <a:pt x="1117568" y="516160"/>
                  </a:lnTo>
                  <a:lnTo>
                    <a:pt x="1117949" y="515969"/>
                  </a:lnTo>
                  <a:lnTo>
                    <a:pt x="1118425" y="515874"/>
                  </a:lnTo>
                  <a:lnTo>
                    <a:pt x="1119188" y="515874"/>
                  </a:lnTo>
                  <a:lnTo>
                    <a:pt x="1119759" y="515684"/>
                  </a:lnTo>
                  <a:lnTo>
                    <a:pt x="1120045" y="515303"/>
                  </a:lnTo>
                  <a:lnTo>
                    <a:pt x="1120331" y="514826"/>
                  </a:lnTo>
                  <a:lnTo>
                    <a:pt x="1120807" y="514445"/>
                  </a:lnTo>
                  <a:lnTo>
                    <a:pt x="1121283" y="514350"/>
                  </a:lnTo>
                  <a:lnTo>
                    <a:pt x="1121855" y="514350"/>
                  </a:lnTo>
                  <a:lnTo>
                    <a:pt x="1122331" y="514160"/>
                  </a:lnTo>
                  <a:lnTo>
                    <a:pt x="1122521" y="513588"/>
                  </a:lnTo>
                  <a:lnTo>
                    <a:pt x="1122426" y="512826"/>
                  </a:lnTo>
                  <a:lnTo>
                    <a:pt x="1121759" y="511588"/>
                  </a:lnTo>
                  <a:lnTo>
                    <a:pt x="1121473" y="510826"/>
                  </a:lnTo>
                  <a:lnTo>
                    <a:pt x="1121473" y="509492"/>
                  </a:lnTo>
                  <a:lnTo>
                    <a:pt x="1122045" y="508635"/>
                  </a:lnTo>
                  <a:lnTo>
                    <a:pt x="1122236" y="507683"/>
                  </a:lnTo>
                  <a:close/>
                  <a:moveTo>
                    <a:pt x="1126141" y="500063"/>
                  </a:moveTo>
                  <a:lnTo>
                    <a:pt x="1126522" y="499681"/>
                  </a:lnTo>
                  <a:lnTo>
                    <a:pt x="1126617" y="498729"/>
                  </a:lnTo>
                  <a:lnTo>
                    <a:pt x="1127093" y="496824"/>
                  </a:lnTo>
                  <a:lnTo>
                    <a:pt x="1127474" y="493871"/>
                  </a:lnTo>
                  <a:lnTo>
                    <a:pt x="1128522" y="490061"/>
                  </a:lnTo>
                  <a:lnTo>
                    <a:pt x="1128713" y="488061"/>
                  </a:lnTo>
                  <a:lnTo>
                    <a:pt x="1127760" y="486632"/>
                  </a:lnTo>
                  <a:lnTo>
                    <a:pt x="1127189" y="486251"/>
                  </a:lnTo>
                  <a:lnTo>
                    <a:pt x="1126903" y="487204"/>
                  </a:lnTo>
                  <a:lnTo>
                    <a:pt x="1126617" y="487871"/>
                  </a:lnTo>
                  <a:lnTo>
                    <a:pt x="1125188" y="489109"/>
                  </a:lnTo>
                  <a:lnTo>
                    <a:pt x="1124807" y="489680"/>
                  </a:lnTo>
                  <a:lnTo>
                    <a:pt x="1124617" y="490633"/>
                  </a:lnTo>
                  <a:lnTo>
                    <a:pt x="1123283" y="493395"/>
                  </a:lnTo>
                  <a:lnTo>
                    <a:pt x="1122902" y="494538"/>
                  </a:lnTo>
                  <a:lnTo>
                    <a:pt x="1122902" y="495300"/>
                  </a:lnTo>
                  <a:lnTo>
                    <a:pt x="1123283" y="496062"/>
                  </a:lnTo>
                  <a:lnTo>
                    <a:pt x="1125283" y="499205"/>
                  </a:lnTo>
                  <a:lnTo>
                    <a:pt x="1126141" y="500063"/>
                  </a:lnTo>
                  <a:close/>
                  <a:moveTo>
                    <a:pt x="750094" y="370713"/>
                  </a:moveTo>
                  <a:lnTo>
                    <a:pt x="749713" y="370904"/>
                  </a:lnTo>
                  <a:lnTo>
                    <a:pt x="748760" y="371761"/>
                  </a:lnTo>
                  <a:lnTo>
                    <a:pt x="748570" y="372142"/>
                  </a:lnTo>
                  <a:lnTo>
                    <a:pt x="748474" y="372618"/>
                  </a:lnTo>
                  <a:lnTo>
                    <a:pt x="748474" y="373380"/>
                  </a:lnTo>
                  <a:lnTo>
                    <a:pt x="748760" y="373761"/>
                  </a:lnTo>
                  <a:lnTo>
                    <a:pt x="749332" y="373666"/>
                  </a:lnTo>
                  <a:lnTo>
                    <a:pt x="749903" y="373285"/>
                  </a:lnTo>
                  <a:lnTo>
                    <a:pt x="750284" y="372999"/>
                  </a:lnTo>
                  <a:lnTo>
                    <a:pt x="750665" y="372428"/>
                  </a:lnTo>
                  <a:lnTo>
                    <a:pt x="750951" y="371666"/>
                  </a:lnTo>
                  <a:lnTo>
                    <a:pt x="750951" y="370999"/>
                  </a:lnTo>
                  <a:lnTo>
                    <a:pt x="750380" y="370713"/>
                  </a:lnTo>
                  <a:lnTo>
                    <a:pt x="750094" y="370713"/>
                  </a:lnTo>
                  <a:close/>
                  <a:moveTo>
                    <a:pt x="743807" y="377285"/>
                  </a:moveTo>
                  <a:lnTo>
                    <a:pt x="744093" y="377285"/>
                  </a:lnTo>
                  <a:lnTo>
                    <a:pt x="744188" y="377952"/>
                  </a:lnTo>
                  <a:lnTo>
                    <a:pt x="744283" y="378238"/>
                  </a:lnTo>
                  <a:lnTo>
                    <a:pt x="744569" y="378143"/>
                  </a:lnTo>
                  <a:lnTo>
                    <a:pt x="746284" y="376428"/>
                  </a:lnTo>
                  <a:lnTo>
                    <a:pt x="746570" y="375761"/>
                  </a:lnTo>
                  <a:lnTo>
                    <a:pt x="745998" y="375285"/>
                  </a:lnTo>
                  <a:lnTo>
                    <a:pt x="745522" y="375285"/>
                  </a:lnTo>
                  <a:lnTo>
                    <a:pt x="744569" y="376142"/>
                  </a:lnTo>
                  <a:lnTo>
                    <a:pt x="743998" y="376333"/>
                  </a:lnTo>
                  <a:lnTo>
                    <a:pt x="743522" y="376333"/>
                  </a:lnTo>
                  <a:lnTo>
                    <a:pt x="743140" y="376428"/>
                  </a:lnTo>
                  <a:lnTo>
                    <a:pt x="742759" y="376619"/>
                  </a:lnTo>
                  <a:lnTo>
                    <a:pt x="742379" y="377000"/>
                  </a:lnTo>
                  <a:lnTo>
                    <a:pt x="742379" y="377380"/>
                  </a:lnTo>
                  <a:lnTo>
                    <a:pt x="742759" y="377571"/>
                  </a:lnTo>
                  <a:lnTo>
                    <a:pt x="743140" y="377571"/>
                  </a:lnTo>
                  <a:lnTo>
                    <a:pt x="743140" y="377285"/>
                  </a:lnTo>
                  <a:lnTo>
                    <a:pt x="743522" y="377380"/>
                  </a:lnTo>
                  <a:lnTo>
                    <a:pt x="743807" y="377285"/>
                  </a:lnTo>
                  <a:close/>
                  <a:moveTo>
                    <a:pt x="727805" y="394430"/>
                  </a:moveTo>
                  <a:lnTo>
                    <a:pt x="727710" y="394811"/>
                  </a:lnTo>
                  <a:lnTo>
                    <a:pt x="727805" y="395478"/>
                  </a:lnTo>
                  <a:lnTo>
                    <a:pt x="727996" y="396145"/>
                  </a:lnTo>
                  <a:lnTo>
                    <a:pt x="728186" y="396430"/>
                  </a:lnTo>
                  <a:lnTo>
                    <a:pt x="729615" y="396526"/>
                  </a:lnTo>
                  <a:lnTo>
                    <a:pt x="730187" y="396430"/>
                  </a:lnTo>
                  <a:lnTo>
                    <a:pt x="733520" y="395288"/>
                  </a:lnTo>
                  <a:lnTo>
                    <a:pt x="734282" y="394811"/>
                  </a:lnTo>
                  <a:lnTo>
                    <a:pt x="734758" y="394145"/>
                  </a:lnTo>
                  <a:lnTo>
                    <a:pt x="735139" y="393383"/>
                  </a:lnTo>
                  <a:lnTo>
                    <a:pt x="735330" y="392525"/>
                  </a:lnTo>
                  <a:lnTo>
                    <a:pt x="735139" y="391763"/>
                  </a:lnTo>
                  <a:lnTo>
                    <a:pt x="734663" y="391287"/>
                  </a:lnTo>
                  <a:lnTo>
                    <a:pt x="733234" y="390335"/>
                  </a:lnTo>
                  <a:lnTo>
                    <a:pt x="732568" y="390049"/>
                  </a:lnTo>
                  <a:lnTo>
                    <a:pt x="731711" y="389763"/>
                  </a:lnTo>
                  <a:lnTo>
                    <a:pt x="731330" y="389858"/>
                  </a:lnTo>
                  <a:lnTo>
                    <a:pt x="731044" y="390144"/>
                  </a:lnTo>
                  <a:lnTo>
                    <a:pt x="730472" y="390525"/>
                  </a:lnTo>
                  <a:lnTo>
                    <a:pt x="728091" y="391001"/>
                  </a:lnTo>
                  <a:lnTo>
                    <a:pt x="726853" y="391478"/>
                  </a:lnTo>
                  <a:lnTo>
                    <a:pt x="726091" y="392239"/>
                  </a:lnTo>
                  <a:lnTo>
                    <a:pt x="726662" y="392430"/>
                  </a:lnTo>
                  <a:lnTo>
                    <a:pt x="727520" y="392335"/>
                  </a:lnTo>
                  <a:lnTo>
                    <a:pt x="727900" y="392525"/>
                  </a:lnTo>
                  <a:lnTo>
                    <a:pt x="728091" y="393002"/>
                  </a:lnTo>
                  <a:lnTo>
                    <a:pt x="728091" y="393573"/>
                  </a:lnTo>
                  <a:lnTo>
                    <a:pt x="727996" y="394145"/>
                  </a:lnTo>
                  <a:lnTo>
                    <a:pt x="727805" y="394430"/>
                  </a:lnTo>
                  <a:close/>
                  <a:moveTo>
                    <a:pt x="995743" y="679228"/>
                  </a:moveTo>
                  <a:lnTo>
                    <a:pt x="997077" y="679323"/>
                  </a:lnTo>
                  <a:lnTo>
                    <a:pt x="998125" y="679037"/>
                  </a:lnTo>
                  <a:lnTo>
                    <a:pt x="999458" y="677799"/>
                  </a:lnTo>
                  <a:lnTo>
                    <a:pt x="1003173" y="677323"/>
                  </a:lnTo>
                  <a:lnTo>
                    <a:pt x="1005554" y="675799"/>
                  </a:lnTo>
                  <a:lnTo>
                    <a:pt x="1007078" y="675704"/>
                  </a:lnTo>
                  <a:lnTo>
                    <a:pt x="1006316" y="673894"/>
                  </a:lnTo>
                  <a:lnTo>
                    <a:pt x="1005459" y="673132"/>
                  </a:lnTo>
                  <a:lnTo>
                    <a:pt x="1004030" y="672560"/>
                  </a:lnTo>
                  <a:lnTo>
                    <a:pt x="1002982" y="672179"/>
                  </a:lnTo>
                  <a:lnTo>
                    <a:pt x="1002030" y="671322"/>
                  </a:lnTo>
                  <a:lnTo>
                    <a:pt x="1001078" y="670655"/>
                  </a:lnTo>
                  <a:lnTo>
                    <a:pt x="1000030" y="670179"/>
                  </a:lnTo>
                  <a:lnTo>
                    <a:pt x="998887" y="669798"/>
                  </a:lnTo>
                  <a:lnTo>
                    <a:pt x="996505" y="669512"/>
                  </a:lnTo>
                  <a:lnTo>
                    <a:pt x="989647" y="670465"/>
                  </a:lnTo>
                  <a:lnTo>
                    <a:pt x="983266" y="670274"/>
                  </a:lnTo>
                  <a:lnTo>
                    <a:pt x="975550" y="671131"/>
                  </a:lnTo>
                  <a:lnTo>
                    <a:pt x="971264" y="670370"/>
                  </a:lnTo>
                  <a:lnTo>
                    <a:pt x="962215" y="670941"/>
                  </a:lnTo>
                  <a:lnTo>
                    <a:pt x="955453" y="671036"/>
                  </a:lnTo>
                  <a:lnTo>
                    <a:pt x="951357" y="670370"/>
                  </a:lnTo>
                  <a:lnTo>
                    <a:pt x="946880" y="670941"/>
                  </a:lnTo>
                  <a:lnTo>
                    <a:pt x="944880" y="670941"/>
                  </a:lnTo>
                  <a:lnTo>
                    <a:pt x="943356" y="670941"/>
                  </a:lnTo>
                  <a:lnTo>
                    <a:pt x="941165" y="671227"/>
                  </a:lnTo>
                  <a:lnTo>
                    <a:pt x="939546" y="671798"/>
                  </a:lnTo>
                  <a:lnTo>
                    <a:pt x="939641" y="672655"/>
                  </a:lnTo>
                  <a:lnTo>
                    <a:pt x="936974" y="675799"/>
                  </a:lnTo>
                  <a:lnTo>
                    <a:pt x="935450" y="677228"/>
                  </a:lnTo>
                  <a:lnTo>
                    <a:pt x="933926" y="678085"/>
                  </a:lnTo>
                  <a:lnTo>
                    <a:pt x="932879" y="678275"/>
                  </a:lnTo>
                  <a:lnTo>
                    <a:pt x="932212" y="678371"/>
                  </a:lnTo>
                  <a:lnTo>
                    <a:pt x="931831" y="678656"/>
                  </a:lnTo>
                  <a:lnTo>
                    <a:pt x="931736" y="679704"/>
                  </a:lnTo>
                  <a:lnTo>
                    <a:pt x="931831" y="680656"/>
                  </a:lnTo>
                  <a:lnTo>
                    <a:pt x="932212" y="681514"/>
                  </a:lnTo>
                  <a:lnTo>
                    <a:pt x="932688" y="681800"/>
                  </a:lnTo>
                  <a:lnTo>
                    <a:pt x="933164" y="681038"/>
                  </a:lnTo>
                  <a:lnTo>
                    <a:pt x="933545" y="681419"/>
                  </a:lnTo>
                  <a:lnTo>
                    <a:pt x="933069" y="682180"/>
                  </a:lnTo>
                  <a:lnTo>
                    <a:pt x="932974" y="682943"/>
                  </a:lnTo>
                  <a:lnTo>
                    <a:pt x="933164" y="684562"/>
                  </a:lnTo>
                  <a:lnTo>
                    <a:pt x="933545" y="685133"/>
                  </a:lnTo>
                  <a:lnTo>
                    <a:pt x="934403" y="685229"/>
                  </a:lnTo>
                  <a:lnTo>
                    <a:pt x="936307" y="685038"/>
                  </a:lnTo>
                  <a:lnTo>
                    <a:pt x="938403" y="685229"/>
                  </a:lnTo>
                  <a:lnTo>
                    <a:pt x="954691" y="688943"/>
                  </a:lnTo>
                  <a:lnTo>
                    <a:pt x="955548" y="688753"/>
                  </a:lnTo>
                  <a:lnTo>
                    <a:pt x="955738" y="688086"/>
                  </a:lnTo>
                  <a:lnTo>
                    <a:pt x="955072" y="687419"/>
                  </a:lnTo>
                  <a:lnTo>
                    <a:pt x="954119" y="686753"/>
                  </a:lnTo>
                  <a:lnTo>
                    <a:pt x="953453" y="686086"/>
                  </a:lnTo>
                  <a:lnTo>
                    <a:pt x="953833" y="685705"/>
                  </a:lnTo>
                  <a:lnTo>
                    <a:pt x="953833" y="684657"/>
                  </a:lnTo>
                  <a:lnTo>
                    <a:pt x="954119" y="684086"/>
                  </a:lnTo>
                  <a:lnTo>
                    <a:pt x="954500" y="683990"/>
                  </a:lnTo>
                  <a:lnTo>
                    <a:pt x="955738" y="684562"/>
                  </a:lnTo>
                  <a:lnTo>
                    <a:pt x="956405" y="684657"/>
                  </a:lnTo>
                  <a:lnTo>
                    <a:pt x="956405" y="685038"/>
                  </a:lnTo>
                  <a:lnTo>
                    <a:pt x="955738" y="685419"/>
                  </a:lnTo>
                  <a:lnTo>
                    <a:pt x="955738" y="685705"/>
                  </a:lnTo>
                  <a:lnTo>
                    <a:pt x="956120" y="685991"/>
                  </a:lnTo>
                  <a:lnTo>
                    <a:pt x="956405" y="686372"/>
                  </a:lnTo>
                  <a:lnTo>
                    <a:pt x="956786" y="688181"/>
                  </a:lnTo>
                  <a:lnTo>
                    <a:pt x="957929" y="688372"/>
                  </a:lnTo>
                  <a:lnTo>
                    <a:pt x="960406" y="687514"/>
                  </a:lnTo>
                  <a:lnTo>
                    <a:pt x="961263" y="687610"/>
                  </a:lnTo>
                  <a:lnTo>
                    <a:pt x="962215" y="687991"/>
                  </a:lnTo>
                  <a:lnTo>
                    <a:pt x="970312" y="688467"/>
                  </a:lnTo>
                  <a:lnTo>
                    <a:pt x="972979" y="688181"/>
                  </a:lnTo>
                  <a:lnTo>
                    <a:pt x="974217" y="688658"/>
                  </a:lnTo>
                  <a:lnTo>
                    <a:pt x="974884" y="689134"/>
                  </a:lnTo>
                  <a:lnTo>
                    <a:pt x="975265" y="689515"/>
                  </a:lnTo>
                  <a:lnTo>
                    <a:pt x="976313" y="689134"/>
                  </a:lnTo>
                  <a:lnTo>
                    <a:pt x="977074" y="688753"/>
                  </a:lnTo>
                  <a:lnTo>
                    <a:pt x="977646" y="687610"/>
                  </a:lnTo>
                  <a:lnTo>
                    <a:pt x="978027" y="686657"/>
                  </a:lnTo>
                  <a:lnTo>
                    <a:pt x="978313" y="685991"/>
                  </a:lnTo>
                  <a:lnTo>
                    <a:pt x="978694" y="685229"/>
                  </a:lnTo>
                  <a:lnTo>
                    <a:pt x="978980" y="684467"/>
                  </a:lnTo>
                  <a:lnTo>
                    <a:pt x="979551" y="683705"/>
                  </a:lnTo>
                  <a:lnTo>
                    <a:pt x="980408" y="683228"/>
                  </a:lnTo>
                  <a:lnTo>
                    <a:pt x="982218" y="683324"/>
                  </a:lnTo>
                  <a:lnTo>
                    <a:pt x="983266" y="682180"/>
                  </a:lnTo>
                  <a:lnTo>
                    <a:pt x="984409" y="682276"/>
                  </a:lnTo>
                  <a:lnTo>
                    <a:pt x="985456" y="682371"/>
                  </a:lnTo>
                  <a:lnTo>
                    <a:pt x="989171" y="682943"/>
                  </a:lnTo>
                  <a:lnTo>
                    <a:pt x="992124" y="683324"/>
                  </a:lnTo>
                  <a:lnTo>
                    <a:pt x="994220" y="683133"/>
                  </a:lnTo>
                  <a:lnTo>
                    <a:pt x="995458" y="682657"/>
                  </a:lnTo>
                  <a:lnTo>
                    <a:pt x="995458" y="682085"/>
                  </a:lnTo>
                  <a:lnTo>
                    <a:pt x="994981" y="681609"/>
                  </a:lnTo>
                  <a:lnTo>
                    <a:pt x="994124" y="681419"/>
                  </a:lnTo>
                  <a:lnTo>
                    <a:pt x="995267" y="679513"/>
                  </a:lnTo>
                  <a:lnTo>
                    <a:pt x="995743" y="679228"/>
                  </a:lnTo>
                  <a:close/>
                  <a:moveTo>
                    <a:pt x="932974" y="615696"/>
                  </a:moveTo>
                  <a:lnTo>
                    <a:pt x="933640" y="615029"/>
                  </a:lnTo>
                  <a:lnTo>
                    <a:pt x="934022" y="614077"/>
                  </a:lnTo>
                  <a:lnTo>
                    <a:pt x="934117" y="612838"/>
                  </a:lnTo>
                  <a:lnTo>
                    <a:pt x="933926" y="611600"/>
                  </a:lnTo>
                  <a:lnTo>
                    <a:pt x="933450" y="610743"/>
                  </a:lnTo>
                  <a:lnTo>
                    <a:pt x="932783" y="610172"/>
                  </a:lnTo>
                  <a:lnTo>
                    <a:pt x="932021" y="609600"/>
                  </a:lnTo>
                  <a:lnTo>
                    <a:pt x="931164" y="609695"/>
                  </a:lnTo>
                  <a:lnTo>
                    <a:pt x="930402" y="609981"/>
                  </a:lnTo>
                  <a:lnTo>
                    <a:pt x="929735" y="610172"/>
                  </a:lnTo>
                  <a:lnTo>
                    <a:pt x="929164" y="609886"/>
                  </a:lnTo>
                  <a:lnTo>
                    <a:pt x="927925" y="611219"/>
                  </a:lnTo>
                  <a:lnTo>
                    <a:pt x="927735" y="611505"/>
                  </a:lnTo>
                  <a:lnTo>
                    <a:pt x="926306" y="612648"/>
                  </a:lnTo>
                  <a:lnTo>
                    <a:pt x="925925" y="613124"/>
                  </a:lnTo>
                  <a:lnTo>
                    <a:pt x="926497" y="614363"/>
                  </a:lnTo>
                  <a:lnTo>
                    <a:pt x="926592" y="615315"/>
                  </a:lnTo>
                  <a:lnTo>
                    <a:pt x="926973" y="615887"/>
                  </a:lnTo>
                  <a:lnTo>
                    <a:pt x="928402" y="615982"/>
                  </a:lnTo>
                  <a:lnTo>
                    <a:pt x="929259" y="615505"/>
                  </a:lnTo>
                  <a:lnTo>
                    <a:pt x="929735" y="615410"/>
                  </a:lnTo>
                  <a:lnTo>
                    <a:pt x="929926" y="615791"/>
                  </a:lnTo>
                  <a:lnTo>
                    <a:pt x="930212" y="615982"/>
                  </a:lnTo>
                  <a:lnTo>
                    <a:pt x="931640" y="616077"/>
                  </a:lnTo>
                  <a:lnTo>
                    <a:pt x="932116" y="616077"/>
                  </a:lnTo>
                  <a:lnTo>
                    <a:pt x="932974" y="615696"/>
                  </a:lnTo>
                  <a:close/>
                  <a:moveTo>
                    <a:pt x="776668" y="362521"/>
                  </a:moveTo>
                  <a:lnTo>
                    <a:pt x="776002" y="361664"/>
                  </a:lnTo>
                  <a:lnTo>
                    <a:pt x="775145" y="361093"/>
                  </a:lnTo>
                  <a:lnTo>
                    <a:pt x="774192" y="360902"/>
                  </a:lnTo>
                  <a:lnTo>
                    <a:pt x="773716" y="361188"/>
                  </a:lnTo>
                  <a:lnTo>
                    <a:pt x="773239" y="361664"/>
                  </a:lnTo>
                  <a:lnTo>
                    <a:pt x="772668" y="362045"/>
                  </a:lnTo>
                  <a:lnTo>
                    <a:pt x="771715" y="362045"/>
                  </a:lnTo>
                  <a:lnTo>
                    <a:pt x="770858" y="361664"/>
                  </a:lnTo>
                  <a:lnTo>
                    <a:pt x="769144" y="360521"/>
                  </a:lnTo>
                  <a:lnTo>
                    <a:pt x="768191" y="360331"/>
                  </a:lnTo>
                  <a:lnTo>
                    <a:pt x="767620" y="360521"/>
                  </a:lnTo>
                  <a:lnTo>
                    <a:pt x="766477" y="361283"/>
                  </a:lnTo>
                  <a:lnTo>
                    <a:pt x="765810" y="361474"/>
                  </a:lnTo>
                  <a:lnTo>
                    <a:pt x="764762" y="361379"/>
                  </a:lnTo>
                  <a:lnTo>
                    <a:pt x="762953" y="360902"/>
                  </a:lnTo>
                  <a:lnTo>
                    <a:pt x="762095" y="360807"/>
                  </a:lnTo>
                  <a:lnTo>
                    <a:pt x="761238" y="361283"/>
                  </a:lnTo>
                  <a:lnTo>
                    <a:pt x="760857" y="362236"/>
                  </a:lnTo>
                  <a:lnTo>
                    <a:pt x="760476" y="370904"/>
                  </a:lnTo>
                  <a:lnTo>
                    <a:pt x="759238" y="374142"/>
                  </a:lnTo>
                  <a:lnTo>
                    <a:pt x="759047" y="375380"/>
                  </a:lnTo>
                  <a:lnTo>
                    <a:pt x="759523" y="376047"/>
                  </a:lnTo>
                  <a:lnTo>
                    <a:pt x="760571" y="376809"/>
                  </a:lnTo>
                  <a:lnTo>
                    <a:pt x="761619" y="377476"/>
                  </a:lnTo>
                  <a:lnTo>
                    <a:pt x="762286" y="377762"/>
                  </a:lnTo>
                  <a:lnTo>
                    <a:pt x="763524" y="377380"/>
                  </a:lnTo>
                  <a:lnTo>
                    <a:pt x="765334" y="375666"/>
                  </a:lnTo>
                  <a:lnTo>
                    <a:pt x="767143" y="375095"/>
                  </a:lnTo>
                  <a:lnTo>
                    <a:pt x="768858" y="374142"/>
                  </a:lnTo>
                  <a:lnTo>
                    <a:pt x="772763" y="372523"/>
                  </a:lnTo>
                  <a:lnTo>
                    <a:pt x="773430" y="372332"/>
                  </a:lnTo>
                  <a:lnTo>
                    <a:pt x="774001" y="372046"/>
                  </a:lnTo>
                  <a:lnTo>
                    <a:pt x="776478" y="370237"/>
                  </a:lnTo>
                  <a:lnTo>
                    <a:pt x="777621" y="369856"/>
                  </a:lnTo>
                  <a:lnTo>
                    <a:pt x="778097" y="369570"/>
                  </a:lnTo>
                  <a:lnTo>
                    <a:pt x="778288" y="369094"/>
                  </a:lnTo>
                  <a:lnTo>
                    <a:pt x="778097" y="368618"/>
                  </a:lnTo>
                  <a:lnTo>
                    <a:pt x="777716" y="368237"/>
                  </a:lnTo>
                  <a:lnTo>
                    <a:pt x="777335" y="367951"/>
                  </a:lnTo>
                  <a:lnTo>
                    <a:pt x="777145" y="367665"/>
                  </a:lnTo>
                  <a:lnTo>
                    <a:pt x="777145" y="363855"/>
                  </a:lnTo>
                  <a:lnTo>
                    <a:pt x="776668" y="362521"/>
                  </a:lnTo>
                  <a:close/>
                  <a:moveTo>
                    <a:pt x="1479137" y="409004"/>
                  </a:moveTo>
                  <a:lnTo>
                    <a:pt x="1479804" y="408622"/>
                  </a:lnTo>
                  <a:lnTo>
                    <a:pt x="1480090" y="408051"/>
                  </a:lnTo>
                  <a:lnTo>
                    <a:pt x="1480280" y="407289"/>
                  </a:lnTo>
                  <a:lnTo>
                    <a:pt x="1480852" y="406622"/>
                  </a:lnTo>
                  <a:lnTo>
                    <a:pt x="1481518" y="406051"/>
                  </a:lnTo>
                  <a:lnTo>
                    <a:pt x="1482185" y="405670"/>
                  </a:lnTo>
                  <a:lnTo>
                    <a:pt x="1482757" y="404813"/>
                  </a:lnTo>
                  <a:lnTo>
                    <a:pt x="1482662" y="403479"/>
                  </a:lnTo>
                  <a:lnTo>
                    <a:pt x="1482185" y="402241"/>
                  </a:lnTo>
                  <a:lnTo>
                    <a:pt x="1481614" y="401669"/>
                  </a:lnTo>
                  <a:lnTo>
                    <a:pt x="1481518" y="401479"/>
                  </a:lnTo>
                  <a:lnTo>
                    <a:pt x="1480756" y="401098"/>
                  </a:lnTo>
                  <a:lnTo>
                    <a:pt x="1479899" y="400907"/>
                  </a:lnTo>
                  <a:lnTo>
                    <a:pt x="1479518" y="401288"/>
                  </a:lnTo>
                  <a:lnTo>
                    <a:pt x="1479423" y="401955"/>
                  </a:lnTo>
                  <a:lnTo>
                    <a:pt x="1479232" y="402527"/>
                  </a:lnTo>
                  <a:lnTo>
                    <a:pt x="1478375" y="404527"/>
                  </a:lnTo>
                  <a:lnTo>
                    <a:pt x="1478185" y="405670"/>
                  </a:lnTo>
                  <a:lnTo>
                    <a:pt x="1478089" y="408337"/>
                  </a:lnTo>
                  <a:lnTo>
                    <a:pt x="1478375" y="408813"/>
                  </a:lnTo>
                  <a:lnTo>
                    <a:pt x="1479137" y="409004"/>
                  </a:lnTo>
                  <a:close/>
                  <a:moveTo>
                    <a:pt x="2129123" y="349377"/>
                  </a:moveTo>
                  <a:lnTo>
                    <a:pt x="2131028" y="350996"/>
                  </a:lnTo>
                  <a:lnTo>
                    <a:pt x="2132743" y="351663"/>
                  </a:lnTo>
                  <a:lnTo>
                    <a:pt x="2132076" y="350330"/>
                  </a:lnTo>
                  <a:lnTo>
                    <a:pt x="2132076" y="349758"/>
                  </a:lnTo>
                  <a:lnTo>
                    <a:pt x="2132362" y="349187"/>
                  </a:lnTo>
                  <a:lnTo>
                    <a:pt x="2140553" y="355663"/>
                  </a:lnTo>
                  <a:lnTo>
                    <a:pt x="2141601" y="355949"/>
                  </a:lnTo>
                  <a:lnTo>
                    <a:pt x="2142839" y="354902"/>
                  </a:lnTo>
                  <a:lnTo>
                    <a:pt x="2143697" y="353759"/>
                  </a:lnTo>
                  <a:lnTo>
                    <a:pt x="2144744" y="352711"/>
                  </a:lnTo>
                  <a:lnTo>
                    <a:pt x="2145887" y="352425"/>
                  </a:lnTo>
                  <a:lnTo>
                    <a:pt x="2147221" y="353378"/>
                  </a:lnTo>
                  <a:lnTo>
                    <a:pt x="2148078" y="355092"/>
                  </a:lnTo>
                  <a:lnTo>
                    <a:pt x="2149031" y="360236"/>
                  </a:lnTo>
                  <a:lnTo>
                    <a:pt x="2149697" y="361950"/>
                  </a:lnTo>
                  <a:lnTo>
                    <a:pt x="2149792" y="362521"/>
                  </a:lnTo>
                  <a:lnTo>
                    <a:pt x="2149983" y="362807"/>
                  </a:lnTo>
                  <a:lnTo>
                    <a:pt x="2150745" y="363855"/>
                  </a:lnTo>
                  <a:lnTo>
                    <a:pt x="2150936" y="364331"/>
                  </a:lnTo>
                  <a:lnTo>
                    <a:pt x="2150650" y="367379"/>
                  </a:lnTo>
                  <a:lnTo>
                    <a:pt x="2150936" y="368427"/>
                  </a:lnTo>
                  <a:lnTo>
                    <a:pt x="2151602" y="369475"/>
                  </a:lnTo>
                  <a:lnTo>
                    <a:pt x="2152555" y="370522"/>
                  </a:lnTo>
                  <a:lnTo>
                    <a:pt x="2153698" y="371285"/>
                  </a:lnTo>
                  <a:lnTo>
                    <a:pt x="2154841" y="371666"/>
                  </a:lnTo>
                  <a:lnTo>
                    <a:pt x="2156079" y="371475"/>
                  </a:lnTo>
                  <a:lnTo>
                    <a:pt x="2158079" y="370713"/>
                  </a:lnTo>
                  <a:lnTo>
                    <a:pt x="2159317" y="370522"/>
                  </a:lnTo>
                  <a:lnTo>
                    <a:pt x="2161699" y="370904"/>
                  </a:lnTo>
                  <a:lnTo>
                    <a:pt x="2165033" y="372999"/>
                  </a:lnTo>
                  <a:lnTo>
                    <a:pt x="2167318" y="373380"/>
                  </a:lnTo>
                  <a:lnTo>
                    <a:pt x="2168271" y="373285"/>
                  </a:lnTo>
                  <a:lnTo>
                    <a:pt x="2169414" y="372999"/>
                  </a:lnTo>
                  <a:lnTo>
                    <a:pt x="2170462" y="372618"/>
                  </a:lnTo>
                  <a:lnTo>
                    <a:pt x="2171224" y="372142"/>
                  </a:lnTo>
                  <a:lnTo>
                    <a:pt x="2172081" y="371761"/>
                  </a:lnTo>
                  <a:lnTo>
                    <a:pt x="2175415" y="371285"/>
                  </a:lnTo>
                  <a:lnTo>
                    <a:pt x="2177891" y="369380"/>
                  </a:lnTo>
                  <a:lnTo>
                    <a:pt x="2178463" y="369094"/>
                  </a:lnTo>
                  <a:lnTo>
                    <a:pt x="2179320" y="368808"/>
                  </a:lnTo>
                  <a:lnTo>
                    <a:pt x="2179987" y="368141"/>
                  </a:lnTo>
                  <a:lnTo>
                    <a:pt x="2180177" y="367284"/>
                  </a:lnTo>
                  <a:lnTo>
                    <a:pt x="2179701" y="366522"/>
                  </a:lnTo>
                  <a:lnTo>
                    <a:pt x="2176558" y="366141"/>
                  </a:lnTo>
                  <a:lnTo>
                    <a:pt x="2176082" y="365665"/>
                  </a:lnTo>
                  <a:lnTo>
                    <a:pt x="2175510" y="364522"/>
                  </a:lnTo>
                  <a:lnTo>
                    <a:pt x="2174272" y="364141"/>
                  </a:lnTo>
                  <a:lnTo>
                    <a:pt x="2172843" y="364236"/>
                  </a:lnTo>
                  <a:lnTo>
                    <a:pt x="2171700" y="364427"/>
                  </a:lnTo>
                  <a:lnTo>
                    <a:pt x="2171509" y="364617"/>
                  </a:lnTo>
                  <a:lnTo>
                    <a:pt x="2170843" y="364998"/>
                  </a:lnTo>
                  <a:lnTo>
                    <a:pt x="2170176" y="365093"/>
                  </a:lnTo>
                  <a:lnTo>
                    <a:pt x="2169700" y="364236"/>
                  </a:lnTo>
                  <a:lnTo>
                    <a:pt x="2168938" y="363284"/>
                  </a:lnTo>
                  <a:lnTo>
                    <a:pt x="2168462" y="361950"/>
                  </a:lnTo>
                  <a:lnTo>
                    <a:pt x="2167699" y="361188"/>
                  </a:lnTo>
                  <a:lnTo>
                    <a:pt x="2166747" y="360521"/>
                  </a:lnTo>
                  <a:lnTo>
                    <a:pt x="2165985" y="359759"/>
                  </a:lnTo>
                  <a:lnTo>
                    <a:pt x="2165795" y="359283"/>
                  </a:lnTo>
                  <a:lnTo>
                    <a:pt x="2165604" y="358521"/>
                  </a:lnTo>
                  <a:lnTo>
                    <a:pt x="2165414" y="357854"/>
                  </a:lnTo>
                  <a:lnTo>
                    <a:pt x="2164747" y="357378"/>
                  </a:lnTo>
                  <a:lnTo>
                    <a:pt x="2164366" y="356902"/>
                  </a:lnTo>
                  <a:lnTo>
                    <a:pt x="2163985" y="356330"/>
                  </a:lnTo>
                  <a:lnTo>
                    <a:pt x="2163318" y="354806"/>
                  </a:lnTo>
                  <a:lnTo>
                    <a:pt x="2162270" y="353854"/>
                  </a:lnTo>
                  <a:lnTo>
                    <a:pt x="2158079" y="350901"/>
                  </a:lnTo>
                  <a:lnTo>
                    <a:pt x="2154269" y="346996"/>
                  </a:lnTo>
                  <a:lnTo>
                    <a:pt x="2153031" y="346043"/>
                  </a:lnTo>
                  <a:lnTo>
                    <a:pt x="2151888" y="345662"/>
                  </a:lnTo>
                  <a:lnTo>
                    <a:pt x="2150936" y="345948"/>
                  </a:lnTo>
                  <a:lnTo>
                    <a:pt x="2149888" y="346615"/>
                  </a:lnTo>
                  <a:lnTo>
                    <a:pt x="2149031" y="347377"/>
                  </a:lnTo>
                  <a:lnTo>
                    <a:pt x="2148649" y="347948"/>
                  </a:lnTo>
                  <a:lnTo>
                    <a:pt x="2148173" y="348425"/>
                  </a:lnTo>
                  <a:lnTo>
                    <a:pt x="2147125" y="347948"/>
                  </a:lnTo>
                  <a:lnTo>
                    <a:pt x="2145411" y="346710"/>
                  </a:lnTo>
                  <a:lnTo>
                    <a:pt x="2144935" y="346901"/>
                  </a:lnTo>
                  <a:lnTo>
                    <a:pt x="2144363" y="347281"/>
                  </a:lnTo>
                  <a:lnTo>
                    <a:pt x="2143887" y="347472"/>
                  </a:lnTo>
                  <a:lnTo>
                    <a:pt x="2143697" y="346996"/>
                  </a:lnTo>
                  <a:lnTo>
                    <a:pt x="2143601" y="346424"/>
                  </a:lnTo>
                  <a:lnTo>
                    <a:pt x="2143125" y="345472"/>
                  </a:lnTo>
                  <a:lnTo>
                    <a:pt x="2143030" y="345186"/>
                  </a:lnTo>
                  <a:lnTo>
                    <a:pt x="2142458" y="344996"/>
                  </a:lnTo>
                  <a:lnTo>
                    <a:pt x="2139029" y="345662"/>
                  </a:lnTo>
                  <a:lnTo>
                    <a:pt x="2138553" y="344614"/>
                  </a:lnTo>
                  <a:lnTo>
                    <a:pt x="2138077" y="344138"/>
                  </a:lnTo>
                  <a:lnTo>
                    <a:pt x="2137029" y="344614"/>
                  </a:lnTo>
                  <a:lnTo>
                    <a:pt x="2136458" y="344614"/>
                  </a:lnTo>
                  <a:lnTo>
                    <a:pt x="2133695" y="344329"/>
                  </a:lnTo>
                  <a:lnTo>
                    <a:pt x="2132076" y="343948"/>
                  </a:lnTo>
                  <a:lnTo>
                    <a:pt x="2131790" y="343757"/>
                  </a:lnTo>
                  <a:lnTo>
                    <a:pt x="2131219" y="343376"/>
                  </a:lnTo>
                  <a:lnTo>
                    <a:pt x="2130933" y="343281"/>
                  </a:lnTo>
                  <a:lnTo>
                    <a:pt x="2130647" y="343281"/>
                  </a:lnTo>
                  <a:lnTo>
                    <a:pt x="2130076" y="343471"/>
                  </a:lnTo>
                  <a:lnTo>
                    <a:pt x="2129790" y="343471"/>
                  </a:lnTo>
                  <a:lnTo>
                    <a:pt x="2129314" y="343186"/>
                  </a:lnTo>
                  <a:lnTo>
                    <a:pt x="2128457" y="342233"/>
                  </a:lnTo>
                  <a:lnTo>
                    <a:pt x="2127980" y="342043"/>
                  </a:lnTo>
                  <a:lnTo>
                    <a:pt x="2126933" y="342424"/>
                  </a:lnTo>
                  <a:lnTo>
                    <a:pt x="2126933" y="343376"/>
                  </a:lnTo>
                  <a:lnTo>
                    <a:pt x="2128171" y="346996"/>
                  </a:lnTo>
                  <a:lnTo>
                    <a:pt x="2129123" y="349377"/>
                  </a:lnTo>
                  <a:close/>
                  <a:moveTo>
                    <a:pt x="1750314" y="191834"/>
                  </a:moveTo>
                  <a:lnTo>
                    <a:pt x="1750790" y="193072"/>
                  </a:lnTo>
                  <a:lnTo>
                    <a:pt x="1751171" y="195548"/>
                  </a:lnTo>
                  <a:lnTo>
                    <a:pt x="1750981" y="199168"/>
                  </a:lnTo>
                  <a:lnTo>
                    <a:pt x="1751266" y="200025"/>
                  </a:lnTo>
                  <a:lnTo>
                    <a:pt x="1752886" y="201644"/>
                  </a:lnTo>
                  <a:lnTo>
                    <a:pt x="1753172" y="202597"/>
                  </a:lnTo>
                  <a:lnTo>
                    <a:pt x="1752505" y="203740"/>
                  </a:lnTo>
                  <a:lnTo>
                    <a:pt x="1752124" y="204883"/>
                  </a:lnTo>
                  <a:lnTo>
                    <a:pt x="1753172" y="204597"/>
                  </a:lnTo>
                  <a:lnTo>
                    <a:pt x="1754600" y="203645"/>
                  </a:lnTo>
                  <a:lnTo>
                    <a:pt x="1755362" y="202883"/>
                  </a:lnTo>
                  <a:lnTo>
                    <a:pt x="1756124" y="202597"/>
                  </a:lnTo>
                  <a:lnTo>
                    <a:pt x="1763744" y="201835"/>
                  </a:lnTo>
                  <a:lnTo>
                    <a:pt x="1764792" y="201454"/>
                  </a:lnTo>
                  <a:lnTo>
                    <a:pt x="1767840" y="198977"/>
                  </a:lnTo>
                  <a:lnTo>
                    <a:pt x="1768221" y="198406"/>
                  </a:lnTo>
                  <a:lnTo>
                    <a:pt x="1768888" y="196596"/>
                  </a:lnTo>
                  <a:lnTo>
                    <a:pt x="1771840" y="190976"/>
                  </a:lnTo>
                  <a:lnTo>
                    <a:pt x="1772031" y="187547"/>
                  </a:lnTo>
                  <a:lnTo>
                    <a:pt x="1772793" y="185642"/>
                  </a:lnTo>
                  <a:lnTo>
                    <a:pt x="1773936" y="183737"/>
                  </a:lnTo>
                  <a:lnTo>
                    <a:pt x="1774603" y="181642"/>
                  </a:lnTo>
                  <a:lnTo>
                    <a:pt x="1774222" y="179261"/>
                  </a:lnTo>
                  <a:lnTo>
                    <a:pt x="1771840" y="176403"/>
                  </a:lnTo>
                  <a:lnTo>
                    <a:pt x="1771269" y="176022"/>
                  </a:lnTo>
                  <a:lnTo>
                    <a:pt x="1770698" y="175165"/>
                  </a:lnTo>
                  <a:lnTo>
                    <a:pt x="1769459" y="172688"/>
                  </a:lnTo>
                  <a:lnTo>
                    <a:pt x="1768792" y="171831"/>
                  </a:lnTo>
                  <a:lnTo>
                    <a:pt x="1767935" y="171355"/>
                  </a:lnTo>
                  <a:lnTo>
                    <a:pt x="1766888" y="171831"/>
                  </a:lnTo>
                  <a:lnTo>
                    <a:pt x="1766125" y="173069"/>
                  </a:lnTo>
                  <a:lnTo>
                    <a:pt x="1765840" y="174022"/>
                  </a:lnTo>
                  <a:lnTo>
                    <a:pt x="1765268" y="174498"/>
                  </a:lnTo>
                  <a:lnTo>
                    <a:pt x="1763839" y="174212"/>
                  </a:lnTo>
                  <a:lnTo>
                    <a:pt x="1763078" y="173641"/>
                  </a:lnTo>
                  <a:lnTo>
                    <a:pt x="1762601" y="173450"/>
                  </a:lnTo>
                  <a:lnTo>
                    <a:pt x="1762125" y="173641"/>
                  </a:lnTo>
                  <a:lnTo>
                    <a:pt x="1761077" y="174403"/>
                  </a:lnTo>
                  <a:lnTo>
                    <a:pt x="1760696" y="174784"/>
                  </a:lnTo>
                  <a:lnTo>
                    <a:pt x="1760125" y="176594"/>
                  </a:lnTo>
                  <a:lnTo>
                    <a:pt x="1759172" y="177355"/>
                  </a:lnTo>
                  <a:lnTo>
                    <a:pt x="1756886" y="178403"/>
                  </a:lnTo>
                  <a:lnTo>
                    <a:pt x="1754886" y="180404"/>
                  </a:lnTo>
                  <a:lnTo>
                    <a:pt x="1752505" y="185071"/>
                  </a:lnTo>
                  <a:lnTo>
                    <a:pt x="1751076" y="187262"/>
                  </a:lnTo>
                  <a:lnTo>
                    <a:pt x="1748885" y="189357"/>
                  </a:lnTo>
                  <a:lnTo>
                    <a:pt x="1748314" y="190405"/>
                  </a:lnTo>
                  <a:lnTo>
                    <a:pt x="1749362" y="190881"/>
                  </a:lnTo>
                  <a:lnTo>
                    <a:pt x="1750314" y="191834"/>
                  </a:lnTo>
                  <a:close/>
                  <a:moveTo>
                    <a:pt x="1745456" y="189262"/>
                  </a:moveTo>
                  <a:lnTo>
                    <a:pt x="1746123" y="189833"/>
                  </a:lnTo>
                  <a:lnTo>
                    <a:pt x="1746885" y="189262"/>
                  </a:lnTo>
                  <a:lnTo>
                    <a:pt x="1748028" y="186309"/>
                  </a:lnTo>
                  <a:lnTo>
                    <a:pt x="1748123" y="185642"/>
                  </a:lnTo>
                  <a:lnTo>
                    <a:pt x="1747075" y="183928"/>
                  </a:lnTo>
                  <a:lnTo>
                    <a:pt x="1746409" y="183737"/>
                  </a:lnTo>
                  <a:lnTo>
                    <a:pt x="1746123" y="183928"/>
                  </a:lnTo>
                  <a:lnTo>
                    <a:pt x="1745932" y="184404"/>
                  </a:lnTo>
                  <a:lnTo>
                    <a:pt x="1745551" y="185071"/>
                  </a:lnTo>
                  <a:lnTo>
                    <a:pt x="1745171" y="185547"/>
                  </a:lnTo>
                  <a:lnTo>
                    <a:pt x="1744885" y="186119"/>
                  </a:lnTo>
                  <a:lnTo>
                    <a:pt x="1744694" y="186690"/>
                  </a:lnTo>
                  <a:lnTo>
                    <a:pt x="1744694" y="187262"/>
                  </a:lnTo>
                  <a:lnTo>
                    <a:pt x="1744980" y="188309"/>
                  </a:lnTo>
                  <a:lnTo>
                    <a:pt x="1745456" y="189262"/>
                  </a:lnTo>
                  <a:close/>
                  <a:moveTo>
                    <a:pt x="1726501" y="193834"/>
                  </a:moveTo>
                  <a:lnTo>
                    <a:pt x="1727740" y="193643"/>
                  </a:lnTo>
                  <a:lnTo>
                    <a:pt x="1728311" y="192500"/>
                  </a:lnTo>
                  <a:lnTo>
                    <a:pt x="1728216" y="191357"/>
                  </a:lnTo>
                  <a:lnTo>
                    <a:pt x="1727930" y="190881"/>
                  </a:lnTo>
                  <a:lnTo>
                    <a:pt x="1727454" y="190786"/>
                  </a:lnTo>
                  <a:lnTo>
                    <a:pt x="1726597" y="190786"/>
                  </a:lnTo>
                  <a:lnTo>
                    <a:pt x="1725263" y="190500"/>
                  </a:lnTo>
                  <a:lnTo>
                    <a:pt x="1724787" y="190691"/>
                  </a:lnTo>
                  <a:lnTo>
                    <a:pt x="1724597" y="191643"/>
                  </a:lnTo>
                  <a:lnTo>
                    <a:pt x="1725073" y="192977"/>
                  </a:lnTo>
                  <a:lnTo>
                    <a:pt x="1726501" y="193834"/>
                  </a:lnTo>
                  <a:close/>
                  <a:moveTo>
                    <a:pt x="1806512" y="307658"/>
                  </a:moveTo>
                  <a:lnTo>
                    <a:pt x="1807083" y="308134"/>
                  </a:lnTo>
                  <a:lnTo>
                    <a:pt x="1808321" y="308801"/>
                  </a:lnTo>
                  <a:lnTo>
                    <a:pt x="1808607" y="309086"/>
                  </a:lnTo>
                  <a:lnTo>
                    <a:pt x="1809845" y="311087"/>
                  </a:lnTo>
                  <a:lnTo>
                    <a:pt x="1810322" y="311372"/>
                  </a:lnTo>
                  <a:lnTo>
                    <a:pt x="1810322" y="312134"/>
                  </a:lnTo>
                  <a:lnTo>
                    <a:pt x="1810226" y="312992"/>
                  </a:lnTo>
                  <a:lnTo>
                    <a:pt x="1810322" y="313658"/>
                  </a:lnTo>
                  <a:lnTo>
                    <a:pt x="1814798" y="315468"/>
                  </a:lnTo>
                  <a:lnTo>
                    <a:pt x="1817084" y="319373"/>
                  </a:lnTo>
                  <a:lnTo>
                    <a:pt x="1817846" y="320421"/>
                  </a:lnTo>
                  <a:lnTo>
                    <a:pt x="1818323" y="320707"/>
                  </a:lnTo>
                  <a:lnTo>
                    <a:pt x="1819084" y="320802"/>
                  </a:lnTo>
                  <a:lnTo>
                    <a:pt x="1819561" y="320707"/>
                  </a:lnTo>
                  <a:lnTo>
                    <a:pt x="1820132" y="320421"/>
                  </a:lnTo>
                  <a:lnTo>
                    <a:pt x="1820513" y="320040"/>
                  </a:lnTo>
                  <a:lnTo>
                    <a:pt x="1820704" y="319659"/>
                  </a:lnTo>
                  <a:lnTo>
                    <a:pt x="1820513" y="318802"/>
                  </a:lnTo>
                  <a:lnTo>
                    <a:pt x="1820037" y="317945"/>
                  </a:lnTo>
                  <a:lnTo>
                    <a:pt x="1818894" y="316706"/>
                  </a:lnTo>
                  <a:lnTo>
                    <a:pt x="1817656" y="315659"/>
                  </a:lnTo>
                  <a:lnTo>
                    <a:pt x="1814893" y="313849"/>
                  </a:lnTo>
                  <a:lnTo>
                    <a:pt x="1806988" y="307086"/>
                  </a:lnTo>
                  <a:lnTo>
                    <a:pt x="1806512" y="306991"/>
                  </a:lnTo>
                  <a:lnTo>
                    <a:pt x="1806131" y="307181"/>
                  </a:lnTo>
                  <a:lnTo>
                    <a:pt x="1805940" y="307562"/>
                  </a:lnTo>
                  <a:lnTo>
                    <a:pt x="1806131" y="307753"/>
                  </a:lnTo>
                  <a:lnTo>
                    <a:pt x="1806512" y="307658"/>
                  </a:lnTo>
                  <a:close/>
                  <a:moveTo>
                    <a:pt x="1829943" y="409480"/>
                  </a:moveTo>
                  <a:lnTo>
                    <a:pt x="1831181" y="409766"/>
                  </a:lnTo>
                  <a:lnTo>
                    <a:pt x="1833372" y="410718"/>
                  </a:lnTo>
                  <a:lnTo>
                    <a:pt x="1833658" y="411004"/>
                  </a:lnTo>
                  <a:lnTo>
                    <a:pt x="1834610" y="412052"/>
                  </a:lnTo>
                  <a:lnTo>
                    <a:pt x="1834991" y="412242"/>
                  </a:lnTo>
                  <a:lnTo>
                    <a:pt x="1835753" y="412528"/>
                  </a:lnTo>
                  <a:lnTo>
                    <a:pt x="1836611" y="413195"/>
                  </a:lnTo>
                  <a:lnTo>
                    <a:pt x="1838230" y="413766"/>
                  </a:lnTo>
                  <a:lnTo>
                    <a:pt x="1838897" y="414242"/>
                  </a:lnTo>
                  <a:lnTo>
                    <a:pt x="1839373" y="414338"/>
                  </a:lnTo>
                  <a:lnTo>
                    <a:pt x="1841659" y="414433"/>
                  </a:lnTo>
                  <a:lnTo>
                    <a:pt x="1843945" y="415480"/>
                  </a:lnTo>
                  <a:lnTo>
                    <a:pt x="1846707" y="415290"/>
                  </a:lnTo>
                  <a:lnTo>
                    <a:pt x="1847850" y="415480"/>
                  </a:lnTo>
                  <a:lnTo>
                    <a:pt x="1849183" y="416147"/>
                  </a:lnTo>
                  <a:lnTo>
                    <a:pt x="1848993" y="416243"/>
                  </a:lnTo>
                  <a:lnTo>
                    <a:pt x="1848422" y="416528"/>
                  </a:lnTo>
                  <a:lnTo>
                    <a:pt x="1848803" y="416719"/>
                  </a:lnTo>
                  <a:lnTo>
                    <a:pt x="1849183" y="416909"/>
                  </a:lnTo>
                  <a:lnTo>
                    <a:pt x="1849564" y="417195"/>
                  </a:lnTo>
                  <a:lnTo>
                    <a:pt x="1849946" y="417576"/>
                  </a:lnTo>
                  <a:lnTo>
                    <a:pt x="1851374" y="417195"/>
                  </a:lnTo>
                  <a:lnTo>
                    <a:pt x="1854994" y="417100"/>
                  </a:lnTo>
                  <a:lnTo>
                    <a:pt x="1856708" y="416433"/>
                  </a:lnTo>
                  <a:lnTo>
                    <a:pt x="1857184" y="415862"/>
                  </a:lnTo>
                  <a:lnTo>
                    <a:pt x="1857756" y="415004"/>
                  </a:lnTo>
                  <a:lnTo>
                    <a:pt x="1858423" y="414242"/>
                  </a:lnTo>
                  <a:lnTo>
                    <a:pt x="1859089" y="413861"/>
                  </a:lnTo>
                  <a:lnTo>
                    <a:pt x="1859566" y="413480"/>
                  </a:lnTo>
                  <a:lnTo>
                    <a:pt x="1860518" y="411861"/>
                  </a:lnTo>
                  <a:lnTo>
                    <a:pt x="1861090" y="411289"/>
                  </a:lnTo>
                  <a:lnTo>
                    <a:pt x="1861280" y="411575"/>
                  </a:lnTo>
                  <a:lnTo>
                    <a:pt x="1861375" y="412052"/>
                  </a:lnTo>
                  <a:lnTo>
                    <a:pt x="1861471" y="412337"/>
                  </a:lnTo>
                  <a:lnTo>
                    <a:pt x="1861375" y="412528"/>
                  </a:lnTo>
                  <a:lnTo>
                    <a:pt x="1861185" y="413004"/>
                  </a:lnTo>
                  <a:lnTo>
                    <a:pt x="1861185" y="413576"/>
                  </a:lnTo>
                  <a:lnTo>
                    <a:pt x="1861661" y="413861"/>
                  </a:lnTo>
                  <a:lnTo>
                    <a:pt x="1862138" y="414052"/>
                  </a:lnTo>
                  <a:lnTo>
                    <a:pt x="1862518" y="414433"/>
                  </a:lnTo>
                  <a:lnTo>
                    <a:pt x="1862899" y="414623"/>
                  </a:lnTo>
                  <a:lnTo>
                    <a:pt x="1863376" y="414433"/>
                  </a:lnTo>
                  <a:lnTo>
                    <a:pt x="1863757" y="414052"/>
                  </a:lnTo>
                  <a:lnTo>
                    <a:pt x="1863947" y="413766"/>
                  </a:lnTo>
                  <a:lnTo>
                    <a:pt x="1864138" y="413480"/>
                  </a:lnTo>
                  <a:lnTo>
                    <a:pt x="1864519" y="413195"/>
                  </a:lnTo>
                  <a:lnTo>
                    <a:pt x="1865090" y="413004"/>
                  </a:lnTo>
                  <a:lnTo>
                    <a:pt x="1865757" y="413004"/>
                  </a:lnTo>
                  <a:lnTo>
                    <a:pt x="1866138" y="412813"/>
                  </a:lnTo>
                  <a:lnTo>
                    <a:pt x="1866043" y="412147"/>
                  </a:lnTo>
                  <a:lnTo>
                    <a:pt x="1861280" y="410337"/>
                  </a:lnTo>
                  <a:lnTo>
                    <a:pt x="1861852" y="409480"/>
                  </a:lnTo>
                  <a:lnTo>
                    <a:pt x="1863471" y="408242"/>
                  </a:lnTo>
                  <a:lnTo>
                    <a:pt x="1864042" y="408051"/>
                  </a:lnTo>
                  <a:lnTo>
                    <a:pt x="1864519" y="408051"/>
                  </a:lnTo>
                  <a:lnTo>
                    <a:pt x="1864805" y="407861"/>
                  </a:lnTo>
                  <a:lnTo>
                    <a:pt x="1864995" y="406622"/>
                  </a:lnTo>
                  <a:lnTo>
                    <a:pt x="1865281" y="406527"/>
                  </a:lnTo>
                  <a:lnTo>
                    <a:pt x="1865662" y="406527"/>
                  </a:lnTo>
                  <a:lnTo>
                    <a:pt x="1866138" y="406241"/>
                  </a:lnTo>
                  <a:lnTo>
                    <a:pt x="1866233" y="405479"/>
                  </a:lnTo>
                  <a:lnTo>
                    <a:pt x="1865757" y="404336"/>
                  </a:lnTo>
                  <a:lnTo>
                    <a:pt x="1865090" y="403193"/>
                  </a:lnTo>
                  <a:lnTo>
                    <a:pt x="1864519" y="402431"/>
                  </a:lnTo>
                  <a:lnTo>
                    <a:pt x="1861661" y="400431"/>
                  </a:lnTo>
                  <a:lnTo>
                    <a:pt x="1861947" y="398050"/>
                  </a:lnTo>
                  <a:lnTo>
                    <a:pt x="1861756" y="397288"/>
                  </a:lnTo>
                  <a:lnTo>
                    <a:pt x="1861471" y="397193"/>
                  </a:lnTo>
                  <a:lnTo>
                    <a:pt x="1860899" y="397193"/>
                  </a:lnTo>
                  <a:lnTo>
                    <a:pt x="1860328" y="397288"/>
                  </a:lnTo>
                  <a:lnTo>
                    <a:pt x="1858613" y="397955"/>
                  </a:lnTo>
                  <a:lnTo>
                    <a:pt x="1857470" y="398621"/>
                  </a:lnTo>
                  <a:lnTo>
                    <a:pt x="1856423" y="399383"/>
                  </a:lnTo>
                  <a:lnTo>
                    <a:pt x="1855565" y="400241"/>
                  </a:lnTo>
                  <a:lnTo>
                    <a:pt x="1854994" y="400336"/>
                  </a:lnTo>
                  <a:lnTo>
                    <a:pt x="1851850" y="399764"/>
                  </a:lnTo>
                  <a:lnTo>
                    <a:pt x="1850612" y="399860"/>
                  </a:lnTo>
                  <a:lnTo>
                    <a:pt x="1848422" y="400431"/>
                  </a:lnTo>
                  <a:lnTo>
                    <a:pt x="1846136" y="400621"/>
                  </a:lnTo>
                  <a:lnTo>
                    <a:pt x="1844992" y="400812"/>
                  </a:lnTo>
                  <a:lnTo>
                    <a:pt x="1844040" y="401193"/>
                  </a:lnTo>
                  <a:lnTo>
                    <a:pt x="1841278" y="402812"/>
                  </a:lnTo>
                  <a:lnTo>
                    <a:pt x="1840230" y="403288"/>
                  </a:lnTo>
                  <a:lnTo>
                    <a:pt x="1838420" y="403479"/>
                  </a:lnTo>
                  <a:lnTo>
                    <a:pt x="1837944" y="403670"/>
                  </a:lnTo>
                  <a:lnTo>
                    <a:pt x="1837087" y="404146"/>
                  </a:lnTo>
                  <a:lnTo>
                    <a:pt x="1836991" y="404241"/>
                  </a:lnTo>
                  <a:lnTo>
                    <a:pt x="1836991" y="404431"/>
                  </a:lnTo>
                  <a:lnTo>
                    <a:pt x="1836991" y="404622"/>
                  </a:lnTo>
                  <a:lnTo>
                    <a:pt x="1836801" y="404813"/>
                  </a:lnTo>
                  <a:lnTo>
                    <a:pt x="1830133" y="407099"/>
                  </a:lnTo>
                  <a:lnTo>
                    <a:pt x="1828514" y="408051"/>
                  </a:lnTo>
                  <a:lnTo>
                    <a:pt x="1829467" y="409194"/>
                  </a:lnTo>
                  <a:lnTo>
                    <a:pt x="1829943" y="409480"/>
                  </a:lnTo>
                  <a:close/>
                  <a:moveTo>
                    <a:pt x="1873567" y="337280"/>
                  </a:moveTo>
                  <a:lnTo>
                    <a:pt x="1874044" y="337661"/>
                  </a:lnTo>
                  <a:lnTo>
                    <a:pt x="1874806" y="337661"/>
                  </a:lnTo>
                  <a:lnTo>
                    <a:pt x="1877187" y="337090"/>
                  </a:lnTo>
                  <a:lnTo>
                    <a:pt x="1877854" y="336518"/>
                  </a:lnTo>
                  <a:lnTo>
                    <a:pt x="1879378" y="334423"/>
                  </a:lnTo>
                  <a:lnTo>
                    <a:pt x="1879568" y="333661"/>
                  </a:lnTo>
                  <a:lnTo>
                    <a:pt x="1879473" y="332899"/>
                  </a:lnTo>
                  <a:lnTo>
                    <a:pt x="1878997" y="332232"/>
                  </a:lnTo>
                  <a:lnTo>
                    <a:pt x="1878616" y="331946"/>
                  </a:lnTo>
                  <a:lnTo>
                    <a:pt x="1877378" y="331375"/>
                  </a:lnTo>
                  <a:lnTo>
                    <a:pt x="1876615" y="330994"/>
                  </a:lnTo>
                  <a:lnTo>
                    <a:pt x="1876234" y="330899"/>
                  </a:lnTo>
                  <a:lnTo>
                    <a:pt x="1875854" y="331089"/>
                  </a:lnTo>
                  <a:lnTo>
                    <a:pt x="1875663" y="331375"/>
                  </a:lnTo>
                  <a:lnTo>
                    <a:pt x="1875473" y="331661"/>
                  </a:lnTo>
                  <a:lnTo>
                    <a:pt x="1875282" y="331851"/>
                  </a:lnTo>
                  <a:lnTo>
                    <a:pt x="1874044" y="332232"/>
                  </a:lnTo>
                  <a:lnTo>
                    <a:pt x="1873377" y="332804"/>
                  </a:lnTo>
                  <a:lnTo>
                    <a:pt x="1872806" y="333470"/>
                  </a:lnTo>
                  <a:lnTo>
                    <a:pt x="1872329" y="333851"/>
                  </a:lnTo>
                  <a:lnTo>
                    <a:pt x="1871567" y="334137"/>
                  </a:lnTo>
                  <a:lnTo>
                    <a:pt x="1870996" y="334137"/>
                  </a:lnTo>
                  <a:lnTo>
                    <a:pt x="1870520" y="333756"/>
                  </a:lnTo>
                  <a:lnTo>
                    <a:pt x="1870329" y="332899"/>
                  </a:lnTo>
                  <a:lnTo>
                    <a:pt x="1870043" y="332708"/>
                  </a:lnTo>
                  <a:lnTo>
                    <a:pt x="1869472" y="333185"/>
                  </a:lnTo>
                  <a:lnTo>
                    <a:pt x="1868900" y="333946"/>
                  </a:lnTo>
                  <a:lnTo>
                    <a:pt x="1868519" y="334613"/>
                  </a:lnTo>
                  <a:lnTo>
                    <a:pt x="1868329" y="334232"/>
                  </a:lnTo>
                  <a:lnTo>
                    <a:pt x="1868138" y="334042"/>
                  </a:lnTo>
                  <a:lnTo>
                    <a:pt x="1867853" y="333946"/>
                  </a:lnTo>
                  <a:lnTo>
                    <a:pt x="1867376" y="333851"/>
                  </a:lnTo>
                  <a:lnTo>
                    <a:pt x="1867662" y="334613"/>
                  </a:lnTo>
                  <a:lnTo>
                    <a:pt x="1868138" y="335280"/>
                  </a:lnTo>
                  <a:lnTo>
                    <a:pt x="1868710" y="335566"/>
                  </a:lnTo>
                  <a:lnTo>
                    <a:pt x="1869472" y="335280"/>
                  </a:lnTo>
                  <a:lnTo>
                    <a:pt x="1869281" y="335947"/>
                  </a:lnTo>
                  <a:lnTo>
                    <a:pt x="1868710" y="336233"/>
                  </a:lnTo>
                  <a:lnTo>
                    <a:pt x="1868043" y="336518"/>
                  </a:lnTo>
                  <a:lnTo>
                    <a:pt x="1867567" y="337090"/>
                  </a:lnTo>
                  <a:lnTo>
                    <a:pt x="1870520" y="336709"/>
                  </a:lnTo>
                  <a:lnTo>
                    <a:pt x="1871091" y="336518"/>
                  </a:lnTo>
                  <a:lnTo>
                    <a:pt x="1871472" y="336328"/>
                  </a:lnTo>
                  <a:lnTo>
                    <a:pt x="1872234" y="336042"/>
                  </a:lnTo>
                  <a:lnTo>
                    <a:pt x="1872615" y="335852"/>
                  </a:lnTo>
                  <a:lnTo>
                    <a:pt x="1872806" y="335566"/>
                  </a:lnTo>
                  <a:lnTo>
                    <a:pt x="1872996" y="334804"/>
                  </a:lnTo>
                  <a:lnTo>
                    <a:pt x="1873091" y="334613"/>
                  </a:lnTo>
                  <a:lnTo>
                    <a:pt x="1874806" y="333946"/>
                  </a:lnTo>
                  <a:lnTo>
                    <a:pt x="1874806" y="335280"/>
                  </a:lnTo>
                  <a:lnTo>
                    <a:pt x="1874044" y="336995"/>
                  </a:lnTo>
                  <a:lnTo>
                    <a:pt x="1873567" y="337280"/>
                  </a:lnTo>
                  <a:close/>
                  <a:moveTo>
                    <a:pt x="1707451" y="251555"/>
                  </a:moveTo>
                  <a:lnTo>
                    <a:pt x="1707071" y="252127"/>
                  </a:lnTo>
                  <a:lnTo>
                    <a:pt x="1706689" y="252508"/>
                  </a:lnTo>
                  <a:lnTo>
                    <a:pt x="1706404" y="252984"/>
                  </a:lnTo>
                  <a:lnTo>
                    <a:pt x="1706308" y="253746"/>
                  </a:lnTo>
                  <a:lnTo>
                    <a:pt x="1706594" y="254889"/>
                  </a:lnTo>
                  <a:lnTo>
                    <a:pt x="1707261" y="254984"/>
                  </a:lnTo>
                  <a:lnTo>
                    <a:pt x="1708118" y="254603"/>
                  </a:lnTo>
                  <a:lnTo>
                    <a:pt x="1709071" y="254318"/>
                  </a:lnTo>
                  <a:lnTo>
                    <a:pt x="1709356" y="254127"/>
                  </a:lnTo>
                  <a:lnTo>
                    <a:pt x="1709738" y="253841"/>
                  </a:lnTo>
                  <a:lnTo>
                    <a:pt x="1710214" y="253555"/>
                  </a:lnTo>
                  <a:lnTo>
                    <a:pt x="1710690" y="253555"/>
                  </a:lnTo>
                  <a:lnTo>
                    <a:pt x="1711262" y="254127"/>
                  </a:lnTo>
                  <a:lnTo>
                    <a:pt x="1711262" y="254699"/>
                  </a:lnTo>
                  <a:lnTo>
                    <a:pt x="1711071" y="255270"/>
                  </a:lnTo>
                  <a:lnTo>
                    <a:pt x="1710976" y="255842"/>
                  </a:lnTo>
                  <a:lnTo>
                    <a:pt x="1710976" y="256127"/>
                  </a:lnTo>
                  <a:lnTo>
                    <a:pt x="1710976" y="257080"/>
                  </a:lnTo>
                  <a:lnTo>
                    <a:pt x="1711071" y="257270"/>
                  </a:lnTo>
                  <a:lnTo>
                    <a:pt x="1711547" y="257270"/>
                  </a:lnTo>
                  <a:lnTo>
                    <a:pt x="1711642" y="257461"/>
                  </a:lnTo>
                  <a:lnTo>
                    <a:pt x="1711738" y="257746"/>
                  </a:lnTo>
                  <a:lnTo>
                    <a:pt x="1712214" y="258699"/>
                  </a:lnTo>
                  <a:lnTo>
                    <a:pt x="1712309" y="259175"/>
                  </a:lnTo>
                  <a:lnTo>
                    <a:pt x="1712023" y="260128"/>
                  </a:lnTo>
                  <a:lnTo>
                    <a:pt x="1711452" y="261080"/>
                  </a:lnTo>
                  <a:lnTo>
                    <a:pt x="1711262" y="262033"/>
                  </a:lnTo>
                  <a:lnTo>
                    <a:pt x="1711928" y="262985"/>
                  </a:lnTo>
                  <a:lnTo>
                    <a:pt x="1713548" y="263557"/>
                  </a:lnTo>
                  <a:lnTo>
                    <a:pt x="1715643" y="263938"/>
                  </a:lnTo>
                  <a:lnTo>
                    <a:pt x="1717453" y="264509"/>
                  </a:lnTo>
                  <a:lnTo>
                    <a:pt x="1718120" y="265843"/>
                  </a:lnTo>
                  <a:lnTo>
                    <a:pt x="1717834" y="266795"/>
                  </a:lnTo>
                  <a:lnTo>
                    <a:pt x="1717072" y="268224"/>
                  </a:lnTo>
                  <a:lnTo>
                    <a:pt x="1716214" y="269558"/>
                  </a:lnTo>
                  <a:lnTo>
                    <a:pt x="1714500" y="270701"/>
                  </a:lnTo>
                  <a:lnTo>
                    <a:pt x="1714119" y="271939"/>
                  </a:lnTo>
                  <a:lnTo>
                    <a:pt x="1713833" y="274511"/>
                  </a:lnTo>
                  <a:lnTo>
                    <a:pt x="1713166" y="277749"/>
                  </a:lnTo>
                  <a:lnTo>
                    <a:pt x="1713071" y="280130"/>
                  </a:lnTo>
                  <a:lnTo>
                    <a:pt x="1713166" y="280606"/>
                  </a:lnTo>
                  <a:lnTo>
                    <a:pt x="1713452" y="281178"/>
                  </a:lnTo>
                  <a:lnTo>
                    <a:pt x="1713833" y="281559"/>
                  </a:lnTo>
                  <a:lnTo>
                    <a:pt x="1714214" y="281845"/>
                  </a:lnTo>
                  <a:lnTo>
                    <a:pt x="1714500" y="282130"/>
                  </a:lnTo>
                  <a:lnTo>
                    <a:pt x="1714786" y="282893"/>
                  </a:lnTo>
                  <a:lnTo>
                    <a:pt x="1715167" y="285369"/>
                  </a:lnTo>
                  <a:lnTo>
                    <a:pt x="1715262" y="286988"/>
                  </a:lnTo>
                  <a:lnTo>
                    <a:pt x="1715357" y="287464"/>
                  </a:lnTo>
                  <a:lnTo>
                    <a:pt x="1715548" y="287846"/>
                  </a:lnTo>
                  <a:lnTo>
                    <a:pt x="1715929" y="288322"/>
                  </a:lnTo>
                  <a:lnTo>
                    <a:pt x="1716976" y="289084"/>
                  </a:lnTo>
                  <a:lnTo>
                    <a:pt x="1717072" y="289274"/>
                  </a:lnTo>
                  <a:lnTo>
                    <a:pt x="1717262" y="289655"/>
                  </a:lnTo>
                  <a:lnTo>
                    <a:pt x="1717357" y="289846"/>
                  </a:lnTo>
                  <a:lnTo>
                    <a:pt x="1719739" y="291846"/>
                  </a:lnTo>
                  <a:lnTo>
                    <a:pt x="1720215" y="291941"/>
                  </a:lnTo>
                  <a:lnTo>
                    <a:pt x="1721358" y="291560"/>
                  </a:lnTo>
                  <a:lnTo>
                    <a:pt x="1721930" y="291751"/>
                  </a:lnTo>
                  <a:lnTo>
                    <a:pt x="1722596" y="292513"/>
                  </a:lnTo>
                  <a:lnTo>
                    <a:pt x="1722977" y="293275"/>
                  </a:lnTo>
                  <a:lnTo>
                    <a:pt x="1723073" y="294132"/>
                  </a:lnTo>
                  <a:lnTo>
                    <a:pt x="1722882" y="295085"/>
                  </a:lnTo>
                  <a:lnTo>
                    <a:pt x="1721167" y="301085"/>
                  </a:lnTo>
                  <a:lnTo>
                    <a:pt x="1721072" y="303371"/>
                  </a:lnTo>
                  <a:lnTo>
                    <a:pt x="1721358" y="304419"/>
                  </a:lnTo>
                  <a:lnTo>
                    <a:pt x="1722025" y="305943"/>
                  </a:lnTo>
                  <a:lnTo>
                    <a:pt x="1722120" y="307181"/>
                  </a:lnTo>
                  <a:lnTo>
                    <a:pt x="1722025" y="307658"/>
                  </a:lnTo>
                  <a:lnTo>
                    <a:pt x="1721548" y="308896"/>
                  </a:lnTo>
                  <a:lnTo>
                    <a:pt x="1721358" y="309467"/>
                  </a:lnTo>
                  <a:lnTo>
                    <a:pt x="1721263" y="310039"/>
                  </a:lnTo>
                  <a:lnTo>
                    <a:pt x="1721358" y="316039"/>
                  </a:lnTo>
                  <a:lnTo>
                    <a:pt x="1721167" y="317183"/>
                  </a:lnTo>
                  <a:lnTo>
                    <a:pt x="1720310" y="319278"/>
                  </a:lnTo>
                  <a:lnTo>
                    <a:pt x="1720215" y="320516"/>
                  </a:lnTo>
                  <a:lnTo>
                    <a:pt x="1720596" y="321564"/>
                  </a:lnTo>
                  <a:lnTo>
                    <a:pt x="1721453" y="323183"/>
                  </a:lnTo>
                  <a:lnTo>
                    <a:pt x="1722501" y="324612"/>
                  </a:lnTo>
                  <a:lnTo>
                    <a:pt x="1723358" y="325184"/>
                  </a:lnTo>
                  <a:lnTo>
                    <a:pt x="1724311" y="325469"/>
                  </a:lnTo>
                  <a:lnTo>
                    <a:pt x="1726216" y="326803"/>
                  </a:lnTo>
                  <a:lnTo>
                    <a:pt x="1729073" y="328327"/>
                  </a:lnTo>
                  <a:lnTo>
                    <a:pt x="1729549" y="328422"/>
                  </a:lnTo>
                  <a:lnTo>
                    <a:pt x="1730121" y="328708"/>
                  </a:lnTo>
                  <a:lnTo>
                    <a:pt x="1731073" y="329946"/>
                  </a:lnTo>
                  <a:lnTo>
                    <a:pt x="1731931" y="330803"/>
                  </a:lnTo>
                  <a:lnTo>
                    <a:pt x="1733359" y="334518"/>
                  </a:lnTo>
                  <a:lnTo>
                    <a:pt x="1736312" y="338804"/>
                  </a:lnTo>
                  <a:lnTo>
                    <a:pt x="1739074" y="345186"/>
                  </a:lnTo>
                  <a:lnTo>
                    <a:pt x="1739646" y="346043"/>
                  </a:lnTo>
                  <a:lnTo>
                    <a:pt x="1740503" y="346710"/>
                  </a:lnTo>
                  <a:lnTo>
                    <a:pt x="1748695" y="349663"/>
                  </a:lnTo>
                  <a:lnTo>
                    <a:pt x="1751076" y="351092"/>
                  </a:lnTo>
                  <a:lnTo>
                    <a:pt x="1752124" y="352996"/>
                  </a:lnTo>
                  <a:lnTo>
                    <a:pt x="1751743" y="352996"/>
                  </a:lnTo>
                  <a:lnTo>
                    <a:pt x="1751076" y="352616"/>
                  </a:lnTo>
                  <a:lnTo>
                    <a:pt x="1750314" y="352806"/>
                  </a:lnTo>
                  <a:lnTo>
                    <a:pt x="1750028" y="353378"/>
                  </a:lnTo>
                  <a:lnTo>
                    <a:pt x="1750505" y="354235"/>
                  </a:lnTo>
                  <a:lnTo>
                    <a:pt x="1751171" y="354711"/>
                  </a:lnTo>
                  <a:lnTo>
                    <a:pt x="1751933" y="355092"/>
                  </a:lnTo>
                  <a:lnTo>
                    <a:pt x="1752886" y="355283"/>
                  </a:lnTo>
                  <a:lnTo>
                    <a:pt x="1757458" y="355663"/>
                  </a:lnTo>
                  <a:lnTo>
                    <a:pt x="1759267" y="356045"/>
                  </a:lnTo>
                  <a:lnTo>
                    <a:pt x="1760696" y="356902"/>
                  </a:lnTo>
                  <a:lnTo>
                    <a:pt x="1761077" y="356902"/>
                  </a:lnTo>
                  <a:lnTo>
                    <a:pt x="1760791" y="356140"/>
                  </a:lnTo>
                  <a:lnTo>
                    <a:pt x="1760030" y="355568"/>
                  </a:lnTo>
                  <a:lnTo>
                    <a:pt x="1758220" y="354711"/>
                  </a:lnTo>
                  <a:lnTo>
                    <a:pt x="1757363" y="353949"/>
                  </a:lnTo>
                  <a:lnTo>
                    <a:pt x="1756220" y="352425"/>
                  </a:lnTo>
                  <a:lnTo>
                    <a:pt x="1755743" y="351854"/>
                  </a:lnTo>
                  <a:lnTo>
                    <a:pt x="1752790" y="349472"/>
                  </a:lnTo>
                  <a:lnTo>
                    <a:pt x="1749933" y="346520"/>
                  </a:lnTo>
                  <a:lnTo>
                    <a:pt x="1745266" y="338614"/>
                  </a:lnTo>
                  <a:lnTo>
                    <a:pt x="1744599" y="337852"/>
                  </a:lnTo>
                  <a:lnTo>
                    <a:pt x="1743075" y="336518"/>
                  </a:lnTo>
                  <a:lnTo>
                    <a:pt x="1742408" y="334613"/>
                  </a:lnTo>
                  <a:lnTo>
                    <a:pt x="1740217" y="331184"/>
                  </a:lnTo>
                  <a:lnTo>
                    <a:pt x="1739837" y="330137"/>
                  </a:lnTo>
                  <a:lnTo>
                    <a:pt x="1739265" y="327755"/>
                  </a:lnTo>
                  <a:lnTo>
                    <a:pt x="1739170" y="326708"/>
                  </a:lnTo>
                  <a:lnTo>
                    <a:pt x="1738884" y="325850"/>
                  </a:lnTo>
                  <a:lnTo>
                    <a:pt x="1737550" y="324231"/>
                  </a:lnTo>
                  <a:lnTo>
                    <a:pt x="1736979" y="323279"/>
                  </a:lnTo>
                  <a:lnTo>
                    <a:pt x="1736789" y="322231"/>
                  </a:lnTo>
                  <a:lnTo>
                    <a:pt x="1736598" y="319754"/>
                  </a:lnTo>
                  <a:lnTo>
                    <a:pt x="1735646" y="318040"/>
                  </a:lnTo>
                  <a:lnTo>
                    <a:pt x="1734503" y="315087"/>
                  </a:lnTo>
                  <a:lnTo>
                    <a:pt x="1732979" y="312134"/>
                  </a:lnTo>
                  <a:lnTo>
                    <a:pt x="1732407" y="310420"/>
                  </a:lnTo>
                  <a:lnTo>
                    <a:pt x="1732026" y="308324"/>
                  </a:lnTo>
                  <a:lnTo>
                    <a:pt x="1731931" y="306038"/>
                  </a:lnTo>
                  <a:lnTo>
                    <a:pt x="1732121" y="304991"/>
                  </a:lnTo>
                  <a:lnTo>
                    <a:pt x="1732502" y="304229"/>
                  </a:lnTo>
                  <a:lnTo>
                    <a:pt x="1733359" y="303371"/>
                  </a:lnTo>
                  <a:lnTo>
                    <a:pt x="1733740" y="302705"/>
                  </a:lnTo>
                  <a:lnTo>
                    <a:pt x="1733836" y="301943"/>
                  </a:lnTo>
                  <a:lnTo>
                    <a:pt x="1733359" y="296323"/>
                  </a:lnTo>
                  <a:lnTo>
                    <a:pt x="1733074" y="295180"/>
                  </a:lnTo>
                  <a:lnTo>
                    <a:pt x="1731740" y="293846"/>
                  </a:lnTo>
                  <a:lnTo>
                    <a:pt x="1731645" y="292608"/>
                  </a:lnTo>
                  <a:lnTo>
                    <a:pt x="1731931" y="292037"/>
                  </a:lnTo>
                  <a:lnTo>
                    <a:pt x="1732693" y="290989"/>
                  </a:lnTo>
                  <a:lnTo>
                    <a:pt x="1733455" y="286703"/>
                  </a:lnTo>
                  <a:lnTo>
                    <a:pt x="1734122" y="285845"/>
                  </a:lnTo>
                  <a:lnTo>
                    <a:pt x="1735074" y="285179"/>
                  </a:lnTo>
                  <a:lnTo>
                    <a:pt x="1736122" y="284321"/>
                  </a:lnTo>
                  <a:lnTo>
                    <a:pt x="1737074" y="284893"/>
                  </a:lnTo>
                  <a:lnTo>
                    <a:pt x="1739837" y="284988"/>
                  </a:lnTo>
                  <a:lnTo>
                    <a:pt x="1741075" y="285464"/>
                  </a:lnTo>
                  <a:lnTo>
                    <a:pt x="1741837" y="285369"/>
                  </a:lnTo>
                  <a:lnTo>
                    <a:pt x="1746123" y="285750"/>
                  </a:lnTo>
                  <a:lnTo>
                    <a:pt x="1746980" y="286417"/>
                  </a:lnTo>
                  <a:lnTo>
                    <a:pt x="1748028" y="287560"/>
                  </a:lnTo>
                  <a:lnTo>
                    <a:pt x="1749171" y="288322"/>
                  </a:lnTo>
                  <a:lnTo>
                    <a:pt x="1750409" y="287941"/>
                  </a:lnTo>
                  <a:lnTo>
                    <a:pt x="1751838" y="289179"/>
                  </a:lnTo>
                  <a:lnTo>
                    <a:pt x="1753553" y="289274"/>
                  </a:lnTo>
                  <a:lnTo>
                    <a:pt x="1757077" y="288703"/>
                  </a:lnTo>
                  <a:lnTo>
                    <a:pt x="1757839" y="288798"/>
                  </a:lnTo>
                  <a:lnTo>
                    <a:pt x="1759172" y="289084"/>
                  </a:lnTo>
                  <a:lnTo>
                    <a:pt x="1760030" y="289084"/>
                  </a:lnTo>
                  <a:lnTo>
                    <a:pt x="1761649" y="288893"/>
                  </a:lnTo>
                  <a:lnTo>
                    <a:pt x="1762220" y="288988"/>
                  </a:lnTo>
                  <a:lnTo>
                    <a:pt x="1762982" y="289370"/>
                  </a:lnTo>
                  <a:lnTo>
                    <a:pt x="1764982" y="291465"/>
                  </a:lnTo>
                  <a:lnTo>
                    <a:pt x="1766221" y="292513"/>
                  </a:lnTo>
                  <a:lnTo>
                    <a:pt x="1767745" y="292989"/>
                  </a:lnTo>
                  <a:lnTo>
                    <a:pt x="1769364" y="293084"/>
                  </a:lnTo>
                  <a:lnTo>
                    <a:pt x="1770983" y="293465"/>
                  </a:lnTo>
                  <a:lnTo>
                    <a:pt x="1772507" y="294037"/>
                  </a:lnTo>
                  <a:lnTo>
                    <a:pt x="1773746" y="294704"/>
                  </a:lnTo>
                  <a:lnTo>
                    <a:pt x="1774793" y="294322"/>
                  </a:lnTo>
                  <a:lnTo>
                    <a:pt x="1781842" y="296418"/>
                  </a:lnTo>
                  <a:lnTo>
                    <a:pt x="1782604" y="296513"/>
                  </a:lnTo>
                  <a:lnTo>
                    <a:pt x="1783271" y="296894"/>
                  </a:lnTo>
                  <a:lnTo>
                    <a:pt x="1785271" y="298799"/>
                  </a:lnTo>
                  <a:lnTo>
                    <a:pt x="1785271" y="298037"/>
                  </a:lnTo>
                  <a:lnTo>
                    <a:pt x="1784223" y="296228"/>
                  </a:lnTo>
                  <a:lnTo>
                    <a:pt x="1782699" y="294418"/>
                  </a:lnTo>
                  <a:lnTo>
                    <a:pt x="1781365" y="293275"/>
                  </a:lnTo>
                  <a:lnTo>
                    <a:pt x="1778508" y="292989"/>
                  </a:lnTo>
                  <a:lnTo>
                    <a:pt x="1778032" y="292703"/>
                  </a:lnTo>
                  <a:lnTo>
                    <a:pt x="1774984" y="292132"/>
                  </a:lnTo>
                  <a:lnTo>
                    <a:pt x="1774222" y="291370"/>
                  </a:lnTo>
                  <a:lnTo>
                    <a:pt x="1773936" y="289560"/>
                  </a:lnTo>
                  <a:lnTo>
                    <a:pt x="1773936" y="285369"/>
                  </a:lnTo>
                  <a:lnTo>
                    <a:pt x="1773841" y="284893"/>
                  </a:lnTo>
                  <a:lnTo>
                    <a:pt x="1773650" y="284417"/>
                  </a:lnTo>
                  <a:lnTo>
                    <a:pt x="1773174" y="283655"/>
                  </a:lnTo>
                  <a:lnTo>
                    <a:pt x="1773269" y="283369"/>
                  </a:lnTo>
                  <a:lnTo>
                    <a:pt x="1773460" y="283083"/>
                  </a:lnTo>
                  <a:lnTo>
                    <a:pt x="1773555" y="282797"/>
                  </a:lnTo>
                  <a:lnTo>
                    <a:pt x="1773746" y="281178"/>
                  </a:lnTo>
                  <a:lnTo>
                    <a:pt x="1773555" y="280511"/>
                  </a:lnTo>
                  <a:lnTo>
                    <a:pt x="1772793" y="279940"/>
                  </a:lnTo>
                  <a:lnTo>
                    <a:pt x="1772126" y="280321"/>
                  </a:lnTo>
                  <a:lnTo>
                    <a:pt x="1771459" y="280130"/>
                  </a:lnTo>
                  <a:lnTo>
                    <a:pt x="1770793" y="279749"/>
                  </a:lnTo>
                  <a:lnTo>
                    <a:pt x="1770221" y="279559"/>
                  </a:lnTo>
                  <a:lnTo>
                    <a:pt x="1769269" y="279559"/>
                  </a:lnTo>
                  <a:lnTo>
                    <a:pt x="1768507" y="279654"/>
                  </a:lnTo>
                  <a:lnTo>
                    <a:pt x="1767745" y="279559"/>
                  </a:lnTo>
                  <a:lnTo>
                    <a:pt x="1766125" y="278606"/>
                  </a:lnTo>
                  <a:lnTo>
                    <a:pt x="1765078" y="278321"/>
                  </a:lnTo>
                  <a:lnTo>
                    <a:pt x="1763268" y="278130"/>
                  </a:lnTo>
                  <a:lnTo>
                    <a:pt x="1762792" y="277939"/>
                  </a:lnTo>
                  <a:lnTo>
                    <a:pt x="1762315" y="277463"/>
                  </a:lnTo>
                  <a:lnTo>
                    <a:pt x="1761458" y="276511"/>
                  </a:lnTo>
                  <a:lnTo>
                    <a:pt x="1761077" y="276130"/>
                  </a:lnTo>
                  <a:lnTo>
                    <a:pt x="1760696" y="276035"/>
                  </a:lnTo>
                  <a:lnTo>
                    <a:pt x="1759267" y="275939"/>
                  </a:lnTo>
                  <a:lnTo>
                    <a:pt x="1757458" y="276035"/>
                  </a:lnTo>
                  <a:lnTo>
                    <a:pt x="1756886" y="275844"/>
                  </a:lnTo>
                  <a:lnTo>
                    <a:pt x="1755743" y="275082"/>
                  </a:lnTo>
                  <a:lnTo>
                    <a:pt x="1754124" y="274511"/>
                  </a:lnTo>
                  <a:lnTo>
                    <a:pt x="1753172" y="273653"/>
                  </a:lnTo>
                  <a:lnTo>
                    <a:pt x="1751743" y="272034"/>
                  </a:lnTo>
                  <a:lnTo>
                    <a:pt x="1749933" y="270605"/>
                  </a:lnTo>
                  <a:lnTo>
                    <a:pt x="1749171" y="269748"/>
                  </a:lnTo>
                  <a:lnTo>
                    <a:pt x="1748885" y="268891"/>
                  </a:lnTo>
                  <a:lnTo>
                    <a:pt x="1748981" y="267843"/>
                  </a:lnTo>
                  <a:lnTo>
                    <a:pt x="1749266" y="266891"/>
                  </a:lnTo>
                  <a:lnTo>
                    <a:pt x="1749838" y="266224"/>
                  </a:lnTo>
                  <a:lnTo>
                    <a:pt x="1750695" y="265938"/>
                  </a:lnTo>
                  <a:lnTo>
                    <a:pt x="1751266" y="266033"/>
                  </a:lnTo>
                  <a:lnTo>
                    <a:pt x="1752409" y="266605"/>
                  </a:lnTo>
                  <a:lnTo>
                    <a:pt x="1753076" y="266700"/>
                  </a:lnTo>
                  <a:lnTo>
                    <a:pt x="1753362" y="266414"/>
                  </a:lnTo>
                  <a:lnTo>
                    <a:pt x="1753267" y="265747"/>
                  </a:lnTo>
                  <a:lnTo>
                    <a:pt x="1752886" y="264700"/>
                  </a:lnTo>
                  <a:lnTo>
                    <a:pt x="1752981" y="263462"/>
                  </a:lnTo>
                  <a:lnTo>
                    <a:pt x="1753457" y="262700"/>
                  </a:lnTo>
                  <a:lnTo>
                    <a:pt x="1754219" y="262319"/>
                  </a:lnTo>
                  <a:lnTo>
                    <a:pt x="1758887" y="261080"/>
                  </a:lnTo>
                  <a:lnTo>
                    <a:pt x="1759934" y="260985"/>
                  </a:lnTo>
                  <a:lnTo>
                    <a:pt x="1760791" y="260795"/>
                  </a:lnTo>
                  <a:lnTo>
                    <a:pt x="1761458" y="260318"/>
                  </a:lnTo>
                  <a:lnTo>
                    <a:pt x="1762601" y="259175"/>
                  </a:lnTo>
                  <a:lnTo>
                    <a:pt x="1765649" y="258318"/>
                  </a:lnTo>
                  <a:lnTo>
                    <a:pt x="1766125" y="257937"/>
                  </a:lnTo>
                  <a:lnTo>
                    <a:pt x="1766506" y="257461"/>
                  </a:lnTo>
                  <a:lnTo>
                    <a:pt x="1767268" y="256889"/>
                  </a:lnTo>
                  <a:lnTo>
                    <a:pt x="1771650" y="254413"/>
                  </a:lnTo>
                  <a:lnTo>
                    <a:pt x="1771936" y="254032"/>
                  </a:lnTo>
                  <a:lnTo>
                    <a:pt x="1772603" y="253937"/>
                  </a:lnTo>
                  <a:lnTo>
                    <a:pt x="1773364" y="253937"/>
                  </a:lnTo>
                  <a:lnTo>
                    <a:pt x="1773936" y="253841"/>
                  </a:lnTo>
                  <a:lnTo>
                    <a:pt x="1774698" y="253555"/>
                  </a:lnTo>
                  <a:lnTo>
                    <a:pt x="1774793" y="253365"/>
                  </a:lnTo>
                  <a:lnTo>
                    <a:pt x="1774984" y="252794"/>
                  </a:lnTo>
                  <a:lnTo>
                    <a:pt x="1775079" y="251841"/>
                  </a:lnTo>
                  <a:lnTo>
                    <a:pt x="1774698" y="248317"/>
                  </a:lnTo>
                  <a:lnTo>
                    <a:pt x="1774793" y="247174"/>
                  </a:lnTo>
                  <a:lnTo>
                    <a:pt x="1775460" y="244602"/>
                  </a:lnTo>
                  <a:lnTo>
                    <a:pt x="1775555" y="242316"/>
                  </a:lnTo>
                  <a:lnTo>
                    <a:pt x="1775841" y="241363"/>
                  </a:lnTo>
                  <a:lnTo>
                    <a:pt x="1776698" y="240983"/>
                  </a:lnTo>
                  <a:lnTo>
                    <a:pt x="1777174" y="240506"/>
                  </a:lnTo>
                  <a:lnTo>
                    <a:pt x="1777270" y="239268"/>
                  </a:lnTo>
                  <a:lnTo>
                    <a:pt x="1777174" y="237935"/>
                  </a:lnTo>
                  <a:lnTo>
                    <a:pt x="1776984" y="236982"/>
                  </a:lnTo>
                  <a:lnTo>
                    <a:pt x="1777079" y="236411"/>
                  </a:lnTo>
                  <a:lnTo>
                    <a:pt x="1776984" y="236029"/>
                  </a:lnTo>
                  <a:lnTo>
                    <a:pt x="1776222" y="235839"/>
                  </a:lnTo>
                  <a:lnTo>
                    <a:pt x="1775555" y="235553"/>
                  </a:lnTo>
                  <a:lnTo>
                    <a:pt x="1774507" y="234791"/>
                  </a:lnTo>
                  <a:lnTo>
                    <a:pt x="1774126" y="234410"/>
                  </a:lnTo>
                  <a:lnTo>
                    <a:pt x="1773936" y="233934"/>
                  </a:lnTo>
                  <a:lnTo>
                    <a:pt x="1773841" y="231934"/>
                  </a:lnTo>
                  <a:lnTo>
                    <a:pt x="1774031" y="230886"/>
                  </a:lnTo>
                  <a:lnTo>
                    <a:pt x="1774698" y="229838"/>
                  </a:lnTo>
                  <a:lnTo>
                    <a:pt x="1775936" y="228886"/>
                  </a:lnTo>
                  <a:lnTo>
                    <a:pt x="1776127" y="228505"/>
                  </a:lnTo>
                  <a:lnTo>
                    <a:pt x="1776127" y="228029"/>
                  </a:lnTo>
                  <a:lnTo>
                    <a:pt x="1776031" y="227647"/>
                  </a:lnTo>
                  <a:lnTo>
                    <a:pt x="1775746" y="227362"/>
                  </a:lnTo>
                  <a:lnTo>
                    <a:pt x="1771936" y="226886"/>
                  </a:lnTo>
                  <a:lnTo>
                    <a:pt x="1769650" y="226981"/>
                  </a:lnTo>
                  <a:lnTo>
                    <a:pt x="1766983" y="227457"/>
                  </a:lnTo>
                  <a:lnTo>
                    <a:pt x="1766221" y="227838"/>
                  </a:lnTo>
                  <a:lnTo>
                    <a:pt x="1765554" y="228791"/>
                  </a:lnTo>
                  <a:lnTo>
                    <a:pt x="1765173" y="229267"/>
                  </a:lnTo>
                  <a:lnTo>
                    <a:pt x="1764601" y="229457"/>
                  </a:lnTo>
                  <a:lnTo>
                    <a:pt x="1764030" y="229362"/>
                  </a:lnTo>
                  <a:lnTo>
                    <a:pt x="1763744" y="229076"/>
                  </a:lnTo>
                  <a:lnTo>
                    <a:pt x="1763554" y="228791"/>
                  </a:lnTo>
                  <a:lnTo>
                    <a:pt x="1763173" y="228600"/>
                  </a:lnTo>
                  <a:lnTo>
                    <a:pt x="1762030" y="228600"/>
                  </a:lnTo>
                  <a:lnTo>
                    <a:pt x="1760887" y="228886"/>
                  </a:lnTo>
                  <a:lnTo>
                    <a:pt x="1759839" y="229362"/>
                  </a:lnTo>
                  <a:lnTo>
                    <a:pt x="1758601" y="230219"/>
                  </a:lnTo>
                  <a:lnTo>
                    <a:pt x="1757458" y="230600"/>
                  </a:lnTo>
                  <a:lnTo>
                    <a:pt x="1757077" y="230791"/>
                  </a:lnTo>
                  <a:lnTo>
                    <a:pt x="1756696" y="231172"/>
                  </a:lnTo>
                  <a:lnTo>
                    <a:pt x="1756315" y="232029"/>
                  </a:lnTo>
                  <a:lnTo>
                    <a:pt x="1756029" y="232505"/>
                  </a:lnTo>
                  <a:lnTo>
                    <a:pt x="1755076" y="233172"/>
                  </a:lnTo>
                  <a:lnTo>
                    <a:pt x="1752790" y="233934"/>
                  </a:lnTo>
                  <a:lnTo>
                    <a:pt x="1751933" y="234505"/>
                  </a:lnTo>
                  <a:lnTo>
                    <a:pt x="1750981" y="235268"/>
                  </a:lnTo>
                  <a:lnTo>
                    <a:pt x="1748695" y="236696"/>
                  </a:lnTo>
                  <a:lnTo>
                    <a:pt x="1747742" y="237554"/>
                  </a:lnTo>
                  <a:lnTo>
                    <a:pt x="1747075" y="238506"/>
                  </a:lnTo>
                  <a:lnTo>
                    <a:pt x="1746028" y="240506"/>
                  </a:lnTo>
                  <a:lnTo>
                    <a:pt x="1745361" y="241459"/>
                  </a:lnTo>
                  <a:lnTo>
                    <a:pt x="1743551" y="242792"/>
                  </a:lnTo>
                  <a:lnTo>
                    <a:pt x="1742789" y="243745"/>
                  </a:lnTo>
                  <a:lnTo>
                    <a:pt x="1743075" y="244888"/>
                  </a:lnTo>
                  <a:lnTo>
                    <a:pt x="1743932" y="245078"/>
                  </a:lnTo>
                  <a:lnTo>
                    <a:pt x="1746218" y="244602"/>
                  </a:lnTo>
                  <a:lnTo>
                    <a:pt x="1747266" y="245078"/>
                  </a:lnTo>
                  <a:lnTo>
                    <a:pt x="1748028" y="246031"/>
                  </a:lnTo>
                  <a:lnTo>
                    <a:pt x="1748314" y="246983"/>
                  </a:lnTo>
                  <a:lnTo>
                    <a:pt x="1748123" y="247936"/>
                  </a:lnTo>
                  <a:lnTo>
                    <a:pt x="1747456" y="249174"/>
                  </a:lnTo>
                  <a:lnTo>
                    <a:pt x="1746504" y="250317"/>
                  </a:lnTo>
                  <a:lnTo>
                    <a:pt x="1745647" y="250698"/>
                  </a:lnTo>
                  <a:lnTo>
                    <a:pt x="1742027" y="250698"/>
                  </a:lnTo>
                  <a:lnTo>
                    <a:pt x="1740980" y="250984"/>
                  </a:lnTo>
                  <a:lnTo>
                    <a:pt x="1739932" y="251460"/>
                  </a:lnTo>
                  <a:lnTo>
                    <a:pt x="1738884" y="252127"/>
                  </a:lnTo>
                  <a:lnTo>
                    <a:pt x="1737741" y="252984"/>
                  </a:lnTo>
                  <a:lnTo>
                    <a:pt x="1734693" y="256985"/>
                  </a:lnTo>
                  <a:lnTo>
                    <a:pt x="1734503" y="257937"/>
                  </a:lnTo>
                  <a:lnTo>
                    <a:pt x="1734503" y="258794"/>
                  </a:lnTo>
                  <a:lnTo>
                    <a:pt x="1734217" y="263366"/>
                  </a:lnTo>
                  <a:lnTo>
                    <a:pt x="1734026" y="264128"/>
                  </a:lnTo>
                  <a:lnTo>
                    <a:pt x="1733169" y="264986"/>
                  </a:lnTo>
                  <a:lnTo>
                    <a:pt x="1731359" y="266510"/>
                  </a:lnTo>
                  <a:lnTo>
                    <a:pt x="1730312" y="267176"/>
                  </a:lnTo>
                  <a:lnTo>
                    <a:pt x="1729454" y="267557"/>
                  </a:lnTo>
                  <a:lnTo>
                    <a:pt x="1728406" y="267843"/>
                  </a:lnTo>
                  <a:lnTo>
                    <a:pt x="1727359" y="267843"/>
                  </a:lnTo>
                  <a:lnTo>
                    <a:pt x="1725930" y="266986"/>
                  </a:lnTo>
                  <a:lnTo>
                    <a:pt x="1725454" y="266986"/>
                  </a:lnTo>
                  <a:lnTo>
                    <a:pt x="1724978" y="266986"/>
                  </a:lnTo>
                  <a:lnTo>
                    <a:pt x="1724501" y="266795"/>
                  </a:lnTo>
                  <a:lnTo>
                    <a:pt x="1724120" y="266414"/>
                  </a:lnTo>
                  <a:lnTo>
                    <a:pt x="1723644" y="265367"/>
                  </a:lnTo>
                  <a:lnTo>
                    <a:pt x="1723358" y="264986"/>
                  </a:lnTo>
                  <a:lnTo>
                    <a:pt x="1722596" y="264414"/>
                  </a:lnTo>
                  <a:lnTo>
                    <a:pt x="1720691" y="263652"/>
                  </a:lnTo>
                  <a:lnTo>
                    <a:pt x="1719929" y="263080"/>
                  </a:lnTo>
                  <a:lnTo>
                    <a:pt x="1719453" y="262414"/>
                  </a:lnTo>
                  <a:lnTo>
                    <a:pt x="1718977" y="261556"/>
                  </a:lnTo>
                  <a:lnTo>
                    <a:pt x="1718596" y="260604"/>
                  </a:lnTo>
                  <a:lnTo>
                    <a:pt x="1718405" y="259652"/>
                  </a:lnTo>
                  <a:lnTo>
                    <a:pt x="1719072" y="257270"/>
                  </a:lnTo>
                  <a:lnTo>
                    <a:pt x="1720787" y="255651"/>
                  </a:lnTo>
                  <a:lnTo>
                    <a:pt x="1725168" y="253175"/>
                  </a:lnTo>
                  <a:lnTo>
                    <a:pt x="1729359" y="249746"/>
                  </a:lnTo>
                  <a:lnTo>
                    <a:pt x="1729835" y="249555"/>
                  </a:lnTo>
                  <a:lnTo>
                    <a:pt x="1731073" y="249650"/>
                  </a:lnTo>
                  <a:lnTo>
                    <a:pt x="1731645" y="249555"/>
                  </a:lnTo>
                  <a:lnTo>
                    <a:pt x="1732312" y="249269"/>
                  </a:lnTo>
                  <a:lnTo>
                    <a:pt x="1732502" y="249079"/>
                  </a:lnTo>
                  <a:lnTo>
                    <a:pt x="1732502" y="248698"/>
                  </a:lnTo>
                  <a:lnTo>
                    <a:pt x="1732693" y="248031"/>
                  </a:lnTo>
                  <a:lnTo>
                    <a:pt x="1733740" y="245840"/>
                  </a:lnTo>
                  <a:lnTo>
                    <a:pt x="1734407" y="244888"/>
                  </a:lnTo>
                  <a:lnTo>
                    <a:pt x="1735455" y="243840"/>
                  </a:lnTo>
                  <a:lnTo>
                    <a:pt x="1735836" y="243269"/>
                  </a:lnTo>
                  <a:lnTo>
                    <a:pt x="1736407" y="241935"/>
                  </a:lnTo>
                  <a:lnTo>
                    <a:pt x="1736598" y="241554"/>
                  </a:lnTo>
                  <a:lnTo>
                    <a:pt x="1737074" y="241459"/>
                  </a:lnTo>
                  <a:lnTo>
                    <a:pt x="1738313" y="241459"/>
                  </a:lnTo>
                  <a:lnTo>
                    <a:pt x="1738789" y="241173"/>
                  </a:lnTo>
                  <a:lnTo>
                    <a:pt x="1738789" y="240506"/>
                  </a:lnTo>
                  <a:lnTo>
                    <a:pt x="1737931" y="238696"/>
                  </a:lnTo>
                  <a:lnTo>
                    <a:pt x="1737741" y="237744"/>
                  </a:lnTo>
                  <a:lnTo>
                    <a:pt x="1737836" y="237268"/>
                  </a:lnTo>
                  <a:lnTo>
                    <a:pt x="1738122" y="236982"/>
                  </a:lnTo>
                  <a:lnTo>
                    <a:pt x="1738503" y="236792"/>
                  </a:lnTo>
                  <a:lnTo>
                    <a:pt x="1738693" y="236506"/>
                  </a:lnTo>
                  <a:lnTo>
                    <a:pt x="1738789" y="236029"/>
                  </a:lnTo>
                  <a:lnTo>
                    <a:pt x="1738693" y="234410"/>
                  </a:lnTo>
                  <a:lnTo>
                    <a:pt x="1738789" y="232886"/>
                  </a:lnTo>
                  <a:lnTo>
                    <a:pt x="1739646" y="230124"/>
                  </a:lnTo>
                  <a:lnTo>
                    <a:pt x="1739837" y="228981"/>
                  </a:lnTo>
                  <a:lnTo>
                    <a:pt x="1739360" y="226790"/>
                  </a:lnTo>
                  <a:lnTo>
                    <a:pt x="1739074" y="226124"/>
                  </a:lnTo>
                  <a:lnTo>
                    <a:pt x="1738693" y="225743"/>
                  </a:lnTo>
                  <a:lnTo>
                    <a:pt x="1738313" y="225457"/>
                  </a:lnTo>
                  <a:lnTo>
                    <a:pt x="1737931" y="225076"/>
                  </a:lnTo>
                  <a:lnTo>
                    <a:pt x="1737646" y="224409"/>
                  </a:lnTo>
                  <a:lnTo>
                    <a:pt x="1738027" y="224028"/>
                  </a:lnTo>
                  <a:lnTo>
                    <a:pt x="1738217" y="223361"/>
                  </a:lnTo>
                  <a:lnTo>
                    <a:pt x="1738693" y="219456"/>
                  </a:lnTo>
                  <a:lnTo>
                    <a:pt x="1738217" y="218408"/>
                  </a:lnTo>
                  <a:lnTo>
                    <a:pt x="1736026" y="216599"/>
                  </a:lnTo>
                  <a:lnTo>
                    <a:pt x="1735550" y="215837"/>
                  </a:lnTo>
                  <a:lnTo>
                    <a:pt x="1734883" y="215265"/>
                  </a:lnTo>
                  <a:lnTo>
                    <a:pt x="1731455" y="214884"/>
                  </a:lnTo>
                  <a:lnTo>
                    <a:pt x="1730216" y="213931"/>
                  </a:lnTo>
                  <a:lnTo>
                    <a:pt x="1729931" y="212598"/>
                  </a:lnTo>
                  <a:lnTo>
                    <a:pt x="1730121" y="210884"/>
                  </a:lnTo>
                  <a:lnTo>
                    <a:pt x="1730502" y="209360"/>
                  </a:lnTo>
                  <a:lnTo>
                    <a:pt x="1730978" y="208502"/>
                  </a:lnTo>
                  <a:lnTo>
                    <a:pt x="1731550" y="208026"/>
                  </a:lnTo>
                  <a:lnTo>
                    <a:pt x="1732216" y="207550"/>
                  </a:lnTo>
                  <a:lnTo>
                    <a:pt x="1733074" y="207264"/>
                  </a:lnTo>
                  <a:lnTo>
                    <a:pt x="1734026" y="207169"/>
                  </a:lnTo>
                  <a:lnTo>
                    <a:pt x="1734598" y="206788"/>
                  </a:lnTo>
                  <a:lnTo>
                    <a:pt x="1735074" y="205835"/>
                  </a:lnTo>
                  <a:lnTo>
                    <a:pt x="1735646" y="203930"/>
                  </a:lnTo>
                  <a:lnTo>
                    <a:pt x="1735836" y="202597"/>
                  </a:lnTo>
                  <a:lnTo>
                    <a:pt x="1736122" y="202025"/>
                  </a:lnTo>
                  <a:lnTo>
                    <a:pt x="1737360" y="201549"/>
                  </a:lnTo>
                  <a:lnTo>
                    <a:pt x="1737741" y="201073"/>
                  </a:lnTo>
                  <a:lnTo>
                    <a:pt x="1738027" y="200596"/>
                  </a:lnTo>
                  <a:lnTo>
                    <a:pt x="1738313" y="200406"/>
                  </a:lnTo>
                  <a:lnTo>
                    <a:pt x="1738884" y="200025"/>
                  </a:lnTo>
                  <a:lnTo>
                    <a:pt x="1739551" y="199168"/>
                  </a:lnTo>
                  <a:lnTo>
                    <a:pt x="1740694" y="197168"/>
                  </a:lnTo>
                  <a:lnTo>
                    <a:pt x="1741075" y="196025"/>
                  </a:lnTo>
                  <a:lnTo>
                    <a:pt x="1741075" y="194881"/>
                  </a:lnTo>
                  <a:lnTo>
                    <a:pt x="1740598" y="194310"/>
                  </a:lnTo>
                  <a:lnTo>
                    <a:pt x="1738313" y="195548"/>
                  </a:lnTo>
                  <a:lnTo>
                    <a:pt x="1737455" y="195358"/>
                  </a:lnTo>
                  <a:lnTo>
                    <a:pt x="1736693" y="194881"/>
                  </a:lnTo>
                  <a:lnTo>
                    <a:pt x="1735741" y="194691"/>
                  </a:lnTo>
                  <a:lnTo>
                    <a:pt x="1734693" y="195072"/>
                  </a:lnTo>
                  <a:lnTo>
                    <a:pt x="1733740" y="195929"/>
                  </a:lnTo>
                  <a:lnTo>
                    <a:pt x="1733074" y="196882"/>
                  </a:lnTo>
                  <a:lnTo>
                    <a:pt x="1732788" y="197739"/>
                  </a:lnTo>
                  <a:lnTo>
                    <a:pt x="1732407" y="198215"/>
                  </a:lnTo>
                  <a:lnTo>
                    <a:pt x="1730788" y="199549"/>
                  </a:lnTo>
                  <a:lnTo>
                    <a:pt x="1725930" y="204597"/>
                  </a:lnTo>
                  <a:lnTo>
                    <a:pt x="1724692" y="206502"/>
                  </a:lnTo>
                  <a:lnTo>
                    <a:pt x="1721739" y="208979"/>
                  </a:lnTo>
                  <a:lnTo>
                    <a:pt x="1721072" y="209931"/>
                  </a:lnTo>
                  <a:lnTo>
                    <a:pt x="1719834" y="212122"/>
                  </a:lnTo>
                  <a:lnTo>
                    <a:pt x="1718500" y="213741"/>
                  </a:lnTo>
                  <a:lnTo>
                    <a:pt x="1715929" y="218122"/>
                  </a:lnTo>
                  <a:lnTo>
                    <a:pt x="1715357" y="220028"/>
                  </a:lnTo>
                  <a:lnTo>
                    <a:pt x="1714786" y="220789"/>
                  </a:lnTo>
                  <a:lnTo>
                    <a:pt x="1714595" y="221266"/>
                  </a:lnTo>
                  <a:lnTo>
                    <a:pt x="1714786" y="221456"/>
                  </a:lnTo>
                  <a:lnTo>
                    <a:pt x="1715453" y="221647"/>
                  </a:lnTo>
                  <a:lnTo>
                    <a:pt x="1715643" y="222123"/>
                  </a:lnTo>
                  <a:lnTo>
                    <a:pt x="1715548" y="222695"/>
                  </a:lnTo>
                  <a:lnTo>
                    <a:pt x="1715357" y="223171"/>
                  </a:lnTo>
                  <a:lnTo>
                    <a:pt x="1715072" y="223361"/>
                  </a:lnTo>
                  <a:lnTo>
                    <a:pt x="1714595" y="223456"/>
                  </a:lnTo>
                  <a:lnTo>
                    <a:pt x="1714119" y="223742"/>
                  </a:lnTo>
                  <a:lnTo>
                    <a:pt x="1713929" y="224409"/>
                  </a:lnTo>
                  <a:lnTo>
                    <a:pt x="1714024" y="224790"/>
                  </a:lnTo>
                  <a:lnTo>
                    <a:pt x="1714214" y="225171"/>
                  </a:lnTo>
                  <a:lnTo>
                    <a:pt x="1714690" y="225933"/>
                  </a:lnTo>
                  <a:lnTo>
                    <a:pt x="1713071" y="228219"/>
                  </a:lnTo>
                  <a:lnTo>
                    <a:pt x="1712786" y="229553"/>
                  </a:lnTo>
                  <a:lnTo>
                    <a:pt x="1713452" y="230886"/>
                  </a:lnTo>
                  <a:lnTo>
                    <a:pt x="1713929" y="232505"/>
                  </a:lnTo>
                  <a:lnTo>
                    <a:pt x="1713166" y="234410"/>
                  </a:lnTo>
                  <a:lnTo>
                    <a:pt x="1711166" y="237458"/>
                  </a:lnTo>
                  <a:lnTo>
                    <a:pt x="1709928" y="240887"/>
                  </a:lnTo>
                  <a:lnTo>
                    <a:pt x="1708404" y="242792"/>
                  </a:lnTo>
                  <a:lnTo>
                    <a:pt x="1706880" y="245269"/>
                  </a:lnTo>
                  <a:lnTo>
                    <a:pt x="1706499" y="246317"/>
                  </a:lnTo>
                  <a:lnTo>
                    <a:pt x="1706594" y="247364"/>
                  </a:lnTo>
                  <a:lnTo>
                    <a:pt x="1707071" y="248126"/>
                  </a:lnTo>
                  <a:lnTo>
                    <a:pt x="1707642" y="248698"/>
                  </a:lnTo>
                  <a:lnTo>
                    <a:pt x="1707928" y="249364"/>
                  </a:lnTo>
                  <a:lnTo>
                    <a:pt x="1708023" y="250508"/>
                  </a:lnTo>
                  <a:lnTo>
                    <a:pt x="1707928" y="250888"/>
                  </a:lnTo>
                  <a:lnTo>
                    <a:pt x="1707451" y="251555"/>
                  </a:lnTo>
                  <a:close/>
                  <a:moveTo>
                    <a:pt x="1834610" y="372904"/>
                  </a:moveTo>
                  <a:lnTo>
                    <a:pt x="1835182" y="372809"/>
                  </a:lnTo>
                  <a:lnTo>
                    <a:pt x="1835467" y="372618"/>
                  </a:lnTo>
                  <a:lnTo>
                    <a:pt x="1836134" y="372237"/>
                  </a:lnTo>
                  <a:lnTo>
                    <a:pt x="1836801" y="372046"/>
                  </a:lnTo>
                  <a:lnTo>
                    <a:pt x="1837087" y="372332"/>
                  </a:lnTo>
                  <a:lnTo>
                    <a:pt x="1836706" y="372713"/>
                  </a:lnTo>
                  <a:lnTo>
                    <a:pt x="1834515" y="374142"/>
                  </a:lnTo>
                  <a:lnTo>
                    <a:pt x="1836039" y="373952"/>
                  </a:lnTo>
                  <a:lnTo>
                    <a:pt x="1837277" y="373285"/>
                  </a:lnTo>
                  <a:lnTo>
                    <a:pt x="1839278" y="371666"/>
                  </a:lnTo>
                  <a:lnTo>
                    <a:pt x="1839278" y="372046"/>
                  </a:lnTo>
                  <a:lnTo>
                    <a:pt x="1839373" y="372332"/>
                  </a:lnTo>
                  <a:lnTo>
                    <a:pt x="1839468" y="372523"/>
                  </a:lnTo>
                  <a:lnTo>
                    <a:pt x="1839563" y="372809"/>
                  </a:lnTo>
                  <a:lnTo>
                    <a:pt x="1840897" y="371761"/>
                  </a:lnTo>
                  <a:lnTo>
                    <a:pt x="1841278" y="371094"/>
                  </a:lnTo>
                  <a:lnTo>
                    <a:pt x="1840897" y="370332"/>
                  </a:lnTo>
                  <a:lnTo>
                    <a:pt x="1840039" y="370046"/>
                  </a:lnTo>
                  <a:lnTo>
                    <a:pt x="1838992" y="370046"/>
                  </a:lnTo>
                  <a:lnTo>
                    <a:pt x="1837944" y="369951"/>
                  </a:lnTo>
                  <a:lnTo>
                    <a:pt x="1837087" y="369284"/>
                  </a:lnTo>
                  <a:lnTo>
                    <a:pt x="1835944" y="369284"/>
                  </a:lnTo>
                  <a:lnTo>
                    <a:pt x="1831181" y="370904"/>
                  </a:lnTo>
                  <a:lnTo>
                    <a:pt x="1830229" y="371666"/>
                  </a:lnTo>
                  <a:lnTo>
                    <a:pt x="1829943" y="372428"/>
                  </a:lnTo>
                  <a:lnTo>
                    <a:pt x="1830896" y="372999"/>
                  </a:lnTo>
                  <a:lnTo>
                    <a:pt x="1834610" y="372904"/>
                  </a:lnTo>
                  <a:close/>
                  <a:moveTo>
                    <a:pt x="1836325" y="335566"/>
                  </a:moveTo>
                  <a:lnTo>
                    <a:pt x="1836991" y="335756"/>
                  </a:lnTo>
                  <a:lnTo>
                    <a:pt x="1837563" y="335375"/>
                  </a:lnTo>
                  <a:lnTo>
                    <a:pt x="1838039" y="334518"/>
                  </a:lnTo>
                  <a:lnTo>
                    <a:pt x="1838325" y="333470"/>
                  </a:lnTo>
                  <a:lnTo>
                    <a:pt x="1838611" y="332994"/>
                  </a:lnTo>
                  <a:lnTo>
                    <a:pt x="1838897" y="332613"/>
                  </a:lnTo>
                  <a:lnTo>
                    <a:pt x="1838992" y="331851"/>
                  </a:lnTo>
                  <a:lnTo>
                    <a:pt x="1838706" y="331089"/>
                  </a:lnTo>
                  <a:lnTo>
                    <a:pt x="1838325" y="330803"/>
                  </a:lnTo>
                  <a:lnTo>
                    <a:pt x="1837849" y="330899"/>
                  </a:lnTo>
                  <a:lnTo>
                    <a:pt x="1836896" y="331184"/>
                  </a:lnTo>
                  <a:lnTo>
                    <a:pt x="1836134" y="331565"/>
                  </a:lnTo>
                  <a:lnTo>
                    <a:pt x="1835848" y="331756"/>
                  </a:lnTo>
                  <a:lnTo>
                    <a:pt x="1835563" y="332042"/>
                  </a:lnTo>
                  <a:lnTo>
                    <a:pt x="1835277" y="332708"/>
                  </a:lnTo>
                  <a:lnTo>
                    <a:pt x="1835277" y="333661"/>
                  </a:lnTo>
                  <a:lnTo>
                    <a:pt x="1835658" y="334709"/>
                  </a:lnTo>
                  <a:lnTo>
                    <a:pt x="1836325" y="335566"/>
                  </a:lnTo>
                  <a:close/>
                  <a:moveTo>
                    <a:pt x="1727454" y="592455"/>
                  </a:moveTo>
                  <a:lnTo>
                    <a:pt x="1726978" y="592931"/>
                  </a:lnTo>
                  <a:lnTo>
                    <a:pt x="1727645" y="592836"/>
                  </a:lnTo>
                  <a:lnTo>
                    <a:pt x="1727454" y="592455"/>
                  </a:lnTo>
                  <a:close/>
                  <a:moveTo>
                    <a:pt x="1702403" y="331280"/>
                  </a:moveTo>
                  <a:lnTo>
                    <a:pt x="1701832" y="332042"/>
                  </a:lnTo>
                  <a:lnTo>
                    <a:pt x="1701165" y="332708"/>
                  </a:lnTo>
                  <a:lnTo>
                    <a:pt x="1700784" y="333470"/>
                  </a:lnTo>
                  <a:lnTo>
                    <a:pt x="1700784" y="334328"/>
                  </a:lnTo>
                  <a:lnTo>
                    <a:pt x="1700974" y="335280"/>
                  </a:lnTo>
                  <a:lnTo>
                    <a:pt x="1701356" y="336137"/>
                  </a:lnTo>
                  <a:lnTo>
                    <a:pt x="1701927" y="336709"/>
                  </a:lnTo>
                  <a:lnTo>
                    <a:pt x="1703546" y="337852"/>
                  </a:lnTo>
                  <a:lnTo>
                    <a:pt x="1703927" y="338423"/>
                  </a:lnTo>
                  <a:lnTo>
                    <a:pt x="1704023" y="338804"/>
                  </a:lnTo>
                  <a:lnTo>
                    <a:pt x="1704975" y="340328"/>
                  </a:lnTo>
                  <a:lnTo>
                    <a:pt x="1705165" y="340424"/>
                  </a:lnTo>
                  <a:lnTo>
                    <a:pt x="1705832" y="340614"/>
                  </a:lnTo>
                  <a:lnTo>
                    <a:pt x="1706118" y="340709"/>
                  </a:lnTo>
                  <a:lnTo>
                    <a:pt x="1706308" y="340995"/>
                  </a:lnTo>
                  <a:lnTo>
                    <a:pt x="1706404" y="341662"/>
                  </a:lnTo>
                  <a:lnTo>
                    <a:pt x="1706499" y="341852"/>
                  </a:lnTo>
                  <a:lnTo>
                    <a:pt x="1707071" y="342043"/>
                  </a:lnTo>
                  <a:lnTo>
                    <a:pt x="1708023" y="342138"/>
                  </a:lnTo>
                  <a:lnTo>
                    <a:pt x="1708499" y="342424"/>
                  </a:lnTo>
                  <a:lnTo>
                    <a:pt x="1710118" y="342900"/>
                  </a:lnTo>
                  <a:lnTo>
                    <a:pt x="1710309" y="342995"/>
                  </a:lnTo>
                  <a:lnTo>
                    <a:pt x="1710309" y="343567"/>
                  </a:lnTo>
                  <a:lnTo>
                    <a:pt x="1708690" y="346901"/>
                  </a:lnTo>
                  <a:lnTo>
                    <a:pt x="1708595" y="347567"/>
                  </a:lnTo>
                  <a:lnTo>
                    <a:pt x="1708785" y="349853"/>
                  </a:lnTo>
                  <a:lnTo>
                    <a:pt x="1709261" y="350901"/>
                  </a:lnTo>
                  <a:lnTo>
                    <a:pt x="1709356" y="351377"/>
                  </a:lnTo>
                  <a:lnTo>
                    <a:pt x="1709642" y="352044"/>
                  </a:lnTo>
                  <a:lnTo>
                    <a:pt x="1710309" y="352235"/>
                  </a:lnTo>
                  <a:lnTo>
                    <a:pt x="1713738" y="351187"/>
                  </a:lnTo>
                  <a:lnTo>
                    <a:pt x="1716596" y="349568"/>
                  </a:lnTo>
                  <a:lnTo>
                    <a:pt x="1717548" y="349377"/>
                  </a:lnTo>
                  <a:lnTo>
                    <a:pt x="1718024" y="349187"/>
                  </a:lnTo>
                  <a:lnTo>
                    <a:pt x="1718215" y="348901"/>
                  </a:lnTo>
                  <a:lnTo>
                    <a:pt x="1718500" y="348710"/>
                  </a:lnTo>
                  <a:lnTo>
                    <a:pt x="1719167" y="348996"/>
                  </a:lnTo>
                  <a:lnTo>
                    <a:pt x="1719548" y="349282"/>
                  </a:lnTo>
                  <a:lnTo>
                    <a:pt x="1719834" y="349663"/>
                  </a:lnTo>
                  <a:lnTo>
                    <a:pt x="1720120" y="350139"/>
                  </a:lnTo>
                  <a:lnTo>
                    <a:pt x="1720310" y="350711"/>
                  </a:lnTo>
                  <a:lnTo>
                    <a:pt x="1720024" y="351949"/>
                  </a:lnTo>
                  <a:lnTo>
                    <a:pt x="1720024" y="352616"/>
                  </a:lnTo>
                  <a:lnTo>
                    <a:pt x="1720501" y="352901"/>
                  </a:lnTo>
                  <a:lnTo>
                    <a:pt x="1721072" y="353092"/>
                  </a:lnTo>
                  <a:lnTo>
                    <a:pt x="1721358" y="353473"/>
                  </a:lnTo>
                  <a:lnTo>
                    <a:pt x="1721453" y="353854"/>
                  </a:lnTo>
                  <a:lnTo>
                    <a:pt x="1721644" y="354044"/>
                  </a:lnTo>
                  <a:lnTo>
                    <a:pt x="1722215" y="354139"/>
                  </a:lnTo>
                  <a:lnTo>
                    <a:pt x="1723454" y="354521"/>
                  </a:lnTo>
                  <a:lnTo>
                    <a:pt x="1723930" y="354806"/>
                  </a:lnTo>
                  <a:lnTo>
                    <a:pt x="1725073" y="355759"/>
                  </a:lnTo>
                  <a:lnTo>
                    <a:pt x="1725358" y="355854"/>
                  </a:lnTo>
                  <a:lnTo>
                    <a:pt x="1725930" y="355663"/>
                  </a:lnTo>
                  <a:lnTo>
                    <a:pt x="1727073" y="354902"/>
                  </a:lnTo>
                  <a:lnTo>
                    <a:pt x="1727740" y="354711"/>
                  </a:lnTo>
                  <a:lnTo>
                    <a:pt x="1728406" y="354711"/>
                  </a:lnTo>
                  <a:lnTo>
                    <a:pt x="1728883" y="354616"/>
                  </a:lnTo>
                  <a:lnTo>
                    <a:pt x="1729359" y="354330"/>
                  </a:lnTo>
                  <a:lnTo>
                    <a:pt x="1731740" y="352139"/>
                  </a:lnTo>
                  <a:lnTo>
                    <a:pt x="1732407" y="351282"/>
                  </a:lnTo>
                  <a:lnTo>
                    <a:pt x="1732598" y="350425"/>
                  </a:lnTo>
                  <a:lnTo>
                    <a:pt x="1732979" y="349853"/>
                  </a:lnTo>
                  <a:lnTo>
                    <a:pt x="1732979" y="349568"/>
                  </a:lnTo>
                  <a:lnTo>
                    <a:pt x="1732502" y="349472"/>
                  </a:lnTo>
                  <a:lnTo>
                    <a:pt x="1732121" y="349472"/>
                  </a:lnTo>
                  <a:lnTo>
                    <a:pt x="1731931" y="349377"/>
                  </a:lnTo>
                  <a:lnTo>
                    <a:pt x="1731836" y="349187"/>
                  </a:lnTo>
                  <a:lnTo>
                    <a:pt x="1731836" y="348901"/>
                  </a:lnTo>
                  <a:lnTo>
                    <a:pt x="1731645" y="348425"/>
                  </a:lnTo>
                  <a:lnTo>
                    <a:pt x="1730883" y="347472"/>
                  </a:lnTo>
                  <a:lnTo>
                    <a:pt x="1730692" y="347186"/>
                  </a:lnTo>
                  <a:lnTo>
                    <a:pt x="1730216" y="346805"/>
                  </a:lnTo>
                  <a:lnTo>
                    <a:pt x="1727930" y="345853"/>
                  </a:lnTo>
                  <a:lnTo>
                    <a:pt x="1727168" y="345662"/>
                  </a:lnTo>
                  <a:lnTo>
                    <a:pt x="1723739" y="345853"/>
                  </a:lnTo>
                  <a:lnTo>
                    <a:pt x="1722977" y="346138"/>
                  </a:lnTo>
                  <a:lnTo>
                    <a:pt x="1722501" y="346520"/>
                  </a:lnTo>
                  <a:lnTo>
                    <a:pt x="1721930" y="346901"/>
                  </a:lnTo>
                  <a:lnTo>
                    <a:pt x="1721263" y="347091"/>
                  </a:lnTo>
                  <a:lnTo>
                    <a:pt x="1720596" y="346996"/>
                  </a:lnTo>
                  <a:lnTo>
                    <a:pt x="1719929" y="346520"/>
                  </a:lnTo>
                  <a:lnTo>
                    <a:pt x="1719739" y="345948"/>
                  </a:lnTo>
                  <a:lnTo>
                    <a:pt x="1719834" y="345377"/>
                  </a:lnTo>
                  <a:lnTo>
                    <a:pt x="1719834" y="343662"/>
                  </a:lnTo>
                  <a:lnTo>
                    <a:pt x="1719643" y="343186"/>
                  </a:lnTo>
                  <a:lnTo>
                    <a:pt x="1718977" y="342995"/>
                  </a:lnTo>
                  <a:lnTo>
                    <a:pt x="1718310" y="342995"/>
                  </a:lnTo>
                  <a:lnTo>
                    <a:pt x="1717834" y="342805"/>
                  </a:lnTo>
                  <a:lnTo>
                    <a:pt x="1717453" y="342424"/>
                  </a:lnTo>
                  <a:lnTo>
                    <a:pt x="1717357" y="341757"/>
                  </a:lnTo>
                  <a:lnTo>
                    <a:pt x="1717548" y="340519"/>
                  </a:lnTo>
                  <a:lnTo>
                    <a:pt x="1718120" y="339471"/>
                  </a:lnTo>
                  <a:lnTo>
                    <a:pt x="1721263" y="335852"/>
                  </a:lnTo>
                  <a:lnTo>
                    <a:pt x="1721834" y="334613"/>
                  </a:lnTo>
                  <a:lnTo>
                    <a:pt x="1721548" y="333566"/>
                  </a:lnTo>
                  <a:lnTo>
                    <a:pt x="1720691" y="332327"/>
                  </a:lnTo>
                  <a:lnTo>
                    <a:pt x="1720310" y="331946"/>
                  </a:lnTo>
                  <a:lnTo>
                    <a:pt x="1719929" y="331280"/>
                  </a:lnTo>
                  <a:lnTo>
                    <a:pt x="1719739" y="331280"/>
                  </a:lnTo>
                  <a:lnTo>
                    <a:pt x="1719072" y="331375"/>
                  </a:lnTo>
                  <a:lnTo>
                    <a:pt x="1718881" y="331375"/>
                  </a:lnTo>
                  <a:lnTo>
                    <a:pt x="1718596" y="330994"/>
                  </a:lnTo>
                  <a:lnTo>
                    <a:pt x="1718310" y="330518"/>
                  </a:lnTo>
                  <a:lnTo>
                    <a:pt x="1718120" y="329946"/>
                  </a:lnTo>
                  <a:lnTo>
                    <a:pt x="1718024" y="329375"/>
                  </a:lnTo>
                  <a:lnTo>
                    <a:pt x="1717739" y="328803"/>
                  </a:lnTo>
                  <a:lnTo>
                    <a:pt x="1716500" y="328041"/>
                  </a:lnTo>
                  <a:lnTo>
                    <a:pt x="1716214" y="327565"/>
                  </a:lnTo>
                  <a:lnTo>
                    <a:pt x="1715929" y="326612"/>
                  </a:lnTo>
                  <a:lnTo>
                    <a:pt x="1715262" y="326136"/>
                  </a:lnTo>
                  <a:lnTo>
                    <a:pt x="1713452" y="325564"/>
                  </a:lnTo>
                  <a:lnTo>
                    <a:pt x="1713357" y="325469"/>
                  </a:lnTo>
                  <a:lnTo>
                    <a:pt x="1713262" y="325374"/>
                  </a:lnTo>
                  <a:lnTo>
                    <a:pt x="1713166" y="325279"/>
                  </a:lnTo>
                  <a:lnTo>
                    <a:pt x="1712976" y="325279"/>
                  </a:lnTo>
                  <a:lnTo>
                    <a:pt x="1712595" y="325469"/>
                  </a:lnTo>
                  <a:lnTo>
                    <a:pt x="1712309" y="325946"/>
                  </a:lnTo>
                  <a:lnTo>
                    <a:pt x="1712119" y="326517"/>
                  </a:lnTo>
                  <a:lnTo>
                    <a:pt x="1712119" y="326993"/>
                  </a:lnTo>
                  <a:lnTo>
                    <a:pt x="1711928" y="327279"/>
                  </a:lnTo>
                  <a:lnTo>
                    <a:pt x="1711452" y="327470"/>
                  </a:lnTo>
                  <a:lnTo>
                    <a:pt x="1710976" y="327660"/>
                  </a:lnTo>
                  <a:lnTo>
                    <a:pt x="1710690" y="327851"/>
                  </a:lnTo>
                  <a:lnTo>
                    <a:pt x="1710309" y="328708"/>
                  </a:lnTo>
                  <a:lnTo>
                    <a:pt x="1710023" y="329946"/>
                  </a:lnTo>
                  <a:lnTo>
                    <a:pt x="1709642" y="330994"/>
                  </a:lnTo>
                  <a:lnTo>
                    <a:pt x="1708880" y="331470"/>
                  </a:lnTo>
                  <a:lnTo>
                    <a:pt x="1708309" y="331280"/>
                  </a:lnTo>
                  <a:lnTo>
                    <a:pt x="1707832" y="330803"/>
                  </a:lnTo>
                  <a:lnTo>
                    <a:pt x="1707547" y="330137"/>
                  </a:lnTo>
                  <a:lnTo>
                    <a:pt x="1707356" y="328994"/>
                  </a:lnTo>
                  <a:lnTo>
                    <a:pt x="1707071" y="328708"/>
                  </a:lnTo>
                  <a:lnTo>
                    <a:pt x="1706689" y="328517"/>
                  </a:lnTo>
                  <a:lnTo>
                    <a:pt x="1706308" y="328231"/>
                  </a:lnTo>
                  <a:lnTo>
                    <a:pt x="1705451" y="327279"/>
                  </a:lnTo>
                  <a:lnTo>
                    <a:pt x="1704880" y="326898"/>
                  </a:lnTo>
                  <a:lnTo>
                    <a:pt x="1704308" y="326708"/>
                  </a:lnTo>
                  <a:lnTo>
                    <a:pt x="1703737" y="326898"/>
                  </a:lnTo>
                  <a:lnTo>
                    <a:pt x="1702689" y="327470"/>
                  </a:lnTo>
                  <a:lnTo>
                    <a:pt x="1701927" y="327470"/>
                  </a:lnTo>
                  <a:lnTo>
                    <a:pt x="1702498" y="328803"/>
                  </a:lnTo>
                  <a:lnTo>
                    <a:pt x="1702594" y="329279"/>
                  </a:lnTo>
                  <a:lnTo>
                    <a:pt x="1702594" y="330518"/>
                  </a:lnTo>
                  <a:lnTo>
                    <a:pt x="1702403" y="331280"/>
                  </a:lnTo>
                  <a:close/>
                  <a:moveTo>
                    <a:pt x="1726787" y="589979"/>
                  </a:moveTo>
                  <a:lnTo>
                    <a:pt x="1726501" y="589407"/>
                  </a:lnTo>
                  <a:lnTo>
                    <a:pt x="1726406" y="589693"/>
                  </a:lnTo>
                  <a:lnTo>
                    <a:pt x="1726787" y="589979"/>
                  </a:lnTo>
                  <a:close/>
                  <a:moveTo>
                    <a:pt x="1757743" y="363760"/>
                  </a:moveTo>
                  <a:lnTo>
                    <a:pt x="1758791" y="363664"/>
                  </a:lnTo>
                  <a:lnTo>
                    <a:pt x="1759553" y="363188"/>
                  </a:lnTo>
                  <a:lnTo>
                    <a:pt x="1759839" y="362331"/>
                  </a:lnTo>
                  <a:lnTo>
                    <a:pt x="1759458" y="361569"/>
                  </a:lnTo>
                  <a:lnTo>
                    <a:pt x="1757553" y="361188"/>
                  </a:lnTo>
                  <a:lnTo>
                    <a:pt x="1757077" y="360712"/>
                  </a:lnTo>
                  <a:lnTo>
                    <a:pt x="1756124" y="360236"/>
                  </a:lnTo>
                  <a:lnTo>
                    <a:pt x="1755839" y="359759"/>
                  </a:lnTo>
                  <a:lnTo>
                    <a:pt x="1755553" y="359188"/>
                  </a:lnTo>
                  <a:lnTo>
                    <a:pt x="1755172" y="358807"/>
                  </a:lnTo>
                  <a:lnTo>
                    <a:pt x="1754696" y="358712"/>
                  </a:lnTo>
                  <a:lnTo>
                    <a:pt x="1754314" y="358902"/>
                  </a:lnTo>
                  <a:lnTo>
                    <a:pt x="1754029" y="359283"/>
                  </a:lnTo>
                  <a:lnTo>
                    <a:pt x="1753933" y="359474"/>
                  </a:lnTo>
                  <a:lnTo>
                    <a:pt x="1754219" y="359855"/>
                  </a:lnTo>
                  <a:lnTo>
                    <a:pt x="1755457" y="360712"/>
                  </a:lnTo>
                  <a:lnTo>
                    <a:pt x="1755457" y="361379"/>
                  </a:lnTo>
                  <a:lnTo>
                    <a:pt x="1755362" y="362141"/>
                  </a:lnTo>
                  <a:lnTo>
                    <a:pt x="1755553" y="362903"/>
                  </a:lnTo>
                  <a:lnTo>
                    <a:pt x="1756220" y="363379"/>
                  </a:lnTo>
                  <a:lnTo>
                    <a:pt x="1757172" y="363569"/>
                  </a:lnTo>
                  <a:lnTo>
                    <a:pt x="1757553" y="363569"/>
                  </a:lnTo>
                  <a:lnTo>
                    <a:pt x="1757363" y="363664"/>
                  </a:lnTo>
                  <a:lnTo>
                    <a:pt x="1757743" y="363760"/>
                  </a:lnTo>
                  <a:close/>
                  <a:moveTo>
                    <a:pt x="1734122" y="464153"/>
                  </a:moveTo>
                  <a:lnTo>
                    <a:pt x="1733455" y="464630"/>
                  </a:lnTo>
                  <a:lnTo>
                    <a:pt x="1733169" y="464630"/>
                  </a:lnTo>
                  <a:lnTo>
                    <a:pt x="1732883" y="464534"/>
                  </a:lnTo>
                  <a:lnTo>
                    <a:pt x="1732598" y="464534"/>
                  </a:lnTo>
                  <a:lnTo>
                    <a:pt x="1732216" y="464820"/>
                  </a:lnTo>
                  <a:lnTo>
                    <a:pt x="1731740" y="465487"/>
                  </a:lnTo>
                  <a:lnTo>
                    <a:pt x="1731550" y="465677"/>
                  </a:lnTo>
                  <a:lnTo>
                    <a:pt x="1731169" y="465772"/>
                  </a:lnTo>
                  <a:lnTo>
                    <a:pt x="1730407" y="466058"/>
                  </a:lnTo>
                  <a:lnTo>
                    <a:pt x="1729549" y="466725"/>
                  </a:lnTo>
                  <a:lnTo>
                    <a:pt x="1728978" y="467487"/>
                  </a:lnTo>
                  <a:lnTo>
                    <a:pt x="1729073" y="468154"/>
                  </a:lnTo>
                  <a:lnTo>
                    <a:pt x="1729645" y="468344"/>
                  </a:lnTo>
                  <a:lnTo>
                    <a:pt x="1733836" y="468154"/>
                  </a:lnTo>
                  <a:lnTo>
                    <a:pt x="1734693" y="467963"/>
                  </a:lnTo>
                  <a:lnTo>
                    <a:pt x="1735360" y="467582"/>
                  </a:lnTo>
                  <a:lnTo>
                    <a:pt x="1735550" y="467201"/>
                  </a:lnTo>
                  <a:lnTo>
                    <a:pt x="1736026" y="465772"/>
                  </a:lnTo>
                  <a:lnTo>
                    <a:pt x="1736217" y="465487"/>
                  </a:lnTo>
                  <a:lnTo>
                    <a:pt x="1736503" y="465201"/>
                  </a:lnTo>
                  <a:lnTo>
                    <a:pt x="1737265" y="463963"/>
                  </a:lnTo>
                  <a:lnTo>
                    <a:pt x="1737646" y="463677"/>
                  </a:lnTo>
                  <a:lnTo>
                    <a:pt x="1737836" y="463487"/>
                  </a:lnTo>
                  <a:lnTo>
                    <a:pt x="1737360" y="463010"/>
                  </a:lnTo>
                  <a:lnTo>
                    <a:pt x="1736598" y="462534"/>
                  </a:lnTo>
                  <a:lnTo>
                    <a:pt x="1735741" y="462344"/>
                  </a:lnTo>
                  <a:lnTo>
                    <a:pt x="1734217" y="462344"/>
                  </a:lnTo>
                  <a:lnTo>
                    <a:pt x="1734598" y="463296"/>
                  </a:lnTo>
                  <a:lnTo>
                    <a:pt x="1734598" y="463963"/>
                  </a:lnTo>
                  <a:lnTo>
                    <a:pt x="1734122" y="464153"/>
                  </a:lnTo>
                  <a:close/>
                  <a:moveTo>
                    <a:pt x="1727359" y="477584"/>
                  </a:moveTo>
                  <a:lnTo>
                    <a:pt x="1726978" y="476917"/>
                  </a:lnTo>
                  <a:lnTo>
                    <a:pt x="1726882" y="476060"/>
                  </a:lnTo>
                  <a:lnTo>
                    <a:pt x="1726692" y="475297"/>
                  </a:lnTo>
                  <a:lnTo>
                    <a:pt x="1726025" y="475012"/>
                  </a:lnTo>
                  <a:lnTo>
                    <a:pt x="1725739" y="474917"/>
                  </a:lnTo>
                  <a:lnTo>
                    <a:pt x="1725549" y="474726"/>
                  </a:lnTo>
                  <a:lnTo>
                    <a:pt x="1725454" y="474536"/>
                  </a:lnTo>
                  <a:lnTo>
                    <a:pt x="1725263" y="474440"/>
                  </a:lnTo>
                  <a:lnTo>
                    <a:pt x="1724978" y="474536"/>
                  </a:lnTo>
                  <a:lnTo>
                    <a:pt x="1724406" y="474821"/>
                  </a:lnTo>
                  <a:lnTo>
                    <a:pt x="1722501" y="474821"/>
                  </a:lnTo>
                  <a:lnTo>
                    <a:pt x="1721548" y="475964"/>
                  </a:lnTo>
                  <a:lnTo>
                    <a:pt x="1720120" y="477203"/>
                  </a:lnTo>
                  <a:lnTo>
                    <a:pt x="1719263" y="478441"/>
                  </a:lnTo>
                  <a:lnTo>
                    <a:pt x="1720024" y="479584"/>
                  </a:lnTo>
                  <a:lnTo>
                    <a:pt x="1721167" y="479870"/>
                  </a:lnTo>
                  <a:lnTo>
                    <a:pt x="1724501" y="479584"/>
                  </a:lnTo>
                  <a:lnTo>
                    <a:pt x="1725835" y="479584"/>
                  </a:lnTo>
                  <a:lnTo>
                    <a:pt x="1726501" y="479488"/>
                  </a:lnTo>
                  <a:lnTo>
                    <a:pt x="1726882" y="479012"/>
                  </a:lnTo>
                  <a:lnTo>
                    <a:pt x="1727359" y="477584"/>
                  </a:lnTo>
                  <a:close/>
                  <a:moveTo>
                    <a:pt x="1742789" y="398907"/>
                  </a:moveTo>
                  <a:lnTo>
                    <a:pt x="1744694" y="398050"/>
                  </a:lnTo>
                  <a:lnTo>
                    <a:pt x="1746028" y="396812"/>
                  </a:lnTo>
                  <a:lnTo>
                    <a:pt x="1746409" y="395097"/>
                  </a:lnTo>
                  <a:lnTo>
                    <a:pt x="1745647" y="392811"/>
                  </a:lnTo>
                  <a:lnTo>
                    <a:pt x="1745075" y="391668"/>
                  </a:lnTo>
                  <a:lnTo>
                    <a:pt x="1744599" y="391192"/>
                  </a:lnTo>
                  <a:lnTo>
                    <a:pt x="1743932" y="391001"/>
                  </a:lnTo>
                  <a:lnTo>
                    <a:pt x="1743551" y="391096"/>
                  </a:lnTo>
                  <a:lnTo>
                    <a:pt x="1743075" y="391287"/>
                  </a:lnTo>
                  <a:lnTo>
                    <a:pt x="1742599" y="391382"/>
                  </a:lnTo>
                  <a:lnTo>
                    <a:pt x="1742123" y="391192"/>
                  </a:lnTo>
                  <a:lnTo>
                    <a:pt x="1741646" y="390906"/>
                  </a:lnTo>
                  <a:lnTo>
                    <a:pt x="1740408" y="390335"/>
                  </a:lnTo>
                  <a:lnTo>
                    <a:pt x="1739837" y="389954"/>
                  </a:lnTo>
                  <a:lnTo>
                    <a:pt x="1739360" y="389477"/>
                  </a:lnTo>
                  <a:lnTo>
                    <a:pt x="1738408" y="388144"/>
                  </a:lnTo>
                  <a:lnTo>
                    <a:pt x="1734312" y="385286"/>
                  </a:lnTo>
                  <a:lnTo>
                    <a:pt x="1733740" y="385096"/>
                  </a:lnTo>
                  <a:lnTo>
                    <a:pt x="1732693" y="384143"/>
                  </a:lnTo>
                  <a:lnTo>
                    <a:pt x="1732026" y="383858"/>
                  </a:lnTo>
                  <a:lnTo>
                    <a:pt x="1731455" y="383953"/>
                  </a:lnTo>
                  <a:lnTo>
                    <a:pt x="1730597" y="384429"/>
                  </a:lnTo>
                  <a:lnTo>
                    <a:pt x="1730216" y="384524"/>
                  </a:lnTo>
                  <a:lnTo>
                    <a:pt x="1729073" y="384238"/>
                  </a:lnTo>
                  <a:lnTo>
                    <a:pt x="1727740" y="383572"/>
                  </a:lnTo>
                  <a:lnTo>
                    <a:pt x="1726597" y="382714"/>
                  </a:lnTo>
                  <a:lnTo>
                    <a:pt x="1726121" y="381762"/>
                  </a:lnTo>
                  <a:lnTo>
                    <a:pt x="1725549" y="380905"/>
                  </a:lnTo>
                  <a:lnTo>
                    <a:pt x="1724311" y="380143"/>
                  </a:lnTo>
                  <a:lnTo>
                    <a:pt x="1722882" y="379667"/>
                  </a:lnTo>
                  <a:lnTo>
                    <a:pt x="1718691" y="378809"/>
                  </a:lnTo>
                  <a:lnTo>
                    <a:pt x="1718215" y="378809"/>
                  </a:lnTo>
                  <a:lnTo>
                    <a:pt x="1712786" y="382524"/>
                  </a:lnTo>
                  <a:lnTo>
                    <a:pt x="1712405" y="383096"/>
                  </a:lnTo>
                  <a:lnTo>
                    <a:pt x="1712214" y="383572"/>
                  </a:lnTo>
                  <a:lnTo>
                    <a:pt x="1711357" y="384810"/>
                  </a:lnTo>
                  <a:lnTo>
                    <a:pt x="1711071" y="385096"/>
                  </a:lnTo>
                  <a:lnTo>
                    <a:pt x="1710785" y="385001"/>
                  </a:lnTo>
                  <a:lnTo>
                    <a:pt x="1709642" y="383953"/>
                  </a:lnTo>
                  <a:lnTo>
                    <a:pt x="1708309" y="383096"/>
                  </a:lnTo>
                  <a:lnTo>
                    <a:pt x="1707928" y="383286"/>
                  </a:lnTo>
                  <a:lnTo>
                    <a:pt x="1707832" y="384524"/>
                  </a:lnTo>
                  <a:lnTo>
                    <a:pt x="1707547" y="385381"/>
                  </a:lnTo>
                  <a:lnTo>
                    <a:pt x="1706975" y="386239"/>
                  </a:lnTo>
                  <a:lnTo>
                    <a:pt x="1706689" y="387191"/>
                  </a:lnTo>
                  <a:lnTo>
                    <a:pt x="1707166" y="388239"/>
                  </a:lnTo>
                  <a:lnTo>
                    <a:pt x="1706404" y="389096"/>
                  </a:lnTo>
                  <a:lnTo>
                    <a:pt x="1706213" y="389763"/>
                  </a:lnTo>
                  <a:lnTo>
                    <a:pt x="1706308" y="390525"/>
                  </a:lnTo>
                  <a:lnTo>
                    <a:pt x="1706308" y="391573"/>
                  </a:lnTo>
                  <a:lnTo>
                    <a:pt x="1705451" y="393478"/>
                  </a:lnTo>
                  <a:lnTo>
                    <a:pt x="1705261" y="394621"/>
                  </a:lnTo>
                  <a:lnTo>
                    <a:pt x="1708118" y="397478"/>
                  </a:lnTo>
                  <a:lnTo>
                    <a:pt x="1711357" y="399097"/>
                  </a:lnTo>
                  <a:lnTo>
                    <a:pt x="1713357" y="399860"/>
                  </a:lnTo>
                  <a:lnTo>
                    <a:pt x="1715262" y="399860"/>
                  </a:lnTo>
                  <a:lnTo>
                    <a:pt x="1719453" y="399479"/>
                  </a:lnTo>
                  <a:lnTo>
                    <a:pt x="1719929" y="399193"/>
                  </a:lnTo>
                  <a:lnTo>
                    <a:pt x="1720501" y="398621"/>
                  </a:lnTo>
                  <a:lnTo>
                    <a:pt x="1721263" y="398050"/>
                  </a:lnTo>
                  <a:lnTo>
                    <a:pt x="1722215" y="397764"/>
                  </a:lnTo>
                  <a:lnTo>
                    <a:pt x="1730216" y="398050"/>
                  </a:lnTo>
                  <a:lnTo>
                    <a:pt x="1731359" y="397859"/>
                  </a:lnTo>
                  <a:lnTo>
                    <a:pt x="1733264" y="397288"/>
                  </a:lnTo>
                  <a:lnTo>
                    <a:pt x="1734312" y="397288"/>
                  </a:lnTo>
                  <a:lnTo>
                    <a:pt x="1740503" y="398907"/>
                  </a:lnTo>
                  <a:lnTo>
                    <a:pt x="1742789" y="398907"/>
                  </a:lnTo>
                  <a:close/>
                  <a:moveTo>
                    <a:pt x="1709166" y="302133"/>
                  </a:moveTo>
                  <a:lnTo>
                    <a:pt x="1708404" y="302133"/>
                  </a:lnTo>
                  <a:lnTo>
                    <a:pt x="1706785" y="301752"/>
                  </a:lnTo>
                  <a:lnTo>
                    <a:pt x="1706213" y="303847"/>
                  </a:lnTo>
                  <a:lnTo>
                    <a:pt x="1705832" y="306610"/>
                  </a:lnTo>
                  <a:lnTo>
                    <a:pt x="1705832" y="308038"/>
                  </a:lnTo>
                  <a:lnTo>
                    <a:pt x="1706213" y="309277"/>
                  </a:lnTo>
                  <a:lnTo>
                    <a:pt x="1706594" y="309086"/>
                  </a:lnTo>
                  <a:lnTo>
                    <a:pt x="1706785" y="308896"/>
                  </a:lnTo>
                  <a:lnTo>
                    <a:pt x="1706880" y="308610"/>
                  </a:lnTo>
                  <a:lnTo>
                    <a:pt x="1706880" y="308229"/>
                  </a:lnTo>
                  <a:lnTo>
                    <a:pt x="1707737" y="308991"/>
                  </a:lnTo>
                  <a:lnTo>
                    <a:pt x="1707832" y="309086"/>
                  </a:lnTo>
                  <a:lnTo>
                    <a:pt x="1707832" y="310039"/>
                  </a:lnTo>
                  <a:lnTo>
                    <a:pt x="1707832" y="310515"/>
                  </a:lnTo>
                  <a:lnTo>
                    <a:pt x="1708023" y="310896"/>
                  </a:lnTo>
                  <a:lnTo>
                    <a:pt x="1708880" y="311563"/>
                  </a:lnTo>
                  <a:lnTo>
                    <a:pt x="1709261" y="311468"/>
                  </a:lnTo>
                  <a:lnTo>
                    <a:pt x="1709356" y="310705"/>
                  </a:lnTo>
                  <a:lnTo>
                    <a:pt x="1709261" y="309563"/>
                  </a:lnTo>
                  <a:lnTo>
                    <a:pt x="1708214" y="303086"/>
                  </a:lnTo>
                  <a:lnTo>
                    <a:pt x="1708595" y="302324"/>
                  </a:lnTo>
                  <a:lnTo>
                    <a:pt x="1709166" y="302133"/>
                  </a:lnTo>
                  <a:close/>
                  <a:moveTo>
                    <a:pt x="2098167" y="365474"/>
                  </a:moveTo>
                  <a:lnTo>
                    <a:pt x="2099024" y="367379"/>
                  </a:lnTo>
                  <a:lnTo>
                    <a:pt x="2099691" y="368046"/>
                  </a:lnTo>
                  <a:lnTo>
                    <a:pt x="2100453" y="368522"/>
                  </a:lnTo>
                  <a:lnTo>
                    <a:pt x="2101215" y="368713"/>
                  </a:lnTo>
                  <a:lnTo>
                    <a:pt x="2103025" y="368713"/>
                  </a:lnTo>
                  <a:lnTo>
                    <a:pt x="2103882" y="368618"/>
                  </a:lnTo>
                  <a:lnTo>
                    <a:pt x="2104644" y="368332"/>
                  </a:lnTo>
                  <a:lnTo>
                    <a:pt x="2106454" y="365951"/>
                  </a:lnTo>
                  <a:lnTo>
                    <a:pt x="2106454" y="364141"/>
                  </a:lnTo>
                  <a:lnTo>
                    <a:pt x="2106549" y="363284"/>
                  </a:lnTo>
                  <a:lnTo>
                    <a:pt x="2106835" y="362521"/>
                  </a:lnTo>
                  <a:lnTo>
                    <a:pt x="2105787" y="362998"/>
                  </a:lnTo>
                  <a:lnTo>
                    <a:pt x="2104930" y="365284"/>
                  </a:lnTo>
                  <a:lnTo>
                    <a:pt x="2103977" y="365760"/>
                  </a:lnTo>
                  <a:lnTo>
                    <a:pt x="2103120" y="365379"/>
                  </a:lnTo>
                  <a:lnTo>
                    <a:pt x="2103311" y="364617"/>
                  </a:lnTo>
                  <a:lnTo>
                    <a:pt x="2104263" y="363474"/>
                  </a:lnTo>
                  <a:lnTo>
                    <a:pt x="2104358" y="362903"/>
                  </a:lnTo>
                  <a:lnTo>
                    <a:pt x="2104549" y="362141"/>
                  </a:lnTo>
                  <a:lnTo>
                    <a:pt x="2104644" y="361760"/>
                  </a:lnTo>
                  <a:lnTo>
                    <a:pt x="2104549" y="361188"/>
                  </a:lnTo>
                  <a:lnTo>
                    <a:pt x="2104073" y="360426"/>
                  </a:lnTo>
                  <a:lnTo>
                    <a:pt x="2103977" y="360045"/>
                  </a:lnTo>
                  <a:lnTo>
                    <a:pt x="2103691" y="359569"/>
                  </a:lnTo>
                  <a:lnTo>
                    <a:pt x="2102930" y="359188"/>
                  </a:lnTo>
                  <a:lnTo>
                    <a:pt x="2100548" y="358426"/>
                  </a:lnTo>
                  <a:lnTo>
                    <a:pt x="2099786" y="358521"/>
                  </a:lnTo>
                  <a:lnTo>
                    <a:pt x="2099024" y="358902"/>
                  </a:lnTo>
                  <a:lnTo>
                    <a:pt x="2098262" y="359569"/>
                  </a:lnTo>
                  <a:lnTo>
                    <a:pt x="2098072" y="359759"/>
                  </a:lnTo>
                  <a:lnTo>
                    <a:pt x="2097881" y="360045"/>
                  </a:lnTo>
                  <a:lnTo>
                    <a:pt x="2097596" y="360617"/>
                  </a:lnTo>
                  <a:lnTo>
                    <a:pt x="2097500" y="361569"/>
                  </a:lnTo>
                  <a:lnTo>
                    <a:pt x="2097405" y="361855"/>
                  </a:lnTo>
                  <a:lnTo>
                    <a:pt x="2096548" y="363284"/>
                  </a:lnTo>
                  <a:lnTo>
                    <a:pt x="2097215" y="364427"/>
                  </a:lnTo>
                  <a:lnTo>
                    <a:pt x="2098167" y="365474"/>
                  </a:lnTo>
                  <a:close/>
                  <a:moveTo>
                    <a:pt x="1870329" y="357283"/>
                  </a:moveTo>
                  <a:lnTo>
                    <a:pt x="1870329" y="357664"/>
                  </a:lnTo>
                  <a:lnTo>
                    <a:pt x="1872139" y="357188"/>
                  </a:lnTo>
                  <a:lnTo>
                    <a:pt x="1876044" y="356902"/>
                  </a:lnTo>
                  <a:lnTo>
                    <a:pt x="1883664" y="355283"/>
                  </a:lnTo>
                  <a:lnTo>
                    <a:pt x="1885664" y="355187"/>
                  </a:lnTo>
                  <a:lnTo>
                    <a:pt x="1886617" y="354997"/>
                  </a:lnTo>
                  <a:lnTo>
                    <a:pt x="1888141" y="353949"/>
                  </a:lnTo>
                  <a:lnTo>
                    <a:pt x="1889379" y="353568"/>
                  </a:lnTo>
                  <a:lnTo>
                    <a:pt x="1889855" y="353282"/>
                  </a:lnTo>
                  <a:lnTo>
                    <a:pt x="1890331" y="352901"/>
                  </a:lnTo>
                  <a:lnTo>
                    <a:pt x="1890522" y="352520"/>
                  </a:lnTo>
                  <a:lnTo>
                    <a:pt x="1890427" y="352235"/>
                  </a:lnTo>
                  <a:lnTo>
                    <a:pt x="1890046" y="352235"/>
                  </a:lnTo>
                  <a:lnTo>
                    <a:pt x="1889665" y="352139"/>
                  </a:lnTo>
                  <a:lnTo>
                    <a:pt x="1889474" y="351663"/>
                  </a:lnTo>
                  <a:lnTo>
                    <a:pt x="1889570" y="351187"/>
                  </a:lnTo>
                  <a:lnTo>
                    <a:pt x="1889950" y="350996"/>
                  </a:lnTo>
                  <a:lnTo>
                    <a:pt x="1890427" y="350901"/>
                  </a:lnTo>
                  <a:lnTo>
                    <a:pt x="1890903" y="350711"/>
                  </a:lnTo>
                  <a:lnTo>
                    <a:pt x="1891189" y="350615"/>
                  </a:lnTo>
                  <a:lnTo>
                    <a:pt x="1891856" y="350330"/>
                  </a:lnTo>
                  <a:lnTo>
                    <a:pt x="1892237" y="350044"/>
                  </a:lnTo>
                  <a:lnTo>
                    <a:pt x="1891856" y="349949"/>
                  </a:lnTo>
                  <a:lnTo>
                    <a:pt x="1891284" y="349853"/>
                  </a:lnTo>
                  <a:lnTo>
                    <a:pt x="1890427" y="349377"/>
                  </a:lnTo>
                  <a:lnTo>
                    <a:pt x="1889855" y="349187"/>
                  </a:lnTo>
                  <a:lnTo>
                    <a:pt x="1889570" y="349187"/>
                  </a:lnTo>
                  <a:lnTo>
                    <a:pt x="1888712" y="349377"/>
                  </a:lnTo>
                  <a:lnTo>
                    <a:pt x="1888426" y="349377"/>
                  </a:lnTo>
                  <a:lnTo>
                    <a:pt x="1887760" y="349282"/>
                  </a:lnTo>
                  <a:lnTo>
                    <a:pt x="1886712" y="349282"/>
                  </a:lnTo>
                  <a:lnTo>
                    <a:pt x="1886331" y="349187"/>
                  </a:lnTo>
                  <a:lnTo>
                    <a:pt x="1885950" y="348805"/>
                  </a:lnTo>
                  <a:lnTo>
                    <a:pt x="1885759" y="349472"/>
                  </a:lnTo>
                  <a:lnTo>
                    <a:pt x="1886617" y="350425"/>
                  </a:lnTo>
                  <a:lnTo>
                    <a:pt x="1886331" y="350996"/>
                  </a:lnTo>
                  <a:lnTo>
                    <a:pt x="1886712" y="351377"/>
                  </a:lnTo>
                  <a:lnTo>
                    <a:pt x="1886807" y="351568"/>
                  </a:lnTo>
                  <a:lnTo>
                    <a:pt x="1886712" y="352044"/>
                  </a:lnTo>
                  <a:lnTo>
                    <a:pt x="1885759" y="351092"/>
                  </a:lnTo>
                  <a:lnTo>
                    <a:pt x="1884712" y="351282"/>
                  </a:lnTo>
                  <a:lnTo>
                    <a:pt x="1883569" y="351949"/>
                  </a:lnTo>
                  <a:lnTo>
                    <a:pt x="1882235" y="352330"/>
                  </a:lnTo>
                  <a:lnTo>
                    <a:pt x="1881473" y="352235"/>
                  </a:lnTo>
                  <a:lnTo>
                    <a:pt x="1880235" y="351758"/>
                  </a:lnTo>
                  <a:lnTo>
                    <a:pt x="1879473" y="351663"/>
                  </a:lnTo>
                  <a:lnTo>
                    <a:pt x="1878997" y="351758"/>
                  </a:lnTo>
                  <a:lnTo>
                    <a:pt x="1878616" y="352044"/>
                  </a:lnTo>
                  <a:lnTo>
                    <a:pt x="1878139" y="352235"/>
                  </a:lnTo>
                  <a:lnTo>
                    <a:pt x="1877473" y="352044"/>
                  </a:lnTo>
                  <a:lnTo>
                    <a:pt x="1877568" y="351854"/>
                  </a:lnTo>
                  <a:lnTo>
                    <a:pt x="1877663" y="351758"/>
                  </a:lnTo>
                  <a:lnTo>
                    <a:pt x="1877758" y="351758"/>
                  </a:lnTo>
                  <a:lnTo>
                    <a:pt x="1877854" y="351663"/>
                  </a:lnTo>
                  <a:lnTo>
                    <a:pt x="1877092" y="351377"/>
                  </a:lnTo>
                  <a:lnTo>
                    <a:pt x="1876234" y="351663"/>
                  </a:lnTo>
                  <a:lnTo>
                    <a:pt x="1874711" y="352806"/>
                  </a:lnTo>
                  <a:lnTo>
                    <a:pt x="1874615" y="352330"/>
                  </a:lnTo>
                  <a:lnTo>
                    <a:pt x="1874425" y="351949"/>
                  </a:lnTo>
                  <a:lnTo>
                    <a:pt x="1874044" y="351663"/>
                  </a:lnTo>
                  <a:lnTo>
                    <a:pt x="1873567" y="351377"/>
                  </a:lnTo>
                  <a:lnTo>
                    <a:pt x="1872806" y="352901"/>
                  </a:lnTo>
                  <a:lnTo>
                    <a:pt x="1871091" y="353187"/>
                  </a:lnTo>
                  <a:lnTo>
                    <a:pt x="1869853" y="352616"/>
                  </a:lnTo>
                  <a:lnTo>
                    <a:pt x="1870329" y="351377"/>
                  </a:lnTo>
                  <a:lnTo>
                    <a:pt x="1869662" y="351092"/>
                  </a:lnTo>
                  <a:lnTo>
                    <a:pt x="1869091" y="351092"/>
                  </a:lnTo>
                  <a:lnTo>
                    <a:pt x="1868710" y="351472"/>
                  </a:lnTo>
                  <a:lnTo>
                    <a:pt x="1868614" y="352139"/>
                  </a:lnTo>
                  <a:lnTo>
                    <a:pt x="1868233" y="352139"/>
                  </a:lnTo>
                  <a:lnTo>
                    <a:pt x="1868233" y="351949"/>
                  </a:lnTo>
                  <a:lnTo>
                    <a:pt x="1868233" y="351377"/>
                  </a:lnTo>
                  <a:lnTo>
                    <a:pt x="1867567" y="352044"/>
                  </a:lnTo>
                  <a:lnTo>
                    <a:pt x="1867567" y="354235"/>
                  </a:lnTo>
                  <a:lnTo>
                    <a:pt x="1866900" y="354997"/>
                  </a:lnTo>
                  <a:lnTo>
                    <a:pt x="1867281" y="355949"/>
                  </a:lnTo>
                  <a:lnTo>
                    <a:pt x="1866614" y="356426"/>
                  </a:lnTo>
                  <a:lnTo>
                    <a:pt x="1865662" y="356902"/>
                  </a:lnTo>
                  <a:lnTo>
                    <a:pt x="1865186" y="357759"/>
                  </a:lnTo>
                  <a:lnTo>
                    <a:pt x="1867090" y="356902"/>
                  </a:lnTo>
                  <a:lnTo>
                    <a:pt x="1867948" y="356806"/>
                  </a:lnTo>
                  <a:lnTo>
                    <a:pt x="1868424" y="357473"/>
                  </a:lnTo>
                  <a:lnTo>
                    <a:pt x="1868805" y="357473"/>
                  </a:lnTo>
                  <a:lnTo>
                    <a:pt x="1869186" y="356616"/>
                  </a:lnTo>
                  <a:lnTo>
                    <a:pt x="1869853" y="356521"/>
                  </a:lnTo>
                  <a:lnTo>
                    <a:pt x="1870710" y="356711"/>
                  </a:lnTo>
                  <a:lnTo>
                    <a:pt x="1871758" y="356806"/>
                  </a:lnTo>
                  <a:lnTo>
                    <a:pt x="1871567" y="356902"/>
                  </a:lnTo>
                  <a:lnTo>
                    <a:pt x="1870329" y="357283"/>
                  </a:lnTo>
                  <a:close/>
                  <a:moveTo>
                    <a:pt x="2071688" y="418529"/>
                  </a:moveTo>
                  <a:lnTo>
                    <a:pt x="2071688" y="419957"/>
                  </a:lnTo>
                  <a:lnTo>
                    <a:pt x="2072068" y="421196"/>
                  </a:lnTo>
                  <a:lnTo>
                    <a:pt x="2073116" y="422148"/>
                  </a:lnTo>
                  <a:lnTo>
                    <a:pt x="2074069" y="421958"/>
                  </a:lnTo>
                  <a:lnTo>
                    <a:pt x="2074736" y="421005"/>
                  </a:lnTo>
                  <a:lnTo>
                    <a:pt x="2075116" y="418910"/>
                  </a:lnTo>
                  <a:lnTo>
                    <a:pt x="2076545" y="416528"/>
                  </a:lnTo>
                  <a:lnTo>
                    <a:pt x="2076640" y="416243"/>
                  </a:lnTo>
                  <a:lnTo>
                    <a:pt x="2076640" y="415862"/>
                  </a:lnTo>
                  <a:lnTo>
                    <a:pt x="2076355" y="415290"/>
                  </a:lnTo>
                  <a:lnTo>
                    <a:pt x="2075783" y="414814"/>
                  </a:lnTo>
                  <a:lnTo>
                    <a:pt x="2075116" y="414433"/>
                  </a:lnTo>
                  <a:lnTo>
                    <a:pt x="2074450" y="414338"/>
                  </a:lnTo>
                  <a:lnTo>
                    <a:pt x="2073878" y="414528"/>
                  </a:lnTo>
                  <a:lnTo>
                    <a:pt x="2073402" y="414909"/>
                  </a:lnTo>
                  <a:lnTo>
                    <a:pt x="2073021" y="415385"/>
                  </a:lnTo>
                  <a:lnTo>
                    <a:pt x="2072735" y="415862"/>
                  </a:lnTo>
                  <a:lnTo>
                    <a:pt x="2072164" y="417100"/>
                  </a:lnTo>
                  <a:lnTo>
                    <a:pt x="2071688" y="418529"/>
                  </a:lnTo>
                  <a:close/>
                  <a:moveTo>
                    <a:pt x="486728" y="274511"/>
                  </a:moveTo>
                  <a:lnTo>
                    <a:pt x="487299" y="275749"/>
                  </a:lnTo>
                  <a:lnTo>
                    <a:pt x="487585" y="276320"/>
                  </a:lnTo>
                  <a:lnTo>
                    <a:pt x="488156" y="276701"/>
                  </a:lnTo>
                  <a:lnTo>
                    <a:pt x="488728" y="275368"/>
                  </a:lnTo>
                  <a:lnTo>
                    <a:pt x="487871" y="274130"/>
                  </a:lnTo>
                  <a:lnTo>
                    <a:pt x="486346" y="273082"/>
                  </a:lnTo>
                  <a:lnTo>
                    <a:pt x="485013" y="272415"/>
                  </a:lnTo>
                  <a:lnTo>
                    <a:pt x="485299" y="273082"/>
                  </a:lnTo>
                  <a:lnTo>
                    <a:pt x="486728" y="274511"/>
                  </a:lnTo>
                  <a:close/>
                  <a:moveTo>
                    <a:pt x="2177034" y="398907"/>
                  </a:moveTo>
                  <a:lnTo>
                    <a:pt x="2175891" y="398240"/>
                  </a:lnTo>
                  <a:lnTo>
                    <a:pt x="2175129" y="397669"/>
                  </a:lnTo>
                  <a:lnTo>
                    <a:pt x="2174653" y="397478"/>
                  </a:lnTo>
                  <a:lnTo>
                    <a:pt x="2173415" y="397574"/>
                  </a:lnTo>
                  <a:lnTo>
                    <a:pt x="2172843" y="397574"/>
                  </a:lnTo>
                  <a:lnTo>
                    <a:pt x="2172462" y="397383"/>
                  </a:lnTo>
                  <a:lnTo>
                    <a:pt x="2171986" y="396716"/>
                  </a:lnTo>
                  <a:lnTo>
                    <a:pt x="2171700" y="396526"/>
                  </a:lnTo>
                  <a:lnTo>
                    <a:pt x="2169509" y="396050"/>
                  </a:lnTo>
                  <a:lnTo>
                    <a:pt x="2164651" y="396050"/>
                  </a:lnTo>
                  <a:lnTo>
                    <a:pt x="2162651" y="395383"/>
                  </a:lnTo>
                  <a:lnTo>
                    <a:pt x="2161223" y="395954"/>
                  </a:lnTo>
                  <a:lnTo>
                    <a:pt x="2157222" y="394906"/>
                  </a:lnTo>
                  <a:lnTo>
                    <a:pt x="2154079" y="395764"/>
                  </a:lnTo>
                  <a:lnTo>
                    <a:pt x="2151888" y="395573"/>
                  </a:lnTo>
                  <a:lnTo>
                    <a:pt x="2148268" y="394716"/>
                  </a:lnTo>
                  <a:lnTo>
                    <a:pt x="2137505" y="393954"/>
                  </a:lnTo>
                  <a:lnTo>
                    <a:pt x="2131981" y="392716"/>
                  </a:lnTo>
                  <a:lnTo>
                    <a:pt x="2131219" y="392716"/>
                  </a:lnTo>
                  <a:lnTo>
                    <a:pt x="2130933" y="393097"/>
                  </a:lnTo>
                  <a:lnTo>
                    <a:pt x="2130552" y="393097"/>
                  </a:lnTo>
                  <a:lnTo>
                    <a:pt x="2129695" y="393383"/>
                  </a:lnTo>
                  <a:lnTo>
                    <a:pt x="2129123" y="393763"/>
                  </a:lnTo>
                  <a:lnTo>
                    <a:pt x="2129314" y="393954"/>
                  </a:lnTo>
                  <a:lnTo>
                    <a:pt x="2129790" y="394145"/>
                  </a:lnTo>
                  <a:lnTo>
                    <a:pt x="2129981" y="394621"/>
                  </a:lnTo>
                  <a:lnTo>
                    <a:pt x="2130076" y="395097"/>
                  </a:lnTo>
                  <a:lnTo>
                    <a:pt x="2130171" y="395383"/>
                  </a:lnTo>
                  <a:lnTo>
                    <a:pt x="2130457" y="395383"/>
                  </a:lnTo>
                  <a:lnTo>
                    <a:pt x="2131314" y="395288"/>
                  </a:lnTo>
                  <a:lnTo>
                    <a:pt x="2131600" y="395383"/>
                  </a:lnTo>
                  <a:lnTo>
                    <a:pt x="2131981" y="396145"/>
                  </a:lnTo>
                  <a:lnTo>
                    <a:pt x="2132076" y="396716"/>
                  </a:lnTo>
                  <a:lnTo>
                    <a:pt x="2132266" y="397193"/>
                  </a:lnTo>
                  <a:lnTo>
                    <a:pt x="2133029" y="397574"/>
                  </a:lnTo>
                  <a:lnTo>
                    <a:pt x="2134553" y="397764"/>
                  </a:lnTo>
                  <a:lnTo>
                    <a:pt x="2136076" y="397574"/>
                  </a:lnTo>
                  <a:lnTo>
                    <a:pt x="2137410" y="397669"/>
                  </a:lnTo>
                  <a:lnTo>
                    <a:pt x="2138648" y="398526"/>
                  </a:lnTo>
                  <a:lnTo>
                    <a:pt x="2139220" y="398717"/>
                  </a:lnTo>
                  <a:lnTo>
                    <a:pt x="2139982" y="398526"/>
                  </a:lnTo>
                  <a:lnTo>
                    <a:pt x="2140744" y="398145"/>
                  </a:lnTo>
                  <a:lnTo>
                    <a:pt x="2141315" y="397955"/>
                  </a:lnTo>
                  <a:lnTo>
                    <a:pt x="2141982" y="398145"/>
                  </a:lnTo>
                  <a:lnTo>
                    <a:pt x="2142554" y="398717"/>
                  </a:lnTo>
                  <a:lnTo>
                    <a:pt x="2143125" y="399002"/>
                  </a:lnTo>
                  <a:lnTo>
                    <a:pt x="2143887" y="398717"/>
                  </a:lnTo>
                  <a:lnTo>
                    <a:pt x="2144554" y="398621"/>
                  </a:lnTo>
                  <a:lnTo>
                    <a:pt x="2145125" y="398812"/>
                  </a:lnTo>
                  <a:lnTo>
                    <a:pt x="2145792" y="399479"/>
                  </a:lnTo>
                  <a:lnTo>
                    <a:pt x="2146173" y="399669"/>
                  </a:lnTo>
                  <a:lnTo>
                    <a:pt x="2147983" y="399860"/>
                  </a:lnTo>
                  <a:lnTo>
                    <a:pt x="2149697" y="400717"/>
                  </a:lnTo>
                  <a:lnTo>
                    <a:pt x="2150650" y="401098"/>
                  </a:lnTo>
                  <a:lnTo>
                    <a:pt x="2152841" y="401193"/>
                  </a:lnTo>
                  <a:lnTo>
                    <a:pt x="2153793" y="401384"/>
                  </a:lnTo>
                  <a:lnTo>
                    <a:pt x="2154174" y="401955"/>
                  </a:lnTo>
                  <a:lnTo>
                    <a:pt x="2154650" y="402146"/>
                  </a:lnTo>
                  <a:lnTo>
                    <a:pt x="2157032" y="403193"/>
                  </a:lnTo>
                  <a:lnTo>
                    <a:pt x="2158460" y="404051"/>
                  </a:lnTo>
                  <a:lnTo>
                    <a:pt x="2159127" y="404336"/>
                  </a:lnTo>
                  <a:lnTo>
                    <a:pt x="2159984" y="404527"/>
                  </a:lnTo>
                  <a:lnTo>
                    <a:pt x="2161127" y="404622"/>
                  </a:lnTo>
                  <a:lnTo>
                    <a:pt x="2161508" y="404717"/>
                  </a:lnTo>
                  <a:lnTo>
                    <a:pt x="2162270" y="405384"/>
                  </a:lnTo>
                  <a:lnTo>
                    <a:pt x="2162747" y="405670"/>
                  </a:lnTo>
                  <a:lnTo>
                    <a:pt x="2163318" y="405765"/>
                  </a:lnTo>
                  <a:lnTo>
                    <a:pt x="2164461" y="405670"/>
                  </a:lnTo>
                  <a:lnTo>
                    <a:pt x="2165033" y="405670"/>
                  </a:lnTo>
                  <a:lnTo>
                    <a:pt x="2169033" y="406527"/>
                  </a:lnTo>
                  <a:lnTo>
                    <a:pt x="2170652" y="407480"/>
                  </a:lnTo>
                  <a:lnTo>
                    <a:pt x="2171509" y="409004"/>
                  </a:lnTo>
                  <a:lnTo>
                    <a:pt x="2172081" y="408622"/>
                  </a:lnTo>
                  <a:lnTo>
                    <a:pt x="2172653" y="408527"/>
                  </a:lnTo>
                  <a:lnTo>
                    <a:pt x="2173033" y="408813"/>
                  </a:lnTo>
                  <a:lnTo>
                    <a:pt x="2173319" y="409480"/>
                  </a:lnTo>
                  <a:lnTo>
                    <a:pt x="2173700" y="409480"/>
                  </a:lnTo>
                  <a:lnTo>
                    <a:pt x="2173986" y="408718"/>
                  </a:lnTo>
                  <a:lnTo>
                    <a:pt x="2174272" y="408242"/>
                  </a:lnTo>
                  <a:lnTo>
                    <a:pt x="2174653" y="407861"/>
                  </a:lnTo>
                  <a:lnTo>
                    <a:pt x="2175224" y="407480"/>
                  </a:lnTo>
                  <a:lnTo>
                    <a:pt x="2175224" y="407575"/>
                  </a:lnTo>
                  <a:lnTo>
                    <a:pt x="2175605" y="407575"/>
                  </a:lnTo>
                  <a:lnTo>
                    <a:pt x="2176082" y="407480"/>
                  </a:lnTo>
                  <a:lnTo>
                    <a:pt x="2176082" y="407480"/>
                  </a:lnTo>
                  <a:lnTo>
                    <a:pt x="2176367" y="407384"/>
                  </a:lnTo>
                  <a:lnTo>
                    <a:pt x="2176843" y="406908"/>
                  </a:lnTo>
                  <a:lnTo>
                    <a:pt x="2177129" y="406813"/>
                  </a:lnTo>
                  <a:lnTo>
                    <a:pt x="2178177" y="407003"/>
                  </a:lnTo>
                  <a:lnTo>
                    <a:pt x="2180273" y="407765"/>
                  </a:lnTo>
                  <a:lnTo>
                    <a:pt x="2181130" y="407956"/>
                  </a:lnTo>
                  <a:lnTo>
                    <a:pt x="2182749" y="408527"/>
                  </a:lnTo>
                  <a:lnTo>
                    <a:pt x="2183321" y="408622"/>
                  </a:lnTo>
                  <a:lnTo>
                    <a:pt x="2183987" y="408527"/>
                  </a:lnTo>
                  <a:lnTo>
                    <a:pt x="2185035" y="408242"/>
                  </a:lnTo>
                  <a:lnTo>
                    <a:pt x="2185702" y="408242"/>
                  </a:lnTo>
                  <a:lnTo>
                    <a:pt x="2186083" y="408337"/>
                  </a:lnTo>
                  <a:lnTo>
                    <a:pt x="2187035" y="408813"/>
                  </a:lnTo>
                  <a:lnTo>
                    <a:pt x="2187607" y="408908"/>
                  </a:lnTo>
                  <a:lnTo>
                    <a:pt x="2188178" y="408718"/>
                  </a:lnTo>
                  <a:lnTo>
                    <a:pt x="2188178" y="408242"/>
                  </a:lnTo>
                  <a:lnTo>
                    <a:pt x="2187892" y="407765"/>
                  </a:lnTo>
                  <a:lnTo>
                    <a:pt x="2187512" y="407480"/>
                  </a:lnTo>
                  <a:lnTo>
                    <a:pt x="2187512" y="407194"/>
                  </a:lnTo>
                  <a:lnTo>
                    <a:pt x="2188559" y="407194"/>
                  </a:lnTo>
                  <a:lnTo>
                    <a:pt x="2193417" y="407670"/>
                  </a:lnTo>
                  <a:lnTo>
                    <a:pt x="2194084" y="407575"/>
                  </a:lnTo>
                  <a:lnTo>
                    <a:pt x="2194560" y="407289"/>
                  </a:lnTo>
                  <a:lnTo>
                    <a:pt x="2194941" y="406908"/>
                  </a:lnTo>
                  <a:lnTo>
                    <a:pt x="2195417" y="406622"/>
                  </a:lnTo>
                  <a:lnTo>
                    <a:pt x="2196560" y="406432"/>
                  </a:lnTo>
                  <a:lnTo>
                    <a:pt x="2197132" y="406146"/>
                  </a:lnTo>
                  <a:lnTo>
                    <a:pt x="2197513" y="405765"/>
                  </a:lnTo>
                  <a:lnTo>
                    <a:pt x="2197703" y="405289"/>
                  </a:lnTo>
                  <a:lnTo>
                    <a:pt x="2197894" y="405098"/>
                  </a:lnTo>
                  <a:lnTo>
                    <a:pt x="2199513" y="405098"/>
                  </a:lnTo>
                  <a:lnTo>
                    <a:pt x="2201323" y="404813"/>
                  </a:lnTo>
                  <a:lnTo>
                    <a:pt x="2205418" y="404717"/>
                  </a:lnTo>
                  <a:lnTo>
                    <a:pt x="2205895" y="404527"/>
                  </a:lnTo>
                  <a:lnTo>
                    <a:pt x="2206276" y="403765"/>
                  </a:lnTo>
                  <a:lnTo>
                    <a:pt x="2206847" y="403574"/>
                  </a:lnTo>
                  <a:lnTo>
                    <a:pt x="2206847" y="403288"/>
                  </a:lnTo>
                  <a:lnTo>
                    <a:pt x="2204180" y="401764"/>
                  </a:lnTo>
                  <a:lnTo>
                    <a:pt x="2203228" y="401384"/>
                  </a:lnTo>
                  <a:lnTo>
                    <a:pt x="2202371" y="401193"/>
                  </a:lnTo>
                  <a:lnTo>
                    <a:pt x="2200370" y="401098"/>
                  </a:lnTo>
                  <a:lnTo>
                    <a:pt x="2199513" y="400907"/>
                  </a:lnTo>
                  <a:lnTo>
                    <a:pt x="2197513" y="400145"/>
                  </a:lnTo>
                  <a:lnTo>
                    <a:pt x="2196560" y="399955"/>
                  </a:lnTo>
                  <a:lnTo>
                    <a:pt x="2192083" y="400336"/>
                  </a:lnTo>
                  <a:lnTo>
                    <a:pt x="2183416" y="399288"/>
                  </a:lnTo>
                  <a:lnTo>
                    <a:pt x="2180082" y="399669"/>
                  </a:lnTo>
                  <a:lnTo>
                    <a:pt x="2178939" y="399574"/>
                  </a:lnTo>
                  <a:lnTo>
                    <a:pt x="2177034" y="398907"/>
                  </a:lnTo>
                  <a:close/>
                  <a:moveTo>
                    <a:pt x="2116741" y="389287"/>
                  </a:moveTo>
                  <a:lnTo>
                    <a:pt x="2121408" y="389096"/>
                  </a:lnTo>
                  <a:lnTo>
                    <a:pt x="2123313" y="388430"/>
                  </a:lnTo>
                  <a:lnTo>
                    <a:pt x="2124456" y="387096"/>
                  </a:lnTo>
                  <a:lnTo>
                    <a:pt x="2123504" y="387287"/>
                  </a:lnTo>
                  <a:lnTo>
                    <a:pt x="2122932" y="387191"/>
                  </a:lnTo>
                  <a:lnTo>
                    <a:pt x="2122456" y="386905"/>
                  </a:lnTo>
                  <a:lnTo>
                    <a:pt x="2121884" y="386715"/>
                  </a:lnTo>
                  <a:lnTo>
                    <a:pt x="2119408" y="387382"/>
                  </a:lnTo>
                  <a:lnTo>
                    <a:pt x="2118836" y="387287"/>
                  </a:lnTo>
                  <a:lnTo>
                    <a:pt x="2117598" y="386810"/>
                  </a:lnTo>
                  <a:lnTo>
                    <a:pt x="2114741" y="387096"/>
                  </a:lnTo>
                  <a:lnTo>
                    <a:pt x="2113598" y="386810"/>
                  </a:lnTo>
                  <a:lnTo>
                    <a:pt x="2112550" y="386620"/>
                  </a:lnTo>
                  <a:lnTo>
                    <a:pt x="2111978" y="387382"/>
                  </a:lnTo>
                  <a:lnTo>
                    <a:pt x="2111883" y="388430"/>
                  </a:lnTo>
                  <a:lnTo>
                    <a:pt x="2112264" y="388906"/>
                  </a:lnTo>
                  <a:lnTo>
                    <a:pt x="2116741" y="389287"/>
                  </a:lnTo>
                  <a:close/>
                  <a:moveTo>
                    <a:pt x="2071116" y="271177"/>
                  </a:moveTo>
                  <a:lnTo>
                    <a:pt x="2071973" y="270796"/>
                  </a:lnTo>
                  <a:lnTo>
                    <a:pt x="2072449" y="270034"/>
                  </a:lnTo>
                  <a:lnTo>
                    <a:pt x="2072259" y="269367"/>
                  </a:lnTo>
                  <a:lnTo>
                    <a:pt x="2071402" y="269367"/>
                  </a:lnTo>
                  <a:lnTo>
                    <a:pt x="2070545" y="269843"/>
                  </a:lnTo>
                  <a:lnTo>
                    <a:pt x="2070068" y="270510"/>
                  </a:lnTo>
                  <a:lnTo>
                    <a:pt x="2070259" y="271081"/>
                  </a:lnTo>
                  <a:lnTo>
                    <a:pt x="2071116" y="271177"/>
                  </a:lnTo>
                  <a:close/>
                  <a:moveTo>
                    <a:pt x="2082356" y="436912"/>
                  </a:moveTo>
                  <a:lnTo>
                    <a:pt x="2082546" y="437483"/>
                  </a:lnTo>
                  <a:lnTo>
                    <a:pt x="2083213" y="437769"/>
                  </a:lnTo>
                  <a:lnTo>
                    <a:pt x="2084165" y="437769"/>
                  </a:lnTo>
                  <a:lnTo>
                    <a:pt x="2084832" y="437483"/>
                  </a:lnTo>
                  <a:lnTo>
                    <a:pt x="2085023" y="437102"/>
                  </a:lnTo>
                  <a:lnTo>
                    <a:pt x="2084927" y="435959"/>
                  </a:lnTo>
                  <a:lnTo>
                    <a:pt x="2084927" y="431578"/>
                  </a:lnTo>
                  <a:lnTo>
                    <a:pt x="2085023" y="430911"/>
                  </a:lnTo>
                  <a:lnTo>
                    <a:pt x="2084927" y="430244"/>
                  </a:lnTo>
                  <a:lnTo>
                    <a:pt x="2084737" y="429768"/>
                  </a:lnTo>
                  <a:lnTo>
                    <a:pt x="2084261" y="429482"/>
                  </a:lnTo>
                  <a:lnTo>
                    <a:pt x="2084070" y="431387"/>
                  </a:lnTo>
                  <a:lnTo>
                    <a:pt x="2083880" y="432530"/>
                  </a:lnTo>
                  <a:lnTo>
                    <a:pt x="2083498" y="433388"/>
                  </a:lnTo>
                  <a:lnTo>
                    <a:pt x="2081974" y="434721"/>
                  </a:lnTo>
                  <a:lnTo>
                    <a:pt x="2081784" y="435483"/>
                  </a:lnTo>
                  <a:lnTo>
                    <a:pt x="2083117" y="436340"/>
                  </a:lnTo>
                  <a:lnTo>
                    <a:pt x="2082356" y="436912"/>
                  </a:lnTo>
                  <a:close/>
                  <a:moveTo>
                    <a:pt x="1894904" y="703897"/>
                  </a:moveTo>
                  <a:lnTo>
                    <a:pt x="1893189" y="704183"/>
                  </a:lnTo>
                  <a:lnTo>
                    <a:pt x="1892617" y="703993"/>
                  </a:lnTo>
                  <a:lnTo>
                    <a:pt x="1891951" y="703612"/>
                  </a:lnTo>
                  <a:lnTo>
                    <a:pt x="1891189" y="703421"/>
                  </a:lnTo>
                  <a:lnTo>
                    <a:pt x="1890522" y="703802"/>
                  </a:lnTo>
                  <a:lnTo>
                    <a:pt x="1888998" y="702469"/>
                  </a:lnTo>
                  <a:lnTo>
                    <a:pt x="1888712" y="702374"/>
                  </a:lnTo>
                  <a:lnTo>
                    <a:pt x="1887950" y="703802"/>
                  </a:lnTo>
                  <a:lnTo>
                    <a:pt x="1887760" y="704564"/>
                  </a:lnTo>
                  <a:lnTo>
                    <a:pt x="1887950" y="705231"/>
                  </a:lnTo>
                  <a:lnTo>
                    <a:pt x="1888522" y="705517"/>
                  </a:lnTo>
                  <a:lnTo>
                    <a:pt x="1890713" y="705898"/>
                  </a:lnTo>
                  <a:lnTo>
                    <a:pt x="1892808" y="705993"/>
                  </a:lnTo>
                  <a:lnTo>
                    <a:pt x="1892998" y="705898"/>
                  </a:lnTo>
                  <a:lnTo>
                    <a:pt x="1893665" y="705422"/>
                  </a:lnTo>
                  <a:lnTo>
                    <a:pt x="1893951" y="705326"/>
                  </a:lnTo>
                  <a:lnTo>
                    <a:pt x="1894427" y="705517"/>
                  </a:lnTo>
                  <a:lnTo>
                    <a:pt x="1894808" y="705803"/>
                  </a:lnTo>
                  <a:lnTo>
                    <a:pt x="1895094" y="705993"/>
                  </a:lnTo>
                  <a:lnTo>
                    <a:pt x="1895475" y="705803"/>
                  </a:lnTo>
                  <a:lnTo>
                    <a:pt x="1895570" y="705422"/>
                  </a:lnTo>
                  <a:lnTo>
                    <a:pt x="1895380" y="705136"/>
                  </a:lnTo>
                  <a:lnTo>
                    <a:pt x="1894999" y="704945"/>
                  </a:lnTo>
                  <a:lnTo>
                    <a:pt x="1894618" y="704850"/>
                  </a:lnTo>
                  <a:lnTo>
                    <a:pt x="1895475" y="703993"/>
                  </a:lnTo>
                  <a:lnTo>
                    <a:pt x="1894904" y="703897"/>
                  </a:lnTo>
                  <a:close/>
                  <a:moveTo>
                    <a:pt x="1900999" y="713232"/>
                  </a:moveTo>
                  <a:lnTo>
                    <a:pt x="1901857" y="712661"/>
                  </a:lnTo>
                  <a:lnTo>
                    <a:pt x="1902428" y="711708"/>
                  </a:lnTo>
                  <a:lnTo>
                    <a:pt x="1903095" y="709613"/>
                  </a:lnTo>
                  <a:lnTo>
                    <a:pt x="1902809" y="709327"/>
                  </a:lnTo>
                  <a:lnTo>
                    <a:pt x="1902428" y="709422"/>
                  </a:lnTo>
                  <a:lnTo>
                    <a:pt x="1901666" y="709898"/>
                  </a:lnTo>
                  <a:lnTo>
                    <a:pt x="1901095" y="710184"/>
                  </a:lnTo>
                  <a:lnTo>
                    <a:pt x="1900904" y="710184"/>
                  </a:lnTo>
                  <a:lnTo>
                    <a:pt x="1900523" y="710184"/>
                  </a:lnTo>
                  <a:lnTo>
                    <a:pt x="1900333" y="710089"/>
                  </a:lnTo>
                  <a:lnTo>
                    <a:pt x="1900333" y="709994"/>
                  </a:lnTo>
                  <a:lnTo>
                    <a:pt x="1899856" y="710375"/>
                  </a:lnTo>
                  <a:lnTo>
                    <a:pt x="1899095" y="710755"/>
                  </a:lnTo>
                  <a:lnTo>
                    <a:pt x="1898332" y="711041"/>
                  </a:lnTo>
                  <a:lnTo>
                    <a:pt x="1896808" y="711232"/>
                  </a:lnTo>
                  <a:lnTo>
                    <a:pt x="1896142" y="711422"/>
                  </a:lnTo>
                  <a:lnTo>
                    <a:pt x="1895570" y="711803"/>
                  </a:lnTo>
                  <a:lnTo>
                    <a:pt x="1895189" y="712184"/>
                  </a:lnTo>
                  <a:lnTo>
                    <a:pt x="1894618" y="713708"/>
                  </a:lnTo>
                  <a:lnTo>
                    <a:pt x="1895475" y="714280"/>
                  </a:lnTo>
                  <a:lnTo>
                    <a:pt x="1898523" y="714375"/>
                  </a:lnTo>
                  <a:lnTo>
                    <a:pt x="1898142" y="713042"/>
                  </a:lnTo>
                  <a:lnTo>
                    <a:pt x="1898904" y="712851"/>
                  </a:lnTo>
                  <a:lnTo>
                    <a:pt x="1900999" y="713232"/>
                  </a:lnTo>
                  <a:close/>
                  <a:moveTo>
                    <a:pt x="1905762" y="698659"/>
                  </a:moveTo>
                  <a:lnTo>
                    <a:pt x="1905667" y="698373"/>
                  </a:lnTo>
                  <a:lnTo>
                    <a:pt x="1905476" y="698087"/>
                  </a:lnTo>
                  <a:lnTo>
                    <a:pt x="1905381" y="697992"/>
                  </a:lnTo>
                  <a:lnTo>
                    <a:pt x="1905000" y="697802"/>
                  </a:lnTo>
                  <a:lnTo>
                    <a:pt x="1904809" y="697802"/>
                  </a:lnTo>
                  <a:lnTo>
                    <a:pt x="1904619" y="697897"/>
                  </a:lnTo>
                  <a:lnTo>
                    <a:pt x="1904238" y="697992"/>
                  </a:lnTo>
                  <a:lnTo>
                    <a:pt x="1903571" y="698087"/>
                  </a:lnTo>
                  <a:lnTo>
                    <a:pt x="1902714" y="698373"/>
                  </a:lnTo>
                  <a:lnTo>
                    <a:pt x="1899666" y="698754"/>
                  </a:lnTo>
                  <a:lnTo>
                    <a:pt x="1898809" y="698754"/>
                  </a:lnTo>
                  <a:lnTo>
                    <a:pt x="1897951" y="698563"/>
                  </a:lnTo>
                  <a:lnTo>
                    <a:pt x="1897571" y="698563"/>
                  </a:lnTo>
                  <a:lnTo>
                    <a:pt x="1897094" y="698659"/>
                  </a:lnTo>
                  <a:lnTo>
                    <a:pt x="1896332" y="699135"/>
                  </a:lnTo>
                  <a:lnTo>
                    <a:pt x="1895665" y="699897"/>
                  </a:lnTo>
                  <a:lnTo>
                    <a:pt x="1895380" y="700754"/>
                  </a:lnTo>
                  <a:lnTo>
                    <a:pt x="1895570" y="701707"/>
                  </a:lnTo>
                  <a:lnTo>
                    <a:pt x="1896428" y="702374"/>
                  </a:lnTo>
                  <a:lnTo>
                    <a:pt x="1897475" y="702374"/>
                  </a:lnTo>
                  <a:lnTo>
                    <a:pt x="1898714" y="702088"/>
                  </a:lnTo>
                  <a:lnTo>
                    <a:pt x="1900047" y="701993"/>
                  </a:lnTo>
                  <a:lnTo>
                    <a:pt x="1899761" y="702659"/>
                  </a:lnTo>
                  <a:lnTo>
                    <a:pt x="1899571" y="702850"/>
                  </a:lnTo>
                  <a:lnTo>
                    <a:pt x="1899285" y="703040"/>
                  </a:lnTo>
                  <a:lnTo>
                    <a:pt x="1899285" y="703421"/>
                  </a:lnTo>
                  <a:lnTo>
                    <a:pt x="1899856" y="703421"/>
                  </a:lnTo>
                  <a:lnTo>
                    <a:pt x="1900428" y="703231"/>
                  </a:lnTo>
                  <a:lnTo>
                    <a:pt x="1900904" y="702945"/>
                  </a:lnTo>
                  <a:lnTo>
                    <a:pt x="1901285" y="702088"/>
                  </a:lnTo>
                  <a:lnTo>
                    <a:pt x="1901762" y="701802"/>
                  </a:lnTo>
                  <a:lnTo>
                    <a:pt x="1902333" y="701612"/>
                  </a:lnTo>
                  <a:lnTo>
                    <a:pt x="1902905" y="701326"/>
                  </a:lnTo>
                  <a:lnTo>
                    <a:pt x="1904905" y="699135"/>
                  </a:lnTo>
                  <a:lnTo>
                    <a:pt x="1905762" y="698659"/>
                  </a:lnTo>
                  <a:close/>
                  <a:moveTo>
                    <a:pt x="1900142" y="360426"/>
                  </a:moveTo>
                  <a:lnTo>
                    <a:pt x="1900047" y="360045"/>
                  </a:lnTo>
                  <a:lnTo>
                    <a:pt x="1898904" y="358235"/>
                  </a:lnTo>
                  <a:lnTo>
                    <a:pt x="1898428" y="357759"/>
                  </a:lnTo>
                  <a:lnTo>
                    <a:pt x="1897951" y="357378"/>
                  </a:lnTo>
                  <a:lnTo>
                    <a:pt x="1897761" y="357283"/>
                  </a:lnTo>
                  <a:lnTo>
                    <a:pt x="1897571" y="357378"/>
                  </a:lnTo>
                  <a:lnTo>
                    <a:pt x="1895094" y="357569"/>
                  </a:lnTo>
                  <a:lnTo>
                    <a:pt x="1894046" y="357854"/>
                  </a:lnTo>
                  <a:lnTo>
                    <a:pt x="1893189" y="358330"/>
                  </a:lnTo>
                  <a:lnTo>
                    <a:pt x="1892903" y="358330"/>
                  </a:lnTo>
                  <a:lnTo>
                    <a:pt x="1892617" y="357950"/>
                  </a:lnTo>
                  <a:lnTo>
                    <a:pt x="1892332" y="357188"/>
                  </a:lnTo>
                  <a:lnTo>
                    <a:pt x="1891474" y="356330"/>
                  </a:lnTo>
                  <a:lnTo>
                    <a:pt x="1890331" y="356140"/>
                  </a:lnTo>
                  <a:lnTo>
                    <a:pt x="1889093" y="356330"/>
                  </a:lnTo>
                  <a:lnTo>
                    <a:pt x="1887093" y="357092"/>
                  </a:lnTo>
                  <a:lnTo>
                    <a:pt x="1884998" y="358235"/>
                  </a:lnTo>
                  <a:lnTo>
                    <a:pt x="1879282" y="359664"/>
                  </a:lnTo>
                  <a:lnTo>
                    <a:pt x="1877663" y="360521"/>
                  </a:lnTo>
                  <a:lnTo>
                    <a:pt x="1877663" y="361283"/>
                  </a:lnTo>
                  <a:lnTo>
                    <a:pt x="1879664" y="363188"/>
                  </a:lnTo>
                  <a:lnTo>
                    <a:pt x="1880425" y="364236"/>
                  </a:lnTo>
                  <a:lnTo>
                    <a:pt x="1880997" y="365570"/>
                  </a:lnTo>
                  <a:lnTo>
                    <a:pt x="1880902" y="366808"/>
                  </a:lnTo>
                  <a:lnTo>
                    <a:pt x="1879759" y="367570"/>
                  </a:lnTo>
                  <a:lnTo>
                    <a:pt x="1880140" y="368237"/>
                  </a:lnTo>
                  <a:lnTo>
                    <a:pt x="1880521" y="368618"/>
                  </a:lnTo>
                  <a:lnTo>
                    <a:pt x="1880997" y="368903"/>
                  </a:lnTo>
                  <a:lnTo>
                    <a:pt x="1881568" y="369380"/>
                  </a:lnTo>
                  <a:lnTo>
                    <a:pt x="1881949" y="369856"/>
                  </a:lnTo>
                  <a:lnTo>
                    <a:pt x="1882045" y="370237"/>
                  </a:lnTo>
                  <a:lnTo>
                    <a:pt x="1882140" y="370713"/>
                  </a:lnTo>
                  <a:lnTo>
                    <a:pt x="1882331" y="371475"/>
                  </a:lnTo>
                  <a:lnTo>
                    <a:pt x="1882426" y="371570"/>
                  </a:lnTo>
                  <a:lnTo>
                    <a:pt x="1882616" y="371666"/>
                  </a:lnTo>
                  <a:lnTo>
                    <a:pt x="1882807" y="371856"/>
                  </a:lnTo>
                  <a:lnTo>
                    <a:pt x="1882997" y="372142"/>
                  </a:lnTo>
                  <a:lnTo>
                    <a:pt x="1882997" y="372523"/>
                  </a:lnTo>
                  <a:lnTo>
                    <a:pt x="1882902" y="373285"/>
                  </a:lnTo>
                  <a:lnTo>
                    <a:pt x="1882902" y="373666"/>
                  </a:lnTo>
                  <a:lnTo>
                    <a:pt x="1883378" y="374428"/>
                  </a:lnTo>
                  <a:lnTo>
                    <a:pt x="1883950" y="374999"/>
                  </a:lnTo>
                  <a:lnTo>
                    <a:pt x="1885379" y="375856"/>
                  </a:lnTo>
                  <a:lnTo>
                    <a:pt x="1886617" y="376714"/>
                  </a:lnTo>
                  <a:lnTo>
                    <a:pt x="1887093" y="377190"/>
                  </a:lnTo>
                  <a:lnTo>
                    <a:pt x="1888331" y="379286"/>
                  </a:lnTo>
                  <a:lnTo>
                    <a:pt x="1888807" y="379667"/>
                  </a:lnTo>
                  <a:lnTo>
                    <a:pt x="1889665" y="379857"/>
                  </a:lnTo>
                  <a:lnTo>
                    <a:pt x="1890522" y="379286"/>
                  </a:lnTo>
                  <a:lnTo>
                    <a:pt x="1891284" y="378905"/>
                  </a:lnTo>
                  <a:lnTo>
                    <a:pt x="1891951" y="378809"/>
                  </a:lnTo>
                  <a:lnTo>
                    <a:pt x="1892522" y="379190"/>
                  </a:lnTo>
                  <a:lnTo>
                    <a:pt x="1893380" y="380333"/>
                  </a:lnTo>
                  <a:lnTo>
                    <a:pt x="1894046" y="380619"/>
                  </a:lnTo>
                  <a:lnTo>
                    <a:pt x="1895094" y="380333"/>
                  </a:lnTo>
                  <a:lnTo>
                    <a:pt x="1895856" y="379476"/>
                  </a:lnTo>
                  <a:lnTo>
                    <a:pt x="1896332" y="378333"/>
                  </a:lnTo>
                  <a:lnTo>
                    <a:pt x="1896523" y="377190"/>
                  </a:lnTo>
                  <a:lnTo>
                    <a:pt x="1896808" y="376142"/>
                  </a:lnTo>
                  <a:lnTo>
                    <a:pt x="1898047" y="373952"/>
                  </a:lnTo>
                  <a:lnTo>
                    <a:pt x="1899856" y="366141"/>
                  </a:lnTo>
                  <a:lnTo>
                    <a:pt x="1899856" y="363760"/>
                  </a:lnTo>
                  <a:lnTo>
                    <a:pt x="1899666" y="363188"/>
                  </a:lnTo>
                  <a:lnTo>
                    <a:pt x="1899190" y="362331"/>
                  </a:lnTo>
                  <a:lnTo>
                    <a:pt x="1899095" y="362141"/>
                  </a:lnTo>
                  <a:lnTo>
                    <a:pt x="1899285" y="361569"/>
                  </a:lnTo>
                  <a:lnTo>
                    <a:pt x="1900142" y="360426"/>
                  </a:lnTo>
                  <a:close/>
                  <a:moveTo>
                    <a:pt x="1909000" y="255270"/>
                  </a:moveTo>
                  <a:lnTo>
                    <a:pt x="1908620" y="255842"/>
                  </a:lnTo>
                  <a:lnTo>
                    <a:pt x="1908620" y="256127"/>
                  </a:lnTo>
                  <a:lnTo>
                    <a:pt x="1909000" y="255556"/>
                  </a:lnTo>
                  <a:lnTo>
                    <a:pt x="1909000" y="255270"/>
                  </a:lnTo>
                  <a:close/>
                  <a:moveTo>
                    <a:pt x="1857375" y="321183"/>
                  </a:moveTo>
                  <a:lnTo>
                    <a:pt x="1858899" y="321469"/>
                  </a:lnTo>
                  <a:lnTo>
                    <a:pt x="1859280" y="321659"/>
                  </a:lnTo>
                  <a:lnTo>
                    <a:pt x="1859471" y="322136"/>
                  </a:lnTo>
                  <a:lnTo>
                    <a:pt x="1859661" y="322612"/>
                  </a:lnTo>
                  <a:lnTo>
                    <a:pt x="1859851" y="322897"/>
                  </a:lnTo>
                  <a:lnTo>
                    <a:pt x="1860137" y="322993"/>
                  </a:lnTo>
                  <a:lnTo>
                    <a:pt x="1861280" y="323183"/>
                  </a:lnTo>
                  <a:lnTo>
                    <a:pt x="1861280" y="323088"/>
                  </a:lnTo>
                  <a:lnTo>
                    <a:pt x="1862709" y="323183"/>
                  </a:lnTo>
                  <a:lnTo>
                    <a:pt x="1862995" y="323374"/>
                  </a:lnTo>
                  <a:lnTo>
                    <a:pt x="1863281" y="323755"/>
                  </a:lnTo>
                  <a:lnTo>
                    <a:pt x="1863662" y="323850"/>
                  </a:lnTo>
                  <a:lnTo>
                    <a:pt x="1864233" y="323279"/>
                  </a:lnTo>
                  <a:lnTo>
                    <a:pt x="1864614" y="323469"/>
                  </a:lnTo>
                  <a:lnTo>
                    <a:pt x="1865090" y="323564"/>
                  </a:lnTo>
                  <a:lnTo>
                    <a:pt x="1866138" y="323660"/>
                  </a:lnTo>
                  <a:lnTo>
                    <a:pt x="1866424" y="323755"/>
                  </a:lnTo>
                  <a:lnTo>
                    <a:pt x="1866614" y="324231"/>
                  </a:lnTo>
                  <a:lnTo>
                    <a:pt x="1866900" y="324326"/>
                  </a:lnTo>
                  <a:lnTo>
                    <a:pt x="1867090" y="324231"/>
                  </a:lnTo>
                  <a:lnTo>
                    <a:pt x="1867472" y="323755"/>
                  </a:lnTo>
                  <a:lnTo>
                    <a:pt x="1867662" y="323564"/>
                  </a:lnTo>
                  <a:lnTo>
                    <a:pt x="1869281" y="322707"/>
                  </a:lnTo>
                  <a:lnTo>
                    <a:pt x="1870424" y="322421"/>
                  </a:lnTo>
                  <a:lnTo>
                    <a:pt x="1871281" y="322802"/>
                  </a:lnTo>
                  <a:lnTo>
                    <a:pt x="1871472" y="323279"/>
                  </a:lnTo>
                  <a:lnTo>
                    <a:pt x="1870996" y="323850"/>
                  </a:lnTo>
                  <a:lnTo>
                    <a:pt x="1870710" y="324231"/>
                  </a:lnTo>
                  <a:lnTo>
                    <a:pt x="1870710" y="324707"/>
                  </a:lnTo>
                  <a:lnTo>
                    <a:pt x="1870996" y="325279"/>
                  </a:lnTo>
                  <a:lnTo>
                    <a:pt x="1871853" y="326041"/>
                  </a:lnTo>
                  <a:lnTo>
                    <a:pt x="1872234" y="326517"/>
                  </a:lnTo>
                  <a:lnTo>
                    <a:pt x="1872329" y="327660"/>
                  </a:lnTo>
                  <a:lnTo>
                    <a:pt x="1872043" y="328708"/>
                  </a:lnTo>
                  <a:lnTo>
                    <a:pt x="1872043" y="329470"/>
                  </a:lnTo>
                  <a:lnTo>
                    <a:pt x="1872996" y="329755"/>
                  </a:lnTo>
                  <a:lnTo>
                    <a:pt x="1872329" y="331470"/>
                  </a:lnTo>
                  <a:lnTo>
                    <a:pt x="1872234" y="332042"/>
                  </a:lnTo>
                  <a:lnTo>
                    <a:pt x="1872424" y="332232"/>
                  </a:lnTo>
                  <a:lnTo>
                    <a:pt x="1872806" y="332137"/>
                  </a:lnTo>
                  <a:lnTo>
                    <a:pt x="1873187" y="331756"/>
                  </a:lnTo>
                  <a:lnTo>
                    <a:pt x="1874044" y="329470"/>
                  </a:lnTo>
                  <a:lnTo>
                    <a:pt x="1874234" y="328517"/>
                  </a:lnTo>
                  <a:lnTo>
                    <a:pt x="1873663" y="328898"/>
                  </a:lnTo>
                  <a:lnTo>
                    <a:pt x="1873282" y="328898"/>
                  </a:lnTo>
                  <a:lnTo>
                    <a:pt x="1874044" y="326803"/>
                  </a:lnTo>
                  <a:lnTo>
                    <a:pt x="1875663" y="325755"/>
                  </a:lnTo>
                  <a:lnTo>
                    <a:pt x="1879854" y="324517"/>
                  </a:lnTo>
                  <a:lnTo>
                    <a:pt x="1880045" y="325184"/>
                  </a:lnTo>
                  <a:lnTo>
                    <a:pt x="1880235" y="325946"/>
                  </a:lnTo>
                  <a:lnTo>
                    <a:pt x="1880140" y="326612"/>
                  </a:lnTo>
                  <a:lnTo>
                    <a:pt x="1879473" y="326993"/>
                  </a:lnTo>
                  <a:lnTo>
                    <a:pt x="1880806" y="330708"/>
                  </a:lnTo>
                  <a:lnTo>
                    <a:pt x="1881283" y="331661"/>
                  </a:lnTo>
                  <a:lnTo>
                    <a:pt x="1882235" y="332327"/>
                  </a:lnTo>
                  <a:lnTo>
                    <a:pt x="1883473" y="332613"/>
                  </a:lnTo>
                  <a:lnTo>
                    <a:pt x="1884712" y="332613"/>
                  </a:lnTo>
                  <a:lnTo>
                    <a:pt x="1889284" y="331756"/>
                  </a:lnTo>
                  <a:lnTo>
                    <a:pt x="1891474" y="330899"/>
                  </a:lnTo>
                  <a:lnTo>
                    <a:pt x="1892046" y="330518"/>
                  </a:lnTo>
                  <a:lnTo>
                    <a:pt x="1892237" y="330137"/>
                  </a:lnTo>
                  <a:lnTo>
                    <a:pt x="1892427" y="329660"/>
                  </a:lnTo>
                  <a:lnTo>
                    <a:pt x="1892808" y="329184"/>
                  </a:lnTo>
                  <a:lnTo>
                    <a:pt x="1893284" y="328803"/>
                  </a:lnTo>
                  <a:lnTo>
                    <a:pt x="1893665" y="328613"/>
                  </a:lnTo>
                  <a:lnTo>
                    <a:pt x="1893284" y="328041"/>
                  </a:lnTo>
                  <a:lnTo>
                    <a:pt x="1892713" y="326993"/>
                  </a:lnTo>
                  <a:lnTo>
                    <a:pt x="1892237" y="326422"/>
                  </a:lnTo>
                  <a:lnTo>
                    <a:pt x="1891856" y="326136"/>
                  </a:lnTo>
                  <a:lnTo>
                    <a:pt x="1891379" y="325946"/>
                  </a:lnTo>
                  <a:lnTo>
                    <a:pt x="1890998" y="325660"/>
                  </a:lnTo>
                  <a:lnTo>
                    <a:pt x="1890808" y="325184"/>
                  </a:lnTo>
                  <a:lnTo>
                    <a:pt x="1890427" y="324898"/>
                  </a:lnTo>
                  <a:lnTo>
                    <a:pt x="1889665" y="324707"/>
                  </a:lnTo>
                  <a:lnTo>
                    <a:pt x="1887379" y="324612"/>
                  </a:lnTo>
                  <a:lnTo>
                    <a:pt x="1886998" y="324707"/>
                  </a:lnTo>
                  <a:lnTo>
                    <a:pt x="1886712" y="325088"/>
                  </a:lnTo>
                  <a:lnTo>
                    <a:pt x="1886522" y="325946"/>
                  </a:lnTo>
                  <a:lnTo>
                    <a:pt x="1885569" y="325374"/>
                  </a:lnTo>
                  <a:lnTo>
                    <a:pt x="1883378" y="324326"/>
                  </a:lnTo>
                  <a:lnTo>
                    <a:pt x="1882902" y="323660"/>
                  </a:lnTo>
                  <a:lnTo>
                    <a:pt x="1882712" y="322707"/>
                  </a:lnTo>
                  <a:lnTo>
                    <a:pt x="1881568" y="320707"/>
                  </a:lnTo>
                  <a:lnTo>
                    <a:pt x="1879664" y="318230"/>
                  </a:lnTo>
                  <a:lnTo>
                    <a:pt x="1878806" y="317468"/>
                  </a:lnTo>
                  <a:lnTo>
                    <a:pt x="1876901" y="316706"/>
                  </a:lnTo>
                  <a:lnTo>
                    <a:pt x="1876711" y="315944"/>
                  </a:lnTo>
                  <a:lnTo>
                    <a:pt x="1877187" y="315278"/>
                  </a:lnTo>
                  <a:lnTo>
                    <a:pt x="1878139" y="315278"/>
                  </a:lnTo>
                  <a:lnTo>
                    <a:pt x="1877758" y="314801"/>
                  </a:lnTo>
                  <a:lnTo>
                    <a:pt x="1877282" y="314516"/>
                  </a:lnTo>
                  <a:lnTo>
                    <a:pt x="1876044" y="314230"/>
                  </a:lnTo>
                  <a:lnTo>
                    <a:pt x="1876711" y="313849"/>
                  </a:lnTo>
                  <a:lnTo>
                    <a:pt x="1878044" y="313563"/>
                  </a:lnTo>
                  <a:lnTo>
                    <a:pt x="1879473" y="313468"/>
                  </a:lnTo>
                  <a:lnTo>
                    <a:pt x="1880425" y="313563"/>
                  </a:lnTo>
                  <a:lnTo>
                    <a:pt x="1880235" y="313944"/>
                  </a:lnTo>
                  <a:lnTo>
                    <a:pt x="1880045" y="314325"/>
                  </a:lnTo>
                  <a:lnTo>
                    <a:pt x="1880711" y="314516"/>
                  </a:lnTo>
                  <a:lnTo>
                    <a:pt x="1880997" y="314516"/>
                  </a:lnTo>
                  <a:lnTo>
                    <a:pt x="1881473" y="314325"/>
                  </a:lnTo>
                  <a:lnTo>
                    <a:pt x="1881664" y="315373"/>
                  </a:lnTo>
                  <a:lnTo>
                    <a:pt x="1882235" y="316230"/>
                  </a:lnTo>
                  <a:lnTo>
                    <a:pt x="1885093" y="318802"/>
                  </a:lnTo>
                  <a:lnTo>
                    <a:pt x="1885474" y="319373"/>
                  </a:lnTo>
                  <a:lnTo>
                    <a:pt x="1885759" y="320421"/>
                  </a:lnTo>
                  <a:lnTo>
                    <a:pt x="1885569" y="321374"/>
                  </a:lnTo>
                  <a:lnTo>
                    <a:pt x="1885664" y="321945"/>
                  </a:lnTo>
                  <a:lnTo>
                    <a:pt x="1886236" y="322231"/>
                  </a:lnTo>
                  <a:lnTo>
                    <a:pt x="1886712" y="322231"/>
                  </a:lnTo>
                  <a:lnTo>
                    <a:pt x="1887664" y="322421"/>
                  </a:lnTo>
                  <a:lnTo>
                    <a:pt x="1889189" y="322517"/>
                  </a:lnTo>
                  <a:lnTo>
                    <a:pt x="1890046" y="322707"/>
                  </a:lnTo>
                  <a:lnTo>
                    <a:pt x="1890808" y="323279"/>
                  </a:lnTo>
                  <a:lnTo>
                    <a:pt x="1891570" y="324326"/>
                  </a:lnTo>
                  <a:lnTo>
                    <a:pt x="1891189" y="324707"/>
                  </a:lnTo>
                  <a:lnTo>
                    <a:pt x="1891474" y="325088"/>
                  </a:lnTo>
                  <a:lnTo>
                    <a:pt x="1892808" y="325946"/>
                  </a:lnTo>
                  <a:lnTo>
                    <a:pt x="1893951" y="327565"/>
                  </a:lnTo>
                  <a:lnTo>
                    <a:pt x="1894332" y="327660"/>
                  </a:lnTo>
                  <a:lnTo>
                    <a:pt x="1894999" y="328136"/>
                  </a:lnTo>
                  <a:lnTo>
                    <a:pt x="1895475" y="328231"/>
                  </a:lnTo>
                  <a:lnTo>
                    <a:pt x="1895761" y="328231"/>
                  </a:lnTo>
                  <a:lnTo>
                    <a:pt x="1896142" y="328136"/>
                  </a:lnTo>
                  <a:lnTo>
                    <a:pt x="1896428" y="328041"/>
                  </a:lnTo>
                  <a:lnTo>
                    <a:pt x="1896428" y="328041"/>
                  </a:lnTo>
                  <a:lnTo>
                    <a:pt x="1897475" y="327851"/>
                  </a:lnTo>
                  <a:lnTo>
                    <a:pt x="1897761" y="328041"/>
                  </a:lnTo>
                  <a:lnTo>
                    <a:pt x="1897856" y="328803"/>
                  </a:lnTo>
                  <a:lnTo>
                    <a:pt x="1900333" y="326993"/>
                  </a:lnTo>
                  <a:lnTo>
                    <a:pt x="1901190" y="326612"/>
                  </a:lnTo>
                  <a:lnTo>
                    <a:pt x="1901857" y="326422"/>
                  </a:lnTo>
                  <a:lnTo>
                    <a:pt x="1902047" y="326517"/>
                  </a:lnTo>
                  <a:lnTo>
                    <a:pt x="1902142" y="326708"/>
                  </a:lnTo>
                  <a:lnTo>
                    <a:pt x="1902619" y="326898"/>
                  </a:lnTo>
                  <a:lnTo>
                    <a:pt x="1904238" y="326898"/>
                  </a:lnTo>
                  <a:lnTo>
                    <a:pt x="1904429" y="327088"/>
                  </a:lnTo>
                  <a:lnTo>
                    <a:pt x="1905000" y="326898"/>
                  </a:lnTo>
                  <a:lnTo>
                    <a:pt x="1906238" y="327565"/>
                  </a:lnTo>
                  <a:lnTo>
                    <a:pt x="1908239" y="329184"/>
                  </a:lnTo>
                  <a:lnTo>
                    <a:pt x="1909191" y="329755"/>
                  </a:lnTo>
                  <a:lnTo>
                    <a:pt x="1909953" y="329470"/>
                  </a:lnTo>
                  <a:lnTo>
                    <a:pt x="1910429" y="328613"/>
                  </a:lnTo>
                  <a:lnTo>
                    <a:pt x="1910524" y="327470"/>
                  </a:lnTo>
                  <a:lnTo>
                    <a:pt x="1910810" y="327565"/>
                  </a:lnTo>
                  <a:lnTo>
                    <a:pt x="1911382" y="327755"/>
                  </a:lnTo>
                  <a:lnTo>
                    <a:pt x="1911667" y="327851"/>
                  </a:lnTo>
                  <a:lnTo>
                    <a:pt x="1911858" y="326993"/>
                  </a:lnTo>
                  <a:lnTo>
                    <a:pt x="1912334" y="326517"/>
                  </a:lnTo>
                  <a:lnTo>
                    <a:pt x="1912906" y="326136"/>
                  </a:lnTo>
                  <a:lnTo>
                    <a:pt x="1913191" y="325469"/>
                  </a:lnTo>
                  <a:lnTo>
                    <a:pt x="1913477" y="324993"/>
                  </a:lnTo>
                  <a:lnTo>
                    <a:pt x="1914715" y="324803"/>
                  </a:lnTo>
                  <a:lnTo>
                    <a:pt x="1915001" y="324421"/>
                  </a:lnTo>
                  <a:lnTo>
                    <a:pt x="1914620" y="323850"/>
                  </a:lnTo>
                  <a:lnTo>
                    <a:pt x="1912906" y="322517"/>
                  </a:lnTo>
                  <a:lnTo>
                    <a:pt x="1912430" y="321755"/>
                  </a:lnTo>
                  <a:lnTo>
                    <a:pt x="1912525" y="321183"/>
                  </a:lnTo>
                  <a:lnTo>
                    <a:pt x="1912811" y="320707"/>
                  </a:lnTo>
                  <a:lnTo>
                    <a:pt x="1913477" y="319945"/>
                  </a:lnTo>
                  <a:lnTo>
                    <a:pt x="1912811" y="318230"/>
                  </a:lnTo>
                  <a:lnTo>
                    <a:pt x="1912334" y="317659"/>
                  </a:lnTo>
                  <a:lnTo>
                    <a:pt x="1911096" y="317278"/>
                  </a:lnTo>
                  <a:lnTo>
                    <a:pt x="1910810" y="316992"/>
                  </a:lnTo>
                  <a:lnTo>
                    <a:pt x="1910524" y="316706"/>
                  </a:lnTo>
                  <a:lnTo>
                    <a:pt x="1909953" y="316611"/>
                  </a:lnTo>
                  <a:lnTo>
                    <a:pt x="1909191" y="316611"/>
                  </a:lnTo>
                  <a:lnTo>
                    <a:pt x="1908905" y="316516"/>
                  </a:lnTo>
                  <a:lnTo>
                    <a:pt x="1908715" y="316325"/>
                  </a:lnTo>
                  <a:lnTo>
                    <a:pt x="1907762" y="316516"/>
                  </a:lnTo>
                  <a:lnTo>
                    <a:pt x="1907286" y="316135"/>
                  </a:lnTo>
                  <a:lnTo>
                    <a:pt x="1907000" y="315563"/>
                  </a:lnTo>
                  <a:lnTo>
                    <a:pt x="1906714" y="315278"/>
                  </a:lnTo>
                  <a:lnTo>
                    <a:pt x="1906143" y="315087"/>
                  </a:lnTo>
                  <a:lnTo>
                    <a:pt x="1905667" y="314611"/>
                  </a:lnTo>
                  <a:lnTo>
                    <a:pt x="1905190" y="314135"/>
                  </a:lnTo>
                  <a:lnTo>
                    <a:pt x="1904809" y="313754"/>
                  </a:lnTo>
                  <a:lnTo>
                    <a:pt x="1903381" y="313277"/>
                  </a:lnTo>
                  <a:lnTo>
                    <a:pt x="1902714" y="313182"/>
                  </a:lnTo>
                  <a:lnTo>
                    <a:pt x="1901285" y="313087"/>
                  </a:lnTo>
                  <a:lnTo>
                    <a:pt x="1899856" y="312801"/>
                  </a:lnTo>
                  <a:lnTo>
                    <a:pt x="1898999" y="312706"/>
                  </a:lnTo>
                  <a:lnTo>
                    <a:pt x="1899761" y="311849"/>
                  </a:lnTo>
                  <a:lnTo>
                    <a:pt x="1899666" y="311468"/>
                  </a:lnTo>
                  <a:lnTo>
                    <a:pt x="1898999" y="311372"/>
                  </a:lnTo>
                  <a:lnTo>
                    <a:pt x="1898047" y="311372"/>
                  </a:lnTo>
                  <a:lnTo>
                    <a:pt x="1897666" y="311372"/>
                  </a:lnTo>
                  <a:lnTo>
                    <a:pt x="1896142" y="311753"/>
                  </a:lnTo>
                  <a:lnTo>
                    <a:pt x="1895951" y="311849"/>
                  </a:lnTo>
                  <a:lnTo>
                    <a:pt x="1895570" y="312230"/>
                  </a:lnTo>
                  <a:lnTo>
                    <a:pt x="1895284" y="312325"/>
                  </a:lnTo>
                  <a:lnTo>
                    <a:pt x="1895094" y="312134"/>
                  </a:lnTo>
                  <a:lnTo>
                    <a:pt x="1894904" y="311849"/>
                  </a:lnTo>
                  <a:lnTo>
                    <a:pt x="1894618" y="311658"/>
                  </a:lnTo>
                  <a:lnTo>
                    <a:pt x="1887379" y="309563"/>
                  </a:lnTo>
                  <a:lnTo>
                    <a:pt x="1886140" y="309563"/>
                  </a:lnTo>
                  <a:lnTo>
                    <a:pt x="1884998" y="309848"/>
                  </a:lnTo>
                  <a:lnTo>
                    <a:pt x="1884045" y="310325"/>
                  </a:lnTo>
                  <a:lnTo>
                    <a:pt x="1883378" y="310991"/>
                  </a:lnTo>
                  <a:lnTo>
                    <a:pt x="1883950" y="310991"/>
                  </a:lnTo>
                  <a:lnTo>
                    <a:pt x="1884426" y="311087"/>
                  </a:lnTo>
                  <a:lnTo>
                    <a:pt x="1884807" y="311372"/>
                  </a:lnTo>
                  <a:lnTo>
                    <a:pt x="1885188" y="311753"/>
                  </a:lnTo>
                  <a:lnTo>
                    <a:pt x="1884236" y="312039"/>
                  </a:lnTo>
                  <a:lnTo>
                    <a:pt x="1882712" y="311849"/>
                  </a:lnTo>
                  <a:lnTo>
                    <a:pt x="1881949" y="312134"/>
                  </a:lnTo>
                  <a:lnTo>
                    <a:pt x="1881664" y="311182"/>
                  </a:lnTo>
                  <a:lnTo>
                    <a:pt x="1880330" y="311277"/>
                  </a:lnTo>
                  <a:lnTo>
                    <a:pt x="1878711" y="311753"/>
                  </a:lnTo>
                  <a:lnTo>
                    <a:pt x="1877663" y="311753"/>
                  </a:lnTo>
                  <a:lnTo>
                    <a:pt x="1876711" y="312134"/>
                  </a:lnTo>
                  <a:lnTo>
                    <a:pt x="1875282" y="311849"/>
                  </a:lnTo>
                  <a:lnTo>
                    <a:pt x="1874806" y="312420"/>
                  </a:lnTo>
                  <a:lnTo>
                    <a:pt x="1874234" y="311944"/>
                  </a:lnTo>
                  <a:lnTo>
                    <a:pt x="1874044" y="311753"/>
                  </a:lnTo>
                  <a:lnTo>
                    <a:pt x="1873472" y="312896"/>
                  </a:lnTo>
                  <a:lnTo>
                    <a:pt x="1873377" y="313277"/>
                  </a:lnTo>
                  <a:lnTo>
                    <a:pt x="1873282" y="312992"/>
                  </a:lnTo>
                  <a:lnTo>
                    <a:pt x="1873091" y="312706"/>
                  </a:lnTo>
                  <a:lnTo>
                    <a:pt x="1872996" y="312420"/>
                  </a:lnTo>
                  <a:lnTo>
                    <a:pt x="1872710" y="312992"/>
                  </a:lnTo>
                  <a:lnTo>
                    <a:pt x="1872615" y="313182"/>
                  </a:lnTo>
                  <a:lnTo>
                    <a:pt x="1871758" y="312325"/>
                  </a:lnTo>
                  <a:lnTo>
                    <a:pt x="1871281" y="311944"/>
                  </a:lnTo>
                  <a:lnTo>
                    <a:pt x="1870805" y="311658"/>
                  </a:lnTo>
                  <a:lnTo>
                    <a:pt x="1870234" y="312611"/>
                  </a:lnTo>
                  <a:lnTo>
                    <a:pt x="1869186" y="313277"/>
                  </a:lnTo>
                  <a:lnTo>
                    <a:pt x="1866900" y="314230"/>
                  </a:lnTo>
                  <a:lnTo>
                    <a:pt x="1866614" y="313849"/>
                  </a:lnTo>
                  <a:lnTo>
                    <a:pt x="1866519" y="313468"/>
                  </a:lnTo>
                  <a:lnTo>
                    <a:pt x="1866138" y="313468"/>
                  </a:lnTo>
                  <a:lnTo>
                    <a:pt x="1866233" y="313849"/>
                  </a:lnTo>
                  <a:lnTo>
                    <a:pt x="1866424" y="314896"/>
                  </a:lnTo>
                  <a:lnTo>
                    <a:pt x="1865376" y="314420"/>
                  </a:lnTo>
                  <a:lnTo>
                    <a:pt x="1864709" y="313658"/>
                  </a:lnTo>
                  <a:lnTo>
                    <a:pt x="1864042" y="313182"/>
                  </a:lnTo>
                  <a:lnTo>
                    <a:pt x="1862899" y="313468"/>
                  </a:lnTo>
                  <a:lnTo>
                    <a:pt x="1863185" y="314135"/>
                  </a:lnTo>
                  <a:lnTo>
                    <a:pt x="1863471" y="314992"/>
                  </a:lnTo>
                  <a:lnTo>
                    <a:pt x="1863471" y="315659"/>
                  </a:lnTo>
                  <a:lnTo>
                    <a:pt x="1862899" y="315944"/>
                  </a:lnTo>
                  <a:lnTo>
                    <a:pt x="1862328" y="315659"/>
                  </a:lnTo>
                  <a:lnTo>
                    <a:pt x="1862138" y="314992"/>
                  </a:lnTo>
                  <a:lnTo>
                    <a:pt x="1861471" y="314325"/>
                  </a:lnTo>
                  <a:lnTo>
                    <a:pt x="1861185" y="313563"/>
                  </a:lnTo>
                  <a:lnTo>
                    <a:pt x="1860995" y="314039"/>
                  </a:lnTo>
                  <a:lnTo>
                    <a:pt x="1860709" y="314420"/>
                  </a:lnTo>
                  <a:lnTo>
                    <a:pt x="1860423" y="314706"/>
                  </a:lnTo>
                  <a:lnTo>
                    <a:pt x="1860137" y="314896"/>
                  </a:lnTo>
                  <a:lnTo>
                    <a:pt x="1859375" y="314516"/>
                  </a:lnTo>
                  <a:lnTo>
                    <a:pt x="1858708" y="314516"/>
                  </a:lnTo>
                  <a:lnTo>
                    <a:pt x="1858137" y="314801"/>
                  </a:lnTo>
                  <a:lnTo>
                    <a:pt x="1857947" y="315468"/>
                  </a:lnTo>
                  <a:lnTo>
                    <a:pt x="1858137" y="316230"/>
                  </a:lnTo>
                  <a:lnTo>
                    <a:pt x="1858899" y="317278"/>
                  </a:lnTo>
                  <a:lnTo>
                    <a:pt x="1859089" y="317945"/>
                  </a:lnTo>
                  <a:lnTo>
                    <a:pt x="1859375" y="318326"/>
                  </a:lnTo>
                  <a:lnTo>
                    <a:pt x="1860137" y="318802"/>
                  </a:lnTo>
                  <a:lnTo>
                    <a:pt x="1860995" y="319183"/>
                  </a:lnTo>
                  <a:lnTo>
                    <a:pt x="1861661" y="319183"/>
                  </a:lnTo>
                  <a:lnTo>
                    <a:pt x="1861947" y="318706"/>
                  </a:lnTo>
                  <a:lnTo>
                    <a:pt x="1861756" y="318040"/>
                  </a:lnTo>
                  <a:lnTo>
                    <a:pt x="1861471" y="317278"/>
                  </a:lnTo>
                  <a:lnTo>
                    <a:pt x="1861280" y="316516"/>
                  </a:lnTo>
                  <a:lnTo>
                    <a:pt x="1861756" y="316802"/>
                  </a:lnTo>
                  <a:lnTo>
                    <a:pt x="1862138" y="316897"/>
                  </a:lnTo>
                  <a:lnTo>
                    <a:pt x="1862518" y="316706"/>
                  </a:lnTo>
                  <a:lnTo>
                    <a:pt x="1862804" y="316230"/>
                  </a:lnTo>
                  <a:lnTo>
                    <a:pt x="1863185" y="316230"/>
                  </a:lnTo>
                  <a:lnTo>
                    <a:pt x="1863281" y="317373"/>
                  </a:lnTo>
                  <a:lnTo>
                    <a:pt x="1863852" y="317468"/>
                  </a:lnTo>
                  <a:lnTo>
                    <a:pt x="1864519" y="316897"/>
                  </a:lnTo>
                  <a:lnTo>
                    <a:pt x="1864995" y="315944"/>
                  </a:lnTo>
                  <a:lnTo>
                    <a:pt x="1865376" y="316706"/>
                  </a:lnTo>
                  <a:lnTo>
                    <a:pt x="1865281" y="317563"/>
                  </a:lnTo>
                  <a:lnTo>
                    <a:pt x="1864805" y="318230"/>
                  </a:lnTo>
                  <a:lnTo>
                    <a:pt x="1863947" y="318516"/>
                  </a:lnTo>
                  <a:lnTo>
                    <a:pt x="1864519" y="318992"/>
                  </a:lnTo>
                  <a:lnTo>
                    <a:pt x="1865566" y="318992"/>
                  </a:lnTo>
                  <a:lnTo>
                    <a:pt x="1866233" y="319088"/>
                  </a:lnTo>
                  <a:lnTo>
                    <a:pt x="1865948" y="319754"/>
                  </a:lnTo>
                  <a:lnTo>
                    <a:pt x="1865376" y="320230"/>
                  </a:lnTo>
                  <a:lnTo>
                    <a:pt x="1864614" y="320516"/>
                  </a:lnTo>
                  <a:lnTo>
                    <a:pt x="1863852" y="320516"/>
                  </a:lnTo>
                  <a:lnTo>
                    <a:pt x="1863090" y="320040"/>
                  </a:lnTo>
                  <a:lnTo>
                    <a:pt x="1862423" y="319850"/>
                  </a:lnTo>
                  <a:lnTo>
                    <a:pt x="1861471" y="319945"/>
                  </a:lnTo>
                  <a:lnTo>
                    <a:pt x="1859661" y="320230"/>
                  </a:lnTo>
                  <a:lnTo>
                    <a:pt x="1859661" y="320230"/>
                  </a:lnTo>
                  <a:lnTo>
                    <a:pt x="1858423" y="320230"/>
                  </a:lnTo>
                  <a:lnTo>
                    <a:pt x="1858232" y="320230"/>
                  </a:lnTo>
                  <a:lnTo>
                    <a:pt x="1857756" y="320040"/>
                  </a:lnTo>
                  <a:lnTo>
                    <a:pt x="1856804" y="319564"/>
                  </a:lnTo>
                  <a:lnTo>
                    <a:pt x="1856327" y="319469"/>
                  </a:lnTo>
                  <a:lnTo>
                    <a:pt x="1854994" y="319754"/>
                  </a:lnTo>
                  <a:lnTo>
                    <a:pt x="1855756" y="320421"/>
                  </a:lnTo>
                  <a:lnTo>
                    <a:pt x="1857375" y="321183"/>
                  </a:lnTo>
                  <a:close/>
                  <a:moveTo>
                    <a:pt x="1910143" y="254318"/>
                  </a:moveTo>
                  <a:lnTo>
                    <a:pt x="1910429" y="253937"/>
                  </a:lnTo>
                  <a:lnTo>
                    <a:pt x="1910429" y="253365"/>
                  </a:lnTo>
                  <a:lnTo>
                    <a:pt x="1910048" y="253175"/>
                  </a:lnTo>
                  <a:lnTo>
                    <a:pt x="1909667" y="253555"/>
                  </a:lnTo>
                  <a:lnTo>
                    <a:pt x="1909572" y="254413"/>
                  </a:lnTo>
                  <a:lnTo>
                    <a:pt x="1909667" y="254889"/>
                  </a:lnTo>
                  <a:lnTo>
                    <a:pt x="1910143" y="254318"/>
                  </a:lnTo>
                  <a:close/>
                  <a:moveTo>
                    <a:pt x="1651635" y="240506"/>
                  </a:moveTo>
                  <a:lnTo>
                    <a:pt x="1652778" y="242221"/>
                  </a:lnTo>
                  <a:lnTo>
                    <a:pt x="1653064" y="242030"/>
                  </a:lnTo>
                  <a:lnTo>
                    <a:pt x="1653349" y="241078"/>
                  </a:lnTo>
                  <a:lnTo>
                    <a:pt x="1653349" y="240792"/>
                  </a:lnTo>
                  <a:lnTo>
                    <a:pt x="1653921" y="239649"/>
                  </a:lnTo>
                  <a:lnTo>
                    <a:pt x="1653540" y="239268"/>
                  </a:lnTo>
                  <a:lnTo>
                    <a:pt x="1653064" y="239173"/>
                  </a:lnTo>
                  <a:lnTo>
                    <a:pt x="1652683" y="238887"/>
                  </a:lnTo>
                  <a:lnTo>
                    <a:pt x="1652302" y="238792"/>
                  </a:lnTo>
                  <a:lnTo>
                    <a:pt x="1651921" y="238982"/>
                  </a:lnTo>
                  <a:lnTo>
                    <a:pt x="1651445" y="239459"/>
                  </a:lnTo>
                  <a:lnTo>
                    <a:pt x="1651159" y="240125"/>
                  </a:lnTo>
                  <a:lnTo>
                    <a:pt x="1651349" y="240411"/>
                  </a:lnTo>
                  <a:lnTo>
                    <a:pt x="1651635" y="240506"/>
                  </a:lnTo>
                  <a:close/>
                  <a:moveTo>
                    <a:pt x="1505426" y="754094"/>
                  </a:moveTo>
                  <a:lnTo>
                    <a:pt x="1506093" y="753904"/>
                  </a:lnTo>
                  <a:lnTo>
                    <a:pt x="1506379" y="753618"/>
                  </a:lnTo>
                  <a:lnTo>
                    <a:pt x="1506760" y="753047"/>
                  </a:lnTo>
                  <a:lnTo>
                    <a:pt x="1507617" y="752094"/>
                  </a:lnTo>
                  <a:lnTo>
                    <a:pt x="1508570" y="751237"/>
                  </a:lnTo>
                  <a:lnTo>
                    <a:pt x="1509331" y="750951"/>
                  </a:lnTo>
                  <a:lnTo>
                    <a:pt x="1509617" y="751332"/>
                  </a:lnTo>
                  <a:lnTo>
                    <a:pt x="1509903" y="752094"/>
                  </a:lnTo>
                  <a:lnTo>
                    <a:pt x="1510284" y="752666"/>
                  </a:lnTo>
                  <a:lnTo>
                    <a:pt x="1510856" y="752570"/>
                  </a:lnTo>
                  <a:lnTo>
                    <a:pt x="1513046" y="750284"/>
                  </a:lnTo>
                  <a:lnTo>
                    <a:pt x="1514189" y="748284"/>
                  </a:lnTo>
                  <a:lnTo>
                    <a:pt x="1514951" y="746474"/>
                  </a:lnTo>
                  <a:lnTo>
                    <a:pt x="1515428" y="745617"/>
                  </a:lnTo>
                  <a:lnTo>
                    <a:pt x="1516189" y="744950"/>
                  </a:lnTo>
                  <a:lnTo>
                    <a:pt x="1517332" y="744664"/>
                  </a:lnTo>
                  <a:lnTo>
                    <a:pt x="1520762" y="744569"/>
                  </a:lnTo>
                  <a:lnTo>
                    <a:pt x="1523048" y="743998"/>
                  </a:lnTo>
                  <a:lnTo>
                    <a:pt x="1523619" y="743712"/>
                  </a:lnTo>
                  <a:lnTo>
                    <a:pt x="1523905" y="743426"/>
                  </a:lnTo>
                  <a:lnTo>
                    <a:pt x="1524095" y="742283"/>
                  </a:lnTo>
                  <a:lnTo>
                    <a:pt x="1524000" y="741712"/>
                  </a:lnTo>
                  <a:lnTo>
                    <a:pt x="1523429" y="741426"/>
                  </a:lnTo>
                  <a:lnTo>
                    <a:pt x="1521142" y="741236"/>
                  </a:lnTo>
                  <a:lnTo>
                    <a:pt x="1520095" y="741045"/>
                  </a:lnTo>
                  <a:lnTo>
                    <a:pt x="1519333" y="740759"/>
                  </a:lnTo>
                  <a:lnTo>
                    <a:pt x="1518856" y="740474"/>
                  </a:lnTo>
                  <a:lnTo>
                    <a:pt x="1517999" y="739807"/>
                  </a:lnTo>
                  <a:lnTo>
                    <a:pt x="1517714" y="739712"/>
                  </a:lnTo>
                  <a:lnTo>
                    <a:pt x="1517523" y="739616"/>
                  </a:lnTo>
                  <a:lnTo>
                    <a:pt x="1517428" y="739330"/>
                  </a:lnTo>
                  <a:lnTo>
                    <a:pt x="1517237" y="739045"/>
                  </a:lnTo>
                  <a:lnTo>
                    <a:pt x="1516951" y="738950"/>
                  </a:lnTo>
                  <a:lnTo>
                    <a:pt x="1516571" y="739045"/>
                  </a:lnTo>
                  <a:lnTo>
                    <a:pt x="1516094" y="739330"/>
                  </a:lnTo>
                  <a:lnTo>
                    <a:pt x="1515808" y="739426"/>
                  </a:lnTo>
                  <a:lnTo>
                    <a:pt x="1514951" y="739807"/>
                  </a:lnTo>
                  <a:lnTo>
                    <a:pt x="1514094" y="740664"/>
                  </a:lnTo>
                  <a:lnTo>
                    <a:pt x="1513046" y="741426"/>
                  </a:lnTo>
                  <a:lnTo>
                    <a:pt x="1511713" y="741617"/>
                  </a:lnTo>
                  <a:lnTo>
                    <a:pt x="1511713" y="741902"/>
                  </a:lnTo>
                  <a:lnTo>
                    <a:pt x="1512094" y="742569"/>
                  </a:lnTo>
                  <a:lnTo>
                    <a:pt x="1511522" y="742855"/>
                  </a:lnTo>
                  <a:lnTo>
                    <a:pt x="1510570" y="742855"/>
                  </a:lnTo>
                  <a:lnTo>
                    <a:pt x="1509903" y="742664"/>
                  </a:lnTo>
                  <a:lnTo>
                    <a:pt x="1509713" y="742379"/>
                  </a:lnTo>
                  <a:lnTo>
                    <a:pt x="1509713" y="741997"/>
                  </a:lnTo>
                  <a:lnTo>
                    <a:pt x="1509617" y="741617"/>
                  </a:lnTo>
                  <a:lnTo>
                    <a:pt x="1509141" y="741236"/>
                  </a:lnTo>
                  <a:lnTo>
                    <a:pt x="1508760" y="741236"/>
                  </a:lnTo>
                  <a:lnTo>
                    <a:pt x="1508379" y="741426"/>
                  </a:lnTo>
                  <a:lnTo>
                    <a:pt x="1507998" y="741712"/>
                  </a:lnTo>
                  <a:lnTo>
                    <a:pt x="1507712" y="741997"/>
                  </a:lnTo>
                  <a:lnTo>
                    <a:pt x="1507522" y="742569"/>
                  </a:lnTo>
                  <a:lnTo>
                    <a:pt x="1507807" y="742950"/>
                  </a:lnTo>
                  <a:lnTo>
                    <a:pt x="1508189" y="743426"/>
                  </a:lnTo>
                  <a:lnTo>
                    <a:pt x="1508379" y="744188"/>
                  </a:lnTo>
                  <a:lnTo>
                    <a:pt x="1508189" y="745236"/>
                  </a:lnTo>
                  <a:lnTo>
                    <a:pt x="1507617" y="745903"/>
                  </a:lnTo>
                  <a:lnTo>
                    <a:pt x="1506855" y="745998"/>
                  </a:lnTo>
                  <a:lnTo>
                    <a:pt x="1506188" y="745236"/>
                  </a:lnTo>
                  <a:lnTo>
                    <a:pt x="1505140" y="745808"/>
                  </a:lnTo>
                  <a:lnTo>
                    <a:pt x="1505331" y="746379"/>
                  </a:lnTo>
                  <a:lnTo>
                    <a:pt x="1506093" y="747046"/>
                  </a:lnTo>
                  <a:lnTo>
                    <a:pt x="1506569" y="747808"/>
                  </a:lnTo>
                  <a:lnTo>
                    <a:pt x="1506283" y="748951"/>
                  </a:lnTo>
                  <a:lnTo>
                    <a:pt x="1505426" y="749427"/>
                  </a:lnTo>
                  <a:lnTo>
                    <a:pt x="1504379" y="749522"/>
                  </a:lnTo>
                  <a:lnTo>
                    <a:pt x="1503236" y="749332"/>
                  </a:lnTo>
                  <a:lnTo>
                    <a:pt x="1502283" y="748951"/>
                  </a:lnTo>
                  <a:lnTo>
                    <a:pt x="1501712" y="748379"/>
                  </a:lnTo>
                  <a:lnTo>
                    <a:pt x="1501712" y="747522"/>
                  </a:lnTo>
                  <a:lnTo>
                    <a:pt x="1502188" y="746379"/>
                  </a:lnTo>
                  <a:lnTo>
                    <a:pt x="1503616" y="745046"/>
                  </a:lnTo>
                  <a:lnTo>
                    <a:pt x="1503998" y="744569"/>
                  </a:lnTo>
                  <a:lnTo>
                    <a:pt x="1504093" y="743998"/>
                  </a:lnTo>
                  <a:lnTo>
                    <a:pt x="1503998" y="743141"/>
                  </a:lnTo>
                  <a:lnTo>
                    <a:pt x="1504283" y="742760"/>
                  </a:lnTo>
                  <a:lnTo>
                    <a:pt x="1502950" y="742474"/>
                  </a:lnTo>
                  <a:lnTo>
                    <a:pt x="1501521" y="742379"/>
                  </a:lnTo>
                  <a:lnTo>
                    <a:pt x="1500759" y="742664"/>
                  </a:lnTo>
                  <a:lnTo>
                    <a:pt x="1499616" y="743807"/>
                  </a:lnTo>
                  <a:lnTo>
                    <a:pt x="1498854" y="743903"/>
                  </a:lnTo>
                  <a:lnTo>
                    <a:pt x="1498378" y="744474"/>
                  </a:lnTo>
                  <a:lnTo>
                    <a:pt x="1497616" y="744379"/>
                  </a:lnTo>
                  <a:lnTo>
                    <a:pt x="1496854" y="743998"/>
                  </a:lnTo>
                  <a:lnTo>
                    <a:pt x="1496187" y="743807"/>
                  </a:lnTo>
                  <a:lnTo>
                    <a:pt x="1495425" y="744188"/>
                  </a:lnTo>
                  <a:lnTo>
                    <a:pt x="1494377" y="744950"/>
                  </a:lnTo>
                  <a:lnTo>
                    <a:pt x="1493615" y="745808"/>
                  </a:lnTo>
                  <a:lnTo>
                    <a:pt x="1493806" y="746474"/>
                  </a:lnTo>
                  <a:lnTo>
                    <a:pt x="1497425" y="746474"/>
                  </a:lnTo>
                  <a:lnTo>
                    <a:pt x="1499330" y="746665"/>
                  </a:lnTo>
                  <a:lnTo>
                    <a:pt x="1499902" y="747141"/>
                  </a:lnTo>
                  <a:lnTo>
                    <a:pt x="1499997" y="748189"/>
                  </a:lnTo>
                  <a:lnTo>
                    <a:pt x="1499711" y="748570"/>
                  </a:lnTo>
                  <a:lnTo>
                    <a:pt x="1499045" y="748951"/>
                  </a:lnTo>
                  <a:lnTo>
                    <a:pt x="1494758" y="750856"/>
                  </a:lnTo>
                  <a:lnTo>
                    <a:pt x="1493996" y="751046"/>
                  </a:lnTo>
                  <a:lnTo>
                    <a:pt x="1493234" y="751332"/>
                  </a:lnTo>
                  <a:lnTo>
                    <a:pt x="1490948" y="753523"/>
                  </a:lnTo>
                  <a:lnTo>
                    <a:pt x="1487710" y="755809"/>
                  </a:lnTo>
                  <a:lnTo>
                    <a:pt x="1486376" y="757333"/>
                  </a:lnTo>
                  <a:lnTo>
                    <a:pt x="1486948" y="758571"/>
                  </a:lnTo>
                  <a:lnTo>
                    <a:pt x="1487329" y="758571"/>
                  </a:lnTo>
                  <a:lnTo>
                    <a:pt x="1487614" y="758380"/>
                  </a:lnTo>
                  <a:lnTo>
                    <a:pt x="1487900" y="758285"/>
                  </a:lnTo>
                  <a:lnTo>
                    <a:pt x="1488281" y="758476"/>
                  </a:lnTo>
                  <a:lnTo>
                    <a:pt x="1488472" y="758666"/>
                  </a:lnTo>
                  <a:lnTo>
                    <a:pt x="1489139" y="759047"/>
                  </a:lnTo>
                  <a:lnTo>
                    <a:pt x="1489329" y="759143"/>
                  </a:lnTo>
                  <a:lnTo>
                    <a:pt x="1489805" y="759047"/>
                  </a:lnTo>
                  <a:lnTo>
                    <a:pt x="1490377" y="758952"/>
                  </a:lnTo>
                  <a:lnTo>
                    <a:pt x="1490853" y="758762"/>
                  </a:lnTo>
                  <a:lnTo>
                    <a:pt x="1491615" y="758000"/>
                  </a:lnTo>
                  <a:lnTo>
                    <a:pt x="1492758" y="758476"/>
                  </a:lnTo>
                  <a:lnTo>
                    <a:pt x="1494663" y="759809"/>
                  </a:lnTo>
                  <a:lnTo>
                    <a:pt x="1495520" y="760667"/>
                  </a:lnTo>
                  <a:lnTo>
                    <a:pt x="1495901" y="760857"/>
                  </a:lnTo>
                  <a:lnTo>
                    <a:pt x="1496663" y="760952"/>
                  </a:lnTo>
                  <a:lnTo>
                    <a:pt x="1497139" y="760762"/>
                  </a:lnTo>
                  <a:lnTo>
                    <a:pt x="1497901" y="760000"/>
                  </a:lnTo>
                  <a:lnTo>
                    <a:pt x="1498378" y="759809"/>
                  </a:lnTo>
                  <a:lnTo>
                    <a:pt x="1500759" y="757333"/>
                  </a:lnTo>
                  <a:lnTo>
                    <a:pt x="1501331" y="757904"/>
                  </a:lnTo>
                  <a:lnTo>
                    <a:pt x="1502473" y="759524"/>
                  </a:lnTo>
                  <a:lnTo>
                    <a:pt x="1502950" y="759809"/>
                  </a:lnTo>
                  <a:lnTo>
                    <a:pt x="1504093" y="759809"/>
                  </a:lnTo>
                  <a:lnTo>
                    <a:pt x="1505045" y="759619"/>
                  </a:lnTo>
                  <a:lnTo>
                    <a:pt x="1505807" y="759047"/>
                  </a:lnTo>
                  <a:lnTo>
                    <a:pt x="1506379" y="758000"/>
                  </a:lnTo>
                  <a:lnTo>
                    <a:pt x="1504474" y="755713"/>
                  </a:lnTo>
                  <a:lnTo>
                    <a:pt x="1504188" y="755142"/>
                  </a:lnTo>
                  <a:lnTo>
                    <a:pt x="1504379" y="754666"/>
                  </a:lnTo>
                  <a:lnTo>
                    <a:pt x="1505426" y="754094"/>
                  </a:lnTo>
                  <a:close/>
                  <a:moveTo>
                    <a:pt x="1351693" y="254794"/>
                  </a:moveTo>
                  <a:lnTo>
                    <a:pt x="1352550" y="254699"/>
                  </a:lnTo>
                  <a:lnTo>
                    <a:pt x="1351788" y="253841"/>
                  </a:lnTo>
                  <a:lnTo>
                    <a:pt x="1351312" y="253460"/>
                  </a:lnTo>
                  <a:lnTo>
                    <a:pt x="1350740" y="253175"/>
                  </a:lnTo>
                  <a:lnTo>
                    <a:pt x="1350264" y="252889"/>
                  </a:lnTo>
                  <a:lnTo>
                    <a:pt x="1349692" y="252794"/>
                  </a:lnTo>
                  <a:lnTo>
                    <a:pt x="1349121" y="252889"/>
                  </a:lnTo>
                  <a:lnTo>
                    <a:pt x="1348645" y="253079"/>
                  </a:lnTo>
                  <a:lnTo>
                    <a:pt x="1349883" y="253270"/>
                  </a:lnTo>
                  <a:lnTo>
                    <a:pt x="1351693" y="254794"/>
                  </a:lnTo>
                  <a:close/>
                  <a:moveTo>
                    <a:pt x="1489900" y="750856"/>
                  </a:moveTo>
                  <a:lnTo>
                    <a:pt x="1491615" y="749808"/>
                  </a:lnTo>
                  <a:lnTo>
                    <a:pt x="1491996" y="748855"/>
                  </a:lnTo>
                  <a:lnTo>
                    <a:pt x="1492377" y="745236"/>
                  </a:lnTo>
                  <a:lnTo>
                    <a:pt x="1492567" y="744950"/>
                  </a:lnTo>
                  <a:lnTo>
                    <a:pt x="1492948" y="744664"/>
                  </a:lnTo>
                  <a:lnTo>
                    <a:pt x="1493234" y="744284"/>
                  </a:lnTo>
                  <a:lnTo>
                    <a:pt x="1493139" y="743712"/>
                  </a:lnTo>
                  <a:lnTo>
                    <a:pt x="1492758" y="743236"/>
                  </a:lnTo>
                  <a:lnTo>
                    <a:pt x="1492282" y="743045"/>
                  </a:lnTo>
                  <a:lnTo>
                    <a:pt x="1491806" y="743045"/>
                  </a:lnTo>
                  <a:lnTo>
                    <a:pt x="1491424" y="743331"/>
                  </a:lnTo>
                  <a:lnTo>
                    <a:pt x="1489996" y="742569"/>
                  </a:lnTo>
                  <a:lnTo>
                    <a:pt x="1488757" y="742093"/>
                  </a:lnTo>
                  <a:lnTo>
                    <a:pt x="1487329" y="741902"/>
                  </a:lnTo>
                  <a:lnTo>
                    <a:pt x="1485614" y="741902"/>
                  </a:lnTo>
                  <a:lnTo>
                    <a:pt x="1484757" y="741997"/>
                  </a:lnTo>
                  <a:lnTo>
                    <a:pt x="1483042" y="742474"/>
                  </a:lnTo>
                  <a:lnTo>
                    <a:pt x="1482281" y="742855"/>
                  </a:lnTo>
                  <a:lnTo>
                    <a:pt x="1481423" y="743331"/>
                  </a:lnTo>
                  <a:lnTo>
                    <a:pt x="1476756" y="747236"/>
                  </a:lnTo>
                  <a:lnTo>
                    <a:pt x="1475899" y="748570"/>
                  </a:lnTo>
                  <a:lnTo>
                    <a:pt x="1475804" y="750380"/>
                  </a:lnTo>
                  <a:lnTo>
                    <a:pt x="1476947" y="751427"/>
                  </a:lnTo>
                  <a:lnTo>
                    <a:pt x="1479042" y="751332"/>
                  </a:lnTo>
                  <a:lnTo>
                    <a:pt x="1483328" y="750475"/>
                  </a:lnTo>
                  <a:lnTo>
                    <a:pt x="1487614" y="751142"/>
                  </a:lnTo>
                  <a:lnTo>
                    <a:pt x="1489900" y="750856"/>
                  </a:lnTo>
                  <a:close/>
                  <a:moveTo>
                    <a:pt x="1545717" y="411956"/>
                  </a:moveTo>
                  <a:lnTo>
                    <a:pt x="1544955" y="411956"/>
                  </a:lnTo>
                  <a:lnTo>
                    <a:pt x="1544098" y="412242"/>
                  </a:lnTo>
                  <a:lnTo>
                    <a:pt x="1543431" y="412718"/>
                  </a:lnTo>
                  <a:lnTo>
                    <a:pt x="1543145" y="413480"/>
                  </a:lnTo>
                  <a:lnTo>
                    <a:pt x="1543336" y="413956"/>
                  </a:lnTo>
                  <a:lnTo>
                    <a:pt x="1543812" y="414147"/>
                  </a:lnTo>
                  <a:lnTo>
                    <a:pt x="1544383" y="414242"/>
                  </a:lnTo>
                  <a:lnTo>
                    <a:pt x="1544860" y="414433"/>
                  </a:lnTo>
                  <a:lnTo>
                    <a:pt x="1546098" y="415957"/>
                  </a:lnTo>
                  <a:lnTo>
                    <a:pt x="1546765" y="416243"/>
                  </a:lnTo>
                  <a:lnTo>
                    <a:pt x="1546860" y="413766"/>
                  </a:lnTo>
                  <a:lnTo>
                    <a:pt x="1546574" y="412623"/>
                  </a:lnTo>
                  <a:lnTo>
                    <a:pt x="1545717" y="411956"/>
                  </a:lnTo>
                  <a:close/>
                  <a:moveTo>
                    <a:pt x="1481995" y="752094"/>
                  </a:moveTo>
                  <a:lnTo>
                    <a:pt x="1481138" y="752570"/>
                  </a:lnTo>
                  <a:lnTo>
                    <a:pt x="1480661" y="752761"/>
                  </a:lnTo>
                  <a:lnTo>
                    <a:pt x="1480090" y="752856"/>
                  </a:lnTo>
                  <a:lnTo>
                    <a:pt x="1479042" y="752761"/>
                  </a:lnTo>
                  <a:lnTo>
                    <a:pt x="1478471" y="752856"/>
                  </a:lnTo>
                  <a:lnTo>
                    <a:pt x="1476756" y="753523"/>
                  </a:lnTo>
                  <a:lnTo>
                    <a:pt x="1476089" y="753618"/>
                  </a:lnTo>
                  <a:lnTo>
                    <a:pt x="1475518" y="753523"/>
                  </a:lnTo>
                  <a:lnTo>
                    <a:pt x="1475041" y="753332"/>
                  </a:lnTo>
                  <a:lnTo>
                    <a:pt x="1474565" y="753332"/>
                  </a:lnTo>
                  <a:lnTo>
                    <a:pt x="1469803" y="756856"/>
                  </a:lnTo>
                  <a:lnTo>
                    <a:pt x="1468374" y="760476"/>
                  </a:lnTo>
                  <a:lnTo>
                    <a:pt x="1469422" y="761619"/>
                  </a:lnTo>
                  <a:lnTo>
                    <a:pt x="1469993" y="761810"/>
                  </a:lnTo>
                  <a:lnTo>
                    <a:pt x="1470850" y="761619"/>
                  </a:lnTo>
                  <a:lnTo>
                    <a:pt x="1472089" y="760667"/>
                  </a:lnTo>
                  <a:lnTo>
                    <a:pt x="1474756" y="756571"/>
                  </a:lnTo>
                  <a:lnTo>
                    <a:pt x="1476375" y="755713"/>
                  </a:lnTo>
                  <a:lnTo>
                    <a:pt x="1480756" y="755428"/>
                  </a:lnTo>
                  <a:lnTo>
                    <a:pt x="1482947" y="754761"/>
                  </a:lnTo>
                  <a:lnTo>
                    <a:pt x="1483709" y="753999"/>
                  </a:lnTo>
                  <a:lnTo>
                    <a:pt x="1483805" y="753142"/>
                  </a:lnTo>
                  <a:lnTo>
                    <a:pt x="1483233" y="752475"/>
                  </a:lnTo>
                  <a:lnTo>
                    <a:pt x="1481995" y="752189"/>
                  </a:lnTo>
                  <a:lnTo>
                    <a:pt x="1481995" y="752094"/>
                  </a:lnTo>
                  <a:close/>
                  <a:moveTo>
                    <a:pt x="1336453" y="255842"/>
                  </a:moveTo>
                  <a:lnTo>
                    <a:pt x="1336929" y="255746"/>
                  </a:lnTo>
                  <a:lnTo>
                    <a:pt x="1337310" y="255461"/>
                  </a:lnTo>
                  <a:lnTo>
                    <a:pt x="1337596" y="255079"/>
                  </a:lnTo>
                  <a:lnTo>
                    <a:pt x="1337786" y="254699"/>
                  </a:lnTo>
                  <a:lnTo>
                    <a:pt x="1337881" y="253841"/>
                  </a:lnTo>
                  <a:lnTo>
                    <a:pt x="1337691" y="252984"/>
                  </a:lnTo>
                  <a:lnTo>
                    <a:pt x="1337215" y="252508"/>
                  </a:lnTo>
                  <a:lnTo>
                    <a:pt x="1336453" y="252794"/>
                  </a:lnTo>
                  <a:lnTo>
                    <a:pt x="1336167" y="253365"/>
                  </a:lnTo>
                  <a:lnTo>
                    <a:pt x="1335976" y="254318"/>
                  </a:lnTo>
                  <a:lnTo>
                    <a:pt x="1336072" y="255270"/>
                  </a:lnTo>
                  <a:lnTo>
                    <a:pt x="1336453" y="255842"/>
                  </a:lnTo>
                  <a:close/>
                  <a:moveTo>
                    <a:pt x="1555909" y="742093"/>
                  </a:moveTo>
                  <a:lnTo>
                    <a:pt x="1555337" y="742379"/>
                  </a:lnTo>
                  <a:lnTo>
                    <a:pt x="1554575" y="743141"/>
                  </a:lnTo>
                  <a:lnTo>
                    <a:pt x="1554289" y="743331"/>
                  </a:lnTo>
                  <a:lnTo>
                    <a:pt x="1553813" y="743426"/>
                  </a:lnTo>
                  <a:lnTo>
                    <a:pt x="1552099" y="743712"/>
                  </a:lnTo>
                  <a:lnTo>
                    <a:pt x="1548860" y="745712"/>
                  </a:lnTo>
                  <a:lnTo>
                    <a:pt x="1548670" y="746474"/>
                  </a:lnTo>
                  <a:lnTo>
                    <a:pt x="1547622" y="748475"/>
                  </a:lnTo>
                  <a:lnTo>
                    <a:pt x="1547146" y="749141"/>
                  </a:lnTo>
                  <a:lnTo>
                    <a:pt x="1545526" y="750475"/>
                  </a:lnTo>
                  <a:lnTo>
                    <a:pt x="1544860" y="751332"/>
                  </a:lnTo>
                  <a:lnTo>
                    <a:pt x="1545146" y="752189"/>
                  </a:lnTo>
                  <a:lnTo>
                    <a:pt x="1545526" y="752666"/>
                  </a:lnTo>
                  <a:lnTo>
                    <a:pt x="1545812" y="753142"/>
                  </a:lnTo>
                  <a:lnTo>
                    <a:pt x="1546193" y="753523"/>
                  </a:lnTo>
                  <a:lnTo>
                    <a:pt x="1546860" y="753713"/>
                  </a:lnTo>
                  <a:lnTo>
                    <a:pt x="1547050" y="753618"/>
                  </a:lnTo>
                  <a:lnTo>
                    <a:pt x="1548003" y="753142"/>
                  </a:lnTo>
                  <a:lnTo>
                    <a:pt x="1548289" y="753047"/>
                  </a:lnTo>
                  <a:lnTo>
                    <a:pt x="1548860" y="753237"/>
                  </a:lnTo>
                  <a:lnTo>
                    <a:pt x="1549432" y="753999"/>
                  </a:lnTo>
                  <a:lnTo>
                    <a:pt x="1549908" y="754189"/>
                  </a:lnTo>
                  <a:lnTo>
                    <a:pt x="1550384" y="753999"/>
                  </a:lnTo>
                  <a:lnTo>
                    <a:pt x="1550765" y="753618"/>
                  </a:lnTo>
                  <a:lnTo>
                    <a:pt x="1551051" y="753237"/>
                  </a:lnTo>
                  <a:lnTo>
                    <a:pt x="1551337" y="753047"/>
                  </a:lnTo>
                  <a:lnTo>
                    <a:pt x="1551623" y="752951"/>
                  </a:lnTo>
                  <a:lnTo>
                    <a:pt x="1552956" y="752285"/>
                  </a:lnTo>
                  <a:lnTo>
                    <a:pt x="1553432" y="752189"/>
                  </a:lnTo>
                  <a:lnTo>
                    <a:pt x="1553813" y="752189"/>
                  </a:lnTo>
                  <a:lnTo>
                    <a:pt x="1554766" y="752380"/>
                  </a:lnTo>
                  <a:lnTo>
                    <a:pt x="1555051" y="752570"/>
                  </a:lnTo>
                  <a:lnTo>
                    <a:pt x="1555718" y="753047"/>
                  </a:lnTo>
                  <a:lnTo>
                    <a:pt x="1556004" y="753142"/>
                  </a:lnTo>
                  <a:lnTo>
                    <a:pt x="1556290" y="753047"/>
                  </a:lnTo>
                  <a:lnTo>
                    <a:pt x="1556766" y="752761"/>
                  </a:lnTo>
                  <a:lnTo>
                    <a:pt x="1557623" y="752570"/>
                  </a:lnTo>
                  <a:lnTo>
                    <a:pt x="1558671" y="752094"/>
                  </a:lnTo>
                  <a:lnTo>
                    <a:pt x="1559719" y="751808"/>
                  </a:lnTo>
                  <a:lnTo>
                    <a:pt x="1560862" y="751142"/>
                  </a:lnTo>
                  <a:lnTo>
                    <a:pt x="1561433" y="750856"/>
                  </a:lnTo>
                  <a:lnTo>
                    <a:pt x="1562005" y="750761"/>
                  </a:lnTo>
                  <a:lnTo>
                    <a:pt x="1562481" y="750761"/>
                  </a:lnTo>
                  <a:lnTo>
                    <a:pt x="1565434" y="751142"/>
                  </a:lnTo>
                  <a:lnTo>
                    <a:pt x="1567624" y="751046"/>
                  </a:lnTo>
                  <a:lnTo>
                    <a:pt x="1576388" y="749427"/>
                  </a:lnTo>
                  <a:lnTo>
                    <a:pt x="1581055" y="749141"/>
                  </a:lnTo>
                  <a:lnTo>
                    <a:pt x="1584103" y="748475"/>
                  </a:lnTo>
                  <a:lnTo>
                    <a:pt x="1585246" y="748379"/>
                  </a:lnTo>
                  <a:lnTo>
                    <a:pt x="1586484" y="748094"/>
                  </a:lnTo>
                  <a:lnTo>
                    <a:pt x="1587056" y="747427"/>
                  </a:lnTo>
                  <a:lnTo>
                    <a:pt x="1587246" y="746474"/>
                  </a:lnTo>
                  <a:lnTo>
                    <a:pt x="1587341" y="741807"/>
                  </a:lnTo>
                  <a:lnTo>
                    <a:pt x="1587056" y="740950"/>
                  </a:lnTo>
                  <a:lnTo>
                    <a:pt x="1586579" y="740378"/>
                  </a:lnTo>
                  <a:lnTo>
                    <a:pt x="1585436" y="738664"/>
                  </a:lnTo>
                  <a:lnTo>
                    <a:pt x="1584865" y="738092"/>
                  </a:lnTo>
                  <a:lnTo>
                    <a:pt x="1584579" y="737997"/>
                  </a:lnTo>
                  <a:lnTo>
                    <a:pt x="1584293" y="737997"/>
                  </a:lnTo>
                  <a:lnTo>
                    <a:pt x="1582483" y="737902"/>
                  </a:lnTo>
                  <a:lnTo>
                    <a:pt x="1579816" y="738283"/>
                  </a:lnTo>
                  <a:lnTo>
                    <a:pt x="1579150" y="738188"/>
                  </a:lnTo>
                  <a:lnTo>
                    <a:pt x="1578769" y="737997"/>
                  </a:lnTo>
                  <a:lnTo>
                    <a:pt x="1578483" y="737711"/>
                  </a:lnTo>
                  <a:lnTo>
                    <a:pt x="1578197" y="737521"/>
                  </a:lnTo>
                  <a:lnTo>
                    <a:pt x="1577435" y="737426"/>
                  </a:lnTo>
                  <a:lnTo>
                    <a:pt x="1577245" y="737521"/>
                  </a:lnTo>
                  <a:lnTo>
                    <a:pt x="1577149" y="737711"/>
                  </a:lnTo>
                  <a:lnTo>
                    <a:pt x="1576768" y="737902"/>
                  </a:lnTo>
                  <a:lnTo>
                    <a:pt x="1574673" y="738378"/>
                  </a:lnTo>
                  <a:lnTo>
                    <a:pt x="1568101" y="737902"/>
                  </a:lnTo>
                  <a:lnTo>
                    <a:pt x="1563624" y="738283"/>
                  </a:lnTo>
                  <a:lnTo>
                    <a:pt x="1562386" y="738569"/>
                  </a:lnTo>
                  <a:lnTo>
                    <a:pt x="1561243" y="739140"/>
                  </a:lnTo>
                  <a:lnTo>
                    <a:pt x="1559147" y="740569"/>
                  </a:lnTo>
                  <a:lnTo>
                    <a:pt x="1558385" y="739712"/>
                  </a:lnTo>
                  <a:lnTo>
                    <a:pt x="1558195" y="737330"/>
                  </a:lnTo>
                  <a:lnTo>
                    <a:pt x="1557338" y="736568"/>
                  </a:lnTo>
                  <a:lnTo>
                    <a:pt x="1556099" y="736568"/>
                  </a:lnTo>
                  <a:lnTo>
                    <a:pt x="1553528" y="737045"/>
                  </a:lnTo>
                  <a:lnTo>
                    <a:pt x="1552384" y="736759"/>
                  </a:lnTo>
                  <a:lnTo>
                    <a:pt x="1551718" y="737045"/>
                  </a:lnTo>
                  <a:lnTo>
                    <a:pt x="1551051" y="737616"/>
                  </a:lnTo>
                  <a:lnTo>
                    <a:pt x="1550575" y="738283"/>
                  </a:lnTo>
                  <a:lnTo>
                    <a:pt x="1550384" y="739045"/>
                  </a:lnTo>
                  <a:lnTo>
                    <a:pt x="1550098" y="739807"/>
                  </a:lnTo>
                  <a:lnTo>
                    <a:pt x="1549432" y="740378"/>
                  </a:lnTo>
                  <a:lnTo>
                    <a:pt x="1548670" y="740855"/>
                  </a:lnTo>
                  <a:lnTo>
                    <a:pt x="1548193" y="741331"/>
                  </a:lnTo>
                  <a:lnTo>
                    <a:pt x="1548003" y="743712"/>
                  </a:lnTo>
                  <a:lnTo>
                    <a:pt x="1549527" y="743807"/>
                  </a:lnTo>
                  <a:lnTo>
                    <a:pt x="1553337" y="741997"/>
                  </a:lnTo>
                  <a:lnTo>
                    <a:pt x="1554480" y="741617"/>
                  </a:lnTo>
                  <a:lnTo>
                    <a:pt x="1555623" y="741331"/>
                  </a:lnTo>
                  <a:lnTo>
                    <a:pt x="1556099" y="741521"/>
                  </a:lnTo>
                  <a:lnTo>
                    <a:pt x="1556099" y="741902"/>
                  </a:lnTo>
                  <a:lnTo>
                    <a:pt x="1555909" y="742093"/>
                  </a:lnTo>
                  <a:close/>
                  <a:moveTo>
                    <a:pt x="1262920" y="445389"/>
                  </a:moveTo>
                  <a:lnTo>
                    <a:pt x="1261681" y="446532"/>
                  </a:lnTo>
                  <a:lnTo>
                    <a:pt x="1259396" y="448056"/>
                  </a:lnTo>
                  <a:lnTo>
                    <a:pt x="1258348" y="448437"/>
                  </a:lnTo>
                  <a:lnTo>
                    <a:pt x="1257109" y="448342"/>
                  </a:lnTo>
                  <a:lnTo>
                    <a:pt x="1256252" y="447675"/>
                  </a:lnTo>
                  <a:lnTo>
                    <a:pt x="1255490" y="446913"/>
                  </a:lnTo>
                  <a:lnTo>
                    <a:pt x="1254538" y="446532"/>
                  </a:lnTo>
                  <a:lnTo>
                    <a:pt x="1253681" y="447008"/>
                  </a:lnTo>
                  <a:lnTo>
                    <a:pt x="1252918" y="448056"/>
                  </a:lnTo>
                  <a:lnTo>
                    <a:pt x="1252442" y="449294"/>
                  </a:lnTo>
                  <a:lnTo>
                    <a:pt x="1252156" y="450152"/>
                  </a:lnTo>
                  <a:lnTo>
                    <a:pt x="1252156" y="452533"/>
                  </a:lnTo>
                  <a:lnTo>
                    <a:pt x="1251966" y="453104"/>
                  </a:lnTo>
                  <a:lnTo>
                    <a:pt x="1251204" y="454152"/>
                  </a:lnTo>
                  <a:lnTo>
                    <a:pt x="1251014" y="454724"/>
                  </a:lnTo>
                  <a:lnTo>
                    <a:pt x="1251204" y="455867"/>
                  </a:lnTo>
                  <a:lnTo>
                    <a:pt x="1251775" y="458057"/>
                  </a:lnTo>
                  <a:lnTo>
                    <a:pt x="1251775" y="459296"/>
                  </a:lnTo>
                  <a:lnTo>
                    <a:pt x="1253966" y="458343"/>
                  </a:lnTo>
                  <a:lnTo>
                    <a:pt x="1255109" y="458153"/>
                  </a:lnTo>
                  <a:lnTo>
                    <a:pt x="1256443" y="458534"/>
                  </a:lnTo>
                  <a:lnTo>
                    <a:pt x="1257109" y="458819"/>
                  </a:lnTo>
                  <a:lnTo>
                    <a:pt x="1257490" y="459200"/>
                  </a:lnTo>
                  <a:lnTo>
                    <a:pt x="1257776" y="459677"/>
                  </a:lnTo>
                  <a:lnTo>
                    <a:pt x="1257872" y="460343"/>
                  </a:lnTo>
                  <a:lnTo>
                    <a:pt x="1257776" y="461772"/>
                  </a:lnTo>
                  <a:lnTo>
                    <a:pt x="1257586" y="462534"/>
                  </a:lnTo>
                  <a:lnTo>
                    <a:pt x="1256633" y="463582"/>
                  </a:lnTo>
                  <a:lnTo>
                    <a:pt x="1256252" y="465201"/>
                  </a:lnTo>
                  <a:lnTo>
                    <a:pt x="1256062" y="469392"/>
                  </a:lnTo>
                  <a:lnTo>
                    <a:pt x="1255776" y="470154"/>
                  </a:lnTo>
                  <a:lnTo>
                    <a:pt x="1255109" y="470440"/>
                  </a:lnTo>
                  <a:lnTo>
                    <a:pt x="1254347" y="470345"/>
                  </a:lnTo>
                  <a:lnTo>
                    <a:pt x="1253109" y="469868"/>
                  </a:lnTo>
                  <a:lnTo>
                    <a:pt x="1252728" y="469773"/>
                  </a:lnTo>
                  <a:lnTo>
                    <a:pt x="1252347" y="469963"/>
                  </a:lnTo>
                  <a:lnTo>
                    <a:pt x="1251490" y="471011"/>
                  </a:lnTo>
                  <a:lnTo>
                    <a:pt x="1251299" y="471392"/>
                  </a:lnTo>
                  <a:lnTo>
                    <a:pt x="1251395" y="471964"/>
                  </a:lnTo>
                  <a:lnTo>
                    <a:pt x="1251871" y="473012"/>
                  </a:lnTo>
                  <a:lnTo>
                    <a:pt x="1251966" y="473488"/>
                  </a:lnTo>
                  <a:lnTo>
                    <a:pt x="1252156" y="474155"/>
                  </a:lnTo>
                  <a:lnTo>
                    <a:pt x="1252633" y="474536"/>
                  </a:lnTo>
                  <a:lnTo>
                    <a:pt x="1253204" y="474821"/>
                  </a:lnTo>
                  <a:lnTo>
                    <a:pt x="1253681" y="475107"/>
                  </a:lnTo>
                  <a:lnTo>
                    <a:pt x="1253966" y="475583"/>
                  </a:lnTo>
                  <a:lnTo>
                    <a:pt x="1254252" y="476726"/>
                  </a:lnTo>
                  <a:lnTo>
                    <a:pt x="1254823" y="480251"/>
                  </a:lnTo>
                  <a:lnTo>
                    <a:pt x="1255776" y="482155"/>
                  </a:lnTo>
                  <a:lnTo>
                    <a:pt x="1255681" y="483013"/>
                  </a:lnTo>
                  <a:lnTo>
                    <a:pt x="1255300" y="483870"/>
                  </a:lnTo>
                  <a:lnTo>
                    <a:pt x="1255109" y="484822"/>
                  </a:lnTo>
                  <a:lnTo>
                    <a:pt x="1255205" y="485870"/>
                  </a:lnTo>
                  <a:lnTo>
                    <a:pt x="1255586" y="487013"/>
                  </a:lnTo>
                  <a:lnTo>
                    <a:pt x="1256062" y="488061"/>
                  </a:lnTo>
                  <a:lnTo>
                    <a:pt x="1257205" y="489776"/>
                  </a:lnTo>
                  <a:lnTo>
                    <a:pt x="1259110" y="495205"/>
                  </a:lnTo>
                  <a:lnTo>
                    <a:pt x="1259681" y="496253"/>
                  </a:lnTo>
                  <a:lnTo>
                    <a:pt x="1260348" y="496634"/>
                  </a:lnTo>
                  <a:lnTo>
                    <a:pt x="1260920" y="496348"/>
                  </a:lnTo>
                  <a:lnTo>
                    <a:pt x="1261586" y="495110"/>
                  </a:lnTo>
                  <a:lnTo>
                    <a:pt x="1262063" y="494824"/>
                  </a:lnTo>
                  <a:lnTo>
                    <a:pt x="1262539" y="494919"/>
                  </a:lnTo>
                  <a:lnTo>
                    <a:pt x="1263206" y="495681"/>
                  </a:lnTo>
                  <a:lnTo>
                    <a:pt x="1263872" y="495871"/>
                  </a:lnTo>
                  <a:lnTo>
                    <a:pt x="1263587" y="494062"/>
                  </a:lnTo>
                  <a:lnTo>
                    <a:pt x="1265111" y="493300"/>
                  </a:lnTo>
                  <a:lnTo>
                    <a:pt x="1268921" y="493014"/>
                  </a:lnTo>
                  <a:lnTo>
                    <a:pt x="1269873" y="492728"/>
                  </a:lnTo>
                  <a:lnTo>
                    <a:pt x="1271111" y="491776"/>
                  </a:lnTo>
                  <a:lnTo>
                    <a:pt x="1271968" y="491585"/>
                  </a:lnTo>
                  <a:lnTo>
                    <a:pt x="1272921" y="491776"/>
                  </a:lnTo>
                  <a:lnTo>
                    <a:pt x="1273778" y="492062"/>
                  </a:lnTo>
                  <a:lnTo>
                    <a:pt x="1274636" y="492252"/>
                  </a:lnTo>
                  <a:lnTo>
                    <a:pt x="1275683" y="491966"/>
                  </a:lnTo>
                  <a:lnTo>
                    <a:pt x="1276540" y="491490"/>
                  </a:lnTo>
                  <a:lnTo>
                    <a:pt x="1278541" y="489871"/>
                  </a:lnTo>
                  <a:lnTo>
                    <a:pt x="1278922" y="489204"/>
                  </a:lnTo>
                  <a:lnTo>
                    <a:pt x="1279207" y="488918"/>
                  </a:lnTo>
                  <a:lnTo>
                    <a:pt x="1279970" y="488823"/>
                  </a:lnTo>
                  <a:lnTo>
                    <a:pt x="1281779" y="489013"/>
                  </a:lnTo>
                  <a:lnTo>
                    <a:pt x="1283113" y="489680"/>
                  </a:lnTo>
                  <a:lnTo>
                    <a:pt x="1284732" y="490633"/>
                  </a:lnTo>
                  <a:lnTo>
                    <a:pt x="1286256" y="491395"/>
                  </a:lnTo>
                  <a:lnTo>
                    <a:pt x="1287589" y="491204"/>
                  </a:lnTo>
                  <a:lnTo>
                    <a:pt x="1288066" y="491490"/>
                  </a:lnTo>
                  <a:lnTo>
                    <a:pt x="1289114" y="491776"/>
                  </a:lnTo>
                  <a:lnTo>
                    <a:pt x="1289495" y="492062"/>
                  </a:lnTo>
                  <a:lnTo>
                    <a:pt x="1289685" y="492443"/>
                  </a:lnTo>
                  <a:lnTo>
                    <a:pt x="1290447" y="495205"/>
                  </a:lnTo>
                  <a:lnTo>
                    <a:pt x="1290542" y="496062"/>
                  </a:lnTo>
                  <a:lnTo>
                    <a:pt x="1290256" y="496824"/>
                  </a:lnTo>
                  <a:lnTo>
                    <a:pt x="1289495" y="497872"/>
                  </a:lnTo>
                  <a:lnTo>
                    <a:pt x="1288923" y="498824"/>
                  </a:lnTo>
                  <a:lnTo>
                    <a:pt x="1288161" y="501682"/>
                  </a:lnTo>
                  <a:lnTo>
                    <a:pt x="1287304" y="503301"/>
                  </a:lnTo>
                  <a:lnTo>
                    <a:pt x="1287399" y="504063"/>
                  </a:lnTo>
                  <a:lnTo>
                    <a:pt x="1288923" y="506159"/>
                  </a:lnTo>
                  <a:lnTo>
                    <a:pt x="1289590" y="508254"/>
                  </a:lnTo>
                  <a:lnTo>
                    <a:pt x="1290733" y="509969"/>
                  </a:lnTo>
                  <a:lnTo>
                    <a:pt x="1293209" y="515969"/>
                  </a:lnTo>
                  <a:lnTo>
                    <a:pt x="1294257" y="517588"/>
                  </a:lnTo>
                  <a:lnTo>
                    <a:pt x="1294352" y="519589"/>
                  </a:lnTo>
                  <a:lnTo>
                    <a:pt x="1294638" y="520541"/>
                  </a:lnTo>
                  <a:lnTo>
                    <a:pt x="1294924" y="519398"/>
                  </a:lnTo>
                  <a:lnTo>
                    <a:pt x="1294924" y="518541"/>
                  </a:lnTo>
                  <a:lnTo>
                    <a:pt x="1295305" y="517970"/>
                  </a:lnTo>
                  <a:lnTo>
                    <a:pt x="1296543" y="517779"/>
                  </a:lnTo>
                  <a:lnTo>
                    <a:pt x="1297400" y="518065"/>
                  </a:lnTo>
                  <a:lnTo>
                    <a:pt x="1297210" y="518827"/>
                  </a:lnTo>
                  <a:lnTo>
                    <a:pt x="1296067" y="520637"/>
                  </a:lnTo>
                  <a:lnTo>
                    <a:pt x="1295972" y="521303"/>
                  </a:lnTo>
                  <a:lnTo>
                    <a:pt x="1296067" y="522256"/>
                  </a:lnTo>
                  <a:lnTo>
                    <a:pt x="1296067" y="522732"/>
                  </a:lnTo>
                  <a:lnTo>
                    <a:pt x="1295876" y="523208"/>
                  </a:lnTo>
                  <a:lnTo>
                    <a:pt x="1295400" y="524066"/>
                  </a:lnTo>
                  <a:lnTo>
                    <a:pt x="1295305" y="524637"/>
                  </a:lnTo>
                  <a:lnTo>
                    <a:pt x="1295400" y="524828"/>
                  </a:lnTo>
                  <a:lnTo>
                    <a:pt x="1295686" y="525113"/>
                  </a:lnTo>
                  <a:lnTo>
                    <a:pt x="1295972" y="525494"/>
                  </a:lnTo>
                  <a:lnTo>
                    <a:pt x="1296448" y="527685"/>
                  </a:lnTo>
                  <a:lnTo>
                    <a:pt x="1296257" y="528733"/>
                  </a:lnTo>
                  <a:lnTo>
                    <a:pt x="1295305" y="530828"/>
                  </a:lnTo>
                  <a:lnTo>
                    <a:pt x="1295114" y="531876"/>
                  </a:lnTo>
                  <a:lnTo>
                    <a:pt x="1295305" y="532352"/>
                  </a:lnTo>
                  <a:lnTo>
                    <a:pt x="1296067" y="533019"/>
                  </a:lnTo>
                  <a:lnTo>
                    <a:pt x="1296257" y="533591"/>
                  </a:lnTo>
                  <a:lnTo>
                    <a:pt x="1296257" y="534162"/>
                  </a:lnTo>
                  <a:lnTo>
                    <a:pt x="1296448" y="535114"/>
                  </a:lnTo>
                  <a:lnTo>
                    <a:pt x="1296543" y="535686"/>
                  </a:lnTo>
                  <a:lnTo>
                    <a:pt x="1296353" y="537686"/>
                  </a:lnTo>
                  <a:lnTo>
                    <a:pt x="1295495" y="541306"/>
                  </a:lnTo>
                  <a:lnTo>
                    <a:pt x="1294733" y="548830"/>
                  </a:lnTo>
                  <a:lnTo>
                    <a:pt x="1294448" y="549593"/>
                  </a:lnTo>
                  <a:lnTo>
                    <a:pt x="1292162" y="553498"/>
                  </a:lnTo>
                  <a:lnTo>
                    <a:pt x="1291971" y="554260"/>
                  </a:lnTo>
                  <a:lnTo>
                    <a:pt x="1291209" y="555879"/>
                  </a:lnTo>
                  <a:lnTo>
                    <a:pt x="1290923" y="556165"/>
                  </a:lnTo>
                  <a:lnTo>
                    <a:pt x="1290066" y="556736"/>
                  </a:lnTo>
                  <a:lnTo>
                    <a:pt x="1289780" y="556927"/>
                  </a:lnTo>
                  <a:lnTo>
                    <a:pt x="1289495" y="558832"/>
                  </a:lnTo>
                  <a:lnTo>
                    <a:pt x="1291304" y="565595"/>
                  </a:lnTo>
                  <a:lnTo>
                    <a:pt x="1291018" y="567404"/>
                  </a:lnTo>
                  <a:lnTo>
                    <a:pt x="1289114" y="571024"/>
                  </a:lnTo>
                  <a:lnTo>
                    <a:pt x="1288447" y="572834"/>
                  </a:lnTo>
                  <a:lnTo>
                    <a:pt x="1288256" y="574738"/>
                  </a:lnTo>
                  <a:lnTo>
                    <a:pt x="1287971" y="575691"/>
                  </a:lnTo>
                  <a:lnTo>
                    <a:pt x="1287208" y="576739"/>
                  </a:lnTo>
                  <a:lnTo>
                    <a:pt x="1286732" y="577025"/>
                  </a:lnTo>
                  <a:lnTo>
                    <a:pt x="1285684" y="577596"/>
                  </a:lnTo>
                  <a:lnTo>
                    <a:pt x="1285208" y="577882"/>
                  </a:lnTo>
                  <a:lnTo>
                    <a:pt x="1284923" y="578358"/>
                  </a:lnTo>
                  <a:lnTo>
                    <a:pt x="1284446" y="580072"/>
                  </a:lnTo>
                  <a:lnTo>
                    <a:pt x="1283684" y="581882"/>
                  </a:lnTo>
                  <a:lnTo>
                    <a:pt x="1283398" y="582930"/>
                  </a:lnTo>
                  <a:lnTo>
                    <a:pt x="1283113" y="586359"/>
                  </a:lnTo>
                  <a:lnTo>
                    <a:pt x="1282637" y="587978"/>
                  </a:lnTo>
                  <a:lnTo>
                    <a:pt x="1282256" y="590455"/>
                  </a:lnTo>
                  <a:lnTo>
                    <a:pt x="1282637" y="592646"/>
                  </a:lnTo>
                  <a:lnTo>
                    <a:pt x="1283684" y="594646"/>
                  </a:lnTo>
                  <a:lnTo>
                    <a:pt x="1285494" y="597218"/>
                  </a:lnTo>
                  <a:lnTo>
                    <a:pt x="1286065" y="598170"/>
                  </a:lnTo>
                  <a:lnTo>
                    <a:pt x="1286447" y="598646"/>
                  </a:lnTo>
                  <a:lnTo>
                    <a:pt x="1286732" y="599218"/>
                  </a:lnTo>
                  <a:lnTo>
                    <a:pt x="1286542" y="599789"/>
                  </a:lnTo>
                  <a:lnTo>
                    <a:pt x="1286161" y="600266"/>
                  </a:lnTo>
                  <a:lnTo>
                    <a:pt x="1285970" y="600742"/>
                  </a:lnTo>
                  <a:lnTo>
                    <a:pt x="1286161" y="601885"/>
                  </a:lnTo>
                  <a:lnTo>
                    <a:pt x="1286637" y="602647"/>
                  </a:lnTo>
                  <a:lnTo>
                    <a:pt x="1287399" y="603028"/>
                  </a:lnTo>
                  <a:lnTo>
                    <a:pt x="1288542" y="603028"/>
                  </a:lnTo>
                  <a:lnTo>
                    <a:pt x="1287780" y="601885"/>
                  </a:lnTo>
                  <a:lnTo>
                    <a:pt x="1288732" y="601218"/>
                  </a:lnTo>
                  <a:lnTo>
                    <a:pt x="1290256" y="600932"/>
                  </a:lnTo>
                  <a:lnTo>
                    <a:pt x="1291018" y="601028"/>
                  </a:lnTo>
                  <a:lnTo>
                    <a:pt x="1291209" y="601789"/>
                  </a:lnTo>
                  <a:lnTo>
                    <a:pt x="1291590" y="602171"/>
                  </a:lnTo>
                  <a:lnTo>
                    <a:pt x="1292066" y="602456"/>
                  </a:lnTo>
                  <a:lnTo>
                    <a:pt x="1292447" y="603028"/>
                  </a:lnTo>
                  <a:lnTo>
                    <a:pt x="1292542" y="603695"/>
                  </a:lnTo>
                  <a:lnTo>
                    <a:pt x="1292542" y="604933"/>
                  </a:lnTo>
                  <a:lnTo>
                    <a:pt x="1292828" y="605504"/>
                  </a:lnTo>
                  <a:lnTo>
                    <a:pt x="1293781" y="606171"/>
                  </a:lnTo>
                  <a:lnTo>
                    <a:pt x="1294257" y="605409"/>
                  </a:lnTo>
                  <a:lnTo>
                    <a:pt x="1294829" y="604266"/>
                  </a:lnTo>
                  <a:lnTo>
                    <a:pt x="1295876" y="603695"/>
                  </a:lnTo>
                  <a:lnTo>
                    <a:pt x="1297114" y="604171"/>
                  </a:lnTo>
                  <a:lnTo>
                    <a:pt x="1297591" y="605219"/>
                  </a:lnTo>
                  <a:lnTo>
                    <a:pt x="1297686" y="606457"/>
                  </a:lnTo>
                  <a:lnTo>
                    <a:pt x="1297876" y="607409"/>
                  </a:lnTo>
                  <a:lnTo>
                    <a:pt x="1299400" y="608362"/>
                  </a:lnTo>
                  <a:lnTo>
                    <a:pt x="1301877" y="608743"/>
                  </a:lnTo>
                  <a:lnTo>
                    <a:pt x="1304449" y="608647"/>
                  </a:lnTo>
                  <a:lnTo>
                    <a:pt x="1306258" y="608171"/>
                  </a:lnTo>
                  <a:lnTo>
                    <a:pt x="1307211" y="607505"/>
                  </a:lnTo>
                  <a:lnTo>
                    <a:pt x="1308259" y="606552"/>
                  </a:lnTo>
                  <a:lnTo>
                    <a:pt x="1308545" y="606076"/>
                  </a:lnTo>
                  <a:lnTo>
                    <a:pt x="1308735" y="604933"/>
                  </a:lnTo>
                  <a:lnTo>
                    <a:pt x="1309021" y="604361"/>
                  </a:lnTo>
                  <a:lnTo>
                    <a:pt x="1311212" y="602171"/>
                  </a:lnTo>
                  <a:lnTo>
                    <a:pt x="1312069" y="601599"/>
                  </a:lnTo>
                  <a:lnTo>
                    <a:pt x="1313021" y="601409"/>
                  </a:lnTo>
                  <a:lnTo>
                    <a:pt x="1314545" y="601313"/>
                  </a:lnTo>
                  <a:lnTo>
                    <a:pt x="1315879" y="601409"/>
                  </a:lnTo>
                  <a:lnTo>
                    <a:pt x="1316450" y="601789"/>
                  </a:lnTo>
                  <a:lnTo>
                    <a:pt x="1317117" y="602075"/>
                  </a:lnTo>
                  <a:lnTo>
                    <a:pt x="1320451" y="602647"/>
                  </a:lnTo>
                  <a:lnTo>
                    <a:pt x="1321213" y="602647"/>
                  </a:lnTo>
                  <a:lnTo>
                    <a:pt x="1321498" y="602742"/>
                  </a:lnTo>
                  <a:lnTo>
                    <a:pt x="1321880" y="603028"/>
                  </a:lnTo>
                  <a:lnTo>
                    <a:pt x="1322832" y="602647"/>
                  </a:lnTo>
                  <a:lnTo>
                    <a:pt x="1324832" y="602075"/>
                  </a:lnTo>
                  <a:lnTo>
                    <a:pt x="1325785" y="601694"/>
                  </a:lnTo>
                  <a:lnTo>
                    <a:pt x="1327023" y="600742"/>
                  </a:lnTo>
                  <a:lnTo>
                    <a:pt x="1327404" y="600551"/>
                  </a:lnTo>
                  <a:lnTo>
                    <a:pt x="1329785" y="600170"/>
                  </a:lnTo>
                  <a:lnTo>
                    <a:pt x="1330928" y="599694"/>
                  </a:lnTo>
                  <a:lnTo>
                    <a:pt x="1332166" y="599027"/>
                  </a:lnTo>
                  <a:lnTo>
                    <a:pt x="1333500" y="598551"/>
                  </a:lnTo>
                  <a:lnTo>
                    <a:pt x="1334738" y="598742"/>
                  </a:lnTo>
                  <a:lnTo>
                    <a:pt x="1335119" y="599218"/>
                  </a:lnTo>
                  <a:lnTo>
                    <a:pt x="1335976" y="600837"/>
                  </a:lnTo>
                  <a:lnTo>
                    <a:pt x="1336167" y="601409"/>
                  </a:lnTo>
                  <a:lnTo>
                    <a:pt x="1336453" y="601980"/>
                  </a:lnTo>
                  <a:lnTo>
                    <a:pt x="1338358" y="604076"/>
                  </a:lnTo>
                  <a:lnTo>
                    <a:pt x="1339120" y="603885"/>
                  </a:lnTo>
                  <a:lnTo>
                    <a:pt x="1340548" y="604552"/>
                  </a:lnTo>
                  <a:lnTo>
                    <a:pt x="1340834" y="604266"/>
                  </a:lnTo>
                  <a:lnTo>
                    <a:pt x="1340644" y="603313"/>
                  </a:lnTo>
                  <a:lnTo>
                    <a:pt x="1339691" y="601789"/>
                  </a:lnTo>
                  <a:lnTo>
                    <a:pt x="1339501" y="601313"/>
                  </a:lnTo>
                  <a:lnTo>
                    <a:pt x="1339310" y="599313"/>
                  </a:lnTo>
                  <a:lnTo>
                    <a:pt x="1337024" y="591122"/>
                  </a:lnTo>
                  <a:lnTo>
                    <a:pt x="1336929" y="590074"/>
                  </a:lnTo>
                  <a:lnTo>
                    <a:pt x="1336548" y="589312"/>
                  </a:lnTo>
                  <a:lnTo>
                    <a:pt x="1334262" y="586454"/>
                  </a:lnTo>
                  <a:lnTo>
                    <a:pt x="1333786" y="585692"/>
                  </a:lnTo>
                  <a:lnTo>
                    <a:pt x="1333119" y="583597"/>
                  </a:lnTo>
                  <a:lnTo>
                    <a:pt x="1332643" y="582644"/>
                  </a:lnTo>
                  <a:lnTo>
                    <a:pt x="1330452" y="579406"/>
                  </a:lnTo>
                  <a:lnTo>
                    <a:pt x="1331023" y="578549"/>
                  </a:lnTo>
                  <a:lnTo>
                    <a:pt x="1331500" y="577405"/>
                  </a:lnTo>
                  <a:lnTo>
                    <a:pt x="1332738" y="571119"/>
                  </a:lnTo>
                  <a:lnTo>
                    <a:pt x="1332929" y="564737"/>
                  </a:lnTo>
                  <a:lnTo>
                    <a:pt x="1333786" y="563213"/>
                  </a:lnTo>
                  <a:lnTo>
                    <a:pt x="1334643" y="562928"/>
                  </a:lnTo>
                  <a:lnTo>
                    <a:pt x="1335881" y="562832"/>
                  </a:lnTo>
                  <a:lnTo>
                    <a:pt x="1336929" y="562451"/>
                  </a:lnTo>
                  <a:lnTo>
                    <a:pt x="1337405" y="561499"/>
                  </a:lnTo>
                  <a:lnTo>
                    <a:pt x="1337405" y="560261"/>
                  </a:lnTo>
                  <a:lnTo>
                    <a:pt x="1338453" y="555117"/>
                  </a:lnTo>
                  <a:lnTo>
                    <a:pt x="1338643" y="554736"/>
                  </a:lnTo>
                  <a:lnTo>
                    <a:pt x="1339691" y="553879"/>
                  </a:lnTo>
                  <a:lnTo>
                    <a:pt x="1340072" y="553403"/>
                  </a:lnTo>
                  <a:lnTo>
                    <a:pt x="1340263" y="552831"/>
                  </a:lnTo>
                  <a:lnTo>
                    <a:pt x="1339977" y="551783"/>
                  </a:lnTo>
                  <a:lnTo>
                    <a:pt x="1338358" y="549974"/>
                  </a:lnTo>
                  <a:lnTo>
                    <a:pt x="1337691" y="549021"/>
                  </a:lnTo>
                  <a:lnTo>
                    <a:pt x="1337405" y="548069"/>
                  </a:lnTo>
                  <a:lnTo>
                    <a:pt x="1337215" y="546735"/>
                  </a:lnTo>
                  <a:lnTo>
                    <a:pt x="1337215" y="545402"/>
                  </a:lnTo>
                  <a:lnTo>
                    <a:pt x="1337500" y="544544"/>
                  </a:lnTo>
                  <a:lnTo>
                    <a:pt x="1337691" y="543687"/>
                  </a:lnTo>
                  <a:lnTo>
                    <a:pt x="1337120" y="542639"/>
                  </a:lnTo>
                  <a:lnTo>
                    <a:pt x="1335881" y="541115"/>
                  </a:lnTo>
                  <a:lnTo>
                    <a:pt x="1335596" y="539115"/>
                  </a:lnTo>
                  <a:lnTo>
                    <a:pt x="1336834" y="536067"/>
                  </a:lnTo>
                  <a:lnTo>
                    <a:pt x="1336929" y="534257"/>
                  </a:lnTo>
                  <a:lnTo>
                    <a:pt x="1336262" y="532638"/>
                  </a:lnTo>
                  <a:lnTo>
                    <a:pt x="1336167" y="531876"/>
                  </a:lnTo>
                  <a:lnTo>
                    <a:pt x="1336262" y="531305"/>
                  </a:lnTo>
                  <a:lnTo>
                    <a:pt x="1336548" y="530257"/>
                  </a:lnTo>
                  <a:lnTo>
                    <a:pt x="1336643" y="529685"/>
                  </a:lnTo>
                  <a:lnTo>
                    <a:pt x="1336643" y="527590"/>
                  </a:lnTo>
                  <a:lnTo>
                    <a:pt x="1336453" y="526828"/>
                  </a:lnTo>
                  <a:lnTo>
                    <a:pt x="1335310" y="524923"/>
                  </a:lnTo>
                  <a:lnTo>
                    <a:pt x="1335119" y="524066"/>
                  </a:lnTo>
                  <a:lnTo>
                    <a:pt x="1335214" y="515207"/>
                  </a:lnTo>
                  <a:lnTo>
                    <a:pt x="1335500" y="513302"/>
                  </a:lnTo>
                  <a:lnTo>
                    <a:pt x="1336072" y="511493"/>
                  </a:lnTo>
                  <a:lnTo>
                    <a:pt x="1336929" y="509778"/>
                  </a:lnTo>
                  <a:lnTo>
                    <a:pt x="1339120" y="506539"/>
                  </a:lnTo>
                  <a:lnTo>
                    <a:pt x="1339977" y="504539"/>
                  </a:lnTo>
                  <a:lnTo>
                    <a:pt x="1339787" y="502539"/>
                  </a:lnTo>
                  <a:lnTo>
                    <a:pt x="1338834" y="501587"/>
                  </a:lnTo>
                  <a:lnTo>
                    <a:pt x="1338643" y="501205"/>
                  </a:lnTo>
                  <a:lnTo>
                    <a:pt x="1338643" y="496824"/>
                  </a:lnTo>
                  <a:lnTo>
                    <a:pt x="1338453" y="495871"/>
                  </a:lnTo>
                  <a:lnTo>
                    <a:pt x="1337500" y="493490"/>
                  </a:lnTo>
                  <a:lnTo>
                    <a:pt x="1337405" y="492633"/>
                  </a:lnTo>
                  <a:lnTo>
                    <a:pt x="1337596" y="489966"/>
                  </a:lnTo>
                  <a:lnTo>
                    <a:pt x="1337881" y="489109"/>
                  </a:lnTo>
                  <a:lnTo>
                    <a:pt x="1337881" y="488633"/>
                  </a:lnTo>
                  <a:lnTo>
                    <a:pt x="1337786" y="488061"/>
                  </a:lnTo>
                  <a:lnTo>
                    <a:pt x="1337310" y="487013"/>
                  </a:lnTo>
                  <a:lnTo>
                    <a:pt x="1337215" y="486537"/>
                  </a:lnTo>
                  <a:lnTo>
                    <a:pt x="1337596" y="484632"/>
                  </a:lnTo>
                  <a:lnTo>
                    <a:pt x="1337881" y="483775"/>
                  </a:lnTo>
                  <a:lnTo>
                    <a:pt x="1337786" y="483203"/>
                  </a:lnTo>
                  <a:lnTo>
                    <a:pt x="1337596" y="482632"/>
                  </a:lnTo>
                  <a:lnTo>
                    <a:pt x="1337500" y="482060"/>
                  </a:lnTo>
                  <a:lnTo>
                    <a:pt x="1337881" y="481394"/>
                  </a:lnTo>
                  <a:lnTo>
                    <a:pt x="1338548" y="480536"/>
                  </a:lnTo>
                  <a:lnTo>
                    <a:pt x="1338739" y="479965"/>
                  </a:lnTo>
                  <a:lnTo>
                    <a:pt x="1337786" y="480155"/>
                  </a:lnTo>
                  <a:lnTo>
                    <a:pt x="1337405" y="479679"/>
                  </a:lnTo>
                  <a:lnTo>
                    <a:pt x="1337024" y="478917"/>
                  </a:lnTo>
                  <a:lnTo>
                    <a:pt x="1336834" y="478155"/>
                  </a:lnTo>
                  <a:lnTo>
                    <a:pt x="1336739" y="477679"/>
                  </a:lnTo>
                  <a:lnTo>
                    <a:pt x="1336453" y="477393"/>
                  </a:lnTo>
                  <a:lnTo>
                    <a:pt x="1334929" y="476441"/>
                  </a:lnTo>
                  <a:lnTo>
                    <a:pt x="1332452" y="475583"/>
                  </a:lnTo>
                  <a:lnTo>
                    <a:pt x="1331309" y="475012"/>
                  </a:lnTo>
                  <a:lnTo>
                    <a:pt x="1330166" y="473964"/>
                  </a:lnTo>
                  <a:lnTo>
                    <a:pt x="1330642" y="473297"/>
                  </a:lnTo>
                  <a:lnTo>
                    <a:pt x="1330833" y="473107"/>
                  </a:lnTo>
                  <a:lnTo>
                    <a:pt x="1331214" y="472916"/>
                  </a:lnTo>
                  <a:lnTo>
                    <a:pt x="1330642" y="471869"/>
                  </a:lnTo>
                  <a:lnTo>
                    <a:pt x="1329881" y="469106"/>
                  </a:lnTo>
                  <a:lnTo>
                    <a:pt x="1329118" y="468535"/>
                  </a:lnTo>
                  <a:lnTo>
                    <a:pt x="1328738" y="468344"/>
                  </a:lnTo>
                  <a:lnTo>
                    <a:pt x="1328452" y="467868"/>
                  </a:lnTo>
                  <a:lnTo>
                    <a:pt x="1328261" y="467201"/>
                  </a:lnTo>
                  <a:lnTo>
                    <a:pt x="1328166" y="466535"/>
                  </a:lnTo>
                  <a:lnTo>
                    <a:pt x="1327975" y="465772"/>
                  </a:lnTo>
                  <a:lnTo>
                    <a:pt x="1327023" y="464820"/>
                  </a:lnTo>
                  <a:lnTo>
                    <a:pt x="1326737" y="464153"/>
                  </a:lnTo>
                  <a:lnTo>
                    <a:pt x="1328261" y="463772"/>
                  </a:lnTo>
                  <a:lnTo>
                    <a:pt x="1329404" y="463010"/>
                  </a:lnTo>
                  <a:lnTo>
                    <a:pt x="1331500" y="461296"/>
                  </a:lnTo>
                  <a:lnTo>
                    <a:pt x="1344739" y="453104"/>
                  </a:lnTo>
                  <a:lnTo>
                    <a:pt x="1345597" y="452247"/>
                  </a:lnTo>
                  <a:lnTo>
                    <a:pt x="1346073" y="451295"/>
                  </a:lnTo>
                  <a:lnTo>
                    <a:pt x="1346359" y="450342"/>
                  </a:lnTo>
                  <a:lnTo>
                    <a:pt x="1346835" y="449580"/>
                  </a:lnTo>
                  <a:lnTo>
                    <a:pt x="1347883" y="449294"/>
                  </a:lnTo>
                  <a:lnTo>
                    <a:pt x="1349026" y="449199"/>
                  </a:lnTo>
                  <a:lnTo>
                    <a:pt x="1349788" y="449009"/>
                  </a:lnTo>
                  <a:lnTo>
                    <a:pt x="1352645" y="447485"/>
                  </a:lnTo>
                  <a:lnTo>
                    <a:pt x="1353503" y="447199"/>
                  </a:lnTo>
                  <a:lnTo>
                    <a:pt x="1354646" y="447104"/>
                  </a:lnTo>
                  <a:lnTo>
                    <a:pt x="1355407" y="446913"/>
                  </a:lnTo>
                  <a:lnTo>
                    <a:pt x="1356074" y="446437"/>
                  </a:lnTo>
                  <a:lnTo>
                    <a:pt x="1356836" y="446056"/>
                  </a:lnTo>
                  <a:lnTo>
                    <a:pt x="1358074" y="446056"/>
                  </a:lnTo>
                  <a:lnTo>
                    <a:pt x="1358837" y="446246"/>
                  </a:lnTo>
                  <a:lnTo>
                    <a:pt x="1359408" y="446437"/>
                  </a:lnTo>
                  <a:lnTo>
                    <a:pt x="1359884" y="446722"/>
                  </a:lnTo>
                  <a:lnTo>
                    <a:pt x="1360456" y="447294"/>
                  </a:lnTo>
                  <a:lnTo>
                    <a:pt x="1360932" y="447675"/>
                  </a:lnTo>
                  <a:lnTo>
                    <a:pt x="1361408" y="447675"/>
                  </a:lnTo>
                  <a:lnTo>
                    <a:pt x="1361884" y="447580"/>
                  </a:lnTo>
                  <a:lnTo>
                    <a:pt x="1362551" y="447485"/>
                  </a:lnTo>
                  <a:lnTo>
                    <a:pt x="1368933" y="448437"/>
                  </a:lnTo>
                  <a:lnTo>
                    <a:pt x="1369409" y="448723"/>
                  </a:lnTo>
                  <a:lnTo>
                    <a:pt x="1370171" y="449389"/>
                  </a:lnTo>
                  <a:lnTo>
                    <a:pt x="1370552" y="449771"/>
                  </a:lnTo>
                  <a:lnTo>
                    <a:pt x="1370552" y="449961"/>
                  </a:lnTo>
                  <a:lnTo>
                    <a:pt x="1371219" y="450437"/>
                  </a:lnTo>
                  <a:lnTo>
                    <a:pt x="1372933" y="453580"/>
                  </a:lnTo>
                  <a:lnTo>
                    <a:pt x="1372743" y="453485"/>
                  </a:lnTo>
                  <a:lnTo>
                    <a:pt x="1372553" y="453485"/>
                  </a:lnTo>
                  <a:lnTo>
                    <a:pt x="1372362" y="453390"/>
                  </a:lnTo>
                  <a:lnTo>
                    <a:pt x="1372172" y="453200"/>
                  </a:lnTo>
                  <a:lnTo>
                    <a:pt x="1371409" y="454533"/>
                  </a:lnTo>
                  <a:lnTo>
                    <a:pt x="1370838" y="454819"/>
                  </a:lnTo>
                  <a:lnTo>
                    <a:pt x="1369981" y="454533"/>
                  </a:lnTo>
                  <a:lnTo>
                    <a:pt x="1369695" y="455771"/>
                  </a:lnTo>
                  <a:lnTo>
                    <a:pt x="1368933" y="456152"/>
                  </a:lnTo>
                  <a:lnTo>
                    <a:pt x="1368171" y="456343"/>
                  </a:lnTo>
                  <a:lnTo>
                    <a:pt x="1367790" y="457010"/>
                  </a:lnTo>
                  <a:lnTo>
                    <a:pt x="1367885" y="457486"/>
                  </a:lnTo>
                  <a:lnTo>
                    <a:pt x="1368171" y="457962"/>
                  </a:lnTo>
                  <a:lnTo>
                    <a:pt x="1368647" y="458343"/>
                  </a:lnTo>
                  <a:lnTo>
                    <a:pt x="1369219" y="458343"/>
                  </a:lnTo>
                  <a:lnTo>
                    <a:pt x="1369505" y="458057"/>
                  </a:lnTo>
                  <a:lnTo>
                    <a:pt x="1369886" y="457010"/>
                  </a:lnTo>
                  <a:lnTo>
                    <a:pt x="1370362" y="456533"/>
                  </a:lnTo>
                  <a:lnTo>
                    <a:pt x="1370838" y="457105"/>
                  </a:lnTo>
                  <a:lnTo>
                    <a:pt x="1371219" y="458534"/>
                  </a:lnTo>
                  <a:lnTo>
                    <a:pt x="1371505" y="459105"/>
                  </a:lnTo>
                  <a:lnTo>
                    <a:pt x="1371790" y="459105"/>
                  </a:lnTo>
                  <a:lnTo>
                    <a:pt x="1372362" y="458534"/>
                  </a:lnTo>
                  <a:lnTo>
                    <a:pt x="1372933" y="459677"/>
                  </a:lnTo>
                  <a:lnTo>
                    <a:pt x="1373219" y="461391"/>
                  </a:lnTo>
                  <a:lnTo>
                    <a:pt x="1373029" y="462534"/>
                  </a:lnTo>
                  <a:lnTo>
                    <a:pt x="1372838" y="463105"/>
                  </a:lnTo>
                  <a:lnTo>
                    <a:pt x="1372933" y="465296"/>
                  </a:lnTo>
                  <a:lnTo>
                    <a:pt x="1372743" y="465868"/>
                  </a:lnTo>
                  <a:lnTo>
                    <a:pt x="1372267" y="466820"/>
                  </a:lnTo>
                  <a:lnTo>
                    <a:pt x="1372172" y="467582"/>
                  </a:lnTo>
                  <a:lnTo>
                    <a:pt x="1371409" y="469011"/>
                  </a:lnTo>
                  <a:lnTo>
                    <a:pt x="1371124" y="469868"/>
                  </a:lnTo>
                  <a:lnTo>
                    <a:pt x="1371600" y="470249"/>
                  </a:lnTo>
                  <a:lnTo>
                    <a:pt x="1371981" y="470535"/>
                  </a:lnTo>
                  <a:lnTo>
                    <a:pt x="1372267" y="471106"/>
                  </a:lnTo>
                  <a:lnTo>
                    <a:pt x="1372553" y="472345"/>
                  </a:lnTo>
                  <a:lnTo>
                    <a:pt x="1372553" y="473678"/>
                  </a:lnTo>
                  <a:lnTo>
                    <a:pt x="1372172" y="476536"/>
                  </a:lnTo>
                  <a:lnTo>
                    <a:pt x="1371790" y="477488"/>
                  </a:lnTo>
                  <a:lnTo>
                    <a:pt x="1371409" y="477774"/>
                  </a:lnTo>
                  <a:lnTo>
                    <a:pt x="1370838" y="478060"/>
                  </a:lnTo>
                  <a:lnTo>
                    <a:pt x="1370266" y="478346"/>
                  </a:lnTo>
                  <a:lnTo>
                    <a:pt x="1369981" y="478727"/>
                  </a:lnTo>
                  <a:lnTo>
                    <a:pt x="1369886" y="479203"/>
                  </a:lnTo>
                  <a:lnTo>
                    <a:pt x="1369505" y="479584"/>
                  </a:lnTo>
                  <a:lnTo>
                    <a:pt x="1369028" y="479870"/>
                  </a:lnTo>
                  <a:lnTo>
                    <a:pt x="1368457" y="479965"/>
                  </a:lnTo>
                  <a:lnTo>
                    <a:pt x="1367599" y="480346"/>
                  </a:lnTo>
                  <a:lnTo>
                    <a:pt x="1367028" y="481298"/>
                  </a:lnTo>
                  <a:lnTo>
                    <a:pt x="1366075" y="483489"/>
                  </a:lnTo>
                  <a:lnTo>
                    <a:pt x="1365123" y="484537"/>
                  </a:lnTo>
                  <a:lnTo>
                    <a:pt x="1363885" y="485585"/>
                  </a:lnTo>
                  <a:lnTo>
                    <a:pt x="1362837" y="486728"/>
                  </a:lnTo>
                  <a:lnTo>
                    <a:pt x="1362456" y="487966"/>
                  </a:lnTo>
                  <a:lnTo>
                    <a:pt x="1362361" y="488537"/>
                  </a:lnTo>
                  <a:lnTo>
                    <a:pt x="1361884" y="489680"/>
                  </a:lnTo>
                  <a:lnTo>
                    <a:pt x="1361789" y="490347"/>
                  </a:lnTo>
                  <a:lnTo>
                    <a:pt x="1361789" y="490919"/>
                  </a:lnTo>
                  <a:lnTo>
                    <a:pt x="1362170" y="492443"/>
                  </a:lnTo>
                  <a:lnTo>
                    <a:pt x="1363218" y="494538"/>
                  </a:lnTo>
                  <a:lnTo>
                    <a:pt x="1374362" y="504539"/>
                  </a:lnTo>
                  <a:lnTo>
                    <a:pt x="1377315" y="507968"/>
                  </a:lnTo>
                  <a:lnTo>
                    <a:pt x="1378172" y="508445"/>
                  </a:lnTo>
                  <a:lnTo>
                    <a:pt x="1379411" y="508635"/>
                  </a:lnTo>
                  <a:lnTo>
                    <a:pt x="1381506" y="508635"/>
                  </a:lnTo>
                  <a:lnTo>
                    <a:pt x="1382268" y="509016"/>
                  </a:lnTo>
                  <a:lnTo>
                    <a:pt x="1382744" y="509969"/>
                  </a:lnTo>
                  <a:lnTo>
                    <a:pt x="1382554" y="510826"/>
                  </a:lnTo>
                  <a:lnTo>
                    <a:pt x="1382078" y="512064"/>
                  </a:lnTo>
                  <a:lnTo>
                    <a:pt x="1381792" y="513112"/>
                  </a:lnTo>
                  <a:lnTo>
                    <a:pt x="1382268" y="513588"/>
                  </a:lnTo>
                  <a:lnTo>
                    <a:pt x="1383125" y="513302"/>
                  </a:lnTo>
                  <a:lnTo>
                    <a:pt x="1383697" y="512921"/>
                  </a:lnTo>
                  <a:lnTo>
                    <a:pt x="1384364" y="512731"/>
                  </a:lnTo>
                  <a:lnTo>
                    <a:pt x="1385221" y="513302"/>
                  </a:lnTo>
                  <a:lnTo>
                    <a:pt x="1385888" y="514064"/>
                  </a:lnTo>
                  <a:lnTo>
                    <a:pt x="1386173" y="514636"/>
                  </a:lnTo>
                  <a:lnTo>
                    <a:pt x="1386268" y="515207"/>
                  </a:lnTo>
                  <a:lnTo>
                    <a:pt x="1386459" y="515684"/>
                  </a:lnTo>
                  <a:lnTo>
                    <a:pt x="1387221" y="516446"/>
                  </a:lnTo>
                  <a:lnTo>
                    <a:pt x="1387412" y="517017"/>
                  </a:lnTo>
                  <a:lnTo>
                    <a:pt x="1391412" y="518636"/>
                  </a:lnTo>
                  <a:lnTo>
                    <a:pt x="1397984" y="519779"/>
                  </a:lnTo>
                  <a:lnTo>
                    <a:pt x="1400080" y="520827"/>
                  </a:lnTo>
                  <a:lnTo>
                    <a:pt x="1401794" y="523304"/>
                  </a:lnTo>
                  <a:lnTo>
                    <a:pt x="1401223" y="527495"/>
                  </a:lnTo>
                  <a:lnTo>
                    <a:pt x="1399508" y="531114"/>
                  </a:lnTo>
                  <a:lnTo>
                    <a:pt x="1397794" y="531971"/>
                  </a:lnTo>
                  <a:lnTo>
                    <a:pt x="1398175" y="531495"/>
                  </a:lnTo>
                  <a:lnTo>
                    <a:pt x="1398365" y="530924"/>
                  </a:lnTo>
                  <a:lnTo>
                    <a:pt x="1398175" y="530543"/>
                  </a:lnTo>
                  <a:lnTo>
                    <a:pt x="1397508" y="530543"/>
                  </a:lnTo>
                  <a:lnTo>
                    <a:pt x="1396937" y="530828"/>
                  </a:lnTo>
                  <a:lnTo>
                    <a:pt x="1396746" y="531209"/>
                  </a:lnTo>
                  <a:lnTo>
                    <a:pt x="1396746" y="531686"/>
                  </a:lnTo>
                  <a:lnTo>
                    <a:pt x="1396556" y="533210"/>
                  </a:lnTo>
                  <a:lnTo>
                    <a:pt x="1396746" y="537305"/>
                  </a:lnTo>
                  <a:lnTo>
                    <a:pt x="1396556" y="539496"/>
                  </a:lnTo>
                  <a:lnTo>
                    <a:pt x="1396079" y="541687"/>
                  </a:lnTo>
                  <a:lnTo>
                    <a:pt x="1394936" y="544830"/>
                  </a:lnTo>
                  <a:lnTo>
                    <a:pt x="1393984" y="549021"/>
                  </a:lnTo>
                  <a:lnTo>
                    <a:pt x="1393793" y="551212"/>
                  </a:lnTo>
                  <a:lnTo>
                    <a:pt x="1394746" y="553403"/>
                  </a:lnTo>
                  <a:lnTo>
                    <a:pt x="1394936" y="553688"/>
                  </a:lnTo>
                  <a:lnTo>
                    <a:pt x="1395127" y="553688"/>
                  </a:lnTo>
                  <a:lnTo>
                    <a:pt x="1395317" y="553688"/>
                  </a:lnTo>
                  <a:lnTo>
                    <a:pt x="1395508" y="553784"/>
                  </a:lnTo>
                  <a:lnTo>
                    <a:pt x="1395793" y="554355"/>
                  </a:lnTo>
                  <a:lnTo>
                    <a:pt x="1398461" y="557975"/>
                  </a:lnTo>
                  <a:lnTo>
                    <a:pt x="1399127" y="558451"/>
                  </a:lnTo>
                  <a:lnTo>
                    <a:pt x="1402271" y="559689"/>
                  </a:lnTo>
                  <a:lnTo>
                    <a:pt x="1403032" y="559880"/>
                  </a:lnTo>
                  <a:lnTo>
                    <a:pt x="1403985" y="560261"/>
                  </a:lnTo>
                  <a:lnTo>
                    <a:pt x="1405509" y="562070"/>
                  </a:lnTo>
                  <a:lnTo>
                    <a:pt x="1406462" y="562737"/>
                  </a:lnTo>
                  <a:lnTo>
                    <a:pt x="1406938" y="562737"/>
                  </a:lnTo>
                  <a:lnTo>
                    <a:pt x="1407509" y="562547"/>
                  </a:lnTo>
                  <a:lnTo>
                    <a:pt x="1407986" y="562356"/>
                  </a:lnTo>
                  <a:lnTo>
                    <a:pt x="1408176" y="562166"/>
                  </a:lnTo>
                  <a:lnTo>
                    <a:pt x="1408366" y="561689"/>
                  </a:lnTo>
                  <a:lnTo>
                    <a:pt x="1408843" y="561689"/>
                  </a:lnTo>
                  <a:lnTo>
                    <a:pt x="1409795" y="561975"/>
                  </a:lnTo>
                  <a:lnTo>
                    <a:pt x="1411033" y="561785"/>
                  </a:lnTo>
                  <a:lnTo>
                    <a:pt x="1411891" y="561499"/>
                  </a:lnTo>
                  <a:lnTo>
                    <a:pt x="1412653" y="561499"/>
                  </a:lnTo>
                  <a:lnTo>
                    <a:pt x="1413605" y="561975"/>
                  </a:lnTo>
                  <a:lnTo>
                    <a:pt x="1415129" y="563023"/>
                  </a:lnTo>
                  <a:lnTo>
                    <a:pt x="1416082" y="563309"/>
                  </a:lnTo>
                  <a:lnTo>
                    <a:pt x="1421606" y="563785"/>
                  </a:lnTo>
                  <a:lnTo>
                    <a:pt x="1422654" y="563689"/>
                  </a:lnTo>
                  <a:lnTo>
                    <a:pt x="1424940" y="563213"/>
                  </a:lnTo>
                  <a:lnTo>
                    <a:pt x="1426083" y="563118"/>
                  </a:lnTo>
                  <a:lnTo>
                    <a:pt x="1426845" y="562832"/>
                  </a:lnTo>
                  <a:lnTo>
                    <a:pt x="1427893" y="561594"/>
                  </a:lnTo>
                  <a:lnTo>
                    <a:pt x="1428845" y="561308"/>
                  </a:lnTo>
                  <a:lnTo>
                    <a:pt x="1428845" y="560927"/>
                  </a:lnTo>
                  <a:lnTo>
                    <a:pt x="1427893" y="560642"/>
                  </a:lnTo>
                  <a:lnTo>
                    <a:pt x="1427702" y="560546"/>
                  </a:lnTo>
                  <a:lnTo>
                    <a:pt x="1426369" y="559308"/>
                  </a:lnTo>
                  <a:lnTo>
                    <a:pt x="1425131" y="557879"/>
                  </a:lnTo>
                  <a:lnTo>
                    <a:pt x="1424273" y="556070"/>
                  </a:lnTo>
                  <a:lnTo>
                    <a:pt x="1424083" y="553688"/>
                  </a:lnTo>
                  <a:lnTo>
                    <a:pt x="1424559" y="551688"/>
                  </a:lnTo>
                  <a:lnTo>
                    <a:pt x="1425512" y="549402"/>
                  </a:lnTo>
                  <a:lnTo>
                    <a:pt x="1426655" y="547306"/>
                  </a:lnTo>
                  <a:lnTo>
                    <a:pt x="1427702" y="546068"/>
                  </a:lnTo>
                  <a:lnTo>
                    <a:pt x="1428179" y="545973"/>
                  </a:lnTo>
                  <a:lnTo>
                    <a:pt x="1430083" y="545783"/>
                  </a:lnTo>
                  <a:lnTo>
                    <a:pt x="1430369" y="545592"/>
                  </a:lnTo>
                  <a:lnTo>
                    <a:pt x="1431322" y="544830"/>
                  </a:lnTo>
                  <a:lnTo>
                    <a:pt x="1432560" y="544544"/>
                  </a:lnTo>
                  <a:lnTo>
                    <a:pt x="1433036" y="544259"/>
                  </a:lnTo>
                  <a:lnTo>
                    <a:pt x="1433893" y="543592"/>
                  </a:lnTo>
                  <a:lnTo>
                    <a:pt x="1434274" y="543401"/>
                  </a:lnTo>
                  <a:lnTo>
                    <a:pt x="1434656" y="543306"/>
                  </a:lnTo>
                  <a:lnTo>
                    <a:pt x="1438084" y="543116"/>
                  </a:lnTo>
                  <a:lnTo>
                    <a:pt x="1440466" y="542639"/>
                  </a:lnTo>
                  <a:lnTo>
                    <a:pt x="1442656" y="541877"/>
                  </a:lnTo>
                  <a:lnTo>
                    <a:pt x="1444657" y="540734"/>
                  </a:lnTo>
                  <a:lnTo>
                    <a:pt x="1446371" y="541496"/>
                  </a:lnTo>
                  <a:lnTo>
                    <a:pt x="1448181" y="541687"/>
                  </a:lnTo>
                  <a:lnTo>
                    <a:pt x="1449991" y="541306"/>
                  </a:lnTo>
                  <a:lnTo>
                    <a:pt x="1451705" y="540163"/>
                  </a:lnTo>
                  <a:lnTo>
                    <a:pt x="1453610" y="539591"/>
                  </a:lnTo>
                  <a:lnTo>
                    <a:pt x="1455801" y="540163"/>
                  </a:lnTo>
                  <a:lnTo>
                    <a:pt x="1457325" y="541401"/>
                  </a:lnTo>
                  <a:lnTo>
                    <a:pt x="1457325" y="542735"/>
                  </a:lnTo>
                  <a:lnTo>
                    <a:pt x="1457992" y="543878"/>
                  </a:lnTo>
                  <a:lnTo>
                    <a:pt x="1458468" y="544068"/>
                  </a:lnTo>
                  <a:lnTo>
                    <a:pt x="1459135" y="543497"/>
                  </a:lnTo>
                  <a:lnTo>
                    <a:pt x="1458849" y="543211"/>
                  </a:lnTo>
                  <a:lnTo>
                    <a:pt x="1458754" y="542830"/>
                  </a:lnTo>
                  <a:lnTo>
                    <a:pt x="1458849" y="542544"/>
                  </a:lnTo>
                  <a:lnTo>
                    <a:pt x="1459421" y="542544"/>
                  </a:lnTo>
                  <a:lnTo>
                    <a:pt x="1460754" y="544163"/>
                  </a:lnTo>
                  <a:lnTo>
                    <a:pt x="1461325" y="544354"/>
                  </a:lnTo>
                  <a:lnTo>
                    <a:pt x="1461992" y="544259"/>
                  </a:lnTo>
                  <a:lnTo>
                    <a:pt x="1462564" y="543878"/>
                  </a:lnTo>
                  <a:lnTo>
                    <a:pt x="1462754" y="543306"/>
                  </a:lnTo>
                  <a:lnTo>
                    <a:pt x="1462754" y="542354"/>
                  </a:lnTo>
                  <a:lnTo>
                    <a:pt x="1462659" y="541972"/>
                  </a:lnTo>
                  <a:lnTo>
                    <a:pt x="1462373" y="541306"/>
                  </a:lnTo>
                  <a:lnTo>
                    <a:pt x="1462373" y="540925"/>
                  </a:lnTo>
                  <a:lnTo>
                    <a:pt x="1462564" y="540734"/>
                  </a:lnTo>
                  <a:lnTo>
                    <a:pt x="1462659" y="540544"/>
                  </a:lnTo>
                  <a:lnTo>
                    <a:pt x="1462468" y="540163"/>
                  </a:lnTo>
                  <a:lnTo>
                    <a:pt x="1462278" y="540068"/>
                  </a:lnTo>
                  <a:lnTo>
                    <a:pt x="1461611" y="540163"/>
                  </a:lnTo>
                  <a:lnTo>
                    <a:pt x="1461421" y="540163"/>
                  </a:lnTo>
                  <a:lnTo>
                    <a:pt x="1461040" y="539687"/>
                  </a:lnTo>
                  <a:lnTo>
                    <a:pt x="1460468" y="538639"/>
                  </a:lnTo>
                  <a:lnTo>
                    <a:pt x="1460182" y="538163"/>
                  </a:lnTo>
                  <a:lnTo>
                    <a:pt x="1457992" y="536162"/>
                  </a:lnTo>
                  <a:lnTo>
                    <a:pt x="1457420" y="535114"/>
                  </a:lnTo>
                  <a:lnTo>
                    <a:pt x="1458944" y="535305"/>
                  </a:lnTo>
                  <a:lnTo>
                    <a:pt x="1460182" y="536067"/>
                  </a:lnTo>
                  <a:lnTo>
                    <a:pt x="1462088" y="537972"/>
                  </a:lnTo>
                  <a:lnTo>
                    <a:pt x="1465707" y="540639"/>
                  </a:lnTo>
                  <a:lnTo>
                    <a:pt x="1466469" y="541592"/>
                  </a:lnTo>
                  <a:lnTo>
                    <a:pt x="1467136" y="540830"/>
                  </a:lnTo>
                  <a:lnTo>
                    <a:pt x="1467422" y="540068"/>
                  </a:lnTo>
                  <a:lnTo>
                    <a:pt x="1467803" y="539591"/>
                  </a:lnTo>
                  <a:lnTo>
                    <a:pt x="1468850" y="539401"/>
                  </a:lnTo>
                  <a:lnTo>
                    <a:pt x="1469612" y="539020"/>
                  </a:lnTo>
                  <a:lnTo>
                    <a:pt x="1469898" y="538067"/>
                  </a:lnTo>
                  <a:lnTo>
                    <a:pt x="1469803" y="535877"/>
                  </a:lnTo>
                  <a:lnTo>
                    <a:pt x="1469326" y="533686"/>
                  </a:lnTo>
                  <a:lnTo>
                    <a:pt x="1469231" y="532638"/>
                  </a:lnTo>
                  <a:lnTo>
                    <a:pt x="1469993" y="531019"/>
                  </a:lnTo>
                  <a:lnTo>
                    <a:pt x="1470089" y="530066"/>
                  </a:lnTo>
                  <a:lnTo>
                    <a:pt x="1469993" y="529019"/>
                  </a:lnTo>
                  <a:lnTo>
                    <a:pt x="1469231" y="525875"/>
                  </a:lnTo>
                  <a:lnTo>
                    <a:pt x="1468183" y="523589"/>
                  </a:lnTo>
                  <a:lnTo>
                    <a:pt x="1466755" y="521684"/>
                  </a:lnTo>
                  <a:lnTo>
                    <a:pt x="1464755" y="520827"/>
                  </a:lnTo>
                  <a:lnTo>
                    <a:pt x="1463040" y="521208"/>
                  </a:lnTo>
                  <a:lnTo>
                    <a:pt x="1463802" y="522542"/>
                  </a:lnTo>
                  <a:lnTo>
                    <a:pt x="1466564" y="525399"/>
                  </a:lnTo>
                  <a:lnTo>
                    <a:pt x="1465231" y="525875"/>
                  </a:lnTo>
                  <a:lnTo>
                    <a:pt x="1463231" y="525875"/>
                  </a:lnTo>
                  <a:lnTo>
                    <a:pt x="1461135" y="525494"/>
                  </a:lnTo>
                  <a:lnTo>
                    <a:pt x="1459706" y="524732"/>
                  </a:lnTo>
                  <a:lnTo>
                    <a:pt x="1459706" y="525113"/>
                  </a:lnTo>
                  <a:lnTo>
                    <a:pt x="1459611" y="525589"/>
                  </a:lnTo>
                  <a:lnTo>
                    <a:pt x="1459516" y="525971"/>
                  </a:lnTo>
                  <a:lnTo>
                    <a:pt x="1459325" y="526161"/>
                  </a:lnTo>
                  <a:lnTo>
                    <a:pt x="1458468" y="525971"/>
                  </a:lnTo>
                  <a:lnTo>
                    <a:pt x="1457801" y="525113"/>
                  </a:lnTo>
                  <a:lnTo>
                    <a:pt x="1457325" y="524066"/>
                  </a:lnTo>
                  <a:lnTo>
                    <a:pt x="1457134" y="523113"/>
                  </a:lnTo>
                  <a:lnTo>
                    <a:pt x="1457230" y="520922"/>
                  </a:lnTo>
                  <a:lnTo>
                    <a:pt x="1457134" y="519970"/>
                  </a:lnTo>
                  <a:lnTo>
                    <a:pt x="1456754" y="519113"/>
                  </a:lnTo>
                  <a:lnTo>
                    <a:pt x="1455991" y="518446"/>
                  </a:lnTo>
                  <a:lnTo>
                    <a:pt x="1454944" y="517970"/>
                  </a:lnTo>
                  <a:lnTo>
                    <a:pt x="1453801" y="517684"/>
                  </a:lnTo>
                  <a:lnTo>
                    <a:pt x="1451229" y="517493"/>
                  </a:lnTo>
                  <a:lnTo>
                    <a:pt x="1451134" y="517208"/>
                  </a:lnTo>
                  <a:lnTo>
                    <a:pt x="1451896" y="516827"/>
                  </a:lnTo>
                  <a:lnTo>
                    <a:pt x="1453039" y="516446"/>
                  </a:lnTo>
                  <a:lnTo>
                    <a:pt x="1454372" y="516350"/>
                  </a:lnTo>
                  <a:lnTo>
                    <a:pt x="1454944" y="516160"/>
                  </a:lnTo>
                  <a:lnTo>
                    <a:pt x="1455325" y="515303"/>
                  </a:lnTo>
                  <a:lnTo>
                    <a:pt x="1455706" y="515017"/>
                  </a:lnTo>
                  <a:lnTo>
                    <a:pt x="1456087" y="514731"/>
                  </a:lnTo>
                  <a:lnTo>
                    <a:pt x="1457230" y="514350"/>
                  </a:lnTo>
                  <a:lnTo>
                    <a:pt x="1457325" y="513779"/>
                  </a:lnTo>
                  <a:lnTo>
                    <a:pt x="1457039" y="513207"/>
                  </a:lnTo>
                  <a:lnTo>
                    <a:pt x="1456658" y="512826"/>
                  </a:lnTo>
                  <a:lnTo>
                    <a:pt x="1456182" y="512636"/>
                  </a:lnTo>
                  <a:lnTo>
                    <a:pt x="1455611" y="512540"/>
                  </a:lnTo>
                  <a:lnTo>
                    <a:pt x="1451991" y="512540"/>
                  </a:lnTo>
                  <a:lnTo>
                    <a:pt x="1450943" y="512350"/>
                  </a:lnTo>
                  <a:lnTo>
                    <a:pt x="1449896" y="511683"/>
                  </a:lnTo>
                  <a:lnTo>
                    <a:pt x="1446848" y="507492"/>
                  </a:lnTo>
                  <a:lnTo>
                    <a:pt x="1445895" y="505396"/>
                  </a:lnTo>
                  <a:lnTo>
                    <a:pt x="1445228" y="504635"/>
                  </a:lnTo>
                  <a:lnTo>
                    <a:pt x="1444085" y="504254"/>
                  </a:lnTo>
                  <a:lnTo>
                    <a:pt x="1441799" y="504444"/>
                  </a:lnTo>
                  <a:lnTo>
                    <a:pt x="1440656" y="504349"/>
                  </a:lnTo>
                  <a:lnTo>
                    <a:pt x="1439608" y="503872"/>
                  </a:lnTo>
                  <a:lnTo>
                    <a:pt x="1439037" y="503111"/>
                  </a:lnTo>
                  <a:lnTo>
                    <a:pt x="1438561" y="502253"/>
                  </a:lnTo>
                  <a:lnTo>
                    <a:pt x="1438084" y="501587"/>
                  </a:lnTo>
                  <a:lnTo>
                    <a:pt x="1437323" y="501301"/>
                  </a:lnTo>
                  <a:lnTo>
                    <a:pt x="1436180" y="501110"/>
                  </a:lnTo>
                  <a:lnTo>
                    <a:pt x="1435227" y="500634"/>
                  </a:lnTo>
                  <a:lnTo>
                    <a:pt x="1434465" y="499967"/>
                  </a:lnTo>
                  <a:lnTo>
                    <a:pt x="1433893" y="499205"/>
                  </a:lnTo>
                  <a:lnTo>
                    <a:pt x="1432846" y="497396"/>
                  </a:lnTo>
                  <a:lnTo>
                    <a:pt x="1432465" y="496253"/>
                  </a:lnTo>
                  <a:lnTo>
                    <a:pt x="1432560" y="495491"/>
                  </a:lnTo>
                  <a:lnTo>
                    <a:pt x="1433131" y="495205"/>
                  </a:lnTo>
                  <a:lnTo>
                    <a:pt x="1434370" y="494824"/>
                  </a:lnTo>
                  <a:lnTo>
                    <a:pt x="1434941" y="494633"/>
                  </a:lnTo>
                  <a:lnTo>
                    <a:pt x="1435513" y="494252"/>
                  </a:lnTo>
                  <a:lnTo>
                    <a:pt x="1435798" y="494062"/>
                  </a:lnTo>
                  <a:lnTo>
                    <a:pt x="1435989" y="493776"/>
                  </a:lnTo>
                  <a:lnTo>
                    <a:pt x="1436846" y="492157"/>
                  </a:lnTo>
                  <a:lnTo>
                    <a:pt x="1437227" y="491014"/>
                  </a:lnTo>
                  <a:lnTo>
                    <a:pt x="1437323" y="489966"/>
                  </a:lnTo>
                  <a:lnTo>
                    <a:pt x="1436846" y="489109"/>
                  </a:lnTo>
                  <a:lnTo>
                    <a:pt x="1436180" y="488537"/>
                  </a:lnTo>
                  <a:lnTo>
                    <a:pt x="1435608" y="487871"/>
                  </a:lnTo>
                  <a:lnTo>
                    <a:pt x="1435227" y="487109"/>
                  </a:lnTo>
                  <a:lnTo>
                    <a:pt x="1435132" y="486156"/>
                  </a:lnTo>
                  <a:lnTo>
                    <a:pt x="1435798" y="486442"/>
                  </a:lnTo>
                  <a:lnTo>
                    <a:pt x="1436180" y="486156"/>
                  </a:lnTo>
                  <a:lnTo>
                    <a:pt x="1436370" y="485680"/>
                  </a:lnTo>
                  <a:lnTo>
                    <a:pt x="1436465" y="485108"/>
                  </a:lnTo>
                  <a:lnTo>
                    <a:pt x="1437323" y="485585"/>
                  </a:lnTo>
                  <a:lnTo>
                    <a:pt x="1438180" y="485870"/>
                  </a:lnTo>
                  <a:lnTo>
                    <a:pt x="1438942" y="486251"/>
                  </a:lnTo>
                  <a:lnTo>
                    <a:pt x="1439418" y="487013"/>
                  </a:lnTo>
                  <a:lnTo>
                    <a:pt x="1439228" y="487204"/>
                  </a:lnTo>
                  <a:lnTo>
                    <a:pt x="1438942" y="487680"/>
                  </a:lnTo>
                  <a:lnTo>
                    <a:pt x="1439894" y="487775"/>
                  </a:lnTo>
                  <a:lnTo>
                    <a:pt x="1440751" y="488252"/>
                  </a:lnTo>
                  <a:lnTo>
                    <a:pt x="1441132" y="488918"/>
                  </a:lnTo>
                  <a:lnTo>
                    <a:pt x="1440751" y="489490"/>
                  </a:lnTo>
                  <a:lnTo>
                    <a:pt x="1441609" y="489585"/>
                  </a:lnTo>
                  <a:lnTo>
                    <a:pt x="1441895" y="488537"/>
                  </a:lnTo>
                  <a:lnTo>
                    <a:pt x="1441704" y="487109"/>
                  </a:lnTo>
                  <a:lnTo>
                    <a:pt x="1441323" y="486061"/>
                  </a:lnTo>
                  <a:lnTo>
                    <a:pt x="1440656" y="485585"/>
                  </a:lnTo>
                  <a:lnTo>
                    <a:pt x="1438370" y="484632"/>
                  </a:lnTo>
                  <a:lnTo>
                    <a:pt x="1437704" y="484442"/>
                  </a:lnTo>
                  <a:lnTo>
                    <a:pt x="1437323" y="482918"/>
                  </a:lnTo>
                  <a:lnTo>
                    <a:pt x="1438656" y="479965"/>
                  </a:lnTo>
                  <a:lnTo>
                    <a:pt x="1439608" y="478917"/>
                  </a:lnTo>
                  <a:lnTo>
                    <a:pt x="1440561" y="477869"/>
                  </a:lnTo>
                  <a:lnTo>
                    <a:pt x="1441895" y="478917"/>
                  </a:lnTo>
                  <a:lnTo>
                    <a:pt x="1442085" y="478727"/>
                  </a:lnTo>
                  <a:lnTo>
                    <a:pt x="1442275" y="478536"/>
                  </a:lnTo>
                  <a:lnTo>
                    <a:pt x="1442561" y="478441"/>
                  </a:lnTo>
                  <a:lnTo>
                    <a:pt x="1442942" y="478536"/>
                  </a:lnTo>
                  <a:lnTo>
                    <a:pt x="1443514" y="478917"/>
                  </a:lnTo>
                  <a:lnTo>
                    <a:pt x="1443799" y="479203"/>
                  </a:lnTo>
                  <a:lnTo>
                    <a:pt x="1443704" y="479298"/>
                  </a:lnTo>
                  <a:lnTo>
                    <a:pt x="1444371" y="479298"/>
                  </a:lnTo>
                  <a:lnTo>
                    <a:pt x="1444562" y="479108"/>
                  </a:lnTo>
                  <a:lnTo>
                    <a:pt x="1444562" y="478631"/>
                  </a:lnTo>
                  <a:lnTo>
                    <a:pt x="1444752" y="477774"/>
                  </a:lnTo>
                  <a:lnTo>
                    <a:pt x="1444752" y="477393"/>
                  </a:lnTo>
                  <a:lnTo>
                    <a:pt x="1444657" y="476631"/>
                  </a:lnTo>
                  <a:lnTo>
                    <a:pt x="1444752" y="476345"/>
                  </a:lnTo>
                  <a:lnTo>
                    <a:pt x="1445038" y="476060"/>
                  </a:lnTo>
                  <a:lnTo>
                    <a:pt x="1445895" y="475774"/>
                  </a:lnTo>
                  <a:lnTo>
                    <a:pt x="1446181" y="475583"/>
                  </a:lnTo>
                  <a:lnTo>
                    <a:pt x="1446562" y="474821"/>
                  </a:lnTo>
                  <a:lnTo>
                    <a:pt x="1446562" y="474250"/>
                  </a:lnTo>
                  <a:lnTo>
                    <a:pt x="1446276" y="474059"/>
                  </a:lnTo>
                  <a:lnTo>
                    <a:pt x="1445705" y="474536"/>
                  </a:lnTo>
                  <a:lnTo>
                    <a:pt x="1445133" y="474155"/>
                  </a:lnTo>
                  <a:lnTo>
                    <a:pt x="1444752" y="473678"/>
                  </a:lnTo>
                  <a:lnTo>
                    <a:pt x="1444466" y="473107"/>
                  </a:lnTo>
                  <a:lnTo>
                    <a:pt x="1444276" y="472345"/>
                  </a:lnTo>
                  <a:lnTo>
                    <a:pt x="1443704" y="472630"/>
                  </a:lnTo>
                  <a:lnTo>
                    <a:pt x="1443038" y="473107"/>
                  </a:lnTo>
                  <a:lnTo>
                    <a:pt x="1442371" y="473393"/>
                  </a:lnTo>
                  <a:lnTo>
                    <a:pt x="1441895" y="473297"/>
                  </a:lnTo>
                  <a:lnTo>
                    <a:pt x="1438084" y="469583"/>
                  </a:lnTo>
                  <a:lnTo>
                    <a:pt x="1436656" y="468725"/>
                  </a:lnTo>
                  <a:lnTo>
                    <a:pt x="1436275" y="468439"/>
                  </a:lnTo>
                  <a:lnTo>
                    <a:pt x="1435798" y="466439"/>
                  </a:lnTo>
                  <a:lnTo>
                    <a:pt x="1437037" y="464439"/>
                  </a:lnTo>
                  <a:lnTo>
                    <a:pt x="1437989" y="462439"/>
                  </a:lnTo>
                  <a:lnTo>
                    <a:pt x="1436656" y="460438"/>
                  </a:lnTo>
                  <a:lnTo>
                    <a:pt x="1435513" y="459962"/>
                  </a:lnTo>
                  <a:lnTo>
                    <a:pt x="1434370" y="459772"/>
                  </a:lnTo>
                  <a:lnTo>
                    <a:pt x="1432370" y="459772"/>
                  </a:lnTo>
                  <a:lnTo>
                    <a:pt x="1431607" y="459296"/>
                  </a:lnTo>
                  <a:lnTo>
                    <a:pt x="1431226" y="458248"/>
                  </a:lnTo>
                  <a:lnTo>
                    <a:pt x="1431036" y="457010"/>
                  </a:lnTo>
                  <a:lnTo>
                    <a:pt x="1430846" y="456152"/>
                  </a:lnTo>
                  <a:lnTo>
                    <a:pt x="1430464" y="455867"/>
                  </a:lnTo>
                  <a:lnTo>
                    <a:pt x="1429988" y="455771"/>
                  </a:lnTo>
                  <a:lnTo>
                    <a:pt x="1429607" y="455486"/>
                  </a:lnTo>
                  <a:lnTo>
                    <a:pt x="1429417" y="454914"/>
                  </a:lnTo>
                  <a:lnTo>
                    <a:pt x="1429226" y="454724"/>
                  </a:lnTo>
                  <a:lnTo>
                    <a:pt x="1428750" y="454533"/>
                  </a:lnTo>
                  <a:lnTo>
                    <a:pt x="1426750" y="454247"/>
                  </a:lnTo>
                  <a:lnTo>
                    <a:pt x="1425988" y="453866"/>
                  </a:lnTo>
                  <a:lnTo>
                    <a:pt x="1424749" y="452819"/>
                  </a:lnTo>
                  <a:lnTo>
                    <a:pt x="1422368" y="450152"/>
                  </a:lnTo>
                  <a:lnTo>
                    <a:pt x="1422273" y="449485"/>
                  </a:lnTo>
                  <a:lnTo>
                    <a:pt x="1422559" y="447104"/>
                  </a:lnTo>
                  <a:lnTo>
                    <a:pt x="1422559" y="446056"/>
                  </a:lnTo>
                  <a:lnTo>
                    <a:pt x="1422082" y="444913"/>
                  </a:lnTo>
                  <a:lnTo>
                    <a:pt x="1420463" y="442817"/>
                  </a:lnTo>
                  <a:lnTo>
                    <a:pt x="1419797" y="440912"/>
                  </a:lnTo>
                  <a:lnTo>
                    <a:pt x="1417891" y="438055"/>
                  </a:lnTo>
                  <a:lnTo>
                    <a:pt x="1415415" y="435483"/>
                  </a:lnTo>
                  <a:lnTo>
                    <a:pt x="1415034" y="434721"/>
                  </a:lnTo>
                  <a:lnTo>
                    <a:pt x="1414843" y="433769"/>
                  </a:lnTo>
                  <a:lnTo>
                    <a:pt x="1414463" y="432626"/>
                  </a:lnTo>
                  <a:lnTo>
                    <a:pt x="1413605" y="430625"/>
                  </a:lnTo>
                  <a:lnTo>
                    <a:pt x="1412272" y="428816"/>
                  </a:lnTo>
                  <a:lnTo>
                    <a:pt x="1409319" y="426434"/>
                  </a:lnTo>
                  <a:lnTo>
                    <a:pt x="1407890" y="424815"/>
                  </a:lnTo>
                  <a:lnTo>
                    <a:pt x="1405890" y="423196"/>
                  </a:lnTo>
                  <a:lnTo>
                    <a:pt x="1403699" y="423005"/>
                  </a:lnTo>
                  <a:lnTo>
                    <a:pt x="1401508" y="423101"/>
                  </a:lnTo>
                  <a:lnTo>
                    <a:pt x="1399223" y="422338"/>
                  </a:lnTo>
                  <a:lnTo>
                    <a:pt x="1398175" y="420814"/>
                  </a:lnTo>
                  <a:lnTo>
                    <a:pt x="1397127" y="416909"/>
                  </a:lnTo>
                  <a:lnTo>
                    <a:pt x="1395889" y="415480"/>
                  </a:lnTo>
                  <a:lnTo>
                    <a:pt x="1394841" y="415671"/>
                  </a:lnTo>
                  <a:lnTo>
                    <a:pt x="1394079" y="414909"/>
                  </a:lnTo>
                  <a:lnTo>
                    <a:pt x="1393507" y="413861"/>
                  </a:lnTo>
                  <a:lnTo>
                    <a:pt x="1391888" y="412813"/>
                  </a:lnTo>
                  <a:lnTo>
                    <a:pt x="1390745" y="410051"/>
                  </a:lnTo>
                  <a:lnTo>
                    <a:pt x="1390079" y="409099"/>
                  </a:lnTo>
                  <a:lnTo>
                    <a:pt x="1389316" y="409480"/>
                  </a:lnTo>
                  <a:lnTo>
                    <a:pt x="1389031" y="410051"/>
                  </a:lnTo>
                  <a:lnTo>
                    <a:pt x="1388840" y="410813"/>
                  </a:lnTo>
                  <a:lnTo>
                    <a:pt x="1388555" y="411575"/>
                  </a:lnTo>
                  <a:lnTo>
                    <a:pt x="1388269" y="412052"/>
                  </a:lnTo>
                  <a:lnTo>
                    <a:pt x="1387888" y="412528"/>
                  </a:lnTo>
                  <a:lnTo>
                    <a:pt x="1387412" y="413004"/>
                  </a:lnTo>
                  <a:lnTo>
                    <a:pt x="1386840" y="413385"/>
                  </a:lnTo>
                  <a:lnTo>
                    <a:pt x="1386840" y="411004"/>
                  </a:lnTo>
                  <a:lnTo>
                    <a:pt x="1386745" y="410528"/>
                  </a:lnTo>
                  <a:lnTo>
                    <a:pt x="1386268" y="410051"/>
                  </a:lnTo>
                  <a:lnTo>
                    <a:pt x="1386173" y="409575"/>
                  </a:lnTo>
                  <a:lnTo>
                    <a:pt x="1386364" y="408432"/>
                  </a:lnTo>
                  <a:lnTo>
                    <a:pt x="1386840" y="407289"/>
                  </a:lnTo>
                  <a:lnTo>
                    <a:pt x="1387126" y="406241"/>
                  </a:lnTo>
                  <a:lnTo>
                    <a:pt x="1386840" y="405384"/>
                  </a:lnTo>
                  <a:lnTo>
                    <a:pt x="1384935" y="405765"/>
                  </a:lnTo>
                  <a:lnTo>
                    <a:pt x="1384554" y="404146"/>
                  </a:lnTo>
                  <a:lnTo>
                    <a:pt x="1385411" y="402336"/>
                  </a:lnTo>
                  <a:lnTo>
                    <a:pt x="1387316" y="402146"/>
                  </a:lnTo>
                  <a:lnTo>
                    <a:pt x="1387697" y="402527"/>
                  </a:lnTo>
                  <a:lnTo>
                    <a:pt x="1388269" y="403384"/>
                  </a:lnTo>
                  <a:lnTo>
                    <a:pt x="1388650" y="403574"/>
                  </a:lnTo>
                  <a:lnTo>
                    <a:pt x="1391031" y="403574"/>
                  </a:lnTo>
                  <a:lnTo>
                    <a:pt x="1392364" y="403955"/>
                  </a:lnTo>
                  <a:lnTo>
                    <a:pt x="1392555" y="404622"/>
                  </a:lnTo>
                  <a:lnTo>
                    <a:pt x="1392555" y="405479"/>
                  </a:lnTo>
                  <a:lnTo>
                    <a:pt x="1393126" y="406527"/>
                  </a:lnTo>
                  <a:lnTo>
                    <a:pt x="1394936" y="407099"/>
                  </a:lnTo>
                  <a:lnTo>
                    <a:pt x="1395127" y="407194"/>
                  </a:lnTo>
                  <a:lnTo>
                    <a:pt x="1395603" y="407384"/>
                  </a:lnTo>
                  <a:lnTo>
                    <a:pt x="1395984" y="407765"/>
                  </a:lnTo>
                  <a:lnTo>
                    <a:pt x="1396937" y="409099"/>
                  </a:lnTo>
                  <a:lnTo>
                    <a:pt x="1397127" y="409480"/>
                  </a:lnTo>
                  <a:lnTo>
                    <a:pt x="1397413" y="409861"/>
                  </a:lnTo>
                  <a:lnTo>
                    <a:pt x="1398080" y="410146"/>
                  </a:lnTo>
                  <a:lnTo>
                    <a:pt x="1398556" y="410242"/>
                  </a:lnTo>
                  <a:lnTo>
                    <a:pt x="1401985" y="410051"/>
                  </a:lnTo>
                  <a:lnTo>
                    <a:pt x="1403699" y="409670"/>
                  </a:lnTo>
                  <a:lnTo>
                    <a:pt x="1405318" y="409004"/>
                  </a:lnTo>
                  <a:lnTo>
                    <a:pt x="1406652" y="407956"/>
                  </a:lnTo>
                  <a:lnTo>
                    <a:pt x="1407795" y="406527"/>
                  </a:lnTo>
                  <a:lnTo>
                    <a:pt x="1408652" y="405098"/>
                  </a:lnTo>
                  <a:lnTo>
                    <a:pt x="1409986" y="401860"/>
                  </a:lnTo>
                  <a:lnTo>
                    <a:pt x="1410462" y="399955"/>
                  </a:lnTo>
                  <a:lnTo>
                    <a:pt x="1410938" y="399002"/>
                  </a:lnTo>
                  <a:lnTo>
                    <a:pt x="1411605" y="398621"/>
                  </a:lnTo>
                  <a:lnTo>
                    <a:pt x="1412081" y="398526"/>
                  </a:lnTo>
                  <a:lnTo>
                    <a:pt x="1412653" y="398240"/>
                  </a:lnTo>
                  <a:lnTo>
                    <a:pt x="1413510" y="397669"/>
                  </a:lnTo>
                  <a:lnTo>
                    <a:pt x="1413986" y="397574"/>
                  </a:lnTo>
                  <a:lnTo>
                    <a:pt x="1414272" y="396621"/>
                  </a:lnTo>
                  <a:lnTo>
                    <a:pt x="1416367" y="396907"/>
                  </a:lnTo>
                  <a:lnTo>
                    <a:pt x="1417320" y="396812"/>
                  </a:lnTo>
                  <a:lnTo>
                    <a:pt x="1418558" y="396240"/>
                  </a:lnTo>
                  <a:lnTo>
                    <a:pt x="1419130" y="396335"/>
                  </a:lnTo>
                  <a:lnTo>
                    <a:pt x="1420082" y="395859"/>
                  </a:lnTo>
                  <a:lnTo>
                    <a:pt x="1421797" y="394811"/>
                  </a:lnTo>
                  <a:lnTo>
                    <a:pt x="1422082" y="394526"/>
                  </a:lnTo>
                  <a:lnTo>
                    <a:pt x="1422273" y="394240"/>
                  </a:lnTo>
                  <a:lnTo>
                    <a:pt x="1422559" y="393954"/>
                  </a:lnTo>
                  <a:lnTo>
                    <a:pt x="1422940" y="393763"/>
                  </a:lnTo>
                  <a:lnTo>
                    <a:pt x="1423511" y="393763"/>
                  </a:lnTo>
                  <a:lnTo>
                    <a:pt x="1424464" y="394049"/>
                  </a:lnTo>
                  <a:lnTo>
                    <a:pt x="1424940" y="394145"/>
                  </a:lnTo>
                  <a:lnTo>
                    <a:pt x="1425988" y="393954"/>
                  </a:lnTo>
                  <a:lnTo>
                    <a:pt x="1428083" y="392906"/>
                  </a:lnTo>
                  <a:lnTo>
                    <a:pt x="1429131" y="392716"/>
                  </a:lnTo>
                  <a:lnTo>
                    <a:pt x="1429988" y="393002"/>
                  </a:lnTo>
                  <a:lnTo>
                    <a:pt x="1430655" y="393478"/>
                  </a:lnTo>
                  <a:lnTo>
                    <a:pt x="1431322" y="393668"/>
                  </a:lnTo>
                  <a:lnTo>
                    <a:pt x="1432179" y="393192"/>
                  </a:lnTo>
                  <a:lnTo>
                    <a:pt x="1433893" y="391668"/>
                  </a:lnTo>
                  <a:lnTo>
                    <a:pt x="1437799" y="389096"/>
                  </a:lnTo>
                  <a:lnTo>
                    <a:pt x="1441132" y="387477"/>
                  </a:lnTo>
                  <a:lnTo>
                    <a:pt x="1441799" y="386715"/>
                  </a:lnTo>
                  <a:lnTo>
                    <a:pt x="1443038" y="385001"/>
                  </a:lnTo>
                  <a:lnTo>
                    <a:pt x="1446848" y="381571"/>
                  </a:lnTo>
                  <a:lnTo>
                    <a:pt x="1447133" y="381286"/>
                  </a:lnTo>
                  <a:lnTo>
                    <a:pt x="1447800" y="380143"/>
                  </a:lnTo>
                  <a:lnTo>
                    <a:pt x="1447990" y="379667"/>
                  </a:lnTo>
                  <a:lnTo>
                    <a:pt x="1448181" y="379190"/>
                  </a:lnTo>
                  <a:lnTo>
                    <a:pt x="1448657" y="378809"/>
                  </a:lnTo>
                  <a:lnTo>
                    <a:pt x="1449610" y="378238"/>
                  </a:lnTo>
                  <a:lnTo>
                    <a:pt x="1451896" y="374999"/>
                  </a:lnTo>
                  <a:lnTo>
                    <a:pt x="1452753" y="374142"/>
                  </a:lnTo>
                  <a:lnTo>
                    <a:pt x="1454753" y="373189"/>
                  </a:lnTo>
                  <a:lnTo>
                    <a:pt x="1455420" y="372523"/>
                  </a:lnTo>
                  <a:lnTo>
                    <a:pt x="1455896" y="370046"/>
                  </a:lnTo>
                  <a:lnTo>
                    <a:pt x="1456563" y="369189"/>
                  </a:lnTo>
                  <a:lnTo>
                    <a:pt x="1458087" y="368046"/>
                  </a:lnTo>
                  <a:lnTo>
                    <a:pt x="1458658" y="367855"/>
                  </a:lnTo>
                  <a:lnTo>
                    <a:pt x="1459230" y="367760"/>
                  </a:lnTo>
                  <a:lnTo>
                    <a:pt x="1459706" y="367475"/>
                  </a:lnTo>
                  <a:lnTo>
                    <a:pt x="1459897" y="366808"/>
                  </a:lnTo>
                  <a:lnTo>
                    <a:pt x="1459897" y="366331"/>
                  </a:lnTo>
                  <a:lnTo>
                    <a:pt x="1459992" y="365855"/>
                  </a:lnTo>
                  <a:lnTo>
                    <a:pt x="1460182" y="365379"/>
                  </a:lnTo>
                  <a:lnTo>
                    <a:pt x="1460468" y="364998"/>
                  </a:lnTo>
                  <a:lnTo>
                    <a:pt x="1461802" y="363474"/>
                  </a:lnTo>
                  <a:lnTo>
                    <a:pt x="1462278" y="362712"/>
                  </a:lnTo>
                  <a:lnTo>
                    <a:pt x="1464469" y="357664"/>
                  </a:lnTo>
                  <a:lnTo>
                    <a:pt x="1465898" y="356330"/>
                  </a:lnTo>
                  <a:lnTo>
                    <a:pt x="1467898" y="356806"/>
                  </a:lnTo>
                  <a:lnTo>
                    <a:pt x="1470089" y="356330"/>
                  </a:lnTo>
                  <a:lnTo>
                    <a:pt x="1474946" y="356045"/>
                  </a:lnTo>
                  <a:lnTo>
                    <a:pt x="1476565" y="355378"/>
                  </a:lnTo>
                  <a:lnTo>
                    <a:pt x="1477708" y="355378"/>
                  </a:lnTo>
                  <a:lnTo>
                    <a:pt x="1479614" y="352996"/>
                  </a:lnTo>
                  <a:lnTo>
                    <a:pt x="1480852" y="353378"/>
                  </a:lnTo>
                  <a:lnTo>
                    <a:pt x="1481995" y="354425"/>
                  </a:lnTo>
                  <a:lnTo>
                    <a:pt x="1482566" y="354997"/>
                  </a:lnTo>
                  <a:lnTo>
                    <a:pt x="1482852" y="355759"/>
                  </a:lnTo>
                  <a:lnTo>
                    <a:pt x="1482757" y="356330"/>
                  </a:lnTo>
                  <a:lnTo>
                    <a:pt x="1482376" y="357664"/>
                  </a:lnTo>
                  <a:lnTo>
                    <a:pt x="1482471" y="358330"/>
                  </a:lnTo>
                  <a:lnTo>
                    <a:pt x="1484948" y="360140"/>
                  </a:lnTo>
                  <a:lnTo>
                    <a:pt x="1485233" y="360521"/>
                  </a:lnTo>
                  <a:lnTo>
                    <a:pt x="1485709" y="360902"/>
                  </a:lnTo>
                  <a:lnTo>
                    <a:pt x="1487138" y="363093"/>
                  </a:lnTo>
                  <a:lnTo>
                    <a:pt x="1488757" y="364141"/>
                  </a:lnTo>
                  <a:lnTo>
                    <a:pt x="1490948" y="364522"/>
                  </a:lnTo>
                  <a:lnTo>
                    <a:pt x="1493139" y="363950"/>
                  </a:lnTo>
                  <a:lnTo>
                    <a:pt x="1494758" y="362045"/>
                  </a:lnTo>
                  <a:lnTo>
                    <a:pt x="1495139" y="360997"/>
                  </a:lnTo>
                  <a:lnTo>
                    <a:pt x="1495711" y="356330"/>
                  </a:lnTo>
                  <a:lnTo>
                    <a:pt x="1496187" y="355568"/>
                  </a:lnTo>
                  <a:lnTo>
                    <a:pt x="1497616" y="354139"/>
                  </a:lnTo>
                  <a:lnTo>
                    <a:pt x="1497997" y="353092"/>
                  </a:lnTo>
                  <a:lnTo>
                    <a:pt x="1497806" y="350996"/>
                  </a:lnTo>
                  <a:lnTo>
                    <a:pt x="1498568" y="349187"/>
                  </a:lnTo>
                  <a:lnTo>
                    <a:pt x="1497711" y="347758"/>
                  </a:lnTo>
                  <a:lnTo>
                    <a:pt x="1497997" y="346710"/>
                  </a:lnTo>
                  <a:lnTo>
                    <a:pt x="1497425" y="346805"/>
                  </a:lnTo>
                  <a:lnTo>
                    <a:pt x="1496949" y="346710"/>
                  </a:lnTo>
                  <a:lnTo>
                    <a:pt x="1496663" y="346424"/>
                  </a:lnTo>
                  <a:lnTo>
                    <a:pt x="1496568" y="345948"/>
                  </a:lnTo>
                  <a:lnTo>
                    <a:pt x="1496473" y="345662"/>
                  </a:lnTo>
                  <a:lnTo>
                    <a:pt x="1495997" y="345186"/>
                  </a:lnTo>
                  <a:lnTo>
                    <a:pt x="1495901" y="344900"/>
                  </a:lnTo>
                  <a:lnTo>
                    <a:pt x="1495997" y="344710"/>
                  </a:lnTo>
                  <a:lnTo>
                    <a:pt x="1496568" y="344043"/>
                  </a:lnTo>
                  <a:lnTo>
                    <a:pt x="1495806" y="343376"/>
                  </a:lnTo>
                  <a:lnTo>
                    <a:pt x="1492567" y="342233"/>
                  </a:lnTo>
                  <a:lnTo>
                    <a:pt x="1488948" y="340328"/>
                  </a:lnTo>
                  <a:lnTo>
                    <a:pt x="1487138" y="339662"/>
                  </a:lnTo>
                  <a:lnTo>
                    <a:pt x="1478471" y="338900"/>
                  </a:lnTo>
                  <a:lnTo>
                    <a:pt x="1477708" y="338995"/>
                  </a:lnTo>
                  <a:lnTo>
                    <a:pt x="1477137" y="339376"/>
                  </a:lnTo>
                  <a:lnTo>
                    <a:pt x="1476470" y="340614"/>
                  </a:lnTo>
                  <a:lnTo>
                    <a:pt x="1475804" y="341090"/>
                  </a:lnTo>
                  <a:lnTo>
                    <a:pt x="1475137" y="341376"/>
                  </a:lnTo>
                  <a:lnTo>
                    <a:pt x="1474184" y="341567"/>
                  </a:lnTo>
                  <a:lnTo>
                    <a:pt x="1473232" y="341567"/>
                  </a:lnTo>
                  <a:lnTo>
                    <a:pt x="1472660" y="341186"/>
                  </a:lnTo>
                  <a:lnTo>
                    <a:pt x="1471517" y="341471"/>
                  </a:lnTo>
                  <a:lnTo>
                    <a:pt x="1466850" y="341757"/>
                  </a:lnTo>
                  <a:lnTo>
                    <a:pt x="1466755" y="342043"/>
                  </a:lnTo>
                  <a:lnTo>
                    <a:pt x="1466469" y="342233"/>
                  </a:lnTo>
                  <a:lnTo>
                    <a:pt x="1466088" y="342329"/>
                  </a:lnTo>
                  <a:lnTo>
                    <a:pt x="1465231" y="341852"/>
                  </a:lnTo>
                  <a:lnTo>
                    <a:pt x="1464945" y="342043"/>
                  </a:lnTo>
                  <a:lnTo>
                    <a:pt x="1464659" y="342424"/>
                  </a:lnTo>
                  <a:lnTo>
                    <a:pt x="1464373" y="342710"/>
                  </a:lnTo>
                  <a:lnTo>
                    <a:pt x="1462849" y="343662"/>
                  </a:lnTo>
                  <a:lnTo>
                    <a:pt x="1462088" y="343853"/>
                  </a:lnTo>
                  <a:lnTo>
                    <a:pt x="1461421" y="343376"/>
                  </a:lnTo>
                  <a:lnTo>
                    <a:pt x="1460468" y="343757"/>
                  </a:lnTo>
                  <a:lnTo>
                    <a:pt x="1460373" y="344234"/>
                  </a:lnTo>
                  <a:lnTo>
                    <a:pt x="1460849" y="344805"/>
                  </a:lnTo>
                  <a:lnTo>
                    <a:pt x="1461421" y="345186"/>
                  </a:lnTo>
                  <a:lnTo>
                    <a:pt x="1462183" y="345567"/>
                  </a:lnTo>
                  <a:lnTo>
                    <a:pt x="1462945" y="345758"/>
                  </a:lnTo>
                  <a:lnTo>
                    <a:pt x="1467612" y="346043"/>
                  </a:lnTo>
                  <a:lnTo>
                    <a:pt x="1468374" y="346234"/>
                  </a:lnTo>
                  <a:lnTo>
                    <a:pt x="1468564" y="346424"/>
                  </a:lnTo>
                  <a:lnTo>
                    <a:pt x="1468946" y="347091"/>
                  </a:lnTo>
                  <a:lnTo>
                    <a:pt x="1469136" y="347281"/>
                  </a:lnTo>
                  <a:lnTo>
                    <a:pt x="1472470" y="348044"/>
                  </a:lnTo>
                  <a:lnTo>
                    <a:pt x="1472470" y="348425"/>
                  </a:lnTo>
                  <a:lnTo>
                    <a:pt x="1471708" y="349091"/>
                  </a:lnTo>
                  <a:lnTo>
                    <a:pt x="1470946" y="349568"/>
                  </a:lnTo>
                  <a:lnTo>
                    <a:pt x="1470089" y="349758"/>
                  </a:lnTo>
                  <a:lnTo>
                    <a:pt x="1463516" y="350330"/>
                  </a:lnTo>
                  <a:lnTo>
                    <a:pt x="1460945" y="351282"/>
                  </a:lnTo>
                  <a:lnTo>
                    <a:pt x="1459801" y="351377"/>
                  </a:lnTo>
                  <a:lnTo>
                    <a:pt x="1458849" y="350996"/>
                  </a:lnTo>
                  <a:lnTo>
                    <a:pt x="1457992" y="350520"/>
                  </a:lnTo>
                  <a:lnTo>
                    <a:pt x="1456563" y="350139"/>
                  </a:lnTo>
                  <a:lnTo>
                    <a:pt x="1455515" y="349377"/>
                  </a:lnTo>
                  <a:lnTo>
                    <a:pt x="1454848" y="349187"/>
                  </a:lnTo>
                  <a:lnTo>
                    <a:pt x="1454372" y="349282"/>
                  </a:lnTo>
                  <a:lnTo>
                    <a:pt x="1453991" y="349472"/>
                  </a:lnTo>
                  <a:lnTo>
                    <a:pt x="1453706" y="349758"/>
                  </a:lnTo>
                  <a:lnTo>
                    <a:pt x="1453420" y="349949"/>
                  </a:lnTo>
                  <a:lnTo>
                    <a:pt x="1451420" y="350139"/>
                  </a:lnTo>
                  <a:lnTo>
                    <a:pt x="1447800" y="349187"/>
                  </a:lnTo>
                  <a:lnTo>
                    <a:pt x="1445895" y="349187"/>
                  </a:lnTo>
                  <a:lnTo>
                    <a:pt x="1443704" y="349568"/>
                  </a:lnTo>
                  <a:lnTo>
                    <a:pt x="1433036" y="349949"/>
                  </a:lnTo>
                  <a:lnTo>
                    <a:pt x="1432274" y="350139"/>
                  </a:lnTo>
                  <a:lnTo>
                    <a:pt x="1430274" y="351663"/>
                  </a:lnTo>
                  <a:lnTo>
                    <a:pt x="1430464" y="352806"/>
                  </a:lnTo>
                  <a:lnTo>
                    <a:pt x="1430083" y="354521"/>
                  </a:lnTo>
                  <a:lnTo>
                    <a:pt x="1429512" y="356235"/>
                  </a:lnTo>
                  <a:lnTo>
                    <a:pt x="1428845" y="357378"/>
                  </a:lnTo>
                  <a:lnTo>
                    <a:pt x="1427607" y="358330"/>
                  </a:lnTo>
                  <a:lnTo>
                    <a:pt x="1426559" y="358330"/>
                  </a:lnTo>
                  <a:lnTo>
                    <a:pt x="1425512" y="357950"/>
                  </a:lnTo>
                  <a:lnTo>
                    <a:pt x="1424273" y="357664"/>
                  </a:lnTo>
                  <a:lnTo>
                    <a:pt x="1422940" y="357759"/>
                  </a:lnTo>
                  <a:lnTo>
                    <a:pt x="1421892" y="358045"/>
                  </a:lnTo>
                  <a:lnTo>
                    <a:pt x="1419987" y="359188"/>
                  </a:lnTo>
                  <a:lnTo>
                    <a:pt x="1417987" y="359855"/>
                  </a:lnTo>
                  <a:lnTo>
                    <a:pt x="1415891" y="359664"/>
                  </a:lnTo>
                  <a:lnTo>
                    <a:pt x="1413700" y="359093"/>
                  </a:lnTo>
                  <a:lnTo>
                    <a:pt x="1411319" y="358807"/>
                  </a:lnTo>
                  <a:lnTo>
                    <a:pt x="1406842" y="358807"/>
                  </a:lnTo>
                  <a:lnTo>
                    <a:pt x="1406462" y="358616"/>
                  </a:lnTo>
                  <a:lnTo>
                    <a:pt x="1406081" y="358140"/>
                  </a:lnTo>
                  <a:lnTo>
                    <a:pt x="1405604" y="357378"/>
                  </a:lnTo>
                  <a:lnTo>
                    <a:pt x="1404175" y="356235"/>
                  </a:lnTo>
                  <a:lnTo>
                    <a:pt x="1404080" y="355473"/>
                  </a:lnTo>
                  <a:lnTo>
                    <a:pt x="1404080" y="352330"/>
                  </a:lnTo>
                  <a:lnTo>
                    <a:pt x="1403795" y="352235"/>
                  </a:lnTo>
                  <a:lnTo>
                    <a:pt x="1403509" y="351949"/>
                  </a:lnTo>
                  <a:lnTo>
                    <a:pt x="1403128" y="351663"/>
                  </a:lnTo>
                  <a:lnTo>
                    <a:pt x="1402556" y="351568"/>
                  </a:lnTo>
                  <a:lnTo>
                    <a:pt x="1402080" y="351663"/>
                  </a:lnTo>
                  <a:lnTo>
                    <a:pt x="1400747" y="352044"/>
                  </a:lnTo>
                  <a:lnTo>
                    <a:pt x="1400365" y="352235"/>
                  </a:lnTo>
                  <a:lnTo>
                    <a:pt x="1400270" y="352711"/>
                  </a:lnTo>
                  <a:lnTo>
                    <a:pt x="1400270" y="353282"/>
                  </a:lnTo>
                  <a:lnTo>
                    <a:pt x="1400270" y="353759"/>
                  </a:lnTo>
                  <a:lnTo>
                    <a:pt x="1399889" y="353949"/>
                  </a:lnTo>
                  <a:lnTo>
                    <a:pt x="1397698" y="353949"/>
                  </a:lnTo>
                  <a:lnTo>
                    <a:pt x="1396651" y="354139"/>
                  </a:lnTo>
                  <a:lnTo>
                    <a:pt x="1395889" y="354616"/>
                  </a:lnTo>
                  <a:lnTo>
                    <a:pt x="1393317" y="356997"/>
                  </a:lnTo>
                  <a:lnTo>
                    <a:pt x="1392174" y="358426"/>
                  </a:lnTo>
                  <a:lnTo>
                    <a:pt x="1389221" y="362998"/>
                  </a:lnTo>
                  <a:lnTo>
                    <a:pt x="1386268" y="365474"/>
                  </a:lnTo>
                  <a:lnTo>
                    <a:pt x="1384840" y="367189"/>
                  </a:lnTo>
                  <a:lnTo>
                    <a:pt x="1384078" y="368903"/>
                  </a:lnTo>
                  <a:lnTo>
                    <a:pt x="1383506" y="369761"/>
                  </a:lnTo>
                  <a:lnTo>
                    <a:pt x="1382935" y="370142"/>
                  </a:lnTo>
                  <a:lnTo>
                    <a:pt x="1382173" y="370427"/>
                  </a:lnTo>
                  <a:lnTo>
                    <a:pt x="1381220" y="371189"/>
                  </a:lnTo>
                  <a:lnTo>
                    <a:pt x="1380363" y="372046"/>
                  </a:lnTo>
                  <a:lnTo>
                    <a:pt x="1379887" y="372618"/>
                  </a:lnTo>
                  <a:lnTo>
                    <a:pt x="1379506" y="373571"/>
                  </a:lnTo>
                  <a:lnTo>
                    <a:pt x="1378934" y="376047"/>
                  </a:lnTo>
                  <a:lnTo>
                    <a:pt x="1378744" y="378047"/>
                  </a:lnTo>
                  <a:lnTo>
                    <a:pt x="1378363" y="379000"/>
                  </a:lnTo>
                  <a:lnTo>
                    <a:pt x="1376458" y="381953"/>
                  </a:lnTo>
                  <a:lnTo>
                    <a:pt x="1375124" y="383286"/>
                  </a:lnTo>
                  <a:lnTo>
                    <a:pt x="1373410" y="384048"/>
                  </a:lnTo>
                  <a:lnTo>
                    <a:pt x="1371314" y="383762"/>
                  </a:lnTo>
                  <a:lnTo>
                    <a:pt x="1370743" y="383381"/>
                  </a:lnTo>
                  <a:lnTo>
                    <a:pt x="1369505" y="382238"/>
                  </a:lnTo>
                  <a:lnTo>
                    <a:pt x="1368933" y="381953"/>
                  </a:lnTo>
                  <a:lnTo>
                    <a:pt x="1368362" y="381953"/>
                  </a:lnTo>
                  <a:lnTo>
                    <a:pt x="1367409" y="382238"/>
                  </a:lnTo>
                  <a:lnTo>
                    <a:pt x="1363789" y="382714"/>
                  </a:lnTo>
                  <a:lnTo>
                    <a:pt x="1362647" y="382714"/>
                  </a:lnTo>
                  <a:lnTo>
                    <a:pt x="1361408" y="382429"/>
                  </a:lnTo>
                  <a:lnTo>
                    <a:pt x="1360741" y="382143"/>
                  </a:lnTo>
                  <a:lnTo>
                    <a:pt x="1360456" y="381762"/>
                  </a:lnTo>
                  <a:lnTo>
                    <a:pt x="1360741" y="380047"/>
                  </a:lnTo>
                  <a:lnTo>
                    <a:pt x="1360646" y="379762"/>
                  </a:lnTo>
                  <a:lnTo>
                    <a:pt x="1359313" y="379857"/>
                  </a:lnTo>
                  <a:lnTo>
                    <a:pt x="1355789" y="380810"/>
                  </a:lnTo>
                  <a:lnTo>
                    <a:pt x="1355789" y="381191"/>
                  </a:lnTo>
                  <a:lnTo>
                    <a:pt x="1352550" y="382619"/>
                  </a:lnTo>
                  <a:lnTo>
                    <a:pt x="1351788" y="382143"/>
                  </a:lnTo>
                  <a:lnTo>
                    <a:pt x="1351121" y="381095"/>
                  </a:lnTo>
                  <a:lnTo>
                    <a:pt x="1350645" y="379857"/>
                  </a:lnTo>
                  <a:lnTo>
                    <a:pt x="1350169" y="377762"/>
                  </a:lnTo>
                  <a:lnTo>
                    <a:pt x="1349597" y="376714"/>
                  </a:lnTo>
                  <a:lnTo>
                    <a:pt x="1347121" y="373952"/>
                  </a:lnTo>
                  <a:lnTo>
                    <a:pt x="1346740" y="373285"/>
                  </a:lnTo>
                  <a:lnTo>
                    <a:pt x="1346835" y="372523"/>
                  </a:lnTo>
                  <a:lnTo>
                    <a:pt x="1347216" y="371189"/>
                  </a:lnTo>
                  <a:lnTo>
                    <a:pt x="1347311" y="370522"/>
                  </a:lnTo>
                  <a:lnTo>
                    <a:pt x="1347311" y="370046"/>
                  </a:lnTo>
                  <a:lnTo>
                    <a:pt x="1347406" y="369665"/>
                  </a:lnTo>
                  <a:lnTo>
                    <a:pt x="1347788" y="369189"/>
                  </a:lnTo>
                  <a:lnTo>
                    <a:pt x="1347978" y="368713"/>
                  </a:lnTo>
                  <a:lnTo>
                    <a:pt x="1347883" y="368046"/>
                  </a:lnTo>
                  <a:lnTo>
                    <a:pt x="1347692" y="367475"/>
                  </a:lnTo>
                  <a:lnTo>
                    <a:pt x="1344263" y="362521"/>
                  </a:lnTo>
                  <a:lnTo>
                    <a:pt x="1343787" y="361283"/>
                  </a:lnTo>
                  <a:lnTo>
                    <a:pt x="1343406" y="360712"/>
                  </a:lnTo>
                  <a:lnTo>
                    <a:pt x="1342739" y="360426"/>
                  </a:lnTo>
                  <a:lnTo>
                    <a:pt x="1341501" y="360331"/>
                  </a:lnTo>
                  <a:lnTo>
                    <a:pt x="1340930" y="360140"/>
                  </a:lnTo>
                  <a:lnTo>
                    <a:pt x="1340453" y="359855"/>
                  </a:lnTo>
                  <a:lnTo>
                    <a:pt x="1339787" y="358807"/>
                  </a:lnTo>
                  <a:lnTo>
                    <a:pt x="1339310" y="357759"/>
                  </a:lnTo>
                  <a:lnTo>
                    <a:pt x="1338643" y="356997"/>
                  </a:lnTo>
                  <a:lnTo>
                    <a:pt x="1337310" y="356806"/>
                  </a:lnTo>
                  <a:lnTo>
                    <a:pt x="1336357" y="357283"/>
                  </a:lnTo>
                  <a:lnTo>
                    <a:pt x="1335214" y="358140"/>
                  </a:lnTo>
                  <a:lnTo>
                    <a:pt x="1334072" y="358712"/>
                  </a:lnTo>
                  <a:lnTo>
                    <a:pt x="1332833" y="358330"/>
                  </a:lnTo>
                  <a:lnTo>
                    <a:pt x="1330357" y="356616"/>
                  </a:lnTo>
                  <a:lnTo>
                    <a:pt x="1329785" y="356045"/>
                  </a:lnTo>
                  <a:lnTo>
                    <a:pt x="1321594" y="343948"/>
                  </a:lnTo>
                  <a:lnTo>
                    <a:pt x="1320737" y="341662"/>
                  </a:lnTo>
                  <a:lnTo>
                    <a:pt x="1319879" y="336613"/>
                  </a:lnTo>
                  <a:lnTo>
                    <a:pt x="1319403" y="335375"/>
                  </a:lnTo>
                  <a:lnTo>
                    <a:pt x="1319308" y="334804"/>
                  </a:lnTo>
                  <a:lnTo>
                    <a:pt x="1319403" y="334232"/>
                  </a:lnTo>
                  <a:lnTo>
                    <a:pt x="1319879" y="333185"/>
                  </a:lnTo>
                  <a:lnTo>
                    <a:pt x="1319974" y="332613"/>
                  </a:lnTo>
                  <a:lnTo>
                    <a:pt x="1319593" y="331470"/>
                  </a:lnTo>
                  <a:lnTo>
                    <a:pt x="1318070" y="329660"/>
                  </a:lnTo>
                  <a:lnTo>
                    <a:pt x="1317689" y="328613"/>
                  </a:lnTo>
                  <a:lnTo>
                    <a:pt x="1316546" y="321850"/>
                  </a:lnTo>
                  <a:lnTo>
                    <a:pt x="1316546" y="320516"/>
                  </a:lnTo>
                  <a:lnTo>
                    <a:pt x="1316831" y="319659"/>
                  </a:lnTo>
                  <a:lnTo>
                    <a:pt x="1317403" y="318802"/>
                  </a:lnTo>
                  <a:lnTo>
                    <a:pt x="1317784" y="317659"/>
                  </a:lnTo>
                  <a:lnTo>
                    <a:pt x="1318070" y="315278"/>
                  </a:lnTo>
                  <a:lnTo>
                    <a:pt x="1317974" y="313944"/>
                  </a:lnTo>
                  <a:lnTo>
                    <a:pt x="1317974" y="313372"/>
                  </a:lnTo>
                  <a:lnTo>
                    <a:pt x="1318260" y="312896"/>
                  </a:lnTo>
                  <a:lnTo>
                    <a:pt x="1320070" y="311468"/>
                  </a:lnTo>
                  <a:lnTo>
                    <a:pt x="1320737" y="310515"/>
                  </a:lnTo>
                  <a:lnTo>
                    <a:pt x="1321213" y="309277"/>
                  </a:lnTo>
                  <a:lnTo>
                    <a:pt x="1321689" y="306896"/>
                  </a:lnTo>
                  <a:lnTo>
                    <a:pt x="1321880" y="304514"/>
                  </a:lnTo>
                  <a:lnTo>
                    <a:pt x="1322165" y="303467"/>
                  </a:lnTo>
                  <a:lnTo>
                    <a:pt x="1322927" y="302419"/>
                  </a:lnTo>
                  <a:lnTo>
                    <a:pt x="1323118" y="301943"/>
                  </a:lnTo>
                  <a:lnTo>
                    <a:pt x="1323499" y="300038"/>
                  </a:lnTo>
                  <a:lnTo>
                    <a:pt x="1323784" y="299466"/>
                  </a:lnTo>
                  <a:lnTo>
                    <a:pt x="1325118" y="297561"/>
                  </a:lnTo>
                  <a:lnTo>
                    <a:pt x="1328071" y="294227"/>
                  </a:lnTo>
                  <a:lnTo>
                    <a:pt x="1331119" y="289751"/>
                  </a:lnTo>
                  <a:lnTo>
                    <a:pt x="1333309" y="287369"/>
                  </a:lnTo>
                  <a:lnTo>
                    <a:pt x="1334643" y="286417"/>
                  </a:lnTo>
                  <a:lnTo>
                    <a:pt x="1335214" y="285941"/>
                  </a:lnTo>
                  <a:lnTo>
                    <a:pt x="1335786" y="285179"/>
                  </a:lnTo>
                  <a:lnTo>
                    <a:pt x="1336453" y="284512"/>
                  </a:lnTo>
                  <a:lnTo>
                    <a:pt x="1337310" y="284226"/>
                  </a:lnTo>
                  <a:lnTo>
                    <a:pt x="1338167" y="284036"/>
                  </a:lnTo>
                  <a:lnTo>
                    <a:pt x="1342263" y="282035"/>
                  </a:lnTo>
                  <a:lnTo>
                    <a:pt x="1343120" y="281750"/>
                  </a:lnTo>
                  <a:lnTo>
                    <a:pt x="1352455" y="281654"/>
                  </a:lnTo>
                  <a:lnTo>
                    <a:pt x="1353503" y="282035"/>
                  </a:lnTo>
                  <a:lnTo>
                    <a:pt x="1355122" y="283655"/>
                  </a:lnTo>
                  <a:lnTo>
                    <a:pt x="1356170" y="284226"/>
                  </a:lnTo>
                  <a:lnTo>
                    <a:pt x="1356646" y="284226"/>
                  </a:lnTo>
                  <a:lnTo>
                    <a:pt x="1357503" y="283940"/>
                  </a:lnTo>
                  <a:lnTo>
                    <a:pt x="1358074" y="283845"/>
                  </a:lnTo>
                  <a:lnTo>
                    <a:pt x="1358551" y="284036"/>
                  </a:lnTo>
                  <a:lnTo>
                    <a:pt x="1358837" y="284417"/>
                  </a:lnTo>
                  <a:lnTo>
                    <a:pt x="1359027" y="284797"/>
                  </a:lnTo>
                  <a:lnTo>
                    <a:pt x="1359217" y="284988"/>
                  </a:lnTo>
                  <a:lnTo>
                    <a:pt x="1360837" y="285274"/>
                  </a:lnTo>
                  <a:lnTo>
                    <a:pt x="1361218" y="285369"/>
                  </a:lnTo>
                  <a:lnTo>
                    <a:pt x="1361504" y="285655"/>
                  </a:lnTo>
                  <a:lnTo>
                    <a:pt x="1361789" y="286417"/>
                  </a:lnTo>
                  <a:lnTo>
                    <a:pt x="1361980" y="286798"/>
                  </a:lnTo>
                  <a:lnTo>
                    <a:pt x="1362837" y="287274"/>
                  </a:lnTo>
                  <a:lnTo>
                    <a:pt x="1363694" y="287369"/>
                  </a:lnTo>
                  <a:lnTo>
                    <a:pt x="1367028" y="286893"/>
                  </a:lnTo>
                  <a:lnTo>
                    <a:pt x="1368647" y="286131"/>
                  </a:lnTo>
                  <a:lnTo>
                    <a:pt x="1369600" y="286036"/>
                  </a:lnTo>
                  <a:lnTo>
                    <a:pt x="1370362" y="286417"/>
                  </a:lnTo>
                  <a:lnTo>
                    <a:pt x="1371790" y="287655"/>
                  </a:lnTo>
                  <a:lnTo>
                    <a:pt x="1372648" y="287941"/>
                  </a:lnTo>
                  <a:lnTo>
                    <a:pt x="1374553" y="288322"/>
                  </a:lnTo>
                  <a:lnTo>
                    <a:pt x="1375029" y="288322"/>
                  </a:lnTo>
                  <a:lnTo>
                    <a:pt x="1375600" y="288131"/>
                  </a:lnTo>
                  <a:lnTo>
                    <a:pt x="1375886" y="287846"/>
                  </a:lnTo>
                  <a:lnTo>
                    <a:pt x="1376458" y="286988"/>
                  </a:lnTo>
                  <a:lnTo>
                    <a:pt x="1377220" y="286226"/>
                  </a:lnTo>
                  <a:lnTo>
                    <a:pt x="1377982" y="285845"/>
                  </a:lnTo>
                  <a:lnTo>
                    <a:pt x="1378839" y="285655"/>
                  </a:lnTo>
                  <a:lnTo>
                    <a:pt x="1379887" y="285655"/>
                  </a:lnTo>
                  <a:lnTo>
                    <a:pt x="1380934" y="285464"/>
                  </a:lnTo>
                  <a:lnTo>
                    <a:pt x="1383030" y="284607"/>
                  </a:lnTo>
                  <a:lnTo>
                    <a:pt x="1384364" y="284607"/>
                  </a:lnTo>
                  <a:lnTo>
                    <a:pt x="1384935" y="284797"/>
                  </a:lnTo>
                  <a:lnTo>
                    <a:pt x="1386173" y="285560"/>
                  </a:lnTo>
                  <a:lnTo>
                    <a:pt x="1386745" y="285750"/>
                  </a:lnTo>
                  <a:lnTo>
                    <a:pt x="1387412" y="285655"/>
                  </a:lnTo>
                  <a:lnTo>
                    <a:pt x="1388459" y="285179"/>
                  </a:lnTo>
                  <a:lnTo>
                    <a:pt x="1390364" y="284893"/>
                  </a:lnTo>
                  <a:lnTo>
                    <a:pt x="1391222" y="284607"/>
                  </a:lnTo>
                  <a:lnTo>
                    <a:pt x="1391888" y="284607"/>
                  </a:lnTo>
                  <a:lnTo>
                    <a:pt x="1392746" y="285274"/>
                  </a:lnTo>
                  <a:lnTo>
                    <a:pt x="1393317" y="284988"/>
                  </a:lnTo>
                  <a:lnTo>
                    <a:pt x="1393889" y="284797"/>
                  </a:lnTo>
                  <a:lnTo>
                    <a:pt x="1394555" y="284702"/>
                  </a:lnTo>
                  <a:lnTo>
                    <a:pt x="1395413" y="284702"/>
                  </a:lnTo>
                  <a:lnTo>
                    <a:pt x="1396079" y="284512"/>
                  </a:lnTo>
                  <a:lnTo>
                    <a:pt x="1396365" y="283940"/>
                  </a:lnTo>
                  <a:lnTo>
                    <a:pt x="1396460" y="283274"/>
                  </a:lnTo>
                  <a:lnTo>
                    <a:pt x="1396651" y="282607"/>
                  </a:lnTo>
                  <a:lnTo>
                    <a:pt x="1397127" y="281940"/>
                  </a:lnTo>
                  <a:lnTo>
                    <a:pt x="1397508" y="281845"/>
                  </a:lnTo>
                  <a:lnTo>
                    <a:pt x="1397984" y="282130"/>
                  </a:lnTo>
                  <a:lnTo>
                    <a:pt x="1398651" y="282321"/>
                  </a:lnTo>
                  <a:lnTo>
                    <a:pt x="1399604" y="282321"/>
                  </a:lnTo>
                  <a:lnTo>
                    <a:pt x="1400270" y="282226"/>
                  </a:lnTo>
                  <a:lnTo>
                    <a:pt x="1400747" y="281940"/>
                  </a:lnTo>
                  <a:lnTo>
                    <a:pt x="1401032" y="281273"/>
                  </a:lnTo>
                  <a:lnTo>
                    <a:pt x="1401508" y="281845"/>
                  </a:lnTo>
                  <a:lnTo>
                    <a:pt x="1401794" y="282416"/>
                  </a:lnTo>
                  <a:lnTo>
                    <a:pt x="1402175" y="282893"/>
                  </a:lnTo>
                  <a:lnTo>
                    <a:pt x="1402842" y="283178"/>
                  </a:lnTo>
                  <a:lnTo>
                    <a:pt x="1403318" y="283178"/>
                  </a:lnTo>
                  <a:lnTo>
                    <a:pt x="1404938" y="282893"/>
                  </a:lnTo>
                  <a:lnTo>
                    <a:pt x="1405699" y="282893"/>
                  </a:lnTo>
                  <a:lnTo>
                    <a:pt x="1407033" y="283369"/>
                  </a:lnTo>
                  <a:lnTo>
                    <a:pt x="1407890" y="284131"/>
                  </a:lnTo>
                  <a:lnTo>
                    <a:pt x="1410367" y="287655"/>
                  </a:lnTo>
                  <a:lnTo>
                    <a:pt x="1410748" y="287941"/>
                  </a:lnTo>
                  <a:lnTo>
                    <a:pt x="1411510" y="288036"/>
                  </a:lnTo>
                  <a:lnTo>
                    <a:pt x="1413605" y="287655"/>
                  </a:lnTo>
                  <a:lnTo>
                    <a:pt x="1416367" y="287560"/>
                  </a:lnTo>
                  <a:lnTo>
                    <a:pt x="1421225" y="286893"/>
                  </a:lnTo>
                  <a:lnTo>
                    <a:pt x="1422273" y="286512"/>
                  </a:lnTo>
                  <a:lnTo>
                    <a:pt x="1423130" y="285369"/>
                  </a:lnTo>
                  <a:lnTo>
                    <a:pt x="1424083" y="285083"/>
                  </a:lnTo>
                  <a:lnTo>
                    <a:pt x="1427607" y="285179"/>
                  </a:lnTo>
                  <a:lnTo>
                    <a:pt x="1429703" y="285655"/>
                  </a:lnTo>
                  <a:lnTo>
                    <a:pt x="1430846" y="285750"/>
                  </a:lnTo>
                  <a:lnTo>
                    <a:pt x="1431226" y="285655"/>
                  </a:lnTo>
                  <a:lnTo>
                    <a:pt x="1432084" y="285179"/>
                  </a:lnTo>
                  <a:lnTo>
                    <a:pt x="1432560" y="284988"/>
                  </a:lnTo>
                  <a:lnTo>
                    <a:pt x="1433131" y="284893"/>
                  </a:lnTo>
                  <a:lnTo>
                    <a:pt x="1437132" y="284988"/>
                  </a:lnTo>
                  <a:lnTo>
                    <a:pt x="1437608" y="284893"/>
                  </a:lnTo>
                  <a:lnTo>
                    <a:pt x="1438656" y="284417"/>
                  </a:lnTo>
                  <a:lnTo>
                    <a:pt x="1439323" y="284321"/>
                  </a:lnTo>
                  <a:lnTo>
                    <a:pt x="1452086" y="284321"/>
                  </a:lnTo>
                  <a:lnTo>
                    <a:pt x="1452943" y="284417"/>
                  </a:lnTo>
                  <a:lnTo>
                    <a:pt x="1453706" y="284702"/>
                  </a:lnTo>
                  <a:lnTo>
                    <a:pt x="1454277" y="285179"/>
                  </a:lnTo>
                  <a:lnTo>
                    <a:pt x="1455039" y="285369"/>
                  </a:lnTo>
                  <a:lnTo>
                    <a:pt x="1455896" y="285464"/>
                  </a:lnTo>
                  <a:lnTo>
                    <a:pt x="1456658" y="285179"/>
                  </a:lnTo>
                  <a:lnTo>
                    <a:pt x="1456754" y="284512"/>
                  </a:lnTo>
                  <a:lnTo>
                    <a:pt x="1456468" y="282893"/>
                  </a:lnTo>
                  <a:lnTo>
                    <a:pt x="1457134" y="283274"/>
                  </a:lnTo>
                  <a:lnTo>
                    <a:pt x="1458182" y="284702"/>
                  </a:lnTo>
                  <a:lnTo>
                    <a:pt x="1458849" y="284988"/>
                  </a:lnTo>
                  <a:lnTo>
                    <a:pt x="1461135" y="285083"/>
                  </a:lnTo>
                  <a:lnTo>
                    <a:pt x="1465993" y="284512"/>
                  </a:lnTo>
                  <a:lnTo>
                    <a:pt x="1473708" y="284988"/>
                  </a:lnTo>
                  <a:lnTo>
                    <a:pt x="1476565" y="284512"/>
                  </a:lnTo>
                  <a:lnTo>
                    <a:pt x="1477708" y="284036"/>
                  </a:lnTo>
                  <a:lnTo>
                    <a:pt x="1478375" y="283274"/>
                  </a:lnTo>
                  <a:lnTo>
                    <a:pt x="1478756" y="283274"/>
                  </a:lnTo>
                  <a:lnTo>
                    <a:pt x="1479518" y="284417"/>
                  </a:lnTo>
                  <a:lnTo>
                    <a:pt x="1481804" y="286893"/>
                  </a:lnTo>
                  <a:lnTo>
                    <a:pt x="1483328" y="289274"/>
                  </a:lnTo>
                  <a:lnTo>
                    <a:pt x="1483423" y="289560"/>
                  </a:lnTo>
                  <a:lnTo>
                    <a:pt x="1483614" y="289751"/>
                  </a:lnTo>
                  <a:lnTo>
                    <a:pt x="1484662" y="289751"/>
                  </a:lnTo>
                  <a:lnTo>
                    <a:pt x="1484852" y="289941"/>
                  </a:lnTo>
                  <a:lnTo>
                    <a:pt x="1486186" y="291941"/>
                  </a:lnTo>
                  <a:lnTo>
                    <a:pt x="1486567" y="292322"/>
                  </a:lnTo>
                  <a:lnTo>
                    <a:pt x="1486853" y="292513"/>
                  </a:lnTo>
                  <a:lnTo>
                    <a:pt x="1487233" y="293275"/>
                  </a:lnTo>
                  <a:lnTo>
                    <a:pt x="1487424" y="293465"/>
                  </a:lnTo>
                  <a:lnTo>
                    <a:pt x="1487805" y="293561"/>
                  </a:lnTo>
                  <a:lnTo>
                    <a:pt x="1488472" y="293656"/>
                  </a:lnTo>
                  <a:lnTo>
                    <a:pt x="1490186" y="294322"/>
                  </a:lnTo>
                  <a:lnTo>
                    <a:pt x="1495330" y="294894"/>
                  </a:lnTo>
                  <a:lnTo>
                    <a:pt x="1496187" y="294799"/>
                  </a:lnTo>
                  <a:lnTo>
                    <a:pt x="1498187" y="294227"/>
                  </a:lnTo>
                  <a:lnTo>
                    <a:pt x="1499330" y="294132"/>
                  </a:lnTo>
                  <a:lnTo>
                    <a:pt x="1504855" y="294608"/>
                  </a:lnTo>
                  <a:lnTo>
                    <a:pt x="1505522" y="294894"/>
                  </a:lnTo>
                  <a:lnTo>
                    <a:pt x="1507236" y="296228"/>
                  </a:lnTo>
                  <a:lnTo>
                    <a:pt x="1507712" y="296513"/>
                  </a:lnTo>
                  <a:lnTo>
                    <a:pt x="1508093" y="296513"/>
                  </a:lnTo>
                  <a:lnTo>
                    <a:pt x="1508855" y="295751"/>
                  </a:lnTo>
                  <a:lnTo>
                    <a:pt x="1509331" y="295370"/>
                  </a:lnTo>
                  <a:lnTo>
                    <a:pt x="1511046" y="295085"/>
                  </a:lnTo>
                  <a:lnTo>
                    <a:pt x="1512856" y="294322"/>
                  </a:lnTo>
                  <a:lnTo>
                    <a:pt x="1513999" y="294227"/>
                  </a:lnTo>
                  <a:lnTo>
                    <a:pt x="1514665" y="294418"/>
                  </a:lnTo>
                  <a:lnTo>
                    <a:pt x="1515332" y="294704"/>
                  </a:lnTo>
                  <a:lnTo>
                    <a:pt x="1515904" y="294894"/>
                  </a:lnTo>
                  <a:lnTo>
                    <a:pt x="1516380" y="294799"/>
                  </a:lnTo>
                  <a:lnTo>
                    <a:pt x="1517237" y="294322"/>
                  </a:lnTo>
                  <a:lnTo>
                    <a:pt x="1518190" y="293942"/>
                  </a:lnTo>
                  <a:lnTo>
                    <a:pt x="1519999" y="294037"/>
                  </a:lnTo>
                  <a:lnTo>
                    <a:pt x="1520571" y="293942"/>
                  </a:lnTo>
                  <a:lnTo>
                    <a:pt x="1522762" y="293180"/>
                  </a:lnTo>
                  <a:lnTo>
                    <a:pt x="1523809" y="292989"/>
                  </a:lnTo>
                  <a:lnTo>
                    <a:pt x="1527239" y="292894"/>
                  </a:lnTo>
                  <a:lnTo>
                    <a:pt x="1527715" y="292799"/>
                  </a:lnTo>
                  <a:lnTo>
                    <a:pt x="1528667" y="292132"/>
                  </a:lnTo>
                  <a:lnTo>
                    <a:pt x="1529143" y="291846"/>
                  </a:lnTo>
                  <a:lnTo>
                    <a:pt x="1529524" y="291846"/>
                  </a:lnTo>
                  <a:lnTo>
                    <a:pt x="1530953" y="292227"/>
                  </a:lnTo>
                  <a:lnTo>
                    <a:pt x="1532477" y="290798"/>
                  </a:lnTo>
                  <a:lnTo>
                    <a:pt x="1533144" y="290417"/>
                  </a:lnTo>
                  <a:lnTo>
                    <a:pt x="1535335" y="291370"/>
                  </a:lnTo>
                  <a:lnTo>
                    <a:pt x="1537906" y="291179"/>
                  </a:lnTo>
                  <a:lnTo>
                    <a:pt x="1544288" y="289846"/>
                  </a:lnTo>
                  <a:lnTo>
                    <a:pt x="1545717" y="288608"/>
                  </a:lnTo>
                  <a:lnTo>
                    <a:pt x="1546955" y="288322"/>
                  </a:lnTo>
                  <a:lnTo>
                    <a:pt x="1548003" y="287941"/>
                  </a:lnTo>
                  <a:lnTo>
                    <a:pt x="1549146" y="287274"/>
                  </a:lnTo>
                  <a:lnTo>
                    <a:pt x="1550384" y="286798"/>
                  </a:lnTo>
                  <a:lnTo>
                    <a:pt x="1551813" y="287179"/>
                  </a:lnTo>
                  <a:lnTo>
                    <a:pt x="1552670" y="285369"/>
                  </a:lnTo>
                  <a:lnTo>
                    <a:pt x="1553337" y="284702"/>
                  </a:lnTo>
                  <a:lnTo>
                    <a:pt x="1554385" y="284321"/>
                  </a:lnTo>
                  <a:lnTo>
                    <a:pt x="1554385" y="283940"/>
                  </a:lnTo>
                  <a:lnTo>
                    <a:pt x="1553623" y="283464"/>
                  </a:lnTo>
                  <a:lnTo>
                    <a:pt x="1553813" y="282607"/>
                  </a:lnTo>
                  <a:lnTo>
                    <a:pt x="1555909" y="279845"/>
                  </a:lnTo>
                  <a:lnTo>
                    <a:pt x="1556099" y="279654"/>
                  </a:lnTo>
                  <a:lnTo>
                    <a:pt x="1556480" y="279559"/>
                  </a:lnTo>
                  <a:lnTo>
                    <a:pt x="1557623" y="279654"/>
                  </a:lnTo>
                  <a:lnTo>
                    <a:pt x="1557909" y="279463"/>
                  </a:lnTo>
                  <a:lnTo>
                    <a:pt x="1557909" y="278511"/>
                  </a:lnTo>
                  <a:lnTo>
                    <a:pt x="1557718" y="278130"/>
                  </a:lnTo>
                  <a:lnTo>
                    <a:pt x="1557338" y="277654"/>
                  </a:lnTo>
                  <a:lnTo>
                    <a:pt x="1557147" y="277178"/>
                  </a:lnTo>
                  <a:lnTo>
                    <a:pt x="1557338" y="276606"/>
                  </a:lnTo>
                  <a:lnTo>
                    <a:pt x="1557623" y="276130"/>
                  </a:lnTo>
                  <a:lnTo>
                    <a:pt x="1558099" y="275177"/>
                  </a:lnTo>
                  <a:lnTo>
                    <a:pt x="1560005" y="273558"/>
                  </a:lnTo>
                  <a:lnTo>
                    <a:pt x="1560671" y="272701"/>
                  </a:lnTo>
                  <a:lnTo>
                    <a:pt x="1560671" y="272320"/>
                  </a:lnTo>
                  <a:lnTo>
                    <a:pt x="1560671" y="271558"/>
                  </a:lnTo>
                  <a:lnTo>
                    <a:pt x="1560862" y="270891"/>
                  </a:lnTo>
                  <a:lnTo>
                    <a:pt x="1561624" y="269843"/>
                  </a:lnTo>
                  <a:lnTo>
                    <a:pt x="1562100" y="268414"/>
                  </a:lnTo>
                  <a:lnTo>
                    <a:pt x="1562862" y="267653"/>
                  </a:lnTo>
                  <a:lnTo>
                    <a:pt x="1564576" y="266319"/>
                  </a:lnTo>
                  <a:lnTo>
                    <a:pt x="1566386" y="264414"/>
                  </a:lnTo>
                  <a:lnTo>
                    <a:pt x="1567434" y="263652"/>
                  </a:lnTo>
                  <a:lnTo>
                    <a:pt x="1568767" y="263366"/>
                  </a:lnTo>
                  <a:lnTo>
                    <a:pt x="1569148" y="263080"/>
                  </a:lnTo>
                  <a:lnTo>
                    <a:pt x="1570006" y="261747"/>
                  </a:lnTo>
                  <a:lnTo>
                    <a:pt x="1570387" y="261271"/>
                  </a:lnTo>
                  <a:lnTo>
                    <a:pt x="1570863" y="260985"/>
                  </a:lnTo>
                  <a:lnTo>
                    <a:pt x="1572578" y="260509"/>
                  </a:lnTo>
                  <a:lnTo>
                    <a:pt x="1574482" y="259556"/>
                  </a:lnTo>
                  <a:lnTo>
                    <a:pt x="1574768" y="259175"/>
                  </a:lnTo>
                  <a:lnTo>
                    <a:pt x="1574864" y="258699"/>
                  </a:lnTo>
                  <a:lnTo>
                    <a:pt x="1575435" y="257366"/>
                  </a:lnTo>
                  <a:lnTo>
                    <a:pt x="1575721" y="256985"/>
                  </a:lnTo>
                  <a:lnTo>
                    <a:pt x="1577435" y="255270"/>
                  </a:lnTo>
                  <a:lnTo>
                    <a:pt x="1579150" y="253175"/>
                  </a:lnTo>
                  <a:lnTo>
                    <a:pt x="1581626" y="248888"/>
                  </a:lnTo>
                  <a:lnTo>
                    <a:pt x="1584960" y="239744"/>
                  </a:lnTo>
                  <a:lnTo>
                    <a:pt x="1586008" y="237839"/>
                  </a:lnTo>
                  <a:lnTo>
                    <a:pt x="1587532" y="235934"/>
                  </a:lnTo>
                  <a:lnTo>
                    <a:pt x="1589246" y="234982"/>
                  </a:lnTo>
                  <a:lnTo>
                    <a:pt x="1591532" y="234029"/>
                  </a:lnTo>
                  <a:lnTo>
                    <a:pt x="1593056" y="232696"/>
                  </a:lnTo>
                  <a:lnTo>
                    <a:pt x="1592580" y="230696"/>
                  </a:lnTo>
                  <a:lnTo>
                    <a:pt x="1591247" y="229648"/>
                  </a:lnTo>
                  <a:lnTo>
                    <a:pt x="1589818" y="228791"/>
                  </a:lnTo>
                  <a:lnTo>
                    <a:pt x="1588770" y="227552"/>
                  </a:lnTo>
                  <a:lnTo>
                    <a:pt x="1588675" y="225362"/>
                  </a:lnTo>
                  <a:lnTo>
                    <a:pt x="1589437" y="223266"/>
                  </a:lnTo>
                  <a:lnTo>
                    <a:pt x="1589151" y="222695"/>
                  </a:lnTo>
                  <a:lnTo>
                    <a:pt x="1587722" y="222504"/>
                  </a:lnTo>
                  <a:lnTo>
                    <a:pt x="1584198" y="222885"/>
                  </a:lnTo>
                  <a:lnTo>
                    <a:pt x="1583150" y="222885"/>
                  </a:lnTo>
                  <a:lnTo>
                    <a:pt x="1582198" y="222599"/>
                  </a:lnTo>
                  <a:lnTo>
                    <a:pt x="1581817" y="222028"/>
                  </a:lnTo>
                  <a:lnTo>
                    <a:pt x="1581817" y="219837"/>
                  </a:lnTo>
                  <a:lnTo>
                    <a:pt x="1581340" y="219266"/>
                  </a:lnTo>
                  <a:lnTo>
                    <a:pt x="1580293" y="219456"/>
                  </a:lnTo>
                  <a:lnTo>
                    <a:pt x="1579150" y="219932"/>
                  </a:lnTo>
                  <a:lnTo>
                    <a:pt x="1578578" y="220409"/>
                  </a:lnTo>
                  <a:lnTo>
                    <a:pt x="1578483" y="220885"/>
                  </a:lnTo>
                  <a:lnTo>
                    <a:pt x="1578578" y="222695"/>
                  </a:lnTo>
                  <a:lnTo>
                    <a:pt x="1578388" y="222885"/>
                  </a:lnTo>
                  <a:lnTo>
                    <a:pt x="1577435" y="222409"/>
                  </a:lnTo>
                  <a:lnTo>
                    <a:pt x="1577245" y="222599"/>
                  </a:lnTo>
                  <a:lnTo>
                    <a:pt x="1576768" y="223266"/>
                  </a:lnTo>
                  <a:lnTo>
                    <a:pt x="1571530" y="227267"/>
                  </a:lnTo>
                  <a:lnTo>
                    <a:pt x="1570958" y="228124"/>
                  </a:lnTo>
                  <a:lnTo>
                    <a:pt x="1570768" y="229362"/>
                  </a:lnTo>
                  <a:lnTo>
                    <a:pt x="1571149" y="230505"/>
                  </a:lnTo>
                  <a:lnTo>
                    <a:pt x="1571911" y="231458"/>
                  </a:lnTo>
                  <a:lnTo>
                    <a:pt x="1572292" y="232410"/>
                  </a:lnTo>
                  <a:lnTo>
                    <a:pt x="1571530" y="233458"/>
                  </a:lnTo>
                  <a:lnTo>
                    <a:pt x="1570482" y="233934"/>
                  </a:lnTo>
                  <a:lnTo>
                    <a:pt x="1568291" y="234220"/>
                  </a:lnTo>
                  <a:lnTo>
                    <a:pt x="1567339" y="234791"/>
                  </a:lnTo>
                  <a:lnTo>
                    <a:pt x="1566100" y="236315"/>
                  </a:lnTo>
                  <a:lnTo>
                    <a:pt x="1565339" y="236792"/>
                  </a:lnTo>
                  <a:lnTo>
                    <a:pt x="1564005" y="236982"/>
                  </a:lnTo>
                  <a:lnTo>
                    <a:pt x="1560290" y="236125"/>
                  </a:lnTo>
                  <a:lnTo>
                    <a:pt x="1559719" y="236506"/>
                  </a:lnTo>
                  <a:lnTo>
                    <a:pt x="1559338" y="237077"/>
                  </a:lnTo>
                  <a:lnTo>
                    <a:pt x="1556480" y="239173"/>
                  </a:lnTo>
                  <a:lnTo>
                    <a:pt x="1556004" y="240125"/>
                  </a:lnTo>
                  <a:lnTo>
                    <a:pt x="1555623" y="241554"/>
                  </a:lnTo>
                  <a:lnTo>
                    <a:pt x="1555718" y="242888"/>
                  </a:lnTo>
                  <a:lnTo>
                    <a:pt x="1556575" y="243459"/>
                  </a:lnTo>
                  <a:lnTo>
                    <a:pt x="1558671" y="243364"/>
                  </a:lnTo>
                  <a:lnTo>
                    <a:pt x="1559528" y="243650"/>
                  </a:lnTo>
                  <a:lnTo>
                    <a:pt x="1560005" y="244507"/>
                  </a:lnTo>
                  <a:lnTo>
                    <a:pt x="1560005" y="245554"/>
                  </a:lnTo>
                  <a:lnTo>
                    <a:pt x="1559528" y="246793"/>
                  </a:lnTo>
                  <a:lnTo>
                    <a:pt x="1558862" y="247745"/>
                  </a:lnTo>
                  <a:lnTo>
                    <a:pt x="1558099" y="248126"/>
                  </a:lnTo>
                  <a:lnTo>
                    <a:pt x="1557433" y="247936"/>
                  </a:lnTo>
                  <a:lnTo>
                    <a:pt x="1557052" y="247460"/>
                  </a:lnTo>
                  <a:lnTo>
                    <a:pt x="1556766" y="246983"/>
                  </a:lnTo>
                  <a:lnTo>
                    <a:pt x="1556385" y="246697"/>
                  </a:lnTo>
                  <a:lnTo>
                    <a:pt x="1555814" y="246793"/>
                  </a:lnTo>
                  <a:lnTo>
                    <a:pt x="1555432" y="247079"/>
                  </a:lnTo>
                  <a:lnTo>
                    <a:pt x="1555147" y="247460"/>
                  </a:lnTo>
                  <a:lnTo>
                    <a:pt x="1554671" y="247745"/>
                  </a:lnTo>
                  <a:lnTo>
                    <a:pt x="1553623" y="247936"/>
                  </a:lnTo>
                  <a:lnTo>
                    <a:pt x="1550098" y="247745"/>
                  </a:lnTo>
                  <a:lnTo>
                    <a:pt x="1549051" y="247841"/>
                  </a:lnTo>
                  <a:lnTo>
                    <a:pt x="1548098" y="248221"/>
                  </a:lnTo>
                  <a:lnTo>
                    <a:pt x="1547336" y="248698"/>
                  </a:lnTo>
                  <a:lnTo>
                    <a:pt x="1546765" y="249174"/>
                  </a:lnTo>
                  <a:lnTo>
                    <a:pt x="1545907" y="250603"/>
                  </a:lnTo>
                  <a:lnTo>
                    <a:pt x="1545050" y="254222"/>
                  </a:lnTo>
                  <a:lnTo>
                    <a:pt x="1544288" y="255937"/>
                  </a:lnTo>
                  <a:lnTo>
                    <a:pt x="1542955" y="256985"/>
                  </a:lnTo>
                  <a:lnTo>
                    <a:pt x="1539431" y="257937"/>
                  </a:lnTo>
                  <a:lnTo>
                    <a:pt x="1537716" y="258794"/>
                  </a:lnTo>
                  <a:lnTo>
                    <a:pt x="1536478" y="260128"/>
                  </a:lnTo>
                  <a:lnTo>
                    <a:pt x="1535716" y="260699"/>
                  </a:lnTo>
                  <a:lnTo>
                    <a:pt x="1534001" y="261080"/>
                  </a:lnTo>
                  <a:lnTo>
                    <a:pt x="1528096" y="263176"/>
                  </a:lnTo>
                  <a:lnTo>
                    <a:pt x="1527239" y="264128"/>
                  </a:lnTo>
                  <a:lnTo>
                    <a:pt x="1525143" y="264795"/>
                  </a:lnTo>
                  <a:lnTo>
                    <a:pt x="1524381" y="265271"/>
                  </a:lnTo>
                  <a:lnTo>
                    <a:pt x="1524953" y="265557"/>
                  </a:lnTo>
                  <a:lnTo>
                    <a:pt x="1525143" y="265938"/>
                  </a:lnTo>
                  <a:lnTo>
                    <a:pt x="1524953" y="266319"/>
                  </a:lnTo>
                  <a:lnTo>
                    <a:pt x="1524381" y="266700"/>
                  </a:lnTo>
                  <a:lnTo>
                    <a:pt x="1524000" y="266700"/>
                  </a:lnTo>
                  <a:lnTo>
                    <a:pt x="1522952" y="266319"/>
                  </a:lnTo>
                  <a:lnTo>
                    <a:pt x="1522476" y="266224"/>
                  </a:lnTo>
                  <a:lnTo>
                    <a:pt x="1518856" y="266605"/>
                  </a:lnTo>
                  <a:lnTo>
                    <a:pt x="1511427" y="265557"/>
                  </a:lnTo>
                  <a:lnTo>
                    <a:pt x="1510379" y="265176"/>
                  </a:lnTo>
                  <a:lnTo>
                    <a:pt x="1508284" y="264033"/>
                  </a:lnTo>
                  <a:lnTo>
                    <a:pt x="1507236" y="263747"/>
                  </a:lnTo>
                  <a:lnTo>
                    <a:pt x="1506379" y="263938"/>
                  </a:lnTo>
                  <a:lnTo>
                    <a:pt x="1504569" y="264700"/>
                  </a:lnTo>
                  <a:lnTo>
                    <a:pt x="1503902" y="264509"/>
                  </a:lnTo>
                  <a:lnTo>
                    <a:pt x="1502283" y="263652"/>
                  </a:lnTo>
                  <a:lnTo>
                    <a:pt x="1498378" y="262795"/>
                  </a:lnTo>
                  <a:lnTo>
                    <a:pt x="1496949" y="261842"/>
                  </a:lnTo>
                  <a:lnTo>
                    <a:pt x="1496282" y="262128"/>
                  </a:lnTo>
                  <a:lnTo>
                    <a:pt x="1495901" y="262033"/>
                  </a:lnTo>
                  <a:lnTo>
                    <a:pt x="1495615" y="261747"/>
                  </a:lnTo>
                  <a:lnTo>
                    <a:pt x="1495234" y="261556"/>
                  </a:lnTo>
                  <a:lnTo>
                    <a:pt x="1494473" y="261556"/>
                  </a:lnTo>
                  <a:lnTo>
                    <a:pt x="1493996" y="261747"/>
                  </a:lnTo>
                  <a:lnTo>
                    <a:pt x="1493615" y="262033"/>
                  </a:lnTo>
                  <a:lnTo>
                    <a:pt x="1493044" y="262223"/>
                  </a:lnTo>
                  <a:lnTo>
                    <a:pt x="1492472" y="262319"/>
                  </a:lnTo>
                  <a:lnTo>
                    <a:pt x="1491043" y="262319"/>
                  </a:lnTo>
                  <a:lnTo>
                    <a:pt x="1490472" y="262223"/>
                  </a:lnTo>
                  <a:lnTo>
                    <a:pt x="1489805" y="261842"/>
                  </a:lnTo>
                  <a:lnTo>
                    <a:pt x="1489615" y="261461"/>
                  </a:lnTo>
                  <a:lnTo>
                    <a:pt x="1489615" y="260985"/>
                  </a:lnTo>
                  <a:lnTo>
                    <a:pt x="1489329" y="260413"/>
                  </a:lnTo>
                  <a:lnTo>
                    <a:pt x="1488376" y="259842"/>
                  </a:lnTo>
                  <a:lnTo>
                    <a:pt x="1486853" y="260413"/>
                  </a:lnTo>
                  <a:lnTo>
                    <a:pt x="1485900" y="259937"/>
                  </a:lnTo>
                  <a:lnTo>
                    <a:pt x="1484757" y="259175"/>
                  </a:lnTo>
                  <a:lnTo>
                    <a:pt x="1484566" y="259842"/>
                  </a:lnTo>
                  <a:lnTo>
                    <a:pt x="1484757" y="260985"/>
                  </a:lnTo>
                  <a:lnTo>
                    <a:pt x="1484948" y="261556"/>
                  </a:lnTo>
                  <a:lnTo>
                    <a:pt x="1484186" y="261842"/>
                  </a:lnTo>
                  <a:lnTo>
                    <a:pt x="1481995" y="260985"/>
                  </a:lnTo>
                  <a:lnTo>
                    <a:pt x="1480852" y="261366"/>
                  </a:lnTo>
                  <a:lnTo>
                    <a:pt x="1480090" y="261461"/>
                  </a:lnTo>
                  <a:lnTo>
                    <a:pt x="1479995" y="261461"/>
                  </a:lnTo>
                  <a:lnTo>
                    <a:pt x="1478661" y="261176"/>
                  </a:lnTo>
                  <a:lnTo>
                    <a:pt x="1475137" y="259842"/>
                  </a:lnTo>
                  <a:lnTo>
                    <a:pt x="1474375" y="259747"/>
                  </a:lnTo>
                  <a:lnTo>
                    <a:pt x="1473137" y="259747"/>
                  </a:lnTo>
                  <a:lnTo>
                    <a:pt x="1472756" y="260033"/>
                  </a:lnTo>
                  <a:lnTo>
                    <a:pt x="1472660" y="260604"/>
                  </a:lnTo>
                  <a:lnTo>
                    <a:pt x="1472660" y="261556"/>
                  </a:lnTo>
                  <a:lnTo>
                    <a:pt x="1472470" y="261938"/>
                  </a:lnTo>
                  <a:lnTo>
                    <a:pt x="1471898" y="262414"/>
                  </a:lnTo>
                  <a:lnTo>
                    <a:pt x="1471613" y="262700"/>
                  </a:lnTo>
                  <a:lnTo>
                    <a:pt x="1470565" y="265176"/>
                  </a:lnTo>
                  <a:lnTo>
                    <a:pt x="1469993" y="265557"/>
                  </a:lnTo>
                  <a:lnTo>
                    <a:pt x="1469136" y="265747"/>
                  </a:lnTo>
                  <a:lnTo>
                    <a:pt x="1466945" y="267367"/>
                  </a:lnTo>
                  <a:lnTo>
                    <a:pt x="1465993" y="266986"/>
                  </a:lnTo>
                  <a:lnTo>
                    <a:pt x="1464659" y="265747"/>
                  </a:lnTo>
                  <a:lnTo>
                    <a:pt x="1463326" y="265367"/>
                  </a:lnTo>
                  <a:lnTo>
                    <a:pt x="1463231" y="264605"/>
                  </a:lnTo>
                  <a:lnTo>
                    <a:pt x="1462754" y="264414"/>
                  </a:lnTo>
                  <a:lnTo>
                    <a:pt x="1462088" y="264319"/>
                  </a:lnTo>
                  <a:lnTo>
                    <a:pt x="1461802" y="264033"/>
                  </a:lnTo>
                  <a:lnTo>
                    <a:pt x="1461611" y="263652"/>
                  </a:lnTo>
                  <a:lnTo>
                    <a:pt x="1461230" y="263271"/>
                  </a:lnTo>
                  <a:lnTo>
                    <a:pt x="1459230" y="262509"/>
                  </a:lnTo>
                  <a:lnTo>
                    <a:pt x="1458087" y="261938"/>
                  </a:lnTo>
                  <a:lnTo>
                    <a:pt x="1457611" y="261271"/>
                  </a:lnTo>
                  <a:lnTo>
                    <a:pt x="1457230" y="260413"/>
                  </a:lnTo>
                  <a:lnTo>
                    <a:pt x="1456277" y="259842"/>
                  </a:lnTo>
                  <a:lnTo>
                    <a:pt x="1455134" y="259461"/>
                  </a:lnTo>
                  <a:lnTo>
                    <a:pt x="1452086" y="259175"/>
                  </a:lnTo>
                  <a:lnTo>
                    <a:pt x="1449896" y="258699"/>
                  </a:lnTo>
                  <a:lnTo>
                    <a:pt x="1447895" y="257842"/>
                  </a:lnTo>
                  <a:lnTo>
                    <a:pt x="1446276" y="256508"/>
                  </a:lnTo>
                  <a:lnTo>
                    <a:pt x="1445609" y="256413"/>
                  </a:lnTo>
                  <a:lnTo>
                    <a:pt x="1443228" y="256985"/>
                  </a:lnTo>
                  <a:lnTo>
                    <a:pt x="1442180" y="257080"/>
                  </a:lnTo>
                  <a:lnTo>
                    <a:pt x="1439704" y="256318"/>
                  </a:lnTo>
                  <a:lnTo>
                    <a:pt x="1438942" y="256318"/>
                  </a:lnTo>
                  <a:lnTo>
                    <a:pt x="1438656" y="256508"/>
                  </a:lnTo>
                  <a:lnTo>
                    <a:pt x="1438180" y="256985"/>
                  </a:lnTo>
                  <a:lnTo>
                    <a:pt x="1437989" y="257080"/>
                  </a:lnTo>
                  <a:lnTo>
                    <a:pt x="1437704" y="256985"/>
                  </a:lnTo>
                  <a:lnTo>
                    <a:pt x="1437227" y="256699"/>
                  </a:lnTo>
                  <a:lnTo>
                    <a:pt x="1436941" y="256604"/>
                  </a:lnTo>
                  <a:lnTo>
                    <a:pt x="1436370" y="256699"/>
                  </a:lnTo>
                  <a:lnTo>
                    <a:pt x="1435322" y="256985"/>
                  </a:lnTo>
                  <a:lnTo>
                    <a:pt x="1434751" y="257080"/>
                  </a:lnTo>
                  <a:lnTo>
                    <a:pt x="1434084" y="256985"/>
                  </a:lnTo>
                  <a:lnTo>
                    <a:pt x="1432750" y="256222"/>
                  </a:lnTo>
                  <a:lnTo>
                    <a:pt x="1432370" y="256032"/>
                  </a:lnTo>
                  <a:lnTo>
                    <a:pt x="1431703" y="255842"/>
                  </a:lnTo>
                  <a:lnTo>
                    <a:pt x="1430179" y="255746"/>
                  </a:lnTo>
                  <a:lnTo>
                    <a:pt x="1426940" y="254508"/>
                  </a:lnTo>
                  <a:lnTo>
                    <a:pt x="1425702" y="254318"/>
                  </a:lnTo>
                  <a:lnTo>
                    <a:pt x="1424940" y="254603"/>
                  </a:lnTo>
                  <a:lnTo>
                    <a:pt x="1423797" y="255937"/>
                  </a:lnTo>
                  <a:lnTo>
                    <a:pt x="1423035" y="256413"/>
                  </a:lnTo>
                  <a:lnTo>
                    <a:pt x="1421892" y="256508"/>
                  </a:lnTo>
                  <a:lnTo>
                    <a:pt x="1420844" y="256127"/>
                  </a:lnTo>
                  <a:lnTo>
                    <a:pt x="1420082" y="255270"/>
                  </a:lnTo>
                  <a:lnTo>
                    <a:pt x="1419415" y="252889"/>
                  </a:lnTo>
                  <a:lnTo>
                    <a:pt x="1418558" y="252508"/>
                  </a:lnTo>
                  <a:lnTo>
                    <a:pt x="1403032" y="254413"/>
                  </a:lnTo>
                  <a:lnTo>
                    <a:pt x="1400747" y="254413"/>
                  </a:lnTo>
                  <a:lnTo>
                    <a:pt x="1398651" y="253841"/>
                  </a:lnTo>
                  <a:lnTo>
                    <a:pt x="1397698" y="253270"/>
                  </a:lnTo>
                  <a:lnTo>
                    <a:pt x="1395222" y="251270"/>
                  </a:lnTo>
                  <a:lnTo>
                    <a:pt x="1394746" y="250412"/>
                  </a:lnTo>
                  <a:lnTo>
                    <a:pt x="1394650" y="249936"/>
                  </a:lnTo>
                  <a:lnTo>
                    <a:pt x="1393698" y="248793"/>
                  </a:lnTo>
                  <a:lnTo>
                    <a:pt x="1393412" y="248221"/>
                  </a:lnTo>
                  <a:lnTo>
                    <a:pt x="1393412" y="247841"/>
                  </a:lnTo>
                  <a:lnTo>
                    <a:pt x="1393412" y="247460"/>
                  </a:lnTo>
                  <a:lnTo>
                    <a:pt x="1393317" y="246983"/>
                  </a:lnTo>
                  <a:lnTo>
                    <a:pt x="1393126" y="246507"/>
                  </a:lnTo>
                  <a:lnTo>
                    <a:pt x="1392746" y="245745"/>
                  </a:lnTo>
                  <a:lnTo>
                    <a:pt x="1392650" y="245364"/>
                  </a:lnTo>
                  <a:lnTo>
                    <a:pt x="1392936" y="245269"/>
                  </a:lnTo>
                  <a:lnTo>
                    <a:pt x="1394174" y="244888"/>
                  </a:lnTo>
                  <a:lnTo>
                    <a:pt x="1394555" y="244697"/>
                  </a:lnTo>
                  <a:lnTo>
                    <a:pt x="1394746" y="244221"/>
                  </a:lnTo>
                  <a:lnTo>
                    <a:pt x="1394746" y="243554"/>
                  </a:lnTo>
                  <a:lnTo>
                    <a:pt x="1394650" y="242888"/>
                  </a:lnTo>
                  <a:lnTo>
                    <a:pt x="1394365" y="242411"/>
                  </a:lnTo>
                  <a:lnTo>
                    <a:pt x="1393698" y="242126"/>
                  </a:lnTo>
                  <a:lnTo>
                    <a:pt x="1393222" y="242316"/>
                  </a:lnTo>
                  <a:lnTo>
                    <a:pt x="1392174" y="243269"/>
                  </a:lnTo>
                  <a:lnTo>
                    <a:pt x="1390936" y="244030"/>
                  </a:lnTo>
                  <a:lnTo>
                    <a:pt x="1389983" y="244316"/>
                  </a:lnTo>
                  <a:lnTo>
                    <a:pt x="1387602" y="244316"/>
                  </a:lnTo>
                  <a:lnTo>
                    <a:pt x="1386554" y="244507"/>
                  </a:lnTo>
                  <a:lnTo>
                    <a:pt x="1383792" y="245745"/>
                  </a:lnTo>
                  <a:lnTo>
                    <a:pt x="1379506" y="243554"/>
                  </a:lnTo>
                  <a:lnTo>
                    <a:pt x="1378267" y="241935"/>
                  </a:lnTo>
                  <a:lnTo>
                    <a:pt x="1376934" y="241363"/>
                  </a:lnTo>
                  <a:lnTo>
                    <a:pt x="1374172" y="240411"/>
                  </a:lnTo>
                  <a:lnTo>
                    <a:pt x="1373124" y="240697"/>
                  </a:lnTo>
                  <a:lnTo>
                    <a:pt x="1368171" y="239744"/>
                  </a:lnTo>
                  <a:lnTo>
                    <a:pt x="1367218" y="239839"/>
                  </a:lnTo>
                  <a:lnTo>
                    <a:pt x="1366647" y="240221"/>
                  </a:lnTo>
                  <a:lnTo>
                    <a:pt x="1365599" y="241363"/>
                  </a:lnTo>
                  <a:lnTo>
                    <a:pt x="1365028" y="241554"/>
                  </a:lnTo>
                  <a:lnTo>
                    <a:pt x="1364932" y="240887"/>
                  </a:lnTo>
                  <a:lnTo>
                    <a:pt x="1365123" y="239363"/>
                  </a:lnTo>
                  <a:lnTo>
                    <a:pt x="1363789" y="240602"/>
                  </a:lnTo>
                  <a:lnTo>
                    <a:pt x="1363313" y="240887"/>
                  </a:lnTo>
                  <a:lnTo>
                    <a:pt x="1362837" y="240887"/>
                  </a:lnTo>
                  <a:lnTo>
                    <a:pt x="1361694" y="240697"/>
                  </a:lnTo>
                  <a:lnTo>
                    <a:pt x="1361218" y="240792"/>
                  </a:lnTo>
                  <a:lnTo>
                    <a:pt x="1360551" y="241649"/>
                  </a:lnTo>
                  <a:lnTo>
                    <a:pt x="1360456" y="242602"/>
                  </a:lnTo>
                  <a:lnTo>
                    <a:pt x="1360837" y="244507"/>
                  </a:lnTo>
                  <a:lnTo>
                    <a:pt x="1360837" y="246602"/>
                  </a:lnTo>
                  <a:lnTo>
                    <a:pt x="1360741" y="247460"/>
                  </a:lnTo>
                  <a:lnTo>
                    <a:pt x="1360456" y="248603"/>
                  </a:lnTo>
                  <a:lnTo>
                    <a:pt x="1360265" y="248698"/>
                  </a:lnTo>
                  <a:lnTo>
                    <a:pt x="1359884" y="249174"/>
                  </a:lnTo>
                  <a:lnTo>
                    <a:pt x="1359503" y="249746"/>
                  </a:lnTo>
                  <a:lnTo>
                    <a:pt x="1359503" y="250031"/>
                  </a:lnTo>
                  <a:lnTo>
                    <a:pt x="1359313" y="250317"/>
                  </a:lnTo>
                  <a:lnTo>
                    <a:pt x="1359313" y="250888"/>
                  </a:lnTo>
                  <a:lnTo>
                    <a:pt x="1359598" y="254127"/>
                  </a:lnTo>
                  <a:lnTo>
                    <a:pt x="1359503" y="254984"/>
                  </a:lnTo>
                  <a:lnTo>
                    <a:pt x="1359027" y="255746"/>
                  </a:lnTo>
                  <a:lnTo>
                    <a:pt x="1358551" y="256032"/>
                  </a:lnTo>
                  <a:lnTo>
                    <a:pt x="1357503" y="256318"/>
                  </a:lnTo>
                  <a:lnTo>
                    <a:pt x="1357027" y="256604"/>
                  </a:lnTo>
                  <a:lnTo>
                    <a:pt x="1356646" y="257175"/>
                  </a:lnTo>
                  <a:lnTo>
                    <a:pt x="1356265" y="258318"/>
                  </a:lnTo>
                  <a:lnTo>
                    <a:pt x="1355979" y="258794"/>
                  </a:lnTo>
                  <a:lnTo>
                    <a:pt x="1355407" y="258985"/>
                  </a:lnTo>
                  <a:lnTo>
                    <a:pt x="1354741" y="258604"/>
                  </a:lnTo>
                  <a:lnTo>
                    <a:pt x="1354169" y="258128"/>
                  </a:lnTo>
                  <a:lnTo>
                    <a:pt x="1353693" y="257937"/>
                  </a:lnTo>
                  <a:lnTo>
                    <a:pt x="1353312" y="258128"/>
                  </a:lnTo>
                  <a:lnTo>
                    <a:pt x="1352169" y="259366"/>
                  </a:lnTo>
                  <a:lnTo>
                    <a:pt x="1349788" y="263080"/>
                  </a:lnTo>
                  <a:lnTo>
                    <a:pt x="1348931" y="265367"/>
                  </a:lnTo>
                  <a:lnTo>
                    <a:pt x="1349597" y="266605"/>
                  </a:lnTo>
                  <a:lnTo>
                    <a:pt x="1347978" y="268414"/>
                  </a:lnTo>
                  <a:lnTo>
                    <a:pt x="1347121" y="269177"/>
                  </a:lnTo>
                  <a:lnTo>
                    <a:pt x="1346549" y="269272"/>
                  </a:lnTo>
                  <a:lnTo>
                    <a:pt x="1345787" y="268414"/>
                  </a:lnTo>
                  <a:lnTo>
                    <a:pt x="1345121" y="267938"/>
                  </a:lnTo>
                  <a:lnTo>
                    <a:pt x="1344263" y="267748"/>
                  </a:lnTo>
                  <a:lnTo>
                    <a:pt x="1343025" y="267653"/>
                  </a:lnTo>
                  <a:lnTo>
                    <a:pt x="1342739" y="267843"/>
                  </a:lnTo>
                  <a:lnTo>
                    <a:pt x="1342454" y="268224"/>
                  </a:lnTo>
                  <a:lnTo>
                    <a:pt x="1342073" y="268414"/>
                  </a:lnTo>
                  <a:lnTo>
                    <a:pt x="1341215" y="268034"/>
                  </a:lnTo>
                  <a:lnTo>
                    <a:pt x="1339596" y="267653"/>
                  </a:lnTo>
                  <a:lnTo>
                    <a:pt x="1338548" y="267176"/>
                  </a:lnTo>
                  <a:lnTo>
                    <a:pt x="1337691" y="266510"/>
                  </a:lnTo>
                  <a:lnTo>
                    <a:pt x="1337024" y="265747"/>
                  </a:lnTo>
                  <a:lnTo>
                    <a:pt x="1336643" y="264795"/>
                  </a:lnTo>
                  <a:lnTo>
                    <a:pt x="1336357" y="264795"/>
                  </a:lnTo>
                  <a:lnTo>
                    <a:pt x="1335596" y="265367"/>
                  </a:lnTo>
                  <a:lnTo>
                    <a:pt x="1335310" y="264509"/>
                  </a:lnTo>
                  <a:lnTo>
                    <a:pt x="1335310" y="262128"/>
                  </a:lnTo>
                  <a:lnTo>
                    <a:pt x="1335691" y="259747"/>
                  </a:lnTo>
                  <a:lnTo>
                    <a:pt x="1335405" y="258699"/>
                  </a:lnTo>
                  <a:lnTo>
                    <a:pt x="1334262" y="258032"/>
                  </a:lnTo>
                  <a:lnTo>
                    <a:pt x="1332071" y="258128"/>
                  </a:lnTo>
                  <a:lnTo>
                    <a:pt x="1330928" y="259461"/>
                  </a:lnTo>
                  <a:lnTo>
                    <a:pt x="1330452" y="261366"/>
                  </a:lnTo>
                  <a:lnTo>
                    <a:pt x="1329881" y="266700"/>
                  </a:lnTo>
                  <a:lnTo>
                    <a:pt x="1329404" y="267557"/>
                  </a:lnTo>
                  <a:lnTo>
                    <a:pt x="1328356" y="268414"/>
                  </a:lnTo>
                  <a:lnTo>
                    <a:pt x="1327309" y="269081"/>
                  </a:lnTo>
                  <a:lnTo>
                    <a:pt x="1323880" y="270605"/>
                  </a:lnTo>
                  <a:lnTo>
                    <a:pt x="1323308" y="270796"/>
                  </a:lnTo>
                  <a:lnTo>
                    <a:pt x="1322641" y="270891"/>
                  </a:lnTo>
                  <a:lnTo>
                    <a:pt x="1321308" y="271177"/>
                  </a:lnTo>
                  <a:lnTo>
                    <a:pt x="1320832" y="271272"/>
                  </a:lnTo>
                  <a:lnTo>
                    <a:pt x="1319974" y="271748"/>
                  </a:lnTo>
                  <a:lnTo>
                    <a:pt x="1319403" y="272796"/>
                  </a:lnTo>
                  <a:lnTo>
                    <a:pt x="1319022" y="274130"/>
                  </a:lnTo>
                  <a:lnTo>
                    <a:pt x="1318927" y="275272"/>
                  </a:lnTo>
                  <a:lnTo>
                    <a:pt x="1319213" y="277273"/>
                  </a:lnTo>
                  <a:lnTo>
                    <a:pt x="1319784" y="279368"/>
                  </a:lnTo>
                  <a:lnTo>
                    <a:pt x="1320070" y="281369"/>
                  </a:lnTo>
                  <a:lnTo>
                    <a:pt x="1319403" y="283178"/>
                  </a:lnTo>
                  <a:lnTo>
                    <a:pt x="1318355" y="283750"/>
                  </a:lnTo>
                  <a:lnTo>
                    <a:pt x="1315879" y="283940"/>
                  </a:lnTo>
                  <a:lnTo>
                    <a:pt x="1314926" y="284321"/>
                  </a:lnTo>
                  <a:lnTo>
                    <a:pt x="1314355" y="284702"/>
                  </a:lnTo>
                  <a:lnTo>
                    <a:pt x="1313688" y="284988"/>
                  </a:lnTo>
                  <a:lnTo>
                    <a:pt x="1313021" y="285369"/>
                  </a:lnTo>
                  <a:lnTo>
                    <a:pt x="1312545" y="286036"/>
                  </a:lnTo>
                  <a:lnTo>
                    <a:pt x="1312355" y="286607"/>
                  </a:lnTo>
                  <a:lnTo>
                    <a:pt x="1312259" y="287655"/>
                  </a:lnTo>
                  <a:lnTo>
                    <a:pt x="1312164" y="288227"/>
                  </a:lnTo>
                  <a:lnTo>
                    <a:pt x="1311592" y="289274"/>
                  </a:lnTo>
                  <a:lnTo>
                    <a:pt x="1310259" y="291179"/>
                  </a:lnTo>
                  <a:lnTo>
                    <a:pt x="1309973" y="292322"/>
                  </a:lnTo>
                  <a:lnTo>
                    <a:pt x="1310259" y="293561"/>
                  </a:lnTo>
                  <a:lnTo>
                    <a:pt x="1310735" y="294418"/>
                  </a:lnTo>
                  <a:lnTo>
                    <a:pt x="1310831" y="295180"/>
                  </a:lnTo>
                  <a:lnTo>
                    <a:pt x="1309973" y="296037"/>
                  </a:lnTo>
                  <a:lnTo>
                    <a:pt x="1306830" y="297085"/>
                  </a:lnTo>
                  <a:lnTo>
                    <a:pt x="1306354" y="297656"/>
                  </a:lnTo>
                  <a:lnTo>
                    <a:pt x="1306354" y="298609"/>
                  </a:lnTo>
                  <a:lnTo>
                    <a:pt x="1306449" y="299276"/>
                  </a:lnTo>
                  <a:lnTo>
                    <a:pt x="1306735" y="299847"/>
                  </a:lnTo>
                  <a:lnTo>
                    <a:pt x="1310735" y="304610"/>
                  </a:lnTo>
                  <a:lnTo>
                    <a:pt x="1311688" y="306419"/>
                  </a:lnTo>
                  <a:lnTo>
                    <a:pt x="1311116" y="307753"/>
                  </a:lnTo>
                  <a:lnTo>
                    <a:pt x="1309973" y="312230"/>
                  </a:lnTo>
                  <a:lnTo>
                    <a:pt x="1309497" y="313277"/>
                  </a:lnTo>
                  <a:lnTo>
                    <a:pt x="1308735" y="314516"/>
                  </a:lnTo>
                  <a:lnTo>
                    <a:pt x="1308354" y="314801"/>
                  </a:lnTo>
                  <a:lnTo>
                    <a:pt x="1307878" y="314801"/>
                  </a:lnTo>
                  <a:lnTo>
                    <a:pt x="1306925" y="314611"/>
                  </a:lnTo>
                  <a:lnTo>
                    <a:pt x="1305878" y="314135"/>
                  </a:lnTo>
                  <a:lnTo>
                    <a:pt x="1305211" y="313468"/>
                  </a:lnTo>
                  <a:lnTo>
                    <a:pt x="1304068" y="311753"/>
                  </a:lnTo>
                  <a:lnTo>
                    <a:pt x="1302544" y="310039"/>
                  </a:lnTo>
                  <a:lnTo>
                    <a:pt x="1301591" y="309277"/>
                  </a:lnTo>
                  <a:lnTo>
                    <a:pt x="1300353" y="308610"/>
                  </a:lnTo>
                  <a:lnTo>
                    <a:pt x="1300163" y="308991"/>
                  </a:lnTo>
                  <a:lnTo>
                    <a:pt x="1300067" y="309372"/>
                  </a:lnTo>
                  <a:lnTo>
                    <a:pt x="1300067" y="309848"/>
                  </a:lnTo>
                  <a:lnTo>
                    <a:pt x="1300067" y="310420"/>
                  </a:lnTo>
                  <a:lnTo>
                    <a:pt x="1299591" y="310325"/>
                  </a:lnTo>
                  <a:lnTo>
                    <a:pt x="1299115" y="310134"/>
                  </a:lnTo>
                  <a:lnTo>
                    <a:pt x="1298257" y="309658"/>
                  </a:lnTo>
                  <a:lnTo>
                    <a:pt x="1297876" y="311182"/>
                  </a:lnTo>
                  <a:lnTo>
                    <a:pt x="1298448" y="312896"/>
                  </a:lnTo>
                  <a:lnTo>
                    <a:pt x="1299400" y="314420"/>
                  </a:lnTo>
                  <a:lnTo>
                    <a:pt x="1300353" y="315468"/>
                  </a:lnTo>
                  <a:lnTo>
                    <a:pt x="1301687" y="316230"/>
                  </a:lnTo>
                  <a:lnTo>
                    <a:pt x="1303306" y="316611"/>
                  </a:lnTo>
                  <a:lnTo>
                    <a:pt x="1305020" y="316516"/>
                  </a:lnTo>
                  <a:lnTo>
                    <a:pt x="1306544" y="315849"/>
                  </a:lnTo>
                  <a:lnTo>
                    <a:pt x="1306925" y="316706"/>
                  </a:lnTo>
                  <a:lnTo>
                    <a:pt x="1307306" y="318326"/>
                  </a:lnTo>
                  <a:lnTo>
                    <a:pt x="1307401" y="319850"/>
                  </a:lnTo>
                  <a:lnTo>
                    <a:pt x="1307116" y="320516"/>
                  </a:lnTo>
                  <a:lnTo>
                    <a:pt x="1306544" y="321183"/>
                  </a:lnTo>
                  <a:lnTo>
                    <a:pt x="1306068" y="322802"/>
                  </a:lnTo>
                  <a:lnTo>
                    <a:pt x="1304830" y="334899"/>
                  </a:lnTo>
                  <a:lnTo>
                    <a:pt x="1305020" y="335947"/>
                  </a:lnTo>
                  <a:lnTo>
                    <a:pt x="1305782" y="337661"/>
                  </a:lnTo>
                  <a:lnTo>
                    <a:pt x="1305973" y="338328"/>
                  </a:lnTo>
                  <a:lnTo>
                    <a:pt x="1306163" y="340138"/>
                  </a:lnTo>
                  <a:lnTo>
                    <a:pt x="1306639" y="342138"/>
                  </a:lnTo>
                  <a:lnTo>
                    <a:pt x="1307878" y="344519"/>
                  </a:lnTo>
                  <a:lnTo>
                    <a:pt x="1308068" y="345186"/>
                  </a:lnTo>
                  <a:lnTo>
                    <a:pt x="1308354" y="345662"/>
                  </a:lnTo>
                  <a:lnTo>
                    <a:pt x="1309592" y="346996"/>
                  </a:lnTo>
                  <a:lnTo>
                    <a:pt x="1309973" y="347758"/>
                  </a:lnTo>
                  <a:lnTo>
                    <a:pt x="1310068" y="348329"/>
                  </a:lnTo>
                  <a:lnTo>
                    <a:pt x="1309973" y="350139"/>
                  </a:lnTo>
                  <a:lnTo>
                    <a:pt x="1310068" y="350615"/>
                  </a:lnTo>
                  <a:lnTo>
                    <a:pt x="1310545" y="351377"/>
                  </a:lnTo>
                  <a:lnTo>
                    <a:pt x="1310640" y="351663"/>
                  </a:lnTo>
                  <a:lnTo>
                    <a:pt x="1310545" y="352996"/>
                  </a:lnTo>
                  <a:lnTo>
                    <a:pt x="1310354" y="354044"/>
                  </a:lnTo>
                  <a:lnTo>
                    <a:pt x="1309497" y="356140"/>
                  </a:lnTo>
                  <a:lnTo>
                    <a:pt x="1308354" y="355283"/>
                  </a:lnTo>
                  <a:lnTo>
                    <a:pt x="1307592" y="353949"/>
                  </a:lnTo>
                  <a:lnTo>
                    <a:pt x="1306639" y="351092"/>
                  </a:lnTo>
                  <a:lnTo>
                    <a:pt x="1304734" y="347186"/>
                  </a:lnTo>
                  <a:lnTo>
                    <a:pt x="1304449" y="345853"/>
                  </a:lnTo>
                  <a:lnTo>
                    <a:pt x="1303687" y="343853"/>
                  </a:lnTo>
                  <a:lnTo>
                    <a:pt x="1303591" y="343471"/>
                  </a:lnTo>
                  <a:lnTo>
                    <a:pt x="1303115" y="343757"/>
                  </a:lnTo>
                  <a:lnTo>
                    <a:pt x="1301972" y="345186"/>
                  </a:lnTo>
                  <a:lnTo>
                    <a:pt x="1301401" y="345853"/>
                  </a:lnTo>
                  <a:lnTo>
                    <a:pt x="1300163" y="346424"/>
                  </a:lnTo>
                  <a:lnTo>
                    <a:pt x="1299591" y="346805"/>
                  </a:lnTo>
                  <a:lnTo>
                    <a:pt x="1299305" y="347281"/>
                  </a:lnTo>
                  <a:lnTo>
                    <a:pt x="1299496" y="347567"/>
                  </a:lnTo>
                  <a:lnTo>
                    <a:pt x="1300734" y="348901"/>
                  </a:lnTo>
                  <a:lnTo>
                    <a:pt x="1298257" y="351092"/>
                  </a:lnTo>
                  <a:lnTo>
                    <a:pt x="1296638" y="351758"/>
                  </a:lnTo>
                  <a:lnTo>
                    <a:pt x="1296448" y="351949"/>
                  </a:lnTo>
                  <a:lnTo>
                    <a:pt x="1295781" y="353187"/>
                  </a:lnTo>
                  <a:lnTo>
                    <a:pt x="1295019" y="353759"/>
                  </a:lnTo>
                  <a:lnTo>
                    <a:pt x="1294638" y="353949"/>
                  </a:lnTo>
                  <a:lnTo>
                    <a:pt x="1293114" y="354806"/>
                  </a:lnTo>
                  <a:lnTo>
                    <a:pt x="1292447" y="355378"/>
                  </a:lnTo>
                  <a:lnTo>
                    <a:pt x="1292066" y="356235"/>
                  </a:lnTo>
                  <a:lnTo>
                    <a:pt x="1291590" y="358426"/>
                  </a:lnTo>
                  <a:lnTo>
                    <a:pt x="1291209" y="359188"/>
                  </a:lnTo>
                  <a:lnTo>
                    <a:pt x="1290638" y="359950"/>
                  </a:lnTo>
                  <a:lnTo>
                    <a:pt x="1290256" y="360902"/>
                  </a:lnTo>
                  <a:lnTo>
                    <a:pt x="1289780" y="363950"/>
                  </a:lnTo>
                  <a:lnTo>
                    <a:pt x="1289018" y="365855"/>
                  </a:lnTo>
                  <a:lnTo>
                    <a:pt x="1288637" y="367855"/>
                  </a:lnTo>
                  <a:lnTo>
                    <a:pt x="1288161" y="368713"/>
                  </a:lnTo>
                  <a:lnTo>
                    <a:pt x="1287399" y="369284"/>
                  </a:lnTo>
                  <a:lnTo>
                    <a:pt x="1286447" y="369475"/>
                  </a:lnTo>
                  <a:lnTo>
                    <a:pt x="1285780" y="369761"/>
                  </a:lnTo>
                  <a:lnTo>
                    <a:pt x="1285304" y="370332"/>
                  </a:lnTo>
                  <a:lnTo>
                    <a:pt x="1284923" y="370999"/>
                  </a:lnTo>
                  <a:lnTo>
                    <a:pt x="1284541" y="371570"/>
                  </a:lnTo>
                  <a:lnTo>
                    <a:pt x="1283303" y="372618"/>
                  </a:lnTo>
                  <a:lnTo>
                    <a:pt x="1282160" y="373952"/>
                  </a:lnTo>
                  <a:lnTo>
                    <a:pt x="1281398" y="375571"/>
                  </a:lnTo>
                  <a:lnTo>
                    <a:pt x="1281398" y="377571"/>
                  </a:lnTo>
                  <a:lnTo>
                    <a:pt x="1282351" y="379952"/>
                  </a:lnTo>
                  <a:lnTo>
                    <a:pt x="1282446" y="381000"/>
                  </a:lnTo>
                  <a:lnTo>
                    <a:pt x="1282160" y="381571"/>
                  </a:lnTo>
                  <a:lnTo>
                    <a:pt x="1280922" y="382619"/>
                  </a:lnTo>
                  <a:lnTo>
                    <a:pt x="1280541" y="383000"/>
                  </a:lnTo>
                  <a:lnTo>
                    <a:pt x="1280350" y="383572"/>
                  </a:lnTo>
                  <a:lnTo>
                    <a:pt x="1280350" y="383858"/>
                  </a:lnTo>
                  <a:lnTo>
                    <a:pt x="1280446" y="384143"/>
                  </a:lnTo>
                  <a:lnTo>
                    <a:pt x="1280731" y="388430"/>
                  </a:lnTo>
                  <a:lnTo>
                    <a:pt x="1281113" y="389001"/>
                  </a:lnTo>
                  <a:lnTo>
                    <a:pt x="1282351" y="392621"/>
                  </a:lnTo>
                  <a:lnTo>
                    <a:pt x="1282160" y="393668"/>
                  </a:lnTo>
                  <a:lnTo>
                    <a:pt x="1281113" y="395573"/>
                  </a:lnTo>
                  <a:lnTo>
                    <a:pt x="1280922" y="396716"/>
                  </a:lnTo>
                  <a:lnTo>
                    <a:pt x="1281113" y="399002"/>
                  </a:lnTo>
                  <a:lnTo>
                    <a:pt x="1282160" y="403479"/>
                  </a:lnTo>
                  <a:lnTo>
                    <a:pt x="1282541" y="404336"/>
                  </a:lnTo>
                  <a:lnTo>
                    <a:pt x="1283303" y="405289"/>
                  </a:lnTo>
                  <a:lnTo>
                    <a:pt x="1283875" y="405765"/>
                  </a:lnTo>
                  <a:lnTo>
                    <a:pt x="1284161" y="405955"/>
                  </a:lnTo>
                  <a:lnTo>
                    <a:pt x="1284256" y="406241"/>
                  </a:lnTo>
                  <a:lnTo>
                    <a:pt x="1284256" y="407003"/>
                  </a:lnTo>
                  <a:lnTo>
                    <a:pt x="1283589" y="411575"/>
                  </a:lnTo>
                  <a:lnTo>
                    <a:pt x="1283208" y="412813"/>
                  </a:lnTo>
                  <a:lnTo>
                    <a:pt x="1282637" y="413385"/>
                  </a:lnTo>
                  <a:lnTo>
                    <a:pt x="1281684" y="413195"/>
                  </a:lnTo>
                  <a:lnTo>
                    <a:pt x="1280922" y="412909"/>
                  </a:lnTo>
                  <a:lnTo>
                    <a:pt x="1280065" y="412718"/>
                  </a:lnTo>
                  <a:lnTo>
                    <a:pt x="1278826" y="413004"/>
                  </a:lnTo>
                  <a:lnTo>
                    <a:pt x="1277207" y="413956"/>
                  </a:lnTo>
                  <a:lnTo>
                    <a:pt x="1276255" y="415385"/>
                  </a:lnTo>
                  <a:lnTo>
                    <a:pt x="1274636" y="421196"/>
                  </a:lnTo>
                  <a:lnTo>
                    <a:pt x="1273873" y="422720"/>
                  </a:lnTo>
                  <a:lnTo>
                    <a:pt x="1271873" y="425577"/>
                  </a:lnTo>
                  <a:lnTo>
                    <a:pt x="1272254" y="426244"/>
                  </a:lnTo>
                  <a:lnTo>
                    <a:pt x="1272064" y="427006"/>
                  </a:lnTo>
                  <a:lnTo>
                    <a:pt x="1271683" y="427672"/>
                  </a:lnTo>
                  <a:lnTo>
                    <a:pt x="1271492" y="428244"/>
                  </a:lnTo>
                  <a:lnTo>
                    <a:pt x="1271683" y="433483"/>
                  </a:lnTo>
                  <a:lnTo>
                    <a:pt x="1272064" y="434816"/>
                  </a:lnTo>
                  <a:lnTo>
                    <a:pt x="1272254" y="438055"/>
                  </a:lnTo>
                  <a:lnTo>
                    <a:pt x="1271968" y="438721"/>
                  </a:lnTo>
                  <a:lnTo>
                    <a:pt x="1269206" y="440817"/>
                  </a:lnTo>
                  <a:lnTo>
                    <a:pt x="1268254" y="441198"/>
                  </a:lnTo>
                  <a:lnTo>
                    <a:pt x="1267301" y="441674"/>
                  </a:lnTo>
                  <a:lnTo>
                    <a:pt x="1266444" y="442722"/>
                  </a:lnTo>
                  <a:lnTo>
                    <a:pt x="1265873" y="444532"/>
                  </a:lnTo>
                  <a:lnTo>
                    <a:pt x="1265587" y="445008"/>
                  </a:lnTo>
                  <a:lnTo>
                    <a:pt x="1265015" y="445389"/>
                  </a:lnTo>
                  <a:lnTo>
                    <a:pt x="1262920" y="445389"/>
                  </a:lnTo>
                  <a:close/>
                  <a:moveTo>
                    <a:pt x="1705356" y="289655"/>
                  </a:moveTo>
                  <a:lnTo>
                    <a:pt x="1704308" y="290036"/>
                  </a:lnTo>
                  <a:lnTo>
                    <a:pt x="1703546" y="290513"/>
                  </a:lnTo>
                  <a:lnTo>
                    <a:pt x="1703261" y="291179"/>
                  </a:lnTo>
                  <a:lnTo>
                    <a:pt x="1703261" y="291941"/>
                  </a:lnTo>
                  <a:lnTo>
                    <a:pt x="1703451" y="292989"/>
                  </a:lnTo>
                  <a:lnTo>
                    <a:pt x="1703832" y="293942"/>
                  </a:lnTo>
                  <a:lnTo>
                    <a:pt x="1704404" y="294608"/>
                  </a:lnTo>
                  <a:lnTo>
                    <a:pt x="1706404" y="294704"/>
                  </a:lnTo>
                  <a:lnTo>
                    <a:pt x="1707547" y="293084"/>
                  </a:lnTo>
                  <a:lnTo>
                    <a:pt x="1707642" y="290894"/>
                  </a:lnTo>
                  <a:lnTo>
                    <a:pt x="1706594" y="289560"/>
                  </a:lnTo>
                  <a:lnTo>
                    <a:pt x="1705356" y="289655"/>
                  </a:lnTo>
                  <a:close/>
                  <a:moveTo>
                    <a:pt x="1504283" y="584740"/>
                  </a:moveTo>
                  <a:lnTo>
                    <a:pt x="1503045" y="584359"/>
                  </a:lnTo>
                  <a:lnTo>
                    <a:pt x="1501997" y="584645"/>
                  </a:lnTo>
                  <a:lnTo>
                    <a:pt x="1502188" y="585978"/>
                  </a:lnTo>
                  <a:lnTo>
                    <a:pt x="1504093" y="589883"/>
                  </a:lnTo>
                  <a:lnTo>
                    <a:pt x="1504759" y="590645"/>
                  </a:lnTo>
                  <a:lnTo>
                    <a:pt x="1505712" y="591026"/>
                  </a:lnTo>
                  <a:lnTo>
                    <a:pt x="1507236" y="591122"/>
                  </a:lnTo>
                  <a:lnTo>
                    <a:pt x="1507998" y="590645"/>
                  </a:lnTo>
                  <a:lnTo>
                    <a:pt x="1508284" y="589407"/>
                  </a:lnTo>
                  <a:lnTo>
                    <a:pt x="1508189" y="586645"/>
                  </a:lnTo>
                  <a:lnTo>
                    <a:pt x="1507522" y="585406"/>
                  </a:lnTo>
                  <a:lnTo>
                    <a:pt x="1505998" y="584930"/>
                  </a:lnTo>
                  <a:lnTo>
                    <a:pt x="1504283" y="584740"/>
                  </a:lnTo>
                  <a:close/>
                  <a:moveTo>
                    <a:pt x="1493901" y="397002"/>
                  </a:moveTo>
                  <a:lnTo>
                    <a:pt x="1493615" y="397002"/>
                  </a:lnTo>
                  <a:lnTo>
                    <a:pt x="1493330" y="397097"/>
                  </a:lnTo>
                  <a:lnTo>
                    <a:pt x="1491996" y="398050"/>
                  </a:lnTo>
                  <a:lnTo>
                    <a:pt x="1489329" y="400812"/>
                  </a:lnTo>
                  <a:lnTo>
                    <a:pt x="1488853" y="401955"/>
                  </a:lnTo>
                  <a:lnTo>
                    <a:pt x="1489329" y="402812"/>
                  </a:lnTo>
                  <a:lnTo>
                    <a:pt x="1490472" y="402908"/>
                  </a:lnTo>
                  <a:lnTo>
                    <a:pt x="1491329" y="402146"/>
                  </a:lnTo>
                  <a:lnTo>
                    <a:pt x="1492567" y="400241"/>
                  </a:lnTo>
                  <a:lnTo>
                    <a:pt x="1493044" y="399860"/>
                  </a:lnTo>
                  <a:lnTo>
                    <a:pt x="1494091" y="399288"/>
                  </a:lnTo>
                  <a:lnTo>
                    <a:pt x="1494568" y="398907"/>
                  </a:lnTo>
                  <a:lnTo>
                    <a:pt x="1494854" y="398336"/>
                  </a:lnTo>
                  <a:lnTo>
                    <a:pt x="1494854" y="397669"/>
                  </a:lnTo>
                  <a:lnTo>
                    <a:pt x="1494568" y="397097"/>
                  </a:lnTo>
                  <a:lnTo>
                    <a:pt x="1493901" y="397002"/>
                  </a:lnTo>
                  <a:close/>
                  <a:moveTo>
                    <a:pt x="1504093" y="390335"/>
                  </a:moveTo>
                  <a:lnTo>
                    <a:pt x="1503236" y="387763"/>
                  </a:lnTo>
                  <a:lnTo>
                    <a:pt x="1502855" y="387096"/>
                  </a:lnTo>
                  <a:lnTo>
                    <a:pt x="1502378" y="386810"/>
                  </a:lnTo>
                  <a:lnTo>
                    <a:pt x="1502092" y="386905"/>
                  </a:lnTo>
                  <a:lnTo>
                    <a:pt x="1502188" y="387763"/>
                  </a:lnTo>
                  <a:lnTo>
                    <a:pt x="1501997" y="388144"/>
                  </a:lnTo>
                  <a:lnTo>
                    <a:pt x="1501521" y="388144"/>
                  </a:lnTo>
                  <a:lnTo>
                    <a:pt x="1500949" y="388334"/>
                  </a:lnTo>
                  <a:lnTo>
                    <a:pt x="1500473" y="389096"/>
                  </a:lnTo>
                  <a:lnTo>
                    <a:pt x="1499997" y="390144"/>
                  </a:lnTo>
                  <a:lnTo>
                    <a:pt x="1499806" y="390811"/>
                  </a:lnTo>
                  <a:lnTo>
                    <a:pt x="1499711" y="391096"/>
                  </a:lnTo>
                  <a:lnTo>
                    <a:pt x="1499711" y="391478"/>
                  </a:lnTo>
                  <a:lnTo>
                    <a:pt x="1499806" y="391859"/>
                  </a:lnTo>
                  <a:lnTo>
                    <a:pt x="1500092" y="391954"/>
                  </a:lnTo>
                  <a:lnTo>
                    <a:pt x="1500473" y="392239"/>
                  </a:lnTo>
                  <a:lnTo>
                    <a:pt x="1500568" y="392811"/>
                  </a:lnTo>
                  <a:lnTo>
                    <a:pt x="1500283" y="393287"/>
                  </a:lnTo>
                  <a:lnTo>
                    <a:pt x="1499997" y="393668"/>
                  </a:lnTo>
                  <a:lnTo>
                    <a:pt x="1499902" y="393954"/>
                  </a:lnTo>
                  <a:lnTo>
                    <a:pt x="1499806" y="394145"/>
                  </a:lnTo>
                  <a:lnTo>
                    <a:pt x="1499806" y="394906"/>
                  </a:lnTo>
                  <a:lnTo>
                    <a:pt x="1499616" y="395669"/>
                  </a:lnTo>
                  <a:lnTo>
                    <a:pt x="1499711" y="396716"/>
                  </a:lnTo>
                  <a:lnTo>
                    <a:pt x="1500092" y="398050"/>
                  </a:lnTo>
                  <a:lnTo>
                    <a:pt x="1500188" y="398431"/>
                  </a:lnTo>
                  <a:lnTo>
                    <a:pt x="1500473" y="398907"/>
                  </a:lnTo>
                  <a:lnTo>
                    <a:pt x="1501045" y="399097"/>
                  </a:lnTo>
                  <a:lnTo>
                    <a:pt x="1501426" y="398907"/>
                  </a:lnTo>
                  <a:lnTo>
                    <a:pt x="1501616" y="398621"/>
                  </a:lnTo>
                  <a:lnTo>
                    <a:pt x="1501997" y="398717"/>
                  </a:lnTo>
                  <a:lnTo>
                    <a:pt x="1502664" y="399288"/>
                  </a:lnTo>
                  <a:lnTo>
                    <a:pt x="1503236" y="399574"/>
                  </a:lnTo>
                  <a:lnTo>
                    <a:pt x="1503712" y="399479"/>
                  </a:lnTo>
                  <a:lnTo>
                    <a:pt x="1504283" y="399574"/>
                  </a:lnTo>
                  <a:lnTo>
                    <a:pt x="1504855" y="399479"/>
                  </a:lnTo>
                  <a:lnTo>
                    <a:pt x="1505045" y="399288"/>
                  </a:lnTo>
                  <a:lnTo>
                    <a:pt x="1505426" y="399097"/>
                  </a:lnTo>
                  <a:lnTo>
                    <a:pt x="1506188" y="398526"/>
                  </a:lnTo>
                  <a:lnTo>
                    <a:pt x="1506569" y="397764"/>
                  </a:lnTo>
                  <a:lnTo>
                    <a:pt x="1506569" y="397002"/>
                  </a:lnTo>
                  <a:lnTo>
                    <a:pt x="1506855" y="395859"/>
                  </a:lnTo>
                  <a:lnTo>
                    <a:pt x="1506950" y="395192"/>
                  </a:lnTo>
                  <a:lnTo>
                    <a:pt x="1506950" y="394335"/>
                  </a:lnTo>
                  <a:lnTo>
                    <a:pt x="1506664" y="393668"/>
                  </a:lnTo>
                  <a:lnTo>
                    <a:pt x="1506188" y="393192"/>
                  </a:lnTo>
                  <a:lnTo>
                    <a:pt x="1505617" y="392906"/>
                  </a:lnTo>
                  <a:lnTo>
                    <a:pt x="1505140" y="393097"/>
                  </a:lnTo>
                  <a:lnTo>
                    <a:pt x="1504474" y="393002"/>
                  </a:lnTo>
                  <a:lnTo>
                    <a:pt x="1503902" y="391954"/>
                  </a:lnTo>
                  <a:lnTo>
                    <a:pt x="1503807" y="391001"/>
                  </a:lnTo>
                  <a:lnTo>
                    <a:pt x="1503998" y="390620"/>
                  </a:lnTo>
                  <a:lnTo>
                    <a:pt x="1504093" y="390335"/>
                  </a:lnTo>
                  <a:close/>
                  <a:moveTo>
                    <a:pt x="1468088" y="595503"/>
                  </a:moveTo>
                  <a:lnTo>
                    <a:pt x="1468946" y="594741"/>
                  </a:lnTo>
                  <a:lnTo>
                    <a:pt x="1473422" y="592074"/>
                  </a:lnTo>
                  <a:lnTo>
                    <a:pt x="1474375" y="591884"/>
                  </a:lnTo>
                  <a:lnTo>
                    <a:pt x="1475137" y="592169"/>
                  </a:lnTo>
                  <a:lnTo>
                    <a:pt x="1476184" y="593408"/>
                  </a:lnTo>
                  <a:lnTo>
                    <a:pt x="1477042" y="593693"/>
                  </a:lnTo>
                  <a:lnTo>
                    <a:pt x="1477994" y="593408"/>
                  </a:lnTo>
                  <a:lnTo>
                    <a:pt x="1479995" y="592169"/>
                  </a:lnTo>
                  <a:lnTo>
                    <a:pt x="1482185" y="591693"/>
                  </a:lnTo>
                  <a:lnTo>
                    <a:pt x="1482852" y="591122"/>
                  </a:lnTo>
                  <a:lnTo>
                    <a:pt x="1483900" y="589502"/>
                  </a:lnTo>
                  <a:lnTo>
                    <a:pt x="1485138" y="588169"/>
                  </a:lnTo>
                  <a:lnTo>
                    <a:pt x="1485805" y="587407"/>
                  </a:lnTo>
                  <a:lnTo>
                    <a:pt x="1486090" y="586454"/>
                  </a:lnTo>
                  <a:lnTo>
                    <a:pt x="1485614" y="585502"/>
                  </a:lnTo>
                  <a:lnTo>
                    <a:pt x="1484566" y="584549"/>
                  </a:lnTo>
                  <a:lnTo>
                    <a:pt x="1482566" y="583311"/>
                  </a:lnTo>
                  <a:lnTo>
                    <a:pt x="1480852" y="582454"/>
                  </a:lnTo>
                  <a:lnTo>
                    <a:pt x="1480280" y="581882"/>
                  </a:lnTo>
                  <a:lnTo>
                    <a:pt x="1479995" y="581025"/>
                  </a:lnTo>
                  <a:lnTo>
                    <a:pt x="1478185" y="580454"/>
                  </a:lnTo>
                  <a:lnTo>
                    <a:pt x="1477994" y="579977"/>
                  </a:lnTo>
                  <a:lnTo>
                    <a:pt x="1477994" y="579501"/>
                  </a:lnTo>
                  <a:lnTo>
                    <a:pt x="1477804" y="579025"/>
                  </a:lnTo>
                  <a:lnTo>
                    <a:pt x="1477137" y="578644"/>
                  </a:lnTo>
                  <a:lnTo>
                    <a:pt x="1475708" y="578930"/>
                  </a:lnTo>
                  <a:lnTo>
                    <a:pt x="1474851" y="580072"/>
                  </a:lnTo>
                  <a:lnTo>
                    <a:pt x="1474089" y="581311"/>
                  </a:lnTo>
                  <a:lnTo>
                    <a:pt x="1473041" y="581882"/>
                  </a:lnTo>
                  <a:lnTo>
                    <a:pt x="1472089" y="581501"/>
                  </a:lnTo>
                  <a:lnTo>
                    <a:pt x="1471993" y="580549"/>
                  </a:lnTo>
                  <a:lnTo>
                    <a:pt x="1472374" y="579406"/>
                  </a:lnTo>
                  <a:lnTo>
                    <a:pt x="1473613" y="576929"/>
                  </a:lnTo>
                  <a:lnTo>
                    <a:pt x="1473898" y="576072"/>
                  </a:lnTo>
                  <a:lnTo>
                    <a:pt x="1473994" y="574834"/>
                  </a:lnTo>
                  <a:lnTo>
                    <a:pt x="1473994" y="574167"/>
                  </a:lnTo>
                  <a:lnTo>
                    <a:pt x="1473613" y="572834"/>
                  </a:lnTo>
                  <a:lnTo>
                    <a:pt x="1473422" y="572453"/>
                  </a:lnTo>
                  <a:lnTo>
                    <a:pt x="1473232" y="572072"/>
                  </a:lnTo>
                  <a:lnTo>
                    <a:pt x="1473041" y="571595"/>
                  </a:lnTo>
                  <a:lnTo>
                    <a:pt x="1472946" y="571024"/>
                  </a:lnTo>
                  <a:lnTo>
                    <a:pt x="1473137" y="570357"/>
                  </a:lnTo>
                  <a:lnTo>
                    <a:pt x="1473613" y="569405"/>
                  </a:lnTo>
                  <a:lnTo>
                    <a:pt x="1474280" y="568547"/>
                  </a:lnTo>
                  <a:lnTo>
                    <a:pt x="1475613" y="567690"/>
                  </a:lnTo>
                  <a:lnTo>
                    <a:pt x="1475708" y="566642"/>
                  </a:lnTo>
                  <a:lnTo>
                    <a:pt x="1475423" y="564547"/>
                  </a:lnTo>
                  <a:lnTo>
                    <a:pt x="1475423" y="563880"/>
                  </a:lnTo>
                  <a:lnTo>
                    <a:pt x="1475804" y="562166"/>
                  </a:lnTo>
                  <a:lnTo>
                    <a:pt x="1475994" y="561689"/>
                  </a:lnTo>
                  <a:lnTo>
                    <a:pt x="1476947" y="561118"/>
                  </a:lnTo>
                  <a:lnTo>
                    <a:pt x="1477137" y="560737"/>
                  </a:lnTo>
                  <a:lnTo>
                    <a:pt x="1477137" y="558451"/>
                  </a:lnTo>
                  <a:lnTo>
                    <a:pt x="1477423" y="557784"/>
                  </a:lnTo>
                  <a:lnTo>
                    <a:pt x="1478185" y="558451"/>
                  </a:lnTo>
                  <a:lnTo>
                    <a:pt x="1478375" y="558260"/>
                  </a:lnTo>
                  <a:lnTo>
                    <a:pt x="1478756" y="557975"/>
                  </a:lnTo>
                  <a:lnTo>
                    <a:pt x="1478947" y="557784"/>
                  </a:lnTo>
                  <a:lnTo>
                    <a:pt x="1480185" y="559308"/>
                  </a:lnTo>
                  <a:lnTo>
                    <a:pt x="1481138" y="556355"/>
                  </a:lnTo>
                  <a:lnTo>
                    <a:pt x="1482471" y="556736"/>
                  </a:lnTo>
                  <a:lnTo>
                    <a:pt x="1482662" y="557213"/>
                  </a:lnTo>
                  <a:lnTo>
                    <a:pt x="1482757" y="557784"/>
                  </a:lnTo>
                  <a:lnTo>
                    <a:pt x="1482947" y="558260"/>
                  </a:lnTo>
                  <a:lnTo>
                    <a:pt x="1483423" y="558451"/>
                  </a:lnTo>
                  <a:lnTo>
                    <a:pt x="1483614" y="558641"/>
                  </a:lnTo>
                  <a:lnTo>
                    <a:pt x="1484186" y="559499"/>
                  </a:lnTo>
                  <a:lnTo>
                    <a:pt x="1484281" y="559784"/>
                  </a:lnTo>
                  <a:lnTo>
                    <a:pt x="1484566" y="561880"/>
                  </a:lnTo>
                  <a:lnTo>
                    <a:pt x="1485043" y="562928"/>
                  </a:lnTo>
                  <a:lnTo>
                    <a:pt x="1485805" y="563213"/>
                  </a:lnTo>
                  <a:lnTo>
                    <a:pt x="1486281" y="561880"/>
                  </a:lnTo>
                  <a:lnTo>
                    <a:pt x="1486186" y="556355"/>
                  </a:lnTo>
                  <a:lnTo>
                    <a:pt x="1485900" y="554546"/>
                  </a:lnTo>
                  <a:lnTo>
                    <a:pt x="1485614" y="554164"/>
                  </a:lnTo>
                  <a:lnTo>
                    <a:pt x="1485233" y="553974"/>
                  </a:lnTo>
                  <a:lnTo>
                    <a:pt x="1484948" y="553784"/>
                  </a:lnTo>
                  <a:lnTo>
                    <a:pt x="1484852" y="553307"/>
                  </a:lnTo>
                  <a:lnTo>
                    <a:pt x="1484948" y="552736"/>
                  </a:lnTo>
                  <a:lnTo>
                    <a:pt x="1485424" y="551688"/>
                  </a:lnTo>
                  <a:lnTo>
                    <a:pt x="1485519" y="551212"/>
                  </a:lnTo>
                  <a:lnTo>
                    <a:pt x="1485329" y="549974"/>
                  </a:lnTo>
                  <a:lnTo>
                    <a:pt x="1484757" y="548830"/>
                  </a:lnTo>
                  <a:lnTo>
                    <a:pt x="1483328" y="546735"/>
                  </a:lnTo>
                  <a:lnTo>
                    <a:pt x="1482471" y="545783"/>
                  </a:lnTo>
                  <a:lnTo>
                    <a:pt x="1479137" y="543020"/>
                  </a:lnTo>
                  <a:lnTo>
                    <a:pt x="1478280" y="542163"/>
                  </a:lnTo>
                  <a:lnTo>
                    <a:pt x="1477899" y="541211"/>
                  </a:lnTo>
                  <a:lnTo>
                    <a:pt x="1479137" y="539496"/>
                  </a:lnTo>
                  <a:lnTo>
                    <a:pt x="1478280" y="539210"/>
                  </a:lnTo>
                  <a:lnTo>
                    <a:pt x="1476851" y="539305"/>
                  </a:lnTo>
                  <a:lnTo>
                    <a:pt x="1475708" y="539591"/>
                  </a:lnTo>
                  <a:lnTo>
                    <a:pt x="1470565" y="543306"/>
                  </a:lnTo>
                  <a:lnTo>
                    <a:pt x="1469803" y="543973"/>
                  </a:lnTo>
                  <a:lnTo>
                    <a:pt x="1469517" y="544735"/>
                  </a:lnTo>
                  <a:lnTo>
                    <a:pt x="1469326" y="545878"/>
                  </a:lnTo>
                  <a:lnTo>
                    <a:pt x="1467707" y="548926"/>
                  </a:lnTo>
                  <a:lnTo>
                    <a:pt x="1466945" y="551117"/>
                  </a:lnTo>
                  <a:lnTo>
                    <a:pt x="1466564" y="553212"/>
                  </a:lnTo>
                  <a:lnTo>
                    <a:pt x="1466945" y="562070"/>
                  </a:lnTo>
                  <a:lnTo>
                    <a:pt x="1466755" y="562737"/>
                  </a:lnTo>
                  <a:lnTo>
                    <a:pt x="1466183" y="562928"/>
                  </a:lnTo>
                  <a:lnTo>
                    <a:pt x="1465612" y="563023"/>
                  </a:lnTo>
                  <a:lnTo>
                    <a:pt x="1465231" y="563309"/>
                  </a:lnTo>
                  <a:lnTo>
                    <a:pt x="1465231" y="563880"/>
                  </a:lnTo>
                  <a:lnTo>
                    <a:pt x="1465421" y="564452"/>
                  </a:lnTo>
                  <a:lnTo>
                    <a:pt x="1465707" y="565023"/>
                  </a:lnTo>
                  <a:lnTo>
                    <a:pt x="1465898" y="565499"/>
                  </a:lnTo>
                  <a:lnTo>
                    <a:pt x="1465993" y="566642"/>
                  </a:lnTo>
                  <a:lnTo>
                    <a:pt x="1465898" y="567976"/>
                  </a:lnTo>
                  <a:lnTo>
                    <a:pt x="1465612" y="569214"/>
                  </a:lnTo>
                  <a:lnTo>
                    <a:pt x="1465136" y="570071"/>
                  </a:lnTo>
                  <a:lnTo>
                    <a:pt x="1462183" y="572548"/>
                  </a:lnTo>
                  <a:lnTo>
                    <a:pt x="1461706" y="573500"/>
                  </a:lnTo>
                  <a:lnTo>
                    <a:pt x="1462468" y="573310"/>
                  </a:lnTo>
                  <a:lnTo>
                    <a:pt x="1463135" y="573024"/>
                  </a:lnTo>
                  <a:lnTo>
                    <a:pt x="1463707" y="572834"/>
                  </a:lnTo>
                  <a:lnTo>
                    <a:pt x="1464183" y="573119"/>
                  </a:lnTo>
                  <a:lnTo>
                    <a:pt x="1464373" y="573977"/>
                  </a:lnTo>
                  <a:lnTo>
                    <a:pt x="1463992" y="574834"/>
                  </a:lnTo>
                  <a:lnTo>
                    <a:pt x="1463040" y="576358"/>
                  </a:lnTo>
                  <a:lnTo>
                    <a:pt x="1462945" y="577215"/>
                  </a:lnTo>
                  <a:lnTo>
                    <a:pt x="1462945" y="578549"/>
                  </a:lnTo>
                  <a:lnTo>
                    <a:pt x="1462659" y="579311"/>
                  </a:lnTo>
                  <a:lnTo>
                    <a:pt x="1461802" y="580454"/>
                  </a:lnTo>
                  <a:lnTo>
                    <a:pt x="1461706" y="581120"/>
                  </a:lnTo>
                  <a:lnTo>
                    <a:pt x="1462373" y="581787"/>
                  </a:lnTo>
                  <a:lnTo>
                    <a:pt x="1461897" y="582644"/>
                  </a:lnTo>
                  <a:lnTo>
                    <a:pt x="1462183" y="582739"/>
                  </a:lnTo>
                  <a:lnTo>
                    <a:pt x="1464564" y="581787"/>
                  </a:lnTo>
                  <a:lnTo>
                    <a:pt x="1464850" y="581978"/>
                  </a:lnTo>
                  <a:lnTo>
                    <a:pt x="1464850" y="582930"/>
                  </a:lnTo>
                  <a:lnTo>
                    <a:pt x="1464278" y="583978"/>
                  </a:lnTo>
                  <a:lnTo>
                    <a:pt x="1463040" y="584454"/>
                  </a:lnTo>
                  <a:lnTo>
                    <a:pt x="1461611" y="584740"/>
                  </a:lnTo>
                  <a:lnTo>
                    <a:pt x="1460564" y="585121"/>
                  </a:lnTo>
                  <a:lnTo>
                    <a:pt x="1459992" y="585788"/>
                  </a:lnTo>
                  <a:lnTo>
                    <a:pt x="1459135" y="587693"/>
                  </a:lnTo>
                  <a:lnTo>
                    <a:pt x="1458468" y="588645"/>
                  </a:lnTo>
                  <a:lnTo>
                    <a:pt x="1458182" y="588740"/>
                  </a:lnTo>
                  <a:lnTo>
                    <a:pt x="1457801" y="588740"/>
                  </a:lnTo>
                  <a:lnTo>
                    <a:pt x="1457515" y="588836"/>
                  </a:lnTo>
                  <a:lnTo>
                    <a:pt x="1457039" y="590455"/>
                  </a:lnTo>
                  <a:lnTo>
                    <a:pt x="1455611" y="592360"/>
                  </a:lnTo>
                  <a:lnTo>
                    <a:pt x="1455230" y="593027"/>
                  </a:lnTo>
                  <a:lnTo>
                    <a:pt x="1456468" y="593408"/>
                  </a:lnTo>
                  <a:lnTo>
                    <a:pt x="1456563" y="594074"/>
                  </a:lnTo>
                  <a:lnTo>
                    <a:pt x="1455991" y="594836"/>
                  </a:lnTo>
                  <a:lnTo>
                    <a:pt x="1451896" y="598361"/>
                  </a:lnTo>
                  <a:lnTo>
                    <a:pt x="1455611" y="606552"/>
                  </a:lnTo>
                  <a:lnTo>
                    <a:pt x="1456468" y="607409"/>
                  </a:lnTo>
                  <a:lnTo>
                    <a:pt x="1457706" y="607409"/>
                  </a:lnTo>
                  <a:lnTo>
                    <a:pt x="1458468" y="606743"/>
                  </a:lnTo>
                  <a:lnTo>
                    <a:pt x="1460087" y="604742"/>
                  </a:lnTo>
                  <a:lnTo>
                    <a:pt x="1460754" y="604742"/>
                  </a:lnTo>
                  <a:lnTo>
                    <a:pt x="1460945" y="605219"/>
                  </a:lnTo>
                  <a:lnTo>
                    <a:pt x="1460754" y="606457"/>
                  </a:lnTo>
                  <a:lnTo>
                    <a:pt x="1460849" y="607028"/>
                  </a:lnTo>
                  <a:lnTo>
                    <a:pt x="1461230" y="607409"/>
                  </a:lnTo>
                  <a:lnTo>
                    <a:pt x="1461421" y="607219"/>
                  </a:lnTo>
                  <a:lnTo>
                    <a:pt x="1461611" y="606743"/>
                  </a:lnTo>
                  <a:lnTo>
                    <a:pt x="1462278" y="605790"/>
                  </a:lnTo>
                  <a:lnTo>
                    <a:pt x="1462373" y="605409"/>
                  </a:lnTo>
                  <a:lnTo>
                    <a:pt x="1462564" y="605409"/>
                  </a:lnTo>
                  <a:lnTo>
                    <a:pt x="1463231" y="606076"/>
                  </a:lnTo>
                  <a:lnTo>
                    <a:pt x="1463421" y="606552"/>
                  </a:lnTo>
                  <a:lnTo>
                    <a:pt x="1463516" y="607886"/>
                  </a:lnTo>
                  <a:lnTo>
                    <a:pt x="1463612" y="608171"/>
                  </a:lnTo>
                  <a:lnTo>
                    <a:pt x="1464850" y="607981"/>
                  </a:lnTo>
                  <a:lnTo>
                    <a:pt x="1465612" y="607314"/>
                  </a:lnTo>
                  <a:lnTo>
                    <a:pt x="1466755" y="605314"/>
                  </a:lnTo>
                  <a:lnTo>
                    <a:pt x="1469326" y="601885"/>
                  </a:lnTo>
                  <a:lnTo>
                    <a:pt x="1470470" y="599599"/>
                  </a:lnTo>
                  <a:lnTo>
                    <a:pt x="1470089" y="598075"/>
                  </a:lnTo>
                  <a:lnTo>
                    <a:pt x="1469612" y="598075"/>
                  </a:lnTo>
                  <a:lnTo>
                    <a:pt x="1468279" y="598646"/>
                  </a:lnTo>
                  <a:lnTo>
                    <a:pt x="1467707" y="598742"/>
                  </a:lnTo>
                  <a:lnTo>
                    <a:pt x="1467422" y="598456"/>
                  </a:lnTo>
                  <a:lnTo>
                    <a:pt x="1467517" y="597789"/>
                  </a:lnTo>
                  <a:lnTo>
                    <a:pt x="1468088" y="595503"/>
                  </a:lnTo>
                  <a:close/>
                  <a:moveTo>
                    <a:pt x="1450562" y="593979"/>
                  </a:moveTo>
                  <a:lnTo>
                    <a:pt x="1451610" y="593884"/>
                  </a:lnTo>
                  <a:lnTo>
                    <a:pt x="1452277" y="593217"/>
                  </a:lnTo>
                  <a:lnTo>
                    <a:pt x="1452753" y="592931"/>
                  </a:lnTo>
                  <a:lnTo>
                    <a:pt x="1452943" y="593217"/>
                  </a:lnTo>
                  <a:lnTo>
                    <a:pt x="1453134" y="593598"/>
                  </a:lnTo>
                  <a:lnTo>
                    <a:pt x="1453515" y="593598"/>
                  </a:lnTo>
                  <a:lnTo>
                    <a:pt x="1453896" y="593217"/>
                  </a:lnTo>
                  <a:lnTo>
                    <a:pt x="1454087" y="592550"/>
                  </a:lnTo>
                  <a:lnTo>
                    <a:pt x="1454182" y="591503"/>
                  </a:lnTo>
                  <a:lnTo>
                    <a:pt x="1454467" y="590264"/>
                  </a:lnTo>
                  <a:lnTo>
                    <a:pt x="1454944" y="589502"/>
                  </a:lnTo>
                  <a:lnTo>
                    <a:pt x="1455515" y="590169"/>
                  </a:lnTo>
                  <a:lnTo>
                    <a:pt x="1456087" y="589597"/>
                  </a:lnTo>
                  <a:lnTo>
                    <a:pt x="1456468" y="588455"/>
                  </a:lnTo>
                  <a:lnTo>
                    <a:pt x="1456658" y="587121"/>
                  </a:lnTo>
                  <a:lnTo>
                    <a:pt x="1456563" y="585883"/>
                  </a:lnTo>
                  <a:lnTo>
                    <a:pt x="1456373" y="585311"/>
                  </a:lnTo>
                  <a:lnTo>
                    <a:pt x="1456087" y="585026"/>
                  </a:lnTo>
                  <a:lnTo>
                    <a:pt x="1455134" y="584454"/>
                  </a:lnTo>
                  <a:lnTo>
                    <a:pt x="1453896" y="583978"/>
                  </a:lnTo>
                  <a:lnTo>
                    <a:pt x="1453420" y="583597"/>
                  </a:lnTo>
                  <a:lnTo>
                    <a:pt x="1454658" y="583311"/>
                  </a:lnTo>
                  <a:lnTo>
                    <a:pt x="1455039" y="583025"/>
                  </a:lnTo>
                  <a:lnTo>
                    <a:pt x="1455325" y="582549"/>
                  </a:lnTo>
                  <a:lnTo>
                    <a:pt x="1455420" y="581882"/>
                  </a:lnTo>
                  <a:lnTo>
                    <a:pt x="1455134" y="581692"/>
                  </a:lnTo>
                  <a:lnTo>
                    <a:pt x="1454467" y="581692"/>
                  </a:lnTo>
                  <a:lnTo>
                    <a:pt x="1453801" y="581692"/>
                  </a:lnTo>
                  <a:lnTo>
                    <a:pt x="1453515" y="581216"/>
                  </a:lnTo>
                  <a:lnTo>
                    <a:pt x="1453706" y="580072"/>
                  </a:lnTo>
                  <a:lnTo>
                    <a:pt x="1455801" y="575786"/>
                  </a:lnTo>
                  <a:lnTo>
                    <a:pt x="1456754" y="574548"/>
                  </a:lnTo>
                  <a:lnTo>
                    <a:pt x="1460087" y="571119"/>
                  </a:lnTo>
                  <a:lnTo>
                    <a:pt x="1460564" y="570357"/>
                  </a:lnTo>
                  <a:lnTo>
                    <a:pt x="1460754" y="569690"/>
                  </a:lnTo>
                  <a:lnTo>
                    <a:pt x="1461040" y="569214"/>
                  </a:lnTo>
                  <a:lnTo>
                    <a:pt x="1461611" y="569309"/>
                  </a:lnTo>
                  <a:lnTo>
                    <a:pt x="1462183" y="569500"/>
                  </a:lnTo>
                  <a:lnTo>
                    <a:pt x="1462564" y="569500"/>
                  </a:lnTo>
                  <a:lnTo>
                    <a:pt x="1462849" y="569024"/>
                  </a:lnTo>
                  <a:lnTo>
                    <a:pt x="1462945" y="568452"/>
                  </a:lnTo>
                  <a:lnTo>
                    <a:pt x="1462945" y="567309"/>
                  </a:lnTo>
                  <a:lnTo>
                    <a:pt x="1462849" y="566738"/>
                  </a:lnTo>
                  <a:lnTo>
                    <a:pt x="1462659" y="565880"/>
                  </a:lnTo>
                  <a:lnTo>
                    <a:pt x="1462564" y="565404"/>
                  </a:lnTo>
                  <a:lnTo>
                    <a:pt x="1462373" y="565118"/>
                  </a:lnTo>
                  <a:lnTo>
                    <a:pt x="1461611" y="564166"/>
                  </a:lnTo>
                  <a:lnTo>
                    <a:pt x="1461421" y="563594"/>
                  </a:lnTo>
                  <a:lnTo>
                    <a:pt x="1461421" y="559880"/>
                  </a:lnTo>
                  <a:lnTo>
                    <a:pt x="1460468" y="553117"/>
                  </a:lnTo>
                  <a:lnTo>
                    <a:pt x="1459992" y="552260"/>
                  </a:lnTo>
                  <a:lnTo>
                    <a:pt x="1459135" y="551593"/>
                  </a:lnTo>
                  <a:lnTo>
                    <a:pt x="1458087" y="551402"/>
                  </a:lnTo>
                  <a:lnTo>
                    <a:pt x="1456277" y="552069"/>
                  </a:lnTo>
                  <a:lnTo>
                    <a:pt x="1453324" y="553784"/>
                  </a:lnTo>
                  <a:lnTo>
                    <a:pt x="1449514" y="556641"/>
                  </a:lnTo>
                  <a:lnTo>
                    <a:pt x="1447895" y="557403"/>
                  </a:lnTo>
                  <a:lnTo>
                    <a:pt x="1446466" y="557689"/>
                  </a:lnTo>
                  <a:lnTo>
                    <a:pt x="1442942" y="558070"/>
                  </a:lnTo>
                  <a:lnTo>
                    <a:pt x="1441799" y="558451"/>
                  </a:lnTo>
                  <a:lnTo>
                    <a:pt x="1440942" y="559499"/>
                  </a:lnTo>
                  <a:lnTo>
                    <a:pt x="1439799" y="562070"/>
                  </a:lnTo>
                  <a:lnTo>
                    <a:pt x="1438847" y="563118"/>
                  </a:lnTo>
                  <a:lnTo>
                    <a:pt x="1438847" y="563499"/>
                  </a:lnTo>
                  <a:lnTo>
                    <a:pt x="1439608" y="564356"/>
                  </a:lnTo>
                  <a:lnTo>
                    <a:pt x="1440275" y="565785"/>
                  </a:lnTo>
                  <a:lnTo>
                    <a:pt x="1440847" y="567404"/>
                  </a:lnTo>
                  <a:lnTo>
                    <a:pt x="1441228" y="569500"/>
                  </a:lnTo>
                  <a:lnTo>
                    <a:pt x="1441990" y="570738"/>
                  </a:lnTo>
                  <a:lnTo>
                    <a:pt x="1442275" y="573500"/>
                  </a:lnTo>
                  <a:lnTo>
                    <a:pt x="1442466" y="574453"/>
                  </a:lnTo>
                  <a:lnTo>
                    <a:pt x="1442847" y="575120"/>
                  </a:lnTo>
                  <a:lnTo>
                    <a:pt x="1441895" y="576453"/>
                  </a:lnTo>
                  <a:lnTo>
                    <a:pt x="1441799" y="576739"/>
                  </a:lnTo>
                  <a:lnTo>
                    <a:pt x="1441514" y="577025"/>
                  </a:lnTo>
                  <a:lnTo>
                    <a:pt x="1440085" y="577405"/>
                  </a:lnTo>
                  <a:lnTo>
                    <a:pt x="1439608" y="577596"/>
                  </a:lnTo>
                  <a:lnTo>
                    <a:pt x="1439132" y="578358"/>
                  </a:lnTo>
                  <a:lnTo>
                    <a:pt x="1438751" y="579501"/>
                  </a:lnTo>
                  <a:lnTo>
                    <a:pt x="1438465" y="583406"/>
                  </a:lnTo>
                  <a:lnTo>
                    <a:pt x="1438275" y="584645"/>
                  </a:lnTo>
                  <a:lnTo>
                    <a:pt x="1437799" y="585788"/>
                  </a:lnTo>
                  <a:lnTo>
                    <a:pt x="1436465" y="588074"/>
                  </a:lnTo>
                  <a:lnTo>
                    <a:pt x="1436084" y="589121"/>
                  </a:lnTo>
                  <a:lnTo>
                    <a:pt x="1436180" y="590074"/>
                  </a:lnTo>
                  <a:lnTo>
                    <a:pt x="1436751" y="590931"/>
                  </a:lnTo>
                  <a:lnTo>
                    <a:pt x="1436370" y="591312"/>
                  </a:lnTo>
                  <a:lnTo>
                    <a:pt x="1436941" y="591884"/>
                  </a:lnTo>
                  <a:lnTo>
                    <a:pt x="1437513" y="592264"/>
                  </a:lnTo>
                  <a:lnTo>
                    <a:pt x="1438180" y="592360"/>
                  </a:lnTo>
                  <a:lnTo>
                    <a:pt x="1440847" y="592360"/>
                  </a:lnTo>
                  <a:lnTo>
                    <a:pt x="1441514" y="592074"/>
                  </a:lnTo>
                  <a:lnTo>
                    <a:pt x="1441799" y="591407"/>
                  </a:lnTo>
                  <a:lnTo>
                    <a:pt x="1441799" y="589788"/>
                  </a:lnTo>
                  <a:lnTo>
                    <a:pt x="1441990" y="589217"/>
                  </a:lnTo>
                  <a:lnTo>
                    <a:pt x="1442371" y="588740"/>
                  </a:lnTo>
                  <a:lnTo>
                    <a:pt x="1443133" y="588264"/>
                  </a:lnTo>
                  <a:lnTo>
                    <a:pt x="1443704" y="588264"/>
                  </a:lnTo>
                  <a:lnTo>
                    <a:pt x="1444371" y="588455"/>
                  </a:lnTo>
                  <a:lnTo>
                    <a:pt x="1445323" y="588455"/>
                  </a:lnTo>
                  <a:lnTo>
                    <a:pt x="1445323" y="588740"/>
                  </a:lnTo>
                  <a:lnTo>
                    <a:pt x="1443418" y="589693"/>
                  </a:lnTo>
                  <a:lnTo>
                    <a:pt x="1443038" y="590455"/>
                  </a:lnTo>
                  <a:lnTo>
                    <a:pt x="1443514" y="591693"/>
                  </a:lnTo>
                  <a:lnTo>
                    <a:pt x="1444371" y="592550"/>
                  </a:lnTo>
                  <a:lnTo>
                    <a:pt x="1445323" y="592931"/>
                  </a:lnTo>
                  <a:lnTo>
                    <a:pt x="1446276" y="592741"/>
                  </a:lnTo>
                  <a:lnTo>
                    <a:pt x="1447133" y="592074"/>
                  </a:lnTo>
                  <a:lnTo>
                    <a:pt x="1447895" y="590264"/>
                  </a:lnTo>
                  <a:lnTo>
                    <a:pt x="1447895" y="589788"/>
                  </a:lnTo>
                  <a:lnTo>
                    <a:pt x="1447800" y="588645"/>
                  </a:lnTo>
                  <a:lnTo>
                    <a:pt x="1447895" y="588074"/>
                  </a:lnTo>
                  <a:lnTo>
                    <a:pt x="1448562" y="586930"/>
                  </a:lnTo>
                  <a:lnTo>
                    <a:pt x="1449038" y="587216"/>
                  </a:lnTo>
                  <a:lnTo>
                    <a:pt x="1449514" y="587978"/>
                  </a:lnTo>
                  <a:lnTo>
                    <a:pt x="1449896" y="588455"/>
                  </a:lnTo>
                  <a:lnTo>
                    <a:pt x="1450181" y="589693"/>
                  </a:lnTo>
                  <a:lnTo>
                    <a:pt x="1450086" y="592264"/>
                  </a:lnTo>
                  <a:lnTo>
                    <a:pt x="1450562" y="593979"/>
                  </a:lnTo>
                  <a:close/>
                  <a:moveTo>
                    <a:pt x="1485233" y="375190"/>
                  </a:moveTo>
                  <a:lnTo>
                    <a:pt x="1485519" y="374904"/>
                  </a:lnTo>
                  <a:lnTo>
                    <a:pt x="1486281" y="374713"/>
                  </a:lnTo>
                  <a:lnTo>
                    <a:pt x="1486757" y="374333"/>
                  </a:lnTo>
                  <a:lnTo>
                    <a:pt x="1487138" y="373856"/>
                  </a:lnTo>
                  <a:lnTo>
                    <a:pt x="1487614" y="373380"/>
                  </a:lnTo>
                  <a:lnTo>
                    <a:pt x="1485233" y="369761"/>
                  </a:lnTo>
                  <a:lnTo>
                    <a:pt x="1484852" y="369570"/>
                  </a:lnTo>
                  <a:lnTo>
                    <a:pt x="1484566" y="369189"/>
                  </a:lnTo>
                  <a:lnTo>
                    <a:pt x="1484186" y="368999"/>
                  </a:lnTo>
                  <a:lnTo>
                    <a:pt x="1483519" y="369284"/>
                  </a:lnTo>
                  <a:lnTo>
                    <a:pt x="1483233" y="369761"/>
                  </a:lnTo>
                  <a:lnTo>
                    <a:pt x="1483138" y="370332"/>
                  </a:lnTo>
                  <a:lnTo>
                    <a:pt x="1482947" y="370808"/>
                  </a:lnTo>
                  <a:lnTo>
                    <a:pt x="1482281" y="370999"/>
                  </a:lnTo>
                  <a:lnTo>
                    <a:pt x="1481614" y="370808"/>
                  </a:lnTo>
                  <a:lnTo>
                    <a:pt x="1481138" y="370427"/>
                  </a:lnTo>
                  <a:lnTo>
                    <a:pt x="1480756" y="370046"/>
                  </a:lnTo>
                  <a:lnTo>
                    <a:pt x="1480375" y="369856"/>
                  </a:lnTo>
                  <a:lnTo>
                    <a:pt x="1478375" y="369856"/>
                  </a:lnTo>
                  <a:lnTo>
                    <a:pt x="1475994" y="370142"/>
                  </a:lnTo>
                  <a:lnTo>
                    <a:pt x="1475327" y="370332"/>
                  </a:lnTo>
                  <a:lnTo>
                    <a:pt x="1474280" y="371285"/>
                  </a:lnTo>
                  <a:lnTo>
                    <a:pt x="1473613" y="371570"/>
                  </a:lnTo>
                  <a:lnTo>
                    <a:pt x="1472851" y="371475"/>
                  </a:lnTo>
                  <a:lnTo>
                    <a:pt x="1470946" y="370713"/>
                  </a:lnTo>
                  <a:lnTo>
                    <a:pt x="1469803" y="370522"/>
                  </a:lnTo>
                  <a:lnTo>
                    <a:pt x="1469041" y="370904"/>
                  </a:lnTo>
                  <a:lnTo>
                    <a:pt x="1465707" y="375571"/>
                  </a:lnTo>
                  <a:lnTo>
                    <a:pt x="1464945" y="377666"/>
                  </a:lnTo>
                  <a:lnTo>
                    <a:pt x="1464373" y="379952"/>
                  </a:lnTo>
                  <a:lnTo>
                    <a:pt x="1464183" y="382238"/>
                  </a:lnTo>
                  <a:lnTo>
                    <a:pt x="1464469" y="384429"/>
                  </a:lnTo>
                  <a:lnTo>
                    <a:pt x="1467707" y="391859"/>
                  </a:lnTo>
                  <a:lnTo>
                    <a:pt x="1468850" y="392144"/>
                  </a:lnTo>
                  <a:lnTo>
                    <a:pt x="1470089" y="391382"/>
                  </a:lnTo>
                  <a:lnTo>
                    <a:pt x="1473994" y="387953"/>
                  </a:lnTo>
                  <a:lnTo>
                    <a:pt x="1475041" y="386715"/>
                  </a:lnTo>
                  <a:lnTo>
                    <a:pt x="1476089" y="385191"/>
                  </a:lnTo>
                  <a:lnTo>
                    <a:pt x="1476756" y="383572"/>
                  </a:lnTo>
                  <a:lnTo>
                    <a:pt x="1477232" y="382714"/>
                  </a:lnTo>
                  <a:lnTo>
                    <a:pt x="1477804" y="382334"/>
                  </a:lnTo>
                  <a:lnTo>
                    <a:pt x="1478185" y="381953"/>
                  </a:lnTo>
                  <a:lnTo>
                    <a:pt x="1479423" y="379476"/>
                  </a:lnTo>
                  <a:lnTo>
                    <a:pt x="1480090" y="379095"/>
                  </a:lnTo>
                  <a:lnTo>
                    <a:pt x="1480947" y="378809"/>
                  </a:lnTo>
                  <a:lnTo>
                    <a:pt x="1481614" y="378428"/>
                  </a:lnTo>
                  <a:lnTo>
                    <a:pt x="1482090" y="377190"/>
                  </a:lnTo>
                  <a:lnTo>
                    <a:pt x="1482471" y="377190"/>
                  </a:lnTo>
                  <a:lnTo>
                    <a:pt x="1482852" y="377476"/>
                  </a:lnTo>
                  <a:lnTo>
                    <a:pt x="1483042" y="377762"/>
                  </a:lnTo>
                  <a:lnTo>
                    <a:pt x="1483138" y="378238"/>
                  </a:lnTo>
                  <a:lnTo>
                    <a:pt x="1483042" y="379857"/>
                  </a:lnTo>
                  <a:lnTo>
                    <a:pt x="1484186" y="386715"/>
                  </a:lnTo>
                  <a:lnTo>
                    <a:pt x="1483805" y="388430"/>
                  </a:lnTo>
                  <a:lnTo>
                    <a:pt x="1481328" y="389954"/>
                  </a:lnTo>
                  <a:lnTo>
                    <a:pt x="1480661" y="390239"/>
                  </a:lnTo>
                  <a:lnTo>
                    <a:pt x="1480280" y="390430"/>
                  </a:lnTo>
                  <a:lnTo>
                    <a:pt x="1480185" y="390906"/>
                  </a:lnTo>
                  <a:lnTo>
                    <a:pt x="1480280" y="391478"/>
                  </a:lnTo>
                  <a:lnTo>
                    <a:pt x="1480566" y="391954"/>
                  </a:lnTo>
                  <a:lnTo>
                    <a:pt x="1480947" y="392239"/>
                  </a:lnTo>
                  <a:lnTo>
                    <a:pt x="1482662" y="392716"/>
                  </a:lnTo>
                  <a:lnTo>
                    <a:pt x="1483042" y="393192"/>
                  </a:lnTo>
                  <a:lnTo>
                    <a:pt x="1483328" y="393668"/>
                  </a:lnTo>
                  <a:lnTo>
                    <a:pt x="1483805" y="393859"/>
                  </a:lnTo>
                  <a:lnTo>
                    <a:pt x="1485709" y="392430"/>
                  </a:lnTo>
                  <a:lnTo>
                    <a:pt x="1486281" y="392335"/>
                  </a:lnTo>
                  <a:lnTo>
                    <a:pt x="1486567" y="392906"/>
                  </a:lnTo>
                  <a:lnTo>
                    <a:pt x="1486757" y="394145"/>
                  </a:lnTo>
                  <a:lnTo>
                    <a:pt x="1487138" y="394430"/>
                  </a:lnTo>
                  <a:lnTo>
                    <a:pt x="1487519" y="393954"/>
                  </a:lnTo>
                  <a:lnTo>
                    <a:pt x="1487614" y="392811"/>
                  </a:lnTo>
                  <a:lnTo>
                    <a:pt x="1487519" y="388049"/>
                  </a:lnTo>
                  <a:lnTo>
                    <a:pt x="1487996" y="385667"/>
                  </a:lnTo>
                  <a:lnTo>
                    <a:pt x="1489139" y="383762"/>
                  </a:lnTo>
                  <a:lnTo>
                    <a:pt x="1489615" y="383381"/>
                  </a:lnTo>
                  <a:lnTo>
                    <a:pt x="1489996" y="383191"/>
                  </a:lnTo>
                  <a:lnTo>
                    <a:pt x="1490472" y="383096"/>
                  </a:lnTo>
                  <a:lnTo>
                    <a:pt x="1491139" y="383096"/>
                  </a:lnTo>
                  <a:lnTo>
                    <a:pt x="1491615" y="383381"/>
                  </a:lnTo>
                  <a:lnTo>
                    <a:pt x="1491710" y="383953"/>
                  </a:lnTo>
                  <a:lnTo>
                    <a:pt x="1491710" y="384524"/>
                  </a:lnTo>
                  <a:lnTo>
                    <a:pt x="1491901" y="384810"/>
                  </a:lnTo>
                  <a:lnTo>
                    <a:pt x="1492853" y="385191"/>
                  </a:lnTo>
                  <a:lnTo>
                    <a:pt x="1493234" y="386048"/>
                  </a:lnTo>
                  <a:lnTo>
                    <a:pt x="1493520" y="388049"/>
                  </a:lnTo>
                  <a:lnTo>
                    <a:pt x="1494568" y="387382"/>
                  </a:lnTo>
                  <a:lnTo>
                    <a:pt x="1495997" y="388334"/>
                  </a:lnTo>
                  <a:lnTo>
                    <a:pt x="1497044" y="387858"/>
                  </a:lnTo>
                  <a:lnTo>
                    <a:pt x="1497425" y="387572"/>
                  </a:lnTo>
                  <a:lnTo>
                    <a:pt x="1498378" y="387382"/>
                  </a:lnTo>
                  <a:lnTo>
                    <a:pt x="1498854" y="387191"/>
                  </a:lnTo>
                  <a:lnTo>
                    <a:pt x="1501045" y="385381"/>
                  </a:lnTo>
                  <a:lnTo>
                    <a:pt x="1502378" y="383953"/>
                  </a:lnTo>
                  <a:lnTo>
                    <a:pt x="1502664" y="383381"/>
                  </a:lnTo>
                  <a:lnTo>
                    <a:pt x="1502759" y="382905"/>
                  </a:lnTo>
                  <a:lnTo>
                    <a:pt x="1502664" y="381286"/>
                  </a:lnTo>
                  <a:lnTo>
                    <a:pt x="1502950" y="380238"/>
                  </a:lnTo>
                  <a:lnTo>
                    <a:pt x="1503616" y="378333"/>
                  </a:lnTo>
                  <a:lnTo>
                    <a:pt x="1503712" y="377190"/>
                  </a:lnTo>
                  <a:lnTo>
                    <a:pt x="1503521" y="376238"/>
                  </a:lnTo>
                  <a:lnTo>
                    <a:pt x="1502855" y="375571"/>
                  </a:lnTo>
                  <a:lnTo>
                    <a:pt x="1501902" y="375190"/>
                  </a:lnTo>
                  <a:lnTo>
                    <a:pt x="1500949" y="375095"/>
                  </a:lnTo>
                  <a:lnTo>
                    <a:pt x="1500092" y="374809"/>
                  </a:lnTo>
                  <a:lnTo>
                    <a:pt x="1498949" y="373571"/>
                  </a:lnTo>
                  <a:lnTo>
                    <a:pt x="1498473" y="373285"/>
                  </a:lnTo>
                  <a:lnTo>
                    <a:pt x="1497806" y="373666"/>
                  </a:lnTo>
                  <a:lnTo>
                    <a:pt x="1497425" y="374333"/>
                  </a:lnTo>
                  <a:lnTo>
                    <a:pt x="1497044" y="374713"/>
                  </a:lnTo>
                  <a:lnTo>
                    <a:pt x="1496282" y="374237"/>
                  </a:lnTo>
                  <a:lnTo>
                    <a:pt x="1496187" y="373856"/>
                  </a:lnTo>
                  <a:lnTo>
                    <a:pt x="1496092" y="373285"/>
                  </a:lnTo>
                  <a:lnTo>
                    <a:pt x="1495901" y="372809"/>
                  </a:lnTo>
                  <a:lnTo>
                    <a:pt x="1495520" y="372809"/>
                  </a:lnTo>
                  <a:lnTo>
                    <a:pt x="1495139" y="372999"/>
                  </a:lnTo>
                  <a:lnTo>
                    <a:pt x="1494663" y="372999"/>
                  </a:lnTo>
                  <a:lnTo>
                    <a:pt x="1493711" y="372999"/>
                  </a:lnTo>
                  <a:lnTo>
                    <a:pt x="1492948" y="373285"/>
                  </a:lnTo>
                  <a:lnTo>
                    <a:pt x="1492567" y="373952"/>
                  </a:lnTo>
                  <a:lnTo>
                    <a:pt x="1492091" y="375476"/>
                  </a:lnTo>
                  <a:lnTo>
                    <a:pt x="1491329" y="376523"/>
                  </a:lnTo>
                  <a:lnTo>
                    <a:pt x="1491139" y="376714"/>
                  </a:lnTo>
                  <a:lnTo>
                    <a:pt x="1490472" y="377095"/>
                  </a:lnTo>
                  <a:lnTo>
                    <a:pt x="1490281" y="377285"/>
                  </a:lnTo>
                  <a:lnTo>
                    <a:pt x="1488757" y="379857"/>
                  </a:lnTo>
                  <a:lnTo>
                    <a:pt x="1487900" y="381000"/>
                  </a:lnTo>
                  <a:lnTo>
                    <a:pt x="1486662" y="381953"/>
                  </a:lnTo>
                  <a:lnTo>
                    <a:pt x="1486472" y="381191"/>
                  </a:lnTo>
                  <a:lnTo>
                    <a:pt x="1486472" y="379571"/>
                  </a:lnTo>
                  <a:lnTo>
                    <a:pt x="1486376" y="378714"/>
                  </a:lnTo>
                  <a:lnTo>
                    <a:pt x="1486090" y="378333"/>
                  </a:lnTo>
                  <a:lnTo>
                    <a:pt x="1485614" y="377952"/>
                  </a:lnTo>
                  <a:lnTo>
                    <a:pt x="1485138" y="377476"/>
                  </a:lnTo>
                  <a:lnTo>
                    <a:pt x="1484948" y="376904"/>
                  </a:lnTo>
                  <a:lnTo>
                    <a:pt x="1485043" y="375476"/>
                  </a:lnTo>
                  <a:lnTo>
                    <a:pt x="1485233" y="375190"/>
                  </a:lnTo>
                  <a:close/>
                  <a:moveTo>
                    <a:pt x="1442371" y="752475"/>
                  </a:moveTo>
                  <a:lnTo>
                    <a:pt x="1440942" y="752285"/>
                  </a:lnTo>
                  <a:lnTo>
                    <a:pt x="1440085" y="753142"/>
                  </a:lnTo>
                  <a:lnTo>
                    <a:pt x="1440561" y="754856"/>
                  </a:lnTo>
                  <a:lnTo>
                    <a:pt x="1441895" y="755999"/>
                  </a:lnTo>
                  <a:lnTo>
                    <a:pt x="1443609" y="755237"/>
                  </a:lnTo>
                  <a:lnTo>
                    <a:pt x="1444181" y="753809"/>
                  </a:lnTo>
                  <a:lnTo>
                    <a:pt x="1443609" y="752951"/>
                  </a:lnTo>
                  <a:lnTo>
                    <a:pt x="1442371" y="752475"/>
                  </a:lnTo>
                  <a:close/>
                  <a:moveTo>
                    <a:pt x="1543526" y="741140"/>
                  </a:moveTo>
                  <a:lnTo>
                    <a:pt x="1542859" y="739712"/>
                  </a:lnTo>
                  <a:lnTo>
                    <a:pt x="1542288" y="739140"/>
                  </a:lnTo>
                  <a:lnTo>
                    <a:pt x="1541526" y="738950"/>
                  </a:lnTo>
                  <a:lnTo>
                    <a:pt x="1540859" y="739140"/>
                  </a:lnTo>
                  <a:lnTo>
                    <a:pt x="1540478" y="739521"/>
                  </a:lnTo>
                  <a:lnTo>
                    <a:pt x="1540288" y="739902"/>
                  </a:lnTo>
                  <a:lnTo>
                    <a:pt x="1539431" y="740569"/>
                  </a:lnTo>
                  <a:lnTo>
                    <a:pt x="1538002" y="742855"/>
                  </a:lnTo>
                  <a:lnTo>
                    <a:pt x="1536954" y="743903"/>
                  </a:lnTo>
                  <a:lnTo>
                    <a:pt x="1535144" y="747046"/>
                  </a:lnTo>
                  <a:lnTo>
                    <a:pt x="1533620" y="748094"/>
                  </a:lnTo>
                  <a:lnTo>
                    <a:pt x="1532954" y="748855"/>
                  </a:lnTo>
                  <a:lnTo>
                    <a:pt x="1532954" y="749999"/>
                  </a:lnTo>
                  <a:lnTo>
                    <a:pt x="1532573" y="749808"/>
                  </a:lnTo>
                  <a:lnTo>
                    <a:pt x="1532287" y="749618"/>
                  </a:lnTo>
                  <a:lnTo>
                    <a:pt x="1531525" y="748475"/>
                  </a:lnTo>
                  <a:lnTo>
                    <a:pt x="1531525" y="748284"/>
                  </a:lnTo>
                  <a:lnTo>
                    <a:pt x="1531525" y="748189"/>
                  </a:lnTo>
                  <a:lnTo>
                    <a:pt x="1531048" y="746665"/>
                  </a:lnTo>
                  <a:lnTo>
                    <a:pt x="1530763" y="746379"/>
                  </a:lnTo>
                  <a:lnTo>
                    <a:pt x="1530191" y="745903"/>
                  </a:lnTo>
                  <a:lnTo>
                    <a:pt x="1529429" y="745808"/>
                  </a:lnTo>
                  <a:lnTo>
                    <a:pt x="1528286" y="746284"/>
                  </a:lnTo>
                  <a:lnTo>
                    <a:pt x="1526286" y="747617"/>
                  </a:lnTo>
                  <a:lnTo>
                    <a:pt x="1525333" y="748855"/>
                  </a:lnTo>
                  <a:lnTo>
                    <a:pt x="1523429" y="752285"/>
                  </a:lnTo>
                  <a:lnTo>
                    <a:pt x="1523143" y="752475"/>
                  </a:lnTo>
                  <a:lnTo>
                    <a:pt x="1522476" y="753142"/>
                  </a:lnTo>
                  <a:lnTo>
                    <a:pt x="1522190" y="753809"/>
                  </a:lnTo>
                  <a:lnTo>
                    <a:pt x="1522952" y="754094"/>
                  </a:lnTo>
                  <a:lnTo>
                    <a:pt x="1523524" y="754094"/>
                  </a:lnTo>
                  <a:lnTo>
                    <a:pt x="1523905" y="753999"/>
                  </a:lnTo>
                  <a:lnTo>
                    <a:pt x="1525905" y="752951"/>
                  </a:lnTo>
                  <a:lnTo>
                    <a:pt x="1527143" y="752570"/>
                  </a:lnTo>
                  <a:lnTo>
                    <a:pt x="1528191" y="752570"/>
                  </a:lnTo>
                  <a:lnTo>
                    <a:pt x="1528667" y="753237"/>
                  </a:lnTo>
                  <a:lnTo>
                    <a:pt x="1528858" y="753904"/>
                  </a:lnTo>
                  <a:lnTo>
                    <a:pt x="1529906" y="755237"/>
                  </a:lnTo>
                  <a:lnTo>
                    <a:pt x="1530096" y="756285"/>
                  </a:lnTo>
                  <a:lnTo>
                    <a:pt x="1529906" y="758285"/>
                  </a:lnTo>
                  <a:lnTo>
                    <a:pt x="1530287" y="758952"/>
                  </a:lnTo>
                  <a:lnTo>
                    <a:pt x="1531620" y="759238"/>
                  </a:lnTo>
                  <a:lnTo>
                    <a:pt x="1532858" y="759143"/>
                  </a:lnTo>
                  <a:lnTo>
                    <a:pt x="1534001" y="758857"/>
                  </a:lnTo>
                  <a:lnTo>
                    <a:pt x="1535049" y="758380"/>
                  </a:lnTo>
                  <a:lnTo>
                    <a:pt x="1535811" y="757809"/>
                  </a:lnTo>
                  <a:lnTo>
                    <a:pt x="1536573" y="756952"/>
                  </a:lnTo>
                  <a:lnTo>
                    <a:pt x="1537240" y="755809"/>
                  </a:lnTo>
                  <a:lnTo>
                    <a:pt x="1537716" y="754571"/>
                  </a:lnTo>
                  <a:lnTo>
                    <a:pt x="1538097" y="752285"/>
                  </a:lnTo>
                  <a:lnTo>
                    <a:pt x="1538668" y="751142"/>
                  </a:lnTo>
                  <a:lnTo>
                    <a:pt x="1539335" y="750094"/>
                  </a:lnTo>
                  <a:lnTo>
                    <a:pt x="1540097" y="749237"/>
                  </a:lnTo>
                  <a:lnTo>
                    <a:pt x="1542002" y="747903"/>
                  </a:lnTo>
                  <a:lnTo>
                    <a:pt x="1542859" y="746855"/>
                  </a:lnTo>
                  <a:lnTo>
                    <a:pt x="1542764" y="745808"/>
                  </a:lnTo>
                  <a:lnTo>
                    <a:pt x="1542383" y="744855"/>
                  </a:lnTo>
                  <a:lnTo>
                    <a:pt x="1542574" y="743617"/>
                  </a:lnTo>
                  <a:lnTo>
                    <a:pt x="1543526" y="741140"/>
                  </a:lnTo>
                  <a:close/>
                  <a:moveTo>
                    <a:pt x="1691735" y="332804"/>
                  </a:moveTo>
                  <a:lnTo>
                    <a:pt x="1692021" y="333375"/>
                  </a:lnTo>
                  <a:lnTo>
                    <a:pt x="1692212" y="334042"/>
                  </a:lnTo>
                  <a:lnTo>
                    <a:pt x="1692212" y="334709"/>
                  </a:lnTo>
                  <a:lnTo>
                    <a:pt x="1691831" y="334804"/>
                  </a:lnTo>
                  <a:lnTo>
                    <a:pt x="1691164" y="335185"/>
                  </a:lnTo>
                  <a:lnTo>
                    <a:pt x="1690973" y="335661"/>
                  </a:lnTo>
                  <a:lnTo>
                    <a:pt x="1691831" y="336137"/>
                  </a:lnTo>
                  <a:lnTo>
                    <a:pt x="1691640" y="336328"/>
                  </a:lnTo>
                  <a:lnTo>
                    <a:pt x="1691545" y="336518"/>
                  </a:lnTo>
                  <a:lnTo>
                    <a:pt x="1691449" y="336899"/>
                  </a:lnTo>
                  <a:lnTo>
                    <a:pt x="1694688" y="336899"/>
                  </a:lnTo>
                  <a:lnTo>
                    <a:pt x="1695736" y="336613"/>
                  </a:lnTo>
                  <a:lnTo>
                    <a:pt x="1696403" y="336233"/>
                  </a:lnTo>
                  <a:lnTo>
                    <a:pt x="1697641" y="334994"/>
                  </a:lnTo>
                  <a:lnTo>
                    <a:pt x="1697926" y="335089"/>
                  </a:lnTo>
                  <a:lnTo>
                    <a:pt x="1698307" y="335375"/>
                  </a:lnTo>
                  <a:lnTo>
                    <a:pt x="1698593" y="335375"/>
                  </a:lnTo>
                  <a:lnTo>
                    <a:pt x="1698879" y="334328"/>
                  </a:lnTo>
                  <a:lnTo>
                    <a:pt x="1699355" y="333661"/>
                  </a:lnTo>
                  <a:lnTo>
                    <a:pt x="1699546" y="333280"/>
                  </a:lnTo>
                  <a:lnTo>
                    <a:pt x="1699165" y="331851"/>
                  </a:lnTo>
                  <a:lnTo>
                    <a:pt x="1699165" y="331089"/>
                  </a:lnTo>
                  <a:lnTo>
                    <a:pt x="1700117" y="330422"/>
                  </a:lnTo>
                  <a:lnTo>
                    <a:pt x="1700117" y="329660"/>
                  </a:lnTo>
                  <a:lnTo>
                    <a:pt x="1699927" y="328898"/>
                  </a:lnTo>
                  <a:lnTo>
                    <a:pt x="1699641" y="328327"/>
                  </a:lnTo>
                  <a:lnTo>
                    <a:pt x="1699165" y="327755"/>
                  </a:lnTo>
                  <a:lnTo>
                    <a:pt x="1698689" y="326993"/>
                  </a:lnTo>
                  <a:lnTo>
                    <a:pt x="1698498" y="326231"/>
                  </a:lnTo>
                  <a:lnTo>
                    <a:pt x="1698879" y="325469"/>
                  </a:lnTo>
                  <a:lnTo>
                    <a:pt x="1699260" y="325374"/>
                  </a:lnTo>
                  <a:lnTo>
                    <a:pt x="1700213" y="325469"/>
                  </a:lnTo>
                  <a:lnTo>
                    <a:pt x="1700498" y="325374"/>
                  </a:lnTo>
                  <a:lnTo>
                    <a:pt x="1700689" y="325088"/>
                  </a:lnTo>
                  <a:lnTo>
                    <a:pt x="1700879" y="324612"/>
                  </a:lnTo>
                  <a:lnTo>
                    <a:pt x="1700974" y="324136"/>
                  </a:lnTo>
                  <a:lnTo>
                    <a:pt x="1700689" y="323945"/>
                  </a:lnTo>
                  <a:lnTo>
                    <a:pt x="1699165" y="324041"/>
                  </a:lnTo>
                  <a:lnTo>
                    <a:pt x="1698689" y="323850"/>
                  </a:lnTo>
                  <a:lnTo>
                    <a:pt x="1698403" y="323279"/>
                  </a:lnTo>
                  <a:lnTo>
                    <a:pt x="1698022" y="322897"/>
                  </a:lnTo>
                  <a:lnTo>
                    <a:pt x="1697641" y="322612"/>
                  </a:lnTo>
                  <a:lnTo>
                    <a:pt x="1697260" y="322612"/>
                  </a:lnTo>
                  <a:lnTo>
                    <a:pt x="1696879" y="322897"/>
                  </a:lnTo>
                  <a:lnTo>
                    <a:pt x="1696498" y="322517"/>
                  </a:lnTo>
                  <a:lnTo>
                    <a:pt x="1695926" y="322897"/>
                  </a:lnTo>
                  <a:lnTo>
                    <a:pt x="1694402" y="322802"/>
                  </a:lnTo>
                  <a:lnTo>
                    <a:pt x="1693736" y="323088"/>
                  </a:lnTo>
                  <a:lnTo>
                    <a:pt x="1693259" y="323374"/>
                  </a:lnTo>
                  <a:lnTo>
                    <a:pt x="1691926" y="323945"/>
                  </a:lnTo>
                  <a:lnTo>
                    <a:pt x="1691545" y="324041"/>
                  </a:lnTo>
                  <a:lnTo>
                    <a:pt x="1690973" y="324517"/>
                  </a:lnTo>
                  <a:lnTo>
                    <a:pt x="1691164" y="325660"/>
                  </a:lnTo>
                  <a:lnTo>
                    <a:pt x="1691640" y="327088"/>
                  </a:lnTo>
                  <a:lnTo>
                    <a:pt x="1691735" y="328327"/>
                  </a:lnTo>
                  <a:lnTo>
                    <a:pt x="1691545" y="328517"/>
                  </a:lnTo>
                  <a:lnTo>
                    <a:pt x="1691259" y="328613"/>
                  </a:lnTo>
                  <a:lnTo>
                    <a:pt x="1691068" y="328803"/>
                  </a:lnTo>
                  <a:lnTo>
                    <a:pt x="1690973" y="329184"/>
                  </a:lnTo>
                  <a:lnTo>
                    <a:pt x="1690973" y="330613"/>
                  </a:lnTo>
                  <a:lnTo>
                    <a:pt x="1690497" y="331851"/>
                  </a:lnTo>
                  <a:lnTo>
                    <a:pt x="1690497" y="332422"/>
                  </a:lnTo>
                  <a:lnTo>
                    <a:pt x="1691068" y="332613"/>
                  </a:lnTo>
                  <a:lnTo>
                    <a:pt x="1691735" y="332804"/>
                  </a:lnTo>
                  <a:close/>
                  <a:moveTo>
                    <a:pt x="1692497" y="61055"/>
                  </a:moveTo>
                  <a:lnTo>
                    <a:pt x="1692973" y="60388"/>
                  </a:lnTo>
                  <a:lnTo>
                    <a:pt x="1692592" y="59627"/>
                  </a:lnTo>
                  <a:lnTo>
                    <a:pt x="1692116" y="59246"/>
                  </a:lnTo>
                  <a:lnTo>
                    <a:pt x="1691735" y="59341"/>
                  </a:lnTo>
                  <a:lnTo>
                    <a:pt x="1691640" y="59531"/>
                  </a:lnTo>
                  <a:lnTo>
                    <a:pt x="1691735" y="60388"/>
                  </a:lnTo>
                  <a:lnTo>
                    <a:pt x="1692497" y="61055"/>
                  </a:lnTo>
                  <a:close/>
                  <a:moveTo>
                    <a:pt x="1670304" y="99346"/>
                  </a:moveTo>
                  <a:lnTo>
                    <a:pt x="1672685" y="100298"/>
                  </a:lnTo>
                  <a:lnTo>
                    <a:pt x="1674781" y="98965"/>
                  </a:lnTo>
                  <a:lnTo>
                    <a:pt x="1675352" y="97917"/>
                  </a:lnTo>
                  <a:lnTo>
                    <a:pt x="1675257" y="95345"/>
                  </a:lnTo>
                  <a:lnTo>
                    <a:pt x="1675352" y="91630"/>
                  </a:lnTo>
                  <a:lnTo>
                    <a:pt x="1678210" y="88868"/>
                  </a:lnTo>
                  <a:lnTo>
                    <a:pt x="1681258" y="85154"/>
                  </a:lnTo>
                  <a:lnTo>
                    <a:pt x="1680115" y="83820"/>
                  </a:lnTo>
                  <a:lnTo>
                    <a:pt x="1678591" y="82487"/>
                  </a:lnTo>
                  <a:lnTo>
                    <a:pt x="1678019" y="80581"/>
                  </a:lnTo>
                  <a:lnTo>
                    <a:pt x="1678210" y="79343"/>
                  </a:lnTo>
                  <a:lnTo>
                    <a:pt x="1678496" y="78200"/>
                  </a:lnTo>
                  <a:lnTo>
                    <a:pt x="1679067" y="77057"/>
                  </a:lnTo>
                  <a:lnTo>
                    <a:pt x="1679353" y="75914"/>
                  </a:lnTo>
                  <a:lnTo>
                    <a:pt x="1678972" y="74771"/>
                  </a:lnTo>
                  <a:lnTo>
                    <a:pt x="1678972" y="74771"/>
                  </a:lnTo>
                  <a:lnTo>
                    <a:pt x="1678876" y="73914"/>
                  </a:lnTo>
                  <a:lnTo>
                    <a:pt x="1678496" y="73724"/>
                  </a:lnTo>
                  <a:lnTo>
                    <a:pt x="1677924" y="73724"/>
                  </a:lnTo>
                  <a:lnTo>
                    <a:pt x="1677257" y="73343"/>
                  </a:lnTo>
                  <a:lnTo>
                    <a:pt x="1676876" y="72676"/>
                  </a:lnTo>
                  <a:lnTo>
                    <a:pt x="1676781" y="72104"/>
                  </a:lnTo>
                  <a:lnTo>
                    <a:pt x="1676590" y="71628"/>
                  </a:lnTo>
                  <a:lnTo>
                    <a:pt x="1675829" y="71152"/>
                  </a:lnTo>
                  <a:lnTo>
                    <a:pt x="1674781" y="70961"/>
                  </a:lnTo>
                  <a:lnTo>
                    <a:pt x="1673352" y="70961"/>
                  </a:lnTo>
                  <a:lnTo>
                    <a:pt x="1672114" y="71247"/>
                  </a:lnTo>
                  <a:lnTo>
                    <a:pt x="1671542" y="71723"/>
                  </a:lnTo>
                  <a:lnTo>
                    <a:pt x="1671638" y="72390"/>
                  </a:lnTo>
                  <a:lnTo>
                    <a:pt x="1671923" y="73533"/>
                  </a:lnTo>
                  <a:lnTo>
                    <a:pt x="1672018" y="74009"/>
                  </a:lnTo>
                  <a:lnTo>
                    <a:pt x="1672018" y="74676"/>
                  </a:lnTo>
                  <a:lnTo>
                    <a:pt x="1671923" y="75057"/>
                  </a:lnTo>
                  <a:lnTo>
                    <a:pt x="1670114" y="77629"/>
                  </a:lnTo>
                  <a:lnTo>
                    <a:pt x="1669637" y="78962"/>
                  </a:lnTo>
                  <a:lnTo>
                    <a:pt x="1669732" y="80486"/>
                  </a:lnTo>
                  <a:lnTo>
                    <a:pt x="1669732" y="81153"/>
                  </a:lnTo>
                  <a:lnTo>
                    <a:pt x="1669923" y="81820"/>
                  </a:lnTo>
                  <a:lnTo>
                    <a:pt x="1670114" y="82296"/>
                  </a:lnTo>
                  <a:lnTo>
                    <a:pt x="1670590" y="83629"/>
                  </a:lnTo>
                  <a:lnTo>
                    <a:pt x="1670114" y="84772"/>
                  </a:lnTo>
                  <a:lnTo>
                    <a:pt x="1670304" y="86011"/>
                  </a:lnTo>
                  <a:lnTo>
                    <a:pt x="1672781" y="86678"/>
                  </a:lnTo>
                  <a:lnTo>
                    <a:pt x="1673733" y="86963"/>
                  </a:lnTo>
                  <a:lnTo>
                    <a:pt x="1674495" y="87249"/>
                  </a:lnTo>
                  <a:lnTo>
                    <a:pt x="1675066" y="88202"/>
                  </a:lnTo>
                  <a:lnTo>
                    <a:pt x="1672685" y="90202"/>
                  </a:lnTo>
                  <a:lnTo>
                    <a:pt x="1670685" y="94869"/>
                  </a:lnTo>
                  <a:lnTo>
                    <a:pt x="1669066" y="95821"/>
                  </a:lnTo>
                  <a:lnTo>
                    <a:pt x="1668304" y="96774"/>
                  </a:lnTo>
                  <a:lnTo>
                    <a:pt x="1667732" y="98203"/>
                  </a:lnTo>
                  <a:lnTo>
                    <a:pt x="1668304" y="99727"/>
                  </a:lnTo>
                  <a:lnTo>
                    <a:pt x="1670304" y="99346"/>
                  </a:lnTo>
                  <a:close/>
                  <a:moveTo>
                    <a:pt x="1720882" y="372713"/>
                  </a:moveTo>
                  <a:lnTo>
                    <a:pt x="1718405" y="372618"/>
                  </a:lnTo>
                  <a:lnTo>
                    <a:pt x="1717548" y="371856"/>
                  </a:lnTo>
                  <a:lnTo>
                    <a:pt x="1714214" y="370713"/>
                  </a:lnTo>
                  <a:lnTo>
                    <a:pt x="1713357" y="370808"/>
                  </a:lnTo>
                  <a:lnTo>
                    <a:pt x="1712595" y="371189"/>
                  </a:lnTo>
                  <a:lnTo>
                    <a:pt x="1711833" y="371761"/>
                  </a:lnTo>
                  <a:lnTo>
                    <a:pt x="1710404" y="373285"/>
                  </a:lnTo>
                  <a:lnTo>
                    <a:pt x="1709738" y="374237"/>
                  </a:lnTo>
                  <a:lnTo>
                    <a:pt x="1709833" y="374618"/>
                  </a:lnTo>
                  <a:lnTo>
                    <a:pt x="1710690" y="374904"/>
                  </a:lnTo>
                  <a:lnTo>
                    <a:pt x="1711738" y="375380"/>
                  </a:lnTo>
                  <a:lnTo>
                    <a:pt x="1712595" y="375571"/>
                  </a:lnTo>
                  <a:lnTo>
                    <a:pt x="1712976" y="374809"/>
                  </a:lnTo>
                  <a:lnTo>
                    <a:pt x="1713452" y="374333"/>
                  </a:lnTo>
                  <a:lnTo>
                    <a:pt x="1714595" y="374237"/>
                  </a:lnTo>
                  <a:lnTo>
                    <a:pt x="1716596" y="374618"/>
                  </a:lnTo>
                  <a:lnTo>
                    <a:pt x="1719548" y="376047"/>
                  </a:lnTo>
                  <a:lnTo>
                    <a:pt x="1720596" y="376142"/>
                  </a:lnTo>
                  <a:lnTo>
                    <a:pt x="1721358" y="375761"/>
                  </a:lnTo>
                  <a:lnTo>
                    <a:pt x="1722025" y="374999"/>
                  </a:lnTo>
                  <a:lnTo>
                    <a:pt x="1722311" y="374047"/>
                  </a:lnTo>
                  <a:lnTo>
                    <a:pt x="1721930" y="373189"/>
                  </a:lnTo>
                  <a:lnTo>
                    <a:pt x="1720882" y="372713"/>
                  </a:lnTo>
                  <a:close/>
                  <a:moveTo>
                    <a:pt x="1675448" y="109156"/>
                  </a:moveTo>
                  <a:lnTo>
                    <a:pt x="1673828" y="108109"/>
                  </a:lnTo>
                  <a:lnTo>
                    <a:pt x="1671923" y="107633"/>
                  </a:lnTo>
                  <a:lnTo>
                    <a:pt x="1671638" y="109156"/>
                  </a:lnTo>
                  <a:lnTo>
                    <a:pt x="1673066" y="111824"/>
                  </a:lnTo>
                  <a:lnTo>
                    <a:pt x="1675448" y="114014"/>
                  </a:lnTo>
                  <a:lnTo>
                    <a:pt x="1676876" y="113443"/>
                  </a:lnTo>
                  <a:lnTo>
                    <a:pt x="1677829" y="112681"/>
                  </a:lnTo>
                  <a:lnTo>
                    <a:pt x="1677162" y="111538"/>
                  </a:lnTo>
                  <a:lnTo>
                    <a:pt x="1676686" y="110680"/>
                  </a:lnTo>
                  <a:lnTo>
                    <a:pt x="1675448" y="109156"/>
                  </a:lnTo>
                  <a:close/>
                  <a:moveTo>
                    <a:pt x="1700784" y="268510"/>
                  </a:moveTo>
                  <a:lnTo>
                    <a:pt x="1701356" y="269462"/>
                  </a:lnTo>
                  <a:lnTo>
                    <a:pt x="1701832" y="269843"/>
                  </a:lnTo>
                  <a:lnTo>
                    <a:pt x="1702784" y="269843"/>
                  </a:lnTo>
                  <a:lnTo>
                    <a:pt x="1703641" y="269748"/>
                  </a:lnTo>
                  <a:lnTo>
                    <a:pt x="1704308" y="269367"/>
                  </a:lnTo>
                  <a:lnTo>
                    <a:pt x="1704880" y="268319"/>
                  </a:lnTo>
                  <a:lnTo>
                    <a:pt x="1705165" y="267081"/>
                  </a:lnTo>
                  <a:lnTo>
                    <a:pt x="1705070" y="266129"/>
                  </a:lnTo>
                  <a:lnTo>
                    <a:pt x="1704499" y="265367"/>
                  </a:lnTo>
                  <a:lnTo>
                    <a:pt x="1702498" y="264224"/>
                  </a:lnTo>
                  <a:lnTo>
                    <a:pt x="1701451" y="264605"/>
                  </a:lnTo>
                  <a:lnTo>
                    <a:pt x="1700593" y="265557"/>
                  </a:lnTo>
                  <a:lnTo>
                    <a:pt x="1700213" y="266700"/>
                  </a:lnTo>
                  <a:lnTo>
                    <a:pt x="1700403" y="267367"/>
                  </a:lnTo>
                  <a:lnTo>
                    <a:pt x="1700784" y="268510"/>
                  </a:lnTo>
                  <a:close/>
                  <a:moveTo>
                    <a:pt x="1704308" y="274606"/>
                  </a:moveTo>
                  <a:lnTo>
                    <a:pt x="1704594" y="275558"/>
                  </a:lnTo>
                  <a:lnTo>
                    <a:pt x="1705070" y="276320"/>
                  </a:lnTo>
                  <a:lnTo>
                    <a:pt x="1705356" y="276892"/>
                  </a:lnTo>
                  <a:lnTo>
                    <a:pt x="1705928" y="277082"/>
                  </a:lnTo>
                  <a:lnTo>
                    <a:pt x="1707071" y="276416"/>
                  </a:lnTo>
                  <a:lnTo>
                    <a:pt x="1708309" y="275368"/>
                  </a:lnTo>
                  <a:lnTo>
                    <a:pt x="1708975" y="274606"/>
                  </a:lnTo>
                  <a:lnTo>
                    <a:pt x="1709166" y="273653"/>
                  </a:lnTo>
                  <a:lnTo>
                    <a:pt x="1709166" y="272510"/>
                  </a:lnTo>
                  <a:lnTo>
                    <a:pt x="1708975" y="271463"/>
                  </a:lnTo>
                  <a:lnTo>
                    <a:pt x="1708690" y="270701"/>
                  </a:lnTo>
                  <a:lnTo>
                    <a:pt x="1708499" y="270510"/>
                  </a:lnTo>
                  <a:lnTo>
                    <a:pt x="1708214" y="270320"/>
                  </a:lnTo>
                  <a:lnTo>
                    <a:pt x="1707928" y="270129"/>
                  </a:lnTo>
                  <a:lnTo>
                    <a:pt x="1707547" y="269938"/>
                  </a:lnTo>
                  <a:lnTo>
                    <a:pt x="1707166" y="270224"/>
                  </a:lnTo>
                  <a:lnTo>
                    <a:pt x="1706689" y="270320"/>
                  </a:lnTo>
                  <a:lnTo>
                    <a:pt x="1706213" y="270224"/>
                  </a:lnTo>
                  <a:lnTo>
                    <a:pt x="1705737" y="270034"/>
                  </a:lnTo>
                  <a:lnTo>
                    <a:pt x="1705261" y="273082"/>
                  </a:lnTo>
                  <a:lnTo>
                    <a:pt x="1704308" y="274606"/>
                  </a:lnTo>
                  <a:close/>
                  <a:moveTo>
                    <a:pt x="1599724" y="168402"/>
                  </a:moveTo>
                  <a:lnTo>
                    <a:pt x="1599914" y="169164"/>
                  </a:lnTo>
                  <a:lnTo>
                    <a:pt x="1599914" y="170117"/>
                  </a:lnTo>
                  <a:lnTo>
                    <a:pt x="1600105" y="171069"/>
                  </a:lnTo>
                  <a:lnTo>
                    <a:pt x="1600676" y="171736"/>
                  </a:lnTo>
                  <a:lnTo>
                    <a:pt x="1601629" y="171831"/>
                  </a:lnTo>
                  <a:lnTo>
                    <a:pt x="1602105" y="171450"/>
                  </a:lnTo>
                  <a:lnTo>
                    <a:pt x="1602200" y="170879"/>
                  </a:lnTo>
                  <a:lnTo>
                    <a:pt x="1602105" y="170212"/>
                  </a:lnTo>
                  <a:lnTo>
                    <a:pt x="1601914" y="169640"/>
                  </a:lnTo>
                  <a:lnTo>
                    <a:pt x="1601248" y="168688"/>
                  </a:lnTo>
                  <a:lnTo>
                    <a:pt x="1600962" y="168021"/>
                  </a:lnTo>
                  <a:lnTo>
                    <a:pt x="1601153" y="167164"/>
                  </a:lnTo>
                  <a:lnTo>
                    <a:pt x="1601438" y="166783"/>
                  </a:lnTo>
                  <a:lnTo>
                    <a:pt x="1601819" y="166497"/>
                  </a:lnTo>
                  <a:lnTo>
                    <a:pt x="1603248" y="165354"/>
                  </a:lnTo>
                  <a:lnTo>
                    <a:pt x="1603629" y="164687"/>
                  </a:lnTo>
                  <a:lnTo>
                    <a:pt x="1603629" y="164021"/>
                  </a:lnTo>
                  <a:lnTo>
                    <a:pt x="1603248" y="163259"/>
                  </a:lnTo>
                  <a:lnTo>
                    <a:pt x="1602581" y="162687"/>
                  </a:lnTo>
                  <a:lnTo>
                    <a:pt x="1601819" y="162401"/>
                  </a:lnTo>
                  <a:lnTo>
                    <a:pt x="1601057" y="162401"/>
                  </a:lnTo>
                  <a:lnTo>
                    <a:pt x="1600295" y="162782"/>
                  </a:lnTo>
                  <a:lnTo>
                    <a:pt x="1599819" y="163354"/>
                  </a:lnTo>
                  <a:lnTo>
                    <a:pt x="1598866" y="165354"/>
                  </a:lnTo>
                  <a:lnTo>
                    <a:pt x="1598676" y="166021"/>
                  </a:lnTo>
                  <a:lnTo>
                    <a:pt x="1598866" y="166973"/>
                  </a:lnTo>
                  <a:lnTo>
                    <a:pt x="1599724" y="168402"/>
                  </a:lnTo>
                  <a:close/>
                  <a:moveTo>
                    <a:pt x="1586865" y="216694"/>
                  </a:moveTo>
                  <a:lnTo>
                    <a:pt x="1586960" y="217456"/>
                  </a:lnTo>
                  <a:lnTo>
                    <a:pt x="1587246" y="218027"/>
                  </a:lnTo>
                  <a:lnTo>
                    <a:pt x="1587627" y="218313"/>
                  </a:lnTo>
                  <a:lnTo>
                    <a:pt x="1587913" y="218313"/>
                  </a:lnTo>
                  <a:lnTo>
                    <a:pt x="1588008" y="218027"/>
                  </a:lnTo>
                  <a:lnTo>
                    <a:pt x="1588103" y="217551"/>
                  </a:lnTo>
                  <a:lnTo>
                    <a:pt x="1589341" y="216408"/>
                  </a:lnTo>
                  <a:lnTo>
                    <a:pt x="1589341" y="215646"/>
                  </a:lnTo>
                  <a:lnTo>
                    <a:pt x="1589151" y="215265"/>
                  </a:lnTo>
                  <a:lnTo>
                    <a:pt x="1588770" y="215075"/>
                  </a:lnTo>
                  <a:lnTo>
                    <a:pt x="1588198" y="214598"/>
                  </a:lnTo>
                  <a:lnTo>
                    <a:pt x="1587722" y="214027"/>
                  </a:lnTo>
                  <a:lnTo>
                    <a:pt x="1587246" y="213551"/>
                  </a:lnTo>
                  <a:lnTo>
                    <a:pt x="1586960" y="213646"/>
                  </a:lnTo>
                  <a:lnTo>
                    <a:pt x="1586770" y="214313"/>
                  </a:lnTo>
                  <a:lnTo>
                    <a:pt x="1586579" y="214789"/>
                  </a:lnTo>
                  <a:lnTo>
                    <a:pt x="1586674" y="215741"/>
                  </a:lnTo>
                  <a:lnTo>
                    <a:pt x="1586865" y="216694"/>
                  </a:lnTo>
                  <a:close/>
                  <a:moveTo>
                    <a:pt x="1665732" y="101727"/>
                  </a:moveTo>
                  <a:lnTo>
                    <a:pt x="1666875" y="102394"/>
                  </a:lnTo>
                  <a:lnTo>
                    <a:pt x="1667828" y="103537"/>
                  </a:lnTo>
                  <a:lnTo>
                    <a:pt x="1667542" y="105251"/>
                  </a:lnTo>
                  <a:lnTo>
                    <a:pt x="1668018" y="107442"/>
                  </a:lnTo>
                  <a:lnTo>
                    <a:pt x="1668399" y="109728"/>
                  </a:lnTo>
                  <a:lnTo>
                    <a:pt x="1669351" y="109728"/>
                  </a:lnTo>
                  <a:lnTo>
                    <a:pt x="1668875" y="107537"/>
                  </a:lnTo>
                  <a:lnTo>
                    <a:pt x="1669542" y="106109"/>
                  </a:lnTo>
                  <a:lnTo>
                    <a:pt x="1670209" y="104966"/>
                  </a:lnTo>
                  <a:lnTo>
                    <a:pt x="1670114" y="103918"/>
                  </a:lnTo>
                  <a:lnTo>
                    <a:pt x="1669542" y="103251"/>
                  </a:lnTo>
                  <a:lnTo>
                    <a:pt x="1667161" y="100775"/>
                  </a:lnTo>
                  <a:lnTo>
                    <a:pt x="1666494" y="98393"/>
                  </a:lnTo>
                  <a:lnTo>
                    <a:pt x="1664970" y="97536"/>
                  </a:lnTo>
                  <a:lnTo>
                    <a:pt x="1664875" y="98488"/>
                  </a:lnTo>
                  <a:lnTo>
                    <a:pt x="1665256" y="100298"/>
                  </a:lnTo>
                  <a:lnTo>
                    <a:pt x="1665732" y="101727"/>
                  </a:lnTo>
                  <a:close/>
                  <a:moveTo>
                    <a:pt x="1589627" y="235077"/>
                  </a:moveTo>
                  <a:lnTo>
                    <a:pt x="1589151" y="235363"/>
                  </a:lnTo>
                  <a:lnTo>
                    <a:pt x="1588961" y="235934"/>
                  </a:lnTo>
                  <a:lnTo>
                    <a:pt x="1589723" y="236696"/>
                  </a:lnTo>
                  <a:lnTo>
                    <a:pt x="1591342" y="236601"/>
                  </a:lnTo>
                  <a:lnTo>
                    <a:pt x="1593056" y="236029"/>
                  </a:lnTo>
                  <a:lnTo>
                    <a:pt x="1594009" y="235458"/>
                  </a:lnTo>
                  <a:lnTo>
                    <a:pt x="1594390" y="233839"/>
                  </a:lnTo>
                  <a:lnTo>
                    <a:pt x="1594580" y="233458"/>
                  </a:lnTo>
                  <a:lnTo>
                    <a:pt x="1595342" y="232791"/>
                  </a:lnTo>
                  <a:lnTo>
                    <a:pt x="1595533" y="232410"/>
                  </a:lnTo>
                  <a:lnTo>
                    <a:pt x="1595628" y="230886"/>
                  </a:lnTo>
                  <a:lnTo>
                    <a:pt x="1595914" y="229362"/>
                  </a:lnTo>
                  <a:lnTo>
                    <a:pt x="1595914" y="228314"/>
                  </a:lnTo>
                  <a:lnTo>
                    <a:pt x="1595628" y="228314"/>
                  </a:lnTo>
                  <a:lnTo>
                    <a:pt x="1593247" y="233744"/>
                  </a:lnTo>
                  <a:lnTo>
                    <a:pt x="1590865" y="234791"/>
                  </a:lnTo>
                  <a:lnTo>
                    <a:pt x="1589627" y="235077"/>
                  </a:lnTo>
                  <a:close/>
                  <a:moveTo>
                    <a:pt x="1602772" y="184404"/>
                  </a:moveTo>
                  <a:lnTo>
                    <a:pt x="1601914" y="184213"/>
                  </a:lnTo>
                  <a:lnTo>
                    <a:pt x="1600962" y="184213"/>
                  </a:lnTo>
                  <a:lnTo>
                    <a:pt x="1600105" y="184499"/>
                  </a:lnTo>
                  <a:lnTo>
                    <a:pt x="1599533" y="185071"/>
                  </a:lnTo>
                  <a:lnTo>
                    <a:pt x="1599629" y="186404"/>
                  </a:lnTo>
                  <a:lnTo>
                    <a:pt x="1600772" y="187547"/>
                  </a:lnTo>
                  <a:lnTo>
                    <a:pt x="1602391" y="188024"/>
                  </a:lnTo>
                  <a:lnTo>
                    <a:pt x="1603915" y="187166"/>
                  </a:lnTo>
                  <a:lnTo>
                    <a:pt x="1604105" y="185356"/>
                  </a:lnTo>
                  <a:lnTo>
                    <a:pt x="1603820" y="184785"/>
                  </a:lnTo>
                  <a:lnTo>
                    <a:pt x="1602772" y="184404"/>
                  </a:lnTo>
                  <a:close/>
                  <a:moveTo>
                    <a:pt x="1664303" y="18383"/>
                  </a:moveTo>
                  <a:lnTo>
                    <a:pt x="1664494" y="17812"/>
                  </a:lnTo>
                  <a:lnTo>
                    <a:pt x="1664303" y="17717"/>
                  </a:lnTo>
                  <a:lnTo>
                    <a:pt x="1663922" y="18193"/>
                  </a:lnTo>
                  <a:lnTo>
                    <a:pt x="1664113" y="18669"/>
                  </a:lnTo>
                  <a:lnTo>
                    <a:pt x="1664303" y="18383"/>
                  </a:lnTo>
                  <a:close/>
                  <a:moveTo>
                    <a:pt x="1477899" y="496919"/>
                  </a:moveTo>
                  <a:lnTo>
                    <a:pt x="1478185" y="497396"/>
                  </a:lnTo>
                  <a:lnTo>
                    <a:pt x="1478756" y="498062"/>
                  </a:lnTo>
                  <a:lnTo>
                    <a:pt x="1479804" y="498920"/>
                  </a:lnTo>
                  <a:lnTo>
                    <a:pt x="1480947" y="499396"/>
                  </a:lnTo>
                  <a:lnTo>
                    <a:pt x="1481423" y="498824"/>
                  </a:lnTo>
                  <a:lnTo>
                    <a:pt x="1481995" y="497967"/>
                  </a:lnTo>
                  <a:lnTo>
                    <a:pt x="1483042" y="498062"/>
                  </a:lnTo>
                  <a:lnTo>
                    <a:pt x="1483995" y="497967"/>
                  </a:lnTo>
                  <a:lnTo>
                    <a:pt x="1483995" y="496538"/>
                  </a:lnTo>
                  <a:lnTo>
                    <a:pt x="1483614" y="495681"/>
                  </a:lnTo>
                  <a:lnTo>
                    <a:pt x="1482947" y="495014"/>
                  </a:lnTo>
                  <a:lnTo>
                    <a:pt x="1482090" y="494729"/>
                  </a:lnTo>
                  <a:lnTo>
                    <a:pt x="1479042" y="496062"/>
                  </a:lnTo>
                  <a:lnTo>
                    <a:pt x="1478375" y="496157"/>
                  </a:lnTo>
                  <a:lnTo>
                    <a:pt x="1477899" y="496348"/>
                  </a:lnTo>
                  <a:lnTo>
                    <a:pt x="1477899" y="496919"/>
                  </a:lnTo>
                  <a:close/>
                  <a:moveTo>
                    <a:pt x="1602676" y="118205"/>
                  </a:moveTo>
                  <a:lnTo>
                    <a:pt x="1603248" y="118967"/>
                  </a:lnTo>
                  <a:lnTo>
                    <a:pt x="1606010" y="121253"/>
                  </a:lnTo>
                  <a:lnTo>
                    <a:pt x="1607248" y="121920"/>
                  </a:lnTo>
                  <a:lnTo>
                    <a:pt x="1607439" y="122206"/>
                  </a:lnTo>
                  <a:lnTo>
                    <a:pt x="1607439" y="123920"/>
                  </a:lnTo>
                  <a:lnTo>
                    <a:pt x="1607248" y="124206"/>
                  </a:lnTo>
                  <a:lnTo>
                    <a:pt x="1607058" y="124682"/>
                  </a:lnTo>
                  <a:lnTo>
                    <a:pt x="1606582" y="127254"/>
                  </a:lnTo>
                  <a:lnTo>
                    <a:pt x="1606677" y="128206"/>
                  </a:lnTo>
                  <a:lnTo>
                    <a:pt x="1607534" y="128873"/>
                  </a:lnTo>
                  <a:lnTo>
                    <a:pt x="1610011" y="129540"/>
                  </a:lnTo>
                  <a:lnTo>
                    <a:pt x="1611154" y="130207"/>
                  </a:lnTo>
                  <a:lnTo>
                    <a:pt x="1611439" y="130778"/>
                  </a:lnTo>
                  <a:lnTo>
                    <a:pt x="1611439" y="131254"/>
                  </a:lnTo>
                  <a:lnTo>
                    <a:pt x="1611630" y="131636"/>
                  </a:lnTo>
                  <a:lnTo>
                    <a:pt x="1612392" y="131826"/>
                  </a:lnTo>
                  <a:lnTo>
                    <a:pt x="1612773" y="131731"/>
                  </a:lnTo>
                  <a:lnTo>
                    <a:pt x="1614583" y="130302"/>
                  </a:lnTo>
                  <a:lnTo>
                    <a:pt x="1614868" y="130016"/>
                  </a:lnTo>
                  <a:lnTo>
                    <a:pt x="1614964" y="129635"/>
                  </a:lnTo>
                  <a:lnTo>
                    <a:pt x="1614868" y="129254"/>
                  </a:lnTo>
                  <a:lnTo>
                    <a:pt x="1614488" y="128397"/>
                  </a:lnTo>
                  <a:lnTo>
                    <a:pt x="1614297" y="128016"/>
                  </a:lnTo>
                  <a:lnTo>
                    <a:pt x="1614011" y="126873"/>
                  </a:lnTo>
                  <a:lnTo>
                    <a:pt x="1613916" y="125635"/>
                  </a:lnTo>
                  <a:lnTo>
                    <a:pt x="1613630" y="125635"/>
                  </a:lnTo>
                  <a:lnTo>
                    <a:pt x="1613059" y="125444"/>
                  </a:lnTo>
                  <a:lnTo>
                    <a:pt x="1612487" y="125159"/>
                  </a:lnTo>
                  <a:lnTo>
                    <a:pt x="1612297" y="125063"/>
                  </a:lnTo>
                  <a:lnTo>
                    <a:pt x="1611725" y="123635"/>
                  </a:lnTo>
                  <a:lnTo>
                    <a:pt x="1611344" y="123158"/>
                  </a:lnTo>
                  <a:lnTo>
                    <a:pt x="1610487" y="122396"/>
                  </a:lnTo>
                  <a:lnTo>
                    <a:pt x="1610297" y="122111"/>
                  </a:lnTo>
                  <a:lnTo>
                    <a:pt x="1610106" y="121539"/>
                  </a:lnTo>
                  <a:lnTo>
                    <a:pt x="1610106" y="121158"/>
                  </a:lnTo>
                  <a:lnTo>
                    <a:pt x="1610201" y="120872"/>
                  </a:lnTo>
                  <a:lnTo>
                    <a:pt x="1610201" y="120491"/>
                  </a:lnTo>
                  <a:lnTo>
                    <a:pt x="1609915" y="119539"/>
                  </a:lnTo>
                  <a:lnTo>
                    <a:pt x="1608011" y="116681"/>
                  </a:lnTo>
                  <a:lnTo>
                    <a:pt x="1606867" y="115348"/>
                  </a:lnTo>
                  <a:lnTo>
                    <a:pt x="1605058" y="114110"/>
                  </a:lnTo>
                  <a:lnTo>
                    <a:pt x="1603153" y="113824"/>
                  </a:lnTo>
                  <a:lnTo>
                    <a:pt x="1601914" y="115253"/>
                  </a:lnTo>
                  <a:lnTo>
                    <a:pt x="1601819" y="116396"/>
                  </a:lnTo>
                  <a:lnTo>
                    <a:pt x="1602105" y="117443"/>
                  </a:lnTo>
                  <a:lnTo>
                    <a:pt x="1602676" y="118205"/>
                  </a:lnTo>
                  <a:close/>
                  <a:moveTo>
                    <a:pt x="1846898" y="716947"/>
                  </a:moveTo>
                  <a:lnTo>
                    <a:pt x="1846326" y="716852"/>
                  </a:lnTo>
                  <a:lnTo>
                    <a:pt x="1845850" y="716947"/>
                  </a:lnTo>
                  <a:lnTo>
                    <a:pt x="1845373" y="716852"/>
                  </a:lnTo>
                  <a:lnTo>
                    <a:pt x="1845088" y="716947"/>
                  </a:lnTo>
                  <a:lnTo>
                    <a:pt x="1844992" y="717233"/>
                  </a:lnTo>
                  <a:lnTo>
                    <a:pt x="1844802" y="717518"/>
                  </a:lnTo>
                  <a:lnTo>
                    <a:pt x="1845183" y="717613"/>
                  </a:lnTo>
                  <a:lnTo>
                    <a:pt x="1845850" y="717613"/>
                  </a:lnTo>
                  <a:lnTo>
                    <a:pt x="1846231" y="717709"/>
                  </a:lnTo>
                  <a:lnTo>
                    <a:pt x="1846898" y="718280"/>
                  </a:lnTo>
                  <a:lnTo>
                    <a:pt x="1847659" y="718280"/>
                  </a:lnTo>
                  <a:lnTo>
                    <a:pt x="1847850" y="717518"/>
                  </a:lnTo>
                  <a:lnTo>
                    <a:pt x="1847469" y="717137"/>
                  </a:lnTo>
                  <a:lnTo>
                    <a:pt x="1846898" y="716947"/>
                  </a:lnTo>
                  <a:close/>
                  <a:moveTo>
                    <a:pt x="1780223" y="501205"/>
                  </a:moveTo>
                  <a:lnTo>
                    <a:pt x="1780127" y="500729"/>
                  </a:lnTo>
                  <a:lnTo>
                    <a:pt x="1780032" y="500253"/>
                  </a:lnTo>
                  <a:lnTo>
                    <a:pt x="1778984" y="499967"/>
                  </a:lnTo>
                  <a:lnTo>
                    <a:pt x="1778032" y="500348"/>
                  </a:lnTo>
                  <a:lnTo>
                    <a:pt x="1777460" y="501205"/>
                  </a:lnTo>
                  <a:lnTo>
                    <a:pt x="1777556" y="502444"/>
                  </a:lnTo>
                  <a:lnTo>
                    <a:pt x="1778222" y="503301"/>
                  </a:lnTo>
                  <a:lnTo>
                    <a:pt x="1779175" y="503396"/>
                  </a:lnTo>
                  <a:lnTo>
                    <a:pt x="1780127" y="502920"/>
                  </a:lnTo>
                  <a:lnTo>
                    <a:pt x="1780794" y="501968"/>
                  </a:lnTo>
                  <a:lnTo>
                    <a:pt x="1780413" y="501587"/>
                  </a:lnTo>
                  <a:lnTo>
                    <a:pt x="1780223" y="501205"/>
                  </a:lnTo>
                  <a:close/>
                  <a:moveTo>
                    <a:pt x="1797844" y="674656"/>
                  </a:moveTo>
                  <a:lnTo>
                    <a:pt x="1797367" y="674942"/>
                  </a:lnTo>
                  <a:lnTo>
                    <a:pt x="1796987" y="675322"/>
                  </a:lnTo>
                  <a:lnTo>
                    <a:pt x="1796891" y="675894"/>
                  </a:lnTo>
                  <a:lnTo>
                    <a:pt x="1797367" y="676466"/>
                  </a:lnTo>
                  <a:lnTo>
                    <a:pt x="1797939" y="676751"/>
                  </a:lnTo>
                  <a:lnTo>
                    <a:pt x="1798320" y="676751"/>
                  </a:lnTo>
                  <a:lnTo>
                    <a:pt x="1798701" y="676466"/>
                  </a:lnTo>
                  <a:lnTo>
                    <a:pt x="1798796" y="675704"/>
                  </a:lnTo>
                  <a:lnTo>
                    <a:pt x="1798415" y="674942"/>
                  </a:lnTo>
                  <a:lnTo>
                    <a:pt x="1797844" y="674656"/>
                  </a:lnTo>
                  <a:close/>
                  <a:moveTo>
                    <a:pt x="1776031" y="494062"/>
                  </a:moveTo>
                  <a:lnTo>
                    <a:pt x="1775270" y="492824"/>
                  </a:lnTo>
                  <a:lnTo>
                    <a:pt x="1774603" y="492824"/>
                  </a:lnTo>
                  <a:lnTo>
                    <a:pt x="1774031" y="493586"/>
                  </a:lnTo>
                  <a:lnTo>
                    <a:pt x="1773555" y="494824"/>
                  </a:lnTo>
                  <a:lnTo>
                    <a:pt x="1772888" y="494443"/>
                  </a:lnTo>
                  <a:lnTo>
                    <a:pt x="1771364" y="493871"/>
                  </a:lnTo>
                  <a:lnTo>
                    <a:pt x="1770793" y="493490"/>
                  </a:lnTo>
                  <a:lnTo>
                    <a:pt x="1770031" y="492443"/>
                  </a:lnTo>
                  <a:lnTo>
                    <a:pt x="1769555" y="492157"/>
                  </a:lnTo>
                  <a:lnTo>
                    <a:pt x="1768792" y="492157"/>
                  </a:lnTo>
                  <a:lnTo>
                    <a:pt x="1767554" y="492252"/>
                  </a:lnTo>
                  <a:lnTo>
                    <a:pt x="1767459" y="493109"/>
                  </a:lnTo>
                  <a:lnTo>
                    <a:pt x="1767935" y="494062"/>
                  </a:lnTo>
                  <a:lnTo>
                    <a:pt x="1768888" y="495395"/>
                  </a:lnTo>
                  <a:lnTo>
                    <a:pt x="1769269" y="496253"/>
                  </a:lnTo>
                  <a:lnTo>
                    <a:pt x="1769745" y="497014"/>
                  </a:lnTo>
                  <a:lnTo>
                    <a:pt x="1770507" y="497586"/>
                  </a:lnTo>
                  <a:lnTo>
                    <a:pt x="1770126" y="497586"/>
                  </a:lnTo>
                  <a:lnTo>
                    <a:pt x="1770602" y="498253"/>
                  </a:lnTo>
                  <a:lnTo>
                    <a:pt x="1771079" y="498824"/>
                  </a:lnTo>
                  <a:lnTo>
                    <a:pt x="1771555" y="499110"/>
                  </a:lnTo>
                  <a:lnTo>
                    <a:pt x="1772031" y="499015"/>
                  </a:lnTo>
                  <a:lnTo>
                    <a:pt x="1772603" y="498538"/>
                  </a:lnTo>
                  <a:lnTo>
                    <a:pt x="1772603" y="497967"/>
                  </a:lnTo>
                  <a:lnTo>
                    <a:pt x="1772412" y="497396"/>
                  </a:lnTo>
                  <a:lnTo>
                    <a:pt x="1772412" y="496824"/>
                  </a:lnTo>
                  <a:lnTo>
                    <a:pt x="1773269" y="496253"/>
                  </a:lnTo>
                  <a:lnTo>
                    <a:pt x="1774222" y="496919"/>
                  </a:lnTo>
                  <a:lnTo>
                    <a:pt x="1775270" y="497967"/>
                  </a:lnTo>
                  <a:lnTo>
                    <a:pt x="1776413" y="498634"/>
                  </a:lnTo>
                  <a:lnTo>
                    <a:pt x="1776317" y="495014"/>
                  </a:lnTo>
                  <a:lnTo>
                    <a:pt x="1776031" y="494062"/>
                  </a:lnTo>
                  <a:close/>
                  <a:moveTo>
                    <a:pt x="1744789" y="737997"/>
                  </a:moveTo>
                  <a:lnTo>
                    <a:pt x="1744599" y="737426"/>
                  </a:lnTo>
                  <a:lnTo>
                    <a:pt x="1742884" y="736378"/>
                  </a:lnTo>
                  <a:lnTo>
                    <a:pt x="1741170" y="736949"/>
                  </a:lnTo>
                  <a:lnTo>
                    <a:pt x="1739074" y="737045"/>
                  </a:lnTo>
                  <a:lnTo>
                    <a:pt x="1734979" y="736378"/>
                  </a:lnTo>
                  <a:lnTo>
                    <a:pt x="1731169" y="735044"/>
                  </a:lnTo>
                  <a:lnTo>
                    <a:pt x="1729264" y="734663"/>
                  </a:lnTo>
                  <a:lnTo>
                    <a:pt x="1727359" y="734949"/>
                  </a:lnTo>
                  <a:lnTo>
                    <a:pt x="1726787" y="734854"/>
                  </a:lnTo>
                  <a:lnTo>
                    <a:pt x="1726216" y="734949"/>
                  </a:lnTo>
                  <a:lnTo>
                    <a:pt x="1725739" y="735235"/>
                  </a:lnTo>
                  <a:lnTo>
                    <a:pt x="1725549" y="735711"/>
                  </a:lnTo>
                  <a:lnTo>
                    <a:pt x="1726311" y="736092"/>
                  </a:lnTo>
                  <a:lnTo>
                    <a:pt x="1726787" y="736473"/>
                  </a:lnTo>
                  <a:lnTo>
                    <a:pt x="1726978" y="736949"/>
                  </a:lnTo>
                  <a:lnTo>
                    <a:pt x="1727168" y="738092"/>
                  </a:lnTo>
                  <a:lnTo>
                    <a:pt x="1727645" y="738854"/>
                  </a:lnTo>
                  <a:lnTo>
                    <a:pt x="1728978" y="739902"/>
                  </a:lnTo>
                  <a:lnTo>
                    <a:pt x="1729835" y="740378"/>
                  </a:lnTo>
                  <a:lnTo>
                    <a:pt x="1730883" y="740664"/>
                  </a:lnTo>
                  <a:lnTo>
                    <a:pt x="1734122" y="740855"/>
                  </a:lnTo>
                  <a:lnTo>
                    <a:pt x="1734883" y="741045"/>
                  </a:lnTo>
                  <a:lnTo>
                    <a:pt x="1735550" y="741331"/>
                  </a:lnTo>
                  <a:lnTo>
                    <a:pt x="1737741" y="742855"/>
                  </a:lnTo>
                  <a:lnTo>
                    <a:pt x="1738503" y="743236"/>
                  </a:lnTo>
                  <a:lnTo>
                    <a:pt x="1739360" y="743331"/>
                  </a:lnTo>
                  <a:lnTo>
                    <a:pt x="1740217" y="742950"/>
                  </a:lnTo>
                  <a:lnTo>
                    <a:pt x="1740884" y="741426"/>
                  </a:lnTo>
                  <a:lnTo>
                    <a:pt x="1741551" y="741045"/>
                  </a:lnTo>
                  <a:lnTo>
                    <a:pt x="1744218" y="738854"/>
                  </a:lnTo>
                  <a:lnTo>
                    <a:pt x="1744789" y="737997"/>
                  </a:lnTo>
                  <a:close/>
                  <a:moveTo>
                    <a:pt x="1774222" y="681800"/>
                  </a:moveTo>
                  <a:lnTo>
                    <a:pt x="1773841" y="681704"/>
                  </a:lnTo>
                  <a:lnTo>
                    <a:pt x="1772888" y="681609"/>
                  </a:lnTo>
                  <a:lnTo>
                    <a:pt x="1772412" y="681419"/>
                  </a:lnTo>
                  <a:lnTo>
                    <a:pt x="1771936" y="681038"/>
                  </a:lnTo>
                  <a:lnTo>
                    <a:pt x="1771174" y="680276"/>
                  </a:lnTo>
                  <a:lnTo>
                    <a:pt x="1770698" y="679990"/>
                  </a:lnTo>
                  <a:lnTo>
                    <a:pt x="1769269" y="680466"/>
                  </a:lnTo>
                  <a:lnTo>
                    <a:pt x="1767745" y="681419"/>
                  </a:lnTo>
                  <a:lnTo>
                    <a:pt x="1766506" y="682562"/>
                  </a:lnTo>
                  <a:lnTo>
                    <a:pt x="1765935" y="683514"/>
                  </a:lnTo>
                  <a:lnTo>
                    <a:pt x="1766125" y="684562"/>
                  </a:lnTo>
                  <a:lnTo>
                    <a:pt x="1766888" y="685133"/>
                  </a:lnTo>
                  <a:lnTo>
                    <a:pt x="1768888" y="685991"/>
                  </a:lnTo>
                  <a:lnTo>
                    <a:pt x="1770888" y="687610"/>
                  </a:lnTo>
                  <a:lnTo>
                    <a:pt x="1771745" y="688086"/>
                  </a:lnTo>
                  <a:lnTo>
                    <a:pt x="1773746" y="685895"/>
                  </a:lnTo>
                  <a:lnTo>
                    <a:pt x="1773936" y="685514"/>
                  </a:lnTo>
                  <a:lnTo>
                    <a:pt x="1773269" y="684752"/>
                  </a:lnTo>
                  <a:lnTo>
                    <a:pt x="1772793" y="683990"/>
                  </a:lnTo>
                  <a:lnTo>
                    <a:pt x="1773364" y="683609"/>
                  </a:lnTo>
                  <a:lnTo>
                    <a:pt x="1774507" y="683419"/>
                  </a:lnTo>
                  <a:lnTo>
                    <a:pt x="1775079" y="682847"/>
                  </a:lnTo>
                  <a:lnTo>
                    <a:pt x="1774984" y="682180"/>
                  </a:lnTo>
                  <a:lnTo>
                    <a:pt x="1774222" y="681800"/>
                  </a:lnTo>
                  <a:close/>
                  <a:moveTo>
                    <a:pt x="1750028" y="742188"/>
                  </a:moveTo>
                  <a:lnTo>
                    <a:pt x="1749838" y="740569"/>
                  </a:lnTo>
                  <a:lnTo>
                    <a:pt x="1749362" y="740093"/>
                  </a:lnTo>
                  <a:lnTo>
                    <a:pt x="1748218" y="740188"/>
                  </a:lnTo>
                  <a:lnTo>
                    <a:pt x="1746790" y="740664"/>
                  </a:lnTo>
                  <a:lnTo>
                    <a:pt x="1745361" y="740950"/>
                  </a:lnTo>
                  <a:lnTo>
                    <a:pt x="1744218" y="740474"/>
                  </a:lnTo>
                  <a:lnTo>
                    <a:pt x="1743456" y="740759"/>
                  </a:lnTo>
                  <a:lnTo>
                    <a:pt x="1743170" y="741236"/>
                  </a:lnTo>
                  <a:lnTo>
                    <a:pt x="1742980" y="741807"/>
                  </a:lnTo>
                  <a:lnTo>
                    <a:pt x="1742599" y="742474"/>
                  </a:lnTo>
                  <a:lnTo>
                    <a:pt x="1742408" y="743045"/>
                  </a:lnTo>
                  <a:lnTo>
                    <a:pt x="1742694" y="743522"/>
                  </a:lnTo>
                  <a:lnTo>
                    <a:pt x="1743170" y="743903"/>
                  </a:lnTo>
                  <a:lnTo>
                    <a:pt x="1743551" y="744093"/>
                  </a:lnTo>
                  <a:lnTo>
                    <a:pt x="1744599" y="744379"/>
                  </a:lnTo>
                  <a:lnTo>
                    <a:pt x="1746123" y="744569"/>
                  </a:lnTo>
                  <a:lnTo>
                    <a:pt x="1747742" y="744569"/>
                  </a:lnTo>
                  <a:lnTo>
                    <a:pt x="1749076" y="744379"/>
                  </a:lnTo>
                  <a:lnTo>
                    <a:pt x="1749647" y="744188"/>
                  </a:lnTo>
                  <a:lnTo>
                    <a:pt x="1750314" y="743903"/>
                  </a:lnTo>
                  <a:lnTo>
                    <a:pt x="1750695" y="743426"/>
                  </a:lnTo>
                  <a:lnTo>
                    <a:pt x="1750314" y="742760"/>
                  </a:lnTo>
                  <a:lnTo>
                    <a:pt x="1750028" y="742188"/>
                  </a:lnTo>
                  <a:close/>
                  <a:moveTo>
                    <a:pt x="1766792" y="498062"/>
                  </a:moveTo>
                  <a:lnTo>
                    <a:pt x="1767745" y="497586"/>
                  </a:lnTo>
                  <a:lnTo>
                    <a:pt x="1767459" y="496443"/>
                  </a:lnTo>
                  <a:lnTo>
                    <a:pt x="1766602" y="495205"/>
                  </a:lnTo>
                  <a:lnTo>
                    <a:pt x="1765840" y="494443"/>
                  </a:lnTo>
                  <a:lnTo>
                    <a:pt x="1764982" y="494062"/>
                  </a:lnTo>
                  <a:lnTo>
                    <a:pt x="1763078" y="493776"/>
                  </a:lnTo>
                  <a:lnTo>
                    <a:pt x="1762220" y="493395"/>
                  </a:lnTo>
                  <a:lnTo>
                    <a:pt x="1760411" y="493967"/>
                  </a:lnTo>
                  <a:lnTo>
                    <a:pt x="1759839" y="494443"/>
                  </a:lnTo>
                  <a:lnTo>
                    <a:pt x="1759458" y="495110"/>
                  </a:lnTo>
                  <a:lnTo>
                    <a:pt x="1759267" y="495871"/>
                  </a:lnTo>
                  <a:lnTo>
                    <a:pt x="1759267" y="496538"/>
                  </a:lnTo>
                  <a:lnTo>
                    <a:pt x="1758982" y="497396"/>
                  </a:lnTo>
                  <a:lnTo>
                    <a:pt x="1758506" y="498443"/>
                  </a:lnTo>
                  <a:lnTo>
                    <a:pt x="1758220" y="499491"/>
                  </a:lnTo>
                  <a:lnTo>
                    <a:pt x="1758506" y="500348"/>
                  </a:lnTo>
                  <a:lnTo>
                    <a:pt x="1760506" y="499491"/>
                  </a:lnTo>
                  <a:lnTo>
                    <a:pt x="1761458" y="499301"/>
                  </a:lnTo>
                  <a:lnTo>
                    <a:pt x="1763649" y="499110"/>
                  </a:lnTo>
                  <a:lnTo>
                    <a:pt x="1765649" y="498348"/>
                  </a:lnTo>
                  <a:lnTo>
                    <a:pt x="1766792" y="498062"/>
                  </a:lnTo>
                  <a:close/>
                  <a:moveTo>
                    <a:pt x="1753172" y="492919"/>
                  </a:moveTo>
                  <a:lnTo>
                    <a:pt x="1750790" y="493871"/>
                  </a:lnTo>
                  <a:lnTo>
                    <a:pt x="1746409" y="497110"/>
                  </a:lnTo>
                  <a:lnTo>
                    <a:pt x="1745837" y="497300"/>
                  </a:lnTo>
                  <a:lnTo>
                    <a:pt x="1741361" y="497014"/>
                  </a:lnTo>
                  <a:lnTo>
                    <a:pt x="1740598" y="497110"/>
                  </a:lnTo>
                  <a:lnTo>
                    <a:pt x="1739932" y="497300"/>
                  </a:lnTo>
                  <a:lnTo>
                    <a:pt x="1737265" y="498920"/>
                  </a:lnTo>
                  <a:lnTo>
                    <a:pt x="1736026" y="499967"/>
                  </a:lnTo>
                  <a:lnTo>
                    <a:pt x="1733645" y="502825"/>
                  </a:lnTo>
                  <a:lnTo>
                    <a:pt x="1733455" y="503301"/>
                  </a:lnTo>
                  <a:lnTo>
                    <a:pt x="1734026" y="504539"/>
                  </a:lnTo>
                  <a:lnTo>
                    <a:pt x="1734217" y="505682"/>
                  </a:lnTo>
                  <a:lnTo>
                    <a:pt x="1734598" y="506539"/>
                  </a:lnTo>
                  <a:lnTo>
                    <a:pt x="1735646" y="507016"/>
                  </a:lnTo>
                  <a:lnTo>
                    <a:pt x="1737360" y="506921"/>
                  </a:lnTo>
                  <a:lnTo>
                    <a:pt x="1738408" y="506159"/>
                  </a:lnTo>
                  <a:lnTo>
                    <a:pt x="1739265" y="505111"/>
                  </a:lnTo>
                  <a:lnTo>
                    <a:pt x="1740408" y="504158"/>
                  </a:lnTo>
                  <a:lnTo>
                    <a:pt x="1741075" y="503872"/>
                  </a:lnTo>
                  <a:lnTo>
                    <a:pt x="1742408" y="503587"/>
                  </a:lnTo>
                  <a:lnTo>
                    <a:pt x="1743742" y="502730"/>
                  </a:lnTo>
                  <a:lnTo>
                    <a:pt x="1745742" y="501872"/>
                  </a:lnTo>
                  <a:lnTo>
                    <a:pt x="1747742" y="500348"/>
                  </a:lnTo>
                  <a:lnTo>
                    <a:pt x="1748790" y="499967"/>
                  </a:lnTo>
                  <a:lnTo>
                    <a:pt x="1749742" y="500444"/>
                  </a:lnTo>
                  <a:lnTo>
                    <a:pt x="1748885" y="501396"/>
                  </a:lnTo>
                  <a:lnTo>
                    <a:pt x="1746123" y="503206"/>
                  </a:lnTo>
                  <a:lnTo>
                    <a:pt x="1745075" y="505301"/>
                  </a:lnTo>
                  <a:lnTo>
                    <a:pt x="1744789" y="505682"/>
                  </a:lnTo>
                  <a:lnTo>
                    <a:pt x="1743551" y="506444"/>
                  </a:lnTo>
                  <a:lnTo>
                    <a:pt x="1743170" y="506921"/>
                  </a:lnTo>
                  <a:lnTo>
                    <a:pt x="1744789" y="506730"/>
                  </a:lnTo>
                  <a:lnTo>
                    <a:pt x="1745742" y="505968"/>
                  </a:lnTo>
                  <a:lnTo>
                    <a:pt x="1746504" y="505111"/>
                  </a:lnTo>
                  <a:lnTo>
                    <a:pt x="1747647" y="504730"/>
                  </a:lnTo>
                  <a:lnTo>
                    <a:pt x="1749171" y="504635"/>
                  </a:lnTo>
                  <a:lnTo>
                    <a:pt x="1750409" y="504254"/>
                  </a:lnTo>
                  <a:lnTo>
                    <a:pt x="1751362" y="503587"/>
                  </a:lnTo>
                  <a:lnTo>
                    <a:pt x="1752409" y="502063"/>
                  </a:lnTo>
                  <a:lnTo>
                    <a:pt x="1752600" y="501682"/>
                  </a:lnTo>
                  <a:lnTo>
                    <a:pt x="1752505" y="501301"/>
                  </a:lnTo>
                  <a:lnTo>
                    <a:pt x="1751171" y="499586"/>
                  </a:lnTo>
                  <a:lnTo>
                    <a:pt x="1750886" y="498920"/>
                  </a:lnTo>
                  <a:lnTo>
                    <a:pt x="1751171" y="498634"/>
                  </a:lnTo>
                  <a:lnTo>
                    <a:pt x="1751743" y="498634"/>
                  </a:lnTo>
                  <a:lnTo>
                    <a:pt x="1752029" y="498634"/>
                  </a:lnTo>
                  <a:lnTo>
                    <a:pt x="1752790" y="498920"/>
                  </a:lnTo>
                  <a:lnTo>
                    <a:pt x="1753838" y="499586"/>
                  </a:lnTo>
                  <a:lnTo>
                    <a:pt x="1754219" y="499681"/>
                  </a:lnTo>
                  <a:lnTo>
                    <a:pt x="1755553" y="499205"/>
                  </a:lnTo>
                  <a:lnTo>
                    <a:pt x="1755648" y="498348"/>
                  </a:lnTo>
                  <a:lnTo>
                    <a:pt x="1755172" y="497300"/>
                  </a:lnTo>
                  <a:lnTo>
                    <a:pt x="1754886" y="496157"/>
                  </a:lnTo>
                  <a:lnTo>
                    <a:pt x="1755267" y="495300"/>
                  </a:lnTo>
                  <a:lnTo>
                    <a:pt x="1755934" y="494633"/>
                  </a:lnTo>
                  <a:lnTo>
                    <a:pt x="1756220" y="493967"/>
                  </a:lnTo>
                  <a:lnTo>
                    <a:pt x="1755267" y="493014"/>
                  </a:lnTo>
                  <a:lnTo>
                    <a:pt x="1753172" y="492919"/>
                  </a:lnTo>
                  <a:close/>
                  <a:moveTo>
                    <a:pt x="1790224" y="739426"/>
                  </a:moveTo>
                  <a:lnTo>
                    <a:pt x="1790033" y="739235"/>
                  </a:lnTo>
                  <a:lnTo>
                    <a:pt x="1784985" y="738854"/>
                  </a:lnTo>
                  <a:lnTo>
                    <a:pt x="1783366" y="739235"/>
                  </a:lnTo>
                  <a:lnTo>
                    <a:pt x="1782128" y="739997"/>
                  </a:lnTo>
                  <a:lnTo>
                    <a:pt x="1783080" y="741236"/>
                  </a:lnTo>
                  <a:lnTo>
                    <a:pt x="1784985" y="742379"/>
                  </a:lnTo>
                  <a:lnTo>
                    <a:pt x="1786509" y="742855"/>
                  </a:lnTo>
                  <a:lnTo>
                    <a:pt x="1787176" y="742569"/>
                  </a:lnTo>
                  <a:lnTo>
                    <a:pt x="1787652" y="742093"/>
                  </a:lnTo>
                  <a:lnTo>
                    <a:pt x="1788223" y="741807"/>
                  </a:lnTo>
                  <a:lnTo>
                    <a:pt x="1788986" y="742283"/>
                  </a:lnTo>
                  <a:lnTo>
                    <a:pt x="1789748" y="742855"/>
                  </a:lnTo>
                  <a:lnTo>
                    <a:pt x="1790509" y="743236"/>
                  </a:lnTo>
                  <a:lnTo>
                    <a:pt x="1791176" y="743331"/>
                  </a:lnTo>
                  <a:lnTo>
                    <a:pt x="1791653" y="743236"/>
                  </a:lnTo>
                  <a:lnTo>
                    <a:pt x="1792224" y="742664"/>
                  </a:lnTo>
                  <a:lnTo>
                    <a:pt x="1792605" y="741902"/>
                  </a:lnTo>
                  <a:lnTo>
                    <a:pt x="1792700" y="741045"/>
                  </a:lnTo>
                  <a:lnTo>
                    <a:pt x="1792319" y="740378"/>
                  </a:lnTo>
                  <a:lnTo>
                    <a:pt x="1790224" y="739426"/>
                  </a:lnTo>
                  <a:close/>
                  <a:moveTo>
                    <a:pt x="1839849" y="545973"/>
                  </a:moveTo>
                  <a:lnTo>
                    <a:pt x="1839658" y="546830"/>
                  </a:lnTo>
                  <a:lnTo>
                    <a:pt x="1839182" y="547211"/>
                  </a:lnTo>
                  <a:lnTo>
                    <a:pt x="1836896" y="547688"/>
                  </a:lnTo>
                  <a:lnTo>
                    <a:pt x="1836134" y="548164"/>
                  </a:lnTo>
                  <a:lnTo>
                    <a:pt x="1836801" y="548164"/>
                  </a:lnTo>
                  <a:lnTo>
                    <a:pt x="1837468" y="548259"/>
                  </a:lnTo>
                  <a:lnTo>
                    <a:pt x="1837944" y="548545"/>
                  </a:lnTo>
                  <a:lnTo>
                    <a:pt x="1838230" y="548926"/>
                  </a:lnTo>
                  <a:lnTo>
                    <a:pt x="1839087" y="548735"/>
                  </a:lnTo>
                  <a:lnTo>
                    <a:pt x="1840039" y="548640"/>
                  </a:lnTo>
                  <a:lnTo>
                    <a:pt x="1840706" y="548259"/>
                  </a:lnTo>
                  <a:lnTo>
                    <a:pt x="1840897" y="546068"/>
                  </a:lnTo>
                  <a:lnTo>
                    <a:pt x="1840516" y="545783"/>
                  </a:lnTo>
                  <a:lnTo>
                    <a:pt x="1839849" y="545973"/>
                  </a:lnTo>
                  <a:close/>
                  <a:moveTo>
                    <a:pt x="1843754" y="714375"/>
                  </a:moveTo>
                  <a:lnTo>
                    <a:pt x="1843468" y="713994"/>
                  </a:lnTo>
                  <a:lnTo>
                    <a:pt x="1842992" y="713708"/>
                  </a:lnTo>
                  <a:lnTo>
                    <a:pt x="1842516" y="713899"/>
                  </a:lnTo>
                  <a:lnTo>
                    <a:pt x="1842325" y="714280"/>
                  </a:lnTo>
                  <a:lnTo>
                    <a:pt x="1842325" y="714756"/>
                  </a:lnTo>
                  <a:lnTo>
                    <a:pt x="1842516" y="715328"/>
                  </a:lnTo>
                  <a:lnTo>
                    <a:pt x="1842992" y="715613"/>
                  </a:lnTo>
                  <a:lnTo>
                    <a:pt x="1843088" y="715899"/>
                  </a:lnTo>
                  <a:lnTo>
                    <a:pt x="1843278" y="716089"/>
                  </a:lnTo>
                  <a:lnTo>
                    <a:pt x="1843849" y="716185"/>
                  </a:lnTo>
                  <a:lnTo>
                    <a:pt x="1844231" y="715804"/>
                  </a:lnTo>
                  <a:lnTo>
                    <a:pt x="1843849" y="714756"/>
                  </a:lnTo>
                  <a:lnTo>
                    <a:pt x="1843754" y="714375"/>
                  </a:lnTo>
                  <a:close/>
                  <a:moveTo>
                    <a:pt x="1818132" y="661988"/>
                  </a:moveTo>
                  <a:lnTo>
                    <a:pt x="1817561" y="662083"/>
                  </a:lnTo>
                  <a:lnTo>
                    <a:pt x="1816894" y="662083"/>
                  </a:lnTo>
                  <a:lnTo>
                    <a:pt x="1816322" y="662464"/>
                  </a:lnTo>
                  <a:lnTo>
                    <a:pt x="1815941" y="663226"/>
                  </a:lnTo>
                  <a:lnTo>
                    <a:pt x="1815941" y="663893"/>
                  </a:lnTo>
                  <a:lnTo>
                    <a:pt x="1816132" y="664083"/>
                  </a:lnTo>
                  <a:lnTo>
                    <a:pt x="1816322" y="663797"/>
                  </a:lnTo>
                  <a:lnTo>
                    <a:pt x="1816417" y="663797"/>
                  </a:lnTo>
                  <a:lnTo>
                    <a:pt x="1816513" y="664083"/>
                  </a:lnTo>
                  <a:lnTo>
                    <a:pt x="1816798" y="664369"/>
                  </a:lnTo>
                  <a:lnTo>
                    <a:pt x="1817180" y="664655"/>
                  </a:lnTo>
                  <a:lnTo>
                    <a:pt x="1817751" y="664655"/>
                  </a:lnTo>
                  <a:lnTo>
                    <a:pt x="1818132" y="664274"/>
                  </a:lnTo>
                  <a:lnTo>
                    <a:pt x="1818704" y="663035"/>
                  </a:lnTo>
                  <a:lnTo>
                    <a:pt x="1818799" y="662559"/>
                  </a:lnTo>
                  <a:lnTo>
                    <a:pt x="1818704" y="662178"/>
                  </a:lnTo>
                  <a:lnTo>
                    <a:pt x="1818132" y="661988"/>
                  </a:lnTo>
                  <a:close/>
                  <a:moveTo>
                    <a:pt x="1844516" y="640461"/>
                  </a:moveTo>
                  <a:lnTo>
                    <a:pt x="1843659" y="640175"/>
                  </a:lnTo>
                  <a:lnTo>
                    <a:pt x="1843373" y="640366"/>
                  </a:lnTo>
                  <a:lnTo>
                    <a:pt x="1843373" y="640747"/>
                  </a:lnTo>
                  <a:lnTo>
                    <a:pt x="1843754" y="641128"/>
                  </a:lnTo>
                  <a:lnTo>
                    <a:pt x="1844135" y="641318"/>
                  </a:lnTo>
                  <a:lnTo>
                    <a:pt x="1844516" y="641128"/>
                  </a:lnTo>
                  <a:lnTo>
                    <a:pt x="1844707" y="640747"/>
                  </a:lnTo>
                  <a:lnTo>
                    <a:pt x="1844516" y="640461"/>
                  </a:lnTo>
                  <a:close/>
                  <a:moveTo>
                    <a:pt x="1835753" y="723329"/>
                  </a:moveTo>
                  <a:lnTo>
                    <a:pt x="1835087" y="723043"/>
                  </a:lnTo>
                  <a:lnTo>
                    <a:pt x="1834896" y="722757"/>
                  </a:lnTo>
                  <a:lnTo>
                    <a:pt x="1835182" y="721424"/>
                  </a:lnTo>
                  <a:lnTo>
                    <a:pt x="1835182" y="720852"/>
                  </a:lnTo>
                  <a:lnTo>
                    <a:pt x="1834896" y="720471"/>
                  </a:lnTo>
                  <a:lnTo>
                    <a:pt x="1834420" y="720185"/>
                  </a:lnTo>
                  <a:lnTo>
                    <a:pt x="1833848" y="719900"/>
                  </a:lnTo>
                  <a:lnTo>
                    <a:pt x="1833372" y="719709"/>
                  </a:lnTo>
                  <a:lnTo>
                    <a:pt x="1831562" y="719709"/>
                  </a:lnTo>
                  <a:lnTo>
                    <a:pt x="1831086" y="719519"/>
                  </a:lnTo>
                  <a:lnTo>
                    <a:pt x="1830705" y="719328"/>
                  </a:lnTo>
                  <a:lnTo>
                    <a:pt x="1829372" y="718756"/>
                  </a:lnTo>
                  <a:lnTo>
                    <a:pt x="1828990" y="718661"/>
                  </a:lnTo>
                  <a:lnTo>
                    <a:pt x="1824133" y="718661"/>
                  </a:lnTo>
                  <a:lnTo>
                    <a:pt x="1822514" y="719233"/>
                  </a:lnTo>
                  <a:lnTo>
                    <a:pt x="1821751" y="720757"/>
                  </a:lnTo>
                  <a:lnTo>
                    <a:pt x="1821656" y="724281"/>
                  </a:lnTo>
                  <a:lnTo>
                    <a:pt x="1822132" y="725424"/>
                  </a:lnTo>
                  <a:lnTo>
                    <a:pt x="1827086" y="730949"/>
                  </a:lnTo>
                  <a:lnTo>
                    <a:pt x="1827371" y="731425"/>
                  </a:lnTo>
                  <a:lnTo>
                    <a:pt x="1830800" y="732282"/>
                  </a:lnTo>
                  <a:lnTo>
                    <a:pt x="1831753" y="732282"/>
                  </a:lnTo>
                  <a:lnTo>
                    <a:pt x="1832039" y="731806"/>
                  </a:lnTo>
                  <a:lnTo>
                    <a:pt x="1833563" y="728472"/>
                  </a:lnTo>
                  <a:lnTo>
                    <a:pt x="1835467" y="726567"/>
                  </a:lnTo>
                  <a:lnTo>
                    <a:pt x="1836039" y="725805"/>
                  </a:lnTo>
                  <a:lnTo>
                    <a:pt x="1836230" y="724948"/>
                  </a:lnTo>
                  <a:lnTo>
                    <a:pt x="1836134" y="723995"/>
                  </a:lnTo>
                  <a:lnTo>
                    <a:pt x="1835753" y="723329"/>
                  </a:lnTo>
                  <a:close/>
                  <a:moveTo>
                    <a:pt x="1831753" y="546449"/>
                  </a:moveTo>
                  <a:lnTo>
                    <a:pt x="1830896" y="546163"/>
                  </a:lnTo>
                  <a:lnTo>
                    <a:pt x="1830610" y="546354"/>
                  </a:lnTo>
                  <a:lnTo>
                    <a:pt x="1831276" y="547211"/>
                  </a:lnTo>
                  <a:lnTo>
                    <a:pt x="1831753" y="546449"/>
                  </a:lnTo>
                  <a:close/>
                  <a:moveTo>
                    <a:pt x="1826705" y="707136"/>
                  </a:moveTo>
                  <a:lnTo>
                    <a:pt x="1827371" y="707136"/>
                  </a:lnTo>
                  <a:lnTo>
                    <a:pt x="1828324" y="706755"/>
                  </a:lnTo>
                  <a:lnTo>
                    <a:pt x="1828419" y="706184"/>
                  </a:lnTo>
                  <a:lnTo>
                    <a:pt x="1828038" y="705993"/>
                  </a:lnTo>
                  <a:lnTo>
                    <a:pt x="1827657" y="706184"/>
                  </a:lnTo>
                  <a:lnTo>
                    <a:pt x="1827181" y="706279"/>
                  </a:lnTo>
                  <a:lnTo>
                    <a:pt x="1826609" y="705993"/>
                  </a:lnTo>
                  <a:lnTo>
                    <a:pt x="1825752" y="705041"/>
                  </a:lnTo>
                  <a:lnTo>
                    <a:pt x="1825466" y="704945"/>
                  </a:lnTo>
                  <a:lnTo>
                    <a:pt x="1825181" y="705612"/>
                  </a:lnTo>
                  <a:lnTo>
                    <a:pt x="1825276" y="706279"/>
                  </a:lnTo>
                  <a:lnTo>
                    <a:pt x="1826323" y="706850"/>
                  </a:lnTo>
                  <a:lnTo>
                    <a:pt x="1826705" y="707136"/>
                  </a:lnTo>
                  <a:close/>
                  <a:moveTo>
                    <a:pt x="1719263" y="485204"/>
                  </a:moveTo>
                  <a:lnTo>
                    <a:pt x="1719167" y="484346"/>
                  </a:lnTo>
                  <a:lnTo>
                    <a:pt x="1718500" y="483394"/>
                  </a:lnTo>
                  <a:lnTo>
                    <a:pt x="1717834" y="482632"/>
                  </a:lnTo>
                  <a:lnTo>
                    <a:pt x="1716119" y="480536"/>
                  </a:lnTo>
                  <a:lnTo>
                    <a:pt x="1715072" y="479870"/>
                  </a:lnTo>
                  <a:lnTo>
                    <a:pt x="1713548" y="479870"/>
                  </a:lnTo>
                  <a:lnTo>
                    <a:pt x="1713452" y="479774"/>
                  </a:lnTo>
                  <a:lnTo>
                    <a:pt x="1713357" y="479679"/>
                  </a:lnTo>
                  <a:lnTo>
                    <a:pt x="1713166" y="479774"/>
                  </a:lnTo>
                  <a:lnTo>
                    <a:pt x="1713071" y="479870"/>
                  </a:lnTo>
                  <a:lnTo>
                    <a:pt x="1712881" y="480155"/>
                  </a:lnTo>
                  <a:lnTo>
                    <a:pt x="1712405" y="480727"/>
                  </a:lnTo>
                  <a:lnTo>
                    <a:pt x="1712214" y="480917"/>
                  </a:lnTo>
                  <a:lnTo>
                    <a:pt x="1710881" y="481679"/>
                  </a:lnTo>
                  <a:lnTo>
                    <a:pt x="1710595" y="481775"/>
                  </a:lnTo>
                  <a:lnTo>
                    <a:pt x="1711166" y="482441"/>
                  </a:lnTo>
                  <a:lnTo>
                    <a:pt x="1711833" y="483108"/>
                  </a:lnTo>
                  <a:lnTo>
                    <a:pt x="1712690" y="483680"/>
                  </a:lnTo>
                  <a:lnTo>
                    <a:pt x="1715072" y="484156"/>
                  </a:lnTo>
                  <a:lnTo>
                    <a:pt x="1717072" y="485108"/>
                  </a:lnTo>
                  <a:lnTo>
                    <a:pt x="1718215" y="485394"/>
                  </a:lnTo>
                  <a:lnTo>
                    <a:pt x="1719263" y="485204"/>
                  </a:lnTo>
                  <a:close/>
                  <a:moveTo>
                    <a:pt x="1676686" y="714280"/>
                  </a:moveTo>
                  <a:lnTo>
                    <a:pt x="1676400" y="713422"/>
                  </a:lnTo>
                  <a:lnTo>
                    <a:pt x="1676019" y="712661"/>
                  </a:lnTo>
                  <a:lnTo>
                    <a:pt x="1675543" y="712089"/>
                  </a:lnTo>
                  <a:lnTo>
                    <a:pt x="1674781" y="711899"/>
                  </a:lnTo>
                  <a:lnTo>
                    <a:pt x="1671542" y="712280"/>
                  </a:lnTo>
                  <a:lnTo>
                    <a:pt x="1670685" y="712089"/>
                  </a:lnTo>
                  <a:lnTo>
                    <a:pt x="1670114" y="711613"/>
                  </a:lnTo>
                  <a:lnTo>
                    <a:pt x="1669637" y="711041"/>
                  </a:lnTo>
                  <a:lnTo>
                    <a:pt x="1669066" y="710470"/>
                  </a:lnTo>
                  <a:lnTo>
                    <a:pt x="1666684" y="709422"/>
                  </a:lnTo>
                  <a:lnTo>
                    <a:pt x="1666018" y="708851"/>
                  </a:lnTo>
                  <a:lnTo>
                    <a:pt x="1665827" y="708374"/>
                  </a:lnTo>
                  <a:lnTo>
                    <a:pt x="1665827" y="707803"/>
                  </a:lnTo>
                  <a:lnTo>
                    <a:pt x="1665923" y="706660"/>
                  </a:lnTo>
                  <a:lnTo>
                    <a:pt x="1665732" y="706374"/>
                  </a:lnTo>
                  <a:lnTo>
                    <a:pt x="1665256" y="706469"/>
                  </a:lnTo>
                  <a:lnTo>
                    <a:pt x="1664494" y="706850"/>
                  </a:lnTo>
                  <a:lnTo>
                    <a:pt x="1659255" y="707993"/>
                  </a:lnTo>
                  <a:lnTo>
                    <a:pt x="1658207" y="708374"/>
                  </a:lnTo>
                  <a:lnTo>
                    <a:pt x="1656493" y="709517"/>
                  </a:lnTo>
                  <a:lnTo>
                    <a:pt x="1653635" y="710755"/>
                  </a:lnTo>
                  <a:lnTo>
                    <a:pt x="1650968" y="713137"/>
                  </a:lnTo>
                  <a:lnTo>
                    <a:pt x="1650016" y="713518"/>
                  </a:lnTo>
                  <a:lnTo>
                    <a:pt x="1648778" y="713422"/>
                  </a:lnTo>
                  <a:lnTo>
                    <a:pt x="1647539" y="713137"/>
                  </a:lnTo>
                  <a:lnTo>
                    <a:pt x="1646587" y="713042"/>
                  </a:lnTo>
                  <a:lnTo>
                    <a:pt x="1645730" y="713327"/>
                  </a:lnTo>
                  <a:lnTo>
                    <a:pt x="1644110" y="714280"/>
                  </a:lnTo>
                  <a:lnTo>
                    <a:pt x="1643539" y="714470"/>
                  </a:lnTo>
                  <a:lnTo>
                    <a:pt x="1635252" y="713422"/>
                  </a:lnTo>
                  <a:lnTo>
                    <a:pt x="1634681" y="713232"/>
                  </a:lnTo>
                  <a:lnTo>
                    <a:pt x="1634490" y="712851"/>
                  </a:lnTo>
                  <a:lnTo>
                    <a:pt x="1634014" y="712470"/>
                  </a:lnTo>
                  <a:lnTo>
                    <a:pt x="1632395" y="711708"/>
                  </a:lnTo>
                  <a:lnTo>
                    <a:pt x="1631728" y="711518"/>
                  </a:lnTo>
                  <a:lnTo>
                    <a:pt x="1631061" y="711613"/>
                  </a:lnTo>
                  <a:lnTo>
                    <a:pt x="1630489" y="711994"/>
                  </a:lnTo>
                  <a:lnTo>
                    <a:pt x="1630013" y="712565"/>
                  </a:lnTo>
                  <a:lnTo>
                    <a:pt x="1628584" y="714851"/>
                  </a:lnTo>
                  <a:lnTo>
                    <a:pt x="1628204" y="715709"/>
                  </a:lnTo>
                  <a:lnTo>
                    <a:pt x="1627918" y="716089"/>
                  </a:lnTo>
                  <a:lnTo>
                    <a:pt x="1627632" y="716280"/>
                  </a:lnTo>
                  <a:lnTo>
                    <a:pt x="1626870" y="716566"/>
                  </a:lnTo>
                  <a:lnTo>
                    <a:pt x="1626680" y="716661"/>
                  </a:lnTo>
                  <a:lnTo>
                    <a:pt x="1626394" y="717613"/>
                  </a:lnTo>
                  <a:lnTo>
                    <a:pt x="1626203" y="718852"/>
                  </a:lnTo>
                  <a:lnTo>
                    <a:pt x="1625822" y="719900"/>
                  </a:lnTo>
                  <a:lnTo>
                    <a:pt x="1624965" y="720376"/>
                  </a:lnTo>
                  <a:lnTo>
                    <a:pt x="1624203" y="720566"/>
                  </a:lnTo>
                  <a:lnTo>
                    <a:pt x="1623441" y="721043"/>
                  </a:lnTo>
                  <a:lnTo>
                    <a:pt x="1622870" y="721709"/>
                  </a:lnTo>
                  <a:lnTo>
                    <a:pt x="1622584" y="722471"/>
                  </a:lnTo>
                  <a:lnTo>
                    <a:pt x="1622584" y="726186"/>
                  </a:lnTo>
                  <a:lnTo>
                    <a:pt x="1622393" y="726758"/>
                  </a:lnTo>
                  <a:lnTo>
                    <a:pt x="1622012" y="727138"/>
                  </a:lnTo>
                  <a:lnTo>
                    <a:pt x="1621346" y="728091"/>
                  </a:lnTo>
                  <a:lnTo>
                    <a:pt x="1620774" y="729234"/>
                  </a:lnTo>
                  <a:lnTo>
                    <a:pt x="1620679" y="730091"/>
                  </a:lnTo>
                  <a:lnTo>
                    <a:pt x="1621441" y="730568"/>
                  </a:lnTo>
                  <a:lnTo>
                    <a:pt x="1622679" y="730091"/>
                  </a:lnTo>
                  <a:lnTo>
                    <a:pt x="1627156" y="726472"/>
                  </a:lnTo>
                  <a:lnTo>
                    <a:pt x="1627346" y="726377"/>
                  </a:lnTo>
                  <a:lnTo>
                    <a:pt x="1627918" y="726281"/>
                  </a:lnTo>
                  <a:lnTo>
                    <a:pt x="1628204" y="726186"/>
                  </a:lnTo>
                  <a:lnTo>
                    <a:pt x="1628394" y="725900"/>
                  </a:lnTo>
                  <a:lnTo>
                    <a:pt x="1628489" y="725234"/>
                  </a:lnTo>
                  <a:lnTo>
                    <a:pt x="1628584" y="725043"/>
                  </a:lnTo>
                  <a:lnTo>
                    <a:pt x="1629156" y="724853"/>
                  </a:lnTo>
                  <a:lnTo>
                    <a:pt x="1629728" y="724757"/>
                  </a:lnTo>
                  <a:lnTo>
                    <a:pt x="1630966" y="724757"/>
                  </a:lnTo>
                  <a:lnTo>
                    <a:pt x="1631537" y="724662"/>
                  </a:lnTo>
                  <a:lnTo>
                    <a:pt x="1632490" y="724186"/>
                  </a:lnTo>
                  <a:lnTo>
                    <a:pt x="1635347" y="723710"/>
                  </a:lnTo>
                  <a:lnTo>
                    <a:pt x="1636490" y="723710"/>
                  </a:lnTo>
                  <a:lnTo>
                    <a:pt x="1637252" y="724091"/>
                  </a:lnTo>
                  <a:lnTo>
                    <a:pt x="1638490" y="723614"/>
                  </a:lnTo>
                  <a:lnTo>
                    <a:pt x="1639633" y="723900"/>
                  </a:lnTo>
                  <a:lnTo>
                    <a:pt x="1640586" y="724567"/>
                  </a:lnTo>
                  <a:lnTo>
                    <a:pt x="1641348" y="725329"/>
                  </a:lnTo>
                  <a:lnTo>
                    <a:pt x="1642396" y="725710"/>
                  </a:lnTo>
                  <a:lnTo>
                    <a:pt x="1646873" y="725043"/>
                  </a:lnTo>
                  <a:lnTo>
                    <a:pt x="1648206" y="725234"/>
                  </a:lnTo>
                  <a:lnTo>
                    <a:pt x="1650778" y="725996"/>
                  </a:lnTo>
                  <a:lnTo>
                    <a:pt x="1652016" y="726186"/>
                  </a:lnTo>
                  <a:lnTo>
                    <a:pt x="1654588" y="726186"/>
                  </a:lnTo>
                  <a:lnTo>
                    <a:pt x="1655159" y="726377"/>
                  </a:lnTo>
                  <a:lnTo>
                    <a:pt x="1656302" y="727520"/>
                  </a:lnTo>
                  <a:lnTo>
                    <a:pt x="1656874" y="727996"/>
                  </a:lnTo>
                  <a:lnTo>
                    <a:pt x="1657350" y="727424"/>
                  </a:lnTo>
                  <a:lnTo>
                    <a:pt x="1658017" y="726186"/>
                  </a:lnTo>
                  <a:lnTo>
                    <a:pt x="1658493" y="725614"/>
                  </a:lnTo>
                  <a:lnTo>
                    <a:pt x="1658874" y="725043"/>
                  </a:lnTo>
                  <a:lnTo>
                    <a:pt x="1658874" y="724567"/>
                  </a:lnTo>
                  <a:lnTo>
                    <a:pt x="1658779" y="724091"/>
                  </a:lnTo>
                  <a:lnTo>
                    <a:pt x="1658874" y="723710"/>
                  </a:lnTo>
                  <a:lnTo>
                    <a:pt x="1661731" y="720090"/>
                  </a:lnTo>
                  <a:lnTo>
                    <a:pt x="1662208" y="719804"/>
                  </a:lnTo>
                  <a:lnTo>
                    <a:pt x="1663351" y="719423"/>
                  </a:lnTo>
                  <a:lnTo>
                    <a:pt x="1663732" y="719233"/>
                  </a:lnTo>
                  <a:lnTo>
                    <a:pt x="1664970" y="718090"/>
                  </a:lnTo>
                  <a:lnTo>
                    <a:pt x="1665541" y="717804"/>
                  </a:lnTo>
                  <a:lnTo>
                    <a:pt x="1669828" y="716280"/>
                  </a:lnTo>
                  <a:lnTo>
                    <a:pt x="1670590" y="716661"/>
                  </a:lnTo>
                  <a:lnTo>
                    <a:pt x="1671733" y="716661"/>
                  </a:lnTo>
                  <a:lnTo>
                    <a:pt x="1674019" y="716280"/>
                  </a:lnTo>
                  <a:lnTo>
                    <a:pt x="1674590" y="716471"/>
                  </a:lnTo>
                  <a:lnTo>
                    <a:pt x="1675162" y="716852"/>
                  </a:lnTo>
                  <a:lnTo>
                    <a:pt x="1675733" y="717042"/>
                  </a:lnTo>
                  <a:lnTo>
                    <a:pt x="1676209" y="716852"/>
                  </a:lnTo>
                  <a:lnTo>
                    <a:pt x="1676495" y="716375"/>
                  </a:lnTo>
                  <a:lnTo>
                    <a:pt x="1676495" y="715899"/>
                  </a:lnTo>
                  <a:lnTo>
                    <a:pt x="1676305" y="715232"/>
                  </a:lnTo>
                  <a:lnTo>
                    <a:pt x="1676686" y="714280"/>
                  </a:lnTo>
                  <a:close/>
                  <a:moveTo>
                    <a:pt x="1697641" y="732377"/>
                  </a:moveTo>
                  <a:lnTo>
                    <a:pt x="1697355" y="731615"/>
                  </a:lnTo>
                  <a:lnTo>
                    <a:pt x="1696783" y="730949"/>
                  </a:lnTo>
                  <a:lnTo>
                    <a:pt x="1696022" y="730568"/>
                  </a:lnTo>
                  <a:lnTo>
                    <a:pt x="1695164" y="730472"/>
                  </a:lnTo>
                  <a:lnTo>
                    <a:pt x="1694402" y="730758"/>
                  </a:lnTo>
                  <a:lnTo>
                    <a:pt x="1693736" y="731330"/>
                  </a:lnTo>
                  <a:lnTo>
                    <a:pt x="1693545" y="731996"/>
                  </a:lnTo>
                  <a:lnTo>
                    <a:pt x="1693640" y="733616"/>
                  </a:lnTo>
                  <a:lnTo>
                    <a:pt x="1693355" y="734187"/>
                  </a:lnTo>
                  <a:lnTo>
                    <a:pt x="1693355" y="734568"/>
                  </a:lnTo>
                  <a:lnTo>
                    <a:pt x="1696022" y="735330"/>
                  </a:lnTo>
                  <a:lnTo>
                    <a:pt x="1697260" y="735235"/>
                  </a:lnTo>
                  <a:lnTo>
                    <a:pt x="1697736" y="734092"/>
                  </a:lnTo>
                  <a:lnTo>
                    <a:pt x="1697736" y="733235"/>
                  </a:lnTo>
                  <a:lnTo>
                    <a:pt x="1697641" y="732377"/>
                  </a:lnTo>
                  <a:close/>
                  <a:moveTo>
                    <a:pt x="1632585" y="417005"/>
                  </a:moveTo>
                  <a:lnTo>
                    <a:pt x="1632775" y="415576"/>
                  </a:lnTo>
                  <a:lnTo>
                    <a:pt x="1632680" y="414909"/>
                  </a:lnTo>
                  <a:lnTo>
                    <a:pt x="1632395" y="414338"/>
                  </a:lnTo>
                  <a:lnTo>
                    <a:pt x="1632014" y="413861"/>
                  </a:lnTo>
                  <a:lnTo>
                    <a:pt x="1630394" y="412623"/>
                  </a:lnTo>
                  <a:lnTo>
                    <a:pt x="1629823" y="412337"/>
                  </a:lnTo>
                  <a:lnTo>
                    <a:pt x="1629251" y="412337"/>
                  </a:lnTo>
                  <a:lnTo>
                    <a:pt x="1628775" y="412528"/>
                  </a:lnTo>
                  <a:lnTo>
                    <a:pt x="1628394" y="412813"/>
                  </a:lnTo>
                  <a:lnTo>
                    <a:pt x="1627632" y="413576"/>
                  </a:lnTo>
                  <a:lnTo>
                    <a:pt x="1626394" y="415195"/>
                  </a:lnTo>
                  <a:lnTo>
                    <a:pt x="1625917" y="416052"/>
                  </a:lnTo>
                  <a:lnTo>
                    <a:pt x="1625537" y="417005"/>
                  </a:lnTo>
                  <a:lnTo>
                    <a:pt x="1625441" y="418719"/>
                  </a:lnTo>
                  <a:lnTo>
                    <a:pt x="1626013" y="420243"/>
                  </a:lnTo>
                  <a:lnTo>
                    <a:pt x="1626775" y="421672"/>
                  </a:lnTo>
                  <a:lnTo>
                    <a:pt x="1627346" y="423101"/>
                  </a:lnTo>
                  <a:lnTo>
                    <a:pt x="1627441" y="425672"/>
                  </a:lnTo>
                  <a:lnTo>
                    <a:pt x="1627632" y="426434"/>
                  </a:lnTo>
                  <a:lnTo>
                    <a:pt x="1628013" y="426815"/>
                  </a:lnTo>
                  <a:lnTo>
                    <a:pt x="1629347" y="427958"/>
                  </a:lnTo>
                  <a:lnTo>
                    <a:pt x="1629823" y="428530"/>
                  </a:lnTo>
                  <a:lnTo>
                    <a:pt x="1630299" y="430149"/>
                  </a:lnTo>
                  <a:lnTo>
                    <a:pt x="1630489" y="433673"/>
                  </a:lnTo>
                  <a:lnTo>
                    <a:pt x="1630966" y="435388"/>
                  </a:lnTo>
                  <a:lnTo>
                    <a:pt x="1631918" y="436912"/>
                  </a:lnTo>
                  <a:lnTo>
                    <a:pt x="1633442" y="438436"/>
                  </a:lnTo>
                  <a:lnTo>
                    <a:pt x="1635157" y="439198"/>
                  </a:lnTo>
                  <a:lnTo>
                    <a:pt x="1636681" y="438626"/>
                  </a:lnTo>
                  <a:lnTo>
                    <a:pt x="1637348" y="437483"/>
                  </a:lnTo>
                  <a:lnTo>
                    <a:pt x="1637157" y="436626"/>
                  </a:lnTo>
                  <a:lnTo>
                    <a:pt x="1636681" y="435674"/>
                  </a:lnTo>
                  <a:lnTo>
                    <a:pt x="1636395" y="434530"/>
                  </a:lnTo>
                  <a:lnTo>
                    <a:pt x="1636205" y="433483"/>
                  </a:lnTo>
                  <a:lnTo>
                    <a:pt x="1631537" y="423863"/>
                  </a:lnTo>
                  <a:lnTo>
                    <a:pt x="1631347" y="421481"/>
                  </a:lnTo>
                  <a:lnTo>
                    <a:pt x="1631632" y="420053"/>
                  </a:lnTo>
                  <a:lnTo>
                    <a:pt x="1632585" y="417005"/>
                  </a:lnTo>
                  <a:close/>
                  <a:moveTo>
                    <a:pt x="1625060" y="409099"/>
                  </a:moveTo>
                  <a:lnTo>
                    <a:pt x="1625917" y="409099"/>
                  </a:lnTo>
                  <a:lnTo>
                    <a:pt x="1626775" y="409480"/>
                  </a:lnTo>
                  <a:lnTo>
                    <a:pt x="1627823" y="410337"/>
                  </a:lnTo>
                  <a:lnTo>
                    <a:pt x="1628870" y="410623"/>
                  </a:lnTo>
                  <a:lnTo>
                    <a:pt x="1630013" y="410146"/>
                  </a:lnTo>
                  <a:lnTo>
                    <a:pt x="1631728" y="409004"/>
                  </a:lnTo>
                  <a:lnTo>
                    <a:pt x="1632299" y="408908"/>
                  </a:lnTo>
                  <a:lnTo>
                    <a:pt x="1634109" y="409004"/>
                  </a:lnTo>
                  <a:lnTo>
                    <a:pt x="1635442" y="408432"/>
                  </a:lnTo>
                  <a:lnTo>
                    <a:pt x="1635919" y="408337"/>
                  </a:lnTo>
                  <a:lnTo>
                    <a:pt x="1640396" y="407956"/>
                  </a:lnTo>
                  <a:lnTo>
                    <a:pt x="1641539" y="408146"/>
                  </a:lnTo>
                  <a:lnTo>
                    <a:pt x="1642205" y="408146"/>
                  </a:lnTo>
                  <a:lnTo>
                    <a:pt x="1642491" y="407765"/>
                  </a:lnTo>
                  <a:lnTo>
                    <a:pt x="1642777" y="407575"/>
                  </a:lnTo>
                  <a:lnTo>
                    <a:pt x="1643348" y="407384"/>
                  </a:lnTo>
                  <a:lnTo>
                    <a:pt x="1644491" y="407289"/>
                  </a:lnTo>
                  <a:lnTo>
                    <a:pt x="1646301" y="407384"/>
                  </a:lnTo>
                  <a:lnTo>
                    <a:pt x="1647063" y="407289"/>
                  </a:lnTo>
                  <a:lnTo>
                    <a:pt x="1650397" y="405765"/>
                  </a:lnTo>
                  <a:lnTo>
                    <a:pt x="1650778" y="405384"/>
                  </a:lnTo>
                  <a:lnTo>
                    <a:pt x="1650873" y="404813"/>
                  </a:lnTo>
                  <a:lnTo>
                    <a:pt x="1650873" y="404717"/>
                  </a:lnTo>
                  <a:lnTo>
                    <a:pt x="1650682" y="404813"/>
                  </a:lnTo>
                  <a:lnTo>
                    <a:pt x="1650016" y="404813"/>
                  </a:lnTo>
                  <a:lnTo>
                    <a:pt x="1647920" y="404527"/>
                  </a:lnTo>
                  <a:lnTo>
                    <a:pt x="1638872" y="404146"/>
                  </a:lnTo>
                  <a:lnTo>
                    <a:pt x="1632395" y="403098"/>
                  </a:lnTo>
                  <a:lnTo>
                    <a:pt x="1629918" y="403098"/>
                  </a:lnTo>
                  <a:lnTo>
                    <a:pt x="1623727" y="403955"/>
                  </a:lnTo>
                  <a:lnTo>
                    <a:pt x="1621536" y="403860"/>
                  </a:lnTo>
                  <a:lnTo>
                    <a:pt x="1620393" y="403574"/>
                  </a:lnTo>
                  <a:lnTo>
                    <a:pt x="1619822" y="403574"/>
                  </a:lnTo>
                  <a:lnTo>
                    <a:pt x="1618774" y="404336"/>
                  </a:lnTo>
                  <a:lnTo>
                    <a:pt x="1618202" y="404622"/>
                  </a:lnTo>
                  <a:lnTo>
                    <a:pt x="1617631" y="404813"/>
                  </a:lnTo>
                  <a:lnTo>
                    <a:pt x="1617155" y="404908"/>
                  </a:lnTo>
                  <a:lnTo>
                    <a:pt x="1613059" y="404431"/>
                  </a:lnTo>
                  <a:lnTo>
                    <a:pt x="1612297" y="404622"/>
                  </a:lnTo>
                  <a:lnTo>
                    <a:pt x="1611249" y="403860"/>
                  </a:lnTo>
                  <a:lnTo>
                    <a:pt x="1609630" y="403765"/>
                  </a:lnTo>
                  <a:lnTo>
                    <a:pt x="1606391" y="404146"/>
                  </a:lnTo>
                  <a:lnTo>
                    <a:pt x="1606106" y="404051"/>
                  </a:lnTo>
                  <a:lnTo>
                    <a:pt x="1605915" y="403765"/>
                  </a:lnTo>
                  <a:lnTo>
                    <a:pt x="1605820" y="403384"/>
                  </a:lnTo>
                  <a:lnTo>
                    <a:pt x="1605820" y="403003"/>
                  </a:lnTo>
                  <a:lnTo>
                    <a:pt x="1605629" y="402717"/>
                  </a:lnTo>
                  <a:lnTo>
                    <a:pt x="1605153" y="402908"/>
                  </a:lnTo>
                  <a:lnTo>
                    <a:pt x="1604391" y="403479"/>
                  </a:lnTo>
                  <a:lnTo>
                    <a:pt x="1603343" y="403765"/>
                  </a:lnTo>
                  <a:lnTo>
                    <a:pt x="1602867" y="403765"/>
                  </a:lnTo>
                  <a:lnTo>
                    <a:pt x="1602391" y="403574"/>
                  </a:lnTo>
                  <a:lnTo>
                    <a:pt x="1601724" y="402812"/>
                  </a:lnTo>
                  <a:lnTo>
                    <a:pt x="1601343" y="402622"/>
                  </a:lnTo>
                  <a:lnTo>
                    <a:pt x="1600772" y="402717"/>
                  </a:lnTo>
                  <a:lnTo>
                    <a:pt x="1600390" y="403003"/>
                  </a:lnTo>
                  <a:lnTo>
                    <a:pt x="1600105" y="403479"/>
                  </a:lnTo>
                  <a:lnTo>
                    <a:pt x="1600009" y="403955"/>
                  </a:lnTo>
                  <a:lnTo>
                    <a:pt x="1599152" y="404146"/>
                  </a:lnTo>
                  <a:lnTo>
                    <a:pt x="1598390" y="404622"/>
                  </a:lnTo>
                  <a:lnTo>
                    <a:pt x="1597914" y="405479"/>
                  </a:lnTo>
                  <a:lnTo>
                    <a:pt x="1597723" y="406622"/>
                  </a:lnTo>
                  <a:lnTo>
                    <a:pt x="1597819" y="407099"/>
                  </a:lnTo>
                  <a:lnTo>
                    <a:pt x="1598105" y="407670"/>
                  </a:lnTo>
                  <a:lnTo>
                    <a:pt x="1598486" y="408146"/>
                  </a:lnTo>
                  <a:lnTo>
                    <a:pt x="1598866" y="408337"/>
                  </a:lnTo>
                  <a:lnTo>
                    <a:pt x="1599438" y="408146"/>
                  </a:lnTo>
                  <a:lnTo>
                    <a:pt x="1599724" y="407194"/>
                  </a:lnTo>
                  <a:lnTo>
                    <a:pt x="1600200" y="407003"/>
                  </a:lnTo>
                  <a:lnTo>
                    <a:pt x="1602486" y="408146"/>
                  </a:lnTo>
                  <a:lnTo>
                    <a:pt x="1602962" y="408527"/>
                  </a:lnTo>
                  <a:lnTo>
                    <a:pt x="1603248" y="409289"/>
                  </a:lnTo>
                  <a:lnTo>
                    <a:pt x="1603343" y="410242"/>
                  </a:lnTo>
                  <a:lnTo>
                    <a:pt x="1603248" y="411289"/>
                  </a:lnTo>
                  <a:lnTo>
                    <a:pt x="1602962" y="412147"/>
                  </a:lnTo>
                  <a:lnTo>
                    <a:pt x="1604867" y="411480"/>
                  </a:lnTo>
                  <a:lnTo>
                    <a:pt x="1605629" y="411385"/>
                  </a:lnTo>
                  <a:lnTo>
                    <a:pt x="1608106" y="411385"/>
                  </a:lnTo>
                  <a:lnTo>
                    <a:pt x="1609249" y="411194"/>
                  </a:lnTo>
                  <a:lnTo>
                    <a:pt x="1611725" y="410432"/>
                  </a:lnTo>
                  <a:lnTo>
                    <a:pt x="1612773" y="410242"/>
                  </a:lnTo>
                  <a:lnTo>
                    <a:pt x="1621536" y="410432"/>
                  </a:lnTo>
                  <a:lnTo>
                    <a:pt x="1625060" y="409099"/>
                  </a:lnTo>
                  <a:close/>
                  <a:moveTo>
                    <a:pt x="487585" y="272701"/>
                  </a:moveTo>
                  <a:lnTo>
                    <a:pt x="488061" y="272605"/>
                  </a:lnTo>
                  <a:lnTo>
                    <a:pt x="488537" y="272320"/>
                  </a:lnTo>
                  <a:lnTo>
                    <a:pt x="489299" y="272320"/>
                  </a:lnTo>
                  <a:lnTo>
                    <a:pt x="488728" y="271177"/>
                  </a:lnTo>
                  <a:lnTo>
                    <a:pt x="488442" y="270320"/>
                  </a:lnTo>
                  <a:lnTo>
                    <a:pt x="488347" y="269462"/>
                  </a:lnTo>
                  <a:lnTo>
                    <a:pt x="488347" y="268224"/>
                  </a:lnTo>
                  <a:lnTo>
                    <a:pt x="488156" y="267748"/>
                  </a:lnTo>
                  <a:lnTo>
                    <a:pt x="487680" y="267653"/>
                  </a:lnTo>
                  <a:lnTo>
                    <a:pt x="487013" y="267653"/>
                  </a:lnTo>
                  <a:lnTo>
                    <a:pt x="486823" y="267843"/>
                  </a:lnTo>
                  <a:lnTo>
                    <a:pt x="486537" y="268224"/>
                  </a:lnTo>
                  <a:lnTo>
                    <a:pt x="485965" y="268224"/>
                  </a:lnTo>
                  <a:lnTo>
                    <a:pt x="485013" y="267938"/>
                  </a:lnTo>
                  <a:lnTo>
                    <a:pt x="483965" y="268510"/>
                  </a:lnTo>
                  <a:lnTo>
                    <a:pt x="483584" y="269272"/>
                  </a:lnTo>
                  <a:lnTo>
                    <a:pt x="483775" y="270224"/>
                  </a:lnTo>
                  <a:lnTo>
                    <a:pt x="484537" y="271272"/>
                  </a:lnTo>
                  <a:lnTo>
                    <a:pt x="485013" y="271558"/>
                  </a:lnTo>
                  <a:lnTo>
                    <a:pt x="486156" y="271653"/>
                  </a:lnTo>
                  <a:lnTo>
                    <a:pt x="487204" y="272415"/>
                  </a:lnTo>
                  <a:lnTo>
                    <a:pt x="487585" y="272701"/>
                  </a:lnTo>
                  <a:close/>
                  <a:moveTo>
                    <a:pt x="1698307" y="510350"/>
                  </a:moveTo>
                  <a:lnTo>
                    <a:pt x="1697736" y="509588"/>
                  </a:lnTo>
                  <a:lnTo>
                    <a:pt x="1695831" y="509016"/>
                  </a:lnTo>
                  <a:lnTo>
                    <a:pt x="1694974" y="508921"/>
                  </a:lnTo>
                  <a:lnTo>
                    <a:pt x="1694116" y="509206"/>
                  </a:lnTo>
                  <a:lnTo>
                    <a:pt x="1692688" y="510921"/>
                  </a:lnTo>
                  <a:lnTo>
                    <a:pt x="1692592" y="512159"/>
                  </a:lnTo>
                  <a:lnTo>
                    <a:pt x="1693069" y="512921"/>
                  </a:lnTo>
                  <a:lnTo>
                    <a:pt x="1693926" y="513683"/>
                  </a:lnTo>
                  <a:lnTo>
                    <a:pt x="1694593" y="514255"/>
                  </a:lnTo>
                  <a:lnTo>
                    <a:pt x="1695545" y="514350"/>
                  </a:lnTo>
                  <a:lnTo>
                    <a:pt x="1696498" y="514541"/>
                  </a:lnTo>
                  <a:lnTo>
                    <a:pt x="1697450" y="514636"/>
                  </a:lnTo>
                  <a:lnTo>
                    <a:pt x="1698212" y="514255"/>
                  </a:lnTo>
                  <a:lnTo>
                    <a:pt x="1698307" y="513683"/>
                  </a:lnTo>
                  <a:lnTo>
                    <a:pt x="1698689" y="513112"/>
                  </a:lnTo>
                  <a:lnTo>
                    <a:pt x="1699070" y="512255"/>
                  </a:lnTo>
                  <a:lnTo>
                    <a:pt x="1698879" y="510921"/>
                  </a:lnTo>
                  <a:lnTo>
                    <a:pt x="1698307" y="510350"/>
                  </a:lnTo>
                  <a:close/>
                  <a:moveTo>
                    <a:pt x="1598390" y="200978"/>
                  </a:moveTo>
                  <a:lnTo>
                    <a:pt x="1598771" y="200692"/>
                  </a:lnTo>
                  <a:lnTo>
                    <a:pt x="1599057" y="200216"/>
                  </a:lnTo>
                  <a:lnTo>
                    <a:pt x="1599438" y="199930"/>
                  </a:lnTo>
                  <a:lnTo>
                    <a:pt x="1599724" y="199930"/>
                  </a:lnTo>
                  <a:lnTo>
                    <a:pt x="1600486" y="199454"/>
                  </a:lnTo>
                  <a:lnTo>
                    <a:pt x="1600581" y="199358"/>
                  </a:lnTo>
                  <a:lnTo>
                    <a:pt x="1600867" y="199358"/>
                  </a:lnTo>
                  <a:lnTo>
                    <a:pt x="1601153" y="199454"/>
                  </a:lnTo>
                  <a:lnTo>
                    <a:pt x="1601343" y="199263"/>
                  </a:lnTo>
                  <a:lnTo>
                    <a:pt x="1601438" y="198501"/>
                  </a:lnTo>
                  <a:lnTo>
                    <a:pt x="1601248" y="198120"/>
                  </a:lnTo>
                  <a:lnTo>
                    <a:pt x="1600676" y="198787"/>
                  </a:lnTo>
                  <a:lnTo>
                    <a:pt x="1600295" y="198787"/>
                  </a:lnTo>
                  <a:lnTo>
                    <a:pt x="1599819" y="198692"/>
                  </a:lnTo>
                  <a:lnTo>
                    <a:pt x="1599533" y="198501"/>
                  </a:lnTo>
                  <a:lnTo>
                    <a:pt x="1599343" y="198406"/>
                  </a:lnTo>
                  <a:lnTo>
                    <a:pt x="1599152" y="198501"/>
                  </a:lnTo>
                  <a:lnTo>
                    <a:pt x="1598866" y="198311"/>
                  </a:lnTo>
                  <a:lnTo>
                    <a:pt x="1598581" y="198215"/>
                  </a:lnTo>
                  <a:lnTo>
                    <a:pt x="1598390" y="198596"/>
                  </a:lnTo>
                  <a:lnTo>
                    <a:pt x="1598486" y="198882"/>
                  </a:lnTo>
                  <a:lnTo>
                    <a:pt x="1598676" y="199072"/>
                  </a:lnTo>
                  <a:lnTo>
                    <a:pt x="1598676" y="199263"/>
                  </a:lnTo>
                  <a:lnTo>
                    <a:pt x="1598295" y="199263"/>
                  </a:lnTo>
                  <a:lnTo>
                    <a:pt x="1598009" y="199644"/>
                  </a:lnTo>
                  <a:lnTo>
                    <a:pt x="1597819" y="199739"/>
                  </a:lnTo>
                  <a:lnTo>
                    <a:pt x="1597533" y="200216"/>
                  </a:lnTo>
                  <a:lnTo>
                    <a:pt x="1597533" y="200787"/>
                  </a:lnTo>
                  <a:lnTo>
                    <a:pt x="1597819" y="201263"/>
                  </a:lnTo>
                  <a:lnTo>
                    <a:pt x="1598390" y="200978"/>
                  </a:lnTo>
                  <a:close/>
                  <a:moveTo>
                    <a:pt x="1714595" y="597218"/>
                  </a:moveTo>
                  <a:lnTo>
                    <a:pt x="1714119" y="597503"/>
                  </a:lnTo>
                  <a:lnTo>
                    <a:pt x="1714690" y="597694"/>
                  </a:lnTo>
                  <a:lnTo>
                    <a:pt x="1714595" y="597218"/>
                  </a:lnTo>
                  <a:close/>
                  <a:moveTo>
                    <a:pt x="1714405" y="598361"/>
                  </a:moveTo>
                  <a:lnTo>
                    <a:pt x="1714976" y="598646"/>
                  </a:lnTo>
                  <a:lnTo>
                    <a:pt x="1714690" y="598075"/>
                  </a:lnTo>
                  <a:lnTo>
                    <a:pt x="1714405" y="598361"/>
                  </a:lnTo>
                  <a:close/>
                  <a:moveTo>
                    <a:pt x="1724406" y="737902"/>
                  </a:moveTo>
                  <a:lnTo>
                    <a:pt x="1723454" y="737616"/>
                  </a:lnTo>
                  <a:lnTo>
                    <a:pt x="1722406" y="737521"/>
                  </a:lnTo>
                  <a:lnTo>
                    <a:pt x="1721358" y="737711"/>
                  </a:lnTo>
                  <a:lnTo>
                    <a:pt x="1717167" y="740474"/>
                  </a:lnTo>
                  <a:lnTo>
                    <a:pt x="1718024" y="740759"/>
                  </a:lnTo>
                  <a:lnTo>
                    <a:pt x="1719453" y="741997"/>
                  </a:lnTo>
                  <a:lnTo>
                    <a:pt x="1720596" y="742283"/>
                  </a:lnTo>
                  <a:lnTo>
                    <a:pt x="1721644" y="742093"/>
                  </a:lnTo>
                  <a:lnTo>
                    <a:pt x="1723454" y="741331"/>
                  </a:lnTo>
                  <a:lnTo>
                    <a:pt x="1724501" y="741140"/>
                  </a:lnTo>
                  <a:lnTo>
                    <a:pt x="1725739" y="740759"/>
                  </a:lnTo>
                  <a:lnTo>
                    <a:pt x="1725930" y="739807"/>
                  </a:lnTo>
                  <a:lnTo>
                    <a:pt x="1725358" y="738759"/>
                  </a:lnTo>
                  <a:lnTo>
                    <a:pt x="1724406" y="737902"/>
                  </a:lnTo>
                  <a:close/>
                  <a:moveTo>
                    <a:pt x="1885569" y="511683"/>
                  </a:moveTo>
                  <a:lnTo>
                    <a:pt x="1886522" y="512064"/>
                  </a:lnTo>
                  <a:lnTo>
                    <a:pt x="1887760" y="511874"/>
                  </a:lnTo>
                  <a:lnTo>
                    <a:pt x="1887760" y="511207"/>
                  </a:lnTo>
                  <a:lnTo>
                    <a:pt x="1887188" y="510445"/>
                  </a:lnTo>
                  <a:lnTo>
                    <a:pt x="1886807" y="509778"/>
                  </a:lnTo>
                  <a:lnTo>
                    <a:pt x="1887188" y="502920"/>
                  </a:lnTo>
                  <a:lnTo>
                    <a:pt x="1887379" y="502349"/>
                  </a:lnTo>
                  <a:lnTo>
                    <a:pt x="1888141" y="501301"/>
                  </a:lnTo>
                  <a:lnTo>
                    <a:pt x="1888331" y="500825"/>
                  </a:lnTo>
                  <a:lnTo>
                    <a:pt x="1888426" y="500444"/>
                  </a:lnTo>
                  <a:lnTo>
                    <a:pt x="1889189" y="499396"/>
                  </a:lnTo>
                  <a:lnTo>
                    <a:pt x="1889474" y="498824"/>
                  </a:lnTo>
                  <a:lnTo>
                    <a:pt x="1889665" y="497777"/>
                  </a:lnTo>
                  <a:lnTo>
                    <a:pt x="1889665" y="497300"/>
                  </a:lnTo>
                  <a:lnTo>
                    <a:pt x="1889570" y="496729"/>
                  </a:lnTo>
                  <a:lnTo>
                    <a:pt x="1888998" y="495871"/>
                  </a:lnTo>
                  <a:lnTo>
                    <a:pt x="1887379" y="494252"/>
                  </a:lnTo>
                  <a:lnTo>
                    <a:pt x="1886712" y="493109"/>
                  </a:lnTo>
                  <a:lnTo>
                    <a:pt x="1886236" y="492062"/>
                  </a:lnTo>
                  <a:lnTo>
                    <a:pt x="1886236" y="491014"/>
                  </a:lnTo>
                  <a:lnTo>
                    <a:pt x="1887283" y="490633"/>
                  </a:lnTo>
                  <a:lnTo>
                    <a:pt x="1886522" y="489395"/>
                  </a:lnTo>
                  <a:lnTo>
                    <a:pt x="1885283" y="488442"/>
                  </a:lnTo>
                  <a:lnTo>
                    <a:pt x="1883664" y="487871"/>
                  </a:lnTo>
                  <a:lnTo>
                    <a:pt x="1881568" y="487775"/>
                  </a:lnTo>
                  <a:lnTo>
                    <a:pt x="1879473" y="487966"/>
                  </a:lnTo>
                  <a:lnTo>
                    <a:pt x="1878616" y="487775"/>
                  </a:lnTo>
                  <a:lnTo>
                    <a:pt x="1878235" y="487204"/>
                  </a:lnTo>
                  <a:lnTo>
                    <a:pt x="1878044" y="486537"/>
                  </a:lnTo>
                  <a:lnTo>
                    <a:pt x="1877092" y="485108"/>
                  </a:lnTo>
                  <a:lnTo>
                    <a:pt x="1876901" y="484251"/>
                  </a:lnTo>
                  <a:lnTo>
                    <a:pt x="1876806" y="479774"/>
                  </a:lnTo>
                  <a:lnTo>
                    <a:pt x="1876330" y="477679"/>
                  </a:lnTo>
                  <a:lnTo>
                    <a:pt x="1875282" y="475964"/>
                  </a:lnTo>
                  <a:lnTo>
                    <a:pt x="1875091" y="475583"/>
                  </a:lnTo>
                  <a:lnTo>
                    <a:pt x="1874711" y="473774"/>
                  </a:lnTo>
                  <a:lnTo>
                    <a:pt x="1874520" y="473297"/>
                  </a:lnTo>
                  <a:lnTo>
                    <a:pt x="1874044" y="472916"/>
                  </a:lnTo>
                  <a:lnTo>
                    <a:pt x="1870043" y="471392"/>
                  </a:lnTo>
                  <a:lnTo>
                    <a:pt x="1869281" y="471011"/>
                  </a:lnTo>
                  <a:lnTo>
                    <a:pt x="1864042" y="466058"/>
                  </a:lnTo>
                  <a:lnTo>
                    <a:pt x="1861661" y="465201"/>
                  </a:lnTo>
                  <a:lnTo>
                    <a:pt x="1859375" y="465201"/>
                  </a:lnTo>
                  <a:lnTo>
                    <a:pt x="1854708" y="465868"/>
                  </a:lnTo>
                  <a:lnTo>
                    <a:pt x="1845945" y="465963"/>
                  </a:lnTo>
                  <a:lnTo>
                    <a:pt x="1841659" y="465011"/>
                  </a:lnTo>
                  <a:lnTo>
                    <a:pt x="1840516" y="464534"/>
                  </a:lnTo>
                  <a:lnTo>
                    <a:pt x="1839658" y="463582"/>
                  </a:lnTo>
                  <a:lnTo>
                    <a:pt x="1838801" y="462820"/>
                  </a:lnTo>
                  <a:lnTo>
                    <a:pt x="1837944" y="462439"/>
                  </a:lnTo>
                  <a:lnTo>
                    <a:pt x="1837468" y="463010"/>
                  </a:lnTo>
                  <a:lnTo>
                    <a:pt x="1836801" y="462534"/>
                  </a:lnTo>
                  <a:lnTo>
                    <a:pt x="1836611" y="461963"/>
                  </a:lnTo>
                  <a:lnTo>
                    <a:pt x="1836515" y="461486"/>
                  </a:lnTo>
                  <a:lnTo>
                    <a:pt x="1836134" y="461296"/>
                  </a:lnTo>
                  <a:lnTo>
                    <a:pt x="1835467" y="461486"/>
                  </a:lnTo>
                  <a:lnTo>
                    <a:pt x="1834896" y="461867"/>
                  </a:lnTo>
                  <a:lnTo>
                    <a:pt x="1834229" y="462153"/>
                  </a:lnTo>
                  <a:lnTo>
                    <a:pt x="1833467" y="462058"/>
                  </a:lnTo>
                  <a:lnTo>
                    <a:pt x="1832800" y="461486"/>
                  </a:lnTo>
                  <a:lnTo>
                    <a:pt x="1831753" y="459867"/>
                  </a:lnTo>
                  <a:lnTo>
                    <a:pt x="1831086" y="459486"/>
                  </a:lnTo>
                  <a:lnTo>
                    <a:pt x="1830419" y="459391"/>
                  </a:lnTo>
                  <a:lnTo>
                    <a:pt x="1822895" y="456247"/>
                  </a:lnTo>
                  <a:lnTo>
                    <a:pt x="1819942" y="455867"/>
                  </a:lnTo>
                  <a:lnTo>
                    <a:pt x="1819656" y="455771"/>
                  </a:lnTo>
                  <a:lnTo>
                    <a:pt x="1819465" y="455581"/>
                  </a:lnTo>
                  <a:lnTo>
                    <a:pt x="1819370" y="455390"/>
                  </a:lnTo>
                  <a:lnTo>
                    <a:pt x="1819275" y="454914"/>
                  </a:lnTo>
                  <a:lnTo>
                    <a:pt x="1818989" y="454914"/>
                  </a:lnTo>
                  <a:lnTo>
                    <a:pt x="1818418" y="455200"/>
                  </a:lnTo>
                  <a:lnTo>
                    <a:pt x="1814227" y="455105"/>
                  </a:lnTo>
                  <a:lnTo>
                    <a:pt x="1811941" y="455486"/>
                  </a:lnTo>
                  <a:lnTo>
                    <a:pt x="1810512" y="456247"/>
                  </a:lnTo>
                  <a:lnTo>
                    <a:pt x="1810131" y="457105"/>
                  </a:lnTo>
                  <a:lnTo>
                    <a:pt x="1810036" y="458057"/>
                  </a:lnTo>
                  <a:lnTo>
                    <a:pt x="1809750" y="458819"/>
                  </a:lnTo>
                  <a:lnTo>
                    <a:pt x="1808131" y="459391"/>
                  </a:lnTo>
                  <a:lnTo>
                    <a:pt x="1805368" y="460915"/>
                  </a:lnTo>
                  <a:lnTo>
                    <a:pt x="1803654" y="461486"/>
                  </a:lnTo>
                  <a:lnTo>
                    <a:pt x="1802892" y="461963"/>
                  </a:lnTo>
                  <a:lnTo>
                    <a:pt x="1802511" y="462534"/>
                  </a:lnTo>
                  <a:lnTo>
                    <a:pt x="1802321" y="463296"/>
                  </a:lnTo>
                  <a:lnTo>
                    <a:pt x="1801939" y="463296"/>
                  </a:lnTo>
                  <a:lnTo>
                    <a:pt x="1801368" y="462725"/>
                  </a:lnTo>
                  <a:lnTo>
                    <a:pt x="1801082" y="462629"/>
                  </a:lnTo>
                  <a:lnTo>
                    <a:pt x="1800892" y="462344"/>
                  </a:lnTo>
                  <a:lnTo>
                    <a:pt x="1800701" y="462344"/>
                  </a:lnTo>
                  <a:lnTo>
                    <a:pt x="1800320" y="462534"/>
                  </a:lnTo>
                  <a:lnTo>
                    <a:pt x="1800225" y="462725"/>
                  </a:lnTo>
                  <a:lnTo>
                    <a:pt x="1800320" y="462915"/>
                  </a:lnTo>
                  <a:lnTo>
                    <a:pt x="1800320" y="463010"/>
                  </a:lnTo>
                  <a:lnTo>
                    <a:pt x="1800320" y="463296"/>
                  </a:lnTo>
                  <a:lnTo>
                    <a:pt x="1800511" y="463677"/>
                  </a:lnTo>
                  <a:lnTo>
                    <a:pt x="1800606" y="463963"/>
                  </a:lnTo>
                  <a:lnTo>
                    <a:pt x="1800130" y="464058"/>
                  </a:lnTo>
                  <a:lnTo>
                    <a:pt x="1799939" y="463963"/>
                  </a:lnTo>
                  <a:lnTo>
                    <a:pt x="1799844" y="463868"/>
                  </a:lnTo>
                  <a:lnTo>
                    <a:pt x="1799654" y="463772"/>
                  </a:lnTo>
                  <a:lnTo>
                    <a:pt x="1799368" y="463677"/>
                  </a:lnTo>
                  <a:lnTo>
                    <a:pt x="1798796" y="463772"/>
                  </a:lnTo>
                  <a:lnTo>
                    <a:pt x="1797748" y="464058"/>
                  </a:lnTo>
                  <a:lnTo>
                    <a:pt x="1797177" y="464153"/>
                  </a:lnTo>
                  <a:lnTo>
                    <a:pt x="1796320" y="463677"/>
                  </a:lnTo>
                  <a:lnTo>
                    <a:pt x="1794986" y="461486"/>
                  </a:lnTo>
                  <a:lnTo>
                    <a:pt x="1794224" y="461010"/>
                  </a:lnTo>
                  <a:lnTo>
                    <a:pt x="1794510" y="458819"/>
                  </a:lnTo>
                  <a:lnTo>
                    <a:pt x="1794415" y="457010"/>
                  </a:lnTo>
                  <a:lnTo>
                    <a:pt x="1793557" y="456152"/>
                  </a:lnTo>
                  <a:lnTo>
                    <a:pt x="1791653" y="456629"/>
                  </a:lnTo>
                  <a:lnTo>
                    <a:pt x="1788033" y="458248"/>
                  </a:lnTo>
                  <a:lnTo>
                    <a:pt x="1785938" y="458819"/>
                  </a:lnTo>
                  <a:lnTo>
                    <a:pt x="1783651" y="459200"/>
                  </a:lnTo>
                  <a:lnTo>
                    <a:pt x="1782413" y="459200"/>
                  </a:lnTo>
                  <a:lnTo>
                    <a:pt x="1780223" y="458914"/>
                  </a:lnTo>
                  <a:lnTo>
                    <a:pt x="1769650" y="458819"/>
                  </a:lnTo>
                  <a:lnTo>
                    <a:pt x="1768316" y="458629"/>
                  </a:lnTo>
                  <a:lnTo>
                    <a:pt x="1766316" y="457867"/>
                  </a:lnTo>
                  <a:lnTo>
                    <a:pt x="1765173" y="457676"/>
                  </a:lnTo>
                  <a:lnTo>
                    <a:pt x="1764221" y="457771"/>
                  </a:lnTo>
                  <a:lnTo>
                    <a:pt x="1762220" y="458248"/>
                  </a:lnTo>
                  <a:lnTo>
                    <a:pt x="1760030" y="458438"/>
                  </a:lnTo>
                  <a:lnTo>
                    <a:pt x="1758124" y="458914"/>
                  </a:lnTo>
                  <a:lnTo>
                    <a:pt x="1749266" y="458914"/>
                  </a:lnTo>
                  <a:lnTo>
                    <a:pt x="1747933" y="458629"/>
                  </a:lnTo>
                  <a:lnTo>
                    <a:pt x="1747361" y="458724"/>
                  </a:lnTo>
                  <a:lnTo>
                    <a:pt x="1746885" y="459105"/>
                  </a:lnTo>
                  <a:lnTo>
                    <a:pt x="1746599" y="459677"/>
                  </a:lnTo>
                  <a:lnTo>
                    <a:pt x="1746504" y="460248"/>
                  </a:lnTo>
                  <a:lnTo>
                    <a:pt x="1746409" y="460629"/>
                  </a:lnTo>
                  <a:lnTo>
                    <a:pt x="1746123" y="460724"/>
                  </a:lnTo>
                  <a:lnTo>
                    <a:pt x="1745742" y="460724"/>
                  </a:lnTo>
                  <a:lnTo>
                    <a:pt x="1745551" y="460820"/>
                  </a:lnTo>
                  <a:lnTo>
                    <a:pt x="1745456" y="461105"/>
                  </a:lnTo>
                  <a:lnTo>
                    <a:pt x="1745361" y="461391"/>
                  </a:lnTo>
                  <a:lnTo>
                    <a:pt x="1745361" y="461581"/>
                  </a:lnTo>
                  <a:lnTo>
                    <a:pt x="1745456" y="461486"/>
                  </a:lnTo>
                  <a:lnTo>
                    <a:pt x="1744504" y="463296"/>
                  </a:lnTo>
                  <a:lnTo>
                    <a:pt x="1744028" y="463582"/>
                  </a:lnTo>
                  <a:lnTo>
                    <a:pt x="1742599" y="463868"/>
                  </a:lnTo>
                  <a:lnTo>
                    <a:pt x="1742123" y="464058"/>
                  </a:lnTo>
                  <a:lnTo>
                    <a:pt x="1741741" y="464725"/>
                  </a:lnTo>
                  <a:lnTo>
                    <a:pt x="1742504" y="464915"/>
                  </a:lnTo>
                  <a:lnTo>
                    <a:pt x="1743647" y="465011"/>
                  </a:lnTo>
                  <a:lnTo>
                    <a:pt x="1744218" y="465487"/>
                  </a:lnTo>
                  <a:lnTo>
                    <a:pt x="1744028" y="465963"/>
                  </a:lnTo>
                  <a:lnTo>
                    <a:pt x="1742980" y="466916"/>
                  </a:lnTo>
                  <a:lnTo>
                    <a:pt x="1742789" y="467487"/>
                  </a:lnTo>
                  <a:lnTo>
                    <a:pt x="1742884" y="468154"/>
                  </a:lnTo>
                  <a:lnTo>
                    <a:pt x="1743551" y="469868"/>
                  </a:lnTo>
                  <a:lnTo>
                    <a:pt x="1742504" y="470249"/>
                  </a:lnTo>
                  <a:lnTo>
                    <a:pt x="1741646" y="469868"/>
                  </a:lnTo>
                  <a:lnTo>
                    <a:pt x="1740598" y="469773"/>
                  </a:lnTo>
                  <a:lnTo>
                    <a:pt x="1739551" y="469868"/>
                  </a:lnTo>
                  <a:lnTo>
                    <a:pt x="1738598" y="470154"/>
                  </a:lnTo>
                  <a:lnTo>
                    <a:pt x="1737836" y="470630"/>
                  </a:lnTo>
                  <a:lnTo>
                    <a:pt x="1736503" y="471773"/>
                  </a:lnTo>
                  <a:lnTo>
                    <a:pt x="1735646" y="471964"/>
                  </a:lnTo>
                  <a:lnTo>
                    <a:pt x="1734979" y="472250"/>
                  </a:lnTo>
                  <a:lnTo>
                    <a:pt x="1733740" y="473678"/>
                  </a:lnTo>
                  <a:lnTo>
                    <a:pt x="1733169" y="474155"/>
                  </a:lnTo>
                  <a:lnTo>
                    <a:pt x="1732693" y="474250"/>
                  </a:lnTo>
                  <a:lnTo>
                    <a:pt x="1731550" y="474345"/>
                  </a:lnTo>
                  <a:lnTo>
                    <a:pt x="1731073" y="474440"/>
                  </a:lnTo>
                  <a:lnTo>
                    <a:pt x="1729931" y="474917"/>
                  </a:lnTo>
                  <a:lnTo>
                    <a:pt x="1729835" y="475297"/>
                  </a:lnTo>
                  <a:lnTo>
                    <a:pt x="1731169" y="476345"/>
                  </a:lnTo>
                  <a:lnTo>
                    <a:pt x="1731550" y="477107"/>
                  </a:lnTo>
                  <a:lnTo>
                    <a:pt x="1732121" y="480155"/>
                  </a:lnTo>
                  <a:lnTo>
                    <a:pt x="1733740" y="482346"/>
                  </a:lnTo>
                  <a:lnTo>
                    <a:pt x="1734122" y="482727"/>
                  </a:lnTo>
                  <a:lnTo>
                    <a:pt x="1734503" y="483203"/>
                  </a:lnTo>
                  <a:lnTo>
                    <a:pt x="1734693" y="484346"/>
                  </a:lnTo>
                  <a:lnTo>
                    <a:pt x="1734693" y="486728"/>
                  </a:lnTo>
                  <a:lnTo>
                    <a:pt x="1733074" y="491300"/>
                  </a:lnTo>
                  <a:lnTo>
                    <a:pt x="1732788" y="493776"/>
                  </a:lnTo>
                  <a:lnTo>
                    <a:pt x="1734217" y="495300"/>
                  </a:lnTo>
                  <a:lnTo>
                    <a:pt x="1734407" y="494729"/>
                  </a:lnTo>
                  <a:lnTo>
                    <a:pt x="1735074" y="493586"/>
                  </a:lnTo>
                  <a:lnTo>
                    <a:pt x="1735169" y="493300"/>
                  </a:lnTo>
                  <a:lnTo>
                    <a:pt x="1734788" y="492728"/>
                  </a:lnTo>
                  <a:lnTo>
                    <a:pt x="1734693" y="492252"/>
                  </a:lnTo>
                  <a:lnTo>
                    <a:pt x="1734883" y="491300"/>
                  </a:lnTo>
                  <a:lnTo>
                    <a:pt x="1735550" y="489490"/>
                  </a:lnTo>
                  <a:lnTo>
                    <a:pt x="1736026" y="488537"/>
                  </a:lnTo>
                  <a:lnTo>
                    <a:pt x="1736693" y="487489"/>
                  </a:lnTo>
                  <a:lnTo>
                    <a:pt x="1736979" y="486442"/>
                  </a:lnTo>
                  <a:lnTo>
                    <a:pt x="1737265" y="485966"/>
                  </a:lnTo>
                  <a:lnTo>
                    <a:pt x="1737646" y="485870"/>
                  </a:lnTo>
                  <a:lnTo>
                    <a:pt x="1738693" y="485775"/>
                  </a:lnTo>
                  <a:lnTo>
                    <a:pt x="1739074" y="485680"/>
                  </a:lnTo>
                  <a:lnTo>
                    <a:pt x="1739551" y="485108"/>
                  </a:lnTo>
                  <a:lnTo>
                    <a:pt x="1740217" y="483394"/>
                  </a:lnTo>
                  <a:lnTo>
                    <a:pt x="1740694" y="482632"/>
                  </a:lnTo>
                  <a:lnTo>
                    <a:pt x="1740884" y="481870"/>
                  </a:lnTo>
                  <a:lnTo>
                    <a:pt x="1741361" y="476631"/>
                  </a:lnTo>
                  <a:lnTo>
                    <a:pt x="1741932" y="474821"/>
                  </a:lnTo>
                  <a:lnTo>
                    <a:pt x="1742694" y="473202"/>
                  </a:lnTo>
                  <a:lnTo>
                    <a:pt x="1743742" y="471488"/>
                  </a:lnTo>
                  <a:lnTo>
                    <a:pt x="1745075" y="470154"/>
                  </a:lnTo>
                  <a:lnTo>
                    <a:pt x="1746695" y="469678"/>
                  </a:lnTo>
                  <a:lnTo>
                    <a:pt x="1747647" y="470059"/>
                  </a:lnTo>
                  <a:lnTo>
                    <a:pt x="1748314" y="470916"/>
                  </a:lnTo>
                  <a:lnTo>
                    <a:pt x="1748504" y="471964"/>
                  </a:lnTo>
                  <a:lnTo>
                    <a:pt x="1747742" y="473488"/>
                  </a:lnTo>
                  <a:lnTo>
                    <a:pt x="1747456" y="474821"/>
                  </a:lnTo>
                  <a:lnTo>
                    <a:pt x="1747361" y="476060"/>
                  </a:lnTo>
                  <a:lnTo>
                    <a:pt x="1747361" y="476250"/>
                  </a:lnTo>
                  <a:lnTo>
                    <a:pt x="1747552" y="476250"/>
                  </a:lnTo>
                  <a:lnTo>
                    <a:pt x="1749076" y="476821"/>
                  </a:lnTo>
                  <a:lnTo>
                    <a:pt x="1750123" y="477012"/>
                  </a:lnTo>
                  <a:lnTo>
                    <a:pt x="1752314" y="477107"/>
                  </a:lnTo>
                  <a:lnTo>
                    <a:pt x="1752790" y="477584"/>
                  </a:lnTo>
                  <a:lnTo>
                    <a:pt x="1758982" y="487489"/>
                  </a:lnTo>
                  <a:lnTo>
                    <a:pt x="1759839" y="488347"/>
                  </a:lnTo>
                  <a:lnTo>
                    <a:pt x="1761649" y="489299"/>
                  </a:lnTo>
                  <a:lnTo>
                    <a:pt x="1762411" y="489871"/>
                  </a:lnTo>
                  <a:lnTo>
                    <a:pt x="1763458" y="490252"/>
                  </a:lnTo>
                  <a:lnTo>
                    <a:pt x="1764697" y="489966"/>
                  </a:lnTo>
                  <a:lnTo>
                    <a:pt x="1766888" y="488918"/>
                  </a:lnTo>
                  <a:lnTo>
                    <a:pt x="1768888" y="488728"/>
                  </a:lnTo>
                  <a:lnTo>
                    <a:pt x="1771459" y="488823"/>
                  </a:lnTo>
                  <a:lnTo>
                    <a:pt x="1773650" y="488633"/>
                  </a:lnTo>
                  <a:lnTo>
                    <a:pt x="1774507" y="487489"/>
                  </a:lnTo>
                  <a:lnTo>
                    <a:pt x="1774317" y="487299"/>
                  </a:lnTo>
                  <a:lnTo>
                    <a:pt x="1773936" y="487013"/>
                  </a:lnTo>
                  <a:lnTo>
                    <a:pt x="1773555" y="486632"/>
                  </a:lnTo>
                  <a:lnTo>
                    <a:pt x="1773364" y="486156"/>
                  </a:lnTo>
                  <a:lnTo>
                    <a:pt x="1773460" y="485585"/>
                  </a:lnTo>
                  <a:lnTo>
                    <a:pt x="1773650" y="485204"/>
                  </a:lnTo>
                  <a:lnTo>
                    <a:pt x="1773936" y="484918"/>
                  </a:lnTo>
                  <a:lnTo>
                    <a:pt x="1774031" y="484632"/>
                  </a:lnTo>
                  <a:lnTo>
                    <a:pt x="1774317" y="484156"/>
                  </a:lnTo>
                  <a:lnTo>
                    <a:pt x="1778794" y="480536"/>
                  </a:lnTo>
                  <a:lnTo>
                    <a:pt x="1779080" y="479965"/>
                  </a:lnTo>
                  <a:lnTo>
                    <a:pt x="1779556" y="479488"/>
                  </a:lnTo>
                  <a:lnTo>
                    <a:pt x="1782699" y="478346"/>
                  </a:lnTo>
                  <a:lnTo>
                    <a:pt x="1783651" y="477012"/>
                  </a:lnTo>
                  <a:lnTo>
                    <a:pt x="1783842" y="476726"/>
                  </a:lnTo>
                  <a:lnTo>
                    <a:pt x="1784128" y="476441"/>
                  </a:lnTo>
                  <a:lnTo>
                    <a:pt x="1784795" y="476536"/>
                  </a:lnTo>
                  <a:lnTo>
                    <a:pt x="1785842" y="476917"/>
                  </a:lnTo>
                  <a:lnTo>
                    <a:pt x="1787081" y="477012"/>
                  </a:lnTo>
                  <a:lnTo>
                    <a:pt x="1788128" y="477393"/>
                  </a:lnTo>
                  <a:lnTo>
                    <a:pt x="1788986" y="478060"/>
                  </a:lnTo>
                  <a:lnTo>
                    <a:pt x="1789652" y="479012"/>
                  </a:lnTo>
                  <a:lnTo>
                    <a:pt x="1787842" y="481584"/>
                  </a:lnTo>
                  <a:lnTo>
                    <a:pt x="1787366" y="482632"/>
                  </a:lnTo>
                  <a:lnTo>
                    <a:pt x="1787462" y="483299"/>
                  </a:lnTo>
                  <a:lnTo>
                    <a:pt x="1788605" y="484537"/>
                  </a:lnTo>
                  <a:lnTo>
                    <a:pt x="1789843" y="484156"/>
                  </a:lnTo>
                  <a:lnTo>
                    <a:pt x="1793748" y="483775"/>
                  </a:lnTo>
                  <a:lnTo>
                    <a:pt x="1795081" y="483775"/>
                  </a:lnTo>
                  <a:lnTo>
                    <a:pt x="1796606" y="484156"/>
                  </a:lnTo>
                  <a:lnTo>
                    <a:pt x="1800797" y="486346"/>
                  </a:lnTo>
                  <a:lnTo>
                    <a:pt x="1803082" y="487013"/>
                  </a:lnTo>
                  <a:lnTo>
                    <a:pt x="1809464" y="487489"/>
                  </a:lnTo>
                  <a:lnTo>
                    <a:pt x="1811750" y="488156"/>
                  </a:lnTo>
                  <a:lnTo>
                    <a:pt x="1816132" y="490252"/>
                  </a:lnTo>
                  <a:lnTo>
                    <a:pt x="1818513" y="490347"/>
                  </a:lnTo>
                  <a:lnTo>
                    <a:pt x="1820228" y="489013"/>
                  </a:lnTo>
                  <a:lnTo>
                    <a:pt x="1819561" y="487109"/>
                  </a:lnTo>
                  <a:lnTo>
                    <a:pt x="1816989" y="483489"/>
                  </a:lnTo>
                  <a:lnTo>
                    <a:pt x="1817370" y="481775"/>
                  </a:lnTo>
                  <a:lnTo>
                    <a:pt x="1819275" y="481489"/>
                  </a:lnTo>
                  <a:lnTo>
                    <a:pt x="1837468" y="483299"/>
                  </a:lnTo>
                  <a:lnTo>
                    <a:pt x="1839754" y="484061"/>
                  </a:lnTo>
                  <a:lnTo>
                    <a:pt x="1841182" y="485870"/>
                  </a:lnTo>
                  <a:lnTo>
                    <a:pt x="1841278" y="486346"/>
                  </a:lnTo>
                  <a:lnTo>
                    <a:pt x="1841182" y="487871"/>
                  </a:lnTo>
                  <a:lnTo>
                    <a:pt x="1841278" y="488252"/>
                  </a:lnTo>
                  <a:lnTo>
                    <a:pt x="1841754" y="488918"/>
                  </a:lnTo>
                  <a:lnTo>
                    <a:pt x="1841849" y="489204"/>
                  </a:lnTo>
                  <a:lnTo>
                    <a:pt x="1842230" y="489871"/>
                  </a:lnTo>
                  <a:lnTo>
                    <a:pt x="1843183" y="490538"/>
                  </a:lnTo>
                  <a:lnTo>
                    <a:pt x="1845088" y="491490"/>
                  </a:lnTo>
                  <a:lnTo>
                    <a:pt x="1847755" y="492443"/>
                  </a:lnTo>
                  <a:lnTo>
                    <a:pt x="1848517" y="492538"/>
                  </a:lnTo>
                  <a:lnTo>
                    <a:pt x="1848803" y="492728"/>
                  </a:lnTo>
                  <a:lnTo>
                    <a:pt x="1849850" y="493681"/>
                  </a:lnTo>
                  <a:lnTo>
                    <a:pt x="1859566" y="496919"/>
                  </a:lnTo>
                  <a:lnTo>
                    <a:pt x="1861947" y="498538"/>
                  </a:lnTo>
                  <a:lnTo>
                    <a:pt x="1862995" y="498729"/>
                  </a:lnTo>
                  <a:lnTo>
                    <a:pt x="1864233" y="498824"/>
                  </a:lnTo>
                  <a:lnTo>
                    <a:pt x="1865281" y="499110"/>
                  </a:lnTo>
                  <a:lnTo>
                    <a:pt x="1866138" y="499586"/>
                  </a:lnTo>
                  <a:lnTo>
                    <a:pt x="1866805" y="500158"/>
                  </a:lnTo>
                  <a:lnTo>
                    <a:pt x="1867757" y="501587"/>
                  </a:lnTo>
                  <a:lnTo>
                    <a:pt x="1868424" y="502253"/>
                  </a:lnTo>
                  <a:lnTo>
                    <a:pt x="1869186" y="502539"/>
                  </a:lnTo>
                  <a:lnTo>
                    <a:pt x="1870424" y="502634"/>
                  </a:lnTo>
                  <a:lnTo>
                    <a:pt x="1871472" y="503015"/>
                  </a:lnTo>
                  <a:lnTo>
                    <a:pt x="1872329" y="503492"/>
                  </a:lnTo>
                  <a:lnTo>
                    <a:pt x="1872996" y="504063"/>
                  </a:lnTo>
                  <a:lnTo>
                    <a:pt x="1875187" y="506539"/>
                  </a:lnTo>
                  <a:lnTo>
                    <a:pt x="1875663" y="506921"/>
                  </a:lnTo>
                  <a:lnTo>
                    <a:pt x="1876425" y="507016"/>
                  </a:lnTo>
                  <a:lnTo>
                    <a:pt x="1881664" y="509016"/>
                  </a:lnTo>
                  <a:lnTo>
                    <a:pt x="1882807" y="509111"/>
                  </a:lnTo>
                  <a:lnTo>
                    <a:pt x="1883569" y="509397"/>
                  </a:lnTo>
                  <a:lnTo>
                    <a:pt x="1885569" y="511683"/>
                  </a:lnTo>
                  <a:close/>
                  <a:moveTo>
                    <a:pt x="1702117" y="350234"/>
                  </a:moveTo>
                  <a:lnTo>
                    <a:pt x="1700974" y="348329"/>
                  </a:lnTo>
                  <a:lnTo>
                    <a:pt x="1700879" y="347758"/>
                  </a:lnTo>
                  <a:lnTo>
                    <a:pt x="1700974" y="346615"/>
                  </a:lnTo>
                  <a:lnTo>
                    <a:pt x="1700879" y="346138"/>
                  </a:lnTo>
                  <a:lnTo>
                    <a:pt x="1700689" y="345758"/>
                  </a:lnTo>
                  <a:lnTo>
                    <a:pt x="1699927" y="344805"/>
                  </a:lnTo>
                  <a:lnTo>
                    <a:pt x="1699736" y="344614"/>
                  </a:lnTo>
                  <a:lnTo>
                    <a:pt x="1699355" y="344043"/>
                  </a:lnTo>
                  <a:lnTo>
                    <a:pt x="1698689" y="343471"/>
                  </a:lnTo>
                  <a:lnTo>
                    <a:pt x="1698307" y="342805"/>
                  </a:lnTo>
                  <a:lnTo>
                    <a:pt x="1698974" y="341852"/>
                  </a:lnTo>
                  <a:lnTo>
                    <a:pt x="1698689" y="341662"/>
                  </a:lnTo>
                  <a:lnTo>
                    <a:pt x="1698403" y="341567"/>
                  </a:lnTo>
                  <a:lnTo>
                    <a:pt x="1698022" y="341567"/>
                  </a:lnTo>
                  <a:lnTo>
                    <a:pt x="1696403" y="341662"/>
                  </a:lnTo>
                  <a:lnTo>
                    <a:pt x="1695736" y="342043"/>
                  </a:lnTo>
                  <a:lnTo>
                    <a:pt x="1695450" y="342710"/>
                  </a:lnTo>
                  <a:lnTo>
                    <a:pt x="1695164" y="344805"/>
                  </a:lnTo>
                  <a:lnTo>
                    <a:pt x="1694688" y="345758"/>
                  </a:lnTo>
                  <a:lnTo>
                    <a:pt x="1694116" y="346615"/>
                  </a:lnTo>
                  <a:lnTo>
                    <a:pt x="1693545" y="347663"/>
                  </a:lnTo>
                  <a:lnTo>
                    <a:pt x="1693355" y="349853"/>
                  </a:lnTo>
                  <a:lnTo>
                    <a:pt x="1694688" y="350425"/>
                  </a:lnTo>
                  <a:lnTo>
                    <a:pt x="1696593" y="350330"/>
                  </a:lnTo>
                  <a:lnTo>
                    <a:pt x="1698307" y="350520"/>
                  </a:lnTo>
                  <a:lnTo>
                    <a:pt x="1698593" y="350711"/>
                  </a:lnTo>
                  <a:lnTo>
                    <a:pt x="1699260" y="351377"/>
                  </a:lnTo>
                  <a:lnTo>
                    <a:pt x="1699450" y="351568"/>
                  </a:lnTo>
                  <a:lnTo>
                    <a:pt x="1700022" y="351568"/>
                  </a:lnTo>
                  <a:lnTo>
                    <a:pt x="1702213" y="350901"/>
                  </a:lnTo>
                  <a:lnTo>
                    <a:pt x="1702117" y="350234"/>
                  </a:lnTo>
                  <a:close/>
                  <a:moveTo>
                    <a:pt x="1697926" y="485585"/>
                  </a:moveTo>
                  <a:lnTo>
                    <a:pt x="1695545" y="485204"/>
                  </a:lnTo>
                  <a:lnTo>
                    <a:pt x="1693736" y="484251"/>
                  </a:lnTo>
                  <a:lnTo>
                    <a:pt x="1693164" y="484061"/>
                  </a:lnTo>
                  <a:lnTo>
                    <a:pt x="1692592" y="484346"/>
                  </a:lnTo>
                  <a:lnTo>
                    <a:pt x="1691926" y="485585"/>
                  </a:lnTo>
                  <a:lnTo>
                    <a:pt x="1691354" y="485870"/>
                  </a:lnTo>
                  <a:lnTo>
                    <a:pt x="1690306" y="485489"/>
                  </a:lnTo>
                  <a:lnTo>
                    <a:pt x="1689545" y="484822"/>
                  </a:lnTo>
                  <a:lnTo>
                    <a:pt x="1688973" y="484156"/>
                  </a:lnTo>
                  <a:lnTo>
                    <a:pt x="1688592" y="484061"/>
                  </a:lnTo>
                  <a:lnTo>
                    <a:pt x="1688116" y="483489"/>
                  </a:lnTo>
                  <a:lnTo>
                    <a:pt x="1687639" y="482537"/>
                  </a:lnTo>
                  <a:lnTo>
                    <a:pt x="1687354" y="481584"/>
                  </a:lnTo>
                  <a:lnTo>
                    <a:pt x="1687449" y="480822"/>
                  </a:lnTo>
                  <a:lnTo>
                    <a:pt x="1688211" y="480155"/>
                  </a:lnTo>
                  <a:lnTo>
                    <a:pt x="1688973" y="480251"/>
                  </a:lnTo>
                  <a:lnTo>
                    <a:pt x="1689640" y="480631"/>
                  </a:lnTo>
                  <a:lnTo>
                    <a:pt x="1690211" y="480822"/>
                  </a:lnTo>
                  <a:lnTo>
                    <a:pt x="1690878" y="480822"/>
                  </a:lnTo>
                  <a:lnTo>
                    <a:pt x="1691164" y="480822"/>
                  </a:lnTo>
                  <a:lnTo>
                    <a:pt x="1691164" y="480441"/>
                  </a:lnTo>
                  <a:lnTo>
                    <a:pt x="1690973" y="478631"/>
                  </a:lnTo>
                  <a:lnTo>
                    <a:pt x="1690878" y="478060"/>
                  </a:lnTo>
                  <a:lnTo>
                    <a:pt x="1690592" y="477584"/>
                  </a:lnTo>
                  <a:lnTo>
                    <a:pt x="1690116" y="477107"/>
                  </a:lnTo>
                  <a:lnTo>
                    <a:pt x="1689640" y="476726"/>
                  </a:lnTo>
                  <a:lnTo>
                    <a:pt x="1688116" y="475964"/>
                  </a:lnTo>
                  <a:lnTo>
                    <a:pt x="1687068" y="475679"/>
                  </a:lnTo>
                  <a:lnTo>
                    <a:pt x="1685258" y="474440"/>
                  </a:lnTo>
                  <a:lnTo>
                    <a:pt x="1684115" y="474059"/>
                  </a:lnTo>
                  <a:lnTo>
                    <a:pt x="1682877" y="473869"/>
                  </a:lnTo>
                  <a:lnTo>
                    <a:pt x="1681734" y="473488"/>
                  </a:lnTo>
                  <a:lnTo>
                    <a:pt x="1680972" y="472630"/>
                  </a:lnTo>
                  <a:lnTo>
                    <a:pt x="1679639" y="473202"/>
                  </a:lnTo>
                  <a:lnTo>
                    <a:pt x="1678686" y="472345"/>
                  </a:lnTo>
                  <a:lnTo>
                    <a:pt x="1677829" y="471106"/>
                  </a:lnTo>
                  <a:lnTo>
                    <a:pt x="1676876" y="470440"/>
                  </a:lnTo>
                  <a:lnTo>
                    <a:pt x="1670590" y="469773"/>
                  </a:lnTo>
                  <a:lnTo>
                    <a:pt x="1654873" y="470345"/>
                  </a:lnTo>
                  <a:lnTo>
                    <a:pt x="1648301" y="472154"/>
                  </a:lnTo>
                  <a:lnTo>
                    <a:pt x="1646301" y="473012"/>
                  </a:lnTo>
                  <a:lnTo>
                    <a:pt x="1644587" y="474440"/>
                  </a:lnTo>
                  <a:lnTo>
                    <a:pt x="1644682" y="475774"/>
                  </a:lnTo>
                  <a:lnTo>
                    <a:pt x="1643348" y="476155"/>
                  </a:lnTo>
                  <a:lnTo>
                    <a:pt x="1642491" y="476155"/>
                  </a:lnTo>
                  <a:lnTo>
                    <a:pt x="1641253" y="475679"/>
                  </a:lnTo>
                  <a:lnTo>
                    <a:pt x="1639919" y="475107"/>
                  </a:lnTo>
                  <a:lnTo>
                    <a:pt x="1639157" y="474440"/>
                  </a:lnTo>
                  <a:lnTo>
                    <a:pt x="1638586" y="473107"/>
                  </a:lnTo>
                  <a:lnTo>
                    <a:pt x="1637538" y="472630"/>
                  </a:lnTo>
                  <a:lnTo>
                    <a:pt x="1636109" y="473774"/>
                  </a:lnTo>
                  <a:lnTo>
                    <a:pt x="1634681" y="474821"/>
                  </a:lnTo>
                  <a:lnTo>
                    <a:pt x="1633633" y="475774"/>
                  </a:lnTo>
                  <a:lnTo>
                    <a:pt x="1632299" y="479774"/>
                  </a:lnTo>
                  <a:lnTo>
                    <a:pt x="1633156" y="485680"/>
                  </a:lnTo>
                  <a:lnTo>
                    <a:pt x="1634966" y="488442"/>
                  </a:lnTo>
                  <a:lnTo>
                    <a:pt x="1634966" y="488823"/>
                  </a:lnTo>
                  <a:lnTo>
                    <a:pt x="1635538" y="490156"/>
                  </a:lnTo>
                  <a:lnTo>
                    <a:pt x="1636395" y="491300"/>
                  </a:lnTo>
                  <a:lnTo>
                    <a:pt x="1637443" y="492157"/>
                  </a:lnTo>
                  <a:lnTo>
                    <a:pt x="1640586" y="494347"/>
                  </a:lnTo>
                  <a:lnTo>
                    <a:pt x="1641443" y="496538"/>
                  </a:lnTo>
                  <a:lnTo>
                    <a:pt x="1641920" y="498348"/>
                  </a:lnTo>
                  <a:lnTo>
                    <a:pt x="1643443" y="499872"/>
                  </a:lnTo>
                  <a:lnTo>
                    <a:pt x="1645634" y="499872"/>
                  </a:lnTo>
                  <a:lnTo>
                    <a:pt x="1646396" y="500444"/>
                  </a:lnTo>
                  <a:lnTo>
                    <a:pt x="1647254" y="501587"/>
                  </a:lnTo>
                  <a:lnTo>
                    <a:pt x="1649825" y="502825"/>
                  </a:lnTo>
                  <a:lnTo>
                    <a:pt x="1651921" y="503301"/>
                  </a:lnTo>
                  <a:lnTo>
                    <a:pt x="1652778" y="503587"/>
                  </a:lnTo>
                  <a:lnTo>
                    <a:pt x="1655826" y="506063"/>
                  </a:lnTo>
                  <a:lnTo>
                    <a:pt x="1660398" y="508159"/>
                  </a:lnTo>
                  <a:lnTo>
                    <a:pt x="1662208" y="508349"/>
                  </a:lnTo>
                  <a:lnTo>
                    <a:pt x="1663827" y="509588"/>
                  </a:lnTo>
                  <a:lnTo>
                    <a:pt x="1667351" y="510540"/>
                  </a:lnTo>
                  <a:lnTo>
                    <a:pt x="1668304" y="510921"/>
                  </a:lnTo>
                  <a:lnTo>
                    <a:pt x="1669447" y="512064"/>
                  </a:lnTo>
                  <a:lnTo>
                    <a:pt x="1670590" y="511588"/>
                  </a:lnTo>
                  <a:lnTo>
                    <a:pt x="1671828" y="511778"/>
                  </a:lnTo>
                  <a:lnTo>
                    <a:pt x="1673638" y="510350"/>
                  </a:lnTo>
                  <a:lnTo>
                    <a:pt x="1676305" y="509111"/>
                  </a:lnTo>
                  <a:lnTo>
                    <a:pt x="1680496" y="507873"/>
                  </a:lnTo>
                  <a:lnTo>
                    <a:pt x="1682591" y="506730"/>
                  </a:lnTo>
                  <a:lnTo>
                    <a:pt x="1683163" y="506159"/>
                  </a:lnTo>
                  <a:lnTo>
                    <a:pt x="1684401" y="504539"/>
                  </a:lnTo>
                  <a:lnTo>
                    <a:pt x="1684973" y="504158"/>
                  </a:lnTo>
                  <a:lnTo>
                    <a:pt x="1685544" y="503968"/>
                  </a:lnTo>
                  <a:lnTo>
                    <a:pt x="1691831" y="500825"/>
                  </a:lnTo>
                  <a:lnTo>
                    <a:pt x="1692878" y="500634"/>
                  </a:lnTo>
                  <a:lnTo>
                    <a:pt x="1694116" y="500825"/>
                  </a:lnTo>
                  <a:lnTo>
                    <a:pt x="1695164" y="501205"/>
                  </a:lnTo>
                  <a:lnTo>
                    <a:pt x="1696212" y="501205"/>
                  </a:lnTo>
                  <a:lnTo>
                    <a:pt x="1697355" y="500348"/>
                  </a:lnTo>
                  <a:lnTo>
                    <a:pt x="1698212" y="498443"/>
                  </a:lnTo>
                  <a:lnTo>
                    <a:pt x="1698117" y="491395"/>
                  </a:lnTo>
                  <a:lnTo>
                    <a:pt x="1698403" y="490252"/>
                  </a:lnTo>
                  <a:lnTo>
                    <a:pt x="1699355" y="487871"/>
                  </a:lnTo>
                  <a:lnTo>
                    <a:pt x="1699546" y="486728"/>
                  </a:lnTo>
                  <a:lnTo>
                    <a:pt x="1699070" y="485966"/>
                  </a:lnTo>
                  <a:lnTo>
                    <a:pt x="1697926" y="485585"/>
                  </a:lnTo>
                  <a:close/>
                  <a:moveTo>
                    <a:pt x="1704404" y="383191"/>
                  </a:moveTo>
                  <a:lnTo>
                    <a:pt x="1705356" y="383000"/>
                  </a:lnTo>
                  <a:lnTo>
                    <a:pt x="1705451" y="382524"/>
                  </a:lnTo>
                  <a:lnTo>
                    <a:pt x="1704880" y="381000"/>
                  </a:lnTo>
                  <a:lnTo>
                    <a:pt x="1704404" y="380714"/>
                  </a:lnTo>
                  <a:lnTo>
                    <a:pt x="1703927" y="380905"/>
                  </a:lnTo>
                  <a:lnTo>
                    <a:pt x="1703451" y="380905"/>
                  </a:lnTo>
                  <a:lnTo>
                    <a:pt x="1702975" y="380238"/>
                  </a:lnTo>
                  <a:lnTo>
                    <a:pt x="1702594" y="380238"/>
                  </a:lnTo>
                  <a:lnTo>
                    <a:pt x="1702498" y="380619"/>
                  </a:lnTo>
                  <a:lnTo>
                    <a:pt x="1702403" y="380810"/>
                  </a:lnTo>
                  <a:lnTo>
                    <a:pt x="1702308" y="381000"/>
                  </a:lnTo>
                  <a:lnTo>
                    <a:pt x="1702213" y="381286"/>
                  </a:lnTo>
                  <a:lnTo>
                    <a:pt x="1701165" y="381476"/>
                  </a:lnTo>
                  <a:lnTo>
                    <a:pt x="1700213" y="382714"/>
                  </a:lnTo>
                  <a:lnTo>
                    <a:pt x="1700117" y="384048"/>
                  </a:lnTo>
                  <a:lnTo>
                    <a:pt x="1701832" y="384620"/>
                  </a:lnTo>
                  <a:lnTo>
                    <a:pt x="1702403" y="384429"/>
                  </a:lnTo>
                  <a:lnTo>
                    <a:pt x="1703546" y="383477"/>
                  </a:lnTo>
                  <a:lnTo>
                    <a:pt x="1704404" y="383191"/>
                  </a:lnTo>
                  <a:close/>
                  <a:moveTo>
                    <a:pt x="1710118" y="704564"/>
                  </a:moveTo>
                  <a:lnTo>
                    <a:pt x="1709261" y="704469"/>
                  </a:lnTo>
                  <a:lnTo>
                    <a:pt x="1708595" y="704183"/>
                  </a:lnTo>
                  <a:lnTo>
                    <a:pt x="1707451" y="703517"/>
                  </a:lnTo>
                  <a:lnTo>
                    <a:pt x="1705642" y="703231"/>
                  </a:lnTo>
                  <a:lnTo>
                    <a:pt x="1704975" y="703421"/>
                  </a:lnTo>
                  <a:lnTo>
                    <a:pt x="1704499" y="704183"/>
                  </a:lnTo>
                  <a:lnTo>
                    <a:pt x="1704499" y="704945"/>
                  </a:lnTo>
                  <a:lnTo>
                    <a:pt x="1705070" y="706660"/>
                  </a:lnTo>
                  <a:lnTo>
                    <a:pt x="1705261" y="707517"/>
                  </a:lnTo>
                  <a:lnTo>
                    <a:pt x="1705165" y="708088"/>
                  </a:lnTo>
                  <a:lnTo>
                    <a:pt x="1704880" y="708279"/>
                  </a:lnTo>
                  <a:lnTo>
                    <a:pt x="1704499" y="708374"/>
                  </a:lnTo>
                  <a:lnTo>
                    <a:pt x="1704118" y="708565"/>
                  </a:lnTo>
                  <a:lnTo>
                    <a:pt x="1703832" y="709041"/>
                  </a:lnTo>
                  <a:lnTo>
                    <a:pt x="1703832" y="709422"/>
                  </a:lnTo>
                  <a:lnTo>
                    <a:pt x="1704023" y="710375"/>
                  </a:lnTo>
                  <a:lnTo>
                    <a:pt x="1704404" y="711137"/>
                  </a:lnTo>
                  <a:lnTo>
                    <a:pt x="1705261" y="711137"/>
                  </a:lnTo>
                  <a:lnTo>
                    <a:pt x="1706118" y="710755"/>
                  </a:lnTo>
                  <a:lnTo>
                    <a:pt x="1706594" y="710470"/>
                  </a:lnTo>
                  <a:lnTo>
                    <a:pt x="1707071" y="709422"/>
                  </a:lnTo>
                  <a:lnTo>
                    <a:pt x="1707261" y="709136"/>
                  </a:lnTo>
                  <a:lnTo>
                    <a:pt x="1707547" y="708946"/>
                  </a:lnTo>
                  <a:lnTo>
                    <a:pt x="1708214" y="708851"/>
                  </a:lnTo>
                  <a:lnTo>
                    <a:pt x="1710118" y="708088"/>
                  </a:lnTo>
                  <a:lnTo>
                    <a:pt x="1710881" y="707612"/>
                  </a:lnTo>
                  <a:lnTo>
                    <a:pt x="1711166" y="707041"/>
                  </a:lnTo>
                  <a:lnTo>
                    <a:pt x="1711262" y="705231"/>
                  </a:lnTo>
                  <a:lnTo>
                    <a:pt x="1710976" y="704564"/>
                  </a:lnTo>
                  <a:lnTo>
                    <a:pt x="1710118" y="704564"/>
                  </a:lnTo>
                  <a:close/>
                  <a:moveTo>
                    <a:pt x="2030921" y="531114"/>
                  </a:moveTo>
                  <a:lnTo>
                    <a:pt x="2030063" y="530543"/>
                  </a:lnTo>
                  <a:lnTo>
                    <a:pt x="2028920" y="530066"/>
                  </a:lnTo>
                  <a:lnTo>
                    <a:pt x="2027587" y="529780"/>
                  </a:lnTo>
                  <a:lnTo>
                    <a:pt x="2026158" y="529685"/>
                  </a:lnTo>
                  <a:lnTo>
                    <a:pt x="2025587" y="529590"/>
                  </a:lnTo>
                  <a:lnTo>
                    <a:pt x="2025015" y="529304"/>
                  </a:lnTo>
                  <a:lnTo>
                    <a:pt x="2024158" y="528638"/>
                  </a:lnTo>
                  <a:lnTo>
                    <a:pt x="2024063" y="528447"/>
                  </a:lnTo>
                  <a:lnTo>
                    <a:pt x="2023777" y="527685"/>
                  </a:lnTo>
                  <a:lnTo>
                    <a:pt x="2023681" y="527495"/>
                  </a:lnTo>
                  <a:lnTo>
                    <a:pt x="2023396" y="527495"/>
                  </a:lnTo>
                  <a:lnTo>
                    <a:pt x="2023110" y="527399"/>
                  </a:lnTo>
                  <a:lnTo>
                    <a:pt x="2019300" y="524732"/>
                  </a:lnTo>
                  <a:lnTo>
                    <a:pt x="2018729" y="524732"/>
                  </a:lnTo>
                  <a:lnTo>
                    <a:pt x="2018443" y="525589"/>
                  </a:lnTo>
                  <a:lnTo>
                    <a:pt x="2018443" y="526256"/>
                  </a:lnTo>
                  <a:lnTo>
                    <a:pt x="2018633" y="527018"/>
                  </a:lnTo>
                  <a:lnTo>
                    <a:pt x="2019014" y="527685"/>
                  </a:lnTo>
                  <a:lnTo>
                    <a:pt x="2019681" y="527971"/>
                  </a:lnTo>
                  <a:lnTo>
                    <a:pt x="2020538" y="528161"/>
                  </a:lnTo>
                  <a:lnTo>
                    <a:pt x="2021014" y="528638"/>
                  </a:lnTo>
                  <a:lnTo>
                    <a:pt x="2021396" y="529209"/>
                  </a:lnTo>
                  <a:lnTo>
                    <a:pt x="2021967" y="529780"/>
                  </a:lnTo>
                  <a:lnTo>
                    <a:pt x="2022539" y="530066"/>
                  </a:lnTo>
                  <a:lnTo>
                    <a:pt x="2023777" y="530447"/>
                  </a:lnTo>
                  <a:lnTo>
                    <a:pt x="2024443" y="530828"/>
                  </a:lnTo>
                  <a:lnTo>
                    <a:pt x="2025206" y="531495"/>
                  </a:lnTo>
                  <a:lnTo>
                    <a:pt x="2025682" y="531781"/>
                  </a:lnTo>
                  <a:lnTo>
                    <a:pt x="2026158" y="531876"/>
                  </a:lnTo>
                  <a:lnTo>
                    <a:pt x="2027015" y="531876"/>
                  </a:lnTo>
                  <a:lnTo>
                    <a:pt x="2027682" y="531781"/>
                  </a:lnTo>
                  <a:lnTo>
                    <a:pt x="2028920" y="531495"/>
                  </a:lnTo>
                  <a:lnTo>
                    <a:pt x="2029587" y="531400"/>
                  </a:lnTo>
                  <a:lnTo>
                    <a:pt x="2030635" y="532067"/>
                  </a:lnTo>
                  <a:lnTo>
                    <a:pt x="2031873" y="533495"/>
                  </a:lnTo>
                  <a:lnTo>
                    <a:pt x="2033206" y="534638"/>
                  </a:lnTo>
                  <a:lnTo>
                    <a:pt x="2034445" y="534638"/>
                  </a:lnTo>
                  <a:lnTo>
                    <a:pt x="2033397" y="534162"/>
                  </a:lnTo>
                  <a:lnTo>
                    <a:pt x="2030921" y="531114"/>
                  </a:lnTo>
                  <a:close/>
                  <a:moveTo>
                    <a:pt x="2085213" y="644462"/>
                  </a:moveTo>
                  <a:lnTo>
                    <a:pt x="2084451" y="643795"/>
                  </a:lnTo>
                  <a:lnTo>
                    <a:pt x="2083880" y="643509"/>
                  </a:lnTo>
                  <a:lnTo>
                    <a:pt x="2082927" y="643223"/>
                  </a:lnTo>
                  <a:lnTo>
                    <a:pt x="2082070" y="642461"/>
                  </a:lnTo>
                  <a:lnTo>
                    <a:pt x="2080831" y="640937"/>
                  </a:lnTo>
                  <a:lnTo>
                    <a:pt x="2080355" y="640556"/>
                  </a:lnTo>
                  <a:lnTo>
                    <a:pt x="2078736" y="639699"/>
                  </a:lnTo>
                  <a:lnTo>
                    <a:pt x="2078164" y="639223"/>
                  </a:lnTo>
                  <a:lnTo>
                    <a:pt x="2077879" y="639128"/>
                  </a:lnTo>
                  <a:lnTo>
                    <a:pt x="2077403" y="639128"/>
                  </a:lnTo>
                  <a:lnTo>
                    <a:pt x="2076926" y="639223"/>
                  </a:lnTo>
                  <a:lnTo>
                    <a:pt x="2076450" y="639413"/>
                  </a:lnTo>
                  <a:lnTo>
                    <a:pt x="2076069" y="639604"/>
                  </a:lnTo>
                  <a:lnTo>
                    <a:pt x="2075688" y="639889"/>
                  </a:lnTo>
                  <a:lnTo>
                    <a:pt x="2074926" y="640747"/>
                  </a:lnTo>
                  <a:lnTo>
                    <a:pt x="2074640" y="640937"/>
                  </a:lnTo>
                  <a:lnTo>
                    <a:pt x="2073878" y="641413"/>
                  </a:lnTo>
                  <a:lnTo>
                    <a:pt x="2073497" y="641699"/>
                  </a:lnTo>
                  <a:lnTo>
                    <a:pt x="2073116" y="642080"/>
                  </a:lnTo>
                  <a:lnTo>
                    <a:pt x="2072735" y="642556"/>
                  </a:lnTo>
                  <a:lnTo>
                    <a:pt x="2072640" y="643033"/>
                  </a:lnTo>
                  <a:lnTo>
                    <a:pt x="2072831" y="643700"/>
                  </a:lnTo>
                  <a:lnTo>
                    <a:pt x="2073212" y="644080"/>
                  </a:lnTo>
                  <a:lnTo>
                    <a:pt x="2076355" y="645509"/>
                  </a:lnTo>
                  <a:lnTo>
                    <a:pt x="2076640" y="645986"/>
                  </a:lnTo>
                  <a:lnTo>
                    <a:pt x="2076831" y="646557"/>
                  </a:lnTo>
                  <a:lnTo>
                    <a:pt x="2077403" y="646652"/>
                  </a:lnTo>
                  <a:lnTo>
                    <a:pt x="2078069" y="646557"/>
                  </a:lnTo>
                  <a:lnTo>
                    <a:pt x="2078736" y="646557"/>
                  </a:lnTo>
                  <a:lnTo>
                    <a:pt x="2079974" y="648081"/>
                  </a:lnTo>
                  <a:lnTo>
                    <a:pt x="2080260" y="648462"/>
                  </a:lnTo>
                  <a:lnTo>
                    <a:pt x="2080355" y="648938"/>
                  </a:lnTo>
                  <a:lnTo>
                    <a:pt x="2080546" y="649700"/>
                  </a:lnTo>
                  <a:lnTo>
                    <a:pt x="2080927" y="650462"/>
                  </a:lnTo>
                  <a:lnTo>
                    <a:pt x="2081403" y="651129"/>
                  </a:lnTo>
                  <a:lnTo>
                    <a:pt x="2083022" y="651986"/>
                  </a:lnTo>
                  <a:lnTo>
                    <a:pt x="2083975" y="651320"/>
                  </a:lnTo>
                  <a:lnTo>
                    <a:pt x="2084261" y="649986"/>
                  </a:lnTo>
                  <a:lnTo>
                    <a:pt x="2083594" y="649034"/>
                  </a:lnTo>
                  <a:lnTo>
                    <a:pt x="2085404" y="648081"/>
                  </a:lnTo>
                  <a:lnTo>
                    <a:pt x="2086165" y="647319"/>
                  </a:lnTo>
                  <a:lnTo>
                    <a:pt x="2086451" y="646271"/>
                  </a:lnTo>
                  <a:lnTo>
                    <a:pt x="2086165" y="645414"/>
                  </a:lnTo>
                  <a:lnTo>
                    <a:pt x="2085213" y="644462"/>
                  </a:lnTo>
                  <a:close/>
                  <a:moveTo>
                    <a:pt x="2092642" y="655892"/>
                  </a:moveTo>
                  <a:lnTo>
                    <a:pt x="2092071" y="655415"/>
                  </a:lnTo>
                  <a:lnTo>
                    <a:pt x="2091404" y="655034"/>
                  </a:lnTo>
                  <a:lnTo>
                    <a:pt x="2090833" y="654939"/>
                  </a:lnTo>
                  <a:lnTo>
                    <a:pt x="2090356" y="655130"/>
                  </a:lnTo>
                  <a:lnTo>
                    <a:pt x="2090071" y="655511"/>
                  </a:lnTo>
                  <a:lnTo>
                    <a:pt x="2089785" y="656082"/>
                  </a:lnTo>
                  <a:lnTo>
                    <a:pt x="2089214" y="658178"/>
                  </a:lnTo>
                  <a:lnTo>
                    <a:pt x="2087499" y="660845"/>
                  </a:lnTo>
                  <a:lnTo>
                    <a:pt x="2087308" y="661321"/>
                  </a:lnTo>
                  <a:lnTo>
                    <a:pt x="2087499" y="662273"/>
                  </a:lnTo>
                  <a:lnTo>
                    <a:pt x="2087404" y="662750"/>
                  </a:lnTo>
                  <a:lnTo>
                    <a:pt x="2086928" y="663321"/>
                  </a:lnTo>
                  <a:lnTo>
                    <a:pt x="2088642" y="664464"/>
                  </a:lnTo>
                  <a:lnTo>
                    <a:pt x="2089499" y="664655"/>
                  </a:lnTo>
                  <a:lnTo>
                    <a:pt x="2089880" y="663797"/>
                  </a:lnTo>
                  <a:lnTo>
                    <a:pt x="2090071" y="663035"/>
                  </a:lnTo>
                  <a:lnTo>
                    <a:pt x="2091309" y="661130"/>
                  </a:lnTo>
                  <a:lnTo>
                    <a:pt x="2091881" y="660463"/>
                  </a:lnTo>
                  <a:lnTo>
                    <a:pt x="2092357" y="659797"/>
                  </a:lnTo>
                  <a:lnTo>
                    <a:pt x="2092738" y="658844"/>
                  </a:lnTo>
                  <a:lnTo>
                    <a:pt x="2093214" y="657035"/>
                  </a:lnTo>
                  <a:lnTo>
                    <a:pt x="2093119" y="656272"/>
                  </a:lnTo>
                  <a:lnTo>
                    <a:pt x="2092642" y="655892"/>
                  </a:lnTo>
                  <a:close/>
                  <a:moveTo>
                    <a:pt x="2064448" y="615125"/>
                  </a:moveTo>
                  <a:lnTo>
                    <a:pt x="2065115" y="614934"/>
                  </a:lnTo>
                  <a:lnTo>
                    <a:pt x="2065877" y="614363"/>
                  </a:lnTo>
                  <a:lnTo>
                    <a:pt x="2066258" y="612934"/>
                  </a:lnTo>
                  <a:lnTo>
                    <a:pt x="2066258" y="612077"/>
                  </a:lnTo>
                  <a:lnTo>
                    <a:pt x="2066068" y="611981"/>
                  </a:lnTo>
                  <a:lnTo>
                    <a:pt x="2065401" y="611314"/>
                  </a:lnTo>
                  <a:lnTo>
                    <a:pt x="2065020" y="611219"/>
                  </a:lnTo>
                  <a:lnTo>
                    <a:pt x="2064734" y="611219"/>
                  </a:lnTo>
                  <a:lnTo>
                    <a:pt x="2064353" y="611124"/>
                  </a:lnTo>
                  <a:lnTo>
                    <a:pt x="2063591" y="611219"/>
                  </a:lnTo>
                  <a:lnTo>
                    <a:pt x="2063210" y="611981"/>
                  </a:lnTo>
                  <a:lnTo>
                    <a:pt x="2063115" y="613029"/>
                  </a:lnTo>
                  <a:lnTo>
                    <a:pt x="2063210" y="614172"/>
                  </a:lnTo>
                  <a:lnTo>
                    <a:pt x="2063782" y="615029"/>
                  </a:lnTo>
                  <a:lnTo>
                    <a:pt x="2064448" y="615125"/>
                  </a:lnTo>
                  <a:close/>
                  <a:moveTo>
                    <a:pt x="2092452" y="625507"/>
                  </a:moveTo>
                  <a:lnTo>
                    <a:pt x="2091595" y="625126"/>
                  </a:lnTo>
                  <a:lnTo>
                    <a:pt x="2089404" y="623316"/>
                  </a:lnTo>
                  <a:lnTo>
                    <a:pt x="2088928" y="622745"/>
                  </a:lnTo>
                  <a:lnTo>
                    <a:pt x="2088642" y="621602"/>
                  </a:lnTo>
                  <a:lnTo>
                    <a:pt x="2087880" y="621221"/>
                  </a:lnTo>
                  <a:lnTo>
                    <a:pt x="2085689" y="621411"/>
                  </a:lnTo>
                  <a:lnTo>
                    <a:pt x="2085975" y="621030"/>
                  </a:lnTo>
                  <a:lnTo>
                    <a:pt x="2086451" y="620649"/>
                  </a:lnTo>
                  <a:lnTo>
                    <a:pt x="2087023" y="620459"/>
                  </a:lnTo>
                  <a:lnTo>
                    <a:pt x="2087689" y="620363"/>
                  </a:lnTo>
                  <a:lnTo>
                    <a:pt x="2088547" y="620459"/>
                  </a:lnTo>
                  <a:lnTo>
                    <a:pt x="2089023" y="620744"/>
                  </a:lnTo>
                  <a:lnTo>
                    <a:pt x="2089309" y="621125"/>
                  </a:lnTo>
                  <a:lnTo>
                    <a:pt x="2089690" y="621506"/>
                  </a:lnTo>
                  <a:lnTo>
                    <a:pt x="2090738" y="622078"/>
                  </a:lnTo>
                  <a:lnTo>
                    <a:pt x="2092071" y="622554"/>
                  </a:lnTo>
                  <a:lnTo>
                    <a:pt x="2092833" y="622459"/>
                  </a:lnTo>
                  <a:lnTo>
                    <a:pt x="2092166" y="621221"/>
                  </a:lnTo>
                  <a:lnTo>
                    <a:pt x="2092357" y="621221"/>
                  </a:lnTo>
                  <a:lnTo>
                    <a:pt x="2092928" y="621221"/>
                  </a:lnTo>
                  <a:lnTo>
                    <a:pt x="2092452" y="620839"/>
                  </a:lnTo>
                  <a:lnTo>
                    <a:pt x="2091118" y="620268"/>
                  </a:lnTo>
                  <a:lnTo>
                    <a:pt x="2090738" y="619792"/>
                  </a:lnTo>
                  <a:lnTo>
                    <a:pt x="2090928" y="619030"/>
                  </a:lnTo>
                  <a:lnTo>
                    <a:pt x="2091499" y="618649"/>
                  </a:lnTo>
                  <a:lnTo>
                    <a:pt x="2092071" y="618839"/>
                  </a:lnTo>
                  <a:lnTo>
                    <a:pt x="2092262" y="619697"/>
                  </a:lnTo>
                  <a:lnTo>
                    <a:pt x="2092833" y="619316"/>
                  </a:lnTo>
                  <a:lnTo>
                    <a:pt x="2093881" y="618744"/>
                  </a:lnTo>
                  <a:lnTo>
                    <a:pt x="2094452" y="618363"/>
                  </a:lnTo>
                  <a:lnTo>
                    <a:pt x="2094166" y="618077"/>
                  </a:lnTo>
                  <a:lnTo>
                    <a:pt x="2093976" y="617696"/>
                  </a:lnTo>
                  <a:lnTo>
                    <a:pt x="2093690" y="617601"/>
                  </a:lnTo>
                  <a:lnTo>
                    <a:pt x="2093881" y="616744"/>
                  </a:lnTo>
                  <a:lnTo>
                    <a:pt x="2093309" y="615982"/>
                  </a:lnTo>
                  <a:lnTo>
                    <a:pt x="2092262" y="615505"/>
                  </a:lnTo>
                  <a:lnTo>
                    <a:pt x="2091118" y="615410"/>
                  </a:lnTo>
                  <a:lnTo>
                    <a:pt x="2091499" y="614744"/>
                  </a:lnTo>
                  <a:lnTo>
                    <a:pt x="2092547" y="613696"/>
                  </a:lnTo>
                  <a:lnTo>
                    <a:pt x="2092928" y="612838"/>
                  </a:lnTo>
                  <a:lnTo>
                    <a:pt x="2093023" y="612077"/>
                  </a:lnTo>
                  <a:lnTo>
                    <a:pt x="2093023" y="611696"/>
                  </a:lnTo>
                  <a:lnTo>
                    <a:pt x="2092928" y="611410"/>
                  </a:lnTo>
                  <a:lnTo>
                    <a:pt x="2092738" y="611219"/>
                  </a:lnTo>
                  <a:lnTo>
                    <a:pt x="2092357" y="611124"/>
                  </a:lnTo>
                  <a:lnTo>
                    <a:pt x="2091881" y="611029"/>
                  </a:lnTo>
                  <a:lnTo>
                    <a:pt x="2091976" y="610267"/>
                  </a:lnTo>
                  <a:lnTo>
                    <a:pt x="2092357" y="608838"/>
                  </a:lnTo>
                  <a:lnTo>
                    <a:pt x="2093023" y="607505"/>
                  </a:lnTo>
                  <a:lnTo>
                    <a:pt x="2093976" y="606743"/>
                  </a:lnTo>
                  <a:lnTo>
                    <a:pt x="2092833" y="605028"/>
                  </a:lnTo>
                  <a:lnTo>
                    <a:pt x="2091404" y="603504"/>
                  </a:lnTo>
                  <a:lnTo>
                    <a:pt x="2090356" y="602837"/>
                  </a:lnTo>
                  <a:lnTo>
                    <a:pt x="2089785" y="602552"/>
                  </a:lnTo>
                  <a:lnTo>
                    <a:pt x="2089404" y="602456"/>
                  </a:lnTo>
                  <a:lnTo>
                    <a:pt x="2087880" y="602361"/>
                  </a:lnTo>
                  <a:lnTo>
                    <a:pt x="2087404" y="602456"/>
                  </a:lnTo>
                  <a:lnTo>
                    <a:pt x="2087785" y="601980"/>
                  </a:lnTo>
                  <a:lnTo>
                    <a:pt x="2088356" y="601694"/>
                  </a:lnTo>
                  <a:lnTo>
                    <a:pt x="2089595" y="601409"/>
                  </a:lnTo>
                  <a:lnTo>
                    <a:pt x="2089595" y="601694"/>
                  </a:lnTo>
                  <a:lnTo>
                    <a:pt x="2089975" y="601694"/>
                  </a:lnTo>
                  <a:lnTo>
                    <a:pt x="2089785" y="600742"/>
                  </a:lnTo>
                  <a:lnTo>
                    <a:pt x="2089595" y="600456"/>
                  </a:lnTo>
                  <a:lnTo>
                    <a:pt x="2089214" y="600266"/>
                  </a:lnTo>
                  <a:lnTo>
                    <a:pt x="2090261" y="599694"/>
                  </a:lnTo>
                  <a:lnTo>
                    <a:pt x="2090642" y="599504"/>
                  </a:lnTo>
                  <a:lnTo>
                    <a:pt x="2090261" y="598932"/>
                  </a:lnTo>
                  <a:lnTo>
                    <a:pt x="2088737" y="597884"/>
                  </a:lnTo>
                  <a:lnTo>
                    <a:pt x="2088166" y="597313"/>
                  </a:lnTo>
                  <a:lnTo>
                    <a:pt x="2087499" y="595313"/>
                  </a:lnTo>
                  <a:lnTo>
                    <a:pt x="2087118" y="594741"/>
                  </a:lnTo>
                  <a:lnTo>
                    <a:pt x="2084641" y="593693"/>
                  </a:lnTo>
                  <a:lnTo>
                    <a:pt x="2083975" y="593884"/>
                  </a:lnTo>
                  <a:lnTo>
                    <a:pt x="2082451" y="594551"/>
                  </a:lnTo>
                  <a:lnTo>
                    <a:pt x="2081784" y="594551"/>
                  </a:lnTo>
                  <a:lnTo>
                    <a:pt x="2081498" y="594360"/>
                  </a:lnTo>
                  <a:lnTo>
                    <a:pt x="2081308" y="594170"/>
                  </a:lnTo>
                  <a:lnTo>
                    <a:pt x="2081117" y="593979"/>
                  </a:lnTo>
                  <a:lnTo>
                    <a:pt x="2080736" y="593979"/>
                  </a:lnTo>
                  <a:lnTo>
                    <a:pt x="2080450" y="594074"/>
                  </a:lnTo>
                  <a:lnTo>
                    <a:pt x="2080165" y="594265"/>
                  </a:lnTo>
                  <a:lnTo>
                    <a:pt x="2079974" y="594551"/>
                  </a:lnTo>
                  <a:lnTo>
                    <a:pt x="2079879" y="594931"/>
                  </a:lnTo>
                  <a:lnTo>
                    <a:pt x="2079879" y="597408"/>
                  </a:lnTo>
                  <a:lnTo>
                    <a:pt x="2079974" y="597694"/>
                  </a:lnTo>
                  <a:lnTo>
                    <a:pt x="2080355" y="598170"/>
                  </a:lnTo>
                  <a:lnTo>
                    <a:pt x="2080546" y="598551"/>
                  </a:lnTo>
                  <a:lnTo>
                    <a:pt x="2080546" y="599122"/>
                  </a:lnTo>
                  <a:lnTo>
                    <a:pt x="2080450" y="600170"/>
                  </a:lnTo>
                  <a:lnTo>
                    <a:pt x="2079974" y="599980"/>
                  </a:lnTo>
                  <a:lnTo>
                    <a:pt x="2079784" y="599885"/>
                  </a:lnTo>
                  <a:lnTo>
                    <a:pt x="2079307" y="600551"/>
                  </a:lnTo>
                  <a:lnTo>
                    <a:pt x="2078736" y="600837"/>
                  </a:lnTo>
                  <a:lnTo>
                    <a:pt x="2078260" y="600551"/>
                  </a:lnTo>
                  <a:lnTo>
                    <a:pt x="2077974" y="599599"/>
                  </a:lnTo>
                  <a:lnTo>
                    <a:pt x="2075593" y="603790"/>
                  </a:lnTo>
                  <a:lnTo>
                    <a:pt x="2075402" y="604456"/>
                  </a:lnTo>
                  <a:lnTo>
                    <a:pt x="2075116" y="605219"/>
                  </a:lnTo>
                  <a:lnTo>
                    <a:pt x="2074450" y="605790"/>
                  </a:lnTo>
                  <a:lnTo>
                    <a:pt x="2073688" y="606266"/>
                  </a:lnTo>
                  <a:lnTo>
                    <a:pt x="2073116" y="606743"/>
                  </a:lnTo>
                  <a:lnTo>
                    <a:pt x="2072735" y="607600"/>
                  </a:lnTo>
                  <a:lnTo>
                    <a:pt x="2072640" y="608362"/>
                  </a:lnTo>
                  <a:lnTo>
                    <a:pt x="2072259" y="608933"/>
                  </a:lnTo>
                  <a:lnTo>
                    <a:pt x="2071116" y="609124"/>
                  </a:lnTo>
                  <a:lnTo>
                    <a:pt x="2070068" y="608838"/>
                  </a:lnTo>
                  <a:lnTo>
                    <a:pt x="2068354" y="607409"/>
                  </a:lnTo>
                  <a:lnTo>
                    <a:pt x="2067306" y="607028"/>
                  </a:lnTo>
                  <a:lnTo>
                    <a:pt x="2066258" y="607219"/>
                  </a:lnTo>
                  <a:lnTo>
                    <a:pt x="2065115" y="607886"/>
                  </a:lnTo>
                  <a:lnTo>
                    <a:pt x="2064448" y="608743"/>
                  </a:lnTo>
                  <a:lnTo>
                    <a:pt x="2064734" y="609600"/>
                  </a:lnTo>
                  <a:lnTo>
                    <a:pt x="2066068" y="610743"/>
                  </a:lnTo>
                  <a:lnTo>
                    <a:pt x="2066830" y="611219"/>
                  </a:lnTo>
                  <a:lnTo>
                    <a:pt x="2067687" y="611600"/>
                  </a:lnTo>
                  <a:lnTo>
                    <a:pt x="2069497" y="611696"/>
                  </a:lnTo>
                  <a:lnTo>
                    <a:pt x="2070545" y="611886"/>
                  </a:lnTo>
                  <a:lnTo>
                    <a:pt x="2071021" y="612458"/>
                  </a:lnTo>
                  <a:lnTo>
                    <a:pt x="2071211" y="613505"/>
                  </a:lnTo>
                  <a:lnTo>
                    <a:pt x="2071783" y="613505"/>
                  </a:lnTo>
                  <a:lnTo>
                    <a:pt x="2072354" y="612934"/>
                  </a:lnTo>
                  <a:lnTo>
                    <a:pt x="2072831" y="612267"/>
                  </a:lnTo>
                  <a:lnTo>
                    <a:pt x="2073688" y="612934"/>
                  </a:lnTo>
                  <a:lnTo>
                    <a:pt x="2073592" y="613601"/>
                  </a:lnTo>
                  <a:lnTo>
                    <a:pt x="2072449" y="614839"/>
                  </a:lnTo>
                  <a:lnTo>
                    <a:pt x="2072449" y="615220"/>
                  </a:lnTo>
                  <a:lnTo>
                    <a:pt x="2072831" y="615982"/>
                  </a:lnTo>
                  <a:lnTo>
                    <a:pt x="2070925" y="616934"/>
                  </a:lnTo>
                  <a:lnTo>
                    <a:pt x="2070830" y="618077"/>
                  </a:lnTo>
                  <a:lnTo>
                    <a:pt x="2070354" y="618744"/>
                  </a:lnTo>
                  <a:lnTo>
                    <a:pt x="2069687" y="619316"/>
                  </a:lnTo>
                  <a:lnTo>
                    <a:pt x="2069116" y="619601"/>
                  </a:lnTo>
                  <a:lnTo>
                    <a:pt x="2069116" y="619887"/>
                  </a:lnTo>
                  <a:lnTo>
                    <a:pt x="2070354" y="621506"/>
                  </a:lnTo>
                  <a:lnTo>
                    <a:pt x="2070735" y="622078"/>
                  </a:lnTo>
                  <a:lnTo>
                    <a:pt x="2070545" y="623030"/>
                  </a:lnTo>
                  <a:lnTo>
                    <a:pt x="2070068" y="623983"/>
                  </a:lnTo>
                  <a:lnTo>
                    <a:pt x="2069878" y="624745"/>
                  </a:lnTo>
                  <a:lnTo>
                    <a:pt x="2070449" y="625316"/>
                  </a:lnTo>
                  <a:lnTo>
                    <a:pt x="2071497" y="625221"/>
                  </a:lnTo>
                  <a:lnTo>
                    <a:pt x="2073402" y="625126"/>
                  </a:lnTo>
                  <a:lnTo>
                    <a:pt x="2073307" y="625697"/>
                  </a:lnTo>
                  <a:lnTo>
                    <a:pt x="2072354" y="626555"/>
                  </a:lnTo>
                  <a:lnTo>
                    <a:pt x="2071402" y="626555"/>
                  </a:lnTo>
                  <a:lnTo>
                    <a:pt x="2070449" y="626364"/>
                  </a:lnTo>
                  <a:lnTo>
                    <a:pt x="2069401" y="626745"/>
                  </a:lnTo>
                  <a:lnTo>
                    <a:pt x="2068544" y="628269"/>
                  </a:lnTo>
                  <a:lnTo>
                    <a:pt x="2068544" y="630174"/>
                  </a:lnTo>
                  <a:lnTo>
                    <a:pt x="2069306" y="632079"/>
                  </a:lnTo>
                  <a:lnTo>
                    <a:pt x="2070640" y="633794"/>
                  </a:lnTo>
                  <a:lnTo>
                    <a:pt x="2070925" y="634270"/>
                  </a:lnTo>
                  <a:lnTo>
                    <a:pt x="2071211" y="634937"/>
                  </a:lnTo>
                  <a:lnTo>
                    <a:pt x="2071592" y="635508"/>
                  </a:lnTo>
                  <a:lnTo>
                    <a:pt x="2072164" y="635794"/>
                  </a:lnTo>
                  <a:lnTo>
                    <a:pt x="2072449" y="635699"/>
                  </a:lnTo>
                  <a:lnTo>
                    <a:pt x="2072735" y="635508"/>
                  </a:lnTo>
                  <a:lnTo>
                    <a:pt x="2073021" y="635413"/>
                  </a:lnTo>
                  <a:lnTo>
                    <a:pt x="2073307" y="635603"/>
                  </a:lnTo>
                  <a:lnTo>
                    <a:pt x="2073497" y="635889"/>
                  </a:lnTo>
                  <a:lnTo>
                    <a:pt x="2073592" y="636175"/>
                  </a:lnTo>
                  <a:lnTo>
                    <a:pt x="2073688" y="636365"/>
                  </a:lnTo>
                  <a:lnTo>
                    <a:pt x="2074069" y="636461"/>
                  </a:lnTo>
                  <a:lnTo>
                    <a:pt x="2077212" y="637794"/>
                  </a:lnTo>
                  <a:lnTo>
                    <a:pt x="2077783" y="637794"/>
                  </a:lnTo>
                  <a:lnTo>
                    <a:pt x="2078260" y="638556"/>
                  </a:lnTo>
                  <a:lnTo>
                    <a:pt x="2080546" y="639699"/>
                  </a:lnTo>
                  <a:lnTo>
                    <a:pt x="2081022" y="640366"/>
                  </a:lnTo>
                  <a:lnTo>
                    <a:pt x="2081308" y="640461"/>
                  </a:lnTo>
                  <a:lnTo>
                    <a:pt x="2082260" y="641413"/>
                  </a:lnTo>
                  <a:lnTo>
                    <a:pt x="2082356" y="641604"/>
                  </a:lnTo>
                  <a:lnTo>
                    <a:pt x="2082546" y="641699"/>
                  </a:lnTo>
                  <a:lnTo>
                    <a:pt x="2083213" y="642652"/>
                  </a:lnTo>
                  <a:lnTo>
                    <a:pt x="2083498" y="642652"/>
                  </a:lnTo>
                  <a:lnTo>
                    <a:pt x="2084070" y="642271"/>
                  </a:lnTo>
                  <a:lnTo>
                    <a:pt x="2084737" y="642461"/>
                  </a:lnTo>
                  <a:lnTo>
                    <a:pt x="2085975" y="643319"/>
                  </a:lnTo>
                  <a:lnTo>
                    <a:pt x="2087118" y="642366"/>
                  </a:lnTo>
                  <a:lnTo>
                    <a:pt x="2090928" y="640842"/>
                  </a:lnTo>
                  <a:lnTo>
                    <a:pt x="2091690" y="639604"/>
                  </a:lnTo>
                  <a:lnTo>
                    <a:pt x="2091881" y="638747"/>
                  </a:lnTo>
                  <a:lnTo>
                    <a:pt x="2092833" y="636651"/>
                  </a:lnTo>
                  <a:lnTo>
                    <a:pt x="2093214" y="635984"/>
                  </a:lnTo>
                  <a:lnTo>
                    <a:pt x="2093405" y="635413"/>
                  </a:lnTo>
                  <a:lnTo>
                    <a:pt x="2093023" y="634365"/>
                  </a:lnTo>
                  <a:lnTo>
                    <a:pt x="2093214" y="633889"/>
                  </a:lnTo>
                  <a:lnTo>
                    <a:pt x="2093500" y="633508"/>
                  </a:lnTo>
                  <a:lnTo>
                    <a:pt x="2093690" y="633127"/>
                  </a:lnTo>
                  <a:lnTo>
                    <a:pt x="2093786" y="632746"/>
                  </a:lnTo>
                  <a:lnTo>
                    <a:pt x="2093786" y="632174"/>
                  </a:lnTo>
                  <a:lnTo>
                    <a:pt x="2092833" y="632841"/>
                  </a:lnTo>
                  <a:lnTo>
                    <a:pt x="2090261" y="633698"/>
                  </a:lnTo>
                  <a:lnTo>
                    <a:pt x="2090547" y="633317"/>
                  </a:lnTo>
                  <a:lnTo>
                    <a:pt x="2090738" y="632746"/>
                  </a:lnTo>
                  <a:lnTo>
                    <a:pt x="2090833" y="632079"/>
                  </a:lnTo>
                  <a:lnTo>
                    <a:pt x="2091214" y="632174"/>
                  </a:lnTo>
                  <a:lnTo>
                    <a:pt x="2091404" y="632270"/>
                  </a:lnTo>
                  <a:lnTo>
                    <a:pt x="2091595" y="632460"/>
                  </a:lnTo>
                  <a:lnTo>
                    <a:pt x="2092547" y="631888"/>
                  </a:lnTo>
                  <a:lnTo>
                    <a:pt x="2093500" y="630936"/>
                  </a:lnTo>
                  <a:lnTo>
                    <a:pt x="2094262" y="629698"/>
                  </a:lnTo>
                  <a:lnTo>
                    <a:pt x="2094452" y="628460"/>
                  </a:lnTo>
                  <a:lnTo>
                    <a:pt x="2094071" y="627793"/>
                  </a:lnTo>
                  <a:lnTo>
                    <a:pt x="2092452" y="625507"/>
                  </a:lnTo>
                  <a:close/>
                  <a:moveTo>
                    <a:pt x="2088071" y="651415"/>
                  </a:moveTo>
                  <a:lnTo>
                    <a:pt x="2088261" y="652558"/>
                  </a:lnTo>
                  <a:lnTo>
                    <a:pt x="2088642" y="653415"/>
                  </a:lnTo>
                  <a:lnTo>
                    <a:pt x="2089595" y="653605"/>
                  </a:lnTo>
                  <a:lnTo>
                    <a:pt x="2090356" y="653320"/>
                  </a:lnTo>
                  <a:lnTo>
                    <a:pt x="2090642" y="653034"/>
                  </a:lnTo>
                  <a:lnTo>
                    <a:pt x="2091118" y="652939"/>
                  </a:lnTo>
                  <a:lnTo>
                    <a:pt x="2091785" y="653034"/>
                  </a:lnTo>
                  <a:lnTo>
                    <a:pt x="2092547" y="652653"/>
                  </a:lnTo>
                  <a:lnTo>
                    <a:pt x="2092833" y="651605"/>
                  </a:lnTo>
                  <a:lnTo>
                    <a:pt x="2092642" y="651034"/>
                  </a:lnTo>
                  <a:lnTo>
                    <a:pt x="2092452" y="650558"/>
                  </a:lnTo>
                  <a:lnTo>
                    <a:pt x="2091976" y="649605"/>
                  </a:lnTo>
                  <a:lnTo>
                    <a:pt x="2091214" y="648748"/>
                  </a:lnTo>
                  <a:lnTo>
                    <a:pt x="2090166" y="648081"/>
                  </a:lnTo>
                  <a:lnTo>
                    <a:pt x="2089023" y="647891"/>
                  </a:lnTo>
                  <a:lnTo>
                    <a:pt x="2088071" y="648367"/>
                  </a:lnTo>
                  <a:lnTo>
                    <a:pt x="2087404" y="648938"/>
                  </a:lnTo>
                  <a:lnTo>
                    <a:pt x="2087023" y="649510"/>
                  </a:lnTo>
                  <a:lnTo>
                    <a:pt x="2087118" y="650081"/>
                  </a:lnTo>
                  <a:lnTo>
                    <a:pt x="2087594" y="650558"/>
                  </a:lnTo>
                  <a:lnTo>
                    <a:pt x="2088071" y="651415"/>
                  </a:lnTo>
                  <a:close/>
                  <a:moveTo>
                    <a:pt x="2060829" y="625793"/>
                  </a:moveTo>
                  <a:lnTo>
                    <a:pt x="2060257" y="628079"/>
                  </a:lnTo>
                  <a:lnTo>
                    <a:pt x="2060543" y="630460"/>
                  </a:lnTo>
                  <a:lnTo>
                    <a:pt x="2061686" y="632365"/>
                  </a:lnTo>
                  <a:lnTo>
                    <a:pt x="2063306" y="631222"/>
                  </a:lnTo>
                  <a:lnTo>
                    <a:pt x="2064067" y="631127"/>
                  </a:lnTo>
                  <a:lnTo>
                    <a:pt x="2064258" y="631984"/>
                  </a:lnTo>
                  <a:lnTo>
                    <a:pt x="2063782" y="632841"/>
                  </a:lnTo>
                  <a:lnTo>
                    <a:pt x="2063020" y="633698"/>
                  </a:lnTo>
                  <a:lnTo>
                    <a:pt x="2062829" y="634365"/>
                  </a:lnTo>
                  <a:lnTo>
                    <a:pt x="2063877" y="634841"/>
                  </a:lnTo>
                  <a:lnTo>
                    <a:pt x="2064925" y="634270"/>
                  </a:lnTo>
                  <a:lnTo>
                    <a:pt x="2065687" y="634937"/>
                  </a:lnTo>
                  <a:lnTo>
                    <a:pt x="2066544" y="636556"/>
                  </a:lnTo>
                  <a:lnTo>
                    <a:pt x="2068830" y="638461"/>
                  </a:lnTo>
                  <a:lnTo>
                    <a:pt x="2069211" y="638937"/>
                  </a:lnTo>
                  <a:lnTo>
                    <a:pt x="2069497" y="638747"/>
                  </a:lnTo>
                  <a:lnTo>
                    <a:pt x="2070164" y="639128"/>
                  </a:lnTo>
                  <a:lnTo>
                    <a:pt x="2071402" y="640175"/>
                  </a:lnTo>
                  <a:lnTo>
                    <a:pt x="2071783" y="640842"/>
                  </a:lnTo>
                  <a:lnTo>
                    <a:pt x="2071878" y="641318"/>
                  </a:lnTo>
                  <a:lnTo>
                    <a:pt x="2072068" y="641509"/>
                  </a:lnTo>
                  <a:lnTo>
                    <a:pt x="2072545" y="641413"/>
                  </a:lnTo>
                  <a:lnTo>
                    <a:pt x="2073592" y="640652"/>
                  </a:lnTo>
                  <a:lnTo>
                    <a:pt x="2074355" y="639794"/>
                  </a:lnTo>
                  <a:lnTo>
                    <a:pt x="2075212" y="639032"/>
                  </a:lnTo>
                  <a:lnTo>
                    <a:pt x="2076545" y="638842"/>
                  </a:lnTo>
                  <a:lnTo>
                    <a:pt x="2076545" y="638461"/>
                  </a:lnTo>
                  <a:lnTo>
                    <a:pt x="2075783" y="638366"/>
                  </a:lnTo>
                  <a:lnTo>
                    <a:pt x="2075116" y="637985"/>
                  </a:lnTo>
                  <a:lnTo>
                    <a:pt x="2074640" y="637604"/>
                  </a:lnTo>
                  <a:lnTo>
                    <a:pt x="2074259" y="637413"/>
                  </a:lnTo>
                  <a:lnTo>
                    <a:pt x="2073116" y="637413"/>
                  </a:lnTo>
                  <a:lnTo>
                    <a:pt x="2072926" y="637222"/>
                  </a:lnTo>
                  <a:lnTo>
                    <a:pt x="2073402" y="636651"/>
                  </a:lnTo>
                  <a:lnTo>
                    <a:pt x="2072449" y="636651"/>
                  </a:lnTo>
                  <a:lnTo>
                    <a:pt x="2071973" y="636365"/>
                  </a:lnTo>
                  <a:lnTo>
                    <a:pt x="2070259" y="633698"/>
                  </a:lnTo>
                  <a:lnTo>
                    <a:pt x="2069497" y="633222"/>
                  </a:lnTo>
                  <a:lnTo>
                    <a:pt x="2068735" y="633413"/>
                  </a:lnTo>
                  <a:lnTo>
                    <a:pt x="2067973" y="632365"/>
                  </a:lnTo>
                  <a:lnTo>
                    <a:pt x="2067211" y="631603"/>
                  </a:lnTo>
                  <a:lnTo>
                    <a:pt x="2066734" y="630841"/>
                  </a:lnTo>
                  <a:lnTo>
                    <a:pt x="2066925" y="629793"/>
                  </a:lnTo>
                  <a:lnTo>
                    <a:pt x="2067401" y="629031"/>
                  </a:lnTo>
                  <a:lnTo>
                    <a:pt x="2068449" y="628079"/>
                  </a:lnTo>
                  <a:lnTo>
                    <a:pt x="2068735" y="627221"/>
                  </a:lnTo>
                  <a:lnTo>
                    <a:pt x="2067687" y="627697"/>
                  </a:lnTo>
                  <a:lnTo>
                    <a:pt x="2067401" y="627983"/>
                  </a:lnTo>
                  <a:lnTo>
                    <a:pt x="2067211" y="627888"/>
                  </a:lnTo>
                  <a:lnTo>
                    <a:pt x="2066925" y="627317"/>
                  </a:lnTo>
                  <a:lnTo>
                    <a:pt x="2066449" y="625507"/>
                  </a:lnTo>
                  <a:lnTo>
                    <a:pt x="2066068" y="625221"/>
                  </a:lnTo>
                  <a:lnTo>
                    <a:pt x="2065496" y="625316"/>
                  </a:lnTo>
                  <a:lnTo>
                    <a:pt x="2063115" y="626269"/>
                  </a:lnTo>
                  <a:lnTo>
                    <a:pt x="2062829" y="626459"/>
                  </a:lnTo>
                  <a:lnTo>
                    <a:pt x="2062829" y="624269"/>
                  </a:lnTo>
                  <a:lnTo>
                    <a:pt x="2060829" y="625793"/>
                  </a:lnTo>
                  <a:close/>
                  <a:moveTo>
                    <a:pt x="1587341" y="783717"/>
                  </a:moveTo>
                  <a:lnTo>
                    <a:pt x="1586389" y="783050"/>
                  </a:lnTo>
                  <a:lnTo>
                    <a:pt x="1585436" y="782479"/>
                  </a:lnTo>
                  <a:lnTo>
                    <a:pt x="1585055" y="782098"/>
                  </a:lnTo>
                  <a:lnTo>
                    <a:pt x="1584865" y="781812"/>
                  </a:lnTo>
                  <a:lnTo>
                    <a:pt x="1584579" y="781717"/>
                  </a:lnTo>
                  <a:lnTo>
                    <a:pt x="1584007" y="782003"/>
                  </a:lnTo>
                  <a:lnTo>
                    <a:pt x="1583817" y="782288"/>
                  </a:lnTo>
                  <a:lnTo>
                    <a:pt x="1583626" y="783336"/>
                  </a:lnTo>
                  <a:lnTo>
                    <a:pt x="1583436" y="783717"/>
                  </a:lnTo>
                  <a:lnTo>
                    <a:pt x="1582769" y="784384"/>
                  </a:lnTo>
                  <a:lnTo>
                    <a:pt x="1580293" y="785431"/>
                  </a:lnTo>
                  <a:lnTo>
                    <a:pt x="1578959" y="786289"/>
                  </a:lnTo>
                  <a:lnTo>
                    <a:pt x="1578292" y="786575"/>
                  </a:lnTo>
                  <a:lnTo>
                    <a:pt x="1577340" y="786670"/>
                  </a:lnTo>
                  <a:lnTo>
                    <a:pt x="1576578" y="786479"/>
                  </a:lnTo>
                  <a:lnTo>
                    <a:pt x="1576006" y="786003"/>
                  </a:lnTo>
                  <a:lnTo>
                    <a:pt x="1575530" y="785336"/>
                  </a:lnTo>
                  <a:lnTo>
                    <a:pt x="1575245" y="784574"/>
                  </a:lnTo>
                  <a:lnTo>
                    <a:pt x="1575340" y="783622"/>
                  </a:lnTo>
                  <a:lnTo>
                    <a:pt x="1576006" y="781812"/>
                  </a:lnTo>
                  <a:lnTo>
                    <a:pt x="1575816" y="780479"/>
                  </a:lnTo>
                  <a:lnTo>
                    <a:pt x="1575816" y="780479"/>
                  </a:lnTo>
                  <a:lnTo>
                    <a:pt x="1574673" y="781145"/>
                  </a:lnTo>
                  <a:lnTo>
                    <a:pt x="1573244" y="782193"/>
                  </a:lnTo>
                  <a:lnTo>
                    <a:pt x="1571720" y="782574"/>
                  </a:lnTo>
                  <a:lnTo>
                    <a:pt x="1570958" y="782955"/>
                  </a:lnTo>
                  <a:lnTo>
                    <a:pt x="1569053" y="783527"/>
                  </a:lnTo>
                  <a:lnTo>
                    <a:pt x="1567910" y="784765"/>
                  </a:lnTo>
                  <a:lnTo>
                    <a:pt x="1567434" y="785051"/>
                  </a:lnTo>
                  <a:lnTo>
                    <a:pt x="1563910" y="786098"/>
                  </a:lnTo>
                  <a:lnTo>
                    <a:pt x="1563719" y="786194"/>
                  </a:lnTo>
                  <a:lnTo>
                    <a:pt x="1563529" y="786479"/>
                  </a:lnTo>
                  <a:lnTo>
                    <a:pt x="1562957" y="787813"/>
                  </a:lnTo>
                  <a:lnTo>
                    <a:pt x="1562862" y="788289"/>
                  </a:lnTo>
                  <a:lnTo>
                    <a:pt x="1562672" y="788575"/>
                  </a:lnTo>
                  <a:lnTo>
                    <a:pt x="1559338" y="790861"/>
                  </a:lnTo>
                  <a:lnTo>
                    <a:pt x="1557147" y="791623"/>
                  </a:lnTo>
                  <a:lnTo>
                    <a:pt x="1554766" y="792004"/>
                  </a:lnTo>
                  <a:lnTo>
                    <a:pt x="1552004" y="792099"/>
                  </a:lnTo>
                  <a:lnTo>
                    <a:pt x="1551241" y="792099"/>
                  </a:lnTo>
                  <a:lnTo>
                    <a:pt x="1551337" y="793147"/>
                  </a:lnTo>
                  <a:lnTo>
                    <a:pt x="1550575" y="796100"/>
                  </a:lnTo>
                  <a:lnTo>
                    <a:pt x="1550289" y="797909"/>
                  </a:lnTo>
                  <a:lnTo>
                    <a:pt x="1550098" y="798386"/>
                  </a:lnTo>
                  <a:lnTo>
                    <a:pt x="1549908" y="798576"/>
                  </a:lnTo>
                  <a:lnTo>
                    <a:pt x="1549717" y="798767"/>
                  </a:lnTo>
                  <a:lnTo>
                    <a:pt x="1548670" y="800100"/>
                  </a:lnTo>
                  <a:lnTo>
                    <a:pt x="1547146" y="801434"/>
                  </a:lnTo>
                  <a:lnTo>
                    <a:pt x="1546670" y="801719"/>
                  </a:lnTo>
                  <a:lnTo>
                    <a:pt x="1546479" y="801719"/>
                  </a:lnTo>
                  <a:lnTo>
                    <a:pt x="1546289" y="801814"/>
                  </a:lnTo>
                  <a:lnTo>
                    <a:pt x="1545907" y="802386"/>
                  </a:lnTo>
                  <a:lnTo>
                    <a:pt x="1545812" y="804005"/>
                  </a:lnTo>
                  <a:lnTo>
                    <a:pt x="1545622" y="804386"/>
                  </a:lnTo>
                  <a:lnTo>
                    <a:pt x="1545146" y="805148"/>
                  </a:lnTo>
                  <a:lnTo>
                    <a:pt x="1544955" y="805529"/>
                  </a:lnTo>
                  <a:lnTo>
                    <a:pt x="1544955" y="805910"/>
                  </a:lnTo>
                  <a:lnTo>
                    <a:pt x="1545241" y="806863"/>
                  </a:lnTo>
                  <a:lnTo>
                    <a:pt x="1545146" y="807339"/>
                  </a:lnTo>
                  <a:lnTo>
                    <a:pt x="1544669" y="808101"/>
                  </a:lnTo>
                  <a:lnTo>
                    <a:pt x="1544003" y="808577"/>
                  </a:lnTo>
                  <a:lnTo>
                    <a:pt x="1543145" y="808768"/>
                  </a:lnTo>
                  <a:lnTo>
                    <a:pt x="1542098" y="808863"/>
                  </a:lnTo>
                  <a:lnTo>
                    <a:pt x="1541431" y="809054"/>
                  </a:lnTo>
                  <a:lnTo>
                    <a:pt x="1541240" y="809244"/>
                  </a:lnTo>
                  <a:lnTo>
                    <a:pt x="1541240" y="809149"/>
                  </a:lnTo>
                  <a:lnTo>
                    <a:pt x="1541050" y="808482"/>
                  </a:lnTo>
                  <a:lnTo>
                    <a:pt x="1541050" y="808196"/>
                  </a:lnTo>
                  <a:lnTo>
                    <a:pt x="1541240" y="807244"/>
                  </a:lnTo>
                  <a:lnTo>
                    <a:pt x="1541240" y="806863"/>
                  </a:lnTo>
                  <a:lnTo>
                    <a:pt x="1541050" y="806005"/>
                  </a:lnTo>
                  <a:lnTo>
                    <a:pt x="1540669" y="805053"/>
                  </a:lnTo>
                  <a:lnTo>
                    <a:pt x="1540192" y="804196"/>
                  </a:lnTo>
                  <a:lnTo>
                    <a:pt x="1539621" y="803434"/>
                  </a:lnTo>
                  <a:lnTo>
                    <a:pt x="1538859" y="802767"/>
                  </a:lnTo>
                  <a:lnTo>
                    <a:pt x="1538192" y="802481"/>
                  </a:lnTo>
                  <a:lnTo>
                    <a:pt x="1537430" y="802481"/>
                  </a:lnTo>
                  <a:lnTo>
                    <a:pt x="1536573" y="802862"/>
                  </a:lnTo>
                  <a:lnTo>
                    <a:pt x="1535906" y="803434"/>
                  </a:lnTo>
                  <a:lnTo>
                    <a:pt x="1534858" y="804863"/>
                  </a:lnTo>
                  <a:lnTo>
                    <a:pt x="1534192" y="805244"/>
                  </a:lnTo>
                  <a:lnTo>
                    <a:pt x="1532573" y="804958"/>
                  </a:lnTo>
                  <a:lnTo>
                    <a:pt x="1531144" y="803720"/>
                  </a:lnTo>
                  <a:lnTo>
                    <a:pt x="1529429" y="800767"/>
                  </a:lnTo>
                  <a:lnTo>
                    <a:pt x="1528381" y="800862"/>
                  </a:lnTo>
                  <a:lnTo>
                    <a:pt x="1527429" y="801053"/>
                  </a:lnTo>
                  <a:lnTo>
                    <a:pt x="1526762" y="801624"/>
                  </a:lnTo>
                  <a:lnTo>
                    <a:pt x="1525619" y="803053"/>
                  </a:lnTo>
                  <a:lnTo>
                    <a:pt x="1523238" y="805244"/>
                  </a:lnTo>
                  <a:lnTo>
                    <a:pt x="1522952" y="805625"/>
                  </a:lnTo>
                  <a:lnTo>
                    <a:pt x="1522381" y="806005"/>
                  </a:lnTo>
                  <a:lnTo>
                    <a:pt x="1520666" y="808482"/>
                  </a:lnTo>
                  <a:lnTo>
                    <a:pt x="1520476" y="808577"/>
                  </a:lnTo>
                  <a:lnTo>
                    <a:pt x="1519809" y="808482"/>
                  </a:lnTo>
                  <a:lnTo>
                    <a:pt x="1519523" y="808482"/>
                  </a:lnTo>
                  <a:lnTo>
                    <a:pt x="1519238" y="808768"/>
                  </a:lnTo>
                  <a:lnTo>
                    <a:pt x="1518761" y="809435"/>
                  </a:lnTo>
                  <a:lnTo>
                    <a:pt x="1518475" y="809625"/>
                  </a:lnTo>
                  <a:lnTo>
                    <a:pt x="1517809" y="809816"/>
                  </a:lnTo>
                  <a:lnTo>
                    <a:pt x="1517428" y="809911"/>
                  </a:lnTo>
                  <a:lnTo>
                    <a:pt x="1517047" y="810006"/>
                  </a:lnTo>
                  <a:lnTo>
                    <a:pt x="1516571" y="810482"/>
                  </a:lnTo>
                  <a:lnTo>
                    <a:pt x="1515142" y="812673"/>
                  </a:lnTo>
                  <a:lnTo>
                    <a:pt x="1514665" y="813054"/>
                  </a:lnTo>
                  <a:lnTo>
                    <a:pt x="1512761" y="814006"/>
                  </a:lnTo>
                  <a:lnTo>
                    <a:pt x="1511522" y="815054"/>
                  </a:lnTo>
                  <a:lnTo>
                    <a:pt x="1510856" y="816007"/>
                  </a:lnTo>
                  <a:lnTo>
                    <a:pt x="1510570" y="817055"/>
                  </a:lnTo>
                  <a:lnTo>
                    <a:pt x="1510474" y="821817"/>
                  </a:lnTo>
                  <a:lnTo>
                    <a:pt x="1510189" y="822960"/>
                  </a:lnTo>
                  <a:lnTo>
                    <a:pt x="1509903" y="823246"/>
                  </a:lnTo>
                  <a:lnTo>
                    <a:pt x="1509522" y="823436"/>
                  </a:lnTo>
                  <a:lnTo>
                    <a:pt x="1509236" y="823722"/>
                  </a:lnTo>
                  <a:lnTo>
                    <a:pt x="1509046" y="824103"/>
                  </a:lnTo>
                  <a:lnTo>
                    <a:pt x="1509141" y="824865"/>
                  </a:lnTo>
                  <a:lnTo>
                    <a:pt x="1509903" y="825913"/>
                  </a:lnTo>
                  <a:lnTo>
                    <a:pt x="1510093" y="826484"/>
                  </a:lnTo>
                  <a:lnTo>
                    <a:pt x="1510093" y="827722"/>
                  </a:lnTo>
                  <a:lnTo>
                    <a:pt x="1509903" y="828770"/>
                  </a:lnTo>
                  <a:lnTo>
                    <a:pt x="1509331" y="829723"/>
                  </a:lnTo>
                  <a:lnTo>
                    <a:pt x="1508189" y="830580"/>
                  </a:lnTo>
                  <a:lnTo>
                    <a:pt x="1506283" y="831818"/>
                  </a:lnTo>
                  <a:lnTo>
                    <a:pt x="1505807" y="832580"/>
                  </a:lnTo>
                  <a:lnTo>
                    <a:pt x="1505426" y="836295"/>
                  </a:lnTo>
                  <a:lnTo>
                    <a:pt x="1505522" y="837343"/>
                  </a:lnTo>
                  <a:lnTo>
                    <a:pt x="1506093" y="838200"/>
                  </a:lnTo>
                  <a:lnTo>
                    <a:pt x="1507046" y="838391"/>
                  </a:lnTo>
                  <a:lnTo>
                    <a:pt x="1508760" y="837057"/>
                  </a:lnTo>
                  <a:lnTo>
                    <a:pt x="1509903" y="836676"/>
                  </a:lnTo>
                  <a:lnTo>
                    <a:pt x="1511141" y="836771"/>
                  </a:lnTo>
                  <a:lnTo>
                    <a:pt x="1512284" y="837057"/>
                  </a:lnTo>
                  <a:lnTo>
                    <a:pt x="1513332" y="837533"/>
                  </a:lnTo>
                  <a:lnTo>
                    <a:pt x="1514380" y="838105"/>
                  </a:lnTo>
                  <a:lnTo>
                    <a:pt x="1515332" y="839438"/>
                  </a:lnTo>
                  <a:lnTo>
                    <a:pt x="1514475" y="840677"/>
                  </a:lnTo>
                  <a:lnTo>
                    <a:pt x="1510093" y="843058"/>
                  </a:lnTo>
                  <a:lnTo>
                    <a:pt x="1509617" y="843248"/>
                  </a:lnTo>
                  <a:lnTo>
                    <a:pt x="1507712" y="843629"/>
                  </a:lnTo>
                  <a:lnTo>
                    <a:pt x="1507331" y="843820"/>
                  </a:lnTo>
                  <a:lnTo>
                    <a:pt x="1506569" y="844391"/>
                  </a:lnTo>
                  <a:lnTo>
                    <a:pt x="1503902" y="845439"/>
                  </a:lnTo>
                  <a:lnTo>
                    <a:pt x="1502283" y="846868"/>
                  </a:lnTo>
                  <a:lnTo>
                    <a:pt x="1501426" y="847820"/>
                  </a:lnTo>
                  <a:lnTo>
                    <a:pt x="1501045" y="848582"/>
                  </a:lnTo>
                  <a:lnTo>
                    <a:pt x="1501140" y="850583"/>
                  </a:lnTo>
                  <a:lnTo>
                    <a:pt x="1501045" y="851630"/>
                  </a:lnTo>
                  <a:lnTo>
                    <a:pt x="1500664" y="852773"/>
                  </a:lnTo>
                  <a:lnTo>
                    <a:pt x="1499997" y="853916"/>
                  </a:lnTo>
                  <a:lnTo>
                    <a:pt x="1499806" y="854488"/>
                  </a:lnTo>
                  <a:lnTo>
                    <a:pt x="1499997" y="854964"/>
                  </a:lnTo>
                  <a:lnTo>
                    <a:pt x="1500473" y="855059"/>
                  </a:lnTo>
                  <a:lnTo>
                    <a:pt x="1501045" y="854774"/>
                  </a:lnTo>
                  <a:lnTo>
                    <a:pt x="1501521" y="854393"/>
                  </a:lnTo>
                  <a:lnTo>
                    <a:pt x="1502188" y="853440"/>
                  </a:lnTo>
                  <a:lnTo>
                    <a:pt x="1503331" y="853250"/>
                  </a:lnTo>
                  <a:lnTo>
                    <a:pt x="1504569" y="853345"/>
                  </a:lnTo>
                  <a:lnTo>
                    <a:pt x="1505331" y="853535"/>
                  </a:lnTo>
                  <a:lnTo>
                    <a:pt x="1506760" y="854774"/>
                  </a:lnTo>
                  <a:lnTo>
                    <a:pt x="1507522" y="855059"/>
                  </a:lnTo>
                  <a:lnTo>
                    <a:pt x="1508665" y="854488"/>
                  </a:lnTo>
                  <a:lnTo>
                    <a:pt x="1509713" y="854202"/>
                  </a:lnTo>
                  <a:lnTo>
                    <a:pt x="1510760" y="854583"/>
                  </a:lnTo>
                  <a:lnTo>
                    <a:pt x="1511808" y="855155"/>
                  </a:lnTo>
                  <a:lnTo>
                    <a:pt x="1512856" y="855440"/>
                  </a:lnTo>
                  <a:lnTo>
                    <a:pt x="1514856" y="854869"/>
                  </a:lnTo>
                  <a:lnTo>
                    <a:pt x="1515999" y="854774"/>
                  </a:lnTo>
                  <a:lnTo>
                    <a:pt x="1516475" y="855345"/>
                  </a:lnTo>
                  <a:lnTo>
                    <a:pt x="1517142" y="855726"/>
                  </a:lnTo>
                  <a:lnTo>
                    <a:pt x="1518571" y="855155"/>
                  </a:lnTo>
                  <a:lnTo>
                    <a:pt x="1524190" y="851440"/>
                  </a:lnTo>
                  <a:lnTo>
                    <a:pt x="1528763" y="850678"/>
                  </a:lnTo>
                  <a:lnTo>
                    <a:pt x="1529524" y="850392"/>
                  </a:lnTo>
                  <a:lnTo>
                    <a:pt x="1530001" y="849725"/>
                  </a:lnTo>
                  <a:lnTo>
                    <a:pt x="1530287" y="848963"/>
                  </a:lnTo>
                  <a:lnTo>
                    <a:pt x="1530763" y="848392"/>
                  </a:lnTo>
                  <a:lnTo>
                    <a:pt x="1531811" y="848201"/>
                  </a:lnTo>
                  <a:lnTo>
                    <a:pt x="1532287" y="847725"/>
                  </a:lnTo>
                  <a:lnTo>
                    <a:pt x="1533334" y="845534"/>
                  </a:lnTo>
                  <a:lnTo>
                    <a:pt x="1534097" y="844868"/>
                  </a:lnTo>
                  <a:lnTo>
                    <a:pt x="1534668" y="844868"/>
                  </a:lnTo>
                  <a:lnTo>
                    <a:pt x="1535716" y="845249"/>
                  </a:lnTo>
                  <a:lnTo>
                    <a:pt x="1536287" y="845344"/>
                  </a:lnTo>
                  <a:lnTo>
                    <a:pt x="1538002" y="844963"/>
                  </a:lnTo>
                  <a:lnTo>
                    <a:pt x="1542002" y="844582"/>
                  </a:lnTo>
                  <a:lnTo>
                    <a:pt x="1547717" y="844772"/>
                  </a:lnTo>
                  <a:lnTo>
                    <a:pt x="1549717" y="844391"/>
                  </a:lnTo>
                  <a:lnTo>
                    <a:pt x="1551527" y="843439"/>
                  </a:lnTo>
                  <a:lnTo>
                    <a:pt x="1554004" y="841629"/>
                  </a:lnTo>
                  <a:lnTo>
                    <a:pt x="1554575" y="840772"/>
                  </a:lnTo>
                  <a:lnTo>
                    <a:pt x="1555337" y="840105"/>
                  </a:lnTo>
                  <a:lnTo>
                    <a:pt x="1556195" y="837629"/>
                  </a:lnTo>
                  <a:lnTo>
                    <a:pt x="1557242" y="836486"/>
                  </a:lnTo>
                  <a:lnTo>
                    <a:pt x="1559719" y="834962"/>
                  </a:lnTo>
                  <a:lnTo>
                    <a:pt x="1561433" y="833342"/>
                  </a:lnTo>
                  <a:lnTo>
                    <a:pt x="1563433" y="831913"/>
                  </a:lnTo>
                  <a:lnTo>
                    <a:pt x="1566386" y="830294"/>
                  </a:lnTo>
                  <a:lnTo>
                    <a:pt x="1567053" y="829628"/>
                  </a:lnTo>
                  <a:lnTo>
                    <a:pt x="1567624" y="827722"/>
                  </a:lnTo>
                  <a:lnTo>
                    <a:pt x="1572292" y="822293"/>
                  </a:lnTo>
                  <a:lnTo>
                    <a:pt x="1573721" y="821055"/>
                  </a:lnTo>
                  <a:lnTo>
                    <a:pt x="1578769" y="817721"/>
                  </a:lnTo>
                  <a:lnTo>
                    <a:pt x="1579245" y="817055"/>
                  </a:lnTo>
                  <a:lnTo>
                    <a:pt x="1579626" y="813245"/>
                  </a:lnTo>
                  <a:lnTo>
                    <a:pt x="1580483" y="811054"/>
                  </a:lnTo>
                  <a:lnTo>
                    <a:pt x="1582007" y="809530"/>
                  </a:lnTo>
                  <a:lnTo>
                    <a:pt x="1583626" y="808387"/>
                  </a:lnTo>
                  <a:lnTo>
                    <a:pt x="1583626" y="808387"/>
                  </a:lnTo>
                  <a:lnTo>
                    <a:pt x="1583626" y="808387"/>
                  </a:lnTo>
                  <a:lnTo>
                    <a:pt x="1583055" y="805148"/>
                  </a:lnTo>
                  <a:lnTo>
                    <a:pt x="1582769" y="804386"/>
                  </a:lnTo>
                  <a:lnTo>
                    <a:pt x="1581531" y="802481"/>
                  </a:lnTo>
                  <a:lnTo>
                    <a:pt x="1581531" y="802100"/>
                  </a:lnTo>
                  <a:lnTo>
                    <a:pt x="1581626" y="801243"/>
                  </a:lnTo>
                  <a:lnTo>
                    <a:pt x="1581531" y="800862"/>
                  </a:lnTo>
                  <a:lnTo>
                    <a:pt x="1581245" y="800481"/>
                  </a:lnTo>
                  <a:lnTo>
                    <a:pt x="1580102" y="799814"/>
                  </a:lnTo>
                  <a:lnTo>
                    <a:pt x="1578864" y="798671"/>
                  </a:lnTo>
                  <a:lnTo>
                    <a:pt x="1578483" y="798100"/>
                  </a:lnTo>
                  <a:lnTo>
                    <a:pt x="1578197" y="797147"/>
                  </a:lnTo>
                  <a:lnTo>
                    <a:pt x="1577912" y="795338"/>
                  </a:lnTo>
                  <a:lnTo>
                    <a:pt x="1578102" y="793718"/>
                  </a:lnTo>
                  <a:lnTo>
                    <a:pt x="1578959" y="792671"/>
                  </a:lnTo>
                  <a:lnTo>
                    <a:pt x="1580674" y="792385"/>
                  </a:lnTo>
                  <a:lnTo>
                    <a:pt x="1581722" y="792385"/>
                  </a:lnTo>
                  <a:lnTo>
                    <a:pt x="1582103" y="792480"/>
                  </a:lnTo>
                  <a:lnTo>
                    <a:pt x="1582483" y="792766"/>
                  </a:lnTo>
                  <a:lnTo>
                    <a:pt x="1583150" y="793433"/>
                  </a:lnTo>
                  <a:lnTo>
                    <a:pt x="1583531" y="793623"/>
                  </a:lnTo>
                  <a:lnTo>
                    <a:pt x="1584293" y="793623"/>
                  </a:lnTo>
                  <a:lnTo>
                    <a:pt x="1584770" y="793337"/>
                  </a:lnTo>
                  <a:lnTo>
                    <a:pt x="1585246" y="792861"/>
                  </a:lnTo>
                  <a:lnTo>
                    <a:pt x="1586103" y="792385"/>
                  </a:lnTo>
                  <a:lnTo>
                    <a:pt x="1586674" y="792289"/>
                  </a:lnTo>
                  <a:lnTo>
                    <a:pt x="1588008" y="792385"/>
                  </a:lnTo>
                  <a:lnTo>
                    <a:pt x="1588389" y="792194"/>
                  </a:lnTo>
                  <a:lnTo>
                    <a:pt x="1588580" y="791718"/>
                  </a:lnTo>
                  <a:lnTo>
                    <a:pt x="1588484" y="791432"/>
                  </a:lnTo>
                  <a:lnTo>
                    <a:pt x="1588389" y="791147"/>
                  </a:lnTo>
                  <a:lnTo>
                    <a:pt x="1588198" y="790575"/>
                  </a:lnTo>
                  <a:lnTo>
                    <a:pt x="1588103" y="790099"/>
                  </a:lnTo>
                  <a:lnTo>
                    <a:pt x="1588961" y="786765"/>
                  </a:lnTo>
                  <a:lnTo>
                    <a:pt x="1588961" y="785622"/>
                  </a:lnTo>
                  <a:lnTo>
                    <a:pt x="1588484" y="784574"/>
                  </a:lnTo>
                  <a:lnTo>
                    <a:pt x="1587341" y="783717"/>
                  </a:lnTo>
                  <a:close/>
                  <a:moveTo>
                    <a:pt x="2011204" y="587693"/>
                  </a:moveTo>
                  <a:lnTo>
                    <a:pt x="2010537" y="586930"/>
                  </a:lnTo>
                  <a:lnTo>
                    <a:pt x="2009680" y="586550"/>
                  </a:lnTo>
                  <a:lnTo>
                    <a:pt x="2008727" y="586454"/>
                  </a:lnTo>
                  <a:lnTo>
                    <a:pt x="2007870" y="586835"/>
                  </a:lnTo>
                  <a:lnTo>
                    <a:pt x="2007298" y="587693"/>
                  </a:lnTo>
                  <a:lnTo>
                    <a:pt x="2007013" y="589788"/>
                  </a:lnTo>
                  <a:lnTo>
                    <a:pt x="2006632" y="590645"/>
                  </a:lnTo>
                  <a:lnTo>
                    <a:pt x="2005489" y="592264"/>
                  </a:lnTo>
                  <a:lnTo>
                    <a:pt x="2003489" y="598361"/>
                  </a:lnTo>
                  <a:lnTo>
                    <a:pt x="2002631" y="600170"/>
                  </a:lnTo>
                  <a:lnTo>
                    <a:pt x="2002441" y="601123"/>
                  </a:lnTo>
                  <a:lnTo>
                    <a:pt x="2002250" y="603313"/>
                  </a:lnTo>
                  <a:lnTo>
                    <a:pt x="2001679" y="605409"/>
                  </a:lnTo>
                  <a:lnTo>
                    <a:pt x="2001298" y="605600"/>
                  </a:lnTo>
                  <a:lnTo>
                    <a:pt x="2000440" y="605219"/>
                  </a:lnTo>
                  <a:lnTo>
                    <a:pt x="1999583" y="605028"/>
                  </a:lnTo>
                  <a:lnTo>
                    <a:pt x="1997773" y="608076"/>
                  </a:lnTo>
                  <a:lnTo>
                    <a:pt x="1997869" y="608933"/>
                  </a:lnTo>
                  <a:lnTo>
                    <a:pt x="1997773" y="612172"/>
                  </a:lnTo>
                  <a:lnTo>
                    <a:pt x="1997488" y="612648"/>
                  </a:lnTo>
                  <a:lnTo>
                    <a:pt x="1996249" y="614077"/>
                  </a:lnTo>
                  <a:lnTo>
                    <a:pt x="1993106" y="623126"/>
                  </a:lnTo>
                  <a:lnTo>
                    <a:pt x="1993201" y="623792"/>
                  </a:lnTo>
                  <a:lnTo>
                    <a:pt x="1993964" y="623411"/>
                  </a:lnTo>
                  <a:lnTo>
                    <a:pt x="1998821" y="617315"/>
                  </a:lnTo>
                  <a:lnTo>
                    <a:pt x="1999202" y="616649"/>
                  </a:lnTo>
                  <a:lnTo>
                    <a:pt x="1999298" y="615696"/>
                  </a:lnTo>
                  <a:lnTo>
                    <a:pt x="1998916" y="614077"/>
                  </a:lnTo>
                  <a:lnTo>
                    <a:pt x="1998821" y="613124"/>
                  </a:lnTo>
                  <a:lnTo>
                    <a:pt x="1999298" y="611410"/>
                  </a:lnTo>
                  <a:lnTo>
                    <a:pt x="2000250" y="609695"/>
                  </a:lnTo>
                  <a:lnTo>
                    <a:pt x="2001393" y="608171"/>
                  </a:lnTo>
                  <a:lnTo>
                    <a:pt x="2002441" y="607028"/>
                  </a:lnTo>
                  <a:lnTo>
                    <a:pt x="2003012" y="606171"/>
                  </a:lnTo>
                  <a:lnTo>
                    <a:pt x="2003393" y="605695"/>
                  </a:lnTo>
                  <a:lnTo>
                    <a:pt x="2004155" y="605409"/>
                  </a:lnTo>
                  <a:lnTo>
                    <a:pt x="2004917" y="604933"/>
                  </a:lnTo>
                  <a:lnTo>
                    <a:pt x="2005393" y="604838"/>
                  </a:lnTo>
                  <a:lnTo>
                    <a:pt x="2005965" y="604552"/>
                  </a:lnTo>
                  <a:lnTo>
                    <a:pt x="2007394" y="603218"/>
                  </a:lnTo>
                  <a:lnTo>
                    <a:pt x="2007775" y="602742"/>
                  </a:lnTo>
                  <a:lnTo>
                    <a:pt x="2009108" y="598837"/>
                  </a:lnTo>
                  <a:lnTo>
                    <a:pt x="2010537" y="591407"/>
                  </a:lnTo>
                  <a:lnTo>
                    <a:pt x="2010918" y="590836"/>
                  </a:lnTo>
                  <a:lnTo>
                    <a:pt x="2011585" y="590455"/>
                  </a:lnTo>
                  <a:lnTo>
                    <a:pt x="2011775" y="589502"/>
                  </a:lnTo>
                  <a:lnTo>
                    <a:pt x="2011775" y="588455"/>
                  </a:lnTo>
                  <a:lnTo>
                    <a:pt x="2011204" y="587693"/>
                  </a:lnTo>
                  <a:close/>
                  <a:moveTo>
                    <a:pt x="2079689" y="654368"/>
                  </a:moveTo>
                  <a:lnTo>
                    <a:pt x="2079307" y="651986"/>
                  </a:lnTo>
                  <a:lnTo>
                    <a:pt x="2079403" y="651701"/>
                  </a:lnTo>
                  <a:lnTo>
                    <a:pt x="2079689" y="651510"/>
                  </a:lnTo>
                  <a:lnTo>
                    <a:pt x="2079974" y="651415"/>
                  </a:lnTo>
                  <a:lnTo>
                    <a:pt x="2080070" y="651224"/>
                  </a:lnTo>
                  <a:lnTo>
                    <a:pt x="2079974" y="650938"/>
                  </a:lnTo>
                  <a:lnTo>
                    <a:pt x="2079879" y="650748"/>
                  </a:lnTo>
                  <a:lnTo>
                    <a:pt x="2079784" y="650653"/>
                  </a:lnTo>
                  <a:lnTo>
                    <a:pt x="2079593" y="650177"/>
                  </a:lnTo>
                  <a:lnTo>
                    <a:pt x="2078641" y="648462"/>
                  </a:lnTo>
                  <a:lnTo>
                    <a:pt x="2078546" y="648176"/>
                  </a:lnTo>
                  <a:lnTo>
                    <a:pt x="2078546" y="647891"/>
                  </a:lnTo>
                  <a:lnTo>
                    <a:pt x="2078546" y="647605"/>
                  </a:lnTo>
                  <a:lnTo>
                    <a:pt x="2078355" y="647319"/>
                  </a:lnTo>
                  <a:lnTo>
                    <a:pt x="2077974" y="647129"/>
                  </a:lnTo>
                  <a:lnTo>
                    <a:pt x="2077783" y="647224"/>
                  </a:lnTo>
                  <a:lnTo>
                    <a:pt x="2077593" y="647414"/>
                  </a:lnTo>
                  <a:lnTo>
                    <a:pt x="2077307" y="647319"/>
                  </a:lnTo>
                  <a:lnTo>
                    <a:pt x="2076450" y="646652"/>
                  </a:lnTo>
                  <a:lnTo>
                    <a:pt x="2075783" y="645890"/>
                  </a:lnTo>
                  <a:lnTo>
                    <a:pt x="2075021" y="645319"/>
                  </a:lnTo>
                  <a:lnTo>
                    <a:pt x="2072735" y="644843"/>
                  </a:lnTo>
                  <a:lnTo>
                    <a:pt x="2071688" y="644271"/>
                  </a:lnTo>
                  <a:lnTo>
                    <a:pt x="2070830" y="643509"/>
                  </a:lnTo>
                  <a:lnTo>
                    <a:pt x="2069497" y="641795"/>
                  </a:lnTo>
                  <a:lnTo>
                    <a:pt x="2069497" y="641509"/>
                  </a:lnTo>
                  <a:lnTo>
                    <a:pt x="2069878" y="640937"/>
                  </a:lnTo>
                  <a:lnTo>
                    <a:pt x="2070068" y="640461"/>
                  </a:lnTo>
                  <a:lnTo>
                    <a:pt x="2069973" y="639985"/>
                  </a:lnTo>
                  <a:lnTo>
                    <a:pt x="2069782" y="639604"/>
                  </a:lnTo>
                  <a:lnTo>
                    <a:pt x="2069497" y="639413"/>
                  </a:lnTo>
                  <a:lnTo>
                    <a:pt x="2068830" y="639223"/>
                  </a:lnTo>
                  <a:lnTo>
                    <a:pt x="2067211" y="638080"/>
                  </a:lnTo>
                  <a:lnTo>
                    <a:pt x="2065496" y="636270"/>
                  </a:lnTo>
                  <a:lnTo>
                    <a:pt x="2064734" y="635699"/>
                  </a:lnTo>
                  <a:lnTo>
                    <a:pt x="2062924" y="635222"/>
                  </a:lnTo>
                  <a:lnTo>
                    <a:pt x="2062448" y="634555"/>
                  </a:lnTo>
                  <a:lnTo>
                    <a:pt x="2062067" y="633794"/>
                  </a:lnTo>
                  <a:lnTo>
                    <a:pt x="2061496" y="633127"/>
                  </a:lnTo>
                  <a:lnTo>
                    <a:pt x="2060829" y="632841"/>
                  </a:lnTo>
                  <a:lnTo>
                    <a:pt x="2060162" y="632936"/>
                  </a:lnTo>
                  <a:lnTo>
                    <a:pt x="2059686" y="633317"/>
                  </a:lnTo>
                  <a:lnTo>
                    <a:pt x="2059400" y="633984"/>
                  </a:lnTo>
                  <a:lnTo>
                    <a:pt x="2059496" y="635794"/>
                  </a:lnTo>
                  <a:lnTo>
                    <a:pt x="2060639" y="639318"/>
                  </a:lnTo>
                  <a:lnTo>
                    <a:pt x="2060924" y="641033"/>
                  </a:lnTo>
                  <a:lnTo>
                    <a:pt x="2060543" y="645986"/>
                  </a:lnTo>
                  <a:lnTo>
                    <a:pt x="2061400" y="647605"/>
                  </a:lnTo>
                  <a:lnTo>
                    <a:pt x="2064163" y="647319"/>
                  </a:lnTo>
                  <a:lnTo>
                    <a:pt x="2064258" y="648272"/>
                  </a:lnTo>
                  <a:lnTo>
                    <a:pt x="2065115" y="649700"/>
                  </a:lnTo>
                  <a:lnTo>
                    <a:pt x="2065211" y="650653"/>
                  </a:lnTo>
                  <a:lnTo>
                    <a:pt x="2063972" y="649700"/>
                  </a:lnTo>
                  <a:lnTo>
                    <a:pt x="2061115" y="649224"/>
                  </a:lnTo>
                  <a:lnTo>
                    <a:pt x="2060543" y="648272"/>
                  </a:lnTo>
                  <a:lnTo>
                    <a:pt x="2060353" y="647700"/>
                  </a:lnTo>
                  <a:lnTo>
                    <a:pt x="2059972" y="648081"/>
                  </a:lnTo>
                  <a:lnTo>
                    <a:pt x="2059591" y="648938"/>
                  </a:lnTo>
                  <a:lnTo>
                    <a:pt x="2058638" y="657701"/>
                  </a:lnTo>
                  <a:lnTo>
                    <a:pt x="2057590" y="661797"/>
                  </a:lnTo>
                  <a:lnTo>
                    <a:pt x="2056924" y="663512"/>
                  </a:lnTo>
                  <a:lnTo>
                    <a:pt x="2056829" y="664178"/>
                  </a:lnTo>
                  <a:lnTo>
                    <a:pt x="2056924" y="664750"/>
                  </a:lnTo>
                  <a:lnTo>
                    <a:pt x="2057400" y="665797"/>
                  </a:lnTo>
                  <a:lnTo>
                    <a:pt x="2057876" y="667417"/>
                  </a:lnTo>
                  <a:lnTo>
                    <a:pt x="2058733" y="667988"/>
                  </a:lnTo>
                  <a:lnTo>
                    <a:pt x="2060734" y="668560"/>
                  </a:lnTo>
                  <a:lnTo>
                    <a:pt x="2061400" y="668846"/>
                  </a:lnTo>
                  <a:lnTo>
                    <a:pt x="2061686" y="669036"/>
                  </a:lnTo>
                  <a:lnTo>
                    <a:pt x="2062353" y="669798"/>
                  </a:lnTo>
                  <a:lnTo>
                    <a:pt x="2063782" y="672179"/>
                  </a:lnTo>
                  <a:lnTo>
                    <a:pt x="2064925" y="671798"/>
                  </a:lnTo>
                  <a:lnTo>
                    <a:pt x="2066925" y="670370"/>
                  </a:lnTo>
                  <a:lnTo>
                    <a:pt x="2070449" y="669131"/>
                  </a:lnTo>
                  <a:lnTo>
                    <a:pt x="2073021" y="667131"/>
                  </a:lnTo>
                  <a:lnTo>
                    <a:pt x="2073307" y="666464"/>
                  </a:lnTo>
                  <a:lnTo>
                    <a:pt x="2072449" y="666179"/>
                  </a:lnTo>
                  <a:lnTo>
                    <a:pt x="2075116" y="661892"/>
                  </a:lnTo>
                  <a:lnTo>
                    <a:pt x="2075688" y="661606"/>
                  </a:lnTo>
                  <a:lnTo>
                    <a:pt x="2076355" y="661035"/>
                  </a:lnTo>
                  <a:lnTo>
                    <a:pt x="2076926" y="660368"/>
                  </a:lnTo>
                  <a:lnTo>
                    <a:pt x="2077117" y="659892"/>
                  </a:lnTo>
                  <a:lnTo>
                    <a:pt x="2076926" y="659606"/>
                  </a:lnTo>
                  <a:lnTo>
                    <a:pt x="2076259" y="658939"/>
                  </a:lnTo>
                  <a:lnTo>
                    <a:pt x="2075307" y="658939"/>
                  </a:lnTo>
                  <a:lnTo>
                    <a:pt x="2075307" y="658559"/>
                  </a:lnTo>
                  <a:lnTo>
                    <a:pt x="2076736" y="658273"/>
                  </a:lnTo>
                  <a:lnTo>
                    <a:pt x="2077879" y="658654"/>
                  </a:lnTo>
                  <a:lnTo>
                    <a:pt x="2079022" y="658749"/>
                  </a:lnTo>
                  <a:lnTo>
                    <a:pt x="2080450" y="657511"/>
                  </a:lnTo>
                  <a:lnTo>
                    <a:pt x="2080736" y="656939"/>
                  </a:lnTo>
                  <a:lnTo>
                    <a:pt x="2080927" y="655987"/>
                  </a:lnTo>
                  <a:lnTo>
                    <a:pt x="2081308" y="655511"/>
                  </a:lnTo>
                  <a:lnTo>
                    <a:pt x="2081593" y="654844"/>
                  </a:lnTo>
                  <a:lnTo>
                    <a:pt x="2081022" y="654558"/>
                  </a:lnTo>
                  <a:lnTo>
                    <a:pt x="2079689" y="654368"/>
                  </a:lnTo>
                  <a:close/>
                  <a:moveTo>
                    <a:pt x="2100072" y="639223"/>
                  </a:moveTo>
                  <a:lnTo>
                    <a:pt x="2099215" y="638937"/>
                  </a:lnTo>
                  <a:lnTo>
                    <a:pt x="2098358" y="639128"/>
                  </a:lnTo>
                  <a:lnTo>
                    <a:pt x="2098072" y="639604"/>
                  </a:lnTo>
                  <a:lnTo>
                    <a:pt x="2097976" y="640366"/>
                  </a:lnTo>
                  <a:lnTo>
                    <a:pt x="2097976" y="641985"/>
                  </a:lnTo>
                  <a:lnTo>
                    <a:pt x="2096929" y="642176"/>
                  </a:lnTo>
                  <a:lnTo>
                    <a:pt x="2096167" y="643509"/>
                  </a:lnTo>
                  <a:lnTo>
                    <a:pt x="2095881" y="645128"/>
                  </a:lnTo>
                  <a:lnTo>
                    <a:pt x="2096548" y="646367"/>
                  </a:lnTo>
                  <a:lnTo>
                    <a:pt x="2096548" y="646747"/>
                  </a:lnTo>
                  <a:lnTo>
                    <a:pt x="2095881" y="647224"/>
                  </a:lnTo>
                  <a:lnTo>
                    <a:pt x="2096072" y="647795"/>
                  </a:lnTo>
                  <a:lnTo>
                    <a:pt x="2096833" y="648462"/>
                  </a:lnTo>
                  <a:lnTo>
                    <a:pt x="2097596" y="648938"/>
                  </a:lnTo>
                  <a:lnTo>
                    <a:pt x="2098167" y="648272"/>
                  </a:lnTo>
                  <a:lnTo>
                    <a:pt x="2099405" y="644557"/>
                  </a:lnTo>
                  <a:lnTo>
                    <a:pt x="2100358" y="642747"/>
                  </a:lnTo>
                  <a:lnTo>
                    <a:pt x="2100739" y="641699"/>
                  </a:lnTo>
                  <a:lnTo>
                    <a:pt x="2100834" y="640556"/>
                  </a:lnTo>
                  <a:lnTo>
                    <a:pt x="2100643" y="639794"/>
                  </a:lnTo>
                  <a:lnTo>
                    <a:pt x="2100072" y="639223"/>
                  </a:lnTo>
                  <a:close/>
                  <a:moveTo>
                    <a:pt x="2299145" y="665988"/>
                  </a:moveTo>
                  <a:lnTo>
                    <a:pt x="2299716" y="666179"/>
                  </a:lnTo>
                  <a:lnTo>
                    <a:pt x="2300383" y="666655"/>
                  </a:lnTo>
                  <a:lnTo>
                    <a:pt x="2300859" y="668655"/>
                  </a:lnTo>
                  <a:lnTo>
                    <a:pt x="2301526" y="669131"/>
                  </a:lnTo>
                  <a:lnTo>
                    <a:pt x="2302097" y="669322"/>
                  </a:lnTo>
                  <a:lnTo>
                    <a:pt x="2302574" y="669608"/>
                  </a:lnTo>
                  <a:lnTo>
                    <a:pt x="2303240" y="669798"/>
                  </a:lnTo>
                  <a:lnTo>
                    <a:pt x="2304193" y="669512"/>
                  </a:lnTo>
                  <a:lnTo>
                    <a:pt x="2305336" y="668750"/>
                  </a:lnTo>
                  <a:lnTo>
                    <a:pt x="2306003" y="668179"/>
                  </a:lnTo>
                  <a:lnTo>
                    <a:pt x="2306288" y="667703"/>
                  </a:lnTo>
                  <a:lnTo>
                    <a:pt x="2306098" y="666941"/>
                  </a:lnTo>
                  <a:lnTo>
                    <a:pt x="2304859" y="665702"/>
                  </a:lnTo>
                  <a:lnTo>
                    <a:pt x="2304574" y="665036"/>
                  </a:lnTo>
                  <a:lnTo>
                    <a:pt x="2304193" y="664464"/>
                  </a:lnTo>
                  <a:lnTo>
                    <a:pt x="2303336" y="664178"/>
                  </a:lnTo>
                  <a:lnTo>
                    <a:pt x="2301431" y="664083"/>
                  </a:lnTo>
                  <a:lnTo>
                    <a:pt x="2300573" y="663893"/>
                  </a:lnTo>
                  <a:lnTo>
                    <a:pt x="2299811" y="663512"/>
                  </a:lnTo>
                  <a:lnTo>
                    <a:pt x="2298573" y="662464"/>
                  </a:lnTo>
                  <a:lnTo>
                    <a:pt x="2297811" y="661892"/>
                  </a:lnTo>
                  <a:lnTo>
                    <a:pt x="2297335" y="662369"/>
                  </a:lnTo>
                  <a:lnTo>
                    <a:pt x="2297240" y="663321"/>
                  </a:lnTo>
                  <a:lnTo>
                    <a:pt x="2297525" y="664369"/>
                  </a:lnTo>
                  <a:lnTo>
                    <a:pt x="2298383" y="665417"/>
                  </a:lnTo>
                  <a:lnTo>
                    <a:pt x="2299145" y="665988"/>
                  </a:lnTo>
                  <a:close/>
                  <a:moveTo>
                    <a:pt x="2066639" y="403574"/>
                  </a:moveTo>
                  <a:lnTo>
                    <a:pt x="2067115" y="403384"/>
                  </a:lnTo>
                  <a:lnTo>
                    <a:pt x="2067401" y="401574"/>
                  </a:lnTo>
                  <a:lnTo>
                    <a:pt x="2067306" y="400621"/>
                  </a:lnTo>
                  <a:lnTo>
                    <a:pt x="2066639" y="400336"/>
                  </a:lnTo>
                  <a:lnTo>
                    <a:pt x="2066163" y="400621"/>
                  </a:lnTo>
                  <a:lnTo>
                    <a:pt x="2063115" y="405098"/>
                  </a:lnTo>
                  <a:lnTo>
                    <a:pt x="2062734" y="407575"/>
                  </a:lnTo>
                  <a:lnTo>
                    <a:pt x="2062734" y="408527"/>
                  </a:lnTo>
                  <a:lnTo>
                    <a:pt x="2063496" y="411099"/>
                  </a:lnTo>
                  <a:lnTo>
                    <a:pt x="2064353" y="409956"/>
                  </a:lnTo>
                  <a:lnTo>
                    <a:pt x="2065496" y="407956"/>
                  </a:lnTo>
                  <a:lnTo>
                    <a:pt x="2066068" y="406146"/>
                  </a:lnTo>
                  <a:lnTo>
                    <a:pt x="2065211" y="405003"/>
                  </a:lnTo>
                  <a:lnTo>
                    <a:pt x="2065877" y="404241"/>
                  </a:lnTo>
                  <a:lnTo>
                    <a:pt x="2066639" y="403574"/>
                  </a:lnTo>
                  <a:close/>
                  <a:moveTo>
                    <a:pt x="2028158" y="438245"/>
                  </a:moveTo>
                  <a:lnTo>
                    <a:pt x="2028539" y="439103"/>
                  </a:lnTo>
                  <a:lnTo>
                    <a:pt x="2029015" y="439769"/>
                  </a:lnTo>
                  <a:lnTo>
                    <a:pt x="2030825" y="440627"/>
                  </a:lnTo>
                  <a:lnTo>
                    <a:pt x="2031016" y="440817"/>
                  </a:lnTo>
                  <a:lnTo>
                    <a:pt x="2031111" y="441008"/>
                  </a:lnTo>
                  <a:lnTo>
                    <a:pt x="2032254" y="441008"/>
                  </a:lnTo>
                  <a:lnTo>
                    <a:pt x="2033302" y="439769"/>
                  </a:lnTo>
                  <a:lnTo>
                    <a:pt x="2033302" y="438626"/>
                  </a:lnTo>
                  <a:lnTo>
                    <a:pt x="2032540" y="438245"/>
                  </a:lnTo>
                  <a:lnTo>
                    <a:pt x="2032159" y="438055"/>
                  </a:lnTo>
                  <a:lnTo>
                    <a:pt x="2031492" y="437674"/>
                  </a:lnTo>
                  <a:lnTo>
                    <a:pt x="2030921" y="437293"/>
                  </a:lnTo>
                  <a:lnTo>
                    <a:pt x="2030539" y="437293"/>
                  </a:lnTo>
                  <a:lnTo>
                    <a:pt x="2030539" y="437674"/>
                  </a:lnTo>
                  <a:lnTo>
                    <a:pt x="2029778" y="437197"/>
                  </a:lnTo>
                  <a:lnTo>
                    <a:pt x="2028063" y="436340"/>
                  </a:lnTo>
                  <a:lnTo>
                    <a:pt x="2027206" y="436721"/>
                  </a:lnTo>
                  <a:lnTo>
                    <a:pt x="2027587" y="437483"/>
                  </a:lnTo>
                  <a:lnTo>
                    <a:pt x="2028158" y="438245"/>
                  </a:lnTo>
                  <a:close/>
                  <a:moveTo>
                    <a:pt x="2297621" y="741807"/>
                  </a:moveTo>
                  <a:lnTo>
                    <a:pt x="2298954" y="739426"/>
                  </a:lnTo>
                  <a:lnTo>
                    <a:pt x="2299716" y="738378"/>
                  </a:lnTo>
                  <a:lnTo>
                    <a:pt x="2300668" y="737806"/>
                  </a:lnTo>
                  <a:lnTo>
                    <a:pt x="2301812" y="737616"/>
                  </a:lnTo>
                  <a:lnTo>
                    <a:pt x="2304193" y="737521"/>
                  </a:lnTo>
                  <a:lnTo>
                    <a:pt x="2305526" y="737045"/>
                  </a:lnTo>
                  <a:lnTo>
                    <a:pt x="2306383" y="736378"/>
                  </a:lnTo>
                  <a:lnTo>
                    <a:pt x="2308003" y="734473"/>
                  </a:lnTo>
                  <a:lnTo>
                    <a:pt x="2308955" y="733806"/>
                  </a:lnTo>
                  <a:lnTo>
                    <a:pt x="2310098" y="733520"/>
                  </a:lnTo>
                  <a:lnTo>
                    <a:pt x="2312575" y="733520"/>
                  </a:lnTo>
                  <a:lnTo>
                    <a:pt x="2312003" y="731711"/>
                  </a:lnTo>
                  <a:lnTo>
                    <a:pt x="2311717" y="729901"/>
                  </a:lnTo>
                  <a:lnTo>
                    <a:pt x="2311622" y="725996"/>
                  </a:lnTo>
                  <a:lnTo>
                    <a:pt x="2312003" y="724186"/>
                  </a:lnTo>
                  <a:lnTo>
                    <a:pt x="2313051" y="723138"/>
                  </a:lnTo>
                  <a:lnTo>
                    <a:pt x="2316004" y="721614"/>
                  </a:lnTo>
                  <a:lnTo>
                    <a:pt x="2316575" y="721138"/>
                  </a:lnTo>
                  <a:lnTo>
                    <a:pt x="2316861" y="720566"/>
                  </a:lnTo>
                  <a:lnTo>
                    <a:pt x="2317147" y="715709"/>
                  </a:lnTo>
                  <a:lnTo>
                    <a:pt x="2317433" y="714756"/>
                  </a:lnTo>
                  <a:lnTo>
                    <a:pt x="2318861" y="712184"/>
                  </a:lnTo>
                  <a:lnTo>
                    <a:pt x="2319623" y="709898"/>
                  </a:lnTo>
                  <a:lnTo>
                    <a:pt x="2320100" y="708946"/>
                  </a:lnTo>
                  <a:lnTo>
                    <a:pt x="2320766" y="708088"/>
                  </a:lnTo>
                  <a:lnTo>
                    <a:pt x="2321719" y="707136"/>
                  </a:lnTo>
                  <a:lnTo>
                    <a:pt x="2320195" y="706374"/>
                  </a:lnTo>
                  <a:lnTo>
                    <a:pt x="2316385" y="705898"/>
                  </a:lnTo>
                  <a:lnTo>
                    <a:pt x="2314575" y="705326"/>
                  </a:lnTo>
                  <a:lnTo>
                    <a:pt x="2313718" y="704755"/>
                  </a:lnTo>
                  <a:lnTo>
                    <a:pt x="2312956" y="704088"/>
                  </a:lnTo>
                  <a:lnTo>
                    <a:pt x="2312289" y="703326"/>
                  </a:lnTo>
                  <a:lnTo>
                    <a:pt x="2309813" y="699611"/>
                  </a:lnTo>
                  <a:lnTo>
                    <a:pt x="2309527" y="698849"/>
                  </a:lnTo>
                  <a:lnTo>
                    <a:pt x="2307526" y="696373"/>
                  </a:lnTo>
                  <a:lnTo>
                    <a:pt x="2302955" y="695611"/>
                  </a:lnTo>
                  <a:lnTo>
                    <a:pt x="2297906" y="695897"/>
                  </a:lnTo>
                  <a:lnTo>
                    <a:pt x="2294477" y="696563"/>
                  </a:lnTo>
                  <a:lnTo>
                    <a:pt x="2293049" y="697039"/>
                  </a:lnTo>
                  <a:lnTo>
                    <a:pt x="2286000" y="697992"/>
                  </a:lnTo>
                  <a:lnTo>
                    <a:pt x="2278094" y="700754"/>
                  </a:lnTo>
                  <a:lnTo>
                    <a:pt x="2269903" y="706184"/>
                  </a:lnTo>
                  <a:lnTo>
                    <a:pt x="2266664" y="708851"/>
                  </a:lnTo>
                  <a:lnTo>
                    <a:pt x="2265521" y="710279"/>
                  </a:lnTo>
                  <a:lnTo>
                    <a:pt x="2264378" y="712470"/>
                  </a:lnTo>
                  <a:lnTo>
                    <a:pt x="2263902" y="713708"/>
                  </a:lnTo>
                  <a:lnTo>
                    <a:pt x="2263712" y="714756"/>
                  </a:lnTo>
                  <a:lnTo>
                    <a:pt x="2263331" y="715613"/>
                  </a:lnTo>
                  <a:lnTo>
                    <a:pt x="2260854" y="717804"/>
                  </a:lnTo>
                  <a:lnTo>
                    <a:pt x="2259616" y="719614"/>
                  </a:lnTo>
                  <a:lnTo>
                    <a:pt x="2255901" y="727424"/>
                  </a:lnTo>
                  <a:lnTo>
                    <a:pt x="2255615" y="727901"/>
                  </a:lnTo>
                  <a:lnTo>
                    <a:pt x="2255139" y="728472"/>
                  </a:lnTo>
                  <a:lnTo>
                    <a:pt x="2254663" y="731520"/>
                  </a:lnTo>
                  <a:lnTo>
                    <a:pt x="2254091" y="732092"/>
                  </a:lnTo>
                  <a:lnTo>
                    <a:pt x="2252472" y="733235"/>
                  </a:lnTo>
                  <a:lnTo>
                    <a:pt x="2252091" y="733901"/>
                  </a:lnTo>
                  <a:lnTo>
                    <a:pt x="2251900" y="734663"/>
                  </a:lnTo>
                  <a:lnTo>
                    <a:pt x="2250662" y="736949"/>
                  </a:lnTo>
                  <a:lnTo>
                    <a:pt x="2245995" y="749903"/>
                  </a:lnTo>
                  <a:lnTo>
                    <a:pt x="2246090" y="751808"/>
                  </a:lnTo>
                  <a:lnTo>
                    <a:pt x="2248186" y="751808"/>
                  </a:lnTo>
                  <a:lnTo>
                    <a:pt x="2252567" y="750094"/>
                  </a:lnTo>
                  <a:lnTo>
                    <a:pt x="2254758" y="749522"/>
                  </a:lnTo>
                  <a:lnTo>
                    <a:pt x="2257234" y="749237"/>
                  </a:lnTo>
                  <a:lnTo>
                    <a:pt x="2266950" y="749427"/>
                  </a:lnTo>
                  <a:lnTo>
                    <a:pt x="2274570" y="749618"/>
                  </a:lnTo>
                  <a:lnTo>
                    <a:pt x="2276951" y="749999"/>
                  </a:lnTo>
                  <a:lnTo>
                    <a:pt x="2280666" y="751427"/>
                  </a:lnTo>
                  <a:lnTo>
                    <a:pt x="2282857" y="751427"/>
                  </a:lnTo>
                  <a:lnTo>
                    <a:pt x="2284952" y="750951"/>
                  </a:lnTo>
                  <a:lnTo>
                    <a:pt x="2286857" y="750284"/>
                  </a:lnTo>
                  <a:lnTo>
                    <a:pt x="2288572" y="749332"/>
                  </a:lnTo>
                  <a:lnTo>
                    <a:pt x="2290000" y="748189"/>
                  </a:lnTo>
                  <a:lnTo>
                    <a:pt x="2291906" y="745998"/>
                  </a:lnTo>
                  <a:lnTo>
                    <a:pt x="2292382" y="745617"/>
                  </a:lnTo>
                  <a:lnTo>
                    <a:pt x="2293334" y="745236"/>
                  </a:lnTo>
                  <a:lnTo>
                    <a:pt x="2296858" y="742760"/>
                  </a:lnTo>
                  <a:lnTo>
                    <a:pt x="2297621" y="741807"/>
                  </a:lnTo>
                  <a:close/>
                  <a:moveTo>
                    <a:pt x="2312194" y="747331"/>
                  </a:moveTo>
                  <a:lnTo>
                    <a:pt x="2310098" y="745236"/>
                  </a:lnTo>
                  <a:lnTo>
                    <a:pt x="2309241" y="744188"/>
                  </a:lnTo>
                  <a:lnTo>
                    <a:pt x="2308860" y="742855"/>
                  </a:lnTo>
                  <a:lnTo>
                    <a:pt x="2308860" y="741140"/>
                  </a:lnTo>
                  <a:lnTo>
                    <a:pt x="2308670" y="739330"/>
                  </a:lnTo>
                  <a:lnTo>
                    <a:pt x="2307908" y="738092"/>
                  </a:lnTo>
                  <a:lnTo>
                    <a:pt x="2306288" y="737902"/>
                  </a:lnTo>
                  <a:lnTo>
                    <a:pt x="2303336" y="738854"/>
                  </a:lnTo>
                  <a:lnTo>
                    <a:pt x="2301240" y="739140"/>
                  </a:lnTo>
                  <a:lnTo>
                    <a:pt x="2300478" y="739521"/>
                  </a:lnTo>
                  <a:lnTo>
                    <a:pt x="2300097" y="740283"/>
                  </a:lnTo>
                  <a:lnTo>
                    <a:pt x="2300002" y="741426"/>
                  </a:lnTo>
                  <a:lnTo>
                    <a:pt x="2299621" y="742379"/>
                  </a:lnTo>
                  <a:lnTo>
                    <a:pt x="2298764" y="743236"/>
                  </a:lnTo>
                  <a:lnTo>
                    <a:pt x="2294763" y="745903"/>
                  </a:lnTo>
                  <a:lnTo>
                    <a:pt x="2294096" y="746665"/>
                  </a:lnTo>
                  <a:lnTo>
                    <a:pt x="2293906" y="747998"/>
                  </a:lnTo>
                  <a:lnTo>
                    <a:pt x="2294477" y="749046"/>
                  </a:lnTo>
                  <a:lnTo>
                    <a:pt x="2295716" y="749427"/>
                  </a:lnTo>
                  <a:lnTo>
                    <a:pt x="2298192" y="749332"/>
                  </a:lnTo>
                  <a:lnTo>
                    <a:pt x="2299430" y="749618"/>
                  </a:lnTo>
                  <a:lnTo>
                    <a:pt x="2301812" y="750570"/>
                  </a:lnTo>
                  <a:lnTo>
                    <a:pt x="2312003" y="751142"/>
                  </a:lnTo>
                  <a:lnTo>
                    <a:pt x="2312861" y="750665"/>
                  </a:lnTo>
                  <a:lnTo>
                    <a:pt x="2312956" y="749522"/>
                  </a:lnTo>
                  <a:lnTo>
                    <a:pt x="2312575" y="748284"/>
                  </a:lnTo>
                  <a:lnTo>
                    <a:pt x="2312194" y="747331"/>
                  </a:lnTo>
                  <a:close/>
                  <a:moveTo>
                    <a:pt x="2421731" y="752475"/>
                  </a:moveTo>
                  <a:lnTo>
                    <a:pt x="2421731" y="738473"/>
                  </a:lnTo>
                  <a:lnTo>
                    <a:pt x="2421731" y="729615"/>
                  </a:lnTo>
                  <a:lnTo>
                    <a:pt x="2421731" y="691610"/>
                  </a:lnTo>
                  <a:lnTo>
                    <a:pt x="2421731" y="684943"/>
                  </a:lnTo>
                  <a:lnTo>
                    <a:pt x="2421731" y="676942"/>
                  </a:lnTo>
                  <a:lnTo>
                    <a:pt x="2421731" y="671227"/>
                  </a:lnTo>
                  <a:lnTo>
                    <a:pt x="2420969" y="671322"/>
                  </a:lnTo>
                  <a:lnTo>
                    <a:pt x="2420017" y="670751"/>
                  </a:lnTo>
                  <a:lnTo>
                    <a:pt x="2419826" y="669036"/>
                  </a:lnTo>
                  <a:lnTo>
                    <a:pt x="2418588" y="669417"/>
                  </a:lnTo>
                  <a:lnTo>
                    <a:pt x="2418207" y="668750"/>
                  </a:lnTo>
                  <a:lnTo>
                    <a:pt x="2418112" y="667607"/>
                  </a:lnTo>
                  <a:lnTo>
                    <a:pt x="2417826" y="666750"/>
                  </a:lnTo>
                  <a:lnTo>
                    <a:pt x="2416778" y="665988"/>
                  </a:lnTo>
                  <a:lnTo>
                    <a:pt x="2416302" y="665512"/>
                  </a:lnTo>
                  <a:lnTo>
                    <a:pt x="2416111" y="664940"/>
                  </a:lnTo>
                  <a:lnTo>
                    <a:pt x="2416207" y="664655"/>
                  </a:lnTo>
                  <a:lnTo>
                    <a:pt x="2416683" y="663988"/>
                  </a:lnTo>
                  <a:lnTo>
                    <a:pt x="2416778" y="663607"/>
                  </a:lnTo>
                  <a:lnTo>
                    <a:pt x="2416493" y="663035"/>
                  </a:lnTo>
                  <a:lnTo>
                    <a:pt x="2415350" y="662083"/>
                  </a:lnTo>
                  <a:lnTo>
                    <a:pt x="2414968" y="661511"/>
                  </a:lnTo>
                  <a:lnTo>
                    <a:pt x="2414873" y="660940"/>
                  </a:lnTo>
                  <a:lnTo>
                    <a:pt x="2414968" y="660463"/>
                  </a:lnTo>
                  <a:lnTo>
                    <a:pt x="2415254" y="659892"/>
                  </a:lnTo>
                  <a:lnTo>
                    <a:pt x="2415731" y="658178"/>
                  </a:lnTo>
                  <a:lnTo>
                    <a:pt x="2415731" y="657225"/>
                  </a:lnTo>
                  <a:lnTo>
                    <a:pt x="2414968" y="656844"/>
                  </a:lnTo>
                  <a:lnTo>
                    <a:pt x="2415445" y="656082"/>
                  </a:lnTo>
                  <a:lnTo>
                    <a:pt x="2416207" y="655796"/>
                  </a:lnTo>
                  <a:lnTo>
                    <a:pt x="2417064" y="655606"/>
                  </a:lnTo>
                  <a:lnTo>
                    <a:pt x="2417826" y="655034"/>
                  </a:lnTo>
                  <a:lnTo>
                    <a:pt x="2417731" y="654653"/>
                  </a:lnTo>
                  <a:lnTo>
                    <a:pt x="2417350" y="654177"/>
                  </a:lnTo>
                  <a:lnTo>
                    <a:pt x="2417160" y="653796"/>
                  </a:lnTo>
                  <a:lnTo>
                    <a:pt x="2417636" y="653605"/>
                  </a:lnTo>
                  <a:lnTo>
                    <a:pt x="2418112" y="653605"/>
                  </a:lnTo>
                  <a:lnTo>
                    <a:pt x="2418397" y="653415"/>
                  </a:lnTo>
                  <a:lnTo>
                    <a:pt x="2418493" y="653129"/>
                  </a:lnTo>
                  <a:lnTo>
                    <a:pt x="2418588" y="651796"/>
                  </a:lnTo>
                  <a:lnTo>
                    <a:pt x="2418683" y="651224"/>
                  </a:lnTo>
                  <a:lnTo>
                    <a:pt x="2419064" y="650843"/>
                  </a:lnTo>
                  <a:lnTo>
                    <a:pt x="2419826" y="650748"/>
                  </a:lnTo>
                  <a:lnTo>
                    <a:pt x="2420207" y="650272"/>
                  </a:lnTo>
                  <a:lnTo>
                    <a:pt x="2420398" y="649319"/>
                  </a:lnTo>
                  <a:lnTo>
                    <a:pt x="2420207" y="648557"/>
                  </a:lnTo>
                  <a:lnTo>
                    <a:pt x="2419350" y="648557"/>
                  </a:lnTo>
                  <a:lnTo>
                    <a:pt x="2419350" y="647891"/>
                  </a:lnTo>
                  <a:lnTo>
                    <a:pt x="2419159" y="647414"/>
                  </a:lnTo>
                  <a:lnTo>
                    <a:pt x="2418779" y="647129"/>
                  </a:lnTo>
                  <a:lnTo>
                    <a:pt x="2418207" y="647033"/>
                  </a:lnTo>
                  <a:lnTo>
                    <a:pt x="2418683" y="646747"/>
                  </a:lnTo>
                  <a:lnTo>
                    <a:pt x="2419159" y="646652"/>
                  </a:lnTo>
                  <a:lnTo>
                    <a:pt x="2419731" y="646652"/>
                  </a:lnTo>
                  <a:lnTo>
                    <a:pt x="2420302" y="646652"/>
                  </a:lnTo>
                  <a:lnTo>
                    <a:pt x="2420207" y="645986"/>
                  </a:lnTo>
                  <a:lnTo>
                    <a:pt x="2420493" y="645605"/>
                  </a:lnTo>
                  <a:lnTo>
                    <a:pt x="2420874" y="645224"/>
                  </a:lnTo>
                  <a:lnTo>
                    <a:pt x="2421065" y="644652"/>
                  </a:lnTo>
                  <a:lnTo>
                    <a:pt x="2420969" y="644366"/>
                  </a:lnTo>
                  <a:lnTo>
                    <a:pt x="2420493" y="643890"/>
                  </a:lnTo>
                  <a:lnTo>
                    <a:pt x="2420398" y="643604"/>
                  </a:lnTo>
                  <a:lnTo>
                    <a:pt x="2420398" y="643414"/>
                  </a:lnTo>
                  <a:lnTo>
                    <a:pt x="2420684" y="643319"/>
                  </a:lnTo>
                  <a:lnTo>
                    <a:pt x="2420969" y="642271"/>
                  </a:lnTo>
                  <a:lnTo>
                    <a:pt x="2421445" y="641699"/>
                  </a:lnTo>
                  <a:lnTo>
                    <a:pt x="2421636" y="641604"/>
                  </a:lnTo>
                  <a:lnTo>
                    <a:pt x="2421636" y="571310"/>
                  </a:lnTo>
                  <a:lnTo>
                    <a:pt x="2421636" y="570738"/>
                  </a:lnTo>
                  <a:lnTo>
                    <a:pt x="2421636" y="559499"/>
                  </a:lnTo>
                  <a:lnTo>
                    <a:pt x="2421636" y="550164"/>
                  </a:lnTo>
                  <a:lnTo>
                    <a:pt x="2421636" y="527971"/>
                  </a:lnTo>
                  <a:lnTo>
                    <a:pt x="2421636" y="519017"/>
                  </a:lnTo>
                  <a:lnTo>
                    <a:pt x="2421636" y="508445"/>
                  </a:lnTo>
                  <a:lnTo>
                    <a:pt x="2421636" y="497014"/>
                  </a:lnTo>
                  <a:lnTo>
                    <a:pt x="2421636" y="479679"/>
                  </a:lnTo>
                  <a:lnTo>
                    <a:pt x="2421636" y="466630"/>
                  </a:lnTo>
                  <a:lnTo>
                    <a:pt x="2421636" y="456438"/>
                  </a:lnTo>
                  <a:lnTo>
                    <a:pt x="2421636" y="447199"/>
                  </a:lnTo>
                  <a:lnTo>
                    <a:pt x="2421636" y="445580"/>
                  </a:lnTo>
                  <a:lnTo>
                    <a:pt x="2421636" y="445580"/>
                  </a:lnTo>
                  <a:lnTo>
                    <a:pt x="2421636" y="445580"/>
                  </a:lnTo>
                  <a:lnTo>
                    <a:pt x="2421160" y="445580"/>
                  </a:lnTo>
                  <a:lnTo>
                    <a:pt x="2418874" y="445961"/>
                  </a:lnTo>
                  <a:lnTo>
                    <a:pt x="2414016" y="445961"/>
                  </a:lnTo>
                  <a:lnTo>
                    <a:pt x="2413445" y="446151"/>
                  </a:lnTo>
                  <a:lnTo>
                    <a:pt x="2412302" y="446627"/>
                  </a:lnTo>
                  <a:lnTo>
                    <a:pt x="2411730" y="446722"/>
                  </a:lnTo>
                  <a:lnTo>
                    <a:pt x="2411254" y="446532"/>
                  </a:lnTo>
                  <a:lnTo>
                    <a:pt x="2410301" y="445770"/>
                  </a:lnTo>
                  <a:lnTo>
                    <a:pt x="2410016" y="445580"/>
                  </a:lnTo>
                  <a:lnTo>
                    <a:pt x="2409539" y="445865"/>
                  </a:lnTo>
                  <a:lnTo>
                    <a:pt x="2409444" y="446437"/>
                  </a:lnTo>
                  <a:lnTo>
                    <a:pt x="2409444" y="447008"/>
                  </a:lnTo>
                  <a:lnTo>
                    <a:pt x="2409158" y="447389"/>
                  </a:lnTo>
                  <a:lnTo>
                    <a:pt x="2408587" y="447389"/>
                  </a:lnTo>
                  <a:lnTo>
                    <a:pt x="2408015" y="447008"/>
                  </a:lnTo>
                  <a:lnTo>
                    <a:pt x="2407539" y="446532"/>
                  </a:lnTo>
                  <a:lnTo>
                    <a:pt x="2407253" y="446056"/>
                  </a:lnTo>
                  <a:lnTo>
                    <a:pt x="2409254" y="443770"/>
                  </a:lnTo>
                  <a:lnTo>
                    <a:pt x="2409539" y="443008"/>
                  </a:lnTo>
                  <a:lnTo>
                    <a:pt x="2409825" y="441293"/>
                  </a:lnTo>
                  <a:lnTo>
                    <a:pt x="2409730" y="440341"/>
                  </a:lnTo>
                  <a:lnTo>
                    <a:pt x="2408968" y="439960"/>
                  </a:lnTo>
                  <a:lnTo>
                    <a:pt x="2402491" y="437197"/>
                  </a:lnTo>
                  <a:lnTo>
                    <a:pt x="2396871" y="437007"/>
                  </a:lnTo>
                  <a:lnTo>
                    <a:pt x="2395918" y="436817"/>
                  </a:lnTo>
                  <a:lnTo>
                    <a:pt x="2390966" y="435007"/>
                  </a:lnTo>
                  <a:lnTo>
                    <a:pt x="2390394" y="434912"/>
                  </a:lnTo>
                  <a:lnTo>
                    <a:pt x="2389728" y="435388"/>
                  </a:lnTo>
                  <a:lnTo>
                    <a:pt x="2390013" y="435769"/>
                  </a:lnTo>
                  <a:lnTo>
                    <a:pt x="2390584" y="436150"/>
                  </a:lnTo>
                  <a:lnTo>
                    <a:pt x="2390870" y="436626"/>
                  </a:lnTo>
                  <a:lnTo>
                    <a:pt x="2390584" y="437197"/>
                  </a:lnTo>
                  <a:lnTo>
                    <a:pt x="2390108" y="437579"/>
                  </a:lnTo>
                  <a:lnTo>
                    <a:pt x="2389537" y="437674"/>
                  </a:lnTo>
                  <a:lnTo>
                    <a:pt x="2388965" y="437293"/>
                  </a:lnTo>
                  <a:lnTo>
                    <a:pt x="2388013" y="437960"/>
                  </a:lnTo>
                  <a:lnTo>
                    <a:pt x="2386870" y="437483"/>
                  </a:lnTo>
                  <a:lnTo>
                    <a:pt x="2385632" y="436626"/>
                  </a:lnTo>
                  <a:lnTo>
                    <a:pt x="2382298" y="435293"/>
                  </a:lnTo>
                  <a:lnTo>
                    <a:pt x="2381536" y="435102"/>
                  </a:lnTo>
                  <a:lnTo>
                    <a:pt x="2379536" y="432245"/>
                  </a:lnTo>
                  <a:lnTo>
                    <a:pt x="2379345" y="431863"/>
                  </a:lnTo>
                  <a:lnTo>
                    <a:pt x="2379345" y="431483"/>
                  </a:lnTo>
                  <a:lnTo>
                    <a:pt x="2379250" y="431102"/>
                  </a:lnTo>
                  <a:lnTo>
                    <a:pt x="2378869" y="430911"/>
                  </a:lnTo>
                  <a:lnTo>
                    <a:pt x="2378583" y="431006"/>
                  </a:lnTo>
                  <a:lnTo>
                    <a:pt x="2378488" y="431768"/>
                  </a:lnTo>
                  <a:lnTo>
                    <a:pt x="2378202" y="431959"/>
                  </a:lnTo>
                  <a:lnTo>
                    <a:pt x="2376964" y="431197"/>
                  </a:lnTo>
                  <a:lnTo>
                    <a:pt x="2376107" y="430816"/>
                  </a:lnTo>
                  <a:lnTo>
                    <a:pt x="2375725" y="431006"/>
                  </a:lnTo>
                  <a:lnTo>
                    <a:pt x="2375154" y="432054"/>
                  </a:lnTo>
                  <a:lnTo>
                    <a:pt x="2373726" y="432626"/>
                  </a:lnTo>
                  <a:lnTo>
                    <a:pt x="2363438" y="433578"/>
                  </a:lnTo>
                  <a:lnTo>
                    <a:pt x="2361153" y="433292"/>
                  </a:lnTo>
                  <a:lnTo>
                    <a:pt x="2358961" y="432626"/>
                  </a:lnTo>
                  <a:lnTo>
                    <a:pt x="2353532" y="429387"/>
                  </a:lnTo>
                  <a:lnTo>
                    <a:pt x="2344960" y="426149"/>
                  </a:lnTo>
                  <a:lnTo>
                    <a:pt x="2342483" y="424244"/>
                  </a:lnTo>
                  <a:lnTo>
                    <a:pt x="2341816" y="423958"/>
                  </a:lnTo>
                  <a:lnTo>
                    <a:pt x="2341054" y="423767"/>
                  </a:lnTo>
                  <a:lnTo>
                    <a:pt x="2338102" y="422148"/>
                  </a:lnTo>
                  <a:lnTo>
                    <a:pt x="2332768" y="420338"/>
                  </a:lnTo>
                  <a:lnTo>
                    <a:pt x="2323433" y="414623"/>
                  </a:lnTo>
                  <a:lnTo>
                    <a:pt x="2315147" y="411861"/>
                  </a:lnTo>
                  <a:lnTo>
                    <a:pt x="2314004" y="411766"/>
                  </a:lnTo>
                  <a:lnTo>
                    <a:pt x="2310574" y="411671"/>
                  </a:lnTo>
                  <a:lnTo>
                    <a:pt x="2309527" y="411385"/>
                  </a:lnTo>
                  <a:lnTo>
                    <a:pt x="2307431" y="409861"/>
                  </a:lnTo>
                  <a:lnTo>
                    <a:pt x="2303812" y="405860"/>
                  </a:lnTo>
                  <a:lnTo>
                    <a:pt x="2300097" y="403003"/>
                  </a:lnTo>
                  <a:lnTo>
                    <a:pt x="2297716" y="402431"/>
                  </a:lnTo>
                  <a:lnTo>
                    <a:pt x="2296573" y="401955"/>
                  </a:lnTo>
                  <a:lnTo>
                    <a:pt x="2292858" y="401384"/>
                  </a:lnTo>
                  <a:lnTo>
                    <a:pt x="2283809" y="398812"/>
                  </a:lnTo>
                  <a:lnTo>
                    <a:pt x="2277047" y="395669"/>
                  </a:lnTo>
                  <a:lnTo>
                    <a:pt x="2271236" y="393954"/>
                  </a:lnTo>
                  <a:lnTo>
                    <a:pt x="2268950" y="393573"/>
                  </a:lnTo>
                  <a:lnTo>
                    <a:pt x="2267998" y="393002"/>
                  </a:lnTo>
                  <a:lnTo>
                    <a:pt x="2265521" y="390525"/>
                  </a:lnTo>
                  <a:lnTo>
                    <a:pt x="2265045" y="390335"/>
                  </a:lnTo>
                  <a:lnTo>
                    <a:pt x="2264378" y="390239"/>
                  </a:lnTo>
                  <a:lnTo>
                    <a:pt x="2264092" y="390049"/>
                  </a:lnTo>
                  <a:lnTo>
                    <a:pt x="2263140" y="389001"/>
                  </a:lnTo>
                  <a:lnTo>
                    <a:pt x="2262664" y="388811"/>
                  </a:lnTo>
                  <a:lnTo>
                    <a:pt x="2261425" y="387382"/>
                  </a:lnTo>
                  <a:lnTo>
                    <a:pt x="2261045" y="387001"/>
                  </a:lnTo>
                  <a:lnTo>
                    <a:pt x="2258854" y="386239"/>
                  </a:lnTo>
                  <a:lnTo>
                    <a:pt x="2256568" y="386239"/>
                  </a:lnTo>
                  <a:lnTo>
                    <a:pt x="2254187" y="386905"/>
                  </a:lnTo>
                  <a:lnTo>
                    <a:pt x="2240375" y="392906"/>
                  </a:lnTo>
                  <a:lnTo>
                    <a:pt x="2239518" y="393097"/>
                  </a:lnTo>
                  <a:lnTo>
                    <a:pt x="2239232" y="393287"/>
                  </a:lnTo>
                  <a:lnTo>
                    <a:pt x="2238566" y="394145"/>
                  </a:lnTo>
                  <a:lnTo>
                    <a:pt x="2238184" y="394526"/>
                  </a:lnTo>
                  <a:lnTo>
                    <a:pt x="2237899" y="394716"/>
                  </a:lnTo>
                  <a:lnTo>
                    <a:pt x="2236756" y="395192"/>
                  </a:lnTo>
                  <a:lnTo>
                    <a:pt x="2230660" y="398812"/>
                  </a:lnTo>
                  <a:lnTo>
                    <a:pt x="2219801" y="402812"/>
                  </a:lnTo>
                  <a:lnTo>
                    <a:pt x="2218754" y="403384"/>
                  </a:lnTo>
                  <a:lnTo>
                    <a:pt x="2218373" y="404051"/>
                  </a:lnTo>
                  <a:lnTo>
                    <a:pt x="2218373" y="406432"/>
                  </a:lnTo>
                  <a:lnTo>
                    <a:pt x="2218182" y="407480"/>
                  </a:lnTo>
                  <a:lnTo>
                    <a:pt x="2217611" y="408146"/>
                  </a:lnTo>
                  <a:lnTo>
                    <a:pt x="2220563" y="410242"/>
                  </a:lnTo>
                  <a:lnTo>
                    <a:pt x="2221135" y="410528"/>
                  </a:lnTo>
                  <a:lnTo>
                    <a:pt x="2222564" y="411004"/>
                  </a:lnTo>
                  <a:lnTo>
                    <a:pt x="2223135" y="411289"/>
                  </a:lnTo>
                  <a:lnTo>
                    <a:pt x="2223421" y="412052"/>
                  </a:lnTo>
                  <a:lnTo>
                    <a:pt x="2223421" y="412909"/>
                  </a:lnTo>
                  <a:lnTo>
                    <a:pt x="2223135" y="413576"/>
                  </a:lnTo>
                  <a:lnTo>
                    <a:pt x="2222564" y="413861"/>
                  </a:lnTo>
                  <a:lnTo>
                    <a:pt x="2222373" y="414242"/>
                  </a:lnTo>
                  <a:lnTo>
                    <a:pt x="2222945" y="415004"/>
                  </a:lnTo>
                  <a:lnTo>
                    <a:pt x="2224183" y="416052"/>
                  </a:lnTo>
                  <a:lnTo>
                    <a:pt x="2224659" y="417195"/>
                  </a:lnTo>
                  <a:lnTo>
                    <a:pt x="2224278" y="417862"/>
                  </a:lnTo>
                  <a:lnTo>
                    <a:pt x="2222564" y="419100"/>
                  </a:lnTo>
                  <a:lnTo>
                    <a:pt x="2221706" y="419576"/>
                  </a:lnTo>
                  <a:lnTo>
                    <a:pt x="2220468" y="419862"/>
                  </a:lnTo>
                  <a:lnTo>
                    <a:pt x="2213610" y="420243"/>
                  </a:lnTo>
                  <a:lnTo>
                    <a:pt x="2211324" y="420624"/>
                  </a:lnTo>
                  <a:lnTo>
                    <a:pt x="2209705" y="421481"/>
                  </a:lnTo>
                  <a:lnTo>
                    <a:pt x="2209419" y="421958"/>
                  </a:lnTo>
                  <a:lnTo>
                    <a:pt x="2209229" y="422529"/>
                  </a:lnTo>
                  <a:lnTo>
                    <a:pt x="2208943" y="423005"/>
                  </a:lnTo>
                  <a:lnTo>
                    <a:pt x="2208371" y="423196"/>
                  </a:lnTo>
                  <a:lnTo>
                    <a:pt x="2205228" y="423863"/>
                  </a:lnTo>
                  <a:lnTo>
                    <a:pt x="2202466" y="425768"/>
                  </a:lnTo>
                  <a:lnTo>
                    <a:pt x="2201990" y="425863"/>
                  </a:lnTo>
                  <a:lnTo>
                    <a:pt x="2200466" y="426149"/>
                  </a:lnTo>
                  <a:lnTo>
                    <a:pt x="2200180" y="426339"/>
                  </a:lnTo>
                  <a:lnTo>
                    <a:pt x="2199894" y="426720"/>
                  </a:lnTo>
                  <a:lnTo>
                    <a:pt x="2199513" y="427101"/>
                  </a:lnTo>
                  <a:lnTo>
                    <a:pt x="2199037" y="427292"/>
                  </a:lnTo>
                  <a:lnTo>
                    <a:pt x="2198370" y="427196"/>
                  </a:lnTo>
                  <a:lnTo>
                    <a:pt x="2197322" y="426625"/>
                  </a:lnTo>
                  <a:lnTo>
                    <a:pt x="2196656" y="426530"/>
                  </a:lnTo>
                  <a:lnTo>
                    <a:pt x="2195608" y="427672"/>
                  </a:lnTo>
                  <a:lnTo>
                    <a:pt x="2193608" y="427006"/>
                  </a:lnTo>
                  <a:lnTo>
                    <a:pt x="2192846" y="426911"/>
                  </a:lnTo>
                  <a:lnTo>
                    <a:pt x="2192465" y="427006"/>
                  </a:lnTo>
                  <a:lnTo>
                    <a:pt x="2191798" y="427292"/>
                  </a:lnTo>
                  <a:lnTo>
                    <a:pt x="2191417" y="427387"/>
                  </a:lnTo>
                  <a:lnTo>
                    <a:pt x="2191226" y="427292"/>
                  </a:lnTo>
                  <a:lnTo>
                    <a:pt x="2190845" y="426625"/>
                  </a:lnTo>
                  <a:lnTo>
                    <a:pt x="2189416" y="426434"/>
                  </a:lnTo>
                  <a:lnTo>
                    <a:pt x="2188083" y="426339"/>
                  </a:lnTo>
                  <a:lnTo>
                    <a:pt x="2187512" y="426053"/>
                  </a:lnTo>
                  <a:lnTo>
                    <a:pt x="2187512" y="425387"/>
                  </a:lnTo>
                  <a:lnTo>
                    <a:pt x="2187702" y="424625"/>
                  </a:lnTo>
                  <a:lnTo>
                    <a:pt x="2187512" y="424148"/>
                  </a:lnTo>
                  <a:lnTo>
                    <a:pt x="2186940" y="424244"/>
                  </a:lnTo>
                  <a:lnTo>
                    <a:pt x="2185416" y="425101"/>
                  </a:lnTo>
                  <a:lnTo>
                    <a:pt x="2184845" y="425291"/>
                  </a:lnTo>
                  <a:lnTo>
                    <a:pt x="2182178" y="425291"/>
                  </a:lnTo>
                  <a:lnTo>
                    <a:pt x="2180749" y="425768"/>
                  </a:lnTo>
                  <a:lnTo>
                    <a:pt x="2179511" y="426530"/>
                  </a:lnTo>
                  <a:lnTo>
                    <a:pt x="2178558" y="427482"/>
                  </a:lnTo>
                  <a:lnTo>
                    <a:pt x="2177796" y="428530"/>
                  </a:lnTo>
                  <a:lnTo>
                    <a:pt x="2177510" y="429101"/>
                  </a:lnTo>
                  <a:lnTo>
                    <a:pt x="2177415" y="429387"/>
                  </a:lnTo>
                  <a:lnTo>
                    <a:pt x="2177510" y="431006"/>
                  </a:lnTo>
                  <a:lnTo>
                    <a:pt x="2177796" y="432149"/>
                  </a:lnTo>
                  <a:lnTo>
                    <a:pt x="2177796" y="432721"/>
                  </a:lnTo>
                  <a:lnTo>
                    <a:pt x="2177606" y="433578"/>
                  </a:lnTo>
                  <a:lnTo>
                    <a:pt x="2177129" y="434435"/>
                  </a:lnTo>
                  <a:lnTo>
                    <a:pt x="2175415" y="436340"/>
                  </a:lnTo>
                  <a:lnTo>
                    <a:pt x="2174939" y="437007"/>
                  </a:lnTo>
                  <a:lnTo>
                    <a:pt x="2174653" y="437864"/>
                  </a:lnTo>
                  <a:lnTo>
                    <a:pt x="2174272" y="441484"/>
                  </a:lnTo>
                  <a:lnTo>
                    <a:pt x="2173891" y="442531"/>
                  </a:lnTo>
                  <a:lnTo>
                    <a:pt x="2173415" y="443579"/>
                  </a:lnTo>
                  <a:lnTo>
                    <a:pt x="2171891" y="445484"/>
                  </a:lnTo>
                  <a:lnTo>
                    <a:pt x="2169795" y="447008"/>
                  </a:lnTo>
                  <a:lnTo>
                    <a:pt x="2165128" y="449009"/>
                  </a:lnTo>
                  <a:lnTo>
                    <a:pt x="2163890" y="449294"/>
                  </a:lnTo>
                  <a:lnTo>
                    <a:pt x="2163223" y="449485"/>
                  </a:lnTo>
                  <a:lnTo>
                    <a:pt x="2162937" y="449866"/>
                  </a:lnTo>
                  <a:lnTo>
                    <a:pt x="2162747" y="450342"/>
                  </a:lnTo>
                  <a:lnTo>
                    <a:pt x="2162366" y="450628"/>
                  </a:lnTo>
                  <a:lnTo>
                    <a:pt x="2161794" y="450723"/>
                  </a:lnTo>
                  <a:lnTo>
                    <a:pt x="2161318" y="450723"/>
                  </a:lnTo>
                  <a:lnTo>
                    <a:pt x="2160651" y="451295"/>
                  </a:lnTo>
                  <a:lnTo>
                    <a:pt x="2160080" y="453390"/>
                  </a:lnTo>
                  <a:lnTo>
                    <a:pt x="2159317" y="453295"/>
                  </a:lnTo>
                  <a:lnTo>
                    <a:pt x="2158937" y="453676"/>
                  </a:lnTo>
                  <a:lnTo>
                    <a:pt x="2157698" y="454628"/>
                  </a:lnTo>
                  <a:lnTo>
                    <a:pt x="2157413" y="454914"/>
                  </a:lnTo>
                  <a:lnTo>
                    <a:pt x="2157413" y="457295"/>
                  </a:lnTo>
                  <a:lnTo>
                    <a:pt x="2157222" y="458153"/>
                  </a:lnTo>
                  <a:lnTo>
                    <a:pt x="2156746" y="458914"/>
                  </a:lnTo>
                  <a:lnTo>
                    <a:pt x="2155412" y="460343"/>
                  </a:lnTo>
                  <a:lnTo>
                    <a:pt x="2155317" y="460915"/>
                  </a:lnTo>
                  <a:lnTo>
                    <a:pt x="2155889" y="462820"/>
                  </a:lnTo>
                  <a:lnTo>
                    <a:pt x="2155889" y="463677"/>
                  </a:lnTo>
                  <a:lnTo>
                    <a:pt x="2155317" y="464820"/>
                  </a:lnTo>
                  <a:lnTo>
                    <a:pt x="2154460" y="465868"/>
                  </a:lnTo>
                  <a:lnTo>
                    <a:pt x="2153317" y="466630"/>
                  </a:lnTo>
                  <a:lnTo>
                    <a:pt x="2150936" y="467296"/>
                  </a:lnTo>
                  <a:lnTo>
                    <a:pt x="2149602" y="468916"/>
                  </a:lnTo>
                  <a:lnTo>
                    <a:pt x="2148649" y="469487"/>
                  </a:lnTo>
                  <a:lnTo>
                    <a:pt x="2147411" y="469106"/>
                  </a:lnTo>
                  <a:lnTo>
                    <a:pt x="2147125" y="469106"/>
                  </a:lnTo>
                  <a:lnTo>
                    <a:pt x="2146935" y="469202"/>
                  </a:lnTo>
                  <a:lnTo>
                    <a:pt x="2146840" y="469297"/>
                  </a:lnTo>
                  <a:lnTo>
                    <a:pt x="2146459" y="469487"/>
                  </a:lnTo>
                  <a:lnTo>
                    <a:pt x="2146173" y="469773"/>
                  </a:lnTo>
                  <a:lnTo>
                    <a:pt x="2145983" y="470154"/>
                  </a:lnTo>
                  <a:lnTo>
                    <a:pt x="2145887" y="470535"/>
                  </a:lnTo>
                  <a:lnTo>
                    <a:pt x="2146268" y="471297"/>
                  </a:lnTo>
                  <a:lnTo>
                    <a:pt x="2146840" y="471678"/>
                  </a:lnTo>
                  <a:lnTo>
                    <a:pt x="2147030" y="472154"/>
                  </a:lnTo>
                  <a:lnTo>
                    <a:pt x="2146173" y="473202"/>
                  </a:lnTo>
                  <a:lnTo>
                    <a:pt x="2144458" y="474250"/>
                  </a:lnTo>
                  <a:lnTo>
                    <a:pt x="2140267" y="475774"/>
                  </a:lnTo>
                  <a:lnTo>
                    <a:pt x="2138267" y="477107"/>
                  </a:lnTo>
                  <a:lnTo>
                    <a:pt x="2136839" y="479108"/>
                  </a:lnTo>
                  <a:lnTo>
                    <a:pt x="2136648" y="479488"/>
                  </a:lnTo>
                  <a:lnTo>
                    <a:pt x="2136839" y="479965"/>
                  </a:lnTo>
                  <a:lnTo>
                    <a:pt x="2136743" y="480631"/>
                  </a:lnTo>
                  <a:lnTo>
                    <a:pt x="2136553" y="481203"/>
                  </a:lnTo>
                  <a:lnTo>
                    <a:pt x="2136267" y="481584"/>
                  </a:lnTo>
                  <a:lnTo>
                    <a:pt x="2134076" y="483965"/>
                  </a:lnTo>
                  <a:lnTo>
                    <a:pt x="2133219" y="484632"/>
                  </a:lnTo>
                  <a:lnTo>
                    <a:pt x="2132362" y="485108"/>
                  </a:lnTo>
                  <a:lnTo>
                    <a:pt x="2131409" y="485394"/>
                  </a:lnTo>
                  <a:lnTo>
                    <a:pt x="2127885" y="485870"/>
                  </a:lnTo>
                  <a:lnTo>
                    <a:pt x="2125694" y="486632"/>
                  </a:lnTo>
                  <a:lnTo>
                    <a:pt x="2124551" y="486823"/>
                  </a:lnTo>
                  <a:lnTo>
                    <a:pt x="2123599" y="486632"/>
                  </a:lnTo>
                  <a:lnTo>
                    <a:pt x="2122265" y="485870"/>
                  </a:lnTo>
                  <a:lnTo>
                    <a:pt x="2121217" y="485680"/>
                  </a:lnTo>
                  <a:lnTo>
                    <a:pt x="2112550" y="485299"/>
                  </a:lnTo>
                  <a:lnTo>
                    <a:pt x="2111788" y="485108"/>
                  </a:lnTo>
                  <a:lnTo>
                    <a:pt x="2110264" y="484156"/>
                  </a:lnTo>
                  <a:lnTo>
                    <a:pt x="2109025" y="483965"/>
                  </a:lnTo>
                  <a:lnTo>
                    <a:pt x="2106740" y="484061"/>
                  </a:lnTo>
                  <a:lnTo>
                    <a:pt x="2105787" y="483680"/>
                  </a:lnTo>
                  <a:lnTo>
                    <a:pt x="2105216" y="482155"/>
                  </a:lnTo>
                  <a:lnTo>
                    <a:pt x="2104454" y="481298"/>
                  </a:lnTo>
                  <a:lnTo>
                    <a:pt x="2104263" y="481013"/>
                  </a:lnTo>
                  <a:lnTo>
                    <a:pt x="2104263" y="480441"/>
                  </a:lnTo>
                  <a:lnTo>
                    <a:pt x="2104549" y="479393"/>
                  </a:lnTo>
                  <a:lnTo>
                    <a:pt x="2104644" y="478822"/>
                  </a:lnTo>
                  <a:lnTo>
                    <a:pt x="2102930" y="480060"/>
                  </a:lnTo>
                  <a:lnTo>
                    <a:pt x="2101977" y="480441"/>
                  </a:lnTo>
                  <a:lnTo>
                    <a:pt x="2101120" y="480155"/>
                  </a:lnTo>
                  <a:lnTo>
                    <a:pt x="2100453" y="479488"/>
                  </a:lnTo>
                  <a:lnTo>
                    <a:pt x="2100167" y="479108"/>
                  </a:lnTo>
                  <a:lnTo>
                    <a:pt x="2099882" y="478536"/>
                  </a:lnTo>
                  <a:lnTo>
                    <a:pt x="2099977" y="478536"/>
                  </a:lnTo>
                  <a:lnTo>
                    <a:pt x="2099882" y="477774"/>
                  </a:lnTo>
                  <a:lnTo>
                    <a:pt x="2099882" y="477774"/>
                  </a:lnTo>
                  <a:lnTo>
                    <a:pt x="2099786" y="477584"/>
                  </a:lnTo>
                  <a:lnTo>
                    <a:pt x="2099596" y="477393"/>
                  </a:lnTo>
                  <a:lnTo>
                    <a:pt x="2099500" y="477107"/>
                  </a:lnTo>
                  <a:lnTo>
                    <a:pt x="2099120" y="474917"/>
                  </a:lnTo>
                  <a:lnTo>
                    <a:pt x="2098739" y="474155"/>
                  </a:lnTo>
                  <a:lnTo>
                    <a:pt x="2096929" y="473583"/>
                  </a:lnTo>
                  <a:lnTo>
                    <a:pt x="2096833" y="472821"/>
                  </a:lnTo>
                  <a:lnTo>
                    <a:pt x="2097310" y="470821"/>
                  </a:lnTo>
                  <a:lnTo>
                    <a:pt x="2097215" y="469106"/>
                  </a:lnTo>
                  <a:lnTo>
                    <a:pt x="2097310" y="468535"/>
                  </a:lnTo>
                  <a:lnTo>
                    <a:pt x="2097596" y="468059"/>
                  </a:lnTo>
                  <a:lnTo>
                    <a:pt x="2097881" y="467868"/>
                  </a:lnTo>
                  <a:lnTo>
                    <a:pt x="2098167" y="467678"/>
                  </a:lnTo>
                  <a:lnTo>
                    <a:pt x="2098358" y="467487"/>
                  </a:lnTo>
                  <a:lnTo>
                    <a:pt x="2098643" y="466725"/>
                  </a:lnTo>
                  <a:lnTo>
                    <a:pt x="2099120" y="463391"/>
                  </a:lnTo>
                  <a:lnTo>
                    <a:pt x="2098643" y="461296"/>
                  </a:lnTo>
                  <a:lnTo>
                    <a:pt x="2097405" y="462058"/>
                  </a:lnTo>
                  <a:lnTo>
                    <a:pt x="2094452" y="465392"/>
                  </a:lnTo>
                  <a:lnTo>
                    <a:pt x="2092071" y="465772"/>
                  </a:lnTo>
                  <a:lnTo>
                    <a:pt x="2090738" y="464344"/>
                  </a:lnTo>
                  <a:lnTo>
                    <a:pt x="2089118" y="457962"/>
                  </a:lnTo>
                  <a:lnTo>
                    <a:pt x="2088928" y="457295"/>
                  </a:lnTo>
                  <a:lnTo>
                    <a:pt x="2088451" y="443484"/>
                  </a:lnTo>
                  <a:lnTo>
                    <a:pt x="2087975" y="441484"/>
                  </a:lnTo>
                  <a:lnTo>
                    <a:pt x="2087499" y="440722"/>
                  </a:lnTo>
                  <a:lnTo>
                    <a:pt x="2086737" y="440055"/>
                  </a:lnTo>
                  <a:lnTo>
                    <a:pt x="2085784" y="439579"/>
                  </a:lnTo>
                  <a:lnTo>
                    <a:pt x="2084737" y="439388"/>
                  </a:lnTo>
                  <a:lnTo>
                    <a:pt x="2084356" y="439198"/>
                  </a:lnTo>
                  <a:lnTo>
                    <a:pt x="2083308" y="438341"/>
                  </a:lnTo>
                  <a:lnTo>
                    <a:pt x="2082737" y="438245"/>
                  </a:lnTo>
                  <a:lnTo>
                    <a:pt x="2082165" y="438626"/>
                  </a:lnTo>
                  <a:lnTo>
                    <a:pt x="2082070" y="439103"/>
                  </a:lnTo>
                  <a:lnTo>
                    <a:pt x="2082451" y="439484"/>
                  </a:lnTo>
                  <a:lnTo>
                    <a:pt x="2083117" y="439769"/>
                  </a:lnTo>
                  <a:lnTo>
                    <a:pt x="2080736" y="440627"/>
                  </a:lnTo>
                  <a:lnTo>
                    <a:pt x="2080070" y="441198"/>
                  </a:lnTo>
                  <a:lnTo>
                    <a:pt x="2079403" y="442341"/>
                  </a:lnTo>
                  <a:lnTo>
                    <a:pt x="2079022" y="443294"/>
                  </a:lnTo>
                  <a:lnTo>
                    <a:pt x="2078831" y="444532"/>
                  </a:lnTo>
                  <a:lnTo>
                    <a:pt x="2078831" y="445865"/>
                  </a:lnTo>
                  <a:lnTo>
                    <a:pt x="2079022" y="447389"/>
                  </a:lnTo>
                  <a:lnTo>
                    <a:pt x="2079212" y="447961"/>
                  </a:lnTo>
                  <a:lnTo>
                    <a:pt x="2079879" y="449294"/>
                  </a:lnTo>
                  <a:lnTo>
                    <a:pt x="2080165" y="449961"/>
                  </a:lnTo>
                  <a:lnTo>
                    <a:pt x="2080165" y="450723"/>
                  </a:lnTo>
                  <a:lnTo>
                    <a:pt x="2080070" y="452152"/>
                  </a:lnTo>
                  <a:lnTo>
                    <a:pt x="2080070" y="452914"/>
                  </a:lnTo>
                  <a:lnTo>
                    <a:pt x="2080260" y="453580"/>
                  </a:lnTo>
                  <a:lnTo>
                    <a:pt x="2080831" y="454533"/>
                  </a:lnTo>
                  <a:lnTo>
                    <a:pt x="2081022" y="455009"/>
                  </a:lnTo>
                  <a:lnTo>
                    <a:pt x="2081403" y="457295"/>
                  </a:lnTo>
                  <a:lnTo>
                    <a:pt x="2081689" y="457962"/>
                  </a:lnTo>
                  <a:lnTo>
                    <a:pt x="2080260" y="459010"/>
                  </a:lnTo>
                  <a:lnTo>
                    <a:pt x="2079403" y="459391"/>
                  </a:lnTo>
                  <a:lnTo>
                    <a:pt x="2078069" y="459391"/>
                  </a:lnTo>
                  <a:lnTo>
                    <a:pt x="2078069" y="459010"/>
                  </a:lnTo>
                  <a:lnTo>
                    <a:pt x="2076831" y="456533"/>
                  </a:lnTo>
                  <a:lnTo>
                    <a:pt x="2076355" y="455009"/>
                  </a:lnTo>
                  <a:lnTo>
                    <a:pt x="2075783" y="454343"/>
                  </a:lnTo>
                  <a:lnTo>
                    <a:pt x="2075116" y="453771"/>
                  </a:lnTo>
                  <a:lnTo>
                    <a:pt x="2074736" y="453200"/>
                  </a:lnTo>
                  <a:lnTo>
                    <a:pt x="2074164" y="449866"/>
                  </a:lnTo>
                  <a:lnTo>
                    <a:pt x="2073688" y="448437"/>
                  </a:lnTo>
                  <a:lnTo>
                    <a:pt x="2072640" y="447485"/>
                  </a:lnTo>
                  <a:lnTo>
                    <a:pt x="2072735" y="446627"/>
                  </a:lnTo>
                  <a:lnTo>
                    <a:pt x="2071783" y="444437"/>
                  </a:lnTo>
                  <a:lnTo>
                    <a:pt x="2071402" y="442627"/>
                  </a:lnTo>
                  <a:lnTo>
                    <a:pt x="2071021" y="441579"/>
                  </a:lnTo>
                  <a:lnTo>
                    <a:pt x="2070449" y="440722"/>
                  </a:lnTo>
                  <a:lnTo>
                    <a:pt x="2070068" y="440341"/>
                  </a:lnTo>
                  <a:lnTo>
                    <a:pt x="2069401" y="439960"/>
                  </a:lnTo>
                  <a:lnTo>
                    <a:pt x="2068544" y="439293"/>
                  </a:lnTo>
                  <a:lnTo>
                    <a:pt x="2067878" y="438531"/>
                  </a:lnTo>
                  <a:lnTo>
                    <a:pt x="2067211" y="437293"/>
                  </a:lnTo>
                  <a:lnTo>
                    <a:pt x="2065020" y="435674"/>
                  </a:lnTo>
                  <a:lnTo>
                    <a:pt x="2064353" y="434912"/>
                  </a:lnTo>
                  <a:lnTo>
                    <a:pt x="2063782" y="434054"/>
                  </a:lnTo>
                  <a:lnTo>
                    <a:pt x="2063401" y="433197"/>
                  </a:lnTo>
                  <a:lnTo>
                    <a:pt x="2063210" y="432245"/>
                  </a:lnTo>
                  <a:lnTo>
                    <a:pt x="2063020" y="431768"/>
                  </a:lnTo>
                  <a:lnTo>
                    <a:pt x="2062258" y="431006"/>
                  </a:lnTo>
                  <a:lnTo>
                    <a:pt x="2062067" y="430435"/>
                  </a:lnTo>
                  <a:lnTo>
                    <a:pt x="2062163" y="429959"/>
                  </a:lnTo>
                  <a:lnTo>
                    <a:pt x="2062543" y="428816"/>
                  </a:lnTo>
                  <a:lnTo>
                    <a:pt x="2062353" y="427768"/>
                  </a:lnTo>
                  <a:lnTo>
                    <a:pt x="2061591" y="426053"/>
                  </a:lnTo>
                  <a:lnTo>
                    <a:pt x="2061400" y="425005"/>
                  </a:lnTo>
                  <a:lnTo>
                    <a:pt x="2061496" y="424339"/>
                  </a:lnTo>
                  <a:lnTo>
                    <a:pt x="2061591" y="423863"/>
                  </a:lnTo>
                  <a:lnTo>
                    <a:pt x="2061591" y="423386"/>
                  </a:lnTo>
                  <a:lnTo>
                    <a:pt x="2061400" y="422720"/>
                  </a:lnTo>
                  <a:lnTo>
                    <a:pt x="2061115" y="422338"/>
                  </a:lnTo>
                  <a:lnTo>
                    <a:pt x="2060257" y="421862"/>
                  </a:lnTo>
                  <a:lnTo>
                    <a:pt x="2059972" y="421386"/>
                  </a:lnTo>
                  <a:lnTo>
                    <a:pt x="2059876" y="420243"/>
                  </a:lnTo>
                  <a:lnTo>
                    <a:pt x="2060639" y="416909"/>
                  </a:lnTo>
                  <a:lnTo>
                    <a:pt x="2060829" y="416719"/>
                  </a:lnTo>
                  <a:lnTo>
                    <a:pt x="2061210" y="416719"/>
                  </a:lnTo>
                  <a:lnTo>
                    <a:pt x="2061591" y="416814"/>
                  </a:lnTo>
                  <a:lnTo>
                    <a:pt x="2061781" y="416719"/>
                  </a:lnTo>
                  <a:lnTo>
                    <a:pt x="2061781" y="416338"/>
                  </a:lnTo>
                  <a:lnTo>
                    <a:pt x="2061591" y="416052"/>
                  </a:lnTo>
                  <a:lnTo>
                    <a:pt x="2061400" y="415766"/>
                  </a:lnTo>
                  <a:lnTo>
                    <a:pt x="2061305" y="415576"/>
                  </a:lnTo>
                  <a:lnTo>
                    <a:pt x="2061400" y="415004"/>
                  </a:lnTo>
                  <a:lnTo>
                    <a:pt x="2061115" y="411004"/>
                  </a:lnTo>
                  <a:lnTo>
                    <a:pt x="2058924" y="400431"/>
                  </a:lnTo>
                  <a:lnTo>
                    <a:pt x="2058162" y="398336"/>
                  </a:lnTo>
                  <a:lnTo>
                    <a:pt x="2058067" y="397574"/>
                  </a:lnTo>
                  <a:lnTo>
                    <a:pt x="2058257" y="397002"/>
                  </a:lnTo>
                  <a:lnTo>
                    <a:pt x="2058543" y="396526"/>
                  </a:lnTo>
                  <a:lnTo>
                    <a:pt x="2059019" y="396240"/>
                  </a:lnTo>
                  <a:lnTo>
                    <a:pt x="2059686" y="396145"/>
                  </a:lnTo>
                  <a:lnTo>
                    <a:pt x="2060162" y="395954"/>
                  </a:lnTo>
                  <a:lnTo>
                    <a:pt x="2060829" y="395192"/>
                  </a:lnTo>
                  <a:lnTo>
                    <a:pt x="2061591" y="394716"/>
                  </a:lnTo>
                  <a:lnTo>
                    <a:pt x="2064353" y="391859"/>
                  </a:lnTo>
                  <a:lnTo>
                    <a:pt x="2064830" y="391192"/>
                  </a:lnTo>
                  <a:lnTo>
                    <a:pt x="2065115" y="390335"/>
                  </a:lnTo>
                  <a:lnTo>
                    <a:pt x="2065591" y="386810"/>
                  </a:lnTo>
                  <a:lnTo>
                    <a:pt x="2065591" y="384715"/>
                  </a:lnTo>
                  <a:lnTo>
                    <a:pt x="2066068" y="383667"/>
                  </a:lnTo>
                  <a:lnTo>
                    <a:pt x="2068354" y="380238"/>
                  </a:lnTo>
                  <a:lnTo>
                    <a:pt x="2067592" y="379190"/>
                  </a:lnTo>
                  <a:lnTo>
                    <a:pt x="2064258" y="372999"/>
                  </a:lnTo>
                  <a:lnTo>
                    <a:pt x="2064353" y="372428"/>
                  </a:lnTo>
                  <a:lnTo>
                    <a:pt x="2063591" y="372142"/>
                  </a:lnTo>
                  <a:lnTo>
                    <a:pt x="2062639" y="371380"/>
                  </a:lnTo>
                  <a:lnTo>
                    <a:pt x="2061686" y="370427"/>
                  </a:lnTo>
                  <a:lnTo>
                    <a:pt x="2060924" y="369475"/>
                  </a:lnTo>
                  <a:lnTo>
                    <a:pt x="2060162" y="367760"/>
                  </a:lnTo>
                  <a:lnTo>
                    <a:pt x="2059686" y="367189"/>
                  </a:lnTo>
                  <a:lnTo>
                    <a:pt x="2059400" y="366617"/>
                  </a:lnTo>
                  <a:lnTo>
                    <a:pt x="2059210" y="365474"/>
                  </a:lnTo>
                  <a:lnTo>
                    <a:pt x="2058924" y="364998"/>
                  </a:lnTo>
                  <a:lnTo>
                    <a:pt x="2058257" y="364141"/>
                  </a:lnTo>
                  <a:lnTo>
                    <a:pt x="2056066" y="359569"/>
                  </a:lnTo>
                  <a:lnTo>
                    <a:pt x="2056543" y="359188"/>
                  </a:lnTo>
                  <a:lnTo>
                    <a:pt x="2057305" y="358997"/>
                  </a:lnTo>
                  <a:lnTo>
                    <a:pt x="2057686" y="358140"/>
                  </a:lnTo>
                  <a:lnTo>
                    <a:pt x="2057781" y="356806"/>
                  </a:lnTo>
                  <a:lnTo>
                    <a:pt x="2058162" y="356140"/>
                  </a:lnTo>
                  <a:lnTo>
                    <a:pt x="2058924" y="355854"/>
                  </a:lnTo>
                  <a:lnTo>
                    <a:pt x="2062258" y="355473"/>
                  </a:lnTo>
                  <a:lnTo>
                    <a:pt x="2063306" y="355092"/>
                  </a:lnTo>
                  <a:lnTo>
                    <a:pt x="2063401" y="354425"/>
                  </a:lnTo>
                  <a:lnTo>
                    <a:pt x="2062924" y="354139"/>
                  </a:lnTo>
                  <a:lnTo>
                    <a:pt x="2061400" y="353568"/>
                  </a:lnTo>
                  <a:lnTo>
                    <a:pt x="2060924" y="353187"/>
                  </a:lnTo>
                  <a:lnTo>
                    <a:pt x="2060067" y="352235"/>
                  </a:lnTo>
                  <a:lnTo>
                    <a:pt x="2059591" y="351854"/>
                  </a:lnTo>
                  <a:lnTo>
                    <a:pt x="2059019" y="351568"/>
                  </a:lnTo>
                  <a:lnTo>
                    <a:pt x="2057781" y="351282"/>
                  </a:lnTo>
                  <a:lnTo>
                    <a:pt x="2057209" y="350901"/>
                  </a:lnTo>
                  <a:lnTo>
                    <a:pt x="2053971" y="347663"/>
                  </a:lnTo>
                  <a:lnTo>
                    <a:pt x="2053018" y="347186"/>
                  </a:lnTo>
                  <a:lnTo>
                    <a:pt x="2052352" y="347472"/>
                  </a:lnTo>
                  <a:lnTo>
                    <a:pt x="2051495" y="347567"/>
                  </a:lnTo>
                  <a:lnTo>
                    <a:pt x="2049304" y="347567"/>
                  </a:lnTo>
                  <a:lnTo>
                    <a:pt x="2046351" y="347948"/>
                  </a:lnTo>
                  <a:lnTo>
                    <a:pt x="2045684" y="348139"/>
                  </a:lnTo>
                  <a:lnTo>
                    <a:pt x="2045208" y="348139"/>
                  </a:lnTo>
                  <a:lnTo>
                    <a:pt x="2044256" y="347281"/>
                  </a:lnTo>
                  <a:lnTo>
                    <a:pt x="2043874" y="347091"/>
                  </a:lnTo>
                  <a:lnTo>
                    <a:pt x="2043017" y="346805"/>
                  </a:lnTo>
                  <a:lnTo>
                    <a:pt x="2042160" y="346710"/>
                  </a:lnTo>
                  <a:lnTo>
                    <a:pt x="2041398" y="346901"/>
                  </a:lnTo>
                  <a:lnTo>
                    <a:pt x="2040922" y="347377"/>
                  </a:lnTo>
                  <a:lnTo>
                    <a:pt x="2041303" y="348139"/>
                  </a:lnTo>
                  <a:lnTo>
                    <a:pt x="2040541" y="348425"/>
                  </a:lnTo>
                  <a:lnTo>
                    <a:pt x="2035873" y="348234"/>
                  </a:lnTo>
                  <a:lnTo>
                    <a:pt x="2034635" y="347948"/>
                  </a:lnTo>
                  <a:lnTo>
                    <a:pt x="2033778" y="347472"/>
                  </a:lnTo>
                  <a:lnTo>
                    <a:pt x="2033111" y="347091"/>
                  </a:lnTo>
                  <a:lnTo>
                    <a:pt x="2032730" y="347186"/>
                  </a:lnTo>
                  <a:lnTo>
                    <a:pt x="2032445" y="347472"/>
                  </a:lnTo>
                  <a:lnTo>
                    <a:pt x="2032159" y="347758"/>
                  </a:lnTo>
                  <a:lnTo>
                    <a:pt x="2031778" y="348425"/>
                  </a:lnTo>
                  <a:lnTo>
                    <a:pt x="2031397" y="348425"/>
                  </a:lnTo>
                  <a:lnTo>
                    <a:pt x="2031111" y="348329"/>
                  </a:lnTo>
                  <a:lnTo>
                    <a:pt x="2030921" y="348139"/>
                  </a:lnTo>
                  <a:lnTo>
                    <a:pt x="2030730" y="348044"/>
                  </a:lnTo>
                  <a:lnTo>
                    <a:pt x="2021967" y="346996"/>
                  </a:lnTo>
                  <a:lnTo>
                    <a:pt x="2021300" y="346710"/>
                  </a:lnTo>
                  <a:lnTo>
                    <a:pt x="2019014" y="345281"/>
                  </a:lnTo>
                  <a:lnTo>
                    <a:pt x="2018538" y="344710"/>
                  </a:lnTo>
                  <a:lnTo>
                    <a:pt x="2017966" y="343376"/>
                  </a:lnTo>
                  <a:lnTo>
                    <a:pt x="2016633" y="342043"/>
                  </a:lnTo>
                  <a:lnTo>
                    <a:pt x="2009584" y="336995"/>
                  </a:lnTo>
                  <a:lnTo>
                    <a:pt x="2009013" y="336995"/>
                  </a:lnTo>
                  <a:lnTo>
                    <a:pt x="2007870" y="337090"/>
                  </a:lnTo>
                  <a:lnTo>
                    <a:pt x="2007394" y="336995"/>
                  </a:lnTo>
                  <a:lnTo>
                    <a:pt x="2007013" y="336709"/>
                  </a:lnTo>
                  <a:lnTo>
                    <a:pt x="2006441" y="335947"/>
                  </a:lnTo>
                  <a:lnTo>
                    <a:pt x="2006156" y="335756"/>
                  </a:lnTo>
                  <a:lnTo>
                    <a:pt x="2005108" y="335852"/>
                  </a:lnTo>
                  <a:lnTo>
                    <a:pt x="2004441" y="335852"/>
                  </a:lnTo>
                  <a:lnTo>
                    <a:pt x="2003965" y="335661"/>
                  </a:lnTo>
                  <a:lnTo>
                    <a:pt x="2003203" y="335089"/>
                  </a:lnTo>
                  <a:lnTo>
                    <a:pt x="2001393" y="334232"/>
                  </a:lnTo>
                  <a:lnTo>
                    <a:pt x="2000536" y="333661"/>
                  </a:lnTo>
                  <a:lnTo>
                    <a:pt x="2000250" y="333185"/>
                  </a:lnTo>
                  <a:lnTo>
                    <a:pt x="2000250" y="332708"/>
                  </a:lnTo>
                  <a:lnTo>
                    <a:pt x="2000059" y="332327"/>
                  </a:lnTo>
                  <a:lnTo>
                    <a:pt x="1999298" y="332137"/>
                  </a:lnTo>
                  <a:lnTo>
                    <a:pt x="1998059" y="332804"/>
                  </a:lnTo>
                  <a:lnTo>
                    <a:pt x="1997488" y="332899"/>
                  </a:lnTo>
                  <a:lnTo>
                    <a:pt x="1996440" y="332708"/>
                  </a:lnTo>
                  <a:lnTo>
                    <a:pt x="1986058" y="327851"/>
                  </a:lnTo>
                  <a:lnTo>
                    <a:pt x="1984534" y="328327"/>
                  </a:lnTo>
                  <a:lnTo>
                    <a:pt x="1971770" y="327184"/>
                  </a:lnTo>
                  <a:lnTo>
                    <a:pt x="1969675" y="327565"/>
                  </a:lnTo>
                  <a:lnTo>
                    <a:pt x="1965293" y="328898"/>
                  </a:lnTo>
                  <a:lnTo>
                    <a:pt x="1963960" y="328994"/>
                  </a:lnTo>
                  <a:lnTo>
                    <a:pt x="1963007" y="329184"/>
                  </a:lnTo>
                  <a:lnTo>
                    <a:pt x="1961293" y="330041"/>
                  </a:lnTo>
                  <a:lnTo>
                    <a:pt x="1959292" y="330708"/>
                  </a:lnTo>
                  <a:lnTo>
                    <a:pt x="1957483" y="331661"/>
                  </a:lnTo>
                  <a:lnTo>
                    <a:pt x="1956721" y="331851"/>
                  </a:lnTo>
                  <a:lnTo>
                    <a:pt x="1954054" y="333661"/>
                  </a:lnTo>
                  <a:lnTo>
                    <a:pt x="1953673" y="334328"/>
                  </a:lnTo>
                  <a:lnTo>
                    <a:pt x="1952815" y="336423"/>
                  </a:lnTo>
                  <a:lnTo>
                    <a:pt x="1952530" y="336899"/>
                  </a:lnTo>
                  <a:lnTo>
                    <a:pt x="1951863" y="336995"/>
                  </a:lnTo>
                  <a:lnTo>
                    <a:pt x="1949101" y="337947"/>
                  </a:lnTo>
                  <a:lnTo>
                    <a:pt x="1947767" y="338709"/>
                  </a:lnTo>
                  <a:lnTo>
                    <a:pt x="1946339" y="339852"/>
                  </a:lnTo>
                  <a:lnTo>
                    <a:pt x="1944053" y="342233"/>
                  </a:lnTo>
                  <a:lnTo>
                    <a:pt x="1942814" y="344710"/>
                  </a:lnTo>
                  <a:lnTo>
                    <a:pt x="1942433" y="345091"/>
                  </a:lnTo>
                  <a:lnTo>
                    <a:pt x="1941766" y="345186"/>
                  </a:lnTo>
                  <a:lnTo>
                    <a:pt x="1937385" y="346615"/>
                  </a:lnTo>
                  <a:lnTo>
                    <a:pt x="1927384" y="348615"/>
                  </a:lnTo>
                  <a:lnTo>
                    <a:pt x="1926812" y="348805"/>
                  </a:lnTo>
                  <a:lnTo>
                    <a:pt x="1926431" y="349282"/>
                  </a:lnTo>
                  <a:lnTo>
                    <a:pt x="1925479" y="349663"/>
                  </a:lnTo>
                  <a:lnTo>
                    <a:pt x="1924431" y="349949"/>
                  </a:lnTo>
                  <a:lnTo>
                    <a:pt x="1923574" y="350044"/>
                  </a:lnTo>
                  <a:lnTo>
                    <a:pt x="1923574" y="349472"/>
                  </a:lnTo>
                  <a:lnTo>
                    <a:pt x="1923955" y="348805"/>
                  </a:lnTo>
                  <a:lnTo>
                    <a:pt x="1925098" y="347472"/>
                  </a:lnTo>
                  <a:lnTo>
                    <a:pt x="1924526" y="347281"/>
                  </a:lnTo>
                  <a:lnTo>
                    <a:pt x="1923669" y="347186"/>
                  </a:lnTo>
                  <a:lnTo>
                    <a:pt x="1922907" y="347281"/>
                  </a:lnTo>
                  <a:lnTo>
                    <a:pt x="1922526" y="347663"/>
                  </a:lnTo>
                  <a:lnTo>
                    <a:pt x="1922145" y="348044"/>
                  </a:lnTo>
                  <a:lnTo>
                    <a:pt x="1920145" y="348234"/>
                  </a:lnTo>
                  <a:lnTo>
                    <a:pt x="1919478" y="348425"/>
                  </a:lnTo>
                  <a:lnTo>
                    <a:pt x="1918906" y="348710"/>
                  </a:lnTo>
                  <a:lnTo>
                    <a:pt x="1917382" y="349091"/>
                  </a:lnTo>
                  <a:lnTo>
                    <a:pt x="1916811" y="349949"/>
                  </a:lnTo>
                  <a:lnTo>
                    <a:pt x="1916049" y="350234"/>
                  </a:lnTo>
                  <a:lnTo>
                    <a:pt x="1913858" y="350520"/>
                  </a:lnTo>
                  <a:lnTo>
                    <a:pt x="1909191" y="351949"/>
                  </a:lnTo>
                  <a:lnTo>
                    <a:pt x="1908810" y="353378"/>
                  </a:lnTo>
                  <a:lnTo>
                    <a:pt x="1909572" y="354711"/>
                  </a:lnTo>
                  <a:lnTo>
                    <a:pt x="1911763" y="356902"/>
                  </a:lnTo>
                  <a:lnTo>
                    <a:pt x="1910620" y="357569"/>
                  </a:lnTo>
                  <a:lnTo>
                    <a:pt x="1910239" y="357664"/>
                  </a:lnTo>
                  <a:lnTo>
                    <a:pt x="1910620" y="358712"/>
                  </a:lnTo>
                  <a:lnTo>
                    <a:pt x="1910334" y="360712"/>
                  </a:lnTo>
                  <a:lnTo>
                    <a:pt x="1910620" y="361569"/>
                  </a:lnTo>
                  <a:lnTo>
                    <a:pt x="1909858" y="362141"/>
                  </a:lnTo>
                  <a:lnTo>
                    <a:pt x="1909667" y="362807"/>
                  </a:lnTo>
                  <a:lnTo>
                    <a:pt x="1909858" y="364617"/>
                  </a:lnTo>
                  <a:lnTo>
                    <a:pt x="1909667" y="365570"/>
                  </a:lnTo>
                  <a:lnTo>
                    <a:pt x="1908905" y="366903"/>
                  </a:lnTo>
                  <a:lnTo>
                    <a:pt x="1908715" y="367475"/>
                  </a:lnTo>
                  <a:lnTo>
                    <a:pt x="1908429" y="367951"/>
                  </a:lnTo>
                  <a:lnTo>
                    <a:pt x="1906905" y="369856"/>
                  </a:lnTo>
                  <a:lnTo>
                    <a:pt x="1906143" y="372237"/>
                  </a:lnTo>
                  <a:lnTo>
                    <a:pt x="1905762" y="372713"/>
                  </a:lnTo>
                  <a:lnTo>
                    <a:pt x="1904333" y="373094"/>
                  </a:lnTo>
                  <a:lnTo>
                    <a:pt x="1900047" y="373761"/>
                  </a:lnTo>
                  <a:lnTo>
                    <a:pt x="1899190" y="374333"/>
                  </a:lnTo>
                  <a:lnTo>
                    <a:pt x="1898428" y="375380"/>
                  </a:lnTo>
                  <a:lnTo>
                    <a:pt x="1898332" y="375571"/>
                  </a:lnTo>
                  <a:lnTo>
                    <a:pt x="1897761" y="375761"/>
                  </a:lnTo>
                  <a:lnTo>
                    <a:pt x="1897666" y="376238"/>
                  </a:lnTo>
                  <a:lnTo>
                    <a:pt x="1897761" y="377000"/>
                  </a:lnTo>
                  <a:lnTo>
                    <a:pt x="1896428" y="380905"/>
                  </a:lnTo>
                  <a:lnTo>
                    <a:pt x="1896142" y="381286"/>
                  </a:lnTo>
                  <a:lnTo>
                    <a:pt x="1895380" y="381953"/>
                  </a:lnTo>
                  <a:lnTo>
                    <a:pt x="1893665" y="382714"/>
                  </a:lnTo>
                  <a:lnTo>
                    <a:pt x="1893380" y="383096"/>
                  </a:lnTo>
                  <a:lnTo>
                    <a:pt x="1893570" y="384238"/>
                  </a:lnTo>
                  <a:lnTo>
                    <a:pt x="1894046" y="384905"/>
                  </a:lnTo>
                  <a:lnTo>
                    <a:pt x="1894904" y="385286"/>
                  </a:lnTo>
                  <a:lnTo>
                    <a:pt x="1896332" y="385477"/>
                  </a:lnTo>
                  <a:lnTo>
                    <a:pt x="1900714" y="385191"/>
                  </a:lnTo>
                  <a:lnTo>
                    <a:pt x="1902809" y="385286"/>
                  </a:lnTo>
                  <a:lnTo>
                    <a:pt x="1905000" y="386144"/>
                  </a:lnTo>
                  <a:lnTo>
                    <a:pt x="1905572" y="386525"/>
                  </a:lnTo>
                  <a:lnTo>
                    <a:pt x="1906048" y="386905"/>
                  </a:lnTo>
                  <a:lnTo>
                    <a:pt x="1906429" y="387382"/>
                  </a:lnTo>
                  <a:lnTo>
                    <a:pt x="1906714" y="388811"/>
                  </a:lnTo>
                  <a:lnTo>
                    <a:pt x="1907096" y="388906"/>
                  </a:lnTo>
                  <a:lnTo>
                    <a:pt x="1908143" y="388525"/>
                  </a:lnTo>
                  <a:lnTo>
                    <a:pt x="1909858" y="387572"/>
                  </a:lnTo>
                  <a:lnTo>
                    <a:pt x="1911667" y="387191"/>
                  </a:lnTo>
                  <a:lnTo>
                    <a:pt x="1912430" y="386810"/>
                  </a:lnTo>
                  <a:lnTo>
                    <a:pt x="1913382" y="386048"/>
                  </a:lnTo>
                  <a:lnTo>
                    <a:pt x="1914049" y="385191"/>
                  </a:lnTo>
                  <a:lnTo>
                    <a:pt x="1913954" y="384429"/>
                  </a:lnTo>
                  <a:lnTo>
                    <a:pt x="1911667" y="382905"/>
                  </a:lnTo>
                  <a:lnTo>
                    <a:pt x="1910810" y="381953"/>
                  </a:lnTo>
                  <a:lnTo>
                    <a:pt x="1910906" y="381000"/>
                  </a:lnTo>
                  <a:lnTo>
                    <a:pt x="1913287" y="382429"/>
                  </a:lnTo>
                  <a:lnTo>
                    <a:pt x="1914334" y="382524"/>
                  </a:lnTo>
                  <a:lnTo>
                    <a:pt x="1915954" y="382048"/>
                  </a:lnTo>
                  <a:lnTo>
                    <a:pt x="1916525" y="382429"/>
                  </a:lnTo>
                  <a:lnTo>
                    <a:pt x="1917097" y="383000"/>
                  </a:lnTo>
                  <a:lnTo>
                    <a:pt x="1917478" y="383762"/>
                  </a:lnTo>
                  <a:lnTo>
                    <a:pt x="1917192" y="384429"/>
                  </a:lnTo>
                  <a:lnTo>
                    <a:pt x="1916716" y="385001"/>
                  </a:lnTo>
                  <a:lnTo>
                    <a:pt x="1916811" y="385286"/>
                  </a:lnTo>
                  <a:lnTo>
                    <a:pt x="1917192" y="385477"/>
                  </a:lnTo>
                  <a:lnTo>
                    <a:pt x="1917382" y="385763"/>
                  </a:lnTo>
                  <a:lnTo>
                    <a:pt x="1917573" y="385953"/>
                  </a:lnTo>
                  <a:lnTo>
                    <a:pt x="1918811" y="387382"/>
                  </a:lnTo>
                  <a:lnTo>
                    <a:pt x="1919288" y="387572"/>
                  </a:lnTo>
                  <a:lnTo>
                    <a:pt x="1919764" y="387668"/>
                  </a:lnTo>
                  <a:lnTo>
                    <a:pt x="1920335" y="387668"/>
                  </a:lnTo>
                  <a:lnTo>
                    <a:pt x="1921002" y="387382"/>
                  </a:lnTo>
                  <a:lnTo>
                    <a:pt x="1920812" y="386810"/>
                  </a:lnTo>
                  <a:lnTo>
                    <a:pt x="1921002" y="386429"/>
                  </a:lnTo>
                  <a:lnTo>
                    <a:pt x="1921478" y="386144"/>
                  </a:lnTo>
                  <a:lnTo>
                    <a:pt x="1922145" y="385953"/>
                  </a:lnTo>
                  <a:lnTo>
                    <a:pt x="1922716" y="385953"/>
                  </a:lnTo>
                  <a:lnTo>
                    <a:pt x="1923098" y="386048"/>
                  </a:lnTo>
                  <a:lnTo>
                    <a:pt x="1923383" y="386239"/>
                  </a:lnTo>
                  <a:lnTo>
                    <a:pt x="1923764" y="386334"/>
                  </a:lnTo>
                  <a:lnTo>
                    <a:pt x="1925479" y="386334"/>
                  </a:lnTo>
                  <a:lnTo>
                    <a:pt x="1926526" y="386525"/>
                  </a:lnTo>
                  <a:lnTo>
                    <a:pt x="1927384" y="386905"/>
                  </a:lnTo>
                  <a:lnTo>
                    <a:pt x="1928717" y="388144"/>
                  </a:lnTo>
                  <a:lnTo>
                    <a:pt x="1929479" y="388620"/>
                  </a:lnTo>
                  <a:lnTo>
                    <a:pt x="1930432" y="388906"/>
                  </a:lnTo>
                  <a:lnTo>
                    <a:pt x="1931480" y="388715"/>
                  </a:lnTo>
                  <a:lnTo>
                    <a:pt x="1932432" y="388334"/>
                  </a:lnTo>
                  <a:lnTo>
                    <a:pt x="1933384" y="388144"/>
                  </a:lnTo>
                  <a:lnTo>
                    <a:pt x="1934432" y="388525"/>
                  </a:lnTo>
                  <a:lnTo>
                    <a:pt x="1933575" y="389382"/>
                  </a:lnTo>
                  <a:lnTo>
                    <a:pt x="1933670" y="390525"/>
                  </a:lnTo>
                  <a:lnTo>
                    <a:pt x="1934432" y="391382"/>
                  </a:lnTo>
                  <a:lnTo>
                    <a:pt x="1935861" y="391478"/>
                  </a:lnTo>
                  <a:lnTo>
                    <a:pt x="1937004" y="390906"/>
                  </a:lnTo>
                  <a:lnTo>
                    <a:pt x="1937671" y="390049"/>
                  </a:lnTo>
                  <a:lnTo>
                    <a:pt x="1937956" y="388906"/>
                  </a:lnTo>
                  <a:lnTo>
                    <a:pt x="1938052" y="387477"/>
                  </a:lnTo>
                  <a:lnTo>
                    <a:pt x="1939099" y="388715"/>
                  </a:lnTo>
                  <a:lnTo>
                    <a:pt x="1938814" y="390239"/>
                  </a:lnTo>
                  <a:lnTo>
                    <a:pt x="1938338" y="391859"/>
                  </a:lnTo>
                  <a:lnTo>
                    <a:pt x="1938718" y="393287"/>
                  </a:lnTo>
                  <a:lnTo>
                    <a:pt x="1939576" y="392811"/>
                  </a:lnTo>
                  <a:lnTo>
                    <a:pt x="1941576" y="390811"/>
                  </a:lnTo>
                  <a:lnTo>
                    <a:pt x="1942243" y="390430"/>
                  </a:lnTo>
                  <a:lnTo>
                    <a:pt x="1942909" y="390335"/>
                  </a:lnTo>
                  <a:lnTo>
                    <a:pt x="1943195" y="390620"/>
                  </a:lnTo>
                  <a:lnTo>
                    <a:pt x="1942719" y="391478"/>
                  </a:lnTo>
                  <a:lnTo>
                    <a:pt x="1944053" y="391096"/>
                  </a:lnTo>
                  <a:lnTo>
                    <a:pt x="1947100" y="389572"/>
                  </a:lnTo>
                  <a:lnTo>
                    <a:pt x="1948053" y="389572"/>
                  </a:lnTo>
                  <a:lnTo>
                    <a:pt x="1947767" y="390049"/>
                  </a:lnTo>
                  <a:lnTo>
                    <a:pt x="1946720" y="391192"/>
                  </a:lnTo>
                  <a:lnTo>
                    <a:pt x="1946339" y="391382"/>
                  </a:lnTo>
                  <a:lnTo>
                    <a:pt x="1944814" y="391668"/>
                  </a:lnTo>
                  <a:lnTo>
                    <a:pt x="1944433" y="391859"/>
                  </a:lnTo>
                  <a:lnTo>
                    <a:pt x="1944243" y="392239"/>
                  </a:lnTo>
                  <a:lnTo>
                    <a:pt x="1943481" y="392811"/>
                  </a:lnTo>
                  <a:lnTo>
                    <a:pt x="1943290" y="393287"/>
                  </a:lnTo>
                  <a:lnTo>
                    <a:pt x="1942909" y="395478"/>
                  </a:lnTo>
                  <a:lnTo>
                    <a:pt x="1943005" y="395764"/>
                  </a:lnTo>
                  <a:lnTo>
                    <a:pt x="1943290" y="396050"/>
                  </a:lnTo>
                  <a:lnTo>
                    <a:pt x="1943576" y="396335"/>
                  </a:lnTo>
                  <a:lnTo>
                    <a:pt x="1943957" y="396526"/>
                  </a:lnTo>
                  <a:lnTo>
                    <a:pt x="1943767" y="396812"/>
                  </a:lnTo>
                  <a:lnTo>
                    <a:pt x="1943481" y="397193"/>
                  </a:lnTo>
                  <a:lnTo>
                    <a:pt x="1943481" y="397478"/>
                  </a:lnTo>
                  <a:lnTo>
                    <a:pt x="1943957" y="398145"/>
                  </a:lnTo>
                  <a:lnTo>
                    <a:pt x="1944338" y="398336"/>
                  </a:lnTo>
                  <a:lnTo>
                    <a:pt x="1944814" y="398240"/>
                  </a:lnTo>
                  <a:lnTo>
                    <a:pt x="1946910" y="397764"/>
                  </a:lnTo>
                  <a:lnTo>
                    <a:pt x="1948624" y="396716"/>
                  </a:lnTo>
                  <a:lnTo>
                    <a:pt x="1949863" y="396621"/>
                  </a:lnTo>
                  <a:lnTo>
                    <a:pt x="1949767" y="397002"/>
                  </a:lnTo>
                  <a:lnTo>
                    <a:pt x="1949672" y="397097"/>
                  </a:lnTo>
                  <a:lnTo>
                    <a:pt x="1949577" y="397002"/>
                  </a:lnTo>
                  <a:lnTo>
                    <a:pt x="1949577" y="396907"/>
                  </a:lnTo>
                  <a:lnTo>
                    <a:pt x="1949767" y="398145"/>
                  </a:lnTo>
                  <a:lnTo>
                    <a:pt x="1949577" y="398907"/>
                  </a:lnTo>
                  <a:lnTo>
                    <a:pt x="1949006" y="399479"/>
                  </a:lnTo>
                  <a:lnTo>
                    <a:pt x="1948053" y="400145"/>
                  </a:lnTo>
                  <a:lnTo>
                    <a:pt x="1947291" y="400907"/>
                  </a:lnTo>
                  <a:lnTo>
                    <a:pt x="1946624" y="401860"/>
                  </a:lnTo>
                  <a:lnTo>
                    <a:pt x="1945862" y="402717"/>
                  </a:lnTo>
                  <a:lnTo>
                    <a:pt x="1944719" y="403288"/>
                  </a:lnTo>
                  <a:lnTo>
                    <a:pt x="1945291" y="404431"/>
                  </a:lnTo>
                  <a:lnTo>
                    <a:pt x="1945481" y="404908"/>
                  </a:lnTo>
                  <a:lnTo>
                    <a:pt x="1945481" y="405575"/>
                  </a:lnTo>
                  <a:lnTo>
                    <a:pt x="1945291" y="407289"/>
                  </a:lnTo>
                  <a:lnTo>
                    <a:pt x="1945481" y="407861"/>
                  </a:lnTo>
                  <a:lnTo>
                    <a:pt x="1945862" y="408337"/>
                  </a:lnTo>
                  <a:lnTo>
                    <a:pt x="1946243" y="408527"/>
                  </a:lnTo>
                  <a:lnTo>
                    <a:pt x="1946624" y="408622"/>
                  </a:lnTo>
                  <a:lnTo>
                    <a:pt x="1947005" y="408813"/>
                  </a:lnTo>
                  <a:lnTo>
                    <a:pt x="1947291" y="409289"/>
                  </a:lnTo>
                  <a:lnTo>
                    <a:pt x="1947196" y="409861"/>
                  </a:lnTo>
                  <a:lnTo>
                    <a:pt x="1947005" y="410432"/>
                  </a:lnTo>
                  <a:lnTo>
                    <a:pt x="1946910" y="411004"/>
                  </a:lnTo>
                  <a:lnTo>
                    <a:pt x="1947100" y="411575"/>
                  </a:lnTo>
                  <a:lnTo>
                    <a:pt x="1947672" y="411956"/>
                  </a:lnTo>
                  <a:lnTo>
                    <a:pt x="1948720" y="412528"/>
                  </a:lnTo>
                  <a:lnTo>
                    <a:pt x="1949958" y="414338"/>
                  </a:lnTo>
                  <a:lnTo>
                    <a:pt x="1951291" y="414147"/>
                  </a:lnTo>
                  <a:lnTo>
                    <a:pt x="1953768" y="413385"/>
                  </a:lnTo>
                  <a:lnTo>
                    <a:pt x="1955197" y="413195"/>
                  </a:lnTo>
                  <a:lnTo>
                    <a:pt x="1953863" y="413671"/>
                  </a:lnTo>
                  <a:lnTo>
                    <a:pt x="1953292" y="414147"/>
                  </a:lnTo>
                  <a:lnTo>
                    <a:pt x="1953006" y="414814"/>
                  </a:lnTo>
                  <a:lnTo>
                    <a:pt x="1952720" y="415290"/>
                  </a:lnTo>
                  <a:lnTo>
                    <a:pt x="1951291" y="416052"/>
                  </a:lnTo>
                  <a:lnTo>
                    <a:pt x="1950911" y="416433"/>
                  </a:lnTo>
                  <a:lnTo>
                    <a:pt x="1951101" y="417671"/>
                  </a:lnTo>
                  <a:lnTo>
                    <a:pt x="1952434" y="418814"/>
                  </a:lnTo>
                  <a:lnTo>
                    <a:pt x="1959864" y="421958"/>
                  </a:lnTo>
                  <a:lnTo>
                    <a:pt x="1961007" y="422815"/>
                  </a:lnTo>
                  <a:lnTo>
                    <a:pt x="1961864" y="423958"/>
                  </a:lnTo>
                  <a:lnTo>
                    <a:pt x="1962531" y="425196"/>
                  </a:lnTo>
                  <a:lnTo>
                    <a:pt x="1963388" y="426339"/>
                  </a:lnTo>
                  <a:lnTo>
                    <a:pt x="1964722" y="427196"/>
                  </a:lnTo>
                  <a:lnTo>
                    <a:pt x="1966913" y="427482"/>
                  </a:lnTo>
                  <a:lnTo>
                    <a:pt x="1968913" y="426720"/>
                  </a:lnTo>
                  <a:lnTo>
                    <a:pt x="1972628" y="424625"/>
                  </a:lnTo>
                  <a:lnTo>
                    <a:pt x="1976247" y="423958"/>
                  </a:lnTo>
                  <a:lnTo>
                    <a:pt x="1977199" y="423386"/>
                  </a:lnTo>
                  <a:lnTo>
                    <a:pt x="1978247" y="423005"/>
                  </a:lnTo>
                  <a:lnTo>
                    <a:pt x="1979486" y="423291"/>
                  </a:lnTo>
                  <a:lnTo>
                    <a:pt x="1980533" y="423863"/>
                  </a:lnTo>
                  <a:lnTo>
                    <a:pt x="1981105" y="424339"/>
                  </a:lnTo>
                  <a:lnTo>
                    <a:pt x="1981486" y="425387"/>
                  </a:lnTo>
                  <a:lnTo>
                    <a:pt x="1981772" y="426720"/>
                  </a:lnTo>
                  <a:lnTo>
                    <a:pt x="1982343" y="427768"/>
                  </a:lnTo>
                  <a:lnTo>
                    <a:pt x="1983486" y="428244"/>
                  </a:lnTo>
                  <a:lnTo>
                    <a:pt x="1984057" y="428435"/>
                  </a:lnTo>
                  <a:lnTo>
                    <a:pt x="1984439" y="428816"/>
                  </a:lnTo>
                  <a:lnTo>
                    <a:pt x="1984724" y="429196"/>
                  </a:lnTo>
                  <a:lnTo>
                    <a:pt x="1985105" y="429387"/>
                  </a:lnTo>
                  <a:lnTo>
                    <a:pt x="1985581" y="429292"/>
                  </a:lnTo>
                  <a:lnTo>
                    <a:pt x="1989391" y="426911"/>
                  </a:lnTo>
                  <a:lnTo>
                    <a:pt x="1990630" y="426339"/>
                  </a:lnTo>
                  <a:lnTo>
                    <a:pt x="1991868" y="426149"/>
                  </a:lnTo>
                  <a:lnTo>
                    <a:pt x="1993106" y="426339"/>
                  </a:lnTo>
                  <a:lnTo>
                    <a:pt x="1996345" y="427958"/>
                  </a:lnTo>
                  <a:lnTo>
                    <a:pt x="1998536" y="428149"/>
                  </a:lnTo>
                  <a:lnTo>
                    <a:pt x="2000536" y="427577"/>
                  </a:lnTo>
                  <a:lnTo>
                    <a:pt x="2002631" y="426720"/>
                  </a:lnTo>
                  <a:lnTo>
                    <a:pt x="2005013" y="426149"/>
                  </a:lnTo>
                  <a:lnTo>
                    <a:pt x="2007489" y="426053"/>
                  </a:lnTo>
                  <a:lnTo>
                    <a:pt x="2008727" y="425863"/>
                  </a:lnTo>
                  <a:lnTo>
                    <a:pt x="2010537" y="424720"/>
                  </a:lnTo>
                  <a:lnTo>
                    <a:pt x="2011775" y="424625"/>
                  </a:lnTo>
                  <a:lnTo>
                    <a:pt x="2013871" y="424815"/>
                  </a:lnTo>
                  <a:lnTo>
                    <a:pt x="2016157" y="424244"/>
                  </a:lnTo>
                  <a:lnTo>
                    <a:pt x="2017300" y="424148"/>
                  </a:lnTo>
                  <a:lnTo>
                    <a:pt x="2017776" y="424625"/>
                  </a:lnTo>
                  <a:lnTo>
                    <a:pt x="2018348" y="425101"/>
                  </a:lnTo>
                  <a:lnTo>
                    <a:pt x="2019681" y="425101"/>
                  </a:lnTo>
                  <a:lnTo>
                    <a:pt x="2022157" y="424815"/>
                  </a:lnTo>
                  <a:lnTo>
                    <a:pt x="2023205" y="425101"/>
                  </a:lnTo>
                  <a:lnTo>
                    <a:pt x="2025206" y="425958"/>
                  </a:lnTo>
                  <a:lnTo>
                    <a:pt x="2026825" y="425672"/>
                  </a:lnTo>
                  <a:lnTo>
                    <a:pt x="2028063" y="425672"/>
                  </a:lnTo>
                  <a:lnTo>
                    <a:pt x="2028825" y="425387"/>
                  </a:lnTo>
                  <a:lnTo>
                    <a:pt x="2028254" y="424625"/>
                  </a:lnTo>
                  <a:lnTo>
                    <a:pt x="2028254" y="424244"/>
                  </a:lnTo>
                  <a:lnTo>
                    <a:pt x="2029111" y="424529"/>
                  </a:lnTo>
                  <a:lnTo>
                    <a:pt x="2029778" y="426053"/>
                  </a:lnTo>
                  <a:lnTo>
                    <a:pt x="2030635" y="426434"/>
                  </a:lnTo>
                  <a:lnTo>
                    <a:pt x="2031492" y="426053"/>
                  </a:lnTo>
                  <a:lnTo>
                    <a:pt x="2032159" y="425101"/>
                  </a:lnTo>
                  <a:lnTo>
                    <a:pt x="2033016" y="423101"/>
                  </a:lnTo>
                  <a:lnTo>
                    <a:pt x="2033206" y="423767"/>
                  </a:lnTo>
                  <a:lnTo>
                    <a:pt x="2033016" y="425958"/>
                  </a:lnTo>
                  <a:lnTo>
                    <a:pt x="2034064" y="425482"/>
                  </a:lnTo>
                  <a:lnTo>
                    <a:pt x="2034635" y="425291"/>
                  </a:lnTo>
                  <a:lnTo>
                    <a:pt x="2035016" y="425387"/>
                  </a:lnTo>
                  <a:lnTo>
                    <a:pt x="2035397" y="425672"/>
                  </a:lnTo>
                  <a:lnTo>
                    <a:pt x="2035778" y="425768"/>
                  </a:lnTo>
                  <a:lnTo>
                    <a:pt x="2036064" y="425672"/>
                  </a:lnTo>
                  <a:lnTo>
                    <a:pt x="2036159" y="425291"/>
                  </a:lnTo>
                  <a:lnTo>
                    <a:pt x="2036540" y="424529"/>
                  </a:lnTo>
                  <a:lnTo>
                    <a:pt x="2037398" y="424053"/>
                  </a:lnTo>
                  <a:lnTo>
                    <a:pt x="2038255" y="423672"/>
                  </a:lnTo>
                  <a:lnTo>
                    <a:pt x="2038636" y="423481"/>
                  </a:lnTo>
                  <a:lnTo>
                    <a:pt x="2039017" y="422529"/>
                  </a:lnTo>
                  <a:lnTo>
                    <a:pt x="2039874" y="422243"/>
                  </a:lnTo>
                  <a:lnTo>
                    <a:pt x="2041874" y="422148"/>
                  </a:lnTo>
                  <a:lnTo>
                    <a:pt x="2042350" y="421958"/>
                  </a:lnTo>
                  <a:lnTo>
                    <a:pt x="2043684" y="421100"/>
                  </a:lnTo>
                  <a:lnTo>
                    <a:pt x="2044160" y="421005"/>
                  </a:lnTo>
                  <a:lnTo>
                    <a:pt x="2045017" y="420910"/>
                  </a:lnTo>
                  <a:lnTo>
                    <a:pt x="2045494" y="420719"/>
                  </a:lnTo>
                  <a:lnTo>
                    <a:pt x="2045780" y="420434"/>
                  </a:lnTo>
                  <a:lnTo>
                    <a:pt x="2046541" y="419100"/>
                  </a:lnTo>
                  <a:lnTo>
                    <a:pt x="2046732" y="418910"/>
                  </a:lnTo>
                  <a:lnTo>
                    <a:pt x="2047304" y="418910"/>
                  </a:lnTo>
                  <a:lnTo>
                    <a:pt x="2047875" y="419005"/>
                  </a:lnTo>
                  <a:lnTo>
                    <a:pt x="2048161" y="419005"/>
                  </a:lnTo>
                  <a:lnTo>
                    <a:pt x="2048923" y="418719"/>
                  </a:lnTo>
                  <a:lnTo>
                    <a:pt x="2050161" y="418624"/>
                  </a:lnTo>
                  <a:lnTo>
                    <a:pt x="2051114" y="418814"/>
                  </a:lnTo>
                  <a:lnTo>
                    <a:pt x="2051114" y="419386"/>
                  </a:lnTo>
                  <a:lnTo>
                    <a:pt x="2050923" y="419767"/>
                  </a:lnTo>
                  <a:lnTo>
                    <a:pt x="2050828" y="420624"/>
                  </a:lnTo>
                  <a:lnTo>
                    <a:pt x="2050637" y="421005"/>
                  </a:lnTo>
                  <a:lnTo>
                    <a:pt x="2050256" y="421196"/>
                  </a:lnTo>
                  <a:lnTo>
                    <a:pt x="2049113" y="421577"/>
                  </a:lnTo>
                  <a:lnTo>
                    <a:pt x="2048828" y="421767"/>
                  </a:lnTo>
                  <a:lnTo>
                    <a:pt x="2049018" y="422434"/>
                  </a:lnTo>
                  <a:lnTo>
                    <a:pt x="2049780" y="422434"/>
                  </a:lnTo>
                  <a:lnTo>
                    <a:pt x="2050732" y="422053"/>
                  </a:lnTo>
                  <a:lnTo>
                    <a:pt x="2051399" y="421767"/>
                  </a:lnTo>
                  <a:lnTo>
                    <a:pt x="2051780" y="422148"/>
                  </a:lnTo>
                  <a:lnTo>
                    <a:pt x="2050828" y="422529"/>
                  </a:lnTo>
                  <a:lnTo>
                    <a:pt x="2050066" y="423196"/>
                  </a:lnTo>
                  <a:lnTo>
                    <a:pt x="2049208" y="423577"/>
                  </a:lnTo>
                  <a:lnTo>
                    <a:pt x="2048161" y="423101"/>
                  </a:lnTo>
                  <a:lnTo>
                    <a:pt x="2047780" y="423863"/>
                  </a:lnTo>
                  <a:lnTo>
                    <a:pt x="2047208" y="424529"/>
                  </a:lnTo>
                  <a:lnTo>
                    <a:pt x="2046351" y="425005"/>
                  </a:lnTo>
                  <a:lnTo>
                    <a:pt x="2044541" y="425482"/>
                  </a:lnTo>
                  <a:lnTo>
                    <a:pt x="2043779" y="426053"/>
                  </a:lnTo>
                  <a:lnTo>
                    <a:pt x="2043398" y="426625"/>
                  </a:lnTo>
                  <a:lnTo>
                    <a:pt x="2043589" y="426911"/>
                  </a:lnTo>
                  <a:lnTo>
                    <a:pt x="2044160" y="427196"/>
                  </a:lnTo>
                  <a:lnTo>
                    <a:pt x="2045017" y="428435"/>
                  </a:lnTo>
                  <a:lnTo>
                    <a:pt x="2045875" y="428720"/>
                  </a:lnTo>
                  <a:lnTo>
                    <a:pt x="2046637" y="428435"/>
                  </a:lnTo>
                  <a:lnTo>
                    <a:pt x="2047684" y="427768"/>
                  </a:lnTo>
                  <a:lnTo>
                    <a:pt x="2049113" y="426530"/>
                  </a:lnTo>
                  <a:lnTo>
                    <a:pt x="2049494" y="426530"/>
                  </a:lnTo>
                  <a:lnTo>
                    <a:pt x="2050542" y="427292"/>
                  </a:lnTo>
                  <a:lnTo>
                    <a:pt x="2051114" y="426244"/>
                  </a:lnTo>
                  <a:lnTo>
                    <a:pt x="2051685" y="423577"/>
                  </a:lnTo>
                  <a:lnTo>
                    <a:pt x="2052066" y="424529"/>
                  </a:lnTo>
                  <a:lnTo>
                    <a:pt x="2052161" y="425863"/>
                  </a:lnTo>
                  <a:lnTo>
                    <a:pt x="2052066" y="427196"/>
                  </a:lnTo>
                  <a:lnTo>
                    <a:pt x="2051685" y="428244"/>
                  </a:lnTo>
                  <a:lnTo>
                    <a:pt x="2050828" y="429101"/>
                  </a:lnTo>
                  <a:lnTo>
                    <a:pt x="2049685" y="429673"/>
                  </a:lnTo>
                  <a:lnTo>
                    <a:pt x="2047208" y="430435"/>
                  </a:lnTo>
                  <a:lnTo>
                    <a:pt x="2047208" y="430816"/>
                  </a:lnTo>
                  <a:lnTo>
                    <a:pt x="2048542" y="430816"/>
                  </a:lnTo>
                  <a:lnTo>
                    <a:pt x="2050923" y="430149"/>
                  </a:lnTo>
                  <a:lnTo>
                    <a:pt x="2052256" y="430149"/>
                  </a:lnTo>
                  <a:lnTo>
                    <a:pt x="2051304" y="431102"/>
                  </a:lnTo>
                  <a:lnTo>
                    <a:pt x="2048637" y="432149"/>
                  </a:lnTo>
                  <a:lnTo>
                    <a:pt x="2048828" y="432911"/>
                  </a:lnTo>
                  <a:lnTo>
                    <a:pt x="2049971" y="433388"/>
                  </a:lnTo>
                  <a:lnTo>
                    <a:pt x="2051399" y="433578"/>
                  </a:lnTo>
                  <a:lnTo>
                    <a:pt x="2054352" y="433483"/>
                  </a:lnTo>
                  <a:lnTo>
                    <a:pt x="2053399" y="434435"/>
                  </a:lnTo>
                  <a:lnTo>
                    <a:pt x="2051685" y="434626"/>
                  </a:lnTo>
                  <a:lnTo>
                    <a:pt x="2047970" y="434245"/>
                  </a:lnTo>
                  <a:lnTo>
                    <a:pt x="2047018" y="434721"/>
                  </a:lnTo>
                  <a:lnTo>
                    <a:pt x="2047589" y="435864"/>
                  </a:lnTo>
                  <a:lnTo>
                    <a:pt x="2048637" y="437197"/>
                  </a:lnTo>
                  <a:lnTo>
                    <a:pt x="2049304" y="438245"/>
                  </a:lnTo>
                  <a:lnTo>
                    <a:pt x="2048923" y="438245"/>
                  </a:lnTo>
                  <a:lnTo>
                    <a:pt x="2048447" y="437674"/>
                  </a:lnTo>
                  <a:lnTo>
                    <a:pt x="2047018" y="436436"/>
                  </a:lnTo>
                  <a:lnTo>
                    <a:pt x="2046732" y="435864"/>
                  </a:lnTo>
                  <a:lnTo>
                    <a:pt x="2046161" y="435483"/>
                  </a:lnTo>
                  <a:lnTo>
                    <a:pt x="2044922" y="435578"/>
                  </a:lnTo>
                  <a:lnTo>
                    <a:pt x="2042541" y="436055"/>
                  </a:lnTo>
                  <a:lnTo>
                    <a:pt x="2041589" y="436055"/>
                  </a:lnTo>
                  <a:lnTo>
                    <a:pt x="2040731" y="436150"/>
                  </a:lnTo>
                  <a:lnTo>
                    <a:pt x="2040446" y="436531"/>
                  </a:lnTo>
                  <a:lnTo>
                    <a:pt x="2041017" y="437388"/>
                  </a:lnTo>
                  <a:lnTo>
                    <a:pt x="2041874" y="437864"/>
                  </a:lnTo>
                  <a:lnTo>
                    <a:pt x="2043684" y="437769"/>
                  </a:lnTo>
                  <a:lnTo>
                    <a:pt x="2044637" y="438150"/>
                  </a:lnTo>
                  <a:lnTo>
                    <a:pt x="2044065" y="438721"/>
                  </a:lnTo>
                  <a:lnTo>
                    <a:pt x="2043779" y="439198"/>
                  </a:lnTo>
                  <a:lnTo>
                    <a:pt x="2043779" y="439674"/>
                  </a:lnTo>
                  <a:lnTo>
                    <a:pt x="2043874" y="440246"/>
                  </a:lnTo>
                  <a:lnTo>
                    <a:pt x="2044065" y="440341"/>
                  </a:lnTo>
                  <a:lnTo>
                    <a:pt x="2044732" y="441103"/>
                  </a:lnTo>
                  <a:lnTo>
                    <a:pt x="2044827" y="441293"/>
                  </a:lnTo>
                  <a:lnTo>
                    <a:pt x="2045113" y="441865"/>
                  </a:lnTo>
                  <a:lnTo>
                    <a:pt x="2044637" y="445103"/>
                  </a:lnTo>
                  <a:lnTo>
                    <a:pt x="2044637" y="446246"/>
                  </a:lnTo>
                  <a:lnTo>
                    <a:pt x="2044541" y="447104"/>
                  </a:lnTo>
                  <a:lnTo>
                    <a:pt x="2044256" y="447389"/>
                  </a:lnTo>
                  <a:lnTo>
                    <a:pt x="2043589" y="446818"/>
                  </a:lnTo>
                  <a:lnTo>
                    <a:pt x="2042827" y="444437"/>
                  </a:lnTo>
                  <a:lnTo>
                    <a:pt x="2041684" y="442817"/>
                  </a:lnTo>
                  <a:lnTo>
                    <a:pt x="2040826" y="440817"/>
                  </a:lnTo>
                  <a:lnTo>
                    <a:pt x="2040160" y="440150"/>
                  </a:lnTo>
                  <a:lnTo>
                    <a:pt x="2039017" y="439864"/>
                  </a:lnTo>
                  <a:lnTo>
                    <a:pt x="2038826" y="440341"/>
                  </a:lnTo>
                  <a:lnTo>
                    <a:pt x="2038826" y="443294"/>
                  </a:lnTo>
                  <a:lnTo>
                    <a:pt x="2038636" y="444341"/>
                  </a:lnTo>
                  <a:lnTo>
                    <a:pt x="2037969" y="446437"/>
                  </a:lnTo>
                  <a:lnTo>
                    <a:pt x="2037779" y="447389"/>
                  </a:lnTo>
                  <a:lnTo>
                    <a:pt x="2037779" y="448437"/>
                  </a:lnTo>
                  <a:lnTo>
                    <a:pt x="2037874" y="449199"/>
                  </a:lnTo>
                  <a:lnTo>
                    <a:pt x="2037874" y="449866"/>
                  </a:lnTo>
                  <a:lnTo>
                    <a:pt x="2037398" y="450533"/>
                  </a:lnTo>
                  <a:lnTo>
                    <a:pt x="2036636" y="448056"/>
                  </a:lnTo>
                  <a:lnTo>
                    <a:pt x="2036826" y="447485"/>
                  </a:lnTo>
                  <a:lnTo>
                    <a:pt x="2037016" y="446913"/>
                  </a:lnTo>
                  <a:lnTo>
                    <a:pt x="2037016" y="443675"/>
                  </a:lnTo>
                  <a:lnTo>
                    <a:pt x="2036921" y="443008"/>
                  </a:lnTo>
                  <a:lnTo>
                    <a:pt x="2036636" y="442436"/>
                  </a:lnTo>
                  <a:lnTo>
                    <a:pt x="2035207" y="441388"/>
                  </a:lnTo>
                  <a:lnTo>
                    <a:pt x="2034826" y="441198"/>
                  </a:lnTo>
                  <a:lnTo>
                    <a:pt x="2034540" y="441198"/>
                  </a:lnTo>
                  <a:lnTo>
                    <a:pt x="2034254" y="441293"/>
                  </a:lnTo>
                  <a:lnTo>
                    <a:pt x="2033873" y="441293"/>
                  </a:lnTo>
                  <a:lnTo>
                    <a:pt x="2033397" y="440817"/>
                  </a:lnTo>
                  <a:lnTo>
                    <a:pt x="2032825" y="441484"/>
                  </a:lnTo>
                  <a:lnTo>
                    <a:pt x="2032349" y="441865"/>
                  </a:lnTo>
                  <a:lnTo>
                    <a:pt x="2031301" y="442246"/>
                  </a:lnTo>
                  <a:lnTo>
                    <a:pt x="2031016" y="442341"/>
                  </a:lnTo>
                  <a:lnTo>
                    <a:pt x="2030349" y="442341"/>
                  </a:lnTo>
                  <a:lnTo>
                    <a:pt x="2030063" y="442436"/>
                  </a:lnTo>
                  <a:lnTo>
                    <a:pt x="2029968" y="442722"/>
                  </a:lnTo>
                  <a:lnTo>
                    <a:pt x="2029968" y="443484"/>
                  </a:lnTo>
                  <a:lnTo>
                    <a:pt x="2029873" y="443675"/>
                  </a:lnTo>
                  <a:lnTo>
                    <a:pt x="2028825" y="443770"/>
                  </a:lnTo>
                  <a:lnTo>
                    <a:pt x="2028444" y="442817"/>
                  </a:lnTo>
                  <a:lnTo>
                    <a:pt x="2028254" y="441674"/>
                  </a:lnTo>
                  <a:lnTo>
                    <a:pt x="2027587" y="440817"/>
                  </a:lnTo>
                  <a:lnTo>
                    <a:pt x="2027301" y="440246"/>
                  </a:lnTo>
                  <a:lnTo>
                    <a:pt x="2026920" y="439864"/>
                  </a:lnTo>
                  <a:lnTo>
                    <a:pt x="2026348" y="440150"/>
                  </a:lnTo>
                  <a:lnTo>
                    <a:pt x="2026158" y="440722"/>
                  </a:lnTo>
                  <a:lnTo>
                    <a:pt x="2026253" y="441388"/>
                  </a:lnTo>
                  <a:lnTo>
                    <a:pt x="2026444" y="442055"/>
                  </a:lnTo>
                  <a:lnTo>
                    <a:pt x="2026539" y="442722"/>
                  </a:lnTo>
                  <a:lnTo>
                    <a:pt x="2026348" y="445103"/>
                  </a:lnTo>
                  <a:lnTo>
                    <a:pt x="2025967" y="446151"/>
                  </a:lnTo>
                  <a:lnTo>
                    <a:pt x="2025206" y="446437"/>
                  </a:lnTo>
                  <a:lnTo>
                    <a:pt x="2025682" y="445199"/>
                  </a:lnTo>
                  <a:lnTo>
                    <a:pt x="2025777" y="443960"/>
                  </a:lnTo>
                  <a:lnTo>
                    <a:pt x="2025491" y="441388"/>
                  </a:lnTo>
                  <a:lnTo>
                    <a:pt x="2025587" y="439293"/>
                  </a:lnTo>
                  <a:lnTo>
                    <a:pt x="2025491" y="438817"/>
                  </a:lnTo>
                  <a:lnTo>
                    <a:pt x="2024920" y="438626"/>
                  </a:lnTo>
                  <a:lnTo>
                    <a:pt x="2024539" y="439007"/>
                  </a:lnTo>
                  <a:lnTo>
                    <a:pt x="2023110" y="442341"/>
                  </a:lnTo>
                  <a:lnTo>
                    <a:pt x="2022729" y="443675"/>
                  </a:lnTo>
                  <a:lnTo>
                    <a:pt x="2022634" y="444913"/>
                  </a:lnTo>
                  <a:lnTo>
                    <a:pt x="2022920" y="447294"/>
                  </a:lnTo>
                  <a:lnTo>
                    <a:pt x="2022634" y="448151"/>
                  </a:lnTo>
                  <a:lnTo>
                    <a:pt x="2021491" y="448246"/>
                  </a:lnTo>
                  <a:lnTo>
                    <a:pt x="2021872" y="447008"/>
                  </a:lnTo>
                  <a:lnTo>
                    <a:pt x="2021872" y="442531"/>
                  </a:lnTo>
                  <a:lnTo>
                    <a:pt x="2022062" y="441103"/>
                  </a:lnTo>
                  <a:lnTo>
                    <a:pt x="2021967" y="440436"/>
                  </a:lnTo>
                  <a:lnTo>
                    <a:pt x="2021491" y="439674"/>
                  </a:lnTo>
                  <a:lnTo>
                    <a:pt x="2020919" y="439198"/>
                  </a:lnTo>
                  <a:lnTo>
                    <a:pt x="2020157" y="438817"/>
                  </a:lnTo>
                  <a:lnTo>
                    <a:pt x="2019300" y="438817"/>
                  </a:lnTo>
                  <a:lnTo>
                    <a:pt x="2018633" y="439293"/>
                  </a:lnTo>
                  <a:lnTo>
                    <a:pt x="2018348" y="438626"/>
                  </a:lnTo>
                  <a:lnTo>
                    <a:pt x="2018157" y="436817"/>
                  </a:lnTo>
                  <a:lnTo>
                    <a:pt x="2017871" y="436150"/>
                  </a:lnTo>
                  <a:lnTo>
                    <a:pt x="2015014" y="434721"/>
                  </a:lnTo>
                  <a:lnTo>
                    <a:pt x="2014061" y="434721"/>
                  </a:lnTo>
                  <a:lnTo>
                    <a:pt x="2012632" y="435197"/>
                  </a:lnTo>
                  <a:lnTo>
                    <a:pt x="2011775" y="435388"/>
                  </a:lnTo>
                  <a:lnTo>
                    <a:pt x="2011299" y="435293"/>
                  </a:lnTo>
                  <a:lnTo>
                    <a:pt x="2010918" y="435102"/>
                  </a:lnTo>
                  <a:lnTo>
                    <a:pt x="2010537" y="435007"/>
                  </a:lnTo>
                  <a:lnTo>
                    <a:pt x="2010061" y="435197"/>
                  </a:lnTo>
                  <a:lnTo>
                    <a:pt x="2009775" y="435388"/>
                  </a:lnTo>
                  <a:lnTo>
                    <a:pt x="2009394" y="435578"/>
                  </a:lnTo>
                  <a:lnTo>
                    <a:pt x="2009013" y="435674"/>
                  </a:lnTo>
                  <a:lnTo>
                    <a:pt x="2008727" y="435674"/>
                  </a:lnTo>
                  <a:lnTo>
                    <a:pt x="2007394" y="436055"/>
                  </a:lnTo>
                  <a:lnTo>
                    <a:pt x="2003203" y="437960"/>
                  </a:lnTo>
                  <a:lnTo>
                    <a:pt x="2002346" y="438721"/>
                  </a:lnTo>
                  <a:lnTo>
                    <a:pt x="2001869" y="439769"/>
                  </a:lnTo>
                  <a:lnTo>
                    <a:pt x="1998726" y="443198"/>
                  </a:lnTo>
                  <a:lnTo>
                    <a:pt x="1997583" y="445675"/>
                  </a:lnTo>
                  <a:lnTo>
                    <a:pt x="1996249" y="446627"/>
                  </a:lnTo>
                  <a:lnTo>
                    <a:pt x="1993582" y="450342"/>
                  </a:lnTo>
                  <a:lnTo>
                    <a:pt x="1992630" y="451295"/>
                  </a:lnTo>
                  <a:lnTo>
                    <a:pt x="1989582" y="453580"/>
                  </a:lnTo>
                  <a:lnTo>
                    <a:pt x="1988915" y="453962"/>
                  </a:lnTo>
                  <a:lnTo>
                    <a:pt x="1988439" y="454533"/>
                  </a:lnTo>
                  <a:lnTo>
                    <a:pt x="1987487" y="455200"/>
                  </a:lnTo>
                  <a:lnTo>
                    <a:pt x="1987010" y="455390"/>
                  </a:lnTo>
                  <a:lnTo>
                    <a:pt x="1986343" y="455486"/>
                  </a:lnTo>
                  <a:lnTo>
                    <a:pt x="1984439" y="454819"/>
                  </a:lnTo>
                  <a:lnTo>
                    <a:pt x="1981390" y="451676"/>
                  </a:lnTo>
                  <a:lnTo>
                    <a:pt x="1979581" y="450437"/>
                  </a:lnTo>
                  <a:lnTo>
                    <a:pt x="1978628" y="450247"/>
                  </a:lnTo>
                  <a:lnTo>
                    <a:pt x="1977390" y="450247"/>
                  </a:lnTo>
                  <a:lnTo>
                    <a:pt x="1976438" y="450056"/>
                  </a:lnTo>
                  <a:lnTo>
                    <a:pt x="1976056" y="449580"/>
                  </a:lnTo>
                  <a:lnTo>
                    <a:pt x="1975485" y="449389"/>
                  </a:lnTo>
                  <a:lnTo>
                    <a:pt x="1974342" y="449485"/>
                  </a:lnTo>
                  <a:lnTo>
                    <a:pt x="1973485" y="449866"/>
                  </a:lnTo>
                  <a:lnTo>
                    <a:pt x="1973866" y="450818"/>
                  </a:lnTo>
                  <a:lnTo>
                    <a:pt x="1973866" y="451104"/>
                  </a:lnTo>
                  <a:lnTo>
                    <a:pt x="1973008" y="451199"/>
                  </a:lnTo>
                  <a:lnTo>
                    <a:pt x="1971865" y="451866"/>
                  </a:lnTo>
                  <a:lnTo>
                    <a:pt x="1971008" y="451866"/>
                  </a:lnTo>
                  <a:lnTo>
                    <a:pt x="1971675" y="451199"/>
                  </a:lnTo>
                  <a:lnTo>
                    <a:pt x="1971484" y="450628"/>
                  </a:lnTo>
                  <a:lnTo>
                    <a:pt x="1971199" y="450056"/>
                  </a:lnTo>
                  <a:lnTo>
                    <a:pt x="1971389" y="449389"/>
                  </a:lnTo>
                  <a:lnTo>
                    <a:pt x="1970532" y="449389"/>
                  </a:lnTo>
                  <a:lnTo>
                    <a:pt x="1970246" y="449389"/>
                  </a:lnTo>
                  <a:lnTo>
                    <a:pt x="1970627" y="449389"/>
                  </a:lnTo>
                  <a:lnTo>
                    <a:pt x="1968817" y="449485"/>
                  </a:lnTo>
                  <a:lnTo>
                    <a:pt x="1968056" y="449389"/>
                  </a:lnTo>
                  <a:lnTo>
                    <a:pt x="1965865" y="448532"/>
                  </a:lnTo>
                  <a:lnTo>
                    <a:pt x="1965103" y="448342"/>
                  </a:lnTo>
                  <a:lnTo>
                    <a:pt x="1959292" y="448342"/>
                  </a:lnTo>
                  <a:lnTo>
                    <a:pt x="1958912" y="448437"/>
                  </a:lnTo>
                  <a:lnTo>
                    <a:pt x="1958245" y="448723"/>
                  </a:lnTo>
                  <a:lnTo>
                    <a:pt x="1957197" y="448723"/>
                  </a:lnTo>
                  <a:lnTo>
                    <a:pt x="1955101" y="449485"/>
                  </a:lnTo>
                  <a:lnTo>
                    <a:pt x="1954625" y="449866"/>
                  </a:lnTo>
                  <a:lnTo>
                    <a:pt x="1954530" y="450628"/>
                  </a:lnTo>
                  <a:lnTo>
                    <a:pt x="1957102" y="450437"/>
                  </a:lnTo>
                  <a:lnTo>
                    <a:pt x="1958245" y="450913"/>
                  </a:lnTo>
                  <a:lnTo>
                    <a:pt x="1956911" y="451390"/>
                  </a:lnTo>
                  <a:lnTo>
                    <a:pt x="1955578" y="451676"/>
                  </a:lnTo>
                  <a:lnTo>
                    <a:pt x="1953387" y="451485"/>
                  </a:lnTo>
                  <a:lnTo>
                    <a:pt x="1952911" y="451676"/>
                  </a:lnTo>
                  <a:lnTo>
                    <a:pt x="1953197" y="452342"/>
                  </a:lnTo>
                  <a:lnTo>
                    <a:pt x="1953006" y="452628"/>
                  </a:lnTo>
                  <a:lnTo>
                    <a:pt x="1952625" y="452533"/>
                  </a:lnTo>
                  <a:lnTo>
                    <a:pt x="1952149" y="451961"/>
                  </a:lnTo>
                  <a:lnTo>
                    <a:pt x="1951768" y="452723"/>
                  </a:lnTo>
                  <a:lnTo>
                    <a:pt x="1951006" y="452819"/>
                  </a:lnTo>
                  <a:lnTo>
                    <a:pt x="1950053" y="452723"/>
                  </a:lnTo>
                  <a:lnTo>
                    <a:pt x="1949196" y="452723"/>
                  </a:lnTo>
                  <a:lnTo>
                    <a:pt x="1947196" y="453676"/>
                  </a:lnTo>
                  <a:lnTo>
                    <a:pt x="1946434" y="454247"/>
                  </a:lnTo>
                  <a:lnTo>
                    <a:pt x="1946815" y="454533"/>
                  </a:lnTo>
                  <a:lnTo>
                    <a:pt x="1949291" y="454438"/>
                  </a:lnTo>
                  <a:lnTo>
                    <a:pt x="1950434" y="454533"/>
                  </a:lnTo>
                  <a:lnTo>
                    <a:pt x="1950911" y="455009"/>
                  </a:lnTo>
                  <a:lnTo>
                    <a:pt x="1950530" y="455771"/>
                  </a:lnTo>
                  <a:lnTo>
                    <a:pt x="1949767" y="456343"/>
                  </a:lnTo>
                  <a:lnTo>
                    <a:pt x="1948815" y="456724"/>
                  </a:lnTo>
                  <a:lnTo>
                    <a:pt x="1948053" y="456914"/>
                  </a:lnTo>
                  <a:lnTo>
                    <a:pt x="1948053" y="457295"/>
                  </a:lnTo>
                  <a:lnTo>
                    <a:pt x="1948910" y="457486"/>
                  </a:lnTo>
                  <a:lnTo>
                    <a:pt x="1949863" y="457581"/>
                  </a:lnTo>
                  <a:lnTo>
                    <a:pt x="1949577" y="458819"/>
                  </a:lnTo>
                  <a:lnTo>
                    <a:pt x="1949291" y="459200"/>
                  </a:lnTo>
                  <a:lnTo>
                    <a:pt x="1948815" y="459772"/>
                  </a:lnTo>
                  <a:lnTo>
                    <a:pt x="1948339" y="460153"/>
                  </a:lnTo>
                  <a:lnTo>
                    <a:pt x="1947863" y="460343"/>
                  </a:lnTo>
                  <a:lnTo>
                    <a:pt x="1947481" y="460724"/>
                  </a:lnTo>
                  <a:lnTo>
                    <a:pt x="1947386" y="461486"/>
                  </a:lnTo>
                  <a:lnTo>
                    <a:pt x="1947672" y="461486"/>
                  </a:lnTo>
                  <a:lnTo>
                    <a:pt x="1948434" y="460724"/>
                  </a:lnTo>
                  <a:lnTo>
                    <a:pt x="1950625" y="461296"/>
                  </a:lnTo>
                  <a:lnTo>
                    <a:pt x="1951673" y="460820"/>
                  </a:lnTo>
                  <a:lnTo>
                    <a:pt x="1952530" y="462629"/>
                  </a:lnTo>
                  <a:lnTo>
                    <a:pt x="1952625" y="462915"/>
                  </a:lnTo>
                  <a:lnTo>
                    <a:pt x="1953958" y="463010"/>
                  </a:lnTo>
                  <a:lnTo>
                    <a:pt x="1954435" y="462725"/>
                  </a:lnTo>
                  <a:lnTo>
                    <a:pt x="1954149" y="461772"/>
                  </a:lnTo>
                  <a:lnTo>
                    <a:pt x="1954625" y="461963"/>
                  </a:lnTo>
                  <a:lnTo>
                    <a:pt x="1955006" y="462058"/>
                  </a:lnTo>
                  <a:lnTo>
                    <a:pt x="1955387" y="461963"/>
                  </a:lnTo>
                  <a:lnTo>
                    <a:pt x="1955864" y="461677"/>
                  </a:lnTo>
                  <a:lnTo>
                    <a:pt x="1956435" y="462153"/>
                  </a:lnTo>
                  <a:lnTo>
                    <a:pt x="1957388" y="462153"/>
                  </a:lnTo>
                  <a:lnTo>
                    <a:pt x="1958245" y="461581"/>
                  </a:lnTo>
                  <a:lnTo>
                    <a:pt x="1958435" y="460534"/>
                  </a:lnTo>
                  <a:lnTo>
                    <a:pt x="1959007" y="460820"/>
                  </a:lnTo>
                  <a:lnTo>
                    <a:pt x="1959483" y="461201"/>
                  </a:lnTo>
                  <a:lnTo>
                    <a:pt x="1960055" y="461486"/>
                  </a:lnTo>
                  <a:lnTo>
                    <a:pt x="1960721" y="461581"/>
                  </a:lnTo>
                  <a:lnTo>
                    <a:pt x="1962531" y="461486"/>
                  </a:lnTo>
                  <a:lnTo>
                    <a:pt x="1963103" y="461581"/>
                  </a:lnTo>
                  <a:lnTo>
                    <a:pt x="1965674" y="462058"/>
                  </a:lnTo>
                  <a:lnTo>
                    <a:pt x="1966531" y="462629"/>
                  </a:lnTo>
                  <a:lnTo>
                    <a:pt x="1966436" y="463677"/>
                  </a:lnTo>
                  <a:lnTo>
                    <a:pt x="1967770" y="464058"/>
                  </a:lnTo>
                  <a:lnTo>
                    <a:pt x="1973580" y="467296"/>
                  </a:lnTo>
                  <a:lnTo>
                    <a:pt x="1973961" y="467678"/>
                  </a:lnTo>
                  <a:lnTo>
                    <a:pt x="1974247" y="468154"/>
                  </a:lnTo>
                  <a:lnTo>
                    <a:pt x="1974628" y="468535"/>
                  </a:lnTo>
                  <a:lnTo>
                    <a:pt x="1975199" y="468725"/>
                  </a:lnTo>
                  <a:lnTo>
                    <a:pt x="1975580" y="468916"/>
                  </a:lnTo>
                  <a:lnTo>
                    <a:pt x="1976628" y="469963"/>
                  </a:lnTo>
                  <a:lnTo>
                    <a:pt x="1977009" y="470154"/>
                  </a:lnTo>
                  <a:lnTo>
                    <a:pt x="1977676" y="470440"/>
                  </a:lnTo>
                  <a:lnTo>
                    <a:pt x="1978057" y="471011"/>
                  </a:lnTo>
                  <a:lnTo>
                    <a:pt x="1978247" y="471583"/>
                  </a:lnTo>
                  <a:lnTo>
                    <a:pt x="1978533" y="471869"/>
                  </a:lnTo>
                  <a:lnTo>
                    <a:pt x="1978723" y="472250"/>
                  </a:lnTo>
                  <a:lnTo>
                    <a:pt x="1979200" y="473678"/>
                  </a:lnTo>
                  <a:lnTo>
                    <a:pt x="1979581" y="474059"/>
                  </a:lnTo>
                  <a:lnTo>
                    <a:pt x="1979962" y="474155"/>
                  </a:lnTo>
                  <a:lnTo>
                    <a:pt x="1981200" y="474821"/>
                  </a:lnTo>
                  <a:lnTo>
                    <a:pt x="1981581" y="475107"/>
                  </a:lnTo>
                  <a:lnTo>
                    <a:pt x="1981676" y="476060"/>
                  </a:lnTo>
                  <a:lnTo>
                    <a:pt x="1981009" y="476536"/>
                  </a:lnTo>
                  <a:lnTo>
                    <a:pt x="1980248" y="476917"/>
                  </a:lnTo>
                  <a:lnTo>
                    <a:pt x="1980248" y="477488"/>
                  </a:lnTo>
                  <a:lnTo>
                    <a:pt x="1981486" y="478536"/>
                  </a:lnTo>
                  <a:lnTo>
                    <a:pt x="1981867" y="479012"/>
                  </a:lnTo>
                  <a:lnTo>
                    <a:pt x="1982629" y="480727"/>
                  </a:lnTo>
                  <a:lnTo>
                    <a:pt x="1982914" y="481203"/>
                  </a:lnTo>
                  <a:lnTo>
                    <a:pt x="1983772" y="481965"/>
                  </a:lnTo>
                  <a:lnTo>
                    <a:pt x="1984915" y="482441"/>
                  </a:lnTo>
                  <a:lnTo>
                    <a:pt x="1986058" y="482537"/>
                  </a:lnTo>
                  <a:lnTo>
                    <a:pt x="1987106" y="482060"/>
                  </a:lnTo>
                  <a:lnTo>
                    <a:pt x="1987296" y="481584"/>
                  </a:lnTo>
                  <a:lnTo>
                    <a:pt x="1986820" y="480346"/>
                  </a:lnTo>
                  <a:lnTo>
                    <a:pt x="1986820" y="479679"/>
                  </a:lnTo>
                  <a:lnTo>
                    <a:pt x="1987010" y="479393"/>
                  </a:lnTo>
                  <a:lnTo>
                    <a:pt x="1987391" y="479203"/>
                  </a:lnTo>
                  <a:lnTo>
                    <a:pt x="1989106" y="478822"/>
                  </a:lnTo>
                  <a:lnTo>
                    <a:pt x="1990154" y="478917"/>
                  </a:lnTo>
                  <a:lnTo>
                    <a:pt x="1991106" y="479488"/>
                  </a:lnTo>
                  <a:lnTo>
                    <a:pt x="1991487" y="480631"/>
                  </a:lnTo>
                  <a:lnTo>
                    <a:pt x="1991106" y="483965"/>
                  </a:lnTo>
                  <a:lnTo>
                    <a:pt x="1991106" y="485204"/>
                  </a:lnTo>
                  <a:lnTo>
                    <a:pt x="1991582" y="487680"/>
                  </a:lnTo>
                  <a:lnTo>
                    <a:pt x="1992154" y="488918"/>
                  </a:lnTo>
                  <a:lnTo>
                    <a:pt x="1993106" y="489395"/>
                  </a:lnTo>
                  <a:lnTo>
                    <a:pt x="1994249" y="489395"/>
                  </a:lnTo>
                  <a:lnTo>
                    <a:pt x="1994725" y="489585"/>
                  </a:lnTo>
                  <a:lnTo>
                    <a:pt x="1995488" y="491490"/>
                  </a:lnTo>
                  <a:lnTo>
                    <a:pt x="1995868" y="492157"/>
                  </a:lnTo>
                  <a:lnTo>
                    <a:pt x="1996249" y="492443"/>
                  </a:lnTo>
                  <a:lnTo>
                    <a:pt x="1996631" y="492728"/>
                  </a:lnTo>
                  <a:lnTo>
                    <a:pt x="1997202" y="493205"/>
                  </a:lnTo>
                  <a:lnTo>
                    <a:pt x="1997583" y="493776"/>
                  </a:lnTo>
                  <a:lnTo>
                    <a:pt x="1997392" y="494157"/>
                  </a:lnTo>
                  <a:lnTo>
                    <a:pt x="1996535" y="494633"/>
                  </a:lnTo>
                  <a:lnTo>
                    <a:pt x="1995678" y="495491"/>
                  </a:lnTo>
                  <a:lnTo>
                    <a:pt x="1995392" y="495967"/>
                  </a:lnTo>
                  <a:lnTo>
                    <a:pt x="1995202" y="496729"/>
                  </a:lnTo>
                  <a:lnTo>
                    <a:pt x="1995202" y="497205"/>
                  </a:lnTo>
                  <a:lnTo>
                    <a:pt x="1995297" y="497681"/>
                  </a:lnTo>
                  <a:lnTo>
                    <a:pt x="1995297" y="498062"/>
                  </a:lnTo>
                  <a:lnTo>
                    <a:pt x="1994821" y="498443"/>
                  </a:lnTo>
                  <a:lnTo>
                    <a:pt x="1992821" y="498634"/>
                  </a:lnTo>
                  <a:lnTo>
                    <a:pt x="1990439" y="497967"/>
                  </a:lnTo>
                  <a:lnTo>
                    <a:pt x="1988248" y="497586"/>
                  </a:lnTo>
                  <a:lnTo>
                    <a:pt x="1986820" y="498729"/>
                  </a:lnTo>
                  <a:lnTo>
                    <a:pt x="1986915" y="500444"/>
                  </a:lnTo>
                  <a:lnTo>
                    <a:pt x="1989773" y="506254"/>
                  </a:lnTo>
                  <a:lnTo>
                    <a:pt x="1989868" y="506825"/>
                  </a:lnTo>
                  <a:lnTo>
                    <a:pt x="1989773" y="508635"/>
                  </a:lnTo>
                  <a:lnTo>
                    <a:pt x="1989963" y="508921"/>
                  </a:lnTo>
                  <a:lnTo>
                    <a:pt x="1990725" y="509683"/>
                  </a:lnTo>
                  <a:lnTo>
                    <a:pt x="1991868" y="512731"/>
                  </a:lnTo>
                  <a:lnTo>
                    <a:pt x="1991963" y="513302"/>
                  </a:lnTo>
                  <a:lnTo>
                    <a:pt x="1991963" y="513874"/>
                  </a:lnTo>
                  <a:lnTo>
                    <a:pt x="1990915" y="513017"/>
                  </a:lnTo>
                  <a:lnTo>
                    <a:pt x="1990344" y="512826"/>
                  </a:lnTo>
                  <a:lnTo>
                    <a:pt x="1990058" y="513302"/>
                  </a:lnTo>
                  <a:lnTo>
                    <a:pt x="1990249" y="513969"/>
                  </a:lnTo>
                  <a:lnTo>
                    <a:pt x="1990725" y="514445"/>
                  </a:lnTo>
                  <a:lnTo>
                    <a:pt x="1991297" y="514826"/>
                  </a:lnTo>
                  <a:lnTo>
                    <a:pt x="1991773" y="515207"/>
                  </a:lnTo>
                  <a:lnTo>
                    <a:pt x="1992058" y="515779"/>
                  </a:lnTo>
                  <a:lnTo>
                    <a:pt x="1992535" y="517017"/>
                  </a:lnTo>
                  <a:lnTo>
                    <a:pt x="1993011" y="517588"/>
                  </a:lnTo>
                  <a:lnTo>
                    <a:pt x="1993487" y="517970"/>
                  </a:lnTo>
                  <a:lnTo>
                    <a:pt x="1994630" y="518541"/>
                  </a:lnTo>
                  <a:lnTo>
                    <a:pt x="1995202" y="519017"/>
                  </a:lnTo>
                  <a:lnTo>
                    <a:pt x="1995488" y="519589"/>
                  </a:lnTo>
                  <a:lnTo>
                    <a:pt x="1995488" y="520637"/>
                  </a:lnTo>
                  <a:lnTo>
                    <a:pt x="1995773" y="521303"/>
                  </a:lnTo>
                  <a:lnTo>
                    <a:pt x="1996059" y="521684"/>
                  </a:lnTo>
                  <a:lnTo>
                    <a:pt x="1996345" y="521780"/>
                  </a:lnTo>
                  <a:lnTo>
                    <a:pt x="1996631" y="521780"/>
                  </a:lnTo>
                  <a:lnTo>
                    <a:pt x="1999298" y="522922"/>
                  </a:lnTo>
                  <a:lnTo>
                    <a:pt x="2000345" y="523018"/>
                  </a:lnTo>
                  <a:lnTo>
                    <a:pt x="2001298" y="522542"/>
                  </a:lnTo>
                  <a:lnTo>
                    <a:pt x="2002726" y="520732"/>
                  </a:lnTo>
                  <a:lnTo>
                    <a:pt x="2003584" y="520255"/>
                  </a:lnTo>
                  <a:lnTo>
                    <a:pt x="2005013" y="520255"/>
                  </a:lnTo>
                  <a:lnTo>
                    <a:pt x="2009489" y="521113"/>
                  </a:lnTo>
                  <a:lnTo>
                    <a:pt x="2011966" y="521208"/>
                  </a:lnTo>
                  <a:lnTo>
                    <a:pt x="2014061" y="520637"/>
                  </a:lnTo>
                  <a:lnTo>
                    <a:pt x="2015014" y="519875"/>
                  </a:lnTo>
                  <a:lnTo>
                    <a:pt x="2021300" y="513112"/>
                  </a:lnTo>
                  <a:lnTo>
                    <a:pt x="2022062" y="511683"/>
                  </a:lnTo>
                  <a:lnTo>
                    <a:pt x="2022539" y="511112"/>
                  </a:lnTo>
                  <a:lnTo>
                    <a:pt x="2023015" y="510826"/>
                  </a:lnTo>
                  <a:lnTo>
                    <a:pt x="2024158" y="510445"/>
                  </a:lnTo>
                  <a:lnTo>
                    <a:pt x="2024729" y="510064"/>
                  </a:lnTo>
                  <a:lnTo>
                    <a:pt x="2024824" y="509111"/>
                  </a:lnTo>
                  <a:lnTo>
                    <a:pt x="2024063" y="508063"/>
                  </a:lnTo>
                  <a:lnTo>
                    <a:pt x="2022443" y="506635"/>
                  </a:lnTo>
                  <a:lnTo>
                    <a:pt x="2021776" y="504254"/>
                  </a:lnTo>
                  <a:lnTo>
                    <a:pt x="2022443" y="502539"/>
                  </a:lnTo>
                  <a:lnTo>
                    <a:pt x="2027587" y="497300"/>
                  </a:lnTo>
                  <a:lnTo>
                    <a:pt x="2028444" y="496919"/>
                  </a:lnTo>
                  <a:lnTo>
                    <a:pt x="2029397" y="496634"/>
                  </a:lnTo>
                  <a:lnTo>
                    <a:pt x="2030444" y="495967"/>
                  </a:lnTo>
                  <a:lnTo>
                    <a:pt x="2031301" y="495110"/>
                  </a:lnTo>
                  <a:lnTo>
                    <a:pt x="2031873" y="494347"/>
                  </a:lnTo>
                  <a:lnTo>
                    <a:pt x="2032159" y="493205"/>
                  </a:lnTo>
                  <a:lnTo>
                    <a:pt x="2032064" y="491966"/>
                  </a:lnTo>
                  <a:lnTo>
                    <a:pt x="2031682" y="490823"/>
                  </a:lnTo>
                  <a:lnTo>
                    <a:pt x="2031016" y="489871"/>
                  </a:lnTo>
                  <a:lnTo>
                    <a:pt x="2030063" y="489204"/>
                  </a:lnTo>
                  <a:lnTo>
                    <a:pt x="2027968" y="488537"/>
                  </a:lnTo>
                  <a:lnTo>
                    <a:pt x="2026920" y="487966"/>
                  </a:lnTo>
                  <a:lnTo>
                    <a:pt x="2026920" y="487585"/>
                  </a:lnTo>
                  <a:lnTo>
                    <a:pt x="2028063" y="487680"/>
                  </a:lnTo>
                  <a:lnTo>
                    <a:pt x="2028444" y="487299"/>
                  </a:lnTo>
                  <a:lnTo>
                    <a:pt x="2028444" y="485870"/>
                  </a:lnTo>
                  <a:lnTo>
                    <a:pt x="2028158" y="484918"/>
                  </a:lnTo>
                  <a:lnTo>
                    <a:pt x="2028158" y="484632"/>
                  </a:lnTo>
                  <a:lnTo>
                    <a:pt x="2028730" y="484822"/>
                  </a:lnTo>
                  <a:lnTo>
                    <a:pt x="2028920" y="485013"/>
                  </a:lnTo>
                  <a:lnTo>
                    <a:pt x="2029778" y="487013"/>
                  </a:lnTo>
                  <a:lnTo>
                    <a:pt x="2030063" y="487394"/>
                  </a:lnTo>
                  <a:lnTo>
                    <a:pt x="2030444" y="487489"/>
                  </a:lnTo>
                  <a:lnTo>
                    <a:pt x="2033302" y="486918"/>
                  </a:lnTo>
                  <a:lnTo>
                    <a:pt x="2034064" y="486632"/>
                  </a:lnTo>
                  <a:lnTo>
                    <a:pt x="2035969" y="483775"/>
                  </a:lnTo>
                  <a:lnTo>
                    <a:pt x="2035588" y="474726"/>
                  </a:lnTo>
                  <a:lnTo>
                    <a:pt x="2036255" y="471202"/>
                  </a:lnTo>
                  <a:lnTo>
                    <a:pt x="2037493" y="469678"/>
                  </a:lnTo>
                  <a:lnTo>
                    <a:pt x="2039017" y="468154"/>
                  </a:lnTo>
                  <a:lnTo>
                    <a:pt x="2039779" y="467582"/>
                  </a:lnTo>
                  <a:lnTo>
                    <a:pt x="2043303" y="465772"/>
                  </a:lnTo>
                  <a:lnTo>
                    <a:pt x="2043684" y="465392"/>
                  </a:lnTo>
                  <a:lnTo>
                    <a:pt x="2043970" y="463963"/>
                  </a:lnTo>
                  <a:lnTo>
                    <a:pt x="2044637" y="462725"/>
                  </a:lnTo>
                  <a:lnTo>
                    <a:pt x="2044732" y="462439"/>
                  </a:lnTo>
                  <a:lnTo>
                    <a:pt x="2044065" y="461391"/>
                  </a:lnTo>
                  <a:lnTo>
                    <a:pt x="2044446" y="461105"/>
                  </a:lnTo>
                  <a:lnTo>
                    <a:pt x="2045398" y="461010"/>
                  </a:lnTo>
                  <a:lnTo>
                    <a:pt x="2046256" y="460724"/>
                  </a:lnTo>
                  <a:lnTo>
                    <a:pt x="2046637" y="461105"/>
                  </a:lnTo>
                  <a:lnTo>
                    <a:pt x="2047018" y="461677"/>
                  </a:lnTo>
                  <a:lnTo>
                    <a:pt x="2047304" y="462248"/>
                  </a:lnTo>
                  <a:lnTo>
                    <a:pt x="2047399" y="462820"/>
                  </a:lnTo>
                  <a:lnTo>
                    <a:pt x="2047208" y="463582"/>
                  </a:lnTo>
                  <a:lnTo>
                    <a:pt x="2046446" y="465106"/>
                  </a:lnTo>
                  <a:lnTo>
                    <a:pt x="2046351" y="466058"/>
                  </a:lnTo>
                  <a:lnTo>
                    <a:pt x="2046541" y="466916"/>
                  </a:lnTo>
                  <a:lnTo>
                    <a:pt x="2046923" y="467582"/>
                  </a:lnTo>
                  <a:lnTo>
                    <a:pt x="2047399" y="468154"/>
                  </a:lnTo>
                  <a:lnTo>
                    <a:pt x="2047875" y="468535"/>
                  </a:lnTo>
                  <a:lnTo>
                    <a:pt x="2048256" y="468725"/>
                  </a:lnTo>
                  <a:lnTo>
                    <a:pt x="2048732" y="468821"/>
                  </a:lnTo>
                  <a:lnTo>
                    <a:pt x="2049208" y="469011"/>
                  </a:lnTo>
                  <a:lnTo>
                    <a:pt x="2049399" y="469392"/>
                  </a:lnTo>
                  <a:lnTo>
                    <a:pt x="2049399" y="469868"/>
                  </a:lnTo>
                  <a:lnTo>
                    <a:pt x="2049494" y="470249"/>
                  </a:lnTo>
                  <a:lnTo>
                    <a:pt x="2049685" y="470535"/>
                  </a:lnTo>
                  <a:lnTo>
                    <a:pt x="2049971" y="470726"/>
                  </a:lnTo>
                  <a:lnTo>
                    <a:pt x="2049208" y="471392"/>
                  </a:lnTo>
                  <a:lnTo>
                    <a:pt x="2048447" y="470630"/>
                  </a:lnTo>
                  <a:lnTo>
                    <a:pt x="2047589" y="469487"/>
                  </a:lnTo>
                  <a:lnTo>
                    <a:pt x="2046637" y="468916"/>
                  </a:lnTo>
                  <a:lnTo>
                    <a:pt x="2045684" y="469297"/>
                  </a:lnTo>
                  <a:lnTo>
                    <a:pt x="2044446" y="470821"/>
                  </a:lnTo>
                  <a:lnTo>
                    <a:pt x="2043398" y="471202"/>
                  </a:lnTo>
                  <a:lnTo>
                    <a:pt x="2042446" y="471678"/>
                  </a:lnTo>
                  <a:lnTo>
                    <a:pt x="2041779" y="473964"/>
                  </a:lnTo>
                  <a:lnTo>
                    <a:pt x="2041112" y="474726"/>
                  </a:lnTo>
                  <a:lnTo>
                    <a:pt x="2039969" y="474345"/>
                  </a:lnTo>
                  <a:lnTo>
                    <a:pt x="2039303" y="474345"/>
                  </a:lnTo>
                  <a:lnTo>
                    <a:pt x="2039017" y="474917"/>
                  </a:lnTo>
                  <a:lnTo>
                    <a:pt x="2039017" y="476060"/>
                  </a:lnTo>
                  <a:lnTo>
                    <a:pt x="2038922" y="476536"/>
                  </a:lnTo>
                  <a:lnTo>
                    <a:pt x="2038731" y="476917"/>
                  </a:lnTo>
                  <a:lnTo>
                    <a:pt x="2037779" y="476060"/>
                  </a:lnTo>
                  <a:lnTo>
                    <a:pt x="2037398" y="476917"/>
                  </a:lnTo>
                  <a:lnTo>
                    <a:pt x="2037398" y="480727"/>
                  </a:lnTo>
                  <a:lnTo>
                    <a:pt x="2038255" y="484632"/>
                  </a:lnTo>
                  <a:lnTo>
                    <a:pt x="2038350" y="485966"/>
                  </a:lnTo>
                  <a:lnTo>
                    <a:pt x="2038064" y="487204"/>
                  </a:lnTo>
                  <a:lnTo>
                    <a:pt x="2037112" y="487775"/>
                  </a:lnTo>
                  <a:lnTo>
                    <a:pt x="2035778" y="488156"/>
                  </a:lnTo>
                  <a:lnTo>
                    <a:pt x="2035207" y="489013"/>
                  </a:lnTo>
                  <a:lnTo>
                    <a:pt x="2035207" y="490156"/>
                  </a:lnTo>
                  <a:lnTo>
                    <a:pt x="2035588" y="491300"/>
                  </a:lnTo>
                  <a:lnTo>
                    <a:pt x="2037779" y="494443"/>
                  </a:lnTo>
                  <a:lnTo>
                    <a:pt x="2038255" y="495776"/>
                  </a:lnTo>
                  <a:lnTo>
                    <a:pt x="2038731" y="496824"/>
                  </a:lnTo>
                  <a:lnTo>
                    <a:pt x="2038826" y="497396"/>
                  </a:lnTo>
                  <a:lnTo>
                    <a:pt x="2038731" y="497872"/>
                  </a:lnTo>
                  <a:lnTo>
                    <a:pt x="2038159" y="498824"/>
                  </a:lnTo>
                  <a:lnTo>
                    <a:pt x="2038540" y="500063"/>
                  </a:lnTo>
                  <a:lnTo>
                    <a:pt x="2039207" y="500063"/>
                  </a:lnTo>
                  <a:lnTo>
                    <a:pt x="2040064" y="499586"/>
                  </a:lnTo>
                  <a:lnTo>
                    <a:pt x="2040826" y="499205"/>
                  </a:lnTo>
                  <a:lnTo>
                    <a:pt x="2041589" y="499396"/>
                  </a:lnTo>
                  <a:lnTo>
                    <a:pt x="2042350" y="499872"/>
                  </a:lnTo>
                  <a:lnTo>
                    <a:pt x="2043017" y="500444"/>
                  </a:lnTo>
                  <a:lnTo>
                    <a:pt x="2043493" y="501015"/>
                  </a:lnTo>
                  <a:lnTo>
                    <a:pt x="2044065" y="502539"/>
                  </a:lnTo>
                  <a:lnTo>
                    <a:pt x="2044351" y="502730"/>
                  </a:lnTo>
                  <a:lnTo>
                    <a:pt x="2045113" y="502539"/>
                  </a:lnTo>
                  <a:lnTo>
                    <a:pt x="2045113" y="502158"/>
                  </a:lnTo>
                  <a:lnTo>
                    <a:pt x="2044827" y="501682"/>
                  </a:lnTo>
                  <a:lnTo>
                    <a:pt x="2044351" y="500158"/>
                  </a:lnTo>
                  <a:lnTo>
                    <a:pt x="2043779" y="499015"/>
                  </a:lnTo>
                  <a:lnTo>
                    <a:pt x="2043398" y="497872"/>
                  </a:lnTo>
                  <a:lnTo>
                    <a:pt x="2043589" y="496634"/>
                  </a:lnTo>
                  <a:lnTo>
                    <a:pt x="2043874" y="496253"/>
                  </a:lnTo>
                  <a:lnTo>
                    <a:pt x="2044351" y="495871"/>
                  </a:lnTo>
                  <a:lnTo>
                    <a:pt x="2044827" y="495586"/>
                  </a:lnTo>
                  <a:lnTo>
                    <a:pt x="2045208" y="495491"/>
                  </a:lnTo>
                  <a:lnTo>
                    <a:pt x="2045684" y="495681"/>
                  </a:lnTo>
                  <a:lnTo>
                    <a:pt x="2045875" y="496062"/>
                  </a:lnTo>
                  <a:lnTo>
                    <a:pt x="2045875" y="497110"/>
                  </a:lnTo>
                  <a:lnTo>
                    <a:pt x="2046065" y="498158"/>
                  </a:lnTo>
                  <a:lnTo>
                    <a:pt x="2046541" y="499015"/>
                  </a:lnTo>
                  <a:lnTo>
                    <a:pt x="2048828" y="501587"/>
                  </a:lnTo>
                  <a:lnTo>
                    <a:pt x="2049780" y="503015"/>
                  </a:lnTo>
                  <a:lnTo>
                    <a:pt x="2052161" y="508730"/>
                  </a:lnTo>
                  <a:lnTo>
                    <a:pt x="2052828" y="509397"/>
                  </a:lnTo>
                  <a:lnTo>
                    <a:pt x="2053685" y="509683"/>
                  </a:lnTo>
                  <a:lnTo>
                    <a:pt x="2054257" y="509206"/>
                  </a:lnTo>
                  <a:lnTo>
                    <a:pt x="2055495" y="507016"/>
                  </a:lnTo>
                  <a:lnTo>
                    <a:pt x="2056352" y="506349"/>
                  </a:lnTo>
                  <a:lnTo>
                    <a:pt x="2057305" y="506635"/>
                  </a:lnTo>
                  <a:lnTo>
                    <a:pt x="2058162" y="507397"/>
                  </a:lnTo>
                  <a:lnTo>
                    <a:pt x="2059114" y="507968"/>
                  </a:lnTo>
                  <a:lnTo>
                    <a:pt x="2060067" y="507587"/>
                  </a:lnTo>
                  <a:lnTo>
                    <a:pt x="2060734" y="506921"/>
                  </a:lnTo>
                  <a:lnTo>
                    <a:pt x="2060924" y="506635"/>
                  </a:lnTo>
                  <a:lnTo>
                    <a:pt x="2061020" y="505587"/>
                  </a:lnTo>
                  <a:lnTo>
                    <a:pt x="2060924" y="505016"/>
                  </a:lnTo>
                  <a:lnTo>
                    <a:pt x="2060734" y="504635"/>
                  </a:lnTo>
                  <a:lnTo>
                    <a:pt x="2060639" y="504254"/>
                  </a:lnTo>
                  <a:lnTo>
                    <a:pt x="2060924" y="503777"/>
                  </a:lnTo>
                  <a:lnTo>
                    <a:pt x="2061972" y="504444"/>
                  </a:lnTo>
                  <a:lnTo>
                    <a:pt x="2062734" y="505206"/>
                  </a:lnTo>
                  <a:lnTo>
                    <a:pt x="2063306" y="506063"/>
                  </a:lnTo>
                  <a:lnTo>
                    <a:pt x="2064258" y="508063"/>
                  </a:lnTo>
                  <a:lnTo>
                    <a:pt x="2064353" y="508540"/>
                  </a:lnTo>
                  <a:lnTo>
                    <a:pt x="2063972" y="508921"/>
                  </a:lnTo>
                  <a:lnTo>
                    <a:pt x="2061781" y="510635"/>
                  </a:lnTo>
                  <a:lnTo>
                    <a:pt x="2061210" y="511397"/>
                  </a:lnTo>
                  <a:lnTo>
                    <a:pt x="2061591" y="512064"/>
                  </a:lnTo>
                  <a:lnTo>
                    <a:pt x="2061972" y="511874"/>
                  </a:lnTo>
                  <a:lnTo>
                    <a:pt x="2062543" y="511493"/>
                  </a:lnTo>
                  <a:lnTo>
                    <a:pt x="2063115" y="511207"/>
                  </a:lnTo>
                  <a:lnTo>
                    <a:pt x="2063401" y="511493"/>
                  </a:lnTo>
                  <a:lnTo>
                    <a:pt x="2063496" y="511874"/>
                  </a:lnTo>
                  <a:lnTo>
                    <a:pt x="2063782" y="512826"/>
                  </a:lnTo>
                  <a:lnTo>
                    <a:pt x="2063877" y="513302"/>
                  </a:lnTo>
                  <a:lnTo>
                    <a:pt x="2064353" y="514160"/>
                  </a:lnTo>
                  <a:lnTo>
                    <a:pt x="2065401" y="514731"/>
                  </a:lnTo>
                  <a:lnTo>
                    <a:pt x="2066639" y="515112"/>
                  </a:lnTo>
                  <a:lnTo>
                    <a:pt x="2067687" y="515207"/>
                  </a:lnTo>
                  <a:lnTo>
                    <a:pt x="2068639" y="515588"/>
                  </a:lnTo>
                  <a:lnTo>
                    <a:pt x="2069211" y="516350"/>
                  </a:lnTo>
                  <a:lnTo>
                    <a:pt x="2069687" y="517112"/>
                  </a:lnTo>
                  <a:lnTo>
                    <a:pt x="2070164" y="517493"/>
                  </a:lnTo>
                  <a:lnTo>
                    <a:pt x="2070354" y="517684"/>
                  </a:lnTo>
                  <a:lnTo>
                    <a:pt x="2070545" y="517970"/>
                  </a:lnTo>
                  <a:lnTo>
                    <a:pt x="2070830" y="518255"/>
                  </a:lnTo>
                  <a:lnTo>
                    <a:pt x="2071402" y="518255"/>
                  </a:lnTo>
                  <a:lnTo>
                    <a:pt x="2072164" y="517017"/>
                  </a:lnTo>
                  <a:lnTo>
                    <a:pt x="2071973" y="516255"/>
                  </a:lnTo>
                  <a:lnTo>
                    <a:pt x="2071592" y="515588"/>
                  </a:lnTo>
                  <a:lnTo>
                    <a:pt x="2071021" y="515017"/>
                  </a:lnTo>
                  <a:lnTo>
                    <a:pt x="2070354" y="514636"/>
                  </a:lnTo>
                  <a:lnTo>
                    <a:pt x="2070354" y="514255"/>
                  </a:lnTo>
                  <a:lnTo>
                    <a:pt x="2072640" y="514255"/>
                  </a:lnTo>
                  <a:lnTo>
                    <a:pt x="2073212" y="513302"/>
                  </a:lnTo>
                  <a:lnTo>
                    <a:pt x="2072735" y="511874"/>
                  </a:lnTo>
                  <a:lnTo>
                    <a:pt x="2071783" y="510254"/>
                  </a:lnTo>
                  <a:lnTo>
                    <a:pt x="2073973" y="511874"/>
                  </a:lnTo>
                  <a:lnTo>
                    <a:pt x="2074831" y="512064"/>
                  </a:lnTo>
                  <a:lnTo>
                    <a:pt x="2076164" y="512159"/>
                  </a:lnTo>
                  <a:lnTo>
                    <a:pt x="2076926" y="512350"/>
                  </a:lnTo>
                  <a:lnTo>
                    <a:pt x="2077212" y="512636"/>
                  </a:lnTo>
                  <a:lnTo>
                    <a:pt x="2077783" y="513302"/>
                  </a:lnTo>
                  <a:lnTo>
                    <a:pt x="2078831" y="514160"/>
                  </a:lnTo>
                  <a:lnTo>
                    <a:pt x="2079403" y="515112"/>
                  </a:lnTo>
                  <a:lnTo>
                    <a:pt x="2078641" y="515969"/>
                  </a:lnTo>
                  <a:lnTo>
                    <a:pt x="2079689" y="516636"/>
                  </a:lnTo>
                  <a:lnTo>
                    <a:pt x="2081022" y="517970"/>
                  </a:lnTo>
                  <a:lnTo>
                    <a:pt x="2081879" y="518541"/>
                  </a:lnTo>
                  <a:lnTo>
                    <a:pt x="2082260" y="518351"/>
                  </a:lnTo>
                  <a:lnTo>
                    <a:pt x="2085118" y="517588"/>
                  </a:lnTo>
                  <a:lnTo>
                    <a:pt x="2085880" y="517208"/>
                  </a:lnTo>
                  <a:lnTo>
                    <a:pt x="2086356" y="516541"/>
                  </a:lnTo>
                  <a:lnTo>
                    <a:pt x="2086547" y="515493"/>
                  </a:lnTo>
                  <a:lnTo>
                    <a:pt x="2086832" y="514731"/>
                  </a:lnTo>
                  <a:lnTo>
                    <a:pt x="2087499" y="514255"/>
                  </a:lnTo>
                  <a:lnTo>
                    <a:pt x="2089023" y="513493"/>
                  </a:lnTo>
                  <a:lnTo>
                    <a:pt x="2089214" y="513112"/>
                  </a:lnTo>
                  <a:lnTo>
                    <a:pt x="2089404" y="512636"/>
                  </a:lnTo>
                  <a:lnTo>
                    <a:pt x="2089690" y="512350"/>
                  </a:lnTo>
                  <a:lnTo>
                    <a:pt x="2090261" y="512636"/>
                  </a:lnTo>
                  <a:lnTo>
                    <a:pt x="2090547" y="512731"/>
                  </a:lnTo>
                  <a:lnTo>
                    <a:pt x="2094643" y="512921"/>
                  </a:lnTo>
                  <a:lnTo>
                    <a:pt x="2098548" y="513588"/>
                  </a:lnTo>
                  <a:lnTo>
                    <a:pt x="2100929" y="513588"/>
                  </a:lnTo>
                  <a:lnTo>
                    <a:pt x="2101310" y="513493"/>
                  </a:lnTo>
                  <a:lnTo>
                    <a:pt x="2101596" y="513302"/>
                  </a:lnTo>
                  <a:lnTo>
                    <a:pt x="2101977" y="513207"/>
                  </a:lnTo>
                  <a:lnTo>
                    <a:pt x="2102358" y="513207"/>
                  </a:lnTo>
                  <a:lnTo>
                    <a:pt x="2102549" y="513397"/>
                  </a:lnTo>
                  <a:lnTo>
                    <a:pt x="2102549" y="513588"/>
                  </a:lnTo>
                  <a:lnTo>
                    <a:pt x="2102549" y="513779"/>
                  </a:lnTo>
                  <a:lnTo>
                    <a:pt x="2102644" y="513969"/>
                  </a:lnTo>
                  <a:lnTo>
                    <a:pt x="2102549" y="513969"/>
                  </a:lnTo>
                  <a:lnTo>
                    <a:pt x="2102644" y="514255"/>
                  </a:lnTo>
                  <a:lnTo>
                    <a:pt x="2103025" y="514541"/>
                  </a:lnTo>
                  <a:lnTo>
                    <a:pt x="2103691" y="514731"/>
                  </a:lnTo>
                  <a:lnTo>
                    <a:pt x="2104073" y="514541"/>
                  </a:lnTo>
                  <a:lnTo>
                    <a:pt x="2104549" y="514160"/>
                  </a:lnTo>
                  <a:lnTo>
                    <a:pt x="2104930" y="514064"/>
                  </a:lnTo>
                  <a:lnTo>
                    <a:pt x="2105120" y="514636"/>
                  </a:lnTo>
                  <a:lnTo>
                    <a:pt x="2104930" y="514826"/>
                  </a:lnTo>
                  <a:lnTo>
                    <a:pt x="2103882" y="515493"/>
                  </a:lnTo>
                  <a:lnTo>
                    <a:pt x="2103596" y="515588"/>
                  </a:lnTo>
                  <a:lnTo>
                    <a:pt x="2103311" y="515874"/>
                  </a:lnTo>
                  <a:lnTo>
                    <a:pt x="2102930" y="516160"/>
                  </a:lnTo>
                  <a:lnTo>
                    <a:pt x="2102358" y="516255"/>
                  </a:lnTo>
                  <a:lnTo>
                    <a:pt x="2101882" y="516064"/>
                  </a:lnTo>
                  <a:lnTo>
                    <a:pt x="2100548" y="515112"/>
                  </a:lnTo>
                  <a:lnTo>
                    <a:pt x="2099596" y="514921"/>
                  </a:lnTo>
                  <a:lnTo>
                    <a:pt x="2095214" y="514731"/>
                  </a:lnTo>
                  <a:lnTo>
                    <a:pt x="2093023" y="514255"/>
                  </a:lnTo>
                  <a:lnTo>
                    <a:pt x="2092166" y="514160"/>
                  </a:lnTo>
                  <a:lnTo>
                    <a:pt x="2091118" y="514255"/>
                  </a:lnTo>
                  <a:lnTo>
                    <a:pt x="2090356" y="514636"/>
                  </a:lnTo>
                  <a:lnTo>
                    <a:pt x="2089880" y="515303"/>
                  </a:lnTo>
                  <a:lnTo>
                    <a:pt x="2089595" y="518255"/>
                  </a:lnTo>
                  <a:lnTo>
                    <a:pt x="2089690" y="518827"/>
                  </a:lnTo>
                  <a:lnTo>
                    <a:pt x="2089975" y="519208"/>
                  </a:lnTo>
                  <a:lnTo>
                    <a:pt x="2090642" y="519875"/>
                  </a:lnTo>
                  <a:lnTo>
                    <a:pt x="2090738" y="520255"/>
                  </a:lnTo>
                  <a:lnTo>
                    <a:pt x="2090261" y="521303"/>
                  </a:lnTo>
                  <a:lnTo>
                    <a:pt x="2088547" y="522732"/>
                  </a:lnTo>
                  <a:lnTo>
                    <a:pt x="2088166" y="523685"/>
                  </a:lnTo>
                  <a:lnTo>
                    <a:pt x="2088642" y="524447"/>
                  </a:lnTo>
                  <a:lnTo>
                    <a:pt x="2089880" y="524637"/>
                  </a:lnTo>
                  <a:lnTo>
                    <a:pt x="2091214" y="524637"/>
                  </a:lnTo>
                  <a:lnTo>
                    <a:pt x="2092166" y="524923"/>
                  </a:lnTo>
                  <a:lnTo>
                    <a:pt x="2092262" y="525304"/>
                  </a:lnTo>
                  <a:lnTo>
                    <a:pt x="2092547" y="527304"/>
                  </a:lnTo>
                  <a:lnTo>
                    <a:pt x="2092738" y="527780"/>
                  </a:lnTo>
                  <a:lnTo>
                    <a:pt x="2093119" y="528161"/>
                  </a:lnTo>
                  <a:lnTo>
                    <a:pt x="2095881" y="529971"/>
                  </a:lnTo>
                  <a:lnTo>
                    <a:pt x="2096833" y="530733"/>
                  </a:lnTo>
                  <a:lnTo>
                    <a:pt x="2097405" y="531019"/>
                  </a:lnTo>
                  <a:lnTo>
                    <a:pt x="2097596" y="531019"/>
                  </a:lnTo>
                  <a:lnTo>
                    <a:pt x="2099596" y="530638"/>
                  </a:lnTo>
                  <a:lnTo>
                    <a:pt x="2100643" y="530828"/>
                  </a:lnTo>
                  <a:lnTo>
                    <a:pt x="2101977" y="531209"/>
                  </a:lnTo>
                  <a:lnTo>
                    <a:pt x="2103120" y="531781"/>
                  </a:lnTo>
                  <a:lnTo>
                    <a:pt x="2103596" y="532543"/>
                  </a:lnTo>
                  <a:lnTo>
                    <a:pt x="2103977" y="533400"/>
                  </a:lnTo>
                  <a:lnTo>
                    <a:pt x="2104834" y="534067"/>
                  </a:lnTo>
                  <a:lnTo>
                    <a:pt x="2116741" y="540925"/>
                  </a:lnTo>
                  <a:lnTo>
                    <a:pt x="2118932" y="541592"/>
                  </a:lnTo>
                  <a:lnTo>
                    <a:pt x="2121217" y="541496"/>
                  </a:lnTo>
                  <a:lnTo>
                    <a:pt x="2124266" y="540544"/>
                  </a:lnTo>
                  <a:lnTo>
                    <a:pt x="2125790" y="540734"/>
                  </a:lnTo>
                  <a:lnTo>
                    <a:pt x="2128647" y="540353"/>
                  </a:lnTo>
                  <a:lnTo>
                    <a:pt x="2129504" y="540068"/>
                  </a:lnTo>
                  <a:lnTo>
                    <a:pt x="2130266" y="540639"/>
                  </a:lnTo>
                  <a:lnTo>
                    <a:pt x="2131505" y="540925"/>
                  </a:lnTo>
                  <a:lnTo>
                    <a:pt x="2137886" y="541687"/>
                  </a:lnTo>
                  <a:lnTo>
                    <a:pt x="2138839" y="542068"/>
                  </a:lnTo>
                  <a:lnTo>
                    <a:pt x="2139315" y="542449"/>
                  </a:lnTo>
                  <a:lnTo>
                    <a:pt x="2141506" y="543020"/>
                  </a:lnTo>
                  <a:lnTo>
                    <a:pt x="2143792" y="543116"/>
                  </a:lnTo>
                  <a:lnTo>
                    <a:pt x="2144268" y="543211"/>
                  </a:lnTo>
                  <a:lnTo>
                    <a:pt x="2145125" y="543497"/>
                  </a:lnTo>
                  <a:lnTo>
                    <a:pt x="2146459" y="543592"/>
                  </a:lnTo>
                  <a:lnTo>
                    <a:pt x="2147792" y="543497"/>
                  </a:lnTo>
                  <a:lnTo>
                    <a:pt x="2148649" y="543020"/>
                  </a:lnTo>
                  <a:lnTo>
                    <a:pt x="2150555" y="543687"/>
                  </a:lnTo>
                  <a:lnTo>
                    <a:pt x="2154936" y="543687"/>
                  </a:lnTo>
                  <a:lnTo>
                    <a:pt x="2156936" y="544068"/>
                  </a:lnTo>
                  <a:lnTo>
                    <a:pt x="2157984" y="544735"/>
                  </a:lnTo>
                  <a:lnTo>
                    <a:pt x="2160365" y="547497"/>
                  </a:lnTo>
                  <a:lnTo>
                    <a:pt x="2161413" y="548259"/>
                  </a:lnTo>
                  <a:lnTo>
                    <a:pt x="2162175" y="548450"/>
                  </a:lnTo>
                  <a:lnTo>
                    <a:pt x="2162842" y="548450"/>
                  </a:lnTo>
                  <a:lnTo>
                    <a:pt x="2163794" y="548640"/>
                  </a:lnTo>
                  <a:lnTo>
                    <a:pt x="2164556" y="549116"/>
                  </a:lnTo>
                  <a:lnTo>
                    <a:pt x="2165223" y="549593"/>
                  </a:lnTo>
                  <a:lnTo>
                    <a:pt x="2165985" y="549974"/>
                  </a:lnTo>
                  <a:lnTo>
                    <a:pt x="2167223" y="550164"/>
                  </a:lnTo>
                  <a:lnTo>
                    <a:pt x="2167223" y="550355"/>
                  </a:lnTo>
                  <a:lnTo>
                    <a:pt x="2168842" y="551593"/>
                  </a:lnTo>
                  <a:lnTo>
                    <a:pt x="2173605" y="553022"/>
                  </a:lnTo>
                  <a:lnTo>
                    <a:pt x="2178272" y="553117"/>
                  </a:lnTo>
                  <a:lnTo>
                    <a:pt x="2179320" y="553498"/>
                  </a:lnTo>
                  <a:lnTo>
                    <a:pt x="2180749" y="554736"/>
                  </a:lnTo>
                  <a:lnTo>
                    <a:pt x="2181320" y="554927"/>
                  </a:lnTo>
                  <a:lnTo>
                    <a:pt x="2182368" y="554927"/>
                  </a:lnTo>
                  <a:lnTo>
                    <a:pt x="2182749" y="555117"/>
                  </a:lnTo>
                  <a:lnTo>
                    <a:pt x="2183987" y="556260"/>
                  </a:lnTo>
                  <a:lnTo>
                    <a:pt x="2187892" y="558260"/>
                  </a:lnTo>
                  <a:lnTo>
                    <a:pt x="2192560" y="560832"/>
                  </a:lnTo>
                  <a:lnTo>
                    <a:pt x="2196179" y="562070"/>
                  </a:lnTo>
                  <a:lnTo>
                    <a:pt x="2198656" y="563880"/>
                  </a:lnTo>
                  <a:lnTo>
                    <a:pt x="2199132" y="563785"/>
                  </a:lnTo>
                  <a:lnTo>
                    <a:pt x="2199704" y="563499"/>
                  </a:lnTo>
                  <a:lnTo>
                    <a:pt x="2200942" y="563594"/>
                  </a:lnTo>
                  <a:lnTo>
                    <a:pt x="2201608" y="563785"/>
                  </a:lnTo>
                  <a:lnTo>
                    <a:pt x="2201799" y="563975"/>
                  </a:lnTo>
                  <a:lnTo>
                    <a:pt x="2201704" y="564928"/>
                  </a:lnTo>
                  <a:lnTo>
                    <a:pt x="2201894" y="565404"/>
                  </a:lnTo>
                  <a:lnTo>
                    <a:pt x="2202275" y="565976"/>
                  </a:lnTo>
                  <a:lnTo>
                    <a:pt x="2202847" y="566356"/>
                  </a:lnTo>
                  <a:lnTo>
                    <a:pt x="2203323" y="566547"/>
                  </a:lnTo>
                  <a:lnTo>
                    <a:pt x="2204466" y="566356"/>
                  </a:lnTo>
                  <a:lnTo>
                    <a:pt x="2205609" y="565976"/>
                  </a:lnTo>
                  <a:lnTo>
                    <a:pt x="2209419" y="563689"/>
                  </a:lnTo>
                  <a:lnTo>
                    <a:pt x="2210562" y="563404"/>
                  </a:lnTo>
                  <a:lnTo>
                    <a:pt x="2211038" y="563880"/>
                  </a:lnTo>
                  <a:lnTo>
                    <a:pt x="2210753" y="564166"/>
                  </a:lnTo>
                  <a:lnTo>
                    <a:pt x="2210181" y="564452"/>
                  </a:lnTo>
                  <a:lnTo>
                    <a:pt x="2209514" y="564833"/>
                  </a:lnTo>
                  <a:lnTo>
                    <a:pt x="2209229" y="565404"/>
                  </a:lnTo>
                  <a:lnTo>
                    <a:pt x="2209324" y="565785"/>
                  </a:lnTo>
                  <a:lnTo>
                    <a:pt x="2209705" y="566071"/>
                  </a:lnTo>
                  <a:lnTo>
                    <a:pt x="2212467" y="567309"/>
                  </a:lnTo>
                  <a:lnTo>
                    <a:pt x="2214372" y="567214"/>
                  </a:lnTo>
                  <a:lnTo>
                    <a:pt x="2215991" y="566166"/>
                  </a:lnTo>
                  <a:lnTo>
                    <a:pt x="2217134" y="564356"/>
                  </a:lnTo>
                  <a:lnTo>
                    <a:pt x="2217515" y="564356"/>
                  </a:lnTo>
                  <a:lnTo>
                    <a:pt x="2217230" y="566071"/>
                  </a:lnTo>
                  <a:lnTo>
                    <a:pt x="2216849" y="567214"/>
                  </a:lnTo>
                  <a:lnTo>
                    <a:pt x="2216944" y="568071"/>
                  </a:lnTo>
                  <a:lnTo>
                    <a:pt x="2218277" y="569119"/>
                  </a:lnTo>
                  <a:lnTo>
                    <a:pt x="2220087" y="567309"/>
                  </a:lnTo>
                  <a:lnTo>
                    <a:pt x="2220182" y="568833"/>
                  </a:lnTo>
                  <a:lnTo>
                    <a:pt x="2221135" y="569690"/>
                  </a:lnTo>
                  <a:lnTo>
                    <a:pt x="2223707" y="570833"/>
                  </a:lnTo>
                  <a:lnTo>
                    <a:pt x="2224373" y="570071"/>
                  </a:lnTo>
                  <a:lnTo>
                    <a:pt x="2223992" y="569214"/>
                  </a:lnTo>
                  <a:lnTo>
                    <a:pt x="2224373" y="568547"/>
                  </a:lnTo>
                  <a:lnTo>
                    <a:pt x="2226850" y="566833"/>
                  </a:lnTo>
                  <a:lnTo>
                    <a:pt x="2227040" y="567023"/>
                  </a:lnTo>
                  <a:lnTo>
                    <a:pt x="2226278" y="570167"/>
                  </a:lnTo>
                  <a:lnTo>
                    <a:pt x="2226278" y="570929"/>
                  </a:lnTo>
                  <a:lnTo>
                    <a:pt x="2226755" y="571310"/>
                  </a:lnTo>
                  <a:lnTo>
                    <a:pt x="2228088" y="571691"/>
                  </a:lnTo>
                  <a:lnTo>
                    <a:pt x="2228469" y="571405"/>
                  </a:lnTo>
                  <a:lnTo>
                    <a:pt x="2228374" y="570167"/>
                  </a:lnTo>
                  <a:lnTo>
                    <a:pt x="2229803" y="571881"/>
                  </a:lnTo>
                  <a:lnTo>
                    <a:pt x="2230565" y="572357"/>
                  </a:lnTo>
                  <a:lnTo>
                    <a:pt x="2231231" y="571595"/>
                  </a:lnTo>
                  <a:lnTo>
                    <a:pt x="2231517" y="571595"/>
                  </a:lnTo>
                  <a:lnTo>
                    <a:pt x="2231517" y="572167"/>
                  </a:lnTo>
                  <a:lnTo>
                    <a:pt x="2231422" y="572643"/>
                  </a:lnTo>
                  <a:lnTo>
                    <a:pt x="2231136" y="573119"/>
                  </a:lnTo>
                  <a:lnTo>
                    <a:pt x="2230755" y="573500"/>
                  </a:lnTo>
                  <a:lnTo>
                    <a:pt x="2231898" y="574548"/>
                  </a:lnTo>
                  <a:lnTo>
                    <a:pt x="2233232" y="575310"/>
                  </a:lnTo>
                  <a:lnTo>
                    <a:pt x="2234756" y="575596"/>
                  </a:lnTo>
                  <a:lnTo>
                    <a:pt x="2236470" y="575215"/>
                  </a:lnTo>
                  <a:lnTo>
                    <a:pt x="2236661" y="575977"/>
                  </a:lnTo>
                  <a:lnTo>
                    <a:pt x="2236946" y="576263"/>
                  </a:lnTo>
                  <a:lnTo>
                    <a:pt x="2237327" y="576358"/>
                  </a:lnTo>
                  <a:lnTo>
                    <a:pt x="2237899" y="576644"/>
                  </a:lnTo>
                  <a:lnTo>
                    <a:pt x="2238756" y="577596"/>
                  </a:lnTo>
                  <a:lnTo>
                    <a:pt x="2239328" y="577977"/>
                  </a:lnTo>
                  <a:lnTo>
                    <a:pt x="2240090" y="578072"/>
                  </a:lnTo>
                  <a:lnTo>
                    <a:pt x="2240471" y="577787"/>
                  </a:lnTo>
                  <a:lnTo>
                    <a:pt x="2241328" y="576548"/>
                  </a:lnTo>
                  <a:lnTo>
                    <a:pt x="2241614" y="576263"/>
                  </a:lnTo>
                  <a:lnTo>
                    <a:pt x="2242280" y="576548"/>
                  </a:lnTo>
                  <a:lnTo>
                    <a:pt x="2242661" y="577691"/>
                  </a:lnTo>
                  <a:lnTo>
                    <a:pt x="2243423" y="578072"/>
                  </a:lnTo>
                  <a:lnTo>
                    <a:pt x="2243423" y="578453"/>
                  </a:lnTo>
                  <a:lnTo>
                    <a:pt x="2242280" y="579025"/>
                  </a:lnTo>
                  <a:lnTo>
                    <a:pt x="2242566" y="579787"/>
                  </a:lnTo>
                  <a:lnTo>
                    <a:pt x="2243518" y="580549"/>
                  </a:lnTo>
                  <a:lnTo>
                    <a:pt x="2244471" y="581025"/>
                  </a:lnTo>
                  <a:lnTo>
                    <a:pt x="2246090" y="581406"/>
                  </a:lnTo>
                  <a:lnTo>
                    <a:pt x="2246948" y="581882"/>
                  </a:lnTo>
                  <a:lnTo>
                    <a:pt x="2247424" y="581692"/>
                  </a:lnTo>
                  <a:lnTo>
                    <a:pt x="2247900" y="581406"/>
                  </a:lnTo>
                  <a:lnTo>
                    <a:pt x="2248376" y="581311"/>
                  </a:lnTo>
                  <a:lnTo>
                    <a:pt x="2249233" y="581882"/>
                  </a:lnTo>
                  <a:lnTo>
                    <a:pt x="2249710" y="583692"/>
                  </a:lnTo>
                  <a:lnTo>
                    <a:pt x="2250567" y="584549"/>
                  </a:lnTo>
                  <a:lnTo>
                    <a:pt x="2251615" y="584740"/>
                  </a:lnTo>
                  <a:lnTo>
                    <a:pt x="2252663" y="584454"/>
                  </a:lnTo>
                  <a:lnTo>
                    <a:pt x="2254567" y="583406"/>
                  </a:lnTo>
                  <a:lnTo>
                    <a:pt x="2254187" y="584359"/>
                  </a:lnTo>
                  <a:lnTo>
                    <a:pt x="2253234" y="585788"/>
                  </a:lnTo>
                  <a:lnTo>
                    <a:pt x="2253043" y="586740"/>
                  </a:lnTo>
                  <a:lnTo>
                    <a:pt x="2253234" y="586930"/>
                  </a:lnTo>
                  <a:lnTo>
                    <a:pt x="2254567" y="588740"/>
                  </a:lnTo>
                  <a:lnTo>
                    <a:pt x="2254853" y="589026"/>
                  </a:lnTo>
                  <a:lnTo>
                    <a:pt x="2255234" y="589312"/>
                  </a:lnTo>
                  <a:lnTo>
                    <a:pt x="2256854" y="589217"/>
                  </a:lnTo>
                  <a:lnTo>
                    <a:pt x="2259521" y="587216"/>
                  </a:lnTo>
                  <a:lnTo>
                    <a:pt x="2260568" y="587502"/>
                  </a:lnTo>
                  <a:lnTo>
                    <a:pt x="2259711" y="589312"/>
                  </a:lnTo>
                  <a:lnTo>
                    <a:pt x="2259997" y="590550"/>
                  </a:lnTo>
                  <a:lnTo>
                    <a:pt x="2262378" y="592836"/>
                  </a:lnTo>
                  <a:lnTo>
                    <a:pt x="2263807" y="594836"/>
                  </a:lnTo>
                  <a:lnTo>
                    <a:pt x="2264474" y="595313"/>
                  </a:lnTo>
                  <a:lnTo>
                    <a:pt x="2265902" y="595598"/>
                  </a:lnTo>
                  <a:lnTo>
                    <a:pt x="2266474" y="595027"/>
                  </a:lnTo>
                  <a:lnTo>
                    <a:pt x="2266379" y="593979"/>
                  </a:lnTo>
                  <a:lnTo>
                    <a:pt x="2265902" y="592741"/>
                  </a:lnTo>
                  <a:lnTo>
                    <a:pt x="2266664" y="593027"/>
                  </a:lnTo>
                  <a:lnTo>
                    <a:pt x="2267236" y="592836"/>
                  </a:lnTo>
                  <a:lnTo>
                    <a:pt x="2267617" y="592264"/>
                  </a:lnTo>
                  <a:lnTo>
                    <a:pt x="2267807" y="591407"/>
                  </a:lnTo>
                  <a:lnTo>
                    <a:pt x="2268283" y="591693"/>
                  </a:lnTo>
                  <a:lnTo>
                    <a:pt x="2268474" y="592169"/>
                  </a:lnTo>
                  <a:lnTo>
                    <a:pt x="2268474" y="593503"/>
                  </a:lnTo>
                  <a:lnTo>
                    <a:pt x="2267903" y="595884"/>
                  </a:lnTo>
                  <a:lnTo>
                    <a:pt x="2267903" y="597027"/>
                  </a:lnTo>
                  <a:lnTo>
                    <a:pt x="2268665" y="597503"/>
                  </a:lnTo>
                  <a:lnTo>
                    <a:pt x="2269046" y="597599"/>
                  </a:lnTo>
                  <a:lnTo>
                    <a:pt x="2270093" y="598075"/>
                  </a:lnTo>
                  <a:lnTo>
                    <a:pt x="2270284" y="598265"/>
                  </a:lnTo>
                  <a:lnTo>
                    <a:pt x="2270189" y="598837"/>
                  </a:lnTo>
                  <a:lnTo>
                    <a:pt x="2269808" y="599027"/>
                  </a:lnTo>
                  <a:lnTo>
                    <a:pt x="2269331" y="599122"/>
                  </a:lnTo>
                  <a:lnTo>
                    <a:pt x="2268760" y="599408"/>
                  </a:lnTo>
                  <a:lnTo>
                    <a:pt x="2268093" y="599980"/>
                  </a:lnTo>
                  <a:lnTo>
                    <a:pt x="2267617" y="600551"/>
                  </a:lnTo>
                  <a:lnTo>
                    <a:pt x="2267331" y="601313"/>
                  </a:lnTo>
                  <a:lnTo>
                    <a:pt x="2267236" y="602552"/>
                  </a:lnTo>
                  <a:lnTo>
                    <a:pt x="2267426" y="604933"/>
                  </a:lnTo>
                  <a:lnTo>
                    <a:pt x="2267998" y="607028"/>
                  </a:lnTo>
                  <a:lnTo>
                    <a:pt x="2267998" y="607600"/>
                  </a:lnTo>
                  <a:lnTo>
                    <a:pt x="2267998" y="608171"/>
                  </a:lnTo>
                  <a:lnTo>
                    <a:pt x="2268093" y="608647"/>
                  </a:lnTo>
                  <a:lnTo>
                    <a:pt x="2268665" y="608933"/>
                  </a:lnTo>
                  <a:lnTo>
                    <a:pt x="2268760" y="609124"/>
                  </a:lnTo>
                  <a:lnTo>
                    <a:pt x="2268855" y="609219"/>
                  </a:lnTo>
                  <a:lnTo>
                    <a:pt x="2269903" y="608457"/>
                  </a:lnTo>
                  <a:lnTo>
                    <a:pt x="2272284" y="608267"/>
                  </a:lnTo>
                  <a:lnTo>
                    <a:pt x="2273332" y="607981"/>
                  </a:lnTo>
                  <a:lnTo>
                    <a:pt x="2275523" y="606647"/>
                  </a:lnTo>
                  <a:lnTo>
                    <a:pt x="2276475" y="606266"/>
                  </a:lnTo>
                  <a:lnTo>
                    <a:pt x="2277523" y="606076"/>
                  </a:lnTo>
                  <a:lnTo>
                    <a:pt x="2278856" y="605980"/>
                  </a:lnTo>
                  <a:lnTo>
                    <a:pt x="2281142" y="605600"/>
                  </a:lnTo>
                  <a:lnTo>
                    <a:pt x="2282381" y="605504"/>
                  </a:lnTo>
                  <a:lnTo>
                    <a:pt x="2283428" y="605980"/>
                  </a:lnTo>
                  <a:lnTo>
                    <a:pt x="2280475" y="606838"/>
                  </a:lnTo>
                  <a:lnTo>
                    <a:pt x="2277618" y="608076"/>
                  </a:lnTo>
                  <a:lnTo>
                    <a:pt x="2272665" y="610934"/>
                  </a:lnTo>
                  <a:lnTo>
                    <a:pt x="2273332" y="611600"/>
                  </a:lnTo>
                  <a:lnTo>
                    <a:pt x="2273617" y="612077"/>
                  </a:lnTo>
                  <a:lnTo>
                    <a:pt x="2273713" y="612553"/>
                  </a:lnTo>
                  <a:lnTo>
                    <a:pt x="2273903" y="612838"/>
                  </a:lnTo>
                  <a:lnTo>
                    <a:pt x="2275332" y="613696"/>
                  </a:lnTo>
                  <a:lnTo>
                    <a:pt x="2281333" y="615029"/>
                  </a:lnTo>
                  <a:lnTo>
                    <a:pt x="2282381" y="614934"/>
                  </a:lnTo>
                  <a:lnTo>
                    <a:pt x="2284666" y="614363"/>
                  </a:lnTo>
                  <a:lnTo>
                    <a:pt x="2285619" y="614267"/>
                  </a:lnTo>
                  <a:lnTo>
                    <a:pt x="2284190" y="615315"/>
                  </a:lnTo>
                  <a:lnTo>
                    <a:pt x="2280380" y="615982"/>
                  </a:lnTo>
                  <a:lnTo>
                    <a:pt x="2278666" y="616934"/>
                  </a:lnTo>
                  <a:lnTo>
                    <a:pt x="2278190" y="618363"/>
                  </a:lnTo>
                  <a:lnTo>
                    <a:pt x="2278951" y="619982"/>
                  </a:lnTo>
                  <a:lnTo>
                    <a:pt x="2282285" y="625030"/>
                  </a:lnTo>
                  <a:lnTo>
                    <a:pt x="2282476" y="625888"/>
                  </a:lnTo>
                  <a:lnTo>
                    <a:pt x="2282666" y="626555"/>
                  </a:lnTo>
                  <a:lnTo>
                    <a:pt x="2283619" y="627602"/>
                  </a:lnTo>
                  <a:lnTo>
                    <a:pt x="2283809" y="628364"/>
                  </a:lnTo>
                  <a:lnTo>
                    <a:pt x="2283905" y="629317"/>
                  </a:lnTo>
                  <a:lnTo>
                    <a:pt x="2284857" y="631793"/>
                  </a:lnTo>
                  <a:lnTo>
                    <a:pt x="2284952" y="632555"/>
                  </a:lnTo>
                  <a:lnTo>
                    <a:pt x="2284857" y="635032"/>
                  </a:lnTo>
                  <a:lnTo>
                    <a:pt x="2285143" y="636080"/>
                  </a:lnTo>
                  <a:lnTo>
                    <a:pt x="2286095" y="638080"/>
                  </a:lnTo>
                  <a:lnTo>
                    <a:pt x="2286476" y="639509"/>
                  </a:lnTo>
                  <a:lnTo>
                    <a:pt x="2288858" y="643890"/>
                  </a:lnTo>
                  <a:lnTo>
                    <a:pt x="2296097" y="650558"/>
                  </a:lnTo>
                  <a:lnTo>
                    <a:pt x="2296954" y="650938"/>
                  </a:lnTo>
                  <a:lnTo>
                    <a:pt x="2297621" y="651415"/>
                  </a:lnTo>
                  <a:lnTo>
                    <a:pt x="2300002" y="654558"/>
                  </a:lnTo>
                  <a:lnTo>
                    <a:pt x="2301621" y="655987"/>
                  </a:lnTo>
                  <a:lnTo>
                    <a:pt x="2308003" y="659987"/>
                  </a:lnTo>
                  <a:lnTo>
                    <a:pt x="2304479" y="658082"/>
                  </a:lnTo>
                  <a:lnTo>
                    <a:pt x="2303431" y="657797"/>
                  </a:lnTo>
                  <a:lnTo>
                    <a:pt x="2301335" y="656749"/>
                  </a:lnTo>
                  <a:lnTo>
                    <a:pt x="2300288" y="656749"/>
                  </a:lnTo>
                  <a:lnTo>
                    <a:pt x="2299716" y="658178"/>
                  </a:lnTo>
                  <a:lnTo>
                    <a:pt x="2299811" y="659416"/>
                  </a:lnTo>
                  <a:lnTo>
                    <a:pt x="2300383" y="660463"/>
                  </a:lnTo>
                  <a:lnTo>
                    <a:pt x="2301240" y="661226"/>
                  </a:lnTo>
                  <a:lnTo>
                    <a:pt x="2303621" y="661892"/>
                  </a:lnTo>
                  <a:lnTo>
                    <a:pt x="2304859" y="662750"/>
                  </a:lnTo>
                  <a:lnTo>
                    <a:pt x="2307717" y="665321"/>
                  </a:lnTo>
                  <a:lnTo>
                    <a:pt x="2308574" y="665797"/>
                  </a:lnTo>
                  <a:lnTo>
                    <a:pt x="2309527" y="666083"/>
                  </a:lnTo>
                  <a:lnTo>
                    <a:pt x="2313051" y="666369"/>
                  </a:lnTo>
                  <a:lnTo>
                    <a:pt x="2315337" y="666941"/>
                  </a:lnTo>
                  <a:lnTo>
                    <a:pt x="2317051" y="667798"/>
                  </a:lnTo>
                  <a:lnTo>
                    <a:pt x="2320671" y="671227"/>
                  </a:lnTo>
                  <a:lnTo>
                    <a:pt x="2323147" y="672465"/>
                  </a:lnTo>
                  <a:lnTo>
                    <a:pt x="2323529" y="672846"/>
                  </a:lnTo>
                  <a:lnTo>
                    <a:pt x="2324100" y="673037"/>
                  </a:lnTo>
                  <a:lnTo>
                    <a:pt x="2325338" y="673132"/>
                  </a:lnTo>
                  <a:lnTo>
                    <a:pt x="2326577" y="673418"/>
                  </a:lnTo>
                  <a:lnTo>
                    <a:pt x="2327244" y="674180"/>
                  </a:lnTo>
                  <a:lnTo>
                    <a:pt x="2326672" y="674084"/>
                  </a:lnTo>
                  <a:lnTo>
                    <a:pt x="2324481" y="674180"/>
                  </a:lnTo>
                  <a:lnTo>
                    <a:pt x="2323719" y="674084"/>
                  </a:lnTo>
                  <a:lnTo>
                    <a:pt x="2323243" y="673894"/>
                  </a:lnTo>
                  <a:lnTo>
                    <a:pt x="2322481" y="673418"/>
                  </a:lnTo>
                  <a:lnTo>
                    <a:pt x="2321338" y="673132"/>
                  </a:lnTo>
                  <a:lnTo>
                    <a:pt x="2320861" y="672941"/>
                  </a:lnTo>
                  <a:lnTo>
                    <a:pt x="2320671" y="672560"/>
                  </a:lnTo>
                  <a:lnTo>
                    <a:pt x="2319052" y="671322"/>
                  </a:lnTo>
                  <a:lnTo>
                    <a:pt x="2318004" y="670846"/>
                  </a:lnTo>
                  <a:lnTo>
                    <a:pt x="2316480" y="668560"/>
                  </a:lnTo>
                  <a:lnTo>
                    <a:pt x="2315432" y="668084"/>
                  </a:lnTo>
                  <a:lnTo>
                    <a:pt x="2314956" y="667988"/>
                  </a:lnTo>
                  <a:lnTo>
                    <a:pt x="2313908" y="667512"/>
                  </a:lnTo>
                  <a:lnTo>
                    <a:pt x="2313432" y="667322"/>
                  </a:lnTo>
                  <a:lnTo>
                    <a:pt x="2312670" y="667322"/>
                  </a:lnTo>
                  <a:lnTo>
                    <a:pt x="2310956" y="667703"/>
                  </a:lnTo>
                  <a:lnTo>
                    <a:pt x="2306479" y="668084"/>
                  </a:lnTo>
                  <a:lnTo>
                    <a:pt x="2305717" y="668369"/>
                  </a:lnTo>
                  <a:lnTo>
                    <a:pt x="2304288" y="669798"/>
                  </a:lnTo>
                  <a:lnTo>
                    <a:pt x="2303431" y="670274"/>
                  </a:lnTo>
                  <a:lnTo>
                    <a:pt x="2302192" y="670274"/>
                  </a:lnTo>
                  <a:lnTo>
                    <a:pt x="2300002" y="669417"/>
                  </a:lnTo>
                  <a:lnTo>
                    <a:pt x="2298954" y="669227"/>
                  </a:lnTo>
                  <a:lnTo>
                    <a:pt x="2296763" y="669227"/>
                  </a:lnTo>
                  <a:lnTo>
                    <a:pt x="2296001" y="669417"/>
                  </a:lnTo>
                  <a:lnTo>
                    <a:pt x="2295144" y="669893"/>
                  </a:lnTo>
                  <a:lnTo>
                    <a:pt x="2294096" y="671322"/>
                  </a:lnTo>
                  <a:lnTo>
                    <a:pt x="2294668" y="672560"/>
                  </a:lnTo>
                  <a:lnTo>
                    <a:pt x="2298573" y="675608"/>
                  </a:lnTo>
                  <a:lnTo>
                    <a:pt x="2303907" y="680847"/>
                  </a:lnTo>
                  <a:lnTo>
                    <a:pt x="2304193" y="681323"/>
                  </a:lnTo>
                  <a:lnTo>
                    <a:pt x="2304669" y="681704"/>
                  </a:lnTo>
                  <a:lnTo>
                    <a:pt x="2307431" y="682562"/>
                  </a:lnTo>
                  <a:lnTo>
                    <a:pt x="2308860" y="683324"/>
                  </a:lnTo>
                  <a:lnTo>
                    <a:pt x="2309717" y="683514"/>
                  </a:lnTo>
                  <a:lnTo>
                    <a:pt x="2313241" y="683705"/>
                  </a:lnTo>
                  <a:lnTo>
                    <a:pt x="2314384" y="683895"/>
                  </a:lnTo>
                  <a:lnTo>
                    <a:pt x="2315432" y="684276"/>
                  </a:lnTo>
                  <a:lnTo>
                    <a:pt x="2318195" y="685800"/>
                  </a:lnTo>
                  <a:lnTo>
                    <a:pt x="2319147" y="686753"/>
                  </a:lnTo>
                  <a:lnTo>
                    <a:pt x="2320385" y="686753"/>
                  </a:lnTo>
                  <a:lnTo>
                    <a:pt x="2322671" y="686372"/>
                  </a:lnTo>
                  <a:lnTo>
                    <a:pt x="2324957" y="686372"/>
                  </a:lnTo>
                  <a:lnTo>
                    <a:pt x="2325624" y="686181"/>
                  </a:lnTo>
                  <a:lnTo>
                    <a:pt x="2326005" y="685800"/>
                  </a:lnTo>
                  <a:lnTo>
                    <a:pt x="2326767" y="684752"/>
                  </a:lnTo>
                  <a:lnTo>
                    <a:pt x="2328100" y="683419"/>
                  </a:lnTo>
                  <a:lnTo>
                    <a:pt x="2328958" y="683038"/>
                  </a:lnTo>
                  <a:lnTo>
                    <a:pt x="2329910" y="683419"/>
                  </a:lnTo>
                  <a:lnTo>
                    <a:pt x="2329910" y="683800"/>
                  </a:lnTo>
                  <a:lnTo>
                    <a:pt x="2328577" y="684276"/>
                  </a:lnTo>
                  <a:lnTo>
                    <a:pt x="2327815" y="685419"/>
                  </a:lnTo>
                  <a:lnTo>
                    <a:pt x="2327244" y="686848"/>
                  </a:lnTo>
                  <a:lnTo>
                    <a:pt x="2326481" y="687991"/>
                  </a:lnTo>
                  <a:lnTo>
                    <a:pt x="2325529" y="688277"/>
                  </a:lnTo>
                  <a:lnTo>
                    <a:pt x="2317433" y="688181"/>
                  </a:lnTo>
                  <a:lnTo>
                    <a:pt x="2316766" y="687991"/>
                  </a:lnTo>
                  <a:lnTo>
                    <a:pt x="2315242" y="686848"/>
                  </a:lnTo>
                  <a:lnTo>
                    <a:pt x="2314384" y="686372"/>
                  </a:lnTo>
                  <a:lnTo>
                    <a:pt x="2312289" y="685991"/>
                  </a:lnTo>
                  <a:lnTo>
                    <a:pt x="2300859" y="685610"/>
                  </a:lnTo>
                  <a:lnTo>
                    <a:pt x="2299716" y="685895"/>
                  </a:lnTo>
                  <a:lnTo>
                    <a:pt x="2299621" y="686562"/>
                  </a:lnTo>
                  <a:lnTo>
                    <a:pt x="2300192" y="687324"/>
                  </a:lnTo>
                  <a:lnTo>
                    <a:pt x="2300954" y="687896"/>
                  </a:lnTo>
                  <a:lnTo>
                    <a:pt x="2301431" y="688086"/>
                  </a:lnTo>
                  <a:lnTo>
                    <a:pt x="2301907" y="688181"/>
                  </a:lnTo>
                  <a:lnTo>
                    <a:pt x="2302955" y="688277"/>
                  </a:lnTo>
                  <a:lnTo>
                    <a:pt x="2303431" y="688467"/>
                  </a:lnTo>
                  <a:lnTo>
                    <a:pt x="2303812" y="688848"/>
                  </a:lnTo>
                  <a:lnTo>
                    <a:pt x="2304098" y="689229"/>
                  </a:lnTo>
                  <a:lnTo>
                    <a:pt x="2304955" y="689610"/>
                  </a:lnTo>
                  <a:lnTo>
                    <a:pt x="2308860" y="692182"/>
                  </a:lnTo>
                  <a:lnTo>
                    <a:pt x="2310193" y="693325"/>
                  </a:lnTo>
                  <a:lnTo>
                    <a:pt x="2311241" y="694658"/>
                  </a:lnTo>
                  <a:lnTo>
                    <a:pt x="2313337" y="698183"/>
                  </a:lnTo>
                  <a:lnTo>
                    <a:pt x="2313813" y="699326"/>
                  </a:lnTo>
                  <a:lnTo>
                    <a:pt x="2314289" y="701897"/>
                  </a:lnTo>
                  <a:lnTo>
                    <a:pt x="2315051" y="702469"/>
                  </a:lnTo>
                  <a:lnTo>
                    <a:pt x="2317337" y="702469"/>
                  </a:lnTo>
                  <a:lnTo>
                    <a:pt x="2319242" y="702850"/>
                  </a:lnTo>
                  <a:lnTo>
                    <a:pt x="2321052" y="703802"/>
                  </a:lnTo>
                  <a:lnTo>
                    <a:pt x="2322195" y="705231"/>
                  </a:lnTo>
                  <a:lnTo>
                    <a:pt x="2322004" y="707136"/>
                  </a:lnTo>
                  <a:lnTo>
                    <a:pt x="2321528" y="707612"/>
                  </a:lnTo>
                  <a:lnTo>
                    <a:pt x="2320957" y="707993"/>
                  </a:lnTo>
                  <a:lnTo>
                    <a:pt x="2320385" y="708470"/>
                  </a:lnTo>
                  <a:lnTo>
                    <a:pt x="2320195" y="709041"/>
                  </a:lnTo>
                  <a:lnTo>
                    <a:pt x="2319814" y="710851"/>
                  </a:lnTo>
                  <a:lnTo>
                    <a:pt x="2319623" y="711232"/>
                  </a:lnTo>
                  <a:lnTo>
                    <a:pt x="2319052" y="711994"/>
                  </a:lnTo>
                  <a:lnTo>
                    <a:pt x="2317623" y="715423"/>
                  </a:lnTo>
                  <a:lnTo>
                    <a:pt x="2317337" y="719709"/>
                  </a:lnTo>
                  <a:lnTo>
                    <a:pt x="2316861" y="721328"/>
                  </a:lnTo>
                  <a:lnTo>
                    <a:pt x="2315432" y="722376"/>
                  </a:lnTo>
                  <a:lnTo>
                    <a:pt x="2313432" y="722852"/>
                  </a:lnTo>
                  <a:lnTo>
                    <a:pt x="2312765" y="723329"/>
                  </a:lnTo>
                  <a:lnTo>
                    <a:pt x="2312575" y="724376"/>
                  </a:lnTo>
                  <a:lnTo>
                    <a:pt x="2312575" y="728853"/>
                  </a:lnTo>
                  <a:lnTo>
                    <a:pt x="2312289" y="730091"/>
                  </a:lnTo>
                  <a:lnTo>
                    <a:pt x="2312289" y="730758"/>
                  </a:lnTo>
                  <a:lnTo>
                    <a:pt x="2313051" y="731234"/>
                  </a:lnTo>
                  <a:lnTo>
                    <a:pt x="2313241" y="731711"/>
                  </a:lnTo>
                  <a:lnTo>
                    <a:pt x="2313337" y="732187"/>
                  </a:lnTo>
                  <a:lnTo>
                    <a:pt x="2313146" y="732663"/>
                  </a:lnTo>
                  <a:lnTo>
                    <a:pt x="2312099" y="733330"/>
                  </a:lnTo>
                  <a:lnTo>
                    <a:pt x="2309908" y="733806"/>
                  </a:lnTo>
                  <a:lnTo>
                    <a:pt x="2309050" y="734663"/>
                  </a:lnTo>
                  <a:lnTo>
                    <a:pt x="2308860" y="735806"/>
                  </a:lnTo>
                  <a:lnTo>
                    <a:pt x="2309050" y="737045"/>
                  </a:lnTo>
                  <a:lnTo>
                    <a:pt x="2309622" y="738283"/>
                  </a:lnTo>
                  <a:lnTo>
                    <a:pt x="2310860" y="740093"/>
                  </a:lnTo>
                  <a:lnTo>
                    <a:pt x="2312861" y="743998"/>
                  </a:lnTo>
                  <a:lnTo>
                    <a:pt x="2313241" y="744188"/>
                  </a:lnTo>
                  <a:lnTo>
                    <a:pt x="2314004" y="744188"/>
                  </a:lnTo>
                  <a:lnTo>
                    <a:pt x="2314384" y="743998"/>
                  </a:lnTo>
                  <a:lnTo>
                    <a:pt x="2314766" y="743522"/>
                  </a:lnTo>
                  <a:lnTo>
                    <a:pt x="2315051" y="742950"/>
                  </a:lnTo>
                  <a:lnTo>
                    <a:pt x="2315147" y="742664"/>
                  </a:lnTo>
                  <a:lnTo>
                    <a:pt x="2315337" y="741617"/>
                  </a:lnTo>
                  <a:lnTo>
                    <a:pt x="2315908" y="740759"/>
                  </a:lnTo>
                  <a:lnTo>
                    <a:pt x="2322004" y="735616"/>
                  </a:lnTo>
                  <a:lnTo>
                    <a:pt x="2323719" y="734759"/>
                  </a:lnTo>
                  <a:lnTo>
                    <a:pt x="2327815" y="733616"/>
                  </a:lnTo>
                  <a:lnTo>
                    <a:pt x="2329053" y="732472"/>
                  </a:lnTo>
                  <a:lnTo>
                    <a:pt x="2329148" y="729996"/>
                  </a:lnTo>
                  <a:lnTo>
                    <a:pt x="2329339" y="729710"/>
                  </a:lnTo>
                  <a:lnTo>
                    <a:pt x="2329434" y="729425"/>
                  </a:lnTo>
                  <a:lnTo>
                    <a:pt x="2329243" y="729044"/>
                  </a:lnTo>
                  <a:lnTo>
                    <a:pt x="2328958" y="728948"/>
                  </a:lnTo>
                  <a:lnTo>
                    <a:pt x="2328386" y="728853"/>
                  </a:lnTo>
                  <a:lnTo>
                    <a:pt x="2328291" y="728663"/>
                  </a:lnTo>
                  <a:lnTo>
                    <a:pt x="2328291" y="728091"/>
                  </a:lnTo>
                  <a:lnTo>
                    <a:pt x="2328100" y="727043"/>
                  </a:lnTo>
                  <a:lnTo>
                    <a:pt x="2328100" y="726472"/>
                  </a:lnTo>
                  <a:lnTo>
                    <a:pt x="2328672" y="725805"/>
                  </a:lnTo>
                  <a:lnTo>
                    <a:pt x="2330006" y="726091"/>
                  </a:lnTo>
                  <a:lnTo>
                    <a:pt x="2332387" y="726948"/>
                  </a:lnTo>
                  <a:lnTo>
                    <a:pt x="2331435" y="727615"/>
                  </a:lnTo>
                  <a:lnTo>
                    <a:pt x="2330482" y="727424"/>
                  </a:lnTo>
                  <a:lnTo>
                    <a:pt x="2329625" y="727043"/>
                  </a:lnTo>
                  <a:lnTo>
                    <a:pt x="2328767" y="727234"/>
                  </a:lnTo>
                  <a:lnTo>
                    <a:pt x="2329910" y="728472"/>
                  </a:lnTo>
                  <a:lnTo>
                    <a:pt x="2330196" y="729139"/>
                  </a:lnTo>
                  <a:lnTo>
                    <a:pt x="2330386" y="730949"/>
                  </a:lnTo>
                  <a:lnTo>
                    <a:pt x="2330577" y="731901"/>
                  </a:lnTo>
                  <a:lnTo>
                    <a:pt x="2330482" y="732187"/>
                  </a:lnTo>
                  <a:lnTo>
                    <a:pt x="2330291" y="732568"/>
                  </a:lnTo>
                  <a:lnTo>
                    <a:pt x="2330101" y="733139"/>
                  </a:lnTo>
                  <a:lnTo>
                    <a:pt x="2330006" y="733711"/>
                  </a:lnTo>
                  <a:lnTo>
                    <a:pt x="2330006" y="734187"/>
                  </a:lnTo>
                  <a:lnTo>
                    <a:pt x="2330768" y="736092"/>
                  </a:lnTo>
                  <a:lnTo>
                    <a:pt x="2332291" y="737521"/>
                  </a:lnTo>
                  <a:lnTo>
                    <a:pt x="2334197" y="738473"/>
                  </a:lnTo>
                  <a:lnTo>
                    <a:pt x="2336197" y="738950"/>
                  </a:lnTo>
                  <a:lnTo>
                    <a:pt x="2338197" y="739045"/>
                  </a:lnTo>
                  <a:lnTo>
                    <a:pt x="2340293" y="738854"/>
                  </a:lnTo>
                  <a:lnTo>
                    <a:pt x="2344484" y="737902"/>
                  </a:lnTo>
                  <a:lnTo>
                    <a:pt x="2346103" y="737235"/>
                  </a:lnTo>
                  <a:lnTo>
                    <a:pt x="2348865" y="735616"/>
                  </a:lnTo>
                  <a:lnTo>
                    <a:pt x="2350485" y="735044"/>
                  </a:lnTo>
                  <a:lnTo>
                    <a:pt x="2357723" y="734282"/>
                  </a:lnTo>
                  <a:lnTo>
                    <a:pt x="2366391" y="734187"/>
                  </a:lnTo>
                  <a:lnTo>
                    <a:pt x="2368582" y="733616"/>
                  </a:lnTo>
                  <a:lnTo>
                    <a:pt x="2370772" y="732377"/>
                  </a:lnTo>
                  <a:lnTo>
                    <a:pt x="2371725" y="731615"/>
                  </a:lnTo>
                  <a:lnTo>
                    <a:pt x="2372106" y="730949"/>
                  </a:lnTo>
                  <a:lnTo>
                    <a:pt x="2372297" y="727520"/>
                  </a:lnTo>
                  <a:lnTo>
                    <a:pt x="2372773" y="725234"/>
                  </a:lnTo>
                  <a:lnTo>
                    <a:pt x="2373154" y="724567"/>
                  </a:lnTo>
                  <a:lnTo>
                    <a:pt x="2373916" y="724376"/>
                  </a:lnTo>
                  <a:lnTo>
                    <a:pt x="2375249" y="724376"/>
                  </a:lnTo>
                  <a:lnTo>
                    <a:pt x="2376202" y="724091"/>
                  </a:lnTo>
                  <a:lnTo>
                    <a:pt x="2377059" y="722947"/>
                  </a:lnTo>
                  <a:lnTo>
                    <a:pt x="2377916" y="722567"/>
                  </a:lnTo>
                  <a:lnTo>
                    <a:pt x="2376678" y="725329"/>
                  </a:lnTo>
                  <a:lnTo>
                    <a:pt x="2375821" y="725900"/>
                  </a:lnTo>
                  <a:lnTo>
                    <a:pt x="2374297" y="725138"/>
                  </a:lnTo>
                  <a:lnTo>
                    <a:pt x="2373154" y="725996"/>
                  </a:lnTo>
                  <a:lnTo>
                    <a:pt x="2372773" y="727234"/>
                  </a:lnTo>
                  <a:lnTo>
                    <a:pt x="2372868" y="728567"/>
                  </a:lnTo>
                  <a:lnTo>
                    <a:pt x="2373344" y="730282"/>
                  </a:lnTo>
                  <a:lnTo>
                    <a:pt x="2373154" y="732187"/>
                  </a:lnTo>
                  <a:lnTo>
                    <a:pt x="2372963" y="733044"/>
                  </a:lnTo>
                  <a:lnTo>
                    <a:pt x="2372392" y="733330"/>
                  </a:lnTo>
                  <a:lnTo>
                    <a:pt x="2371725" y="733330"/>
                  </a:lnTo>
                  <a:lnTo>
                    <a:pt x="2371058" y="733425"/>
                  </a:lnTo>
                  <a:lnTo>
                    <a:pt x="2369820" y="734187"/>
                  </a:lnTo>
                  <a:lnTo>
                    <a:pt x="2368868" y="735139"/>
                  </a:lnTo>
                  <a:lnTo>
                    <a:pt x="2368391" y="736187"/>
                  </a:lnTo>
                  <a:lnTo>
                    <a:pt x="2368582" y="737426"/>
                  </a:lnTo>
                  <a:lnTo>
                    <a:pt x="2369344" y="738854"/>
                  </a:lnTo>
                  <a:lnTo>
                    <a:pt x="2371630" y="741712"/>
                  </a:lnTo>
                  <a:lnTo>
                    <a:pt x="2383251" y="750284"/>
                  </a:lnTo>
                  <a:lnTo>
                    <a:pt x="2384012" y="751427"/>
                  </a:lnTo>
                  <a:lnTo>
                    <a:pt x="2385822" y="753332"/>
                  </a:lnTo>
                  <a:lnTo>
                    <a:pt x="2388585" y="754475"/>
                  </a:lnTo>
                  <a:lnTo>
                    <a:pt x="2389061" y="754571"/>
                  </a:lnTo>
                  <a:lnTo>
                    <a:pt x="2389251" y="755523"/>
                  </a:lnTo>
                  <a:lnTo>
                    <a:pt x="2389822" y="756285"/>
                  </a:lnTo>
                  <a:lnTo>
                    <a:pt x="2393442" y="759238"/>
                  </a:lnTo>
                  <a:lnTo>
                    <a:pt x="2393823" y="759714"/>
                  </a:lnTo>
                  <a:lnTo>
                    <a:pt x="2396681" y="762476"/>
                  </a:lnTo>
                  <a:lnTo>
                    <a:pt x="2402681" y="771430"/>
                  </a:lnTo>
                  <a:lnTo>
                    <a:pt x="2415064" y="784288"/>
                  </a:lnTo>
                  <a:lnTo>
                    <a:pt x="2418493" y="785908"/>
                  </a:lnTo>
                  <a:lnTo>
                    <a:pt x="2419064" y="785908"/>
                  </a:lnTo>
                  <a:lnTo>
                    <a:pt x="2421351" y="787241"/>
                  </a:lnTo>
                  <a:lnTo>
                    <a:pt x="2421351" y="787241"/>
                  </a:lnTo>
                  <a:lnTo>
                    <a:pt x="2421351" y="787241"/>
                  </a:lnTo>
                  <a:lnTo>
                    <a:pt x="2421351" y="781145"/>
                  </a:lnTo>
                  <a:lnTo>
                    <a:pt x="2421351" y="770954"/>
                  </a:lnTo>
                  <a:lnTo>
                    <a:pt x="2421351" y="761047"/>
                  </a:lnTo>
                  <a:lnTo>
                    <a:pt x="2421731" y="752475"/>
                  </a:lnTo>
                  <a:close/>
                  <a:moveTo>
                    <a:pt x="1903571" y="735902"/>
                  </a:moveTo>
                  <a:lnTo>
                    <a:pt x="1902714" y="736187"/>
                  </a:lnTo>
                  <a:lnTo>
                    <a:pt x="1901857" y="736378"/>
                  </a:lnTo>
                  <a:lnTo>
                    <a:pt x="1901571" y="736568"/>
                  </a:lnTo>
                  <a:lnTo>
                    <a:pt x="1900999" y="737330"/>
                  </a:lnTo>
                  <a:lnTo>
                    <a:pt x="1900714" y="737521"/>
                  </a:lnTo>
                  <a:lnTo>
                    <a:pt x="1900238" y="737426"/>
                  </a:lnTo>
                  <a:lnTo>
                    <a:pt x="1900142" y="737045"/>
                  </a:lnTo>
                  <a:lnTo>
                    <a:pt x="1900238" y="736568"/>
                  </a:lnTo>
                  <a:lnTo>
                    <a:pt x="1900523" y="736092"/>
                  </a:lnTo>
                  <a:lnTo>
                    <a:pt x="1898714" y="734282"/>
                  </a:lnTo>
                  <a:lnTo>
                    <a:pt x="1898047" y="733901"/>
                  </a:lnTo>
                  <a:lnTo>
                    <a:pt x="1896808" y="734568"/>
                  </a:lnTo>
                  <a:lnTo>
                    <a:pt x="1894713" y="737235"/>
                  </a:lnTo>
                  <a:lnTo>
                    <a:pt x="1893570" y="737045"/>
                  </a:lnTo>
                  <a:lnTo>
                    <a:pt x="1892903" y="736568"/>
                  </a:lnTo>
                  <a:lnTo>
                    <a:pt x="1892237" y="736568"/>
                  </a:lnTo>
                  <a:lnTo>
                    <a:pt x="1891760" y="737045"/>
                  </a:lnTo>
                  <a:lnTo>
                    <a:pt x="1891570" y="737997"/>
                  </a:lnTo>
                  <a:lnTo>
                    <a:pt x="1891665" y="738950"/>
                  </a:lnTo>
                  <a:lnTo>
                    <a:pt x="1891951" y="739521"/>
                  </a:lnTo>
                  <a:lnTo>
                    <a:pt x="1892046" y="740093"/>
                  </a:lnTo>
                  <a:lnTo>
                    <a:pt x="1891570" y="740855"/>
                  </a:lnTo>
                  <a:lnTo>
                    <a:pt x="1891189" y="741140"/>
                  </a:lnTo>
                  <a:lnTo>
                    <a:pt x="1889760" y="741807"/>
                  </a:lnTo>
                  <a:lnTo>
                    <a:pt x="1889284" y="741902"/>
                  </a:lnTo>
                  <a:lnTo>
                    <a:pt x="1888522" y="742283"/>
                  </a:lnTo>
                  <a:lnTo>
                    <a:pt x="1887950" y="743045"/>
                  </a:lnTo>
                  <a:lnTo>
                    <a:pt x="1887474" y="743807"/>
                  </a:lnTo>
                  <a:lnTo>
                    <a:pt x="1886426" y="744664"/>
                  </a:lnTo>
                  <a:lnTo>
                    <a:pt x="1884236" y="747236"/>
                  </a:lnTo>
                  <a:lnTo>
                    <a:pt x="1883664" y="748094"/>
                  </a:lnTo>
                  <a:lnTo>
                    <a:pt x="1886140" y="748094"/>
                  </a:lnTo>
                  <a:lnTo>
                    <a:pt x="1886712" y="747903"/>
                  </a:lnTo>
                  <a:lnTo>
                    <a:pt x="1887379" y="747331"/>
                  </a:lnTo>
                  <a:lnTo>
                    <a:pt x="1889760" y="745903"/>
                  </a:lnTo>
                  <a:lnTo>
                    <a:pt x="1890427" y="745236"/>
                  </a:lnTo>
                  <a:lnTo>
                    <a:pt x="1890617" y="744569"/>
                  </a:lnTo>
                  <a:lnTo>
                    <a:pt x="1890522" y="742855"/>
                  </a:lnTo>
                  <a:lnTo>
                    <a:pt x="1890998" y="742760"/>
                  </a:lnTo>
                  <a:lnTo>
                    <a:pt x="1893570" y="741902"/>
                  </a:lnTo>
                  <a:lnTo>
                    <a:pt x="1894999" y="741997"/>
                  </a:lnTo>
                  <a:lnTo>
                    <a:pt x="1895570" y="741902"/>
                  </a:lnTo>
                  <a:lnTo>
                    <a:pt x="1899285" y="740378"/>
                  </a:lnTo>
                  <a:lnTo>
                    <a:pt x="1901381" y="738950"/>
                  </a:lnTo>
                  <a:lnTo>
                    <a:pt x="1903000" y="738283"/>
                  </a:lnTo>
                  <a:lnTo>
                    <a:pt x="1904524" y="737521"/>
                  </a:lnTo>
                  <a:lnTo>
                    <a:pt x="1905572" y="736092"/>
                  </a:lnTo>
                  <a:lnTo>
                    <a:pt x="1904429" y="735806"/>
                  </a:lnTo>
                  <a:lnTo>
                    <a:pt x="1903571" y="735902"/>
                  </a:lnTo>
                  <a:close/>
                  <a:moveTo>
                    <a:pt x="1990915" y="605123"/>
                  </a:moveTo>
                  <a:lnTo>
                    <a:pt x="1990820" y="604266"/>
                  </a:lnTo>
                  <a:lnTo>
                    <a:pt x="1990820" y="603409"/>
                  </a:lnTo>
                  <a:lnTo>
                    <a:pt x="1991582" y="601123"/>
                  </a:lnTo>
                  <a:lnTo>
                    <a:pt x="1991582" y="600647"/>
                  </a:lnTo>
                  <a:lnTo>
                    <a:pt x="1991297" y="600551"/>
                  </a:lnTo>
                  <a:lnTo>
                    <a:pt x="1990915" y="600551"/>
                  </a:lnTo>
                  <a:lnTo>
                    <a:pt x="1990534" y="600742"/>
                  </a:lnTo>
                  <a:lnTo>
                    <a:pt x="1990249" y="600932"/>
                  </a:lnTo>
                  <a:lnTo>
                    <a:pt x="1990534" y="600456"/>
                  </a:lnTo>
                  <a:lnTo>
                    <a:pt x="1990630" y="599980"/>
                  </a:lnTo>
                  <a:lnTo>
                    <a:pt x="1990534" y="599504"/>
                  </a:lnTo>
                  <a:lnTo>
                    <a:pt x="1990249" y="599027"/>
                  </a:lnTo>
                  <a:lnTo>
                    <a:pt x="1989201" y="599980"/>
                  </a:lnTo>
                  <a:lnTo>
                    <a:pt x="1988439" y="601504"/>
                  </a:lnTo>
                  <a:lnTo>
                    <a:pt x="1988058" y="603123"/>
                  </a:lnTo>
                  <a:lnTo>
                    <a:pt x="1988058" y="604456"/>
                  </a:lnTo>
                  <a:lnTo>
                    <a:pt x="1988820" y="606552"/>
                  </a:lnTo>
                  <a:lnTo>
                    <a:pt x="1989106" y="606933"/>
                  </a:lnTo>
                  <a:lnTo>
                    <a:pt x="1989582" y="607124"/>
                  </a:lnTo>
                  <a:lnTo>
                    <a:pt x="1989963" y="607028"/>
                  </a:lnTo>
                  <a:lnTo>
                    <a:pt x="1990154" y="606647"/>
                  </a:lnTo>
                  <a:lnTo>
                    <a:pt x="1990154" y="605885"/>
                  </a:lnTo>
                  <a:lnTo>
                    <a:pt x="1990344" y="606362"/>
                  </a:lnTo>
                  <a:lnTo>
                    <a:pt x="1990534" y="606743"/>
                  </a:lnTo>
                  <a:lnTo>
                    <a:pt x="1990820" y="607028"/>
                  </a:lnTo>
                  <a:lnTo>
                    <a:pt x="1991201" y="607314"/>
                  </a:lnTo>
                  <a:lnTo>
                    <a:pt x="1991297" y="607028"/>
                  </a:lnTo>
                  <a:lnTo>
                    <a:pt x="1991582" y="606552"/>
                  </a:lnTo>
                  <a:lnTo>
                    <a:pt x="1991201" y="605790"/>
                  </a:lnTo>
                  <a:lnTo>
                    <a:pt x="1990915" y="605123"/>
                  </a:lnTo>
                  <a:close/>
                  <a:moveTo>
                    <a:pt x="1909191" y="519113"/>
                  </a:moveTo>
                  <a:lnTo>
                    <a:pt x="1909000" y="518827"/>
                  </a:lnTo>
                  <a:lnTo>
                    <a:pt x="1908715" y="518541"/>
                  </a:lnTo>
                  <a:lnTo>
                    <a:pt x="1908429" y="518351"/>
                  </a:lnTo>
                  <a:lnTo>
                    <a:pt x="1907096" y="517874"/>
                  </a:lnTo>
                  <a:lnTo>
                    <a:pt x="1907191" y="518731"/>
                  </a:lnTo>
                  <a:lnTo>
                    <a:pt x="1907476" y="519970"/>
                  </a:lnTo>
                  <a:lnTo>
                    <a:pt x="1907953" y="521018"/>
                  </a:lnTo>
                  <a:lnTo>
                    <a:pt x="1908715" y="521494"/>
                  </a:lnTo>
                  <a:lnTo>
                    <a:pt x="1909096" y="521303"/>
                  </a:lnTo>
                  <a:lnTo>
                    <a:pt x="1909286" y="520732"/>
                  </a:lnTo>
                  <a:lnTo>
                    <a:pt x="1909286" y="519494"/>
                  </a:lnTo>
                  <a:lnTo>
                    <a:pt x="1909191" y="519113"/>
                  </a:lnTo>
                  <a:close/>
                  <a:moveTo>
                    <a:pt x="1929098" y="541306"/>
                  </a:moveTo>
                  <a:lnTo>
                    <a:pt x="1928717" y="541211"/>
                  </a:lnTo>
                  <a:lnTo>
                    <a:pt x="1928431" y="541211"/>
                  </a:lnTo>
                  <a:lnTo>
                    <a:pt x="1928050" y="541496"/>
                  </a:lnTo>
                  <a:lnTo>
                    <a:pt x="1928622" y="542068"/>
                  </a:lnTo>
                  <a:lnTo>
                    <a:pt x="1930622" y="546449"/>
                  </a:lnTo>
                  <a:lnTo>
                    <a:pt x="1930908" y="546926"/>
                  </a:lnTo>
                  <a:lnTo>
                    <a:pt x="1931956" y="546354"/>
                  </a:lnTo>
                  <a:lnTo>
                    <a:pt x="1931480" y="544544"/>
                  </a:lnTo>
                  <a:lnTo>
                    <a:pt x="1930337" y="542544"/>
                  </a:lnTo>
                  <a:lnTo>
                    <a:pt x="1929479" y="541401"/>
                  </a:lnTo>
                  <a:lnTo>
                    <a:pt x="1929098" y="541306"/>
                  </a:lnTo>
                  <a:close/>
                  <a:moveTo>
                    <a:pt x="1929098" y="446532"/>
                  </a:moveTo>
                  <a:lnTo>
                    <a:pt x="1927670" y="447294"/>
                  </a:lnTo>
                  <a:lnTo>
                    <a:pt x="1926622" y="447770"/>
                  </a:lnTo>
                  <a:lnTo>
                    <a:pt x="1926241" y="448151"/>
                  </a:lnTo>
                  <a:lnTo>
                    <a:pt x="1926622" y="448437"/>
                  </a:lnTo>
                  <a:lnTo>
                    <a:pt x="1927670" y="448342"/>
                  </a:lnTo>
                  <a:lnTo>
                    <a:pt x="1929003" y="447770"/>
                  </a:lnTo>
                  <a:lnTo>
                    <a:pt x="1930146" y="447008"/>
                  </a:lnTo>
                  <a:lnTo>
                    <a:pt x="1930717" y="446246"/>
                  </a:lnTo>
                  <a:lnTo>
                    <a:pt x="1929956" y="446246"/>
                  </a:lnTo>
                  <a:lnTo>
                    <a:pt x="1929098" y="446532"/>
                  </a:lnTo>
                  <a:close/>
                  <a:moveTo>
                    <a:pt x="1933670" y="684657"/>
                  </a:moveTo>
                  <a:lnTo>
                    <a:pt x="1933480" y="683990"/>
                  </a:lnTo>
                  <a:lnTo>
                    <a:pt x="1933194" y="683705"/>
                  </a:lnTo>
                  <a:lnTo>
                    <a:pt x="1932527" y="684181"/>
                  </a:lnTo>
                  <a:lnTo>
                    <a:pt x="1931670" y="685229"/>
                  </a:lnTo>
                  <a:lnTo>
                    <a:pt x="1931289" y="685514"/>
                  </a:lnTo>
                  <a:lnTo>
                    <a:pt x="1930527" y="685800"/>
                  </a:lnTo>
                  <a:lnTo>
                    <a:pt x="1930432" y="685514"/>
                  </a:lnTo>
                  <a:lnTo>
                    <a:pt x="1930813" y="683514"/>
                  </a:lnTo>
                  <a:lnTo>
                    <a:pt x="1930432" y="682657"/>
                  </a:lnTo>
                  <a:lnTo>
                    <a:pt x="1929574" y="682466"/>
                  </a:lnTo>
                  <a:lnTo>
                    <a:pt x="1928527" y="682657"/>
                  </a:lnTo>
                  <a:lnTo>
                    <a:pt x="1927098" y="683038"/>
                  </a:lnTo>
                  <a:lnTo>
                    <a:pt x="1925955" y="683609"/>
                  </a:lnTo>
                  <a:lnTo>
                    <a:pt x="1924336" y="684847"/>
                  </a:lnTo>
                  <a:lnTo>
                    <a:pt x="1923955" y="685705"/>
                  </a:lnTo>
                  <a:lnTo>
                    <a:pt x="1924145" y="686753"/>
                  </a:lnTo>
                  <a:lnTo>
                    <a:pt x="1924812" y="688277"/>
                  </a:lnTo>
                  <a:lnTo>
                    <a:pt x="1924336" y="688467"/>
                  </a:lnTo>
                  <a:lnTo>
                    <a:pt x="1923859" y="688562"/>
                  </a:lnTo>
                  <a:lnTo>
                    <a:pt x="1922812" y="688658"/>
                  </a:lnTo>
                  <a:lnTo>
                    <a:pt x="1922145" y="688848"/>
                  </a:lnTo>
                  <a:lnTo>
                    <a:pt x="1921859" y="689229"/>
                  </a:lnTo>
                  <a:lnTo>
                    <a:pt x="1921764" y="689705"/>
                  </a:lnTo>
                  <a:lnTo>
                    <a:pt x="1921573" y="690181"/>
                  </a:lnTo>
                  <a:lnTo>
                    <a:pt x="1920526" y="691420"/>
                  </a:lnTo>
                  <a:lnTo>
                    <a:pt x="1920145" y="692087"/>
                  </a:lnTo>
                  <a:lnTo>
                    <a:pt x="1919764" y="693039"/>
                  </a:lnTo>
                  <a:lnTo>
                    <a:pt x="1919859" y="693611"/>
                  </a:lnTo>
                  <a:lnTo>
                    <a:pt x="1920049" y="694087"/>
                  </a:lnTo>
                  <a:lnTo>
                    <a:pt x="1919954" y="694372"/>
                  </a:lnTo>
                  <a:lnTo>
                    <a:pt x="1917001" y="694849"/>
                  </a:lnTo>
                  <a:lnTo>
                    <a:pt x="1916716" y="695135"/>
                  </a:lnTo>
                  <a:lnTo>
                    <a:pt x="1916716" y="695706"/>
                  </a:lnTo>
                  <a:lnTo>
                    <a:pt x="1916811" y="696182"/>
                  </a:lnTo>
                  <a:lnTo>
                    <a:pt x="1916906" y="696278"/>
                  </a:lnTo>
                  <a:lnTo>
                    <a:pt x="1916621" y="696849"/>
                  </a:lnTo>
                  <a:lnTo>
                    <a:pt x="1916430" y="697039"/>
                  </a:lnTo>
                  <a:lnTo>
                    <a:pt x="1916144" y="697230"/>
                  </a:lnTo>
                  <a:lnTo>
                    <a:pt x="1915763" y="697706"/>
                  </a:lnTo>
                  <a:lnTo>
                    <a:pt x="1915097" y="699230"/>
                  </a:lnTo>
                  <a:lnTo>
                    <a:pt x="1914811" y="699611"/>
                  </a:lnTo>
                  <a:lnTo>
                    <a:pt x="1914334" y="699802"/>
                  </a:lnTo>
                  <a:lnTo>
                    <a:pt x="1914049" y="699421"/>
                  </a:lnTo>
                  <a:lnTo>
                    <a:pt x="1913763" y="698945"/>
                  </a:lnTo>
                  <a:lnTo>
                    <a:pt x="1913382" y="698659"/>
                  </a:lnTo>
                  <a:lnTo>
                    <a:pt x="1912715" y="698945"/>
                  </a:lnTo>
                  <a:lnTo>
                    <a:pt x="1909572" y="701516"/>
                  </a:lnTo>
                  <a:lnTo>
                    <a:pt x="1908905" y="702374"/>
                  </a:lnTo>
                  <a:lnTo>
                    <a:pt x="1908429" y="703421"/>
                  </a:lnTo>
                  <a:lnTo>
                    <a:pt x="1908239" y="704660"/>
                  </a:lnTo>
                  <a:lnTo>
                    <a:pt x="1907953" y="705422"/>
                  </a:lnTo>
                  <a:lnTo>
                    <a:pt x="1906810" y="707136"/>
                  </a:lnTo>
                  <a:lnTo>
                    <a:pt x="1906429" y="708088"/>
                  </a:lnTo>
                  <a:lnTo>
                    <a:pt x="1906143" y="709994"/>
                  </a:lnTo>
                  <a:lnTo>
                    <a:pt x="1906238" y="710279"/>
                  </a:lnTo>
                  <a:lnTo>
                    <a:pt x="1905667" y="710470"/>
                  </a:lnTo>
                  <a:lnTo>
                    <a:pt x="1905667" y="710946"/>
                  </a:lnTo>
                  <a:lnTo>
                    <a:pt x="1906333" y="712756"/>
                  </a:lnTo>
                  <a:lnTo>
                    <a:pt x="1907191" y="713327"/>
                  </a:lnTo>
                  <a:lnTo>
                    <a:pt x="1908239" y="713708"/>
                  </a:lnTo>
                  <a:lnTo>
                    <a:pt x="1909191" y="713899"/>
                  </a:lnTo>
                  <a:lnTo>
                    <a:pt x="1907762" y="714280"/>
                  </a:lnTo>
                  <a:lnTo>
                    <a:pt x="1906714" y="714185"/>
                  </a:lnTo>
                  <a:lnTo>
                    <a:pt x="1904429" y="713042"/>
                  </a:lnTo>
                  <a:lnTo>
                    <a:pt x="1903286" y="712661"/>
                  </a:lnTo>
                  <a:lnTo>
                    <a:pt x="1902428" y="712946"/>
                  </a:lnTo>
                  <a:lnTo>
                    <a:pt x="1902047" y="713804"/>
                  </a:lnTo>
                  <a:lnTo>
                    <a:pt x="1902333" y="715232"/>
                  </a:lnTo>
                  <a:lnTo>
                    <a:pt x="1902714" y="715232"/>
                  </a:lnTo>
                  <a:lnTo>
                    <a:pt x="1902714" y="714851"/>
                  </a:lnTo>
                  <a:lnTo>
                    <a:pt x="1903000" y="714851"/>
                  </a:lnTo>
                  <a:lnTo>
                    <a:pt x="1903000" y="715423"/>
                  </a:lnTo>
                  <a:lnTo>
                    <a:pt x="1903190" y="715709"/>
                  </a:lnTo>
                  <a:lnTo>
                    <a:pt x="1903571" y="715709"/>
                  </a:lnTo>
                  <a:lnTo>
                    <a:pt x="1904048" y="715518"/>
                  </a:lnTo>
                  <a:lnTo>
                    <a:pt x="1903952" y="716185"/>
                  </a:lnTo>
                  <a:lnTo>
                    <a:pt x="1904238" y="716852"/>
                  </a:lnTo>
                  <a:lnTo>
                    <a:pt x="1904238" y="717328"/>
                  </a:lnTo>
                  <a:lnTo>
                    <a:pt x="1903381" y="717423"/>
                  </a:lnTo>
                  <a:lnTo>
                    <a:pt x="1903381" y="717709"/>
                  </a:lnTo>
                  <a:lnTo>
                    <a:pt x="1903762" y="717899"/>
                  </a:lnTo>
                  <a:lnTo>
                    <a:pt x="1904143" y="718185"/>
                  </a:lnTo>
                  <a:lnTo>
                    <a:pt x="1904429" y="718566"/>
                  </a:lnTo>
                  <a:lnTo>
                    <a:pt x="1904429" y="719138"/>
                  </a:lnTo>
                  <a:lnTo>
                    <a:pt x="1903952" y="719804"/>
                  </a:lnTo>
                  <a:lnTo>
                    <a:pt x="1903476" y="719804"/>
                  </a:lnTo>
                  <a:lnTo>
                    <a:pt x="1902905" y="719519"/>
                  </a:lnTo>
                  <a:lnTo>
                    <a:pt x="1902238" y="719519"/>
                  </a:lnTo>
                  <a:lnTo>
                    <a:pt x="1901381" y="720185"/>
                  </a:lnTo>
                  <a:lnTo>
                    <a:pt x="1900714" y="721233"/>
                  </a:lnTo>
                  <a:lnTo>
                    <a:pt x="1900523" y="722471"/>
                  </a:lnTo>
                  <a:lnTo>
                    <a:pt x="1900904" y="723519"/>
                  </a:lnTo>
                  <a:lnTo>
                    <a:pt x="1901571" y="723424"/>
                  </a:lnTo>
                  <a:lnTo>
                    <a:pt x="1902142" y="723900"/>
                  </a:lnTo>
                  <a:lnTo>
                    <a:pt x="1902523" y="724662"/>
                  </a:lnTo>
                  <a:lnTo>
                    <a:pt x="1902714" y="725519"/>
                  </a:lnTo>
                  <a:lnTo>
                    <a:pt x="1901952" y="727615"/>
                  </a:lnTo>
                  <a:lnTo>
                    <a:pt x="1901666" y="728758"/>
                  </a:lnTo>
                  <a:lnTo>
                    <a:pt x="1902142" y="729234"/>
                  </a:lnTo>
                  <a:lnTo>
                    <a:pt x="1906048" y="729520"/>
                  </a:lnTo>
                  <a:lnTo>
                    <a:pt x="1908048" y="729329"/>
                  </a:lnTo>
                  <a:lnTo>
                    <a:pt x="1909477" y="728472"/>
                  </a:lnTo>
                  <a:lnTo>
                    <a:pt x="1909763" y="727901"/>
                  </a:lnTo>
                  <a:lnTo>
                    <a:pt x="1909953" y="726662"/>
                  </a:lnTo>
                  <a:lnTo>
                    <a:pt x="1910239" y="726186"/>
                  </a:lnTo>
                  <a:lnTo>
                    <a:pt x="1910906" y="725710"/>
                  </a:lnTo>
                  <a:lnTo>
                    <a:pt x="1911191" y="725805"/>
                  </a:lnTo>
                  <a:lnTo>
                    <a:pt x="1911477" y="726091"/>
                  </a:lnTo>
                  <a:lnTo>
                    <a:pt x="1911858" y="726281"/>
                  </a:lnTo>
                  <a:lnTo>
                    <a:pt x="1912334" y="726758"/>
                  </a:lnTo>
                  <a:lnTo>
                    <a:pt x="1912048" y="727805"/>
                  </a:lnTo>
                  <a:lnTo>
                    <a:pt x="1911287" y="729805"/>
                  </a:lnTo>
                  <a:lnTo>
                    <a:pt x="1911667" y="730568"/>
                  </a:lnTo>
                  <a:lnTo>
                    <a:pt x="1912620" y="730187"/>
                  </a:lnTo>
                  <a:lnTo>
                    <a:pt x="1913573" y="729329"/>
                  </a:lnTo>
                  <a:lnTo>
                    <a:pt x="1914144" y="728567"/>
                  </a:lnTo>
                  <a:lnTo>
                    <a:pt x="1914334" y="727996"/>
                  </a:lnTo>
                  <a:lnTo>
                    <a:pt x="1914334" y="727615"/>
                  </a:lnTo>
                  <a:lnTo>
                    <a:pt x="1914430" y="727329"/>
                  </a:lnTo>
                  <a:lnTo>
                    <a:pt x="1914715" y="726948"/>
                  </a:lnTo>
                  <a:lnTo>
                    <a:pt x="1915001" y="726472"/>
                  </a:lnTo>
                  <a:lnTo>
                    <a:pt x="1914811" y="726186"/>
                  </a:lnTo>
                  <a:lnTo>
                    <a:pt x="1914334" y="726091"/>
                  </a:lnTo>
                  <a:lnTo>
                    <a:pt x="1913763" y="726091"/>
                  </a:lnTo>
                  <a:lnTo>
                    <a:pt x="1914239" y="725234"/>
                  </a:lnTo>
                  <a:lnTo>
                    <a:pt x="1914811" y="724757"/>
                  </a:lnTo>
                  <a:lnTo>
                    <a:pt x="1915382" y="724281"/>
                  </a:lnTo>
                  <a:lnTo>
                    <a:pt x="1915954" y="723614"/>
                  </a:lnTo>
                  <a:lnTo>
                    <a:pt x="1915954" y="722662"/>
                  </a:lnTo>
                  <a:lnTo>
                    <a:pt x="1916049" y="721900"/>
                  </a:lnTo>
                  <a:lnTo>
                    <a:pt x="1916430" y="721233"/>
                  </a:lnTo>
                  <a:lnTo>
                    <a:pt x="1918811" y="719519"/>
                  </a:lnTo>
                  <a:lnTo>
                    <a:pt x="1919192" y="719042"/>
                  </a:lnTo>
                  <a:lnTo>
                    <a:pt x="1919573" y="718756"/>
                  </a:lnTo>
                  <a:lnTo>
                    <a:pt x="1920335" y="718471"/>
                  </a:lnTo>
                  <a:lnTo>
                    <a:pt x="1920907" y="717899"/>
                  </a:lnTo>
                  <a:lnTo>
                    <a:pt x="1920621" y="716756"/>
                  </a:lnTo>
                  <a:lnTo>
                    <a:pt x="1921192" y="716947"/>
                  </a:lnTo>
                  <a:lnTo>
                    <a:pt x="1921669" y="716756"/>
                  </a:lnTo>
                  <a:lnTo>
                    <a:pt x="1922050" y="716375"/>
                  </a:lnTo>
                  <a:lnTo>
                    <a:pt x="1922336" y="715899"/>
                  </a:lnTo>
                  <a:lnTo>
                    <a:pt x="1921955" y="714756"/>
                  </a:lnTo>
                  <a:lnTo>
                    <a:pt x="1922812" y="714280"/>
                  </a:lnTo>
                  <a:lnTo>
                    <a:pt x="1924145" y="714089"/>
                  </a:lnTo>
                  <a:lnTo>
                    <a:pt x="1925193" y="713804"/>
                  </a:lnTo>
                  <a:lnTo>
                    <a:pt x="1926050" y="713137"/>
                  </a:lnTo>
                  <a:lnTo>
                    <a:pt x="1926336" y="712851"/>
                  </a:lnTo>
                  <a:lnTo>
                    <a:pt x="1927384" y="710755"/>
                  </a:lnTo>
                  <a:lnTo>
                    <a:pt x="1927574" y="710470"/>
                  </a:lnTo>
                  <a:lnTo>
                    <a:pt x="1928431" y="710089"/>
                  </a:lnTo>
                  <a:lnTo>
                    <a:pt x="1929193" y="709231"/>
                  </a:lnTo>
                  <a:lnTo>
                    <a:pt x="1929765" y="708088"/>
                  </a:lnTo>
                  <a:lnTo>
                    <a:pt x="1930241" y="705803"/>
                  </a:lnTo>
                  <a:lnTo>
                    <a:pt x="1930813" y="704564"/>
                  </a:lnTo>
                  <a:lnTo>
                    <a:pt x="1931098" y="703326"/>
                  </a:lnTo>
                  <a:lnTo>
                    <a:pt x="1930717" y="702183"/>
                  </a:lnTo>
                  <a:lnTo>
                    <a:pt x="1931098" y="702088"/>
                  </a:lnTo>
                  <a:lnTo>
                    <a:pt x="1931480" y="701897"/>
                  </a:lnTo>
                  <a:lnTo>
                    <a:pt x="1931670" y="701516"/>
                  </a:lnTo>
                  <a:lnTo>
                    <a:pt x="1931861" y="700373"/>
                  </a:lnTo>
                  <a:lnTo>
                    <a:pt x="1932432" y="699135"/>
                  </a:lnTo>
                  <a:lnTo>
                    <a:pt x="1932623" y="698945"/>
                  </a:lnTo>
                  <a:lnTo>
                    <a:pt x="1932908" y="698945"/>
                  </a:lnTo>
                  <a:lnTo>
                    <a:pt x="1933194" y="698945"/>
                  </a:lnTo>
                  <a:lnTo>
                    <a:pt x="1933194" y="698563"/>
                  </a:lnTo>
                  <a:lnTo>
                    <a:pt x="1933004" y="698278"/>
                  </a:lnTo>
                  <a:lnTo>
                    <a:pt x="1932813" y="698278"/>
                  </a:lnTo>
                  <a:lnTo>
                    <a:pt x="1932623" y="698373"/>
                  </a:lnTo>
                  <a:lnTo>
                    <a:pt x="1932432" y="698278"/>
                  </a:lnTo>
                  <a:lnTo>
                    <a:pt x="1932051" y="697992"/>
                  </a:lnTo>
                  <a:lnTo>
                    <a:pt x="1931575" y="697706"/>
                  </a:lnTo>
                  <a:lnTo>
                    <a:pt x="1931098" y="697325"/>
                  </a:lnTo>
                  <a:lnTo>
                    <a:pt x="1930717" y="696754"/>
                  </a:lnTo>
                  <a:lnTo>
                    <a:pt x="1931384" y="696087"/>
                  </a:lnTo>
                  <a:lnTo>
                    <a:pt x="1931480" y="695325"/>
                  </a:lnTo>
                  <a:lnTo>
                    <a:pt x="1931194" y="694563"/>
                  </a:lnTo>
                  <a:lnTo>
                    <a:pt x="1930146" y="692753"/>
                  </a:lnTo>
                  <a:lnTo>
                    <a:pt x="1930051" y="692658"/>
                  </a:lnTo>
                  <a:lnTo>
                    <a:pt x="1930051" y="692277"/>
                  </a:lnTo>
                  <a:lnTo>
                    <a:pt x="1930051" y="691229"/>
                  </a:lnTo>
                  <a:lnTo>
                    <a:pt x="1929860" y="689801"/>
                  </a:lnTo>
                  <a:lnTo>
                    <a:pt x="1930051" y="689229"/>
                  </a:lnTo>
                  <a:lnTo>
                    <a:pt x="1930527" y="688658"/>
                  </a:lnTo>
                  <a:lnTo>
                    <a:pt x="1931194" y="688181"/>
                  </a:lnTo>
                  <a:lnTo>
                    <a:pt x="1931575" y="688086"/>
                  </a:lnTo>
                  <a:lnTo>
                    <a:pt x="1932051" y="688181"/>
                  </a:lnTo>
                  <a:lnTo>
                    <a:pt x="1932813" y="688277"/>
                  </a:lnTo>
                  <a:lnTo>
                    <a:pt x="1933480" y="688086"/>
                  </a:lnTo>
                  <a:lnTo>
                    <a:pt x="1934242" y="687705"/>
                  </a:lnTo>
                  <a:lnTo>
                    <a:pt x="1934908" y="687229"/>
                  </a:lnTo>
                  <a:lnTo>
                    <a:pt x="1935194" y="686657"/>
                  </a:lnTo>
                  <a:lnTo>
                    <a:pt x="1935004" y="686657"/>
                  </a:lnTo>
                  <a:lnTo>
                    <a:pt x="1933670" y="684657"/>
                  </a:lnTo>
                  <a:close/>
                  <a:moveTo>
                    <a:pt x="1912811" y="523589"/>
                  </a:moveTo>
                  <a:lnTo>
                    <a:pt x="1912144" y="522922"/>
                  </a:lnTo>
                  <a:lnTo>
                    <a:pt x="1911858" y="522446"/>
                  </a:lnTo>
                  <a:lnTo>
                    <a:pt x="1911667" y="522351"/>
                  </a:lnTo>
                  <a:lnTo>
                    <a:pt x="1911382" y="522351"/>
                  </a:lnTo>
                  <a:lnTo>
                    <a:pt x="1911191" y="522446"/>
                  </a:lnTo>
                  <a:lnTo>
                    <a:pt x="1911096" y="522637"/>
                  </a:lnTo>
                  <a:lnTo>
                    <a:pt x="1911001" y="522922"/>
                  </a:lnTo>
                  <a:lnTo>
                    <a:pt x="1911001" y="523208"/>
                  </a:lnTo>
                  <a:lnTo>
                    <a:pt x="1911191" y="523780"/>
                  </a:lnTo>
                  <a:lnTo>
                    <a:pt x="1911477" y="524351"/>
                  </a:lnTo>
                  <a:lnTo>
                    <a:pt x="1911858" y="524828"/>
                  </a:lnTo>
                  <a:lnTo>
                    <a:pt x="1912334" y="525113"/>
                  </a:lnTo>
                  <a:lnTo>
                    <a:pt x="1914811" y="526066"/>
                  </a:lnTo>
                  <a:lnTo>
                    <a:pt x="1916525" y="527304"/>
                  </a:lnTo>
                  <a:lnTo>
                    <a:pt x="1916906" y="527209"/>
                  </a:lnTo>
                  <a:lnTo>
                    <a:pt x="1916525" y="526542"/>
                  </a:lnTo>
                  <a:lnTo>
                    <a:pt x="1915478" y="525589"/>
                  </a:lnTo>
                  <a:lnTo>
                    <a:pt x="1912811" y="523589"/>
                  </a:lnTo>
                  <a:close/>
                  <a:moveTo>
                    <a:pt x="1917192" y="521399"/>
                  </a:moveTo>
                  <a:lnTo>
                    <a:pt x="1918335" y="522256"/>
                  </a:lnTo>
                  <a:lnTo>
                    <a:pt x="1919383" y="522351"/>
                  </a:lnTo>
                  <a:lnTo>
                    <a:pt x="1919954" y="521875"/>
                  </a:lnTo>
                  <a:lnTo>
                    <a:pt x="1919478" y="520922"/>
                  </a:lnTo>
                  <a:lnTo>
                    <a:pt x="1918906" y="519684"/>
                  </a:lnTo>
                  <a:lnTo>
                    <a:pt x="1918525" y="518065"/>
                  </a:lnTo>
                  <a:lnTo>
                    <a:pt x="1917954" y="516731"/>
                  </a:lnTo>
                  <a:lnTo>
                    <a:pt x="1916811" y="516350"/>
                  </a:lnTo>
                  <a:lnTo>
                    <a:pt x="1915954" y="516636"/>
                  </a:lnTo>
                  <a:lnTo>
                    <a:pt x="1915573" y="516922"/>
                  </a:lnTo>
                  <a:lnTo>
                    <a:pt x="1915382" y="517208"/>
                  </a:lnTo>
                  <a:lnTo>
                    <a:pt x="1915573" y="518065"/>
                  </a:lnTo>
                  <a:lnTo>
                    <a:pt x="1916716" y="520446"/>
                  </a:lnTo>
                  <a:lnTo>
                    <a:pt x="1917192" y="521399"/>
                  </a:lnTo>
                  <a:close/>
                  <a:moveTo>
                    <a:pt x="1910048" y="692372"/>
                  </a:moveTo>
                  <a:lnTo>
                    <a:pt x="1909667" y="692753"/>
                  </a:lnTo>
                  <a:lnTo>
                    <a:pt x="1908905" y="694087"/>
                  </a:lnTo>
                  <a:lnTo>
                    <a:pt x="1908239" y="694849"/>
                  </a:lnTo>
                  <a:lnTo>
                    <a:pt x="1907857" y="695230"/>
                  </a:lnTo>
                  <a:lnTo>
                    <a:pt x="1907476" y="695516"/>
                  </a:lnTo>
                  <a:lnTo>
                    <a:pt x="1908143" y="695801"/>
                  </a:lnTo>
                  <a:lnTo>
                    <a:pt x="1910715" y="696278"/>
                  </a:lnTo>
                  <a:lnTo>
                    <a:pt x="1910429" y="695516"/>
                  </a:lnTo>
                  <a:lnTo>
                    <a:pt x="1911572" y="694658"/>
                  </a:lnTo>
                  <a:lnTo>
                    <a:pt x="1911763" y="694468"/>
                  </a:lnTo>
                  <a:lnTo>
                    <a:pt x="1911858" y="693992"/>
                  </a:lnTo>
                  <a:lnTo>
                    <a:pt x="1911763" y="693515"/>
                  </a:lnTo>
                  <a:lnTo>
                    <a:pt x="1911477" y="693420"/>
                  </a:lnTo>
                  <a:lnTo>
                    <a:pt x="1911001" y="694087"/>
                  </a:lnTo>
                  <a:lnTo>
                    <a:pt x="1910906" y="693706"/>
                  </a:lnTo>
                  <a:lnTo>
                    <a:pt x="1910239" y="692658"/>
                  </a:lnTo>
                  <a:lnTo>
                    <a:pt x="1910048" y="692372"/>
                  </a:lnTo>
                  <a:close/>
                  <a:moveTo>
                    <a:pt x="1967008" y="599599"/>
                  </a:moveTo>
                  <a:lnTo>
                    <a:pt x="1965579" y="598456"/>
                  </a:lnTo>
                  <a:lnTo>
                    <a:pt x="1965007" y="598837"/>
                  </a:lnTo>
                  <a:lnTo>
                    <a:pt x="1965103" y="599599"/>
                  </a:lnTo>
                  <a:lnTo>
                    <a:pt x="1965579" y="600361"/>
                  </a:lnTo>
                  <a:lnTo>
                    <a:pt x="1966341" y="601218"/>
                  </a:lnTo>
                  <a:lnTo>
                    <a:pt x="1966436" y="601504"/>
                  </a:lnTo>
                  <a:lnTo>
                    <a:pt x="1966722" y="601504"/>
                  </a:lnTo>
                  <a:lnTo>
                    <a:pt x="1967484" y="601218"/>
                  </a:lnTo>
                  <a:lnTo>
                    <a:pt x="1967960" y="600932"/>
                  </a:lnTo>
                  <a:lnTo>
                    <a:pt x="1968341" y="600456"/>
                  </a:lnTo>
                  <a:lnTo>
                    <a:pt x="1968627" y="599980"/>
                  </a:lnTo>
                  <a:lnTo>
                    <a:pt x="1968817" y="599408"/>
                  </a:lnTo>
                  <a:lnTo>
                    <a:pt x="1967770" y="599694"/>
                  </a:lnTo>
                  <a:lnTo>
                    <a:pt x="1967008" y="599599"/>
                  </a:lnTo>
                  <a:close/>
                  <a:moveTo>
                    <a:pt x="1991011" y="612838"/>
                  </a:moveTo>
                  <a:lnTo>
                    <a:pt x="1990154" y="612458"/>
                  </a:lnTo>
                  <a:lnTo>
                    <a:pt x="1989773" y="611505"/>
                  </a:lnTo>
                  <a:lnTo>
                    <a:pt x="1989582" y="610267"/>
                  </a:lnTo>
                  <a:lnTo>
                    <a:pt x="1989296" y="609219"/>
                  </a:lnTo>
                  <a:lnTo>
                    <a:pt x="1988915" y="609219"/>
                  </a:lnTo>
                  <a:lnTo>
                    <a:pt x="1988820" y="609410"/>
                  </a:lnTo>
                  <a:lnTo>
                    <a:pt x="1988534" y="609886"/>
                  </a:lnTo>
                  <a:lnTo>
                    <a:pt x="1988534" y="609410"/>
                  </a:lnTo>
                  <a:lnTo>
                    <a:pt x="1987867" y="607505"/>
                  </a:lnTo>
                  <a:lnTo>
                    <a:pt x="1987772" y="606552"/>
                  </a:lnTo>
                  <a:lnTo>
                    <a:pt x="1987582" y="606076"/>
                  </a:lnTo>
                  <a:lnTo>
                    <a:pt x="1987201" y="605790"/>
                  </a:lnTo>
                  <a:lnTo>
                    <a:pt x="1986820" y="605790"/>
                  </a:lnTo>
                  <a:lnTo>
                    <a:pt x="1986058" y="605980"/>
                  </a:lnTo>
                  <a:lnTo>
                    <a:pt x="1985677" y="605885"/>
                  </a:lnTo>
                  <a:lnTo>
                    <a:pt x="1985010" y="605504"/>
                  </a:lnTo>
                  <a:lnTo>
                    <a:pt x="1985105" y="605123"/>
                  </a:lnTo>
                  <a:lnTo>
                    <a:pt x="1985486" y="604552"/>
                  </a:lnTo>
                  <a:lnTo>
                    <a:pt x="1985677" y="603790"/>
                  </a:lnTo>
                  <a:lnTo>
                    <a:pt x="1985391" y="602742"/>
                  </a:lnTo>
                  <a:lnTo>
                    <a:pt x="1984915" y="602837"/>
                  </a:lnTo>
                  <a:lnTo>
                    <a:pt x="1984248" y="603504"/>
                  </a:lnTo>
                  <a:lnTo>
                    <a:pt x="1983486" y="604076"/>
                  </a:lnTo>
                  <a:lnTo>
                    <a:pt x="1983200" y="603885"/>
                  </a:lnTo>
                  <a:lnTo>
                    <a:pt x="1981200" y="602933"/>
                  </a:lnTo>
                  <a:lnTo>
                    <a:pt x="1981295" y="603695"/>
                  </a:lnTo>
                  <a:lnTo>
                    <a:pt x="1981581" y="604171"/>
                  </a:lnTo>
                  <a:lnTo>
                    <a:pt x="1981962" y="604552"/>
                  </a:lnTo>
                  <a:lnTo>
                    <a:pt x="1982343" y="605028"/>
                  </a:lnTo>
                  <a:lnTo>
                    <a:pt x="1982438" y="605314"/>
                  </a:lnTo>
                  <a:lnTo>
                    <a:pt x="1982343" y="606362"/>
                  </a:lnTo>
                  <a:lnTo>
                    <a:pt x="1982533" y="606743"/>
                  </a:lnTo>
                  <a:lnTo>
                    <a:pt x="1982914" y="606838"/>
                  </a:lnTo>
                  <a:lnTo>
                    <a:pt x="1983296" y="606838"/>
                  </a:lnTo>
                  <a:lnTo>
                    <a:pt x="1983486" y="606933"/>
                  </a:lnTo>
                  <a:lnTo>
                    <a:pt x="1983486" y="607219"/>
                  </a:lnTo>
                  <a:lnTo>
                    <a:pt x="1983486" y="607600"/>
                  </a:lnTo>
                  <a:lnTo>
                    <a:pt x="1983391" y="607886"/>
                  </a:lnTo>
                  <a:lnTo>
                    <a:pt x="1983296" y="608171"/>
                  </a:lnTo>
                  <a:lnTo>
                    <a:pt x="1983105" y="608552"/>
                  </a:lnTo>
                  <a:lnTo>
                    <a:pt x="1983486" y="608647"/>
                  </a:lnTo>
                  <a:lnTo>
                    <a:pt x="1983962" y="608647"/>
                  </a:lnTo>
                  <a:lnTo>
                    <a:pt x="1984248" y="608647"/>
                  </a:lnTo>
                  <a:lnTo>
                    <a:pt x="1984724" y="610553"/>
                  </a:lnTo>
                  <a:lnTo>
                    <a:pt x="1985010" y="611124"/>
                  </a:lnTo>
                  <a:lnTo>
                    <a:pt x="1984248" y="611124"/>
                  </a:lnTo>
                  <a:lnTo>
                    <a:pt x="1984057" y="612362"/>
                  </a:lnTo>
                  <a:lnTo>
                    <a:pt x="1984248" y="615125"/>
                  </a:lnTo>
                  <a:lnTo>
                    <a:pt x="1984153" y="615125"/>
                  </a:lnTo>
                  <a:lnTo>
                    <a:pt x="1983867" y="615125"/>
                  </a:lnTo>
                  <a:lnTo>
                    <a:pt x="1983581" y="615220"/>
                  </a:lnTo>
                  <a:lnTo>
                    <a:pt x="1983486" y="615601"/>
                  </a:lnTo>
                  <a:lnTo>
                    <a:pt x="1983486" y="615982"/>
                  </a:lnTo>
                  <a:lnTo>
                    <a:pt x="1983581" y="616172"/>
                  </a:lnTo>
                  <a:lnTo>
                    <a:pt x="1983676" y="616268"/>
                  </a:lnTo>
                  <a:lnTo>
                    <a:pt x="1983772" y="616553"/>
                  </a:lnTo>
                  <a:lnTo>
                    <a:pt x="1983772" y="617887"/>
                  </a:lnTo>
                  <a:lnTo>
                    <a:pt x="1983867" y="618554"/>
                  </a:lnTo>
                  <a:lnTo>
                    <a:pt x="1984153" y="619125"/>
                  </a:lnTo>
                  <a:lnTo>
                    <a:pt x="1984153" y="618744"/>
                  </a:lnTo>
                  <a:lnTo>
                    <a:pt x="1984724" y="619697"/>
                  </a:lnTo>
                  <a:lnTo>
                    <a:pt x="1985010" y="620078"/>
                  </a:lnTo>
                  <a:lnTo>
                    <a:pt x="1985391" y="620173"/>
                  </a:lnTo>
                  <a:lnTo>
                    <a:pt x="1985867" y="619982"/>
                  </a:lnTo>
                  <a:lnTo>
                    <a:pt x="1986153" y="619506"/>
                  </a:lnTo>
                  <a:lnTo>
                    <a:pt x="1986248" y="618935"/>
                  </a:lnTo>
                  <a:lnTo>
                    <a:pt x="1986248" y="618363"/>
                  </a:lnTo>
                  <a:lnTo>
                    <a:pt x="1986629" y="619125"/>
                  </a:lnTo>
                  <a:lnTo>
                    <a:pt x="1987010" y="620363"/>
                  </a:lnTo>
                  <a:lnTo>
                    <a:pt x="1987582" y="621221"/>
                  </a:lnTo>
                  <a:lnTo>
                    <a:pt x="1988630" y="620744"/>
                  </a:lnTo>
                  <a:lnTo>
                    <a:pt x="1989391" y="619792"/>
                  </a:lnTo>
                  <a:lnTo>
                    <a:pt x="1990058" y="618839"/>
                  </a:lnTo>
                  <a:lnTo>
                    <a:pt x="1990534" y="617792"/>
                  </a:lnTo>
                  <a:lnTo>
                    <a:pt x="1991011" y="616553"/>
                  </a:lnTo>
                  <a:lnTo>
                    <a:pt x="1991392" y="614267"/>
                  </a:lnTo>
                  <a:lnTo>
                    <a:pt x="1991297" y="613124"/>
                  </a:lnTo>
                  <a:lnTo>
                    <a:pt x="1991011" y="612838"/>
                  </a:lnTo>
                  <a:close/>
                  <a:moveTo>
                    <a:pt x="1983581" y="490156"/>
                  </a:moveTo>
                  <a:lnTo>
                    <a:pt x="1983867" y="490252"/>
                  </a:lnTo>
                  <a:lnTo>
                    <a:pt x="1984153" y="491585"/>
                  </a:lnTo>
                  <a:lnTo>
                    <a:pt x="1984534" y="492443"/>
                  </a:lnTo>
                  <a:lnTo>
                    <a:pt x="1985105" y="493205"/>
                  </a:lnTo>
                  <a:lnTo>
                    <a:pt x="1985772" y="493681"/>
                  </a:lnTo>
                  <a:lnTo>
                    <a:pt x="1986248" y="492919"/>
                  </a:lnTo>
                  <a:lnTo>
                    <a:pt x="1986343" y="492062"/>
                  </a:lnTo>
                  <a:lnTo>
                    <a:pt x="1986153" y="491109"/>
                  </a:lnTo>
                  <a:lnTo>
                    <a:pt x="1985772" y="490252"/>
                  </a:lnTo>
                  <a:lnTo>
                    <a:pt x="1984629" y="488728"/>
                  </a:lnTo>
                  <a:lnTo>
                    <a:pt x="1983867" y="488061"/>
                  </a:lnTo>
                  <a:lnTo>
                    <a:pt x="1983105" y="487871"/>
                  </a:lnTo>
                  <a:lnTo>
                    <a:pt x="1982724" y="487966"/>
                  </a:lnTo>
                  <a:lnTo>
                    <a:pt x="1981867" y="488442"/>
                  </a:lnTo>
                  <a:lnTo>
                    <a:pt x="1981486" y="488728"/>
                  </a:lnTo>
                  <a:lnTo>
                    <a:pt x="1982343" y="489966"/>
                  </a:lnTo>
                  <a:lnTo>
                    <a:pt x="1982724" y="490156"/>
                  </a:lnTo>
                  <a:lnTo>
                    <a:pt x="1983581" y="490156"/>
                  </a:lnTo>
                  <a:close/>
                  <a:moveTo>
                    <a:pt x="1924431" y="662845"/>
                  </a:moveTo>
                  <a:lnTo>
                    <a:pt x="1923955" y="665131"/>
                  </a:lnTo>
                  <a:lnTo>
                    <a:pt x="1925193" y="666179"/>
                  </a:lnTo>
                  <a:lnTo>
                    <a:pt x="1925955" y="665893"/>
                  </a:lnTo>
                  <a:lnTo>
                    <a:pt x="1926812" y="665131"/>
                  </a:lnTo>
                  <a:lnTo>
                    <a:pt x="1927289" y="664369"/>
                  </a:lnTo>
                  <a:lnTo>
                    <a:pt x="1925955" y="663512"/>
                  </a:lnTo>
                  <a:lnTo>
                    <a:pt x="1926050" y="662464"/>
                  </a:lnTo>
                  <a:lnTo>
                    <a:pt x="1926812" y="661797"/>
                  </a:lnTo>
                  <a:lnTo>
                    <a:pt x="1927955" y="662178"/>
                  </a:lnTo>
                  <a:lnTo>
                    <a:pt x="1928908" y="661226"/>
                  </a:lnTo>
                  <a:lnTo>
                    <a:pt x="1929098" y="660368"/>
                  </a:lnTo>
                  <a:lnTo>
                    <a:pt x="1928622" y="659797"/>
                  </a:lnTo>
                  <a:lnTo>
                    <a:pt x="1927479" y="659606"/>
                  </a:lnTo>
                  <a:lnTo>
                    <a:pt x="1925860" y="660559"/>
                  </a:lnTo>
                  <a:lnTo>
                    <a:pt x="1924431" y="662845"/>
                  </a:lnTo>
                  <a:close/>
                  <a:moveTo>
                    <a:pt x="1935575" y="558737"/>
                  </a:moveTo>
                  <a:lnTo>
                    <a:pt x="1935861" y="557498"/>
                  </a:lnTo>
                  <a:lnTo>
                    <a:pt x="1935671" y="556165"/>
                  </a:lnTo>
                  <a:lnTo>
                    <a:pt x="1934813" y="555212"/>
                  </a:lnTo>
                  <a:lnTo>
                    <a:pt x="1934432" y="555974"/>
                  </a:lnTo>
                  <a:lnTo>
                    <a:pt x="1934432" y="557213"/>
                  </a:lnTo>
                  <a:lnTo>
                    <a:pt x="1934623" y="558451"/>
                  </a:lnTo>
                  <a:lnTo>
                    <a:pt x="1935004" y="559022"/>
                  </a:lnTo>
                  <a:lnTo>
                    <a:pt x="1935575" y="558737"/>
                  </a:lnTo>
                  <a:close/>
                  <a:moveTo>
                    <a:pt x="1948624" y="587883"/>
                  </a:moveTo>
                  <a:lnTo>
                    <a:pt x="1948053" y="588169"/>
                  </a:lnTo>
                  <a:lnTo>
                    <a:pt x="1947577" y="588455"/>
                  </a:lnTo>
                  <a:lnTo>
                    <a:pt x="1946815" y="589502"/>
                  </a:lnTo>
                  <a:lnTo>
                    <a:pt x="1946624" y="591026"/>
                  </a:lnTo>
                  <a:lnTo>
                    <a:pt x="1946910" y="591884"/>
                  </a:lnTo>
                  <a:lnTo>
                    <a:pt x="1947386" y="591788"/>
                  </a:lnTo>
                  <a:lnTo>
                    <a:pt x="1947672" y="591407"/>
                  </a:lnTo>
                  <a:lnTo>
                    <a:pt x="1947958" y="591312"/>
                  </a:lnTo>
                  <a:lnTo>
                    <a:pt x="1948339" y="591312"/>
                  </a:lnTo>
                  <a:lnTo>
                    <a:pt x="1948720" y="591122"/>
                  </a:lnTo>
                  <a:lnTo>
                    <a:pt x="1949577" y="588931"/>
                  </a:lnTo>
                  <a:lnTo>
                    <a:pt x="1949196" y="587978"/>
                  </a:lnTo>
                  <a:lnTo>
                    <a:pt x="1948624" y="587883"/>
                  </a:lnTo>
                  <a:close/>
                  <a:moveTo>
                    <a:pt x="1947577" y="685895"/>
                  </a:moveTo>
                  <a:lnTo>
                    <a:pt x="1946339" y="684847"/>
                  </a:lnTo>
                  <a:lnTo>
                    <a:pt x="1946053" y="684181"/>
                  </a:lnTo>
                  <a:lnTo>
                    <a:pt x="1945862" y="683419"/>
                  </a:lnTo>
                  <a:lnTo>
                    <a:pt x="1945291" y="682657"/>
                  </a:lnTo>
                  <a:lnTo>
                    <a:pt x="1944529" y="682276"/>
                  </a:lnTo>
                  <a:lnTo>
                    <a:pt x="1943576" y="682657"/>
                  </a:lnTo>
                  <a:lnTo>
                    <a:pt x="1942433" y="682466"/>
                  </a:lnTo>
                  <a:lnTo>
                    <a:pt x="1936051" y="682657"/>
                  </a:lnTo>
                  <a:lnTo>
                    <a:pt x="1934718" y="684276"/>
                  </a:lnTo>
                  <a:lnTo>
                    <a:pt x="1935289" y="685229"/>
                  </a:lnTo>
                  <a:lnTo>
                    <a:pt x="1936814" y="685610"/>
                  </a:lnTo>
                  <a:lnTo>
                    <a:pt x="1940528" y="685419"/>
                  </a:lnTo>
                  <a:lnTo>
                    <a:pt x="1942338" y="685514"/>
                  </a:lnTo>
                  <a:lnTo>
                    <a:pt x="1943672" y="686372"/>
                  </a:lnTo>
                  <a:lnTo>
                    <a:pt x="1944243" y="688277"/>
                  </a:lnTo>
                  <a:lnTo>
                    <a:pt x="1944624" y="688658"/>
                  </a:lnTo>
                  <a:lnTo>
                    <a:pt x="1946434" y="689991"/>
                  </a:lnTo>
                  <a:lnTo>
                    <a:pt x="1946910" y="690277"/>
                  </a:lnTo>
                  <a:lnTo>
                    <a:pt x="1947767" y="689801"/>
                  </a:lnTo>
                  <a:lnTo>
                    <a:pt x="1947958" y="688753"/>
                  </a:lnTo>
                  <a:lnTo>
                    <a:pt x="1947767" y="686848"/>
                  </a:lnTo>
                  <a:lnTo>
                    <a:pt x="1947577" y="685895"/>
                  </a:lnTo>
                  <a:close/>
                  <a:moveTo>
                    <a:pt x="1596581" y="402527"/>
                  </a:moveTo>
                  <a:lnTo>
                    <a:pt x="1596104" y="402431"/>
                  </a:lnTo>
                  <a:lnTo>
                    <a:pt x="1594961" y="402812"/>
                  </a:lnTo>
                  <a:lnTo>
                    <a:pt x="1594771" y="402622"/>
                  </a:lnTo>
                  <a:lnTo>
                    <a:pt x="1594961" y="402050"/>
                  </a:lnTo>
                  <a:lnTo>
                    <a:pt x="1595438" y="401479"/>
                  </a:lnTo>
                  <a:lnTo>
                    <a:pt x="1595818" y="401003"/>
                  </a:lnTo>
                  <a:lnTo>
                    <a:pt x="1595723" y="400526"/>
                  </a:lnTo>
                  <a:lnTo>
                    <a:pt x="1594961" y="399955"/>
                  </a:lnTo>
                  <a:lnTo>
                    <a:pt x="1594199" y="399764"/>
                  </a:lnTo>
                  <a:lnTo>
                    <a:pt x="1593437" y="400050"/>
                  </a:lnTo>
                  <a:lnTo>
                    <a:pt x="1592675" y="400717"/>
                  </a:lnTo>
                  <a:lnTo>
                    <a:pt x="1592294" y="401574"/>
                  </a:lnTo>
                  <a:lnTo>
                    <a:pt x="1592104" y="402146"/>
                  </a:lnTo>
                  <a:lnTo>
                    <a:pt x="1592008" y="402622"/>
                  </a:lnTo>
                  <a:lnTo>
                    <a:pt x="1591723" y="403003"/>
                  </a:lnTo>
                  <a:lnTo>
                    <a:pt x="1591056" y="403098"/>
                  </a:lnTo>
                  <a:lnTo>
                    <a:pt x="1590484" y="403003"/>
                  </a:lnTo>
                  <a:lnTo>
                    <a:pt x="1590199" y="402622"/>
                  </a:lnTo>
                  <a:lnTo>
                    <a:pt x="1590484" y="400621"/>
                  </a:lnTo>
                  <a:lnTo>
                    <a:pt x="1590389" y="399479"/>
                  </a:lnTo>
                  <a:lnTo>
                    <a:pt x="1589818" y="398526"/>
                  </a:lnTo>
                  <a:lnTo>
                    <a:pt x="1588008" y="398240"/>
                  </a:lnTo>
                  <a:lnTo>
                    <a:pt x="1587627" y="398050"/>
                  </a:lnTo>
                  <a:lnTo>
                    <a:pt x="1587341" y="397764"/>
                  </a:lnTo>
                  <a:lnTo>
                    <a:pt x="1586960" y="397478"/>
                  </a:lnTo>
                  <a:lnTo>
                    <a:pt x="1586389" y="397383"/>
                  </a:lnTo>
                  <a:lnTo>
                    <a:pt x="1586103" y="397859"/>
                  </a:lnTo>
                  <a:lnTo>
                    <a:pt x="1585436" y="400241"/>
                  </a:lnTo>
                  <a:lnTo>
                    <a:pt x="1585055" y="401003"/>
                  </a:lnTo>
                  <a:lnTo>
                    <a:pt x="1585246" y="401098"/>
                  </a:lnTo>
                  <a:lnTo>
                    <a:pt x="1585722" y="401384"/>
                  </a:lnTo>
                  <a:lnTo>
                    <a:pt x="1584960" y="401669"/>
                  </a:lnTo>
                  <a:lnTo>
                    <a:pt x="1584198" y="401669"/>
                  </a:lnTo>
                  <a:lnTo>
                    <a:pt x="1583436" y="401479"/>
                  </a:lnTo>
                  <a:lnTo>
                    <a:pt x="1582769" y="401003"/>
                  </a:lnTo>
                  <a:lnTo>
                    <a:pt x="1582674" y="401288"/>
                  </a:lnTo>
                  <a:lnTo>
                    <a:pt x="1582483" y="401479"/>
                  </a:lnTo>
                  <a:lnTo>
                    <a:pt x="1582388" y="401764"/>
                  </a:lnTo>
                  <a:lnTo>
                    <a:pt x="1581722" y="401098"/>
                  </a:lnTo>
                  <a:lnTo>
                    <a:pt x="1581055" y="399574"/>
                  </a:lnTo>
                  <a:lnTo>
                    <a:pt x="1580388" y="399288"/>
                  </a:lnTo>
                  <a:lnTo>
                    <a:pt x="1579816" y="399288"/>
                  </a:lnTo>
                  <a:lnTo>
                    <a:pt x="1578388" y="398907"/>
                  </a:lnTo>
                  <a:lnTo>
                    <a:pt x="1578102" y="398717"/>
                  </a:lnTo>
                  <a:lnTo>
                    <a:pt x="1577721" y="398240"/>
                  </a:lnTo>
                  <a:lnTo>
                    <a:pt x="1577435" y="398145"/>
                  </a:lnTo>
                  <a:lnTo>
                    <a:pt x="1577149" y="398240"/>
                  </a:lnTo>
                  <a:lnTo>
                    <a:pt x="1576768" y="398526"/>
                  </a:lnTo>
                  <a:lnTo>
                    <a:pt x="1576483" y="398526"/>
                  </a:lnTo>
                  <a:lnTo>
                    <a:pt x="1572958" y="397955"/>
                  </a:lnTo>
                  <a:lnTo>
                    <a:pt x="1570006" y="396716"/>
                  </a:lnTo>
                  <a:lnTo>
                    <a:pt x="1566958" y="396430"/>
                  </a:lnTo>
                  <a:lnTo>
                    <a:pt x="1566196" y="396145"/>
                  </a:lnTo>
                  <a:lnTo>
                    <a:pt x="1565434" y="395669"/>
                  </a:lnTo>
                  <a:lnTo>
                    <a:pt x="1563243" y="395002"/>
                  </a:lnTo>
                  <a:lnTo>
                    <a:pt x="1560386" y="394621"/>
                  </a:lnTo>
                  <a:lnTo>
                    <a:pt x="1558290" y="394716"/>
                  </a:lnTo>
                  <a:lnTo>
                    <a:pt x="1556385" y="395097"/>
                  </a:lnTo>
                  <a:lnTo>
                    <a:pt x="1554861" y="395859"/>
                  </a:lnTo>
                  <a:lnTo>
                    <a:pt x="1554956" y="394811"/>
                  </a:lnTo>
                  <a:lnTo>
                    <a:pt x="1554766" y="394335"/>
                  </a:lnTo>
                  <a:lnTo>
                    <a:pt x="1554289" y="394335"/>
                  </a:lnTo>
                  <a:lnTo>
                    <a:pt x="1553528" y="395002"/>
                  </a:lnTo>
                  <a:lnTo>
                    <a:pt x="1552765" y="395383"/>
                  </a:lnTo>
                  <a:lnTo>
                    <a:pt x="1550289" y="395859"/>
                  </a:lnTo>
                  <a:lnTo>
                    <a:pt x="1549337" y="395954"/>
                  </a:lnTo>
                  <a:lnTo>
                    <a:pt x="1547241" y="396621"/>
                  </a:lnTo>
                  <a:lnTo>
                    <a:pt x="1546574" y="398526"/>
                  </a:lnTo>
                  <a:lnTo>
                    <a:pt x="1546384" y="400907"/>
                  </a:lnTo>
                  <a:lnTo>
                    <a:pt x="1545526" y="402908"/>
                  </a:lnTo>
                  <a:lnTo>
                    <a:pt x="1544764" y="403860"/>
                  </a:lnTo>
                  <a:lnTo>
                    <a:pt x="1544383" y="404908"/>
                  </a:lnTo>
                  <a:lnTo>
                    <a:pt x="1544288" y="407194"/>
                  </a:lnTo>
                  <a:lnTo>
                    <a:pt x="1544669" y="408051"/>
                  </a:lnTo>
                  <a:lnTo>
                    <a:pt x="1547622" y="412528"/>
                  </a:lnTo>
                  <a:lnTo>
                    <a:pt x="1547908" y="413385"/>
                  </a:lnTo>
                  <a:lnTo>
                    <a:pt x="1548384" y="414052"/>
                  </a:lnTo>
                  <a:lnTo>
                    <a:pt x="1549717" y="414433"/>
                  </a:lnTo>
                  <a:lnTo>
                    <a:pt x="1550861" y="414433"/>
                  </a:lnTo>
                  <a:lnTo>
                    <a:pt x="1554099" y="414052"/>
                  </a:lnTo>
                  <a:lnTo>
                    <a:pt x="1555623" y="414147"/>
                  </a:lnTo>
                  <a:lnTo>
                    <a:pt x="1556195" y="414052"/>
                  </a:lnTo>
                  <a:lnTo>
                    <a:pt x="1556766" y="413861"/>
                  </a:lnTo>
                  <a:lnTo>
                    <a:pt x="1557623" y="413480"/>
                  </a:lnTo>
                  <a:lnTo>
                    <a:pt x="1562386" y="412242"/>
                  </a:lnTo>
                  <a:lnTo>
                    <a:pt x="1564481" y="411289"/>
                  </a:lnTo>
                  <a:lnTo>
                    <a:pt x="1568387" y="409004"/>
                  </a:lnTo>
                  <a:lnTo>
                    <a:pt x="1570577" y="408337"/>
                  </a:lnTo>
                  <a:lnTo>
                    <a:pt x="1571911" y="408432"/>
                  </a:lnTo>
                  <a:lnTo>
                    <a:pt x="1573911" y="409480"/>
                  </a:lnTo>
                  <a:lnTo>
                    <a:pt x="1575149" y="409766"/>
                  </a:lnTo>
                  <a:lnTo>
                    <a:pt x="1576864" y="409575"/>
                  </a:lnTo>
                  <a:lnTo>
                    <a:pt x="1577531" y="409766"/>
                  </a:lnTo>
                  <a:lnTo>
                    <a:pt x="1578959" y="410909"/>
                  </a:lnTo>
                  <a:lnTo>
                    <a:pt x="1580388" y="410909"/>
                  </a:lnTo>
                  <a:lnTo>
                    <a:pt x="1580769" y="410337"/>
                  </a:lnTo>
                  <a:lnTo>
                    <a:pt x="1580864" y="409480"/>
                  </a:lnTo>
                  <a:lnTo>
                    <a:pt x="1581340" y="408527"/>
                  </a:lnTo>
                  <a:lnTo>
                    <a:pt x="1582388" y="407956"/>
                  </a:lnTo>
                  <a:lnTo>
                    <a:pt x="1583436" y="407956"/>
                  </a:lnTo>
                  <a:lnTo>
                    <a:pt x="1584484" y="408242"/>
                  </a:lnTo>
                  <a:lnTo>
                    <a:pt x="1585436" y="408337"/>
                  </a:lnTo>
                  <a:lnTo>
                    <a:pt x="1586008" y="408146"/>
                  </a:lnTo>
                  <a:lnTo>
                    <a:pt x="1586865" y="407384"/>
                  </a:lnTo>
                  <a:lnTo>
                    <a:pt x="1587437" y="407194"/>
                  </a:lnTo>
                  <a:lnTo>
                    <a:pt x="1588008" y="407289"/>
                  </a:lnTo>
                  <a:lnTo>
                    <a:pt x="1589151" y="407575"/>
                  </a:lnTo>
                  <a:lnTo>
                    <a:pt x="1589627" y="407670"/>
                  </a:lnTo>
                  <a:lnTo>
                    <a:pt x="1592961" y="407289"/>
                  </a:lnTo>
                  <a:lnTo>
                    <a:pt x="1594199" y="407289"/>
                  </a:lnTo>
                  <a:lnTo>
                    <a:pt x="1596009" y="407861"/>
                  </a:lnTo>
                  <a:lnTo>
                    <a:pt x="1596485" y="407765"/>
                  </a:lnTo>
                  <a:lnTo>
                    <a:pt x="1596676" y="406813"/>
                  </a:lnTo>
                  <a:lnTo>
                    <a:pt x="1596581" y="403098"/>
                  </a:lnTo>
                  <a:lnTo>
                    <a:pt x="1596581" y="402527"/>
                  </a:lnTo>
                  <a:close/>
                  <a:moveTo>
                    <a:pt x="428149" y="279368"/>
                  </a:moveTo>
                  <a:lnTo>
                    <a:pt x="428149" y="280321"/>
                  </a:lnTo>
                  <a:lnTo>
                    <a:pt x="428434" y="281178"/>
                  </a:lnTo>
                  <a:lnTo>
                    <a:pt x="429101" y="282035"/>
                  </a:lnTo>
                  <a:lnTo>
                    <a:pt x="430054" y="282607"/>
                  </a:lnTo>
                  <a:lnTo>
                    <a:pt x="430721" y="282512"/>
                  </a:lnTo>
                  <a:lnTo>
                    <a:pt x="431387" y="282226"/>
                  </a:lnTo>
                  <a:lnTo>
                    <a:pt x="435864" y="281273"/>
                  </a:lnTo>
                  <a:lnTo>
                    <a:pt x="436626" y="280702"/>
                  </a:lnTo>
                  <a:lnTo>
                    <a:pt x="436816" y="279368"/>
                  </a:lnTo>
                  <a:lnTo>
                    <a:pt x="436721" y="277844"/>
                  </a:lnTo>
                  <a:lnTo>
                    <a:pt x="436531" y="276796"/>
                  </a:lnTo>
                  <a:lnTo>
                    <a:pt x="436055" y="275654"/>
                  </a:lnTo>
                  <a:lnTo>
                    <a:pt x="435388" y="274606"/>
                  </a:lnTo>
                  <a:lnTo>
                    <a:pt x="434721" y="273844"/>
                  </a:lnTo>
                  <a:lnTo>
                    <a:pt x="433959" y="273082"/>
                  </a:lnTo>
                  <a:lnTo>
                    <a:pt x="433102" y="272510"/>
                  </a:lnTo>
                  <a:lnTo>
                    <a:pt x="432149" y="272320"/>
                  </a:lnTo>
                  <a:lnTo>
                    <a:pt x="430435" y="272987"/>
                  </a:lnTo>
                  <a:lnTo>
                    <a:pt x="429387" y="274606"/>
                  </a:lnTo>
                  <a:lnTo>
                    <a:pt x="428149" y="279368"/>
                  </a:lnTo>
                  <a:close/>
                  <a:moveTo>
                    <a:pt x="439769" y="256889"/>
                  </a:moveTo>
                  <a:lnTo>
                    <a:pt x="441007" y="256604"/>
                  </a:lnTo>
                  <a:lnTo>
                    <a:pt x="442436" y="257366"/>
                  </a:lnTo>
                  <a:lnTo>
                    <a:pt x="443293" y="257651"/>
                  </a:lnTo>
                  <a:lnTo>
                    <a:pt x="443960" y="257556"/>
                  </a:lnTo>
                  <a:lnTo>
                    <a:pt x="444246" y="257366"/>
                  </a:lnTo>
                  <a:lnTo>
                    <a:pt x="444341" y="257080"/>
                  </a:lnTo>
                  <a:lnTo>
                    <a:pt x="444341" y="256794"/>
                  </a:lnTo>
                  <a:lnTo>
                    <a:pt x="444246" y="256413"/>
                  </a:lnTo>
                  <a:lnTo>
                    <a:pt x="444151" y="256222"/>
                  </a:lnTo>
                  <a:lnTo>
                    <a:pt x="443770" y="255842"/>
                  </a:lnTo>
                  <a:lnTo>
                    <a:pt x="443674" y="255651"/>
                  </a:lnTo>
                  <a:lnTo>
                    <a:pt x="443674" y="255365"/>
                  </a:lnTo>
                  <a:lnTo>
                    <a:pt x="443674" y="255079"/>
                  </a:lnTo>
                  <a:lnTo>
                    <a:pt x="443674" y="254889"/>
                  </a:lnTo>
                  <a:lnTo>
                    <a:pt x="443484" y="254699"/>
                  </a:lnTo>
                  <a:lnTo>
                    <a:pt x="443198" y="254603"/>
                  </a:lnTo>
                  <a:lnTo>
                    <a:pt x="442531" y="254508"/>
                  </a:lnTo>
                  <a:lnTo>
                    <a:pt x="442246" y="254318"/>
                  </a:lnTo>
                  <a:lnTo>
                    <a:pt x="441960" y="253841"/>
                  </a:lnTo>
                  <a:lnTo>
                    <a:pt x="441674" y="253175"/>
                  </a:lnTo>
                  <a:lnTo>
                    <a:pt x="441388" y="251936"/>
                  </a:lnTo>
                  <a:lnTo>
                    <a:pt x="441484" y="251270"/>
                  </a:lnTo>
                  <a:lnTo>
                    <a:pt x="441674" y="250698"/>
                  </a:lnTo>
                  <a:lnTo>
                    <a:pt x="441579" y="250317"/>
                  </a:lnTo>
                  <a:lnTo>
                    <a:pt x="440912" y="250127"/>
                  </a:lnTo>
                  <a:lnTo>
                    <a:pt x="440341" y="250222"/>
                  </a:lnTo>
                  <a:lnTo>
                    <a:pt x="439388" y="250698"/>
                  </a:lnTo>
                  <a:lnTo>
                    <a:pt x="439103" y="250793"/>
                  </a:lnTo>
                  <a:lnTo>
                    <a:pt x="438626" y="251174"/>
                  </a:lnTo>
                  <a:lnTo>
                    <a:pt x="438055" y="252127"/>
                  </a:lnTo>
                  <a:lnTo>
                    <a:pt x="437674" y="253175"/>
                  </a:lnTo>
                  <a:lnTo>
                    <a:pt x="437674" y="253746"/>
                  </a:lnTo>
                  <a:lnTo>
                    <a:pt x="439007" y="255937"/>
                  </a:lnTo>
                  <a:lnTo>
                    <a:pt x="439769" y="256889"/>
                  </a:lnTo>
                  <a:close/>
                  <a:moveTo>
                    <a:pt x="402336" y="256794"/>
                  </a:moveTo>
                  <a:lnTo>
                    <a:pt x="403574" y="256318"/>
                  </a:lnTo>
                  <a:lnTo>
                    <a:pt x="404717" y="255746"/>
                  </a:lnTo>
                  <a:lnTo>
                    <a:pt x="405765" y="255461"/>
                  </a:lnTo>
                  <a:lnTo>
                    <a:pt x="409004" y="255270"/>
                  </a:lnTo>
                  <a:lnTo>
                    <a:pt x="409861" y="255461"/>
                  </a:lnTo>
                  <a:lnTo>
                    <a:pt x="410432" y="255937"/>
                  </a:lnTo>
                  <a:lnTo>
                    <a:pt x="411004" y="256699"/>
                  </a:lnTo>
                  <a:lnTo>
                    <a:pt x="411671" y="257366"/>
                  </a:lnTo>
                  <a:lnTo>
                    <a:pt x="412623" y="257651"/>
                  </a:lnTo>
                  <a:lnTo>
                    <a:pt x="413480" y="257746"/>
                  </a:lnTo>
                  <a:lnTo>
                    <a:pt x="415290" y="258413"/>
                  </a:lnTo>
                  <a:lnTo>
                    <a:pt x="415957" y="258794"/>
                  </a:lnTo>
                  <a:lnTo>
                    <a:pt x="418338" y="260890"/>
                  </a:lnTo>
                  <a:lnTo>
                    <a:pt x="418338" y="261080"/>
                  </a:lnTo>
                  <a:lnTo>
                    <a:pt x="425482" y="265462"/>
                  </a:lnTo>
                  <a:lnTo>
                    <a:pt x="427672" y="265843"/>
                  </a:lnTo>
                  <a:lnTo>
                    <a:pt x="429768" y="264605"/>
                  </a:lnTo>
                  <a:lnTo>
                    <a:pt x="430149" y="263366"/>
                  </a:lnTo>
                  <a:lnTo>
                    <a:pt x="429578" y="262414"/>
                  </a:lnTo>
                  <a:lnTo>
                    <a:pt x="427672" y="260890"/>
                  </a:lnTo>
                  <a:lnTo>
                    <a:pt x="425101" y="256889"/>
                  </a:lnTo>
                  <a:lnTo>
                    <a:pt x="423005" y="254699"/>
                  </a:lnTo>
                  <a:lnTo>
                    <a:pt x="419290" y="252222"/>
                  </a:lnTo>
                  <a:lnTo>
                    <a:pt x="415004" y="250031"/>
                  </a:lnTo>
                  <a:lnTo>
                    <a:pt x="410528" y="248507"/>
                  </a:lnTo>
                  <a:lnTo>
                    <a:pt x="408051" y="248221"/>
                  </a:lnTo>
                  <a:lnTo>
                    <a:pt x="405955" y="248888"/>
                  </a:lnTo>
                  <a:lnTo>
                    <a:pt x="405193" y="249746"/>
                  </a:lnTo>
                  <a:lnTo>
                    <a:pt x="404336" y="251936"/>
                  </a:lnTo>
                  <a:lnTo>
                    <a:pt x="403574" y="252984"/>
                  </a:lnTo>
                  <a:lnTo>
                    <a:pt x="401860" y="254794"/>
                  </a:lnTo>
                  <a:lnTo>
                    <a:pt x="401193" y="255842"/>
                  </a:lnTo>
                  <a:lnTo>
                    <a:pt x="401288" y="256508"/>
                  </a:lnTo>
                  <a:lnTo>
                    <a:pt x="402336" y="256794"/>
                  </a:lnTo>
                  <a:close/>
                  <a:moveTo>
                    <a:pt x="424815" y="276130"/>
                  </a:moveTo>
                  <a:lnTo>
                    <a:pt x="424434" y="275463"/>
                  </a:lnTo>
                  <a:lnTo>
                    <a:pt x="423863" y="274987"/>
                  </a:lnTo>
                  <a:lnTo>
                    <a:pt x="423196" y="274892"/>
                  </a:lnTo>
                  <a:lnTo>
                    <a:pt x="422815" y="275082"/>
                  </a:lnTo>
                  <a:lnTo>
                    <a:pt x="422815" y="275368"/>
                  </a:lnTo>
                  <a:lnTo>
                    <a:pt x="423005" y="275654"/>
                  </a:lnTo>
                  <a:lnTo>
                    <a:pt x="423100" y="275939"/>
                  </a:lnTo>
                  <a:lnTo>
                    <a:pt x="423196" y="276606"/>
                  </a:lnTo>
                  <a:lnTo>
                    <a:pt x="423863" y="278225"/>
                  </a:lnTo>
                  <a:lnTo>
                    <a:pt x="424243" y="278797"/>
                  </a:lnTo>
                  <a:lnTo>
                    <a:pt x="424624" y="279178"/>
                  </a:lnTo>
                  <a:lnTo>
                    <a:pt x="424910" y="279273"/>
                  </a:lnTo>
                  <a:lnTo>
                    <a:pt x="425101" y="278987"/>
                  </a:lnTo>
                  <a:lnTo>
                    <a:pt x="425291" y="278321"/>
                  </a:lnTo>
                  <a:lnTo>
                    <a:pt x="425291" y="277939"/>
                  </a:lnTo>
                  <a:lnTo>
                    <a:pt x="425196" y="277463"/>
                  </a:lnTo>
                  <a:lnTo>
                    <a:pt x="424910" y="276606"/>
                  </a:lnTo>
                  <a:lnTo>
                    <a:pt x="424815" y="276130"/>
                  </a:lnTo>
                  <a:close/>
                  <a:moveTo>
                    <a:pt x="425767" y="271653"/>
                  </a:moveTo>
                  <a:lnTo>
                    <a:pt x="426434" y="270986"/>
                  </a:lnTo>
                  <a:lnTo>
                    <a:pt x="427006" y="269843"/>
                  </a:lnTo>
                  <a:lnTo>
                    <a:pt x="427291" y="268700"/>
                  </a:lnTo>
                  <a:lnTo>
                    <a:pt x="426911" y="268034"/>
                  </a:lnTo>
                  <a:lnTo>
                    <a:pt x="426625" y="268034"/>
                  </a:lnTo>
                  <a:lnTo>
                    <a:pt x="426339" y="268224"/>
                  </a:lnTo>
                  <a:lnTo>
                    <a:pt x="426053" y="268414"/>
                  </a:lnTo>
                  <a:lnTo>
                    <a:pt x="425577" y="268986"/>
                  </a:lnTo>
                  <a:lnTo>
                    <a:pt x="425387" y="269367"/>
                  </a:lnTo>
                  <a:lnTo>
                    <a:pt x="425196" y="269748"/>
                  </a:lnTo>
                  <a:lnTo>
                    <a:pt x="425101" y="270129"/>
                  </a:lnTo>
                  <a:lnTo>
                    <a:pt x="425196" y="270510"/>
                  </a:lnTo>
                  <a:lnTo>
                    <a:pt x="425387" y="271081"/>
                  </a:lnTo>
                  <a:lnTo>
                    <a:pt x="425672" y="271558"/>
                  </a:lnTo>
                  <a:lnTo>
                    <a:pt x="425767" y="271653"/>
                  </a:lnTo>
                  <a:close/>
                  <a:moveTo>
                    <a:pt x="443103" y="263747"/>
                  </a:moveTo>
                  <a:lnTo>
                    <a:pt x="443389" y="264700"/>
                  </a:lnTo>
                  <a:lnTo>
                    <a:pt x="444151" y="265271"/>
                  </a:lnTo>
                  <a:lnTo>
                    <a:pt x="446056" y="265938"/>
                  </a:lnTo>
                  <a:lnTo>
                    <a:pt x="446818" y="266510"/>
                  </a:lnTo>
                  <a:lnTo>
                    <a:pt x="448532" y="268796"/>
                  </a:lnTo>
                  <a:lnTo>
                    <a:pt x="448532" y="267748"/>
                  </a:lnTo>
                  <a:lnTo>
                    <a:pt x="448437" y="267271"/>
                  </a:lnTo>
                  <a:lnTo>
                    <a:pt x="448151" y="266700"/>
                  </a:lnTo>
                  <a:lnTo>
                    <a:pt x="447865" y="266224"/>
                  </a:lnTo>
                  <a:lnTo>
                    <a:pt x="447484" y="265843"/>
                  </a:lnTo>
                  <a:lnTo>
                    <a:pt x="447008" y="265557"/>
                  </a:lnTo>
                  <a:lnTo>
                    <a:pt x="446532" y="265271"/>
                  </a:lnTo>
                  <a:lnTo>
                    <a:pt x="443484" y="264128"/>
                  </a:lnTo>
                  <a:lnTo>
                    <a:pt x="443103" y="263747"/>
                  </a:lnTo>
                  <a:close/>
                  <a:moveTo>
                    <a:pt x="446722" y="276987"/>
                  </a:moveTo>
                  <a:lnTo>
                    <a:pt x="447199" y="276606"/>
                  </a:lnTo>
                  <a:lnTo>
                    <a:pt x="447675" y="275844"/>
                  </a:lnTo>
                  <a:lnTo>
                    <a:pt x="448342" y="274415"/>
                  </a:lnTo>
                  <a:lnTo>
                    <a:pt x="448532" y="273844"/>
                  </a:lnTo>
                  <a:lnTo>
                    <a:pt x="448532" y="273272"/>
                  </a:lnTo>
                  <a:lnTo>
                    <a:pt x="448342" y="272796"/>
                  </a:lnTo>
                  <a:lnTo>
                    <a:pt x="447770" y="272605"/>
                  </a:lnTo>
                  <a:lnTo>
                    <a:pt x="447389" y="272891"/>
                  </a:lnTo>
                  <a:lnTo>
                    <a:pt x="446627" y="274415"/>
                  </a:lnTo>
                  <a:lnTo>
                    <a:pt x="446246" y="274796"/>
                  </a:lnTo>
                  <a:lnTo>
                    <a:pt x="445961" y="275177"/>
                  </a:lnTo>
                  <a:lnTo>
                    <a:pt x="445675" y="276035"/>
                  </a:lnTo>
                  <a:lnTo>
                    <a:pt x="445865" y="276796"/>
                  </a:lnTo>
                  <a:lnTo>
                    <a:pt x="446722" y="276987"/>
                  </a:lnTo>
                  <a:close/>
                  <a:moveTo>
                    <a:pt x="447770" y="270605"/>
                  </a:moveTo>
                  <a:lnTo>
                    <a:pt x="447580" y="269938"/>
                  </a:lnTo>
                  <a:lnTo>
                    <a:pt x="447294" y="269558"/>
                  </a:lnTo>
                  <a:lnTo>
                    <a:pt x="446627" y="268796"/>
                  </a:lnTo>
                  <a:lnTo>
                    <a:pt x="445675" y="267176"/>
                  </a:lnTo>
                  <a:lnTo>
                    <a:pt x="445103" y="266510"/>
                  </a:lnTo>
                  <a:lnTo>
                    <a:pt x="443389" y="265938"/>
                  </a:lnTo>
                  <a:lnTo>
                    <a:pt x="442817" y="265176"/>
                  </a:lnTo>
                  <a:lnTo>
                    <a:pt x="442436" y="264224"/>
                  </a:lnTo>
                  <a:lnTo>
                    <a:pt x="441960" y="263366"/>
                  </a:lnTo>
                  <a:lnTo>
                    <a:pt x="441198" y="262890"/>
                  </a:lnTo>
                  <a:lnTo>
                    <a:pt x="440341" y="263080"/>
                  </a:lnTo>
                  <a:lnTo>
                    <a:pt x="439674" y="263843"/>
                  </a:lnTo>
                  <a:lnTo>
                    <a:pt x="439293" y="265557"/>
                  </a:lnTo>
                  <a:lnTo>
                    <a:pt x="438817" y="266700"/>
                  </a:lnTo>
                  <a:lnTo>
                    <a:pt x="438721" y="267367"/>
                  </a:lnTo>
                  <a:lnTo>
                    <a:pt x="438817" y="268414"/>
                  </a:lnTo>
                  <a:lnTo>
                    <a:pt x="439103" y="269462"/>
                  </a:lnTo>
                  <a:lnTo>
                    <a:pt x="441103" y="272320"/>
                  </a:lnTo>
                  <a:lnTo>
                    <a:pt x="441579" y="272796"/>
                  </a:lnTo>
                  <a:lnTo>
                    <a:pt x="442055" y="273844"/>
                  </a:lnTo>
                  <a:lnTo>
                    <a:pt x="442722" y="274892"/>
                  </a:lnTo>
                  <a:lnTo>
                    <a:pt x="443674" y="275463"/>
                  </a:lnTo>
                  <a:lnTo>
                    <a:pt x="445008" y="274892"/>
                  </a:lnTo>
                  <a:lnTo>
                    <a:pt x="446151" y="273463"/>
                  </a:lnTo>
                  <a:lnTo>
                    <a:pt x="447770" y="270605"/>
                  </a:lnTo>
                  <a:close/>
                  <a:moveTo>
                    <a:pt x="442531" y="262128"/>
                  </a:moveTo>
                  <a:lnTo>
                    <a:pt x="443103" y="262509"/>
                  </a:lnTo>
                  <a:lnTo>
                    <a:pt x="443484" y="262890"/>
                  </a:lnTo>
                  <a:lnTo>
                    <a:pt x="443770" y="263366"/>
                  </a:lnTo>
                  <a:lnTo>
                    <a:pt x="444341" y="263747"/>
                  </a:lnTo>
                  <a:lnTo>
                    <a:pt x="445103" y="263938"/>
                  </a:lnTo>
                  <a:lnTo>
                    <a:pt x="445675" y="263938"/>
                  </a:lnTo>
                  <a:lnTo>
                    <a:pt x="446246" y="263462"/>
                  </a:lnTo>
                  <a:lnTo>
                    <a:pt x="446246" y="262700"/>
                  </a:lnTo>
                  <a:lnTo>
                    <a:pt x="445865" y="261938"/>
                  </a:lnTo>
                  <a:lnTo>
                    <a:pt x="445294" y="261366"/>
                  </a:lnTo>
                  <a:lnTo>
                    <a:pt x="444817" y="261271"/>
                  </a:lnTo>
                  <a:lnTo>
                    <a:pt x="442341" y="261747"/>
                  </a:lnTo>
                  <a:lnTo>
                    <a:pt x="442531" y="262128"/>
                  </a:lnTo>
                  <a:close/>
                  <a:moveTo>
                    <a:pt x="392906" y="251555"/>
                  </a:moveTo>
                  <a:lnTo>
                    <a:pt x="393001" y="253555"/>
                  </a:lnTo>
                  <a:lnTo>
                    <a:pt x="394716" y="258509"/>
                  </a:lnTo>
                  <a:lnTo>
                    <a:pt x="394621" y="259556"/>
                  </a:lnTo>
                  <a:lnTo>
                    <a:pt x="394049" y="260223"/>
                  </a:lnTo>
                  <a:lnTo>
                    <a:pt x="391668" y="260795"/>
                  </a:lnTo>
                  <a:lnTo>
                    <a:pt x="390620" y="261556"/>
                  </a:lnTo>
                  <a:lnTo>
                    <a:pt x="389858" y="262604"/>
                  </a:lnTo>
                  <a:lnTo>
                    <a:pt x="389668" y="263747"/>
                  </a:lnTo>
                  <a:lnTo>
                    <a:pt x="392335" y="265938"/>
                  </a:lnTo>
                  <a:lnTo>
                    <a:pt x="392811" y="266224"/>
                  </a:lnTo>
                  <a:lnTo>
                    <a:pt x="395383" y="268129"/>
                  </a:lnTo>
                  <a:lnTo>
                    <a:pt x="397573" y="268700"/>
                  </a:lnTo>
                  <a:lnTo>
                    <a:pt x="399669" y="268414"/>
                  </a:lnTo>
                  <a:lnTo>
                    <a:pt x="404050" y="267367"/>
                  </a:lnTo>
                  <a:lnTo>
                    <a:pt x="405098" y="267462"/>
                  </a:lnTo>
                  <a:lnTo>
                    <a:pt x="407384" y="268034"/>
                  </a:lnTo>
                  <a:lnTo>
                    <a:pt x="408527" y="268129"/>
                  </a:lnTo>
                  <a:lnTo>
                    <a:pt x="413004" y="267748"/>
                  </a:lnTo>
                  <a:lnTo>
                    <a:pt x="415290" y="268129"/>
                  </a:lnTo>
                  <a:lnTo>
                    <a:pt x="417100" y="269177"/>
                  </a:lnTo>
                  <a:lnTo>
                    <a:pt x="419862" y="271653"/>
                  </a:lnTo>
                  <a:lnTo>
                    <a:pt x="420814" y="272796"/>
                  </a:lnTo>
                  <a:lnTo>
                    <a:pt x="421005" y="272891"/>
                  </a:lnTo>
                  <a:lnTo>
                    <a:pt x="421196" y="273177"/>
                  </a:lnTo>
                  <a:lnTo>
                    <a:pt x="421672" y="273082"/>
                  </a:lnTo>
                  <a:lnTo>
                    <a:pt x="422243" y="272796"/>
                  </a:lnTo>
                  <a:lnTo>
                    <a:pt x="422529" y="272605"/>
                  </a:lnTo>
                  <a:lnTo>
                    <a:pt x="423100" y="271748"/>
                  </a:lnTo>
                  <a:lnTo>
                    <a:pt x="423386" y="269843"/>
                  </a:lnTo>
                  <a:lnTo>
                    <a:pt x="423863" y="268796"/>
                  </a:lnTo>
                  <a:lnTo>
                    <a:pt x="423672" y="268796"/>
                  </a:lnTo>
                  <a:lnTo>
                    <a:pt x="423481" y="268414"/>
                  </a:lnTo>
                  <a:lnTo>
                    <a:pt x="423291" y="267748"/>
                  </a:lnTo>
                  <a:lnTo>
                    <a:pt x="422815" y="266510"/>
                  </a:lnTo>
                  <a:lnTo>
                    <a:pt x="422624" y="266129"/>
                  </a:lnTo>
                  <a:lnTo>
                    <a:pt x="421862" y="265271"/>
                  </a:lnTo>
                  <a:lnTo>
                    <a:pt x="415957" y="260985"/>
                  </a:lnTo>
                  <a:lnTo>
                    <a:pt x="411956" y="259080"/>
                  </a:lnTo>
                  <a:lnTo>
                    <a:pt x="409289" y="257080"/>
                  </a:lnTo>
                  <a:lnTo>
                    <a:pt x="408337" y="256604"/>
                  </a:lnTo>
                  <a:lnTo>
                    <a:pt x="407289" y="256318"/>
                  </a:lnTo>
                  <a:lnTo>
                    <a:pt x="406051" y="256222"/>
                  </a:lnTo>
                  <a:lnTo>
                    <a:pt x="405384" y="256413"/>
                  </a:lnTo>
                  <a:lnTo>
                    <a:pt x="403955" y="257175"/>
                  </a:lnTo>
                  <a:lnTo>
                    <a:pt x="403193" y="257366"/>
                  </a:lnTo>
                  <a:lnTo>
                    <a:pt x="402241" y="257270"/>
                  </a:lnTo>
                  <a:lnTo>
                    <a:pt x="401003" y="257080"/>
                  </a:lnTo>
                  <a:lnTo>
                    <a:pt x="400145" y="256604"/>
                  </a:lnTo>
                  <a:lnTo>
                    <a:pt x="400336" y="255746"/>
                  </a:lnTo>
                  <a:lnTo>
                    <a:pt x="400812" y="254889"/>
                  </a:lnTo>
                  <a:lnTo>
                    <a:pt x="400717" y="254222"/>
                  </a:lnTo>
                  <a:lnTo>
                    <a:pt x="400336" y="253651"/>
                  </a:lnTo>
                  <a:lnTo>
                    <a:pt x="397669" y="250698"/>
                  </a:lnTo>
                  <a:lnTo>
                    <a:pt x="396145" y="249936"/>
                  </a:lnTo>
                  <a:lnTo>
                    <a:pt x="394145" y="250317"/>
                  </a:lnTo>
                  <a:lnTo>
                    <a:pt x="392906" y="251555"/>
                  </a:lnTo>
                  <a:close/>
                  <a:moveTo>
                    <a:pt x="7620" y="12954"/>
                  </a:moveTo>
                  <a:lnTo>
                    <a:pt x="6953" y="12573"/>
                  </a:lnTo>
                  <a:lnTo>
                    <a:pt x="6667" y="13526"/>
                  </a:lnTo>
                  <a:lnTo>
                    <a:pt x="6382" y="13811"/>
                  </a:lnTo>
                  <a:lnTo>
                    <a:pt x="5715" y="14288"/>
                  </a:lnTo>
                  <a:lnTo>
                    <a:pt x="5239" y="14764"/>
                  </a:lnTo>
                  <a:lnTo>
                    <a:pt x="5334" y="15335"/>
                  </a:lnTo>
                  <a:lnTo>
                    <a:pt x="5905" y="15621"/>
                  </a:lnTo>
                  <a:lnTo>
                    <a:pt x="6477" y="15621"/>
                  </a:lnTo>
                  <a:lnTo>
                    <a:pt x="7048" y="15716"/>
                  </a:lnTo>
                  <a:lnTo>
                    <a:pt x="7620" y="16193"/>
                  </a:lnTo>
                  <a:lnTo>
                    <a:pt x="8001" y="15812"/>
                  </a:lnTo>
                  <a:lnTo>
                    <a:pt x="8382" y="15526"/>
                  </a:lnTo>
                  <a:lnTo>
                    <a:pt x="8858" y="15430"/>
                  </a:lnTo>
                  <a:lnTo>
                    <a:pt x="9430" y="15430"/>
                  </a:lnTo>
                  <a:lnTo>
                    <a:pt x="8668" y="14383"/>
                  </a:lnTo>
                  <a:lnTo>
                    <a:pt x="7620" y="12954"/>
                  </a:lnTo>
                  <a:close/>
                  <a:moveTo>
                    <a:pt x="11621" y="1714"/>
                  </a:moveTo>
                  <a:lnTo>
                    <a:pt x="12763" y="2477"/>
                  </a:lnTo>
                  <a:lnTo>
                    <a:pt x="13145" y="3334"/>
                  </a:lnTo>
                  <a:lnTo>
                    <a:pt x="13430" y="4286"/>
                  </a:lnTo>
                  <a:lnTo>
                    <a:pt x="13811" y="5048"/>
                  </a:lnTo>
                  <a:lnTo>
                    <a:pt x="14573" y="5715"/>
                  </a:lnTo>
                  <a:lnTo>
                    <a:pt x="15430" y="6191"/>
                  </a:lnTo>
                  <a:lnTo>
                    <a:pt x="16383" y="6477"/>
                  </a:lnTo>
                  <a:lnTo>
                    <a:pt x="17336" y="6572"/>
                  </a:lnTo>
                  <a:lnTo>
                    <a:pt x="18002" y="6382"/>
                  </a:lnTo>
                  <a:lnTo>
                    <a:pt x="18288" y="5810"/>
                  </a:lnTo>
                  <a:lnTo>
                    <a:pt x="18288" y="4096"/>
                  </a:lnTo>
                  <a:lnTo>
                    <a:pt x="18955" y="4572"/>
                  </a:lnTo>
                  <a:lnTo>
                    <a:pt x="19145" y="4858"/>
                  </a:lnTo>
                  <a:lnTo>
                    <a:pt x="19336" y="5239"/>
                  </a:lnTo>
                  <a:lnTo>
                    <a:pt x="19717" y="5239"/>
                  </a:lnTo>
                  <a:lnTo>
                    <a:pt x="19717" y="3429"/>
                  </a:lnTo>
                  <a:lnTo>
                    <a:pt x="18097" y="1048"/>
                  </a:lnTo>
                  <a:lnTo>
                    <a:pt x="17621" y="571"/>
                  </a:lnTo>
                  <a:lnTo>
                    <a:pt x="16764" y="476"/>
                  </a:lnTo>
                  <a:lnTo>
                    <a:pt x="16192" y="1048"/>
                  </a:lnTo>
                  <a:lnTo>
                    <a:pt x="15812" y="1810"/>
                  </a:lnTo>
                  <a:lnTo>
                    <a:pt x="15240" y="2572"/>
                  </a:lnTo>
                  <a:lnTo>
                    <a:pt x="14573" y="2667"/>
                  </a:lnTo>
                  <a:lnTo>
                    <a:pt x="14002" y="2000"/>
                  </a:lnTo>
                  <a:lnTo>
                    <a:pt x="13335" y="667"/>
                  </a:lnTo>
                  <a:lnTo>
                    <a:pt x="12763" y="191"/>
                  </a:lnTo>
                  <a:lnTo>
                    <a:pt x="12192" y="0"/>
                  </a:lnTo>
                  <a:lnTo>
                    <a:pt x="11049" y="0"/>
                  </a:lnTo>
                  <a:lnTo>
                    <a:pt x="10954" y="381"/>
                  </a:lnTo>
                  <a:lnTo>
                    <a:pt x="11335" y="1238"/>
                  </a:lnTo>
                  <a:lnTo>
                    <a:pt x="11621" y="1714"/>
                  </a:lnTo>
                  <a:close/>
                  <a:moveTo>
                    <a:pt x="6382" y="11716"/>
                  </a:moveTo>
                  <a:lnTo>
                    <a:pt x="6382" y="11144"/>
                  </a:lnTo>
                  <a:lnTo>
                    <a:pt x="6001" y="10573"/>
                  </a:lnTo>
                  <a:lnTo>
                    <a:pt x="5429" y="10096"/>
                  </a:lnTo>
                  <a:lnTo>
                    <a:pt x="5810" y="10478"/>
                  </a:lnTo>
                  <a:lnTo>
                    <a:pt x="4763" y="9620"/>
                  </a:lnTo>
                  <a:lnTo>
                    <a:pt x="3620" y="8477"/>
                  </a:lnTo>
                  <a:lnTo>
                    <a:pt x="2381" y="7620"/>
                  </a:lnTo>
                  <a:lnTo>
                    <a:pt x="1143" y="7525"/>
                  </a:lnTo>
                  <a:lnTo>
                    <a:pt x="571" y="7811"/>
                  </a:lnTo>
                  <a:lnTo>
                    <a:pt x="95" y="8287"/>
                  </a:lnTo>
                  <a:lnTo>
                    <a:pt x="0" y="8763"/>
                  </a:lnTo>
                  <a:lnTo>
                    <a:pt x="571" y="8954"/>
                  </a:lnTo>
                  <a:lnTo>
                    <a:pt x="1048" y="8858"/>
                  </a:lnTo>
                  <a:lnTo>
                    <a:pt x="1429" y="8763"/>
                  </a:lnTo>
                  <a:lnTo>
                    <a:pt x="1905" y="8763"/>
                  </a:lnTo>
                  <a:lnTo>
                    <a:pt x="2572" y="8954"/>
                  </a:lnTo>
                  <a:lnTo>
                    <a:pt x="2572" y="9335"/>
                  </a:lnTo>
                  <a:lnTo>
                    <a:pt x="1905" y="9620"/>
                  </a:lnTo>
                  <a:lnTo>
                    <a:pt x="2000" y="9906"/>
                  </a:lnTo>
                  <a:lnTo>
                    <a:pt x="2286" y="10192"/>
                  </a:lnTo>
                  <a:lnTo>
                    <a:pt x="2286" y="10573"/>
                  </a:lnTo>
                  <a:lnTo>
                    <a:pt x="1905" y="10954"/>
                  </a:lnTo>
                  <a:lnTo>
                    <a:pt x="1714" y="11239"/>
                  </a:lnTo>
                  <a:lnTo>
                    <a:pt x="1810" y="11430"/>
                  </a:lnTo>
                  <a:lnTo>
                    <a:pt x="2381" y="11525"/>
                  </a:lnTo>
                  <a:lnTo>
                    <a:pt x="2191" y="12002"/>
                  </a:lnTo>
                  <a:lnTo>
                    <a:pt x="2191" y="12287"/>
                  </a:lnTo>
                  <a:lnTo>
                    <a:pt x="2381" y="12954"/>
                  </a:lnTo>
                  <a:lnTo>
                    <a:pt x="4191" y="11525"/>
                  </a:lnTo>
                  <a:lnTo>
                    <a:pt x="5620" y="12287"/>
                  </a:lnTo>
                  <a:lnTo>
                    <a:pt x="6382" y="11716"/>
                  </a:lnTo>
                  <a:close/>
                  <a:moveTo>
                    <a:pt x="77343" y="182975"/>
                  </a:moveTo>
                  <a:lnTo>
                    <a:pt x="76581" y="181737"/>
                  </a:lnTo>
                  <a:lnTo>
                    <a:pt x="75438" y="178975"/>
                  </a:lnTo>
                  <a:lnTo>
                    <a:pt x="74390" y="177927"/>
                  </a:lnTo>
                  <a:lnTo>
                    <a:pt x="74009" y="178118"/>
                  </a:lnTo>
                  <a:lnTo>
                    <a:pt x="73628" y="178022"/>
                  </a:lnTo>
                  <a:lnTo>
                    <a:pt x="72866" y="177165"/>
                  </a:lnTo>
                  <a:lnTo>
                    <a:pt x="72866" y="178784"/>
                  </a:lnTo>
                  <a:lnTo>
                    <a:pt x="72771" y="179642"/>
                  </a:lnTo>
                  <a:lnTo>
                    <a:pt x="72485" y="180022"/>
                  </a:lnTo>
                  <a:lnTo>
                    <a:pt x="71723" y="179832"/>
                  </a:lnTo>
                  <a:lnTo>
                    <a:pt x="71342" y="178975"/>
                  </a:lnTo>
                  <a:lnTo>
                    <a:pt x="71152" y="178022"/>
                  </a:lnTo>
                  <a:lnTo>
                    <a:pt x="70866" y="177355"/>
                  </a:lnTo>
                  <a:lnTo>
                    <a:pt x="69628" y="175736"/>
                  </a:lnTo>
                  <a:lnTo>
                    <a:pt x="68866" y="174974"/>
                  </a:lnTo>
                  <a:lnTo>
                    <a:pt x="68008" y="174688"/>
                  </a:lnTo>
                  <a:lnTo>
                    <a:pt x="67342" y="174498"/>
                  </a:lnTo>
                  <a:lnTo>
                    <a:pt x="65627" y="173641"/>
                  </a:lnTo>
                  <a:lnTo>
                    <a:pt x="64961" y="173260"/>
                  </a:lnTo>
                  <a:lnTo>
                    <a:pt x="60293" y="169069"/>
                  </a:lnTo>
                  <a:lnTo>
                    <a:pt x="59531" y="169164"/>
                  </a:lnTo>
                  <a:lnTo>
                    <a:pt x="59722" y="169545"/>
                  </a:lnTo>
                  <a:lnTo>
                    <a:pt x="60484" y="170021"/>
                  </a:lnTo>
                  <a:lnTo>
                    <a:pt x="60674" y="170402"/>
                  </a:lnTo>
                  <a:lnTo>
                    <a:pt x="60579" y="170783"/>
                  </a:lnTo>
                  <a:lnTo>
                    <a:pt x="60293" y="170783"/>
                  </a:lnTo>
                  <a:lnTo>
                    <a:pt x="59817" y="170497"/>
                  </a:lnTo>
                  <a:lnTo>
                    <a:pt x="59341" y="170307"/>
                  </a:lnTo>
                  <a:lnTo>
                    <a:pt x="58864" y="169926"/>
                  </a:lnTo>
                  <a:lnTo>
                    <a:pt x="58293" y="169831"/>
                  </a:lnTo>
                  <a:lnTo>
                    <a:pt x="57436" y="170402"/>
                  </a:lnTo>
                  <a:lnTo>
                    <a:pt x="57436" y="169354"/>
                  </a:lnTo>
                  <a:lnTo>
                    <a:pt x="58960" y="167259"/>
                  </a:lnTo>
                  <a:lnTo>
                    <a:pt x="58769" y="166306"/>
                  </a:lnTo>
                  <a:lnTo>
                    <a:pt x="57721" y="165449"/>
                  </a:lnTo>
                  <a:lnTo>
                    <a:pt x="56864" y="165068"/>
                  </a:lnTo>
                  <a:lnTo>
                    <a:pt x="53626" y="164497"/>
                  </a:lnTo>
                  <a:lnTo>
                    <a:pt x="52292" y="164021"/>
                  </a:lnTo>
                  <a:lnTo>
                    <a:pt x="51149" y="163354"/>
                  </a:lnTo>
                  <a:lnTo>
                    <a:pt x="50292" y="161354"/>
                  </a:lnTo>
                  <a:lnTo>
                    <a:pt x="48387" y="160496"/>
                  </a:lnTo>
                  <a:lnTo>
                    <a:pt x="47815" y="159639"/>
                  </a:lnTo>
                  <a:lnTo>
                    <a:pt x="46006" y="160401"/>
                  </a:lnTo>
                  <a:lnTo>
                    <a:pt x="46006" y="158401"/>
                  </a:lnTo>
                  <a:lnTo>
                    <a:pt x="46387" y="158115"/>
                  </a:lnTo>
                  <a:lnTo>
                    <a:pt x="47434" y="158877"/>
                  </a:lnTo>
                  <a:lnTo>
                    <a:pt x="47530" y="157163"/>
                  </a:lnTo>
                  <a:lnTo>
                    <a:pt x="46101" y="156496"/>
                  </a:lnTo>
                  <a:lnTo>
                    <a:pt x="42386" y="156305"/>
                  </a:lnTo>
                  <a:lnTo>
                    <a:pt x="42196" y="156210"/>
                  </a:lnTo>
                  <a:lnTo>
                    <a:pt x="41720" y="155638"/>
                  </a:lnTo>
                  <a:lnTo>
                    <a:pt x="41148" y="155353"/>
                  </a:lnTo>
                  <a:lnTo>
                    <a:pt x="40862" y="155829"/>
                  </a:lnTo>
                  <a:lnTo>
                    <a:pt x="40767" y="156210"/>
                  </a:lnTo>
                  <a:lnTo>
                    <a:pt x="40196" y="157258"/>
                  </a:lnTo>
                  <a:lnTo>
                    <a:pt x="40100" y="157734"/>
                  </a:lnTo>
                  <a:lnTo>
                    <a:pt x="39814" y="158687"/>
                  </a:lnTo>
                  <a:lnTo>
                    <a:pt x="39814" y="159258"/>
                  </a:lnTo>
                  <a:lnTo>
                    <a:pt x="40005" y="159353"/>
                  </a:lnTo>
                  <a:lnTo>
                    <a:pt x="40386" y="159544"/>
                  </a:lnTo>
                  <a:lnTo>
                    <a:pt x="40672" y="159829"/>
                  </a:lnTo>
                  <a:lnTo>
                    <a:pt x="40576" y="160306"/>
                  </a:lnTo>
                  <a:lnTo>
                    <a:pt x="40005" y="160592"/>
                  </a:lnTo>
                  <a:lnTo>
                    <a:pt x="37147" y="160592"/>
                  </a:lnTo>
                  <a:lnTo>
                    <a:pt x="36386" y="161068"/>
                  </a:lnTo>
                  <a:lnTo>
                    <a:pt x="36004" y="162020"/>
                  </a:lnTo>
                  <a:lnTo>
                    <a:pt x="36004" y="163068"/>
                  </a:lnTo>
                  <a:lnTo>
                    <a:pt x="36290" y="163735"/>
                  </a:lnTo>
                  <a:lnTo>
                    <a:pt x="36957" y="163830"/>
                  </a:lnTo>
                  <a:lnTo>
                    <a:pt x="37909" y="163735"/>
                  </a:lnTo>
                  <a:lnTo>
                    <a:pt x="38576" y="163830"/>
                  </a:lnTo>
                  <a:lnTo>
                    <a:pt x="38386" y="164402"/>
                  </a:lnTo>
                  <a:lnTo>
                    <a:pt x="38386" y="164878"/>
                  </a:lnTo>
                  <a:lnTo>
                    <a:pt x="39148" y="165259"/>
                  </a:lnTo>
                  <a:lnTo>
                    <a:pt x="39814" y="165735"/>
                  </a:lnTo>
                  <a:lnTo>
                    <a:pt x="39719" y="166592"/>
                  </a:lnTo>
                  <a:lnTo>
                    <a:pt x="41338" y="167640"/>
                  </a:lnTo>
                  <a:lnTo>
                    <a:pt x="41624" y="168021"/>
                  </a:lnTo>
                  <a:lnTo>
                    <a:pt x="41243" y="169164"/>
                  </a:lnTo>
                  <a:lnTo>
                    <a:pt x="41148" y="169831"/>
                  </a:lnTo>
                  <a:lnTo>
                    <a:pt x="41434" y="170117"/>
                  </a:lnTo>
                  <a:lnTo>
                    <a:pt x="45244" y="170117"/>
                  </a:lnTo>
                  <a:lnTo>
                    <a:pt x="45911" y="170593"/>
                  </a:lnTo>
                  <a:lnTo>
                    <a:pt x="46101" y="171069"/>
                  </a:lnTo>
                  <a:lnTo>
                    <a:pt x="46101" y="171545"/>
                  </a:lnTo>
                  <a:lnTo>
                    <a:pt x="46387" y="171926"/>
                  </a:lnTo>
                  <a:lnTo>
                    <a:pt x="46863" y="172212"/>
                  </a:lnTo>
                  <a:lnTo>
                    <a:pt x="47911" y="172498"/>
                  </a:lnTo>
                  <a:lnTo>
                    <a:pt x="48958" y="173260"/>
                  </a:lnTo>
                  <a:lnTo>
                    <a:pt x="49435" y="173260"/>
                  </a:lnTo>
                  <a:lnTo>
                    <a:pt x="49816" y="173069"/>
                  </a:lnTo>
                  <a:lnTo>
                    <a:pt x="50197" y="172974"/>
                  </a:lnTo>
                  <a:lnTo>
                    <a:pt x="50387" y="172879"/>
                  </a:lnTo>
                  <a:lnTo>
                    <a:pt x="50578" y="172593"/>
                  </a:lnTo>
                  <a:lnTo>
                    <a:pt x="50768" y="172212"/>
                  </a:lnTo>
                  <a:lnTo>
                    <a:pt x="51149" y="172307"/>
                  </a:lnTo>
                  <a:lnTo>
                    <a:pt x="51625" y="172784"/>
                  </a:lnTo>
                  <a:lnTo>
                    <a:pt x="51911" y="172974"/>
                  </a:lnTo>
                  <a:lnTo>
                    <a:pt x="53245" y="172974"/>
                  </a:lnTo>
                  <a:lnTo>
                    <a:pt x="53721" y="172974"/>
                  </a:lnTo>
                  <a:lnTo>
                    <a:pt x="54864" y="173355"/>
                  </a:lnTo>
                  <a:lnTo>
                    <a:pt x="56102" y="174022"/>
                  </a:lnTo>
                  <a:lnTo>
                    <a:pt x="65246" y="180880"/>
                  </a:lnTo>
                  <a:lnTo>
                    <a:pt x="67628" y="181546"/>
                  </a:lnTo>
                  <a:lnTo>
                    <a:pt x="68771" y="183166"/>
                  </a:lnTo>
                  <a:lnTo>
                    <a:pt x="69913" y="183737"/>
                  </a:lnTo>
                  <a:lnTo>
                    <a:pt x="69628" y="184023"/>
                  </a:lnTo>
                  <a:lnTo>
                    <a:pt x="69151" y="184595"/>
                  </a:lnTo>
                  <a:lnTo>
                    <a:pt x="68866" y="184880"/>
                  </a:lnTo>
                  <a:lnTo>
                    <a:pt x="69532" y="185452"/>
                  </a:lnTo>
                  <a:lnTo>
                    <a:pt x="70295" y="185833"/>
                  </a:lnTo>
                  <a:lnTo>
                    <a:pt x="71152" y="185833"/>
                  </a:lnTo>
                  <a:lnTo>
                    <a:pt x="72104" y="185166"/>
                  </a:lnTo>
                  <a:lnTo>
                    <a:pt x="74295" y="186404"/>
                  </a:lnTo>
                  <a:lnTo>
                    <a:pt x="74771" y="186404"/>
                  </a:lnTo>
                  <a:lnTo>
                    <a:pt x="75247" y="186119"/>
                  </a:lnTo>
                  <a:lnTo>
                    <a:pt x="77153" y="185547"/>
                  </a:lnTo>
                  <a:lnTo>
                    <a:pt x="76771" y="185547"/>
                  </a:lnTo>
                  <a:lnTo>
                    <a:pt x="78010" y="185356"/>
                  </a:lnTo>
                  <a:lnTo>
                    <a:pt x="78010" y="184595"/>
                  </a:lnTo>
                  <a:lnTo>
                    <a:pt x="77724" y="183642"/>
                  </a:lnTo>
                  <a:lnTo>
                    <a:pt x="77343" y="182975"/>
                  </a:lnTo>
                  <a:close/>
                  <a:moveTo>
                    <a:pt x="1501331" y="845439"/>
                  </a:moveTo>
                  <a:lnTo>
                    <a:pt x="1501235" y="844582"/>
                  </a:lnTo>
                  <a:lnTo>
                    <a:pt x="1499616" y="844105"/>
                  </a:lnTo>
                  <a:lnTo>
                    <a:pt x="1499235" y="843439"/>
                  </a:lnTo>
                  <a:lnTo>
                    <a:pt x="1498759" y="842867"/>
                  </a:lnTo>
                  <a:lnTo>
                    <a:pt x="1497711" y="842963"/>
                  </a:lnTo>
                  <a:lnTo>
                    <a:pt x="1496568" y="843439"/>
                  </a:lnTo>
                  <a:lnTo>
                    <a:pt x="1495901" y="843820"/>
                  </a:lnTo>
                  <a:lnTo>
                    <a:pt x="1495139" y="844772"/>
                  </a:lnTo>
                  <a:lnTo>
                    <a:pt x="1494091" y="846963"/>
                  </a:lnTo>
                  <a:lnTo>
                    <a:pt x="1493330" y="847916"/>
                  </a:lnTo>
                  <a:lnTo>
                    <a:pt x="1492091" y="848963"/>
                  </a:lnTo>
                  <a:lnTo>
                    <a:pt x="1491424" y="849630"/>
                  </a:lnTo>
                  <a:lnTo>
                    <a:pt x="1491139" y="850487"/>
                  </a:lnTo>
                  <a:lnTo>
                    <a:pt x="1491139" y="852011"/>
                  </a:lnTo>
                  <a:lnTo>
                    <a:pt x="1491520" y="853345"/>
                  </a:lnTo>
                  <a:lnTo>
                    <a:pt x="1492377" y="853250"/>
                  </a:lnTo>
                  <a:lnTo>
                    <a:pt x="1493234" y="852488"/>
                  </a:lnTo>
                  <a:lnTo>
                    <a:pt x="1493615" y="851630"/>
                  </a:lnTo>
                  <a:lnTo>
                    <a:pt x="1493901" y="851345"/>
                  </a:lnTo>
                  <a:lnTo>
                    <a:pt x="1494473" y="851821"/>
                  </a:lnTo>
                  <a:lnTo>
                    <a:pt x="1495044" y="852583"/>
                  </a:lnTo>
                  <a:lnTo>
                    <a:pt x="1495139" y="852869"/>
                  </a:lnTo>
                  <a:lnTo>
                    <a:pt x="1495806" y="853059"/>
                  </a:lnTo>
                  <a:lnTo>
                    <a:pt x="1496282" y="852964"/>
                  </a:lnTo>
                  <a:lnTo>
                    <a:pt x="1496473" y="852488"/>
                  </a:lnTo>
                  <a:lnTo>
                    <a:pt x="1496187" y="851726"/>
                  </a:lnTo>
                  <a:lnTo>
                    <a:pt x="1496949" y="851154"/>
                  </a:lnTo>
                  <a:lnTo>
                    <a:pt x="1496663" y="849821"/>
                  </a:lnTo>
                  <a:lnTo>
                    <a:pt x="1495520" y="847439"/>
                  </a:lnTo>
                  <a:lnTo>
                    <a:pt x="1496282" y="847058"/>
                  </a:lnTo>
                  <a:lnTo>
                    <a:pt x="1496854" y="847820"/>
                  </a:lnTo>
                  <a:lnTo>
                    <a:pt x="1497616" y="848201"/>
                  </a:lnTo>
                  <a:lnTo>
                    <a:pt x="1498187" y="848011"/>
                  </a:lnTo>
                  <a:lnTo>
                    <a:pt x="1498473" y="847249"/>
                  </a:lnTo>
                  <a:lnTo>
                    <a:pt x="1498854" y="846772"/>
                  </a:lnTo>
                  <a:lnTo>
                    <a:pt x="1500759" y="845915"/>
                  </a:lnTo>
                  <a:lnTo>
                    <a:pt x="1501331" y="845439"/>
                  </a:lnTo>
                  <a:close/>
                  <a:moveTo>
                    <a:pt x="371284" y="230410"/>
                  </a:moveTo>
                  <a:lnTo>
                    <a:pt x="373285" y="232315"/>
                  </a:lnTo>
                  <a:lnTo>
                    <a:pt x="375380" y="233363"/>
                  </a:lnTo>
                  <a:lnTo>
                    <a:pt x="383286" y="234505"/>
                  </a:lnTo>
                  <a:lnTo>
                    <a:pt x="384334" y="234982"/>
                  </a:lnTo>
                  <a:lnTo>
                    <a:pt x="384810" y="235077"/>
                  </a:lnTo>
                  <a:lnTo>
                    <a:pt x="385667" y="235458"/>
                  </a:lnTo>
                  <a:lnTo>
                    <a:pt x="387858" y="238220"/>
                  </a:lnTo>
                  <a:lnTo>
                    <a:pt x="391192" y="241363"/>
                  </a:lnTo>
                  <a:lnTo>
                    <a:pt x="393478" y="242888"/>
                  </a:lnTo>
                  <a:lnTo>
                    <a:pt x="395097" y="242506"/>
                  </a:lnTo>
                  <a:lnTo>
                    <a:pt x="395192" y="241554"/>
                  </a:lnTo>
                  <a:lnTo>
                    <a:pt x="394335" y="237935"/>
                  </a:lnTo>
                  <a:lnTo>
                    <a:pt x="394335" y="233839"/>
                  </a:lnTo>
                  <a:lnTo>
                    <a:pt x="394049" y="231362"/>
                  </a:lnTo>
                  <a:lnTo>
                    <a:pt x="392621" y="230029"/>
                  </a:lnTo>
                  <a:lnTo>
                    <a:pt x="388239" y="228886"/>
                  </a:lnTo>
                  <a:lnTo>
                    <a:pt x="387667" y="228695"/>
                  </a:lnTo>
                  <a:lnTo>
                    <a:pt x="386620" y="228029"/>
                  </a:lnTo>
                  <a:lnTo>
                    <a:pt x="386048" y="227838"/>
                  </a:lnTo>
                  <a:lnTo>
                    <a:pt x="385572" y="227838"/>
                  </a:lnTo>
                  <a:lnTo>
                    <a:pt x="383953" y="227838"/>
                  </a:lnTo>
                  <a:lnTo>
                    <a:pt x="380809" y="227267"/>
                  </a:lnTo>
                  <a:lnTo>
                    <a:pt x="377476" y="226981"/>
                  </a:lnTo>
                  <a:lnTo>
                    <a:pt x="376238" y="226695"/>
                  </a:lnTo>
                  <a:lnTo>
                    <a:pt x="375380" y="226219"/>
                  </a:lnTo>
                  <a:lnTo>
                    <a:pt x="374523" y="225647"/>
                  </a:lnTo>
                  <a:lnTo>
                    <a:pt x="372046" y="224504"/>
                  </a:lnTo>
                  <a:lnTo>
                    <a:pt x="371094" y="224314"/>
                  </a:lnTo>
                  <a:lnTo>
                    <a:pt x="368713" y="224980"/>
                  </a:lnTo>
                  <a:lnTo>
                    <a:pt x="368522" y="226504"/>
                  </a:lnTo>
                  <a:lnTo>
                    <a:pt x="369665" y="228505"/>
                  </a:lnTo>
                  <a:lnTo>
                    <a:pt x="371284" y="230410"/>
                  </a:lnTo>
                  <a:close/>
                  <a:moveTo>
                    <a:pt x="337756" y="211360"/>
                  </a:moveTo>
                  <a:lnTo>
                    <a:pt x="338138" y="212598"/>
                  </a:lnTo>
                  <a:lnTo>
                    <a:pt x="338709" y="214979"/>
                  </a:lnTo>
                  <a:lnTo>
                    <a:pt x="339757" y="217075"/>
                  </a:lnTo>
                  <a:lnTo>
                    <a:pt x="341376" y="218599"/>
                  </a:lnTo>
                  <a:lnTo>
                    <a:pt x="343471" y="219551"/>
                  </a:lnTo>
                  <a:lnTo>
                    <a:pt x="345948" y="220028"/>
                  </a:lnTo>
                  <a:lnTo>
                    <a:pt x="346996" y="220028"/>
                  </a:lnTo>
                  <a:lnTo>
                    <a:pt x="348424" y="219837"/>
                  </a:lnTo>
                  <a:lnTo>
                    <a:pt x="349663" y="219456"/>
                  </a:lnTo>
                  <a:lnTo>
                    <a:pt x="350234" y="218885"/>
                  </a:lnTo>
                  <a:lnTo>
                    <a:pt x="350615" y="218313"/>
                  </a:lnTo>
                  <a:lnTo>
                    <a:pt x="353187" y="216599"/>
                  </a:lnTo>
                  <a:lnTo>
                    <a:pt x="353949" y="215551"/>
                  </a:lnTo>
                  <a:lnTo>
                    <a:pt x="354139" y="214598"/>
                  </a:lnTo>
                  <a:lnTo>
                    <a:pt x="353949" y="212217"/>
                  </a:lnTo>
                  <a:lnTo>
                    <a:pt x="354330" y="210979"/>
                  </a:lnTo>
                  <a:lnTo>
                    <a:pt x="356045" y="208979"/>
                  </a:lnTo>
                  <a:lnTo>
                    <a:pt x="356425" y="207836"/>
                  </a:lnTo>
                  <a:lnTo>
                    <a:pt x="356140" y="205930"/>
                  </a:lnTo>
                  <a:lnTo>
                    <a:pt x="355473" y="204597"/>
                  </a:lnTo>
                  <a:lnTo>
                    <a:pt x="353568" y="202121"/>
                  </a:lnTo>
                  <a:lnTo>
                    <a:pt x="352806" y="201073"/>
                  </a:lnTo>
                  <a:lnTo>
                    <a:pt x="351472" y="199454"/>
                  </a:lnTo>
                  <a:lnTo>
                    <a:pt x="349758" y="198406"/>
                  </a:lnTo>
                  <a:lnTo>
                    <a:pt x="347948" y="198977"/>
                  </a:lnTo>
                  <a:lnTo>
                    <a:pt x="345376" y="201549"/>
                  </a:lnTo>
                  <a:lnTo>
                    <a:pt x="344519" y="202025"/>
                  </a:lnTo>
                  <a:lnTo>
                    <a:pt x="343471" y="202121"/>
                  </a:lnTo>
                  <a:lnTo>
                    <a:pt x="341566" y="201454"/>
                  </a:lnTo>
                  <a:lnTo>
                    <a:pt x="340614" y="201263"/>
                  </a:lnTo>
                  <a:lnTo>
                    <a:pt x="338614" y="201644"/>
                  </a:lnTo>
                  <a:lnTo>
                    <a:pt x="337375" y="202692"/>
                  </a:lnTo>
                  <a:lnTo>
                    <a:pt x="336709" y="204311"/>
                  </a:lnTo>
                  <a:lnTo>
                    <a:pt x="336042" y="208693"/>
                  </a:lnTo>
                  <a:lnTo>
                    <a:pt x="336232" y="209836"/>
                  </a:lnTo>
                  <a:lnTo>
                    <a:pt x="337756" y="211360"/>
                  </a:lnTo>
                  <a:close/>
                  <a:moveTo>
                    <a:pt x="512540" y="271939"/>
                  </a:moveTo>
                  <a:lnTo>
                    <a:pt x="513016" y="271558"/>
                  </a:lnTo>
                  <a:lnTo>
                    <a:pt x="513302" y="270796"/>
                  </a:lnTo>
                  <a:lnTo>
                    <a:pt x="512636" y="270224"/>
                  </a:lnTo>
                  <a:lnTo>
                    <a:pt x="511778" y="270224"/>
                  </a:lnTo>
                  <a:lnTo>
                    <a:pt x="511588" y="270796"/>
                  </a:lnTo>
                  <a:lnTo>
                    <a:pt x="512159" y="271558"/>
                  </a:lnTo>
                  <a:lnTo>
                    <a:pt x="512540" y="271939"/>
                  </a:lnTo>
                  <a:close/>
                  <a:moveTo>
                    <a:pt x="457581" y="268891"/>
                  </a:moveTo>
                  <a:lnTo>
                    <a:pt x="457867" y="269272"/>
                  </a:lnTo>
                  <a:lnTo>
                    <a:pt x="458533" y="269462"/>
                  </a:lnTo>
                  <a:lnTo>
                    <a:pt x="459105" y="269272"/>
                  </a:lnTo>
                  <a:lnTo>
                    <a:pt x="459200" y="268605"/>
                  </a:lnTo>
                  <a:lnTo>
                    <a:pt x="458724" y="267653"/>
                  </a:lnTo>
                  <a:lnTo>
                    <a:pt x="457867" y="266795"/>
                  </a:lnTo>
                  <a:lnTo>
                    <a:pt x="456057" y="265462"/>
                  </a:lnTo>
                  <a:lnTo>
                    <a:pt x="455962" y="266319"/>
                  </a:lnTo>
                  <a:lnTo>
                    <a:pt x="457105" y="268034"/>
                  </a:lnTo>
                  <a:lnTo>
                    <a:pt x="457581" y="268891"/>
                  </a:lnTo>
                  <a:close/>
                  <a:moveTo>
                    <a:pt x="502253" y="297561"/>
                  </a:moveTo>
                  <a:lnTo>
                    <a:pt x="502063" y="297561"/>
                  </a:lnTo>
                  <a:lnTo>
                    <a:pt x="501872" y="297656"/>
                  </a:lnTo>
                  <a:lnTo>
                    <a:pt x="501682" y="297847"/>
                  </a:lnTo>
                  <a:lnTo>
                    <a:pt x="501587" y="298037"/>
                  </a:lnTo>
                  <a:lnTo>
                    <a:pt x="501587" y="298228"/>
                  </a:lnTo>
                  <a:lnTo>
                    <a:pt x="500539" y="297371"/>
                  </a:lnTo>
                  <a:lnTo>
                    <a:pt x="500063" y="297085"/>
                  </a:lnTo>
                  <a:lnTo>
                    <a:pt x="499396" y="296894"/>
                  </a:lnTo>
                  <a:lnTo>
                    <a:pt x="499586" y="297466"/>
                  </a:lnTo>
                  <a:lnTo>
                    <a:pt x="499872" y="297847"/>
                  </a:lnTo>
                  <a:lnTo>
                    <a:pt x="501301" y="299276"/>
                  </a:lnTo>
                  <a:lnTo>
                    <a:pt x="501396" y="299561"/>
                  </a:lnTo>
                  <a:lnTo>
                    <a:pt x="501491" y="300228"/>
                  </a:lnTo>
                  <a:lnTo>
                    <a:pt x="501682" y="300609"/>
                  </a:lnTo>
                  <a:lnTo>
                    <a:pt x="502063" y="300895"/>
                  </a:lnTo>
                  <a:lnTo>
                    <a:pt x="502348" y="300990"/>
                  </a:lnTo>
                  <a:lnTo>
                    <a:pt x="502730" y="301085"/>
                  </a:lnTo>
                  <a:lnTo>
                    <a:pt x="503111" y="301085"/>
                  </a:lnTo>
                  <a:lnTo>
                    <a:pt x="503206" y="301276"/>
                  </a:lnTo>
                  <a:lnTo>
                    <a:pt x="503301" y="302038"/>
                  </a:lnTo>
                  <a:lnTo>
                    <a:pt x="503396" y="302324"/>
                  </a:lnTo>
                  <a:lnTo>
                    <a:pt x="503968" y="302990"/>
                  </a:lnTo>
                  <a:lnTo>
                    <a:pt x="504825" y="304229"/>
                  </a:lnTo>
                  <a:lnTo>
                    <a:pt x="505396" y="304705"/>
                  </a:lnTo>
                  <a:lnTo>
                    <a:pt x="506158" y="303943"/>
                  </a:lnTo>
                  <a:lnTo>
                    <a:pt x="506539" y="304133"/>
                  </a:lnTo>
                  <a:lnTo>
                    <a:pt x="506921" y="305371"/>
                  </a:lnTo>
                  <a:lnTo>
                    <a:pt x="507301" y="305753"/>
                  </a:lnTo>
                  <a:lnTo>
                    <a:pt x="508445" y="306705"/>
                  </a:lnTo>
                  <a:lnTo>
                    <a:pt x="509683" y="307467"/>
                  </a:lnTo>
                  <a:lnTo>
                    <a:pt x="510635" y="307658"/>
                  </a:lnTo>
                  <a:lnTo>
                    <a:pt x="510921" y="307086"/>
                  </a:lnTo>
                  <a:lnTo>
                    <a:pt x="509873" y="305753"/>
                  </a:lnTo>
                  <a:lnTo>
                    <a:pt x="502444" y="297752"/>
                  </a:lnTo>
                  <a:lnTo>
                    <a:pt x="502253" y="297561"/>
                  </a:lnTo>
                  <a:close/>
                  <a:moveTo>
                    <a:pt x="494729" y="324993"/>
                  </a:moveTo>
                  <a:lnTo>
                    <a:pt x="495014" y="325755"/>
                  </a:lnTo>
                  <a:lnTo>
                    <a:pt x="495586" y="326136"/>
                  </a:lnTo>
                  <a:lnTo>
                    <a:pt x="497014" y="326231"/>
                  </a:lnTo>
                  <a:lnTo>
                    <a:pt x="497586" y="326136"/>
                  </a:lnTo>
                  <a:lnTo>
                    <a:pt x="498253" y="325755"/>
                  </a:lnTo>
                  <a:lnTo>
                    <a:pt x="498729" y="325660"/>
                  </a:lnTo>
                  <a:lnTo>
                    <a:pt x="499110" y="325660"/>
                  </a:lnTo>
                  <a:lnTo>
                    <a:pt x="499396" y="325564"/>
                  </a:lnTo>
                  <a:lnTo>
                    <a:pt x="499681" y="324993"/>
                  </a:lnTo>
                  <a:lnTo>
                    <a:pt x="499681" y="324517"/>
                  </a:lnTo>
                  <a:lnTo>
                    <a:pt x="499491" y="324041"/>
                  </a:lnTo>
                  <a:lnTo>
                    <a:pt x="499205" y="323660"/>
                  </a:lnTo>
                  <a:lnTo>
                    <a:pt x="498824" y="323469"/>
                  </a:lnTo>
                  <a:lnTo>
                    <a:pt x="495681" y="323850"/>
                  </a:lnTo>
                  <a:lnTo>
                    <a:pt x="494824" y="324136"/>
                  </a:lnTo>
                  <a:lnTo>
                    <a:pt x="494729" y="324993"/>
                  </a:lnTo>
                  <a:close/>
                  <a:moveTo>
                    <a:pt x="490061" y="337280"/>
                  </a:moveTo>
                  <a:lnTo>
                    <a:pt x="490823" y="337185"/>
                  </a:lnTo>
                  <a:lnTo>
                    <a:pt x="491299" y="337852"/>
                  </a:lnTo>
                  <a:lnTo>
                    <a:pt x="491871" y="339757"/>
                  </a:lnTo>
                  <a:lnTo>
                    <a:pt x="492442" y="344043"/>
                  </a:lnTo>
                  <a:lnTo>
                    <a:pt x="493490" y="343948"/>
                  </a:lnTo>
                  <a:lnTo>
                    <a:pt x="493871" y="343567"/>
                  </a:lnTo>
                  <a:lnTo>
                    <a:pt x="494443" y="341471"/>
                  </a:lnTo>
                  <a:lnTo>
                    <a:pt x="495871" y="339471"/>
                  </a:lnTo>
                  <a:lnTo>
                    <a:pt x="497300" y="340138"/>
                  </a:lnTo>
                  <a:lnTo>
                    <a:pt x="498824" y="341471"/>
                  </a:lnTo>
                  <a:lnTo>
                    <a:pt x="500634" y="341471"/>
                  </a:lnTo>
                  <a:lnTo>
                    <a:pt x="501205" y="340519"/>
                  </a:lnTo>
                  <a:lnTo>
                    <a:pt x="501491" y="337947"/>
                  </a:lnTo>
                  <a:lnTo>
                    <a:pt x="501872" y="336899"/>
                  </a:lnTo>
                  <a:lnTo>
                    <a:pt x="503872" y="335471"/>
                  </a:lnTo>
                  <a:lnTo>
                    <a:pt x="504825" y="334613"/>
                  </a:lnTo>
                  <a:lnTo>
                    <a:pt x="505206" y="333566"/>
                  </a:lnTo>
                  <a:lnTo>
                    <a:pt x="504825" y="332804"/>
                  </a:lnTo>
                  <a:lnTo>
                    <a:pt x="502444" y="330137"/>
                  </a:lnTo>
                  <a:lnTo>
                    <a:pt x="502063" y="329660"/>
                  </a:lnTo>
                  <a:lnTo>
                    <a:pt x="501491" y="328803"/>
                  </a:lnTo>
                  <a:lnTo>
                    <a:pt x="501205" y="328422"/>
                  </a:lnTo>
                  <a:lnTo>
                    <a:pt x="500824" y="328231"/>
                  </a:lnTo>
                  <a:lnTo>
                    <a:pt x="499681" y="327755"/>
                  </a:lnTo>
                  <a:lnTo>
                    <a:pt x="499300" y="327470"/>
                  </a:lnTo>
                  <a:lnTo>
                    <a:pt x="498253" y="326612"/>
                  </a:lnTo>
                  <a:lnTo>
                    <a:pt x="495395" y="329184"/>
                  </a:lnTo>
                  <a:lnTo>
                    <a:pt x="493681" y="330232"/>
                  </a:lnTo>
                  <a:lnTo>
                    <a:pt x="492442" y="329470"/>
                  </a:lnTo>
                  <a:lnTo>
                    <a:pt x="492062" y="329470"/>
                  </a:lnTo>
                  <a:lnTo>
                    <a:pt x="491776" y="330518"/>
                  </a:lnTo>
                  <a:lnTo>
                    <a:pt x="491680" y="331661"/>
                  </a:lnTo>
                  <a:lnTo>
                    <a:pt x="491299" y="331661"/>
                  </a:lnTo>
                  <a:lnTo>
                    <a:pt x="491109" y="330422"/>
                  </a:lnTo>
                  <a:lnTo>
                    <a:pt x="491680" y="328231"/>
                  </a:lnTo>
                  <a:lnTo>
                    <a:pt x="491395" y="327374"/>
                  </a:lnTo>
                  <a:lnTo>
                    <a:pt x="491014" y="327374"/>
                  </a:lnTo>
                  <a:lnTo>
                    <a:pt x="490633" y="328327"/>
                  </a:lnTo>
                  <a:lnTo>
                    <a:pt x="489966" y="328994"/>
                  </a:lnTo>
                  <a:lnTo>
                    <a:pt x="488537" y="330232"/>
                  </a:lnTo>
                  <a:lnTo>
                    <a:pt x="488156" y="330899"/>
                  </a:lnTo>
                  <a:lnTo>
                    <a:pt x="487394" y="332613"/>
                  </a:lnTo>
                  <a:lnTo>
                    <a:pt x="486918" y="333375"/>
                  </a:lnTo>
                  <a:lnTo>
                    <a:pt x="487013" y="334137"/>
                  </a:lnTo>
                  <a:lnTo>
                    <a:pt x="490061" y="337280"/>
                  </a:lnTo>
                  <a:close/>
                  <a:moveTo>
                    <a:pt x="499205" y="305943"/>
                  </a:moveTo>
                  <a:lnTo>
                    <a:pt x="499777" y="305657"/>
                  </a:lnTo>
                  <a:lnTo>
                    <a:pt x="499396" y="305086"/>
                  </a:lnTo>
                  <a:lnTo>
                    <a:pt x="496729" y="301752"/>
                  </a:lnTo>
                  <a:lnTo>
                    <a:pt x="496157" y="300800"/>
                  </a:lnTo>
                  <a:lnTo>
                    <a:pt x="495776" y="300323"/>
                  </a:lnTo>
                  <a:lnTo>
                    <a:pt x="495395" y="300133"/>
                  </a:lnTo>
                  <a:lnTo>
                    <a:pt x="495109" y="300419"/>
                  </a:lnTo>
                  <a:lnTo>
                    <a:pt x="495014" y="300895"/>
                  </a:lnTo>
                  <a:lnTo>
                    <a:pt x="495109" y="301466"/>
                  </a:lnTo>
                  <a:lnTo>
                    <a:pt x="495871" y="303467"/>
                  </a:lnTo>
                  <a:lnTo>
                    <a:pt x="496157" y="303752"/>
                  </a:lnTo>
                  <a:lnTo>
                    <a:pt x="495490" y="303467"/>
                  </a:lnTo>
                  <a:lnTo>
                    <a:pt x="495300" y="303276"/>
                  </a:lnTo>
                  <a:lnTo>
                    <a:pt x="495109" y="302990"/>
                  </a:lnTo>
                  <a:lnTo>
                    <a:pt x="494824" y="302990"/>
                  </a:lnTo>
                  <a:lnTo>
                    <a:pt x="495300" y="304419"/>
                  </a:lnTo>
                  <a:lnTo>
                    <a:pt x="497776" y="306705"/>
                  </a:lnTo>
                  <a:lnTo>
                    <a:pt x="498729" y="307943"/>
                  </a:lnTo>
                  <a:lnTo>
                    <a:pt x="499110" y="307943"/>
                  </a:lnTo>
                  <a:lnTo>
                    <a:pt x="499110" y="307277"/>
                  </a:lnTo>
                  <a:lnTo>
                    <a:pt x="498920" y="306800"/>
                  </a:lnTo>
                  <a:lnTo>
                    <a:pt x="498348" y="305848"/>
                  </a:lnTo>
                  <a:lnTo>
                    <a:pt x="498824" y="305848"/>
                  </a:lnTo>
                  <a:lnTo>
                    <a:pt x="499205" y="305943"/>
                  </a:lnTo>
                  <a:close/>
                  <a:moveTo>
                    <a:pt x="502825" y="269081"/>
                  </a:moveTo>
                  <a:lnTo>
                    <a:pt x="503777" y="269081"/>
                  </a:lnTo>
                  <a:lnTo>
                    <a:pt x="505396" y="269462"/>
                  </a:lnTo>
                  <a:lnTo>
                    <a:pt x="505968" y="269367"/>
                  </a:lnTo>
                  <a:lnTo>
                    <a:pt x="506349" y="268796"/>
                  </a:lnTo>
                  <a:lnTo>
                    <a:pt x="506444" y="268224"/>
                  </a:lnTo>
                  <a:lnTo>
                    <a:pt x="505587" y="267843"/>
                  </a:lnTo>
                  <a:lnTo>
                    <a:pt x="503396" y="267653"/>
                  </a:lnTo>
                  <a:lnTo>
                    <a:pt x="502253" y="267748"/>
                  </a:lnTo>
                  <a:lnTo>
                    <a:pt x="501301" y="268129"/>
                  </a:lnTo>
                  <a:lnTo>
                    <a:pt x="500729" y="268891"/>
                  </a:lnTo>
                  <a:lnTo>
                    <a:pt x="500729" y="270129"/>
                  </a:lnTo>
                  <a:lnTo>
                    <a:pt x="502348" y="269272"/>
                  </a:lnTo>
                  <a:lnTo>
                    <a:pt x="502825" y="269081"/>
                  </a:lnTo>
                  <a:close/>
                  <a:moveTo>
                    <a:pt x="495014" y="291655"/>
                  </a:moveTo>
                  <a:lnTo>
                    <a:pt x="493490" y="290798"/>
                  </a:lnTo>
                  <a:lnTo>
                    <a:pt x="492538" y="290036"/>
                  </a:lnTo>
                  <a:lnTo>
                    <a:pt x="492157" y="289941"/>
                  </a:lnTo>
                  <a:lnTo>
                    <a:pt x="491966" y="289941"/>
                  </a:lnTo>
                  <a:lnTo>
                    <a:pt x="491585" y="290131"/>
                  </a:lnTo>
                  <a:lnTo>
                    <a:pt x="491490" y="290131"/>
                  </a:lnTo>
                  <a:lnTo>
                    <a:pt x="491871" y="290417"/>
                  </a:lnTo>
                  <a:lnTo>
                    <a:pt x="493300" y="292322"/>
                  </a:lnTo>
                  <a:lnTo>
                    <a:pt x="493681" y="292513"/>
                  </a:lnTo>
                  <a:lnTo>
                    <a:pt x="494062" y="292608"/>
                  </a:lnTo>
                  <a:lnTo>
                    <a:pt x="494347" y="292703"/>
                  </a:lnTo>
                  <a:lnTo>
                    <a:pt x="494538" y="293561"/>
                  </a:lnTo>
                  <a:lnTo>
                    <a:pt x="494729" y="293846"/>
                  </a:lnTo>
                  <a:lnTo>
                    <a:pt x="495014" y="294037"/>
                  </a:lnTo>
                  <a:lnTo>
                    <a:pt x="495300" y="293942"/>
                  </a:lnTo>
                  <a:lnTo>
                    <a:pt x="495776" y="293275"/>
                  </a:lnTo>
                  <a:lnTo>
                    <a:pt x="495871" y="292703"/>
                  </a:lnTo>
                  <a:lnTo>
                    <a:pt x="495586" y="292132"/>
                  </a:lnTo>
                  <a:lnTo>
                    <a:pt x="495014" y="291655"/>
                  </a:lnTo>
                  <a:close/>
                  <a:moveTo>
                    <a:pt x="465487" y="265367"/>
                  </a:moveTo>
                  <a:lnTo>
                    <a:pt x="465772" y="265747"/>
                  </a:lnTo>
                  <a:lnTo>
                    <a:pt x="467678" y="266605"/>
                  </a:lnTo>
                  <a:lnTo>
                    <a:pt x="468058" y="266986"/>
                  </a:lnTo>
                  <a:lnTo>
                    <a:pt x="468916" y="268510"/>
                  </a:lnTo>
                  <a:lnTo>
                    <a:pt x="469487" y="268891"/>
                  </a:lnTo>
                  <a:lnTo>
                    <a:pt x="470059" y="268986"/>
                  </a:lnTo>
                  <a:lnTo>
                    <a:pt x="470535" y="268700"/>
                  </a:lnTo>
                  <a:lnTo>
                    <a:pt x="470535" y="267843"/>
                  </a:lnTo>
                  <a:lnTo>
                    <a:pt x="469582" y="266224"/>
                  </a:lnTo>
                  <a:lnTo>
                    <a:pt x="468249" y="264605"/>
                  </a:lnTo>
                  <a:lnTo>
                    <a:pt x="466439" y="263366"/>
                  </a:lnTo>
                  <a:lnTo>
                    <a:pt x="464058" y="262890"/>
                  </a:lnTo>
                  <a:lnTo>
                    <a:pt x="464058" y="263176"/>
                  </a:lnTo>
                  <a:lnTo>
                    <a:pt x="465296" y="264700"/>
                  </a:lnTo>
                  <a:lnTo>
                    <a:pt x="465487" y="265367"/>
                  </a:lnTo>
                  <a:close/>
                  <a:moveTo>
                    <a:pt x="465487" y="258318"/>
                  </a:moveTo>
                  <a:lnTo>
                    <a:pt x="466058" y="258794"/>
                  </a:lnTo>
                  <a:lnTo>
                    <a:pt x="468916" y="260413"/>
                  </a:lnTo>
                  <a:lnTo>
                    <a:pt x="469487" y="260604"/>
                  </a:lnTo>
                  <a:lnTo>
                    <a:pt x="470059" y="260604"/>
                  </a:lnTo>
                  <a:lnTo>
                    <a:pt x="470725" y="260509"/>
                  </a:lnTo>
                  <a:lnTo>
                    <a:pt x="471392" y="260318"/>
                  </a:lnTo>
                  <a:lnTo>
                    <a:pt x="471773" y="259937"/>
                  </a:lnTo>
                  <a:lnTo>
                    <a:pt x="471773" y="259271"/>
                  </a:lnTo>
                  <a:lnTo>
                    <a:pt x="471488" y="258509"/>
                  </a:lnTo>
                  <a:lnTo>
                    <a:pt x="471011" y="257842"/>
                  </a:lnTo>
                  <a:lnTo>
                    <a:pt x="470535" y="257461"/>
                  </a:lnTo>
                  <a:lnTo>
                    <a:pt x="468821" y="256985"/>
                  </a:lnTo>
                  <a:lnTo>
                    <a:pt x="467963" y="256508"/>
                  </a:lnTo>
                  <a:lnTo>
                    <a:pt x="467296" y="255651"/>
                  </a:lnTo>
                  <a:lnTo>
                    <a:pt x="466915" y="256699"/>
                  </a:lnTo>
                  <a:lnTo>
                    <a:pt x="466915" y="257175"/>
                  </a:lnTo>
                  <a:lnTo>
                    <a:pt x="466058" y="256604"/>
                  </a:lnTo>
                  <a:lnTo>
                    <a:pt x="465391" y="256699"/>
                  </a:lnTo>
                  <a:lnTo>
                    <a:pt x="465106" y="257175"/>
                  </a:lnTo>
                  <a:lnTo>
                    <a:pt x="465106" y="257842"/>
                  </a:lnTo>
                  <a:lnTo>
                    <a:pt x="465487" y="258318"/>
                  </a:lnTo>
                  <a:close/>
                  <a:moveTo>
                    <a:pt x="460248" y="266414"/>
                  </a:moveTo>
                  <a:lnTo>
                    <a:pt x="461200" y="267367"/>
                  </a:lnTo>
                  <a:lnTo>
                    <a:pt x="463201" y="268414"/>
                  </a:lnTo>
                  <a:lnTo>
                    <a:pt x="464248" y="269177"/>
                  </a:lnTo>
                  <a:lnTo>
                    <a:pt x="464534" y="269367"/>
                  </a:lnTo>
                  <a:lnTo>
                    <a:pt x="464820" y="269367"/>
                  </a:lnTo>
                  <a:lnTo>
                    <a:pt x="465106" y="269177"/>
                  </a:lnTo>
                  <a:lnTo>
                    <a:pt x="465201" y="268224"/>
                  </a:lnTo>
                  <a:lnTo>
                    <a:pt x="464725" y="266795"/>
                  </a:lnTo>
                  <a:lnTo>
                    <a:pt x="463963" y="265462"/>
                  </a:lnTo>
                  <a:lnTo>
                    <a:pt x="463201" y="264890"/>
                  </a:lnTo>
                  <a:lnTo>
                    <a:pt x="461963" y="263462"/>
                  </a:lnTo>
                  <a:lnTo>
                    <a:pt x="461486" y="263271"/>
                  </a:lnTo>
                  <a:lnTo>
                    <a:pt x="460534" y="262985"/>
                  </a:lnTo>
                  <a:lnTo>
                    <a:pt x="460153" y="262700"/>
                  </a:lnTo>
                  <a:lnTo>
                    <a:pt x="459296" y="263747"/>
                  </a:lnTo>
                  <a:lnTo>
                    <a:pt x="459486" y="265081"/>
                  </a:lnTo>
                  <a:lnTo>
                    <a:pt x="460248" y="266414"/>
                  </a:lnTo>
                  <a:close/>
                  <a:moveTo>
                    <a:pt x="507968" y="267081"/>
                  </a:moveTo>
                  <a:lnTo>
                    <a:pt x="508254" y="266891"/>
                  </a:lnTo>
                  <a:lnTo>
                    <a:pt x="508540" y="266605"/>
                  </a:lnTo>
                  <a:lnTo>
                    <a:pt x="508635" y="266129"/>
                  </a:lnTo>
                  <a:lnTo>
                    <a:pt x="508635" y="265843"/>
                  </a:lnTo>
                  <a:lnTo>
                    <a:pt x="508445" y="265271"/>
                  </a:lnTo>
                  <a:lnTo>
                    <a:pt x="507873" y="264605"/>
                  </a:lnTo>
                  <a:lnTo>
                    <a:pt x="507397" y="265081"/>
                  </a:lnTo>
                  <a:lnTo>
                    <a:pt x="507206" y="266129"/>
                  </a:lnTo>
                  <a:lnTo>
                    <a:pt x="506921" y="266795"/>
                  </a:lnTo>
                  <a:lnTo>
                    <a:pt x="506635" y="267081"/>
                  </a:lnTo>
                  <a:lnTo>
                    <a:pt x="506921" y="267271"/>
                  </a:lnTo>
                  <a:lnTo>
                    <a:pt x="507587" y="267271"/>
                  </a:lnTo>
                  <a:lnTo>
                    <a:pt x="507968" y="267081"/>
                  </a:lnTo>
                  <a:close/>
                  <a:moveTo>
                    <a:pt x="486346" y="254222"/>
                  </a:moveTo>
                  <a:lnTo>
                    <a:pt x="486251" y="255270"/>
                  </a:lnTo>
                  <a:lnTo>
                    <a:pt x="486442" y="256222"/>
                  </a:lnTo>
                  <a:lnTo>
                    <a:pt x="487775" y="256985"/>
                  </a:lnTo>
                  <a:lnTo>
                    <a:pt x="488347" y="257080"/>
                  </a:lnTo>
                  <a:lnTo>
                    <a:pt x="490156" y="256985"/>
                  </a:lnTo>
                  <a:lnTo>
                    <a:pt x="490728" y="256794"/>
                  </a:lnTo>
                  <a:lnTo>
                    <a:pt x="491395" y="256032"/>
                  </a:lnTo>
                  <a:lnTo>
                    <a:pt x="491871" y="255842"/>
                  </a:lnTo>
                  <a:lnTo>
                    <a:pt x="493014" y="255746"/>
                  </a:lnTo>
                  <a:lnTo>
                    <a:pt x="493776" y="255556"/>
                  </a:lnTo>
                  <a:lnTo>
                    <a:pt x="496062" y="254318"/>
                  </a:lnTo>
                  <a:lnTo>
                    <a:pt x="496538" y="254127"/>
                  </a:lnTo>
                  <a:lnTo>
                    <a:pt x="497300" y="254032"/>
                  </a:lnTo>
                  <a:lnTo>
                    <a:pt x="497586" y="254222"/>
                  </a:lnTo>
                  <a:lnTo>
                    <a:pt x="498157" y="254984"/>
                  </a:lnTo>
                  <a:lnTo>
                    <a:pt x="498443" y="255175"/>
                  </a:lnTo>
                  <a:lnTo>
                    <a:pt x="499110" y="255365"/>
                  </a:lnTo>
                  <a:lnTo>
                    <a:pt x="498824" y="255746"/>
                  </a:lnTo>
                  <a:lnTo>
                    <a:pt x="498253" y="256127"/>
                  </a:lnTo>
                  <a:lnTo>
                    <a:pt x="497967" y="256127"/>
                  </a:lnTo>
                  <a:lnTo>
                    <a:pt x="497681" y="256889"/>
                  </a:lnTo>
                  <a:lnTo>
                    <a:pt x="497681" y="257270"/>
                  </a:lnTo>
                  <a:lnTo>
                    <a:pt x="497967" y="257842"/>
                  </a:lnTo>
                  <a:lnTo>
                    <a:pt x="496157" y="258318"/>
                  </a:lnTo>
                  <a:lnTo>
                    <a:pt x="495776" y="258604"/>
                  </a:lnTo>
                  <a:lnTo>
                    <a:pt x="495776" y="259271"/>
                  </a:lnTo>
                  <a:lnTo>
                    <a:pt x="496157" y="259652"/>
                  </a:lnTo>
                  <a:lnTo>
                    <a:pt x="497205" y="260033"/>
                  </a:lnTo>
                  <a:lnTo>
                    <a:pt x="498538" y="260128"/>
                  </a:lnTo>
                  <a:lnTo>
                    <a:pt x="499110" y="260318"/>
                  </a:lnTo>
                  <a:lnTo>
                    <a:pt x="499300" y="260795"/>
                  </a:lnTo>
                  <a:lnTo>
                    <a:pt x="499015" y="261080"/>
                  </a:lnTo>
                  <a:lnTo>
                    <a:pt x="498443" y="261176"/>
                  </a:lnTo>
                  <a:lnTo>
                    <a:pt x="497205" y="261080"/>
                  </a:lnTo>
                  <a:lnTo>
                    <a:pt x="497205" y="261461"/>
                  </a:lnTo>
                  <a:lnTo>
                    <a:pt x="498253" y="261747"/>
                  </a:lnTo>
                  <a:lnTo>
                    <a:pt x="499015" y="262509"/>
                  </a:lnTo>
                  <a:lnTo>
                    <a:pt x="499300" y="263462"/>
                  </a:lnTo>
                  <a:lnTo>
                    <a:pt x="499015" y="264319"/>
                  </a:lnTo>
                  <a:lnTo>
                    <a:pt x="503396" y="265843"/>
                  </a:lnTo>
                  <a:lnTo>
                    <a:pt x="505111" y="265557"/>
                  </a:lnTo>
                  <a:lnTo>
                    <a:pt x="505778" y="263080"/>
                  </a:lnTo>
                  <a:lnTo>
                    <a:pt x="505778" y="262414"/>
                  </a:lnTo>
                  <a:lnTo>
                    <a:pt x="505968" y="261938"/>
                  </a:lnTo>
                  <a:lnTo>
                    <a:pt x="506349" y="261652"/>
                  </a:lnTo>
                  <a:lnTo>
                    <a:pt x="507016" y="261556"/>
                  </a:lnTo>
                  <a:lnTo>
                    <a:pt x="507682" y="261366"/>
                  </a:lnTo>
                  <a:lnTo>
                    <a:pt x="508159" y="260890"/>
                  </a:lnTo>
                  <a:lnTo>
                    <a:pt x="508349" y="260413"/>
                  </a:lnTo>
                  <a:lnTo>
                    <a:pt x="508159" y="260223"/>
                  </a:lnTo>
                  <a:lnTo>
                    <a:pt x="507968" y="259937"/>
                  </a:lnTo>
                  <a:lnTo>
                    <a:pt x="507968" y="258413"/>
                  </a:lnTo>
                  <a:lnTo>
                    <a:pt x="507587" y="257366"/>
                  </a:lnTo>
                  <a:lnTo>
                    <a:pt x="507778" y="256699"/>
                  </a:lnTo>
                  <a:lnTo>
                    <a:pt x="508635" y="255556"/>
                  </a:lnTo>
                  <a:lnTo>
                    <a:pt x="508063" y="252984"/>
                  </a:lnTo>
                  <a:lnTo>
                    <a:pt x="507968" y="252127"/>
                  </a:lnTo>
                  <a:lnTo>
                    <a:pt x="507587" y="251651"/>
                  </a:lnTo>
                  <a:lnTo>
                    <a:pt x="505111" y="250508"/>
                  </a:lnTo>
                  <a:lnTo>
                    <a:pt x="504539" y="249555"/>
                  </a:lnTo>
                  <a:lnTo>
                    <a:pt x="504444" y="248603"/>
                  </a:lnTo>
                  <a:lnTo>
                    <a:pt x="504730" y="246697"/>
                  </a:lnTo>
                  <a:lnTo>
                    <a:pt x="504444" y="245554"/>
                  </a:lnTo>
                  <a:lnTo>
                    <a:pt x="503872" y="245269"/>
                  </a:lnTo>
                  <a:lnTo>
                    <a:pt x="503491" y="245554"/>
                  </a:lnTo>
                  <a:lnTo>
                    <a:pt x="503682" y="246126"/>
                  </a:lnTo>
                  <a:lnTo>
                    <a:pt x="501872" y="247079"/>
                  </a:lnTo>
                  <a:lnTo>
                    <a:pt x="500253" y="247650"/>
                  </a:lnTo>
                  <a:lnTo>
                    <a:pt x="498538" y="247745"/>
                  </a:lnTo>
                  <a:lnTo>
                    <a:pt x="496443" y="247269"/>
                  </a:lnTo>
                  <a:lnTo>
                    <a:pt x="495205" y="246602"/>
                  </a:lnTo>
                  <a:lnTo>
                    <a:pt x="494538" y="246507"/>
                  </a:lnTo>
                  <a:lnTo>
                    <a:pt x="494252" y="247079"/>
                  </a:lnTo>
                  <a:lnTo>
                    <a:pt x="493966" y="247745"/>
                  </a:lnTo>
                  <a:lnTo>
                    <a:pt x="493395" y="247841"/>
                  </a:lnTo>
                  <a:lnTo>
                    <a:pt x="492252" y="247555"/>
                  </a:lnTo>
                  <a:lnTo>
                    <a:pt x="491490" y="247650"/>
                  </a:lnTo>
                  <a:lnTo>
                    <a:pt x="491299" y="247936"/>
                  </a:lnTo>
                  <a:lnTo>
                    <a:pt x="491299" y="248412"/>
                  </a:lnTo>
                  <a:lnTo>
                    <a:pt x="491109" y="248984"/>
                  </a:lnTo>
                  <a:lnTo>
                    <a:pt x="490538" y="249841"/>
                  </a:lnTo>
                  <a:lnTo>
                    <a:pt x="490252" y="250127"/>
                  </a:lnTo>
                  <a:lnTo>
                    <a:pt x="489680" y="250508"/>
                  </a:lnTo>
                  <a:lnTo>
                    <a:pt x="487108" y="251460"/>
                  </a:lnTo>
                  <a:lnTo>
                    <a:pt x="485870" y="252317"/>
                  </a:lnTo>
                  <a:lnTo>
                    <a:pt x="485870" y="253270"/>
                  </a:lnTo>
                  <a:lnTo>
                    <a:pt x="486346" y="254222"/>
                  </a:lnTo>
                  <a:close/>
                  <a:moveTo>
                    <a:pt x="479584" y="259556"/>
                  </a:moveTo>
                  <a:lnTo>
                    <a:pt x="478917" y="259747"/>
                  </a:lnTo>
                  <a:lnTo>
                    <a:pt x="478631" y="260604"/>
                  </a:lnTo>
                  <a:lnTo>
                    <a:pt x="478917" y="262604"/>
                  </a:lnTo>
                  <a:lnTo>
                    <a:pt x="478536" y="263366"/>
                  </a:lnTo>
                  <a:lnTo>
                    <a:pt x="479298" y="263747"/>
                  </a:lnTo>
                  <a:lnTo>
                    <a:pt x="480727" y="264033"/>
                  </a:lnTo>
                  <a:lnTo>
                    <a:pt x="481393" y="264509"/>
                  </a:lnTo>
                  <a:lnTo>
                    <a:pt x="481870" y="265176"/>
                  </a:lnTo>
                  <a:lnTo>
                    <a:pt x="482155" y="266605"/>
                  </a:lnTo>
                  <a:lnTo>
                    <a:pt x="482537" y="267367"/>
                  </a:lnTo>
                  <a:lnTo>
                    <a:pt x="483013" y="267748"/>
                  </a:lnTo>
                  <a:lnTo>
                    <a:pt x="483584" y="267748"/>
                  </a:lnTo>
                  <a:lnTo>
                    <a:pt x="486346" y="266510"/>
                  </a:lnTo>
                  <a:lnTo>
                    <a:pt x="486918" y="266129"/>
                  </a:lnTo>
                  <a:lnTo>
                    <a:pt x="487299" y="265652"/>
                  </a:lnTo>
                  <a:lnTo>
                    <a:pt x="487775" y="264795"/>
                  </a:lnTo>
                  <a:lnTo>
                    <a:pt x="487299" y="264128"/>
                  </a:lnTo>
                  <a:lnTo>
                    <a:pt x="486442" y="263652"/>
                  </a:lnTo>
                  <a:lnTo>
                    <a:pt x="485680" y="263462"/>
                  </a:lnTo>
                  <a:lnTo>
                    <a:pt x="483489" y="263462"/>
                  </a:lnTo>
                  <a:lnTo>
                    <a:pt x="482822" y="263271"/>
                  </a:lnTo>
                  <a:lnTo>
                    <a:pt x="482537" y="262795"/>
                  </a:lnTo>
                  <a:lnTo>
                    <a:pt x="482346" y="262223"/>
                  </a:lnTo>
                  <a:lnTo>
                    <a:pt x="482060" y="261747"/>
                  </a:lnTo>
                  <a:lnTo>
                    <a:pt x="480536" y="260128"/>
                  </a:lnTo>
                  <a:lnTo>
                    <a:pt x="479584" y="259556"/>
                  </a:lnTo>
                  <a:close/>
                  <a:moveTo>
                    <a:pt x="469297" y="254413"/>
                  </a:moveTo>
                  <a:lnTo>
                    <a:pt x="471011" y="256413"/>
                  </a:lnTo>
                  <a:lnTo>
                    <a:pt x="471297" y="256604"/>
                  </a:lnTo>
                  <a:lnTo>
                    <a:pt x="471868" y="256699"/>
                  </a:lnTo>
                  <a:lnTo>
                    <a:pt x="473012" y="256604"/>
                  </a:lnTo>
                  <a:lnTo>
                    <a:pt x="473392" y="256604"/>
                  </a:lnTo>
                  <a:lnTo>
                    <a:pt x="475297" y="257651"/>
                  </a:lnTo>
                  <a:lnTo>
                    <a:pt x="476250" y="257937"/>
                  </a:lnTo>
                  <a:lnTo>
                    <a:pt x="477488" y="257651"/>
                  </a:lnTo>
                  <a:lnTo>
                    <a:pt x="477774" y="257651"/>
                  </a:lnTo>
                  <a:lnTo>
                    <a:pt x="478346" y="257746"/>
                  </a:lnTo>
                  <a:lnTo>
                    <a:pt x="478536" y="257746"/>
                  </a:lnTo>
                  <a:lnTo>
                    <a:pt x="478536" y="257556"/>
                  </a:lnTo>
                  <a:lnTo>
                    <a:pt x="478441" y="256889"/>
                  </a:lnTo>
                  <a:lnTo>
                    <a:pt x="478441" y="256699"/>
                  </a:lnTo>
                  <a:lnTo>
                    <a:pt x="478726" y="256222"/>
                  </a:lnTo>
                  <a:lnTo>
                    <a:pt x="478917" y="255842"/>
                  </a:lnTo>
                  <a:lnTo>
                    <a:pt x="479107" y="255556"/>
                  </a:lnTo>
                  <a:lnTo>
                    <a:pt x="479584" y="255365"/>
                  </a:lnTo>
                  <a:lnTo>
                    <a:pt x="479298" y="254984"/>
                  </a:lnTo>
                  <a:lnTo>
                    <a:pt x="479203" y="254699"/>
                  </a:lnTo>
                  <a:lnTo>
                    <a:pt x="479203" y="254413"/>
                  </a:lnTo>
                  <a:lnTo>
                    <a:pt x="479298" y="254032"/>
                  </a:lnTo>
                  <a:lnTo>
                    <a:pt x="480250" y="254889"/>
                  </a:lnTo>
                  <a:lnTo>
                    <a:pt x="480631" y="254889"/>
                  </a:lnTo>
                  <a:lnTo>
                    <a:pt x="481679" y="251174"/>
                  </a:lnTo>
                  <a:lnTo>
                    <a:pt x="481679" y="250127"/>
                  </a:lnTo>
                  <a:lnTo>
                    <a:pt x="481393" y="249079"/>
                  </a:lnTo>
                  <a:lnTo>
                    <a:pt x="481203" y="248793"/>
                  </a:lnTo>
                  <a:lnTo>
                    <a:pt x="480917" y="248507"/>
                  </a:lnTo>
                  <a:lnTo>
                    <a:pt x="480346" y="247650"/>
                  </a:lnTo>
                  <a:lnTo>
                    <a:pt x="479679" y="247364"/>
                  </a:lnTo>
                  <a:lnTo>
                    <a:pt x="479012" y="247269"/>
                  </a:lnTo>
                  <a:lnTo>
                    <a:pt x="478346" y="247364"/>
                  </a:lnTo>
                  <a:lnTo>
                    <a:pt x="477679" y="247650"/>
                  </a:lnTo>
                  <a:lnTo>
                    <a:pt x="478060" y="248221"/>
                  </a:lnTo>
                  <a:lnTo>
                    <a:pt x="478346" y="248888"/>
                  </a:lnTo>
                  <a:lnTo>
                    <a:pt x="478346" y="249555"/>
                  </a:lnTo>
                  <a:lnTo>
                    <a:pt x="478060" y="250222"/>
                  </a:lnTo>
                  <a:lnTo>
                    <a:pt x="477298" y="249555"/>
                  </a:lnTo>
                  <a:lnTo>
                    <a:pt x="475774" y="247650"/>
                  </a:lnTo>
                  <a:lnTo>
                    <a:pt x="475202" y="247269"/>
                  </a:lnTo>
                  <a:lnTo>
                    <a:pt x="474631" y="247745"/>
                  </a:lnTo>
                  <a:lnTo>
                    <a:pt x="474250" y="249555"/>
                  </a:lnTo>
                  <a:lnTo>
                    <a:pt x="473488" y="250127"/>
                  </a:lnTo>
                  <a:lnTo>
                    <a:pt x="473012" y="250127"/>
                  </a:lnTo>
                  <a:lnTo>
                    <a:pt x="471964" y="249746"/>
                  </a:lnTo>
                  <a:lnTo>
                    <a:pt x="471392" y="249746"/>
                  </a:lnTo>
                  <a:lnTo>
                    <a:pt x="470821" y="250031"/>
                  </a:lnTo>
                  <a:lnTo>
                    <a:pt x="470725" y="250222"/>
                  </a:lnTo>
                  <a:lnTo>
                    <a:pt x="470916" y="250508"/>
                  </a:lnTo>
                  <a:lnTo>
                    <a:pt x="471202" y="251651"/>
                  </a:lnTo>
                  <a:lnTo>
                    <a:pt x="471392" y="252222"/>
                  </a:lnTo>
                  <a:lnTo>
                    <a:pt x="471392" y="252698"/>
                  </a:lnTo>
                  <a:lnTo>
                    <a:pt x="471011" y="252984"/>
                  </a:lnTo>
                  <a:lnTo>
                    <a:pt x="470440" y="252889"/>
                  </a:lnTo>
                  <a:lnTo>
                    <a:pt x="469678" y="252031"/>
                  </a:lnTo>
                  <a:lnTo>
                    <a:pt x="469201" y="251841"/>
                  </a:lnTo>
                  <a:lnTo>
                    <a:pt x="468630" y="252317"/>
                  </a:lnTo>
                  <a:lnTo>
                    <a:pt x="468821" y="253270"/>
                  </a:lnTo>
                  <a:lnTo>
                    <a:pt x="469297" y="254413"/>
                  </a:lnTo>
                  <a:close/>
                  <a:moveTo>
                    <a:pt x="380619" y="250603"/>
                  </a:moveTo>
                  <a:lnTo>
                    <a:pt x="380524" y="251936"/>
                  </a:lnTo>
                  <a:lnTo>
                    <a:pt x="380905" y="252889"/>
                  </a:lnTo>
                  <a:lnTo>
                    <a:pt x="381571" y="253651"/>
                  </a:lnTo>
                  <a:lnTo>
                    <a:pt x="382429" y="255175"/>
                  </a:lnTo>
                  <a:lnTo>
                    <a:pt x="385953" y="258985"/>
                  </a:lnTo>
                  <a:lnTo>
                    <a:pt x="387858" y="260509"/>
                  </a:lnTo>
                  <a:lnTo>
                    <a:pt x="389477" y="260890"/>
                  </a:lnTo>
                  <a:lnTo>
                    <a:pt x="389858" y="260604"/>
                  </a:lnTo>
                  <a:lnTo>
                    <a:pt x="391478" y="259271"/>
                  </a:lnTo>
                  <a:lnTo>
                    <a:pt x="391954" y="259080"/>
                  </a:lnTo>
                  <a:lnTo>
                    <a:pt x="392430" y="259080"/>
                  </a:lnTo>
                  <a:lnTo>
                    <a:pt x="392811" y="258985"/>
                  </a:lnTo>
                  <a:lnTo>
                    <a:pt x="393001" y="258509"/>
                  </a:lnTo>
                  <a:lnTo>
                    <a:pt x="392811" y="257366"/>
                  </a:lnTo>
                  <a:lnTo>
                    <a:pt x="391858" y="254413"/>
                  </a:lnTo>
                  <a:lnTo>
                    <a:pt x="391763" y="253079"/>
                  </a:lnTo>
                  <a:lnTo>
                    <a:pt x="391858" y="251841"/>
                  </a:lnTo>
                  <a:lnTo>
                    <a:pt x="393382" y="246888"/>
                  </a:lnTo>
                  <a:lnTo>
                    <a:pt x="393573" y="245650"/>
                  </a:lnTo>
                  <a:lnTo>
                    <a:pt x="393287" y="244412"/>
                  </a:lnTo>
                  <a:lnTo>
                    <a:pt x="393001" y="243935"/>
                  </a:lnTo>
                  <a:lnTo>
                    <a:pt x="392144" y="243078"/>
                  </a:lnTo>
                  <a:lnTo>
                    <a:pt x="388144" y="240221"/>
                  </a:lnTo>
                  <a:lnTo>
                    <a:pt x="385286" y="237077"/>
                  </a:lnTo>
                  <a:lnTo>
                    <a:pt x="383667" y="235839"/>
                  </a:lnTo>
                  <a:lnTo>
                    <a:pt x="381667" y="235363"/>
                  </a:lnTo>
                  <a:lnTo>
                    <a:pt x="380524" y="235363"/>
                  </a:lnTo>
                  <a:lnTo>
                    <a:pt x="379762" y="235553"/>
                  </a:lnTo>
                  <a:lnTo>
                    <a:pt x="379381" y="236125"/>
                  </a:lnTo>
                  <a:lnTo>
                    <a:pt x="379286" y="237268"/>
                  </a:lnTo>
                  <a:lnTo>
                    <a:pt x="379571" y="239459"/>
                  </a:lnTo>
                  <a:lnTo>
                    <a:pt x="379476" y="240030"/>
                  </a:lnTo>
                  <a:lnTo>
                    <a:pt x="379000" y="240983"/>
                  </a:lnTo>
                  <a:lnTo>
                    <a:pt x="378905" y="241459"/>
                  </a:lnTo>
                  <a:lnTo>
                    <a:pt x="379095" y="242316"/>
                  </a:lnTo>
                  <a:lnTo>
                    <a:pt x="379571" y="243554"/>
                  </a:lnTo>
                  <a:lnTo>
                    <a:pt x="380143" y="244602"/>
                  </a:lnTo>
                  <a:lnTo>
                    <a:pt x="381095" y="245459"/>
                  </a:lnTo>
                  <a:lnTo>
                    <a:pt x="381286" y="246412"/>
                  </a:lnTo>
                  <a:lnTo>
                    <a:pt x="381190" y="248317"/>
                  </a:lnTo>
                  <a:lnTo>
                    <a:pt x="380619" y="250603"/>
                  </a:lnTo>
                  <a:close/>
                  <a:moveTo>
                    <a:pt x="1032224" y="765905"/>
                  </a:moveTo>
                  <a:lnTo>
                    <a:pt x="1031938" y="765238"/>
                  </a:lnTo>
                  <a:lnTo>
                    <a:pt x="1031462" y="764667"/>
                  </a:lnTo>
                  <a:lnTo>
                    <a:pt x="1028700" y="763619"/>
                  </a:lnTo>
                  <a:lnTo>
                    <a:pt x="1027366" y="762762"/>
                  </a:lnTo>
                  <a:lnTo>
                    <a:pt x="1026700" y="762572"/>
                  </a:lnTo>
                  <a:lnTo>
                    <a:pt x="1025652" y="762572"/>
                  </a:lnTo>
                  <a:lnTo>
                    <a:pt x="1024795" y="762191"/>
                  </a:lnTo>
                  <a:lnTo>
                    <a:pt x="1023938" y="761333"/>
                  </a:lnTo>
                  <a:lnTo>
                    <a:pt x="1023271" y="760286"/>
                  </a:lnTo>
                  <a:lnTo>
                    <a:pt x="1022890" y="759238"/>
                  </a:lnTo>
                  <a:lnTo>
                    <a:pt x="1022985" y="755809"/>
                  </a:lnTo>
                  <a:lnTo>
                    <a:pt x="1022795" y="754094"/>
                  </a:lnTo>
                  <a:lnTo>
                    <a:pt x="1021842" y="753142"/>
                  </a:lnTo>
                  <a:lnTo>
                    <a:pt x="1021842" y="755523"/>
                  </a:lnTo>
                  <a:lnTo>
                    <a:pt x="1021651" y="756856"/>
                  </a:lnTo>
                  <a:lnTo>
                    <a:pt x="1020985" y="757428"/>
                  </a:lnTo>
                  <a:lnTo>
                    <a:pt x="1020318" y="756952"/>
                  </a:lnTo>
                  <a:lnTo>
                    <a:pt x="1020128" y="755809"/>
                  </a:lnTo>
                  <a:lnTo>
                    <a:pt x="1020032" y="753428"/>
                  </a:lnTo>
                  <a:lnTo>
                    <a:pt x="1019461" y="752189"/>
                  </a:lnTo>
                  <a:lnTo>
                    <a:pt x="1019365" y="751618"/>
                  </a:lnTo>
                  <a:lnTo>
                    <a:pt x="1019365" y="751046"/>
                  </a:lnTo>
                  <a:lnTo>
                    <a:pt x="1019651" y="749808"/>
                  </a:lnTo>
                  <a:lnTo>
                    <a:pt x="1019747" y="748284"/>
                  </a:lnTo>
                  <a:lnTo>
                    <a:pt x="1021747" y="737806"/>
                  </a:lnTo>
                  <a:lnTo>
                    <a:pt x="1023938" y="730187"/>
                  </a:lnTo>
                  <a:lnTo>
                    <a:pt x="1023938" y="727710"/>
                  </a:lnTo>
                  <a:lnTo>
                    <a:pt x="1023842" y="727329"/>
                  </a:lnTo>
                  <a:lnTo>
                    <a:pt x="1023652" y="726948"/>
                  </a:lnTo>
                  <a:lnTo>
                    <a:pt x="1023556" y="726472"/>
                  </a:lnTo>
                  <a:lnTo>
                    <a:pt x="1023556" y="725900"/>
                  </a:lnTo>
                  <a:lnTo>
                    <a:pt x="1023747" y="725234"/>
                  </a:lnTo>
                  <a:lnTo>
                    <a:pt x="1024414" y="724281"/>
                  </a:lnTo>
                  <a:lnTo>
                    <a:pt x="1024604" y="723900"/>
                  </a:lnTo>
                  <a:lnTo>
                    <a:pt x="1024985" y="721709"/>
                  </a:lnTo>
                  <a:lnTo>
                    <a:pt x="1024985" y="720566"/>
                  </a:lnTo>
                  <a:lnTo>
                    <a:pt x="1024604" y="719423"/>
                  </a:lnTo>
                  <a:lnTo>
                    <a:pt x="1023842" y="718661"/>
                  </a:lnTo>
                  <a:lnTo>
                    <a:pt x="1021747" y="717518"/>
                  </a:lnTo>
                  <a:lnTo>
                    <a:pt x="1020794" y="716756"/>
                  </a:lnTo>
                  <a:lnTo>
                    <a:pt x="1020413" y="716566"/>
                  </a:lnTo>
                  <a:lnTo>
                    <a:pt x="1019842" y="716471"/>
                  </a:lnTo>
                  <a:lnTo>
                    <a:pt x="1018699" y="716566"/>
                  </a:lnTo>
                  <a:lnTo>
                    <a:pt x="1018032" y="716471"/>
                  </a:lnTo>
                  <a:lnTo>
                    <a:pt x="1017556" y="716280"/>
                  </a:lnTo>
                  <a:lnTo>
                    <a:pt x="1016794" y="715804"/>
                  </a:lnTo>
                  <a:lnTo>
                    <a:pt x="1014889" y="713899"/>
                  </a:lnTo>
                  <a:lnTo>
                    <a:pt x="1014127" y="713613"/>
                  </a:lnTo>
                  <a:lnTo>
                    <a:pt x="1012984" y="713804"/>
                  </a:lnTo>
                  <a:lnTo>
                    <a:pt x="1010793" y="714375"/>
                  </a:lnTo>
                  <a:lnTo>
                    <a:pt x="1009555" y="714375"/>
                  </a:lnTo>
                  <a:lnTo>
                    <a:pt x="1007840" y="713708"/>
                  </a:lnTo>
                  <a:lnTo>
                    <a:pt x="1006602" y="712661"/>
                  </a:lnTo>
                  <a:lnTo>
                    <a:pt x="1004506" y="709994"/>
                  </a:lnTo>
                  <a:lnTo>
                    <a:pt x="1002792" y="709041"/>
                  </a:lnTo>
                  <a:lnTo>
                    <a:pt x="1001268" y="709327"/>
                  </a:lnTo>
                  <a:lnTo>
                    <a:pt x="997553" y="712470"/>
                  </a:lnTo>
                  <a:lnTo>
                    <a:pt x="996791" y="712756"/>
                  </a:lnTo>
                  <a:lnTo>
                    <a:pt x="995648" y="712851"/>
                  </a:lnTo>
                  <a:lnTo>
                    <a:pt x="994410" y="712661"/>
                  </a:lnTo>
                  <a:lnTo>
                    <a:pt x="993553" y="712375"/>
                  </a:lnTo>
                  <a:lnTo>
                    <a:pt x="992791" y="712375"/>
                  </a:lnTo>
                  <a:lnTo>
                    <a:pt x="991838" y="712851"/>
                  </a:lnTo>
                  <a:lnTo>
                    <a:pt x="990790" y="714185"/>
                  </a:lnTo>
                  <a:lnTo>
                    <a:pt x="990124" y="714756"/>
                  </a:lnTo>
                  <a:lnTo>
                    <a:pt x="989171" y="715042"/>
                  </a:lnTo>
                  <a:lnTo>
                    <a:pt x="987933" y="714851"/>
                  </a:lnTo>
                  <a:lnTo>
                    <a:pt x="985838" y="714089"/>
                  </a:lnTo>
                  <a:lnTo>
                    <a:pt x="984599" y="713994"/>
                  </a:lnTo>
                  <a:lnTo>
                    <a:pt x="984123" y="714089"/>
                  </a:lnTo>
                  <a:lnTo>
                    <a:pt x="983075" y="714566"/>
                  </a:lnTo>
                  <a:lnTo>
                    <a:pt x="982408" y="714661"/>
                  </a:lnTo>
                  <a:lnTo>
                    <a:pt x="975550" y="713613"/>
                  </a:lnTo>
                  <a:lnTo>
                    <a:pt x="974312" y="713804"/>
                  </a:lnTo>
                  <a:lnTo>
                    <a:pt x="972598" y="714756"/>
                  </a:lnTo>
                  <a:lnTo>
                    <a:pt x="971740" y="714947"/>
                  </a:lnTo>
                  <a:lnTo>
                    <a:pt x="970597" y="715137"/>
                  </a:lnTo>
                  <a:lnTo>
                    <a:pt x="969455" y="715518"/>
                  </a:lnTo>
                  <a:lnTo>
                    <a:pt x="967549" y="716471"/>
                  </a:lnTo>
                  <a:lnTo>
                    <a:pt x="965740" y="717709"/>
                  </a:lnTo>
                  <a:lnTo>
                    <a:pt x="964692" y="718090"/>
                  </a:lnTo>
                  <a:lnTo>
                    <a:pt x="963454" y="718280"/>
                  </a:lnTo>
                  <a:lnTo>
                    <a:pt x="962692" y="717899"/>
                  </a:lnTo>
                  <a:lnTo>
                    <a:pt x="961454" y="716280"/>
                  </a:lnTo>
                  <a:lnTo>
                    <a:pt x="960406" y="715804"/>
                  </a:lnTo>
                  <a:lnTo>
                    <a:pt x="959834" y="715804"/>
                  </a:lnTo>
                  <a:lnTo>
                    <a:pt x="958691" y="716089"/>
                  </a:lnTo>
                  <a:lnTo>
                    <a:pt x="958215" y="716185"/>
                  </a:lnTo>
                  <a:lnTo>
                    <a:pt x="957548" y="716089"/>
                  </a:lnTo>
                  <a:lnTo>
                    <a:pt x="956405" y="715613"/>
                  </a:lnTo>
                  <a:lnTo>
                    <a:pt x="954691" y="715232"/>
                  </a:lnTo>
                  <a:lnTo>
                    <a:pt x="953548" y="714470"/>
                  </a:lnTo>
                  <a:lnTo>
                    <a:pt x="951643" y="712661"/>
                  </a:lnTo>
                  <a:lnTo>
                    <a:pt x="950595" y="711803"/>
                  </a:lnTo>
                  <a:lnTo>
                    <a:pt x="949642" y="711422"/>
                  </a:lnTo>
                  <a:lnTo>
                    <a:pt x="948499" y="711232"/>
                  </a:lnTo>
                  <a:lnTo>
                    <a:pt x="947166" y="711232"/>
                  </a:lnTo>
                  <a:lnTo>
                    <a:pt x="946213" y="711041"/>
                  </a:lnTo>
                  <a:lnTo>
                    <a:pt x="939546" y="708184"/>
                  </a:lnTo>
                  <a:lnTo>
                    <a:pt x="935164" y="704945"/>
                  </a:lnTo>
                  <a:lnTo>
                    <a:pt x="935164" y="700564"/>
                  </a:lnTo>
                  <a:lnTo>
                    <a:pt x="935641" y="699706"/>
                  </a:lnTo>
                  <a:lnTo>
                    <a:pt x="937641" y="698373"/>
                  </a:lnTo>
                  <a:lnTo>
                    <a:pt x="938117" y="697325"/>
                  </a:lnTo>
                  <a:lnTo>
                    <a:pt x="938117" y="695230"/>
                  </a:lnTo>
                  <a:lnTo>
                    <a:pt x="938213" y="694277"/>
                  </a:lnTo>
                  <a:lnTo>
                    <a:pt x="938689" y="692372"/>
                  </a:lnTo>
                  <a:lnTo>
                    <a:pt x="938689" y="691610"/>
                  </a:lnTo>
                  <a:lnTo>
                    <a:pt x="938498" y="690848"/>
                  </a:lnTo>
                  <a:lnTo>
                    <a:pt x="937736" y="689324"/>
                  </a:lnTo>
                  <a:lnTo>
                    <a:pt x="937165" y="688467"/>
                  </a:lnTo>
                  <a:lnTo>
                    <a:pt x="936498" y="687800"/>
                  </a:lnTo>
                  <a:lnTo>
                    <a:pt x="935641" y="687514"/>
                  </a:lnTo>
                  <a:lnTo>
                    <a:pt x="934403" y="687800"/>
                  </a:lnTo>
                  <a:lnTo>
                    <a:pt x="933545" y="688562"/>
                  </a:lnTo>
                  <a:lnTo>
                    <a:pt x="932879" y="689515"/>
                  </a:lnTo>
                  <a:lnTo>
                    <a:pt x="932021" y="690372"/>
                  </a:lnTo>
                  <a:lnTo>
                    <a:pt x="929068" y="689038"/>
                  </a:lnTo>
                  <a:lnTo>
                    <a:pt x="927735" y="688277"/>
                  </a:lnTo>
                  <a:lnTo>
                    <a:pt x="926878" y="687134"/>
                  </a:lnTo>
                  <a:lnTo>
                    <a:pt x="930021" y="687419"/>
                  </a:lnTo>
                  <a:lnTo>
                    <a:pt x="930783" y="687134"/>
                  </a:lnTo>
                  <a:lnTo>
                    <a:pt x="931069" y="686181"/>
                  </a:lnTo>
                  <a:lnTo>
                    <a:pt x="930592" y="685133"/>
                  </a:lnTo>
                  <a:lnTo>
                    <a:pt x="929735" y="684276"/>
                  </a:lnTo>
                  <a:lnTo>
                    <a:pt x="928878" y="683895"/>
                  </a:lnTo>
                  <a:lnTo>
                    <a:pt x="928402" y="683514"/>
                  </a:lnTo>
                  <a:lnTo>
                    <a:pt x="927830" y="682657"/>
                  </a:lnTo>
                  <a:lnTo>
                    <a:pt x="927354" y="681704"/>
                  </a:lnTo>
                  <a:lnTo>
                    <a:pt x="927163" y="681038"/>
                  </a:lnTo>
                  <a:lnTo>
                    <a:pt x="927545" y="680561"/>
                  </a:lnTo>
                  <a:lnTo>
                    <a:pt x="928402" y="680180"/>
                  </a:lnTo>
                  <a:lnTo>
                    <a:pt x="930116" y="679704"/>
                  </a:lnTo>
                  <a:lnTo>
                    <a:pt x="929640" y="678847"/>
                  </a:lnTo>
                  <a:lnTo>
                    <a:pt x="928878" y="678942"/>
                  </a:lnTo>
                  <a:lnTo>
                    <a:pt x="928116" y="679228"/>
                  </a:lnTo>
                  <a:lnTo>
                    <a:pt x="927545" y="679037"/>
                  </a:lnTo>
                  <a:lnTo>
                    <a:pt x="927068" y="678656"/>
                  </a:lnTo>
                  <a:lnTo>
                    <a:pt x="925925" y="676847"/>
                  </a:lnTo>
                  <a:lnTo>
                    <a:pt x="925735" y="676370"/>
                  </a:lnTo>
                  <a:lnTo>
                    <a:pt x="925925" y="675132"/>
                  </a:lnTo>
                  <a:lnTo>
                    <a:pt x="926782" y="673037"/>
                  </a:lnTo>
                  <a:lnTo>
                    <a:pt x="926878" y="671894"/>
                  </a:lnTo>
                  <a:lnTo>
                    <a:pt x="926782" y="671417"/>
                  </a:lnTo>
                  <a:lnTo>
                    <a:pt x="926497" y="670846"/>
                  </a:lnTo>
                  <a:lnTo>
                    <a:pt x="926116" y="670370"/>
                  </a:lnTo>
                  <a:lnTo>
                    <a:pt x="925735" y="670084"/>
                  </a:lnTo>
                  <a:lnTo>
                    <a:pt x="924973" y="669798"/>
                  </a:lnTo>
                  <a:lnTo>
                    <a:pt x="924687" y="669893"/>
                  </a:lnTo>
                  <a:lnTo>
                    <a:pt x="924687" y="670274"/>
                  </a:lnTo>
                  <a:lnTo>
                    <a:pt x="924687" y="670941"/>
                  </a:lnTo>
                  <a:lnTo>
                    <a:pt x="924401" y="671989"/>
                  </a:lnTo>
                  <a:lnTo>
                    <a:pt x="923639" y="672465"/>
                  </a:lnTo>
                  <a:lnTo>
                    <a:pt x="922591" y="672465"/>
                  </a:lnTo>
                  <a:lnTo>
                    <a:pt x="921448" y="672084"/>
                  </a:lnTo>
                  <a:lnTo>
                    <a:pt x="920687" y="671513"/>
                  </a:lnTo>
                  <a:lnTo>
                    <a:pt x="919924" y="670846"/>
                  </a:lnTo>
                  <a:lnTo>
                    <a:pt x="919067" y="670274"/>
                  </a:lnTo>
                  <a:lnTo>
                    <a:pt x="918020" y="669988"/>
                  </a:lnTo>
                  <a:lnTo>
                    <a:pt x="917734" y="670084"/>
                  </a:lnTo>
                  <a:lnTo>
                    <a:pt x="917353" y="670370"/>
                  </a:lnTo>
                  <a:lnTo>
                    <a:pt x="916972" y="670560"/>
                  </a:lnTo>
                  <a:lnTo>
                    <a:pt x="916210" y="670274"/>
                  </a:lnTo>
                  <a:lnTo>
                    <a:pt x="914305" y="669988"/>
                  </a:lnTo>
                  <a:lnTo>
                    <a:pt x="913066" y="670084"/>
                  </a:lnTo>
                  <a:lnTo>
                    <a:pt x="910876" y="670846"/>
                  </a:lnTo>
                  <a:lnTo>
                    <a:pt x="909828" y="671036"/>
                  </a:lnTo>
                  <a:lnTo>
                    <a:pt x="907637" y="671036"/>
                  </a:lnTo>
                  <a:lnTo>
                    <a:pt x="907066" y="671131"/>
                  </a:lnTo>
                  <a:lnTo>
                    <a:pt x="905256" y="671798"/>
                  </a:lnTo>
                  <a:lnTo>
                    <a:pt x="903065" y="672084"/>
                  </a:lnTo>
                  <a:lnTo>
                    <a:pt x="900779" y="672084"/>
                  </a:lnTo>
                  <a:lnTo>
                    <a:pt x="899541" y="671798"/>
                  </a:lnTo>
                  <a:lnTo>
                    <a:pt x="898684" y="671131"/>
                  </a:lnTo>
                  <a:lnTo>
                    <a:pt x="895636" y="667131"/>
                  </a:lnTo>
                  <a:lnTo>
                    <a:pt x="893826" y="665321"/>
                  </a:lnTo>
                  <a:lnTo>
                    <a:pt x="892873" y="665036"/>
                  </a:lnTo>
                  <a:lnTo>
                    <a:pt x="891730" y="665321"/>
                  </a:lnTo>
                  <a:lnTo>
                    <a:pt x="890016" y="666179"/>
                  </a:lnTo>
                  <a:lnTo>
                    <a:pt x="888873" y="666560"/>
                  </a:lnTo>
                  <a:lnTo>
                    <a:pt x="888016" y="666464"/>
                  </a:lnTo>
                  <a:lnTo>
                    <a:pt x="887158" y="666274"/>
                  </a:lnTo>
                  <a:lnTo>
                    <a:pt x="884968" y="666083"/>
                  </a:lnTo>
                  <a:lnTo>
                    <a:pt x="881443" y="665131"/>
                  </a:lnTo>
                  <a:lnTo>
                    <a:pt x="880205" y="664559"/>
                  </a:lnTo>
                  <a:lnTo>
                    <a:pt x="879062" y="663702"/>
                  </a:lnTo>
                  <a:lnTo>
                    <a:pt x="877919" y="662559"/>
                  </a:lnTo>
                  <a:lnTo>
                    <a:pt x="876967" y="661606"/>
                  </a:lnTo>
                  <a:lnTo>
                    <a:pt x="875252" y="659416"/>
                  </a:lnTo>
                  <a:lnTo>
                    <a:pt x="874681" y="658939"/>
                  </a:lnTo>
                  <a:lnTo>
                    <a:pt x="872966" y="658178"/>
                  </a:lnTo>
                  <a:lnTo>
                    <a:pt x="869918" y="657606"/>
                  </a:lnTo>
                  <a:lnTo>
                    <a:pt x="868489" y="656749"/>
                  </a:lnTo>
                  <a:lnTo>
                    <a:pt x="867632" y="657606"/>
                  </a:lnTo>
                  <a:lnTo>
                    <a:pt x="865822" y="660178"/>
                  </a:lnTo>
                  <a:lnTo>
                    <a:pt x="865061" y="660749"/>
                  </a:lnTo>
                  <a:lnTo>
                    <a:pt x="864013" y="660845"/>
                  </a:lnTo>
                  <a:lnTo>
                    <a:pt x="861822" y="661416"/>
                  </a:lnTo>
                  <a:lnTo>
                    <a:pt x="860584" y="661416"/>
                  </a:lnTo>
                  <a:lnTo>
                    <a:pt x="850773" y="660368"/>
                  </a:lnTo>
                  <a:lnTo>
                    <a:pt x="850392" y="660368"/>
                  </a:lnTo>
                  <a:lnTo>
                    <a:pt x="850106" y="660273"/>
                  </a:lnTo>
                  <a:lnTo>
                    <a:pt x="849725" y="659892"/>
                  </a:lnTo>
                  <a:lnTo>
                    <a:pt x="848773" y="657987"/>
                  </a:lnTo>
                  <a:lnTo>
                    <a:pt x="846868" y="652367"/>
                  </a:lnTo>
                  <a:lnTo>
                    <a:pt x="846011" y="650558"/>
                  </a:lnTo>
                  <a:lnTo>
                    <a:pt x="845725" y="648462"/>
                  </a:lnTo>
                  <a:lnTo>
                    <a:pt x="845344" y="647795"/>
                  </a:lnTo>
                  <a:lnTo>
                    <a:pt x="844772" y="647319"/>
                  </a:lnTo>
                  <a:lnTo>
                    <a:pt x="844105" y="646843"/>
                  </a:lnTo>
                  <a:lnTo>
                    <a:pt x="844010" y="646652"/>
                  </a:lnTo>
                  <a:lnTo>
                    <a:pt x="843629" y="646176"/>
                  </a:lnTo>
                  <a:lnTo>
                    <a:pt x="843153" y="645890"/>
                  </a:lnTo>
                  <a:lnTo>
                    <a:pt x="842963" y="646271"/>
                  </a:lnTo>
                  <a:lnTo>
                    <a:pt x="842772" y="646462"/>
                  </a:lnTo>
                  <a:lnTo>
                    <a:pt x="842200" y="646462"/>
                  </a:lnTo>
                  <a:lnTo>
                    <a:pt x="841153" y="646462"/>
                  </a:lnTo>
                  <a:lnTo>
                    <a:pt x="840581" y="646271"/>
                  </a:lnTo>
                  <a:lnTo>
                    <a:pt x="839153" y="645414"/>
                  </a:lnTo>
                  <a:lnTo>
                    <a:pt x="838676" y="645033"/>
                  </a:lnTo>
                  <a:lnTo>
                    <a:pt x="837533" y="645414"/>
                  </a:lnTo>
                  <a:lnTo>
                    <a:pt x="834295" y="645795"/>
                  </a:lnTo>
                  <a:lnTo>
                    <a:pt x="833818" y="645890"/>
                  </a:lnTo>
                  <a:lnTo>
                    <a:pt x="832961" y="646271"/>
                  </a:lnTo>
                  <a:lnTo>
                    <a:pt x="832485" y="646462"/>
                  </a:lnTo>
                  <a:lnTo>
                    <a:pt x="831056" y="646747"/>
                  </a:lnTo>
                  <a:lnTo>
                    <a:pt x="828389" y="647795"/>
                  </a:lnTo>
                  <a:lnTo>
                    <a:pt x="827722" y="648272"/>
                  </a:lnTo>
                  <a:lnTo>
                    <a:pt x="826865" y="649510"/>
                  </a:lnTo>
                  <a:lnTo>
                    <a:pt x="826294" y="649891"/>
                  </a:lnTo>
                  <a:lnTo>
                    <a:pt x="825246" y="650081"/>
                  </a:lnTo>
                  <a:lnTo>
                    <a:pt x="825817" y="651224"/>
                  </a:lnTo>
                  <a:lnTo>
                    <a:pt x="825627" y="651891"/>
                  </a:lnTo>
                  <a:lnTo>
                    <a:pt x="825151" y="652463"/>
                  </a:lnTo>
                  <a:lnTo>
                    <a:pt x="824865" y="653510"/>
                  </a:lnTo>
                  <a:lnTo>
                    <a:pt x="824770" y="655606"/>
                  </a:lnTo>
                  <a:lnTo>
                    <a:pt x="824484" y="657606"/>
                  </a:lnTo>
                  <a:lnTo>
                    <a:pt x="823817" y="659987"/>
                  </a:lnTo>
                  <a:lnTo>
                    <a:pt x="820007" y="667798"/>
                  </a:lnTo>
                  <a:lnTo>
                    <a:pt x="817626" y="670941"/>
                  </a:lnTo>
                  <a:lnTo>
                    <a:pt x="815435" y="673227"/>
                  </a:lnTo>
                  <a:lnTo>
                    <a:pt x="814673" y="673703"/>
                  </a:lnTo>
                  <a:lnTo>
                    <a:pt x="813816" y="673989"/>
                  </a:lnTo>
                  <a:lnTo>
                    <a:pt x="812673" y="674084"/>
                  </a:lnTo>
                  <a:lnTo>
                    <a:pt x="811625" y="674370"/>
                  </a:lnTo>
                  <a:lnTo>
                    <a:pt x="810768" y="674942"/>
                  </a:lnTo>
                  <a:lnTo>
                    <a:pt x="809815" y="675322"/>
                  </a:lnTo>
                  <a:lnTo>
                    <a:pt x="808482" y="675132"/>
                  </a:lnTo>
                  <a:lnTo>
                    <a:pt x="807339" y="674561"/>
                  </a:lnTo>
                  <a:lnTo>
                    <a:pt x="805148" y="672941"/>
                  </a:lnTo>
                  <a:lnTo>
                    <a:pt x="803338" y="672370"/>
                  </a:lnTo>
                  <a:lnTo>
                    <a:pt x="800862" y="671227"/>
                  </a:lnTo>
                  <a:lnTo>
                    <a:pt x="800100" y="670751"/>
                  </a:lnTo>
                  <a:lnTo>
                    <a:pt x="799814" y="670274"/>
                  </a:lnTo>
                  <a:lnTo>
                    <a:pt x="799719" y="669703"/>
                  </a:lnTo>
                  <a:lnTo>
                    <a:pt x="799529" y="669227"/>
                  </a:lnTo>
                  <a:lnTo>
                    <a:pt x="798957" y="669036"/>
                  </a:lnTo>
                  <a:lnTo>
                    <a:pt x="798576" y="669322"/>
                  </a:lnTo>
                  <a:lnTo>
                    <a:pt x="797719" y="670465"/>
                  </a:lnTo>
                  <a:lnTo>
                    <a:pt x="797528" y="670751"/>
                  </a:lnTo>
                  <a:lnTo>
                    <a:pt x="796957" y="671227"/>
                  </a:lnTo>
                  <a:lnTo>
                    <a:pt x="795623" y="671608"/>
                  </a:lnTo>
                  <a:lnTo>
                    <a:pt x="788765" y="672560"/>
                  </a:lnTo>
                  <a:lnTo>
                    <a:pt x="786479" y="672560"/>
                  </a:lnTo>
                  <a:lnTo>
                    <a:pt x="784098" y="672275"/>
                  </a:lnTo>
                  <a:lnTo>
                    <a:pt x="775145" y="669417"/>
                  </a:lnTo>
                  <a:lnTo>
                    <a:pt x="764953" y="667893"/>
                  </a:lnTo>
                  <a:lnTo>
                    <a:pt x="762857" y="666083"/>
                  </a:lnTo>
                  <a:lnTo>
                    <a:pt x="760000" y="669131"/>
                  </a:lnTo>
                  <a:lnTo>
                    <a:pt x="755428" y="669988"/>
                  </a:lnTo>
                  <a:lnTo>
                    <a:pt x="746188" y="668941"/>
                  </a:lnTo>
                  <a:lnTo>
                    <a:pt x="744760" y="668941"/>
                  </a:lnTo>
                  <a:lnTo>
                    <a:pt x="744379" y="668941"/>
                  </a:lnTo>
                  <a:lnTo>
                    <a:pt x="742950" y="667988"/>
                  </a:lnTo>
                  <a:lnTo>
                    <a:pt x="741712" y="667607"/>
                  </a:lnTo>
                  <a:lnTo>
                    <a:pt x="739712" y="665988"/>
                  </a:lnTo>
                  <a:lnTo>
                    <a:pt x="739045" y="665702"/>
                  </a:lnTo>
                  <a:lnTo>
                    <a:pt x="737997" y="665321"/>
                  </a:lnTo>
                  <a:lnTo>
                    <a:pt x="736949" y="665321"/>
                  </a:lnTo>
                  <a:lnTo>
                    <a:pt x="736473" y="666179"/>
                  </a:lnTo>
                  <a:lnTo>
                    <a:pt x="736378" y="667322"/>
                  </a:lnTo>
                  <a:lnTo>
                    <a:pt x="735997" y="668084"/>
                  </a:lnTo>
                  <a:lnTo>
                    <a:pt x="735235" y="668464"/>
                  </a:lnTo>
                  <a:lnTo>
                    <a:pt x="733997" y="668560"/>
                  </a:lnTo>
                  <a:lnTo>
                    <a:pt x="732854" y="668274"/>
                  </a:lnTo>
                  <a:lnTo>
                    <a:pt x="732282" y="667798"/>
                  </a:lnTo>
                  <a:lnTo>
                    <a:pt x="731806" y="667131"/>
                  </a:lnTo>
                  <a:lnTo>
                    <a:pt x="731330" y="666750"/>
                  </a:lnTo>
                  <a:lnTo>
                    <a:pt x="731044" y="666464"/>
                  </a:lnTo>
                  <a:lnTo>
                    <a:pt x="730377" y="666274"/>
                  </a:lnTo>
                  <a:lnTo>
                    <a:pt x="729424" y="666179"/>
                  </a:lnTo>
                  <a:lnTo>
                    <a:pt x="728663" y="665988"/>
                  </a:lnTo>
                  <a:lnTo>
                    <a:pt x="728186" y="665417"/>
                  </a:lnTo>
                  <a:lnTo>
                    <a:pt x="725900" y="666655"/>
                  </a:lnTo>
                  <a:lnTo>
                    <a:pt x="723614" y="666750"/>
                  </a:lnTo>
                  <a:lnTo>
                    <a:pt x="721328" y="665893"/>
                  </a:lnTo>
                  <a:lnTo>
                    <a:pt x="719138" y="664369"/>
                  </a:lnTo>
                  <a:lnTo>
                    <a:pt x="716089" y="664083"/>
                  </a:lnTo>
                  <a:lnTo>
                    <a:pt x="714470" y="659225"/>
                  </a:lnTo>
                  <a:lnTo>
                    <a:pt x="712661" y="649605"/>
                  </a:lnTo>
                  <a:lnTo>
                    <a:pt x="709898" y="647986"/>
                  </a:lnTo>
                  <a:lnTo>
                    <a:pt x="709231" y="647700"/>
                  </a:lnTo>
                  <a:lnTo>
                    <a:pt x="708184" y="647129"/>
                  </a:lnTo>
                  <a:lnTo>
                    <a:pt x="703802" y="641795"/>
                  </a:lnTo>
                  <a:lnTo>
                    <a:pt x="703421" y="638270"/>
                  </a:lnTo>
                  <a:lnTo>
                    <a:pt x="703231" y="636842"/>
                  </a:lnTo>
                  <a:lnTo>
                    <a:pt x="702088" y="637032"/>
                  </a:lnTo>
                  <a:lnTo>
                    <a:pt x="701707" y="637604"/>
                  </a:lnTo>
                  <a:lnTo>
                    <a:pt x="700564" y="636937"/>
                  </a:lnTo>
                  <a:lnTo>
                    <a:pt x="697325" y="636842"/>
                  </a:lnTo>
                  <a:lnTo>
                    <a:pt x="695611" y="636365"/>
                  </a:lnTo>
                  <a:lnTo>
                    <a:pt x="694658" y="635794"/>
                  </a:lnTo>
                  <a:lnTo>
                    <a:pt x="693991" y="635984"/>
                  </a:lnTo>
                  <a:lnTo>
                    <a:pt x="694658" y="636461"/>
                  </a:lnTo>
                  <a:lnTo>
                    <a:pt x="695039" y="636937"/>
                  </a:lnTo>
                  <a:lnTo>
                    <a:pt x="695134" y="637604"/>
                  </a:lnTo>
                  <a:lnTo>
                    <a:pt x="694944" y="638366"/>
                  </a:lnTo>
                  <a:lnTo>
                    <a:pt x="694658" y="639128"/>
                  </a:lnTo>
                  <a:lnTo>
                    <a:pt x="694277" y="639509"/>
                  </a:lnTo>
                  <a:lnTo>
                    <a:pt x="694087" y="639604"/>
                  </a:lnTo>
                  <a:lnTo>
                    <a:pt x="692753" y="640366"/>
                  </a:lnTo>
                  <a:lnTo>
                    <a:pt x="691896" y="640937"/>
                  </a:lnTo>
                  <a:lnTo>
                    <a:pt x="691229" y="641128"/>
                  </a:lnTo>
                  <a:lnTo>
                    <a:pt x="690372" y="641128"/>
                  </a:lnTo>
                  <a:lnTo>
                    <a:pt x="689324" y="641128"/>
                  </a:lnTo>
                  <a:lnTo>
                    <a:pt x="688276" y="640652"/>
                  </a:lnTo>
                  <a:lnTo>
                    <a:pt x="686943" y="640175"/>
                  </a:lnTo>
                  <a:lnTo>
                    <a:pt x="683800" y="638651"/>
                  </a:lnTo>
                  <a:lnTo>
                    <a:pt x="681514" y="637699"/>
                  </a:lnTo>
                  <a:lnTo>
                    <a:pt x="678751" y="635984"/>
                  </a:lnTo>
                  <a:lnTo>
                    <a:pt x="678751" y="634841"/>
                  </a:lnTo>
                  <a:lnTo>
                    <a:pt x="678180" y="633603"/>
                  </a:lnTo>
                  <a:lnTo>
                    <a:pt x="677799" y="633794"/>
                  </a:lnTo>
                  <a:lnTo>
                    <a:pt x="677037" y="634651"/>
                  </a:lnTo>
                  <a:lnTo>
                    <a:pt x="676275" y="634651"/>
                  </a:lnTo>
                  <a:lnTo>
                    <a:pt x="676180" y="633889"/>
                  </a:lnTo>
                  <a:lnTo>
                    <a:pt x="675037" y="633508"/>
                  </a:lnTo>
                  <a:lnTo>
                    <a:pt x="674275" y="633698"/>
                  </a:lnTo>
                  <a:lnTo>
                    <a:pt x="674370" y="634365"/>
                  </a:lnTo>
                  <a:lnTo>
                    <a:pt x="674180" y="634841"/>
                  </a:lnTo>
                  <a:lnTo>
                    <a:pt x="673798" y="634841"/>
                  </a:lnTo>
                  <a:lnTo>
                    <a:pt x="673322" y="634651"/>
                  </a:lnTo>
                  <a:lnTo>
                    <a:pt x="672751" y="634555"/>
                  </a:lnTo>
                  <a:lnTo>
                    <a:pt x="672274" y="634651"/>
                  </a:lnTo>
                  <a:lnTo>
                    <a:pt x="671989" y="634937"/>
                  </a:lnTo>
                  <a:lnTo>
                    <a:pt x="670750" y="635413"/>
                  </a:lnTo>
                  <a:lnTo>
                    <a:pt x="670084" y="635889"/>
                  </a:lnTo>
                  <a:lnTo>
                    <a:pt x="669226" y="636080"/>
                  </a:lnTo>
                  <a:lnTo>
                    <a:pt x="668369" y="635603"/>
                  </a:lnTo>
                  <a:lnTo>
                    <a:pt x="667226" y="636175"/>
                  </a:lnTo>
                  <a:lnTo>
                    <a:pt x="665988" y="635508"/>
                  </a:lnTo>
                  <a:lnTo>
                    <a:pt x="664178" y="633508"/>
                  </a:lnTo>
                  <a:lnTo>
                    <a:pt x="661130" y="633317"/>
                  </a:lnTo>
                  <a:lnTo>
                    <a:pt x="658368" y="632270"/>
                  </a:lnTo>
                  <a:lnTo>
                    <a:pt x="656272" y="631317"/>
                  </a:lnTo>
                  <a:lnTo>
                    <a:pt x="654939" y="629126"/>
                  </a:lnTo>
                  <a:lnTo>
                    <a:pt x="653224" y="626936"/>
                  </a:lnTo>
                  <a:lnTo>
                    <a:pt x="651415" y="624078"/>
                  </a:lnTo>
                  <a:lnTo>
                    <a:pt x="650081" y="622363"/>
                  </a:lnTo>
                  <a:lnTo>
                    <a:pt x="648272" y="621602"/>
                  </a:lnTo>
                  <a:lnTo>
                    <a:pt x="646176" y="621221"/>
                  </a:lnTo>
                  <a:lnTo>
                    <a:pt x="642175" y="622363"/>
                  </a:lnTo>
                  <a:lnTo>
                    <a:pt x="641223" y="622554"/>
                  </a:lnTo>
                  <a:lnTo>
                    <a:pt x="640271" y="622554"/>
                  </a:lnTo>
                  <a:lnTo>
                    <a:pt x="639223" y="622173"/>
                  </a:lnTo>
                  <a:lnTo>
                    <a:pt x="638461" y="621602"/>
                  </a:lnTo>
                  <a:lnTo>
                    <a:pt x="637889" y="620935"/>
                  </a:lnTo>
                  <a:lnTo>
                    <a:pt x="637318" y="620363"/>
                  </a:lnTo>
                  <a:lnTo>
                    <a:pt x="635508" y="619506"/>
                  </a:lnTo>
                  <a:lnTo>
                    <a:pt x="633603" y="619125"/>
                  </a:lnTo>
                  <a:lnTo>
                    <a:pt x="632365" y="619601"/>
                  </a:lnTo>
                  <a:lnTo>
                    <a:pt x="632555" y="621411"/>
                  </a:lnTo>
                  <a:lnTo>
                    <a:pt x="631412" y="622935"/>
                  </a:lnTo>
                  <a:lnTo>
                    <a:pt x="631126" y="623697"/>
                  </a:lnTo>
                  <a:lnTo>
                    <a:pt x="631412" y="624269"/>
                  </a:lnTo>
                  <a:lnTo>
                    <a:pt x="631888" y="625030"/>
                  </a:lnTo>
                  <a:lnTo>
                    <a:pt x="631793" y="625602"/>
                  </a:lnTo>
                  <a:lnTo>
                    <a:pt x="631507" y="626269"/>
                  </a:lnTo>
                  <a:lnTo>
                    <a:pt x="631317" y="627317"/>
                  </a:lnTo>
                  <a:lnTo>
                    <a:pt x="630746" y="627602"/>
                  </a:lnTo>
                  <a:lnTo>
                    <a:pt x="630460" y="627602"/>
                  </a:lnTo>
                  <a:lnTo>
                    <a:pt x="622554" y="628841"/>
                  </a:lnTo>
                  <a:lnTo>
                    <a:pt x="620173" y="628936"/>
                  </a:lnTo>
                  <a:lnTo>
                    <a:pt x="617982" y="628460"/>
                  </a:lnTo>
                  <a:lnTo>
                    <a:pt x="617220" y="627793"/>
                  </a:lnTo>
                  <a:lnTo>
                    <a:pt x="616934" y="626840"/>
                  </a:lnTo>
                  <a:lnTo>
                    <a:pt x="616839" y="626459"/>
                  </a:lnTo>
                  <a:lnTo>
                    <a:pt x="616744" y="625888"/>
                  </a:lnTo>
                  <a:lnTo>
                    <a:pt x="616363" y="625030"/>
                  </a:lnTo>
                  <a:lnTo>
                    <a:pt x="615601" y="624459"/>
                  </a:lnTo>
                  <a:lnTo>
                    <a:pt x="614553" y="624078"/>
                  </a:lnTo>
                  <a:lnTo>
                    <a:pt x="613410" y="623888"/>
                  </a:lnTo>
                  <a:lnTo>
                    <a:pt x="607409" y="623792"/>
                  </a:lnTo>
                  <a:lnTo>
                    <a:pt x="606266" y="624078"/>
                  </a:lnTo>
                  <a:lnTo>
                    <a:pt x="605409" y="624745"/>
                  </a:lnTo>
                  <a:lnTo>
                    <a:pt x="604552" y="625316"/>
                  </a:lnTo>
                  <a:lnTo>
                    <a:pt x="603218" y="625316"/>
                  </a:lnTo>
                  <a:lnTo>
                    <a:pt x="599980" y="623697"/>
                  </a:lnTo>
                  <a:lnTo>
                    <a:pt x="598646" y="623506"/>
                  </a:lnTo>
                  <a:lnTo>
                    <a:pt x="597408" y="623126"/>
                  </a:lnTo>
                  <a:lnTo>
                    <a:pt x="594170" y="620554"/>
                  </a:lnTo>
                  <a:lnTo>
                    <a:pt x="591979" y="620363"/>
                  </a:lnTo>
                  <a:lnTo>
                    <a:pt x="590645" y="621697"/>
                  </a:lnTo>
                  <a:lnTo>
                    <a:pt x="589502" y="623316"/>
                  </a:lnTo>
                  <a:lnTo>
                    <a:pt x="587692" y="624173"/>
                  </a:lnTo>
                  <a:lnTo>
                    <a:pt x="586835" y="623983"/>
                  </a:lnTo>
                  <a:lnTo>
                    <a:pt x="585216" y="622935"/>
                  </a:lnTo>
                  <a:lnTo>
                    <a:pt x="584645" y="622745"/>
                  </a:lnTo>
                  <a:lnTo>
                    <a:pt x="584263" y="622173"/>
                  </a:lnTo>
                  <a:lnTo>
                    <a:pt x="584073" y="618839"/>
                  </a:lnTo>
                  <a:lnTo>
                    <a:pt x="582930" y="617506"/>
                  </a:lnTo>
                  <a:lnTo>
                    <a:pt x="581215" y="617315"/>
                  </a:lnTo>
                  <a:lnTo>
                    <a:pt x="579501" y="617982"/>
                  </a:lnTo>
                  <a:lnTo>
                    <a:pt x="578263" y="619220"/>
                  </a:lnTo>
                  <a:lnTo>
                    <a:pt x="577215" y="622649"/>
                  </a:lnTo>
                  <a:lnTo>
                    <a:pt x="576643" y="623126"/>
                  </a:lnTo>
                  <a:lnTo>
                    <a:pt x="576167" y="623411"/>
                  </a:lnTo>
                  <a:lnTo>
                    <a:pt x="572548" y="627221"/>
                  </a:lnTo>
                  <a:lnTo>
                    <a:pt x="571500" y="629317"/>
                  </a:lnTo>
                  <a:lnTo>
                    <a:pt x="570071" y="633603"/>
                  </a:lnTo>
                  <a:lnTo>
                    <a:pt x="569690" y="635508"/>
                  </a:lnTo>
                  <a:lnTo>
                    <a:pt x="569119" y="644557"/>
                  </a:lnTo>
                  <a:lnTo>
                    <a:pt x="569309" y="646367"/>
                  </a:lnTo>
                  <a:lnTo>
                    <a:pt x="568452" y="648653"/>
                  </a:lnTo>
                  <a:lnTo>
                    <a:pt x="567023" y="650462"/>
                  </a:lnTo>
                  <a:lnTo>
                    <a:pt x="564737" y="651415"/>
                  </a:lnTo>
                  <a:lnTo>
                    <a:pt x="563308" y="651605"/>
                  </a:lnTo>
                  <a:lnTo>
                    <a:pt x="562642" y="650843"/>
                  </a:lnTo>
                  <a:lnTo>
                    <a:pt x="561784" y="650367"/>
                  </a:lnTo>
                  <a:lnTo>
                    <a:pt x="561594" y="648462"/>
                  </a:lnTo>
                  <a:lnTo>
                    <a:pt x="560451" y="648367"/>
                  </a:lnTo>
                  <a:lnTo>
                    <a:pt x="559784" y="648843"/>
                  </a:lnTo>
                  <a:lnTo>
                    <a:pt x="558451" y="651510"/>
                  </a:lnTo>
                  <a:lnTo>
                    <a:pt x="558927" y="655892"/>
                  </a:lnTo>
                  <a:lnTo>
                    <a:pt x="558641" y="656749"/>
                  </a:lnTo>
                  <a:lnTo>
                    <a:pt x="557879" y="657797"/>
                  </a:lnTo>
                  <a:lnTo>
                    <a:pt x="553688" y="661606"/>
                  </a:lnTo>
                  <a:lnTo>
                    <a:pt x="553117" y="662750"/>
                  </a:lnTo>
                  <a:lnTo>
                    <a:pt x="552355" y="665226"/>
                  </a:lnTo>
                  <a:lnTo>
                    <a:pt x="551688" y="666179"/>
                  </a:lnTo>
                  <a:lnTo>
                    <a:pt x="550736" y="666560"/>
                  </a:lnTo>
                  <a:lnTo>
                    <a:pt x="549783" y="666179"/>
                  </a:lnTo>
                  <a:lnTo>
                    <a:pt x="549116" y="665417"/>
                  </a:lnTo>
                  <a:lnTo>
                    <a:pt x="548830" y="664559"/>
                  </a:lnTo>
                  <a:lnTo>
                    <a:pt x="547592" y="662464"/>
                  </a:lnTo>
                  <a:lnTo>
                    <a:pt x="547497" y="661892"/>
                  </a:lnTo>
                  <a:lnTo>
                    <a:pt x="547497" y="661321"/>
                  </a:lnTo>
                  <a:lnTo>
                    <a:pt x="547402" y="660654"/>
                  </a:lnTo>
                  <a:lnTo>
                    <a:pt x="547021" y="660083"/>
                  </a:lnTo>
                  <a:lnTo>
                    <a:pt x="546449" y="659321"/>
                  </a:lnTo>
                  <a:lnTo>
                    <a:pt x="545687" y="658749"/>
                  </a:lnTo>
                  <a:lnTo>
                    <a:pt x="545021" y="658463"/>
                  </a:lnTo>
                  <a:lnTo>
                    <a:pt x="544068" y="658749"/>
                  </a:lnTo>
                  <a:lnTo>
                    <a:pt x="543497" y="659511"/>
                  </a:lnTo>
                  <a:lnTo>
                    <a:pt x="543115" y="660463"/>
                  </a:lnTo>
                  <a:lnTo>
                    <a:pt x="542639" y="661321"/>
                  </a:lnTo>
                  <a:lnTo>
                    <a:pt x="541211" y="662845"/>
                  </a:lnTo>
                  <a:lnTo>
                    <a:pt x="540353" y="663512"/>
                  </a:lnTo>
                  <a:lnTo>
                    <a:pt x="539591" y="663797"/>
                  </a:lnTo>
                  <a:lnTo>
                    <a:pt x="537781" y="663512"/>
                  </a:lnTo>
                  <a:lnTo>
                    <a:pt x="537400" y="663607"/>
                  </a:lnTo>
                  <a:lnTo>
                    <a:pt x="537210" y="663988"/>
                  </a:lnTo>
                  <a:lnTo>
                    <a:pt x="537496" y="664369"/>
                  </a:lnTo>
                  <a:lnTo>
                    <a:pt x="538258" y="664845"/>
                  </a:lnTo>
                  <a:lnTo>
                    <a:pt x="538829" y="666845"/>
                  </a:lnTo>
                  <a:lnTo>
                    <a:pt x="539305" y="667703"/>
                  </a:lnTo>
                  <a:lnTo>
                    <a:pt x="540258" y="668084"/>
                  </a:lnTo>
                  <a:lnTo>
                    <a:pt x="540734" y="667988"/>
                  </a:lnTo>
                  <a:lnTo>
                    <a:pt x="541115" y="667703"/>
                  </a:lnTo>
                  <a:lnTo>
                    <a:pt x="541401" y="667322"/>
                  </a:lnTo>
                  <a:lnTo>
                    <a:pt x="541687" y="666274"/>
                  </a:lnTo>
                  <a:lnTo>
                    <a:pt x="542163" y="666083"/>
                  </a:lnTo>
                  <a:lnTo>
                    <a:pt x="544544" y="666179"/>
                  </a:lnTo>
                  <a:lnTo>
                    <a:pt x="546735" y="667036"/>
                  </a:lnTo>
                  <a:lnTo>
                    <a:pt x="547021" y="667131"/>
                  </a:lnTo>
                  <a:lnTo>
                    <a:pt x="547306" y="667417"/>
                  </a:lnTo>
                  <a:lnTo>
                    <a:pt x="547592" y="667798"/>
                  </a:lnTo>
                  <a:lnTo>
                    <a:pt x="547688" y="668179"/>
                  </a:lnTo>
                  <a:lnTo>
                    <a:pt x="547973" y="668369"/>
                  </a:lnTo>
                  <a:lnTo>
                    <a:pt x="548449" y="668179"/>
                  </a:lnTo>
                  <a:lnTo>
                    <a:pt x="548926" y="667798"/>
                  </a:lnTo>
                  <a:lnTo>
                    <a:pt x="549116" y="667607"/>
                  </a:lnTo>
                  <a:lnTo>
                    <a:pt x="550069" y="667798"/>
                  </a:lnTo>
                  <a:lnTo>
                    <a:pt x="550640" y="668179"/>
                  </a:lnTo>
                  <a:lnTo>
                    <a:pt x="551402" y="668941"/>
                  </a:lnTo>
                  <a:lnTo>
                    <a:pt x="552069" y="668560"/>
                  </a:lnTo>
                  <a:lnTo>
                    <a:pt x="553974" y="669131"/>
                  </a:lnTo>
                  <a:lnTo>
                    <a:pt x="555022" y="668274"/>
                  </a:lnTo>
                  <a:lnTo>
                    <a:pt x="557213" y="667893"/>
                  </a:lnTo>
                  <a:lnTo>
                    <a:pt x="562832" y="667226"/>
                  </a:lnTo>
                  <a:lnTo>
                    <a:pt x="563880" y="667417"/>
                  </a:lnTo>
                  <a:lnTo>
                    <a:pt x="565595" y="667703"/>
                  </a:lnTo>
                  <a:lnTo>
                    <a:pt x="566642" y="667988"/>
                  </a:lnTo>
                  <a:lnTo>
                    <a:pt x="567595" y="667703"/>
                  </a:lnTo>
                  <a:lnTo>
                    <a:pt x="569214" y="667322"/>
                  </a:lnTo>
                  <a:lnTo>
                    <a:pt x="570833" y="667322"/>
                  </a:lnTo>
                  <a:lnTo>
                    <a:pt x="571881" y="667131"/>
                  </a:lnTo>
                  <a:lnTo>
                    <a:pt x="572453" y="667798"/>
                  </a:lnTo>
                  <a:lnTo>
                    <a:pt x="573214" y="667607"/>
                  </a:lnTo>
                  <a:lnTo>
                    <a:pt x="573405" y="666845"/>
                  </a:lnTo>
                  <a:lnTo>
                    <a:pt x="574357" y="666560"/>
                  </a:lnTo>
                  <a:lnTo>
                    <a:pt x="575405" y="666369"/>
                  </a:lnTo>
                  <a:lnTo>
                    <a:pt x="576453" y="666179"/>
                  </a:lnTo>
                  <a:lnTo>
                    <a:pt x="577501" y="666179"/>
                  </a:lnTo>
                  <a:lnTo>
                    <a:pt x="579025" y="666369"/>
                  </a:lnTo>
                  <a:lnTo>
                    <a:pt x="581406" y="667131"/>
                  </a:lnTo>
                  <a:lnTo>
                    <a:pt x="585216" y="670274"/>
                  </a:lnTo>
                  <a:lnTo>
                    <a:pt x="587502" y="671322"/>
                  </a:lnTo>
                  <a:lnTo>
                    <a:pt x="589216" y="671227"/>
                  </a:lnTo>
                  <a:lnTo>
                    <a:pt x="591122" y="672655"/>
                  </a:lnTo>
                  <a:lnTo>
                    <a:pt x="591503" y="672941"/>
                  </a:lnTo>
                  <a:lnTo>
                    <a:pt x="591788" y="673322"/>
                  </a:lnTo>
                  <a:lnTo>
                    <a:pt x="591788" y="673703"/>
                  </a:lnTo>
                  <a:lnTo>
                    <a:pt x="591979" y="673989"/>
                  </a:lnTo>
                  <a:lnTo>
                    <a:pt x="592741" y="674084"/>
                  </a:lnTo>
                  <a:lnTo>
                    <a:pt x="593026" y="674275"/>
                  </a:lnTo>
                  <a:lnTo>
                    <a:pt x="593598" y="675037"/>
                  </a:lnTo>
                  <a:lnTo>
                    <a:pt x="593884" y="675227"/>
                  </a:lnTo>
                  <a:lnTo>
                    <a:pt x="594646" y="675322"/>
                  </a:lnTo>
                  <a:lnTo>
                    <a:pt x="595122" y="675513"/>
                  </a:lnTo>
                  <a:lnTo>
                    <a:pt x="595598" y="675799"/>
                  </a:lnTo>
                  <a:lnTo>
                    <a:pt x="596265" y="676085"/>
                  </a:lnTo>
                  <a:lnTo>
                    <a:pt x="597408" y="676180"/>
                  </a:lnTo>
                  <a:lnTo>
                    <a:pt x="598646" y="675989"/>
                  </a:lnTo>
                  <a:lnTo>
                    <a:pt x="599884" y="675608"/>
                  </a:lnTo>
                  <a:lnTo>
                    <a:pt x="600075" y="675513"/>
                  </a:lnTo>
                  <a:lnTo>
                    <a:pt x="601123" y="673989"/>
                  </a:lnTo>
                  <a:lnTo>
                    <a:pt x="602551" y="673608"/>
                  </a:lnTo>
                  <a:lnTo>
                    <a:pt x="604075" y="674275"/>
                  </a:lnTo>
                  <a:lnTo>
                    <a:pt x="605599" y="674084"/>
                  </a:lnTo>
                  <a:lnTo>
                    <a:pt x="607028" y="675132"/>
                  </a:lnTo>
                  <a:lnTo>
                    <a:pt x="607314" y="676942"/>
                  </a:lnTo>
                  <a:lnTo>
                    <a:pt x="607219" y="678942"/>
                  </a:lnTo>
                  <a:lnTo>
                    <a:pt x="605790" y="680276"/>
                  </a:lnTo>
                  <a:lnTo>
                    <a:pt x="603695" y="682847"/>
                  </a:lnTo>
                  <a:lnTo>
                    <a:pt x="602742" y="683705"/>
                  </a:lnTo>
                  <a:lnTo>
                    <a:pt x="603599" y="684847"/>
                  </a:lnTo>
                  <a:lnTo>
                    <a:pt x="603313" y="685324"/>
                  </a:lnTo>
                  <a:lnTo>
                    <a:pt x="602361" y="685419"/>
                  </a:lnTo>
                  <a:lnTo>
                    <a:pt x="601408" y="685419"/>
                  </a:lnTo>
                  <a:lnTo>
                    <a:pt x="600456" y="685895"/>
                  </a:lnTo>
                  <a:lnTo>
                    <a:pt x="599599" y="686943"/>
                  </a:lnTo>
                  <a:lnTo>
                    <a:pt x="598932" y="688181"/>
                  </a:lnTo>
                  <a:lnTo>
                    <a:pt x="598646" y="689038"/>
                  </a:lnTo>
                  <a:lnTo>
                    <a:pt x="598741" y="690086"/>
                  </a:lnTo>
                  <a:lnTo>
                    <a:pt x="598361" y="692372"/>
                  </a:lnTo>
                  <a:lnTo>
                    <a:pt x="599599" y="693706"/>
                  </a:lnTo>
                  <a:lnTo>
                    <a:pt x="599599" y="695039"/>
                  </a:lnTo>
                  <a:lnTo>
                    <a:pt x="599504" y="695992"/>
                  </a:lnTo>
                  <a:lnTo>
                    <a:pt x="599980" y="695801"/>
                  </a:lnTo>
                  <a:lnTo>
                    <a:pt x="601408" y="695135"/>
                  </a:lnTo>
                  <a:lnTo>
                    <a:pt x="602742" y="695325"/>
                  </a:lnTo>
                  <a:lnTo>
                    <a:pt x="603885" y="695801"/>
                  </a:lnTo>
                  <a:lnTo>
                    <a:pt x="606076" y="697706"/>
                  </a:lnTo>
                  <a:lnTo>
                    <a:pt x="610553" y="698087"/>
                  </a:lnTo>
                  <a:lnTo>
                    <a:pt x="620173" y="699040"/>
                  </a:lnTo>
                  <a:lnTo>
                    <a:pt x="624459" y="699135"/>
                  </a:lnTo>
                  <a:lnTo>
                    <a:pt x="636841" y="700088"/>
                  </a:lnTo>
                  <a:lnTo>
                    <a:pt x="638842" y="700659"/>
                  </a:lnTo>
                  <a:lnTo>
                    <a:pt x="640651" y="701135"/>
                  </a:lnTo>
                  <a:lnTo>
                    <a:pt x="642366" y="701612"/>
                  </a:lnTo>
                  <a:lnTo>
                    <a:pt x="644176" y="701802"/>
                  </a:lnTo>
                  <a:lnTo>
                    <a:pt x="646843" y="702183"/>
                  </a:lnTo>
                  <a:lnTo>
                    <a:pt x="650176" y="702564"/>
                  </a:lnTo>
                  <a:lnTo>
                    <a:pt x="652843" y="702183"/>
                  </a:lnTo>
                  <a:lnTo>
                    <a:pt x="653320" y="702659"/>
                  </a:lnTo>
                  <a:lnTo>
                    <a:pt x="653605" y="702755"/>
                  </a:lnTo>
                  <a:lnTo>
                    <a:pt x="653891" y="702659"/>
                  </a:lnTo>
                  <a:lnTo>
                    <a:pt x="654939" y="702945"/>
                  </a:lnTo>
                  <a:lnTo>
                    <a:pt x="655891" y="703136"/>
                  </a:lnTo>
                  <a:lnTo>
                    <a:pt x="656463" y="704279"/>
                  </a:lnTo>
                  <a:lnTo>
                    <a:pt x="658939" y="704850"/>
                  </a:lnTo>
                  <a:lnTo>
                    <a:pt x="660368" y="705517"/>
                  </a:lnTo>
                  <a:lnTo>
                    <a:pt x="662273" y="705993"/>
                  </a:lnTo>
                  <a:lnTo>
                    <a:pt x="664083" y="707422"/>
                  </a:lnTo>
                  <a:lnTo>
                    <a:pt x="665988" y="708279"/>
                  </a:lnTo>
                  <a:lnTo>
                    <a:pt x="666845" y="709613"/>
                  </a:lnTo>
                  <a:lnTo>
                    <a:pt x="667322" y="710755"/>
                  </a:lnTo>
                  <a:lnTo>
                    <a:pt x="668750" y="711232"/>
                  </a:lnTo>
                  <a:lnTo>
                    <a:pt x="672179" y="711708"/>
                  </a:lnTo>
                  <a:lnTo>
                    <a:pt x="673703" y="712089"/>
                  </a:lnTo>
                  <a:lnTo>
                    <a:pt x="674846" y="712851"/>
                  </a:lnTo>
                  <a:lnTo>
                    <a:pt x="674941" y="714375"/>
                  </a:lnTo>
                  <a:lnTo>
                    <a:pt x="676751" y="715232"/>
                  </a:lnTo>
                  <a:lnTo>
                    <a:pt x="678942" y="714851"/>
                  </a:lnTo>
                  <a:lnTo>
                    <a:pt x="681514" y="714947"/>
                  </a:lnTo>
                  <a:lnTo>
                    <a:pt x="691229" y="717423"/>
                  </a:lnTo>
                  <a:lnTo>
                    <a:pt x="701135" y="719042"/>
                  </a:lnTo>
                  <a:lnTo>
                    <a:pt x="707803" y="719138"/>
                  </a:lnTo>
                  <a:lnTo>
                    <a:pt x="709993" y="717804"/>
                  </a:lnTo>
                  <a:lnTo>
                    <a:pt x="710470" y="716280"/>
                  </a:lnTo>
                  <a:lnTo>
                    <a:pt x="710660" y="713899"/>
                  </a:lnTo>
                  <a:lnTo>
                    <a:pt x="712280" y="712470"/>
                  </a:lnTo>
                  <a:lnTo>
                    <a:pt x="713327" y="712184"/>
                  </a:lnTo>
                  <a:lnTo>
                    <a:pt x="716851" y="712089"/>
                  </a:lnTo>
                  <a:lnTo>
                    <a:pt x="717518" y="712184"/>
                  </a:lnTo>
                  <a:lnTo>
                    <a:pt x="717899" y="712470"/>
                  </a:lnTo>
                  <a:lnTo>
                    <a:pt x="718185" y="713708"/>
                  </a:lnTo>
                  <a:lnTo>
                    <a:pt x="719328" y="713899"/>
                  </a:lnTo>
                  <a:lnTo>
                    <a:pt x="719614" y="713804"/>
                  </a:lnTo>
                  <a:lnTo>
                    <a:pt x="719709" y="713327"/>
                  </a:lnTo>
                  <a:lnTo>
                    <a:pt x="719328" y="712280"/>
                  </a:lnTo>
                  <a:lnTo>
                    <a:pt x="719804" y="711803"/>
                  </a:lnTo>
                  <a:lnTo>
                    <a:pt x="720280" y="711327"/>
                  </a:lnTo>
                  <a:lnTo>
                    <a:pt x="720947" y="710946"/>
                  </a:lnTo>
                  <a:lnTo>
                    <a:pt x="721519" y="710946"/>
                  </a:lnTo>
                  <a:lnTo>
                    <a:pt x="721900" y="711232"/>
                  </a:lnTo>
                  <a:lnTo>
                    <a:pt x="722281" y="711518"/>
                  </a:lnTo>
                  <a:lnTo>
                    <a:pt x="722662" y="711613"/>
                  </a:lnTo>
                  <a:lnTo>
                    <a:pt x="723995" y="712375"/>
                  </a:lnTo>
                  <a:lnTo>
                    <a:pt x="725424" y="711327"/>
                  </a:lnTo>
                  <a:lnTo>
                    <a:pt x="725996" y="710851"/>
                  </a:lnTo>
                  <a:lnTo>
                    <a:pt x="726376" y="710470"/>
                  </a:lnTo>
                  <a:lnTo>
                    <a:pt x="727138" y="709422"/>
                  </a:lnTo>
                  <a:lnTo>
                    <a:pt x="727520" y="709041"/>
                  </a:lnTo>
                  <a:lnTo>
                    <a:pt x="728853" y="708374"/>
                  </a:lnTo>
                  <a:lnTo>
                    <a:pt x="729234" y="708088"/>
                  </a:lnTo>
                  <a:lnTo>
                    <a:pt x="729996" y="707898"/>
                  </a:lnTo>
                  <a:lnTo>
                    <a:pt x="730472" y="709041"/>
                  </a:lnTo>
                  <a:lnTo>
                    <a:pt x="730853" y="711518"/>
                  </a:lnTo>
                  <a:lnTo>
                    <a:pt x="731520" y="712089"/>
                  </a:lnTo>
                  <a:lnTo>
                    <a:pt x="732377" y="712470"/>
                  </a:lnTo>
                  <a:lnTo>
                    <a:pt x="733425" y="712661"/>
                  </a:lnTo>
                  <a:lnTo>
                    <a:pt x="734663" y="712661"/>
                  </a:lnTo>
                  <a:lnTo>
                    <a:pt x="735330" y="712756"/>
                  </a:lnTo>
                  <a:lnTo>
                    <a:pt x="735901" y="713042"/>
                  </a:lnTo>
                  <a:lnTo>
                    <a:pt x="737521" y="714375"/>
                  </a:lnTo>
                  <a:lnTo>
                    <a:pt x="737902" y="714375"/>
                  </a:lnTo>
                  <a:lnTo>
                    <a:pt x="738473" y="713708"/>
                  </a:lnTo>
                  <a:lnTo>
                    <a:pt x="739235" y="712756"/>
                  </a:lnTo>
                  <a:lnTo>
                    <a:pt x="741997" y="711994"/>
                  </a:lnTo>
                  <a:lnTo>
                    <a:pt x="747236" y="712470"/>
                  </a:lnTo>
                  <a:lnTo>
                    <a:pt x="756285" y="713422"/>
                  </a:lnTo>
                  <a:lnTo>
                    <a:pt x="757809" y="713899"/>
                  </a:lnTo>
                  <a:lnTo>
                    <a:pt x="758095" y="714089"/>
                  </a:lnTo>
                  <a:lnTo>
                    <a:pt x="758190" y="714375"/>
                  </a:lnTo>
                  <a:lnTo>
                    <a:pt x="757809" y="714947"/>
                  </a:lnTo>
                  <a:lnTo>
                    <a:pt x="757809" y="715232"/>
                  </a:lnTo>
                  <a:lnTo>
                    <a:pt x="758095" y="715518"/>
                  </a:lnTo>
                  <a:lnTo>
                    <a:pt x="758476" y="715613"/>
                  </a:lnTo>
                  <a:lnTo>
                    <a:pt x="758762" y="715804"/>
                  </a:lnTo>
                  <a:lnTo>
                    <a:pt x="758857" y="716185"/>
                  </a:lnTo>
                  <a:lnTo>
                    <a:pt x="759333" y="716661"/>
                  </a:lnTo>
                  <a:lnTo>
                    <a:pt x="760381" y="716566"/>
                  </a:lnTo>
                  <a:lnTo>
                    <a:pt x="762476" y="715994"/>
                  </a:lnTo>
                  <a:lnTo>
                    <a:pt x="771430" y="717042"/>
                  </a:lnTo>
                  <a:lnTo>
                    <a:pt x="776478" y="718661"/>
                  </a:lnTo>
                  <a:lnTo>
                    <a:pt x="779621" y="719233"/>
                  </a:lnTo>
                  <a:lnTo>
                    <a:pt x="781526" y="719900"/>
                  </a:lnTo>
                  <a:lnTo>
                    <a:pt x="783431" y="720376"/>
                  </a:lnTo>
                  <a:lnTo>
                    <a:pt x="784670" y="719995"/>
                  </a:lnTo>
                  <a:lnTo>
                    <a:pt x="786003" y="720947"/>
                  </a:lnTo>
                  <a:lnTo>
                    <a:pt x="791432" y="722567"/>
                  </a:lnTo>
                  <a:lnTo>
                    <a:pt x="804767" y="729425"/>
                  </a:lnTo>
                  <a:lnTo>
                    <a:pt x="806482" y="729615"/>
                  </a:lnTo>
                  <a:lnTo>
                    <a:pt x="806958" y="729710"/>
                  </a:lnTo>
                  <a:lnTo>
                    <a:pt x="808006" y="730663"/>
                  </a:lnTo>
                  <a:lnTo>
                    <a:pt x="808291" y="730853"/>
                  </a:lnTo>
                  <a:lnTo>
                    <a:pt x="809530" y="732187"/>
                  </a:lnTo>
                  <a:lnTo>
                    <a:pt x="809720" y="732568"/>
                  </a:lnTo>
                  <a:lnTo>
                    <a:pt x="810197" y="732663"/>
                  </a:lnTo>
                  <a:lnTo>
                    <a:pt x="810768" y="732663"/>
                  </a:lnTo>
                  <a:lnTo>
                    <a:pt x="811339" y="732758"/>
                  </a:lnTo>
                  <a:lnTo>
                    <a:pt x="814768" y="734663"/>
                  </a:lnTo>
                  <a:lnTo>
                    <a:pt x="815816" y="734949"/>
                  </a:lnTo>
                  <a:lnTo>
                    <a:pt x="817150" y="735044"/>
                  </a:lnTo>
                  <a:lnTo>
                    <a:pt x="818579" y="735425"/>
                  </a:lnTo>
                  <a:lnTo>
                    <a:pt x="821436" y="736663"/>
                  </a:lnTo>
                  <a:lnTo>
                    <a:pt x="821436" y="736283"/>
                  </a:lnTo>
                  <a:lnTo>
                    <a:pt x="823341" y="737235"/>
                  </a:lnTo>
                  <a:lnTo>
                    <a:pt x="824484" y="737616"/>
                  </a:lnTo>
                  <a:lnTo>
                    <a:pt x="825627" y="737711"/>
                  </a:lnTo>
                  <a:lnTo>
                    <a:pt x="826103" y="737902"/>
                  </a:lnTo>
                  <a:lnTo>
                    <a:pt x="826865" y="738664"/>
                  </a:lnTo>
                  <a:lnTo>
                    <a:pt x="827341" y="738854"/>
                  </a:lnTo>
                  <a:lnTo>
                    <a:pt x="834295" y="739235"/>
                  </a:lnTo>
                  <a:lnTo>
                    <a:pt x="838676" y="740283"/>
                  </a:lnTo>
                  <a:lnTo>
                    <a:pt x="842200" y="741902"/>
                  </a:lnTo>
                  <a:lnTo>
                    <a:pt x="843248" y="742188"/>
                  </a:lnTo>
                  <a:lnTo>
                    <a:pt x="845439" y="742188"/>
                  </a:lnTo>
                  <a:lnTo>
                    <a:pt x="845915" y="742093"/>
                  </a:lnTo>
                  <a:lnTo>
                    <a:pt x="846201" y="741807"/>
                  </a:lnTo>
                  <a:lnTo>
                    <a:pt x="846677" y="741045"/>
                  </a:lnTo>
                  <a:lnTo>
                    <a:pt x="846963" y="740664"/>
                  </a:lnTo>
                  <a:lnTo>
                    <a:pt x="847154" y="740188"/>
                  </a:lnTo>
                  <a:lnTo>
                    <a:pt x="847439" y="739807"/>
                  </a:lnTo>
                  <a:lnTo>
                    <a:pt x="847820" y="739712"/>
                  </a:lnTo>
                  <a:lnTo>
                    <a:pt x="848201" y="740188"/>
                  </a:lnTo>
                  <a:lnTo>
                    <a:pt x="848297" y="740950"/>
                  </a:lnTo>
                  <a:lnTo>
                    <a:pt x="848487" y="741617"/>
                  </a:lnTo>
                  <a:lnTo>
                    <a:pt x="849154" y="741902"/>
                  </a:lnTo>
                  <a:lnTo>
                    <a:pt x="849725" y="741997"/>
                  </a:lnTo>
                  <a:lnTo>
                    <a:pt x="850201" y="742188"/>
                  </a:lnTo>
                  <a:lnTo>
                    <a:pt x="850582" y="742569"/>
                  </a:lnTo>
                  <a:lnTo>
                    <a:pt x="850678" y="743141"/>
                  </a:lnTo>
                  <a:lnTo>
                    <a:pt x="850868" y="743617"/>
                  </a:lnTo>
                  <a:lnTo>
                    <a:pt x="851345" y="743617"/>
                  </a:lnTo>
                  <a:lnTo>
                    <a:pt x="855631" y="742283"/>
                  </a:lnTo>
                  <a:lnTo>
                    <a:pt x="855821" y="741997"/>
                  </a:lnTo>
                  <a:lnTo>
                    <a:pt x="856297" y="741807"/>
                  </a:lnTo>
                  <a:lnTo>
                    <a:pt x="856869" y="741807"/>
                  </a:lnTo>
                  <a:lnTo>
                    <a:pt x="857250" y="741997"/>
                  </a:lnTo>
                  <a:lnTo>
                    <a:pt x="857822" y="742474"/>
                  </a:lnTo>
                  <a:lnTo>
                    <a:pt x="858107" y="742569"/>
                  </a:lnTo>
                  <a:lnTo>
                    <a:pt x="858679" y="742474"/>
                  </a:lnTo>
                  <a:lnTo>
                    <a:pt x="861441" y="742474"/>
                  </a:lnTo>
                  <a:lnTo>
                    <a:pt x="861917" y="742664"/>
                  </a:lnTo>
                  <a:lnTo>
                    <a:pt x="862489" y="743141"/>
                  </a:lnTo>
                  <a:lnTo>
                    <a:pt x="862870" y="743236"/>
                  </a:lnTo>
                  <a:lnTo>
                    <a:pt x="863346" y="743236"/>
                  </a:lnTo>
                  <a:lnTo>
                    <a:pt x="864298" y="742950"/>
                  </a:lnTo>
                  <a:lnTo>
                    <a:pt x="864680" y="742950"/>
                  </a:lnTo>
                  <a:lnTo>
                    <a:pt x="865537" y="743331"/>
                  </a:lnTo>
                  <a:lnTo>
                    <a:pt x="865632" y="743807"/>
                  </a:lnTo>
                  <a:lnTo>
                    <a:pt x="865537" y="744474"/>
                  </a:lnTo>
                  <a:lnTo>
                    <a:pt x="865918" y="745331"/>
                  </a:lnTo>
                  <a:lnTo>
                    <a:pt x="869537" y="746188"/>
                  </a:lnTo>
                  <a:lnTo>
                    <a:pt x="870299" y="745998"/>
                  </a:lnTo>
                  <a:lnTo>
                    <a:pt x="871061" y="745427"/>
                  </a:lnTo>
                  <a:lnTo>
                    <a:pt x="871823" y="745522"/>
                  </a:lnTo>
                  <a:lnTo>
                    <a:pt x="873633" y="746474"/>
                  </a:lnTo>
                  <a:lnTo>
                    <a:pt x="874490" y="746570"/>
                  </a:lnTo>
                  <a:lnTo>
                    <a:pt x="875062" y="745808"/>
                  </a:lnTo>
                  <a:lnTo>
                    <a:pt x="875443" y="745808"/>
                  </a:lnTo>
                  <a:lnTo>
                    <a:pt x="875919" y="746855"/>
                  </a:lnTo>
                  <a:lnTo>
                    <a:pt x="876681" y="747617"/>
                  </a:lnTo>
                  <a:lnTo>
                    <a:pt x="877729" y="748094"/>
                  </a:lnTo>
                  <a:lnTo>
                    <a:pt x="878872" y="748284"/>
                  </a:lnTo>
                  <a:lnTo>
                    <a:pt x="879538" y="748094"/>
                  </a:lnTo>
                  <a:lnTo>
                    <a:pt x="879729" y="747713"/>
                  </a:lnTo>
                  <a:lnTo>
                    <a:pt x="879634" y="747331"/>
                  </a:lnTo>
                  <a:lnTo>
                    <a:pt x="878872" y="746951"/>
                  </a:lnTo>
                  <a:lnTo>
                    <a:pt x="878967" y="746474"/>
                  </a:lnTo>
                  <a:lnTo>
                    <a:pt x="879253" y="745998"/>
                  </a:lnTo>
                  <a:lnTo>
                    <a:pt x="879443" y="745808"/>
                  </a:lnTo>
                  <a:lnTo>
                    <a:pt x="879729" y="744664"/>
                  </a:lnTo>
                  <a:lnTo>
                    <a:pt x="880015" y="744188"/>
                  </a:lnTo>
                  <a:lnTo>
                    <a:pt x="880491" y="743998"/>
                  </a:lnTo>
                  <a:lnTo>
                    <a:pt x="880967" y="744284"/>
                  </a:lnTo>
                  <a:lnTo>
                    <a:pt x="881348" y="744950"/>
                  </a:lnTo>
                  <a:lnTo>
                    <a:pt x="881634" y="745617"/>
                  </a:lnTo>
                  <a:lnTo>
                    <a:pt x="881824" y="745903"/>
                  </a:lnTo>
                  <a:lnTo>
                    <a:pt x="882872" y="745617"/>
                  </a:lnTo>
                  <a:lnTo>
                    <a:pt x="882967" y="744760"/>
                  </a:lnTo>
                  <a:lnTo>
                    <a:pt x="882872" y="743712"/>
                  </a:lnTo>
                  <a:lnTo>
                    <a:pt x="883444" y="742664"/>
                  </a:lnTo>
                  <a:lnTo>
                    <a:pt x="884015" y="742379"/>
                  </a:lnTo>
                  <a:lnTo>
                    <a:pt x="884491" y="742474"/>
                  </a:lnTo>
                  <a:lnTo>
                    <a:pt x="884968" y="742760"/>
                  </a:lnTo>
                  <a:lnTo>
                    <a:pt x="885539" y="742950"/>
                  </a:lnTo>
                  <a:lnTo>
                    <a:pt x="886111" y="743045"/>
                  </a:lnTo>
                  <a:lnTo>
                    <a:pt x="887444" y="742950"/>
                  </a:lnTo>
                  <a:lnTo>
                    <a:pt x="888206" y="743236"/>
                  </a:lnTo>
                  <a:lnTo>
                    <a:pt x="889445" y="744474"/>
                  </a:lnTo>
                  <a:lnTo>
                    <a:pt x="890492" y="744855"/>
                  </a:lnTo>
                  <a:lnTo>
                    <a:pt x="890968" y="744855"/>
                  </a:lnTo>
                  <a:lnTo>
                    <a:pt x="891159" y="744664"/>
                  </a:lnTo>
                  <a:lnTo>
                    <a:pt x="891445" y="744379"/>
                  </a:lnTo>
                  <a:lnTo>
                    <a:pt x="892778" y="743522"/>
                  </a:lnTo>
                  <a:lnTo>
                    <a:pt x="893255" y="743522"/>
                  </a:lnTo>
                  <a:lnTo>
                    <a:pt x="894969" y="744569"/>
                  </a:lnTo>
                  <a:lnTo>
                    <a:pt x="896112" y="744950"/>
                  </a:lnTo>
                  <a:lnTo>
                    <a:pt x="905828" y="745903"/>
                  </a:lnTo>
                  <a:lnTo>
                    <a:pt x="906780" y="746188"/>
                  </a:lnTo>
                  <a:lnTo>
                    <a:pt x="907066" y="746379"/>
                  </a:lnTo>
                  <a:lnTo>
                    <a:pt x="907351" y="746665"/>
                  </a:lnTo>
                  <a:lnTo>
                    <a:pt x="907732" y="746855"/>
                  </a:lnTo>
                  <a:lnTo>
                    <a:pt x="908495" y="746951"/>
                  </a:lnTo>
                  <a:lnTo>
                    <a:pt x="909923" y="746379"/>
                  </a:lnTo>
                  <a:lnTo>
                    <a:pt x="910495" y="746188"/>
                  </a:lnTo>
                  <a:lnTo>
                    <a:pt x="911542" y="746188"/>
                  </a:lnTo>
                  <a:lnTo>
                    <a:pt x="912876" y="746379"/>
                  </a:lnTo>
                  <a:lnTo>
                    <a:pt x="914209" y="746855"/>
                  </a:lnTo>
                  <a:lnTo>
                    <a:pt x="915162" y="747713"/>
                  </a:lnTo>
                  <a:lnTo>
                    <a:pt x="914972" y="747903"/>
                  </a:lnTo>
                  <a:lnTo>
                    <a:pt x="914686" y="748379"/>
                  </a:lnTo>
                  <a:lnTo>
                    <a:pt x="915829" y="748379"/>
                  </a:lnTo>
                  <a:lnTo>
                    <a:pt x="916591" y="748760"/>
                  </a:lnTo>
                  <a:lnTo>
                    <a:pt x="917257" y="749237"/>
                  </a:lnTo>
                  <a:lnTo>
                    <a:pt x="918115" y="749427"/>
                  </a:lnTo>
                  <a:lnTo>
                    <a:pt x="922211" y="749427"/>
                  </a:lnTo>
                  <a:lnTo>
                    <a:pt x="924973" y="750380"/>
                  </a:lnTo>
                  <a:lnTo>
                    <a:pt x="926973" y="750761"/>
                  </a:lnTo>
                  <a:lnTo>
                    <a:pt x="929259" y="751808"/>
                  </a:lnTo>
                  <a:lnTo>
                    <a:pt x="930116" y="752380"/>
                  </a:lnTo>
                  <a:lnTo>
                    <a:pt x="931069" y="751427"/>
                  </a:lnTo>
                  <a:lnTo>
                    <a:pt x="931640" y="751046"/>
                  </a:lnTo>
                  <a:lnTo>
                    <a:pt x="932402" y="750856"/>
                  </a:lnTo>
                  <a:lnTo>
                    <a:pt x="933259" y="750761"/>
                  </a:lnTo>
                  <a:lnTo>
                    <a:pt x="934022" y="750475"/>
                  </a:lnTo>
                  <a:lnTo>
                    <a:pt x="934403" y="750189"/>
                  </a:lnTo>
                  <a:lnTo>
                    <a:pt x="935164" y="749522"/>
                  </a:lnTo>
                  <a:lnTo>
                    <a:pt x="935926" y="749046"/>
                  </a:lnTo>
                  <a:lnTo>
                    <a:pt x="936212" y="749141"/>
                  </a:lnTo>
                  <a:lnTo>
                    <a:pt x="936688" y="749522"/>
                  </a:lnTo>
                  <a:lnTo>
                    <a:pt x="937165" y="749713"/>
                  </a:lnTo>
                  <a:lnTo>
                    <a:pt x="937736" y="749618"/>
                  </a:lnTo>
                  <a:lnTo>
                    <a:pt x="938213" y="749237"/>
                  </a:lnTo>
                  <a:lnTo>
                    <a:pt x="938403" y="748760"/>
                  </a:lnTo>
                  <a:lnTo>
                    <a:pt x="938593" y="748475"/>
                  </a:lnTo>
                  <a:lnTo>
                    <a:pt x="939832" y="749332"/>
                  </a:lnTo>
                  <a:lnTo>
                    <a:pt x="940498" y="749237"/>
                  </a:lnTo>
                  <a:lnTo>
                    <a:pt x="942213" y="749903"/>
                  </a:lnTo>
                  <a:lnTo>
                    <a:pt x="944023" y="748665"/>
                  </a:lnTo>
                  <a:lnTo>
                    <a:pt x="946690" y="745617"/>
                  </a:lnTo>
                  <a:lnTo>
                    <a:pt x="948785" y="744569"/>
                  </a:lnTo>
                  <a:lnTo>
                    <a:pt x="951071" y="743998"/>
                  </a:lnTo>
                  <a:lnTo>
                    <a:pt x="957834" y="743236"/>
                  </a:lnTo>
                  <a:lnTo>
                    <a:pt x="960120" y="743426"/>
                  </a:lnTo>
                  <a:lnTo>
                    <a:pt x="962311" y="743998"/>
                  </a:lnTo>
                  <a:lnTo>
                    <a:pt x="964501" y="744950"/>
                  </a:lnTo>
                  <a:lnTo>
                    <a:pt x="965740" y="745712"/>
                  </a:lnTo>
                  <a:lnTo>
                    <a:pt x="968312" y="748760"/>
                  </a:lnTo>
                  <a:lnTo>
                    <a:pt x="969264" y="749237"/>
                  </a:lnTo>
                  <a:lnTo>
                    <a:pt x="970121" y="748855"/>
                  </a:lnTo>
                  <a:lnTo>
                    <a:pt x="970979" y="748379"/>
                  </a:lnTo>
                  <a:lnTo>
                    <a:pt x="972026" y="748475"/>
                  </a:lnTo>
                  <a:lnTo>
                    <a:pt x="972312" y="748760"/>
                  </a:lnTo>
                  <a:lnTo>
                    <a:pt x="972693" y="749427"/>
                  </a:lnTo>
                  <a:lnTo>
                    <a:pt x="972979" y="749808"/>
                  </a:lnTo>
                  <a:lnTo>
                    <a:pt x="973360" y="750189"/>
                  </a:lnTo>
                  <a:lnTo>
                    <a:pt x="975265" y="751332"/>
                  </a:lnTo>
                  <a:lnTo>
                    <a:pt x="976027" y="751427"/>
                  </a:lnTo>
                  <a:lnTo>
                    <a:pt x="977741" y="751142"/>
                  </a:lnTo>
                  <a:lnTo>
                    <a:pt x="978027" y="751332"/>
                  </a:lnTo>
                  <a:lnTo>
                    <a:pt x="978598" y="751999"/>
                  </a:lnTo>
                  <a:lnTo>
                    <a:pt x="978980" y="752285"/>
                  </a:lnTo>
                  <a:lnTo>
                    <a:pt x="980599" y="752570"/>
                  </a:lnTo>
                  <a:lnTo>
                    <a:pt x="981265" y="752856"/>
                  </a:lnTo>
                  <a:lnTo>
                    <a:pt x="982218" y="754285"/>
                  </a:lnTo>
                  <a:lnTo>
                    <a:pt x="982980" y="754761"/>
                  </a:lnTo>
                  <a:lnTo>
                    <a:pt x="983837" y="754856"/>
                  </a:lnTo>
                  <a:lnTo>
                    <a:pt x="984313" y="754666"/>
                  </a:lnTo>
                  <a:lnTo>
                    <a:pt x="984790" y="754571"/>
                  </a:lnTo>
                  <a:lnTo>
                    <a:pt x="985456" y="755047"/>
                  </a:lnTo>
                  <a:lnTo>
                    <a:pt x="985552" y="755428"/>
                  </a:lnTo>
                  <a:lnTo>
                    <a:pt x="985456" y="756380"/>
                  </a:lnTo>
                  <a:lnTo>
                    <a:pt x="985647" y="756571"/>
                  </a:lnTo>
                  <a:lnTo>
                    <a:pt x="986599" y="756571"/>
                  </a:lnTo>
                  <a:lnTo>
                    <a:pt x="987076" y="756571"/>
                  </a:lnTo>
                  <a:lnTo>
                    <a:pt x="987266" y="756380"/>
                  </a:lnTo>
                  <a:lnTo>
                    <a:pt x="987552" y="755904"/>
                  </a:lnTo>
                  <a:lnTo>
                    <a:pt x="988314" y="755523"/>
                  </a:lnTo>
                  <a:lnTo>
                    <a:pt x="989171" y="755237"/>
                  </a:lnTo>
                  <a:lnTo>
                    <a:pt x="989933" y="755142"/>
                  </a:lnTo>
                  <a:lnTo>
                    <a:pt x="990314" y="755523"/>
                  </a:lnTo>
                  <a:lnTo>
                    <a:pt x="990600" y="757333"/>
                  </a:lnTo>
                  <a:lnTo>
                    <a:pt x="990886" y="758095"/>
                  </a:lnTo>
                  <a:lnTo>
                    <a:pt x="990981" y="757809"/>
                  </a:lnTo>
                  <a:lnTo>
                    <a:pt x="991076" y="757714"/>
                  </a:lnTo>
                  <a:lnTo>
                    <a:pt x="991267" y="757619"/>
                  </a:lnTo>
                  <a:lnTo>
                    <a:pt x="991553" y="757333"/>
                  </a:lnTo>
                  <a:lnTo>
                    <a:pt x="992410" y="758000"/>
                  </a:lnTo>
                  <a:lnTo>
                    <a:pt x="993743" y="758571"/>
                  </a:lnTo>
                  <a:lnTo>
                    <a:pt x="995077" y="758952"/>
                  </a:lnTo>
                  <a:lnTo>
                    <a:pt x="995934" y="759143"/>
                  </a:lnTo>
                  <a:lnTo>
                    <a:pt x="996505" y="759047"/>
                  </a:lnTo>
                  <a:lnTo>
                    <a:pt x="997553" y="758571"/>
                  </a:lnTo>
                  <a:lnTo>
                    <a:pt x="998125" y="758476"/>
                  </a:lnTo>
                  <a:lnTo>
                    <a:pt x="998601" y="758762"/>
                  </a:lnTo>
                  <a:lnTo>
                    <a:pt x="998601" y="759428"/>
                  </a:lnTo>
                  <a:lnTo>
                    <a:pt x="998411" y="760190"/>
                  </a:lnTo>
                  <a:lnTo>
                    <a:pt x="998315" y="760762"/>
                  </a:lnTo>
                  <a:lnTo>
                    <a:pt x="998982" y="761619"/>
                  </a:lnTo>
                  <a:lnTo>
                    <a:pt x="999744" y="761524"/>
                  </a:lnTo>
                  <a:lnTo>
                    <a:pt x="1000697" y="761047"/>
                  </a:lnTo>
                  <a:lnTo>
                    <a:pt x="1001744" y="760762"/>
                  </a:lnTo>
                  <a:lnTo>
                    <a:pt x="1002221" y="760952"/>
                  </a:lnTo>
                  <a:lnTo>
                    <a:pt x="1002697" y="761905"/>
                  </a:lnTo>
                  <a:lnTo>
                    <a:pt x="1003173" y="762095"/>
                  </a:lnTo>
                  <a:lnTo>
                    <a:pt x="1005078" y="762476"/>
                  </a:lnTo>
                  <a:lnTo>
                    <a:pt x="1005554" y="762476"/>
                  </a:lnTo>
                  <a:lnTo>
                    <a:pt x="1007936" y="761619"/>
                  </a:lnTo>
                  <a:lnTo>
                    <a:pt x="1009364" y="761524"/>
                  </a:lnTo>
                  <a:lnTo>
                    <a:pt x="1010031" y="762286"/>
                  </a:lnTo>
                  <a:lnTo>
                    <a:pt x="1010603" y="762857"/>
                  </a:lnTo>
                  <a:lnTo>
                    <a:pt x="1011841" y="762381"/>
                  </a:lnTo>
                  <a:lnTo>
                    <a:pt x="1014031" y="761047"/>
                  </a:lnTo>
                  <a:lnTo>
                    <a:pt x="1016222" y="761143"/>
                  </a:lnTo>
                  <a:lnTo>
                    <a:pt x="1018699" y="762191"/>
                  </a:lnTo>
                  <a:lnTo>
                    <a:pt x="1020604" y="763905"/>
                  </a:lnTo>
                  <a:lnTo>
                    <a:pt x="1020985" y="765810"/>
                  </a:lnTo>
                  <a:lnTo>
                    <a:pt x="1019842" y="767144"/>
                  </a:lnTo>
                  <a:lnTo>
                    <a:pt x="1019651" y="767905"/>
                  </a:lnTo>
                  <a:lnTo>
                    <a:pt x="1020794" y="768287"/>
                  </a:lnTo>
                  <a:lnTo>
                    <a:pt x="1023747" y="768096"/>
                  </a:lnTo>
                  <a:lnTo>
                    <a:pt x="1024890" y="768287"/>
                  </a:lnTo>
                  <a:lnTo>
                    <a:pt x="1029557" y="769906"/>
                  </a:lnTo>
                  <a:lnTo>
                    <a:pt x="1031748" y="769811"/>
                  </a:lnTo>
                  <a:lnTo>
                    <a:pt x="1033177" y="768001"/>
                  </a:lnTo>
                  <a:lnTo>
                    <a:pt x="1033177" y="766667"/>
                  </a:lnTo>
                  <a:lnTo>
                    <a:pt x="1032605" y="765810"/>
                  </a:lnTo>
                  <a:lnTo>
                    <a:pt x="1032224" y="765905"/>
                  </a:lnTo>
                  <a:close/>
                  <a:moveTo>
                    <a:pt x="1099280" y="686467"/>
                  </a:moveTo>
                  <a:lnTo>
                    <a:pt x="1100233" y="685324"/>
                  </a:lnTo>
                  <a:lnTo>
                    <a:pt x="1100328" y="683228"/>
                  </a:lnTo>
                  <a:lnTo>
                    <a:pt x="1100233" y="682562"/>
                  </a:lnTo>
                  <a:lnTo>
                    <a:pt x="1100042" y="682371"/>
                  </a:lnTo>
                  <a:lnTo>
                    <a:pt x="1099947" y="682752"/>
                  </a:lnTo>
                  <a:lnTo>
                    <a:pt x="1099852" y="683419"/>
                  </a:lnTo>
                  <a:lnTo>
                    <a:pt x="1099852" y="683609"/>
                  </a:lnTo>
                  <a:lnTo>
                    <a:pt x="1099756" y="683324"/>
                  </a:lnTo>
                  <a:lnTo>
                    <a:pt x="1099471" y="683324"/>
                  </a:lnTo>
                  <a:lnTo>
                    <a:pt x="1099090" y="683609"/>
                  </a:lnTo>
                  <a:lnTo>
                    <a:pt x="1098899" y="684086"/>
                  </a:lnTo>
                  <a:lnTo>
                    <a:pt x="1099090" y="684562"/>
                  </a:lnTo>
                  <a:lnTo>
                    <a:pt x="1099375" y="684943"/>
                  </a:lnTo>
                  <a:lnTo>
                    <a:pt x="1099661" y="684943"/>
                  </a:lnTo>
                  <a:lnTo>
                    <a:pt x="1099756" y="684943"/>
                  </a:lnTo>
                  <a:lnTo>
                    <a:pt x="1099566" y="685229"/>
                  </a:lnTo>
                  <a:lnTo>
                    <a:pt x="1098995" y="685324"/>
                  </a:lnTo>
                  <a:lnTo>
                    <a:pt x="1097566" y="685229"/>
                  </a:lnTo>
                  <a:lnTo>
                    <a:pt x="1096518" y="684752"/>
                  </a:lnTo>
                  <a:lnTo>
                    <a:pt x="1095756" y="684752"/>
                  </a:lnTo>
                  <a:lnTo>
                    <a:pt x="1095375" y="684562"/>
                  </a:lnTo>
                  <a:lnTo>
                    <a:pt x="1095089" y="684086"/>
                  </a:lnTo>
                  <a:lnTo>
                    <a:pt x="1094899" y="683419"/>
                  </a:lnTo>
                  <a:lnTo>
                    <a:pt x="1094613" y="682943"/>
                  </a:lnTo>
                  <a:lnTo>
                    <a:pt x="1094232" y="682943"/>
                  </a:lnTo>
                  <a:lnTo>
                    <a:pt x="1093756" y="684371"/>
                  </a:lnTo>
                  <a:lnTo>
                    <a:pt x="1093565" y="684467"/>
                  </a:lnTo>
                  <a:lnTo>
                    <a:pt x="1093375" y="684181"/>
                  </a:lnTo>
                  <a:lnTo>
                    <a:pt x="1092898" y="684276"/>
                  </a:lnTo>
                  <a:lnTo>
                    <a:pt x="1092422" y="684847"/>
                  </a:lnTo>
                  <a:lnTo>
                    <a:pt x="1093184" y="685895"/>
                  </a:lnTo>
                  <a:lnTo>
                    <a:pt x="1095184" y="686943"/>
                  </a:lnTo>
                  <a:lnTo>
                    <a:pt x="1097375" y="687324"/>
                  </a:lnTo>
                  <a:lnTo>
                    <a:pt x="1099280" y="686467"/>
                  </a:lnTo>
                  <a:close/>
                  <a:moveTo>
                    <a:pt x="1087564" y="746284"/>
                  </a:moveTo>
                  <a:lnTo>
                    <a:pt x="1085850" y="744664"/>
                  </a:lnTo>
                  <a:lnTo>
                    <a:pt x="1082992" y="741140"/>
                  </a:lnTo>
                  <a:lnTo>
                    <a:pt x="1081468" y="739712"/>
                  </a:lnTo>
                  <a:lnTo>
                    <a:pt x="1079754" y="738569"/>
                  </a:lnTo>
                  <a:lnTo>
                    <a:pt x="1071086" y="734949"/>
                  </a:lnTo>
                  <a:lnTo>
                    <a:pt x="1067467" y="734187"/>
                  </a:lnTo>
                  <a:lnTo>
                    <a:pt x="1066609" y="733616"/>
                  </a:lnTo>
                  <a:lnTo>
                    <a:pt x="1065752" y="733044"/>
                  </a:lnTo>
                  <a:lnTo>
                    <a:pt x="1064705" y="732568"/>
                  </a:lnTo>
                  <a:lnTo>
                    <a:pt x="1063562" y="732377"/>
                  </a:lnTo>
                  <a:lnTo>
                    <a:pt x="1062514" y="732377"/>
                  </a:lnTo>
                  <a:lnTo>
                    <a:pt x="1060609" y="733330"/>
                  </a:lnTo>
                  <a:lnTo>
                    <a:pt x="1056799" y="737045"/>
                  </a:lnTo>
                  <a:lnTo>
                    <a:pt x="1054703" y="738569"/>
                  </a:lnTo>
                  <a:lnTo>
                    <a:pt x="1052703" y="738950"/>
                  </a:lnTo>
                  <a:lnTo>
                    <a:pt x="1047845" y="738950"/>
                  </a:lnTo>
                  <a:lnTo>
                    <a:pt x="1045940" y="739616"/>
                  </a:lnTo>
                  <a:lnTo>
                    <a:pt x="1037177" y="736568"/>
                  </a:lnTo>
                  <a:lnTo>
                    <a:pt x="1036225" y="736378"/>
                  </a:lnTo>
                  <a:lnTo>
                    <a:pt x="1034129" y="736187"/>
                  </a:lnTo>
                  <a:lnTo>
                    <a:pt x="1032986" y="735902"/>
                  </a:lnTo>
                  <a:lnTo>
                    <a:pt x="1032224" y="735330"/>
                  </a:lnTo>
                  <a:lnTo>
                    <a:pt x="1030796" y="736283"/>
                  </a:lnTo>
                  <a:lnTo>
                    <a:pt x="1029938" y="736473"/>
                  </a:lnTo>
                  <a:lnTo>
                    <a:pt x="1029081" y="736187"/>
                  </a:lnTo>
                  <a:lnTo>
                    <a:pt x="1028414" y="735425"/>
                  </a:lnTo>
                  <a:lnTo>
                    <a:pt x="1027938" y="734663"/>
                  </a:lnTo>
                  <a:lnTo>
                    <a:pt x="1027271" y="734187"/>
                  </a:lnTo>
                  <a:lnTo>
                    <a:pt x="1026033" y="734187"/>
                  </a:lnTo>
                  <a:lnTo>
                    <a:pt x="1024509" y="734473"/>
                  </a:lnTo>
                  <a:lnTo>
                    <a:pt x="1024318" y="735902"/>
                  </a:lnTo>
                  <a:lnTo>
                    <a:pt x="1025366" y="741045"/>
                  </a:lnTo>
                  <a:lnTo>
                    <a:pt x="1029653" y="747141"/>
                  </a:lnTo>
                  <a:lnTo>
                    <a:pt x="1030986" y="748665"/>
                  </a:lnTo>
                  <a:lnTo>
                    <a:pt x="1032605" y="749903"/>
                  </a:lnTo>
                  <a:lnTo>
                    <a:pt x="1034415" y="750570"/>
                  </a:lnTo>
                  <a:lnTo>
                    <a:pt x="1040606" y="750570"/>
                  </a:lnTo>
                  <a:lnTo>
                    <a:pt x="1042702" y="750951"/>
                  </a:lnTo>
                  <a:lnTo>
                    <a:pt x="1049560" y="754189"/>
                  </a:lnTo>
                  <a:lnTo>
                    <a:pt x="1050893" y="755142"/>
                  </a:lnTo>
                  <a:lnTo>
                    <a:pt x="1054513" y="758476"/>
                  </a:lnTo>
                  <a:lnTo>
                    <a:pt x="1056418" y="759619"/>
                  </a:lnTo>
                  <a:lnTo>
                    <a:pt x="1057370" y="760381"/>
                  </a:lnTo>
                  <a:lnTo>
                    <a:pt x="1057751" y="761143"/>
                  </a:lnTo>
                  <a:lnTo>
                    <a:pt x="1058037" y="761905"/>
                  </a:lnTo>
                  <a:lnTo>
                    <a:pt x="1058704" y="762667"/>
                  </a:lnTo>
                  <a:lnTo>
                    <a:pt x="1060228" y="763810"/>
                  </a:lnTo>
                  <a:lnTo>
                    <a:pt x="1060609" y="764000"/>
                  </a:lnTo>
                  <a:lnTo>
                    <a:pt x="1061085" y="764191"/>
                  </a:lnTo>
                  <a:lnTo>
                    <a:pt x="1061466" y="764381"/>
                  </a:lnTo>
                  <a:lnTo>
                    <a:pt x="1062323" y="766191"/>
                  </a:lnTo>
                  <a:lnTo>
                    <a:pt x="1062514" y="766572"/>
                  </a:lnTo>
                  <a:lnTo>
                    <a:pt x="1062990" y="767525"/>
                  </a:lnTo>
                  <a:lnTo>
                    <a:pt x="1062704" y="768763"/>
                  </a:lnTo>
                  <a:lnTo>
                    <a:pt x="1062133" y="770001"/>
                  </a:lnTo>
                  <a:lnTo>
                    <a:pt x="1061561" y="770668"/>
                  </a:lnTo>
                  <a:lnTo>
                    <a:pt x="1059180" y="771811"/>
                  </a:lnTo>
                  <a:lnTo>
                    <a:pt x="1058132" y="772573"/>
                  </a:lnTo>
                  <a:lnTo>
                    <a:pt x="1058132" y="773335"/>
                  </a:lnTo>
                  <a:lnTo>
                    <a:pt x="1059085" y="774002"/>
                  </a:lnTo>
                  <a:lnTo>
                    <a:pt x="1060228" y="774287"/>
                  </a:lnTo>
                  <a:lnTo>
                    <a:pt x="1061466" y="774383"/>
                  </a:lnTo>
                  <a:lnTo>
                    <a:pt x="1062704" y="774287"/>
                  </a:lnTo>
                  <a:lnTo>
                    <a:pt x="1063466" y="774097"/>
                  </a:lnTo>
                  <a:lnTo>
                    <a:pt x="1064419" y="773716"/>
                  </a:lnTo>
                  <a:lnTo>
                    <a:pt x="1065276" y="773239"/>
                  </a:lnTo>
                  <a:lnTo>
                    <a:pt x="1065657" y="772668"/>
                  </a:lnTo>
                  <a:lnTo>
                    <a:pt x="1065752" y="770192"/>
                  </a:lnTo>
                  <a:lnTo>
                    <a:pt x="1065466" y="769239"/>
                  </a:lnTo>
                  <a:lnTo>
                    <a:pt x="1064514" y="769620"/>
                  </a:lnTo>
                  <a:lnTo>
                    <a:pt x="1064990" y="770477"/>
                  </a:lnTo>
                  <a:lnTo>
                    <a:pt x="1065276" y="770668"/>
                  </a:lnTo>
                  <a:lnTo>
                    <a:pt x="1064895" y="771049"/>
                  </a:lnTo>
                  <a:lnTo>
                    <a:pt x="1064133" y="770001"/>
                  </a:lnTo>
                  <a:lnTo>
                    <a:pt x="1064038" y="768763"/>
                  </a:lnTo>
                  <a:lnTo>
                    <a:pt x="1064514" y="767810"/>
                  </a:lnTo>
                  <a:lnTo>
                    <a:pt x="1065562" y="767429"/>
                  </a:lnTo>
                  <a:lnTo>
                    <a:pt x="1066705" y="767048"/>
                  </a:lnTo>
                  <a:lnTo>
                    <a:pt x="1067467" y="766191"/>
                  </a:lnTo>
                  <a:lnTo>
                    <a:pt x="1068610" y="764096"/>
                  </a:lnTo>
                  <a:lnTo>
                    <a:pt x="1070324" y="762286"/>
                  </a:lnTo>
                  <a:lnTo>
                    <a:pt x="1072515" y="760857"/>
                  </a:lnTo>
                  <a:lnTo>
                    <a:pt x="1079659" y="758285"/>
                  </a:lnTo>
                  <a:lnTo>
                    <a:pt x="1080516" y="757523"/>
                  </a:lnTo>
                  <a:lnTo>
                    <a:pt x="1080897" y="756285"/>
                  </a:lnTo>
                  <a:lnTo>
                    <a:pt x="1081468" y="755999"/>
                  </a:lnTo>
                  <a:lnTo>
                    <a:pt x="1085183" y="755713"/>
                  </a:lnTo>
                  <a:lnTo>
                    <a:pt x="1085755" y="755237"/>
                  </a:lnTo>
                  <a:lnTo>
                    <a:pt x="1087088" y="753809"/>
                  </a:lnTo>
                  <a:lnTo>
                    <a:pt x="1088041" y="753237"/>
                  </a:lnTo>
                  <a:lnTo>
                    <a:pt x="1089755" y="751904"/>
                  </a:lnTo>
                  <a:lnTo>
                    <a:pt x="1090327" y="751332"/>
                  </a:lnTo>
                  <a:lnTo>
                    <a:pt x="1090993" y="749046"/>
                  </a:lnTo>
                  <a:lnTo>
                    <a:pt x="1089755" y="747427"/>
                  </a:lnTo>
                  <a:lnTo>
                    <a:pt x="1087564" y="746284"/>
                  </a:lnTo>
                  <a:close/>
                  <a:moveTo>
                    <a:pt x="969169" y="753428"/>
                  </a:moveTo>
                  <a:lnTo>
                    <a:pt x="968597" y="753142"/>
                  </a:lnTo>
                  <a:lnTo>
                    <a:pt x="965645" y="752951"/>
                  </a:lnTo>
                  <a:lnTo>
                    <a:pt x="962978" y="752380"/>
                  </a:lnTo>
                  <a:lnTo>
                    <a:pt x="963073" y="752761"/>
                  </a:lnTo>
                  <a:lnTo>
                    <a:pt x="963263" y="753142"/>
                  </a:lnTo>
                  <a:lnTo>
                    <a:pt x="962501" y="753713"/>
                  </a:lnTo>
                  <a:lnTo>
                    <a:pt x="962311" y="754571"/>
                  </a:lnTo>
                  <a:lnTo>
                    <a:pt x="962501" y="755333"/>
                  </a:lnTo>
                  <a:lnTo>
                    <a:pt x="963073" y="755713"/>
                  </a:lnTo>
                  <a:lnTo>
                    <a:pt x="967264" y="755713"/>
                  </a:lnTo>
                  <a:lnTo>
                    <a:pt x="968597" y="755333"/>
                  </a:lnTo>
                  <a:lnTo>
                    <a:pt x="969264" y="755237"/>
                  </a:lnTo>
                  <a:lnTo>
                    <a:pt x="969455" y="754856"/>
                  </a:lnTo>
                  <a:lnTo>
                    <a:pt x="969455" y="754094"/>
                  </a:lnTo>
                  <a:lnTo>
                    <a:pt x="969169" y="753428"/>
                  </a:lnTo>
                  <a:close/>
                  <a:moveTo>
                    <a:pt x="86773" y="198406"/>
                  </a:moveTo>
                  <a:lnTo>
                    <a:pt x="86011" y="198120"/>
                  </a:lnTo>
                  <a:lnTo>
                    <a:pt x="85154" y="198025"/>
                  </a:lnTo>
                  <a:lnTo>
                    <a:pt x="84677" y="198120"/>
                  </a:lnTo>
                  <a:lnTo>
                    <a:pt x="84391" y="198501"/>
                  </a:lnTo>
                  <a:lnTo>
                    <a:pt x="84201" y="199168"/>
                  </a:lnTo>
                  <a:lnTo>
                    <a:pt x="84201" y="200596"/>
                  </a:lnTo>
                  <a:lnTo>
                    <a:pt x="84868" y="201073"/>
                  </a:lnTo>
                  <a:lnTo>
                    <a:pt x="85915" y="200882"/>
                  </a:lnTo>
                  <a:lnTo>
                    <a:pt x="87058" y="200216"/>
                  </a:lnTo>
                  <a:lnTo>
                    <a:pt x="87439" y="199454"/>
                  </a:lnTo>
                  <a:lnTo>
                    <a:pt x="87249" y="198882"/>
                  </a:lnTo>
                  <a:lnTo>
                    <a:pt x="86773" y="198406"/>
                  </a:lnTo>
                  <a:close/>
                  <a:moveTo>
                    <a:pt x="738283" y="716947"/>
                  </a:moveTo>
                  <a:lnTo>
                    <a:pt x="738092" y="716756"/>
                  </a:lnTo>
                  <a:lnTo>
                    <a:pt x="737616" y="716375"/>
                  </a:lnTo>
                  <a:lnTo>
                    <a:pt x="734854" y="714756"/>
                  </a:lnTo>
                  <a:lnTo>
                    <a:pt x="733139" y="714280"/>
                  </a:lnTo>
                  <a:lnTo>
                    <a:pt x="730472" y="713899"/>
                  </a:lnTo>
                  <a:lnTo>
                    <a:pt x="727710" y="712565"/>
                  </a:lnTo>
                  <a:lnTo>
                    <a:pt x="726948" y="712946"/>
                  </a:lnTo>
                  <a:lnTo>
                    <a:pt x="726472" y="713708"/>
                  </a:lnTo>
                  <a:lnTo>
                    <a:pt x="726281" y="714661"/>
                  </a:lnTo>
                  <a:lnTo>
                    <a:pt x="726567" y="715423"/>
                  </a:lnTo>
                  <a:lnTo>
                    <a:pt x="727329" y="715613"/>
                  </a:lnTo>
                  <a:lnTo>
                    <a:pt x="729520" y="715328"/>
                  </a:lnTo>
                  <a:lnTo>
                    <a:pt x="730282" y="715613"/>
                  </a:lnTo>
                  <a:lnTo>
                    <a:pt x="730948" y="715994"/>
                  </a:lnTo>
                  <a:lnTo>
                    <a:pt x="734092" y="716566"/>
                  </a:lnTo>
                  <a:lnTo>
                    <a:pt x="736949" y="717518"/>
                  </a:lnTo>
                  <a:lnTo>
                    <a:pt x="738378" y="717804"/>
                  </a:lnTo>
                  <a:lnTo>
                    <a:pt x="738854" y="717995"/>
                  </a:lnTo>
                  <a:lnTo>
                    <a:pt x="739235" y="717899"/>
                  </a:lnTo>
                  <a:lnTo>
                    <a:pt x="739426" y="717328"/>
                  </a:lnTo>
                  <a:lnTo>
                    <a:pt x="739235" y="716947"/>
                  </a:lnTo>
                  <a:lnTo>
                    <a:pt x="738283" y="716947"/>
                  </a:lnTo>
                  <a:close/>
                  <a:moveTo>
                    <a:pt x="459581" y="324136"/>
                  </a:moveTo>
                  <a:lnTo>
                    <a:pt x="458438" y="323564"/>
                  </a:lnTo>
                  <a:lnTo>
                    <a:pt x="456247" y="323183"/>
                  </a:lnTo>
                  <a:lnTo>
                    <a:pt x="455105" y="322802"/>
                  </a:lnTo>
                  <a:lnTo>
                    <a:pt x="454628" y="322040"/>
                  </a:lnTo>
                  <a:lnTo>
                    <a:pt x="454057" y="321755"/>
                  </a:lnTo>
                  <a:lnTo>
                    <a:pt x="451199" y="321278"/>
                  </a:lnTo>
                  <a:lnTo>
                    <a:pt x="450342" y="321183"/>
                  </a:lnTo>
                  <a:lnTo>
                    <a:pt x="448437" y="322231"/>
                  </a:lnTo>
                  <a:lnTo>
                    <a:pt x="446437" y="324517"/>
                  </a:lnTo>
                  <a:lnTo>
                    <a:pt x="445103" y="326993"/>
                  </a:lnTo>
                  <a:lnTo>
                    <a:pt x="445198" y="328708"/>
                  </a:lnTo>
                  <a:lnTo>
                    <a:pt x="446722" y="328422"/>
                  </a:lnTo>
                  <a:lnTo>
                    <a:pt x="449675" y="329565"/>
                  </a:lnTo>
                  <a:lnTo>
                    <a:pt x="450818" y="329279"/>
                  </a:lnTo>
                  <a:lnTo>
                    <a:pt x="451485" y="328994"/>
                  </a:lnTo>
                  <a:lnTo>
                    <a:pt x="452152" y="329184"/>
                  </a:lnTo>
                  <a:lnTo>
                    <a:pt x="452723" y="329565"/>
                  </a:lnTo>
                  <a:lnTo>
                    <a:pt x="453199" y="329755"/>
                  </a:lnTo>
                  <a:lnTo>
                    <a:pt x="453962" y="329565"/>
                  </a:lnTo>
                  <a:lnTo>
                    <a:pt x="455200" y="328803"/>
                  </a:lnTo>
                  <a:lnTo>
                    <a:pt x="455581" y="328613"/>
                  </a:lnTo>
                  <a:lnTo>
                    <a:pt x="456247" y="328422"/>
                  </a:lnTo>
                  <a:lnTo>
                    <a:pt x="457676" y="327660"/>
                  </a:lnTo>
                  <a:lnTo>
                    <a:pt x="458438" y="327470"/>
                  </a:lnTo>
                  <a:lnTo>
                    <a:pt x="460343" y="327565"/>
                  </a:lnTo>
                  <a:lnTo>
                    <a:pt x="460724" y="327470"/>
                  </a:lnTo>
                  <a:lnTo>
                    <a:pt x="461296" y="326327"/>
                  </a:lnTo>
                  <a:lnTo>
                    <a:pt x="460724" y="325088"/>
                  </a:lnTo>
                  <a:lnTo>
                    <a:pt x="459581" y="324136"/>
                  </a:lnTo>
                  <a:close/>
                  <a:moveTo>
                    <a:pt x="538924" y="657892"/>
                  </a:moveTo>
                  <a:lnTo>
                    <a:pt x="539782" y="657035"/>
                  </a:lnTo>
                  <a:lnTo>
                    <a:pt x="540163" y="655130"/>
                  </a:lnTo>
                  <a:lnTo>
                    <a:pt x="540258" y="653034"/>
                  </a:lnTo>
                  <a:lnTo>
                    <a:pt x="540163" y="651701"/>
                  </a:lnTo>
                  <a:lnTo>
                    <a:pt x="539591" y="651701"/>
                  </a:lnTo>
                  <a:lnTo>
                    <a:pt x="539020" y="651796"/>
                  </a:lnTo>
                  <a:lnTo>
                    <a:pt x="538543" y="651986"/>
                  </a:lnTo>
                  <a:lnTo>
                    <a:pt x="538353" y="652367"/>
                  </a:lnTo>
                  <a:lnTo>
                    <a:pt x="538163" y="652272"/>
                  </a:lnTo>
                  <a:lnTo>
                    <a:pt x="537591" y="652367"/>
                  </a:lnTo>
                  <a:lnTo>
                    <a:pt x="537020" y="652748"/>
                  </a:lnTo>
                  <a:lnTo>
                    <a:pt x="536543" y="653225"/>
                  </a:lnTo>
                  <a:lnTo>
                    <a:pt x="536162" y="652844"/>
                  </a:lnTo>
                  <a:lnTo>
                    <a:pt x="533495" y="654939"/>
                  </a:lnTo>
                  <a:lnTo>
                    <a:pt x="532447" y="656272"/>
                  </a:lnTo>
                  <a:lnTo>
                    <a:pt x="532543" y="657225"/>
                  </a:lnTo>
                  <a:lnTo>
                    <a:pt x="533209" y="657035"/>
                  </a:lnTo>
                  <a:lnTo>
                    <a:pt x="535496" y="654749"/>
                  </a:lnTo>
                  <a:lnTo>
                    <a:pt x="535876" y="656082"/>
                  </a:lnTo>
                  <a:lnTo>
                    <a:pt x="536257" y="656654"/>
                  </a:lnTo>
                  <a:lnTo>
                    <a:pt x="536924" y="656939"/>
                  </a:lnTo>
                  <a:lnTo>
                    <a:pt x="536448" y="657606"/>
                  </a:lnTo>
                  <a:lnTo>
                    <a:pt x="535972" y="658559"/>
                  </a:lnTo>
                  <a:lnTo>
                    <a:pt x="535876" y="659416"/>
                  </a:lnTo>
                  <a:lnTo>
                    <a:pt x="536353" y="659797"/>
                  </a:lnTo>
                  <a:lnTo>
                    <a:pt x="536924" y="659511"/>
                  </a:lnTo>
                  <a:lnTo>
                    <a:pt x="537877" y="658273"/>
                  </a:lnTo>
                  <a:lnTo>
                    <a:pt x="538924" y="657892"/>
                  </a:lnTo>
                  <a:close/>
                  <a:moveTo>
                    <a:pt x="1145000" y="750189"/>
                  </a:moveTo>
                  <a:lnTo>
                    <a:pt x="1144619" y="748189"/>
                  </a:lnTo>
                  <a:lnTo>
                    <a:pt x="1143095" y="746284"/>
                  </a:lnTo>
                  <a:lnTo>
                    <a:pt x="1141095" y="744760"/>
                  </a:lnTo>
                  <a:lnTo>
                    <a:pt x="1139285" y="743998"/>
                  </a:lnTo>
                  <a:lnTo>
                    <a:pt x="1137095" y="743712"/>
                  </a:lnTo>
                  <a:lnTo>
                    <a:pt x="1136142" y="743426"/>
                  </a:lnTo>
                  <a:lnTo>
                    <a:pt x="1135189" y="742760"/>
                  </a:lnTo>
                  <a:lnTo>
                    <a:pt x="1134332" y="742379"/>
                  </a:lnTo>
                  <a:lnTo>
                    <a:pt x="1132141" y="741997"/>
                  </a:lnTo>
                  <a:lnTo>
                    <a:pt x="1128331" y="740950"/>
                  </a:lnTo>
                  <a:lnTo>
                    <a:pt x="1126712" y="740093"/>
                  </a:lnTo>
                  <a:lnTo>
                    <a:pt x="1125760" y="740093"/>
                  </a:lnTo>
                  <a:lnTo>
                    <a:pt x="1120997" y="741902"/>
                  </a:lnTo>
                  <a:lnTo>
                    <a:pt x="1120140" y="742474"/>
                  </a:lnTo>
                  <a:lnTo>
                    <a:pt x="1115473" y="747236"/>
                  </a:lnTo>
                  <a:lnTo>
                    <a:pt x="1114806" y="747713"/>
                  </a:lnTo>
                  <a:lnTo>
                    <a:pt x="1113282" y="748570"/>
                  </a:lnTo>
                  <a:lnTo>
                    <a:pt x="1112425" y="749141"/>
                  </a:lnTo>
                  <a:lnTo>
                    <a:pt x="1112139" y="749522"/>
                  </a:lnTo>
                  <a:lnTo>
                    <a:pt x="1111758" y="750475"/>
                  </a:lnTo>
                  <a:lnTo>
                    <a:pt x="1111472" y="750761"/>
                  </a:lnTo>
                  <a:lnTo>
                    <a:pt x="1111091" y="750951"/>
                  </a:lnTo>
                  <a:lnTo>
                    <a:pt x="1109567" y="750856"/>
                  </a:lnTo>
                  <a:lnTo>
                    <a:pt x="1108520" y="751332"/>
                  </a:lnTo>
                  <a:lnTo>
                    <a:pt x="1107376" y="752951"/>
                  </a:lnTo>
                  <a:lnTo>
                    <a:pt x="1107948" y="755904"/>
                  </a:lnTo>
                  <a:lnTo>
                    <a:pt x="1109186" y="757047"/>
                  </a:lnTo>
                  <a:lnTo>
                    <a:pt x="1109663" y="760000"/>
                  </a:lnTo>
                  <a:lnTo>
                    <a:pt x="1109567" y="763238"/>
                  </a:lnTo>
                  <a:lnTo>
                    <a:pt x="1109186" y="765048"/>
                  </a:lnTo>
                  <a:lnTo>
                    <a:pt x="1108996" y="767239"/>
                  </a:lnTo>
                  <a:lnTo>
                    <a:pt x="1110615" y="767905"/>
                  </a:lnTo>
                  <a:lnTo>
                    <a:pt x="1110424" y="768477"/>
                  </a:lnTo>
                  <a:lnTo>
                    <a:pt x="1109853" y="768763"/>
                  </a:lnTo>
                  <a:lnTo>
                    <a:pt x="1109281" y="769620"/>
                  </a:lnTo>
                  <a:lnTo>
                    <a:pt x="1108805" y="769049"/>
                  </a:lnTo>
                  <a:lnTo>
                    <a:pt x="1108615" y="768477"/>
                  </a:lnTo>
                  <a:lnTo>
                    <a:pt x="1108520" y="768191"/>
                  </a:lnTo>
                  <a:lnTo>
                    <a:pt x="1108043" y="768191"/>
                  </a:lnTo>
                  <a:lnTo>
                    <a:pt x="1107662" y="768477"/>
                  </a:lnTo>
                  <a:lnTo>
                    <a:pt x="1107376" y="768763"/>
                  </a:lnTo>
                  <a:lnTo>
                    <a:pt x="1107091" y="768953"/>
                  </a:lnTo>
                  <a:lnTo>
                    <a:pt x="1106614" y="768858"/>
                  </a:lnTo>
                  <a:lnTo>
                    <a:pt x="1106043" y="768668"/>
                  </a:lnTo>
                  <a:lnTo>
                    <a:pt x="1105567" y="768668"/>
                  </a:lnTo>
                  <a:lnTo>
                    <a:pt x="1104995" y="768382"/>
                  </a:lnTo>
                  <a:lnTo>
                    <a:pt x="1104233" y="768953"/>
                  </a:lnTo>
                  <a:lnTo>
                    <a:pt x="1103471" y="769334"/>
                  </a:lnTo>
                  <a:lnTo>
                    <a:pt x="1102805" y="769430"/>
                  </a:lnTo>
                  <a:lnTo>
                    <a:pt x="1101566" y="769334"/>
                  </a:lnTo>
                  <a:lnTo>
                    <a:pt x="1100233" y="769430"/>
                  </a:lnTo>
                  <a:lnTo>
                    <a:pt x="1099947" y="768953"/>
                  </a:lnTo>
                  <a:lnTo>
                    <a:pt x="1099756" y="768287"/>
                  </a:lnTo>
                  <a:lnTo>
                    <a:pt x="1099471" y="767905"/>
                  </a:lnTo>
                  <a:lnTo>
                    <a:pt x="1098899" y="768191"/>
                  </a:lnTo>
                  <a:lnTo>
                    <a:pt x="1097851" y="767905"/>
                  </a:lnTo>
                  <a:lnTo>
                    <a:pt x="1097089" y="769144"/>
                  </a:lnTo>
                  <a:lnTo>
                    <a:pt x="1096899" y="770287"/>
                  </a:lnTo>
                  <a:lnTo>
                    <a:pt x="1096804" y="771430"/>
                  </a:lnTo>
                  <a:lnTo>
                    <a:pt x="1097375" y="772763"/>
                  </a:lnTo>
                  <a:lnTo>
                    <a:pt x="1098899" y="772954"/>
                  </a:lnTo>
                  <a:lnTo>
                    <a:pt x="1102138" y="774763"/>
                  </a:lnTo>
                  <a:lnTo>
                    <a:pt x="1102995" y="774954"/>
                  </a:lnTo>
                  <a:lnTo>
                    <a:pt x="1103757" y="774763"/>
                  </a:lnTo>
                  <a:lnTo>
                    <a:pt x="1104043" y="774478"/>
                  </a:lnTo>
                  <a:lnTo>
                    <a:pt x="1104329" y="774478"/>
                  </a:lnTo>
                  <a:lnTo>
                    <a:pt x="1104995" y="774954"/>
                  </a:lnTo>
                  <a:lnTo>
                    <a:pt x="1105376" y="775430"/>
                  </a:lnTo>
                  <a:lnTo>
                    <a:pt x="1105757" y="776669"/>
                  </a:lnTo>
                  <a:lnTo>
                    <a:pt x="1106043" y="777145"/>
                  </a:lnTo>
                  <a:lnTo>
                    <a:pt x="1106424" y="777430"/>
                  </a:lnTo>
                  <a:lnTo>
                    <a:pt x="1106900" y="777621"/>
                  </a:lnTo>
                  <a:lnTo>
                    <a:pt x="1107472" y="777621"/>
                  </a:lnTo>
                  <a:lnTo>
                    <a:pt x="1108043" y="777335"/>
                  </a:lnTo>
                  <a:lnTo>
                    <a:pt x="1107853" y="776288"/>
                  </a:lnTo>
                  <a:lnTo>
                    <a:pt x="1107853" y="775621"/>
                  </a:lnTo>
                  <a:lnTo>
                    <a:pt x="1108043" y="775335"/>
                  </a:lnTo>
                  <a:lnTo>
                    <a:pt x="1108520" y="775240"/>
                  </a:lnTo>
                  <a:lnTo>
                    <a:pt x="1108996" y="775049"/>
                  </a:lnTo>
                  <a:lnTo>
                    <a:pt x="1109472" y="774859"/>
                  </a:lnTo>
                  <a:lnTo>
                    <a:pt x="1109948" y="774954"/>
                  </a:lnTo>
                  <a:lnTo>
                    <a:pt x="1110234" y="775335"/>
                  </a:lnTo>
                  <a:lnTo>
                    <a:pt x="1110139" y="775716"/>
                  </a:lnTo>
                  <a:lnTo>
                    <a:pt x="1109758" y="776097"/>
                  </a:lnTo>
                  <a:lnTo>
                    <a:pt x="1109186" y="776383"/>
                  </a:lnTo>
                  <a:lnTo>
                    <a:pt x="1109853" y="776954"/>
                  </a:lnTo>
                  <a:lnTo>
                    <a:pt x="1110615" y="777050"/>
                  </a:lnTo>
                  <a:lnTo>
                    <a:pt x="1111187" y="776669"/>
                  </a:lnTo>
                  <a:lnTo>
                    <a:pt x="1111377" y="775906"/>
                  </a:lnTo>
                  <a:lnTo>
                    <a:pt x="1113854" y="775906"/>
                  </a:lnTo>
                  <a:lnTo>
                    <a:pt x="1114615" y="776097"/>
                  </a:lnTo>
                  <a:lnTo>
                    <a:pt x="1115187" y="776573"/>
                  </a:lnTo>
                  <a:lnTo>
                    <a:pt x="1116139" y="778002"/>
                  </a:lnTo>
                  <a:lnTo>
                    <a:pt x="1116616" y="778288"/>
                  </a:lnTo>
                  <a:lnTo>
                    <a:pt x="1116997" y="778193"/>
                  </a:lnTo>
                  <a:lnTo>
                    <a:pt x="1117664" y="777716"/>
                  </a:lnTo>
                  <a:lnTo>
                    <a:pt x="1118235" y="777621"/>
                  </a:lnTo>
                  <a:lnTo>
                    <a:pt x="1118616" y="777716"/>
                  </a:lnTo>
                  <a:lnTo>
                    <a:pt x="1118997" y="778193"/>
                  </a:lnTo>
                  <a:lnTo>
                    <a:pt x="1119283" y="778288"/>
                  </a:lnTo>
                  <a:lnTo>
                    <a:pt x="1120140" y="778097"/>
                  </a:lnTo>
                  <a:lnTo>
                    <a:pt x="1122140" y="777335"/>
                  </a:lnTo>
                  <a:lnTo>
                    <a:pt x="1123093" y="777145"/>
                  </a:lnTo>
                  <a:lnTo>
                    <a:pt x="1123569" y="777335"/>
                  </a:lnTo>
                  <a:lnTo>
                    <a:pt x="1123855" y="777812"/>
                  </a:lnTo>
                  <a:lnTo>
                    <a:pt x="1124045" y="778288"/>
                  </a:lnTo>
                  <a:lnTo>
                    <a:pt x="1124236" y="778574"/>
                  </a:lnTo>
                  <a:lnTo>
                    <a:pt x="1124712" y="778478"/>
                  </a:lnTo>
                  <a:lnTo>
                    <a:pt x="1125188" y="777812"/>
                  </a:lnTo>
                  <a:lnTo>
                    <a:pt x="1125664" y="777812"/>
                  </a:lnTo>
                  <a:lnTo>
                    <a:pt x="1126141" y="778383"/>
                  </a:lnTo>
                  <a:lnTo>
                    <a:pt x="1126141" y="779145"/>
                  </a:lnTo>
                  <a:lnTo>
                    <a:pt x="1126236" y="779717"/>
                  </a:lnTo>
                  <a:lnTo>
                    <a:pt x="1126998" y="780002"/>
                  </a:lnTo>
                  <a:lnTo>
                    <a:pt x="1126903" y="778002"/>
                  </a:lnTo>
                  <a:lnTo>
                    <a:pt x="1126712" y="776192"/>
                  </a:lnTo>
                  <a:lnTo>
                    <a:pt x="1126712" y="774763"/>
                  </a:lnTo>
                  <a:lnTo>
                    <a:pt x="1128046" y="773716"/>
                  </a:lnTo>
                  <a:lnTo>
                    <a:pt x="1129760" y="773525"/>
                  </a:lnTo>
                  <a:lnTo>
                    <a:pt x="1130617" y="773811"/>
                  </a:lnTo>
                  <a:lnTo>
                    <a:pt x="1130046" y="775145"/>
                  </a:lnTo>
                  <a:lnTo>
                    <a:pt x="1129665" y="776288"/>
                  </a:lnTo>
                  <a:lnTo>
                    <a:pt x="1128617" y="777526"/>
                  </a:lnTo>
                  <a:lnTo>
                    <a:pt x="1129379" y="778002"/>
                  </a:lnTo>
                  <a:lnTo>
                    <a:pt x="1130903" y="778002"/>
                  </a:lnTo>
                  <a:lnTo>
                    <a:pt x="1132713" y="776764"/>
                  </a:lnTo>
                  <a:lnTo>
                    <a:pt x="1133475" y="777050"/>
                  </a:lnTo>
                  <a:lnTo>
                    <a:pt x="1135666" y="776669"/>
                  </a:lnTo>
                  <a:lnTo>
                    <a:pt x="1136904" y="774954"/>
                  </a:lnTo>
                  <a:lnTo>
                    <a:pt x="1136047" y="774763"/>
                  </a:lnTo>
                  <a:lnTo>
                    <a:pt x="1135380" y="774192"/>
                  </a:lnTo>
                  <a:lnTo>
                    <a:pt x="1134713" y="774002"/>
                  </a:lnTo>
                  <a:lnTo>
                    <a:pt x="1134332" y="773525"/>
                  </a:lnTo>
                  <a:lnTo>
                    <a:pt x="1133761" y="773906"/>
                  </a:lnTo>
                  <a:lnTo>
                    <a:pt x="1133284" y="774763"/>
                  </a:lnTo>
                  <a:lnTo>
                    <a:pt x="1132713" y="774668"/>
                  </a:lnTo>
                  <a:lnTo>
                    <a:pt x="1132523" y="774097"/>
                  </a:lnTo>
                  <a:lnTo>
                    <a:pt x="1132618" y="773335"/>
                  </a:lnTo>
                  <a:lnTo>
                    <a:pt x="1132237" y="771716"/>
                  </a:lnTo>
                  <a:lnTo>
                    <a:pt x="1133189" y="770477"/>
                  </a:lnTo>
                  <a:lnTo>
                    <a:pt x="1135094" y="768668"/>
                  </a:lnTo>
                  <a:lnTo>
                    <a:pt x="1136523" y="766191"/>
                  </a:lnTo>
                  <a:lnTo>
                    <a:pt x="1137475" y="764572"/>
                  </a:lnTo>
                  <a:lnTo>
                    <a:pt x="1138523" y="762857"/>
                  </a:lnTo>
                  <a:lnTo>
                    <a:pt x="1138999" y="761810"/>
                  </a:lnTo>
                  <a:lnTo>
                    <a:pt x="1141190" y="759619"/>
                  </a:lnTo>
                  <a:lnTo>
                    <a:pt x="1141857" y="758666"/>
                  </a:lnTo>
                  <a:lnTo>
                    <a:pt x="1142048" y="754666"/>
                  </a:lnTo>
                  <a:lnTo>
                    <a:pt x="1142429" y="753999"/>
                  </a:lnTo>
                  <a:lnTo>
                    <a:pt x="1143000" y="753428"/>
                  </a:lnTo>
                  <a:lnTo>
                    <a:pt x="1144714" y="750856"/>
                  </a:lnTo>
                  <a:lnTo>
                    <a:pt x="1145000" y="750189"/>
                  </a:lnTo>
                  <a:close/>
                  <a:moveTo>
                    <a:pt x="1466659" y="758666"/>
                  </a:moveTo>
                  <a:lnTo>
                    <a:pt x="1464469" y="755237"/>
                  </a:lnTo>
                  <a:lnTo>
                    <a:pt x="1464278" y="754761"/>
                  </a:lnTo>
                  <a:lnTo>
                    <a:pt x="1464183" y="754380"/>
                  </a:lnTo>
                  <a:lnTo>
                    <a:pt x="1464183" y="753332"/>
                  </a:lnTo>
                  <a:lnTo>
                    <a:pt x="1464373" y="752666"/>
                  </a:lnTo>
                  <a:lnTo>
                    <a:pt x="1464755" y="752189"/>
                  </a:lnTo>
                  <a:lnTo>
                    <a:pt x="1465136" y="752094"/>
                  </a:lnTo>
                  <a:lnTo>
                    <a:pt x="1465326" y="752570"/>
                  </a:lnTo>
                  <a:lnTo>
                    <a:pt x="1465802" y="752951"/>
                  </a:lnTo>
                  <a:lnTo>
                    <a:pt x="1466945" y="753523"/>
                  </a:lnTo>
                  <a:lnTo>
                    <a:pt x="1468279" y="753904"/>
                  </a:lnTo>
                  <a:lnTo>
                    <a:pt x="1469231" y="753809"/>
                  </a:lnTo>
                  <a:lnTo>
                    <a:pt x="1469612" y="753047"/>
                  </a:lnTo>
                  <a:lnTo>
                    <a:pt x="1469612" y="751999"/>
                  </a:lnTo>
                  <a:lnTo>
                    <a:pt x="1469231" y="749999"/>
                  </a:lnTo>
                  <a:lnTo>
                    <a:pt x="1469612" y="748665"/>
                  </a:lnTo>
                  <a:lnTo>
                    <a:pt x="1470470" y="747903"/>
                  </a:lnTo>
                  <a:lnTo>
                    <a:pt x="1471613" y="747617"/>
                  </a:lnTo>
                  <a:lnTo>
                    <a:pt x="1474661" y="747427"/>
                  </a:lnTo>
                  <a:lnTo>
                    <a:pt x="1475613" y="747046"/>
                  </a:lnTo>
                  <a:lnTo>
                    <a:pt x="1475994" y="746284"/>
                  </a:lnTo>
                  <a:lnTo>
                    <a:pt x="1476089" y="745046"/>
                  </a:lnTo>
                  <a:lnTo>
                    <a:pt x="1475994" y="744569"/>
                  </a:lnTo>
                  <a:lnTo>
                    <a:pt x="1475708" y="744093"/>
                  </a:lnTo>
                  <a:lnTo>
                    <a:pt x="1474946" y="743141"/>
                  </a:lnTo>
                  <a:lnTo>
                    <a:pt x="1473422" y="739712"/>
                  </a:lnTo>
                  <a:lnTo>
                    <a:pt x="1473708" y="737806"/>
                  </a:lnTo>
                  <a:lnTo>
                    <a:pt x="1473517" y="737140"/>
                  </a:lnTo>
                  <a:lnTo>
                    <a:pt x="1472756" y="736283"/>
                  </a:lnTo>
                  <a:lnTo>
                    <a:pt x="1471327" y="735235"/>
                  </a:lnTo>
                  <a:lnTo>
                    <a:pt x="1470279" y="734663"/>
                  </a:lnTo>
                  <a:lnTo>
                    <a:pt x="1469422" y="734473"/>
                  </a:lnTo>
                  <a:lnTo>
                    <a:pt x="1469041" y="734378"/>
                  </a:lnTo>
                  <a:lnTo>
                    <a:pt x="1468564" y="733425"/>
                  </a:lnTo>
                  <a:lnTo>
                    <a:pt x="1468088" y="733139"/>
                  </a:lnTo>
                  <a:lnTo>
                    <a:pt x="1467326" y="733139"/>
                  </a:lnTo>
                  <a:lnTo>
                    <a:pt x="1466850" y="733330"/>
                  </a:lnTo>
                  <a:lnTo>
                    <a:pt x="1465898" y="734092"/>
                  </a:lnTo>
                  <a:lnTo>
                    <a:pt x="1463802" y="735139"/>
                  </a:lnTo>
                  <a:lnTo>
                    <a:pt x="1463231" y="735902"/>
                  </a:lnTo>
                  <a:lnTo>
                    <a:pt x="1463040" y="737140"/>
                  </a:lnTo>
                  <a:lnTo>
                    <a:pt x="1462754" y="737902"/>
                  </a:lnTo>
                  <a:lnTo>
                    <a:pt x="1461135" y="740283"/>
                  </a:lnTo>
                  <a:lnTo>
                    <a:pt x="1460849" y="741140"/>
                  </a:lnTo>
                  <a:lnTo>
                    <a:pt x="1460945" y="741521"/>
                  </a:lnTo>
                  <a:lnTo>
                    <a:pt x="1461325" y="741712"/>
                  </a:lnTo>
                  <a:lnTo>
                    <a:pt x="1463231" y="741521"/>
                  </a:lnTo>
                  <a:lnTo>
                    <a:pt x="1463516" y="741617"/>
                  </a:lnTo>
                  <a:lnTo>
                    <a:pt x="1464564" y="740759"/>
                  </a:lnTo>
                  <a:lnTo>
                    <a:pt x="1465707" y="740093"/>
                  </a:lnTo>
                  <a:lnTo>
                    <a:pt x="1466945" y="739521"/>
                  </a:lnTo>
                  <a:lnTo>
                    <a:pt x="1468183" y="739235"/>
                  </a:lnTo>
                  <a:lnTo>
                    <a:pt x="1470374" y="739330"/>
                  </a:lnTo>
                  <a:lnTo>
                    <a:pt x="1471613" y="739616"/>
                  </a:lnTo>
                  <a:lnTo>
                    <a:pt x="1472184" y="740093"/>
                  </a:lnTo>
                  <a:lnTo>
                    <a:pt x="1471803" y="740759"/>
                  </a:lnTo>
                  <a:lnTo>
                    <a:pt x="1468469" y="744474"/>
                  </a:lnTo>
                  <a:lnTo>
                    <a:pt x="1465231" y="745522"/>
                  </a:lnTo>
                  <a:lnTo>
                    <a:pt x="1463802" y="746474"/>
                  </a:lnTo>
                  <a:lnTo>
                    <a:pt x="1462659" y="747998"/>
                  </a:lnTo>
                  <a:lnTo>
                    <a:pt x="1461897" y="748475"/>
                  </a:lnTo>
                  <a:lnTo>
                    <a:pt x="1460659" y="748665"/>
                  </a:lnTo>
                  <a:lnTo>
                    <a:pt x="1459801" y="748951"/>
                  </a:lnTo>
                  <a:lnTo>
                    <a:pt x="1459039" y="749427"/>
                  </a:lnTo>
                  <a:lnTo>
                    <a:pt x="1458182" y="749713"/>
                  </a:lnTo>
                  <a:lnTo>
                    <a:pt x="1457230" y="749332"/>
                  </a:lnTo>
                  <a:lnTo>
                    <a:pt x="1456277" y="749713"/>
                  </a:lnTo>
                  <a:lnTo>
                    <a:pt x="1454277" y="749808"/>
                  </a:lnTo>
                  <a:lnTo>
                    <a:pt x="1453420" y="750284"/>
                  </a:lnTo>
                  <a:lnTo>
                    <a:pt x="1451515" y="752761"/>
                  </a:lnTo>
                  <a:lnTo>
                    <a:pt x="1450753" y="753428"/>
                  </a:lnTo>
                  <a:lnTo>
                    <a:pt x="1447990" y="754571"/>
                  </a:lnTo>
                  <a:lnTo>
                    <a:pt x="1447514" y="755047"/>
                  </a:lnTo>
                  <a:lnTo>
                    <a:pt x="1447419" y="755618"/>
                  </a:lnTo>
                  <a:lnTo>
                    <a:pt x="1447324" y="755904"/>
                  </a:lnTo>
                  <a:lnTo>
                    <a:pt x="1447324" y="756190"/>
                  </a:lnTo>
                  <a:lnTo>
                    <a:pt x="1447514" y="756666"/>
                  </a:lnTo>
                  <a:lnTo>
                    <a:pt x="1447800" y="756856"/>
                  </a:lnTo>
                  <a:lnTo>
                    <a:pt x="1448657" y="757047"/>
                  </a:lnTo>
                  <a:lnTo>
                    <a:pt x="1448943" y="757333"/>
                  </a:lnTo>
                  <a:lnTo>
                    <a:pt x="1449038" y="758666"/>
                  </a:lnTo>
                  <a:lnTo>
                    <a:pt x="1448276" y="759905"/>
                  </a:lnTo>
                  <a:lnTo>
                    <a:pt x="1447038" y="760857"/>
                  </a:lnTo>
                  <a:lnTo>
                    <a:pt x="1445609" y="761333"/>
                  </a:lnTo>
                  <a:lnTo>
                    <a:pt x="1437037" y="762953"/>
                  </a:lnTo>
                  <a:lnTo>
                    <a:pt x="1435417" y="762857"/>
                  </a:lnTo>
                  <a:lnTo>
                    <a:pt x="1433893" y="762095"/>
                  </a:lnTo>
                  <a:lnTo>
                    <a:pt x="1429226" y="758095"/>
                  </a:lnTo>
                  <a:lnTo>
                    <a:pt x="1428369" y="757714"/>
                  </a:lnTo>
                  <a:lnTo>
                    <a:pt x="1427702" y="757619"/>
                  </a:lnTo>
                  <a:lnTo>
                    <a:pt x="1426655" y="756952"/>
                  </a:lnTo>
                  <a:lnTo>
                    <a:pt x="1426083" y="756666"/>
                  </a:lnTo>
                  <a:lnTo>
                    <a:pt x="1425512" y="756666"/>
                  </a:lnTo>
                  <a:lnTo>
                    <a:pt x="1424368" y="756761"/>
                  </a:lnTo>
                  <a:lnTo>
                    <a:pt x="1423892" y="756666"/>
                  </a:lnTo>
                  <a:lnTo>
                    <a:pt x="1423130" y="755904"/>
                  </a:lnTo>
                  <a:lnTo>
                    <a:pt x="1422940" y="754856"/>
                  </a:lnTo>
                  <a:lnTo>
                    <a:pt x="1423130" y="753904"/>
                  </a:lnTo>
                  <a:lnTo>
                    <a:pt x="1423892" y="753237"/>
                  </a:lnTo>
                  <a:lnTo>
                    <a:pt x="1423702" y="752761"/>
                  </a:lnTo>
                  <a:lnTo>
                    <a:pt x="1423225" y="752285"/>
                  </a:lnTo>
                  <a:lnTo>
                    <a:pt x="1422749" y="751999"/>
                  </a:lnTo>
                  <a:lnTo>
                    <a:pt x="1422178" y="752094"/>
                  </a:lnTo>
                  <a:lnTo>
                    <a:pt x="1421797" y="752475"/>
                  </a:lnTo>
                  <a:lnTo>
                    <a:pt x="1421416" y="752856"/>
                  </a:lnTo>
                  <a:lnTo>
                    <a:pt x="1420939" y="753142"/>
                  </a:lnTo>
                  <a:lnTo>
                    <a:pt x="1419034" y="753428"/>
                  </a:lnTo>
                  <a:lnTo>
                    <a:pt x="1418749" y="753618"/>
                  </a:lnTo>
                  <a:lnTo>
                    <a:pt x="1418558" y="754189"/>
                  </a:lnTo>
                  <a:lnTo>
                    <a:pt x="1418177" y="754475"/>
                  </a:lnTo>
                  <a:lnTo>
                    <a:pt x="1416082" y="755428"/>
                  </a:lnTo>
                  <a:lnTo>
                    <a:pt x="1414939" y="755428"/>
                  </a:lnTo>
                  <a:lnTo>
                    <a:pt x="1413891" y="755047"/>
                  </a:lnTo>
                  <a:lnTo>
                    <a:pt x="1413034" y="754475"/>
                  </a:lnTo>
                  <a:lnTo>
                    <a:pt x="1411986" y="755428"/>
                  </a:lnTo>
                  <a:lnTo>
                    <a:pt x="1411605" y="755618"/>
                  </a:lnTo>
                  <a:lnTo>
                    <a:pt x="1411033" y="755618"/>
                  </a:lnTo>
                  <a:lnTo>
                    <a:pt x="1410748" y="755523"/>
                  </a:lnTo>
                  <a:lnTo>
                    <a:pt x="1410462" y="755333"/>
                  </a:lnTo>
                  <a:lnTo>
                    <a:pt x="1409795" y="755237"/>
                  </a:lnTo>
                  <a:lnTo>
                    <a:pt x="1408652" y="755428"/>
                  </a:lnTo>
                  <a:lnTo>
                    <a:pt x="1405795" y="756476"/>
                  </a:lnTo>
                  <a:lnTo>
                    <a:pt x="1404938" y="756476"/>
                  </a:lnTo>
                  <a:lnTo>
                    <a:pt x="1402747" y="754475"/>
                  </a:lnTo>
                  <a:lnTo>
                    <a:pt x="1402080" y="754189"/>
                  </a:lnTo>
                  <a:lnTo>
                    <a:pt x="1401223" y="754666"/>
                  </a:lnTo>
                  <a:lnTo>
                    <a:pt x="1400842" y="755713"/>
                  </a:lnTo>
                  <a:lnTo>
                    <a:pt x="1400842" y="757047"/>
                  </a:lnTo>
                  <a:lnTo>
                    <a:pt x="1401128" y="758190"/>
                  </a:lnTo>
                  <a:lnTo>
                    <a:pt x="1399889" y="757904"/>
                  </a:lnTo>
                  <a:lnTo>
                    <a:pt x="1399413" y="758000"/>
                  </a:lnTo>
                  <a:lnTo>
                    <a:pt x="1399413" y="758476"/>
                  </a:lnTo>
                  <a:lnTo>
                    <a:pt x="1399508" y="759428"/>
                  </a:lnTo>
                  <a:lnTo>
                    <a:pt x="1399032" y="759619"/>
                  </a:lnTo>
                  <a:lnTo>
                    <a:pt x="1397032" y="760762"/>
                  </a:lnTo>
                  <a:lnTo>
                    <a:pt x="1396746" y="761047"/>
                  </a:lnTo>
                  <a:lnTo>
                    <a:pt x="1396079" y="761333"/>
                  </a:lnTo>
                  <a:lnTo>
                    <a:pt x="1395698" y="761333"/>
                  </a:lnTo>
                  <a:lnTo>
                    <a:pt x="1395508" y="760857"/>
                  </a:lnTo>
                  <a:lnTo>
                    <a:pt x="1395413" y="760286"/>
                  </a:lnTo>
                  <a:lnTo>
                    <a:pt x="1395127" y="759905"/>
                  </a:lnTo>
                  <a:lnTo>
                    <a:pt x="1394174" y="759524"/>
                  </a:lnTo>
                  <a:lnTo>
                    <a:pt x="1393126" y="759428"/>
                  </a:lnTo>
                  <a:lnTo>
                    <a:pt x="1392364" y="759714"/>
                  </a:lnTo>
                  <a:lnTo>
                    <a:pt x="1391698" y="760095"/>
                  </a:lnTo>
                  <a:lnTo>
                    <a:pt x="1390840" y="760286"/>
                  </a:lnTo>
                  <a:lnTo>
                    <a:pt x="1389316" y="759714"/>
                  </a:lnTo>
                  <a:lnTo>
                    <a:pt x="1387031" y="757238"/>
                  </a:lnTo>
                  <a:lnTo>
                    <a:pt x="1385983" y="756666"/>
                  </a:lnTo>
                  <a:lnTo>
                    <a:pt x="1384649" y="754666"/>
                  </a:lnTo>
                  <a:lnTo>
                    <a:pt x="1384078" y="754094"/>
                  </a:lnTo>
                  <a:lnTo>
                    <a:pt x="1383601" y="753904"/>
                  </a:lnTo>
                  <a:lnTo>
                    <a:pt x="1382554" y="753713"/>
                  </a:lnTo>
                  <a:lnTo>
                    <a:pt x="1382078" y="753713"/>
                  </a:lnTo>
                  <a:lnTo>
                    <a:pt x="1381506" y="753618"/>
                  </a:lnTo>
                  <a:lnTo>
                    <a:pt x="1381125" y="753332"/>
                  </a:lnTo>
                  <a:lnTo>
                    <a:pt x="1380839" y="752951"/>
                  </a:lnTo>
                  <a:lnTo>
                    <a:pt x="1380458" y="752666"/>
                  </a:lnTo>
                  <a:lnTo>
                    <a:pt x="1379887" y="752666"/>
                  </a:lnTo>
                  <a:lnTo>
                    <a:pt x="1378553" y="752761"/>
                  </a:lnTo>
                  <a:lnTo>
                    <a:pt x="1378077" y="752570"/>
                  </a:lnTo>
                  <a:lnTo>
                    <a:pt x="1377601" y="752189"/>
                  </a:lnTo>
                  <a:lnTo>
                    <a:pt x="1377124" y="751999"/>
                  </a:lnTo>
                  <a:lnTo>
                    <a:pt x="1375981" y="751999"/>
                  </a:lnTo>
                  <a:lnTo>
                    <a:pt x="1375029" y="751904"/>
                  </a:lnTo>
                  <a:lnTo>
                    <a:pt x="1372267" y="750951"/>
                  </a:lnTo>
                  <a:lnTo>
                    <a:pt x="1371124" y="750284"/>
                  </a:lnTo>
                  <a:lnTo>
                    <a:pt x="1370457" y="749522"/>
                  </a:lnTo>
                  <a:lnTo>
                    <a:pt x="1369219" y="747903"/>
                  </a:lnTo>
                  <a:lnTo>
                    <a:pt x="1368266" y="747427"/>
                  </a:lnTo>
                  <a:lnTo>
                    <a:pt x="1367123" y="747427"/>
                  </a:lnTo>
                  <a:lnTo>
                    <a:pt x="1364742" y="747713"/>
                  </a:lnTo>
                  <a:lnTo>
                    <a:pt x="1362742" y="747522"/>
                  </a:lnTo>
                  <a:lnTo>
                    <a:pt x="1361504" y="747236"/>
                  </a:lnTo>
                  <a:lnTo>
                    <a:pt x="1360646" y="746855"/>
                  </a:lnTo>
                  <a:lnTo>
                    <a:pt x="1359694" y="746570"/>
                  </a:lnTo>
                  <a:lnTo>
                    <a:pt x="1356074" y="747046"/>
                  </a:lnTo>
                  <a:lnTo>
                    <a:pt x="1355122" y="746665"/>
                  </a:lnTo>
                  <a:lnTo>
                    <a:pt x="1352359" y="745046"/>
                  </a:lnTo>
                  <a:lnTo>
                    <a:pt x="1351788" y="744284"/>
                  </a:lnTo>
                  <a:lnTo>
                    <a:pt x="1351407" y="743426"/>
                  </a:lnTo>
                  <a:lnTo>
                    <a:pt x="1350455" y="742760"/>
                  </a:lnTo>
                  <a:lnTo>
                    <a:pt x="1348264" y="741902"/>
                  </a:lnTo>
                  <a:lnTo>
                    <a:pt x="1348645" y="743141"/>
                  </a:lnTo>
                  <a:lnTo>
                    <a:pt x="1348645" y="743807"/>
                  </a:lnTo>
                  <a:lnTo>
                    <a:pt x="1348264" y="744474"/>
                  </a:lnTo>
                  <a:lnTo>
                    <a:pt x="1347692" y="744569"/>
                  </a:lnTo>
                  <a:lnTo>
                    <a:pt x="1346835" y="744379"/>
                  </a:lnTo>
                  <a:lnTo>
                    <a:pt x="1346073" y="743998"/>
                  </a:lnTo>
                  <a:lnTo>
                    <a:pt x="1345501" y="743617"/>
                  </a:lnTo>
                  <a:lnTo>
                    <a:pt x="1344358" y="743141"/>
                  </a:lnTo>
                  <a:lnTo>
                    <a:pt x="1342358" y="744379"/>
                  </a:lnTo>
                  <a:lnTo>
                    <a:pt x="1341025" y="744188"/>
                  </a:lnTo>
                  <a:lnTo>
                    <a:pt x="1340644" y="743617"/>
                  </a:lnTo>
                  <a:lnTo>
                    <a:pt x="1340358" y="742760"/>
                  </a:lnTo>
                  <a:lnTo>
                    <a:pt x="1339977" y="741997"/>
                  </a:lnTo>
                  <a:lnTo>
                    <a:pt x="1339215" y="741712"/>
                  </a:lnTo>
                  <a:lnTo>
                    <a:pt x="1338643" y="742188"/>
                  </a:lnTo>
                  <a:lnTo>
                    <a:pt x="1337596" y="743903"/>
                  </a:lnTo>
                  <a:lnTo>
                    <a:pt x="1336834" y="744284"/>
                  </a:lnTo>
                  <a:lnTo>
                    <a:pt x="1331500" y="743998"/>
                  </a:lnTo>
                  <a:lnTo>
                    <a:pt x="1328071" y="745236"/>
                  </a:lnTo>
                  <a:lnTo>
                    <a:pt x="1327595" y="745617"/>
                  </a:lnTo>
                  <a:lnTo>
                    <a:pt x="1327214" y="746474"/>
                  </a:lnTo>
                  <a:lnTo>
                    <a:pt x="1325404" y="748284"/>
                  </a:lnTo>
                  <a:lnTo>
                    <a:pt x="1324737" y="749427"/>
                  </a:lnTo>
                  <a:lnTo>
                    <a:pt x="1324356" y="749427"/>
                  </a:lnTo>
                  <a:lnTo>
                    <a:pt x="1324070" y="749046"/>
                  </a:lnTo>
                  <a:lnTo>
                    <a:pt x="1323499" y="748475"/>
                  </a:lnTo>
                  <a:lnTo>
                    <a:pt x="1323213" y="748284"/>
                  </a:lnTo>
                  <a:lnTo>
                    <a:pt x="1322927" y="749141"/>
                  </a:lnTo>
                  <a:lnTo>
                    <a:pt x="1322832" y="749903"/>
                  </a:lnTo>
                  <a:lnTo>
                    <a:pt x="1322546" y="750475"/>
                  </a:lnTo>
                  <a:lnTo>
                    <a:pt x="1321784" y="750856"/>
                  </a:lnTo>
                  <a:lnTo>
                    <a:pt x="1321498" y="750761"/>
                  </a:lnTo>
                  <a:lnTo>
                    <a:pt x="1321308" y="750189"/>
                  </a:lnTo>
                  <a:lnTo>
                    <a:pt x="1320927" y="750094"/>
                  </a:lnTo>
                  <a:lnTo>
                    <a:pt x="1320546" y="750189"/>
                  </a:lnTo>
                  <a:lnTo>
                    <a:pt x="1320260" y="750284"/>
                  </a:lnTo>
                  <a:lnTo>
                    <a:pt x="1320070" y="750380"/>
                  </a:lnTo>
                  <a:lnTo>
                    <a:pt x="1319879" y="750475"/>
                  </a:lnTo>
                  <a:lnTo>
                    <a:pt x="1319498" y="750380"/>
                  </a:lnTo>
                  <a:lnTo>
                    <a:pt x="1319117" y="750189"/>
                  </a:lnTo>
                  <a:lnTo>
                    <a:pt x="1318641" y="750094"/>
                  </a:lnTo>
                  <a:lnTo>
                    <a:pt x="1318165" y="750189"/>
                  </a:lnTo>
                  <a:lnTo>
                    <a:pt x="1318070" y="750380"/>
                  </a:lnTo>
                  <a:lnTo>
                    <a:pt x="1317879" y="751142"/>
                  </a:lnTo>
                  <a:lnTo>
                    <a:pt x="1317784" y="751332"/>
                  </a:lnTo>
                  <a:lnTo>
                    <a:pt x="1317498" y="752380"/>
                  </a:lnTo>
                  <a:lnTo>
                    <a:pt x="1317117" y="753142"/>
                  </a:lnTo>
                  <a:lnTo>
                    <a:pt x="1316450" y="753618"/>
                  </a:lnTo>
                  <a:lnTo>
                    <a:pt x="1316069" y="753142"/>
                  </a:lnTo>
                  <a:lnTo>
                    <a:pt x="1315688" y="753047"/>
                  </a:lnTo>
                  <a:lnTo>
                    <a:pt x="1315307" y="753142"/>
                  </a:lnTo>
                  <a:lnTo>
                    <a:pt x="1314926" y="753237"/>
                  </a:lnTo>
                  <a:lnTo>
                    <a:pt x="1313402" y="754094"/>
                  </a:lnTo>
                  <a:lnTo>
                    <a:pt x="1313116" y="754189"/>
                  </a:lnTo>
                  <a:lnTo>
                    <a:pt x="1312640" y="754380"/>
                  </a:lnTo>
                  <a:lnTo>
                    <a:pt x="1311497" y="753523"/>
                  </a:lnTo>
                  <a:lnTo>
                    <a:pt x="1309878" y="751808"/>
                  </a:lnTo>
                  <a:lnTo>
                    <a:pt x="1309878" y="753618"/>
                  </a:lnTo>
                  <a:lnTo>
                    <a:pt x="1310164" y="754952"/>
                  </a:lnTo>
                  <a:lnTo>
                    <a:pt x="1310068" y="756095"/>
                  </a:lnTo>
                  <a:lnTo>
                    <a:pt x="1307401" y="758857"/>
                  </a:lnTo>
                  <a:lnTo>
                    <a:pt x="1306735" y="760095"/>
                  </a:lnTo>
                  <a:lnTo>
                    <a:pt x="1306544" y="761524"/>
                  </a:lnTo>
                  <a:lnTo>
                    <a:pt x="1306639" y="769144"/>
                  </a:lnTo>
                  <a:lnTo>
                    <a:pt x="1307021" y="770382"/>
                  </a:lnTo>
                  <a:lnTo>
                    <a:pt x="1307592" y="771335"/>
                  </a:lnTo>
                  <a:lnTo>
                    <a:pt x="1308449" y="772001"/>
                  </a:lnTo>
                  <a:lnTo>
                    <a:pt x="1309592" y="772478"/>
                  </a:lnTo>
                  <a:lnTo>
                    <a:pt x="1310259" y="772573"/>
                  </a:lnTo>
                  <a:lnTo>
                    <a:pt x="1310831" y="772573"/>
                  </a:lnTo>
                  <a:lnTo>
                    <a:pt x="1311307" y="772763"/>
                  </a:lnTo>
                  <a:lnTo>
                    <a:pt x="1311878" y="775621"/>
                  </a:lnTo>
                  <a:lnTo>
                    <a:pt x="1312164" y="776192"/>
                  </a:lnTo>
                  <a:lnTo>
                    <a:pt x="1312831" y="776192"/>
                  </a:lnTo>
                  <a:lnTo>
                    <a:pt x="1313593" y="775811"/>
                  </a:lnTo>
                  <a:lnTo>
                    <a:pt x="1314069" y="775430"/>
                  </a:lnTo>
                  <a:lnTo>
                    <a:pt x="1314164" y="775145"/>
                  </a:lnTo>
                  <a:lnTo>
                    <a:pt x="1313783" y="774573"/>
                  </a:lnTo>
                  <a:lnTo>
                    <a:pt x="1313783" y="774287"/>
                  </a:lnTo>
                  <a:lnTo>
                    <a:pt x="1313974" y="774097"/>
                  </a:lnTo>
                  <a:lnTo>
                    <a:pt x="1314164" y="774097"/>
                  </a:lnTo>
                  <a:lnTo>
                    <a:pt x="1314355" y="774097"/>
                  </a:lnTo>
                  <a:lnTo>
                    <a:pt x="1315879" y="773144"/>
                  </a:lnTo>
                  <a:lnTo>
                    <a:pt x="1320260" y="772382"/>
                  </a:lnTo>
                  <a:lnTo>
                    <a:pt x="1322165" y="771811"/>
                  </a:lnTo>
                  <a:lnTo>
                    <a:pt x="1324070" y="770858"/>
                  </a:lnTo>
                  <a:lnTo>
                    <a:pt x="1324832" y="770763"/>
                  </a:lnTo>
                  <a:lnTo>
                    <a:pt x="1325880" y="770763"/>
                  </a:lnTo>
                  <a:lnTo>
                    <a:pt x="1326832" y="771144"/>
                  </a:lnTo>
                  <a:lnTo>
                    <a:pt x="1329023" y="773049"/>
                  </a:lnTo>
                  <a:lnTo>
                    <a:pt x="1330071" y="773716"/>
                  </a:lnTo>
                  <a:lnTo>
                    <a:pt x="1331881" y="774002"/>
                  </a:lnTo>
                  <a:lnTo>
                    <a:pt x="1334167" y="774097"/>
                  </a:lnTo>
                  <a:lnTo>
                    <a:pt x="1337215" y="772287"/>
                  </a:lnTo>
                  <a:lnTo>
                    <a:pt x="1337881" y="772573"/>
                  </a:lnTo>
                  <a:lnTo>
                    <a:pt x="1338453" y="772573"/>
                  </a:lnTo>
                  <a:lnTo>
                    <a:pt x="1339024" y="772382"/>
                  </a:lnTo>
                  <a:lnTo>
                    <a:pt x="1339596" y="772287"/>
                  </a:lnTo>
                  <a:lnTo>
                    <a:pt x="1340263" y="772287"/>
                  </a:lnTo>
                  <a:lnTo>
                    <a:pt x="1341977" y="772573"/>
                  </a:lnTo>
                  <a:lnTo>
                    <a:pt x="1343120" y="772573"/>
                  </a:lnTo>
                  <a:lnTo>
                    <a:pt x="1345311" y="772097"/>
                  </a:lnTo>
                  <a:lnTo>
                    <a:pt x="1346549" y="772001"/>
                  </a:lnTo>
                  <a:lnTo>
                    <a:pt x="1347692" y="772097"/>
                  </a:lnTo>
                  <a:lnTo>
                    <a:pt x="1348168" y="772192"/>
                  </a:lnTo>
                  <a:lnTo>
                    <a:pt x="1348549" y="772382"/>
                  </a:lnTo>
                  <a:lnTo>
                    <a:pt x="1348931" y="772668"/>
                  </a:lnTo>
                  <a:lnTo>
                    <a:pt x="1349788" y="773811"/>
                  </a:lnTo>
                  <a:lnTo>
                    <a:pt x="1350169" y="774002"/>
                  </a:lnTo>
                  <a:lnTo>
                    <a:pt x="1351121" y="774954"/>
                  </a:lnTo>
                  <a:lnTo>
                    <a:pt x="1351693" y="775049"/>
                  </a:lnTo>
                  <a:lnTo>
                    <a:pt x="1352836" y="774954"/>
                  </a:lnTo>
                  <a:lnTo>
                    <a:pt x="1353407" y="774954"/>
                  </a:lnTo>
                  <a:lnTo>
                    <a:pt x="1354264" y="775335"/>
                  </a:lnTo>
                  <a:lnTo>
                    <a:pt x="1354931" y="775811"/>
                  </a:lnTo>
                  <a:lnTo>
                    <a:pt x="1355693" y="776192"/>
                  </a:lnTo>
                  <a:lnTo>
                    <a:pt x="1356836" y="776383"/>
                  </a:lnTo>
                  <a:lnTo>
                    <a:pt x="1357693" y="776097"/>
                  </a:lnTo>
                  <a:lnTo>
                    <a:pt x="1358170" y="775430"/>
                  </a:lnTo>
                  <a:lnTo>
                    <a:pt x="1358551" y="774573"/>
                  </a:lnTo>
                  <a:lnTo>
                    <a:pt x="1359217" y="773906"/>
                  </a:lnTo>
                  <a:lnTo>
                    <a:pt x="1360265" y="773430"/>
                  </a:lnTo>
                  <a:lnTo>
                    <a:pt x="1361313" y="773525"/>
                  </a:lnTo>
                  <a:lnTo>
                    <a:pt x="1362075" y="774192"/>
                  </a:lnTo>
                  <a:lnTo>
                    <a:pt x="1362361" y="775526"/>
                  </a:lnTo>
                  <a:lnTo>
                    <a:pt x="1362837" y="776288"/>
                  </a:lnTo>
                  <a:lnTo>
                    <a:pt x="1365123" y="778669"/>
                  </a:lnTo>
                  <a:lnTo>
                    <a:pt x="1365980" y="779336"/>
                  </a:lnTo>
                  <a:lnTo>
                    <a:pt x="1366456" y="779336"/>
                  </a:lnTo>
                  <a:lnTo>
                    <a:pt x="1367885" y="779336"/>
                  </a:lnTo>
                  <a:lnTo>
                    <a:pt x="1368171" y="779526"/>
                  </a:lnTo>
                  <a:lnTo>
                    <a:pt x="1369790" y="780097"/>
                  </a:lnTo>
                  <a:lnTo>
                    <a:pt x="1372553" y="780288"/>
                  </a:lnTo>
                  <a:lnTo>
                    <a:pt x="1373505" y="780097"/>
                  </a:lnTo>
                  <a:lnTo>
                    <a:pt x="1376743" y="778383"/>
                  </a:lnTo>
                  <a:lnTo>
                    <a:pt x="1378648" y="777621"/>
                  </a:lnTo>
                  <a:lnTo>
                    <a:pt x="1381030" y="777430"/>
                  </a:lnTo>
                  <a:lnTo>
                    <a:pt x="1385602" y="778859"/>
                  </a:lnTo>
                  <a:lnTo>
                    <a:pt x="1387792" y="778859"/>
                  </a:lnTo>
                  <a:lnTo>
                    <a:pt x="1389602" y="777050"/>
                  </a:lnTo>
                  <a:lnTo>
                    <a:pt x="1389698" y="776002"/>
                  </a:lnTo>
                  <a:lnTo>
                    <a:pt x="1389412" y="774859"/>
                  </a:lnTo>
                  <a:lnTo>
                    <a:pt x="1389221" y="773621"/>
                  </a:lnTo>
                  <a:lnTo>
                    <a:pt x="1389793" y="772478"/>
                  </a:lnTo>
                  <a:lnTo>
                    <a:pt x="1390745" y="772192"/>
                  </a:lnTo>
                  <a:lnTo>
                    <a:pt x="1391983" y="772382"/>
                  </a:lnTo>
                  <a:lnTo>
                    <a:pt x="1393889" y="773049"/>
                  </a:lnTo>
                  <a:lnTo>
                    <a:pt x="1396174" y="773430"/>
                  </a:lnTo>
                  <a:lnTo>
                    <a:pt x="1398365" y="773335"/>
                  </a:lnTo>
                  <a:lnTo>
                    <a:pt x="1400461" y="773525"/>
                  </a:lnTo>
                  <a:lnTo>
                    <a:pt x="1402556" y="774573"/>
                  </a:lnTo>
                  <a:lnTo>
                    <a:pt x="1403032" y="775430"/>
                  </a:lnTo>
                  <a:lnTo>
                    <a:pt x="1403509" y="777812"/>
                  </a:lnTo>
                  <a:lnTo>
                    <a:pt x="1403795" y="778288"/>
                  </a:lnTo>
                  <a:lnTo>
                    <a:pt x="1404461" y="777907"/>
                  </a:lnTo>
                  <a:lnTo>
                    <a:pt x="1405223" y="776002"/>
                  </a:lnTo>
                  <a:lnTo>
                    <a:pt x="1406081" y="775335"/>
                  </a:lnTo>
                  <a:lnTo>
                    <a:pt x="1406557" y="775811"/>
                  </a:lnTo>
                  <a:lnTo>
                    <a:pt x="1407414" y="776383"/>
                  </a:lnTo>
                  <a:lnTo>
                    <a:pt x="1408366" y="776859"/>
                  </a:lnTo>
                  <a:lnTo>
                    <a:pt x="1409129" y="777050"/>
                  </a:lnTo>
                  <a:lnTo>
                    <a:pt x="1409700" y="777145"/>
                  </a:lnTo>
                  <a:lnTo>
                    <a:pt x="1410176" y="777240"/>
                  </a:lnTo>
                  <a:lnTo>
                    <a:pt x="1410748" y="777240"/>
                  </a:lnTo>
                  <a:lnTo>
                    <a:pt x="1411414" y="777050"/>
                  </a:lnTo>
                  <a:lnTo>
                    <a:pt x="1413605" y="775716"/>
                  </a:lnTo>
                  <a:lnTo>
                    <a:pt x="1415796" y="774668"/>
                  </a:lnTo>
                  <a:lnTo>
                    <a:pt x="1422559" y="772763"/>
                  </a:lnTo>
                  <a:lnTo>
                    <a:pt x="1424559" y="771620"/>
                  </a:lnTo>
                  <a:lnTo>
                    <a:pt x="1426369" y="770192"/>
                  </a:lnTo>
                  <a:lnTo>
                    <a:pt x="1428274" y="769049"/>
                  </a:lnTo>
                  <a:lnTo>
                    <a:pt x="1430846" y="768763"/>
                  </a:lnTo>
                  <a:lnTo>
                    <a:pt x="1434274" y="769334"/>
                  </a:lnTo>
                  <a:lnTo>
                    <a:pt x="1435608" y="770001"/>
                  </a:lnTo>
                  <a:lnTo>
                    <a:pt x="1436275" y="769906"/>
                  </a:lnTo>
                  <a:lnTo>
                    <a:pt x="1437418" y="769525"/>
                  </a:lnTo>
                  <a:lnTo>
                    <a:pt x="1438275" y="769430"/>
                  </a:lnTo>
                  <a:lnTo>
                    <a:pt x="1443799" y="769525"/>
                  </a:lnTo>
                  <a:lnTo>
                    <a:pt x="1445990" y="769144"/>
                  </a:lnTo>
                  <a:lnTo>
                    <a:pt x="1449419" y="768001"/>
                  </a:lnTo>
                  <a:lnTo>
                    <a:pt x="1449991" y="767715"/>
                  </a:lnTo>
                  <a:lnTo>
                    <a:pt x="1451515" y="766096"/>
                  </a:lnTo>
                  <a:lnTo>
                    <a:pt x="1452086" y="765715"/>
                  </a:lnTo>
                  <a:lnTo>
                    <a:pt x="1455896" y="764858"/>
                  </a:lnTo>
                  <a:lnTo>
                    <a:pt x="1456468" y="764858"/>
                  </a:lnTo>
                  <a:lnTo>
                    <a:pt x="1456849" y="764477"/>
                  </a:lnTo>
                  <a:lnTo>
                    <a:pt x="1458087" y="763810"/>
                  </a:lnTo>
                  <a:lnTo>
                    <a:pt x="1458563" y="763714"/>
                  </a:lnTo>
                  <a:lnTo>
                    <a:pt x="1460373" y="764000"/>
                  </a:lnTo>
                  <a:lnTo>
                    <a:pt x="1460754" y="763905"/>
                  </a:lnTo>
                  <a:lnTo>
                    <a:pt x="1461421" y="763334"/>
                  </a:lnTo>
                  <a:lnTo>
                    <a:pt x="1461802" y="763143"/>
                  </a:lnTo>
                  <a:lnTo>
                    <a:pt x="1464469" y="762762"/>
                  </a:lnTo>
                  <a:lnTo>
                    <a:pt x="1465040" y="762667"/>
                  </a:lnTo>
                  <a:lnTo>
                    <a:pt x="1467231" y="761238"/>
                  </a:lnTo>
                  <a:lnTo>
                    <a:pt x="1466659" y="758666"/>
                  </a:lnTo>
                  <a:close/>
                  <a:moveTo>
                    <a:pt x="1495139" y="866966"/>
                  </a:moveTo>
                  <a:lnTo>
                    <a:pt x="1494568" y="866870"/>
                  </a:lnTo>
                  <a:lnTo>
                    <a:pt x="1493996" y="866966"/>
                  </a:lnTo>
                  <a:lnTo>
                    <a:pt x="1493520" y="866870"/>
                  </a:lnTo>
                  <a:lnTo>
                    <a:pt x="1493330" y="866394"/>
                  </a:lnTo>
                  <a:lnTo>
                    <a:pt x="1493615" y="866394"/>
                  </a:lnTo>
                  <a:lnTo>
                    <a:pt x="1494187" y="865918"/>
                  </a:lnTo>
                  <a:lnTo>
                    <a:pt x="1494568" y="865346"/>
                  </a:lnTo>
                  <a:lnTo>
                    <a:pt x="1494282" y="865061"/>
                  </a:lnTo>
                  <a:lnTo>
                    <a:pt x="1494377" y="864584"/>
                  </a:lnTo>
                  <a:lnTo>
                    <a:pt x="1495044" y="863537"/>
                  </a:lnTo>
                  <a:lnTo>
                    <a:pt x="1495330" y="862489"/>
                  </a:lnTo>
                  <a:lnTo>
                    <a:pt x="1494377" y="861822"/>
                  </a:lnTo>
                  <a:lnTo>
                    <a:pt x="1495234" y="860774"/>
                  </a:lnTo>
                  <a:lnTo>
                    <a:pt x="1495520" y="860108"/>
                  </a:lnTo>
                  <a:lnTo>
                    <a:pt x="1495520" y="859250"/>
                  </a:lnTo>
                  <a:lnTo>
                    <a:pt x="1495044" y="858488"/>
                  </a:lnTo>
                  <a:lnTo>
                    <a:pt x="1494377" y="859060"/>
                  </a:lnTo>
                  <a:lnTo>
                    <a:pt x="1493234" y="860870"/>
                  </a:lnTo>
                  <a:lnTo>
                    <a:pt x="1492377" y="861536"/>
                  </a:lnTo>
                  <a:lnTo>
                    <a:pt x="1489520" y="862489"/>
                  </a:lnTo>
                  <a:lnTo>
                    <a:pt x="1487519" y="863537"/>
                  </a:lnTo>
                  <a:lnTo>
                    <a:pt x="1486662" y="864299"/>
                  </a:lnTo>
                  <a:lnTo>
                    <a:pt x="1486281" y="865156"/>
                  </a:lnTo>
                  <a:lnTo>
                    <a:pt x="1486186" y="865918"/>
                  </a:lnTo>
                  <a:lnTo>
                    <a:pt x="1485805" y="866013"/>
                  </a:lnTo>
                  <a:lnTo>
                    <a:pt x="1485329" y="865918"/>
                  </a:lnTo>
                  <a:lnTo>
                    <a:pt x="1484852" y="866108"/>
                  </a:lnTo>
                  <a:lnTo>
                    <a:pt x="1484471" y="866680"/>
                  </a:lnTo>
                  <a:lnTo>
                    <a:pt x="1484281" y="867728"/>
                  </a:lnTo>
                  <a:lnTo>
                    <a:pt x="1484090" y="868204"/>
                  </a:lnTo>
                  <a:lnTo>
                    <a:pt x="1483233" y="868966"/>
                  </a:lnTo>
                  <a:lnTo>
                    <a:pt x="1481042" y="869918"/>
                  </a:lnTo>
                  <a:lnTo>
                    <a:pt x="1479899" y="870585"/>
                  </a:lnTo>
                  <a:lnTo>
                    <a:pt x="1477328" y="873157"/>
                  </a:lnTo>
                  <a:lnTo>
                    <a:pt x="1476089" y="873728"/>
                  </a:lnTo>
                  <a:lnTo>
                    <a:pt x="1475518" y="873824"/>
                  </a:lnTo>
                  <a:lnTo>
                    <a:pt x="1474946" y="873824"/>
                  </a:lnTo>
                  <a:lnTo>
                    <a:pt x="1474375" y="873919"/>
                  </a:lnTo>
                  <a:lnTo>
                    <a:pt x="1473708" y="874300"/>
                  </a:lnTo>
                  <a:lnTo>
                    <a:pt x="1473327" y="874490"/>
                  </a:lnTo>
                  <a:lnTo>
                    <a:pt x="1472756" y="874490"/>
                  </a:lnTo>
                  <a:lnTo>
                    <a:pt x="1471613" y="874395"/>
                  </a:lnTo>
                  <a:lnTo>
                    <a:pt x="1470374" y="874490"/>
                  </a:lnTo>
                  <a:lnTo>
                    <a:pt x="1467040" y="875443"/>
                  </a:lnTo>
                  <a:lnTo>
                    <a:pt x="1465898" y="876395"/>
                  </a:lnTo>
                  <a:lnTo>
                    <a:pt x="1464755" y="876681"/>
                  </a:lnTo>
                  <a:lnTo>
                    <a:pt x="1464659" y="877062"/>
                  </a:lnTo>
                  <a:lnTo>
                    <a:pt x="1464945" y="878110"/>
                  </a:lnTo>
                  <a:lnTo>
                    <a:pt x="1465231" y="882872"/>
                  </a:lnTo>
                  <a:lnTo>
                    <a:pt x="1466374" y="884396"/>
                  </a:lnTo>
                  <a:lnTo>
                    <a:pt x="1468374" y="884492"/>
                  </a:lnTo>
                  <a:lnTo>
                    <a:pt x="1473232" y="883634"/>
                  </a:lnTo>
                  <a:lnTo>
                    <a:pt x="1473232" y="883253"/>
                  </a:lnTo>
                  <a:lnTo>
                    <a:pt x="1472470" y="882682"/>
                  </a:lnTo>
                  <a:lnTo>
                    <a:pt x="1472946" y="882015"/>
                  </a:lnTo>
                  <a:lnTo>
                    <a:pt x="1473994" y="881444"/>
                  </a:lnTo>
                  <a:lnTo>
                    <a:pt x="1481995" y="879158"/>
                  </a:lnTo>
                  <a:lnTo>
                    <a:pt x="1483995" y="879062"/>
                  </a:lnTo>
                  <a:lnTo>
                    <a:pt x="1485709" y="878681"/>
                  </a:lnTo>
                  <a:lnTo>
                    <a:pt x="1486948" y="877443"/>
                  </a:lnTo>
                  <a:lnTo>
                    <a:pt x="1487138" y="876872"/>
                  </a:lnTo>
                  <a:lnTo>
                    <a:pt x="1487233" y="876300"/>
                  </a:lnTo>
                  <a:lnTo>
                    <a:pt x="1487329" y="875062"/>
                  </a:lnTo>
                  <a:lnTo>
                    <a:pt x="1487614" y="874681"/>
                  </a:lnTo>
                  <a:lnTo>
                    <a:pt x="1488186" y="874395"/>
                  </a:lnTo>
                  <a:lnTo>
                    <a:pt x="1488853" y="874205"/>
                  </a:lnTo>
                  <a:lnTo>
                    <a:pt x="1489329" y="874014"/>
                  </a:lnTo>
                  <a:lnTo>
                    <a:pt x="1492187" y="871728"/>
                  </a:lnTo>
                  <a:lnTo>
                    <a:pt x="1493044" y="871252"/>
                  </a:lnTo>
                  <a:lnTo>
                    <a:pt x="1493996" y="871347"/>
                  </a:lnTo>
                  <a:lnTo>
                    <a:pt x="1495234" y="871633"/>
                  </a:lnTo>
                  <a:lnTo>
                    <a:pt x="1496282" y="871633"/>
                  </a:lnTo>
                  <a:lnTo>
                    <a:pt x="1496663" y="870776"/>
                  </a:lnTo>
                  <a:lnTo>
                    <a:pt x="1496854" y="868394"/>
                  </a:lnTo>
                  <a:lnTo>
                    <a:pt x="1496473" y="867632"/>
                  </a:lnTo>
                  <a:lnTo>
                    <a:pt x="1495139" y="866966"/>
                  </a:lnTo>
                  <a:close/>
                  <a:moveTo>
                    <a:pt x="1420844" y="858774"/>
                  </a:moveTo>
                  <a:lnTo>
                    <a:pt x="1419797" y="858869"/>
                  </a:lnTo>
                  <a:lnTo>
                    <a:pt x="1418749" y="858298"/>
                  </a:lnTo>
                  <a:lnTo>
                    <a:pt x="1417891" y="857822"/>
                  </a:lnTo>
                  <a:lnTo>
                    <a:pt x="1416748" y="857822"/>
                  </a:lnTo>
                  <a:lnTo>
                    <a:pt x="1415606" y="858203"/>
                  </a:lnTo>
                  <a:lnTo>
                    <a:pt x="1414653" y="858869"/>
                  </a:lnTo>
                  <a:lnTo>
                    <a:pt x="1412843" y="861727"/>
                  </a:lnTo>
                  <a:lnTo>
                    <a:pt x="1406557" y="864870"/>
                  </a:lnTo>
                  <a:lnTo>
                    <a:pt x="1405699" y="865537"/>
                  </a:lnTo>
                  <a:lnTo>
                    <a:pt x="1405890" y="865918"/>
                  </a:lnTo>
                  <a:lnTo>
                    <a:pt x="1406176" y="866204"/>
                  </a:lnTo>
                  <a:lnTo>
                    <a:pt x="1406747" y="866680"/>
                  </a:lnTo>
                  <a:lnTo>
                    <a:pt x="1407890" y="867347"/>
                  </a:lnTo>
                  <a:lnTo>
                    <a:pt x="1409033" y="867537"/>
                  </a:lnTo>
                  <a:lnTo>
                    <a:pt x="1411319" y="867347"/>
                  </a:lnTo>
                  <a:lnTo>
                    <a:pt x="1414653" y="867632"/>
                  </a:lnTo>
                  <a:lnTo>
                    <a:pt x="1415796" y="867347"/>
                  </a:lnTo>
                  <a:lnTo>
                    <a:pt x="1415891" y="867156"/>
                  </a:lnTo>
                  <a:lnTo>
                    <a:pt x="1416082" y="866775"/>
                  </a:lnTo>
                  <a:lnTo>
                    <a:pt x="1416272" y="866394"/>
                  </a:lnTo>
                  <a:lnTo>
                    <a:pt x="1416653" y="866204"/>
                  </a:lnTo>
                  <a:lnTo>
                    <a:pt x="1417225" y="866204"/>
                  </a:lnTo>
                  <a:lnTo>
                    <a:pt x="1417511" y="866204"/>
                  </a:lnTo>
                  <a:lnTo>
                    <a:pt x="1417796" y="866013"/>
                  </a:lnTo>
                  <a:lnTo>
                    <a:pt x="1418368" y="865632"/>
                  </a:lnTo>
                  <a:lnTo>
                    <a:pt x="1419606" y="864965"/>
                  </a:lnTo>
                  <a:lnTo>
                    <a:pt x="1421606" y="863251"/>
                  </a:lnTo>
                  <a:lnTo>
                    <a:pt x="1421987" y="862584"/>
                  </a:lnTo>
                  <a:lnTo>
                    <a:pt x="1422368" y="860393"/>
                  </a:lnTo>
                  <a:lnTo>
                    <a:pt x="1421892" y="858964"/>
                  </a:lnTo>
                  <a:lnTo>
                    <a:pt x="1420844" y="858774"/>
                  </a:lnTo>
                  <a:close/>
                  <a:moveTo>
                    <a:pt x="1401604" y="867537"/>
                  </a:moveTo>
                  <a:lnTo>
                    <a:pt x="1400747" y="867442"/>
                  </a:lnTo>
                  <a:lnTo>
                    <a:pt x="1399032" y="867537"/>
                  </a:lnTo>
                  <a:lnTo>
                    <a:pt x="1397794" y="868109"/>
                  </a:lnTo>
                  <a:lnTo>
                    <a:pt x="1397032" y="868871"/>
                  </a:lnTo>
                  <a:lnTo>
                    <a:pt x="1397222" y="869347"/>
                  </a:lnTo>
                  <a:lnTo>
                    <a:pt x="1398365" y="869442"/>
                  </a:lnTo>
                  <a:lnTo>
                    <a:pt x="1399508" y="869442"/>
                  </a:lnTo>
                  <a:lnTo>
                    <a:pt x="1400556" y="869156"/>
                  </a:lnTo>
                  <a:lnTo>
                    <a:pt x="1401604" y="868680"/>
                  </a:lnTo>
                  <a:lnTo>
                    <a:pt x="1402461" y="868109"/>
                  </a:lnTo>
                  <a:lnTo>
                    <a:pt x="1402556" y="867537"/>
                  </a:lnTo>
                  <a:lnTo>
                    <a:pt x="1401889" y="867347"/>
                  </a:lnTo>
                  <a:lnTo>
                    <a:pt x="1401604" y="867537"/>
                  </a:lnTo>
                  <a:close/>
                  <a:moveTo>
                    <a:pt x="1261205" y="773621"/>
                  </a:moveTo>
                  <a:lnTo>
                    <a:pt x="1261110" y="773144"/>
                  </a:lnTo>
                  <a:lnTo>
                    <a:pt x="1260634" y="772478"/>
                  </a:lnTo>
                  <a:lnTo>
                    <a:pt x="1260539" y="772192"/>
                  </a:lnTo>
                  <a:lnTo>
                    <a:pt x="1260062" y="771716"/>
                  </a:lnTo>
                  <a:lnTo>
                    <a:pt x="1259014" y="771335"/>
                  </a:lnTo>
                  <a:lnTo>
                    <a:pt x="1254728" y="770668"/>
                  </a:lnTo>
                  <a:lnTo>
                    <a:pt x="1250537" y="770668"/>
                  </a:lnTo>
                  <a:lnTo>
                    <a:pt x="1249966" y="770572"/>
                  </a:lnTo>
                  <a:lnTo>
                    <a:pt x="1249489" y="770287"/>
                  </a:lnTo>
                  <a:lnTo>
                    <a:pt x="1248728" y="769525"/>
                  </a:lnTo>
                  <a:lnTo>
                    <a:pt x="1248156" y="769144"/>
                  </a:lnTo>
                  <a:lnTo>
                    <a:pt x="1249489" y="768382"/>
                  </a:lnTo>
                  <a:lnTo>
                    <a:pt x="1250442" y="767620"/>
                  </a:lnTo>
                  <a:lnTo>
                    <a:pt x="1251395" y="767239"/>
                  </a:lnTo>
                  <a:lnTo>
                    <a:pt x="1252823" y="767810"/>
                  </a:lnTo>
                  <a:lnTo>
                    <a:pt x="1253966" y="767239"/>
                  </a:lnTo>
                  <a:lnTo>
                    <a:pt x="1256252" y="767810"/>
                  </a:lnTo>
                  <a:lnTo>
                    <a:pt x="1257490" y="767429"/>
                  </a:lnTo>
                  <a:lnTo>
                    <a:pt x="1257872" y="766858"/>
                  </a:lnTo>
                  <a:lnTo>
                    <a:pt x="1258062" y="766381"/>
                  </a:lnTo>
                  <a:lnTo>
                    <a:pt x="1258443" y="766096"/>
                  </a:lnTo>
                  <a:lnTo>
                    <a:pt x="1259300" y="766286"/>
                  </a:lnTo>
                  <a:lnTo>
                    <a:pt x="1259776" y="766667"/>
                  </a:lnTo>
                  <a:lnTo>
                    <a:pt x="1260920" y="768382"/>
                  </a:lnTo>
                  <a:lnTo>
                    <a:pt x="1262253" y="769430"/>
                  </a:lnTo>
                  <a:lnTo>
                    <a:pt x="1263301" y="769620"/>
                  </a:lnTo>
                  <a:lnTo>
                    <a:pt x="1266539" y="769144"/>
                  </a:lnTo>
                  <a:lnTo>
                    <a:pt x="1267206" y="768953"/>
                  </a:lnTo>
                  <a:lnTo>
                    <a:pt x="1267873" y="768858"/>
                  </a:lnTo>
                  <a:lnTo>
                    <a:pt x="1268444" y="769144"/>
                  </a:lnTo>
                  <a:lnTo>
                    <a:pt x="1269016" y="769525"/>
                  </a:lnTo>
                  <a:lnTo>
                    <a:pt x="1269492" y="769620"/>
                  </a:lnTo>
                  <a:lnTo>
                    <a:pt x="1269873" y="769334"/>
                  </a:lnTo>
                  <a:lnTo>
                    <a:pt x="1270064" y="768668"/>
                  </a:lnTo>
                  <a:lnTo>
                    <a:pt x="1271016" y="769239"/>
                  </a:lnTo>
                  <a:lnTo>
                    <a:pt x="1271683" y="769049"/>
                  </a:lnTo>
                  <a:lnTo>
                    <a:pt x="1272349" y="768477"/>
                  </a:lnTo>
                  <a:lnTo>
                    <a:pt x="1273302" y="767905"/>
                  </a:lnTo>
                  <a:lnTo>
                    <a:pt x="1273112" y="767429"/>
                  </a:lnTo>
                  <a:lnTo>
                    <a:pt x="1273112" y="767144"/>
                  </a:lnTo>
                  <a:lnTo>
                    <a:pt x="1273302" y="766953"/>
                  </a:lnTo>
                  <a:lnTo>
                    <a:pt x="1273778" y="766763"/>
                  </a:lnTo>
                  <a:lnTo>
                    <a:pt x="1273397" y="766096"/>
                  </a:lnTo>
                  <a:lnTo>
                    <a:pt x="1273112" y="765334"/>
                  </a:lnTo>
                  <a:lnTo>
                    <a:pt x="1272921" y="764572"/>
                  </a:lnTo>
                  <a:lnTo>
                    <a:pt x="1272921" y="763810"/>
                  </a:lnTo>
                  <a:lnTo>
                    <a:pt x="1273207" y="763334"/>
                  </a:lnTo>
                  <a:lnTo>
                    <a:pt x="1273683" y="763048"/>
                  </a:lnTo>
                  <a:lnTo>
                    <a:pt x="1273969" y="762762"/>
                  </a:lnTo>
                  <a:lnTo>
                    <a:pt x="1273683" y="762286"/>
                  </a:lnTo>
                  <a:lnTo>
                    <a:pt x="1273873" y="762191"/>
                  </a:lnTo>
                  <a:lnTo>
                    <a:pt x="1274159" y="762000"/>
                  </a:lnTo>
                  <a:lnTo>
                    <a:pt x="1274350" y="761905"/>
                  </a:lnTo>
                  <a:lnTo>
                    <a:pt x="1273873" y="761047"/>
                  </a:lnTo>
                  <a:lnTo>
                    <a:pt x="1273112" y="759905"/>
                  </a:lnTo>
                  <a:lnTo>
                    <a:pt x="1272349" y="759238"/>
                  </a:lnTo>
                  <a:lnTo>
                    <a:pt x="1272064" y="759524"/>
                  </a:lnTo>
                  <a:lnTo>
                    <a:pt x="1272064" y="760190"/>
                  </a:lnTo>
                  <a:lnTo>
                    <a:pt x="1271968" y="760667"/>
                  </a:lnTo>
                  <a:lnTo>
                    <a:pt x="1271683" y="761047"/>
                  </a:lnTo>
                  <a:lnTo>
                    <a:pt x="1270635" y="761333"/>
                  </a:lnTo>
                  <a:lnTo>
                    <a:pt x="1270730" y="761714"/>
                  </a:lnTo>
                  <a:lnTo>
                    <a:pt x="1271016" y="762191"/>
                  </a:lnTo>
                  <a:lnTo>
                    <a:pt x="1271016" y="762667"/>
                  </a:lnTo>
                  <a:lnTo>
                    <a:pt x="1270445" y="763143"/>
                  </a:lnTo>
                  <a:lnTo>
                    <a:pt x="1269397" y="763619"/>
                  </a:lnTo>
                  <a:lnTo>
                    <a:pt x="1268349" y="764000"/>
                  </a:lnTo>
                  <a:lnTo>
                    <a:pt x="1267587" y="764191"/>
                  </a:lnTo>
                  <a:lnTo>
                    <a:pt x="1266349" y="763810"/>
                  </a:lnTo>
                  <a:lnTo>
                    <a:pt x="1265777" y="762953"/>
                  </a:lnTo>
                  <a:lnTo>
                    <a:pt x="1265587" y="761810"/>
                  </a:lnTo>
                  <a:lnTo>
                    <a:pt x="1265587" y="760476"/>
                  </a:lnTo>
                  <a:lnTo>
                    <a:pt x="1265206" y="758571"/>
                  </a:lnTo>
                  <a:lnTo>
                    <a:pt x="1265968" y="756476"/>
                  </a:lnTo>
                  <a:lnTo>
                    <a:pt x="1266254" y="754475"/>
                  </a:lnTo>
                  <a:lnTo>
                    <a:pt x="1264730" y="751808"/>
                  </a:lnTo>
                  <a:lnTo>
                    <a:pt x="1263967" y="749332"/>
                  </a:lnTo>
                  <a:lnTo>
                    <a:pt x="1263777" y="747808"/>
                  </a:lnTo>
                  <a:lnTo>
                    <a:pt x="1263491" y="746665"/>
                  </a:lnTo>
                  <a:lnTo>
                    <a:pt x="1262920" y="745998"/>
                  </a:lnTo>
                  <a:lnTo>
                    <a:pt x="1262063" y="745617"/>
                  </a:lnTo>
                  <a:lnTo>
                    <a:pt x="1260824" y="745236"/>
                  </a:lnTo>
                  <a:lnTo>
                    <a:pt x="1258633" y="744855"/>
                  </a:lnTo>
                  <a:lnTo>
                    <a:pt x="1256062" y="744855"/>
                  </a:lnTo>
                  <a:lnTo>
                    <a:pt x="1253585" y="745236"/>
                  </a:lnTo>
                  <a:lnTo>
                    <a:pt x="1251775" y="745998"/>
                  </a:lnTo>
                  <a:lnTo>
                    <a:pt x="1250537" y="746951"/>
                  </a:lnTo>
                  <a:lnTo>
                    <a:pt x="1249299" y="748189"/>
                  </a:lnTo>
                  <a:lnTo>
                    <a:pt x="1248537" y="749808"/>
                  </a:lnTo>
                  <a:lnTo>
                    <a:pt x="1248537" y="751904"/>
                  </a:lnTo>
                  <a:lnTo>
                    <a:pt x="1248823" y="752570"/>
                  </a:lnTo>
                  <a:lnTo>
                    <a:pt x="1249108" y="753142"/>
                  </a:lnTo>
                  <a:lnTo>
                    <a:pt x="1249204" y="753618"/>
                  </a:lnTo>
                  <a:lnTo>
                    <a:pt x="1248537" y="754666"/>
                  </a:lnTo>
                  <a:lnTo>
                    <a:pt x="1247965" y="755999"/>
                  </a:lnTo>
                  <a:lnTo>
                    <a:pt x="1247870" y="756380"/>
                  </a:lnTo>
                  <a:lnTo>
                    <a:pt x="1247584" y="756952"/>
                  </a:lnTo>
                  <a:lnTo>
                    <a:pt x="1246918" y="757904"/>
                  </a:lnTo>
                  <a:lnTo>
                    <a:pt x="1246061" y="758666"/>
                  </a:lnTo>
                  <a:lnTo>
                    <a:pt x="1245394" y="758380"/>
                  </a:lnTo>
                  <a:lnTo>
                    <a:pt x="1245489" y="757523"/>
                  </a:lnTo>
                  <a:lnTo>
                    <a:pt x="1246823" y="753809"/>
                  </a:lnTo>
                  <a:lnTo>
                    <a:pt x="1247013" y="751427"/>
                  </a:lnTo>
                  <a:lnTo>
                    <a:pt x="1247204" y="750094"/>
                  </a:lnTo>
                  <a:lnTo>
                    <a:pt x="1247584" y="749237"/>
                  </a:lnTo>
                  <a:lnTo>
                    <a:pt x="1245870" y="745808"/>
                  </a:lnTo>
                  <a:lnTo>
                    <a:pt x="1245013" y="744950"/>
                  </a:lnTo>
                  <a:lnTo>
                    <a:pt x="1244632" y="744855"/>
                  </a:lnTo>
                  <a:lnTo>
                    <a:pt x="1242917" y="744664"/>
                  </a:lnTo>
                  <a:lnTo>
                    <a:pt x="1242631" y="744474"/>
                  </a:lnTo>
                  <a:lnTo>
                    <a:pt x="1242346" y="744284"/>
                  </a:lnTo>
                  <a:lnTo>
                    <a:pt x="1241965" y="744093"/>
                  </a:lnTo>
                  <a:lnTo>
                    <a:pt x="1241584" y="743998"/>
                  </a:lnTo>
                  <a:lnTo>
                    <a:pt x="1239393" y="743998"/>
                  </a:lnTo>
                  <a:lnTo>
                    <a:pt x="1238822" y="743903"/>
                  </a:lnTo>
                  <a:lnTo>
                    <a:pt x="1237964" y="743236"/>
                  </a:lnTo>
                  <a:lnTo>
                    <a:pt x="1237488" y="742950"/>
                  </a:lnTo>
                  <a:lnTo>
                    <a:pt x="1236536" y="742855"/>
                  </a:lnTo>
                  <a:lnTo>
                    <a:pt x="1235297" y="743045"/>
                  </a:lnTo>
                  <a:lnTo>
                    <a:pt x="1234249" y="743522"/>
                  </a:lnTo>
                  <a:lnTo>
                    <a:pt x="1233488" y="744855"/>
                  </a:lnTo>
                  <a:lnTo>
                    <a:pt x="1232916" y="745236"/>
                  </a:lnTo>
                  <a:lnTo>
                    <a:pt x="1232249" y="745522"/>
                  </a:lnTo>
                  <a:lnTo>
                    <a:pt x="1231964" y="745712"/>
                  </a:lnTo>
                  <a:lnTo>
                    <a:pt x="1231773" y="746188"/>
                  </a:lnTo>
                  <a:lnTo>
                    <a:pt x="1231392" y="746665"/>
                  </a:lnTo>
                  <a:lnTo>
                    <a:pt x="1229963" y="748094"/>
                  </a:lnTo>
                  <a:lnTo>
                    <a:pt x="1229011" y="748760"/>
                  </a:lnTo>
                  <a:lnTo>
                    <a:pt x="1227963" y="749332"/>
                  </a:lnTo>
                  <a:lnTo>
                    <a:pt x="1227106" y="749522"/>
                  </a:lnTo>
                  <a:lnTo>
                    <a:pt x="1226630" y="749332"/>
                  </a:lnTo>
                  <a:lnTo>
                    <a:pt x="1224915" y="747713"/>
                  </a:lnTo>
                  <a:lnTo>
                    <a:pt x="1224820" y="747713"/>
                  </a:lnTo>
                  <a:lnTo>
                    <a:pt x="1224629" y="747903"/>
                  </a:lnTo>
                  <a:lnTo>
                    <a:pt x="1224343" y="747998"/>
                  </a:lnTo>
                  <a:lnTo>
                    <a:pt x="1224058" y="747903"/>
                  </a:lnTo>
                  <a:lnTo>
                    <a:pt x="1223581" y="747331"/>
                  </a:lnTo>
                  <a:lnTo>
                    <a:pt x="1222439" y="745236"/>
                  </a:lnTo>
                  <a:lnTo>
                    <a:pt x="1220629" y="743141"/>
                  </a:lnTo>
                  <a:lnTo>
                    <a:pt x="1220438" y="742760"/>
                  </a:lnTo>
                  <a:lnTo>
                    <a:pt x="1220057" y="742379"/>
                  </a:lnTo>
                  <a:lnTo>
                    <a:pt x="1219867" y="741331"/>
                  </a:lnTo>
                  <a:lnTo>
                    <a:pt x="1219581" y="739140"/>
                  </a:lnTo>
                  <a:lnTo>
                    <a:pt x="1218629" y="737140"/>
                  </a:lnTo>
                  <a:lnTo>
                    <a:pt x="1216819" y="736092"/>
                  </a:lnTo>
                  <a:lnTo>
                    <a:pt x="1214533" y="735616"/>
                  </a:lnTo>
                  <a:lnTo>
                    <a:pt x="1212056" y="735521"/>
                  </a:lnTo>
                  <a:lnTo>
                    <a:pt x="1211008" y="735330"/>
                  </a:lnTo>
                  <a:lnTo>
                    <a:pt x="1210532" y="735330"/>
                  </a:lnTo>
                  <a:lnTo>
                    <a:pt x="1210056" y="735711"/>
                  </a:lnTo>
                  <a:lnTo>
                    <a:pt x="1209580" y="735806"/>
                  </a:lnTo>
                  <a:lnTo>
                    <a:pt x="1209199" y="735330"/>
                  </a:lnTo>
                  <a:lnTo>
                    <a:pt x="1208913" y="734759"/>
                  </a:lnTo>
                  <a:lnTo>
                    <a:pt x="1208532" y="734473"/>
                  </a:lnTo>
                  <a:lnTo>
                    <a:pt x="1206341" y="734568"/>
                  </a:lnTo>
                  <a:lnTo>
                    <a:pt x="1205103" y="734759"/>
                  </a:lnTo>
                  <a:lnTo>
                    <a:pt x="1200722" y="736473"/>
                  </a:lnTo>
                  <a:lnTo>
                    <a:pt x="1199769" y="736663"/>
                  </a:lnTo>
                  <a:lnTo>
                    <a:pt x="1199483" y="736759"/>
                  </a:lnTo>
                  <a:lnTo>
                    <a:pt x="1198055" y="737711"/>
                  </a:lnTo>
                  <a:lnTo>
                    <a:pt x="1197673" y="737711"/>
                  </a:lnTo>
                  <a:lnTo>
                    <a:pt x="1197292" y="737711"/>
                  </a:lnTo>
                  <a:lnTo>
                    <a:pt x="1196816" y="737902"/>
                  </a:lnTo>
                  <a:lnTo>
                    <a:pt x="1196245" y="738473"/>
                  </a:lnTo>
                  <a:lnTo>
                    <a:pt x="1195768" y="739426"/>
                  </a:lnTo>
                  <a:lnTo>
                    <a:pt x="1195292" y="740855"/>
                  </a:lnTo>
                  <a:lnTo>
                    <a:pt x="1195006" y="742188"/>
                  </a:lnTo>
                  <a:lnTo>
                    <a:pt x="1195292" y="742760"/>
                  </a:lnTo>
                  <a:lnTo>
                    <a:pt x="1195864" y="742950"/>
                  </a:lnTo>
                  <a:lnTo>
                    <a:pt x="1196340" y="743331"/>
                  </a:lnTo>
                  <a:lnTo>
                    <a:pt x="1197007" y="744188"/>
                  </a:lnTo>
                  <a:lnTo>
                    <a:pt x="1198436" y="745236"/>
                  </a:lnTo>
                  <a:lnTo>
                    <a:pt x="1199198" y="746093"/>
                  </a:lnTo>
                  <a:lnTo>
                    <a:pt x="1200436" y="747903"/>
                  </a:lnTo>
                  <a:lnTo>
                    <a:pt x="1201103" y="748665"/>
                  </a:lnTo>
                  <a:lnTo>
                    <a:pt x="1204246" y="751046"/>
                  </a:lnTo>
                  <a:lnTo>
                    <a:pt x="1207294" y="752856"/>
                  </a:lnTo>
                  <a:lnTo>
                    <a:pt x="1208056" y="753809"/>
                  </a:lnTo>
                  <a:lnTo>
                    <a:pt x="1208818" y="754380"/>
                  </a:lnTo>
                  <a:lnTo>
                    <a:pt x="1209770" y="754856"/>
                  </a:lnTo>
                  <a:lnTo>
                    <a:pt x="1210532" y="755047"/>
                  </a:lnTo>
                  <a:lnTo>
                    <a:pt x="1212247" y="754189"/>
                  </a:lnTo>
                  <a:lnTo>
                    <a:pt x="1213390" y="753809"/>
                  </a:lnTo>
                  <a:lnTo>
                    <a:pt x="1214342" y="754189"/>
                  </a:lnTo>
                  <a:lnTo>
                    <a:pt x="1215771" y="755809"/>
                  </a:lnTo>
                  <a:lnTo>
                    <a:pt x="1216533" y="756190"/>
                  </a:lnTo>
                  <a:lnTo>
                    <a:pt x="1217009" y="755713"/>
                  </a:lnTo>
                  <a:lnTo>
                    <a:pt x="1217390" y="755713"/>
                  </a:lnTo>
                  <a:lnTo>
                    <a:pt x="1218248" y="757047"/>
                  </a:lnTo>
                  <a:lnTo>
                    <a:pt x="1220533" y="759047"/>
                  </a:lnTo>
                  <a:lnTo>
                    <a:pt x="1221391" y="760476"/>
                  </a:lnTo>
                  <a:lnTo>
                    <a:pt x="1222057" y="759809"/>
                  </a:lnTo>
                  <a:lnTo>
                    <a:pt x="1222343" y="759428"/>
                  </a:lnTo>
                  <a:lnTo>
                    <a:pt x="1222439" y="759143"/>
                  </a:lnTo>
                  <a:lnTo>
                    <a:pt x="1222629" y="758952"/>
                  </a:lnTo>
                  <a:lnTo>
                    <a:pt x="1223105" y="759333"/>
                  </a:lnTo>
                  <a:lnTo>
                    <a:pt x="1223581" y="759809"/>
                  </a:lnTo>
                  <a:lnTo>
                    <a:pt x="1223772" y="760095"/>
                  </a:lnTo>
                  <a:lnTo>
                    <a:pt x="1224629" y="760381"/>
                  </a:lnTo>
                  <a:lnTo>
                    <a:pt x="1225296" y="761143"/>
                  </a:lnTo>
                  <a:lnTo>
                    <a:pt x="1225677" y="762095"/>
                  </a:lnTo>
                  <a:lnTo>
                    <a:pt x="1225677" y="763048"/>
                  </a:lnTo>
                  <a:lnTo>
                    <a:pt x="1225201" y="763905"/>
                  </a:lnTo>
                  <a:lnTo>
                    <a:pt x="1224343" y="764477"/>
                  </a:lnTo>
                  <a:lnTo>
                    <a:pt x="1223296" y="764762"/>
                  </a:lnTo>
                  <a:lnTo>
                    <a:pt x="1220438" y="764858"/>
                  </a:lnTo>
                  <a:lnTo>
                    <a:pt x="1220057" y="764762"/>
                  </a:lnTo>
                  <a:lnTo>
                    <a:pt x="1219105" y="764286"/>
                  </a:lnTo>
                  <a:lnTo>
                    <a:pt x="1218724" y="764191"/>
                  </a:lnTo>
                  <a:lnTo>
                    <a:pt x="1216914" y="764191"/>
                  </a:lnTo>
                  <a:lnTo>
                    <a:pt x="1214818" y="764572"/>
                  </a:lnTo>
                  <a:lnTo>
                    <a:pt x="1214342" y="764572"/>
                  </a:lnTo>
                  <a:lnTo>
                    <a:pt x="1213961" y="764667"/>
                  </a:lnTo>
                  <a:lnTo>
                    <a:pt x="1213771" y="765048"/>
                  </a:lnTo>
                  <a:lnTo>
                    <a:pt x="1213580" y="765143"/>
                  </a:lnTo>
                  <a:lnTo>
                    <a:pt x="1213199" y="765429"/>
                  </a:lnTo>
                  <a:lnTo>
                    <a:pt x="1212914" y="765810"/>
                  </a:lnTo>
                  <a:lnTo>
                    <a:pt x="1212914" y="766001"/>
                  </a:lnTo>
                  <a:lnTo>
                    <a:pt x="1211961" y="766477"/>
                  </a:lnTo>
                  <a:lnTo>
                    <a:pt x="1209770" y="768858"/>
                  </a:lnTo>
                  <a:lnTo>
                    <a:pt x="1208723" y="769715"/>
                  </a:lnTo>
                  <a:lnTo>
                    <a:pt x="1207865" y="769049"/>
                  </a:lnTo>
                  <a:lnTo>
                    <a:pt x="1206913" y="768763"/>
                  </a:lnTo>
                  <a:lnTo>
                    <a:pt x="1205960" y="768668"/>
                  </a:lnTo>
                  <a:lnTo>
                    <a:pt x="1205293" y="768668"/>
                  </a:lnTo>
                  <a:lnTo>
                    <a:pt x="1205198" y="768477"/>
                  </a:lnTo>
                  <a:lnTo>
                    <a:pt x="1205198" y="768096"/>
                  </a:lnTo>
                  <a:lnTo>
                    <a:pt x="1205103" y="767620"/>
                  </a:lnTo>
                  <a:lnTo>
                    <a:pt x="1204817" y="767239"/>
                  </a:lnTo>
                  <a:lnTo>
                    <a:pt x="1204436" y="767239"/>
                  </a:lnTo>
                  <a:lnTo>
                    <a:pt x="1201103" y="768287"/>
                  </a:lnTo>
                  <a:lnTo>
                    <a:pt x="1200150" y="768287"/>
                  </a:lnTo>
                  <a:lnTo>
                    <a:pt x="1199198" y="767810"/>
                  </a:lnTo>
                  <a:lnTo>
                    <a:pt x="1198721" y="767048"/>
                  </a:lnTo>
                  <a:lnTo>
                    <a:pt x="1198055" y="765143"/>
                  </a:lnTo>
                  <a:lnTo>
                    <a:pt x="1197673" y="764381"/>
                  </a:lnTo>
                  <a:lnTo>
                    <a:pt x="1198055" y="764191"/>
                  </a:lnTo>
                  <a:lnTo>
                    <a:pt x="1198436" y="764096"/>
                  </a:lnTo>
                  <a:lnTo>
                    <a:pt x="1198912" y="764000"/>
                  </a:lnTo>
                  <a:lnTo>
                    <a:pt x="1199483" y="764000"/>
                  </a:lnTo>
                  <a:lnTo>
                    <a:pt x="1199293" y="763714"/>
                  </a:lnTo>
                  <a:lnTo>
                    <a:pt x="1199198" y="763524"/>
                  </a:lnTo>
                  <a:lnTo>
                    <a:pt x="1199007" y="763429"/>
                  </a:lnTo>
                  <a:lnTo>
                    <a:pt x="1198626" y="763429"/>
                  </a:lnTo>
                  <a:lnTo>
                    <a:pt x="1198150" y="763238"/>
                  </a:lnTo>
                  <a:lnTo>
                    <a:pt x="1198150" y="762857"/>
                  </a:lnTo>
                  <a:lnTo>
                    <a:pt x="1198340" y="762476"/>
                  </a:lnTo>
                  <a:lnTo>
                    <a:pt x="1198531" y="762286"/>
                  </a:lnTo>
                  <a:lnTo>
                    <a:pt x="1198150" y="761810"/>
                  </a:lnTo>
                  <a:lnTo>
                    <a:pt x="1197769" y="761524"/>
                  </a:lnTo>
                  <a:lnTo>
                    <a:pt x="1197292" y="761333"/>
                  </a:lnTo>
                  <a:lnTo>
                    <a:pt x="1196721" y="761143"/>
                  </a:lnTo>
                  <a:lnTo>
                    <a:pt x="1196912" y="760762"/>
                  </a:lnTo>
                  <a:lnTo>
                    <a:pt x="1197102" y="760381"/>
                  </a:lnTo>
                  <a:lnTo>
                    <a:pt x="1196435" y="760190"/>
                  </a:lnTo>
                  <a:lnTo>
                    <a:pt x="1195959" y="760381"/>
                  </a:lnTo>
                  <a:lnTo>
                    <a:pt x="1195483" y="760667"/>
                  </a:lnTo>
                  <a:lnTo>
                    <a:pt x="1194816" y="760857"/>
                  </a:lnTo>
                  <a:lnTo>
                    <a:pt x="1192244" y="759524"/>
                  </a:lnTo>
                  <a:lnTo>
                    <a:pt x="1191768" y="758952"/>
                  </a:lnTo>
                  <a:lnTo>
                    <a:pt x="1191578" y="758095"/>
                  </a:lnTo>
                  <a:lnTo>
                    <a:pt x="1191197" y="754475"/>
                  </a:lnTo>
                  <a:lnTo>
                    <a:pt x="1190911" y="753428"/>
                  </a:lnTo>
                  <a:lnTo>
                    <a:pt x="1190339" y="753142"/>
                  </a:lnTo>
                  <a:lnTo>
                    <a:pt x="1189673" y="753809"/>
                  </a:lnTo>
                  <a:lnTo>
                    <a:pt x="1189577" y="756380"/>
                  </a:lnTo>
                  <a:lnTo>
                    <a:pt x="1189291" y="757523"/>
                  </a:lnTo>
                  <a:lnTo>
                    <a:pt x="1188434" y="756095"/>
                  </a:lnTo>
                  <a:lnTo>
                    <a:pt x="1187958" y="752666"/>
                  </a:lnTo>
                  <a:lnTo>
                    <a:pt x="1187482" y="751808"/>
                  </a:lnTo>
                  <a:lnTo>
                    <a:pt x="1186720" y="752285"/>
                  </a:lnTo>
                  <a:lnTo>
                    <a:pt x="1185481" y="752570"/>
                  </a:lnTo>
                  <a:lnTo>
                    <a:pt x="1182814" y="752570"/>
                  </a:lnTo>
                  <a:lnTo>
                    <a:pt x="1182148" y="752285"/>
                  </a:lnTo>
                  <a:lnTo>
                    <a:pt x="1181672" y="751999"/>
                  </a:lnTo>
                  <a:lnTo>
                    <a:pt x="1181386" y="752094"/>
                  </a:lnTo>
                  <a:lnTo>
                    <a:pt x="1181290" y="753047"/>
                  </a:lnTo>
                  <a:lnTo>
                    <a:pt x="1181100" y="753713"/>
                  </a:lnTo>
                  <a:lnTo>
                    <a:pt x="1180719" y="754285"/>
                  </a:lnTo>
                  <a:lnTo>
                    <a:pt x="1180529" y="754952"/>
                  </a:lnTo>
                  <a:lnTo>
                    <a:pt x="1180814" y="755809"/>
                  </a:lnTo>
                  <a:lnTo>
                    <a:pt x="1176528" y="753999"/>
                  </a:lnTo>
                  <a:lnTo>
                    <a:pt x="1174623" y="752570"/>
                  </a:lnTo>
                  <a:lnTo>
                    <a:pt x="1173099" y="751808"/>
                  </a:lnTo>
                  <a:lnTo>
                    <a:pt x="1172337" y="751332"/>
                  </a:lnTo>
                  <a:lnTo>
                    <a:pt x="1171670" y="751046"/>
                  </a:lnTo>
                  <a:lnTo>
                    <a:pt x="1169956" y="750951"/>
                  </a:lnTo>
                  <a:lnTo>
                    <a:pt x="1169289" y="750761"/>
                  </a:lnTo>
                  <a:lnTo>
                    <a:pt x="1168241" y="749332"/>
                  </a:lnTo>
                  <a:lnTo>
                    <a:pt x="1167098" y="749713"/>
                  </a:lnTo>
                  <a:lnTo>
                    <a:pt x="1165384" y="750094"/>
                  </a:lnTo>
                  <a:lnTo>
                    <a:pt x="1164146" y="750665"/>
                  </a:lnTo>
                  <a:lnTo>
                    <a:pt x="1164622" y="751808"/>
                  </a:lnTo>
                  <a:lnTo>
                    <a:pt x="1162717" y="752856"/>
                  </a:lnTo>
                  <a:lnTo>
                    <a:pt x="1159669" y="755142"/>
                  </a:lnTo>
                  <a:lnTo>
                    <a:pt x="1157192" y="756571"/>
                  </a:lnTo>
                  <a:lnTo>
                    <a:pt x="1152239" y="758190"/>
                  </a:lnTo>
                  <a:lnTo>
                    <a:pt x="1151668" y="758285"/>
                  </a:lnTo>
                  <a:lnTo>
                    <a:pt x="1150906" y="758285"/>
                  </a:lnTo>
                  <a:lnTo>
                    <a:pt x="1150430" y="758095"/>
                  </a:lnTo>
                  <a:lnTo>
                    <a:pt x="1149382" y="757238"/>
                  </a:lnTo>
                  <a:lnTo>
                    <a:pt x="1149477" y="759714"/>
                  </a:lnTo>
                  <a:lnTo>
                    <a:pt x="1149096" y="760762"/>
                  </a:lnTo>
                  <a:lnTo>
                    <a:pt x="1146905" y="761238"/>
                  </a:lnTo>
                  <a:lnTo>
                    <a:pt x="1144714" y="765620"/>
                  </a:lnTo>
                  <a:lnTo>
                    <a:pt x="1145953" y="766381"/>
                  </a:lnTo>
                  <a:lnTo>
                    <a:pt x="1145953" y="767715"/>
                  </a:lnTo>
                  <a:lnTo>
                    <a:pt x="1145476" y="769430"/>
                  </a:lnTo>
                  <a:lnTo>
                    <a:pt x="1145857" y="769906"/>
                  </a:lnTo>
                  <a:lnTo>
                    <a:pt x="1146905" y="769811"/>
                  </a:lnTo>
                  <a:lnTo>
                    <a:pt x="1147286" y="770287"/>
                  </a:lnTo>
                  <a:lnTo>
                    <a:pt x="1147572" y="770858"/>
                  </a:lnTo>
                  <a:lnTo>
                    <a:pt x="1147667" y="771239"/>
                  </a:lnTo>
                  <a:lnTo>
                    <a:pt x="1147858" y="771430"/>
                  </a:lnTo>
                  <a:lnTo>
                    <a:pt x="1148239" y="771716"/>
                  </a:lnTo>
                  <a:lnTo>
                    <a:pt x="1148620" y="772097"/>
                  </a:lnTo>
                  <a:lnTo>
                    <a:pt x="1148810" y="772763"/>
                  </a:lnTo>
                  <a:lnTo>
                    <a:pt x="1148429" y="773811"/>
                  </a:lnTo>
                  <a:lnTo>
                    <a:pt x="1146334" y="774287"/>
                  </a:lnTo>
                  <a:lnTo>
                    <a:pt x="1145381" y="775526"/>
                  </a:lnTo>
                  <a:lnTo>
                    <a:pt x="1144143" y="776764"/>
                  </a:lnTo>
                  <a:lnTo>
                    <a:pt x="1144238" y="777240"/>
                  </a:lnTo>
                  <a:lnTo>
                    <a:pt x="1144429" y="778383"/>
                  </a:lnTo>
                  <a:lnTo>
                    <a:pt x="1144810" y="779336"/>
                  </a:lnTo>
                  <a:lnTo>
                    <a:pt x="1143953" y="780574"/>
                  </a:lnTo>
                  <a:lnTo>
                    <a:pt x="1143762" y="781431"/>
                  </a:lnTo>
                  <a:lnTo>
                    <a:pt x="1144619" y="782479"/>
                  </a:lnTo>
                  <a:lnTo>
                    <a:pt x="1145286" y="783622"/>
                  </a:lnTo>
                  <a:lnTo>
                    <a:pt x="1145476" y="784193"/>
                  </a:lnTo>
                  <a:lnTo>
                    <a:pt x="1146048" y="784098"/>
                  </a:lnTo>
                  <a:lnTo>
                    <a:pt x="1147763" y="785336"/>
                  </a:lnTo>
                  <a:lnTo>
                    <a:pt x="1148906" y="785717"/>
                  </a:lnTo>
                  <a:lnTo>
                    <a:pt x="1150048" y="785813"/>
                  </a:lnTo>
                  <a:lnTo>
                    <a:pt x="1153001" y="786765"/>
                  </a:lnTo>
                  <a:lnTo>
                    <a:pt x="1154144" y="786765"/>
                  </a:lnTo>
                  <a:lnTo>
                    <a:pt x="1155287" y="786575"/>
                  </a:lnTo>
                  <a:lnTo>
                    <a:pt x="1156430" y="787146"/>
                  </a:lnTo>
                  <a:lnTo>
                    <a:pt x="1157573" y="787908"/>
                  </a:lnTo>
                  <a:lnTo>
                    <a:pt x="1158526" y="789051"/>
                  </a:lnTo>
                  <a:lnTo>
                    <a:pt x="1161764" y="788765"/>
                  </a:lnTo>
                  <a:lnTo>
                    <a:pt x="1164717" y="788194"/>
                  </a:lnTo>
                  <a:lnTo>
                    <a:pt x="1165479" y="787432"/>
                  </a:lnTo>
                  <a:lnTo>
                    <a:pt x="1166146" y="786670"/>
                  </a:lnTo>
                  <a:lnTo>
                    <a:pt x="1167098" y="785146"/>
                  </a:lnTo>
                  <a:lnTo>
                    <a:pt x="1168241" y="784670"/>
                  </a:lnTo>
                  <a:lnTo>
                    <a:pt x="1170051" y="784670"/>
                  </a:lnTo>
                  <a:lnTo>
                    <a:pt x="1172528" y="785527"/>
                  </a:lnTo>
                  <a:lnTo>
                    <a:pt x="1173956" y="785908"/>
                  </a:lnTo>
                  <a:lnTo>
                    <a:pt x="1175766" y="786575"/>
                  </a:lnTo>
                  <a:lnTo>
                    <a:pt x="1178623" y="786289"/>
                  </a:lnTo>
                  <a:lnTo>
                    <a:pt x="1183100" y="785051"/>
                  </a:lnTo>
                  <a:lnTo>
                    <a:pt x="1185481" y="784384"/>
                  </a:lnTo>
                  <a:lnTo>
                    <a:pt x="1187577" y="783527"/>
                  </a:lnTo>
                  <a:lnTo>
                    <a:pt x="1193387" y="780097"/>
                  </a:lnTo>
                  <a:lnTo>
                    <a:pt x="1195578" y="779240"/>
                  </a:lnTo>
                  <a:lnTo>
                    <a:pt x="1195768" y="779145"/>
                  </a:lnTo>
                  <a:lnTo>
                    <a:pt x="1196435" y="778859"/>
                  </a:lnTo>
                  <a:lnTo>
                    <a:pt x="1197102" y="778764"/>
                  </a:lnTo>
                  <a:lnTo>
                    <a:pt x="1197673" y="779336"/>
                  </a:lnTo>
                  <a:lnTo>
                    <a:pt x="1198150" y="779621"/>
                  </a:lnTo>
                  <a:lnTo>
                    <a:pt x="1198721" y="779907"/>
                  </a:lnTo>
                  <a:lnTo>
                    <a:pt x="1199102" y="780002"/>
                  </a:lnTo>
                  <a:lnTo>
                    <a:pt x="1199769" y="780002"/>
                  </a:lnTo>
                  <a:lnTo>
                    <a:pt x="1200150" y="779907"/>
                  </a:lnTo>
                  <a:lnTo>
                    <a:pt x="1200626" y="779621"/>
                  </a:lnTo>
                  <a:lnTo>
                    <a:pt x="1201007" y="779240"/>
                  </a:lnTo>
                  <a:lnTo>
                    <a:pt x="1201293" y="778859"/>
                  </a:lnTo>
                  <a:lnTo>
                    <a:pt x="1201674" y="778574"/>
                  </a:lnTo>
                  <a:lnTo>
                    <a:pt x="1202436" y="778574"/>
                  </a:lnTo>
                  <a:lnTo>
                    <a:pt x="1202722" y="778859"/>
                  </a:lnTo>
                  <a:lnTo>
                    <a:pt x="1203103" y="779812"/>
                  </a:lnTo>
                  <a:lnTo>
                    <a:pt x="1203293" y="780002"/>
                  </a:lnTo>
                  <a:lnTo>
                    <a:pt x="1203770" y="779907"/>
                  </a:lnTo>
                  <a:lnTo>
                    <a:pt x="1204150" y="779717"/>
                  </a:lnTo>
                  <a:lnTo>
                    <a:pt x="1204531" y="779717"/>
                  </a:lnTo>
                  <a:lnTo>
                    <a:pt x="1205103" y="780193"/>
                  </a:lnTo>
                  <a:lnTo>
                    <a:pt x="1210818" y="777240"/>
                  </a:lnTo>
                  <a:lnTo>
                    <a:pt x="1211389" y="776573"/>
                  </a:lnTo>
                  <a:lnTo>
                    <a:pt x="1211866" y="776288"/>
                  </a:lnTo>
                  <a:lnTo>
                    <a:pt x="1212247" y="775621"/>
                  </a:lnTo>
                  <a:lnTo>
                    <a:pt x="1212532" y="775621"/>
                  </a:lnTo>
                  <a:lnTo>
                    <a:pt x="1212818" y="775716"/>
                  </a:lnTo>
                  <a:lnTo>
                    <a:pt x="1213009" y="775906"/>
                  </a:lnTo>
                  <a:lnTo>
                    <a:pt x="1212914" y="776002"/>
                  </a:lnTo>
                  <a:lnTo>
                    <a:pt x="1214628" y="775335"/>
                  </a:lnTo>
                  <a:lnTo>
                    <a:pt x="1215104" y="775240"/>
                  </a:lnTo>
                  <a:lnTo>
                    <a:pt x="1216152" y="775526"/>
                  </a:lnTo>
                  <a:lnTo>
                    <a:pt x="1217295" y="776192"/>
                  </a:lnTo>
                  <a:lnTo>
                    <a:pt x="1218438" y="776669"/>
                  </a:lnTo>
                  <a:lnTo>
                    <a:pt x="1219390" y="776478"/>
                  </a:lnTo>
                  <a:lnTo>
                    <a:pt x="1225582" y="771430"/>
                  </a:lnTo>
                  <a:lnTo>
                    <a:pt x="1226153" y="771335"/>
                  </a:lnTo>
                  <a:lnTo>
                    <a:pt x="1226630" y="771049"/>
                  </a:lnTo>
                  <a:lnTo>
                    <a:pt x="1226820" y="770668"/>
                  </a:lnTo>
                  <a:lnTo>
                    <a:pt x="1227487" y="769049"/>
                  </a:lnTo>
                  <a:lnTo>
                    <a:pt x="1228915" y="767239"/>
                  </a:lnTo>
                  <a:lnTo>
                    <a:pt x="1229773" y="766858"/>
                  </a:lnTo>
                  <a:lnTo>
                    <a:pt x="1230821" y="766667"/>
                  </a:lnTo>
                  <a:lnTo>
                    <a:pt x="1231773" y="766381"/>
                  </a:lnTo>
                  <a:lnTo>
                    <a:pt x="1232154" y="765715"/>
                  </a:lnTo>
                  <a:lnTo>
                    <a:pt x="1231964" y="763334"/>
                  </a:lnTo>
                  <a:lnTo>
                    <a:pt x="1232154" y="762191"/>
                  </a:lnTo>
                  <a:lnTo>
                    <a:pt x="1232916" y="761524"/>
                  </a:lnTo>
                  <a:lnTo>
                    <a:pt x="1232916" y="762476"/>
                  </a:lnTo>
                  <a:lnTo>
                    <a:pt x="1233202" y="763238"/>
                  </a:lnTo>
                  <a:lnTo>
                    <a:pt x="1233583" y="764000"/>
                  </a:lnTo>
                  <a:lnTo>
                    <a:pt x="1233964" y="764762"/>
                  </a:lnTo>
                  <a:lnTo>
                    <a:pt x="1234154" y="765524"/>
                  </a:lnTo>
                  <a:lnTo>
                    <a:pt x="1234249" y="766286"/>
                  </a:lnTo>
                  <a:lnTo>
                    <a:pt x="1234154" y="767048"/>
                  </a:lnTo>
                  <a:lnTo>
                    <a:pt x="1233964" y="767905"/>
                  </a:lnTo>
                  <a:lnTo>
                    <a:pt x="1233297" y="769239"/>
                  </a:lnTo>
                  <a:lnTo>
                    <a:pt x="1232440" y="770287"/>
                  </a:lnTo>
                  <a:lnTo>
                    <a:pt x="1231678" y="771335"/>
                  </a:lnTo>
                  <a:lnTo>
                    <a:pt x="1231487" y="772668"/>
                  </a:lnTo>
                  <a:lnTo>
                    <a:pt x="1232916" y="775716"/>
                  </a:lnTo>
                  <a:lnTo>
                    <a:pt x="1235583" y="776288"/>
                  </a:lnTo>
                  <a:lnTo>
                    <a:pt x="1246346" y="773239"/>
                  </a:lnTo>
                  <a:lnTo>
                    <a:pt x="1248728" y="772859"/>
                  </a:lnTo>
                  <a:lnTo>
                    <a:pt x="1251014" y="772954"/>
                  </a:lnTo>
                  <a:lnTo>
                    <a:pt x="1252061" y="773430"/>
                  </a:lnTo>
                  <a:lnTo>
                    <a:pt x="1254157" y="775145"/>
                  </a:lnTo>
                  <a:lnTo>
                    <a:pt x="1254728" y="775526"/>
                  </a:lnTo>
                  <a:lnTo>
                    <a:pt x="1255109" y="775430"/>
                  </a:lnTo>
                  <a:lnTo>
                    <a:pt x="1255490" y="775240"/>
                  </a:lnTo>
                  <a:lnTo>
                    <a:pt x="1255681" y="774954"/>
                  </a:lnTo>
                  <a:lnTo>
                    <a:pt x="1255681" y="774859"/>
                  </a:lnTo>
                  <a:lnTo>
                    <a:pt x="1255966" y="774954"/>
                  </a:lnTo>
                  <a:lnTo>
                    <a:pt x="1256729" y="775240"/>
                  </a:lnTo>
                  <a:lnTo>
                    <a:pt x="1257205" y="775335"/>
                  </a:lnTo>
                  <a:lnTo>
                    <a:pt x="1258253" y="775526"/>
                  </a:lnTo>
                  <a:lnTo>
                    <a:pt x="1258824" y="775526"/>
                  </a:lnTo>
                  <a:lnTo>
                    <a:pt x="1260062" y="775335"/>
                  </a:lnTo>
                  <a:lnTo>
                    <a:pt x="1260729" y="775049"/>
                  </a:lnTo>
                  <a:lnTo>
                    <a:pt x="1261205" y="773621"/>
                  </a:lnTo>
                  <a:close/>
                  <a:moveTo>
                    <a:pt x="414814" y="292894"/>
                  </a:moveTo>
                  <a:lnTo>
                    <a:pt x="413195" y="293561"/>
                  </a:lnTo>
                  <a:lnTo>
                    <a:pt x="412432" y="294227"/>
                  </a:lnTo>
                  <a:lnTo>
                    <a:pt x="412813" y="294894"/>
                  </a:lnTo>
                  <a:lnTo>
                    <a:pt x="414338" y="294608"/>
                  </a:lnTo>
                  <a:lnTo>
                    <a:pt x="416052" y="293846"/>
                  </a:lnTo>
                  <a:lnTo>
                    <a:pt x="417100" y="293180"/>
                  </a:lnTo>
                  <a:lnTo>
                    <a:pt x="416433" y="292703"/>
                  </a:lnTo>
                  <a:lnTo>
                    <a:pt x="414814" y="292894"/>
                  </a:lnTo>
                  <a:close/>
                  <a:moveTo>
                    <a:pt x="1359408" y="834580"/>
                  </a:moveTo>
                  <a:lnTo>
                    <a:pt x="1358360" y="833342"/>
                  </a:lnTo>
                  <a:lnTo>
                    <a:pt x="1356836" y="832199"/>
                  </a:lnTo>
                  <a:lnTo>
                    <a:pt x="1353312" y="830389"/>
                  </a:lnTo>
                  <a:lnTo>
                    <a:pt x="1351883" y="829342"/>
                  </a:lnTo>
                  <a:lnTo>
                    <a:pt x="1350645" y="827627"/>
                  </a:lnTo>
                  <a:lnTo>
                    <a:pt x="1348549" y="823246"/>
                  </a:lnTo>
                  <a:lnTo>
                    <a:pt x="1347121" y="821436"/>
                  </a:lnTo>
                  <a:lnTo>
                    <a:pt x="1343311" y="819436"/>
                  </a:lnTo>
                  <a:lnTo>
                    <a:pt x="1342739" y="818674"/>
                  </a:lnTo>
                  <a:lnTo>
                    <a:pt x="1342454" y="817340"/>
                  </a:lnTo>
                  <a:lnTo>
                    <a:pt x="1341691" y="816483"/>
                  </a:lnTo>
                  <a:lnTo>
                    <a:pt x="1340644" y="816007"/>
                  </a:lnTo>
                  <a:lnTo>
                    <a:pt x="1339501" y="815912"/>
                  </a:lnTo>
                  <a:lnTo>
                    <a:pt x="1337024" y="816293"/>
                  </a:lnTo>
                  <a:lnTo>
                    <a:pt x="1335691" y="816674"/>
                  </a:lnTo>
                  <a:lnTo>
                    <a:pt x="1335119" y="817245"/>
                  </a:lnTo>
                  <a:lnTo>
                    <a:pt x="1334738" y="818007"/>
                  </a:lnTo>
                  <a:lnTo>
                    <a:pt x="1333881" y="817912"/>
                  </a:lnTo>
                  <a:lnTo>
                    <a:pt x="1330738" y="816483"/>
                  </a:lnTo>
                  <a:lnTo>
                    <a:pt x="1330071" y="815816"/>
                  </a:lnTo>
                  <a:lnTo>
                    <a:pt x="1329785" y="814959"/>
                  </a:lnTo>
                  <a:lnTo>
                    <a:pt x="1329690" y="812959"/>
                  </a:lnTo>
                  <a:lnTo>
                    <a:pt x="1329309" y="811625"/>
                  </a:lnTo>
                  <a:lnTo>
                    <a:pt x="1329309" y="809435"/>
                  </a:lnTo>
                  <a:lnTo>
                    <a:pt x="1328547" y="808577"/>
                  </a:lnTo>
                  <a:lnTo>
                    <a:pt x="1327404" y="807720"/>
                  </a:lnTo>
                  <a:lnTo>
                    <a:pt x="1326166" y="807244"/>
                  </a:lnTo>
                  <a:lnTo>
                    <a:pt x="1325213" y="807434"/>
                  </a:lnTo>
                  <a:lnTo>
                    <a:pt x="1324356" y="807911"/>
                  </a:lnTo>
                  <a:lnTo>
                    <a:pt x="1323404" y="807815"/>
                  </a:lnTo>
                  <a:lnTo>
                    <a:pt x="1322451" y="807434"/>
                  </a:lnTo>
                  <a:lnTo>
                    <a:pt x="1321594" y="806958"/>
                  </a:lnTo>
                  <a:lnTo>
                    <a:pt x="1320356" y="805910"/>
                  </a:lnTo>
                  <a:lnTo>
                    <a:pt x="1317212" y="801529"/>
                  </a:lnTo>
                  <a:lnTo>
                    <a:pt x="1315022" y="799719"/>
                  </a:lnTo>
                  <a:lnTo>
                    <a:pt x="1314640" y="799243"/>
                  </a:lnTo>
                  <a:lnTo>
                    <a:pt x="1314355" y="798005"/>
                  </a:lnTo>
                  <a:lnTo>
                    <a:pt x="1313688" y="797909"/>
                  </a:lnTo>
                  <a:lnTo>
                    <a:pt x="1307116" y="802672"/>
                  </a:lnTo>
                  <a:lnTo>
                    <a:pt x="1305973" y="802958"/>
                  </a:lnTo>
                  <a:lnTo>
                    <a:pt x="1299686" y="802291"/>
                  </a:lnTo>
                  <a:lnTo>
                    <a:pt x="1299020" y="801814"/>
                  </a:lnTo>
                  <a:lnTo>
                    <a:pt x="1298734" y="801148"/>
                  </a:lnTo>
                  <a:lnTo>
                    <a:pt x="1297972" y="800862"/>
                  </a:lnTo>
                  <a:lnTo>
                    <a:pt x="1297019" y="800862"/>
                  </a:lnTo>
                  <a:lnTo>
                    <a:pt x="1293971" y="801529"/>
                  </a:lnTo>
                  <a:lnTo>
                    <a:pt x="1292733" y="802005"/>
                  </a:lnTo>
                  <a:lnTo>
                    <a:pt x="1291685" y="802672"/>
                  </a:lnTo>
                  <a:lnTo>
                    <a:pt x="1291114" y="802672"/>
                  </a:lnTo>
                  <a:lnTo>
                    <a:pt x="1288923" y="801910"/>
                  </a:lnTo>
                  <a:lnTo>
                    <a:pt x="1287875" y="801719"/>
                  </a:lnTo>
                  <a:lnTo>
                    <a:pt x="1285304" y="802196"/>
                  </a:lnTo>
                  <a:lnTo>
                    <a:pt x="1284637" y="802672"/>
                  </a:lnTo>
                  <a:lnTo>
                    <a:pt x="1284161" y="802767"/>
                  </a:lnTo>
                  <a:lnTo>
                    <a:pt x="1279970" y="802005"/>
                  </a:lnTo>
                  <a:lnTo>
                    <a:pt x="1277969" y="802005"/>
                  </a:lnTo>
                  <a:lnTo>
                    <a:pt x="1277588" y="802100"/>
                  </a:lnTo>
                  <a:lnTo>
                    <a:pt x="1276922" y="802577"/>
                  </a:lnTo>
                  <a:lnTo>
                    <a:pt x="1276636" y="802672"/>
                  </a:lnTo>
                  <a:lnTo>
                    <a:pt x="1274921" y="802672"/>
                  </a:lnTo>
                  <a:lnTo>
                    <a:pt x="1272921" y="803053"/>
                  </a:lnTo>
                  <a:lnTo>
                    <a:pt x="1272159" y="803434"/>
                  </a:lnTo>
                  <a:lnTo>
                    <a:pt x="1270540" y="804291"/>
                  </a:lnTo>
                  <a:lnTo>
                    <a:pt x="1269873" y="804481"/>
                  </a:lnTo>
                  <a:lnTo>
                    <a:pt x="1268254" y="804672"/>
                  </a:lnTo>
                  <a:lnTo>
                    <a:pt x="1266730" y="805148"/>
                  </a:lnTo>
                  <a:lnTo>
                    <a:pt x="1265396" y="805910"/>
                  </a:lnTo>
                  <a:lnTo>
                    <a:pt x="1263015" y="807911"/>
                  </a:lnTo>
                  <a:lnTo>
                    <a:pt x="1261872" y="809149"/>
                  </a:lnTo>
                  <a:lnTo>
                    <a:pt x="1261015" y="810482"/>
                  </a:lnTo>
                  <a:lnTo>
                    <a:pt x="1260634" y="812006"/>
                  </a:lnTo>
                  <a:lnTo>
                    <a:pt x="1261015" y="812863"/>
                  </a:lnTo>
                  <a:lnTo>
                    <a:pt x="1261777" y="813626"/>
                  </a:lnTo>
                  <a:lnTo>
                    <a:pt x="1263301" y="814673"/>
                  </a:lnTo>
                  <a:lnTo>
                    <a:pt x="1264063" y="815340"/>
                  </a:lnTo>
                  <a:lnTo>
                    <a:pt x="1264539" y="815912"/>
                  </a:lnTo>
                  <a:lnTo>
                    <a:pt x="1265491" y="817531"/>
                  </a:lnTo>
                  <a:lnTo>
                    <a:pt x="1266158" y="818388"/>
                  </a:lnTo>
                  <a:lnTo>
                    <a:pt x="1268539" y="820198"/>
                  </a:lnTo>
                  <a:lnTo>
                    <a:pt x="1269301" y="820579"/>
                  </a:lnTo>
                  <a:lnTo>
                    <a:pt x="1271397" y="820960"/>
                  </a:lnTo>
                  <a:lnTo>
                    <a:pt x="1273492" y="821912"/>
                  </a:lnTo>
                  <a:lnTo>
                    <a:pt x="1275779" y="822198"/>
                  </a:lnTo>
                  <a:lnTo>
                    <a:pt x="1277969" y="822198"/>
                  </a:lnTo>
                  <a:lnTo>
                    <a:pt x="1279207" y="821912"/>
                  </a:lnTo>
                  <a:lnTo>
                    <a:pt x="1280541" y="822770"/>
                  </a:lnTo>
                  <a:lnTo>
                    <a:pt x="1281017" y="822960"/>
                  </a:lnTo>
                  <a:lnTo>
                    <a:pt x="1281493" y="822960"/>
                  </a:lnTo>
                  <a:lnTo>
                    <a:pt x="1282065" y="822579"/>
                  </a:lnTo>
                  <a:lnTo>
                    <a:pt x="1282541" y="822579"/>
                  </a:lnTo>
                  <a:lnTo>
                    <a:pt x="1284541" y="824008"/>
                  </a:lnTo>
                  <a:lnTo>
                    <a:pt x="1285589" y="824389"/>
                  </a:lnTo>
                  <a:lnTo>
                    <a:pt x="1286065" y="823436"/>
                  </a:lnTo>
                  <a:lnTo>
                    <a:pt x="1286447" y="822865"/>
                  </a:lnTo>
                  <a:lnTo>
                    <a:pt x="1287304" y="822484"/>
                  </a:lnTo>
                  <a:lnTo>
                    <a:pt x="1288351" y="822198"/>
                  </a:lnTo>
                  <a:lnTo>
                    <a:pt x="1289209" y="822103"/>
                  </a:lnTo>
                  <a:lnTo>
                    <a:pt x="1290352" y="822293"/>
                  </a:lnTo>
                  <a:lnTo>
                    <a:pt x="1292542" y="823055"/>
                  </a:lnTo>
                  <a:lnTo>
                    <a:pt x="1295114" y="823246"/>
                  </a:lnTo>
                  <a:lnTo>
                    <a:pt x="1296353" y="823531"/>
                  </a:lnTo>
                  <a:lnTo>
                    <a:pt x="1296543" y="823436"/>
                  </a:lnTo>
                  <a:lnTo>
                    <a:pt x="1296829" y="823246"/>
                  </a:lnTo>
                  <a:lnTo>
                    <a:pt x="1297114" y="823151"/>
                  </a:lnTo>
                  <a:lnTo>
                    <a:pt x="1297496" y="823151"/>
                  </a:lnTo>
                  <a:lnTo>
                    <a:pt x="1297496" y="823341"/>
                  </a:lnTo>
                  <a:lnTo>
                    <a:pt x="1297400" y="824103"/>
                  </a:lnTo>
                  <a:lnTo>
                    <a:pt x="1297400" y="824294"/>
                  </a:lnTo>
                  <a:lnTo>
                    <a:pt x="1299496" y="824865"/>
                  </a:lnTo>
                  <a:lnTo>
                    <a:pt x="1300067" y="825532"/>
                  </a:lnTo>
                  <a:lnTo>
                    <a:pt x="1300258" y="827056"/>
                  </a:lnTo>
                  <a:lnTo>
                    <a:pt x="1300639" y="827627"/>
                  </a:lnTo>
                  <a:lnTo>
                    <a:pt x="1303877" y="829342"/>
                  </a:lnTo>
                  <a:lnTo>
                    <a:pt x="1305782" y="830675"/>
                  </a:lnTo>
                  <a:lnTo>
                    <a:pt x="1306735" y="831056"/>
                  </a:lnTo>
                  <a:lnTo>
                    <a:pt x="1308830" y="831247"/>
                  </a:lnTo>
                  <a:lnTo>
                    <a:pt x="1309306" y="831342"/>
                  </a:lnTo>
                  <a:lnTo>
                    <a:pt x="1310354" y="831913"/>
                  </a:lnTo>
                  <a:lnTo>
                    <a:pt x="1310640" y="832295"/>
                  </a:lnTo>
                  <a:lnTo>
                    <a:pt x="1310831" y="832771"/>
                  </a:lnTo>
                  <a:lnTo>
                    <a:pt x="1311116" y="832961"/>
                  </a:lnTo>
                  <a:lnTo>
                    <a:pt x="1311783" y="832485"/>
                  </a:lnTo>
                  <a:lnTo>
                    <a:pt x="1312069" y="833247"/>
                  </a:lnTo>
                  <a:lnTo>
                    <a:pt x="1312450" y="833723"/>
                  </a:lnTo>
                  <a:lnTo>
                    <a:pt x="1313021" y="833914"/>
                  </a:lnTo>
                  <a:lnTo>
                    <a:pt x="1313783" y="834009"/>
                  </a:lnTo>
                  <a:lnTo>
                    <a:pt x="1314355" y="834104"/>
                  </a:lnTo>
                  <a:lnTo>
                    <a:pt x="1314926" y="834485"/>
                  </a:lnTo>
                  <a:lnTo>
                    <a:pt x="1315403" y="834962"/>
                  </a:lnTo>
                  <a:lnTo>
                    <a:pt x="1317403" y="837629"/>
                  </a:lnTo>
                  <a:lnTo>
                    <a:pt x="1318070" y="838962"/>
                  </a:lnTo>
                  <a:lnTo>
                    <a:pt x="1318450" y="841343"/>
                  </a:lnTo>
                  <a:lnTo>
                    <a:pt x="1318736" y="841438"/>
                  </a:lnTo>
                  <a:lnTo>
                    <a:pt x="1319213" y="841343"/>
                  </a:lnTo>
                  <a:lnTo>
                    <a:pt x="1319784" y="841629"/>
                  </a:lnTo>
                  <a:lnTo>
                    <a:pt x="1321213" y="844010"/>
                  </a:lnTo>
                  <a:lnTo>
                    <a:pt x="1321498" y="844296"/>
                  </a:lnTo>
                  <a:lnTo>
                    <a:pt x="1323689" y="845249"/>
                  </a:lnTo>
                  <a:lnTo>
                    <a:pt x="1323975" y="845630"/>
                  </a:lnTo>
                  <a:lnTo>
                    <a:pt x="1324547" y="846677"/>
                  </a:lnTo>
                  <a:lnTo>
                    <a:pt x="1324832" y="847058"/>
                  </a:lnTo>
                  <a:lnTo>
                    <a:pt x="1328261" y="848011"/>
                  </a:lnTo>
                  <a:lnTo>
                    <a:pt x="1328738" y="848297"/>
                  </a:lnTo>
                  <a:lnTo>
                    <a:pt x="1329309" y="848106"/>
                  </a:lnTo>
                  <a:lnTo>
                    <a:pt x="1337215" y="849249"/>
                  </a:lnTo>
                  <a:lnTo>
                    <a:pt x="1338167" y="849630"/>
                  </a:lnTo>
                  <a:lnTo>
                    <a:pt x="1339406" y="851249"/>
                  </a:lnTo>
                  <a:lnTo>
                    <a:pt x="1340358" y="851821"/>
                  </a:lnTo>
                  <a:lnTo>
                    <a:pt x="1341406" y="851821"/>
                  </a:lnTo>
                  <a:lnTo>
                    <a:pt x="1342073" y="851345"/>
                  </a:lnTo>
                  <a:lnTo>
                    <a:pt x="1342454" y="850487"/>
                  </a:lnTo>
                  <a:lnTo>
                    <a:pt x="1342549" y="849439"/>
                  </a:lnTo>
                  <a:lnTo>
                    <a:pt x="1343025" y="848963"/>
                  </a:lnTo>
                  <a:lnTo>
                    <a:pt x="1345501" y="847725"/>
                  </a:lnTo>
                  <a:lnTo>
                    <a:pt x="1346454" y="847439"/>
                  </a:lnTo>
                  <a:lnTo>
                    <a:pt x="1349883" y="847916"/>
                  </a:lnTo>
                  <a:lnTo>
                    <a:pt x="1350455" y="847630"/>
                  </a:lnTo>
                  <a:lnTo>
                    <a:pt x="1350931" y="847249"/>
                  </a:lnTo>
                  <a:lnTo>
                    <a:pt x="1354169" y="846392"/>
                  </a:lnTo>
                  <a:lnTo>
                    <a:pt x="1354836" y="845820"/>
                  </a:lnTo>
                  <a:lnTo>
                    <a:pt x="1355693" y="844487"/>
                  </a:lnTo>
                  <a:lnTo>
                    <a:pt x="1357979" y="842010"/>
                  </a:lnTo>
                  <a:lnTo>
                    <a:pt x="1359694" y="840772"/>
                  </a:lnTo>
                  <a:lnTo>
                    <a:pt x="1360170" y="840200"/>
                  </a:lnTo>
                  <a:lnTo>
                    <a:pt x="1360837" y="838105"/>
                  </a:lnTo>
                  <a:lnTo>
                    <a:pt x="1360361" y="836105"/>
                  </a:lnTo>
                  <a:lnTo>
                    <a:pt x="1359408" y="834580"/>
                  </a:lnTo>
                  <a:close/>
                  <a:moveTo>
                    <a:pt x="1084612" y="767525"/>
                  </a:moveTo>
                  <a:lnTo>
                    <a:pt x="1084136" y="766286"/>
                  </a:lnTo>
                  <a:lnTo>
                    <a:pt x="1083278" y="765048"/>
                  </a:lnTo>
                  <a:lnTo>
                    <a:pt x="1082040" y="764762"/>
                  </a:lnTo>
                  <a:lnTo>
                    <a:pt x="1081278" y="765143"/>
                  </a:lnTo>
                  <a:lnTo>
                    <a:pt x="1080325" y="764953"/>
                  </a:lnTo>
                  <a:lnTo>
                    <a:pt x="1079754" y="765429"/>
                  </a:lnTo>
                  <a:lnTo>
                    <a:pt x="1077849" y="767810"/>
                  </a:lnTo>
                  <a:lnTo>
                    <a:pt x="1077658" y="768191"/>
                  </a:lnTo>
                  <a:lnTo>
                    <a:pt x="1078039" y="768477"/>
                  </a:lnTo>
                  <a:lnTo>
                    <a:pt x="1078801" y="768668"/>
                  </a:lnTo>
                  <a:lnTo>
                    <a:pt x="1079659" y="769715"/>
                  </a:lnTo>
                  <a:lnTo>
                    <a:pt x="1082612" y="771716"/>
                  </a:lnTo>
                  <a:lnTo>
                    <a:pt x="1084136" y="772192"/>
                  </a:lnTo>
                  <a:lnTo>
                    <a:pt x="1085088" y="771049"/>
                  </a:lnTo>
                  <a:lnTo>
                    <a:pt x="1086040" y="770096"/>
                  </a:lnTo>
                  <a:lnTo>
                    <a:pt x="1085564" y="768572"/>
                  </a:lnTo>
                  <a:lnTo>
                    <a:pt x="1084612" y="767525"/>
                  </a:lnTo>
                  <a:close/>
                  <a:moveTo>
                    <a:pt x="183737" y="319850"/>
                  </a:moveTo>
                  <a:lnTo>
                    <a:pt x="182785" y="317659"/>
                  </a:lnTo>
                  <a:lnTo>
                    <a:pt x="182213" y="314992"/>
                  </a:lnTo>
                  <a:lnTo>
                    <a:pt x="180784" y="312134"/>
                  </a:lnTo>
                  <a:lnTo>
                    <a:pt x="178784" y="309753"/>
                  </a:lnTo>
                  <a:lnTo>
                    <a:pt x="176593" y="308801"/>
                  </a:lnTo>
                  <a:lnTo>
                    <a:pt x="174498" y="309181"/>
                  </a:lnTo>
                  <a:lnTo>
                    <a:pt x="173450" y="309467"/>
                  </a:lnTo>
                  <a:lnTo>
                    <a:pt x="172974" y="309753"/>
                  </a:lnTo>
                  <a:lnTo>
                    <a:pt x="173260" y="310325"/>
                  </a:lnTo>
                  <a:lnTo>
                    <a:pt x="174022" y="310801"/>
                  </a:lnTo>
                  <a:lnTo>
                    <a:pt x="174879" y="311277"/>
                  </a:lnTo>
                  <a:lnTo>
                    <a:pt x="175450" y="311658"/>
                  </a:lnTo>
                  <a:lnTo>
                    <a:pt x="176498" y="313182"/>
                  </a:lnTo>
                  <a:lnTo>
                    <a:pt x="177927" y="316611"/>
                  </a:lnTo>
                  <a:lnTo>
                    <a:pt x="178784" y="318040"/>
                  </a:lnTo>
                  <a:lnTo>
                    <a:pt x="184404" y="325946"/>
                  </a:lnTo>
                  <a:lnTo>
                    <a:pt x="185928" y="329184"/>
                  </a:lnTo>
                  <a:lnTo>
                    <a:pt x="186309" y="329184"/>
                  </a:lnTo>
                  <a:lnTo>
                    <a:pt x="186214" y="328517"/>
                  </a:lnTo>
                  <a:lnTo>
                    <a:pt x="185928" y="327755"/>
                  </a:lnTo>
                  <a:lnTo>
                    <a:pt x="185833" y="327184"/>
                  </a:lnTo>
                  <a:lnTo>
                    <a:pt x="185928" y="326708"/>
                  </a:lnTo>
                  <a:lnTo>
                    <a:pt x="186404" y="326041"/>
                  </a:lnTo>
                  <a:lnTo>
                    <a:pt x="186595" y="325564"/>
                  </a:lnTo>
                  <a:lnTo>
                    <a:pt x="186595" y="325946"/>
                  </a:lnTo>
                  <a:lnTo>
                    <a:pt x="186880" y="323850"/>
                  </a:lnTo>
                  <a:lnTo>
                    <a:pt x="185452" y="321850"/>
                  </a:lnTo>
                  <a:lnTo>
                    <a:pt x="183737" y="319850"/>
                  </a:lnTo>
                  <a:close/>
                  <a:moveTo>
                    <a:pt x="181261" y="223266"/>
                  </a:moveTo>
                  <a:lnTo>
                    <a:pt x="181928" y="223361"/>
                  </a:lnTo>
                  <a:lnTo>
                    <a:pt x="183642" y="224219"/>
                  </a:lnTo>
                  <a:lnTo>
                    <a:pt x="185261" y="224409"/>
                  </a:lnTo>
                  <a:lnTo>
                    <a:pt x="186880" y="224409"/>
                  </a:lnTo>
                  <a:lnTo>
                    <a:pt x="188023" y="224219"/>
                  </a:lnTo>
                  <a:lnTo>
                    <a:pt x="188976" y="223933"/>
                  </a:lnTo>
                  <a:lnTo>
                    <a:pt x="188500" y="222885"/>
                  </a:lnTo>
                  <a:lnTo>
                    <a:pt x="187452" y="221742"/>
                  </a:lnTo>
                  <a:lnTo>
                    <a:pt x="186595" y="221266"/>
                  </a:lnTo>
                  <a:lnTo>
                    <a:pt x="185833" y="221742"/>
                  </a:lnTo>
                  <a:lnTo>
                    <a:pt x="185356" y="222409"/>
                  </a:lnTo>
                  <a:lnTo>
                    <a:pt x="184785" y="222695"/>
                  </a:lnTo>
                  <a:lnTo>
                    <a:pt x="183928" y="222218"/>
                  </a:lnTo>
                  <a:lnTo>
                    <a:pt x="183071" y="220885"/>
                  </a:lnTo>
                  <a:lnTo>
                    <a:pt x="182499" y="220218"/>
                  </a:lnTo>
                  <a:lnTo>
                    <a:pt x="181737" y="219932"/>
                  </a:lnTo>
                  <a:lnTo>
                    <a:pt x="180880" y="220218"/>
                  </a:lnTo>
                  <a:lnTo>
                    <a:pt x="180308" y="220885"/>
                  </a:lnTo>
                  <a:lnTo>
                    <a:pt x="180022" y="221647"/>
                  </a:lnTo>
                  <a:lnTo>
                    <a:pt x="180118" y="222409"/>
                  </a:lnTo>
                  <a:lnTo>
                    <a:pt x="180594" y="222980"/>
                  </a:lnTo>
                  <a:lnTo>
                    <a:pt x="181261" y="223266"/>
                  </a:lnTo>
                  <a:close/>
                  <a:moveTo>
                    <a:pt x="183832" y="329755"/>
                  </a:moveTo>
                  <a:lnTo>
                    <a:pt x="184213" y="328613"/>
                  </a:lnTo>
                  <a:lnTo>
                    <a:pt x="183451" y="326708"/>
                  </a:lnTo>
                  <a:lnTo>
                    <a:pt x="181261" y="322993"/>
                  </a:lnTo>
                  <a:lnTo>
                    <a:pt x="180689" y="322326"/>
                  </a:lnTo>
                  <a:lnTo>
                    <a:pt x="180118" y="322231"/>
                  </a:lnTo>
                  <a:lnTo>
                    <a:pt x="179546" y="322993"/>
                  </a:lnTo>
                  <a:lnTo>
                    <a:pt x="179927" y="324612"/>
                  </a:lnTo>
                  <a:lnTo>
                    <a:pt x="179927" y="325184"/>
                  </a:lnTo>
                  <a:lnTo>
                    <a:pt x="179641" y="325469"/>
                  </a:lnTo>
                  <a:lnTo>
                    <a:pt x="179261" y="325660"/>
                  </a:lnTo>
                  <a:lnTo>
                    <a:pt x="178879" y="325755"/>
                  </a:lnTo>
                  <a:lnTo>
                    <a:pt x="178498" y="325946"/>
                  </a:lnTo>
                  <a:lnTo>
                    <a:pt x="178022" y="326422"/>
                  </a:lnTo>
                  <a:lnTo>
                    <a:pt x="176974" y="327946"/>
                  </a:lnTo>
                  <a:lnTo>
                    <a:pt x="176689" y="328517"/>
                  </a:lnTo>
                  <a:lnTo>
                    <a:pt x="176593" y="329565"/>
                  </a:lnTo>
                  <a:lnTo>
                    <a:pt x="176784" y="331756"/>
                  </a:lnTo>
                  <a:lnTo>
                    <a:pt x="176689" y="332804"/>
                  </a:lnTo>
                  <a:lnTo>
                    <a:pt x="175546" y="336137"/>
                  </a:lnTo>
                  <a:lnTo>
                    <a:pt x="175260" y="336709"/>
                  </a:lnTo>
                  <a:lnTo>
                    <a:pt x="174879" y="336804"/>
                  </a:lnTo>
                  <a:lnTo>
                    <a:pt x="173926" y="336423"/>
                  </a:lnTo>
                  <a:lnTo>
                    <a:pt x="173450" y="336328"/>
                  </a:lnTo>
                  <a:lnTo>
                    <a:pt x="173069" y="336423"/>
                  </a:lnTo>
                  <a:lnTo>
                    <a:pt x="172498" y="336899"/>
                  </a:lnTo>
                  <a:lnTo>
                    <a:pt x="172021" y="337090"/>
                  </a:lnTo>
                  <a:lnTo>
                    <a:pt x="174212" y="337566"/>
                  </a:lnTo>
                  <a:lnTo>
                    <a:pt x="178117" y="339757"/>
                  </a:lnTo>
                  <a:lnTo>
                    <a:pt x="179832" y="340233"/>
                  </a:lnTo>
                  <a:lnTo>
                    <a:pt x="179737" y="339852"/>
                  </a:lnTo>
                  <a:lnTo>
                    <a:pt x="179832" y="338995"/>
                  </a:lnTo>
                  <a:lnTo>
                    <a:pt x="180022" y="338042"/>
                  </a:lnTo>
                  <a:lnTo>
                    <a:pt x="180308" y="337471"/>
                  </a:lnTo>
                  <a:lnTo>
                    <a:pt x="181165" y="337185"/>
                  </a:lnTo>
                  <a:lnTo>
                    <a:pt x="181928" y="337376"/>
                  </a:lnTo>
                  <a:lnTo>
                    <a:pt x="182213" y="337852"/>
                  </a:lnTo>
                  <a:lnTo>
                    <a:pt x="181737" y="338519"/>
                  </a:lnTo>
                  <a:lnTo>
                    <a:pt x="182213" y="338709"/>
                  </a:lnTo>
                  <a:lnTo>
                    <a:pt x="182499" y="338709"/>
                  </a:lnTo>
                  <a:lnTo>
                    <a:pt x="182785" y="338519"/>
                  </a:lnTo>
                  <a:lnTo>
                    <a:pt x="183166" y="338138"/>
                  </a:lnTo>
                  <a:lnTo>
                    <a:pt x="183261" y="338423"/>
                  </a:lnTo>
                  <a:lnTo>
                    <a:pt x="183356" y="338614"/>
                  </a:lnTo>
                  <a:lnTo>
                    <a:pt x="183451" y="338804"/>
                  </a:lnTo>
                  <a:lnTo>
                    <a:pt x="183451" y="339185"/>
                  </a:lnTo>
                  <a:lnTo>
                    <a:pt x="183832" y="339185"/>
                  </a:lnTo>
                  <a:lnTo>
                    <a:pt x="184023" y="338423"/>
                  </a:lnTo>
                  <a:lnTo>
                    <a:pt x="183928" y="337566"/>
                  </a:lnTo>
                  <a:lnTo>
                    <a:pt x="183642" y="336804"/>
                  </a:lnTo>
                  <a:lnTo>
                    <a:pt x="183166" y="336328"/>
                  </a:lnTo>
                  <a:lnTo>
                    <a:pt x="183642" y="335661"/>
                  </a:lnTo>
                  <a:lnTo>
                    <a:pt x="184023" y="334994"/>
                  </a:lnTo>
                  <a:lnTo>
                    <a:pt x="184213" y="334328"/>
                  </a:lnTo>
                  <a:lnTo>
                    <a:pt x="184118" y="333661"/>
                  </a:lnTo>
                  <a:lnTo>
                    <a:pt x="184499" y="332708"/>
                  </a:lnTo>
                  <a:lnTo>
                    <a:pt x="184690" y="331661"/>
                  </a:lnTo>
                  <a:lnTo>
                    <a:pt x="184595" y="330613"/>
                  </a:lnTo>
                  <a:lnTo>
                    <a:pt x="183832" y="329755"/>
                  </a:lnTo>
                  <a:close/>
                  <a:moveTo>
                    <a:pt x="191738" y="305276"/>
                  </a:moveTo>
                  <a:lnTo>
                    <a:pt x="193834" y="305753"/>
                  </a:lnTo>
                  <a:lnTo>
                    <a:pt x="195834" y="305562"/>
                  </a:lnTo>
                  <a:lnTo>
                    <a:pt x="197834" y="304895"/>
                  </a:lnTo>
                  <a:lnTo>
                    <a:pt x="199930" y="304895"/>
                  </a:lnTo>
                  <a:lnTo>
                    <a:pt x="202121" y="304991"/>
                  </a:lnTo>
                  <a:lnTo>
                    <a:pt x="202501" y="303657"/>
                  </a:lnTo>
                  <a:lnTo>
                    <a:pt x="201644" y="302038"/>
                  </a:lnTo>
                  <a:lnTo>
                    <a:pt x="200025" y="300990"/>
                  </a:lnTo>
                  <a:lnTo>
                    <a:pt x="198025" y="300704"/>
                  </a:lnTo>
                  <a:lnTo>
                    <a:pt x="196787" y="300704"/>
                  </a:lnTo>
                  <a:lnTo>
                    <a:pt x="195358" y="300228"/>
                  </a:lnTo>
                  <a:lnTo>
                    <a:pt x="193072" y="300514"/>
                  </a:lnTo>
                  <a:lnTo>
                    <a:pt x="190595" y="300228"/>
                  </a:lnTo>
                  <a:lnTo>
                    <a:pt x="188690" y="300419"/>
                  </a:lnTo>
                  <a:lnTo>
                    <a:pt x="186499" y="301085"/>
                  </a:lnTo>
                  <a:lnTo>
                    <a:pt x="185261" y="301847"/>
                  </a:lnTo>
                  <a:lnTo>
                    <a:pt x="185452" y="303562"/>
                  </a:lnTo>
                  <a:lnTo>
                    <a:pt x="186023" y="304705"/>
                  </a:lnTo>
                  <a:lnTo>
                    <a:pt x="188023" y="304895"/>
                  </a:lnTo>
                  <a:lnTo>
                    <a:pt x="190309" y="304895"/>
                  </a:lnTo>
                  <a:lnTo>
                    <a:pt x="191738" y="305276"/>
                  </a:lnTo>
                  <a:close/>
                  <a:moveTo>
                    <a:pt x="109728" y="199263"/>
                  </a:moveTo>
                  <a:lnTo>
                    <a:pt x="109442" y="199739"/>
                  </a:lnTo>
                  <a:lnTo>
                    <a:pt x="108775" y="200311"/>
                  </a:lnTo>
                  <a:lnTo>
                    <a:pt x="108395" y="200216"/>
                  </a:lnTo>
                  <a:lnTo>
                    <a:pt x="110109" y="203930"/>
                  </a:lnTo>
                  <a:lnTo>
                    <a:pt x="110776" y="204026"/>
                  </a:lnTo>
                  <a:lnTo>
                    <a:pt x="111252" y="203645"/>
                  </a:lnTo>
                  <a:lnTo>
                    <a:pt x="111062" y="202978"/>
                  </a:lnTo>
                  <a:lnTo>
                    <a:pt x="111252" y="202787"/>
                  </a:lnTo>
                  <a:lnTo>
                    <a:pt x="112395" y="202121"/>
                  </a:lnTo>
                  <a:lnTo>
                    <a:pt x="112776" y="201835"/>
                  </a:lnTo>
                  <a:lnTo>
                    <a:pt x="112681" y="200978"/>
                  </a:lnTo>
                  <a:lnTo>
                    <a:pt x="112395" y="200025"/>
                  </a:lnTo>
                  <a:lnTo>
                    <a:pt x="111919" y="199263"/>
                  </a:lnTo>
                  <a:lnTo>
                    <a:pt x="111157" y="198977"/>
                  </a:lnTo>
                  <a:lnTo>
                    <a:pt x="110109" y="199072"/>
                  </a:lnTo>
                  <a:lnTo>
                    <a:pt x="109728" y="199263"/>
                  </a:lnTo>
                  <a:close/>
                  <a:moveTo>
                    <a:pt x="533209" y="612838"/>
                  </a:moveTo>
                  <a:lnTo>
                    <a:pt x="534924" y="612743"/>
                  </a:lnTo>
                  <a:lnTo>
                    <a:pt x="535972" y="612553"/>
                  </a:lnTo>
                  <a:lnTo>
                    <a:pt x="536924" y="612077"/>
                  </a:lnTo>
                  <a:lnTo>
                    <a:pt x="537591" y="611314"/>
                  </a:lnTo>
                  <a:lnTo>
                    <a:pt x="536924" y="611029"/>
                  </a:lnTo>
                  <a:lnTo>
                    <a:pt x="535686" y="610838"/>
                  </a:lnTo>
                  <a:lnTo>
                    <a:pt x="534638" y="610457"/>
                  </a:lnTo>
                  <a:lnTo>
                    <a:pt x="534448" y="609600"/>
                  </a:lnTo>
                  <a:lnTo>
                    <a:pt x="535496" y="609029"/>
                  </a:lnTo>
                  <a:lnTo>
                    <a:pt x="536924" y="608552"/>
                  </a:lnTo>
                  <a:lnTo>
                    <a:pt x="537686" y="608076"/>
                  </a:lnTo>
                  <a:lnTo>
                    <a:pt x="537591" y="607790"/>
                  </a:lnTo>
                  <a:lnTo>
                    <a:pt x="537210" y="607505"/>
                  </a:lnTo>
                  <a:lnTo>
                    <a:pt x="536829" y="607124"/>
                  </a:lnTo>
                  <a:lnTo>
                    <a:pt x="536638" y="606552"/>
                  </a:lnTo>
                  <a:lnTo>
                    <a:pt x="536638" y="605123"/>
                  </a:lnTo>
                  <a:lnTo>
                    <a:pt x="536353" y="603885"/>
                  </a:lnTo>
                  <a:lnTo>
                    <a:pt x="535876" y="602837"/>
                  </a:lnTo>
                  <a:lnTo>
                    <a:pt x="535876" y="601980"/>
                  </a:lnTo>
                  <a:lnTo>
                    <a:pt x="537020" y="601409"/>
                  </a:lnTo>
                  <a:lnTo>
                    <a:pt x="537877" y="601694"/>
                  </a:lnTo>
                  <a:lnTo>
                    <a:pt x="538543" y="601789"/>
                  </a:lnTo>
                  <a:lnTo>
                    <a:pt x="538829" y="601599"/>
                  </a:lnTo>
                  <a:lnTo>
                    <a:pt x="538924" y="601409"/>
                  </a:lnTo>
                  <a:lnTo>
                    <a:pt x="539401" y="599980"/>
                  </a:lnTo>
                  <a:lnTo>
                    <a:pt x="539401" y="599789"/>
                  </a:lnTo>
                  <a:lnTo>
                    <a:pt x="539877" y="598742"/>
                  </a:lnTo>
                  <a:lnTo>
                    <a:pt x="539305" y="596741"/>
                  </a:lnTo>
                  <a:lnTo>
                    <a:pt x="539496" y="595694"/>
                  </a:lnTo>
                  <a:lnTo>
                    <a:pt x="541020" y="594931"/>
                  </a:lnTo>
                  <a:lnTo>
                    <a:pt x="542639" y="596075"/>
                  </a:lnTo>
                  <a:lnTo>
                    <a:pt x="546068" y="600932"/>
                  </a:lnTo>
                  <a:lnTo>
                    <a:pt x="547211" y="602171"/>
                  </a:lnTo>
                  <a:lnTo>
                    <a:pt x="549878" y="604361"/>
                  </a:lnTo>
                  <a:lnTo>
                    <a:pt x="551688" y="606266"/>
                  </a:lnTo>
                  <a:lnTo>
                    <a:pt x="552259" y="606552"/>
                  </a:lnTo>
                  <a:lnTo>
                    <a:pt x="552640" y="606647"/>
                  </a:lnTo>
                  <a:lnTo>
                    <a:pt x="553022" y="606933"/>
                  </a:lnTo>
                  <a:lnTo>
                    <a:pt x="553403" y="607219"/>
                  </a:lnTo>
                  <a:lnTo>
                    <a:pt x="553974" y="607219"/>
                  </a:lnTo>
                  <a:lnTo>
                    <a:pt x="554260" y="607028"/>
                  </a:lnTo>
                  <a:lnTo>
                    <a:pt x="554736" y="606362"/>
                  </a:lnTo>
                  <a:lnTo>
                    <a:pt x="555022" y="606076"/>
                  </a:lnTo>
                  <a:lnTo>
                    <a:pt x="556260" y="607314"/>
                  </a:lnTo>
                  <a:lnTo>
                    <a:pt x="556927" y="609029"/>
                  </a:lnTo>
                  <a:lnTo>
                    <a:pt x="557213" y="613124"/>
                  </a:lnTo>
                  <a:lnTo>
                    <a:pt x="558070" y="614172"/>
                  </a:lnTo>
                  <a:lnTo>
                    <a:pt x="562261" y="614648"/>
                  </a:lnTo>
                  <a:lnTo>
                    <a:pt x="563975" y="615315"/>
                  </a:lnTo>
                  <a:lnTo>
                    <a:pt x="564356" y="616172"/>
                  </a:lnTo>
                  <a:lnTo>
                    <a:pt x="564356" y="618172"/>
                  </a:lnTo>
                  <a:lnTo>
                    <a:pt x="564832" y="618649"/>
                  </a:lnTo>
                  <a:lnTo>
                    <a:pt x="565023" y="618268"/>
                  </a:lnTo>
                  <a:lnTo>
                    <a:pt x="566642" y="616458"/>
                  </a:lnTo>
                  <a:lnTo>
                    <a:pt x="567595" y="615029"/>
                  </a:lnTo>
                  <a:lnTo>
                    <a:pt x="568166" y="613315"/>
                  </a:lnTo>
                  <a:lnTo>
                    <a:pt x="568833" y="609219"/>
                  </a:lnTo>
                  <a:lnTo>
                    <a:pt x="569119" y="608076"/>
                  </a:lnTo>
                  <a:lnTo>
                    <a:pt x="570071" y="605885"/>
                  </a:lnTo>
                  <a:lnTo>
                    <a:pt x="570262" y="604742"/>
                  </a:lnTo>
                  <a:lnTo>
                    <a:pt x="570262" y="602552"/>
                  </a:lnTo>
                  <a:lnTo>
                    <a:pt x="569786" y="599313"/>
                  </a:lnTo>
                  <a:lnTo>
                    <a:pt x="570452" y="597313"/>
                  </a:lnTo>
                  <a:lnTo>
                    <a:pt x="570643" y="596075"/>
                  </a:lnTo>
                  <a:lnTo>
                    <a:pt x="570262" y="591598"/>
                  </a:lnTo>
                  <a:lnTo>
                    <a:pt x="570547" y="589217"/>
                  </a:lnTo>
                  <a:lnTo>
                    <a:pt x="571881" y="584930"/>
                  </a:lnTo>
                  <a:lnTo>
                    <a:pt x="572072" y="582644"/>
                  </a:lnTo>
                  <a:lnTo>
                    <a:pt x="571786" y="578168"/>
                  </a:lnTo>
                  <a:lnTo>
                    <a:pt x="572072" y="573691"/>
                  </a:lnTo>
                  <a:lnTo>
                    <a:pt x="572738" y="571881"/>
                  </a:lnTo>
                  <a:lnTo>
                    <a:pt x="573691" y="570167"/>
                  </a:lnTo>
                  <a:lnTo>
                    <a:pt x="574357" y="568452"/>
                  </a:lnTo>
                  <a:lnTo>
                    <a:pt x="574262" y="566738"/>
                  </a:lnTo>
                  <a:lnTo>
                    <a:pt x="572357" y="563499"/>
                  </a:lnTo>
                  <a:lnTo>
                    <a:pt x="572072" y="562261"/>
                  </a:lnTo>
                  <a:lnTo>
                    <a:pt x="572167" y="559975"/>
                  </a:lnTo>
                  <a:lnTo>
                    <a:pt x="572833" y="555498"/>
                  </a:lnTo>
                  <a:lnTo>
                    <a:pt x="573310" y="554546"/>
                  </a:lnTo>
                  <a:lnTo>
                    <a:pt x="574072" y="554164"/>
                  </a:lnTo>
                  <a:lnTo>
                    <a:pt x="573310" y="551497"/>
                  </a:lnTo>
                  <a:lnTo>
                    <a:pt x="573214" y="550545"/>
                  </a:lnTo>
                  <a:lnTo>
                    <a:pt x="573500" y="549688"/>
                  </a:lnTo>
                  <a:lnTo>
                    <a:pt x="573976" y="548640"/>
                  </a:lnTo>
                  <a:lnTo>
                    <a:pt x="574357" y="547688"/>
                  </a:lnTo>
                  <a:lnTo>
                    <a:pt x="573786" y="545878"/>
                  </a:lnTo>
                  <a:lnTo>
                    <a:pt x="574167" y="543592"/>
                  </a:lnTo>
                  <a:lnTo>
                    <a:pt x="573881" y="542639"/>
                  </a:lnTo>
                  <a:lnTo>
                    <a:pt x="573691" y="542830"/>
                  </a:lnTo>
                  <a:lnTo>
                    <a:pt x="573691" y="542830"/>
                  </a:lnTo>
                  <a:lnTo>
                    <a:pt x="573596" y="543020"/>
                  </a:lnTo>
                  <a:lnTo>
                    <a:pt x="572738" y="541211"/>
                  </a:lnTo>
                  <a:lnTo>
                    <a:pt x="572167" y="540544"/>
                  </a:lnTo>
                  <a:lnTo>
                    <a:pt x="571405" y="540163"/>
                  </a:lnTo>
                  <a:lnTo>
                    <a:pt x="571595" y="538925"/>
                  </a:lnTo>
                  <a:lnTo>
                    <a:pt x="571024" y="537496"/>
                  </a:lnTo>
                  <a:lnTo>
                    <a:pt x="570166" y="535972"/>
                  </a:lnTo>
                  <a:lnTo>
                    <a:pt x="569595" y="534734"/>
                  </a:lnTo>
                  <a:lnTo>
                    <a:pt x="569309" y="533305"/>
                  </a:lnTo>
                  <a:lnTo>
                    <a:pt x="569214" y="531495"/>
                  </a:lnTo>
                  <a:lnTo>
                    <a:pt x="569976" y="527209"/>
                  </a:lnTo>
                  <a:lnTo>
                    <a:pt x="570166" y="526256"/>
                  </a:lnTo>
                  <a:lnTo>
                    <a:pt x="571405" y="522637"/>
                  </a:lnTo>
                  <a:lnTo>
                    <a:pt x="571690" y="520827"/>
                  </a:lnTo>
                  <a:lnTo>
                    <a:pt x="572167" y="519113"/>
                  </a:lnTo>
                  <a:lnTo>
                    <a:pt x="575596" y="514160"/>
                  </a:lnTo>
                  <a:lnTo>
                    <a:pt x="576453" y="512064"/>
                  </a:lnTo>
                  <a:lnTo>
                    <a:pt x="576453" y="510254"/>
                  </a:lnTo>
                  <a:lnTo>
                    <a:pt x="575405" y="508635"/>
                  </a:lnTo>
                  <a:lnTo>
                    <a:pt x="571024" y="505492"/>
                  </a:lnTo>
                  <a:lnTo>
                    <a:pt x="569690" y="503872"/>
                  </a:lnTo>
                  <a:lnTo>
                    <a:pt x="569405" y="501872"/>
                  </a:lnTo>
                  <a:lnTo>
                    <a:pt x="572643" y="490252"/>
                  </a:lnTo>
                  <a:lnTo>
                    <a:pt x="573691" y="487966"/>
                  </a:lnTo>
                  <a:lnTo>
                    <a:pt x="575215" y="485775"/>
                  </a:lnTo>
                  <a:lnTo>
                    <a:pt x="577024" y="483870"/>
                  </a:lnTo>
                  <a:lnTo>
                    <a:pt x="578834" y="482346"/>
                  </a:lnTo>
                  <a:lnTo>
                    <a:pt x="582263" y="480631"/>
                  </a:lnTo>
                  <a:lnTo>
                    <a:pt x="582739" y="480060"/>
                  </a:lnTo>
                  <a:lnTo>
                    <a:pt x="582835" y="479488"/>
                  </a:lnTo>
                  <a:lnTo>
                    <a:pt x="583121" y="478346"/>
                  </a:lnTo>
                  <a:lnTo>
                    <a:pt x="583121" y="477679"/>
                  </a:lnTo>
                  <a:lnTo>
                    <a:pt x="582930" y="477107"/>
                  </a:lnTo>
                  <a:lnTo>
                    <a:pt x="582263" y="475964"/>
                  </a:lnTo>
                  <a:lnTo>
                    <a:pt x="582073" y="475488"/>
                  </a:lnTo>
                  <a:lnTo>
                    <a:pt x="581787" y="473297"/>
                  </a:lnTo>
                  <a:lnTo>
                    <a:pt x="581787" y="469011"/>
                  </a:lnTo>
                  <a:lnTo>
                    <a:pt x="581311" y="467201"/>
                  </a:lnTo>
                  <a:lnTo>
                    <a:pt x="580454" y="465677"/>
                  </a:lnTo>
                  <a:lnTo>
                    <a:pt x="579787" y="465011"/>
                  </a:lnTo>
                  <a:lnTo>
                    <a:pt x="579025" y="464725"/>
                  </a:lnTo>
                  <a:lnTo>
                    <a:pt x="578548" y="464630"/>
                  </a:lnTo>
                  <a:lnTo>
                    <a:pt x="577691" y="464153"/>
                  </a:lnTo>
                  <a:lnTo>
                    <a:pt x="577024" y="464058"/>
                  </a:lnTo>
                  <a:lnTo>
                    <a:pt x="576453" y="464058"/>
                  </a:lnTo>
                  <a:lnTo>
                    <a:pt x="575500" y="464344"/>
                  </a:lnTo>
                  <a:lnTo>
                    <a:pt x="574929" y="464439"/>
                  </a:lnTo>
                  <a:lnTo>
                    <a:pt x="572643" y="464058"/>
                  </a:lnTo>
                  <a:lnTo>
                    <a:pt x="570547" y="462915"/>
                  </a:lnTo>
                  <a:lnTo>
                    <a:pt x="568928" y="461296"/>
                  </a:lnTo>
                  <a:lnTo>
                    <a:pt x="567976" y="459391"/>
                  </a:lnTo>
                  <a:lnTo>
                    <a:pt x="568166" y="452152"/>
                  </a:lnTo>
                  <a:lnTo>
                    <a:pt x="567309" y="450342"/>
                  </a:lnTo>
                  <a:lnTo>
                    <a:pt x="566833" y="450056"/>
                  </a:lnTo>
                  <a:lnTo>
                    <a:pt x="566261" y="449961"/>
                  </a:lnTo>
                  <a:lnTo>
                    <a:pt x="565023" y="449961"/>
                  </a:lnTo>
                  <a:lnTo>
                    <a:pt x="564451" y="449866"/>
                  </a:lnTo>
                  <a:lnTo>
                    <a:pt x="563404" y="449389"/>
                  </a:lnTo>
                  <a:lnTo>
                    <a:pt x="561880" y="448913"/>
                  </a:lnTo>
                  <a:lnTo>
                    <a:pt x="560927" y="448151"/>
                  </a:lnTo>
                  <a:lnTo>
                    <a:pt x="560070" y="447199"/>
                  </a:lnTo>
                  <a:lnTo>
                    <a:pt x="559498" y="446342"/>
                  </a:lnTo>
                  <a:lnTo>
                    <a:pt x="559022" y="445294"/>
                  </a:lnTo>
                  <a:lnTo>
                    <a:pt x="558641" y="444246"/>
                  </a:lnTo>
                  <a:lnTo>
                    <a:pt x="558451" y="443103"/>
                  </a:lnTo>
                  <a:lnTo>
                    <a:pt x="558451" y="441865"/>
                  </a:lnTo>
                  <a:lnTo>
                    <a:pt x="558641" y="440627"/>
                  </a:lnTo>
                  <a:lnTo>
                    <a:pt x="559594" y="438436"/>
                  </a:lnTo>
                  <a:lnTo>
                    <a:pt x="559880" y="437293"/>
                  </a:lnTo>
                  <a:lnTo>
                    <a:pt x="559784" y="435864"/>
                  </a:lnTo>
                  <a:lnTo>
                    <a:pt x="559308" y="435102"/>
                  </a:lnTo>
                  <a:lnTo>
                    <a:pt x="558546" y="434816"/>
                  </a:lnTo>
                  <a:lnTo>
                    <a:pt x="557593" y="434816"/>
                  </a:lnTo>
                  <a:lnTo>
                    <a:pt x="557022" y="435197"/>
                  </a:lnTo>
                  <a:lnTo>
                    <a:pt x="556260" y="435864"/>
                  </a:lnTo>
                  <a:lnTo>
                    <a:pt x="555498" y="436150"/>
                  </a:lnTo>
                  <a:lnTo>
                    <a:pt x="554926" y="435483"/>
                  </a:lnTo>
                  <a:lnTo>
                    <a:pt x="555117" y="435483"/>
                  </a:lnTo>
                  <a:lnTo>
                    <a:pt x="555498" y="435483"/>
                  </a:lnTo>
                  <a:lnTo>
                    <a:pt x="555688" y="435483"/>
                  </a:lnTo>
                  <a:lnTo>
                    <a:pt x="555688" y="435102"/>
                  </a:lnTo>
                  <a:lnTo>
                    <a:pt x="554831" y="434721"/>
                  </a:lnTo>
                  <a:lnTo>
                    <a:pt x="553593" y="434530"/>
                  </a:lnTo>
                  <a:lnTo>
                    <a:pt x="551212" y="434435"/>
                  </a:lnTo>
                  <a:lnTo>
                    <a:pt x="546640" y="433673"/>
                  </a:lnTo>
                  <a:lnTo>
                    <a:pt x="544068" y="433578"/>
                  </a:lnTo>
                  <a:lnTo>
                    <a:pt x="542830" y="433388"/>
                  </a:lnTo>
                  <a:lnTo>
                    <a:pt x="540830" y="432245"/>
                  </a:lnTo>
                  <a:lnTo>
                    <a:pt x="539687" y="431959"/>
                  </a:lnTo>
                  <a:lnTo>
                    <a:pt x="538448" y="431959"/>
                  </a:lnTo>
                  <a:lnTo>
                    <a:pt x="537305" y="432149"/>
                  </a:lnTo>
                  <a:lnTo>
                    <a:pt x="533972" y="433673"/>
                  </a:lnTo>
                  <a:lnTo>
                    <a:pt x="532829" y="433864"/>
                  </a:lnTo>
                  <a:lnTo>
                    <a:pt x="532543" y="433769"/>
                  </a:lnTo>
                  <a:lnTo>
                    <a:pt x="531781" y="433102"/>
                  </a:lnTo>
                  <a:lnTo>
                    <a:pt x="531209" y="432911"/>
                  </a:lnTo>
                  <a:lnTo>
                    <a:pt x="530638" y="432911"/>
                  </a:lnTo>
                  <a:lnTo>
                    <a:pt x="529495" y="433197"/>
                  </a:lnTo>
                  <a:lnTo>
                    <a:pt x="529018" y="433197"/>
                  </a:lnTo>
                  <a:lnTo>
                    <a:pt x="528161" y="432721"/>
                  </a:lnTo>
                  <a:lnTo>
                    <a:pt x="527495" y="431959"/>
                  </a:lnTo>
                  <a:lnTo>
                    <a:pt x="526732" y="431292"/>
                  </a:lnTo>
                  <a:lnTo>
                    <a:pt x="525589" y="431006"/>
                  </a:lnTo>
                  <a:lnTo>
                    <a:pt x="524447" y="431102"/>
                  </a:lnTo>
                  <a:lnTo>
                    <a:pt x="523589" y="431483"/>
                  </a:lnTo>
                  <a:lnTo>
                    <a:pt x="523018" y="432245"/>
                  </a:lnTo>
                  <a:lnTo>
                    <a:pt x="522922" y="433483"/>
                  </a:lnTo>
                  <a:lnTo>
                    <a:pt x="521970" y="432721"/>
                  </a:lnTo>
                  <a:lnTo>
                    <a:pt x="521780" y="431483"/>
                  </a:lnTo>
                  <a:lnTo>
                    <a:pt x="521780" y="430149"/>
                  </a:lnTo>
                  <a:lnTo>
                    <a:pt x="521398" y="429101"/>
                  </a:lnTo>
                  <a:lnTo>
                    <a:pt x="520446" y="428720"/>
                  </a:lnTo>
                  <a:lnTo>
                    <a:pt x="519398" y="428911"/>
                  </a:lnTo>
                  <a:lnTo>
                    <a:pt x="518541" y="429578"/>
                  </a:lnTo>
                  <a:lnTo>
                    <a:pt x="517779" y="431863"/>
                  </a:lnTo>
                  <a:lnTo>
                    <a:pt x="516922" y="432911"/>
                  </a:lnTo>
                  <a:lnTo>
                    <a:pt x="515207" y="434530"/>
                  </a:lnTo>
                  <a:lnTo>
                    <a:pt x="514540" y="435483"/>
                  </a:lnTo>
                  <a:lnTo>
                    <a:pt x="514350" y="436340"/>
                  </a:lnTo>
                  <a:lnTo>
                    <a:pt x="514445" y="438626"/>
                  </a:lnTo>
                  <a:lnTo>
                    <a:pt x="514350" y="439769"/>
                  </a:lnTo>
                  <a:lnTo>
                    <a:pt x="513397" y="443198"/>
                  </a:lnTo>
                  <a:lnTo>
                    <a:pt x="512445" y="444818"/>
                  </a:lnTo>
                  <a:lnTo>
                    <a:pt x="510921" y="445770"/>
                  </a:lnTo>
                  <a:lnTo>
                    <a:pt x="507301" y="447485"/>
                  </a:lnTo>
                  <a:lnTo>
                    <a:pt x="505492" y="448628"/>
                  </a:lnTo>
                  <a:lnTo>
                    <a:pt x="504730" y="449389"/>
                  </a:lnTo>
                  <a:lnTo>
                    <a:pt x="504444" y="450247"/>
                  </a:lnTo>
                  <a:lnTo>
                    <a:pt x="504254" y="451390"/>
                  </a:lnTo>
                  <a:lnTo>
                    <a:pt x="503682" y="452628"/>
                  </a:lnTo>
                  <a:lnTo>
                    <a:pt x="502825" y="453771"/>
                  </a:lnTo>
                  <a:lnTo>
                    <a:pt x="501967" y="454438"/>
                  </a:lnTo>
                  <a:lnTo>
                    <a:pt x="502063" y="453866"/>
                  </a:lnTo>
                  <a:lnTo>
                    <a:pt x="502158" y="453580"/>
                  </a:lnTo>
                  <a:lnTo>
                    <a:pt x="502253" y="453676"/>
                  </a:lnTo>
                  <a:lnTo>
                    <a:pt x="502158" y="451580"/>
                  </a:lnTo>
                  <a:lnTo>
                    <a:pt x="502825" y="449771"/>
                  </a:lnTo>
                  <a:lnTo>
                    <a:pt x="503968" y="448246"/>
                  </a:lnTo>
                  <a:lnTo>
                    <a:pt x="505682" y="446722"/>
                  </a:lnTo>
                  <a:lnTo>
                    <a:pt x="507301" y="445580"/>
                  </a:lnTo>
                  <a:lnTo>
                    <a:pt x="507873" y="445389"/>
                  </a:lnTo>
                  <a:lnTo>
                    <a:pt x="508730" y="445199"/>
                  </a:lnTo>
                  <a:lnTo>
                    <a:pt x="509778" y="444818"/>
                  </a:lnTo>
                  <a:lnTo>
                    <a:pt x="510730" y="444341"/>
                  </a:lnTo>
                  <a:lnTo>
                    <a:pt x="511302" y="443960"/>
                  </a:lnTo>
                  <a:lnTo>
                    <a:pt x="511492" y="443103"/>
                  </a:lnTo>
                  <a:lnTo>
                    <a:pt x="511492" y="440722"/>
                  </a:lnTo>
                  <a:lnTo>
                    <a:pt x="512255" y="439007"/>
                  </a:lnTo>
                  <a:lnTo>
                    <a:pt x="512445" y="437674"/>
                  </a:lnTo>
                  <a:lnTo>
                    <a:pt x="512350" y="435388"/>
                  </a:lnTo>
                  <a:lnTo>
                    <a:pt x="511302" y="433388"/>
                  </a:lnTo>
                  <a:lnTo>
                    <a:pt x="509492" y="433388"/>
                  </a:lnTo>
                  <a:lnTo>
                    <a:pt x="505778" y="435007"/>
                  </a:lnTo>
                  <a:lnTo>
                    <a:pt x="506635" y="434245"/>
                  </a:lnTo>
                  <a:lnTo>
                    <a:pt x="508445" y="433006"/>
                  </a:lnTo>
                  <a:lnTo>
                    <a:pt x="509206" y="432340"/>
                  </a:lnTo>
                  <a:lnTo>
                    <a:pt x="509873" y="432054"/>
                  </a:lnTo>
                  <a:lnTo>
                    <a:pt x="512064" y="431959"/>
                  </a:lnTo>
                  <a:lnTo>
                    <a:pt x="512921" y="431768"/>
                  </a:lnTo>
                  <a:lnTo>
                    <a:pt x="513683" y="431197"/>
                  </a:lnTo>
                  <a:lnTo>
                    <a:pt x="517398" y="426815"/>
                  </a:lnTo>
                  <a:lnTo>
                    <a:pt x="519017" y="424339"/>
                  </a:lnTo>
                  <a:lnTo>
                    <a:pt x="519874" y="422529"/>
                  </a:lnTo>
                  <a:lnTo>
                    <a:pt x="520255" y="420529"/>
                  </a:lnTo>
                  <a:lnTo>
                    <a:pt x="519779" y="418147"/>
                  </a:lnTo>
                  <a:lnTo>
                    <a:pt x="518541" y="415957"/>
                  </a:lnTo>
                  <a:lnTo>
                    <a:pt x="516636" y="414433"/>
                  </a:lnTo>
                  <a:lnTo>
                    <a:pt x="514445" y="413861"/>
                  </a:lnTo>
                  <a:lnTo>
                    <a:pt x="512159" y="414623"/>
                  </a:lnTo>
                  <a:lnTo>
                    <a:pt x="511207" y="415576"/>
                  </a:lnTo>
                  <a:lnTo>
                    <a:pt x="510921" y="415766"/>
                  </a:lnTo>
                  <a:lnTo>
                    <a:pt x="510635" y="415862"/>
                  </a:lnTo>
                  <a:lnTo>
                    <a:pt x="510445" y="416147"/>
                  </a:lnTo>
                  <a:lnTo>
                    <a:pt x="510349" y="416433"/>
                  </a:lnTo>
                  <a:lnTo>
                    <a:pt x="510159" y="416528"/>
                  </a:lnTo>
                  <a:lnTo>
                    <a:pt x="509873" y="416433"/>
                  </a:lnTo>
                  <a:lnTo>
                    <a:pt x="509683" y="416338"/>
                  </a:lnTo>
                  <a:lnTo>
                    <a:pt x="509588" y="416243"/>
                  </a:lnTo>
                  <a:lnTo>
                    <a:pt x="509397" y="416147"/>
                  </a:lnTo>
                  <a:lnTo>
                    <a:pt x="508635" y="415766"/>
                  </a:lnTo>
                  <a:lnTo>
                    <a:pt x="508445" y="414814"/>
                  </a:lnTo>
                  <a:lnTo>
                    <a:pt x="508445" y="413671"/>
                  </a:lnTo>
                  <a:lnTo>
                    <a:pt x="508159" y="412623"/>
                  </a:lnTo>
                  <a:lnTo>
                    <a:pt x="507492" y="413195"/>
                  </a:lnTo>
                  <a:lnTo>
                    <a:pt x="506349" y="414719"/>
                  </a:lnTo>
                  <a:lnTo>
                    <a:pt x="505587" y="415100"/>
                  </a:lnTo>
                  <a:lnTo>
                    <a:pt x="504634" y="415195"/>
                  </a:lnTo>
                  <a:lnTo>
                    <a:pt x="504539" y="414814"/>
                  </a:lnTo>
                  <a:lnTo>
                    <a:pt x="504920" y="414338"/>
                  </a:lnTo>
                  <a:lnTo>
                    <a:pt x="505301" y="413861"/>
                  </a:lnTo>
                  <a:lnTo>
                    <a:pt x="505873" y="413004"/>
                  </a:lnTo>
                  <a:lnTo>
                    <a:pt x="506730" y="411480"/>
                  </a:lnTo>
                  <a:lnTo>
                    <a:pt x="507111" y="410051"/>
                  </a:lnTo>
                  <a:lnTo>
                    <a:pt x="506444" y="409385"/>
                  </a:lnTo>
                  <a:lnTo>
                    <a:pt x="505492" y="408813"/>
                  </a:lnTo>
                  <a:lnTo>
                    <a:pt x="504444" y="407670"/>
                  </a:lnTo>
                  <a:lnTo>
                    <a:pt x="503301" y="406622"/>
                  </a:lnTo>
                  <a:lnTo>
                    <a:pt x="501872" y="406432"/>
                  </a:lnTo>
                  <a:lnTo>
                    <a:pt x="501301" y="407099"/>
                  </a:lnTo>
                  <a:lnTo>
                    <a:pt x="500539" y="409766"/>
                  </a:lnTo>
                  <a:lnTo>
                    <a:pt x="499681" y="410718"/>
                  </a:lnTo>
                  <a:lnTo>
                    <a:pt x="499110" y="409385"/>
                  </a:lnTo>
                  <a:lnTo>
                    <a:pt x="498920" y="408718"/>
                  </a:lnTo>
                  <a:lnTo>
                    <a:pt x="498920" y="407861"/>
                  </a:lnTo>
                  <a:lnTo>
                    <a:pt x="499205" y="406718"/>
                  </a:lnTo>
                  <a:lnTo>
                    <a:pt x="500443" y="404717"/>
                  </a:lnTo>
                  <a:lnTo>
                    <a:pt x="500729" y="404051"/>
                  </a:lnTo>
                  <a:lnTo>
                    <a:pt x="501587" y="402717"/>
                  </a:lnTo>
                  <a:lnTo>
                    <a:pt x="501777" y="402146"/>
                  </a:lnTo>
                  <a:lnTo>
                    <a:pt x="501777" y="401574"/>
                  </a:lnTo>
                  <a:lnTo>
                    <a:pt x="501587" y="400526"/>
                  </a:lnTo>
                  <a:lnTo>
                    <a:pt x="501491" y="400145"/>
                  </a:lnTo>
                  <a:lnTo>
                    <a:pt x="500729" y="397764"/>
                  </a:lnTo>
                  <a:lnTo>
                    <a:pt x="498729" y="393954"/>
                  </a:lnTo>
                  <a:lnTo>
                    <a:pt x="497872" y="391763"/>
                  </a:lnTo>
                  <a:lnTo>
                    <a:pt x="497396" y="389572"/>
                  </a:lnTo>
                  <a:lnTo>
                    <a:pt x="497491" y="381667"/>
                  </a:lnTo>
                  <a:lnTo>
                    <a:pt x="497110" y="378333"/>
                  </a:lnTo>
                  <a:lnTo>
                    <a:pt x="496919" y="377762"/>
                  </a:lnTo>
                  <a:lnTo>
                    <a:pt x="495300" y="376047"/>
                  </a:lnTo>
                  <a:lnTo>
                    <a:pt x="495109" y="375571"/>
                  </a:lnTo>
                  <a:lnTo>
                    <a:pt x="494633" y="373952"/>
                  </a:lnTo>
                  <a:lnTo>
                    <a:pt x="494443" y="371856"/>
                  </a:lnTo>
                  <a:lnTo>
                    <a:pt x="495109" y="368522"/>
                  </a:lnTo>
                  <a:lnTo>
                    <a:pt x="493586" y="363950"/>
                  </a:lnTo>
                  <a:lnTo>
                    <a:pt x="493300" y="363474"/>
                  </a:lnTo>
                  <a:lnTo>
                    <a:pt x="490252" y="363569"/>
                  </a:lnTo>
                  <a:lnTo>
                    <a:pt x="487299" y="364427"/>
                  </a:lnTo>
                  <a:lnTo>
                    <a:pt x="486823" y="364712"/>
                  </a:lnTo>
                  <a:lnTo>
                    <a:pt x="484632" y="365665"/>
                  </a:lnTo>
                  <a:lnTo>
                    <a:pt x="483394" y="365379"/>
                  </a:lnTo>
                  <a:lnTo>
                    <a:pt x="480060" y="363474"/>
                  </a:lnTo>
                  <a:lnTo>
                    <a:pt x="479012" y="363379"/>
                  </a:lnTo>
                  <a:lnTo>
                    <a:pt x="476345" y="363284"/>
                  </a:lnTo>
                  <a:lnTo>
                    <a:pt x="475488" y="362998"/>
                  </a:lnTo>
                  <a:lnTo>
                    <a:pt x="474536" y="362331"/>
                  </a:lnTo>
                  <a:lnTo>
                    <a:pt x="471011" y="360712"/>
                  </a:lnTo>
                  <a:lnTo>
                    <a:pt x="470345" y="360997"/>
                  </a:lnTo>
                  <a:lnTo>
                    <a:pt x="468154" y="361474"/>
                  </a:lnTo>
                  <a:lnTo>
                    <a:pt x="467011" y="361950"/>
                  </a:lnTo>
                  <a:lnTo>
                    <a:pt x="465868" y="362712"/>
                  </a:lnTo>
                  <a:lnTo>
                    <a:pt x="465011" y="363664"/>
                  </a:lnTo>
                  <a:lnTo>
                    <a:pt x="464439" y="365760"/>
                  </a:lnTo>
                  <a:lnTo>
                    <a:pt x="464058" y="365188"/>
                  </a:lnTo>
                  <a:lnTo>
                    <a:pt x="463201" y="363188"/>
                  </a:lnTo>
                  <a:lnTo>
                    <a:pt x="462629" y="362426"/>
                  </a:lnTo>
                  <a:lnTo>
                    <a:pt x="461867" y="361855"/>
                  </a:lnTo>
                  <a:lnTo>
                    <a:pt x="460915" y="361569"/>
                  </a:lnTo>
                  <a:lnTo>
                    <a:pt x="459772" y="361474"/>
                  </a:lnTo>
                  <a:lnTo>
                    <a:pt x="459010" y="361188"/>
                  </a:lnTo>
                  <a:lnTo>
                    <a:pt x="457867" y="359855"/>
                  </a:lnTo>
                  <a:lnTo>
                    <a:pt x="457105" y="359283"/>
                  </a:lnTo>
                  <a:lnTo>
                    <a:pt x="455105" y="358997"/>
                  </a:lnTo>
                  <a:lnTo>
                    <a:pt x="454819" y="358807"/>
                  </a:lnTo>
                  <a:lnTo>
                    <a:pt x="454628" y="358330"/>
                  </a:lnTo>
                  <a:lnTo>
                    <a:pt x="454342" y="357854"/>
                  </a:lnTo>
                  <a:lnTo>
                    <a:pt x="453199" y="357473"/>
                  </a:lnTo>
                  <a:lnTo>
                    <a:pt x="452818" y="357092"/>
                  </a:lnTo>
                  <a:lnTo>
                    <a:pt x="452438" y="356616"/>
                  </a:lnTo>
                  <a:lnTo>
                    <a:pt x="452152" y="356235"/>
                  </a:lnTo>
                  <a:lnTo>
                    <a:pt x="452056" y="356140"/>
                  </a:lnTo>
                  <a:lnTo>
                    <a:pt x="451866" y="355759"/>
                  </a:lnTo>
                  <a:lnTo>
                    <a:pt x="451771" y="355663"/>
                  </a:lnTo>
                  <a:lnTo>
                    <a:pt x="451485" y="355663"/>
                  </a:lnTo>
                  <a:lnTo>
                    <a:pt x="450818" y="355759"/>
                  </a:lnTo>
                  <a:lnTo>
                    <a:pt x="450628" y="355663"/>
                  </a:lnTo>
                  <a:lnTo>
                    <a:pt x="449961" y="354997"/>
                  </a:lnTo>
                  <a:lnTo>
                    <a:pt x="449199" y="353378"/>
                  </a:lnTo>
                  <a:lnTo>
                    <a:pt x="448628" y="352616"/>
                  </a:lnTo>
                  <a:lnTo>
                    <a:pt x="447580" y="352044"/>
                  </a:lnTo>
                  <a:lnTo>
                    <a:pt x="446437" y="352044"/>
                  </a:lnTo>
                  <a:lnTo>
                    <a:pt x="444151" y="352425"/>
                  </a:lnTo>
                  <a:lnTo>
                    <a:pt x="444532" y="351758"/>
                  </a:lnTo>
                  <a:lnTo>
                    <a:pt x="445484" y="350901"/>
                  </a:lnTo>
                  <a:lnTo>
                    <a:pt x="445675" y="350139"/>
                  </a:lnTo>
                  <a:lnTo>
                    <a:pt x="445389" y="349663"/>
                  </a:lnTo>
                  <a:lnTo>
                    <a:pt x="444722" y="349282"/>
                  </a:lnTo>
                  <a:lnTo>
                    <a:pt x="444055" y="349091"/>
                  </a:lnTo>
                  <a:lnTo>
                    <a:pt x="443960" y="349091"/>
                  </a:lnTo>
                  <a:lnTo>
                    <a:pt x="442055" y="348710"/>
                  </a:lnTo>
                  <a:lnTo>
                    <a:pt x="440817" y="348044"/>
                  </a:lnTo>
                  <a:lnTo>
                    <a:pt x="439769" y="347281"/>
                  </a:lnTo>
                  <a:lnTo>
                    <a:pt x="439198" y="346520"/>
                  </a:lnTo>
                  <a:lnTo>
                    <a:pt x="440436" y="346424"/>
                  </a:lnTo>
                  <a:lnTo>
                    <a:pt x="441293" y="345758"/>
                  </a:lnTo>
                  <a:lnTo>
                    <a:pt x="441484" y="344996"/>
                  </a:lnTo>
                  <a:lnTo>
                    <a:pt x="440626" y="344424"/>
                  </a:lnTo>
                  <a:lnTo>
                    <a:pt x="440626" y="344043"/>
                  </a:lnTo>
                  <a:lnTo>
                    <a:pt x="441674" y="343186"/>
                  </a:lnTo>
                  <a:lnTo>
                    <a:pt x="442436" y="341757"/>
                  </a:lnTo>
                  <a:lnTo>
                    <a:pt x="442817" y="340233"/>
                  </a:lnTo>
                  <a:lnTo>
                    <a:pt x="442722" y="338995"/>
                  </a:lnTo>
                  <a:lnTo>
                    <a:pt x="442341" y="338423"/>
                  </a:lnTo>
                  <a:lnTo>
                    <a:pt x="441198" y="337471"/>
                  </a:lnTo>
                  <a:lnTo>
                    <a:pt x="441007" y="336995"/>
                  </a:lnTo>
                  <a:lnTo>
                    <a:pt x="440626" y="333566"/>
                  </a:lnTo>
                  <a:lnTo>
                    <a:pt x="441579" y="335756"/>
                  </a:lnTo>
                  <a:lnTo>
                    <a:pt x="442150" y="336709"/>
                  </a:lnTo>
                  <a:lnTo>
                    <a:pt x="443008" y="337090"/>
                  </a:lnTo>
                  <a:lnTo>
                    <a:pt x="448151" y="336137"/>
                  </a:lnTo>
                  <a:lnTo>
                    <a:pt x="449771" y="335661"/>
                  </a:lnTo>
                  <a:lnTo>
                    <a:pt x="451104" y="334899"/>
                  </a:lnTo>
                  <a:lnTo>
                    <a:pt x="452056" y="333946"/>
                  </a:lnTo>
                  <a:lnTo>
                    <a:pt x="452438" y="332899"/>
                  </a:lnTo>
                  <a:lnTo>
                    <a:pt x="452056" y="332232"/>
                  </a:lnTo>
                  <a:lnTo>
                    <a:pt x="450056" y="330994"/>
                  </a:lnTo>
                  <a:lnTo>
                    <a:pt x="448913" y="330803"/>
                  </a:lnTo>
                  <a:lnTo>
                    <a:pt x="448342" y="330518"/>
                  </a:lnTo>
                  <a:lnTo>
                    <a:pt x="447865" y="330137"/>
                  </a:lnTo>
                  <a:lnTo>
                    <a:pt x="447389" y="329851"/>
                  </a:lnTo>
                  <a:lnTo>
                    <a:pt x="446913" y="329660"/>
                  </a:lnTo>
                  <a:lnTo>
                    <a:pt x="446341" y="329565"/>
                  </a:lnTo>
                  <a:lnTo>
                    <a:pt x="443579" y="329660"/>
                  </a:lnTo>
                  <a:lnTo>
                    <a:pt x="443008" y="329755"/>
                  </a:lnTo>
                  <a:lnTo>
                    <a:pt x="442055" y="330137"/>
                  </a:lnTo>
                  <a:lnTo>
                    <a:pt x="440912" y="329946"/>
                  </a:lnTo>
                  <a:lnTo>
                    <a:pt x="439103" y="329279"/>
                  </a:lnTo>
                  <a:lnTo>
                    <a:pt x="439103" y="328898"/>
                  </a:lnTo>
                  <a:lnTo>
                    <a:pt x="442436" y="328327"/>
                  </a:lnTo>
                  <a:lnTo>
                    <a:pt x="443865" y="327755"/>
                  </a:lnTo>
                  <a:lnTo>
                    <a:pt x="444437" y="326612"/>
                  </a:lnTo>
                  <a:lnTo>
                    <a:pt x="444913" y="325184"/>
                  </a:lnTo>
                  <a:lnTo>
                    <a:pt x="446913" y="323374"/>
                  </a:lnTo>
                  <a:lnTo>
                    <a:pt x="447294" y="322136"/>
                  </a:lnTo>
                  <a:lnTo>
                    <a:pt x="446627" y="321183"/>
                  </a:lnTo>
                  <a:lnTo>
                    <a:pt x="445008" y="321564"/>
                  </a:lnTo>
                  <a:lnTo>
                    <a:pt x="443198" y="322421"/>
                  </a:lnTo>
                  <a:lnTo>
                    <a:pt x="441770" y="322897"/>
                  </a:lnTo>
                  <a:lnTo>
                    <a:pt x="440912" y="323088"/>
                  </a:lnTo>
                  <a:lnTo>
                    <a:pt x="439293" y="323755"/>
                  </a:lnTo>
                  <a:lnTo>
                    <a:pt x="438340" y="323945"/>
                  </a:lnTo>
                  <a:lnTo>
                    <a:pt x="437483" y="323850"/>
                  </a:lnTo>
                  <a:lnTo>
                    <a:pt x="435959" y="323564"/>
                  </a:lnTo>
                  <a:lnTo>
                    <a:pt x="435102" y="323564"/>
                  </a:lnTo>
                  <a:lnTo>
                    <a:pt x="436721" y="322517"/>
                  </a:lnTo>
                  <a:lnTo>
                    <a:pt x="442722" y="321469"/>
                  </a:lnTo>
                  <a:lnTo>
                    <a:pt x="444246" y="320707"/>
                  </a:lnTo>
                  <a:lnTo>
                    <a:pt x="445484" y="319754"/>
                  </a:lnTo>
                  <a:lnTo>
                    <a:pt x="446341" y="318516"/>
                  </a:lnTo>
                  <a:lnTo>
                    <a:pt x="446627" y="316992"/>
                  </a:lnTo>
                  <a:lnTo>
                    <a:pt x="446913" y="316325"/>
                  </a:lnTo>
                  <a:lnTo>
                    <a:pt x="447675" y="316135"/>
                  </a:lnTo>
                  <a:lnTo>
                    <a:pt x="449580" y="316135"/>
                  </a:lnTo>
                  <a:lnTo>
                    <a:pt x="450342" y="315944"/>
                  </a:lnTo>
                  <a:lnTo>
                    <a:pt x="451295" y="315563"/>
                  </a:lnTo>
                  <a:lnTo>
                    <a:pt x="451866" y="315087"/>
                  </a:lnTo>
                  <a:lnTo>
                    <a:pt x="451390" y="313944"/>
                  </a:lnTo>
                  <a:lnTo>
                    <a:pt x="451485" y="313372"/>
                  </a:lnTo>
                  <a:lnTo>
                    <a:pt x="451675" y="312801"/>
                  </a:lnTo>
                  <a:lnTo>
                    <a:pt x="451771" y="312325"/>
                  </a:lnTo>
                  <a:lnTo>
                    <a:pt x="451485" y="311944"/>
                  </a:lnTo>
                  <a:lnTo>
                    <a:pt x="451104" y="311944"/>
                  </a:lnTo>
                  <a:lnTo>
                    <a:pt x="450723" y="311849"/>
                  </a:lnTo>
                  <a:lnTo>
                    <a:pt x="450628" y="311277"/>
                  </a:lnTo>
                  <a:lnTo>
                    <a:pt x="450818" y="310991"/>
                  </a:lnTo>
                  <a:lnTo>
                    <a:pt x="451295" y="310705"/>
                  </a:lnTo>
                  <a:lnTo>
                    <a:pt x="451771" y="310515"/>
                  </a:lnTo>
                  <a:lnTo>
                    <a:pt x="452056" y="310515"/>
                  </a:lnTo>
                  <a:lnTo>
                    <a:pt x="452533" y="310801"/>
                  </a:lnTo>
                  <a:lnTo>
                    <a:pt x="453104" y="311849"/>
                  </a:lnTo>
                  <a:lnTo>
                    <a:pt x="453485" y="312230"/>
                  </a:lnTo>
                  <a:lnTo>
                    <a:pt x="453962" y="312420"/>
                  </a:lnTo>
                  <a:lnTo>
                    <a:pt x="454342" y="312420"/>
                  </a:lnTo>
                  <a:lnTo>
                    <a:pt x="454819" y="312325"/>
                  </a:lnTo>
                  <a:lnTo>
                    <a:pt x="455486" y="312230"/>
                  </a:lnTo>
                  <a:lnTo>
                    <a:pt x="455866" y="312039"/>
                  </a:lnTo>
                  <a:lnTo>
                    <a:pt x="455866" y="311087"/>
                  </a:lnTo>
                  <a:lnTo>
                    <a:pt x="456247" y="310896"/>
                  </a:lnTo>
                  <a:lnTo>
                    <a:pt x="460724" y="310515"/>
                  </a:lnTo>
                  <a:lnTo>
                    <a:pt x="461867" y="310610"/>
                  </a:lnTo>
                  <a:lnTo>
                    <a:pt x="462534" y="310610"/>
                  </a:lnTo>
                  <a:lnTo>
                    <a:pt x="463105" y="310325"/>
                  </a:lnTo>
                  <a:lnTo>
                    <a:pt x="463582" y="309467"/>
                  </a:lnTo>
                  <a:lnTo>
                    <a:pt x="463677" y="308896"/>
                  </a:lnTo>
                  <a:lnTo>
                    <a:pt x="463391" y="308610"/>
                  </a:lnTo>
                  <a:lnTo>
                    <a:pt x="463010" y="308038"/>
                  </a:lnTo>
                  <a:lnTo>
                    <a:pt x="460915" y="297275"/>
                  </a:lnTo>
                  <a:lnTo>
                    <a:pt x="460057" y="295275"/>
                  </a:lnTo>
                  <a:lnTo>
                    <a:pt x="459391" y="294418"/>
                  </a:lnTo>
                  <a:lnTo>
                    <a:pt x="458343" y="293465"/>
                  </a:lnTo>
                  <a:lnTo>
                    <a:pt x="457200" y="292703"/>
                  </a:lnTo>
                  <a:lnTo>
                    <a:pt x="455866" y="292227"/>
                  </a:lnTo>
                  <a:lnTo>
                    <a:pt x="455390" y="291941"/>
                  </a:lnTo>
                  <a:lnTo>
                    <a:pt x="454819" y="291655"/>
                  </a:lnTo>
                  <a:lnTo>
                    <a:pt x="454247" y="291655"/>
                  </a:lnTo>
                  <a:lnTo>
                    <a:pt x="453771" y="291941"/>
                  </a:lnTo>
                  <a:lnTo>
                    <a:pt x="453390" y="292418"/>
                  </a:lnTo>
                  <a:lnTo>
                    <a:pt x="452818" y="293465"/>
                  </a:lnTo>
                  <a:lnTo>
                    <a:pt x="451866" y="290036"/>
                  </a:lnTo>
                  <a:lnTo>
                    <a:pt x="449389" y="286988"/>
                  </a:lnTo>
                  <a:lnTo>
                    <a:pt x="446246" y="284512"/>
                  </a:lnTo>
                  <a:lnTo>
                    <a:pt x="443103" y="282702"/>
                  </a:lnTo>
                  <a:lnTo>
                    <a:pt x="441484" y="281940"/>
                  </a:lnTo>
                  <a:lnTo>
                    <a:pt x="440055" y="281559"/>
                  </a:lnTo>
                  <a:lnTo>
                    <a:pt x="438626" y="281845"/>
                  </a:lnTo>
                  <a:lnTo>
                    <a:pt x="437197" y="282797"/>
                  </a:lnTo>
                  <a:lnTo>
                    <a:pt x="435769" y="283559"/>
                  </a:lnTo>
                  <a:lnTo>
                    <a:pt x="432721" y="283845"/>
                  </a:lnTo>
                  <a:lnTo>
                    <a:pt x="431578" y="284893"/>
                  </a:lnTo>
                  <a:lnTo>
                    <a:pt x="430530" y="287084"/>
                  </a:lnTo>
                  <a:lnTo>
                    <a:pt x="429768" y="288036"/>
                  </a:lnTo>
                  <a:lnTo>
                    <a:pt x="428530" y="288417"/>
                  </a:lnTo>
                  <a:lnTo>
                    <a:pt x="427387" y="288512"/>
                  </a:lnTo>
                  <a:lnTo>
                    <a:pt x="426148" y="288798"/>
                  </a:lnTo>
                  <a:lnTo>
                    <a:pt x="424910" y="289274"/>
                  </a:lnTo>
                  <a:lnTo>
                    <a:pt x="423958" y="289751"/>
                  </a:lnTo>
                  <a:lnTo>
                    <a:pt x="421291" y="292322"/>
                  </a:lnTo>
                  <a:lnTo>
                    <a:pt x="420529" y="292703"/>
                  </a:lnTo>
                  <a:lnTo>
                    <a:pt x="419481" y="292989"/>
                  </a:lnTo>
                  <a:lnTo>
                    <a:pt x="415766" y="295370"/>
                  </a:lnTo>
                  <a:lnTo>
                    <a:pt x="414909" y="295751"/>
                  </a:lnTo>
                  <a:lnTo>
                    <a:pt x="411385" y="296132"/>
                  </a:lnTo>
                  <a:lnTo>
                    <a:pt x="408527" y="297466"/>
                  </a:lnTo>
                  <a:lnTo>
                    <a:pt x="407384" y="297561"/>
                  </a:lnTo>
                  <a:lnTo>
                    <a:pt x="405003" y="297275"/>
                  </a:lnTo>
                  <a:lnTo>
                    <a:pt x="404050" y="297656"/>
                  </a:lnTo>
                  <a:lnTo>
                    <a:pt x="403479" y="298037"/>
                  </a:lnTo>
                  <a:lnTo>
                    <a:pt x="402241" y="298513"/>
                  </a:lnTo>
                  <a:lnTo>
                    <a:pt x="401669" y="298895"/>
                  </a:lnTo>
                  <a:lnTo>
                    <a:pt x="401383" y="299180"/>
                  </a:lnTo>
                  <a:lnTo>
                    <a:pt x="400907" y="299942"/>
                  </a:lnTo>
                  <a:lnTo>
                    <a:pt x="400526" y="300323"/>
                  </a:lnTo>
                  <a:lnTo>
                    <a:pt x="398716" y="301085"/>
                  </a:lnTo>
                  <a:lnTo>
                    <a:pt x="397002" y="300514"/>
                  </a:lnTo>
                  <a:lnTo>
                    <a:pt x="395573" y="299276"/>
                  </a:lnTo>
                  <a:lnTo>
                    <a:pt x="394430" y="298037"/>
                  </a:lnTo>
                  <a:lnTo>
                    <a:pt x="393954" y="297371"/>
                  </a:lnTo>
                  <a:lnTo>
                    <a:pt x="393668" y="297085"/>
                  </a:lnTo>
                  <a:lnTo>
                    <a:pt x="393192" y="296989"/>
                  </a:lnTo>
                  <a:lnTo>
                    <a:pt x="391954" y="296989"/>
                  </a:lnTo>
                  <a:lnTo>
                    <a:pt x="391478" y="296799"/>
                  </a:lnTo>
                  <a:lnTo>
                    <a:pt x="391001" y="296418"/>
                  </a:lnTo>
                  <a:lnTo>
                    <a:pt x="391382" y="296228"/>
                  </a:lnTo>
                  <a:lnTo>
                    <a:pt x="392621" y="296323"/>
                  </a:lnTo>
                  <a:lnTo>
                    <a:pt x="393954" y="296609"/>
                  </a:lnTo>
                  <a:lnTo>
                    <a:pt x="394811" y="296989"/>
                  </a:lnTo>
                  <a:lnTo>
                    <a:pt x="396621" y="298895"/>
                  </a:lnTo>
                  <a:lnTo>
                    <a:pt x="397573" y="299561"/>
                  </a:lnTo>
                  <a:lnTo>
                    <a:pt x="399002" y="299847"/>
                  </a:lnTo>
                  <a:lnTo>
                    <a:pt x="399479" y="299561"/>
                  </a:lnTo>
                  <a:lnTo>
                    <a:pt x="400526" y="297656"/>
                  </a:lnTo>
                  <a:lnTo>
                    <a:pt x="400907" y="297275"/>
                  </a:lnTo>
                  <a:lnTo>
                    <a:pt x="401288" y="296989"/>
                  </a:lnTo>
                  <a:lnTo>
                    <a:pt x="402241" y="296513"/>
                  </a:lnTo>
                  <a:lnTo>
                    <a:pt x="405955" y="295751"/>
                  </a:lnTo>
                  <a:lnTo>
                    <a:pt x="406813" y="295275"/>
                  </a:lnTo>
                  <a:lnTo>
                    <a:pt x="407575" y="294704"/>
                  </a:lnTo>
                  <a:lnTo>
                    <a:pt x="413671" y="291655"/>
                  </a:lnTo>
                  <a:lnTo>
                    <a:pt x="415671" y="291179"/>
                  </a:lnTo>
                  <a:lnTo>
                    <a:pt x="416814" y="290513"/>
                  </a:lnTo>
                  <a:lnTo>
                    <a:pt x="418909" y="288988"/>
                  </a:lnTo>
                  <a:lnTo>
                    <a:pt x="422910" y="287274"/>
                  </a:lnTo>
                  <a:lnTo>
                    <a:pt x="424910" y="286131"/>
                  </a:lnTo>
                  <a:lnTo>
                    <a:pt x="425863" y="284702"/>
                  </a:lnTo>
                  <a:lnTo>
                    <a:pt x="425387" y="282321"/>
                  </a:lnTo>
                  <a:lnTo>
                    <a:pt x="423958" y="280035"/>
                  </a:lnTo>
                  <a:lnTo>
                    <a:pt x="418529" y="273844"/>
                  </a:lnTo>
                  <a:lnTo>
                    <a:pt x="416623" y="272225"/>
                  </a:lnTo>
                  <a:lnTo>
                    <a:pt x="414433" y="271272"/>
                  </a:lnTo>
                  <a:lnTo>
                    <a:pt x="409384" y="270986"/>
                  </a:lnTo>
                  <a:lnTo>
                    <a:pt x="403384" y="269938"/>
                  </a:lnTo>
                  <a:lnTo>
                    <a:pt x="402336" y="270034"/>
                  </a:lnTo>
                  <a:lnTo>
                    <a:pt x="400717" y="270510"/>
                  </a:lnTo>
                  <a:lnTo>
                    <a:pt x="399574" y="270605"/>
                  </a:lnTo>
                  <a:lnTo>
                    <a:pt x="397288" y="270510"/>
                  </a:lnTo>
                  <a:lnTo>
                    <a:pt x="396240" y="270320"/>
                  </a:lnTo>
                  <a:lnTo>
                    <a:pt x="395002" y="269938"/>
                  </a:lnTo>
                  <a:lnTo>
                    <a:pt x="392621" y="268700"/>
                  </a:lnTo>
                  <a:lnTo>
                    <a:pt x="390620" y="267081"/>
                  </a:lnTo>
                  <a:lnTo>
                    <a:pt x="385096" y="261176"/>
                  </a:lnTo>
                  <a:lnTo>
                    <a:pt x="380809" y="257746"/>
                  </a:lnTo>
                  <a:lnTo>
                    <a:pt x="379190" y="255556"/>
                  </a:lnTo>
                  <a:lnTo>
                    <a:pt x="378428" y="253365"/>
                  </a:lnTo>
                  <a:lnTo>
                    <a:pt x="378333" y="251365"/>
                  </a:lnTo>
                  <a:lnTo>
                    <a:pt x="378714" y="247269"/>
                  </a:lnTo>
                  <a:lnTo>
                    <a:pt x="378523" y="246317"/>
                  </a:lnTo>
                  <a:lnTo>
                    <a:pt x="377952" y="245364"/>
                  </a:lnTo>
                  <a:lnTo>
                    <a:pt x="377190" y="244697"/>
                  </a:lnTo>
                  <a:lnTo>
                    <a:pt x="376333" y="244412"/>
                  </a:lnTo>
                  <a:lnTo>
                    <a:pt x="375856" y="243840"/>
                  </a:lnTo>
                  <a:lnTo>
                    <a:pt x="375856" y="242506"/>
                  </a:lnTo>
                  <a:lnTo>
                    <a:pt x="376238" y="240506"/>
                  </a:lnTo>
                  <a:lnTo>
                    <a:pt x="375666" y="238125"/>
                  </a:lnTo>
                  <a:lnTo>
                    <a:pt x="374332" y="236601"/>
                  </a:lnTo>
                  <a:lnTo>
                    <a:pt x="369189" y="233934"/>
                  </a:lnTo>
                  <a:lnTo>
                    <a:pt x="356425" y="223171"/>
                  </a:lnTo>
                  <a:lnTo>
                    <a:pt x="354901" y="222313"/>
                  </a:lnTo>
                  <a:lnTo>
                    <a:pt x="352901" y="221837"/>
                  </a:lnTo>
                  <a:lnTo>
                    <a:pt x="350901" y="221933"/>
                  </a:lnTo>
                  <a:lnTo>
                    <a:pt x="346615" y="222695"/>
                  </a:lnTo>
                  <a:lnTo>
                    <a:pt x="345376" y="222599"/>
                  </a:lnTo>
                  <a:lnTo>
                    <a:pt x="343376" y="221837"/>
                  </a:lnTo>
                  <a:lnTo>
                    <a:pt x="341566" y="221456"/>
                  </a:lnTo>
                  <a:lnTo>
                    <a:pt x="338042" y="219837"/>
                  </a:lnTo>
                  <a:lnTo>
                    <a:pt x="336423" y="218408"/>
                  </a:lnTo>
                  <a:lnTo>
                    <a:pt x="335375" y="216503"/>
                  </a:lnTo>
                  <a:lnTo>
                    <a:pt x="333946" y="211931"/>
                  </a:lnTo>
                  <a:lnTo>
                    <a:pt x="332613" y="208979"/>
                  </a:lnTo>
                  <a:lnTo>
                    <a:pt x="332422" y="207836"/>
                  </a:lnTo>
                  <a:lnTo>
                    <a:pt x="332613" y="205645"/>
                  </a:lnTo>
                  <a:lnTo>
                    <a:pt x="332518" y="204597"/>
                  </a:lnTo>
                  <a:lnTo>
                    <a:pt x="332041" y="203454"/>
                  </a:lnTo>
                  <a:lnTo>
                    <a:pt x="331089" y="202311"/>
                  </a:lnTo>
                  <a:lnTo>
                    <a:pt x="324898" y="197168"/>
                  </a:lnTo>
                  <a:lnTo>
                    <a:pt x="318897" y="193262"/>
                  </a:lnTo>
                  <a:lnTo>
                    <a:pt x="318325" y="192119"/>
                  </a:lnTo>
                  <a:lnTo>
                    <a:pt x="318421" y="190024"/>
                  </a:lnTo>
                  <a:lnTo>
                    <a:pt x="317945" y="189452"/>
                  </a:lnTo>
                  <a:lnTo>
                    <a:pt x="310420" y="189071"/>
                  </a:lnTo>
                  <a:lnTo>
                    <a:pt x="309277" y="189167"/>
                  </a:lnTo>
                  <a:lnTo>
                    <a:pt x="306896" y="190119"/>
                  </a:lnTo>
                  <a:lnTo>
                    <a:pt x="305371" y="191738"/>
                  </a:lnTo>
                  <a:lnTo>
                    <a:pt x="304705" y="193929"/>
                  </a:lnTo>
                  <a:lnTo>
                    <a:pt x="304895" y="196405"/>
                  </a:lnTo>
                  <a:lnTo>
                    <a:pt x="305943" y="198787"/>
                  </a:lnTo>
                  <a:lnTo>
                    <a:pt x="309181" y="202978"/>
                  </a:lnTo>
                  <a:lnTo>
                    <a:pt x="310229" y="205359"/>
                  </a:lnTo>
                  <a:lnTo>
                    <a:pt x="310801" y="207740"/>
                  </a:lnTo>
                  <a:lnTo>
                    <a:pt x="311277" y="208883"/>
                  </a:lnTo>
                  <a:lnTo>
                    <a:pt x="311944" y="209836"/>
                  </a:lnTo>
                  <a:lnTo>
                    <a:pt x="312515" y="210979"/>
                  </a:lnTo>
                  <a:lnTo>
                    <a:pt x="312420" y="212122"/>
                  </a:lnTo>
                  <a:lnTo>
                    <a:pt x="312230" y="213170"/>
                  </a:lnTo>
                  <a:lnTo>
                    <a:pt x="312515" y="214027"/>
                  </a:lnTo>
                  <a:lnTo>
                    <a:pt x="311277" y="213551"/>
                  </a:lnTo>
                  <a:lnTo>
                    <a:pt x="310324" y="212408"/>
                  </a:lnTo>
                  <a:lnTo>
                    <a:pt x="309753" y="210884"/>
                  </a:lnTo>
                  <a:lnTo>
                    <a:pt x="309563" y="209169"/>
                  </a:lnTo>
                  <a:lnTo>
                    <a:pt x="309277" y="207931"/>
                  </a:lnTo>
                  <a:lnTo>
                    <a:pt x="308515" y="206312"/>
                  </a:lnTo>
                  <a:lnTo>
                    <a:pt x="307657" y="204883"/>
                  </a:lnTo>
                  <a:lnTo>
                    <a:pt x="306896" y="204311"/>
                  </a:lnTo>
                  <a:lnTo>
                    <a:pt x="306419" y="204026"/>
                  </a:lnTo>
                  <a:lnTo>
                    <a:pt x="305371" y="202787"/>
                  </a:lnTo>
                  <a:lnTo>
                    <a:pt x="304133" y="202311"/>
                  </a:lnTo>
                  <a:lnTo>
                    <a:pt x="297656" y="197834"/>
                  </a:lnTo>
                  <a:lnTo>
                    <a:pt x="295084" y="198120"/>
                  </a:lnTo>
                  <a:lnTo>
                    <a:pt x="292132" y="196691"/>
                  </a:lnTo>
                  <a:lnTo>
                    <a:pt x="289274" y="194501"/>
                  </a:lnTo>
                  <a:lnTo>
                    <a:pt x="285464" y="190595"/>
                  </a:lnTo>
                  <a:lnTo>
                    <a:pt x="283940" y="188500"/>
                  </a:lnTo>
                  <a:lnTo>
                    <a:pt x="282702" y="186309"/>
                  </a:lnTo>
                  <a:lnTo>
                    <a:pt x="279082" y="175831"/>
                  </a:lnTo>
                  <a:lnTo>
                    <a:pt x="279082" y="175831"/>
                  </a:lnTo>
                  <a:lnTo>
                    <a:pt x="278987" y="175355"/>
                  </a:lnTo>
                  <a:lnTo>
                    <a:pt x="278797" y="174974"/>
                  </a:lnTo>
                  <a:lnTo>
                    <a:pt x="278321" y="174879"/>
                  </a:lnTo>
                  <a:lnTo>
                    <a:pt x="276987" y="173927"/>
                  </a:lnTo>
                  <a:lnTo>
                    <a:pt x="276701" y="173546"/>
                  </a:lnTo>
                  <a:lnTo>
                    <a:pt x="276606" y="173260"/>
                  </a:lnTo>
                  <a:lnTo>
                    <a:pt x="276130" y="172403"/>
                  </a:lnTo>
                  <a:lnTo>
                    <a:pt x="275939" y="172021"/>
                  </a:lnTo>
                  <a:lnTo>
                    <a:pt x="275749" y="170593"/>
                  </a:lnTo>
                  <a:lnTo>
                    <a:pt x="275558" y="170212"/>
                  </a:lnTo>
                  <a:lnTo>
                    <a:pt x="275272" y="170021"/>
                  </a:lnTo>
                  <a:lnTo>
                    <a:pt x="274320" y="169640"/>
                  </a:lnTo>
                  <a:lnTo>
                    <a:pt x="273939" y="169354"/>
                  </a:lnTo>
                  <a:lnTo>
                    <a:pt x="273748" y="168878"/>
                  </a:lnTo>
                  <a:lnTo>
                    <a:pt x="273748" y="168307"/>
                  </a:lnTo>
                  <a:lnTo>
                    <a:pt x="273653" y="167830"/>
                  </a:lnTo>
                  <a:lnTo>
                    <a:pt x="273272" y="167640"/>
                  </a:lnTo>
                  <a:lnTo>
                    <a:pt x="272034" y="167735"/>
                  </a:lnTo>
                  <a:lnTo>
                    <a:pt x="270986" y="168021"/>
                  </a:lnTo>
                  <a:lnTo>
                    <a:pt x="270129" y="168497"/>
                  </a:lnTo>
                  <a:lnTo>
                    <a:pt x="269462" y="169164"/>
                  </a:lnTo>
                  <a:lnTo>
                    <a:pt x="268891" y="170117"/>
                  </a:lnTo>
                  <a:lnTo>
                    <a:pt x="268700" y="171069"/>
                  </a:lnTo>
                  <a:lnTo>
                    <a:pt x="268700" y="173260"/>
                  </a:lnTo>
                  <a:lnTo>
                    <a:pt x="268891" y="174022"/>
                  </a:lnTo>
                  <a:lnTo>
                    <a:pt x="269748" y="175927"/>
                  </a:lnTo>
                  <a:lnTo>
                    <a:pt x="269843" y="176689"/>
                  </a:lnTo>
                  <a:lnTo>
                    <a:pt x="269176" y="177070"/>
                  </a:lnTo>
                  <a:lnTo>
                    <a:pt x="268319" y="176308"/>
                  </a:lnTo>
                  <a:lnTo>
                    <a:pt x="267557" y="174974"/>
                  </a:lnTo>
                  <a:lnTo>
                    <a:pt x="267271" y="173927"/>
                  </a:lnTo>
                  <a:lnTo>
                    <a:pt x="267176" y="173355"/>
                  </a:lnTo>
                  <a:lnTo>
                    <a:pt x="266605" y="171641"/>
                  </a:lnTo>
                  <a:lnTo>
                    <a:pt x="266605" y="170974"/>
                  </a:lnTo>
                  <a:lnTo>
                    <a:pt x="266700" y="169545"/>
                  </a:lnTo>
                  <a:lnTo>
                    <a:pt x="266700" y="168878"/>
                  </a:lnTo>
                  <a:lnTo>
                    <a:pt x="265557" y="166878"/>
                  </a:lnTo>
                  <a:lnTo>
                    <a:pt x="263652" y="166688"/>
                  </a:lnTo>
                  <a:lnTo>
                    <a:pt x="261938" y="167354"/>
                  </a:lnTo>
                  <a:lnTo>
                    <a:pt x="261366" y="168116"/>
                  </a:lnTo>
                  <a:lnTo>
                    <a:pt x="261652" y="168402"/>
                  </a:lnTo>
                  <a:lnTo>
                    <a:pt x="263366" y="169354"/>
                  </a:lnTo>
                  <a:lnTo>
                    <a:pt x="263462" y="169736"/>
                  </a:lnTo>
                  <a:lnTo>
                    <a:pt x="263557" y="171450"/>
                  </a:lnTo>
                  <a:lnTo>
                    <a:pt x="263747" y="171831"/>
                  </a:lnTo>
                  <a:lnTo>
                    <a:pt x="264128" y="172117"/>
                  </a:lnTo>
                  <a:lnTo>
                    <a:pt x="264319" y="172498"/>
                  </a:lnTo>
                  <a:lnTo>
                    <a:pt x="264033" y="173069"/>
                  </a:lnTo>
                  <a:lnTo>
                    <a:pt x="263557" y="173355"/>
                  </a:lnTo>
                  <a:lnTo>
                    <a:pt x="263271" y="173355"/>
                  </a:lnTo>
                  <a:lnTo>
                    <a:pt x="263176" y="172974"/>
                  </a:lnTo>
                  <a:lnTo>
                    <a:pt x="263366" y="172403"/>
                  </a:lnTo>
                  <a:lnTo>
                    <a:pt x="262223" y="170593"/>
                  </a:lnTo>
                  <a:lnTo>
                    <a:pt x="262223" y="170307"/>
                  </a:lnTo>
                  <a:lnTo>
                    <a:pt x="262414" y="170117"/>
                  </a:lnTo>
                  <a:lnTo>
                    <a:pt x="262509" y="169831"/>
                  </a:lnTo>
                  <a:lnTo>
                    <a:pt x="262033" y="169354"/>
                  </a:lnTo>
                  <a:lnTo>
                    <a:pt x="261652" y="169164"/>
                  </a:lnTo>
                  <a:lnTo>
                    <a:pt x="261175" y="169069"/>
                  </a:lnTo>
                  <a:lnTo>
                    <a:pt x="260699" y="168878"/>
                  </a:lnTo>
                  <a:lnTo>
                    <a:pt x="260413" y="168402"/>
                  </a:lnTo>
                  <a:lnTo>
                    <a:pt x="260413" y="168021"/>
                  </a:lnTo>
                  <a:lnTo>
                    <a:pt x="260985" y="167164"/>
                  </a:lnTo>
                  <a:lnTo>
                    <a:pt x="261080" y="166783"/>
                  </a:lnTo>
                  <a:lnTo>
                    <a:pt x="261271" y="165830"/>
                  </a:lnTo>
                  <a:lnTo>
                    <a:pt x="261747" y="165068"/>
                  </a:lnTo>
                  <a:lnTo>
                    <a:pt x="262223" y="164402"/>
                  </a:lnTo>
                  <a:lnTo>
                    <a:pt x="262604" y="163639"/>
                  </a:lnTo>
                  <a:lnTo>
                    <a:pt x="262699" y="162973"/>
                  </a:lnTo>
                  <a:lnTo>
                    <a:pt x="262318" y="156972"/>
                  </a:lnTo>
                  <a:lnTo>
                    <a:pt x="261747" y="155162"/>
                  </a:lnTo>
                  <a:lnTo>
                    <a:pt x="260604" y="154400"/>
                  </a:lnTo>
                  <a:lnTo>
                    <a:pt x="259175" y="153734"/>
                  </a:lnTo>
                  <a:lnTo>
                    <a:pt x="258128" y="152400"/>
                  </a:lnTo>
                  <a:lnTo>
                    <a:pt x="256984" y="151447"/>
                  </a:lnTo>
                  <a:lnTo>
                    <a:pt x="255270" y="151829"/>
                  </a:lnTo>
                  <a:lnTo>
                    <a:pt x="254984" y="149924"/>
                  </a:lnTo>
                  <a:lnTo>
                    <a:pt x="254032" y="148590"/>
                  </a:lnTo>
                  <a:lnTo>
                    <a:pt x="251270" y="146018"/>
                  </a:lnTo>
                  <a:lnTo>
                    <a:pt x="249650" y="142875"/>
                  </a:lnTo>
                  <a:lnTo>
                    <a:pt x="248983" y="142399"/>
                  </a:lnTo>
                  <a:lnTo>
                    <a:pt x="248031" y="142304"/>
                  </a:lnTo>
                  <a:lnTo>
                    <a:pt x="246221" y="141637"/>
                  </a:lnTo>
                  <a:lnTo>
                    <a:pt x="241173" y="140399"/>
                  </a:lnTo>
                  <a:lnTo>
                    <a:pt x="239554" y="139541"/>
                  </a:lnTo>
                  <a:lnTo>
                    <a:pt x="237934" y="138113"/>
                  </a:lnTo>
                  <a:lnTo>
                    <a:pt x="236791" y="136874"/>
                  </a:lnTo>
                  <a:lnTo>
                    <a:pt x="236315" y="136112"/>
                  </a:lnTo>
                  <a:lnTo>
                    <a:pt x="235934" y="134684"/>
                  </a:lnTo>
                  <a:lnTo>
                    <a:pt x="235363" y="134207"/>
                  </a:lnTo>
                  <a:lnTo>
                    <a:pt x="234029" y="133445"/>
                  </a:lnTo>
                  <a:lnTo>
                    <a:pt x="232981" y="132302"/>
                  </a:lnTo>
                  <a:lnTo>
                    <a:pt x="232315" y="131826"/>
                  </a:lnTo>
                  <a:lnTo>
                    <a:pt x="230410" y="131445"/>
                  </a:lnTo>
                  <a:lnTo>
                    <a:pt x="229553" y="130969"/>
                  </a:lnTo>
                  <a:lnTo>
                    <a:pt x="224409" y="126968"/>
                  </a:lnTo>
                  <a:lnTo>
                    <a:pt x="219646" y="123730"/>
                  </a:lnTo>
                  <a:lnTo>
                    <a:pt x="215551" y="121825"/>
                  </a:lnTo>
                  <a:lnTo>
                    <a:pt x="214122" y="120396"/>
                  </a:lnTo>
                  <a:lnTo>
                    <a:pt x="212979" y="119729"/>
                  </a:lnTo>
                  <a:lnTo>
                    <a:pt x="211646" y="119348"/>
                  </a:lnTo>
                  <a:lnTo>
                    <a:pt x="210693" y="119063"/>
                  </a:lnTo>
                  <a:lnTo>
                    <a:pt x="209074" y="117920"/>
                  </a:lnTo>
                  <a:lnTo>
                    <a:pt x="208026" y="117253"/>
                  </a:lnTo>
                  <a:lnTo>
                    <a:pt x="204788" y="116681"/>
                  </a:lnTo>
                  <a:lnTo>
                    <a:pt x="199549" y="114395"/>
                  </a:lnTo>
                  <a:lnTo>
                    <a:pt x="194977" y="110300"/>
                  </a:lnTo>
                  <a:lnTo>
                    <a:pt x="194405" y="108680"/>
                  </a:lnTo>
                  <a:lnTo>
                    <a:pt x="194405" y="106489"/>
                  </a:lnTo>
                  <a:lnTo>
                    <a:pt x="193167" y="104394"/>
                  </a:lnTo>
                  <a:lnTo>
                    <a:pt x="189643" y="103251"/>
                  </a:lnTo>
                  <a:lnTo>
                    <a:pt x="188881" y="102870"/>
                  </a:lnTo>
                  <a:lnTo>
                    <a:pt x="188119" y="102299"/>
                  </a:lnTo>
                  <a:lnTo>
                    <a:pt x="187547" y="101632"/>
                  </a:lnTo>
                  <a:lnTo>
                    <a:pt x="186976" y="99822"/>
                  </a:lnTo>
                  <a:lnTo>
                    <a:pt x="186309" y="99631"/>
                  </a:lnTo>
                  <a:lnTo>
                    <a:pt x="185356" y="99727"/>
                  </a:lnTo>
                  <a:lnTo>
                    <a:pt x="184404" y="99631"/>
                  </a:lnTo>
                  <a:lnTo>
                    <a:pt x="183832" y="99060"/>
                  </a:lnTo>
                  <a:lnTo>
                    <a:pt x="182785" y="97441"/>
                  </a:lnTo>
                  <a:lnTo>
                    <a:pt x="182023" y="97060"/>
                  </a:lnTo>
                  <a:lnTo>
                    <a:pt x="180880" y="96869"/>
                  </a:lnTo>
                  <a:lnTo>
                    <a:pt x="178975" y="95726"/>
                  </a:lnTo>
                  <a:lnTo>
                    <a:pt x="177832" y="95345"/>
                  </a:lnTo>
                  <a:lnTo>
                    <a:pt x="176689" y="95250"/>
                  </a:lnTo>
                  <a:lnTo>
                    <a:pt x="173641" y="95631"/>
                  </a:lnTo>
                  <a:lnTo>
                    <a:pt x="173260" y="95155"/>
                  </a:lnTo>
                  <a:lnTo>
                    <a:pt x="171355" y="90488"/>
                  </a:lnTo>
                  <a:lnTo>
                    <a:pt x="171259" y="90678"/>
                  </a:lnTo>
                  <a:lnTo>
                    <a:pt x="171069" y="90773"/>
                  </a:lnTo>
                  <a:lnTo>
                    <a:pt x="170116" y="91726"/>
                  </a:lnTo>
                  <a:lnTo>
                    <a:pt x="170021" y="91916"/>
                  </a:lnTo>
                  <a:lnTo>
                    <a:pt x="168973" y="92202"/>
                  </a:lnTo>
                  <a:lnTo>
                    <a:pt x="168212" y="92869"/>
                  </a:lnTo>
                  <a:lnTo>
                    <a:pt x="166973" y="94107"/>
                  </a:lnTo>
                  <a:lnTo>
                    <a:pt x="166973" y="92297"/>
                  </a:lnTo>
                  <a:lnTo>
                    <a:pt x="167068" y="91440"/>
                  </a:lnTo>
                  <a:lnTo>
                    <a:pt x="167354" y="90869"/>
                  </a:lnTo>
                  <a:lnTo>
                    <a:pt x="167926" y="90583"/>
                  </a:lnTo>
                  <a:lnTo>
                    <a:pt x="170307" y="89821"/>
                  </a:lnTo>
                  <a:lnTo>
                    <a:pt x="171545" y="89154"/>
                  </a:lnTo>
                  <a:lnTo>
                    <a:pt x="171736" y="88678"/>
                  </a:lnTo>
                  <a:lnTo>
                    <a:pt x="171831" y="84677"/>
                  </a:lnTo>
                  <a:lnTo>
                    <a:pt x="171831" y="84392"/>
                  </a:lnTo>
                  <a:lnTo>
                    <a:pt x="172593" y="80581"/>
                  </a:lnTo>
                  <a:lnTo>
                    <a:pt x="172403" y="77914"/>
                  </a:lnTo>
                  <a:lnTo>
                    <a:pt x="172212" y="77438"/>
                  </a:lnTo>
                  <a:lnTo>
                    <a:pt x="171831" y="77057"/>
                  </a:lnTo>
                  <a:lnTo>
                    <a:pt x="171069" y="76486"/>
                  </a:lnTo>
                  <a:lnTo>
                    <a:pt x="170307" y="75819"/>
                  </a:lnTo>
                  <a:lnTo>
                    <a:pt x="169164" y="74390"/>
                  </a:lnTo>
                  <a:lnTo>
                    <a:pt x="168497" y="73724"/>
                  </a:lnTo>
                  <a:lnTo>
                    <a:pt x="168307" y="73914"/>
                  </a:lnTo>
                  <a:lnTo>
                    <a:pt x="167926" y="74200"/>
                  </a:lnTo>
                  <a:lnTo>
                    <a:pt x="167735" y="74486"/>
                  </a:lnTo>
                  <a:lnTo>
                    <a:pt x="167354" y="74486"/>
                  </a:lnTo>
                  <a:lnTo>
                    <a:pt x="166878" y="73438"/>
                  </a:lnTo>
                  <a:lnTo>
                    <a:pt x="166021" y="72485"/>
                  </a:lnTo>
                  <a:lnTo>
                    <a:pt x="164878" y="71819"/>
                  </a:lnTo>
                  <a:lnTo>
                    <a:pt x="163544" y="71533"/>
                  </a:lnTo>
                  <a:lnTo>
                    <a:pt x="163163" y="71628"/>
                  </a:lnTo>
                  <a:lnTo>
                    <a:pt x="162592" y="71914"/>
                  </a:lnTo>
                  <a:lnTo>
                    <a:pt x="162401" y="71914"/>
                  </a:lnTo>
                  <a:lnTo>
                    <a:pt x="162020" y="71723"/>
                  </a:lnTo>
                  <a:lnTo>
                    <a:pt x="161830" y="71533"/>
                  </a:lnTo>
                  <a:lnTo>
                    <a:pt x="161639" y="71247"/>
                  </a:lnTo>
                  <a:lnTo>
                    <a:pt x="160877" y="70771"/>
                  </a:lnTo>
                  <a:lnTo>
                    <a:pt x="160496" y="70866"/>
                  </a:lnTo>
                  <a:lnTo>
                    <a:pt x="160211" y="71628"/>
                  </a:lnTo>
                  <a:lnTo>
                    <a:pt x="159734" y="70961"/>
                  </a:lnTo>
                  <a:lnTo>
                    <a:pt x="159067" y="70866"/>
                  </a:lnTo>
                  <a:lnTo>
                    <a:pt x="157543" y="71247"/>
                  </a:lnTo>
                  <a:lnTo>
                    <a:pt x="157353" y="70866"/>
                  </a:lnTo>
                  <a:lnTo>
                    <a:pt x="157543" y="70009"/>
                  </a:lnTo>
                  <a:lnTo>
                    <a:pt x="158115" y="68580"/>
                  </a:lnTo>
                  <a:lnTo>
                    <a:pt x="158210" y="67246"/>
                  </a:lnTo>
                  <a:lnTo>
                    <a:pt x="158115" y="66675"/>
                  </a:lnTo>
                  <a:lnTo>
                    <a:pt x="156877" y="64294"/>
                  </a:lnTo>
                  <a:lnTo>
                    <a:pt x="156400" y="62865"/>
                  </a:lnTo>
                  <a:lnTo>
                    <a:pt x="155734" y="58484"/>
                  </a:lnTo>
                  <a:lnTo>
                    <a:pt x="155353" y="57531"/>
                  </a:lnTo>
                  <a:lnTo>
                    <a:pt x="152876" y="53245"/>
                  </a:lnTo>
                  <a:lnTo>
                    <a:pt x="152114" y="52388"/>
                  </a:lnTo>
                  <a:lnTo>
                    <a:pt x="151066" y="51721"/>
                  </a:lnTo>
                  <a:lnTo>
                    <a:pt x="148780" y="50673"/>
                  </a:lnTo>
                  <a:lnTo>
                    <a:pt x="140017" y="43625"/>
                  </a:lnTo>
                  <a:lnTo>
                    <a:pt x="132779" y="34766"/>
                  </a:lnTo>
                  <a:lnTo>
                    <a:pt x="131254" y="34290"/>
                  </a:lnTo>
                  <a:lnTo>
                    <a:pt x="119253" y="39338"/>
                  </a:lnTo>
                  <a:lnTo>
                    <a:pt x="117062" y="39814"/>
                  </a:lnTo>
                  <a:lnTo>
                    <a:pt x="115443" y="39243"/>
                  </a:lnTo>
                  <a:lnTo>
                    <a:pt x="114395" y="38957"/>
                  </a:lnTo>
                  <a:lnTo>
                    <a:pt x="113919" y="38291"/>
                  </a:lnTo>
                  <a:lnTo>
                    <a:pt x="113062" y="36957"/>
                  </a:lnTo>
                  <a:lnTo>
                    <a:pt x="110966" y="36195"/>
                  </a:lnTo>
                  <a:lnTo>
                    <a:pt x="109061" y="34957"/>
                  </a:lnTo>
                  <a:lnTo>
                    <a:pt x="106775" y="34290"/>
                  </a:lnTo>
                  <a:lnTo>
                    <a:pt x="103822" y="33147"/>
                  </a:lnTo>
                  <a:lnTo>
                    <a:pt x="101155" y="33338"/>
                  </a:lnTo>
                  <a:lnTo>
                    <a:pt x="100298" y="33719"/>
                  </a:lnTo>
                  <a:lnTo>
                    <a:pt x="99631" y="33719"/>
                  </a:lnTo>
                  <a:lnTo>
                    <a:pt x="97250" y="32956"/>
                  </a:lnTo>
                  <a:lnTo>
                    <a:pt x="96203" y="32766"/>
                  </a:lnTo>
                  <a:lnTo>
                    <a:pt x="93916" y="33814"/>
                  </a:lnTo>
                  <a:lnTo>
                    <a:pt x="88678" y="35624"/>
                  </a:lnTo>
                  <a:lnTo>
                    <a:pt x="86868" y="36100"/>
                  </a:lnTo>
                  <a:lnTo>
                    <a:pt x="82487" y="36481"/>
                  </a:lnTo>
                  <a:lnTo>
                    <a:pt x="80391" y="36386"/>
                  </a:lnTo>
                  <a:lnTo>
                    <a:pt x="79343" y="36004"/>
                  </a:lnTo>
                  <a:lnTo>
                    <a:pt x="78296" y="35433"/>
                  </a:lnTo>
                  <a:lnTo>
                    <a:pt x="77248" y="35147"/>
                  </a:lnTo>
                  <a:lnTo>
                    <a:pt x="76295" y="35528"/>
                  </a:lnTo>
                  <a:lnTo>
                    <a:pt x="75343" y="36100"/>
                  </a:lnTo>
                  <a:lnTo>
                    <a:pt x="74104" y="36195"/>
                  </a:lnTo>
                  <a:lnTo>
                    <a:pt x="71723" y="35719"/>
                  </a:lnTo>
                  <a:lnTo>
                    <a:pt x="70771" y="35338"/>
                  </a:lnTo>
                  <a:lnTo>
                    <a:pt x="68675" y="34195"/>
                  </a:lnTo>
                  <a:lnTo>
                    <a:pt x="68008" y="33909"/>
                  </a:lnTo>
                  <a:lnTo>
                    <a:pt x="59341" y="32671"/>
                  </a:lnTo>
                  <a:lnTo>
                    <a:pt x="57340" y="31909"/>
                  </a:lnTo>
                  <a:lnTo>
                    <a:pt x="55626" y="30956"/>
                  </a:lnTo>
                  <a:lnTo>
                    <a:pt x="49054" y="25622"/>
                  </a:lnTo>
                  <a:lnTo>
                    <a:pt x="47625" y="23717"/>
                  </a:lnTo>
                  <a:lnTo>
                    <a:pt x="47149" y="21431"/>
                  </a:lnTo>
                  <a:lnTo>
                    <a:pt x="46768" y="20479"/>
                  </a:lnTo>
                  <a:lnTo>
                    <a:pt x="46006" y="20098"/>
                  </a:lnTo>
                  <a:lnTo>
                    <a:pt x="45148" y="20003"/>
                  </a:lnTo>
                  <a:lnTo>
                    <a:pt x="44291" y="19621"/>
                  </a:lnTo>
                  <a:lnTo>
                    <a:pt x="40196" y="17050"/>
                  </a:lnTo>
                  <a:lnTo>
                    <a:pt x="32290" y="14478"/>
                  </a:lnTo>
                  <a:lnTo>
                    <a:pt x="30385" y="14192"/>
                  </a:lnTo>
                  <a:lnTo>
                    <a:pt x="28099" y="14669"/>
                  </a:lnTo>
                  <a:lnTo>
                    <a:pt x="27432" y="15335"/>
                  </a:lnTo>
                  <a:lnTo>
                    <a:pt x="26956" y="15621"/>
                  </a:lnTo>
                  <a:lnTo>
                    <a:pt x="26479" y="15526"/>
                  </a:lnTo>
                  <a:lnTo>
                    <a:pt x="26003" y="15145"/>
                  </a:lnTo>
                  <a:lnTo>
                    <a:pt x="25051" y="14573"/>
                  </a:lnTo>
                  <a:lnTo>
                    <a:pt x="23146" y="13335"/>
                  </a:lnTo>
                  <a:lnTo>
                    <a:pt x="22193" y="13049"/>
                  </a:lnTo>
                  <a:lnTo>
                    <a:pt x="21146" y="13335"/>
                  </a:lnTo>
                  <a:lnTo>
                    <a:pt x="18859" y="14859"/>
                  </a:lnTo>
                  <a:lnTo>
                    <a:pt x="18288" y="15050"/>
                  </a:lnTo>
                  <a:lnTo>
                    <a:pt x="17526" y="15145"/>
                  </a:lnTo>
                  <a:lnTo>
                    <a:pt x="16954" y="15335"/>
                  </a:lnTo>
                  <a:lnTo>
                    <a:pt x="15907" y="16097"/>
                  </a:lnTo>
                  <a:lnTo>
                    <a:pt x="15335" y="16383"/>
                  </a:lnTo>
                  <a:lnTo>
                    <a:pt x="14478" y="17050"/>
                  </a:lnTo>
                  <a:lnTo>
                    <a:pt x="14002" y="17240"/>
                  </a:lnTo>
                  <a:lnTo>
                    <a:pt x="13621" y="17240"/>
                  </a:lnTo>
                  <a:lnTo>
                    <a:pt x="13145" y="17050"/>
                  </a:lnTo>
                  <a:lnTo>
                    <a:pt x="12668" y="16954"/>
                  </a:lnTo>
                  <a:lnTo>
                    <a:pt x="12097" y="17240"/>
                  </a:lnTo>
                  <a:lnTo>
                    <a:pt x="11335" y="16954"/>
                  </a:lnTo>
                  <a:lnTo>
                    <a:pt x="10763" y="17336"/>
                  </a:lnTo>
                  <a:lnTo>
                    <a:pt x="9906" y="18764"/>
                  </a:lnTo>
                  <a:lnTo>
                    <a:pt x="10287" y="19431"/>
                  </a:lnTo>
                  <a:lnTo>
                    <a:pt x="11430" y="20955"/>
                  </a:lnTo>
                  <a:lnTo>
                    <a:pt x="11335" y="21812"/>
                  </a:lnTo>
                  <a:lnTo>
                    <a:pt x="12001" y="22574"/>
                  </a:lnTo>
                  <a:lnTo>
                    <a:pt x="12478" y="23336"/>
                  </a:lnTo>
                  <a:lnTo>
                    <a:pt x="11811" y="23813"/>
                  </a:lnTo>
                  <a:lnTo>
                    <a:pt x="12763" y="25146"/>
                  </a:lnTo>
                  <a:lnTo>
                    <a:pt x="12954" y="25813"/>
                  </a:lnTo>
                  <a:lnTo>
                    <a:pt x="12859" y="26670"/>
                  </a:lnTo>
                  <a:lnTo>
                    <a:pt x="12478" y="27527"/>
                  </a:lnTo>
                  <a:lnTo>
                    <a:pt x="11906" y="28575"/>
                  </a:lnTo>
                  <a:lnTo>
                    <a:pt x="11811" y="29337"/>
                  </a:lnTo>
                  <a:lnTo>
                    <a:pt x="11335" y="30289"/>
                  </a:lnTo>
                  <a:lnTo>
                    <a:pt x="10478" y="31242"/>
                  </a:lnTo>
                  <a:lnTo>
                    <a:pt x="10096" y="32004"/>
                  </a:lnTo>
                  <a:lnTo>
                    <a:pt x="11239" y="32290"/>
                  </a:lnTo>
                  <a:lnTo>
                    <a:pt x="11811" y="32576"/>
                  </a:lnTo>
                  <a:lnTo>
                    <a:pt x="12192" y="33147"/>
                  </a:lnTo>
                  <a:lnTo>
                    <a:pt x="12382" y="33909"/>
                  </a:lnTo>
                  <a:lnTo>
                    <a:pt x="12478" y="34671"/>
                  </a:lnTo>
                  <a:lnTo>
                    <a:pt x="12668" y="35243"/>
                  </a:lnTo>
                  <a:lnTo>
                    <a:pt x="13049" y="35624"/>
                  </a:lnTo>
                  <a:lnTo>
                    <a:pt x="13906" y="36290"/>
                  </a:lnTo>
                  <a:lnTo>
                    <a:pt x="14859" y="37338"/>
                  </a:lnTo>
                  <a:lnTo>
                    <a:pt x="15430" y="38386"/>
                  </a:lnTo>
                  <a:lnTo>
                    <a:pt x="15335" y="39529"/>
                  </a:lnTo>
                  <a:lnTo>
                    <a:pt x="14288" y="40958"/>
                  </a:lnTo>
                  <a:lnTo>
                    <a:pt x="15145" y="41243"/>
                  </a:lnTo>
                  <a:lnTo>
                    <a:pt x="15621" y="41910"/>
                  </a:lnTo>
                  <a:lnTo>
                    <a:pt x="16002" y="42767"/>
                  </a:lnTo>
                  <a:lnTo>
                    <a:pt x="16573" y="43625"/>
                  </a:lnTo>
                  <a:lnTo>
                    <a:pt x="17336" y="44482"/>
                  </a:lnTo>
                  <a:lnTo>
                    <a:pt x="17907" y="45339"/>
                  </a:lnTo>
                  <a:lnTo>
                    <a:pt x="19526" y="49339"/>
                  </a:lnTo>
                  <a:lnTo>
                    <a:pt x="19812" y="50673"/>
                  </a:lnTo>
                  <a:lnTo>
                    <a:pt x="20574" y="52006"/>
                  </a:lnTo>
                  <a:lnTo>
                    <a:pt x="20860" y="53245"/>
                  </a:lnTo>
                  <a:lnTo>
                    <a:pt x="21526" y="54578"/>
                  </a:lnTo>
                  <a:lnTo>
                    <a:pt x="21812" y="55340"/>
                  </a:lnTo>
                  <a:lnTo>
                    <a:pt x="21907" y="55912"/>
                  </a:lnTo>
                  <a:lnTo>
                    <a:pt x="21907" y="56197"/>
                  </a:lnTo>
                  <a:lnTo>
                    <a:pt x="22003" y="56483"/>
                  </a:lnTo>
                  <a:lnTo>
                    <a:pt x="22384" y="57055"/>
                  </a:lnTo>
                  <a:lnTo>
                    <a:pt x="22765" y="57436"/>
                  </a:lnTo>
                  <a:lnTo>
                    <a:pt x="23717" y="58103"/>
                  </a:lnTo>
                  <a:lnTo>
                    <a:pt x="24193" y="58484"/>
                  </a:lnTo>
                  <a:lnTo>
                    <a:pt x="25241" y="59912"/>
                  </a:lnTo>
                  <a:lnTo>
                    <a:pt x="26575" y="62484"/>
                  </a:lnTo>
                  <a:lnTo>
                    <a:pt x="27146" y="63341"/>
                  </a:lnTo>
                  <a:lnTo>
                    <a:pt x="28575" y="64484"/>
                  </a:lnTo>
                  <a:lnTo>
                    <a:pt x="28861" y="64579"/>
                  </a:lnTo>
                  <a:lnTo>
                    <a:pt x="29242" y="64579"/>
                  </a:lnTo>
                  <a:lnTo>
                    <a:pt x="29528" y="64675"/>
                  </a:lnTo>
                  <a:lnTo>
                    <a:pt x="29623" y="65056"/>
                  </a:lnTo>
                  <a:lnTo>
                    <a:pt x="29528" y="65342"/>
                  </a:lnTo>
                  <a:lnTo>
                    <a:pt x="29051" y="65818"/>
                  </a:lnTo>
                  <a:lnTo>
                    <a:pt x="28956" y="66104"/>
                  </a:lnTo>
                  <a:lnTo>
                    <a:pt x="29242" y="66485"/>
                  </a:lnTo>
                  <a:lnTo>
                    <a:pt x="29813" y="66675"/>
                  </a:lnTo>
                  <a:lnTo>
                    <a:pt x="31051" y="66675"/>
                  </a:lnTo>
                  <a:lnTo>
                    <a:pt x="32004" y="67056"/>
                  </a:lnTo>
                  <a:lnTo>
                    <a:pt x="34099" y="69628"/>
                  </a:lnTo>
                  <a:lnTo>
                    <a:pt x="37719" y="72200"/>
                  </a:lnTo>
                  <a:lnTo>
                    <a:pt x="39433" y="74676"/>
                  </a:lnTo>
                  <a:lnTo>
                    <a:pt x="42005" y="76676"/>
                  </a:lnTo>
                  <a:lnTo>
                    <a:pt x="42386" y="77343"/>
                  </a:lnTo>
                  <a:lnTo>
                    <a:pt x="47149" y="82010"/>
                  </a:lnTo>
                  <a:lnTo>
                    <a:pt x="52768" y="88297"/>
                  </a:lnTo>
                  <a:lnTo>
                    <a:pt x="53816" y="88678"/>
                  </a:lnTo>
                  <a:lnTo>
                    <a:pt x="54769" y="88868"/>
                  </a:lnTo>
                  <a:lnTo>
                    <a:pt x="55626" y="89345"/>
                  </a:lnTo>
                  <a:lnTo>
                    <a:pt x="58198" y="92393"/>
                  </a:lnTo>
                  <a:lnTo>
                    <a:pt x="58769" y="92964"/>
                  </a:lnTo>
                  <a:lnTo>
                    <a:pt x="59055" y="92869"/>
                  </a:lnTo>
                  <a:lnTo>
                    <a:pt x="59341" y="92678"/>
                  </a:lnTo>
                  <a:lnTo>
                    <a:pt x="60007" y="92678"/>
                  </a:lnTo>
                  <a:lnTo>
                    <a:pt x="60674" y="92774"/>
                  </a:lnTo>
                  <a:lnTo>
                    <a:pt x="61055" y="92964"/>
                  </a:lnTo>
                  <a:lnTo>
                    <a:pt x="61436" y="93250"/>
                  </a:lnTo>
                  <a:lnTo>
                    <a:pt x="62293" y="93631"/>
                  </a:lnTo>
                  <a:lnTo>
                    <a:pt x="62674" y="93917"/>
                  </a:lnTo>
                  <a:lnTo>
                    <a:pt x="62865" y="94202"/>
                  </a:lnTo>
                  <a:lnTo>
                    <a:pt x="63151" y="94964"/>
                  </a:lnTo>
                  <a:lnTo>
                    <a:pt x="63341" y="95345"/>
                  </a:lnTo>
                  <a:lnTo>
                    <a:pt x="66961" y="98965"/>
                  </a:lnTo>
                  <a:lnTo>
                    <a:pt x="74962" y="109442"/>
                  </a:lnTo>
                  <a:lnTo>
                    <a:pt x="77533" y="111919"/>
                  </a:lnTo>
                  <a:lnTo>
                    <a:pt x="79629" y="113157"/>
                  </a:lnTo>
                  <a:lnTo>
                    <a:pt x="81724" y="113633"/>
                  </a:lnTo>
                  <a:lnTo>
                    <a:pt x="92297" y="113538"/>
                  </a:lnTo>
                  <a:lnTo>
                    <a:pt x="93250" y="113824"/>
                  </a:lnTo>
                  <a:lnTo>
                    <a:pt x="94869" y="114776"/>
                  </a:lnTo>
                  <a:lnTo>
                    <a:pt x="95345" y="114967"/>
                  </a:lnTo>
                  <a:lnTo>
                    <a:pt x="95917" y="115157"/>
                  </a:lnTo>
                  <a:lnTo>
                    <a:pt x="96393" y="115348"/>
                  </a:lnTo>
                  <a:lnTo>
                    <a:pt x="96583" y="115634"/>
                  </a:lnTo>
                  <a:lnTo>
                    <a:pt x="97822" y="116396"/>
                  </a:lnTo>
                  <a:lnTo>
                    <a:pt x="98203" y="116586"/>
                  </a:lnTo>
                  <a:lnTo>
                    <a:pt x="98774" y="116967"/>
                  </a:lnTo>
                  <a:lnTo>
                    <a:pt x="99250" y="117824"/>
                  </a:lnTo>
                  <a:lnTo>
                    <a:pt x="99822" y="119539"/>
                  </a:lnTo>
                  <a:lnTo>
                    <a:pt x="100774" y="121063"/>
                  </a:lnTo>
                  <a:lnTo>
                    <a:pt x="104870" y="124206"/>
                  </a:lnTo>
                  <a:lnTo>
                    <a:pt x="105823" y="125444"/>
                  </a:lnTo>
                  <a:lnTo>
                    <a:pt x="113633" y="138779"/>
                  </a:lnTo>
                  <a:lnTo>
                    <a:pt x="113919" y="139446"/>
                  </a:lnTo>
                  <a:lnTo>
                    <a:pt x="114490" y="139922"/>
                  </a:lnTo>
                  <a:lnTo>
                    <a:pt x="115729" y="140208"/>
                  </a:lnTo>
                  <a:lnTo>
                    <a:pt x="117538" y="140303"/>
                  </a:lnTo>
                  <a:lnTo>
                    <a:pt x="119158" y="141542"/>
                  </a:lnTo>
                  <a:lnTo>
                    <a:pt x="119920" y="143446"/>
                  </a:lnTo>
                  <a:lnTo>
                    <a:pt x="120777" y="147923"/>
                  </a:lnTo>
                  <a:lnTo>
                    <a:pt x="121444" y="149543"/>
                  </a:lnTo>
                  <a:lnTo>
                    <a:pt x="122396" y="151162"/>
                  </a:lnTo>
                  <a:lnTo>
                    <a:pt x="126206" y="155829"/>
                  </a:lnTo>
                  <a:lnTo>
                    <a:pt x="127063" y="156591"/>
                  </a:lnTo>
                  <a:lnTo>
                    <a:pt x="128111" y="156877"/>
                  </a:lnTo>
                  <a:lnTo>
                    <a:pt x="129254" y="156972"/>
                  </a:lnTo>
                  <a:lnTo>
                    <a:pt x="130302" y="157353"/>
                  </a:lnTo>
                  <a:lnTo>
                    <a:pt x="132969" y="158687"/>
                  </a:lnTo>
                  <a:lnTo>
                    <a:pt x="135160" y="159353"/>
                  </a:lnTo>
                  <a:lnTo>
                    <a:pt x="136017" y="159449"/>
                  </a:lnTo>
                  <a:lnTo>
                    <a:pt x="136493" y="159829"/>
                  </a:lnTo>
                  <a:lnTo>
                    <a:pt x="136779" y="160782"/>
                  </a:lnTo>
                  <a:lnTo>
                    <a:pt x="138589" y="170212"/>
                  </a:lnTo>
                  <a:lnTo>
                    <a:pt x="139446" y="177641"/>
                  </a:lnTo>
                  <a:lnTo>
                    <a:pt x="139255" y="183737"/>
                  </a:lnTo>
                  <a:lnTo>
                    <a:pt x="139541" y="184785"/>
                  </a:lnTo>
                  <a:lnTo>
                    <a:pt x="140208" y="185642"/>
                  </a:lnTo>
                  <a:lnTo>
                    <a:pt x="141732" y="187166"/>
                  </a:lnTo>
                  <a:lnTo>
                    <a:pt x="143732" y="190595"/>
                  </a:lnTo>
                  <a:lnTo>
                    <a:pt x="144399" y="191071"/>
                  </a:lnTo>
                  <a:lnTo>
                    <a:pt x="144971" y="190976"/>
                  </a:lnTo>
                  <a:lnTo>
                    <a:pt x="145923" y="190691"/>
                  </a:lnTo>
                  <a:lnTo>
                    <a:pt x="146399" y="190691"/>
                  </a:lnTo>
                  <a:lnTo>
                    <a:pt x="146875" y="190976"/>
                  </a:lnTo>
                  <a:lnTo>
                    <a:pt x="147256" y="191453"/>
                  </a:lnTo>
                  <a:lnTo>
                    <a:pt x="147638" y="191738"/>
                  </a:lnTo>
                  <a:lnTo>
                    <a:pt x="148209" y="191453"/>
                  </a:lnTo>
                  <a:lnTo>
                    <a:pt x="149352" y="192119"/>
                  </a:lnTo>
                  <a:lnTo>
                    <a:pt x="150209" y="192310"/>
                  </a:lnTo>
                  <a:lnTo>
                    <a:pt x="150971" y="192119"/>
                  </a:lnTo>
                  <a:lnTo>
                    <a:pt x="153733" y="191071"/>
                  </a:lnTo>
                  <a:lnTo>
                    <a:pt x="154876" y="190976"/>
                  </a:lnTo>
                  <a:lnTo>
                    <a:pt x="156305" y="192405"/>
                  </a:lnTo>
                  <a:lnTo>
                    <a:pt x="161925" y="194977"/>
                  </a:lnTo>
                  <a:lnTo>
                    <a:pt x="165259" y="196977"/>
                  </a:lnTo>
                  <a:lnTo>
                    <a:pt x="168307" y="199454"/>
                  </a:lnTo>
                  <a:lnTo>
                    <a:pt x="170116" y="200596"/>
                  </a:lnTo>
                  <a:lnTo>
                    <a:pt x="170783" y="201359"/>
                  </a:lnTo>
                  <a:lnTo>
                    <a:pt x="171069" y="202692"/>
                  </a:lnTo>
                  <a:lnTo>
                    <a:pt x="171545" y="203263"/>
                  </a:lnTo>
                  <a:lnTo>
                    <a:pt x="172593" y="203263"/>
                  </a:lnTo>
                  <a:lnTo>
                    <a:pt x="173831" y="203168"/>
                  </a:lnTo>
                  <a:lnTo>
                    <a:pt x="174784" y="203263"/>
                  </a:lnTo>
                  <a:lnTo>
                    <a:pt x="175355" y="203549"/>
                  </a:lnTo>
                  <a:lnTo>
                    <a:pt x="175641" y="203740"/>
                  </a:lnTo>
                  <a:lnTo>
                    <a:pt x="175736" y="204121"/>
                  </a:lnTo>
                  <a:lnTo>
                    <a:pt x="175736" y="204883"/>
                  </a:lnTo>
                  <a:lnTo>
                    <a:pt x="176022" y="205073"/>
                  </a:lnTo>
                  <a:lnTo>
                    <a:pt x="176593" y="205073"/>
                  </a:lnTo>
                  <a:lnTo>
                    <a:pt x="177737" y="205073"/>
                  </a:lnTo>
                  <a:lnTo>
                    <a:pt x="178784" y="205169"/>
                  </a:lnTo>
                  <a:lnTo>
                    <a:pt x="179832" y="205359"/>
                  </a:lnTo>
                  <a:lnTo>
                    <a:pt x="180784" y="205740"/>
                  </a:lnTo>
                  <a:lnTo>
                    <a:pt x="185547" y="208597"/>
                  </a:lnTo>
                  <a:lnTo>
                    <a:pt x="187738" y="211169"/>
                  </a:lnTo>
                  <a:lnTo>
                    <a:pt x="192024" y="217646"/>
                  </a:lnTo>
                  <a:lnTo>
                    <a:pt x="193738" y="219075"/>
                  </a:lnTo>
                  <a:lnTo>
                    <a:pt x="194786" y="219646"/>
                  </a:lnTo>
                  <a:lnTo>
                    <a:pt x="195263" y="219266"/>
                  </a:lnTo>
                  <a:lnTo>
                    <a:pt x="195358" y="218980"/>
                  </a:lnTo>
                  <a:lnTo>
                    <a:pt x="195643" y="218408"/>
                  </a:lnTo>
                  <a:lnTo>
                    <a:pt x="195643" y="218027"/>
                  </a:lnTo>
                  <a:lnTo>
                    <a:pt x="195548" y="218027"/>
                  </a:lnTo>
                  <a:lnTo>
                    <a:pt x="195072" y="217646"/>
                  </a:lnTo>
                  <a:lnTo>
                    <a:pt x="194977" y="217646"/>
                  </a:lnTo>
                  <a:lnTo>
                    <a:pt x="194881" y="216884"/>
                  </a:lnTo>
                  <a:lnTo>
                    <a:pt x="195072" y="216599"/>
                  </a:lnTo>
                  <a:lnTo>
                    <a:pt x="195739" y="216218"/>
                  </a:lnTo>
                  <a:lnTo>
                    <a:pt x="197453" y="217646"/>
                  </a:lnTo>
                  <a:lnTo>
                    <a:pt x="198215" y="218504"/>
                  </a:lnTo>
                  <a:lnTo>
                    <a:pt x="198691" y="219456"/>
                  </a:lnTo>
                  <a:lnTo>
                    <a:pt x="198787" y="220409"/>
                  </a:lnTo>
                  <a:lnTo>
                    <a:pt x="198787" y="221075"/>
                  </a:lnTo>
                  <a:lnTo>
                    <a:pt x="198977" y="221456"/>
                  </a:lnTo>
                  <a:lnTo>
                    <a:pt x="199930" y="221552"/>
                  </a:lnTo>
                  <a:lnTo>
                    <a:pt x="200596" y="221933"/>
                  </a:lnTo>
                  <a:lnTo>
                    <a:pt x="200787" y="222790"/>
                  </a:lnTo>
                  <a:lnTo>
                    <a:pt x="200692" y="224695"/>
                  </a:lnTo>
                  <a:lnTo>
                    <a:pt x="200501" y="225266"/>
                  </a:lnTo>
                  <a:lnTo>
                    <a:pt x="199454" y="226314"/>
                  </a:lnTo>
                  <a:lnTo>
                    <a:pt x="198977" y="226981"/>
                  </a:lnTo>
                  <a:lnTo>
                    <a:pt x="197834" y="228981"/>
                  </a:lnTo>
                  <a:lnTo>
                    <a:pt x="197167" y="229648"/>
                  </a:lnTo>
                  <a:lnTo>
                    <a:pt x="196882" y="228981"/>
                  </a:lnTo>
                  <a:lnTo>
                    <a:pt x="196787" y="228600"/>
                  </a:lnTo>
                  <a:lnTo>
                    <a:pt x="196501" y="228219"/>
                  </a:lnTo>
                  <a:lnTo>
                    <a:pt x="196120" y="227933"/>
                  </a:lnTo>
                  <a:lnTo>
                    <a:pt x="195739" y="227838"/>
                  </a:lnTo>
                  <a:lnTo>
                    <a:pt x="194881" y="227933"/>
                  </a:lnTo>
                  <a:lnTo>
                    <a:pt x="194786" y="228219"/>
                  </a:lnTo>
                  <a:lnTo>
                    <a:pt x="195358" y="229171"/>
                  </a:lnTo>
                  <a:lnTo>
                    <a:pt x="195643" y="230314"/>
                  </a:lnTo>
                  <a:lnTo>
                    <a:pt x="195834" y="230791"/>
                  </a:lnTo>
                  <a:lnTo>
                    <a:pt x="196215" y="230981"/>
                  </a:lnTo>
                  <a:lnTo>
                    <a:pt x="196691" y="231077"/>
                  </a:lnTo>
                  <a:lnTo>
                    <a:pt x="197263" y="231267"/>
                  </a:lnTo>
                  <a:lnTo>
                    <a:pt x="197644" y="231553"/>
                  </a:lnTo>
                  <a:lnTo>
                    <a:pt x="197834" y="231838"/>
                  </a:lnTo>
                  <a:lnTo>
                    <a:pt x="197929" y="232791"/>
                  </a:lnTo>
                  <a:lnTo>
                    <a:pt x="198215" y="234029"/>
                  </a:lnTo>
                  <a:lnTo>
                    <a:pt x="198882" y="236029"/>
                  </a:lnTo>
                  <a:lnTo>
                    <a:pt x="199454" y="236792"/>
                  </a:lnTo>
                  <a:lnTo>
                    <a:pt x="201644" y="238982"/>
                  </a:lnTo>
                  <a:lnTo>
                    <a:pt x="201930" y="239554"/>
                  </a:lnTo>
                  <a:lnTo>
                    <a:pt x="201835" y="240221"/>
                  </a:lnTo>
                  <a:lnTo>
                    <a:pt x="201644" y="240887"/>
                  </a:lnTo>
                  <a:lnTo>
                    <a:pt x="201549" y="241363"/>
                  </a:lnTo>
                  <a:lnTo>
                    <a:pt x="201644" y="241935"/>
                  </a:lnTo>
                  <a:lnTo>
                    <a:pt x="202216" y="243173"/>
                  </a:lnTo>
                  <a:lnTo>
                    <a:pt x="205740" y="251555"/>
                  </a:lnTo>
                  <a:lnTo>
                    <a:pt x="208788" y="261842"/>
                  </a:lnTo>
                  <a:lnTo>
                    <a:pt x="209074" y="263652"/>
                  </a:lnTo>
                  <a:lnTo>
                    <a:pt x="208883" y="265652"/>
                  </a:lnTo>
                  <a:lnTo>
                    <a:pt x="209169" y="266510"/>
                  </a:lnTo>
                  <a:lnTo>
                    <a:pt x="210026" y="266795"/>
                  </a:lnTo>
                  <a:lnTo>
                    <a:pt x="210503" y="267176"/>
                  </a:lnTo>
                  <a:lnTo>
                    <a:pt x="212407" y="269367"/>
                  </a:lnTo>
                  <a:lnTo>
                    <a:pt x="212693" y="271367"/>
                  </a:lnTo>
                  <a:lnTo>
                    <a:pt x="212312" y="276035"/>
                  </a:lnTo>
                  <a:lnTo>
                    <a:pt x="212788" y="277654"/>
                  </a:lnTo>
                  <a:lnTo>
                    <a:pt x="214027" y="277082"/>
                  </a:lnTo>
                  <a:lnTo>
                    <a:pt x="214884" y="277559"/>
                  </a:lnTo>
                  <a:lnTo>
                    <a:pt x="215455" y="278606"/>
                  </a:lnTo>
                  <a:lnTo>
                    <a:pt x="215646" y="279845"/>
                  </a:lnTo>
                  <a:lnTo>
                    <a:pt x="215265" y="282321"/>
                  </a:lnTo>
                  <a:lnTo>
                    <a:pt x="215360" y="283178"/>
                  </a:lnTo>
                  <a:lnTo>
                    <a:pt x="216027" y="282702"/>
                  </a:lnTo>
                  <a:lnTo>
                    <a:pt x="216694" y="283464"/>
                  </a:lnTo>
                  <a:lnTo>
                    <a:pt x="216979" y="284702"/>
                  </a:lnTo>
                  <a:lnTo>
                    <a:pt x="217265" y="288512"/>
                  </a:lnTo>
                  <a:lnTo>
                    <a:pt x="217075" y="289560"/>
                  </a:lnTo>
                  <a:lnTo>
                    <a:pt x="216122" y="291941"/>
                  </a:lnTo>
                  <a:lnTo>
                    <a:pt x="217265" y="292227"/>
                  </a:lnTo>
                  <a:lnTo>
                    <a:pt x="218122" y="292608"/>
                  </a:lnTo>
                  <a:lnTo>
                    <a:pt x="218694" y="293275"/>
                  </a:lnTo>
                  <a:lnTo>
                    <a:pt x="218694" y="294418"/>
                  </a:lnTo>
                  <a:lnTo>
                    <a:pt x="218408" y="294989"/>
                  </a:lnTo>
                  <a:lnTo>
                    <a:pt x="217646" y="295656"/>
                  </a:lnTo>
                  <a:lnTo>
                    <a:pt x="217551" y="296228"/>
                  </a:lnTo>
                  <a:lnTo>
                    <a:pt x="217741" y="296513"/>
                  </a:lnTo>
                  <a:lnTo>
                    <a:pt x="218789" y="297180"/>
                  </a:lnTo>
                  <a:lnTo>
                    <a:pt x="219170" y="297275"/>
                  </a:lnTo>
                  <a:lnTo>
                    <a:pt x="219932" y="297180"/>
                  </a:lnTo>
                  <a:lnTo>
                    <a:pt x="220313" y="297085"/>
                  </a:lnTo>
                  <a:lnTo>
                    <a:pt x="220599" y="297180"/>
                  </a:lnTo>
                  <a:lnTo>
                    <a:pt x="221075" y="297752"/>
                  </a:lnTo>
                  <a:lnTo>
                    <a:pt x="221456" y="298133"/>
                  </a:lnTo>
                  <a:lnTo>
                    <a:pt x="222028" y="298418"/>
                  </a:lnTo>
                  <a:lnTo>
                    <a:pt x="222599" y="298609"/>
                  </a:lnTo>
                  <a:lnTo>
                    <a:pt x="223171" y="298704"/>
                  </a:lnTo>
                  <a:lnTo>
                    <a:pt x="224028" y="298513"/>
                  </a:lnTo>
                  <a:lnTo>
                    <a:pt x="225933" y="297561"/>
                  </a:lnTo>
                  <a:lnTo>
                    <a:pt x="226981" y="297275"/>
                  </a:lnTo>
                  <a:lnTo>
                    <a:pt x="228314" y="297466"/>
                  </a:lnTo>
                  <a:lnTo>
                    <a:pt x="229171" y="298133"/>
                  </a:lnTo>
                  <a:lnTo>
                    <a:pt x="230314" y="300133"/>
                  </a:lnTo>
                  <a:lnTo>
                    <a:pt x="231076" y="300990"/>
                  </a:lnTo>
                  <a:lnTo>
                    <a:pt x="231934" y="301371"/>
                  </a:lnTo>
                  <a:lnTo>
                    <a:pt x="232886" y="301466"/>
                  </a:lnTo>
                  <a:lnTo>
                    <a:pt x="234124" y="301466"/>
                  </a:lnTo>
                  <a:lnTo>
                    <a:pt x="236220" y="301752"/>
                  </a:lnTo>
                  <a:lnTo>
                    <a:pt x="238506" y="302514"/>
                  </a:lnTo>
                  <a:lnTo>
                    <a:pt x="242506" y="304705"/>
                  </a:lnTo>
                  <a:lnTo>
                    <a:pt x="243649" y="305657"/>
                  </a:lnTo>
                  <a:lnTo>
                    <a:pt x="246602" y="308801"/>
                  </a:lnTo>
                  <a:lnTo>
                    <a:pt x="249650" y="311372"/>
                  </a:lnTo>
                  <a:lnTo>
                    <a:pt x="250412" y="312515"/>
                  </a:lnTo>
                  <a:lnTo>
                    <a:pt x="250698" y="313754"/>
                  </a:lnTo>
                  <a:lnTo>
                    <a:pt x="250507" y="314801"/>
                  </a:lnTo>
                  <a:lnTo>
                    <a:pt x="250222" y="315849"/>
                  </a:lnTo>
                  <a:lnTo>
                    <a:pt x="250031" y="316992"/>
                  </a:lnTo>
                  <a:lnTo>
                    <a:pt x="250126" y="317945"/>
                  </a:lnTo>
                  <a:lnTo>
                    <a:pt x="250317" y="318706"/>
                  </a:lnTo>
                  <a:lnTo>
                    <a:pt x="250698" y="319373"/>
                  </a:lnTo>
                  <a:lnTo>
                    <a:pt x="251174" y="320135"/>
                  </a:lnTo>
                  <a:lnTo>
                    <a:pt x="251746" y="320707"/>
                  </a:lnTo>
                  <a:lnTo>
                    <a:pt x="252317" y="321183"/>
                  </a:lnTo>
                  <a:lnTo>
                    <a:pt x="252793" y="321850"/>
                  </a:lnTo>
                  <a:lnTo>
                    <a:pt x="252984" y="322897"/>
                  </a:lnTo>
                  <a:lnTo>
                    <a:pt x="252984" y="324231"/>
                  </a:lnTo>
                  <a:lnTo>
                    <a:pt x="253174" y="325374"/>
                  </a:lnTo>
                  <a:lnTo>
                    <a:pt x="253746" y="326327"/>
                  </a:lnTo>
                  <a:lnTo>
                    <a:pt x="254794" y="327279"/>
                  </a:lnTo>
                  <a:lnTo>
                    <a:pt x="257175" y="328613"/>
                  </a:lnTo>
                  <a:lnTo>
                    <a:pt x="258318" y="329565"/>
                  </a:lnTo>
                  <a:lnTo>
                    <a:pt x="258794" y="330803"/>
                  </a:lnTo>
                  <a:lnTo>
                    <a:pt x="259366" y="331375"/>
                  </a:lnTo>
                  <a:lnTo>
                    <a:pt x="263080" y="333851"/>
                  </a:lnTo>
                  <a:lnTo>
                    <a:pt x="264890" y="335471"/>
                  </a:lnTo>
                  <a:lnTo>
                    <a:pt x="267843" y="339090"/>
                  </a:lnTo>
                  <a:lnTo>
                    <a:pt x="270129" y="343091"/>
                  </a:lnTo>
                  <a:lnTo>
                    <a:pt x="271463" y="344805"/>
                  </a:lnTo>
                  <a:lnTo>
                    <a:pt x="278892" y="352616"/>
                  </a:lnTo>
                  <a:lnTo>
                    <a:pt x="280321" y="354806"/>
                  </a:lnTo>
                  <a:lnTo>
                    <a:pt x="281178" y="357473"/>
                  </a:lnTo>
                  <a:lnTo>
                    <a:pt x="281654" y="361093"/>
                  </a:lnTo>
                  <a:lnTo>
                    <a:pt x="283083" y="363855"/>
                  </a:lnTo>
                  <a:lnTo>
                    <a:pt x="283655" y="364427"/>
                  </a:lnTo>
                  <a:lnTo>
                    <a:pt x="284797" y="364331"/>
                  </a:lnTo>
                  <a:lnTo>
                    <a:pt x="284988" y="364808"/>
                  </a:lnTo>
                  <a:lnTo>
                    <a:pt x="285083" y="365284"/>
                  </a:lnTo>
                  <a:lnTo>
                    <a:pt x="284988" y="365760"/>
                  </a:lnTo>
                  <a:lnTo>
                    <a:pt x="284797" y="366236"/>
                  </a:lnTo>
                  <a:lnTo>
                    <a:pt x="284321" y="365951"/>
                  </a:lnTo>
                  <a:lnTo>
                    <a:pt x="283750" y="365855"/>
                  </a:lnTo>
                  <a:lnTo>
                    <a:pt x="283178" y="365951"/>
                  </a:lnTo>
                  <a:lnTo>
                    <a:pt x="282702" y="366236"/>
                  </a:lnTo>
                  <a:lnTo>
                    <a:pt x="283369" y="367475"/>
                  </a:lnTo>
                  <a:lnTo>
                    <a:pt x="283464" y="367855"/>
                  </a:lnTo>
                  <a:lnTo>
                    <a:pt x="283369" y="368237"/>
                  </a:lnTo>
                  <a:lnTo>
                    <a:pt x="283178" y="368427"/>
                  </a:lnTo>
                  <a:lnTo>
                    <a:pt x="282988" y="368522"/>
                  </a:lnTo>
                  <a:lnTo>
                    <a:pt x="282797" y="368713"/>
                  </a:lnTo>
                  <a:lnTo>
                    <a:pt x="282607" y="369380"/>
                  </a:lnTo>
                  <a:lnTo>
                    <a:pt x="282512" y="370237"/>
                  </a:lnTo>
                  <a:lnTo>
                    <a:pt x="282702" y="370808"/>
                  </a:lnTo>
                  <a:lnTo>
                    <a:pt x="283464" y="370522"/>
                  </a:lnTo>
                  <a:lnTo>
                    <a:pt x="285750" y="372523"/>
                  </a:lnTo>
                  <a:lnTo>
                    <a:pt x="286036" y="373285"/>
                  </a:lnTo>
                  <a:lnTo>
                    <a:pt x="286036" y="374428"/>
                  </a:lnTo>
                  <a:lnTo>
                    <a:pt x="285940" y="374713"/>
                  </a:lnTo>
                  <a:lnTo>
                    <a:pt x="285655" y="375190"/>
                  </a:lnTo>
                  <a:lnTo>
                    <a:pt x="284797" y="375952"/>
                  </a:lnTo>
                  <a:lnTo>
                    <a:pt x="284607" y="376238"/>
                  </a:lnTo>
                  <a:lnTo>
                    <a:pt x="285083" y="376809"/>
                  </a:lnTo>
                  <a:lnTo>
                    <a:pt x="285655" y="376904"/>
                  </a:lnTo>
                  <a:lnTo>
                    <a:pt x="286988" y="376714"/>
                  </a:lnTo>
                  <a:lnTo>
                    <a:pt x="287179" y="376619"/>
                  </a:lnTo>
                  <a:lnTo>
                    <a:pt x="287274" y="376428"/>
                  </a:lnTo>
                  <a:lnTo>
                    <a:pt x="287369" y="376333"/>
                  </a:lnTo>
                  <a:lnTo>
                    <a:pt x="287655" y="376523"/>
                  </a:lnTo>
                  <a:lnTo>
                    <a:pt x="288131" y="377095"/>
                  </a:lnTo>
                  <a:lnTo>
                    <a:pt x="288417" y="377285"/>
                  </a:lnTo>
                  <a:lnTo>
                    <a:pt x="289465" y="377666"/>
                  </a:lnTo>
                  <a:lnTo>
                    <a:pt x="291655" y="378905"/>
                  </a:lnTo>
                  <a:lnTo>
                    <a:pt x="292703" y="379190"/>
                  </a:lnTo>
                  <a:lnTo>
                    <a:pt x="293180" y="379762"/>
                  </a:lnTo>
                  <a:lnTo>
                    <a:pt x="293561" y="381095"/>
                  </a:lnTo>
                  <a:lnTo>
                    <a:pt x="293941" y="383096"/>
                  </a:lnTo>
                  <a:lnTo>
                    <a:pt x="293846" y="383000"/>
                  </a:lnTo>
                  <a:lnTo>
                    <a:pt x="293656" y="383191"/>
                  </a:lnTo>
                  <a:lnTo>
                    <a:pt x="293370" y="383572"/>
                  </a:lnTo>
                  <a:lnTo>
                    <a:pt x="293275" y="383762"/>
                  </a:lnTo>
                  <a:lnTo>
                    <a:pt x="293370" y="383762"/>
                  </a:lnTo>
                  <a:lnTo>
                    <a:pt x="293846" y="384238"/>
                  </a:lnTo>
                  <a:lnTo>
                    <a:pt x="293941" y="384238"/>
                  </a:lnTo>
                  <a:lnTo>
                    <a:pt x="293751" y="385096"/>
                  </a:lnTo>
                  <a:lnTo>
                    <a:pt x="293561" y="385381"/>
                  </a:lnTo>
                  <a:lnTo>
                    <a:pt x="293275" y="385667"/>
                  </a:lnTo>
                  <a:lnTo>
                    <a:pt x="294037" y="386620"/>
                  </a:lnTo>
                  <a:lnTo>
                    <a:pt x="296132" y="388525"/>
                  </a:lnTo>
                  <a:lnTo>
                    <a:pt x="296513" y="389096"/>
                  </a:lnTo>
                  <a:lnTo>
                    <a:pt x="296704" y="391382"/>
                  </a:lnTo>
                  <a:lnTo>
                    <a:pt x="297180" y="393573"/>
                  </a:lnTo>
                  <a:lnTo>
                    <a:pt x="297656" y="394811"/>
                  </a:lnTo>
                  <a:lnTo>
                    <a:pt x="298418" y="395954"/>
                  </a:lnTo>
                  <a:lnTo>
                    <a:pt x="301085" y="399002"/>
                  </a:lnTo>
                  <a:lnTo>
                    <a:pt x="303562" y="402908"/>
                  </a:lnTo>
                  <a:lnTo>
                    <a:pt x="303943" y="404146"/>
                  </a:lnTo>
                  <a:lnTo>
                    <a:pt x="304229" y="404717"/>
                  </a:lnTo>
                  <a:lnTo>
                    <a:pt x="304609" y="405194"/>
                  </a:lnTo>
                  <a:lnTo>
                    <a:pt x="307657" y="408051"/>
                  </a:lnTo>
                  <a:lnTo>
                    <a:pt x="308515" y="409194"/>
                  </a:lnTo>
                  <a:lnTo>
                    <a:pt x="308896" y="410242"/>
                  </a:lnTo>
                  <a:lnTo>
                    <a:pt x="309181" y="412337"/>
                  </a:lnTo>
                  <a:lnTo>
                    <a:pt x="309753" y="414528"/>
                  </a:lnTo>
                  <a:lnTo>
                    <a:pt x="310039" y="416719"/>
                  </a:lnTo>
                  <a:lnTo>
                    <a:pt x="309563" y="419005"/>
                  </a:lnTo>
                  <a:lnTo>
                    <a:pt x="307848" y="421100"/>
                  </a:lnTo>
                  <a:lnTo>
                    <a:pt x="307086" y="422243"/>
                  </a:lnTo>
                  <a:lnTo>
                    <a:pt x="307181" y="423196"/>
                  </a:lnTo>
                  <a:lnTo>
                    <a:pt x="307467" y="423577"/>
                  </a:lnTo>
                  <a:lnTo>
                    <a:pt x="311848" y="432245"/>
                  </a:lnTo>
                  <a:lnTo>
                    <a:pt x="316801" y="439293"/>
                  </a:lnTo>
                  <a:lnTo>
                    <a:pt x="321373" y="445580"/>
                  </a:lnTo>
                  <a:lnTo>
                    <a:pt x="323183" y="447104"/>
                  </a:lnTo>
                  <a:lnTo>
                    <a:pt x="325183" y="448342"/>
                  </a:lnTo>
                  <a:lnTo>
                    <a:pt x="329565" y="450533"/>
                  </a:lnTo>
                  <a:lnTo>
                    <a:pt x="331470" y="451771"/>
                  </a:lnTo>
                  <a:lnTo>
                    <a:pt x="332899" y="453390"/>
                  </a:lnTo>
                  <a:lnTo>
                    <a:pt x="337185" y="461105"/>
                  </a:lnTo>
                  <a:lnTo>
                    <a:pt x="337756" y="463296"/>
                  </a:lnTo>
                  <a:lnTo>
                    <a:pt x="345472" y="475583"/>
                  </a:lnTo>
                  <a:lnTo>
                    <a:pt x="346520" y="476345"/>
                  </a:lnTo>
                  <a:lnTo>
                    <a:pt x="347948" y="478822"/>
                  </a:lnTo>
                  <a:lnTo>
                    <a:pt x="349282" y="480155"/>
                  </a:lnTo>
                  <a:lnTo>
                    <a:pt x="361855" y="489109"/>
                  </a:lnTo>
                  <a:lnTo>
                    <a:pt x="371761" y="495871"/>
                  </a:lnTo>
                  <a:lnTo>
                    <a:pt x="380047" y="500729"/>
                  </a:lnTo>
                  <a:lnTo>
                    <a:pt x="380714" y="501587"/>
                  </a:lnTo>
                  <a:lnTo>
                    <a:pt x="381000" y="502539"/>
                  </a:lnTo>
                  <a:lnTo>
                    <a:pt x="381095" y="504444"/>
                  </a:lnTo>
                  <a:lnTo>
                    <a:pt x="381190" y="505111"/>
                  </a:lnTo>
                  <a:lnTo>
                    <a:pt x="381476" y="505587"/>
                  </a:lnTo>
                  <a:lnTo>
                    <a:pt x="381857" y="506063"/>
                  </a:lnTo>
                  <a:lnTo>
                    <a:pt x="382143" y="506635"/>
                  </a:lnTo>
                  <a:lnTo>
                    <a:pt x="382143" y="507016"/>
                  </a:lnTo>
                  <a:lnTo>
                    <a:pt x="382048" y="507397"/>
                  </a:lnTo>
                  <a:lnTo>
                    <a:pt x="382048" y="507873"/>
                  </a:lnTo>
                  <a:lnTo>
                    <a:pt x="382143" y="508445"/>
                  </a:lnTo>
                  <a:lnTo>
                    <a:pt x="382714" y="509397"/>
                  </a:lnTo>
                  <a:lnTo>
                    <a:pt x="384334" y="511207"/>
                  </a:lnTo>
                  <a:lnTo>
                    <a:pt x="384715" y="512255"/>
                  </a:lnTo>
                  <a:lnTo>
                    <a:pt x="384524" y="513302"/>
                  </a:lnTo>
                  <a:lnTo>
                    <a:pt x="383572" y="514921"/>
                  </a:lnTo>
                  <a:lnTo>
                    <a:pt x="383191" y="515303"/>
                  </a:lnTo>
                  <a:lnTo>
                    <a:pt x="383667" y="517112"/>
                  </a:lnTo>
                  <a:lnTo>
                    <a:pt x="384715" y="518446"/>
                  </a:lnTo>
                  <a:lnTo>
                    <a:pt x="386143" y="519494"/>
                  </a:lnTo>
                  <a:lnTo>
                    <a:pt x="387572" y="520255"/>
                  </a:lnTo>
                  <a:lnTo>
                    <a:pt x="396049" y="526828"/>
                  </a:lnTo>
                  <a:lnTo>
                    <a:pt x="405193" y="533114"/>
                  </a:lnTo>
                  <a:lnTo>
                    <a:pt x="414433" y="541020"/>
                  </a:lnTo>
                  <a:lnTo>
                    <a:pt x="415195" y="542068"/>
                  </a:lnTo>
                  <a:lnTo>
                    <a:pt x="415957" y="544068"/>
                  </a:lnTo>
                  <a:lnTo>
                    <a:pt x="416814" y="544830"/>
                  </a:lnTo>
                  <a:lnTo>
                    <a:pt x="423672" y="547497"/>
                  </a:lnTo>
                  <a:lnTo>
                    <a:pt x="430149" y="551402"/>
                  </a:lnTo>
                  <a:lnTo>
                    <a:pt x="436055" y="556546"/>
                  </a:lnTo>
                  <a:lnTo>
                    <a:pt x="437007" y="557594"/>
                  </a:lnTo>
                  <a:lnTo>
                    <a:pt x="437674" y="559784"/>
                  </a:lnTo>
                  <a:lnTo>
                    <a:pt x="438340" y="560737"/>
                  </a:lnTo>
                  <a:lnTo>
                    <a:pt x="439198" y="561022"/>
                  </a:lnTo>
                  <a:lnTo>
                    <a:pt x="439960" y="560356"/>
                  </a:lnTo>
                  <a:lnTo>
                    <a:pt x="440912" y="560927"/>
                  </a:lnTo>
                  <a:lnTo>
                    <a:pt x="441293" y="561213"/>
                  </a:lnTo>
                  <a:lnTo>
                    <a:pt x="441674" y="561689"/>
                  </a:lnTo>
                  <a:lnTo>
                    <a:pt x="442531" y="564071"/>
                  </a:lnTo>
                  <a:lnTo>
                    <a:pt x="442817" y="564547"/>
                  </a:lnTo>
                  <a:lnTo>
                    <a:pt x="443389" y="564642"/>
                  </a:lnTo>
                  <a:lnTo>
                    <a:pt x="444055" y="564356"/>
                  </a:lnTo>
                  <a:lnTo>
                    <a:pt x="444722" y="563975"/>
                  </a:lnTo>
                  <a:lnTo>
                    <a:pt x="445389" y="563785"/>
                  </a:lnTo>
                  <a:lnTo>
                    <a:pt x="446056" y="563785"/>
                  </a:lnTo>
                  <a:lnTo>
                    <a:pt x="446722" y="563975"/>
                  </a:lnTo>
                  <a:lnTo>
                    <a:pt x="447389" y="564261"/>
                  </a:lnTo>
                  <a:lnTo>
                    <a:pt x="447961" y="564547"/>
                  </a:lnTo>
                  <a:lnTo>
                    <a:pt x="448437" y="564928"/>
                  </a:lnTo>
                  <a:lnTo>
                    <a:pt x="449199" y="565690"/>
                  </a:lnTo>
                  <a:lnTo>
                    <a:pt x="449771" y="566071"/>
                  </a:lnTo>
                  <a:lnTo>
                    <a:pt x="449961" y="566261"/>
                  </a:lnTo>
                  <a:lnTo>
                    <a:pt x="450056" y="566452"/>
                  </a:lnTo>
                  <a:lnTo>
                    <a:pt x="450247" y="566642"/>
                  </a:lnTo>
                  <a:lnTo>
                    <a:pt x="450628" y="566738"/>
                  </a:lnTo>
                  <a:lnTo>
                    <a:pt x="451866" y="566738"/>
                  </a:lnTo>
                  <a:lnTo>
                    <a:pt x="452247" y="566738"/>
                  </a:lnTo>
                  <a:lnTo>
                    <a:pt x="453580" y="567214"/>
                  </a:lnTo>
                  <a:lnTo>
                    <a:pt x="454342" y="567976"/>
                  </a:lnTo>
                  <a:lnTo>
                    <a:pt x="455581" y="570262"/>
                  </a:lnTo>
                  <a:lnTo>
                    <a:pt x="456533" y="569309"/>
                  </a:lnTo>
                  <a:lnTo>
                    <a:pt x="457009" y="568928"/>
                  </a:lnTo>
                  <a:lnTo>
                    <a:pt x="457581" y="568833"/>
                  </a:lnTo>
                  <a:lnTo>
                    <a:pt x="458248" y="569024"/>
                  </a:lnTo>
                  <a:lnTo>
                    <a:pt x="458914" y="569405"/>
                  </a:lnTo>
                  <a:lnTo>
                    <a:pt x="459391" y="569786"/>
                  </a:lnTo>
                  <a:lnTo>
                    <a:pt x="459676" y="569976"/>
                  </a:lnTo>
                  <a:lnTo>
                    <a:pt x="459772" y="570262"/>
                  </a:lnTo>
                  <a:lnTo>
                    <a:pt x="459296" y="571786"/>
                  </a:lnTo>
                  <a:lnTo>
                    <a:pt x="459296" y="572262"/>
                  </a:lnTo>
                  <a:lnTo>
                    <a:pt x="459867" y="572643"/>
                  </a:lnTo>
                  <a:lnTo>
                    <a:pt x="460438" y="572834"/>
                  </a:lnTo>
                  <a:lnTo>
                    <a:pt x="461772" y="572834"/>
                  </a:lnTo>
                  <a:lnTo>
                    <a:pt x="462724" y="573024"/>
                  </a:lnTo>
                  <a:lnTo>
                    <a:pt x="463582" y="573596"/>
                  </a:lnTo>
                  <a:lnTo>
                    <a:pt x="464915" y="574929"/>
                  </a:lnTo>
                  <a:lnTo>
                    <a:pt x="468058" y="576834"/>
                  </a:lnTo>
                  <a:lnTo>
                    <a:pt x="469011" y="577787"/>
                  </a:lnTo>
                  <a:lnTo>
                    <a:pt x="469201" y="578168"/>
                  </a:lnTo>
                  <a:lnTo>
                    <a:pt x="469297" y="578644"/>
                  </a:lnTo>
                  <a:lnTo>
                    <a:pt x="469297" y="579692"/>
                  </a:lnTo>
                  <a:lnTo>
                    <a:pt x="469106" y="580358"/>
                  </a:lnTo>
                  <a:lnTo>
                    <a:pt x="468344" y="581406"/>
                  </a:lnTo>
                  <a:lnTo>
                    <a:pt x="468154" y="581882"/>
                  </a:lnTo>
                  <a:lnTo>
                    <a:pt x="468535" y="582739"/>
                  </a:lnTo>
                  <a:lnTo>
                    <a:pt x="469487" y="582930"/>
                  </a:lnTo>
                  <a:lnTo>
                    <a:pt x="470630" y="582930"/>
                  </a:lnTo>
                  <a:lnTo>
                    <a:pt x="471773" y="583025"/>
                  </a:lnTo>
                  <a:lnTo>
                    <a:pt x="472440" y="583406"/>
                  </a:lnTo>
                  <a:lnTo>
                    <a:pt x="473297" y="584168"/>
                  </a:lnTo>
                  <a:lnTo>
                    <a:pt x="473869" y="585026"/>
                  </a:lnTo>
                  <a:lnTo>
                    <a:pt x="473773" y="585788"/>
                  </a:lnTo>
                  <a:lnTo>
                    <a:pt x="473202" y="586835"/>
                  </a:lnTo>
                  <a:lnTo>
                    <a:pt x="473488" y="587693"/>
                  </a:lnTo>
                  <a:lnTo>
                    <a:pt x="475869" y="589979"/>
                  </a:lnTo>
                  <a:lnTo>
                    <a:pt x="479679" y="594646"/>
                  </a:lnTo>
                  <a:lnTo>
                    <a:pt x="480536" y="595503"/>
                  </a:lnTo>
                  <a:lnTo>
                    <a:pt x="481489" y="596170"/>
                  </a:lnTo>
                  <a:lnTo>
                    <a:pt x="483203" y="596646"/>
                  </a:lnTo>
                  <a:lnTo>
                    <a:pt x="483584" y="597218"/>
                  </a:lnTo>
                  <a:lnTo>
                    <a:pt x="483870" y="597789"/>
                  </a:lnTo>
                  <a:lnTo>
                    <a:pt x="484156" y="598265"/>
                  </a:lnTo>
                  <a:lnTo>
                    <a:pt x="484727" y="598646"/>
                  </a:lnTo>
                  <a:lnTo>
                    <a:pt x="485204" y="598742"/>
                  </a:lnTo>
                  <a:lnTo>
                    <a:pt x="485680" y="598837"/>
                  </a:lnTo>
                  <a:lnTo>
                    <a:pt x="486251" y="599027"/>
                  </a:lnTo>
                  <a:lnTo>
                    <a:pt x="487394" y="599694"/>
                  </a:lnTo>
                  <a:lnTo>
                    <a:pt x="489680" y="602075"/>
                  </a:lnTo>
                  <a:lnTo>
                    <a:pt x="490347" y="603123"/>
                  </a:lnTo>
                  <a:lnTo>
                    <a:pt x="489109" y="604171"/>
                  </a:lnTo>
                  <a:lnTo>
                    <a:pt x="489490" y="605123"/>
                  </a:lnTo>
                  <a:lnTo>
                    <a:pt x="493205" y="607314"/>
                  </a:lnTo>
                  <a:lnTo>
                    <a:pt x="494062" y="607695"/>
                  </a:lnTo>
                  <a:lnTo>
                    <a:pt x="497491" y="610838"/>
                  </a:lnTo>
                  <a:lnTo>
                    <a:pt x="497872" y="611886"/>
                  </a:lnTo>
                  <a:lnTo>
                    <a:pt x="498253" y="612458"/>
                  </a:lnTo>
                  <a:lnTo>
                    <a:pt x="499110" y="612838"/>
                  </a:lnTo>
                  <a:lnTo>
                    <a:pt x="499681" y="613220"/>
                  </a:lnTo>
                  <a:lnTo>
                    <a:pt x="502444" y="615601"/>
                  </a:lnTo>
                  <a:lnTo>
                    <a:pt x="503111" y="616553"/>
                  </a:lnTo>
                  <a:lnTo>
                    <a:pt x="503396" y="617792"/>
                  </a:lnTo>
                  <a:lnTo>
                    <a:pt x="503111" y="619697"/>
                  </a:lnTo>
                  <a:lnTo>
                    <a:pt x="503491" y="620173"/>
                  </a:lnTo>
                  <a:lnTo>
                    <a:pt x="510730" y="620268"/>
                  </a:lnTo>
                  <a:lnTo>
                    <a:pt x="511397" y="620173"/>
                  </a:lnTo>
                  <a:lnTo>
                    <a:pt x="511683" y="619792"/>
                  </a:lnTo>
                  <a:lnTo>
                    <a:pt x="511588" y="619220"/>
                  </a:lnTo>
                  <a:lnTo>
                    <a:pt x="511016" y="617982"/>
                  </a:lnTo>
                  <a:lnTo>
                    <a:pt x="510730" y="615791"/>
                  </a:lnTo>
                  <a:lnTo>
                    <a:pt x="510254" y="613791"/>
                  </a:lnTo>
                  <a:lnTo>
                    <a:pt x="502063" y="600742"/>
                  </a:lnTo>
                  <a:lnTo>
                    <a:pt x="501777" y="599694"/>
                  </a:lnTo>
                  <a:lnTo>
                    <a:pt x="502063" y="598837"/>
                  </a:lnTo>
                  <a:lnTo>
                    <a:pt x="503015" y="598075"/>
                  </a:lnTo>
                  <a:lnTo>
                    <a:pt x="503872" y="597694"/>
                  </a:lnTo>
                  <a:lnTo>
                    <a:pt x="504920" y="597599"/>
                  </a:lnTo>
                  <a:lnTo>
                    <a:pt x="506254" y="597599"/>
                  </a:lnTo>
                  <a:lnTo>
                    <a:pt x="505968" y="596741"/>
                  </a:lnTo>
                  <a:lnTo>
                    <a:pt x="505873" y="596551"/>
                  </a:lnTo>
                  <a:lnTo>
                    <a:pt x="506254" y="596551"/>
                  </a:lnTo>
                  <a:lnTo>
                    <a:pt x="506730" y="597218"/>
                  </a:lnTo>
                  <a:lnTo>
                    <a:pt x="507778" y="597599"/>
                  </a:lnTo>
                  <a:lnTo>
                    <a:pt x="509873" y="598075"/>
                  </a:lnTo>
                  <a:lnTo>
                    <a:pt x="510730" y="598551"/>
                  </a:lnTo>
                  <a:lnTo>
                    <a:pt x="511302" y="599122"/>
                  </a:lnTo>
                  <a:lnTo>
                    <a:pt x="514445" y="602647"/>
                  </a:lnTo>
                  <a:lnTo>
                    <a:pt x="515588" y="603599"/>
                  </a:lnTo>
                  <a:lnTo>
                    <a:pt x="518065" y="604361"/>
                  </a:lnTo>
                  <a:lnTo>
                    <a:pt x="521398" y="606838"/>
                  </a:lnTo>
                  <a:lnTo>
                    <a:pt x="530447" y="610743"/>
                  </a:lnTo>
                  <a:lnTo>
                    <a:pt x="532829" y="612648"/>
                  </a:lnTo>
                  <a:lnTo>
                    <a:pt x="533209" y="612838"/>
                  </a:lnTo>
                  <a:close/>
                  <a:moveTo>
                    <a:pt x="119634" y="192786"/>
                  </a:moveTo>
                  <a:lnTo>
                    <a:pt x="118777" y="192596"/>
                  </a:lnTo>
                  <a:lnTo>
                    <a:pt x="117824" y="192691"/>
                  </a:lnTo>
                  <a:lnTo>
                    <a:pt x="117062" y="193072"/>
                  </a:lnTo>
                  <a:lnTo>
                    <a:pt x="116396" y="193548"/>
                  </a:lnTo>
                  <a:lnTo>
                    <a:pt x="115729" y="193929"/>
                  </a:lnTo>
                  <a:lnTo>
                    <a:pt x="114871" y="193834"/>
                  </a:lnTo>
                  <a:lnTo>
                    <a:pt x="114395" y="192977"/>
                  </a:lnTo>
                  <a:lnTo>
                    <a:pt x="114205" y="192691"/>
                  </a:lnTo>
                  <a:lnTo>
                    <a:pt x="113824" y="192596"/>
                  </a:lnTo>
                  <a:lnTo>
                    <a:pt x="113538" y="192596"/>
                  </a:lnTo>
                  <a:lnTo>
                    <a:pt x="111347" y="192977"/>
                  </a:lnTo>
                  <a:lnTo>
                    <a:pt x="110490" y="193262"/>
                  </a:lnTo>
                  <a:lnTo>
                    <a:pt x="110109" y="193643"/>
                  </a:lnTo>
                  <a:lnTo>
                    <a:pt x="115633" y="195548"/>
                  </a:lnTo>
                  <a:lnTo>
                    <a:pt x="116681" y="196501"/>
                  </a:lnTo>
                  <a:lnTo>
                    <a:pt x="117062" y="197072"/>
                  </a:lnTo>
                  <a:lnTo>
                    <a:pt x="119348" y="199358"/>
                  </a:lnTo>
                  <a:lnTo>
                    <a:pt x="119824" y="200120"/>
                  </a:lnTo>
                  <a:lnTo>
                    <a:pt x="120301" y="201073"/>
                  </a:lnTo>
                  <a:lnTo>
                    <a:pt x="120777" y="201739"/>
                  </a:lnTo>
                  <a:lnTo>
                    <a:pt x="121634" y="201739"/>
                  </a:lnTo>
                  <a:lnTo>
                    <a:pt x="121539" y="202121"/>
                  </a:lnTo>
                  <a:lnTo>
                    <a:pt x="121634" y="203073"/>
                  </a:lnTo>
                  <a:lnTo>
                    <a:pt x="122015" y="202787"/>
                  </a:lnTo>
                  <a:lnTo>
                    <a:pt x="122301" y="202502"/>
                  </a:lnTo>
                  <a:lnTo>
                    <a:pt x="122491" y="202121"/>
                  </a:lnTo>
                  <a:lnTo>
                    <a:pt x="122682" y="201644"/>
                  </a:lnTo>
                  <a:lnTo>
                    <a:pt x="122682" y="200311"/>
                  </a:lnTo>
                  <a:lnTo>
                    <a:pt x="122587" y="199168"/>
                  </a:lnTo>
                  <a:lnTo>
                    <a:pt x="122301" y="198025"/>
                  </a:lnTo>
                  <a:lnTo>
                    <a:pt x="121920" y="196882"/>
                  </a:lnTo>
                  <a:lnTo>
                    <a:pt x="121634" y="195739"/>
                  </a:lnTo>
                  <a:lnTo>
                    <a:pt x="121444" y="195263"/>
                  </a:lnTo>
                  <a:lnTo>
                    <a:pt x="120682" y="194881"/>
                  </a:lnTo>
                  <a:lnTo>
                    <a:pt x="119443" y="193643"/>
                  </a:lnTo>
                  <a:lnTo>
                    <a:pt x="119824" y="192977"/>
                  </a:lnTo>
                  <a:lnTo>
                    <a:pt x="119634" y="192786"/>
                  </a:lnTo>
                  <a:close/>
                  <a:moveTo>
                    <a:pt x="153448" y="256889"/>
                  </a:moveTo>
                  <a:lnTo>
                    <a:pt x="152495" y="254794"/>
                  </a:lnTo>
                  <a:lnTo>
                    <a:pt x="151733" y="254032"/>
                  </a:lnTo>
                  <a:lnTo>
                    <a:pt x="150781" y="253841"/>
                  </a:lnTo>
                  <a:lnTo>
                    <a:pt x="149733" y="253746"/>
                  </a:lnTo>
                  <a:lnTo>
                    <a:pt x="148876" y="253460"/>
                  </a:lnTo>
                  <a:lnTo>
                    <a:pt x="148495" y="252794"/>
                  </a:lnTo>
                  <a:lnTo>
                    <a:pt x="148304" y="252031"/>
                  </a:lnTo>
                  <a:lnTo>
                    <a:pt x="147923" y="251365"/>
                  </a:lnTo>
                  <a:lnTo>
                    <a:pt x="147066" y="250127"/>
                  </a:lnTo>
                  <a:lnTo>
                    <a:pt x="146495" y="249555"/>
                  </a:lnTo>
                  <a:lnTo>
                    <a:pt x="145637" y="248984"/>
                  </a:lnTo>
                  <a:lnTo>
                    <a:pt x="144589" y="248507"/>
                  </a:lnTo>
                  <a:lnTo>
                    <a:pt x="142208" y="248031"/>
                  </a:lnTo>
                  <a:lnTo>
                    <a:pt x="141161" y="247364"/>
                  </a:lnTo>
                  <a:lnTo>
                    <a:pt x="137065" y="242411"/>
                  </a:lnTo>
                  <a:lnTo>
                    <a:pt x="136398" y="240221"/>
                  </a:lnTo>
                  <a:lnTo>
                    <a:pt x="135731" y="239268"/>
                  </a:lnTo>
                  <a:lnTo>
                    <a:pt x="132969" y="236601"/>
                  </a:lnTo>
                  <a:lnTo>
                    <a:pt x="132588" y="236125"/>
                  </a:lnTo>
                  <a:lnTo>
                    <a:pt x="132302" y="234887"/>
                  </a:lnTo>
                  <a:lnTo>
                    <a:pt x="132112" y="234601"/>
                  </a:lnTo>
                  <a:lnTo>
                    <a:pt x="131731" y="234410"/>
                  </a:lnTo>
                  <a:lnTo>
                    <a:pt x="130492" y="233172"/>
                  </a:lnTo>
                  <a:lnTo>
                    <a:pt x="130397" y="232981"/>
                  </a:lnTo>
                  <a:lnTo>
                    <a:pt x="130207" y="232315"/>
                  </a:lnTo>
                  <a:lnTo>
                    <a:pt x="130112" y="232124"/>
                  </a:lnTo>
                  <a:lnTo>
                    <a:pt x="129826" y="232124"/>
                  </a:lnTo>
                  <a:lnTo>
                    <a:pt x="129254" y="232220"/>
                  </a:lnTo>
                  <a:lnTo>
                    <a:pt x="128683" y="232124"/>
                  </a:lnTo>
                  <a:lnTo>
                    <a:pt x="128016" y="232220"/>
                  </a:lnTo>
                  <a:lnTo>
                    <a:pt x="127730" y="232029"/>
                  </a:lnTo>
                  <a:lnTo>
                    <a:pt x="127635" y="231743"/>
                  </a:lnTo>
                  <a:lnTo>
                    <a:pt x="127540" y="231172"/>
                  </a:lnTo>
                  <a:lnTo>
                    <a:pt x="126778" y="230124"/>
                  </a:lnTo>
                  <a:lnTo>
                    <a:pt x="126397" y="229934"/>
                  </a:lnTo>
                  <a:lnTo>
                    <a:pt x="125921" y="230219"/>
                  </a:lnTo>
                  <a:lnTo>
                    <a:pt x="125063" y="230505"/>
                  </a:lnTo>
                  <a:lnTo>
                    <a:pt x="124206" y="230029"/>
                  </a:lnTo>
                  <a:lnTo>
                    <a:pt x="122872" y="228600"/>
                  </a:lnTo>
                  <a:lnTo>
                    <a:pt x="122111" y="228981"/>
                  </a:lnTo>
                  <a:lnTo>
                    <a:pt x="121920" y="229457"/>
                  </a:lnTo>
                  <a:lnTo>
                    <a:pt x="122111" y="230886"/>
                  </a:lnTo>
                  <a:lnTo>
                    <a:pt x="121920" y="231648"/>
                  </a:lnTo>
                  <a:lnTo>
                    <a:pt x="121444" y="232315"/>
                  </a:lnTo>
                  <a:lnTo>
                    <a:pt x="119158" y="234315"/>
                  </a:lnTo>
                  <a:lnTo>
                    <a:pt x="118110" y="234982"/>
                  </a:lnTo>
                  <a:lnTo>
                    <a:pt x="116967" y="235363"/>
                  </a:lnTo>
                  <a:lnTo>
                    <a:pt x="115348" y="235553"/>
                  </a:lnTo>
                  <a:lnTo>
                    <a:pt x="114109" y="235458"/>
                  </a:lnTo>
                  <a:lnTo>
                    <a:pt x="113443" y="235458"/>
                  </a:lnTo>
                  <a:lnTo>
                    <a:pt x="113157" y="235744"/>
                  </a:lnTo>
                  <a:lnTo>
                    <a:pt x="112966" y="235363"/>
                  </a:lnTo>
                  <a:lnTo>
                    <a:pt x="112490" y="234982"/>
                  </a:lnTo>
                  <a:lnTo>
                    <a:pt x="111919" y="234696"/>
                  </a:lnTo>
                  <a:lnTo>
                    <a:pt x="111442" y="234505"/>
                  </a:lnTo>
                  <a:lnTo>
                    <a:pt x="110204" y="234505"/>
                  </a:lnTo>
                  <a:lnTo>
                    <a:pt x="108775" y="234887"/>
                  </a:lnTo>
                  <a:lnTo>
                    <a:pt x="107918" y="235649"/>
                  </a:lnTo>
                  <a:lnTo>
                    <a:pt x="108204" y="236696"/>
                  </a:lnTo>
                  <a:lnTo>
                    <a:pt x="108966" y="236125"/>
                  </a:lnTo>
                  <a:lnTo>
                    <a:pt x="108966" y="236029"/>
                  </a:lnTo>
                  <a:lnTo>
                    <a:pt x="110299" y="236506"/>
                  </a:lnTo>
                  <a:lnTo>
                    <a:pt x="111442" y="237268"/>
                  </a:lnTo>
                  <a:lnTo>
                    <a:pt x="113538" y="239363"/>
                  </a:lnTo>
                  <a:lnTo>
                    <a:pt x="113919" y="239935"/>
                  </a:lnTo>
                  <a:lnTo>
                    <a:pt x="114395" y="241173"/>
                  </a:lnTo>
                  <a:lnTo>
                    <a:pt x="114681" y="241745"/>
                  </a:lnTo>
                  <a:lnTo>
                    <a:pt x="115253" y="242221"/>
                  </a:lnTo>
                  <a:lnTo>
                    <a:pt x="115824" y="242411"/>
                  </a:lnTo>
                  <a:lnTo>
                    <a:pt x="116396" y="242506"/>
                  </a:lnTo>
                  <a:lnTo>
                    <a:pt x="116967" y="242792"/>
                  </a:lnTo>
                  <a:lnTo>
                    <a:pt x="117348" y="243078"/>
                  </a:lnTo>
                  <a:lnTo>
                    <a:pt x="117729" y="243364"/>
                  </a:lnTo>
                  <a:lnTo>
                    <a:pt x="117920" y="243745"/>
                  </a:lnTo>
                  <a:lnTo>
                    <a:pt x="118015" y="244412"/>
                  </a:lnTo>
                  <a:lnTo>
                    <a:pt x="118205" y="245078"/>
                  </a:lnTo>
                  <a:lnTo>
                    <a:pt x="118967" y="245745"/>
                  </a:lnTo>
                  <a:lnTo>
                    <a:pt x="119348" y="246888"/>
                  </a:lnTo>
                  <a:lnTo>
                    <a:pt x="119824" y="247364"/>
                  </a:lnTo>
                  <a:lnTo>
                    <a:pt x="120396" y="247745"/>
                  </a:lnTo>
                  <a:lnTo>
                    <a:pt x="120872" y="248221"/>
                  </a:lnTo>
                  <a:lnTo>
                    <a:pt x="121063" y="248603"/>
                  </a:lnTo>
                  <a:lnTo>
                    <a:pt x="121539" y="249936"/>
                  </a:lnTo>
                  <a:lnTo>
                    <a:pt x="124206" y="254222"/>
                  </a:lnTo>
                  <a:lnTo>
                    <a:pt x="125063" y="256318"/>
                  </a:lnTo>
                  <a:lnTo>
                    <a:pt x="125158" y="258509"/>
                  </a:lnTo>
                  <a:lnTo>
                    <a:pt x="125063" y="259747"/>
                  </a:lnTo>
                  <a:lnTo>
                    <a:pt x="125444" y="260128"/>
                  </a:lnTo>
                  <a:lnTo>
                    <a:pt x="127540" y="259937"/>
                  </a:lnTo>
                  <a:lnTo>
                    <a:pt x="128683" y="260033"/>
                  </a:lnTo>
                  <a:lnTo>
                    <a:pt x="129826" y="260223"/>
                  </a:lnTo>
                  <a:lnTo>
                    <a:pt x="130492" y="260795"/>
                  </a:lnTo>
                  <a:lnTo>
                    <a:pt x="130207" y="261747"/>
                  </a:lnTo>
                  <a:lnTo>
                    <a:pt x="134874" y="264509"/>
                  </a:lnTo>
                  <a:lnTo>
                    <a:pt x="136970" y="266510"/>
                  </a:lnTo>
                  <a:lnTo>
                    <a:pt x="137827" y="268796"/>
                  </a:lnTo>
                  <a:lnTo>
                    <a:pt x="137922" y="269367"/>
                  </a:lnTo>
                  <a:lnTo>
                    <a:pt x="138684" y="271081"/>
                  </a:lnTo>
                  <a:lnTo>
                    <a:pt x="139065" y="271653"/>
                  </a:lnTo>
                  <a:lnTo>
                    <a:pt x="139351" y="272225"/>
                  </a:lnTo>
                  <a:lnTo>
                    <a:pt x="139255" y="273749"/>
                  </a:lnTo>
                  <a:lnTo>
                    <a:pt x="139255" y="274415"/>
                  </a:lnTo>
                  <a:lnTo>
                    <a:pt x="139827" y="275272"/>
                  </a:lnTo>
                  <a:lnTo>
                    <a:pt x="140589" y="276130"/>
                  </a:lnTo>
                  <a:lnTo>
                    <a:pt x="140970" y="277082"/>
                  </a:lnTo>
                  <a:lnTo>
                    <a:pt x="140303" y="278416"/>
                  </a:lnTo>
                  <a:lnTo>
                    <a:pt x="140589" y="278606"/>
                  </a:lnTo>
                  <a:lnTo>
                    <a:pt x="140970" y="278797"/>
                  </a:lnTo>
                  <a:lnTo>
                    <a:pt x="141256" y="279083"/>
                  </a:lnTo>
                  <a:lnTo>
                    <a:pt x="141637" y="279845"/>
                  </a:lnTo>
                  <a:lnTo>
                    <a:pt x="142208" y="279749"/>
                  </a:lnTo>
                  <a:lnTo>
                    <a:pt x="142684" y="279463"/>
                  </a:lnTo>
                  <a:lnTo>
                    <a:pt x="142780" y="279273"/>
                  </a:lnTo>
                  <a:lnTo>
                    <a:pt x="144113" y="280130"/>
                  </a:lnTo>
                  <a:lnTo>
                    <a:pt x="144780" y="280130"/>
                  </a:lnTo>
                  <a:lnTo>
                    <a:pt x="145351" y="279178"/>
                  </a:lnTo>
                  <a:lnTo>
                    <a:pt x="146685" y="280226"/>
                  </a:lnTo>
                  <a:lnTo>
                    <a:pt x="147161" y="280511"/>
                  </a:lnTo>
                  <a:lnTo>
                    <a:pt x="147733" y="280606"/>
                  </a:lnTo>
                  <a:lnTo>
                    <a:pt x="148114" y="280416"/>
                  </a:lnTo>
                  <a:lnTo>
                    <a:pt x="150590" y="277273"/>
                  </a:lnTo>
                  <a:lnTo>
                    <a:pt x="151066" y="276130"/>
                  </a:lnTo>
                  <a:lnTo>
                    <a:pt x="151162" y="272225"/>
                  </a:lnTo>
                  <a:lnTo>
                    <a:pt x="151543" y="269177"/>
                  </a:lnTo>
                  <a:lnTo>
                    <a:pt x="152019" y="267938"/>
                  </a:lnTo>
                  <a:lnTo>
                    <a:pt x="152114" y="267176"/>
                  </a:lnTo>
                  <a:lnTo>
                    <a:pt x="151829" y="264033"/>
                  </a:lnTo>
                  <a:lnTo>
                    <a:pt x="152019" y="262414"/>
                  </a:lnTo>
                  <a:lnTo>
                    <a:pt x="152876" y="260890"/>
                  </a:lnTo>
                  <a:lnTo>
                    <a:pt x="152876" y="261271"/>
                  </a:lnTo>
                  <a:lnTo>
                    <a:pt x="153733" y="259366"/>
                  </a:lnTo>
                  <a:lnTo>
                    <a:pt x="154019" y="258223"/>
                  </a:lnTo>
                  <a:lnTo>
                    <a:pt x="153448" y="257746"/>
                  </a:lnTo>
                  <a:lnTo>
                    <a:pt x="153448" y="256889"/>
                  </a:lnTo>
                  <a:close/>
                  <a:moveTo>
                    <a:pt x="289655" y="473869"/>
                  </a:moveTo>
                  <a:lnTo>
                    <a:pt x="289655" y="472916"/>
                  </a:lnTo>
                  <a:lnTo>
                    <a:pt x="288798" y="473774"/>
                  </a:lnTo>
                  <a:lnTo>
                    <a:pt x="288798" y="474917"/>
                  </a:lnTo>
                  <a:lnTo>
                    <a:pt x="289465" y="475869"/>
                  </a:lnTo>
                  <a:lnTo>
                    <a:pt x="290608" y="476155"/>
                  </a:lnTo>
                  <a:lnTo>
                    <a:pt x="290989" y="475774"/>
                  </a:lnTo>
                  <a:lnTo>
                    <a:pt x="289846" y="474536"/>
                  </a:lnTo>
                  <a:lnTo>
                    <a:pt x="289655" y="473869"/>
                  </a:lnTo>
                  <a:close/>
                  <a:moveTo>
                    <a:pt x="387477" y="590455"/>
                  </a:moveTo>
                  <a:lnTo>
                    <a:pt x="384238" y="589502"/>
                  </a:lnTo>
                  <a:lnTo>
                    <a:pt x="383286" y="588455"/>
                  </a:lnTo>
                  <a:lnTo>
                    <a:pt x="382619" y="587883"/>
                  </a:lnTo>
                  <a:lnTo>
                    <a:pt x="381857" y="587597"/>
                  </a:lnTo>
                  <a:lnTo>
                    <a:pt x="380905" y="587502"/>
                  </a:lnTo>
                  <a:lnTo>
                    <a:pt x="380238" y="587312"/>
                  </a:lnTo>
                  <a:lnTo>
                    <a:pt x="378809" y="586550"/>
                  </a:lnTo>
                  <a:lnTo>
                    <a:pt x="377285" y="586169"/>
                  </a:lnTo>
                  <a:lnTo>
                    <a:pt x="375952" y="586645"/>
                  </a:lnTo>
                  <a:lnTo>
                    <a:pt x="373380" y="589026"/>
                  </a:lnTo>
                  <a:lnTo>
                    <a:pt x="374904" y="589788"/>
                  </a:lnTo>
                  <a:lnTo>
                    <a:pt x="381190" y="594646"/>
                  </a:lnTo>
                  <a:lnTo>
                    <a:pt x="381762" y="595503"/>
                  </a:lnTo>
                  <a:lnTo>
                    <a:pt x="382429" y="597122"/>
                  </a:lnTo>
                  <a:lnTo>
                    <a:pt x="383096" y="597694"/>
                  </a:lnTo>
                  <a:lnTo>
                    <a:pt x="383667" y="596551"/>
                  </a:lnTo>
                  <a:lnTo>
                    <a:pt x="383857" y="596265"/>
                  </a:lnTo>
                  <a:lnTo>
                    <a:pt x="384238" y="596265"/>
                  </a:lnTo>
                  <a:lnTo>
                    <a:pt x="384715" y="596360"/>
                  </a:lnTo>
                  <a:lnTo>
                    <a:pt x="385096" y="596360"/>
                  </a:lnTo>
                  <a:lnTo>
                    <a:pt x="385286" y="596170"/>
                  </a:lnTo>
                  <a:lnTo>
                    <a:pt x="385667" y="596360"/>
                  </a:lnTo>
                  <a:lnTo>
                    <a:pt x="388144" y="596932"/>
                  </a:lnTo>
                  <a:lnTo>
                    <a:pt x="388715" y="596646"/>
                  </a:lnTo>
                  <a:lnTo>
                    <a:pt x="388334" y="596075"/>
                  </a:lnTo>
                  <a:lnTo>
                    <a:pt x="387667" y="595408"/>
                  </a:lnTo>
                  <a:lnTo>
                    <a:pt x="387477" y="594836"/>
                  </a:lnTo>
                  <a:lnTo>
                    <a:pt x="388525" y="594265"/>
                  </a:lnTo>
                  <a:lnTo>
                    <a:pt x="389287" y="593598"/>
                  </a:lnTo>
                  <a:lnTo>
                    <a:pt x="389668" y="592836"/>
                  </a:lnTo>
                  <a:lnTo>
                    <a:pt x="389001" y="591407"/>
                  </a:lnTo>
                  <a:lnTo>
                    <a:pt x="387477" y="590455"/>
                  </a:lnTo>
                  <a:close/>
                  <a:moveTo>
                    <a:pt x="517493" y="611410"/>
                  </a:moveTo>
                  <a:lnTo>
                    <a:pt x="517207" y="611314"/>
                  </a:lnTo>
                  <a:lnTo>
                    <a:pt x="516160" y="611124"/>
                  </a:lnTo>
                  <a:lnTo>
                    <a:pt x="515017" y="610457"/>
                  </a:lnTo>
                  <a:lnTo>
                    <a:pt x="514445" y="610457"/>
                  </a:lnTo>
                  <a:lnTo>
                    <a:pt x="514064" y="611029"/>
                  </a:lnTo>
                  <a:lnTo>
                    <a:pt x="514159" y="611505"/>
                  </a:lnTo>
                  <a:lnTo>
                    <a:pt x="514445" y="611981"/>
                  </a:lnTo>
                  <a:lnTo>
                    <a:pt x="515112" y="612838"/>
                  </a:lnTo>
                  <a:lnTo>
                    <a:pt x="516731" y="614172"/>
                  </a:lnTo>
                  <a:lnTo>
                    <a:pt x="517684" y="614553"/>
                  </a:lnTo>
                  <a:lnTo>
                    <a:pt x="518065" y="614077"/>
                  </a:lnTo>
                  <a:lnTo>
                    <a:pt x="518255" y="612648"/>
                  </a:lnTo>
                  <a:lnTo>
                    <a:pt x="518065" y="612077"/>
                  </a:lnTo>
                  <a:lnTo>
                    <a:pt x="517493" y="611410"/>
                  </a:lnTo>
                  <a:close/>
                  <a:moveTo>
                    <a:pt x="285369" y="479012"/>
                  </a:moveTo>
                  <a:lnTo>
                    <a:pt x="284607" y="477679"/>
                  </a:lnTo>
                  <a:lnTo>
                    <a:pt x="283940" y="476155"/>
                  </a:lnTo>
                  <a:lnTo>
                    <a:pt x="283940" y="475679"/>
                  </a:lnTo>
                  <a:lnTo>
                    <a:pt x="284131" y="475202"/>
                  </a:lnTo>
                  <a:lnTo>
                    <a:pt x="284036" y="474821"/>
                  </a:lnTo>
                  <a:lnTo>
                    <a:pt x="283369" y="474726"/>
                  </a:lnTo>
                  <a:lnTo>
                    <a:pt x="282988" y="474536"/>
                  </a:lnTo>
                  <a:lnTo>
                    <a:pt x="283273" y="474059"/>
                  </a:lnTo>
                  <a:lnTo>
                    <a:pt x="284321" y="473297"/>
                  </a:lnTo>
                  <a:lnTo>
                    <a:pt x="284797" y="473583"/>
                  </a:lnTo>
                  <a:lnTo>
                    <a:pt x="285369" y="473678"/>
                  </a:lnTo>
                  <a:lnTo>
                    <a:pt x="285940" y="473583"/>
                  </a:lnTo>
                  <a:lnTo>
                    <a:pt x="286417" y="473297"/>
                  </a:lnTo>
                  <a:lnTo>
                    <a:pt x="287369" y="473488"/>
                  </a:lnTo>
                  <a:lnTo>
                    <a:pt x="287846" y="472535"/>
                  </a:lnTo>
                  <a:lnTo>
                    <a:pt x="287846" y="471106"/>
                  </a:lnTo>
                  <a:lnTo>
                    <a:pt x="287560" y="470059"/>
                  </a:lnTo>
                  <a:lnTo>
                    <a:pt x="287846" y="469297"/>
                  </a:lnTo>
                  <a:lnTo>
                    <a:pt x="287846" y="468535"/>
                  </a:lnTo>
                  <a:lnTo>
                    <a:pt x="287655" y="467392"/>
                  </a:lnTo>
                  <a:lnTo>
                    <a:pt x="284893" y="464820"/>
                  </a:lnTo>
                  <a:lnTo>
                    <a:pt x="283273" y="462153"/>
                  </a:lnTo>
                  <a:lnTo>
                    <a:pt x="281654" y="461105"/>
                  </a:lnTo>
                  <a:lnTo>
                    <a:pt x="278606" y="457962"/>
                  </a:lnTo>
                  <a:lnTo>
                    <a:pt x="278321" y="457771"/>
                  </a:lnTo>
                  <a:lnTo>
                    <a:pt x="278035" y="457676"/>
                  </a:lnTo>
                  <a:lnTo>
                    <a:pt x="277749" y="457581"/>
                  </a:lnTo>
                  <a:lnTo>
                    <a:pt x="277368" y="457295"/>
                  </a:lnTo>
                  <a:lnTo>
                    <a:pt x="276320" y="455771"/>
                  </a:lnTo>
                  <a:lnTo>
                    <a:pt x="275939" y="455390"/>
                  </a:lnTo>
                  <a:lnTo>
                    <a:pt x="275463" y="455105"/>
                  </a:lnTo>
                  <a:lnTo>
                    <a:pt x="274796" y="454819"/>
                  </a:lnTo>
                  <a:lnTo>
                    <a:pt x="272796" y="455771"/>
                  </a:lnTo>
                  <a:lnTo>
                    <a:pt x="272224" y="456343"/>
                  </a:lnTo>
                  <a:lnTo>
                    <a:pt x="272224" y="457581"/>
                  </a:lnTo>
                  <a:lnTo>
                    <a:pt x="273177" y="461201"/>
                  </a:lnTo>
                  <a:lnTo>
                    <a:pt x="273272" y="462439"/>
                  </a:lnTo>
                  <a:lnTo>
                    <a:pt x="273177" y="462915"/>
                  </a:lnTo>
                  <a:lnTo>
                    <a:pt x="272701" y="463582"/>
                  </a:lnTo>
                  <a:lnTo>
                    <a:pt x="272605" y="464249"/>
                  </a:lnTo>
                  <a:lnTo>
                    <a:pt x="272796" y="464915"/>
                  </a:lnTo>
                  <a:lnTo>
                    <a:pt x="273558" y="465772"/>
                  </a:lnTo>
                  <a:lnTo>
                    <a:pt x="273748" y="466344"/>
                  </a:lnTo>
                  <a:lnTo>
                    <a:pt x="274130" y="467011"/>
                  </a:lnTo>
                  <a:lnTo>
                    <a:pt x="275749" y="468916"/>
                  </a:lnTo>
                  <a:lnTo>
                    <a:pt x="276320" y="469392"/>
                  </a:lnTo>
                  <a:lnTo>
                    <a:pt x="275939" y="470249"/>
                  </a:lnTo>
                  <a:lnTo>
                    <a:pt x="276511" y="470440"/>
                  </a:lnTo>
                  <a:lnTo>
                    <a:pt x="277463" y="470440"/>
                  </a:lnTo>
                  <a:lnTo>
                    <a:pt x="278225" y="470630"/>
                  </a:lnTo>
                  <a:lnTo>
                    <a:pt x="280988" y="473202"/>
                  </a:lnTo>
                  <a:lnTo>
                    <a:pt x="280892" y="473678"/>
                  </a:lnTo>
                  <a:lnTo>
                    <a:pt x="280511" y="474536"/>
                  </a:lnTo>
                  <a:lnTo>
                    <a:pt x="280511" y="475012"/>
                  </a:lnTo>
                  <a:lnTo>
                    <a:pt x="280892" y="476155"/>
                  </a:lnTo>
                  <a:lnTo>
                    <a:pt x="281464" y="476917"/>
                  </a:lnTo>
                  <a:lnTo>
                    <a:pt x="281654" y="477393"/>
                  </a:lnTo>
                  <a:lnTo>
                    <a:pt x="281368" y="477584"/>
                  </a:lnTo>
                  <a:lnTo>
                    <a:pt x="280988" y="477584"/>
                  </a:lnTo>
                  <a:lnTo>
                    <a:pt x="280702" y="477393"/>
                  </a:lnTo>
                  <a:lnTo>
                    <a:pt x="280511" y="477203"/>
                  </a:lnTo>
                  <a:lnTo>
                    <a:pt x="280416" y="476917"/>
                  </a:lnTo>
                  <a:lnTo>
                    <a:pt x="280035" y="476917"/>
                  </a:lnTo>
                  <a:lnTo>
                    <a:pt x="280035" y="477774"/>
                  </a:lnTo>
                  <a:lnTo>
                    <a:pt x="280416" y="478250"/>
                  </a:lnTo>
                  <a:lnTo>
                    <a:pt x="281559" y="479108"/>
                  </a:lnTo>
                  <a:lnTo>
                    <a:pt x="281845" y="479203"/>
                  </a:lnTo>
                  <a:lnTo>
                    <a:pt x="282226" y="479203"/>
                  </a:lnTo>
                  <a:lnTo>
                    <a:pt x="282512" y="479298"/>
                  </a:lnTo>
                  <a:lnTo>
                    <a:pt x="282607" y="479679"/>
                  </a:lnTo>
                  <a:lnTo>
                    <a:pt x="282512" y="480727"/>
                  </a:lnTo>
                  <a:lnTo>
                    <a:pt x="282607" y="480917"/>
                  </a:lnTo>
                  <a:lnTo>
                    <a:pt x="282988" y="481203"/>
                  </a:lnTo>
                  <a:lnTo>
                    <a:pt x="284131" y="481679"/>
                  </a:lnTo>
                  <a:lnTo>
                    <a:pt x="284702" y="482060"/>
                  </a:lnTo>
                  <a:lnTo>
                    <a:pt x="285274" y="482537"/>
                  </a:lnTo>
                  <a:lnTo>
                    <a:pt x="286226" y="483680"/>
                  </a:lnTo>
                  <a:lnTo>
                    <a:pt x="286893" y="484156"/>
                  </a:lnTo>
                  <a:lnTo>
                    <a:pt x="287846" y="483108"/>
                  </a:lnTo>
                  <a:lnTo>
                    <a:pt x="287274" y="481679"/>
                  </a:lnTo>
                  <a:lnTo>
                    <a:pt x="285369" y="479012"/>
                  </a:lnTo>
                  <a:close/>
                  <a:moveTo>
                    <a:pt x="253555" y="429482"/>
                  </a:moveTo>
                  <a:lnTo>
                    <a:pt x="253079" y="429006"/>
                  </a:lnTo>
                  <a:lnTo>
                    <a:pt x="251555" y="427863"/>
                  </a:lnTo>
                  <a:lnTo>
                    <a:pt x="251174" y="427768"/>
                  </a:lnTo>
                  <a:lnTo>
                    <a:pt x="250984" y="427577"/>
                  </a:lnTo>
                  <a:lnTo>
                    <a:pt x="250888" y="427387"/>
                  </a:lnTo>
                  <a:lnTo>
                    <a:pt x="250984" y="426720"/>
                  </a:lnTo>
                  <a:lnTo>
                    <a:pt x="250984" y="426434"/>
                  </a:lnTo>
                  <a:lnTo>
                    <a:pt x="248126" y="422338"/>
                  </a:lnTo>
                  <a:lnTo>
                    <a:pt x="247364" y="420719"/>
                  </a:lnTo>
                  <a:lnTo>
                    <a:pt x="246983" y="418624"/>
                  </a:lnTo>
                  <a:lnTo>
                    <a:pt x="246697" y="417576"/>
                  </a:lnTo>
                  <a:lnTo>
                    <a:pt x="246126" y="417100"/>
                  </a:lnTo>
                  <a:lnTo>
                    <a:pt x="245078" y="416814"/>
                  </a:lnTo>
                  <a:lnTo>
                    <a:pt x="244507" y="416147"/>
                  </a:lnTo>
                  <a:lnTo>
                    <a:pt x="244030" y="415385"/>
                  </a:lnTo>
                  <a:lnTo>
                    <a:pt x="243364" y="414909"/>
                  </a:lnTo>
                  <a:lnTo>
                    <a:pt x="241363" y="414719"/>
                  </a:lnTo>
                  <a:lnTo>
                    <a:pt x="239839" y="415576"/>
                  </a:lnTo>
                  <a:lnTo>
                    <a:pt x="238982" y="417195"/>
                  </a:lnTo>
                  <a:lnTo>
                    <a:pt x="238982" y="419291"/>
                  </a:lnTo>
                  <a:lnTo>
                    <a:pt x="239649" y="420338"/>
                  </a:lnTo>
                  <a:lnTo>
                    <a:pt x="239744" y="420814"/>
                  </a:lnTo>
                  <a:lnTo>
                    <a:pt x="239078" y="421005"/>
                  </a:lnTo>
                  <a:lnTo>
                    <a:pt x="238315" y="420814"/>
                  </a:lnTo>
                  <a:lnTo>
                    <a:pt x="237934" y="420910"/>
                  </a:lnTo>
                  <a:lnTo>
                    <a:pt x="237744" y="421481"/>
                  </a:lnTo>
                  <a:lnTo>
                    <a:pt x="237934" y="422053"/>
                  </a:lnTo>
                  <a:lnTo>
                    <a:pt x="239268" y="423481"/>
                  </a:lnTo>
                  <a:lnTo>
                    <a:pt x="239935" y="425196"/>
                  </a:lnTo>
                  <a:lnTo>
                    <a:pt x="240411" y="425672"/>
                  </a:lnTo>
                  <a:lnTo>
                    <a:pt x="240792" y="425005"/>
                  </a:lnTo>
                  <a:lnTo>
                    <a:pt x="241173" y="425005"/>
                  </a:lnTo>
                  <a:lnTo>
                    <a:pt x="241268" y="425577"/>
                  </a:lnTo>
                  <a:lnTo>
                    <a:pt x="241363" y="425958"/>
                  </a:lnTo>
                  <a:lnTo>
                    <a:pt x="241554" y="426053"/>
                  </a:lnTo>
                  <a:lnTo>
                    <a:pt x="241840" y="425768"/>
                  </a:lnTo>
                  <a:lnTo>
                    <a:pt x="242506" y="426244"/>
                  </a:lnTo>
                  <a:lnTo>
                    <a:pt x="242221" y="426720"/>
                  </a:lnTo>
                  <a:lnTo>
                    <a:pt x="241745" y="427292"/>
                  </a:lnTo>
                  <a:lnTo>
                    <a:pt x="241840" y="427958"/>
                  </a:lnTo>
                  <a:lnTo>
                    <a:pt x="242221" y="428054"/>
                  </a:lnTo>
                  <a:lnTo>
                    <a:pt x="244221" y="427958"/>
                  </a:lnTo>
                  <a:lnTo>
                    <a:pt x="245459" y="428244"/>
                  </a:lnTo>
                  <a:lnTo>
                    <a:pt x="246221" y="429006"/>
                  </a:lnTo>
                  <a:lnTo>
                    <a:pt x="246888" y="429863"/>
                  </a:lnTo>
                  <a:lnTo>
                    <a:pt x="247650" y="430530"/>
                  </a:lnTo>
                  <a:lnTo>
                    <a:pt x="248221" y="430721"/>
                  </a:lnTo>
                  <a:lnTo>
                    <a:pt x="249555" y="430816"/>
                  </a:lnTo>
                  <a:lnTo>
                    <a:pt x="250222" y="431006"/>
                  </a:lnTo>
                  <a:lnTo>
                    <a:pt x="250793" y="431387"/>
                  </a:lnTo>
                  <a:lnTo>
                    <a:pt x="251174" y="431863"/>
                  </a:lnTo>
                  <a:lnTo>
                    <a:pt x="251555" y="432245"/>
                  </a:lnTo>
                  <a:lnTo>
                    <a:pt x="252127" y="432435"/>
                  </a:lnTo>
                  <a:lnTo>
                    <a:pt x="253460" y="432435"/>
                  </a:lnTo>
                  <a:lnTo>
                    <a:pt x="253937" y="432721"/>
                  </a:lnTo>
                  <a:lnTo>
                    <a:pt x="254317" y="433959"/>
                  </a:lnTo>
                  <a:lnTo>
                    <a:pt x="254698" y="434245"/>
                  </a:lnTo>
                  <a:lnTo>
                    <a:pt x="255079" y="434150"/>
                  </a:lnTo>
                  <a:lnTo>
                    <a:pt x="255270" y="433578"/>
                  </a:lnTo>
                  <a:lnTo>
                    <a:pt x="255270" y="433959"/>
                  </a:lnTo>
                  <a:lnTo>
                    <a:pt x="255270" y="433006"/>
                  </a:lnTo>
                  <a:lnTo>
                    <a:pt x="254794" y="431768"/>
                  </a:lnTo>
                  <a:lnTo>
                    <a:pt x="253555" y="429482"/>
                  </a:lnTo>
                  <a:close/>
                  <a:moveTo>
                    <a:pt x="224599" y="395002"/>
                  </a:moveTo>
                  <a:lnTo>
                    <a:pt x="224790" y="394240"/>
                  </a:lnTo>
                  <a:lnTo>
                    <a:pt x="224504" y="393287"/>
                  </a:lnTo>
                  <a:lnTo>
                    <a:pt x="223933" y="392525"/>
                  </a:lnTo>
                  <a:lnTo>
                    <a:pt x="223361" y="392239"/>
                  </a:lnTo>
                  <a:lnTo>
                    <a:pt x="222409" y="392239"/>
                  </a:lnTo>
                  <a:lnTo>
                    <a:pt x="221647" y="392239"/>
                  </a:lnTo>
                  <a:lnTo>
                    <a:pt x="221171" y="391859"/>
                  </a:lnTo>
                  <a:lnTo>
                    <a:pt x="220980" y="391001"/>
                  </a:lnTo>
                  <a:lnTo>
                    <a:pt x="220980" y="389572"/>
                  </a:lnTo>
                  <a:lnTo>
                    <a:pt x="220885" y="389001"/>
                  </a:lnTo>
                  <a:lnTo>
                    <a:pt x="220504" y="388811"/>
                  </a:lnTo>
                  <a:lnTo>
                    <a:pt x="220028" y="388715"/>
                  </a:lnTo>
                  <a:lnTo>
                    <a:pt x="219551" y="388430"/>
                  </a:lnTo>
                  <a:lnTo>
                    <a:pt x="217837" y="386620"/>
                  </a:lnTo>
                  <a:lnTo>
                    <a:pt x="217075" y="385477"/>
                  </a:lnTo>
                  <a:lnTo>
                    <a:pt x="216694" y="384429"/>
                  </a:lnTo>
                  <a:lnTo>
                    <a:pt x="217075" y="384429"/>
                  </a:lnTo>
                  <a:lnTo>
                    <a:pt x="218408" y="385572"/>
                  </a:lnTo>
                  <a:lnTo>
                    <a:pt x="218884" y="385858"/>
                  </a:lnTo>
                  <a:lnTo>
                    <a:pt x="218884" y="383667"/>
                  </a:lnTo>
                  <a:lnTo>
                    <a:pt x="217837" y="382334"/>
                  </a:lnTo>
                  <a:lnTo>
                    <a:pt x="216408" y="381191"/>
                  </a:lnTo>
                  <a:lnTo>
                    <a:pt x="215360" y="379381"/>
                  </a:lnTo>
                  <a:lnTo>
                    <a:pt x="214884" y="377476"/>
                  </a:lnTo>
                  <a:lnTo>
                    <a:pt x="214408" y="376809"/>
                  </a:lnTo>
                  <a:lnTo>
                    <a:pt x="213455" y="376523"/>
                  </a:lnTo>
                  <a:lnTo>
                    <a:pt x="213170" y="376238"/>
                  </a:lnTo>
                  <a:lnTo>
                    <a:pt x="213360" y="375666"/>
                  </a:lnTo>
                  <a:lnTo>
                    <a:pt x="213741" y="375190"/>
                  </a:lnTo>
                  <a:lnTo>
                    <a:pt x="213931" y="375190"/>
                  </a:lnTo>
                  <a:lnTo>
                    <a:pt x="213836" y="374618"/>
                  </a:lnTo>
                  <a:lnTo>
                    <a:pt x="213646" y="374237"/>
                  </a:lnTo>
                  <a:lnTo>
                    <a:pt x="212788" y="373189"/>
                  </a:lnTo>
                  <a:lnTo>
                    <a:pt x="212407" y="372999"/>
                  </a:lnTo>
                  <a:lnTo>
                    <a:pt x="212217" y="372713"/>
                  </a:lnTo>
                  <a:lnTo>
                    <a:pt x="212122" y="372046"/>
                  </a:lnTo>
                  <a:lnTo>
                    <a:pt x="212026" y="371475"/>
                  </a:lnTo>
                  <a:lnTo>
                    <a:pt x="211741" y="370999"/>
                  </a:lnTo>
                  <a:lnTo>
                    <a:pt x="210883" y="370237"/>
                  </a:lnTo>
                  <a:lnTo>
                    <a:pt x="210407" y="369475"/>
                  </a:lnTo>
                  <a:lnTo>
                    <a:pt x="209740" y="367760"/>
                  </a:lnTo>
                  <a:lnTo>
                    <a:pt x="209264" y="366808"/>
                  </a:lnTo>
                  <a:lnTo>
                    <a:pt x="208597" y="366331"/>
                  </a:lnTo>
                  <a:lnTo>
                    <a:pt x="207740" y="365855"/>
                  </a:lnTo>
                  <a:lnTo>
                    <a:pt x="206978" y="365284"/>
                  </a:lnTo>
                  <a:lnTo>
                    <a:pt x="206692" y="364427"/>
                  </a:lnTo>
                  <a:lnTo>
                    <a:pt x="206502" y="363379"/>
                  </a:lnTo>
                  <a:lnTo>
                    <a:pt x="206121" y="362712"/>
                  </a:lnTo>
                  <a:lnTo>
                    <a:pt x="205645" y="362141"/>
                  </a:lnTo>
                  <a:lnTo>
                    <a:pt x="205264" y="361379"/>
                  </a:lnTo>
                  <a:lnTo>
                    <a:pt x="205835" y="361379"/>
                  </a:lnTo>
                  <a:lnTo>
                    <a:pt x="206312" y="361474"/>
                  </a:lnTo>
                  <a:lnTo>
                    <a:pt x="206692" y="361664"/>
                  </a:lnTo>
                  <a:lnTo>
                    <a:pt x="207073" y="362045"/>
                  </a:lnTo>
                  <a:lnTo>
                    <a:pt x="207454" y="360997"/>
                  </a:lnTo>
                  <a:lnTo>
                    <a:pt x="206978" y="359759"/>
                  </a:lnTo>
                  <a:lnTo>
                    <a:pt x="205930" y="358712"/>
                  </a:lnTo>
                  <a:lnTo>
                    <a:pt x="204502" y="358426"/>
                  </a:lnTo>
                  <a:lnTo>
                    <a:pt x="204883" y="357378"/>
                  </a:lnTo>
                  <a:lnTo>
                    <a:pt x="204025" y="357283"/>
                  </a:lnTo>
                  <a:lnTo>
                    <a:pt x="201739" y="357759"/>
                  </a:lnTo>
                  <a:lnTo>
                    <a:pt x="201073" y="358045"/>
                  </a:lnTo>
                  <a:lnTo>
                    <a:pt x="199834" y="359188"/>
                  </a:lnTo>
                  <a:lnTo>
                    <a:pt x="199072" y="359569"/>
                  </a:lnTo>
                  <a:lnTo>
                    <a:pt x="198025" y="359569"/>
                  </a:lnTo>
                  <a:lnTo>
                    <a:pt x="196405" y="358997"/>
                  </a:lnTo>
                  <a:lnTo>
                    <a:pt x="195643" y="358807"/>
                  </a:lnTo>
                  <a:lnTo>
                    <a:pt x="194596" y="358902"/>
                  </a:lnTo>
                  <a:lnTo>
                    <a:pt x="193548" y="359093"/>
                  </a:lnTo>
                  <a:lnTo>
                    <a:pt x="192691" y="359474"/>
                  </a:lnTo>
                  <a:lnTo>
                    <a:pt x="192119" y="359950"/>
                  </a:lnTo>
                  <a:lnTo>
                    <a:pt x="191738" y="360902"/>
                  </a:lnTo>
                  <a:lnTo>
                    <a:pt x="191643" y="362045"/>
                  </a:lnTo>
                  <a:lnTo>
                    <a:pt x="191738" y="364427"/>
                  </a:lnTo>
                  <a:lnTo>
                    <a:pt x="191643" y="365665"/>
                  </a:lnTo>
                  <a:lnTo>
                    <a:pt x="191357" y="366808"/>
                  </a:lnTo>
                  <a:lnTo>
                    <a:pt x="190405" y="368903"/>
                  </a:lnTo>
                  <a:lnTo>
                    <a:pt x="189071" y="371094"/>
                  </a:lnTo>
                  <a:lnTo>
                    <a:pt x="188881" y="372237"/>
                  </a:lnTo>
                  <a:lnTo>
                    <a:pt x="189547" y="373380"/>
                  </a:lnTo>
                  <a:lnTo>
                    <a:pt x="189929" y="373856"/>
                  </a:lnTo>
                  <a:lnTo>
                    <a:pt x="190786" y="375666"/>
                  </a:lnTo>
                  <a:lnTo>
                    <a:pt x="190786" y="375952"/>
                  </a:lnTo>
                  <a:lnTo>
                    <a:pt x="190690" y="376523"/>
                  </a:lnTo>
                  <a:lnTo>
                    <a:pt x="190690" y="376809"/>
                  </a:lnTo>
                  <a:lnTo>
                    <a:pt x="190976" y="377095"/>
                  </a:lnTo>
                  <a:lnTo>
                    <a:pt x="191833" y="377571"/>
                  </a:lnTo>
                  <a:lnTo>
                    <a:pt x="200311" y="389668"/>
                  </a:lnTo>
                  <a:lnTo>
                    <a:pt x="201263" y="391859"/>
                  </a:lnTo>
                  <a:lnTo>
                    <a:pt x="200882" y="393859"/>
                  </a:lnTo>
                  <a:lnTo>
                    <a:pt x="201073" y="394145"/>
                  </a:lnTo>
                  <a:lnTo>
                    <a:pt x="201644" y="394430"/>
                  </a:lnTo>
                  <a:lnTo>
                    <a:pt x="201930" y="394621"/>
                  </a:lnTo>
                  <a:lnTo>
                    <a:pt x="204121" y="397669"/>
                  </a:lnTo>
                  <a:lnTo>
                    <a:pt x="204883" y="398145"/>
                  </a:lnTo>
                  <a:lnTo>
                    <a:pt x="208121" y="399479"/>
                  </a:lnTo>
                  <a:lnTo>
                    <a:pt x="209455" y="400907"/>
                  </a:lnTo>
                  <a:lnTo>
                    <a:pt x="215551" y="404051"/>
                  </a:lnTo>
                  <a:lnTo>
                    <a:pt x="216503" y="404241"/>
                  </a:lnTo>
                  <a:lnTo>
                    <a:pt x="217361" y="403955"/>
                  </a:lnTo>
                  <a:lnTo>
                    <a:pt x="218122" y="403384"/>
                  </a:lnTo>
                  <a:lnTo>
                    <a:pt x="218980" y="403003"/>
                  </a:lnTo>
                  <a:lnTo>
                    <a:pt x="219932" y="402717"/>
                  </a:lnTo>
                  <a:lnTo>
                    <a:pt x="221266" y="402527"/>
                  </a:lnTo>
                  <a:lnTo>
                    <a:pt x="222504" y="402908"/>
                  </a:lnTo>
                  <a:lnTo>
                    <a:pt x="223171" y="403003"/>
                  </a:lnTo>
                  <a:lnTo>
                    <a:pt x="223742" y="402622"/>
                  </a:lnTo>
                  <a:lnTo>
                    <a:pt x="223742" y="401764"/>
                  </a:lnTo>
                  <a:lnTo>
                    <a:pt x="223266" y="399669"/>
                  </a:lnTo>
                  <a:lnTo>
                    <a:pt x="221456" y="395669"/>
                  </a:lnTo>
                  <a:lnTo>
                    <a:pt x="220885" y="395097"/>
                  </a:lnTo>
                  <a:lnTo>
                    <a:pt x="221361" y="395002"/>
                  </a:lnTo>
                  <a:lnTo>
                    <a:pt x="221647" y="394906"/>
                  </a:lnTo>
                  <a:lnTo>
                    <a:pt x="222313" y="394430"/>
                  </a:lnTo>
                  <a:lnTo>
                    <a:pt x="223742" y="396526"/>
                  </a:lnTo>
                  <a:lnTo>
                    <a:pt x="224123" y="397288"/>
                  </a:lnTo>
                  <a:lnTo>
                    <a:pt x="224790" y="400907"/>
                  </a:lnTo>
                  <a:lnTo>
                    <a:pt x="225742" y="399955"/>
                  </a:lnTo>
                  <a:lnTo>
                    <a:pt x="225838" y="398240"/>
                  </a:lnTo>
                  <a:lnTo>
                    <a:pt x="225457" y="396526"/>
                  </a:lnTo>
                  <a:lnTo>
                    <a:pt x="224599" y="395002"/>
                  </a:lnTo>
                  <a:close/>
                  <a:moveTo>
                    <a:pt x="274225" y="453580"/>
                  </a:moveTo>
                  <a:lnTo>
                    <a:pt x="274415" y="452914"/>
                  </a:lnTo>
                  <a:lnTo>
                    <a:pt x="274225" y="452056"/>
                  </a:lnTo>
                  <a:lnTo>
                    <a:pt x="273939" y="451199"/>
                  </a:lnTo>
                  <a:lnTo>
                    <a:pt x="273748" y="450437"/>
                  </a:lnTo>
                  <a:lnTo>
                    <a:pt x="273463" y="449675"/>
                  </a:lnTo>
                  <a:lnTo>
                    <a:pt x="272224" y="448532"/>
                  </a:lnTo>
                  <a:lnTo>
                    <a:pt x="271939" y="447961"/>
                  </a:lnTo>
                  <a:lnTo>
                    <a:pt x="271653" y="447008"/>
                  </a:lnTo>
                  <a:lnTo>
                    <a:pt x="270891" y="446532"/>
                  </a:lnTo>
                  <a:lnTo>
                    <a:pt x="269081" y="445961"/>
                  </a:lnTo>
                  <a:lnTo>
                    <a:pt x="268605" y="445580"/>
                  </a:lnTo>
                  <a:lnTo>
                    <a:pt x="267557" y="444341"/>
                  </a:lnTo>
                  <a:lnTo>
                    <a:pt x="264700" y="441674"/>
                  </a:lnTo>
                  <a:lnTo>
                    <a:pt x="264128" y="441388"/>
                  </a:lnTo>
                  <a:lnTo>
                    <a:pt x="263747" y="440627"/>
                  </a:lnTo>
                  <a:lnTo>
                    <a:pt x="263176" y="439864"/>
                  </a:lnTo>
                  <a:lnTo>
                    <a:pt x="262223" y="439579"/>
                  </a:lnTo>
                  <a:lnTo>
                    <a:pt x="261747" y="440055"/>
                  </a:lnTo>
                  <a:lnTo>
                    <a:pt x="261366" y="441198"/>
                  </a:lnTo>
                  <a:lnTo>
                    <a:pt x="260985" y="443198"/>
                  </a:lnTo>
                  <a:lnTo>
                    <a:pt x="260985" y="443484"/>
                  </a:lnTo>
                  <a:lnTo>
                    <a:pt x="261271" y="444627"/>
                  </a:lnTo>
                  <a:lnTo>
                    <a:pt x="261747" y="445389"/>
                  </a:lnTo>
                  <a:lnTo>
                    <a:pt x="261747" y="445865"/>
                  </a:lnTo>
                  <a:lnTo>
                    <a:pt x="261271" y="446437"/>
                  </a:lnTo>
                  <a:lnTo>
                    <a:pt x="262223" y="446913"/>
                  </a:lnTo>
                  <a:lnTo>
                    <a:pt x="262795" y="447675"/>
                  </a:lnTo>
                  <a:lnTo>
                    <a:pt x="262985" y="448723"/>
                  </a:lnTo>
                  <a:lnTo>
                    <a:pt x="262985" y="450152"/>
                  </a:lnTo>
                  <a:lnTo>
                    <a:pt x="262318" y="453200"/>
                  </a:lnTo>
                  <a:lnTo>
                    <a:pt x="262223" y="454343"/>
                  </a:lnTo>
                  <a:lnTo>
                    <a:pt x="262985" y="454247"/>
                  </a:lnTo>
                  <a:lnTo>
                    <a:pt x="263271" y="455105"/>
                  </a:lnTo>
                  <a:lnTo>
                    <a:pt x="263271" y="457105"/>
                  </a:lnTo>
                  <a:lnTo>
                    <a:pt x="263652" y="457867"/>
                  </a:lnTo>
                  <a:lnTo>
                    <a:pt x="264414" y="458153"/>
                  </a:lnTo>
                  <a:lnTo>
                    <a:pt x="264890" y="457771"/>
                  </a:lnTo>
                  <a:lnTo>
                    <a:pt x="265271" y="457105"/>
                  </a:lnTo>
                  <a:lnTo>
                    <a:pt x="265557" y="456343"/>
                  </a:lnTo>
                  <a:lnTo>
                    <a:pt x="266414" y="456819"/>
                  </a:lnTo>
                  <a:lnTo>
                    <a:pt x="267653" y="457295"/>
                  </a:lnTo>
                  <a:lnTo>
                    <a:pt x="268986" y="457486"/>
                  </a:lnTo>
                  <a:lnTo>
                    <a:pt x="270224" y="457105"/>
                  </a:lnTo>
                  <a:lnTo>
                    <a:pt x="270605" y="456629"/>
                  </a:lnTo>
                  <a:lnTo>
                    <a:pt x="270891" y="455295"/>
                  </a:lnTo>
                  <a:lnTo>
                    <a:pt x="271272" y="454628"/>
                  </a:lnTo>
                  <a:lnTo>
                    <a:pt x="271939" y="454247"/>
                  </a:lnTo>
                  <a:lnTo>
                    <a:pt x="273653" y="453962"/>
                  </a:lnTo>
                  <a:lnTo>
                    <a:pt x="274225" y="453580"/>
                  </a:lnTo>
                  <a:close/>
                </a:path>
              </a:pathLst>
            </a:custGeom>
            <a:gradFill>
              <a:gsLst>
                <a:gs pos="0">
                  <a:schemeClr val="accent1"/>
                </a:gs>
                <a:gs pos="1000">
                  <a:schemeClr val="accent1"/>
                </a:gs>
                <a:gs pos="100000">
                  <a:srgbClr val="56A9F3"/>
                </a:gs>
              </a:gsLst>
              <a:path path="circle">
                <a:fillToRect l="100%" t="100%"/>
              </a:path>
              <a:tileRect b="-100%" r="-100%"/>
            </a:grad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10" name="Google Shape;1910;p30"/>
            <p:cNvSpPr/>
            <p:nvPr/>
          </p:nvSpPr>
          <p:spPr>
            <a:xfrm>
              <a:off x="4405217" y="2893313"/>
              <a:ext cx="1533525" cy="1647825"/>
            </a:xfrm>
            <a:custGeom>
              <a:rect b="b" l="l" r="r" t="t"/>
              <a:pathLst>
                <a:path extrusionOk="0" h="1647825" w="1533525">
                  <a:moveTo>
                    <a:pt x="1270635" y="1390745"/>
                  </a:moveTo>
                  <a:lnTo>
                    <a:pt x="1269968" y="1390555"/>
                  </a:lnTo>
                  <a:lnTo>
                    <a:pt x="1268540" y="1390364"/>
                  </a:lnTo>
                  <a:lnTo>
                    <a:pt x="1267968" y="1390364"/>
                  </a:lnTo>
                  <a:lnTo>
                    <a:pt x="1267968" y="1390745"/>
                  </a:lnTo>
                  <a:lnTo>
                    <a:pt x="1268635" y="1391507"/>
                  </a:lnTo>
                  <a:lnTo>
                    <a:pt x="1268825" y="1393508"/>
                  </a:lnTo>
                  <a:lnTo>
                    <a:pt x="1269778" y="1394079"/>
                  </a:lnTo>
                  <a:lnTo>
                    <a:pt x="1270921" y="1393984"/>
                  </a:lnTo>
                  <a:lnTo>
                    <a:pt x="1271588" y="1393317"/>
                  </a:lnTo>
                  <a:lnTo>
                    <a:pt x="1271683" y="1392269"/>
                  </a:lnTo>
                  <a:lnTo>
                    <a:pt x="1271207" y="1391126"/>
                  </a:lnTo>
                  <a:lnTo>
                    <a:pt x="1270635" y="1390745"/>
                  </a:lnTo>
                  <a:close/>
                  <a:moveTo>
                    <a:pt x="259937" y="1564767"/>
                  </a:moveTo>
                  <a:lnTo>
                    <a:pt x="259937" y="1564767"/>
                  </a:lnTo>
                  <a:lnTo>
                    <a:pt x="259652" y="1564767"/>
                  </a:lnTo>
                  <a:lnTo>
                    <a:pt x="259461" y="1565815"/>
                  </a:lnTo>
                  <a:lnTo>
                    <a:pt x="258985" y="1566672"/>
                  </a:lnTo>
                  <a:lnTo>
                    <a:pt x="258223" y="1567339"/>
                  </a:lnTo>
                  <a:lnTo>
                    <a:pt x="257270" y="1567720"/>
                  </a:lnTo>
                  <a:lnTo>
                    <a:pt x="257270" y="1567529"/>
                  </a:lnTo>
                  <a:lnTo>
                    <a:pt x="257270" y="1566958"/>
                  </a:lnTo>
                  <a:lnTo>
                    <a:pt x="257270" y="1566958"/>
                  </a:lnTo>
                  <a:lnTo>
                    <a:pt x="256889" y="1566958"/>
                  </a:lnTo>
                  <a:lnTo>
                    <a:pt x="256985" y="1568006"/>
                  </a:lnTo>
                  <a:lnTo>
                    <a:pt x="257461" y="1568291"/>
                  </a:lnTo>
                  <a:lnTo>
                    <a:pt x="258127" y="1568101"/>
                  </a:lnTo>
                  <a:lnTo>
                    <a:pt x="258794" y="1567720"/>
                  </a:lnTo>
                  <a:lnTo>
                    <a:pt x="259271" y="1567148"/>
                  </a:lnTo>
                  <a:lnTo>
                    <a:pt x="260223" y="1565148"/>
                  </a:lnTo>
                  <a:lnTo>
                    <a:pt x="260128" y="1564958"/>
                  </a:lnTo>
                  <a:lnTo>
                    <a:pt x="260128" y="1564767"/>
                  </a:lnTo>
                  <a:close/>
                  <a:moveTo>
                    <a:pt x="290227" y="1467707"/>
                  </a:moveTo>
                  <a:lnTo>
                    <a:pt x="290132" y="1467707"/>
                  </a:lnTo>
                  <a:lnTo>
                    <a:pt x="290036" y="1467898"/>
                  </a:lnTo>
                  <a:lnTo>
                    <a:pt x="290227" y="1467993"/>
                  </a:lnTo>
                  <a:lnTo>
                    <a:pt x="290322" y="1467993"/>
                  </a:lnTo>
                  <a:lnTo>
                    <a:pt x="290417" y="1467898"/>
                  </a:lnTo>
                  <a:lnTo>
                    <a:pt x="290513" y="1467802"/>
                  </a:lnTo>
                  <a:lnTo>
                    <a:pt x="290513" y="1467802"/>
                  </a:lnTo>
                  <a:lnTo>
                    <a:pt x="290417" y="1467802"/>
                  </a:lnTo>
                  <a:lnTo>
                    <a:pt x="290227" y="1467707"/>
                  </a:lnTo>
                  <a:close/>
                  <a:moveTo>
                    <a:pt x="289560" y="1470374"/>
                  </a:moveTo>
                  <a:lnTo>
                    <a:pt x="289560" y="1470374"/>
                  </a:lnTo>
                  <a:lnTo>
                    <a:pt x="289179" y="1470755"/>
                  </a:lnTo>
                  <a:lnTo>
                    <a:pt x="288989" y="1471232"/>
                  </a:lnTo>
                  <a:lnTo>
                    <a:pt x="288893" y="1471803"/>
                  </a:lnTo>
                  <a:lnTo>
                    <a:pt x="288893" y="1471803"/>
                  </a:lnTo>
                  <a:lnTo>
                    <a:pt x="288893" y="1472375"/>
                  </a:lnTo>
                  <a:lnTo>
                    <a:pt x="289084" y="1472089"/>
                  </a:lnTo>
                  <a:lnTo>
                    <a:pt x="289274" y="1471708"/>
                  </a:lnTo>
                  <a:lnTo>
                    <a:pt x="289465" y="1471327"/>
                  </a:lnTo>
                  <a:lnTo>
                    <a:pt x="289560" y="1470946"/>
                  </a:lnTo>
                  <a:lnTo>
                    <a:pt x="289465" y="1470565"/>
                  </a:lnTo>
                  <a:lnTo>
                    <a:pt x="289560" y="1470374"/>
                  </a:lnTo>
                  <a:close/>
                  <a:moveTo>
                    <a:pt x="675418" y="1164050"/>
                  </a:moveTo>
                  <a:lnTo>
                    <a:pt x="673799" y="1162812"/>
                  </a:lnTo>
                  <a:lnTo>
                    <a:pt x="671227" y="1161288"/>
                  </a:lnTo>
                  <a:lnTo>
                    <a:pt x="670751" y="1161669"/>
                  </a:lnTo>
                  <a:lnTo>
                    <a:pt x="670179" y="1163193"/>
                  </a:lnTo>
                  <a:lnTo>
                    <a:pt x="672751" y="1166336"/>
                  </a:lnTo>
                  <a:lnTo>
                    <a:pt x="674084" y="1167098"/>
                  </a:lnTo>
                  <a:lnTo>
                    <a:pt x="674084" y="1167098"/>
                  </a:lnTo>
                  <a:lnTo>
                    <a:pt x="675608" y="1166622"/>
                  </a:lnTo>
                  <a:lnTo>
                    <a:pt x="676275" y="1166051"/>
                  </a:lnTo>
                  <a:lnTo>
                    <a:pt x="676465" y="1165574"/>
                  </a:lnTo>
                  <a:lnTo>
                    <a:pt x="676180" y="1165003"/>
                  </a:lnTo>
                  <a:lnTo>
                    <a:pt x="675418" y="1164050"/>
                  </a:lnTo>
                  <a:close/>
                  <a:moveTo>
                    <a:pt x="1052132" y="828294"/>
                  </a:moveTo>
                  <a:lnTo>
                    <a:pt x="1050608" y="831152"/>
                  </a:lnTo>
                  <a:lnTo>
                    <a:pt x="1048512" y="836962"/>
                  </a:lnTo>
                  <a:lnTo>
                    <a:pt x="1048131" y="838391"/>
                  </a:lnTo>
                  <a:lnTo>
                    <a:pt x="1048036" y="839153"/>
                  </a:lnTo>
                  <a:lnTo>
                    <a:pt x="1048036" y="839724"/>
                  </a:lnTo>
                  <a:lnTo>
                    <a:pt x="1048512" y="840677"/>
                  </a:lnTo>
                  <a:lnTo>
                    <a:pt x="1049179" y="840962"/>
                  </a:lnTo>
                  <a:lnTo>
                    <a:pt x="1050703" y="840962"/>
                  </a:lnTo>
                  <a:lnTo>
                    <a:pt x="1052132" y="841439"/>
                  </a:lnTo>
                  <a:lnTo>
                    <a:pt x="1052703" y="841534"/>
                  </a:lnTo>
                  <a:lnTo>
                    <a:pt x="1053179" y="841248"/>
                  </a:lnTo>
                  <a:lnTo>
                    <a:pt x="1053560" y="840486"/>
                  </a:lnTo>
                  <a:lnTo>
                    <a:pt x="1053465" y="839724"/>
                  </a:lnTo>
                  <a:lnTo>
                    <a:pt x="1052798" y="838200"/>
                  </a:lnTo>
                  <a:lnTo>
                    <a:pt x="1054418" y="837057"/>
                  </a:lnTo>
                  <a:lnTo>
                    <a:pt x="1054608" y="833723"/>
                  </a:lnTo>
                  <a:lnTo>
                    <a:pt x="1053560" y="827818"/>
                  </a:lnTo>
                  <a:lnTo>
                    <a:pt x="1052132" y="828294"/>
                  </a:lnTo>
                  <a:close/>
                  <a:moveTo>
                    <a:pt x="1093375" y="844010"/>
                  </a:moveTo>
                  <a:lnTo>
                    <a:pt x="1092708" y="843534"/>
                  </a:lnTo>
                  <a:lnTo>
                    <a:pt x="1091851" y="843153"/>
                  </a:lnTo>
                  <a:lnTo>
                    <a:pt x="1090232" y="842105"/>
                  </a:lnTo>
                  <a:lnTo>
                    <a:pt x="1089660" y="844201"/>
                  </a:lnTo>
                  <a:lnTo>
                    <a:pt x="1090041" y="846773"/>
                  </a:lnTo>
                  <a:lnTo>
                    <a:pt x="1091279" y="847249"/>
                  </a:lnTo>
                  <a:lnTo>
                    <a:pt x="1092232" y="846868"/>
                  </a:lnTo>
                  <a:lnTo>
                    <a:pt x="1093089" y="846963"/>
                  </a:lnTo>
                  <a:lnTo>
                    <a:pt x="1093756" y="846868"/>
                  </a:lnTo>
                  <a:lnTo>
                    <a:pt x="1094042" y="845915"/>
                  </a:lnTo>
                  <a:lnTo>
                    <a:pt x="1093946" y="844868"/>
                  </a:lnTo>
                  <a:lnTo>
                    <a:pt x="1093375" y="844010"/>
                  </a:lnTo>
                  <a:close/>
                  <a:moveTo>
                    <a:pt x="1080135" y="824484"/>
                  </a:moveTo>
                  <a:lnTo>
                    <a:pt x="1079373" y="824865"/>
                  </a:lnTo>
                  <a:lnTo>
                    <a:pt x="1078325" y="826199"/>
                  </a:lnTo>
                  <a:lnTo>
                    <a:pt x="1077373" y="827818"/>
                  </a:lnTo>
                  <a:lnTo>
                    <a:pt x="1076706" y="829342"/>
                  </a:lnTo>
                  <a:lnTo>
                    <a:pt x="1076611" y="829723"/>
                  </a:lnTo>
                  <a:lnTo>
                    <a:pt x="1076611" y="830199"/>
                  </a:lnTo>
                  <a:lnTo>
                    <a:pt x="1076897" y="830961"/>
                  </a:lnTo>
                  <a:lnTo>
                    <a:pt x="1076992" y="831437"/>
                  </a:lnTo>
                  <a:lnTo>
                    <a:pt x="1077373" y="831437"/>
                  </a:lnTo>
                  <a:lnTo>
                    <a:pt x="1079278" y="832104"/>
                  </a:lnTo>
                  <a:lnTo>
                    <a:pt x="1079849" y="832390"/>
                  </a:lnTo>
                  <a:lnTo>
                    <a:pt x="1080040" y="829342"/>
                  </a:lnTo>
                  <a:lnTo>
                    <a:pt x="1080326" y="828008"/>
                  </a:lnTo>
                  <a:lnTo>
                    <a:pt x="1080897" y="826675"/>
                  </a:lnTo>
                  <a:lnTo>
                    <a:pt x="1081088" y="825722"/>
                  </a:lnTo>
                  <a:lnTo>
                    <a:pt x="1080707" y="824960"/>
                  </a:lnTo>
                  <a:lnTo>
                    <a:pt x="1080135" y="824484"/>
                  </a:lnTo>
                  <a:close/>
                  <a:moveTo>
                    <a:pt x="1051370" y="828199"/>
                  </a:moveTo>
                  <a:lnTo>
                    <a:pt x="1052417" y="826675"/>
                  </a:lnTo>
                  <a:lnTo>
                    <a:pt x="1052798" y="824865"/>
                  </a:lnTo>
                  <a:lnTo>
                    <a:pt x="1052036" y="823436"/>
                  </a:lnTo>
                  <a:lnTo>
                    <a:pt x="1051370" y="823341"/>
                  </a:lnTo>
                  <a:lnTo>
                    <a:pt x="1050798" y="823913"/>
                  </a:lnTo>
                  <a:lnTo>
                    <a:pt x="1050322" y="824865"/>
                  </a:lnTo>
                  <a:lnTo>
                    <a:pt x="1049941" y="825818"/>
                  </a:lnTo>
                  <a:lnTo>
                    <a:pt x="1049750" y="826484"/>
                  </a:lnTo>
                  <a:lnTo>
                    <a:pt x="1049560" y="827532"/>
                  </a:lnTo>
                  <a:lnTo>
                    <a:pt x="1049655" y="828485"/>
                  </a:lnTo>
                  <a:lnTo>
                    <a:pt x="1050131" y="828866"/>
                  </a:lnTo>
                  <a:lnTo>
                    <a:pt x="1051370" y="828199"/>
                  </a:lnTo>
                  <a:close/>
                  <a:moveTo>
                    <a:pt x="290989" y="1431227"/>
                  </a:moveTo>
                  <a:lnTo>
                    <a:pt x="290989" y="1431227"/>
                  </a:lnTo>
                  <a:lnTo>
                    <a:pt x="290989" y="1431417"/>
                  </a:lnTo>
                  <a:lnTo>
                    <a:pt x="291084" y="1431512"/>
                  </a:lnTo>
                  <a:lnTo>
                    <a:pt x="291275" y="1431512"/>
                  </a:lnTo>
                  <a:lnTo>
                    <a:pt x="291751" y="1431322"/>
                  </a:lnTo>
                  <a:lnTo>
                    <a:pt x="291560" y="1431322"/>
                  </a:lnTo>
                  <a:lnTo>
                    <a:pt x="290989" y="1431227"/>
                  </a:lnTo>
                  <a:close/>
                  <a:moveTo>
                    <a:pt x="231457" y="1433989"/>
                  </a:moveTo>
                  <a:lnTo>
                    <a:pt x="231457" y="1433989"/>
                  </a:lnTo>
                  <a:lnTo>
                    <a:pt x="231362" y="1434275"/>
                  </a:lnTo>
                  <a:lnTo>
                    <a:pt x="231743" y="1433893"/>
                  </a:lnTo>
                  <a:lnTo>
                    <a:pt x="231553" y="1433989"/>
                  </a:lnTo>
                  <a:lnTo>
                    <a:pt x="231457" y="1433989"/>
                  </a:lnTo>
                  <a:close/>
                  <a:moveTo>
                    <a:pt x="255842" y="1395698"/>
                  </a:moveTo>
                  <a:lnTo>
                    <a:pt x="255842" y="1396079"/>
                  </a:lnTo>
                  <a:lnTo>
                    <a:pt x="255937" y="1396556"/>
                  </a:lnTo>
                  <a:lnTo>
                    <a:pt x="256127" y="1396270"/>
                  </a:lnTo>
                  <a:lnTo>
                    <a:pt x="256223" y="1395984"/>
                  </a:lnTo>
                  <a:lnTo>
                    <a:pt x="256318" y="1395317"/>
                  </a:lnTo>
                  <a:lnTo>
                    <a:pt x="256032" y="1395317"/>
                  </a:lnTo>
                  <a:lnTo>
                    <a:pt x="255842" y="1395698"/>
                  </a:lnTo>
                  <a:close/>
                  <a:moveTo>
                    <a:pt x="212884" y="1429417"/>
                  </a:moveTo>
                  <a:lnTo>
                    <a:pt x="212693" y="1429798"/>
                  </a:lnTo>
                  <a:lnTo>
                    <a:pt x="212407" y="1430274"/>
                  </a:lnTo>
                  <a:lnTo>
                    <a:pt x="212027" y="1431227"/>
                  </a:lnTo>
                  <a:lnTo>
                    <a:pt x="212027" y="1432370"/>
                  </a:lnTo>
                  <a:lnTo>
                    <a:pt x="212884" y="1430941"/>
                  </a:lnTo>
                  <a:lnTo>
                    <a:pt x="213551" y="1429417"/>
                  </a:lnTo>
                  <a:lnTo>
                    <a:pt x="213551" y="1428655"/>
                  </a:lnTo>
                  <a:lnTo>
                    <a:pt x="213360" y="1428941"/>
                  </a:lnTo>
                  <a:lnTo>
                    <a:pt x="212884" y="1429417"/>
                  </a:lnTo>
                  <a:close/>
                  <a:moveTo>
                    <a:pt x="237077" y="1444847"/>
                  </a:moveTo>
                  <a:lnTo>
                    <a:pt x="236220" y="1445609"/>
                  </a:lnTo>
                  <a:lnTo>
                    <a:pt x="235934" y="1445895"/>
                  </a:lnTo>
                  <a:lnTo>
                    <a:pt x="235934" y="1445895"/>
                  </a:lnTo>
                  <a:lnTo>
                    <a:pt x="236220" y="1445800"/>
                  </a:lnTo>
                  <a:lnTo>
                    <a:pt x="236506" y="1445609"/>
                  </a:lnTo>
                  <a:lnTo>
                    <a:pt x="237077" y="1445228"/>
                  </a:lnTo>
                  <a:lnTo>
                    <a:pt x="237077" y="1445133"/>
                  </a:lnTo>
                  <a:lnTo>
                    <a:pt x="237077" y="1445038"/>
                  </a:lnTo>
                  <a:lnTo>
                    <a:pt x="237077" y="1444943"/>
                  </a:lnTo>
                  <a:lnTo>
                    <a:pt x="237077" y="1444847"/>
                  </a:lnTo>
                  <a:lnTo>
                    <a:pt x="237077" y="1444847"/>
                  </a:lnTo>
                  <a:close/>
                  <a:moveTo>
                    <a:pt x="243650" y="1410272"/>
                  </a:moveTo>
                  <a:lnTo>
                    <a:pt x="243459" y="1411319"/>
                  </a:lnTo>
                  <a:lnTo>
                    <a:pt x="243459" y="1411415"/>
                  </a:lnTo>
                  <a:lnTo>
                    <a:pt x="243650" y="1412177"/>
                  </a:lnTo>
                  <a:lnTo>
                    <a:pt x="243650" y="1412177"/>
                  </a:lnTo>
                  <a:lnTo>
                    <a:pt x="244126" y="1410557"/>
                  </a:lnTo>
                  <a:lnTo>
                    <a:pt x="244316" y="1409700"/>
                  </a:lnTo>
                  <a:lnTo>
                    <a:pt x="244411" y="1408843"/>
                  </a:lnTo>
                  <a:lnTo>
                    <a:pt x="244507" y="1408652"/>
                  </a:lnTo>
                  <a:lnTo>
                    <a:pt x="244602" y="1408557"/>
                  </a:lnTo>
                  <a:lnTo>
                    <a:pt x="244697" y="1408367"/>
                  </a:lnTo>
                  <a:lnTo>
                    <a:pt x="244697" y="1408176"/>
                  </a:lnTo>
                  <a:lnTo>
                    <a:pt x="244316" y="1408176"/>
                  </a:lnTo>
                  <a:lnTo>
                    <a:pt x="243650" y="1410272"/>
                  </a:lnTo>
                  <a:close/>
                  <a:moveTo>
                    <a:pt x="240030" y="1385221"/>
                  </a:moveTo>
                  <a:lnTo>
                    <a:pt x="239840" y="1385507"/>
                  </a:lnTo>
                  <a:lnTo>
                    <a:pt x="239840" y="1385507"/>
                  </a:lnTo>
                  <a:lnTo>
                    <a:pt x="240030" y="1385507"/>
                  </a:lnTo>
                  <a:lnTo>
                    <a:pt x="240221" y="1385411"/>
                  </a:lnTo>
                  <a:lnTo>
                    <a:pt x="240602" y="1385126"/>
                  </a:lnTo>
                  <a:lnTo>
                    <a:pt x="240602" y="1385126"/>
                  </a:lnTo>
                  <a:lnTo>
                    <a:pt x="240221" y="1385126"/>
                  </a:lnTo>
                  <a:lnTo>
                    <a:pt x="240030" y="1385221"/>
                  </a:lnTo>
                  <a:close/>
                  <a:moveTo>
                    <a:pt x="242030" y="1415987"/>
                  </a:moveTo>
                  <a:lnTo>
                    <a:pt x="241935" y="1416082"/>
                  </a:lnTo>
                  <a:lnTo>
                    <a:pt x="241935" y="1416368"/>
                  </a:lnTo>
                  <a:lnTo>
                    <a:pt x="242221" y="1416368"/>
                  </a:lnTo>
                  <a:lnTo>
                    <a:pt x="242316" y="1416272"/>
                  </a:lnTo>
                  <a:lnTo>
                    <a:pt x="242316" y="1416082"/>
                  </a:lnTo>
                  <a:lnTo>
                    <a:pt x="242411" y="1415891"/>
                  </a:lnTo>
                  <a:lnTo>
                    <a:pt x="242221" y="1415987"/>
                  </a:lnTo>
                  <a:lnTo>
                    <a:pt x="242030" y="1415987"/>
                  </a:lnTo>
                  <a:close/>
                  <a:moveTo>
                    <a:pt x="1354646" y="1353693"/>
                  </a:moveTo>
                  <a:lnTo>
                    <a:pt x="1354169" y="1354169"/>
                  </a:lnTo>
                  <a:lnTo>
                    <a:pt x="1354265" y="1354741"/>
                  </a:lnTo>
                  <a:lnTo>
                    <a:pt x="1355312" y="1354265"/>
                  </a:lnTo>
                  <a:lnTo>
                    <a:pt x="1354646" y="1353693"/>
                  </a:lnTo>
                  <a:close/>
                  <a:moveTo>
                    <a:pt x="1339120" y="1581436"/>
                  </a:moveTo>
                  <a:lnTo>
                    <a:pt x="1338739" y="1580674"/>
                  </a:lnTo>
                  <a:lnTo>
                    <a:pt x="1338167" y="1580293"/>
                  </a:lnTo>
                  <a:lnTo>
                    <a:pt x="1337786" y="1580483"/>
                  </a:lnTo>
                  <a:lnTo>
                    <a:pt x="1337691" y="1581341"/>
                  </a:lnTo>
                  <a:lnTo>
                    <a:pt x="1336738" y="1581055"/>
                  </a:lnTo>
                  <a:lnTo>
                    <a:pt x="1336262" y="1581531"/>
                  </a:lnTo>
                  <a:lnTo>
                    <a:pt x="1336262" y="1582293"/>
                  </a:lnTo>
                  <a:lnTo>
                    <a:pt x="1336643" y="1583055"/>
                  </a:lnTo>
                  <a:lnTo>
                    <a:pt x="1339596" y="1585246"/>
                  </a:lnTo>
                  <a:lnTo>
                    <a:pt x="1339596" y="1582960"/>
                  </a:lnTo>
                  <a:lnTo>
                    <a:pt x="1339405" y="1581912"/>
                  </a:lnTo>
                  <a:lnTo>
                    <a:pt x="1339120" y="1581436"/>
                  </a:lnTo>
                  <a:close/>
                  <a:moveTo>
                    <a:pt x="1332071" y="1583817"/>
                  </a:moveTo>
                  <a:lnTo>
                    <a:pt x="1331881" y="1583817"/>
                  </a:lnTo>
                  <a:lnTo>
                    <a:pt x="1331595" y="1583531"/>
                  </a:lnTo>
                  <a:lnTo>
                    <a:pt x="1330357" y="1583150"/>
                  </a:lnTo>
                  <a:lnTo>
                    <a:pt x="1330071" y="1582674"/>
                  </a:lnTo>
                  <a:lnTo>
                    <a:pt x="1330071" y="1581531"/>
                  </a:lnTo>
                  <a:lnTo>
                    <a:pt x="1329976" y="1581055"/>
                  </a:lnTo>
                  <a:lnTo>
                    <a:pt x="1329785" y="1580579"/>
                  </a:lnTo>
                  <a:lnTo>
                    <a:pt x="1328642" y="1580483"/>
                  </a:lnTo>
                  <a:lnTo>
                    <a:pt x="1327309" y="1580769"/>
                  </a:lnTo>
                  <a:lnTo>
                    <a:pt x="1326166" y="1581341"/>
                  </a:lnTo>
                  <a:lnTo>
                    <a:pt x="1325690" y="1582007"/>
                  </a:lnTo>
                  <a:lnTo>
                    <a:pt x="1325213" y="1584103"/>
                  </a:lnTo>
                  <a:lnTo>
                    <a:pt x="1325309" y="1584674"/>
                  </a:lnTo>
                  <a:lnTo>
                    <a:pt x="1325690" y="1585151"/>
                  </a:lnTo>
                  <a:lnTo>
                    <a:pt x="1326166" y="1585436"/>
                  </a:lnTo>
                  <a:lnTo>
                    <a:pt x="1326642" y="1585436"/>
                  </a:lnTo>
                  <a:lnTo>
                    <a:pt x="1327023" y="1585055"/>
                  </a:lnTo>
                  <a:lnTo>
                    <a:pt x="1327404" y="1585436"/>
                  </a:lnTo>
                  <a:lnTo>
                    <a:pt x="1327023" y="1586103"/>
                  </a:lnTo>
                  <a:lnTo>
                    <a:pt x="1327023" y="1586675"/>
                  </a:lnTo>
                  <a:lnTo>
                    <a:pt x="1327309" y="1587151"/>
                  </a:lnTo>
                  <a:lnTo>
                    <a:pt x="1327785" y="1587532"/>
                  </a:lnTo>
                  <a:lnTo>
                    <a:pt x="1328547" y="1587818"/>
                  </a:lnTo>
                  <a:lnTo>
                    <a:pt x="1329119" y="1587722"/>
                  </a:lnTo>
                  <a:lnTo>
                    <a:pt x="1329690" y="1587437"/>
                  </a:lnTo>
                  <a:lnTo>
                    <a:pt x="1330357" y="1587246"/>
                  </a:lnTo>
                  <a:lnTo>
                    <a:pt x="1331024" y="1587151"/>
                  </a:lnTo>
                  <a:lnTo>
                    <a:pt x="1331309" y="1587151"/>
                  </a:lnTo>
                  <a:lnTo>
                    <a:pt x="1332167" y="1587627"/>
                  </a:lnTo>
                  <a:lnTo>
                    <a:pt x="1332738" y="1588294"/>
                  </a:lnTo>
                  <a:lnTo>
                    <a:pt x="1333119" y="1588389"/>
                  </a:lnTo>
                  <a:lnTo>
                    <a:pt x="1333310" y="1587818"/>
                  </a:lnTo>
                  <a:lnTo>
                    <a:pt x="1333500" y="1586770"/>
                  </a:lnTo>
                  <a:lnTo>
                    <a:pt x="1333500" y="1586198"/>
                  </a:lnTo>
                  <a:lnTo>
                    <a:pt x="1332071" y="1583817"/>
                  </a:lnTo>
                  <a:close/>
                  <a:moveTo>
                    <a:pt x="1340644" y="1551908"/>
                  </a:moveTo>
                  <a:lnTo>
                    <a:pt x="1340644" y="1552766"/>
                  </a:lnTo>
                  <a:lnTo>
                    <a:pt x="1341311" y="1554575"/>
                  </a:lnTo>
                  <a:lnTo>
                    <a:pt x="1341311" y="1555433"/>
                  </a:lnTo>
                  <a:lnTo>
                    <a:pt x="1340929" y="1557528"/>
                  </a:lnTo>
                  <a:lnTo>
                    <a:pt x="1341025" y="1558195"/>
                  </a:lnTo>
                  <a:lnTo>
                    <a:pt x="1341501" y="1558195"/>
                  </a:lnTo>
                  <a:lnTo>
                    <a:pt x="1341977" y="1557338"/>
                  </a:lnTo>
                  <a:lnTo>
                    <a:pt x="1342358" y="1556290"/>
                  </a:lnTo>
                  <a:lnTo>
                    <a:pt x="1342549" y="1555623"/>
                  </a:lnTo>
                  <a:lnTo>
                    <a:pt x="1342454" y="1554575"/>
                  </a:lnTo>
                  <a:lnTo>
                    <a:pt x="1342168" y="1553814"/>
                  </a:lnTo>
                  <a:lnTo>
                    <a:pt x="1341406" y="1552289"/>
                  </a:lnTo>
                  <a:lnTo>
                    <a:pt x="1341406" y="1551146"/>
                  </a:lnTo>
                  <a:lnTo>
                    <a:pt x="1340644" y="1551908"/>
                  </a:lnTo>
                  <a:close/>
                  <a:moveTo>
                    <a:pt x="1336453" y="1579912"/>
                  </a:moveTo>
                  <a:lnTo>
                    <a:pt x="1337120" y="1579626"/>
                  </a:lnTo>
                  <a:lnTo>
                    <a:pt x="1337310" y="1579531"/>
                  </a:lnTo>
                  <a:lnTo>
                    <a:pt x="1337596" y="1578864"/>
                  </a:lnTo>
                  <a:lnTo>
                    <a:pt x="1337596" y="1578388"/>
                  </a:lnTo>
                  <a:lnTo>
                    <a:pt x="1336929" y="1576388"/>
                  </a:lnTo>
                  <a:lnTo>
                    <a:pt x="1336072" y="1574578"/>
                  </a:lnTo>
                  <a:lnTo>
                    <a:pt x="1335881" y="1573625"/>
                  </a:lnTo>
                  <a:lnTo>
                    <a:pt x="1336167" y="1572577"/>
                  </a:lnTo>
                  <a:lnTo>
                    <a:pt x="1336738" y="1571911"/>
                  </a:lnTo>
                  <a:lnTo>
                    <a:pt x="1337215" y="1571149"/>
                  </a:lnTo>
                  <a:lnTo>
                    <a:pt x="1337215" y="1570101"/>
                  </a:lnTo>
                  <a:lnTo>
                    <a:pt x="1336738" y="1569434"/>
                  </a:lnTo>
                  <a:lnTo>
                    <a:pt x="1335786" y="1569339"/>
                  </a:lnTo>
                  <a:lnTo>
                    <a:pt x="1334834" y="1569720"/>
                  </a:lnTo>
                  <a:lnTo>
                    <a:pt x="1334357" y="1570292"/>
                  </a:lnTo>
                  <a:lnTo>
                    <a:pt x="1334167" y="1570863"/>
                  </a:lnTo>
                  <a:lnTo>
                    <a:pt x="1333691" y="1571625"/>
                  </a:lnTo>
                  <a:lnTo>
                    <a:pt x="1333119" y="1572292"/>
                  </a:lnTo>
                  <a:lnTo>
                    <a:pt x="1332643" y="1572577"/>
                  </a:lnTo>
                  <a:lnTo>
                    <a:pt x="1332643" y="1573149"/>
                  </a:lnTo>
                  <a:lnTo>
                    <a:pt x="1333214" y="1576578"/>
                  </a:lnTo>
                  <a:lnTo>
                    <a:pt x="1333691" y="1577435"/>
                  </a:lnTo>
                  <a:lnTo>
                    <a:pt x="1334357" y="1578007"/>
                  </a:lnTo>
                  <a:lnTo>
                    <a:pt x="1335024" y="1578007"/>
                  </a:lnTo>
                  <a:lnTo>
                    <a:pt x="1335310" y="1577054"/>
                  </a:lnTo>
                  <a:lnTo>
                    <a:pt x="1336072" y="1577435"/>
                  </a:lnTo>
                  <a:lnTo>
                    <a:pt x="1336358" y="1578007"/>
                  </a:lnTo>
                  <a:lnTo>
                    <a:pt x="1336262" y="1578388"/>
                  </a:lnTo>
                  <a:lnTo>
                    <a:pt x="1335786" y="1578102"/>
                  </a:lnTo>
                  <a:lnTo>
                    <a:pt x="1335405" y="1578102"/>
                  </a:lnTo>
                  <a:lnTo>
                    <a:pt x="1335310" y="1578769"/>
                  </a:lnTo>
                  <a:lnTo>
                    <a:pt x="1334929" y="1579055"/>
                  </a:lnTo>
                  <a:lnTo>
                    <a:pt x="1334548" y="1579245"/>
                  </a:lnTo>
                  <a:lnTo>
                    <a:pt x="1334357" y="1579721"/>
                  </a:lnTo>
                  <a:lnTo>
                    <a:pt x="1334453" y="1581245"/>
                  </a:lnTo>
                  <a:lnTo>
                    <a:pt x="1334738" y="1581817"/>
                  </a:lnTo>
                  <a:lnTo>
                    <a:pt x="1335310" y="1581626"/>
                  </a:lnTo>
                  <a:lnTo>
                    <a:pt x="1336072" y="1580483"/>
                  </a:lnTo>
                  <a:lnTo>
                    <a:pt x="1336167" y="1580198"/>
                  </a:lnTo>
                  <a:lnTo>
                    <a:pt x="1336453" y="1579912"/>
                  </a:lnTo>
                  <a:close/>
                  <a:moveTo>
                    <a:pt x="1345978" y="1617631"/>
                  </a:moveTo>
                  <a:lnTo>
                    <a:pt x="1346930" y="1617059"/>
                  </a:lnTo>
                  <a:lnTo>
                    <a:pt x="1347597" y="1616488"/>
                  </a:lnTo>
                  <a:lnTo>
                    <a:pt x="1347883" y="1615726"/>
                  </a:lnTo>
                  <a:lnTo>
                    <a:pt x="1347692" y="1614773"/>
                  </a:lnTo>
                  <a:lnTo>
                    <a:pt x="1347216" y="1614107"/>
                  </a:lnTo>
                  <a:lnTo>
                    <a:pt x="1346549" y="1613726"/>
                  </a:lnTo>
                  <a:lnTo>
                    <a:pt x="1345978" y="1613249"/>
                  </a:lnTo>
                  <a:lnTo>
                    <a:pt x="1345883" y="1612202"/>
                  </a:lnTo>
                  <a:lnTo>
                    <a:pt x="1345883" y="1610773"/>
                  </a:lnTo>
                  <a:lnTo>
                    <a:pt x="1345216" y="1612011"/>
                  </a:lnTo>
                  <a:lnTo>
                    <a:pt x="1344930" y="1613154"/>
                  </a:lnTo>
                  <a:lnTo>
                    <a:pt x="1344359" y="1614011"/>
                  </a:lnTo>
                  <a:lnTo>
                    <a:pt x="1342835" y="1614392"/>
                  </a:lnTo>
                  <a:lnTo>
                    <a:pt x="1341692" y="1614868"/>
                  </a:lnTo>
                  <a:lnTo>
                    <a:pt x="1341311" y="1615916"/>
                  </a:lnTo>
                  <a:lnTo>
                    <a:pt x="1341120" y="1617059"/>
                  </a:lnTo>
                  <a:lnTo>
                    <a:pt x="1340453" y="1617631"/>
                  </a:lnTo>
                  <a:lnTo>
                    <a:pt x="1341311" y="1618679"/>
                  </a:lnTo>
                  <a:lnTo>
                    <a:pt x="1341501" y="1619060"/>
                  </a:lnTo>
                  <a:lnTo>
                    <a:pt x="1341596" y="1619631"/>
                  </a:lnTo>
                  <a:lnTo>
                    <a:pt x="1341501" y="1620107"/>
                  </a:lnTo>
                  <a:lnTo>
                    <a:pt x="1341596" y="1620489"/>
                  </a:lnTo>
                  <a:lnTo>
                    <a:pt x="1342168" y="1620869"/>
                  </a:lnTo>
                  <a:lnTo>
                    <a:pt x="1343025" y="1620679"/>
                  </a:lnTo>
                  <a:lnTo>
                    <a:pt x="1344835" y="1618488"/>
                  </a:lnTo>
                  <a:lnTo>
                    <a:pt x="1345978" y="1617631"/>
                  </a:lnTo>
                  <a:close/>
                  <a:moveTo>
                    <a:pt x="1538764" y="471869"/>
                  </a:moveTo>
                  <a:lnTo>
                    <a:pt x="1536192" y="469106"/>
                  </a:lnTo>
                  <a:lnTo>
                    <a:pt x="1535430" y="467582"/>
                  </a:lnTo>
                  <a:lnTo>
                    <a:pt x="1535716" y="465582"/>
                  </a:lnTo>
                  <a:lnTo>
                    <a:pt x="1537335" y="461963"/>
                  </a:lnTo>
                  <a:lnTo>
                    <a:pt x="1537049" y="460343"/>
                  </a:lnTo>
                  <a:lnTo>
                    <a:pt x="1535049" y="459296"/>
                  </a:lnTo>
                  <a:lnTo>
                    <a:pt x="1532096" y="457010"/>
                  </a:lnTo>
                  <a:lnTo>
                    <a:pt x="1531620" y="456533"/>
                  </a:lnTo>
                  <a:lnTo>
                    <a:pt x="1531049" y="455105"/>
                  </a:lnTo>
                  <a:lnTo>
                    <a:pt x="1530763" y="454724"/>
                  </a:lnTo>
                  <a:lnTo>
                    <a:pt x="1530287" y="454724"/>
                  </a:lnTo>
                  <a:lnTo>
                    <a:pt x="1529715" y="454533"/>
                  </a:lnTo>
                  <a:lnTo>
                    <a:pt x="1526191" y="451485"/>
                  </a:lnTo>
                  <a:lnTo>
                    <a:pt x="1524191" y="451009"/>
                  </a:lnTo>
                  <a:lnTo>
                    <a:pt x="1521809" y="452057"/>
                  </a:lnTo>
                  <a:lnTo>
                    <a:pt x="1519904" y="453295"/>
                  </a:lnTo>
                  <a:lnTo>
                    <a:pt x="1518190" y="453676"/>
                  </a:lnTo>
                  <a:lnTo>
                    <a:pt x="1516475" y="453295"/>
                  </a:lnTo>
                  <a:lnTo>
                    <a:pt x="1514570" y="452247"/>
                  </a:lnTo>
                  <a:lnTo>
                    <a:pt x="1513904" y="447866"/>
                  </a:lnTo>
                  <a:lnTo>
                    <a:pt x="1511522" y="444818"/>
                  </a:lnTo>
                  <a:lnTo>
                    <a:pt x="1507808" y="442436"/>
                  </a:lnTo>
                  <a:lnTo>
                    <a:pt x="1504093" y="438245"/>
                  </a:lnTo>
                  <a:lnTo>
                    <a:pt x="1499616" y="437007"/>
                  </a:lnTo>
                  <a:lnTo>
                    <a:pt x="1496663" y="438531"/>
                  </a:lnTo>
                  <a:lnTo>
                    <a:pt x="1495044" y="441579"/>
                  </a:lnTo>
                  <a:lnTo>
                    <a:pt x="1494473" y="444246"/>
                  </a:lnTo>
                  <a:lnTo>
                    <a:pt x="1494187" y="447770"/>
                  </a:lnTo>
                  <a:lnTo>
                    <a:pt x="1493329" y="448247"/>
                  </a:lnTo>
                  <a:lnTo>
                    <a:pt x="1491615" y="444246"/>
                  </a:lnTo>
                  <a:lnTo>
                    <a:pt x="1489805" y="442436"/>
                  </a:lnTo>
                  <a:lnTo>
                    <a:pt x="1491901" y="439769"/>
                  </a:lnTo>
                  <a:lnTo>
                    <a:pt x="1490186" y="436912"/>
                  </a:lnTo>
                  <a:lnTo>
                    <a:pt x="1493711" y="434912"/>
                  </a:lnTo>
                  <a:lnTo>
                    <a:pt x="1498759" y="431006"/>
                  </a:lnTo>
                  <a:lnTo>
                    <a:pt x="1498473" y="428149"/>
                  </a:lnTo>
                  <a:lnTo>
                    <a:pt x="1497616" y="425101"/>
                  </a:lnTo>
                  <a:lnTo>
                    <a:pt x="1494854" y="421767"/>
                  </a:lnTo>
                  <a:lnTo>
                    <a:pt x="1494187" y="420529"/>
                  </a:lnTo>
                  <a:lnTo>
                    <a:pt x="1493615" y="417957"/>
                  </a:lnTo>
                  <a:lnTo>
                    <a:pt x="1493139" y="416814"/>
                  </a:lnTo>
                  <a:lnTo>
                    <a:pt x="1492187" y="415957"/>
                  </a:lnTo>
                  <a:lnTo>
                    <a:pt x="1491425" y="415862"/>
                  </a:lnTo>
                  <a:lnTo>
                    <a:pt x="1491044" y="415481"/>
                  </a:lnTo>
                  <a:lnTo>
                    <a:pt x="1491044" y="414814"/>
                  </a:lnTo>
                  <a:lnTo>
                    <a:pt x="1491425" y="414052"/>
                  </a:lnTo>
                  <a:lnTo>
                    <a:pt x="1486662" y="411575"/>
                  </a:lnTo>
                  <a:lnTo>
                    <a:pt x="1485900" y="407956"/>
                  </a:lnTo>
                  <a:lnTo>
                    <a:pt x="1482185" y="409194"/>
                  </a:lnTo>
                  <a:lnTo>
                    <a:pt x="1477709" y="412242"/>
                  </a:lnTo>
                  <a:lnTo>
                    <a:pt x="1476566" y="407289"/>
                  </a:lnTo>
                  <a:lnTo>
                    <a:pt x="1477042" y="406432"/>
                  </a:lnTo>
                  <a:lnTo>
                    <a:pt x="1477613" y="405670"/>
                  </a:lnTo>
                  <a:lnTo>
                    <a:pt x="1478471" y="405098"/>
                  </a:lnTo>
                  <a:lnTo>
                    <a:pt x="1484090" y="403574"/>
                  </a:lnTo>
                  <a:lnTo>
                    <a:pt x="1484662" y="403098"/>
                  </a:lnTo>
                  <a:lnTo>
                    <a:pt x="1485424" y="401288"/>
                  </a:lnTo>
                  <a:lnTo>
                    <a:pt x="1486757" y="399288"/>
                  </a:lnTo>
                  <a:lnTo>
                    <a:pt x="1486757" y="398526"/>
                  </a:lnTo>
                  <a:lnTo>
                    <a:pt x="1485900" y="397478"/>
                  </a:lnTo>
                  <a:lnTo>
                    <a:pt x="1485233" y="397193"/>
                  </a:lnTo>
                  <a:lnTo>
                    <a:pt x="1484471" y="397478"/>
                  </a:lnTo>
                  <a:lnTo>
                    <a:pt x="1483424" y="398336"/>
                  </a:lnTo>
                  <a:lnTo>
                    <a:pt x="1481519" y="399479"/>
                  </a:lnTo>
                  <a:lnTo>
                    <a:pt x="1479804" y="399479"/>
                  </a:lnTo>
                  <a:lnTo>
                    <a:pt x="1478280" y="398526"/>
                  </a:lnTo>
                  <a:lnTo>
                    <a:pt x="1476756" y="396716"/>
                  </a:lnTo>
                  <a:lnTo>
                    <a:pt x="1476185" y="395669"/>
                  </a:lnTo>
                  <a:lnTo>
                    <a:pt x="1475423" y="392621"/>
                  </a:lnTo>
                  <a:lnTo>
                    <a:pt x="1474946" y="391763"/>
                  </a:lnTo>
                  <a:lnTo>
                    <a:pt x="1471422" y="391668"/>
                  </a:lnTo>
                  <a:lnTo>
                    <a:pt x="1465040" y="392240"/>
                  </a:lnTo>
                  <a:lnTo>
                    <a:pt x="1460278" y="394335"/>
                  </a:lnTo>
                  <a:lnTo>
                    <a:pt x="1456754" y="392621"/>
                  </a:lnTo>
                  <a:lnTo>
                    <a:pt x="1455706" y="393097"/>
                  </a:lnTo>
                  <a:lnTo>
                    <a:pt x="1454087" y="393383"/>
                  </a:lnTo>
                  <a:lnTo>
                    <a:pt x="1454182" y="397383"/>
                  </a:lnTo>
                  <a:lnTo>
                    <a:pt x="1452562" y="400717"/>
                  </a:lnTo>
                  <a:lnTo>
                    <a:pt x="1448848" y="400145"/>
                  </a:lnTo>
                  <a:lnTo>
                    <a:pt x="1445990" y="398907"/>
                  </a:lnTo>
                  <a:lnTo>
                    <a:pt x="1445419" y="399002"/>
                  </a:lnTo>
                  <a:lnTo>
                    <a:pt x="1444943" y="399002"/>
                  </a:lnTo>
                  <a:lnTo>
                    <a:pt x="1444466" y="399098"/>
                  </a:lnTo>
                  <a:lnTo>
                    <a:pt x="1443895" y="399479"/>
                  </a:lnTo>
                  <a:lnTo>
                    <a:pt x="1443704" y="400050"/>
                  </a:lnTo>
                  <a:lnTo>
                    <a:pt x="1443800" y="400622"/>
                  </a:lnTo>
                  <a:lnTo>
                    <a:pt x="1443704" y="401098"/>
                  </a:lnTo>
                  <a:lnTo>
                    <a:pt x="1441895" y="401288"/>
                  </a:lnTo>
                  <a:lnTo>
                    <a:pt x="1441704" y="401955"/>
                  </a:lnTo>
                  <a:lnTo>
                    <a:pt x="1442276" y="404146"/>
                  </a:lnTo>
                  <a:lnTo>
                    <a:pt x="1442180" y="405575"/>
                  </a:lnTo>
                  <a:lnTo>
                    <a:pt x="1441609" y="405956"/>
                  </a:lnTo>
                  <a:lnTo>
                    <a:pt x="1439704" y="405670"/>
                  </a:lnTo>
                  <a:lnTo>
                    <a:pt x="1439228" y="406527"/>
                  </a:lnTo>
                  <a:lnTo>
                    <a:pt x="1438275" y="405003"/>
                  </a:lnTo>
                  <a:lnTo>
                    <a:pt x="1438085" y="402717"/>
                  </a:lnTo>
                  <a:lnTo>
                    <a:pt x="1437037" y="403289"/>
                  </a:lnTo>
                  <a:lnTo>
                    <a:pt x="1436275" y="406146"/>
                  </a:lnTo>
                  <a:lnTo>
                    <a:pt x="1434275" y="405575"/>
                  </a:lnTo>
                  <a:lnTo>
                    <a:pt x="1430846" y="405765"/>
                  </a:lnTo>
                  <a:lnTo>
                    <a:pt x="1429131" y="407194"/>
                  </a:lnTo>
                  <a:lnTo>
                    <a:pt x="1429512" y="410813"/>
                  </a:lnTo>
                  <a:lnTo>
                    <a:pt x="1426559" y="410432"/>
                  </a:lnTo>
                  <a:lnTo>
                    <a:pt x="1426083" y="410051"/>
                  </a:lnTo>
                  <a:lnTo>
                    <a:pt x="1425988" y="409575"/>
                  </a:lnTo>
                  <a:lnTo>
                    <a:pt x="1425893" y="409004"/>
                  </a:lnTo>
                  <a:lnTo>
                    <a:pt x="1425607" y="408527"/>
                  </a:lnTo>
                  <a:lnTo>
                    <a:pt x="1425226" y="408242"/>
                  </a:lnTo>
                  <a:lnTo>
                    <a:pt x="1424845" y="408051"/>
                  </a:lnTo>
                  <a:lnTo>
                    <a:pt x="1420940" y="407384"/>
                  </a:lnTo>
                  <a:lnTo>
                    <a:pt x="1419987" y="407003"/>
                  </a:lnTo>
                  <a:lnTo>
                    <a:pt x="1417320" y="405384"/>
                  </a:lnTo>
                  <a:lnTo>
                    <a:pt x="1414272" y="404622"/>
                  </a:lnTo>
                  <a:lnTo>
                    <a:pt x="1413415" y="404241"/>
                  </a:lnTo>
                  <a:lnTo>
                    <a:pt x="1412462" y="403670"/>
                  </a:lnTo>
                  <a:lnTo>
                    <a:pt x="1413034" y="404813"/>
                  </a:lnTo>
                  <a:lnTo>
                    <a:pt x="1413891" y="405860"/>
                  </a:lnTo>
                  <a:lnTo>
                    <a:pt x="1414272" y="406432"/>
                  </a:lnTo>
                  <a:lnTo>
                    <a:pt x="1413129" y="406051"/>
                  </a:lnTo>
                  <a:lnTo>
                    <a:pt x="1409224" y="404241"/>
                  </a:lnTo>
                  <a:lnTo>
                    <a:pt x="1407224" y="403670"/>
                  </a:lnTo>
                  <a:lnTo>
                    <a:pt x="1405223" y="403765"/>
                  </a:lnTo>
                  <a:lnTo>
                    <a:pt x="1404366" y="403955"/>
                  </a:lnTo>
                  <a:lnTo>
                    <a:pt x="1403223" y="403955"/>
                  </a:lnTo>
                  <a:lnTo>
                    <a:pt x="1402461" y="403479"/>
                  </a:lnTo>
                  <a:lnTo>
                    <a:pt x="1402747" y="401098"/>
                  </a:lnTo>
                  <a:lnTo>
                    <a:pt x="1402175" y="400050"/>
                  </a:lnTo>
                  <a:lnTo>
                    <a:pt x="1399413" y="396812"/>
                  </a:lnTo>
                  <a:lnTo>
                    <a:pt x="1397508" y="395478"/>
                  </a:lnTo>
                  <a:lnTo>
                    <a:pt x="1395508" y="394716"/>
                  </a:lnTo>
                  <a:lnTo>
                    <a:pt x="1393888" y="394907"/>
                  </a:lnTo>
                  <a:lnTo>
                    <a:pt x="1392936" y="395764"/>
                  </a:lnTo>
                  <a:lnTo>
                    <a:pt x="1390079" y="400050"/>
                  </a:lnTo>
                  <a:lnTo>
                    <a:pt x="1389317" y="400622"/>
                  </a:lnTo>
                  <a:lnTo>
                    <a:pt x="1388459" y="401003"/>
                  </a:lnTo>
                  <a:lnTo>
                    <a:pt x="1387221" y="401288"/>
                  </a:lnTo>
                  <a:lnTo>
                    <a:pt x="1384459" y="401288"/>
                  </a:lnTo>
                  <a:lnTo>
                    <a:pt x="1383125" y="401479"/>
                  </a:lnTo>
                  <a:lnTo>
                    <a:pt x="1381887" y="402146"/>
                  </a:lnTo>
                  <a:lnTo>
                    <a:pt x="1381316" y="402812"/>
                  </a:lnTo>
                  <a:lnTo>
                    <a:pt x="1380458" y="404432"/>
                  </a:lnTo>
                  <a:lnTo>
                    <a:pt x="1379887" y="405003"/>
                  </a:lnTo>
                  <a:lnTo>
                    <a:pt x="1379220" y="405194"/>
                  </a:lnTo>
                  <a:lnTo>
                    <a:pt x="1377315" y="405098"/>
                  </a:lnTo>
                  <a:lnTo>
                    <a:pt x="1376458" y="408146"/>
                  </a:lnTo>
                  <a:lnTo>
                    <a:pt x="1378458" y="410432"/>
                  </a:lnTo>
                  <a:lnTo>
                    <a:pt x="1380458" y="412528"/>
                  </a:lnTo>
                  <a:lnTo>
                    <a:pt x="1377505" y="415385"/>
                  </a:lnTo>
                  <a:lnTo>
                    <a:pt x="1375315" y="418052"/>
                  </a:lnTo>
                  <a:lnTo>
                    <a:pt x="1371314" y="418243"/>
                  </a:lnTo>
                  <a:lnTo>
                    <a:pt x="1369314" y="420148"/>
                  </a:lnTo>
                  <a:lnTo>
                    <a:pt x="1366361" y="421005"/>
                  </a:lnTo>
                  <a:lnTo>
                    <a:pt x="1363599" y="422148"/>
                  </a:lnTo>
                  <a:lnTo>
                    <a:pt x="1362837" y="422815"/>
                  </a:lnTo>
                  <a:lnTo>
                    <a:pt x="1361789" y="423291"/>
                  </a:lnTo>
                  <a:lnTo>
                    <a:pt x="1360932" y="423863"/>
                  </a:lnTo>
                  <a:lnTo>
                    <a:pt x="1360170" y="423767"/>
                  </a:lnTo>
                  <a:lnTo>
                    <a:pt x="1359027" y="423767"/>
                  </a:lnTo>
                  <a:lnTo>
                    <a:pt x="1357979" y="423958"/>
                  </a:lnTo>
                  <a:lnTo>
                    <a:pt x="1357408" y="424434"/>
                  </a:lnTo>
                  <a:lnTo>
                    <a:pt x="1357408" y="424910"/>
                  </a:lnTo>
                  <a:lnTo>
                    <a:pt x="1357598" y="425291"/>
                  </a:lnTo>
                  <a:lnTo>
                    <a:pt x="1357694" y="425672"/>
                  </a:lnTo>
                  <a:lnTo>
                    <a:pt x="1357503" y="426149"/>
                  </a:lnTo>
                  <a:lnTo>
                    <a:pt x="1357027" y="426339"/>
                  </a:lnTo>
                  <a:lnTo>
                    <a:pt x="1356360" y="426339"/>
                  </a:lnTo>
                  <a:lnTo>
                    <a:pt x="1355788" y="426530"/>
                  </a:lnTo>
                  <a:lnTo>
                    <a:pt x="1355598" y="427196"/>
                  </a:lnTo>
                  <a:lnTo>
                    <a:pt x="1355217" y="427577"/>
                  </a:lnTo>
                  <a:lnTo>
                    <a:pt x="1352169" y="428530"/>
                  </a:lnTo>
                  <a:lnTo>
                    <a:pt x="1351312" y="429006"/>
                  </a:lnTo>
                  <a:lnTo>
                    <a:pt x="1347692" y="432245"/>
                  </a:lnTo>
                  <a:lnTo>
                    <a:pt x="1346835" y="432530"/>
                  </a:lnTo>
                  <a:lnTo>
                    <a:pt x="1345978" y="432054"/>
                  </a:lnTo>
                  <a:lnTo>
                    <a:pt x="1345216" y="431864"/>
                  </a:lnTo>
                  <a:lnTo>
                    <a:pt x="1344454" y="432435"/>
                  </a:lnTo>
                  <a:lnTo>
                    <a:pt x="1343596" y="433197"/>
                  </a:lnTo>
                  <a:lnTo>
                    <a:pt x="1342644" y="433673"/>
                  </a:lnTo>
                  <a:lnTo>
                    <a:pt x="1341692" y="433673"/>
                  </a:lnTo>
                  <a:lnTo>
                    <a:pt x="1338739" y="433292"/>
                  </a:lnTo>
                  <a:lnTo>
                    <a:pt x="1333214" y="433673"/>
                  </a:lnTo>
                  <a:lnTo>
                    <a:pt x="1328452" y="436531"/>
                  </a:lnTo>
                  <a:lnTo>
                    <a:pt x="1326452" y="437769"/>
                  </a:lnTo>
                  <a:lnTo>
                    <a:pt x="1323689" y="440246"/>
                  </a:lnTo>
                  <a:lnTo>
                    <a:pt x="1321403" y="441484"/>
                  </a:lnTo>
                  <a:lnTo>
                    <a:pt x="1319689" y="442913"/>
                  </a:lnTo>
                  <a:lnTo>
                    <a:pt x="1317974" y="444341"/>
                  </a:lnTo>
                  <a:lnTo>
                    <a:pt x="1317688" y="446342"/>
                  </a:lnTo>
                  <a:lnTo>
                    <a:pt x="1317022" y="448532"/>
                  </a:lnTo>
                  <a:lnTo>
                    <a:pt x="1315974" y="450533"/>
                  </a:lnTo>
                  <a:lnTo>
                    <a:pt x="1314736" y="451961"/>
                  </a:lnTo>
                  <a:lnTo>
                    <a:pt x="1309878" y="455390"/>
                  </a:lnTo>
                  <a:lnTo>
                    <a:pt x="1308545" y="456914"/>
                  </a:lnTo>
                  <a:lnTo>
                    <a:pt x="1307783" y="457676"/>
                  </a:lnTo>
                  <a:lnTo>
                    <a:pt x="1305782" y="458343"/>
                  </a:lnTo>
                  <a:lnTo>
                    <a:pt x="1304830" y="458915"/>
                  </a:lnTo>
                  <a:lnTo>
                    <a:pt x="1304068" y="459772"/>
                  </a:lnTo>
                  <a:lnTo>
                    <a:pt x="1302829" y="461582"/>
                  </a:lnTo>
                  <a:lnTo>
                    <a:pt x="1302068" y="462344"/>
                  </a:lnTo>
                  <a:lnTo>
                    <a:pt x="1301210" y="462820"/>
                  </a:lnTo>
                  <a:lnTo>
                    <a:pt x="1300448" y="463106"/>
                  </a:lnTo>
                  <a:lnTo>
                    <a:pt x="1299686" y="463201"/>
                  </a:lnTo>
                  <a:lnTo>
                    <a:pt x="1298924" y="463106"/>
                  </a:lnTo>
                  <a:lnTo>
                    <a:pt x="1298638" y="462820"/>
                  </a:lnTo>
                  <a:lnTo>
                    <a:pt x="1298543" y="462344"/>
                  </a:lnTo>
                  <a:lnTo>
                    <a:pt x="1298353" y="462058"/>
                  </a:lnTo>
                  <a:lnTo>
                    <a:pt x="1297877" y="462248"/>
                  </a:lnTo>
                  <a:lnTo>
                    <a:pt x="1294638" y="464439"/>
                  </a:lnTo>
                  <a:lnTo>
                    <a:pt x="1293114" y="465773"/>
                  </a:lnTo>
                  <a:lnTo>
                    <a:pt x="1291876" y="467392"/>
                  </a:lnTo>
                  <a:lnTo>
                    <a:pt x="1290923" y="469392"/>
                  </a:lnTo>
                  <a:lnTo>
                    <a:pt x="1291019" y="470249"/>
                  </a:lnTo>
                  <a:lnTo>
                    <a:pt x="1291781" y="470535"/>
                  </a:lnTo>
                  <a:lnTo>
                    <a:pt x="1293590" y="470725"/>
                  </a:lnTo>
                  <a:lnTo>
                    <a:pt x="1294257" y="471392"/>
                  </a:lnTo>
                  <a:lnTo>
                    <a:pt x="1294257" y="472154"/>
                  </a:lnTo>
                  <a:lnTo>
                    <a:pt x="1293686" y="473964"/>
                  </a:lnTo>
                  <a:lnTo>
                    <a:pt x="1293686" y="473964"/>
                  </a:lnTo>
                  <a:lnTo>
                    <a:pt x="1293686" y="473964"/>
                  </a:lnTo>
                  <a:lnTo>
                    <a:pt x="1293495" y="475583"/>
                  </a:lnTo>
                  <a:lnTo>
                    <a:pt x="1292162" y="477298"/>
                  </a:lnTo>
                  <a:lnTo>
                    <a:pt x="1290352" y="478727"/>
                  </a:lnTo>
                  <a:lnTo>
                    <a:pt x="1288923" y="479393"/>
                  </a:lnTo>
                  <a:lnTo>
                    <a:pt x="1287685" y="479584"/>
                  </a:lnTo>
                  <a:lnTo>
                    <a:pt x="1287018" y="479965"/>
                  </a:lnTo>
                  <a:lnTo>
                    <a:pt x="1285589" y="481489"/>
                  </a:lnTo>
                  <a:lnTo>
                    <a:pt x="1284827" y="482060"/>
                  </a:lnTo>
                  <a:lnTo>
                    <a:pt x="1282256" y="482822"/>
                  </a:lnTo>
                  <a:lnTo>
                    <a:pt x="1280351" y="484156"/>
                  </a:lnTo>
                  <a:lnTo>
                    <a:pt x="1279779" y="484251"/>
                  </a:lnTo>
                  <a:lnTo>
                    <a:pt x="1279208" y="483775"/>
                  </a:lnTo>
                  <a:lnTo>
                    <a:pt x="1278541" y="482346"/>
                  </a:lnTo>
                  <a:lnTo>
                    <a:pt x="1277969" y="482251"/>
                  </a:lnTo>
                  <a:lnTo>
                    <a:pt x="1277398" y="483013"/>
                  </a:lnTo>
                  <a:lnTo>
                    <a:pt x="1277112" y="484251"/>
                  </a:lnTo>
                  <a:lnTo>
                    <a:pt x="1276731" y="485299"/>
                  </a:lnTo>
                  <a:lnTo>
                    <a:pt x="1275779" y="485394"/>
                  </a:lnTo>
                  <a:lnTo>
                    <a:pt x="1275207" y="484632"/>
                  </a:lnTo>
                  <a:lnTo>
                    <a:pt x="1274921" y="483680"/>
                  </a:lnTo>
                  <a:lnTo>
                    <a:pt x="1274636" y="483584"/>
                  </a:lnTo>
                  <a:lnTo>
                    <a:pt x="1273969" y="485299"/>
                  </a:lnTo>
                  <a:lnTo>
                    <a:pt x="1273302" y="486347"/>
                  </a:lnTo>
                  <a:lnTo>
                    <a:pt x="1272540" y="485966"/>
                  </a:lnTo>
                  <a:lnTo>
                    <a:pt x="1271873" y="484823"/>
                  </a:lnTo>
                  <a:lnTo>
                    <a:pt x="1271016" y="482632"/>
                  </a:lnTo>
                  <a:lnTo>
                    <a:pt x="1270540" y="481775"/>
                  </a:lnTo>
                  <a:lnTo>
                    <a:pt x="1270064" y="481584"/>
                  </a:lnTo>
                  <a:lnTo>
                    <a:pt x="1269492" y="482537"/>
                  </a:lnTo>
                  <a:lnTo>
                    <a:pt x="1269492" y="483108"/>
                  </a:lnTo>
                  <a:lnTo>
                    <a:pt x="1269683" y="483680"/>
                  </a:lnTo>
                  <a:lnTo>
                    <a:pt x="1269778" y="484251"/>
                  </a:lnTo>
                  <a:lnTo>
                    <a:pt x="1269492" y="484918"/>
                  </a:lnTo>
                  <a:lnTo>
                    <a:pt x="1269111" y="485108"/>
                  </a:lnTo>
                  <a:lnTo>
                    <a:pt x="1268540" y="485204"/>
                  </a:lnTo>
                  <a:lnTo>
                    <a:pt x="1264158" y="484823"/>
                  </a:lnTo>
                  <a:lnTo>
                    <a:pt x="1263110" y="484918"/>
                  </a:lnTo>
                  <a:lnTo>
                    <a:pt x="1261205" y="485870"/>
                  </a:lnTo>
                  <a:lnTo>
                    <a:pt x="1258157" y="489014"/>
                  </a:lnTo>
                  <a:lnTo>
                    <a:pt x="1256157" y="489871"/>
                  </a:lnTo>
                  <a:lnTo>
                    <a:pt x="1254919" y="489966"/>
                  </a:lnTo>
                  <a:lnTo>
                    <a:pt x="1252633" y="489585"/>
                  </a:lnTo>
                  <a:lnTo>
                    <a:pt x="1250347" y="489680"/>
                  </a:lnTo>
                  <a:lnTo>
                    <a:pt x="1249490" y="489395"/>
                  </a:lnTo>
                  <a:lnTo>
                    <a:pt x="1247680" y="488252"/>
                  </a:lnTo>
                  <a:lnTo>
                    <a:pt x="1245489" y="487680"/>
                  </a:lnTo>
                  <a:lnTo>
                    <a:pt x="1238060" y="487966"/>
                  </a:lnTo>
                  <a:lnTo>
                    <a:pt x="1237774" y="490538"/>
                  </a:lnTo>
                  <a:lnTo>
                    <a:pt x="1235297" y="493967"/>
                  </a:lnTo>
                  <a:lnTo>
                    <a:pt x="1234916" y="496253"/>
                  </a:lnTo>
                  <a:lnTo>
                    <a:pt x="1236059" y="500634"/>
                  </a:lnTo>
                  <a:lnTo>
                    <a:pt x="1236536" y="501491"/>
                  </a:lnTo>
                  <a:lnTo>
                    <a:pt x="1238060" y="502730"/>
                  </a:lnTo>
                  <a:lnTo>
                    <a:pt x="1238536" y="503682"/>
                  </a:lnTo>
                  <a:lnTo>
                    <a:pt x="1239393" y="504635"/>
                  </a:lnTo>
                  <a:lnTo>
                    <a:pt x="1240631" y="505016"/>
                  </a:lnTo>
                  <a:lnTo>
                    <a:pt x="1241965" y="505206"/>
                  </a:lnTo>
                  <a:lnTo>
                    <a:pt x="1243108" y="505682"/>
                  </a:lnTo>
                  <a:lnTo>
                    <a:pt x="1243108" y="505682"/>
                  </a:lnTo>
                  <a:lnTo>
                    <a:pt x="1243965" y="506921"/>
                  </a:lnTo>
                  <a:lnTo>
                    <a:pt x="1244060" y="507778"/>
                  </a:lnTo>
                  <a:lnTo>
                    <a:pt x="1244346" y="508254"/>
                  </a:lnTo>
                  <a:lnTo>
                    <a:pt x="1245870" y="508064"/>
                  </a:lnTo>
                  <a:lnTo>
                    <a:pt x="1249966" y="506635"/>
                  </a:lnTo>
                  <a:lnTo>
                    <a:pt x="1251395" y="506349"/>
                  </a:lnTo>
                  <a:lnTo>
                    <a:pt x="1253300" y="506444"/>
                  </a:lnTo>
                  <a:lnTo>
                    <a:pt x="1253966" y="506254"/>
                  </a:lnTo>
                  <a:lnTo>
                    <a:pt x="1255490" y="505111"/>
                  </a:lnTo>
                  <a:lnTo>
                    <a:pt x="1256157" y="504920"/>
                  </a:lnTo>
                  <a:lnTo>
                    <a:pt x="1257300" y="506349"/>
                  </a:lnTo>
                  <a:lnTo>
                    <a:pt x="1261872" y="514922"/>
                  </a:lnTo>
                  <a:lnTo>
                    <a:pt x="1262063" y="515588"/>
                  </a:lnTo>
                  <a:lnTo>
                    <a:pt x="1261682" y="516636"/>
                  </a:lnTo>
                  <a:lnTo>
                    <a:pt x="1260062" y="518065"/>
                  </a:lnTo>
                  <a:lnTo>
                    <a:pt x="1259300" y="518922"/>
                  </a:lnTo>
                  <a:lnTo>
                    <a:pt x="1259110" y="519494"/>
                  </a:lnTo>
                  <a:lnTo>
                    <a:pt x="1258919" y="520637"/>
                  </a:lnTo>
                  <a:lnTo>
                    <a:pt x="1258729" y="521113"/>
                  </a:lnTo>
                  <a:lnTo>
                    <a:pt x="1258443" y="521589"/>
                  </a:lnTo>
                  <a:lnTo>
                    <a:pt x="1257776" y="522351"/>
                  </a:lnTo>
                  <a:lnTo>
                    <a:pt x="1257681" y="522542"/>
                  </a:lnTo>
                  <a:lnTo>
                    <a:pt x="1257491" y="522732"/>
                  </a:lnTo>
                  <a:lnTo>
                    <a:pt x="1257110" y="523589"/>
                  </a:lnTo>
                  <a:lnTo>
                    <a:pt x="1256824" y="524637"/>
                  </a:lnTo>
                  <a:lnTo>
                    <a:pt x="1256633" y="525685"/>
                  </a:lnTo>
                  <a:lnTo>
                    <a:pt x="1256633" y="526733"/>
                  </a:lnTo>
                  <a:lnTo>
                    <a:pt x="1257300" y="528638"/>
                  </a:lnTo>
                  <a:lnTo>
                    <a:pt x="1259967" y="531305"/>
                  </a:lnTo>
                  <a:lnTo>
                    <a:pt x="1260920" y="533210"/>
                  </a:lnTo>
                  <a:lnTo>
                    <a:pt x="1261777" y="536639"/>
                  </a:lnTo>
                  <a:lnTo>
                    <a:pt x="1261586" y="537591"/>
                  </a:lnTo>
                  <a:lnTo>
                    <a:pt x="1261205" y="539591"/>
                  </a:lnTo>
                  <a:lnTo>
                    <a:pt x="1259300" y="541496"/>
                  </a:lnTo>
                  <a:lnTo>
                    <a:pt x="1256062" y="541973"/>
                  </a:lnTo>
                  <a:lnTo>
                    <a:pt x="1255109" y="541496"/>
                  </a:lnTo>
                  <a:lnTo>
                    <a:pt x="1253395" y="540068"/>
                  </a:lnTo>
                  <a:lnTo>
                    <a:pt x="1252442" y="539687"/>
                  </a:lnTo>
                  <a:lnTo>
                    <a:pt x="1251680" y="539877"/>
                  </a:lnTo>
                  <a:lnTo>
                    <a:pt x="1251776" y="540639"/>
                  </a:lnTo>
                  <a:lnTo>
                    <a:pt x="1251776" y="541496"/>
                  </a:lnTo>
                  <a:lnTo>
                    <a:pt x="1250633" y="542068"/>
                  </a:lnTo>
                  <a:lnTo>
                    <a:pt x="1251299" y="542830"/>
                  </a:lnTo>
                  <a:lnTo>
                    <a:pt x="1251395" y="543782"/>
                  </a:lnTo>
                  <a:lnTo>
                    <a:pt x="1250918" y="544449"/>
                  </a:lnTo>
                  <a:lnTo>
                    <a:pt x="1250061" y="544354"/>
                  </a:lnTo>
                  <a:lnTo>
                    <a:pt x="1249490" y="543497"/>
                  </a:lnTo>
                  <a:lnTo>
                    <a:pt x="1249299" y="542544"/>
                  </a:lnTo>
                  <a:lnTo>
                    <a:pt x="1249013" y="541687"/>
                  </a:lnTo>
                  <a:lnTo>
                    <a:pt x="1248061" y="541115"/>
                  </a:lnTo>
                  <a:lnTo>
                    <a:pt x="1246442" y="541401"/>
                  </a:lnTo>
                  <a:lnTo>
                    <a:pt x="1243108" y="543592"/>
                  </a:lnTo>
                  <a:lnTo>
                    <a:pt x="1241584" y="544354"/>
                  </a:lnTo>
                  <a:lnTo>
                    <a:pt x="1238345" y="544259"/>
                  </a:lnTo>
                  <a:lnTo>
                    <a:pt x="1237488" y="544163"/>
                  </a:lnTo>
                  <a:lnTo>
                    <a:pt x="1235202" y="543497"/>
                  </a:lnTo>
                  <a:lnTo>
                    <a:pt x="1234250" y="543497"/>
                  </a:lnTo>
                  <a:lnTo>
                    <a:pt x="1232345" y="544163"/>
                  </a:lnTo>
                  <a:lnTo>
                    <a:pt x="1231392" y="544259"/>
                  </a:lnTo>
                  <a:lnTo>
                    <a:pt x="1230725" y="543687"/>
                  </a:lnTo>
                  <a:lnTo>
                    <a:pt x="1229487" y="541020"/>
                  </a:lnTo>
                  <a:lnTo>
                    <a:pt x="1229011" y="540258"/>
                  </a:lnTo>
                  <a:lnTo>
                    <a:pt x="1228249" y="540068"/>
                  </a:lnTo>
                  <a:lnTo>
                    <a:pt x="1226153" y="539972"/>
                  </a:lnTo>
                  <a:lnTo>
                    <a:pt x="1225391" y="540068"/>
                  </a:lnTo>
                  <a:lnTo>
                    <a:pt x="1224439" y="540734"/>
                  </a:lnTo>
                  <a:lnTo>
                    <a:pt x="1223867" y="541687"/>
                  </a:lnTo>
                  <a:lnTo>
                    <a:pt x="1223486" y="542735"/>
                  </a:lnTo>
                  <a:lnTo>
                    <a:pt x="1222915" y="543782"/>
                  </a:lnTo>
                  <a:lnTo>
                    <a:pt x="1222248" y="544449"/>
                  </a:lnTo>
                  <a:lnTo>
                    <a:pt x="1221391" y="545021"/>
                  </a:lnTo>
                  <a:lnTo>
                    <a:pt x="1220534" y="545402"/>
                  </a:lnTo>
                  <a:lnTo>
                    <a:pt x="1219676" y="545687"/>
                  </a:lnTo>
                  <a:lnTo>
                    <a:pt x="1218629" y="545687"/>
                  </a:lnTo>
                  <a:lnTo>
                    <a:pt x="1217867" y="545402"/>
                  </a:lnTo>
                  <a:lnTo>
                    <a:pt x="1216343" y="544449"/>
                  </a:lnTo>
                  <a:lnTo>
                    <a:pt x="1214533" y="544068"/>
                  </a:lnTo>
                  <a:lnTo>
                    <a:pt x="1210818" y="544163"/>
                  </a:lnTo>
                  <a:lnTo>
                    <a:pt x="1209008" y="543973"/>
                  </a:lnTo>
                  <a:lnTo>
                    <a:pt x="1207389" y="543973"/>
                  </a:lnTo>
                  <a:lnTo>
                    <a:pt x="1204817" y="545211"/>
                  </a:lnTo>
                  <a:lnTo>
                    <a:pt x="1204532" y="545306"/>
                  </a:lnTo>
                  <a:lnTo>
                    <a:pt x="1201198" y="545497"/>
                  </a:lnTo>
                  <a:lnTo>
                    <a:pt x="1189196" y="546164"/>
                  </a:lnTo>
                  <a:lnTo>
                    <a:pt x="1182338" y="545402"/>
                  </a:lnTo>
                  <a:lnTo>
                    <a:pt x="1176433" y="542354"/>
                  </a:lnTo>
                  <a:lnTo>
                    <a:pt x="1171575" y="538829"/>
                  </a:lnTo>
                  <a:lnTo>
                    <a:pt x="1169765" y="538544"/>
                  </a:lnTo>
                  <a:lnTo>
                    <a:pt x="1168718" y="538925"/>
                  </a:lnTo>
                  <a:lnTo>
                    <a:pt x="1167956" y="539496"/>
                  </a:lnTo>
                  <a:lnTo>
                    <a:pt x="1167289" y="540163"/>
                  </a:lnTo>
                  <a:lnTo>
                    <a:pt x="1166432" y="540830"/>
                  </a:lnTo>
                  <a:lnTo>
                    <a:pt x="1165479" y="541115"/>
                  </a:lnTo>
                  <a:lnTo>
                    <a:pt x="1163574" y="541020"/>
                  </a:lnTo>
                  <a:lnTo>
                    <a:pt x="1162622" y="541115"/>
                  </a:lnTo>
                  <a:lnTo>
                    <a:pt x="1160812" y="542258"/>
                  </a:lnTo>
                  <a:lnTo>
                    <a:pt x="1159478" y="545783"/>
                  </a:lnTo>
                  <a:lnTo>
                    <a:pt x="1158145" y="547021"/>
                  </a:lnTo>
                  <a:lnTo>
                    <a:pt x="1156145" y="547592"/>
                  </a:lnTo>
                  <a:lnTo>
                    <a:pt x="1150144" y="548164"/>
                  </a:lnTo>
                  <a:lnTo>
                    <a:pt x="1146810" y="549021"/>
                  </a:lnTo>
                  <a:lnTo>
                    <a:pt x="1145667" y="549116"/>
                  </a:lnTo>
                  <a:lnTo>
                    <a:pt x="1145096" y="549021"/>
                  </a:lnTo>
                  <a:lnTo>
                    <a:pt x="1144048" y="548640"/>
                  </a:lnTo>
                  <a:lnTo>
                    <a:pt x="1143953" y="548640"/>
                  </a:lnTo>
                  <a:lnTo>
                    <a:pt x="1143572" y="548545"/>
                  </a:lnTo>
                  <a:lnTo>
                    <a:pt x="1143381" y="548450"/>
                  </a:lnTo>
                  <a:lnTo>
                    <a:pt x="1143000" y="548069"/>
                  </a:lnTo>
                  <a:lnTo>
                    <a:pt x="1142810" y="548069"/>
                  </a:lnTo>
                  <a:lnTo>
                    <a:pt x="1142524" y="548259"/>
                  </a:lnTo>
                  <a:lnTo>
                    <a:pt x="1142429" y="548545"/>
                  </a:lnTo>
                  <a:lnTo>
                    <a:pt x="1142429" y="548831"/>
                  </a:lnTo>
                  <a:lnTo>
                    <a:pt x="1142429" y="548926"/>
                  </a:lnTo>
                  <a:lnTo>
                    <a:pt x="1142429" y="549021"/>
                  </a:lnTo>
                  <a:lnTo>
                    <a:pt x="1142333" y="549402"/>
                  </a:lnTo>
                  <a:lnTo>
                    <a:pt x="1142143" y="549783"/>
                  </a:lnTo>
                  <a:lnTo>
                    <a:pt x="1141857" y="550069"/>
                  </a:lnTo>
                  <a:lnTo>
                    <a:pt x="1141667" y="550069"/>
                  </a:lnTo>
                  <a:lnTo>
                    <a:pt x="1141190" y="549878"/>
                  </a:lnTo>
                  <a:lnTo>
                    <a:pt x="1141000" y="549878"/>
                  </a:lnTo>
                  <a:lnTo>
                    <a:pt x="1138904" y="549878"/>
                  </a:lnTo>
                  <a:lnTo>
                    <a:pt x="1138619" y="549878"/>
                  </a:lnTo>
                  <a:lnTo>
                    <a:pt x="1137761" y="549783"/>
                  </a:lnTo>
                  <a:lnTo>
                    <a:pt x="1134904" y="548545"/>
                  </a:lnTo>
                  <a:lnTo>
                    <a:pt x="1133761" y="548450"/>
                  </a:lnTo>
                  <a:lnTo>
                    <a:pt x="1131951" y="549212"/>
                  </a:lnTo>
                  <a:lnTo>
                    <a:pt x="1130999" y="549212"/>
                  </a:lnTo>
                  <a:lnTo>
                    <a:pt x="1130332" y="548735"/>
                  </a:lnTo>
                  <a:lnTo>
                    <a:pt x="1131189" y="547116"/>
                  </a:lnTo>
                  <a:lnTo>
                    <a:pt x="1131094" y="546068"/>
                  </a:lnTo>
                  <a:lnTo>
                    <a:pt x="1129760" y="545021"/>
                  </a:lnTo>
                  <a:lnTo>
                    <a:pt x="1127665" y="544259"/>
                  </a:lnTo>
                  <a:lnTo>
                    <a:pt x="1125474" y="543878"/>
                  </a:lnTo>
                  <a:lnTo>
                    <a:pt x="1122140" y="544259"/>
                  </a:lnTo>
                  <a:lnTo>
                    <a:pt x="1120235" y="543306"/>
                  </a:lnTo>
                  <a:lnTo>
                    <a:pt x="1118235" y="541877"/>
                  </a:lnTo>
                  <a:lnTo>
                    <a:pt x="1116806" y="540925"/>
                  </a:lnTo>
                  <a:lnTo>
                    <a:pt x="1114616" y="541496"/>
                  </a:lnTo>
                  <a:lnTo>
                    <a:pt x="1113854" y="541496"/>
                  </a:lnTo>
                  <a:lnTo>
                    <a:pt x="1113187" y="541592"/>
                  </a:lnTo>
                  <a:lnTo>
                    <a:pt x="1112615" y="542068"/>
                  </a:lnTo>
                  <a:lnTo>
                    <a:pt x="1112044" y="542639"/>
                  </a:lnTo>
                  <a:lnTo>
                    <a:pt x="1111377" y="543020"/>
                  </a:lnTo>
                  <a:lnTo>
                    <a:pt x="1109948" y="543401"/>
                  </a:lnTo>
                  <a:lnTo>
                    <a:pt x="1108424" y="543592"/>
                  </a:lnTo>
                  <a:lnTo>
                    <a:pt x="1105472" y="543401"/>
                  </a:lnTo>
                  <a:lnTo>
                    <a:pt x="1103852" y="542925"/>
                  </a:lnTo>
                  <a:lnTo>
                    <a:pt x="1103090" y="542068"/>
                  </a:lnTo>
                  <a:lnTo>
                    <a:pt x="1102709" y="540830"/>
                  </a:lnTo>
                  <a:lnTo>
                    <a:pt x="1101947" y="539401"/>
                  </a:lnTo>
                  <a:lnTo>
                    <a:pt x="1101090" y="538448"/>
                  </a:lnTo>
                  <a:lnTo>
                    <a:pt x="1099852" y="537496"/>
                  </a:lnTo>
                  <a:lnTo>
                    <a:pt x="1098518" y="536924"/>
                  </a:lnTo>
                  <a:lnTo>
                    <a:pt x="1097375" y="537020"/>
                  </a:lnTo>
                  <a:lnTo>
                    <a:pt x="1096899" y="537401"/>
                  </a:lnTo>
                  <a:lnTo>
                    <a:pt x="1096328" y="537591"/>
                  </a:lnTo>
                  <a:lnTo>
                    <a:pt x="1095661" y="537496"/>
                  </a:lnTo>
                  <a:lnTo>
                    <a:pt x="1095089" y="537210"/>
                  </a:lnTo>
                  <a:lnTo>
                    <a:pt x="1094708" y="536639"/>
                  </a:lnTo>
                  <a:lnTo>
                    <a:pt x="1094708" y="536067"/>
                  </a:lnTo>
                  <a:lnTo>
                    <a:pt x="1094804" y="535496"/>
                  </a:lnTo>
                  <a:lnTo>
                    <a:pt x="1094708" y="534734"/>
                  </a:lnTo>
                  <a:lnTo>
                    <a:pt x="1093756" y="533591"/>
                  </a:lnTo>
                  <a:lnTo>
                    <a:pt x="1092708" y="533686"/>
                  </a:lnTo>
                  <a:lnTo>
                    <a:pt x="1091660" y="534543"/>
                  </a:lnTo>
                  <a:lnTo>
                    <a:pt x="1090803" y="535686"/>
                  </a:lnTo>
                  <a:lnTo>
                    <a:pt x="1090517" y="532733"/>
                  </a:lnTo>
                  <a:lnTo>
                    <a:pt x="1090517" y="529495"/>
                  </a:lnTo>
                  <a:lnTo>
                    <a:pt x="1090232" y="527971"/>
                  </a:lnTo>
                  <a:lnTo>
                    <a:pt x="1089565" y="526637"/>
                  </a:lnTo>
                  <a:lnTo>
                    <a:pt x="1088422" y="525780"/>
                  </a:lnTo>
                  <a:lnTo>
                    <a:pt x="1085088" y="524066"/>
                  </a:lnTo>
                  <a:lnTo>
                    <a:pt x="1084612" y="523685"/>
                  </a:lnTo>
                  <a:lnTo>
                    <a:pt x="1084421" y="523589"/>
                  </a:lnTo>
                  <a:lnTo>
                    <a:pt x="1084898" y="521875"/>
                  </a:lnTo>
                  <a:lnTo>
                    <a:pt x="1085755" y="519970"/>
                  </a:lnTo>
                  <a:lnTo>
                    <a:pt x="1086898" y="518350"/>
                  </a:lnTo>
                  <a:lnTo>
                    <a:pt x="1088231" y="517398"/>
                  </a:lnTo>
                  <a:lnTo>
                    <a:pt x="1091375" y="516541"/>
                  </a:lnTo>
                  <a:lnTo>
                    <a:pt x="1092137" y="515969"/>
                  </a:lnTo>
                  <a:lnTo>
                    <a:pt x="1092613" y="515588"/>
                  </a:lnTo>
                  <a:lnTo>
                    <a:pt x="1092994" y="513874"/>
                  </a:lnTo>
                  <a:lnTo>
                    <a:pt x="1091565" y="512921"/>
                  </a:lnTo>
                  <a:lnTo>
                    <a:pt x="1090898" y="512350"/>
                  </a:lnTo>
                  <a:lnTo>
                    <a:pt x="1089755" y="510826"/>
                  </a:lnTo>
                  <a:lnTo>
                    <a:pt x="1089184" y="510445"/>
                  </a:lnTo>
                  <a:lnTo>
                    <a:pt x="1088612" y="510159"/>
                  </a:lnTo>
                  <a:lnTo>
                    <a:pt x="1087946" y="509683"/>
                  </a:lnTo>
                  <a:lnTo>
                    <a:pt x="1086803" y="508349"/>
                  </a:lnTo>
                  <a:lnTo>
                    <a:pt x="1086041" y="506825"/>
                  </a:lnTo>
                  <a:lnTo>
                    <a:pt x="1085755" y="505111"/>
                  </a:lnTo>
                  <a:lnTo>
                    <a:pt x="1085945" y="503301"/>
                  </a:lnTo>
                  <a:lnTo>
                    <a:pt x="1085945" y="502349"/>
                  </a:lnTo>
                  <a:lnTo>
                    <a:pt x="1085088" y="501110"/>
                  </a:lnTo>
                  <a:lnTo>
                    <a:pt x="1085088" y="500253"/>
                  </a:lnTo>
                  <a:lnTo>
                    <a:pt x="1085469" y="499396"/>
                  </a:lnTo>
                  <a:lnTo>
                    <a:pt x="1086517" y="497872"/>
                  </a:lnTo>
                  <a:lnTo>
                    <a:pt x="1087374" y="495776"/>
                  </a:lnTo>
                  <a:lnTo>
                    <a:pt x="1088517" y="493776"/>
                  </a:lnTo>
                  <a:lnTo>
                    <a:pt x="1091089" y="482632"/>
                  </a:lnTo>
                  <a:lnTo>
                    <a:pt x="1091184" y="481679"/>
                  </a:lnTo>
                  <a:lnTo>
                    <a:pt x="1090994" y="480632"/>
                  </a:lnTo>
                  <a:lnTo>
                    <a:pt x="1090517" y="479774"/>
                  </a:lnTo>
                  <a:lnTo>
                    <a:pt x="1089279" y="478441"/>
                  </a:lnTo>
                  <a:lnTo>
                    <a:pt x="1088803" y="477679"/>
                  </a:lnTo>
                  <a:lnTo>
                    <a:pt x="1088803" y="476726"/>
                  </a:lnTo>
                  <a:lnTo>
                    <a:pt x="1089279" y="474821"/>
                  </a:lnTo>
                  <a:lnTo>
                    <a:pt x="1089184" y="473774"/>
                  </a:lnTo>
                  <a:lnTo>
                    <a:pt x="1089184" y="473774"/>
                  </a:lnTo>
                  <a:lnTo>
                    <a:pt x="1089184" y="473774"/>
                  </a:lnTo>
                  <a:lnTo>
                    <a:pt x="1088422" y="472821"/>
                  </a:lnTo>
                  <a:lnTo>
                    <a:pt x="1087184" y="471773"/>
                  </a:lnTo>
                  <a:lnTo>
                    <a:pt x="1084802" y="470154"/>
                  </a:lnTo>
                  <a:lnTo>
                    <a:pt x="1083469" y="469773"/>
                  </a:lnTo>
                  <a:lnTo>
                    <a:pt x="1080421" y="469297"/>
                  </a:lnTo>
                  <a:lnTo>
                    <a:pt x="1079373" y="468440"/>
                  </a:lnTo>
                  <a:lnTo>
                    <a:pt x="1078230" y="467106"/>
                  </a:lnTo>
                  <a:lnTo>
                    <a:pt x="1077373" y="467106"/>
                  </a:lnTo>
                  <a:lnTo>
                    <a:pt x="1075182" y="468821"/>
                  </a:lnTo>
                  <a:lnTo>
                    <a:pt x="1074039" y="469964"/>
                  </a:lnTo>
                  <a:lnTo>
                    <a:pt x="1073277" y="471107"/>
                  </a:lnTo>
                  <a:lnTo>
                    <a:pt x="1072515" y="471773"/>
                  </a:lnTo>
                  <a:lnTo>
                    <a:pt x="1071086" y="471297"/>
                  </a:lnTo>
                  <a:lnTo>
                    <a:pt x="1070039" y="471583"/>
                  </a:lnTo>
                  <a:lnTo>
                    <a:pt x="1067086" y="473774"/>
                  </a:lnTo>
                  <a:lnTo>
                    <a:pt x="1067086" y="473774"/>
                  </a:lnTo>
                  <a:lnTo>
                    <a:pt x="1067086" y="473774"/>
                  </a:lnTo>
                  <a:lnTo>
                    <a:pt x="1065943" y="474536"/>
                  </a:lnTo>
                  <a:lnTo>
                    <a:pt x="1056418" y="475964"/>
                  </a:lnTo>
                  <a:lnTo>
                    <a:pt x="1055180" y="476441"/>
                  </a:lnTo>
                  <a:lnTo>
                    <a:pt x="1054513" y="476631"/>
                  </a:lnTo>
                  <a:lnTo>
                    <a:pt x="1053846" y="476631"/>
                  </a:lnTo>
                  <a:lnTo>
                    <a:pt x="1052513" y="476441"/>
                  </a:lnTo>
                  <a:lnTo>
                    <a:pt x="1051941" y="476631"/>
                  </a:lnTo>
                  <a:lnTo>
                    <a:pt x="1051084" y="477774"/>
                  </a:lnTo>
                  <a:lnTo>
                    <a:pt x="1050989" y="479203"/>
                  </a:lnTo>
                  <a:lnTo>
                    <a:pt x="1051370" y="480632"/>
                  </a:lnTo>
                  <a:lnTo>
                    <a:pt x="1052036" y="481775"/>
                  </a:lnTo>
                  <a:lnTo>
                    <a:pt x="1053370" y="482060"/>
                  </a:lnTo>
                  <a:lnTo>
                    <a:pt x="1054037" y="482346"/>
                  </a:lnTo>
                  <a:lnTo>
                    <a:pt x="1054513" y="482727"/>
                  </a:lnTo>
                  <a:lnTo>
                    <a:pt x="1054608" y="483394"/>
                  </a:lnTo>
                  <a:lnTo>
                    <a:pt x="1053941" y="484442"/>
                  </a:lnTo>
                  <a:lnTo>
                    <a:pt x="1054227" y="486823"/>
                  </a:lnTo>
                  <a:lnTo>
                    <a:pt x="1053656" y="488347"/>
                  </a:lnTo>
                  <a:lnTo>
                    <a:pt x="1052894" y="489871"/>
                  </a:lnTo>
                  <a:lnTo>
                    <a:pt x="1051655" y="494824"/>
                  </a:lnTo>
                  <a:lnTo>
                    <a:pt x="1048417" y="500348"/>
                  </a:lnTo>
                  <a:lnTo>
                    <a:pt x="1047083" y="503301"/>
                  </a:lnTo>
                  <a:lnTo>
                    <a:pt x="1046988" y="503968"/>
                  </a:lnTo>
                  <a:lnTo>
                    <a:pt x="1047083" y="504539"/>
                  </a:lnTo>
                  <a:lnTo>
                    <a:pt x="1047369" y="505682"/>
                  </a:lnTo>
                  <a:lnTo>
                    <a:pt x="1047560" y="505968"/>
                  </a:lnTo>
                  <a:lnTo>
                    <a:pt x="1048036" y="506444"/>
                  </a:lnTo>
                  <a:lnTo>
                    <a:pt x="1048131" y="506730"/>
                  </a:lnTo>
                  <a:lnTo>
                    <a:pt x="1048036" y="507206"/>
                  </a:lnTo>
                  <a:lnTo>
                    <a:pt x="1047750" y="507587"/>
                  </a:lnTo>
                  <a:lnTo>
                    <a:pt x="1047464" y="507873"/>
                  </a:lnTo>
                  <a:lnTo>
                    <a:pt x="1047274" y="508254"/>
                  </a:lnTo>
                  <a:lnTo>
                    <a:pt x="1046798" y="509588"/>
                  </a:lnTo>
                  <a:lnTo>
                    <a:pt x="1046702" y="510254"/>
                  </a:lnTo>
                  <a:lnTo>
                    <a:pt x="1046798" y="511112"/>
                  </a:lnTo>
                  <a:lnTo>
                    <a:pt x="1046988" y="511778"/>
                  </a:lnTo>
                  <a:lnTo>
                    <a:pt x="1047655" y="512921"/>
                  </a:lnTo>
                  <a:lnTo>
                    <a:pt x="1047750" y="513588"/>
                  </a:lnTo>
                  <a:lnTo>
                    <a:pt x="1047464" y="515017"/>
                  </a:lnTo>
                  <a:lnTo>
                    <a:pt x="1046226" y="517874"/>
                  </a:lnTo>
                  <a:lnTo>
                    <a:pt x="1045369" y="519684"/>
                  </a:lnTo>
                  <a:lnTo>
                    <a:pt x="1045178" y="523780"/>
                  </a:lnTo>
                  <a:lnTo>
                    <a:pt x="1044416" y="525494"/>
                  </a:lnTo>
                  <a:lnTo>
                    <a:pt x="1044321" y="525971"/>
                  </a:lnTo>
                  <a:lnTo>
                    <a:pt x="1044416" y="526447"/>
                  </a:lnTo>
                  <a:lnTo>
                    <a:pt x="1044702" y="526923"/>
                  </a:lnTo>
                  <a:lnTo>
                    <a:pt x="1045559" y="527685"/>
                  </a:lnTo>
                  <a:lnTo>
                    <a:pt x="1046512" y="529781"/>
                  </a:lnTo>
                  <a:lnTo>
                    <a:pt x="1047464" y="530352"/>
                  </a:lnTo>
                  <a:lnTo>
                    <a:pt x="1048322" y="530733"/>
                  </a:lnTo>
                  <a:lnTo>
                    <a:pt x="1048988" y="531400"/>
                  </a:lnTo>
                  <a:lnTo>
                    <a:pt x="1050131" y="532924"/>
                  </a:lnTo>
                  <a:lnTo>
                    <a:pt x="1051179" y="534829"/>
                  </a:lnTo>
                  <a:lnTo>
                    <a:pt x="1051941" y="536924"/>
                  </a:lnTo>
                  <a:lnTo>
                    <a:pt x="1052417" y="537877"/>
                  </a:lnTo>
                  <a:lnTo>
                    <a:pt x="1053560" y="539687"/>
                  </a:lnTo>
                  <a:lnTo>
                    <a:pt x="1054037" y="540639"/>
                  </a:lnTo>
                  <a:lnTo>
                    <a:pt x="1054227" y="541687"/>
                  </a:lnTo>
                  <a:lnTo>
                    <a:pt x="1054418" y="544259"/>
                  </a:lnTo>
                  <a:lnTo>
                    <a:pt x="1054894" y="546545"/>
                  </a:lnTo>
                  <a:lnTo>
                    <a:pt x="1054989" y="547688"/>
                  </a:lnTo>
                  <a:lnTo>
                    <a:pt x="1054894" y="548831"/>
                  </a:lnTo>
                  <a:lnTo>
                    <a:pt x="1054703" y="549974"/>
                  </a:lnTo>
                  <a:lnTo>
                    <a:pt x="1053846" y="552545"/>
                  </a:lnTo>
                  <a:lnTo>
                    <a:pt x="1051465" y="557213"/>
                  </a:lnTo>
                  <a:lnTo>
                    <a:pt x="1050703" y="559689"/>
                  </a:lnTo>
                  <a:lnTo>
                    <a:pt x="1050322" y="560927"/>
                  </a:lnTo>
                  <a:lnTo>
                    <a:pt x="1050322" y="561499"/>
                  </a:lnTo>
                  <a:lnTo>
                    <a:pt x="1050512" y="562261"/>
                  </a:lnTo>
                  <a:lnTo>
                    <a:pt x="1050131" y="564642"/>
                  </a:lnTo>
                  <a:lnTo>
                    <a:pt x="1048607" y="567500"/>
                  </a:lnTo>
                  <a:lnTo>
                    <a:pt x="1046607" y="569595"/>
                  </a:lnTo>
                  <a:lnTo>
                    <a:pt x="1044988" y="569786"/>
                  </a:lnTo>
                  <a:lnTo>
                    <a:pt x="1044226" y="569024"/>
                  </a:lnTo>
                  <a:lnTo>
                    <a:pt x="1042511" y="567976"/>
                  </a:lnTo>
                  <a:lnTo>
                    <a:pt x="1041749" y="567309"/>
                  </a:lnTo>
                  <a:lnTo>
                    <a:pt x="1041464" y="566738"/>
                  </a:lnTo>
                  <a:lnTo>
                    <a:pt x="1041082" y="565690"/>
                  </a:lnTo>
                  <a:lnTo>
                    <a:pt x="1040797" y="565214"/>
                  </a:lnTo>
                  <a:lnTo>
                    <a:pt x="1040702" y="565214"/>
                  </a:lnTo>
                  <a:lnTo>
                    <a:pt x="1039463" y="564166"/>
                  </a:lnTo>
                  <a:lnTo>
                    <a:pt x="1039463" y="563975"/>
                  </a:lnTo>
                  <a:lnTo>
                    <a:pt x="1038511" y="564166"/>
                  </a:lnTo>
                  <a:lnTo>
                    <a:pt x="1036892" y="565499"/>
                  </a:lnTo>
                  <a:lnTo>
                    <a:pt x="1036034" y="565499"/>
                  </a:lnTo>
                  <a:lnTo>
                    <a:pt x="1035082" y="565023"/>
                  </a:lnTo>
                  <a:lnTo>
                    <a:pt x="1034225" y="564737"/>
                  </a:lnTo>
                  <a:lnTo>
                    <a:pt x="1033558" y="565023"/>
                  </a:lnTo>
                  <a:lnTo>
                    <a:pt x="1033177" y="566261"/>
                  </a:lnTo>
                  <a:lnTo>
                    <a:pt x="1032796" y="567119"/>
                  </a:lnTo>
                  <a:lnTo>
                    <a:pt x="1032034" y="567500"/>
                  </a:lnTo>
                  <a:lnTo>
                    <a:pt x="1031177" y="567404"/>
                  </a:lnTo>
                  <a:lnTo>
                    <a:pt x="1030510" y="566738"/>
                  </a:lnTo>
                  <a:lnTo>
                    <a:pt x="1029653" y="566261"/>
                  </a:lnTo>
                  <a:lnTo>
                    <a:pt x="1028510" y="566642"/>
                  </a:lnTo>
                  <a:lnTo>
                    <a:pt x="1027938" y="567119"/>
                  </a:lnTo>
                  <a:lnTo>
                    <a:pt x="1026605" y="568071"/>
                  </a:lnTo>
                  <a:lnTo>
                    <a:pt x="1024604" y="568928"/>
                  </a:lnTo>
                  <a:lnTo>
                    <a:pt x="1022795" y="568452"/>
                  </a:lnTo>
                  <a:lnTo>
                    <a:pt x="1018985" y="566261"/>
                  </a:lnTo>
                  <a:lnTo>
                    <a:pt x="1017365" y="565976"/>
                  </a:lnTo>
                  <a:lnTo>
                    <a:pt x="1015651" y="566071"/>
                  </a:lnTo>
                  <a:lnTo>
                    <a:pt x="1013936" y="566547"/>
                  </a:lnTo>
                  <a:lnTo>
                    <a:pt x="1012507" y="567404"/>
                  </a:lnTo>
                  <a:lnTo>
                    <a:pt x="1011936" y="568262"/>
                  </a:lnTo>
                  <a:lnTo>
                    <a:pt x="1010984" y="570357"/>
                  </a:lnTo>
                  <a:lnTo>
                    <a:pt x="1010317" y="570929"/>
                  </a:lnTo>
                  <a:lnTo>
                    <a:pt x="1009650" y="570833"/>
                  </a:lnTo>
                  <a:lnTo>
                    <a:pt x="1007459" y="569881"/>
                  </a:lnTo>
                  <a:lnTo>
                    <a:pt x="1006793" y="569500"/>
                  </a:lnTo>
                  <a:lnTo>
                    <a:pt x="1006316" y="568738"/>
                  </a:lnTo>
                  <a:lnTo>
                    <a:pt x="1005935" y="567881"/>
                  </a:lnTo>
                  <a:lnTo>
                    <a:pt x="1005364" y="567309"/>
                  </a:lnTo>
                  <a:lnTo>
                    <a:pt x="1003745" y="567785"/>
                  </a:lnTo>
                  <a:lnTo>
                    <a:pt x="1000887" y="568071"/>
                  </a:lnTo>
                  <a:lnTo>
                    <a:pt x="999363" y="567500"/>
                  </a:lnTo>
                  <a:lnTo>
                    <a:pt x="998125" y="565880"/>
                  </a:lnTo>
                  <a:lnTo>
                    <a:pt x="997268" y="563880"/>
                  </a:lnTo>
                  <a:lnTo>
                    <a:pt x="996696" y="562166"/>
                  </a:lnTo>
                  <a:lnTo>
                    <a:pt x="996696" y="562166"/>
                  </a:lnTo>
                  <a:lnTo>
                    <a:pt x="996125" y="559308"/>
                  </a:lnTo>
                  <a:lnTo>
                    <a:pt x="996125" y="558356"/>
                  </a:lnTo>
                  <a:lnTo>
                    <a:pt x="995934" y="557213"/>
                  </a:lnTo>
                  <a:lnTo>
                    <a:pt x="995363" y="557213"/>
                  </a:lnTo>
                  <a:lnTo>
                    <a:pt x="994601" y="557879"/>
                  </a:lnTo>
                  <a:lnTo>
                    <a:pt x="992981" y="559499"/>
                  </a:lnTo>
                  <a:lnTo>
                    <a:pt x="992315" y="559975"/>
                  </a:lnTo>
                  <a:lnTo>
                    <a:pt x="990314" y="560642"/>
                  </a:lnTo>
                  <a:lnTo>
                    <a:pt x="988790" y="561118"/>
                  </a:lnTo>
                  <a:lnTo>
                    <a:pt x="987171" y="562070"/>
                  </a:lnTo>
                  <a:lnTo>
                    <a:pt x="986600" y="563404"/>
                  </a:lnTo>
                  <a:lnTo>
                    <a:pt x="985552" y="564547"/>
                  </a:lnTo>
                  <a:lnTo>
                    <a:pt x="984218" y="565404"/>
                  </a:lnTo>
                  <a:lnTo>
                    <a:pt x="982885" y="565785"/>
                  </a:lnTo>
                  <a:lnTo>
                    <a:pt x="982409" y="565690"/>
                  </a:lnTo>
                  <a:lnTo>
                    <a:pt x="980503" y="564928"/>
                  </a:lnTo>
                  <a:lnTo>
                    <a:pt x="979742" y="565023"/>
                  </a:lnTo>
                  <a:lnTo>
                    <a:pt x="979361" y="565595"/>
                  </a:lnTo>
                  <a:lnTo>
                    <a:pt x="978980" y="566261"/>
                  </a:lnTo>
                  <a:lnTo>
                    <a:pt x="978408" y="566738"/>
                  </a:lnTo>
                  <a:lnTo>
                    <a:pt x="977456" y="566547"/>
                  </a:lnTo>
                  <a:lnTo>
                    <a:pt x="973741" y="564356"/>
                  </a:lnTo>
                  <a:lnTo>
                    <a:pt x="970217" y="562737"/>
                  </a:lnTo>
                  <a:lnTo>
                    <a:pt x="969169" y="562070"/>
                  </a:lnTo>
                  <a:lnTo>
                    <a:pt x="969169" y="562070"/>
                  </a:lnTo>
                  <a:lnTo>
                    <a:pt x="968502" y="561213"/>
                  </a:lnTo>
                  <a:lnTo>
                    <a:pt x="967740" y="560546"/>
                  </a:lnTo>
                  <a:lnTo>
                    <a:pt x="966883" y="560070"/>
                  </a:lnTo>
                  <a:lnTo>
                    <a:pt x="965835" y="559784"/>
                  </a:lnTo>
                  <a:lnTo>
                    <a:pt x="964216" y="559118"/>
                  </a:lnTo>
                  <a:lnTo>
                    <a:pt x="960977" y="557403"/>
                  </a:lnTo>
                  <a:lnTo>
                    <a:pt x="959358" y="556832"/>
                  </a:lnTo>
                  <a:lnTo>
                    <a:pt x="958882" y="556832"/>
                  </a:lnTo>
                  <a:lnTo>
                    <a:pt x="957739" y="557022"/>
                  </a:lnTo>
                  <a:lnTo>
                    <a:pt x="957358" y="556927"/>
                  </a:lnTo>
                  <a:lnTo>
                    <a:pt x="956977" y="556546"/>
                  </a:lnTo>
                  <a:lnTo>
                    <a:pt x="956977" y="555689"/>
                  </a:lnTo>
                  <a:lnTo>
                    <a:pt x="956596" y="555308"/>
                  </a:lnTo>
                  <a:lnTo>
                    <a:pt x="955739" y="555117"/>
                  </a:lnTo>
                  <a:lnTo>
                    <a:pt x="954596" y="555308"/>
                  </a:lnTo>
                  <a:lnTo>
                    <a:pt x="952595" y="555974"/>
                  </a:lnTo>
                  <a:lnTo>
                    <a:pt x="951452" y="556736"/>
                  </a:lnTo>
                  <a:lnTo>
                    <a:pt x="951071" y="556832"/>
                  </a:lnTo>
                  <a:lnTo>
                    <a:pt x="950500" y="556736"/>
                  </a:lnTo>
                  <a:lnTo>
                    <a:pt x="950214" y="556451"/>
                  </a:lnTo>
                  <a:lnTo>
                    <a:pt x="949928" y="556165"/>
                  </a:lnTo>
                  <a:lnTo>
                    <a:pt x="949547" y="555974"/>
                  </a:lnTo>
                  <a:lnTo>
                    <a:pt x="948785" y="555689"/>
                  </a:lnTo>
                  <a:lnTo>
                    <a:pt x="948500" y="555689"/>
                  </a:lnTo>
                  <a:lnTo>
                    <a:pt x="948404" y="555689"/>
                  </a:lnTo>
                  <a:lnTo>
                    <a:pt x="947166" y="555784"/>
                  </a:lnTo>
                  <a:lnTo>
                    <a:pt x="946880" y="555689"/>
                  </a:lnTo>
                  <a:lnTo>
                    <a:pt x="946595" y="555403"/>
                  </a:lnTo>
                  <a:lnTo>
                    <a:pt x="942975" y="553117"/>
                  </a:lnTo>
                  <a:lnTo>
                    <a:pt x="941356" y="552545"/>
                  </a:lnTo>
                  <a:lnTo>
                    <a:pt x="939451" y="553117"/>
                  </a:lnTo>
                  <a:lnTo>
                    <a:pt x="938213" y="553212"/>
                  </a:lnTo>
                  <a:lnTo>
                    <a:pt x="937260" y="553784"/>
                  </a:lnTo>
                  <a:lnTo>
                    <a:pt x="933640" y="556927"/>
                  </a:lnTo>
                  <a:lnTo>
                    <a:pt x="932498" y="557594"/>
                  </a:lnTo>
                  <a:lnTo>
                    <a:pt x="931640" y="557689"/>
                  </a:lnTo>
                  <a:lnTo>
                    <a:pt x="931259" y="557403"/>
                  </a:lnTo>
                  <a:lnTo>
                    <a:pt x="931164" y="556927"/>
                  </a:lnTo>
                  <a:lnTo>
                    <a:pt x="931164" y="556451"/>
                  </a:lnTo>
                  <a:lnTo>
                    <a:pt x="931069" y="555974"/>
                  </a:lnTo>
                  <a:lnTo>
                    <a:pt x="930688" y="555593"/>
                  </a:lnTo>
                  <a:lnTo>
                    <a:pt x="930211" y="555689"/>
                  </a:lnTo>
                  <a:lnTo>
                    <a:pt x="929640" y="555879"/>
                  </a:lnTo>
                  <a:lnTo>
                    <a:pt x="929164" y="555784"/>
                  </a:lnTo>
                  <a:lnTo>
                    <a:pt x="926306" y="553498"/>
                  </a:lnTo>
                  <a:lnTo>
                    <a:pt x="925544" y="552545"/>
                  </a:lnTo>
                  <a:lnTo>
                    <a:pt x="924973" y="550450"/>
                  </a:lnTo>
                  <a:lnTo>
                    <a:pt x="925354" y="546068"/>
                  </a:lnTo>
                  <a:lnTo>
                    <a:pt x="924973" y="544068"/>
                  </a:lnTo>
                  <a:lnTo>
                    <a:pt x="924211" y="543211"/>
                  </a:lnTo>
                  <a:lnTo>
                    <a:pt x="920115" y="540925"/>
                  </a:lnTo>
                  <a:lnTo>
                    <a:pt x="919544" y="540734"/>
                  </a:lnTo>
                  <a:lnTo>
                    <a:pt x="915353" y="542354"/>
                  </a:lnTo>
                  <a:lnTo>
                    <a:pt x="913067" y="543592"/>
                  </a:lnTo>
                  <a:lnTo>
                    <a:pt x="911161" y="544640"/>
                  </a:lnTo>
                  <a:lnTo>
                    <a:pt x="910209" y="544925"/>
                  </a:lnTo>
                  <a:lnTo>
                    <a:pt x="909257" y="544640"/>
                  </a:lnTo>
                  <a:lnTo>
                    <a:pt x="908304" y="544640"/>
                  </a:lnTo>
                  <a:lnTo>
                    <a:pt x="907447" y="545402"/>
                  </a:lnTo>
                  <a:lnTo>
                    <a:pt x="906685" y="546259"/>
                  </a:lnTo>
                  <a:lnTo>
                    <a:pt x="906590" y="546354"/>
                  </a:lnTo>
                  <a:lnTo>
                    <a:pt x="905732" y="547021"/>
                  </a:lnTo>
                  <a:lnTo>
                    <a:pt x="903923" y="547592"/>
                  </a:lnTo>
                  <a:lnTo>
                    <a:pt x="903161" y="547592"/>
                  </a:lnTo>
                  <a:lnTo>
                    <a:pt x="898303" y="546354"/>
                  </a:lnTo>
                  <a:lnTo>
                    <a:pt x="896779" y="544735"/>
                  </a:lnTo>
                  <a:lnTo>
                    <a:pt x="896779" y="542735"/>
                  </a:lnTo>
                  <a:lnTo>
                    <a:pt x="896588" y="540925"/>
                  </a:lnTo>
                  <a:lnTo>
                    <a:pt x="894493" y="540068"/>
                  </a:lnTo>
                  <a:lnTo>
                    <a:pt x="893255" y="540163"/>
                  </a:lnTo>
                  <a:lnTo>
                    <a:pt x="890302" y="541306"/>
                  </a:lnTo>
                  <a:lnTo>
                    <a:pt x="888968" y="541211"/>
                  </a:lnTo>
                  <a:lnTo>
                    <a:pt x="888873" y="540449"/>
                  </a:lnTo>
                  <a:lnTo>
                    <a:pt x="888968" y="539591"/>
                  </a:lnTo>
                  <a:lnTo>
                    <a:pt x="888111" y="539115"/>
                  </a:lnTo>
                  <a:lnTo>
                    <a:pt x="887444" y="539020"/>
                  </a:lnTo>
                  <a:lnTo>
                    <a:pt x="886778" y="538829"/>
                  </a:lnTo>
                  <a:lnTo>
                    <a:pt x="885539" y="538163"/>
                  </a:lnTo>
                  <a:lnTo>
                    <a:pt x="885063" y="537115"/>
                  </a:lnTo>
                  <a:lnTo>
                    <a:pt x="884777" y="535877"/>
                  </a:lnTo>
                  <a:lnTo>
                    <a:pt x="884015" y="534734"/>
                  </a:lnTo>
                  <a:lnTo>
                    <a:pt x="882872" y="534067"/>
                  </a:lnTo>
                  <a:lnTo>
                    <a:pt x="880205" y="533210"/>
                  </a:lnTo>
                  <a:lnTo>
                    <a:pt x="878967" y="532448"/>
                  </a:lnTo>
                  <a:lnTo>
                    <a:pt x="878967" y="532448"/>
                  </a:lnTo>
                  <a:lnTo>
                    <a:pt x="878396" y="531495"/>
                  </a:lnTo>
                  <a:lnTo>
                    <a:pt x="877538" y="531305"/>
                  </a:lnTo>
                  <a:lnTo>
                    <a:pt x="876681" y="531590"/>
                  </a:lnTo>
                  <a:lnTo>
                    <a:pt x="876014" y="532162"/>
                  </a:lnTo>
                  <a:lnTo>
                    <a:pt x="875443" y="532162"/>
                  </a:lnTo>
                  <a:lnTo>
                    <a:pt x="869061" y="530447"/>
                  </a:lnTo>
                  <a:lnTo>
                    <a:pt x="868394" y="529971"/>
                  </a:lnTo>
                  <a:lnTo>
                    <a:pt x="868109" y="528733"/>
                  </a:lnTo>
                  <a:lnTo>
                    <a:pt x="868585" y="527399"/>
                  </a:lnTo>
                  <a:lnTo>
                    <a:pt x="869347" y="526066"/>
                  </a:lnTo>
                  <a:lnTo>
                    <a:pt x="869823" y="524828"/>
                  </a:lnTo>
                  <a:lnTo>
                    <a:pt x="870109" y="522446"/>
                  </a:lnTo>
                  <a:lnTo>
                    <a:pt x="870014" y="520160"/>
                  </a:lnTo>
                  <a:lnTo>
                    <a:pt x="869537" y="517970"/>
                  </a:lnTo>
                  <a:lnTo>
                    <a:pt x="868680" y="515874"/>
                  </a:lnTo>
                  <a:lnTo>
                    <a:pt x="867347" y="513874"/>
                  </a:lnTo>
                  <a:lnTo>
                    <a:pt x="865823" y="512731"/>
                  </a:lnTo>
                  <a:lnTo>
                    <a:pt x="850678" y="509969"/>
                  </a:lnTo>
                  <a:lnTo>
                    <a:pt x="849535" y="509207"/>
                  </a:lnTo>
                  <a:lnTo>
                    <a:pt x="848582" y="507778"/>
                  </a:lnTo>
                  <a:lnTo>
                    <a:pt x="848106" y="506635"/>
                  </a:lnTo>
                  <a:lnTo>
                    <a:pt x="847439" y="506063"/>
                  </a:lnTo>
                  <a:lnTo>
                    <a:pt x="845820" y="506349"/>
                  </a:lnTo>
                  <a:lnTo>
                    <a:pt x="845344" y="506159"/>
                  </a:lnTo>
                  <a:lnTo>
                    <a:pt x="844772" y="504730"/>
                  </a:lnTo>
                  <a:lnTo>
                    <a:pt x="844296" y="504158"/>
                  </a:lnTo>
                  <a:lnTo>
                    <a:pt x="843058" y="503682"/>
                  </a:lnTo>
                  <a:lnTo>
                    <a:pt x="842486" y="503301"/>
                  </a:lnTo>
                  <a:lnTo>
                    <a:pt x="842010" y="502825"/>
                  </a:lnTo>
                  <a:lnTo>
                    <a:pt x="841820" y="501777"/>
                  </a:lnTo>
                  <a:lnTo>
                    <a:pt x="840867" y="501587"/>
                  </a:lnTo>
                  <a:lnTo>
                    <a:pt x="839819" y="501968"/>
                  </a:lnTo>
                  <a:lnTo>
                    <a:pt x="837152" y="505301"/>
                  </a:lnTo>
                  <a:lnTo>
                    <a:pt x="836009" y="506063"/>
                  </a:lnTo>
                  <a:lnTo>
                    <a:pt x="834295" y="506159"/>
                  </a:lnTo>
                  <a:lnTo>
                    <a:pt x="832199" y="505778"/>
                  </a:lnTo>
                  <a:lnTo>
                    <a:pt x="831532" y="505587"/>
                  </a:lnTo>
                  <a:lnTo>
                    <a:pt x="831437" y="505587"/>
                  </a:lnTo>
                  <a:lnTo>
                    <a:pt x="830294" y="505968"/>
                  </a:lnTo>
                  <a:lnTo>
                    <a:pt x="827818" y="506159"/>
                  </a:lnTo>
                  <a:lnTo>
                    <a:pt x="826770" y="506540"/>
                  </a:lnTo>
                  <a:lnTo>
                    <a:pt x="827246" y="507492"/>
                  </a:lnTo>
                  <a:lnTo>
                    <a:pt x="828770" y="509207"/>
                  </a:lnTo>
                  <a:lnTo>
                    <a:pt x="828865" y="509778"/>
                  </a:lnTo>
                  <a:lnTo>
                    <a:pt x="829056" y="510350"/>
                  </a:lnTo>
                  <a:lnTo>
                    <a:pt x="829056" y="510826"/>
                  </a:lnTo>
                  <a:lnTo>
                    <a:pt x="828580" y="511016"/>
                  </a:lnTo>
                  <a:lnTo>
                    <a:pt x="828294" y="511207"/>
                  </a:lnTo>
                  <a:lnTo>
                    <a:pt x="827913" y="511778"/>
                  </a:lnTo>
                  <a:lnTo>
                    <a:pt x="827818" y="511683"/>
                  </a:lnTo>
                  <a:lnTo>
                    <a:pt x="827532" y="511397"/>
                  </a:lnTo>
                  <a:lnTo>
                    <a:pt x="825151" y="510540"/>
                  </a:lnTo>
                  <a:lnTo>
                    <a:pt x="817817" y="506635"/>
                  </a:lnTo>
                  <a:lnTo>
                    <a:pt x="814007" y="505206"/>
                  </a:lnTo>
                  <a:lnTo>
                    <a:pt x="808196" y="504444"/>
                  </a:lnTo>
                  <a:lnTo>
                    <a:pt x="803243" y="504444"/>
                  </a:lnTo>
                  <a:lnTo>
                    <a:pt x="801910" y="504920"/>
                  </a:lnTo>
                  <a:lnTo>
                    <a:pt x="801624" y="505492"/>
                  </a:lnTo>
                  <a:lnTo>
                    <a:pt x="801529" y="506254"/>
                  </a:lnTo>
                  <a:lnTo>
                    <a:pt x="801624" y="506921"/>
                  </a:lnTo>
                  <a:lnTo>
                    <a:pt x="802386" y="507968"/>
                  </a:lnTo>
                  <a:lnTo>
                    <a:pt x="802291" y="508730"/>
                  </a:lnTo>
                  <a:lnTo>
                    <a:pt x="801910" y="509492"/>
                  </a:lnTo>
                  <a:lnTo>
                    <a:pt x="800767" y="511207"/>
                  </a:lnTo>
                  <a:lnTo>
                    <a:pt x="799910" y="512064"/>
                  </a:lnTo>
                  <a:lnTo>
                    <a:pt x="798862" y="512636"/>
                  </a:lnTo>
                  <a:lnTo>
                    <a:pt x="797719" y="512731"/>
                  </a:lnTo>
                  <a:lnTo>
                    <a:pt x="796481" y="512350"/>
                  </a:lnTo>
                  <a:lnTo>
                    <a:pt x="795909" y="511778"/>
                  </a:lnTo>
                  <a:lnTo>
                    <a:pt x="795623" y="510921"/>
                  </a:lnTo>
                  <a:lnTo>
                    <a:pt x="795052" y="509778"/>
                  </a:lnTo>
                  <a:lnTo>
                    <a:pt x="794385" y="509016"/>
                  </a:lnTo>
                  <a:lnTo>
                    <a:pt x="791813" y="506825"/>
                  </a:lnTo>
                  <a:lnTo>
                    <a:pt x="789908" y="506063"/>
                  </a:lnTo>
                  <a:lnTo>
                    <a:pt x="783431" y="506159"/>
                  </a:lnTo>
                  <a:lnTo>
                    <a:pt x="780098" y="505301"/>
                  </a:lnTo>
                  <a:lnTo>
                    <a:pt x="777716" y="503968"/>
                  </a:lnTo>
                  <a:lnTo>
                    <a:pt x="776383" y="503587"/>
                  </a:lnTo>
                  <a:lnTo>
                    <a:pt x="769811" y="503111"/>
                  </a:lnTo>
                  <a:lnTo>
                    <a:pt x="768668" y="501777"/>
                  </a:lnTo>
                  <a:lnTo>
                    <a:pt x="768096" y="499491"/>
                  </a:lnTo>
                  <a:lnTo>
                    <a:pt x="767620" y="495110"/>
                  </a:lnTo>
                  <a:lnTo>
                    <a:pt x="766953" y="492824"/>
                  </a:lnTo>
                  <a:lnTo>
                    <a:pt x="766001" y="491300"/>
                  </a:lnTo>
                  <a:lnTo>
                    <a:pt x="765715" y="491204"/>
                  </a:lnTo>
                  <a:lnTo>
                    <a:pt x="764572" y="490728"/>
                  </a:lnTo>
                  <a:lnTo>
                    <a:pt x="757904" y="492443"/>
                  </a:lnTo>
                  <a:lnTo>
                    <a:pt x="753428" y="492919"/>
                  </a:lnTo>
                  <a:lnTo>
                    <a:pt x="751427" y="492252"/>
                  </a:lnTo>
                  <a:lnTo>
                    <a:pt x="748570" y="489395"/>
                  </a:lnTo>
                  <a:lnTo>
                    <a:pt x="744474" y="487394"/>
                  </a:lnTo>
                  <a:lnTo>
                    <a:pt x="738188" y="482156"/>
                  </a:lnTo>
                  <a:lnTo>
                    <a:pt x="735902" y="481203"/>
                  </a:lnTo>
                  <a:lnTo>
                    <a:pt x="735044" y="480727"/>
                  </a:lnTo>
                  <a:lnTo>
                    <a:pt x="734092" y="479679"/>
                  </a:lnTo>
                  <a:lnTo>
                    <a:pt x="733044" y="478822"/>
                  </a:lnTo>
                  <a:lnTo>
                    <a:pt x="731806" y="478346"/>
                  </a:lnTo>
                  <a:lnTo>
                    <a:pt x="729139" y="478060"/>
                  </a:lnTo>
                  <a:lnTo>
                    <a:pt x="727615" y="478727"/>
                  </a:lnTo>
                  <a:lnTo>
                    <a:pt x="725519" y="481203"/>
                  </a:lnTo>
                  <a:lnTo>
                    <a:pt x="724281" y="482060"/>
                  </a:lnTo>
                  <a:lnTo>
                    <a:pt x="722852" y="481965"/>
                  </a:lnTo>
                  <a:lnTo>
                    <a:pt x="721424" y="481108"/>
                  </a:lnTo>
                  <a:lnTo>
                    <a:pt x="719995" y="480060"/>
                  </a:lnTo>
                  <a:lnTo>
                    <a:pt x="717328" y="478536"/>
                  </a:lnTo>
                  <a:lnTo>
                    <a:pt x="715232" y="476250"/>
                  </a:lnTo>
                  <a:lnTo>
                    <a:pt x="714089" y="475298"/>
                  </a:lnTo>
                  <a:lnTo>
                    <a:pt x="712851" y="474821"/>
                  </a:lnTo>
                  <a:lnTo>
                    <a:pt x="710184" y="474155"/>
                  </a:lnTo>
                  <a:lnTo>
                    <a:pt x="709136" y="473393"/>
                  </a:lnTo>
                  <a:lnTo>
                    <a:pt x="709136" y="473393"/>
                  </a:lnTo>
                  <a:lnTo>
                    <a:pt x="709136" y="473393"/>
                  </a:lnTo>
                  <a:lnTo>
                    <a:pt x="708470" y="472345"/>
                  </a:lnTo>
                  <a:lnTo>
                    <a:pt x="707422" y="471583"/>
                  </a:lnTo>
                  <a:lnTo>
                    <a:pt x="702755" y="469202"/>
                  </a:lnTo>
                  <a:lnTo>
                    <a:pt x="701993" y="468535"/>
                  </a:lnTo>
                  <a:lnTo>
                    <a:pt x="701802" y="467963"/>
                  </a:lnTo>
                  <a:lnTo>
                    <a:pt x="701707" y="467297"/>
                  </a:lnTo>
                  <a:lnTo>
                    <a:pt x="701421" y="466439"/>
                  </a:lnTo>
                  <a:lnTo>
                    <a:pt x="700754" y="465392"/>
                  </a:lnTo>
                  <a:lnTo>
                    <a:pt x="699802" y="464344"/>
                  </a:lnTo>
                  <a:lnTo>
                    <a:pt x="698659" y="463582"/>
                  </a:lnTo>
                  <a:lnTo>
                    <a:pt x="697421" y="463201"/>
                  </a:lnTo>
                  <a:lnTo>
                    <a:pt x="696659" y="463296"/>
                  </a:lnTo>
                  <a:lnTo>
                    <a:pt x="696278" y="463868"/>
                  </a:lnTo>
                  <a:lnTo>
                    <a:pt x="696087" y="464630"/>
                  </a:lnTo>
                  <a:lnTo>
                    <a:pt x="695611" y="465296"/>
                  </a:lnTo>
                  <a:lnTo>
                    <a:pt x="694849" y="465677"/>
                  </a:lnTo>
                  <a:lnTo>
                    <a:pt x="693992" y="465773"/>
                  </a:lnTo>
                  <a:lnTo>
                    <a:pt x="693420" y="465487"/>
                  </a:lnTo>
                  <a:lnTo>
                    <a:pt x="693611" y="464630"/>
                  </a:lnTo>
                  <a:lnTo>
                    <a:pt x="692753" y="464439"/>
                  </a:lnTo>
                  <a:lnTo>
                    <a:pt x="692372" y="463963"/>
                  </a:lnTo>
                  <a:lnTo>
                    <a:pt x="692563" y="463487"/>
                  </a:lnTo>
                  <a:lnTo>
                    <a:pt x="693325" y="463201"/>
                  </a:lnTo>
                  <a:lnTo>
                    <a:pt x="692563" y="461772"/>
                  </a:lnTo>
                  <a:lnTo>
                    <a:pt x="689515" y="458248"/>
                  </a:lnTo>
                  <a:lnTo>
                    <a:pt x="688753" y="456629"/>
                  </a:lnTo>
                  <a:lnTo>
                    <a:pt x="687705" y="453104"/>
                  </a:lnTo>
                  <a:lnTo>
                    <a:pt x="686657" y="451675"/>
                  </a:lnTo>
                  <a:lnTo>
                    <a:pt x="685419" y="451009"/>
                  </a:lnTo>
                  <a:lnTo>
                    <a:pt x="680180" y="450056"/>
                  </a:lnTo>
                  <a:lnTo>
                    <a:pt x="677704" y="449580"/>
                  </a:lnTo>
                  <a:lnTo>
                    <a:pt x="677323" y="448913"/>
                  </a:lnTo>
                  <a:lnTo>
                    <a:pt x="677228" y="448151"/>
                  </a:lnTo>
                  <a:lnTo>
                    <a:pt x="677037" y="447485"/>
                  </a:lnTo>
                  <a:lnTo>
                    <a:pt x="676370" y="447104"/>
                  </a:lnTo>
                  <a:lnTo>
                    <a:pt x="675513" y="447389"/>
                  </a:lnTo>
                  <a:lnTo>
                    <a:pt x="674465" y="447389"/>
                  </a:lnTo>
                  <a:lnTo>
                    <a:pt x="673418" y="447199"/>
                  </a:lnTo>
                  <a:lnTo>
                    <a:pt x="672560" y="446913"/>
                  </a:lnTo>
                  <a:lnTo>
                    <a:pt x="671608" y="446246"/>
                  </a:lnTo>
                  <a:lnTo>
                    <a:pt x="671322" y="445389"/>
                  </a:lnTo>
                  <a:lnTo>
                    <a:pt x="671227" y="444532"/>
                  </a:lnTo>
                  <a:lnTo>
                    <a:pt x="670846" y="443675"/>
                  </a:lnTo>
                  <a:lnTo>
                    <a:pt x="670084" y="443389"/>
                  </a:lnTo>
                  <a:lnTo>
                    <a:pt x="667893" y="443389"/>
                  </a:lnTo>
                  <a:lnTo>
                    <a:pt x="666940" y="443198"/>
                  </a:lnTo>
                  <a:lnTo>
                    <a:pt x="666083" y="442627"/>
                  </a:lnTo>
                  <a:lnTo>
                    <a:pt x="664083" y="440531"/>
                  </a:lnTo>
                  <a:lnTo>
                    <a:pt x="663226" y="439960"/>
                  </a:lnTo>
                  <a:lnTo>
                    <a:pt x="661607" y="439484"/>
                  </a:lnTo>
                  <a:lnTo>
                    <a:pt x="660654" y="439103"/>
                  </a:lnTo>
                  <a:lnTo>
                    <a:pt x="660082" y="438436"/>
                  </a:lnTo>
                  <a:lnTo>
                    <a:pt x="659035" y="436436"/>
                  </a:lnTo>
                  <a:lnTo>
                    <a:pt x="658368" y="435959"/>
                  </a:lnTo>
                  <a:lnTo>
                    <a:pt x="656368" y="435578"/>
                  </a:lnTo>
                  <a:lnTo>
                    <a:pt x="655511" y="435293"/>
                  </a:lnTo>
                  <a:lnTo>
                    <a:pt x="654558" y="434816"/>
                  </a:lnTo>
                  <a:lnTo>
                    <a:pt x="654177" y="434340"/>
                  </a:lnTo>
                  <a:lnTo>
                    <a:pt x="654177" y="433769"/>
                  </a:lnTo>
                  <a:lnTo>
                    <a:pt x="654272" y="433292"/>
                  </a:lnTo>
                  <a:lnTo>
                    <a:pt x="654082" y="432911"/>
                  </a:lnTo>
                  <a:lnTo>
                    <a:pt x="652939" y="432911"/>
                  </a:lnTo>
                  <a:lnTo>
                    <a:pt x="652082" y="432911"/>
                  </a:lnTo>
                  <a:lnTo>
                    <a:pt x="651034" y="433483"/>
                  </a:lnTo>
                  <a:lnTo>
                    <a:pt x="650557" y="434340"/>
                  </a:lnTo>
                  <a:lnTo>
                    <a:pt x="650367" y="435388"/>
                  </a:lnTo>
                  <a:lnTo>
                    <a:pt x="650843" y="439198"/>
                  </a:lnTo>
                  <a:lnTo>
                    <a:pt x="650557" y="439960"/>
                  </a:lnTo>
                  <a:lnTo>
                    <a:pt x="649510" y="439388"/>
                  </a:lnTo>
                  <a:lnTo>
                    <a:pt x="647319" y="436721"/>
                  </a:lnTo>
                  <a:lnTo>
                    <a:pt x="646367" y="436150"/>
                  </a:lnTo>
                  <a:lnTo>
                    <a:pt x="645319" y="436055"/>
                  </a:lnTo>
                  <a:lnTo>
                    <a:pt x="644271" y="436340"/>
                  </a:lnTo>
                  <a:lnTo>
                    <a:pt x="643223" y="436531"/>
                  </a:lnTo>
                  <a:lnTo>
                    <a:pt x="642176" y="436055"/>
                  </a:lnTo>
                  <a:lnTo>
                    <a:pt x="641604" y="435293"/>
                  </a:lnTo>
                  <a:lnTo>
                    <a:pt x="640175" y="432340"/>
                  </a:lnTo>
                  <a:lnTo>
                    <a:pt x="639794" y="431959"/>
                  </a:lnTo>
                  <a:lnTo>
                    <a:pt x="638842" y="431768"/>
                  </a:lnTo>
                  <a:lnTo>
                    <a:pt x="638461" y="431578"/>
                  </a:lnTo>
                  <a:lnTo>
                    <a:pt x="638080" y="431102"/>
                  </a:lnTo>
                  <a:lnTo>
                    <a:pt x="637508" y="430149"/>
                  </a:lnTo>
                  <a:lnTo>
                    <a:pt x="637223" y="429768"/>
                  </a:lnTo>
                  <a:lnTo>
                    <a:pt x="636365" y="429197"/>
                  </a:lnTo>
                  <a:lnTo>
                    <a:pt x="634460" y="428911"/>
                  </a:lnTo>
                  <a:lnTo>
                    <a:pt x="633413" y="428530"/>
                  </a:lnTo>
                  <a:lnTo>
                    <a:pt x="632651" y="427958"/>
                  </a:lnTo>
                  <a:lnTo>
                    <a:pt x="630936" y="425577"/>
                  </a:lnTo>
                  <a:lnTo>
                    <a:pt x="629222" y="424625"/>
                  </a:lnTo>
                  <a:lnTo>
                    <a:pt x="628745" y="424529"/>
                  </a:lnTo>
                  <a:lnTo>
                    <a:pt x="627793" y="424339"/>
                  </a:lnTo>
                  <a:lnTo>
                    <a:pt x="626840" y="423577"/>
                  </a:lnTo>
                  <a:lnTo>
                    <a:pt x="626555" y="421100"/>
                  </a:lnTo>
                  <a:lnTo>
                    <a:pt x="626555" y="419862"/>
                  </a:lnTo>
                  <a:lnTo>
                    <a:pt x="626745" y="418814"/>
                  </a:lnTo>
                  <a:lnTo>
                    <a:pt x="627126" y="417767"/>
                  </a:lnTo>
                  <a:lnTo>
                    <a:pt x="627793" y="416814"/>
                  </a:lnTo>
                  <a:lnTo>
                    <a:pt x="628650" y="416147"/>
                  </a:lnTo>
                  <a:lnTo>
                    <a:pt x="629507" y="415671"/>
                  </a:lnTo>
                  <a:lnTo>
                    <a:pt x="630269" y="415100"/>
                  </a:lnTo>
                  <a:lnTo>
                    <a:pt x="630746" y="414052"/>
                  </a:lnTo>
                  <a:lnTo>
                    <a:pt x="630746" y="414052"/>
                  </a:lnTo>
                  <a:lnTo>
                    <a:pt x="630555" y="412052"/>
                  </a:lnTo>
                  <a:lnTo>
                    <a:pt x="631031" y="409385"/>
                  </a:lnTo>
                  <a:lnTo>
                    <a:pt x="632079" y="407099"/>
                  </a:lnTo>
                  <a:lnTo>
                    <a:pt x="633698" y="406337"/>
                  </a:lnTo>
                  <a:lnTo>
                    <a:pt x="634556" y="406432"/>
                  </a:lnTo>
                  <a:lnTo>
                    <a:pt x="635699" y="406432"/>
                  </a:lnTo>
                  <a:lnTo>
                    <a:pt x="636746" y="406146"/>
                  </a:lnTo>
                  <a:lnTo>
                    <a:pt x="637413" y="405384"/>
                  </a:lnTo>
                  <a:lnTo>
                    <a:pt x="637318" y="404432"/>
                  </a:lnTo>
                  <a:lnTo>
                    <a:pt x="636461" y="401955"/>
                  </a:lnTo>
                  <a:lnTo>
                    <a:pt x="636746" y="401098"/>
                  </a:lnTo>
                  <a:lnTo>
                    <a:pt x="637699" y="401003"/>
                  </a:lnTo>
                  <a:lnTo>
                    <a:pt x="638365" y="401479"/>
                  </a:lnTo>
                  <a:lnTo>
                    <a:pt x="638842" y="401574"/>
                  </a:lnTo>
                  <a:lnTo>
                    <a:pt x="639890" y="397669"/>
                  </a:lnTo>
                  <a:lnTo>
                    <a:pt x="640080" y="396240"/>
                  </a:lnTo>
                  <a:lnTo>
                    <a:pt x="639985" y="395097"/>
                  </a:lnTo>
                  <a:lnTo>
                    <a:pt x="639604" y="394716"/>
                  </a:lnTo>
                  <a:lnTo>
                    <a:pt x="639128" y="394716"/>
                  </a:lnTo>
                  <a:lnTo>
                    <a:pt x="638651" y="394621"/>
                  </a:lnTo>
                  <a:lnTo>
                    <a:pt x="638365" y="393954"/>
                  </a:lnTo>
                  <a:lnTo>
                    <a:pt x="637985" y="391478"/>
                  </a:lnTo>
                  <a:lnTo>
                    <a:pt x="636842" y="389477"/>
                  </a:lnTo>
                  <a:lnTo>
                    <a:pt x="636461" y="388430"/>
                  </a:lnTo>
                  <a:lnTo>
                    <a:pt x="636651" y="387382"/>
                  </a:lnTo>
                  <a:lnTo>
                    <a:pt x="637223" y="387001"/>
                  </a:lnTo>
                  <a:lnTo>
                    <a:pt x="638747" y="386525"/>
                  </a:lnTo>
                  <a:lnTo>
                    <a:pt x="639032" y="385953"/>
                  </a:lnTo>
                  <a:lnTo>
                    <a:pt x="639223" y="385191"/>
                  </a:lnTo>
                  <a:lnTo>
                    <a:pt x="639604" y="384810"/>
                  </a:lnTo>
                  <a:lnTo>
                    <a:pt x="640080" y="384429"/>
                  </a:lnTo>
                  <a:lnTo>
                    <a:pt x="640556" y="383762"/>
                  </a:lnTo>
                  <a:lnTo>
                    <a:pt x="640556" y="383762"/>
                  </a:lnTo>
                  <a:lnTo>
                    <a:pt x="641604" y="383000"/>
                  </a:lnTo>
                  <a:lnTo>
                    <a:pt x="642080" y="382524"/>
                  </a:lnTo>
                  <a:lnTo>
                    <a:pt x="642461" y="381953"/>
                  </a:lnTo>
                  <a:lnTo>
                    <a:pt x="642461" y="381667"/>
                  </a:lnTo>
                  <a:lnTo>
                    <a:pt x="642366" y="381286"/>
                  </a:lnTo>
                  <a:lnTo>
                    <a:pt x="642271" y="380905"/>
                  </a:lnTo>
                  <a:lnTo>
                    <a:pt x="642461" y="380524"/>
                  </a:lnTo>
                  <a:lnTo>
                    <a:pt x="642747" y="380333"/>
                  </a:lnTo>
                  <a:lnTo>
                    <a:pt x="643414" y="379952"/>
                  </a:lnTo>
                  <a:lnTo>
                    <a:pt x="643700" y="379762"/>
                  </a:lnTo>
                  <a:lnTo>
                    <a:pt x="644843" y="378428"/>
                  </a:lnTo>
                  <a:lnTo>
                    <a:pt x="645509" y="377190"/>
                  </a:lnTo>
                  <a:lnTo>
                    <a:pt x="645605" y="375857"/>
                  </a:lnTo>
                  <a:lnTo>
                    <a:pt x="645128" y="374237"/>
                  </a:lnTo>
                  <a:lnTo>
                    <a:pt x="644366" y="372618"/>
                  </a:lnTo>
                  <a:lnTo>
                    <a:pt x="643890" y="371094"/>
                  </a:lnTo>
                  <a:lnTo>
                    <a:pt x="643890" y="369570"/>
                  </a:lnTo>
                  <a:lnTo>
                    <a:pt x="644652" y="367856"/>
                  </a:lnTo>
                  <a:lnTo>
                    <a:pt x="645986" y="366713"/>
                  </a:lnTo>
                  <a:lnTo>
                    <a:pt x="649129" y="365855"/>
                  </a:lnTo>
                  <a:lnTo>
                    <a:pt x="650272" y="364903"/>
                  </a:lnTo>
                  <a:lnTo>
                    <a:pt x="652939" y="361474"/>
                  </a:lnTo>
                  <a:lnTo>
                    <a:pt x="654082" y="359569"/>
                  </a:lnTo>
                  <a:lnTo>
                    <a:pt x="654749" y="357378"/>
                  </a:lnTo>
                  <a:lnTo>
                    <a:pt x="655225" y="356330"/>
                  </a:lnTo>
                  <a:lnTo>
                    <a:pt x="655987" y="355854"/>
                  </a:lnTo>
                  <a:lnTo>
                    <a:pt x="657892" y="355568"/>
                  </a:lnTo>
                  <a:lnTo>
                    <a:pt x="658940" y="355283"/>
                  </a:lnTo>
                  <a:lnTo>
                    <a:pt x="659606" y="354806"/>
                  </a:lnTo>
                  <a:lnTo>
                    <a:pt x="660940" y="353473"/>
                  </a:lnTo>
                  <a:lnTo>
                    <a:pt x="662845" y="352139"/>
                  </a:lnTo>
                  <a:lnTo>
                    <a:pt x="663321" y="351568"/>
                  </a:lnTo>
                  <a:lnTo>
                    <a:pt x="664940" y="348996"/>
                  </a:lnTo>
                  <a:lnTo>
                    <a:pt x="665702" y="348234"/>
                  </a:lnTo>
                  <a:lnTo>
                    <a:pt x="668846" y="345853"/>
                  </a:lnTo>
                  <a:lnTo>
                    <a:pt x="669893" y="344234"/>
                  </a:lnTo>
                  <a:lnTo>
                    <a:pt x="669227" y="342614"/>
                  </a:lnTo>
                  <a:lnTo>
                    <a:pt x="669989" y="341852"/>
                  </a:lnTo>
                  <a:lnTo>
                    <a:pt x="670941" y="340709"/>
                  </a:lnTo>
                  <a:lnTo>
                    <a:pt x="671798" y="340043"/>
                  </a:lnTo>
                  <a:lnTo>
                    <a:pt x="672275" y="340805"/>
                  </a:lnTo>
                  <a:lnTo>
                    <a:pt x="672751" y="341852"/>
                  </a:lnTo>
                  <a:lnTo>
                    <a:pt x="673703" y="342043"/>
                  </a:lnTo>
                  <a:lnTo>
                    <a:pt x="677228" y="340805"/>
                  </a:lnTo>
                  <a:lnTo>
                    <a:pt x="677609" y="340805"/>
                  </a:lnTo>
                  <a:lnTo>
                    <a:pt x="677990" y="339852"/>
                  </a:lnTo>
                  <a:lnTo>
                    <a:pt x="677609" y="338995"/>
                  </a:lnTo>
                  <a:lnTo>
                    <a:pt x="676561" y="337280"/>
                  </a:lnTo>
                  <a:lnTo>
                    <a:pt x="674846" y="336328"/>
                  </a:lnTo>
                  <a:lnTo>
                    <a:pt x="670846" y="335185"/>
                  </a:lnTo>
                  <a:lnTo>
                    <a:pt x="666369" y="333185"/>
                  </a:lnTo>
                  <a:lnTo>
                    <a:pt x="665607" y="332518"/>
                  </a:lnTo>
                  <a:lnTo>
                    <a:pt x="664940" y="331661"/>
                  </a:lnTo>
                  <a:lnTo>
                    <a:pt x="663893" y="329660"/>
                  </a:lnTo>
                  <a:lnTo>
                    <a:pt x="663226" y="328803"/>
                  </a:lnTo>
                  <a:lnTo>
                    <a:pt x="661702" y="327565"/>
                  </a:lnTo>
                  <a:lnTo>
                    <a:pt x="656558" y="324612"/>
                  </a:lnTo>
                  <a:lnTo>
                    <a:pt x="655415" y="324231"/>
                  </a:lnTo>
                  <a:lnTo>
                    <a:pt x="654653" y="324326"/>
                  </a:lnTo>
                  <a:lnTo>
                    <a:pt x="653891" y="324612"/>
                  </a:lnTo>
                  <a:lnTo>
                    <a:pt x="652844" y="324803"/>
                  </a:lnTo>
                  <a:lnTo>
                    <a:pt x="651986" y="324612"/>
                  </a:lnTo>
                  <a:lnTo>
                    <a:pt x="650272" y="323469"/>
                  </a:lnTo>
                  <a:lnTo>
                    <a:pt x="647605" y="322421"/>
                  </a:lnTo>
                  <a:lnTo>
                    <a:pt x="642366" y="319469"/>
                  </a:lnTo>
                  <a:lnTo>
                    <a:pt x="638556" y="318325"/>
                  </a:lnTo>
                  <a:lnTo>
                    <a:pt x="636651" y="318230"/>
                  </a:lnTo>
                  <a:lnTo>
                    <a:pt x="634746" y="318707"/>
                  </a:lnTo>
                  <a:lnTo>
                    <a:pt x="635222" y="317659"/>
                  </a:lnTo>
                  <a:lnTo>
                    <a:pt x="635699" y="316802"/>
                  </a:lnTo>
                  <a:lnTo>
                    <a:pt x="635984" y="315849"/>
                  </a:lnTo>
                  <a:lnTo>
                    <a:pt x="635794" y="314706"/>
                  </a:lnTo>
                  <a:lnTo>
                    <a:pt x="635318" y="313944"/>
                  </a:lnTo>
                  <a:lnTo>
                    <a:pt x="634651" y="313182"/>
                  </a:lnTo>
                  <a:lnTo>
                    <a:pt x="634079" y="312420"/>
                  </a:lnTo>
                  <a:lnTo>
                    <a:pt x="634079" y="311658"/>
                  </a:lnTo>
                  <a:lnTo>
                    <a:pt x="634365" y="311372"/>
                  </a:lnTo>
                  <a:lnTo>
                    <a:pt x="634841" y="311277"/>
                  </a:lnTo>
                  <a:lnTo>
                    <a:pt x="635318" y="311277"/>
                  </a:lnTo>
                  <a:lnTo>
                    <a:pt x="635699" y="311182"/>
                  </a:lnTo>
                  <a:lnTo>
                    <a:pt x="636080" y="310896"/>
                  </a:lnTo>
                  <a:lnTo>
                    <a:pt x="637318" y="308515"/>
                  </a:lnTo>
                  <a:lnTo>
                    <a:pt x="636937" y="307943"/>
                  </a:lnTo>
                  <a:lnTo>
                    <a:pt x="635413" y="307086"/>
                  </a:lnTo>
                  <a:lnTo>
                    <a:pt x="633984" y="304800"/>
                  </a:lnTo>
                  <a:lnTo>
                    <a:pt x="633317" y="304324"/>
                  </a:lnTo>
                  <a:lnTo>
                    <a:pt x="632460" y="304324"/>
                  </a:lnTo>
                  <a:lnTo>
                    <a:pt x="630841" y="305276"/>
                  </a:lnTo>
                  <a:lnTo>
                    <a:pt x="629984" y="305467"/>
                  </a:lnTo>
                  <a:lnTo>
                    <a:pt x="628460" y="304800"/>
                  </a:lnTo>
                  <a:lnTo>
                    <a:pt x="627507" y="303467"/>
                  </a:lnTo>
                  <a:lnTo>
                    <a:pt x="626650" y="302038"/>
                  </a:lnTo>
                  <a:lnTo>
                    <a:pt x="625411" y="300990"/>
                  </a:lnTo>
                  <a:lnTo>
                    <a:pt x="621697" y="299466"/>
                  </a:lnTo>
                  <a:lnTo>
                    <a:pt x="620840" y="298895"/>
                  </a:lnTo>
                  <a:lnTo>
                    <a:pt x="620554" y="298704"/>
                  </a:lnTo>
                  <a:lnTo>
                    <a:pt x="619982" y="298323"/>
                  </a:lnTo>
                  <a:lnTo>
                    <a:pt x="618744" y="296894"/>
                  </a:lnTo>
                  <a:lnTo>
                    <a:pt x="617792" y="295180"/>
                  </a:lnTo>
                  <a:lnTo>
                    <a:pt x="617125" y="294418"/>
                  </a:lnTo>
                  <a:lnTo>
                    <a:pt x="616268" y="293942"/>
                  </a:lnTo>
                  <a:lnTo>
                    <a:pt x="612457" y="292989"/>
                  </a:lnTo>
                  <a:lnTo>
                    <a:pt x="611315" y="292894"/>
                  </a:lnTo>
                  <a:lnTo>
                    <a:pt x="608648" y="293656"/>
                  </a:lnTo>
                  <a:lnTo>
                    <a:pt x="606552" y="293751"/>
                  </a:lnTo>
                  <a:lnTo>
                    <a:pt x="605600" y="293942"/>
                  </a:lnTo>
                  <a:lnTo>
                    <a:pt x="603409" y="295275"/>
                  </a:lnTo>
                  <a:lnTo>
                    <a:pt x="602837" y="295370"/>
                  </a:lnTo>
                  <a:lnTo>
                    <a:pt x="602171" y="295085"/>
                  </a:lnTo>
                  <a:lnTo>
                    <a:pt x="601028" y="294799"/>
                  </a:lnTo>
                  <a:lnTo>
                    <a:pt x="600265" y="294418"/>
                  </a:lnTo>
                  <a:lnTo>
                    <a:pt x="599408" y="293656"/>
                  </a:lnTo>
                  <a:lnTo>
                    <a:pt x="598646" y="292703"/>
                  </a:lnTo>
                  <a:lnTo>
                    <a:pt x="598170" y="291846"/>
                  </a:lnTo>
                  <a:lnTo>
                    <a:pt x="598075" y="291465"/>
                  </a:lnTo>
                  <a:lnTo>
                    <a:pt x="597980" y="291179"/>
                  </a:lnTo>
                  <a:lnTo>
                    <a:pt x="597789" y="290894"/>
                  </a:lnTo>
                  <a:lnTo>
                    <a:pt x="597599" y="290608"/>
                  </a:lnTo>
                  <a:lnTo>
                    <a:pt x="596836" y="290132"/>
                  </a:lnTo>
                  <a:lnTo>
                    <a:pt x="596075" y="289941"/>
                  </a:lnTo>
                  <a:lnTo>
                    <a:pt x="595217" y="289941"/>
                  </a:lnTo>
                  <a:lnTo>
                    <a:pt x="594360" y="290132"/>
                  </a:lnTo>
                  <a:lnTo>
                    <a:pt x="593693" y="289941"/>
                  </a:lnTo>
                  <a:lnTo>
                    <a:pt x="593312" y="289179"/>
                  </a:lnTo>
                  <a:lnTo>
                    <a:pt x="592931" y="287179"/>
                  </a:lnTo>
                  <a:lnTo>
                    <a:pt x="592646" y="286607"/>
                  </a:lnTo>
                  <a:lnTo>
                    <a:pt x="592074" y="285655"/>
                  </a:lnTo>
                  <a:lnTo>
                    <a:pt x="590836" y="284988"/>
                  </a:lnTo>
                  <a:lnTo>
                    <a:pt x="589407" y="284607"/>
                  </a:lnTo>
                  <a:lnTo>
                    <a:pt x="588074" y="283845"/>
                  </a:lnTo>
                  <a:lnTo>
                    <a:pt x="587407" y="282988"/>
                  </a:lnTo>
                  <a:lnTo>
                    <a:pt x="587026" y="282035"/>
                  </a:lnTo>
                  <a:lnTo>
                    <a:pt x="586835" y="280988"/>
                  </a:lnTo>
                  <a:lnTo>
                    <a:pt x="586835" y="279845"/>
                  </a:lnTo>
                  <a:lnTo>
                    <a:pt x="586550" y="278511"/>
                  </a:lnTo>
                  <a:lnTo>
                    <a:pt x="585788" y="278035"/>
                  </a:lnTo>
                  <a:lnTo>
                    <a:pt x="584930" y="277844"/>
                  </a:lnTo>
                  <a:lnTo>
                    <a:pt x="584168" y="277178"/>
                  </a:lnTo>
                  <a:lnTo>
                    <a:pt x="583978" y="276606"/>
                  </a:lnTo>
                  <a:lnTo>
                    <a:pt x="584073" y="276035"/>
                  </a:lnTo>
                  <a:lnTo>
                    <a:pt x="584168" y="275558"/>
                  </a:lnTo>
                  <a:lnTo>
                    <a:pt x="584168" y="274987"/>
                  </a:lnTo>
                  <a:lnTo>
                    <a:pt x="583882" y="274511"/>
                  </a:lnTo>
                  <a:lnTo>
                    <a:pt x="583025" y="273844"/>
                  </a:lnTo>
                  <a:lnTo>
                    <a:pt x="582835" y="273368"/>
                  </a:lnTo>
                  <a:lnTo>
                    <a:pt x="582835" y="272701"/>
                  </a:lnTo>
                  <a:lnTo>
                    <a:pt x="583025" y="272129"/>
                  </a:lnTo>
                  <a:lnTo>
                    <a:pt x="583025" y="271558"/>
                  </a:lnTo>
                  <a:lnTo>
                    <a:pt x="582740" y="270891"/>
                  </a:lnTo>
                  <a:lnTo>
                    <a:pt x="582359" y="270605"/>
                  </a:lnTo>
                  <a:lnTo>
                    <a:pt x="581406" y="270510"/>
                  </a:lnTo>
                  <a:lnTo>
                    <a:pt x="581025" y="270320"/>
                  </a:lnTo>
                  <a:lnTo>
                    <a:pt x="580453" y="269367"/>
                  </a:lnTo>
                  <a:lnTo>
                    <a:pt x="580263" y="268415"/>
                  </a:lnTo>
                  <a:lnTo>
                    <a:pt x="579977" y="267557"/>
                  </a:lnTo>
                  <a:lnTo>
                    <a:pt x="578168" y="266510"/>
                  </a:lnTo>
                  <a:lnTo>
                    <a:pt x="576739" y="265176"/>
                  </a:lnTo>
                  <a:lnTo>
                    <a:pt x="575977" y="264795"/>
                  </a:lnTo>
                  <a:lnTo>
                    <a:pt x="573405" y="265271"/>
                  </a:lnTo>
                  <a:lnTo>
                    <a:pt x="572357" y="267653"/>
                  </a:lnTo>
                  <a:lnTo>
                    <a:pt x="571976" y="270320"/>
                  </a:lnTo>
                  <a:lnTo>
                    <a:pt x="571310" y="271748"/>
                  </a:lnTo>
                  <a:lnTo>
                    <a:pt x="570452" y="271463"/>
                  </a:lnTo>
                  <a:lnTo>
                    <a:pt x="569119" y="270129"/>
                  </a:lnTo>
                  <a:lnTo>
                    <a:pt x="568261" y="269653"/>
                  </a:lnTo>
                  <a:lnTo>
                    <a:pt x="567404" y="271558"/>
                  </a:lnTo>
                  <a:lnTo>
                    <a:pt x="566833" y="272415"/>
                  </a:lnTo>
                  <a:lnTo>
                    <a:pt x="566261" y="272987"/>
                  </a:lnTo>
                  <a:lnTo>
                    <a:pt x="566166" y="273082"/>
                  </a:lnTo>
                  <a:lnTo>
                    <a:pt x="565309" y="273463"/>
                  </a:lnTo>
                  <a:lnTo>
                    <a:pt x="564642" y="273463"/>
                  </a:lnTo>
                  <a:lnTo>
                    <a:pt x="563213" y="273272"/>
                  </a:lnTo>
                  <a:lnTo>
                    <a:pt x="561880" y="273653"/>
                  </a:lnTo>
                  <a:lnTo>
                    <a:pt x="561308" y="273653"/>
                  </a:lnTo>
                  <a:lnTo>
                    <a:pt x="559689" y="272796"/>
                  </a:lnTo>
                  <a:lnTo>
                    <a:pt x="559308" y="272415"/>
                  </a:lnTo>
                  <a:lnTo>
                    <a:pt x="559118" y="271844"/>
                  </a:lnTo>
                  <a:lnTo>
                    <a:pt x="559022" y="270796"/>
                  </a:lnTo>
                  <a:lnTo>
                    <a:pt x="559403" y="268415"/>
                  </a:lnTo>
                  <a:lnTo>
                    <a:pt x="560165" y="266033"/>
                  </a:lnTo>
                  <a:lnTo>
                    <a:pt x="560261" y="264033"/>
                  </a:lnTo>
                  <a:lnTo>
                    <a:pt x="558736" y="262604"/>
                  </a:lnTo>
                  <a:lnTo>
                    <a:pt x="556736" y="261366"/>
                  </a:lnTo>
                  <a:lnTo>
                    <a:pt x="556927" y="260033"/>
                  </a:lnTo>
                  <a:lnTo>
                    <a:pt x="562070" y="255842"/>
                  </a:lnTo>
                  <a:lnTo>
                    <a:pt x="562928" y="254889"/>
                  </a:lnTo>
                  <a:lnTo>
                    <a:pt x="563213" y="254127"/>
                  </a:lnTo>
                  <a:lnTo>
                    <a:pt x="561975" y="252508"/>
                  </a:lnTo>
                  <a:lnTo>
                    <a:pt x="559975" y="250508"/>
                  </a:lnTo>
                  <a:lnTo>
                    <a:pt x="559022" y="250508"/>
                  </a:lnTo>
                  <a:lnTo>
                    <a:pt x="558546" y="250412"/>
                  </a:lnTo>
                  <a:lnTo>
                    <a:pt x="558165" y="250127"/>
                  </a:lnTo>
                  <a:lnTo>
                    <a:pt x="557879" y="249650"/>
                  </a:lnTo>
                  <a:lnTo>
                    <a:pt x="557498" y="248603"/>
                  </a:lnTo>
                  <a:lnTo>
                    <a:pt x="556832" y="247841"/>
                  </a:lnTo>
                  <a:lnTo>
                    <a:pt x="556546" y="247364"/>
                  </a:lnTo>
                  <a:lnTo>
                    <a:pt x="556546" y="246793"/>
                  </a:lnTo>
                  <a:lnTo>
                    <a:pt x="556641" y="246221"/>
                  </a:lnTo>
                  <a:lnTo>
                    <a:pt x="556641" y="245650"/>
                  </a:lnTo>
                  <a:lnTo>
                    <a:pt x="555307" y="244221"/>
                  </a:lnTo>
                  <a:lnTo>
                    <a:pt x="555498" y="243173"/>
                  </a:lnTo>
                  <a:lnTo>
                    <a:pt x="556832" y="240983"/>
                  </a:lnTo>
                  <a:lnTo>
                    <a:pt x="557213" y="239840"/>
                  </a:lnTo>
                  <a:lnTo>
                    <a:pt x="557594" y="237268"/>
                  </a:lnTo>
                  <a:lnTo>
                    <a:pt x="557879" y="236029"/>
                  </a:lnTo>
                  <a:lnTo>
                    <a:pt x="559022" y="233363"/>
                  </a:lnTo>
                  <a:lnTo>
                    <a:pt x="559118" y="232220"/>
                  </a:lnTo>
                  <a:lnTo>
                    <a:pt x="558546" y="230981"/>
                  </a:lnTo>
                  <a:lnTo>
                    <a:pt x="557975" y="230410"/>
                  </a:lnTo>
                  <a:lnTo>
                    <a:pt x="555689" y="229076"/>
                  </a:lnTo>
                  <a:lnTo>
                    <a:pt x="554165" y="227838"/>
                  </a:lnTo>
                  <a:lnTo>
                    <a:pt x="549021" y="220790"/>
                  </a:lnTo>
                  <a:lnTo>
                    <a:pt x="548164" y="218885"/>
                  </a:lnTo>
                  <a:lnTo>
                    <a:pt x="547021" y="217265"/>
                  </a:lnTo>
                  <a:lnTo>
                    <a:pt x="545116" y="216218"/>
                  </a:lnTo>
                  <a:lnTo>
                    <a:pt x="544735" y="216122"/>
                  </a:lnTo>
                  <a:lnTo>
                    <a:pt x="544163" y="215932"/>
                  </a:lnTo>
                  <a:lnTo>
                    <a:pt x="544068" y="215170"/>
                  </a:lnTo>
                  <a:lnTo>
                    <a:pt x="544354" y="214027"/>
                  </a:lnTo>
                  <a:lnTo>
                    <a:pt x="544449" y="212693"/>
                  </a:lnTo>
                  <a:lnTo>
                    <a:pt x="543211" y="206978"/>
                  </a:lnTo>
                  <a:lnTo>
                    <a:pt x="543020" y="206693"/>
                  </a:lnTo>
                  <a:lnTo>
                    <a:pt x="542925" y="206312"/>
                  </a:lnTo>
                  <a:lnTo>
                    <a:pt x="543020" y="205550"/>
                  </a:lnTo>
                  <a:lnTo>
                    <a:pt x="543306" y="204978"/>
                  </a:lnTo>
                  <a:lnTo>
                    <a:pt x="543687" y="204597"/>
                  </a:lnTo>
                  <a:lnTo>
                    <a:pt x="543878" y="204216"/>
                  </a:lnTo>
                  <a:lnTo>
                    <a:pt x="543687" y="203549"/>
                  </a:lnTo>
                  <a:lnTo>
                    <a:pt x="541592" y="200406"/>
                  </a:lnTo>
                  <a:lnTo>
                    <a:pt x="540068" y="197168"/>
                  </a:lnTo>
                  <a:lnTo>
                    <a:pt x="540258" y="195929"/>
                  </a:lnTo>
                  <a:lnTo>
                    <a:pt x="541496" y="195263"/>
                  </a:lnTo>
                  <a:lnTo>
                    <a:pt x="543592" y="194786"/>
                  </a:lnTo>
                  <a:lnTo>
                    <a:pt x="551117" y="194596"/>
                  </a:lnTo>
                  <a:lnTo>
                    <a:pt x="553212" y="194120"/>
                  </a:lnTo>
                  <a:lnTo>
                    <a:pt x="554165" y="193643"/>
                  </a:lnTo>
                  <a:lnTo>
                    <a:pt x="555117" y="192786"/>
                  </a:lnTo>
                  <a:lnTo>
                    <a:pt x="556641" y="190881"/>
                  </a:lnTo>
                  <a:lnTo>
                    <a:pt x="557594" y="190405"/>
                  </a:lnTo>
                  <a:lnTo>
                    <a:pt x="558832" y="190881"/>
                  </a:lnTo>
                  <a:lnTo>
                    <a:pt x="559594" y="191929"/>
                  </a:lnTo>
                  <a:lnTo>
                    <a:pt x="559499" y="192977"/>
                  </a:lnTo>
                  <a:lnTo>
                    <a:pt x="559022" y="194024"/>
                  </a:lnTo>
                  <a:lnTo>
                    <a:pt x="558736" y="195167"/>
                  </a:lnTo>
                  <a:lnTo>
                    <a:pt x="558832" y="196120"/>
                  </a:lnTo>
                  <a:lnTo>
                    <a:pt x="559784" y="199358"/>
                  </a:lnTo>
                  <a:lnTo>
                    <a:pt x="560642" y="201359"/>
                  </a:lnTo>
                  <a:lnTo>
                    <a:pt x="565118" y="205169"/>
                  </a:lnTo>
                  <a:lnTo>
                    <a:pt x="566452" y="206693"/>
                  </a:lnTo>
                  <a:lnTo>
                    <a:pt x="567976" y="208026"/>
                  </a:lnTo>
                  <a:lnTo>
                    <a:pt x="569690" y="208502"/>
                  </a:lnTo>
                  <a:lnTo>
                    <a:pt x="571405" y="207550"/>
                  </a:lnTo>
                  <a:lnTo>
                    <a:pt x="572167" y="207359"/>
                  </a:lnTo>
                  <a:lnTo>
                    <a:pt x="573500" y="206788"/>
                  </a:lnTo>
                  <a:lnTo>
                    <a:pt x="574167" y="206597"/>
                  </a:lnTo>
                  <a:lnTo>
                    <a:pt x="574739" y="206693"/>
                  </a:lnTo>
                  <a:lnTo>
                    <a:pt x="576167" y="207074"/>
                  </a:lnTo>
                  <a:lnTo>
                    <a:pt x="576644" y="207074"/>
                  </a:lnTo>
                  <a:lnTo>
                    <a:pt x="577501" y="205835"/>
                  </a:lnTo>
                  <a:lnTo>
                    <a:pt x="578072" y="202121"/>
                  </a:lnTo>
                  <a:lnTo>
                    <a:pt x="578644" y="200692"/>
                  </a:lnTo>
                  <a:lnTo>
                    <a:pt x="579692" y="199835"/>
                  </a:lnTo>
                  <a:lnTo>
                    <a:pt x="581215" y="199168"/>
                  </a:lnTo>
                  <a:lnTo>
                    <a:pt x="582740" y="198692"/>
                  </a:lnTo>
                  <a:lnTo>
                    <a:pt x="583978" y="198501"/>
                  </a:lnTo>
                  <a:lnTo>
                    <a:pt x="585026" y="198692"/>
                  </a:lnTo>
                  <a:lnTo>
                    <a:pt x="586073" y="199263"/>
                  </a:lnTo>
                  <a:lnTo>
                    <a:pt x="587121" y="199644"/>
                  </a:lnTo>
                  <a:lnTo>
                    <a:pt x="588074" y="199358"/>
                  </a:lnTo>
                  <a:lnTo>
                    <a:pt x="590264" y="196787"/>
                  </a:lnTo>
                  <a:lnTo>
                    <a:pt x="595408" y="192596"/>
                  </a:lnTo>
                  <a:lnTo>
                    <a:pt x="597599" y="189929"/>
                  </a:lnTo>
                  <a:lnTo>
                    <a:pt x="598646" y="187928"/>
                  </a:lnTo>
                  <a:lnTo>
                    <a:pt x="599123" y="185738"/>
                  </a:lnTo>
                  <a:lnTo>
                    <a:pt x="598837" y="183737"/>
                  </a:lnTo>
                  <a:lnTo>
                    <a:pt x="597599" y="182309"/>
                  </a:lnTo>
                  <a:lnTo>
                    <a:pt x="596170" y="180689"/>
                  </a:lnTo>
                  <a:lnTo>
                    <a:pt x="595598" y="178879"/>
                  </a:lnTo>
                  <a:lnTo>
                    <a:pt x="595217" y="176975"/>
                  </a:lnTo>
                  <a:lnTo>
                    <a:pt x="594170" y="175070"/>
                  </a:lnTo>
                  <a:lnTo>
                    <a:pt x="591122" y="172307"/>
                  </a:lnTo>
                  <a:lnTo>
                    <a:pt x="590074" y="170688"/>
                  </a:lnTo>
                  <a:lnTo>
                    <a:pt x="590074" y="168307"/>
                  </a:lnTo>
                  <a:lnTo>
                    <a:pt x="590360" y="167164"/>
                  </a:lnTo>
                  <a:lnTo>
                    <a:pt x="590550" y="163830"/>
                  </a:lnTo>
                  <a:lnTo>
                    <a:pt x="590931" y="162687"/>
                  </a:lnTo>
                  <a:lnTo>
                    <a:pt x="592074" y="160973"/>
                  </a:lnTo>
                  <a:lnTo>
                    <a:pt x="592550" y="160020"/>
                  </a:lnTo>
                  <a:lnTo>
                    <a:pt x="592360" y="157734"/>
                  </a:lnTo>
                  <a:lnTo>
                    <a:pt x="590550" y="156782"/>
                  </a:lnTo>
                  <a:lnTo>
                    <a:pt x="586359" y="156591"/>
                  </a:lnTo>
                  <a:lnTo>
                    <a:pt x="584549" y="155924"/>
                  </a:lnTo>
                  <a:lnTo>
                    <a:pt x="580549" y="153734"/>
                  </a:lnTo>
                  <a:lnTo>
                    <a:pt x="578930" y="153638"/>
                  </a:lnTo>
                  <a:lnTo>
                    <a:pt x="577120" y="154496"/>
                  </a:lnTo>
                  <a:lnTo>
                    <a:pt x="576644" y="154115"/>
                  </a:lnTo>
                  <a:lnTo>
                    <a:pt x="576548" y="152686"/>
                  </a:lnTo>
                  <a:lnTo>
                    <a:pt x="576358" y="151543"/>
                  </a:lnTo>
                  <a:lnTo>
                    <a:pt x="575691" y="150686"/>
                  </a:lnTo>
                  <a:lnTo>
                    <a:pt x="574834" y="150114"/>
                  </a:lnTo>
                  <a:lnTo>
                    <a:pt x="573881" y="149733"/>
                  </a:lnTo>
                  <a:lnTo>
                    <a:pt x="571976" y="149162"/>
                  </a:lnTo>
                  <a:lnTo>
                    <a:pt x="571119" y="148685"/>
                  </a:lnTo>
                  <a:lnTo>
                    <a:pt x="568166" y="143828"/>
                  </a:lnTo>
                  <a:lnTo>
                    <a:pt x="568071" y="143732"/>
                  </a:lnTo>
                  <a:lnTo>
                    <a:pt x="563213" y="139160"/>
                  </a:lnTo>
                  <a:lnTo>
                    <a:pt x="561975" y="137065"/>
                  </a:lnTo>
                  <a:lnTo>
                    <a:pt x="560927" y="133350"/>
                  </a:lnTo>
                  <a:lnTo>
                    <a:pt x="561594" y="121349"/>
                  </a:lnTo>
                  <a:lnTo>
                    <a:pt x="561213" y="117253"/>
                  </a:lnTo>
                  <a:lnTo>
                    <a:pt x="560356" y="113252"/>
                  </a:lnTo>
                  <a:lnTo>
                    <a:pt x="557784" y="105537"/>
                  </a:lnTo>
                  <a:lnTo>
                    <a:pt x="558260" y="100203"/>
                  </a:lnTo>
                  <a:lnTo>
                    <a:pt x="562261" y="97441"/>
                  </a:lnTo>
                  <a:lnTo>
                    <a:pt x="567404" y="95250"/>
                  </a:lnTo>
                  <a:lnTo>
                    <a:pt x="571214" y="91535"/>
                  </a:lnTo>
                  <a:lnTo>
                    <a:pt x="571690" y="90107"/>
                  </a:lnTo>
                  <a:lnTo>
                    <a:pt x="571881" y="88678"/>
                  </a:lnTo>
                  <a:lnTo>
                    <a:pt x="571690" y="87249"/>
                  </a:lnTo>
                  <a:lnTo>
                    <a:pt x="571214" y="85820"/>
                  </a:lnTo>
                  <a:lnTo>
                    <a:pt x="570167" y="83820"/>
                  </a:lnTo>
                  <a:lnTo>
                    <a:pt x="569881" y="83249"/>
                  </a:lnTo>
                  <a:lnTo>
                    <a:pt x="568357" y="81820"/>
                  </a:lnTo>
                  <a:lnTo>
                    <a:pt x="566452" y="80963"/>
                  </a:lnTo>
                  <a:lnTo>
                    <a:pt x="563975" y="80296"/>
                  </a:lnTo>
                  <a:lnTo>
                    <a:pt x="561975" y="79153"/>
                  </a:lnTo>
                  <a:lnTo>
                    <a:pt x="559308" y="75533"/>
                  </a:lnTo>
                  <a:lnTo>
                    <a:pt x="554736" y="72009"/>
                  </a:lnTo>
                  <a:lnTo>
                    <a:pt x="551688" y="70771"/>
                  </a:lnTo>
                  <a:lnTo>
                    <a:pt x="539686" y="68675"/>
                  </a:lnTo>
                  <a:lnTo>
                    <a:pt x="537401" y="67628"/>
                  </a:lnTo>
                  <a:lnTo>
                    <a:pt x="535305" y="65723"/>
                  </a:lnTo>
                  <a:lnTo>
                    <a:pt x="534067" y="63532"/>
                  </a:lnTo>
                  <a:lnTo>
                    <a:pt x="530828" y="51435"/>
                  </a:lnTo>
                  <a:lnTo>
                    <a:pt x="530352" y="50292"/>
                  </a:lnTo>
                  <a:lnTo>
                    <a:pt x="528257" y="47530"/>
                  </a:lnTo>
                  <a:lnTo>
                    <a:pt x="527495" y="45339"/>
                  </a:lnTo>
                  <a:lnTo>
                    <a:pt x="527018" y="40481"/>
                  </a:lnTo>
                  <a:lnTo>
                    <a:pt x="526542" y="38100"/>
                  </a:lnTo>
                  <a:lnTo>
                    <a:pt x="521589" y="29242"/>
                  </a:lnTo>
                  <a:lnTo>
                    <a:pt x="519779" y="24479"/>
                  </a:lnTo>
                  <a:lnTo>
                    <a:pt x="520256" y="19431"/>
                  </a:lnTo>
                  <a:lnTo>
                    <a:pt x="521780" y="16193"/>
                  </a:lnTo>
                  <a:lnTo>
                    <a:pt x="522732" y="12668"/>
                  </a:lnTo>
                  <a:lnTo>
                    <a:pt x="522161" y="10192"/>
                  </a:lnTo>
                  <a:lnTo>
                    <a:pt x="519113" y="10001"/>
                  </a:lnTo>
                  <a:lnTo>
                    <a:pt x="517589" y="10763"/>
                  </a:lnTo>
                  <a:lnTo>
                    <a:pt x="515207" y="13430"/>
                  </a:lnTo>
                  <a:lnTo>
                    <a:pt x="513683" y="14097"/>
                  </a:lnTo>
                  <a:lnTo>
                    <a:pt x="512350" y="13716"/>
                  </a:lnTo>
                  <a:lnTo>
                    <a:pt x="511111" y="12668"/>
                  </a:lnTo>
                  <a:lnTo>
                    <a:pt x="510159" y="11335"/>
                  </a:lnTo>
                  <a:lnTo>
                    <a:pt x="509397" y="9906"/>
                  </a:lnTo>
                  <a:lnTo>
                    <a:pt x="507968" y="9716"/>
                  </a:lnTo>
                  <a:lnTo>
                    <a:pt x="507302" y="9811"/>
                  </a:lnTo>
                  <a:lnTo>
                    <a:pt x="506635" y="10097"/>
                  </a:lnTo>
                  <a:lnTo>
                    <a:pt x="505015" y="11335"/>
                  </a:lnTo>
                  <a:lnTo>
                    <a:pt x="503587" y="12192"/>
                  </a:lnTo>
                  <a:lnTo>
                    <a:pt x="502063" y="12478"/>
                  </a:lnTo>
                  <a:lnTo>
                    <a:pt x="494633" y="11240"/>
                  </a:lnTo>
                  <a:lnTo>
                    <a:pt x="494252" y="11144"/>
                  </a:lnTo>
                  <a:lnTo>
                    <a:pt x="492347" y="11240"/>
                  </a:lnTo>
                  <a:lnTo>
                    <a:pt x="489014" y="11716"/>
                  </a:lnTo>
                  <a:lnTo>
                    <a:pt x="487490" y="11525"/>
                  </a:lnTo>
                  <a:lnTo>
                    <a:pt x="485775" y="10573"/>
                  </a:lnTo>
                  <a:lnTo>
                    <a:pt x="483298" y="8573"/>
                  </a:lnTo>
                  <a:lnTo>
                    <a:pt x="482060" y="7906"/>
                  </a:lnTo>
                  <a:lnTo>
                    <a:pt x="480441" y="7715"/>
                  </a:lnTo>
                  <a:lnTo>
                    <a:pt x="476536" y="8192"/>
                  </a:lnTo>
                  <a:lnTo>
                    <a:pt x="474631" y="8001"/>
                  </a:lnTo>
                  <a:lnTo>
                    <a:pt x="472726" y="7144"/>
                  </a:lnTo>
                  <a:lnTo>
                    <a:pt x="472059" y="6477"/>
                  </a:lnTo>
                  <a:lnTo>
                    <a:pt x="470916" y="4953"/>
                  </a:lnTo>
                  <a:lnTo>
                    <a:pt x="470249" y="4382"/>
                  </a:lnTo>
                  <a:lnTo>
                    <a:pt x="469202" y="4096"/>
                  </a:lnTo>
                  <a:lnTo>
                    <a:pt x="468059" y="4096"/>
                  </a:lnTo>
                  <a:lnTo>
                    <a:pt x="465868" y="4477"/>
                  </a:lnTo>
                  <a:lnTo>
                    <a:pt x="463772" y="4382"/>
                  </a:lnTo>
                  <a:lnTo>
                    <a:pt x="462725" y="4191"/>
                  </a:lnTo>
                  <a:lnTo>
                    <a:pt x="461772" y="3810"/>
                  </a:lnTo>
                  <a:lnTo>
                    <a:pt x="460915" y="3048"/>
                  </a:lnTo>
                  <a:lnTo>
                    <a:pt x="459677" y="1238"/>
                  </a:lnTo>
                  <a:lnTo>
                    <a:pt x="458915" y="381"/>
                  </a:lnTo>
                  <a:lnTo>
                    <a:pt x="457962" y="0"/>
                  </a:lnTo>
                  <a:lnTo>
                    <a:pt x="455771" y="95"/>
                  </a:lnTo>
                  <a:lnTo>
                    <a:pt x="455486" y="95"/>
                  </a:lnTo>
                  <a:lnTo>
                    <a:pt x="462629" y="17336"/>
                  </a:lnTo>
                  <a:lnTo>
                    <a:pt x="469773" y="34576"/>
                  </a:lnTo>
                  <a:lnTo>
                    <a:pt x="469392" y="34766"/>
                  </a:lnTo>
                  <a:lnTo>
                    <a:pt x="468344" y="36100"/>
                  </a:lnTo>
                  <a:lnTo>
                    <a:pt x="468535" y="37624"/>
                  </a:lnTo>
                  <a:lnTo>
                    <a:pt x="469011" y="39433"/>
                  </a:lnTo>
                  <a:lnTo>
                    <a:pt x="468630" y="41434"/>
                  </a:lnTo>
                  <a:lnTo>
                    <a:pt x="467773" y="42482"/>
                  </a:lnTo>
                  <a:lnTo>
                    <a:pt x="464630" y="45053"/>
                  </a:lnTo>
                  <a:lnTo>
                    <a:pt x="463582" y="46196"/>
                  </a:lnTo>
                  <a:lnTo>
                    <a:pt x="462915" y="46768"/>
                  </a:lnTo>
                  <a:lnTo>
                    <a:pt x="462153" y="46577"/>
                  </a:lnTo>
                  <a:lnTo>
                    <a:pt x="460724" y="45720"/>
                  </a:lnTo>
                  <a:lnTo>
                    <a:pt x="459296" y="45339"/>
                  </a:lnTo>
                  <a:lnTo>
                    <a:pt x="457390" y="45529"/>
                  </a:lnTo>
                  <a:lnTo>
                    <a:pt x="455581" y="46196"/>
                  </a:lnTo>
                  <a:lnTo>
                    <a:pt x="454343" y="47244"/>
                  </a:lnTo>
                  <a:lnTo>
                    <a:pt x="453961" y="48673"/>
                  </a:lnTo>
                  <a:lnTo>
                    <a:pt x="454152" y="52102"/>
                  </a:lnTo>
                  <a:lnTo>
                    <a:pt x="453676" y="53340"/>
                  </a:lnTo>
                  <a:lnTo>
                    <a:pt x="448913" y="57912"/>
                  </a:lnTo>
                  <a:lnTo>
                    <a:pt x="448247" y="58293"/>
                  </a:lnTo>
                  <a:lnTo>
                    <a:pt x="443675" y="59246"/>
                  </a:lnTo>
                  <a:lnTo>
                    <a:pt x="442722" y="59246"/>
                  </a:lnTo>
                  <a:lnTo>
                    <a:pt x="441865" y="58960"/>
                  </a:lnTo>
                  <a:lnTo>
                    <a:pt x="439579" y="57245"/>
                  </a:lnTo>
                  <a:lnTo>
                    <a:pt x="437578" y="56960"/>
                  </a:lnTo>
                  <a:lnTo>
                    <a:pt x="435578" y="57722"/>
                  </a:lnTo>
                  <a:lnTo>
                    <a:pt x="428339" y="61913"/>
                  </a:lnTo>
                  <a:lnTo>
                    <a:pt x="422719" y="63341"/>
                  </a:lnTo>
                  <a:lnTo>
                    <a:pt x="421005" y="63437"/>
                  </a:lnTo>
                  <a:lnTo>
                    <a:pt x="417671" y="62008"/>
                  </a:lnTo>
                  <a:lnTo>
                    <a:pt x="415861" y="62389"/>
                  </a:lnTo>
                  <a:lnTo>
                    <a:pt x="415004" y="63151"/>
                  </a:lnTo>
                  <a:lnTo>
                    <a:pt x="413957" y="64961"/>
                  </a:lnTo>
                  <a:lnTo>
                    <a:pt x="413290" y="65818"/>
                  </a:lnTo>
                  <a:lnTo>
                    <a:pt x="412909" y="66008"/>
                  </a:lnTo>
                  <a:lnTo>
                    <a:pt x="411480" y="66485"/>
                  </a:lnTo>
                  <a:lnTo>
                    <a:pt x="408051" y="69056"/>
                  </a:lnTo>
                  <a:lnTo>
                    <a:pt x="405003" y="72200"/>
                  </a:lnTo>
                  <a:lnTo>
                    <a:pt x="403955" y="73057"/>
                  </a:lnTo>
                  <a:lnTo>
                    <a:pt x="403003" y="73343"/>
                  </a:lnTo>
                  <a:lnTo>
                    <a:pt x="400812" y="73057"/>
                  </a:lnTo>
                  <a:lnTo>
                    <a:pt x="399669" y="73057"/>
                  </a:lnTo>
                  <a:lnTo>
                    <a:pt x="396621" y="73819"/>
                  </a:lnTo>
                  <a:lnTo>
                    <a:pt x="394335" y="73724"/>
                  </a:lnTo>
                  <a:lnTo>
                    <a:pt x="380428" y="70009"/>
                  </a:lnTo>
                  <a:lnTo>
                    <a:pt x="378238" y="68961"/>
                  </a:lnTo>
                  <a:lnTo>
                    <a:pt x="376142" y="67437"/>
                  </a:lnTo>
                  <a:lnTo>
                    <a:pt x="375285" y="66485"/>
                  </a:lnTo>
                  <a:lnTo>
                    <a:pt x="374523" y="65246"/>
                  </a:lnTo>
                  <a:lnTo>
                    <a:pt x="373856" y="64865"/>
                  </a:lnTo>
                  <a:lnTo>
                    <a:pt x="373856" y="64865"/>
                  </a:lnTo>
                  <a:lnTo>
                    <a:pt x="373285" y="64484"/>
                  </a:lnTo>
                  <a:lnTo>
                    <a:pt x="371380" y="64484"/>
                  </a:lnTo>
                  <a:lnTo>
                    <a:pt x="367951" y="65246"/>
                  </a:lnTo>
                  <a:lnTo>
                    <a:pt x="362998" y="65532"/>
                  </a:lnTo>
                  <a:lnTo>
                    <a:pt x="344424" y="61817"/>
                  </a:lnTo>
                  <a:lnTo>
                    <a:pt x="331089" y="56960"/>
                  </a:lnTo>
                  <a:lnTo>
                    <a:pt x="327755" y="56388"/>
                  </a:lnTo>
                  <a:lnTo>
                    <a:pt x="324422" y="56674"/>
                  </a:lnTo>
                  <a:lnTo>
                    <a:pt x="321088" y="58007"/>
                  </a:lnTo>
                  <a:lnTo>
                    <a:pt x="317182" y="60960"/>
                  </a:lnTo>
                  <a:lnTo>
                    <a:pt x="315849" y="61627"/>
                  </a:lnTo>
                  <a:lnTo>
                    <a:pt x="307467" y="63056"/>
                  </a:lnTo>
                  <a:lnTo>
                    <a:pt x="306705" y="63437"/>
                  </a:lnTo>
                  <a:lnTo>
                    <a:pt x="305181" y="64770"/>
                  </a:lnTo>
                  <a:lnTo>
                    <a:pt x="305086" y="66294"/>
                  </a:lnTo>
                  <a:lnTo>
                    <a:pt x="305467" y="67913"/>
                  </a:lnTo>
                  <a:lnTo>
                    <a:pt x="305467" y="69723"/>
                  </a:lnTo>
                  <a:lnTo>
                    <a:pt x="304705" y="70961"/>
                  </a:lnTo>
                  <a:lnTo>
                    <a:pt x="302228" y="72771"/>
                  </a:lnTo>
                  <a:lnTo>
                    <a:pt x="301371" y="74200"/>
                  </a:lnTo>
                  <a:lnTo>
                    <a:pt x="301371" y="74200"/>
                  </a:lnTo>
                  <a:lnTo>
                    <a:pt x="301276" y="76581"/>
                  </a:lnTo>
                  <a:lnTo>
                    <a:pt x="300990" y="77343"/>
                  </a:lnTo>
                  <a:lnTo>
                    <a:pt x="300514" y="77819"/>
                  </a:lnTo>
                  <a:lnTo>
                    <a:pt x="299180" y="78486"/>
                  </a:lnTo>
                  <a:lnTo>
                    <a:pt x="298609" y="78867"/>
                  </a:lnTo>
                  <a:lnTo>
                    <a:pt x="297752" y="80296"/>
                  </a:lnTo>
                  <a:lnTo>
                    <a:pt x="297466" y="81915"/>
                  </a:lnTo>
                  <a:lnTo>
                    <a:pt x="297847" y="83439"/>
                  </a:lnTo>
                  <a:lnTo>
                    <a:pt x="298990" y="84677"/>
                  </a:lnTo>
                  <a:lnTo>
                    <a:pt x="300323" y="85439"/>
                  </a:lnTo>
                  <a:lnTo>
                    <a:pt x="301561" y="85916"/>
                  </a:lnTo>
                  <a:lnTo>
                    <a:pt x="302895" y="86106"/>
                  </a:lnTo>
                  <a:lnTo>
                    <a:pt x="304419" y="85916"/>
                  </a:lnTo>
                  <a:lnTo>
                    <a:pt x="306038" y="86106"/>
                  </a:lnTo>
                  <a:lnTo>
                    <a:pt x="306896" y="87154"/>
                  </a:lnTo>
                  <a:lnTo>
                    <a:pt x="308039" y="90297"/>
                  </a:lnTo>
                  <a:lnTo>
                    <a:pt x="308801" y="91535"/>
                  </a:lnTo>
                  <a:lnTo>
                    <a:pt x="309182" y="92869"/>
                  </a:lnTo>
                  <a:lnTo>
                    <a:pt x="308991" y="94202"/>
                  </a:lnTo>
                  <a:lnTo>
                    <a:pt x="308039" y="95155"/>
                  </a:lnTo>
                  <a:lnTo>
                    <a:pt x="304895" y="96869"/>
                  </a:lnTo>
                  <a:lnTo>
                    <a:pt x="303657" y="98203"/>
                  </a:lnTo>
                  <a:lnTo>
                    <a:pt x="303181" y="100108"/>
                  </a:lnTo>
                  <a:lnTo>
                    <a:pt x="303657" y="102013"/>
                  </a:lnTo>
                  <a:lnTo>
                    <a:pt x="304800" y="103727"/>
                  </a:lnTo>
                  <a:lnTo>
                    <a:pt x="306324" y="104870"/>
                  </a:lnTo>
                  <a:lnTo>
                    <a:pt x="307943" y="105156"/>
                  </a:lnTo>
                  <a:lnTo>
                    <a:pt x="311563" y="104204"/>
                  </a:lnTo>
                  <a:lnTo>
                    <a:pt x="312611" y="104299"/>
                  </a:lnTo>
                  <a:lnTo>
                    <a:pt x="315373" y="105347"/>
                  </a:lnTo>
                  <a:lnTo>
                    <a:pt x="317278" y="105251"/>
                  </a:lnTo>
                  <a:lnTo>
                    <a:pt x="319278" y="104775"/>
                  </a:lnTo>
                  <a:lnTo>
                    <a:pt x="321183" y="104680"/>
                  </a:lnTo>
                  <a:lnTo>
                    <a:pt x="322802" y="105823"/>
                  </a:lnTo>
                  <a:lnTo>
                    <a:pt x="323469" y="107823"/>
                  </a:lnTo>
                  <a:lnTo>
                    <a:pt x="322993" y="109823"/>
                  </a:lnTo>
                  <a:lnTo>
                    <a:pt x="321755" y="111633"/>
                  </a:lnTo>
                  <a:lnTo>
                    <a:pt x="320326" y="113062"/>
                  </a:lnTo>
                  <a:lnTo>
                    <a:pt x="318516" y="114395"/>
                  </a:lnTo>
                  <a:lnTo>
                    <a:pt x="316611" y="115253"/>
                  </a:lnTo>
                  <a:lnTo>
                    <a:pt x="310896" y="116205"/>
                  </a:lnTo>
                  <a:lnTo>
                    <a:pt x="309658" y="117348"/>
                  </a:lnTo>
                  <a:lnTo>
                    <a:pt x="307848" y="120587"/>
                  </a:lnTo>
                  <a:lnTo>
                    <a:pt x="307562" y="121349"/>
                  </a:lnTo>
                  <a:lnTo>
                    <a:pt x="307277" y="122111"/>
                  </a:lnTo>
                  <a:lnTo>
                    <a:pt x="307086" y="122968"/>
                  </a:lnTo>
                  <a:lnTo>
                    <a:pt x="306991" y="124778"/>
                  </a:lnTo>
                  <a:lnTo>
                    <a:pt x="307086" y="125730"/>
                  </a:lnTo>
                  <a:lnTo>
                    <a:pt x="307372" y="126683"/>
                  </a:lnTo>
                  <a:lnTo>
                    <a:pt x="307848" y="127540"/>
                  </a:lnTo>
                  <a:lnTo>
                    <a:pt x="310325" y="129731"/>
                  </a:lnTo>
                  <a:lnTo>
                    <a:pt x="313658" y="131540"/>
                  </a:lnTo>
                  <a:lnTo>
                    <a:pt x="316516" y="133826"/>
                  </a:lnTo>
                  <a:lnTo>
                    <a:pt x="317373" y="137255"/>
                  </a:lnTo>
                  <a:lnTo>
                    <a:pt x="316230" y="142018"/>
                  </a:lnTo>
                  <a:lnTo>
                    <a:pt x="314611" y="146590"/>
                  </a:lnTo>
                  <a:lnTo>
                    <a:pt x="314135" y="147638"/>
                  </a:lnTo>
                  <a:lnTo>
                    <a:pt x="313563" y="148495"/>
                  </a:lnTo>
                  <a:lnTo>
                    <a:pt x="312896" y="149257"/>
                  </a:lnTo>
                  <a:lnTo>
                    <a:pt x="312039" y="149924"/>
                  </a:lnTo>
                  <a:lnTo>
                    <a:pt x="310039" y="150686"/>
                  </a:lnTo>
                  <a:lnTo>
                    <a:pt x="309182" y="151257"/>
                  </a:lnTo>
                  <a:lnTo>
                    <a:pt x="308705" y="152400"/>
                  </a:lnTo>
                  <a:lnTo>
                    <a:pt x="308515" y="155162"/>
                  </a:lnTo>
                  <a:lnTo>
                    <a:pt x="309277" y="157067"/>
                  </a:lnTo>
                  <a:lnTo>
                    <a:pt x="310706" y="158496"/>
                  </a:lnTo>
                  <a:lnTo>
                    <a:pt x="312611" y="159829"/>
                  </a:lnTo>
                  <a:lnTo>
                    <a:pt x="314325" y="161544"/>
                  </a:lnTo>
                  <a:lnTo>
                    <a:pt x="317278" y="165545"/>
                  </a:lnTo>
                  <a:lnTo>
                    <a:pt x="319278" y="166688"/>
                  </a:lnTo>
                  <a:lnTo>
                    <a:pt x="324136" y="167545"/>
                  </a:lnTo>
                  <a:lnTo>
                    <a:pt x="325565" y="168497"/>
                  </a:lnTo>
                  <a:lnTo>
                    <a:pt x="326136" y="169926"/>
                  </a:lnTo>
                  <a:lnTo>
                    <a:pt x="326231" y="173069"/>
                  </a:lnTo>
                  <a:lnTo>
                    <a:pt x="326898" y="176308"/>
                  </a:lnTo>
                  <a:lnTo>
                    <a:pt x="326707" y="177641"/>
                  </a:lnTo>
                  <a:lnTo>
                    <a:pt x="326136" y="178784"/>
                  </a:lnTo>
                  <a:lnTo>
                    <a:pt x="325850" y="179261"/>
                  </a:lnTo>
                  <a:lnTo>
                    <a:pt x="325755" y="179356"/>
                  </a:lnTo>
                  <a:lnTo>
                    <a:pt x="325279" y="180118"/>
                  </a:lnTo>
                  <a:lnTo>
                    <a:pt x="325755" y="181261"/>
                  </a:lnTo>
                  <a:lnTo>
                    <a:pt x="326422" y="182213"/>
                  </a:lnTo>
                  <a:lnTo>
                    <a:pt x="327279" y="182785"/>
                  </a:lnTo>
                  <a:lnTo>
                    <a:pt x="328422" y="182975"/>
                  </a:lnTo>
                  <a:lnTo>
                    <a:pt x="329375" y="182690"/>
                  </a:lnTo>
                  <a:lnTo>
                    <a:pt x="331089" y="181642"/>
                  </a:lnTo>
                  <a:lnTo>
                    <a:pt x="332137" y="181547"/>
                  </a:lnTo>
                  <a:lnTo>
                    <a:pt x="332994" y="182023"/>
                  </a:lnTo>
                  <a:lnTo>
                    <a:pt x="334518" y="183547"/>
                  </a:lnTo>
                  <a:lnTo>
                    <a:pt x="335375" y="184023"/>
                  </a:lnTo>
                  <a:lnTo>
                    <a:pt x="336423" y="184023"/>
                  </a:lnTo>
                  <a:lnTo>
                    <a:pt x="339185" y="183547"/>
                  </a:lnTo>
                  <a:lnTo>
                    <a:pt x="340233" y="183261"/>
                  </a:lnTo>
                  <a:lnTo>
                    <a:pt x="341281" y="182499"/>
                  </a:lnTo>
                  <a:lnTo>
                    <a:pt x="341662" y="181547"/>
                  </a:lnTo>
                  <a:lnTo>
                    <a:pt x="341852" y="180499"/>
                  </a:lnTo>
                  <a:lnTo>
                    <a:pt x="342328" y="179261"/>
                  </a:lnTo>
                  <a:lnTo>
                    <a:pt x="343281" y="178308"/>
                  </a:lnTo>
                  <a:lnTo>
                    <a:pt x="344234" y="178118"/>
                  </a:lnTo>
                  <a:lnTo>
                    <a:pt x="344996" y="178689"/>
                  </a:lnTo>
                  <a:lnTo>
                    <a:pt x="345186" y="180118"/>
                  </a:lnTo>
                  <a:lnTo>
                    <a:pt x="344805" y="181451"/>
                  </a:lnTo>
                  <a:lnTo>
                    <a:pt x="343472" y="184023"/>
                  </a:lnTo>
                  <a:lnTo>
                    <a:pt x="343090" y="185452"/>
                  </a:lnTo>
                  <a:lnTo>
                    <a:pt x="343090" y="186785"/>
                  </a:lnTo>
                  <a:lnTo>
                    <a:pt x="343472" y="189357"/>
                  </a:lnTo>
                  <a:lnTo>
                    <a:pt x="343376" y="190595"/>
                  </a:lnTo>
                  <a:lnTo>
                    <a:pt x="342995" y="191643"/>
                  </a:lnTo>
                  <a:lnTo>
                    <a:pt x="342424" y="192691"/>
                  </a:lnTo>
                  <a:lnTo>
                    <a:pt x="342043" y="193834"/>
                  </a:lnTo>
                  <a:lnTo>
                    <a:pt x="342233" y="195072"/>
                  </a:lnTo>
                  <a:lnTo>
                    <a:pt x="343853" y="199454"/>
                  </a:lnTo>
                  <a:lnTo>
                    <a:pt x="345281" y="201168"/>
                  </a:lnTo>
                  <a:lnTo>
                    <a:pt x="347186" y="201835"/>
                  </a:lnTo>
                  <a:lnTo>
                    <a:pt x="349186" y="201740"/>
                  </a:lnTo>
                  <a:lnTo>
                    <a:pt x="351092" y="201073"/>
                  </a:lnTo>
                  <a:lnTo>
                    <a:pt x="353092" y="200978"/>
                  </a:lnTo>
                  <a:lnTo>
                    <a:pt x="356711" y="202787"/>
                  </a:lnTo>
                  <a:lnTo>
                    <a:pt x="358902" y="202597"/>
                  </a:lnTo>
                  <a:lnTo>
                    <a:pt x="361093" y="201644"/>
                  </a:lnTo>
                  <a:lnTo>
                    <a:pt x="362807" y="201454"/>
                  </a:lnTo>
                  <a:lnTo>
                    <a:pt x="364427" y="202121"/>
                  </a:lnTo>
                  <a:lnTo>
                    <a:pt x="366427" y="203740"/>
                  </a:lnTo>
                  <a:lnTo>
                    <a:pt x="368236" y="204788"/>
                  </a:lnTo>
                  <a:lnTo>
                    <a:pt x="371951" y="205645"/>
                  </a:lnTo>
                  <a:lnTo>
                    <a:pt x="373761" y="206693"/>
                  </a:lnTo>
                  <a:lnTo>
                    <a:pt x="377381" y="209645"/>
                  </a:lnTo>
                  <a:lnTo>
                    <a:pt x="378905" y="210884"/>
                  </a:lnTo>
                  <a:lnTo>
                    <a:pt x="380238" y="212598"/>
                  </a:lnTo>
                  <a:lnTo>
                    <a:pt x="380524" y="214027"/>
                  </a:lnTo>
                  <a:lnTo>
                    <a:pt x="379952" y="215265"/>
                  </a:lnTo>
                  <a:lnTo>
                    <a:pt x="378238" y="217170"/>
                  </a:lnTo>
                  <a:lnTo>
                    <a:pt x="377761" y="218218"/>
                  </a:lnTo>
                  <a:lnTo>
                    <a:pt x="377190" y="220313"/>
                  </a:lnTo>
                  <a:lnTo>
                    <a:pt x="377000" y="220980"/>
                  </a:lnTo>
                  <a:lnTo>
                    <a:pt x="375380" y="220885"/>
                  </a:lnTo>
                  <a:lnTo>
                    <a:pt x="374714" y="220980"/>
                  </a:lnTo>
                  <a:lnTo>
                    <a:pt x="373475" y="221361"/>
                  </a:lnTo>
                  <a:lnTo>
                    <a:pt x="371856" y="222218"/>
                  </a:lnTo>
                  <a:lnTo>
                    <a:pt x="370618" y="223361"/>
                  </a:lnTo>
                  <a:lnTo>
                    <a:pt x="370713" y="224790"/>
                  </a:lnTo>
                  <a:lnTo>
                    <a:pt x="370046" y="224695"/>
                  </a:lnTo>
                  <a:lnTo>
                    <a:pt x="368808" y="224314"/>
                  </a:lnTo>
                  <a:lnTo>
                    <a:pt x="368332" y="224504"/>
                  </a:lnTo>
                  <a:lnTo>
                    <a:pt x="367760" y="225076"/>
                  </a:lnTo>
                  <a:lnTo>
                    <a:pt x="367284" y="225266"/>
                  </a:lnTo>
                  <a:lnTo>
                    <a:pt x="366808" y="225266"/>
                  </a:lnTo>
                  <a:lnTo>
                    <a:pt x="363569" y="224028"/>
                  </a:lnTo>
                  <a:lnTo>
                    <a:pt x="362617" y="224219"/>
                  </a:lnTo>
                  <a:lnTo>
                    <a:pt x="362998" y="225933"/>
                  </a:lnTo>
                  <a:lnTo>
                    <a:pt x="362426" y="225933"/>
                  </a:lnTo>
                  <a:lnTo>
                    <a:pt x="361093" y="225838"/>
                  </a:lnTo>
                  <a:lnTo>
                    <a:pt x="360617" y="226124"/>
                  </a:lnTo>
                  <a:lnTo>
                    <a:pt x="360236" y="226695"/>
                  </a:lnTo>
                  <a:lnTo>
                    <a:pt x="360045" y="227171"/>
                  </a:lnTo>
                  <a:lnTo>
                    <a:pt x="359759" y="227648"/>
                  </a:lnTo>
                  <a:lnTo>
                    <a:pt x="359093" y="228029"/>
                  </a:lnTo>
                  <a:lnTo>
                    <a:pt x="357854" y="228219"/>
                  </a:lnTo>
                  <a:lnTo>
                    <a:pt x="356711" y="228124"/>
                  </a:lnTo>
                  <a:lnTo>
                    <a:pt x="355664" y="228314"/>
                  </a:lnTo>
                  <a:lnTo>
                    <a:pt x="354806" y="229362"/>
                  </a:lnTo>
                  <a:lnTo>
                    <a:pt x="352425" y="228505"/>
                  </a:lnTo>
                  <a:lnTo>
                    <a:pt x="351473" y="229838"/>
                  </a:lnTo>
                  <a:lnTo>
                    <a:pt x="350996" y="232029"/>
                  </a:lnTo>
                  <a:lnTo>
                    <a:pt x="350044" y="233648"/>
                  </a:lnTo>
                  <a:lnTo>
                    <a:pt x="348996" y="233839"/>
                  </a:lnTo>
                  <a:lnTo>
                    <a:pt x="345567" y="233172"/>
                  </a:lnTo>
                  <a:lnTo>
                    <a:pt x="344043" y="236029"/>
                  </a:lnTo>
                  <a:lnTo>
                    <a:pt x="343376" y="236601"/>
                  </a:lnTo>
                  <a:lnTo>
                    <a:pt x="342519" y="236887"/>
                  </a:lnTo>
                  <a:lnTo>
                    <a:pt x="338519" y="239935"/>
                  </a:lnTo>
                  <a:lnTo>
                    <a:pt x="337757" y="240792"/>
                  </a:lnTo>
                  <a:lnTo>
                    <a:pt x="337280" y="241745"/>
                  </a:lnTo>
                  <a:lnTo>
                    <a:pt x="337090" y="243078"/>
                  </a:lnTo>
                  <a:lnTo>
                    <a:pt x="337090" y="243935"/>
                  </a:lnTo>
                  <a:lnTo>
                    <a:pt x="336994" y="244221"/>
                  </a:lnTo>
                  <a:lnTo>
                    <a:pt x="336804" y="244412"/>
                  </a:lnTo>
                  <a:lnTo>
                    <a:pt x="336423" y="244983"/>
                  </a:lnTo>
                  <a:lnTo>
                    <a:pt x="336328" y="245269"/>
                  </a:lnTo>
                  <a:lnTo>
                    <a:pt x="336137" y="246031"/>
                  </a:lnTo>
                  <a:lnTo>
                    <a:pt x="336042" y="246317"/>
                  </a:lnTo>
                  <a:lnTo>
                    <a:pt x="335852" y="246412"/>
                  </a:lnTo>
                  <a:lnTo>
                    <a:pt x="335471" y="246602"/>
                  </a:lnTo>
                  <a:lnTo>
                    <a:pt x="335375" y="246698"/>
                  </a:lnTo>
                  <a:lnTo>
                    <a:pt x="334804" y="247650"/>
                  </a:lnTo>
                  <a:lnTo>
                    <a:pt x="334613" y="247841"/>
                  </a:lnTo>
                  <a:lnTo>
                    <a:pt x="335185" y="248507"/>
                  </a:lnTo>
                  <a:lnTo>
                    <a:pt x="338138" y="253937"/>
                  </a:lnTo>
                  <a:lnTo>
                    <a:pt x="339661" y="259747"/>
                  </a:lnTo>
                  <a:lnTo>
                    <a:pt x="341281" y="262223"/>
                  </a:lnTo>
                  <a:lnTo>
                    <a:pt x="341376" y="263366"/>
                  </a:lnTo>
                  <a:lnTo>
                    <a:pt x="341090" y="264509"/>
                  </a:lnTo>
                  <a:lnTo>
                    <a:pt x="340423" y="265462"/>
                  </a:lnTo>
                  <a:lnTo>
                    <a:pt x="339566" y="266510"/>
                  </a:lnTo>
                  <a:lnTo>
                    <a:pt x="338900" y="267557"/>
                  </a:lnTo>
                  <a:lnTo>
                    <a:pt x="336804" y="272796"/>
                  </a:lnTo>
                  <a:lnTo>
                    <a:pt x="336423" y="274225"/>
                  </a:lnTo>
                  <a:lnTo>
                    <a:pt x="336423" y="276987"/>
                  </a:lnTo>
                  <a:lnTo>
                    <a:pt x="335566" y="279464"/>
                  </a:lnTo>
                  <a:lnTo>
                    <a:pt x="335375" y="280702"/>
                  </a:lnTo>
                  <a:lnTo>
                    <a:pt x="335566" y="281845"/>
                  </a:lnTo>
                  <a:lnTo>
                    <a:pt x="335852" y="282702"/>
                  </a:lnTo>
                  <a:lnTo>
                    <a:pt x="336328" y="283464"/>
                  </a:lnTo>
                  <a:lnTo>
                    <a:pt x="336994" y="284321"/>
                  </a:lnTo>
                  <a:lnTo>
                    <a:pt x="337852" y="284702"/>
                  </a:lnTo>
                  <a:lnTo>
                    <a:pt x="340138" y="284321"/>
                  </a:lnTo>
                  <a:lnTo>
                    <a:pt x="341186" y="284321"/>
                  </a:lnTo>
                  <a:lnTo>
                    <a:pt x="341948" y="284798"/>
                  </a:lnTo>
                  <a:lnTo>
                    <a:pt x="342900" y="285655"/>
                  </a:lnTo>
                  <a:lnTo>
                    <a:pt x="343376" y="286226"/>
                  </a:lnTo>
                  <a:lnTo>
                    <a:pt x="340328" y="287846"/>
                  </a:lnTo>
                  <a:lnTo>
                    <a:pt x="339185" y="288703"/>
                  </a:lnTo>
                  <a:lnTo>
                    <a:pt x="338423" y="289750"/>
                  </a:lnTo>
                  <a:lnTo>
                    <a:pt x="338423" y="290989"/>
                  </a:lnTo>
                  <a:lnTo>
                    <a:pt x="337661" y="291751"/>
                  </a:lnTo>
                  <a:lnTo>
                    <a:pt x="336899" y="292703"/>
                  </a:lnTo>
                  <a:lnTo>
                    <a:pt x="336042" y="293561"/>
                  </a:lnTo>
                  <a:lnTo>
                    <a:pt x="334994" y="293942"/>
                  </a:lnTo>
                  <a:lnTo>
                    <a:pt x="333851" y="293942"/>
                  </a:lnTo>
                  <a:lnTo>
                    <a:pt x="332899" y="294132"/>
                  </a:lnTo>
                  <a:lnTo>
                    <a:pt x="332042" y="294608"/>
                  </a:lnTo>
                  <a:lnTo>
                    <a:pt x="331089" y="295466"/>
                  </a:lnTo>
                  <a:lnTo>
                    <a:pt x="330518" y="296513"/>
                  </a:lnTo>
                  <a:lnTo>
                    <a:pt x="330327" y="297371"/>
                  </a:lnTo>
                  <a:lnTo>
                    <a:pt x="329946" y="297847"/>
                  </a:lnTo>
                  <a:lnTo>
                    <a:pt x="328803" y="297752"/>
                  </a:lnTo>
                  <a:lnTo>
                    <a:pt x="327469" y="297371"/>
                  </a:lnTo>
                  <a:lnTo>
                    <a:pt x="326898" y="297275"/>
                  </a:lnTo>
                  <a:lnTo>
                    <a:pt x="326231" y="297466"/>
                  </a:lnTo>
                  <a:lnTo>
                    <a:pt x="325660" y="297847"/>
                  </a:lnTo>
                  <a:lnTo>
                    <a:pt x="325184" y="298418"/>
                  </a:lnTo>
                  <a:lnTo>
                    <a:pt x="324803" y="299085"/>
                  </a:lnTo>
                  <a:lnTo>
                    <a:pt x="325184" y="300228"/>
                  </a:lnTo>
                  <a:lnTo>
                    <a:pt x="324612" y="301276"/>
                  </a:lnTo>
                  <a:lnTo>
                    <a:pt x="323564" y="302133"/>
                  </a:lnTo>
                  <a:lnTo>
                    <a:pt x="322517" y="302419"/>
                  </a:lnTo>
                  <a:lnTo>
                    <a:pt x="322326" y="302705"/>
                  </a:lnTo>
                  <a:lnTo>
                    <a:pt x="322802" y="303943"/>
                  </a:lnTo>
                  <a:lnTo>
                    <a:pt x="322898" y="304324"/>
                  </a:lnTo>
                  <a:lnTo>
                    <a:pt x="322517" y="304800"/>
                  </a:lnTo>
                  <a:lnTo>
                    <a:pt x="321755" y="305372"/>
                  </a:lnTo>
                  <a:lnTo>
                    <a:pt x="321278" y="305848"/>
                  </a:lnTo>
                  <a:lnTo>
                    <a:pt x="320231" y="307467"/>
                  </a:lnTo>
                  <a:lnTo>
                    <a:pt x="319373" y="308229"/>
                  </a:lnTo>
                  <a:lnTo>
                    <a:pt x="318992" y="308705"/>
                  </a:lnTo>
                  <a:lnTo>
                    <a:pt x="318611" y="309944"/>
                  </a:lnTo>
                  <a:lnTo>
                    <a:pt x="317849" y="310515"/>
                  </a:lnTo>
                  <a:lnTo>
                    <a:pt x="317659" y="310991"/>
                  </a:lnTo>
                  <a:lnTo>
                    <a:pt x="317468" y="311849"/>
                  </a:lnTo>
                  <a:lnTo>
                    <a:pt x="317087" y="312134"/>
                  </a:lnTo>
                  <a:lnTo>
                    <a:pt x="315849" y="312420"/>
                  </a:lnTo>
                  <a:lnTo>
                    <a:pt x="314706" y="312992"/>
                  </a:lnTo>
                  <a:lnTo>
                    <a:pt x="313849" y="313563"/>
                  </a:lnTo>
                  <a:lnTo>
                    <a:pt x="313087" y="314230"/>
                  </a:lnTo>
                  <a:lnTo>
                    <a:pt x="312325" y="315182"/>
                  </a:lnTo>
                  <a:lnTo>
                    <a:pt x="311753" y="316325"/>
                  </a:lnTo>
                  <a:lnTo>
                    <a:pt x="311848" y="317373"/>
                  </a:lnTo>
                  <a:lnTo>
                    <a:pt x="312039" y="318516"/>
                  </a:lnTo>
                  <a:lnTo>
                    <a:pt x="311848" y="319945"/>
                  </a:lnTo>
                  <a:lnTo>
                    <a:pt x="311182" y="320707"/>
                  </a:lnTo>
                  <a:lnTo>
                    <a:pt x="309086" y="321278"/>
                  </a:lnTo>
                  <a:lnTo>
                    <a:pt x="308610" y="321755"/>
                  </a:lnTo>
                  <a:lnTo>
                    <a:pt x="308324" y="322517"/>
                  </a:lnTo>
                  <a:lnTo>
                    <a:pt x="305657" y="326231"/>
                  </a:lnTo>
                  <a:lnTo>
                    <a:pt x="305181" y="326612"/>
                  </a:lnTo>
                  <a:lnTo>
                    <a:pt x="304514" y="326708"/>
                  </a:lnTo>
                  <a:lnTo>
                    <a:pt x="303657" y="326422"/>
                  </a:lnTo>
                  <a:lnTo>
                    <a:pt x="303752" y="326803"/>
                  </a:lnTo>
                  <a:lnTo>
                    <a:pt x="303848" y="327660"/>
                  </a:lnTo>
                  <a:lnTo>
                    <a:pt x="303943" y="328041"/>
                  </a:lnTo>
                  <a:lnTo>
                    <a:pt x="302990" y="327946"/>
                  </a:lnTo>
                  <a:lnTo>
                    <a:pt x="301943" y="328517"/>
                  </a:lnTo>
                  <a:lnTo>
                    <a:pt x="301085" y="329375"/>
                  </a:lnTo>
                  <a:lnTo>
                    <a:pt x="300704" y="330327"/>
                  </a:lnTo>
                  <a:lnTo>
                    <a:pt x="300514" y="330613"/>
                  </a:lnTo>
                  <a:lnTo>
                    <a:pt x="303086" y="332042"/>
                  </a:lnTo>
                  <a:lnTo>
                    <a:pt x="304133" y="333661"/>
                  </a:lnTo>
                  <a:lnTo>
                    <a:pt x="305372" y="336233"/>
                  </a:lnTo>
                  <a:lnTo>
                    <a:pt x="306134" y="338900"/>
                  </a:lnTo>
                  <a:lnTo>
                    <a:pt x="306038" y="339662"/>
                  </a:lnTo>
                  <a:lnTo>
                    <a:pt x="305943" y="340614"/>
                  </a:lnTo>
                  <a:lnTo>
                    <a:pt x="297180" y="347948"/>
                  </a:lnTo>
                  <a:lnTo>
                    <a:pt x="295180" y="349091"/>
                  </a:lnTo>
                  <a:lnTo>
                    <a:pt x="285560" y="351282"/>
                  </a:lnTo>
                  <a:lnTo>
                    <a:pt x="276511" y="355568"/>
                  </a:lnTo>
                  <a:lnTo>
                    <a:pt x="275749" y="356521"/>
                  </a:lnTo>
                  <a:lnTo>
                    <a:pt x="273463" y="363855"/>
                  </a:lnTo>
                  <a:lnTo>
                    <a:pt x="271177" y="371189"/>
                  </a:lnTo>
                  <a:lnTo>
                    <a:pt x="268415" y="380048"/>
                  </a:lnTo>
                  <a:lnTo>
                    <a:pt x="265557" y="385667"/>
                  </a:lnTo>
                  <a:lnTo>
                    <a:pt x="262985" y="390620"/>
                  </a:lnTo>
                  <a:lnTo>
                    <a:pt x="258890" y="398526"/>
                  </a:lnTo>
                  <a:lnTo>
                    <a:pt x="255651" y="402908"/>
                  </a:lnTo>
                  <a:lnTo>
                    <a:pt x="254318" y="405194"/>
                  </a:lnTo>
                  <a:lnTo>
                    <a:pt x="252603" y="409385"/>
                  </a:lnTo>
                  <a:lnTo>
                    <a:pt x="251936" y="410242"/>
                  </a:lnTo>
                  <a:lnTo>
                    <a:pt x="251079" y="410813"/>
                  </a:lnTo>
                  <a:lnTo>
                    <a:pt x="244316" y="414338"/>
                  </a:lnTo>
                  <a:lnTo>
                    <a:pt x="238315" y="417481"/>
                  </a:lnTo>
                  <a:lnTo>
                    <a:pt x="231362" y="421100"/>
                  </a:lnTo>
                  <a:lnTo>
                    <a:pt x="223838" y="425006"/>
                  </a:lnTo>
                  <a:lnTo>
                    <a:pt x="222409" y="426053"/>
                  </a:lnTo>
                  <a:lnTo>
                    <a:pt x="218503" y="430816"/>
                  </a:lnTo>
                  <a:lnTo>
                    <a:pt x="217265" y="433292"/>
                  </a:lnTo>
                  <a:lnTo>
                    <a:pt x="214217" y="445294"/>
                  </a:lnTo>
                  <a:lnTo>
                    <a:pt x="213169" y="448151"/>
                  </a:lnTo>
                  <a:lnTo>
                    <a:pt x="211741" y="450723"/>
                  </a:lnTo>
                  <a:lnTo>
                    <a:pt x="209645" y="452914"/>
                  </a:lnTo>
                  <a:lnTo>
                    <a:pt x="203168" y="458248"/>
                  </a:lnTo>
                  <a:lnTo>
                    <a:pt x="198977" y="463772"/>
                  </a:lnTo>
                  <a:lnTo>
                    <a:pt x="198406" y="465011"/>
                  </a:lnTo>
                  <a:lnTo>
                    <a:pt x="198120" y="466154"/>
                  </a:lnTo>
                  <a:lnTo>
                    <a:pt x="197548" y="473393"/>
                  </a:lnTo>
                  <a:lnTo>
                    <a:pt x="197263" y="474250"/>
                  </a:lnTo>
                  <a:lnTo>
                    <a:pt x="196501" y="474821"/>
                  </a:lnTo>
                  <a:lnTo>
                    <a:pt x="188119" y="477393"/>
                  </a:lnTo>
                  <a:lnTo>
                    <a:pt x="180689" y="479679"/>
                  </a:lnTo>
                  <a:lnTo>
                    <a:pt x="176308" y="480060"/>
                  </a:lnTo>
                  <a:lnTo>
                    <a:pt x="172117" y="479679"/>
                  </a:lnTo>
                  <a:lnTo>
                    <a:pt x="167545" y="480060"/>
                  </a:lnTo>
                  <a:lnTo>
                    <a:pt x="163068" y="481013"/>
                  </a:lnTo>
                  <a:lnTo>
                    <a:pt x="159068" y="482346"/>
                  </a:lnTo>
                  <a:lnTo>
                    <a:pt x="152590" y="485585"/>
                  </a:lnTo>
                  <a:lnTo>
                    <a:pt x="146590" y="488537"/>
                  </a:lnTo>
                  <a:lnTo>
                    <a:pt x="142303" y="489490"/>
                  </a:lnTo>
                  <a:lnTo>
                    <a:pt x="138589" y="489014"/>
                  </a:lnTo>
                  <a:lnTo>
                    <a:pt x="135922" y="487204"/>
                  </a:lnTo>
                  <a:lnTo>
                    <a:pt x="133922" y="484251"/>
                  </a:lnTo>
                  <a:lnTo>
                    <a:pt x="132302" y="480441"/>
                  </a:lnTo>
                  <a:lnTo>
                    <a:pt x="132112" y="479298"/>
                  </a:lnTo>
                  <a:lnTo>
                    <a:pt x="132302" y="477107"/>
                  </a:lnTo>
                  <a:lnTo>
                    <a:pt x="131826" y="475869"/>
                  </a:lnTo>
                  <a:lnTo>
                    <a:pt x="131159" y="475107"/>
                  </a:lnTo>
                  <a:lnTo>
                    <a:pt x="129635" y="473869"/>
                  </a:lnTo>
                  <a:lnTo>
                    <a:pt x="127921" y="471869"/>
                  </a:lnTo>
                  <a:lnTo>
                    <a:pt x="126587" y="470821"/>
                  </a:lnTo>
                  <a:lnTo>
                    <a:pt x="125063" y="470059"/>
                  </a:lnTo>
                  <a:lnTo>
                    <a:pt x="123539" y="469583"/>
                  </a:lnTo>
                  <a:lnTo>
                    <a:pt x="122396" y="469392"/>
                  </a:lnTo>
                  <a:lnTo>
                    <a:pt x="121348" y="469678"/>
                  </a:lnTo>
                  <a:lnTo>
                    <a:pt x="119348" y="470535"/>
                  </a:lnTo>
                  <a:lnTo>
                    <a:pt x="117348" y="470821"/>
                  </a:lnTo>
                  <a:lnTo>
                    <a:pt x="116396" y="471107"/>
                  </a:lnTo>
                  <a:lnTo>
                    <a:pt x="115443" y="471773"/>
                  </a:lnTo>
                  <a:lnTo>
                    <a:pt x="112490" y="475012"/>
                  </a:lnTo>
                  <a:lnTo>
                    <a:pt x="108871" y="477679"/>
                  </a:lnTo>
                  <a:lnTo>
                    <a:pt x="108299" y="478250"/>
                  </a:lnTo>
                  <a:lnTo>
                    <a:pt x="103727" y="483013"/>
                  </a:lnTo>
                  <a:lnTo>
                    <a:pt x="103156" y="484061"/>
                  </a:lnTo>
                  <a:lnTo>
                    <a:pt x="99251" y="495491"/>
                  </a:lnTo>
                  <a:lnTo>
                    <a:pt x="98012" y="497205"/>
                  </a:lnTo>
                  <a:lnTo>
                    <a:pt x="93536" y="501587"/>
                  </a:lnTo>
                  <a:lnTo>
                    <a:pt x="90392" y="506730"/>
                  </a:lnTo>
                  <a:lnTo>
                    <a:pt x="84201" y="512636"/>
                  </a:lnTo>
                  <a:lnTo>
                    <a:pt x="80772" y="515017"/>
                  </a:lnTo>
                  <a:lnTo>
                    <a:pt x="76010" y="519779"/>
                  </a:lnTo>
                  <a:lnTo>
                    <a:pt x="73819" y="523494"/>
                  </a:lnTo>
                  <a:lnTo>
                    <a:pt x="72390" y="527971"/>
                  </a:lnTo>
                  <a:lnTo>
                    <a:pt x="71247" y="535210"/>
                  </a:lnTo>
                  <a:lnTo>
                    <a:pt x="70104" y="542163"/>
                  </a:lnTo>
                  <a:lnTo>
                    <a:pt x="70485" y="544544"/>
                  </a:lnTo>
                  <a:lnTo>
                    <a:pt x="72104" y="546354"/>
                  </a:lnTo>
                  <a:lnTo>
                    <a:pt x="80296" y="549688"/>
                  </a:lnTo>
                  <a:lnTo>
                    <a:pt x="82486" y="551117"/>
                  </a:lnTo>
                  <a:lnTo>
                    <a:pt x="86297" y="554546"/>
                  </a:lnTo>
                  <a:lnTo>
                    <a:pt x="88582" y="555403"/>
                  </a:lnTo>
                  <a:lnTo>
                    <a:pt x="101251" y="554927"/>
                  </a:lnTo>
                  <a:lnTo>
                    <a:pt x="103251" y="555403"/>
                  </a:lnTo>
                  <a:lnTo>
                    <a:pt x="105156" y="556451"/>
                  </a:lnTo>
                  <a:lnTo>
                    <a:pt x="106680" y="558356"/>
                  </a:lnTo>
                  <a:lnTo>
                    <a:pt x="106966" y="560546"/>
                  </a:lnTo>
                  <a:lnTo>
                    <a:pt x="106680" y="565404"/>
                  </a:lnTo>
                  <a:lnTo>
                    <a:pt x="106871" y="567690"/>
                  </a:lnTo>
                  <a:lnTo>
                    <a:pt x="106680" y="568738"/>
                  </a:lnTo>
                  <a:lnTo>
                    <a:pt x="106204" y="569976"/>
                  </a:lnTo>
                  <a:lnTo>
                    <a:pt x="105918" y="571119"/>
                  </a:lnTo>
                  <a:lnTo>
                    <a:pt x="106013" y="572262"/>
                  </a:lnTo>
                  <a:lnTo>
                    <a:pt x="106394" y="574643"/>
                  </a:lnTo>
                  <a:lnTo>
                    <a:pt x="106109" y="576739"/>
                  </a:lnTo>
                  <a:lnTo>
                    <a:pt x="105347" y="578930"/>
                  </a:lnTo>
                  <a:lnTo>
                    <a:pt x="102489" y="583692"/>
                  </a:lnTo>
                  <a:lnTo>
                    <a:pt x="102298" y="584645"/>
                  </a:lnTo>
                  <a:lnTo>
                    <a:pt x="102298" y="586740"/>
                  </a:lnTo>
                  <a:lnTo>
                    <a:pt x="101822" y="589788"/>
                  </a:lnTo>
                  <a:lnTo>
                    <a:pt x="101822" y="590645"/>
                  </a:lnTo>
                  <a:lnTo>
                    <a:pt x="102775" y="593598"/>
                  </a:lnTo>
                  <a:lnTo>
                    <a:pt x="104489" y="596360"/>
                  </a:lnTo>
                  <a:lnTo>
                    <a:pt x="106585" y="598837"/>
                  </a:lnTo>
                  <a:lnTo>
                    <a:pt x="108776" y="600742"/>
                  </a:lnTo>
                  <a:lnTo>
                    <a:pt x="109728" y="601980"/>
                  </a:lnTo>
                  <a:lnTo>
                    <a:pt x="110776" y="605219"/>
                  </a:lnTo>
                  <a:lnTo>
                    <a:pt x="111538" y="606552"/>
                  </a:lnTo>
                  <a:lnTo>
                    <a:pt x="112300" y="607124"/>
                  </a:lnTo>
                  <a:lnTo>
                    <a:pt x="114395" y="607886"/>
                  </a:lnTo>
                  <a:lnTo>
                    <a:pt x="117348" y="608552"/>
                  </a:lnTo>
                  <a:lnTo>
                    <a:pt x="123539" y="608362"/>
                  </a:lnTo>
                  <a:lnTo>
                    <a:pt x="125635" y="607886"/>
                  </a:lnTo>
                  <a:lnTo>
                    <a:pt x="127635" y="607028"/>
                  </a:lnTo>
                  <a:lnTo>
                    <a:pt x="129635" y="606457"/>
                  </a:lnTo>
                  <a:lnTo>
                    <a:pt x="131731" y="606838"/>
                  </a:lnTo>
                  <a:lnTo>
                    <a:pt x="132874" y="608362"/>
                  </a:lnTo>
                  <a:lnTo>
                    <a:pt x="133064" y="610743"/>
                  </a:lnTo>
                  <a:lnTo>
                    <a:pt x="132778" y="615887"/>
                  </a:lnTo>
                  <a:lnTo>
                    <a:pt x="132493" y="622554"/>
                  </a:lnTo>
                  <a:lnTo>
                    <a:pt x="132874" y="624554"/>
                  </a:lnTo>
                  <a:lnTo>
                    <a:pt x="133731" y="625793"/>
                  </a:lnTo>
                  <a:lnTo>
                    <a:pt x="135827" y="628079"/>
                  </a:lnTo>
                  <a:lnTo>
                    <a:pt x="136207" y="629507"/>
                  </a:lnTo>
                  <a:lnTo>
                    <a:pt x="136493" y="630841"/>
                  </a:lnTo>
                  <a:lnTo>
                    <a:pt x="137065" y="631984"/>
                  </a:lnTo>
                  <a:lnTo>
                    <a:pt x="138875" y="633984"/>
                  </a:lnTo>
                  <a:lnTo>
                    <a:pt x="142208" y="636842"/>
                  </a:lnTo>
                  <a:lnTo>
                    <a:pt x="143065" y="637985"/>
                  </a:lnTo>
                  <a:lnTo>
                    <a:pt x="143637" y="639413"/>
                  </a:lnTo>
                  <a:lnTo>
                    <a:pt x="145447" y="647319"/>
                  </a:lnTo>
                  <a:lnTo>
                    <a:pt x="146590" y="650558"/>
                  </a:lnTo>
                  <a:lnTo>
                    <a:pt x="148019" y="653606"/>
                  </a:lnTo>
                  <a:lnTo>
                    <a:pt x="151162" y="658559"/>
                  </a:lnTo>
                  <a:lnTo>
                    <a:pt x="152972" y="663607"/>
                  </a:lnTo>
                  <a:lnTo>
                    <a:pt x="154019" y="665226"/>
                  </a:lnTo>
                  <a:lnTo>
                    <a:pt x="154400" y="665798"/>
                  </a:lnTo>
                  <a:lnTo>
                    <a:pt x="152495" y="668084"/>
                  </a:lnTo>
                  <a:lnTo>
                    <a:pt x="148971" y="669798"/>
                  </a:lnTo>
                  <a:lnTo>
                    <a:pt x="148209" y="671132"/>
                  </a:lnTo>
                  <a:lnTo>
                    <a:pt x="147828" y="672941"/>
                  </a:lnTo>
                  <a:lnTo>
                    <a:pt x="148019" y="674561"/>
                  </a:lnTo>
                  <a:lnTo>
                    <a:pt x="149066" y="675418"/>
                  </a:lnTo>
                  <a:lnTo>
                    <a:pt x="149257" y="675704"/>
                  </a:lnTo>
                  <a:lnTo>
                    <a:pt x="149352" y="676085"/>
                  </a:lnTo>
                  <a:lnTo>
                    <a:pt x="149257" y="676466"/>
                  </a:lnTo>
                  <a:lnTo>
                    <a:pt x="149066" y="676847"/>
                  </a:lnTo>
                  <a:lnTo>
                    <a:pt x="148971" y="677990"/>
                  </a:lnTo>
                  <a:lnTo>
                    <a:pt x="148876" y="678466"/>
                  </a:lnTo>
                  <a:lnTo>
                    <a:pt x="148876" y="678942"/>
                  </a:lnTo>
                  <a:lnTo>
                    <a:pt x="148971" y="679323"/>
                  </a:lnTo>
                  <a:lnTo>
                    <a:pt x="149161" y="679704"/>
                  </a:lnTo>
                  <a:lnTo>
                    <a:pt x="150400" y="680371"/>
                  </a:lnTo>
                  <a:lnTo>
                    <a:pt x="152495" y="680752"/>
                  </a:lnTo>
                  <a:lnTo>
                    <a:pt x="154305" y="681323"/>
                  </a:lnTo>
                  <a:lnTo>
                    <a:pt x="154686" y="682752"/>
                  </a:lnTo>
                  <a:lnTo>
                    <a:pt x="154210" y="683324"/>
                  </a:lnTo>
                  <a:lnTo>
                    <a:pt x="151638" y="684276"/>
                  </a:lnTo>
                  <a:lnTo>
                    <a:pt x="151067" y="684943"/>
                  </a:lnTo>
                  <a:lnTo>
                    <a:pt x="150686" y="685610"/>
                  </a:lnTo>
                  <a:lnTo>
                    <a:pt x="150114" y="685991"/>
                  </a:lnTo>
                  <a:lnTo>
                    <a:pt x="149066" y="685991"/>
                  </a:lnTo>
                  <a:lnTo>
                    <a:pt x="147923" y="685514"/>
                  </a:lnTo>
                  <a:lnTo>
                    <a:pt x="146876" y="685419"/>
                  </a:lnTo>
                  <a:lnTo>
                    <a:pt x="145923" y="685705"/>
                  </a:lnTo>
                  <a:lnTo>
                    <a:pt x="142685" y="687896"/>
                  </a:lnTo>
                  <a:lnTo>
                    <a:pt x="141827" y="688943"/>
                  </a:lnTo>
                  <a:lnTo>
                    <a:pt x="142018" y="689991"/>
                  </a:lnTo>
                  <a:lnTo>
                    <a:pt x="142685" y="690944"/>
                  </a:lnTo>
                  <a:lnTo>
                    <a:pt x="142399" y="691325"/>
                  </a:lnTo>
                  <a:lnTo>
                    <a:pt x="141446" y="691515"/>
                  </a:lnTo>
                  <a:lnTo>
                    <a:pt x="140398" y="691896"/>
                  </a:lnTo>
                  <a:lnTo>
                    <a:pt x="138398" y="692944"/>
                  </a:lnTo>
                  <a:lnTo>
                    <a:pt x="137351" y="693230"/>
                  </a:lnTo>
                  <a:lnTo>
                    <a:pt x="130302" y="692658"/>
                  </a:lnTo>
                  <a:lnTo>
                    <a:pt x="128397" y="691706"/>
                  </a:lnTo>
                  <a:lnTo>
                    <a:pt x="127540" y="690848"/>
                  </a:lnTo>
                  <a:lnTo>
                    <a:pt x="127159" y="689991"/>
                  </a:lnTo>
                  <a:lnTo>
                    <a:pt x="126873" y="687705"/>
                  </a:lnTo>
                  <a:lnTo>
                    <a:pt x="126397" y="685705"/>
                  </a:lnTo>
                  <a:lnTo>
                    <a:pt x="126397" y="685038"/>
                  </a:lnTo>
                  <a:lnTo>
                    <a:pt x="126682" y="684657"/>
                  </a:lnTo>
                  <a:lnTo>
                    <a:pt x="127635" y="684086"/>
                  </a:lnTo>
                  <a:lnTo>
                    <a:pt x="127921" y="683514"/>
                  </a:lnTo>
                  <a:lnTo>
                    <a:pt x="127254" y="682085"/>
                  </a:lnTo>
                  <a:lnTo>
                    <a:pt x="125063" y="682085"/>
                  </a:lnTo>
                  <a:lnTo>
                    <a:pt x="119539" y="683419"/>
                  </a:lnTo>
                  <a:lnTo>
                    <a:pt x="117157" y="685133"/>
                  </a:lnTo>
                  <a:lnTo>
                    <a:pt x="116205" y="685514"/>
                  </a:lnTo>
                  <a:lnTo>
                    <a:pt x="113348" y="685705"/>
                  </a:lnTo>
                  <a:lnTo>
                    <a:pt x="112300" y="686181"/>
                  </a:lnTo>
                  <a:lnTo>
                    <a:pt x="110395" y="687610"/>
                  </a:lnTo>
                  <a:lnTo>
                    <a:pt x="109347" y="687800"/>
                  </a:lnTo>
                  <a:lnTo>
                    <a:pt x="108299" y="687896"/>
                  </a:lnTo>
                  <a:lnTo>
                    <a:pt x="105251" y="688943"/>
                  </a:lnTo>
                  <a:lnTo>
                    <a:pt x="103442" y="689134"/>
                  </a:lnTo>
                  <a:lnTo>
                    <a:pt x="102775" y="689515"/>
                  </a:lnTo>
                  <a:lnTo>
                    <a:pt x="102203" y="690467"/>
                  </a:lnTo>
                  <a:lnTo>
                    <a:pt x="100965" y="694087"/>
                  </a:lnTo>
                  <a:lnTo>
                    <a:pt x="100394" y="695135"/>
                  </a:lnTo>
                  <a:lnTo>
                    <a:pt x="98489" y="696754"/>
                  </a:lnTo>
                  <a:lnTo>
                    <a:pt x="96202" y="697230"/>
                  </a:lnTo>
                  <a:lnTo>
                    <a:pt x="85535" y="697421"/>
                  </a:lnTo>
                  <a:lnTo>
                    <a:pt x="82677" y="697040"/>
                  </a:lnTo>
                  <a:lnTo>
                    <a:pt x="80391" y="695897"/>
                  </a:lnTo>
                  <a:lnTo>
                    <a:pt x="76295" y="691515"/>
                  </a:lnTo>
                  <a:lnTo>
                    <a:pt x="74771" y="690848"/>
                  </a:lnTo>
                  <a:lnTo>
                    <a:pt x="59912" y="690467"/>
                  </a:lnTo>
                  <a:lnTo>
                    <a:pt x="56007" y="691896"/>
                  </a:lnTo>
                  <a:lnTo>
                    <a:pt x="53912" y="692182"/>
                  </a:lnTo>
                  <a:lnTo>
                    <a:pt x="52959" y="691991"/>
                  </a:lnTo>
                  <a:lnTo>
                    <a:pt x="50006" y="690563"/>
                  </a:lnTo>
                  <a:lnTo>
                    <a:pt x="48768" y="690182"/>
                  </a:lnTo>
                  <a:lnTo>
                    <a:pt x="47720" y="690372"/>
                  </a:lnTo>
                  <a:lnTo>
                    <a:pt x="45529" y="691610"/>
                  </a:lnTo>
                  <a:lnTo>
                    <a:pt x="44101" y="692182"/>
                  </a:lnTo>
                  <a:lnTo>
                    <a:pt x="43148" y="692087"/>
                  </a:lnTo>
                  <a:lnTo>
                    <a:pt x="42386" y="691325"/>
                  </a:lnTo>
                  <a:lnTo>
                    <a:pt x="41339" y="689515"/>
                  </a:lnTo>
                  <a:lnTo>
                    <a:pt x="40958" y="689039"/>
                  </a:lnTo>
                  <a:lnTo>
                    <a:pt x="40481" y="688658"/>
                  </a:lnTo>
                  <a:lnTo>
                    <a:pt x="40005" y="688467"/>
                  </a:lnTo>
                  <a:lnTo>
                    <a:pt x="39243" y="688562"/>
                  </a:lnTo>
                  <a:lnTo>
                    <a:pt x="38957" y="688943"/>
                  </a:lnTo>
                  <a:lnTo>
                    <a:pt x="38862" y="689420"/>
                  </a:lnTo>
                  <a:lnTo>
                    <a:pt x="38672" y="689896"/>
                  </a:lnTo>
                  <a:lnTo>
                    <a:pt x="37052" y="692944"/>
                  </a:lnTo>
                  <a:lnTo>
                    <a:pt x="36481" y="693420"/>
                  </a:lnTo>
                  <a:lnTo>
                    <a:pt x="35433" y="692658"/>
                  </a:lnTo>
                  <a:lnTo>
                    <a:pt x="35147" y="689324"/>
                  </a:lnTo>
                  <a:lnTo>
                    <a:pt x="34385" y="688181"/>
                  </a:lnTo>
                  <a:lnTo>
                    <a:pt x="31623" y="688086"/>
                  </a:lnTo>
                  <a:lnTo>
                    <a:pt x="30480" y="690467"/>
                  </a:lnTo>
                  <a:lnTo>
                    <a:pt x="30480" y="695039"/>
                  </a:lnTo>
                  <a:lnTo>
                    <a:pt x="30480" y="701040"/>
                  </a:lnTo>
                  <a:lnTo>
                    <a:pt x="30480" y="709041"/>
                  </a:lnTo>
                  <a:lnTo>
                    <a:pt x="26384" y="709041"/>
                  </a:lnTo>
                  <a:lnTo>
                    <a:pt x="21146" y="709041"/>
                  </a:lnTo>
                  <a:lnTo>
                    <a:pt x="15050" y="709041"/>
                  </a:lnTo>
                  <a:lnTo>
                    <a:pt x="12668" y="709422"/>
                  </a:lnTo>
                  <a:lnTo>
                    <a:pt x="10954" y="710660"/>
                  </a:lnTo>
                  <a:lnTo>
                    <a:pt x="10954" y="710184"/>
                  </a:lnTo>
                  <a:lnTo>
                    <a:pt x="10858" y="709613"/>
                  </a:lnTo>
                  <a:lnTo>
                    <a:pt x="10668" y="709136"/>
                  </a:lnTo>
                  <a:lnTo>
                    <a:pt x="10382" y="708946"/>
                  </a:lnTo>
                  <a:lnTo>
                    <a:pt x="9716" y="709041"/>
                  </a:lnTo>
                  <a:lnTo>
                    <a:pt x="9716" y="709517"/>
                  </a:lnTo>
                  <a:lnTo>
                    <a:pt x="9906" y="710089"/>
                  </a:lnTo>
                  <a:lnTo>
                    <a:pt x="10001" y="710470"/>
                  </a:lnTo>
                  <a:lnTo>
                    <a:pt x="9525" y="711232"/>
                  </a:lnTo>
                  <a:lnTo>
                    <a:pt x="8858" y="711899"/>
                  </a:lnTo>
                  <a:lnTo>
                    <a:pt x="8096" y="712184"/>
                  </a:lnTo>
                  <a:lnTo>
                    <a:pt x="7334" y="711803"/>
                  </a:lnTo>
                  <a:lnTo>
                    <a:pt x="7049" y="711232"/>
                  </a:lnTo>
                  <a:lnTo>
                    <a:pt x="6953" y="710756"/>
                  </a:lnTo>
                  <a:lnTo>
                    <a:pt x="6763" y="710470"/>
                  </a:lnTo>
                  <a:lnTo>
                    <a:pt x="6191" y="710565"/>
                  </a:lnTo>
                  <a:lnTo>
                    <a:pt x="5715" y="710946"/>
                  </a:lnTo>
                  <a:lnTo>
                    <a:pt x="5620" y="711422"/>
                  </a:lnTo>
                  <a:lnTo>
                    <a:pt x="5620" y="711899"/>
                  </a:lnTo>
                  <a:lnTo>
                    <a:pt x="5525" y="712280"/>
                  </a:lnTo>
                  <a:lnTo>
                    <a:pt x="5620" y="712375"/>
                  </a:lnTo>
                  <a:lnTo>
                    <a:pt x="5810" y="712565"/>
                  </a:lnTo>
                  <a:lnTo>
                    <a:pt x="5906" y="712756"/>
                  </a:lnTo>
                  <a:lnTo>
                    <a:pt x="5715" y="712946"/>
                  </a:lnTo>
                  <a:lnTo>
                    <a:pt x="5525" y="712946"/>
                  </a:lnTo>
                  <a:lnTo>
                    <a:pt x="5048" y="712851"/>
                  </a:lnTo>
                  <a:lnTo>
                    <a:pt x="4858" y="712851"/>
                  </a:lnTo>
                  <a:lnTo>
                    <a:pt x="4477" y="713042"/>
                  </a:lnTo>
                  <a:lnTo>
                    <a:pt x="3524" y="713423"/>
                  </a:lnTo>
                  <a:lnTo>
                    <a:pt x="3143" y="713708"/>
                  </a:lnTo>
                  <a:lnTo>
                    <a:pt x="1905" y="715613"/>
                  </a:lnTo>
                  <a:lnTo>
                    <a:pt x="1905" y="715709"/>
                  </a:lnTo>
                  <a:lnTo>
                    <a:pt x="1905" y="716090"/>
                  </a:lnTo>
                  <a:lnTo>
                    <a:pt x="1715" y="716566"/>
                  </a:lnTo>
                  <a:lnTo>
                    <a:pt x="1524" y="718280"/>
                  </a:lnTo>
                  <a:lnTo>
                    <a:pt x="1048" y="719709"/>
                  </a:lnTo>
                  <a:lnTo>
                    <a:pt x="952" y="720566"/>
                  </a:lnTo>
                  <a:lnTo>
                    <a:pt x="1143" y="721138"/>
                  </a:lnTo>
                  <a:lnTo>
                    <a:pt x="1715" y="720757"/>
                  </a:lnTo>
                  <a:lnTo>
                    <a:pt x="2762" y="719614"/>
                  </a:lnTo>
                  <a:lnTo>
                    <a:pt x="2762" y="720852"/>
                  </a:lnTo>
                  <a:lnTo>
                    <a:pt x="2667" y="721995"/>
                  </a:lnTo>
                  <a:lnTo>
                    <a:pt x="2762" y="723043"/>
                  </a:lnTo>
                  <a:lnTo>
                    <a:pt x="3334" y="724091"/>
                  </a:lnTo>
                  <a:lnTo>
                    <a:pt x="4191" y="724948"/>
                  </a:lnTo>
                  <a:lnTo>
                    <a:pt x="5048" y="725424"/>
                  </a:lnTo>
                  <a:lnTo>
                    <a:pt x="6001" y="725424"/>
                  </a:lnTo>
                  <a:lnTo>
                    <a:pt x="7144" y="724757"/>
                  </a:lnTo>
                  <a:lnTo>
                    <a:pt x="6953" y="725900"/>
                  </a:lnTo>
                  <a:lnTo>
                    <a:pt x="6191" y="726186"/>
                  </a:lnTo>
                  <a:lnTo>
                    <a:pt x="5334" y="726281"/>
                  </a:lnTo>
                  <a:lnTo>
                    <a:pt x="4667" y="727043"/>
                  </a:lnTo>
                  <a:lnTo>
                    <a:pt x="4001" y="726186"/>
                  </a:lnTo>
                  <a:lnTo>
                    <a:pt x="3429" y="725996"/>
                  </a:lnTo>
                  <a:lnTo>
                    <a:pt x="2858" y="726186"/>
                  </a:lnTo>
                  <a:lnTo>
                    <a:pt x="2096" y="726567"/>
                  </a:lnTo>
                  <a:lnTo>
                    <a:pt x="2000" y="726758"/>
                  </a:lnTo>
                  <a:lnTo>
                    <a:pt x="1810" y="727520"/>
                  </a:lnTo>
                  <a:lnTo>
                    <a:pt x="1619" y="727710"/>
                  </a:lnTo>
                  <a:lnTo>
                    <a:pt x="572" y="727710"/>
                  </a:lnTo>
                  <a:lnTo>
                    <a:pt x="381" y="727710"/>
                  </a:lnTo>
                  <a:lnTo>
                    <a:pt x="0" y="728758"/>
                  </a:lnTo>
                  <a:lnTo>
                    <a:pt x="762" y="729425"/>
                  </a:lnTo>
                  <a:lnTo>
                    <a:pt x="2000" y="729806"/>
                  </a:lnTo>
                  <a:lnTo>
                    <a:pt x="4572" y="730187"/>
                  </a:lnTo>
                  <a:lnTo>
                    <a:pt x="7906" y="730091"/>
                  </a:lnTo>
                  <a:lnTo>
                    <a:pt x="8668" y="730187"/>
                  </a:lnTo>
                  <a:lnTo>
                    <a:pt x="9144" y="730377"/>
                  </a:lnTo>
                  <a:lnTo>
                    <a:pt x="9620" y="730377"/>
                  </a:lnTo>
                  <a:lnTo>
                    <a:pt x="10382" y="729806"/>
                  </a:lnTo>
                  <a:lnTo>
                    <a:pt x="10763" y="729425"/>
                  </a:lnTo>
                  <a:lnTo>
                    <a:pt x="10954" y="729044"/>
                  </a:lnTo>
                  <a:lnTo>
                    <a:pt x="10858" y="728663"/>
                  </a:lnTo>
                  <a:lnTo>
                    <a:pt x="10382" y="728282"/>
                  </a:lnTo>
                  <a:lnTo>
                    <a:pt x="14002" y="723900"/>
                  </a:lnTo>
                  <a:lnTo>
                    <a:pt x="14859" y="723138"/>
                  </a:lnTo>
                  <a:lnTo>
                    <a:pt x="16002" y="722662"/>
                  </a:lnTo>
                  <a:lnTo>
                    <a:pt x="17240" y="721900"/>
                  </a:lnTo>
                  <a:lnTo>
                    <a:pt x="19241" y="721519"/>
                  </a:lnTo>
                  <a:lnTo>
                    <a:pt x="20002" y="721043"/>
                  </a:lnTo>
                  <a:lnTo>
                    <a:pt x="20765" y="720471"/>
                  </a:lnTo>
                  <a:lnTo>
                    <a:pt x="21622" y="720090"/>
                  </a:lnTo>
                  <a:lnTo>
                    <a:pt x="23336" y="719709"/>
                  </a:lnTo>
                  <a:lnTo>
                    <a:pt x="23908" y="719328"/>
                  </a:lnTo>
                  <a:lnTo>
                    <a:pt x="24479" y="718566"/>
                  </a:lnTo>
                  <a:lnTo>
                    <a:pt x="25241" y="716852"/>
                  </a:lnTo>
                  <a:lnTo>
                    <a:pt x="25813" y="716375"/>
                  </a:lnTo>
                  <a:lnTo>
                    <a:pt x="26860" y="716185"/>
                  </a:lnTo>
                  <a:lnTo>
                    <a:pt x="28861" y="716185"/>
                  </a:lnTo>
                  <a:lnTo>
                    <a:pt x="30194" y="715899"/>
                  </a:lnTo>
                  <a:lnTo>
                    <a:pt x="31337" y="715137"/>
                  </a:lnTo>
                  <a:lnTo>
                    <a:pt x="32766" y="713708"/>
                  </a:lnTo>
                  <a:lnTo>
                    <a:pt x="33433" y="713994"/>
                  </a:lnTo>
                  <a:lnTo>
                    <a:pt x="34766" y="713423"/>
                  </a:lnTo>
                  <a:lnTo>
                    <a:pt x="35624" y="713804"/>
                  </a:lnTo>
                  <a:lnTo>
                    <a:pt x="32861" y="715899"/>
                  </a:lnTo>
                  <a:lnTo>
                    <a:pt x="32195" y="716185"/>
                  </a:lnTo>
                  <a:lnTo>
                    <a:pt x="31623" y="716375"/>
                  </a:lnTo>
                  <a:lnTo>
                    <a:pt x="30575" y="717233"/>
                  </a:lnTo>
                  <a:lnTo>
                    <a:pt x="30004" y="717423"/>
                  </a:lnTo>
                  <a:lnTo>
                    <a:pt x="28099" y="717328"/>
                  </a:lnTo>
                  <a:lnTo>
                    <a:pt x="27623" y="717423"/>
                  </a:lnTo>
                  <a:lnTo>
                    <a:pt x="26765" y="718376"/>
                  </a:lnTo>
                  <a:lnTo>
                    <a:pt x="25908" y="720566"/>
                  </a:lnTo>
                  <a:lnTo>
                    <a:pt x="24003" y="721328"/>
                  </a:lnTo>
                  <a:lnTo>
                    <a:pt x="23051" y="722090"/>
                  </a:lnTo>
                  <a:lnTo>
                    <a:pt x="21527" y="723710"/>
                  </a:lnTo>
                  <a:lnTo>
                    <a:pt x="20669" y="724948"/>
                  </a:lnTo>
                  <a:lnTo>
                    <a:pt x="20383" y="725234"/>
                  </a:lnTo>
                  <a:lnTo>
                    <a:pt x="19907" y="725424"/>
                  </a:lnTo>
                  <a:lnTo>
                    <a:pt x="18860" y="725519"/>
                  </a:lnTo>
                  <a:lnTo>
                    <a:pt x="18002" y="726091"/>
                  </a:lnTo>
                  <a:lnTo>
                    <a:pt x="16954" y="726377"/>
                  </a:lnTo>
                  <a:lnTo>
                    <a:pt x="16764" y="726567"/>
                  </a:lnTo>
                  <a:lnTo>
                    <a:pt x="16954" y="727424"/>
                  </a:lnTo>
                  <a:lnTo>
                    <a:pt x="17335" y="727520"/>
                  </a:lnTo>
                  <a:lnTo>
                    <a:pt x="17812" y="727424"/>
                  </a:lnTo>
                  <a:lnTo>
                    <a:pt x="18193" y="727615"/>
                  </a:lnTo>
                  <a:lnTo>
                    <a:pt x="18098" y="728663"/>
                  </a:lnTo>
                  <a:lnTo>
                    <a:pt x="17050" y="728663"/>
                  </a:lnTo>
                  <a:lnTo>
                    <a:pt x="14764" y="727901"/>
                  </a:lnTo>
                  <a:lnTo>
                    <a:pt x="13811" y="728472"/>
                  </a:lnTo>
                  <a:lnTo>
                    <a:pt x="13621" y="729806"/>
                  </a:lnTo>
                  <a:lnTo>
                    <a:pt x="13906" y="732568"/>
                  </a:lnTo>
                  <a:lnTo>
                    <a:pt x="13621" y="734854"/>
                  </a:lnTo>
                  <a:lnTo>
                    <a:pt x="13906" y="735616"/>
                  </a:lnTo>
                  <a:lnTo>
                    <a:pt x="14954" y="735711"/>
                  </a:lnTo>
                  <a:lnTo>
                    <a:pt x="15812" y="735140"/>
                  </a:lnTo>
                  <a:lnTo>
                    <a:pt x="15812" y="734378"/>
                  </a:lnTo>
                  <a:lnTo>
                    <a:pt x="15526" y="733520"/>
                  </a:lnTo>
                  <a:lnTo>
                    <a:pt x="15335" y="732568"/>
                  </a:lnTo>
                  <a:lnTo>
                    <a:pt x="15716" y="733044"/>
                  </a:lnTo>
                  <a:lnTo>
                    <a:pt x="16288" y="733901"/>
                  </a:lnTo>
                  <a:lnTo>
                    <a:pt x="16478" y="734187"/>
                  </a:lnTo>
                  <a:lnTo>
                    <a:pt x="16954" y="734282"/>
                  </a:lnTo>
                  <a:lnTo>
                    <a:pt x="17335" y="733997"/>
                  </a:lnTo>
                  <a:lnTo>
                    <a:pt x="17621" y="733901"/>
                  </a:lnTo>
                  <a:lnTo>
                    <a:pt x="17812" y="734568"/>
                  </a:lnTo>
                  <a:lnTo>
                    <a:pt x="16764" y="735044"/>
                  </a:lnTo>
                  <a:lnTo>
                    <a:pt x="15812" y="736092"/>
                  </a:lnTo>
                  <a:lnTo>
                    <a:pt x="15050" y="737330"/>
                  </a:lnTo>
                  <a:lnTo>
                    <a:pt x="14573" y="738473"/>
                  </a:lnTo>
                  <a:lnTo>
                    <a:pt x="14954" y="738950"/>
                  </a:lnTo>
                  <a:lnTo>
                    <a:pt x="15431" y="739045"/>
                  </a:lnTo>
                  <a:lnTo>
                    <a:pt x="16002" y="738854"/>
                  </a:lnTo>
                  <a:lnTo>
                    <a:pt x="16764" y="738378"/>
                  </a:lnTo>
                  <a:lnTo>
                    <a:pt x="16574" y="739140"/>
                  </a:lnTo>
                  <a:lnTo>
                    <a:pt x="16478" y="739902"/>
                  </a:lnTo>
                  <a:lnTo>
                    <a:pt x="16669" y="740474"/>
                  </a:lnTo>
                  <a:lnTo>
                    <a:pt x="17335" y="740759"/>
                  </a:lnTo>
                  <a:lnTo>
                    <a:pt x="18098" y="740474"/>
                  </a:lnTo>
                  <a:lnTo>
                    <a:pt x="18383" y="739997"/>
                  </a:lnTo>
                  <a:lnTo>
                    <a:pt x="18669" y="739712"/>
                  </a:lnTo>
                  <a:lnTo>
                    <a:pt x="19241" y="739997"/>
                  </a:lnTo>
                  <a:lnTo>
                    <a:pt x="19717" y="739616"/>
                  </a:lnTo>
                  <a:lnTo>
                    <a:pt x="20098" y="739521"/>
                  </a:lnTo>
                  <a:lnTo>
                    <a:pt x="20383" y="739807"/>
                  </a:lnTo>
                  <a:lnTo>
                    <a:pt x="20669" y="740378"/>
                  </a:lnTo>
                  <a:lnTo>
                    <a:pt x="20098" y="740378"/>
                  </a:lnTo>
                  <a:lnTo>
                    <a:pt x="19622" y="740664"/>
                  </a:lnTo>
                  <a:lnTo>
                    <a:pt x="19336" y="741140"/>
                  </a:lnTo>
                  <a:lnTo>
                    <a:pt x="19241" y="741807"/>
                  </a:lnTo>
                  <a:lnTo>
                    <a:pt x="19336" y="742474"/>
                  </a:lnTo>
                  <a:lnTo>
                    <a:pt x="19622" y="742950"/>
                  </a:lnTo>
                  <a:lnTo>
                    <a:pt x="20098" y="743331"/>
                  </a:lnTo>
                  <a:lnTo>
                    <a:pt x="20669" y="743712"/>
                  </a:lnTo>
                  <a:lnTo>
                    <a:pt x="20765" y="743617"/>
                  </a:lnTo>
                  <a:lnTo>
                    <a:pt x="21050" y="743426"/>
                  </a:lnTo>
                  <a:lnTo>
                    <a:pt x="21431" y="743331"/>
                  </a:lnTo>
                  <a:lnTo>
                    <a:pt x="21717" y="743331"/>
                  </a:lnTo>
                  <a:lnTo>
                    <a:pt x="21812" y="743522"/>
                  </a:lnTo>
                  <a:lnTo>
                    <a:pt x="22003" y="743903"/>
                  </a:lnTo>
                  <a:lnTo>
                    <a:pt x="22193" y="744284"/>
                  </a:lnTo>
                  <a:lnTo>
                    <a:pt x="22574" y="744474"/>
                  </a:lnTo>
                  <a:lnTo>
                    <a:pt x="23336" y="744665"/>
                  </a:lnTo>
                  <a:lnTo>
                    <a:pt x="23908" y="745046"/>
                  </a:lnTo>
                  <a:lnTo>
                    <a:pt x="24098" y="745427"/>
                  </a:lnTo>
                  <a:lnTo>
                    <a:pt x="23717" y="745617"/>
                  </a:lnTo>
                  <a:lnTo>
                    <a:pt x="22098" y="745808"/>
                  </a:lnTo>
                  <a:lnTo>
                    <a:pt x="21717" y="745903"/>
                  </a:lnTo>
                  <a:lnTo>
                    <a:pt x="20669" y="748094"/>
                  </a:lnTo>
                  <a:lnTo>
                    <a:pt x="21241" y="749141"/>
                  </a:lnTo>
                  <a:lnTo>
                    <a:pt x="22574" y="749427"/>
                  </a:lnTo>
                  <a:lnTo>
                    <a:pt x="24003" y="749141"/>
                  </a:lnTo>
                  <a:lnTo>
                    <a:pt x="24956" y="748665"/>
                  </a:lnTo>
                  <a:lnTo>
                    <a:pt x="24956" y="749332"/>
                  </a:lnTo>
                  <a:lnTo>
                    <a:pt x="24765" y="749903"/>
                  </a:lnTo>
                  <a:lnTo>
                    <a:pt x="24194" y="750951"/>
                  </a:lnTo>
                  <a:lnTo>
                    <a:pt x="23622" y="750380"/>
                  </a:lnTo>
                  <a:lnTo>
                    <a:pt x="23527" y="750189"/>
                  </a:lnTo>
                  <a:lnTo>
                    <a:pt x="23717" y="751046"/>
                  </a:lnTo>
                  <a:lnTo>
                    <a:pt x="24194" y="752094"/>
                  </a:lnTo>
                  <a:lnTo>
                    <a:pt x="24860" y="752951"/>
                  </a:lnTo>
                  <a:lnTo>
                    <a:pt x="26289" y="753523"/>
                  </a:lnTo>
                  <a:lnTo>
                    <a:pt x="26384" y="754094"/>
                  </a:lnTo>
                  <a:lnTo>
                    <a:pt x="26384" y="754666"/>
                  </a:lnTo>
                  <a:lnTo>
                    <a:pt x="26575" y="754952"/>
                  </a:lnTo>
                  <a:lnTo>
                    <a:pt x="26956" y="755142"/>
                  </a:lnTo>
                  <a:lnTo>
                    <a:pt x="28575" y="756476"/>
                  </a:lnTo>
                  <a:lnTo>
                    <a:pt x="37814" y="762762"/>
                  </a:lnTo>
                  <a:lnTo>
                    <a:pt x="46958" y="766667"/>
                  </a:lnTo>
                  <a:lnTo>
                    <a:pt x="52006" y="770192"/>
                  </a:lnTo>
                  <a:lnTo>
                    <a:pt x="55531" y="772287"/>
                  </a:lnTo>
                  <a:lnTo>
                    <a:pt x="57436" y="772859"/>
                  </a:lnTo>
                  <a:lnTo>
                    <a:pt x="62675" y="773335"/>
                  </a:lnTo>
                  <a:lnTo>
                    <a:pt x="64484" y="774097"/>
                  </a:lnTo>
                  <a:lnTo>
                    <a:pt x="66199" y="774383"/>
                  </a:lnTo>
                  <a:lnTo>
                    <a:pt x="67151" y="774954"/>
                  </a:lnTo>
                  <a:lnTo>
                    <a:pt x="69628" y="775526"/>
                  </a:lnTo>
                  <a:lnTo>
                    <a:pt x="69914" y="775716"/>
                  </a:lnTo>
                  <a:lnTo>
                    <a:pt x="70199" y="775907"/>
                  </a:lnTo>
                  <a:lnTo>
                    <a:pt x="70580" y="776097"/>
                  </a:lnTo>
                  <a:lnTo>
                    <a:pt x="71152" y="776288"/>
                  </a:lnTo>
                  <a:lnTo>
                    <a:pt x="71723" y="776383"/>
                  </a:lnTo>
                  <a:lnTo>
                    <a:pt x="73533" y="776288"/>
                  </a:lnTo>
                  <a:lnTo>
                    <a:pt x="74200" y="776478"/>
                  </a:lnTo>
                  <a:lnTo>
                    <a:pt x="75152" y="777240"/>
                  </a:lnTo>
                  <a:lnTo>
                    <a:pt x="75724" y="777431"/>
                  </a:lnTo>
                  <a:lnTo>
                    <a:pt x="79343" y="777431"/>
                  </a:lnTo>
                  <a:lnTo>
                    <a:pt x="81439" y="778002"/>
                  </a:lnTo>
                  <a:lnTo>
                    <a:pt x="82582" y="778193"/>
                  </a:lnTo>
                  <a:lnTo>
                    <a:pt x="83248" y="777716"/>
                  </a:lnTo>
                  <a:lnTo>
                    <a:pt x="84868" y="774668"/>
                  </a:lnTo>
                  <a:lnTo>
                    <a:pt x="85915" y="773621"/>
                  </a:lnTo>
                  <a:lnTo>
                    <a:pt x="87344" y="772573"/>
                  </a:lnTo>
                  <a:lnTo>
                    <a:pt x="88773" y="771811"/>
                  </a:lnTo>
                  <a:lnTo>
                    <a:pt x="89821" y="771525"/>
                  </a:lnTo>
                  <a:lnTo>
                    <a:pt x="91440" y="771239"/>
                  </a:lnTo>
                  <a:lnTo>
                    <a:pt x="94393" y="770192"/>
                  </a:lnTo>
                  <a:lnTo>
                    <a:pt x="97346" y="769715"/>
                  </a:lnTo>
                  <a:lnTo>
                    <a:pt x="100775" y="768287"/>
                  </a:lnTo>
                  <a:lnTo>
                    <a:pt x="103823" y="767906"/>
                  </a:lnTo>
                  <a:lnTo>
                    <a:pt x="104680" y="767620"/>
                  </a:lnTo>
                  <a:lnTo>
                    <a:pt x="104489" y="766953"/>
                  </a:lnTo>
                  <a:lnTo>
                    <a:pt x="103823" y="766286"/>
                  </a:lnTo>
                  <a:lnTo>
                    <a:pt x="103251" y="765905"/>
                  </a:lnTo>
                  <a:lnTo>
                    <a:pt x="104394" y="763905"/>
                  </a:lnTo>
                  <a:lnTo>
                    <a:pt x="104203" y="764381"/>
                  </a:lnTo>
                  <a:lnTo>
                    <a:pt x="104108" y="764858"/>
                  </a:lnTo>
                  <a:lnTo>
                    <a:pt x="104299" y="765239"/>
                  </a:lnTo>
                  <a:lnTo>
                    <a:pt x="104870" y="765429"/>
                  </a:lnTo>
                  <a:lnTo>
                    <a:pt x="105251" y="765429"/>
                  </a:lnTo>
                  <a:lnTo>
                    <a:pt x="105347" y="765524"/>
                  </a:lnTo>
                  <a:lnTo>
                    <a:pt x="105442" y="765715"/>
                  </a:lnTo>
                  <a:lnTo>
                    <a:pt x="105632" y="766001"/>
                  </a:lnTo>
                  <a:lnTo>
                    <a:pt x="106109" y="766382"/>
                  </a:lnTo>
                  <a:lnTo>
                    <a:pt x="106394" y="766382"/>
                  </a:lnTo>
                  <a:lnTo>
                    <a:pt x="106585" y="766191"/>
                  </a:lnTo>
                  <a:lnTo>
                    <a:pt x="106966" y="766096"/>
                  </a:lnTo>
                  <a:lnTo>
                    <a:pt x="108299" y="766096"/>
                  </a:lnTo>
                  <a:lnTo>
                    <a:pt x="109252" y="765715"/>
                  </a:lnTo>
                  <a:lnTo>
                    <a:pt x="109728" y="764858"/>
                  </a:lnTo>
                  <a:lnTo>
                    <a:pt x="109823" y="763429"/>
                  </a:lnTo>
                  <a:lnTo>
                    <a:pt x="110681" y="764191"/>
                  </a:lnTo>
                  <a:lnTo>
                    <a:pt x="111157" y="765048"/>
                  </a:lnTo>
                  <a:lnTo>
                    <a:pt x="111728" y="765810"/>
                  </a:lnTo>
                  <a:lnTo>
                    <a:pt x="112871" y="766096"/>
                  </a:lnTo>
                  <a:lnTo>
                    <a:pt x="112967" y="766191"/>
                  </a:lnTo>
                  <a:lnTo>
                    <a:pt x="113348" y="766572"/>
                  </a:lnTo>
                  <a:lnTo>
                    <a:pt x="113538" y="766953"/>
                  </a:lnTo>
                  <a:lnTo>
                    <a:pt x="113824" y="766858"/>
                  </a:lnTo>
                  <a:lnTo>
                    <a:pt x="114110" y="766667"/>
                  </a:lnTo>
                  <a:lnTo>
                    <a:pt x="114300" y="766572"/>
                  </a:lnTo>
                  <a:lnTo>
                    <a:pt x="114681" y="766572"/>
                  </a:lnTo>
                  <a:lnTo>
                    <a:pt x="114967" y="766667"/>
                  </a:lnTo>
                  <a:lnTo>
                    <a:pt x="115157" y="766858"/>
                  </a:lnTo>
                  <a:lnTo>
                    <a:pt x="115443" y="767144"/>
                  </a:lnTo>
                  <a:lnTo>
                    <a:pt x="115824" y="767334"/>
                  </a:lnTo>
                  <a:lnTo>
                    <a:pt x="116110" y="767239"/>
                  </a:lnTo>
                  <a:lnTo>
                    <a:pt x="116396" y="767048"/>
                  </a:lnTo>
                  <a:lnTo>
                    <a:pt x="116681" y="766953"/>
                  </a:lnTo>
                  <a:lnTo>
                    <a:pt x="117824" y="766953"/>
                  </a:lnTo>
                  <a:lnTo>
                    <a:pt x="118205" y="766858"/>
                  </a:lnTo>
                  <a:lnTo>
                    <a:pt x="118586" y="766572"/>
                  </a:lnTo>
                  <a:lnTo>
                    <a:pt x="118777" y="766096"/>
                  </a:lnTo>
                  <a:lnTo>
                    <a:pt x="118872" y="765334"/>
                  </a:lnTo>
                  <a:lnTo>
                    <a:pt x="118872" y="764572"/>
                  </a:lnTo>
                  <a:lnTo>
                    <a:pt x="118777" y="764096"/>
                  </a:lnTo>
                  <a:lnTo>
                    <a:pt x="118777" y="763619"/>
                  </a:lnTo>
                  <a:lnTo>
                    <a:pt x="119253" y="762286"/>
                  </a:lnTo>
                  <a:lnTo>
                    <a:pt x="118872" y="761714"/>
                  </a:lnTo>
                  <a:lnTo>
                    <a:pt x="118681" y="761048"/>
                  </a:lnTo>
                  <a:lnTo>
                    <a:pt x="118586" y="760286"/>
                  </a:lnTo>
                  <a:lnTo>
                    <a:pt x="118586" y="759714"/>
                  </a:lnTo>
                  <a:lnTo>
                    <a:pt x="119253" y="758762"/>
                  </a:lnTo>
                  <a:lnTo>
                    <a:pt x="121348" y="757619"/>
                  </a:lnTo>
                  <a:lnTo>
                    <a:pt x="121825" y="757142"/>
                  </a:lnTo>
                  <a:lnTo>
                    <a:pt x="122206" y="756285"/>
                  </a:lnTo>
                  <a:lnTo>
                    <a:pt x="123063" y="756666"/>
                  </a:lnTo>
                  <a:lnTo>
                    <a:pt x="124015" y="757714"/>
                  </a:lnTo>
                  <a:lnTo>
                    <a:pt x="124682" y="758571"/>
                  </a:lnTo>
                  <a:lnTo>
                    <a:pt x="125159" y="759619"/>
                  </a:lnTo>
                  <a:lnTo>
                    <a:pt x="125444" y="760952"/>
                  </a:lnTo>
                  <a:lnTo>
                    <a:pt x="125349" y="762286"/>
                  </a:lnTo>
                  <a:lnTo>
                    <a:pt x="124873" y="763429"/>
                  </a:lnTo>
                  <a:lnTo>
                    <a:pt x="124587" y="763905"/>
                  </a:lnTo>
                  <a:lnTo>
                    <a:pt x="124206" y="764762"/>
                  </a:lnTo>
                  <a:lnTo>
                    <a:pt x="123825" y="765334"/>
                  </a:lnTo>
                  <a:lnTo>
                    <a:pt x="123253" y="765715"/>
                  </a:lnTo>
                  <a:lnTo>
                    <a:pt x="122587" y="765715"/>
                  </a:lnTo>
                  <a:lnTo>
                    <a:pt x="122015" y="765524"/>
                  </a:lnTo>
                  <a:lnTo>
                    <a:pt x="121539" y="765524"/>
                  </a:lnTo>
                  <a:lnTo>
                    <a:pt x="120682" y="766191"/>
                  </a:lnTo>
                  <a:lnTo>
                    <a:pt x="118967" y="768191"/>
                  </a:lnTo>
                  <a:lnTo>
                    <a:pt x="118110" y="768572"/>
                  </a:lnTo>
                  <a:lnTo>
                    <a:pt x="117443" y="769144"/>
                  </a:lnTo>
                  <a:lnTo>
                    <a:pt x="115729" y="772573"/>
                  </a:lnTo>
                  <a:lnTo>
                    <a:pt x="114776" y="773525"/>
                  </a:lnTo>
                  <a:lnTo>
                    <a:pt x="114586" y="773716"/>
                  </a:lnTo>
                  <a:lnTo>
                    <a:pt x="114490" y="774383"/>
                  </a:lnTo>
                  <a:lnTo>
                    <a:pt x="114586" y="775716"/>
                  </a:lnTo>
                  <a:lnTo>
                    <a:pt x="114395" y="776288"/>
                  </a:lnTo>
                  <a:lnTo>
                    <a:pt x="111633" y="780383"/>
                  </a:lnTo>
                  <a:lnTo>
                    <a:pt x="109919" y="783622"/>
                  </a:lnTo>
                  <a:lnTo>
                    <a:pt x="108490" y="785527"/>
                  </a:lnTo>
                  <a:lnTo>
                    <a:pt x="107537" y="787622"/>
                  </a:lnTo>
                  <a:lnTo>
                    <a:pt x="106966" y="788480"/>
                  </a:lnTo>
                  <a:lnTo>
                    <a:pt x="105156" y="789337"/>
                  </a:lnTo>
                  <a:lnTo>
                    <a:pt x="100679" y="788765"/>
                  </a:lnTo>
                  <a:lnTo>
                    <a:pt x="98679" y="788956"/>
                  </a:lnTo>
                  <a:lnTo>
                    <a:pt x="97727" y="789623"/>
                  </a:lnTo>
                  <a:lnTo>
                    <a:pt x="97346" y="789718"/>
                  </a:lnTo>
                  <a:lnTo>
                    <a:pt x="96202" y="789813"/>
                  </a:lnTo>
                  <a:lnTo>
                    <a:pt x="96107" y="789718"/>
                  </a:lnTo>
                  <a:lnTo>
                    <a:pt x="95536" y="790099"/>
                  </a:lnTo>
                  <a:lnTo>
                    <a:pt x="92583" y="792861"/>
                  </a:lnTo>
                  <a:lnTo>
                    <a:pt x="91535" y="793623"/>
                  </a:lnTo>
                  <a:lnTo>
                    <a:pt x="90392" y="794099"/>
                  </a:lnTo>
                  <a:lnTo>
                    <a:pt x="89726" y="794099"/>
                  </a:lnTo>
                  <a:lnTo>
                    <a:pt x="89249" y="794004"/>
                  </a:lnTo>
                  <a:lnTo>
                    <a:pt x="88773" y="794195"/>
                  </a:lnTo>
                  <a:lnTo>
                    <a:pt x="88202" y="794861"/>
                  </a:lnTo>
                  <a:lnTo>
                    <a:pt x="87916" y="795528"/>
                  </a:lnTo>
                  <a:lnTo>
                    <a:pt x="87725" y="796195"/>
                  </a:lnTo>
                  <a:lnTo>
                    <a:pt x="87440" y="796671"/>
                  </a:lnTo>
                  <a:lnTo>
                    <a:pt x="86773" y="796766"/>
                  </a:lnTo>
                  <a:lnTo>
                    <a:pt x="86487" y="796481"/>
                  </a:lnTo>
                  <a:lnTo>
                    <a:pt x="84011" y="793623"/>
                  </a:lnTo>
                  <a:lnTo>
                    <a:pt x="83534" y="793242"/>
                  </a:lnTo>
                  <a:lnTo>
                    <a:pt x="83153" y="794099"/>
                  </a:lnTo>
                  <a:lnTo>
                    <a:pt x="82296" y="796671"/>
                  </a:lnTo>
                  <a:lnTo>
                    <a:pt x="81820" y="797528"/>
                  </a:lnTo>
                  <a:lnTo>
                    <a:pt x="81534" y="797528"/>
                  </a:lnTo>
                  <a:lnTo>
                    <a:pt x="80772" y="797243"/>
                  </a:lnTo>
                  <a:lnTo>
                    <a:pt x="80486" y="797147"/>
                  </a:lnTo>
                  <a:lnTo>
                    <a:pt x="80201" y="797243"/>
                  </a:lnTo>
                  <a:lnTo>
                    <a:pt x="80010" y="797528"/>
                  </a:lnTo>
                  <a:lnTo>
                    <a:pt x="79819" y="797814"/>
                  </a:lnTo>
                  <a:lnTo>
                    <a:pt x="79629" y="798005"/>
                  </a:lnTo>
                  <a:lnTo>
                    <a:pt x="79343" y="798386"/>
                  </a:lnTo>
                  <a:lnTo>
                    <a:pt x="79057" y="798957"/>
                  </a:lnTo>
                  <a:lnTo>
                    <a:pt x="78677" y="799243"/>
                  </a:lnTo>
                  <a:lnTo>
                    <a:pt x="78105" y="798767"/>
                  </a:lnTo>
                  <a:lnTo>
                    <a:pt x="77629" y="799529"/>
                  </a:lnTo>
                  <a:lnTo>
                    <a:pt x="77534" y="799910"/>
                  </a:lnTo>
                  <a:lnTo>
                    <a:pt x="77438" y="800386"/>
                  </a:lnTo>
                  <a:lnTo>
                    <a:pt x="76676" y="799910"/>
                  </a:lnTo>
                  <a:lnTo>
                    <a:pt x="74962" y="799529"/>
                  </a:lnTo>
                  <a:lnTo>
                    <a:pt x="74200" y="799148"/>
                  </a:lnTo>
                  <a:lnTo>
                    <a:pt x="74581" y="798386"/>
                  </a:lnTo>
                  <a:lnTo>
                    <a:pt x="74486" y="797243"/>
                  </a:lnTo>
                  <a:lnTo>
                    <a:pt x="73819" y="794957"/>
                  </a:lnTo>
                  <a:lnTo>
                    <a:pt x="73438" y="794957"/>
                  </a:lnTo>
                  <a:lnTo>
                    <a:pt x="72866" y="795338"/>
                  </a:lnTo>
                  <a:lnTo>
                    <a:pt x="72390" y="795147"/>
                  </a:lnTo>
                  <a:lnTo>
                    <a:pt x="72104" y="795147"/>
                  </a:lnTo>
                  <a:lnTo>
                    <a:pt x="72009" y="796100"/>
                  </a:lnTo>
                  <a:lnTo>
                    <a:pt x="72200" y="796957"/>
                  </a:lnTo>
                  <a:lnTo>
                    <a:pt x="72485" y="797624"/>
                  </a:lnTo>
                  <a:lnTo>
                    <a:pt x="72676" y="798290"/>
                  </a:lnTo>
                  <a:lnTo>
                    <a:pt x="72390" y="799148"/>
                  </a:lnTo>
                  <a:lnTo>
                    <a:pt x="72104" y="799243"/>
                  </a:lnTo>
                  <a:lnTo>
                    <a:pt x="71723" y="799243"/>
                  </a:lnTo>
                  <a:lnTo>
                    <a:pt x="71438" y="799338"/>
                  </a:lnTo>
                  <a:lnTo>
                    <a:pt x="71342" y="799624"/>
                  </a:lnTo>
                  <a:lnTo>
                    <a:pt x="70580" y="800672"/>
                  </a:lnTo>
                  <a:lnTo>
                    <a:pt x="70295" y="800957"/>
                  </a:lnTo>
                  <a:lnTo>
                    <a:pt x="69723" y="801243"/>
                  </a:lnTo>
                  <a:lnTo>
                    <a:pt x="67913" y="801624"/>
                  </a:lnTo>
                  <a:lnTo>
                    <a:pt x="63913" y="801719"/>
                  </a:lnTo>
                  <a:lnTo>
                    <a:pt x="63246" y="802005"/>
                  </a:lnTo>
                  <a:lnTo>
                    <a:pt x="62675" y="803053"/>
                  </a:lnTo>
                  <a:lnTo>
                    <a:pt x="60103" y="804291"/>
                  </a:lnTo>
                  <a:lnTo>
                    <a:pt x="56198" y="804863"/>
                  </a:lnTo>
                  <a:lnTo>
                    <a:pt x="56198" y="804482"/>
                  </a:lnTo>
                  <a:lnTo>
                    <a:pt x="55054" y="803815"/>
                  </a:lnTo>
                  <a:lnTo>
                    <a:pt x="54197" y="802958"/>
                  </a:lnTo>
                  <a:lnTo>
                    <a:pt x="54007" y="801815"/>
                  </a:lnTo>
                  <a:lnTo>
                    <a:pt x="54864" y="800576"/>
                  </a:lnTo>
                  <a:lnTo>
                    <a:pt x="54674" y="799624"/>
                  </a:lnTo>
                  <a:lnTo>
                    <a:pt x="55912" y="797814"/>
                  </a:lnTo>
                  <a:lnTo>
                    <a:pt x="55721" y="796862"/>
                  </a:lnTo>
                  <a:lnTo>
                    <a:pt x="54959" y="796195"/>
                  </a:lnTo>
                  <a:lnTo>
                    <a:pt x="54483" y="796100"/>
                  </a:lnTo>
                  <a:lnTo>
                    <a:pt x="54007" y="796481"/>
                  </a:lnTo>
                  <a:lnTo>
                    <a:pt x="53245" y="797243"/>
                  </a:lnTo>
                  <a:lnTo>
                    <a:pt x="52864" y="797433"/>
                  </a:lnTo>
                  <a:lnTo>
                    <a:pt x="52483" y="797338"/>
                  </a:lnTo>
                  <a:lnTo>
                    <a:pt x="52102" y="797147"/>
                  </a:lnTo>
                  <a:lnTo>
                    <a:pt x="51626" y="797147"/>
                  </a:lnTo>
                  <a:lnTo>
                    <a:pt x="51149" y="797338"/>
                  </a:lnTo>
                  <a:lnTo>
                    <a:pt x="50292" y="797814"/>
                  </a:lnTo>
                  <a:lnTo>
                    <a:pt x="49816" y="797909"/>
                  </a:lnTo>
                  <a:lnTo>
                    <a:pt x="48958" y="797814"/>
                  </a:lnTo>
                  <a:lnTo>
                    <a:pt x="48482" y="797338"/>
                  </a:lnTo>
                  <a:lnTo>
                    <a:pt x="47720" y="796004"/>
                  </a:lnTo>
                  <a:lnTo>
                    <a:pt x="48101" y="795433"/>
                  </a:lnTo>
                  <a:lnTo>
                    <a:pt x="49054" y="794957"/>
                  </a:lnTo>
                  <a:lnTo>
                    <a:pt x="49435" y="794385"/>
                  </a:lnTo>
                  <a:lnTo>
                    <a:pt x="49625" y="793623"/>
                  </a:lnTo>
                  <a:lnTo>
                    <a:pt x="49435" y="793242"/>
                  </a:lnTo>
                  <a:lnTo>
                    <a:pt x="49054" y="793147"/>
                  </a:lnTo>
                  <a:lnTo>
                    <a:pt x="47720" y="794195"/>
                  </a:lnTo>
                  <a:lnTo>
                    <a:pt x="45625" y="795338"/>
                  </a:lnTo>
                  <a:lnTo>
                    <a:pt x="44863" y="796004"/>
                  </a:lnTo>
                  <a:lnTo>
                    <a:pt x="44387" y="796671"/>
                  </a:lnTo>
                  <a:lnTo>
                    <a:pt x="43910" y="797528"/>
                  </a:lnTo>
                  <a:lnTo>
                    <a:pt x="43529" y="798481"/>
                  </a:lnTo>
                  <a:lnTo>
                    <a:pt x="43434" y="799624"/>
                  </a:lnTo>
                  <a:lnTo>
                    <a:pt x="43244" y="800576"/>
                  </a:lnTo>
                  <a:lnTo>
                    <a:pt x="42767" y="801434"/>
                  </a:lnTo>
                  <a:lnTo>
                    <a:pt x="42386" y="802386"/>
                  </a:lnTo>
                  <a:lnTo>
                    <a:pt x="42386" y="803720"/>
                  </a:lnTo>
                  <a:lnTo>
                    <a:pt x="42863" y="804767"/>
                  </a:lnTo>
                  <a:lnTo>
                    <a:pt x="44291" y="807053"/>
                  </a:lnTo>
                  <a:lnTo>
                    <a:pt x="45053" y="808863"/>
                  </a:lnTo>
                  <a:lnTo>
                    <a:pt x="46006" y="809911"/>
                  </a:lnTo>
                  <a:lnTo>
                    <a:pt x="47911" y="811530"/>
                  </a:lnTo>
                  <a:lnTo>
                    <a:pt x="50197" y="814864"/>
                  </a:lnTo>
                  <a:lnTo>
                    <a:pt x="50768" y="816197"/>
                  </a:lnTo>
                  <a:lnTo>
                    <a:pt x="51626" y="816959"/>
                  </a:lnTo>
                  <a:lnTo>
                    <a:pt x="53245" y="818102"/>
                  </a:lnTo>
                  <a:lnTo>
                    <a:pt x="55721" y="821627"/>
                  </a:lnTo>
                  <a:lnTo>
                    <a:pt x="56483" y="822293"/>
                  </a:lnTo>
                  <a:lnTo>
                    <a:pt x="58102" y="823532"/>
                  </a:lnTo>
                  <a:lnTo>
                    <a:pt x="62960" y="828199"/>
                  </a:lnTo>
                  <a:lnTo>
                    <a:pt x="64008" y="828770"/>
                  </a:lnTo>
                  <a:lnTo>
                    <a:pt x="64675" y="828580"/>
                  </a:lnTo>
                  <a:lnTo>
                    <a:pt x="65913" y="827437"/>
                  </a:lnTo>
                  <a:lnTo>
                    <a:pt x="66104" y="828294"/>
                  </a:lnTo>
                  <a:lnTo>
                    <a:pt x="65913" y="829913"/>
                  </a:lnTo>
                  <a:lnTo>
                    <a:pt x="66199" y="830866"/>
                  </a:lnTo>
                  <a:lnTo>
                    <a:pt x="67723" y="832771"/>
                  </a:lnTo>
                  <a:lnTo>
                    <a:pt x="68675" y="833628"/>
                  </a:lnTo>
                  <a:lnTo>
                    <a:pt x="70390" y="834390"/>
                  </a:lnTo>
                  <a:lnTo>
                    <a:pt x="71533" y="836200"/>
                  </a:lnTo>
                  <a:lnTo>
                    <a:pt x="72581" y="837057"/>
                  </a:lnTo>
                  <a:lnTo>
                    <a:pt x="74295" y="839248"/>
                  </a:lnTo>
                  <a:lnTo>
                    <a:pt x="75152" y="840105"/>
                  </a:lnTo>
                  <a:lnTo>
                    <a:pt x="78391" y="842010"/>
                  </a:lnTo>
                  <a:lnTo>
                    <a:pt x="85058" y="849059"/>
                  </a:lnTo>
                  <a:lnTo>
                    <a:pt x="85820" y="849725"/>
                  </a:lnTo>
                  <a:lnTo>
                    <a:pt x="86773" y="850202"/>
                  </a:lnTo>
                  <a:lnTo>
                    <a:pt x="87821" y="850392"/>
                  </a:lnTo>
                  <a:lnTo>
                    <a:pt x="88106" y="852202"/>
                  </a:lnTo>
                  <a:lnTo>
                    <a:pt x="89726" y="854678"/>
                  </a:lnTo>
                  <a:lnTo>
                    <a:pt x="93250" y="858869"/>
                  </a:lnTo>
                  <a:lnTo>
                    <a:pt x="95726" y="861251"/>
                  </a:lnTo>
                  <a:lnTo>
                    <a:pt x="96107" y="861822"/>
                  </a:lnTo>
                  <a:lnTo>
                    <a:pt x="96393" y="862298"/>
                  </a:lnTo>
                  <a:lnTo>
                    <a:pt x="100965" y="868204"/>
                  </a:lnTo>
                  <a:lnTo>
                    <a:pt x="105918" y="872204"/>
                  </a:lnTo>
                  <a:lnTo>
                    <a:pt x="111823" y="877729"/>
                  </a:lnTo>
                  <a:lnTo>
                    <a:pt x="113728" y="878967"/>
                  </a:lnTo>
                  <a:lnTo>
                    <a:pt x="115634" y="880777"/>
                  </a:lnTo>
                  <a:lnTo>
                    <a:pt x="118872" y="882110"/>
                  </a:lnTo>
                  <a:lnTo>
                    <a:pt x="119825" y="882872"/>
                  </a:lnTo>
                  <a:lnTo>
                    <a:pt x="121634" y="884777"/>
                  </a:lnTo>
                  <a:lnTo>
                    <a:pt x="122206" y="885158"/>
                  </a:lnTo>
                  <a:lnTo>
                    <a:pt x="123349" y="885444"/>
                  </a:lnTo>
                  <a:lnTo>
                    <a:pt x="126397" y="887444"/>
                  </a:lnTo>
                  <a:lnTo>
                    <a:pt x="134684" y="890873"/>
                  </a:lnTo>
                  <a:lnTo>
                    <a:pt x="136398" y="892207"/>
                  </a:lnTo>
                  <a:lnTo>
                    <a:pt x="136874" y="892493"/>
                  </a:lnTo>
                  <a:lnTo>
                    <a:pt x="137446" y="892397"/>
                  </a:lnTo>
                  <a:lnTo>
                    <a:pt x="138017" y="892112"/>
                  </a:lnTo>
                  <a:lnTo>
                    <a:pt x="138589" y="891921"/>
                  </a:lnTo>
                  <a:lnTo>
                    <a:pt x="139160" y="892207"/>
                  </a:lnTo>
                  <a:lnTo>
                    <a:pt x="140018" y="892969"/>
                  </a:lnTo>
                  <a:lnTo>
                    <a:pt x="140970" y="893350"/>
                  </a:lnTo>
                  <a:lnTo>
                    <a:pt x="142018" y="893445"/>
                  </a:lnTo>
                  <a:lnTo>
                    <a:pt x="148971" y="893064"/>
                  </a:lnTo>
                  <a:lnTo>
                    <a:pt x="149447" y="893064"/>
                  </a:lnTo>
                  <a:lnTo>
                    <a:pt x="150400" y="892397"/>
                  </a:lnTo>
                  <a:lnTo>
                    <a:pt x="150686" y="891540"/>
                  </a:lnTo>
                  <a:lnTo>
                    <a:pt x="150781" y="891254"/>
                  </a:lnTo>
                  <a:lnTo>
                    <a:pt x="151638" y="891064"/>
                  </a:lnTo>
                  <a:lnTo>
                    <a:pt x="152686" y="891254"/>
                  </a:lnTo>
                  <a:lnTo>
                    <a:pt x="153638" y="891350"/>
                  </a:lnTo>
                  <a:lnTo>
                    <a:pt x="154210" y="890969"/>
                  </a:lnTo>
                  <a:lnTo>
                    <a:pt x="154781" y="890397"/>
                  </a:lnTo>
                  <a:lnTo>
                    <a:pt x="155448" y="890016"/>
                  </a:lnTo>
                  <a:lnTo>
                    <a:pt x="156210" y="890207"/>
                  </a:lnTo>
                  <a:lnTo>
                    <a:pt x="156591" y="889826"/>
                  </a:lnTo>
                  <a:lnTo>
                    <a:pt x="157829" y="889921"/>
                  </a:lnTo>
                  <a:lnTo>
                    <a:pt x="167164" y="885254"/>
                  </a:lnTo>
                  <a:lnTo>
                    <a:pt x="170307" y="884682"/>
                  </a:lnTo>
                  <a:lnTo>
                    <a:pt x="174784" y="883253"/>
                  </a:lnTo>
                  <a:lnTo>
                    <a:pt x="175736" y="882396"/>
                  </a:lnTo>
                  <a:lnTo>
                    <a:pt x="175927" y="881444"/>
                  </a:lnTo>
                  <a:lnTo>
                    <a:pt x="176403" y="880777"/>
                  </a:lnTo>
                  <a:lnTo>
                    <a:pt x="178689" y="878777"/>
                  </a:lnTo>
                  <a:lnTo>
                    <a:pt x="179451" y="878300"/>
                  </a:lnTo>
                  <a:lnTo>
                    <a:pt x="180403" y="878015"/>
                  </a:lnTo>
                  <a:lnTo>
                    <a:pt x="180023" y="878396"/>
                  </a:lnTo>
                  <a:lnTo>
                    <a:pt x="179737" y="878777"/>
                  </a:lnTo>
                  <a:lnTo>
                    <a:pt x="179356" y="879634"/>
                  </a:lnTo>
                  <a:lnTo>
                    <a:pt x="181165" y="879253"/>
                  </a:lnTo>
                  <a:lnTo>
                    <a:pt x="184118" y="877062"/>
                  </a:lnTo>
                  <a:lnTo>
                    <a:pt x="186404" y="876205"/>
                  </a:lnTo>
                  <a:lnTo>
                    <a:pt x="188214" y="875062"/>
                  </a:lnTo>
                  <a:lnTo>
                    <a:pt x="188881" y="875157"/>
                  </a:lnTo>
                  <a:lnTo>
                    <a:pt x="189548" y="875348"/>
                  </a:lnTo>
                  <a:lnTo>
                    <a:pt x="190595" y="875062"/>
                  </a:lnTo>
                  <a:lnTo>
                    <a:pt x="191929" y="874205"/>
                  </a:lnTo>
                  <a:lnTo>
                    <a:pt x="192881" y="873347"/>
                  </a:lnTo>
                  <a:lnTo>
                    <a:pt x="199168" y="869537"/>
                  </a:lnTo>
                  <a:lnTo>
                    <a:pt x="201644" y="869442"/>
                  </a:lnTo>
                  <a:lnTo>
                    <a:pt x="202597" y="869252"/>
                  </a:lnTo>
                  <a:lnTo>
                    <a:pt x="206026" y="867442"/>
                  </a:lnTo>
                  <a:lnTo>
                    <a:pt x="206407" y="867061"/>
                  </a:lnTo>
                  <a:lnTo>
                    <a:pt x="206597" y="866680"/>
                  </a:lnTo>
                  <a:lnTo>
                    <a:pt x="207073" y="866394"/>
                  </a:lnTo>
                  <a:lnTo>
                    <a:pt x="207550" y="866204"/>
                  </a:lnTo>
                  <a:lnTo>
                    <a:pt x="207836" y="866013"/>
                  </a:lnTo>
                  <a:lnTo>
                    <a:pt x="208598" y="865251"/>
                  </a:lnTo>
                  <a:lnTo>
                    <a:pt x="208598" y="864299"/>
                  </a:lnTo>
                  <a:lnTo>
                    <a:pt x="208026" y="863060"/>
                  </a:lnTo>
                  <a:lnTo>
                    <a:pt x="207836" y="862489"/>
                  </a:lnTo>
                  <a:lnTo>
                    <a:pt x="208026" y="862203"/>
                  </a:lnTo>
                  <a:lnTo>
                    <a:pt x="208312" y="861822"/>
                  </a:lnTo>
                  <a:lnTo>
                    <a:pt x="208502" y="861251"/>
                  </a:lnTo>
                  <a:lnTo>
                    <a:pt x="208217" y="860489"/>
                  </a:lnTo>
                  <a:lnTo>
                    <a:pt x="208788" y="860393"/>
                  </a:lnTo>
                  <a:lnTo>
                    <a:pt x="208978" y="860012"/>
                  </a:lnTo>
                  <a:lnTo>
                    <a:pt x="208883" y="859536"/>
                  </a:lnTo>
                  <a:lnTo>
                    <a:pt x="208598" y="858965"/>
                  </a:lnTo>
                  <a:lnTo>
                    <a:pt x="209169" y="858488"/>
                  </a:lnTo>
                  <a:lnTo>
                    <a:pt x="211074" y="856393"/>
                  </a:lnTo>
                  <a:lnTo>
                    <a:pt x="211455" y="855631"/>
                  </a:lnTo>
                  <a:lnTo>
                    <a:pt x="211836" y="854583"/>
                  </a:lnTo>
                  <a:lnTo>
                    <a:pt x="214598" y="851630"/>
                  </a:lnTo>
                  <a:lnTo>
                    <a:pt x="215741" y="849630"/>
                  </a:lnTo>
                  <a:lnTo>
                    <a:pt x="217456" y="843153"/>
                  </a:lnTo>
                  <a:lnTo>
                    <a:pt x="217646" y="842867"/>
                  </a:lnTo>
                  <a:lnTo>
                    <a:pt x="218313" y="842201"/>
                  </a:lnTo>
                  <a:lnTo>
                    <a:pt x="218503" y="841915"/>
                  </a:lnTo>
                  <a:lnTo>
                    <a:pt x="218694" y="841343"/>
                  </a:lnTo>
                  <a:lnTo>
                    <a:pt x="218694" y="840962"/>
                  </a:lnTo>
                  <a:lnTo>
                    <a:pt x="218599" y="840486"/>
                  </a:lnTo>
                  <a:lnTo>
                    <a:pt x="218503" y="839819"/>
                  </a:lnTo>
                  <a:lnTo>
                    <a:pt x="218313" y="839534"/>
                  </a:lnTo>
                  <a:lnTo>
                    <a:pt x="217932" y="839248"/>
                  </a:lnTo>
                  <a:lnTo>
                    <a:pt x="217551" y="838867"/>
                  </a:lnTo>
                  <a:lnTo>
                    <a:pt x="217170" y="837819"/>
                  </a:lnTo>
                  <a:lnTo>
                    <a:pt x="216694" y="837724"/>
                  </a:lnTo>
                  <a:lnTo>
                    <a:pt x="216122" y="837819"/>
                  </a:lnTo>
                  <a:lnTo>
                    <a:pt x="215551" y="837819"/>
                  </a:lnTo>
                  <a:lnTo>
                    <a:pt x="214979" y="837533"/>
                  </a:lnTo>
                  <a:lnTo>
                    <a:pt x="214598" y="837248"/>
                  </a:lnTo>
                  <a:lnTo>
                    <a:pt x="214313" y="836962"/>
                  </a:lnTo>
                  <a:lnTo>
                    <a:pt x="214027" y="836581"/>
                  </a:lnTo>
                  <a:lnTo>
                    <a:pt x="213360" y="834581"/>
                  </a:lnTo>
                  <a:lnTo>
                    <a:pt x="213265" y="834485"/>
                  </a:lnTo>
                  <a:lnTo>
                    <a:pt x="213074" y="834009"/>
                  </a:lnTo>
                  <a:lnTo>
                    <a:pt x="212122" y="833533"/>
                  </a:lnTo>
                  <a:lnTo>
                    <a:pt x="211931" y="832866"/>
                  </a:lnTo>
                  <a:lnTo>
                    <a:pt x="211836" y="832104"/>
                  </a:lnTo>
                  <a:lnTo>
                    <a:pt x="211550" y="831914"/>
                  </a:lnTo>
                  <a:lnTo>
                    <a:pt x="208978" y="832866"/>
                  </a:lnTo>
                  <a:lnTo>
                    <a:pt x="208217" y="832961"/>
                  </a:lnTo>
                  <a:lnTo>
                    <a:pt x="207359" y="832390"/>
                  </a:lnTo>
                  <a:lnTo>
                    <a:pt x="206693" y="832199"/>
                  </a:lnTo>
                  <a:lnTo>
                    <a:pt x="205740" y="832390"/>
                  </a:lnTo>
                  <a:lnTo>
                    <a:pt x="204026" y="833057"/>
                  </a:lnTo>
                  <a:lnTo>
                    <a:pt x="204026" y="832676"/>
                  </a:lnTo>
                  <a:lnTo>
                    <a:pt x="204026" y="831914"/>
                  </a:lnTo>
                  <a:lnTo>
                    <a:pt x="204026" y="831533"/>
                  </a:lnTo>
                  <a:lnTo>
                    <a:pt x="203359" y="831818"/>
                  </a:lnTo>
                  <a:lnTo>
                    <a:pt x="203168" y="832009"/>
                  </a:lnTo>
                  <a:lnTo>
                    <a:pt x="202978" y="832295"/>
                  </a:lnTo>
                  <a:lnTo>
                    <a:pt x="202692" y="831628"/>
                  </a:lnTo>
                  <a:lnTo>
                    <a:pt x="202597" y="830866"/>
                  </a:lnTo>
                  <a:lnTo>
                    <a:pt x="202597" y="829342"/>
                  </a:lnTo>
                  <a:lnTo>
                    <a:pt x="202692" y="828485"/>
                  </a:lnTo>
                  <a:lnTo>
                    <a:pt x="203073" y="828294"/>
                  </a:lnTo>
                  <a:lnTo>
                    <a:pt x="206121" y="829628"/>
                  </a:lnTo>
                  <a:lnTo>
                    <a:pt x="207359" y="829818"/>
                  </a:lnTo>
                  <a:lnTo>
                    <a:pt x="208312" y="829532"/>
                  </a:lnTo>
                  <a:lnTo>
                    <a:pt x="207359" y="827818"/>
                  </a:lnTo>
                  <a:lnTo>
                    <a:pt x="207073" y="827532"/>
                  </a:lnTo>
                  <a:lnTo>
                    <a:pt x="206597" y="827532"/>
                  </a:lnTo>
                  <a:lnTo>
                    <a:pt x="206026" y="827437"/>
                  </a:lnTo>
                  <a:lnTo>
                    <a:pt x="205550" y="827246"/>
                  </a:lnTo>
                  <a:lnTo>
                    <a:pt x="205359" y="827056"/>
                  </a:lnTo>
                  <a:lnTo>
                    <a:pt x="205835" y="826008"/>
                  </a:lnTo>
                  <a:lnTo>
                    <a:pt x="206883" y="826294"/>
                  </a:lnTo>
                  <a:lnTo>
                    <a:pt x="208026" y="827056"/>
                  </a:lnTo>
                  <a:lnTo>
                    <a:pt x="208693" y="827627"/>
                  </a:lnTo>
                  <a:lnTo>
                    <a:pt x="209360" y="828580"/>
                  </a:lnTo>
                  <a:lnTo>
                    <a:pt x="209740" y="828961"/>
                  </a:lnTo>
                  <a:lnTo>
                    <a:pt x="211360" y="829342"/>
                  </a:lnTo>
                  <a:lnTo>
                    <a:pt x="211741" y="829247"/>
                  </a:lnTo>
                  <a:lnTo>
                    <a:pt x="211360" y="828580"/>
                  </a:lnTo>
                  <a:lnTo>
                    <a:pt x="211265" y="827818"/>
                  </a:lnTo>
                  <a:lnTo>
                    <a:pt x="211646" y="827056"/>
                  </a:lnTo>
                  <a:lnTo>
                    <a:pt x="211741" y="826389"/>
                  </a:lnTo>
                  <a:lnTo>
                    <a:pt x="210788" y="826008"/>
                  </a:lnTo>
                  <a:lnTo>
                    <a:pt x="211169" y="825627"/>
                  </a:lnTo>
                  <a:lnTo>
                    <a:pt x="210407" y="825246"/>
                  </a:lnTo>
                  <a:lnTo>
                    <a:pt x="210407" y="824865"/>
                  </a:lnTo>
                  <a:lnTo>
                    <a:pt x="210979" y="824389"/>
                  </a:lnTo>
                  <a:lnTo>
                    <a:pt x="210217" y="824389"/>
                  </a:lnTo>
                  <a:lnTo>
                    <a:pt x="208217" y="824770"/>
                  </a:lnTo>
                  <a:lnTo>
                    <a:pt x="207359" y="824675"/>
                  </a:lnTo>
                  <a:lnTo>
                    <a:pt x="204216" y="823627"/>
                  </a:lnTo>
                  <a:lnTo>
                    <a:pt x="204692" y="823151"/>
                  </a:lnTo>
                  <a:lnTo>
                    <a:pt x="205550" y="822770"/>
                  </a:lnTo>
                  <a:lnTo>
                    <a:pt x="206502" y="822674"/>
                  </a:lnTo>
                  <a:lnTo>
                    <a:pt x="207264" y="823055"/>
                  </a:lnTo>
                  <a:lnTo>
                    <a:pt x="207740" y="823341"/>
                  </a:lnTo>
                  <a:lnTo>
                    <a:pt x="208026" y="823246"/>
                  </a:lnTo>
                  <a:lnTo>
                    <a:pt x="208217" y="822865"/>
                  </a:lnTo>
                  <a:lnTo>
                    <a:pt x="208217" y="822389"/>
                  </a:lnTo>
                  <a:lnTo>
                    <a:pt x="207073" y="821627"/>
                  </a:lnTo>
                  <a:lnTo>
                    <a:pt x="206788" y="821246"/>
                  </a:lnTo>
                  <a:lnTo>
                    <a:pt x="208788" y="821817"/>
                  </a:lnTo>
                  <a:lnTo>
                    <a:pt x="209360" y="821627"/>
                  </a:lnTo>
                  <a:lnTo>
                    <a:pt x="209550" y="820960"/>
                  </a:lnTo>
                  <a:lnTo>
                    <a:pt x="209074" y="820388"/>
                  </a:lnTo>
                  <a:lnTo>
                    <a:pt x="207931" y="819626"/>
                  </a:lnTo>
                  <a:lnTo>
                    <a:pt x="208788" y="819436"/>
                  </a:lnTo>
                  <a:lnTo>
                    <a:pt x="209836" y="819817"/>
                  </a:lnTo>
                  <a:lnTo>
                    <a:pt x="210788" y="820388"/>
                  </a:lnTo>
                  <a:lnTo>
                    <a:pt x="211169" y="820960"/>
                  </a:lnTo>
                  <a:lnTo>
                    <a:pt x="211360" y="821531"/>
                  </a:lnTo>
                  <a:lnTo>
                    <a:pt x="211836" y="821436"/>
                  </a:lnTo>
                  <a:lnTo>
                    <a:pt x="212312" y="821055"/>
                  </a:lnTo>
                  <a:lnTo>
                    <a:pt x="212503" y="820865"/>
                  </a:lnTo>
                  <a:lnTo>
                    <a:pt x="212789" y="820484"/>
                  </a:lnTo>
                  <a:lnTo>
                    <a:pt x="212979" y="819912"/>
                  </a:lnTo>
                  <a:lnTo>
                    <a:pt x="213265" y="819722"/>
                  </a:lnTo>
                  <a:lnTo>
                    <a:pt x="213646" y="820484"/>
                  </a:lnTo>
                  <a:lnTo>
                    <a:pt x="214027" y="820484"/>
                  </a:lnTo>
                  <a:lnTo>
                    <a:pt x="214122" y="819722"/>
                  </a:lnTo>
                  <a:lnTo>
                    <a:pt x="214313" y="819531"/>
                  </a:lnTo>
                  <a:lnTo>
                    <a:pt x="215170" y="819722"/>
                  </a:lnTo>
                  <a:lnTo>
                    <a:pt x="215836" y="819626"/>
                  </a:lnTo>
                  <a:lnTo>
                    <a:pt x="216313" y="819436"/>
                  </a:lnTo>
                  <a:lnTo>
                    <a:pt x="217265" y="818579"/>
                  </a:lnTo>
                  <a:lnTo>
                    <a:pt x="217361" y="818388"/>
                  </a:lnTo>
                  <a:lnTo>
                    <a:pt x="217742" y="817721"/>
                  </a:lnTo>
                  <a:lnTo>
                    <a:pt x="218218" y="817150"/>
                  </a:lnTo>
                  <a:lnTo>
                    <a:pt x="218408" y="817245"/>
                  </a:lnTo>
                  <a:lnTo>
                    <a:pt x="218503" y="816674"/>
                  </a:lnTo>
                  <a:lnTo>
                    <a:pt x="218980" y="815721"/>
                  </a:lnTo>
                  <a:lnTo>
                    <a:pt x="219456" y="809720"/>
                  </a:lnTo>
                  <a:lnTo>
                    <a:pt x="218885" y="807149"/>
                  </a:lnTo>
                  <a:lnTo>
                    <a:pt x="216884" y="807339"/>
                  </a:lnTo>
                  <a:lnTo>
                    <a:pt x="215360" y="806672"/>
                  </a:lnTo>
                  <a:lnTo>
                    <a:pt x="215075" y="806387"/>
                  </a:lnTo>
                  <a:lnTo>
                    <a:pt x="215265" y="805625"/>
                  </a:lnTo>
                  <a:lnTo>
                    <a:pt x="215551" y="805053"/>
                  </a:lnTo>
                  <a:lnTo>
                    <a:pt x="215741" y="804482"/>
                  </a:lnTo>
                  <a:lnTo>
                    <a:pt x="215456" y="803720"/>
                  </a:lnTo>
                  <a:lnTo>
                    <a:pt x="213836" y="805339"/>
                  </a:lnTo>
                  <a:lnTo>
                    <a:pt x="212884" y="805815"/>
                  </a:lnTo>
                  <a:lnTo>
                    <a:pt x="211550" y="805339"/>
                  </a:lnTo>
                  <a:lnTo>
                    <a:pt x="210598" y="804386"/>
                  </a:lnTo>
                  <a:lnTo>
                    <a:pt x="211265" y="804196"/>
                  </a:lnTo>
                  <a:lnTo>
                    <a:pt x="213646" y="804577"/>
                  </a:lnTo>
                  <a:lnTo>
                    <a:pt x="213360" y="803624"/>
                  </a:lnTo>
                  <a:lnTo>
                    <a:pt x="213741" y="803148"/>
                  </a:lnTo>
                  <a:lnTo>
                    <a:pt x="214503" y="802958"/>
                  </a:lnTo>
                  <a:lnTo>
                    <a:pt x="215360" y="803053"/>
                  </a:lnTo>
                  <a:lnTo>
                    <a:pt x="216598" y="803434"/>
                  </a:lnTo>
                  <a:lnTo>
                    <a:pt x="216694" y="803910"/>
                  </a:lnTo>
                  <a:lnTo>
                    <a:pt x="216503" y="804577"/>
                  </a:lnTo>
                  <a:lnTo>
                    <a:pt x="217170" y="805529"/>
                  </a:lnTo>
                  <a:lnTo>
                    <a:pt x="217837" y="805434"/>
                  </a:lnTo>
                  <a:lnTo>
                    <a:pt x="218885" y="805625"/>
                  </a:lnTo>
                  <a:lnTo>
                    <a:pt x="219932" y="805434"/>
                  </a:lnTo>
                  <a:lnTo>
                    <a:pt x="220409" y="804101"/>
                  </a:lnTo>
                  <a:lnTo>
                    <a:pt x="220599" y="803053"/>
                  </a:lnTo>
                  <a:lnTo>
                    <a:pt x="221075" y="801815"/>
                  </a:lnTo>
                  <a:lnTo>
                    <a:pt x="221647" y="800767"/>
                  </a:lnTo>
                  <a:lnTo>
                    <a:pt x="222218" y="800100"/>
                  </a:lnTo>
                  <a:lnTo>
                    <a:pt x="223552" y="799529"/>
                  </a:lnTo>
                  <a:lnTo>
                    <a:pt x="224123" y="800291"/>
                  </a:lnTo>
                  <a:lnTo>
                    <a:pt x="223933" y="801434"/>
                  </a:lnTo>
                  <a:lnTo>
                    <a:pt x="223076" y="802005"/>
                  </a:lnTo>
                  <a:lnTo>
                    <a:pt x="222694" y="802577"/>
                  </a:lnTo>
                  <a:lnTo>
                    <a:pt x="222694" y="803815"/>
                  </a:lnTo>
                  <a:lnTo>
                    <a:pt x="222980" y="805148"/>
                  </a:lnTo>
                  <a:lnTo>
                    <a:pt x="223266" y="805910"/>
                  </a:lnTo>
                  <a:lnTo>
                    <a:pt x="224409" y="806291"/>
                  </a:lnTo>
                  <a:lnTo>
                    <a:pt x="225361" y="805720"/>
                  </a:lnTo>
                  <a:lnTo>
                    <a:pt x="226219" y="805053"/>
                  </a:lnTo>
                  <a:lnTo>
                    <a:pt x="226981" y="805244"/>
                  </a:lnTo>
                  <a:lnTo>
                    <a:pt x="227171" y="805720"/>
                  </a:lnTo>
                  <a:lnTo>
                    <a:pt x="226505" y="806291"/>
                  </a:lnTo>
                  <a:lnTo>
                    <a:pt x="226600" y="806768"/>
                  </a:lnTo>
                  <a:lnTo>
                    <a:pt x="227076" y="807053"/>
                  </a:lnTo>
                  <a:lnTo>
                    <a:pt x="227743" y="807053"/>
                  </a:lnTo>
                  <a:lnTo>
                    <a:pt x="228981" y="806672"/>
                  </a:lnTo>
                  <a:lnTo>
                    <a:pt x="230029" y="805910"/>
                  </a:lnTo>
                  <a:lnTo>
                    <a:pt x="231743" y="804291"/>
                  </a:lnTo>
                  <a:lnTo>
                    <a:pt x="232791" y="804005"/>
                  </a:lnTo>
                  <a:lnTo>
                    <a:pt x="234029" y="804101"/>
                  </a:lnTo>
                  <a:lnTo>
                    <a:pt x="234601" y="804291"/>
                  </a:lnTo>
                  <a:lnTo>
                    <a:pt x="235553" y="804958"/>
                  </a:lnTo>
                  <a:lnTo>
                    <a:pt x="236125" y="804958"/>
                  </a:lnTo>
                  <a:lnTo>
                    <a:pt x="236696" y="804863"/>
                  </a:lnTo>
                  <a:lnTo>
                    <a:pt x="237363" y="804863"/>
                  </a:lnTo>
                  <a:lnTo>
                    <a:pt x="240887" y="806291"/>
                  </a:lnTo>
                  <a:lnTo>
                    <a:pt x="242506" y="806577"/>
                  </a:lnTo>
                  <a:lnTo>
                    <a:pt x="244031" y="805815"/>
                  </a:lnTo>
                  <a:lnTo>
                    <a:pt x="244697" y="805339"/>
                  </a:lnTo>
                  <a:lnTo>
                    <a:pt x="245745" y="804863"/>
                  </a:lnTo>
                  <a:lnTo>
                    <a:pt x="246793" y="804672"/>
                  </a:lnTo>
                  <a:lnTo>
                    <a:pt x="247650" y="804958"/>
                  </a:lnTo>
                  <a:lnTo>
                    <a:pt x="248412" y="805434"/>
                  </a:lnTo>
                  <a:lnTo>
                    <a:pt x="249269" y="805434"/>
                  </a:lnTo>
                  <a:lnTo>
                    <a:pt x="250031" y="805053"/>
                  </a:lnTo>
                  <a:lnTo>
                    <a:pt x="250317" y="804386"/>
                  </a:lnTo>
                  <a:lnTo>
                    <a:pt x="250889" y="804958"/>
                  </a:lnTo>
                  <a:lnTo>
                    <a:pt x="251174" y="805910"/>
                  </a:lnTo>
                  <a:lnTo>
                    <a:pt x="251174" y="806958"/>
                  </a:lnTo>
                  <a:lnTo>
                    <a:pt x="250889" y="807720"/>
                  </a:lnTo>
                  <a:lnTo>
                    <a:pt x="249936" y="808292"/>
                  </a:lnTo>
                  <a:lnTo>
                    <a:pt x="249079" y="807911"/>
                  </a:lnTo>
                  <a:lnTo>
                    <a:pt x="248222" y="807149"/>
                  </a:lnTo>
                  <a:lnTo>
                    <a:pt x="247269" y="806768"/>
                  </a:lnTo>
                  <a:lnTo>
                    <a:pt x="245459" y="807149"/>
                  </a:lnTo>
                  <a:lnTo>
                    <a:pt x="244316" y="808101"/>
                  </a:lnTo>
                  <a:lnTo>
                    <a:pt x="242126" y="811149"/>
                  </a:lnTo>
                  <a:lnTo>
                    <a:pt x="241173" y="810387"/>
                  </a:lnTo>
                  <a:lnTo>
                    <a:pt x="240697" y="810101"/>
                  </a:lnTo>
                  <a:lnTo>
                    <a:pt x="240125" y="809911"/>
                  </a:lnTo>
                  <a:lnTo>
                    <a:pt x="239744" y="809911"/>
                  </a:lnTo>
                  <a:lnTo>
                    <a:pt x="239363" y="810101"/>
                  </a:lnTo>
                  <a:lnTo>
                    <a:pt x="238887" y="810101"/>
                  </a:lnTo>
                  <a:lnTo>
                    <a:pt x="238220" y="809720"/>
                  </a:lnTo>
                  <a:lnTo>
                    <a:pt x="237268" y="808958"/>
                  </a:lnTo>
                  <a:lnTo>
                    <a:pt x="236315" y="808482"/>
                  </a:lnTo>
                  <a:lnTo>
                    <a:pt x="235268" y="808387"/>
                  </a:lnTo>
                  <a:lnTo>
                    <a:pt x="234029" y="808768"/>
                  </a:lnTo>
                  <a:lnTo>
                    <a:pt x="233267" y="809339"/>
                  </a:lnTo>
                  <a:lnTo>
                    <a:pt x="232315" y="810387"/>
                  </a:lnTo>
                  <a:lnTo>
                    <a:pt x="231553" y="811530"/>
                  </a:lnTo>
                  <a:lnTo>
                    <a:pt x="231267" y="812483"/>
                  </a:lnTo>
                  <a:lnTo>
                    <a:pt x="231172" y="813721"/>
                  </a:lnTo>
                  <a:lnTo>
                    <a:pt x="230981" y="814388"/>
                  </a:lnTo>
                  <a:lnTo>
                    <a:pt x="230410" y="815435"/>
                  </a:lnTo>
                  <a:lnTo>
                    <a:pt x="230410" y="816007"/>
                  </a:lnTo>
                  <a:lnTo>
                    <a:pt x="230505" y="816674"/>
                  </a:lnTo>
                  <a:lnTo>
                    <a:pt x="230505" y="817340"/>
                  </a:lnTo>
                  <a:lnTo>
                    <a:pt x="230315" y="818579"/>
                  </a:lnTo>
                  <a:lnTo>
                    <a:pt x="229648" y="820769"/>
                  </a:lnTo>
                  <a:lnTo>
                    <a:pt x="229457" y="821817"/>
                  </a:lnTo>
                  <a:lnTo>
                    <a:pt x="229743" y="822579"/>
                  </a:lnTo>
                  <a:lnTo>
                    <a:pt x="231172" y="824960"/>
                  </a:lnTo>
                  <a:lnTo>
                    <a:pt x="231648" y="825532"/>
                  </a:lnTo>
                  <a:lnTo>
                    <a:pt x="232505" y="825246"/>
                  </a:lnTo>
                  <a:lnTo>
                    <a:pt x="233744" y="824484"/>
                  </a:lnTo>
                  <a:lnTo>
                    <a:pt x="234886" y="823627"/>
                  </a:lnTo>
                  <a:lnTo>
                    <a:pt x="235363" y="822960"/>
                  </a:lnTo>
                  <a:lnTo>
                    <a:pt x="235934" y="822293"/>
                  </a:lnTo>
                  <a:lnTo>
                    <a:pt x="239649" y="822008"/>
                  </a:lnTo>
                  <a:lnTo>
                    <a:pt x="239744" y="821817"/>
                  </a:lnTo>
                  <a:lnTo>
                    <a:pt x="239840" y="821436"/>
                  </a:lnTo>
                  <a:lnTo>
                    <a:pt x="240030" y="821055"/>
                  </a:lnTo>
                  <a:lnTo>
                    <a:pt x="240411" y="820769"/>
                  </a:lnTo>
                  <a:lnTo>
                    <a:pt x="240697" y="820674"/>
                  </a:lnTo>
                  <a:lnTo>
                    <a:pt x="240982" y="820674"/>
                  </a:lnTo>
                  <a:lnTo>
                    <a:pt x="241364" y="820674"/>
                  </a:lnTo>
                  <a:lnTo>
                    <a:pt x="241744" y="820769"/>
                  </a:lnTo>
                  <a:lnTo>
                    <a:pt x="241744" y="821150"/>
                  </a:lnTo>
                  <a:lnTo>
                    <a:pt x="240697" y="821341"/>
                  </a:lnTo>
                  <a:lnTo>
                    <a:pt x="240316" y="822293"/>
                  </a:lnTo>
                  <a:lnTo>
                    <a:pt x="240125" y="823341"/>
                  </a:lnTo>
                  <a:lnTo>
                    <a:pt x="239459" y="823817"/>
                  </a:lnTo>
                  <a:lnTo>
                    <a:pt x="237458" y="823722"/>
                  </a:lnTo>
                  <a:lnTo>
                    <a:pt x="236506" y="823913"/>
                  </a:lnTo>
                  <a:lnTo>
                    <a:pt x="235648" y="824579"/>
                  </a:lnTo>
                  <a:lnTo>
                    <a:pt x="234601" y="827056"/>
                  </a:lnTo>
                  <a:lnTo>
                    <a:pt x="233934" y="828294"/>
                  </a:lnTo>
                  <a:lnTo>
                    <a:pt x="232981" y="828866"/>
                  </a:lnTo>
                  <a:lnTo>
                    <a:pt x="232791" y="829437"/>
                  </a:lnTo>
                  <a:lnTo>
                    <a:pt x="232410" y="833152"/>
                  </a:lnTo>
                  <a:lnTo>
                    <a:pt x="232124" y="834390"/>
                  </a:lnTo>
                  <a:lnTo>
                    <a:pt x="231172" y="836581"/>
                  </a:lnTo>
                  <a:lnTo>
                    <a:pt x="230981" y="837629"/>
                  </a:lnTo>
                  <a:lnTo>
                    <a:pt x="231267" y="838867"/>
                  </a:lnTo>
                  <a:lnTo>
                    <a:pt x="232124" y="839248"/>
                  </a:lnTo>
                  <a:lnTo>
                    <a:pt x="233172" y="839057"/>
                  </a:lnTo>
                  <a:lnTo>
                    <a:pt x="235553" y="838200"/>
                  </a:lnTo>
                  <a:lnTo>
                    <a:pt x="236506" y="838200"/>
                  </a:lnTo>
                  <a:lnTo>
                    <a:pt x="237458" y="838391"/>
                  </a:lnTo>
                  <a:lnTo>
                    <a:pt x="238697" y="838486"/>
                  </a:lnTo>
                  <a:lnTo>
                    <a:pt x="241649" y="837914"/>
                  </a:lnTo>
                  <a:lnTo>
                    <a:pt x="242792" y="838105"/>
                  </a:lnTo>
                  <a:lnTo>
                    <a:pt x="244983" y="838772"/>
                  </a:lnTo>
                  <a:lnTo>
                    <a:pt x="246126" y="838676"/>
                  </a:lnTo>
                  <a:lnTo>
                    <a:pt x="247269" y="837914"/>
                  </a:lnTo>
                  <a:lnTo>
                    <a:pt x="248222" y="837533"/>
                  </a:lnTo>
                  <a:lnTo>
                    <a:pt x="249555" y="837629"/>
                  </a:lnTo>
                  <a:lnTo>
                    <a:pt x="251841" y="838105"/>
                  </a:lnTo>
                  <a:lnTo>
                    <a:pt x="253079" y="837819"/>
                  </a:lnTo>
                  <a:lnTo>
                    <a:pt x="255270" y="836771"/>
                  </a:lnTo>
                  <a:lnTo>
                    <a:pt x="256413" y="836486"/>
                  </a:lnTo>
                  <a:lnTo>
                    <a:pt x="256985" y="836295"/>
                  </a:lnTo>
                  <a:lnTo>
                    <a:pt x="257937" y="835533"/>
                  </a:lnTo>
                  <a:lnTo>
                    <a:pt x="258223" y="835343"/>
                  </a:lnTo>
                  <a:lnTo>
                    <a:pt x="260223" y="834581"/>
                  </a:lnTo>
                  <a:lnTo>
                    <a:pt x="262033" y="833533"/>
                  </a:lnTo>
                  <a:lnTo>
                    <a:pt x="262414" y="833438"/>
                  </a:lnTo>
                  <a:lnTo>
                    <a:pt x="262700" y="833914"/>
                  </a:lnTo>
                  <a:lnTo>
                    <a:pt x="262414" y="834581"/>
                  </a:lnTo>
                  <a:lnTo>
                    <a:pt x="261842" y="835152"/>
                  </a:lnTo>
                  <a:lnTo>
                    <a:pt x="261366" y="835343"/>
                  </a:lnTo>
                  <a:lnTo>
                    <a:pt x="260128" y="835533"/>
                  </a:lnTo>
                  <a:lnTo>
                    <a:pt x="256794" y="837248"/>
                  </a:lnTo>
                  <a:lnTo>
                    <a:pt x="253746" y="838391"/>
                  </a:lnTo>
                  <a:lnTo>
                    <a:pt x="252222" y="839534"/>
                  </a:lnTo>
                  <a:lnTo>
                    <a:pt x="249841" y="840581"/>
                  </a:lnTo>
                  <a:lnTo>
                    <a:pt x="248888" y="840772"/>
                  </a:lnTo>
                  <a:lnTo>
                    <a:pt x="248222" y="840677"/>
                  </a:lnTo>
                  <a:lnTo>
                    <a:pt x="246888" y="840296"/>
                  </a:lnTo>
                  <a:lnTo>
                    <a:pt x="246317" y="840296"/>
                  </a:lnTo>
                  <a:lnTo>
                    <a:pt x="245650" y="840772"/>
                  </a:lnTo>
                  <a:lnTo>
                    <a:pt x="244507" y="842963"/>
                  </a:lnTo>
                  <a:lnTo>
                    <a:pt x="243650" y="843820"/>
                  </a:lnTo>
                  <a:lnTo>
                    <a:pt x="242506" y="844677"/>
                  </a:lnTo>
                  <a:lnTo>
                    <a:pt x="241268" y="845344"/>
                  </a:lnTo>
                  <a:lnTo>
                    <a:pt x="240030" y="845630"/>
                  </a:lnTo>
                  <a:lnTo>
                    <a:pt x="239268" y="846106"/>
                  </a:lnTo>
                  <a:lnTo>
                    <a:pt x="237173" y="848011"/>
                  </a:lnTo>
                  <a:lnTo>
                    <a:pt x="236315" y="848487"/>
                  </a:lnTo>
                  <a:lnTo>
                    <a:pt x="235458" y="849154"/>
                  </a:lnTo>
                  <a:lnTo>
                    <a:pt x="233839" y="852202"/>
                  </a:lnTo>
                  <a:lnTo>
                    <a:pt x="233553" y="853059"/>
                  </a:lnTo>
                  <a:lnTo>
                    <a:pt x="235077" y="852773"/>
                  </a:lnTo>
                  <a:lnTo>
                    <a:pt x="237839" y="850773"/>
                  </a:lnTo>
                  <a:lnTo>
                    <a:pt x="238792" y="850297"/>
                  </a:lnTo>
                  <a:lnTo>
                    <a:pt x="241649" y="849344"/>
                  </a:lnTo>
                  <a:lnTo>
                    <a:pt x="242221" y="849535"/>
                  </a:lnTo>
                  <a:lnTo>
                    <a:pt x="242411" y="850392"/>
                  </a:lnTo>
                  <a:lnTo>
                    <a:pt x="242126" y="850964"/>
                  </a:lnTo>
                  <a:lnTo>
                    <a:pt x="241173" y="850202"/>
                  </a:lnTo>
                  <a:lnTo>
                    <a:pt x="238411" y="852107"/>
                  </a:lnTo>
                  <a:lnTo>
                    <a:pt x="238220" y="852297"/>
                  </a:lnTo>
                  <a:lnTo>
                    <a:pt x="236220" y="853440"/>
                  </a:lnTo>
                  <a:lnTo>
                    <a:pt x="232981" y="854393"/>
                  </a:lnTo>
                  <a:lnTo>
                    <a:pt x="232505" y="854678"/>
                  </a:lnTo>
                  <a:lnTo>
                    <a:pt x="232696" y="855250"/>
                  </a:lnTo>
                  <a:lnTo>
                    <a:pt x="233267" y="855726"/>
                  </a:lnTo>
                  <a:lnTo>
                    <a:pt x="234029" y="856012"/>
                  </a:lnTo>
                  <a:lnTo>
                    <a:pt x="235553" y="855631"/>
                  </a:lnTo>
                  <a:lnTo>
                    <a:pt x="236411" y="855536"/>
                  </a:lnTo>
                  <a:lnTo>
                    <a:pt x="236792" y="856012"/>
                  </a:lnTo>
                  <a:lnTo>
                    <a:pt x="236411" y="856298"/>
                  </a:lnTo>
                  <a:lnTo>
                    <a:pt x="234506" y="856583"/>
                  </a:lnTo>
                  <a:lnTo>
                    <a:pt x="233839" y="856774"/>
                  </a:lnTo>
                  <a:lnTo>
                    <a:pt x="233648" y="857155"/>
                  </a:lnTo>
                  <a:lnTo>
                    <a:pt x="233744" y="857631"/>
                  </a:lnTo>
                  <a:lnTo>
                    <a:pt x="234220" y="858965"/>
                  </a:lnTo>
                  <a:lnTo>
                    <a:pt x="234410" y="860679"/>
                  </a:lnTo>
                  <a:lnTo>
                    <a:pt x="234601" y="861251"/>
                  </a:lnTo>
                  <a:lnTo>
                    <a:pt x="235268" y="862013"/>
                  </a:lnTo>
                  <a:lnTo>
                    <a:pt x="235648" y="861632"/>
                  </a:lnTo>
                  <a:lnTo>
                    <a:pt x="236696" y="860870"/>
                  </a:lnTo>
                  <a:lnTo>
                    <a:pt x="236792" y="862013"/>
                  </a:lnTo>
                  <a:lnTo>
                    <a:pt x="237458" y="862489"/>
                  </a:lnTo>
                  <a:lnTo>
                    <a:pt x="238220" y="862775"/>
                  </a:lnTo>
                  <a:lnTo>
                    <a:pt x="238601" y="863346"/>
                  </a:lnTo>
                  <a:lnTo>
                    <a:pt x="238982" y="863822"/>
                  </a:lnTo>
                  <a:lnTo>
                    <a:pt x="240887" y="864489"/>
                  </a:lnTo>
                  <a:lnTo>
                    <a:pt x="241459" y="865061"/>
                  </a:lnTo>
                  <a:lnTo>
                    <a:pt x="240792" y="865061"/>
                  </a:lnTo>
                  <a:lnTo>
                    <a:pt x="240316" y="865346"/>
                  </a:lnTo>
                  <a:lnTo>
                    <a:pt x="239363" y="866204"/>
                  </a:lnTo>
                  <a:lnTo>
                    <a:pt x="236030" y="868585"/>
                  </a:lnTo>
                  <a:lnTo>
                    <a:pt x="235268" y="869537"/>
                  </a:lnTo>
                  <a:lnTo>
                    <a:pt x="235268" y="870299"/>
                  </a:lnTo>
                  <a:lnTo>
                    <a:pt x="236030" y="871347"/>
                  </a:lnTo>
                  <a:lnTo>
                    <a:pt x="236506" y="871538"/>
                  </a:lnTo>
                  <a:lnTo>
                    <a:pt x="237649" y="870871"/>
                  </a:lnTo>
                  <a:lnTo>
                    <a:pt x="238030" y="870871"/>
                  </a:lnTo>
                  <a:lnTo>
                    <a:pt x="238315" y="870776"/>
                  </a:lnTo>
                  <a:lnTo>
                    <a:pt x="238411" y="870014"/>
                  </a:lnTo>
                  <a:lnTo>
                    <a:pt x="238315" y="868775"/>
                  </a:lnTo>
                  <a:lnTo>
                    <a:pt x="238315" y="868109"/>
                  </a:lnTo>
                  <a:lnTo>
                    <a:pt x="238506" y="867632"/>
                  </a:lnTo>
                  <a:lnTo>
                    <a:pt x="239077" y="867347"/>
                  </a:lnTo>
                  <a:lnTo>
                    <a:pt x="240125" y="867347"/>
                  </a:lnTo>
                  <a:lnTo>
                    <a:pt x="240506" y="866966"/>
                  </a:lnTo>
                  <a:lnTo>
                    <a:pt x="241268" y="867823"/>
                  </a:lnTo>
                  <a:lnTo>
                    <a:pt x="240792" y="868871"/>
                  </a:lnTo>
                  <a:lnTo>
                    <a:pt x="240030" y="870204"/>
                  </a:lnTo>
                  <a:lnTo>
                    <a:pt x="239744" y="872014"/>
                  </a:lnTo>
                  <a:lnTo>
                    <a:pt x="241364" y="871252"/>
                  </a:lnTo>
                  <a:lnTo>
                    <a:pt x="241554" y="870966"/>
                  </a:lnTo>
                  <a:lnTo>
                    <a:pt x="241649" y="869918"/>
                  </a:lnTo>
                  <a:lnTo>
                    <a:pt x="241744" y="869537"/>
                  </a:lnTo>
                  <a:lnTo>
                    <a:pt x="241935" y="869156"/>
                  </a:lnTo>
                  <a:lnTo>
                    <a:pt x="242126" y="869442"/>
                  </a:lnTo>
                  <a:lnTo>
                    <a:pt x="242506" y="869728"/>
                  </a:lnTo>
                  <a:lnTo>
                    <a:pt x="242697" y="869918"/>
                  </a:lnTo>
                  <a:lnTo>
                    <a:pt x="244983" y="868871"/>
                  </a:lnTo>
                  <a:lnTo>
                    <a:pt x="245555" y="868775"/>
                  </a:lnTo>
                  <a:lnTo>
                    <a:pt x="245840" y="869252"/>
                  </a:lnTo>
                  <a:lnTo>
                    <a:pt x="247650" y="873347"/>
                  </a:lnTo>
                  <a:lnTo>
                    <a:pt x="247364" y="873919"/>
                  </a:lnTo>
                  <a:lnTo>
                    <a:pt x="246221" y="874205"/>
                  </a:lnTo>
                  <a:lnTo>
                    <a:pt x="244126" y="873824"/>
                  </a:lnTo>
                  <a:lnTo>
                    <a:pt x="243269" y="873919"/>
                  </a:lnTo>
                  <a:lnTo>
                    <a:pt x="243554" y="874776"/>
                  </a:lnTo>
                  <a:lnTo>
                    <a:pt x="244126" y="875538"/>
                  </a:lnTo>
                  <a:lnTo>
                    <a:pt x="244411" y="875729"/>
                  </a:lnTo>
                  <a:lnTo>
                    <a:pt x="244983" y="875824"/>
                  </a:lnTo>
                  <a:lnTo>
                    <a:pt x="245459" y="875919"/>
                  </a:lnTo>
                  <a:lnTo>
                    <a:pt x="245840" y="876205"/>
                  </a:lnTo>
                  <a:lnTo>
                    <a:pt x="246126" y="876586"/>
                  </a:lnTo>
                  <a:lnTo>
                    <a:pt x="246221" y="877062"/>
                  </a:lnTo>
                  <a:lnTo>
                    <a:pt x="246698" y="877634"/>
                  </a:lnTo>
                  <a:lnTo>
                    <a:pt x="247840" y="877538"/>
                  </a:lnTo>
                  <a:lnTo>
                    <a:pt x="248984" y="877157"/>
                  </a:lnTo>
                  <a:lnTo>
                    <a:pt x="249650" y="877062"/>
                  </a:lnTo>
                  <a:lnTo>
                    <a:pt x="249555" y="878205"/>
                  </a:lnTo>
                  <a:lnTo>
                    <a:pt x="247936" y="878967"/>
                  </a:lnTo>
                  <a:lnTo>
                    <a:pt x="246888" y="880015"/>
                  </a:lnTo>
                  <a:lnTo>
                    <a:pt x="248412" y="881825"/>
                  </a:lnTo>
                  <a:lnTo>
                    <a:pt x="247840" y="882396"/>
                  </a:lnTo>
                  <a:lnTo>
                    <a:pt x="247364" y="884396"/>
                  </a:lnTo>
                  <a:lnTo>
                    <a:pt x="246888" y="885254"/>
                  </a:lnTo>
                  <a:lnTo>
                    <a:pt x="248888" y="883730"/>
                  </a:lnTo>
                  <a:lnTo>
                    <a:pt x="249174" y="883539"/>
                  </a:lnTo>
                  <a:lnTo>
                    <a:pt x="249841" y="883253"/>
                  </a:lnTo>
                  <a:lnTo>
                    <a:pt x="250222" y="883349"/>
                  </a:lnTo>
                  <a:lnTo>
                    <a:pt x="249555" y="884206"/>
                  </a:lnTo>
                  <a:lnTo>
                    <a:pt x="249079" y="885444"/>
                  </a:lnTo>
                  <a:lnTo>
                    <a:pt x="249365" y="886682"/>
                  </a:lnTo>
                  <a:lnTo>
                    <a:pt x="250127" y="887159"/>
                  </a:lnTo>
                  <a:lnTo>
                    <a:pt x="251174" y="885920"/>
                  </a:lnTo>
                  <a:lnTo>
                    <a:pt x="251460" y="886492"/>
                  </a:lnTo>
                  <a:lnTo>
                    <a:pt x="251365" y="886968"/>
                  </a:lnTo>
                  <a:lnTo>
                    <a:pt x="251174" y="887349"/>
                  </a:lnTo>
                  <a:lnTo>
                    <a:pt x="251174" y="887825"/>
                  </a:lnTo>
                  <a:lnTo>
                    <a:pt x="251555" y="888206"/>
                  </a:lnTo>
                  <a:lnTo>
                    <a:pt x="252127" y="888492"/>
                  </a:lnTo>
                  <a:lnTo>
                    <a:pt x="252603" y="888873"/>
                  </a:lnTo>
                  <a:lnTo>
                    <a:pt x="252698" y="889445"/>
                  </a:lnTo>
                  <a:lnTo>
                    <a:pt x="252317" y="889445"/>
                  </a:lnTo>
                  <a:lnTo>
                    <a:pt x="250127" y="890969"/>
                  </a:lnTo>
                  <a:lnTo>
                    <a:pt x="250603" y="891731"/>
                  </a:lnTo>
                  <a:lnTo>
                    <a:pt x="250698" y="892874"/>
                  </a:lnTo>
                  <a:lnTo>
                    <a:pt x="250507" y="895445"/>
                  </a:lnTo>
                  <a:lnTo>
                    <a:pt x="250317" y="896112"/>
                  </a:lnTo>
                  <a:lnTo>
                    <a:pt x="249555" y="896874"/>
                  </a:lnTo>
                  <a:lnTo>
                    <a:pt x="249365" y="897350"/>
                  </a:lnTo>
                  <a:lnTo>
                    <a:pt x="249460" y="897922"/>
                  </a:lnTo>
                  <a:lnTo>
                    <a:pt x="249650" y="899160"/>
                  </a:lnTo>
                  <a:lnTo>
                    <a:pt x="249650" y="899827"/>
                  </a:lnTo>
                  <a:lnTo>
                    <a:pt x="249555" y="901065"/>
                  </a:lnTo>
                  <a:lnTo>
                    <a:pt x="249365" y="902208"/>
                  </a:lnTo>
                  <a:lnTo>
                    <a:pt x="248984" y="903256"/>
                  </a:lnTo>
                  <a:lnTo>
                    <a:pt x="246888" y="906304"/>
                  </a:lnTo>
                  <a:lnTo>
                    <a:pt x="246317" y="907447"/>
                  </a:lnTo>
                  <a:lnTo>
                    <a:pt x="246031" y="908590"/>
                  </a:lnTo>
                  <a:lnTo>
                    <a:pt x="245936" y="910304"/>
                  </a:lnTo>
                  <a:lnTo>
                    <a:pt x="245745" y="910876"/>
                  </a:lnTo>
                  <a:lnTo>
                    <a:pt x="245364" y="911257"/>
                  </a:lnTo>
                  <a:lnTo>
                    <a:pt x="244697" y="911828"/>
                  </a:lnTo>
                  <a:lnTo>
                    <a:pt x="244126" y="912209"/>
                  </a:lnTo>
                  <a:lnTo>
                    <a:pt x="243840" y="912209"/>
                  </a:lnTo>
                  <a:lnTo>
                    <a:pt x="243650" y="913448"/>
                  </a:lnTo>
                  <a:lnTo>
                    <a:pt x="243173" y="914495"/>
                  </a:lnTo>
                  <a:lnTo>
                    <a:pt x="242602" y="915353"/>
                  </a:lnTo>
                  <a:lnTo>
                    <a:pt x="242126" y="916210"/>
                  </a:lnTo>
                  <a:lnTo>
                    <a:pt x="241840" y="918020"/>
                  </a:lnTo>
                  <a:lnTo>
                    <a:pt x="241744" y="918115"/>
                  </a:lnTo>
                  <a:lnTo>
                    <a:pt x="241744" y="919258"/>
                  </a:lnTo>
                  <a:lnTo>
                    <a:pt x="241840" y="919544"/>
                  </a:lnTo>
                  <a:lnTo>
                    <a:pt x="242126" y="919639"/>
                  </a:lnTo>
                  <a:lnTo>
                    <a:pt x="242316" y="919639"/>
                  </a:lnTo>
                  <a:lnTo>
                    <a:pt x="242411" y="919829"/>
                  </a:lnTo>
                  <a:lnTo>
                    <a:pt x="242221" y="920496"/>
                  </a:lnTo>
                  <a:lnTo>
                    <a:pt x="241459" y="921544"/>
                  </a:lnTo>
                  <a:lnTo>
                    <a:pt x="241268" y="922115"/>
                  </a:lnTo>
                  <a:lnTo>
                    <a:pt x="240982" y="924592"/>
                  </a:lnTo>
                  <a:lnTo>
                    <a:pt x="240030" y="927164"/>
                  </a:lnTo>
                  <a:lnTo>
                    <a:pt x="239935" y="927830"/>
                  </a:lnTo>
                  <a:lnTo>
                    <a:pt x="239935" y="931069"/>
                  </a:lnTo>
                  <a:lnTo>
                    <a:pt x="239744" y="931926"/>
                  </a:lnTo>
                  <a:lnTo>
                    <a:pt x="239268" y="932974"/>
                  </a:lnTo>
                  <a:lnTo>
                    <a:pt x="238697" y="933831"/>
                  </a:lnTo>
                  <a:lnTo>
                    <a:pt x="238315" y="934212"/>
                  </a:lnTo>
                  <a:lnTo>
                    <a:pt x="237744" y="934498"/>
                  </a:lnTo>
                  <a:lnTo>
                    <a:pt x="237649" y="935165"/>
                  </a:lnTo>
                  <a:lnTo>
                    <a:pt x="237839" y="936593"/>
                  </a:lnTo>
                  <a:lnTo>
                    <a:pt x="237744" y="938593"/>
                  </a:lnTo>
                  <a:lnTo>
                    <a:pt x="237458" y="939451"/>
                  </a:lnTo>
                  <a:lnTo>
                    <a:pt x="236887" y="940213"/>
                  </a:lnTo>
                  <a:lnTo>
                    <a:pt x="236887" y="940784"/>
                  </a:lnTo>
                  <a:lnTo>
                    <a:pt x="238125" y="942404"/>
                  </a:lnTo>
                  <a:lnTo>
                    <a:pt x="238506" y="943070"/>
                  </a:lnTo>
                  <a:lnTo>
                    <a:pt x="238315" y="945071"/>
                  </a:lnTo>
                  <a:lnTo>
                    <a:pt x="238411" y="946023"/>
                  </a:lnTo>
                  <a:lnTo>
                    <a:pt x="239077" y="945928"/>
                  </a:lnTo>
                  <a:lnTo>
                    <a:pt x="241078" y="943451"/>
                  </a:lnTo>
                  <a:lnTo>
                    <a:pt x="241268" y="944213"/>
                  </a:lnTo>
                  <a:lnTo>
                    <a:pt x="241364" y="944690"/>
                  </a:lnTo>
                  <a:lnTo>
                    <a:pt x="241364" y="945166"/>
                  </a:lnTo>
                  <a:lnTo>
                    <a:pt x="241173" y="945642"/>
                  </a:lnTo>
                  <a:lnTo>
                    <a:pt x="240792" y="945737"/>
                  </a:lnTo>
                  <a:lnTo>
                    <a:pt x="240411" y="945833"/>
                  </a:lnTo>
                  <a:lnTo>
                    <a:pt x="240221" y="946118"/>
                  </a:lnTo>
                  <a:lnTo>
                    <a:pt x="240506" y="947071"/>
                  </a:lnTo>
                  <a:lnTo>
                    <a:pt x="240887" y="947738"/>
                  </a:lnTo>
                  <a:lnTo>
                    <a:pt x="240887" y="948214"/>
                  </a:lnTo>
                  <a:lnTo>
                    <a:pt x="239935" y="948690"/>
                  </a:lnTo>
                  <a:lnTo>
                    <a:pt x="239744" y="948214"/>
                  </a:lnTo>
                  <a:lnTo>
                    <a:pt x="239459" y="947833"/>
                  </a:lnTo>
                  <a:lnTo>
                    <a:pt x="239173" y="947452"/>
                  </a:lnTo>
                  <a:lnTo>
                    <a:pt x="238792" y="947166"/>
                  </a:lnTo>
                  <a:lnTo>
                    <a:pt x="240030" y="951357"/>
                  </a:lnTo>
                  <a:lnTo>
                    <a:pt x="240506" y="953738"/>
                  </a:lnTo>
                  <a:lnTo>
                    <a:pt x="240125" y="954786"/>
                  </a:lnTo>
                  <a:lnTo>
                    <a:pt x="240792" y="957643"/>
                  </a:lnTo>
                  <a:lnTo>
                    <a:pt x="241840" y="958787"/>
                  </a:lnTo>
                  <a:lnTo>
                    <a:pt x="242221" y="958977"/>
                  </a:lnTo>
                  <a:lnTo>
                    <a:pt x="242602" y="958596"/>
                  </a:lnTo>
                  <a:lnTo>
                    <a:pt x="242602" y="958215"/>
                  </a:lnTo>
                  <a:lnTo>
                    <a:pt x="242316" y="957834"/>
                  </a:lnTo>
                  <a:lnTo>
                    <a:pt x="241554" y="957167"/>
                  </a:lnTo>
                  <a:lnTo>
                    <a:pt x="241840" y="956786"/>
                  </a:lnTo>
                  <a:lnTo>
                    <a:pt x="241935" y="956310"/>
                  </a:lnTo>
                  <a:lnTo>
                    <a:pt x="241840" y="955739"/>
                  </a:lnTo>
                  <a:lnTo>
                    <a:pt x="241649" y="955167"/>
                  </a:lnTo>
                  <a:lnTo>
                    <a:pt x="242030" y="955167"/>
                  </a:lnTo>
                  <a:lnTo>
                    <a:pt x="242983" y="955548"/>
                  </a:lnTo>
                  <a:lnTo>
                    <a:pt x="243554" y="955929"/>
                  </a:lnTo>
                  <a:lnTo>
                    <a:pt x="243840" y="956405"/>
                  </a:lnTo>
                  <a:lnTo>
                    <a:pt x="243935" y="957072"/>
                  </a:lnTo>
                  <a:lnTo>
                    <a:pt x="244126" y="957548"/>
                  </a:lnTo>
                  <a:lnTo>
                    <a:pt x="244507" y="957929"/>
                  </a:lnTo>
                  <a:lnTo>
                    <a:pt x="244888" y="958120"/>
                  </a:lnTo>
                  <a:lnTo>
                    <a:pt x="245936" y="958025"/>
                  </a:lnTo>
                  <a:lnTo>
                    <a:pt x="246983" y="957548"/>
                  </a:lnTo>
                  <a:lnTo>
                    <a:pt x="248031" y="957263"/>
                  </a:lnTo>
                  <a:lnTo>
                    <a:pt x="249174" y="957739"/>
                  </a:lnTo>
                  <a:lnTo>
                    <a:pt x="243364" y="960025"/>
                  </a:lnTo>
                  <a:lnTo>
                    <a:pt x="242602" y="960501"/>
                  </a:lnTo>
                  <a:lnTo>
                    <a:pt x="242221" y="961263"/>
                  </a:lnTo>
                  <a:lnTo>
                    <a:pt x="242316" y="962597"/>
                  </a:lnTo>
                  <a:lnTo>
                    <a:pt x="242888" y="965645"/>
                  </a:lnTo>
                  <a:lnTo>
                    <a:pt x="243078" y="966121"/>
                  </a:lnTo>
                  <a:lnTo>
                    <a:pt x="244316" y="968026"/>
                  </a:lnTo>
                  <a:lnTo>
                    <a:pt x="245078" y="968788"/>
                  </a:lnTo>
                  <a:lnTo>
                    <a:pt x="245936" y="968883"/>
                  </a:lnTo>
                  <a:lnTo>
                    <a:pt x="246888" y="967931"/>
                  </a:lnTo>
                  <a:lnTo>
                    <a:pt x="247840" y="968407"/>
                  </a:lnTo>
                  <a:lnTo>
                    <a:pt x="249365" y="969645"/>
                  </a:lnTo>
                  <a:lnTo>
                    <a:pt x="250222" y="970121"/>
                  </a:lnTo>
                  <a:lnTo>
                    <a:pt x="251174" y="970312"/>
                  </a:lnTo>
                  <a:lnTo>
                    <a:pt x="254032" y="970121"/>
                  </a:lnTo>
                  <a:lnTo>
                    <a:pt x="254889" y="970502"/>
                  </a:lnTo>
                  <a:lnTo>
                    <a:pt x="255651" y="971264"/>
                  </a:lnTo>
                  <a:lnTo>
                    <a:pt x="256223" y="972026"/>
                  </a:lnTo>
                  <a:lnTo>
                    <a:pt x="256603" y="972407"/>
                  </a:lnTo>
                  <a:lnTo>
                    <a:pt x="257080" y="972788"/>
                  </a:lnTo>
                  <a:lnTo>
                    <a:pt x="256985" y="973646"/>
                  </a:lnTo>
                  <a:lnTo>
                    <a:pt x="257080" y="974503"/>
                  </a:lnTo>
                  <a:lnTo>
                    <a:pt x="258127" y="975074"/>
                  </a:lnTo>
                  <a:lnTo>
                    <a:pt x="256889" y="975741"/>
                  </a:lnTo>
                  <a:lnTo>
                    <a:pt x="256032" y="974693"/>
                  </a:lnTo>
                  <a:lnTo>
                    <a:pt x="254889" y="971645"/>
                  </a:lnTo>
                  <a:lnTo>
                    <a:pt x="254032" y="970883"/>
                  </a:lnTo>
                  <a:lnTo>
                    <a:pt x="253365" y="970788"/>
                  </a:lnTo>
                  <a:lnTo>
                    <a:pt x="252698" y="971074"/>
                  </a:lnTo>
                  <a:lnTo>
                    <a:pt x="251841" y="971264"/>
                  </a:lnTo>
                  <a:lnTo>
                    <a:pt x="250317" y="971074"/>
                  </a:lnTo>
                  <a:lnTo>
                    <a:pt x="249555" y="970788"/>
                  </a:lnTo>
                  <a:lnTo>
                    <a:pt x="248602" y="969645"/>
                  </a:lnTo>
                  <a:lnTo>
                    <a:pt x="247174" y="969550"/>
                  </a:lnTo>
                  <a:lnTo>
                    <a:pt x="244316" y="969835"/>
                  </a:lnTo>
                  <a:lnTo>
                    <a:pt x="243840" y="970693"/>
                  </a:lnTo>
                  <a:lnTo>
                    <a:pt x="243650" y="972598"/>
                  </a:lnTo>
                  <a:lnTo>
                    <a:pt x="243840" y="975932"/>
                  </a:lnTo>
                  <a:lnTo>
                    <a:pt x="244602" y="975265"/>
                  </a:lnTo>
                  <a:lnTo>
                    <a:pt x="245269" y="974122"/>
                  </a:lnTo>
                  <a:lnTo>
                    <a:pt x="245936" y="973265"/>
                  </a:lnTo>
                  <a:lnTo>
                    <a:pt x="246698" y="973360"/>
                  </a:lnTo>
                  <a:lnTo>
                    <a:pt x="246126" y="974026"/>
                  </a:lnTo>
                  <a:lnTo>
                    <a:pt x="245173" y="975646"/>
                  </a:lnTo>
                  <a:lnTo>
                    <a:pt x="244126" y="978027"/>
                  </a:lnTo>
                  <a:lnTo>
                    <a:pt x="244031" y="978503"/>
                  </a:lnTo>
                  <a:lnTo>
                    <a:pt x="244221" y="978980"/>
                  </a:lnTo>
                  <a:lnTo>
                    <a:pt x="244602" y="978980"/>
                  </a:lnTo>
                  <a:lnTo>
                    <a:pt x="244983" y="978599"/>
                  </a:lnTo>
                  <a:lnTo>
                    <a:pt x="245269" y="977741"/>
                  </a:lnTo>
                  <a:lnTo>
                    <a:pt x="245555" y="977551"/>
                  </a:lnTo>
                  <a:lnTo>
                    <a:pt x="245936" y="977551"/>
                  </a:lnTo>
                  <a:lnTo>
                    <a:pt x="246221" y="977932"/>
                  </a:lnTo>
                  <a:lnTo>
                    <a:pt x="246221" y="978218"/>
                  </a:lnTo>
                  <a:lnTo>
                    <a:pt x="245650" y="978789"/>
                  </a:lnTo>
                  <a:lnTo>
                    <a:pt x="245555" y="979170"/>
                  </a:lnTo>
                  <a:lnTo>
                    <a:pt x="245650" y="979646"/>
                  </a:lnTo>
                  <a:lnTo>
                    <a:pt x="246126" y="980694"/>
                  </a:lnTo>
                  <a:lnTo>
                    <a:pt x="246221" y="981266"/>
                  </a:lnTo>
                  <a:lnTo>
                    <a:pt x="246126" y="981932"/>
                  </a:lnTo>
                  <a:lnTo>
                    <a:pt x="245459" y="983647"/>
                  </a:lnTo>
                  <a:lnTo>
                    <a:pt x="246031" y="983837"/>
                  </a:lnTo>
                  <a:lnTo>
                    <a:pt x="246221" y="984409"/>
                  </a:lnTo>
                  <a:lnTo>
                    <a:pt x="246126" y="985076"/>
                  </a:lnTo>
                  <a:lnTo>
                    <a:pt x="245840" y="985552"/>
                  </a:lnTo>
                  <a:lnTo>
                    <a:pt x="245650" y="985361"/>
                  </a:lnTo>
                  <a:lnTo>
                    <a:pt x="245078" y="985076"/>
                  </a:lnTo>
                  <a:lnTo>
                    <a:pt x="245173" y="986695"/>
                  </a:lnTo>
                  <a:lnTo>
                    <a:pt x="245078" y="987362"/>
                  </a:lnTo>
                  <a:lnTo>
                    <a:pt x="244697" y="988219"/>
                  </a:lnTo>
                  <a:lnTo>
                    <a:pt x="243650" y="989648"/>
                  </a:lnTo>
                  <a:lnTo>
                    <a:pt x="243364" y="990314"/>
                  </a:lnTo>
                  <a:lnTo>
                    <a:pt x="243650" y="990981"/>
                  </a:lnTo>
                  <a:lnTo>
                    <a:pt x="244316" y="990409"/>
                  </a:lnTo>
                  <a:lnTo>
                    <a:pt x="244507" y="990124"/>
                  </a:lnTo>
                  <a:lnTo>
                    <a:pt x="244697" y="989743"/>
                  </a:lnTo>
                  <a:lnTo>
                    <a:pt x="245078" y="989743"/>
                  </a:lnTo>
                  <a:lnTo>
                    <a:pt x="245364" y="990600"/>
                  </a:lnTo>
                  <a:lnTo>
                    <a:pt x="245269" y="991267"/>
                  </a:lnTo>
                  <a:lnTo>
                    <a:pt x="245078" y="991838"/>
                  </a:lnTo>
                  <a:lnTo>
                    <a:pt x="245078" y="992410"/>
                  </a:lnTo>
                  <a:lnTo>
                    <a:pt x="245555" y="993076"/>
                  </a:lnTo>
                  <a:lnTo>
                    <a:pt x="246031" y="992791"/>
                  </a:lnTo>
                  <a:lnTo>
                    <a:pt x="246412" y="991934"/>
                  </a:lnTo>
                  <a:lnTo>
                    <a:pt x="246888" y="989648"/>
                  </a:lnTo>
                  <a:lnTo>
                    <a:pt x="247650" y="988124"/>
                  </a:lnTo>
                  <a:lnTo>
                    <a:pt x="248602" y="986790"/>
                  </a:lnTo>
                  <a:lnTo>
                    <a:pt x="249460" y="986028"/>
                  </a:lnTo>
                  <a:lnTo>
                    <a:pt x="249746" y="987362"/>
                  </a:lnTo>
                  <a:lnTo>
                    <a:pt x="249746" y="987933"/>
                  </a:lnTo>
                  <a:lnTo>
                    <a:pt x="252031" y="985552"/>
                  </a:lnTo>
                  <a:lnTo>
                    <a:pt x="252508" y="984409"/>
                  </a:lnTo>
                  <a:lnTo>
                    <a:pt x="251651" y="983742"/>
                  </a:lnTo>
                  <a:lnTo>
                    <a:pt x="252031" y="982980"/>
                  </a:lnTo>
                  <a:lnTo>
                    <a:pt x="252127" y="981075"/>
                  </a:lnTo>
                  <a:lnTo>
                    <a:pt x="252889" y="980313"/>
                  </a:lnTo>
                  <a:lnTo>
                    <a:pt x="253841" y="978408"/>
                  </a:lnTo>
                  <a:lnTo>
                    <a:pt x="254222" y="978408"/>
                  </a:lnTo>
                  <a:lnTo>
                    <a:pt x="253841" y="982409"/>
                  </a:lnTo>
                  <a:lnTo>
                    <a:pt x="254222" y="983075"/>
                  </a:lnTo>
                  <a:lnTo>
                    <a:pt x="254889" y="983361"/>
                  </a:lnTo>
                  <a:lnTo>
                    <a:pt x="255175" y="983742"/>
                  </a:lnTo>
                  <a:lnTo>
                    <a:pt x="254603" y="984885"/>
                  </a:lnTo>
                  <a:lnTo>
                    <a:pt x="254984" y="985361"/>
                  </a:lnTo>
                  <a:lnTo>
                    <a:pt x="254794" y="986790"/>
                  </a:lnTo>
                  <a:lnTo>
                    <a:pt x="255080" y="987457"/>
                  </a:lnTo>
                  <a:lnTo>
                    <a:pt x="256318" y="986885"/>
                  </a:lnTo>
                  <a:lnTo>
                    <a:pt x="257747" y="986409"/>
                  </a:lnTo>
                  <a:lnTo>
                    <a:pt x="258604" y="986504"/>
                  </a:lnTo>
                  <a:lnTo>
                    <a:pt x="258032" y="987647"/>
                  </a:lnTo>
                  <a:lnTo>
                    <a:pt x="257842" y="987647"/>
                  </a:lnTo>
                  <a:lnTo>
                    <a:pt x="255175" y="988409"/>
                  </a:lnTo>
                  <a:lnTo>
                    <a:pt x="253936" y="988981"/>
                  </a:lnTo>
                  <a:lnTo>
                    <a:pt x="253175" y="989076"/>
                  </a:lnTo>
                  <a:lnTo>
                    <a:pt x="253175" y="989457"/>
                  </a:lnTo>
                  <a:lnTo>
                    <a:pt x="254984" y="989457"/>
                  </a:lnTo>
                  <a:lnTo>
                    <a:pt x="254413" y="990314"/>
                  </a:lnTo>
                  <a:lnTo>
                    <a:pt x="253651" y="990314"/>
                  </a:lnTo>
                  <a:lnTo>
                    <a:pt x="252889" y="990124"/>
                  </a:lnTo>
                  <a:lnTo>
                    <a:pt x="252222" y="990314"/>
                  </a:lnTo>
                  <a:lnTo>
                    <a:pt x="252127" y="991838"/>
                  </a:lnTo>
                  <a:lnTo>
                    <a:pt x="251746" y="992315"/>
                  </a:lnTo>
                  <a:lnTo>
                    <a:pt x="250889" y="991648"/>
                  </a:lnTo>
                  <a:lnTo>
                    <a:pt x="250031" y="993267"/>
                  </a:lnTo>
                  <a:lnTo>
                    <a:pt x="251079" y="994601"/>
                  </a:lnTo>
                  <a:lnTo>
                    <a:pt x="252603" y="995267"/>
                  </a:lnTo>
                  <a:lnTo>
                    <a:pt x="253460" y="994886"/>
                  </a:lnTo>
                  <a:lnTo>
                    <a:pt x="253556" y="994696"/>
                  </a:lnTo>
                  <a:lnTo>
                    <a:pt x="253746" y="994505"/>
                  </a:lnTo>
                  <a:lnTo>
                    <a:pt x="254032" y="994410"/>
                  </a:lnTo>
                  <a:lnTo>
                    <a:pt x="254318" y="994410"/>
                  </a:lnTo>
                  <a:lnTo>
                    <a:pt x="254508" y="994601"/>
                  </a:lnTo>
                  <a:lnTo>
                    <a:pt x="254413" y="995077"/>
                  </a:lnTo>
                  <a:lnTo>
                    <a:pt x="254222" y="995553"/>
                  </a:lnTo>
                  <a:lnTo>
                    <a:pt x="254127" y="995934"/>
                  </a:lnTo>
                  <a:lnTo>
                    <a:pt x="254508" y="996791"/>
                  </a:lnTo>
                  <a:lnTo>
                    <a:pt x="254889" y="997172"/>
                  </a:lnTo>
                  <a:lnTo>
                    <a:pt x="256413" y="997839"/>
                  </a:lnTo>
                  <a:lnTo>
                    <a:pt x="255651" y="998506"/>
                  </a:lnTo>
                  <a:lnTo>
                    <a:pt x="255080" y="999744"/>
                  </a:lnTo>
                  <a:lnTo>
                    <a:pt x="254889" y="1001173"/>
                  </a:lnTo>
                  <a:lnTo>
                    <a:pt x="255270" y="1002411"/>
                  </a:lnTo>
                  <a:lnTo>
                    <a:pt x="254508" y="1002125"/>
                  </a:lnTo>
                  <a:lnTo>
                    <a:pt x="253936" y="1001554"/>
                  </a:lnTo>
                  <a:lnTo>
                    <a:pt x="253746" y="1000792"/>
                  </a:lnTo>
                  <a:lnTo>
                    <a:pt x="254222" y="999744"/>
                  </a:lnTo>
                  <a:lnTo>
                    <a:pt x="252317" y="997649"/>
                  </a:lnTo>
                  <a:lnTo>
                    <a:pt x="251651" y="997077"/>
                  </a:lnTo>
                  <a:lnTo>
                    <a:pt x="250889" y="998506"/>
                  </a:lnTo>
                  <a:lnTo>
                    <a:pt x="250317" y="998506"/>
                  </a:lnTo>
                  <a:lnTo>
                    <a:pt x="249555" y="998125"/>
                  </a:lnTo>
                  <a:lnTo>
                    <a:pt x="249174" y="998125"/>
                  </a:lnTo>
                  <a:lnTo>
                    <a:pt x="248412" y="998601"/>
                  </a:lnTo>
                  <a:lnTo>
                    <a:pt x="247936" y="999363"/>
                  </a:lnTo>
                  <a:lnTo>
                    <a:pt x="247745" y="1000220"/>
                  </a:lnTo>
                  <a:lnTo>
                    <a:pt x="247745" y="1002983"/>
                  </a:lnTo>
                  <a:lnTo>
                    <a:pt x="247936" y="1005078"/>
                  </a:lnTo>
                  <a:lnTo>
                    <a:pt x="248412" y="1006888"/>
                  </a:lnTo>
                  <a:lnTo>
                    <a:pt x="249365" y="1007650"/>
                  </a:lnTo>
                  <a:lnTo>
                    <a:pt x="250603" y="1010888"/>
                  </a:lnTo>
                  <a:lnTo>
                    <a:pt x="250793" y="1011936"/>
                  </a:lnTo>
                  <a:lnTo>
                    <a:pt x="251365" y="1012126"/>
                  </a:lnTo>
                  <a:lnTo>
                    <a:pt x="252889" y="1011841"/>
                  </a:lnTo>
                  <a:lnTo>
                    <a:pt x="253460" y="1012126"/>
                  </a:lnTo>
                  <a:lnTo>
                    <a:pt x="254032" y="1012889"/>
                  </a:lnTo>
                  <a:lnTo>
                    <a:pt x="254413" y="1013841"/>
                  </a:lnTo>
                  <a:lnTo>
                    <a:pt x="254603" y="1014698"/>
                  </a:lnTo>
                  <a:lnTo>
                    <a:pt x="254984" y="1015746"/>
                  </a:lnTo>
                  <a:lnTo>
                    <a:pt x="255842" y="1016318"/>
                  </a:lnTo>
                  <a:lnTo>
                    <a:pt x="256413" y="1016889"/>
                  </a:lnTo>
                  <a:lnTo>
                    <a:pt x="256127" y="1017937"/>
                  </a:lnTo>
                  <a:lnTo>
                    <a:pt x="255175" y="1016889"/>
                  </a:lnTo>
                  <a:lnTo>
                    <a:pt x="253651" y="1014222"/>
                  </a:lnTo>
                  <a:lnTo>
                    <a:pt x="252889" y="1013460"/>
                  </a:lnTo>
                  <a:lnTo>
                    <a:pt x="251746" y="1013270"/>
                  </a:lnTo>
                  <a:lnTo>
                    <a:pt x="250793" y="1013936"/>
                  </a:lnTo>
                  <a:lnTo>
                    <a:pt x="250222" y="1015079"/>
                  </a:lnTo>
                  <a:lnTo>
                    <a:pt x="250031" y="1016318"/>
                  </a:lnTo>
                  <a:lnTo>
                    <a:pt x="249936" y="1018508"/>
                  </a:lnTo>
                  <a:lnTo>
                    <a:pt x="250031" y="1019175"/>
                  </a:lnTo>
                  <a:lnTo>
                    <a:pt x="250317" y="1019842"/>
                  </a:lnTo>
                  <a:lnTo>
                    <a:pt x="250698" y="1020318"/>
                  </a:lnTo>
                  <a:lnTo>
                    <a:pt x="250984" y="1020794"/>
                  </a:lnTo>
                  <a:lnTo>
                    <a:pt x="251079" y="1021556"/>
                  </a:lnTo>
                  <a:lnTo>
                    <a:pt x="250984" y="1022033"/>
                  </a:lnTo>
                  <a:lnTo>
                    <a:pt x="250889" y="1022318"/>
                  </a:lnTo>
                  <a:lnTo>
                    <a:pt x="250889" y="1022604"/>
                  </a:lnTo>
                  <a:lnTo>
                    <a:pt x="251079" y="1022985"/>
                  </a:lnTo>
                  <a:lnTo>
                    <a:pt x="251365" y="1023271"/>
                  </a:lnTo>
                  <a:lnTo>
                    <a:pt x="251651" y="1023271"/>
                  </a:lnTo>
                  <a:lnTo>
                    <a:pt x="251936" y="1023176"/>
                  </a:lnTo>
                  <a:lnTo>
                    <a:pt x="252222" y="1023366"/>
                  </a:lnTo>
                  <a:lnTo>
                    <a:pt x="253175" y="1024604"/>
                  </a:lnTo>
                  <a:lnTo>
                    <a:pt x="253556" y="1024890"/>
                  </a:lnTo>
                  <a:lnTo>
                    <a:pt x="254413" y="1024890"/>
                  </a:lnTo>
                  <a:lnTo>
                    <a:pt x="254032" y="1025843"/>
                  </a:lnTo>
                  <a:lnTo>
                    <a:pt x="254508" y="1026700"/>
                  </a:lnTo>
                  <a:lnTo>
                    <a:pt x="255461" y="1027367"/>
                  </a:lnTo>
                  <a:lnTo>
                    <a:pt x="256413" y="1027652"/>
                  </a:lnTo>
                  <a:lnTo>
                    <a:pt x="258032" y="1027462"/>
                  </a:lnTo>
                  <a:lnTo>
                    <a:pt x="258794" y="1027557"/>
                  </a:lnTo>
                  <a:lnTo>
                    <a:pt x="259556" y="1028033"/>
                  </a:lnTo>
                  <a:lnTo>
                    <a:pt x="259271" y="1028891"/>
                  </a:lnTo>
                  <a:lnTo>
                    <a:pt x="259747" y="1030700"/>
                  </a:lnTo>
                  <a:lnTo>
                    <a:pt x="259652" y="1031843"/>
                  </a:lnTo>
                  <a:lnTo>
                    <a:pt x="258890" y="1032891"/>
                  </a:lnTo>
                  <a:lnTo>
                    <a:pt x="258413" y="1032701"/>
                  </a:lnTo>
                  <a:lnTo>
                    <a:pt x="258413" y="1032034"/>
                  </a:lnTo>
                  <a:lnTo>
                    <a:pt x="259271" y="1031558"/>
                  </a:lnTo>
                  <a:lnTo>
                    <a:pt x="258604" y="1030605"/>
                  </a:lnTo>
                  <a:lnTo>
                    <a:pt x="257651" y="1030034"/>
                  </a:lnTo>
                  <a:lnTo>
                    <a:pt x="256603" y="1029748"/>
                  </a:lnTo>
                  <a:lnTo>
                    <a:pt x="255651" y="1029652"/>
                  </a:lnTo>
                  <a:lnTo>
                    <a:pt x="254984" y="1029652"/>
                  </a:lnTo>
                  <a:lnTo>
                    <a:pt x="254698" y="1029748"/>
                  </a:lnTo>
                  <a:lnTo>
                    <a:pt x="254508" y="1029652"/>
                  </a:lnTo>
                  <a:lnTo>
                    <a:pt x="254127" y="1029081"/>
                  </a:lnTo>
                  <a:lnTo>
                    <a:pt x="253841" y="1028509"/>
                  </a:lnTo>
                  <a:lnTo>
                    <a:pt x="253746" y="1028033"/>
                  </a:lnTo>
                  <a:lnTo>
                    <a:pt x="253556" y="1027652"/>
                  </a:lnTo>
                  <a:lnTo>
                    <a:pt x="252889" y="1027367"/>
                  </a:lnTo>
                  <a:lnTo>
                    <a:pt x="252603" y="1027938"/>
                  </a:lnTo>
                  <a:lnTo>
                    <a:pt x="252508" y="1028509"/>
                  </a:lnTo>
                  <a:lnTo>
                    <a:pt x="252603" y="1028986"/>
                  </a:lnTo>
                  <a:lnTo>
                    <a:pt x="252889" y="1029367"/>
                  </a:lnTo>
                  <a:lnTo>
                    <a:pt x="252603" y="1029748"/>
                  </a:lnTo>
                  <a:lnTo>
                    <a:pt x="252127" y="1030891"/>
                  </a:lnTo>
                  <a:lnTo>
                    <a:pt x="253556" y="1031272"/>
                  </a:lnTo>
                  <a:lnTo>
                    <a:pt x="254222" y="1032415"/>
                  </a:lnTo>
                  <a:lnTo>
                    <a:pt x="254698" y="1036701"/>
                  </a:lnTo>
                  <a:lnTo>
                    <a:pt x="254794" y="1037082"/>
                  </a:lnTo>
                  <a:lnTo>
                    <a:pt x="255080" y="1037463"/>
                  </a:lnTo>
                  <a:lnTo>
                    <a:pt x="255270" y="1037939"/>
                  </a:lnTo>
                  <a:lnTo>
                    <a:pt x="255175" y="1038416"/>
                  </a:lnTo>
                  <a:lnTo>
                    <a:pt x="254984" y="1038701"/>
                  </a:lnTo>
                  <a:lnTo>
                    <a:pt x="254889" y="1038797"/>
                  </a:lnTo>
                  <a:lnTo>
                    <a:pt x="255270" y="1039559"/>
                  </a:lnTo>
                  <a:lnTo>
                    <a:pt x="256032" y="1040321"/>
                  </a:lnTo>
                  <a:lnTo>
                    <a:pt x="256413" y="1041083"/>
                  </a:lnTo>
                  <a:lnTo>
                    <a:pt x="256794" y="1040511"/>
                  </a:lnTo>
                  <a:lnTo>
                    <a:pt x="257175" y="1040035"/>
                  </a:lnTo>
                  <a:lnTo>
                    <a:pt x="257651" y="1039654"/>
                  </a:lnTo>
                  <a:lnTo>
                    <a:pt x="258223" y="1039463"/>
                  </a:lnTo>
                  <a:lnTo>
                    <a:pt x="258127" y="1040416"/>
                  </a:lnTo>
                  <a:lnTo>
                    <a:pt x="257651" y="1040892"/>
                  </a:lnTo>
                  <a:lnTo>
                    <a:pt x="256985" y="1041178"/>
                  </a:lnTo>
                  <a:lnTo>
                    <a:pt x="256413" y="1041749"/>
                  </a:lnTo>
                  <a:lnTo>
                    <a:pt x="256223" y="1042511"/>
                  </a:lnTo>
                  <a:lnTo>
                    <a:pt x="256413" y="1043178"/>
                  </a:lnTo>
                  <a:lnTo>
                    <a:pt x="256985" y="1043559"/>
                  </a:lnTo>
                  <a:lnTo>
                    <a:pt x="257842" y="1043559"/>
                  </a:lnTo>
                  <a:lnTo>
                    <a:pt x="256889" y="1044607"/>
                  </a:lnTo>
                  <a:lnTo>
                    <a:pt x="256985" y="1045750"/>
                  </a:lnTo>
                  <a:lnTo>
                    <a:pt x="259461" y="1049750"/>
                  </a:lnTo>
                  <a:lnTo>
                    <a:pt x="259937" y="1050893"/>
                  </a:lnTo>
                  <a:lnTo>
                    <a:pt x="260223" y="1052703"/>
                  </a:lnTo>
                  <a:lnTo>
                    <a:pt x="260509" y="1053275"/>
                  </a:lnTo>
                  <a:lnTo>
                    <a:pt x="261366" y="1054227"/>
                  </a:lnTo>
                  <a:lnTo>
                    <a:pt x="261652" y="1054799"/>
                  </a:lnTo>
                  <a:lnTo>
                    <a:pt x="261842" y="1056323"/>
                  </a:lnTo>
                  <a:lnTo>
                    <a:pt x="262128" y="1056894"/>
                  </a:lnTo>
                  <a:lnTo>
                    <a:pt x="262604" y="1057561"/>
                  </a:lnTo>
                  <a:lnTo>
                    <a:pt x="262604" y="1058227"/>
                  </a:lnTo>
                  <a:lnTo>
                    <a:pt x="262319" y="1058894"/>
                  </a:lnTo>
                  <a:lnTo>
                    <a:pt x="261842" y="1059561"/>
                  </a:lnTo>
                  <a:lnTo>
                    <a:pt x="261747" y="1060133"/>
                  </a:lnTo>
                  <a:lnTo>
                    <a:pt x="262033" y="1060895"/>
                  </a:lnTo>
                  <a:lnTo>
                    <a:pt x="262509" y="1061561"/>
                  </a:lnTo>
                  <a:lnTo>
                    <a:pt x="262890" y="1062038"/>
                  </a:lnTo>
                  <a:lnTo>
                    <a:pt x="262604" y="1062800"/>
                  </a:lnTo>
                  <a:lnTo>
                    <a:pt x="262700" y="1063657"/>
                  </a:lnTo>
                  <a:lnTo>
                    <a:pt x="263081" y="1064514"/>
                  </a:lnTo>
                  <a:lnTo>
                    <a:pt x="263652" y="1065085"/>
                  </a:lnTo>
                  <a:lnTo>
                    <a:pt x="264414" y="1065371"/>
                  </a:lnTo>
                  <a:lnTo>
                    <a:pt x="266128" y="1065562"/>
                  </a:lnTo>
                  <a:lnTo>
                    <a:pt x="266890" y="1065943"/>
                  </a:lnTo>
                  <a:lnTo>
                    <a:pt x="264890" y="1066895"/>
                  </a:lnTo>
                  <a:lnTo>
                    <a:pt x="264128" y="1066991"/>
                  </a:lnTo>
                  <a:lnTo>
                    <a:pt x="263461" y="1066991"/>
                  </a:lnTo>
                  <a:lnTo>
                    <a:pt x="262985" y="1067086"/>
                  </a:lnTo>
                  <a:lnTo>
                    <a:pt x="262890" y="1067562"/>
                  </a:lnTo>
                  <a:lnTo>
                    <a:pt x="263176" y="1068515"/>
                  </a:lnTo>
                  <a:lnTo>
                    <a:pt x="264986" y="1070515"/>
                  </a:lnTo>
                  <a:lnTo>
                    <a:pt x="265748" y="1071943"/>
                  </a:lnTo>
                  <a:lnTo>
                    <a:pt x="265367" y="1073087"/>
                  </a:lnTo>
                  <a:lnTo>
                    <a:pt x="266033" y="1073944"/>
                  </a:lnTo>
                  <a:lnTo>
                    <a:pt x="265557" y="1074801"/>
                  </a:lnTo>
                  <a:lnTo>
                    <a:pt x="264890" y="1075563"/>
                  </a:lnTo>
                  <a:lnTo>
                    <a:pt x="264986" y="1076135"/>
                  </a:lnTo>
                  <a:lnTo>
                    <a:pt x="265176" y="1076801"/>
                  </a:lnTo>
                  <a:lnTo>
                    <a:pt x="266510" y="1077944"/>
                  </a:lnTo>
                  <a:lnTo>
                    <a:pt x="267081" y="1078802"/>
                  </a:lnTo>
                  <a:lnTo>
                    <a:pt x="268510" y="1081659"/>
                  </a:lnTo>
                  <a:lnTo>
                    <a:pt x="269272" y="1082612"/>
                  </a:lnTo>
                  <a:lnTo>
                    <a:pt x="268319" y="1082897"/>
                  </a:lnTo>
                  <a:lnTo>
                    <a:pt x="267557" y="1082516"/>
                  </a:lnTo>
                  <a:lnTo>
                    <a:pt x="266795" y="1081850"/>
                  </a:lnTo>
                  <a:lnTo>
                    <a:pt x="265938" y="1081468"/>
                  </a:lnTo>
                  <a:lnTo>
                    <a:pt x="266224" y="1082135"/>
                  </a:lnTo>
                  <a:lnTo>
                    <a:pt x="267176" y="1083183"/>
                  </a:lnTo>
                  <a:lnTo>
                    <a:pt x="267367" y="1083564"/>
                  </a:lnTo>
                  <a:lnTo>
                    <a:pt x="267557" y="1084421"/>
                  </a:lnTo>
                  <a:lnTo>
                    <a:pt x="268510" y="1086231"/>
                  </a:lnTo>
                  <a:lnTo>
                    <a:pt x="268510" y="1087374"/>
                  </a:lnTo>
                  <a:lnTo>
                    <a:pt x="269462" y="1089279"/>
                  </a:lnTo>
                  <a:lnTo>
                    <a:pt x="269748" y="1090041"/>
                  </a:lnTo>
                  <a:lnTo>
                    <a:pt x="269843" y="1090898"/>
                  </a:lnTo>
                  <a:lnTo>
                    <a:pt x="269462" y="1091660"/>
                  </a:lnTo>
                  <a:lnTo>
                    <a:pt x="270129" y="1092708"/>
                  </a:lnTo>
                  <a:lnTo>
                    <a:pt x="270605" y="1093946"/>
                  </a:lnTo>
                  <a:lnTo>
                    <a:pt x="270701" y="1095280"/>
                  </a:lnTo>
                  <a:lnTo>
                    <a:pt x="270319" y="1096518"/>
                  </a:lnTo>
                  <a:lnTo>
                    <a:pt x="269748" y="1095851"/>
                  </a:lnTo>
                  <a:lnTo>
                    <a:pt x="269367" y="1095947"/>
                  </a:lnTo>
                  <a:lnTo>
                    <a:pt x="269367" y="1096518"/>
                  </a:lnTo>
                  <a:lnTo>
                    <a:pt x="269939" y="1097280"/>
                  </a:lnTo>
                  <a:lnTo>
                    <a:pt x="269557" y="1097947"/>
                  </a:lnTo>
                  <a:lnTo>
                    <a:pt x="269939" y="1098518"/>
                  </a:lnTo>
                  <a:lnTo>
                    <a:pt x="271367" y="1099280"/>
                  </a:lnTo>
                  <a:lnTo>
                    <a:pt x="270605" y="1100614"/>
                  </a:lnTo>
                  <a:lnTo>
                    <a:pt x="270415" y="1101376"/>
                  </a:lnTo>
                  <a:lnTo>
                    <a:pt x="270319" y="1102233"/>
                  </a:lnTo>
                  <a:lnTo>
                    <a:pt x="270796" y="1104233"/>
                  </a:lnTo>
                  <a:lnTo>
                    <a:pt x="270796" y="1104424"/>
                  </a:lnTo>
                  <a:lnTo>
                    <a:pt x="270224" y="1105091"/>
                  </a:lnTo>
                  <a:lnTo>
                    <a:pt x="270510" y="1106519"/>
                  </a:lnTo>
                  <a:lnTo>
                    <a:pt x="271177" y="1108043"/>
                  </a:lnTo>
                  <a:lnTo>
                    <a:pt x="271748" y="1108901"/>
                  </a:lnTo>
                  <a:lnTo>
                    <a:pt x="272129" y="1108520"/>
                  </a:lnTo>
                  <a:lnTo>
                    <a:pt x="272129" y="1109567"/>
                  </a:lnTo>
                  <a:lnTo>
                    <a:pt x="271653" y="1110996"/>
                  </a:lnTo>
                  <a:lnTo>
                    <a:pt x="271367" y="1112520"/>
                  </a:lnTo>
                  <a:lnTo>
                    <a:pt x="271939" y="1114044"/>
                  </a:lnTo>
                  <a:lnTo>
                    <a:pt x="272796" y="1114806"/>
                  </a:lnTo>
                  <a:lnTo>
                    <a:pt x="273082" y="1115187"/>
                  </a:lnTo>
                  <a:lnTo>
                    <a:pt x="273177" y="1115949"/>
                  </a:lnTo>
                  <a:lnTo>
                    <a:pt x="273082" y="1116425"/>
                  </a:lnTo>
                  <a:lnTo>
                    <a:pt x="272606" y="1117092"/>
                  </a:lnTo>
                  <a:lnTo>
                    <a:pt x="272510" y="1117473"/>
                  </a:lnTo>
                  <a:lnTo>
                    <a:pt x="272606" y="1117854"/>
                  </a:lnTo>
                  <a:lnTo>
                    <a:pt x="273177" y="1119188"/>
                  </a:lnTo>
                  <a:lnTo>
                    <a:pt x="274034" y="1118616"/>
                  </a:lnTo>
                  <a:lnTo>
                    <a:pt x="274892" y="1118426"/>
                  </a:lnTo>
                  <a:lnTo>
                    <a:pt x="275558" y="1118807"/>
                  </a:lnTo>
                  <a:lnTo>
                    <a:pt x="275844" y="1119759"/>
                  </a:lnTo>
                  <a:lnTo>
                    <a:pt x="275749" y="1120331"/>
                  </a:lnTo>
                  <a:lnTo>
                    <a:pt x="275463" y="1120426"/>
                  </a:lnTo>
                  <a:lnTo>
                    <a:pt x="275177" y="1120045"/>
                  </a:lnTo>
                  <a:lnTo>
                    <a:pt x="275177" y="1119092"/>
                  </a:lnTo>
                  <a:lnTo>
                    <a:pt x="273558" y="1119854"/>
                  </a:lnTo>
                  <a:lnTo>
                    <a:pt x="273368" y="1119854"/>
                  </a:lnTo>
                  <a:lnTo>
                    <a:pt x="272986" y="1120235"/>
                  </a:lnTo>
                  <a:lnTo>
                    <a:pt x="272891" y="1120235"/>
                  </a:lnTo>
                  <a:lnTo>
                    <a:pt x="272986" y="1120331"/>
                  </a:lnTo>
                  <a:lnTo>
                    <a:pt x="273082" y="1120807"/>
                  </a:lnTo>
                  <a:lnTo>
                    <a:pt x="273368" y="1121569"/>
                  </a:lnTo>
                  <a:lnTo>
                    <a:pt x="274130" y="1122140"/>
                  </a:lnTo>
                  <a:lnTo>
                    <a:pt x="275082" y="1122426"/>
                  </a:lnTo>
                  <a:lnTo>
                    <a:pt x="276035" y="1122426"/>
                  </a:lnTo>
                  <a:lnTo>
                    <a:pt x="275749" y="1122712"/>
                  </a:lnTo>
                  <a:lnTo>
                    <a:pt x="275177" y="1123283"/>
                  </a:lnTo>
                  <a:lnTo>
                    <a:pt x="274987" y="1123569"/>
                  </a:lnTo>
                  <a:lnTo>
                    <a:pt x="275273" y="1123950"/>
                  </a:lnTo>
                  <a:lnTo>
                    <a:pt x="275558" y="1124236"/>
                  </a:lnTo>
                  <a:lnTo>
                    <a:pt x="275939" y="1124426"/>
                  </a:lnTo>
                  <a:lnTo>
                    <a:pt x="276415" y="1124617"/>
                  </a:lnTo>
                  <a:lnTo>
                    <a:pt x="275177" y="1124522"/>
                  </a:lnTo>
                  <a:lnTo>
                    <a:pt x="274606" y="1124331"/>
                  </a:lnTo>
                  <a:lnTo>
                    <a:pt x="273558" y="1123188"/>
                  </a:lnTo>
                  <a:lnTo>
                    <a:pt x="273463" y="1122998"/>
                  </a:lnTo>
                  <a:lnTo>
                    <a:pt x="273082" y="1122521"/>
                  </a:lnTo>
                  <a:lnTo>
                    <a:pt x="272701" y="1122235"/>
                  </a:lnTo>
                  <a:lnTo>
                    <a:pt x="272510" y="1122617"/>
                  </a:lnTo>
                  <a:lnTo>
                    <a:pt x="272510" y="1123855"/>
                  </a:lnTo>
                  <a:lnTo>
                    <a:pt x="272701" y="1124426"/>
                  </a:lnTo>
                  <a:lnTo>
                    <a:pt x="273082" y="1124712"/>
                  </a:lnTo>
                  <a:lnTo>
                    <a:pt x="273368" y="1125189"/>
                  </a:lnTo>
                  <a:lnTo>
                    <a:pt x="274130" y="1127474"/>
                  </a:lnTo>
                  <a:lnTo>
                    <a:pt x="274511" y="1129475"/>
                  </a:lnTo>
                  <a:lnTo>
                    <a:pt x="275082" y="1130237"/>
                  </a:lnTo>
                  <a:lnTo>
                    <a:pt x="275939" y="1130713"/>
                  </a:lnTo>
                  <a:lnTo>
                    <a:pt x="276892" y="1131094"/>
                  </a:lnTo>
                  <a:lnTo>
                    <a:pt x="276225" y="1131380"/>
                  </a:lnTo>
                  <a:lnTo>
                    <a:pt x="275749" y="1131760"/>
                  </a:lnTo>
                  <a:lnTo>
                    <a:pt x="275463" y="1132237"/>
                  </a:lnTo>
                  <a:lnTo>
                    <a:pt x="275368" y="1132999"/>
                  </a:lnTo>
                  <a:lnTo>
                    <a:pt x="276320" y="1133380"/>
                  </a:lnTo>
                  <a:lnTo>
                    <a:pt x="276511" y="1133570"/>
                  </a:lnTo>
                  <a:lnTo>
                    <a:pt x="276511" y="1134618"/>
                  </a:lnTo>
                  <a:lnTo>
                    <a:pt x="276511" y="1134904"/>
                  </a:lnTo>
                  <a:lnTo>
                    <a:pt x="277940" y="1139381"/>
                  </a:lnTo>
                  <a:lnTo>
                    <a:pt x="278130" y="1140524"/>
                  </a:lnTo>
                  <a:lnTo>
                    <a:pt x="278321" y="1140905"/>
                  </a:lnTo>
                  <a:lnTo>
                    <a:pt x="278606" y="1141285"/>
                  </a:lnTo>
                  <a:lnTo>
                    <a:pt x="278892" y="1141381"/>
                  </a:lnTo>
                  <a:lnTo>
                    <a:pt x="279178" y="1141190"/>
                  </a:lnTo>
                  <a:lnTo>
                    <a:pt x="279368" y="1141190"/>
                  </a:lnTo>
                  <a:lnTo>
                    <a:pt x="279654" y="1142048"/>
                  </a:lnTo>
                  <a:lnTo>
                    <a:pt x="279654" y="1144239"/>
                  </a:lnTo>
                  <a:lnTo>
                    <a:pt x="280035" y="1146905"/>
                  </a:lnTo>
                  <a:lnTo>
                    <a:pt x="280130" y="1145286"/>
                  </a:lnTo>
                  <a:lnTo>
                    <a:pt x="280416" y="1144048"/>
                  </a:lnTo>
                  <a:lnTo>
                    <a:pt x="281083" y="1143191"/>
                  </a:lnTo>
                  <a:lnTo>
                    <a:pt x="282321" y="1142810"/>
                  </a:lnTo>
                  <a:lnTo>
                    <a:pt x="281845" y="1143476"/>
                  </a:lnTo>
                  <a:lnTo>
                    <a:pt x="281369" y="1143952"/>
                  </a:lnTo>
                  <a:lnTo>
                    <a:pt x="280988" y="1144429"/>
                  </a:lnTo>
                  <a:lnTo>
                    <a:pt x="280797" y="1145191"/>
                  </a:lnTo>
                  <a:lnTo>
                    <a:pt x="280797" y="1148334"/>
                  </a:lnTo>
                  <a:lnTo>
                    <a:pt x="280607" y="1148715"/>
                  </a:lnTo>
                  <a:lnTo>
                    <a:pt x="280321" y="1149001"/>
                  </a:lnTo>
                  <a:lnTo>
                    <a:pt x="280035" y="1149287"/>
                  </a:lnTo>
                  <a:lnTo>
                    <a:pt x="280226" y="1149858"/>
                  </a:lnTo>
                  <a:lnTo>
                    <a:pt x="280607" y="1150144"/>
                  </a:lnTo>
                  <a:lnTo>
                    <a:pt x="280988" y="1150239"/>
                  </a:lnTo>
                  <a:lnTo>
                    <a:pt x="281178" y="1150430"/>
                  </a:lnTo>
                  <a:lnTo>
                    <a:pt x="281369" y="1151096"/>
                  </a:lnTo>
                  <a:lnTo>
                    <a:pt x="281940" y="1151573"/>
                  </a:lnTo>
                  <a:lnTo>
                    <a:pt x="282797" y="1151763"/>
                  </a:lnTo>
                  <a:lnTo>
                    <a:pt x="283655" y="1151763"/>
                  </a:lnTo>
                  <a:lnTo>
                    <a:pt x="283655" y="1152144"/>
                  </a:lnTo>
                  <a:lnTo>
                    <a:pt x="282131" y="1152335"/>
                  </a:lnTo>
                  <a:lnTo>
                    <a:pt x="282321" y="1153477"/>
                  </a:lnTo>
                  <a:lnTo>
                    <a:pt x="283369" y="1154906"/>
                  </a:lnTo>
                  <a:lnTo>
                    <a:pt x="284321" y="1155859"/>
                  </a:lnTo>
                  <a:lnTo>
                    <a:pt x="287369" y="1158335"/>
                  </a:lnTo>
                  <a:lnTo>
                    <a:pt x="288227" y="1159574"/>
                  </a:lnTo>
                  <a:lnTo>
                    <a:pt x="290036" y="1163002"/>
                  </a:lnTo>
                  <a:lnTo>
                    <a:pt x="290417" y="1164336"/>
                  </a:lnTo>
                  <a:lnTo>
                    <a:pt x="290322" y="1166717"/>
                  </a:lnTo>
                  <a:lnTo>
                    <a:pt x="290417" y="1167384"/>
                  </a:lnTo>
                  <a:lnTo>
                    <a:pt x="290894" y="1167765"/>
                  </a:lnTo>
                  <a:lnTo>
                    <a:pt x="291751" y="1167956"/>
                  </a:lnTo>
                  <a:lnTo>
                    <a:pt x="292703" y="1168051"/>
                  </a:lnTo>
                  <a:lnTo>
                    <a:pt x="293275" y="1168146"/>
                  </a:lnTo>
                  <a:lnTo>
                    <a:pt x="292513" y="1168718"/>
                  </a:lnTo>
                  <a:lnTo>
                    <a:pt x="292513" y="1169194"/>
                  </a:lnTo>
                  <a:lnTo>
                    <a:pt x="292798" y="1169765"/>
                  </a:lnTo>
                  <a:lnTo>
                    <a:pt x="293180" y="1171480"/>
                  </a:lnTo>
                  <a:lnTo>
                    <a:pt x="293656" y="1172527"/>
                  </a:lnTo>
                  <a:lnTo>
                    <a:pt x="294227" y="1173385"/>
                  </a:lnTo>
                  <a:lnTo>
                    <a:pt x="294799" y="1173766"/>
                  </a:lnTo>
                  <a:lnTo>
                    <a:pt x="295085" y="1173480"/>
                  </a:lnTo>
                  <a:lnTo>
                    <a:pt x="296894" y="1172337"/>
                  </a:lnTo>
                  <a:lnTo>
                    <a:pt x="297371" y="1172147"/>
                  </a:lnTo>
                  <a:lnTo>
                    <a:pt x="297752" y="1171670"/>
                  </a:lnTo>
                  <a:lnTo>
                    <a:pt x="298704" y="1171480"/>
                  </a:lnTo>
                  <a:lnTo>
                    <a:pt x="300704" y="1171480"/>
                  </a:lnTo>
                  <a:lnTo>
                    <a:pt x="300704" y="1171861"/>
                  </a:lnTo>
                  <a:lnTo>
                    <a:pt x="298037" y="1172527"/>
                  </a:lnTo>
                  <a:lnTo>
                    <a:pt x="296609" y="1173099"/>
                  </a:lnTo>
                  <a:lnTo>
                    <a:pt x="296037" y="1173956"/>
                  </a:lnTo>
                  <a:lnTo>
                    <a:pt x="295942" y="1174433"/>
                  </a:lnTo>
                  <a:lnTo>
                    <a:pt x="295656" y="1174623"/>
                  </a:lnTo>
                  <a:lnTo>
                    <a:pt x="295370" y="1174909"/>
                  </a:lnTo>
                  <a:lnTo>
                    <a:pt x="295275" y="1175576"/>
                  </a:lnTo>
                  <a:lnTo>
                    <a:pt x="295370" y="1176338"/>
                  </a:lnTo>
                  <a:lnTo>
                    <a:pt x="295561" y="1177004"/>
                  </a:lnTo>
                  <a:lnTo>
                    <a:pt x="296323" y="1178243"/>
                  </a:lnTo>
                  <a:lnTo>
                    <a:pt x="296037" y="1179576"/>
                  </a:lnTo>
                  <a:lnTo>
                    <a:pt x="296799" y="1180433"/>
                  </a:lnTo>
                  <a:lnTo>
                    <a:pt x="297847" y="1180719"/>
                  </a:lnTo>
                  <a:lnTo>
                    <a:pt x="298418" y="1180243"/>
                  </a:lnTo>
                  <a:lnTo>
                    <a:pt x="302038" y="1178243"/>
                  </a:lnTo>
                  <a:lnTo>
                    <a:pt x="302038" y="1178624"/>
                  </a:lnTo>
                  <a:lnTo>
                    <a:pt x="301752" y="1178909"/>
                  </a:lnTo>
                  <a:lnTo>
                    <a:pt x="301657" y="1179195"/>
                  </a:lnTo>
                  <a:lnTo>
                    <a:pt x="301847" y="1179481"/>
                  </a:lnTo>
                  <a:lnTo>
                    <a:pt x="302323" y="1179767"/>
                  </a:lnTo>
                  <a:lnTo>
                    <a:pt x="300038" y="1180243"/>
                  </a:lnTo>
                  <a:lnTo>
                    <a:pt x="299466" y="1180529"/>
                  </a:lnTo>
                  <a:lnTo>
                    <a:pt x="298990" y="1181005"/>
                  </a:lnTo>
                  <a:lnTo>
                    <a:pt x="298514" y="1181672"/>
                  </a:lnTo>
                  <a:lnTo>
                    <a:pt x="298228" y="1182434"/>
                  </a:lnTo>
                  <a:lnTo>
                    <a:pt x="298323" y="1183100"/>
                  </a:lnTo>
                  <a:lnTo>
                    <a:pt x="298799" y="1182910"/>
                  </a:lnTo>
                  <a:lnTo>
                    <a:pt x="300704" y="1183100"/>
                  </a:lnTo>
                  <a:lnTo>
                    <a:pt x="300990" y="1183196"/>
                  </a:lnTo>
                  <a:lnTo>
                    <a:pt x="301371" y="1183672"/>
                  </a:lnTo>
                  <a:lnTo>
                    <a:pt x="301561" y="1183862"/>
                  </a:lnTo>
                  <a:lnTo>
                    <a:pt x="301943" y="1183958"/>
                  </a:lnTo>
                  <a:lnTo>
                    <a:pt x="302705" y="1183862"/>
                  </a:lnTo>
                  <a:lnTo>
                    <a:pt x="303086" y="1183862"/>
                  </a:lnTo>
                  <a:lnTo>
                    <a:pt x="305276" y="1184815"/>
                  </a:lnTo>
                  <a:lnTo>
                    <a:pt x="305753" y="1185101"/>
                  </a:lnTo>
                  <a:lnTo>
                    <a:pt x="306991" y="1186720"/>
                  </a:lnTo>
                  <a:lnTo>
                    <a:pt x="307372" y="1187101"/>
                  </a:lnTo>
                  <a:lnTo>
                    <a:pt x="307181" y="1187291"/>
                  </a:lnTo>
                  <a:lnTo>
                    <a:pt x="307086" y="1187387"/>
                  </a:lnTo>
                  <a:lnTo>
                    <a:pt x="306896" y="1187482"/>
                  </a:lnTo>
                  <a:lnTo>
                    <a:pt x="306705" y="1187482"/>
                  </a:lnTo>
                  <a:lnTo>
                    <a:pt x="306229" y="1186434"/>
                  </a:lnTo>
                  <a:lnTo>
                    <a:pt x="305562" y="1185863"/>
                  </a:lnTo>
                  <a:lnTo>
                    <a:pt x="303752" y="1185196"/>
                  </a:lnTo>
                  <a:lnTo>
                    <a:pt x="302990" y="1185767"/>
                  </a:lnTo>
                  <a:lnTo>
                    <a:pt x="302323" y="1185577"/>
                  </a:lnTo>
                  <a:lnTo>
                    <a:pt x="301657" y="1185291"/>
                  </a:lnTo>
                  <a:lnTo>
                    <a:pt x="301085" y="1185482"/>
                  </a:lnTo>
                  <a:lnTo>
                    <a:pt x="300609" y="1185482"/>
                  </a:lnTo>
                  <a:lnTo>
                    <a:pt x="297656" y="1185291"/>
                  </a:lnTo>
                  <a:lnTo>
                    <a:pt x="299085" y="1186910"/>
                  </a:lnTo>
                  <a:lnTo>
                    <a:pt x="299942" y="1187577"/>
                  </a:lnTo>
                  <a:lnTo>
                    <a:pt x="301085" y="1187863"/>
                  </a:lnTo>
                  <a:lnTo>
                    <a:pt x="302228" y="1187863"/>
                  </a:lnTo>
                  <a:lnTo>
                    <a:pt x="302895" y="1188053"/>
                  </a:lnTo>
                  <a:lnTo>
                    <a:pt x="303371" y="1188720"/>
                  </a:lnTo>
                  <a:lnTo>
                    <a:pt x="306324" y="1198626"/>
                  </a:lnTo>
                  <a:lnTo>
                    <a:pt x="306705" y="1198245"/>
                  </a:lnTo>
                  <a:lnTo>
                    <a:pt x="307086" y="1199102"/>
                  </a:lnTo>
                  <a:lnTo>
                    <a:pt x="306896" y="1199579"/>
                  </a:lnTo>
                  <a:lnTo>
                    <a:pt x="305753" y="1200245"/>
                  </a:lnTo>
                  <a:lnTo>
                    <a:pt x="305372" y="1200817"/>
                  </a:lnTo>
                  <a:lnTo>
                    <a:pt x="304990" y="1201484"/>
                  </a:lnTo>
                  <a:lnTo>
                    <a:pt x="304514" y="1203103"/>
                  </a:lnTo>
                  <a:lnTo>
                    <a:pt x="307181" y="1203865"/>
                  </a:lnTo>
                  <a:lnTo>
                    <a:pt x="307657" y="1204246"/>
                  </a:lnTo>
                  <a:lnTo>
                    <a:pt x="308896" y="1206722"/>
                  </a:lnTo>
                  <a:lnTo>
                    <a:pt x="309467" y="1207008"/>
                  </a:lnTo>
                  <a:lnTo>
                    <a:pt x="310134" y="1207199"/>
                  </a:lnTo>
                  <a:lnTo>
                    <a:pt x="310706" y="1207580"/>
                  </a:lnTo>
                  <a:lnTo>
                    <a:pt x="310991" y="1208437"/>
                  </a:lnTo>
                  <a:lnTo>
                    <a:pt x="310706" y="1210056"/>
                  </a:lnTo>
                  <a:lnTo>
                    <a:pt x="310706" y="1210818"/>
                  </a:lnTo>
                  <a:lnTo>
                    <a:pt x="310991" y="1211580"/>
                  </a:lnTo>
                  <a:lnTo>
                    <a:pt x="313182" y="1212818"/>
                  </a:lnTo>
                  <a:lnTo>
                    <a:pt x="313373" y="1213104"/>
                  </a:lnTo>
                  <a:lnTo>
                    <a:pt x="313944" y="1213485"/>
                  </a:lnTo>
                  <a:lnTo>
                    <a:pt x="314611" y="1215104"/>
                  </a:lnTo>
                  <a:lnTo>
                    <a:pt x="315087" y="1215676"/>
                  </a:lnTo>
                  <a:lnTo>
                    <a:pt x="315754" y="1215676"/>
                  </a:lnTo>
                  <a:lnTo>
                    <a:pt x="316611" y="1215295"/>
                  </a:lnTo>
                  <a:lnTo>
                    <a:pt x="317278" y="1214818"/>
                  </a:lnTo>
                  <a:lnTo>
                    <a:pt x="317564" y="1214438"/>
                  </a:lnTo>
                  <a:lnTo>
                    <a:pt x="317944" y="1214057"/>
                  </a:lnTo>
                  <a:lnTo>
                    <a:pt x="319564" y="1213295"/>
                  </a:lnTo>
                  <a:lnTo>
                    <a:pt x="320135" y="1212723"/>
                  </a:lnTo>
                  <a:lnTo>
                    <a:pt x="320326" y="1213485"/>
                  </a:lnTo>
                  <a:lnTo>
                    <a:pt x="320802" y="1213771"/>
                  </a:lnTo>
                  <a:lnTo>
                    <a:pt x="321278" y="1213866"/>
                  </a:lnTo>
                  <a:lnTo>
                    <a:pt x="321469" y="1214057"/>
                  </a:lnTo>
                  <a:lnTo>
                    <a:pt x="321373" y="1214723"/>
                  </a:lnTo>
                  <a:lnTo>
                    <a:pt x="321088" y="1214818"/>
                  </a:lnTo>
                  <a:lnTo>
                    <a:pt x="320611" y="1214628"/>
                  </a:lnTo>
                  <a:lnTo>
                    <a:pt x="320040" y="1214533"/>
                  </a:lnTo>
                  <a:lnTo>
                    <a:pt x="319088" y="1214723"/>
                  </a:lnTo>
                  <a:lnTo>
                    <a:pt x="318421" y="1215104"/>
                  </a:lnTo>
                  <a:lnTo>
                    <a:pt x="317944" y="1215771"/>
                  </a:lnTo>
                  <a:lnTo>
                    <a:pt x="317373" y="1216819"/>
                  </a:lnTo>
                  <a:lnTo>
                    <a:pt x="316992" y="1216343"/>
                  </a:lnTo>
                  <a:lnTo>
                    <a:pt x="316421" y="1216152"/>
                  </a:lnTo>
                  <a:lnTo>
                    <a:pt x="315849" y="1216247"/>
                  </a:lnTo>
                  <a:lnTo>
                    <a:pt x="315278" y="1216533"/>
                  </a:lnTo>
                  <a:lnTo>
                    <a:pt x="315087" y="1217105"/>
                  </a:lnTo>
                  <a:lnTo>
                    <a:pt x="315087" y="1217771"/>
                  </a:lnTo>
                  <a:lnTo>
                    <a:pt x="314801" y="1218057"/>
                  </a:lnTo>
                  <a:lnTo>
                    <a:pt x="313849" y="1217581"/>
                  </a:lnTo>
                  <a:lnTo>
                    <a:pt x="314135" y="1218533"/>
                  </a:lnTo>
                  <a:lnTo>
                    <a:pt x="314897" y="1219200"/>
                  </a:lnTo>
                  <a:lnTo>
                    <a:pt x="316706" y="1220152"/>
                  </a:lnTo>
                  <a:lnTo>
                    <a:pt x="316706" y="1220248"/>
                  </a:lnTo>
                  <a:lnTo>
                    <a:pt x="317087" y="1220915"/>
                  </a:lnTo>
                  <a:lnTo>
                    <a:pt x="317278" y="1221010"/>
                  </a:lnTo>
                  <a:lnTo>
                    <a:pt x="317849" y="1220915"/>
                  </a:lnTo>
                  <a:lnTo>
                    <a:pt x="318040" y="1220915"/>
                  </a:lnTo>
                  <a:lnTo>
                    <a:pt x="318421" y="1221296"/>
                  </a:lnTo>
                  <a:lnTo>
                    <a:pt x="319183" y="1222724"/>
                  </a:lnTo>
                  <a:lnTo>
                    <a:pt x="319945" y="1221867"/>
                  </a:lnTo>
                  <a:lnTo>
                    <a:pt x="320516" y="1221486"/>
                  </a:lnTo>
                  <a:lnTo>
                    <a:pt x="321278" y="1221677"/>
                  </a:lnTo>
                  <a:lnTo>
                    <a:pt x="322231" y="1222534"/>
                  </a:lnTo>
                  <a:lnTo>
                    <a:pt x="322802" y="1223486"/>
                  </a:lnTo>
                  <a:lnTo>
                    <a:pt x="323088" y="1225772"/>
                  </a:lnTo>
                  <a:lnTo>
                    <a:pt x="323469" y="1226820"/>
                  </a:lnTo>
                  <a:lnTo>
                    <a:pt x="322993" y="1227296"/>
                  </a:lnTo>
                  <a:lnTo>
                    <a:pt x="323088" y="1227868"/>
                  </a:lnTo>
                  <a:lnTo>
                    <a:pt x="323469" y="1228439"/>
                  </a:lnTo>
                  <a:lnTo>
                    <a:pt x="324040" y="1228630"/>
                  </a:lnTo>
                  <a:lnTo>
                    <a:pt x="324803" y="1228439"/>
                  </a:lnTo>
                  <a:lnTo>
                    <a:pt x="325374" y="1228058"/>
                  </a:lnTo>
                  <a:lnTo>
                    <a:pt x="325946" y="1227868"/>
                  </a:lnTo>
                  <a:lnTo>
                    <a:pt x="326707" y="1228154"/>
                  </a:lnTo>
                  <a:lnTo>
                    <a:pt x="326707" y="1228535"/>
                  </a:lnTo>
                  <a:lnTo>
                    <a:pt x="325088" y="1228725"/>
                  </a:lnTo>
                  <a:lnTo>
                    <a:pt x="324422" y="1229487"/>
                  </a:lnTo>
                  <a:lnTo>
                    <a:pt x="324422" y="1230725"/>
                  </a:lnTo>
                  <a:lnTo>
                    <a:pt x="324803" y="1232249"/>
                  </a:lnTo>
                  <a:lnTo>
                    <a:pt x="324612" y="1232821"/>
                  </a:lnTo>
                  <a:lnTo>
                    <a:pt x="325088" y="1233202"/>
                  </a:lnTo>
                  <a:lnTo>
                    <a:pt x="325850" y="1233297"/>
                  </a:lnTo>
                  <a:lnTo>
                    <a:pt x="326612" y="1232916"/>
                  </a:lnTo>
                  <a:lnTo>
                    <a:pt x="326803" y="1232249"/>
                  </a:lnTo>
                  <a:lnTo>
                    <a:pt x="326707" y="1231487"/>
                  </a:lnTo>
                  <a:lnTo>
                    <a:pt x="326803" y="1230821"/>
                  </a:lnTo>
                  <a:lnTo>
                    <a:pt x="327660" y="1230440"/>
                  </a:lnTo>
                  <a:lnTo>
                    <a:pt x="327469" y="1230916"/>
                  </a:lnTo>
                  <a:lnTo>
                    <a:pt x="327469" y="1231202"/>
                  </a:lnTo>
                  <a:lnTo>
                    <a:pt x="327660" y="1231868"/>
                  </a:lnTo>
                  <a:lnTo>
                    <a:pt x="327946" y="1231583"/>
                  </a:lnTo>
                  <a:lnTo>
                    <a:pt x="328136" y="1231583"/>
                  </a:lnTo>
                  <a:lnTo>
                    <a:pt x="328708" y="1231868"/>
                  </a:lnTo>
                  <a:lnTo>
                    <a:pt x="328613" y="1232059"/>
                  </a:lnTo>
                  <a:lnTo>
                    <a:pt x="328517" y="1232440"/>
                  </a:lnTo>
                  <a:lnTo>
                    <a:pt x="328422" y="1232630"/>
                  </a:lnTo>
                  <a:lnTo>
                    <a:pt x="329089" y="1232916"/>
                  </a:lnTo>
                  <a:lnTo>
                    <a:pt x="331280" y="1235488"/>
                  </a:lnTo>
                  <a:lnTo>
                    <a:pt x="329851" y="1235297"/>
                  </a:lnTo>
                  <a:lnTo>
                    <a:pt x="329660" y="1235488"/>
                  </a:lnTo>
                  <a:lnTo>
                    <a:pt x="330136" y="1236250"/>
                  </a:lnTo>
                  <a:lnTo>
                    <a:pt x="329184" y="1236250"/>
                  </a:lnTo>
                  <a:lnTo>
                    <a:pt x="328613" y="1235107"/>
                  </a:lnTo>
                  <a:lnTo>
                    <a:pt x="328041" y="1233583"/>
                  </a:lnTo>
                  <a:lnTo>
                    <a:pt x="327279" y="1232630"/>
                  </a:lnTo>
                  <a:lnTo>
                    <a:pt x="327374" y="1233964"/>
                  </a:lnTo>
                  <a:lnTo>
                    <a:pt x="328422" y="1235964"/>
                  </a:lnTo>
                  <a:lnTo>
                    <a:pt x="328803" y="1237869"/>
                  </a:lnTo>
                  <a:lnTo>
                    <a:pt x="329089" y="1238250"/>
                  </a:lnTo>
                  <a:lnTo>
                    <a:pt x="329375" y="1238536"/>
                  </a:lnTo>
                  <a:lnTo>
                    <a:pt x="329470" y="1239012"/>
                  </a:lnTo>
                  <a:lnTo>
                    <a:pt x="329470" y="1240441"/>
                  </a:lnTo>
                  <a:lnTo>
                    <a:pt x="329565" y="1241108"/>
                  </a:lnTo>
                  <a:lnTo>
                    <a:pt x="329946" y="1241679"/>
                  </a:lnTo>
                  <a:lnTo>
                    <a:pt x="330422" y="1242632"/>
                  </a:lnTo>
                  <a:lnTo>
                    <a:pt x="330613" y="1245013"/>
                  </a:lnTo>
                  <a:lnTo>
                    <a:pt x="331280" y="1245965"/>
                  </a:lnTo>
                  <a:lnTo>
                    <a:pt x="331756" y="1246156"/>
                  </a:lnTo>
                  <a:lnTo>
                    <a:pt x="335090" y="1247299"/>
                  </a:lnTo>
                  <a:lnTo>
                    <a:pt x="335566" y="1247680"/>
                  </a:lnTo>
                  <a:lnTo>
                    <a:pt x="334804" y="1247870"/>
                  </a:lnTo>
                  <a:lnTo>
                    <a:pt x="333565" y="1247775"/>
                  </a:lnTo>
                  <a:lnTo>
                    <a:pt x="332327" y="1247489"/>
                  </a:lnTo>
                  <a:lnTo>
                    <a:pt x="331565" y="1247013"/>
                  </a:lnTo>
                  <a:lnTo>
                    <a:pt x="331375" y="1248251"/>
                  </a:lnTo>
                  <a:lnTo>
                    <a:pt x="331851" y="1249299"/>
                  </a:lnTo>
                  <a:lnTo>
                    <a:pt x="333375" y="1251395"/>
                  </a:lnTo>
                  <a:lnTo>
                    <a:pt x="333661" y="1252442"/>
                  </a:lnTo>
                  <a:lnTo>
                    <a:pt x="333756" y="1255490"/>
                  </a:lnTo>
                  <a:lnTo>
                    <a:pt x="333947" y="1256062"/>
                  </a:lnTo>
                  <a:lnTo>
                    <a:pt x="334613" y="1256824"/>
                  </a:lnTo>
                  <a:lnTo>
                    <a:pt x="334804" y="1257300"/>
                  </a:lnTo>
                  <a:lnTo>
                    <a:pt x="334804" y="1257872"/>
                  </a:lnTo>
                  <a:lnTo>
                    <a:pt x="334709" y="1259015"/>
                  </a:lnTo>
                  <a:lnTo>
                    <a:pt x="334709" y="1259586"/>
                  </a:lnTo>
                  <a:lnTo>
                    <a:pt x="335185" y="1260729"/>
                  </a:lnTo>
                  <a:lnTo>
                    <a:pt x="336899" y="1262920"/>
                  </a:lnTo>
                  <a:lnTo>
                    <a:pt x="337661" y="1264253"/>
                  </a:lnTo>
                  <a:lnTo>
                    <a:pt x="339376" y="1266539"/>
                  </a:lnTo>
                  <a:lnTo>
                    <a:pt x="340043" y="1268254"/>
                  </a:lnTo>
                  <a:lnTo>
                    <a:pt x="340995" y="1270159"/>
                  </a:lnTo>
                  <a:lnTo>
                    <a:pt x="341471" y="1273493"/>
                  </a:lnTo>
                  <a:lnTo>
                    <a:pt x="342710" y="1277874"/>
                  </a:lnTo>
                  <a:lnTo>
                    <a:pt x="343376" y="1279589"/>
                  </a:lnTo>
                  <a:lnTo>
                    <a:pt x="344234" y="1277398"/>
                  </a:lnTo>
                  <a:lnTo>
                    <a:pt x="344805" y="1276826"/>
                  </a:lnTo>
                  <a:lnTo>
                    <a:pt x="345567" y="1277779"/>
                  </a:lnTo>
                  <a:lnTo>
                    <a:pt x="344900" y="1277969"/>
                  </a:lnTo>
                  <a:lnTo>
                    <a:pt x="344900" y="1278255"/>
                  </a:lnTo>
                  <a:lnTo>
                    <a:pt x="345567" y="1278922"/>
                  </a:lnTo>
                  <a:lnTo>
                    <a:pt x="346139" y="1279874"/>
                  </a:lnTo>
                  <a:lnTo>
                    <a:pt x="346519" y="1280065"/>
                  </a:lnTo>
                  <a:lnTo>
                    <a:pt x="347282" y="1279970"/>
                  </a:lnTo>
                  <a:lnTo>
                    <a:pt x="346710" y="1280446"/>
                  </a:lnTo>
                  <a:lnTo>
                    <a:pt x="345948" y="1280732"/>
                  </a:lnTo>
                  <a:lnTo>
                    <a:pt x="345281" y="1280732"/>
                  </a:lnTo>
                  <a:lnTo>
                    <a:pt x="344805" y="1280351"/>
                  </a:lnTo>
                  <a:lnTo>
                    <a:pt x="344519" y="1280351"/>
                  </a:lnTo>
                  <a:lnTo>
                    <a:pt x="344424" y="1280922"/>
                  </a:lnTo>
                  <a:lnTo>
                    <a:pt x="344329" y="1281208"/>
                  </a:lnTo>
                  <a:lnTo>
                    <a:pt x="344138" y="1281303"/>
                  </a:lnTo>
                  <a:lnTo>
                    <a:pt x="343853" y="1281113"/>
                  </a:lnTo>
                  <a:lnTo>
                    <a:pt x="343853" y="1281303"/>
                  </a:lnTo>
                  <a:lnTo>
                    <a:pt x="343853" y="1281493"/>
                  </a:lnTo>
                  <a:lnTo>
                    <a:pt x="343948" y="1281684"/>
                  </a:lnTo>
                  <a:lnTo>
                    <a:pt x="344138" y="1281875"/>
                  </a:lnTo>
                  <a:lnTo>
                    <a:pt x="344043" y="1282637"/>
                  </a:lnTo>
                  <a:lnTo>
                    <a:pt x="344424" y="1285589"/>
                  </a:lnTo>
                  <a:lnTo>
                    <a:pt x="344424" y="1286827"/>
                  </a:lnTo>
                  <a:lnTo>
                    <a:pt x="345662" y="1290352"/>
                  </a:lnTo>
                  <a:lnTo>
                    <a:pt x="345757" y="1291400"/>
                  </a:lnTo>
                  <a:lnTo>
                    <a:pt x="345757" y="1292638"/>
                  </a:lnTo>
                  <a:lnTo>
                    <a:pt x="346139" y="1293019"/>
                  </a:lnTo>
                  <a:lnTo>
                    <a:pt x="345377" y="1292924"/>
                  </a:lnTo>
                  <a:lnTo>
                    <a:pt x="345186" y="1291685"/>
                  </a:lnTo>
                  <a:lnTo>
                    <a:pt x="344710" y="1290161"/>
                  </a:lnTo>
                  <a:lnTo>
                    <a:pt x="344805" y="1291495"/>
                  </a:lnTo>
                  <a:lnTo>
                    <a:pt x="344996" y="1293209"/>
                  </a:lnTo>
                  <a:lnTo>
                    <a:pt x="345377" y="1294162"/>
                  </a:lnTo>
                  <a:lnTo>
                    <a:pt x="345091" y="1294829"/>
                  </a:lnTo>
                  <a:lnTo>
                    <a:pt x="345472" y="1295686"/>
                  </a:lnTo>
                  <a:lnTo>
                    <a:pt x="346043" y="1296639"/>
                  </a:lnTo>
                  <a:lnTo>
                    <a:pt x="346424" y="1297591"/>
                  </a:lnTo>
                  <a:lnTo>
                    <a:pt x="347377" y="1301210"/>
                  </a:lnTo>
                  <a:lnTo>
                    <a:pt x="347567" y="1303401"/>
                  </a:lnTo>
                  <a:lnTo>
                    <a:pt x="348139" y="1306164"/>
                  </a:lnTo>
                  <a:lnTo>
                    <a:pt x="348329" y="1306735"/>
                  </a:lnTo>
                  <a:lnTo>
                    <a:pt x="348710" y="1307021"/>
                  </a:lnTo>
                  <a:lnTo>
                    <a:pt x="348806" y="1307687"/>
                  </a:lnTo>
                  <a:lnTo>
                    <a:pt x="348901" y="1309021"/>
                  </a:lnTo>
                  <a:lnTo>
                    <a:pt x="349186" y="1310068"/>
                  </a:lnTo>
                  <a:lnTo>
                    <a:pt x="349472" y="1310354"/>
                  </a:lnTo>
                  <a:lnTo>
                    <a:pt x="349948" y="1310831"/>
                  </a:lnTo>
                  <a:lnTo>
                    <a:pt x="349282" y="1312545"/>
                  </a:lnTo>
                  <a:lnTo>
                    <a:pt x="351758" y="1322832"/>
                  </a:lnTo>
                  <a:lnTo>
                    <a:pt x="353473" y="1323118"/>
                  </a:lnTo>
                  <a:lnTo>
                    <a:pt x="355759" y="1322356"/>
                  </a:lnTo>
                  <a:lnTo>
                    <a:pt x="358140" y="1321975"/>
                  </a:lnTo>
                  <a:lnTo>
                    <a:pt x="357759" y="1322642"/>
                  </a:lnTo>
                  <a:lnTo>
                    <a:pt x="356902" y="1323118"/>
                  </a:lnTo>
                  <a:lnTo>
                    <a:pt x="356044" y="1323404"/>
                  </a:lnTo>
                  <a:lnTo>
                    <a:pt x="355473" y="1323499"/>
                  </a:lnTo>
                  <a:lnTo>
                    <a:pt x="354997" y="1323689"/>
                  </a:lnTo>
                  <a:lnTo>
                    <a:pt x="354235" y="1324642"/>
                  </a:lnTo>
                  <a:lnTo>
                    <a:pt x="353854" y="1324927"/>
                  </a:lnTo>
                  <a:lnTo>
                    <a:pt x="353473" y="1324927"/>
                  </a:lnTo>
                  <a:lnTo>
                    <a:pt x="352044" y="1324261"/>
                  </a:lnTo>
                  <a:lnTo>
                    <a:pt x="352139" y="1325023"/>
                  </a:lnTo>
                  <a:lnTo>
                    <a:pt x="352520" y="1325499"/>
                  </a:lnTo>
                  <a:lnTo>
                    <a:pt x="352997" y="1325880"/>
                  </a:lnTo>
                  <a:lnTo>
                    <a:pt x="353473" y="1326452"/>
                  </a:lnTo>
                  <a:lnTo>
                    <a:pt x="353568" y="1327023"/>
                  </a:lnTo>
                  <a:lnTo>
                    <a:pt x="353568" y="1328166"/>
                  </a:lnTo>
                  <a:lnTo>
                    <a:pt x="353663" y="1328452"/>
                  </a:lnTo>
                  <a:lnTo>
                    <a:pt x="354425" y="1329309"/>
                  </a:lnTo>
                  <a:lnTo>
                    <a:pt x="354902" y="1330262"/>
                  </a:lnTo>
                  <a:lnTo>
                    <a:pt x="358902" y="1340358"/>
                  </a:lnTo>
                  <a:lnTo>
                    <a:pt x="360045" y="1341977"/>
                  </a:lnTo>
                  <a:lnTo>
                    <a:pt x="360521" y="1342835"/>
                  </a:lnTo>
                  <a:lnTo>
                    <a:pt x="360712" y="1343882"/>
                  </a:lnTo>
                  <a:lnTo>
                    <a:pt x="360902" y="1344359"/>
                  </a:lnTo>
                  <a:lnTo>
                    <a:pt x="361283" y="1344740"/>
                  </a:lnTo>
                  <a:lnTo>
                    <a:pt x="361664" y="1345025"/>
                  </a:lnTo>
                  <a:lnTo>
                    <a:pt x="361855" y="1345311"/>
                  </a:lnTo>
                  <a:lnTo>
                    <a:pt x="361950" y="1345692"/>
                  </a:lnTo>
                  <a:lnTo>
                    <a:pt x="362331" y="1346835"/>
                  </a:lnTo>
                  <a:lnTo>
                    <a:pt x="365760" y="1352645"/>
                  </a:lnTo>
                  <a:lnTo>
                    <a:pt x="366617" y="1354646"/>
                  </a:lnTo>
                  <a:lnTo>
                    <a:pt x="366903" y="1355884"/>
                  </a:lnTo>
                  <a:lnTo>
                    <a:pt x="366998" y="1356551"/>
                  </a:lnTo>
                  <a:lnTo>
                    <a:pt x="366998" y="1357217"/>
                  </a:lnTo>
                  <a:lnTo>
                    <a:pt x="367475" y="1356741"/>
                  </a:lnTo>
                  <a:lnTo>
                    <a:pt x="367760" y="1356265"/>
                  </a:lnTo>
                  <a:lnTo>
                    <a:pt x="368141" y="1355884"/>
                  </a:lnTo>
                  <a:lnTo>
                    <a:pt x="368808" y="1355693"/>
                  </a:lnTo>
                  <a:lnTo>
                    <a:pt x="368808" y="1356074"/>
                  </a:lnTo>
                  <a:lnTo>
                    <a:pt x="368332" y="1357884"/>
                  </a:lnTo>
                  <a:lnTo>
                    <a:pt x="368998" y="1360360"/>
                  </a:lnTo>
                  <a:lnTo>
                    <a:pt x="370903" y="1364837"/>
                  </a:lnTo>
                  <a:lnTo>
                    <a:pt x="371189" y="1366742"/>
                  </a:lnTo>
                  <a:lnTo>
                    <a:pt x="371570" y="1367790"/>
                  </a:lnTo>
                  <a:lnTo>
                    <a:pt x="372332" y="1368552"/>
                  </a:lnTo>
                  <a:lnTo>
                    <a:pt x="372237" y="1368362"/>
                  </a:lnTo>
                  <a:lnTo>
                    <a:pt x="372428" y="1368076"/>
                  </a:lnTo>
                  <a:lnTo>
                    <a:pt x="372713" y="1367885"/>
                  </a:lnTo>
                  <a:lnTo>
                    <a:pt x="372999" y="1367885"/>
                  </a:lnTo>
                  <a:lnTo>
                    <a:pt x="373094" y="1367981"/>
                  </a:lnTo>
                  <a:lnTo>
                    <a:pt x="373285" y="1368171"/>
                  </a:lnTo>
                  <a:lnTo>
                    <a:pt x="373571" y="1368457"/>
                  </a:lnTo>
                  <a:lnTo>
                    <a:pt x="373856" y="1368552"/>
                  </a:lnTo>
                  <a:lnTo>
                    <a:pt x="374237" y="1368838"/>
                  </a:lnTo>
                  <a:lnTo>
                    <a:pt x="375857" y="1370743"/>
                  </a:lnTo>
                  <a:lnTo>
                    <a:pt x="374999" y="1369124"/>
                  </a:lnTo>
                  <a:lnTo>
                    <a:pt x="375190" y="1368266"/>
                  </a:lnTo>
                  <a:lnTo>
                    <a:pt x="377285" y="1366647"/>
                  </a:lnTo>
                  <a:lnTo>
                    <a:pt x="377381" y="1366742"/>
                  </a:lnTo>
                  <a:lnTo>
                    <a:pt x="378428" y="1367790"/>
                  </a:lnTo>
                  <a:lnTo>
                    <a:pt x="378714" y="1368362"/>
                  </a:lnTo>
                  <a:lnTo>
                    <a:pt x="377952" y="1368552"/>
                  </a:lnTo>
                  <a:lnTo>
                    <a:pt x="376142" y="1368457"/>
                  </a:lnTo>
                  <a:lnTo>
                    <a:pt x="376047" y="1368838"/>
                  </a:lnTo>
                  <a:lnTo>
                    <a:pt x="376619" y="1369981"/>
                  </a:lnTo>
                  <a:lnTo>
                    <a:pt x="377285" y="1370838"/>
                  </a:lnTo>
                  <a:lnTo>
                    <a:pt x="378047" y="1371410"/>
                  </a:lnTo>
                  <a:lnTo>
                    <a:pt x="378905" y="1371695"/>
                  </a:lnTo>
                  <a:lnTo>
                    <a:pt x="379857" y="1371791"/>
                  </a:lnTo>
                  <a:lnTo>
                    <a:pt x="380524" y="1371600"/>
                  </a:lnTo>
                  <a:lnTo>
                    <a:pt x="381476" y="1370648"/>
                  </a:lnTo>
                  <a:lnTo>
                    <a:pt x="382143" y="1370267"/>
                  </a:lnTo>
                  <a:lnTo>
                    <a:pt x="381762" y="1371124"/>
                  </a:lnTo>
                  <a:lnTo>
                    <a:pt x="381572" y="1371791"/>
                  </a:lnTo>
                  <a:lnTo>
                    <a:pt x="381762" y="1372362"/>
                  </a:lnTo>
                  <a:lnTo>
                    <a:pt x="382524" y="1372839"/>
                  </a:lnTo>
                  <a:lnTo>
                    <a:pt x="382524" y="1373124"/>
                  </a:lnTo>
                  <a:lnTo>
                    <a:pt x="378619" y="1372267"/>
                  </a:lnTo>
                  <a:lnTo>
                    <a:pt x="377666" y="1372457"/>
                  </a:lnTo>
                  <a:lnTo>
                    <a:pt x="378523" y="1374267"/>
                  </a:lnTo>
                  <a:lnTo>
                    <a:pt x="379857" y="1375696"/>
                  </a:lnTo>
                  <a:lnTo>
                    <a:pt x="380048" y="1376267"/>
                  </a:lnTo>
                  <a:lnTo>
                    <a:pt x="380238" y="1376458"/>
                  </a:lnTo>
                  <a:lnTo>
                    <a:pt x="381095" y="1376077"/>
                  </a:lnTo>
                  <a:lnTo>
                    <a:pt x="381476" y="1376077"/>
                  </a:lnTo>
                  <a:lnTo>
                    <a:pt x="388144" y="1383411"/>
                  </a:lnTo>
                  <a:lnTo>
                    <a:pt x="389477" y="1385221"/>
                  </a:lnTo>
                  <a:lnTo>
                    <a:pt x="392335" y="1392174"/>
                  </a:lnTo>
                  <a:lnTo>
                    <a:pt x="392144" y="1392936"/>
                  </a:lnTo>
                  <a:lnTo>
                    <a:pt x="393097" y="1394365"/>
                  </a:lnTo>
                  <a:lnTo>
                    <a:pt x="393382" y="1395317"/>
                  </a:lnTo>
                  <a:lnTo>
                    <a:pt x="393478" y="1396365"/>
                  </a:lnTo>
                  <a:lnTo>
                    <a:pt x="393859" y="1396937"/>
                  </a:lnTo>
                  <a:lnTo>
                    <a:pt x="394621" y="1397222"/>
                  </a:lnTo>
                  <a:lnTo>
                    <a:pt x="395669" y="1397318"/>
                  </a:lnTo>
                  <a:lnTo>
                    <a:pt x="396431" y="1397603"/>
                  </a:lnTo>
                  <a:lnTo>
                    <a:pt x="397097" y="1398270"/>
                  </a:lnTo>
                  <a:lnTo>
                    <a:pt x="398050" y="1399889"/>
                  </a:lnTo>
                  <a:lnTo>
                    <a:pt x="398907" y="1401890"/>
                  </a:lnTo>
                  <a:lnTo>
                    <a:pt x="399478" y="1402652"/>
                  </a:lnTo>
                  <a:lnTo>
                    <a:pt x="400145" y="1402461"/>
                  </a:lnTo>
                  <a:lnTo>
                    <a:pt x="400526" y="1403128"/>
                  </a:lnTo>
                  <a:lnTo>
                    <a:pt x="400336" y="1403509"/>
                  </a:lnTo>
                  <a:lnTo>
                    <a:pt x="399764" y="1403890"/>
                  </a:lnTo>
                  <a:lnTo>
                    <a:pt x="399860" y="1404557"/>
                  </a:lnTo>
                  <a:lnTo>
                    <a:pt x="400050" y="1404938"/>
                  </a:lnTo>
                  <a:lnTo>
                    <a:pt x="400240" y="1405223"/>
                  </a:lnTo>
                  <a:lnTo>
                    <a:pt x="400526" y="1405700"/>
                  </a:lnTo>
                  <a:lnTo>
                    <a:pt x="405289" y="1417034"/>
                  </a:lnTo>
                  <a:lnTo>
                    <a:pt x="407765" y="1425797"/>
                  </a:lnTo>
                  <a:lnTo>
                    <a:pt x="408527" y="1430179"/>
                  </a:lnTo>
                  <a:lnTo>
                    <a:pt x="409385" y="1432370"/>
                  </a:lnTo>
                  <a:lnTo>
                    <a:pt x="411004" y="1433036"/>
                  </a:lnTo>
                  <a:lnTo>
                    <a:pt x="410718" y="1433322"/>
                  </a:lnTo>
                  <a:lnTo>
                    <a:pt x="409670" y="1433893"/>
                  </a:lnTo>
                  <a:lnTo>
                    <a:pt x="409480" y="1434179"/>
                  </a:lnTo>
                  <a:lnTo>
                    <a:pt x="409480" y="1434751"/>
                  </a:lnTo>
                  <a:lnTo>
                    <a:pt x="409765" y="1435132"/>
                  </a:lnTo>
                  <a:lnTo>
                    <a:pt x="410051" y="1435513"/>
                  </a:lnTo>
                  <a:lnTo>
                    <a:pt x="410147" y="1435894"/>
                  </a:lnTo>
                  <a:lnTo>
                    <a:pt x="410337" y="1436846"/>
                  </a:lnTo>
                  <a:lnTo>
                    <a:pt x="413480" y="1443228"/>
                  </a:lnTo>
                  <a:lnTo>
                    <a:pt x="413957" y="1445324"/>
                  </a:lnTo>
                  <a:lnTo>
                    <a:pt x="414528" y="1446085"/>
                  </a:lnTo>
                  <a:lnTo>
                    <a:pt x="415861" y="1447324"/>
                  </a:lnTo>
                  <a:lnTo>
                    <a:pt x="416243" y="1448181"/>
                  </a:lnTo>
                  <a:lnTo>
                    <a:pt x="416814" y="1450562"/>
                  </a:lnTo>
                  <a:lnTo>
                    <a:pt x="416909" y="1451610"/>
                  </a:lnTo>
                  <a:lnTo>
                    <a:pt x="417195" y="1452563"/>
                  </a:lnTo>
                  <a:lnTo>
                    <a:pt x="419100" y="1455134"/>
                  </a:lnTo>
                  <a:lnTo>
                    <a:pt x="419862" y="1457325"/>
                  </a:lnTo>
                  <a:lnTo>
                    <a:pt x="420815" y="1461707"/>
                  </a:lnTo>
                  <a:lnTo>
                    <a:pt x="421577" y="1463897"/>
                  </a:lnTo>
                  <a:lnTo>
                    <a:pt x="421957" y="1464659"/>
                  </a:lnTo>
                  <a:lnTo>
                    <a:pt x="422529" y="1465326"/>
                  </a:lnTo>
                  <a:lnTo>
                    <a:pt x="423196" y="1465517"/>
                  </a:lnTo>
                  <a:lnTo>
                    <a:pt x="424148" y="1464945"/>
                  </a:lnTo>
                  <a:lnTo>
                    <a:pt x="424529" y="1464088"/>
                  </a:lnTo>
                  <a:lnTo>
                    <a:pt x="424434" y="1463135"/>
                  </a:lnTo>
                  <a:lnTo>
                    <a:pt x="423767" y="1461326"/>
                  </a:lnTo>
                  <a:lnTo>
                    <a:pt x="424339" y="1461611"/>
                  </a:lnTo>
                  <a:lnTo>
                    <a:pt x="424720" y="1462088"/>
                  </a:lnTo>
                  <a:lnTo>
                    <a:pt x="425196" y="1463135"/>
                  </a:lnTo>
                  <a:lnTo>
                    <a:pt x="425482" y="1463135"/>
                  </a:lnTo>
                  <a:lnTo>
                    <a:pt x="425863" y="1462945"/>
                  </a:lnTo>
                  <a:lnTo>
                    <a:pt x="426148" y="1462850"/>
                  </a:lnTo>
                  <a:lnTo>
                    <a:pt x="426244" y="1463231"/>
                  </a:lnTo>
                  <a:lnTo>
                    <a:pt x="426148" y="1463612"/>
                  </a:lnTo>
                  <a:lnTo>
                    <a:pt x="425958" y="1463993"/>
                  </a:lnTo>
                  <a:lnTo>
                    <a:pt x="425863" y="1464374"/>
                  </a:lnTo>
                  <a:lnTo>
                    <a:pt x="425196" y="1465040"/>
                  </a:lnTo>
                  <a:lnTo>
                    <a:pt x="422719" y="1466469"/>
                  </a:lnTo>
                  <a:lnTo>
                    <a:pt x="422719" y="1467231"/>
                  </a:lnTo>
                  <a:lnTo>
                    <a:pt x="423101" y="1467802"/>
                  </a:lnTo>
                  <a:lnTo>
                    <a:pt x="423101" y="1468279"/>
                  </a:lnTo>
                  <a:lnTo>
                    <a:pt x="422910" y="1469041"/>
                  </a:lnTo>
                  <a:lnTo>
                    <a:pt x="423005" y="1469898"/>
                  </a:lnTo>
                  <a:lnTo>
                    <a:pt x="424720" y="1474184"/>
                  </a:lnTo>
                  <a:lnTo>
                    <a:pt x="425482" y="1475518"/>
                  </a:lnTo>
                  <a:lnTo>
                    <a:pt x="426244" y="1476185"/>
                  </a:lnTo>
                  <a:lnTo>
                    <a:pt x="425863" y="1475232"/>
                  </a:lnTo>
                  <a:lnTo>
                    <a:pt x="425672" y="1474089"/>
                  </a:lnTo>
                  <a:lnTo>
                    <a:pt x="425577" y="1471993"/>
                  </a:lnTo>
                  <a:lnTo>
                    <a:pt x="425291" y="1471136"/>
                  </a:lnTo>
                  <a:lnTo>
                    <a:pt x="424815" y="1470279"/>
                  </a:lnTo>
                  <a:lnTo>
                    <a:pt x="424529" y="1469327"/>
                  </a:lnTo>
                  <a:lnTo>
                    <a:pt x="424910" y="1468184"/>
                  </a:lnTo>
                  <a:lnTo>
                    <a:pt x="425291" y="1469327"/>
                  </a:lnTo>
                  <a:lnTo>
                    <a:pt x="425577" y="1469708"/>
                  </a:lnTo>
                  <a:lnTo>
                    <a:pt x="426053" y="1469993"/>
                  </a:lnTo>
                  <a:lnTo>
                    <a:pt x="426530" y="1470089"/>
                  </a:lnTo>
                  <a:lnTo>
                    <a:pt x="427101" y="1472946"/>
                  </a:lnTo>
                  <a:lnTo>
                    <a:pt x="428053" y="1473613"/>
                  </a:lnTo>
                  <a:lnTo>
                    <a:pt x="427768" y="1474660"/>
                  </a:lnTo>
                  <a:lnTo>
                    <a:pt x="428244" y="1476661"/>
                  </a:lnTo>
                  <a:lnTo>
                    <a:pt x="429101" y="1478090"/>
                  </a:lnTo>
                  <a:lnTo>
                    <a:pt x="430054" y="1477232"/>
                  </a:lnTo>
                  <a:lnTo>
                    <a:pt x="430530" y="1477994"/>
                  </a:lnTo>
                  <a:lnTo>
                    <a:pt x="432530" y="1479995"/>
                  </a:lnTo>
                  <a:lnTo>
                    <a:pt x="432816" y="1480852"/>
                  </a:lnTo>
                  <a:lnTo>
                    <a:pt x="433959" y="1482852"/>
                  </a:lnTo>
                  <a:lnTo>
                    <a:pt x="434435" y="1483805"/>
                  </a:lnTo>
                  <a:lnTo>
                    <a:pt x="434531" y="1484852"/>
                  </a:lnTo>
                  <a:lnTo>
                    <a:pt x="434245" y="1485424"/>
                  </a:lnTo>
                  <a:lnTo>
                    <a:pt x="433864" y="1485900"/>
                  </a:lnTo>
                  <a:lnTo>
                    <a:pt x="433673" y="1486852"/>
                  </a:lnTo>
                  <a:lnTo>
                    <a:pt x="433769" y="1487424"/>
                  </a:lnTo>
                  <a:lnTo>
                    <a:pt x="434245" y="1488377"/>
                  </a:lnTo>
                  <a:lnTo>
                    <a:pt x="434435" y="1488853"/>
                  </a:lnTo>
                  <a:lnTo>
                    <a:pt x="434435" y="1489520"/>
                  </a:lnTo>
                  <a:lnTo>
                    <a:pt x="434245" y="1490472"/>
                  </a:lnTo>
                  <a:lnTo>
                    <a:pt x="434340" y="1491043"/>
                  </a:lnTo>
                  <a:lnTo>
                    <a:pt x="434816" y="1490853"/>
                  </a:lnTo>
                  <a:lnTo>
                    <a:pt x="435197" y="1491425"/>
                  </a:lnTo>
                  <a:lnTo>
                    <a:pt x="435483" y="1492377"/>
                  </a:lnTo>
                  <a:lnTo>
                    <a:pt x="435483" y="1494854"/>
                  </a:lnTo>
                  <a:lnTo>
                    <a:pt x="435769" y="1495997"/>
                  </a:lnTo>
                  <a:lnTo>
                    <a:pt x="435769" y="1497044"/>
                  </a:lnTo>
                  <a:lnTo>
                    <a:pt x="435102" y="1498378"/>
                  </a:lnTo>
                  <a:lnTo>
                    <a:pt x="435673" y="1498759"/>
                  </a:lnTo>
                  <a:lnTo>
                    <a:pt x="436245" y="1499045"/>
                  </a:lnTo>
                  <a:lnTo>
                    <a:pt x="437293" y="1498664"/>
                  </a:lnTo>
                  <a:lnTo>
                    <a:pt x="438245" y="1499045"/>
                  </a:lnTo>
                  <a:lnTo>
                    <a:pt x="439198" y="1499711"/>
                  </a:lnTo>
                  <a:lnTo>
                    <a:pt x="440150" y="1500188"/>
                  </a:lnTo>
                  <a:lnTo>
                    <a:pt x="438817" y="1501807"/>
                  </a:lnTo>
                  <a:lnTo>
                    <a:pt x="437864" y="1502188"/>
                  </a:lnTo>
                  <a:lnTo>
                    <a:pt x="436626" y="1501616"/>
                  </a:lnTo>
                  <a:lnTo>
                    <a:pt x="436150" y="1501712"/>
                  </a:lnTo>
                  <a:lnTo>
                    <a:pt x="433578" y="1501235"/>
                  </a:lnTo>
                  <a:lnTo>
                    <a:pt x="432530" y="1500950"/>
                  </a:lnTo>
                  <a:lnTo>
                    <a:pt x="432340" y="1500188"/>
                  </a:lnTo>
                  <a:lnTo>
                    <a:pt x="433388" y="1495425"/>
                  </a:lnTo>
                  <a:lnTo>
                    <a:pt x="433673" y="1494758"/>
                  </a:lnTo>
                  <a:lnTo>
                    <a:pt x="434054" y="1494092"/>
                  </a:lnTo>
                  <a:lnTo>
                    <a:pt x="434340" y="1493425"/>
                  </a:lnTo>
                  <a:lnTo>
                    <a:pt x="434435" y="1492568"/>
                  </a:lnTo>
                  <a:lnTo>
                    <a:pt x="433578" y="1491710"/>
                  </a:lnTo>
                  <a:lnTo>
                    <a:pt x="433102" y="1490663"/>
                  </a:lnTo>
                  <a:lnTo>
                    <a:pt x="432626" y="1487900"/>
                  </a:lnTo>
                  <a:lnTo>
                    <a:pt x="432626" y="1487139"/>
                  </a:lnTo>
                  <a:lnTo>
                    <a:pt x="432721" y="1485995"/>
                  </a:lnTo>
                  <a:lnTo>
                    <a:pt x="432626" y="1485329"/>
                  </a:lnTo>
                  <a:lnTo>
                    <a:pt x="432340" y="1484567"/>
                  </a:lnTo>
                  <a:lnTo>
                    <a:pt x="431482" y="1483138"/>
                  </a:lnTo>
                  <a:lnTo>
                    <a:pt x="431197" y="1482376"/>
                  </a:lnTo>
                  <a:lnTo>
                    <a:pt x="430530" y="1482852"/>
                  </a:lnTo>
                  <a:lnTo>
                    <a:pt x="430721" y="1483709"/>
                  </a:lnTo>
                  <a:lnTo>
                    <a:pt x="431864" y="1485329"/>
                  </a:lnTo>
                  <a:lnTo>
                    <a:pt x="431387" y="1486757"/>
                  </a:lnTo>
                  <a:lnTo>
                    <a:pt x="431864" y="1490091"/>
                  </a:lnTo>
                  <a:lnTo>
                    <a:pt x="431768" y="1491520"/>
                  </a:lnTo>
                  <a:lnTo>
                    <a:pt x="431387" y="1491520"/>
                  </a:lnTo>
                  <a:lnTo>
                    <a:pt x="430054" y="1482947"/>
                  </a:lnTo>
                  <a:lnTo>
                    <a:pt x="429768" y="1481995"/>
                  </a:lnTo>
                  <a:lnTo>
                    <a:pt x="429197" y="1482471"/>
                  </a:lnTo>
                  <a:lnTo>
                    <a:pt x="429578" y="1483233"/>
                  </a:lnTo>
                  <a:lnTo>
                    <a:pt x="429292" y="1483709"/>
                  </a:lnTo>
                  <a:lnTo>
                    <a:pt x="428720" y="1483900"/>
                  </a:lnTo>
                  <a:lnTo>
                    <a:pt x="428244" y="1483995"/>
                  </a:lnTo>
                  <a:lnTo>
                    <a:pt x="428435" y="1483709"/>
                  </a:lnTo>
                  <a:lnTo>
                    <a:pt x="428625" y="1483043"/>
                  </a:lnTo>
                  <a:lnTo>
                    <a:pt x="428625" y="1482185"/>
                  </a:lnTo>
                  <a:lnTo>
                    <a:pt x="428339" y="1481423"/>
                  </a:lnTo>
                  <a:lnTo>
                    <a:pt x="428053" y="1482185"/>
                  </a:lnTo>
                  <a:lnTo>
                    <a:pt x="427958" y="1482471"/>
                  </a:lnTo>
                  <a:lnTo>
                    <a:pt x="427387" y="1482185"/>
                  </a:lnTo>
                  <a:lnTo>
                    <a:pt x="427101" y="1481709"/>
                  </a:lnTo>
                  <a:lnTo>
                    <a:pt x="426911" y="1481138"/>
                  </a:lnTo>
                  <a:lnTo>
                    <a:pt x="426911" y="1480471"/>
                  </a:lnTo>
                  <a:lnTo>
                    <a:pt x="427196" y="1480280"/>
                  </a:lnTo>
                  <a:lnTo>
                    <a:pt x="428435" y="1480661"/>
                  </a:lnTo>
                  <a:lnTo>
                    <a:pt x="428720" y="1480471"/>
                  </a:lnTo>
                  <a:lnTo>
                    <a:pt x="428339" y="1479423"/>
                  </a:lnTo>
                  <a:lnTo>
                    <a:pt x="427577" y="1478185"/>
                  </a:lnTo>
                  <a:lnTo>
                    <a:pt x="426625" y="1477518"/>
                  </a:lnTo>
                  <a:lnTo>
                    <a:pt x="425863" y="1478090"/>
                  </a:lnTo>
                  <a:lnTo>
                    <a:pt x="426053" y="1478756"/>
                  </a:lnTo>
                  <a:lnTo>
                    <a:pt x="426434" y="1481138"/>
                  </a:lnTo>
                  <a:lnTo>
                    <a:pt x="426815" y="1481709"/>
                  </a:lnTo>
                  <a:lnTo>
                    <a:pt x="428053" y="1485614"/>
                  </a:lnTo>
                  <a:lnTo>
                    <a:pt x="429101" y="1493615"/>
                  </a:lnTo>
                  <a:lnTo>
                    <a:pt x="428815" y="1494949"/>
                  </a:lnTo>
                  <a:lnTo>
                    <a:pt x="429863" y="1502378"/>
                  </a:lnTo>
                  <a:lnTo>
                    <a:pt x="432530" y="1511237"/>
                  </a:lnTo>
                  <a:lnTo>
                    <a:pt x="436721" y="1520762"/>
                  </a:lnTo>
                  <a:lnTo>
                    <a:pt x="437007" y="1520762"/>
                  </a:lnTo>
                  <a:lnTo>
                    <a:pt x="436912" y="1520000"/>
                  </a:lnTo>
                  <a:lnTo>
                    <a:pt x="435293" y="1515904"/>
                  </a:lnTo>
                  <a:lnTo>
                    <a:pt x="435197" y="1515332"/>
                  </a:lnTo>
                  <a:lnTo>
                    <a:pt x="435959" y="1515427"/>
                  </a:lnTo>
                  <a:lnTo>
                    <a:pt x="436721" y="1517142"/>
                  </a:lnTo>
                  <a:lnTo>
                    <a:pt x="437769" y="1520381"/>
                  </a:lnTo>
                  <a:lnTo>
                    <a:pt x="438150" y="1520381"/>
                  </a:lnTo>
                  <a:lnTo>
                    <a:pt x="438245" y="1519904"/>
                  </a:lnTo>
                  <a:lnTo>
                    <a:pt x="438340" y="1519714"/>
                  </a:lnTo>
                  <a:lnTo>
                    <a:pt x="438817" y="1519333"/>
                  </a:lnTo>
                  <a:lnTo>
                    <a:pt x="438436" y="1521524"/>
                  </a:lnTo>
                  <a:lnTo>
                    <a:pt x="438436" y="1522285"/>
                  </a:lnTo>
                  <a:lnTo>
                    <a:pt x="438055" y="1522285"/>
                  </a:lnTo>
                  <a:lnTo>
                    <a:pt x="438055" y="1521905"/>
                  </a:lnTo>
                  <a:lnTo>
                    <a:pt x="437960" y="1521714"/>
                  </a:lnTo>
                  <a:lnTo>
                    <a:pt x="437864" y="1521524"/>
                  </a:lnTo>
                  <a:lnTo>
                    <a:pt x="437769" y="1521238"/>
                  </a:lnTo>
                  <a:lnTo>
                    <a:pt x="437674" y="1522476"/>
                  </a:lnTo>
                  <a:lnTo>
                    <a:pt x="439198" y="1525619"/>
                  </a:lnTo>
                  <a:lnTo>
                    <a:pt x="439769" y="1527334"/>
                  </a:lnTo>
                  <a:lnTo>
                    <a:pt x="440531" y="1528382"/>
                  </a:lnTo>
                  <a:lnTo>
                    <a:pt x="440722" y="1528953"/>
                  </a:lnTo>
                  <a:lnTo>
                    <a:pt x="440817" y="1529620"/>
                  </a:lnTo>
                  <a:lnTo>
                    <a:pt x="441007" y="1530477"/>
                  </a:lnTo>
                  <a:lnTo>
                    <a:pt x="441389" y="1531239"/>
                  </a:lnTo>
                  <a:lnTo>
                    <a:pt x="441960" y="1531620"/>
                  </a:lnTo>
                  <a:lnTo>
                    <a:pt x="441769" y="1530668"/>
                  </a:lnTo>
                  <a:lnTo>
                    <a:pt x="441960" y="1529906"/>
                  </a:lnTo>
                  <a:lnTo>
                    <a:pt x="442532" y="1529239"/>
                  </a:lnTo>
                  <a:lnTo>
                    <a:pt x="443389" y="1528763"/>
                  </a:lnTo>
                  <a:lnTo>
                    <a:pt x="443198" y="1529525"/>
                  </a:lnTo>
                  <a:lnTo>
                    <a:pt x="443008" y="1529810"/>
                  </a:lnTo>
                  <a:lnTo>
                    <a:pt x="442627" y="1530191"/>
                  </a:lnTo>
                  <a:lnTo>
                    <a:pt x="443008" y="1530953"/>
                  </a:lnTo>
                  <a:lnTo>
                    <a:pt x="443389" y="1530382"/>
                  </a:lnTo>
                  <a:lnTo>
                    <a:pt x="443960" y="1528763"/>
                  </a:lnTo>
                  <a:lnTo>
                    <a:pt x="444246" y="1528382"/>
                  </a:lnTo>
                  <a:lnTo>
                    <a:pt x="445484" y="1528953"/>
                  </a:lnTo>
                  <a:lnTo>
                    <a:pt x="446246" y="1529048"/>
                  </a:lnTo>
                  <a:lnTo>
                    <a:pt x="446532" y="1528477"/>
                  </a:lnTo>
                  <a:lnTo>
                    <a:pt x="446818" y="1528191"/>
                  </a:lnTo>
                  <a:lnTo>
                    <a:pt x="447485" y="1527905"/>
                  </a:lnTo>
                  <a:lnTo>
                    <a:pt x="448247" y="1527715"/>
                  </a:lnTo>
                  <a:lnTo>
                    <a:pt x="448818" y="1527905"/>
                  </a:lnTo>
                  <a:lnTo>
                    <a:pt x="448818" y="1528286"/>
                  </a:lnTo>
                  <a:lnTo>
                    <a:pt x="448151" y="1528572"/>
                  </a:lnTo>
                  <a:lnTo>
                    <a:pt x="447389" y="1528763"/>
                  </a:lnTo>
                  <a:lnTo>
                    <a:pt x="447008" y="1528953"/>
                  </a:lnTo>
                  <a:lnTo>
                    <a:pt x="447294" y="1529048"/>
                  </a:lnTo>
                  <a:lnTo>
                    <a:pt x="447865" y="1529429"/>
                  </a:lnTo>
                  <a:lnTo>
                    <a:pt x="448342" y="1529810"/>
                  </a:lnTo>
                  <a:lnTo>
                    <a:pt x="448151" y="1530001"/>
                  </a:lnTo>
                  <a:lnTo>
                    <a:pt x="445294" y="1529620"/>
                  </a:lnTo>
                  <a:lnTo>
                    <a:pt x="444722" y="1529906"/>
                  </a:lnTo>
                  <a:lnTo>
                    <a:pt x="444151" y="1530572"/>
                  </a:lnTo>
                  <a:lnTo>
                    <a:pt x="443675" y="1531334"/>
                  </a:lnTo>
                  <a:lnTo>
                    <a:pt x="443579" y="1531906"/>
                  </a:lnTo>
                  <a:lnTo>
                    <a:pt x="444056" y="1532573"/>
                  </a:lnTo>
                  <a:lnTo>
                    <a:pt x="444722" y="1532477"/>
                  </a:lnTo>
                  <a:lnTo>
                    <a:pt x="445389" y="1532192"/>
                  </a:lnTo>
                  <a:lnTo>
                    <a:pt x="446056" y="1532192"/>
                  </a:lnTo>
                  <a:lnTo>
                    <a:pt x="445484" y="1532573"/>
                  </a:lnTo>
                  <a:lnTo>
                    <a:pt x="444532" y="1533049"/>
                  </a:lnTo>
                  <a:lnTo>
                    <a:pt x="443579" y="1533239"/>
                  </a:lnTo>
                  <a:lnTo>
                    <a:pt x="442817" y="1532096"/>
                  </a:lnTo>
                  <a:lnTo>
                    <a:pt x="442246" y="1532192"/>
                  </a:lnTo>
                  <a:lnTo>
                    <a:pt x="442055" y="1532858"/>
                  </a:lnTo>
                  <a:lnTo>
                    <a:pt x="442817" y="1534001"/>
                  </a:lnTo>
                  <a:lnTo>
                    <a:pt x="447389" y="1537811"/>
                  </a:lnTo>
                  <a:lnTo>
                    <a:pt x="448247" y="1538859"/>
                  </a:lnTo>
                  <a:lnTo>
                    <a:pt x="450152" y="1542002"/>
                  </a:lnTo>
                  <a:lnTo>
                    <a:pt x="452057" y="1543717"/>
                  </a:lnTo>
                  <a:lnTo>
                    <a:pt x="452628" y="1544955"/>
                  </a:lnTo>
                  <a:lnTo>
                    <a:pt x="456438" y="1549337"/>
                  </a:lnTo>
                  <a:lnTo>
                    <a:pt x="457105" y="1550956"/>
                  </a:lnTo>
                  <a:lnTo>
                    <a:pt x="459962" y="1553527"/>
                  </a:lnTo>
                  <a:lnTo>
                    <a:pt x="464344" y="1559624"/>
                  </a:lnTo>
                  <a:lnTo>
                    <a:pt x="466058" y="1561529"/>
                  </a:lnTo>
                  <a:lnTo>
                    <a:pt x="472059" y="1565910"/>
                  </a:lnTo>
                  <a:lnTo>
                    <a:pt x="473011" y="1566577"/>
                  </a:lnTo>
                  <a:lnTo>
                    <a:pt x="478060" y="1571244"/>
                  </a:lnTo>
                  <a:lnTo>
                    <a:pt x="478822" y="1571720"/>
                  </a:lnTo>
                  <a:lnTo>
                    <a:pt x="480060" y="1572101"/>
                  </a:lnTo>
                  <a:lnTo>
                    <a:pt x="481298" y="1572864"/>
                  </a:lnTo>
                  <a:lnTo>
                    <a:pt x="481679" y="1573244"/>
                  </a:lnTo>
                  <a:lnTo>
                    <a:pt x="482441" y="1574102"/>
                  </a:lnTo>
                  <a:lnTo>
                    <a:pt x="482822" y="1574292"/>
                  </a:lnTo>
                  <a:lnTo>
                    <a:pt x="489871" y="1576388"/>
                  </a:lnTo>
                  <a:lnTo>
                    <a:pt x="493109" y="1576959"/>
                  </a:lnTo>
                  <a:lnTo>
                    <a:pt x="495967" y="1576578"/>
                  </a:lnTo>
                  <a:lnTo>
                    <a:pt x="495776" y="1574864"/>
                  </a:lnTo>
                  <a:lnTo>
                    <a:pt x="497586" y="1573530"/>
                  </a:lnTo>
                  <a:lnTo>
                    <a:pt x="500158" y="1572673"/>
                  </a:lnTo>
                  <a:lnTo>
                    <a:pt x="505873" y="1571720"/>
                  </a:lnTo>
                  <a:lnTo>
                    <a:pt x="506730" y="1571339"/>
                  </a:lnTo>
                  <a:lnTo>
                    <a:pt x="508064" y="1569530"/>
                  </a:lnTo>
                  <a:lnTo>
                    <a:pt x="508730" y="1568863"/>
                  </a:lnTo>
                  <a:lnTo>
                    <a:pt x="518922" y="1562672"/>
                  </a:lnTo>
                  <a:lnTo>
                    <a:pt x="521018" y="1561814"/>
                  </a:lnTo>
                  <a:lnTo>
                    <a:pt x="521875" y="1561624"/>
                  </a:lnTo>
                  <a:lnTo>
                    <a:pt x="522256" y="1561148"/>
                  </a:lnTo>
                  <a:lnTo>
                    <a:pt x="523113" y="1558004"/>
                  </a:lnTo>
                  <a:lnTo>
                    <a:pt x="523494" y="1557528"/>
                  </a:lnTo>
                  <a:lnTo>
                    <a:pt x="524923" y="1556195"/>
                  </a:lnTo>
                  <a:lnTo>
                    <a:pt x="525399" y="1555623"/>
                  </a:lnTo>
                  <a:lnTo>
                    <a:pt x="525685" y="1555052"/>
                  </a:lnTo>
                  <a:lnTo>
                    <a:pt x="526447" y="1549527"/>
                  </a:lnTo>
                  <a:lnTo>
                    <a:pt x="526066" y="1547813"/>
                  </a:lnTo>
                  <a:lnTo>
                    <a:pt x="524923" y="1546098"/>
                  </a:lnTo>
                  <a:lnTo>
                    <a:pt x="526352" y="1546098"/>
                  </a:lnTo>
                  <a:lnTo>
                    <a:pt x="526066" y="1545431"/>
                  </a:lnTo>
                  <a:lnTo>
                    <a:pt x="526256" y="1544860"/>
                  </a:lnTo>
                  <a:lnTo>
                    <a:pt x="527018" y="1543907"/>
                  </a:lnTo>
                  <a:lnTo>
                    <a:pt x="527495" y="1542479"/>
                  </a:lnTo>
                  <a:lnTo>
                    <a:pt x="527685" y="1542098"/>
                  </a:lnTo>
                  <a:lnTo>
                    <a:pt x="528638" y="1541526"/>
                  </a:lnTo>
                  <a:lnTo>
                    <a:pt x="529590" y="1541050"/>
                  </a:lnTo>
                  <a:lnTo>
                    <a:pt x="530161" y="1540383"/>
                  </a:lnTo>
                  <a:lnTo>
                    <a:pt x="529876" y="1539145"/>
                  </a:lnTo>
                  <a:lnTo>
                    <a:pt x="529400" y="1540097"/>
                  </a:lnTo>
                  <a:lnTo>
                    <a:pt x="528828" y="1540288"/>
                  </a:lnTo>
                  <a:lnTo>
                    <a:pt x="528161" y="1540383"/>
                  </a:lnTo>
                  <a:lnTo>
                    <a:pt x="527495" y="1540955"/>
                  </a:lnTo>
                  <a:lnTo>
                    <a:pt x="527876" y="1540002"/>
                  </a:lnTo>
                  <a:lnTo>
                    <a:pt x="528066" y="1538764"/>
                  </a:lnTo>
                  <a:lnTo>
                    <a:pt x="528257" y="1535240"/>
                  </a:lnTo>
                  <a:lnTo>
                    <a:pt x="528542" y="1534382"/>
                  </a:lnTo>
                  <a:lnTo>
                    <a:pt x="530352" y="1531144"/>
                  </a:lnTo>
                  <a:lnTo>
                    <a:pt x="531495" y="1529715"/>
                  </a:lnTo>
                  <a:lnTo>
                    <a:pt x="538734" y="1523810"/>
                  </a:lnTo>
                  <a:lnTo>
                    <a:pt x="540544" y="1522571"/>
                  </a:lnTo>
                  <a:lnTo>
                    <a:pt x="542544" y="1521714"/>
                  </a:lnTo>
                  <a:lnTo>
                    <a:pt x="544449" y="1521238"/>
                  </a:lnTo>
                  <a:lnTo>
                    <a:pt x="551498" y="1520381"/>
                  </a:lnTo>
                  <a:lnTo>
                    <a:pt x="552355" y="1520190"/>
                  </a:lnTo>
                  <a:lnTo>
                    <a:pt x="553117" y="1519809"/>
                  </a:lnTo>
                  <a:lnTo>
                    <a:pt x="553403" y="1519238"/>
                  </a:lnTo>
                  <a:lnTo>
                    <a:pt x="553688" y="1518380"/>
                  </a:lnTo>
                  <a:lnTo>
                    <a:pt x="554450" y="1517999"/>
                  </a:lnTo>
                  <a:lnTo>
                    <a:pt x="557117" y="1517809"/>
                  </a:lnTo>
                  <a:lnTo>
                    <a:pt x="557784" y="1517523"/>
                  </a:lnTo>
                  <a:lnTo>
                    <a:pt x="558356" y="1517142"/>
                  </a:lnTo>
                  <a:lnTo>
                    <a:pt x="558832" y="1516666"/>
                  </a:lnTo>
                  <a:lnTo>
                    <a:pt x="559689" y="1516190"/>
                  </a:lnTo>
                  <a:lnTo>
                    <a:pt x="561689" y="1515714"/>
                  </a:lnTo>
                  <a:lnTo>
                    <a:pt x="563213" y="1514856"/>
                  </a:lnTo>
                  <a:lnTo>
                    <a:pt x="564166" y="1514570"/>
                  </a:lnTo>
                  <a:lnTo>
                    <a:pt x="565976" y="1514285"/>
                  </a:lnTo>
                  <a:lnTo>
                    <a:pt x="566452" y="1514285"/>
                  </a:lnTo>
                  <a:lnTo>
                    <a:pt x="566833" y="1514380"/>
                  </a:lnTo>
                  <a:lnTo>
                    <a:pt x="567214" y="1514380"/>
                  </a:lnTo>
                  <a:lnTo>
                    <a:pt x="567785" y="1514285"/>
                  </a:lnTo>
                  <a:lnTo>
                    <a:pt x="568833" y="1513427"/>
                  </a:lnTo>
                  <a:lnTo>
                    <a:pt x="569214" y="1513237"/>
                  </a:lnTo>
                  <a:lnTo>
                    <a:pt x="570928" y="1513046"/>
                  </a:lnTo>
                  <a:lnTo>
                    <a:pt x="572834" y="1513332"/>
                  </a:lnTo>
                  <a:lnTo>
                    <a:pt x="574643" y="1513808"/>
                  </a:lnTo>
                  <a:lnTo>
                    <a:pt x="576072" y="1514380"/>
                  </a:lnTo>
                  <a:lnTo>
                    <a:pt x="576644" y="1514189"/>
                  </a:lnTo>
                  <a:lnTo>
                    <a:pt x="578263" y="1514189"/>
                  </a:lnTo>
                  <a:lnTo>
                    <a:pt x="580168" y="1513237"/>
                  </a:lnTo>
                  <a:lnTo>
                    <a:pt x="581120" y="1513332"/>
                  </a:lnTo>
                  <a:lnTo>
                    <a:pt x="581978" y="1513618"/>
                  </a:lnTo>
                  <a:lnTo>
                    <a:pt x="582835" y="1513618"/>
                  </a:lnTo>
                  <a:lnTo>
                    <a:pt x="583692" y="1514094"/>
                  </a:lnTo>
                  <a:lnTo>
                    <a:pt x="586835" y="1514475"/>
                  </a:lnTo>
                  <a:lnTo>
                    <a:pt x="590455" y="1516475"/>
                  </a:lnTo>
                  <a:lnTo>
                    <a:pt x="593789" y="1519333"/>
                  </a:lnTo>
                  <a:lnTo>
                    <a:pt x="594646" y="1519714"/>
                  </a:lnTo>
                  <a:lnTo>
                    <a:pt x="595313" y="1519333"/>
                  </a:lnTo>
                  <a:lnTo>
                    <a:pt x="594551" y="1518380"/>
                  </a:lnTo>
                  <a:lnTo>
                    <a:pt x="590836" y="1515618"/>
                  </a:lnTo>
                  <a:lnTo>
                    <a:pt x="590074" y="1514951"/>
                  </a:lnTo>
                  <a:lnTo>
                    <a:pt x="589788" y="1514475"/>
                  </a:lnTo>
                  <a:lnTo>
                    <a:pt x="589693" y="1514189"/>
                  </a:lnTo>
                  <a:lnTo>
                    <a:pt x="589407" y="1513904"/>
                  </a:lnTo>
                  <a:lnTo>
                    <a:pt x="589121" y="1513523"/>
                  </a:lnTo>
                  <a:lnTo>
                    <a:pt x="589026" y="1512951"/>
                  </a:lnTo>
                  <a:lnTo>
                    <a:pt x="589217" y="1512284"/>
                  </a:lnTo>
                  <a:lnTo>
                    <a:pt x="589502" y="1511808"/>
                  </a:lnTo>
                  <a:lnTo>
                    <a:pt x="589693" y="1511427"/>
                  </a:lnTo>
                  <a:lnTo>
                    <a:pt x="589407" y="1510951"/>
                  </a:lnTo>
                  <a:lnTo>
                    <a:pt x="588264" y="1510570"/>
                  </a:lnTo>
                  <a:lnTo>
                    <a:pt x="587026" y="1511141"/>
                  </a:lnTo>
                  <a:lnTo>
                    <a:pt x="585788" y="1511999"/>
                  </a:lnTo>
                  <a:lnTo>
                    <a:pt x="584645" y="1512475"/>
                  </a:lnTo>
                  <a:lnTo>
                    <a:pt x="577501" y="1512284"/>
                  </a:lnTo>
                  <a:lnTo>
                    <a:pt x="575310" y="1511808"/>
                  </a:lnTo>
                  <a:lnTo>
                    <a:pt x="573500" y="1511046"/>
                  </a:lnTo>
                  <a:lnTo>
                    <a:pt x="569309" y="1507331"/>
                  </a:lnTo>
                  <a:lnTo>
                    <a:pt x="567976" y="1505617"/>
                  </a:lnTo>
                  <a:lnTo>
                    <a:pt x="567023" y="1503712"/>
                  </a:lnTo>
                  <a:lnTo>
                    <a:pt x="566928" y="1502569"/>
                  </a:lnTo>
                  <a:lnTo>
                    <a:pt x="567595" y="1500473"/>
                  </a:lnTo>
                  <a:lnTo>
                    <a:pt x="567881" y="1497902"/>
                  </a:lnTo>
                  <a:lnTo>
                    <a:pt x="568261" y="1496759"/>
                  </a:lnTo>
                  <a:lnTo>
                    <a:pt x="568738" y="1495711"/>
                  </a:lnTo>
                  <a:lnTo>
                    <a:pt x="569214" y="1494949"/>
                  </a:lnTo>
                  <a:lnTo>
                    <a:pt x="569500" y="1494663"/>
                  </a:lnTo>
                  <a:lnTo>
                    <a:pt x="570071" y="1494187"/>
                  </a:lnTo>
                  <a:lnTo>
                    <a:pt x="570262" y="1493806"/>
                  </a:lnTo>
                  <a:lnTo>
                    <a:pt x="570452" y="1493234"/>
                  </a:lnTo>
                  <a:lnTo>
                    <a:pt x="570452" y="1492758"/>
                  </a:lnTo>
                  <a:lnTo>
                    <a:pt x="570548" y="1492282"/>
                  </a:lnTo>
                  <a:lnTo>
                    <a:pt x="573596" y="1487996"/>
                  </a:lnTo>
                  <a:lnTo>
                    <a:pt x="575691" y="1486091"/>
                  </a:lnTo>
                  <a:lnTo>
                    <a:pt x="576548" y="1485043"/>
                  </a:lnTo>
                  <a:lnTo>
                    <a:pt x="576929" y="1483805"/>
                  </a:lnTo>
                  <a:lnTo>
                    <a:pt x="577025" y="1483614"/>
                  </a:lnTo>
                  <a:lnTo>
                    <a:pt x="577977" y="1482566"/>
                  </a:lnTo>
                  <a:lnTo>
                    <a:pt x="579025" y="1480376"/>
                  </a:lnTo>
                  <a:lnTo>
                    <a:pt x="582073" y="1476185"/>
                  </a:lnTo>
                  <a:lnTo>
                    <a:pt x="584168" y="1473994"/>
                  </a:lnTo>
                  <a:lnTo>
                    <a:pt x="586169" y="1472660"/>
                  </a:lnTo>
                  <a:lnTo>
                    <a:pt x="584835" y="1471708"/>
                  </a:lnTo>
                  <a:lnTo>
                    <a:pt x="584359" y="1470089"/>
                  </a:lnTo>
                  <a:lnTo>
                    <a:pt x="583978" y="1466564"/>
                  </a:lnTo>
                  <a:lnTo>
                    <a:pt x="583882" y="1465802"/>
                  </a:lnTo>
                  <a:lnTo>
                    <a:pt x="584073" y="1465135"/>
                  </a:lnTo>
                  <a:lnTo>
                    <a:pt x="584549" y="1464659"/>
                  </a:lnTo>
                  <a:lnTo>
                    <a:pt x="585311" y="1464469"/>
                  </a:lnTo>
                  <a:lnTo>
                    <a:pt x="585692" y="1464183"/>
                  </a:lnTo>
                  <a:lnTo>
                    <a:pt x="585788" y="1463516"/>
                  </a:lnTo>
                  <a:lnTo>
                    <a:pt x="585788" y="1462754"/>
                  </a:lnTo>
                  <a:lnTo>
                    <a:pt x="585883" y="1462183"/>
                  </a:lnTo>
                  <a:lnTo>
                    <a:pt x="586645" y="1461230"/>
                  </a:lnTo>
                  <a:lnTo>
                    <a:pt x="587597" y="1460373"/>
                  </a:lnTo>
                  <a:lnTo>
                    <a:pt x="590740" y="1458564"/>
                  </a:lnTo>
                  <a:lnTo>
                    <a:pt x="591884" y="1457611"/>
                  </a:lnTo>
                  <a:lnTo>
                    <a:pt x="592550" y="1457325"/>
                  </a:lnTo>
                  <a:lnTo>
                    <a:pt x="593312" y="1457516"/>
                  </a:lnTo>
                  <a:lnTo>
                    <a:pt x="594646" y="1458087"/>
                  </a:lnTo>
                  <a:lnTo>
                    <a:pt x="595789" y="1458182"/>
                  </a:lnTo>
                  <a:lnTo>
                    <a:pt x="598551" y="1457706"/>
                  </a:lnTo>
                  <a:lnTo>
                    <a:pt x="599599" y="1457325"/>
                  </a:lnTo>
                  <a:lnTo>
                    <a:pt x="599599" y="1456944"/>
                  </a:lnTo>
                  <a:lnTo>
                    <a:pt x="599408" y="1456468"/>
                  </a:lnTo>
                  <a:lnTo>
                    <a:pt x="601504" y="1456563"/>
                  </a:lnTo>
                  <a:lnTo>
                    <a:pt x="602552" y="1456182"/>
                  </a:lnTo>
                  <a:lnTo>
                    <a:pt x="603599" y="1456563"/>
                  </a:lnTo>
                  <a:lnTo>
                    <a:pt x="603409" y="1456944"/>
                  </a:lnTo>
                  <a:lnTo>
                    <a:pt x="601790" y="1457611"/>
                  </a:lnTo>
                  <a:lnTo>
                    <a:pt x="601313" y="1457706"/>
                  </a:lnTo>
                  <a:lnTo>
                    <a:pt x="600837" y="1457706"/>
                  </a:lnTo>
                  <a:lnTo>
                    <a:pt x="600551" y="1457897"/>
                  </a:lnTo>
                  <a:lnTo>
                    <a:pt x="600647" y="1458468"/>
                  </a:lnTo>
                  <a:lnTo>
                    <a:pt x="600837" y="1458659"/>
                  </a:lnTo>
                  <a:lnTo>
                    <a:pt x="601218" y="1458754"/>
                  </a:lnTo>
                  <a:lnTo>
                    <a:pt x="602075" y="1458849"/>
                  </a:lnTo>
                  <a:lnTo>
                    <a:pt x="611505" y="1460849"/>
                  </a:lnTo>
                  <a:lnTo>
                    <a:pt x="612172" y="1460659"/>
                  </a:lnTo>
                  <a:lnTo>
                    <a:pt x="612267" y="1459992"/>
                  </a:lnTo>
                  <a:lnTo>
                    <a:pt x="611505" y="1459516"/>
                  </a:lnTo>
                  <a:lnTo>
                    <a:pt x="609981" y="1459135"/>
                  </a:lnTo>
                  <a:lnTo>
                    <a:pt x="608552" y="1459135"/>
                  </a:lnTo>
                  <a:lnTo>
                    <a:pt x="608076" y="1459040"/>
                  </a:lnTo>
                  <a:lnTo>
                    <a:pt x="607505" y="1458659"/>
                  </a:lnTo>
                  <a:lnTo>
                    <a:pt x="607028" y="1458468"/>
                  </a:lnTo>
                  <a:lnTo>
                    <a:pt x="606266" y="1458277"/>
                  </a:lnTo>
                  <a:lnTo>
                    <a:pt x="605504" y="1458182"/>
                  </a:lnTo>
                  <a:lnTo>
                    <a:pt x="604647" y="1458182"/>
                  </a:lnTo>
                  <a:lnTo>
                    <a:pt x="603790" y="1458182"/>
                  </a:lnTo>
                  <a:lnTo>
                    <a:pt x="604171" y="1457420"/>
                  </a:lnTo>
                  <a:lnTo>
                    <a:pt x="604838" y="1457135"/>
                  </a:lnTo>
                  <a:lnTo>
                    <a:pt x="611410" y="1458182"/>
                  </a:lnTo>
                  <a:lnTo>
                    <a:pt x="612648" y="1458849"/>
                  </a:lnTo>
                  <a:lnTo>
                    <a:pt x="612553" y="1459992"/>
                  </a:lnTo>
                  <a:lnTo>
                    <a:pt x="613410" y="1460278"/>
                  </a:lnTo>
                  <a:lnTo>
                    <a:pt x="614458" y="1460087"/>
                  </a:lnTo>
                  <a:lnTo>
                    <a:pt x="615506" y="1459706"/>
                  </a:lnTo>
                  <a:lnTo>
                    <a:pt x="616363" y="1459516"/>
                  </a:lnTo>
                  <a:lnTo>
                    <a:pt x="616649" y="1458944"/>
                  </a:lnTo>
                  <a:lnTo>
                    <a:pt x="617030" y="1454372"/>
                  </a:lnTo>
                  <a:lnTo>
                    <a:pt x="616839" y="1445133"/>
                  </a:lnTo>
                  <a:lnTo>
                    <a:pt x="616363" y="1442942"/>
                  </a:lnTo>
                  <a:lnTo>
                    <a:pt x="616363" y="1434275"/>
                  </a:lnTo>
                  <a:lnTo>
                    <a:pt x="616268" y="1431417"/>
                  </a:lnTo>
                  <a:lnTo>
                    <a:pt x="615886" y="1423892"/>
                  </a:lnTo>
                  <a:lnTo>
                    <a:pt x="616172" y="1422273"/>
                  </a:lnTo>
                  <a:lnTo>
                    <a:pt x="616458" y="1420844"/>
                  </a:lnTo>
                  <a:lnTo>
                    <a:pt x="616649" y="1412653"/>
                  </a:lnTo>
                  <a:lnTo>
                    <a:pt x="615601" y="1407128"/>
                  </a:lnTo>
                  <a:lnTo>
                    <a:pt x="615506" y="1402937"/>
                  </a:lnTo>
                  <a:lnTo>
                    <a:pt x="615315" y="1402747"/>
                  </a:lnTo>
                  <a:lnTo>
                    <a:pt x="615029" y="1402747"/>
                  </a:lnTo>
                  <a:lnTo>
                    <a:pt x="613601" y="1402080"/>
                  </a:lnTo>
                  <a:lnTo>
                    <a:pt x="612553" y="1401890"/>
                  </a:lnTo>
                  <a:lnTo>
                    <a:pt x="611696" y="1402175"/>
                  </a:lnTo>
                  <a:lnTo>
                    <a:pt x="611315" y="1403128"/>
                  </a:lnTo>
                  <a:lnTo>
                    <a:pt x="610838" y="1403414"/>
                  </a:lnTo>
                  <a:lnTo>
                    <a:pt x="608457" y="1405128"/>
                  </a:lnTo>
                  <a:lnTo>
                    <a:pt x="607790" y="1405509"/>
                  </a:lnTo>
                  <a:lnTo>
                    <a:pt x="607409" y="1405509"/>
                  </a:lnTo>
                  <a:lnTo>
                    <a:pt x="607790" y="1404652"/>
                  </a:lnTo>
                  <a:lnTo>
                    <a:pt x="610743" y="1401794"/>
                  </a:lnTo>
                  <a:lnTo>
                    <a:pt x="611219" y="1401414"/>
                  </a:lnTo>
                  <a:lnTo>
                    <a:pt x="611696" y="1401127"/>
                  </a:lnTo>
                  <a:lnTo>
                    <a:pt x="612267" y="1401032"/>
                  </a:lnTo>
                  <a:lnTo>
                    <a:pt x="612648" y="1401032"/>
                  </a:lnTo>
                  <a:lnTo>
                    <a:pt x="613029" y="1401127"/>
                  </a:lnTo>
                  <a:lnTo>
                    <a:pt x="614458" y="1401127"/>
                  </a:lnTo>
                  <a:lnTo>
                    <a:pt x="614934" y="1401032"/>
                  </a:lnTo>
                  <a:lnTo>
                    <a:pt x="615029" y="1400556"/>
                  </a:lnTo>
                  <a:lnTo>
                    <a:pt x="614744" y="1397794"/>
                  </a:lnTo>
                  <a:lnTo>
                    <a:pt x="614363" y="1397318"/>
                  </a:lnTo>
                  <a:lnTo>
                    <a:pt x="613505" y="1397222"/>
                  </a:lnTo>
                  <a:lnTo>
                    <a:pt x="613791" y="1397508"/>
                  </a:lnTo>
                  <a:lnTo>
                    <a:pt x="613886" y="1397794"/>
                  </a:lnTo>
                  <a:lnTo>
                    <a:pt x="613791" y="1398175"/>
                  </a:lnTo>
                  <a:lnTo>
                    <a:pt x="613601" y="1398651"/>
                  </a:lnTo>
                  <a:lnTo>
                    <a:pt x="613220" y="1398651"/>
                  </a:lnTo>
                  <a:lnTo>
                    <a:pt x="612934" y="1396556"/>
                  </a:lnTo>
                  <a:lnTo>
                    <a:pt x="611696" y="1392746"/>
                  </a:lnTo>
                  <a:lnTo>
                    <a:pt x="611410" y="1390555"/>
                  </a:lnTo>
                  <a:lnTo>
                    <a:pt x="611505" y="1389507"/>
                  </a:lnTo>
                  <a:lnTo>
                    <a:pt x="611981" y="1387507"/>
                  </a:lnTo>
                  <a:lnTo>
                    <a:pt x="612172" y="1385411"/>
                  </a:lnTo>
                  <a:lnTo>
                    <a:pt x="613124" y="1380268"/>
                  </a:lnTo>
                  <a:lnTo>
                    <a:pt x="613505" y="1379220"/>
                  </a:lnTo>
                  <a:lnTo>
                    <a:pt x="614077" y="1378839"/>
                  </a:lnTo>
                  <a:lnTo>
                    <a:pt x="614934" y="1374458"/>
                  </a:lnTo>
                  <a:lnTo>
                    <a:pt x="616268" y="1371505"/>
                  </a:lnTo>
                  <a:lnTo>
                    <a:pt x="616458" y="1370362"/>
                  </a:lnTo>
                  <a:lnTo>
                    <a:pt x="616458" y="1370171"/>
                  </a:lnTo>
                  <a:lnTo>
                    <a:pt x="616934" y="1369409"/>
                  </a:lnTo>
                  <a:lnTo>
                    <a:pt x="617030" y="1369124"/>
                  </a:lnTo>
                  <a:lnTo>
                    <a:pt x="616934" y="1367314"/>
                  </a:lnTo>
                  <a:lnTo>
                    <a:pt x="617030" y="1366742"/>
                  </a:lnTo>
                  <a:lnTo>
                    <a:pt x="617506" y="1365885"/>
                  </a:lnTo>
                  <a:lnTo>
                    <a:pt x="618935" y="1364171"/>
                  </a:lnTo>
                  <a:lnTo>
                    <a:pt x="620554" y="1360932"/>
                  </a:lnTo>
                  <a:lnTo>
                    <a:pt x="620840" y="1360456"/>
                  </a:lnTo>
                  <a:lnTo>
                    <a:pt x="621602" y="1359694"/>
                  </a:lnTo>
                  <a:lnTo>
                    <a:pt x="624650" y="1354931"/>
                  </a:lnTo>
                  <a:lnTo>
                    <a:pt x="623030" y="1355979"/>
                  </a:lnTo>
                  <a:lnTo>
                    <a:pt x="621982" y="1356455"/>
                  </a:lnTo>
                  <a:lnTo>
                    <a:pt x="621506" y="1356265"/>
                  </a:lnTo>
                  <a:lnTo>
                    <a:pt x="621982" y="1355598"/>
                  </a:lnTo>
                  <a:lnTo>
                    <a:pt x="624745" y="1354169"/>
                  </a:lnTo>
                  <a:lnTo>
                    <a:pt x="625793" y="1353026"/>
                  </a:lnTo>
                  <a:lnTo>
                    <a:pt x="627507" y="1350074"/>
                  </a:lnTo>
                  <a:lnTo>
                    <a:pt x="627602" y="1349883"/>
                  </a:lnTo>
                  <a:lnTo>
                    <a:pt x="627793" y="1349693"/>
                  </a:lnTo>
                  <a:lnTo>
                    <a:pt x="629031" y="1348931"/>
                  </a:lnTo>
                  <a:lnTo>
                    <a:pt x="629507" y="1348359"/>
                  </a:lnTo>
                  <a:lnTo>
                    <a:pt x="630650" y="1346264"/>
                  </a:lnTo>
                  <a:lnTo>
                    <a:pt x="630841" y="1345406"/>
                  </a:lnTo>
                  <a:lnTo>
                    <a:pt x="632651" y="1342263"/>
                  </a:lnTo>
                  <a:lnTo>
                    <a:pt x="633889" y="1339120"/>
                  </a:lnTo>
                  <a:lnTo>
                    <a:pt x="634079" y="1338358"/>
                  </a:lnTo>
                  <a:lnTo>
                    <a:pt x="634175" y="1337310"/>
                  </a:lnTo>
                  <a:lnTo>
                    <a:pt x="634746" y="1334834"/>
                  </a:lnTo>
                  <a:lnTo>
                    <a:pt x="635127" y="1333881"/>
                  </a:lnTo>
                  <a:lnTo>
                    <a:pt x="636080" y="1332357"/>
                  </a:lnTo>
                  <a:lnTo>
                    <a:pt x="636461" y="1331595"/>
                  </a:lnTo>
                  <a:lnTo>
                    <a:pt x="636746" y="1329690"/>
                  </a:lnTo>
                  <a:lnTo>
                    <a:pt x="637699" y="1326928"/>
                  </a:lnTo>
                  <a:lnTo>
                    <a:pt x="638270" y="1323023"/>
                  </a:lnTo>
                  <a:lnTo>
                    <a:pt x="638556" y="1316450"/>
                  </a:lnTo>
                  <a:lnTo>
                    <a:pt x="639318" y="1312545"/>
                  </a:lnTo>
                  <a:lnTo>
                    <a:pt x="639509" y="1310545"/>
                  </a:lnTo>
                  <a:lnTo>
                    <a:pt x="639699" y="1310068"/>
                  </a:lnTo>
                  <a:lnTo>
                    <a:pt x="640652" y="1309021"/>
                  </a:lnTo>
                  <a:lnTo>
                    <a:pt x="640937" y="1308545"/>
                  </a:lnTo>
                  <a:lnTo>
                    <a:pt x="640556" y="1306925"/>
                  </a:lnTo>
                  <a:lnTo>
                    <a:pt x="640556" y="1306354"/>
                  </a:lnTo>
                  <a:lnTo>
                    <a:pt x="640937" y="1305401"/>
                  </a:lnTo>
                  <a:lnTo>
                    <a:pt x="641509" y="1304544"/>
                  </a:lnTo>
                  <a:lnTo>
                    <a:pt x="641985" y="1303592"/>
                  </a:lnTo>
                  <a:lnTo>
                    <a:pt x="642080" y="1302353"/>
                  </a:lnTo>
                  <a:lnTo>
                    <a:pt x="641223" y="1302544"/>
                  </a:lnTo>
                  <a:lnTo>
                    <a:pt x="641032" y="1302639"/>
                  </a:lnTo>
                  <a:lnTo>
                    <a:pt x="641223" y="1301782"/>
                  </a:lnTo>
                  <a:lnTo>
                    <a:pt x="641318" y="1300829"/>
                  </a:lnTo>
                  <a:lnTo>
                    <a:pt x="641509" y="1300925"/>
                  </a:lnTo>
                  <a:lnTo>
                    <a:pt x="642080" y="1301115"/>
                  </a:lnTo>
                  <a:lnTo>
                    <a:pt x="642176" y="1299591"/>
                  </a:lnTo>
                  <a:lnTo>
                    <a:pt x="642652" y="1296924"/>
                  </a:lnTo>
                  <a:lnTo>
                    <a:pt x="642747" y="1295400"/>
                  </a:lnTo>
                  <a:lnTo>
                    <a:pt x="642557" y="1293971"/>
                  </a:lnTo>
                  <a:lnTo>
                    <a:pt x="641985" y="1291971"/>
                  </a:lnTo>
                  <a:lnTo>
                    <a:pt x="641604" y="1291018"/>
                  </a:lnTo>
                  <a:lnTo>
                    <a:pt x="640937" y="1291209"/>
                  </a:lnTo>
                  <a:lnTo>
                    <a:pt x="640842" y="1291400"/>
                  </a:lnTo>
                  <a:lnTo>
                    <a:pt x="640556" y="1291971"/>
                  </a:lnTo>
                  <a:lnTo>
                    <a:pt x="639794" y="1291114"/>
                  </a:lnTo>
                  <a:lnTo>
                    <a:pt x="638842" y="1290542"/>
                  </a:lnTo>
                  <a:lnTo>
                    <a:pt x="638175" y="1289971"/>
                  </a:lnTo>
                  <a:lnTo>
                    <a:pt x="638365" y="1289018"/>
                  </a:lnTo>
                  <a:lnTo>
                    <a:pt x="638080" y="1289018"/>
                  </a:lnTo>
                  <a:lnTo>
                    <a:pt x="637699" y="1289018"/>
                  </a:lnTo>
                  <a:lnTo>
                    <a:pt x="637127" y="1288828"/>
                  </a:lnTo>
                  <a:lnTo>
                    <a:pt x="636651" y="1288542"/>
                  </a:lnTo>
                  <a:lnTo>
                    <a:pt x="636270" y="1288161"/>
                  </a:lnTo>
                  <a:lnTo>
                    <a:pt x="635889" y="1288066"/>
                  </a:lnTo>
                  <a:lnTo>
                    <a:pt x="633603" y="1287971"/>
                  </a:lnTo>
                  <a:lnTo>
                    <a:pt x="632365" y="1287685"/>
                  </a:lnTo>
                  <a:lnTo>
                    <a:pt x="631222" y="1287590"/>
                  </a:lnTo>
                  <a:lnTo>
                    <a:pt x="630555" y="1287304"/>
                  </a:lnTo>
                  <a:lnTo>
                    <a:pt x="630174" y="1286732"/>
                  </a:lnTo>
                  <a:lnTo>
                    <a:pt x="629603" y="1285399"/>
                  </a:lnTo>
                  <a:lnTo>
                    <a:pt x="627888" y="1283399"/>
                  </a:lnTo>
                  <a:lnTo>
                    <a:pt x="627221" y="1282256"/>
                  </a:lnTo>
                  <a:lnTo>
                    <a:pt x="627031" y="1281017"/>
                  </a:lnTo>
                  <a:lnTo>
                    <a:pt x="628174" y="1279398"/>
                  </a:lnTo>
                  <a:lnTo>
                    <a:pt x="629031" y="1278827"/>
                  </a:lnTo>
                  <a:lnTo>
                    <a:pt x="629126" y="1278160"/>
                  </a:lnTo>
                  <a:lnTo>
                    <a:pt x="629126" y="1276922"/>
                  </a:lnTo>
                  <a:lnTo>
                    <a:pt x="629507" y="1277398"/>
                  </a:lnTo>
                  <a:lnTo>
                    <a:pt x="629984" y="1277684"/>
                  </a:lnTo>
                  <a:lnTo>
                    <a:pt x="630365" y="1278065"/>
                  </a:lnTo>
                  <a:lnTo>
                    <a:pt x="630555" y="1278636"/>
                  </a:lnTo>
                  <a:lnTo>
                    <a:pt x="630365" y="1279970"/>
                  </a:lnTo>
                  <a:lnTo>
                    <a:pt x="630555" y="1280636"/>
                  </a:lnTo>
                  <a:lnTo>
                    <a:pt x="631317" y="1281113"/>
                  </a:lnTo>
                  <a:lnTo>
                    <a:pt x="631603" y="1279493"/>
                  </a:lnTo>
                  <a:lnTo>
                    <a:pt x="631603" y="1275207"/>
                  </a:lnTo>
                  <a:lnTo>
                    <a:pt x="632174" y="1275779"/>
                  </a:lnTo>
                  <a:lnTo>
                    <a:pt x="633794" y="1277969"/>
                  </a:lnTo>
                  <a:lnTo>
                    <a:pt x="634556" y="1279874"/>
                  </a:lnTo>
                  <a:lnTo>
                    <a:pt x="637127" y="1282637"/>
                  </a:lnTo>
                  <a:lnTo>
                    <a:pt x="638842" y="1286923"/>
                  </a:lnTo>
                  <a:lnTo>
                    <a:pt x="640366" y="1290733"/>
                  </a:lnTo>
                  <a:lnTo>
                    <a:pt x="640747" y="1290733"/>
                  </a:lnTo>
                  <a:lnTo>
                    <a:pt x="640556" y="1288637"/>
                  </a:lnTo>
                  <a:lnTo>
                    <a:pt x="639413" y="1286066"/>
                  </a:lnTo>
                  <a:lnTo>
                    <a:pt x="637889" y="1282541"/>
                  </a:lnTo>
                  <a:lnTo>
                    <a:pt x="636746" y="1278827"/>
                  </a:lnTo>
                  <a:lnTo>
                    <a:pt x="636175" y="1277969"/>
                  </a:lnTo>
                  <a:lnTo>
                    <a:pt x="635794" y="1276922"/>
                  </a:lnTo>
                  <a:lnTo>
                    <a:pt x="636175" y="1275683"/>
                  </a:lnTo>
                  <a:lnTo>
                    <a:pt x="637127" y="1273778"/>
                  </a:lnTo>
                  <a:lnTo>
                    <a:pt x="637318" y="1271397"/>
                  </a:lnTo>
                  <a:lnTo>
                    <a:pt x="636651" y="1269302"/>
                  </a:lnTo>
                  <a:lnTo>
                    <a:pt x="632841" y="1261301"/>
                  </a:lnTo>
                  <a:lnTo>
                    <a:pt x="632079" y="1259110"/>
                  </a:lnTo>
                  <a:lnTo>
                    <a:pt x="630841" y="1252633"/>
                  </a:lnTo>
                  <a:lnTo>
                    <a:pt x="630746" y="1250252"/>
                  </a:lnTo>
                  <a:lnTo>
                    <a:pt x="631412" y="1248347"/>
                  </a:lnTo>
                  <a:lnTo>
                    <a:pt x="630650" y="1247680"/>
                  </a:lnTo>
                  <a:lnTo>
                    <a:pt x="629888" y="1248156"/>
                  </a:lnTo>
                  <a:lnTo>
                    <a:pt x="629031" y="1249109"/>
                  </a:lnTo>
                  <a:lnTo>
                    <a:pt x="628078" y="1249871"/>
                  </a:lnTo>
                  <a:lnTo>
                    <a:pt x="626840" y="1250156"/>
                  </a:lnTo>
                  <a:lnTo>
                    <a:pt x="626650" y="1249585"/>
                  </a:lnTo>
                  <a:lnTo>
                    <a:pt x="627126" y="1248727"/>
                  </a:lnTo>
                  <a:lnTo>
                    <a:pt x="627888" y="1248347"/>
                  </a:lnTo>
                  <a:lnTo>
                    <a:pt x="627983" y="1248156"/>
                  </a:lnTo>
                  <a:lnTo>
                    <a:pt x="628745" y="1247204"/>
                  </a:lnTo>
                  <a:lnTo>
                    <a:pt x="629317" y="1247013"/>
                  </a:lnTo>
                  <a:lnTo>
                    <a:pt x="630936" y="1246918"/>
                  </a:lnTo>
                  <a:lnTo>
                    <a:pt x="631412" y="1246156"/>
                  </a:lnTo>
                  <a:lnTo>
                    <a:pt x="632555" y="1243203"/>
                  </a:lnTo>
                  <a:lnTo>
                    <a:pt x="633413" y="1242155"/>
                  </a:lnTo>
                  <a:lnTo>
                    <a:pt x="633603" y="1239774"/>
                  </a:lnTo>
                  <a:lnTo>
                    <a:pt x="633413" y="1235488"/>
                  </a:lnTo>
                  <a:lnTo>
                    <a:pt x="634079" y="1232440"/>
                  </a:lnTo>
                  <a:lnTo>
                    <a:pt x="634175" y="1231297"/>
                  </a:lnTo>
                  <a:lnTo>
                    <a:pt x="634270" y="1231011"/>
                  </a:lnTo>
                  <a:lnTo>
                    <a:pt x="634460" y="1230725"/>
                  </a:lnTo>
                  <a:lnTo>
                    <a:pt x="634460" y="1230440"/>
                  </a:lnTo>
                  <a:lnTo>
                    <a:pt x="634079" y="1230059"/>
                  </a:lnTo>
                  <a:lnTo>
                    <a:pt x="633698" y="1230059"/>
                  </a:lnTo>
                  <a:lnTo>
                    <a:pt x="632460" y="1230344"/>
                  </a:lnTo>
                  <a:lnTo>
                    <a:pt x="631889" y="1230344"/>
                  </a:lnTo>
                  <a:lnTo>
                    <a:pt x="631507" y="1229964"/>
                  </a:lnTo>
                  <a:lnTo>
                    <a:pt x="632460" y="1229487"/>
                  </a:lnTo>
                  <a:lnTo>
                    <a:pt x="632936" y="1229201"/>
                  </a:lnTo>
                  <a:lnTo>
                    <a:pt x="633222" y="1228820"/>
                  </a:lnTo>
                  <a:lnTo>
                    <a:pt x="633317" y="1228154"/>
                  </a:lnTo>
                  <a:lnTo>
                    <a:pt x="633032" y="1227582"/>
                  </a:lnTo>
                  <a:lnTo>
                    <a:pt x="632651" y="1226915"/>
                  </a:lnTo>
                  <a:lnTo>
                    <a:pt x="632270" y="1225010"/>
                  </a:lnTo>
                  <a:lnTo>
                    <a:pt x="631889" y="1224439"/>
                  </a:lnTo>
                  <a:lnTo>
                    <a:pt x="630650" y="1223582"/>
                  </a:lnTo>
                  <a:lnTo>
                    <a:pt x="630079" y="1223105"/>
                  </a:lnTo>
                  <a:lnTo>
                    <a:pt x="629793" y="1222724"/>
                  </a:lnTo>
                  <a:lnTo>
                    <a:pt x="629698" y="1222248"/>
                  </a:lnTo>
                  <a:lnTo>
                    <a:pt x="629507" y="1219581"/>
                  </a:lnTo>
                  <a:lnTo>
                    <a:pt x="627793" y="1211104"/>
                  </a:lnTo>
                  <a:lnTo>
                    <a:pt x="627793" y="1209961"/>
                  </a:lnTo>
                  <a:lnTo>
                    <a:pt x="627126" y="1208151"/>
                  </a:lnTo>
                  <a:lnTo>
                    <a:pt x="626745" y="1206056"/>
                  </a:lnTo>
                  <a:lnTo>
                    <a:pt x="626650" y="1201769"/>
                  </a:lnTo>
                  <a:lnTo>
                    <a:pt x="628174" y="1195768"/>
                  </a:lnTo>
                  <a:lnTo>
                    <a:pt x="628745" y="1190720"/>
                  </a:lnTo>
                  <a:lnTo>
                    <a:pt x="628650" y="1190244"/>
                  </a:lnTo>
                  <a:lnTo>
                    <a:pt x="630269" y="1186720"/>
                  </a:lnTo>
                  <a:lnTo>
                    <a:pt x="630555" y="1185767"/>
                  </a:lnTo>
                  <a:lnTo>
                    <a:pt x="631222" y="1184815"/>
                  </a:lnTo>
                  <a:lnTo>
                    <a:pt x="632936" y="1183100"/>
                  </a:lnTo>
                  <a:lnTo>
                    <a:pt x="633508" y="1182339"/>
                  </a:lnTo>
                  <a:lnTo>
                    <a:pt x="634365" y="1180719"/>
                  </a:lnTo>
                  <a:lnTo>
                    <a:pt x="634936" y="1179957"/>
                  </a:lnTo>
                  <a:lnTo>
                    <a:pt x="634175" y="1179576"/>
                  </a:lnTo>
                  <a:lnTo>
                    <a:pt x="634365" y="1178719"/>
                  </a:lnTo>
                  <a:lnTo>
                    <a:pt x="635222" y="1177100"/>
                  </a:lnTo>
                  <a:lnTo>
                    <a:pt x="635318" y="1176052"/>
                  </a:lnTo>
                  <a:lnTo>
                    <a:pt x="637603" y="1170242"/>
                  </a:lnTo>
                  <a:lnTo>
                    <a:pt x="638461" y="1168813"/>
                  </a:lnTo>
                  <a:lnTo>
                    <a:pt x="642652" y="1164717"/>
                  </a:lnTo>
                  <a:lnTo>
                    <a:pt x="644461" y="1163574"/>
                  </a:lnTo>
                  <a:lnTo>
                    <a:pt x="646748" y="1163002"/>
                  </a:lnTo>
                  <a:lnTo>
                    <a:pt x="647224" y="1162622"/>
                  </a:lnTo>
                  <a:lnTo>
                    <a:pt x="648081" y="1161764"/>
                  </a:lnTo>
                  <a:lnTo>
                    <a:pt x="648462" y="1161479"/>
                  </a:lnTo>
                  <a:lnTo>
                    <a:pt x="648843" y="1161383"/>
                  </a:lnTo>
                  <a:lnTo>
                    <a:pt x="649224" y="1161383"/>
                  </a:lnTo>
                  <a:lnTo>
                    <a:pt x="649700" y="1161193"/>
                  </a:lnTo>
                  <a:lnTo>
                    <a:pt x="651510" y="1160240"/>
                  </a:lnTo>
                  <a:lnTo>
                    <a:pt x="652367" y="1159669"/>
                  </a:lnTo>
                  <a:lnTo>
                    <a:pt x="653034" y="1159002"/>
                  </a:lnTo>
                  <a:lnTo>
                    <a:pt x="653415" y="1159002"/>
                  </a:lnTo>
                  <a:lnTo>
                    <a:pt x="653986" y="1159669"/>
                  </a:lnTo>
                  <a:lnTo>
                    <a:pt x="654653" y="1159478"/>
                  </a:lnTo>
                  <a:lnTo>
                    <a:pt x="655511" y="1158907"/>
                  </a:lnTo>
                  <a:lnTo>
                    <a:pt x="656463" y="1158621"/>
                  </a:lnTo>
                  <a:lnTo>
                    <a:pt x="658844" y="1158526"/>
                  </a:lnTo>
                  <a:lnTo>
                    <a:pt x="658749" y="1158240"/>
                  </a:lnTo>
                  <a:lnTo>
                    <a:pt x="658844" y="1157859"/>
                  </a:lnTo>
                  <a:lnTo>
                    <a:pt x="659225" y="1157478"/>
                  </a:lnTo>
                  <a:lnTo>
                    <a:pt x="659511" y="1157478"/>
                  </a:lnTo>
                  <a:lnTo>
                    <a:pt x="659797" y="1157668"/>
                  </a:lnTo>
                  <a:lnTo>
                    <a:pt x="660178" y="1157764"/>
                  </a:lnTo>
                  <a:lnTo>
                    <a:pt x="662559" y="1157954"/>
                  </a:lnTo>
                  <a:lnTo>
                    <a:pt x="663797" y="1158240"/>
                  </a:lnTo>
                  <a:lnTo>
                    <a:pt x="664655" y="1158716"/>
                  </a:lnTo>
                  <a:lnTo>
                    <a:pt x="666083" y="1161002"/>
                  </a:lnTo>
                  <a:lnTo>
                    <a:pt x="666369" y="1163098"/>
                  </a:lnTo>
                  <a:lnTo>
                    <a:pt x="666274" y="1167860"/>
                  </a:lnTo>
                  <a:lnTo>
                    <a:pt x="666940" y="1167289"/>
                  </a:lnTo>
                  <a:lnTo>
                    <a:pt x="667512" y="1166146"/>
                  </a:lnTo>
                  <a:lnTo>
                    <a:pt x="668846" y="1162050"/>
                  </a:lnTo>
                  <a:lnTo>
                    <a:pt x="670655" y="1158050"/>
                  </a:lnTo>
                  <a:lnTo>
                    <a:pt x="670941" y="1155859"/>
                  </a:lnTo>
                  <a:lnTo>
                    <a:pt x="670751" y="1153573"/>
                  </a:lnTo>
                  <a:lnTo>
                    <a:pt x="669893" y="1151477"/>
                  </a:lnTo>
                  <a:lnTo>
                    <a:pt x="670274" y="1151763"/>
                  </a:lnTo>
                  <a:lnTo>
                    <a:pt x="670465" y="1151954"/>
                  </a:lnTo>
                  <a:lnTo>
                    <a:pt x="670655" y="1152239"/>
                  </a:lnTo>
                  <a:lnTo>
                    <a:pt x="671036" y="1151858"/>
                  </a:lnTo>
                  <a:lnTo>
                    <a:pt x="670846" y="1151287"/>
                  </a:lnTo>
                  <a:lnTo>
                    <a:pt x="671036" y="1150715"/>
                  </a:lnTo>
                  <a:lnTo>
                    <a:pt x="671513" y="1152430"/>
                  </a:lnTo>
                  <a:lnTo>
                    <a:pt x="671703" y="1153287"/>
                  </a:lnTo>
                  <a:lnTo>
                    <a:pt x="671798" y="1154240"/>
                  </a:lnTo>
                  <a:lnTo>
                    <a:pt x="671417" y="1158335"/>
                  </a:lnTo>
                  <a:lnTo>
                    <a:pt x="671513" y="1159383"/>
                  </a:lnTo>
                  <a:lnTo>
                    <a:pt x="671798" y="1160431"/>
                  </a:lnTo>
                  <a:lnTo>
                    <a:pt x="672370" y="1161193"/>
                  </a:lnTo>
                  <a:lnTo>
                    <a:pt x="673418" y="1161479"/>
                  </a:lnTo>
                  <a:lnTo>
                    <a:pt x="673894" y="1161764"/>
                  </a:lnTo>
                  <a:lnTo>
                    <a:pt x="675418" y="1163098"/>
                  </a:lnTo>
                  <a:lnTo>
                    <a:pt x="675894" y="1163765"/>
                  </a:lnTo>
                  <a:lnTo>
                    <a:pt x="676275" y="1164146"/>
                  </a:lnTo>
                  <a:lnTo>
                    <a:pt x="676751" y="1164431"/>
                  </a:lnTo>
                  <a:lnTo>
                    <a:pt x="677132" y="1164431"/>
                  </a:lnTo>
                  <a:lnTo>
                    <a:pt x="677513" y="1164050"/>
                  </a:lnTo>
                  <a:lnTo>
                    <a:pt x="677513" y="1163574"/>
                  </a:lnTo>
                  <a:lnTo>
                    <a:pt x="677132" y="1162526"/>
                  </a:lnTo>
                  <a:lnTo>
                    <a:pt x="676942" y="1162241"/>
                  </a:lnTo>
                  <a:lnTo>
                    <a:pt x="676656" y="1161860"/>
                  </a:lnTo>
                  <a:lnTo>
                    <a:pt x="676465" y="1161383"/>
                  </a:lnTo>
                  <a:lnTo>
                    <a:pt x="676465" y="1160717"/>
                  </a:lnTo>
                  <a:lnTo>
                    <a:pt x="677894" y="1158812"/>
                  </a:lnTo>
                  <a:lnTo>
                    <a:pt x="678752" y="1158050"/>
                  </a:lnTo>
                  <a:lnTo>
                    <a:pt x="681133" y="1156526"/>
                  </a:lnTo>
                  <a:lnTo>
                    <a:pt x="683609" y="1154049"/>
                  </a:lnTo>
                  <a:lnTo>
                    <a:pt x="684371" y="1153859"/>
                  </a:lnTo>
                  <a:lnTo>
                    <a:pt x="684657" y="1153001"/>
                  </a:lnTo>
                  <a:lnTo>
                    <a:pt x="684657" y="1150144"/>
                  </a:lnTo>
                  <a:lnTo>
                    <a:pt x="684943" y="1149096"/>
                  </a:lnTo>
                  <a:lnTo>
                    <a:pt x="685895" y="1147477"/>
                  </a:lnTo>
                  <a:lnTo>
                    <a:pt x="686467" y="1144619"/>
                  </a:lnTo>
                  <a:lnTo>
                    <a:pt x="687991" y="1141285"/>
                  </a:lnTo>
                  <a:lnTo>
                    <a:pt x="688657" y="1138904"/>
                  </a:lnTo>
                  <a:lnTo>
                    <a:pt x="689896" y="1137380"/>
                  </a:lnTo>
                  <a:lnTo>
                    <a:pt x="690182" y="1136428"/>
                  </a:lnTo>
                  <a:lnTo>
                    <a:pt x="689991" y="1135666"/>
                  </a:lnTo>
                  <a:lnTo>
                    <a:pt x="689705" y="1135190"/>
                  </a:lnTo>
                  <a:lnTo>
                    <a:pt x="689610" y="1134714"/>
                  </a:lnTo>
                  <a:lnTo>
                    <a:pt x="690182" y="1134047"/>
                  </a:lnTo>
                  <a:lnTo>
                    <a:pt x="693230" y="1132142"/>
                  </a:lnTo>
                  <a:lnTo>
                    <a:pt x="693992" y="1132046"/>
                  </a:lnTo>
                  <a:lnTo>
                    <a:pt x="694753" y="1131856"/>
                  </a:lnTo>
                  <a:lnTo>
                    <a:pt x="695515" y="1131856"/>
                  </a:lnTo>
                  <a:lnTo>
                    <a:pt x="696373" y="1132237"/>
                  </a:lnTo>
                  <a:lnTo>
                    <a:pt x="696944" y="1131760"/>
                  </a:lnTo>
                  <a:lnTo>
                    <a:pt x="697611" y="1131475"/>
                  </a:lnTo>
                  <a:lnTo>
                    <a:pt x="698278" y="1131475"/>
                  </a:lnTo>
                  <a:lnTo>
                    <a:pt x="698945" y="1131951"/>
                  </a:lnTo>
                  <a:lnTo>
                    <a:pt x="699135" y="1132427"/>
                  </a:lnTo>
                  <a:lnTo>
                    <a:pt x="699040" y="1132808"/>
                  </a:lnTo>
                  <a:lnTo>
                    <a:pt x="698754" y="1133189"/>
                  </a:lnTo>
                  <a:lnTo>
                    <a:pt x="698564" y="1133761"/>
                  </a:lnTo>
                  <a:lnTo>
                    <a:pt x="701611" y="1132713"/>
                  </a:lnTo>
                  <a:lnTo>
                    <a:pt x="702659" y="1132618"/>
                  </a:lnTo>
                  <a:lnTo>
                    <a:pt x="704755" y="1133189"/>
                  </a:lnTo>
                  <a:lnTo>
                    <a:pt x="705422" y="1133094"/>
                  </a:lnTo>
                  <a:lnTo>
                    <a:pt x="704945" y="1131951"/>
                  </a:lnTo>
                  <a:lnTo>
                    <a:pt x="705803" y="1131951"/>
                  </a:lnTo>
                  <a:lnTo>
                    <a:pt x="706469" y="1132237"/>
                  </a:lnTo>
                  <a:lnTo>
                    <a:pt x="706755" y="1132713"/>
                  </a:lnTo>
                  <a:lnTo>
                    <a:pt x="706469" y="1133380"/>
                  </a:lnTo>
                  <a:lnTo>
                    <a:pt x="707327" y="1133570"/>
                  </a:lnTo>
                  <a:lnTo>
                    <a:pt x="709232" y="1133666"/>
                  </a:lnTo>
                  <a:lnTo>
                    <a:pt x="710089" y="1134047"/>
                  </a:lnTo>
                  <a:lnTo>
                    <a:pt x="711136" y="1133761"/>
                  </a:lnTo>
                  <a:lnTo>
                    <a:pt x="712184" y="1134332"/>
                  </a:lnTo>
                  <a:lnTo>
                    <a:pt x="713232" y="1134999"/>
                  </a:lnTo>
                  <a:lnTo>
                    <a:pt x="714089" y="1135190"/>
                  </a:lnTo>
                  <a:lnTo>
                    <a:pt x="714375" y="1135190"/>
                  </a:lnTo>
                  <a:lnTo>
                    <a:pt x="716756" y="1134618"/>
                  </a:lnTo>
                  <a:lnTo>
                    <a:pt x="717804" y="1133761"/>
                  </a:lnTo>
                  <a:lnTo>
                    <a:pt x="721900" y="1131760"/>
                  </a:lnTo>
                  <a:lnTo>
                    <a:pt x="722852" y="1131380"/>
                  </a:lnTo>
                  <a:lnTo>
                    <a:pt x="723900" y="1131189"/>
                  </a:lnTo>
                  <a:lnTo>
                    <a:pt x="726091" y="1131094"/>
                  </a:lnTo>
                  <a:lnTo>
                    <a:pt x="726472" y="1130903"/>
                  </a:lnTo>
                  <a:lnTo>
                    <a:pt x="726853" y="1130046"/>
                  </a:lnTo>
                  <a:lnTo>
                    <a:pt x="727424" y="1129951"/>
                  </a:lnTo>
                  <a:lnTo>
                    <a:pt x="728186" y="1130046"/>
                  </a:lnTo>
                  <a:lnTo>
                    <a:pt x="728758" y="1130046"/>
                  </a:lnTo>
                  <a:lnTo>
                    <a:pt x="729520" y="1129475"/>
                  </a:lnTo>
                  <a:lnTo>
                    <a:pt x="730282" y="1128617"/>
                  </a:lnTo>
                  <a:lnTo>
                    <a:pt x="731044" y="1127951"/>
                  </a:lnTo>
                  <a:lnTo>
                    <a:pt x="732663" y="1128141"/>
                  </a:lnTo>
                  <a:lnTo>
                    <a:pt x="733806" y="1127570"/>
                  </a:lnTo>
                  <a:lnTo>
                    <a:pt x="735521" y="1126331"/>
                  </a:lnTo>
                  <a:lnTo>
                    <a:pt x="738188" y="1125093"/>
                  </a:lnTo>
                  <a:lnTo>
                    <a:pt x="738950" y="1124902"/>
                  </a:lnTo>
                  <a:lnTo>
                    <a:pt x="739711" y="1124426"/>
                  </a:lnTo>
                  <a:lnTo>
                    <a:pt x="742664" y="1121569"/>
                  </a:lnTo>
                  <a:lnTo>
                    <a:pt x="745236" y="1120807"/>
                  </a:lnTo>
                  <a:lnTo>
                    <a:pt x="744665" y="1120235"/>
                  </a:lnTo>
                  <a:lnTo>
                    <a:pt x="744093" y="1119378"/>
                  </a:lnTo>
                  <a:lnTo>
                    <a:pt x="743807" y="1118616"/>
                  </a:lnTo>
                  <a:lnTo>
                    <a:pt x="744093" y="1118235"/>
                  </a:lnTo>
                  <a:lnTo>
                    <a:pt x="744474" y="1118330"/>
                  </a:lnTo>
                  <a:lnTo>
                    <a:pt x="744760" y="1119188"/>
                  </a:lnTo>
                  <a:lnTo>
                    <a:pt x="745046" y="1119378"/>
                  </a:lnTo>
                  <a:lnTo>
                    <a:pt x="745522" y="1119283"/>
                  </a:lnTo>
                  <a:lnTo>
                    <a:pt x="745617" y="1118997"/>
                  </a:lnTo>
                  <a:lnTo>
                    <a:pt x="745522" y="1118616"/>
                  </a:lnTo>
                  <a:lnTo>
                    <a:pt x="745617" y="1118140"/>
                  </a:lnTo>
                  <a:lnTo>
                    <a:pt x="746855" y="1115377"/>
                  </a:lnTo>
                  <a:lnTo>
                    <a:pt x="747236" y="1113854"/>
                  </a:lnTo>
                  <a:lnTo>
                    <a:pt x="747522" y="1110806"/>
                  </a:lnTo>
                  <a:lnTo>
                    <a:pt x="748189" y="1108043"/>
                  </a:lnTo>
                  <a:lnTo>
                    <a:pt x="748284" y="1105376"/>
                  </a:lnTo>
                  <a:lnTo>
                    <a:pt x="748284" y="1102709"/>
                  </a:lnTo>
                  <a:lnTo>
                    <a:pt x="747998" y="1101185"/>
                  </a:lnTo>
                  <a:lnTo>
                    <a:pt x="747332" y="1100042"/>
                  </a:lnTo>
                  <a:lnTo>
                    <a:pt x="747808" y="1101757"/>
                  </a:lnTo>
                  <a:lnTo>
                    <a:pt x="747998" y="1103567"/>
                  </a:lnTo>
                  <a:lnTo>
                    <a:pt x="748094" y="1105376"/>
                  </a:lnTo>
                  <a:lnTo>
                    <a:pt x="747522" y="1106139"/>
                  </a:lnTo>
                  <a:lnTo>
                    <a:pt x="746570" y="1105662"/>
                  </a:lnTo>
                  <a:lnTo>
                    <a:pt x="746474" y="1105757"/>
                  </a:lnTo>
                  <a:lnTo>
                    <a:pt x="746189" y="1105948"/>
                  </a:lnTo>
                  <a:lnTo>
                    <a:pt x="745807" y="1106043"/>
                  </a:lnTo>
                  <a:lnTo>
                    <a:pt x="745522" y="1106043"/>
                  </a:lnTo>
                  <a:lnTo>
                    <a:pt x="745236" y="1105852"/>
                  </a:lnTo>
                  <a:lnTo>
                    <a:pt x="745046" y="1105567"/>
                  </a:lnTo>
                  <a:lnTo>
                    <a:pt x="744760" y="1105376"/>
                  </a:lnTo>
                  <a:lnTo>
                    <a:pt x="743140" y="1104900"/>
                  </a:lnTo>
                  <a:lnTo>
                    <a:pt x="742474" y="1103948"/>
                  </a:lnTo>
                  <a:lnTo>
                    <a:pt x="742283" y="1102709"/>
                  </a:lnTo>
                  <a:lnTo>
                    <a:pt x="742378" y="1101566"/>
                  </a:lnTo>
                  <a:lnTo>
                    <a:pt x="744474" y="1097756"/>
                  </a:lnTo>
                  <a:lnTo>
                    <a:pt x="744855" y="1096042"/>
                  </a:lnTo>
                  <a:lnTo>
                    <a:pt x="745522" y="1095185"/>
                  </a:lnTo>
                  <a:lnTo>
                    <a:pt x="747141" y="1093756"/>
                  </a:lnTo>
                  <a:lnTo>
                    <a:pt x="748665" y="1091756"/>
                  </a:lnTo>
                  <a:lnTo>
                    <a:pt x="749618" y="1090803"/>
                  </a:lnTo>
                  <a:lnTo>
                    <a:pt x="751427" y="1090136"/>
                  </a:lnTo>
                  <a:lnTo>
                    <a:pt x="752094" y="1089374"/>
                  </a:lnTo>
                  <a:lnTo>
                    <a:pt x="752951" y="1087755"/>
                  </a:lnTo>
                  <a:lnTo>
                    <a:pt x="754190" y="1086517"/>
                  </a:lnTo>
                  <a:lnTo>
                    <a:pt x="767048" y="1078706"/>
                  </a:lnTo>
                  <a:lnTo>
                    <a:pt x="769144" y="1078135"/>
                  </a:lnTo>
                  <a:lnTo>
                    <a:pt x="771144" y="1076801"/>
                  </a:lnTo>
                  <a:lnTo>
                    <a:pt x="773335" y="1076230"/>
                  </a:lnTo>
                  <a:lnTo>
                    <a:pt x="774192" y="1075658"/>
                  </a:lnTo>
                  <a:lnTo>
                    <a:pt x="774954" y="1075087"/>
                  </a:lnTo>
                  <a:lnTo>
                    <a:pt x="775716" y="1074610"/>
                  </a:lnTo>
                  <a:lnTo>
                    <a:pt x="776002" y="1075277"/>
                  </a:lnTo>
                  <a:lnTo>
                    <a:pt x="776383" y="1075277"/>
                  </a:lnTo>
                  <a:lnTo>
                    <a:pt x="778955" y="1073372"/>
                  </a:lnTo>
                  <a:lnTo>
                    <a:pt x="779336" y="1073182"/>
                  </a:lnTo>
                  <a:lnTo>
                    <a:pt x="780193" y="1072991"/>
                  </a:lnTo>
                  <a:lnTo>
                    <a:pt x="780478" y="1072801"/>
                  </a:lnTo>
                  <a:lnTo>
                    <a:pt x="781526" y="1071753"/>
                  </a:lnTo>
                  <a:lnTo>
                    <a:pt x="782765" y="1070801"/>
                  </a:lnTo>
                  <a:lnTo>
                    <a:pt x="784479" y="1069943"/>
                  </a:lnTo>
                  <a:lnTo>
                    <a:pt x="786289" y="1068610"/>
                  </a:lnTo>
                  <a:lnTo>
                    <a:pt x="790670" y="1066991"/>
                  </a:lnTo>
                  <a:lnTo>
                    <a:pt x="792004" y="1066038"/>
                  </a:lnTo>
                  <a:lnTo>
                    <a:pt x="792671" y="1065657"/>
                  </a:lnTo>
                  <a:lnTo>
                    <a:pt x="793432" y="1065467"/>
                  </a:lnTo>
                  <a:lnTo>
                    <a:pt x="794290" y="1065085"/>
                  </a:lnTo>
                  <a:lnTo>
                    <a:pt x="794004" y="1064228"/>
                  </a:lnTo>
                  <a:lnTo>
                    <a:pt x="792861" y="1062704"/>
                  </a:lnTo>
                  <a:lnTo>
                    <a:pt x="794671" y="1062704"/>
                  </a:lnTo>
                  <a:lnTo>
                    <a:pt x="795147" y="1062514"/>
                  </a:lnTo>
                  <a:lnTo>
                    <a:pt x="795814" y="1061942"/>
                  </a:lnTo>
                  <a:lnTo>
                    <a:pt x="796957" y="1061466"/>
                  </a:lnTo>
                  <a:lnTo>
                    <a:pt x="797433" y="1061085"/>
                  </a:lnTo>
                  <a:lnTo>
                    <a:pt x="797433" y="1060609"/>
                  </a:lnTo>
                  <a:lnTo>
                    <a:pt x="797147" y="1060323"/>
                  </a:lnTo>
                  <a:lnTo>
                    <a:pt x="796100" y="1059752"/>
                  </a:lnTo>
                  <a:lnTo>
                    <a:pt x="794861" y="1059371"/>
                  </a:lnTo>
                  <a:lnTo>
                    <a:pt x="794480" y="1058799"/>
                  </a:lnTo>
                  <a:lnTo>
                    <a:pt x="794766" y="1058227"/>
                  </a:lnTo>
                  <a:lnTo>
                    <a:pt x="795909" y="1058132"/>
                  </a:lnTo>
                  <a:lnTo>
                    <a:pt x="796385" y="1058418"/>
                  </a:lnTo>
                  <a:lnTo>
                    <a:pt x="796576" y="1058799"/>
                  </a:lnTo>
                  <a:lnTo>
                    <a:pt x="796671" y="1059180"/>
                  </a:lnTo>
                  <a:lnTo>
                    <a:pt x="796766" y="1059371"/>
                  </a:lnTo>
                  <a:lnTo>
                    <a:pt x="796957" y="1059466"/>
                  </a:lnTo>
                  <a:lnTo>
                    <a:pt x="797052" y="1059561"/>
                  </a:lnTo>
                  <a:lnTo>
                    <a:pt x="797243" y="1059656"/>
                  </a:lnTo>
                  <a:lnTo>
                    <a:pt x="797528" y="1059752"/>
                  </a:lnTo>
                  <a:lnTo>
                    <a:pt x="797814" y="1059656"/>
                  </a:lnTo>
                  <a:lnTo>
                    <a:pt x="798290" y="1059180"/>
                  </a:lnTo>
                  <a:lnTo>
                    <a:pt x="798576" y="1059085"/>
                  </a:lnTo>
                  <a:lnTo>
                    <a:pt x="799719" y="1058323"/>
                  </a:lnTo>
                  <a:lnTo>
                    <a:pt x="802957" y="1054608"/>
                  </a:lnTo>
                  <a:lnTo>
                    <a:pt x="803815" y="1053370"/>
                  </a:lnTo>
                  <a:lnTo>
                    <a:pt x="804196" y="1051560"/>
                  </a:lnTo>
                  <a:lnTo>
                    <a:pt x="804482" y="1050703"/>
                  </a:lnTo>
                  <a:lnTo>
                    <a:pt x="805625" y="1049941"/>
                  </a:lnTo>
                  <a:lnTo>
                    <a:pt x="805625" y="1048989"/>
                  </a:lnTo>
                  <a:lnTo>
                    <a:pt x="805434" y="1047845"/>
                  </a:lnTo>
                  <a:lnTo>
                    <a:pt x="805625" y="1046988"/>
                  </a:lnTo>
                  <a:lnTo>
                    <a:pt x="806196" y="1047750"/>
                  </a:lnTo>
                  <a:lnTo>
                    <a:pt x="806291" y="1048131"/>
                  </a:lnTo>
                  <a:lnTo>
                    <a:pt x="806672" y="1048131"/>
                  </a:lnTo>
                  <a:lnTo>
                    <a:pt x="807434" y="1047369"/>
                  </a:lnTo>
                  <a:lnTo>
                    <a:pt x="809530" y="1045940"/>
                  </a:lnTo>
                  <a:lnTo>
                    <a:pt x="810006" y="1045369"/>
                  </a:lnTo>
                  <a:lnTo>
                    <a:pt x="810197" y="1045178"/>
                  </a:lnTo>
                  <a:lnTo>
                    <a:pt x="811149" y="1044226"/>
                  </a:lnTo>
                  <a:lnTo>
                    <a:pt x="811244" y="1044035"/>
                  </a:lnTo>
                  <a:lnTo>
                    <a:pt x="811435" y="1043750"/>
                  </a:lnTo>
                  <a:lnTo>
                    <a:pt x="812102" y="1042321"/>
                  </a:lnTo>
                  <a:lnTo>
                    <a:pt x="812387" y="1041845"/>
                  </a:lnTo>
                  <a:lnTo>
                    <a:pt x="814102" y="1040416"/>
                  </a:lnTo>
                  <a:lnTo>
                    <a:pt x="822579" y="1035177"/>
                  </a:lnTo>
                  <a:lnTo>
                    <a:pt x="838486" y="1027938"/>
                  </a:lnTo>
                  <a:lnTo>
                    <a:pt x="840391" y="1026509"/>
                  </a:lnTo>
                  <a:lnTo>
                    <a:pt x="840962" y="1024509"/>
                  </a:lnTo>
                  <a:lnTo>
                    <a:pt x="841439" y="1023938"/>
                  </a:lnTo>
                  <a:lnTo>
                    <a:pt x="841629" y="1023366"/>
                  </a:lnTo>
                  <a:lnTo>
                    <a:pt x="841724" y="1022795"/>
                  </a:lnTo>
                  <a:lnTo>
                    <a:pt x="842010" y="1022223"/>
                  </a:lnTo>
                  <a:lnTo>
                    <a:pt x="842486" y="1021747"/>
                  </a:lnTo>
                  <a:lnTo>
                    <a:pt x="843629" y="1020890"/>
                  </a:lnTo>
                  <a:lnTo>
                    <a:pt x="844391" y="1019842"/>
                  </a:lnTo>
                  <a:lnTo>
                    <a:pt x="846582" y="1018318"/>
                  </a:lnTo>
                  <a:lnTo>
                    <a:pt x="847058" y="1017556"/>
                  </a:lnTo>
                  <a:lnTo>
                    <a:pt x="849535" y="1015079"/>
                  </a:lnTo>
                  <a:lnTo>
                    <a:pt x="851821" y="1013270"/>
                  </a:lnTo>
                  <a:lnTo>
                    <a:pt x="852773" y="1012508"/>
                  </a:lnTo>
                  <a:lnTo>
                    <a:pt x="851535" y="1013365"/>
                  </a:lnTo>
                  <a:lnTo>
                    <a:pt x="850011" y="1014508"/>
                  </a:lnTo>
                  <a:lnTo>
                    <a:pt x="848582" y="1015365"/>
                  </a:lnTo>
                  <a:lnTo>
                    <a:pt x="847439" y="1015270"/>
                  </a:lnTo>
                  <a:lnTo>
                    <a:pt x="846773" y="1014793"/>
                  </a:lnTo>
                  <a:lnTo>
                    <a:pt x="847249" y="1014032"/>
                  </a:lnTo>
                  <a:lnTo>
                    <a:pt x="847439" y="1014127"/>
                  </a:lnTo>
                  <a:lnTo>
                    <a:pt x="848678" y="1014127"/>
                  </a:lnTo>
                  <a:lnTo>
                    <a:pt x="849154" y="1014032"/>
                  </a:lnTo>
                  <a:lnTo>
                    <a:pt x="849535" y="1013841"/>
                  </a:lnTo>
                  <a:lnTo>
                    <a:pt x="850487" y="1013079"/>
                  </a:lnTo>
                  <a:lnTo>
                    <a:pt x="850773" y="1012889"/>
                  </a:lnTo>
                  <a:lnTo>
                    <a:pt x="851821" y="1012508"/>
                  </a:lnTo>
                  <a:lnTo>
                    <a:pt x="852678" y="1011650"/>
                  </a:lnTo>
                  <a:lnTo>
                    <a:pt x="853821" y="1009936"/>
                  </a:lnTo>
                  <a:lnTo>
                    <a:pt x="856583" y="1008031"/>
                  </a:lnTo>
                  <a:lnTo>
                    <a:pt x="857060" y="1007555"/>
                  </a:lnTo>
                  <a:lnTo>
                    <a:pt x="857250" y="1006602"/>
                  </a:lnTo>
                  <a:lnTo>
                    <a:pt x="857822" y="1005650"/>
                  </a:lnTo>
                  <a:lnTo>
                    <a:pt x="862775" y="1000411"/>
                  </a:lnTo>
                  <a:lnTo>
                    <a:pt x="863060" y="999268"/>
                  </a:lnTo>
                  <a:lnTo>
                    <a:pt x="867442" y="992600"/>
                  </a:lnTo>
                  <a:lnTo>
                    <a:pt x="869252" y="991838"/>
                  </a:lnTo>
                  <a:lnTo>
                    <a:pt x="870014" y="990981"/>
                  </a:lnTo>
                  <a:lnTo>
                    <a:pt x="871061" y="989267"/>
                  </a:lnTo>
                  <a:lnTo>
                    <a:pt x="873252" y="986504"/>
                  </a:lnTo>
                  <a:lnTo>
                    <a:pt x="873824" y="985076"/>
                  </a:lnTo>
                  <a:lnTo>
                    <a:pt x="875252" y="982980"/>
                  </a:lnTo>
                  <a:lnTo>
                    <a:pt x="875348" y="982599"/>
                  </a:lnTo>
                  <a:lnTo>
                    <a:pt x="875062" y="982409"/>
                  </a:lnTo>
                  <a:lnTo>
                    <a:pt x="874681" y="982313"/>
                  </a:lnTo>
                  <a:lnTo>
                    <a:pt x="874300" y="982313"/>
                  </a:lnTo>
                  <a:lnTo>
                    <a:pt x="874109" y="982504"/>
                  </a:lnTo>
                  <a:lnTo>
                    <a:pt x="873252" y="983837"/>
                  </a:lnTo>
                  <a:lnTo>
                    <a:pt x="872966" y="983266"/>
                  </a:lnTo>
                  <a:lnTo>
                    <a:pt x="872300" y="982504"/>
                  </a:lnTo>
                  <a:lnTo>
                    <a:pt x="872109" y="982218"/>
                  </a:lnTo>
                  <a:lnTo>
                    <a:pt x="872204" y="981551"/>
                  </a:lnTo>
                  <a:lnTo>
                    <a:pt x="872776" y="980789"/>
                  </a:lnTo>
                  <a:lnTo>
                    <a:pt x="872871" y="980218"/>
                  </a:lnTo>
                  <a:lnTo>
                    <a:pt x="873157" y="979742"/>
                  </a:lnTo>
                  <a:lnTo>
                    <a:pt x="873824" y="980218"/>
                  </a:lnTo>
                  <a:lnTo>
                    <a:pt x="874586" y="981075"/>
                  </a:lnTo>
                  <a:lnTo>
                    <a:pt x="875157" y="981551"/>
                  </a:lnTo>
                  <a:lnTo>
                    <a:pt x="875252" y="981551"/>
                  </a:lnTo>
                  <a:lnTo>
                    <a:pt x="875919" y="981266"/>
                  </a:lnTo>
                  <a:lnTo>
                    <a:pt x="880205" y="975741"/>
                  </a:lnTo>
                  <a:lnTo>
                    <a:pt x="886682" y="970026"/>
                  </a:lnTo>
                  <a:lnTo>
                    <a:pt x="890588" y="967359"/>
                  </a:lnTo>
                  <a:lnTo>
                    <a:pt x="896398" y="961644"/>
                  </a:lnTo>
                  <a:lnTo>
                    <a:pt x="899541" y="959263"/>
                  </a:lnTo>
                  <a:lnTo>
                    <a:pt x="901922" y="958215"/>
                  </a:lnTo>
                  <a:lnTo>
                    <a:pt x="904589" y="956024"/>
                  </a:lnTo>
                  <a:lnTo>
                    <a:pt x="906875" y="954976"/>
                  </a:lnTo>
                  <a:lnTo>
                    <a:pt x="911257" y="952881"/>
                  </a:lnTo>
                  <a:lnTo>
                    <a:pt x="915353" y="950785"/>
                  </a:lnTo>
                  <a:lnTo>
                    <a:pt x="917257" y="949643"/>
                  </a:lnTo>
                  <a:lnTo>
                    <a:pt x="904303" y="956024"/>
                  </a:lnTo>
                  <a:lnTo>
                    <a:pt x="902875" y="956120"/>
                  </a:lnTo>
                  <a:lnTo>
                    <a:pt x="903065" y="955739"/>
                  </a:lnTo>
                  <a:lnTo>
                    <a:pt x="902875" y="955358"/>
                  </a:lnTo>
                  <a:lnTo>
                    <a:pt x="902113" y="954500"/>
                  </a:lnTo>
                  <a:lnTo>
                    <a:pt x="902399" y="954596"/>
                  </a:lnTo>
                  <a:lnTo>
                    <a:pt x="902875" y="954691"/>
                  </a:lnTo>
                  <a:lnTo>
                    <a:pt x="903161" y="954786"/>
                  </a:lnTo>
                  <a:lnTo>
                    <a:pt x="903256" y="953929"/>
                  </a:lnTo>
                  <a:lnTo>
                    <a:pt x="903637" y="953452"/>
                  </a:lnTo>
                  <a:lnTo>
                    <a:pt x="904018" y="953452"/>
                  </a:lnTo>
                  <a:lnTo>
                    <a:pt x="904208" y="954215"/>
                  </a:lnTo>
                  <a:lnTo>
                    <a:pt x="904589" y="954691"/>
                  </a:lnTo>
                  <a:lnTo>
                    <a:pt x="905447" y="954500"/>
                  </a:lnTo>
                  <a:lnTo>
                    <a:pt x="906304" y="954024"/>
                  </a:lnTo>
                  <a:lnTo>
                    <a:pt x="906780" y="953643"/>
                  </a:lnTo>
                  <a:lnTo>
                    <a:pt x="906875" y="953357"/>
                  </a:lnTo>
                  <a:lnTo>
                    <a:pt x="906971" y="952691"/>
                  </a:lnTo>
                  <a:lnTo>
                    <a:pt x="907066" y="952405"/>
                  </a:lnTo>
                  <a:lnTo>
                    <a:pt x="907256" y="952309"/>
                  </a:lnTo>
                  <a:lnTo>
                    <a:pt x="907923" y="952024"/>
                  </a:lnTo>
                  <a:lnTo>
                    <a:pt x="908114" y="951929"/>
                  </a:lnTo>
                  <a:lnTo>
                    <a:pt x="908114" y="951071"/>
                  </a:lnTo>
                  <a:lnTo>
                    <a:pt x="908018" y="950595"/>
                  </a:lnTo>
                  <a:lnTo>
                    <a:pt x="907828" y="950119"/>
                  </a:lnTo>
                  <a:lnTo>
                    <a:pt x="907447" y="949452"/>
                  </a:lnTo>
                  <a:lnTo>
                    <a:pt x="906971" y="950214"/>
                  </a:lnTo>
                  <a:lnTo>
                    <a:pt x="906494" y="950309"/>
                  </a:lnTo>
                  <a:lnTo>
                    <a:pt x="905923" y="950119"/>
                  </a:lnTo>
                  <a:lnTo>
                    <a:pt x="905256" y="950119"/>
                  </a:lnTo>
                  <a:lnTo>
                    <a:pt x="903065" y="952119"/>
                  </a:lnTo>
                  <a:lnTo>
                    <a:pt x="900494" y="951357"/>
                  </a:lnTo>
                  <a:lnTo>
                    <a:pt x="899827" y="951357"/>
                  </a:lnTo>
                  <a:lnTo>
                    <a:pt x="899827" y="951548"/>
                  </a:lnTo>
                  <a:lnTo>
                    <a:pt x="899255" y="952500"/>
                  </a:lnTo>
                  <a:lnTo>
                    <a:pt x="899065" y="952691"/>
                  </a:lnTo>
                  <a:lnTo>
                    <a:pt x="899160" y="953072"/>
                  </a:lnTo>
                  <a:lnTo>
                    <a:pt x="899351" y="953357"/>
                  </a:lnTo>
                  <a:lnTo>
                    <a:pt x="899636" y="953548"/>
                  </a:lnTo>
                  <a:lnTo>
                    <a:pt x="899922" y="953643"/>
                  </a:lnTo>
                  <a:lnTo>
                    <a:pt x="899922" y="954024"/>
                  </a:lnTo>
                  <a:lnTo>
                    <a:pt x="899160" y="954405"/>
                  </a:lnTo>
                  <a:lnTo>
                    <a:pt x="898684" y="955072"/>
                  </a:lnTo>
                  <a:lnTo>
                    <a:pt x="898112" y="955548"/>
                  </a:lnTo>
                  <a:lnTo>
                    <a:pt x="897065" y="955548"/>
                  </a:lnTo>
                  <a:lnTo>
                    <a:pt x="897065" y="955929"/>
                  </a:lnTo>
                  <a:lnTo>
                    <a:pt x="897636" y="956120"/>
                  </a:lnTo>
                  <a:lnTo>
                    <a:pt x="899160" y="957072"/>
                  </a:lnTo>
                  <a:lnTo>
                    <a:pt x="898684" y="957263"/>
                  </a:lnTo>
                  <a:lnTo>
                    <a:pt x="898207" y="957453"/>
                  </a:lnTo>
                  <a:lnTo>
                    <a:pt x="897731" y="957453"/>
                  </a:lnTo>
                  <a:lnTo>
                    <a:pt x="897350" y="957072"/>
                  </a:lnTo>
                  <a:lnTo>
                    <a:pt x="897160" y="957929"/>
                  </a:lnTo>
                  <a:lnTo>
                    <a:pt x="897446" y="958596"/>
                  </a:lnTo>
                  <a:lnTo>
                    <a:pt x="897541" y="959168"/>
                  </a:lnTo>
                  <a:lnTo>
                    <a:pt x="896588" y="959834"/>
                  </a:lnTo>
                  <a:lnTo>
                    <a:pt x="896207" y="959930"/>
                  </a:lnTo>
                  <a:lnTo>
                    <a:pt x="895826" y="959930"/>
                  </a:lnTo>
                  <a:lnTo>
                    <a:pt x="895350" y="960025"/>
                  </a:lnTo>
                  <a:lnTo>
                    <a:pt x="894778" y="960310"/>
                  </a:lnTo>
                  <a:lnTo>
                    <a:pt x="894493" y="960596"/>
                  </a:lnTo>
                  <a:lnTo>
                    <a:pt x="894302" y="960977"/>
                  </a:lnTo>
                  <a:lnTo>
                    <a:pt x="894017" y="961263"/>
                  </a:lnTo>
                  <a:lnTo>
                    <a:pt x="893445" y="961454"/>
                  </a:lnTo>
                  <a:lnTo>
                    <a:pt x="893731" y="960882"/>
                  </a:lnTo>
                  <a:lnTo>
                    <a:pt x="893826" y="960310"/>
                  </a:lnTo>
                  <a:lnTo>
                    <a:pt x="893731" y="959739"/>
                  </a:lnTo>
                  <a:lnTo>
                    <a:pt x="893445" y="959168"/>
                  </a:lnTo>
                  <a:lnTo>
                    <a:pt x="892969" y="959834"/>
                  </a:lnTo>
                  <a:lnTo>
                    <a:pt x="892588" y="959834"/>
                  </a:lnTo>
                  <a:lnTo>
                    <a:pt x="892397" y="959358"/>
                  </a:lnTo>
                  <a:lnTo>
                    <a:pt x="892302" y="958501"/>
                  </a:lnTo>
                  <a:lnTo>
                    <a:pt x="892588" y="958025"/>
                  </a:lnTo>
                  <a:lnTo>
                    <a:pt x="893350" y="957453"/>
                  </a:lnTo>
                  <a:lnTo>
                    <a:pt x="894207" y="956977"/>
                  </a:lnTo>
                  <a:lnTo>
                    <a:pt x="894874" y="956786"/>
                  </a:lnTo>
                  <a:lnTo>
                    <a:pt x="894874" y="956405"/>
                  </a:lnTo>
                  <a:lnTo>
                    <a:pt x="894207" y="955739"/>
                  </a:lnTo>
                  <a:lnTo>
                    <a:pt x="894207" y="954786"/>
                  </a:lnTo>
                  <a:lnTo>
                    <a:pt x="894778" y="953834"/>
                  </a:lnTo>
                  <a:lnTo>
                    <a:pt x="895540" y="953167"/>
                  </a:lnTo>
                  <a:lnTo>
                    <a:pt x="896017" y="952500"/>
                  </a:lnTo>
                  <a:lnTo>
                    <a:pt x="896779" y="950595"/>
                  </a:lnTo>
                  <a:lnTo>
                    <a:pt x="897636" y="949833"/>
                  </a:lnTo>
                  <a:lnTo>
                    <a:pt x="897446" y="948500"/>
                  </a:lnTo>
                  <a:lnTo>
                    <a:pt x="898398" y="946880"/>
                  </a:lnTo>
                  <a:lnTo>
                    <a:pt x="899732" y="945356"/>
                  </a:lnTo>
                  <a:lnTo>
                    <a:pt x="900875" y="944404"/>
                  </a:lnTo>
                  <a:lnTo>
                    <a:pt x="901446" y="944118"/>
                  </a:lnTo>
                  <a:lnTo>
                    <a:pt x="902113" y="943832"/>
                  </a:lnTo>
                  <a:lnTo>
                    <a:pt x="902875" y="943642"/>
                  </a:lnTo>
                  <a:lnTo>
                    <a:pt x="903637" y="943547"/>
                  </a:lnTo>
                  <a:lnTo>
                    <a:pt x="906494" y="941070"/>
                  </a:lnTo>
                  <a:lnTo>
                    <a:pt x="908685" y="938689"/>
                  </a:lnTo>
                  <a:lnTo>
                    <a:pt x="909923" y="937736"/>
                  </a:lnTo>
                  <a:lnTo>
                    <a:pt x="911161" y="937355"/>
                  </a:lnTo>
                  <a:lnTo>
                    <a:pt x="911828" y="937451"/>
                  </a:lnTo>
                  <a:lnTo>
                    <a:pt x="913828" y="938117"/>
                  </a:lnTo>
                  <a:lnTo>
                    <a:pt x="916019" y="938498"/>
                  </a:lnTo>
                  <a:lnTo>
                    <a:pt x="916686" y="938879"/>
                  </a:lnTo>
                  <a:lnTo>
                    <a:pt x="916496" y="943547"/>
                  </a:lnTo>
                  <a:lnTo>
                    <a:pt x="916686" y="944594"/>
                  </a:lnTo>
                  <a:lnTo>
                    <a:pt x="916400" y="945071"/>
                  </a:lnTo>
                  <a:lnTo>
                    <a:pt x="916400" y="945451"/>
                  </a:lnTo>
                  <a:lnTo>
                    <a:pt x="916591" y="945833"/>
                  </a:lnTo>
                  <a:lnTo>
                    <a:pt x="917067" y="946118"/>
                  </a:lnTo>
                  <a:lnTo>
                    <a:pt x="916115" y="946499"/>
                  </a:lnTo>
                  <a:lnTo>
                    <a:pt x="913828" y="948023"/>
                  </a:lnTo>
                  <a:lnTo>
                    <a:pt x="914019" y="947452"/>
                  </a:lnTo>
                  <a:lnTo>
                    <a:pt x="914305" y="947071"/>
                  </a:lnTo>
                  <a:lnTo>
                    <a:pt x="914400" y="946785"/>
                  </a:lnTo>
                  <a:lnTo>
                    <a:pt x="914210" y="946499"/>
                  </a:lnTo>
                  <a:lnTo>
                    <a:pt x="911828" y="947357"/>
                  </a:lnTo>
                  <a:lnTo>
                    <a:pt x="910400" y="947738"/>
                  </a:lnTo>
                  <a:lnTo>
                    <a:pt x="909828" y="948214"/>
                  </a:lnTo>
                  <a:lnTo>
                    <a:pt x="909733" y="948404"/>
                  </a:lnTo>
                  <a:lnTo>
                    <a:pt x="909447" y="948404"/>
                  </a:lnTo>
                  <a:lnTo>
                    <a:pt x="909161" y="948404"/>
                  </a:lnTo>
                  <a:lnTo>
                    <a:pt x="909161" y="948785"/>
                  </a:lnTo>
                  <a:lnTo>
                    <a:pt x="909352" y="949071"/>
                  </a:lnTo>
                  <a:lnTo>
                    <a:pt x="909733" y="949071"/>
                  </a:lnTo>
                  <a:lnTo>
                    <a:pt x="910019" y="948976"/>
                  </a:lnTo>
                  <a:lnTo>
                    <a:pt x="910209" y="949071"/>
                  </a:lnTo>
                  <a:lnTo>
                    <a:pt x="910209" y="949928"/>
                  </a:lnTo>
                  <a:lnTo>
                    <a:pt x="910304" y="950405"/>
                  </a:lnTo>
                  <a:lnTo>
                    <a:pt x="910685" y="950595"/>
                  </a:lnTo>
                  <a:lnTo>
                    <a:pt x="911924" y="950405"/>
                  </a:lnTo>
                  <a:lnTo>
                    <a:pt x="915543" y="949071"/>
                  </a:lnTo>
                  <a:lnTo>
                    <a:pt x="918972" y="946976"/>
                  </a:lnTo>
                  <a:lnTo>
                    <a:pt x="920210" y="946785"/>
                  </a:lnTo>
                  <a:lnTo>
                    <a:pt x="920115" y="947071"/>
                  </a:lnTo>
                  <a:lnTo>
                    <a:pt x="919544" y="947261"/>
                  </a:lnTo>
                  <a:lnTo>
                    <a:pt x="919448" y="947547"/>
                  </a:lnTo>
                  <a:lnTo>
                    <a:pt x="922592" y="945928"/>
                  </a:lnTo>
                  <a:lnTo>
                    <a:pt x="924211" y="945547"/>
                  </a:lnTo>
                  <a:lnTo>
                    <a:pt x="925259" y="945071"/>
                  </a:lnTo>
                  <a:lnTo>
                    <a:pt x="925830" y="944975"/>
                  </a:lnTo>
                  <a:lnTo>
                    <a:pt x="927640" y="945071"/>
                  </a:lnTo>
                  <a:lnTo>
                    <a:pt x="928211" y="944975"/>
                  </a:lnTo>
                  <a:lnTo>
                    <a:pt x="929259" y="944594"/>
                  </a:lnTo>
                  <a:lnTo>
                    <a:pt x="931259" y="943356"/>
                  </a:lnTo>
                  <a:lnTo>
                    <a:pt x="933545" y="942975"/>
                  </a:lnTo>
                  <a:lnTo>
                    <a:pt x="940118" y="940975"/>
                  </a:lnTo>
                  <a:lnTo>
                    <a:pt x="941070" y="940880"/>
                  </a:lnTo>
                  <a:lnTo>
                    <a:pt x="941356" y="940689"/>
                  </a:lnTo>
                  <a:lnTo>
                    <a:pt x="941832" y="940308"/>
                  </a:lnTo>
                  <a:lnTo>
                    <a:pt x="942403" y="940022"/>
                  </a:lnTo>
                  <a:lnTo>
                    <a:pt x="942975" y="940308"/>
                  </a:lnTo>
                  <a:lnTo>
                    <a:pt x="943547" y="940784"/>
                  </a:lnTo>
                  <a:lnTo>
                    <a:pt x="944118" y="940784"/>
                  </a:lnTo>
                  <a:lnTo>
                    <a:pt x="945261" y="940118"/>
                  </a:lnTo>
                  <a:lnTo>
                    <a:pt x="953548" y="937070"/>
                  </a:lnTo>
                  <a:lnTo>
                    <a:pt x="958977" y="934022"/>
                  </a:lnTo>
                  <a:lnTo>
                    <a:pt x="958120" y="933736"/>
                  </a:lnTo>
                  <a:lnTo>
                    <a:pt x="957358" y="933164"/>
                  </a:lnTo>
                  <a:lnTo>
                    <a:pt x="956596" y="932879"/>
                  </a:lnTo>
                  <a:lnTo>
                    <a:pt x="956024" y="932783"/>
                  </a:lnTo>
                  <a:lnTo>
                    <a:pt x="955643" y="932498"/>
                  </a:lnTo>
                  <a:lnTo>
                    <a:pt x="955357" y="932117"/>
                  </a:lnTo>
                  <a:lnTo>
                    <a:pt x="954977" y="931735"/>
                  </a:lnTo>
                  <a:lnTo>
                    <a:pt x="954881" y="931545"/>
                  </a:lnTo>
                  <a:lnTo>
                    <a:pt x="954881" y="931259"/>
                  </a:lnTo>
                  <a:lnTo>
                    <a:pt x="954881" y="930974"/>
                  </a:lnTo>
                  <a:lnTo>
                    <a:pt x="954691" y="930688"/>
                  </a:lnTo>
                  <a:lnTo>
                    <a:pt x="954500" y="930593"/>
                  </a:lnTo>
                  <a:lnTo>
                    <a:pt x="953929" y="930688"/>
                  </a:lnTo>
                  <a:lnTo>
                    <a:pt x="953643" y="930688"/>
                  </a:lnTo>
                  <a:lnTo>
                    <a:pt x="951643" y="930212"/>
                  </a:lnTo>
                  <a:lnTo>
                    <a:pt x="950786" y="929831"/>
                  </a:lnTo>
                  <a:lnTo>
                    <a:pt x="949452" y="928688"/>
                  </a:lnTo>
                  <a:lnTo>
                    <a:pt x="948404" y="928211"/>
                  </a:lnTo>
                  <a:lnTo>
                    <a:pt x="947928" y="927735"/>
                  </a:lnTo>
                  <a:lnTo>
                    <a:pt x="947738" y="927259"/>
                  </a:lnTo>
                  <a:lnTo>
                    <a:pt x="947261" y="925449"/>
                  </a:lnTo>
                  <a:lnTo>
                    <a:pt x="947642" y="924306"/>
                  </a:lnTo>
                  <a:lnTo>
                    <a:pt x="947928" y="924306"/>
                  </a:lnTo>
                  <a:lnTo>
                    <a:pt x="948119" y="924782"/>
                  </a:lnTo>
                  <a:lnTo>
                    <a:pt x="948404" y="926021"/>
                  </a:lnTo>
                  <a:lnTo>
                    <a:pt x="948690" y="926592"/>
                  </a:lnTo>
                  <a:lnTo>
                    <a:pt x="949928" y="927830"/>
                  </a:lnTo>
                  <a:lnTo>
                    <a:pt x="950119" y="927926"/>
                  </a:lnTo>
                  <a:lnTo>
                    <a:pt x="950595" y="928592"/>
                  </a:lnTo>
                  <a:lnTo>
                    <a:pt x="951738" y="928688"/>
                  </a:lnTo>
                  <a:lnTo>
                    <a:pt x="954024" y="928592"/>
                  </a:lnTo>
                  <a:lnTo>
                    <a:pt x="957834" y="931831"/>
                  </a:lnTo>
                  <a:lnTo>
                    <a:pt x="960406" y="933259"/>
                  </a:lnTo>
                  <a:lnTo>
                    <a:pt x="961930" y="932307"/>
                  </a:lnTo>
                  <a:lnTo>
                    <a:pt x="961263" y="932307"/>
                  </a:lnTo>
                  <a:lnTo>
                    <a:pt x="960692" y="932117"/>
                  </a:lnTo>
                  <a:lnTo>
                    <a:pt x="960311" y="931735"/>
                  </a:lnTo>
                  <a:lnTo>
                    <a:pt x="960025" y="931164"/>
                  </a:lnTo>
                  <a:lnTo>
                    <a:pt x="961263" y="930307"/>
                  </a:lnTo>
                  <a:lnTo>
                    <a:pt x="964025" y="927068"/>
                  </a:lnTo>
                  <a:lnTo>
                    <a:pt x="964121" y="926211"/>
                  </a:lnTo>
                  <a:lnTo>
                    <a:pt x="964692" y="925068"/>
                  </a:lnTo>
                  <a:lnTo>
                    <a:pt x="965264" y="922592"/>
                  </a:lnTo>
                  <a:lnTo>
                    <a:pt x="965549" y="922020"/>
                  </a:lnTo>
                  <a:lnTo>
                    <a:pt x="966407" y="921258"/>
                  </a:lnTo>
                  <a:lnTo>
                    <a:pt x="967645" y="920782"/>
                  </a:lnTo>
                  <a:lnTo>
                    <a:pt x="970217" y="920115"/>
                  </a:lnTo>
                  <a:lnTo>
                    <a:pt x="972598" y="919163"/>
                  </a:lnTo>
                  <a:lnTo>
                    <a:pt x="977265" y="916305"/>
                  </a:lnTo>
                  <a:lnTo>
                    <a:pt x="979265" y="914781"/>
                  </a:lnTo>
                  <a:lnTo>
                    <a:pt x="977456" y="916019"/>
                  </a:lnTo>
                  <a:lnTo>
                    <a:pt x="976503" y="916400"/>
                  </a:lnTo>
                  <a:lnTo>
                    <a:pt x="976122" y="915924"/>
                  </a:lnTo>
                  <a:lnTo>
                    <a:pt x="976503" y="915353"/>
                  </a:lnTo>
                  <a:lnTo>
                    <a:pt x="977456" y="914686"/>
                  </a:lnTo>
                  <a:lnTo>
                    <a:pt x="978503" y="914210"/>
                  </a:lnTo>
                  <a:lnTo>
                    <a:pt x="979170" y="914019"/>
                  </a:lnTo>
                  <a:lnTo>
                    <a:pt x="980027" y="913162"/>
                  </a:lnTo>
                  <a:lnTo>
                    <a:pt x="981361" y="911257"/>
                  </a:lnTo>
                  <a:lnTo>
                    <a:pt x="982218" y="909161"/>
                  </a:lnTo>
                  <a:lnTo>
                    <a:pt x="981456" y="907923"/>
                  </a:lnTo>
                  <a:lnTo>
                    <a:pt x="981075" y="909161"/>
                  </a:lnTo>
                  <a:lnTo>
                    <a:pt x="980980" y="909828"/>
                  </a:lnTo>
                  <a:lnTo>
                    <a:pt x="980980" y="910590"/>
                  </a:lnTo>
                  <a:lnTo>
                    <a:pt x="980027" y="910019"/>
                  </a:lnTo>
                  <a:lnTo>
                    <a:pt x="979361" y="910400"/>
                  </a:lnTo>
                  <a:lnTo>
                    <a:pt x="978599" y="911162"/>
                  </a:lnTo>
                  <a:lnTo>
                    <a:pt x="977456" y="911828"/>
                  </a:lnTo>
                  <a:lnTo>
                    <a:pt x="977646" y="908304"/>
                  </a:lnTo>
                  <a:lnTo>
                    <a:pt x="978122" y="906590"/>
                  </a:lnTo>
                  <a:lnTo>
                    <a:pt x="979075" y="905066"/>
                  </a:lnTo>
                  <a:lnTo>
                    <a:pt x="980313" y="903827"/>
                  </a:lnTo>
                  <a:lnTo>
                    <a:pt x="988124" y="897636"/>
                  </a:lnTo>
                  <a:lnTo>
                    <a:pt x="990886" y="896779"/>
                  </a:lnTo>
                  <a:lnTo>
                    <a:pt x="992315" y="895731"/>
                  </a:lnTo>
                  <a:lnTo>
                    <a:pt x="993553" y="894493"/>
                  </a:lnTo>
                  <a:lnTo>
                    <a:pt x="994410" y="893445"/>
                  </a:lnTo>
                  <a:lnTo>
                    <a:pt x="993934" y="893921"/>
                  </a:lnTo>
                  <a:lnTo>
                    <a:pt x="993172" y="894493"/>
                  </a:lnTo>
                  <a:lnTo>
                    <a:pt x="991838" y="895064"/>
                  </a:lnTo>
                  <a:lnTo>
                    <a:pt x="991553" y="894588"/>
                  </a:lnTo>
                  <a:lnTo>
                    <a:pt x="991362" y="894302"/>
                  </a:lnTo>
                  <a:lnTo>
                    <a:pt x="991076" y="894207"/>
                  </a:lnTo>
                  <a:lnTo>
                    <a:pt x="990695" y="894302"/>
                  </a:lnTo>
                  <a:lnTo>
                    <a:pt x="990410" y="893921"/>
                  </a:lnTo>
                  <a:lnTo>
                    <a:pt x="990028" y="893731"/>
                  </a:lnTo>
                  <a:lnTo>
                    <a:pt x="989552" y="893636"/>
                  </a:lnTo>
                  <a:lnTo>
                    <a:pt x="988981" y="893636"/>
                  </a:lnTo>
                  <a:lnTo>
                    <a:pt x="989362" y="892969"/>
                  </a:lnTo>
                  <a:lnTo>
                    <a:pt x="990028" y="892778"/>
                  </a:lnTo>
                  <a:lnTo>
                    <a:pt x="990790" y="892874"/>
                  </a:lnTo>
                  <a:lnTo>
                    <a:pt x="991457" y="893255"/>
                  </a:lnTo>
                  <a:lnTo>
                    <a:pt x="992029" y="892874"/>
                  </a:lnTo>
                  <a:lnTo>
                    <a:pt x="992219" y="892397"/>
                  </a:lnTo>
                  <a:lnTo>
                    <a:pt x="992124" y="891921"/>
                  </a:lnTo>
                  <a:lnTo>
                    <a:pt x="991838" y="891350"/>
                  </a:lnTo>
                  <a:lnTo>
                    <a:pt x="991362" y="890588"/>
                  </a:lnTo>
                  <a:lnTo>
                    <a:pt x="990981" y="890397"/>
                  </a:lnTo>
                  <a:lnTo>
                    <a:pt x="989743" y="890492"/>
                  </a:lnTo>
                  <a:lnTo>
                    <a:pt x="987266" y="890302"/>
                  </a:lnTo>
                  <a:lnTo>
                    <a:pt x="986123" y="889826"/>
                  </a:lnTo>
                  <a:lnTo>
                    <a:pt x="985552" y="888968"/>
                  </a:lnTo>
                  <a:lnTo>
                    <a:pt x="987552" y="888587"/>
                  </a:lnTo>
                  <a:lnTo>
                    <a:pt x="988600" y="888587"/>
                  </a:lnTo>
                  <a:lnTo>
                    <a:pt x="989552" y="888968"/>
                  </a:lnTo>
                  <a:lnTo>
                    <a:pt x="990219" y="887540"/>
                  </a:lnTo>
                  <a:lnTo>
                    <a:pt x="989552" y="885158"/>
                  </a:lnTo>
                  <a:lnTo>
                    <a:pt x="983837" y="872109"/>
                  </a:lnTo>
                  <a:lnTo>
                    <a:pt x="983456" y="866870"/>
                  </a:lnTo>
                  <a:lnTo>
                    <a:pt x="984980" y="862298"/>
                  </a:lnTo>
                  <a:lnTo>
                    <a:pt x="987647" y="858298"/>
                  </a:lnTo>
                  <a:lnTo>
                    <a:pt x="995363" y="850011"/>
                  </a:lnTo>
                  <a:lnTo>
                    <a:pt x="997934" y="848201"/>
                  </a:lnTo>
                  <a:lnTo>
                    <a:pt x="1002602" y="845725"/>
                  </a:lnTo>
                  <a:lnTo>
                    <a:pt x="1003173" y="845534"/>
                  </a:lnTo>
                  <a:lnTo>
                    <a:pt x="1004411" y="845534"/>
                  </a:lnTo>
                  <a:lnTo>
                    <a:pt x="1004983" y="845439"/>
                  </a:lnTo>
                  <a:lnTo>
                    <a:pt x="1005554" y="845153"/>
                  </a:lnTo>
                  <a:lnTo>
                    <a:pt x="1007555" y="845630"/>
                  </a:lnTo>
                  <a:lnTo>
                    <a:pt x="1010126" y="845153"/>
                  </a:lnTo>
                  <a:lnTo>
                    <a:pt x="1013460" y="843820"/>
                  </a:lnTo>
                  <a:lnTo>
                    <a:pt x="1016794" y="842391"/>
                  </a:lnTo>
                  <a:lnTo>
                    <a:pt x="1017270" y="842296"/>
                  </a:lnTo>
                  <a:lnTo>
                    <a:pt x="1024890" y="840200"/>
                  </a:lnTo>
                  <a:lnTo>
                    <a:pt x="1025938" y="840105"/>
                  </a:lnTo>
                  <a:lnTo>
                    <a:pt x="1028128" y="840200"/>
                  </a:lnTo>
                  <a:lnTo>
                    <a:pt x="1029176" y="839915"/>
                  </a:lnTo>
                  <a:lnTo>
                    <a:pt x="1031939" y="837914"/>
                  </a:lnTo>
                  <a:lnTo>
                    <a:pt x="1036034" y="835819"/>
                  </a:lnTo>
                  <a:lnTo>
                    <a:pt x="1037749" y="834581"/>
                  </a:lnTo>
                  <a:lnTo>
                    <a:pt x="1039082" y="833247"/>
                  </a:lnTo>
                  <a:lnTo>
                    <a:pt x="1039178" y="832961"/>
                  </a:lnTo>
                  <a:lnTo>
                    <a:pt x="1039178" y="832390"/>
                  </a:lnTo>
                  <a:lnTo>
                    <a:pt x="1039368" y="832104"/>
                  </a:lnTo>
                  <a:lnTo>
                    <a:pt x="1039559" y="832009"/>
                  </a:lnTo>
                  <a:lnTo>
                    <a:pt x="1039940" y="831914"/>
                  </a:lnTo>
                  <a:lnTo>
                    <a:pt x="1042035" y="830390"/>
                  </a:lnTo>
                  <a:lnTo>
                    <a:pt x="1042511" y="830199"/>
                  </a:lnTo>
                  <a:lnTo>
                    <a:pt x="1043178" y="829818"/>
                  </a:lnTo>
                  <a:lnTo>
                    <a:pt x="1043845" y="828770"/>
                  </a:lnTo>
                  <a:lnTo>
                    <a:pt x="1046417" y="822960"/>
                  </a:lnTo>
                  <a:lnTo>
                    <a:pt x="1047178" y="821912"/>
                  </a:lnTo>
                  <a:lnTo>
                    <a:pt x="1047369" y="821436"/>
                  </a:lnTo>
                  <a:lnTo>
                    <a:pt x="1047274" y="820865"/>
                  </a:lnTo>
                  <a:lnTo>
                    <a:pt x="1047083" y="820198"/>
                  </a:lnTo>
                  <a:lnTo>
                    <a:pt x="1046988" y="819626"/>
                  </a:lnTo>
                  <a:lnTo>
                    <a:pt x="1047274" y="819436"/>
                  </a:lnTo>
                  <a:lnTo>
                    <a:pt x="1049179" y="819436"/>
                  </a:lnTo>
                  <a:lnTo>
                    <a:pt x="1050608" y="818674"/>
                  </a:lnTo>
                  <a:lnTo>
                    <a:pt x="1052132" y="817245"/>
                  </a:lnTo>
                  <a:lnTo>
                    <a:pt x="1053370" y="815531"/>
                  </a:lnTo>
                  <a:lnTo>
                    <a:pt x="1053846" y="814007"/>
                  </a:lnTo>
                  <a:lnTo>
                    <a:pt x="1053179" y="811721"/>
                  </a:lnTo>
                  <a:lnTo>
                    <a:pt x="1051655" y="810482"/>
                  </a:lnTo>
                  <a:lnTo>
                    <a:pt x="1049655" y="809816"/>
                  </a:lnTo>
                  <a:lnTo>
                    <a:pt x="1047655" y="809435"/>
                  </a:lnTo>
                  <a:lnTo>
                    <a:pt x="1045940" y="809339"/>
                  </a:lnTo>
                  <a:lnTo>
                    <a:pt x="1045083" y="809149"/>
                  </a:lnTo>
                  <a:lnTo>
                    <a:pt x="1044226" y="808482"/>
                  </a:lnTo>
                  <a:lnTo>
                    <a:pt x="1042797" y="806863"/>
                  </a:lnTo>
                  <a:lnTo>
                    <a:pt x="1042130" y="805910"/>
                  </a:lnTo>
                  <a:lnTo>
                    <a:pt x="1041845" y="805053"/>
                  </a:lnTo>
                  <a:lnTo>
                    <a:pt x="1041273" y="800672"/>
                  </a:lnTo>
                  <a:lnTo>
                    <a:pt x="1040606" y="798290"/>
                  </a:lnTo>
                  <a:lnTo>
                    <a:pt x="1039749" y="797147"/>
                  </a:lnTo>
                  <a:lnTo>
                    <a:pt x="1039749" y="796766"/>
                  </a:lnTo>
                  <a:lnTo>
                    <a:pt x="1040892" y="796766"/>
                  </a:lnTo>
                  <a:lnTo>
                    <a:pt x="1041559" y="797433"/>
                  </a:lnTo>
                  <a:lnTo>
                    <a:pt x="1041845" y="798481"/>
                  </a:lnTo>
                  <a:lnTo>
                    <a:pt x="1041940" y="799719"/>
                  </a:lnTo>
                  <a:lnTo>
                    <a:pt x="1042130" y="800672"/>
                  </a:lnTo>
                  <a:lnTo>
                    <a:pt x="1042797" y="802767"/>
                  </a:lnTo>
                  <a:lnTo>
                    <a:pt x="1042988" y="803910"/>
                  </a:lnTo>
                  <a:lnTo>
                    <a:pt x="1043273" y="804767"/>
                  </a:lnTo>
                  <a:lnTo>
                    <a:pt x="1043940" y="805720"/>
                  </a:lnTo>
                  <a:lnTo>
                    <a:pt x="1045178" y="807149"/>
                  </a:lnTo>
                  <a:lnTo>
                    <a:pt x="1046131" y="807815"/>
                  </a:lnTo>
                  <a:lnTo>
                    <a:pt x="1046988" y="808006"/>
                  </a:lnTo>
                  <a:lnTo>
                    <a:pt x="1047845" y="807720"/>
                  </a:lnTo>
                  <a:lnTo>
                    <a:pt x="1048798" y="807149"/>
                  </a:lnTo>
                  <a:lnTo>
                    <a:pt x="1048988" y="808482"/>
                  </a:lnTo>
                  <a:lnTo>
                    <a:pt x="1050989" y="809435"/>
                  </a:lnTo>
                  <a:lnTo>
                    <a:pt x="1053465" y="810292"/>
                  </a:lnTo>
                  <a:lnTo>
                    <a:pt x="1055180" y="811244"/>
                  </a:lnTo>
                  <a:lnTo>
                    <a:pt x="1055465" y="812102"/>
                  </a:lnTo>
                  <a:lnTo>
                    <a:pt x="1055942" y="815054"/>
                  </a:lnTo>
                  <a:lnTo>
                    <a:pt x="1056418" y="816293"/>
                  </a:lnTo>
                  <a:lnTo>
                    <a:pt x="1055561" y="817721"/>
                  </a:lnTo>
                  <a:lnTo>
                    <a:pt x="1053370" y="820579"/>
                  </a:lnTo>
                  <a:lnTo>
                    <a:pt x="1052989" y="821246"/>
                  </a:lnTo>
                  <a:lnTo>
                    <a:pt x="1052608" y="822103"/>
                  </a:lnTo>
                  <a:lnTo>
                    <a:pt x="1052417" y="823055"/>
                  </a:lnTo>
                  <a:lnTo>
                    <a:pt x="1053084" y="826008"/>
                  </a:lnTo>
                  <a:lnTo>
                    <a:pt x="1052894" y="826484"/>
                  </a:lnTo>
                  <a:lnTo>
                    <a:pt x="1052798" y="827056"/>
                  </a:lnTo>
                  <a:lnTo>
                    <a:pt x="1055370" y="831723"/>
                  </a:lnTo>
                  <a:lnTo>
                    <a:pt x="1055656" y="832676"/>
                  </a:lnTo>
                  <a:lnTo>
                    <a:pt x="1055180" y="833438"/>
                  </a:lnTo>
                  <a:lnTo>
                    <a:pt x="1055656" y="834962"/>
                  </a:lnTo>
                  <a:lnTo>
                    <a:pt x="1055275" y="836295"/>
                  </a:lnTo>
                  <a:lnTo>
                    <a:pt x="1054608" y="837438"/>
                  </a:lnTo>
                  <a:lnTo>
                    <a:pt x="1054132" y="838486"/>
                  </a:lnTo>
                  <a:lnTo>
                    <a:pt x="1054227" y="839629"/>
                  </a:lnTo>
                  <a:lnTo>
                    <a:pt x="1054608" y="840962"/>
                  </a:lnTo>
                  <a:lnTo>
                    <a:pt x="1055561" y="843153"/>
                  </a:lnTo>
                  <a:lnTo>
                    <a:pt x="1056418" y="842582"/>
                  </a:lnTo>
                  <a:lnTo>
                    <a:pt x="1057085" y="843248"/>
                  </a:lnTo>
                  <a:lnTo>
                    <a:pt x="1057561" y="844487"/>
                  </a:lnTo>
                  <a:lnTo>
                    <a:pt x="1057751" y="845725"/>
                  </a:lnTo>
                  <a:lnTo>
                    <a:pt x="1058037" y="845915"/>
                  </a:lnTo>
                  <a:lnTo>
                    <a:pt x="1058704" y="845915"/>
                  </a:lnTo>
                  <a:lnTo>
                    <a:pt x="1059371" y="845820"/>
                  </a:lnTo>
                  <a:lnTo>
                    <a:pt x="1059752" y="845630"/>
                  </a:lnTo>
                  <a:lnTo>
                    <a:pt x="1060323" y="845153"/>
                  </a:lnTo>
                  <a:lnTo>
                    <a:pt x="1060609" y="845058"/>
                  </a:lnTo>
                  <a:lnTo>
                    <a:pt x="1060704" y="844868"/>
                  </a:lnTo>
                  <a:lnTo>
                    <a:pt x="1060609" y="844296"/>
                  </a:lnTo>
                  <a:lnTo>
                    <a:pt x="1060418" y="843915"/>
                  </a:lnTo>
                  <a:lnTo>
                    <a:pt x="1059752" y="843344"/>
                  </a:lnTo>
                  <a:lnTo>
                    <a:pt x="1059561" y="842867"/>
                  </a:lnTo>
                  <a:lnTo>
                    <a:pt x="1059561" y="842201"/>
                  </a:lnTo>
                  <a:lnTo>
                    <a:pt x="1060133" y="840962"/>
                  </a:lnTo>
                  <a:lnTo>
                    <a:pt x="1060228" y="840296"/>
                  </a:lnTo>
                  <a:lnTo>
                    <a:pt x="1060133" y="839057"/>
                  </a:lnTo>
                  <a:lnTo>
                    <a:pt x="1058513" y="833533"/>
                  </a:lnTo>
                  <a:lnTo>
                    <a:pt x="1058418" y="832199"/>
                  </a:lnTo>
                  <a:lnTo>
                    <a:pt x="1058990" y="832199"/>
                  </a:lnTo>
                  <a:lnTo>
                    <a:pt x="1059847" y="833152"/>
                  </a:lnTo>
                  <a:lnTo>
                    <a:pt x="1060323" y="834104"/>
                  </a:lnTo>
                  <a:lnTo>
                    <a:pt x="1060514" y="835152"/>
                  </a:lnTo>
                  <a:lnTo>
                    <a:pt x="1060609" y="841439"/>
                  </a:lnTo>
                  <a:lnTo>
                    <a:pt x="1060895" y="842772"/>
                  </a:lnTo>
                  <a:lnTo>
                    <a:pt x="1061561" y="843058"/>
                  </a:lnTo>
                  <a:lnTo>
                    <a:pt x="1062323" y="842486"/>
                  </a:lnTo>
                  <a:lnTo>
                    <a:pt x="1062895" y="841343"/>
                  </a:lnTo>
                  <a:lnTo>
                    <a:pt x="1063085" y="840581"/>
                  </a:lnTo>
                  <a:lnTo>
                    <a:pt x="1063085" y="840010"/>
                  </a:lnTo>
                  <a:lnTo>
                    <a:pt x="1062895" y="839438"/>
                  </a:lnTo>
                  <a:lnTo>
                    <a:pt x="1061942" y="838295"/>
                  </a:lnTo>
                  <a:lnTo>
                    <a:pt x="1061752" y="837724"/>
                  </a:lnTo>
                  <a:lnTo>
                    <a:pt x="1061847" y="837152"/>
                  </a:lnTo>
                  <a:lnTo>
                    <a:pt x="1062133" y="836676"/>
                  </a:lnTo>
                  <a:lnTo>
                    <a:pt x="1062419" y="837248"/>
                  </a:lnTo>
                  <a:lnTo>
                    <a:pt x="1062609" y="837914"/>
                  </a:lnTo>
                  <a:lnTo>
                    <a:pt x="1062895" y="838391"/>
                  </a:lnTo>
                  <a:lnTo>
                    <a:pt x="1063371" y="838581"/>
                  </a:lnTo>
                  <a:lnTo>
                    <a:pt x="1063847" y="838486"/>
                  </a:lnTo>
                  <a:lnTo>
                    <a:pt x="1064705" y="838010"/>
                  </a:lnTo>
                  <a:lnTo>
                    <a:pt x="1065371" y="837914"/>
                  </a:lnTo>
                  <a:lnTo>
                    <a:pt x="1064895" y="839438"/>
                  </a:lnTo>
                  <a:lnTo>
                    <a:pt x="1064895" y="841724"/>
                  </a:lnTo>
                  <a:lnTo>
                    <a:pt x="1065371" y="843439"/>
                  </a:lnTo>
                  <a:lnTo>
                    <a:pt x="1066229" y="843534"/>
                  </a:lnTo>
                  <a:lnTo>
                    <a:pt x="1067086" y="842867"/>
                  </a:lnTo>
                  <a:lnTo>
                    <a:pt x="1067943" y="842582"/>
                  </a:lnTo>
                  <a:lnTo>
                    <a:pt x="1068705" y="842105"/>
                  </a:lnTo>
                  <a:lnTo>
                    <a:pt x="1069372" y="840962"/>
                  </a:lnTo>
                  <a:lnTo>
                    <a:pt x="1069562" y="839915"/>
                  </a:lnTo>
                  <a:lnTo>
                    <a:pt x="1069372" y="839153"/>
                  </a:lnTo>
                  <a:lnTo>
                    <a:pt x="1068610" y="837533"/>
                  </a:lnTo>
                  <a:lnTo>
                    <a:pt x="1068515" y="836581"/>
                  </a:lnTo>
                  <a:lnTo>
                    <a:pt x="1068610" y="835533"/>
                  </a:lnTo>
                  <a:lnTo>
                    <a:pt x="1068800" y="834581"/>
                  </a:lnTo>
                  <a:lnTo>
                    <a:pt x="1069372" y="833533"/>
                  </a:lnTo>
                  <a:lnTo>
                    <a:pt x="1069658" y="832199"/>
                  </a:lnTo>
                  <a:lnTo>
                    <a:pt x="1070039" y="832009"/>
                  </a:lnTo>
                  <a:lnTo>
                    <a:pt x="1070420" y="832104"/>
                  </a:lnTo>
                  <a:lnTo>
                    <a:pt x="1070705" y="832009"/>
                  </a:lnTo>
                  <a:lnTo>
                    <a:pt x="1070801" y="831247"/>
                  </a:lnTo>
                  <a:lnTo>
                    <a:pt x="1070610" y="830199"/>
                  </a:lnTo>
                  <a:lnTo>
                    <a:pt x="1069848" y="828199"/>
                  </a:lnTo>
                  <a:lnTo>
                    <a:pt x="1069753" y="827151"/>
                  </a:lnTo>
                  <a:lnTo>
                    <a:pt x="1070134" y="826008"/>
                  </a:lnTo>
                  <a:lnTo>
                    <a:pt x="1070705" y="825341"/>
                  </a:lnTo>
                  <a:lnTo>
                    <a:pt x="1071086" y="824675"/>
                  </a:lnTo>
                  <a:lnTo>
                    <a:pt x="1070896" y="823627"/>
                  </a:lnTo>
                  <a:lnTo>
                    <a:pt x="1071944" y="824484"/>
                  </a:lnTo>
                  <a:lnTo>
                    <a:pt x="1071944" y="825627"/>
                  </a:lnTo>
                  <a:lnTo>
                    <a:pt x="1070896" y="827818"/>
                  </a:lnTo>
                  <a:lnTo>
                    <a:pt x="1071944" y="829247"/>
                  </a:lnTo>
                  <a:lnTo>
                    <a:pt x="1072706" y="830771"/>
                  </a:lnTo>
                  <a:lnTo>
                    <a:pt x="1072801" y="832390"/>
                  </a:lnTo>
                  <a:lnTo>
                    <a:pt x="1071753" y="834200"/>
                  </a:lnTo>
                  <a:lnTo>
                    <a:pt x="1071372" y="835438"/>
                  </a:lnTo>
                  <a:lnTo>
                    <a:pt x="1071658" y="837057"/>
                  </a:lnTo>
                  <a:lnTo>
                    <a:pt x="1072706" y="840105"/>
                  </a:lnTo>
                  <a:lnTo>
                    <a:pt x="1072325" y="840581"/>
                  </a:lnTo>
                  <a:lnTo>
                    <a:pt x="1072134" y="841153"/>
                  </a:lnTo>
                  <a:lnTo>
                    <a:pt x="1072039" y="841915"/>
                  </a:lnTo>
                  <a:lnTo>
                    <a:pt x="1072039" y="842677"/>
                  </a:lnTo>
                  <a:lnTo>
                    <a:pt x="1071944" y="843344"/>
                  </a:lnTo>
                  <a:lnTo>
                    <a:pt x="1071658" y="843725"/>
                  </a:lnTo>
                  <a:lnTo>
                    <a:pt x="1071277" y="844010"/>
                  </a:lnTo>
                  <a:lnTo>
                    <a:pt x="1070896" y="844391"/>
                  </a:lnTo>
                  <a:lnTo>
                    <a:pt x="1070515" y="845820"/>
                  </a:lnTo>
                  <a:lnTo>
                    <a:pt x="1070801" y="847058"/>
                  </a:lnTo>
                  <a:lnTo>
                    <a:pt x="1071848" y="847630"/>
                  </a:lnTo>
                  <a:lnTo>
                    <a:pt x="1073468" y="847058"/>
                  </a:lnTo>
                  <a:lnTo>
                    <a:pt x="1072991" y="846582"/>
                  </a:lnTo>
                  <a:lnTo>
                    <a:pt x="1072706" y="846011"/>
                  </a:lnTo>
                  <a:lnTo>
                    <a:pt x="1072706" y="845344"/>
                  </a:lnTo>
                  <a:lnTo>
                    <a:pt x="1072991" y="844772"/>
                  </a:lnTo>
                  <a:lnTo>
                    <a:pt x="1073468" y="845534"/>
                  </a:lnTo>
                  <a:lnTo>
                    <a:pt x="1074230" y="845915"/>
                  </a:lnTo>
                  <a:lnTo>
                    <a:pt x="1074896" y="845820"/>
                  </a:lnTo>
                  <a:lnTo>
                    <a:pt x="1075182" y="845058"/>
                  </a:lnTo>
                  <a:lnTo>
                    <a:pt x="1075182" y="842105"/>
                  </a:lnTo>
                  <a:lnTo>
                    <a:pt x="1076039" y="842772"/>
                  </a:lnTo>
                  <a:lnTo>
                    <a:pt x="1076230" y="841343"/>
                  </a:lnTo>
                  <a:lnTo>
                    <a:pt x="1075849" y="837533"/>
                  </a:lnTo>
                  <a:lnTo>
                    <a:pt x="1076230" y="837533"/>
                  </a:lnTo>
                  <a:lnTo>
                    <a:pt x="1076992" y="838010"/>
                  </a:lnTo>
                  <a:lnTo>
                    <a:pt x="1077563" y="837248"/>
                  </a:lnTo>
                  <a:lnTo>
                    <a:pt x="1077944" y="836009"/>
                  </a:lnTo>
                  <a:lnTo>
                    <a:pt x="1078040" y="834962"/>
                  </a:lnTo>
                  <a:lnTo>
                    <a:pt x="1077563" y="833342"/>
                  </a:lnTo>
                  <a:lnTo>
                    <a:pt x="1076516" y="833342"/>
                  </a:lnTo>
                  <a:lnTo>
                    <a:pt x="1075277" y="833914"/>
                  </a:lnTo>
                  <a:lnTo>
                    <a:pt x="1074420" y="834009"/>
                  </a:lnTo>
                  <a:lnTo>
                    <a:pt x="1074420" y="833723"/>
                  </a:lnTo>
                  <a:lnTo>
                    <a:pt x="1074420" y="830294"/>
                  </a:lnTo>
                  <a:lnTo>
                    <a:pt x="1074515" y="829247"/>
                  </a:lnTo>
                  <a:lnTo>
                    <a:pt x="1076135" y="824770"/>
                  </a:lnTo>
                  <a:lnTo>
                    <a:pt x="1076230" y="823722"/>
                  </a:lnTo>
                  <a:lnTo>
                    <a:pt x="1076135" y="821246"/>
                  </a:lnTo>
                  <a:lnTo>
                    <a:pt x="1076325" y="820293"/>
                  </a:lnTo>
                  <a:lnTo>
                    <a:pt x="1077278" y="818960"/>
                  </a:lnTo>
                  <a:lnTo>
                    <a:pt x="1077563" y="817912"/>
                  </a:lnTo>
                  <a:lnTo>
                    <a:pt x="1077563" y="817245"/>
                  </a:lnTo>
                  <a:lnTo>
                    <a:pt x="1077278" y="816197"/>
                  </a:lnTo>
                  <a:lnTo>
                    <a:pt x="1077182" y="814769"/>
                  </a:lnTo>
                  <a:lnTo>
                    <a:pt x="1077182" y="814388"/>
                  </a:lnTo>
                  <a:lnTo>
                    <a:pt x="1077373" y="814007"/>
                  </a:lnTo>
                  <a:lnTo>
                    <a:pt x="1077849" y="813435"/>
                  </a:lnTo>
                  <a:lnTo>
                    <a:pt x="1078040" y="812387"/>
                  </a:lnTo>
                  <a:lnTo>
                    <a:pt x="1078516" y="811435"/>
                  </a:lnTo>
                  <a:lnTo>
                    <a:pt x="1078611" y="811149"/>
                  </a:lnTo>
                  <a:lnTo>
                    <a:pt x="1078802" y="811054"/>
                  </a:lnTo>
                  <a:lnTo>
                    <a:pt x="1079087" y="810292"/>
                  </a:lnTo>
                  <a:lnTo>
                    <a:pt x="1079373" y="809435"/>
                  </a:lnTo>
                  <a:lnTo>
                    <a:pt x="1079278" y="809054"/>
                  </a:lnTo>
                  <a:lnTo>
                    <a:pt x="1080326" y="809054"/>
                  </a:lnTo>
                  <a:lnTo>
                    <a:pt x="1080516" y="810197"/>
                  </a:lnTo>
                  <a:lnTo>
                    <a:pt x="1080040" y="811530"/>
                  </a:lnTo>
                  <a:lnTo>
                    <a:pt x="1079183" y="812102"/>
                  </a:lnTo>
                  <a:lnTo>
                    <a:pt x="1078230" y="814483"/>
                  </a:lnTo>
                  <a:lnTo>
                    <a:pt x="1078230" y="815150"/>
                  </a:lnTo>
                  <a:lnTo>
                    <a:pt x="1078516" y="816388"/>
                  </a:lnTo>
                  <a:lnTo>
                    <a:pt x="1078706" y="818007"/>
                  </a:lnTo>
                  <a:lnTo>
                    <a:pt x="1078897" y="818769"/>
                  </a:lnTo>
                  <a:lnTo>
                    <a:pt x="1078897" y="819531"/>
                  </a:lnTo>
                  <a:lnTo>
                    <a:pt x="1078516" y="820579"/>
                  </a:lnTo>
                  <a:lnTo>
                    <a:pt x="1077754" y="821722"/>
                  </a:lnTo>
                  <a:lnTo>
                    <a:pt x="1077563" y="822293"/>
                  </a:lnTo>
                  <a:lnTo>
                    <a:pt x="1077468" y="823151"/>
                  </a:lnTo>
                  <a:lnTo>
                    <a:pt x="1077754" y="823722"/>
                  </a:lnTo>
                  <a:lnTo>
                    <a:pt x="1078325" y="824008"/>
                  </a:lnTo>
                  <a:lnTo>
                    <a:pt x="1079087" y="824008"/>
                  </a:lnTo>
                  <a:lnTo>
                    <a:pt x="1079659" y="823817"/>
                  </a:lnTo>
                  <a:lnTo>
                    <a:pt x="1080326" y="824294"/>
                  </a:lnTo>
                  <a:lnTo>
                    <a:pt x="1080897" y="823722"/>
                  </a:lnTo>
                  <a:lnTo>
                    <a:pt x="1081373" y="822770"/>
                  </a:lnTo>
                  <a:lnTo>
                    <a:pt x="1081564" y="822008"/>
                  </a:lnTo>
                  <a:lnTo>
                    <a:pt x="1082707" y="819912"/>
                  </a:lnTo>
                  <a:lnTo>
                    <a:pt x="1083088" y="818579"/>
                  </a:lnTo>
                  <a:lnTo>
                    <a:pt x="1082421" y="818007"/>
                  </a:lnTo>
                  <a:lnTo>
                    <a:pt x="1081469" y="817721"/>
                  </a:lnTo>
                  <a:lnTo>
                    <a:pt x="1081088" y="816959"/>
                  </a:lnTo>
                  <a:lnTo>
                    <a:pt x="1081183" y="816102"/>
                  </a:lnTo>
                  <a:lnTo>
                    <a:pt x="1081564" y="815245"/>
                  </a:lnTo>
                  <a:lnTo>
                    <a:pt x="1082135" y="814483"/>
                  </a:lnTo>
                  <a:lnTo>
                    <a:pt x="1082897" y="813816"/>
                  </a:lnTo>
                  <a:lnTo>
                    <a:pt x="1083850" y="813340"/>
                  </a:lnTo>
                  <a:lnTo>
                    <a:pt x="1084898" y="813245"/>
                  </a:lnTo>
                  <a:lnTo>
                    <a:pt x="1083183" y="814769"/>
                  </a:lnTo>
                  <a:lnTo>
                    <a:pt x="1082421" y="815721"/>
                  </a:lnTo>
                  <a:lnTo>
                    <a:pt x="1082040" y="816578"/>
                  </a:lnTo>
                  <a:lnTo>
                    <a:pt x="1082516" y="817340"/>
                  </a:lnTo>
                  <a:lnTo>
                    <a:pt x="1084517" y="818483"/>
                  </a:lnTo>
                  <a:lnTo>
                    <a:pt x="1084993" y="819626"/>
                  </a:lnTo>
                  <a:lnTo>
                    <a:pt x="1084707" y="820674"/>
                  </a:lnTo>
                  <a:lnTo>
                    <a:pt x="1084136" y="821341"/>
                  </a:lnTo>
                  <a:lnTo>
                    <a:pt x="1083374" y="821912"/>
                  </a:lnTo>
                  <a:lnTo>
                    <a:pt x="1082802" y="822579"/>
                  </a:lnTo>
                  <a:lnTo>
                    <a:pt x="1082516" y="823341"/>
                  </a:lnTo>
                  <a:lnTo>
                    <a:pt x="1082421" y="826389"/>
                  </a:lnTo>
                  <a:lnTo>
                    <a:pt x="1081373" y="829628"/>
                  </a:lnTo>
                  <a:lnTo>
                    <a:pt x="1081564" y="830390"/>
                  </a:lnTo>
                  <a:lnTo>
                    <a:pt x="1081850" y="831247"/>
                  </a:lnTo>
                  <a:lnTo>
                    <a:pt x="1080897" y="837629"/>
                  </a:lnTo>
                  <a:lnTo>
                    <a:pt x="1081088" y="838676"/>
                  </a:lnTo>
                  <a:lnTo>
                    <a:pt x="1082897" y="842582"/>
                  </a:lnTo>
                  <a:lnTo>
                    <a:pt x="1082135" y="844296"/>
                  </a:lnTo>
                  <a:lnTo>
                    <a:pt x="1083183" y="845344"/>
                  </a:lnTo>
                  <a:lnTo>
                    <a:pt x="1084993" y="845534"/>
                  </a:lnTo>
                  <a:lnTo>
                    <a:pt x="1086517" y="844868"/>
                  </a:lnTo>
                  <a:lnTo>
                    <a:pt x="1086803" y="843915"/>
                  </a:lnTo>
                  <a:lnTo>
                    <a:pt x="1086517" y="843058"/>
                  </a:lnTo>
                  <a:lnTo>
                    <a:pt x="1086041" y="842201"/>
                  </a:lnTo>
                  <a:lnTo>
                    <a:pt x="1085755" y="841153"/>
                  </a:lnTo>
                  <a:lnTo>
                    <a:pt x="1085755" y="840581"/>
                  </a:lnTo>
                  <a:lnTo>
                    <a:pt x="1085850" y="840105"/>
                  </a:lnTo>
                  <a:lnTo>
                    <a:pt x="1086136" y="839819"/>
                  </a:lnTo>
                  <a:lnTo>
                    <a:pt x="1086707" y="839724"/>
                  </a:lnTo>
                  <a:lnTo>
                    <a:pt x="1086993" y="839534"/>
                  </a:lnTo>
                  <a:lnTo>
                    <a:pt x="1087184" y="838962"/>
                  </a:lnTo>
                  <a:lnTo>
                    <a:pt x="1087469" y="837819"/>
                  </a:lnTo>
                  <a:lnTo>
                    <a:pt x="1087755" y="838772"/>
                  </a:lnTo>
                  <a:lnTo>
                    <a:pt x="1087850" y="839248"/>
                  </a:lnTo>
                  <a:lnTo>
                    <a:pt x="1087850" y="839724"/>
                  </a:lnTo>
                  <a:lnTo>
                    <a:pt x="1087660" y="839915"/>
                  </a:lnTo>
                  <a:lnTo>
                    <a:pt x="1086803" y="840677"/>
                  </a:lnTo>
                  <a:lnTo>
                    <a:pt x="1087184" y="841629"/>
                  </a:lnTo>
                  <a:lnTo>
                    <a:pt x="1088136" y="841915"/>
                  </a:lnTo>
                  <a:lnTo>
                    <a:pt x="1089184" y="841629"/>
                  </a:lnTo>
                  <a:lnTo>
                    <a:pt x="1089946" y="840867"/>
                  </a:lnTo>
                  <a:lnTo>
                    <a:pt x="1090041" y="840010"/>
                  </a:lnTo>
                  <a:lnTo>
                    <a:pt x="1089184" y="838200"/>
                  </a:lnTo>
                  <a:lnTo>
                    <a:pt x="1088898" y="837152"/>
                  </a:lnTo>
                  <a:lnTo>
                    <a:pt x="1089089" y="836295"/>
                  </a:lnTo>
                  <a:lnTo>
                    <a:pt x="1089851" y="834485"/>
                  </a:lnTo>
                  <a:lnTo>
                    <a:pt x="1090041" y="833438"/>
                  </a:lnTo>
                  <a:lnTo>
                    <a:pt x="1090422" y="833438"/>
                  </a:lnTo>
                  <a:lnTo>
                    <a:pt x="1090708" y="834485"/>
                  </a:lnTo>
                  <a:lnTo>
                    <a:pt x="1091184" y="838867"/>
                  </a:lnTo>
                  <a:lnTo>
                    <a:pt x="1091470" y="839438"/>
                  </a:lnTo>
                  <a:lnTo>
                    <a:pt x="1091756" y="839915"/>
                  </a:lnTo>
                  <a:lnTo>
                    <a:pt x="1092041" y="840105"/>
                  </a:lnTo>
                  <a:lnTo>
                    <a:pt x="1093946" y="840486"/>
                  </a:lnTo>
                  <a:lnTo>
                    <a:pt x="1096137" y="842105"/>
                  </a:lnTo>
                  <a:lnTo>
                    <a:pt x="1097471" y="842772"/>
                  </a:lnTo>
                  <a:lnTo>
                    <a:pt x="1098518" y="842582"/>
                  </a:lnTo>
                  <a:lnTo>
                    <a:pt x="1098614" y="842296"/>
                  </a:lnTo>
                  <a:lnTo>
                    <a:pt x="1098899" y="841534"/>
                  </a:lnTo>
                  <a:lnTo>
                    <a:pt x="1099185" y="841058"/>
                  </a:lnTo>
                  <a:lnTo>
                    <a:pt x="1099376" y="841439"/>
                  </a:lnTo>
                  <a:lnTo>
                    <a:pt x="1099471" y="841820"/>
                  </a:lnTo>
                  <a:lnTo>
                    <a:pt x="1099757" y="842201"/>
                  </a:lnTo>
                  <a:lnTo>
                    <a:pt x="1100233" y="842391"/>
                  </a:lnTo>
                  <a:lnTo>
                    <a:pt x="1100804" y="842391"/>
                  </a:lnTo>
                  <a:lnTo>
                    <a:pt x="1101757" y="841915"/>
                  </a:lnTo>
                  <a:lnTo>
                    <a:pt x="1102043" y="840962"/>
                  </a:lnTo>
                  <a:lnTo>
                    <a:pt x="1101852" y="838676"/>
                  </a:lnTo>
                  <a:lnTo>
                    <a:pt x="1101757" y="838486"/>
                  </a:lnTo>
                  <a:lnTo>
                    <a:pt x="1100995" y="836771"/>
                  </a:lnTo>
                  <a:lnTo>
                    <a:pt x="1099947" y="835724"/>
                  </a:lnTo>
                  <a:lnTo>
                    <a:pt x="1099757" y="835438"/>
                  </a:lnTo>
                  <a:lnTo>
                    <a:pt x="1099090" y="833342"/>
                  </a:lnTo>
                  <a:lnTo>
                    <a:pt x="1098328" y="828675"/>
                  </a:lnTo>
                  <a:lnTo>
                    <a:pt x="1097280" y="826961"/>
                  </a:lnTo>
                  <a:lnTo>
                    <a:pt x="1095851" y="825818"/>
                  </a:lnTo>
                  <a:lnTo>
                    <a:pt x="1094994" y="825341"/>
                  </a:lnTo>
                  <a:lnTo>
                    <a:pt x="1094232" y="825151"/>
                  </a:lnTo>
                  <a:lnTo>
                    <a:pt x="1093470" y="824675"/>
                  </a:lnTo>
                  <a:lnTo>
                    <a:pt x="1092803" y="823532"/>
                  </a:lnTo>
                  <a:lnTo>
                    <a:pt x="1092518" y="822198"/>
                  </a:lnTo>
                  <a:lnTo>
                    <a:pt x="1092994" y="821246"/>
                  </a:lnTo>
                  <a:lnTo>
                    <a:pt x="1093756" y="821246"/>
                  </a:lnTo>
                  <a:lnTo>
                    <a:pt x="1094042" y="822198"/>
                  </a:lnTo>
                  <a:lnTo>
                    <a:pt x="1094232" y="823341"/>
                  </a:lnTo>
                  <a:lnTo>
                    <a:pt x="1094613" y="823913"/>
                  </a:lnTo>
                  <a:lnTo>
                    <a:pt x="1095470" y="824198"/>
                  </a:lnTo>
                  <a:lnTo>
                    <a:pt x="1097185" y="825437"/>
                  </a:lnTo>
                  <a:lnTo>
                    <a:pt x="1098042" y="825913"/>
                  </a:lnTo>
                  <a:lnTo>
                    <a:pt x="1097947" y="825056"/>
                  </a:lnTo>
                  <a:lnTo>
                    <a:pt x="1098233" y="824579"/>
                  </a:lnTo>
                  <a:lnTo>
                    <a:pt x="1098804" y="824484"/>
                  </a:lnTo>
                  <a:lnTo>
                    <a:pt x="1099566" y="824865"/>
                  </a:lnTo>
                  <a:lnTo>
                    <a:pt x="1100804" y="824103"/>
                  </a:lnTo>
                  <a:lnTo>
                    <a:pt x="1101090" y="822484"/>
                  </a:lnTo>
                  <a:lnTo>
                    <a:pt x="1100614" y="818864"/>
                  </a:lnTo>
                  <a:lnTo>
                    <a:pt x="1100423" y="818198"/>
                  </a:lnTo>
                  <a:lnTo>
                    <a:pt x="1099661" y="816769"/>
                  </a:lnTo>
                  <a:lnTo>
                    <a:pt x="1099471" y="815816"/>
                  </a:lnTo>
                  <a:lnTo>
                    <a:pt x="1099661" y="814959"/>
                  </a:lnTo>
                  <a:lnTo>
                    <a:pt x="1099947" y="814292"/>
                  </a:lnTo>
                  <a:lnTo>
                    <a:pt x="1100138" y="813626"/>
                  </a:lnTo>
                  <a:lnTo>
                    <a:pt x="1099852" y="812768"/>
                  </a:lnTo>
                  <a:lnTo>
                    <a:pt x="1100709" y="813149"/>
                  </a:lnTo>
                  <a:lnTo>
                    <a:pt x="1100709" y="813149"/>
                  </a:lnTo>
                  <a:lnTo>
                    <a:pt x="1100709" y="813149"/>
                  </a:lnTo>
                  <a:lnTo>
                    <a:pt x="1100709" y="813149"/>
                  </a:lnTo>
                  <a:lnTo>
                    <a:pt x="1101662" y="812006"/>
                  </a:lnTo>
                  <a:lnTo>
                    <a:pt x="1101566" y="810673"/>
                  </a:lnTo>
                  <a:lnTo>
                    <a:pt x="1101281" y="809530"/>
                  </a:lnTo>
                  <a:lnTo>
                    <a:pt x="1100804" y="808577"/>
                  </a:lnTo>
                  <a:lnTo>
                    <a:pt x="1098518" y="805529"/>
                  </a:lnTo>
                  <a:lnTo>
                    <a:pt x="1098042" y="804386"/>
                  </a:lnTo>
                  <a:lnTo>
                    <a:pt x="1098804" y="803910"/>
                  </a:lnTo>
                  <a:lnTo>
                    <a:pt x="1097947" y="802386"/>
                  </a:lnTo>
                  <a:lnTo>
                    <a:pt x="1097661" y="801719"/>
                  </a:lnTo>
                  <a:lnTo>
                    <a:pt x="1096994" y="798671"/>
                  </a:lnTo>
                  <a:lnTo>
                    <a:pt x="1096994" y="798100"/>
                  </a:lnTo>
                  <a:lnTo>
                    <a:pt x="1097090" y="797528"/>
                  </a:lnTo>
                  <a:lnTo>
                    <a:pt x="1097566" y="796766"/>
                  </a:lnTo>
                  <a:lnTo>
                    <a:pt x="1097661" y="796290"/>
                  </a:lnTo>
                  <a:lnTo>
                    <a:pt x="1097471" y="794957"/>
                  </a:lnTo>
                  <a:lnTo>
                    <a:pt x="1096518" y="792671"/>
                  </a:lnTo>
                  <a:lnTo>
                    <a:pt x="1096042" y="790575"/>
                  </a:lnTo>
                  <a:lnTo>
                    <a:pt x="1095375" y="790099"/>
                  </a:lnTo>
                  <a:lnTo>
                    <a:pt x="1093756" y="789432"/>
                  </a:lnTo>
                  <a:lnTo>
                    <a:pt x="1094899" y="788670"/>
                  </a:lnTo>
                  <a:lnTo>
                    <a:pt x="1095185" y="787337"/>
                  </a:lnTo>
                  <a:lnTo>
                    <a:pt x="1094994" y="785813"/>
                  </a:lnTo>
                  <a:lnTo>
                    <a:pt x="1095470" y="784289"/>
                  </a:lnTo>
                  <a:lnTo>
                    <a:pt x="1094804" y="783050"/>
                  </a:lnTo>
                  <a:lnTo>
                    <a:pt x="1094613" y="781812"/>
                  </a:lnTo>
                  <a:lnTo>
                    <a:pt x="1094423" y="781050"/>
                  </a:lnTo>
                  <a:lnTo>
                    <a:pt x="1093756" y="779431"/>
                  </a:lnTo>
                  <a:lnTo>
                    <a:pt x="1093661" y="778383"/>
                  </a:lnTo>
                  <a:lnTo>
                    <a:pt x="1094042" y="777621"/>
                  </a:lnTo>
                  <a:lnTo>
                    <a:pt x="1094613" y="776859"/>
                  </a:lnTo>
                  <a:lnTo>
                    <a:pt x="1095185" y="776002"/>
                  </a:lnTo>
                  <a:lnTo>
                    <a:pt x="1095375" y="775240"/>
                  </a:lnTo>
                  <a:lnTo>
                    <a:pt x="1095566" y="774097"/>
                  </a:lnTo>
                  <a:lnTo>
                    <a:pt x="1095661" y="772954"/>
                  </a:lnTo>
                  <a:lnTo>
                    <a:pt x="1095566" y="772192"/>
                  </a:lnTo>
                  <a:lnTo>
                    <a:pt x="1094994" y="771620"/>
                  </a:lnTo>
                  <a:lnTo>
                    <a:pt x="1093565" y="771144"/>
                  </a:lnTo>
                  <a:lnTo>
                    <a:pt x="1092994" y="770382"/>
                  </a:lnTo>
                  <a:lnTo>
                    <a:pt x="1091851" y="767715"/>
                  </a:lnTo>
                  <a:lnTo>
                    <a:pt x="1091279" y="766858"/>
                  </a:lnTo>
                  <a:lnTo>
                    <a:pt x="1090232" y="765620"/>
                  </a:lnTo>
                  <a:lnTo>
                    <a:pt x="1090041" y="764953"/>
                  </a:lnTo>
                  <a:lnTo>
                    <a:pt x="1090041" y="763810"/>
                  </a:lnTo>
                  <a:lnTo>
                    <a:pt x="1090517" y="762191"/>
                  </a:lnTo>
                  <a:lnTo>
                    <a:pt x="1090613" y="759238"/>
                  </a:lnTo>
                  <a:lnTo>
                    <a:pt x="1091279" y="757809"/>
                  </a:lnTo>
                  <a:lnTo>
                    <a:pt x="1094137" y="754761"/>
                  </a:lnTo>
                  <a:lnTo>
                    <a:pt x="1095566" y="753618"/>
                  </a:lnTo>
                  <a:lnTo>
                    <a:pt x="1096042" y="753047"/>
                  </a:lnTo>
                  <a:lnTo>
                    <a:pt x="1096328" y="752475"/>
                  </a:lnTo>
                  <a:lnTo>
                    <a:pt x="1096328" y="751999"/>
                  </a:lnTo>
                  <a:lnTo>
                    <a:pt x="1096042" y="751713"/>
                  </a:lnTo>
                  <a:lnTo>
                    <a:pt x="1094613" y="751713"/>
                  </a:lnTo>
                  <a:lnTo>
                    <a:pt x="1094137" y="751618"/>
                  </a:lnTo>
                  <a:lnTo>
                    <a:pt x="1093661" y="751427"/>
                  </a:lnTo>
                  <a:lnTo>
                    <a:pt x="1089946" y="750189"/>
                  </a:lnTo>
                  <a:lnTo>
                    <a:pt x="1089089" y="749999"/>
                  </a:lnTo>
                  <a:lnTo>
                    <a:pt x="1088422" y="750094"/>
                  </a:lnTo>
                  <a:lnTo>
                    <a:pt x="1087946" y="750380"/>
                  </a:lnTo>
                  <a:lnTo>
                    <a:pt x="1087565" y="750665"/>
                  </a:lnTo>
                  <a:lnTo>
                    <a:pt x="1087184" y="750856"/>
                  </a:lnTo>
                  <a:lnTo>
                    <a:pt x="1086612" y="750856"/>
                  </a:lnTo>
                  <a:lnTo>
                    <a:pt x="1083183" y="749713"/>
                  </a:lnTo>
                  <a:lnTo>
                    <a:pt x="1082516" y="749046"/>
                  </a:lnTo>
                  <a:lnTo>
                    <a:pt x="1081945" y="747903"/>
                  </a:lnTo>
                  <a:lnTo>
                    <a:pt x="1081945" y="746665"/>
                  </a:lnTo>
                  <a:lnTo>
                    <a:pt x="1082421" y="745522"/>
                  </a:lnTo>
                  <a:lnTo>
                    <a:pt x="1083659" y="743522"/>
                  </a:lnTo>
                  <a:lnTo>
                    <a:pt x="1086231" y="736759"/>
                  </a:lnTo>
                  <a:lnTo>
                    <a:pt x="1086326" y="735521"/>
                  </a:lnTo>
                  <a:lnTo>
                    <a:pt x="1085660" y="734949"/>
                  </a:lnTo>
                  <a:lnTo>
                    <a:pt x="1084993" y="735521"/>
                  </a:lnTo>
                  <a:lnTo>
                    <a:pt x="1084326" y="736473"/>
                  </a:lnTo>
                  <a:lnTo>
                    <a:pt x="1083659" y="736759"/>
                  </a:lnTo>
                  <a:lnTo>
                    <a:pt x="1082897" y="735235"/>
                  </a:lnTo>
                  <a:lnTo>
                    <a:pt x="1082326" y="734949"/>
                  </a:lnTo>
                  <a:lnTo>
                    <a:pt x="1080802" y="733901"/>
                  </a:lnTo>
                  <a:lnTo>
                    <a:pt x="1079945" y="732949"/>
                  </a:lnTo>
                  <a:lnTo>
                    <a:pt x="1078706" y="730758"/>
                  </a:lnTo>
                  <a:lnTo>
                    <a:pt x="1077944" y="729901"/>
                  </a:lnTo>
                  <a:lnTo>
                    <a:pt x="1077563" y="729806"/>
                  </a:lnTo>
                  <a:lnTo>
                    <a:pt x="1076516" y="729901"/>
                  </a:lnTo>
                  <a:lnTo>
                    <a:pt x="1075944" y="729710"/>
                  </a:lnTo>
                  <a:lnTo>
                    <a:pt x="1075468" y="729139"/>
                  </a:lnTo>
                  <a:lnTo>
                    <a:pt x="1075468" y="728758"/>
                  </a:lnTo>
                  <a:lnTo>
                    <a:pt x="1075658" y="728377"/>
                  </a:lnTo>
                  <a:lnTo>
                    <a:pt x="1075754" y="727615"/>
                  </a:lnTo>
                  <a:lnTo>
                    <a:pt x="1075468" y="727424"/>
                  </a:lnTo>
                  <a:lnTo>
                    <a:pt x="1074896" y="727329"/>
                  </a:lnTo>
                  <a:lnTo>
                    <a:pt x="1074420" y="727043"/>
                  </a:lnTo>
                  <a:lnTo>
                    <a:pt x="1074325" y="726377"/>
                  </a:lnTo>
                  <a:lnTo>
                    <a:pt x="1075468" y="721138"/>
                  </a:lnTo>
                  <a:lnTo>
                    <a:pt x="1075373" y="720566"/>
                  </a:lnTo>
                  <a:lnTo>
                    <a:pt x="1074992" y="719709"/>
                  </a:lnTo>
                  <a:lnTo>
                    <a:pt x="1074992" y="719138"/>
                  </a:lnTo>
                  <a:lnTo>
                    <a:pt x="1075277" y="718566"/>
                  </a:lnTo>
                  <a:lnTo>
                    <a:pt x="1076039" y="717328"/>
                  </a:lnTo>
                  <a:lnTo>
                    <a:pt x="1076325" y="716661"/>
                  </a:lnTo>
                  <a:lnTo>
                    <a:pt x="1076325" y="716185"/>
                  </a:lnTo>
                  <a:lnTo>
                    <a:pt x="1076230" y="715709"/>
                  </a:lnTo>
                  <a:lnTo>
                    <a:pt x="1076135" y="715232"/>
                  </a:lnTo>
                  <a:lnTo>
                    <a:pt x="1076325" y="714661"/>
                  </a:lnTo>
                  <a:lnTo>
                    <a:pt x="1077182" y="713994"/>
                  </a:lnTo>
                  <a:lnTo>
                    <a:pt x="1078230" y="713899"/>
                  </a:lnTo>
                  <a:lnTo>
                    <a:pt x="1079278" y="713994"/>
                  </a:lnTo>
                  <a:lnTo>
                    <a:pt x="1080326" y="713804"/>
                  </a:lnTo>
                  <a:lnTo>
                    <a:pt x="1080992" y="713232"/>
                  </a:lnTo>
                  <a:lnTo>
                    <a:pt x="1082993" y="711232"/>
                  </a:lnTo>
                  <a:lnTo>
                    <a:pt x="1083469" y="710565"/>
                  </a:lnTo>
                  <a:lnTo>
                    <a:pt x="1083659" y="709517"/>
                  </a:lnTo>
                  <a:lnTo>
                    <a:pt x="1083469" y="708279"/>
                  </a:lnTo>
                  <a:lnTo>
                    <a:pt x="1083183" y="707136"/>
                  </a:lnTo>
                  <a:lnTo>
                    <a:pt x="1082802" y="706469"/>
                  </a:lnTo>
                  <a:lnTo>
                    <a:pt x="1083469" y="705326"/>
                  </a:lnTo>
                  <a:lnTo>
                    <a:pt x="1084040" y="704469"/>
                  </a:lnTo>
                  <a:lnTo>
                    <a:pt x="1084040" y="703898"/>
                  </a:lnTo>
                  <a:lnTo>
                    <a:pt x="1082802" y="703612"/>
                  </a:lnTo>
                  <a:lnTo>
                    <a:pt x="1082612" y="702850"/>
                  </a:lnTo>
                  <a:lnTo>
                    <a:pt x="1081659" y="701993"/>
                  </a:lnTo>
                  <a:lnTo>
                    <a:pt x="1081373" y="701326"/>
                  </a:lnTo>
                  <a:lnTo>
                    <a:pt x="1081469" y="700850"/>
                  </a:lnTo>
                  <a:lnTo>
                    <a:pt x="1081850" y="699611"/>
                  </a:lnTo>
                  <a:lnTo>
                    <a:pt x="1081945" y="698945"/>
                  </a:lnTo>
                  <a:lnTo>
                    <a:pt x="1081659" y="697802"/>
                  </a:lnTo>
                  <a:lnTo>
                    <a:pt x="1081659" y="697230"/>
                  </a:lnTo>
                  <a:lnTo>
                    <a:pt x="1081945" y="696563"/>
                  </a:lnTo>
                  <a:lnTo>
                    <a:pt x="1082516" y="696087"/>
                  </a:lnTo>
                  <a:lnTo>
                    <a:pt x="1083659" y="695706"/>
                  </a:lnTo>
                  <a:lnTo>
                    <a:pt x="1084517" y="695325"/>
                  </a:lnTo>
                  <a:lnTo>
                    <a:pt x="1084517" y="695325"/>
                  </a:lnTo>
                  <a:lnTo>
                    <a:pt x="1084707" y="694849"/>
                  </a:lnTo>
                  <a:lnTo>
                    <a:pt x="1085279" y="693992"/>
                  </a:lnTo>
                  <a:lnTo>
                    <a:pt x="1085469" y="693420"/>
                  </a:lnTo>
                  <a:lnTo>
                    <a:pt x="1085374" y="693230"/>
                  </a:lnTo>
                  <a:lnTo>
                    <a:pt x="1085279" y="692277"/>
                  </a:lnTo>
                  <a:lnTo>
                    <a:pt x="1085183" y="691991"/>
                  </a:lnTo>
                  <a:lnTo>
                    <a:pt x="1084898" y="689705"/>
                  </a:lnTo>
                  <a:lnTo>
                    <a:pt x="1083659" y="688086"/>
                  </a:lnTo>
                  <a:lnTo>
                    <a:pt x="1081945" y="687038"/>
                  </a:lnTo>
                  <a:lnTo>
                    <a:pt x="1080802" y="686753"/>
                  </a:lnTo>
                  <a:lnTo>
                    <a:pt x="1080230" y="688086"/>
                  </a:lnTo>
                  <a:lnTo>
                    <a:pt x="1079468" y="689324"/>
                  </a:lnTo>
                  <a:lnTo>
                    <a:pt x="1078325" y="689420"/>
                  </a:lnTo>
                  <a:lnTo>
                    <a:pt x="1075754" y="688562"/>
                  </a:lnTo>
                  <a:lnTo>
                    <a:pt x="1072325" y="688372"/>
                  </a:lnTo>
                  <a:lnTo>
                    <a:pt x="1071086" y="688086"/>
                  </a:lnTo>
                  <a:lnTo>
                    <a:pt x="1067181" y="684943"/>
                  </a:lnTo>
                  <a:lnTo>
                    <a:pt x="1053370" y="677704"/>
                  </a:lnTo>
                  <a:lnTo>
                    <a:pt x="1051846" y="677323"/>
                  </a:lnTo>
                  <a:lnTo>
                    <a:pt x="1051751" y="676942"/>
                  </a:lnTo>
                  <a:lnTo>
                    <a:pt x="1051274" y="676085"/>
                  </a:lnTo>
                  <a:lnTo>
                    <a:pt x="1050798" y="675513"/>
                  </a:lnTo>
                  <a:lnTo>
                    <a:pt x="1050608" y="675323"/>
                  </a:lnTo>
                  <a:lnTo>
                    <a:pt x="1050512" y="675037"/>
                  </a:lnTo>
                  <a:lnTo>
                    <a:pt x="1050512" y="671989"/>
                  </a:lnTo>
                  <a:lnTo>
                    <a:pt x="1050322" y="671608"/>
                  </a:lnTo>
                  <a:lnTo>
                    <a:pt x="1049560" y="670846"/>
                  </a:lnTo>
                  <a:lnTo>
                    <a:pt x="1048988" y="669703"/>
                  </a:lnTo>
                  <a:lnTo>
                    <a:pt x="1048131" y="669322"/>
                  </a:lnTo>
                  <a:lnTo>
                    <a:pt x="1047083" y="669036"/>
                  </a:lnTo>
                  <a:lnTo>
                    <a:pt x="1047369" y="667322"/>
                  </a:lnTo>
                  <a:lnTo>
                    <a:pt x="1047845" y="666274"/>
                  </a:lnTo>
                  <a:lnTo>
                    <a:pt x="1048512" y="665226"/>
                  </a:lnTo>
                  <a:lnTo>
                    <a:pt x="1048798" y="662654"/>
                  </a:lnTo>
                  <a:lnTo>
                    <a:pt x="1049369" y="662369"/>
                  </a:lnTo>
                  <a:lnTo>
                    <a:pt x="1050036" y="662273"/>
                  </a:lnTo>
                  <a:lnTo>
                    <a:pt x="1050417" y="661702"/>
                  </a:lnTo>
                  <a:lnTo>
                    <a:pt x="1050512" y="660940"/>
                  </a:lnTo>
                  <a:lnTo>
                    <a:pt x="1050703" y="660273"/>
                  </a:lnTo>
                  <a:lnTo>
                    <a:pt x="1051084" y="659892"/>
                  </a:lnTo>
                  <a:lnTo>
                    <a:pt x="1051751" y="659987"/>
                  </a:lnTo>
                  <a:lnTo>
                    <a:pt x="1052227" y="658940"/>
                  </a:lnTo>
                  <a:lnTo>
                    <a:pt x="1052989" y="658178"/>
                  </a:lnTo>
                  <a:lnTo>
                    <a:pt x="1053465" y="657416"/>
                  </a:lnTo>
                  <a:lnTo>
                    <a:pt x="1053275" y="656368"/>
                  </a:lnTo>
                  <a:lnTo>
                    <a:pt x="1052608" y="654368"/>
                  </a:lnTo>
                  <a:lnTo>
                    <a:pt x="1052322" y="653891"/>
                  </a:lnTo>
                  <a:lnTo>
                    <a:pt x="1052036" y="653606"/>
                  </a:lnTo>
                  <a:lnTo>
                    <a:pt x="1052036" y="653320"/>
                  </a:lnTo>
                  <a:lnTo>
                    <a:pt x="1054608" y="651891"/>
                  </a:lnTo>
                  <a:lnTo>
                    <a:pt x="1055561" y="651510"/>
                  </a:lnTo>
                  <a:lnTo>
                    <a:pt x="1056608" y="651605"/>
                  </a:lnTo>
                  <a:lnTo>
                    <a:pt x="1057466" y="652177"/>
                  </a:lnTo>
                  <a:lnTo>
                    <a:pt x="1058228" y="653129"/>
                  </a:lnTo>
                  <a:lnTo>
                    <a:pt x="1058704" y="654272"/>
                  </a:lnTo>
                  <a:lnTo>
                    <a:pt x="1058704" y="655320"/>
                  </a:lnTo>
                  <a:lnTo>
                    <a:pt x="1059371" y="655320"/>
                  </a:lnTo>
                  <a:lnTo>
                    <a:pt x="1061561" y="655892"/>
                  </a:lnTo>
                  <a:lnTo>
                    <a:pt x="1062419" y="655987"/>
                  </a:lnTo>
                  <a:lnTo>
                    <a:pt x="1062895" y="655606"/>
                  </a:lnTo>
                  <a:lnTo>
                    <a:pt x="1063847" y="653891"/>
                  </a:lnTo>
                  <a:lnTo>
                    <a:pt x="1065657" y="651510"/>
                  </a:lnTo>
                  <a:lnTo>
                    <a:pt x="1066324" y="650177"/>
                  </a:lnTo>
                  <a:lnTo>
                    <a:pt x="1066514" y="648653"/>
                  </a:lnTo>
                  <a:lnTo>
                    <a:pt x="1067753" y="647129"/>
                  </a:lnTo>
                  <a:lnTo>
                    <a:pt x="1068324" y="645414"/>
                  </a:lnTo>
                  <a:lnTo>
                    <a:pt x="1068800" y="641604"/>
                  </a:lnTo>
                  <a:lnTo>
                    <a:pt x="1068705" y="638366"/>
                  </a:lnTo>
                  <a:lnTo>
                    <a:pt x="1069181" y="637413"/>
                  </a:lnTo>
                  <a:lnTo>
                    <a:pt x="1070991" y="637127"/>
                  </a:lnTo>
                  <a:lnTo>
                    <a:pt x="1071848" y="637318"/>
                  </a:lnTo>
                  <a:lnTo>
                    <a:pt x="1073468" y="637985"/>
                  </a:lnTo>
                  <a:lnTo>
                    <a:pt x="1074896" y="638366"/>
                  </a:lnTo>
                  <a:lnTo>
                    <a:pt x="1075182" y="638461"/>
                  </a:lnTo>
                  <a:lnTo>
                    <a:pt x="1075468" y="638461"/>
                  </a:lnTo>
                  <a:lnTo>
                    <a:pt x="1076039" y="638366"/>
                  </a:lnTo>
                  <a:lnTo>
                    <a:pt x="1076420" y="638080"/>
                  </a:lnTo>
                  <a:lnTo>
                    <a:pt x="1077087" y="637318"/>
                  </a:lnTo>
                  <a:lnTo>
                    <a:pt x="1077563" y="637127"/>
                  </a:lnTo>
                  <a:lnTo>
                    <a:pt x="1079373" y="637127"/>
                  </a:lnTo>
                  <a:lnTo>
                    <a:pt x="1080992" y="637413"/>
                  </a:lnTo>
                  <a:lnTo>
                    <a:pt x="1084136" y="638556"/>
                  </a:lnTo>
                  <a:lnTo>
                    <a:pt x="1087279" y="638842"/>
                  </a:lnTo>
                  <a:lnTo>
                    <a:pt x="1087660" y="638556"/>
                  </a:lnTo>
                  <a:lnTo>
                    <a:pt x="1088231" y="637318"/>
                  </a:lnTo>
                  <a:lnTo>
                    <a:pt x="1088612" y="636937"/>
                  </a:lnTo>
                  <a:lnTo>
                    <a:pt x="1088993" y="636842"/>
                  </a:lnTo>
                  <a:lnTo>
                    <a:pt x="1089374" y="636937"/>
                  </a:lnTo>
                  <a:lnTo>
                    <a:pt x="1089755" y="637127"/>
                  </a:lnTo>
                  <a:lnTo>
                    <a:pt x="1093375" y="638366"/>
                  </a:lnTo>
                  <a:lnTo>
                    <a:pt x="1094708" y="638461"/>
                  </a:lnTo>
                  <a:lnTo>
                    <a:pt x="1093946" y="637223"/>
                  </a:lnTo>
                  <a:lnTo>
                    <a:pt x="1094899" y="637032"/>
                  </a:lnTo>
                  <a:lnTo>
                    <a:pt x="1095089" y="636461"/>
                  </a:lnTo>
                  <a:lnTo>
                    <a:pt x="1094899" y="635699"/>
                  </a:lnTo>
                  <a:lnTo>
                    <a:pt x="1094994" y="634937"/>
                  </a:lnTo>
                  <a:lnTo>
                    <a:pt x="1095470" y="634270"/>
                  </a:lnTo>
                  <a:lnTo>
                    <a:pt x="1097471" y="632841"/>
                  </a:lnTo>
                  <a:lnTo>
                    <a:pt x="1097852" y="632270"/>
                  </a:lnTo>
                  <a:lnTo>
                    <a:pt x="1097947" y="631698"/>
                  </a:lnTo>
                  <a:lnTo>
                    <a:pt x="1097852" y="631127"/>
                  </a:lnTo>
                  <a:lnTo>
                    <a:pt x="1097471" y="630650"/>
                  </a:lnTo>
                  <a:lnTo>
                    <a:pt x="1094899" y="630746"/>
                  </a:lnTo>
                  <a:lnTo>
                    <a:pt x="1093661" y="630555"/>
                  </a:lnTo>
                  <a:lnTo>
                    <a:pt x="1092803" y="629603"/>
                  </a:lnTo>
                  <a:lnTo>
                    <a:pt x="1092518" y="629317"/>
                  </a:lnTo>
                  <a:lnTo>
                    <a:pt x="1091375" y="629222"/>
                  </a:lnTo>
                  <a:lnTo>
                    <a:pt x="1090803" y="629126"/>
                  </a:lnTo>
                  <a:lnTo>
                    <a:pt x="1090422" y="628841"/>
                  </a:lnTo>
                  <a:lnTo>
                    <a:pt x="1089184" y="627317"/>
                  </a:lnTo>
                  <a:lnTo>
                    <a:pt x="1088993" y="626650"/>
                  </a:lnTo>
                  <a:lnTo>
                    <a:pt x="1088993" y="626078"/>
                  </a:lnTo>
                  <a:lnTo>
                    <a:pt x="1088803" y="625602"/>
                  </a:lnTo>
                  <a:lnTo>
                    <a:pt x="1088231" y="625221"/>
                  </a:lnTo>
                  <a:lnTo>
                    <a:pt x="1088231" y="624840"/>
                  </a:lnTo>
                  <a:lnTo>
                    <a:pt x="1089089" y="622745"/>
                  </a:lnTo>
                  <a:lnTo>
                    <a:pt x="1088993" y="621506"/>
                  </a:lnTo>
                  <a:lnTo>
                    <a:pt x="1088517" y="620744"/>
                  </a:lnTo>
                  <a:lnTo>
                    <a:pt x="1087850" y="620173"/>
                  </a:lnTo>
                  <a:lnTo>
                    <a:pt x="1087184" y="619411"/>
                  </a:lnTo>
                  <a:lnTo>
                    <a:pt x="1086707" y="619030"/>
                  </a:lnTo>
                  <a:lnTo>
                    <a:pt x="1085088" y="618363"/>
                  </a:lnTo>
                  <a:lnTo>
                    <a:pt x="1085088" y="619411"/>
                  </a:lnTo>
                  <a:lnTo>
                    <a:pt x="1084612" y="619697"/>
                  </a:lnTo>
                  <a:lnTo>
                    <a:pt x="1084136" y="619697"/>
                  </a:lnTo>
                  <a:lnTo>
                    <a:pt x="1083659" y="619601"/>
                  </a:lnTo>
                  <a:lnTo>
                    <a:pt x="1083278" y="619697"/>
                  </a:lnTo>
                  <a:lnTo>
                    <a:pt x="1082707" y="620173"/>
                  </a:lnTo>
                  <a:lnTo>
                    <a:pt x="1082231" y="620744"/>
                  </a:lnTo>
                  <a:lnTo>
                    <a:pt x="1081754" y="621221"/>
                  </a:lnTo>
                  <a:lnTo>
                    <a:pt x="1081088" y="621411"/>
                  </a:lnTo>
                  <a:lnTo>
                    <a:pt x="1079945" y="621125"/>
                  </a:lnTo>
                  <a:lnTo>
                    <a:pt x="1078230" y="619982"/>
                  </a:lnTo>
                  <a:lnTo>
                    <a:pt x="1077182" y="619506"/>
                  </a:lnTo>
                  <a:lnTo>
                    <a:pt x="1074896" y="619411"/>
                  </a:lnTo>
                  <a:lnTo>
                    <a:pt x="1073849" y="619220"/>
                  </a:lnTo>
                  <a:lnTo>
                    <a:pt x="1073372" y="618649"/>
                  </a:lnTo>
                  <a:lnTo>
                    <a:pt x="1072991" y="617792"/>
                  </a:lnTo>
                  <a:lnTo>
                    <a:pt x="1071563" y="616649"/>
                  </a:lnTo>
                  <a:lnTo>
                    <a:pt x="1070991" y="615506"/>
                  </a:lnTo>
                  <a:lnTo>
                    <a:pt x="1068991" y="614553"/>
                  </a:lnTo>
                  <a:lnTo>
                    <a:pt x="1068229" y="613791"/>
                  </a:lnTo>
                  <a:lnTo>
                    <a:pt x="1068038" y="610172"/>
                  </a:lnTo>
                  <a:lnTo>
                    <a:pt x="1066610" y="608648"/>
                  </a:lnTo>
                  <a:lnTo>
                    <a:pt x="1062800" y="606076"/>
                  </a:lnTo>
                  <a:lnTo>
                    <a:pt x="1059656" y="602361"/>
                  </a:lnTo>
                  <a:lnTo>
                    <a:pt x="1057942" y="601504"/>
                  </a:lnTo>
                  <a:lnTo>
                    <a:pt x="1055561" y="602171"/>
                  </a:lnTo>
                  <a:lnTo>
                    <a:pt x="1054703" y="602647"/>
                  </a:lnTo>
                  <a:lnTo>
                    <a:pt x="1053656" y="603123"/>
                  </a:lnTo>
                  <a:lnTo>
                    <a:pt x="1052703" y="603123"/>
                  </a:lnTo>
                  <a:lnTo>
                    <a:pt x="1052036" y="602361"/>
                  </a:lnTo>
                  <a:lnTo>
                    <a:pt x="1051655" y="601218"/>
                  </a:lnTo>
                  <a:lnTo>
                    <a:pt x="1051370" y="600742"/>
                  </a:lnTo>
                  <a:lnTo>
                    <a:pt x="1050512" y="599789"/>
                  </a:lnTo>
                  <a:lnTo>
                    <a:pt x="1050512" y="599313"/>
                  </a:lnTo>
                  <a:lnTo>
                    <a:pt x="1050608" y="598837"/>
                  </a:lnTo>
                  <a:lnTo>
                    <a:pt x="1050227" y="597980"/>
                  </a:lnTo>
                  <a:lnTo>
                    <a:pt x="1049846" y="595408"/>
                  </a:lnTo>
                  <a:lnTo>
                    <a:pt x="1050036" y="595122"/>
                  </a:lnTo>
                  <a:lnTo>
                    <a:pt x="1050322" y="594932"/>
                  </a:lnTo>
                  <a:lnTo>
                    <a:pt x="1050608" y="594551"/>
                  </a:lnTo>
                  <a:lnTo>
                    <a:pt x="1051560" y="591217"/>
                  </a:lnTo>
                  <a:lnTo>
                    <a:pt x="1052608" y="589312"/>
                  </a:lnTo>
                  <a:lnTo>
                    <a:pt x="1053941" y="588264"/>
                  </a:lnTo>
                  <a:lnTo>
                    <a:pt x="1054322" y="587121"/>
                  </a:lnTo>
                  <a:lnTo>
                    <a:pt x="1054227" y="586454"/>
                  </a:lnTo>
                  <a:lnTo>
                    <a:pt x="1053941" y="586169"/>
                  </a:lnTo>
                  <a:lnTo>
                    <a:pt x="1053656" y="585978"/>
                  </a:lnTo>
                  <a:lnTo>
                    <a:pt x="1053465" y="585692"/>
                  </a:lnTo>
                  <a:lnTo>
                    <a:pt x="1053370" y="585121"/>
                  </a:lnTo>
                  <a:lnTo>
                    <a:pt x="1053465" y="584835"/>
                  </a:lnTo>
                  <a:lnTo>
                    <a:pt x="1053656" y="584549"/>
                  </a:lnTo>
                  <a:lnTo>
                    <a:pt x="1054227" y="582644"/>
                  </a:lnTo>
                  <a:lnTo>
                    <a:pt x="1054703" y="581978"/>
                  </a:lnTo>
                  <a:lnTo>
                    <a:pt x="1056418" y="580835"/>
                  </a:lnTo>
                  <a:lnTo>
                    <a:pt x="1056894" y="580454"/>
                  </a:lnTo>
                  <a:lnTo>
                    <a:pt x="1057180" y="580073"/>
                  </a:lnTo>
                  <a:lnTo>
                    <a:pt x="1057561" y="579692"/>
                  </a:lnTo>
                  <a:lnTo>
                    <a:pt x="1058132" y="579501"/>
                  </a:lnTo>
                  <a:lnTo>
                    <a:pt x="1059180" y="579311"/>
                  </a:lnTo>
                  <a:lnTo>
                    <a:pt x="1062228" y="578263"/>
                  </a:lnTo>
                  <a:lnTo>
                    <a:pt x="1063181" y="577691"/>
                  </a:lnTo>
                  <a:lnTo>
                    <a:pt x="1063657" y="576834"/>
                  </a:lnTo>
                  <a:lnTo>
                    <a:pt x="1063562" y="574739"/>
                  </a:lnTo>
                  <a:lnTo>
                    <a:pt x="1063752" y="573881"/>
                  </a:lnTo>
                  <a:lnTo>
                    <a:pt x="1064514" y="572738"/>
                  </a:lnTo>
                  <a:lnTo>
                    <a:pt x="1065276" y="571976"/>
                  </a:lnTo>
                  <a:lnTo>
                    <a:pt x="1067753" y="570452"/>
                  </a:lnTo>
                  <a:lnTo>
                    <a:pt x="1068134" y="569976"/>
                  </a:lnTo>
                  <a:lnTo>
                    <a:pt x="1068419" y="569405"/>
                  </a:lnTo>
                  <a:lnTo>
                    <a:pt x="1068705" y="569119"/>
                  </a:lnTo>
                  <a:lnTo>
                    <a:pt x="1069277" y="569500"/>
                  </a:lnTo>
                  <a:lnTo>
                    <a:pt x="1069658" y="569690"/>
                  </a:lnTo>
                  <a:lnTo>
                    <a:pt x="1070134" y="569690"/>
                  </a:lnTo>
                  <a:lnTo>
                    <a:pt x="1070610" y="569595"/>
                  </a:lnTo>
                  <a:lnTo>
                    <a:pt x="1070991" y="569500"/>
                  </a:lnTo>
                  <a:lnTo>
                    <a:pt x="1072134" y="569690"/>
                  </a:lnTo>
                  <a:lnTo>
                    <a:pt x="1072039" y="568166"/>
                  </a:lnTo>
                  <a:lnTo>
                    <a:pt x="1070991" y="565023"/>
                  </a:lnTo>
                  <a:lnTo>
                    <a:pt x="1070229" y="563785"/>
                  </a:lnTo>
                  <a:lnTo>
                    <a:pt x="1068800" y="563118"/>
                  </a:lnTo>
                  <a:lnTo>
                    <a:pt x="1065752" y="562547"/>
                  </a:lnTo>
                  <a:lnTo>
                    <a:pt x="1064514" y="561975"/>
                  </a:lnTo>
                  <a:lnTo>
                    <a:pt x="1064133" y="561975"/>
                  </a:lnTo>
                  <a:lnTo>
                    <a:pt x="1063943" y="562356"/>
                  </a:lnTo>
                  <a:lnTo>
                    <a:pt x="1063752" y="563690"/>
                  </a:lnTo>
                  <a:lnTo>
                    <a:pt x="1063466" y="564071"/>
                  </a:lnTo>
                  <a:lnTo>
                    <a:pt x="1062800" y="563880"/>
                  </a:lnTo>
                  <a:lnTo>
                    <a:pt x="1062419" y="563118"/>
                  </a:lnTo>
                  <a:lnTo>
                    <a:pt x="1062323" y="562166"/>
                  </a:lnTo>
                  <a:lnTo>
                    <a:pt x="1062609" y="561404"/>
                  </a:lnTo>
                  <a:lnTo>
                    <a:pt x="1063276" y="560261"/>
                  </a:lnTo>
                  <a:lnTo>
                    <a:pt x="1064324" y="556546"/>
                  </a:lnTo>
                  <a:lnTo>
                    <a:pt x="1064705" y="555689"/>
                  </a:lnTo>
                  <a:lnTo>
                    <a:pt x="1065371" y="554641"/>
                  </a:lnTo>
                  <a:lnTo>
                    <a:pt x="1066038" y="553974"/>
                  </a:lnTo>
                  <a:lnTo>
                    <a:pt x="1066514" y="554260"/>
                  </a:lnTo>
                  <a:lnTo>
                    <a:pt x="1066610" y="555308"/>
                  </a:lnTo>
                  <a:lnTo>
                    <a:pt x="1066610" y="556546"/>
                  </a:lnTo>
                  <a:lnTo>
                    <a:pt x="1066800" y="557689"/>
                  </a:lnTo>
                  <a:lnTo>
                    <a:pt x="1067467" y="558451"/>
                  </a:lnTo>
                  <a:lnTo>
                    <a:pt x="1069372" y="559022"/>
                  </a:lnTo>
                  <a:lnTo>
                    <a:pt x="1070229" y="559403"/>
                  </a:lnTo>
                  <a:lnTo>
                    <a:pt x="1070896" y="560165"/>
                  </a:lnTo>
                  <a:lnTo>
                    <a:pt x="1071563" y="560737"/>
                  </a:lnTo>
                  <a:lnTo>
                    <a:pt x="1072134" y="561404"/>
                  </a:lnTo>
                  <a:lnTo>
                    <a:pt x="1072515" y="561785"/>
                  </a:lnTo>
                  <a:lnTo>
                    <a:pt x="1073563" y="562547"/>
                  </a:lnTo>
                  <a:lnTo>
                    <a:pt x="1074801" y="563023"/>
                  </a:lnTo>
                  <a:lnTo>
                    <a:pt x="1075277" y="563118"/>
                  </a:lnTo>
                  <a:lnTo>
                    <a:pt x="1076420" y="563118"/>
                  </a:lnTo>
                  <a:lnTo>
                    <a:pt x="1077087" y="563404"/>
                  </a:lnTo>
                  <a:lnTo>
                    <a:pt x="1077468" y="563975"/>
                  </a:lnTo>
                  <a:lnTo>
                    <a:pt x="1077754" y="564642"/>
                  </a:lnTo>
                  <a:lnTo>
                    <a:pt x="1078135" y="565214"/>
                  </a:lnTo>
                  <a:lnTo>
                    <a:pt x="1078706" y="565595"/>
                  </a:lnTo>
                  <a:lnTo>
                    <a:pt x="1079278" y="565880"/>
                  </a:lnTo>
                  <a:lnTo>
                    <a:pt x="1080516" y="566166"/>
                  </a:lnTo>
                  <a:lnTo>
                    <a:pt x="1080326" y="566642"/>
                  </a:lnTo>
                  <a:lnTo>
                    <a:pt x="1080230" y="567119"/>
                  </a:lnTo>
                  <a:lnTo>
                    <a:pt x="1080326" y="567500"/>
                  </a:lnTo>
                  <a:lnTo>
                    <a:pt x="1080802" y="567690"/>
                  </a:lnTo>
                  <a:lnTo>
                    <a:pt x="1081183" y="567881"/>
                  </a:lnTo>
                  <a:lnTo>
                    <a:pt x="1081088" y="568928"/>
                  </a:lnTo>
                  <a:lnTo>
                    <a:pt x="1081373" y="569405"/>
                  </a:lnTo>
                  <a:lnTo>
                    <a:pt x="1082612" y="569976"/>
                  </a:lnTo>
                  <a:lnTo>
                    <a:pt x="1083278" y="570548"/>
                  </a:lnTo>
                  <a:lnTo>
                    <a:pt x="1083374" y="571310"/>
                  </a:lnTo>
                  <a:lnTo>
                    <a:pt x="1082897" y="572357"/>
                  </a:lnTo>
                  <a:lnTo>
                    <a:pt x="1082231" y="572929"/>
                  </a:lnTo>
                  <a:lnTo>
                    <a:pt x="1080326" y="573881"/>
                  </a:lnTo>
                  <a:lnTo>
                    <a:pt x="1079945" y="574262"/>
                  </a:lnTo>
                  <a:lnTo>
                    <a:pt x="1080897" y="574929"/>
                  </a:lnTo>
                  <a:lnTo>
                    <a:pt x="1085374" y="573310"/>
                  </a:lnTo>
                  <a:lnTo>
                    <a:pt x="1087279" y="574072"/>
                  </a:lnTo>
                  <a:lnTo>
                    <a:pt x="1087660" y="574929"/>
                  </a:lnTo>
                  <a:lnTo>
                    <a:pt x="1088041" y="575882"/>
                  </a:lnTo>
                  <a:lnTo>
                    <a:pt x="1088517" y="576739"/>
                  </a:lnTo>
                  <a:lnTo>
                    <a:pt x="1089374" y="577120"/>
                  </a:lnTo>
                  <a:lnTo>
                    <a:pt x="1090232" y="576834"/>
                  </a:lnTo>
                  <a:lnTo>
                    <a:pt x="1090994" y="574929"/>
                  </a:lnTo>
                  <a:lnTo>
                    <a:pt x="1092041" y="574167"/>
                  </a:lnTo>
                  <a:lnTo>
                    <a:pt x="1093470" y="574453"/>
                  </a:lnTo>
                  <a:lnTo>
                    <a:pt x="1095756" y="576834"/>
                  </a:lnTo>
                  <a:lnTo>
                    <a:pt x="1097280" y="577310"/>
                  </a:lnTo>
                  <a:lnTo>
                    <a:pt x="1099566" y="576739"/>
                  </a:lnTo>
                  <a:lnTo>
                    <a:pt x="1100614" y="575977"/>
                  </a:lnTo>
                  <a:lnTo>
                    <a:pt x="1100328" y="574929"/>
                  </a:lnTo>
                  <a:lnTo>
                    <a:pt x="1099757" y="574739"/>
                  </a:lnTo>
                  <a:lnTo>
                    <a:pt x="1099090" y="574739"/>
                  </a:lnTo>
                  <a:lnTo>
                    <a:pt x="1098709" y="574358"/>
                  </a:lnTo>
                  <a:lnTo>
                    <a:pt x="1098899" y="573119"/>
                  </a:lnTo>
                  <a:lnTo>
                    <a:pt x="1098423" y="573405"/>
                  </a:lnTo>
                  <a:lnTo>
                    <a:pt x="1097947" y="573500"/>
                  </a:lnTo>
                  <a:lnTo>
                    <a:pt x="1097566" y="573310"/>
                  </a:lnTo>
                  <a:lnTo>
                    <a:pt x="1097185" y="572834"/>
                  </a:lnTo>
                  <a:lnTo>
                    <a:pt x="1096709" y="571214"/>
                  </a:lnTo>
                  <a:lnTo>
                    <a:pt x="1095375" y="570548"/>
                  </a:lnTo>
                  <a:lnTo>
                    <a:pt x="1093851" y="570071"/>
                  </a:lnTo>
                  <a:lnTo>
                    <a:pt x="1092803" y="568928"/>
                  </a:lnTo>
                  <a:lnTo>
                    <a:pt x="1092803" y="567976"/>
                  </a:lnTo>
                  <a:lnTo>
                    <a:pt x="1093280" y="566833"/>
                  </a:lnTo>
                  <a:lnTo>
                    <a:pt x="1093946" y="565880"/>
                  </a:lnTo>
                  <a:lnTo>
                    <a:pt x="1094613" y="565214"/>
                  </a:lnTo>
                  <a:lnTo>
                    <a:pt x="1095470" y="564833"/>
                  </a:lnTo>
                  <a:lnTo>
                    <a:pt x="1095947" y="564928"/>
                  </a:lnTo>
                  <a:lnTo>
                    <a:pt x="1096423" y="565404"/>
                  </a:lnTo>
                  <a:lnTo>
                    <a:pt x="1097280" y="566071"/>
                  </a:lnTo>
                  <a:lnTo>
                    <a:pt x="1097852" y="566357"/>
                  </a:lnTo>
                  <a:lnTo>
                    <a:pt x="1098614" y="567214"/>
                  </a:lnTo>
                  <a:lnTo>
                    <a:pt x="1099090" y="567595"/>
                  </a:lnTo>
                  <a:lnTo>
                    <a:pt x="1099661" y="567785"/>
                  </a:lnTo>
                  <a:lnTo>
                    <a:pt x="1100804" y="568071"/>
                  </a:lnTo>
                  <a:lnTo>
                    <a:pt x="1101281" y="568452"/>
                  </a:lnTo>
                  <a:lnTo>
                    <a:pt x="1101566" y="569119"/>
                  </a:lnTo>
                  <a:lnTo>
                    <a:pt x="1101376" y="569595"/>
                  </a:lnTo>
                  <a:lnTo>
                    <a:pt x="1101471" y="569976"/>
                  </a:lnTo>
                  <a:lnTo>
                    <a:pt x="1102328" y="570357"/>
                  </a:lnTo>
                  <a:lnTo>
                    <a:pt x="1103567" y="570738"/>
                  </a:lnTo>
                  <a:lnTo>
                    <a:pt x="1103948" y="571119"/>
                  </a:lnTo>
                  <a:lnTo>
                    <a:pt x="1103948" y="571881"/>
                  </a:lnTo>
                  <a:lnTo>
                    <a:pt x="1103471" y="572167"/>
                  </a:lnTo>
                  <a:lnTo>
                    <a:pt x="1102709" y="571786"/>
                  </a:lnTo>
                  <a:lnTo>
                    <a:pt x="1102138" y="571881"/>
                  </a:lnTo>
                  <a:lnTo>
                    <a:pt x="1102138" y="573405"/>
                  </a:lnTo>
                  <a:lnTo>
                    <a:pt x="1102519" y="574358"/>
                  </a:lnTo>
                  <a:lnTo>
                    <a:pt x="1103567" y="576072"/>
                  </a:lnTo>
                  <a:lnTo>
                    <a:pt x="1103948" y="577025"/>
                  </a:lnTo>
                  <a:lnTo>
                    <a:pt x="1104424" y="580549"/>
                  </a:lnTo>
                  <a:lnTo>
                    <a:pt x="1104805" y="581597"/>
                  </a:lnTo>
                  <a:lnTo>
                    <a:pt x="1105472" y="582359"/>
                  </a:lnTo>
                  <a:lnTo>
                    <a:pt x="1108996" y="583883"/>
                  </a:lnTo>
                  <a:lnTo>
                    <a:pt x="1109758" y="584359"/>
                  </a:lnTo>
                  <a:lnTo>
                    <a:pt x="1110329" y="585121"/>
                  </a:lnTo>
                  <a:lnTo>
                    <a:pt x="1110615" y="586264"/>
                  </a:lnTo>
                  <a:lnTo>
                    <a:pt x="1111091" y="586835"/>
                  </a:lnTo>
                  <a:lnTo>
                    <a:pt x="1112996" y="587693"/>
                  </a:lnTo>
                  <a:lnTo>
                    <a:pt x="1114235" y="589217"/>
                  </a:lnTo>
                  <a:lnTo>
                    <a:pt x="1115187" y="589883"/>
                  </a:lnTo>
                  <a:lnTo>
                    <a:pt x="1116235" y="590360"/>
                  </a:lnTo>
                  <a:lnTo>
                    <a:pt x="1117092" y="590455"/>
                  </a:lnTo>
                  <a:lnTo>
                    <a:pt x="1117949" y="589979"/>
                  </a:lnTo>
                  <a:lnTo>
                    <a:pt x="1118616" y="589407"/>
                  </a:lnTo>
                  <a:lnTo>
                    <a:pt x="1119188" y="589407"/>
                  </a:lnTo>
                  <a:lnTo>
                    <a:pt x="1119950" y="590645"/>
                  </a:lnTo>
                  <a:lnTo>
                    <a:pt x="1120235" y="590741"/>
                  </a:lnTo>
                  <a:lnTo>
                    <a:pt x="1120521" y="590741"/>
                  </a:lnTo>
                  <a:lnTo>
                    <a:pt x="1120807" y="590741"/>
                  </a:lnTo>
                  <a:lnTo>
                    <a:pt x="1121093" y="590645"/>
                  </a:lnTo>
                  <a:lnTo>
                    <a:pt x="1121093" y="590645"/>
                  </a:lnTo>
                  <a:lnTo>
                    <a:pt x="1123950" y="590360"/>
                  </a:lnTo>
                  <a:lnTo>
                    <a:pt x="1124236" y="590360"/>
                  </a:lnTo>
                  <a:lnTo>
                    <a:pt x="1124522" y="590455"/>
                  </a:lnTo>
                  <a:lnTo>
                    <a:pt x="1124807" y="590550"/>
                  </a:lnTo>
                  <a:lnTo>
                    <a:pt x="1125569" y="591884"/>
                  </a:lnTo>
                  <a:lnTo>
                    <a:pt x="1126046" y="592550"/>
                  </a:lnTo>
                  <a:lnTo>
                    <a:pt x="1126617" y="592836"/>
                  </a:lnTo>
                  <a:lnTo>
                    <a:pt x="1127284" y="592646"/>
                  </a:lnTo>
                  <a:lnTo>
                    <a:pt x="1127665" y="592074"/>
                  </a:lnTo>
                  <a:lnTo>
                    <a:pt x="1127855" y="591312"/>
                  </a:lnTo>
                  <a:lnTo>
                    <a:pt x="1127760" y="590550"/>
                  </a:lnTo>
                  <a:lnTo>
                    <a:pt x="1128236" y="588931"/>
                  </a:lnTo>
                  <a:lnTo>
                    <a:pt x="1130522" y="587026"/>
                  </a:lnTo>
                  <a:lnTo>
                    <a:pt x="1130999" y="586073"/>
                  </a:lnTo>
                  <a:lnTo>
                    <a:pt x="1130618" y="585311"/>
                  </a:lnTo>
                  <a:lnTo>
                    <a:pt x="1129951" y="585311"/>
                  </a:lnTo>
                  <a:lnTo>
                    <a:pt x="1129189" y="585407"/>
                  </a:lnTo>
                  <a:lnTo>
                    <a:pt x="1128617" y="585121"/>
                  </a:lnTo>
                  <a:lnTo>
                    <a:pt x="1128617" y="584454"/>
                  </a:lnTo>
                  <a:lnTo>
                    <a:pt x="1129189" y="583978"/>
                  </a:lnTo>
                  <a:lnTo>
                    <a:pt x="1129951" y="583597"/>
                  </a:lnTo>
                  <a:lnTo>
                    <a:pt x="1130522" y="583216"/>
                  </a:lnTo>
                  <a:lnTo>
                    <a:pt x="1129570" y="583121"/>
                  </a:lnTo>
                  <a:lnTo>
                    <a:pt x="1128713" y="582740"/>
                  </a:lnTo>
                  <a:lnTo>
                    <a:pt x="1128332" y="581978"/>
                  </a:lnTo>
                  <a:lnTo>
                    <a:pt x="1128903" y="580930"/>
                  </a:lnTo>
                  <a:lnTo>
                    <a:pt x="1129284" y="580644"/>
                  </a:lnTo>
                  <a:lnTo>
                    <a:pt x="1129665" y="580454"/>
                  </a:lnTo>
                  <a:lnTo>
                    <a:pt x="1130046" y="580454"/>
                  </a:lnTo>
                  <a:lnTo>
                    <a:pt x="1131094" y="580739"/>
                  </a:lnTo>
                  <a:lnTo>
                    <a:pt x="1131094" y="580454"/>
                  </a:lnTo>
                  <a:lnTo>
                    <a:pt x="1130713" y="579787"/>
                  </a:lnTo>
                  <a:lnTo>
                    <a:pt x="1130618" y="577977"/>
                  </a:lnTo>
                  <a:lnTo>
                    <a:pt x="1130999" y="577501"/>
                  </a:lnTo>
                  <a:lnTo>
                    <a:pt x="1132142" y="577120"/>
                  </a:lnTo>
                  <a:lnTo>
                    <a:pt x="1133094" y="577310"/>
                  </a:lnTo>
                  <a:lnTo>
                    <a:pt x="1133380" y="578168"/>
                  </a:lnTo>
                  <a:lnTo>
                    <a:pt x="1133380" y="579406"/>
                  </a:lnTo>
                  <a:lnTo>
                    <a:pt x="1133380" y="580644"/>
                  </a:lnTo>
                  <a:lnTo>
                    <a:pt x="1133285" y="580835"/>
                  </a:lnTo>
                  <a:lnTo>
                    <a:pt x="1133380" y="580930"/>
                  </a:lnTo>
                  <a:lnTo>
                    <a:pt x="1134047" y="581216"/>
                  </a:lnTo>
                  <a:lnTo>
                    <a:pt x="1134428" y="581311"/>
                  </a:lnTo>
                  <a:lnTo>
                    <a:pt x="1135475" y="581216"/>
                  </a:lnTo>
                  <a:lnTo>
                    <a:pt x="1135952" y="581216"/>
                  </a:lnTo>
                  <a:lnTo>
                    <a:pt x="1136618" y="581692"/>
                  </a:lnTo>
                  <a:lnTo>
                    <a:pt x="1136904" y="582549"/>
                  </a:lnTo>
                  <a:lnTo>
                    <a:pt x="1137095" y="583502"/>
                  </a:lnTo>
                  <a:lnTo>
                    <a:pt x="1137476" y="584264"/>
                  </a:lnTo>
                  <a:lnTo>
                    <a:pt x="1138142" y="585216"/>
                  </a:lnTo>
                  <a:lnTo>
                    <a:pt x="1138238" y="585978"/>
                  </a:lnTo>
                  <a:lnTo>
                    <a:pt x="1138142" y="586740"/>
                  </a:lnTo>
                  <a:lnTo>
                    <a:pt x="1138238" y="587788"/>
                  </a:lnTo>
                  <a:lnTo>
                    <a:pt x="1138523" y="588359"/>
                  </a:lnTo>
                  <a:lnTo>
                    <a:pt x="1139571" y="589788"/>
                  </a:lnTo>
                  <a:lnTo>
                    <a:pt x="1139952" y="590550"/>
                  </a:lnTo>
                  <a:lnTo>
                    <a:pt x="1140238" y="590931"/>
                  </a:lnTo>
                  <a:lnTo>
                    <a:pt x="1140524" y="591026"/>
                  </a:lnTo>
                  <a:lnTo>
                    <a:pt x="1140905" y="590836"/>
                  </a:lnTo>
                  <a:lnTo>
                    <a:pt x="1141286" y="590455"/>
                  </a:lnTo>
                  <a:lnTo>
                    <a:pt x="1141286" y="590455"/>
                  </a:lnTo>
                  <a:lnTo>
                    <a:pt x="1141286" y="590455"/>
                  </a:lnTo>
                  <a:lnTo>
                    <a:pt x="1141381" y="590455"/>
                  </a:lnTo>
                  <a:lnTo>
                    <a:pt x="1141476" y="590455"/>
                  </a:lnTo>
                  <a:lnTo>
                    <a:pt x="1141571" y="590455"/>
                  </a:lnTo>
                  <a:lnTo>
                    <a:pt x="1141667" y="590550"/>
                  </a:lnTo>
                  <a:lnTo>
                    <a:pt x="1142333" y="591503"/>
                  </a:lnTo>
                  <a:lnTo>
                    <a:pt x="1142143" y="592265"/>
                  </a:lnTo>
                  <a:lnTo>
                    <a:pt x="1141381" y="592836"/>
                  </a:lnTo>
                  <a:lnTo>
                    <a:pt x="1140333" y="593217"/>
                  </a:lnTo>
                  <a:lnTo>
                    <a:pt x="1141286" y="593789"/>
                  </a:lnTo>
                  <a:lnTo>
                    <a:pt x="1142143" y="593884"/>
                  </a:lnTo>
                  <a:lnTo>
                    <a:pt x="1142524" y="594170"/>
                  </a:lnTo>
                  <a:lnTo>
                    <a:pt x="1142333" y="595598"/>
                  </a:lnTo>
                  <a:lnTo>
                    <a:pt x="1140047" y="599599"/>
                  </a:lnTo>
                  <a:lnTo>
                    <a:pt x="1139857" y="601028"/>
                  </a:lnTo>
                  <a:lnTo>
                    <a:pt x="1140809" y="606266"/>
                  </a:lnTo>
                  <a:lnTo>
                    <a:pt x="1142048" y="609219"/>
                  </a:lnTo>
                  <a:lnTo>
                    <a:pt x="1142619" y="611505"/>
                  </a:lnTo>
                  <a:lnTo>
                    <a:pt x="1142143" y="615601"/>
                  </a:lnTo>
                  <a:lnTo>
                    <a:pt x="1142048" y="619982"/>
                  </a:lnTo>
                  <a:lnTo>
                    <a:pt x="1141286" y="622840"/>
                  </a:lnTo>
                  <a:lnTo>
                    <a:pt x="1140905" y="624364"/>
                  </a:lnTo>
                  <a:lnTo>
                    <a:pt x="1140809" y="624935"/>
                  </a:lnTo>
                  <a:lnTo>
                    <a:pt x="1140619" y="626555"/>
                  </a:lnTo>
                  <a:lnTo>
                    <a:pt x="1140809" y="628555"/>
                  </a:lnTo>
                  <a:lnTo>
                    <a:pt x="1141286" y="630650"/>
                  </a:lnTo>
                  <a:lnTo>
                    <a:pt x="1141857" y="631793"/>
                  </a:lnTo>
                  <a:lnTo>
                    <a:pt x="1142714" y="631984"/>
                  </a:lnTo>
                  <a:lnTo>
                    <a:pt x="1144619" y="631222"/>
                  </a:lnTo>
                  <a:lnTo>
                    <a:pt x="1146620" y="631127"/>
                  </a:lnTo>
                  <a:lnTo>
                    <a:pt x="1158335" y="636080"/>
                  </a:lnTo>
                  <a:lnTo>
                    <a:pt x="1166622" y="637889"/>
                  </a:lnTo>
                  <a:lnTo>
                    <a:pt x="1170718" y="639604"/>
                  </a:lnTo>
                  <a:lnTo>
                    <a:pt x="1172528" y="639699"/>
                  </a:lnTo>
                  <a:lnTo>
                    <a:pt x="1177862" y="638556"/>
                  </a:lnTo>
                  <a:lnTo>
                    <a:pt x="1182148" y="638937"/>
                  </a:lnTo>
                  <a:lnTo>
                    <a:pt x="1184243" y="638366"/>
                  </a:lnTo>
                  <a:lnTo>
                    <a:pt x="1185005" y="638366"/>
                  </a:lnTo>
                  <a:lnTo>
                    <a:pt x="1185577" y="638556"/>
                  </a:lnTo>
                  <a:lnTo>
                    <a:pt x="1186720" y="639032"/>
                  </a:lnTo>
                  <a:lnTo>
                    <a:pt x="1188720" y="639413"/>
                  </a:lnTo>
                  <a:lnTo>
                    <a:pt x="1189196" y="639413"/>
                  </a:lnTo>
                  <a:lnTo>
                    <a:pt x="1189482" y="639223"/>
                  </a:lnTo>
                  <a:lnTo>
                    <a:pt x="1190054" y="638651"/>
                  </a:lnTo>
                  <a:lnTo>
                    <a:pt x="1190339" y="638461"/>
                  </a:lnTo>
                  <a:lnTo>
                    <a:pt x="1191197" y="638556"/>
                  </a:lnTo>
                  <a:lnTo>
                    <a:pt x="1191863" y="638937"/>
                  </a:lnTo>
                  <a:lnTo>
                    <a:pt x="1192530" y="639413"/>
                  </a:lnTo>
                  <a:lnTo>
                    <a:pt x="1193292" y="639794"/>
                  </a:lnTo>
                  <a:lnTo>
                    <a:pt x="1194721" y="639985"/>
                  </a:lnTo>
                  <a:lnTo>
                    <a:pt x="1200626" y="639223"/>
                  </a:lnTo>
                  <a:lnTo>
                    <a:pt x="1201103" y="639128"/>
                  </a:lnTo>
                  <a:lnTo>
                    <a:pt x="1202817" y="638556"/>
                  </a:lnTo>
                  <a:lnTo>
                    <a:pt x="1211294" y="637223"/>
                  </a:lnTo>
                  <a:lnTo>
                    <a:pt x="1214247" y="637318"/>
                  </a:lnTo>
                  <a:lnTo>
                    <a:pt x="1214914" y="637223"/>
                  </a:lnTo>
                  <a:lnTo>
                    <a:pt x="1216057" y="636651"/>
                  </a:lnTo>
                  <a:lnTo>
                    <a:pt x="1216628" y="636651"/>
                  </a:lnTo>
                  <a:lnTo>
                    <a:pt x="1219200" y="637985"/>
                  </a:lnTo>
                  <a:lnTo>
                    <a:pt x="1227011" y="640366"/>
                  </a:lnTo>
                  <a:lnTo>
                    <a:pt x="1229106" y="640556"/>
                  </a:lnTo>
                  <a:lnTo>
                    <a:pt x="1229582" y="640461"/>
                  </a:lnTo>
                  <a:lnTo>
                    <a:pt x="1230630" y="640080"/>
                  </a:lnTo>
                  <a:lnTo>
                    <a:pt x="1231202" y="639985"/>
                  </a:lnTo>
                  <a:lnTo>
                    <a:pt x="1231868" y="639794"/>
                  </a:lnTo>
                  <a:lnTo>
                    <a:pt x="1232726" y="639032"/>
                  </a:lnTo>
                  <a:lnTo>
                    <a:pt x="1233202" y="638842"/>
                  </a:lnTo>
                  <a:lnTo>
                    <a:pt x="1234154" y="638937"/>
                  </a:lnTo>
                  <a:lnTo>
                    <a:pt x="1234535" y="639413"/>
                  </a:lnTo>
                  <a:lnTo>
                    <a:pt x="1234916" y="640080"/>
                  </a:lnTo>
                  <a:lnTo>
                    <a:pt x="1235774" y="640747"/>
                  </a:lnTo>
                  <a:lnTo>
                    <a:pt x="1236631" y="640937"/>
                  </a:lnTo>
                  <a:lnTo>
                    <a:pt x="1237964" y="641033"/>
                  </a:lnTo>
                  <a:lnTo>
                    <a:pt x="1239203" y="640842"/>
                  </a:lnTo>
                  <a:lnTo>
                    <a:pt x="1239774" y="640271"/>
                  </a:lnTo>
                  <a:lnTo>
                    <a:pt x="1240060" y="639318"/>
                  </a:lnTo>
                  <a:lnTo>
                    <a:pt x="1240631" y="639318"/>
                  </a:lnTo>
                  <a:lnTo>
                    <a:pt x="1241298" y="639699"/>
                  </a:lnTo>
                  <a:lnTo>
                    <a:pt x="1241774" y="639794"/>
                  </a:lnTo>
                  <a:lnTo>
                    <a:pt x="1242155" y="639509"/>
                  </a:lnTo>
                  <a:lnTo>
                    <a:pt x="1242441" y="638842"/>
                  </a:lnTo>
                  <a:lnTo>
                    <a:pt x="1242822" y="638556"/>
                  </a:lnTo>
                  <a:lnTo>
                    <a:pt x="1243584" y="638461"/>
                  </a:lnTo>
                  <a:lnTo>
                    <a:pt x="1246156" y="638651"/>
                  </a:lnTo>
                  <a:lnTo>
                    <a:pt x="1251776" y="637889"/>
                  </a:lnTo>
                  <a:lnTo>
                    <a:pt x="1254728" y="638366"/>
                  </a:lnTo>
                  <a:lnTo>
                    <a:pt x="1255681" y="638080"/>
                  </a:lnTo>
                  <a:lnTo>
                    <a:pt x="1257110" y="637604"/>
                  </a:lnTo>
                  <a:lnTo>
                    <a:pt x="1258824" y="637699"/>
                  </a:lnTo>
                  <a:lnTo>
                    <a:pt x="1260539" y="638080"/>
                  </a:lnTo>
                  <a:lnTo>
                    <a:pt x="1261967" y="638651"/>
                  </a:lnTo>
                  <a:lnTo>
                    <a:pt x="1262348" y="638937"/>
                  </a:lnTo>
                  <a:lnTo>
                    <a:pt x="1262825" y="639794"/>
                  </a:lnTo>
                  <a:lnTo>
                    <a:pt x="1263110" y="640080"/>
                  </a:lnTo>
                  <a:lnTo>
                    <a:pt x="1263491" y="640175"/>
                  </a:lnTo>
                  <a:lnTo>
                    <a:pt x="1264253" y="640175"/>
                  </a:lnTo>
                  <a:lnTo>
                    <a:pt x="1264634" y="640461"/>
                  </a:lnTo>
                  <a:lnTo>
                    <a:pt x="1264920" y="640556"/>
                  </a:lnTo>
                  <a:lnTo>
                    <a:pt x="1265682" y="640366"/>
                  </a:lnTo>
                  <a:lnTo>
                    <a:pt x="1266063" y="640461"/>
                  </a:lnTo>
                  <a:lnTo>
                    <a:pt x="1266444" y="640747"/>
                  </a:lnTo>
                  <a:lnTo>
                    <a:pt x="1267206" y="641795"/>
                  </a:lnTo>
                  <a:lnTo>
                    <a:pt x="1267968" y="642461"/>
                  </a:lnTo>
                  <a:lnTo>
                    <a:pt x="1268635" y="642938"/>
                  </a:lnTo>
                  <a:lnTo>
                    <a:pt x="1269302" y="643223"/>
                  </a:lnTo>
                  <a:lnTo>
                    <a:pt x="1270254" y="643509"/>
                  </a:lnTo>
                  <a:lnTo>
                    <a:pt x="1273016" y="643890"/>
                  </a:lnTo>
                  <a:lnTo>
                    <a:pt x="1273493" y="644271"/>
                  </a:lnTo>
                  <a:lnTo>
                    <a:pt x="1274350" y="645509"/>
                  </a:lnTo>
                  <a:lnTo>
                    <a:pt x="1275874" y="646176"/>
                  </a:lnTo>
                  <a:lnTo>
                    <a:pt x="1277207" y="646938"/>
                  </a:lnTo>
                  <a:lnTo>
                    <a:pt x="1277493" y="648557"/>
                  </a:lnTo>
                  <a:lnTo>
                    <a:pt x="1277493" y="648557"/>
                  </a:lnTo>
                  <a:lnTo>
                    <a:pt x="1277493" y="648557"/>
                  </a:lnTo>
                  <a:lnTo>
                    <a:pt x="1277874" y="648653"/>
                  </a:lnTo>
                  <a:lnTo>
                    <a:pt x="1278827" y="649034"/>
                  </a:lnTo>
                  <a:lnTo>
                    <a:pt x="1278827" y="649034"/>
                  </a:lnTo>
                  <a:lnTo>
                    <a:pt x="1278827" y="649224"/>
                  </a:lnTo>
                  <a:lnTo>
                    <a:pt x="1278827" y="649224"/>
                  </a:lnTo>
                  <a:lnTo>
                    <a:pt x="1280541" y="650462"/>
                  </a:lnTo>
                  <a:lnTo>
                    <a:pt x="1280541" y="650462"/>
                  </a:lnTo>
                  <a:lnTo>
                    <a:pt x="1281017" y="650748"/>
                  </a:lnTo>
                  <a:lnTo>
                    <a:pt x="1281017" y="650748"/>
                  </a:lnTo>
                  <a:lnTo>
                    <a:pt x="1281208" y="651034"/>
                  </a:lnTo>
                  <a:lnTo>
                    <a:pt x="1281208" y="651034"/>
                  </a:lnTo>
                  <a:lnTo>
                    <a:pt x="1280827" y="651415"/>
                  </a:lnTo>
                  <a:lnTo>
                    <a:pt x="1280827" y="651415"/>
                  </a:lnTo>
                  <a:lnTo>
                    <a:pt x="1280827" y="651415"/>
                  </a:lnTo>
                  <a:lnTo>
                    <a:pt x="1282160" y="651986"/>
                  </a:lnTo>
                  <a:lnTo>
                    <a:pt x="1282160" y="651986"/>
                  </a:lnTo>
                  <a:lnTo>
                    <a:pt x="1282637" y="652463"/>
                  </a:lnTo>
                  <a:lnTo>
                    <a:pt x="1283018" y="653415"/>
                  </a:lnTo>
                  <a:lnTo>
                    <a:pt x="1283018" y="653415"/>
                  </a:lnTo>
                  <a:lnTo>
                    <a:pt x="1283208" y="654463"/>
                  </a:lnTo>
                  <a:lnTo>
                    <a:pt x="1283018" y="655130"/>
                  </a:lnTo>
                  <a:lnTo>
                    <a:pt x="1282256" y="656273"/>
                  </a:lnTo>
                  <a:lnTo>
                    <a:pt x="1280351" y="656749"/>
                  </a:lnTo>
                  <a:lnTo>
                    <a:pt x="1277112" y="657797"/>
                  </a:lnTo>
                  <a:lnTo>
                    <a:pt x="1276636" y="657701"/>
                  </a:lnTo>
                  <a:lnTo>
                    <a:pt x="1276255" y="657511"/>
                  </a:lnTo>
                  <a:lnTo>
                    <a:pt x="1276255" y="657511"/>
                  </a:lnTo>
                  <a:lnTo>
                    <a:pt x="1276064" y="657225"/>
                  </a:lnTo>
                  <a:lnTo>
                    <a:pt x="1276064" y="657225"/>
                  </a:lnTo>
                  <a:lnTo>
                    <a:pt x="1275969" y="656844"/>
                  </a:lnTo>
                  <a:lnTo>
                    <a:pt x="1275969" y="656844"/>
                  </a:lnTo>
                  <a:lnTo>
                    <a:pt x="1272445" y="654653"/>
                  </a:lnTo>
                  <a:lnTo>
                    <a:pt x="1272445" y="654653"/>
                  </a:lnTo>
                  <a:lnTo>
                    <a:pt x="1270445" y="653987"/>
                  </a:lnTo>
                  <a:lnTo>
                    <a:pt x="1268921" y="654653"/>
                  </a:lnTo>
                  <a:lnTo>
                    <a:pt x="1268635" y="655606"/>
                  </a:lnTo>
                  <a:lnTo>
                    <a:pt x="1268825" y="656654"/>
                  </a:lnTo>
                  <a:lnTo>
                    <a:pt x="1268825" y="656654"/>
                  </a:lnTo>
                  <a:lnTo>
                    <a:pt x="1269492" y="658463"/>
                  </a:lnTo>
                  <a:lnTo>
                    <a:pt x="1269492" y="658463"/>
                  </a:lnTo>
                  <a:lnTo>
                    <a:pt x="1269587" y="659416"/>
                  </a:lnTo>
                  <a:lnTo>
                    <a:pt x="1269587" y="660273"/>
                  </a:lnTo>
                  <a:lnTo>
                    <a:pt x="1269397" y="661130"/>
                  </a:lnTo>
                  <a:lnTo>
                    <a:pt x="1266730" y="668655"/>
                  </a:lnTo>
                  <a:lnTo>
                    <a:pt x="1266254" y="670941"/>
                  </a:lnTo>
                  <a:lnTo>
                    <a:pt x="1265968" y="672941"/>
                  </a:lnTo>
                  <a:lnTo>
                    <a:pt x="1265682" y="673799"/>
                  </a:lnTo>
                  <a:lnTo>
                    <a:pt x="1265111" y="674656"/>
                  </a:lnTo>
                  <a:lnTo>
                    <a:pt x="1264920" y="674751"/>
                  </a:lnTo>
                  <a:lnTo>
                    <a:pt x="1264349" y="675227"/>
                  </a:lnTo>
                  <a:lnTo>
                    <a:pt x="1263587" y="675704"/>
                  </a:lnTo>
                  <a:lnTo>
                    <a:pt x="1262920" y="676370"/>
                  </a:lnTo>
                  <a:lnTo>
                    <a:pt x="1262634" y="677513"/>
                  </a:lnTo>
                  <a:lnTo>
                    <a:pt x="1262920" y="681038"/>
                  </a:lnTo>
                  <a:lnTo>
                    <a:pt x="1262729" y="682657"/>
                  </a:lnTo>
                  <a:lnTo>
                    <a:pt x="1261682" y="684086"/>
                  </a:lnTo>
                  <a:lnTo>
                    <a:pt x="1260348" y="684657"/>
                  </a:lnTo>
                  <a:lnTo>
                    <a:pt x="1258824" y="684752"/>
                  </a:lnTo>
                  <a:lnTo>
                    <a:pt x="1254443" y="684371"/>
                  </a:lnTo>
                  <a:lnTo>
                    <a:pt x="1254347" y="685038"/>
                  </a:lnTo>
                  <a:lnTo>
                    <a:pt x="1255490" y="686943"/>
                  </a:lnTo>
                  <a:lnTo>
                    <a:pt x="1255490" y="687705"/>
                  </a:lnTo>
                  <a:lnTo>
                    <a:pt x="1254443" y="687324"/>
                  </a:lnTo>
                  <a:lnTo>
                    <a:pt x="1253300" y="686562"/>
                  </a:lnTo>
                  <a:lnTo>
                    <a:pt x="1252823" y="686086"/>
                  </a:lnTo>
                  <a:lnTo>
                    <a:pt x="1251680" y="686467"/>
                  </a:lnTo>
                  <a:lnTo>
                    <a:pt x="1251490" y="687515"/>
                  </a:lnTo>
                  <a:lnTo>
                    <a:pt x="1252061" y="689801"/>
                  </a:lnTo>
                  <a:lnTo>
                    <a:pt x="1252061" y="690944"/>
                  </a:lnTo>
                  <a:lnTo>
                    <a:pt x="1250918" y="695801"/>
                  </a:lnTo>
                  <a:lnTo>
                    <a:pt x="1250537" y="696849"/>
                  </a:lnTo>
                  <a:lnTo>
                    <a:pt x="1249871" y="697230"/>
                  </a:lnTo>
                  <a:lnTo>
                    <a:pt x="1248823" y="696944"/>
                  </a:lnTo>
                  <a:lnTo>
                    <a:pt x="1247204" y="695325"/>
                  </a:lnTo>
                  <a:lnTo>
                    <a:pt x="1247108" y="694849"/>
                  </a:lnTo>
                  <a:lnTo>
                    <a:pt x="1247013" y="693515"/>
                  </a:lnTo>
                  <a:lnTo>
                    <a:pt x="1246823" y="693134"/>
                  </a:lnTo>
                  <a:lnTo>
                    <a:pt x="1246251" y="693134"/>
                  </a:lnTo>
                  <a:lnTo>
                    <a:pt x="1242917" y="692372"/>
                  </a:lnTo>
                  <a:lnTo>
                    <a:pt x="1242346" y="693134"/>
                  </a:lnTo>
                  <a:lnTo>
                    <a:pt x="1242536" y="694182"/>
                  </a:lnTo>
                  <a:lnTo>
                    <a:pt x="1242822" y="695325"/>
                  </a:lnTo>
                  <a:lnTo>
                    <a:pt x="1242822" y="696278"/>
                  </a:lnTo>
                  <a:lnTo>
                    <a:pt x="1242251" y="697135"/>
                  </a:lnTo>
                  <a:lnTo>
                    <a:pt x="1241298" y="697516"/>
                  </a:lnTo>
                  <a:lnTo>
                    <a:pt x="1240250" y="697421"/>
                  </a:lnTo>
                  <a:lnTo>
                    <a:pt x="1239298" y="696849"/>
                  </a:lnTo>
                  <a:lnTo>
                    <a:pt x="1238822" y="695992"/>
                  </a:lnTo>
                  <a:lnTo>
                    <a:pt x="1237869" y="693706"/>
                  </a:lnTo>
                  <a:lnTo>
                    <a:pt x="1237298" y="693515"/>
                  </a:lnTo>
                  <a:lnTo>
                    <a:pt x="1237012" y="694182"/>
                  </a:lnTo>
                  <a:lnTo>
                    <a:pt x="1236440" y="697802"/>
                  </a:lnTo>
                  <a:lnTo>
                    <a:pt x="1236059" y="699040"/>
                  </a:lnTo>
                  <a:lnTo>
                    <a:pt x="1235583" y="699802"/>
                  </a:lnTo>
                  <a:lnTo>
                    <a:pt x="1234821" y="700278"/>
                  </a:lnTo>
                  <a:lnTo>
                    <a:pt x="1233583" y="700659"/>
                  </a:lnTo>
                  <a:lnTo>
                    <a:pt x="1231392" y="700945"/>
                  </a:lnTo>
                  <a:lnTo>
                    <a:pt x="1229392" y="700754"/>
                  </a:lnTo>
                  <a:lnTo>
                    <a:pt x="1225391" y="699897"/>
                  </a:lnTo>
                  <a:lnTo>
                    <a:pt x="1223201" y="700088"/>
                  </a:lnTo>
                  <a:lnTo>
                    <a:pt x="1222534" y="701516"/>
                  </a:lnTo>
                  <a:lnTo>
                    <a:pt x="1222439" y="703707"/>
                  </a:lnTo>
                  <a:lnTo>
                    <a:pt x="1221867" y="706088"/>
                  </a:lnTo>
                  <a:lnTo>
                    <a:pt x="1221200" y="706469"/>
                  </a:lnTo>
                  <a:lnTo>
                    <a:pt x="1220629" y="706374"/>
                  </a:lnTo>
                  <a:lnTo>
                    <a:pt x="1220248" y="706184"/>
                  </a:lnTo>
                  <a:lnTo>
                    <a:pt x="1220057" y="706088"/>
                  </a:lnTo>
                  <a:lnTo>
                    <a:pt x="1219391" y="705993"/>
                  </a:lnTo>
                  <a:lnTo>
                    <a:pt x="1218438" y="706374"/>
                  </a:lnTo>
                  <a:lnTo>
                    <a:pt x="1217771" y="707041"/>
                  </a:lnTo>
                  <a:lnTo>
                    <a:pt x="1217200" y="707803"/>
                  </a:lnTo>
                  <a:lnTo>
                    <a:pt x="1215390" y="710946"/>
                  </a:lnTo>
                  <a:lnTo>
                    <a:pt x="1215200" y="711708"/>
                  </a:lnTo>
                  <a:lnTo>
                    <a:pt x="1215200" y="712470"/>
                  </a:lnTo>
                  <a:lnTo>
                    <a:pt x="1215771" y="713804"/>
                  </a:lnTo>
                  <a:lnTo>
                    <a:pt x="1215962" y="714566"/>
                  </a:lnTo>
                  <a:lnTo>
                    <a:pt x="1215771" y="715613"/>
                  </a:lnTo>
                  <a:lnTo>
                    <a:pt x="1214723" y="718757"/>
                  </a:lnTo>
                  <a:lnTo>
                    <a:pt x="1214152" y="719709"/>
                  </a:lnTo>
                  <a:lnTo>
                    <a:pt x="1213199" y="720185"/>
                  </a:lnTo>
                  <a:lnTo>
                    <a:pt x="1212247" y="720281"/>
                  </a:lnTo>
                  <a:lnTo>
                    <a:pt x="1211390" y="720566"/>
                  </a:lnTo>
                  <a:lnTo>
                    <a:pt x="1210913" y="721709"/>
                  </a:lnTo>
                  <a:lnTo>
                    <a:pt x="1211104" y="722948"/>
                  </a:lnTo>
                  <a:lnTo>
                    <a:pt x="1211961" y="723424"/>
                  </a:lnTo>
                  <a:lnTo>
                    <a:pt x="1212818" y="723710"/>
                  </a:lnTo>
                  <a:lnTo>
                    <a:pt x="1213104" y="724567"/>
                  </a:lnTo>
                  <a:lnTo>
                    <a:pt x="1212628" y="725519"/>
                  </a:lnTo>
                  <a:lnTo>
                    <a:pt x="1211866" y="725424"/>
                  </a:lnTo>
                  <a:lnTo>
                    <a:pt x="1211199" y="725519"/>
                  </a:lnTo>
                  <a:lnTo>
                    <a:pt x="1211009" y="726853"/>
                  </a:lnTo>
                  <a:lnTo>
                    <a:pt x="1211199" y="727805"/>
                  </a:lnTo>
                  <a:lnTo>
                    <a:pt x="1212723" y="730663"/>
                  </a:lnTo>
                  <a:lnTo>
                    <a:pt x="1213104" y="731711"/>
                  </a:lnTo>
                  <a:lnTo>
                    <a:pt x="1213580" y="733616"/>
                  </a:lnTo>
                  <a:lnTo>
                    <a:pt x="1214057" y="734568"/>
                  </a:lnTo>
                  <a:lnTo>
                    <a:pt x="1214533" y="734949"/>
                  </a:lnTo>
                  <a:lnTo>
                    <a:pt x="1215485" y="735521"/>
                  </a:lnTo>
                  <a:lnTo>
                    <a:pt x="1215866" y="735997"/>
                  </a:lnTo>
                  <a:lnTo>
                    <a:pt x="1215962" y="736378"/>
                  </a:lnTo>
                  <a:lnTo>
                    <a:pt x="1216247" y="737807"/>
                  </a:lnTo>
                  <a:lnTo>
                    <a:pt x="1216914" y="740188"/>
                  </a:lnTo>
                  <a:lnTo>
                    <a:pt x="1217486" y="741331"/>
                  </a:lnTo>
                  <a:lnTo>
                    <a:pt x="1218152" y="741807"/>
                  </a:lnTo>
                  <a:lnTo>
                    <a:pt x="1218819" y="741998"/>
                  </a:lnTo>
                  <a:lnTo>
                    <a:pt x="1219010" y="742379"/>
                  </a:lnTo>
                  <a:lnTo>
                    <a:pt x="1218819" y="742855"/>
                  </a:lnTo>
                  <a:lnTo>
                    <a:pt x="1218248" y="743331"/>
                  </a:lnTo>
                  <a:lnTo>
                    <a:pt x="1217867" y="743807"/>
                  </a:lnTo>
                  <a:lnTo>
                    <a:pt x="1217962" y="744284"/>
                  </a:lnTo>
                  <a:lnTo>
                    <a:pt x="1218248" y="744760"/>
                  </a:lnTo>
                  <a:lnTo>
                    <a:pt x="1218438" y="745331"/>
                  </a:lnTo>
                  <a:lnTo>
                    <a:pt x="1219676" y="754475"/>
                  </a:lnTo>
                  <a:lnTo>
                    <a:pt x="1220343" y="756857"/>
                  </a:lnTo>
                  <a:lnTo>
                    <a:pt x="1221581" y="758571"/>
                  </a:lnTo>
                  <a:lnTo>
                    <a:pt x="1223391" y="759047"/>
                  </a:lnTo>
                  <a:lnTo>
                    <a:pt x="1223582" y="757142"/>
                  </a:lnTo>
                  <a:lnTo>
                    <a:pt x="1222629" y="752380"/>
                  </a:lnTo>
                  <a:lnTo>
                    <a:pt x="1222629" y="749808"/>
                  </a:lnTo>
                  <a:lnTo>
                    <a:pt x="1222915" y="748475"/>
                  </a:lnTo>
                  <a:lnTo>
                    <a:pt x="1223486" y="747617"/>
                  </a:lnTo>
                  <a:lnTo>
                    <a:pt x="1224629" y="747617"/>
                  </a:lnTo>
                  <a:lnTo>
                    <a:pt x="1225677" y="748379"/>
                  </a:lnTo>
                  <a:lnTo>
                    <a:pt x="1226439" y="749427"/>
                  </a:lnTo>
                  <a:lnTo>
                    <a:pt x="1226915" y="750284"/>
                  </a:lnTo>
                  <a:lnTo>
                    <a:pt x="1226915" y="750284"/>
                  </a:lnTo>
                  <a:lnTo>
                    <a:pt x="1227106" y="749903"/>
                  </a:lnTo>
                  <a:lnTo>
                    <a:pt x="1227106" y="749903"/>
                  </a:lnTo>
                  <a:lnTo>
                    <a:pt x="1227487" y="750380"/>
                  </a:lnTo>
                  <a:lnTo>
                    <a:pt x="1227487" y="750761"/>
                  </a:lnTo>
                  <a:lnTo>
                    <a:pt x="1227392" y="751142"/>
                  </a:lnTo>
                  <a:lnTo>
                    <a:pt x="1227487" y="751427"/>
                  </a:lnTo>
                  <a:lnTo>
                    <a:pt x="1228249" y="752189"/>
                  </a:lnTo>
                  <a:lnTo>
                    <a:pt x="1228344" y="752189"/>
                  </a:lnTo>
                  <a:lnTo>
                    <a:pt x="1228725" y="753904"/>
                  </a:lnTo>
                  <a:lnTo>
                    <a:pt x="1229011" y="754475"/>
                  </a:lnTo>
                  <a:lnTo>
                    <a:pt x="1230249" y="758666"/>
                  </a:lnTo>
                  <a:lnTo>
                    <a:pt x="1230535" y="760095"/>
                  </a:lnTo>
                  <a:lnTo>
                    <a:pt x="1230725" y="760286"/>
                  </a:lnTo>
                  <a:lnTo>
                    <a:pt x="1231202" y="760381"/>
                  </a:lnTo>
                  <a:lnTo>
                    <a:pt x="1231297" y="760571"/>
                  </a:lnTo>
                  <a:lnTo>
                    <a:pt x="1231392" y="762286"/>
                  </a:lnTo>
                  <a:lnTo>
                    <a:pt x="1231583" y="762857"/>
                  </a:lnTo>
                  <a:lnTo>
                    <a:pt x="1232249" y="763619"/>
                  </a:lnTo>
                  <a:lnTo>
                    <a:pt x="1232916" y="763905"/>
                  </a:lnTo>
                  <a:lnTo>
                    <a:pt x="1233583" y="764000"/>
                  </a:lnTo>
                  <a:lnTo>
                    <a:pt x="1234345" y="764381"/>
                  </a:lnTo>
                  <a:lnTo>
                    <a:pt x="1234631" y="765048"/>
                  </a:lnTo>
                  <a:lnTo>
                    <a:pt x="1234631" y="765620"/>
                  </a:lnTo>
                  <a:lnTo>
                    <a:pt x="1234821" y="765810"/>
                  </a:lnTo>
                  <a:lnTo>
                    <a:pt x="1235678" y="765334"/>
                  </a:lnTo>
                  <a:lnTo>
                    <a:pt x="1235964" y="764953"/>
                  </a:lnTo>
                  <a:lnTo>
                    <a:pt x="1236155" y="764381"/>
                  </a:lnTo>
                  <a:lnTo>
                    <a:pt x="1236440" y="763905"/>
                  </a:lnTo>
                  <a:lnTo>
                    <a:pt x="1236917" y="763715"/>
                  </a:lnTo>
                  <a:lnTo>
                    <a:pt x="1237298" y="763810"/>
                  </a:lnTo>
                  <a:lnTo>
                    <a:pt x="1237679" y="763905"/>
                  </a:lnTo>
                  <a:lnTo>
                    <a:pt x="1238060" y="764000"/>
                  </a:lnTo>
                  <a:lnTo>
                    <a:pt x="1238441" y="763905"/>
                  </a:lnTo>
                  <a:lnTo>
                    <a:pt x="1239107" y="763619"/>
                  </a:lnTo>
                  <a:lnTo>
                    <a:pt x="1240536" y="763334"/>
                  </a:lnTo>
                  <a:lnTo>
                    <a:pt x="1241203" y="762953"/>
                  </a:lnTo>
                  <a:lnTo>
                    <a:pt x="1241584" y="762476"/>
                  </a:lnTo>
                  <a:lnTo>
                    <a:pt x="1242441" y="761619"/>
                  </a:lnTo>
                  <a:lnTo>
                    <a:pt x="1242822" y="761238"/>
                  </a:lnTo>
                  <a:lnTo>
                    <a:pt x="1243679" y="759905"/>
                  </a:lnTo>
                  <a:lnTo>
                    <a:pt x="1243775" y="759714"/>
                  </a:lnTo>
                  <a:lnTo>
                    <a:pt x="1243775" y="759428"/>
                  </a:lnTo>
                  <a:lnTo>
                    <a:pt x="1243775" y="759143"/>
                  </a:lnTo>
                  <a:lnTo>
                    <a:pt x="1244060" y="758952"/>
                  </a:lnTo>
                  <a:lnTo>
                    <a:pt x="1244251" y="758952"/>
                  </a:lnTo>
                  <a:lnTo>
                    <a:pt x="1244727" y="758952"/>
                  </a:lnTo>
                  <a:lnTo>
                    <a:pt x="1244822" y="758952"/>
                  </a:lnTo>
                  <a:lnTo>
                    <a:pt x="1245584" y="758095"/>
                  </a:lnTo>
                  <a:lnTo>
                    <a:pt x="1245775" y="757619"/>
                  </a:lnTo>
                  <a:lnTo>
                    <a:pt x="1245584" y="756952"/>
                  </a:lnTo>
                  <a:lnTo>
                    <a:pt x="1244918" y="755237"/>
                  </a:lnTo>
                  <a:lnTo>
                    <a:pt x="1244156" y="751332"/>
                  </a:lnTo>
                  <a:lnTo>
                    <a:pt x="1243394" y="749522"/>
                  </a:lnTo>
                  <a:lnTo>
                    <a:pt x="1243108" y="747236"/>
                  </a:lnTo>
                  <a:lnTo>
                    <a:pt x="1244060" y="744474"/>
                  </a:lnTo>
                  <a:lnTo>
                    <a:pt x="1245584" y="741807"/>
                  </a:lnTo>
                  <a:lnTo>
                    <a:pt x="1246918" y="739902"/>
                  </a:lnTo>
                  <a:lnTo>
                    <a:pt x="1247775" y="739140"/>
                  </a:lnTo>
                  <a:lnTo>
                    <a:pt x="1250728" y="737902"/>
                  </a:lnTo>
                  <a:lnTo>
                    <a:pt x="1251585" y="737330"/>
                  </a:lnTo>
                  <a:lnTo>
                    <a:pt x="1252252" y="736568"/>
                  </a:lnTo>
                  <a:lnTo>
                    <a:pt x="1253490" y="734568"/>
                  </a:lnTo>
                  <a:lnTo>
                    <a:pt x="1253585" y="732282"/>
                  </a:lnTo>
                  <a:lnTo>
                    <a:pt x="1252157" y="725710"/>
                  </a:lnTo>
                  <a:lnTo>
                    <a:pt x="1252061" y="723519"/>
                  </a:lnTo>
                  <a:lnTo>
                    <a:pt x="1252157" y="722281"/>
                  </a:lnTo>
                  <a:lnTo>
                    <a:pt x="1252442" y="721519"/>
                  </a:lnTo>
                  <a:lnTo>
                    <a:pt x="1253204" y="721519"/>
                  </a:lnTo>
                  <a:lnTo>
                    <a:pt x="1253871" y="722281"/>
                  </a:lnTo>
                  <a:lnTo>
                    <a:pt x="1254538" y="723329"/>
                  </a:lnTo>
                  <a:lnTo>
                    <a:pt x="1256729" y="725805"/>
                  </a:lnTo>
                  <a:lnTo>
                    <a:pt x="1257586" y="726186"/>
                  </a:lnTo>
                  <a:lnTo>
                    <a:pt x="1258824" y="725900"/>
                  </a:lnTo>
                  <a:lnTo>
                    <a:pt x="1259777" y="725138"/>
                  </a:lnTo>
                  <a:lnTo>
                    <a:pt x="1261491" y="722757"/>
                  </a:lnTo>
                  <a:lnTo>
                    <a:pt x="1262348" y="721805"/>
                  </a:lnTo>
                  <a:lnTo>
                    <a:pt x="1264539" y="721043"/>
                  </a:lnTo>
                  <a:lnTo>
                    <a:pt x="1265587" y="722662"/>
                  </a:lnTo>
                  <a:lnTo>
                    <a:pt x="1266158" y="724853"/>
                  </a:lnTo>
                  <a:lnTo>
                    <a:pt x="1266825" y="725805"/>
                  </a:lnTo>
                  <a:lnTo>
                    <a:pt x="1267587" y="725043"/>
                  </a:lnTo>
                  <a:lnTo>
                    <a:pt x="1268254" y="722376"/>
                  </a:lnTo>
                  <a:lnTo>
                    <a:pt x="1269111" y="721900"/>
                  </a:lnTo>
                  <a:lnTo>
                    <a:pt x="1270159" y="722471"/>
                  </a:lnTo>
                  <a:lnTo>
                    <a:pt x="1270159" y="722662"/>
                  </a:lnTo>
                  <a:lnTo>
                    <a:pt x="1270254" y="723710"/>
                  </a:lnTo>
                  <a:lnTo>
                    <a:pt x="1269683" y="726091"/>
                  </a:lnTo>
                  <a:lnTo>
                    <a:pt x="1269873" y="727996"/>
                  </a:lnTo>
                  <a:lnTo>
                    <a:pt x="1271873" y="734473"/>
                  </a:lnTo>
                  <a:lnTo>
                    <a:pt x="1272159" y="737235"/>
                  </a:lnTo>
                  <a:lnTo>
                    <a:pt x="1272445" y="738092"/>
                  </a:lnTo>
                  <a:lnTo>
                    <a:pt x="1272731" y="738569"/>
                  </a:lnTo>
                  <a:lnTo>
                    <a:pt x="1273397" y="739235"/>
                  </a:lnTo>
                  <a:lnTo>
                    <a:pt x="1273683" y="739712"/>
                  </a:lnTo>
                  <a:lnTo>
                    <a:pt x="1273778" y="740093"/>
                  </a:lnTo>
                  <a:lnTo>
                    <a:pt x="1273683" y="740855"/>
                  </a:lnTo>
                  <a:lnTo>
                    <a:pt x="1273778" y="741236"/>
                  </a:lnTo>
                  <a:lnTo>
                    <a:pt x="1274064" y="741617"/>
                  </a:lnTo>
                  <a:lnTo>
                    <a:pt x="1274731" y="742188"/>
                  </a:lnTo>
                  <a:lnTo>
                    <a:pt x="1274921" y="742474"/>
                  </a:lnTo>
                  <a:lnTo>
                    <a:pt x="1275017" y="742950"/>
                  </a:lnTo>
                  <a:lnTo>
                    <a:pt x="1274826" y="744093"/>
                  </a:lnTo>
                  <a:lnTo>
                    <a:pt x="1274826" y="744665"/>
                  </a:lnTo>
                  <a:lnTo>
                    <a:pt x="1275112" y="745617"/>
                  </a:lnTo>
                  <a:lnTo>
                    <a:pt x="1275398" y="746189"/>
                  </a:lnTo>
                  <a:lnTo>
                    <a:pt x="1275398" y="746760"/>
                  </a:lnTo>
                  <a:lnTo>
                    <a:pt x="1275017" y="747808"/>
                  </a:lnTo>
                  <a:lnTo>
                    <a:pt x="1274064" y="749808"/>
                  </a:lnTo>
                  <a:lnTo>
                    <a:pt x="1273874" y="750665"/>
                  </a:lnTo>
                  <a:lnTo>
                    <a:pt x="1273778" y="752951"/>
                  </a:lnTo>
                  <a:lnTo>
                    <a:pt x="1275112" y="761048"/>
                  </a:lnTo>
                  <a:lnTo>
                    <a:pt x="1275112" y="764953"/>
                  </a:lnTo>
                  <a:lnTo>
                    <a:pt x="1275493" y="766858"/>
                  </a:lnTo>
                  <a:lnTo>
                    <a:pt x="1276445" y="768382"/>
                  </a:lnTo>
                  <a:lnTo>
                    <a:pt x="1278160" y="769049"/>
                  </a:lnTo>
                  <a:lnTo>
                    <a:pt x="1278922" y="770001"/>
                  </a:lnTo>
                  <a:lnTo>
                    <a:pt x="1279398" y="774383"/>
                  </a:lnTo>
                  <a:lnTo>
                    <a:pt x="1279779" y="776097"/>
                  </a:lnTo>
                  <a:lnTo>
                    <a:pt x="1280351" y="776954"/>
                  </a:lnTo>
                  <a:lnTo>
                    <a:pt x="1281779" y="778193"/>
                  </a:lnTo>
                  <a:lnTo>
                    <a:pt x="1282351" y="779050"/>
                  </a:lnTo>
                  <a:lnTo>
                    <a:pt x="1282541" y="779907"/>
                  </a:lnTo>
                  <a:lnTo>
                    <a:pt x="1282922" y="784289"/>
                  </a:lnTo>
                  <a:lnTo>
                    <a:pt x="1282827" y="787622"/>
                  </a:lnTo>
                  <a:lnTo>
                    <a:pt x="1283018" y="788575"/>
                  </a:lnTo>
                  <a:lnTo>
                    <a:pt x="1283684" y="790385"/>
                  </a:lnTo>
                  <a:lnTo>
                    <a:pt x="1283780" y="791337"/>
                  </a:lnTo>
                  <a:lnTo>
                    <a:pt x="1286828" y="809816"/>
                  </a:lnTo>
                  <a:lnTo>
                    <a:pt x="1286732" y="811244"/>
                  </a:lnTo>
                  <a:lnTo>
                    <a:pt x="1286161" y="811530"/>
                  </a:lnTo>
                  <a:lnTo>
                    <a:pt x="1285399" y="811530"/>
                  </a:lnTo>
                  <a:lnTo>
                    <a:pt x="1284732" y="812102"/>
                  </a:lnTo>
                  <a:lnTo>
                    <a:pt x="1285970" y="815912"/>
                  </a:lnTo>
                  <a:lnTo>
                    <a:pt x="1286637" y="819626"/>
                  </a:lnTo>
                  <a:lnTo>
                    <a:pt x="1286732" y="820103"/>
                  </a:lnTo>
                  <a:lnTo>
                    <a:pt x="1286732" y="820579"/>
                  </a:lnTo>
                  <a:lnTo>
                    <a:pt x="1287113" y="820388"/>
                  </a:lnTo>
                  <a:lnTo>
                    <a:pt x="1287494" y="820198"/>
                  </a:lnTo>
                  <a:lnTo>
                    <a:pt x="1287875" y="819912"/>
                  </a:lnTo>
                  <a:lnTo>
                    <a:pt x="1288161" y="819531"/>
                  </a:lnTo>
                  <a:lnTo>
                    <a:pt x="1288733" y="818769"/>
                  </a:lnTo>
                  <a:lnTo>
                    <a:pt x="1289399" y="818579"/>
                  </a:lnTo>
                  <a:lnTo>
                    <a:pt x="1290066" y="818483"/>
                  </a:lnTo>
                  <a:lnTo>
                    <a:pt x="1290638" y="818198"/>
                  </a:lnTo>
                  <a:lnTo>
                    <a:pt x="1291019" y="817436"/>
                  </a:lnTo>
                  <a:lnTo>
                    <a:pt x="1291019" y="816674"/>
                  </a:lnTo>
                  <a:lnTo>
                    <a:pt x="1290923" y="815912"/>
                  </a:lnTo>
                  <a:lnTo>
                    <a:pt x="1290923" y="815054"/>
                  </a:lnTo>
                  <a:lnTo>
                    <a:pt x="1291209" y="813911"/>
                  </a:lnTo>
                  <a:lnTo>
                    <a:pt x="1291304" y="813911"/>
                  </a:lnTo>
                  <a:lnTo>
                    <a:pt x="1291590" y="814007"/>
                  </a:lnTo>
                  <a:lnTo>
                    <a:pt x="1291781" y="813911"/>
                  </a:lnTo>
                  <a:lnTo>
                    <a:pt x="1291781" y="813340"/>
                  </a:lnTo>
                  <a:lnTo>
                    <a:pt x="1291590" y="811721"/>
                  </a:lnTo>
                  <a:lnTo>
                    <a:pt x="1291781" y="810959"/>
                  </a:lnTo>
                  <a:lnTo>
                    <a:pt x="1292257" y="810578"/>
                  </a:lnTo>
                  <a:lnTo>
                    <a:pt x="1293495" y="810959"/>
                  </a:lnTo>
                  <a:lnTo>
                    <a:pt x="1296829" y="813435"/>
                  </a:lnTo>
                  <a:lnTo>
                    <a:pt x="1300258" y="816674"/>
                  </a:lnTo>
                  <a:lnTo>
                    <a:pt x="1301210" y="817912"/>
                  </a:lnTo>
                  <a:lnTo>
                    <a:pt x="1301687" y="819531"/>
                  </a:lnTo>
                  <a:lnTo>
                    <a:pt x="1301972" y="821150"/>
                  </a:lnTo>
                  <a:lnTo>
                    <a:pt x="1302544" y="821722"/>
                  </a:lnTo>
                  <a:lnTo>
                    <a:pt x="1303211" y="821150"/>
                  </a:lnTo>
                  <a:lnTo>
                    <a:pt x="1303687" y="819531"/>
                  </a:lnTo>
                  <a:lnTo>
                    <a:pt x="1304068" y="818293"/>
                  </a:lnTo>
                  <a:lnTo>
                    <a:pt x="1304830" y="818007"/>
                  </a:lnTo>
                  <a:lnTo>
                    <a:pt x="1305687" y="818483"/>
                  </a:lnTo>
                  <a:lnTo>
                    <a:pt x="1306354" y="819531"/>
                  </a:lnTo>
                  <a:lnTo>
                    <a:pt x="1306640" y="819817"/>
                  </a:lnTo>
                  <a:lnTo>
                    <a:pt x="1306925" y="820007"/>
                  </a:lnTo>
                  <a:lnTo>
                    <a:pt x="1307306" y="820007"/>
                  </a:lnTo>
                  <a:lnTo>
                    <a:pt x="1307687" y="819817"/>
                  </a:lnTo>
                  <a:lnTo>
                    <a:pt x="1307783" y="819722"/>
                  </a:lnTo>
                  <a:lnTo>
                    <a:pt x="1307878" y="819626"/>
                  </a:lnTo>
                  <a:lnTo>
                    <a:pt x="1307878" y="819245"/>
                  </a:lnTo>
                  <a:lnTo>
                    <a:pt x="1307878" y="818864"/>
                  </a:lnTo>
                  <a:lnTo>
                    <a:pt x="1307783" y="818483"/>
                  </a:lnTo>
                  <a:lnTo>
                    <a:pt x="1307592" y="818102"/>
                  </a:lnTo>
                  <a:lnTo>
                    <a:pt x="1307211" y="817340"/>
                  </a:lnTo>
                  <a:lnTo>
                    <a:pt x="1307021" y="816578"/>
                  </a:lnTo>
                  <a:lnTo>
                    <a:pt x="1307116" y="815816"/>
                  </a:lnTo>
                  <a:lnTo>
                    <a:pt x="1308068" y="813911"/>
                  </a:lnTo>
                  <a:lnTo>
                    <a:pt x="1308545" y="813530"/>
                  </a:lnTo>
                  <a:lnTo>
                    <a:pt x="1309211" y="813340"/>
                  </a:lnTo>
                  <a:lnTo>
                    <a:pt x="1310164" y="812959"/>
                  </a:lnTo>
                  <a:lnTo>
                    <a:pt x="1309973" y="812483"/>
                  </a:lnTo>
                  <a:lnTo>
                    <a:pt x="1310069" y="808673"/>
                  </a:lnTo>
                  <a:lnTo>
                    <a:pt x="1309973" y="808292"/>
                  </a:lnTo>
                  <a:lnTo>
                    <a:pt x="1310069" y="808006"/>
                  </a:lnTo>
                  <a:lnTo>
                    <a:pt x="1310735" y="807720"/>
                  </a:lnTo>
                  <a:lnTo>
                    <a:pt x="1311212" y="807720"/>
                  </a:lnTo>
                  <a:lnTo>
                    <a:pt x="1312640" y="808006"/>
                  </a:lnTo>
                  <a:lnTo>
                    <a:pt x="1313593" y="808292"/>
                  </a:lnTo>
                  <a:lnTo>
                    <a:pt x="1314355" y="808863"/>
                  </a:lnTo>
                  <a:lnTo>
                    <a:pt x="1315117" y="809244"/>
                  </a:lnTo>
                  <a:lnTo>
                    <a:pt x="1316260" y="808863"/>
                  </a:lnTo>
                  <a:lnTo>
                    <a:pt x="1315307" y="807149"/>
                  </a:lnTo>
                  <a:lnTo>
                    <a:pt x="1315307" y="806482"/>
                  </a:lnTo>
                  <a:lnTo>
                    <a:pt x="1315403" y="806387"/>
                  </a:lnTo>
                  <a:lnTo>
                    <a:pt x="1315688" y="806387"/>
                  </a:lnTo>
                  <a:lnTo>
                    <a:pt x="1316831" y="805910"/>
                  </a:lnTo>
                  <a:lnTo>
                    <a:pt x="1317308" y="805815"/>
                  </a:lnTo>
                  <a:lnTo>
                    <a:pt x="1317688" y="805529"/>
                  </a:lnTo>
                  <a:lnTo>
                    <a:pt x="1317974" y="804863"/>
                  </a:lnTo>
                  <a:lnTo>
                    <a:pt x="1317974" y="804291"/>
                  </a:lnTo>
                  <a:lnTo>
                    <a:pt x="1317498" y="797624"/>
                  </a:lnTo>
                  <a:lnTo>
                    <a:pt x="1316831" y="795338"/>
                  </a:lnTo>
                  <a:lnTo>
                    <a:pt x="1314926" y="793337"/>
                  </a:lnTo>
                  <a:lnTo>
                    <a:pt x="1314450" y="792385"/>
                  </a:lnTo>
                  <a:lnTo>
                    <a:pt x="1313879" y="790480"/>
                  </a:lnTo>
                  <a:lnTo>
                    <a:pt x="1313879" y="789146"/>
                  </a:lnTo>
                  <a:lnTo>
                    <a:pt x="1314450" y="786956"/>
                  </a:lnTo>
                  <a:lnTo>
                    <a:pt x="1314545" y="785717"/>
                  </a:lnTo>
                  <a:lnTo>
                    <a:pt x="1314260" y="784574"/>
                  </a:lnTo>
                  <a:lnTo>
                    <a:pt x="1313117" y="782479"/>
                  </a:lnTo>
                  <a:lnTo>
                    <a:pt x="1312736" y="781431"/>
                  </a:lnTo>
                  <a:lnTo>
                    <a:pt x="1312545" y="780193"/>
                  </a:lnTo>
                  <a:lnTo>
                    <a:pt x="1313021" y="775621"/>
                  </a:lnTo>
                  <a:lnTo>
                    <a:pt x="1314736" y="774097"/>
                  </a:lnTo>
                  <a:lnTo>
                    <a:pt x="1314926" y="774192"/>
                  </a:lnTo>
                  <a:lnTo>
                    <a:pt x="1315403" y="772859"/>
                  </a:lnTo>
                  <a:lnTo>
                    <a:pt x="1317308" y="770573"/>
                  </a:lnTo>
                  <a:lnTo>
                    <a:pt x="1318070" y="769430"/>
                  </a:lnTo>
                  <a:lnTo>
                    <a:pt x="1318165" y="768382"/>
                  </a:lnTo>
                  <a:lnTo>
                    <a:pt x="1317784" y="767239"/>
                  </a:lnTo>
                  <a:lnTo>
                    <a:pt x="1316736" y="765239"/>
                  </a:lnTo>
                  <a:lnTo>
                    <a:pt x="1316355" y="764000"/>
                  </a:lnTo>
                  <a:lnTo>
                    <a:pt x="1316069" y="762381"/>
                  </a:lnTo>
                  <a:lnTo>
                    <a:pt x="1316165" y="760857"/>
                  </a:lnTo>
                  <a:lnTo>
                    <a:pt x="1316831" y="759809"/>
                  </a:lnTo>
                  <a:lnTo>
                    <a:pt x="1318165" y="759333"/>
                  </a:lnTo>
                  <a:lnTo>
                    <a:pt x="1319212" y="759619"/>
                  </a:lnTo>
                  <a:lnTo>
                    <a:pt x="1320070" y="760381"/>
                  </a:lnTo>
                  <a:lnTo>
                    <a:pt x="1320737" y="761524"/>
                  </a:lnTo>
                  <a:lnTo>
                    <a:pt x="1321879" y="762381"/>
                  </a:lnTo>
                  <a:lnTo>
                    <a:pt x="1323213" y="762286"/>
                  </a:lnTo>
                  <a:lnTo>
                    <a:pt x="1324546" y="761619"/>
                  </a:lnTo>
                  <a:lnTo>
                    <a:pt x="1325594" y="760762"/>
                  </a:lnTo>
                  <a:lnTo>
                    <a:pt x="1326356" y="759714"/>
                  </a:lnTo>
                  <a:lnTo>
                    <a:pt x="1328547" y="755333"/>
                  </a:lnTo>
                  <a:lnTo>
                    <a:pt x="1328547" y="754666"/>
                  </a:lnTo>
                  <a:lnTo>
                    <a:pt x="1328452" y="753999"/>
                  </a:lnTo>
                  <a:lnTo>
                    <a:pt x="1328452" y="753142"/>
                  </a:lnTo>
                  <a:lnTo>
                    <a:pt x="1328833" y="749332"/>
                  </a:lnTo>
                  <a:lnTo>
                    <a:pt x="1328642" y="746951"/>
                  </a:lnTo>
                  <a:lnTo>
                    <a:pt x="1328737" y="745998"/>
                  </a:lnTo>
                  <a:lnTo>
                    <a:pt x="1329023" y="745046"/>
                  </a:lnTo>
                  <a:lnTo>
                    <a:pt x="1330071" y="743617"/>
                  </a:lnTo>
                  <a:lnTo>
                    <a:pt x="1330262" y="743141"/>
                  </a:lnTo>
                  <a:lnTo>
                    <a:pt x="1330262" y="742664"/>
                  </a:lnTo>
                  <a:lnTo>
                    <a:pt x="1330166" y="741998"/>
                  </a:lnTo>
                  <a:lnTo>
                    <a:pt x="1329880" y="738664"/>
                  </a:lnTo>
                  <a:lnTo>
                    <a:pt x="1329880" y="737045"/>
                  </a:lnTo>
                  <a:lnTo>
                    <a:pt x="1331595" y="725996"/>
                  </a:lnTo>
                  <a:lnTo>
                    <a:pt x="1331500" y="724091"/>
                  </a:lnTo>
                  <a:lnTo>
                    <a:pt x="1331309" y="723519"/>
                  </a:lnTo>
                  <a:lnTo>
                    <a:pt x="1330547" y="722471"/>
                  </a:lnTo>
                  <a:lnTo>
                    <a:pt x="1330262" y="721900"/>
                  </a:lnTo>
                  <a:lnTo>
                    <a:pt x="1328642" y="720757"/>
                  </a:lnTo>
                  <a:lnTo>
                    <a:pt x="1327785" y="714089"/>
                  </a:lnTo>
                  <a:lnTo>
                    <a:pt x="1327880" y="712089"/>
                  </a:lnTo>
                  <a:lnTo>
                    <a:pt x="1327690" y="711137"/>
                  </a:lnTo>
                  <a:lnTo>
                    <a:pt x="1327499" y="710756"/>
                  </a:lnTo>
                  <a:lnTo>
                    <a:pt x="1327213" y="710470"/>
                  </a:lnTo>
                  <a:lnTo>
                    <a:pt x="1326737" y="709898"/>
                  </a:lnTo>
                  <a:lnTo>
                    <a:pt x="1325594" y="707993"/>
                  </a:lnTo>
                  <a:lnTo>
                    <a:pt x="1325213" y="707041"/>
                  </a:lnTo>
                  <a:lnTo>
                    <a:pt x="1324928" y="705993"/>
                  </a:lnTo>
                  <a:lnTo>
                    <a:pt x="1324832" y="704755"/>
                  </a:lnTo>
                  <a:lnTo>
                    <a:pt x="1324928" y="703612"/>
                  </a:lnTo>
                  <a:lnTo>
                    <a:pt x="1324928" y="703326"/>
                  </a:lnTo>
                  <a:lnTo>
                    <a:pt x="1325309" y="701993"/>
                  </a:lnTo>
                  <a:lnTo>
                    <a:pt x="1325975" y="701040"/>
                  </a:lnTo>
                  <a:lnTo>
                    <a:pt x="1327404" y="700564"/>
                  </a:lnTo>
                  <a:lnTo>
                    <a:pt x="1328452" y="701135"/>
                  </a:lnTo>
                  <a:lnTo>
                    <a:pt x="1329976" y="703517"/>
                  </a:lnTo>
                  <a:lnTo>
                    <a:pt x="1330547" y="704183"/>
                  </a:lnTo>
                  <a:lnTo>
                    <a:pt x="1332262" y="705898"/>
                  </a:lnTo>
                  <a:lnTo>
                    <a:pt x="1332643" y="706660"/>
                  </a:lnTo>
                  <a:lnTo>
                    <a:pt x="1332833" y="707422"/>
                  </a:lnTo>
                  <a:lnTo>
                    <a:pt x="1333214" y="707898"/>
                  </a:lnTo>
                  <a:lnTo>
                    <a:pt x="1334167" y="707993"/>
                  </a:lnTo>
                  <a:lnTo>
                    <a:pt x="1335310" y="707898"/>
                  </a:lnTo>
                  <a:lnTo>
                    <a:pt x="1336929" y="706946"/>
                  </a:lnTo>
                  <a:lnTo>
                    <a:pt x="1337786" y="706660"/>
                  </a:lnTo>
                  <a:lnTo>
                    <a:pt x="1338167" y="706850"/>
                  </a:lnTo>
                  <a:lnTo>
                    <a:pt x="1338453" y="707231"/>
                  </a:lnTo>
                  <a:lnTo>
                    <a:pt x="1338739" y="707517"/>
                  </a:lnTo>
                  <a:lnTo>
                    <a:pt x="1339215" y="707422"/>
                  </a:lnTo>
                  <a:lnTo>
                    <a:pt x="1339501" y="707136"/>
                  </a:lnTo>
                  <a:lnTo>
                    <a:pt x="1339787" y="706755"/>
                  </a:lnTo>
                  <a:lnTo>
                    <a:pt x="1339977" y="706279"/>
                  </a:lnTo>
                  <a:lnTo>
                    <a:pt x="1340072" y="705803"/>
                  </a:lnTo>
                  <a:lnTo>
                    <a:pt x="1341406" y="705041"/>
                  </a:lnTo>
                  <a:lnTo>
                    <a:pt x="1343978" y="704945"/>
                  </a:lnTo>
                  <a:lnTo>
                    <a:pt x="1346645" y="705231"/>
                  </a:lnTo>
                  <a:lnTo>
                    <a:pt x="1348359" y="705803"/>
                  </a:lnTo>
                  <a:lnTo>
                    <a:pt x="1350454" y="708660"/>
                  </a:lnTo>
                  <a:lnTo>
                    <a:pt x="1351598" y="709232"/>
                  </a:lnTo>
                  <a:lnTo>
                    <a:pt x="1355788" y="708660"/>
                  </a:lnTo>
                  <a:lnTo>
                    <a:pt x="1357312" y="709041"/>
                  </a:lnTo>
                  <a:lnTo>
                    <a:pt x="1358837" y="709613"/>
                  </a:lnTo>
                  <a:lnTo>
                    <a:pt x="1360646" y="710089"/>
                  </a:lnTo>
                  <a:lnTo>
                    <a:pt x="1361885" y="710279"/>
                  </a:lnTo>
                  <a:lnTo>
                    <a:pt x="1364933" y="711899"/>
                  </a:lnTo>
                  <a:lnTo>
                    <a:pt x="1365790" y="712565"/>
                  </a:lnTo>
                  <a:lnTo>
                    <a:pt x="1366552" y="713613"/>
                  </a:lnTo>
                  <a:lnTo>
                    <a:pt x="1367314" y="714470"/>
                  </a:lnTo>
                  <a:lnTo>
                    <a:pt x="1368171" y="714566"/>
                  </a:lnTo>
                  <a:lnTo>
                    <a:pt x="1368933" y="713708"/>
                  </a:lnTo>
                  <a:lnTo>
                    <a:pt x="1369124" y="712565"/>
                  </a:lnTo>
                  <a:lnTo>
                    <a:pt x="1369028" y="711327"/>
                  </a:lnTo>
                  <a:lnTo>
                    <a:pt x="1369124" y="710184"/>
                  </a:lnTo>
                  <a:lnTo>
                    <a:pt x="1369600" y="709041"/>
                  </a:lnTo>
                  <a:lnTo>
                    <a:pt x="1371981" y="705803"/>
                  </a:lnTo>
                  <a:lnTo>
                    <a:pt x="1372171" y="704945"/>
                  </a:lnTo>
                  <a:lnTo>
                    <a:pt x="1372457" y="702755"/>
                  </a:lnTo>
                  <a:lnTo>
                    <a:pt x="1372743" y="702183"/>
                  </a:lnTo>
                  <a:lnTo>
                    <a:pt x="1373315" y="701516"/>
                  </a:lnTo>
                  <a:lnTo>
                    <a:pt x="1373505" y="700564"/>
                  </a:lnTo>
                  <a:lnTo>
                    <a:pt x="1373696" y="698468"/>
                  </a:lnTo>
                  <a:lnTo>
                    <a:pt x="1374267" y="696278"/>
                  </a:lnTo>
                  <a:lnTo>
                    <a:pt x="1376839" y="690182"/>
                  </a:lnTo>
                  <a:lnTo>
                    <a:pt x="1377029" y="689229"/>
                  </a:lnTo>
                  <a:lnTo>
                    <a:pt x="1377220" y="687324"/>
                  </a:lnTo>
                  <a:lnTo>
                    <a:pt x="1377505" y="686372"/>
                  </a:lnTo>
                  <a:lnTo>
                    <a:pt x="1377887" y="685895"/>
                  </a:lnTo>
                  <a:lnTo>
                    <a:pt x="1379029" y="685133"/>
                  </a:lnTo>
                  <a:lnTo>
                    <a:pt x="1379411" y="684657"/>
                  </a:lnTo>
                  <a:lnTo>
                    <a:pt x="1379506" y="684181"/>
                  </a:lnTo>
                  <a:lnTo>
                    <a:pt x="1379315" y="683133"/>
                  </a:lnTo>
                  <a:lnTo>
                    <a:pt x="1379315" y="682752"/>
                  </a:lnTo>
                  <a:lnTo>
                    <a:pt x="1379887" y="682085"/>
                  </a:lnTo>
                  <a:lnTo>
                    <a:pt x="1380554" y="681609"/>
                  </a:lnTo>
                  <a:lnTo>
                    <a:pt x="1381030" y="680942"/>
                  </a:lnTo>
                  <a:lnTo>
                    <a:pt x="1381125" y="678656"/>
                  </a:lnTo>
                  <a:lnTo>
                    <a:pt x="1381506" y="677990"/>
                  </a:lnTo>
                  <a:lnTo>
                    <a:pt x="1382078" y="677513"/>
                  </a:lnTo>
                  <a:lnTo>
                    <a:pt x="1382840" y="677037"/>
                  </a:lnTo>
                  <a:lnTo>
                    <a:pt x="1383602" y="674084"/>
                  </a:lnTo>
                  <a:lnTo>
                    <a:pt x="1383983" y="673227"/>
                  </a:lnTo>
                  <a:lnTo>
                    <a:pt x="1384649" y="672656"/>
                  </a:lnTo>
                  <a:lnTo>
                    <a:pt x="1387030" y="671132"/>
                  </a:lnTo>
                  <a:lnTo>
                    <a:pt x="1387697" y="669798"/>
                  </a:lnTo>
                  <a:lnTo>
                    <a:pt x="1388840" y="665893"/>
                  </a:lnTo>
                  <a:lnTo>
                    <a:pt x="1389317" y="664940"/>
                  </a:lnTo>
                  <a:lnTo>
                    <a:pt x="1390079" y="664750"/>
                  </a:lnTo>
                  <a:lnTo>
                    <a:pt x="1390745" y="664750"/>
                  </a:lnTo>
                  <a:lnTo>
                    <a:pt x="1391412" y="664655"/>
                  </a:lnTo>
                  <a:lnTo>
                    <a:pt x="1392174" y="664274"/>
                  </a:lnTo>
                  <a:lnTo>
                    <a:pt x="1392841" y="663512"/>
                  </a:lnTo>
                  <a:lnTo>
                    <a:pt x="1393222" y="662559"/>
                  </a:lnTo>
                  <a:lnTo>
                    <a:pt x="1393412" y="661511"/>
                  </a:lnTo>
                  <a:lnTo>
                    <a:pt x="1393412" y="660464"/>
                  </a:lnTo>
                  <a:lnTo>
                    <a:pt x="1393698" y="658749"/>
                  </a:lnTo>
                  <a:lnTo>
                    <a:pt x="1395794" y="655892"/>
                  </a:lnTo>
                  <a:lnTo>
                    <a:pt x="1396651" y="654368"/>
                  </a:lnTo>
                  <a:lnTo>
                    <a:pt x="1397603" y="649415"/>
                  </a:lnTo>
                  <a:lnTo>
                    <a:pt x="1398461" y="648272"/>
                  </a:lnTo>
                  <a:lnTo>
                    <a:pt x="1399413" y="646462"/>
                  </a:lnTo>
                  <a:lnTo>
                    <a:pt x="1399699" y="643985"/>
                  </a:lnTo>
                  <a:lnTo>
                    <a:pt x="1399318" y="641604"/>
                  </a:lnTo>
                  <a:lnTo>
                    <a:pt x="1398365" y="639985"/>
                  </a:lnTo>
                  <a:lnTo>
                    <a:pt x="1396460" y="639128"/>
                  </a:lnTo>
                  <a:lnTo>
                    <a:pt x="1394365" y="638747"/>
                  </a:lnTo>
                  <a:lnTo>
                    <a:pt x="1392460" y="637985"/>
                  </a:lnTo>
                  <a:lnTo>
                    <a:pt x="1391221" y="636175"/>
                  </a:lnTo>
                  <a:lnTo>
                    <a:pt x="1391031" y="633794"/>
                  </a:lnTo>
                  <a:lnTo>
                    <a:pt x="1394079" y="625126"/>
                  </a:lnTo>
                  <a:lnTo>
                    <a:pt x="1395317" y="623221"/>
                  </a:lnTo>
                  <a:lnTo>
                    <a:pt x="1396365" y="622078"/>
                  </a:lnTo>
                  <a:lnTo>
                    <a:pt x="1396841" y="621602"/>
                  </a:lnTo>
                  <a:lnTo>
                    <a:pt x="1398556" y="620363"/>
                  </a:lnTo>
                  <a:lnTo>
                    <a:pt x="1399604" y="619982"/>
                  </a:lnTo>
                  <a:lnTo>
                    <a:pt x="1401413" y="619792"/>
                  </a:lnTo>
                  <a:lnTo>
                    <a:pt x="1402366" y="619506"/>
                  </a:lnTo>
                  <a:lnTo>
                    <a:pt x="1403318" y="618744"/>
                  </a:lnTo>
                  <a:lnTo>
                    <a:pt x="1404652" y="616553"/>
                  </a:lnTo>
                  <a:lnTo>
                    <a:pt x="1405414" y="615601"/>
                  </a:lnTo>
                  <a:lnTo>
                    <a:pt x="1405890" y="615410"/>
                  </a:lnTo>
                  <a:lnTo>
                    <a:pt x="1406938" y="615410"/>
                  </a:lnTo>
                  <a:lnTo>
                    <a:pt x="1407414" y="615125"/>
                  </a:lnTo>
                  <a:lnTo>
                    <a:pt x="1407414" y="614839"/>
                  </a:lnTo>
                  <a:lnTo>
                    <a:pt x="1407033" y="614267"/>
                  </a:lnTo>
                  <a:lnTo>
                    <a:pt x="1407033" y="613982"/>
                  </a:lnTo>
                  <a:lnTo>
                    <a:pt x="1407224" y="613791"/>
                  </a:lnTo>
                  <a:lnTo>
                    <a:pt x="1407795" y="613505"/>
                  </a:lnTo>
                  <a:lnTo>
                    <a:pt x="1407986" y="613315"/>
                  </a:lnTo>
                  <a:lnTo>
                    <a:pt x="1412748" y="606362"/>
                  </a:lnTo>
                  <a:lnTo>
                    <a:pt x="1413129" y="605885"/>
                  </a:lnTo>
                  <a:lnTo>
                    <a:pt x="1413605" y="605695"/>
                  </a:lnTo>
                  <a:lnTo>
                    <a:pt x="1414748" y="605504"/>
                  </a:lnTo>
                  <a:lnTo>
                    <a:pt x="1415225" y="605219"/>
                  </a:lnTo>
                  <a:lnTo>
                    <a:pt x="1415605" y="604171"/>
                  </a:lnTo>
                  <a:lnTo>
                    <a:pt x="1415510" y="602837"/>
                  </a:lnTo>
                  <a:lnTo>
                    <a:pt x="1414462" y="596837"/>
                  </a:lnTo>
                  <a:lnTo>
                    <a:pt x="1414462" y="595694"/>
                  </a:lnTo>
                  <a:lnTo>
                    <a:pt x="1414844" y="594455"/>
                  </a:lnTo>
                  <a:lnTo>
                    <a:pt x="1415415" y="593884"/>
                  </a:lnTo>
                  <a:lnTo>
                    <a:pt x="1417415" y="593122"/>
                  </a:lnTo>
                  <a:lnTo>
                    <a:pt x="1418273" y="592550"/>
                  </a:lnTo>
                  <a:lnTo>
                    <a:pt x="1420463" y="590169"/>
                  </a:lnTo>
                  <a:lnTo>
                    <a:pt x="1422083" y="588169"/>
                  </a:lnTo>
                  <a:lnTo>
                    <a:pt x="1422749" y="587026"/>
                  </a:lnTo>
                  <a:lnTo>
                    <a:pt x="1422654" y="585788"/>
                  </a:lnTo>
                  <a:lnTo>
                    <a:pt x="1421987" y="585121"/>
                  </a:lnTo>
                  <a:lnTo>
                    <a:pt x="1420082" y="584549"/>
                  </a:lnTo>
                  <a:lnTo>
                    <a:pt x="1419416" y="583883"/>
                  </a:lnTo>
                  <a:lnTo>
                    <a:pt x="1418939" y="579977"/>
                  </a:lnTo>
                  <a:lnTo>
                    <a:pt x="1419130" y="579501"/>
                  </a:lnTo>
                  <a:lnTo>
                    <a:pt x="1419511" y="579025"/>
                  </a:lnTo>
                  <a:lnTo>
                    <a:pt x="1419796" y="578549"/>
                  </a:lnTo>
                  <a:lnTo>
                    <a:pt x="1419606" y="578072"/>
                  </a:lnTo>
                  <a:lnTo>
                    <a:pt x="1419225" y="577882"/>
                  </a:lnTo>
                  <a:lnTo>
                    <a:pt x="1418749" y="577787"/>
                  </a:lnTo>
                  <a:lnTo>
                    <a:pt x="1418368" y="577596"/>
                  </a:lnTo>
                  <a:lnTo>
                    <a:pt x="1417987" y="577215"/>
                  </a:lnTo>
                  <a:lnTo>
                    <a:pt x="1417320" y="575405"/>
                  </a:lnTo>
                  <a:lnTo>
                    <a:pt x="1417129" y="573119"/>
                  </a:lnTo>
                  <a:lnTo>
                    <a:pt x="1417225" y="570738"/>
                  </a:lnTo>
                  <a:lnTo>
                    <a:pt x="1417606" y="568928"/>
                  </a:lnTo>
                  <a:lnTo>
                    <a:pt x="1418368" y="566928"/>
                  </a:lnTo>
                  <a:lnTo>
                    <a:pt x="1418463" y="566071"/>
                  </a:lnTo>
                  <a:lnTo>
                    <a:pt x="1418273" y="564928"/>
                  </a:lnTo>
                  <a:lnTo>
                    <a:pt x="1417225" y="563023"/>
                  </a:lnTo>
                  <a:lnTo>
                    <a:pt x="1417129" y="562070"/>
                  </a:lnTo>
                  <a:lnTo>
                    <a:pt x="1417892" y="560927"/>
                  </a:lnTo>
                  <a:lnTo>
                    <a:pt x="1418749" y="560261"/>
                  </a:lnTo>
                  <a:lnTo>
                    <a:pt x="1420273" y="558546"/>
                  </a:lnTo>
                  <a:lnTo>
                    <a:pt x="1420844" y="557689"/>
                  </a:lnTo>
                  <a:lnTo>
                    <a:pt x="1421130" y="557022"/>
                  </a:lnTo>
                  <a:lnTo>
                    <a:pt x="1421225" y="556641"/>
                  </a:lnTo>
                  <a:lnTo>
                    <a:pt x="1421225" y="556260"/>
                  </a:lnTo>
                  <a:lnTo>
                    <a:pt x="1421416" y="554546"/>
                  </a:lnTo>
                  <a:lnTo>
                    <a:pt x="1421606" y="554069"/>
                  </a:lnTo>
                  <a:lnTo>
                    <a:pt x="1422083" y="553498"/>
                  </a:lnTo>
                  <a:lnTo>
                    <a:pt x="1422559" y="553212"/>
                  </a:lnTo>
                  <a:lnTo>
                    <a:pt x="1423702" y="552926"/>
                  </a:lnTo>
                  <a:lnTo>
                    <a:pt x="1424178" y="552641"/>
                  </a:lnTo>
                  <a:lnTo>
                    <a:pt x="1424654" y="552164"/>
                  </a:lnTo>
                  <a:lnTo>
                    <a:pt x="1425416" y="551021"/>
                  </a:lnTo>
                  <a:lnTo>
                    <a:pt x="1425893" y="550640"/>
                  </a:lnTo>
                  <a:lnTo>
                    <a:pt x="1426845" y="550450"/>
                  </a:lnTo>
                  <a:lnTo>
                    <a:pt x="1427702" y="551688"/>
                  </a:lnTo>
                  <a:lnTo>
                    <a:pt x="1428083" y="551688"/>
                  </a:lnTo>
                  <a:lnTo>
                    <a:pt x="1428845" y="551783"/>
                  </a:lnTo>
                  <a:lnTo>
                    <a:pt x="1429798" y="551498"/>
                  </a:lnTo>
                  <a:lnTo>
                    <a:pt x="1431798" y="550545"/>
                  </a:lnTo>
                  <a:lnTo>
                    <a:pt x="1435799" y="549212"/>
                  </a:lnTo>
                  <a:lnTo>
                    <a:pt x="1436751" y="548640"/>
                  </a:lnTo>
                  <a:lnTo>
                    <a:pt x="1438275" y="546640"/>
                  </a:lnTo>
                  <a:lnTo>
                    <a:pt x="1439513" y="544163"/>
                  </a:lnTo>
                  <a:lnTo>
                    <a:pt x="1440942" y="542163"/>
                  </a:lnTo>
                  <a:lnTo>
                    <a:pt x="1443133" y="541592"/>
                  </a:lnTo>
                  <a:lnTo>
                    <a:pt x="1444371" y="541782"/>
                  </a:lnTo>
                  <a:lnTo>
                    <a:pt x="1445419" y="541782"/>
                  </a:lnTo>
                  <a:lnTo>
                    <a:pt x="1446276" y="541306"/>
                  </a:lnTo>
                  <a:lnTo>
                    <a:pt x="1446943" y="540068"/>
                  </a:lnTo>
                  <a:lnTo>
                    <a:pt x="1447419" y="538639"/>
                  </a:lnTo>
                  <a:lnTo>
                    <a:pt x="1447991" y="537877"/>
                  </a:lnTo>
                  <a:lnTo>
                    <a:pt x="1448848" y="537496"/>
                  </a:lnTo>
                  <a:lnTo>
                    <a:pt x="1451229" y="537210"/>
                  </a:lnTo>
                  <a:lnTo>
                    <a:pt x="1451896" y="536924"/>
                  </a:lnTo>
                  <a:lnTo>
                    <a:pt x="1452372" y="536258"/>
                  </a:lnTo>
                  <a:lnTo>
                    <a:pt x="1453705" y="533876"/>
                  </a:lnTo>
                  <a:lnTo>
                    <a:pt x="1455992" y="531019"/>
                  </a:lnTo>
                  <a:lnTo>
                    <a:pt x="1457420" y="530447"/>
                  </a:lnTo>
                  <a:lnTo>
                    <a:pt x="1460373" y="529876"/>
                  </a:lnTo>
                  <a:lnTo>
                    <a:pt x="1461802" y="529114"/>
                  </a:lnTo>
                  <a:lnTo>
                    <a:pt x="1463230" y="527685"/>
                  </a:lnTo>
                  <a:lnTo>
                    <a:pt x="1464374" y="525971"/>
                  </a:lnTo>
                  <a:lnTo>
                    <a:pt x="1466279" y="522256"/>
                  </a:lnTo>
                  <a:lnTo>
                    <a:pt x="1468279" y="519398"/>
                  </a:lnTo>
                  <a:lnTo>
                    <a:pt x="1471517" y="517112"/>
                  </a:lnTo>
                  <a:lnTo>
                    <a:pt x="1475137" y="515493"/>
                  </a:lnTo>
                  <a:lnTo>
                    <a:pt x="1489138" y="513112"/>
                  </a:lnTo>
                  <a:lnTo>
                    <a:pt x="1492663" y="513302"/>
                  </a:lnTo>
                  <a:lnTo>
                    <a:pt x="1493425" y="513588"/>
                  </a:lnTo>
                  <a:lnTo>
                    <a:pt x="1494568" y="513493"/>
                  </a:lnTo>
                  <a:lnTo>
                    <a:pt x="1495711" y="513112"/>
                  </a:lnTo>
                  <a:lnTo>
                    <a:pt x="1496568" y="512636"/>
                  </a:lnTo>
                  <a:lnTo>
                    <a:pt x="1497616" y="511397"/>
                  </a:lnTo>
                  <a:lnTo>
                    <a:pt x="1498092" y="510350"/>
                  </a:lnTo>
                  <a:lnTo>
                    <a:pt x="1498663" y="509873"/>
                  </a:lnTo>
                  <a:lnTo>
                    <a:pt x="1500092" y="510159"/>
                  </a:lnTo>
                  <a:lnTo>
                    <a:pt x="1500569" y="510445"/>
                  </a:lnTo>
                  <a:lnTo>
                    <a:pt x="1500854" y="510731"/>
                  </a:lnTo>
                  <a:lnTo>
                    <a:pt x="1501235" y="510921"/>
                  </a:lnTo>
                  <a:lnTo>
                    <a:pt x="1501902" y="510921"/>
                  </a:lnTo>
                  <a:lnTo>
                    <a:pt x="1502474" y="510635"/>
                  </a:lnTo>
                  <a:lnTo>
                    <a:pt x="1503331" y="509683"/>
                  </a:lnTo>
                  <a:lnTo>
                    <a:pt x="1503902" y="509397"/>
                  </a:lnTo>
                  <a:lnTo>
                    <a:pt x="1504855" y="509492"/>
                  </a:lnTo>
                  <a:lnTo>
                    <a:pt x="1505807" y="509778"/>
                  </a:lnTo>
                  <a:lnTo>
                    <a:pt x="1507617" y="510635"/>
                  </a:lnTo>
                  <a:lnTo>
                    <a:pt x="1508570" y="511302"/>
                  </a:lnTo>
                  <a:lnTo>
                    <a:pt x="1509236" y="512064"/>
                  </a:lnTo>
                  <a:lnTo>
                    <a:pt x="1510379" y="513969"/>
                  </a:lnTo>
                  <a:lnTo>
                    <a:pt x="1510951" y="514731"/>
                  </a:lnTo>
                  <a:lnTo>
                    <a:pt x="1512665" y="516160"/>
                  </a:lnTo>
                  <a:lnTo>
                    <a:pt x="1512951" y="516636"/>
                  </a:lnTo>
                  <a:lnTo>
                    <a:pt x="1512475" y="517779"/>
                  </a:lnTo>
                  <a:lnTo>
                    <a:pt x="1511999" y="518732"/>
                  </a:lnTo>
                  <a:lnTo>
                    <a:pt x="1511999" y="519684"/>
                  </a:lnTo>
                  <a:lnTo>
                    <a:pt x="1513237" y="520637"/>
                  </a:lnTo>
                  <a:lnTo>
                    <a:pt x="1520476" y="523970"/>
                  </a:lnTo>
                  <a:lnTo>
                    <a:pt x="1520952" y="524447"/>
                  </a:lnTo>
                  <a:lnTo>
                    <a:pt x="1521333" y="524923"/>
                  </a:lnTo>
                  <a:lnTo>
                    <a:pt x="1521714" y="525304"/>
                  </a:lnTo>
                  <a:lnTo>
                    <a:pt x="1522286" y="525590"/>
                  </a:lnTo>
                  <a:lnTo>
                    <a:pt x="1522762" y="525590"/>
                  </a:lnTo>
                  <a:lnTo>
                    <a:pt x="1523333" y="525304"/>
                  </a:lnTo>
                  <a:lnTo>
                    <a:pt x="1523714" y="525113"/>
                  </a:lnTo>
                  <a:lnTo>
                    <a:pt x="1524286" y="525018"/>
                  </a:lnTo>
                  <a:lnTo>
                    <a:pt x="1524953" y="525304"/>
                  </a:lnTo>
                  <a:lnTo>
                    <a:pt x="1525334" y="525685"/>
                  </a:lnTo>
                  <a:lnTo>
                    <a:pt x="1525715" y="525875"/>
                  </a:lnTo>
                  <a:lnTo>
                    <a:pt x="1526381" y="525590"/>
                  </a:lnTo>
                  <a:lnTo>
                    <a:pt x="1526572" y="525209"/>
                  </a:lnTo>
                  <a:lnTo>
                    <a:pt x="1527143" y="523685"/>
                  </a:lnTo>
                  <a:lnTo>
                    <a:pt x="1527238" y="523208"/>
                  </a:lnTo>
                  <a:lnTo>
                    <a:pt x="1526953" y="522542"/>
                  </a:lnTo>
                  <a:lnTo>
                    <a:pt x="1526477" y="522161"/>
                  </a:lnTo>
                  <a:lnTo>
                    <a:pt x="1526000" y="521875"/>
                  </a:lnTo>
                  <a:lnTo>
                    <a:pt x="1525619" y="521494"/>
                  </a:lnTo>
                  <a:lnTo>
                    <a:pt x="1525524" y="520922"/>
                  </a:lnTo>
                  <a:lnTo>
                    <a:pt x="1525524" y="519875"/>
                  </a:lnTo>
                  <a:lnTo>
                    <a:pt x="1525238" y="519398"/>
                  </a:lnTo>
                  <a:lnTo>
                    <a:pt x="1523810" y="517874"/>
                  </a:lnTo>
                  <a:lnTo>
                    <a:pt x="1515237" y="506635"/>
                  </a:lnTo>
                  <a:lnTo>
                    <a:pt x="1513999" y="504539"/>
                  </a:lnTo>
                  <a:lnTo>
                    <a:pt x="1513808" y="503396"/>
                  </a:lnTo>
                  <a:lnTo>
                    <a:pt x="1514475" y="501682"/>
                  </a:lnTo>
                  <a:lnTo>
                    <a:pt x="1514380" y="500825"/>
                  </a:lnTo>
                  <a:lnTo>
                    <a:pt x="1514189" y="500348"/>
                  </a:lnTo>
                  <a:lnTo>
                    <a:pt x="1513999" y="499300"/>
                  </a:lnTo>
                  <a:lnTo>
                    <a:pt x="1513999" y="498729"/>
                  </a:lnTo>
                  <a:lnTo>
                    <a:pt x="1513808" y="498158"/>
                  </a:lnTo>
                  <a:lnTo>
                    <a:pt x="1513237" y="497205"/>
                  </a:lnTo>
                  <a:lnTo>
                    <a:pt x="1513046" y="496634"/>
                  </a:lnTo>
                  <a:lnTo>
                    <a:pt x="1513046" y="495395"/>
                  </a:lnTo>
                  <a:lnTo>
                    <a:pt x="1513427" y="494252"/>
                  </a:lnTo>
                  <a:lnTo>
                    <a:pt x="1514094" y="493205"/>
                  </a:lnTo>
                  <a:lnTo>
                    <a:pt x="1514951" y="492443"/>
                  </a:lnTo>
                  <a:lnTo>
                    <a:pt x="1517047" y="491014"/>
                  </a:lnTo>
                  <a:lnTo>
                    <a:pt x="1517999" y="490157"/>
                  </a:lnTo>
                  <a:lnTo>
                    <a:pt x="1519809" y="487871"/>
                  </a:lnTo>
                  <a:lnTo>
                    <a:pt x="1520476" y="487394"/>
                  </a:lnTo>
                  <a:lnTo>
                    <a:pt x="1522190" y="486918"/>
                  </a:lnTo>
                  <a:lnTo>
                    <a:pt x="1522952" y="486728"/>
                  </a:lnTo>
                  <a:lnTo>
                    <a:pt x="1523333" y="486728"/>
                  </a:lnTo>
                  <a:lnTo>
                    <a:pt x="1523524" y="486537"/>
                  </a:lnTo>
                  <a:lnTo>
                    <a:pt x="1523619" y="485775"/>
                  </a:lnTo>
                  <a:lnTo>
                    <a:pt x="1523810" y="485108"/>
                  </a:lnTo>
                  <a:lnTo>
                    <a:pt x="1524191" y="484823"/>
                  </a:lnTo>
                  <a:lnTo>
                    <a:pt x="1525238" y="484442"/>
                  </a:lnTo>
                  <a:lnTo>
                    <a:pt x="1525524" y="484156"/>
                  </a:lnTo>
                  <a:lnTo>
                    <a:pt x="1525905" y="483299"/>
                  </a:lnTo>
                  <a:lnTo>
                    <a:pt x="1526286" y="483108"/>
                  </a:lnTo>
                  <a:lnTo>
                    <a:pt x="1526858" y="482918"/>
                  </a:lnTo>
                  <a:lnTo>
                    <a:pt x="1527334" y="482632"/>
                  </a:lnTo>
                  <a:lnTo>
                    <a:pt x="1530001" y="480250"/>
                  </a:lnTo>
                  <a:lnTo>
                    <a:pt x="1530858" y="479298"/>
                  </a:lnTo>
                  <a:lnTo>
                    <a:pt x="1531525" y="478346"/>
                  </a:lnTo>
                  <a:lnTo>
                    <a:pt x="1532192" y="477774"/>
                  </a:lnTo>
                  <a:lnTo>
                    <a:pt x="1533144" y="477298"/>
                  </a:lnTo>
                  <a:lnTo>
                    <a:pt x="1534192" y="477012"/>
                  </a:lnTo>
                  <a:lnTo>
                    <a:pt x="1535049" y="477107"/>
                  </a:lnTo>
                  <a:lnTo>
                    <a:pt x="1535716" y="477869"/>
                  </a:lnTo>
                  <a:lnTo>
                    <a:pt x="1535716" y="478631"/>
                  </a:lnTo>
                  <a:lnTo>
                    <a:pt x="1535906" y="479012"/>
                  </a:lnTo>
                  <a:lnTo>
                    <a:pt x="1537049" y="478631"/>
                  </a:lnTo>
                  <a:lnTo>
                    <a:pt x="1538002" y="478060"/>
                  </a:lnTo>
                  <a:lnTo>
                    <a:pt x="1538287" y="477584"/>
                  </a:lnTo>
                  <a:lnTo>
                    <a:pt x="1538192" y="476917"/>
                  </a:lnTo>
                  <a:lnTo>
                    <a:pt x="1538192" y="475583"/>
                  </a:lnTo>
                  <a:lnTo>
                    <a:pt x="1538383" y="474631"/>
                  </a:lnTo>
                  <a:lnTo>
                    <a:pt x="1539240" y="472916"/>
                  </a:lnTo>
                  <a:lnTo>
                    <a:pt x="1539526" y="472059"/>
                  </a:lnTo>
                  <a:lnTo>
                    <a:pt x="1538764" y="471869"/>
                  </a:lnTo>
                  <a:close/>
                  <a:moveTo>
                    <a:pt x="1375791" y="1292066"/>
                  </a:moveTo>
                  <a:lnTo>
                    <a:pt x="1376458" y="1292543"/>
                  </a:lnTo>
                  <a:lnTo>
                    <a:pt x="1377315" y="1292447"/>
                  </a:lnTo>
                  <a:lnTo>
                    <a:pt x="1376839" y="1291304"/>
                  </a:lnTo>
                  <a:lnTo>
                    <a:pt x="1375791" y="1292066"/>
                  </a:lnTo>
                  <a:close/>
                  <a:moveTo>
                    <a:pt x="1357789" y="1632871"/>
                  </a:moveTo>
                  <a:lnTo>
                    <a:pt x="1357408" y="1632299"/>
                  </a:lnTo>
                  <a:lnTo>
                    <a:pt x="1356932" y="1630966"/>
                  </a:lnTo>
                  <a:lnTo>
                    <a:pt x="1356074" y="1629442"/>
                  </a:lnTo>
                  <a:lnTo>
                    <a:pt x="1355884" y="1628585"/>
                  </a:lnTo>
                  <a:lnTo>
                    <a:pt x="1355788" y="1626489"/>
                  </a:lnTo>
                  <a:lnTo>
                    <a:pt x="1355598" y="1625441"/>
                  </a:lnTo>
                  <a:lnTo>
                    <a:pt x="1355217" y="1624584"/>
                  </a:lnTo>
                  <a:lnTo>
                    <a:pt x="1354931" y="1623536"/>
                  </a:lnTo>
                  <a:lnTo>
                    <a:pt x="1354455" y="1622870"/>
                  </a:lnTo>
                  <a:lnTo>
                    <a:pt x="1353121" y="1621727"/>
                  </a:lnTo>
                  <a:lnTo>
                    <a:pt x="1352264" y="1621441"/>
                  </a:lnTo>
                  <a:lnTo>
                    <a:pt x="1351407" y="1621822"/>
                  </a:lnTo>
                  <a:lnTo>
                    <a:pt x="1350074" y="1623060"/>
                  </a:lnTo>
                  <a:lnTo>
                    <a:pt x="1349693" y="1622679"/>
                  </a:lnTo>
                  <a:lnTo>
                    <a:pt x="1348359" y="1623346"/>
                  </a:lnTo>
                  <a:lnTo>
                    <a:pt x="1348073" y="1623441"/>
                  </a:lnTo>
                  <a:lnTo>
                    <a:pt x="1347883" y="1623632"/>
                  </a:lnTo>
                  <a:lnTo>
                    <a:pt x="1347597" y="1624013"/>
                  </a:lnTo>
                  <a:lnTo>
                    <a:pt x="1347216" y="1624393"/>
                  </a:lnTo>
                  <a:lnTo>
                    <a:pt x="1346740" y="1624584"/>
                  </a:lnTo>
                  <a:lnTo>
                    <a:pt x="1345597" y="1624584"/>
                  </a:lnTo>
                  <a:lnTo>
                    <a:pt x="1345121" y="1624679"/>
                  </a:lnTo>
                  <a:lnTo>
                    <a:pt x="1343882" y="1627346"/>
                  </a:lnTo>
                  <a:lnTo>
                    <a:pt x="1343692" y="1628013"/>
                  </a:lnTo>
                  <a:lnTo>
                    <a:pt x="1343692" y="1633633"/>
                  </a:lnTo>
                  <a:lnTo>
                    <a:pt x="1344454" y="1632966"/>
                  </a:lnTo>
                  <a:lnTo>
                    <a:pt x="1345502" y="1633252"/>
                  </a:lnTo>
                  <a:lnTo>
                    <a:pt x="1346549" y="1634014"/>
                  </a:lnTo>
                  <a:lnTo>
                    <a:pt x="1347311" y="1634776"/>
                  </a:lnTo>
                  <a:lnTo>
                    <a:pt x="1347883" y="1635919"/>
                  </a:lnTo>
                  <a:lnTo>
                    <a:pt x="1348359" y="1637348"/>
                  </a:lnTo>
                  <a:lnTo>
                    <a:pt x="1348930" y="1638395"/>
                  </a:lnTo>
                  <a:lnTo>
                    <a:pt x="1349883" y="1638395"/>
                  </a:lnTo>
                  <a:lnTo>
                    <a:pt x="1349883" y="1639062"/>
                  </a:lnTo>
                  <a:lnTo>
                    <a:pt x="1349978" y="1639634"/>
                  </a:lnTo>
                  <a:lnTo>
                    <a:pt x="1350264" y="1640015"/>
                  </a:lnTo>
                  <a:lnTo>
                    <a:pt x="1350740" y="1640205"/>
                  </a:lnTo>
                  <a:lnTo>
                    <a:pt x="1350359" y="1640872"/>
                  </a:lnTo>
                  <a:lnTo>
                    <a:pt x="1350454" y="1641443"/>
                  </a:lnTo>
                  <a:lnTo>
                    <a:pt x="1350836" y="1641920"/>
                  </a:lnTo>
                  <a:lnTo>
                    <a:pt x="1351312" y="1642396"/>
                  </a:lnTo>
                  <a:lnTo>
                    <a:pt x="1350836" y="1643063"/>
                  </a:lnTo>
                  <a:lnTo>
                    <a:pt x="1351217" y="1643634"/>
                  </a:lnTo>
                  <a:lnTo>
                    <a:pt x="1351883" y="1644110"/>
                  </a:lnTo>
                  <a:lnTo>
                    <a:pt x="1352360" y="1644587"/>
                  </a:lnTo>
                  <a:lnTo>
                    <a:pt x="1352360" y="1645634"/>
                  </a:lnTo>
                  <a:lnTo>
                    <a:pt x="1352169" y="1646682"/>
                  </a:lnTo>
                  <a:lnTo>
                    <a:pt x="1352360" y="1647444"/>
                  </a:lnTo>
                  <a:lnTo>
                    <a:pt x="1353503" y="1647920"/>
                  </a:lnTo>
                  <a:lnTo>
                    <a:pt x="1354265" y="1645825"/>
                  </a:lnTo>
                  <a:lnTo>
                    <a:pt x="1354836" y="1644872"/>
                  </a:lnTo>
                  <a:lnTo>
                    <a:pt x="1355503" y="1644872"/>
                  </a:lnTo>
                  <a:lnTo>
                    <a:pt x="1355979" y="1645063"/>
                  </a:lnTo>
                  <a:lnTo>
                    <a:pt x="1356455" y="1645063"/>
                  </a:lnTo>
                  <a:lnTo>
                    <a:pt x="1356932" y="1644872"/>
                  </a:lnTo>
                  <a:lnTo>
                    <a:pt x="1357217" y="1644682"/>
                  </a:lnTo>
                  <a:lnTo>
                    <a:pt x="1357312" y="1644110"/>
                  </a:lnTo>
                  <a:lnTo>
                    <a:pt x="1357027" y="1643729"/>
                  </a:lnTo>
                  <a:lnTo>
                    <a:pt x="1356646" y="1643348"/>
                  </a:lnTo>
                  <a:lnTo>
                    <a:pt x="1356455" y="1642967"/>
                  </a:lnTo>
                  <a:lnTo>
                    <a:pt x="1356646" y="1641158"/>
                  </a:lnTo>
                  <a:lnTo>
                    <a:pt x="1358075" y="1638110"/>
                  </a:lnTo>
                  <a:lnTo>
                    <a:pt x="1358551" y="1636776"/>
                  </a:lnTo>
                  <a:lnTo>
                    <a:pt x="1358455" y="1634014"/>
                  </a:lnTo>
                  <a:lnTo>
                    <a:pt x="1357789" y="1632871"/>
                  </a:lnTo>
                  <a:close/>
                  <a:moveTo>
                    <a:pt x="1314736" y="1359122"/>
                  </a:moveTo>
                  <a:lnTo>
                    <a:pt x="1314736" y="1358837"/>
                  </a:lnTo>
                  <a:lnTo>
                    <a:pt x="1314736" y="1358741"/>
                  </a:lnTo>
                  <a:lnTo>
                    <a:pt x="1314736" y="1358646"/>
                  </a:lnTo>
                  <a:lnTo>
                    <a:pt x="1314450" y="1358170"/>
                  </a:lnTo>
                  <a:lnTo>
                    <a:pt x="1314069" y="1357884"/>
                  </a:lnTo>
                  <a:lnTo>
                    <a:pt x="1313593" y="1357884"/>
                  </a:lnTo>
                  <a:lnTo>
                    <a:pt x="1313117" y="1358075"/>
                  </a:lnTo>
                  <a:lnTo>
                    <a:pt x="1312736" y="1358646"/>
                  </a:lnTo>
                  <a:lnTo>
                    <a:pt x="1312450" y="1359599"/>
                  </a:lnTo>
                  <a:lnTo>
                    <a:pt x="1312354" y="1360646"/>
                  </a:lnTo>
                  <a:lnTo>
                    <a:pt x="1312354" y="1361408"/>
                  </a:lnTo>
                  <a:lnTo>
                    <a:pt x="1312640" y="1362075"/>
                  </a:lnTo>
                  <a:lnTo>
                    <a:pt x="1313212" y="1362932"/>
                  </a:lnTo>
                  <a:lnTo>
                    <a:pt x="1313783" y="1363694"/>
                  </a:lnTo>
                  <a:lnTo>
                    <a:pt x="1314260" y="1363980"/>
                  </a:lnTo>
                  <a:lnTo>
                    <a:pt x="1314736" y="1363409"/>
                  </a:lnTo>
                  <a:lnTo>
                    <a:pt x="1314641" y="1362456"/>
                  </a:lnTo>
                  <a:lnTo>
                    <a:pt x="1314260" y="1360742"/>
                  </a:lnTo>
                  <a:lnTo>
                    <a:pt x="1314355" y="1360360"/>
                  </a:lnTo>
                  <a:lnTo>
                    <a:pt x="1314736" y="1359122"/>
                  </a:lnTo>
                  <a:close/>
                  <a:moveTo>
                    <a:pt x="1298543" y="1515714"/>
                  </a:moveTo>
                  <a:lnTo>
                    <a:pt x="1297400" y="1514761"/>
                  </a:lnTo>
                  <a:lnTo>
                    <a:pt x="1296924" y="1514475"/>
                  </a:lnTo>
                  <a:lnTo>
                    <a:pt x="1296257" y="1514666"/>
                  </a:lnTo>
                  <a:lnTo>
                    <a:pt x="1296448" y="1515523"/>
                  </a:lnTo>
                  <a:lnTo>
                    <a:pt x="1295971" y="1516380"/>
                  </a:lnTo>
                  <a:lnTo>
                    <a:pt x="1295114" y="1516952"/>
                  </a:lnTo>
                  <a:lnTo>
                    <a:pt x="1294352" y="1517142"/>
                  </a:lnTo>
                  <a:lnTo>
                    <a:pt x="1294067" y="1517809"/>
                  </a:lnTo>
                  <a:lnTo>
                    <a:pt x="1294257" y="1519238"/>
                  </a:lnTo>
                  <a:lnTo>
                    <a:pt x="1294733" y="1520762"/>
                  </a:lnTo>
                  <a:lnTo>
                    <a:pt x="1295305" y="1521619"/>
                  </a:lnTo>
                  <a:lnTo>
                    <a:pt x="1298924" y="1522762"/>
                  </a:lnTo>
                  <a:lnTo>
                    <a:pt x="1300639" y="1520952"/>
                  </a:lnTo>
                  <a:lnTo>
                    <a:pt x="1300734" y="1517904"/>
                  </a:lnTo>
                  <a:lnTo>
                    <a:pt x="1299591" y="1516380"/>
                  </a:lnTo>
                  <a:lnTo>
                    <a:pt x="1298543" y="1515714"/>
                  </a:lnTo>
                  <a:close/>
                  <a:moveTo>
                    <a:pt x="1292066" y="1321689"/>
                  </a:moveTo>
                  <a:lnTo>
                    <a:pt x="1291971" y="1322260"/>
                  </a:lnTo>
                  <a:lnTo>
                    <a:pt x="1292638" y="1326071"/>
                  </a:lnTo>
                  <a:lnTo>
                    <a:pt x="1293305" y="1325690"/>
                  </a:lnTo>
                  <a:lnTo>
                    <a:pt x="1293400" y="1325214"/>
                  </a:lnTo>
                  <a:lnTo>
                    <a:pt x="1293305" y="1324547"/>
                  </a:lnTo>
                  <a:lnTo>
                    <a:pt x="1293400" y="1323880"/>
                  </a:lnTo>
                  <a:lnTo>
                    <a:pt x="1293590" y="1323499"/>
                  </a:lnTo>
                  <a:lnTo>
                    <a:pt x="1294448" y="1322546"/>
                  </a:lnTo>
                  <a:lnTo>
                    <a:pt x="1294829" y="1321975"/>
                  </a:lnTo>
                  <a:lnTo>
                    <a:pt x="1295114" y="1320737"/>
                  </a:lnTo>
                  <a:lnTo>
                    <a:pt x="1295210" y="1318070"/>
                  </a:lnTo>
                  <a:lnTo>
                    <a:pt x="1295495" y="1317212"/>
                  </a:lnTo>
                  <a:lnTo>
                    <a:pt x="1295305" y="1316641"/>
                  </a:lnTo>
                  <a:lnTo>
                    <a:pt x="1295210" y="1316355"/>
                  </a:lnTo>
                  <a:lnTo>
                    <a:pt x="1295019" y="1316069"/>
                  </a:lnTo>
                  <a:lnTo>
                    <a:pt x="1294829" y="1315879"/>
                  </a:lnTo>
                  <a:lnTo>
                    <a:pt x="1294543" y="1315784"/>
                  </a:lnTo>
                  <a:lnTo>
                    <a:pt x="1294067" y="1315784"/>
                  </a:lnTo>
                  <a:lnTo>
                    <a:pt x="1293781" y="1316069"/>
                  </a:lnTo>
                  <a:lnTo>
                    <a:pt x="1293400" y="1316546"/>
                  </a:lnTo>
                  <a:lnTo>
                    <a:pt x="1292733" y="1317212"/>
                  </a:lnTo>
                  <a:lnTo>
                    <a:pt x="1292828" y="1318070"/>
                  </a:lnTo>
                  <a:lnTo>
                    <a:pt x="1292447" y="1321022"/>
                  </a:lnTo>
                  <a:lnTo>
                    <a:pt x="1292066" y="1321689"/>
                  </a:lnTo>
                  <a:close/>
                  <a:moveTo>
                    <a:pt x="1317784" y="1569339"/>
                  </a:moveTo>
                  <a:lnTo>
                    <a:pt x="1316355" y="1568768"/>
                  </a:lnTo>
                  <a:lnTo>
                    <a:pt x="1315307" y="1567910"/>
                  </a:lnTo>
                  <a:lnTo>
                    <a:pt x="1314736" y="1566863"/>
                  </a:lnTo>
                  <a:lnTo>
                    <a:pt x="1314545" y="1565624"/>
                  </a:lnTo>
                  <a:lnTo>
                    <a:pt x="1314545" y="1563148"/>
                  </a:lnTo>
                  <a:lnTo>
                    <a:pt x="1314164" y="1562672"/>
                  </a:lnTo>
                  <a:lnTo>
                    <a:pt x="1313593" y="1562672"/>
                  </a:lnTo>
                  <a:lnTo>
                    <a:pt x="1312831" y="1563148"/>
                  </a:lnTo>
                  <a:lnTo>
                    <a:pt x="1312545" y="1563719"/>
                  </a:lnTo>
                  <a:lnTo>
                    <a:pt x="1312354" y="1564481"/>
                  </a:lnTo>
                  <a:lnTo>
                    <a:pt x="1312259" y="1566005"/>
                  </a:lnTo>
                  <a:lnTo>
                    <a:pt x="1312545" y="1567243"/>
                  </a:lnTo>
                  <a:lnTo>
                    <a:pt x="1313402" y="1568577"/>
                  </a:lnTo>
                  <a:lnTo>
                    <a:pt x="1314545" y="1569720"/>
                  </a:lnTo>
                  <a:lnTo>
                    <a:pt x="1315688" y="1570196"/>
                  </a:lnTo>
                  <a:lnTo>
                    <a:pt x="1317212" y="1570577"/>
                  </a:lnTo>
                  <a:lnTo>
                    <a:pt x="1317974" y="1570577"/>
                  </a:lnTo>
                  <a:lnTo>
                    <a:pt x="1318451" y="1570101"/>
                  </a:lnTo>
                  <a:lnTo>
                    <a:pt x="1318260" y="1569625"/>
                  </a:lnTo>
                  <a:lnTo>
                    <a:pt x="1317784" y="1569339"/>
                  </a:lnTo>
                  <a:close/>
                  <a:moveTo>
                    <a:pt x="1292733" y="1400842"/>
                  </a:moveTo>
                  <a:lnTo>
                    <a:pt x="1292257" y="1400175"/>
                  </a:lnTo>
                  <a:lnTo>
                    <a:pt x="1292447" y="1399318"/>
                  </a:lnTo>
                  <a:lnTo>
                    <a:pt x="1293019" y="1398651"/>
                  </a:lnTo>
                  <a:lnTo>
                    <a:pt x="1293400" y="1397984"/>
                  </a:lnTo>
                  <a:lnTo>
                    <a:pt x="1293019" y="1397222"/>
                  </a:lnTo>
                  <a:lnTo>
                    <a:pt x="1292257" y="1395984"/>
                  </a:lnTo>
                  <a:lnTo>
                    <a:pt x="1291114" y="1395032"/>
                  </a:lnTo>
                  <a:lnTo>
                    <a:pt x="1290161" y="1395032"/>
                  </a:lnTo>
                  <a:lnTo>
                    <a:pt x="1289780" y="1396651"/>
                  </a:lnTo>
                  <a:lnTo>
                    <a:pt x="1290161" y="1398270"/>
                  </a:lnTo>
                  <a:lnTo>
                    <a:pt x="1290257" y="1399127"/>
                  </a:lnTo>
                  <a:lnTo>
                    <a:pt x="1289971" y="1399889"/>
                  </a:lnTo>
                  <a:lnTo>
                    <a:pt x="1289590" y="1400080"/>
                  </a:lnTo>
                  <a:lnTo>
                    <a:pt x="1288733" y="1400175"/>
                  </a:lnTo>
                  <a:lnTo>
                    <a:pt x="1288352" y="1400461"/>
                  </a:lnTo>
                  <a:lnTo>
                    <a:pt x="1288256" y="1400747"/>
                  </a:lnTo>
                  <a:lnTo>
                    <a:pt x="1287971" y="1401985"/>
                  </a:lnTo>
                  <a:lnTo>
                    <a:pt x="1288542" y="1402271"/>
                  </a:lnTo>
                  <a:lnTo>
                    <a:pt x="1288923" y="1402652"/>
                  </a:lnTo>
                  <a:lnTo>
                    <a:pt x="1289399" y="1402937"/>
                  </a:lnTo>
                  <a:lnTo>
                    <a:pt x="1290257" y="1403128"/>
                  </a:lnTo>
                  <a:lnTo>
                    <a:pt x="1290828" y="1403033"/>
                  </a:lnTo>
                  <a:lnTo>
                    <a:pt x="1292257" y="1402556"/>
                  </a:lnTo>
                  <a:lnTo>
                    <a:pt x="1292733" y="1402366"/>
                  </a:lnTo>
                  <a:lnTo>
                    <a:pt x="1293590" y="1401699"/>
                  </a:lnTo>
                  <a:lnTo>
                    <a:pt x="1293400" y="1401318"/>
                  </a:lnTo>
                  <a:lnTo>
                    <a:pt x="1292733" y="1400842"/>
                  </a:lnTo>
                  <a:close/>
                  <a:moveTo>
                    <a:pt x="1307306" y="1344454"/>
                  </a:moveTo>
                  <a:lnTo>
                    <a:pt x="1307687" y="1343692"/>
                  </a:lnTo>
                  <a:lnTo>
                    <a:pt x="1306925" y="1343216"/>
                  </a:lnTo>
                  <a:lnTo>
                    <a:pt x="1307402" y="1342454"/>
                  </a:lnTo>
                  <a:lnTo>
                    <a:pt x="1308259" y="1341692"/>
                  </a:lnTo>
                  <a:lnTo>
                    <a:pt x="1308735" y="1341025"/>
                  </a:lnTo>
                  <a:lnTo>
                    <a:pt x="1308830" y="1338453"/>
                  </a:lnTo>
                  <a:lnTo>
                    <a:pt x="1308735" y="1337120"/>
                  </a:lnTo>
                  <a:lnTo>
                    <a:pt x="1307878" y="1335215"/>
                  </a:lnTo>
                  <a:lnTo>
                    <a:pt x="1308068" y="1333786"/>
                  </a:lnTo>
                  <a:lnTo>
                    <a:pt x="1308830" y="1331309"/>
                  </a:lnTo>
                  <a:lnTo>
                    <a:pt x="1308830" y="1330071"/>
                  </a:lnTo>
                  <a:lnTo>
                    <a:pt x="1308545" y="1328928"/>
                  </a:lnTo>
                  <a:lnTo>
                    <a:pt x="1307973" y="1327880"/>
                  </a:lnTo>
                  <a:lnTo>
                    <a:pt x="1307116" y="1326928"/>
                  </a:lnTo>
                  <a:lnTo>
                    <a:pt x="1307687" y="1325880"/>
                  </a:lnTo>
                  <a:lnTo>
                    <a:pt x="1307592" y="1324642"/>
                  </a:lnTo>
                  <a:lnTo>
                    <a:pt x="1307306" y="1323499"/>
                  </a:lnTo>
                  <a:lnTo>
                    <a:pt x="1307497" y="1322546"/>
                  </a:lnTo>
                  <a:lnTo>
                    <a:pt x="1306259" y="1321213"/>
                  </a:lnTo>
                  <a:lnTo>
                    <a:pt x="1305878" y="1321022"/>
                  </a:lnTo>
                  <a:lnTo>
                    <a:pt x="1305687" y="1320832"/>
                  </a:lnTo>
                  <a:lnTo>
                    <a:pt x="1305592" y="1320356"/>
                  </a:lnTo>
                  <a:lnTo>
                    <a:pt x="1305401" y="1319879"/>
                  </a:lnTo>
                  <a:lnTo>
                    <a:pt x="1304925" y="1319593"/>
                  </a:lnTo>
                  <a:lnTo>
                    <a:pt x="1304354" y="1320356"/>
                  </a:lnTo>
                  <a:lnTo>
                    <a:pt x="1303877" y="1320737"/>
                  </a:lnTo>
                  <a:lnTo>
                    <a:pt x="1303211" y="1320546"/>
                  </a:lnTo>
                  <a:lnTo>
                    <a:pt x="1302829" y="1320165"/>
                  </a:lnTo>
                  <a:lnTo>
                    <a:pt x="1302829" y="1319879"/>
                  </a:lnTo>
                  <a:lnTo>
                    <a:pt x="1303020" y="1319593"/>
                  </a:lnTo>
                  <a:lnTo>
                    <a:pt x="1303115" y="1319117"/>
                  </a:lnTo>
                  <a:lnTo>
                    <a:pt x="1304258" y="1316736"/>
                  </a:lnTo>
                  <a:lnTo>
                    <a:pt x="1304354" y="1316260"/>
                  </a:lnTo>
                  <a:lnTo>
                    <a:pt x="1304925" y="1316260"/>
                  </a:lnTo>
                  <a:lnTo>
                    <a:pt x="1305496" y="1316355"/>
                  </a:lnTo>
                  <a:lnTo>
                    <a:pt x="1305878" y="1316736"/>
                  </a:lnTo>
                  <a:lnTo>
                    <a:pt x="1305973" y="1317784"/>
                  </a:lnTo>
                  <a:lnTo>
                    <a:pt x="1306354" y="1317784"/>
                  </a:lnTo>
                  <a:lnTo>
                    <a:pt x="1306830" y="1316927"/>
                  </a:lnTo>
                  <a:lnTo>
                    <a:pt x="1307021" y="1316355"/>
                  </a:lnTo>
                  <a:lnTo>
                    <a:pt x="1306735" y="1315689"/>
                  </a:lnTo>
                  <a:lnTo>
                    <a:pt x="1305782" y="1314641"/>
                  </a:lnTo>
                  <a:lnTo>
                    <a:pt x="1305592" y="1313879"/>
                  </a:lnTo>
                  <a:lnTo>
                    <a:pt x="1305592" y="1312640"/>
                  </a:lnTo>
                  <a:lnTo>
                    <a:pt x="1305973" y="1311783"/>
                  </a:lnTo>
                  <a:lnTo>
                    <a:pt x="1307021" y="1311974"/>
                  </a:lnTo>
                  <a:lnTo>
                    <a:pt x="1307021" y="1310831"/>
                  </a:lnTo>
                  <a:lnTo>
                    <a:pt x="1307402" y="1310831"/>
                  </a:lnTo>
                  <a:lnTo>
                    <a:pt x="1307497" y="1311497"/>
                  </a:lnTo>
                  <a:lnTo>
                    <a:pt x="1307211" y="1312831"/>
                  </a:lnTo>
                  <a:lnTo>
                    <a:pt x="1307306" y="1313402"/>
                  </a:lnTo>
                  <a:lnTo>
                    <a:pt x="1307687" y="1313688"/>
                  </a:lnTo>
                  <a:lnTo>
                    <a:pt x="1308163" y="1313783"/>
                  </a:lnTo>
                  <a:lnTo>
                    <a:pt x="1308545" y="1313593"/>
                  </a:lnTo>
                  <a:lnTo>
                    <a:pt x="1308735" y="1313021"/>
                  </a:lnTo>
                  <a:lnTo>
                    <a:pt x="1309116" y="1313021"/>
                  </a:lnTo>
                  <a:lnTo>
                    <a:pt x="1310259" y="1313593"/>
                  </a:lnTo>
                  <a:lnTo>
                    <a:pt x="1311212" y="1312069"/>
                  </a:lnTo>
                  <a:lnTo>
                    <a:pt x="1311783" y="1309878"/>
                  </a:lnTo>
                  <a:lnTo>
                    <a:pt x="1312069" y="1308259"/>
                  </a:lnTo>
                  <a:lnTo>
                    <a:pt x="1312069" y="1304830"/>
                  </a:lnTo>
                  <a:lnTo>
                    <a:pt x="1312259" y="1303306"/>
                  </a:lnTo>
                  <a:lnTo>
                    <a:pt x="1313402" y="1301401"/>
                  </a:lnTo>
                  <a:lnTo>
                    <a:pt x="1313212" y="1300925"/>
                  </a:lnTo>
                  <a:lnTo>
                    <a:pt x="1311974" y="1300163"/>
                  </a:lnTo>
                  <a:lnTo>
                    <a:pt x="1311116" y="1298924"/>
                  </a:lnTo>
                  <a:lnTo>
                    <a:pt x="1310545" y="1298448"/>
                  </a:lnTo>
                  <a:lnTo>
                    <a:pt x="1309402" y="1298639"/>
                  </a:lnTo>
                  <a:lnTo>
                    <a:pt x="1308640" y="1298353"/>
                  </a:lnTo>
                  <a:lnTo>
                    <a:pt x="1308068" y="1297686"/>
                  </a:lnTo>
                  <a:lnTo>
                    <a:pt x="1307973" y="1296829"/>
                  </a:lnTo>
                  <a:lnTo>
                    <a:pt x="1308354" y="1296257"/>
                  </a:lnTo>
                  <a:lnTo>
                    <a:pt x="1308926" y="1296162"/>
                  </a:lnTo>
                  <a:lnTo>
                    <a:pt x="1309402" y="1296639"/>
                  </a:lnTo>
                  <a:lnTo>
                    <a:pt x="1309402" y="1297591"/>
                  </a:lnTo>
                  <a:lnTo>
                    <a:pt x="1310069" y="1297115"/>
                  </a:lnTo>
                  <a:lnTo>
                    <a:pt x="1310926" y="1296639"/>
                  </a:lnTo>
                  <a:lnTo>
                    <a:pt x="1311593" y="1296162"/>
                  </a:lnTo>
                  <a:lnTo>
                    <a:pt x="1311878" y="1295591"/>
                  </a:lnTo>
                  <a:lnTo>
                    <a:pt x="1312164" y="1294829"/>
                  </a:lnTo>
                  <a:lnTo>
                    <a:pt x="1313212" y="1294067"/>
                  </a:lnTo>
                  <a:lnTo>
                    <a:pt x="1313307" y="1293209"/>
                  </a:lnTo>
                  <a:lnTo>
                    <a:pt x="1313021" y="1293305"/>
                  </a:lnTo>
                  <a:lnTo>
                    <a:pt x="1312450" y="1293400"/>
                  </a:lnTo>
                  <a:lnTo>
                    <a:pt x="1312164" y="1293495"/>
                  </a:lnTo>
                  <a:lnTo>
                    <a:pt x="1311878" y="1289971"/>
                  </a:lnTo>
                  <a:lnTo>
                    <a:pt x="1311974" y="1288256"/>
                  </a:lnTo>
                  <a:lnTo>
                    <a:pt x="1312545" y="1286447"/>
                  </a:lnTo>
                  <a:lnTo>
                    <a:pt x="1311688" y="1284827"/>
                  </a:lnTo>
                  <a:lnTo>
                    <a:pt x="1311307" y="1284542"/>
                  </a:lnTo>
                  <a:lnTo>
                    <a:pt x="1310735" y="1284637"/>
                  </a:lnTo>
                  <a:lnTo>
                    <a:pt x="1310259" y="1284827"/>
                  </a:lnTo>
                  <a:lnTo>
                    <a:pt x="1309878" y="1284732"/>
                  </a:lnTo>
                  <a:lnTo>
                    <a:pt x="1309592" y="1284160"/>
                  </a:lnTo>
                  <a:lnTo>
                    <a:pt x="1309307" y="1284637"/>
                  </a:lnTo>
                  <a:lnTo>
                    <a:pt x="1309211" y="1285018"/>
                  </a:lnTo>
                  <a:lnTo>
                    <a:pt x="1309307" y="1285304"/>
                  </a:lnTo>
                  <a:lnTo>
                    <a:pt x="1309592" y="1285589"/>
                  </a:lnTo>
                  <a:lnTo>
                    <a:pt x="1309116" y="1285780"/>
                  </a:lnTo>
                  <a:lnTo>
                    <a:pt x="1308830" y="1285780"/>
                  </a:lnTo>
                  <a:lnTo>
                    <a:pt x="1308545" y="1285589"/>
                  </a:lnTo>
                  <a:lnTo>
                    <a:pt x="1308163" y="1285208"/>
                  </a:lnTo>
                  <a:lnTo>
                    <a:pt x="1307783" y="1285399"/>
                  </a:lnTo>
                  <a:lnTo>
                    <a:pt x="1306830" y="1285589"/>
                  </a:lnTo>
                  <a:lnTo>
                    <a:pt x="1306354" y="1285875"/>
                  </a:lnTo>
                  <a:lnTo>
                    <a:pt x="1306163" y="1286256"/>
                  </a:lnTo>
                  <a:lnTo>
                    <a:pt x="1306163" y="1287209"/>
                  </a:lnTo>
                  <a:lnTo>
                    <a:pt x="1306068" y="1287780"/>
                  </a:lnTo>
                  <a:lnTo>
                    <a:pt x="1305782" y="1288161"/>
                  </a:lnTo>
                  <a:lnTo>
                    <a:pt x="1304639" y="1289495"/>
                  </a:lnTo>
                  <a:lnTo>
                    <a:pt x="1303973" y="1289971"/>
                  </a:lnTo>
                  <a:lnTo>
                    <a:pt x="1303877" y="1289971"/>
                  </a:lnTo>
                  <a:lnTo>
                    <a:pt x="1303496" y="1290733"/>
                  </a:lnTo>
                  <a:lnTo>
                    <a:pt x="1303496" y="1291114"/>
                  </a:lnTo>
                  <a:lnTo>
                    <a:pt x="1303592" y="1292447"/>
                  </a:lnTo>
                  <a:lnTo>
                    <a:pt x="1303592" y="1292924"/>
                  </a:lnTo>
                  <a:lnTo>
                    <a:pt x="1303401" y="1293590"/>
                  </a:lnTo>
                  <a:lnTo>
                    <a:pt x="1303211" y="1293971"/>
                  </a:lnTo>
                  <a:lnTo>
                    <a:pt x="1301115" y="1296543"/>
                  </a:lnTo>
                  <a:lnTo>
                    <a:pt x="1300829" y="1297591"/>
                  </a:lnTo>
                  <a:lnTo>
                    <a:pt x="1301496" y="1298353"/>
                  </a:lnTo>
                  <a:lnTo>
                    <a:pt x="1301496" y="1298734"/>
                  </a:lnTo>
                  <a:lnTo>
                    <a:pt x="1301305" y="1299591"/>
                  </a:lnTo>
                  <a:lnTo>
                    <a:pt x="1302068" y="1301972"/>
                  </a:lnTo>
                  <a:lnTo>
                    <a:pt x="1302068" y="1302449"/>
                  </a:lnTo>
                  <a:lnTo>
                    <a:pt x="1300925" y="1302925"/>
                  </a:lnTo>
                  <a:lnTo>
                    <a:pt x="1300925" y="1303973"/>
                  </a:lnTo>
                  <a:lnTo>
                    <a:pt x="1301020" y="1305116"/>
                  </a:lnTo>
                  <a:lnTo>
                    <a:pt x="1300448" y="1305782"/>
                  </a:lnTo>
                  <a:lnTo>
                    <a:pt x="1300639" y="1306164"/>
                  </a:lnTo>
                  <a:lnTo>
                    <a:pt x="1301305" y="1306925"/>
                  </a:lnTo>
                  <a:lnTo>
                    <a:pt x="1301496" y="1307211"/>
                  </a:lnTo>
                  <a:lnTo>
                    <a:pt x="1301401" y="1307402"/>
                  </a:lnTo>
                  <a:lnTo>
                    <a:pt x="1301115" y="1307687"/>
                  </a:lnTo>
                  <a:lnTo>
                    <a:pt x="1300162" y="1309497"/>
                  </a:lnTo>
                  <a:lnTo>
                    <a:pt x="1299115" y="1312640"/>
                  </a:lnTo>
                  <a:lnTo>
                    <a:pt x="1299020" y="1313974"/>
                  </a:lnTo>
                  <a:lnTo>
                    <a:pt x="1300162" y="1314545"/>
                  </a:lnTo>
                  <a:lnTo>
                    <a:pt x="1300353" y="1314926"/>
                  </a:lnTo>
                  <a:lnTo>
                    <a:pt x="1299972" y="1315879"/>
                  </a:lnTo>
                  <a:lnTo>
                    <a:pt x="1299210" y="1317308"/>
                  </a:lnTo>
                  <a:lnTo>
                    <a:pt x="1299210" y="1320070"/>
                  </a:lnTo>
                  <a:lnTo>
                    <a:pt x="1299020" y="1321213"/>
                  </a:lnTo>
                  <a:lnTo>
                    <a:pt x="1298543" y="1322642"/>
                  </a:lnTo>
                  <a:lnTo>
                    <a:pt x="1297781" y="1323594"/>
                  </a:lnTo>
                  <a:lnTo>
                    <a:pt x="1296734" y="1323308"/>
                  </a:lnTo>
                  <a:lnTo>
                    <a:pt x="1296353" y="1323785"/>
                  </a:lnTo>
                  <a:lnTo>
                    <a:pt x="1295876" y="1324166"/>
                  </a:lnTo>
                  <a:lnTo>
                    <a:pt x="1295495" y="1324642"/>
                  </a:lnTo>
                  <a:lnTo>
                    <a:pt x="1295305" y="1325309"/>
                  </a:lnTo>
                  <a:lnTo>
                    <a:pt x="1295686" y="1327690"/>
                  </a:lnTo>
                  <a:lnTo>
                    <a:pt x="1295876" y="1331405"/>
                  </a:lnTo>
                  <a:lnTo>
                    <a:pt x="1296257" y="1332262"/>
                  </a:lnTo>
                  <a:lnTo>
                    <a:pt x="1296829" y="1332548"/>
                  </a:lnTo>
                  <a:lnTo>
                    <a:pt x="1297400" y="1332643"/>
                  </a:lnTo>
                  <a:lnTo>
                    <a:pt x="1297686" y="1332833"/>
                  </a:lnTo>
                  <a:lnTo>
                    <a:pt x="1297496" y="1333500"/>
                  </a:lnTo>
                  <a:lnTo>
                    <a:pt x="1297305" y="1333500"/>
                  </a:lnTo>
                  <a:lnTo>
                    <a:pt x="1296543" y="1333500"/>
                  </a:lnTo>
                  <a:lnTo>
                    <a:pt x="1296257" y="1333595"/>
                  </a:lnTo>
                  <a:lnTo>
                    <a:pt x="1295971" y="1333881"/>
                  </a:lnTo>
                  <a:lnTo>
                    <a:pt x="1295686" y="1334452"/>
                  </a:lnTo>
                  <a:lnTo>
                    <a:pt x="1294733" y="1335596"/>
                  </a:lnTo>
                  <a:lnTo>
                    <a:pt x="1294448" y="1336358"/>
                  </a:lnTo>
                  <a:lnTo>
                    <a:pt x="1294257" y="1349026"/>
                  </a:lnTo>
                  <a:lnTo>
                    <a:pt x="1294543" y="1350359"/>
                  </a:lnTo>
                  <a:lnTo>
                    <a:pt x="1295114" y="1351407"/>
                  </a:lnTo>
                  <a:lnTo>
                    <a:pt x="1296257" y="1351788"/>
                  </a:lnTo>
                  <a:lnTo>
                    <a:pt x="1297496" y="1351788"/>
                  </a:lnTo>
                  <a:lnTo>
                    <a:pt x="1297972" y="1351979"/>
                  </a:lnTo>
                  <a:lnTo>
                    <a:pt x="1298258" y="1352550"/>
                  </a:lnTo>
                  <a:lnTo>
                    <a:pt x="1298353" y="1353217"/>
                  </a:lnTo>
                  <a:lnTo>
                    <a:pt x="1298067" y="1353407"/>
                  </a:lnTo>
                  <a:lnTo>
                    <a:pt x="1297591" y="1353407"/>
                  </a:lnTo>
                  <a:lnTo>
                    <a:pt x="1296734" y="1353693"/>
                  </a:lnTo>
                  <a:lnTo>
                    <a:pt x="1296543" y="1353598"/>
                  </a:lnTo>
                  <a:lnTo>
                    <a:pt x="1296448" y="1353598"/>
                  </a:lnTo>
                  <a:lnTo>
                    <a:pt x="1296448" y="1354169"/>
                  </a:lnTo>
                  <a:lnTo>
                    <a:pt x="1296638" y="1354455"/>
                  </a:lnTo>
                  <a:lnTo>
                    <a:pt x="1297019" y="1354741"/>
                  </a:lnTo>
                  <a:lnTo>
                    <a:pt x="1297400" y="1355027"/>
                  </a:lnTo>
                  <a:lnTo>
                    <a:pt x="1297781" y="1355122"/>
                  </a:lnTo>
                  <a:lnTo>
                    <a:pt x="1298353" y="1357313"/>
                  </a:lnTo>
                  <a:lnTo>
                    <a:pt x="1298162" y="1357979"/>
                  </a:lnTo>
                  <a:lnTo>
                    <a:pt x="1297877" y="1358360"/>
                  </a:lnTo>
                  <a:lnTo>
                    <a:pt x="1296924" y="1358837"/>
                  </a:lnTo>
                  <a:lnTo>
                    <a:pt x="1296734" y="1358837"/>
                  </a:lnTo>
                  <a:lnTo>
                    <a:pt x="1295686" y="1358837"/>
                  </a:lnTo>
                  <a:lnTo>
                    <a:pt x="1295495" y="1358932"/>
                  </a:lnTo>
                  <a:lnTo>
                    <a:pt x="1295400" y="1359027"/>
                  </a:lnTo>
                  <a:lnTo>
                    <a:pt x="1295305" y="1359122"/>
                  </a:lnTo>
                  <a:lnTo>
                    <a:pt x="1295019" y="1359218"/>
                  </a:lnTo>
                  <a:lnTo>
                    <a:pt x="1294543" y="1359027"/>
                  </a:lnTo>
                  <a:lnTo>
                    <a:pt x="1294543" y="1358551"/>
                  </a:lnTo>
                  <a:lnTo>
                    <a:pt x="1294829" y="1357503"/>
                  </a:lnTo>
                  <a:lnTo>
                    <a:pt x="1294638" y="1356265"/>
                  </a:lnTo>
                  <a:lnTo>
                    <a:pt x="1294257" y="1355979"/>
                  </a:lnTo>
                  <a:lnTo>
                    <a:pt x="1293781" y="1356360"/>
                  </a:lnTo>
                  <a:lnTo>
                    <a:pt x="1293400" y="1357313"/>
                  </a:lnTo>
                  <a:lnTo>
                    <a:pt x="1293019" y="1357313"/>
                  </a:lnTo>
                  <a:lnTo>
                    <a:pt x="1292638" y="1356646"/>
                  </a:lnTo>
                  <a:lnTo>
                    <a:pt x="1291876" y="1357693"/>
                  </a:lnTo>
                  <a:lnTo>
                    <a:pt x="1290638" y="1360075"/>
                  </a:lnTo>
                  <a:lnTo>
                    <a:pt x="1290352" y="1361123"/>
                  </a:lnTo>
                  <a:lnTo>
                    <a:pt x="1290447" y="1366457"/>
                  </a:lnTo>
                  <a:lnTo>
                    <a:pt x="1290257" y="1367028"/>
                  </a:lnTo>
                  <a:lnTo>
                    <a:pt x="1289590" y="1368266"/>
                  </a:lnTo>
                  <a:lnTo>
                    <a:pt x="1289399" y="1369028"/>
                  </a:lnTo>
                  <a:lnTo>
                    <a:pt x="1289495" y="1369790"/>
                  </a:lnTo>
                  <a:lnTo>
                    <a:pt x="1289685" y="1370648"/>
                  </a:lnTo>
                  <a:lnTo>
                    <a:pt x="1289780" y="1371505"/>
                  </a:lnTo>
                  <a:lnTo>
                    <a:pt x="1289495" y="1372267"/>
                  </a:lnTo>
                  <a:lnTo>
                    <a:pt x="1289304" y="1375220"/>
                  </a:lnTo>
                  <a:lnTo>
                    <a:pt x="1289114" y="1375696"/>
                  </a:lnTo>
                  <a:lnTo>
                    <a:pt x="1288733" y="1375505"/>
                  </a:lnTo>
                  <a:lnTo>
                    <a:pt x="1288542" y="1374839"/>
                  </a:lnTo>
                  <a:lnTo>
                    <a:pt x="1288923" y="1373981"/>
                  </a:lnTo>
                  <a:lnTo>
                    <a:pt x="1288161" y="1374172"/>
                  </a:lnTo>
                  <a:lnTo>
                    <a:pt x="1287875" y="1373981"/>
                  </a:lnTo>
                  <a:lnTo>
                    <a:pt x="1287780" y="1373600"/>
                  </a:lnTo>
                  <a:lnTo>
                    <a:pt x="1287018" y="1372457"/>
                  </a:lnTo>
                  <a:lnTo>
                    <a:pt x="1286637" y="1372172"/>
                  </a:lnTo>
                  <a:lnTo>
                    <a:pt x="1286256" y="1372267"/>
                  </a:lnTo>
                  <a:lnTo>
                    <a:pt x="1285018" y="1374172"/>
                  </a:lnTo>
                  <a:lnTo>
                    <a:pt x="1284637" y="1375696"/>
                  </a:lnTo>
                  <a:lnTo>
                    <a:pt x="1284542" y="1375696"/>
                  </a:lnTo>
                  <a:lnTo>
                    <a:pt x="1284351" y="1375791"/>
                  </a:lnTo>
                  <a:lnTo>
                    <a:pt x="1284256" y="1376077"/>
                  </a:lnTo>
                  <a:lnTo>
                    <a:pt x="1284256" y="1376458"/>
                  </a:lnTo>
                  <a:lnTo>
                    <a:pt x="1284446" y="1376743"/>
                  </a:lnTo>
                  <a:lnTo>
                    <a:pt x="1284637" y="1376743"/>
                  </a:lnTo>
                  <a:lnTo>
                    <a:pt x="1284827" y="1376648"/>
                  </a:lnTo>
                  <a:lnTo>
                    <a:pt x="1285399" y="1376934"/>
                  </a:lnTo>
                  <a:lnTo>
                    <a:pt x="1285875" y="1377125"/>
                  </a:lnTo>
                  <a:lnTo>
                    <a:pt x="1286351" y="1377315"/>
                  </a:lnTo>
                  <a:lnTo>
                    <a:pt x="1286542" y="1377696"/>
                  </a:lnTo>
                  <a:lnTo>
                    <a:pt x="1286542" y="1379887"/>
                  </a:lnTo>
                  <a:lnTo>
                    <a:pt x="1286161" y="1382268"/>
                  </a:lnTo>
                  <a:lnTo>
                    <a:pt x="1286351" y="1383125"/>
                  </a:lnTo>
                  <a:lnTo>
                    <a:pt x="1287209" y="1383697"/>
                  </a:lnTo>
                  <a:lnTo>
                    <a:pt x="1287590" y="1383602"/>
                  </a:lnTo>
                  <a:lnTo>
                    <a:pt x="1288066" y="1383411"/>
                  </a:lnTo>
                  <a:lnTo>
                    <a:pt x="1288447" y="1383506"/>
                  </a:lnTo>
                  <a:lnTo>
                    <a:pt x="1288637" y="1384268"/>
                  </a:lnTo>
                  <a:lnTo>
                    <a:pt x="1288733" y="1384840"/>
                  </a:lnTo>
                  <a:lnTo>
                    <a:pt x="1289018" y="1385888"/>
                  </a:lnTo>
                  <a:lnTo>
                    <a:pt x="1289114" y="1386459"/>
                  </a:lnTo>
                  <a:lnTo>
                    <a:pt x="1289399" y="1387126"/>
                  </a:lnTo>
                  <a:lnTo>
                    <a:pt x="1289971" y="1387316"/>
                  </a:lnTo>
                  <a:lnTo>
                    <a:pt x="1290542" y="1387412"/>
                  </a:lnTo>
                  <a:lnTo>
                    <a:pt x="1290828" y="1387793"/>
                  </a:lnTo>
                  <a:lnTo>
                    <a:pt x="1290638" y="1388269"/>
                  </a:lnTo>
                  <a:lnTo>
                    <a:pt x="1290161" y="1388364"/>
                  </a:lnTo>
                  <a:lnTo>
                    <a:pt x="1289685" y="1388459"/>
                  </a:lnTo>
                  <a:lnTo>
                    <a:pt x="1289304" y="1388840"/>
                  </a:lnTo>
                  <a:lnTo>
                    <a:pt x="1289304" y="1389317"/>
                  </a:lnTo>
                  <a:lnTo>
                    <a:pt x="1289495" y="1390079"/>
                  </a:lnTo>
                  <a:lnTo>
                    <a:pt x="1289876" y="1390745"/>
                  </a:lnTo>
                  <a:lnTo>
                    <a:pt x="1290447" y="1391031"/>
                  </a:lnTo>
                  <a:lnTo>
                    <a:pt x="1290923" y="1391222"/>
                  </a:lnTo>
                  <a:lnTo>
                    <a:pt x="1291019" y="1391602"/>
                  </a:lnTo>
                  <a:lnTo>
                    <a:pt x="1291019" y="1392174"/>
                  </a:lnTo>
                  <a:lnTo>
                    <a:pt x="1291209" y="1392650"/>
                  </a:lnTo>
                  <a:lnTo>
                    <a:pt x="1292828" y="1394270"/>
                  </a:lnTo>
                  <a:lnTo>
                    <a:pt x="1293305" y="1394460"/>
                  </a:lnTo>
                  <a:lnTo>
                    <a:pt x="1293686" y="1394460"/>
                  </a:lnTo>
                  <a:lnTo>
                    <a:pt x="1293971" y="1394651"/>
                  </a:lnTo>
                  <a:lnTo>
                    <a:pt x="1294162" y="1395317"/>
                  </a:lnTo>
                  <a:lnTo>
                    <a:pt x="1294638" y="1394651"/>
                  </a:lnTo>
                  <a:lnTo>
                    <a:pt x="1295114" y="1393698"/>
                  </a:lnTo>
                  <a:lnTo>
                    <a:pt x="1295591" y="1391889"/>
                  </a:lnTo>
                  <a:lnTo>
                    <a:pt x="1295591" y="1390269"/>
                  </a:lnTo>
                  <a:lnTo>
                    <a:pt x="1295781" y="1389698"/>
                  </a:lnTo>
                  <a:lnTo>
                    <a:pt x="1296448" y="1389031"/>
                  </a:lnTo>
                  <a:lnTo>
                    <a:pt x="1296734" y="1388555"/>
                  </a:lnTo>
                  <a:lnTo>
                    <a:pt x="1296734" y="1387983"/>
                  </a:lnTo>
                  <a:lnTo>
                    <a:pt x="1296543" y="1386173"/>
                  </a:lnTo>
                  <a:lnTo>
                    <a:pt x="1296353" y="1385697"/>
                  </a:lnTo>
                  <a:lnTo>
                    <a:pt x="1295686" y="1385126"/>
                  </a:lnTo>
                  <a:lnTo>
                    <a:pt x="1295114" y="1385221"/>
                  </a:lnTo>
                  <a:lnTo>
                    <a:pt x="1294829" y="1385792"/>
                  </a:lnTo>
                  <a:lnTo>
                    <a:pt x="1294924" y="1386745"/>
                  </a:lnTo>
                  <a:lnTo>
                    <a:pt x="1294733" y="1386650"/>
                  </a:lnTo>
                  <a:lnTo>
                    <a:pt x="1294162" y="1386459"/>
                  </a:lnTo>
                  <a:lnTo>
                    <a:pt x="1293876" y="1386364"/>
                  </a:lnTo>
                  <a:lnTo>
                    <a:pt x="1293876" y="1388364"/>
                  </a:lnTo>
                  <a:lnTo>
                    <a:pt x="1293686" y="1388745"/>
                  </a:lnTo>
                  <a:lnTo>
                    <a:pt x="1293209" y="1388935"/>
                  </a:lnTo>
                  <a:lnTo>
                    <a:pt x="1292733" y="1388935"/>
                  </a:lnTo>
                  <a:lnTo>
                    <a:pt x="1292543" y="1388745"/>
                  </a:lnTo>
                  <a:lnTo>
                    <a:pt x="1292543" y="1387602"/>
                  </a:lnTo>
                  <a:lnTo>
                    <a:pt x="1292638" y="1386935"/>
                  </a:lnTo>
                  <a:lnTo>
                    <a:pt x="1292924" y="1386364"/>
                  </a:lnTo>
                  <a:lnTo>
                    <a:pt x="1294638" y="1384554"/>
                  </a:lnTo>
                  <a:lnTo>
                    <a:pt x="1295210" y="1384268"/>
                  </a:lnTo>
                  <a:lnTo>
                    <a:pt x="1296257" y="1384173"/>
                  </a:lnTo>
                  <a:lnTo>
                    <a:pt x="1296543" y="1383792"/>
                  </a:lnTo>
                  <a:lnTo>
                    <a:pt x="1298448" y="1375410"/>
                  </a:lnTo>
                  <a:lnTo>
                    <a:pt x="1298543" y="1373600"/>
                  </a:lnTo>
                  <a:lnTo>
                    <a:pt x="1298353" y="1372362"/>
                  </a:lnTo>
                  <a:lnTo>
                    <a:pt x="1297972" y="1371695"/>
                  </a:lnTo>
                  <a:lnTo>
                    <a:pt x="1297400" y="1371410"/>
                  </a:lnTo>
                  <a:lnTo>
                    <a:pt x="1296638" y="1371410"/>
                  </a:lnTo>
                  <a:lnTo>
                    <a:pt x="1296162" y="1371886"/>
                  </a:lnTo>
                  <a:lnTo>
                    <a:pt x="1295876" y="1372934"/>
                  </a:lnTo>
                  <a:lnTo>
                    <a:pt x="1295686" y="1374743"/>
                  </a:lnTo>
                  <a:lnTo>
                    <a:pt x="1295495" y="1374743"/>
                  </a:lnTo>
                  <a:lnTo>
                    <a:pt x="1295495" y="1370362"/>
                  </a:lnTo>
                  <a:lnTo>
                    <a:pt x="1295686" y="1369124"/>
                  </a:lnTo>
                  <a:lnTo>
                    <a:pt x="1295971" y="1368457"/>
                  </a:lnTo>
                  <a:lnTo>
                    <a:pt x="1297019" y="1367123"/>
                  </a:lnTo>
                  <a:lnTo>
                    <a:pt x="1296638" y="1367123"/>
                  </a:lnTo>
                  <a:lnTo>
                    <a:pt x="1296924" y="1366647"/>
                  </a:lnTo>
                  <a:lnTo>
                    <a:pt x="1297305" y="1366361"/>
                  </a:lnTo>
                  <a:lnTo>
                    <a:pt x="1297781" y="1366266"/>
                  </a:lnTo>
                  <a:lnTo>
                    <a:pt x="1298353" y="1366361"/>
                  </a:lnTo>
                  <a:lnTo>
                    <a:pt x="1297019" y="1365028"/>
                  </a:lnTo>
                  <a:lnTo>
                    <a:pt x="1296543" y="1364171"/>
                  </a:lnTo>
                  <a:lnTo>
                    <a:pt x="1297115" y="1363790"/>
                  </a:lnTo>
                  <a:lnTo>
                    <a:pt x="1297877" y="1363694"/>
                  </a:lnTo>
                  <a:lnTo>
                    <a:pt x="1298734" y="1363504"/>
                  </a:lnTo>
                  <a:lnTo>
                    <a:pt x="1299210" y="1363218"/>
                  </a:lnTo>
                  <a:lnTo>
                    <a:pt x="1299115" y="1362742"/>
                  </a:lnTo>
                  <a:lnTo>
                    <a:pt x="1300162" y="1362170"/>
                  </a:lnTo>
                  <a:lnTo>
                    <a:pt x="1300544" y="1362075"/>
                  </a:lnTo>
                  <a:lnTo>
                    <a:pt x="1300544" y="1361694"/>
                  </a:lnTo>
                  <a:lnTo>
                    <a:pt x="1300258" y="1360932"/>
                  </a:lnTo>
                  <a:lnTo>
                    <a:pt x="1301115" y="1360075"/>
                  </a:lnTo>
                  <a:lnTo>
                    <a:pt x="1302258" y="1359218"/>
                  </a:lnTo>
                  <a:lnTo>
                    <a:pt x="1302829" y="1358551"/>
                  </a:lnTo>
                  <a:lnTo>
                    <a:pt x="1302734" y="1357598"/>
                  </a:lnTo>
                  <a:lnTo>
                    <a:pt x="1303782" y="1357598"/>
                  </a:lnTo>
                  <a:lnTo>
                    <a:pt x="1303877" y="1357408"/>
                  </a:lnTo>
                  <a:lnTo>
                    <a:pt x="1303782" y="1356932"/>
                  </a:lnTo>
                  <a:lnTo>
                    <a:pt x="1303592" y="1356360"/>
                  </a:lnTo>
                  <a:lnTo>
                    <a:pt x="1303401" y="1355979"/>
                  </a:lnTo>
                  <a:lnTo>
                    <a:pt x="1303115" y="1355312"/>
                  </a:lnTo>
                  <a:lnTo>
                    <a:pt x="1303496" y="1354836"/>
                  </a:lnTo>
                  <a:lnTo>
                    <a:pt x="1303973" y="1354360"/>
                  </a:lnTo>
                  <a:lnTo>
                    <a:pt x="1304258" y="1353979"/>
                  </a:lnTo>
                  <a:lnTo>
                    <a:pt x="1304163" y="1353217"/>
                  </a:lnTo>
                  <a:lnTo>
                    <a:pt x="1303782" y="1352836"/>
                  </a:lnTo>
                  <a:lnTo>
                    <a:pt x="1303401" y="1352550"/>
                  </a:lnTo>
                  <a:lnTo>
                    <a:pt x="1303115" y="1352074"/>
                  </a:lnTo>
                  <a:lnTo>
                    <a:pt x="1303020" y="1351598"/>
                  </a:lnTo>
                  <a:lnTo>
                    <a:pt x="1303115" y="1351502"/>
                  </a:lnTo>
                  <a:lnTo>
                    <a:pt x="1303401" y="1351407"/>
                  </a:lnTo>
                  <a:lnTo>
                    <a:pt x="1303877" y="1351026"/>
                  </a:lnTo>
                  <a:lnTo>
                    <a:pt x="1304258" y="1350740"/>
                  </a:lnTo>
                  <a:lnTo>
                    <a:pt x="1304735" y="1350455"/>
                  </a:lnTo>
                  <a:lnTo>
                    <a:pt x="1304830" y="1350169"/>
                  </a:lnTo>
                  <a:lnTo>
                    <a:pt x="1304163" y="1349788"/>
                  </a:lnTo>
                  <a:lnTo>
                    <a:pt x="1304163" y="1349121"/>
                  </a:lnTo>
                  <a:lnTo>
                    <a:pt x="1303687" y="1348550"/>
                  </a:lnTo>
                  <a:lnTo>
                    <a:pt x="1303020" y="1348168"/>
                  </a:lnTo>
                  <a:lnTo>
                    <a:pt x="1302449" y="1347978"/>
                  </a:lnTo>
                  <a:lnTo>
                    <a:pt x="1302068" y="1347597"/>
                  </a:lnTo>
                  <a:lnTo>
                    <a:pt x="1301496" y="1345883"/>
                  </a:lnTo>
                  <a:lnTo>
                    <a:pt x="1301115" y="1345311"/>
                  </a:lnTo>
                  <a:lnTo>
                    <a:pt x="1301115" y="1344930"/>
                  </a:lnTo>
                  <a:lnTo>
                    <a:pt x="1302544" y="1345025"/>
                  </a:lnTo>
                  <a:lnTo>
                    <a:pt x="1304068" y="1344930"/>
                  </a:lnTo>
                  <a:lnTo>
                    <a:pt x="1303782" y="1344073"/>
                  </a:lnTo>
                  <a:lnTo>
                    <a:pt x="1303687" y="1343787"/>
                  </a:lnTo>
                  <a:lnTo>
                    <a:pt x="1304258" y="1344073"/>
                  </a:lnTo>
                  <a:lnTo>
                    <a:pt x="1304735" y="1344549"/>
                  </a:lnTo>
                  <a:lnTo>
                    <a:pt x="1305116" y="1345121"/>
                  </a:lnTo>
                  <a:lnTo>
                    <a:pt x="1305401" y="1345692"/>
                  </a:lnTo>
                  <a:lnTo>
                    <a:pt x="1305782" y="1345692"/>
                  </a:lnTo>
                  <a:lnTo>
                    <a:pt x="1305878" y="1344740"/>
                  </a:lnTo>
                  <a:lnTo>
                    <a:pt x="1306449" y="1344264"/>
                  </a:lnTo>
                  <a:lnTo>
                    <a:pt x="1307306" y="1344454"/>
                  </a:lnTo>
                  <a:close/>
                  <a:moveTo>
                    <a:pt x="1311878" y="1371314"/>
                  </a:moveTo>
                  <a:lnTo>
                    <a:pt x="1311593" y="1370838"/>
                  </a:lnTo>
                  <a:lnTo>
                    <a:pt x="1311497" y="1370457"/>
                  </a:lnTo>
                  <a:lnTo>
                    <a:pt x="1310354" y="1367981"/>
                  </a:lnTo>
                  <a:lnTo>
                    <a:pt x="1310735" y="1367123"/>
                  </a:lnTo>
                  <a:lnTo>
                    <a:pt x="1310164" y="1366838"/>
                  </a:lnTo>
                  <a:lnTo>
                    <a:pt x="1308354" y="1366838"/>
                  </a:lnTo>
                  <a:lnTo>
                    <a:pt x="1307878" y="1367314"/>
                  </a:lnTo>
                  <a:lnTo>
                    <a:pt x="1307116" y="1368362"/>
                  </a:lnTo>
                  <a:lnTo>
                    <a:pt x="1306544" y="1369409"/>
                  </a:lnTo>
                  <a:lnTo>
                    <a:pt x="1306830" y="1369885"/>
                  </a:lnTo>
                  <a:lnTo>
                    <a:pt x="1307592" y="1369981"/>
                  </a:lnTo>
                  <a:lnTo>
                    <a:pt x="1307973" y="1370362"/>
                  </a:lnTo>
                  <a:lnTo>
                    <a:pt x="1308259" y="1370838"/>
                  </a:lnTo>
                  <a:lnTo>
                    <a:pt x="1308830" y="1371314"/>
                  </a:lnTo>
                  <a:lnTo>
                    <a:pt x="1309402" y="1371600"/>
                  </a:lnTo>
                  <a:lnTo>
                    <a:pt x="1310164" y="1371791"/>
                  </a:lnTo>
                  <a:lnTo>
                    <a:pt x="1310640" y="1372076"/>
                  </a:lnTo>
                  <a:lnTo>
                    <a:pt x="1310735" y="1372552"/>
                  </a:lnTo>
                  <a:lnTo>
                    <a:pt x="1311212" y="1373600"/>
                  </a:lnTo>
                  <a:lnTo>
                    <a:pt x="1311974" y="1374458"/>
                  </a:lnTo>
                  <a:lnTo>
                    <a:pt x="1312831" y="1374267"/>
                  </a:lnTo>
                  <a:lnTo>
                    <a:pt x="1311878" y="1371314"/>
                  </a:lnTo>
                  <a:close/>
                  <a:moveTo>
                    <a:pt x="1287399" y="1434370"/>
                  </a:moveTo>
                  <a:lnTo>
                    <a:pt x="1287209" y="1433322"/>
                  </a:lnTo>
                  <a:lnTo>
                    <a:pt x="1286447" y="1431989"/>
                  </a:lnTo>
                  <a:lnTo>
                    <a:pt x="1286256" y="1430179"/>
                  </a:lnTo>
                  <a:lnTo>
                    <a:pt x="1285399" y="1428845"/>
                  </a:lnTo>
                  <a:lnTo>
                    <a:pt x="1284256" y="1427702"/>
                  </a:lnTo>
                  <a:lnTo>
                    <a:pt x="1281875" y="1428179"/>
                  </a:lnTo>
                  <a:lnTo>
                    <a:pt x="1279017" y="1430084"/>
                  </a:lnTo>
                  <a:lnTo>
                    <a:pt x="1278636" y="1431608"/>
                  </a:lnTo>
                  <a:lnTo>
                    <a:pt x="1278255" y="1432846"/>
                  </a:lnTo>
                  <a:lnTo>
                    <a:pt x="1277874" y="1433322"/>
                  </a:lnTo>
                  <a:lnTo>
                    <a:pt x="1276731" y="1433703"/>
                  </a:lnTo>
                  <a:lnTo>
                    <a:pt x="1276255" y="1433608"/>
                  </a:lnTo>
                  <a:lnTo>
                    <a:pt x="1276160" y="1434084"/>
                  </a:lnTo>
                  <a:lnTo>
                    <a:pt x="1276350" y="1435418"/>
                  </a:lnTo>
                  <a:lnTo>
                    <a:pt x="1276350" y="1437132"/>
                  </a:lnTo>
                  <a:lnTo>
                    <a:pt x="1276350" y="1439609"/>
                  </a:lnTo>
                  <a:lnTo>
                    <a:pt x="1276922" y="1440085"/>
                  </a:lnTo>
                  <a:lnTo>
                    <a:pt x="1277874" y="1440942"/>
                  </a:lnTo>
                  <a:lnTo>
                    <a:pt x="1278255" y="1441895"/>
                  </a:lnTo>
                  <a:lnTo>
                    <a:pt x="1278065" y="1443133"/>
                  </a:lnTo>
                  <a:lnTo>
                    <a:pt x="1277493" y="1444752"/>
                  </a:lnTo>
                  <a:lnTo>
                    <a:pt x="1276160" y="1446562"/>
                  </a:lnTo>
                  <a:lnTo>
                    <a:pt x="1276445" y="1447229"/>
                  </a:lnTo>
                  <a:lnTo>
                    <a:pt x="1277588" y="1447229"/>
                  </a:lnTo>
                  <a:lnTo>
                    <a:pt x="1278350" y="1446371"/>
                  </a:lnTo>
                  <a:lnTo>
                    <a:pt x="1279493" y="1446467"/>
                  </a:lnTo>
                  <a:lnTo>
                    <a:pt x="1280541" y="1447229"/>
                  </a:lnTo>
                  <a:lnTo>
                    <a:pt x="1281398" y="1447991"/>
                  </a:lnTo>
                  <a:lnTo>
                    <a:pt x="1283208" y="1448372"/>
                  </a:lnTo>
                  <a:lnTo>
                    <a:pt x="1284351" y="1447514"/>
                  </a:lnTo>
                  <a:lnTo>
                    <a:pt x="1284923" y="1446276"/>
                  </a:lnTo>
                  <a:lnTo>
                    <a:pt x="1286351" y="1444562"/>
                  </a:lnTo>
                  <a:lnTo>
                    <a:pt x="1285399" y="1444181"/>
                  </a:lnTo>
                  <a:lnTo>
                    <a:pt x="1284637" y="1443990"/>
                  </a:lnTo>
                  <a:lnTo>
                    <a:pt x="1284542" y="1442466"/>
                  </a:lnTo>
                  <a:lnTo>
                    <a:pt x="1285113" y="1441704"/>
                  </a:lnTo>
                  <a:lnTo>
                    <a:pt x="1285685" y="1441323"/>
                  </a:lnTo>
                  <a:lnTo>
                    <a:pt x="1286351" y="1440656"/>
                  </a:lnTo>
                  <a:lnTo>
                    <a:pt x="1287494" y="1439418"/>
                  </a:lnTo>
                  <a:lnTo>
                    <a:pt x="1287590" y="1437799"/>
                  </a:lnTo>
                  <a:lnTo>
                    <a:pt x="1287018" y="1436370"/>
                  </a:lnTo>
                  <a:lnTo>
                    <a:pt x="1287399" y="1434370"/>
                  </a:lnTo>
                  <a:close/>
                  <a:moveTo>
                    <a:pt x="1310354" y="1280160"/>
                  </a:moveTo>
                  <a:lnTo>
                    <a:pt x="1312069" y="1280636"/>
                  </a:lnTo>
                  <a:lnTo>
                    <a:pt x="1311497" y="1279493"/>
                  </a:lnTo>
                  <a:lnTo>
                    <a:pt x="1311307" y="1279208"/>
                  </a:lnTo>
                  <a:lnTo>
                    <a:pt x="1311021" y="1278541"/>
                  </a:lnTo>
                  <a:lnTo>
                    <a:pt x="1310259" y="1278541"/>
                  </a:lnTo>
                  <a:lnTo>
                    <a:pt x="1308735" y="1279208"/>
                  </a:lnTo>
                  <a:lnTo>
                    <a:pt x="1309307" y="1279779"/>
                  </a:lnTo>
                  <a:lnTo>
                    <a:pt x="1310354" y="1280160"/>
                  </a:lnTo>
                  <a:close/>
                </a:path>
              </a:pathLst>
            </a:custGeom>
            <a:gradFill>
              <a:gsLst>
                <a:gs pos="0">
                  <a:schemeClr val="accent1"/>
                </a:gs>
                <a:gs pos="1000">
                  <a:schemeClr val="accent1"/>
                </a:gs>
                <a:gs pos="100000">
                  <a:srgbClr val="56A9F3"/>
                </a:gs>
              </a:gsLst>
              <a:path path="circle">
                <a:fillToRect l="100%" t="100%"/>
              </a:path>
              <a:tileRect b="-100%" r="-100%"/>
            </a:grad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11" name="Google Shape;1911;p30"/>
            <p:cNvSpPr/>
            <p:nvPr/>
          </p:nvSpPr>
          <p:spPr>
            <a:xfrm>
              <a:off x="7349299" y="5321808"/>
              <a:ext cx="171450" cy="66675"/>
            </a:xfrm>
            <a:custGeom>
              <a:rect b="b" l="l" r="r" t="t"/>
              <a:pathLst>
                <a:path extrusionOk="0" h="66675" w="171450">
                  <a:moveTo>
                    <a:pt x="22193" y="55531"/>
                  </a:moveTo>
                  <a:lnTo>
                    <a:pt x="20860" y="55626"/>
                  </a:lnTo>
                  <a:lnTo>
                    <a:pt x="19812" y="55816"/>
                  </a:lnTo>
                  <a:lnTo>
                    <a:pt x="19336" y="56388"/>
                  </a:lnTo>
                  <a:lnTo>
                    <a:pt x="18764" y="56674"/>
                  </a:lnTo>
                  <a:lnTo>
                    <a:pt x="13621" y="57626"/>
                  </a:lnTo>
                  <a:lnTo>
                    <a:pt x="10097" y="58674"/>
                  </a:lnTo>
                  <a:lnTo>
                    <a:pt x="8477" y="59436"/>
                  </a:lnTo>
                  <a:lnTo>
                    <a:pt x="8001" y="60007"/>
                  </a:lnTo>
                  <a:lnTo>
                    <a:pt x="6858" y="61627"/>
                  </a:lnTo>
                  <a:lnTo>
                    <a:pt x="6191" y="62008"/>
                  </a:lnTo>
                  <a:lnTo>
                    <a:pt x="5239" y="62103"/>
                  </a:lnTo>
                  <a:lnTo>
                    <a:pt x="953" y="63818"/>
                  </a:lnTo>
                  <a:lnTo>
                    <a:pt x="0" y="64103"/>
                  </a:lnTo>
                  <a:lnTo>
                    <a:pt x="1715" y="67056"/>
                  </a:lnTo>
                  <a:lnTo>
                    <a:pt x="3143" y="68294"/>
                  </a:lnTo>
                  <a:lnTo>
                    <a:pt x="4763" y="68580"/>
                  </a:lnTo>
                  <a:lnTo>
                    <a:pt x="5429" y="68199"/>
                  </a:lnTo>
                  <a:lnTo>
                    <a:pt x="6477" y="66770"/>
                  </a:lnTo>
                  <a:lnTo>
                    <a:pt x="7144" y="66199"/>
                  </a:lnTo>
                  <a:lnTo>
                    <a:pt x="8001" y="65818"/>
                  </a:lnTo>
                  <a:lnTo>
                    <a:pt x="8763" y="65818"/>
                  </a:lnTo>
                  <a:lnTo>
                    <a:pt x="9430" y="66104"/>
                  </a:lnTo>
                  <a:lnTo>
                    <a:pt x="10192" y="66770"/>
                  </a:lnTo>
                  <a:lnTo>
                    <a:pt x="10763" y="67532"/>
                  </a:lnTo>
                  <a:lnTo>
                    <a:pt x="11240" y="68389"/>
                  </a:lnTo>
                  <a:lnTo>
                    <a:pt x="11621" y="69342"/>
                  </a:lnTo>
                  <a:lnTo>
                    <a:pt x="11811" y="70199"/>
                  </a:lnTo>
                  <a:lnTo>
                    <a:pt x="11811" y="70580"/>
                  </a:lnTo>
                  <a:lnTo>
                    <a:pt x="11621" y="71533"/>
                  </a:lnTo>
                  <a:lnTo>
                    <a:pt x="11621" y="71819"/>
                  </a:lnTo>
                  <a:lnTo>
                    <a:pt x="11811" y="72485"/>
                  </a:lnTo>
                  <a:lnTo>
                    <a:pt x="11811" y="72580"/>
                  </a:lnTo>
                  <a:lnTo>
                    <a:pt x="12002" y="72390"/>
                  </a:lnTo>
                  <a:lnTo>
                    <a:pt x="12668" y="72199"/>
                  </a:lnTo>
                  <a:lnTo>
                    <a:pt x="13716" y="72104"/>
                  </a:lnTo>
                  <a:lnTo>
                    <a:pt x="14573" y="71914"/>
                  </a:lnTo>
                  <a:lnTo>
                    <a:pt x="15240" y="71438"/>
                  </a:lnTo>
                  <a:lnTo>
                    <a:pt x="15716" y="70676"/>
                  </a:lnTo>
                  <a:lnTo>
                    <a:pt x="15812" y="70199"/>
                  </a:lnTo>
                  <a:lnTo>
                    <a:pt x="15526" y="69247"/>
                  </a:lnTo>
                  <a:lnTo>
                    <a:pt x="15526" y="68866"/>
                  </a:lnTo>
                  <a:lnTo>
                    <a:pt x="15716" y="68485"/>
                  </a:lnTo>
                  <a:lnTo>
                    <a:pt x="16193" y="67723"/>
                  </a:lnTo>
                  <a:lnTo>
                    <a:pt x="16383" y="67342"/>
                  </a:lnTo>
                  <a:lnTo>
                    <a:pt x="16478" y="65722"/>
                  </a:lnTo>
                  <a:lnTo>
                    <a:pt x="16859" y="65151"/>
                  </a:lnTo>
                  <a:lnTo>
                    <a:pt x="17050" y="65056"/>
                  </a:lnTo>
                  <a:lnTo>
                    <a:pt x="17241" y="65056"/>
                  </a:lnTo>
                  <a:lnTo>
                    <a:pt x="17717" y="64770"/>
                  </a:lnTo>
                  <a:lnTo>
                    <a:pt x="19241" y="63437"/>
                  </a:lnTo>
                  <a:lnTo>
                    <a:pt x="20288" y="62103"/>
                  </a:lnTo>
                  <a:lnTo>
                    <a:pt x="20479" y="61913"/>
                  </a:lnTo>
                  <a:lnTo>
                    <a:pt x="20669" y="61722"/>
                  </a:lnTo>
                  <a:lnTo>
                    <a:pt x="20860" y="61246"/>
                  </a:lnTo>
                  <a:lnTo>
                    <a:pt x="21146" y="59436"/>
                  </a:lnTo>
                  <a:lnTo>
                    <a:pt x="21908" y="56483"/>
                  </a:lnTo>
                  <a:lnTo>
                    <a:pt x="22193" y="55531"/>
                  </a:lnTo>
                  <a:lnTo>
                    <a:pt x="22193" y="55531"/>
                  </a:lnTo>
                  <a:close/>
                  <a:moveTo>
                    <a:pt x="78391" y="8477"/>
                  </a:moveTo>
                  <a:lnTo>
                    <a:pt x="79058" y="8858"/>
                  </a:lnTo>
                  <a:lnTo>
                    <a:pt x="80772" y="9335"/>
                  </a:lnTo>
                  <a:lnTo>
                    <a:pt x="81153" y="9525"/>
                  </a:lnTo>
                  <a:lnTo>
                    <a:pt x="81344" y="9715"/>
                  </a:lnTo>
                  <a:lnTo>
                    <a:pt x="81820" y="9525"/>
                  </a:lnTo>
                  <a:lnTo>
                    <a:pt x="82296" y="9144"/>
                  </a:lnTo>
                  <a:lnTo>
                    <a:pt x="82487" y="8668"/>
                  </a:lnTo>
                  <a:lnTo>
                    <a:pt x="82868" y="7048"/>
                  </a:lnTo>
                  <a:lnTo>
                    <a:pt x="84868" y="2096"/>
                  </a:lnTo>
                  <a:lnTo>
                    <a:pt x="85344" y="381"/>
                  </a:lnTo>
                  <a:lnTo>
                    <a:pt x="84392" y="0"/>
                  </a:lnTo>
                  <a:lnTo>
                    <a:pt x="82963" y="953"/>
                  </a:lnTo>
                  <a:lnTo>
                    <a:pt x="81629" y="2286"/>
                  </a:lnTo>
                  <a:lnTo>
                    <a:pt x="81058" y="3238"/>
                  </a:lnTo>
                  <a:lnTo>
                    <a:pt x="80677" y="3905"/>
                  </a:lnTo>
                  <a:lnTo>
                    <a:pt x="78772" y="5334"/>
                  </a:lnTo>
                  <a:lnTo>
                    <a:pt x="78105" y="6001"/>
                  </a:lnTo>
                  <a:lnTo>
                    <a:pt x="77724" y="6668"/>
                  </a:lnTo>
                  <a:lnTo>
                    <a:pt x="77629" y="7144"/>
                  </a:lnTo>
                  <a:lnTo>
                    <a:pt x="77819" y="7620"/>
                  </a:lnTo>
                  <a:lnTo>
                    <a:pt x="78391" y="8477"/>
                  </a:lnTo>
                  <a:close/>
                  <a:moveTo>
                    <a:pt x="172593" y="13906"/>
                  </a:moveTo>
                  <a:lnTo>
                    <a:pt x="171545" y="13240"/>
                  </a:lnTo>
                  <a:lnTo>
                    <a:pt x="169164" y="12573"/>
                  </a:lnTo>
                  <a:lnTo>
                    <a:pt x="168021" y="11906"/>
                  </a:lnTo>
                  <a:lnTo>
                    <a:pt x="167640" y="11430"/>
                  </a:lnTo>
                  <a:lnTo>
                    <a:pt x="167545" y="10954"/>
                  </a:lnTo>
                  <a:lnTo>
                    <a:pt x="167259" y="10573"/>
                  </a:lnTo>
                  <a:lnTo>
                    <a:pt x="166592" y="10382"/>
                  </a:lnTo>
                  <a:lnTo>
                    <a:pt x="166211" y="10478"/>
                  </a:lnTo>
                  <a:lnTo>
                    <a:pt x="164592" y="11621"/>
                  </a:lnTo>
                  <a:lnTo>
                    <a:pt x="163640" y="12097"/>
                  </a:lnTo>
                  <a:lnTo>
                    <a:pt x="162401" y="12192"/>
                  </a:lnTo>
                  <a:lnTo>
                    <a:pt x="161163" y="12192"/>
                  </a:lnTo>
                  <a:lnTo>
                    <a:pt x="160116" y="11906"/>
                  </a:lnTo>
                  <a:lnTo>
                    <a:pt x="156401" y="10096"/>
                  </a:lnTo>
                  <a:lnTo>
                    <a:pt x="155639" y="9525"/>
                  </a:lnTo>
                  <a:lnTo>
                    <a:pt x="154781" y="9335"/>
                  </a:lnTo>
                  <a:lnTo>
                    <a:pt x="153638" y="9811"/>
                  </a:lnTo>
                  <a:lnTo>
                    <a:pt x="148209" y="13621"/>
                  </a:lnTo>
                  <a:lnTo>
                    <a:pt x="145923" y="14669"/>
                  </a:lnTo>
                  <a:lnTo>
                    <a:pt x="143637" y="15145"/>
                  </a:lnTo>
                  <a:lnTo>
                    <a:pt x="143256" y="15049"/>
                  </a:lnTo>
                  <a:lnTo>
                    <a:pt x="142399" y="14764"/>
                  </a:lnTo>
                  <a:lnTo>
                    <a:pt x="141827" y="14764"/>
                  </a:lnTo>
                  <a:lnTo>
                    <a:pt x="141351" y="14954"/>
                  </a:lnTo>
                  <a:lnTo>
                    <a:pt x="140303" y="15621"/>
                  </a:lnTo>
                  <a:lnTo>
                    <a:pt x="138875" y="16002"/>
                  </a:lnTo>
                  <a:lnTo>
                    <a:pt x="134874" y="17907"/>
                  </a:lnTo>
                  <a:lnTo>
                    <a:pt x="132683" y="18669"/>
                  </a:lnTo>
                  <a:lnTo>
                    <a:pt x="130778" y="16859"/>
                  </a:lnTo>
                  <a:lnTo>
                    <a:pt x="130016" y="16573"/>
                  </a:lnTo>
                  <a:lnTo>
                    <a:pt x="128778" y="16478"/>
                  </a:lnTo>
                  <a:lnTo>
                    <a:pt x="127540" y="16193"/>
                  </a:lnTo>
                  <a:lnTo>
                    <a:pt x="126397" y="15716"/>
                  </a:lnTo>
                  <a:lnTo>
                    <a:pt x="125444" y="15049"/>
                  </a:lnTo>
                  <a:lnTo>
                    <a:pt x="124873" y="15335"/>
                  </a:lnTo>
                  <a:lnTo>
                    <a:pt x="123825" y="15335"/>
                  </a:lnTo>
                  <a:lnTo>
                    <a:pt x="123254" y="15430"/>
                  </a:lnTo>
                  <a:lnTo>
                    <a:pt x="121539" y="16383"/>
                  </a:lnTo>
                  <a:lnTo>
                    <a:pt x="119825" y="16859"/>
                  </a:lnTo>
                  <a:lnTo>
                    <a:pt x="117539" y="18479"/>
                  </a:lnTo>
                  <a:lnTo>
                    <a:pt x="116491" y="19050"/>
                  </a:lnTo>
                  <a:lnTo>
                    <a:pt x="114395" y="19336"/>
                  </a:lnTo>
                  <a:lnTo>
                    <a:pt x="112014" y="19336"/>
                  </a:lnTo>
                  <a:lnTo>
                    <a:pt x="111347" y="19431"/>
                  </a:lnTo>
                  <a:lnTo>
                    <a:pt x="110871" y="19526"/>
                  </a:lnTo>
                  <a:lnTo>
                    <a:pt x="108585" y="20193"/>
                  </a:lnTo>
                  <a:lnTo>
                    <a:pt x="107442" y="20383"/>
                  </a:lnTo>
                  <a:lnTo>
                    <a:pt x="106013" y="20193"/>
                  </a:lnTo>
                  <a:lnTo>
                    <a:pt x="103918" y="19145"/>
                  </a:lnTo>
                  <a:lnTo>
                    <a:pt x="98393" y="18193"/>
                  </a:lnTo>
                  <a:lnTo>
                    <a:pt x="95917" y="18288"/>
                  </a:lnTo>
                  <a:lnTo>
                    <a:pt x="89726" y="20288"/>
                  </a:lnTo>
                  <a:lnTo>
                    <a:pt x="86868" y="20764"/>
                  </a:lnTo>
                  <a:lnTo>
                    <a:pt x="85344" y="20764"/>
                  </a:lnTo>
                  <a:lnTo>
                    <a:pt x="84392" y="20383"/>
                  </a:lnTo>
                  <a:lnTo>
                    <a:pt x="82963" y="21812"/>
                  </a:lnTo>
                  <a:lnTo>
                    <a:pt x="82296" y="21812"/>
                  </a:lnTo>
                  <a:lnTo>
                    <a:pt x="80963" y="21431"/>
                  </a:lnTo>
                  <a:lnTo>
                    <a:pt x="79724" y="21622"/>
                  </a:lnTo>
                  <a:lnTo>
                    <a:pt x="76867" y="22860"/>
                  </a:lnTo>
                  <a:lnTo>
                    <a:pt x="75819" y="23051"/>
                  </a:lnTo>
                  <a:lnTo>
                    <a:pt x="72390" y="22860"/>
                  </a:lnTo>
                  <a:lnTo>
                    <a:pt x="71342" y="22955"/>
                  </a:lnTo>
                  <a:lnTo>
                    <a:pt x="67818" y="24003"/>
                  </a:lnTo>
                  <a:lnTo>
                    <a:pt x="66294" y="24955"/>
                  </a:lnTo>
                  <a:lnTo>
                    <a:pt x="65723" y="25146"/>
                  </a:lnTo>
                  <a:lnTo>
                    <a:pt x="63818" y="24860"/>
                  </a:lnTo>
                  <a:lnTo>
                    <a:pt x="63437" y="24955"/>
                  </a:lnTo>
                  <a:lnTo>
                    <a:pt x="62389" y="25527"/>
                  </a:lnTo>
                  <a:lnTo>
                    <a:pt x="60008" y="25908"/>
                  </a:lnTo>
                  <a:lnTo>
                    <a:pt x="58960" y="26289"/>
                  </a:lnTo>
                  <a:lnTo>
                    <a:pt x="58103" y="27051"/>
                  </a:lnTo>
                  <a:lnTo>
                    <a:pt x="57436" y="28099"/>
                  </a:lnTo>
                  <a:lnTo>
                    <a:pt x="56960" y="29337"/>
                  </a:lnTo>
                  <a:lnTo>
                    <a:pt x="56674" y="34099"/>
                  </a:lnTo>
                  <a:lnTo>
                    <a:pt x="56483" y="35052"/>
                  </a:lnTo>
                  <a:lnTo>
                    <a:pt x="55721" y="35719"/>
                  </a:lnTo>
                  <a:lnTo>
                    <a:pt x="53340" y="36576"/>
                  </a:lnTo>
                  <a:lnTo>
                    <a:pt x="52864" y="37052"/>
                  </a:lnTo>
                  <a:lnTo>
                    <a:pt x="52673" y="37910"/>
                  </a:lnTo>
                  <a:lnTo>
                    <a:pt x="50102" y="41815"/>
                  </a:lnTo>
                  <a:lnTo>
                    <a:pt x="48959" y="42863"/>
                  </a:lnTo>
                  <a:lnTo>
                    <a:pt x="47149" y="43910"/>
                  </a:lnTo>
                  <a:lnTo>
                    <a:pt x="47149" y="43910"/>
                  </a:lnTo>
                  <a:lnTo>
                    <a:pt x="47339" y="45244"/>
                  </a:lnTo>
                  <a:lnTo>
                    <a:pt x="46673" y="47054"/>
                  </a:lnTo>
                  <a:lnTo>
                    <a:pt x="46577" y="48006"/>
                  </a:lnTo>
                  <a:lnTo>
                    <a:pt x="46863" y="48768"/>
                  </a:lnTo>
                  <a:lnTo>
                    <a:pt x="47339" y="49435"/>
                  </a:lnTo>
                  <a:lnTo>
                    <a:pt x="47911" y="49911"/>
                  </a:lnTo>
                  <a:lnTo>
                    <a:pt x="48673" y="50102"/>
                  </a:lnTo>
                  <a:lnTo>
                    <a:pt x="49625" y="50006"/>
                  </a:lnTo>
                  <a:lnTo>
                    <a:pt x="50292" y="49721"/>
                  </a:lnTo>
                  <a:lnTo>
                    <a:pt x="51626" y="48863"/>
                  </a:lnTo>
                  <a:lnTo>
                    <a:pt x="54102" y="47815"/>
                  </a:lnTo>
                  <a:lnTo>
                    <a:pt x="54769" y="47149"/>
                  </a:lnTo>
                  <a:lnTo>
                    <a:pt x="54959" y="46768"/>
                  </a:lnTo>
                  <a:lnTo>
                    <a:pt x="55150" y="45720"/>
                  </a:lnTo>
                  <a:lnTo>
                    <a:pt x="55341" y="45434"/>
                  </a:lnTo>
                  <a:lnTo>
                    <a:pt x="55912" y="45148"/>
                  </a:lnTo>
                  <a:lnTo>
                    <a:pt x="56198" y="45244"/>
                  </a:lnTo>
                  <a:lnTo>
                    <a:pt x="56388" y="45529"/>
                  </a:lnTo>
                  <a:lnTo>
                    <a:pt x="56769" y="45911"/>
                  </a:lnTo>
                  <a:lnTo>
                    <a:pt x="57722" y="46482"/>
                  </a:lnTo>
                  <a:lnTo>
                    <a:pt x="58674" y="47149"/>
                  </a:lnTo>
                  <a:lnTo>
                    <a:pt x="59436" y="48006"/>
                  </a:lnTo>
                  <a:lnTo>
                    <a:pt x="59912" y="49054"/>
                  </a:lnTo>
                  <a:lnTo>
                    <a:pt x="59912" y="50197"/>
                  </a:lnTo>
                  <a:lnTo>
                    <a:pt x="59055" y="53530"/>
                  </a:lnTo>
                  <a:lnTo>
                    <a:pt x="59150" y="54007"/>
                  </a:lnTo>
                  <a:lnTo>
                    <a:pt x="59341" y="54578"/>
                  </a:lnTo>
                  <a:lnTo>
                    <a:pt x="59436" y="54864"/>
                  </a:lnTo>
                  <a:lnTo>
                    <a:pt x="59531" y="55150"/>
                  </a:lnTo>
                  <a:lnTo>
                    <a:pt x="59341" y="55626"/>
                  </a:lnTo>
                  <a:lnTo>
                    <a:pt x="58960" y="55816"/>
                  </a:lnTo>
                  <a:lnTo>
                    <a:pt x="57626" y="55721"/>
                  </a:lnTo>
                  <a:lnTo>
                    <a:pt x="57055" y="55816"/>
                  </a:lnTo>
                  <a:lnTo>
                    <a:pt x="56198" y="56293"/>
                  </a:lnTo>
                  <a:lnTo>
                    <a:pt x="55721" y="56769"/>
                  </a:lnTo>
                  <a:lnTo>
                    <a:pt x="55245" y="57055"/>
                  </a:lnTo>
                  <a:lnTo>
                    <a:pt x="54483" y="57055"/>
                  </a:lnTo>
                  <a:lnTo>
                    <a:pt x="54102" y="56864"/>
                  </a:lnTo>
                  <a:lnTo>
                    <a:pt x="53435" y="56197"/>
                  </a:lnTo>
                  <a:lnTo>
                    <a:pt x="53054" y="55912"/>
                  </a:lnTo>
                  <a:lnTo>
                    <a:pt x="52673" y="55816"/>
                  </a:lnTo>
                  <a:lnTo>
                    <a:pt x="51626" y="55816"/>
                  </a:lnTo>
                  <a:lnTo>
                    <a:pt x="49911" y="56102"/>
                  </a:lnTo>
                  <a:lnTo>
                    <a:pt x="49054" y="57150"/>
                  </a:lnTo>
                  <a:lnTo>
                    <a:pt x="48863" y="58769"/>
                  </a:lnTo>
                  <a:lnTo>
                    <a:pt x="49149" y="60579"/>
                  </a:lnTo>
                  <a:lnTo>
                    <a:pt x="49435" y="61531"/>
                  </a:lnTo>
                  <a:lnTo>
                    <a:pt x="49816" y="62103"/>
                  </a:lnTo>
                  <a:lnTo>
                    <a:pt x="51054" y="63246"/>
                  </a:lnTo>
                  <a:lnTo>
                    <a:pt x="52197" y="63913"/>
                  </a:lnTo>
                  <a:lnTo>
                    <a:pt x="52483" y="64294"/>
                  </a:lnTo>
                  <a:lnTo>
                    <a:pt x="52578" y="64675"/>
                  </a:lnTo>
                  <a:lnTo>
                    <a:pt x="52483" y="65532"/>
                  </a:lnTo>
                  <a:lnTo>
                    <a:pt x="52483" y="65913"/>
                  </a:lnTo>
                  <a:lnTo>
                    <a:pt x="53721" y="67818"/>
                  </a:lnTo>
                  <a:lnTo>
                    <a:pt x="54007" y="68580"/>
                  </a:lnTo>
                  <a:lnTo>
                    <a:pt x="54578" y="71819"/>
                  </a:lnTo>
                  <a:lnTo>
                    <a:pt x="56388" y="70485"/>
                  </a:lnTo>
                  <a:lnTo>
                    <a:pt x="57245" y="69628"/>
                  </a:lnTo>
                  <a:lnTo>
                    <a:pt x="58103" y="69056"/>
                  </a:lnTo>
                  <a:lnTo>
                    <a:pt x="59150" y="68771"/>
                  </a:lnTo>
                  <a:lnTo>
                    <a:pt x="61627" y="68580"/>
                  </a:lnTo>
                  <a:lnTo>
                    <a:pt x="62389" y="68294"/>
                  </a:lnTo>
                  <a:lnTo>
                    <a:pt x="62960" y="67818"/>
                  </a:lnTo>
                  <a:lnTo>
                    <a:pt x="63532" y="67151"/>
                  </a:lnTo>
                  <a:lnTo>
                    <a:pt x="64484" y="65722"/>
                  </a:lnTo>
                  <a:lnTo>
                    <a:pt x="65151" y="64961"/>
                  </a:lnTo>
                  <a:lnTo>
                    <a:pt x="66580" y="64294"/>
                  </a:lnTo>
                  <a:lnTo>
                    <a:pt x="69342" y="62008"/>
                  </a:lnTo>
                  <a:lnTo>
                    <a:pt x="71247" y="60865"/>
                  </a:lnTo>
                  <a:lnTo>
                    <a:pt x="76962" y="58769"/>
                  </a:lnTo>
                  <a:lnTo>
                    <a:pt x="80296" y="57531"/>
                  </a:lnTo>
                  <a:lnTo>
                    <a:pt x="81344" y="56960"/>
                  </a:lnTo>
                  <a:lnTo>
                    <a:pt x="82391" y="56102"/>
                  </a:lnTo>
                  <a:lnTo>
                    <a:pt x="83249" y="55912"/>
                  </a:lnTo>
                  <a:lnTo>
                    <a:pt x="85916" y="56293"/>
                  </a:lnTo>
                  <a:lnTo>
                    <a:pt x="86868" y="56293"/>
                  </a:lnTo>
                  <a:lnTo>
                    <a:pt x="90202" y="54388"/>
                  </a:lnTo>
                  <a:lnTo>
                    <a:pt x="91345" y="54102"/>
                  </a:lnTo>
                  <a:lnTo>
                    <a:pt x="93536" y="54102"/>
                  </a:lnTo>
                  <a:lnTo>
                    <a:pt x="94107" y="53912"/>
                  </a:lnTo>
                  <a:lnTo>
                    <a:pt x="95250" y="52959"/>
                  </a:lnTo>
                  <a:lnTo>
                    <a:pt x="95822" y="52673"/>
                  </a:lnTo>
                  <a:lnTo>
                    <a:pt x="96869" y="52578"/>
                  </a:lnTo>
                  <a:lnTo>
                    <a:pt x="100013" y="53054"/>
                  </a:lnTo>
                  <a:lnTo>
                    <a:pt x="100965" y="52769"/>
                  </a:lnTo>
                  <a:lnTo>
                    <a:pt x="106299" y="49149"/>
                  </a:lnTo>
                  <a:lnTo>
                    <a:pt x="110204" y="46482"/>
                  </a:lnTo>
                  <a:lnTo>
                    <a:pt x="111062" y="46101"/>
                  </a:lnTo>
                  <a:lnTo>
                    <a:pt x="112491" y="45529"/>
                  </a:lnTo>
                  <a:lnTo>
                    <a:pt x="126397" y="43720"/>
                  </a:lnTo>
                  <a:lnTo>
                    <a:pt x="128588" y="43053"/>
                  </a:lnTo>
                  <a:lnTo>
                    <a:pt x="130493" y="41434"/>
                  </a:lnTo>
                  <a:lnTo>
                    <a:pt x="132398" y="38195"/>
                  </a:lnTo>
                  <a:lnTo>
                    <a:pt x="134493" y="35814"/>
                  </a:lnTo>
                  <a:lnTo>
                    <a:pt x="135065" y="35623"/>
                  </a:lnTo>
                  <a:lnTo>
                    <a:pt x="136208" y="35528"/>
                  </a:lnTo>
                  <a:lnTo>
                    <a:pt x="136684" y="35433"/>
                  </a:lnTo>
                  <a:lnTo>
                    <a:pt x="137065" y="35243"/>
                  </a:lnTo>
                  <a:lnTo>
                    <a:pt x="138589" y="34099"/>
                  </a:lnTo>
                  <a:lnTo>
                    <a:pt x="139256" y="33814"/>
                  </a:lnTo>
                  <a:lnTo>
                    <a:pt x="140399" y="33528"/>
                  </a:lnTo>
                  <a:lnTo>
                    <a:pt x="148400" y="32956"/>
                  </a:lnTo>
                  <a:lnTo>
                    <a:pt x="149924" y="32195"/>
                  </a:lnTo>
                  <a:lnTo>
                    <a:pt x="153353" y="29718"/>
                  </a:lnTo>
                  <a:lnTo>
                    <a:pt x="157067" y="28861"/>
                  </a:lnTo>
                  <a:lnTo>
                    <a:pt x="157734" y="28861"/>
                  </a:lnTo>
                  <a:lnTo>
                    <a:pt x="158115" y="28289"/>
                  </a:lnTo>
                  <a:lnTo>
                    <a:pt x="161544" y="24955"/>
                  </a:lnTo>
                  <a:lnTo>
                    <a:pt x="166402" y="21241"/>
                  </a:lnTo>
                  <a:lnTo>
                    <a:pt x="168783" y="18860"/>
                  </a:lnTo>
                  <a:lnTo>
                    <a:pt x="172593" y="16002"/>
                  </a:lnTo>
                  <a:lnTo>
                    <a:pt x="173165" y="15145"/>
                  </a:lnTo>
                  <a:lnTo>
                    <a:pt x="172593" y="13906"/>
                  </a:lnTo>
                  <a:close/>
                </a:path>
              </a:pathLst>
            </a:custGeom>
            <a:solidFill>
              <a:schemeClr val="dk1">
                <a:alpha val="20000"/>
              </a:schemeClr>
            </a:solid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12" name="Google Shape;1912;p30"/>
            <p:cNvSpPr/>
            <p:nvPr/>
          </p:nvSpPr>
          <p:spPr>
            <a:xfrm>
              <a:off x="4692776" y="1555718"/>
              <a:ext cx="3219450" cy="2495550"/>
            </a:xfrm>
            <a:custGeom>
              <a:rect b="b" l="l" r="r" t="t"/>
              <a:pathLst>
                <a:path extrusionOk="0" h="2495550" w="3219450">
                  <a:moveTo>
                    <a:pt x="2100453" y="2106930"/>
                  </a:moveTo>
                  <a:lnTo>
                    <a:pt x="2098167" y="2106263"/>
                  </a:lnTo>
                  <a:lnTo>
                    <a:pt x="2096738" y="2106454"/>
                  </a:lnTo>
                  <a:lnTo>
                    <a:pt x="2096262" y="2107025"/>
                  </a:lnTo>
                  <a:lnTo>
                    <a:pt x="2096548" y="2107883"/>
                  </a:lnTo>
                  <a:lnTo>
                    <a:pt x="2098262" y="2109788"/>
                  </a:lnTo>
                  <a:lnTo>
                    <a:pt x="2099405" y="2110835"/>
                  </a:lnTo>
                  <a:lnTo>
                    <a:pt x="2100263" y="2111121"/>
                  </a:lnTo>
                  <a:lnTo>
                    <a:pt x="2100263" y="2109788"/>
                  </a:lnTo>
                  <a:lnTo>
                    <a:pt x="2100644" y="2109788"/>
                  </a:lnTo>
                  <a:lnTo>
                    <a:pt x="2101406" y="2111788"/>
                  </a:lnTo>
                  <a:lnTo>
                    <a:pt x="2101977" y="2112645"/>
                  </a:lnTo>
                  <a:lnTo>
                    <a:pt x="2102739" y="2113217"/>
                  </a:lnTo>
                  <a:lnTo>
                    <a:pt x="2103120" y="2112455"/>
                  </a:lnTo>
                  <a:lnTo>
                    <a:pt x="2103501" y="2113502"/>
                  </a:lnTo>
                  <a:lnTo>
                    <a:pt x="2103978" y="2114360"/>
                  </a:lnTo>
                  <a:lnTo>
                    <a:pt x="2104739" y="2115026"/>
                  </a:lnTo>
                  <a:lnTo>
                    <a:pt x="2105882" y="2115217"/>
                  </a:lnTo>
                  <a:lnTo>
                    <a:pt x="2106645" y="2115122"/>
                  </a:lnTo>
                  <a:lnTo>
                    <a:pt x="2107121" y="2114741"/>
                  </a:lnTo>
                  <a:lnTo>
                    <a:pt x="2107121" y="2114169"/>
                  </a:lnTo>
                  <a:lnTo>
                    <a:pt x="2106645" y="2113502"/>
                  </a:lnTo>
                  <a:lnTo>
                    <a:pt x="2106359" y="2112931"/>
                  </a:lnTo>
                  <a:lnTo>
                    <a:pt x="2105787" y="2111312"/>
                  </a:lnTo>
                  <a:lnTo>
                    <a:pt x="2105597" y="2110931"/>
                  </a:lnTo>
                  <a:lnTo>
                    <a:pt x="2104168" y="2110645"/>
                  </a:lnTo>
                  <a:lnTo>
                    <a:pt x="2103120" y="2109978"/>
                  </a:lnTo>
                  <a:lnTo>
                    <a:pt x="2101025" y="2107311"/>
                  </a:lnTo>
                  <a:lnTo>
                    <a:pt x="2100453" y="2106930"/>
                  </a:lnTo>
                  <a:close/>
                  <a:moveTo>
                    <a:pt x="2100548" y="2117217"/>
                  </a:moveTo>
                  <a:lnTo>
                    <a:pt x="2101311" y="2117979"/>
                  </a:lnTo>
                  <a:lnTo>
                    <a:pt x="2103120" y="2119217"/>
                  </a:lnTo>
                  <a:lnTo>
                    <a:pt x="2105120" y="2120741"/>
                  </a:lnTo>
                  <a:lnTo>
                    <a:pt x="2107216" y="2123218"/>
                  </a:lnTo>
                  <a:lnTo>
                    <a:pt x="2108549" y="2124075"/>
                  </a:lnTo>
                  <a:lnTo>
                    <a:pt x="2109311" y="2123694"/>
                  </a:lnTo>
                  <a:lnTo>
                    <a:pt x="2109502" y="2122361"/>
                  </a:lnTo>
                  <a:lnTo>
                    <a:pt x="2109026" y="2120551"/>
                  </a:lnTo>
                  <a:lnTo>
                    <a:pt x="2107311" y="2118932"/>
                  </a:lnTo>
                  <a:lnTo>
                    <a:pt x="2105787" y="2118170"/>
                  </a:lnTo>
                  <a:lnTo>
                    <a:pt x="2105692" y="2118074"/>
                  </a:lnTo>
                  <a:lnTo>
                    <a:pt x="2105216" y="2116931"/>
                  </a:lnTo>
                  <a:lnTo>
                    <a:pt x="2105025" y="2116074"/>
                  </a:lnTo>
                  <a:lnTo>
                    <a:pt x="2104358" y="2115693"/>
                  </a:lnTo>
                  <a:lnTo>
                    <a:pt x="2103215" y="2115503"/>
                  </a:lnTo>
                  <a:lnTo>
                    <a:pt x="2101977" y="2115979"/>
                  </a:lnTo>
                  <a:lnTo>
                    <a:pt x="2100644" y="2116265"/>
                  </a:lnTo>
                  <a:lnTo>
                    <a:pt x="2100644" y="2117217"/>
                  </a:lnTo>
                  <a:close/>
                  <a:moveTo>
                    <a:pt x="2102549" y="2103025"/>
                  </a:moveTo>
                  <a:lnTo>
                    <a:pt x="2102072" y="2104073"/>
                  </a:lnTo>
                  <a:lnTo>
                    <a:pt x="2102263" y="2105787"/>
                  </a:lnTo>
                  <a:lnTo>
                    <a:pt x="2103025" y="2107216"/>
                  </a:lnTo>
                  <a:lnTo>
                    <a:pt x="2104168" y="2108168"/>
                  </a:lnTo>
                  <a:lnTo>
                    <a:pt x="2104644" y="2107787"/>
                  </a:lnTo>
                  <a:lnTo>
                    <a:pt x="2104644" y="2106359"/>
                  </a:lnTo>
                  <a:lnTo>
                    <a:pt x="2104168" y="2104835"/>
                  </a:lnTo>
                  <a:lnTo>
                    <a:pt x="2103311" y="2104263"/>
                  </a:lnTo>
                  <a:lnTo>
                    <a:pt x="2103311" y="2103596"/>
                  </a:lnTo>
                  <a:lnTo>
                    <a:pt x="2102549" y="2103025"/>
                  </a:lnTo>
                  <a:close/>
                  <a:moveTo>
                    <a:pt x="2103215" y="2151983"/>
                  </a:moveTo>
                  <a:lnTo>
                    <a:pt x="2103406" y="2151602"/>
                  </a:lnTo>
                  <a:lnTo>
                    <a:pt x="2103501" y="2151221"/>
                  </a:lnTo>
                  <a:lnTo>
                    <a:pt x="2103215" y="2150936"/>
                  </a:lnTo>
                  <a:lnTo>
                    <a:pt x="2102739" y="2150840"/>
                  </a:lnTo>
                  <a:lnTo>
                    <a:pt x="2100263" y="2151602"/>
                  </a:lnTo>
                  <a:lnTo>
                    <a:pt x="2099882" y="2151983"/>
                  </a:lnTo>
                  <a:lnTo>
                    <a:pt x="2099977" y="2152364"/>
                  </a:lnTo>
                  <a:lnTo>
                    <a:pt x="2100358" y="2152555"/>
                  </a:lnTo>
                  <a:lnTo>
                    <a:pt x="2100358" y="2153126"/>
                  </a:lnTo>
                  <a:lnTo>
                    <a:pt x="2100168" y="2153698"/>
                  </a:lnTo>
                  <a:lnTo>
                    <a:pt x="2100929" y="2154079"/>
                  </a:lnTo>
                  <a:lnTo>
                    <a:pt x="2103787" y="2153507"/>
                  </a:lnTo>
                  <a:lnTo>
                    <a:pt x="2104263" y="2152936"/>
                  </a:lnTo>
                  <a:lnTo>
                    <a:pt x="2103501" y="2152745"/>
                  </a:lnTo>
                  <a:lnTo>
                    <a:pt x="2103215" y="2151983"/>
                  </a:lnTo>
                  <a:close/>
                  <a:moveTo>
                    <a:pt x="2106263" y="2150555"/>
                  </a:moveTo>
                  <a:lnTo>
                    <a:pt x="2105978" y="2150555"/>
                  </a:lnTo>
                  <a:lnTo>
                    <a:pt x="2105692" y="2150364"/>
                  </a:lnTo>
                  <a:lnTo>
                    <a:pt x="2105882" y="2150174"/>
                  </a:lnTo>
                  <a:lnTo>
                    <a:pt x="2105882" y="2150078"/>
                  </a:lnTo>
                  <a:lnTo>
                    <a:pt x="2105597" y="2150174"/>
                  </a:lnTo>
                  <a:lnTo>
                    <a:pt x="2105311" y="2150078"/>
                  </a:lnTo>
                  <a:lnTo>
                    <a:pt x="2104930" y="2149983"/>
                  </a:lnTo>
                  <a:lnTo>
                    <a:pt x="2105120" y="2149507"/>
                  </a:lnTo>
                  <a:lnTo>
                    <a:pt x="2105406" y="2149507"/>
                  </a:lnTo>
                  <a:lnTo>
                    <a:pt x="2105597" y="2149412"/>
                  </a:lnTo>
                  <a:lnTo>
                    <a:pt x="2105692" y="2149221"/>
                  </a:lnTo>
                  <a:lnTo>
                    <a:pt x="2105692" y="2148935"/>
                  </a:lnTo>
                  <a:lnTo>
                    <a:pt x="2105406" y="2148935"/>
                  </a:lnTo>
                  <a:lnTo>
                    <a:pt x="2104835" y="2148840"/>
                  </a:lnTo>
                  <a:lnTo>
                    <a:pt x="2104549" y="2148650"/>
                  </a:lnTo>
                  <a:lnTo>
                    <a:pt x="2104073" y="2148745"/>
                  </a:lnTo>
                  <a:lnTo>
                    <a:pt x="2103978" y="2148840"/>
                  </a:lnTo>
                  <a:lnTo>
                    <a:pt x="2103596" y="2148935"/>
                  </a:lnTo>
                  <a:lnTo>
                    <a:pt x="2103501" y="2149412"/>
                  </a:lnTo>
                  <a:lnTo>
                    <a:pt x="2103501" y="2149412"/>
                  </a:lnTo>
                  <a:lnTo>
                    <a:pt x="2103596" y="2149602"/>
                  </a:lnTo>
                  <a:lnTo>
                    <a:pt x="2104073" y="2150078"/>
                  </a:lnTo>
                  <a:lnTo>
                    <a:pt x="2104073" y="2150078"/>
                  </a:lnTo>
                  <a:lnTo>
                    <a:pt x="2104263" y="2151602"/>
                  </a:lnTo>
                  <a:lnTo>
                    <a:pt x="2104073" y="2151698"/>
                  </a:lnTo>
                  <a:lnTo>
                    <a:pt x="2104168" y="2151983"/>
                  </a:lnTo>
                  <a:lnTo>
                    <a:pt x="2104358" y="2152079"/>
                  </a:lnTo>
                  <a:lnTo>
                    <a:pt x="2104454" y="2152079"/>
                  </a:lnTo>
                  <a:lnTo>
                    <a:pt x="2104549" y="2152079"/>
                  </a:lnTo>
                  <a:lnTo>
                    <a:pt x="2104549" y="2151983"/>
                  </a:lnTo>
                  <a:lnTo>
                    <a:pt x="2104835" y="2151793"/>
                  </a:lnTo>
                  <a:lnTo>
                    <a:pt x="2105120" y="2152079"/>
                  </a:lnTo>
                  <a:lnTo>
                    <a:pt x="2105311" y="2152079"/>
                  </a:lnTo>
                  <a:lnTo>
                    <a:pt x="2105216" y="2151793"/>
                  </a:lnTo>
                  <a:lnTo>
                    <a:pt x="2105311" y="2151507"/>
                  </a:lnTo>
                  <a:lnTo>
                    <a:pt x="2105311" y="2151126"/>
                  </a:lnTo>
                  <a:lnTo>
                    <a:pt x="2105502" y="2151317"/>
                  </a:lnTo>
                  <a:lnTo>
                    <a:pt x="2105692" y="2151317"/>
                  </a:lnTo>
                  <a:lnTo>
                    <a:pt x="2105882" y="2151221"/>
                  </a:lnTo>
                  <a:lnTo>
                    <a:pt x="2105882" y="2150936"/>
                  </a:lnTo>
                  <a:lnTo>
                    <a:pt x="2106168" y="2151126"/>
                  </a:lnTo>
                  <a:lnTo>
                    <a:pt x="2106263" y="2151126"/>
                  </a:lnTo>
                  <a:lnTo>
                    <a:pt x="2106359" y="2151126"/>
                  </a:lnTo>
                  <a:lnTo>
                    <a:pt x="2106359" y="2151031"/>
                  </a:lnTo>
                  <a:lnTo>
                    <a:pt x="2106359" y="2150936"/>
                  </a:lnTo>
                  <a:lnTo>
                    <a:pt x="2106263" y="2150555"/>
                  </a:lnTo>
                  <a:close/>
                  <a:moveTo>
                    <a:pt x="2103120" y="2147030"/>
                  </a:moveTo>
                  <a:lnTo>
                    <a:pt x="2103120" y="2147030"/>
                  </a:lnTo>
                  <a:lnTo>
                    <a:pt x="2102930" y="2147221"/>
                  </a:lnTo>
                  <a:lnTo>
                    <a:pt x="2102835" y="2147507"/>
                  </a:lnTo>
                  <a:lnTo>
                    <a:pt x="2102835" y="2147602"/>
                  </a:lnTo>
                  <a:lnTo>
                    <a:pt x="2102835" y="2147602"/>
                  </a:lnTo>
                  <a:lnTo>
                    <a:pt x="2103120" y="2148173"/>
                  </a:lnTo>
                  <a:lnTo>
                    <a:pt x="2103120" y="2148173"/>
                  </a:lnTo>
                  <a:lnTo>
                    <a:pt x="2103311" y="2147888"/>
                  </a:lnTo>
                  <a:lnTo>
                    <a:pt x="2103501" y="2147888"/>
                  </a:lnTo>
                  <a:lnTo>
                    <a:pt x="2103692" y="2147697"/>
                  </a:lnTo>
                  <a:lnTo>
                    <a:pt x="2103882" y="2147697"/>
                  </a:lnTo>
                  <a:lnTo>
                    <a:pt x="2104073" y="2147602"/>
                  </a:lnTo>
                  <a:lnTo>
                    <a:pt x="2104358" y="2147411"/>
                  </a:lnTo>
                  <a:lnTo>
                    <a:pt x="2104549" y="2147316"/>
                  </a:lnTo>
                  <a:lnTo>
                    <a:pt x="2104549" y="2147030"/>
                  </a:lnTo>
                  <a:lnTo>
                    <a:pt x="2104549" y="2146935"/>
                  </a:lnTo>
                  <a:lnTo>
                    <a:pt x="2104644" y="2146840"/>
                  </a:lnTo>
                  <a:lnTo>
                    <a:pt x="2104739" y="2146935"/>
                  </a:lnTo>
                  <a:lnTo>
                    <a:pt x="2104739" y="2146935"/>
                  </a:lnTo>
                  <a:lnTo>
                    <a:pt x="2104930" y="2146649"/>
                  </a:lnTo>
                  <a:lnTo>
                    <a:pt x="2104549" y="2146840"/>
                  </a:lnTo>
                  <a:lnTo>
                    <a:pt x="2104454" y="2146840"/>
                  </a:lnTo>
                  <a:lnTo>
                    <a:pt x="2104454" y="2146745"/>
                  </a:lnTo>
                  <a:lnTo>
                    <a:pt x="2104644" y="2146649"/>
                  </a:lnTo>
                  <a:lnTo>
                    <a:pt x="2104930" y="2146649"/>
                  </a:lnTo>
                  <a:lnTo>
                    <a:pt x="2104835" y="2146459"/>
                  </a:lnTo>
                  <a:lnTo>
                    <a:pt x="2104739" y="2146268"/>
                  </a:lnTo>
                  <a:lnTo>
                    <a:pt x="2104549" y="2146173"/>
                  </a:lnTo>
                  <a:lnTo>
                    <a:pt x="2104168" y="2146078"/>
                  </a:lnTo>
                  <a:lnTo>
                    <a:pt x="2104168" y="2145983"/>
                  </a:lnTo>
                  <a:lnTo>
                    <a:pt x="2103882" y="2145792"/>
                  </a:lnTo>
                  <a:lnTo>
                    <a:pt x="2103787" y="2145983"/>
                  </a:lnTo>
                  <a:lnTo>
                    <a:pt x="2103692" y="2146078"/>
                  </a:lnTo>
                  <a:lnTo>
                    <a:pt x="2103311" y="2146078"/>
                  </a:lnTo>
                  <a:lnTo>
                    <a:pt x="2103311" y="2146078"/>
                  </a:lnTo>
                  <a:lnTo>
                    <a:pt x="2103025" y="2146173"/>
                  </a:lnTo>
                  <a:lnTo>
                    <a:pt x="2103215" y="2146459"/>
                  </a:lnTo>
                  <a:lnTo>
                    <a:pt x="2103501" y="2146364"/>
                  </a:lnTo>
                  <a:lnTo>
                    <a:pt x="2103501" y="2146268"/>
                  </a:lnTo>
                  <a:lnTo>
                    <a:pt x="2103596" y="2146268"/>
                  </a:lnTo>
                  <a:lnTo>
                    <a:pt x="2103692" y="2146459"/>
                  </a:lnTo>
                  <a:lnTo>
                    <a:pt x="2103406" y="2146840"/>
                  </a:lnTo>
                  <a:lnTo>
                    <a:pt x="2103120" y="2147030"/>
                  </a:lnTo>
                  <a:close/>
                  <a:moveTo>
                    <a:pt x="2130457" y="2138458"/>
                  </a:moveTo>
                  <a:lnTo>
                    <a:pt x="2129219" y="2139410"/>
                  </a:lnTo>
                  <a:lnTo>
                    <a:pt x="2129028" y="2139029"/>
                  </a:lnTo>
                  <a:lnTo>
                    <a:pt x="2128076" y="2139791"/>
                  </a:lnTo>
                  <a:lnTo>
                    <a:pt x="2127695" y="2140458"/>
                  </a:lnTo>
                  <a:lnTo>
                    <a:pt x="2127219" y="2140553"/>
                  </a:lnTo>
                  <a:lnTo>
                    <a:pt x="2126837" y="2141220"/>
                  </a:lnTo>
                  <a:lnTo>
                    <a:pt x="2126076" y="2141030"/>
                  </a:lnTo>
                  <a:lnTo>
                    <a:pt x="2124837" y="2141696"/>
                  </a:lnTo>
                  <a:lnTo>
                    <a:pt x="2124266" y="2141887"/>
                  </a:lnTo>
                  <a:lnTo>
                    <a:pt x="2123885" y="2141506"/>
                  </a:lnTo>
                  <a:lnTo>
                    <a:pt x="2123313" y="2141506"/>
                  </a:lnTo>
                  <a:lnTo>
                    <a:pt x="2122361" y="2141506"/>
                  </a:lnTo>
                  <a:lnTo>
                    <a:pt x="2121885" y="2142268"/>
                  </a:lnTo>
                  <a:lnTo>
                    <a:pt x="2121503" y="2142649"/>
                  </a:lnTo>
                  <a:lnTo>
                    <a:pt x="2121027" y="2142744"/>
                  </a:lnTo>
                  <a:lnTo>
                    <a:pt x="2121027" y="2142839"/>
                  </a:lnTo>
                  <a:lnTo>
                    <a:pt x="2120646" y="2143125"/>
                  </a:lnTo>
                  <a:lnTo>
                    <a:pt x="2120170" y="2143506"/>
                  </a:lnTo>
                  <a:lnTo>
                    <a:pt x="2120170" y="2143506"/>
                  </a:lnTo>
                  <a:lnTo>
                    <a:pt x="2120170" y="2143506"/>
                  </a:lnTo>
                  <a:lnTo>
                    <a:pt x="2120456" y="2143792"/>
                  </a:lnTo>
                  <a:lnTo>
                    <a:pt x="2120456" y="2144173"/>
                  </a:lnTo>
                  <a:lnTo>
                    <a:pt x="2120075" y="2144268"/>
                  </a:lnTo>
                  <a:lnTo>
                    <a:pt x="2120075" y="2144744"/>
                  </a:lnTo>
                  <a:lnTo>
                    <a:pt x="2119598" y="2144744"/>
                  </a:lnTo>
                  <a:lnTo>
                    <a:pt x="2119503" y="2145030"/>
                  </a:lnTo>
                  <a:lnTo>
                    <a:pt x="2119503" y="2145602"/>
                  </a:lnTo>
                  <a:lnTo>
                    <a:pt x="2119598" y="2146364"/>
                  </a:lnTo>
                  <a:lnTo>
                    <a:pt x="2119979" y="2146840"/>
                  </a:lnTo>
                  <a:lnTo>
                    <a:pt x="2120646" y="2146554"/>
                  </a:lnTo>
                  <a:lnTo>
                    <a:pt x="2121408" y="2145887"/>
                  </a:lnTo>
                  <a:lnTo>
                    <a:pt x="2121980" y="2145506"/>
                  </a:lnTo>
                  <a:lnTo>
                    <a:pt x="2122456" y="2145411"/>
                  </a:lnTo>
                  <a:lnTo>
                    <a:pt x="2122551" y="2145792"/>
                  </a:lnTo>
                  <a:lnTo>
                    <a:pt x="2123218" y="2146459"/>
                  </a:lnTo>
                  <a:lnTo>
                    <a:pt x="2123885" y="2146364"/>
                  </a:lnTo>
                  <a:lnTo>
                    <a:pt x="2124361" y="2146078"/>
                  </a:lnTo>
                  <a:lnTo>
                    <a:pt x="2124361" y="2145697"/>
                  </a:lnTo>
                  <a:lnTo>
                    <a:pt x="2123789" y="2145602"/>
                  </a:lnTo>
                  <a:lnTo>
                    <a:pt x="2123980" y="2145316"/>
                  </a:lnTo>
                  <a:lnTo>
                    <a:pt x="2124361" y="2145316"/>
                  </a:lnTo>
                  <a:lnTo>
                    <a:pt x="2125218" y="2144554"/>
                  </a:lnTo>
                  <a:lnTo>
                    <a:pt x="2127028" y="2144554"/>
                  </a:lnTo>
                  <a:lnTo>
                    <a:pt x="2127028" y="2145792"/>
                  </a:lnTo>
                  <a:lnTo>
                    <a:pt x="2127123" y="2146173"/>
                  </a:lnTo>
                  <a:lnTo>
                    <a:pt x="2128076" y="2145697"/>
                  </a:lnTo>
                  <a:lnTo>
                    <a:pt x="2128838" y="2145030"/>
                  </a:lnTo>
                  <a:lnTo>
                    <a:pt x="2127695" y="2144268"/>
                  </a:lnTo>
                  <a:lnTo>
                    <a:pt x="2128457" y="2143697"/>
                  </a:lnTo>
                  <a:lnTo>
                    <a:pt x="2127790" y="2142839"/>
                  </a:lnTo>
                  <a:lnTo>
                    <a:pt x="2128266" y="2143030"/>
                  </a:lnTo>
                  <a:lnTo>
                    <a:pt x="2129028" y="2143030"/>
                  </a:lnTo>
                  <a:lnTo>
                    <a:pt x="2128933" y="2141601"/>
                  </a:lnTo>
                  <a:lnTo>
                    <a:pt x="2129219" y="2140839"/>
                  </a:lnTo>
                  <a:lnTo>
                    <a:pt x="2128743" y="2141030"/>
                  </a:lnTo>
                  <a:lnTo>
                    <a:pt x="2128743" y="2140268"/>
                  </a:lnTo>
                  <a:lnTo>
                    <a:pt x="2129600" y="2140363"/>
                  </a:lnTo>
                  <a:lnTo>
                    <a:pt x="2129695" y="2139506"/>
                  </a:lnTo>
                  <a:lnTo>
                    <a:pt x="2130076" y="2139506"/>
                  </a:lnTo>
                  <a:lnTo>
                    <a:pt x="2130457" y="2139601"/>
                  </a:lnTo>
                  <a:lnTo>
                    <a:pt x="2130647" y="2139791"/>
                  </a:lnTo>
                  <a:lnTo>
                    <a:pt x="2130743" y="2139315"/>
                  </a:lnTo>
                  <a:lnTo>
                    <a:pt x="2130933" y="2138839"/>
                  </a:lnTo>
                  <a:lnTo>
                    <a:pt x="2130647" y="2138458"/>
                  </a:lnTo>
                  <a:lnTo>
                    <a:pt x="2130457" y="2138458"/>
                  </a:lnTo>
                  <a:close/>
                  <a:moveTo>
                    <a:pt x="2108930" y="2133219"/>
                  </a:moveTo>
                  <a:lnTo>
                    <a:pt x="2108359" y="2133124"/>
                  </a:lnTo>
                  <a:lnTo>
                    <a:pt x="2107787" y="2133695"/>
                  </a:lnTo>
                  <a:lnTo>
                    <a:pt x="2107692" y="2134648"/>
                  </a:lnTo>
                  <a:lnTo>
                    <a:pt x="2107787" y="2135505"/>
                  </a:lnTo>
                  <a:lnTo>
                    <a:pt x="2108264" y="2135886"/>
                  </a:lnTo>
                  <a:lnTo>
                    <a:pt x="2108835" y="2135600"/>
                  </a:lnTo>
                  <a:lnTo>
                    <a:pt x="2109407" y="2135410"/>
                  </a:lnTo>
                  <a:lnTo>
                    <a:pt x="2109407" y="2134743"/>
                  </a:lnTo>
                  <a:lnTo>
                    <a:pt x="2109978" y="2134648"/>
                  </a:lnTo>
                  <a:lnTo>
                    <a:pt x="2110169" y="2134076"/>
                  </a:lnTo>
                  <a:lnTo>
                    <a:pt x="2110169" y="2133600"/>
                  </a:lnTo>
                  <a:lnTo>
                    <a:pt x="2109788" y="2133219"/>
                  </a:lnTo>
                  <a:lnTo>
                    <a:pt x="2108930" y="2133219"/>
                  </a:lnTo>
                  <a:close/>
                  <a:moveTo>
                    <a:pt x="2115312" y="2157984"/>
                  </a:moveTo>
                  <a:lnTo>
                    <a:pt x="2114741" y="2158175"/>
                  </a:lnTo>
                  <a:lnTo>
                    <a:pt x="2114264" y="2158175"/>
                  </a:lnTo>
                  <a:lnTo>
                    <a:pt x="2114360" y="2158841"/>
                  </a:lnTo>
                  <a:lnTo>
                    <a:pt x="2114836" y="2159603"/>
                  </a:lnTo>
                  <a:lnTo>
                    <a:pt x="2115693" y="2159984"/>
                  </a:lnTo>
                  <a:lnTo>
                    <a:pt x="2116265" y="2158937"/>
                  </a:lnTo>
                  <a:lnTo>
                    <a:pt x="2116074" y="2158079"/>
                  </a:lnTo>
                  <a:lnTo>
                    <a:pt x="2115312" y="2158079"/>
                  </a:lnTo>
                  <a:close/>
                  <a:moveTo>
                    <a:pt x="2348389" y="2013395"/>
                  </a:moveTo>
                  <a:lnTo>
                    <a:pt x="2347436" y="2013585"/>
                  </a:lnTo>
                  <a:lnTo>
                    <a:pt x="2346103" y="2013299"/>
                  </a:lnTo>
                  <a:lnTo>
                    <a:pt x="2344770" y="2012823"/>
                  </a:lnTo>
                  <a:lnTo>
                    <a:pt x="2343722" y="2012252"/>
                  </a:lnTo>
                  <a:lnTo>
                    <a:pt x="2343531" y="2013299"/>
                  </a:lnTo>
                  <a:lnTo>
                    <a:pt x="2342769" y="2014823"/>
                  </a:lnTo>
                  <a:lnTo>
                    <a:pt x="2342579" y="2015681"/>
                  </a:lnTo>
                  <a:lnTo>
                    <a:pt x="2342769" y="2016443"/>
                  </a:lnTo>
                  <a:lnTo>
                    <a:pt x="2343150" y="2016538"/>
                  </a:lnTo>
                  <a:lnTo>
                    <a:pt x="2344388" y="2015871"/>
                  </a:lnTo>
                  <a:lnTo>
                    <a:pt x="2344198" y="2016728"/>
                  </a:lnTo>
                  <a:lnTo>
                    <a:pt x="2343722" y="2017014"/>
                  </a:lnTo>
                  <a:lnTo>
                    <a:pt x="2343055" y="2017109"/>
                  </a:lnTo>
                  <a:lnTo>
                    <a:pt x="2342579" y="2017395"/>
                  </a:lnTo>
                  <a:lnTo>
                    <a:pt x="2342483" y="2017776"/>
                  </a:lnTo>
                  <a:lnTo>
                    <a:pt x="2342674" y="2018252"/>
                  </a:lnTo>
                  <a:lnTo>
                    <a:pt x="2343055" y="2018633"/>
                  </a:lnTo>
                  <a:lnTo>
                    <a:pt x="2343627" y="2019014"/>
                  </a:lnTo>
                  <a:lnTo>
                    <a:pt x="2344770" y="2019491"/>
                  </a:lnTo>
                  <a:lnTo>
                    <a:pt x="2345912" y="2019586"/>
                  </a:lnTo>
                  <a:lnTo>
                    <a:pt x="2346865" y="2019110"/>
                  </a:lnTo>
                  <a:lnTo>
                    <a:pt x="2347246" y="2017967"/>
                  </a:lnTo>
                  <a:lnTo>
                    <a:pt x="2347436" y="2017109"/>
                  </a:lnTo>
                  <a:lnTo>
                    <a:pt x="2347818" y="2016728"/>
                  </a:lnTo>
                  <a:lnTo>
                    <a:pt x="2348294" y="2016443"/>
                  </a:lnTo>
                  <a:lnTo>
                    <a:pt x="2348675" y="2015871"/>
                  </a:lnTo>
                  <a:lnTo>
                    <a:pt x="2348675" y="2015395"/>
                  </a:lnTo>
                  <a:lnTo>
                    <a:pt x="2348294" y="2014252"/>
                  </a:lnTo>
                  <a:lnTo>
                    <a:pt x="2348389" y="2013395"/>
                  </a:lnTo>
                  <a:close/>
                  <a:moveTo>
                    <a:pt x="2310861" y="2058257"/>
                  </a:moveTo>
                  <a:lnTo>
                    <a:pt x="2309718" y="2058924"/>
                  </a:lnTo>
                  <a:lnTo>
                    <a:pt x="2309051" y="2058448"/>
                  </a:lnTo>
                  <a:lnTo>
                    <a:pt x="2308289" y="2058257"/>
                  </a:lnTo>
                  <a:lnTo>
                    <a:pt x="2308003" y="2057305"/>
                  </a:lnTo>
                  <a:lnTo>
                    <a:pt x="2307527" y="2057210"/>
                  </a:lnTo>
                  <a:lnTo>
                    <a:pt x="2306574" y="2057210"/>
                  </a:lnTo>
                  <a:lnTo>
                    <a:pt x="2305907" y="2057591"/>
                  </a:lnTo>
                  <a:lnTo>
                    <a:pt x="2306288" y="2058734"/>
                  </a:lnTo>
                  <a:lnTo>
                    <a:pt x="2306098" y="2058734"/>
                  </a:lnTo>
                  <a:lnTo>
                    <a:pt x="2306193" y="2059781"/>
                  </a:lnTo>
                  <a:lnTo>
                    <a:pt x="2304383" y="2061496"/>
                  </a:lnTo>
                  <a:lnTo>
                    <a:pt x="2304288" y="2062067"/>
                  </a:lnTo>
                  <a:lnTo>
                    <a:pt x="2304574" y="2062353"/>
                  </a:lnTo>
                  <a:lnTo>
                    <a:pt x="2305050" y="2062067"/>
                  </a:lnTo>
                  <a:lnTo>
                    <a:pt x="2305431" y="2061972"/>
                  </a:lnTo>
                  <a:lnTo>
                    <a:pt x="2306003" y="2062067"/>
                  </a:lnTo>
                  <a:lnTo>
                    <a:pt x="2306574" y="2062353"/>
                  </a:lnTo>
                  <a:lnTo>
                    <a:pt x="2306955" y="2062639"/>
                  </a:lnTo>
                  <a:lnTo>
                    <a:pt x="2305622" y="2065877"/>
                  </a:lnTo>
                  <a:lnTo>
                    <a:pt x="2304003" y="2067401"/>
                  </a:lnTo>
                  <a:lnTo>
                    <a:pt x="2303050" y="2068640"/>
                  </a:lnTo>
                  <a:lnTo>
                    <a:pt x="2305907" y="2068735"/>
                  </a:lnTo>
                  <a:lnTo>
                    <a:pt x="2308955" y="2068163"/>
                  </a:lnTo>
                  <a:lnTo>
                    <a:pt x="2308574" y="2067020"/>
                  </a:lnTo>
                  <a:lnTo>
                    <a:pt x="2308098" y="2066639"/>
                  </a:lnTo>
                  <a:lnTo>
                    <a:pt x="2308194" y="2065496"/>
                  </a:lnTo>
                  <a:lnTo>
                    <a:pt x="2308384" y="2064449"/>
                  </a:lnTo>
                  <a:lnTo>
                    <a:pt x="2308955" y="2063687"/>
                  </a:lnTo>
                  <a:lnTo>
                    <a:pt x="2309622" y="2063401"/>
                  </a:lnTo>
                  <a:lnTo>
                    <a:pt x="2310765" y="2063782"/>
                  </a:lnTo>
                  <a:lnTo>
                    <a:pt x="2311432" y="2063496"/>
                  </a:lnTo>
                  <a:lnTo>
                    <a:pt x="2311241" y="2061972"/>
                  </a:lnTo>
                  <a:lnTo>
                    <a:pt x="2311622" y="2060734"/>
                  </a:lnTo>
                  <a:lnTo>
                    <a:pt x="2312194" y="2060162"/>
                  </a:lnTo>
                  <a:lnTo>
                    <a:pt x="2313242" y="2060353"/>
                  </a:lnTo>
                  <a:lnTo>
                    <a:pt x="2313813" y="2059019"/>
                  </a:lnTo>
                  <a:lnTo>
                    <a:pt x="2312670" y="2058448"/>
                  </a:lnTo>
                  <a:lnTo>
                    <a:pt x="2310861" y="2058257"/>
                  </a:lnTo>
                  <a:close/>
                  <a:moveTo>
                    <a:pt x="2420588" y="1974437"/>
                  </a:moveTo>
                  <a:lnTo>
                    <a:pt x="2420207" y="1974437"/>
                  </a:lnTo>
                  <a:lnTo>
                    <a:pt x="2419731" y="1974533"/>
                  </a:lnTo>
                  <a:lnTo>
                    <a:pt x="2419160" y="1974437"/>
                  </a:lnTo>
                  <a:lnTo>
                    <a:pt x="2418588" y="1974152"/>
                  </a:lnTo>
                  <a:lnTo>
                    <a:pt x="2418112" y="1973675"/>
                  </a:lnTo>
                  <a:lnTo>
                    <a:pt x="2417826" y="1973104"/>
                  </a:lnTo>
                  <a:lnTo>
                    <a:pt x="2417540" y="1972532"/>
                  </a:lnTo>
                  <a:lnTo>
                    <a:pt x="2417255" y="1972342"/>
                  </a:lnTo>
                  <a:lnTo>
                    <a:pt x="2416969" y="1972342"/>
                  </a:lnTo>
                  <a:lnTo>
                    <a:pt x="2416683" y="1972056"/>
                  </a:lnTo>
                  <a:lnTo>
                    <a:pt x="2416397" y="1971961"/>
                  </a:lnTo>
                  <a:lnTo>
                    <a:pt x="2415731" y="1972627"/>
                  </a:lnTo>
                  <a:lnTo>
                    <a:pt x="2415540" y="1972818"/>
                  </a:lnTo>
                  <a:lnTo>
                    <a:pt x="2415159" y="1973009"/>
                  </a:lnTo>
                  <a:lnTo>
                    <a:pt x="2415064" y="1973390"/>
                  </a:lnTo>
                  <a:lnTo>
                    <a:pt x="2415350" y="1974247"/>
                  </a:lnTo>
                  <a:lnTo>
                    <a:pt x="2416016" y="1974914"/>
                  </a:lnTo>
                  <a:lnTo>
                    <a:pt x="2417445" y="1975295"/>
                  </a:lnTo>
                  <a:lnTo>
                    <a:pt x="2417636" y="1975009"/>
                  </a:lnTo>
                  <a:lnTo>
                    <a:pt x="2418207" y="1974818"/>
                  </a:lnTo>
                  <a:lnTo>
                    <a:pt x="2418683" y="1975104"/>
                  </a:lnTo>
                  <a:lnTo>
                    <a:pt x="2418683" y="1975580"/>
                  </a:lnTo>
                  <a:lnTo>
                    <a:pt x="2418588" y="1976056"/>
                  </a:lnTo>
                  <a:lnTo>
                    <a:pt x="2418969" y="1976723"/>
                  </a:lnTo>
                  <a:lnTo>
                    <a:pt x="2419541" y="1977104"/>
                  </a:lnTo>
                  <a:lnTo>
                    <a:pt x="2420207" y="1977104"/>
                  </a:lnTo>
                  <a:lnTo>
                    <a:pt x="2420588" y="1976723"/>
                  </a:lnTo>
                  <a:lnTo>
                    <a:pt x="2420588" y="1975961"/>
                  </a:lnTo>
                  <a:lnTo>
                    <a:pt x="2420874" y="1975390"/>
                  </a:lnTo>
                  <a:lnTo>
                    <a:pt x="2421351" y="1975199"/>
                  </a:lnTo>
                  <a:lnTo>
                    <a:pt x="2421541" y="1974818"/>
                  </a:lnTo>
                  <a:lnTo>
                    <a:pt x="2421160" y="1974628"/>
                  </a:lnTo>
                  <a:lnTo>
                    <a:pt x="2420588" y="1974437"/>
                  </a:lnTo>
                  <a:close/>
                  <a:moveTo>
                    <a:pt x="2435257" y="1953387"/>
                  </a:moveTo>
                  <a:lnTo>
                    <a:pt x="2434590" y="1952911"/>
                  </a:lnTo>
                  <a:lnTo>
                    <a:pt x="2435447" y="1952244"/>
                  </a:lnTo>
                  <a:lnTo>
                    <a:pt x="2434971" y="1951673"/>
                  </a:lnTo>
                  <a:lnTo>
                    <a:pt x="2434495" y="1951196"/>
                  </a:lnTo>
                  <a:lnTo>
                    <a:pt x="2434019" y="1951101"/>
                  </a:lnTo>
                  <a:lnTo>
                    <a:pt x="2433352" y="1951482"/>
                  </a:lnTo>
                  <a:lnTo>
                    <a:pt x="2432780" y="1950720"/>
                  </a:lnTo>
                  <a:lnTo>
                    <a:pt x="2432590" y="1949672"/>
                  </a:lnTo>
                  <a:lnTo>
                    <a:pt x="2432685" y="1948720"/>
                  </a:lnTo>
                  <a:lnTo>
                    <a:pt x="2432971" y="1948339"/>
                  </a:lnTo>
                  <a:lnTo>
                    <a:pt x="2432019" y="1948339"/>
                  </a:lnTo>
                  <a:lnTo>
                    <a:pt x="2431352" y="1948720"/>
                  </a:lnTo>
                  <a:lnTo>
                    <a:pt x="2431066" y="1948910"/>
                  </a:lnTo>
                  <a:lnTo>
                    <a:pt x="2430304" y="1949101"/>
                  </a:lnTo>
                  <a:lnTo>
                    <a:pt x="2429447" y="1949958"/>
                  </a:lnTo>
                  <a:lnTo>
                    <a:pt x="2428685" y="1951006"/>
                  </a:lnTo>
                  <a:lnTo>
                    <a:pt x="2428399" y="1952054"/>
                  </a:lnTo>
                  <a:lnTo>
                    <a:pt x="2428875" y="1953006"/>
                  </a:lnTo>
                  <a:lnTo>
                    <a:pt x="2429256" y="1952530"/>
                  </a:lnTo>
                  <a:lnTo>
                    <a:pt x="2429732" y="1952149"/>
                  </a:lnTo>
                  <a:lnTo>
                    <a:pt x="2430113" y="1952149"/>
                  </a:lnTo>
                  <a:lnTo>
                    <a:pt x="2430304" y="1952720"/>
                  </a:lnTo>
                  <a:lnTo>
                    <a:pt x="2429637" y="1954816"/>
                  </a:lnTo>
                  <a:lnTo>
                    <a:pt x="2429542" y="1955292"/>
                  </a:lnTo>
                  <a:lnTo>
                    <a:pt x="2430113" y="1955959"/>
                  </a:lnTo>
                  <a:lnTo>
                    <a:pt x="2431828" y="1955673"/>
                  </a:lnTo>
                  <a:lnTo>
                    <a:pt x="2432876" y="1956149"/>
                  </a:lnTo>
                  <a:lnTo>
                    <a:pt x="2432209" y="1957102"/>
                  </a:lnTo>
                  <a:lnTo>
                    <a:pt x="2431256" y="1957292"/>
                  </a:lnTo>
                  <a:lnTo>
                    <a:pt x="2428494" y="1956911"/>
                  </a:lnTo>
                  <a:lnTo>
                    <a:pt x="2428018" y="1957006"/>
                  </a:lnTo>
                  <a:lnTo>
                    <a:pt x="2427542" y="1957388"/>
                  </a:lnTo>
                  <a:lnTo>
                    <a:pt x="2427065" y="1958150"/>
                  </a:lnTo>
                  <a:lnTo>
                    <a:pt x="2427542" y="1958435"/>
                  </a:lnTo>
                  <a:lnTo>
                    <a:pt x="2428113" y="1958531"/>
                  </a:lnTo>
                  <a:lnTo>
                    <a:pt x="2428685" y="1958435"/>
                  </a:lnTo>
                  <a:lnTo>
                    <a:pt x="2429256" y="1958150"/>
                  </a:lnTo>
                  <a:lnTo>
                    <a:pt x="2429352" y="1958245"/>
                  </a:lnTo>
                  <a:lnTo>
                    <a:pt x="2429352" y="1958626"/>
                  </a:lnTo>
                  <a:lnTo>
                    <a:pt x="2429352" y="1959007"/>
                  </a:lnTo>
                  <a:lnTo>
                    <a:pt x="2429352" y="1959197"/>
                  </a:lnTo>
                  <a:lnTo>
                    <a:pt x="2429161" y="1959388"/>
                  </a:lnTo>
                  <a:lnTo>
                    <a:pt x="2428780" y="1959769"/>
                  </a:lnTo>
                  <a:lnTo>
                    <a:pt x="2428589" y="1959959"/>
                  </a:lnTo>
                  <a:lnTo>
                    <a:pt x="2428304" y="1961102"/>
                  </a:lnTo>
                  <a:lnTo>
                    <a:pt x="2428875" y="1961960"/>
                  </a:lnTo>
                  <a:lnTo>
                    <a:pt x="2429828" y="1962531"/>
                  </a:lnTo>
                  <a:lnTo>
                    <a:pt x="2430780" y="1962912"/>
                  </a:lnTo>
                  <a:lnTo>
                    <a:pt x="2431733" y="1963102"/>
                  </a:lnTo>
                  <a:lnTo>
                    <a:pt x="2431828" y="1962817"/>
                  </a:lnTo>
                  <a:lnTo>
                    <a:pt x="2431733" y="1962150"/>
                  </a:lnTo>
                  <a:lnTo>
                    <a:pt x="2431733" y="1961483"/>
                  </a:lnTo>
                  <a:lnTo>
                    <a:pt x="2432495" y="1960436"/>
                  </a:lnTo>
                  <a:lnTo>
                    <a:pt x="2433733" y="1959674"/>
                  </a:lnTo>
                  <a:lnTo>
                    <a:pt x="2435162" y="1959388"/>
                  </a:lnTo>
                  <a:lnTo>
                    <a:pt x="2436495" y="1959769"/>
                  </a:lnTo>
                  <a:lnTo>
                    <a:pt x="2436114" y="1958721"/>
                  </a:lnTo>
                  <a:lnTo>
                    <a:pt x="2434400" y="1957769"/>
                  </a:lnTo>
                  <a:lnTo>
                    <a:pt x="2434019" y="1956626"/>
                  </a:lnTo>
                  <a:lnTo>
                    <a:pt x="2434304" y="1955673"/>
                  </a:lnTo>
                  <a:lnTo>
                    <a:pt x="2435066" y="1954911"/>
                  </a:lnTo>
                  <a:lnTo>
                    <a:pt x="2435924" y="1954721"/>
                  </a:lnTo>
                  <a:lnTo>
                    <a:pt x="2436590" y="1955483"/>
                  </a:lnTo>
                  <a:lnTo>
                    <a:pt x="2437448" y="1954911"/>
                  </a:lnTo>
                  <a:lnTo>
                    <a:pt x="2438114" y="1954340"/>
                  </a:lnTo>
                  <a:lnTo>
                    <a:pt x="2437067" y="1953863"/>
                  </a:lnTo>
                  <a:lnTo>
                    <a:pt x="2435257" y="1953387"/>
                  </a:lnTo>
                  <a:close/>
                  <a:moveTo>
                    <a:pt x="2284667" y="2071878"/>
                  </a:moveTo>
                  <a:lnTo>
                    <a:pt x="2285524" y="2071306"/>
                  </a:lnTo>
                  <a:lnTo>
                    <a:pt x="2285810" y="2070735"/>
                  </a:lnTo>
                  <a:lnTo>
                    <a:pt x="2286000" y="2070449"/>
                  </a:lnTo>
                  <a:lnTo>
                    <a:pt x="2286381" y="2069973"/>
                  </a:lnTo>
                  <a:lnTo>
                    <a:pt x="2286667" y="2069497"/>
                  </a:lnTo>
                  <a:lnTo>
                    <a:pt x="2286477" y="2069021"/>
                  </a:lnTo>
                  <a:lnTo>
                    <a:pt x="2286000" y="2069021"/>
                  </a:lnTo>
                  <a:lnTo>
                    <a:pt x="2285524" y="2069211"/>
                  </a:lnTo>
                  <a:lnTo>
                    <a:pt x="2285143" y="2069306"/>
                  </a:lnTo>
                  <a:lnTo>
                    <a:pt x="2284953" y="2069306"/>
                  </a:lnTo>
                  <a:lnTo>
                    <a:pt x="2284571" y="2069592"/>
                  </a:lnTo>
                  <a:lnTo>
                    <a:pt x="2284095" y="2070164"/>
                  </a:lnTo>
                  <a:lnTo>
                    <a:pt x="2283524" y="2070449"/>
                  </a:lnTo>
                  <a:lnTo>
                    <a:pt x="2282952" y="2070640"/>
                  </a:lnTo>
                  <a:lnTo>
                    <a:pt x="2283047" y="2071211"/>
                  </a:lnTo>
                  <a:lnTo>
                    <a:pt x="2283810" y="2071688"/>
                  </a:lnTo>
                  <a:lnTo>
                    <a:pt x="2284667" y="2071878"/>
                  </a:lnTo>
                  <a:close/>
                  <a:moveTo>
                    <a:pt x="2139029" y="2147221"/>
                  </a:moveTo>
                  <a:lnTo>
                    <a:pt x="2139696" y="2147126"/>
                  </a:lnTo>
                  <a:lnTo>
                    <a:pt x="2139506" y="2146745"/>
                  </a:lnTo>
                  <a:lnTo>
                    <a:pt x="2139696" y="2146364"/>
                  </a:lnTo>
                  <a:lnTo>
                    <a:pt x="2139315" y="2145792"/>
                  </a:lnTo>
                  <a:lnTo>
                    <a:pt x="2139696" y="2145316"/>
                  </a:lnTo>
                  <a:lnTo>
                    <a:pt x="2139887" y="2145316"/>
                  </a:lnTo>
                  <a:lnTo>
                    <a:pt x="2139887" y="2144840"/>
                  </a:lnTo>
                  <a:lnTo>
                    <a:pt x="2139506" y="2144744"/>
                  </a:lnTo>
                  <a:lnTo>
                    <a:pt x="2139791" y="2144459"/>
                  </a:lnTo>
                  <a:lnTo>
                    <a:pt x="2140172" y="2144744"/>
                  </a:lnTo>
                  <a:lnTo>
                    <a:pt x="2140363" y="2145411"/>
                  </a:lnTo>
                  <a:lnTo>
                    <a:pt x="2140363" y="2145983"/>
                  </a:lnTo>
                  <a:lnTo>
                    <a:pt x="2140744" y="2146364"/>
                  </a:lnTo>
                  <a:lnTo>
                    <a:pt x="2140935" y="2146554"/>
                  </a:lnTo>
                  <a:lnTo>
                    <a:pt x="2141601" y="2146459"/>
                  </a:lnTo>
                  <a:lnTo>
                    <a:pt x="2141220" y="2145411"/>
                  </a:lnTo>
                  <a:lnTo>
                    <a:pt x="2141506" y="2145316"/>
                  </a:lnTo>
                  <a:lnTo>
                    <a:pt x="2141220" y="2144840"/>
                  </a:lnTo>
                  <a:lnTo>
                    <a:pt x="2141030" y="2144268"/>
                  </a:lnTo>
                  <a:lnTo>
                    <a:pt x="2141315" y="2143887"/>
                  </a:lnTo>
                  <a:lnTo>
                    <a:pt x="2141315" y="2143316"/>
                  </a:lnTo>
                  <a:lnTo>
                    <a:pt x="2140935" y="2143030"/>
                  </a:lnTo>
                  <a:lnTo>
                    <a:pt x="2140553" y="2142268"/>
                  </a:lnTo>
                  <a:lnTo>
                    <a:pt x="2140172" y="2142077"/>
                  </a:lnTo>
                  <a:lnTo>
                    <a:pt x="2139791" y="2142173"/>
                  </a:lnTo>
                  <a:lnTo>
                    <a:pt x="2139506" y="2141792"/>
                  </a:lnTo>
                  <a:lnTo>
                    <a:pt x="2139029" y="2141601"/>
                  </a:lnTo>
                  <a:lnTo>
                    <a:pt x="2138553" y="2141411"/>
                  </a:lnTo>
                  <a:lnTo>
                    <a:pt x="2138077" y="2141696"/>
                  </a:lnTo>
                  <a:lnTo>
                    <a:pt x="2137601" y="2142173"/>
                  </a:lnTo>
                  <a:lnTo>
                    <a:pt x="2136934" y="2142173"/>
                  </a:lnTo>
                  <a:lnTo>
                    <a:pt x="2136458" y="2142077"/>
                  </a:lnTo>
                  <a:lnTo>
                    <a:pt x="2136077" y="2141887"/>
                  </a:lnTo>
                  <a:lnTo>
                    <a:pt x="2135505" y="2141696"/>
                  </a:lnTo>
                  <a:lnTo>
                    <a:pt x="2134934" y="2141887"/>
                  </a:lnTo>
                  <a:lnTo>
                    <a:pt x="2134457" y="2142077"/>
                  </a:lnTo>
                  <a:lnTo>
                    <a:pt x="2134172" y="2142173"/>
                  </a:lnTo>
                  <a:lnTo>
                    <a:pt x="2134077" y="2142268"/>
                  </a:lnTo>
                  <a:lnTo>
                    <a:pt x="2134077" y="2142649"/>
                  </a:lnTo>
                  <a:lnTo>
                    <a:pt x="2134362" y="2142744"/>
                  </a:lnTo>
                  <a:lnTo>
                    <a:pt x="2134648" y="2143220"/>
                  </a:lnTo>
                  <a:lnTo>
                    <a:pt x="2134743" y="2143506"/>
                  </a:lnTo>
                  <a:lnTo>
                    <a:pt x="2134934" y="2143982"/>
                  </a:lnTo>
                  <a:lnTo>
                    <a:pt x="2135315" y="2144173"/>
                  </a:lnTo>
                  <a:lnTo>
                    <a:pt x="2136172" y="2144173"/>
                  </a:lnTo>
                  <a:lnTo>
                    <a:pt x="2136648" y="2144459"/>
                  </a:lnTo>
                  <a:lnTo>
                    <a:pt x="2136744" y="2144840"/>
                  </a:lnTo>
                  <a:lnTo>
                    <a:pt x="2136839" y="2145125"/>
                  </a:lnTo>
                  <a:lnTo>
                    <a:pt x="2136934" y="2145125"/>
                  </a:lnTo>
                  <a:lnTo>
                    <a:pt x="2137124" y="2144840"/>
                  </a:lnTo>
                  <a:lnTo>
                    <a:pt x="2137791" y="2144363"/>
                  </a:lnTo>
                  <a:lnTo>
                    <a:pt x="2137696" y="2144840"/>
                  </a:lnTo>
                  <a:lnTo>
                    <a:pt x="2138172" y="2144935"/>
                  </a:lnTo>
                  <a:lnTo>
                    <a:pt x="2138268" y="2145221"/>
                  </a:lnTo>
                  <a:lnTo>
                    <a:pt x="2137982" y="2145602"/>
                  </a:lnTo>
                  <a:lnTo>
                    <a:pt x="2138363" y="2145792"/>
                  </a:lnTo>
                  <a:lnTo>
                    <a:pt x="2138077" y="2146078"/>
                  </a:lnTo>
                  <a:lnTo>
                    <a:pt x="2138363" y="2146173"/>
                  </a:lnTo>
                  <a:lnTo>
                    <a:pt x="2138934" y="2145887"/>
                  </a:lnTo>
                  <a:lnTo>
                    <a:pt x="2139125" y="2146173"/>
                  </a:lnTo>
                  <a:lnTo>
                    <a:pt x="2138934" y="2146268"/>
                  </a:lnTo>
                  <a:lnTo>
                    <a:pt x="2139029" y="2147221"/>
                  </a:lnTo>
                  <a:close/>
                  <a:moveTo>
                    <a:pt x="2292668" y="2074736"/>
                  </a:moveTo>
                  <a:lnTo>
                    <a:pt x="2292858" y="2073783"/>
                  </a:lnTo>
                  <a:lnTo>
                    <a:pt x="2292001" y="2073783"/>
                  </a:lnTo>
                  <a:lnTo>
                    <a:pt x="2291620" y="2074545"/>
                  </a:lnTo>
                  <a:lnTo>
                    <a:pt x="2290953" y="2074926"/>
                  </a:lnTo>
                  <a:lnTo>
                    <a:pt x="2290001" y="2074259"/>
                  </a:lnTo>
                  <a:lnTo>
                    <a:pt x="2290001" y="2074164"/>
                  </a:lnTo>
                  <a:lnTo>
                    <a:pt x="2289620" y="2073974"/>
                  </a:lnTo>
                  <a:lnTo>
                    <a:pt x="2288858" y="2074259"/>
                  </a:lnTo>
                  <a:lnTo>
                    <a:pt x="2288572" y="2074831"/>
                  </a:lnTo>
                  <a:lnTo>
                    <a:pt x="2288191" y="2075879"/>
                  </a:lnTo>
                  <a:lnTo>
                    <a:pt x="2287620" y="2076069"/>
                  </a:lnTo>
                  <a:lnTo>
                    <a:pt x="2287143" y="2076164"/>
                  </a:lnTo>
                  <a:lnTo>
                    <a:pt x="2286762" y="2076355"/>
                  </a:lnTo>
                  <a:lnTo>
                    <a:pt x="2286286" y="2076164"/>
                  </a:lnTo>
                  <a:lnTo>
                    <a:pt x="2285905" y="2075783"/>
                  </a:lnTo>
                  <a:lnTo>
                    <a:pt x="2285619" y="2075402"/>
                  </a:lnTo>
                  <a:lnTo>
                    <a:pt x="2285238" y="2075212"/>
                  </a:lnTo>
                  <a:lnTo>
                    <a:pt x="2284476" y="2075593"/>
                  </a:lnTo>
                  <a:lnTo>
                    <a:pt x="2283714" y="2076260"/>
                  </a:lnTo>
                  <a:lnTo>
                    <a:pt x="2283143" y="2076926"/>
                  </a:lnTo>
                  <a:lnTo>
                    <a:pt x="2283428" y="2077402"/>
                  </a:lnTo>
                  <a:lnTo>
                    <a:pt x="2284571" y="2077593"/>
                  </a:lnTo>
                  <a:lnTo>
                    <a:pt x="2285810" y="2077593"/>
                  </a:lnTo>
                  <a:lnTo>
                    <a:pt x="2286381" y="2077593"/>
                  </a:lnTo>
                  <a:lnTo>
                    <a:pt x="2286953" y="2077784"/>
                  </a:lnTo>
                  <a:lnTo>
                    <a:pt x="2287429" y="2077879"/>
                  </a:lnTo>
                  <a:lnTo>
                    <a:pt x="2288762" y="2078450"/>
                  </a:lnTo>
                  <a:lnTo>
                    <a:pt x="2290572" y="2078069"/>
                  </a:lnTo>
                  <a:lnTo>
                    <a:pt x="2291811" y="2078546"/>
                  </a:lnTo>
                  <a:lnTo>
                    <a:pt x="2292953" y="2078831"/>
                  </a:lnTo>
                  <a:lnTo>
                    <a:pt x="2293430" y="2077688"/>
                  </a:lnTo>
                  <a:lnTo>
                    <a:pt x="2293715" y="2075974"/>
                  </a:lnTo>
                  <a:lnTo>
                    <a:pt x="2293335" y="2075402"/>
                  </a:lnTo>
                  <a:lnTo>
                    <a:pt x="2292668" y="2074736"/>
                  </a:lnTo>
                  <a:close/>
                  <a:moveTo>
                    <a:pt x="2464118" y="1873472"/>
                  </a:moveTo>
                  <a:lnTo>
                    <a:pt x="2463927" y="1873282"/>
                  </a:lnTo>
                  <a:lnTo>
                    <a:pt x="2463641" y="1872615"/>
                  </a:lnTo>
                  <a:lnTo>
                    <a:pt x="2463356" y="1872139"/>
                  </a:lnTo>
                  <a:lnTo>
                    <a:pt x="2463070" y="1871948"/>
                  </a:lnTo>
                  <a:lnTo>
                    <a:pt x="2462975" y="1871758"/>
                  </a:lnTo>
                  <a:lnTo>
                    <a:pt x="2462784" y="1871663"/>
                  </a:lnTo>
                  <a:lnTo>
                    <a:pt x="2462498" y="1871663"/>
                  </a:lnTo>
                  <a:lnTo>
                    <a:pt x="2462118" y="1871758"/>
                  </a:lnTo>
                  <a:lnTo>
                    <a:pt x="2461546" y="1872234"/>
                  </a:lnTo>
                  <a:lnTo>
                    <a:pt x="2461355" y="1872234"/>
                  </a:lnTo>
                  <a:lnTo>
                    <a:pt x="2461260" y="1872425"/>
                  </a:lnTo>
                  <a:lnTo>
                    <a:pt x="2461165" y="1872996"/>
                  </a:lnTo>
                  <a:lnTo>
                    <a:pt x="2461641" y="1873472"/>
                  </a:lnTo>
                  <a:lnTo>
                    <a:pt x="2462975" y="1874425"/>
                  </a:lnTo>
                  <a:lnTo>
                    <a:pt x="2464689" y="1873758"/>
                  </a:lnTo>
                  <a:lnTo>
                    <a:pt x="2464594" y="1873568"/>
                  </a:lnTo>
                  <a:lnTo>
                    <a:pt x="2464118" y="1873472"/>
                  </a:lnTo>
                  <a:close/>
                  <a:moveTo>
                    <a:pt x="2136267" y="2146459"/>
                  </a:moveTo>
                  <a:lnTo>
                    <a:pt x="2135981" y="2146364"/>
                  </a:lnTo>
                  <a:lnTo>
                    <a:pt x="2135410" y="2146364"/>
                  </a:lnTo>
                  <a:lnTo>
                    <a:pt x="2134743" y="2146364"/>
                  </a:lnTo>
                  <a:lnTo>
                    <a:pt x="2135124" y="2146078"/>
                  </a:lnTo>
                  <a:lnTo>
                    <a:pt x="2135124" y="2145697"/>
                  </a:lnTo>
                  <a:lnTo>
                    <a:pt x="2134743" y="2145887"/>
                  </a:lnTo>
                  <a:lnTo>
                    <a:pt x="2134362" y="2145411"/>
                  </a:lnTo>
                  <a:lnTo>
                    <a:pt x="2134172" y="2144744"/>
                  </a:lnTo>
                  <a:lnTo>
                    <a:pt x="2133791" y="2144649"/>
                  </a:lnTo>
                  <a:lnTo>
                    <a:pt x="2133791" y="2145411"/>
                  </a:lnTo>
                  <a:lnTo>
                    <a:pt x="2133695" y="2145792"/>
                  </a:lnTo>
                  <a:lnTo>
                    <a:pt x="2134172" y="2145792"/>
                  </a:lnTo>
                  <a:lnTo>
                    <a:pt x="2134172" y="2147507"/>
                  </a:lnTo>
                  <a:lnTo>
                    <a:pt x="2133981" y="2147983"/>
                  </a:lnTo>
                  <a:lnTo>
                    <a:pt x="2135410" y="2147888"/>
                  </a:lnTo>
                  <a:lnTo>
                    <a:pt x="2135791" y="2147888"/>
                  </a:lnTo>
                  <a:lnTo>
                    <a:pt x="2135410" y="2147221"/>
                  </a:lnTo>
                  <a:lnTo>
                    <a:pt x="2135601" y="2146935"/>
                  </a:lnTo>
                  <a:lnTo>
                    <a:pt x="2136267" y="2146459"/>
                  </a:lnTo>
                  <a:close/>
                  <a:moveTo>
                    <a:pt x="2143887" y="2154174"/>
                  </a:moveTo>
                  <a:lnTo>
                    <a:pt x="2143697" y="2154460"/>
                  </a:lnTo>
                  <a:lnTo>
                    <a:pt x="2143602" y="2154746"/>
                  </a:lnTo>
                  <a:lnTo>
                    <a:pt x="2143030" y="2155031"/>
                  </a:lnTo>
                  <a:lnTo>
                    <a:pt x="2142458" y="2155127"/>
                  </a:lnTo>
                  <a:lnTo>
                    <a:pt x="2139601" y="2156174"/>
                  </a:lnTo>
                  <a:lnTo>
                    <a:pt x="2139029" y="2156555"/>
                  </a:lnTo>
                  <a:lnTo>
                    <a:pt x="2139887" y="2156746"/>
                  </a:lnTo>
                  <a:lnTo>
                    <a:pt x="2144078" y="2155412"/>
                  </a:lnTo>
                  <a:lnTo>
                    <a:pt x="2144268" y="2155127"/>
                  </a:lnTo>
                  <a:lnTo>
                    <a:pt x="2144363" y="2154746"/>
                  </a:lnTo>
                  <a:lnTo>
                    <a:pt x="2144459" y="2154460"/>
                  </a:lnTo>
                  <a:lnTo>
                    <a:pt x="2144459" y="2154079"/>
                  </a:lnTo>
                  <a:lnTo>
                    <a:pt x="2144173" y="2154079"/>
                  </a:lnTo>
                  <a:lnTo>
                    <a:pt x="2143887" y="2154174"/>
                  </a:lnTo>
                  <a:close/>
                  <a:moveTo>
                    <a:pt x="2005870" y="2458974"/>
                  </a:moveTo>
                  <a:lnTo>
                    <a:pt x="2005965" y="2458879"/>
                  </a:lnTo>
                  <a:lnTo>
                    <a:pt x="2005870" y="2458879"/>
                  </a:lnTo>
                  <a:lnTo>
                    <a:pt x="2005870" y="2458974"/>
                  </a:lnTo>
                  <a:close/>
                  <a:moveTo>
                    <a:pt x="1980533" y="2501932"/>
                  </a:moveTo>
                  <a:lnTo>
                    <a:pt x="1980343" y="2502122"/>
                  </a:lnTo>
                  <a:lnTo>
                    <a:pt x="1980152" y="2502503"/>
                  </a:lnTo>
                  <a:lnTo>
                    <a:pt x="1980248" y="2502599"/>
                  </a:lnTo>
                  <a:lnTo>
                    <a:pt x="1980343" y="2502599"/>
                  </a:lnTo>
                  <a:lnTo>
                    <a:pt x="1980819" y="2502408"/>
                  </a:lnTo>
                  <a:lnTo>
                    <a:pt x="1981010" y="2502218"/>
                  </a:lnTo>
                  <a:lnTo>
                    <a:pt x="1981010" y="2502027"/>
                  </a:lnTo>
                  <a:lnTo>
                    <a:pt x="1981010" y="2501837"/>
                  </a:lnTo>
                  <a:lnTo>
                    <a:pt x="1980533" y="2501837"/>
                  </a:lnTo>
                  <a:close/>
                  <a:moveTo>
                    <a:pt x="1943576" y="2203323"/>
                  </a:moveTo>
                  <a:lnTo>
                    <a:pt x="1943767" y="2202656"/>
                  </a:lnTo>
                  <a:lnTo>
                    <a:pt x="1943100" y="2202561"/>
                  </a:lnTo>
                  <a:lnTo>
                    <a:pt x="1941767" y="2202752"/>
                  </a:lnTo>
                  <a:lnTo>
                    <a:pt x="1941290" y="2202942"/>
                  </a:lnTo>
                  <a:lnTo>
                    <a:pt x="1940909" y="2203323"/>
                  </a:lnTo>
                  <a:lnTo>
                    <a:pt x="1940338" y="2203704"/>
                  </a:lnTo>
                  <a:lnTo>
                    <a:pt x="1939481" y="2203799"/>
                  </a:lnTo>
                  <a:lnTo>
                    <a:pt x="1939481" y="2204180"/>
                  </a:lnTo>
                  <a:lnTo>
                    <a:pt x="1939957" y="2204180"/>
                  </a:lnTo>
                  <a:lnTo>
                    <a:pt x="1940909" y="2204276"/>
                  </a:lnTo>
                  <a:lnTo>
                    <a:pt x="1941386" y="2204276"/>
                  </a:lnTo>
                  <a:lnTo>
                    <a:pt x="1941005" y="2205038"/>
                  </a:lnTo>
                  <a:lnTo>
                    <a:pt x="1941195" y="2205609"/>
                  </a:lnTo>
                  <a:lnTo>
                    <a:pt x="1941862" y="2205895"/>
                  </a:lnTo>
                  <a:lnTo>
                    <a:pt x="1942814" y="2205895"/>
                  </a:lnTo>
                  <a:lnTo>
                    <a:pt x="1942529" y="2205133"/>
                  </a:lnTo>
                  <a:lnTo>
                    <a:pt x="1942814" y="2205133"/>
                  </a:lnTo>
                  <a:lnTo>
                    <a:pt x="1943005" y="2205609"/>
                  </a:lnTo>
                  <a:lnTo>
                    <a:pt x="1943291" y="2205895"/>
                  </a:lnTo>
                  <a:lnTo>
                    <a:pt x="1943672" y="2206085"/>
                  </a:lnTo>
                  <a:lnTo>
                    <a:pt x="1944243" y="2206276"/>
                  </a:lnTo>
                  <a:lnTo>
                    <a:pt x="1944148" y="2207228"/>
                  </a:lnTo>
                  <a:lnTo>
                    <a:pt x="1944910" y="2208086"/>
                  </a:lnTo>
                  <a:lnTo>
                    <a:pt x="1946148" y="2208467"/>
                  </a:lnTo>
                  <a:lnTo>
                    <a:pt x="1947291" y="2208086"/>
                  </a:lnTo>
                  <a:lnTo>
                    <a:pt x="1947863" y="2207038"/>
                  </a:lnTo>
                  <a:lnTo>
                    <a:pt x="1949101" y="2204371"/>
                  </a:lnTo>
                  <a:lnTo>
                    <a:pt x="1950053" y="2203609"/>
                  </a:lnTo>
                  <a:lnTo>
                    <a:pt x="1950053" y="2203228"/>
                  </a:lnTo>
                  <a:lnTo>
                    <a:pt x="1948815" y="2203037"/>
                  </a:lnTo>
                  <a:lnTo>
                    <a:pt x="1947958" y="2203704"/>
                  </a:lnTo>
                  <a:lnTo>
                    <a:pt x="1946815" y="2205609"/>
                  </a:lnTo>
                  <a:lnTo>
                    <a:pt x="1946434" y="2205609"/>
                  </a:lnTo>
                  <a:lnTo>
                    <a:pt x="1946529" y="2204942"/>
                  </a:lnTo>
                  <a:lnTo>
                    <a:pt x="1946815" y="2204466"/>
                  </a:lnTo>
                  <a:lnTo>
                    <a:pt x="1947482" y="2203609"/>
                  </a:lnTo>
                  <a:lnTo>
                    <a:pt x="1947386" y="2203514"/>
                  </a:lnTo>
                  <a:lnTo>
                    <a:pt x="1946529" y="2203037"/>
                  </a:lnTo>
                  <a:lnTo>
                    <a:pt x="1946148" y="2202942"/>
                  </a:lnTo>
                  <a:lnTo>
                    <a:pt x="1945862" y="2202942"/>
                  </a:lnTo>
                  <a:lnTo>
                    <a:pt x="1945577" y="2203037"/>
                  </a:lnTo>
                  <a:lnTo>
                    <a:pt x="1945291" y="2203133"/>
                  </a:lnTo>
                  <a:lnTo>
                    <a:pt x="1944148" y="2203895"/>
                  </a:lnTo>
                  <a:lnTo>
                    <a:pt x="1943576" y="2204085"/>
                  </a:lnTo>
                  <a:lnTo>
                    <a:pt x="1942814" y="2204085"/>
                  </a:lnTo>
                  <a:lnTo>
                    <a:pt x="1941957" y="2203704"/>
                  </a:lnTo>
                  <a:lnTo>
                    <a:pt x="1942338" y="2203514"/>
                  </a:lnTo>
                  <a:lnTo>
                    <a:pt x="1943576" y="2203323"/>
                  </a:lnTo>
                  <a:close/>
                  <a:moveTo>
                    <a:pt x="2001964" y="2461355"/>
                  </a:moveTo>
                  <a:lnTo>
                    <a:pt x="2001774" y="2461355"/>
                  </a:lnTo>
                  <a:lnTo>
                    <a:pt x="2001679" y="2461451"/>
                  </a:lnTo>
                  <a:lnTo>
                    <a:pt x="2001679" y="2461736"/>
                  </a:lnTo>
                  <a:lnTo>
                    <a:pt x="2001679" y="2461736"/>
                  </a:lnTo>
                  <a:lnTo>
                    <a:pt x="2001774" y="2461832"/>
                  </a:lnTo>
                  <a:lnTo>
                    <a:pt x="2001964" y="2461832"/>
                  </a:lnTo>
                  <a:lnTo>
                    <a:pt x="2002060" y="2461641"/>
                  </a:lnTo>
                  <a:lnTo>
                    <a:pt x="2002060" y="2461546"/>
                  </a:lnTo>
                  <a:lnTo>
                    <a:pt x="2001964" y="2461355"/>
                  </a:lnTo>
                  <a:lnTo>
                    <a:pt x="2001964" y="2461355"/>
                  </a:lnTo>
                  <a:close/>
                  <a:moveTo>
                    <a:pt x="1948434" y="2216563"/>
                  </a:moveTo>
                  <a:lnTo>
                    <a:pt x="1947672" y="2217230"/>
                  </a:lnTo>
                  <a:lnTo>
                    <a:pt x="1946243" y="2218849"/>
                  </a:lnTo>
                  <a:lnTo>
                    <a:pt x="1947101" y="2219611"/>
                  </a:lnTo>
                  <a:lnTo>
                    <a:pt x="1947768" y="2220468"/>
                  </a:lnTo>
                  <a:lnTo>
                    <a:pt x="1948529" y="2220754"/>
                  </a:lnTo>
                  <a:lnTo>
                    <a:pt x="1949577" y="2219992"/>
                  </a:lnTo>
                  <a:lnTo>
                    <a:pt x="1950339" y="2218944"/>
                  </a:lnTo>
                  <a:lnTo>
                    <a:pt x="1950625" y="2218373"/>
                  </a:lnTo>
                  <a:lnTo>
                    <a:pt x="1950720" y="2217801"/>
                  </a:lnTo>
                  <a:lnTo>
                    <a:pt x="1950434" y="2217134"/>
                  </a:lnTo>
                  <a:lnTo>
                    <a:pt x="1949863" y="2216944"/>
                  </a:lnTo>
                  <a:lnTo>
                    <a:pt x="1949196" y="2216849"/>
                  </a:lnTo>
                  <a:lnTo>
                    <a:pt x="1948625" y="2216563"/>
                  </a:lnTo>
                  <a:lnTo>
                    <a:pt x="1949006" y="2216182"/>
                  </a:lnTo>
                  <a:lnTo>
                    <a:pt x="1948434" y="2216563"/>
                  </a:lnTo>
                  <a:close/>
                  <a:moveTo>
                    <a:pt x="1942243" y="2233994"/>
                  </a:moveTo>
                  <a:lnTo>
                    <a:pt x="1941767" y="2233613"/>
                  </a:lnTo>
                  <a:lnTo>
                    <a:pt x="1941005" y="2233422"/>
                  </a:lnTo>
                  <a:lnTo>
                    <a:pt x="1940719" y="2233136"/>
                  </a:lnTo>
                  <a:lnTo>
                    <a:pt x="1940433" y="2232851"/>
                  </a:lnTo>
                  <a:lnTo>
                    <a:pt x="1940243" y="2232851"/>
                  </a:lnTo>
                  <a:lnTo>
                    <a:pt x="1940243" y="2233041"/>
                  </a:lnTo>
                  <a:lnTo>
                    <a:pt x="1940052" y="2233136"/>
                  </a:lnTo>
                  <a:lnTo>
                    <a:pt x="1939671" y="2233136"/>
                  </a:lnTo>
                  <a:lnTo>
                    <a:pt x="1939481" y="2233517"/>
                  </a:lnTo>
                  <a:lnTo>
                    <a:pt x="1939957" y="2234184"/>
                  </a:lnTo>
                  <a:lnTo>
                    <a:pt x="1940433" y="2234470"/>
                  </a:lnTo>
                  <a:lnTo>
                    <a:pt x="1940624" y="2234946"/>
                  </a:lnTo>
                  <a:lnTo>
                    <a:pt x="1941100" y="2236851"/>
                  </a:lnTo>
                  <a:lnTo>
                    <a:pt x="1941290" y="2237232"/>
                  </a:lnTo>
                  <a:lnTo>
                    <a:pt x="1941576" y="2237327"/>
                  </a:lnTo>
                  <a:lnTo>
                    <a:pt x="1941957" y="2237137"/>
                  </a:lnTo>
                  <a:lnTo>
                    <a:pt x="1942338" y="2237042"/>
                  </a:lnTo>
                  <a:lnTo>
                    <a:pt x="1942624" y="2236851"/>
                  </a:lnTo>
                  <a:lnTo>
                    <a:pt x="1942719" y="2235994"/>
                  </a:lnTo>
                  <a:lnTo>
                    <a:pt x="1942624" y="2234851"/>
                  </a:lnTo>
                  <a:lnTo>
                    <a:pt x="1942243" y="2233994"/>
                  </a:lnTo>
                  <a:close/>
                  <a:moveTo>
                    <a:pt x="1970627" y="2287810"/>
                  </a:moveTo>
                  <a:lnTo>
                    <a:pt x="1969865" y="2287619"/>
                  </a:lnTo>
                  <a:lnTo>
                    <a:pt x="1969770" y="2287238"/>
                  </a:lnTo>
                  <a:lnTo>
                    <a:pt x="1970056" y="2285714"/>
                  </a:lnTo>
                  <a:lnTo>
                    <a:pt x="1969865" y="2284191"/>
                  </a:lnTo>
                  <a:lnTo>
                    <a:pt x="1969103" y="2280952"/>
                  </a:lnTo>
                  <a:lnTo>
                    <a:pt x="1968818" y="2277713"/>
                  </a:lnTo>
                  <a:lnTo>
                    <a:pt x="1966627" y="2270474"/>
                  </a:lnTo>
                  <a:lnTo>
                    <a:pt x="1965865" y="2269522"/>
                  </a:lnTo>
                  <a:lnTo>
                    <a:pt x="1965008" y="2270284"/>
                  </a:lnTo>
                  <a:lnTo>
                    <a:pt x="1964627" y="2269998"/>
                  </a:lnTo>
                  <a:lnTo>
                    <a:pt x="1964531" y="2269998"/>
                  </a:lnTo>
                  <a:lnTo>
                    <a:pt x="1964531" y="2270189"/>
                  </a:lnTo>
                  <a:lnTo>
                    <a:pt x="1964341" y="2270284"/>
                  </a:lnTo>
                  <a:lnTo>
                    <a:pt x="1963293" y="2270379"/>
                  </a:lnTo>
                  <a:lnTo>
                    <a:pt x="1959007" y="2269617"/>
                  </a:lnTo>
                  <a:lnTo>
                    <a:pt x="1958245" y="2269046"/>
                  </a:lnTo>
                  <a:lnTo>
                    <a:pt x="1957102" y="2267522"/>
                  </a:lnTo>
                  <a:lnTo>
                    <a:pt x="1955578" y="2266569"/>
                  </a:lnTo>
                  <a:lnTo>
                    <a:pt x="1954816" y="2265902"/>
                  </a:lnTo>
                  <a:lnTo>
                    <a:pt x="1953482" y="2261521"/>
                  </a:lnTo>
                  <a:lnTo>
                    <a:pt x="1953101" y="2260949"/>
                  </a:lnTo>
                  <a:lnTo>
                    <a:pt x="1952720" y="2261426"/>
                  </a:lnTo>
                  <a:lnTo>
                    <a:pt x="1951768" y="2263521"/>
                  </a:lnTo>
                  <a:lnTo>
                    <a:pt x="1951101" y="2263997"/>
                  </a:lnTo>
                  <a:lnTo>
                    <a:pt x="1949196" y="2263902"/>
                  </a:lnTo>
                  <a:lnTo>
                    <a:pt x="1948625" y="2264093"/>
                  </a:lnTo>
                  <a:lnTo>
                    <a:pt x="1947386" y="2265617"/>
                  </a:lnTo>
                  <a:lnTo>
                    <a:pt x="1947196" y="2266188"/>
                  </a:lnTo>
                  <a:lnTo>
                    <a:pt x="1947482" y="2266855"/>
                  </a:lnTo>
                  <a:lnTo>
                    <a:pt x="1947482" y="2267236"/>
                  </a:lnTo>
                  <a:lnTo>
                    <a:pt x="1947386" y="2267807"/>
                  </a:lnTo>
                  <a:lnTo>
                    <a:pt x="1947386" y="2268379"/>
                  </a:lnTo>
                  <a:lnTo>
                    <a:pt x="1947768" y="2268569"/>
                  </a:lnTo>
                  <a:lnTo>
                    <a:pt x="1948910" y="2268855"/>
                  </a:lnTo>
                  <a:lnTo>
                    <a:pt x="1949196" y="2269617"/>
                  </a:lnTo>
                  <a:lnTo>
                    <a:pt x="1949291" y="2270570"/>
                  </a:lnTo>
                  <a:lnTo>
                    <a:pt x="1950053" y="2271617"/>
                  </a:lnTo>
                  <a:lnTo>
                    <a:pt x="1949768" y="2272094"/>
                  </a:lnTo>
                  <a:lnTo>
                    <a:pt x="1949768" y="2272475"/>
                  </a:lnTo>
                  <a:lnTo>
                    <a:pt x="1949958" y="2272856"/>
                  </a:lnTo>
                  <a:lnTo>
                    <a:pt x="1950053" y="2273332"/>
                  </a:lnTo>
                  <a:lnTo>
                    <a:pt x="1949863" y="2273808"/>
                  </a:lnTo>
                  <a:lnTo>
                    <a:pt x="1949482" y="2274189"/>
                  </a:lnTo>
                  <a:lnTo>
                    <a:pt x="1949101" y="2274379"/>
                  </a:lnTo>
                  <a:lnTo>
                    <a:pt x="1948910" y="2274189"/>
                  </a:lnTo>
                  <a:lnTo>
                    <a:pt x="1948720" y="2273237"/>
                  </a:lnTo>
                  <a:lnTo>
                    <a:pt x="1947768" y="2271236"/>
                  </a:lnTo>
                  <a:lnTo>
                    <a:pt x="1947482" y="2270189"/>
                  </a:lnTo>
                  <a:lnTo>
                    <a:pt x="1946910" y="2271046"/>
                  </a:lnTo>
                  <a:lnTo>
                    <a:pt x="1946148" y="2270855"/>
                  </a:lnTo>
                  <a:lnTo>
                    <a:pt x="1945386" y="2270284"/>
                  </a:lnTo>
                  <a:lnTo>
                    <a:pt x="1944624" y="2269903"/>
                  </a:lnTo>
                  <a:lnTo>
                    <a:pt x="1944624" y="2269522"/>
                  </a:lnTo>
                  <a:lnTo>
                    <a:pt x="1945005" y="2269522"/>
                  </a:lnTo>
                  <a:lnTo>
                    <a:pt x="1945005" y="2269141"/>
                  </a:lnTo>
                  <a:lnTo>
                    <a:pt x="1943291" y="2268950"/>
                  </a:lnTo>
                  <a:lnTo>
                    <a:pt x="1941957" y="2268474"/>
                  </a:lnTo>
                  <a:lnTo>
                    <a:pt x="1939862" y="2267426"/>
                  </a:lnTo>
                  <a:lnTo>
                    <a:pt x="1939481" y="2267617"/>
                  </a:lnTo>
                  <a:lnTo>
                    <a:pt x="1937290" y="2265712"/>
                  </a:lnTo>
                  <a:lnTo>
                    <a:pt x="1936909" y="2266188"/>
                  </a:lnTo>
                  <a:lnTo>
                    <a:pt x="1936814" y="2266664"/>
                  </a:lnTo>
                  <a:lnTo>
                    <a:pt x="1936909" y="2267807"/>
                  </a:lnTo>
                  <a:lnTo>
                    <a:pt x="1937004" y="2267998"/>
                  </a:lnTo>
                  <a:lnTo>
                    <a:pt x="1937290" y="2269427"/>
                  </a:lnTo>
                  <a:lnTo>
                    <a:pt x="1937290" y="2269522"/>
                  </a:lnTo>
                  <a:lnTo>
                    <a:pt x="1937480" y="2270093"/>
                  </a:lnTo>
                  <a:lnTo>
                    <a:pt x="1937671" y="2270570"/>
                  </a:lnTo>
                  <a:lnTo>
                    <a:pt x="1938052" y="2270951"/>
                  </a:lnTo>
                  <a:lnTo>
                    <a:pt x="1938528" y="2271046"/>
                  </a:lnTo>
                  <a:lnTo>
                    <a:pt x="1938623" y="2271332"/>
                  </a:lnTo>
                  <a:lnTo>
                    <a:pt x="1938909" y="2272570"/>
                  </a:lnTo>
                  <a:lnTo>
                    <a:pt x="1939100" y="2272951"/>
                  </a:lnTo>
                  <a:lnTo>
                    <a:pt x="1939100" y="2273332"/>
                  </a:lnTo>
                  <a:lnTo>
                    <a:pt x="1938719" y="2273332"/>
                  </a:lnTo>
                  <a:lnTo>
                    <a:pt x="1938719" y="2273713"/>
                  </a:lnTo>
                  <a:lnTo>
                    <a:pt x="1938814" y="2273903"/>
                  </a:lnTo>
                  <a:lnTo>
                    <a:pt x="1938909" y="2273999"/>
                  </a:lnTo>
                  <a:lnTo>
                    <a:pt x="1939100" y="2274475"/>
                  </a:lnTo>
                  <a:lnTo>
                    <a:pt x="1938719" y="2274475"/>
                  </a:lnTo>
                  <a:lnTo>
                    <a:pt x="1938528" y="2273808"/>
                  </a:lnTo>
                  <a:lnTo>
                    <a:pt x="1938338" y="2272189"/>
                  </a:lnTo>
                  <a:lnTo>
                    <a:pt x="1938052" y="2271427"/>
                  </a:lnTo>
                  <a:lnTo>
                    <a:pt x="1936909" y="2270379"/>
                  </a:lnTo>
                  <a:lnTo>
                    <a:pt x="1936528" y="2269808"/>
                  </a:lnTo>
                  <a:lnTo>
                    <a:pt x="1937004" y="2269141"/>
                  </a:lnTo>
                  <a:lnTo>
                    <a:pt x="1937004" y="2268760"/>
                  </a:lnTo>
                  <a:lnTo>
                    <a:pt x="1936623" y="2268093"/>
                  </a:lnTo>
                  <a:lnTo>
                    <a:pt x="1936052" y="2267426"/>
                  </a:lnTo>
                  <a:lnTo>
                    <a:pt x="1935289" y="2266950"/>
                  </a:lnTo>
                  <a:lnTo>
                    <a:pt x="1934242" y="2266760"/>
                  </a:lnTo>
                  <a:lnTo>
                    <a:pt x="1933861" y="2266950"/>
                  </a:lnTo>
                  <a:lnTo>
                    <a:pt x="1932718" y="2267903"/>
                  </a:lnTo>
                  <a:lnTo>
                    <a:pt x="1931956" y="2268284"/>
                  </a:lnTo>
                  <a:lnTo>
                    <a:pt x="1930908" y="2268284"/>
                  </a:lnTo>
                  <a:lnTo>
                    <a:pt x="1930051" y="2267998"/>
                  </a:lnTo>
                  <a:lnTo>
                    <a:pt x="1929384" y="2267617"/>
                  </a:lnTo>
                  <a:lnTo>
                    <a:pt x="1928813" y="2267426"/>
                  </a:lnTo>
                  <a:lnTo>
                    <a:pt x="1928051" y="2267331"/>
                  </a:lnTo>
                  <a:lnTo>
                    <a:pt x="1926051" y="2266664"/>
                  </a:lnTo>
                  <a:lnTo>
                    <a:pt x="1925288" y="2266283"/>
                  </a:lnTo>
                  <a:lnTo>
                    <a:pt x="1924907" y="2266950"/>
                  </a:lnTo>
                  <a:lnTo>
                    <a:pt x="1924241" y="2268665"/>
                  </a:lnTo>
                  <a:lnTo>
                    <a:pt x="1923860" y="2269331"/>
                  </a:lnTo>
                  <a:lnTo>
                    <a:pt x="1923098" y="2269903"/>
                  </a:lnTo>
                  <a:lnTo>
                    <a:pt x="1920621" y="2270855"/>
                  </a:lnTo>
                  <a:lnTo>
                    <a:pt x="1922526" y="2270951"/>
                  </a:lnTo>
                  <a:lnTo>
                    <a:pt x="1923098" y="2270855"/>
                  </a:lnTo>
                  <a:lnTo>
                    <a:pt x="1923479" y="2270570"/>
                  </a:lnTo>
                  <a:lnTo>
                    <a:pt x="1924336" y="2269808"/>
                  </a:lnTo>
                  <a:lnTo>
                    <a:pt x="1924907" y="2269617"/>
                  </a:lnTo>
                  <a:lnTo>
                    <a:pt x="1924241" y="2270189"/>
                  </a:lnTo>
                  <a:lnTo>
                    <a:pt x="1923479" y="2271427"/>
                  </a:lnTo>
                  <a:lnTo>
                    <a:pt x="1922812" y="2271903"/>
                  </a:lnTo>
                  <a:lnTo>
                    <a:pt x="1922431" y="2271427"/>
                  </a:lnTo>
                  <a:lnTo>
                    <a:pt x="1921764" y="2271236"/>
                  </a:lnTo>
                  <a:lnTo>
                    <a:pt x="1921097" y="2271141"/>
                  </a:lnTo>
                  <a:lnTo>
                    <a:pt x="1920716" y="2271141"/>
                  </a:lnTo>
                  <a:lnTo>
                    <a:pt x="1919764" y="2271427"/>
                  </a:lnTo>
                  <a:lnTo>
                    <a:pt x="1917859" y="2272379"/>
                  </a:lnTo>
                  <a:lnTo>
                    <a:pt x="1917859" y="2273332"/>
                  </a:lnTo>
                  <a:lnTo>
                    <a:pt x="1917192" y="2273808"/>
                  </a:lnTo>
                  <a:lnTo>
                    <a:pt x="1916716" y="2274189"/>
                  </a:lnTo>
                  <a:lnTo>
                    <a:pt x="1917478" y="2274666"/>
                  </a:lnTo>
                  <a:lnTo>
                    <a:pt x="1917478" y="2275046"/>
                  </a:lnTo>
                  <a:lnTo>
                    <a:pt x="1916621" y="2275332"/>
                  </a:lnTo>
                  <a:lnTo>
                    <a:pt x="1915763" y="2275142"/>
                  </a:lnTo>
                  <a:lnTo>
                    <a:pt x="1915001" y="2274666"/>
                  </a:lnTo>
                  <a:lnTo>
                    <a:pt x="1914525" y="2273903"/>
                  </a:lnTo>
                  <a:lnTo>
                    <a:pt x="1915763" y="2273808"/>
                  </a:lnTo>
                  <a:lnTo>
                    <a:pt x="1915573" y="2272951"/>
                  </a:lnTo>
                  <a:lnTo>
                    <a:pt x="1914811" y="2271903"/>
                  </a:lnTo>
                  <a:lnTo>
                    <a:pt x="1914144" y="2271236"/>
                  </a:lnTo>
                  <a:lnTo>
                    <a:pt x="1914049" y="2271046"/>
                  </a:lnTo>
                  <a:lnTo>
                    <a:pt x="1914144" y="2270760"/>
                  </a:lnTo>
                  <a:lnTo>
                    <a:pt x="1914144" y="2270570"/>
                  </a:lnTo>
                  <a:lnTo>
                    <a:pt x="1913763" y="2270474"/>
                  </a:lnTo>
                  <a:lnTo>
                    <a:pt x="1913573" y="2270570"/>
                  </a:lnTo>
                  <a:lnTo>
                    <a:pt x="1913477" y="2270760"/>
                  </a:lnTo>
                  <a:lnTo>
                    <a:pt x="1913287" y="2270855"/>
                  </a:lnTo>
                  <a:lnTo>
                    <a:pt x="1913001" y="2270665"/>
                  </a:lnTo>
                  <a:lnTo>
                    <a:pt x="1912715" y="2270570"/>
                  </a:lnTo>
                  <a:lnTo>
                    <a:pt x="1911668" y="2270855"/>
                  </a:lnTo>
                  <a:lnTo>
                    <a:pt x="1911001" y="2270855"/>
                  </a:lnTo>
                  <a:lnTo>
                    <a:pt x="1910810" y="2271808"/>
                  </a:lnTo>
                  <a:lnTo>
                    <a:pt x="1910239" y="2272570"/>
                  </a:lnTo>
                  <a:lnTo>
                    <a:pt x="1909382" y="2273237"/>
                  </a:lnTo>
                  <a:lnTo>
                    <a:pt x="1908334" y="2273808"/>
                  </a:lnTo>
                  <a:lnTo>
                    <a:pt x="1908524" y="2273141"/>
                  </a:lnTo>
                  <a:lnTo>
                    <a:pt x="1908524" y="2272284"/>
                  </a:lnTo>
                  <a:lnTo>
                    <a:pt x="1908334" y="2271427"/>
                  </a:lnTo>
                  <a:lnTo>
                    <a:pt x="1907953" y="2270760"/>
                  </a:lnTo>
                  <a:lnTo>
                    <a:pt x="1907286" y="2270379"/>
                  </a:lnTo>
                  <a:lnTo>
                    <a:pt x="1907096" y="2270855"/>
                  </a:lnTo>
                  <a:lnTo>
                    <a:pt x="1907001" y="2271808"/>
                  </a:lnTo>
                  <a:lnTo>
                    <a:pt x="1906810" y="2272570"/>
                  </a:lnTo>
                  <a:lnTo>
                    <a:pt x="1904524" y="2271332"/>
                  </a:lnTo>
                  <a:lnTo>
                    <a:pt x="1903190" y="2271141"/>
                  </a:lnTo>
                  <a:lnTo>
                    <a:pt x="1902524" y="2272284"/>
                  </a:lnTo>
                  <a:lnTo>
                    <a:pt x="1902143" y="2272284"/>
                  </a:lnTo>
                  <a:lnTo>
                    <a:pt x="1902333" y="2271808"/>
                  </a:lnTo>
                  <a:lnTo>
                    <a:pt x="1902524" y="2271522"/>
                  </a:lnTo>
                  <a:lnTo>
                    <a:pt x="1902524" y="2271141"/>
                  </a:lnTo>
                  <a:lnTo>
                    <a:pt x="1902238" y="2270760"/>
                  </a:lnTo>
                  <a:lnTo>
                    <a:pt x="1902714" y="2270093"/>
                  </a:lnTo>
                  <a:lnTo>
                    <a:pt x="1902524" y="2269617"/>
                  </a:lnTo>
                  <a:lnTo>
                    <a:pt x="1902143" y="2269427"/>
                  </a:lnTo>
                  <a:lnTo>
                    <a:pt x="1901857" y="2269427"/>
                  </a:lnTo>
                  <a:lnTo>
                    <a:pt x="1901381" y="2269617"/>
                  </a:lnTo>
                  <a:lnTo>
                    <a:pt x="1900428" y="2269522"/>
                  </a:lnTo>
                  <a:lnTo>
                    <a:pt x="1899476" y="2269617"/>
                  </a:lnTo>
                  <a:lnTo>
                    <a:pt x="1898618" y="2269903"/>
                  </a:lnTo>
                  <a:lnTo>
                    <a:pt x="1898142" y="2270474"/>
                  </a:lnTo>
                  <a:lnTo>
                    <a:pt x="1897761" y="2270474"/>
                  </a:lnTo>
                  <a:lnTo>
                    <a:pt x="1897285" y="2270189"/>
                  </a:lnTo>
                  <a:lnTo>
                    <a:pt x="1896523" y="2270189"/>
                  </a:lnTo>
                  <a:lnTo>
                    <a:pt x="1895666" y="2270474"/>
                  </a:lnTo>
                  <a:lnTo>
                    <a:pt x="1894904" y="2270951"/>
                  </a:lnTo>
                  <a:lnTo>
                    <a:pt x="1892046" y="2272856"/>
                  </a:lnTo>
                  <a:lnTo>
                    <a:pt x="1891951" y="2273427"/>
                  </a:lnTo>
                  <a:lnTo>
                    <a:pt x="1892237" y="2273999"/>
                  </a:lnTo>
                  <a:lnTo>
                    <a:pt x="1892618" y="2274284"/>
                  </a:lnTo>
                  <a:lnTo>
                    <a:pt x="1892808" y="2274094"/>
                  </a:lnTo>
                  <a:lnTo>
                    <a:pt x="1892999" y="2273713"/>
                  </a:lnTo>
                  <a:lnTo>
                    <a:pt x="1893380" y="2273999"/>
                  </a:lnTo>
                  <a:lnTo>
                    <a:pt x="1893665" y="2274570"/>
                  </a:lnTo>
                  <a:lnTo>
                    <a:pt x="1893475" y="2274951"/>
                  </a:lnTo>
                  <a:lnTo>
                    <a:pt x="1891951" y="2274856"/>
                  </a:lnTo>
                  <a:lnTo>
                    <a:pt x="1891475" y="2275237"/>
                  </a:lnTo>
                  <a:lnTo>
                    <a:pt x="1891760" y="2276475"/>
                  </a:lnTo>
                  <a:lnTo>
                    <a:pt x="1892237" y="2276856"/>
                  </a:lnTo>
                  <a:lnTo>
                    <a:pt x="1894999" y="2277618"/>
                  </a:lnTo>
                  <a:lnTo>
                    <a:pt x="1894999" y="2277999"/>
                  </a:lnTo>
                  <a:lnTo>
                    <a:pt x="1893951" y="2277904"/>
                  </a:lnTo>
                  <a:lnTo>
                    <a:pt x="1893094" y="2278094"/>
                  </a:lnTo>
                  <a:lnTo>
                    <a:pt x="1892427" y="2278190"/>
                  </a:lnTo>
                  <a:lnTo>
                    <a:pt x="1892141" y="2277713"/>
                  </a:lnTo>
                  <a:lnTo>
                    <a:pt x="1891284" y="2278094"/>
                  </a:lnTo>
                  <a:lnTo>
                    <a:pt x="1890332" y="2278380"/>
                  </a:lnTo>
                  <a:lnTo>
                    <a:pt x="1889570" y="2278666"/>
                  </a:lnTo>
                  <a:lnTo>
                    <a:pt x="1889189" y="2279237"/>
                  </a:lnTo>
                  <a:lnTo>
                    <a:pt x="1888808" y="2279237"/>
                  </a:lnTo>
                  <a:lnTo>
                    <a:pt x="1888712" y="2278380"/>
                  </a:lnTo>
                  <a:lnTo>
                    <a:pt x="1888331" y="2277523"/>
                  </a:lnTo>
                  <a:lnTo>
                    <a:pt x="1887760" y="2277047"/>
                  </a:lnTo>
                  <a:lnTo>
                    <a:pt x="1886903" y="2277428"/>
                  </a:lnTo>
                  <a:lnTo>
                    <a:pt x="1886141" y="2277618"/>
                  </a:lnTo>
                  <a:lnTo>
                    <a:pt x="1885283" y="2277142"/>
                  </a:lnTo>
                  <a:lnTo>
                    <a:pt x="1883855" y="2275999"/>
                  </a:lnTo>
                  <a:lnTo>
                    <a:pt x="1882235" y="2275999"/>
                  </a:lnTo>
                  <a:lnTo>
                    <a:pt x="1881378" y="2275904"/>
                  </a:lnTo>
                  <a:lnTo>
                    <a:pt x="1880997" y="2275427"/>
                  </a:lnTo>
                  <a:lnTo>
                    <a:pt x="1880807" y="2274379"/>
                  </a:lnTo>
                  <a:lnTo>
                    <a:pt x="1880426" y="2274284"/>
                  </a:lnTo>
                  <a:lnTo>
                    <a:pt x="1879187" y="2275332"/>
                  </a:lnTo>
                  <a:lnTo>
                    <a:pt x="1878711" y="2275523"/>
                  </a:lnTo>
                  <a:lnTo>
                    <a:pt x="1878235" y="2275523"/>
                  </a:lnTo>
                  <a:lnTo>
                    <a:pt x="1877854" y="2275618"/>
                  </a:lnTo>
                  <a:lnTo>
                    <a:pt x="1877759" y="2276285"/>
                  </a:lnTo>
                  <a:lnTo>
                    <a:pt x="1877663" y="2276951"/>
                  </a:lnTo>
                  <a:lnTo>
                    <a:pt x="1877473" y="2277237"/>
                  </a:lnTo>
                  <a:lnTo>
                    <a:pt x="1876806" y="2277809"/>
                  </a:lnTo>
                  <a:lnTo>
                    <a:pt x="1876520" y="2277999"/>
                  </a:lnTo>
                  <a:lnTo>
                    <a:pt x="1876235" y="2277999"/>
                  </a:lnTo>
                  <a:lnTo>
                    <a:pt x="1875949" y="2278094"/>
                  </a:lnTo>
                  <a:lnTo>
                    <a:pt x="1875473" y="2278475"/>
                  </a:lnTo>
                  <a:lnTo>
                    <a:pt x="1875282" y="2278761"/>
                  </a:lnTo>
                  <a:lnTo>
                    <a:pt x="1874901" y="2279333"/>
                  </a:lnTo>
                  <a:lnTo>
                    <a:pt x="1874711" y="2279618"/>
                  </a:lnTo>
                  <a:lnTo>
                    <a:pt x="1874139" y="2280095"/>
                  </a:lnTo>
                  <a:lnTo>
                    <a:pt x="1873568" y="2280476"/>
                  </a:lnTo>
                  <a:lnTo>
                    <a:pt x="1873091" y="2280952"/>
                  </a:lnTo>
                  <a:lnTo>
                    <a:pt x="1872901" y="2281809"/>
                  </a:lnTo>
                  <a:lnTo>
                    <a:pt x="1873091" y="2284476"/>
                  </a:lnTo>
                  <a:lnTo>
                    <a:pt x="1872901" y="2285524"/>
                  </a:lnTo>
                  <a:lnTo>
                    <a:pt x="1873282" y="2285524"/>
                  </a:lnTo>
                  <a:lnTo>
                    <a:pt x="1873568" y="2285238"/>
                  </a:lnTo>
                  <a:lnTo>
                    <a:pt x="1873949" y="2284952"/>
                  </a:lnTo>
                  <a:lnTo>
                    <a:pt x="1874806" y="2284381"/>
                  </a:lnTo>
                  <a:lnTo>
                    <a:pt x="1875473" y="2284191"/>
                  </a:lnTo>
                  <a:lnTo>
                    <a:pt x="1876806" y="2283524"/>
                  </a:lnTo>
                  <a:lnTo>
                    <a:pt x="1878139" y="2282571"/>
                  </a:lnTo>
                  <a:lnTo>
                    <a:pt x="1878806" y="2281714"/>
                  </a:lnTo>
                  <a:lnTo>
                    <a:pt x="1879283" y="2281904"/>
                  </a:lnTo>
                  <a:lnTo>
                    <a:pt x="1879664" y="2282000"/>
                  </a:lnTo>
                  <a:lnTo>
                    <a:pt x="1880140" y="2282095"/>
                  </a:lnTo>
                  <a:lnTo>
                    <a:pt x="1880616" y="2282095"/>
                  </a:lnTo>
                  <a:lnTo>
                    <a:pt x="1880235" y="2282666"/>
                  </a:lnTo>
                  <a:lnTo>
                    <a:pt x="1879949" y="2282762"/>
                  </a:lnTo>
                  <a:lnTo>
                    <a:pt x="1879473" y="2282857"/>
                  </a:lnTo>
                  <a:lnTo>
                    <a:pt x="1879473" y="2283238"/>
                  </a:lnTo>
                  <a:lnTo>
                    <a:pt x="1879854" y="2283238"/>
                  </a:lnTo>
                  <a:lnTo>
                    <a:pt x="1879854" y="2283619"/>
                  </a:lnTo>
                  <a:lnTo>
                    <a:pt x="1878806" y="2283714"/>
                  </a:lnTo>
                  <a:lnTo>
                    <a:pt x="1879187" y="2284476"/>
                  </a:lnTo>
                  <a:lnTo>
                    <a:pt x="1880045" y="2285429"/>
                  </a:lnTo>
                  <a:lnTo>
                    <a:pt x="1880521" y="2286286"/>
                  </a:lnTo>
                  <a:lnTo>
                    <a:pt x="1880140" y="2286286"/>
                  </a:lnTo>
                  <a:lnTo>
                    <a:pt x="1879187" y="2285524"/>
                  </a:lnTo>
                  <a:lnTo>
                    <a:pt x="1878616" y="2285238"/>
                  </a:lnTo>
                  <a:lnTo>
                    <a:pt x="1877854" y="2285143"/>
                  </a:lnTo>
                  <a:lnTo>
                    <a:pt x="1877092" y="2285238"/>
                  </a:lnTo>
                  <a:lnTo>
                    <a:pt x="1875758" y="2285619"/>
                  </a:lnTo>
                  <a:lnTo>
                    <a:pt x="1875377" y="2285524"/>
                  </a:lnTo>
                  <a:lnTo>
                    <a:pt x="1875092" y="2285905"/>
                  </a:lnTo>
                  <a:lnTo>
                    <a:pt x="1875092" y="2287048"/>
                  </a:lnTo>
                  <a:lnTo>
                    <a:pt x="1874330" y="2288191"/>
                  </a:lnTo>
                  <a:lnTo>
                    <a:pt x="1872425" y="2289810"/>
                  </a:lnTo>
                  <a:lnTo>
                    <a:pt x="1871186" y="2290191"/>
                  </a:lnTo>
                  <a:lnTo>
                    <a:pt x="1871091" y="2290286"/>
                  </a:lnTo>
                  <a:lnTo>
                    <a:pt x="1870901" y="2290382"/>
                  </a:lnTo>
                  <a:lnTo>
                    <a:pt x="1870329" y="2290858"/>
                  </a:lnTo>
                  <a:lnTo>
                    <a:pt x="1869567" y="2291144"/>
                  </a:lnTo>
                  <a:lnTo>
                    <a:pt x="1868234" y="2291906"/>
                  </a:lnTo>
                  <a:lnTo>
                    <a:pt x="1867567" y="2292096"/>
                  </a:lnTo>
                  <a:lnTo>
                    <a:pt x="1864900" y="2292477"/>
                  </a:lnTo>
                  <a:lnTo>
                    <a:pt x="1864519" y="2292763"/>
                  </a:lnTo>
                  <a:lnTo>
                    <a:pt x="1864233" y="2293334"/>
                  </a:lnTo>
                  <a:lnTo>
                    <a:pt x="1863757" y="2294382"/>
                  </a:lnTo>
                  <a:lnTo>
                    <a:pt x="1861852" y="2296192"/>
                  </a:lnTo>
                  <a:lnTo>
                    <a:pt x="1860995" y="2297335"/>
                  </a:lnTo>
                  <a:lnTo>
                    <a:pt x="1861185" y="2298192"/>
                  </a:lnTo>
                  <a:lnTo>
                    <a:pt x="1861185" y="2298573"/>
                  </a:lnTo>
                  <a:lnTo>
                    <a:pt x="1860804" y="2298573"/>
                  </a:lnTo>
                  <a:lnTo>
                    <a:pt x="1860137" y="2297811"/>
                  </a:lnTo>
                  <a:lnTo>
                    <a:pt x="1858994" y="2298573"/>
                  </a:lnTo>
                  <a:lnTo>
                    <a:pt x="1857185" y="2300573"/>
                  </a:lnTo>
                  <a:lnTo>
                    <a:pt x="1854994" y="2301335"/>
                  </a:lnTo>
                  <a:lnTo>
                    <a:pt x="1854518" y="2301621"/>
                  </a:lnTo>
                  <a:lnTo>
                    <a:pt x="1853470" y="2302383"/>
                  </a:lnTo>
                  <a:lnTo>
                    <a:pt x="1853089" y="2302574"/>
                  </a:lnTo>
                  <a:lnTo>
                    <a:pt x="1852041" y="2304193"/>
                  </a:lnTo>
                  <a:lnTo>
                    <a:pt x="1851660" y="2304479"/>
                  </a:lnTo>
                  <a:lnTo>
                    <a:pt x="1851089" y="2304574"/>
                  </a:lnTo>
                  <a:lnTo>
                    <a:pt x="1849851" y="2305050"/>
                  </a:lnTo>
                  <a:lnTo>
                    <a:pt x="1849088" y="2305145"/>
                  </a:lnTo>
                  <a:lnTo>
                    <a:pt x="1848041" y="2304860"/>
                  </a:lnTo>
                  <a:lnTo>
                    <a:pt x="1847660" y="2304955"/>
                  </a:lnTo>
                  <a:lnTo>
                    <a:pt x="1847469" y="2305622"/>
                  </a:lnTo>
                  <a:lnTo>
                    <a:pt x="1847279" y="2306003"/>
                  </a:lnTo>
                  <a:lnTo>
                    <a:pt x="1846898" y="2306384"/>
                  </a:lnTo>
                  <a:lnTo>
                    <a:pt x="1846707" y="2306765"/>
                  </a:lnTo>
                  <a:lnTo>
                    <a:pt x="1847088" y="2307241"/>
                  </a:lnTo>
                  <a:lnTo>
                    <a:pt x="1847088" y="2307622"/>
                  </a:lnTo>
                  <a:lnTo>
                    <a:pt x="1846517" y="2307717"/>
                  </a:lnTo>
                  <a:lnTo>
                    <a:pt x="1846326" y="2308003"/>
                  </a:lnTo>
                  <a:lnTo>
                    <a:pt x="1846421" y="2308384"/>
                  </a:lnTo>
                  <a:lnTo>
                    <a:pt x="1846326" y="2308670"/>
                  </a:lnTo>
                  <a:lnTo>
                    <a:pt x="1845659" y="2308574"/>
                  </a:lnTo>
                  <a:lnTo>
                    <a:pt x="1845374" y="2308574"/>
                  </a:lnTo>
                  <a:lnTo>
                    <a:pt x="1845469" y="2308955"/>
                  </a:lnTo>
                  <a:lnTo>
                    <a:pt x="1845564" y="2309146"/>
                  </a:lnTo>
                  <a:lnTo>
                    <a:pt x="1845088" y="2309432"/>
                  </a:lnTo>
                  <a:lnTo>
                    <a:pt x="1844612" y="2309908"/>
                  </a:lnTo>
                  <a:lnTo>
                    <a:pt x="1844326" y="2310575"/>
                  </a:lnTo>
                  <a:lnTo>
                    <a:pt x="1844897" y="2312003"/>
                  </a:lnTo>
                  <a:lnTo>
                    <a:pt x="1844516" y="2312575"/>
                  </a:lnTo>
                  <a:lnTo>
                    <a:pt x="1844040" y="2313146"/>
                  </a:lnTo>
                  <a:lnTo>
                    <a:pt x="1844040" y="2313718"/>
                  </a:lnTo>
                  <a:lnTo>
                    <a:pt x="1844707" y="2314004"/>
                  </a:lnTo>
                  <a:lnTo>
                    <a:pt x="1845564" y="2314004"/>
                  </a:lnTo>
                  <a:lnTo>
                    <a:pt x="1846326" y="2314194"/>
                  </a:lnTo>
                  <a:lnTo>
                    <a:pt x="1846612" y="2315051"/>
                  </a:lnTo>
                  <a:lnTo>
                    <a:pt x="1846707" y="2316194"/>
                  </a:lnTo>
                  <a:lnTo>
                    <a:pt x="1846898" y="2316766"/>
                  </a:lnTo>
                  <a:lnTo>
                    <a:pt x="1847279" y="2317147"/>
                  </a:lnTo>
                  <a:lnTo>
                    <a:pt x="1847279" y="2317528"/>
                  </a:lnTo>
                  <a:lnTo>
                    <a:pt x="1847088" y="2317433"/>
                  </a:lnTo>
                  <a:lnTo>
                    <a:pt x="1846231" y="2317242"/>
                  </a:lnTo>
                  <a:lnTo>
                    <a:pt x="1845945" y="2318099"/>
                  </a:lnTo>
                  <a:lnTo>
                    <a:pt x="1845278" y="2318957"/>
                  </a:lnTo>
                  <a:lnTo>
                    <a:pt x="1844516" y="2319719"/>
                  </a:lnTo>
                  <a:lnTo>
                    <a:pt x="1843754" y="2320195"/>
                  </a:lnTo>
                  <a:lnTo>
                    <a:pt x="1845183" y="2324767"/>
                  </a:lnTo>
                  <a:lnTo>
                    <a:pt x="1845183" y="2326767"/>
                  </a:lnTo>
                  <a:lnTo>
                    <a:pt x="1845374" y="2327053"/>
                  </a:lnTo>
                  <a:lnTo>
                    <a:pt x="1845564" y="2327243"/>
                  </a:lnTo>
                  <a:lnTo>
                    <a:pt x="1845755" y="2327720"/>
                  </a:lnTo>
                  <a:lnTo>
                    <a:pt x="1845850" y="2328862"/>
                  </a:lnTo>
                  <a:lnTo>
                    <a:pt x="1845755" y="2330101"/>
                  </a:lnTo>
                  <a:lnTo>
                    <a:pt x="1845374" y="2331053"/>
                  </a:lnTo>
                  <a:lnTo>
                    <a:pt x="1844421" y="2332958"/>
                  </a:lnTo>
                  <a:lnTo>
                    <a:pt x="1844135" y="2334006"/>
                  </a:lnTo>
                  <a:lnTo>
                    <a:pt x="1844326" y="2334768"/>
                  </a:lnTo>
                  <a:lnTo>
                    <a:pt x="1844802" y="2335340"/>
                  </a:lnTo>
                  <a:lnTo>
                    <a:pt x="1845469" y="2336006"/>
                  </a:lnTo>
                  <a:lnTo>
                    <a:pt x="1846421" y="2337435"/>
                  </a:lnTo>
                  <a:lnTo>
                    <a:pt x="1847183" y="2339245"/>
                  </a:lnTo>
                  <a:lnTo>
                    <a:pt x="1847755" y="2341245"/>
                  </a:lnTo>
                  <a:lnTo>
                    <a:pt x="1847945" y="2343245"/>
                  </a:lnTo>
                  <a:lnTo>
                    <a:pt x="1847660" y="2347627"/>
                  </a:lnTo>
                  <a:lnTo>
                    <a:pt x="1847469" y="2348579"/>
                  </a:lnTo>
                  <a:lnTo>
                    <a:pt x="1847088" y="2349437"/>
                  </a:lnTo>
                  <a:lnTo>
                    <a:pt x="1846802" y="2350389"/>
                  </a:lnTo>
                  <a:lnTo>
                    <a:pt x="1846993" y="2351627"/>
                  </a:lnTo>
                  <a:lnTo>
                    <a:pt x="1847374" y="2352580"/>
                  </a:lnTo>
                  <a:lnTo>
                    <a:pt x="1847945" y="2353151"/>
                  </a:lnTo>
                  <a:lnTo>
                    <a:pt x="1848803" y="2353437"/>
                  </a:lnTo>
                  <a:lnTo>
                    <a:pt x="1851184" y="2353628"/>
                  </a:lnTo>
                  <a:lnTo>
                    <a:pt x="1852232" y="2353818"/>
                  </a:lnTo>
                  <a:lnTo>
                    <a:pt x="1853279" y="2354199"/>
                  </a:lnTo>
                  <a:lnTo>
                    <a:pt x="1855184" y="2355152"/>
                  </a:lnTo>
                  <a:lnTo>
                    <a:pt x="1857185" y="2356485"/>
                  </a:lnTo>
                  <a:lnTo>
                    <a:pt x="1857566" y="2357057"/>
                  </a:lnTo>
                  <a:lnTo>
                    <a:pt x="1858042" y="2357437"/>
                  </a:lnTo>
                  <a:lnTo>
                    <a:pt x="1860709" y="2358390"/>
                  </a:lnTo>
                  <a:lnTo>
                    <a:pt x="1861566" y="2358771"/>
                  </a:lnTo>
                  <a:lnTo>
                    <a:pt x="1861947" y="2359247"/>
                  </a:lnTo>
                  <a:lnTo>
                    <a:pt x="1862328" y="2359724"/>
                  </a:lnTo>
                  <a:lnTo>
                    <a:pt x="1862900" y="2360295"/>
                  </a:lnTo>
                  <a:lnTo>
                    <a:pt x="1863566" y="2360676"/>
                  </a:lnTo>
                  <a:lnTo>
                    <a:pt x="1864043" y="2360771"/>
                  </a:lnTo>
                  <a:lnTo>
                    <a:pt x="1868805" y="2360676"/>
                  </a:lnTo>
                  <a:lnTo>
                    <a:pt x="1869377" y="2360771"/>
                  </a:lnTo>
                  <a:lnTo>
                    <a:pt x="1869853" y="2361057"/>
                  </a:lnTo>
                  <a:lnTo>
                    <a:pt x="1870424" y="2361248"/>
                  </a:lnTo>
                  <a:lnTo>
                    <a:pt x="1871186" y="2361057"/>
                  </a:lnTo>
                  <a:lnTo>
                    <a:pt x="1870805" y="2361819"/>
                  </a:lnTo>
                  <a:lnTo>
                    <a:pt x="1871377" y="2362200"/>
                  </a:lnTo>
                  <a:lnTo>
                    <a:pt x="1871568" y="2362867"/>
                  </a:lnTo>
                  <a:lnTo>
                    <a:pt x="1871663" y="2363629"/>
                  </a:lnTo>
                  <a:lnTo>
                    <a:pt x="1871948" y="2364391"/>
                  </a:lnTo>
                  <a:lnTo>
                    <a:pt x="1872615" y="2365058"/>
                  </a:lnTo>
                  <a:lnTo>
                    <a:pt x="1873187" y="2365058"/>
                  </a:lnTo>
                  <a:lnTo>
                    <a:pt x="1874139" y="2364391"/>
                  </a:lnTo>
                  <a:lnTo>
                    <a:pt x="1875568" y="2364105"/>
                  </a:lnTo>
                  <a:lnTo>
                    <a:pt x="1881664" y="2364200"/>
                  </a:lnTo>
                  <a:lnTo>
                    <a:pt x="1887284" y="2365058"/>
                  </a:lnTo>
                  <a:lnTo>
                    <a:pt x="1888522" y="2365534"/>
                  </a:lnTo>
                  <a:lnTo>
                    <a:pt x="1889474" y="2366391"/>
                  </a:lnTo>
                  <a:lnTo>
                    <a:pt x="1890141" y="2367439"/>
                  </a:lnTo>
                  <a:lnTo>
                    <a:pt x="1890522" y="2366677"/>
                  </a:lnTo>
                  <a:lnTo>
                    <a:pt x="1890903" y="2367058"/>
                  </a:lnTo>
                  <a:lnTo>
                    <a:pt x="1891094" y="2367820"/>
                  </a:lnTo>
                  <a:lnTo>
                    <a:pt x="1891094" y="2368201"/>
                  </a:lnTo>
                  <a:lnTo>
                    <a:pt x="1890236" y="2368391"/>
                  </a:lnTo>
                  <a:lnTo>
                    <a:pt x="1889855" y="2368772"/>
                  </a:lnTo>
                  <a:lnTo>
                    <a:pt x="1889474" y="2369249"/>
                  </a:lnTo>
                  <a:lnTo>
                    <a:pt x="1888808" y="2369725"/>
                  </a:lnTo>
                  <a:lnTo>
                    <a:pt x="1889570" y="2370392"/>
                  </a:lnTo>
                  <a:lnTo>
                    <a:pt x="1891284" y="2369249"/>
                  </a:lnTo>
                  <a:lnTo>
                    <a:pt x="1892522" y="2369439"/>
                  </a:lnTo>
                  <a:lnTo>
                    <a:pt x="1892332" y="2368487"/>
                  </a:lnTo>
                  <a:lnTo>
                    <a:pt x="1892808" y="2368010"/>
                  </a:lnTo>
                  <a:lnTo>
                    <a:pt x="1893475" y="2367534"/>
                  </a:lnTo>
                  <a:lnTo>
                    <a:pt x="1893951" y="2366772"/>
                  </a:lnTo>
                  <a:lnTo>
                    <a:pt x="1894237" y="2367344"/>
                  </a:lnTo>
                  <a:lnTo>
                    <a:pt x="1894237" y="2367629"/>
                  </a:lnTo>
                  <a:lnTo>
                    <a:pt x="1894046" y="2367915"/>
                  </a:lnTo>
                  <a:lnTo>
                    <a:pt x="1893951" y="2368296"/>
                  </a:lnTo>
                  <a:lnTo>
                    <a:pt x="1893856" y="2368296"/>
                  </a:lnTo>
                  <a:lnTo>
                    <a:pt x="1893570" y="2368391"/>
                  </a:lnTo>
                  <a:lnTo>
                    <a:pt x="1893284" y="2368582"/>
                  </a:lnTo>
                  <a:lnTo>
                    <a:pt x="1893189" y="2368868"/>
                  </a:lnTo>
                  <a:lnTo>
                    <a:pt x="1893284" y="2369058"/>
                  </a:lnTo>
                  <a:lnTo>
                    <a:pt x="1893570" y="2369058"/>
                  </a:lnTo>
                  <a:lnTo>
                    <a:pt x="1893665" y="2369249"/>
                  </a:lnTo>
                  <a:lnTo>
                    <a:pt x="1893761" y="2369534"/>
                  </a:lnTo>
                  <a:lnTo>
                    <a:pt x="1894046" y="2369725"/>
                  </a:lnTo>
                  <a:lnTo>
                    <a:pt x="1894332" y="2370011"/>
                  </a:lnTo>
                  <a:lnTo>
                    <a:pt x="1894427" y="2370487"/>
                  </a:lnTo>
                  <a:lnTo>
                    <a:pt x="1894142" y="2371344"/>
                  </a:lnTo>
                  <a:lnTo>
                    <a:pt x="1894046" y="2371725"/>
                  </a:lnTo>
                  <a:lnTo>
                    <a:pt x="1894427" y="2371725"/>
                  </a:lnTo>
                  <a:lnTo>
                    <a:pt x="1894808" y="2371249"/>
                  </a:lnTo>
                  <a:lnTo>
                    <a:pt x="1895380" y="2371058"/>
                  </a:lnTo>
                  <a:lnTo>
                    <a:pt x="1896142" y="2371058"/>
                  </a:lnTo>
                  <a:lnTo>
                    <a:pt x="1896904" y="2371344"/>
                  </a:lnTo>
                  <a:lnTo>
                    <a:pt x="1896809" y="2370963"/>
                  </a:lnTo>
                  <a:lnTo>
                    <a:pt x="1896332" y="2370106"/>
                  </a:lnTo>
                  <a:lnTo>
                    <a:pt x="1896237" y="2369820"/>
                  </a:lnTo>
                  <a:lnTo>
                    <a:pt x="1896428" y="2369534"/>
                  </a:lnTo>
                  <a:lnTo>
                    <a:pt x="1897094" y="2369058"/>
                  </a:lnTo>
                  <a:lnTo>
                    <a:pt x="1897285" y="2368868"/>
                  </a:lnTo>
                  <a:lnTo>
                    <a:pt x="1897666" y="2368487"/>
                  </a:lnTo>
                  <a:lnTo>
                    <a:pt x="1899476" y="2367915"/>
                  </a:lnTo>
                  <a:lnTo>
                    <a:pt x="1900143" y="2367534"/>
                  </a:lnTo>
                  <a:lnTo>
                    <a:pt x="1900523" y="2368868"/>
                  </a:lnTo>
                  <a:lnTo>
                    <a:pt x="1900904" y="2369534"/>
                  </a:lnTo>
                  <a:lnTo>
                    <a:pt x="1901476" y="2369820"/>
                  </a:lnTo>
                  <a:lnTo>
                    <a:pt x="1901857" y="2369629"/>
                  </a:lnTo>
                  <a:lnTo>
                    <a:pt x="1902428" y="2369249"/>
                  </a:lnTo>
                  <a:lnTo>
                    <a:pt x="1902905" y="2368677"/>
                  </a:lnTo>
                  <a:lnTo>
                    <a:pt x="1903095" y="2368201"/>
                  </a:lnTo>
                  <a:lnTo>
                    <a:pt x="1903476" y="2367725"/>
                  </a:lnTo>
                  <a:lnTo>
                    <a:pt x="1903667" y="2367344"/>
                  </a:lnTo>
                  <a:lnTo>
                    <a:pt x="1903571" y="2366867"/>
                  </a:lnTo>
                  <a:lnTo>
                    <a:pt x="1903286" y="2366772"/>
                  </a:lnTo>
                  <a:lnTo>
                    <a:pt x="1902428" y="2366867"/>
                  </a:lnTo>
                  <a:lnTo>
                    <a:pt x="1902143" y="2366867"/>
                  </a:lnTo>
                  <a:lnTo>
                    <a:pt x="1901190" y="2366391"/>
                  </a:lnTo>
                  <a:lnTo>
                    <a:pt x="1900809" y="2366391"/>
                  </a:lnTo>
                  <a:lnTo>
                    <a:pt x="1899952" y="2366486"/>
                  </a:lnTo>
                  <a:lnTo>
                    <a:pt x="1899952" y="2366105"/>
                  </a:lnTo>
                  <a:lnTo>
                    <a:pt x="1901381" y="2365153"/>
                  </a:lnTo>
                  <a:lnTo>
                    <a:pt x="1901762" y="2365058"/>
                  </a:lnTo>
                  <a:lnTo>
                    <a:pt x="1902143" y="2365248"/>
                  </a:lnTo>
                  <a:lnTo>
                    <a:pt x="1902238" y="2365724"/>
                  </a:lnTo>
                  <a:lnTo>
                    <a:pt x="1902428" y="2366105"/>
                  </a:lnTo>
                  <a:lnTo>
                    <a:pt x="1903190" y="2366105"/>
                  </a:lnTo>
                  <a:lnTo>
                    <a:pt x="1902905" y="2364391"/>
                  </a:lnTo>
                  <a:lnTo>
                    <a:pt x="1904143" y="2360581"/>
                  </a:lnTo>
                  <a:lnTo>
                    <a:pt x="1903952" y="2359343"/>
                  </a:lnTo>
                  <a:lnTo>
                    <a:pt x="1904619" y="2359057"/>
                  </a:lnTo>
                  <a:lnTo>
                    <a:pt x="1905572" y="2358866"/>
                  </a:lnTo>
                  <a:lnTo>
                    <a:pt x="1906619" y="2358771"/>
                  </a:lnTo>
                  <a:lnTo>
                    <a:pt x="1907572" y="2358962"/>
                  </a:lnTo>
                  <a:lnTo>
                    <a:pt x="1907858" y="2359247"/>
                  </a:lnTo>
                  <a:lnTo>
                    <a:pt x="1907953" y="2359628"/>
                  </a:lnTo>
                  <a:lnTo>
                    <a:pt x="1908143" y="2359914"/>
                  </a:lnTo>
                  <a:lnTo>
                    <a:pt x="1908715" y="2360104"/>
                  </a:lnTo>
                  <a:lnTo>
                    <a:pt x="1911191" y="2358676"/>
                  </a:lnTo>
                  <a:lnTo>
                    <a:pt x="1912049" y="2358295"/>
                  </a:lnTo>
                  <a:lnTo>
                    <a:pt x="1912906" y="2358200"/>
                  </a:lnTo>
                  <a:lnTo>
                    <a:pt x="1914620" y="2358295"/>
                  </a:lnTo>
                  <a:lnTo>
                    <a:pt x="1914906" y="2358390"/>
                  </a:lnTo>
                  <a:lnTo>
                    <a:pt x="1915097" y="2358390"/>
                  </a:lnTo>
                  <a:lnTo>
                    <a:pt x="1915478" y="2358295"/>
                  </a:lnTo>
                  <a:lnTo>
                    <a:pt x="1915954" y="2357914"/>
                  </a:lnTo>
                  <a:lnTo>
                    <a:pt x="1916144" y="2357437"/>
                  </a:lnTo>
                  <a:lnTo>
                    <a:pt x="1916430" y="2357247"/>
                  </a:lnTo>
                  <a:lnTo>
                    <a:pt x="1917002" y="2357628"/>
                  </a:lnTo>
                  <a:lnTo>
                    <a:pt x="1917002" y="2357437"/>
                  </a:lnTo>
                  <a:lnTo>
                    <a:pt x="1917002" y="2357057"/>
                  </a:lnTo>
                  <a:lnTo>
                    <a:pt x="1917002" y="2356866"/>
                  </a:lnTo>
                  <a:lnTo>
                    <a:pt x="1917573" y="2357342"/>
                  </a:lnTo>
                  <a:lnTo>
                    <a:pt x="1917764" y="2357533"/>
                  </a:lnTo>
                  <a:lnTo>
                    <a:pt x="1917954" y="2357247"/>
                  </a:lnTo>
                  <a:lnTo>
                    <a:pt x="1918335" y="2356676"/>
                  </a:lnTo>
                  <a:lnTo>
                    <a:pt x="1918526" y="2356390"/>
                  </a:lnTo>
                  <a:lnTo>
                    <a:pt x="1918716" y="2356866"/>
                  </a:lnTo>
                  <a:lnTo>
                    <a:pt x="1918716" y="2357533"/>
                  </a:lnTo>
                  <a:lnTo>
                    <a:pt x="1918526" y="2358200"/>
                  </a:lnTo>
                  <a:lnTo>
                    <a:pt x="1918240" y="2358676"/>
                  </a:lnTo>
                  <a:lnTo>
                    <a:pt x="1917573" y="2358962"/>
                  </a:lnTo>
                  <a:lnTo>
                    <a:pt x="1916906" y="2358866"/>
                  </a:lnTo>
                  <a:lnTo>
                    <a:pt x="1916335" y="2358676"/>
                  </a:lnTo>
                  <a:lnTo>
                    <a:pt x="1915954" y="2358771"/>
                  </a:lnTo>
                  <a:lnTo>
                    <a:pt x="1915954" y="2359628"/>
                  </a:lnTo>
                  <a:lnTo>
                    <a:pt x="1917383" y="2360009"/>
                  </a:lnTo>
                  <a:lnTo>
                    <a:pt x="1919002" y="2360104"/>
                  </a:lnTo>
                  <a:lnTo>
                    <a:pt x="1919764" y="2360009"/>
                  </a:lnTo>
                  <a:lnTo>
                    <a:pt x="1920431" y="2359533"/>
                  </a:lnTo>
                  <a:lnTo>
                    <a:pt x="1920335" y="2359057"/>
                  </a:lnTo>
                  <a:lnTo>
                    <a:pt x="1919954" y="2358390"/>
                  </a:lnTo>
                  <a:lnTo>
                    <a:pt x="1919764" y="2357533"/>
                  </a:lnTo>
                  <a:lnTo>
                    <a:pt x="1919954" y="2356771"/>
                  </a:lnTo>
                  <a:lnTo>
                    <a:pt x="1920431" y="2356771"/>
                  </a:lnTo>
                  <a:lnTo>
                    <a:pt x="1920812" y="2357342"/>
                  </a:lnTo>
                  <a:lnTo>
                    <a:pt x="1920812" y="2358485"/>
                  </a:lnTo>
                  <a:lnTo>
                    <a:pt x="1921193" y="2358485"/>
                  </a:lnTo>
                  <a:lnTo>
                    <a:pt x="1921288" y="2357437"/>
                  </a:lnTo>
                  <a:lnTo>
                    <a:pt x="1921859" y="2355342"/>
                  </a:lnTo>
                  <a:lnTo>
                    <a:pt x="1921955" y="2354580"/>
                  </a:lnTo>
                  <a:lnTo>
                    <a:pt x="1921478" y="2353913"/>
                  </a:lnTo>
                  <a:lnTo>
                    <a:pt x="1920050" y="2353533"/>
                  </a:lnTo>
                  <a:lnTo>
                    <a:pt x="1919383" y="2352961"/>
                  </a:lnTo>
                  <a:lnTo>
                    <a:pt x="1919383" y="2352580"/>
                  </a:lnTo>
                  <a:lnTo>
                    <a:pt x="1921288" y="2353151"/>
                  </a:lnTo>
                  <a:lnTo>
                    <a:pt x="1922240" y="2353056"/>
                  </a:lnTo>
                  <a:lnTo>
                    <a:pt x="1923002" y="2351151"/>
                  </a:lnTo>
                  <a:lnTo>
                    <a:pt x="1923955" y="2350294"/>
                  </a:lnTo>
                  <a:lnTo>
                    <a:pt x="1925860" y="2348865"/>
                  </a:lnTo>
                  <a:lnTo>
                    <a:pt x="1929575" y="2345436"/>
                  </a:lnTo>
                  <a:lnTo>
                    <a:pt x="1931861" y="2344008"/>
                  </a:lnTo>
                  <a:lnTo>
                    <a:pt x="1933480" y="2344293"/>
                  </a:lnTo>
                  <a:lnTo>
                    <a:pt x="1933861" y="2344293"/>
                  </a:lnTo>
                  <a:lnTo>
                    <a:pt x="1934909" y="2343341"/>
                  </a:lnTo>
                  <a:lnTo>
                    <a:pt x="1937671" y="2342769"/>
                  </a:lnTo>
                  <a:lnTo>
                    <a:pt x="1938528" y="2342007"/>
                  </a:lnTo>
                  <a:lnTo>
                    <a:pt x="1938909" y="2342007"/>
                  </a:lnTo>
                  <a:lnTo>
                    <a:pt x="1939290" y="2342388"/>
                  </a:lnTo>
                  <a:lnTo>
                    <a:pt x="1939290" y="2342769"/>
                  </a:lnTo>
                  <a:lnTo>
                    <a:pt x="1937099" y="2342960"/>
                  </a:lnTo>
                  <a:lnTo>
                    <a:pt x="1935861" y="2343245"/>
                  </a:lnTo>
                  <a:lnTo>
                    <a:pt x="1935289" y="2343626"/>
                  </a:lnTo>
                  <a:lnTo>
                    <a:pt x="1935766" y="2344103"/>
                  </a:lnTo>
                  <a:lnTo>
                    <a:pt x="1938147" y="2343531"/>
                  </a:lnTo>
                  <a:lnTo>
                    <a:pt x="1938909" y="2344198"/>
                  </a:lnTo>
                  <a:lnTo>
                    <a:pt x="1939576" y="2343817"/>
                  </a:lnTo>
                  <a:lnTo>
                    <a:pt x="1940147" y="2343245"/>
                  </a:lnTo>
                  <a:lnTo>
                    <a:pt x="1940338" y="2342579"/>
                  </a:lnTo>
                  <a:lnTo>
                    <a:pt x="1939957" y="2341912"/>
                  </a:lnTo>
                  <a:lnTo>
                    <a:pt x="1941290" y="2338959"/>
                  </a:lnTo>
                  <a:lnTo>
                    <a:pt x="1942243" y="2337816"/>
                  </a:lnTo>
                  <a:lnTo>
                    <a:pt x="1943195" y="2338102"/>
                  </a:lnTo>
                  <a:lnTo>
                    <a:pt x="1943576" y="2338102"/>
                  </a:lnTo>
                  <a:lnTo>
                    <a:pt x="1943862" y="2337530"/>
                  </a:lnTo>
                  <a:lnTo>
                    <a:pt x="1944338" y="2337435"/>
                  </a:lnTo>
                  <a:lnTo>
                    <a:pt x="1945005" y="2337435"/>
                  </a:lnTo>
                  <a:lnTo>
                    <a:pt x="1945767" y="2337340"/>
                  </a:lnTo>
                  <a:lnTo>
                    <a:pt x="1944529" y="2332768"/>
                  </a:lnTo>
                  <a:lnTo>
                    <a:pt x="1944148" y="2332006"/>
                  </a:lnTo>
                  <a:lnTo>
                    <a:pt x="1943672" y="2332292"/>
                  </a:lnTo>
                  <a:lnTo>
                    <a:pt x="1943672" y="2333054"/>
                  </a:lnTo>
                  <a:lnTo>
                    <a:pt x="1943957" y="2334483"/>
                  </a:lnTo>
                  <a:lnTo>
                    <a:pt x="1944148" y="2335911"/>
                  </a:lnTo>
                  <a:lnTo>
                    <a:pt x="1944053" y="2336387"/>
                  </a:lnTo>
                  <a:lnTo>
                    <a:pt x="1943672" y="2336959"/>
                  </a:lnTo>
                  <a:lnTo>
                    <a:pt x="1943005" y="2336578"/>
                  </a:lnTo>
                  <a:lnTo>
                    <a:pt x="1942148" y="2336387"/>
                  </a:lnTo>
                  <a:lnTo>
                    <a:pt x="1941386" y="2336387"/>
                  </a:lnTo>
                  <a:lnTo>
                    <a:pt x="1941100" y="2336483"/>
                  </a:lnTo>
                  <a:lnTo>
                    <a:pt x="1940909" y="2336197"/>
                  </a:lnTo>
                  <a:lnTo>
                    <a:pt x="1940624" y="2335911"/>
                  </a:lnTo>
                  <a:lnTo>
                    <a:pt x="1940433" y="2335530"/>
                  </a:lnTo>
                  <a:lnTo>
                    <a:pt x="1940624" y="2335054"/>
                  </a:lnTo>
                  <a:lnTo>
                    <a:pt x="1941005" y="2334673"/>
                  </a:lnTo>
                  <a:lnTo>
                    <a:pt x="1941671" y="2334197"/>
                  </a:lnTo>
                  <a:lnTo>
                    <a:pt x="1941862" y="2334006"/>
                  </a:lnTo>
                  <a:lnTo>
                    <a:pt x="1941957" y="2333530"/>
                  </a:lnTo>
                  <a:lnTo>
                    <a:pt x="1942052" y="2332482"/>
                  </a:lnTo>
                  <a:lnTo>
                    <a:pt x="1942148" y="2332101"/>
                  </a:lnTo>
                  <a:lnTo>
                    <a:pt x="1942433" y="2332006"/>
                  </a:lnTo>
                  <a:lnTo>
                    <a:pt x="1942814" y="2331911"/>
                  </a:lnTo>
                  <a:lnTo>
                    <a:pt x="1943100" y="2331816"/>
                  </a:lnTo>
                  <a:lnTo>
                    <a:pt x="1943195" y="2331529"/>
                  </a:lnTo>
                  <a:lnTo>
                    <a:pt x="1943386" y="2331339"/>
                  </a:lnTo>
                  <a:lnTo>
                    <a:pt x="1943862" y="2331339"/>
                  </a:lnTo>
                  <a:lnTo>
                    <a:pt x="1944338" y="2331244"/>
                  </a:lnTo>
                  <a:lnTo>
                    <a:pt x="1944529" y="2330768"/>
                  </a:lnTo>
                  <a:lnTo>
                    <a:pt x="1944434" y="2330387"/>
                  </a:lnTo>
                  <a:lnTo>
                    <a:pt x="1944243" y="2329910"/>
                  </a:lnTo>
                  <a:lnTo>
                    <a:pt x="1944148" y="2329434"/>
                  </a:lnTo>
                  <a:lnTo>
                    <a:pt x="1944338" y="2327529"/>
                  </a:lnTo>
                  <a:lnTo>
                    <a:pt x="1944719" y="2325910"/>
                  </a:lnTo>
                  <a:lnTo>
                    <a:pt x="1945386" y="2324576"/>
                  </a:lnTo>
                  <a:lnTo>
                    <a:pt x="1946243" y="2323338"/>
                  </a:lnTo>
                  <a:lnTo>
                    <a:pt x="1947101" y="2322481"/>
                  </a:lnTo>
                  <a:lnTo>
                    <a:pt x="1947291" y="2321909"/>
                  </a:lnTo>
                  <a:lnTo>
                    <a:pt x="1947482" y="2319909"/>
                  </a:lnTo>
                  <a:lnTo>
                    <a:pt x="1948148" y="2317147"/>
                  </a:lnTo>
                  <a:lnTo>
                    <a:pt x="1947768" y="2317147"/>
                  </a:lnTo>
                  <a:lnTo>
                    <a:pt x="1947101" y="2319814"/>
                  </a:lnTo>
                  <a:lnTo>
                    <a:pt x="1946720" y="2320671"/>
                  </a:lnTo>
                  <a:lnTo>
                    <a:pt x="1946815" y="2318861"/>
                  </a:lnTo>
                  <a:lnTo>
                    <a:pt x="1946720" y="2318385"/>
                  </a:lnTo>
                  <a:lnTo>
                    <a:pt x="1946243" y="2317718"/>
                  </a:lnTo>
                  <a:lnTo>
                    <a:pt x="1945958" y="2317814"/>
                  </a:lnTo>
                  <a:lnTo>
                    <a:pt x="1945672" y="2318195"/>
                  </a:lnTo>
                  <a:lnTo>
                    <a:pt x="1945101" y="2318385"/>
                  </a:lnTo>
                  <a:lnTo>
                    <a:pt x="1944243" y="2318195"/>
                  </a:lnTo>
                  <a:lnTo>
                    <a:pt x="1943767" y="2317718"/>
                  </a:lnTo>
                  <a:lnTo>
                    <a:pt x="1943386" y="2317052"/>
                  </a:lnTo>
                  <a:lnTo>
                    <a:pt x="1942814" y="2316480"/>
                  </a:lnTo>
                  <a:lnTo>
                    <a:pt x="1942814" y="2316099"/>
                  </a:lnTo>
                  <a:lnTo>
                    <a:pt x="1943386" y="2316290"/>
                  </a:lnTo>
                  <a:lnTo>
                    <a:pt x="1943767" y="2316671"/>
                  </a:lnTo>
                  <a:lnTo>
                    <a:pt x="1944053" y="2317052"/>
                  </a:lnTo>
                  <a:lnTo>
                    <a:pt x="1944434" y="2317242"/>
                  </a:lnTo>
                  <a:lnTo>
                    <a:pt x="1946243" y="2317242"/>
                  </a:lnTo>
                  <a:lnTo>
                    <a:pt x="1946529" y="2317147"/>
                  </a:lnTo>
                  <a:lnTo>
                    <a:pt x="1947577" y="2316480"/>
                  </a:lnTo>
                  <a:lnTo>
                    <a:pt x="1947958" y="2316861"/>
                  </a:lnTo>
                  <a:lnTo>
                    <a:pt x="1948148" y="2316956"/>
                  </a:lnTo>
                  <a:lnTo>
                    <a:pt x="1948625" y="2315718"/>
                  </a:lnTo>
                  <a:lnTo>
                    <a:pt x="1949482" y="2314385"/>
                  </a:lnTo>
                  <a:lnTo>
                    <a:pt x="1950244" y="2312670"/>
                  </a:lnTo>
                  <a:lnTo>
                    <a:pt x="1950815" y="2310765"/>
                  </a:lnTo>
                  <a:lnTo>
                    <a:pt x="1951006" y="2308955"/>
                  </a:lnTo>
                  <a:lnTo>
                    <a:pt x="1951292" y="2308098"/>
                  </a:lnTo>
                  <a:lnTo>
                    <a:pt x="1952625" y="2307717"/>
                  </a:lnTo>
                  <a:lnTo>
                    <a:pt x="1953292" y="2306955"/>
                  </a:lnTo>
                  <a:lnTo>
                    <a:pt x="1953197" y="2306288"/>
                  </a:lnTo>
                  <a:lnTo>
                    <a:pt x="1952911" y="2305241"/>
                  </a:lnTo>
                  <a:lnTo>
                    <a:pt x="1952816" y="2304288"/>
                  </a:lnTo>
                  <a:lnTo>
                    <a:pt x="1953482" y="2303907"/>
                  </a:lnTo>
                  <a:lnTo>
                    <a:pt x="1953673" y="2303717"/>
                  </a:lnTo>
                  <a:lnTo>
                    <a:pt x="1954149" y="2302669"/>
                  </a:lnTo>
                  <a:lnTo>
                    <a:pt x="1954339" y="2302383"/>
                  </a:lnTo>
                  <a:lnTo>
                    <a:pt x="1954721" y="2302288"/>
                  </a:lnTo>
                  <a:lnTo>
                    <a:pt x="1955673" y="2302383"/>
                  </a:lnTo>
                  <a:lnTo>
                    <a:pt x="1956054" y="2302288"/>
                  </a:lnTo>
                  <a:lnTo>
                    <a:pt x="1956721" y="2302002"/>
                  </a:lnTo>
                  <a:lnTo>
                    <a:pt x="1957388" y="2301526"/>
                  </a:lnTo>
                  <a:lnTo>
                    <a:pt x="1957769" y="2300954"/>
                  </a:lnTo>
                  <a:lnTo>
                    <a:pt x="1957578" y="2300383"/>
                  </a:lnTo>
                  <a:lnTo>
                    <a:pt x="1957578" y="2300002"/>
                  </a:lnTo>
                  <a:lnTo>
                    <a:pt x="1958245" y="2299811"/>
                  </a:lnTo>
                  <a:lnTo>
                    <a:pt x="1958912" y="2299240"/>
                  </a:lnTo>
                  <a:lnTo>
                    <a:pt x="1959483" y="2298573"/>
                  </a:lnTo>
                  <a:lnTo>
                    <a:pt x="1959674" y="2298002"/>
                  </a:lnTo>
                  <a:lnTo>
                    <a:pt x="1959769" y="2296763"/>
                  </a:lnTo>
                  <a:lnTo>
                    <a:pt x="1960055" y="2296001"/>
                  </a:lnTo>
                  <a:lnTo>
                    <a:pt x="1960817" y="2294668"/>
                  </a:lnTo>
                  <a:lnTo>
                    <a:pt x="1960340" y="2294192"/>
                  </a:lnTo>
                  <a:lnTo>
                    <a:pt x="1959864" y="2292763"/>
                  </a:lnTo>
                  <a:lnTo>
                    <a:pt x="1959388" y="2292096"/>
                  </a:lnTo>
                  <a:lnTo>
                    <a:pt x="1960055" y="2291429"/>
                  </a:lnTo>
                  <a:lnTo>
                    <a:pt x="1961102" y="2290953"/>
                  </a:lnTo>
                  <a:lnTo>
                    <a:pt x="1962245" y="2290953"/>
                  </a:lnTo>
                  <a:lnTo>
                    <a:pt x="1963007" y="2291715"/>
                  </a:lnTo>
                  <a:lnTo>
                    <a:pt x="1961864" y="2291715"/>
                  </a:lnTo>
                  <a:lnTo>
                    <a:pt x="1961007" y="2292001"/>
                  </a:lnTo>
                  <a:lnTo>
                    <a:pt x="1960626" y="2292668"/>
                  </a:lnTo>
                  <a:lnTo>
                    <a:pt x="1960817" y="2294001"/>
                  </a:lnTo>
                  <a:lnTo>
                    <a:pt x="1961198" y="2294858"/>
                  </a:lnTo>
                  <a:lnTo>
                    <a:pt x="1961864" y="2295525"/>
                  </a:lnTo>
                  <a:lnTo>
                    <a:pt x="1962722" y="2295811"/>
                  </a:lnTo>
                  <a:lnTo>
                    <a:pt x="1963674" y="2295525"/>
                  </a:lnTo>
                  <a:lnTo>
                    <a:pt x="1964246" y="2294954"/>
                  </a:lnTo>
                  <a:lnTo>
                    <a:pt x="1965579" y="2293144"/>
                  </a:lnTo>
                  <a:lnTo>
                    <a:pt x="1968341" y="2290286"/>
                  </a:lnTo>
                  <a:lnTo>
                    <a:pt x="1968913" y="2290001"/>
                  </a:lnTo>
                  <a:lnTo>
                    <a:pt x="1969770" y="2289905"/>
                  </a:lnTo>
                  <a:lnTo>
                    <a:pt x="1970627" y="2290001"/>
                  </a:lnTo>
                  <a:lnTo>
                    <a:pt x="1971199" y="2290286"/>
                  </a:lnTo>
                  <a:lnTo>
                    <a:pt x="1971961" y="2289905"/>
                  </a:lnTo>
                  <a:lnTo>
                    <a:pt x="1971008" y="2287905"/>
                  </a:lnTo>
                  <a:lnTo>
                    <a:pt x="1970627" y="2287810"/>
                  </a:lnTo>
                  <a:close/>
                  <a:moveTo>
                    <a:pt x="1870234" y="2212848"/>
                  </a:moveTo>
                  <a:lnTo>
                    <a:pt x="1870615" y="2212658"/>
                  </a:lnTo>
                  <a:lnTo>
                    <a:pt x="1871377" y="2212372"/>
                  </a:lnTo>
                  <a:lnTo>
                    <a:pt x="1871853" y="2211324"/>
                  </a:lnTo>
                  <a:lnTo>
                    <a:pt x="1871091" y="2210562"/>
                  </a:lnTo>
                  <a:lnTo>
                    <a:pt x="1869853" y="2210848"/>
                  </a:lnTo>
                  <a:lnTo>
                    <a:pt x="1869377" y="2211896"/>
                  </a:lnTo>
                  <a:lnTo>
                    <a:pt x="1869662" y="2213039"/>
                  </a:lnTo>
                  <a:lnTo>
                    <a:pt x="1869948" y="2213039"/>
                  </a:lnTo>
                  <a:lnTo>
                    <a:pt x="1870234" y="2212848"/>
                  </a:lnTo>
                  <a:close/>
                  <a:moveTo>
                    <a:pt x="1946053" y="2212943"/>
                  </a:moveTo>
                  <a:lnTo>
                    <a:pt x="1946243" y="2212181"/>
                  </a:lnTo>
                  <a:lnTo>
                    <a:pt x="1946148" y="2211038"/>
                  </a:lnTo>
                  <a:lnTo>
                    <a:pt x="1945767" y="2210181"/>
                  </a:lnTo>
                  <a:lnTo>
                    <a:pt x="1945101" y="2209705"/>
                  </a:lnTo>
                  <a:lnTo>
                    <a:pt x="1944053" y="2209705"/>
                  </a:lnTo>
                  <a:lnTo>
                    <a:pt x="1943291" y="2210086"/>
                  </a:lnTo>
                  <a:lnTo>
                    <a:pt x="1942814" y="2210562"/>
                  </a:lnTo>
                  <a:lnTo>
                    <a:pt x="1942243" y="2210943"/>
                  </a:lnTo>
                  <a:lnTo>
                    <a:pt x="1941100" y="2210943"/>
                  </a:lnTo>
                  <a:lnTo>
                    <a:pt x="1941481" y="2210943"/>
                  </a:lnTo>
                  <a:lnTo>
                    <a:pt x="1940719" y="2211038"/>
                  </a:lnTo>
                  <a:lnTo>
                    <a:pt x="1940052" y="2211229"/>
                  </a:lnTo>
                  <a:lnTo>
                    <a:pt x="1939576" y="2211610"/>
                  </a:lnTo>
                  <a:lnTo>
                    <a:pt x="1939290" y="2212181"/>
                  </a:lnTo>
                  <a:lnTo>
                    <a:pt x="1938814" y="2211800"/>
                  </a:lnTo>
                  <a:lnTo>
                    <a:pt x="1938433" y="2210943"/>
                  </a:lnTo>
                  <a:lnTo>
                    <a:pt x="1937861" y="2209133"/>
                  </a:lnTo>
                  <a:lnTo>
                    <a:pt x="1936909" y="2209991"/>
                  </a:lnTo>
                  <a:lnTo>
                    <a:pt x="1935385" y="2210372"/>
                  </a:lnTo>
                  <a:lnTo>
                    <a:pt x="1932432" y="2210372"/>
                  </a:lnTo>
                  <a:lnTo>
                    <a:pt x="1932813" y="2211038"/>
                  </a:lnTo>
                  <a:lnTo>
                    <a:pt x="1933480" y="2211134"/>
                  </a:lnTo>
                  <a:lnTo>
                    <a:pt x="1934242" y="2210943"/>
                  </a:lnTo>
                  <a:lnTo>
                    <a:pt x="1934909" y="2210657"/>
                  </a:lnTo>
                  <a:lnTo>
                    <a:pt x="1934432" y="2211324"/>
                  </a:lnTo>
                  <a:lnTo>
                    <a:pt x="1933575" y="2211610"/>
                  </a:lnTo>
                  <a:lnTo>
                    <a:pt x="1932527" y="2211515"/>
                  </a:lnTo>
                  <a:lnTo>
                    <a:pt x="1931670" y="2211134"/>
                  </a:lnTo>
                  <a:lnTo>
                    <a:pt x="1931480" y="2211705"/>
                  </a:lnTo>
                  <a:lnTo>
                    <a:pt x="1931575" y="2212086"/>
                  </a:lnTo>
                  <a:lnTo>
                    <a:pt x="1931861" y="2212277"/>
                  </a:lnTo>
                  <a:lnTo>
                    <a:pt x="1932432" y="2212277"/>
                  </a:lnTo>
                  <a:lnTo>
                    <a:pt x="1932432" y="2212658"/>
                  </a:lnTo>
                  <a:lnTo>
                    <a:pt x="1931765" y="2212658"/>
                  </a:lnTo>
                  <a:lnTo>
                    <a:pt x="1931194" y="2212753"/>
                  </a:lnTo>
                  <a:lnTo>
                    <a:pt x="1930241" y="2213039"/>
                  </a:lnTo>
                  <a:lnTo>
                    <a:pt x="1930908" y="2213610"/>
                  </a:lnTo>
                  <a:lnTo>
                    <a:pt x="1931194" y="2214372"/>
                  </a:lnTo>
                  <a:lnTo>
                    <a:pt x="1931003" y="2215039"/>
                  </a:lnTo>
                  <a:lnTo>
                    <a:pt x="1930146" y="2215420"/>
                  </a:lnTo>
                  <a:lnTo>
                    <a:pt x="1931194" y="2216182"/>
                  </a:lnTo>
                  <a:lnTo>
                    <a:pt x="1932908" y="2215706"/>
                  </a:lnTo>
                  <a:lnTo>
                    <a:pt x="1934718" y="2214848"/>
                  </a:lnTo>
                  <a:lnTo>
                    <a:pt x="1936242" y="2214277"/>
                  </a:lnTo>
                  <a:lnTo>
                    <a:pt x="1940338" y="2214277"/>
                  </a:lnTo>
                  <a:lnTo>
                    <a:pt x="1941195" y="2214563"/>
                  </a:lnTo>
                  <a:lnTo>
                    <a:pt x="1942243" y="2215134"/>
                  </a:lnTo>
                  <a:lnTo>
                    <a:pt x="1943100" y="2215801"/>
                  </a:lnTo>
                  <a:lnTo>
                    <a:pt x="1943481" y="2216277"/>
                  </a:lnTo>
                  <a:lnTo>
                    <a:pt x="1943481" y="2216944"/>
                  </a:lnTo>
                  <a:lnTo>
                    <a:pt x="1943576" y="2217515"/>
                  </a:lnTo>
                  <a:lnTo>
                    <a:pt x="1943862" y="2217896"/>
                  </a:lnTo>
                  <a:lnTo>
                    <a:pt x="1944338" y="2218087"/>
                  </a:lnTo>
                  <a:lnTo>
                    <a:pt x="1944814" y="2217896"/>
                  </a:lnTo>
                  <a:lnTo>
                    <a:pt x="1944814" y="2217325"/>
                  </a:lnTo>
                  <a:lnTo>
                    <a:pt x="1944624" y="2216658"/>
                  </a:lnTo>
                  <a:lnTo>
                    <a:pt x="1944529" y="2216087"/>
                  </a:lnTo>
                  <a:lnTo>
                    <a:pt x="1944814" y="2215134"/>
                  </a:lnTo>
                  <a:lnTo>
                    <a:pt x="1946053" y="2212943"/>
                  </a:lnTo>
                  <a:close/>
                  <a:moveTo>
                    <a:pt x="2040541" y="2439638"/>
                  </a:moveTo>
                  <a:lnTo>
                    <a:pt x="2040541" y="2439638"/>
                  </a:lnTo>
                  <a:lnTo>
                    <a:pt x="2040351" y="2439543"/>
                  </a:lnTo>
                  <a:lnTo>
                    <a:pt x="2040351" y="2439924"/>
                  </a:lnTo>
                  <a:lnTo>
                    <a:pt x="2040446" y="2440019"/>
                  </a:lnTo>
                  <a:lnTo>
                    <a:pt x="2040731" y="2440019"/>
                  </a:lnTo>
                  <a:lnTo>
                    <a:pt x="2040731" y="2439829"/>
                  </a:lnTo>
                  <a:lnTo>
                    <a:pt x="2040541" y="2439638"/>
                  </a:lnTo>
                  <a:lnTo>
                    <a:pt x="2040541" y="2439638"/>
                  </a:lnTo>
                  <a:close/>
                  <a:moveTo>
                    <a:pt x="2090071" y="2162175"/>
                  </a:moveTo>
                  <a:lnTo>
                    <a:pt x="2089880" y="2161794"/>
                  </a:lnTo>
                  <a:lnTo>
                    <a:pt x="2089499" y="2161127"/>
                  </a:lnTo>
                  <a:lnTo>
                    <a:pt x="2088928" y="2160937"/>
                  </a:lnTo>
                  <a:lnTo>
                    <a:pt x="2088356" y="2161127"/>
                  </a:lnTo>
                  <a:lnTo>
                    <a:pt x="2087499" y="2161604"/>
                  </a:lnTo>
                  <a:lnTo>
                    <a:pt x="2086928" y="2162747"/>
                  </a:lnTo>
                  <a:lnTo>
                    <a:pt x="2087118" y="2163509"/>
                  </a:lnTo>
                  <a:lnTo>
                    <a:pt x="2087309" y="2163604"/>
                  </a:lnTo>
                  <a:lnTo>
                    <a:pt x="2087594" y="2163890"/>
                  </a:lnTo>
                  <a:lnTo>
                    <a:pt x="2088452" y="2164461"/>
                  </a:lnTo>
                  <a:lnTo>
                    <a:pt x="2088833" y="2164652"/>
                  </a:lnTo>
                  <a:lnTo>
                    <a:pt x="2089309" y="2164271"/>
                  </a:lnTo>
                  <a:lnTo>
                    <a:pt x="2089690" y="2163604"/>
                  </a:lnTo>
                  <a:lnTo>
                    <a:pt x="2089880" y="2163032"/>
                  </a:lnTo>
                  <a:lnTo>
                    <a:pt x="2090166" y="2162651"/>
                  </a:lnTo>
                  <a:lnTo>
                    <a:pt x="2090261" y="2162366"/>
                  </a:lnTo>
                  <a:lnTo>
                    <a:pt x="2089976" y="2162080"/>
                  </a:lnTo>
                  <a:lnTo>
                    <a:pt x="2090071" y="2162175"/>
                  </a:lnTo>
                  <a:close/>
                  <a:moveTo>
                    <a:pt x="2055400" y="2174653"/>
                  </a:moveTo>
                  <a:lnTo>
                    <a:pt x="2053209" y="2175891"/>
                  </a:lnTo>
                  <a:lnTo>
                    <a:pt x="2052066" y="2176177"/>
                  </a:lnTo>
                  <a:lnTo>
                    <a:pt x="2052733" y="2177129"/>
                  </a:lnTo>
                  <a:lnTo>
                    <a:pt x="2052352" y="2177796"/>
                  </a:lnTo>
                  <a:lnTo>
                    <a:pt x="2050447" y="2179034"/>
                  </a:lnTo>
                  <a:lnTo>
                    <a:pt x="2050161" y="2179606"/>
                  </a:lnTo>
                  <a:lnTo>
                    <a:pt x="2050256" y="2180177"/>
                  </a:lnTo>
                  <a:lnTo>
                    <a:pt x="2050542" y="2180654"/>
                  </a:lnTo>
                  <a:lnTo>
                    <a:pt x="2051018" y="2180844"/>
                  </a:lnTo>
                  <a:lnTo>
                    <a:pt x="2051209" y="2180654"/>
                  </a:lnTo>
                  <a:lnTo>
                    <a:pt x="2051685" y="2179701"/>
                  </a:lnTo>
                  <a:lnTo>
                    <a:pt x="2052066" y="2179320"/>
                  </a:lnTo>
                  <a:lnTo>
                    <a:pt x="2052638" y="2179606"/>
                  </a:lnTo>
                  <a:lnTo>
                    <a:pt x="2053304" y="2179701"/>
                  </a:lnTo>
                  <a:lnTo>
                    <a:pt x="2054733" y="2179701"/>
                  </a:lnTo>
                  <a:lnTo>
                    <a:pt x="2055209" y="2179511"/>
                  </a:lnTo>
                  <a:lnTo>
                    <a:pt x="2055590" y="2178749"/>
                  </a:lnTo>
                  <a:lnTo>
                    <a:pt x="2057019" y="2178368"/>
                  </a:lnTo>
                  <a:lnTo>
                    <a:pt x="2057019" y="2177891"/>
                  </a:lnTo>
                  <a:lnTo>
                    <a:pt x="2056352" y="2177034"/>
                  </a:lnTo>
                  <a:lnTo>
                    <a:pt x="2056638" y="2176272"/>
                  </a:lnTo>
                  <a:lnTo>
                    <a:pt x="2057019" y="2175701"/>
                  </a:lnTo>
                  <a:lnTo>
                    <a:pt x="2057210" y="2175129"/>
                  </a:lnTo>
                  <a:lnTo>
                    <a:pt x="2056733" y="2174272"/>
                  </a:lnTo>
                  <a:lnTo>
                    <a:pt x="2055400" y="2174653"/>
                  </a:lnTo>
                  <a:close/>
                  <a:moveTo>
                    <a:pt x="2061115" y="2453926"/>
                  </a:moveTo>
                  <a:lnTo>
                    <a:pt x="2061020" y="2453926"/>
                  </a:lnTo>
                  <a:lnTo>
                    <a:pt x="2060924" y="2454116"/>
                  </a:lnTo>
                  <a:lnTo>
                    <a:pt x="2061210" y="2454402"/>
                  </a:lnTo>
                  <a:lnTo>
                    <a:pt x="2061496" y="2454497"/>
                  </a:lnTo>
                  <a:lnTo>
                    <a:pt x="2061591" y="2454402"/>
                  </a:lnTo>
                  <a:lnTo>
                    <a:pt x="2061401" y="2454116"/>
                  </a:lnTo>
                  <a:lnTo>
                    <a:pt x="2061115" y="2453926"/>
                  </a:lnTo>
                  <a:close/>
                  <a:moveTo>
                    <a:pt x="2093119" y="2152269"/>
                  </a:moveTo>
                  <a:lnTo>
                    <a:pt x="2094071" y="2150555"/>
                  </a:lnTo>
                  <a:lnTo>
                    <a:pt x="2094643" y="2149031"/>
                  </a:lnTo>
                  <a:lnTo>
                    <a:pt x="2093690" y="2149126"/>
                  </a:lnTo>
                  <a:lnTo>
                    <a:pt x="2093024" y="2149507"/>
                  </a:lnTo>
                  <a:lnTo>
                    <a:pt x="2092643" y="2149697"/>
                  </a:lnTo>
                  <a:lnTo>
                    <a:pt x="2092357" y="2149031"/>
                  </a:lnTo>
                  <a:lnTo>
                    <a:pt x="2091976" y="2149221"/>
                  </a:lnTo>
                  <a:lnTo>
                    <a:pt x="2091595" y="2149507"/>
                  </a:lnTo>
                  <a:lnTo>
                    <a:pt x="2091404" y="2149888"/>
                  </a:lnTo>
                  <a:lnTo>
                    <a:pt x="2091309" y="2150364"/>
                  </a:lnTo>
                  <a:lnTo>
                    <a:pt x="2091119" y="2150650"/>
                  </a:lnTo>
                  <a:lnTo>
                    <a:pt x="2090643" y="2150840"/>
                  </a:lnTo>
                  <a:lnTo>
                    <a:pt x="2090071" y="2150936"/>
                  </a:lnTo>
                  <a:lnTo>
                    <a:pt x="2089690" y="2151126"/>
                  </a:lnTo>
                  <a:lnTo>
                    <a:pt x="2089309" y="2151983"/>
                  </a:lnTo>
                  <a:lnTo>
                    <a:pt x="2089595" y="2152936"/>
                  </a:lnTo>
                  <a:lnTo>
                    <a:pt x="2090166" y="2153698"/>
                  </a:lnTo>
                  <a:lnTo>
                    <a:pt x="2090738" y="2154079"/>
                  </a:lnTo>
                  <a:lnTo>
                    <a:pt x="2092071" y="2153603"/>
                  </a:lnTo>
                  <a:lnTo>
                    <a:pt x="2093119" y="2152269"/>
                  </a:lnTo>
                  <a:close/>
                  <a:moveTo>
                    <a:pt x="2096167" y="2153888"/>
                  </a:moveTo>
                  <a:lnTo>
                    <a:pt x="2095976" y="2153698"/>
                  </a:lnTo>
                  <a:lnTo>
                    <a:pt x="2095786" y="2153507"/>
                  </a:lnTo>
                  <a:lnTo>
                    <a:pt x="2095691" y="2153317"/>
                  </a:lnTo>
                  <a:lnTo>
                    <a:pt x="2095595" y="2153126"/>
                  </a:lnTo>
                  <a:lnTo>
                    <a:pt x="2095595" y="2152936"/>
                  </a:lnTo>
                  <a:lnTo>
                    <a:pt x="2095500" y="2152841"/>
                  </a:lnTo>
                  <a:lnTo>
                    <a:pt x="2095214" y="2152841"/>
                  </a:lnTo>
                  <a:lnTo>
                    <a:pt x="2094929" y="2153317"/>
                  </a:lnTo>
                  <a:lnTo>
                    <a:pt x="2094452" y="2153603"/>
                  </a:lnTo>
                  <a:lnTo>
                    <a:pt x="2093881" y="2153793"/>
                  </a:lnTo>
                  <a:lnTo>
                    <a:pt x="2093405" y="2154079"/>
                  </a:lnTo>
                  <a:lnTo>
                    <a:pt x="2091595" y="2156555"/>
                  </a:lnTo>
                  <a:lnTo>
                    <a:pt x="2092357" y="2157222"/>
                  </a:lnTo>
                  <a:lnTo>
                    <a:pt x="2096738" y="2157508"/>
                  </a:lnTo>
                  <a:lnTo>
                    <a:pt x="2096548" y="2157127"/>
                  </a:lnTo>
                  <a:lnTo>
                    <a:pt x="2096453" y="2156936"/>
                  </a:lnTo>
                  <a:lnTo>
                    <a:pt x="2096357" y="2156746"/>
                  </a:lnTo>
                  <a:lnTo>
                    <a:pt x="2095976" y="2156460"/>
                  </a:lnTo>
                  <a:lnTo>
                    <a:pt x="2096929" y="2154460"/>
                  </a:lnTo>
                  <a:lnTo>
                    <a:pt x="2097024" y="2153793"/>
                  </a:lnTo>
                  <a:lnTo>
                    <a:pt x="2096262" y="2154174"/>
                  </a:lnTo>
                  <a:lnTo>
                    <a:pt x="2096167" y="2153888"/>
                  </a:lnTo>
                  <a:close/>
                  <a:moveTo>
                    <a:pt x="2022158" y="2177320"/>
                  </a:moveTo>
                  <a:lnTo>
                    <a:pt x="2020729" y="2177320"/>
                  </a:lnTo>
                  <a:lnTo>
                    <a:pt x="2020348" y="2177415"/>
                  </a:lnTo>
                  <a:lnTo>
                    <a:pt x="2020062" y="2177701"/>
                  </a:lnTo>
                  <a:lnTo>
                    <a:pt x="2019776" y="2177796"/>
                  </a:lnTo>
                  <a:lnTo>
                    <a:pt x="2019395" y="2177701"/>
                  </a:lnTo>
                  <a:lnTo>
                    <a:pt x="2019205" y="2177415"/>
                  </a:lnTo>
                  <a:lnTo>
                    <a:pt x="2019014" y="2177129"/>
                  </a:lnTo>
                  <a:lnTo>
                    <a:pt x="2018824" y="2177034"/>
                  </a:lnTo>
                  <a:lnTo>
                    <a:pt x="2018157" y="2177129"/>
                  </a:lnTo>
                  <a:lnTo>
                    <a:pt x="2017109" y="2177606"/>
                  </a:lnTo>
                  <a:lnTo>
                    <a:pt x="2016443" y="2177796"/>
                  </a:lnTo>
                  <a:lnTo>
                    <a:pt x="2014538" y="2177987"/>
                  </a:lnTo>
                  <a:lnTo>
                    <a:pt x="2013871" y="2178177"/>
                  </a:lnTo>
                  <a:lnTo>
                    <a:pt x="2014347" y="2179320"/>
                  </a:lnTo>
                  <a:lnTo>
                    <a:pt x="2014157" y="2180273"/>
                  </a:lnTo>
                  <a:lnTo>
                    <a:pt x="2013109" y="2182082"/>
                  </a:lnTo>
                  <a:lnTo>
                    <a:pt x="2012823" y="2182273"/>
                  </a:lnTo>
                  <a:lnTo>
                    <a:pt x="2012442" y="2182463"/>
                  </a:lnTo>
                  <a:lnTo>
                    <a:pt x="2012442" y="2182654"/>
                  </a:lnTo>
                  <a:lnTo>
                    <a:pt x="2013109" y="2182844"/>
                  </a:lnTo>
                  <a:lnTo>
                    <a:pt x="2015300" y="2182463"/>
                  </a:lnTo>
                  <a:lnTo>
                    <a:pt x="2015681" y="2182178"/>
                  </a:lnTo>
                  <a:lnTo>
                    <a:pt x="2016538" y="2181320"/>
                  </a:lnTo>
                  <a:lnTo>
                    <a:pt x="2017014" y="2180939"/>
                  </a:lnTo>
                  <a:lnTo>
                    <a:pt x="2017681" y="2180654"/>
                  </a:lnTo>
                  <a:lnTo>
                    <a:pt x="2018252" y="2180558"/>
                  </a:lnTo>
                  <a:lnTo>
                    <a:pt x="2018729" y="2180558"/>
                  </a:lnTo>
                  <a:lnTo>
                    <a:pt x="2021491" y="2179987"/>
                  </a:lnTo>
                  <a:lnTo>
                    <a:pt x="2022443" y="2179511"/>
                  </a:lnTo>
                  <a:lnTo>
                    <a:pt x="2022824" y="2178653"/>
                  </a:lnTo>
                  <a:lnTo>
                    <a:pt x="2022824" y="2178272"/>
                  </a:lnTo>
                  <a:lnTo>
                    <a:pt x="2022443" y="2177701"/>
                  </a:lnTo>
                  <a:lnTo>
                    <a:pt x="2022158" y="2177320"/>
                  </a:lnTo>
                  <a:close/>
                  <a:moveTo>
                    <a:pt x="2040160" y="2444782"/>
                  </a:moveTo>
                  <a:lnTo>
                    <a:pt x="2039969" y="2444782"/>
                  </a:lnTo>
                  <a:lnTo>
                    <a:pt x="2039874" y="2444972"/>
                  </a:lnTo>
                  <a:lnTo>
                    <a:pt x="2039969" y="2445163"/>
                  </a:lnTo>
                  <a:lnTo>
                    <a:pt x="2040255" y="2445449"/>
                  </a:lnTo>
                  <a:lnTo>
                    <a:pt x="2040446" y="2445258"/>
                  </a:lnTo>
                  <a:lnTo>
                    <a:pt x="2040351" y="2445068"/>
                  </a:lnTo>
                  <a:lnTo>
                    <a:pt x="2040160" y="2444782"/>
                  </a:lnTo>
                  <a:close/>
                  <a:moveTo>
                    <a:pt x="2009775" y="2487930"/>
                  </a:moveTo>
                  <a:lnTo>
                    <a:pt x="2009775" y="2488121"/>
                  </a:lnTo>
                  <a:lnTo>
                    <a:pt x="2010347" y="2488216"/>
                  </a:lnTo>
                  <a:lnTo>
                    <a:pt x="2010442" y="2488121"/>
                  </a:lnTo>
                  <a:lnTo>
                    <a:pt x="2010251" y="2487930"/>
                  </a:lnTo>
                  <a:lnTo>
                    <a:pt x="2009775" y="2487930"/>
                  </a:lnTo>
                  <a:close/>
                  <a:moveTo>
                    <a:pt x="2067211" y="2170748"/>
                  </a:moveTo>
                  <a:lnTo>
                    <a:pt x="2067497" y="2170748"/>
                  </a:lnTo>
                  <a:lnTo>
                    <a:pt x="2065973" y="2170748"/>
                  </a:lnTo>
                  <a:lnTo>
                    <a:pt x="2065306" y="2170843"/>
                  </a:lnTo>
                  <a:lnTo>
                    <a:pt x="2064639" y="2171224"/>
                  </a:lnTo>
                  <a:lnTo>
                    <a:pt x="2063687" y="2170938"/>
                  </a:lnTo>
                  <a:lnTo>
                    <a:pt x="2063020" y="2173224"/>
                  </a:lnTo>
                  <a:lnTo>
                    <a:pt x="2062163" y="2173129"/>
                  </a:lnTo>
                  <a:lnTo>
                    <a:pt x="2060924" y="2174081"/>
                  </a:lnTo>
                  <a:lnTo>
                    <a:pt x="2060258" y="2174843"/>
                  </a:lnTo>
                  <a:lnTo>
                    <a:pt x="2059972" y="2175605"/>
                  </a:lnTo>
                  <a:lnTo>
                    <a:pt x="2060448" y="2176082"/>
                  </a:lnTo>
                  <a:lnTo>
                    <a:pt x="2061591" y="2176082"/>
                  </a:lnTo>
                  <a:lnTo>
                    <a:pt x="2062829" y="2175796"/>
                  </a:lnTo>
                  <a:lnTo>
                    <a:pt x="2063591" y="2175510"/>
                  </a:lnTo>
                  <a:lnTo>
                    <a:pt x="2063210" y="2177129"/>
                  </a:lnTo>
                  <a:lnTo>
                    <a:pt x="2061496" y="2179130"/>
                  </a:lnTo>
                  <a:lnTo>
                    <a:pt x="2061686" y="2180082"/>
                  </a:lnTo>
                  <a:lnTo>
                    <a:pt x="2062068" y="2180273"/>
                  </a:lnTo>
                  <a:lnTo>
                    <a:pt x="2062353" y="2180273"/>
                  </a:lnTo>
                  <a:lnTo>
                    <a:pt x="2062544" y="2180368"/>
                  </a:lnTo>
                  <a:lnTo>
                    <a:pt x="2062639" y="2181130"/>
                  </a:lnTo>
                  <a:lnTo>
                    <a:pt x="2062734" y="2181416"/>
                  </a:lnTo>
                  <a:lnTo>
                    <a:pt x="2062925" y="2181701"/>
                  </a:lnTo>
                  <a:lnTo>
                    <a:pt x="2063115" y="2181797"/>
                  </a:lnTo>
                  <a:lnTo>
                    <a:pt x="2064449" y="2182082"/>
                  </a:lnTo>
                  <a:lnTo>
                    <a:pt x="2064925" y="2181987"/>
                  </a:lnTo>
                  <a:lnTo>
                    <a:pt x="2065496" y="2181416"/>
                  </a:lnTo>
                  <a:lnTo>
                    <a:pt x="2064639" y="2180368"/>
                  </a:lnTo>
                  <a:lnTo>
                    <a:pt x="2064734" y="2179511"/>
                  </a:lnTo>
                  <a:lnTo>
                    <a:pt x="2065211" y="2178653"/>
                  </a:lnTo>
                  <a:lnTo>
                    <a:pt x="2065592" y="2177510"/>
                  </a:lnTo>
                  <a:lnTo>
                    <a:pt x="2065401" y="2176748"/>
                  </a:lnTo>
                  <a:lnTo>
                    <a:pt x="2065020" y="2175701"/>
                  </a:lnTo>
                  <a:lnTo>
                    <a:pt x="2064830" y="2174748"/>
                  </a:lnTo>
                  <a:lnTo>
                    <a:pt x="2065592" y="2174081"/>
                  </a:lnTo>
                  <a:lnTo>
                    <a:pt x="2065973" y="2173510"/>
                  </a:lnTo>
                  <a:lnTo>
                    <a:pt x="2066544" y="2172938"/>
                  </a:lnTo>
                  <a:lnTo>
                    <a:pt x="2068163" y="2172367"/>
                  </a:lnTo>
                  <a:lnTo>
                    <a:pt x="2068449" y="2171700"/>
                  </a:lnTo>
                  <a:lnTo>
                    <a:pt x="2068163" y="2171033"/>
                  </a:lnTo>
                  <a:lnTo>
                    <a:pt x="2067211" y="2170748"/>
                  </a:lnTo>
                  <a:close/>
                  <a:moveTo>
                    <a:pt x="2486787" y="1163860"/>
                  </a:moveTo>
                  <a:lnTo>
                    <a:pt x="2486502" y="1164336"/>
                  </a:lnTo>
                  <a:lnTo>
                    <a:pt x="2486406" y="1164622"/>
                  </a:lnTo>
                  <a:lnTo>
                    <a:pt x="2486406" y="1165003"/>
                  </a:lnTo>
                  <a:lnTo>
                    <a:pt x="2486787" y="1165003"/>
                  </a:lnTo>
                  <a:lnTo>
                    <a:pt x="2487168" y="1164622"/>
                  </a:lnTo>
                  <a:lnTo>
                    <a:pt x="2487549" y="1164336"/>
                  </a:lnTo>
                  <a:lnTo>
                    <a:pt x="2487740" y="1164241"/>
                  </a:lnTo>
                  <a:lnTo>
                    <a:pt x="2487930" y="1164241"/>
                  </a:lnTo>
                  <a:lnTo>
                    <a:pt x="2488311" y="1163860"/>
                  </a:lnTo>
                  <a:lnTo>
                    <a:pt x="2488216" y="1163288"/>
                  </a:lnTo>
                  <a:lnTo>
                    <a:pt x="2487454" y="1163193"/>
                  </a:lnTo>
                  <a:lnTo>
                    <a:pt x="2486787" y="1163860"/>
                  </a:lnTo>
                  <a:close/>
                  <a:moveTo>
                    <a:pt x="2492026" y="1157954"/>
                  </a:moveTo>
                  <a:lnTo>
                    <a:pt x="2492026" y="1158431"/>
                  </a:lnTo>
                  <a:lnTo>
                    <a:pt x="2492407" y="1158526"/>
                  </a:lnTo>
                  <a:lnTo>
                    <a:pt x="2492597" y="1158526"/>
                  </a:lnTo>
                  <a:lnTo>
                    <a:pt x="2492883" y="1158621"/>
                  </a:lnTo>
                  <a:lnTo>
                    <a:pt x="2492978" y="1158335"/>
                  </a:lnTo>
                  <a:lnTo>
                    <a:pt x="2492597" y="1157764"/>
                  </a:lnTo>
                  <a:lnTo>
                    <a:pt x="2492026" y="1157954"/>
                  </a:lnTo>
                  <a:close/>
                  <a:moveTo>
                    <a:pt x="2483072" y="1190530"/>
                  </a:moveTo>
                  <a:lnTo>
                    <a:pt x="2483549" y="1191006"/>
                  </a:lnTo>
                  <a:lnTo>
                    <a:pt x="2483930" y="1191101"/>
                  </a:lnTo>
                  <a:lnTo>
                    <a:pt x="2484120" y="1190339"/>
                  </a:lnTo>
                  <a:lnTo>
                    <a:pt x="2484025" y="1189292"/>
                  </a:lnTo>
                  <a:lnTo>
                    <a:pt x="2483549" y="1188244"/>
                  </a:lnTo>
                  <a:lnTo>
                    <a:pt x="2482787" y="1187672"/>
                  </a:lnTo>
                  <a:lnTo>
                    <a:pt x="2482406" y="1187672"/>
                  </a:lnTo>
                  <a:lnTo>
                    <a:pt x="2482120" y="1189577"/>
                  </a:lnTo>
                  <a:lnTo>
                    <a:pt x="2482311" y="1190244"/>
                  </a:lnTo>
                  <a:lnTo>
                    <a:pt x="2483072" y="1190530"/>
                  </a:lnTo>
                  <a:close/>
                  <a:moveTo>
                    <a:pt x="2482215" y="1185386"/>
                  </a:moveTo>
                  <a:lnTo>
                    <a:pt x="2481358" y="1184815"/>
                  </a:lnTo>
                  <a:lnTo>
                    <a:pt x="2480596" y="1184720"/>
                  </a:lnTo>
                  <a:lnTo>
                    <a:pt x="2480501" y="1185101"/>
                  </a:lnTo>
                  <a:lnTo>
                    <a:pt x="2480596" y="1185386"/>
                  </a:lnTo>
                  <a:lnTo>
                    <a:pt x="2480786" y="1185863"/>
                  </a:lnTo>
                  <a:lnTo>
                    <a:pt x="2481072" y="1186148"/>
                  </a:lnTo>
                  <a:lnTo>
                    <a:pt x="2481548" y="1186434"/>
                  </a:lnTo>
                  <a:lnTo>
                    <a:pt x="2482120" y="1186529"/>
                  </a:lnTo>
                  <a:lnTo>
                    <a:pt x="2482501" y="1186148"/>
                  </a:lnTo>
                  <a:lnTo>
                    <a:pt x="2482215" y="1185386"/>
                  </a:lnTo>
                  <a:close/>
                  <a:moveTo>
                    <a:pt x="2500694" y="1813370"/>
                  </a:moveTo>
                  <a:lnTo>
                    <a:pt x="2501265" y="1813560"/>
                  </a:lnTo>
                  <a:lnTo>
                    <a:pt x="2501741" y="1813941"/>
                  </a:lnTo>
                  <a:lnTo>
                    <a:pt x="2502313" y="1814036"/>
                  </a:lnTo>
                  <a:lnTo>
                    <a:pt x="2503551" y="1813751"/>
                  </a:lnTo>
                  <a:lnTo>
                    <a:pt x="2504218" y="1813465"/>
                  </a:lnTo>
                  <a:lnTo>
                    <a:pt x="2504218" y="1812989"/>
                  </a:lnTo>
                  <a:lnTo>
                    <a:pt x="2503551" y="1812322"/>
                  </a:lnTo>
                  <a:lnTo>
                    <a:pt x="2502694" y="1811941"/>
                  </a:lnTo>
                  <a:lnTo>
                    <a:pt x="2501075" y="1812131"/>
                  </a:lnTo>
                  <a:lnTo>
                    <a:pt x="2500789" y="1812131"/>
                  </a:lnTo>
                  <a:lnTo>
                    <a:pt x="2500503" y="1812036"/>
                  </a:lnTo>
                  <a:lnTo>
                    <a:pt x="2500218" y="1812131"/>
                  </a:lnTo>
                  <a:lnTo>
                    <a:pt x="2499170" y="1812989"/>
                  </a:lnTo>
                  <a:lnTo>
                    <a:pt x="2498884" y="1813560"/>
                  </a:lnTo>
                  <a:lnTo>
                    <a:pt x="2499170" y="1813941"/>
                  </a:lnTo>
                  <a:lnTo>
                    <a:pt x="2499455" y="1814036"/>
                  </a:lnTo>
                  <a:lnTo>
                    <a:pt x="2500694" y="1813370"/>
                  </a:lnTo>
                  <a:close/>
                  <a:moveTo>
                    <a:pt x="2611851" y="1110901"/>
                  </a:moveTo>
                  <a:lnTo>
                    <a:pt x="2611660" y="1110996"/>
                  </a:lnTo>
                  <a:lnTo>
                    <a:pt x="2611279" y="1111377"/>
                  </a:lnTo>
                  <a:lnTo>
                    <a:pt x="2609945" y="1111568"/>
                  </a:lnTo>
                  <a:lnTo>
                    <a:pt x="2609945" y="1111949"/>
                  </a:lnTo>
                  <a:lnTo>
                    <a:pt x="2610327" y="1112139"/>
                  </a:lnTo>
                  <a:lnTo>
                    <a:pt x="2610803" y="1112234"/>
                  </a:lnTo>
                  <a:lnTo>
                    <a:pt x="2611088" y="1112615"/>
                  </a:lnTo>
                  <a:lnTo>
                    <a:pt x="2611088" y="1112996"/>
                  </a:lnTo>
                  <a:lnTo>
                    <a:pt x="2610517" y="1112901"/>
                  </a:lnTo>
                  <a:lnTo>
                    <a:pt x="2610231" y="1113282"/>
                  </a:lnTo>
                  <a:lnTo>
                    <a:pt x="2610041" y="1114139"/>
                  </a:lnTo>
                  <a:lnTo>
                    <a:pt x="2610327" y="1114616"/>
                  </a:lnTo>
                  <a:lnTo>
                    <a:pt x="2610898" y="1115092"/>
                  </a:lnTo>
                  <a:lnTo>
                    <a:pt x="2611565" y="1114806"/>
                  </a:lnTo>
                  <a:lnTo>
                    <a:pt x="2612231" y="1114235"/>
                  </a:lnTo>
                  <a:lnTo>
                    <a:pt x="2612803" y="1113568"/>
                  </a:lnTo>
                  <a:lnTo>
                    <a:pt x="2612803" y="1112711"/>
                  </a:lnTo>
                  <a:lnTo>
                    <a:pt x="2612231" y="1111282"/>
                  </a:lnTo>
                  <a:lnTo>
                    <a:pt x="2611851" y="1110901"/>
                  </a:lnTo>
                  <a:close/>
                  <a:moveTo>
                    <a:pt x="2570321" y="1103281"/>
                  </a:moveTo>
                  <a:lnTo>
                    <a:pt x="2570798" y="1102614"/>
                  </a:lnTo>
                  <a:lnTo>
                    <a:pt x="2569750" y="1102995"/>
                  </a:lnTo>
                  <a:lnTo>
                    <a:pt x="2568321" y="1103852"/>
                  </a:lnTo>
                  <a:lnTo>
                    <a:pt x="2567083" y="1104900"/>
                  </a:lnTo>
                  <a:lnTo>
                    <a:pt x="2566607" y="1105852"/>
                  </a:lnTo>
                  <a:lnTo>
                    <a:pt x="2567273" y="1107186"/>
                  </a:lnTo>
                  <a:lnTo>
                    <a:pt x="2568416" y="1106805"/>
                  </a:lnTo>
                  <a:lnTo>
                    <a:pt x="2569560" y="1106234"/>
                  </a:lnTo>
                  <a:lnTo>
                    <a:pt x="2570226" y="1106805"/>
                  </a:lnTo>
                  <a:lnTo>
                    <a:pt x="2570988" y="1106329"/>
                  </a:lnTo>
                  <a:lnTo>
                    <a:pt x="2570703" y="1105852"/>
                  </a:lnTo>
                  <a:lnTo>
                    <a:pt x="2570226" y="1104424"/>
                  </a:lnTo>
                  <a:lnTo>
                    <a:pt x="2570321" y="1103948"/>
                  </a:lnTo>
                  <a:lnTo>
                    <a:pt x="2570321" y="1103281"/>
                  </a:lnTo>
                  <a:close/>
                  <a:moveTo>
                    <a:pt x="2601754" y="1079849"/>
                  </a:moveTo>
                  <a:lnTo>
                    <a:pt x="2600611" y="1080421"/>
                  </a:lnTo>
                  <a:lnTo>
                    <a:pt x="2600420" y="1082135"/>
                  </a:lnTo>
                  <a:lnTo>
                    <a:pt x="2601182" y="1083278"/>
                  </a:lnTo>
                  <a:lnTo>
                    <a:pt x="2602516" y="1083374"/>
                  </a:lnTo>
                  <a:lnTo>
                    <a:pt x="2603754" y="1082612"/>
                  </a:lnTo>
                  <a:lnTo>
                    <a:pt x="2604326" y="1081088"/>
                  </a:lnTo>
                  <a:lnTo>
                    <a:pt x="2603183" y="1080040"/>
                  </a:lnTo>
                  <a:lnTo>
                    <a:pt x="2601754" y="1079849"/>
                  </a:lnTo>
                  <a:close/>
                  <a:moveTo>
                    <a:pt x="3222117" y="485870"/>
                  </a:moveTo>
                  <a:lnTo>
                    <a:pt x="3222403" y="484061"/>
                  </a:lnTo>
                  <a:lnTo>
                    <a:pt x="3218498" y="479870"/>
                  </a:lnTo>
                  <a:lnTo>
                    <a:pt x="3217450" y="477584"/>
                  </a:lnTo>
                  <a:lnTo>
                    <a:pt x="3217355" y="476345"/>
                  </a:lnTo>
                  <a:lnTo>
                    <a:pt x="3216974" y="474440"/>
                  </a:lnTo>
                  <a:lnTo>
                    <a:pt x="3216497" y="472726"/>
                  </a:lnTo>
                  <a:lnTo>
                    <a:pt x="3215831" y="471964"/>
                  </a:lnTo>
                  <a:lnTo>
                    <a:pt x="3214593" y="471678"/>
                  </a:lnTo>
                  <a:lnTo>
                    <a:pt x="3213354" y="470821"/>
                  </a:lnTo>
                  <a:lnTo>
                    <a:pt x="3212783" y="469582"/>
                  </a:lnTo>
                  <a:lnTo>
                    <a:pt x="3213545" y="468154"/>
                  </a:lnTo>
                  <a:lnTo>
                    <a:pt x="3211735" y="464915"/>
                  </a:lnTo>
                  <a:lnTo>
                    <a:pt x="3211354" y="463010"/>
                  </a:lnTo>
                  <a:lnTo>
                    <a:pt x="3211735" y="460629"/>
                  </a:lnTo>
                  <a:lnTo>
                    <a:pt x="3212783" y="459010"/>
                  </a:lnTo>
                  <a:lnTo>
                    <a:pt x="3216021" y="455771"/>
                  </a:lnTo>
                  <a:lnTo>
                    <a:pt x="3216783" y="455295"/>
                  </a:lnTo>
                  <a:lnTo>
                    <a:pt x="3217831" y="453104"/>
                  </a:lnTo>
                  <a:lnTo>
                    <a:pt x="3218021" y="446437"/>
                  </a:lnTo>
                  <a:lnTo>
                    <a:pt x="3218879" y="443865"/>
                  </a:lnTo>
                  <a:lnTo>
                    <a:pt x="3219736" y="443008"/>
                  </a:lnTo>
                  <a:lnTo>
                    <a:pt x="3218783" y="443198"/>
                  </a:lnTo>
                  <a:lnTo>
                    <a:pt x="3216688" y="442817"/>
                  </a:lnTo>
                  <a:lnTo>
                    <a:pt x="3214021" y="441388"/>
                  </a:lnTo>
                  <a:lnTo>
                    <a:pt x="3211830" y="439007"/>
                  </a:lnTo>
                  <a:lnTo>
                    <a:pt x="3210402" y="435674"/>
                  </a:lnTo>
                  <a:lnTo>
                    <a:pt x="3209544" y="436340"/>
                  </a:lnTo>
                  <a:lnTo>
                    <a:pt x="3208592" y="436817"/>
                  </a:lnTo>
                  <a:lnTo>
                    <a:pt x="3207639" y="437102"/>
                  </a:lnTo>
                  <a:lnTo>
                    <a:pt x="3206687" y="437007"/>
                  </a:lnTo>
                  <a:lnTo>
                    <a:pt x="3205734" y="436626"/>
                  </a:lnTo>
                  <a:lnTo>
                    <a:pt x="3203258" y="434531"/>
                  </a:lnTo>
                  <a:lnTo>
                    <a:pt x="3202210" y="433673"/>
                  </a:lnTo>
                  <a:lnTo>
                    <a:pt x="3201162" y="434054"/>
                  </a:lnTo>
                  <a:lnTo>
                    <a:pt x="3192685" y="435388"/>
                  </a:lnTo>
                  <a:lnTo>
                    <a:pt x="3187922" y="437293"/>
                  </a:lnTo>
                  <a:lnTo>
                    <a:pt x="3184779" y="437960"/>
                  </a:lnTo>
                  <a:lnTo>
                    <a:pt x="3183922" y="438341"/>
                  </a:lnTo>
                  <a:lnTo>
                    <a:pt x="3183065" y="438912"/>
                  </a:lnTo>
                  <a:lnTo>
                    <a:pt x="3180874" y="441293"/>
                  </a:lnTo>
                  <a:lnTo>
                    <a:pt x="3180017" y="441770"/>
                  </a:lnTo>
                  <a:lnTo>
                    <a:pt x="3178493" y="442151"/>
                  </a:lnTo>
                  <a:lnTo>
                    <a:pt x="3175349" y="441960"/>
                  </a:lnTo>
                  <a:lnTo>
                    <a:pt x="3174873" y="442055"/>
                  </a:lnTo>
                  <a:lnTo>
                    <a:pt x="3173921" y="442436"/>
                  </a:lnTo>
                  <a:lnTo>
                    <a:pt x="3172111" y="443579"/>
                  </a:lnTo>
                  <a:lnTo>
                    <a:pt x="3171158" y="443960"/>
                  </a:lnTo>
                  <a:lnTo>
                    <a:pt x="3168015" y="443960"/>
                  </a:lnTo>
                  <a:lnTo>
                    <a:pt x="3167158" y="444436"/>
                  </a:lnTo>
                  <a:lnTo>
                    <a:pt x="3166396" y="445484"/>
                  </a:lnTo>
                  <a:lnTo>
                    <a:pt x="3165253" y="447770"/>
                  </a:lnTo>
                  <a:lnTo>
                    <a:pt x="3164491" y="448723"/>
                  </a:lnTo>
                  <a:lnTo>
                    <a:pt x="3163634" y="449199"/>
                  </a:lnTo>
                  <a:lnTo>
                    <a:pt x="3161919" y="449675"/>
                  </a:lnTo>
                  <a:lnTo>
                    <a:pt x="3161062" y="450151"/>
                  </a:lnTo>
                  <a:lnTo>
                    <a:pt x="3160490" y="450723"/>
                  </a:lnTo>
                  <a:lnTo>
                    <a:pt x="3160014" y="451390"/>
                  </a:lnTo>
                  <a:lnTo>
                    <a:pt x="3159633" y="452152"/>
                  </a:lnTo>
                  <a:lnTo>
                    <a:pt x="3159347" y="453104"/>
                  </a:lnTo>
                  <a:lnTo>
                    <a:pt x="3158681" y="454628"/>
                  </a:lnTo>
                  <a:lnTo>
                    <a:pt x="3157823" y="455581"/>
                  </a:lnTo>
                  <a:lnTo>
                    <a:pt x="3156776" y="456057"/>
                  </a:lnTo>
                  <a:lnTo>
                    <a:pt x="3153537" y="456533"/>
                  </a:lnTo>
                  <a:lnTo>
                    <a:pt x="3152870" y="456343"/>
                  </a:lnTo>
                  <a:lnTo>
                    <a:pt x="3150870" y="455390"/>
                  </a:lnTo>
                  <a:lnTo>
                    <a:pt x="3150013" y="455200"/>
                  </a:lnTo>
                  <a:lnTo>
                    <a:pt x="3149156" y="455200"/>
                  </a:lnTo>
                  <a:lnTo>
                    <a:pt x="3146203" y="455676"/>
                  </a:lnTo>
                  <a:lnTo>
                    <a:pt x="3145060" y="455581"/>
                  </a:lnTo>
                  <a:lnTo>
                    <a:pt x="3144488" y="455295"/>
                  </a:lnTo>
                  <a:lnTo>
                    <a:pt x="3143536" y="454438"/>
                  </a:lnTo>
                  <a:lnTo>
                    <a:pt x="3143060" y="454057"/>
                  </a:lnTo>
                  <a:lnTo>
                    <a:pt x="3140964" y="453580"/>
                  </a:lnTo>
                  <a:lnTo>
                    <a:pt x="3138964" y="453676"/>
                  </a:lnTo>
                  <a:lnTo>
                    <a:pt x="3134106" y="455105"/>
                  </a:lnTo>
                  <a:lnTo>
                    <a:pt x="3133249" y="455581"/>
                  </a:lnTo>
                  <a:lnTo>
                    <a:pt x="3132487" y="456248"/>
                  </a:lnTo>
                  <a:lnTo>
                    <a:pt x="3132011" y="457295"/>
                  </a:lnTo>
                  <a:lnTo>
                    <a:pt x="3131820" y="457867"/>
                  </a:lnTo>
                  <a:lnTo>
                    <a:pt x="3131630" y="458248"/>
                  </a:lnTo>
                  <a:lnTo>
                    <a:pt x="3131344" y="458629"/>
                  </a:lnTo>
                  <a:lnTo>
                    <a:pt x="3130963" y="459010"/>
                  </a:lnTo>
                  <a:lnTo>
                    <a:pt x="3130487" y="459391"/>
                  </a:lnTo>
                  <a:lnTo>
                    <a:pt x="3126105" y="461391"/>
                  </a:lnTo>
                  <a:lnTo>
                    <a:pt x="3126105" y="461677"/>
                  </a:lnTo>
                  <a:lnTo>
                    <a:pt x="3122105" y="464534"/>
                  </a:lnTo>
                  <a:lnTo>
                    <a:pt x="3121533" y="465296"/>
                  </a:lnTo>
                  <a:lnTo>
                    <a:pt x="3120486" y="467201"/>
                  </a:lnTo>
                  <a:lnTo>
                    <a:pt x="3119723" y="468344"/>
                  </a:lnTo>
                  <a:lnTo>
                    <a:pt x="3118961" y="468821"/>
                  </a:lnTo>
                  <a:lnTo>
                    <a:pt x="3118104" y="469106"/>
                  </a:lnTo>
                  <a:lnTo>
                    <a:pt x="3117342" y="469011"/>
                  </a:lnTo>
                  <a:lnTo>
                    <a:pt x="3116676" y="468535"/>
                  </a:lnTo>
                  <a:lnTo>
                    <a:pt x="3115437" y="467392"/>
                  </a:lnTo>
                  <a:lnTo>
                    <a:pt x="3114580" y="467011"/>
                  </a:lnTo>
                  <a:lnTo>
                    <a:pt x="3113723" y="466916"/>
                  </a:lnTo>
                  <a:lnTo>
                    <a:pt x="3112865" y="467106"/>
                  </a:lnTo>
                  <a:lnTo>
                    <a:pt x="3112103" y="467678"/>
                  </a:lnTo>
                  <a:lnTo>
                    <a:pt x="3111722" y="468059"/>
                  </a:lnTo>
                  <a:lnTo>
                    <a:pt x="3111437" y="468535"/>
                  </a:lnTo>
                  <a:lnTo>
                    <a:pt x="3111246" y="469106"/>
                  </a:lnTo>
                  <a:lnTo>
                    <a:pt x="3111246" y="469773"/>
                  </a:lnTo>
                  <a:lnTo>
                    <a:pt x="3111437" y="470345"/>
                  </a:lnTo>
                  <a:lnTo>
                    <a:pt x="3111627" y="470821"/>
                  </a:lnTo>
                  <a:lnTo>
                    <a:pt x="3111818" y="471392"/>
                  </a:lnTo>
                  <a:lnTo>
                    <a:pt x="3111913" y="472059"/>
                  </a:lnTo>
                  <a:lnTo>
                    <a:pt x="3111722" y="473107"/>
                  </a:lnTo>
                  <a:lnTo>
                    <a:pt x="3111246" y="473964"/>
                  </a:lnTo>
                  <a:lnTo>
                    <a:pt x="3108579" y="477298"/>
                  </a:lnTo>
                  <a:lnTo>
                    <a:pt x="3107246" y="479393"/>
                  </a:lnTo>
                  <a:lnTo>
                    <a:pt x="3106960" y="479870"/>
                  </a:lnTo>
                  <a:lnTo>
                    <a:pt x="3106865" y="480346"/>
                  </a:lnTo>
                  <a:lnTo>
                    <a:pt x="3106865" y="480822"/>
                  </a:lnTo>
                  <a:lnTo>
                    <a:pt x="3107246" y="482155"/>
                  </a:lnTo>
                  <a:lnTo>
                    <a:pt x="3107341" y="482822"/>
                  </a:lnTo>
                  <a:lnTo>
                    <a:pt x="3107246" y="483489"/>
                  </a:lnTo>
                  <a:lnTo>
                    <a:pt x="3106960" y="484156"/>
                  </a:lnTo>
                  <a:lnTo>
                    <a:pt x="3106007" y="485394"/>
                  </a:lnTo>
                  <a:lnTo>
                    <a:pt x="3105531" y="485966"/>
                  </a:lnTo>
                  <a:lnTo>
                    <a:pt x="3104960" y="486442"/>
                  </a:lnTo>
                  <a:lnTo>
                    <a:pt x="3104293" y="486728"/>
                  </a:lnTo>
                  <a:lnTo>
                    <a:pt x="3101721" y="486823"/>
                  </a:lnTo>
                  <a:lnTo>
                    <a:pt x="3100578" y="486537"/>
                  </a:lnTo>
                  <a:lnTo>
                    <a:pt x="3097816" y="485013"/>
                  </a:lnTo>
                  <a:lnTo>
                    <a:pt x="3096006" y="484632"/>
                  </a:lnTo>
                  <a:lnTo>
                    <a:pt x="3094196" y="484537"/>
                  </a:lnTo>
                  <a:lnTo>
                    <a:pt x="3090577" y="485108"/>
                  </a:lnTo>
                  <a:lnTo>
                    <a:pt x="3089815" y="485394"/>
                  </a:lnTo>
                  <a:lnTo>
                    <a:pt x="3087243" y="487299"/>
                  </a:lnTo>
                  <a:lnTo>
                    <a:pt x="3086577" y="487680"/>
                  </a:lnTo>
                  <a:lnTo>
                    <a:pt x="3085148" y="488156"/>
                  </a:lnTo>
                  <a:lnTo>
                    <a:pt x="3082766" y="488156"/>
                  </a:lnTo>
                  <a:lnTo>
                    <a:pt x="3081338" y="487775"/>
                  </a:lnTo>
                  <a:lnTo>
                    <a:pt x="3078004" y="487490"/>
                  </a:lnTo>
                  <a:lnTo>
                    <a:pt x="3074861" y="488061"/>
                  </a:lnTo>
                  <a:lnTo>
                    <a:pt x="3074385" y="488347"/>
                  </a:lnTo>
                  <a:lnTo>
                    <a:pt x="3073146" y="489490"/>
                  </a:lnTo>
                  <a:lnTo>
                    <a:pt x="3072670" y="489776"/>
                  </a:lnTo>
                  <a:lnTo>
                    <a:pt x="3072098" y="489871"/>
                  </a:lnTo>
                  <a:lnTo>
                    <a:pt x="3071527" y="489871"/>
                  </a:lnTo>
                  <a:lnTo>
                    <a:pt x="3071051" y="489680"/>
                  </a:lnTo>
                  <a:lnTo>
                    <a:pt x="3069527" y="488823"/>
                  </a:lnTo>
                  <a:lnTo>
                    <a:pt x="3068955" y="488632"/>
                  </a:lnTo>
                  <a:lnTo>
                    <a:pt x="3068003" y="488632"/>
                  </a:lnTo>
                  <a:lnTo>
                    <a:pt x="3066098" y="489013"/>
                  </a:lnTo>
                  <a:lnTo>
                    <a:pt x="3065145" y="489013"/>
                  </a:lnTo>
                  <a:lnTo>
                    <a:pt x="3061049" y="487680"/>
                  </a:lnTo>
                  <a:lnTo>
                    <a:pt x="3060002" y="487775"/>
                  </a:lnTo>
                  <a:lnTo>
                    <a:pt x="3057239" y="489966"/>
                  </a:lnTo>
                  <a:lnTo>
                    <a:pt x="3056763" y="490252"/>
                  </a:lnTo>
                  <a:lnTo>
                    <a:pt x="3056287" y="490347"/>
                  </a:lnTo>
                  <a:lnTo>
                    <a:pt x="3055811" y="490347"/>
                  </a:lnTo>
                  <a:lnTo>
                    <a:pt x="3055335" y="490252"/>
                  </a:lnTo>
                  <a:lnTo>
                    <a:pt x="3054858" y="490061"/>
                  </a:lnTo>
                  <a:lnTo>
                    <a:pt x="3054477" y="489776"/>
                  </a:lnTo>
                  <a:lnTo>
                    <a:pt x="3052382" y="487109"/>
                  </a:lnTo>
                  <a:lnTo>
                    <a:pt x="3050762" y="485680"/>
                  </a:lnTo>
                  <a:lnTo>
                    <a:pt x="3049048" y="484632"/>
                  </a:lnTo>
                  <a:lnTo>
                    <a:pt x="3047238" y="484156"/>
                  </a:lnTo>
                  <a:lnTo>
                    <a:pt x="3046000" y="484061"/>
                  </a:lnTo>
                  <a:lnTo>
                    <a:pt x="3035046" y="486632"/>
                  </a:lnTo>
                  <a:lnTo>
                    <a:pt x="3032760" y="487585"/>
                  </a:lnTo>
                  <a:lnTo>
                    <a:pt x="3030760" y="488823"/>
                  </a:lnTo>
                  <a:lnTo>
                    <a:pt x="3029427" y="489204"/>
                  </a:lnTo>
                  <a:lnTo>
                    <a:pt x="3028379" y="489299"/>
                  </a:lnTo>
                  <a:lnTo>
                    <a:pt x="3026283" y="489109"/>
                  </a:lnTo>
                  <a:lnTo>
                    <a:pt x="3025236" y="488728"/>
                  </a:lnTo>
                  <a:lnTo>
                    <a:pt x="3023140" y="487299"/>
                  </a:lnTo>
                  <a:lnTo>
                    <a:pt x="3022187" y="487013"/>
                  </a:lnTo>
                  <a:lnTo>
                    <a:pt x="3020949" y="485966"/>
                  </a:lnTo>
                  <a:lnTo>
                    <a:pt x="3020759" y="483394"/>
                  </a:lnTo>
                  <a:lnTo>
                    <a:pt x="3020949" y="480346"/>
                  </a:lnTo>
                  <a:lnTo>
                    <a:pt x="3020949" y="477965"/>
                  </a:lnTo>
                  <a:lnTo>
                    <a:pt x="3019139" y="473011"/>
                  </a:lnTo>
                  <a:lnTo>
                    <a:pt x="3016568" y="469582"/>
                  </a:lnTo>
                  <a:lnTo>
                    <a:pt x="3007328" y="459962"/>
                  </a:lnTo>
                  <a:lnTo>
                    <a:pt x="3006662" y="458819"/>
                  </a:lnTo>
                  <a:lnTo>
                    <a:pt x="3006471" y="457009"/>
                  </a:lnTo>
                  <a:lnTo>
                    <a:pt x="3006186" y="455771"/>
                  </a:lnTo>
                  <a:lnTo>
                    <a:pt x="3006090" y="454628"/>
                  </a:lnTo>
                  <a:lnTo>
                    <a:pt x="3006662" y="453104"/>
                  </a:lnTo>
                  <a:lnTo>
                    <a:pt x="3008376" y="450913"/>
                  </a:lnTo>
                  <a:lnTo>
                    <a:pt x="3009519" y="449771"/>
                  </a:lnTo>
                  <a:lnTo>
                    <a:pt x="3010377" y="449294"/>
                  </a:lnTo>
                  <a:lnTo>
                    <a:pt x="3010757" y="448913"/>
                  </a:lnTo>
                  <a:lnTo>
                    <a:pt x="3011329" y="446151"/>
                  </a:lnTo>
                  <a:lnTo>
                    <a:pt x="3011615" y="445199"/>
                  </a:lnTo>
                  <a:lnTo>
                    <a:pt x="3011901" y="444627"/>
                  </a:lnTo>
                  <a:lnTo>
                    <a:pt x="3014282" y="441674"/>
                  </a:lnTo>
                  <a:lnTo>
                    <a:pt x="3014568" y="440722"/>
                  </a:lnTo>
                  <a:lnTo>
                    <a:pt x="3014663" y="438817"/>
                  </a:lnTo>
                  <a:lnTo>
                    <a:pt x="3014472" y="437579"/>
                  </a:lnTo>
                  <a:lnTo>
                    <a:pt x="3014091" y="437102"/>
                  </a:lnTo>
                  <a:lnTo>
                    <a:pt x="3013520" y="436912"/>
                  </a:lnTo>
                  <a:lnTo>
                    <a:pt x="3012853" y="436436"/>
                  </a:lnTo>
                  <a:lnTo>
                    <a:pt x="3012281" y="435769"/>
                  </a:lnTo>
                  <a:lnTo>
                    <a:pt x="3011996" y="435102"/>
                  </a:lnTo>
                  <a:lnTo>
                    <a:pt x="3011424" y="433578"/>
                  </a:lnTo>
                  <a:lnTo>
                    <a:pt x="3010377" y="431292"/>
                  </a:lnTo>
                  <a:lnTo>
                    <a:pt x="3010091" y="429863"/>
                  </a:lnTo>
                  <a:lnTo>
                    <a:pt x="3010472" y="428435"/>
                  </a:lnTo>
                  <a:lnTo>
                    <a:pt x="3011138" y="426815"/>
                  </a:lnTo>
                  <a:lnTo>
                    <a:pt x="3011138" y="425387"/>
                  </a:lnTo>
                  <a:lnTo>
                    <a:pt x="3010377" y="424434"/>
                  </a:lnTo>
                  <a:lnTo>
                    <a:pt x="3008853" y="424339"/>
                  </a:lnTo>
                  <a:lnTo>
                    <a:pt x="3004852" y="426053"/>
                  </a:lnTo>
                  <a:lnTo>
                    <a:pt x="3004185" y="425672"/>
                  </a:lnTo>
                  <a:lnTo>
                    <a:pt x="3004090" y="425196"/>
                  </a:lnTo>
                  <a:lnTo>
                    <a:pt x="3003614" y="423672"/>
                  </a:lnTo>
                  <a:lnTo>
                    <a:pt x="3003519" y="422815"/>
                  </a:lnTo>
                  <a:lnTo>
                    <a:pt x="3003614" y="421958"/>
                  </a:lnTo>
                  <a:lnTo>
                    <a:pt x="3003899" y="420434"/>
                  </a:lnTo>
                  <a:lnTo>
                    <a:pt x="3003899" y="419576"/>
                  </a:lnTo>
                  <a:lnTo>
                    <a:pt x="3003233" y="418243"/>
                  </a:lnTo>
                  <a:lnTo>
                    <a:pt x="3002090" y="417671"/>
                  </a:lnTo>
                  <a:lnTo>
                    <a:pt x="3000852" y="417290"/>
                  </a:lnTo>
                  <a:lnTo>
                    <a:pt x="2999708" y="416528"/>
                  </a:lnTo>
                  <a:lnTo>
                    <a:pt x="2999137" y="415100"/>
                  </a:lnTo>
                  <a:lnTo>
                    <a:pt x="2999328" y="413576"/>
                  </a:lnTo>
                  <a:lnTo>
                    <a:pt x="3004280" y="400812"/>
                  </a:lnTo>
                  <a:lnTo>
                    <a:pt x="3006281" y="397193"/>
                  </a:lnTo>
                  <a:lnTo>
                    <a:pt x="3006757" y="395954"/>
                  </a:lnTo>
                  <a:lnTo>
                    <a:pt x="3006662" y="394907"/>
                  </a:lnTo>
                  <a:lnTo>
                    <a:pt x="3005423" y="394430"/>
                  </a:lnTo>
                  <a:lnTo>
                    <a:pt x="3004090" y="394621"/>
                  </a:lnTo>
                  <a:lnTo>
                    <a:pt x="3004090" y="394621"/>
                  </a:lnTo>
                  <a:lnTo>
                    <a:pt x="3000947" y="396050"/>
                  </a:lnTo>
                  <a:lnTo>
                    <a:pt x="2999708" y="396240"/>
                  </a:lnTo>
                  <a:lnTo>
                    <a:pt x="2998185" y="396050"/>
                  </a:lnTo>
                  <a:lnTo>
                    <a:pt x="2996851" y="395383"/>
                  </a:lnTo>
                  <a:lnTo>
                    <a:pt x="2996279" y="394145"/>
                  </a:lnTo>
                  <a:lnTo>
                    <a:pt x="2995708" y="393192"/>
                  </a:lnTo>
                  <a:lnTo>
                    <a:pt x="2994374" y="392811"/>
                  </a:lnTo>
                  <a:lnTo>
                    <a:pt x="2991612" y="392811"/>
                  </a:lnTo>
                  <a:lnTo>
                    <a:pt x="2989040" y="393668"/>
                  </a:lnTo>
                  <a:lnTo>
                    <a:pt x="2986659" y="394907"/>
                  </a:lnTo>
                  <a:lnTo>
                    <a:pt x="2984373" y="395383"/>
                  </a:lnTo>
                  <a:lnTo>
                    <a:pt x="2981897" y="393954"/>
                  </a:lnTo>
                  <a:lnTo>
                    <a:pt x="2973229" y="386810"/>
                  </a:lnTo>
                  <a:lnTo>
                    <a:pt x="2971133" y="384334"/>
                  </a:lnTo>
                  <a:lnTo>
                    <a:pt x="2969895" y="383286"/>
                  </a:lnTo>
                  <a:lnTo>
                    <a:pt x="2967419" y="382429"/>
                  </a:lnTo>
                  <a:lnTo>
                    <a:pt x="2966752" y="381286"/>
                  </a:lnTo>
                  <a:lnTo>
                    <a:pt x="2966657" y="379667"/>
                  </a:lnTo>
                  <a:lnTo>
                    <a:pt x="2967133" y="377857"/>
                  </a:lnTo>
                  <a:lnTo>
                    <a:pt x="2965133" y="376428"/>
                  </a:lnTo>
                  <a:lnTo>
                    <a:pt x="2964085" y="375857"/>
                  </a:lnTo>
                  <a:lnTo>
                    <a:pt x="2962942" y="375666"/>
                  </a:lnTo>
                  <a:lnTo>
                    <a:pt x="2963132" y="372047"/>
                  </a:lnTo>
                  <a:lnTo>
                    <a:pt x="2962942" y="370999"/>
                  </a:lnTo>
                  <a:lnTo>
                    <a:pt x="2962085" y="370427"/>
                  </a:lnTo>
                  <a:lnTo>
                    <a:pt x="2959513" y="370142"/>
                  </a:lnTo>
                  <a:lnTo>
                    <a:pt x="2958465" y="369570"/>
                  </a:lnTo>
                  <a:lnTo>
                    <a:pt x="2957703" y="368618"/>
                  </a:lnTo>
                  <a:lnTo>
                    <a:pt x="2957513" y="367856"/>
                  </a:lnTo>
                  <a:lnTo>
                    <a:pt x="2957418" y="365188"/>
                  </a:lnTo>
                  <a:lnTo>
                    <a:pt x="2956179" y="362331"/>
                  </a:lnTo>
                  <a:lnTo>
                    <a:pt x="2953988" y="361950"/>
                  </a:lnTo>
                  <a:lnTo>
                    <a:pt x="2951036" y="362522"/>
                  </a:lnTo>
                  <a:lnTo>
                    <a:pt x="2948559" y="362045"/>
                  </a:lnTo>
                  <a:lnTo>
                    <a:pt x="2947511" y="361188"/>
                  </a:lnTo>
                  <a:lnTo>
                    <a:pt x="2946845" y="360140"/>
                  </a:lnTo>
                  <a:lnTo>
                    <a:pt x="2946464" y="358712"/>
                  </a:lnTo>
                  <a:lnTo>
                    <a:pt x="2946369" y="354902"/>
                  </a:lnTo>
                  <a:lnTo>
                    <a:pt x="2946273" y="353663"/>
                  </a:lnTo>
                  <a:lnTo>
                    <a:pt x="2945797" y="352711"/>
                  </a:lnTo>
                  <a:lnTo>
                    <a:pt x="2944845" y="351568"/>
                  </a:lnTo>
                  <a:lnTo>
                    <a:pt x="2943702" y="350711"/>
                  </a:lnTo>
                  <a:lnTo>
                    <a:pt x="2942368" y="350234"/>
                  </a:lnTo>
                  <a:lnTo>
                    <a:pt x="2939606" y="349949"/>
                  </a:lnTo>
                  <a:lnTo>
                    <a:pt x="2938272" y="350425"/>
                  </a:lnTo>
                  <a:lnTo>
                    <a:pt x="2937891" y="351568"/>
                  </a:lnTo>
                  <a:lnTo>
                    <a:pt x="2937986" y="354902"/>
                  </a:lnTo>
                  <a:lnTo>
                    <a:pt x="2937415" y="356521"/>
                  </a:lnTo>
                  <a:lnTo>
                    <a:pt x="2936272" y="357188"/>
                  </a:lnTo>
                  <a:lnTo>
                    <a:pt x="2934938" y="356997"/>
                  </a:lnTo>
                  <a:lnTo>
                    <a:pt x="2932653" y="354521"/>
                  </a:lnTo>
                  <a:lnTo>
                    <a:pt x="2931224" y="353663"/>
                  </a:lnTo>
                  <a:lnTo>
                    <a:pt x="2929795" y="353282"/>
                  </a:lnTo>
                  <a:lnTo>
                    <a:pt x="2928557" y="353378"/>
                  </a:lnTo>
                  <a:lnTo>
                    <a:pt x="2927319" y="354140"/>
                  </a:lnTo>
                  <a:lnTo>
                    <a:pt x="2925509" y="356235"/>
                  </a:lnTo>
                  <a:lnTo>
                    <a:pt x="2924461" y="356711"/>
                  </a:lnTo>
                  <a:lnTo>
                    <a:pt x="2923032" y="356426"/>
                  </a:lnTo>
                  <a:lnTo>
                    <a:pt x="2921889" y="355663"/>
                  </a:lnTo>
                  <a:lnTo>
                    <a:pt x="2921032" y="354425"/>
                  </a:lnTo>
                  <a:lnTo>
                    <a:pt x="2919127" y="350044"/>
                  </a:lnTo>
                  <a:lnTo>
                    <a:pt x="2918270" y="349187"/>
                  </a:lnTo>
                  <a:lnTo>
                    <a:pt x="2915603" y="348520"/>
                  </a:lnTo>
                  <a:lnTo>
                    <a:pt x="2913221" y="346710"/>
                  </a:lnTo>
                  <a:lnTo>
                    <a:pt x="2911983" y="346043"/>
                  </a:lnTo>
                  <a:lnTo>
                    <a:pt x="2910650" y="345948"/>
                  </a:lnTo>
                  <a:lnTo>
                    <a:pt x="2908364" y="346901"/>
                  </a:lnTo>
                  <a:lnTo>
                    <a:pt x="2907126" y="347186"/>
                  </a:lnTo>
                  <a:lnTo>
                    <a:pt x="2905697" y="346710"/>
                  </a:lnTo>
                  <a:lnTo>
                    <a:pt x="2905220" y="345567"/>
                  </a:lnTo>
                  <a:lnTo>
                    <a:pt x="2905411" y="344138"/>
                  </a:lnTo>
                  <a:lnTo>
                    <a:pt x="2906173" y="342710"/>
                  </a:lnTo>
                  <a:lnTo>
                    <a:pt x="2906649" y="342329"/>
                  </a:lnTo>
                  <a:lnTo>
                    <a:pt x="2907221" y="342138"/>
                  </a:lnTo>
                  <a:lnTo>
                    <a:pt x="2907697" y="341757"/>
                  </a:lnTo>
                  <a:lnTo>
                    <a:pt x="2907887" y="340709"/>
                  </a:lnTo>
                  <a:lnTo>
                    <a:pt x="2907887" y="339852"/>
                  </a:lnTo>
                  <a:lnTo>
                    <a:pt x="2907792" y="339090"/>
                  </a:lnTo>
                  <a:lnTo>
                    <a:pt x="2907506" y="338519"/>
                  </a:lnTo>
                  <a:lnTo>
                    <a:pt x="2906935" y="338328"/>
                  </a:lnTo>
                  <a:lnTo>
                    <a:pt x="2905506" y="338138"/>
                  </a:lnTo>
                  <a:lnTo>
                    <a:pt x="2904173" y="337566"/>
                  </a:lnTo>
                  <a:lnTo>
                    <a:pt x="2901696" y="336042"/>
                  </a:lnTo>
                  <a:lnTo>
                    <a:pt x="2900934" y="335375"/>
                  </a:lnTo>
                  <a:lnTo>
                    <a:pt x="2900648" y="335566"/>
                  </a:lnTo>
                  <a:lnTo>
                    <a:pt x="2899029" y="338138"/>
                  </a:lnTo>
                  <a:lnTo>
                    <a:pt x="2898648" y="338328"/>
                  </a:lnTo>
                  <a:lnTo>
                    <a:pt x="2894553" y="337280"/>
                  </a:lnTo>
                  <a:lnTo>
                    <a:pt x="2885694" y="338042"/>
                  </a:lnTo>
                  <a:lnTo>
                    <a:pt x="2885123" y="338328"/>
                  </a:lnTo>
                  <a:lnTo>
                    <a:pt x="2884742" y="338804"/>
                  </a:lnTo>
                  <a:lnTo>
                    <a:pt x="2884075" y="340043"/>
                  </a:lnTo>
                  <a:lnTo>
                    <a:pt x="2883694" y="340614"/>
                  </a:lnTo>
                  <a:lnTo>
                    <a:pt x="2882456" y="340900"/>
                  </a:lnTo>
                  <a:lnTo>
                    <a:pt x="2879694" y="339757"/>
                  </a:lnTo>
                  <a:lnTo>
                    <a:pt x="2878551" y="340328"/>
                  </a:lnTo>
                  <a:lnTo>
                    <a:pt x="2877503" y="341090"/>
                  </a:lnTo>
                  <a:lnTo>
                    <a:pt x="2876074" y="341281"/>
                  </a:lnTo>
                  <a:lnTo>
                    <a:pt x="2870454" y="341090"/>
                  </a:lnTo>
                  <a:lnTo>
                    <a:pt x="2869121" y="340709"/>
                  </a:lnTo>
                  <a:lnTo>
                    <a:pt x="2868073" y="339757"/>
                  </a:lnTo>
                  <a:lnTo>
                    <a:pt x="2866263" y="337376"/>
                  </a:lnTo>
                  <a:lnTo>
                    <a:pt x="2865120" y="336423"/>
                  </a:lnTo>
                  <a:lnTo>
                    <a:pt x="2863882" y="336042"/>
                  </a:lnTo>
                  <a:lnTo>
                    <a:pt x="2863215" y="336042"/>
                  </a:lnTo>
                  <a:lnTo>
                    <a:pt x="2862834" y="336233"/>
                  </a:lnTo>
                  <a:lnTo>
                    <a:pt x="2862453" y="336709"/>
                  </a:lnTo>
                  <a:lnTo>
                    <a:pt x="2861882" y="337566"/>
                  </a:lnTo>
                  <a:lnTo>
                    <a:pt x="2861405" y="337852"/>
                  </a:lnTo>
                  <a:lnTo>
                    <a:pt x="2860739" y="337947"/>
                  </a:lnTo>
                  <a:lnTo>
                    <a:pt x="2857977" y="337566"/>
                  </a:lnTo>
                  <a:lnTo>
                    <a:pt x="2856738" y="336804"/>
                  </a:lnTo>
                  <a:lnTo>
                    <a:pt x="2855595" y="335756"/>
                  </a:lnTo>
                  <a:lnTo>
                    <a:pt x="2854547" y="334423"/>
                  </a:lnTo>
                  <a:lnTo>
                    <a:pt x="2853500" y="333566"/>
                  </a:lnTo>
                  <a:lnTo>
                    <a:pt x="2850928" y="332327"/>
                  </a:lnTo>
                  <a:lnTo>
                    <a:pt x="2849976" y="331375"/>
                  </a:lnTo>
                  <a:lnTo>
                    <a:pt x="2849213" y="329660"/>
                  </a:lnTo>
                  <a:lnTo>
                    <a:pt x="2849023" y="328232"/>
                  </a:lnTo>
                  <a:lnTo>
                    <a:pt x="2849023" y="326803"/>
                  </a:lnTo>
                  <a:lnTo>
                    <a:pt x="2848642" y="324993"/>
                  </a:lnTo>
                  <a:lnTo>
                    <a:pt x="2846737" y="322707"/>
                  </a:lnTo>
                  <a:lnTo>
                    <a:pt x="2841212" y="320897"/>
                  </a:lnTo>
                  <a:lnTo>
                    <a:pt x="2839593" y="318230"/>
                  </a:lnTo>
                  <a:lnTo>
                    <a:pt x="2839498" y="316421"/>
                  </a:lnTo>
                  <a:lnTo>
                    <a:pt x="2839784" y="314420"/>
                  </a:lnTo>
                  <a:lnTo>
                    <a:pt x="2840260" y="312611"/>
                  </a:lnTo>
                  <a:lnTo>
                    <a:pt x="2840831" y="311277"/>
                  </a:lnTo>
                  <a:lnTo>
                    <a:pt x="2840927" y="310039"/>
                  </a:lnTo>
                  <a:lnTo>
                    <a:pt x="2840260" y="308515"/>
                  </a:lnTo>
                  <a:lnTo>
                    <a:pt x="2838831" y="305943"/>
                  </a:lnTo>
                  <a:lnTo>
                    <a:pt x="2838450" y="301657"/>
                  </a:lnTo>
                  <a:lnTo>
                    <a:pt x="2839498" y="298609"/>
                  </a:lnTo>
                  <a:lnTo>
                    <a:pt x="2842832" y="293180"/>
                  </a:lnTo>
                  <a:lnTo>
                    <a:pt x="2843403" y="291656"/>
                  </a:lnTo>
                  <a:lnTo>
                    <a:pt x="2843689" y="290132"/>
                  </a:lnTo>
                  <a:lnTo>
                    <a:pt x="2843879" y="288512"/>
                  </a:lnTo>
                  <a:lnTo>
                    <a:pt x="2843879" y="286703"/>
                  </a:lnTo>
                  <a:lnTo>
                    <a:pt x="2843213" y="285750"/>
                  </a:lnTo>
                  <a:lnTo>
                    <a:pt x="2834069" y="281178"/>
                  </a:lnTo>
                  <a:lnTo>
                    <a:pt x="2831402" y="279273"/>
                  </a:lnTo>
                  <a:lnTo>
                    <a:pt x="2830163" y="276797"/>
                  </a:lnTo>
                  <a:lnTo>
                    <a:pt x="2830259" y="275844"/>
                  </a:lnTo>
                  <a:lnTo>
                    <a:pt x="2830545" y="274796"/>
                  </a:lnTo>
                  <a:lnTo>
                    <a:pt x="2831021" y="273844"/>
                  </a:lnTo>
                  <a:lnTo>
                    <a:pt x="2831497" y="273082"/>
                  </a:lnTo>
                  <a:lnTo>
                    <a:pt x="2831687" y="272415"/>
                  </a:lnTo>
                  <a:lnTo>
                    <a:pt x="2831783" y="271463"/>
                  </a:lnTo>
                  <a:lnTo>
                    <a:pt x="2831687" y="269653"/>
                  </a:lnTo>
                  <a:lnTo>
                    <a:pt x="2831211" y="268700"/>
                  </a:lnTo>
                  <a:lnTo>
                    <a:pt x="2828830" y="266605"/>
                  </a:lnTo>
                  <a:lnTo>
                    <a:pt x="2827973" y="265367"/>
                  </a:lnTo>
                  <a:lnTo>
                    <a:pt x="2828735" y="264414"/>
                  </a:lnTo>
                  <a:lnTo>
                    <a:pt x="2829116" y="263557"/>
                  </a:lnTo>
                  <a:lnTo>
                    <a:pt x="2829782" y="261461"/>
                  </a:lnTo>
                  <a:lnTo>
                    <a:pt x="2830354" y="260509"/>
                  </a:lnTo>
                  <a:lnTo>
                    <a:pt x="2831592" y="258889"/>
                  </a:lnTo>
                  <a:lnTo>
                    <a:pt x="2831973" y="258032"/>
                  </a:lnTo>
                  <a:lnTo>
                    <a:pt x="2832069" y="256127"/>
                  </a:lnTo>
                  <a:lnTo>
                    <a:pt x="2831592" y="253841"/>
                  </a:lnTo>
                  <a:lnTo>
                    <a:pt x="2830830" y="251936"/>
                  </a:lnTo>
                  <a:lnTo>
                    <a:pt x="2829973" y="251174"/>
                  </a:lnTo>
                  <a:lnTo>
                    <a:pt x="2828258" y="248793"/>
                  </a:lnTo>
                  <a:lnTo>
                    <a:pt x="2827973" y="248031"/>
                  </a:lnTo>
                  <a:lnTo>
                    <a:pt x="2827878" y="247460"/>
                  </a:lnTo>
                  <a:lnTo>
                    <a:pt x="2827687" y="246983"/>
                  </a:lnTo>
                  <a:lnTo>
                    <a:pt x="2827592" y="246412"/>
                  </a:lnTo>
                  <a:lnTo>
                    <a:pt x="2827782" y="245745"/>
                  </a:lnTo>
                  <a:lnTo>
                    <a:pt x="2827973" y="245269"/>
                  </a:lnTo>
                  <a:lnTo>
                    <a:pt x="2828163" y="244697"/>
                  </a:lnTo>
                  <a:lnTo>
                    <a:pt x="2828258" y="244126"/>
                  </a:lnTo>
                  <a:lnTo>
                    <a:pt x="2828354" y="243554"/>
                  </a:lnTo>
                  <a:lnTo>
                    <a:pt x="2827878" y="241840"/>
                  </a:lnTo>
                  <a:lnTo>
                    <a:pt x="2826735" y="240792"/>
                  </a:lnTo>
                  <a:lnTo>
                    <a:pt x="2825401" y="239935"/>
                  </a:lnTo>
                  <a:lnTo>
                    <a:pt x="2824353" y="238792"/>
                  </a:lnTo>
                  <a:lnTo>
                    <a:pt x="2820353" y="229172"/>
                  </a:lnTo>
                  <a:lnTo>
                    <a:pt x="2818543" y="226790"/>
                  </a:lnTo>
                  <a:lnTo>
                    <a:pt x="2815209" y="223838"/>
                  </a:lnTo>
                  <a:lnTo>
                    <a:pt x="2814447" y="223361"/>
                  </a:lnTo>
                  <a:lnTo>
                    <a:pt x="2811780" y="218789"/>
                  </a:lnTo>
                  <a:lnTo>
                    <a:pt x="2809970" y="217075"/>
                  </a:lnTo>
                  <a:lnTo>
                    <a:pt x="2809208" y="215741"/>
                  </a:lnTo>
                  <a:lnTo>
                    <a:pt x="2808923" y="213932"/>
                  </a:lnTo>
                  <a:lnTo>
                    <a:pt x="2808732" y="212122"/>
                  </a:lnTo>
                  <a:lnTo>
                    <a:pt x="2808065" y="208979"/>
                  </a:lnTo>
                  <a:lnTo>
                    <a:pt x="2807875" y="207455"/>
                  </a:lnTo>
                  <a:lnTo>
                    <a:pt x="2807780" y="204978"/>
                  </a:lnTo>
                  <a:lnTo>
                    <a:pt x="2807875" y="203740"/>
                  </a:lnTo>
                  <a:lnTo>
                    <a:pt x="2808065" y="202597"/>
                  </a:lnTo>
                  <a:lnTo>
                    <a:pt x="2808446" y="201644"/>
                  </a:lnTo>
                  <a:lnTo>
                    <a:pt x="2810066" y="199549"/>
                  </a:lnTo>
                  <a:lnTo>
                    <a:pt x="2811209" y="197549"/>
                  </a:lnTo>
                  <a:lnTo>
                    <a:pt x="2811685" y="196310"/>
                  </a:lnTo>
                  <a:lnTo>
                    <a:pt x="2811876" y="195263"/>
                  </a:lnTo>
                  <a:lnTo>
                    <a:pt x="2811399" y="194024"/>
                  </a:lnTo>
                  <a:lnTo>
                    <a:pt x="2810447" y="193548"/>
                  </a:lnTo>
                  <a:lnTo>
                    <a:pt x="2809399" y="193643"/>
                  </a:lnTo>
                  <a:lnTo>
                    <a:pt x="2808542" y="194024"/>
                  </a:lnTo>
                  <a:lnTo>
                    <a:pt x="2808161" y="194119"/>
                  </a:lnTo>
                  <a:lnTo>
                    <a:pt x="2807685" y="194501"/>
                  </a:lnTo>
                  <a:lnTo>
                    <a:pt x="2807303" y="194977"/>
                  </a:lnTo>
                  <a:lnTo>
                    <a:pt x="2807018" y="195643"/>
                  </a:lnTo>
                  <a:lnTo>
                    <a:pt x="2807018" y="196215"/>
                  </a:lnTo>
                  <a:lnTo>
                    <a:pt x="2807208" y="196787"/>
                  </a:lnTo>
                  <a:lnTo>
                    <a:pt x="2807399" y="197358"/>
                  </a:lnTo>
                  <a:lnTo>
                    <a:pt x="2807303" y="198215"/>
                  </a:lnTo>
                  <a:lnTo>
                    <a:pt x="2806256" y="199835"/>
                  </a:lnTo>
                  <a:lnTo>
                    <a:pt x="2805018" y="199835"/>
                  </a:lnTo>
                  <a:lnTo>
                    <a:pt x="2803874" y="198691"/>
                  </a:lnTo>
                  <a:lnTo>
                    <a:pt x="2803112" y="196691"/>
                  </a:lnTo>
                  <a:lnTo>
                    <a:pt x="2803017" y="195072"/>
                  </a:lnTo>
                  <a:lnTo>
                    <a:pt x="2803398" y="193643"/>
                  </a:lnTo>
                  <a:lnTo>
                    <a:pt x="2804065" y="192500"/>
                  </a:lnTo>
                  <a:lnTo>
                    <a:pt x="2804922" y="191643"/>
                  </a:lnTo>
                  <a:lnTo>
                    <a:pt x="2805875" y="191262"/>
                  </a:lnTo>
                  <a:lnTo>
                    <a:pt x="2806922" y="191072"/>
                  </a:lnTo>
                  <a:lnTo>
                    <a:pt x="2807875" y="190595"/>
                  </a:lnTo>
                  <a:lnTo>
                    <a:pt x="2808446" y="189357"/>
                  </a:lnTo>
                  <a:lnTo>
                    <a:pt x="2808446" y="188214"/>
                  </a:lnTo>
                  <a:lnTo>
                    <a:pt x="2808065" y="187357"/>
                  </a:lnTo>
                  <a:lnTo>
                    <a:pt x="2807399" y="186881"/>
                  </a:lnTo>
                  <a:lnTo>
                    <a:pt x="2806732" y="186690"/>
                  </a:lnTo>
                  <a:lnTo>
                    <a:pt x="2804065" y="186500"/>
                  </a:lnTo>
                  <a:lnTo>
                    <a:pt x="2802731" y="185928"/>
                  </a:lnTo>
                  <a:lnTo>
                    <a:pt x="2802160" y="184499"/>
                  </a:lnTo>
                  <a:lnTo>
                    <a:pt x="2802351" y="182499"/>
                  </a:lnTo>
                  <a:lnTo>
                    <a:pt x="2802827" y="180975"/>
                  </a:lnTo>
                  <a:lnTo>
                    <a:pt x="2804351" y="178403"/>
                  </a:lnTo>
                  <a:lnTo>
                    <a:pt x="2803112" y="176213"/>
                  </a:lnTo>
                  <a:lnTo>
                    <a:pt x="2801398" y="175260"/>
                  </a:lnTo>
                  <a:lnTo>
                    <a:pt x="2797397" y="173831"/>
                  </a:lnTo>
                  <a:lnTo>
                    <a:pt x="2796159" y="172688"/>
                  </a:lnTo>
                  <a:lnTo>
                    <a:pt x="2796064" y="171736"/>
                  </a:lnTo>
                  <a:lnTo>
                    <a:pt x="2797588" y="169640"/>
                  </a:lnTo>
                  <a:lnTo>
                    <a:pt x="2798636" y="167735"/>
                  </a:lnTo>
                  <a:lnTo>
                    <a:pt x="2798636" y="166592"/>
                  </a:lnTo>
                  <a:lnTo>
                    <a:pt x="2798160" y="165449"/>
                  </a:lnTo>
                  <a:lnTo>
                    <a:pt x="2797683" y="163544"/>
                  </a:lnTo>
                  <a:lnTo>
                    <a:pt x="2797874" y="163544"/>
                  </a:lnTo>
                  <a:lnTo>
                    <a:pt x="2798255" y="163163"/>
                  </a:lnTo>
                  <a:lnTo>
                    <a:pt x="2798636" y="162592"/>
                  </a:lnTo>
                  <a:lnTo>
                    <a:pt x="2798826" y="162115"/>
                  </a:lnTo>
                  <a:lnTo>
                    <a:pt x="2798731" y="161639"/>
                  </a:lnTo>
                  <a:lnTo>
                    <a:pt x="2798255" y="160877"/>
                  </a:lnTo>
                  <a:lnTo>
                    <a:pt x="2798160" y="160401"/>
                  </a:lnTo>
                  <a:lnTo>
                    <a:pt x="2795493" y="159544"/>
                  </a:lnTo>
                  <a:lnTo>
                    <a:pt x="2794730" y="158877"/>
                  </a:lnTo>
                  <a:lnTo>
                    <a:pt x="2784062" y="138303"/>
                  </a:lnTo>
                  <a:lnTo>
                    <a:pt x="2783681" y="136969"/>
                  </a:lnTo>
                  <a:lnTo>
                    <a:pt x="2784062" y="135160"/>
                  </a:lnTo>
                  <a:lnTo>
                    <a:pt x="2785110" y="134017"/>
                  </a:lnTo>
                  <a:lnTo>
                    <a:pt x="2786444" y="133445"/>
                  </a:lnTo>
                  <a:lnTo>
                    <a:pt x="2787682" y="133160"/>
                  </a:lnTo>
                  <a:lnTo>
                    <a:pt x="2787682" y="132588"/>
                  </a:lnTo>
                  <a:lnTo>
                    <a:pt x="2787968" y="131540"/>
                  </a:lnTo>
                  <a:lnTo>
                    <a:pt x="2789587" y="127159"/>
                  </a:lnTo>
                  <a:lnTo>
                    <a:pt x="2789873" y="125635"/>
                  </a:lnTo>
                  <a:lnTo>
                    <a:pt x="2788539" y="123730"/>
                  </a:lnTo>
                  <a:lnTo>
                    <a:pt x="2786539" y="122968"/>
                  </a:lnTo>
                  <a:lnTo>
                    <a:pt x="2784444" y="122587"/>
                  </a:lnTo>
                  <a:lnTo>
                    <a:pt x="2779014" y="120396"/>
                  </a:lnTo>
                  <a:lnTo>
                    <a:pt x="2778062" y="120206"/>
                  </a:lnTo>
                  <a:lnTo>
                    <a:pt x="2777204" y="119634"/>
                  </a:lnTo>
                  <a:lnTo>
                    <a:pt x="2776823" y="118396"/>
                  </a:lnTo>
                  <a:lnTo>
                    <a:pt x="2777014" y="117157"/>
                  </a:lnTo>
                  <a:lnTo>
                    <a:pt x="2781205" y="114014"/>
                  </a:lnTo>
                  <a:lnTo>
                    <a:pt x="2783681" y="113062"/>
                  </a:lnTo>
                  <a:lnTo>
                    <a:pt x="2782729" y="112014"/>
                  </a:lnTo>
                  <a:lnTo>
                    <a:pt x="2778728" y="110681"/>
                  </a:lnTo>
                  <a:lnTo>
                    <a:pt x="2777204" y="109538"/>
                  </a:lnTo>
                  <a:lnTo>
                    <a:pt x="2778728" y="106013"/>
                  </a:lnTo>
                  <a:lnTo>
                    <a:pt x="2779110" y="104394"/>
                  </a:lnTo>
                  <a:lnTo>
                    <a:pt x="2778728" y="103156"/>
                  </a:lnTo>
                  <a:lnTo>
                    <a:pt x="2777109" y="100870"/>
                  </a:lnTo>
                  <a:lnTo>
                    <a:pt x="2776252" y="99346"/>
                  </a:lnTo>
                  <a:lnTo>
                    <a:pt x="2775871" y="98107"/>
                  </a:lnTo>
                  <a:lnTo>
                    <a:pt x="2774919" y="96869"/>
                  </a:lnTo>
                  <a:lnTo>
                    <a:pt x="2773395" y="96679"/>
                  </a:lnTo>
                  <a:lnTo>
                    <a:pt x="2771775" y="96774"/>
                  </a:lnTo>
                  <a:lnTo>
                    <a:pt x="2770918" y="96583"/>
                  </a:lnTo>
                  <a:lnTo>
                    <a:pt x="2770918" y="94869"/>
                  </a:lnTo>
                  <a:lnTo>
                    <a:pt x="2771394" y="92678"/>
                  </a:lnTo>
                  <a:lnTo>
                    <a:pt x="2771489" y="90773"/>
                  </a:lnTo>
                  <a:lnTo>
                    <a:pt x="2769299" y="89535"/>
                  </a:lnTo>
                  <a:lnTo>
                    <a:pt x="2764727" y="85534"/>
                  </a:lnTo>
                  <a:lnTo>
                    <a:pt x="2763965" y="85344"/>
                  </a:lnTo>
                  <a:lnTo>
                    <a:pt x="2763679" y="86011"/>
                  </a:lnTo>
                  <a:lnTo>
                    <a:pt x="2763488" y="87058"/>
                  </a:lnTo>
                  <a:lnTo>
                    <a:pt x="2763012" y="87440"/>
                  </a:lnTo>
                  <a:lnTo>
                    <a:pt x="2762441" y="87535"/>
                  </a:lnTo>
                  <a:lnTo>
                    <a:pt x="2761869" y="87820"/>
                  </a:lnTo>
                  <a:lnTo>
                    <a:pt x="2760917" y="87630"/>
                  </a:lnTo>
                  <a:lnTo>
                    <a:pt x="2759964" y="86106"/>
                  </a:lnTo>
                  <a:lnTo>
                    <a:pt x="2759202" y="84011"/>
                  </a:lnTo>
                  <a:lnTo>
                    <a:pt x="2759012" y="82201"/>
                  </a:lnTo>
                  <a:lnTo>
                    <a:pt x="2759488" y="80296"/>
                  </a:lnTo>
                  <a:lnTo>
                    <a:pt x="2760536" y="79248"/>
                  </a:lnTo>
                  <a:lnTo>
                    <a:pt x="2761869" y="78772"/>
                  </a:lnTo>
                  <a:lnTo>
                    <a:pt x="2763203" y="78677"/>
                  </a:lnTo>
                  <a:lnTo>
                    <a:pt x="2764060" y="78010"/>
                  </a:lnTo>
                  <a:lnTo>
                    <a:pt x="2763679" y="76581"/>
                  </a:lnTo>
                  <a:lnTo>
                    <a:pt x="2762250" y="73914"/>
                  </a:lnTo>
                  <a:lnTo>
                    <a:pt x="2763012" y="73057"/>
                  </a:lnTo>
                  <a:lnTo>
                    <a:pt x="2763870" y="72485"/>
                  </a:lnTo>
                  <a:lnTo>
                    <a:pt x="2765870" y="71628"/>
                  </a:lnTo>
                  <a:lnTo>
                    <a:pt x="2765012" y="69818"/>
                  </a:lnTo>
                  <a:lnTo>
                    <a:pt x="2763870" y="69152"/>
                  </a:lnTo>
                  <a:lnTo>
                    <a:pt x="2761298" y="69247"/>
                  </a:lnTo>
                  <a:lnTo>
                    <a:pt x="2760726" y="69532"/>
                  </a:lnTo>
                  <a:lnTo>
                    <a:pt x="2759583" y="70771"/>
                  </a:lnTo>
                  <a:lnTo>
                    <a:pt x="2759107" y="70771"/>
                  </a:lnTo>
                  <a:lnTo>
                    <a:pt x="2753297" y="63437"/>
                  </a:lnTo>
                  <a:lnTo>
                    <a:pt x="2752916" y="62865"/>
                  </a:lnTo>
                  <a:lnTo>
                    <a:pt x="2752725" y="62103"/>
                  </a:lnTo>
                  <a:lnTo>
                    <a:pt x="2752725" y="61246"/>
                  </a:lnTo>
                  <a:lnTo>
                    <a:pt x="2752916" y="60674"/>
                  </a:lnTo>
                  <a:lnTo>
                    <a:pt x="2753011" y="60103"/>
                  </a:lnTo>
                  <a:lnTo>
                    <a:pt x="2752630" y="59150"/>
                  </a:lnTo>
                  <a:lnTo>
                    <a:pt x="2751582" y="58483"/>
                  </a:lnTo>
                  <a:lnTo>
                    <a:pt x="2746248" y="59436"/>
                  </a:lnTo>
                  <a:lnTo>
                    <a:pt x="2743867" y="60674"/>
                  </a:lnTo>
                  <a:lnTo>
                    <a:pt x="2742629" y="60960"/>
                  </a:lnTo>
                  <a:lnTo>
                    <a:pt x="2741486" y="60389"/>
                  </a:lnTo>
                  <a:lnTo>
                    <a:pt x="2741486" y="58960"/>
                  </a:lnTo>
                  <a:lnTo>
                    <a:pt x="2742248" y="57341"/>
                  </a:lnTo>
                  <a:lnTo>
                    <a:pt x="2743200" y="56102"/>
                  </a:lnTo>
                  <a:lnTo>
                    <a:pt x="2743677" y="55817"/>
                  </a:lnTo>
                  <a:lnTo>
                    <a:pt x="2744820" y="55435"/>
                  </a:lnTo>
                  <a:lnTo>
                    <a:pt x="2745296" y="54959"/>
                  </a:lnTo>
                  <a:lnTo>
                    <a:pt x="2745486" y="54388"/>
                  </a:lnTo>
                  <a:lnTo>
                    <a:pt x="2745962" y="51911"/>
                  </a:lnTo>
                  <a:lnTo>
                    <a:pt x="2743105" y="49816"/>
                  </a:lnTo>
                  <a:lnTo>
                    <a:pt x="2741581" y="48292"/>
                  </a:lnTo>
                  <a:lnTo>
                    <a:pt x="2740914" y="46292"/>
                  </a:lnTo>
                  <a:lnTo>
                    <a:pt x="2740057" y="44863"/>
                  </a:lnTo>
                  <a:lnTo>
                    <a:pt x="2738057" y="45148"/>
                  </a:lnTo>
                  <a:lnTo>
                    <a:pt x="2734723" y="46577"/>
                  </a:lnTo>
                  <a:lnTo>
                    <a:pt x="2733580" y="45815"/>
                  </a:lnTo>
                  <a:lnTo>
                    <a:pt x="2732342" y="42958"/>
                  </a:lnTo>
                  <a:lnTo>
                    <a:pt x="2731294" y="42291"/>
                  </a:lnTo>
                  <a:lnTo>
                    <a:pt x="2729770" y="41910"/>
                  </a:lnTo>
                  <a:lnTo>
                    <a:pt x="2713958" y="32099"/>
                  </a:lnTo>
                  <a:lnTo>
                    <a:pt x="2711101" y="31623"/>
                  </a:lnTo>
                  <a:lnTo>
                    <a:pt x="2708244" y="31718"/>
                  </a:lnTo>
                  <a:lnTo>
                    <a:pt x="2703386" y="33338"/>
                  </a:lnTo>
                  <a:lnTo>
                    <a:pt x="2702243" y="34100"/>
                  </a:lnTo>
                  <a:lnTo>
                    <a:pt x="2701290" y="35243"/>
                  </a:lnTo>
                  <a:lnTo>
                    <a:pt x="2701195" y="36862"/>
                  </a:lnTo>
                  <a:lnTo>
                    <a:pt x="2701862" y="38576"/>
                  </a:lnTo>
                  <a:lnTo>
                    <a:pt x="2702052" y="40005"/>
                  </a:lnTo>
                  <a:lnTo>
                    <a:pt x="2700719" y="40862"/>
                  </a:lnTo>
                  <a:lnTo>
                    <a:pt x="2699576" y="40386"/>
                  </a:lnTo>
                  <a:lnTo>
                    <a:pt x="2698242" y="37433"/>
                  </a:lnTo>
                  <a:lnTo>
                    <a:pt x="2697195" y="36767"/>
                  </a:lnTo>
                  <a:lnTo>
                    <a:pt x="2694337" y="37433"/>
                  </a:lnTo>
                  <a:lnTo>
                    <a:pt x="2692908" y="37338"/>
                  </a:lnTo>
                  <a:lnTo>
                    <a:pt x="2691765" y="36100"/>
                  </a:lnTo>
                  <a:lnTo>
                    <a:pt x="2691670" y="35433"/>
                  </a:lnTo>
                  <a:lnTo>
                    <a:pt x="2691765" y="34862"/>
                  </a:lnTo>
                  <a:lnTo>
                    <a:pt x="2691765" y="34195"/>
                  </a:lnTo>
                  <a:lnTo>
                    <a:pt x="2691384" y="33338"/>
                  </a:lnTo>
                  <a:lnTo>
                    <a:pt x="2690908" y="32861"/>
                  </a:lnTo>
                  <a:lnTo>
                    <a:pt x="2689479" y="32004"/>
                  </a:lnTo>
                  <a:lnTo>
                    <a:pt x="2688908" y="31909"/>
                  </a:lnTo>
                  <a:lnTo>
                    <a:pt x="2683002" y="31909"/>
                  </a:lnTo>
                  <a:lnTo>
                    <a:pt x="2681573" y="31623"/>
                  </a:lnTo>
                  <a:lnTo>
                    <a:pt x="2679097" y="30385"/>
                  </a:lnTo>
                  <a:lnTo>
                    <a:pt x="2676716" y="29718"/>
                  </a:lnTo>
                  <a:lnTo>
                    <a:pt x="2675478" y="28766"/>
                  </a:lnTo>
                  <a:lnTo>
                    <a:pt x="2674239" y="27622"/>
                  </a:lnTo>
                  <a:lnTo>
                    <a:pt x="2673287" y="26480"/>
                  </a:lnTo>
                  <a:lnTo>
                    <a:pt x="2672429" y="23527"/>
                  </a:lnTo>
                  <a:lnTo>
                    <a:pt x="2672239" y="23241"/>
                  </a:lnTo>
                  <a:lnTo>
                    <a:pt x="2671382" y="21527"/>
                  </a:lnTo>
                  <a:lnTo>
                    <a:pt x="2670810" y="19526"/>
                  </a:lnTo>
                  <a:lnTo>
                    <a:pt x="2669858" y="18383"/>
                  </a:lnTo>
                  <a:lnTo>
                    <a:pt x="2668715" y="17431"/>
                  </a:lnTo>
                  <a:lnTo>
                    <a:pt x="2667667" y="16859"/>
                  </a:lnTo>
                  <a:lnTo>
                    <a:pt x="2666429" y="16764"/>
                  </a:lnTo>
                  <a:lnTo>
                    <a:pt x="2665000" y="17145"/>
                  </a:lnTo>
                  <a:lnTo>
                    <a:pt x="2663762" y="17907"/>
                  </a:lnTo>
                  <a:lnTo>
                    <a:pt x="2662809" y="18955"/>
                  </a:lnTo>
                  <a:lnTo>
                    <a:pt x="2661857" y="19431"/>
                  </a:lnTo>
                  <a:lnTo>
                    <a:pt x="2660714" y="18479"/>
                  </a:lnTo>
                  <a:lnTo>
                    <a:pt x="2659095" y="16193"/>
                  </a:lnTo>
                  <a:lnTo>
                    <a:pt x="2658428" y="15716"/>
                  </a:lnTo>
                  <a:lnTo>
                    <a:pt x="2657094" y="15240"/>
                  </a:lnTo>
                  <a:lnTo>
                    <a:pt x="2656428" y="14573"/>
                  </a:lnTo>
                  <a:lnTo>
                    <a:pt x="2656046" y="13907"/>
                  </a:lnTo>
                  <a:lnTo>
                    <a:pt x="2654999" y="11525"/>
                  </a:lnTo>
                  <a:lnTo>
                    <a:pt x="2653951" y="10287"/>
                  </a:lnTo>
                  <a:lnTo>
                    <a:pt x="2648998" y="7334"/>
                  </a:lnTo>
                  <a:lnTo>
                    <a:pt x="2647569" y="6763"/>
                  </a:lnTo>
                  <a:lnTo>
                    <a:pt x="2641378" y="6001"/>
                  </a:lnTo>
                  <a:lnTo>
                    <a:pt x="2639759" y="5429"/>
                  </a:lnTo>
                  <a:lnTo>
                    <a:pt x="2638520" y="4572"/>
                  </a:lnTo>
                  <a:lnTo>
                    <a:pt x="2636520" y="1810"/>
                  </a:lnTo>
                  <a:lnTo>
                    <a:pt x="2635187" y="762"/>
                  </a:lnTo>
                  <a:lnTo>
                    <a:pt x="2634044" y="1238"/>
                  </a:lnTo>
                  <a:lnTo>
                    <a:pt x="2632424" y="4191"/>
                  </a:lnTo>
                  <a:lnTo>
                    <a:pt x="2631472" y="5048"/>
                  </a:lnTo>
                  <a:lnTo>
                    <a:pt x="2630329" y="4572"/>
                  </a:lnTo>
                  <a:lnTo>
                    <a:pt x="2630996" y="3429"/>
                  </a:lnTo>
                  <a:lnTo>
                    <a:pt x="2631377" y="3048"/>
                  </a:lnTo>
                  <a:lnTo>
                    <a:pt x="2631758" y="2762"/>
                  </a:lnTo>
                  <a:lnTo>
                    <a:pt x="2631091" y="1524"/>
                  </a:lnTo>
                  <a:lnTo>
                    <a:pt x="2629948" y="857"/>
                  </a:lnTo>
                  <a:lnTo>
                    <a:pt x="2628900" y="1048"/>
                  </a:lnTo>
                  <a:lnTo>
                    <a:pt x="2628424" y="2477"/>
                  </a:lnTo>
                  <a:lnTo>
                    <a:pt x="2628424" y="4096"/>
                  </a:lnTo>
                  <a:lnTo>
                    <a:pt x="2628233" y="4763"/>
                  </a:lnTo>
                  <a:lnTo>
                    <a:pt x="2627662" y="4667"/>
                  </a:lnTo>
                  <a:lnTo>
                    <a:pt x="2625566" y="3143"/>
                  </a:lnTo>
                  <a:lnTo>
                    <a:pt x="2624995" y="2857"/>
                  </a:lnTo>
                  <a:lnTo>
                    <a:pt x="2622899" y="2477"/>
                  </a:lnTo>
                  <a:lnTo>
                    <a:pt x="2622233" y="2191"/>
                  </a:lnTo>
                  <a:lnTo>
                    <a:pt x="2620804" y="762"/>
                  </a:lnTo>
                  <a:lnTo>
                    <a:pt x="2619185" y="191"/>
                  </a:lnTo>
                  <a:lnTo>
                    <a:pt x="2617470" y="0"/>
                  </a:lnTo>
                  <a:lnTo>
                    <a:pt x="2616137" y="191"/>
                  </a:lnTo>
                  <a:lnTo>
                    <a:pt x="2615184" y="857"/>
                  </a:lnTo>
                  <a:lnTo>
                    <a:pt x="2613565" y="2857"/>
                  </a:lnTo>
                  <a:lnTo>
                    <a:pt x="2612327" y="3524"/>
                  </a:lnTo>
                  <a:lnTo>
                    <a:pt x="2611470" y="4763"/>
                  </a:lnTo>
                  <a:lnTo>
                    <a:pt x="2610898" y="5048"/>
                  </a:lnTo>
                  <a:lnTo>
                    <a:pt x="2602992" y="5524"/>
                  </a:lnTo>
                  <a:lnTo>
                    <a:pt x="2595468" y="8477"/>
                  </a:lnTo>
                  <a:lnTo>
                    <a:pt x="2574989" y="9334"/>
                  </a:lnTo>
                  <a:lnTo>
                    <a:pt x="2572607" y="10382"/>
                  </a:lnTo>
                  <a:lnTo>
                    <a:pt x="2571369" y="10478"/>
                  </a:lnTo>
                  <a:lnTo>
                    <a:pt x="2570226" y="9525"/>
                  </a:lnTo>
                  <a:lnTo>
                    <a:pt x="2569083" y="7906"/>
                  </a:lnTo>
                  <a:lnTo>
                    <a:pt x="2568036" y="6858"/>
                  </a:lnTo>
                  <a:lnTo>
                    <a:pt x="2566893" y="6477"/>
                  </a:lnTo>
                  <a:lnTo>
                    <a:pt x="2565654" y="6763"/>
                  </a:lnTo>
                  <a:lnTo>
                    <a:pt x="2562035" y="8382"/>
                  </a:lnTo>
                  <a:lnTo>
                    <a:pt x="2558987" y="8763"/>
                  </a:lnTo>
                  <a:lnTo>
                    <a:pt x="2557844" y="9430"/>
                  </a:lnTo>
                  <a:lnTo>
                    <a:pt x="2555748" y="11430"/>
                  </a:lnTo>
                  <a:lnTo>
                    <a:pt x="2554320" y="12192"/>
                  </a:lnTo>
                  <a:lnTo>
                    <a:pt x="2551367" y="12192"/>
                  </a:lnTo>
                  <a:lnTo>
                    <a:pt x="2544223" y="12097"/>
                  </a:lnTo>
                  <a:lnTo>
                    <a:pt x="2531174" y="16097"/>
                  </a:lnTo>
                  <a:lnTo>
                    <a:pt x="2524411" y="20955"/>
                  </a:lnTo>
                  <a:lnTo>
                    <a:pt x="2521649" y="21812"/>
                  </a:lnTo>
                  <a:lnTo>
                    <a:pt x="2519268" y="22098"/>
                  </a:lnTo>
                  <a:lnTo>
                    <a:pt x="2518886" y="22098"/>
                  </a:lnTo>
                  <a:lnTo>
                    <a:pt x="2516315" y="21431"/>
                  </a:lnTo>
                  <a:lnTo>
                    <a:pt x="2515457" y="21431"/>
                  </a:lnTo>
                  <a:lnTo>
                    <a:pt x="2514791" y="21717"/>
                  </a:lnTo>
                  <a:lnTo>
                    <a:pt x="2513267" y="23241"/>
                  </a:lnTo>
                  <a:lnTo>
                    <a:pt x="2510790" y="24575"/>
                  </a:lnTo>
                  <a:lnTo>
                    <a:pt x="2508123" y="25432"/>
                  </a:lnTo>
                  <a:lnTo>
                    <a:pt x="2505361" y="25622"/>
                  </a:lnTo>
                  <a:lnTo>
                    <a:pt x="2500218" y="24289"/>
                  </a:lnTo>
                  <a:lnTo>
                    <a:pt x="2490693" y="25146"/>
                  </a:lnTo>
                  <a:lnTo>
                    <a:pt x="2489169" y="25718"/>
                  </a:lnTo>
                  <a:lnTo>
                    <a:pt x="2488121" y="26765"/>
                  </a:lnTo>
                  <a:lnTo>
                    <a:pt x="2488311" y="28289"/>
                  </a:lnTo>
                  <a:lnTo>
                    <a:pt x="2487930" y="29146"/>
                  </a:lnTo>
                  <a:lnTo>
                    <a:pt x="2484120" y="31623"/>
                  </a:lnTo>
                  <a:lnTo>
                    <a:pt x="2482120" y="33528"/>
                  </a:lnTo>
                  <a:lnTo>
                    <a:pt x="2478881" y="38957"/>
                  </a:lnTo>
                  <a:lnTo>
                    <a:pt x="2476881" y="41243"/>
                  </a:lnTo>
                  <a:lnTo>
                    <a:pt x="2472309" y="44863"/>
                  </a:lnTo>
                  <a:lnTo>
                    <a:pt x="2468213" y="49054"/>
                  </a:lnTo>
                  <a:lnTo>
                    <a:pt x="2465165" y="53531"/>
                  </a:lnTo>
                  <a:lnTo>
                    <a:pt x="2463546" y="55055"/>
                  </a:lnTo>
                  <a:lnTo>
                    <a:pt x="2463165" y="55626"/>
                  </a:lnTo>
                  <a:lnTo>
                    <a:pt x="2462784" y="56483"/>
                  </a:lnTo>
                  <a:lnTo>
                    <a:pt x="2462594" y="57150"/>
                  </a:lnTo>
                  <a:lnTo>
                    <a:pt x="2462308" y="57817"/>
                  </a:lnTo>
                  <a:lnTo>
                    <a:pt x="2461736" y="58579"/>
                  </a:lnTo>
                  <a:lnTo>
                    <a:pt x="2460498" y="59245"/>
                  </a:lnTo>
                  <a:lnTo>
                    <a:pt x="2459927" y="59722"/>
                  </a:lnTo>
                  <a:lnTo>
                    <a:pt x="2459641" y="60674"/>
                  </a:lnTo>
                  <a:lnTo>
                    <a:pt x="2459355" y="61436"/>
                  </a:lnTo>
                  <a:lnTo>
                    <a:pt x="2458688" y="62103"/>
                  </a:lnTo>
                  <a:lnTo>
                    <a:pt x="2457927" y="62579"/>
                  </a:lnTo>
                  <a:lnTo>
                    <a:pt x="2456212" y="63246"/>
                  </a:lnTo>
                  <a:lnTo>
                    <a:pt x="2454021" y="65627"/>
                  </a:lnTo>
                  <a:lnTo>
                    <a:pt x="2452878" y="66389"/>
                  </a:lnTo>
                  <a:lnTo>
                    <a:pt x="2448116" y="68675"/>
                  </a:lnTo>
                  <a:lnTo>
                    <a:pt x="2446401" y="70676"/>
                  </a:lnTo>
                  <a:lnTo>
                    <a:pt x="2447068" y="72962"/>
                  </a:lnTo>
                  <a:lnTo>
                    <a:pt x="2446973" y="73914"/>
                  </a:lnTo>
                  <a:lnTo>
                    <a:pt x="2447354" y="75533"/>
                  </a:lnTo>
                  <a:lnTo>
                    <a:pt x="2447449" y="76581"/>
                  </a:lnTo>
                  <a:lnTo>
                    <a:pt x="2446211" y="79153"/>
                  </a:lnTo>
                  <a:lnTo>
                    <a:pt x="2446020" y="79915"/>
                  </a:lnTo>
                  <a:lnTo>
                    <a:pt x="2445925" y="81629"/>
                  </a:lnTo>
                  <a:lnTo>
                    <a:pt x="2446115" y="82868"/>
                  </a:lnTo>
                  <a:lnTo>
                    <a:pt x="2446592" y="83915"/>
                  </a:lnTo>
                  <a:lnTo>
                    <a:pt x="2447354" y="85058"/>
                  </a:lnTo>
                  <a:lnTo>
                    <a:pt x="2448592" y="86011"/>
                  </a:lnTo>
                  <a:lnTo>
                    <a:pt x="2450402" y="86487"/>
                  </a:lnTo>
                  <a:lnTo>
                    <a:pt x="2453736" y="86582"/>
                  </a:lnTo>
                  <a:lnTo>
                    <a:pt x="2454878" y="86106"/>
                  </a:lnTo>
                  <a:lnTo>
                    <a:pt x="2457164" y="84582"/>
                  </a:lnTo>
                  <a:lnTo>
                    <a:pt x="2458117" y="84296"/>
                  </a:lnTo>
                  <a:lnTo>
                    <a:pt x="2463737" y="83725"/>
                  </a:lnTo>
                  <a:lnTo>
                    <a:pt x="2464880" y="83344"/>
                  </a:lnTo>
                  <a:lnTo>
                    <a:pt x="2466975" y="82106"/>
                  </a:lnTo>
                  <a:lnTo>
                    <a:pt x="2468213" y="81820"/>
                  </a:lnTo>
                  <a:lnTo>
                    <a:pt x="2468785" y="82106"/>
                  </a:lnTo>
                  <a:lnTo>
                    <a:pt x="2470214" y="83725"/>
                  </a:lnTo>
                  <a:lnTo>
                    <a:pt x="2472690" y="84868"/>
                  </a:lnTo>
                  <a:lnTo>
                    <a:pt x="2476310" y="87440"/>
                  </a:lnTo>
                  <a:lnTo>
                    <a:pt x="2478691" y="88011"/>
                  </a:lnTo>
                  <a:lnTo>
                    <a:pt x="2481453" y="89440"/>
                  </a:lnTo>
                  <a:lnTo>
                    <a:pt x="2482311" y="90107"/>
                  </a:lnTo>
                  <a:lnTo>
                    <a:pt x="2481453" y="92202"/>
                  </a:lnTo>
                  <a:lnTo>
                    <a:pt x="2481263" y="92964"/>
                  </a:lnTo>
                  <a:lnTo>
                    <a:pt x="2481263" y="93917"/>
                  </a:lnTo>
                  <a:lnTo>
                    <a:pt x="2481168" y="94679"/>
                  </a:lnTo>
                  <a:lnTo>
                    <a:pt x="2480691" y="95917"/>
                  </a:lnTo>
                  <a:lnTo>
                    <a:pt x="2480596" y="96298"/>
                  </a:lnTo>
                  <a:lnTo>
                    <a:pt x="2480596" y="98965"/>
                  </a:lnTo>
                  <a:lnTo>
                    <a:pt x="2480120" y="100394"/>
                  </a:lnTo>
                  <a:lnTo>
                    <a:pt x="2478977" y="102489"/>
                  </a:lnTo>
                  <a:lnTo>
                    <a:pt x="2478786" y="104013"/>
                  </a:lnTo>
                  <a:lnTo>
                    <a:pt x="2478596" y="104775"/>
                  </a:lnTo>
                  <a:lnTo>
                    <a:pt x="2478120" y="105346"/>
                  </a:lnTo>
                  <a:lnTo>
                    <a:pt x="2477643" y="105728"/>
                  </a:lnTo>
                  <a:lnTo>
                    <a:pt x="2477357" y="106013"/>
                  </a:lnTo>
                  <a:lnTo>
                    <a:pt x="2477262" y="106966"/>
                  </a:lnTo>
                  <a:lnTo>
                    <a:pt x="2477453" y="107442"/>
                  </a:lnTo>
                  <a:lnTo>
                    <a:pt x="2477643" y="107918"/>
                  </a:lnTo>
                  <a:lnTo>
                    <a:pt x="2477738" y="108680"/>
                  </a:lnTo>
                  <a:lnTo>
                    <a:pt x="2478786" y="110966"/>
                  </a:lnTo>
                  <a:lnTo>
                    <a:pt x="2483168" y="114586"/>
                  </a:lnTo>
                  <a:lnTo>
                    <a:pt x="2484215" y="116205"/>
                  </a:lnTo>
                  <a:lnTo>
                    <a:pt x="2484120" y="117062"/>
                  </a:lnTo>
                  <a:lnTo>
                    <a:pt x="2483835" y="118396"/>
                  </a:lnTo>
                  <a:lnTo>
                    <a:pt x="2483739" y="119158"/>
                  </a:lnTo>
                  <a:lnTo>
                    <a:pt x="2483835" y="119920"/>
                  </a:lnTo>
                  <a:lnTo>
                    <a:pt x="2484501" y="121158"/>
                  </a:lnTo>
                  <a:lnTo>
                    <a:pt x="2484787" y="121825"/>
                  </a:lnTo>
                  <a:lnTo>
                    <a:pt x="2485073" y="122396"/>
                  </a:lnTo>
                  <a:lnTo>
                    <a:pt x="2485358" y="122682"/>
                  </a:lnTo>
                  <a:lnTo>
                    <a:pt x="2485358" y="123063"/>
                  </a:lnTo>
                  <a:lnTo>
                    <a:pt x="2484882" y="123920"/>
                  </a:lnTo>
                  <a:lnTo>
                    <a:pt x="2484692" y="124587"/>
                  </a:lnTo>
                  <a:lnTo>
                    <a:pt x="2484692" y="125349"/>
                  </a:lnTo>
                  <a:lnTo>
                    <a:pt x="2484882" y="126016"/>
                  </a:lnTo>
                  <a:lnTo>
                    <a:pt x="2485168" y="126587"/>
                  </a:lnTo>
                  <a:lnTo>
                    <a:pt x="2484501" y="127349"/>
                  </a:lnTo>
                  <a:lnTo>
                    <a:pt x="2483739" y="129254"/>
                  </a:lnTo>
                  <a:lnTo>
                    <a:pt x="2483358" y="130112"/>
                  </a:lnTo>
                  <a:lnTo>
                    <a:pt x="2482691" y="130683"/>
                  </a:lnTo>
                  <a:lnTo>
                    <a:pt x="2481929" y="130969"/>
                  </a:lnTo>
                  <a:lnTo>
                    <a:pt x="2481263" y="131445"/>
                  </a:lnTo>
                  <a:lnTo>
                    <a:pt x="2480786" y="132493"/>
                  </a:lnTo>
                  <a:lnTo>
                    <a:pt x="2480786" y="133731"/>
                  </a:lnTo>
                  <a:lnTo>
                    <a:pt x="2481072" y="134684"/>
                  </a:lnTo>
                  <a:lnTo>
                    <a:pt x="2481453" y="135541"/>
                  </a:lnTo>
                  <a:lnTo>
                    <a:pt x="2481644" y="136493"/>
                  </a:lnTo>
                  <a:lnTo>
                    <a:pt x="2481644" y="137636"/>
                  </a:lnTo>
                  <a:lnTo>
                    <a:pt x="2481358" y="138303"/>
                  </a:lnTo>
                  <a:lnTo>
                    <a:pt x="2480215" y="140017"/>
                  </a:lnTo>
                  <a:lnTo>
                    <a:pt x="2479072" y="142970"/>
                  </a:lnTo>
                  <a:lnTo>
                    <a:pt x="2478310" y="144209"/>
                  </a:lnTo>
                  <a:lnTo>
                    <a:pt x="2477072" y="144685"/>
                  </a:lnTo>
                  <a:lnTo>
                    <a:pt x="2474690" y="144494"/>
                  </a:lnTo>
                  <a:lnTo>
                    <a:pt x="2474024" y="144685"/>
                  </a:lnTo>
                  <a:lnTo>
                    <a:pt x="2473452" y="145256"/>
                  </a:lnTo>
                  <a:lnTo>
                    <a:pt x="2473071" y="145923"/>
                  </a:lnTo>
                  <a:lnTo>
                    <a:pt x="2472595" y="146590"/>
                  </a:lnTo>
                  <a:lnTo>
                    <a:pt x="2471833" y="147066"/>
                  </a:lnTo>
                  <a:lnTo>
                    <a:pt x="2471071" y="147161"/>
                  </a:lnTo>
                  <a:lnTo>
                    <a:pt x="2470595" y="147066"/>
                  </a:lnTo>
                  <a:lnTo>
                    <a:pt x="2470119" y="147161"/>
                  </a:lnTo>
                  <a:lnTo>
                    <a:pt x="2469452" y="147923"/>
                  </a:lnTo>
                  <a:lnTo>
                    <a:pt x="2469166" y="148590"/>
                  </a:lnTo>
                  <a:lnTo>
                    <a:pt x="2468976" y="149447"/>
                  </a:lnTo>
                  <a:lnTo>
                    <a:pt x="2468595" y="150209"/>
                  </a:lnTo>
                  <a:lnTo>
                    <a:pt x="2468023" y="150495"/>
                  </a:lnTo>
                  <a:lnTo>
                    <a:pt x="2466594" y="150686"/>
                  </a:lnTo>
                  <a:lnTo>
                    <a:pt x="2465546" y="151352"/>
                  </a:lnTo>
                  <a:lnTo>
                    <a:pt x="2463737" y="153353"/>
                  </a:lnTo>
                  <a:lnTo>
                    <a:pt x="2460879" y="155543"/>
                  </a:lnTo>
                  <a:lnTo>
                    <a:pt x="2453640" y="163449"/>
                  </a:lnTo>
                  <a:lnTo>
                    <a:pt x="2452783" y="164687"/>
                  </a:lnTo>
                  <a:lnTo>
                    <a:pt x="2452116" y="165068"/>
                  </a:lnTo>
                  <a:lnTo>
                    <a:pt x="2450497" y="164783"/>
                  </a:lnTo>
                  <a:lnTo>
                    <a:pt x="2449735" y="164973"/>
                  </a:lnTo>
                  <a:lnTo>
                    <a:pt x="2449354" y="165449"/>
                  </a:lnTo>
                  <a:lnTo>
                    <a:pt x="2448592" y="166783"/>
                  </a:lnTo>
                  <a:lnTo>
                    <a:pt x="2447449" y="169259"/>
                  </a:lnTo>
                  <a:lnTo>
                    <a:pt x="2446973" y="170783"/>
                  </a:lnTo>
                  <a:lnTo>
                    <a:pt x="2446782" y="172403"/>
                  </a:lnTo>
                  <a:lnTo>
                    <a:pt x="2446782" y="174498"/>
                  </a:lnTo>
                  <a:lnTo>
                    <a:pt x="2446211" y="175641"/>
                  </a:lnTo>
                  <a:lnTo>
                    <a:pt x="2443544" y="178594"/>
                  </a:lnTo>
                  <a:lnTo>
                    <a:pt x="2442782" y="179927"/>
                  </a:lnTo>
                  <a:lnTo>
                    <a:pt x="2442591" y="181832"/>
                  </a:lnTo>
                  <a:lnTo>
                    <a:pt x="2442972" y="182785"/>
                  </a:lnTo>
                  <a:lnTo>
                    <a:pt x="2443068" y="183642"/>
                  </a:lnTo>
                  <a:lnTo>
                    <a:pt x="2442210" y="185357"/>
                  </a:lnTo>
                  <a:lnTo>
                    <a:pt x="2441829" y="186118"/>
                  </a:lnTo>
                  <a:lnTo>
                    <a:pt x="2441639" y="186785"/>
                  </a:lnTo>
                  <a:lnTo>
                    <a:pt x="2441448" y="187357"/>
                  </a:lnTo>
                  <a:lnTo>
                    <a:pt x="2440972" y="187928"/>
                  </a:lnTo>
                  <a:lnTo>
                    <a:pt x="2438495" y="188500"/>
                  </a:lnTo>
                  <a:lnTo>
                    <a:pt x="2438781" y="189643"/>
                  </a:lnTo>
                  <a:lnTo>
                    <a:pt x="2439448" y="191357"/>
                  </a:lnTo>
                  <a:lnTo>
                    <a:pt x="2439638" y="192977"/>
                  </a:lnTo>
                  <a:lnTo>
                    <a:pt x="2438400" y="193643"/>
                  </a:lnTo>
                  <a:lnTo>
                    <a:pt x="2437924" y="194024"/>
                  </a:lnTo>
                  <a:lnTo>
                    <a:pt x="2436686" y="196501"/>
                  </a:lnTo>
                  <a:lnTo>
                    <a:pt x="2436114" y="196882"/>
                  </a:lnTo>
                  <a:lnTo>
                    <a:pt x="2434971" y="197263"/>
                  </a:lnTo>
                  <a:lnTo>
                    <a:pt x="2434495" y="197644"/>
                  </a:lnTo>
                  <a:lnTo>
                    <a:pt x="2434304" y="198120"/>
                  </a:lnTo>
                  <a:lnTo>
                    <a:pt x="2433733" y="200215"/>
                  </a:lnTo>
                  <a:lnTo>
                    <a:pt x="2433923" y="201168"/>
                  </a:lnTo>
                  <a:lnTo>
                    <a:pt x="2434209" y="202025"/>
                  </a:lnTo>
                  <a:lnTo>
                    <a:pt x="2434209" y="202597"/>
                  </a:lnTo>
                  <a:lnTo>
                    <a:pt x="2433543" y="202787"/>
                  </a:lnTo>
                  <a:lnTo>
                    <a:pt x="2431923" y="202311"/>
                  </a:lnTo>
                  <a:lnTo>
                    <a:pt x="2431352" y="202597"/>
                  </a:lnTo>
                  <a:lnTo>
                    <a:pt x="2431161" y="203930"/>
                  </a:lnTo>
                  <a:lnTo>
                    <a:pt x="2432590" y="206216"/>
                  </a:lnTo>
                  <a:lnTo>
                    <a:pt x="2431923" y="206978"/>
                  </a:lnTo>
                  <a:lnTo>
                    <a:pt x="2431637" y="207264"/>
                  </a:lnTo>
                  <a:lnTo>
                    <a:pt x="2431161" y="207359"/>
                  </a:lnTo>
                  <a:lnTo>
                    <a:pt x="2431542" y="208693"/>
                  </a:lnTo>
                  <a:lnTo>
                    <a:pt x="2431352" y="209931"/>
                  </a:lnTo>
                  <a:lnTo>
                    <a:pt x="2430971" y="211074"/>
                  </a:lnTo>
                  <a:lnTo>
                    <a:pt x="2430780" y="212312"/>
                  </a:lnTo>
                  <a:lnTo>
                    <a:pt x="2430685" y="213741"/>
                  </a:lnTo>
                  <a:lnTo>
                    <a:pt x="2430304" y="214693"/>
                  </a:lnTo>
                  <a:lnTo>
                    <a:pt x="2429637" y="215265"/>
                  </a:lnTo>
                  <a:lnTo>
                    <a:pt x="2428685" y="215456"/>
                  </a:lnTo>
                  <a:lnTo>
                    <a:pt x="2428685" y="217456"/>
                  </a:lnTo>
                  <a:lnTo>
                    <a:pt x="2427256" y="219361"/>
                  </a:lnTo>
                  <a:lnTo>
                    <a:pt x="2423065" y="222504"/>
                  </a:lnTo>
                  <a:lnTo>
                    <a:pt x="2422494" y="223266"/>
                  </a:lnTo>
                  <a:lnTo>
                    <a:pt x="2421351" y="225266"/>
                  </a:lnTo>
                  <a:lnTo>
                    <a:pt x="2418398" y="228695"/>
                  </a:lnTo>
                  <a:lnTo>
                    <a:pt x="2419064" y="230124"/>
                  </a:lnTo>
                  <a:lnTo>
                    <a:pt x="2418969" y="231838"/>
                  </a:lnTo>
                  <a:lnTo>
                    <a:pt x="2418303" y="233363"/>
                  </a:lnTo>
                  <a:lnTo>
                    <a:pt x="2417350" y="234410"/>
                  </a:lnTo>
                  <a:lnTo>
                    <a:pt x="2418207" y="236315"/>
                  </a:lnTo>
                  <a:lnTo>
                    <a:pt x="2418207" y="238125"/>
                  </a:lnTo>
                  <a:lnTo>
                    <a:pt x="2417731" y="241554"/>
                  </a:lnTo>
                  <a:lnTo>
                    <a:pt x="2417350" y="242697"/>
                  </a:lnTo>
                  <a:lnTo>
                    <a:pt x="2415254" y="246126"/>
                  </a:lnTo>
                  <a:lnTo>
                    <a:pt x="2414493" y="247079"/>
                  </a:lnTo>
                  <a:lnTo>
                    <a:pt x="2413159" y="247840"/>
                  </a:lnTo>
                  <a:lnTo>
                    <a:pt x="2412397" y="248126"/>
                  </a:lnTo>
                  <a:lnTo>
                    <a:pt x="2411730" y="248222"/>
                  </a:lnTo>
                  <a:lnTo>
                    <a:pt x="2411254" y="248698"/>
                  </a:lnTo>
                  <a:lnTo>
                    <a:pt x="2410778" y="250698"/>
                  </a:lnTo>
                  <a:lnTo>
                    <a:pt x="2410302" y="251174"/>
                  </a:lnTo>
                  <a:lnTo>
                    <a:pt x="2409539" y="251365"/>
                  </a:lnTo>
                  <a:lnTo>
                    <a:pt x="2409158" y="251936"/>
                  </a:lnTo>
                  <a:lnTo>
                    <a:pt x="2408873" y="252698"/>
                  </a:lnTo>
                  <a:lnTo>
                    <a:pt x="2408396" y="253460"/>
                  </a:lnTo>
                  <a:lnTo>
                    <a:pt x="2408111" y="253937"/>
                  </a:lnTo>
                  <a:lnTo>
                    <a:pt x="2407539" y="254127"/>
                  </a:lnTo>
                  <a:lnTo>
                    <a:pt x="2407063" y="254413"/>
                  </a:lnTo>
                  <a:lnTo>
                    <a:pt x="2406587" y="255270"/>
                  </a:lnTo>
                  <a:lnTo>
                    <a:pt x="2406682" y="256223"/>
                  </a:lnTo>
                  <a:lnTo>
                    <a:pt x="2405539" y="260985"/>
                  </a:lnTo>
                  <a:lnTo>
                    <a:pt x="2405348" y="261461"/>
                  </a:lnTo>
                  <a:lnTo>
                    <a:pt x="2405063" y="261842"/>
                  </a:lnTo>
                  <a:lnTo>
                    <a:pt x="2404872" y="262223"/>
                  </a:lnTo>
                  <a:lnTo>
                    <a:pt x="2405063" y="262795"/>
                  </a:lnTo>
                  <a:lnTo>
                    <a:pt x="2405348" y="263081"/>
                  </a:lnTo>
                  <a:lnTo>
                    <a:pt x="2405539" y="263176"/>
                  </a:lnTo>
                  <a:lnTo>
                    <a:pt x="2405634" y="263366"/>
                  </a:lnTo>
                  <a:lnTo>
                    <a:pt x="2405634" y="263938"/>
                  </a:lnTo>
                  <a:lnTo>
                    <a:pt x="2405444" y="264224"/>
                  </a:lnTo>
                  <a:lnTo>
                    <a:pt x="2404491" y="266986"/>
                  </a:lnTo>
                  <a:lnTo>
                    <a:pt x="2403062" y="268700"/>
                  </a:lnTo>
                  <a:lnTo>
                    <a:pt x="2402586" y="269462"/>
                  </a:lnTo>
                  <a:lnTo>
                    <a:pt x="2402110" y="269653"/>
                  </a:lnTo>
                  <a:lnTo>
                    <a:pt x="2400491" y="269558"/>
                  </a:lnTo>
                  <a:lnTo>
                    <a:pt x="2399824" y="269748"/>
                  </a:lnTo>
                  <a:lnTo>
                    <a:pt x="2399348" y="270320"/>
                  </a:lnTo>
                  <a:lnTo>
                    <a:pt x="2398871" y="271272"/>
                  </a:lnTo>
                  <a:lnTo>
                    <a:pt x="2398681" y="272225"/>
                  </a:lnTo>
                  <a:lnTo>
                    <a:pt x="2399062" y="272606"/>
                  </a:lnTo>
                  <a:lnTo>
                    <a:pt x="2400681" y="272701"/>
                  </a:lnTo>
                  <a:lnTo>
                    <a:pt x="2401157" y="273177"/>
                  </a:lnTo>
                  <a:lnTo>
                    <a:pt x="2400872" y="274320"/>
                  </a:lnTo>
                  <a:lnTo>
                    <a:pt x="2401538" y="274415"/>
                  </a:lnTo>
                  <a:lnTo>
                    <a:pt x="2402872" y="274225"/>
                  </a:lnTo>
                  <a:lnTo>
                    <a:pt x="2403444" y="274225"/>
                  </a:lnTo>
                  <a:lnTo>
                    <a:pt x="2403920" y="274511"/>
                  </a:lnTo>
                  <a:lnTo>
                    <a:pt x="2404586" y="275177"/>
                  </a:lnTo>
                  <a:lnTo>
                    <a:pt x="2404777" y="275273"/>
                  </a:lnTo>
                  <a:lnTo>
                    <a:pt x="2408111" y="274511"/>
                  </a:lnTo>
                  <a:lnTo>
                    <a:pt x="2409158" y="274701"/>
                  </a:lnTo>
                  <a:lnTo>
                    <a:pt x="2410206" y="275082"/>
                  </a:lnTo>
                  <a:lnTo>
                    <a:pt x="2410397" y="275463"/>
                  </a:lnTo>
                  <a:lnTo>
                    <a:pt x="2410778" y="277178"/>
                  </a:lnTo>
                  <a:lnTo>
                    <a:pt x="2410873" y="277844"/>
                  </a:lnTo>
                  <a:lnTo>
                    <a:pt x="2410682" y="278416"/>
                  </a:lnTo>
                  <a:lnTo>
                    <a:pt x="2410016" y="278606"/>
                  </a:lnTo>
                  <a:lnTo>
                    <a:pt x="2409349" y="279178"/>
                  </a:lnTo>
                  <a:lnTo>
                    <a:pt x="2409063" y="280607"/>
                  </a:lnTo>
                  <a:lnTo>
                    <a:pt x="2408968" y="285464"/>
                  </a:lnTo>
                  <a:lnTo>
                    <a:pt x="2409063" y="285941"/>
                  </a:lnTo>
                  <a:lnTo>
                    <a:pt x="2409539" y="286703"/>
                  </a:lnTo>
                  <a:lnTo>
                    <a:pt x="2409730" y="287274"/>
                  </a:lnTo>
                  <a:lnTo>
                    <a:pt x="2409825" y="288131"/>
                  </a:lnTo>
                  <a:lnTo>
                    <a:pt x="2409635" y="291560"/>
                  </a:lnTo>
                  <a:lnTo>
                    <a:pt x="2409349" y="293084"/>
                  </a:lnTo>
                  <a:lnTo>
                    <a:pt x="2408873" y="294418"/>
                  </a:lnTo>
                  <a:lnTo>
                    <a:pt x="2408206" y="295656"/>
                  </a:lnTo>
                  <a:lnTo>
                    <a:pt x="2407444" y="296704"/>
                  </a:lnTo>
                  <a:lnTo>
                    <a:pt x="2404777" y="299276"/>
                  </a:lnTo>
                  <a:lnTo>
                    <a:pt x="2403348" y="301181"/>
                  </a:lnTo>
                  <a:lnTo>
                    <a:pt x="2402586" y="301943"/>
                  </a:lnTo>
                  <a:lnTo>
                    <a:pt x="2401538" y="302609"/>
                  </a:lnTo>
                  <a:lnTo>
                    <a:pt x="2396395" y="304324"/>
                  </a:lnTo>
                  <a:lnTo>
                    <a:pt x="2391061" y="304895"/>
                  </a:lnTo>
                  <a:lnTo>
                    <a:pt x="2389632" y="304705"/>
                  </a:lnTo>
                  <a:lnTo>
                    <a:pt x="2388870" y="304419"/>
                  </a:lnTo>
                  <a:lnTo>
                    <a:pt x="2388203" y="304038"/>
                  </a:lnTo>
                  <a:lnTo>
                    <a:pt x="2387537" y="303848"/>
                  </a:lnTo>
                  <a:lnTo>
                    <a:pt x="2386965" y="304133"/>
                  </a:lnTo>
                  <a:lnTo>
                    <a:pt x="2386394" y="304610"/>
                  </a:lnTo>
                  <a:lnTo>
                    <a:pt x="2385822" y="304800"/>
                  </a:lnTo>
                  <a:lnTo>
                    <a:pt x="2380583" y="306419"/>
                  </a:lnTo>
                  <a:lnTo>
                    <a:pt x="2377916" y="307467"/>
                  </a:lnTo>
                  <a:lnTo>
                    <a:pt x="2376393" y="307753"/>
                  </a:lnTo>
                  <a:lnTo>
                    <a:pt x="2374202" y="306705"/>
                  </a:lnTo>
                  <a:lnTo>
                    <a:pt x="2372868" y="307277"/>
                  </a:lnTo>
                  <a:lnTo>
                    <a:pt x="2370487" y="309182"/>
                  </a:lnTo>
                  <a:lnTo>
                    <a:pt x="2368963" y="310039"/>
                  </a:lnTo>
                  <a:lnTo>
                    <a:pt x="2368106" y="310896"/>
                  </a:lnTo>
                  <a:lnTo>
                    <a:pt x="2366391" y="312134"/>
                  </a:lnTo>
                  <a:lnTo>
                    <a:pt x="2365153" y="313563"/>
                  </a:lnTo>
                  <a:lnTo>
                    <a:pt x="2364772" y="314135"/>
                  </a:lnTo>
                  <a:lnTo>
                    <a:pt x="2364581" y="314897"/>
                  </a:lnTo>
                  <a:lnTo>
                    <a:pt x="2364296" y="316421"/>
                  </a:lnTo>
                  <a:lnTo>
                    <a:pt x="2364105" y="316992"/>
                  </a:lnTo>
                  <a:lnTo>
                    <a:pt x="2362962" y="317563"/>
                  </a:lnTo>
                  <a:lnTo>
                    <a:pt x="2359724" y="318230"/>
                  </a:lnTo>
                  <a:lnTo>
                    <a:pt x="2359057" y="318897"/>
                  </a:lnTo>
                  <a:lnTo>
                    <a:pt x="2358676" y="320993"/>
                  </a:lnTo>
                  <a:lnTo>
                    <a:pt x="2357628" y="321755"/>
                  </a:lnTo>
                  <a:lnTo>
                    <a:pt x="2356295" y="322040"/>
                  </a:lnTo>
                  <a:lnTo>
                    <a:pt x="2355056" y="322517"/>
                  </a:lnTo>
                  <a:lnTo>
                    <a:pt x="2351723" y="325565"/>
                  </a:lnTo>
                  <a:lnTo>
                    <a:pt x="2351056" y="325565"/>
                  </a:lnTo>
                  <a:lnTo>
                    <a:pt x="2350770" y="326993"/>
                  </a:lnTo>
                  <a:lnTo>
                    <a:pt x="2350008" y="328327"/>
                  </a:lnTo>
                  <a:lnTo>
                    <a:pt x="2348961" y="329470"/>
                  </a:lnTo>
                  <a:lnTo>
                    <a:pt x="2347913" y="330232"/>
                  </a:lnTo>
                  <a:lnTo>
                    <a:pt x="2344674" y="331851"/>
                  </a:lnTo>
                  <a:lnTo>
                    <a:pt x="2343722" y="332804"/>
                  </a:lnTo>
                  <a:lnTo>
                    <a:pt x="2342769" y="334042"/>
                  </a:lnTo>
                  <a:lnTo>
                    <a:pt x="2341912" y="334899"/>
                  </a:lnTo>
                  <a:lnTo>
                    <a:pt x="2339912" y="336423"/>
                  </a:lnTo>
                  <a:lnTo>
                    <a:pt x="2335340" y="338709"/>
                  </a:lnTo>
                  <a:lnTo>
                    <a:pt x="2334006" y="339852"/>
                  </a:lnTo>
                  <a:lnTo>
                    <a:pt x="2333435" y="340328"/>
                  </a:lnTo>
                  <a:lnTo>
                    <a:pt x="2332387" y="342995"/>
                  </a:lnTo>
                  <a:lnTo>
                    <a:pt x="2330672" y="343281"/>
                  </a:lnTo>
                  <a:lnTo>
                    <a:pt x="2330482" y="343281"/>
                  </a:lnTo>
                  <a:lnTo>
                    <a:pt x="2330196" y="343186"/>
                  </a:lnTo>
                  <a:lnTo>
                    <a:pt x="2329720" y="343186"/>
                  </a:lnTo>
                  <a:lnTo>
                    <a:pt x="2329339" y="343091"/>
                  </a:lnTo>
                  <a:lnTo>
                    <a:pt x="2328672" y="342519"/>
                  </a:lnTo>
                  <a:lnTo>
                    <a:pt x="2328196" y="342519"/>
                  </a:lnTo>
                  <a:lnTo>
                    <a:pt x="2327244" y="342995"/>
                  </a:lnTo>
                  <a:lnTo>
                    <a:pt x="2326767" y="343186"/>
                  </a:lnTo>
                  <a:lnTo>
                    <a:pt x="2326196" y="343091"/>
                  </a:lnTo>
                  <a:lnTo>
                    <a:pt x="2311146" y="334899"/>
                  </a:lnTo>
                  <a:lnTo>
                    <a:pt x="2299526" y="334232"/>
                  </a:lnTo>
                  <a:lnTo>
                    <a:pt x="2289239" y="330137"/>
                  </a:lnTo>
                  <a:lnTo>
                    <a:pt x="2271618" y="319659"/>
                  </a:lnTo>
                  <a:lnTo>
                    <a:pt x="2269617" y="317945"/>
                  </a:lnTo>
                  <a:lnTo>
                    <a:pt x="2258473" y="342805"/>
                  </a:lnTo>
                  <a:lnTo>
                    <a:pt x="2257711" y="344710"/>
                  </a:lnTo>
                  <a:lnTo>
                    <a:pt x="2246662" y="369856"/>
                  </a:lnTo>
                  <a:lnTo>
                    <a:pt x="2235613" y="394811"/>
                  </a:lnTo>
                  <a:lnTo>
                    <a:pt x="2235422" y="396240"/>
                  </a:lnTo>
                  <a:lnTo>
                    <a:pt x="2236185" y="399002"/>
                  </a:lnTo>
                  <a:lnTo>
                    <a:pt x="2236185" y="400431"/>
                  </a:lnTo>
                  <a:lnTo>
                    <a:pt x="2235137" y="403003"/>
                  </a:lnTo>
                  <a:lnTo>
                    <a:pt x="2223135" y="421862"/>
                  </a:lnTo>
                  <a:lnTo>
                    <a:pt x="2222659" y="423196"/>
                  </a:lnTo>
                  <a:lnTo>
                    <a:pt x="2222373" y="424815"/>
                  </a:lnTo>
                  <a:lnTo>
                    <a:pt x="2222373" y="426434"/>
                  </a:lnTo>
                  <a:lnTo>
                    <a:pt x="2223611" y="442151"/>
                  </a:lnTo>
                  <a:lnTo>
                    <a:pt x="2223135" y="444627"/>
                  </a:lnTo>
                  <a:lnTo>
                    <a:pt x="2221611" y="446056"/>
                  </a:lnTo>
                  <a:lnTo>
                    <a:pt x="2209229" y="451961"/>
                  </a:lnTo>
                  <a:lnTo>
                    <a:pt x="2208086" y="453390"/>
                  </a:lnTo>
                  <a:lnTo>
                    <a:pt x="2208086" y="454152"/>
                  </a:lnTo>
                  <a:lnTo>
                    <a:pt x="2209705" y="464344"/>
                  </a:lnTo>
                  <a:lnTo>
                    <a:pt x="2210562" y="469011"/>
                  </a:lnTo>
                  <a:lnTo>
                    <a:pt x="2211324" y="470821"/>
                  </a:lnTo>
                  <a:lnTo>
                    <a:pt x="2212562" y="472535"/>
                  </a:lnTo>
                  <a:lnTo>
                    <a:pt x="2225897" y="486728"/>
                  </a:lnTo>
                  <a:lnTo>
                    <a:pt x="2229136" y="488442"/>
                  </a:lnTo>
                  <a:lnTo>
                    <a:pt x="2232184" y="486442"/>
                  </a:lnTo>
                  <a:lnTo>
                    <a:pt x="2238089" y="478822"/>
                  </a:lnTo>
                  <a:lnTo>
                    <a:pt x="2243233" y="475488"/>
                  </a:lnTo>
                  <a:lnTo>
                    <a:pt x="2246471" y="474440"/>
                  </a:lnTo>
                  <a:lnTo>
                    <a:pt x="2256187" y="476631"/>
                  </a:lnTo>
                  <a:lnTo>
                    <a:pt x="2259902" y="476536"/>
                  </a:lnTo>
                  <a:lnTo>
                    <a:pt x="2273141" y="473583"/>
                  </a:lnTo>
                  <a:lnTo>
                    <a:pt x="2276856" y="473393"/>
                  </a:lnTo>
                  <a:lnTo>
                    <a:pt x="2278476" y="473678"/>
                  </a:lnTo>
                  <a:lnTo>
                    <a:pt x="2284762" y="476345"/>
                  </a:lnTo>
                  <a:lnTo>
                    <a:pt x="2288667" y="477774"/>
                  </a:lnTo>
                  <a:lnTo>
                    <a:pt x="2289810" y="478536"/>
                  </a:lnTo>
                  <a:lnTo>
                    <a:pt x="2302860" y="490728"/>
                  </a:lnTo>
                  <a:lnTo>
                    <a:pt x="2305145" y="491014"/>
                  </a:lnTo>
                  <a:lnTo>
                    <a:pt x="2307241" y="488251"/>
                  </a:lnTo>
                  <a:lnTo>
                    <a:pt x="2309146" y="484727"/>
                  </a:lnTo>
                  <a:lnTo>
                    <a:pt x="2311051" y="482632"/>
                  </a:lnTo>
                  <a:lnTo>
                    <a:pt x="2313908" y="480346"/>
                  </a:lnTo>
                  <a:lnTo>
                    <a:pt x="2325243" y="465392"/>
                  </a:lnTo>
                  <a:lnTo>
                    <a:pt x="2326577" y="464153"/>
                  </a:lnTo>
                  <a:lnTo>
                    <a:pt x="2329148" y="463201"/>
                  </a:lnTo>
                  <a:lnTo>
                    <a:pt x="2337435" y="463772"/>
                  </a:lnTo>
                  <a:lnTo>
                    <a:pt x="2338673" y="463582"/>
                  </a:lnTo>
                  <a:lnTo>
                    <a:pt x="2342198" y="462058"/>
                  </a:lnTo>
                  <a:lnTo>
                    <a:pt x="2345246" y="461391"/>
                  </a:lnTo>
                  <a:lnTo>
                    <a:pt x="2348389" y="461296"/>
                  </a:lnTo>
                  <a:lnTo>
                    <a:pt x="2349627" y="461677"/>
                  </a:lnTo>
                  <a:lnTo>
                    <a:pt x="2352199" y="463296"/>
                  </a:lnTo>
                  <a:lnTo>
                    <a:pt x="2353532" y="463677"/>
                  </a:lnTo>
                  <a:lnTo>
                    <a:pt x="2363724" y="464344"/>
                  </a:lnTo>
                  <a:lnTo>
                    <a:pt x="2367344" y="466153"/>
                  </a:lnTo>
                  <a:lnTo>
                    <a:pt x="2370678" y="470154"/>
                  </a:lnTo>
                  <a:lnTo>
                    <a:pt x="2376393" y="479584"/>
                  </a:lnTo>
                  <a:lnTo>
                    <a:pt x="2379250" y="482536"/>
                  </a:lnTo>
                  <a:lnTo>
                    <a:pt x="2390013" y="487299"/>
                  </a:lnTo>
                  <a:lnTo>
                    <a:pt x="2394585" y="489013"/>
                  </a:lnTo>
                  <a:lnTo>
                    <a:pt x="2395823" y="489966"/>
                  </a:lnTo>
                  <a:lnTo>
                    <a:pt x="2396586" y="491109"/>
                  </a:lnTo>
                  <a:lnTo>
                    <a:pt x="2396966" y="492538"/>
                  </a:lnTo>
                  <a:lnTo>
                    <a:pt x="2397633" y="498157"/>
                  </a:lnTo>
                  <a:lnTo>
                    <a:pt x="2397919" y="499491"/>
                  </a:lnTo>
                  <a:lnTo>
                    <a:pt x="2398586" y="500729"/>
                  </a:lnTo>
                  <a:lnTo>
                    <a:pt x="2399824" y="501491"/>
                  </a:lnTo>
                  <a:lnTo>
                    <a:pt x="2404777" y="503396"/>
                  </a:lnTo>
                  <a:lnTo>
                    <a:pt x="2406872" y="504063"/>
                  </a:lnTo>
                  <a:lnTo>
                    <a:pt x="2407920" y="504730"/>
                  </a:lnTo>
                  <a:lnTo>
                    <a:pt x="2408301" y="505778"/>
                  </a:lnTo>
                  <a:lnTo>
                    <a:pt x="2408015" y="506540"/>
                  </a:lnTo>
                  <a:lnTo>
                    <a:pt x="2406777" y="508349"/>
                  </a:lnTo>
                  <a:lnTo>
                    <a:pt x="2406396" y="509492"/>
                  </a:lnTo>
                  <a:lnTo>
                    <a:pt x="2408396" y="510064"/>
                  </a:lnTo>
                  <a:lnTo>
                    <a:pt x="2416588" y="517684"/>
                  </a:lnTo>
                  <a:lnTo>
                    <a:pt x="2417350" y="518636"/>
                  </a:lnTo>
                  <a:lnTo>
                    <a:pt x="2418017" y="520065"/>
                  </a:lnTo>
                  <a:lnTo>
                    <a:pt x="2418493" y="521303"/>
                  </a:lnTo>
                  <a:lnTo>
                    <a:pt x="2419160" y="522256"/>
                  </a:lnTo>
                  <a:lnTo>
                    <a:pt x="2422398" y="523208"/>
                  </a:lnTo>
                  <a:lnTo>
                    <a:pt x="2424589" y="524923"/>
                  </a:lnTo>
                  <a:lnTo>
                    <a:pt x="2428304" y="529304"/>
                  </a:lnTo>
                  <a:lnTo>
                    <a:pt x="2429828" y="531686"/>
                  </a:lnTo>
                  <a:lnTo>
                    <a:pt x="2431161" y="534353"/>
                  </a:lnTo>
                  <a:lnTo>
                    <a:pt x="2431542" y="535876"/>
                  </a:lnTo>
                  <a:lnTo>
                    <a:pt x="2431637" y="540449"/>
                  </a:lnTo>
                  <a:lnTo>
                    <a:pt x="2431828" y="541306"/>
                  </a:lnTo>
                  <a:lnTo>
                    <a:pt x="2431923" y="541782"/>
                  </a:lnTo>
                  <a:lnTo>
                    <a:pt x="2432114" y="542163"/>
                  </a:lnTo>
                  <a:lnTo>
                    <a:pt x="2432876" y="543306"/>
                  </a:lnTo>
                  <a:lnTo>
                    <a:pt x="2434590" y="545116"/>
                  </a:lnTo>
                  <a:lnTo>
                    <a:pt x="2435352" y="546068"/>
                  </a:lnTo>
                  <a:lnTo>
                    <a:pt x="2435638" y="546735"/>
                  </a:lnTo>
                  <a:lnTo>
                    <a:pt x="2435828" y="547307"/>
                  </a:lnTo>
                  <a:lnTo>
                    <a:pt x="2436019" y="547878"/>
                  </a:lnTo>
                  <a:lnTo>
                    <a:pt x="2436495" y="548450"/>
                  </a:lnTo>
                  <a:lnTo>
                    <a:pt x="2437067" y="548545"/>
                  </a:lnTo>
                  <a:lnTo>
                    <a:pt x="2437924" y="548640"/>
                  </a:lnTo>
                  <a:lnTo>
                    <a:pt x="2438686" y="548831"/>
                  </a:lnTo>
                  <a:lnTo>
                    <a:pt x="2438877" y="549402"/>
                  </a:lnTo>
                  <a:lnTo>
                    <a:pt x="2438591" y="550164"/>
                  </a:lnTo>
                  <a:lnTo>
                    <a:pt x="2438305" y="550736"/>
                  </a:lnTo>
                  <a:lnTo>
                    <a:pt x="2438114" y="551307"/>
                  </a:lnTo>
                  <a:lnTo>
                    <a:pt x="2438114" y="552260"/>
                  </a:lnTo>
                  <a:lnTo>
                    <a:pt x="2438210" y="552641"/>
                  </a:lnTo>
                  <a:lnTo>
                    <a:pt x="2438400" y="552926"/>
                  </a:lnTo>
                  <a:lnTo>
                    <a:pt x="2438686" y="553117"/>
                  </a:lnTo>
                  <a:lnTo>
                    <a:pt x="2438972" y="553307"/>
                  </a:lnTo>
                  <a:lnTo>
                    <a:pt x="2439257" y="553593"/>
                  </a:lnTo>
                  <a:lnTo>
                    <a:pt x="2439257" y="553974"/>
                  </a:lnTo>
                  <a:lnTo>
                    <a:pt x="2439067" y="554450"/>
                  </a:lnTo>
                  <a:lnTo>
                    <a:pt x="2439067" y="555022"/>
                  </a:lnTo>
                  <a:lnTo>
                    <a:pt x="2439067" y="556736"/>
                  </a:lnTo>
                  <a:lnTo>
                    <a:pt x="2438400" y="559213"/>
                  </a:lnTo>
                  <a:lnTo>
                    <a:pt x="2438210" y="560546"/>
                  </a:lnTo>
                  <a:lnTo>
                    <a:pt x="2438400" y="561213"/>
                  </a:lnTo>
                  <a:lnTo>
                    <a:pt x="2439257" y="562547"/>
                  </a:lnTo>
                  <a:lnTo>
                    <a:pt x="2439448" y="563118"/>
                  </a:lnTo>
                  <a:lnTo>
                    <a:pt x="2439257" y="563880"/>
                  </a:lnTo>
                  <a:lnTo>
                    <a:pt x="2438972" y="564451"/>
                  </a:lnTo>
                  <a:lnTo>
                    <a:pt x="2438591" y="565023"/>
                  </a:lnTo>
                  <a:lnTo>
                    <a:pt x="2437638" y="566642"/>
                  </a:lnTo>
                  <a:lnTo>
                    <a:pt x="2436686" y="567690"/>
                  </a:lnTo>
                  <a:lnTo>
                    <a:pt x="2435638" y="568357"/>
                  </a:lnTo>
                  <a:lnTo>
                    <a:pt x="2434686" y="568262"/>
                  </a:lnTo>
                  <a:lnTo>
                    <a:pt x="2433543" y="567690"/>
                  </a:lnTo>
                  <a:lnTo>
                    <a:pt x="2432780" y="567976"/>
                  </a:lnTo>
                  <a:lnTo>
                    <a:pt x="2432114" y="568928"/>
                  </a:lnTo>
                  <a:lnTo>
                    <a:pt x="2431256" y="570357"/>
                  </a:lnTo>
                  <a:lnTo>
                    <a:pt x="2430495" y="571214"/>
                  </a:lnTo>
                  <a:lnTo>
                    <a:pt x="2429447" y="571976"/>
                  </a:lnTo>
                  <a:lnTo>
                    <a:pt x="2428304" y="572548"/>
                  </a:lnTo>
                  <a:lnTo>
                    <a:pt x="2427351" y="572834"/>
                  </a:lnTo>
                  <a:lnTo>
                    <a:pt x="2426208" y="572453"/>
                  </a:lnTo>
                  <a:lnTo>
                    <a:pt x="2424303" y="570929"/>
                  </a:lnTo>
                  <a:lnTo>
                    <a:pt x="2423160" y="570643"/>
                  </a:lnTo>
                  <a:lnTo>
                    <a:pt x="2421731" y="570643"/>
                  </a:lnTo>
                  <a:lnTo>
                    <a:pt x="2417826" y="569976"/>
                  </a:lnTo>
                  <a:lnTo>
                    <a:pt x="2415254" y="569976"/>
                  </a:lnTo>
                  <a:lnTo>
                    <a:pt x="2410492" y="571119"/>
                  </a:lnTo>
                  <a:lnTo>
                    <a:pt x="2408015" y="571214"/>
                  </a:lnTo>
                  <a:lnTo>
                    <a:pt x="2394585" y="567404"/>
                  </a:lnTo>
                  <a:lnTo>
                    <a:pt x="2393252" y="566833"/>
                  </a:lnTo>
                  <a:lnTo>
                    <a:pt x="2392013" y="565690"/>
                  </a:lnTo>
                  <a:lnTo>
                    <a:pt x="2390489" y="562547"/>
                  </a:lnTo>
                  <a:lnTo>
                    <a:pt x="2389537" y="561308"/>
                  </a:lnTo>
                  <a:lnTo>
                    <a:pt x="2388489" y="561594"/>
                  </a:lnTo>
                  <a:lnTo>
                    <a:pt x="2387156" y="563213"/>
                  </a:lnTo>
                  <a:lnTo>
                    <a:pt x="2386394" y="563690"/>
                  </a:lnTo>
                  <a:lnTo>
                    <a:pt x="2385822" y="563594"/>
                  </a:lnTo>
                  <a:lnTo>
                    <a:pt x="2385251" y="562547"/>
                  </a:lnTo>
                  <a:lnTo>
                    <a:pt x="2385060" y="561308"/>
                  </a:lnTo>
                  <a:lnTo>
                    <a:pt x="2384679" y="560165"/>
                  </a:lnTo>
                  <a:lnTo>
                    <a:pt x="2383536" y="559594"/>
                  </a:lnTo>
                  <a:lnTo>
                    <a:pt x="2381917" y="560165"/>
                  </a:lnTo>
                  <a:lnTo>
                    <a:pt x="2380679" y="561689"/>
                  </a:lnTo>
                  <a:lnTo>
                    <a:pt x="2378678" y="565309"/>
                  </a:lnTo>
                  <a:lnTo>
                    <a:pt x="2376869" y="566452"/>
                  </a:lnTo>
                  <a:lnTo>
                    <a:pt x="2374964" y="565976"/>
                  </a:lnTo>
                  <a:lnTo>
                    <a:pt x="2372963" y="564928"/>
                  </a:lnTo>
                  <a:lnTo>
                    <a:pt x="2370963" y="564356"/>
                  </a:lnTo>
                  <a:lnTo>
                    <a:pt x="2370201" y="564547"/>
                  </a:lnTo>
                  <a:lnTo>
                    <a:pt x="2368772" y="565595"/>
                  </a:lnTo>
                  <a:lnTo>
                    <a:pt x="2367915" y="565880"/>
                  </a:lnTo>
                  <a:lnTo>
                    <a:pt x="2363724" y="565880"/>
                  </a:lnTo>
                  <a:lnTo>
                    <a:pt x="2361724" y="565499"/>
                  </a:lnTo>
                  <a:lnTo>
                    <a:pt x="2358390" y="563594"/>
                  </a:lnTo>
                  <a:lnTo>
                    <a:pt x="2356485" y="562928"/>
                  </a:lnTo>
                  <a:lnTo>
                    <a:pt x="2354676" y="562737"/>
                  </a:lnTo>
                  <a:lnTo>
                    <a:pt x="2352961" y="562928"/>
                  </a:lnTo>
                  <a:lnTo>
                    <a:pt x="2351342" y="563499"/>
                  </a:lnTo>
                  <a:lnTo>
                    <a:pt x="2349627" y="564642"/>
                  </a:lnTo>
                  <a:lnTo>
                    <a:pt x="2347722" y="566357"/>
                  </a:lnTo>
                  <a:lnTo>
                    <a:pt x="2346960" y="566642"/>
                  </a:lnTo>
                  <a:lnTo>
                    <a:pt x="2344103" y="566738"/>
                  </a:lnTo>
                  <a:lnTo>
                    <a:pt x="2343150" y="567119"/>
                  </a:lnTo>
                  <a:lnTo>
                    <a:pt x="2339054" y="570262"/>
                  </a:lnTo>
                  <a:lnTo>
                    <a:pt x="2337340" y="570548"/>
                  </a:lnTo>
                  <a:lnTo>
                    <a:pt x="2334768" y="571214"/>
                  </a:lnTo>
                  <a:lnTo>
                    <a:pt x="2333530" y="571786"/>
                  </a:lnTo>
                  <a:lnTo>
                    <a:pt x="2332387" y="572643"/>
                  </a:lnTo>
                  <a:lnTo>
                    <a:pt x="2331339" y="573881"/>
                  </a:lnTo>
                  <a:lnTo>
                    <a:pt x="2329911" y="576739"/>
                  </a:lnTo>
                  <a:lnTo>
                    <a:pt x="2329053" y="577882"/>
                  </a:lnTo>
                  <a:lnTo>
                    <a:pt x="2328005" y="578453"/>
                  </a:lnTo>
                  <a:lnTo>
                    <a:pt x="2322671" y="579025"/>
                  </a:lnTo>
                  <a:lnTo>
                    <a:pt x="2321433" y="578739"/>
                  </a:lnTo>
                  <a:lnTo>
                    <a:pt x="2318861" y="577215"/>
                  </a:lnTo>
                  <a:lnTo>
                    <a:pt x="2317909" y="576072"/>
                  </a:lnTo>
                  <a:lnTo>
                    <a:pt x="2316576" y="572929"/>
                  </a:lnTo>
                  <a:lnTo>
                    <a:pt x="2315813" y="572072"/>
                  </a:lnTo>
                  <a:lnTo>
                    <a:pt x="2315147" y="572262"/>
                  </a:lnTo>
                  <a:lnTo>
                    <a:pt x="2312670" y="574072"/>
                  </a:lnTo>
                  <a:lnTo>
                    <a:pt x="2312289" y="574167"/>
                  </a:lnTo>
                  <a:lnTo>
                    <a:pt x="2311718" y="574072"/>
                  </a:lnTo>
                  <a:lnTo>
                    <a:pt x="2310765" y="573691"/>
                  </a:lnTo>
                  <a:lnTo>
                    <a:pt x="2306574" y="574739"/>
                  </a:lnTo>
                  <a:lnTo>
                    <a:pt x="2307431" y="577120"/>
                  </a:lnTo>
                  <a:lnTo>
                    <a:pt x="2307527" y="578263"/>
                  </a:lnTo>
                  <a:lnTo>
                    <a:pt x="2307146" y="579311"/>
                  </a:lnTo>
                  <a:lnTo>
                    <a:pt x="2305241" y="581978"/>
                  </a:lnTo>
                  <a:lnTo>
                    <a:pt x="2304574" y="584073"/>
                  </a:lnTo>
                  <a:lnTo>
                    <a:pt x="2304383" y="589312"/>
                  </a:lnTo>
                  <a:lnTo>
                    <a:pt x="2303526" y="591026"/>
                  </a:lnTo>
                  <a:lnTo>
                    <a:pt x="2301621" y="591598"/>
                  </a:lnTo>
                  <a:lnTo>
                    <a:pt x="2283524" y="590360"/>
                  </a:lnTo>
                  <a:lnTo>
                    <a:pt x="2276856" y="588836"/>
                  </a:lnTo>
                  <a:lnTo>
                    <a:pt x="2275999" y="588836"/>
                  </a:lnTo>
                  <a:lnTo>
                    <a:pt x="2275523" y="589121"/>
                  </a:lnTo>
                  <a:lnTo>
                    <a:pt x="2274475" y="590455"/>
                  </a:lnTo>
                  <a:lnTo>
                    <a:pt x="2271141" y="593312"/>
                  </a:lnTo>
                  <a:lnTo>
                    <a:pt x="2270379" y="593693"/>
                  </a:lnTo>
                  <a:lnTo>
                    <a:pt x="2267141" y="594170"/>
                  </a:lnTo>
                  <a:lnTo>
                    <a:pt x="2264950" y="594836"/>
                  </a:lnTo>
                  <a:lnTo>
                    <a:pt x="2263807" y="595694"/>
                  </a:lnTo>
                  <a:lnTo>
                    <a:pt x="2263045" y="596265"/>
                  </a:lnTo>
                  <a:lnTo>
                    <a:pt x="2261997" y="598646"/>
                  </a:lnTo>
                  <a:lnTo>
                    <a:pt x="2261521" y="599980"/>
                  </a:lnTo>
                  <a:lnTo>
                    <a:pt x="2260759" y="601123"/>
                  </a:lnTo>
                  <a:lnTo>
                    <a:pt x="2251901" y="610267"/>
                  </a:lnTo>
                  <a:lnTo>
                    <a:pt x="2244281" y="625221"/>
                  </a:lnTo>
                  <a:lnTo>
                    <a:pt x="2243995" y="627317"/>
                  </a:lnTo>
                  <a:lnTo>
                    <a:pt x="2244757" y="629698"/>
                  </a:lnTo>
                  <a:lnTo>
                    <a:pt x="2245900" y="631412"/>
                  </a:lnTo>
                  <a:lnTo>
                    <a:pt x="2246376" y="633222"/>
                  </a:lnTo>
                  <a:lnTo>
                    <a:pt x="2245233" y="635699"/>
                  </a:lnTo>
                  <a:lnTo>
                    <a:pt x="2242471" y="639794"/>
                  </a:lnTo>
                  <a:lnTo>
                    <a:pt x="2241137" y="640842"/>
                  </a:lnTo>
                  <a:lnTo>
                    <a:pt x="2238566" y="642176"/>
                  </a:lnTo>
                  <a:lnTo>
                    <a:pt x="2237708" y="642366"/>
                  </a:lnTo>
                  <a:lnTo>
                    <a:pt x="2236946" y="642366"/>
                  </a:lnTo>
                  <a:lnTo>
                    <a:pt x="2234279" y="641985"/>
                  </a:lnTo>
                  <a:lnTo>
                    <a:pt x="2233803" y="642176"/>
                  </a:lnTo>
                  <a:lnTo>
                    <a:pt x="2232755" y="643414"/>
                  </a:lnTo>
                  <a:lnTo>
                    <a:pt x="2221421" y="653129"/>
                  </a:lnTo>
                  <a:lnTo>
                    <a:pt x="2217515" y="657701"/>
                  </a:lnTo>
                  <a:lnTo>
                    <a:pt x="2216182" y="658844"/>
                  </a:lnTo>
                  <a:lnTo>
                    <a:pt x="2214658" y="659606"/>
                  </a:lnTo>
                  <a:lnTo>
                    <a:pt x="2205990" y="661988"/>
                  </a:lnTo>
                  <a:lnTo>
                    <a:pt x="2198561" y="663416"/>
                  </a:lnTo>
                  <a:lnTo>
                    <a:pt x="2187416" y="663416"/>
                  </a:lnTo>
                  <a:lnTo>
                    <a:pt x="2177511" y="664940"/>
                  </a:lnTo>
                  <a:lnTo>
                    <a:pt x="2175701" y="664655"/>
                  </a:lnTo>
                  <a:lnTo>
                    <a:pt x="2166843" y="661130"/>
                  </a:lnTo>
                  <a:lnTo>
                    <a:pt x="2165033" y="660940"/>
                  </a:lnTo>
                  <a:lnTo>
                    <a:pt x="2163223" y="661226"/>
                  </a:lnTo>
                  <a:lnTo>
                    <a:pt x="2156079" y="663988"/>
                  </a:lnTo>
                  <a:lnTo>
                    <a:pt x="2155603" y="664369"/>
                  </a:lnTo>
                  <a:lnTo>
                    <a:pt x="2155412" y="665036"/>
                  </a:lnTo>
                  <a:lnTo>
                    <a:pt x="2155031" y="668465"/>
                  </a:lnTo>
                  <a:lnTo>
                    <a:pt x="2154555" y="670084"/>
                  </a:lnTo>
                  <a:lnTo>
                    <a:pt x="2153031" y="673418"/>
                  </a:lnTo>
                  <a:lnTo>
                    <a:pt x="2150174" y="677704"/>
                  </a:lnTo>
                  <a:lnTo>
                    <a:pt x="2139220" y="688086"/>
                  </a:lnTo>
                  <a:lnTo>
                    <a:pt x="2136648" y="689705"/>
                  </a:lnTo>
                  <a:lnTo>
                    <a:pt x="2135886" y="690467"/>
                  </a:lnTo>
                  <a:lnTo>
                    <a:pt x="2135315" y="691229"/>
                  </a:lnTo>
                  <a:lnTo>
                    <a:pt x="2134362" y="693134"/>
                  </a:lnTo>
                  <a:lnTo>
                    <a:pt x="2132743" y="695516"/>
                  </a:lnTo>
                  <a:lnTo>
                    <a:pt x="2130933" y="697135"/>
                  </a:lnTo>
                  <a:lnTo>
                    <a:pt x="2128933" y="698087"/>
                  </a:lnTo>
                  <a:lnTo>
                    <a:pt x="2126647" y="698659"/>
                  </a:lnTo>
                  <a:lnTo>
                    <a:pt x="2123504" y="698945"/>
                  </a:lnTo>
                  <a:lnTo>
                    <a:pt x="2122170" y="699516"/>
                  </a:lnTo>
                  <a:lnTo>
                    <a:pt x="2119408" y="702469"/>
                  </a:lnTo>
                  <a:lnTo>
                    <a:pt x="2114074" y="706279"/>
                  </a:lnTo>
                  <a:lnTo>
                    <a:pt x="2110740" y="709803"/>
                  </a:lnTo>
                  <a:lnTo>
                    <a:pt x="2108740" y="711422"/>
                  </a:lnTo>
                  <a:lnTo>
                    <a:pt x="2107121" y="711899"/>
                  </a:lnTo>
                  <a:lnTo>
                    <a:pt x="2103311" y="711518"/>
                  </a:lnTo>
                  <a:lnTo>
                    <a:pt x="2102549" y="711232"/>
                  </a:lnTo>
                  <a:lnTo>
                    <a:pt x="2101025" y="709994"/>
                  </a:lnTo>
                  <a:lnTo>
                    <a:pt x="2100168" y="709708"/>
                  </a:lnTo>
                  <a:lnTo>
                    <a:pt x="2080736" y="707993"/>
                  </a:lnTo>
                  <a:lnTo>
                    <a:pt x="2076069" y="705993"/>
                  </a:lnTo>
                  <a:lnTo>
                    <a:pt x="2073783" y="705993"/>
                  </a:lnTo>
                  <a:lnTo>
                    <a:pt x="2061972" y="702755"/>
                  </a:lnTo>
                  <a:lnTo>
                    <a:pt x="2054924" y="699516"/>
                  </a:lnTo>
                  <a:lnTo>
                    <a:pt x="2053400" y="698373"/>
                  </a:lnTo>
                  <a:lnTo>
                    <a:pt x="2052543" y="696944"/>
                  </a:lnTo>
                  <a:lnTo>
                    <a:pt x="2050447" y="693325"/>
                  </a:lnTo>
                  <a:lnTo>
                    <a:pt x="2046065" y="688943"/>
                  </a:lnTo>
                  <a:lnTo>
                    <a:pt x="2044541" y="687896"/>
                  </a:lnTo>
                  <a:lnTo>
                    <a:pt x="2042827" y="687515"/>
                  </a:lnTo>
                  <a:lnTo>
                    <a:pt x="2028539" y="687800"/>
                  </a:lnTo>
                  <a:lnTo>
                    <a:pt x="2023491" y="686276"/>
                  </a:lnTo>
                  <a:lnTo>
                    <a:pt x="2022062" y="686276"/>
                  </a:lnTo>
                  <a:lnTo>
                    <a:pt x="2021491" y="686276"/>
                  </a:lnTo>
                  <a:lnTo>
                    <a:pt x="2020729" y="686467"/>
                  </a:lnTo>
                  <a:lnTo>
                    <a:pt x="2020157" y="686943"/>
                  </a:lnTo>
                  <a:lnTo>
                    <a:pt x="2019681" y="687610"/>
                  </a:lnTo>
                  <a:lnTo>
                    <a:pt x="2019014" y="688181"/>
                  </a:lnTo>
                  <a:lnTo>
                    <a:pt x="2017967" y="688658"/>
                  </a:lnTo>
                  <a:lnTo>
                    <a:pt x="2015681" y="689229"/>
                  </a:lnTo>
                  <a:lnTo>
                    <a:pt x="2014633" y="689705"/>
                  </a:lnTo>
                  <a:lnTo>
                    <a:pt x="2011680" y="691991"/>
                  </a:lnTo>
                  <a:lnTo>
                    <a:pt x="2010347" y="693420"/>
                  </a:lnTo>
                  <a:lnTo>
                    <a:pt x="2009204" y="695135"/>
                  </a:lnTo>
                  <a:lnTo>
                    <a:pt x="1999298" y="715328"/>
                  </a:lnTo>
                  <a:lnTo>
                    <a:pt x="1998536" y="717328"/>
                  </a:lnTo>
                  <a:lnTo>
                    <a:pt x="1998536" y="718471"/>
                  </a:lnTo>
                  <a:lnTo>
                    <a:pt x="1998726" y="720947"/>
                  </a:lnTo>
                  <a:lnTo>
                    <a:pt x="1998726" y="722186"/>
                  </a:lnTo>
                  <a:lnTo>
                    <a:pt x="1998440" y="723519"/>
                  </a:lnTo>
                  <a:lnTo>
                    <a:pt x="1998059" y="724472"/>
                  </a:lnTo>
                  <a:lnTo>
                    <a:pt x="1996916" y="726281"/>
                  </a:lnTo>
                  <a:lnTo>
                    <a:pt x="1995583" y="729234"/>
                  </a:lnTo>
                  <a:lnTo>
                    <a:pt x="1995011" y="730091"/>
                  </a:lnTo>
                  <a:lnTo>
                    <a:pt x="1994916" y="730282"/>
                  </a:lnTo>
                  <a:lnTo>
                    <a:pt x="1993678" y="731520"/>
                  </a:lnTo>
                  <a:lnTo>
                    <a:pt x="1992439" y="733520"/>
                  </a:lnTo>
                  <a:lnTo>
                    <a:pt x="1991487" y="735806"/>
                  </a:lnTo>
                  <a:lnTo>
                    <a:pt x="1991011" y="737902"/>
                  </a:lnTo>
                  <a:lnTo>
                    <a:pt x="1991011" y="740855"/>
                  </a:lnTo>
                  <a:lnTo>
                    <a:pt x="1991773" y="742379"/>
                  </a:lnTo>
                  <a:lnTo>
                    <a:pt x="1995107" y="744379"/>
                  </a:lnTo>
                  <a:lnTo>
                    <a:pt x="1996059" y="745617"/>
                  </a:lnTo>
                  <a:lnTo>
                    <a:pt x="1996440" y="746951"/>
                  </a:lnTo>
                  <a:lnTo>
                    <a:pt x="1996726" y="749808"/>
                  </a:lnTo>
                  <a:lnTo>
                    <a:pt x="1997583" y="752570"/>
                  </a:lnTo>
                  <a:lnTo>
                    <a:pt x="1998821" y="754856"/>
                  </a:lnTo>
                  <a:lnTo>
                    <a:pt x="2003584" y="761524"/>
                  </a:lnTo>
                  <a:lnTo>
                    <a:pt x="2005394" y="763334"/>
                  </a:lnTo>
                  <a:lnTo>
                    <a:pt x="2011299" y="767334"/>
                  </a:lnTo>
                  <a:lnTo>
                    <a:pt x="2012918" y="768953"/>
                  </a:lnTo>
                  <a:lnTo>
                    <a:pt x="2014347" y="770858"/>
                  </a:lnTo>
                  <a:lnTo>
                    <a:pt x="2019205" y="779526"/>
                  </a:lnTo>
                  <a:lnTo>
                    <a:pt x="2019967" y="782003"/>
                  </a:lnTo>
                  <a:lnTo>
                    <a:pt x="2020157" y="784098"/>
                  </a:lnTo>
                  <a:lnTo>
                    <a:pt x="2020062" y="786479"/>
                  </a:lnTo>
                  <a:lnTo>
                    <a:pt x="2019395" y="788480"/>
                  </a:lnTo>
                  <a:lnTo>
                    <a:pt x="2018157" y="789337"/>
                  </a:lnTo>
                  <a:lnTo>
                    <a:pt x="2017300" y="789527"/>
                  </a:lnTo>
                  <a:lnTo>
                    <a:pt x="2014823" y="790670"/>
                  </a:lnTo>
                  <a:lnTo>
                    <a:pt x="2010918" y="790480"/>
                  </a:lnTo>
                  <a:lnTo>
                    <a:pt x="2009966" y="790956"/>
                  </a:lnTo>
                  <a:lnTo>
                    <a:pt x="2001679" y="801053"/>
                  </a:lnTo>
                  <a:lnTo>
                    <a:pt x="2000155" y="802576"/>
                  </a:lnTo>
                  <a:lnTo>
                    <a:pt x="1998440" y="803434"/>
                  </a:lnTo>
                  <a:lnTo>
                    <a:pt x="1992821" y="803910"/>
                  </a:lnTo>
                  <a:lnTo>
                    <a:pt x="1991392" y="804482"/>
                  </a:lnTo>
                  <a:lnTo>
                    <a:pt x="1988058" y="807149"/>
                  </a:lnTo>
                  <a:lnTo>
                    <a:pt x="1975295" y="812292"/>
                  </a:lnTo>
                  <a:lnTo>
                    <a:pt x="1968818" y="816007"/>
                  </a:lnTo>
                  <a:lnTo>
                    <a:pt x="1966722" y="818007"/>
                  </a:lnTo>
                  <a:lnTo>
                    <a:pt x="1959483" y="828008"/>
                  </a:lnTo>
                  <a:lnTo>
                    <a:pt x="1953292" y="834581"/>
                  </a:lnTo>
                  <a:lnTo>
                    <a:pt x="1952530" y="836009"/>
                  </a:lnTo>
                  <a:lnTo>
                    <a:pt x="1951196" y="839534"/>
                  </a:lnTo>
                  <a:lnTo>
                    <a:pt x="1949482" y="842582"/>
                  </a:lnTo>
                  <a:lnTo>
                    <a:pt x="1947291" y="845058"/>
                  </a:lnTo>
                  <a:lnTo>
                    <a:pt x="1942338" y="849059"/>
                  </a:lnTo>
                  <a:lnTo>
                    <a:pt x="1941100" y="850297"/>
                  </a:lnTo>
                  <a:lnTo>
                    <a:pt x="1939766" y="854012"/>
                  </a:lnTo>
                  <a:lnTo>
                    <a:pt x="1938814" y="855250"/>
                  </a:lnTo>
                  <a:lnTo>
                    <a:pt x="1924717" y="861346"/>
                  </a:lnTo>
                  <a:lnTo>
                    <a:pt x="1922907" y="862489"/>
                  </a:lnTo>
                  <a:lnTo>
                    <a:pt x="1922240" y="863156"/>
                  </a:lnTo>
                  <a:lnTo>
                    <a:pt x="1921764" y="863727"/>
                  </a:lnTo>
                  <a:lnTo>
                    <a:pt x="1921288" y="864203"/>
                  </a:lnTo>
                  <a:lnTo>
                    <a:pt x="1920526" y="864584"/>
                  </a:lnTo>
                  <a:lnTo>
                    <a:pt x="1919573" y="864775"/>
                  </a:lnTo>
                  <a:lnTo>
                    <a:pt x="1916621" y="864775"/>
                  </a:lnTo>
                  <a:lnTo>
                    <a:pt x="1912715" y="865346"/>
                  </a:lnTo>
                  <a:lnTo>
                    <a:pt x="1899761" y="871061"/>
                  </a:lnTo>
                  <a:lnTo>
                    <a:pt x="1891951" y="876872"/>
                  </a:lnTo>
                  <a:lnTo>
                    <a:pt x="1891570" y="877062"/>
                  </a:lnTo>
                  <a:lnTo>
                    <a:pt x="1891284" y="877062"/>
                  </a:lnTo>
                  <a:lnTo>
                    <a:pt x="1890998" y="877157"/>
                  </a:lnTo>
                  <a:lnTo>
                    <a:pt x="1890713" y="877729"/>
                  </a:lnTo>
                  <a:lnTo>
                    <a:pt x="1890522" y="878015"/>
                  </a:lnTo>
                  <a:lnTo>
                    <a:pt x="1890236" y="878205"/>
                  </a:lnTo>
                  <a:lnTo>
                    <a:pt x="1881950" y="878872"/>
                  </a:lnTo>
                  <a:lnTo>
                    <a:pt x="1879378" y="879729"/>
                  </a:lnTo>
                  <a:lnTo>
                    <a:pt x="1877949" y="879920"/>
                  </a:lnTo>
                  <a:lnTo>
                    <a:pt x="1864328" y="878205"/>
                  </a:lnTo>
                  <a:lnTo>
                    <a:pt x="1862614" y="878396"/>
                  </a:lnTo>
                  <a:lnTo>
                    <a:pt x="1857375" y="881158"/>
                  </a:lnTo>
                  <a:lnTo>
                    <a:pt x="1855565" y="881825"/>
                  </a:lnTo>
                  <a:lnTo>
                    <a:pt x="1853946" y="881920"/>
                  </a:lnTo>
                  <a:lnTo>
                    <a:pt x="1840230" y="879348"/>
                  </a:lnTo>
                  <a:lnTo>
                    <a:pt x="1828800" y="879539"/>
                  </a:lnTo>
                  <a:lnTo>
                    <a:pt x="1824323" y="878300"/>
                  </a:lnTo>
                  <a:lnTo>
                    <a:pt x="1821276" y="878015"/>
                  </a:lnTo>
                  <a:lnTo>
                    <a:pt x="1814513" y="879062"/>
                  </a:lnTo>
                  <a:lnTo>
                    <a:pt x="1792034" y="882682"/>
                  </a:lnTo>
                  <a:lnTo>
                    <a:pt x="1769555" y="886301"/>
                  </a:lnTo>
                  <a:lnTo>
                    <a:pt x="1747076" y="889921"/>
                  </a:lnTo>
                  <a:lnTo>
                    <a:pt x="1723358" y="900303"/>
                  </a:lnTo>
                  <a:lnTo>
                    <a:pt x="1699641" y="910685"/>
                  </a:lnTo>
                  <a:lnTo>
                    <a:pt x="1678877" y="921449"/>
                  </a:lnTo>
                  <a:lnTo>
                    <a:pt x="1675162" y="923449"/>
                  </a:lnTo>
                  <a:lnTo>
                    <a:pt x="1672781" y="925259"/>
                  </a:lnTo>
                  <a:lnTo>
                    <a:pt x="1672019" y="925640"/>
                  </a:lnTo>
                  <a:lnTo>
                    <a:pt x="1671066" y="925925"/>
                  </a:lnTo>
                  <a:lnTo>
                    <a:pt x="1668399" y="927449"/>
                  </a:lnTo>
                  <a:lnTo>
                    <a:pt x="1665446" y="927926"/>
                  </a:lnTo>
                  <a:lnTo>
                    <a:pt x="1664494" y="928307"/>
                  </a:lnTo>
                  <a:lnTo>
                    <a:pt x="1654683" y="938689"/>
                  </a:lnTo>
                  <a:lnTo>
                    <a:pt x="1652493" y="939356"/>
                  </a:lnTo>
                  <a:lnTo>
                    <a:pt x="1650492" y="936784"/>
                  </a:lnTo>
                  <a:lnTo>
                    <a:pt x="1649349" y="935641"/>
                  </a:lnTo>
                  <a:lnTo>
                    <a:pt x="1648206" y="935165"/>
                  </a:lnTo>
                  <a:lnTo>
                    <a:pt x="1632871" y="935165"/>
                  </a:lnTo>
                  <a:lnTo>
                    <a:pt x="1627823" y="934403"/>
                  </a:lnTo>
                  <a:lnTo>
                    <a:pt x="1627442" y="933736"/>
                  </a:lnTo>
                  <a:lnTo>
                    <a:pt x="1627632" y="919353"/>
                  </a:lnTo>
                  <a:lnTo>
                    <a:pt x="1607058" y="923449"/>
                  </a:lnTo>
                  <a:lnTo>
                    <a:pt x="1586484" y="927545"/>
                  </a:lnTo>
                  <a:lnTo>
                    <a:pt x="1584960" y="927259"/>
                  </a:lnTo>
                  <a:lnTo>
                    <a:pt x="1569530" y="918972"/>
                  </a:lnTo>
                  <a:lnTo>
                    <a:pt x="1554099" y="910685"/>
                  </a:lnTo>
                  <a:lnTo>
                    <a:pt x="1554099" y="910685"/>
                  </a:lnTo>
                  <a:lnTo>
                    <a:pt x="1554099" y="910685"/>
                  </a:lnTo>
                  <a:lnTo>
                    <a:pt x="1552480" y="909923"/>
                  </a:lnTo>
                  <a:lnTo>
                    <a:pt x="1534192" y="905637"/>
                  </a:lnTo>
                  <a:lnTo>
                    <a:pt x="1515904" y="901351"/>
                  </a:lnTo>
                  <a:lnTo>
                    <a:pt x="1497616" y="897065"/>
                  </a:lnTo>
                  <a:lnTo>
                    <a:pt x="1494473" y="895445"/>
                  </a:lnTo>
                  <a:lnTo>
                    <a:pt x="1489805" y="890492"/>
                  </a:lnTo>
                  <a:lnTo>
                    <a:pt x="1481804" y="877443"/>
                  </a:lnTo>
                  <a:lnTo>
                    <a:pt x="1476661" y="873538"/>
                  </a:lnTo>
                  <a:lnTo>
                    <a:pt x="1470755" y="872014"/>
                  </a:lnTo>
                  <a:lnTo>
                    <a:pt x="1464755" y="871442"/>
                  </a:lnTo>
                  <a:lnTo>
                    <a:pt x="1454658" y="872490"/>
                  </a:lnTo>
                  <a:lnTo>
                    <a:pt x="1433513" y="868966"/>
                  </a:lnTo>
                  <a:lnTo>
                    <a:pt x="1412367" y="865442"/>
                  </a:lnTo>
                  <a:lnTo>
                    <a:pt x="1391222" y="861917"/>
                  </a:lnTo>
                  <a:lnTo>
                    <a:pt x="1388840" y="861917"/>
                  </a:lnTo>
                  <a:lnTo>
                    <a:pt x="1370457" y="867537"/>
                  </a:lnTo>
                  <a:lnTo>
                    <a:pt x="1362647" y="869918"/>
                  </a:lnTo>
                  <a:lnTo>
                    <a:pt x="1341215" y="867061"/>
                  </a:lnTo>
                  <a:lnTo>
                    <a:pt x="1319784" y="864203"/>
                  </a:lnTo>
                  <a:lnTo>
                    <a:pt x="1298353" y="861346"/>
                  </a:lnTo>
                  <a:lnTo>
                    <a:pt x="1276922" y="858488"/>
                  </a:lnTo>
                  <a:lnTo>
                    <a:pt x="1259586" y="856202"/>
                  </a:lnTo>
                  <a:lnTo>
                    <a:pt x="1242251" y="853916"/>
                  </a:lnTo>
                  <a:lnTo>
                    <a:pt x="1242155" y="853916"/>
                  </a:lnTo>
                  <a:lnTo>
                    <a:pt x="1223296" y="855917"/>
                  </a:lnTo>
                  <a:lnTo>
                    <a:pt x="1204436" y="857917"/>
                  </a:lnTo>
                  <a:lnTo>
                    <a:pt x="1199388" y="858774"/>
                  </a:lnTo>
                  <a:lnTo>
                    <a:pt x="1198721" y="858584"/>
                  </a:lnTo>
                  <a:lnTo>
                    <a:pt x="1198245" y="858488"/>
                  </a:lnTo>
                  <a:lnTo>
                    <a:pt x="1197864" y="857345"/>
                  </a:lnTo>
                  <a:lnTo>
                    <a:pt x="1197197" y="848392"/>
                  </a:lnTo>
                  <a:lnTo>
                    <a:pt x="1196816" y="846773"/>
                  </a:lnTo>
                  <a:lnTo>
                    <a:pt x="1196150" y="845344"/>
                  </a:lnTo>
                  <a:lnTo>
                    <a:pt x="1194911" y="843725"/>
                  </a:lnTo>
                  <a:lnTo>
                    <a:pt x="1174623" y="823532"/>
                  </a:lnTo>
                  <a:lnTo>
                    <a:pt x="1172813" y="821150"/>
                  </a:lnTo>
                  <a:lnTo>
                    <a:pt x="1171766" y="818483"/>
                  </a:lnTo>
                  <a:lnTo>
                    <a:pt x="1171289" y="815435"/>
                  </a:lnTo>
                  <a:lnTo>
                    <a:pt x="1171099" y="812101"/>
                  </a:lnTo>
                  <a:lnTo>
                    <a:pt x="1170623" y="809435"/>
                  </a:lnTo>
                  <a:lnTo>
                    <a:pt x="1163193" y="793337"/>
                  </a:lnTo>
                  <a:lnTo>
                    <a:pt x="1157764" y="776002"/>
                  </a:lnTo>
                  <a:lnTo>
                    <a:pt x="1154906" y="769620"/>
                  </a:lnTo>
                  <a:lnTo>
                    <a:pt x="1153573" y="768096"/>
                  </a:lnTo>
                  <a:lnTo>
                    <a:pt x="1151668" y="767525"/>
                  </a:lnTo>
                  <a:lnTo>
                    <a:pt x="1148906" y="767334"/>
                  </a:lnTo>
                  <a:lnTo>
                    <a:pt x="1143857" y="766001"/>
                  </a:lnTo>
                  <a:lnTo>
                    <a:pt x="1143381" y="765239"/>
                  </a:lnTo>
                  <a:lnTo>
                    <a:pt x="1143381" y="763524"/>
                  </a:lnTo>
                  <a:lnTo>
                    <a:pt x="1143857" y="759333"/>
                  </a:lnTo>
                  <a:lnTo>
                    <a:pt x="1143476" y="755618"/>
                  </a:lnTo>
                  <a:lnTo>
                    <a:pt x="1143572" y="754856"/>
                  </a:lnTo>
                  <a:lnTo>
                    <a:pt x="1143762" y="754094"/>
                  </a:lnTo>
                  <a:lnTo>
                    <a:pt x="1144429" y="752666"/>
                  </a:lnTo>
                  <a:lnTo>
                    <a:pt x="1144810" y="750665"/>
                  </a:lnTo>
                  <a:lnTo>
                    <a:pt x="1145477" y="749427"/>
                  </a:lnTo>
                  <a:lnTo>
                    <a:pt x="1147001" y="747332"/>
                  </a:lnTo>
                  <a:lnTo>
                    <a:pt x="1147477" y="745903"/>
                  </a:lnTo>
                  <a:lnTo>
                    <a:pt x="1146524" y="745426"/>
                  </a:lnTo>
                  <a:lnTo>
                    <a:pt x="1128522" y="747808"/>
                  </a:lnTo>
                  <a:lnTo>
                    <a:pt x="1126236" y="747522"/>
                  </a:lnTo>
                  <a:lnTo>
                    <a:pt x="1121569" y="744950"/>
                  </a:lnTo>
                  <a:lnTo>
                    <a:pt x="1111853" y="741902"/>
                  </a:lnTo>
                  <a:lnTo>
                    <a:pt x="1110615" y="741331"/>
                  </a:lnTo>
                  <a:lnTo>
                    <a:pt x="1109853" y="740378"/>
                  </a:lnTo>
                  <a:lnTo>
                    <a:pt x="1109282" y="739140"/>
                  </a:lnTo>
                  <a:lnTo>
                    <a:pt x="1108424" y="737997"/>
                  </a:lnTo>
                  <a:lnTo>
                    <a:pt x="1104805" y="734568"/>
                  </a:lnTo>
                  <a:lnTo>
                    <a:pt x="1098042" y="730377"/>
                  </a:lnTo>
                  <a:lnTo>
                    <a:pt x="1096423" y="729520"/>
                  </a:lnTo>
                  <a:lnTo>
                    <a:pt x="1093089" y="729520"/>
                  </a:lnTo>
                  <a:lnTo>
                    <a:pt x="1091660" y="728948"/>
                  </a:lnTo>
                  <a:lnTo>
                    <a:pt x="1090803" y="727805"/>
                  </a:lnTo>
                  <a:lnTo>
                    <a:pt x="1089374" y="724662"/>
                  </a:lnTo>
                  <a:lnTo>
                    <a:pt x="1088422" y="723329"/>
                  </a:lnTo>
                  <a:lnTo>
                    <a:pt x="1084040" y="718566"/>
                  </a:lnTo>
                  <a:lnTo>
                    <a:pt x="1083374" y="718090"/>
                  </a:lnTo>
                  <a:lnTo>
                    <a:pt x="1082516" y="717709"/>
                  </a:lnTo>
                  <a:lnTo>
                    <a:pt x="1081659" y="717614"/>
                  </a:lnTo>
                  <a:lnTo>
                    <a:pt x="1079278" y="718757"/>
                  </a:lnTo>
                  <a:lnTo>
                    <a:pt x="1076897" y="718757"/>
                  </a:lnTo>
                  <a:lnTo>
                    <a:pt x="1072515" y="718090"/>
                  </a:lnTo>
                  <a:lnTo>
                    <a:pt x="1070039" y="717137"/>
                  </a:lnTo>
                  <a:lnTo>
                    <a:pt x="1067276" y="714089"/>
                  </a:lnTo>
                  <a:lnTo>
                    <a:pt x="1058799" y="702183"/>
                  </a:lnTo>
                  <a:lnTo>
                    <a:pt x="1057466" y="700945"/>
                  </a:lnTo>
                  <a:lnTo>
                    <a:pt x="1048893" y="696468"/>
                  </a:lnTo>
                  <a:lnTo>
                    <a:pt x="1043369" y="696182"/>
                  </a:lnTo>
                  <a:lnTo>
                    <a:pt x="1042321" y="695801"/>
                  </a:lnTo>
                  <a:lnTo>
                    <a:pt x="1040321" y="694468"/>
                  </a:lnTo>
                  <a:lnTo>
                    <a:pt x="1039273" y="693992"/>
                  </a:lnTo>
                  <a:lnTo>
                    <a:pt x="1038035" y="693896"/>
                  </a:lnTo>
                  <a:lnTo>
                    <a:pt x="1035463" y="694277"/>
                  </a:lnTo>
                  <a:lnTo>
                    <a:pt x="1034129" y="694182"/>
                  </a:lnTo>
                  <a:lnTo>
                    <a:pt x="1030034" y="692277"/>
                  </a:lnTo>
                  <a:lnTo>
                    <a:pt x="1028605" y="692087"/>
                  </a:lnTo>
                  <a:lnTo>
                    <a:pt x="1025271" y="692468"/>
                  </a:lnTo>
                  <a:lnTo>
                    <a:pt x="1024033" y="692563"/>
                  </a:lnTo>
                  <a:lnTo>
                    <a:pt x="1022985" y="692277"/>
                  </a:lnTo>
                  <a:lnTo>
                    <a:pt x="1021937" y="692182"/>
                  </a:lnTo>
                  <a:lnTo>
                    <a:pt x="1020889" y="692277"/>
                  </a:lnTo>
                  <a:lnTo>
                    <a:pt x="1019842" y="692563"/>
                  </a:lnTo>
                  <a:lnTo>
                    <a:pt x="1018222" y="692468"/>
                  </a:lnTo>
                  <a:lnTo>
                    <a:pt x="1016699" y="691801"/>
                  </a:lnTo>
                  <a:lnTo>
                    <a:pt x="1013746" y="690086"/>
                  </a:lnTo>
                  <a:lnTo>
                    <a:pt x="1013079" y="689991"/>
                  </a:lnTo>
                  <a:lnTo>
                    <a:pt x="1011364" y="690372"/>
                  </a:lnTo>
                  <a:lnTo>
                    <a:pt x="1010603" y="690467"/>
                  </a:lnTo>
                  <a:lnTo>
                    <a:pt x="1008126" y="690086"/>
                  </a:lnTo>
                  <a:lnTo>
                    <a:pt x="1002125" y="691706"/>
                  </a:lnTo>
                  <a:lnTo>
                    <a:pt x="998601" y="691896"/>
                  </a:lnTo>
                  <a:lnTo>
                    <a:pt x="993458" y="693039"/>
                  </a:lnTo>
                  <a:lnTo>
                    <a:pt x="992600" y="693039"/>
                  </a:lnTo>
                  <a:lnTo>
                    <a:pt x="990219" y="692087"/>
                  </a:lnTo>
                  <a:lnTo>
                    <a:pt x="989267" y="691991"/>
                  </a:lnTo>
                  <a:lnTo>
                    <a:pt x="986695" y="692372"/>
                  </a:lnTo>
                  <a:lnTo>
                    <a:pt x="985838" y="692372"/>
                  </a:lnTo>
                  <a:lnTo>
                    <a:pt x="983456" y="691515"/>
                  </a:lnTo>
                  <a:lnTo>
                    <a:pt x="982504" y="691515"/>
                  </a:lnTo>
                  <a:lnTo>
                    <a:pt x="979932" y="692182"/>
                  </a:lnTo>
                  <a:lnTo>
                    <a:pt x="978599" y="691896"/>
                  </a:lnTo>
                  <a:lnTo>
                    <a:pt x="974122" y="688658"/>
                  </a:lnTo>
                  <a:lnTo>
                    <a:pt x="972407" y="687896"/>
                  </a:lnTo>
                  <a:lnTo>
                    <a:pt x="970693" y="687419"/>
                  </a:lnTo>
                  <a:lnTo>
                    <a:pt x="968883" y="687324"/>
                  </a:lnTo>
                  <a:lnTo>
                    <a:pt x="967073" y="687515"/>
                  </a:lnTo>
                  <a:lnTo>
                    <a:pt x="964121" y="688086"/>
                  </a:lnTo>
                  <a:lnTo>
                    <a:pt x="955739" y="687419"/>
                  </a:lnTo>
                  <a:lnTo>
                    <a:pt x="954596" y="687515"/>
                  </a:lnTo>
                  <a:lnTo>
                    <a:pt x="952405" y="688181"/>
                  </a:lnTo>
                  <a:lnTo>
                    <a:pt x="951357" y="688276"/>
                  </a:lnTo>
                  <a:lnTo>
                    <a:pt x="946118" y="686943"/>
                  </a:lnTo>
                  <a:lnTo>
                    <a:pt x="945547" y="687038"/>
                  </a:lnTo>
                  <a:lnTo>
                    <a:pt x="944975" y="687419"/>
                  </a:lnTo>
                  <a:lnTo>
                    <a:pt x="944499" y="687515"/>
                  </a:lnTo>
                  <a:lnTo>
                    <a:pt x="943832" y="687038"/>
                  </a:lnTo>
                  <a:lnTo>
                    <a:pt x="940403" y="682562"/>
                  </a:lnTo>
                  <a:lnTo>
                    <a:pt x="939451" y="681895"/>
                  </a:lnTo>
                  <a:lnTo>
                    <a:pt x="938308" y="681895"/>
                  </a:lnTo>
                  <a:lnTo>
                    <a:pt x="937451" y="682562"/>
                  </a:lnTo>
                  <a:lnTo>
                    <a:pt x="936593" y="683514"/>
                  </a:lnTo>
                  <a:lnTo>
                    <a:pt x="935736" y="684276"/>
                  </a:lnTo>
                  <a:lnTo>
                    <a:pt x="934688" y="684276"/>
                  </a:lnTo>
                  <a:lnTo>
                    <a:pt x="929545" y="683133"/>
                  </a:lnTo>
                  <a:lnTo>
                    <a:pt x="926116" y="681323"/>
                  </a:lnTo>
                  <a:lnTo>
                    <a:pt x="925354" y="680561"/>
                  </a:lnTo>
                  <a:lnTo>
                    <a:pt x="924211" y="678751"/>
                  </a:lnTo>
                  <a:lnTo>
                    <a:pt x="923544" y="677990"/>
                  </a:lnTo>
                  <a:lnTo>
                    <a:pt x="921734" y="677037"/>
                  </a:lnTo>
                  <a:lnTo>
                    <a:pt x="919353" y="676561"/>
                  </a:lnTo>
                  <a:lnTo>
                    <a:pt x="916972" y="676466"/>
                  </a:lnTo>
                  <a:lnTo>
                    <a:pt x="915067" y="676751"/>
                  </a:lnTo>
                  <a:lnTo>
                    <a:pt x="911352" y="678942"/>
                  </a:lnTo>
                  <a:lnTo>
                    <a:pt x="909638" y="678942"/>
                  </a:lnTo>
                  <a:lnTo>
                    <a:pt x="908780" y="676751"/>
                  </a:lnTo>
                  <a:lnTo>
                    <a:pt x="908971" y="675513"/>
                  </a:lnTo>
                  <a:lnTo>
                    <a:pt x="909257" y="674656"/>
                  </a:lnTo>
                  <a:lnTo>
                    <a:pt x="909257" y="673799"/>
                  </a:lnTo>
                  <a:lnTo>
                    <a:pt x="908590" y="672560"/>
                  </a:lnTo>
                  <a:lnTo>
                    <a:pt x="907637" y="671894"/>
                  </a:lnTo>
                  <a:lnTo>
                    <a:pt x="905542" y="670941"/>
                  </a:lnTo>
                  <a:lnTo>
                    <a:pt x="905256" y="670084"/>
                  </a:lnTo>
                  <a:lnTo>
                    <a:pt x="905256" y="667607"/>
                  </a:lnTo>
                  <a:lnTo>
                    <a:pt x="904589" y="665512"/>
                  </a:lnTo>
                  <a:lnTo>
                    <a:pt x="903732" y="663512"/>
                  </a:lnTo>
                  <a:lnTo>
                    <a:pt x="903256" y="661321"/>
                  </a:lnTo>
                  <a:lnTo>
                    <a:pt x="902494" y="659797"/>
                  </a:lnTo>
                  <a:lnTo>
                    <a:pt x="899065" y="657225"/>
                  </a:lnTo>
                  <a:lnTo>
                    <a:pt x="897922" y="655892"/>
                  </a:lnTo>
                  <a:lnTo>
                    <a:pt x="900303" y="638080"/>
                  </a:lnTo>
                  <a:lnTo>
                    <a:pt x="901065" y="636365"/>
                  </a:lnTo>
                  <a:lnTo>
                    <a:pt x="912019" y="621411"/>
                  </a:lnTo>
                  <a:lnTo>
                    <a:pt x="914972" y="618554"/>
                  </a:lnTo>
                  <a:lnTo>
                    <a:pt x="915543" y="618077"/>
                  </a:lnTo>
                  <a:lnTo>
                    <a:pt x="916400" y="615887"/>
                  </a:lnTo>
                  <a:lnTo>
                    <a:pt x="916591" y="612362"/>
                  </a:lnTo>
                  <a:lnTo>
                    <a:pt x="916115" y="608933"/>
                  </a:lnTo>
                  <a:lnTo>
                    <a:pt x="914972" y="606933"/>
                  </a:lnTo>
                  <a:lnTo>
                    <a:pt x="913543" y="604838"/>
                  </a:lnTo>
                  <a:lnTo>
                    <a:pt x="910971" y="596265"/>
                  </a:lnTo>
                  <a:lnTo>
                    <a:pt x="910781" y="594741"/>
                  </a:lnTo>
                  <a:lnTo>
                    <a:pt x="911257" y="593598"/>
                  </a:lnTo>
                  <a:lnTo>
                    <a:pt x="912781" y="591598"/>
                  </a:lnTo>
                  <a:lnTo>
                    <a:pt x="914876" y="586073"/>
                  </a:lnTo>
                  <a:lnTo>
                    <a:pt x="915448" y="584645"/>
                  </a:lnTo>
                  <a:lnTo>
                    <a:pt x="916210" y="581597"/>
                  </a:lnTo>
                  <a:lnTo>
                    <a:pt x="916877" y="580263"/>
                  </a:lnTo>
                  <a:lnTo>
                    <a:pt x="918020" y="577501"/>
                  </a:lnTo>
                  <a:lnTo>
                    <a:pt x="918496" y="575786"/>
                  </a:lnTo>
                  <a:lnTo>
                    <a:pt x="918591" y="574643"/>
                  </a:lnTo>
                  <a:lnTo>
                    <a:pt x="917829" y="573596"/>
                  </a:lnTo>
                  <a:lnTo>
                    <a:pt x="916686" y="573215"/>
                  </a:lnTo>
                  <a:lnTo>
                    <a:pt x="915924" y="572548"/>
                  </a:lnTo>
                  <a:lnTo>
                    <a:pt x="916019" y="570548"/>
                  </a:lnTo>
                  <a:lnTo>
                    <a:pt x="916781" y="567309"/>
                  </a:lnTo>
                  <a:lnTo>
                    <a:pt x="916877" y="565214"/>
                  </a:lnTo>
                  <a:lnTo>
                    <a:pt x="916972" y="564166"/>
                  </a:lnTo>
                  <a:lnTo>
                    <a:pt x="916400" y="561308"/>
                  </a:lnTo>
                  <a:lnTo>
                    <a:pt x="914876" y="558737"/>
                  </a:lnTo>
                  <a:lnTo>
                    <a:pt x="912971" y="556832"/>
                  </a:lnTo>
                  <a:lnTo>
                    <a:pt x="912209" y="555689"/>
                  </a:lnTo>
                  <a:lnTo>
                    <a:pt x="911924" y="554069"/>
                  </a:lnTo>
                  <a:lnTo>
                    <a:pt x="912114" y="553498"/>
                  </a:lnTo>
                  <a:lnTo>
                    <a:pt x="912686" y="552355"/>
                  </a:lnTo>
                  <a:lnTo>
                    <a:pt x="912781" y="551783"/>
                  </a:lnTo>
                  <a:lnTo>
                    <a:pt x="912590" y="551021"/>
                  </a:lnTo>
                  <a:lnTo>
                    <a:pt x="912209" y="550545"/>
                  </a:lnTo>
                  <a:lnTo>
                    <a:pt x="911828" y="550164"/>
                  </a:lnTo>
                  <a:lnTo>
                    <a:pt x="911447" y="549593"/>
                  </a:lnTo>
                  <a:lnTo>
                    <a:pt x="910971" y="548164"/>
                  </a:lnTo>
                  <a:lnTo>
                    <a:pt x="910590" y="546830"/>
                  </a:lnTo>
                  <a:lnTo>
                    <a:pt x="910114" y="545592"/>
                  </a:lnTo>
                  <a:lnTo>
                    <a:pt x="909352" y="544354"/>
                  </a:lnTo>
                  <a:lnTo>
                    <a:pt x="908304" y="543401"/>
                  </a:lnTo>
                  <a:lnTo>
                    <a:pt x="907161" y="542735"/>
                  </a:lnTo>
                  <a:lnTo>
                    <a:pt x="905923" y="542354"/>
                  </a:lnTo>
                  <a:lnTo>
                    <a:pt x="904685" y="542354"/>
                  </a:lnTo>
                  <a:lnTo>
                    <a:pt x="902589" y="541973"/>
                  </a:lnTo>
                  <a:lnTo>
                    <a:pt x="900970" y="540258"/>
                  </a:lnTo>
                  <a:lnTo>
                    <a:pt x="888111" y="517493"/>
                  </a:lnTo>
                  <a:lnTo>
                    <a:pt x="888016" y="516922"/>
                  </a:lnTo>
                  <a:lnTo>
                    <a:pt x="888111" y="516350"/>
                  </a:lnTo>
                  <a:lnTo>
                    <a:pt x="888492" y="515874"/>
                  </a:lnTo>
                  <a:lnTo>
                    <a:pt x="889064" y="514731"/>
                  </a:lnTo>
                  <a:lnTo>
                    <a:pt x="889254" y="513398"/>
                  </a:lnTo>
                  <a:lnTo>
                    <a:pt x="889064" y="512159"/>
                  </a:lnTo>
                  <a:lnTo>
                    <a:pt x="888397" y="511111"/>
                  </a:lnTo>
                  <a:lnTo>
                    <a:pt x="886968" y="510064"/>
                  </a:lnTo>
                  <a:lnTo>
                    <a:pt x="886587" y="507968"/>
                  </a:lnTo>
                  <a:lnTo>
                    <a:pt x="886682" y="505492"/>
                  </a:lnTo>
                  <a:lnTo>
                    <a:pt x="886587" y="503111"/>
                  </a:lnTo>
                  <a:lnTo>
                    <a:pt x="885825" y="502063"/>
                  </a:lnTo>
                  <a:lnTo>
                    <a:pt x="884111" y="500634"/>
                  </a:lnTo>
                  <a:lnTo>
                    <a:pt x="883444" y="499586"/>
                  </a:lnTo>
                  <a:lnTo>
                    <a:pt x="881920" y="495681"/>
                  </a:lnTo>
                  <a:lnTo>
                    <a:pt x="881158" y="494538"/>
                  </a:lnTo>
                  <a:lnTo>
                    <a:pt x="880586" y="492919"/>
                  </a:lnTo>
                  <a:lnTo>
                    <a:pt x="881158" y="491871"/>
                  </a:lnTo>
                  <a:lnTo>
                    <a:pt x="881825" y="491014"/>
                  </a:lnTo>
                  <a:lnTo>
                    <a:pt x="881539" y="490157"/>
                  </a:lnTo>
                  <a:lnTo>
                    <a:pt x="880396" y="489299"/>
                  </a:lnTo>
                  <a:lnTo>
                    <a:pt x="879253" y="488632"/>
                  </a:lnTo>
                  <a:lnTo>
                    <a:pt x="874395" y="487299"/>
                  </a:lnTo>
                  <a:lnTo>
                    <a:pt x="871919" y="486156"/>
                  </a:lnTo>
                  <a:lnTo>
                    <a:pt x="869633" y="484632"/>
                  </a:lnTo>
                  <a:lnTo>
                    <a:pt x="867632" y="482632"/>
                  </a:lnTo>
                  <a:lnTo>
                    <a:pt x="866966" y="481584"/>
                  </a:lnTo>
                  <a:lnTo>
                    <a:pt x="866299" y="480060"/>
                  </a:lnTo>
                  <a:lnTo>
                    <a:pt x="865918" y="478441"/>
                  </a:lnTo>
                  <a:lnTo>
                    <a:pt x="866108" y="477012"/>
                  </a:lnTo>
                  <a:lnTo>
                    <a:pt x="866585" y="475298"/>
                  </a:lnTo>
                  <a:lnTo>
                    <a:pt x="866394" y="473869"/>
                  </a:lnTo>
                  <a:lnTo>
                    <a:pt x="865632" y="473011"/>
                  </a:lnTo>
                  <a:lnTo>
                    <a:pt x="863441" y="472916"/>
                  </a:lnTo>
                  <a:lnTo>
                    <a:pt x="861346" y="472250"/>
                  </a:lnTo>
                  <a:lnTo>
                    <a:pt x="860489" y="472630"/>
                  </a:lnTo>
                  <a:lnTo>
                    <a:pt x="860108" y="473583"/>
                  </a:lnTo>
                  <a:lnTo>
                    <a:pt x="860012" y="474631"/>
                  </a:lnTo>
                  <a:lnTo>
                    <a:pt x="859822" y="475678"/>
                  </a:lnTo>
                  <a:lnTo>
                    <a:pt x="859155" y="476631"/>
                  </a:lnTo>
                  <a:lnTo>
                    <a:pt x="857441" y="477203"/>
                  </a:lnTo>
                  <a:lnTo>
                    <a:pt x="851916" y="477679"/>
                  </a:lnTo>
                  <a:lnTo>
                    <a:pt x="850202" y="477203"/>
                  </a:lnTo>
                  <a:lnTo>
                    <a:pt x="849630" y="476250"/>
                  </a:lnTo>
                  <a:lnTo>
                    <a:pt x="849154" y="474059"/>
                  </a:lnTo>
                  <a:lnTo>
                    <a:pt x="848773" y="473011"/>
                  </a:lnTo>
                  <a:lnTo>
                    <a:pt x="847916" y="472154"/>
                  </a:lnTo>
                  <a:lnTo>
                    <a:pt x="846106" y="471773"/>
                  </a:lnTo>
                  <a:lnTo>
                    <a:pt x="845249" y="471297"/>
                  </a:lnTo>
                  <a:lnTo>
                    <a:pt x="844677" y="470249"/>
                  </a:lnTo>
                  <a:lnTo>
                    <a:pt x="844296" y="468916"/>
                  </a:lnTo>
                  <a:lnTo>
                    <a:pt x="843820" y="467773"/>
                  </a:lnTo>
                  <a:lnTo>
                    <a:pt x="843058" y="467297"/>
                  </a:lnTo>
                  <a:lnTo>
                    <a:pt x="842201" y="467106"/>
                  </a:lnTo>
                  <a:lnTo>
                    <a:pt x="841534" y="466344"/>
                  </a:lnTo>
                  <a:lnTo>
                    <a:pt x="841153" y="465201"/>
                  </a:lnTo>
                  <a:lnTo>
                    <a:pt x="841153" y="463868"/>
                  </a:lnTo>
                  <a:lnTo>
                    <a:pt x="840962" y="461677"/>
                  </a:lnTo>
                  <a:lnTo>
                    <a:pt x="839343" y="460820"/>
                  </a:lnTo>
                  <a:lnTo>
                    <a:pt x="837343" y="460915"/>
                  </a:lnTo>
                  <a:lnTo>
                    <a:pt x="835819" y="461486"/>
                  </a:lnTo>
                  <a:lnTo>
                    <a:pt x="833152" y="461582"/>
                  </a:lnTo>
                  <a:lnTo>
                    <a:pt x="832295" y="461486"/>
                  </a:lnTo>
                  <a:lnTo>
                    <a:pt x="830199" y="460343"/>
                  </a:lnTo>
                  <a:lnTo>
                    <a:pt x="829437" y="460343"/>
                  </a:lnTo>
                  <a:lnTo>
                    <a:pt x="828389" y="460820"/>
                  </a:lnTo>
                  <a:lnTo>
                    <a:pt x="825818" y="462915"/>
                  </a:lnTo>
                  <a:lnTo>
                    <a:pt x="824960" y="463868"/>
                  </a:lnTo>
                  <a:lnTo>
                    <a:pt x="823627" y="464915"/>
                  </a:lnTo>
                  <a:lnTo>
                    <a:pt x="822293" y="465201"/>
                  </a:lnTo>
                  <a:lnTo>
                    <a:pt x="819531" y="464630"/>
                  </a:lnTo>
                  <a:lnTo>
                    <a:pt x="814673" y="464630"/>
                  </a:lnTo>
                  <a:lnTo>
                    <a:pt x="813149" y="463963"/>
                  </a:lnTo>
                  <a:lnTo>
                    <a:pt x="813149" y="463963"/>
                  </a:lnTo>
                  <a:lnTo>
                    <a:pt x="813149" y="463963"/>
                  </a:lnTo>
                  <a:lnTo>
                    <a:pt x="807149" y="455771"/>
                  </a:lnTo>
                  <a:lnTo>
                    <a:pt x="806291" y="455105"/>
                  </a:lnTo>
                  <a:lnTo>
                    <a:pt x="804863" y="454724"/>
                  </a:lnTo>
                  <a:lnTo>
                    <a:pt x="801815" y="455200"/>
                  </a:lnTo>
                  <a:lnTo>
                    <a:pt x="800481" y="455105"/>
                  </a:lnTo>
                  <a:lnTo>
                    <a:pt x="798862" y="453961"/>
                  </a:lnTo>
                  <a:lnTo>
                    <a:pt x="795338" y="450342"/>
                  </a:lnTo>
                  <a:lnTo>
                    <a:pt x="793814" y="449771"/>
                  </a:lnTo>
                  <a:lnTo>
                    <a:pt x="792480" y="449961"/>
                  </a:lnTo>
                  <a:lnTo>
                    <a:pt x="791432" y="449580"/>
                  </a:lnTo>
                  <a:lnTo>
                    <a:pt x="789337" y="447866"/>
                  </a:lnTo>
                  <a:lnTo>
                    <a:pt x="788861" y="447199"/>
                  </a:lnTo>
                  <a:lnTo>
                    <a:pt x="788480" y="445770"/>
                  </a:lnTo>
                  <a:lnTo>
                    <a:pt x="788194" y="444246"/>
                  </a:lnTo>
                  <a:lnTo>
                    <a:pt x="787813" y="442722"/>
                  </a:lnTo>
                  <a:lnTo>
                    <a:pt x="787718" y="441198"/>
                  </a:lnTo>
                  <a:lnTo>
                    <a:pt x="788480" y="438245"/>
                  </a:lnTo>
                  <a:lnTo>
                    <a:pt x="788099" y="436817"/>
                  </a:lnTo>
                  <a:lnTo>
                    <a:pt x="784765" y="432911"/>
                  </a:lnTo>
                  <a:lnTo>
                    <a:pt x="783527" y="432340"/>
                  </a:lnTo>
                  <a:lnTo>
                    <a:pt x="782479" y="432530"/>
                  </a:lnTo>
                  <a:lnTo>
                    <a:pt x="781431" y="432911"/>
                  </a:lnTo>
                  <a:lnTo>
                    <a:pt x="780193" y="432911"/>
                  </a:lnTo>
                  <a:lnTo>
                    <a:pt x="778478" y="431768"/>
                  </a:lnTo>
                  <a:lnTo>
                    <a:pt x="775811" y="428149"/>
                  </a:lnTo>
                  <a:lnTo>
                    <a:pt x="774383" y="426911"/>
                  </a:lnTo>
                  <a:lnTo>
                    <a:pt x="770763" y="425006"/>
                  </a:lnTo>
                  <a:lnTo>
                    <a:pt x="769811" y="424815"/>
                  </a:lnTo>
                  <a:lnTo>
                    <a:pt x="768001" y="425006"/>
                  </a:lnTo>
                  <a:lnTo>
                    <a:pt x="767048" y="424910"/>
                  </a:lnTo>
                  <a:lnTo>
                    <a:pt x="766096" y="424434"/>
                  </a:lnTo>
                  <a:lnTo>
                    <a:pt x="764381" y="423101"/>
                  </a:lnTo>
                  <a:lnTo>
                    <a:pt x="762953" y="422338"/>
                  </a:lnTo>
                  <a:lnTo>
                    <a:pt x="762095" y="421291"/>
                  </a:lnTo>
                  <a:lnTo>
                    <a:pt x="761619" y="421005"/>
                  </a:lnTo>
                  <a:lnTo>
                    <a:pt x="761048" y="421005"/>
                  </a:lnTo>
                  <a:lnTo>
                    <a:pt x="759809" y="421291"/>
                  </a:lnTo>
                  <a:lnTo>
                    <a:pt x="759238" y="421291"/>
                  </a:lnTo>
                  <a:lnTo>
                    <a:pt x="757428" y="420338"/>
                  </a:lnTo>
                  <a:lnTo>
                    <a:pt x="755809" y="418529"/>
                  </a:lnTo>
                  <a:lnTo>
                    <a:pt x="755333" y="416624"/>
                  </a:lnTo>
                  <a:lnTo>
                    <a:pt x="757047" y="415290"/>
                  </a:lnTo>
                  <a:lnTo>
                    <a:pt x="757809" y="414719"/>
                  </a:lnTo>
                  <a:lnTo>
                    <a:pt x="758190" y="413861"/>
                  </a:lnTo>
                  <a:lnTo>
                    <a:pt x="758476" y="413004"/>
                  </a:lnTo>
                  <a:lnTo>
                    <a:pt x="758857" y="412433"/>
                  </a:lnTo>
                  <a:lnTo>
                    <a:pt x="761238" y="410813"/>
                  </a:lnTo>
                  <a:lnTo>
                    <a:pt x="761714" y="410051"/>
                  </a:lnTo>
                  <a:lnTo>
                    <a:pt x="761524" y="408051"/>
                  </a:lnTo>
                  <a:lnTo>
                    <a:pt x="760190" y="406337"/>
                  </a:lnTo>
                  <a:lnTo>
                    <a:pt x="757142" y="404241"/>
                  </a:lnTo>
                  <a:lnTo>
                    <a:pt x="755904" y="403860"/>
                  </a:lnTo>
                  <a:lnTo>
                    <a:pt x="753523" y="404051"/>
                  </a:lnTo>
                  <a:lnTo>
                    <a:pt x="750094" y="402431"/>
                  </a:lnTo>
                  <a:lnTo>
                    <a:pt x="749046" y="401765"/>
                  </a:lnTo>
                  <a:lnTo>
                    <a:pt x="748284" y="400812"/>
                  </a:lnTo>
                  <a:lnTo>
                    <a:pt x="748094" y="400050"/>
                  </a:lnTo>
                  <a:lnTo>
                    <a:pt x="747998" y="398431"/>
                  </a:lnTo>
                  <a:lnTo>
                    <a:pt x="747808" y="397669"/>
                  </a:lnTo>
                  <a:lnTo>
                    <a:pt x="747332" y="397097"/>
                  </a:lnTo>
                  <a:lnTo>
                    <a:pt x="746760" y="396716"/>
                  </a:lnTo>
                  <a:lnTo>
                    <a:pt x="745617" y="396240"/>
                  </a:lnTo>
                  <a:lnTo>
                    <a:pt x="744760" y="395288"/>
                  </a:lnTo>
                  <a:lnTo>
                    <a:pt x="744665" y="393859"/>
                  </a:lnTo>
                  <a:lnTo>
                    <a:pt x="745046" y="392335"/>
                  </a:lnTo>
                  <a:lnTo>
                    <a:pt x="745712" y="391097"/>
                  </a:lnTo>
                  <a:lnTo>
                    <a:pt x="749903" y="389096"/>
                  </a:lnTo>
                  <a:lnTo>
                    <a:pt x="751808" y="387287"/>
                  </a:lnTo>
                  <a:lnTo>
                    <a:pt x="751808" y="384429"/>
                  </a:lnTo>
                  <a:lnTo>
                    <a:pt x="751046" y="383477"/>
                  </a:lnTo>
                  <a:lnTo>
                    <a:pt x="749999" y="383096"/>
                  </a:lnTo>
                  <a:lnTo>
                    <a:pt x="749141" y="382429"/>
                  </a:lnTo>
                  <a:lnTo>
                    <a:pt x="748856" y="380714"/>
                  </a:lnTo>
                  <a:lnTo>
                    <a:pt x="749141" y="379000"/>
                  </a:lnTo>
                  <a:lnTo>
                    <a:pt x="749618" y="377857"/>
                  </a:lnTo>
                  <a:lnTo>
                    <a:pt x="749903" y="376714"/>
                  </a:lnTo>
                  <a:lnTo>
                    <a:pt x="749713" y="374809"/>
                  </a:lnTo>
                  <a:lnTo>
                    <a:pt x="748951" y="372428"/>
                  </a:lnTo>
                  <a:lnTo>
                    <a:pt x="748856" y="371475"/>
                  </a:lnTo>
                  <a:lnTo>
                    <a:pt x="743617" y="372047"/>
                  </a:lnTo>
                  <a:lnTo>
                    <a:pt x="733520" y="375190"/>
                  </a:lnTo>
                  <a:lnTo>
                    <a:pt x="732949" y="375190"/>
                  </a:lnTo>
                  <a:lnTo>
                    <a:pt x="732568" y="375095"/>
                  </a:lnTo>
                  <a:lnTo>
                    <a:pt x="732282" y="375190"/>
                  </a:lnTo>
                  <a:lnTo>
                    <a:pt x="731806" y="376428"/>
                  </a:lnTo>
                  <a:lnTo>
                    <a:pt x="731615" y="376904"/>
                  </a:lnTo>
                  <a:lnTo>
                    <a:pt x="731330" y="377285"/>
                  </a:lnTo>
                  <a:lnTo>
                    <a:pt x="731044" y="377571"/>
                  </a:lnTo>
                  <a:lnTo>
                    <a:pt x="729044" y="378619"/>
                  </a:lnTo>
                  <a:lnTo>
                    <a:pt x="727043" y="378905"/>
                  </a:lnTo>
                  <a:lnTo>
                    <a:pt x="725043" y="378619"/>
                  </a:lnTo>
                  <a:lnTo>
                    <a:pt x="723043" y="377762"/>
                  </a:lnTo>
                  <a:lnTo>
                    <a:pt x="716566" y="375857"/>
                  </a:lnTo>
                  <a:lnTo>
                    <a:pt x="714566" y="374713"/>
                  </a:lnTo>
                  <a:lnTo>
                    <a:pt x="712184" y="374142"/>
                  </a:lnTo>
                  <a:lnTo>
                    <a:pt x="704755" y="377095"/>
                  </a:lnTo>
                  <a:lnTo>
                    <a:pt x="703231" y="376904"/>
                  </a:lnTo>
                  <a:lnTo>
                    <a:pt x="700088" y="375952"/>
                  </a:lnTo>
                  <a:lnTo>
                    <a:pt x="698659" y="376047"/>
                  </a:lnTo>
                  <a:lnTo>
                    <a:pt x="697516" y="377000"/>
                  </a:lnTo>
                  <a:lnTo>
                    <a:pt x="696373" y="379857"/>
                  </a:lnTo>
                  <a:lnTo>
                    <a:pt x="695420" y="381191"/>
                  </a:lnTo>
                  <a:lnTo>
                    <a:pt x="693420" y="383000"/>
                  </a:lnTo>
                  <a:lnTo>
                    <a:pt x="692563" y="383953"/>
                  </a:lnTo>
                  <a:lnTo>
                    <a:pt x="691706" y="385382"/>
                  </a:lnTo>
                  <a:lnTo>
                    <a:pt x="690944" y="387001"/>
                  </a:lnTo>
                  <a:lnTo>
                    <a:pt x="690753" y="388239"/>
                  </a:lnTo>
                  <a:lnTo>
                    <a:pt x="690848" y="389573"/>
                  </a:lnTo>
                  <a:lnTo>
                    <a:pt x="691229" y="391573"/>
                  </a:lnTo>
                  <a:lnTo>
                    <a:pt x="692468" y="394240"/>
                  </a:lnTo>
                  <a:lnTo>
                    <a:pt x="694182" y="395859"/>
                  </a:lnTo>
                  <a:lnTo>
                    <a:pt x="695039" y="397383"/>
                  </a:lnTo>
                  <a:lnTo>
                    <a:pt x="693706" y="399860"/>
                  </a:lnTo>
                  <a:lnTo>
                    <a:pt x="692753" y="401003"/>
                  </a:lnTo>
                  <a:lnTo>
                    <a:pt x="692372" y="401765"/>
                  </a:lnTo>
                  <a:lnTo>
                    <a:pt x="692468" y="402717"/>
                  </a:lnTo>
                  <a:lnTo>
                    <a:pt x="693039" y="406146"/>
                  </a:lnTo>
                  <a:lnTo>
                    <a:pt x="693039" y="407194"/>
                  </a:lnTo>
                  <a:lnTo>
                    <a:pt x="692658" y="408146"/>
                  </a:lnTo>
                  <a:lnTo>
                    <a:pt x="688658" y="413671"/>
                  </a:lnTo>
                  <a:lnTo>
                    <a:pt x="686181" y="416147"/>
                  </a:lnTo>
                  <a:lnTo>
                    <a:pt x="685324" y="417195"/>
                  </a:lnTo>
                  <a:lnTo>
                    <a:pt x="684657" y="418433"/>
                  </a:lnTo>
                  <a:lnTo>
                    <a:pt x="683705" y="421196"/>
                  </a:lnTo>
                  <a:lnTo>
                    <a:pt x="683133" y="422148"/>
                  </a:lnTo>
                  <a:lnTo>
                    <a:pt x="682181" y="422910"/>
                  </a:lnTo>
                  <a:lnTo>
                    <a:pt x="676085" y="425387"/>
                  </a:lnTo>
                  <a:lnTo>
                    <a:pt x="670941" y="425006"/>
                  </a:lnTo>
                  <a:lnTo>
                    <a:pt x="669512" y="425577"/>
                  </a:lnTo>
                  <a:lnTo>
                    <a:pt x="668369" y="426625"/>
                  </a:lnTo>
                  <a:lnTo>
                    <a:pt x="666274" y="429197"/>
                  </a:lnTo>
                  <a:lnTo>
                    <a:pt x="663416" y="430721"/>
                  </a:lnTo>
                  <a:lnTo>
                    <a:pt x="653606" y="429863"/>
                  </a:lnTo>
                  <a:lnTo>
                    <a:pt x="641890" y="431578"/>
                  </a:lnTo>
                  <a:lnTo>
                    <a:pt x="639985" y="433007"/>
                  </a:lnTo>
                  <a:lnTo>
                    <a:pt x="638461" y="435483"/>
                  </a:lnTo>
                  <a:lnTo>
                    <a:pt x="631508" y="452628"/>
                  </a:lnTo>
                  <a:lnTo>
                    <a:pt x="630174" y="461296"/>
                  </a:lnTo>
                  <a:lnTo>
                    <a:pt x="629412" y="464249"/>
                  </a:lnTo>
                  <a:lnTo>
                    <a:pt x="628460" y="466344"/>
                  </a:lnTo>
                  <a:lnTo>
                    <a:pt x="627888" y="468059"/>
                  </a:lnTo>
                  <a:lnTo>
                    <a:pt x="627793" y="469963"/>
                  </a:lnTo>
                  <a:lnTo>
                    <a:pt x="631984" y="493109"/>
                  </a:lnTo>
                  <a:lnTo>
                    <a:pt x="631984" y="495681"/>
                  </a:lnTo>
                  <a:lnTo>
                    <a:pt x="631127" y="500920"/>
                  </a:lnTo>
                  <a:lnTo>
                    <a:pt x="631412" y="503301"/>
                  </a:lnTo>
                  <a:lnTo>
                    <a:pt x="631412" y="503301"/>
                  </a:lnTo>
                  <a:lnTo>
                    <a:pt x="632270" y="505587"/>
                  </a:lnTo>
                  <a:lnTo>
                    <a:pt x="635984" y="511683"/>
                  </a:lnTo>
                  <a:lnTo>
                    <a:pt x="636461" y="513302"/>
                  </a:lnTo>
                  <a:lnTo>
                    <a:pt x="636175" y="514826"/>
                  </a:lnTo>
                  <a:lnTo>
                    <a:pt x="635794" y="516255"/>
                  </a:lnTo>
                  <a:lnTo>
                    <a:pt x="635984" y="517588"/>
                  </a:lnTo>
                  <a:lnTo>
                    <a:pt x="636461" y="519017"/>
                  </a:lnTo>
                  <a:lnTo>
                    <a:pt x="636461" y="520255"/>
                  </a:lnTo>
                  <a:lnTo>
                    <a:pt x="635889" y="522827"/>
                  </a:lnTo>
                  <a:lnTo>
                    <a:pt x="635699" y="524447"/>
                  </a:lnTo>
                  <a:lnTo>
                    <a:pt x="635413" y="525590"/>
                  </a:lnTo>
                  <a:lnTo>
                    <a:pt x="634746" y="526256"/>
                  </a:lnTo>
                  <a:lnTo>
                    <a:pt x="632365" y="526542"/>
                  </a:lnTo>
                  <a:lnTo>
                    <a:pt x="631127" y="526923"/>
                  </a:lnTo>
                  <a:lnTo>
                    <a:pt x="630079" y="527685"/>
                  </a:lnTo>
                  <a:lnTo>
                    <a:pt x="629603" y="529019"/>
                  </a:lnTo>
                  <a:lnTo>
                    <a:pt x="629412" y="530447"/>
                  </a:lnTo>
                  <a:lnTo>
                    <a:pt x="629126" y="531590"/>
                  </a:lnTo>
                  <a:lnTo>
                    <a:pt x="628650" y="532638"/>
                  </a:lnTo>
                  <a:lnTo>
                    <a:pt x="627983" y="533686"/>
                  </a:lnTo>
                  <a:lnTo>
                    <a:pt x="627507" y="535019"/>
                  </a:lnTo>
                  <a:lnTo>
                    <a:pt x="626936" y="536639"/>
                  </a:lnTo>
                  <a:lnTo>
                    <a:pt x="626555" y="537591"/>
                  </a:lnTo>
                  <a:lnTo>
                    <a:pt x="623030" y="537496"/>
                  </a:lnTo>
                  <a:lnTo>
                    <a:pt x="616268" y="538544"/>
                  </a:lnTo>
                  <a:lnTo>
                    <a:pt x="613220" y="538163"/>
                  </a:lnTo>
                  <a:lnTo>
                    <a:pt x="612172" y="538353"/>
                  </a:lnTo>
                  <a:lnTo>
                    <a:pt x="611124" y="538925"/>
                  </a:lnTo>
                  <a:lnTo>
                    <a:pt x="610362" y="539687"/>
                  </a:lnTo>
                  <a:lnTo>
                    <a:pt x="609124" y="541973"/>
                  </a:lnTo>
                  <a:lnTo>
                    <a:pt x="607981" y="543116"/>
                  </a:lnTo>
                  <a:lnTo>
                    <a:pt x="604361" y="545783"/>
                  </a:lnTo>
                  <a:lnTo>
                    <a:pt x="602837" y="547497"/>
                  </a:lnTo>
                  <a:lnTo>
                    <a:pt x="602171" y="547973"/>
                  </a:lnTo>
                  <a:lnTo>
                    <a:pt x="599789" y="548545"/>
                  </a:lnTo>
                  <a:lnTo>
                    <a:pt x="599027" y="549021"/>
                  </a:lnTo>
                  <a:lnTo>
                    <a:pt x="598170" y="549878"/>
                  </a:lnTo>
                  <a:lnTo>
                    <a:pt x="596932" y="552164"/>
                  </a:lnTo>
                  <a:lnTo>
                    <a:pt x="595884" y="552926"/>
                  </a:lnTo>
                  <a:lnTo>
                    <a:pt x="591884" y="553784"/>
                  </a:lnTo>
                  <a:lnTo>
                    <a:pt x="588074" y="555403"/>
                  </a:lnTo>
                  <a:lnTo>
                    <a:pt x="586645" y="555689"/>
                  </a:lnTo>
                  <a:lnTo>
                    <a:pt x="585597" y="555212"/>
                  </a:lnTo>
                  <a:lnTo>
                    <a:pt x="585407" y="554165"/>
                  </a:lnTo>
                  <a:lnTo>
                    <a:pt x="585883" y="553022"/>
                  </a:lnTo>
                  <a:lnTo>
                    <a:pt x="586645" y="551783"/>
                  </a:lnTo>
                  <a:lnTo>
                    <a:pt x="587216" y="550545"/>
                  </a:lnTo>
                  <a:lnTo>
                    <a:pt x="587312" y="547783"/>
                  </a:lnTo>
                  <a:lnTo>
                    <a:pt x="586264" y="545497"/>
                  </a:lnTo>
                  <a:lnTo>
                    <a:pt x="584549" y="543782"/>
                  </a:lnTo>
                  <a:lnTo>
                    <a:pt x="582644" y="542735"/>
                  </a:lnTo>
                  <a:lnTo>
                    <a:pt x="580168" y="542544"/>
                  </a:lnTo>
                  <a:lnTo>
                    <a:pt x="575120" y="543782"/>
                  </a:lnTo>
                  <a:lnTo>
                    <a:pt x="572738" y="543401"/>
                  </a:lnTo>
                  <a:lnTo>
                    <a:pt x="569881" y="542068"/>
                  </a:lnTo>
                  <a:lnTo>
                    <a:pt x="569024" y="541973"/>
                  </a:lnTo>
                  <a:lnTo>
                    <a:pt x="568166" y="542068"/>
                  </a:lnTo>
                  <a:lnTo>
                    <a:pt x="568166" y="542068"/>
                  </a:lnTo>
                  <a:lnTo>
                    <a:pt x="561689" y="541496"/>
                  </a:lnTo>
                  <a:lnTo>
                    <a:pt x="556070" y="542068"/>
                  </a:lnTo>
                  <a:lnTo>
                    <a:pt x="556070" y="542068"/>
                  </a:lnTo>
                  <a:lnTo>
                    <a:pt x="556070" y="542068"/>
                  </a:lnTo>
                  <a:lnTo>
                    <a:pt x="556070" y="542068"/>
                  </a:lnTo>
                  <a:lnTo>
                    <a:pt x="552736" y="544068"/>
                  </a:lnTo>
                  <a:lnTo>
                    <a:pt x="551498" y="544259"/>
                  </a:lnTo>
                  <a:lnTo>
                    <a:pt x="547783" y="543497"/>
                  </a:lnTo>
                  <a:lnTo>
                    <a:pt x="542830" y="543497"/>
                  </a:lnTo>
                  <a:lnTo>
                    <a:pt x="522732" y="536353"/>
                  </a:lnTo>
                  <a:lnTo>
                    <a:pt x="513683" y="530352"/>
                  </a:lnTo>
                  <a:lnTo>
                    <a:pt x="511588" y="529304"/>
                  </a:lnTo>
                  <a:lnTo>
                    <a:pt x="506730" y="528257"/>
                  </a:lnTo>
                  <a:lnTo>
                    <a:pt x="505682" y="527590"/>
                  </a:lnTo>
                  <a:lnTo>
                    <a:pt x="502920" y="525209"/>
                  </a:lnTo>
                  <a:lnTo>
                    <a:pt x="501682" y="524732"/>
                  </a:lnTo>
                  <a:lnTo>
                    <a:pt x="500253" y="524542"/>
                  </a:lnTo>
                  <a:lnTo>
                    <a:pt x="498824" y="524637"/>
                  </a:lnTo>
                  <a:lnTo>
                    <a:pt x="497491" y="524923"/>
                  </a:lnTo>
                  <a:lnTo>
                    <a:pt x="496157" y="525590"/>
                  </a:lnTo>
                  <a:lnTo>
                    <a:pt x="495776" y="526447"/>
                  </a:lnTo>
                  <a:lnTo>
                    <a:pt x="495872" y="529590"/>
                  </a:lnTo>
                  <a:lnTo>
                    <a:pt x="495681" y="530447"/>
                  </a:lnTo>
                  <a:lnTo>
                    <a:pt x="495110" y="532067"/>
                  </a:lnTo>
                  <a:lnTo>
                    <a:pt x="494919" y="532924"/>
                  </a:lnTo>
                  <a:lnTo>
                    <a:pt x="495014" y="533686"/>
                  </a:lnTo>
                  <a:lnTo>
                    <a:pt x="495395" y="535210"/>
                  </a:lnTo>
                  <a:lnTo>
                    <a:pt x="495395" y="536067"/>
                  </a:lnTo>
                  <a:lnTo>
                    <a:pt x="494633" y="538925"/>
                  </a:lnTo>
                  <a:lnTo>
                    <a:pt x="494348" y="540449"/>
                  </a:lnTo>
                  <a:lnTo>
                    <a:pt x="494538" y="541973"/>
                  </a:lnTo>
                  <a:lnTo>
                    <a:pt x="494824" y="543306"/>
                  </a:lnTo>
                  <a:lnTo>
                    <a:pt x="494729" y="544640"/>
                  </a:lnTo>
                  <a:lnTo>
                    <a:pt x="494443" y="545878"/>
                  </a:lnTo>
                  <a:lnTo>
                    <a:pt x="486728" y="561975"/>
                  </a:lnTo>
                  <a:lnTo>
                    <a:pt x="481870" y="580263"/>
                  </a:lnTo>
                  <a:lnTo>
                    <a:pt x="479774" y="584740"/>
                  </a:lnTo>
                  <a:lnTo>
                    <a:pt x="479393" y="586073"/>
                  </a:lnTo>
                  <a:lnTo>
                    <a:pt x="478727" y="590169"/>
                  </a:lnTo>
                  <a:lnTo>
                    <a:pt x="477965" y="592550"/>
                  </a:lnTo>
                  <a:lnTo>
                    <a:pt x="474440" y="598361"/>
                  </a:lnTo>
                  <a:lnTo>
                    <a:pt x="472345" y="602837"/>
                  </a:lnTo>
                  <a:lnTo>
                    <a:pt x="470916" y="607790"/>
                  </a:lnTo>
                  <a:lnTo>
                    <a:pt x="469583" y="618268"/>
                  </a:lnTo>
                  <a:lnTo>
                    <a:pt x="469583" y="618268"/>
                  </a:lnTo>
                  <a:lnTo>
                    <a:pt x="468154" y="625221"/>
                  </a:lnTo>
                  <a:lnTo>
                    <a:pt x="467487" y="627412"/>
                  </a:lnTo>
                  <a:lnTo>
                    <a:pt x="465963" y="631031"/>
                  </a:lnTo>
                  <a:lnTo>
                    <a:pt x="461963" y="637889"/>
                  </a:lnTo>
                  <a:lnTo>
                    <a:pt x="460058" y="645319"/>
                  </a:lnTo>
                  <a:lnTo>
                    <a:pt x="458248" y="649319"/>
                  </a:lnTo>
                  <a:lnTo>
                    <a:pt x="457867" y="651415"/>
                  </a:lnTo>
                  <a:lnTo>
                    <a:pt x="457581" y="653034"/>
                  </a:lnTo>
                  <a:lnTo>
                    <a:pt x="459486" y="655987"/>
                  </a:lnTo>
                  <a:lnTo>
                    <a:pt x="459486" y="655987"/>
                  </a:lnTo>
                  <a:lnTo>
                    <a:pt x="459486" y="655987"/>
                  </a:lnTo>
                  <a:lnTo>
                    <a:pt x="461296" y="656939"/>
                  </a:lnTo>
                  <a:lnTo>
                    <a:pt x="469202" y="658082"/>
                  </a:lnTo>
                  <a:lnTo>
                    <a:pt x="474631" y="660368"/>
                  </a:lnTo>
                  <a:lnTo>
                    <a:pt x="475488" y="661797"/>
                  </a:lnTo>
                  <a:lnTo>
                    <a:pt x="475679" y="664559"/>
                  </a:lnTo>
                  <a:lnTo>
                    <a:pt x="475583" y="667512"/>
                  </a:lnTo>
                  <a:lnTo>
                    <a:pt x="474536" y="674275"/>
                  </a:lnTo>
                  <a:lnTo>
                    <a:pt x="473012" y="679609"/>
                  </a:lnTo>
                  <a:lnTo>
                    <a:pt x="470630" y="683609"/>
                  </a:lnTo>
                  <a:lnTo>
                    <a:pt x="467297" y="684181"/>
                  </a:lnTo>
                  <a:lnTo>
                    <a:pt x="464725" y="682562"/>
                  </a:lnTo>
                  <a:lnTo>
                    <a:pt x="460248" y="677513"/>
                  </a:lnTo>
                  <a:lnTo>
                    <a:pt x="457772" y="675799"/>
                  </a:lnTo>
                  <a:lnTo>
                    <a:pt x="455200" y="675513"/>
                  </a:lnTo>
                  <a:lnTo>
                    <a:pt x="452342" y="676275"/>
                  </a:lnTo>
                  <a:lnTo>
                    <a:pt x="442246" y="681419"/>
                  </a:lnTo>
                  <a:lnTo>
                    <a:pt x="439579" y="682085"/>
                  </a:lnTo>
                  <a:lnTo>
                    <a:pt x="437483" y="681038"/>
                  </a:lnTo>
                  <a:lnTo>
                    <a:pt x="436436" y="679895"/>
                  </a:lnTo>
                  <a:lnTo>
                    <a:pt x="435578" y="679323"/>
                  </a:lnTo>
                  <a:lnTo>
                    <a:pt x="431959" y="678751"/>
                  </a:lnTo>
                  <a:lnTo>
                    <a:pt x="431197" y="678275"/>
                  </a:lnTo>
                  <a:lnTo>
                    <a:pt x="430911" y="677228"/>
                  </a:lnTo>
                  <a:lnTo>
                    <a:pt x="430816" y="675513"/>
                  </a:lnTo>
                  <a:lnTo>
                    <a:pt x="430530" y="672941"/>
                  </a:lnTo>
                  <a:lnTo>
                    <a:pt x="429673" y="669893"/>
                  </a:lnTo>
                  <a:lnTo>
                    <a:pt x="428339" y="667607"/>
                  </a:lnTo>
                  <a:lnTo>
                    <a:pt x="426530" y="667512"/>
                  </a:lnTo>
                  <a:lnTo>
                    <a:pt x="424434" y="666941"/>
                  </a:lnTo>
                  <a:lnTo>
                    <a:pt x="422148" y="667988"/>
                  </a:lnTo>
                  <a:lnTo>
                    <a:pt x="417862" y="671036"/>
                  </a:lnTo>
                  <a:lnTo>
                    <a:pt x="396907" y="677609"/>
                  </a:lnTo>
                  <a:lnTo>
                    <a:pt x="392621" y="679990"/>
                  </a:lnTo>
                  <a:lnTo>
                    <a:pt x="390525" y="680752"/>
                  </a:lnTo>
                  <a:lnTo>
                    <a:pt x="388144" y="680752"/>
                  </a:lnTo>
                  <a:lnTo>
                    <a:pt x="381667" y="683324"/>
                  </a:lnTo>
                  <a:lnTo>
                    <a:pt x="380238" y="683419"/>
                  </a:lnTo>
                  <a:lnTo>
                    <a:pt x="375952" y="682085"/>
                  </a:lnTo>
                  <a:lnTo>
                    <a:pt x="373380" y="682085"/>
                  </a:lnTo>
                  <a:lnTo>
                    <a:pt x="364903" y="685229"/>
                  </a:lnTo>
                  <a:lnTo>
                    <a:pt x="361283" y="684848"/>
                  </a:lnTo>
                  <a:lnTo>
                    <a:pt x="360140" y="685038"/>
                  </a:lnTo>
                  <a:lnTo>
                    <a:pt x="359093" y="685895"/>
                  </a:lnTo>
                  <a:lnTo>
                    <a:pt x="358140" y="688562"/>
                  </a:lnTo>
                  <a:lnTo>
                    <a:pt x="357283" y="689324"/>
                  </a:lnTo>
                  <a:lnTo>
                    <a:pt x="355949" y="689515"/>
                  </a:lnTo>
                  <a:lnTo>
                    <a:pt x="352044" y="689324"/>
                  </a:lnTo>
                  <a:lnTo>
                    <a:pt x="348234" y="690848"/>
                  </a:lnTo>
                  <a:lnTo>
                    <a:pt x="344424" y="690182"/>
                  </a:lnTo>
                  <a:lnTo>
                    <a:pt x="342138" y="690372"/>
                  </a:lnTo>
                  <a:lnTo>
                    <a:pt x="339947" y="691325"/>
                  </a:lnTo>
                  <a:lnTo>
                    <a:pt x="337947" y="693230"/>
                  </a:lnTo>
                  <a:lnTo>
                    <a:pt x="337947" y="693230"/>
                  </a:lnTo>
                  <a:lnTo>
                    <a:pt x="332708" y="697801"/>
                  </a:lnTo>
                  <a:lnTo>
                    <a:pt x="330232" y="699040"/>
                  </a:lnTo>
                  <a:lnTo>
                    <a:pt x="329184" y="699897"/>
                  </a:lnTo>
                  <a:lnTo>
                    <a:pt x="328422" y="702088"/>
                  </a:lnTo>
                  <a:lnTo>
                    <a:pt x="329756" y="703898"/>
                  </a:lnTo>
                  <a:lnTo>
                    <a:pt x="336233" y="707993"/>
                  </a:lnTo>
                  <a:lnTo>
                    <a:pt x="338709" y="708184"/>
                  </a:lnTo>
                  <a:lnTo>
                    <a:pt x="348139" y="706184"/>
                  </a:lnTo>
                  <a:lnTo>
                    <a:pt x="349758" y="706469"/>
                  </a:lnTo>
                  <a:lnTo>
                    <a:pt x="350711" y="706946"/>
                  </a:lnTo>
                  <a:lnTo>
                    <a:pt x="353378" y="709136"/>
                  </a:lnTo>
                  <a:lnTo>
                    <a:pt x="361855" y="712470"/>
                  </a:lnTo>
                  <a:lnTo>
                    <a:pt x="362712" y="713042"/>
                  </a:lnTo>
                  <a:lnTo>
                    <a:pt x="362998" y="713994"/>
                  </a:lnTo>
                  <a:lnTo>
                    <a:pt x="362712" y="714947"/>
                  </a:lnTo>
                  <a:lnTo>
                    <a:pt x="361855" y="715518"/>
                  </a:lnTo>
                  <a:lnTo>
                    <a:pt x="358426" y="716280"/>
                  </a:lnTo>
                  <a:lnTo>
                    <a:pt x="356616" y="717137"/>
                  </a:lnTo>
                  <a:lnTo>
                    <a:pt x="355568" y="718471"/>
                  </a:lnTo>
                  <a:lnTo>
                    <a:pt x="355473" y="719328"/>
                  </a:lnTo>
                  <a:lnTo>
                    <a:pt x="355759" y="719995"/>
                  </a:lnTo>
                  <a:lnTo>
                    <a:pt x="356711" y="721233"/>
                  </a:lnTo>
                  <a:lnTo>
                    <a:pt x="357092" y="722186"/>
                  </a:lnTo>
                  <a:lnTo>
                    <a:pt x="356902" y="723043"/>
                  </a:lnTo>
                  <a:lnTo>
                    <a:pt x="356045" y="724662"/>
                  </a:lnTo>
                  <a:lnTo>
                    <a:pt x="354616" y="730187"/>
                  </a:lnTo>
                  <a:lnTo>
                    <a:pt x="354235" y="733235"/>
                  </a:lnTo>
                  <a:lnTo>
                    <a:pt x="354330" y="735901"/>
                  </a:lnTo>
                  <a:lnTo>
                    <a:pt x="356426" y="746665"/>
                  </a:lnTo>
                  <a:lnTo>
                    <a:pt x="356426" y="749522"/>
                  </a:lnTo>
                  <a:lnTo>
                    <a:pt x="354997" y="754761"/>
                  </a:lnTo>
                  <a:lnTo>
                    <a:pt x="354616" y="757523"/>
                  </a:lnTo>
                  <a:lnTo>
                    <a:pt x="354902" y="758857"/>
                  </a:lnTo>
                  <a:lnTo>
                    <a:pt x="355664" y="759905"/>
                  </a:lnTo>
                  <a:lnTo>
                    <a:pt x="357378" y="761619"/>
                  </a:lnTo>
                  <a:lnTo>
                    <a:pt x="357950" y="762857"/>
                  </a:lnTo>
                  <a:lnTo>
                    <a:pt x="358235" y="764096"/>
                  </a:lnTo>
                  <a:lnTo>
                    <a:pt x="358331" y="765429"/>
                  </a:lnTo>
                  <a:lnTo>
                    <a:pt x="358331" y="766953"/>
                  </a:lnTo>
                  <a:lnTo>
                    <a:pt x="358331" y="766953"/>
                  </a:lnTo>
                  <a:lnTo>
                    <a:pt x="358902" y="768477"/>
                  </a:lnTo>
                  <a:lnTo>
                    <a:pt x="359759" y="770192"/>
                  </a:lnTo>
                  <a:lnTo>
                    <a:pt x="361664" y="773049"/>
                  </a:lnTo>
                  <a:lnTo>
                    <a:pt x="367856" y="789432"/>
                  </a:lnTo>
                  <a:lnTo>
                    <a:pt x="374047" y="805815"/>
                  </a:lnTo>
                  <a:lnTo>
                    <a:pt x="373952" y="808196"/>
                  </a:lnTo>
                  <a:lnTo>
                    <a:pt x="373094" y="810482"/>
                  </a:lnTo>
                  <a:lnTo>
                    <a:pt x="370427" y="815435"/>
                  </a:lnTo>
                  <a:lnTo>
                    <a:pt x="371285" y="816578"/>
                  </a:lnTo>
                  <a:lnTo>
                    <a:pt x="373285" y="817150"/>
                  </a:lnTo>
                  <a:lnTo>
                    <a:pt x="375380" y="818198"/>
                  </a:lnTo>
                  <a:lnTo>
                    <a:pt x="376047" y="819150"/>
                  </a:lnTo>
                  <a:lnTo>
                    <a:pt x="376428" y="820388"/>
                  </a:lnTo>
                  <a:lnTo>
                    <a:pt x="376619" y="821817"/>
                  </a:lnTo>
                  <a:lnTo>
                    <a:pt x="376619" y="823246"/>
                  </a:lnTo>
                  <a:lnTo>
                    <a:pt x="376904" y="824579"/>
                  </a:lnTo>
                  <a:lnTo>
                    <a:pt x="378143" y="826865"/>
                  </a:lnTo>
                  <a:lnTo>
                    <a:pt x="378428" y="828199"/>
                  </a:lnTo>
                  <a:lnTo>
                    <a:pt x="378143" y="829723"/>
                  </a:lnTo>
                  <a:lnTo>
                    <a:pt x="377381" y="830771"/>
                  </a:lnTo>
                  <a:lnTo>
                    <a:pt x="376333" y="831437"/>
                  </a:lnTo>
                  <a:lnTo>
                    <a:pt x="375190" y="831628"/>
                  </a:lnTo>
                  <a:lnTo>
                    <a:pt x="374047" y="831342"/>
                  </a:lnTo>
                  <a:lnTo>
                    <a:pt x="371380" y="829342"/>
                  </a:lnTo>
                  <a:lnTo>
                    <a:pt x="369189" y="829247"/>
                  </a:lnTo>
                  <a:lnTo>
                    <a:pt x="366903" y="830294"/>
                  </a:lnTo>
                  <a:lnTo>
                    <a:pt x="362807" y="833438"/>
                  </a:lnTo>
                  <a:lnTo>
                    <a:pt x="358235" y="835438"/>
                  </a:lnTo>
                  <a:lnTo>
                    <a:pt x="356045" y="836867"/>
                  </a:lnTo>
                  <a:lnTo>
                    <a:pt x="355378" y="838867"/>
                  </a:lnTo>
                  <a:lnTo>
                    <a:pt x="356330" y="840676"/>
                  </a:lnTo>
                  <a:lnTo>
                    <a:pt x="358140" y="842105"/>
                  </a:lnTo>
                  <a:lnTo>
                    <a:pt x="361760" y="843820"/>
                  </a:lnTo>
                  <a:lnTo>
                    <a:pt x="364141" y="844201"/>
                  </a:lnTo>
                  <a:lnTo>
                    <a:pt x="365284" y="844868"/>
                  </a:lnTo>
                  <a:lnTo>
                    <a:pt x="365855" y="846106"/>
                  </a:lnTo>
                  <a:lnTo>
                    <a:pt x="365570" y="847535"/>
                  </a:lnTo>
                  <a:lnTo>
                    <a:pt x="364427" y="848297"/>
                  </a:lnTo>
                  <a:lnTo>
                    <a:pt x="361760" y="848582"/>
                  </a:lnTo>
                  <a:lnTo>
                    <a:pt x="357759" y="850106"/>
                  </a:lnTo>
                  <a:lnTo>
                    <a:pt x="356807" y="850964"/>
                  </a:lnTo>
                  <a:lnTo>
                    <a:pt x="354330" y="852011"/>
                  </a:lnTo>
                  <a:lnTo>
                    <a:pt x="353378" y="852107"/>
                  </a:lnTo>
                  <a:lnTo>
                    <a:pt x="351568" y="851630"/>
                  </a:lnTo>
                  <a:lnTo>
                    <a:pt x="350711" y="851535"/>
                  </a:lnTo>
                  <a:lnTo>
                    <a:pt x="349853" y="852107"/>
                  </a:lnTo>
                  <a:lnTo>
                    <a:pt x="348806" y="853916"/>
                  </a:lnTo>
                  <a:lnTo>
                    <a:pt x="347663" y="858203"/>
                  </a:lnTo>
                  <a:lnTo>
                    <a:pt x="346805" y="860298"/>
                  </a:lnTo>
                  <a:lnTo>
                    <a:pt x="344900" y="863251"/>
                  </a:lnTo>
                  <a:lnTo>
                    <a:pt x="344424" y="864394"/>
                  </a:lnTo>
                  <a:lnTo>
                    <a:pt x="344234" y="865918"/>
                  </a:lnTo>
                  <a:lnTo>
                    <a:pt x="344519" y="867061"/>
                  </a:lnTo>
                  <a:lnTo>
                    <a:pt x="344900" y="868204"/>
                  </a:lnTo>
                  <a:lnTo>
                    <a:pt x="345377" y="870966"/>
                  </a:lnTo>
                  <a:lnTo>
                    <a:pt x="345948" y="872109"/>
                  </a:lnTo>
                  <a:lnTo>
                    <a:pt x="347377" y="874109"/>
                  </a:lnTo>
                  <a:lnTo>
                    <a:pt x="347948" y="875348"/>
                  </a:lnTo>
                  <a:lnTo>
                    <a:pt x="348044" y="876205"/>
                  </a:lnTo>
                  <a:lnTo>
                    <a:pt x="347758" y="877157"/>
                  </a:lnTo>
                  <a:lnTo>
                    <a:pt x="347186" y="878586"/>
                  </a:lnTo>
                  <a:lnTo>
                    <a:pt x="347282" y="879443"/>
                  </a:lnTo>
                  <a:lnTo>
                    <a:pt x="348425" y="885063"/>
                  </a:lnTo>
                  <a:lnTo>
                    <a:pt x="348806" y="886206"/>
                  </a:lnTo>
                  <a:lnTo>
                    <a:pt x="349377" y="887254"/>
                  </a:lnTo>
                  <a:lnTo>
                    <a:pt x="350139" y="888301"/>
                  </a:lnTo>
                  <a:lnTo>
                    <a:pt x="351092" y="893445"/>
                  </a:lnTo>
                  <a:lnTo>
                    <a:pt x="350711" y="894969"/>
                  </a:lnTo>
                  <a:lnTo>
                    <a:pt x="350139" y="895826"/>
                  </a:lnTo>
                  <a:lnTo>
                    <a:pt x="348139" y="896874"/>
                  </a:lnTo>
                  <a:lnTo>
                    <a:pt x="348425" y="897922"/>
                  </a:lnTo>
                  <a:lnTo>
                    <a:pt x="348615" y="900208"/>
                  </a:lnTo>
                  <a:lnTo>
                    <a:pt x="348901" y="901351"/>
                  </a:lnTo>
                  <a:lnTo>
                    <a:pt x="349472" y="902399"/>
                  </a:lnTo>
                  <a:lnTo>
                    <a:pt x="350139" y="903256"/>
                  </a:lnTo>
                  <a:lnTo>
                    <a:pt x="350615" y="904208"/>
                  </a:lnTo>
                  <a:lnTo>
                    <a:pt x="350711" y="905542"/>
                  </a:lnTo>
                  <a:lnTo>
                    <a:pt x="349282" y="907733"/>
                  </a:lnTo>
                  <a:lnTo>
                    <a:pt x="346710" y="908590"/>
                  </a:lnTo>
                  <a:lnTo>
                    <a:pt x="333470" y="908399"/>
                  </a:lnTo>
                  <a:lnTo>
                    <a:pt x="330803" y="909066"/>
                  </a:lnTo>
                  <a:lnTo>
                    <a:pt x="328898" y="909828"/>
                  </a:lnTo>
                  <a:lnTo>
                    <a:pt x="328041" y="910495"/>
                  </a:lnTo>
                  <a:lnTo>
                    <a:pt x="327279" y="911543"/>
                  </a:lnTo>
                  <a:lnTo>
                    <a:pt x="326803" y="912781"/>
                  </a:lnTo>
                  <a:lnTo>
                    <a:pt x="326231" y="915448"/>
                  </a:lnTo>
                  <a:lnTo>
                    <a:pt x="325755" y="916686"/>
                  </a:lnTo>
                  <a:lnTo>
                    <a:pt x="323850" y="918496"/>
                  </a:lnTo>
                  <a:lnTo>
                    <a:pt x="321469" y="918877"/>
                  </a:lnTo>
                  <a:lnTo>
                    <a:pt x="318992" y="918782"/>
                  </a:lnTo>
                  <a:lnTo>
                    <a:pt x="316611" y="919353"/>
                  </a:lnTo>
                  <a:lnTo>
                    <a:pt x="313658" y="921449"/>
                  </a:lnTo>
                  <a:lnTo>
                    <a:pt x="310229" y="922782"/>
                  </a:lnTo>
                  <a:lnTo>
                    <a:pt x="306038" y="925640"/>
                  </a:lnTo>
                  <a:lnTo>
                    <a:pt x="304991" y="926021"/>
                  </a:lnTo>
                  <a:lnTo>
                    <a:pt x="303752" y="926021"/>
                  </a:lnTo>
                  <a:lnTo>
                    <a:pt x="300419" y="924973"/>
                  </a:lnTo>
                  <a:lnTo>
                    <a:pt x="299276" y="925259"/>
                  </a:lnTo>
                  <a:lnTo>
                    <a:pt x="298323" y="925925"/>
                  </a:lnTo>
                  <a:lnTo>
                    <a:pt x="295847" y="928307"/>
                  </a:lnTo>
                  <a:lnTo>
                    <a:pt x="294704" y="929164"/>
                  </a:lnTo>
                  <a:lnTo>
                    <a:pt x="293561" y="929640"/>
                  </a:lnTo>
                  <a:lnTo>
                    <a:pt x="291084" y="930212"/>
                  </a:lnTo>
                  <a:lnTo>
                    <a:pt x="288989" y="931069"/>
                  </a:lnTo>
                  <a:lnTo>
                    <a:pt x="283083" y="935355"/>
                  </a:lnTo>
                  <a:lnTo>
                    <a:pt x="279940" y="935926"/>
                  </a:lnTo>
                  <a:lnTo>
                    <a:pt x="278987" y="936403"/>
                  </a:lnTo>
                  <a:lnTo>
                    <a:pt x="274225" y="939737"/>
                  </a:lnTo>
                  <a:lnTo>
                    <a:pt x="267081" y="942499"/>
                  </a:lnTo>
                  <a:lnTo>
                    <a:pt x="266319" y="942880"/>
                  </a:lnTo>
                  <a:lnTo>
                    <a:pt x="265652" y="943451"/>
                  </a:lnTo>
                  <a:lnTo>
                    <a:pt x="265271" y="944213"/>
                  </a:lnTo>
                  <a:lnTo>
                    <a:pt x="264795" y="945928"/>
                  </a:lnTo>
                  <a:lnTo>
                    <a:pt x="264224" y="946595"/>
                  </a:lnTo>
                  <a:lnTo>
                    <a:pt x="262414" y="947452"/>
                  </a:lnTo>
                  <a:lnTo>
                    <a:pt x="258509" y="948214"/>
                  </a:lnTo>
                  <a:lnTo>
                    <a:pt x="253651" y="952024"/>
                  </a:lnTo>
                  <a:lnTo>
                    <a:pt x="251555" y="952976"/>
                  </a:lnTo>
                  <a:lnTo>
                    <a:pt x="250603" y="953643"/>
                  </a:lnTo>
                  <a:lnTo>
                    <a:pt x="249746" y="954691"/>
                  </a:lnTo>
                  <a:lnTo>
                    <a:pt x="249555" y="955929"/>
                  </a:lnTo>
                  <a:lnTo>
                    <a:pt x="250508" y="958596"/>
                  </a:lnTo>
                  <a:lnTo>
                    <a:pt x="250698" y="959834"/>
                  </a:lnTo>
                  <a:lnTo>
                    <a:pt x="250127" y="961073"/>
                  </a:lnTo>
                  <a:lnTo>
                    <a:pt x="249174" y="961930"/>
                  </a:lnTo>
                  <a:lnTo>
                    <a:pt x="247079" y="963168"/>
                  </a:lnTo>
                  <a:lnTo>
                    <a:pt x="246221" y="964025"/>
                  </a:lnTo>
                  <a:lnTo>
                    <a:pt x="244888" y="966026"/>
                  </a:lnTo>
                  <a:lnTo>
                    <a:pt x="243840" y="967931"/>
                  </a:lnTo>
                  <a:lnTo>
                    <a:pt x="242411" y="970693"/>
                  </a:lnTo>
                  <a:lnTo>
                    <a:pt x="241649" y="971836"/>
                  </a:lnTo>
                  <a:lnTo>
                    <a:pt x="240887" y="972693"/>
                  </a:lnTo>
                  <a:lnTo>
                    <a:pt x="235553" y="977265"/>
                  </a:lnTo>
                  <a:lnTo>
                    <a:pt x="234601" y="977646"/>
                  </a:lnTo>
                  <a:lnTo>
                    <a:pt x="233553" y="977551"/>
                  </a:lnTo>
                  <a:lnTo>
                    <a:pt x="231553" y="976598"/>
                  </a:lnTo>
                  <a:lnTo>
                    <a:pt x="224695" y="975646"/>
                  </a:lnTo>
                  <a:lnTo>
                    <a:pt x="222790" y="975741"/>
                  </a:lnTo>
                  <a:lnTo>
                    <a:pt x="220980" y="976313"/>
                  </a:lnTo>
                  <a:lnTo>
                    <a:pt x="214027" y="980027"/>
                  </a:lnTo>
                  <a:lnTo>
                    <a:pt x="213265" y="980313"/>
                  </a:lnTo>
                  <a:lnTo>
                    <a:pt x="212312" y="980408"/>
                  </a:lnTo>
                  <a:lnTo>
                    <a:pt x="209645" y="980313"/>
                  </a:lnTo>
                  <a:lnTo>
                    <a:pt x="205550" y="981456"/>
                  </a:lnTo>
                  <a:lnTo>
                    <a:pt x="204026" y="981361"/>
                  </a:lnTo>
                  <a:lnTo>
                    <a:pt x="202502" y="980599"/>
                  </a:lnTo>
                  <a:lnTo>
                    <a:pt x="199549" y="979361"/>
                  </a:lnTo>
                  <a:lnTo>
                    <a:pt x="196596" y="978694"/>
                  </a:lnTo>
                  <a:lnTo>
                    <a:pt x="194882" y="978789"/>
                  </a:lnTo>
                  <a:lnTo>
                    <a:pt x="191834" y="979742"/>
                  </a:lnTo>
                  <a:lnTo>
                    <a:pt x="185261" y="979361"/>
                  </a:lnTo>
                  <a:lnTo>
                    <a:pt x="183642" y="978789"/>
                  </a:lnTo>
                  <a:lnTo>
                    <a:pt x="180785" y="977360"/>
                  </a:lnTo>
                  <a:lnTo>
                    <a:pt x="179356" y="977075"/>
                  </a:lnTo>
                  <a:lnTo>
                    <a:pt x="173641" y="978313"/>
                  </a:lnTo>
                  <a:lnTo>
                    <a:pt x="171545" y="979170"/>
                  </a:lnTo>
                  <a:lnTo>
                    <a:pt x="170212" y="980504"/>
                  </a:lnTo>
                  <a:lnTo>
                    <a:pt x="169450" y="981551"/>
                  </a:lnTo>
                  <a:lnTo>
                    <a:pt x="167545" y="982980"/>
                  </a:lnTo>
                  <a:lnTo>
                    <a:pt x="166592" y="983837"/>
                  </a:lnTo>
                  <a:lnTo>
                    <a:pt x="166116" y="985171"/>
                  </a:lnTo>
                  <a:lnTo>
                    <a:pt x="166307" y="986504"/>
                  </a:lnTo>
                  <a:lnTo>
                    <a:pt x="166688" y="987838"/>
                  </a:lnTo>
                  <a:lnTo>
                    <a:pt x="166783" y="989171"/>
                  </a:lnTo>
                  <a:lnTo>
                    <a:pt x="166307" y="990600"/>
                  </a:lnTo>
                  <a:lnTo>
                    <a:pt x="165449" y="991457"/>
                  </a:lnTo>
                  <a:lnTo>
                    <a:pt x="163354" y="992600"/>
                  </a:lnTo>
                  <a:lnTo>
                    <a:pt x="161639" y="994124"/>
                  </a:lnTo>
                  <a:lnTo>
                    <a:pt x="160211" y="996220"/>
                  </a:lnTo>
                  <a:lnTo>
                    <a:pt x="159353" y="998696"/>
                  </a:lnTo>
                  <a:lnTo>
                    <a:pt x="158972" y="1005745"/>
                  </a:lnTo>
                  <a:lnTo>
                    <a:pt x="158782" y="1006888"/>
                  </a:lnTo>
                  <a:lnTo>
                    <a:pt x="158210" y="1007840"/>
                  </a:lnTo>
                  <a:lnTo>
                    <a:pt x="155448" y="1010031"/>
                  </a:lnTo>
                  <a:lnTo>
                    <a:pt x="154115" y="1012126"/>
                  </a:lnTo>
                  <a:lnTo>
                    <a:pt x="152400" y="1016984"/>
                  </a:lnTo>
                  <a:lnTo>
                    <a:pt x="151257" y="1018985"/>
                  </a:lnTo>
                  <a:lnTo>
                    <a:pt x="149828" y="1020413"/>
                  </a:lnTo>
                  <a:lnTo>
                    <a:pt x="145256" y="1023461"/>
                  </a:lnTo>
                  <a:lnTo>
                    <a:pt x="143542" y="1025081"/>
                  </a:lnTo>
                  <a:lnTo>
                    <a:pt x="142685" y="1025366"/>
                  </a:lnTo>
                  <a:lnTo>
                    <a:pt x="141923" y="1024509"/>
                  </a:lnTo>
                  <a:lnTo>
                    <a:pt x="141065" y="1020223"/>
                  </a:lnTo>
                  <a:lnTo>
                    <a:pt x="140589" y="1019080"/>
                  </a:lnTo>
                  <a:lnTo>
                    <a:pt x="139065" y="1018604"/>
                  </a:lnTo>
                  <a:lnTo>
                    <a:pt x="137541" y="1020318"/>
                  </a:lnTo>
                  <a:lnTo>
                    <a:pt x="135922" y="1022509"/>
                  </a:lnTo>
                  <a:lnTo>
                    <a:pt x="134112" y="1023652"/>
                  </a:lnTo>
                  <a:lnTo>
                    <a:pt x="133160" y="1023461"/>
                  </a:lnTo>
                  <a:lnTo>
                    <a:pt x="131159" y="1022414"/>
                  </a:lnTo>
                  <a:lnTo>
                    <a:pt x="130112" y="1022128"/>
                  </a:lnTo>
                  <a:lnTo>
                    <a:pt x="128778" y="1022223"/>
                  </a:lnTo>
                  <a:lnTo>
                    <a:pt x="124111" y="1024509"/>
                  </a:lnTo>
                  <a:lnTo>
                    <a:pt x="123444" y="1025462"/>
                  </a:lnTo>
                  <a:lnTo>
                    <a:pt x="122873" y="1026605"/>
                  </a:lnTo>
                  <a:lnTo>
                    <a:pt x="122015" y="1027748"/>
                  </a:lnTo>
                  <a:lnTo>
                    <a:pt x="120968" y="1028414"/>
                  </a:lnTo>
                  <a:lnTo>
                    <a:pt x="119825" y="1028700"/>
                  </a:lnTo>
                  <a:lnTo>
                    <a:pt x="118682" y="1028605"/>
                  </a:lnTo>
                  <a:lnTo>
                    <a:pt x="115253" y="1027748"/>
                  </a:lnTo>
                  <a:lnTo>
                    <a:pt x="114110" y="1027652"/>
                  </a:lnTo>
                  <a:lnTo>
                    <a:pt x="112967" y="1027748"/>
                  </a:lnTo>
                  <a:lnTo>
                    <a:pt x="110585" y="1028795"/>
                  </a:lnTo>
                  <a:lnTo>
                    <a:pt x="109347" y="1028891"/>
                  </a:lnTo>
                  <a:lnTo>
                    <a:pt x="108490" y="1027938"/>
                  </a:lnTo>
                  <a:lnTo>
                    <a:pt x="108014" y="1026700"/>
                  </a:lnTo>
                  <a:lnTo>
                    <a:pt x="107156" y="1023652"/>
                  </a:lnTo>
                  <a:lnTo>
                    <a:pt x="107061" y="1022318"/>
                  </a:lnTo>
                  <a:lnTo>
                    <a:pt x="107442" y="1020985"/>
                  </a:lnTo>
                  <a:lnTo>
                    <a:pt x="108109" y="1020032"/>
                  </a:lnTo>
                  <a:lnTo>
                    <a:pt x="108585" y="1019080"/>
                  </a:lnTo>
                  <a:lnTo>
                    <a:pt x="108490" y="1017842"/>
                  </a:lnTo>
                  <a:lnTo>
                    <a:pt x="108014" y="1017080"/>
                  </a:lnTo>
                  <a:lnTo>
                    <a:pt x="106490" y="1015651"/>
                  </a:lnTo>
                  <a:lnTo>
                    <a:pt x="105918" y="1014794"/>
                  </a:lnTo>
                  <a:lnTo>
                    <a:pt x="105537" y="1013460"/>
                  </a:lnTo>
                  <a:lnTo>
                    <a:pt x="105251" y="1009555"/>
                  </a:lnTo>
                  <a:lnTo>
                    <a:pt x="104299" y="1006602"/>
                  </a:lnTo>
                  <a:lnTo>
                    <a:pt x="102870" y="1005173"/>
                  </a:lnTo>
                  <a:lnTo>
                    <a:pt x="100965" y="1005173"/>
                  </a:lnTo>
                  <a:lnTo>
                    <a:pt x="98774" y="1006507"/>
                  </a:lnTo>
                  <a:lnTo>
                    <a:pt x="87249" y="1015746"/>
                  </a:lnTo>
                  <a:lnTo>
                    <a:pt x="86678" y="1016032"/>
                  </a:lnTo>
                  <a:lnTo>
                    <a:pt x="86106" y="1016127"/>
                  </a:lnTo>
                  <a:lnTo>
                    <a:pt x="85439" y="1016413"/>
                  </a:lnTo>
                  <a:lnTo>
                    <a:pt x="85154" y="1016984"/>
                  </a:lnTo>
                  <a:lnTo>
                    <a:pt x="84963" y="1017651"/>
                  </a:lnTo>
                  <a:lnTo>
                    <a:pt x="84582" y="1018223"/>
                  </a:lnTo>
                  <a:lnTo>
                    <a:pt x="83630" y="1018413"/>
                  </a:lnTo>
                  <a:lnTo>
                    <a:pt x="82677" y="1017937"/>
                  </a:lnTo>
                  <a:lnTo>
                    <a:pt x="81725" y="1017270"/>
                  </a:lnTo>
                  <a:lnTo>
                    <a:pt x="80772" y="1016889"/>
                  </a:lnTo>
                  <a:lnTo>
                    <a:pt x="79439" y="1017080"/>
                  </a:lnTo>
                  <a:lnTo>
                    <a:pt x="76867" y="1018223"/>
                  </a:lnTo>
                  <a:lnTo>
                    <a:pt x="75533" y="1018413"/>
                  </a:lnTo>
                  <a:lnTo>
                    <a:pt x="73628" y="1018032"/>
                  </a:lnTo>
                  <a:lnTo>
                    <a:pt x="71723" y="1017175"/>
                  </a:lnTo>
                  <a:lnTo>
                    <a:pt x="67151" y="1014032"/>
                  </a:lnTo>
                  <a:lnTo>
                    <a:pt x="65913" y="1013460"/>
                  </a:lnTo>
                  <a:lnTo>
                    <a:pt x="64770" y="1013555"/>
                  </a:lnTo>
                  <a:lnTo>
                    <a:pt x="64580" y="1013841"/>
                  </a:lnTo>
                  <a:lnTo>
                    <a:pt x="63913" y="1014794"/>
                  </a:lnTo>
                  <a:lnTo>
                    <a:pt x="63722" y="1015460"/>
                  </a:lnTo>
                  <a:lnTo>
                    <a:pt x="63627" y="1015746"/>
                  </a:lnTo>
                  <a:lnTo>
                    <a:pt x="63246" y="1016984"/>
                  </a:lnTo>
                  <a:lnTo>
                    <a:pt x="62579" y="1018413"/>
                  </a:lnTo>
                  <a:lnTo>
                    <a:pt x="62198" y="1019842"/>
                  </a:lnTo>
                  <a:lnTo>
                    <a:pt x="62579" y="1020890"/>
                  </a:lnTo>
                  <a:lnTo>
                    <a:pt x="65056" y="1023176"/>
                  </a:lnTo>
                  <a:lnTo>
                    <a:pt x="65723" y="1024128"/>
                  </a:lnTo>
                  <a:lnTo>
                    <a:pt x="66199" y="1026414"/>
                  </a:lnTo>
                  <a:lnTo>
                    <a:pt x="64580" y="1026890"/>
                  </a:lnTo>
                  <a:lnTo>
                    <a:pt x="60103" y="1025747"/>
                  </a:lnTo>
                  <a:lnTo>
                    <a:pt x="58960" y="1025652"/>
                  </a:lnTo>
                  <a:lnTo>
                    <a:pt x="57912" y="1026128"/>
                  </a:lnTo>
                  <a:lnTo>
                    <a:pt x="55245" y="1028891"/>
                  </a:lnTo>
                  <a:lnTo>
                    <a:pt x="54388" y="1029557"/>
                  </a:lnTo>
                  <a:lnTo>
                    <a:pt x="52292" y="1030605"/>
                  </a:lnTo>
                  <a:lnTo>
                    <a:pt x="50578" y="1031939"/>
                  </a:lnTo>
                  <a:lnTo>
                    <a:pt x="45911" y="1037082"/>
                  </a:lnTo>
                  <a:lnTo>
                    <a:pt x="40291" y="1041654"/>
                  </a:lnTo>
                  <a:lnTo>
                    <a:pt x="38386" y="1042511"/>
                  </a:lnTo>
                  <a:lnTo>
                    <a:pt x="36767" y="1042797"/>
                  </a:lnTo>
                  <a:lnTo>
                    <a:pt x="35147" y="1042511"/>
                  </a:lnTo>
                  <a:lnTo>
                    <a:pt x="33338" y="1041845"/>
                  </a:lnTo>
                  <a:lnTo>
                    <a:pt x="31528" y="1041464"/>
                  </a:lnTo>
                  <a:lnTo>
                    <a:pt x="29623" y="1041654"/>
                  </a:lnTo>
                  <a:lnTo>
                    <a:pt x="27813" y="1042416"/>
                  </a:lnTo>
                  <a:lnTo>
                    <a:pt x="26099" y="1043559"/>
                  </a:lnTo>
                  <a:lnTo>
                    <a:pt x="24384" y="1044321"/>
                  </a:lnTo>
                  <a:lnTo>
                    <a:pt x="20955" y="1044797"/>
                  </a:lnTo>
                  <a:lnTo>
                    <a:pt x="19526" y="1045940"/>
                  </a:lnTo>
                  <a:lnTo>
                    <a:pt x="18955" y="1046607"/>
                  </a:lnTo>
                  <a:lnTo>
                    <a:pt x="18479" y="1047464"/>
                  </a:lnTo>
                  <a:lnTo>
                    <a:pt x="18193" y="1048322"/>
                  </a:lnTo>
                  <a:lnTo>
                    <a:pt x="18098" y="1049274"/>
                  </a:lnTo>
                  <a:lnTo>
                    <a:pt x="17812" y="1050893"/>
                  </a:lnTo>
                  <a:lnTo>
                    <a:pt x="16955" y="1052036"/>
                  </a:lnTo>
                  <a:lnTo>
                    <a:pt x="15907" y="1053084"/>
                  </a:lnTo>
                  <a:lnTo>
                    <a:pt x="15145" y="1054418"/>
                  </a:lnTo>
                  <a:lnTo>
                    <a:pt x="14764" y="1057275"/>
                  </a:lnTo>
                  <a:lnTo>
                    <a:pt x="14478" y="1058037"/>
                  </a:lnTo>
                  <a:lnTo>
                    <a:pt x="14097" y="1058609"/>
                  </a:lnTo>
                  <a:lnTo>
                    <a:pt x="12573" y="1059847"/>
                  </a:lnTo>
                  <a:lnTo>
                    <a:pt x="11906" y="1060799"/>
                  </a:lnTo>
                  <a:lnTo>
                    <a:pt x="11430" y="1062038"/>
                  </a:lnTo>
                  <a:lnTo>
                    <a:pt x="11240" y="1063371"/>
                  </a:lnTo>
                  <a:lnTo>
                    <a:pt x="11335" y="1064705"/>
                  </a:lnTo>
                  <a:lnTo>
                    <a:pt x="11811" y="1066038"/>
                  </a:lnTo>
                  <a:lnTo>
                    <a:pt x="12478" y="1066514"/>
                  </a:lnTo>
                  <a:lnTo>
                    <a:pt x="13335" y="1066705"/>
                  </a:lnTo>
                  <a:lnTo>
                    <a:pt x="14383" y="1067372"/>
                  </a:lnTo>
                  <a:lnTo>
                    <a:pt x="15145" y="1068610"/>
                  </a:lnTo>
                  <a:lnTo>
                    <a:pt x="15431" y="1070039"/>
                  </a:lnTo>
                  <a:lnTo>
                    <a:pt x="15716" y="1072991"/>
                  </a:lnTo>
                  <a:lnTo>
                    <a:pt x="16859" y="1076611"/>
                  </a:lnTo>
                  <a:lnTo>
                    <a:pt x="16574" y="1077373"/>
                  </a:lnTo>
                  <a:lnTo>
                    <a:pt x="15431" y="1078135"/>
                  </a:lnTo>
                  <a:lnTo>
                    <a:pt x="14573" y="1078802"/>
                  </a:lnTo>
                  <a:lnTo>
                    <a:pt x="13907" y="1079754"/>
                  </a:lnTo>
                  <a:lnTo>
                    <a:pt x="13335" y="1081278"/>
                  </a:lnTo>
                  <a:lnTo>
                    <a:pt x="12764" y="1083659"/>
                  </a:lnTo>
                  <a:lnTo>
                    <a:pt x="12287" y="1084612"/>
                  </a:lnTo>
                  <a:lnTo>
                    <a:pt x="11335" y="1085088"/>
                  </a:lnTo>
                  <a:lnTo>
                    <a:pt x="1429" y="1086422"/>
                  </a:lnTo>
                  <a:lnTo>
                    <a:pt x="1429" y="1087755"/>
                  </a:lnTo>
                  <a:lnTo>
                    <a:pt x="2000" y="1091660"/>
                  </a:lnTo>
                  <a:lnTo>
                    <a:pt x="2096" y="1093089"/>
                  </a:lnTo>
                  <a:lnTo>
                    <a:pt x="2000" y="1094137"/>
                  </a:lnTo>
                  <a:lnTo>
                    <a:pt x="381" y="1098899"/>
                  </a:lnTo>
                  <a:lnTo>
                    <a:pt x="0" y="1100900"/>
                  </a:lnTo>
                  <a:lnTo>
                    <a:pt x="286" y="1102805"/>
                  </a:lnTo>
                  <a:lnTo>
                    <a:pt x="1524" y="1104995"/>
                  </a:lnTo>
                  <a:lnTo>
                    <a:pt x="3715" y="1107186"/>
                  </a:lnTo>
                  <a:lnTo>
                    <a:pt x="4191" y="1108139"/>
                  </a:lnTo>
                  <a:lnTo>
                    <a:pt x="4667" y="1110425"/>
                  </a:lnTo>
                  <a:lnTo>
                    <a:pt x="4953" y="1111472"/>
                  </a:lnTo>
                  <a:lnTo>
                    <a:pt x="5525" y="1112330"/>
                  </a:lnTo>
                  <a:lnTo>
                    <a:pt x="8668" y="1114711"/>
                  </a:lnTo>
                  <a:lnTo>
                    <a:pt x="10382" y="1116616"/>
                  </a:lnTo>
                  <a:lnTo>
                    <a:pt x="11144" y="1117092"/>
                  </a:lnTo>
                  <a:lnTo>
                    <a:pt x="11716" y="1118235"/>
                  </a:lnTo>
                  <a:lnTo>
                    <a:pt x="11906" y="1119378"/>
                  </a:lnTo>
                  <a:lnTo>
                    <a:pt x="11621" y="1120426"/>
                  </a:lnTo>
                  <a:lnTo>
                    <a:pt x="10859" y="1121283"/>
                  </a:lnTo>
                  <a:lnTo>
                    <a:pt x="9716" y="1121664"/>
                  </a:lnTo>
                  <a:lnTo>
                    <a:pt x="7144" y="1121664"/>
                  </a:lnTo>
                  <a:lnTo>
                    <a:pt x="5906" y="1122236"/>
                  </a:lnTo>
                  <a:lnTo>
                    <a:pt x="5144" y="1122998"/>
                  </a:lnTo>
                  <a:lnTo>
                    <a:pt x="4382" y="1124045"/>
                  </a:lnTo>
                  <a:lnTo>
                    <a:pt x="4001" y="1125284"/>
                  </a:lnTo>
                  <a:lnTo>
                    <a:pt x="4191" y="1126522"/>
                  </a:lnTo>
                  <a:lnTo>
                    <a:pt x="4858" y="1127474"/>
                  </a:lnTo>
                  <a:lnTo>
                    <a:pt x="6382" y="1129189"/>
                  </a:lnTo>
                  <a:lnTo>
                    <a:pt x="6953" y="1130141"/>
                  </a:lnTo>
                  <a:lnTo>
                    <a:pt x="7144" y="1131475"/>
                  </a:lnTo>
                  <a:lnTo>
                    <a:pt x="6763" y="1134427"/>
                  </a:lnTo>
                  <a:lnTo>
                    <a:pt x="6953" y="1135475"/>
                  </a:lnTo>
                  <a:lnTo>
                    <a:pt x="8858" y="1138619"/>
                  </a:lnTo>
                  <a:lnTo>
                    <a:pt x="9239" y="1139571"/>
                  </a:lnTo>
                  <a:lnTo>
                    <a:pt x="9716" y="1142333"/>
                  </a:lnTo>
                  <a:lnTo>
                    <a:pt x="10192" y="1143381"/>
                  </a:lnTo>
                  <a:lnTo>
                    <a:pt x="11240" y="1144429"/>
                  </a:lnTo>
                  <a:lnTo>
                    <a:pt x="12097" y="1145000"/>
                  </a:lnTo>
                  <a:lnTo>
                    <a:pt x="14002" y="1145762"/>
                  </a:lnTo>
                  <a:lnTo>
                    <a:pt x="14954" y="1146239"/>
                  </a:lnTo>
                  <a:lnTo>
                    <a:pt x="16574" y="1147667"/>
                  </a:lnTo>
                  <a:lnTo>
                    <a:pt x="17431" y="1148144"/>
                  </a:lnTo>
                  <a:lnTo>
                    <a:pt x="22479" y="1148334"/>
                  </a:lnTo>
                  <a:lnTo>
                    <a:pt x="23336" y="1148144"/>
                  </a:lnTo>
                  <a:lnTo>
                    <a:pt x="24003" y="1147001"/>
                  </a:lnTo>
                  <a:lnTo>
                    <a:pt x="23622" y="1145953"/>
                  </a:lnTo>
                  <a:lnTo>
                    <a:pt x="22955" y="1144810"/>
                  </a:lnTo>
                  <a:lnTo>
                    <a:pt x="22955" y="1143476"/>
                  </a:lnTo>
                  <a:lnTo>
                    <a:pt x="23336" y="1143095"/>
                  </a:lnTo>
                  <a:lnTo>
                    <a:pt x="25432" y="1142429"/>
                  </a:lnTo>
                  <a:lnTo>
                    <a:pt x="25813" y="1141952"/>
                  </a:lnTo>
                  <a:lnTo>
                    <a:pt x="25908" y="1141381"/>
                  </a:lnTo>
                  <a:lnTo>
                    <a:pt x="25908" y="1140809"/>
                  </a:lnTo>
                  <a:lnTo>
                    <a:pt x="26003" y="1140238"/>
                  </a:lnTo>
                  <a:lnTo>
                    <a:pt x="26765" y="1139095"/>
                  </a:lnTo>
                  <a:lnTo>
                    <a:pt x="27527" y="1138619"/>
                  </a:lnTo>
                  <a:lnTo>
                    <a:pt x="28385" y="1138619"/>
                  </a:lnTo>
                  <a:lnTo>
                    <a:pt x="31623" y="1139762"/>
                  </a:lnTo>
                  <a:lnTo>
                    <a:pt x="32671" y="1139952"/>
                  </a:lnTo>
                  <a:lnTo>
                    <a:pt x="33814" y="1139952"/>
                  </a:lnTo>
                  <a:lnTo>
                    <a:pt x="37529" y="1138714"/>
                  </a:lnTo>
                  <a:lnTo>
                    <a:pt x="38672" y="1138904"/>
                  </a:lnTo>
                  <a:lnTo>
                    <a:pt x="46196" y="1142619"/>
                  </a:lnTo>
                  <a:lnTo>
                    <a:pt x="55150" y="1146048"/>
                  </a:lnTo>
                  <a:lnTo>
                    <a:pt x="56102" y="1146810"/>
                  </a:lnTo>
                  <a:lnTo>
                    <a:pt x="56864" y="1147763"/>
                  </a:lnTo>
                  <a:lnTo>
                    <a:pt x="57722" y="1148525"/>
                  </a:lnTo>
                  <a:lnTo>
                    <a:pt x="58960" y="1148715"/>
                  </a:lnTo>
                  <a:lnTo>
                    <a:pt x="60198" y="1148620"/>
                  </a:lnTo>
                  <a:lnTo>
                    <a:pt x="61151" y="1148810"/>
                  </a:lnTo>
                  <a:lnTo>
                    <a:pt x="62008" y="1149477"/>
                  </a:lnTo>
                  <a:lnTo>
                    <a:pt x="62865" y="1150620"/>
                  </a:lnTo>
                  <a:lnTo>
                    <a:pt x="62865" y="1150620"/>
                  </a:lnTo>
                  <a:lnTo>
                    <a:pt x="62865" y="1150620"/>
                  </a:lnTo>
                  <a:lnTo>
                    <a:pt x="62865" y="1150620"/>
                  </a:lnTo>
                  <a:lnTo>
                    <a:pt x="63341" y="1151382"/>
                  </a:lnTo>
                  <a:lnTo>
                    <a:pt x="63722" y="1151763"/>
                  </a:lnTo>
                  <a:lnTo>
                    <a:pt x="64675" y="1152335"/>
                  </a:lnTo>
                  <a:lnTo>
                    <a:pt x="65056" y="1152716"/>
                  </a:lnTo>
                  <a:lnTo>
                    <a:pt x="65246" y="1153287"/>
                  </a:lnTo>
                  <a:lnTo>
                    <a:pt x="65342" y="1153954"/>
                  </a:lnTo>
                  <a:lnTo>
                    <a:pt x="65723" y="1155859"/>
                  </a:lnTo>
                  <a:lnTo>
                    <a:pt x="65723" y="1157192"/>
                  </a:lnTo>
                  <a:lnTo>
                    <a:pt x="65437" y="1158431"/>
                  </a:lnTo>
                  <a:lnTo>
                    <a:pt x="64865" y="1159478"/>
                  </a:lnTo>
                  <a:lnTo>
                    <a:pt x="62675" y="1161955"/>
                  </a:lnTo>
                  <a:lnTo>
                    <a:pt x="62198" y="1163002"/>
                  </a:lnTo>
                  <a:lnTo>
                    <a:pt x="62008" y="1164241"/>
                  </a:lnTo>
                  <a:lnTo>
                    <a:pt x="62008" y="1170623"/>
                  </a:lnTo>
                  <a:lnTo>
                    <a:pt x="63056" y="1178243"/>
                  </a:lnTo>
                  <a:lnTo>
                    <a:pt x="64103" y="1180148"/>
                  </a:lnTo>
                  <a:lnTo>
                    <a:pt x="67818" y="1182243"/>
                  </a:lnTo>
                  <a:lnTo>
                    <a:pt x="68485" y="1184053"/>
                  </a:lnTo>
                  <a:lnTo>
                    <a:pt x="68294" y="1188244"/>
                  </a:lnTo>
                  <a:lnTo>
                    <a:pt x="68390" y="1190054"/>
                  </a:lnTo>
                  <a:lnTo>
                    <a:pt x="68390" y="1190530"/>
                  </a:lnTo>
                  <a:lnTo>
                    <a:pt x="68580" y="1190911"/>
                  </a:lnTo>
                  <a:lnTo>
                    <a:pt x="69152" y="1191292"/>
                  </a:lnTo>
                  <a:lnTo>
                    <a:pt x="69628" y="1191673"/>
                  </a:lnTo>
                  <a:lnTo>
                    <a:pt x="69533" y="1192149"/>
                  </a:lnTo>
                  <a:lnTo>
                    <a:pt x="68675" y="1193578"/>
                  </a:lnTo>
                  <a:lnTo>
                    <a:pt x="68294" y="1193768"/>
                  </a:lnTo>
                  <a:lnTo>
                    <a:pt x="68104" y="1194149"/>
                  </a:lnTo>
                  <a:lnTo>
                    <a:pt x="68294" y="1195006"/>
                  </a:lnTo>
                  <a:lnTo>
                    <a:pt x="68580" y="1195483"/>
                  </a:lnTo>
                  <a:lnTo>
                    <a:pt x="68961" y="1195864"/>
                  </a:lnTo>
                  <a:lnTo>
                    <a:pt x="71628" y="1197388"/>
                  </a:lnTo>
                  <a:lnTo>
                    <a:pt x="72295" y="1198055"/>
                  </a:lnTo>
                  <a:lnTo>
                    <a:pt x="72485" y="1199293"/>
                  </a:lnTo>
                  <a:lnTo>
                    <a:pt x="72295" y="1199960"/>
                  </a:lnTo>
                  <a:lnTo>
                    <a:pt x="71914" y="1200626"/>
                  </a:lnTo>
                  <a:lnTo>
                    <a:pt x="71057" y="1201769"/>
                  </a:lnTo>
                  <a:lnTo>
                    <a:pt x="70676" y="1202341"/>
                  </a:lnTo>
                  <a:lnTo>
                    <a:pt x="70485" y="1202912"/>
                  </a:lnTo>
                  <a:lnTo>
                    <a:pt x="70390" y="1203484"/>
                  </a:lnTo>
                  <a:lnTo>
                    <a:pt x="70199" y="1204055"/>
                  </a:lnTo>
                  <a:lnTo>
                    <a:pt x="69533" y="1205008"/>
                  </a:lnTo>
                  <a:lnTo>
                    <a:pt x="68771" y="1205865"/>
                  </a:lnTo>
                  <a:lnTo>
                    <a:pt x="68199" y="1206818"/>
                  </a:lnTo>
                  <a:lnTo>
                    <a:pt x="68009" y="1208056"/>
                  </a:lnTo>
                  <a:lnTo>
                    <a:pt x="68485" y="1210342"/>
                  </a:lnTo>
                  <a:lnTo>
                    <a:pt x="69723" y="1212247"/>
                  </a:lnTo>
                  <a:lnTo>
                    <a:pt x="71342" y="1213676"/>
                  </a:lnTo>
                  <a:lnTo>
                    <a:pt x="76105" y="1216438"/>
                  </a:lnTo>
                  <a:lnTo>
                    <a:pt x="77057" y="1217295"/>
                  </a:lnTo>
                  <a:lnTo>
                    <a:pt x="79724" y="1220819"/>
                  </a:lnTo>
                  <a:lnTo>
                    <a:pt x="81248" y="1222248"/>
                  </a:lnTo>
                  <a:lnTo>
                    <a:pt x="82868" y="1223391"/>
                  </a:lnTo>
                  <a:lnTo>
                    <a:pt x="80296" y="1224248"/>
                  </a:lnTo>
                  <a:lnTo>
                    <a:pt x="79058" y="1224820"/>
                  </a:lnTo>
                  <a:lnTo>
                    <a:pt x="78391" y="1225963"/>
                  </a:lnTo>
                  <a:lnTo>
                    <a:pt x="78296" y="1228439"/>
                  </a:lnTo>
                  <a:lnTo>
                    <a:pt x="77819" y="1229201"/>
                  </a:lnTo>
                  <a:lnTo>
                    <a:pt x="72962" y="1231011"/>
                  </a:lnTo>
                  <a:lnTo>
                    <a:pt x="71723" y="1231202"/>
                  </a:lnTo>
                  <a:lnTo>
                    <a:pt x="70771" y="1231773"/>
                  </a:lnTo>
                  <a:lnTo>
                    <a:pt x="70295" y="1232916"/>
                  </a:lnTo>
                  <a:lnTo>
                    <a:pt x="69723" y="1233964"/>
                  </a:lnTo>
                  <a:lnTo>
                    <a:pt x="68675" y="1234440"/>
                  </a:lnTo>
                  <a:lnTo>
                    <a:pt x="64484" y="1235488"/>
                  </a:lnTo>
                  <a:lnTo>
                    <a:pt x="63437" y="1235583"/>
                  </a:lnTo>
                  <a:lnTo>
                    <a:pt x="62865" y="1235202"/>
                  </a:lnTo>
                  <a:lnTo>
                    <a:pt x="60770" y="1230630"/>
                  </a:lnTo>
                  <a:lnTo>
                    <a:pt x="60389" y="1230154"/>
                  </a:lnTo>
                  <a:lnTo>
                    <a:pt x="59531" y="1230059"/>
                  </a:lnTo>
                  <a:lnTo>
                    <a:pt x="58865" y="1230535"/>
                  </a:lnTo>
                  <a:lnTo>
                    <a:pt x="58293" y="1231202"/>
                  </a:lnTo>
                  <a:lnTo>
                    <a:pt x="57055" y="1232249"/>
                  </a:lnTo>
                  <a:lnTo>
                    <a:pt x="56769" y="1232440"/>
                  </a:lnTo>
                  <a:lnTo>
                    <a:pt x="55721" y="1232535"/>
                  </a:lnTo>
                  <a:lnTo>
                    <a:pt x="55436" y="1232821"/>
                  </a:lnTo>
                  <a:lnTo>
                    <a:pt x="55245" y="1233202"/>
                  </a:lnTo>
                  <a:lnTo>
                    <a:pt x="54578" y="1233869"/>
                  </a:lnTo>
                  <a:lnTo>
                    <a:pt x="54388" y="1234154"/>
                  </a:lnTo>
                  <a:lnTo>
                    <a:pt x="54197" y="1234345"/>
                  </a:lnTo>
                  <a:lnTo>
                    <a:pt x="53721" y="1234535"/>
                  </a:lnTo>
                  <a:lnTo>
                    <a:pt x="53435" y="1234440"/>
                  </a:lnTo>
                  <a:lnTo>
                    <a:pt x="52769" y="1233773"/>
                  </a:lnTo>
                  <a:lnTo>
                    <a:pt x="52388" y="1233583"/>
                  </a:lnTo>
                  <a:lnTo>
                    <a:pt x="51626" y="1233678"/>
                  </a:lnTo>
                  <a:lnTo>
                    <a:pt x="49340" y="1234345"/>
                  </a:lnTo>
                  <a:lnTo>
                    <a:pt x="47625" y="1234345"/>
                  </a:lnTo>
                  <a:lnTo>
                    <a:pt x="46958" y="1234726"/>
                  </a:lnTo>
                  <a:lnTo>
                    <a:pt x="46387" y="1235774"/>
                  </a:lnTo>
                  <a:lnTo>
                    <a:pt x="45911" y="1237107"/>
                  </a:lnTo>
                  <a:lnTo>
                    <a:pt x="45339" y="1237964"/>
                  </a:lnTo>
                  <a:lnTo>
                    <a:pt x="44577" y="1238441"/>
                  </a:lnTo>
                  <a:lnTo>
                    <a:pt x="43434" y="1238631"/>
                  </a:lnTo>
                  <a:lnTo>
                    <a:pt x="41434" y="1238345"/>
                  </a:lnTo>
                  <a:lnTo>
                    <a:pt x="40672" y="1238631"/>
                  </a:lnTo>
                  <a:lnTo>
                    <a:pt x="40577" y="1239869"/>
                  </a:lnTo>
                  <a:lnTo>
                    <a:pt x="41434" y="1241298"/>
                  </a:lnTo>
                  <a:lnTo>
                    <a:pt x="43148" y="1242536"/>
                  </a:lnTo>
                  <a:lnTo>
                    <a:pt x="46387" y="1244156"/>
                  </a:lnTo>
                  <a:lnTo>
                    <a:pt x="47339" y="1245299"/>
                  </a:lnTo>
                  <a:lnTo>
                    <a:pt x="47911" y="1246537"/>
                  </a:lnTo>
                  <a:lnTo>
                    <a:pt x="48578" y="1247680"/>
                  </a:lnTo>
                  <a:lnTo>
                    <a:pt x="49816" y="1248251"/>
                  </a:lnTo>
                  <a:lnTo>
                    <a:pt x="50864" y="1247680"/>
                  </a:lnTo>
                  <a:lnTo>
                    <a:pt x="54293" y="1246823"/>
                  </a:lnTo>
                  <a:lnTo>
                    <a:pt x="56198" y="1246061"/>
                  </a:lnTo>
                  <a:lnTo>
                    <a:pt x="57055" y="1246251"/>
                  </a:lnTo>
                  <a:lnTo>
                    <a:pt x="57817" y="1247299"/>
                  </a:lnTo>
                  <a:lnTo>
                    <a:pt x="59246" y="1248537"/>
                  </a:lnTo>
                  <a:lnTo>
                    <a:pt x="63151" y="1248632"/>
                  </a:lnTo>
                  <a:lnTo>
                    <a:pt x="64865" y="1250061"/>
                  </a:lnTo>
                  <a:lnTo>
                    <a:pt x="64865" y="1250061"/>
                  </a:lnTo>
                  <a:lnTo>
                    <a:pt x="66389" y="1252347"/>
                  </a:lnTo>
                  <a:lnTo>
                    <a:pt x="66770" y="1253109"/>
                  </a:lnTo>
                  <a:lnTo>
                    <a:pt x="67056" y="1255109"/>
                  </a:lnTo>
                  <a:lnTo>
                    <a:pt x="67342" y="1255776"/>
                  </a:lnTo>
                  <a:lnTo>
                    <a:pt x="68009" y="1255490"/>
                  </a:lnTo>
                  <a:lnTo>
                    <a:pt x="68294" y="1254824"/>
                  </a:lnTo>
                  <a:lnTo>
                    <a:pt x="68771" y="1252919"/>
                  </a:lnTo>
                  <a:lnTo>
                    <a:pt x="69247" y="1252061"/>
                  </a:lnTo>
                  <a:lnTo>
                    <a:pt x="70009" y="1251490"/>
                  </a:lnTo>
                  <a:lnTo>
                    <a:pt x="70961" y="1251109"/>
                  </a:lnTo>
                  <a:lnTo>
                    <a:pt x="72771" y="1250633"/>
                  </a:lnTo>
                  <a:lnTo>
                    <a:pt x="74771" y="1250633"/>
                  </a:lnTo>
                  <a:lnTo>
                    <a:pt x="79248" y="1249966"/>
                  </a:lnTo>
                  <a:lnTo>
                    <a:pt x="80201" y="1250156"/>
                  </a:lnTo>
                  <a:lnTo>
                    <a:pt x="80963" y="1250537"/>
                  </a:lnTo>
                  <a:lnTo>
                    <a:pt x="82487" y="1251871"/>
                  </a:lnTo>
                  <a:lnTo>
                    <a:pt x="84296" y="1252919"/>
                  </a:lnTo>
                  <a:lnTo>
                    <a:pt x="90488" y="1254252"/>
                  </a:lnTo>
                  <a:lnTo>
                    <a:pt x="92488" y="1255109"/>
                  </a:lnTo>
                  <a:lnTo>
                    <a:pt x="93917" y="1256538"/>
                  </a:lnTo>
                  <a:lnTo>
                    <a:pt x="94774" y="1258538"/>
                  </a:lnTo>
                  <a:lnTo>
                    <a:pt x="95155" y="1261015"/>
                  </a:lnTo>
                  <a:lnTo>
                    <a:pt x="95250" y="1263682"/>
                  </a:lnTo>
                  <a:lnTo>
                    <a:pt x="95631" y="1266158"/>
                  </a:lnTo>
                  <a:lnTo>
                    <a:pt x="96774" y="1267777"/>
                  </a:lnTo>
                  <a:lnTo>
                    <a:pt x="100013" y="1267968"/>
                  </a:lnTo>
                  <a:lnTo>
                    <a:pt x="100298" y="1267492"/>
                  </a:lnTo>
                  <a:lnTo>
                    <a:pt x="100489" y="1266825"/>
                  </a:lnTo>
                  <a:lnTo>
                    <a:pt x="100775" y="1266158"/>
                  </a:lnTo>
                  <a:lnTo>
                    <a:pt x="104108" y="1264920"/>
                  </a:lnTo>
                  <a:lnTo>
                    <a:pt x="108299" y="1265777"/>
                  </a:lnTo>
                  <a:lnTo>
                    <a:pt x="112490" y="1267777"/>
                  </a:lnTo>
                  <a:lnTo>
                    <a:pt x="115729" y="1270064"/>
                  </a:lnTo>
                  <a:lnTo>
                    <a:pt x="118872" y="1272921"/>
                  </a:lnTo>
                  <a:lnTo>
                    <a:pt x="120206" y="1274540"/>
                  </a:lnTo>
                  <a:lnTo>
                    <a:pt x="125540" y="1284827"/>
                  </a:lnTo>
                  <a:lnTo>
                    <a:pt x="125540" y="1284923"/>
                  </a:lnTo>
                  <a:lnTo>
                    <a:pt x="125730" y="1285970"/>
                  </a:lnTo>
                  <a:lnTo>
                    <a:pt x="126111" y="1287590"/>
                  </a:lnTo>
                  <a:lnTo>
                    <a:pt x="125159" y="1292733"/>
                  </a:lnTo>
                  <a:lnTo>
                    <a:pt x="125159" y="1295305"/>
                  </a:lnTo>
                  <a:lnTo>
                    <a:pt x="125540" y="1296257"/>
                  </a:lnTo>
                  <a:lnTo>
                    <a:pt x="126873" y="1297877"/>
                  </a:lnTo>
                  <a:lnTo>
                    <a:pt x="127445" y="1298734"/>
                  </a:lnTo>
                  <a:lnTo>
                    <a:pt x="127540" y="1299877"/>
                  </a:lnTo>
                  <a:lnTo>
                    <a:pt x="126873" y="1300448"/>
                  </a:lnTo>
                  <a:lnTo>
                    <a:pt x="125921" y="1300925"/>
                  </a:lnTo>
                  <a:lnTo>
                    <a:pt x="125254" y="1301782"/>
                  </a:lnTo>
                  <a:lnTo>
                    <a:pt x="125159" y="1302449"/>
                  </a:lnTo>
                  <a:lnTo>
                    <a:pt x="125635" y="1303592"/>
                  </a:lnTo>
                  <a:lnTo>
                    <a:pt x="125635" y="1304258"/>
                  </a:lnTo>
                  <a:lnTo>
                    <a:pt x="125349" y="1304735"/>
                  </a:lnTo>
                  <a:lnTo>
                    <a:pt x="124968" y="1305116"/>
                  </a:lnTo>
                  <a:lnTo>
                    <a:pt x="122396" y="1306830"/>
                  </a:lnTo>
                  <a:lnTo>
                    <a:pt x="121730" y="1307497"/>
                  </a:lnTo>
                  <a:lnTo>
                    <a:pt x="121349" y="1308545"/>
                  </a:lnTo>
                  <a:lnTo>
                    <a:pt x="121634" y="1310735"/>
                  </a:lnTo>
                  <a:lnTo>
                    <a:pt x="122777" y="1312831"/>
                  </a:lnTo>
                  <a:lnTo>
                    <a:pt x="124397" y="1314450"/>
                  </a:lnTo>
                  <a:lnTo>
                    <a:pt x="126016" y="1315212"/>
                  </a:lnTo>
                  <a:lnTo>
                    <a:pt x="130112" y="1315498"/>
                  </a:lnTo>
                  <a:lnTo>
                    <a:pt x="131636" y="1316355"/>
                  </a:lnTo>
                  <a:lnTo>
                    <a:pt x="132969" y="1318736"/>
                  </a:lnTo>
                  <a:lnTo>
                    <a:pt x="133445" y="1321213"/>
                  </a:lnTo>
                  <a:lnTo>
                    <a:pt x="133636" y="1323880"/>
                  </a:lnTo>
                  <a:lnTo>
                    <a:pt x="134207" y="1326166"/>
                  </a:lnTo>
                  <a:lnTo>
                    <a:pt x="135636" y="1327499"/>
                  </a:lnTo>
                  <a:lnTo>
                    <a:pt x="136874" y="1327595"/>
                  </a:lnTo>
                  <a:lnTo>
                    <a:pt x="139351" y="1326928"/>
                  </a:lnTo>
                  <a:lnTo>
                    <a:pt x="140589" y="1326737"/>
                  </a:lnTo>
                  <a:lnTo>
                    <a:pt x="141637" y="1326928"/>
                  </a:lnTo>
                  <a:lnTo>
                    <a:pt x="142494" y="1327214"/>
                  </a:lnTo>
                  <a:lnTo>
                    <a:pt x="143351" y="1327214"/>
                  </a:lnTo>
                  <a:lnTo>
                    <a:pt x="145256" y="1325785"/>
                  </a:lnTo>
                  <a:lnTo>
                    <a:pt x="146209" y="1325785"/>
                  </a:lnTo>
                  <a:lnTo>
                    <a:pt x="147161" y="1325975"/>
                  </a:lnTo>
                  <a:lnTo>
                    <a:pt x="148114" y="1325785"/>
                  </a:lnTo>
                  <a:lnTo>
                    <a:pt x="148495" y="1325404"/>
                  </a:lnTo>
                  <a:lnTo>
                    <a:pt x="149162" y="1324261"/>
                  </a:lnTo>
                  <a:lnTo>
                    <a:pt x="149638" y="1323880"/>
                  </a:lnTo>
                  <a:lnTo>
                    <a:pt x="150209" y="1323689"/>
                  </a:lnTo>
                  <a:lnTo>
                    <a:pt x="150781" y="1323594"/>
                  </a:lnTo>
                  <a:lnTo>
                    <a:pt x="152019" y="1323594"/>
                  </a:lnTo>
                  <a:lnTo>
                    <a:pt x="153257" y="1323213"/>
                  </a:lnTo>
                  <a:lnTo>
                    <a:pt x="155162" y="1321213"/>
                  </a:lnTo>
                  <a:lnTo>
                    <a:pt x="156115" y="1321499"/>
                  </a:lnTo>
                  <a:lnTo>
                    <a:pt x="156591" y="1323594"/>
                  </a:lnTo>
                  <a:lnTo>
                    <a:pt x="155829" y="1328833"/>
                  </a:lnTo>
                  <a:lnTo>
                    <a:pt x="156877" y="1330928"/>
                  </a:lnTo>
                  <a:lnTo>
                    <a:pt x="158687" y="1331976"/>
                  </a:lnTo>
                  <a:lnTo>
                    <a:pt x="162497" y="1333405"/>
                  </a:lnTo>
                  <a:lnTo>
                    <a:pt x="164211" y="1334643"/>
                  </a:lnTo>
                  <a:lnTo>
                    <a:pt x="165449" y="1336453"/>
                  </a:lnTo>
                  <a:lnTo>
                    <a:pt x="166116" y="1337215"/>
                  </a:lnTo>
                  <a:lnTo>
                    <a:pt x="167069" y="1337691"/>
                  </a:lnTo>
                  <a:lnTo>
                    <a:pt x="167831" y="1337786"/>
                  </a:lnTo>
                  <a:lnTo>
                    <a:pt x="168116" y="1337786"/>
                  </a:lnTo>
                  <a:lnTo>
                    <a:pt x="170307" y="1337691"/>
                  </a:lnTo>
                  <a:lnTo>
                    <a:pt x="171260" y="1338072"/>
                  </a:lnTo>
                  <a:lnTo>
                    <a:pt x="172022" y="1338929"/>
                  </a:lnTo>
                  <a:lnTo>
                    <a:pt x="173260" y="1340739"/>
                  </a:lnTo>
                  <a:lnTo>
                    <a:pt x="174117" y="1341501"/>
                  </a:lnTo>
                  <a:lnTo>
                    <a:pt x="175070" y="1341882"/>
                  </a:lnTo>
                  <a:lnTo>
                    <a:pt x="176117" y="1342073"/>
                  </a:lnTo>
                  <a:lnTo>
                    <a:pt x="178213" y="1342168"/>
                  </a:lnTo>
                  <a:lnTo>
                    <a:pt x="180404" y="1341787"/>
                  </a:lnTo>
                  <a:lnTo>
                    <a:pt x="181547" y="1341787"/>
                  </a:lnTo>
                  <a:lnTo>
                    <a:pt x="182594" y="1342073"/>
                  </a:lnTo>
                  <a:lnTo>
                    <a:pt x="183261" y="1342644"/>
                  </a:lnTo>
                  <a:lnTo>
                    <a:pt x="184404" y="1344168"/>
                  </a:lnTo>
                  <a:lnTo>
                    <a:pt x="185071" y="1344835"/>
                  </a:lnTo>
                  <a:lnTo>
                    <a:pt x="186976" y="1345692"/>
                  </a:lnTo>
                  <a:lnTo>
                    <a:pt x="188881" y="1345883"/>
                  </a:lnTo>
                  <a:lnTo>
                    <a:pt x="192786" y="1345406"/>
                  </a:lnTo>
                  <a:lnTo>
                    <a:pt x="194405" y="1345597"/>
                  </a:lnTo>
                  <a:lnTo>
                    <a:pt x="195644" y="1346264"/>
                  </a:lnTo>
                  <a:lnTo>
                    <a:pt x="198120" y="1348264"/>
                  </a:lnTo>
                  <a:lnTo>
                    <a:pt x="199835" y="1349216"/>
                  </a:lnTo>
                  <a:lnTo>
                    <a:pt x="201359" y="1349407"/>
                  </a:lnTo>
                  <a:lnTo>
                    <a:pt x="204692" y="1348931"/>
                  </a:lnTo>
                  <a:lnTo>
                    <a:pt x="206597" y="1348835"/>
                  </a:lnTo>
                  <a:lnTo>
                    <a:pt x="206978" y="1348931"/>
                  </a:lnTo>
                  <a:lnTo>
                    <a:pt x="214408" y="1350169"/>
                  </a:lnTo>
                  <a:lnTo>
                    <a:pt x="215932" y="1349883"/>
                  </a:lnTo>
                  <a:lnTo>
                    <a:pt x="217361" y="1349026"/>
                  </a:lnTo>
                  <a:lnTo>
                    <a:pt x="218980" y="1347788"/>
                  </a:lnTo>
                  <a:lnTo>
                    <a:pt x="219647" y="1347502"/>
                  </a:lnTo>
                  <a:lnTo>
                    <a:pt x="220313" y="1347406"/>
                  </a:lnTo>
                  <a:lnTo>
                    <a:pt x="221742" y="1347597"/>
                  </a:lnTo>
                  <a:lnTo>
                    <a:pt x="222504" y="1349026"/>
                  </a:lnTo>
                  <a:lnTo>
                    <a:pt x="223457" y="1350359"/>
                  </a:lnTo>
                  <a:lnTo>
                    <a:pt x="224695" y="1351407"/>
                  </a:lnTo>
                  <a:lnTo>
                    <a:pt x="226028" y="1351788"/>
                  </a:lnTo>
                  <a:lnTo>
                    <a:pt x="227552" y="1351121"/>
                  </a:lnTo>
                  <a:lnTo>
                    <a:pt x="229934" y="1348454"/>
                  </a:lnTo>
                  <a:lnTo>
                    <a:pt x="231458" y="1347692"/>
                  </a:lnTo>
                  <a:lnTo>
                    <a:pt x="234506" y="1347883"/>
                  </a:lnTo>
                  <a:lnTo>
                    <a:pt x="235077" y="1350359"/>
                  </a:lnTo>
                  <a:lnTo>
                    <a:pt x="234125" y="1353884"/>
                  </a:lnTo>
                  <a:lnTo>
                    <a:pt x="232601" y="1357122"/>
                  </a:lnTo>
                  <a:lnTo>
                    <a:pt x="232124" y="1362170"/>
                  </a:lnTo>
                  <a:lnTo>
                    <a:pt x="233934" y="1366933"/>
                  </a:lnTo>
                  <a:lnTo>
                    <a:pt x="238887" y="1375791"/>
                  </a:lnTo>
                  <a:lnTo>
                    <a:pt x="239363" y="1378172"/>
                  </a:lnTo>
                  <a:lnTo>
                    <a:pt x="239840" y="1383030"/>
                  </a:lnTo>
                  <a:lnTo>
                    <a:pt x="240602" y="1385221"/>
                  </a:lnTo>
                  <a:lnTo>
                    <a:pt x="242697" y="1387983"/>
                  </a:lnTo>
                  <a:lnTo>
                    <a:pt x="243173" y="1389126"/>
                  </a:lnTo>
                  <a:lnTo>
                    <a:pt x="246412" y="1401223"/>
                  </a:lnTo>
                  <a:lnTo>
                    <a:pt x="247650" y="1403414"/>
                  </a:lnTo>
                  <a:lnTo>
                    <a:pt x="249746" y="1405319"/>
                  </a:lnTo>
                  <a:lnTo>
                    <a:pt x="252032" y="1406366"/>
                  </a:lnTo>
                  <a:lnTo>
                    <a:pt x="264033" y="1408462"/>
                  </a:lnTo>
                  <a:lnTo>
                    <a:pt x="267081" y="1409700"/>
                  </a:lnTo>
                  <a:lnTo>
                    <a:pt x="271653" y="1413224"/>
                  </a:lnTo>
                  <a:lnTo>
                    <a:pt x="274320" y="1416844"/>
                  </a:lnTo>
                  <a:lnTo>
                    <a:pt x="276320" y="1417987"/>
                  </a:lnTo>
                  <a:lnTo>
                    <a:pt x="278797" y="1418654"/>
                  </a:lnTo>
                  <a:lnTo>
                    <a:pt x="280702" y="1419511"/>
                  </a:lnTo>
                  <a:lnTo>
                    <a:pt x="282226" y="1420940"/>
                  </a:lnTo>
                  <a:lnTo>
                    <a:pt x="282512" y="1421511"/>
                  </a:lnTo>
                  <a:lnTo>
                    <a:pt x="283559" y="1423511"/>
                  </a:lnTo>
                  <a:lnTo>
                    <a:pt x="284036" y="1424940"/>
                  </a:lnTo>
                  <a:lnTo>
                    <a:pt x="284226" y="1426369"/>
                  </a:lnTo>
                  <a:lnTo>
                    <a:pt x="284036" y="1427798"/>
                  </a:lnTo>
                  <a:lnTo>
                    <a:pt x="283559" y="1429226"/>
                  </a:lnTo>
                  <a:lnTo>
                    <a:pt x="279749" y="1432941"/>
                  </a:lnTo>
                  <a:lnTo>
                    <a:pt x="274606" y="1435132"/>
                  </a:lnTo>
                  <a:lnTo>
                    <a:pt x="270605" y="1437894"/>
                  </a:lnTo>
                  <a:lnTo>
                    <a:pt x="270129" y="1443228"/>
                  </a:lnTo>
                  <a:lnTo>
                    <a:pt x="272701" y="1450943"/>
                  </a:lnTo>
                  <a:lnTo>
                    <a:pt x="273558" y="1454944"/>
                  </a:lnTo>
                  <a:lnTo>
                    <a:pt x="273939" y="1459040"/>
                  </a:lnTo>
                  <a:lnTo>
                    <a:pt x="273272" y="1471041"/>
                  </a:lnTo>
                  <a:lnTo>
                    <a:pt x="274320" y="1474756"/>
                  </a:lnTo>
                  <a:lnTo>
                    <a:pt x="275558" y="1476851"/>
                  </a:lnTo>
                  <a:lnTo>
                    <a:pt x="280416" y="1481423"/>
                  </a:lnTo>
                  <a:lnTo>
                    <a:pt x="280511" y="1481519"/>
                  </a:lnTo>
                  <a:lnTo>
                    <a:pt x="283464" y="1486376"/>
                  </a:lnTo>
                  <a:lnTo>
                    <a:pt x="284321" y="1486852"/>
                  </a:lnTo>
                  <a:lnTo>
                    <a:pt x="286226" y="1487424"/>
                  </a:lnTo>
                  <a:lnTo>
                    <a:pt x="287179" y="1487805"/>
                  </a:lnTo>
                  <a:lnTo>
                    <a:pt x="288036" y="1488377"/>
                  </a:lnTo>
                  <a:lnTo>
                    <a:pt x="288703" y="1489234"/>
                  </a:lnTo>
                  <a:lnTo>
                    <a:pt x="288893" y="1490377"/>
                  </a:lnTo>
                  <a:lnTo>
                    <a:pt x="288989" y="1491806"/>
                  </a:lnTo>
                  <a:lnTo>
                    <a:pt x="289465" y="1492187"/>
                  </a:lnTo>
                  <a:lnTo>
                    <a:pt x="291275" y="1491329"/>
                  </a:lnTo>
                  <a:lnTo>
                    <a:pt x="292894" y="1491425"/>
                  </a:lnTo>
                  <a:lnTo>
                    <a:pt x="296894" y="1493615"/>
                  </a:lnTo>
                  <a:lnTo>
                    <a:pt x="298704" y="1494282"/>
                  </a:lnTo>
                  <a:lnTo>
                    <a:pt x="302895" y="1494473"/>
                  </a:lnTo>
                  <a:lnTo>
                    <a:pt x="304705" y="1495425"/>
                  </a:lnTo>
                  <a:lnTo>
                    <a:pt x="304895" y="1497711"/>
                  </a:lnTo>
                  <a:lnTo>
                    <a:pt x="304419" y="1498664"/>
                  </a:lnTo>
                  <a:lnTo>
                    <a:pt x="303276" y="1500378"/>
                  </a:lnTo>
                  <a:lnTo>
                    <a:pt x="302895" y="1501521"/>
                  </a:lnTo>
                  <a:lnTo>
                    <a:pt x="302705" y="1504855"/>
                  </a:lnTo>
                  <a:lnTo>
                    <a:pt x="302419" y="1505998"/>
                  </a:lnTo>
                  <a:lnTo>
                    <a:pt x="302419" y="1508379"/>
                  </a:lnTo>
                  <a:lnTo>
                    <a:pt x="303467" y="1509998"/>
                  </a:lnTo>
                  <a:lnTo>
                    <a:pt x="306515" y="1512761"/>
                  </a:lnTo>
                  <a:lnTo>
                    <a:pt x="307562" y="1514666"/>
                  </a:lnTo>
                  <a:lnTo>
                    <a:pt x="307943" y="1516571"/>
                  </a:lnTo>
                  <a:lnTo>
                    <a:pt x="308515" y="1518380"/>
                  </a:lnTo>
                  <a:lnTo>
                    <a:pt x="309944" y="1520000"/>
                  </a:lnTo>
                  <a:lnTo>
                    <a:pt x="311182" y="1521428"/>
                  </a:lnTo>
                  <a:lnTo>
                    <a:pt x="311468" y="1523429"/>
                  </a:lnTo>
                  <a:lnTo>
                    <a:pt x="310991" y="1525619"/>
                  </a:lnTo>
                  <a:lnTo>
                    <a:pt x="309944" y="1527620"/>
                  </a:lnTo>
                  <a:lnTo>
                    <a:pt x="307753" y="1530287"/>
                  </a:lnTo>
                  <a:lnTo>
                    <a:pt x="302609" y="1534477"/>
                  </a:lnTo>
                  <a:lnTo>
                    <a:pt x="300419" y="1537049"/>
                  </a:lnTo>
                  <a:lnTo>
                    <a:pt x="299466" y="1537335"/>
                  </a:lnTo>
                  <a:lnTo>
                    <a:pt x="298418" y="1536954"/>
                  </a:lnTo>
                  <a:lnTo>
                    <a:pt x="297371" y="1536383"/>
                  </a:lnTo>
                  <a:lnTo>
                    <a:pt x="296323" y="1536192"/>
                  </a:lnTo>
                  <a:lnTo>
                    <a:pt x="295085" y="1536383"/>
                  </a:lnTo>
                  <a:lnTo>
                    <a:pt x="293561" y="1536859"/>
                  </a:lnTo>
                  <a:lnTo>
                    <a:pt x="292037" y="1537526"/>
                  </a:lnTo>
                  <a:lnTo>
                    <a:pt x="290989" y="1538383"/>
                  </a:lnTo>
                  <a:lnTo>
                    <a:pt x="290417" y="1539812"/>
                  </a:lnTo>
                  <a:lnTo>
                    <a:pt x="289846" y="1543526"/>
                  </a:lnTo>
                  <a:lnTo>
                    <a:pt x="288989" y="1544765"/>
                  </a:lnTo>
                  <a:lnTo>
                    <a:pt x="288512" y="1544765"/>
                  </a:lnTo>
                  <a:lnTo>
                    <a:pt x="287084" y="1544384"/>
                  </a:lnTo>
                  <a:lnTo>
                    <a:pt x="286512" y="1544288"/>
                  </a:lnTo>
                  <a:lnTo>
                    <a:pt x="285845" y="1544479"/>
                  </a:lnTo>
                  <a:lnTo>
                    <a:pt x="284512" y="1545050"/>
                  </a:lnTo>
                  <a:lnTo>
                    <a:pt x="283750" y="1545241"/>
                  </a:lnTo>
                  <a:lnTo>
                    <a:pt x="282035" y="1546193"/>
                  </a:lnTo>
                  <a:lnTo>
                    <a:pt x="280321" y="1545717"/>
                  </a:lnTo>
                  <a:lnTo>
                    <a:pt x="278797" y="1544384"/>
                  </a:lnTo>
                  <a:lnTo>
                    <a:pt x="277463" y="1542860"/>
                  </a:lnTo>
                  <a:lnTo>
                    <a:pt x="272987" y="1539050"/>
                  </a:lnTo>
                  <a:lnTo>
                    <a:pt x="272129" y="1537049"/>
                  </a:lnTo>
                  <a:lnTo>
                    <a:pt x="271177" y="1533811"/>
                  </a:lnTo>
                  <a:lnTo>
                    <a:pt x="271082" y="1532858"/>
                  </a:lnTo>
                  <a:lnTo>
                    <a:pt x="271367" y="1531715"/>
                  </a:lnTo>
                  <a:lnTo>
                    <a:pt x="271844" y="1530668"/>
                  </a:lnTo>
                  <a:lnTo>
                    <a:pt x="271939" y="1529620"/>
                  </a:lnTo>
                  <a:lnTo>
                    <a:pt x="271177" y="1528572"/>
                  </a:lnTo>
                  <a:lnTo>
                    <a:pt x="269939" y="1528096"/>
                  </a:lnTo>
                  <a:lnTo>
                    <a:pt x="268986" y="1528572"/>
                  </a:lnTo>
                  <a:lnTo>
                    <a:pt x="267462" y="1530477"/>
                  </a:lnTo>
                  <a:lnTo>
                    <a:pt x="266510" y="1531334"/>
                  </a:lnTo>
                  <a:lnTo>
                    <a:pt x="265557" y="1531811"/>
                  </a:lnTo>
                  <a:lnTo>
                    <a:pt x="263462" y="1532287"/>
                  </a:lnTo>
                  <a:lnTo>
                    <a:pt x="255937" y="1532477"/>
                  </a:lnTo>
                  <a:lnTo>
                    <a:pt x="253841" y="1532954"/>
                  </a:lnTo>
                  <a:lnTo>
                    <a:pt x="252603" y="1533620"/>
                  </a:lnTo>
                  <a:lnTo>
                    <a:pt x="252413" y="1534859"/>
                  </a:lnTo>
                  <a:lnTo>
                    <a:pt x="253937" y="1538097"/>
                  </a:lnTo>
                  <a:lnTo>
                    <a:pt x="256032" y="1541240"/>
                  </a:lnTo>
                  <a:lnTo>
                    <a:pt x="256223" y="1541907"/>
                  </a:lnTo>
                  <a:lnTo>
                    <a:pt x="256032" y="1542288"/>
                  </a:lnTo>
                  <a:lnTo>
                    <a:pt x="255651" y="1542669"/>
                  </a:lnTo>
                  <a:lnTo>
                    <a:pt x="255365" y="1543241"/>
                  </a:lnTo>
                  <a:lnTo>
                    <a:pt x="255270" y="1544002"/>
                  </a:lnTo>
                  <a:lnTo>
                    <a:pt x="255365" y="1544384"/>
                  </a:lnTo>
                  <a:lnTo>
                    <a:pt x="255556" y="1544669"/>
                  </a:lnTo>
                  <a:lnTo>
                    <a:pt x="256794" y="1550384"/>
                  </a:lnTo>
                  <a:lnTo>
                    <a:pt x="256699" y="1551718"/>
                  </a:lnTo>
                  <a:lnTo>
                    <a:pt x="256413" y="1552861"/>
                  </a:lnTo>
                  <a:lnTo>
                    <a:pt x="256508" y="1553623"/>
                  </a:lnTo>
                  <a:lnTo>
                    <a:pt x="257080" y="1553813"/>
                  </a:lnTo>
                  <a:lnTo>
                    <a:pt x="257080" y="1553813"/>
                  </a:lnTo>
                  <a:lnTo>
                    <a:pt x="257461" y="1553909"/>
                  </a:lnTo>
                  <a:lnTo>
                    <a:pt x="259366" y="1554956"/>
                  </a:lnTo>
                  <a:lnTo>
                    <a:pt x="260509" y="1556576"/>
                  </a:lnTo>
                  <a:lnTo>
                    <a:pt x="261366" y="1558481"/>
                  </a:lnTo>
                  <a:lnTo>
                    <a:pt x="266510" y="1565529"/>
                  </a:lnTo>
                  <a:lnTo>
                    <a:pt x="268034" y="1566767"/>
                  </a:lnTo>
                  <a:lnTo>
                    <a:pt x="270320" y="1568101"/>
                  </a:lnTo>
                  <a:lnTo>
                    <a:pt x="270891" y="1568672"/>
                  </a:lnTo>
                  <a:lnTo>
                    <a:pt x="271463" y="1569911"/>
                  </a:lnTo>
                  <a:lnTo>
                    <a:pt x="271367" y="1571054"/>
                  </a:lnTo>
                  <a:lnTo>
                    <a:pt x="270224" y="1573721"/>
                  </a:lnTo>
                  <a:lnTo>
                    <a:pt x="269939" y="1574959"/>
                  </a:lnTo>
                  <a:lnTo>
                    <a:pt x="269558" y="1577531"/>
                  </a:lnTo>
                  <a:lnTo>
                    <a:pt x="269177" y="1578674"/>
                  </a:lnTo>
                  <a:lnTo>
                    <a:pt x="267843" y="1580864"/>
                  </a:lnTo>
                  <a:lnTo>
                    <a:pt x="267653" y="1581912"/>
                  </a:lnTo>
                  <a:lnTo>
                    <a:pt x="268986" y="1583341"/>
                  </a:lnTo>
                  <a:lnTo>
                    <a:pt x="268986" y="1583912"/>
                  </a:lnTo>
                  <a:lnTo>
                    <a:pt x="268891" y="1584484"/>
                  </a:lnTo>
                  <a:lnTo>
                    <a:pt x="268891" y="1585055"/>
                  </a:lnTo>
                  <a:lnTo>
                    <a:pt x="269177" y="1585531"/>
                  </a:lnTo>
                  <a:lnTo>
                    <a:pt x="269843" y="1586294"/>
                  </a:lnTo>
                  <a:lnTo>
                    <a:pt x="270224" y="1587341"/>
                  </a:lnTo>
                  <a:lnTo>
                    <a:pt x="270510" y="1587818"/>
                  </a:lnTo>
                  <a:lnTo>
                    <a:pt x="270891" y="1588103"/>
                  </a:lnTo>
                  <a:lnTo>
                    <a:pt x="271367" y="1588199"/>
                  </a:lnTo>
                  <a:lnTo>
                    <a:pt x="272320" y="1588199"/>
                  </a:lnTo>
                  <a:lnTo>
                    <a:pt x="274320" y="1590199"/>
                  </a:lnTo>
                  <a:lnTo>
                    <a:pt x="275558" y="1591818"/>
                  </a:lnTo>
                  <a:lnTo>
                    <a:pt x="275273" y="1592580"/>
                  </a:lnTo>
                  <a:lnTo>
                    <a:pt x="274415" y="1593533"/>
                  </a:lnTo>
                  <a:lnTo>
                    <a:pt x="269272" y="1597724"/>
                  </a:lnTo>
                  <a:lnTo>
                    <a:pt x="269081" y="1599057"/>
                  </a:lnTo>
                  <a:lnTo>
                    <a:pt x="271082" y="1600295"/>
                  </a:lnTo>
                  <a:lnTo>
                    <a:pt x="272606" y="1601724"/>
                  </a:lnTo>
                  <a:lnTo>
                    <a:pt x="272510" y="1603724"/>
                  </a:lnTo>
                  <a:lnTo>
                    <a:pt x="271748" y="1606106"/>
                  </a:lnTo>
                  <a:lnTo>
                    <a:pt x="271367" y="1608487"/>
                  </a:lnTo>
                  <a:lnTo>
                    <a:pt x="271463" y="1609535"/>
                  </a:lnTo>
                  <a:lnTo>
                    <a:pt x="271653" y="1610106"/>
                  </a:lnTo>
                  <a:lnTo>
                    <a:pt x="272034" y="1610487"/>
                  </a:lnTo>
                  <a:lnTo>
                    <a:pt x="273653" y="1611344"/>
                  </a:lnTo>
                  <a:lnTo>
                    <a:pt x="274225" y="1611344"/>
                  </a:lnTo>
                  <a:lnTo>
                    <a:pt x="275558" y="1610963"/>
                  </a:lnTo>
                  <a:lnTo>
                    <a:pt x="276987" y="1611154"/>
                  </a:lnTo>
                  <a:lnTo>
                    <a:pt x="277654" y="1611154"/>
                  </a:lnTo>
                  <a:lnTo>
                    <a:pt x="278511" y="1610773"/>
                  </a:lnTo>
                  <a:lnTo>
                    <a:pt x="278606" y="1610677"/>
                  </a:lnTo>
                  <a:lnTo>
                    <a:pt x="279178" y="1610106"/>
                  </a:lnTo>
                  <a:lnTo>
                    <a:pt x="279749" y="1609249"/>
                  </a:lnTo>
                  <a:lnTo>
                    <a:pt x="280607" y="1607344"/>
                  </a:lnTo>
                  <a:lnTo>
                    <a:pt x="281464" y="1607820"/>
                  </a:lnTo>
                  <a:lnTo>
                    <a:pt x="282797" y="1609154"/>
                  </a:lnTo>
                  <a:lnTo>
                    <a:pt x="283655" y="1609439"/>
                  </a:lnTo>
                  <a:lnTo>
                    <a:pt x="284321" y="1608011"/>
                  </a:lnTo>
                  <a:lnTo>
                    <a:pt x="284702" y="1605344"/>
                  </a:lnTo>
                  <a:lnTo>
                    <a:pt x="285750" y="1602962"/>
                  </a:lnTo>
                  <a:lnTo>
                    <a:pt x="288322" y="1602486"/>
                  </a:lnTo>
                  <a:lnTo>
                    <a:pt x="289084" y="1602867"/>
                  </a:lnTo>
                  <a:lnTo>
                    <a:pt x="290513" y="1604201"/>
                  </a:lnTo>
                  <a:lnTo>
                    <a:pt x="292322" y="1605248"/>
                  </a:lnTo>
                  <a:lnTo>
                    <a:pt x="292608" y="1606106"/>
                  </a:lnTo>
                  <a:lnTo>
                    <a:pt x="292799" y="1607058"/>
                  </a:lnTo>
                  <a:lnTo>
                    <a:pt x="293370" y="1608011"/>
                  </a:lnTo>
                  <a:lnTo>
                    <a:pt x="293751" y="1608201"/>
                  </a:lnTo>
                  <a:lnTo>
                    <a:pt x="294704" y="1608296"/>
                  </a:lnTo>
                  <a:lnTo>
                    <a:pt x="295085" y="1608582"/>
                  </a:lnTo>
                  <a:lnTo>
                    <a:pt x="295370" y="1609249"/>
                  </a:lnTo>
                  <a:lnTo>
                    <a:pt x="295370" y="1609820"/>
                  </a:lnTo>
                  <a:lnTo>
                    <a:pt x="295180" y="1610392"/>
                  </a:lnTo>
                  <a:lnTo>
                    <a:pt x="295180" y="1611059"/>
                  </a:lnTo>
                  <a:lnTo>
                    <a:pt x="295370" y="1611535"/>
                  </a:lnTo>
                  <a:lnTo>
                    <a:pt x="296228" y="1612202"/>
                  </a:lnTo>
                  <a:lnTo>
                    <a:pt x="296513" y="1612678"/>
                  </a:lnTo>
                  <a:lnTo>
                    <a:pt x="296513" y="1613249"/>
                  </a:lnTo>
                  <a:lnTo>
                    <a:pt x="296418" y="1613726"/>
                  </a:lnTo>
                  <a:lnTo>
                    <a:pt x="296323" y="1614297"/>
                  </a:lnTo>
                  <a:lnTo>
                    <a:pt x="296513" y="1614869"/>
                  </a:lnTo>
                  <a:lnTo>
                    <a:pt x="297275" y="1615535"/>
                  </a:lnTo>
                  <a:lnTo>
                    <a:pt x="298133" y="1615726"/>
                  </a:lnTo>
                  <a:lnTo>
                    <a:pt x="298895" y="1616202"/>
                  </a:lnTo>
                  <a:lnTo>
                    <a:pt x="299180" y="1617536"/>
                  </a:lnTo>
                  <a:lnTo>
                    <a:pt x="299180" y="1618679"/>
                  </a:lnTo>
                  <a:lnTo>
                    <a:pt x="299371" y="1619726"/>
                  </a:lnTo>
                  <a:lnTo>
                    <a:pt x="299752" y="1620679"/>
                  </a:lnTo>
                  <a:lnTo>
                    <a:pt x="300419" y="1621536"/>
                  </a:lnTo>
                  <a:lnTo>
                    <a:pt x="301752" y="1622298"/>
                  </a:lnTo>
                  <a:lnTo>
                    <a:pt x="303181" y="1622679"/>
                  </a:lnTo>
                  <a:lnTo>
                    <a:pt x="304419" y="1623346"/>
                  </a:lnTo>
                  <a:lnTo>
                    <a:pt x="304991" y="1624298"/>
                  </a:lnTo>
                  <a:lnTo>
                    <a:pt x="305276" y="1624870"/>
                  </a:lnTo>
                  <a:lnTo>
                    <a:pt x="305657" y="1626870"/>
                  </a:lnTo>
                  <a:lnTo>
                    <a:pt x="306038" y="1627632"/>
                  </a:lnTo>
                  <a:lnTo>
                    <a:pt x="306705" y="1627823"/>
                  </a:lnTo>
                  <a:lnTo>
                    <a:pt x="307562" y="1627632"/>
                  </a:lnTo>
                  <a:lnTo>
                    <a:pt x="308420" y="1627632"/>
                  </a:lnTo>
                  <a:lnTo>
                    <a:pt x="309182" y="1627823"/>
                  </a:lnTo>
                  <a:lnTo>
                    <a:pt x="309944" y="1628299"/>
                  </a:lnTo>
                  <a:lnTo>
                    <a:pt x="310134" y="1628585"/>
                  </a:lnTo>
                  <a:lnTo>
                    <a:pt x="310325" y="1628870"/>
                  </a:lnTo>
                  <a:lnTo>
                    <a:pt x="310420" y="1629156"/>
                  </a:lnTo>
                  <a:lnTo>
                    <a:pt x="310515" y="1629537"/>
                  </a:lnTo>
                  <a:lnTo>
                    <a:pt x="310991" y="1630394"/>
                  </a:lnTo>
                  <a:lnTo>
                    <a:pt x="311753" y="1631347"/>
                  </a:lnTo>
                  <a:lnTo>
                    <a:pt x="312611" y="1632109"/>
                  </a:lnTo>
                  <a:lnTo>
                    <a:pt x="313373" y="1632490"/>
                  </a:lnTo>
                  <a:lnTo>
                    <a:pt x="314516" y="1632776"/>
                  </a:lnTo>
                  <a:lnTo>
                    <a:pt x="315182" y="1633061"/>
                  </a:lnTo>
                  <a:lnTo>
                    <a:pt x="315754" y="1632966"/>
                  </a:lnTo>
                  <a:lnTo>
                    <a:pt x="317945" y="1631633"/>
                  </a:lnTo>
                  <a:lnTo>
                    <a:pt x="318897" y="1631442"/>
                  </a:lnTo>
                  <a:lnTo>
                    <a:pt x="320993" y="1631347"/>
                  </a:lnTo>
                  <a:lnTo>
                    <a:pt x="323660" y="1630585"/>
                  </a:lnTo>
                  <a:lnTo>
                    <a:pt x="324803" y="1630680"/>
                  </a:lnTo>
                  <a:lnTo>
                    <a:pt x="328613" y="1631633"/>
                  </a:lnTo>
                  <a:lnTo>
                    <a:pt x="329470" y="1632109"/>
                  </a:lnTo>
                  <a:lnTo>
                    <a:pt x="330137" y="1632871"/>
                  </a:lnTo>
                  <a:lnTo>
                    <a:pt x="331089" y="1634585"/>
                  </a:lnTo>
                  <a:lnTo>
                    <a:pt x="332327" y="1636014"/>
                  </a:lnTo>
                  <a:lnTo>
                    <a:pt x="332899" y="1636395"/>
                  </a:lnTo>
                  <a:lnTo>
                    <a:pt x="333185" y="1636586"/>
                  </a:lnTo>
                  <a:lnTo>
                    <a:pt x="334042" y="1637157"/>
                  </a:lnTo>
                  <a:lnTo>
                    <a:pt x="337757" y="1638681"/>
                  </a:lnTo>
                  <a:lnTo>
                    <a:pt x="338995" y="1639729"/>
                  </a:lnTo>
                  <a:lnTo>
                    <a:pt x="339852" y="1641158"/>
                  </a:lnTo>
                  <a:lnTo>
                    <a:pt x="340805" y="1642491"/>
                  </a:lnTo>
                  <a:lnTo>
                    <a:pt x="342329" y="1643158"/>
                  </a:lnTo>
                  <a:lnTo>
                    <a:pt x="343186" y="1642967"/>
                  </a:lnTo>
                  <a:lnTo>
                    <a:pt x="344805" y="1642015"/>
                  </a:lnTo>
                  <a:lnTo>
                    <a:pt x="345662" y="1642015"/>
                  </a:lnTo>
                  <a:lnTo>
                    <a:pt x="346329" y="1642491"/>
                  </a:lnTo>
                  <a:lnTo>
                    <a:pt x="347758" y="1644777"/>
                  </a:lnTo>
                  <a:lnTo>
                    <a:pt x="349282" y="1645634"/>
                  </a:lnTo>
                  <a:lnTo>
                    <a:pt x="349663" y="1646206"/>
                  </a:lnTo>
                  <a:lnTo>
                    <a:pt x="348425" y="1648587"/>
                  </a:lnTo>
                  <a:lnTo>
                    <a:pt x="348044" y="1648873"/>
                  </a:lnTo>
                  <a:lnTo>
                    <a:pt x="347663" y="1648968"/>
                  </a:lnTo>
                  <a:lnTo>
                    <a:pt x="347186" y="1648968"/>
                  </a:lnTo>
                  <a:lnTo>
                    <a:pt x="346710" y="1649063"/>
                  </a:lnTo>
                  <a:lnTo>
                    <a:pt x="346424" y="1649349"/>
                  </a:lnTo>
                  <a:lnTo>
                    <a:pt x="346424" y="1650111"/>
                  </a:lnTo>
                  <a:lnTo>
                    <a:pt x="346996" y="1650873"/>
                  </a:lnTo>
                  <a:lnTo>
                    <a:pt x="347663" y="1651635"/>
                  </a:lnTo>
                  <a:lnTo>
                    <a:pt x="348139" y="1652397"/>
                  </a:lnTo>
                  <a:lnTo>
                    <a:pt x="348329" y="1653540"/>
                  </a:lnTo>
                  <a:lnTo>
                    <a:pt x="348044" y="1654493"/>
                  </a:lnTo>
                  <a:lnTo>
                    <a:pt x="347567" y="1655350"/>
                  </a:lnTo>
                  <a:lnTo>
                    <a:pt x="347091" y="1656398"/>
                  </a:lnTo>
                  <a:lnTo>
                    <a:pt x="348996" y="1655921"/>
                  </a:lnTo>
                  <a:lnTo>
                    <a:pt x="350901" y="1656017"/>
                  </a:lnTo>
                  <a:lnTo>
                    <a:pt x="354711" y="1657160"/>
                  </a:lnTo>
                  <a:lnTo>
                    <a:pt x="359950" y="1660112"/>
                  </a:lnTo>
                  <a:lnTo>
                    <a:pt x="362617" y="1661160"/>
                  </a:lnTo>
                  <a:lnTo>
                    <a:pt x="364331" y="1662303"/>
                  </a:lnTo>
                  <a:lnTo>
                    <a:pt x="365189" y="1662494"/>
                  </a:lnTo>
                  <a:lnTo>
                    <a:pt x="366236" y="1662303"/>
                  </a:lnTo>
                  <a:lnTo>
                    <a:pt x="366998" y="1662017"/>
                  </a:lnTo>
                  <a:lnTo>
                    <a:pt x="367760" y="1661922"/>
                  </a:lnTo>
                  <a:lnTo>
                    <a:pt x="368903" y="1662303"/>
                  </a:lnTo>
                  <a:lnTo>
                    <a:pt x="374047" y="1665256"/>
                  </a:lnTo>
                  <a:lnTo>
                    <a:pt x="375571" y="1666494"/>
                  </a:lnTo>
                  <a:lnTo>
                    <a:pt x="376238" y="1667351"/>
                  </a:lnTo>
                  <a:lnTo>
                    <a:pt x="377285" y="1669352"/>
                  </a:lnTo>
                  <a:lnTo>
                    <a:pt x="377952" y="1670209"/>
                  </a:lnTo>
                  <a:lnTo>
                    <a:pt x="378714" y="1670876"/>
                  </a:lnTo>
                  <a:lnTo>
                    <a:pt x="383191" y="1672876"/>
                  </a:lnTo>
                  <a:lnTo>
                    <a:pt x="387191" y="1674019"/>
                  </a:lnTo>
                  <a:lnTo>
                    <a:pt x="388906" y="1674971"/>
                  </a:lnTo>
                  <a:lnTo>
                    <a:pt x="389954" y="1676686"/>
                  </a:lnTo>
                  <a:lnTo>
                    <a:pt x="390335" y="1677543"/>
                  </a:lnTo>
                  <a:lnTo>
                    <a:pt x="389954" y="1678496"/>
                  </a:lnTo>
                  <a:lnTo>
                    <a:pt x="390525" y="1678972"/>
                  </a:lnTo>
                  <a:lnTo>
                    <a:pt x="391192" y="1680020"/>
                  </a:lnTo>
                  <a:lnTo>
                    <a:pt x="391763" y="1681163"/>
                  </a:lnTo>
                  <a:lnTo>
                    <a:pt x="392430" y="1683163"/>
                  </a:lnTo>
                  <a:lnTo>
                    <a:pt x="393668" y="1685163"/>
                  </a:lnTo>
                  <a:lnTo>
                    <a:pt x="394049" y="1686116"/>
                  </a:lnTo>
                  <a:lnTo>
                    <a:pt x="394621" y="1688783"/>
                  </a:lnTo>
                  <a:lnTo>
                    <a:pt x="394621" y="1688878"/>
                  </a:lnTo>
                  <a:lnTo>
                    <a:pt x="395288" y="1689449"/>
                  </a:lnTo>
                  <a:lnTo>
                    <a:pt x="396716" y="1689068"/>
                  </a:lnTo>
                  <a:lnTo>
                    <a:pt x="397955" y="1689068"/>
                  </a:lnTo>
                  <a:lnTo>
                    <a:pt x="400431" y="1690211"/>
                  </a:lnTo>
                  <a:lnTo>
                    <a:pt x="401574" y="1690021"/>
                  </a:lnTo>
                  <a:lnTo>
                    <a:pt x="402146" y="1689164"/>
                  </a:lnTo>
                  <a:lnTo>
                    <a:pt x="402050" y="1687449"/>
                  </a:lnTo>
                  <a:lnTo>
                    <a:pt x="402812" y="1686973"/>
                  </a:lnTo>
                  <a:lnTo>
                    <a:pt x="403765" y="1686687"/>
                  </a:lnTo>
                  <a:lnTo>
                    <a:pt x="404241" y="1686306"/>
                  </a:lnTo>
                  <a:lnTo>
                    <a:pt x="404336" y="1686211"/>
                  </a:lnTo>
                  <a:lnTo>
                    <a:pt x="404527" y="1685735"/>
                  </a:lnTo>
                  <a:lnTo>
                    <a:pt x="404717" y="1684782"/>
                  </a:lnTo>
                  <a:lnTo>
                    <a:pt x="404622" y="1684401"/>
                  </a:lnTo>
                  <a:lnTo>
                    <a:pt x="404241" y="1683449"/>
                  </a:lnTo>
                  <a:lnTo>
                    <a:pt x="404241" y="1682972"/>
                  </a:lnTo>
                  <a:lnTo>
                    <a:pt x="404813" y="1682591"/>
                  </a:lnTo>
                  <a:lnTo>
                    <a:pt x="405670" y="1682496"/>
                  </a:lnTo>
                  <a:lnTo>
                    <a:pt x="406527" y="1682496"/>
                  </a:lnTo>
                  <a:lnTo>
                    <a:pt x="407194" y="1682401"/>
                  </a:lnTo>
                  <a:lnTo>
                    <a:pt x="408051" y="1681829"/>
                  </a:lnTo>
                  <a:lnTo>
                    <a:pt x="408718" y="1680972"/>
                  </a:lnTo>
                  <a:lnTo>
                    <a:pt x="409099" y="1680020"/>
                  </a:lnTo>
                  <a:lnTo>
                    <a:pt x="409385" y="1678115"/>
                  </a:lnTo>
                  <a:lnTo>
                    <a:pt x="410051" y="1676972"/>
                  </a:lnTo>
                  <a:lnTo>
                    <a:pt x="410242" y="1676400"/>
                  </a:lnTo>
                  <a:lnTo>
                    <a:pt x="410242" y="1675924"/>
                  </a:lnTo>
                  <a:lnTo>
                    <a:pt x="409861" y="1674971"/>
                  </a:lnTo>
                  <a:lnTo>
                    <a:pt x="409766" y="1674400"/>
                  </a:lnTo>
                  <a:lnTo>
                    <a:pt x="409670" y="1672304"/>
                  </a:lnTo>
                  <a:lnTo>
                    <a:pt x="409861" y="1671352"/>
                  </a:lnTo>
                  <a:lnTo>
                    <a:pt x="410432" y="1670495"/>
                  </a:lnTo>
                  <a:lnTo>
                    <a:pt x="410718" y="1669637"/>
                  </a:lnTo>
                  <a:lnTo>
                    <a:pt x="410623" y="1668685"/>
                  </a:lnTo>
                  <a:lnTo>
                    <a:pt x="410718" y="1667923"/>
                  </a:lnTo>
                  <a:lnTo>
                    <a:pt x="411766" y="1667637"/>
                  </a:lnTo>
                  <a:lnTo>
                    <a:pt x="412718" y="1668018"/>
                  </a:lnTo>
                  <a:lnTo>
                    <a:pt x="414623" y="1669923"/>
                  </a:lnTo>
                  <a:lnTo>
                    <a:pt x="415671" y="1670495"/>
                  </a:lnTo>
                  <a:lnTo>
                    <a:pt x="417100" y="1670685"/>
                  </a:lnTo>
                  <a:lnTo>
                    <a:pt x="417671" y="1670495"/>
                  </a:lnTo>
                  <a:lnTo>
                    <a:pt x="418243" y="1668113"/>
                  </a:lnTo>
                  <a:lnTo>
                    <a:pt x="418529" y="1667637"/>
                  </a:lnTo>
                  <a:lnTo>
                    <a:pt x="418910" y="1667351"/>
                  </a:lnTo>
                  <a:lnTo>
                    <a:pt x="419862" y="1667161"/>
                  </a:lnTo>
                  <a:lnTo>
                    <a:pt x="420529" y="1666875"/>
                  </a:lnTo>
                  <a:lnTo>
                    <a:pt x="420815" y="1666399"/>
                  </a:lnTo>
                  <a:lnTo>
                    <a:pt x="421005" y="1665827"/>
                  </a:lnTo>
                  <a:lnTo>
                    <a:pt x="421386" y="1665446"/>
                  </a:lnTo>
                  <a:lnTo>
                    <a:pt x="422529" y="1665256"/>
                  </a:lnTo>
                  <a:lnTo>
                    <a:pt x="423672" y="1665637"/>
                  </a:lnTo>
                  <a:lnTo>
                    <a:pt x="430054" y="1668590"/>
                  </a:lnTo>
                  <a:lnTo>
                    <a:pt x="431197" y="1668875"/>
                  </a:lnTo>
                  <a:lnTo>
                    <a:pt x="432340" y="1668685"/>
                  </a:lnTo>
                  <a:lnTo>
                    <a:pt x="433483" y="1668304"/>
                  </a:lnTo>
                  <a:lnTo>
                    <a:pt x="434626" y="1668113"/>
                  </a:lnTo>
                  <a:lnTo>
                    <a:pt x="436912" y="1669066"/>
                  </a:lnTo>
                  <a:lnTo>
                    <a:pt x="438722" y="1668875"/>
                  </a:lnTo>
                  <a:lnTo>
                    <a:pt x="439769" y="1669066"/>
                  </a:lnTo>
                  <a:lnTo>
                    <a:pt x="440246" y="1669447"/>
                  </a:lnTo>
                  <a:lnTo>
                    <a:pt x="440912" y="1670304"/>
                  </a:lnTo>
                  <a:lnTo>
                    <a:pt x="441293" y="1670590"/>
                  </a:lnTo>
                  <a:lnTo>
                    <a:pt x="441770" y="1670685"/>
                  </a:lnTo>
                  <a:lnTo>
                    <a:pt x="442246" y="1670495"/>
                  </a:lnTo>
                  <a:lnTo>
                    <a:pt x="442722" y="1670209"/>
                  </a:lnTo>
                  <a:lnTo>
                    <a:pt x="443198" y="1670018"/>
                  </a:lnTo>
                  <a:lnTo>
                    <a:pt x="445389" y="1669828"/>
                  </a:lnTo>
                  <a:lnTo>
                    <a:pt x="446627" y="1669923"/>
                  </a:lnTo>
                  <a:lnTo>
                    <a:pt x="447485" y="1670399"/>
                  </a:lnTo>
                  <a:lnTo>
                    <a:pt x="447675" y="1671352"/>
                  </a:lnTo>
                  <a:lnTo>
                    <a:pt x="447104" y="1674876"/>
                  </a:lnTo>
                  <a:lnTo>
                    <a:pt x="447294" y="1676495"/>
                  </a:lnTo>
                  <a:lnTo>
                    <a:pt x="447866" y="1677543"/>
                  </a:lnTo>
                  <a:lnTo>
                    <a:pt x="448818" y="1678210"/>
                  </a:lnTo>
                  <a:lnTo>
                    <a:pt x="450152" y="1678686"/>
                  </a:lnTo>
                  <a:lnTo>
                    <a:pt x="450914" y="1679448"/>
                  </a:lnTo>
                  <a:lnTo>
                    <a:pt x="450628" y="1680591"/>
                  </a:lnTo>
                  <a:lnTo>
                    <a:pt x="449390" y="1682877"/>
                  </a:lnTo>
                  <a:lnTo>
                    <a:pt x="449485" y="1683734"/>
                  </a:lnTo>
                  <a:lnTo>
                    <a:pt x="449866" y="1684973"/>
                  </a:lnTo>
                  <a:lnTo>
                    <a:pt x="450342" y="1686211"/>
                  </a:lnTo>
                  <a:lnTo>
                    <a:pt x="450818" y="1686877"/>
                  </a:lnTo>
                  <a:lnTo>
                    <a:pt x="451866" y="1687068"/>
                  </a:lnTo>
                  <a:lnTo>
                    <a:pt x="452819" y="1686687"/>
                  </a:lnTo>
                  <a:lnTo>
                    <a:pt x="453771" y="1686497"/>
                  </a:lnTo>
                  <a:lnTo>
                    <a:pt x="456152" y="1688021"/>
                  </a:lnTo>
                  <a:lnTo>
                    <a:pt x="457200" y="1688211"/>
                  </a:lnTo>
                  <a:lnTo>
                    <a:pt x="458248" y="1688211"/>
                  </a:lnTo>
                  <a:lnTo>
                    <a:pt x="459391" y="1688497"/>
                  </a:lnTo>
                  <a:lnTo>
                    <a:pt x="459867" y="1688878"/>
                  </a:lnTo>
                  <a:lnTo>
                    <a:pt x="460534" y="1689830"/>
                  </a:lnTo>
                  <a:lnTo>
                    <a:pt x="461010" y="1690211"/>
                  </a:lnTo>
                  <a:lnTo>
                    <a:pt x="461867" y="1690306"/>
                  </a:lnTo>
                  <a:lnTo>
                    <a:pt x="462725" y="1690211"/>
                  </a:lnTo>
                  <a:lnTo>
                    <a:pt x="463487" y="1690211"/>
                  </a:lnTo>
                  <a:lnTo>
                    <a:pt x="464344" y="1690688"/>
                  </a:lnTo>
                  <a:lnTo>
                    <a:pt x="465011" y="1691545"/>
                  </a:lnTo>
                  <a:lnTo>
                    <a:pt x="465868" y="1692402"/>
                  </a:lnTo>
                  <a:lnTo>
                    <a:pt x="466820" y="1693069"/>
                  </a:lnTo>
                  <a:lnTo>
                    <a:pt x="467773" y="1693545"/>
                  </a:lnTo>
                  <a:lnTo>
                    <a:pt x="470345" y="1694307"/>
                  </a:lnTo>
                  <a:lnTo>
                    <a:pt x="471297" y="1694879"/>
                  </a:lnTo>
                  <a:lnTo>
                    <a:pt x="475298" y="1699927"/>
                  </a:lnTo>
                  <a:lnTo>
                    <a:pt x="476250" y="1700594"/>
                  </a:lnTo>
                  <a:lnTo>
                    <a:pt x="476822" y="1700594"/>
                  </a:lnTo>
                  <a:lnTo>
                    <a:pt x="477869" y="1700213"/>
                  </a:lnTo>
                  <a:lnTo>
                    <a:pt x="478441" y="1700213"/>
                  </a:lnTo>
                  <a:lnTo>
                    <a:pt x="479012" y="1700594"/>
                  </a:lnTo>
                  <a:lnTo>
                    <a:pt x="479012" y="1701070"/>
                  </a:lnTo>
                  <a:lnTo>
                    <a:pt x="478727" y="1701641"/>
                  </a:lnTo>
                  <a:lnTo>
                    <a:pt x="478536" y="1702403"/>
                  </a:lnTo>
                  <a:lnTo>
                    <a:pt x="479012" y="1703451"/>
                  </a:lnTo>
                  <a:lnTo>
                    <a:pt x="482156" y="1705927"/>
                  </a:lnTo>
                  <a:lnTo>
                    <a:pt x="483108" y="1707452"/>
                  </a:lnTo>
                  <a:lnTo>
                    <a:pt x="483680" y="1708023"/>
                  </a:lnTo>
                  <a:lnTo>
                    <a:pt x="484346" y="1708404"/>
                  </a:lnTo>
                  <a:lnTo>
                    <a:pt x="485013" y="1708595"/>
                  </a:lnTo>
                  <a:lnTo>
                    <a:pt x="485585" y="1708976"/>
                  </a:lnTo>
                  <a:lnTo>
                    <a:pt x="485966" y="1709738"/>
                  </a:lnTo>
                  <a:lnTo>
                    <a:pt x="486728" y="1710785"/>
                  </a:lnTo>
                  <a:lnTo>
                    <a:pt x="487871" y="1710404"/>
                  </a:lnTo>
                  <a:lnTo>
                    <a:pt x="489109" y="1709547"/>
                  </a:lnTo>
                  <a:lnTo>
                    <a:pt x="490157" y="1709071"/>
                  </a:lnTo>
                  <a:lnTo>
                    <a:pt x="490633" y="1709261"/>
                  </a:lnTo>
                  <a:lnTo>
                    <a:pt x="491395" y="1710119"/>
                  </a:lnTo>
                  <a:lnTo>
                    <a:pt x="491871" y="1710500"/>
                  </a:lnTo>
                  <a:lnTo>
                    <a:pt x="492443" y="1710595"/>
                  </a:lnTo>
                  <a:lnTo>
                    <a:pt x="493586" y="1710404"/>
                  </a:lnTo>
                  <a:lnTo>
                    <a:pt x="494157" y="1710500"/>
                  </a:lnTo>
                  <a:lnTo>
                    <a:pt x="497205" y="1713167"/>
                  </a:lnTo>
                  <a:lnTo>
                    <a:pt x="497586" y="1713738"/>
                  </a:lnTo>
                  <a:lnTo>
                    <a:pt x="498348" y="1715167"/>
                  </a:lnTo>
                  <a:lnTo>
                    <a:pt x="498920" y="1715643"/>
                  </a:lnTo>
                  <a:lnTo>
                    <a:pt x="499682" y="1715548"/>
                  </a:lnTo>
                  <a:lnTo>
                    <a:pt x="499967" y="1714881"/>
                  </a:lnTo>
                  <a:lnTo>
                    <a:pt x="500158" y="1714024"/>
                  </a:lnTo>
                  <a:lnTo>
                    <a:pt x="500444" y="1713357"/>
                  </a:lnTo>
                  <a:lnTo>
                    <a:pt x="500825" y="1713167"/>
                  </a:lnTo>
                  <a:lnTo>
                    <a:pt x="502253" y="1712786"/>
                  </a:lnTo>
                  <a:lnTo>
                    <a:pt x="503492" y="1712690"/>
                  </a:lnTo>
                  <a:lnTo>
                    <a:pt x="504158" y="1712690"/>
                  </a:lnTo>
                  <a:lnTo>
                    <a:pt x="504730" y="1712881"/>
                  </a:lnTo>
                  <a:lnTo>
                    <a:pt x="505492" y="1713452"/>
                  </a:lnTo>
                  <a:lnTo>
                    <a:pt x="505682" y="1713738"/>
                  </a:lnTo>
                  <a:lnTo>
                    <a:pt x="505873" y="1714500"/>
                  </a:lnTo>
                  <a:lnTo>
                    <a:pt x="505968" y="1714786"/>
                  </a:lnTo>
                  <a:lnTo>
                    <a:pt x="506349" y="1715072"/>
                  </a:lnTo>
                  <a:lnTo>
                    <a:pt x="507206" y="1715357"/>
                  </a:lnTo>
                  <a:lnTo>
                    <a:pt x="507587" y="1715548"/>
                  </a:lnTo>
                  <a:lnTo>
                    <a:pt x="508826" y="1716786"/>
                  </a:lnTo>
                  <a:lnTo>
                    <a:pt x="509302" y="1717548"/>
                  </a:lnTo>
                  <a:lnTo>
                    <a:pt x="509397" y="1718405"/>
                  </a:lnTo>
                  <a:lnTo>
                    <a:pt x="509207" y="1718881"/>
                  </a:lnTo>
                  <a:lnTo>
                    <a:pt x="508921" y="1719167"/>
                  </a:lnTo>
                  <a:lnTo>
                    <a:pt x="508635" y="1719548"/>
                  </a:lnTo>
                  <a:lnTo>
                    <a:pt x="508540" y="1720310"/>
                  </a:lnTo>
                  <a:lnTo>
                    <a:pt x="509397" y="1721644"/>
                  </a:lnTo>
                  <a:lnTo>
                    <a:pt x="512731" y="1720882"/>
                  </a:lnTo>
                  <a:lnTo>
                    <a:pt x="514160" y="1722311"/>
                  </a:lnTo>
                  <a:lnTo>
                    <a:pt x="514255" y="1723358"/>
                  </a:lnTo>
                  <a:lnTo>
                    <a:pt x="514160" y="1724216"/>
                  </a:lnTo>
                  <a:lnTo>
                    <a:pt x="514255" y="1724977"/>
                  </a:lnTo>
                  <a:lnTo>
                    <a:pt x="515874" y="1726311"/>
                  </a:lnTo>
                  <a:lnTo>
                    <a:pt x="515969" y="1726978"/>
                  </a:lnTo>
                  <a:lnTo>
                    <a:pt x="515874" y="1727740"/>
                  </a:lnTo>
                  <a:lnTo>
                    <a:pt x="516160" y="1728597"/>
                  </a:lnTo>
                  <a:lnTo>
                    <a:pt x="516827" y="1729169"/>
                  </a:lnTo>
                  <a:lnTo>
                    <a:pt x="517493" y="1729550"/>
                  </a:lnTo>
                  <a:lnTo>
                    <a:pt x="518065" y="1730026"/>
                  </a:lnTo>
                  <a:lnTo>
                    <a:pt x="518541" y="1731740"/>
                  </a:lnTo>
                  <a:lnTo>
                    <a:pt x="519113" y="1732217"/>
                  </a:lnTo>
                  <a:lnTo>
                    <a:pt x="520541" y="1732788"/>
                  </a:lnTo>
                  <a:lnTo>
                    <a:pt x="521494" y="1733455"/>
                  </a:lnTo>
                  <a:lnTo>
                    <a:pt x="521970" y="1734407"/>
                  </a:lnTo>
                  <a:lnTo>
                    <a:pt x="522446" y="1736693"/>
                  </a:lnTo>
                  <a:lnTo>
                    <a:pt x="522542" y="1738027"/>
                  </a:lnTo>
                  <a:lnTo>
                    <a:pt x="522637" y="1738598"/>
                  </a:lnTo>
                  <a:lnTo>
                    <a:pt x="523018" y="1739075"/>
                  </a:lnTo>
                  <a:lnTo>
                    <a:pt x="523685" y="1739360"/>
                  </a:lnTo>
                  <a:lnTo>
                    <a:pt x="525018" y="1739551"/>
                  </a:lnTo>
                  <a:lnTo>
                    <a:pt x="525590" y="1740027"/>
                  </a:lnTo>
                  <a:lnTo>
                    <a:pt x="526161" y="1740408"/>
                  </a:lnTo>
                  <a:lnTo>
                    <a:pt x="528352" y="1740789"/>
                  </a:lnTo>
                  <a:lnTo>
                    <a:pt x="529114" y="1740789"/>
                  </a:lnTo>
                  <a:lnTo>
                    <a:pt x="529971" y="1740408"/>
                  </a:lnTo>
                  <a:lnTo>
                    <a:pt x="530066" y="1740408"/>
                  </a:lnTo>
                  <a:lnTo>
                    <a:pt x="530447" y="1739551"/>
                  </a:lnTo>
                  <a:lnTo>
                    <a:pt x="530638" y="1738503"/>
                  </a:lnTo>
                  <a:lnTo>
                    <a:pt x="531019" y="1737551"/>
                  </a:lnTo>
                  <a:lnTo>
                    <a:pt x="532067" y="1736503"/>
                  </a:lnTo>
                  <a:lnTo>
                    <a:pt x="533305" y="1736027"/>
                  </a:lnTo>
                  <a:lnTo>
                    <a:pt x="534638" y="1735931"/>
                  </a:lnTo>
                  <a:lnTo>
                    <a:pt x="535972" y="1736027"/>
                  </a:lnTo>
                  <a:lnTo>
                    <a:pt x="537115" y="1735836"/>
                  </a:lnTo>
                  <a:lnTo>
                    <a:pt x="539496" y="1734693"/>
                  </a:lnTo>
                  <a:lnTo>
                    <a:pt x="540734" y="1734312"/>
                  </a:lnTo>
                  <a:lnTo>
                    <a:pt x="541115" y="1734122"/>
                  </a:lnTo>
                  <a:lnTo>
                    <a:pt x="541592" y="1733360"/>
                  </a:lnTo>
                  <a:lnTo>
                    <a:pt x="541877" y="1733074"/>
                  </a:lnTo>
                  <a:lnTo>
                    <a:pt x="543497" y="1732598"/>
                  </a:lnTo>
                  <a:lnTo>
                    <a:pt x="544449" y="1732407"/>
                  </a:lnTo>
                  <a:lnTo>
                    <a:pt x="545116" y="1732407"/>
                  </a:lnTo>
                  <a:lnTo>
                    <a:pt x="545783" y="1732598"/>
                  </a:lnTo>
                  <a:lnTo>
                    <a:pt x="546259" y="1732883"/>
                  </a:lnTo>
                  <a:lnTo>
                    <a:pt x="546545" y="1733360"/>
                  </a:lnTo>
                  <a:lnTo>
                    <a:pt x="546640" y="1734122"/>
                  </a:lnTo>
                  <a:lnTo>
                    <a:pt x="547307" y="1733741"/>
                  </a:lnTo>
                  <a:lnTo>
                    <a:pt x="547973" y="1733550"/>
                  </a:lnTo>
                  <a:lnTo>
                    <a:pt x="548545" y="1733645"/>
                  </a:lnTo>
                  <a:lnTo>
                    <a:pt x="549021" y="1734312"/>
                  </a:lnTo>
                  <a:lnTo>
                    <a:pt x="549783" y="1735074"/>
                  </a:lnTo>
                  <a:lnTo>
                    <a:pt x="550736" y="1734884"/>
                  </a:lnTo>
                  <a:lnTo>
                    <a:pt x="551688" y="1734502"/>
                  </a:lnTo>
                  <a:lnTo>
                    <a:pt x="552641" y="1734502"/>
                  </a:lnTo>
                  <a:lnTo>
                    <a:pt x="553117" y="1735074"/>
                  </a:lnTo>
                  <a:lnTo>
                    <a:pt x="553403" y="1736693"/>
                  </a:lnTo>
                  <a:lnTo>
                    <a:pt x="553784" y="1737360"/>
                  </a:lnTo>
                  <a:lnTo>
                    <a:pt x="554546" y="1737551"/>
                  </a:lnTo>
                  <a:lnTo>
                    <a:pt x="555403" y="1737455"/>
                  </a:lnTo>
                  <a:lnTo>
                    <a:pt x="556070" y="1737551"/>
                  </a:lnTo>
                  <a:lnTo>
                    <a:pt x="556355" y="1738408"/>
                  </a:lnTo>
                  <a:lnTo>
                    <a:pt x="555974" y="1739360"/>
                  </a:lnTo>
                  <a:lnTo>
                    <a:pt x="555308" y="1740313"/>
                  </a:lnTo>
                  <a:lnTo>
                    <a:pt x="554831" y="1741265"/>
                  </a:lnTo>
                  <a:lnTo>
                    <a:pt x="555117" y="1742408"/>
                  </a:lnTo>
                  <a:lnTo>
                    <a:pt x="556260" y="1743551"/>
                  </a:lnTo>
                  <a:lnTo>
                    <a:pt x="556546" y="1743932"/>
                  </a:lnTo>
                  <a:lnTo>
                    <a:pt x="556736" y="1744504"/>
                  </a:lnTo>
                  <a:lnTo>
                    <a:pt x="557022" y="1746409"/>
                  </a:lnTo>
                  <a:lnTo>
                    <a:pt x="558260" y="1747171"/>
                  </a:lnTo>
                  <a:lnTo>
                    <a:pt x="559403" y="1747552"/>
                  </a:lnTo>
                  <a:lnTo>
                    <a:pt x="559975" y="1748314"/>
                  </a:lnTo>
                  <a:lnTo>
                    <a:pt x="558641" y="1753457"/>
                  </a:lnTo>
                  <a:lnTo>
                    <a:pt x="559594" y="1755077"/>
                  </a:lnTo>
                  <a:lnTo>
                    <a:pt x="560070" y="1755934"/>
                  </a:lnTo>
                  <a:lnTo>
                    <a:pt x="562737" y="1757553"/>
                  </a:lnTo>
                  <a:lnTo>
                    <a:pt x="566357" y="1758315"/>
                  </a:lnTo>
                  <a:lnTo>
                    <a:pt x="567023" y="1758601"/>
                  </a:lnTo>
                  <a:lnTo>
                    <a:pt x="567595" y="1759077"/>
                  </a:lnTo>
                  <a:lnTo>
                    <a:pt x="568452" y="1760506"/>
                  </a:lnTo>
                  <a:lnTo>
                    <a:pt x="569595" y="1761458"/>
                  </a:lnTo>
                  <a:lnTo>
                    <a:pt x="570071" y="1762030"/>
                  </a:lnTo>
                  <a:lnTo>
                    <a:pt x="570833" y="1764792"/>
                  </a:lnTo>
                  <a:lnTo>
                    <a:pt x="571500" y="1765935"/>
                  </a:lnTo>
                  <a:lnTo>
                    <a:pt x="572834" y="1766316"/>
                  </a:lnTo>
                  <a:lnTo>
                    <a:pt x="574072" y="1766316"/>
                  </a:lnTo>
                  <a:lnTo>
                    <a:pt x="574929" y="1766697"/>
                  </a:lnTo>
                  <a:lnTo>
                    <a:pt x="575786" y="1767173"/>
                  </a:lnTo>
                  <a:lnTo>
                    <a:pt x="576834" y="1767554"/>
                  </a:lnTo>
                  <a:lnTo>
                    <a:pt x="579787" y="1768031"/>
                  </a:lnTo>
                  <a:lnTo>
                    <a:pt x="580263" y="1768316"/>
                  </a:lnTo>
                  <a:lnTo>
                    <a:pt x="580739" y="1769364"/>
                  </a:lnTo>
                  <a:lnTo>
                    <a:pt x="581120" y="1769840"/>
                  </a:lnTo>
                  <a:lnTo>
                    <a:pt x="582168" y="1770221"/>
                  </a:lnTo>
                  <a:lnTo>
                    <a:pt x="583121" y="1770412"/>
                  </a:lnTo>
                  <a:lnTo>
                    <a:pt x="583787" y="1770888"/>
                  </a:lnTo>
                  <a:lnTo>
                    <a:pt x="583502" y="1773650"/>
                  </a:lnTo>
                  <a:lnTo>
                    <a:pt x="584168" y="1774127"/>
                  </a:lnTo>
                  <a:lnTo>
                    <a:pt x="586550" y="1774222"/>
                  </a:lnTo>
                  <a:lnTo>
                    <a:pt x="587597" y="1774698"/>
                  </a:lnTo>
                  <a:lnTo>
                    <a:pt x="588931" y="1776317"/>
                  </a:lnTo>
                  <a:lnTo>
                    <a:pt x="589883" y="1777079"/>
                  </a:lnTo>
                  <a:lnTo>
                    <a:pt x="590550" y="1777365"/>
                  </a:lnTo>
                  <a:lnTo>
                    <a:pt x="591217" y="1777460"/>
                  </a:lnTo>
                  <a:lnTo>
                    <a:pt x="594170" y="1777270"/>
                  </a:lnTo>
                  <a:lnTo>
                    <a:pt x="594836" y="1777365"/>
                  </a:lnTo>
                  <a:lnTo>
                    <a:pt x="595694" y="1777651"/>
                  </a:lnTo>
                  <a:lnTo>
                    <a:pt x="596265" y="1777746"/>
                  </a:lnTo>
                  <a:lnTo>
                    <a:pt x="596741" y="1777556"/>
                  </a:lnTo>
                  <a:lnTo>
                    <a:pt x="597122" y="1777175"/>
                  </a:lnTo>
                  <a:lnTo>
                    <a:pt x="597789" y="1775746"/>
                  </a:lnTo>
                  <a:lnTo>
                    <a:pt x="598075" y="1775365"/>
                  </a:lnTo>
                  <a:lnTo>
                    <a:pt x="599599" y="1774508"/>
                  </a:lnTo>
                  <a:lnTo>
                    <a:pt x="600075" y="1774412"/>
                  </a:lnTo>
                  <a:lnTo>
                    <a:pt x="600551" y="1774222"/>
                  </a:lnTo>
                  <a:lnTo>
                    <a:pt x="600932" y="1773746"/>
                  </a:lnTo>
                  <a:lnTo>
                    <a:pt x="601409" y="1772698"/>
                  </a:lnTo>
                  <a:lnTo>
                    <a:pt x="601790" y="1772222"/>
                  </a:lnTo>
                  <a:lnTo>
                    <a:pt x="602171" y="1771841"/>
                  </a:lnTo>
                  <a:lnTo>
                    <a:pt x="603409" y="1771555"/>
                  </a:lnTo>
                  <a:lnTo>
                    <a:pt x="604457" y="1771936"/>
                  </a:lnTo>
                  <a:lnTo>
                    <a:pt x="606362" y="1773269"/>
                  </a:lnTo>
                  <a:lnTo>
                    <a:pt x="608933" y="1774127"/>
                  </a:lnTo>
                  <a:lnTo>
                    <a:pt x="609314" y="1774793"/>
                  </a:lnTo>
                  <a:lnTo>
                    <a:pt x="608743" y="1777746"/>
                  </a:lnTo>
                  <a:lnTo>
                    <a:pt x="608552" y="1778222"/>
                  </a:lnTo>
                  <a:lnTo>
                    <a:pt x="608267" y="1778794"/>
                  </a:lnTo>
                  <a:lnTo>
                    <a:pt x="607886" y="1779080"/>
                  </a:lnTo>
                  <a:lnTo>
                    <a:pt x="606933" y="1779461"/>
                  </a:lnTo>
                  <a:lnTo>
                    <a:pt x="606647" y="1779937"/>
                  </a:lnTo>
                  <a:lnTo>
                    <a:pt x="606552" y="1780318"/>
                  </a:lnTo>
                  <a:lnTo>
                    <a:pt x="606552" y="1781461"/>
                  </a:lnTo>
                  <a:lnTo>
                    <a:pt x="606266" y="1782223"/>
                  </a:lnTo>
                  <a:lnTo>
                    <a:pt x="604933" y="1783080"/>
                  </a:lnTo>
                  <a:lnTo>
                    <a:pt x="604647" y="1783652"/>
                  </a:lnTo>
                  <a:lnTo>
                    <a:pt x="605123" y="1786890"/>
                  </a:lnTo>
                  <a:lnTo>
                    <a:pt x="605123" y="1788033"/>
                  </a:lnTo>
                  <a:lnTo>
                    <a:pt x="604933" y="1789843"/>
                  </a:lnTo>
                  <a:lnTo>
                    <a:pt x="604838" y="1790605"/>
                  </a:lnTo>
                  <a:lnTo>
                    <a:pt x="605219" y="1791462"/>
                  </a:lnTo>
                  <a:lnTo>
                    <a:pt x="606362" y="1792129"/>
                  </a:lnTo>
                  <a:lnTo>
                    <a:pt x="607695" y="1792129"/>
                  </a:lnTo>
                  <a:lnTo>
                    <a:pt x="608743" y="1791557"/>
                  </a:lnTo>
                  <a:lnTo>
                    <a:pt x="609695" y="1791367"/>
                  </a:lnTo>
                  <a:lnTo>
                    <a:pt x="611410" y="1792891"/>
                  </a:lnTo>
                  <a:lnTo>
                    <a:pt x="612362" y="1793272"/>
                  </a:lnTo>
                  <a:lnTo>
                    <a:pt x="613410" y="1793462"/>
                  </a:lnTo>
                  <a:lnTo>
                    <a:pt x="614267" y="1793558"/>
                  </a:lnTo>
                  <a:lnTo>
                    <a:pt x="615029" y="1793367"/>
                  </a:lnTo>
                  <a:lnTo>
                    <a:pt x="616458" y="1792700"/>
                  </a:lnTo>
                  <a:lnTo>
                    <a:pt x="617030" y="1792605"/>
                  </a:lnTo>
                  <a:lnTo>
                    <a:pt x="617696" y="1792891"/>
                  </a:lnTo>
                  <a:lnTo>
                    <a:pt x="618173" y="1793367"/>
                  </a:lnTo>
                  <a:lnTo>
                    <a:pt x="618744" y="1793843"/>
                  </a:lnTo>
                  <a:lnTo>
                    <a:pt x="619697" y="1793939"/>
                  </a:lnTo>
                  <a:lnTo>
                    <a:pt x="620459" y="1793558"/>
                  </a:lnTo>
                  <a:lnTo>
                    <a:pt x="621697" y="1792224"/>
                  </a:lnTo>
                  <a:lnTo>
                    <a:pt x="622459" y="1791748"/>
                  </a:lnTo>
                  <a:lnTo>
                    <a:pt x="623316" y="1791748"/>
                  </a:lnTo>
                  <a:lnTo>
                    <a:pt x="624078" y="1792034"/>
                  </a:lnTo>
                  <a:lnTo>
                    <a:pt x="625602" y="1792796"/>
                  </a:lnTo>
                  <a:lnTo>
                    <a:pt x="626745" y="1792605"/>
                  </a:lnTo>
                  <a:lnTo>
                    <a:pt x="627983" y="1792605"/>
                  </a:lnTo>
                  <a:lnTo>
                    <a:pt x="629222" y="1792796"/>
                  </a:lnTo>
                  <a:lnTo>
                    <a:pt x="630365" y="1793081"/>
                  </a:lnTo>
                  <a:lnTo>
                    <a:pt x="631412" y="1793843"/>
                  </a:lnTo>
                  <a:lnTo>
                    <a:pt x="632079" y="1794605"/>
                  </a:lnTo>
                  <a:lnTo>
                    <a:pt x="632746" y="1794605"/>
                  </a:lnTo>
                  <a:lnTo>
                    <a:pt x="634175" y="1792415"/>
                  </a:lnTo>
                  <a:lnTo>
                    <a:pt x="634556" y="1792034"/>
                  </a:lnTo>
                  <a:lnTo>
                    <a:pt x="635699" y="1791652"/>
                  </a:lnTo>
                  <a:lnTo>
                    <a:pt x="636080" y="1791272"/>
                  </a:lnTo>
                  <a:lnTo>
                    <a:pt x="636175" y="1790795"/>
                  </a:lnTo>
                  <a:lnTo>
                    <a:pt x="636175" y="1790224"/>
                  </a:lnTo>
                  <a:lnTo>
                    <a:pt x="636365" y="1789748"/>
                  </a:lnTo>
                  <a:lnTo>
                    <a:pt x="637127" y="1789652"/>
                  </a:lnTo>
                  <a:lnTo>
                    <a:pt x="637413" y="1790986"/>
                  </a:lnTo>
                  <a:lnTo>
                    <a:pt x="637508" y="1793653"/>
                  </a:lnTo>
                  <a:lnTo>
                    <a:pt x="638366" y="1795177"/>
                  </a:lnTo>
                  <a:lnTo>
                    <a:pt x="639318" y="1796510"/>
                  </a:lnTo>
                  <a:lnTo>
                    <a:pt x="640461" y="1797558"/>
                  </a:lnTo>
                  <a:lnTo>
                    <a:pt x="641795" y="1798415"/>
                  </a:lnTo>
                  <a:lnTo>
                    <a:pt x="644081" y="1799463"/>
                  </a:lnTo>
                  <a:lnTo>
                    <a:pt x="645224" y="1800130"/>
                  </a:lnTo>
                  <a:lnTo>
                    <a:pt x="645986" y="1801082"/>
                  </a:lnTo>
                  <a:lnTo>
                    <a:pt x="646176" y="1801654"/>
                  </a:lnTo>
                  <a:lnTo>
                    <a:pt x="646462" y="1802987"/>
                  </a:lnTo>
                  <a:lnTo>
                    <a:pt x="647414" y="1804226"/>
                  </a:lnTo>
                  <a:lnTo>
                    <a:pt x="647510" y="1804797"/>
                  </a:lnTo>
                  <a:lnTo>
                    <a:pt x="647414" y="1805369"/>
                  </a:lnTo>
                  <a:lnTo>
                    <a:pt x="647414" y="1806131"/>
                  </a:lnTo>
                  <a:lnTo>
                    <a:pt x="647795" y="1807464"/>
                  </a:lnTo>
                  <a:lnTo>
                    <a:pt x="648367" y="1808226"/>
                  </a:lnTo>
                  <a:lnTo>
                    <a:pt x="650177" y="1809845"/>
                  </a:lnTo>
                  <a:lnTo>
                    <a:pt x="650843" y="1810988"/>
                  </a:lnTo>
                  <a:lnTo>
                    <a:pt x="650843" y="1812131"/>
                  </a:lnTo>
                  <a:lnTo>
                    <a:pt x="650653" y="1813370"/>
                  </a:lnTo>
                  <a:lnTo>
                    <a:pt x="650653" y="1814608"/>
                  </a:lnTo>
                  <a:lnTo>
                    <a:pt x="651224" y="1816037"/>
                  </a:lnTo>
                  <a:lnTo>
                    <a:pt x="652177" y="1816418"/>
                  </a:lnTo>
                  <a:lnTo>
                    <a:pt x="654653" y="1816132"/>
                  </a:lnTo>
                  <a:lnTo>
                    <a:pt x="655987" y="1816227"/>
                  </a:lnTo>
                  <a:lnTo>
                    <a:pt x="656177" y="1816227"/>
                  </a:lnTo>
                  <a:lnTo>
                    <a:pt x="656558" y="1816132"/>
                  </a:lnTo>
                  <a:lnTo>
                    <a:pt x="657320" y="1815751"/>
                  </a:lnTo>
                  <a:lnTo>
                    <a:pt x="658940" y="1814131"/>
                  </a:lnTo>
                  <a:lnTo>
                    <a:pt x="659225" y="1813941"/>
                  </a:lnTo>
                  <a:lnTo>
                    <a:pt x="659225" y="1813370"/>
                  </a:lnTo>
                  <a:lnTo>
                    <a:pt x="658940" y="1812989"/>
                  </a:lnTo>
                  <a:lnTo>
                    <a:pt x="658559" y="1812608"/>
                  </a:lnTo>
                  <a:lnTo>
                    <a:pt x="658273" y="1812131"/>
                  </a:lnTo>
                  <a:lnTo>
                    <a:pt x="658273" y="1811465"/>
                  </a:lnTo>
                  <a:lnTo>
                    <a:pt x="658463" y="1810988"/>
                  </a:lnTo>
                  <a:lnTo>
                    <a:pt x="658463" y="1810512"/>
                  </a:lnTo>
                  <a:lnTo>
                    <a:pt x="657987" y="1809941"/>
                  </a:lnTo>
                  <a:lnTo>
                    <a:pt x="657987" y="1809941"/>
                  </a:lnTo>
                  <a:lnTo>
                    <a:pt x="657987" y="1809941"/>
                  </a:lnTo>
                  <a:lnTo>
                    <a:pt x="657987" y="1809941"/>
                  </a:lnTo>
                  <a:lnTo>
                    <a:pt x="657416" y="1809560"/>
                  </a:lnTo>
                  <a:lnTo>
                    <a:pt x="657320" y="1809179"/>
                  </a:lnTo>
                  <a:lnTo>
                    <a:pt x="657416" y="1808798"/>
                  </a:lnTo>
                  <a:lnTo>
                    <a:pt x="657416" y="1808321"/>
                  </a:lnTo>
                  <a:lnTo>
                    <a:pt x="657606" y="1807274"/>
                  </a:lnTo>
                  <a:lnTo>
                    <a:pt x="657606" y="1806988"/>
                  </a:lnTo>
                  <a:lnTo>
                    <a:pt x="657416" y="1806512"/>
                  </a:lnTo>
                  <a:lnTo>
                    <a:pt x="656844" y="1805654"/>
                  </a:lnTo>
                  <a:lnTo>
                    <a:pt x="656749" y="1805083"/>
                  </a:lnTo>
                  <a:lnTo>
                    <a:pt x="661321" y="1800320"/>
                  </a:lnTo>
                  <a:lnTo>
                    <a:pt x="662369" y="1800511"/>
                  </a:lnTo>
                  <a:lnTo>
                    <a:pt x="662940" y="1801654"/>
                  </a:lnTo>
                  <a:lnTo>
                    <a:pt x="663035" y="1803178"/>
                  </a:lnTo>
                  <a:lnTo>
                    <a:pt x="662654" y="1804321"/>
                  </a:lnTo>
                  <a:lnTo>
                    <a:pt x="662178" y="1805369"/>
                  </a:lnTo>
                  <a:lnTo>
                    <a:pt x="662273" y="1805940"/>
                  </a:lnTo>
                  <a:lnTo>
                    <a:pt x="662654" y="1806416"/>
                  </a:lnTo>
                  <a:lnTo>
                    <a:pt x="663035" y="1807083"/>
                  </a:lnTo>
                  <a:lnTo>
                    <a:pt x="663416" y="1808798"/>
                  </a:lnTo>
                  <a:lnTo>
                    <a:pt x="663797" y="1809464"/>
                  </a:lnTo>
                  <a:lnTo>
                    <a:pt x="664559" y="1809941"/>
                  </a:lnTo>
                  <a:lnTo>
                    <a:pt x="664559" y="1809941"/>
                  </a:lnTo>
                  <a:lnTo>
                    <a:pt x="664559" y="1809941"/>
                  </a:lnTo>
                  <a:lnTo>
                    <a:pt x="665607" y="1810226"/>
                  </a:lnTo>
                  <a:lnTo>
                    <a:pt x="666655" y="1810322"/>
                  </a:lnTo>
                  <a:lnTo>
                    <a:pt x="667703" y="1810512"/>
                  </a:lnTo>
                  <a:lnTo>
                    <a:pt x="668560" y="1811179"/>
                  </a:lnTo>
                  <a:lnTo>
                    <a:pt x="669798" y="1812798"/>
                  </a:lnTo>
                  <a:lnTo>
                    <a:pt x="670274" y="1813179"/>
                  </a:lnTo>
                  <a:lnTo>
                    <a:pt x="670751" y="1813274"/>
                  </a:lnTo>
                  <a:lnTo>
                    <a:pt x="671132" y="1813084"/>
                  </a:lnTo>
                  <a:lnTo>
                    <a:pt x="671513" y="1812893"/>
                  </a:lnTo>
                  <a:lnTo>
                    <a:pt x="671989" y="1812798"/>
                  </a:lnTo>
                  <a:lnTo>
                    <a:pt x="672465" y="1813084"/>
                  </a:lnTo>
                  <a:lnTo>
                    <a:pt x="674275" y="1814608"/>
                  </a:lnTo>
                  <a:lnTo>
                    <a:pt x="675323" y="1814989"/>
                  </a:lnTo>
                  <a:lnTo>
                    <a:pt x="675989" y="1814894"/>
                  </a:lnTo>
                  <a:lnTo>
                    <a:pt x="677894" y="1813941"/>
                  </a:lnTo>
                  <a:lnTo>
                    <a:pt x="679037" y="1813370"/>
                  </a:lnTo>
                  <a:lnTo>
                    <a:pt x="679799" y="1812512"/>
                  </a:lnTo>
                  <a:lnTo>
                    <a:pt x="680085" y="1811369"/>
                  </a:lnTo>
                  <a:lnTo>
                    <a:pt x="680085" y="1811369"/>
                  </a:lnTo>
                  <a:lnTo>
                    <a:pt x="680085" y="1809941"/>
                  </a:lnTo>
                  <a:lnTo>
                    <a:pt x="680085" y="1808893"/>
                  </a:lnTo>
                  <a:lnTo>
                    <a:pt x="680371" y="1808226"/>
                  </a:lnTo>
                  <a:lnTo>
                    <a:pt x="680847" y="1807655"/>
                  </a:lnTo>
                  <a:lnTo>
                    <a:pt x="681228" y="1806893"/>
                  </a:lnTo>
                  <a:lnTo>
                    <a:pt x="681323" y="1806035"/>
                  </a:lnTo>
                  <a:lnTo>
                    <a:pt x="681323" y="1805083"/>
                  </a:lnTo>
                  <a:lnTo>
                    <a:pt x="681514" y="1804226"/>
                  </a:lnTo>
                  <a:lnTo>
                    <a:pt x="681990" y="1803559"/>
                  </a:lnTo>
                  <a:lnTo>
                    <a:pt x="682847" y="1803368"/>
                  </a:lnTo>
                  <a:lnTo>
                    <a:pt x="683514" y="1803845"/>
                  </a:lnTo>
                  <a:lnTo>
                    <a:pt x="684276" y="1804511"/>
                  </a:lnTo>
                  <a:lnTo>
                    <a:pt x="685133" y="1804892"/>
                  </a:lnTo>
                  <a:lnTo>
                    <a:pt x="685895" y="1804702"/>
                  </a:lnTo>
                  <a:lnTo>
                    <a:pt x="687038" y="1803654"/>
                  </a:lnTo>
                  <a:lnTo>
                    <a:pt x="687705" y="1803273"/>
                  </a:lnTo>
                  <a:lnTo>
                    <a:pt x="688658" y="1803368"/>
                  </a:lnTo>
                  <a:lnTo>
                    <a:pt x="689705" y="1803749"/>
                  </a:lnTo>
                  <a:lnTo>
                    <a:pt x="690658" y="1804416"/>
                  </a:lnTo>
                  <a:lnTo>
                    <a:pt x="691420" y="1805083"/>
                  </a:lnTo>
                  <a:lnTo>
                    <a:pt x="691610" y="1805845"/>
                  </a:lnTo>
                  <a:lnTo>
                    <a:pt x="691420" y="1807655"/>
                  </a:lnTo>
                  <a:lnTo>
                    <a:pt x="691801" y="1808417"/>
                  </a:lnTo>
                  <a:lnTo>
                    <a:pt x="693420" y="1808988"/>
                  </a:lnTo>
                  <a:lnTo>
                    <a:pt x="697135" y="1808798"/>
                  </a:lnTo>
                  <a:lnTo>
                    <a:pt x="698564" y="1809941"/>
                  </a:lnTo>
                  <a:lnTo>
                    <a:pt x="698564" y="1809941"/>
                  </a:lnTo>
                  <a:lnTo>
                    <a:pt x="699040" y="1811369"/>
                  </a:lnTo>
                  <a:lnTo>
                    <a:pt x="699897" y="1812322"/>
                  </a:lnTo>
                  <a:lnTo>
                    <a:pt x="701040" y="1812893"/>
                  </a:lnTo>
                  <a:lnTo>
                    <a:pt x="702374" y="1812989"/>
                  </a:lnTo>
                  <a:lnTo>
                    <a:pt x="703993" y="1812703"/>
                  </a:lnTo>
                  <a:lnTo>
                    <a:pt x="704660" y="1812512"/>
                  </a:lnTo>
                  <a:lnTo>
                    <a:pt x="705041" y="1812417"/>
                  </a:lnTo>
                  <a:lnTo>
                    <a:pt x="705898" y="1812512"/>
                  </a:lnTo>
                  <a:lnTo>
                    <a:pt x="707231" y="1813274"/>
                  </a:lnTo>
                  <a:lnTo>
                    <a:pt x="708851" y="1814989"/>
                  </a:lnTo>
                  <a:lnTo>
                    <a:pt x="711708" y="1818799"/>
                  </a:lnTo>
                  <a:lnTo>
                    <a:pt x="713804" y="1819942"/>
                  </a:lnTo>
                  <a:lnTo>
                    <a:pt x="715232" y="1820037"/>
                  </a:lnTo>
                  <a:lnTo>
                    <a:pt x="717899" y="1819751"/>
                  </a:lnTo>
                  <a:lnTo>
                    <a:pt x="720947" y="1820513"/>
                  </a:lnTo>
                  <a:lnTo>
                    <a:pt x="722186" y="1819751"/>
                  </a:lnTo>
                  <a:lnTo>
                    <a:pt x="723329" y="1818704"/>
                  </a:lnTo>
                  <a:lnTo>
                    <a:pt x="724853" y="1818132"/>
                  </a:lnTo>
                  <a:lnTo>
                    <a:pt x="725996" y="1818513"/>
                  </a:lnTo>
                  <a:lnTo>
                    <a:pt x="725710" y="1819275"/>
                  </a:lnTo>
                  <a:lnTo>
                    <a:pt x="725138" y="1820227"/>
                  </a:lnTo>
                  <a:lnTo>
                    <a:pt x="725138" y="1821085"/>
                  </a:lnTo>
                  <a:lnTo>
                    <a:pt x="726091" y="1821085"/>
                  </a:lnTo>
                  <a:lnTo>
                    <a:pt x="730758" y="1819751"/>
                  </a:lnTo>
                  <a:lnTo>
                    <a:pt x="732854" y="1819275"/>
                  </a:lnTo>
                  <a:lnTo>
                    <a:pt x="733711" y="1819180"/>
                  </a:lnTo>
                  <a:lnTo>
                    <a:pt x="734759" y="1819466"/>
                  </a:lnTo>
                  <a:lnTo>
                    <a:pt x="735044" y="1819751"/>
                  </a:lnTo>
                  <a:lnTo>
                    <a:pt x="735235" y="1820227"/>
                  </a:lnTo>
                  <a:lnTo>
                    <a:pt x="735521" y="1820704"/>
                  </a:lnTo>
                  <a:lnTo>
                    <a:pt x="735997" y="1821085"/>
                  </a:lnTo>
                  <a:lnTo>
                    <a:pt x="736854" y="1821085"/>
                  </a:lnTo>
                  <a:lnTo>
                    <a:pt x="738473" y="1820227"/>
                  </a:lnTo>
                  <a:lnTo>
                    <a:pt x="739235" y="1819942"/>
                  </a:lnTo>
                  <a:lnTo>
                    <a:pt x="740474" y="1820132"/>
                  </a:lnTo>
                  <a:lnTo>
                    <a:pt x="741426" y="1820513"/>
                  </a:lnTo>
                  <a:lnTo>
                    <a:pt x="742569" y="1820990"/>
                  </a:lnTo>
                  <a:lnTo>
                    <a:pt x="743998" y="1820894"/>
                  </a:lnTo>
                  <a:lnTo>
                    <a:pt x="745522" y="1820132"/>
                  </a:lnTo>
                  <a:lnTo>
                    <a:pt x="746760" y="1818989"/>
                  </a:lnTo>
                  <a:lnTo>
                    <a:pt x="747713" y="1817561"/>
                  </a:lnTo>
                  <a:lnTo>
                    <a:pt x="748570" y="1815941"/>
                  </a:lnTo>
                  <a:lnTo>
                    <a:pt x="749141" y="1814989"/>
                  </a:lnTo>
                  <a:lnTo>
                    <a:pt x="749713" y="1814894"/>
                  </a:lnTo>
                  <a:lnTo>
                    <a:pt x="750761" y="1815465"/>
                  </a:lnTo>
                  <a:lnTo>
                    <a:pt x="754856" y="1815656"/>
                  </a:lnTo>
                  <a:lnTo>
                    <a:pt x="755428" y="1815846"/>
                  </a:lnTo>
                  <a:lnTo>
                    <a:pt x="756571" y="1816418"/>
                  </a:lnTo>
                  <a:lnTo>
                    <a:pt x="757238" y="1816513"/>
                  </a:lnTo>
                  <a:lnTo>
                    <a:pt x="757904" y="1816418"/>
                  </a:lnTo>
                  <a:lnTo>
                    <a:pt x="759333" y="1815846"/>
                  </a:lnTo>
                  <a:lnTo>
                    <a:pt x="760000" y="1815751"/>
                  </a:lnTo>
                  <a:lnTo>
                    <a:pt x="761238" y="1816132"/>
                  </a:lnTo>
                  <a:lnTo>
                    <a:pt x="763524" y="1817370"/>
                  </a:lnTo>
                  <a:lnTo>
                    <a:pt x="764667" y="1817656"/>
                  </a:lnTo>
                  <a:lnTo>
                    <a:pt x="764000" y="1816513"/>
                  </a:lnTo>
                  <a:lnTo>
                    <a:pt x="763619" y="1815084"/>
                  </a:lnTo>
                  <a:lnTo>
                    <a:pt x="763715" y="1813655"/>
                  </a:lnTo>
                  <a:lnTo>
                    <a:pt x="764572" y="1812512"/>
                  </a:lnTo>
                  <a:lnTo>
                    <a:pt x="765143" y="1812322"/>
                  </a:lnTo>
                  <a:lnTo>
                    <a:pt x="766477" y="1812512"/>
                  </a:lnTo>
                  <a:lnTo>
                    <a:pt x="767144" y="1812512"/>
                  </a:lnTo>
                  <a:lnTo>
                    <a:pt x="767810" y="1812322"/>
                  </a:lnTo>
                  <a:lnTo>
                    <a:pt x="769049" y="1811846"/>
                  </a:lnTo>
                  <a:lnTo>
                    <a:pt x="778574" y="1810417"/>
                  </a:lnTo>
                  <a:lnTo>
                    <a:pt x="779717" y="1809655"/>
                  </a:lnTo>
                  <a:lnTo>
                    <a:pt x="779717" y="1809655"/>
                  </a:lnTo>
                  <a:lnTo>
                    <a:pt x="779717" y="1809655"/>
                  </a:lnTo>
                  <a:lnTo>
                    <a:pt x="782669" y="1807464"/>
                  </a:lnTo>
                  <a:lnTo>
                    <a:pt x="783717" y="1807178"/>
                  </a:lnTo>
                  <a:lnTo>
                    <a:pt x="785146" y="1807655"/>
                  </a:lnTo>
                  <a:lnTo>
                    <a:pt x="785908" y="1806988"/>
                  </a:lnTo>
                  <a:lnTo>
                    <a:pt x="786670" y="1805845"/>
                  </a:lnTo>
                  <a:lnTo>
                    <a:pt x="787813" y="1804702"/>
                  </a:lnTo>
                  <a:lnTo>
                    <a:pt x="790004" y="1802987"/>
                  </a:lnTo>
                  <a:lnTo>
                    <a:pt x="790861" y="1802987"/>
                  </a:lnTo>
                  <a:lnTo>
                    <a:pt x="792004" y="1804321"/>
                  </a:lnTo>
                  <a:lnTo>
                    <a:pt x="793052" y="1805178"/>
                  </a:lnTo>
                  <a:lnTo>
                    <a:pt x="796100" y="1805654"/>
                  </a:lnTo>
                  <a:lnTo>
                    <a:pt x="797433" y="1806035"/>
                  </a:lnTo>
                  <a:lnTo>
                    <a:pt x="799814" y="1807655"/>
                  </a:lnTo>
                  <a:lnTo>
                    <a:pt x="801053" y="1808702"/>
                  </a:lnTo>
                  <a:lnTo>
                    <a:pt x="801815" y="1809655"/>
                  </a:lnTo>
                  <a:lnTo>
                    <a:pt x="801815" y="1809655"/>
                  </a:lnTo>
                  <a:lnTo>
                    <a:pt x="801815" y="1809655"/>
                  </a:lnTo>
                  <a:lnTo>
                    <a:pt x="801910" y="1810702"/>
                  </a:lnTo>
                  <a:lnTo>
                    <a:pt x="801434" y="1812608"/>
                  </a:lnTo>
                  <a:lnTo>
                    <a:pt x="801434" y="1813560"/>
                  </a:lnTo>
                  <a:lnTo>
                    <a:pt x="801910" y="1814322"/>
                  </a:lnTo>
                  <a:lnTo>
                    <a:pt x="803148" y="1815656"/>
                  </a:lnTo>
                  <a:lnTo>
                    <a:pt x="803624" y="1816513"/>
                  </a:lnTo>
                  <a:lnTo>
                    <a:pt x="803815" y="1817561"/>
                  </a:lnTo>
                  <a:lnTo>
                    <a:pt x="803720" y="1818513"/>
                  </a:lnTo>
                  <a:lnTo>
                    <a:pt x="801148" y="1829657"/>
                  </a:lnTo>
                  <a:lnTo>
                    <a:pt x="800005" y="1831658"/>
                  </a:lnTo>
                  <a:lnTo>
                    <a:pt x="799148" y="1833753"/>
                  </a:lnTo>
                  <a:lnTo>
                    <a:pt x="798100" y="1835277"/>
                  </a:lnTo>
                  <a:lnTo>
                    <a:pt x="797719" y="1836134"/>
                  </a:lnTo>
                  <a:lnTo>
                    <a:pt x="797719" y="1836992"/>
                  </a:lnTo>
                  <a:lnTo>
                    <a:pt x="798576" y="1838230"/>
                  </a:lnTo>
                  <a:lnTo>
                    <a:pt x="798576" y="1839182"/>
                  </a:lnTo>
                  <a:lnTo>
                    <a:pt x="798386" y="1840992"/>
                  </a:lnTo>
                  <a:lnTo>
                    <a:pt x="798671" y="1842706"/>
                  </a:lnTo>
                  <a:lnTo>
                    <a:pt x="799433" y="1844231"/>
                  </a:lnTo>
                  <a:lnTo>
                    <a:pt x="800576" y="1845564"/>
                  </a:lnTo>
                  <a:lnTo>
                    <a:pt x="801243" y="1846040"/>
                  </a:lnTo>
                  <a:lnTo>
                    <a:pt x="801815" y="1846326"/>
                  </a:lnTo>
                  <a:lnTo>
                    <a:pt x="802386" y="1846707"/>
                  </a:lnTo>
                  <a:lnTo>
                    <a:pt x="803529" y="1848231"/>
                  </a:lnTo>
                  <a:lnTo>
                    <a:pt x="804196" y="1848802"/>
                  </a:lnTo>
                  <a:lnTo>
                    <a:pt x="805625" y="1849755"/>
                  </a:lnTo>
                  <a:lnTo>
                    <a:pt x="806863" y="1848898"/>
                  </a:lnTo>
                  <a:lnTo>
                    <a:pt x="808768" y="1849088"/>
                  </a:lnTo>
                  <a:lnTo>
                    <a:pt x="809911" y="1850041"/>
                  </a:lnTo>
                  <a:lnTo>
                    <a:pt x="811244" y="1848993"/>
                  </a:lnTo>
                  <a:lnTo>
                    <a:pt x="810387" y="1847564"/>
                  </a:lnTo>
                  <a:lnTo>
                    <a:pt x="809435" y="1845278"/>
                  </a:lnTo>
                  <a:lnTo>
                    <a:pt x="808768" y="1842897"/>
                  </a:lnTo>
                  <a:lnTo>
                    <a:pt x="809149" y="1841468"/>
                  </a:lnTo>
                  <a:lnTo>
                    <a:pt x="809625" y="1840230"/>
                  </a:lnTo>
                  <a:lnTo>
                    <a:pt x="810482" y="1839373"/>
                  </a:lnTo>
                  <a:lnTo>
                    <a:pt x="810292" y="1839087"/>
                  </a:lnTo>
                  <a:lnTo>
                    <a:pt x="810006" y="1838611"/>
                  </a:lnTo>
                  <a:lnTo>
                    <a:pt x="809911" y="1837944"/>
                  </a:lnTo>
                  <a:lnTo>
                    <a:pt x="810197" y="1837182"/>
                  </a:lnTo>
                  <a:lnTo>
                    <a:pt x="810959" y="1836801"/>
                  </a:lnTo>
                  <a:lnTo>
                    <a:pt x="811625" y="1836039"/>
                  </a:lnTo>
                  <a:lnTo>
                    <a:pt x="811530" y="1835372"/>
                  </a:lnTo>
                  <a:lnTo>
                    <a:pt x="812197" y="1834420"/>
                  </a:lnTo>
                  <a:lnTo>
                    <a:pt x="813054" y="1834229"/>
                  </a:lnTo>
                  <a:lnTo>
                    <a:pt x="813435" y="1833372"/>
                  </a:lnTo>
                  <a:lnTo>
                    <a:pt x="814007" y="1832515"/>
                  </a:lnTo>
                  <a:lnTo>
                    <a:pt x="814673" y="1832039"/>
                  </a:lnTo>
                  <a:lnTo>
                    <a:pt x="816102" y="1831467"/>
                  </a:lnTo>
                  <a:lnTo>
                    <a:pt x="816674" y="1831562"/>
                  </a:lnTo>
                  <a:lnTo>
                    <a:pt x="816864" y="1831562"/>
                  </a:lnTo>
                  <a:lnTo>
                    <a:pt x="817055" y="1831562"/>
                  </a:lnTo>
                  <a:lnTo>
                    <a:pt x="817626" y="1831848"/>
                  </a:lnTo>
                  <a:lnTo>
                    <a:pt x="817912" y="1832039"/>
                  </a:lnTo>
                  <a:lnTo>
                    <a:pt x="818102" y="1831277"/>
                  </a:lnTo>
                  <a:lnTo>
                    <a:pt x="819626" y="1828991"/>
                  </a:lnTo>
                  <a:lnTo>
                    <a:pt x="821817" y="1825181"/>
                  </a:lnTo>
                  <a:lnTo>
                    <a:pt x="822770" y="1822799"/>
                  </a:lnTo>
                  <a:lnTo>
                    <a:pt x="823246" y="1820609"/>
                  </a:lnTo>
                  <a:lnTo>
                    <a:pt x="825056" y="1819466"/>
                  </a:lnTo>
                  <a:lnTo>
                    <a:pt x="827246" y="1818513"/>
                  </a:lnTo>
                  <a:lnTo>
                    <a:pt x="829151" y="1817084"/>
                  </a:lnTo>
                  <a:lnTo>
                    <a:pt x="830961" y="1814703"/>
                  </a:lnTo>
                  <a:lnTo>
                    <a:pt x="833438" y="1810036"/>
                  </a:lnTo>
                  <a:lnTo>
                    <a:pt x="833628" y="1809655"/>
                  </a:lnTo>
                  <a:lnTo>
                    <a:pt x="833628" y="1809655"/>
                  </a:lnTo>
                  <a:lnTo>
                    <a:pt x="834866" y="1807464"/>
                  </a:lnTo>
                  <a:lnTo>
                    <a:pt x="835628" y="1806512"/>
                  </a:lnTo>
                  <a:lnTo>
                    <a:pt x="836486" y="1805750"/>
                  </a:lnTo>
                  <a:lnTo>
                    <a:pt x="837533" y="1805369"/>
                  </a:lnTo>
                  <a:lnTo>
                    <a:pt x="838581" y="1804511"/>
                  </a:lnTo>
                  <a:lnTo>
                    <a:pt x="841058" y="1801368"/>
                  </a:lnTo>
                  <a:lnTo>
                    <a:pt x="842010" y="1800797"/>
                  </a:lnTo>
                  <a:lnTo>
                    <a:pt x="842963" y="1800511"/>
                  </a:lnTo>
                  <a:lnTo>
                    <a:pt x="849249" y="1799368"/>
                  </a:lnTo>
                  <a:lnTo>
                    <a:pt x="851249" y="1798415"/>
                  </a:lnTo>
                  <a:lnTo>
                    <a:pt x="852202" y="1796701"/>
                  </a:lnTo>
                  <a:lnTo>
                    <a:pt x="852583" y="1795748"/>
                  </a:lnTo>
                  <a:lnTo>
                    <a:pt x="853345" y="1795081"/>
                  </a:lnTo>
                  <a:lnTo>
                    <a:pt x="855155" y="1793939"/>
                  </a:lnTo>
                  <a:lnTo>
                    <a:pt x="855631" y="1793462"/>
                  </a:lnTo>
                  <a:lnTo>
                    <a:pt x="856488" y="1792319"/>
                  </a:lnTo>
                  <a:lnTo>
                    <a:pt x="856964" y="1791843"/>
                  </a:lnTo>
                  <a:lnTo>
                    <a:pt x="857536" y="1791557"/>
                  </a:lnTo>
                  <a:lnTo>
                    <a:pt x="857917" y="1791748"/>
                  </a:lnTo>
                  <a:lnTo>
                    <a:pt x="859727" y="1790700"/>
                  </a:lnTo>
                  <a:lnTo>
                    <a:pt x="861632" y="1791176"/>
                  </a:lnTo>
                  <a:lnTo>
                    <a:pt x="862679" y="1790605"/>
                  </a:lnTo>
                  <a:lnTo>
                    <a:pt x="863632" y="1790414"/>
                  </a:lnTo>
                  <a:lnTo>
                    <a:pt x="867823" y="1788986"/>
                  </a:lnTo>
                  <a:lnTo>
                    <a:pt x="870585" y="1789557"/>
                  </a:lnTo>
                  <a:lnTo>
                    <a:pt x="872109" y="1790319"/>
                  </a:lnTo>
                  <a:lnTo>
                    <a:pt x="873347" y="1790129"/>
                  </a:lnTo>
                  <a:lnTo>
                    <a:pt x="874586" y="1788795"/>
                  </a:lnTo>
                  <a:lnTo>
                    <a:pt x="876014" y="1788224"/>
                  </a:lnTo>
                  <a:lnTo>
                    <a:pt x="877919" y="1789557"/>
                  </a:lnTo>
                  <a:lnTo>
                    <a:pt x="877919" y="1791748"/>
                  </a:lnTo>
                  <a:lnTo>
                    <a:pt x="879443" y="1794034"/>
                  </a:lnTo>
                  <a:lnTo>
                    <a:pt x="881444" y="1794320"/>
                  </a:lnTo>
                  <a:lnTo>
                    <a:pt x="882777" y="1791748"/>
                  </a:lnTo>
                  <a:lnTo>
                    <a:pt x="884111" y="1791748"/>
                  </a:lnTo>
                  <a:lnTo>
                    <a:pt x="885635" y="1792700"/>
                  </a:lnTo>
                  <a:lnTo>
                    <a:pt x="887730" y="1792700"/>
                  </a:lnTo>
                  <a:lnTo>
                    <a:pt x="890302" y="1794701"/>
                  </a:lnTo>
                  <a:lnTo>
                    <a:pt x="892588" y="1794891"/>
                  </a:lnTo>
                  <a:lnTo>
                    <a:pt x="894683" y="1795653"/>
                  </a:lnTo>
                  <a:lnTo>
                    <a:pt x="895160" y="1797653"/>
                  </a:lnTo>
                  <a:lnTo>
                    <a:pt x="893636" y="1798225"/>
                  </a:lnTo>
                  <a:lnTo>
                    <a:pt x="892588" y="1800225"/>
                  </a:lnTo>
                  <a:lnTo>
                    <a:pt x="890873" y="1800416"/>
                  </a:lnTo>
                  <a:lnTo>
                    <a:pt x="889349" y="1802225"/>
                  </a:lnTo>
                  <a:lnTo>
                    <a:pt x="888778" y="1805369"/>
                  </a:lnTo>
                  <a:lnTo>
                    <a:pt x="889730" y="1805273"/>
                  </a:lnTo>
                  <a:lnTo>
                    <a:pt x="890683" y="1805273"/>
                  </a:lnTo>
                  <a:lnTo>
                    <a:pt x="894112" y="1805750"/>
                  </a:lnTo>
                  <a:lnTo>
                    <a:pt x="895255" y="1805464"/>
                  </a:lnTo>
                  <a:lnTo>
                    <a:pt x="896588" y="1805369"/>
                  </a:lnTo>
                  <a:lnTo>
                    <a:pt x="898112" y="1804511"/>
                  </a:lnTo>
                  <a:lnTo>
                    <a:pt x="898970" y="1804321"/>
                  </a:lnTo>
                  <a:lnTo>
                    <a:pt x="899827" y="1804511"/>
                  </a:lnTo>
                  <a:lnTo>
                    <a:pt x="902113" y="1806035"/>
                  </a:lnTo>
                  <a:lnTo>
                    <a:pt x="903637" y="1806416"/>
                  </a:lnTo>
                  <a:lnTo>
                    <a:pt x="905351" y="1806893"/>
                  </a:lnTo>
                  <a:lnTo>
                    <a:pt x="908590" y="1807083"/>
                  </a:lnTo>
                  <a:lnTo>
                    <a:pt x="911638" y="1807750"/>
                  </a:lnTo>
                  <a:lnTo>
                    <a:pt x="914305" y="1810036"/>
                  </a:lnTo>
                  <a:lnTo>
                    <a:pt x="915067" y="1810798"/>
                  </a:lnTo>
                  <a:lnTo>
                    <a:pt x="916877" y="1811750"/>
                  </a:lnTo>
                  <a:lnTo>
                    <a:pt x="919163" y="1811941"/>
                  </a:lnTo>
                  <a:lnTo>
                    <a:pt x="921353" y="1811369"/>
                  </a:lnTo>
                  <a:lnTo>
                    <a:pt x="922782" y="1810036"/>
                  </a:lnTo>
                  <a:lnTo>
                    <a:pt x="922782" y="1810036"/>
                  </a:lnTo>
                  <a:lnTo>
                    <a:pt x="922782" y="1810036"/>
                  </a:lnTo>
                  <a:lnTo>
                    <a:pt x="923544" y="1808893"/>
                  </a:lnTo>
                  <a:lnTo>
                    <a:pt x="925735" y="1806321"/>
                  </a:lnTo>
                  <a:lnTo>
                    <a:pt x="926687" y="1805559"/>
                  </a:lnTo>
                  <a:lnTo>
                    <a:pt x="928021" y="1805273"/>
                  </a:lnTo>
                  <a:lnTo>
                    <a:pt x="929354" y="1805464"/>
                  </a:lnTo>
                  <a:lnTo>
                    <a:pt x="930593" y="1805369"/>
                  </a:lnTo>
                  <a:lnTo>
                    <a:pt x="931640" y="1804226"/>
                  </a:lnTo>
                  <a:lnTo>
                    <a:pt x="932688" y="1806321"/>
                  </a:lnTo>
                  <a:lnTo>
                    <a:pt x="934403" y="1807845"/>
                  </a:lnTo>
                  <a:lnTo>
                    <a:pt x="938498" y="1809941"/>
                  </a:lnTo>
                  <a:lnTo>
                    <a:pt x="939451" y="1810226"/>
                  </a:lnTo>
                  <a:lnTo>
                    <a:pt x="939927" y="1810417"/>
                  </a:lnTo>
                  <a:lnTo>
                    <a:pt x="940689" y="1810512"/>
                  </a:lnTo>
                  <a:lnTo>
                    <a:pt x="942594" y="1810512"/>
                  </a:lnTo>
                  <a:lnTo>
                    <a:pt x="944690" y="1811369"/>
                  </a:lnTo>
                  <a:lnTo>
                    <a:pt x="946880" y="1811655"/>
                  </a:lnTo>
                  <a:lnTo>
                    <a:pt x="948023" y="1811941"/>
                  </a:lnTo>
                  <a:lnTo>
                    <a:pt x="949166" y="1812417"/>
                  </a:lnTo>
                  <a:lnTo>
                    <a:pt x="950024" y="1813084"/>
                  </a:lnTo>
                  <a:lnTo>
                    <a:pt x="950786" y="1814417"/>
                  </a:lnTo>
                  <a:lnTo>
                    <a:pt x="950595" y="1815560"/>
                  </a:lnTo>
                  <a:lnTo>
                    <a:pt x="949928" y="1816703"/>
                  </a:lnTo>
                  <a:lnTo>
                    <a:pt x="949452" y="1818132"/>
                  </a:lnTo>
                  <a:lnTo>
                    <a:pt x="949357" y="1819466"/>
                  </a:lnTo>
                  <a:lnTo>
                    <a:pt x="949643" y="1823656"/>
                  </a:lnTo>
                  <a:lnTo>
                    <a:pt x="957072" y="1823371"/>
                  </a:lnTo>
                  <a:lnTo>
                    <a:pt x="959263" y="1823942"/>
                  </a:lnTo>
                  <a:lnTo>
                    <a:pt x="961073" y="1825085"/>
                  </a:lnTo>
                  <a:lnTo>
                    <a:pt x="961930" y="1825371"/>
                  </a:lnTo>
                  <a:lnTo>
                    <a:pt x="964216" y="1825276"/>
                  </a:lnTo>
                  <a:lnTo>
                    <a:pt x="966502" y="1825657"/>
                  </a:lnTo>
                  <a:lnTo>
                    <a:pt x="967740" y="1825562"/>
                  </a:lnTo>
                  <a:lnTo>
                    <a:pt x="969740" y="1824704"/>
                  </a:lnTo>
                  <a:lnTo>
                    <a:pt x="972788" y="1821561"/>
                  </a:lnTo>
                  <a:lnTo>
                    <a:pt x="974693" y="1820609"/>
                  </a:lnTo>
                  <a:lnTo>
                    <a:pt x="975741" y="1820513"/>
                  </a:lnTo>
                  <a:lnTo>
                    <a:pt x="980123" y="1820894"/>
                  </a:lnTo>
                  <a:lnTo>
                    <a:pt x="980694" y="1820799"/>
                  </a:lnTo>
                  <a:lnTo>
                    <a:pt x="981075" y="1820609"/>
                  </a:lnTo>
                  <a:lnTo>
                    <a:pt x="981361" y="1819942"/>
                  </a:lnTo>
                  <a:lnTo>
                    <a:pt x="981266" y="1819370"/>
                  </a:lnTo>
                  <a:lnTo>
                    <a:pt x="981075" y="1818799"/>
                  </a:lnTo>
                  <a:lnTo>
                    <a:pt x="981075" y="1818227"/>
                  </a:lnTo>
                  <a:lnTo>
                    <a:pt x="981647" y="1817275"/>
                  </a:lnTo>
                  <a:lnTo>
                    <a:pt x="982123" y="1817465"/>
                  </a:lnTo>
                  <a:lnTo>
                    <a:pt x="982599" y="1818323"/>
                  </a:lnTo>
                  <a:lnTo>
                    <a:pt x="983456" y="1820513"/>
                  </a:lnTo>
                  <a:lnTo>
                    <a:pt x="984123" y="1821656"/>
                  </a:lnTo>
                  <a:lnTo>
                    <a:pt x="984885" y="1822037"/>
                  </a:lnTo>
                  <a:lnTo>
                    <a:pt x="985552" y="1820990"/>
                  </a:lnTo>
                  <a:lnTo>
                    <a:pt x="986219" y="1819275"/>
                  </a:lnTo>
                  <a:lnTo>
                    <a:pt x="986504" y="1819370"/>
                  </a:lnTo>
                  <a:lnTo>
                    <a:pt x="986790" y="1820323"/>
                  </a:lnTo>
                  <a:lnTo>
                    <a:pt x="987362" y="1821085"/>
                  </a:lnTo>
                  <a:lnTo>
                    <a:pt x="988314" y="1820990"/>
                  </a:lnTo>
                  <a:lnTo>
                    <a:pt x="988695" y="1819942"/>
                  </a:lnTo>
                  <a:lnTo>
                    <a:pt x="988981" y="1818704"/>
                  </a:lnTo>
                  <a:lnTo>
                    <a:pt x="989552" y="1817942"/>
                  </a:lnTo>
                  <a:lnTo>
                    <a:pt x="990124" y="1818037"/>
                  </a:lnTo>
                  <a:lnTo>
                    <a:pt x="990791" y="1819466"/>
                  </a:lnTo>
                  <a:lnTo>
                    <a:pt x="991362" y="1819942"/>
                  </a:lnTo>
                  <a:lnTo>
                    <a:pt x="991934" y="1819847"/>
                  </a:lnTo>
                  <a:lnTo>
                    <a:pt x="993839" y="1818513"/>
                  </a:lnTo>
                  <a:lnTo>
                    <a:pt x="996410" y="1817751"/>
                  </a:lnTo>
                  <a:lnTo>
                    <a:pt x="997172" y="1817180"/>
                  </a:lnTo>
                  <a:lnTo>
                    <a:pt x="998601" y="1815656"/>
                  </a:lnTo>
                  <a:lnTo>
                    <a:pt x="999268" y="1815275"/>
                  </a:lnTo>
                  <a:lnTo>
                    <a:pt x="1000506" y="1815084"/>
                  </a:lnTo>
                  <a:lnTo>
                    <a:pt x="1001935" y="1814417"/>
                  </a:lnTo>
                  <a:lnTo>
                    <a:pt x="1003745" y="1812989"/>
                  </a:lnTo>
                  <a:lnTo>
                    <a:pt x="1005078" y="1811274"/>
                  </a:lnTo>
                  <a:lnTo>
                    <a:pt x="1005269" y="1809655"/>
                  </a:lnTo>
                  <a:lnTo>
                    <a:pt x="1005269" y="1809655"/>
                  </a:lnTo>
                  <a:lnTo>
                    <a:pt x="1005269" y="1809655"/>
                  </a:lnTo>
                  <a:lnTo>
                    <a:pt x="1005269" y="1809655"/>
                  </a:lnTo>
                  <a:lnTo>
                    <a:pt x="1005840" y="1807845"/>
                  </a:lnTo>
                  <a:lnTo>
                    <a:pt x="1005840" y="1807083"/>
                  </a:lnTo>
                  <a:lnTo>
                    <a:pt x="1005173" y="1806416"/>
                  </a:lnTo>
                  <a:lnTo>
                    <a:pt x="1003364" y="1806226"/>
                  </a:lnTo>
                  <a:lnTo>
                    <a:pt x="1002602" y="1805940"/>
                  </a:lnTo>
                  <a:lnTo>
                    <a:pt x="1002506" y="1805083"/>
                  </a:lnTo>
                  <a:lnTo>
                    <a:pt x="1003459" y="1803083"/>
                  </a:lnTo>
                  <a:lnTo>
                    <a:pt x="1004697" y="1801463"/>
                  </a:lnTo>
                  <a:lnTo>
                    <a:pt x="1006221" y="1800130"/>
                  </a:lnTo>
                  <a:lnTo>
                    <a:pt x="1009460" y="1797939"/>
                  </a:lnTo>
                  <a:lnTo>
                    <a:pt x="1009936" y="1797749"/>
                  </a:lnTo>
                  <a:lnTo>
                    <a:pt x="1010126" y="1798034"/>
                  </a:lnTo>
                  <a:lnTo>
                    <a:pt x="1010222" y="1798511"/>
                  </a:lnTo>
                  <a:lnTo>
                    <a:pt x="1010507" y="1798796"/>
                  </a:lnTo>
                  <a:lnTo>
                    <a:pt x="1011269" y="1798892"/>
                  </a:lnTo>
                  <a:lnTo>
                    <a:pt x="1012031" y="1798796"/>
                  </a:lnTo>
                  <a:lnTo>
                    <a:pt x="1012793" y="1798511"/>
                  </a:lnTo>
                  <a:lnTo>
                    <a:pt x="1013651" y="1798034"/>
                  </a:lnTo>
                  <a:lnTo>
                    <a:pt x="1014413" y="1797272"/>
                  </a:lnTo>
                  <a:lnTo>
                    <a:pt x="1015651" y="1795463"/>
                  </a:lnTo>
                  <a:lnTo>
                    <a:pt x="1016413" y="1794605"/>
                  </a:lnTo>
                  <a:lnTo>
                    <a:pt x="1017365" y="1794034"/>
                  </a:lnTo>
                  <a:lnTo>
                    <a:pt x="1019366" y="1793367"/>
                  </a:lnTo>
                  <a:lnTo>
                    <a:pt x="1020128" y="1792605"/>
                  </a:lnTo>
                  <a:lnTo>
                    <a:pt x="1021461" y="1791081"/>
                  </a:lnTo>
                  <a:lnTo>
                    <a:pt x="1026319" y="1787652"/>
                  </a:lnTo>
                  <a:lnTo>
                    <a:pt x="1027557" y="1786223"/>
                  </a:lnTo>
                  <a:lnTo>
                    <a:pt x="1028605" y="1784223"/>
                  </a:lnTo>
                  <a:lnTo>
                    <a:pt x="1029272" y="1782032"/>
                  </a:lnTo>
                  <a:lnTo>
                    <a:pt x="1029557" y="1780032"/>
                  </a:lnTo>
                  <a:lnTo>
                    <a:pt x="1031272" y="1778603"/>
                  </a:lnTo>
                  <a:lnTo>
                    <a:pt x="1032986" y="1777175"/>
                  </a:lnTo>
                  <a:lnTo>
                    <a:pt x="1035272" y="1775936"/>
                  </a:lnTo>
                  <a:lnTo>
                    <a:pt x="1038035" y="1773460"/>
                  </a:lnTo>
                  <a:lnTo>
                    <a:pt x="1040035" y="1772222"/>
                  </a:lnTo>
                  <a:lnTo>
                    <a:pt x="1044797" y="1769364"/>
                  </a:lnTo>
                  <a:lnTo>
                    <a:pt x="1050322" y="1768983"/>
                  </a:lnTo>
                  <a:lnTo>
                    <a:pt x="1053275" y="1769364"/>
                  </a:lnTo>
                  <a:lnTo>
                    <a:pt x="1054227" y="1769364"/>
                  </a:lnTo>
                  <a:lnTo>
                    <a:pt x="1055180" y="1768888"/>
                  </a:lnTo>
                  <a:lnTo>
                    <a:pt x="1056037" y="1768126"/>
                  </a:lnTo>
                  <a:lnTo>
                    <a:pt x="1056799" y="1767554"/>
                  </a:lnTo>
                  <a:lnTo>
                    <a:pt x="1057561" y="1767745"/>
                  </a:lnTo>
                  <a:lnTo>
                    <a:pt x="1058418" y="1768221"/>
                  </a:lnTo>
                  <a:lnTo>
                    <a:pt x="1059276" y="1767935"/>
                  </a:lnTo>
                  <a:lnTo>
                    <a:pt x="1062895" y="1764697"/>
                  </a:lnTo>
                  <a:lnTo>
                    <a:pt x="1063752" y="1764221"/>
                  </a:lnTo>
                  <a:lnTo>
                    <a:pt x="1066800" y="1763268"/>
                  </a:lnTo>
                  <a:lnTo>
                    <a:pt x="1067181" y="1762887"/>
                  </a:lnTo>
                  <a:lnTo>
                    <a:pt x="1067372" y="1762220"/>
                  </a:lnTo>
                  <a:lnTo>
                    <a:pt x="1067943" y="1762030"/>
                  </a:lnTo>
                  <a:lnTo>
                    <a:pt x="1068610" y="1762030"/>
                  </a:lnTo>
                  <a:lnTo>
                    <a:pt x="1069086" y="1761839"/>
                  </a:lnTo>
                  <a:lnTo>
                    <a:pt x="1069277" y="1761363"/>
                  </a:lnTo>
                  <a:lnTo>
                    <a:pt x="1069181" y="1760982"/>
                  </a:lnTo>
                  <a:lnTo>
                    <a:pt x="1068991" y="1760601"/>
                  </a:lnTo>
                  <a:lnTo>
                    <a:pt x="1068991" y="1760125"/>
                  </a:lnTo>
                  <a:lnTo>
                    <a:pt x="1069562" y="1759649"/>
                  </a:lnTo>
                  <a:lnTo>
                    <a:pt x="1070610" y="1759458"/>
                  </a:lnTo>
                  <a:lnTo>
                    <a:pt x="1071753" y="1759458"/>
                  </a:lnTo>
                  <a:lnTo>
                    <a:pt x="1072515" y="1759553"/>
                  </a:lnTo>
                  <a:lnTo>
                    <a:pt x="1073372" y="1758982"/>
                  </a:lnTo>
                  <a:lnTo>
                    <a:pt x="1074420" y="1758506"/>
                  </a:lnTo>
                  <a:lnTo>
                    <a:pt x="1075182" y="1757839"/>
                  </a:lnTo>
                  <a:lnTo>
                    <a:pt x="1077944" y="1756696"/>
                  </a:lnTo>
                  <a:lnTo>
                    <a:pt x="1080897" y="1755839"/>
                  </a:lnTo>
                  <a:lnTo>
                    <a:pt x="1082897" y="1753934"/>
                  </a:lnTo>
                  <a:lnTo>
                    <a:pt x="1086898" y="1753743"/>
                  </a:lnTo>
                  <a:lnTo>
                    <a:pt x="1089089" y="1751076"/>
                  </a:lnTo>
                  <a:lnTo>
                    <a:pt x="1092041" y="1748219"/>
                  </a:lnTo>
                  <a:lnTo>
                    <a:pt x="1090041" y="1746123"/>
                  </a:lnTo>
                  <a:lnTo>
                    <a:pt x="1088041" y="1743837"/>
                  </a:lnTo>
                  <a:lnTo>
                    <a:pt x="1088898" y="1740789"/>
                  </a:lnTo>
                  <a:lnTo>
                    <a:pt x="1090803" y="1740884"/>
                  </a:lnTo>
                  <a:lnTo>
                    <a:pt x="1091470" y="1740694"/>
                  </a:lnTo>
                  <a:lnTo>
                    <a:pt x="1092041" y="1740122"/>
                  </a:lnTo>
                  <a:lnTo>
                    <a:pt x="1092899" y="1738503"/>
                  </a:lnTo>
                  <a:lnTo>
                    <a:pt x="1093470" y="1737836"/>
                  </a:lnTo>
                  <a:lnTo>
                    <a:pt x="1094708" y="1737170"/>
                  </a:lnTo>
                  <a:lnTo>
                    <a:pt x="1096042" y="1736979"/>
                  </a:lnTo>
                  <a:lnTo>
                    <a:pt x="1098804" y="1736979"/>
                  </a:lnTo>
                  <a:lnTo>
                    <a:pt x="1100043" y="1736693"/>
                  </a:lnTo>
                  <a:lnTo>
                    <a:pt x="1100900" y="1736312"/>
                  </a:lnTo>
                  <a:lnTo>
                    <a:pt x="1101662" y="1735741"/>
                  </a:lnTo>
                  <a:lnTo>
                    <a:pt x="1104519" y="1731455"/>
                  </a:lnTo>
                  <a:lnTo>
                    <a:pt x="1105472" y="1730597"/>
                  </a:lnTo>
                  <a:lnTo>
                    <a:pt x="1107091" y="1730407"/>
                  </a:lnTo>
                  <a:lnTo>
                    <a:pt x="1109091" y="1731169"/>
                  </a:lnTo>
                  <a:lnTo>
                    <a:pt x="1110996" y="1732502"/>
                  </a:lnTo>
                  <a:lnTo>
                    <a:pt x="1113758" y="1735741"/>
                  </a:lnTo>
                  <a:lnTo>
                    <a:pt x="1114330" y="1736789"/>
                  </a:lnTo>
                  <a:lnTo>
                    <a:pt x="1114044" y="1739170"/>
                  </a:lnTo>
                  <a:lnTo>
                    <a:pt x="1114806" y="1739646"/>
                  </a:lnTo>
                  <a:lnTo>
                    <a:pt x="1115949" y="1739646"/>
                  </a:lnTo>
                  <a:lnTo>
                    <a:pt x="1116806" y="1739456"/>
                  </a:lnTo>
                  <a:lnTo>
                    <a:pt x="1118807" y="1739360"/>
                  </a:lnTo>
                  <a:lnTo>
                    <a:pt x="1120807" y="1739932"/>
                  </a:lnTo>
                  <a:lnTo>
                    <a:pt x="1124712" y="1741742"/>
                  </a:lnTo>
                  <a:lnTo>
                    <a:pt x="1125855" y="1742123"/>
                  </a:lnTo>
                  <a:lnTo>
                    <a:pt x="1125474" y="1741551"/>
                  </a:lnTo>
                  <a:lnTo>
                    <a:pt x="1124617" y="1740503"/>
                  </a:lnTo>
                  <a:lnTo>
                    <a:pt x="1124045" y="1739360"/>
                  </a:lnTo>
                  <a:lnTo>
                    <a:pt x="1124998" y="1739932"/>
                  </a:lnTo>
                  <a:lnTo>
                    <a:pt x="1125855" y="1740313"/>
                  </a:lnTo>
                  <a:lnTo>
                    <a:pt x="1128903" y="1741075"/>
                  </a:lnTo>
                  <a:lnTo>
                    <a:pt x="1131570" y="1742694"/>
                  </a:lnTo>
                  <a:lnTo>
                    <a:pt x="1132523" y="1743075"/>
                  </a:lnTo>
                  <a:lnTo>
                    <a:pt x="1136428" y="1743742"/>
                  </a:lnTo>
                  <a:lnTo>
                    <a:pt x="1136809" y="1743932"/>
                  </a:lnTo>
                  <a:lnTo>
                    <a:pt x="1137190" y="1744218"/>
                  </a:lnTo>
                  <a:lnTo>
                    <a:pt x="1137476" y="1744694"/>
                  </a:lnTo>
                  <a:lnTo>
                    <a:pt x="1137571" y="1745266"/>
                  </a:lnTo>
                  <a:lnTo>
                    <a:pt x="1137666" y="1745742"/>
                  </a:lnTo>
                  <a:lnTo>
                    <a:pt x="1138143" y="1746123"/>
                  </a:lnTo>
                  <a:lnTo>
                    <a:pt x="1141095" y="1746504"/>
                  </a:lnTo>
                  <a:lnTo>
                    <a:pt x="1140714" y="1742885"/>
                  </a:lnTo>
                  <a:lnTo>
                    <a:pt x="1142429" y="1741456"/>
                  </a:lnTo>
                  <a:lnTo>
                    <a:pt x="1145858" y="1741265"/>
                  </a:lnTo>
                  <a:lnTo>
                    <a:pt x="1147858" y="1741837"/>
                  </a:lnTo>
                  <a:lnTo>
                    <a:pt x="1148620" y="1738979"/>
                  </a:lnTo>
                  <a:lnTo>
                    <a:pt x="1149668" y="1738408"/>
                  </a:lnTo>
                  <a:lnTo>
                    <a:pt x="1149858" y="1740694"/>
                  </a:lnTo>
                  <a:lnTo>
                    <a:pt x="1150811" y="1742218"/>
                  </a:lnTo>
                  <a:lnTo>
                    <a:pt x="1151287" y="1741361"/>
                  </a:lnTo>
                  <a:lnTo>
                    <a:pt x="1153192" y="1741646"/>
                  </a:lnTo>
                  <a:lnTo>
                    <a:pt x="1153763" y="1741265"/>
                  </a:lnTo>
                  <a:lnTo>
                    <a:pt x="1153859" y="1739837"/>
                  </a:lnTo>
                  <a:lnTo>
                    <a:pt x="1153287" y="1737646"/>
                  </a:lnTo>
                  <a:lnTo>
                    <a:pt x="1153478" y="1736979"/>
                  </a:lnTo>
                  <a:lnTo>
                    <a:pt x="1155287" y="1736789"/>
                  </a:lnTo>
                  <a:lnTo>
                    <a:pt x="1155383" y="1736312"/>
                  </a:lnTo>
                  <a:lnTo>
                    <a:pt x="1155287" y="1735741"/>
                  </a:lnTo>
                  <a:lnTo>
                    <a:pt x="1155478" y="1735169"/>
                  </a:lnTo>
                  <a:lnTo>
                    <a:pt x="1156049" y="1734788"/>
                  </a:lnTo>
                  <a:lnTo>
                    <a:pt x="1156526" y="1734693"/>
                  </a:lnTo>
                  <a:lnTo>
                    <a:pt x="1157002" y="1734693"/>
                  </a:lnTo>
                  <a:lnTo>
                    <a:pt x="1157573" y="1734598"/>
                  </a:lnTo>
                  <a:lnTo>
                    <a:pt x="1160431" y="1735836"/>
                  </a:lnTo>
                  <a:lnTo>
                    <a:pt x="1164146" y="1736408"/>
                  </a:lnTo>
                  <a:lnTo>
                    <a:pt x="1165765" y="1733074"/>
                  </a:lnTo>
                  <a:lnTo>
                    <a:pt x="1165670" y="1729073"/>
                  </a:lnTo>
                  <a:lnTo>
                    <a:pt x="1167289" y="1728788"/>
                  </a:lnTo>
                  <a:lnTo>
                    <a:pt x="1168337" y="1728311"/>
                  </a:lnTo>
                  <a:lnTo>
                    <a:pt x="1171861" y="1730026"/>
                  </a:lnTo>
                  <a:lnTo>
                    <a:pt x="1176623" y="1727930"/>
                  </a:lnTo>
                  <a:lnTo>
                    <a:pt x="1179767" y="1727645"/>
                  </a:lnTo>
                  <a:lnTo>
                    <a:pt x="1182910" y="1727359"/>
                  </a:lnTo>
                  <a:lnTo>
                    <a:pt x="1186434" y="1727454"/>
                  </a:lnTo>
                  <a:lnTo>
                    <a:pt x="1186910" y="1728311"/>
                  </a:lnTo>
                  <a:lnTo>
                    <a:pt x="1187672" y="1731359"/>
                  </a:lnTo>
                  <a:lnTo>
                    <a:pt x="1188244" y="1732407"/>
                  </a:lnTo>
                  <a:lnTo>
                    <a:pt x="1189768" y="1734217"/>
                  </a:lnTo>
                  <a:lnTo>
                    <a:pt x="1191292" y="1735169"/>
                  </a:lnTo>
                  <a:lnTo>
                    <a:pt x="1193006" y="1735169"/>
                  </a:lnTo>
                  <a:lnTo>
                    <a:pt x="1194911" y="1734026"/>
                  </a:lnTo>
                  <a:lnTo>
                    <a:pt x="1195959" y="1733169"/>
                  </a:lnTo>
                  <a:lnTo>
                    <a:pt x="1196721" y="1732883"/>
                  </a:lnTo>
                  <a:lnTo>
                    <a:pt x="1197388" y="1733169"/>
                  </a:lnTo>
                  <a:lnTo>
                    <a:pt x="1198245" y="1734217"/>
                  </a:lnTo>
                  <a:lnTo>
                    <a:pt x="1198245" y="1734979"/>
                  </a:lnTo>
                  <a:lnTo>
                    <a:pt x="1196912" y="1736979"/>
                  </a:lnTo>
                  <a:lnTo>
                    <a:pt x="1196150" y="1738789"/>
                  </a:lnTo>
                  <a:lnTo>
                    <a:pt x="1195578" y="1739265"/>
                  </a:lnTo>
                  <a:lnTo>
                    <a:pt x="1189958" y="1740789"/>
                  </a:lnTo>
                  <a:lnTo>
                    <a:pt x="1189101" y="1741361"/>
                  </a:lnTo>
                  <a:lnTo>
                    <a:pt x="1188530" y="1742123"/>
                  </a:lnTo>
                  <a:lnTo>
                    <a:pt x="1188053" y="1742980"/>
                  </a:lnTo>
                  <a:lnTo>
                    <a:pt x="1189196" y="1747933"/>
                  </a:lnTo>
                  <a:lnTo>
                    <a:pt x="1193673" y="1744885"/>
                  </a:lnTo>
                  <a:lnTo>
                    <a:pt x="1197388" y="1743647"/>
                  </a:lnTo>
                  <a:lnTo>
                    <a:pt x="1198150" y="1747266"/>
                  </a:lnTo>
                  <a:lnTo>
                    <a:pt x="1202912" y="1749743"/>
                  </a:lnTo>
                  <a:lnTo>
                    <a:pt x="1202531" y="1750505"/>
                  </a:lnTo>
                  <a:lnTo>
                    <a:pt x="1202531" y="1751171"/>
                  </a:lnTo>
                  <a:lnTo>
                    <a:pt x="1202912" y="1751552"/>
                  </a:lnTo>
                  <a:lnTo>
                    <a:pt x="1203674" y="1751648"/>
                  </a:lnTo>
                  <a:lnTo>
                    <a:pt x="1204627" y="1752505"/>
                  </a:lnTo>
                  <a:lnTo>
                    <a:pt x="1205103" y="1753648"/>
                  </a:lnTo>
                  <a:lnTo>
                    <a:pt x="1205675" y="1756220"/>
                  </a:lnTo>
                  <a:lnTo>
                    <a:pt x="1206341" y="1757458"/>
                  </a:lnTo>
                  <a:lnTo>
                    <a:pt x="1209104" y="1760792"/>
                  </a:lnTo>
                  <a:lnTo>
                    <a:pt x="1209961" y="1763840"/>
                  </a:lnTo>
                  <a:lnTo>
                    <a:pt x="1210247" y="1766697"/>
                  </a:lnTo>
                  <a:lnTo>
                    <a:pt x="1205198" y="1770602"/>
                  </a:lnTo>
                  <a:lnTo>
                    <a:pt x="1201674" y="1772602"/>
                  </a:lnTo>
                  <a:lnTo>
                    <a:pt x="1203389" y="1775460"/>
                  </a:lnTo>
                  <a:lnTo>
                    <a:pt x="1201293" y="1778127"/>
                  </a:lnTo>
                  <a:lnTo>
                    <a:pt x="1203103" y="1779937"/>
                  </a:lnTo>
                  <a:lnTo>
                    <a:pt x="1204818" y="1783937"/>
                  </a:lnTo>
                  <a:lnTo>
                    <a:pt x="1205675" y="1783461"/>
                  </a:lnTo>
                  <a:lnTo>
                    <a:pt x="1205960" y="1779937"/>
                  </a:lnTo>
                  <a:lnTo>
                    <a:pt x="1206532" y="1777270"/>
                  </a:lnTo>
                  <a:lnTo>
                    <a:pt x="1208151" y="1774222"/>
                  </a:lnTo>
                  <a:lnTo>
                    <a:pt x="1211104" y="1772698"/>
                  </a:lnTo>
                  <a:lnTo>
                    <a:pt x="1215581" y="1773936"/>
                  </a:lnTo>
                  <a:lnTo>
                    <a:pt x="1219295" y="1778127"/>
                  </a:lnTo>
                  <a:lnTo>
                    <a:pt x="1223010" y="1780508"/>
                  </a:lnTo>
                  <a:lnTo>
                    <a:pt x="1225391" y="1783556"/>
                  </a:lnTo>
                  <a:lnTo>
                    <a:pt x="1226058" y="1787938"/>
                  </a:lnTo>
                  <a:lnTo>
                    <a:pt x="1227963" y="1788986"/>
                  </a:lnTo>
                  <a:lnTo>
                    <a:pt x="1229678" y="1789367"/>
                  </a:lnTo>
                  <a:lnTo>
                    <a:pt x="1231392" y="1788986"/>
                  </a:lnTo>
                  <a:lnTo>
                    <a:pt x="1233297" y="1787747"/>
                  </a:lnTo>
                  <a:lnTo>
                    <a:pt x="1235678" y="1786700"/>
                  </a:lnTo>
                  <a:lnTo>
                    <a:pt x="1237679" y="1787176"/>
                  </a:lnTo>
                  <a:lnTo>
                    <a:pt x="1241203" y="1790224"/>
                  </a:lnTo>
                  <a:lnTo>
                    <a:pt x="1241774" y="1790414"/>
                  </a:lnTo>
                  <a:lnTo>
                    <a:pt x="1242251" y="1790414"/>
                  </a:lnTo>
                  <a:lnTo>
                    <a:pt x="1242632" y="1790605"/>
                  </a:lnTo>
                  <a:lnTo>
                    <a:pt x="1243203" y="1792034"/>
                  </a:lnTo>
                  <a:lnTo>
                    <a:pt x="1243679" y="1792510"/>
                  </a:lnTo>
                  <a:lnTo>
                    <a:pt x="1246632" y="1794796"/>
                  </a:lnTo>
                  <a:lnTo>
                    <a:pt x="1248632" y="1795844"/>
                  </a:lnTo>
                  <a:lnTo>
                    <a:pt x="1249204" y="1794796"/>
                  </a:lnTo>
                  <a:lnTo>
                    <a:pt x="1251109" y="1793748"/>
                  </a:lnTo>
                  <a:lnTo>
                    <a:pt x="1251490" y="1793177"/>
                  </a:lnTo>
                  <a:lnTo>
                    <a:pt x="1251871" y="1791938"/>
                  </a:lnTo>
                  <a:lnTo>
                    <a:pt x="1252633" y="1791748"/>
                  </a:lnTo>
                  <a:lnTo>
                    <a:pt x="1253585" y="1791938"/>
                  </a:lnTo>
                  <a:lnTo>
                    <a:pt x="1254633" y="1791938"/>
                  </a:lnTo>
                  <a:lnTo>
                    <a:pt x="1255205" y="1791272"/>
                  </a:lnTo>
                  <a:lnTo>
                    <a:pt x="1255395" y="1790033"/>
                  </a:lnTo>
                  <a:lnTo>
                    <a:pt x="1255395" y="1787747"/>
                  </a:lnTo>
                  <a:lnTo>
                    <a:pt x="1255300" y="1787176"/>
                  </a:lnTo>
                  <a:lnTo>
                    <a:pt x="1255109" y="1786604"/>
                  </a:lnTo>
                  <a:lnTo>
                    <a:pt x="1255014" y="1786033"/>
                  </a:lnTo>
                  <a:lnTo>
                    <a:pt x="1255300" y="1785461"/>
                  </a:lnTo>
                  <a:lnTo>
                    <a:pt x="1256157" y="1784604"/>
                  </a:lnTo>
                  <a:lnTo>
                    <a:pt x="1256443" y="1784128"/>
                  </a:lnTo>
                  <a:lnTo>
                    <a:pt x="1256633" y="1783461"/>
                  </a:lnTo>
                  <a:lnTo>
                    <a:pt x="1257395" y="1782509"/>
                  </a:lnTo>
                  <a:lnTo>
                    <a:pt x="1258157" y="1780413"/>
                  </a:lnTo>
                  <a:lnTo>
                    <a:pt x="1258729" y="1779365"/>
                  </a:lnTo>
                  <a:lnTo>
                    <a:pt x="1259491" y="1777270"/>
                  </a:lnTo>
                  <a:lnTo>
                    <a:pt x="1260443" y="1776698"/>
                  </a:lnTo>
                  <a:lnTo>
                    <a:pt x="1261586" y="1777460"/>
                  </a:lnTo>
                  <a:lnTo>
                    <a:pt x="1262729" y="1779270"/>
                  </a:lnTo>
                  <a:lnTo>
                    <a:pt x="1263968" y="1780032"/>
                  </a:lnTo>
                  <a:lnTo>
                    <a:pt x="1265396" y="1779080"/>
                  </a:lnTo>
                  <a:lnTo>
                    <a:pt x="1266920" y="1778318"/>
                  </a:lnTo>
                  <a:lnTo>
                    <a:pt x="1268444" y="1779746"/>
                  </a:lnTo>
                  <a:lnTo>
                    <a:pt x="1270540" y="1786033"/>
                  </a:lnTo>
                  <a:lnTo>
                    <a:pt x="1271873" y="1787843"/>
                  </a:lnTo>
                  <a:lnTo>
                    <a:pt x="1273588" y="1788319"/>
                  </a:lnTo>
                  <a:lnTo>
                    <a:pt x="1276826" y="1786795"/>
                  </a:lnTo>
                  <a:lnTo>
                    <a:pt x="1278827" y="1787652"/>
                  </a:lnTo>
                  <a:lnTo>
                    <a:pt x="1281303" y="1790986"/>
                  </a:lnTo>
                  <a:lnTo>
                    <a:pt x="1283113" y="1792034"/>
                  </a:lnTo>
                  <a:lnTo>
                    <a:pt x="1283875" y="1792700"/>
                  </a:lnTo>
                  <a:lnTo>
                    <a:pt x="1283875" y="1793653"/>
                  </a:lnTo>
                  <a:lnTo>
                    <a:pt x="1283399" y="1795367"/>
                  </a:lnTo>
                  <a:lnTo>
                    <a:pt x="1283684" y="1795939"/>
                  </a:lnTo>
                  <a:lnTo>
                    <a:pt x="1285780" y="1796320"/>
                  </a:lnTo>
                  <a:lnTo>
                    <a:pt x="1286732" y="1796796"/>
                  </a:lnTo>
                  <a:lnTo>
                    <a:pt x="1290257" y="1800130"/>
                  </a:lnTo>
                  <a:lnTo>
                    <a:pt x="1290447" y="1800320"/>
                  </a:lnTo>
                  <a:lnTo>
                    <a:pt x="1290923" y="1801273"/>
                  </a:lnTo>
                  <a:lnTo>
                    <a:pt x="1291019" y="1802416"/>
                  </a:lnTo>
                  <a:lnTo>
                    <a:pt x="1290733" y="1807750"/>
                  </a:lnTo>
                  <a:lnTo>
                    <a:pt x="1290543" y="1808988"/>
                  </a:lnTo>
                  <a:lnTo>
                    <a:pt x="1289971" y="1810226"/>
                  </a:lnTo>
                  <a:lnTo>
                    <a:pt x="1290352" y="1810893"/>
                  </a:lnTo>
                  <a:lnTo>
                    <a:pt x="1292257" y="1811941"/>
                  </a:lnTo>
                  <a:lnTo>
                    <a:pt x="1293114" y="1812798"/>
                  </a:lnTo>
                  <a:lnTo>
                    <a:pt x="1293686" y="1813751"/>
                  </a:lnTo>
                  <a:lnTo>
                    <a:pt x="1293686" y="1814608"/>
                  </a:lnTo>
                  <a:lnTo>
                    <a:pt x="1292638" y="1815179"/>
                  </a:lnTo>
                  <a:lnTo>
                    <a:pt x="1291781" y="1815846"/>
                  </a:lnTo>
                  <a:lnTo>
                    <a:pt x="1292066" y="1816894"/>
                  </a:lnTo>
                  <a:lnTo>
                    <a:pt x="1292924" y="1817942"/>
                  </a:lnTo>
                  <a:lnTo>
                    <a:pt x="1294733" y="1819085"/>
                  </a:lnTo>
                  <a:lnTo>
                    <a:pt x="1294924" y="1819656"/>
                  </a:lnTo>
                  <a:lnTo>
                    <a:pt x="1294829" y="1820418"/>
                  </a:lnTo>
                  <a:lnTo>
                    <a:pt x="1294829" y="1821561"/>
                  </a:lnTo>
                  <a:lnTo>
                    <a:pt x="1295019" y="1822133"/>
                  </a:lnTo>
                  <a:lnTo>
                    <a:pt x="1295400" y="1822418"/>
                  </a:lnTo>
                  <a:lnTo>
                    <a:pt x="1295591" y="1822799"/>
                  </a:lnTo>
                  <a:lnTo>
                    <a:pt x="1295114" y="1824228"/>
                  </a:lnTo>
                  <a:lnTo>
                    <a:pt x="1295210" y="1824800"/>
                  </a:lnTo>
                  <a:lnTo>
                    <a:pt x="1297019" y="1827562"/>
                  </a:lnTo>
                  <a:lnTo>
                    <a:pt x="1297877" y="1829467"/>
                  </a:lnTo>
                  <a:lnTo>
                    <a:pt x="1299020" y="1834039"/>
                  </a:lnTo>
                  <a:lnTo>
                    <a:pt x="1299972" y="1836039"/>
                  </a:lnTo>
                  <a:lnTo>
                    <a:pt x="1301782" y="1836801"/>
                  </a:lnTo>
                  <a:lnTo>
                    <a:pt x="1303687" y="1836230"/>
                  </a:lnTo>
                  <a:lnTo>
                    <a:pt x="1304735" y="1834801"/>
                  </a:lnTo>
                  <a:lnTo>
                    <a:pt x="1305211" y="1832991"/>
                  </a:lnTo>
                  <a:lnTo>
                    <a:pt x="1305497" y="1831086"/>
                  </a:lnTo>
                  <a:lnTo>
                    <a:pt x="1305497" y="1828895"/>
                  </a:lnTo>
                  <a:lnTo>
                    <a:pt x="1305592" y="1827752"/>
                  </a:lnTo>
                  <a:lnTo>
                    <a:pt x="1306163" y="1827276"/>
                  </a:lnTo>
                  <a:lnTo>
                    <a:pt x="1306830" y="1827467"/>
                  </a:lnTo>
                  <a:lnTo>
                    <a:pt x="1309593" y="1828895"/>
                  </a:lnTo>
                  <a:lnTo>
                    <a:pt x="1310545" y="1829752"/>
                  </a:lnTo>
                  <a:lnTo>
                    <a:pt x="1312164" y="1828991"/>
                  </a:lnTo>
                  <a:lnTo>
                    <a:pt x="1313307" y="1829848"/>
                  </a:lnTo>
                  <a:lnTo>
                    <a:pt x="1314450" y="1832134"/>
                  </a:lnTo>
                  <a:lnTo>
                    <a:pt x="1315212" y="1832801"/>
                  </a:lnTo>
                  <a:lnTo>
                    <a:pt x="1316546" y="1832705"/>
                  </a:lnTo>
                  <a:lnTo>
                    <a:pt x="1317212" y="1832324"/>
                  </a:lnTo>
                  <a:lnTo>
                    <a:pt x="1317689" y="1831943"/>
                  </a:lnTo>
                  <a:lnTo>
                    <a:pt x="1318165" y="1831658"/>
                  </a:lnTo>
                  <a:lnTo>
                    <a:pt x="1318832" y="1831658"/>
                  </a:lnTo>
                  <a:lnTo>
                    <a:pt x="1319308" y="1831943"/>
                  </a:lnTo>
                  <a:lnTo>
                    <a:pt x="1319784" y="1832515"/>
                  </a:lnTo>
                  <a:lnTo>
                    <a:pt x="1320260" y="1833181"/>
                  </a:lnTo>
                  <a:lnTo>
                    <a:pt x="1320546" y="1833658"/>
                  </a:lnTo>
                  <a:lnTo>
                    <a:pt x="1320641" y="1834896"/>
                  </a:lnTo>
                  <a:lnTo>
                    <a:pt x="1320070" y="1837277"/>
                  </a:lnTo>
                  <a:lnTo>
                    <a:pt x="1319975" y="1839659"/>
                  </a:lnTo>
                  <a:lnTo>
                    <a:pt x="1320260" y="1844897"/>
                  </a:lnTo>
                  <a:lnTo>
                    <a:pt x="1320451" y="1845564"/>
                  </a:lnTo>
                  <a:lnTo>
                    <a:pt x="1320832" y="1845659"/>
                  </a:lnTo>
                  <a:lnTo>
                    <a:pt x="1321213" y="1845659"/>
                  </a:lnTo>
                  <a:lnTo>
                    <a:pt x="1321594" y="1845945"/>
                  </a:lnTo>
                  <a:lnTo>
                    <a:pt x="1322165" y="1847850"/>
                  </a:lnTo>
                  <a:lnTo>
                    <a:pt x="1321975" y="1849850"/>
                  </a:lnTo>
                  <a:lnTo>
                    <a:pt x="1320737" y="1853851"/>
                  </a:lnTo>
                  <a:lnTo>
                    <a:pt x="1320356" y="1855565"/>
                  </a:lnTo>
                  <a:lnTo>
                    <a:pt x="1320356" y="1857470"/>
                  </a:lnTo>
                  <a:lnTo>
                    <a:pt x="1320927" y="1861376"/>
                  </a:lnTo>
                  <a:lnTo>
                    <a:pt x="1321403" y="1862423"/>
                  </a:lnTo>
                  <a:lnTo>
                    <a:pt x="1321975" y="1862804"/>
                  </a:lnTo>
                  <a:lnTo>
                    <a:pt x="1322737" y="1863090"/>
                  </a:lnTo>
                  <a:lnTo>
                    <a:pt x="1323499" y="1863852"/>
                  </a:lnTo>
                  <a:lnTo>
                    <a:pt x="1323880" y="1864995"/>
                  </a:lnTo>
                  <a:lnTo>
                    <a:pt x="1323594" y="1866043"/>
                  </a:lnTo>
                  <a:lnTo>
                    <a:pt x="1323023" y="1867091"/>
                  </a:lnTo>
                  <a:lnTo>
                    <a:pt x="1322642" y="1868234"/>
                  </a:lnTo>
                  <a:lnTo>
                    <a:pt x="1323880" y="1873377"/>
                  </a:lnTo>
                  <a:lnTo>
                    <a:pt x="1323880" y="1873949"/>
                  </a:lnTo>
                  <a:lnTo>
                    <a:pt x="1323689" y="1874520"/>
                  </a:lnTo>
                  <a:lnTo>
                    <a:pt x="1322927" y="1875377"/>
                  </a:lnTo>
                  <a:lnTo>
                    <a:pt x="1322737" y="1876044"/>
                  </a:lnTo>
                  <a:lnTo>
                    <a:pt x="1322927" y="1877187"/>
                  </a:lnTo>
                  <a:lnTo>
                    <a:pt x="1324166" y="1879092"/>
                  </a:lnTo>
                  <a:lnTo>
                    <a:pt x="1324547" y="1880140"/>
                  </a:lnTo>
                  <a:lnTo>
                    <a:pt x="1324451" y="1881378"/>
                  </a:lnTo>
                  <a:lnTo>
                    <a:pt x="1323689" y="1883569"/>
                  </a:lnTo>
                  <a:lnTo>
                    <a:pt x="1323594" y="1884807"/>
                  </a:lnTo>
                  <a:lnTo>
                    <a:pt x="1324356" y="1886712"/>
                  </a:lnTo>
                  <a:lnTo>
                    <a:pt x="1324356" y="1887188"/>
                  </a:lnTo>
                  <a:lnTo>
                    <a:pt x="1324356" y="1887665"/>
                  </a:lnTo>
                  <a:lnTo>
                    <a:pt x="1324356" y="1888141"/>
                  </a:lnTo>
                  <a:lnTo>
                    <a:pt x="1324547" y="1888712"/>
                  </a:lnTo>
                  <a:lnTo>
                    <a:pt x="1324832" y="1889951"/>
                  </a:lnTo>
                  <a:lnTo>
                    <a:pt x="1324451" y="1891094"/>
                  </a:lnTo>
                  <a:lnTo>
                    <a:pt x="1323404" y="1893094"/>
                  </a:lnTo>
                  <a:lnTo>
                    <a:pt x="1323023" y="1895094"/>
                  </a:lnTo>
                  <a:lnTo>
                    <a:pt x="1322832" y="1902714"/>
                  </a:lnTo>
                  <a:lnTo>
                    <a:pt x="1322642" y="1903857"/>
                  </a:lnTo>
                  <a:lnTo>
                    <a:pt x="1322356" y="1904905"/>
                  </a:lnTo>
                  <a:lnTo>
                    <a:pt x="1321880" y="1905857"/>
                  </a:lnTo>
                  <a:lnTo>
                    <a:pt x="1319784" y="1908334"/>
                  </a:lnTo>
                  <a:lnTo>
                    <a:pt x="1319308" y="1909572"/>
                  </a:lnTo>
                  <a:lnTo>
                    <a:pt x="1319022" y="1910715"/>
                  </a:lnTo>
                  <a:lnTo>
                    <a:pt x="1318927" y="1911668"/>
                  </a:lnTo>
                  <a:lnTo>
                    <a:pt x="1319213" y="1912239"/>
                  </a:lnTo>
                  <a:lnTo>
                    <a:pt x="1320260" y="1912049"/>
                  </a:lnTo>
                  <a:lnTo>
                    <a:pt x="1320737" y="1912525"/>
                  </a:lnTo>
                  <a:lnTo>
                    <a:pt x="1321975" y="1915382"/>
                  </a:lnTo>
                  <a:lnTo>
                    <a:pt x="1322165" y="1916335"/>
                  </a:lnTo>
                  <a:lnTo>
                    <a:pt x="1321880" y="1916906"/>
                  </a:lnTo>
                  <a:lnTo>
                    <a:pt x="1321499" y="1917192"/>
                  </a:lnTo>
                  <a:lnTo>
                    <a:pt x="1321213" y="1917573"/>
                  </a:lnTo>
                  <a:lnTo>
                    <a:pt x="1321213" y="1918811"/>
                  </a:lnTo>
                  <a:lnTo>
                    <a:pt x="1320927" y="1919288"/>
                  </a:lnTo>
                  <a:lnTo>
                    <a:pt x="1319022" y="1920907"/>
                  </a:lnTo>
                  <a:lnTo>
                    <a:pt x="1318260" y="1921002"/>
                  </a:lnTo>
                  <a:lnTo>
                    <a:pt x="1317879" y="1920335"/>
                  </a:lnTo>
                  <a:lnTo>
                    <a:pt x="1317974" y="1918240"/>
                  </a:lnTo>
                  <a:lnTo>
                    <a:pt x="1317593" y="1918145"/>
                  </a:lnTo>
                  <a:lnTo>
                    <a:pt x="1316736" y="1918526"/>
                  </a:lnTo>
                  <a:lnTo>
                    <a:pt x="1314641" y="1919002"/>
                  </a:lnTo>
                  <a:lnTo>
                    <a:pt x="1313974" y="1919573"/>
                  </a:lnTo>
                  <a:lnTo>
                    <a:pt x="1313688" y="1920431"/>
                  </a:lnTo>
                  <a:lnTo>
                    <a:pt x="1313783" y="1921478"/>
                  </a:lnTo>
                  <a:lnTo>
                    <a:pt x="1314164" y="1922526"/>
                  </a:lnTo>
                  <a:lnTo>
                    <a:pt x="1315117" y="1924622"/>
                  </a:lnTo>
                  <a:lnTo>
                    <a:pt x="1315307" y="1925669"/>
                  </a:lnTo>
                  <a:lnTo>
                    <a:pt x="1315212" y="1927003"/>
                  </a:lnTo>
                  <a:lnTo>
                    <a:pt x="1315593" y="1927765"/>
                  </a:lnTo>
                  <a:lnTo>
                    <a:pt x="1316164" y="1927860"/>
                  </a:lnTo>
                  <a:lnTo>
                    <a:pt x="1316831" y="1927765"/>
                  </a:lnTo>
                  <a:lnTo>
                    <a:pt x="1317498" y="1927955"/>
                  </a:lnTo>
                  <a:lnTo>
                    <a:pt x="1317974" y="1928527"/>
                  </a:lnTo>
                  <a:lnTo>
                    <a:pt x="1319689" y="1931194"/>
                  </a:lnTo>
                  <a:lnTo>
                    <a:pt x="1320165" y="1932337"/>
                  </a:lnTo>
                  <a:lnTo>
                    <a:pt x="1320451" y="1932527"/>
                  </a:lnTo>
                  <a:lnTo>
                    <a:pt x="1321118" y="1932813"/>
                  </a:lnTo>
                  <a:lnTo>
                    <a:pt x="1321403" y="1933194"/>
                  </a:lnTo>
                  <a:lnTo>
                    <a:pt x="1321499" y="1933956"/>
                  </a:lnTo>
                  <a:lnTo>
                    <a:pt x="1321403" y="1934718"/>
                  </a:lnTo>
                  <a:lnTo>
                    <a:pt x="1321118" y="1935480"/>
                  </a:lnTo>
                  <a:lnTo>
                    <a:pt x="1320737" y="1936052"/>
                  </a:lnTo>
                  <a:lnTo>
                    <a:pt x="1317974" y="1938242"/>
                  </a:lnTo>
                  <a:lnTo>
                    <a:pt x="1317117" y="1938623"/>
                  </a:lnTo>
                  <a:lnTo>
                    <a:pt x="1316641" y="1938528"/>
                  </a:lnTo>
                  <a:lnTo>
                    <a:pt x="1316164" y="1938242"/>
                  </a:lnTo>
                  <a:lnTo>
                    <a:pt x="1314641" y="1937671"/>
                  </a:lnTo>
                  <a:lnTo>
                    <a:pt x="1313402" y="1936623"/>
                  </a:lnTo>
                  <a:lnTo>
                    <a:pt x="1312736" y="1936337"/>
                  </a:lnTo>
                  <a:lnTo>
                    <a:pt x="1311783" y="1936337"/>
                  </a:lnTo>
                  <a:lnTo>
                    <a:pt x="1311212" y="1936718"/>
                  </a:lnTo>
                  <a:lnTo>
                    <a:pt x="1309973" y="1938147"/>
                  </a:lnTo>
                  <a:lnTo>
                    <a:pt x="1309307" y="1938814"/>
                  </a:lnTo>
                  <a:lnTo>
                    <a:pt x="1308830" y="1939766"/>
                  </a:lnTo>
                  <a:lnTo>
                    <a:pt x="1308164" y="1941767"/>
                  </a:lnTo>
                  <a:lnTo>
                    <a:pt x="1307783" y="1942243"/>
                  </a:lnTo>
                  <a:lnTo>
                    <a:pt x="1307402" y="1942529"/>
                  </a:lnTo>
                  <a:lnTo>
                    <a:pt x="1307116" y="1942910"/>
                  </a:lnTo>
                  <a:lnTo>
                    <a:pt x="1307021" y="1943576"/>
                  </a:lnTo>
                  <a:lnTo>
                    <a:pt x="1307021" y="1944338"/>
                  </a:lnTo>
                  <a:lnTo>
                    <a:pt x="1306830" y="1944815"/>
                  </a:lnTo>
                  <a:lnTo>
                    <a:pt x="1304830" y="1947291"/>
                  </a:lnTo>
                  <a:lnTo>
                    <a:pt x="1304544" y="1948053"/>
                  </a:lnTo>
                  <a:lnTo>
                    <a:pt x="1303877" y="1950625"/>
                  </a:lnTo>
                  <a:lnTo>
                    <a:pt x="1303306" y="1951482"/>
                  </a:lnTo>
                  <a:lnTo>
                    <a:pt x="1302544" y="1952149"/>
                  </a:lnTo>
                  <a:lnTo>
                    <a:pt x="1301496" y="1952720"/>
                  </a:lnTo>
                  <a:lnTo>
                    <a:pt x="1300258" y="1953101"/>
                  </a:lnTo>
                  <a:lnTo>
                    <a:pt x="1299591" y="1953006"/>
                  </a:lnTo>
                  <a:lnTo>
                    <a:pt x="1298067" y="1951482"/>
                  </a:lnTo>
                  <a:lnTo>
                    <a:pt x="1297305" y="1951101"/>
                  </a:lnTo>
                  <a:lnTo>
                    <a:pt x="1293019" y="1949577"/>
                  </a:lnTo>
                  <a:lnTo>
                    <a:pt x="1292447" y="1949672"/>
                  </a:lnTo>
                  <a:lnTo>
                    <a:pt x="1292352" y="1950434"/>
                  </a:lnTo>
                  <a:lnTo>
                    <a:pt x="1292447" y="1953292"/>
                  </a:lnTo>
                  <a:lnTo>
                    <a:pt x="1292162" y="1954149"/>
                  </a:lnTo>
                  <a:lnTo>
                    <a:pt x="1291590" y="1954911"/>
                  </a:lnTo>
                  <a:lnTo>
                    <a:pt x="1290638" y="1955768"/>
                  </a:lnTo>
                  <a:lnTo>
                    <a:pt x="1290352" y="1956149"/>
                  </a:lnTo>
                  <a:lnTo>
                    <a:pt x="1290352" y="1956530"/>
                  </a:lnTo>
                  <a:lnTo>
                    <a:pt x="1290638" y="1958054"/>
                  </a:lnTo>
                  <a:lnTo>
                    <a:pt x="1290828" y="1958531"/>
                  </a:lnTo>
                  <a:lnTo>
                    <a:pt x="1291019" y="1959102"/>
                  </a:lnTo>
                  <a:lnTo>
                    <a:pt x="1290923" y="1961293"/>
                  </a:lnTo>
                  <a:lnTo>
                    <a:pt x="1291019" y="1962150"/>
                  </a:lnTo>
                  <a:lnTo>
                    <a:pt x="1290828" y="1962531"/>
                  </a:lnTo>
                  <a:lnTo>
                    <a:pt x="1289876" y="1962722"/>
                  </a:lnTo>
                  <a:lnTo>
                    <a:pt x="1289114" y="1963293"/>
                  </a:lnTo>
                  <a:lnTo>
                    <a:pt x="1288447" y="1964531"/>
                  </a:lnTo>
                  <a:lnTo>
                    <a:pt x="1287494" y="1967008"/>
                  </a:lnTo>
                  <a:lnTo>
                    <a:pt x="1286923" y="1967579"/>
                  </a:lnTo>
                  <a:lnTo>
                    <a:pt x="1284732" y="1968627"/>
                  </a:lnTo>
                  <a:lnTo>
                    <a:pt x="1283875" y="1969199"/>
                  </a:lnTo>
                  <a:lnTo>
                    <a:pt x="1281494" y="1972342"/>
                  </a:lnTo>
                  <a:lnTo>
                    <a:pt x="1280351" y="1973009"/>
                  </a:lnTo>
                  <a:lnTo>
                    <a:pt x="1279208" y="1973104"/>
                  </a:lnTo>
                  <a:lnTo>
                    <a:pt x="1278636" y="1972627"/>
                  </a:lnTo>
                  <a:lnTo>
                    <a:pt x="1278255" y="1971770"/>
                  </a:lnTo>
                  <a:lnTo>
                    <a:pt x="1277684" y="1970818"/>
                  </a:lnTo>
                  <a:lnTo>
                    <a:pt x="1275779" y="1969770"/>
                  </a:lnTo>
                  <a:lnTo>
                    <a:pt x="1274540" y="1971199"/>
                  </a:lnTo>
                  <a:lnTo>
                    <a:pt x="1273302" y="1975771"/>
                  </a:lnTo>
                  <a:lnTo>
                    <a:pt x="1272064" y="1978343"/>
                  </a:lnTo>
                  <a:lnTo>
                    <a:pt x="1271207" y="1979676"/>
                  </a:lnTo>
                  <a:lnTo>
                    <a:pt x="1270349" y="1980343"/>
                  </a:lnTo>
                  <a:lnTo>
                    <a:pt x="1269397" y="1980629"/>
                  </a:lnTo>
                  <a:lnTo>
                    <a:pt x="1269206" y="1981105"/>
                  </a:lnTo>
                  <a:lnTo>
                    <a:pt x="1269492" y="1983200"/>
                  </a:lnTo>
                  <a:lnTo>
                    <a:pt x="1269397" y="1987201"/>
                  </a:lnTo>
                  <a:lnTo>
                    <a:pt x="1269683" y="1989106"/>
                  </a:lnTo>
                  <a:lnTo>
                    <a:pt x="1270540" y="1990820"/>
                  </a:lnTo>
                  <a:lnTo>
                    <a:pt x="1272445" y="1992344"/>
                  </a:lnTo>
                  <a:lnTo>
                    <a:pt x="1273112" y="1993202"/>
                  </a:lnTo>
                  <a:lnTo>
                    <a:pt x="1272731" y="1994345"/>
                  </a:lnTo>
                  <a:lnTo>
                    <a:pt x="1271873" y="1994821"/>
                  </a:lnTo>
                  <a:lnTo>
                    <a:pt x="1270730" y="1994821"/>
                  </a:lnTo>
                  <a:lnTo>
                    <a:pt x="1268539" y="1994440"/>
                  </a:lnTo>
                  <a:lnTo>
                    <a:pt x="1267397" y="1994630"/>
                  </a:lnTo>
                  <a:lnTo>
                    <a:pt x="1266254" y="1995392"/>
                  </a:lnTo>
                  <a:lnTo>
                    <a:pt x="1264253" y="1997107"/>
                  </a:lnTo>
                  <a:lnTo>
                    <a:pt x="1260634" y="1999488"/>
                  </a:lnTo>
                  <a:lnTo>
                    <a:pt x="1260634" y="1999488"/>
                  </a:lnTo>
                  <a:lnTo>
                    <a:pt x="1260443" y="2000726"/>
                  </a:lnTo>
                  <a:lnTo>
                    <a:pt x="1260729" y="2007965"/>
                  </a:lnTo>
                  <a:lnTo>
                    <a:pt x="1259396" y="2015776"/>
                  </a:lnTo>
                  <a:lnTo>
                    <a:pt x="1259396" y="2017109"/>
                  </a:lnTo>
                  <a:lnTo>
                    <a:pt x="1259777" y="2017586"/>
                  </a:lnTo>
                  <a:lnTo>
                    <a:pt x="1264063" y="2016919"/>
                  </a:lnTo>
                  <a:lnTo>
                    <a:pt x="1265301" y="2016919"/>
                  </a:lnTo>
                  <a:lnTo>
                    <a:pt x="1266158" y="2017109"/>
                  </a:lnTo>
                  <a:lnTo>
                    <a:pt x="1266539" y="2017490"/>
                  </a:lnTo>
                  <a:lnTo>
                    <a:pt x="1266825" y="2018062"/>
                  </a:lnTo>
                  <a:lnTo>
                    <a:pt x="1267016" y="2018633"/>
                  </a:lnTo>
                  <a:lnTo>
                    <a:pt x="1267111" y="2019205"/>
                  </a:lnTo>
                  <a:lnTo>
                    <a:pt x="1267397" y="2019872"/>
                  </a:lnTo>
                  <a:lnTo>
                    <a:pt x="1268349" y="2020538"/>
                  </a:lnTo>
                  <a:lnTo>
                    <a:pt x="1268730" y="2021110"/>
                  </a:lnTo>
                  <a:lnTo>
                    <a:pt x="1268826" y="2022348"/>
                  </a:lnTo>
                  <a:lnTo>
                    <a:pt x="1268063" y="2022634"/>
                  </a:lnTo>
                  <a:lnTo>
                    <a:pt x="1267016" y="2022729"/>
                  </a:lnTo>
                  <a:lnTo>
                    <a:pt x="1266254" y="2023301"/>
                  </a:lnTo>
                  <a:lnTo>
                    <a:pt x="1266635" y="2024825"/>
                  </a:lnTo>
                  <a:lnTo>
                    <a:pt x="1270540" y="2026253"/>
                  </a:lnTo>
                  <a:lnTo>
                    <a:pt x="1270826" y="2028349"/>
                  </a:lnTo>
                  <a:lnTo>
                    <a:pt x="1270540" y="2028730"/>
                  </a:lnTo>
                  <a:lnTo>
                    <a:pt x="1270159" y="2029016"/>
                  </a:lnTo>
                  <a:lnTo>
                    <a:pt x="1269778" y="2029397"/>
                  </a:lnTo>
                  <a:lnTo>
                    <a:pt x="1269587" y="2030063"/>
                  </a:lnTo>
                  <a:lnTo>
                    <a:pt x="1269778" y="2030730"/>
                  </a:lnTo>
                  <a:lnTo>
                    <a:pt x="1270540" y="2031778"/>
                  </a:lnTo>
                  <a:lnTo>
                    <a:pt x="1270730" y="2032349"/>
                  </a:lnTo>
                  <a:lnTo>
                    <a:pt x="1270540" y="2033683"/>
                  </a:lnTo>
                  <a:lnTo>
                    <a:pt x="1269873" y="2034921"/>
                  </a:lnTo>
                  <a:lnTo>
                    <a:pt x="1259777" y="2045399"/>
                  </a:lnTo>
                  <a:lnTo>
                    <a:pt x="1260634" y="2046542"/>
                  </a:lnTo>
                  <a:lnTo>
                    <a:pt x="1262729" y="2047494"/>
                  </a:lnTo>
                  <a:lnTo>
                    <a:pt x="1264730" y="2048923"/>
                  </a:lnTo>
                  <a:lnTo>
                    <a:pt x="1265015" y="2049399"/>
                  </a:lnTo>
                  <a:lnTo>
                    <a:pt x="1265206" y="2049971"/>
                  </a:lnTo>
                  <a:lnTo>
                    <a:pt x="1265492" y="2051114"/>
                  </a:lnTo>
                  <a:lnTo>
                    <a:pt x="1266158" y="2050161"/>
                  </a:lnTo>
                  <a:lnTo>
                    <a:pt x="1266730" y="2049875"/>
                  </a:lnTo>
                  <a:lnTo>
                    <a:pt x="1267206" y="2049685"/>
                  </a:lnTo>
                  <a:lnTo>
                    <a:pt x="1268349" y="2049304"/>
                  </a:lnTo>
                  <a:lnTo>
                    <a:pt x="1269397" y="2048827"/>
                  </a:lnTo>
                  <a:lnTo>
                    <a:pt x="1272064" y="2046161"/>
                  </a:lnTo>
                  <a:lnTo>
                    <a:pt x="1273112" y="2045494"/>
                  </a:lnTo>
                  <a:lnTo>
                    <a:pt x="1274255" y="2045113"/>
                  </a:lnTo>
                  <a:lnTo>
                    <a:pt x="1275017" y="2045018"/>
                  </a:lnTo>
                  <a:lnTo>
                    <a:pt x="1275779" y="2044827"/>
                  </a:lnTo>
                  <a:lnTo>
                    <a:pt x="1276731" y="2044065"/>
                  </a:lnTo>
                  <a:lnTo>
                    <a:pt x="1278827" y="2041589"/>
                  </a:lnTo>
                  <a:lnTo>
                    <a:pt x="1279493" y="2041112"/>
                  </a:lnTo>
                  <a:lnTo>
                    <a:pt x="1290828" y="2036540"/>
                  </a:lnTo>
                  <a:lnTo>
                    <a:pt x="1294829" y="2035588"/>
                  </a:lnTo>
                  <a:lnTo>
                    <a:pt x="1296829" y="2035683"/>
                  </a:lnTo>
                  <a:lnTo>
                    <a:pt x="1300734" y="2036636"/>
                  </a:lnTo>
                  <a:lnTo>
                    <a:pt x="1302734" y="2036636"/>
                  </a:lnTo>
                  <a:lnTo>
                    <a:pt x="1303592" y="2036350"/>
                  </a:lnTo>
                  <a:lnTo>
                    <a:pt x="1305211" y="2035302"/>
                  </a:lnTo>
                  <a:lnTo>
                    <a:pt x="1306068" y="2035016"/>
                  </a:lnTo>
                  <a:lnTo>
                    <a:pt x="1308164" y="2034921"/>
                  </a:lnTo>
                  <a:lnTo>
                    <a:pt x="1310259" y="2035016"/>
                  </a:lnTo>
                  <a:lnTo>
                    <a:pt x="1311783" y="2035397"/>
                  </a:lnTo>
                  <a:lnTo>
                    <a:pt x="1313879" y="2037017"/>
                  </a:lnTo>
                  <a:lnTo>
                    <a:pt x="1315307" y="2037683"/>
                  </a:lnTo>
                  <a:lnTo>
                    <a:pt x="1316069" y="2038064"/>
                  </a:lnTo>
                  <a:lnTo>
                    <a:pt x="1316736" y="2037683"/>
                  </a:lnTo>
                  <a:lnTo>
                    <a:pt x="1317498" y="2037398"/>
                  </a:lnTo>
                  <a:lnTo>
                    <a:pt x="1319022" y="2036636"/>
                  </a:lnTo>
                  <a:lnTo>
                    <a:pt x="1321213" y="2036255"/>
                  </a:lnTo>
                  <a:lnTo>
                    <a:pt x="1323023" y="2035397"/>
                  </a:lnTo>
                  <a:lnTo>
                    <a:pt x="1328357" y="2034921"/>
                  </a:lnTo>
                  <a:lnTo>
                    <a:pt x="1330357" y="2034350"/>
                  </a:lnTo>
                  <a:lnTo>
                    <a:pt x="1330928" y="2033969"/>
                  </a:lnTo>
                  <a:lnTo>
                    <a:pt x="1331024" y="2034064"/>
                  </a:lnTo>
                  <a:lnTo>
                    <a:pt x="1331405" y="2035683"/>
                  </a:lnTo>
                  <a:lnTo>
                    <a:pt x="1330452" y="2037398"/>
                  </a:lnTo>
                  <a:lnTo>
                    <a:pt x="1325689" y="2040636"/>
                  </a:lnTo>
                  <a:lnTo>
                    <a:pt x="1323118" y="2042827"/>
                  </a:lnTo>
                  <a:lnTo>
                    <a:pt x="1322165" y="2043208"/>
                  </a:lnTo>
                  <a:lnTo>
                    <a:pt x="1321118" y="2043494"/>
                  </a:lnTo>
                  <a:lnTo>
                    <a:pt x="1320260" y="2043875"/>
                  </a:lnTo>
                  <a:lnTo>
                    <a:pt x="1320070" y="2044351"/>
                  </a:lnTo>
                  <a:lnTo>
                    <a:pt x="1320451" y="2044827"/>
                  </a:lnTo>
                  <a:lnTo>
                    <a:pt x="1320927" y="2045780"/>
                  </a:lnTo>
                  <a:lnTo>
                    <a:pt x="1320832" y="2046256"/>
                  </a:lnTo>
                  <a:lnTo>
                    <a:pt x="1320451" y="2047685"/>
                  </a:lnTo>
                  <a:lnTo>
                    <a:pt x="1320451" y="2048447"/>
                  </a:lnTo>
                  <a:lnTo>
                    <a:pt x="1320832" y="2052638"/>
                  </a:lnTo>
                  <a:lnTo>
                    <a:pt x="1320641" y="2053114"/>
                  </a:lnTo>
                  <a:lnTo>
                    <a:pt x="1320356" y="2053400"/>
                  </a:lnTo>
                  <a:lnTo>
                    <a:pt x="1320356" y="2053781"/>
                  </a:lnTo>
                  <a:lnTo>
                    <a:pt x="1321022" y="2054352"/>
                  </a:lnTo>
                  <a:lnTo>
                    <a:pt x="1321499" y="2054543"/>
                  </a:lnTo>
                  <a:lnTo>
                    <a:pt x="1322737" y="2054543"/>
                  </a:lnTo>
                  <a:lnTo>
                    <a:pt x="1324356" y="2055114"/>
                  </a:lnTo>
                  <a:lnTo>
                    <a:pt x="1326452" y="2055495"/>
                  </a:lnTo>
                  <a:lnTo>
                    <a:pt x="1327214" y="2056162"/>
                  </a:lnTo>
                  <a:lnTo>
                    <a:pt x="1327499" y="2057019"/>
                  </a:lnTo>
                  <a:lnTo>
                    <a:pt x="1327595" y="2059877"/>
                  </a:lnTo>
                  <a:lnTo>
                    <a:pt x="1327976" y="2060829"/>
                  </a:lnTo>
                  <a:lnTo>
                    <a:pt x="1330166" y="2064353"/>
                  </a:lnTo>
                  <a:lnTo>
                    <a:pt x="1330547" y="2064639"/>
                  </a:lnTo>
                  <a:lnTo>
                    <a:pt x="1330643" y="2064925"/>
                  </a:lnTo>
                  <a:lnTo>
                    <a:pt x="1330262" y="2065687"/>
                  </a:lnTo>
                  <a:lnTo>
                    <a:pt x="1329881" y="2066068"/>
                  </a:lnTo>
                  <a:lnTo>
                    <a:pt x="1327404" y="2067592"/>
                  </a:lnTo>
                  <a:lnTo>
                    <a:pt x="1326737" y="2068259"/>
                  </a:lnTo>
                  <a:lnTo>
                    <a:pt x="1326547" y="2069021"/>
                  </a:lnTo>
                  <a:lnTo>
                    <a:pt x="1327595" y="2071973"/>
                  </a:lnTo>
                  <a:lnTo>
                    <a:pt x="1328071" y="2072354"/>
                  </a:lnTo>
                  <a:lnTo>
                    <a:pt x="1329119" y="2071973"/>
                  </a:lnTo>
                  <a:lnTo>
                    <a:pt x="1330071" y="2071973"/>
                  </a:lnTo>
                  <a:lnTo>
                    <a:pt x="1330833" y="2072735"/>
                  </a:lnTo>
                  <a:lnTo>
                    <a:pt x="1331405" y="2073878"/>
                  </a:lnTo>
                  <a:lnTo>
                    <a:pt x="1332167" y="2076164"/>
                  </a:lnTo>
                  <a:lnTo>
                    <a:pt x="1332262" y="2077307"/>
                  </a:lnTo>
                  <a:lnTo>
                    <a:pt x="1332167" y="2078355"/>
                  </a:lnTo>
                  <a:lnTo>
                    <a:pt x="1331690" y="2079403"/>
                  </a:lnTo>
                  <a:lnTo>
                    <a:pt x="1331309" y="2079689"/>
                  </a:lnTo>
                  <a:lnTo>
                    <a:pt x="1330738" y="2079879"/>
                  </a:lnTo>
                  <a:lnTo>
                    <a:pt x="1330262" y="2080165"/>
                  </a:lnTo>
                  <a:lnTo>
                    <a:pt x="1330262" y="2080736"/>
                  </a:lnTo>
                  <a:lnTo>
                    <a:pt x="1330643" y="2080831"/>
                  </a:lnTo>
                  <a:lnTo>
                    <a:pt x="1332548" y="2080736"/>
                  </a:lnTo>
                  <a:lnTo>
                    <a:pt x="1333310" y="2082165"/>
                  </a:lnTo>
                  <a:lnTo>
                    <a:pt x="1330643" y="2087023"/>
                  </a:lnTo>
                  <a:lnTo>
                    <a:pt x="1330547" y="2088928"/>
                  </a:lnTo>
                  <a:lnTo>
                    <a:pt x="1334453" y="2089309"/>
                  </a:lnTo>
                  <a:lnTo>
                    <a:pt x="1336453" y="2089880"/>
                  </a:lnTo>
                  <a:lnTo>
                    <a:pt x="1337501" y="2089976"/>
                  </a:lnTo>
                  <a:lnTo>
                    <a:pt x="1338453" y="2089880"/>
                  </a:lnTo>
                  <a:lnTo>
                    <a:pt x="1339310" y="2089976"/>
                  </a:lnTo>
                  <a:lnTo>
                    <a:pt x="1339691" y="2090738"/>
                  </a:lnTo>
                  <a:lnTo>
                    <a:pt x="1339977" y="2091881"/>
                  </a:lnTo>
                  <a:lnTo>
                    <a:pt x="1340834" y="2092928"/>
                  </a:lnTo>
                  <a:lnTo>
                    <a:pt x="1341882" y="2093405"/>
                  </a:lnTo>
                  <a:lnTo>
                    <a:pt x="1342835" y="2093405"/>
                  </a:lnTo>
                  <a:lnTo>
                    <a:pt x="1344835" y="2093119"/>
                  </a:lnTo>
                  <a:lnTo>
                    <a:pt x="1345311" y="2093214"/>
                  </a:lnTo>
                  <a:lnTo>
                    <a:pt x="1346645" y="2093595"/>
                  </a:lnTo>
                  <a:lnTo>
                    <a:pt x="1347407" y="2093690"/>
                  </a:lnTo>
                  <a:lnTo>
                    <a:pt x="1347597" y="2093786"/>
                  </a:lnTo>
                  <a:lnTo>
                    <a:pt x="1347693" y="2093786"/>
                  </a:lnTo>
                  <a:lnTo>
                    <a:pt x="1348169" y="2093690"/>
                  </a:lnTo>
                  <a:lnTo>
                    <a:pt x="1348454" y="2093881"/>
                  </a:lnTo>
                  <a:lnTo>
                    <a:pt x="1348454" y="2094929"/>
                  </a:lnTo>
                  <a:lnTo>
                    <a:pt x="1348550" y="2095310"/>
                  </a:lnTo>
                  <a:lnTo>
                    <a:pt x="1348931" y="2095595"/>
                  </a:lnTo>
                  <a:lnTo>
                    <a:pt x="1349312" y="2095881"/>
                  </a:lnTo>
                  <a:lnTo>
                    <a:pt x="1349788" y="2095881"/>
                  </a:lnTo>
                  <a:lnTo>
                    <a:pt x="1350359" y="2095595"/>
                  </a:lnTo>
                  <a:lnTo>
                    <a:pt x="1351502" y="2094643"/>
                  </a:lnTo>
                  <a:lnTo>
                    <a:pt x="1351979" y="2094357"/>
                  </a:lnTo>
                  <a:lnTo>
                    <a:pt x="1352931" y="2094071"/>
                  </a:lnTo>
                  <a:lnTo>
                    <a:pt x="1353407" y="2093595"/>
                  </a:lnTo>
                  <a:lnTo>
                    <a:pt x="1353788" y="2092738"/>
                  </a:lnTo>
                  <a:lnTo>
                    <a:pt x="1354455" y="2091976"/>
                  </a:lnTo>
                  <a:lnTo>
                    <a:pt x="1355503" y="2091785"/>
                  </a:lnTo>
                  <a:lnTo>
                    <a:pt x="1356360" y="2092357"/>
                  </a:lnTo>
                  <a:lnTo>
                    <a:pt x="1357979" y="2094452"/>
                  </a:lnTo>
                  <a:lnTo>
                    <a:pt x="1359122" y="2095214"/>
                  </a:lnTo>
                  <a:lnTo>
                    <a:pt x="1363028" y="2095310"/>
                  </a:lnTo>
                  <a:lnTo>
                    <a:pt x="1363789" y="2095786"/>
                  </a:lnTo>
                  <a:lnTo>
                    <a:pt x="1363885" y="2096548"/>
                  </a:lnTo>
                  <a:lnTo>
                    <a:pt x="1363694" y="2097405"/>
                  </a:lnTo>
                  <a:lnTo>
                    <a:pt x="1363599" y="2098358"/>
                  </a:lnTo>
                  <a:lnTo>
                    <a:pt x="1364076" y="2099310"/>
                  </a:lnTo>
                  <a:lnTo>
                    <a:pt x="1365980" y="2101882"/>
                  </a:lnTo>
                  <a:lnTo>
                    <a:pt x="1366171" y="2103215"/>
                  </a:lnTo>
                  <a:lnTo>
                    <a:pt x="1364933" y="2104168"/>
                  </a:lnTo>
                  <a:lnTo>
                    <a:pt x="1363313" y="2104073"/>
                  </a:lnTo>
                  <a:lnTo>
                    <a:pt x="1360456" y="2102549"/>
                  </a:lnTo>
                  <a:lnTo>
                    <a:pt x="1359599" y="2102930"/>
                  </a:lnTo>
                  <a:lnTo>
                    <a:pt x="1359503" y="2103596"/>
                  </a:lnTo>
                  <a:lnTo>
                    <a:pt x="1359789" y="2106168"/>
                  </a:lnTo>
                  <a:lnTo>
                    <a:pt x="1359694" y="2107121"/>
                  </a:lnTo>
                  <a:lnTo>
                    <a:pt x="1359122" y="2107978"/>
                  </a:lnTo>
                  <a:lnTo>
                    <a:pt x="1357789" y="2109597"/>
                  </a:lnTo>
                  <a:lnTo>
                    <a:pt x="1356741" y="2111788"/>
                  </a:lnTo>
                  <a:lnTo>
                    <a:pt x="1356265" y="2112169"/>
                  </a:lnTo>
                  <a:lnTo>
                    <a:pt x="1355598" y="2112359"/>
                  </a:lnTo>
                  <a:lnTo>
                    <a:pt x="1355027" y="2112645"/>
                  </a:lnTo>
                  <a:lnTo>
                    <a:pt x="1354455" y="2113026"/>
                  </a:lnTo>
                  <a:lnTo>
                    <a:pt x="1353979" y="2113502"/>
                  </a:lnTo>
                  <a:lnTo>
                    <a:pt x="1353979" y="2114931"/>
                  </a:lnTo>
                  <a:lnTo>
                    <a:pt x="1356455" y="2121218"/>
                  </a:lnTo>
                  <a:lnTo>
                    <a:pt x="1356551" y="2122456"/>
                  </a:lnTo>
                  <a:lnTo>
                    <a:pt x="1355979" y="2124361"/>
                  </a:lnTo>
                  <a:lnTo>
                    <a:pt x="1355789" y="2125504"/>
                  </a:lnTo>
                  <a:lnTo>
                    <a:pt x="1355884" y="2126075"/>
                  </a:lnTo>
                  <a:lnTo>
                    <a:pt x="1356360" y="2127028"/>
                  </a:lnTo>
                  <a:lnTo>
                    <a:pt x="1356455" y="2127599"/>
                  </a:lnTo>
                  <a:lnTo>
                    <a:pt x="1356265" y="2128266"/>
                  </a:lnTo>
                  <a:lnTo>
                    <a:pt x="1355789" y="2128933"/>
                  </a:lnTo>
                  <a:lnTo>
                    <a:pt x="1352550" y="2132362"/>
                  </a:lnTo>
                  <a:lnTo>
                    <a:pt x="1350455" y="2133410"/>
                  </a:lnTo>
                  <a:lnTo>
                    <a:pt x="1350169" y="2134172"/>
                  </a:lnTo>
                  <a:lnTo>
                    <a:pt x="1350359" y="2134553"/>
                  </a:lnTo>
                  <a:lnTo>
                    <a:pt x="1350645" y="2134934"/>
                  </a:lnTo>
                  <a:lnTo>
                    <a:pt x="1350740" y="2135600"/>
                  </a:lnTo>
                  <a:lnTo>
                    <a:pt x="1350455" y="2136267"/>
                  </a:lnTo>
                  <a:lnTo>
                    <a:pt x="1349502" y="2137410"/>
                  </a:lnTo>
                  <a:lnTo>
                    <a:pt x="1349121" y="2138077"/>
                  </a:lnTo>
                  <a:lnTo>
                    <a:pt x="1348454" y="2140839"/>
                  </a:lnTo>
                  <a:lnTo>
                    <a:pt x="1348073" y="2141696"/>
                  </a:lnTo>
                  <a:lnTo>
                    <a:pt x="1346359" y="2143982"/>
                  </a:lnTo>
                  <a:lnTo>
                    <a:pt x="1345978" y="2145125"/>
                  </a:lnTo>
                  <a:lnTo>
                    <a:pt x="1346835" y="2145983"/>
                  </a:lnTo>
                  <a:lnTo>
                    <a:pt x="1345216" y="2146840"/>
                  </a:lnTo>
                  <a:lnTo>
                    <a:pt x="1346359" y="2148078"/>
                  </a:lnTo>
                  <a:lnTo>
                    <a:pt x="1348740" y="2149221"/>
                  </a:lnTo>
                  <a:lnTo>
                    <a:pt x="1350836" y="2149793"/>
                  </a:lnTo>
                  <a:lnTo>
                    <a:pt x="1354931" y="2150174"/>
                  </a:lnTo>
                  <a:lnTo>
                    <a:pt x="1356741" y="2149983"/>
                  </a:lnTo>
                  <a:lnTo>
                    <a:pt x="1359884" y="2148650"/>
                  </a:lnTo>
                  <a:lnTo>
                    <a:pt x="1360646" y="2148554"/>
                  </a:lnTo>
                  <a:lnTo>
                    <a:pt x="1363409" y="2149697"/>
                  </a:lnTo>
                  <a:lnTo>
                    <a:pt x="1364171" y="2149793"/>
                  </a:lnTo>
                  <a:lnTo>
                    <a:pt x="1365980" y="2149602"/>
                  </a:lnTo>
                  <a:lnTo>
                    <a:pt x="1370933" y="2150840"/>
                  </a:lnTo>
                  <a:lnTo>
                    <a:pt x="1371410" y="2151126"/>
                  </a:lnTo>
                  <a:lnTo>
                    <a:pt x="1371791" y="2151602"/>
                  </a:lnTo>
                  <a:lnTo>
                    <a:pt x="1372267" y="2152555"/>
                  </a:lnTo>
                  <a:lnTo>
                    <a:pt x="1372553" y="2152841"/>
                  </a:lnTo>
                  <a:lnTo>
                    <a:pt x="1373601" y="2153412"/>
                  </a:lnTo>
                  <a:lnTo>
                    <a:pt x="1374077" y="2152936"/>
                  </a:lnTo>
                  <a:lnTo>
                    <a:pt x="1374648" y="2152174"/>
                  </a:lnTo>
                  <a:lnTo>
                    <a:pt x="1375696" y="2151602"/>
                  </a:lnTo>
                  <a:lnTo>
                    <a:pt x="1376553" y="2151793"/>
                  </a:lnTo>
                  <a:lnTo>
                    <a:pt x="1379792" y="2153412"/>
                  </a:lnTo>
                  <a:lnTo>
                    <a:pt x="1380173" y="2153793"/>
                  </a:lnTo>
                  <a:lnTo>
                    <a:pt x="1380458" y="2154269"/>
                  </a:lnTo>
                  <a:lnTo>
                    <a:pt x="1380839" y="2154555"/>
                  </a:lnTo>
                  <a:lnTo>
                    <a:pt x="1381506" y="2154460"/>
                  </a:lnTo>
                  <a:lnTo>
                    <a:pt x="1381887" y="2154079"/>
                  </a:lnTo>
                  <a:lnTo>
                    <a:pt x="1381887" y="2152936"/>
                  </a:lnTo>
                  <a:lnTo>
                    <a:pt x="1382173" y="2152460"/>
                  </a:lnTo>
                  <a:lnTo>
                    <a:pt x="1383221" y="2152269"/>
                  </a:lnTo>
                  <a:lnTo>
                    <a:pt x="1387221" y="2152936"/>
                  </a:lnTo>
                  <a:lnTo>
                    <a:pt x="1386840" y="2153698"/>
                  </a:lnTo>
                  <a:lnTo>
                    <a:pt x="1386840" y="2154460"/>
                  </a:lnTo>
                  <a:lnTo>
                    <a:pt x="1387126" y="2155222"/>
                  </a:lnTo>
                  <a:lnTo>
                    <a:pt x="1387697" y="2155793"/>
                  </a:lnTo>
                  <a:lnTo>
                    <a:pt x="1388459" y="2157603"/>
                  </a:lnTo>
                  <a:lnTo>
                    <a:pt x="1387888" y="2159794"/>
                  </a:lnTo>
                  <a:lnTo>
                    <a:pt x="1386078" y="2163890"/>
                  </a:lnTo>
                  <a:lnTo>
                    <a:pt x="1385983" y="2165128"/>
                  </a:lnTo>
                  <a:lnTo>
                    <a:pt x="1386173" y="2166080"/>
                  </a:lnTo>
                  <a:lnTo>
                    <a:pt x="1387031" y="2168081"/>
                  </a:lnTo>
                  <a:lnTo>
                    <a:pt x="1387602" y="2171224"/>
                  </a:lnTo>
                  <a:lnTo>
                    <a:pt x="1388174" y="2172176"/>
                  </a:lnTo>
                  <a:lnTo>
                    <a:pt x="1390079" y="2173224"/>
                  </a:lnTo>
                  <a:lnTo>
                    <a:pt x="1394555" y="2173319"/>
                  </a:lnTo>
                  <a:lnTo>
                    <a:pt x="1396556" y="2173891"/>
                  </a:lnTo>
                  <a:lnTo>
                    <a:pt x="1397318" y="2174558"/>
                  </a:lnTo>
                  <a:lnTo>
                    <a:pt x="1397699" y="2174939"/>
                  </a:lnTo>
                  <a:lnTo>
                    <a:pt x="1397889" y="2175224"/>
                  </a:lnTo>
                  <a:lnTo>
                    <a:pt x="1397794" y="2175701"/>
                  </a:lnTo>
                  <a:lnTo>
                    <a:pt x="1397413" y="2175891"/>
                  </a:lnTo>
                  <a:lnTo>
                    <a:pt x="1396841" y="2175986"/>
                  </a:lnTo>
                  <a:lnTo>
                    <a:pt x="1396270" y="2176272"/>
                  </a:lnTo>
                  <a:lnTo>
                    <a:pt x="1395603" y="2177034"/>
                  </a:lnTo>
                  <a:lnTo>
                    <a:pt x="1395127" y="2177987"/>
                  </a:lnTo>
                  <a:lnTo>
                    <a:pt x="1394841" y="2178939"/>
                  </a:lnTo>
                  <a:lnTo>
                    <a:pt x="1394651" y="2179701"/>
                  </a:lnTo>
                  <a:lnTo>
                    <a:pt x="1394651" y="2180654"/>
                  </a:lnTo>
                  <a:lnTo>
                    <a:pt x="1394841" y="2181892"/>
                  </a:lnTo>
                  <a:lnTo>
                    <a:pt x="1395222" y="2183035"/>
                  </a:lnTo>
                  <a:lnTo>
                    <a:pt x="1395794" y="2183797"/>
                  </a:lnTo>
                  <a:lnTo>
                    <a:pt x="1396841" y="2184559"/>
                  </a:lnTo>
                  <a:lnTo>
                    <a:pt x="1398651" y="2187131"/>
                  </a:lnTo>
                  <a:lnTo>
                    <a:pt x="1399985" y="2187607"/>
                  </a:lnTo>
                  <a:lnTo>
                    <a:pt x="1400556" y="2187321"/>
                  </a:lnTo>
                  <a:lnTo>
                    <a:pt x="1402271" y="2185988"/>
                  </a:lnTo>
                  <a:lnTo>
                    <a:pt x="1403033" y="2185607"/>
                  </a:lnTo>
                  <a:lnTo>
                    <a:pt x="1404652" y="2185035"/>
                  </a:lnTo>
                  <a:lnTo>
                    <a:pt x="1405414" y="2184559"/>
                  </a:lnTo>
                  <a:lnTo>
                    <a:pt x="1406081" y="2183892"/>
                  </a:lnTo>
                  <a:lnTo>
                    <a:pt x="1406081" y="2183892"/>
                  </a:lnTo>
                  <a:lnTo>
                    <a:pt x="1406081" y="2183892"/>
                  </a:lnTo>
                  <a:lnTo>
                    <a:pt x="1406081" y="2183892"/>
                  </a:lnTo>
                  <a:lnTo>
                    <a:pt x="1406747" y="2182940"/>
                  </a:lnTo>
                  <a:lnTo>
                    <a:pt x="1407414" y="2182273"/>
                  </a:lnTo>
                  <a:lnTo>
                    <a:pt x="1408176" y="2181892"/>
                  </a:lnTo>
                  <a:lnTo>
                    <a:pt x="1409319" y="2181797"/>
                  </a:lnTo>
                  <a:lnTo>
                    <a:pt x="1410367" y="2181987"/>
                  </a:lnTo>
                  <a:lnTo>
                    <a:pt x="1411224" y="2182463"/>
                  </a:lnTo>
                  <a:lnTo>
                    <a:pt x="1412843" y="2183797"/>
                  </a:lnTo>
                  <a:lnTo>
                    <a:pt x="1413129" y="2184749"/>
                  </a:lnTo>
                  <a:lnTo>
                    <a:pt x="1413605" y="2185607"/>
                  </a:lnTo>
                  <a:lnTo>
                    <a:pt x="1414272" y="2186083"/>
                  </a:lnTo>
                  <a:lnTo>
                    <a:pt x="1415225" y="2185988"/>
                  </a:lnTo>
                  <a:lnTo>
                    <a:pt x="1416463" y="2185702"/>
                  </a:lnTo>
                  <a:lnTo>
                    <a:pt x="1419035" y="2186178"/>
                  </a:lnTo>
                  <a:lnTo>
                    <a:pt x="1420368" y="2186083"/>
                  </a:lnTo>
                  <a:lnTo>
                    <a:pt x="1423035" y="2185321"/>
                  </a:lnTo>
                  <a:lnTo>
                    <a:pt x="1424273" y="2184749"/>
                  </a:lnTo>
                  <a:lnTo>
                    <a:pt x="1425131" y="2183892"/>
                  </a:lnTo>
                  <a:lnTo>
                    <a:pt x="1425131" y="2183892"/>
                  </a:lnTo>
                  <a:lnTo>
                    <a:pt x="1425131" y="2183892"/>
                  </a:lnTo>
                  <a:lnTo>
                    <a:pt x="1425131" y="2183892"/>
                  </a:lnTo>
                  <a:lnTo>
                    <a:pt x="1427321" y="2182749"/>
                  </a:lnTo>
                  <a:lnTo>
                    <a:pt x="1430084" y="2179701"/>
                  </a:lnTo>
                  <a:lnTo>
                    <a:pt x="1432179" y="2176558"/>
                  </a:lnTo>
                  <a:lnTo>
                    <a:pt x="1434179" y="2174748"/>
                  </a:lnTo>
                  <a:lnTo>
                    <a:pt x="1436465" y="2173605"/>
                  </a:lnTo>
                  <a:lnTo>
                    <a:pt x="1441609" y="2172081"/>
                  </a:lnTo>
                  <a:lnTo>
                    <a:pt x="1442561" y="2171700"/>
                  </a:lnTo>
                  <a:lnTo>
                    <a:pt x="1445228" y="2169795"/>
                  </a:lnTo>
                  <a:lnTo>
                    <a:pt x="1445895" y="2169319"/>
                  </a:lnTo>
                  <a:lnTo>
                    <a:pt x="1446562" y="2168938"/>
                  </a:lnTo>
                  <a:lnTo>
                    <a:pt x="1447324" y="2168652"/>
                  </a:lnTo>
                  <a:lnTo>
                    <a:pt x="1449229" y="2169033"/>
                  </a:lnTo>
                  <a:lnTo>
                    <a:pt x="1449514" y="2169890"/>
                  </a:lnTo>
                  <a:lnTo>
                    <a:pt x="1449705" y="2172653"/>
                  </a:lnTo>
                  <a:lnTo>
                    <a:pt x="1450181" y="2173224"/>
                  </a:lnTo>
                  <a:lnTo>
                    <a:pt x="1450848" y="2173700"/>
                  </a:lnTo>
                  <a:lnTo>
                    <a:pt x="1451515" y="2174748"/>
                  </a:lnTo>
                  <a:lnTo>
                    <a:pt x="1451896" y="2175891"/>
                  </a:lnTo>
                  <a:lnTo>
                    <a:pt x="1451801" y="2176748"/>
                  </a:lnTo>
                  <a:lnTo>
                    <a:pt x="1452182" y="2177415"/>
                  </a:lnTo>
                  <a:lnTo>
                    <a:pt x="1451896" y="2178082"/>
                  </a:lnTo>
                  <a:lnTo>
                    <a:pt x="1451420" y="2178844"/>
                  </a:lnTo>
                  <a:lnTo>
                    <a:pt x="1451229" y="2179892"/>
                  </a:lnTo>
                  <a:lnTo>
                    <a:pt x="1451515" y="2180749"/>
                  </a:lnTo>
                  <a:lnTo>
                    <a:pt x="1452372" y="2180844"/>
                  </a:lnTo>
                  <a:lnTo>
                    <a:pt x="1453039" y="2181797"/>
                  </a:lnTo>
                  <a:lnTo>
                    <a:pt x="1453134" y="2183416"/>
                  </a:lnTo>
                  <a:lnTo>
                    <a:pt x="1452086" y="2187988"/>
                  </a:lnTo>
                  <a:lnTo>
                    <a:pt x="1452277" y="2189226"/>
                  </a:lnTo>
                  <a:lnTo>
                    <a:pt x="1452658" y="2189512"/>
                  </a:lnTo>
                  <a:lnTo>
                    <a:pt x="1454182" y="2190369"/>
                  </a:lnTo>
                  <a:lnTo>
                    <a:pt x="1455134" y="2191036"/>
                  </a:lnTo>
                  <a:lnTo>
                    <a:pt x="1455325" y="2191036"/>
                  </a:lnTo>
                  <a:lnTo>
                    <a:pt x="1455420" y="2191036"/>
                  </a:lnTo>
                  <a:lnTo>
                    <a:pt x="1455515" y="2191512"/>
                  </a:lnTo>
                  <a:lnTo>
                    <a:pt x="1454849" y="2193131"/>
                  </a:lnTo>
                  <a:lnTo>
                    <a:pt x="1454087" y="2194274"/>
                  </a:lnTo>
                  <a:lnTo>
                    <a:pt x="1454182" y="2194655"/>
                  </a:lnTo>
                  <a:lnTo>
                    <a:pt x="1454658" y="2195132"/>
                  </a:lnTo>
                  <a:lnTo>
                    <a:pt x="1454753" y="2195322"/>
                  </a:lnTo>
                  <a:lnTo>
                    <a:pt x="1454658" y="2196084"/>
                  </a:lnTo>
                  <a:lnTo>
                    <a:pt x="1454087" y="2198180"/>
                  </a:lnTo>
                  <a:lnTo>
                    <a:pt x="1454658" y="2198846"/>
                  </a:lnTo>
                  <a:lnTo>
                    <a:pt x="1455420" y="2200370"/>
                  </a:lnTo>
                  <a:lnTo>
                    <a:pt x="1455896" y="2201132"/>
                  </a:lnTo>
                  <a:lnTo>
                    <a:pt x="1456658" y="2201894"/>
                  </a:lnTo>
                  <a:lnTo>
                    <a:pt x="1457516" y="2202180"/>
                  </a:lnTo>
                  <a:lnTo>
                    <a:pt x="1458468" y="2202085"/>
                  </a:lnTo>
                  <a:lnTo>
                    <a:pt x="1459611" y="2201609"/>
                  </a:lnTo>
                  <a:lnTo>
                    <a:pt x="1462183" y="2199894"/>
                  </a:lnTo>
                  <a:lnTo>
                    <a:pt x="1463231" y="2199513"/>
                  </a:lnTo>
                  <a:lnTo>
                    <a:pt x="1469231" y="2198370"/>
                  </a:lnTo>
                  <a:lnTo>
                    <a:pt x="1470374" y="2198370"/>
                  </a:lnTo>
                  <a:lnTo>
                    <a:pt x="1471518" y="2198561"/>
                  </a:lnTo>
                  <a:lnTo>
                    <a:pt x="1473327" y="2199132"/>
                  </a:lnTo>
                  <a:lnTo>
                    <a:pt x="1473708" y="2199132"/>
                  </a:lnTo>
                  <a:lnTo>
                    <a:pt x="1473899" y="2199323"/>
                  </a:lnTo>
                  <a:lnTo>
                    <a:pt x="1474089" y="2199989"/>
                  </a:lnTo>
                  <a:lnTo>
                    <a:pt x="1473994" y="2200466"/>
                  </a:lnTo>
                  <a:lnTo>
                    <a:pt x="1473708" y="2201037"/>
                  </a:lnTo>
                  <a:lnTo>
                    <a:pt x="1473518" y="2201609"/>
                  </a:lnTo>
                  <a:lnTo>
                    <a:pt x="1473708" y="2202180"/>
                  </a:lnTo>
                  <a:lnTo>
                    <a:pt x="1474470" y="2202275"/>
                  </a:lnTo>
                  <a:lnTo>
                    <a:pt x="1476566" y="2201418"/>
                  </a:lnTo>
                  <a:lnTo>
                    <a:pt x="1477613" y="2201418"/>
                  </a:lnTo>
                  <a:lnTo>
                    <a:pt x="1478376" y="2202085"/>
                  </a:lnTo>
                  <a:lnTo>
                    <a:pt x="1479328" y="2203799"/>
                  </a:lnTo>
                  <a:lnTo>
                    <a:pt x="1480185" y="2204371"/>
                  </a:lnTo>
                  <a:lnTo>
                    <a:pt x="1480947" y="2204371"/>
                  </a:lnTo>
                  <a:lnTo>
                    <a:pt x="1481995" y="2204180"/>
                  </a:lnTo>
                  <a:lnTo>
                    <a:pt x="1482947" y="2203895"/>
                  </a:lnTo>
                  <a:lnTo>
                    <a:pt x="1483519" y="2203514"/>
                  </a:lnTo>
                  <a:lnTo>
                    <a:pt x="1483614" y="2202942"/>
                  </a:lnTo>
                  <a:lnTo>
                    <a:pt x="1483709" y="2202371"/>
                  </a:lnTo>
                  <a:lnTo>
                    <a:pt x="1483328" y="2201609"/>
                  </a:lnTo>
                  <a:lnTo>
                    <a:pt x="1483138" y="2200942"/>
                  </a:lnTo>
                  <a:lnTo>
                    <a:pt x="1483900" y="2200275"/>
                  </a:lnTo>
                  <a:lnTo>
                    <a:pt x="1485043" y="2200561"/>
                  </a:lnTo>
                  <a:lnTo>
                    <a:pt x="1485519" y="2200466"/>
                  </a:lnTo>
                  <a:lnTo>
                    <a:pt x="1485900" y="2200180"/>
                  </a:lnTo>
                  <a:lnTo>
                    <a:pt x="1486186" y="2199799"/>
                  </a:lnTo>
                  <a:lnTo>
                    <a:pt x="1486281" y="2199513"/>
                  </a:lnTo>
                  <a:lnTo>
                    <a:pt x="1486376" y="2199323"/>
                  </a:lnTo>
                  <a:lnTo>
                    <a:pt x="1486376" y="2198751"/>
                  </a:lnTo>
                  <a:lnTo>
                    <a:pt x="1486186" y="2197989"/>
                  </a:lnTo>
                  <a:lnTo>
                    <a:pt x="1485805" y="2197418"/>
                  </a:lnTo>
                  <a:lnTo>
                    <a:pt x="1485233" y="2196941"/>
                  </a:lnTo>
                  <a:lnTo>
                    <a:pt x="1484567" y="2196560"/>
                  </a:lnTo>
                  <a:lnTo>
                    <a:pt x="1481804" y="2195513"/>
                  </a:lnTo>
                  <a:lnTo>
                    <a:pt x="1481043" y="2194846"/>
                  </a:lnTo>
                  <a:lnTo>
                    <a:pt x="1480661" y="2193893"/>
                  </a:lnTo>
                  <a:lnTo>
                    <a:pt x="1480661" y="2192941"/>
                  </a:lnTo>
                  <a:lnTo>
                    <a:pt x="1481233" y="2190845"/>
                  </a:lnTo>
                  <a:lnTo>
                    <a:pt x="1481423" y="2185321"/>
                  </a:lnTo>
                  <a:lnTo>
                    <a:pt x="1482185" y="2184083"/>
                  </a:lnTo>
                  <a:lnTo>
                    <a:pt x="1482376" y="2183035"/>
                  </a:lnTo>
                  <a:lnTo>
                    <a:pt x="1481709" y="2180749"/>
                  </a:lnTo>
                  <a:lnTo>
                    <a:pt x="1481804" y="2179796"/>
                  </a:lnTo>
                  <a:lnTo>
                    <a:pt x="1482566" y="2179320"/>
                  </a:lnTo>
                  <a:lnTo>
                    <a:pt x="1483709" y="2179130"/>
                  </a:lnTo>
                  <a:lnTo>
                    <a:pt x="1484852" y="2178844"/>
                  </a:lnTo>
                  <a:lnTo>
                    <a:pt x="1485519" y="2177796"/>
                  </a:lnTo>
                  <a:lnTo>
                    <a:pt x="1485424" y="2176653"/>
                  </a:lnTo>
                  <a:lnTo>
                    <a:pt x="1484662" y="2176177"/>
                  </a:lnTo>
                  <a:lnTo>
                    <a:pt x="1483709" y="2175891"/>
                  </a:lnTo>
                  <a:lnTo>
                    <a:pt x="1482947" y="2175320"/>
                  </a:lnTo>
                  <a:lnTo>
                    <a:pt x="1482757" y="2174748"/>
                  </a:lnTo>
                  <a:lnTo>
                    <a:pt x="1482947" y="2173605"/>
                  </a:lnTo>
                  <a:lnTo>
                    <a:pt x="1482947" y="2173034"/>
                  </a:lnTo>
                  <a:lnTo>
                    <a:pt x="1482662" y="2172557"/>
                  </a:lnTo>
                  <a:lnTo>
                    <a:pt x="1481804" y="2171795"/>
                  </a:lnTo>
                  <a:lnTo>
                    <a:pt x="1481614" y="2171414"/>
                  </a:lnTo>
                  <a:lnTo>
                    <a:pt x="1481614" y="2170557"/>
                  </a:lnTo>
                  <a:lnTo>
                    <a:pt x="1481804" y="2169509"/>
                  </a:lnTo>
                  <a:lnTo>
                    <a:pt x="1482852" y="2166366"/>
                  </a:lnTo>
                  <a:lnTo>
                    <a:pt x="1482852" y="2165795"/>
                  </a:lnTo>
                  <a:lnTo>
                    <a:pt x="1481519" y="2164556"/>
                  </a:lnTo>
                  <a:lnTo>
                    <a:pt x="1481233" y="2164175"/>
                  </a:lnTo>
                  <a:lnTo>
                    <a:pt x="1480566" y="2162747"/>
                  </a:lnTo>
                  <a:lnTo>
                    <a:pt x="1479328" y="2161127"/>
                  </a:lnTo>
                  <a:lnTo>
                    <a:pt x="1479137" y="2160651"/>
                  </a:lnTo>
                  <a:lnTo>
                    <a:pt x="1479137" y="2160175"/>
                  </a:lnTo>
                  <a:lnTo>
                    <a:pt x="1479042" y="2159699"/>
                  </a:lnTo>
                  <a:lnTo>
                    <a:pt x="1478661" y="2159222"/>
                  </a:lnTo>
                  <a:lnTo>
                    <a:pt x="1476756" y="2158651"/>
                  </a:lnTo>
                  <a:lnTo>
                    <a:pt x="1475613" y="2157889"/>
                  </a:lnTo>
                  <a:lnTo>
                    <a:pt x="1475137" y="2157127"/>
                  </a:lnTo>
                  <a:lnTo>
                    <a:pt x="1474756" y="2154841"/>
                  </a:lnTo>
                  <a:lnTo>
                    <a:pt x="1474280" y="2153698"/>
                  </a:lnTo>
                  <a:lnTo>
                    <a:pt x="1472851" y="2151317"/>
                  </a:lnTo>
                  <a:lnTo>
                    <a:pt x="1472375" y="2150174"/>
                  </a:lnTo>
                  <a:lnTo>
                    <a:pt x="1472375" y="2148935"/>
                  </a:lnTo>
                  <a:lnTo>
                    <a:pt x="1472756" y="2147983"/>
                  </a:lnTo>
                  <a:lnTo>
                    <a:pt x="1473041" y="2146935"/>
                  </a:lnTo>
                  <a:lnTo>
                    <a:pt x="1472756" y="2145411"/>
                  </a:lnTo>
                  <a:lnTo>
                    <a:pt x="1472089" y="2144459"/>
                  </a:lnTo>
                  <a:lnTo>
                    <a:pt x="1470470" y="2142458"/>
                  </a:lnTo>
                  <a:lnTo>
                    <a:pt x="1470374" y="2141506"/>
                  </a:lnTo>
                  <a:lnTo>
                    <a:pt x="1471232" y="2140458"/>
                  </a:lnTo>
                  <a:lnTo>
                    <a:pt x="1471708" y="2139982"/>
                  </a:lnTo>
                  <a:lnTo>
                    <a:pt x="1472279" y="2139696"/>
                  </a:lnTo>
                  <a:lnTo>
                    <a:pt x="1472946" y="2139696"/>
                  </a:lnTo>
                  <a:lnTo>
                    <a:pt x="1473613" y="2139887"/>
                  </a:lnTo>
                  <a:lnTo>
                    <a:pt x="1474280" y="2139982"/>
                  </a:lnTo>
                  <a:lnTo>
                    <a:pt x="1474946" y="2139696"/>
                  </a:lnTo>
                  <a:lnTo>
                    <a:pt x="1475232" y="2139220"/>
                  </a:lnTo>
                  <a:lnTo>
                    <a:pt x="1475994" y="2136839"/>
                  </a:lnTo>
                  <a:lnTo>
                    <a:pt x="1476089" y="2135981"/>
                  </a:lnTo>
                  <a:lnTo>
                    <a:pt x="1476185" y="2135696"/>
                  </a:lnTo>
                  <a:lnTo>
                    <a:pt x="1477137" y="2134743"/>
                  </a:lnTo>
                  <a:lnTo>
                    <a:pt x="1477232" y="2134648"/>
                  </a:lnTo>
                  <a:lnTo>
                    <a:pt x="1477328" y="2133505"/>
                  </a:lnTo>
                  <a:lnTo>
                    <a:pt x="1477232" y="2132362"/>
                  </a:lnTo>
                  <a:lnTo>
                    <a:pt x="1477232" y="2131219"/>
                  </a:lnTo>
                  <a:lnTo>
                    <a:pt x="1477709" y="2129981"/>
                  </a:lnTo>
                  <a:lnTo>
                    <a:pt x="1478471" y="2129028"/>
                  </a:lnTo>
                  <a:lnTo>
                    <a:pt x="1479518" y="2128076"/>
                  </a:lnTo>
                  <a:lnTo>
                    <a:pt x="1480757" y="2127314"/>
                  </a:lnTo>
                  <a:lnTo>
                    <a:pt x="1482281" y="2127028"/>
                  </a:lnTo>
                  <a:lnTo>
                    <a:pt x="1482757" y="2127028"/>
                  </a:lnTo>
                  <a:lnTo>
                    <a:pt x="1482947" y="2127028"/>
                  </a:lnTo>
                  <a:lnTo>
                    <a:pt x="1484567" y="2128361"/>
                  </a:lnTo>
                  <a:lnTo>
                    <a:pt x="1486281" y="2132076"/>
                  </a:lnTo>
                  <a:lnTo>
                    <a:pt x="1487614" y="2133410"/>
                  </a:lnTo>
                  <a:lnTo>
                    <a:pt x="1488948" y="2133695"/>
                  </a:lnTo>
                  <a:lnTo>
                    <a:pt x="1489424" y="2132933"/>
                  </a:lnTo>
                  <a:lnTo>
                    <a:pt x="1489615" y="2131790"/>
                  </a:lnTo>
                  <a:lnTo>
                    <a:pt x="1490186" y="2130838"/>
                  </a:lnTo>
                  <a:lnTo>
                    <a:pt x="1491139" y="2130457"/>
                  </a:lnTo>
                  <a:lnTo>
                    <a:pt x="1493425" y="2130362"/>
                  </a:lnTo>
                  <a:lnTo>
                    <a:pt x="1494568" y="2129885"/>
                  </a:lnTo>
                  <a:lnTo>
                    <a:pt x="1495711" y="2129790"/>
                  </a:lnTo>
                  <a:lnTo>
                    <a:pt x="1496759" y="2129885"/>
                  </a:lnTo>
                  <a:lnTo>
                    <a:pt x="1499997" y="2130647"/>
                  </a:lnTo>
                  <a:lnTo>
                    <a:pt x="1500473" y="2130838"/>
                  </a:lnTo>
                  <a:lnTo>
                    <a:pt x="1500950" y="2131219"/>
                  </a:lnTo>
                  <a:lnTo>
                    <a:pt x="1501235" y="2131695"/>
                  </a:lnTo>
                  <a:lnTo>
                    <a:pt x="1501235" y="2132171"/>
                  </a:lnTo>
                  <a:lnTo>
                    <a:pt x="1501616" y="2132648"/>
                  </a:lnTo>
                  <a:lnTo>
                    <a:pt x="1502188" y="2132648"/>
                  </a:lnTo>
                  <a:lnTo>
                    <a:pt x="1502759" y="2131886"/>
                  </a:lnTo>
                  <a:lnTo>
                    <a:pt x="1503712" y="2131314"/>
                  </a:lnTo>
                  <a:lnTo>
                    <a:pt x="1504664" y="2131028"/>
                  </a:lnTo>
                  <a:lnTo>
                    <a:pt x="1505807" y="2131314"/>
                  </a:lnTo>
                  <a:lnTo>
                    <a:pt x="1506664" y="2131790"/>
                  </a:lnTo>
                  <a:lnTo>
                    <a:pt x="1507427" y="2131886"/>
                  </a:lnTo>
                  <a:lnTo>
                    <a:pt x="1508093" y="2131028"/>
                  </a:lnTo>
                  <a:lnTo>
                    <a:pt x="1508379" y="2130076"/>
                  </a:lnTo>
                  <a:lnTo>
                    <a:pt x="1508665" y="2128171"/>
                  </a:lnTo>
                  <a:lnTo>
                    <a:pt x="1509236" y="2127123"/>
                  </a:lnTo>
                  <a:lnTo>
                    <a:pt x="1515809" y="2120265"/>
                  </a:lnTo>
                  <a:lnTo>
                    <a:pt x="1516189" y="2119503"/>
                  </a:lnTo>
                  <a:lnTo>
                    <a:pt x="1516094" y="2119408"/>
                  </a:lnTo>
                  <a:lnTo>
                    <a:pt x="1515904" y="2118932"/>
                  </a:lnTo>
                  <a:lnTo>
                    <a:pt x="1515618" y="2118551"/>
                  </a:lnTo>
                  <a:lnTo>
                    <a:pt x="1515142" y="2118265"/>
                  </a:lnTo>
                  <a:lnTo>
                    <a:pt x="1514761" y="2117884"/>
                  </a:lnTo>
                  <a:lnTo>
                    <a:pt x="1514761" y="2117217"/>
                  </a:lnTo>
                  <a:lnTo>
                    <a:pt x="1515142" y="2116836"/>
                  </a:lnTo>
                  <a:lnTo>
                    <a:pt x="1515713" y="2116741"/>
                  </a:lnTo>
                  <a:lnTo>
                    <a:pt x="1516285" y="2116741"/>
                  </a:lnTo>
                  <a:lnTo>
                    <a:pt x="1516856" y="2116550"/>
                  </a:lnTo>
                  <a:lnTo>
                    <a:pt x="1517523" y="2115788"/>
                  </a:lnTo>
                  <a:lnTo>
                    <a:pt x="1517904" y="2114836"/>
                  </a:lnTo>
                  <a:lnTo>
                    <a:pt x="1518476" y="2112836"/>
                  </a:lnTo>
                  <a:lnTo>
                    <a:pt x="1518476" y="2112836"/>
                  </a:lnTo>
                  <a:lnTo>
                    <a:pt x="1519333" y="2111693"/>
                  </a:lnTo>
                  <a:lnTo>
                    <a:pt x="1520666" y="2111502"/>
                  </a:lnTo>
                  <a:lnTo>
                    <a:pt x="1522095" y="2111978"/>
                  </a:lnTo>
                  <a:lnTo>
                    <a:pt x="1523238" y="2112836"/>
                  </a:lnTo>
                  <a:lnTo>
                    <a:pt x="1523810" y="2113979"/>
                  </a:lnTo>
                  <a:lnTo>
                    <a:pt x="1523905" y="2115026"/>
                  </a:lnTo>
                  <a:lnTo>
                    <a:pt x="1524286" y="2115693"/>
                  </a:lnTo>
                  <a:lnTo>
                    <a:pt x="1525524" y="2115693"/>
                  </a:lnTo>
                  <a:lnTo>
                    <a:pt x="1525905" y="2115407"/>
                  </a:lnTo>
                  <a:lnTo>
                    <a:pt x="1526191" y="2115026"/>
                  </a:lnTo>
                  <a:lnTo>
                    <a:pt x="1526477" y="2114645"/>
                  </a:lnTo>
                  <a:lnTo>
                    <a:pt x="1527048" y="2114550"/>
                  </a:lnTo>
                  <a:lnTo>
                    <a:pt x="1527334" y="2114741"/>
                  </a:lnTo>
                  <a:lnTo>
                    <a:pt x="1528096" y="2115598"/>
                  </a:lnTo>
                  <a:lnTo>
                    <a:pt x="1528477" y="2115884"/>
                  </a:lnTo>
                  <a:lnTo>
                    <a:pt x="1529525" y="2116265"/>
                  </a:lnTo>
                  <a:lnTo>
                    <a:pt x="1531620" y="2116646"/>
                  </a:lnTo>
                  <a:lnTo>
                    <a:pt x="1532668" y="2117122"/>
                  </a:lnTo>
                  <a:lnTo>
                    <a:pt x="1535811" y="2119694"/>
                  </a:lnTo>
                  <a:lnTo>
                    <a:pt x="1536859" y="2120075"/>
                  </a:lnTo>
                  <a:lnTo>
                    <a:pt x="1539050" y="2120551"/>
                  </a:lnTo>
                  <a:lnTo>
                    <a:pt x="1540002" y="2121027"/>
                  </a:lnTo>
                  <a:lnTo>
                    <a:pt x="1540669" y="2121884"/>
                  </a:lnTo>
                  <a:lnTo>
                    <a:pt x="1541050" y="2122837"/>
                  </a:lnTo>
                  <a:lnTo>
                    <a:pt x="1541336" y="2123885"/>
                  </a:lnTo>
                  <a:lnTo>
                    <a:pt x="1543145" y="2127504"/>
                  </a:lnTo>
                  <a:lnTo>
                    <a:pt x="1543622" y="2128076"/>
                  </a:lnTo>
                  <a:lnTo>
                    <a:pt x="1544479" y="2128552"/>
                  </a:lnTo>
                  <a:lnTo>
                    <a:pt x="1546384" y="2129123"/>
                  </a:lnTo>
                  <a:lnTo>
                    <a:pt x="1548098" y="2130362"/>
                  </a:lnTo>
                  <a:lnTo>
                    <a:pt x="1549146" y="2130743"/>
                  </a:lnTo>
                  <a:lnTo>
                    <a:pt x="1550194" y="2130743"/>
                  </a:lnTo>
                  <a:lnTo>
                    <a:pt x="1551051" y="2130171"/>
                  </a:lnTo>
                  <a:lnTo>
                    <a:pt x="1551242" y="2129219"/>
                  </a:lnTo>
                  <a:lnTo>
                    <a:pt x="1551051" y="2128266"/>
                  </a:lnTo>
                  <a:lnTo>
                    <a:pt x="1551051" y="2127504"/>
                  </a:lnTo>
                  <a:lnTo>
                    <a:pt x="1551813" y="2127028"/>
                  </a:lnTo>
                  <a:lnTo>
                    <a:pt x="1552670" y="2126837"/>
                  </a:lnTo>
                  <a:lnTo>
                    <a:pt x="1553528" y="2126456"/>
                  </a:lnTo>
                  <a:lnTo>
                    <a:pt x="1556195" y="2124647"/>
                  </a:lnTo>
                  <a:lnTo>
                    <a:pt x="1556385" y="2124170"/>
                  </a:lnTo>
                  <a:lnTo>
                    <a:pt x="1556290" y="2123599"/>
                  </a:lnTo>
                  <a:lnTo>
                    <a:pt x="1555623" y="2122837"/>
                  </a:lnTo>
                  <a:lnTo>
                    <a:pt x="1555528" y="2122361"/>
                  </a:lnTo>
                  <a:lnTo>
                    <a:pt x="1556099" y="2120741"/>
                  </a:lnTo>
                  <a:lnTo>
                    <a:pt x="1557528" y="2119598"/>
                  </a:lnTo>
                  <a:lnTo>
                    <a:pt x="1560671" y="2117979"/>
                  </a:lnTo>
                  <a:lnTo>
                    <a:pt x="1561529" y="2117217"/>
                  </a:lnTo>
                  <a:lnTo>
                    <a:pt x="1561910" y="2116646"/>
                  </a:lnTo>
                  <a:lnTo>
                    <a:pt x="1562862" y="2114074"/>
                  </a:lnTo>
                  <a:lnTo>
                    <a:pt x="1564958" y="2110359"/>
                  </a:lnTo>
                  <a:lnTo>
                    <a:pt x="1565624" y="2110264"/>
                  </a:lnTo>
                  <a:lnTo>
                    <a:pt x="1566863" y="2110645"/>
                  </a:lnTo>
                  <a:lnTo>
                    <a:pt x="1567529" y="2111026"/>
                  </a:lnTo>
                  <a:lnTo>
                    <a:pt x="1568101" y="2111502"/>
                  </a:lnTo>
                  <a:lnTo>
                    <a:pt x="1568672" y="2112074"/>
                  </a:lnTo>
                  <a:lnTo>
                    <a:pt x="1569149" y="2112740"/>
                  </a:lnTo>
                  <a:lnTo>
                    <a:pt x="1569911" y="2113121"/>
                  </a:lnTo>
                  <a:lnTo>
                    <a:pt x="1570006" y="2113883"/>
                  </a:lnTo>
                  <a:lnTo>
                    <a:pt x="1569911" y="2114836"/>
                  </a:lnTo>
                  <a:lnTo>
                    <a:pt x="1570006" y="2115884"/>
                  </a:lnTo>
                  <a:lnTo>
                    <a:pt x="1570387" y="2116646"/>
                  </a:lnTo>
                  <a:lnTo>
                    <a:pt x="1572292" y="2119884"/>
                  </a:lnTo>
                  <a:lnTo>
                    <a:pt x="1573626" y="2121408"/>
                  </a:lnTo>
                  <a:lnTo>
                    <a:pt x="1574292" y="2121789"/>
                  </a:lnTo>
                  <a:lnTo>
                    <a:pt x="1575245" y="2121980"/>
                  </a:lnTo>
                  <a:lnTo>
                    <a:pt x="1575816" y="2121599"/>
                  </a:lnTo>
                  <a:lnTo>
                    <a:pt x="1577531" y="2119122"/>
                  </a:lnTo>
                  <a:lnTo>
                    <a:pt x="1577816" y="2118551"/>
                  </a:lnTo>
                  <a:lnTo>
                    <a:pt x="1577721" y="2118074"/>
                  </a:lnTo>
                  <a:lnTo>
                    <a:pt x="1577435" y="2115693"/>
                  </a:lnTo>
                  <a:lnTo>
                    <a:pt x="1577531" y="2115122"/>
                  </a:lnTo>
                  <a:lnTo>
                    <a:pt x="1578674" y="2113788"/>
                  </a:lnTo>
                  <a:lnTo>
                    <a:pt x="1579150" y="2112931"/>
                  </a:lnTo>
                  <a:lnTo>
                    <a:pt x="1579436" y="2112074"/>
                  </a:lnTo>
                  <a:lnTo>
                    <a:pt x="1579817" y="2111407"/>
                  </a:lnTo>
                  <a:lnTo>
                    <a:pt x="1580579" y="2110931"/>
                  </a:lnTo>
                  <a:lnTo>
                    <a:pt x="1582864" y="2109597"/>
                  </a:lnTo>
                  <a:lnTo>
                    <a:pt x="1583436" y="2109978"/>
                  </a:lnTo>
                  <a:lnTo>
                    <a:pt x="1587056" y="2114360"/>
                  </a:lnTo>
                  <a:lnTo>
                    <a:pt x="1590675" y="2117598"/>
                  </a:lnTo>
                  <a:lnTo>
                    <a:pt x="1591247" y="2118265"/>
                  </a:lnTo>
                  <a:lnTo>
                    <a:pt x="1591437" y="2118741"/>
                  </a:lnTo>
                  <a:lnTo>
                    <a:pt x="1592485" y="2120456"/>
                  </a:lnTo>
                  <a:lnTo>
                    <a:pt x="1592866" y="2120837"/>
                  </a:lnTo>
                  <a:lnTo>
                    <a:pt x="1593247" y="2121027"/>
                  </a:lnTo>
                  <a:lnTo>
                    <a:pt x="1594485" y="2122361"/>
                  </a:lnTo>
                  <a:lnTo>
                    <a:pt x="1594771" y="2122456"/>
                  </a:lnTo>
                  <a:lnTo>
                    <a:pt x="1595628" y="2122551"/>
                  </a:lnTo>
                  <a:lnTo>
                    <a:pt x="1595914" y="2122646"/>
                  </a:lnTo>
                  <a:lnTo>
                    <a:pt x="1596390" y="2123218"/>
                  </a:lnTo>
                  <a:lnTo>
                    <a:pt x="1597152" y="2124647"/>
                  </a:lnTo>
                  <a:lnTo>
                    <a:pt x="1597628" y="2124932"/>
                  </a:lnTo>
                  <a:lnTo>
                    <a:pt x="1598390" y="2125123"/>
                  </a:lnTo>
                  <a:lnTo>
                    <a:pt x="1598962" y="2125599"/>
                  </a:lnTo>
                  <a:lnTo>
                    <a:pt x="1599438" y="2126171"/>
                  </a:lnTo>
                  <a:lnTo>
                    <a:pt x="1600200" y="2125694"/>
                  </a:lnTo>
                  <a:lnTo>
                    <a:pt x="1600772" y="2125028"/>
                  </a:lnTo>
                  <a:lnTo>
                    <a:pt x="1600867" y="2124266"/>
                  </a:lnTo>
                  <a:lnTo>
                    <a:pt x="1600772" y="2123504"/>
                  </a:lnTo>
                  <a:lnTo>
                    <a:pt x="1600772" y="2125694"/>
                  </a:lnTo>
                  <a:lnTo>
                    <a:pt x="1601057" y="2124837"/>
                  </a:lnTo>
                  <a:lnTo>
                    <a:pt x="1601724" y="2123123"/>
                  </a:lnTo>
                  <a:lnTo>
                    <a:pt x="1601914" y="2122265"/>
                  </a:lnTo>
                  <a:lnTo>
                    <a:pt x="1602296" y="2118836"/>
                  </a:lnTo>
                  <a:lnTo>
                    <a:pt x="1602772" y="2117217"/>
                  </a:lnTo>
                  <a:lnTo>
                    <a:pt x="1603915" y="2115693"/>
                  </a:lnTo>
                  <a:lnTo>
                    <a:pt x="1604391" y="2115217"/>
                  </a:lnTo>
                  <a:lnTo>
                    <a:pt x="1605058" y="2114074"/>
                  </a:lnTo>
                  <a:lnTo>
                    <a:pt x="1605439" y="2113598"/>
                  </a:lnTo>
                  <a:lnTo>
                    <a:pt x="1606201" y="2113121"/>
                  </a:lnTo>
                  <a:lnTo>
                    <a:pt x="1606868" y="2112931"/>
                  </a:lnTo>
                  <a:lnTo>
                    <a:pt x="1608392" y="2112836"/>
                  </a:lnTo>
                  <a:lnTo>
                    <a:pt x="1612868" y="2111216"/>
                  </a:lnTo>
                  <a:lnTo>
                    <a:pt x="1614297" y="2111216"/>
                  </a:lnTo>
                  <a:lnTo>
                    <a:pt x="1613821" y="2112359"/>
                  </a:lnTo>
                  <a:lnTo>
                    <a:pt x="1613630" y="2113598"/>
                  </a:lnTo>
                  <a:lnTo>
                    <a:pt x="1613630" y="2114836"/>
                  </a:lnTo>
                  <a:lnTo>
                    <a:pt x="1614011" y="2115979"/>
                  </a:lnTo>
                  <a:lnTo>
                    <a:pt x="1614678" y="2116741"/>
                  </a:lnTo>
                  <a:lnTo>
                    <a:pt x="1617536" y="2118074"/>
                  </a:lnTo>
                  <a:lnTo>
                    <a:pt x="1618679" y="2118741"/>
                  </a:lnTo>
                  <a:lnTo>
                    <a:pt x="1619441" y="2119122"/>
                  </a:lnTo>
                  <a:lnTo>
                    <a:pt x="1620203" y="2119027"/>
                  </a:lnTo>
                  <a:lnTo>
                    <a:pt x="1620584" y="2118836"/>
                  </a:lnTo>
                  <a:lnTo>
                    <a:pt x="1625156" y="2115884"/>
                  </a:lnTo>
                  <a:lnTo>
                    <a:pt x="1626203" y="2114741"/>
                  </a:lnTo>
                  <a:lnTo>
                    <a:pt x="1629632" y="2111883"/>
                  </a:lnTo>
                  <a:lnTo>
                    <a:pt x="1630585" y="2110835"/>
                  </a:lnTo>
                  <a:lnTo>
                    <a:pt x="1630680" y="2110645"/>
                  </a:lnTo>
                  <a:lnTo>
                    <a:pt x="1631156" y="2110740"/>
                  </a:lnTo>
                  <a:lnTo>
                    <a:pt x="1631156" y="2111026"/>
                  </a:lnTo>
                  <a:lnTo>
                    <a:pt x="1631061" y="2111312"/>
                  </a:lnTo>
                  <a:lnTo>
                    <a:pt x="1631252" y="2111597"/>
                  </a:lnTo>
                  <a:lnTo>
                    <a:pt x="1631537" y="2111788"/>
                  </a:lnTo>
                  <a:lnTo>
                    <a:pt x="1631728" y="2111978"/>
                  </a:lnTo>
                  <a:lnTo>
                    <a:pt x="1632014" y="2112169"/>
                  </a:lnTo>
                  <a:lnTo>
                    <a:pt x="1632490" y="2112264"/>
                  </a:lnTo>
                  <a:lnTo>
                    <a:pt x="1632776" y="2112169"/>
                  </a:lnTo>
                  <a:lnTo>
                    <a:pt x="1633347" y="2111502"/>
                  </a:lnTo>
                  <a:lnTo>
                    <a:pt x="1633633" y="2111312"/>
                  </a:lnTo>
                  <a:lnTo>
                    <a:pt x="1634681" y="2111407"/>
                  </a:lnTo>
                  <a:lnTo>
                    <a:pt x="1636490" y="2111978"/>
                  </a:lnTo>
                  <a:lnTo>
                    <a:pt x="1637538" y="2111883"/>
                  </a:lnTo>
                  <a:lnTo>
                    <a:pt x="1638491" y="2111502"/>
                  </a:lnTo>
                  <a:lnTo>
                    <a:pt x="1639253" y="2111026"/>
                  </a:lnTo>
                  <a:lnTo>
                    <a:pt x="1639919" y="2110359"/>
                  </a:lnTo>
                  <a:lnTo>
                    <a:pt x="1641729" y="2107787"/>
                  </a:lnTo>
                  <a:lnTo>
                    <a:pt x="1642301" y="2107121"/>
                  </a:lnTo>
                  <a:lnTo>
                    <a:pt x="1644872" y="2105501"/>
                  </a:lnTo>
                  <a:lnTo>
                    <a:pt x="1645063" y="2104930"/>
                  </a:lnTo>
                  <a:lnTo>
                    <a:pt x="1644968" y="2103787"/>
                  </a:lnTo>
                  <a:lnTo>
                    <a:pt x="1643444" y="2096357"/>
                  </a:lnTo>
                  <a:lnTo>
                    <a:pt x="1644110" y="2095786"/>
                  </a:lnTo>
                  <a:lnTo>
                    <a:pt x="1645444" y="2095595"/>
                  </a:lnTo>
                  <a:lnTo>
                    <a:pt x="1646777" y="2094452"/>
                  </a:lnTo>
                  <a:lnTo>
                    <a:pt x="1646968" y="2093690"/>
                  </a:lnTo>
                  <a:lnTo>
                    <a:pt x="1647063" y="2092738"/>
                  </a:lnTo>
                  <a:lnTo>
                    <a:pt x="1647254" y="2091881"/>
                  </a:lnTo>
                  <a:lnTo>
                    <a:pt x="1647825" y="2091404"/>
                  </a:lnTo>
                  <a:lnTo>
                    <a:pt x="1648587" y="2091500"/>
                  </a:lnTo>
                  <a:lnTo>
                    <a:pt x="1650016" y="2092357"/>
                  </a:lnTo>
                  <a:lnTo>
                    <a:pt x="1650778" y="2092452"/>
                  </a:lnTo>
                  <a:lnTo>
                    <a:pt x="1651349" y="2092166"/>
                  </a:lnTo>
                  <a:lnTo>
                    <a:pt x="1653254" y="2090452"/>
                  </a:lnTo>
                  <a:lnTo>
                    <a:pt x="1655064" y="2089499"/>
                  </a:lnTo>
                  <a:lnTo>
                    <a:pt x="1656683" y="2088356"/>
                  </a:lnTo>
                  <a:lnTo>
                    <a:pt x="1657445" y="2088071"/>
                  </a:lnTo>
                  <a:lnTo>
                    <a:pt x="1661732" y="2086832"/>
                  </a:lnTo>
                  <a:lnTo>
                    <a:pt x="1661922" y="2086642"/>
                  </a:lnTo>
                  <a:lnTo>
                    <a:pt x="1662018" y="2086356"/>
                  </a:lnTo>
                  <a:lnTo>
                    <a:pt x="1662113" y="2086166"/>
                  </a:lnTo>
                  <a:lnTo>
                    <a:pt x="1662398" y="2086070"/>
                  </a:lnTo>
                  <a:lnTo>
                    <a:pt x="1662494" y="2086166"/>
                  </a:lnTo>
                  <a:lnTo>
                    <a:pt x="1662875" y="2086451"/>
                  </a:lnTo>
                  <a:lnTo>
                    <a:pt x="1663065" y="2086547"/>
                  </a:lnTo>
                  <a:lnTo>
                    <a:pt x="1663446" y="2086642"/>
                  </a:lnTo>
                  <a:lnTo>
                    <a:pt x="1663732" y="2086832"/>
                  </a:lnTo>
                  <a:lnTo>
                    <a:pt x="1664113" y="2086927"/>
                  </a:lnTo>
                  <a:lnTo>
                    <a:pt x="1664684" y="2086832"/>
                  </a:lnTo>
                  <a:lnTo>
                    <a:pt x="1665542" y="2086166"/>
                  </a:lnTo>
                  <a:lnTo>
                    <a:pt x="1665923" y="2085213"/>
                  </a:lnTo>
                  <a:lnTo>
                    <a:pt x="1666113" y="2084165"/>
                  </a:lnTo>
                  <a:lnTo>
                    <a:pt x="1666494" y="2083118"/>
                  </a:lnTo>
                  <a:lnTo>
                    <a:pt x="1666970" y="2082546"/>
                  </a:lnTo>
                  <a:lnTo>
                    <a:pt x="1668780" y="2080927"/>
                  </a:lnTo>
                  <a:lnTo>
                    <a:pt x="1669447" y="2080546"/>
                  </a:lnTo>
                  <a:lnTo>
                    <a:pt x="1670399" y="2080546"/>
                  </a:lnTo>
                  <a:lnTo>
                    <a:pt x="1670780" y="2081213"/>
                  </a:lnTo>
                  <a:lnTo>
                    <a:pt x="1670971" y="2082260"/>
                  </a:lnTo>
                  <a:lnTo>
                    <a:pt x="1671352" y="2083308"/>
                  </a:lnTo>
                  <a:lnTo>
                    <a:pt x="1672019" y="2084070"/>
                  </a:lnTo>
                  <a:lnTo>
                    <a:pt x="1672876" y="2084832"/>
                  </a:lnTo>
                  <a:lnTo>
                    <a:pt x="1673733" y="2085404"/>
                  </a:lnTo>
                  <a:lnTo>
                    <a:pt x="1674495" y="2085785"/>
                  </a:lnTo>
                  <a:lnTo>
                    <a:pt x="1674971" y="2085785"/>
                  </a:lnTo>
                  <a:lnTo>
                    <a:pt x="1675352" y="2085594"/>
                  </a:lnTo>
                  <a:lnTo>
                    <a:pt x="1675733" y="2085499"/>
                  </a:lnTo>
                  <a:lnTo>
                    <a:pt x="1676305" y="2085785"/>
                  </a:lnTo>
                  <a:lnTo>
                    <a:pt x="1676591" y="2086070"/>
                  </a:lnTo>
                  <a:lnTo>
                    <a:pt x="1677257" y="2087309"/>
                  </a:lnTo>
                  <a:lnTo>
                    <a:pt x="1677257" y="2087309"/>
                  </a:lnTo>
                  <a:lnTo>
                    <a:pt x="1678305" y="2089499"/>
                  </a:lnTo>
                  <a:lnTo>
                    <a:pt x="1678781" y="2090166"/>
                  </a:lnTo>
                  <a:lnTo>
                    <a:pt x="1681068" y="2091690"/>
                  </a:lnTo>
                  <a:lnTo>
                    <a:pt x="1681258" y="2091976"/>
                  </a:lnTo>
                  <a:lnTo>
                    <a:pt x="1681639" y="2092452"/>
                  </a:lnTo>
                  <a:lnTo>
                    <a:pt x="1682020" y="2093595"/>
                  </a:lnTo>
                  <a:lnTo>
                    <a:pt x="1682020" y="2095691"/>
                  </a:lnTo>
                  <a:lnTo>
                    <a:pt x="1682020" y="2095976"/>
                  </a:lnTo>
                  <a:lnTo>
                    <a:pt x="1682210" y="2097024"/>
                  </a:lnTo>
                  <a:lnTo>
                    <a:pt x="1682877" y="2097881"/>
                  </a:lnTo>
                  <a:lnTo>
                    <a:pt x="1683639" y="2098167"/>
                  </a:lnTo>
                  <a:lnTo>
                    <a:pt x="1687354" y="2098358"/>
                  </a:lnTo>
                  <a:lnTo>
                    <a:pt x="1688878" y="2098834"/>
                  </a:lnTo>
                  <a:lnTo>
                    <a:pt x="1690211" y="2098834"/>
                  </a:lnTo>
                  <a:lnTo>
                    <a:pt x="1690783" y="2099215"/>
                  </a:lnTo>
                  <a:lnTo>
                    <a:pt x="1691735" y="2100263"/>
                  </a:lnTo>
                  <a:lnTo>
                    <a:pt x="1692402" y="2100548"/>
                  </a:lnTo>
                  <a:lnTo>
                    <a:pt x="1692974" y="2100739"/>
                  </a:lnTo>
                  <a:lnTo>
                    <a:pt x="1693545" y="2101025"/>
                  </a:lnTo>
                  <a:lnTo>
                    <a:pt x="1694117" y="2101596"/>
                  </a:lnTo>
                  <a:lnTo>
                    <a:pt x="1694117" y="2101596"/>
                  </a:lnTo>
                  <a:lnTo>
                    <a:pt x="1694117" y="2101596"/>
                  </a:lnTo>
                  <a:lnTo>
                    <a:pt x="1694117" y="2101596"/>
                  </a:lnTo>
                  <a:lnTo>
                    <a:pt x="1694783" y="2102644"/>
                  </a:lnTo>
                  <a:lnTo>
                    <a:pt x="1697736" y="2105978"/>
                  </a:lnTo>
                  <a:lnTo>
                    <a:pt x="1698689" y="2106740"/>
                  </a:lnTo>
                  <a:lnTo>
                    <a:pt x="1699165" y="2106549"/>
                  </a:lnTo>
                  <a:lnTo>
                    <a:pt x="1699355" y="2106168"/>
                  </a:lnTo>
                  <a:lnTo>
                    <a:pt x="1699546" y="2105692"/>
                  </a:lnTo>
                  <a:lnTo>
                    <a:pt x="1699832" y="2105406"/>
                  </a:lnTo>
                  <a:lnTo>
                    <a:pt x="1700403" y="2105311"/>
                  </a:lnTo>
                  <a:lnTo>
                    <a:pt x="1701260" y="2105597"/>
                  </a:lnTo>
                  <a:lnTo>
                    <a:pt x="1701737" y="2105692"/>
                  </a:lnTo>
                  <a:lnTo>
                    <a:pt x="1703356" y="2105501"/>
                  </a:lnTo>
                  <a:lnTo>
                    <a:pt x="1704213" y="2105216"/>
                  </a:lnTo>
                  <a:lnTo>
                    <a:pt x="1704880" y="2104835"/>
                  </a:lnTo>
                  <a:lnTo>
                    <a:pt x="1705737" y="2103120"/>
                  </a:lnTo>
                  <a:lnTo>
                    <a:pt x="1706213" y="2102834"/>
                  </a:lnTo>
                  <a:lnTo>
                    <a:pt x="1710309" y="2102549"/>
                  </a:lnTo>
                  <a:lnTo>
                    <a:pt x="1713167" y="2102930"/>
                  </a:lnTo>
                  <a:lnTo>
                    <a:pt x="1715167" y="2103406"/>
                  </a:lnTo>
                  <a:lnTo>
                    <a:pt x="1716881" y="2104454"/>
                  </a:lnTo>
                  <a:lnTo>
                    <a:pt x="1717929" y="2106454"/>
                  </a:lnTo>
                  <a:lnTo>
                    <a:pt x="1718120" y="2108549"/>
                  </a:lnTo>
                  <a:lnTo>
                    <a:pt x="1718501" y="2109216"/>
                  </a:lnTo>
                  <a:lnTo>
                    <a:pt x="1719644" y="2109692"/>
                  </a:lnTo>
                  <a:lnTo>
                    <a:pt x="1720787" y="2109883"/>
                  </a:lnTo>
                  <a:lnTo>
                    <a:pt x="1721834" y="2109883"/>
                  </a:lnTo>
                  <a:lnTo>
                    <a:pt x="1722882" y="2109692"/>
                  </a:lnTo>
                  <a:lnTo>
                    <a:pt x="1730407" y="2107692"/>
                  </a:lnTo>
                  <a:lnTo>
                    <a:pt x="1731264" y="2107216"/>
                  </a:lnTo>
                  <a:lnTo>
                    <a:pt x="1731455" y="2105978"/>
                  </a:lnTo>
                  <a:lnTo>
                    <a:pt x="1731931" y="2105692"/>
                  </a:lnTo>
                  <a:lnTo>
                    <a:pt x="1732598" y="2105882"/>
                  </a:lnTo>
                  <a:lnTo>
                    <a:pt x="1733455" y="2106263"/>
                  </a:lnTo>
                  <a:lnTo>
                    <a:pt x="1736122" y="2106930"/>
                  </a:lnTo>
                  <a:lnTo>
                    <a:pt x="1736884" y="2107406"/>
                  </a:lnTo>
                  <a:lnTo>
                    <a:pt x="1737455" y="2108264"/>
                  </a:lnTo>
                  <a:lnTo>
                    <a:pt x="1737836" y="2109121"/>
                  </a:lnTo>
                  <a:lnTo>
                    <a:pt x="1738408" y="2109788"/>
                  </a:lnTo>
                  <a:lnTo>
                    <a:pt x="1739551" y="2109978"/>
                  </a:lnTo>
                  <a:lnTo>
                    <a:pt x="1739932" y="2109788"/>
                  </a:lnTo>
                  <a:lnTo>
                    <a:pt x="1740313" y="2109026"/>
                  </a:lnTo>
                  <a:lnTo>
                    <a:pt x="1740789" y="2108835"/>
                  </a:lnTo>
                  <a:lnTo>
                    <a:pt x="1741361" y="2108930"/>
                  </a:lnTo>
                  <a:lnTo>
                    <a:pt x="1741742" y="2109311"/>
                  </a:lnTo>
                  <a:lnTo>
                    <a:pt x="1742313" y="2110073"/>
                  </a:lnTo>
                  <a:lnTo>
                    <a:pt x="1743932" y="2111312"/>
                  </a:lnTo>
                  <a:lnTo>
                    <a:pt x="1744789" y="2112836"/>
                  </a:lnTo>
                  <a:lnTo>
                    <a:pt x="1744789" y="2112931"/>
                  </a:lnTo>
                  <a:lnTo>
                    <a:pt x="1745552" y="2112931"/>
                  </a:lnTo>
                  <a:lnTo>
                    <a:pt x="1746790" y="2112836"/>
                  </a:lnTo>
                  <a:lnTo>
                    <a:pt x="1747933" y="2112931"/>
                  </a:lnTo>
                  <a:lnTo>
                    <a:pt x="1748409" y="2113693"/>
                  </a:lnTo>
                  <a:lnTo>
                    <a:pt x="1748028" y="2114360"/>
                  </a:lnTo>
                  <a:lnTo>
                    <a:pt x="1746314" y="2115407"/>
                  </a:lnTo>
                  <a:lnTo>
                    <a:pt x="1745647" y="2115979"/>
                  </a:lnTo>
                  <a:lnTo>
                    <a:pt x="1745266" y="2117027"/>
                  </a:lnTo>
                  <a:lnTo>
                    <a:pt x="1745076" y="2118836"/>
                  </a:lnTo>
                  <a:lnTo>
                    <a:pt x="1744599" y="2119884"/>
                  </a:lnTo>
                  <a:lnTo>
                    <a:pt x="1743456" y="2121694"/>
                  </a:lnTo>
                  <a:lnTo>
                    <a:pt x="1743075" y="2122551"/>
                  </a:lnTo>
                  <a:lnTo>
                    <a:pt x="1742123" y="2125504"/>
                  </a:lnTo>
                  <a:lnTo>
                    <a:pt x="1741456" y="2126075"/>
                  </a:lnTo>
                  <a:lnTo>
                    <a:pt x="1740313" y="2126075"/>
                  </a:lnTo>
                  <a:lnTo>
                    <a:pt x="1739456" y="2125409"/>
                  </a:lnTo>
                  <a:lnTo>
                    <a:pt x="1738884" y="2124456"/>
                  </a:lnTo>
                  <a:lnTo>
                    <a:pt x="1738218" y="2123694"/>
                  </a:lnTo>
                  <a:lnTo>
                    <a:pt x="1737170" y="2123789"/>
                  </a:lnTo>
                  <a:lnTo>
                    <a:pt x="1736598" y="2124456"/>
                  </a:lnTo>
                  <a:lnTo>
                    <a:pt x="1736122" y="2125599"/>
                  </a:lnTo>
                  <a:lnTo>
                    <a:pt x="1734884" y="2131409"/>
                  </a:lnTo>
                  <a:lnTo>
                    <a:pt x="1734693" y="2131886"/>
                  </a:lnTo>
                  <a:lnTo>
                    <a:pt x="1734122" y="2132743"/>
                  </a:lnTo>
                  <a:lnTo>
                    <a:pt x="1733931" y="2133410"/>
                  </a:lnTo>
                  <a:lnTo>
                    <a:pt x="1733931" y="2133981"/>
                  </a:lnTo>
                  <a:lnTo>
                    <a:pt x="1734217" y="2135315"/>
                  </a:lnTo>
                  <a:lnTo>
                    <a:pt x="1734312" y="2135696"/>
                  </a:lnTo>
                  <a:lnTo>
                    <a:pt x="1734407" y="2137791"/>
                  </a:lnTo>
                  <a:lnTo>
                    <a:pt x="1734693" y="2138648"/>
                  </a:lnTo>
                  <a:lnTo>
                    <a:pt x="1735455" y="2139410"/>
                  </a:lnTo>
                  <a:lnTo>
                    <a:pt x="1736598" y="2139791"/>
                  </a:lnTo>
                  <a:lnTo>
                    <a:pt x="1738694" y="2139887"/>
                  </a:lnTo>
                  <a:lnTo>
                    <a:pt x="1739551" y="2140649"/>
                  </a:lnTo>
                  <a:lnTo>
                    <a:pt x="1739837" y="2141411"/>
                  </a:lnTo>
                  <a:lnTo>
                    <a:pt x="1741075" y="2145602"/>
                  </a:lnTo>
                  <a:lnTo>
                    <a:pt x="1740980" y="2146173"/>
                  </a:lnTo>
                  <a:lnTo>
                    <a:pt x="1740503" y="2146649"/>
                  </a:lnTo>
                  <a:lnTo>
                    <a:pt x="1739837" y="2147507"/>
                  </a:lnTo>
                  <a:lnTo>
                    <a:pt x="1740027" y="2148364"/>
                  </a:lnTo>
                  <a:lnTo>
                    <a:pt x="1740313" y="2149031"/>
                  </a:lnTo>
                  <a:lnTo>
                    <a:pt x="1740694" y="2149602"/>
                  </a:lnTo>
                  <a:lnTo>
                    <a:pt x="1740980" y="2150269"/>
                  </a:lnTo>
                  <a:lnTo>
                    <a:pt x="1740980" y="2150650"/>
                  </a:lnTo>
                  <a:lnTo>
                    <a:pt x="1740789" y="2151602"/>
                  </a:lnTo>
                  <a:lnTo>
                    <a:pt x="1740789" y="2152079"/>
                  </a:lnTo>
                  <a:lnTo>
                    <a:pt x="1740884" y="2152364"/>
                  </a:lnTo>
                  <a:lnTo>
                    <a:pt x="1741361" y="2152936"/>
                  </a:lnTo>
                  <a:lnTo>
                    <a:pt x="1741456" y="2153126"/>
                  </a:lnTo>
                  <a:lnTo>
                    <a:pt x="1741456" y="2154650"/>
                  </a:lnTo>
                  <a:lnTo>
                    <a:pt x="1741170" y="2155984"/>
                  </a:lnTo>
                  <a:lnTo>
                    <a:pt x="1740122" y="2158651"/>
                  </a:lnTo>
                  <a:lnTo>
                    <a:pt x="1740122" y="2159127"/>
                  </a:lnTo>
                  <a:lnTo>
                    <a:pt x="1740218" y="2159699"/>
                  </a:lnTo>
                  <a:lnTo>
                    <a:pt x="1740408" y="2160175"/>
                  </a:lnTo>
                  <a:lnTo>
                    <a:pt x="1740694" y="2160556"/>
                  </a:lnTo>
                  <a:lnTo>
                    <a:pt x="1741551" y="2160556"/>
                  </a:lnTo>
                  <a:lnTo>
                    <a:pt x="1742313" y="2159984"/>
                  </a:lnTo>
                  <a:lnTo>
                    <a:pt x="1744028" y="2158079"/>
                  </a:lnTo>
                  <a:lnTo>
                    <a:pt x="1744409" y="2157984"/>
                  </a:lnTo>
                  <a:lnTo>
                    <a:pt x="1745171" y="2158270"/>
                  </a:lnTo>
                  <a:lnTo>
                    <a:pt x="1745456" y="2158460"/>
                  </a:lnTo>
                  <a:lnTo>
                    <a:pt x="1745837" y="2159032"/>
                  </a:lnTo>
                  <a:lnTo>
                    <a:pt x="1746123" y="2159318"/>
                  </a:lnTo>
                  <a:lnTo>
                    <a:pt x="1747171" y="2159889"/>
                  </a:lnTo>
                  <a:lnTo>
                    <a:pt x="1748123" y="2159984"/>
                  </a:lnTo>
                  <a:lnTo>
                    <a:pt x="1750314" y="2159889"/>
                  </a:lnTo>
                  <a:lnTo>
                    <a:pt x="1751552" y="2160175"/>
                  </a:lnTo>
                  <a:lnTo>
                    <a:pt x="1752219" y="2160746"/>
                  </a:lnTo>
                  <a:lnTo>
                    <a:pt x="1752695" y="2161508"/>
                  </a:lnTo>
                  <a:lnTo>
                    <a:pt x="1753362" y="2162366"/>
                  </a:lnTo>
                  <a:lnTo>
                    <a:pt x="1754505" y="2162937"/>
                  </a:lnTo>
                  <a:lnTo>
                    <a:pt x="1755458" y="2162747"/>
                  </a:lnTo>
                  <a:lnTo>
                    <a:pt x="1756315" y="2162270"/>
                  </a:lnTo>
                  <a:lnTo>
                    <a:pt x="1757268" y="2161889"/>
                  </a:lnTo>
                  <a:lnTo>
                    <a:pt x="1758315" y="2161889"/>
                  </a:lnTo>
                  <a:lnTo>
                    <a:pt x="1759268" y="2162366"/>
                  </a:lnTo>
                  <a:lnTo>
                    <a:pt x="1759839" y="2163223"/>
                  </a:lnTo>
                  <a:lnTo>
                    <a:pt x="1759839" y="2164366"/>
                  </a:lnTo>
                  <a:lnTo>
                    <a:pt x="1759363" y="2165318"/>
                  </a:lnTo>
                  <a:lnTo>
                    <a:pt x="1758601" y="2166176"/>
                  </a:lnTo>
                  <a:lnTo>
                    <a:pt x="1758029" y="2167033"/>
                  </a:lnTo>
                  <a:lnTo>
                    <a:pt x="1758125" y="2168176"/>
                  </a:lnTo>
                  <a:lnTo>
                    <a:pt x="1758887" y="2168938"/>
                  </a:lnTo>
                  <a:lnTo>
                    <a:pt x="1760030" y="2169319"/>
                  </a:lnTo>
                  <a:lnTo>
                    <a:pt x="1762220" y="2169795"/>
                  </a:lnTo>
                  <a:lnTo>
                    <a:pt x="1763744" y="2170748"/>
                  </a:lnTo>
                  <a:lnTo>
                    <a:pt x="1767840" y="2174367"/>
                  </a:lnTo>
                  <a:lnTo>
                    <a:pt x="1769936" y="2174939"/>
                  </a:lnTo>
                  <a:lnTo>
                    <a:pt x="1771650" y="2174367"/>
                  </a:lnTo>
                  <a:lnTo>
                    <a:pt x="1773174" y="2174177"/>
                  </a:lnTo>
                  <a:lnTo>
                    <a:pt x="1774793" y="2175891"/>
                  </a:lnTo>
                  <a:lnTo>
                    <a:pt x="1776222" y="2179987"/>
                  </a:lnTo>
                  <a:lnTo>
                    <a:pt x="1776413" y="2180177"/>
                  </a:lnTo>
                  <a:lnTo>
                    <a:pt x="1777175" y="2180939"/>
                  </a:lnTo>
                  <a:lnTo>
                    <a:pt x="1778984" y="2179796"/>
                  </a:lnTo>
                  <a:lnTo>
                    <a:pt x="1780413" y="2178272"/>
                  </a:lnTo>
                  <a:lnTo>
                    <a:pt x="1781270" y="2177891"/>
                  </a:lnTo>
                  <a:lnTo>
                    <a:pt x="1782318" y="2178177"/>
                  </a:lnTo>
                  <a:lnTo>
                    <a:pt x="1782889" y="2179034"/>
                  </a:lnTo>
                  <a:lnTo>
                    <a:pt x="1783080" y="2181035"/>
                  </a:lnTo>
                  <a:lnTo>
                    <a:pt x="1783747" y="2181416"/>
                  </a:lnTo>
                  <a:lnTo>
                    <a:pt x="1784699" y="2181797"/>
                  </a:lnTo>
                  <a:lnTo>
                    <a:pt x="1785271" y="2181892"/>
                  </a:lnTo>
                  <a:lnTo>
                    <a:pt x="1785747" y="2181892"/>
                  </a:lnTo>
                  <a:lnTo>
                    <a:pt x="1786223" y="2181606"/>
                  </a:lnTo>
                  <a:lnTo>
                    <a:pt x="1786700" y="2180749"/>
                  </a:lnTo>
                  <a:lnTo>
                    <a:pt x="1787081" y="2180463"/>
                  </a:lnTo>
                  <a:lnTo>
                    <a:pt x="1788033" y="2180368"/>
                  </a:lnTo>
                  <a:lnTo>
                    <a:pt x="1790224" y="2180654"/>
                  </a:lnTo>
                  <a:lnTo>
                    <a:pt x="1791272" y="2180654"/>
                  </a:lnTo>
                  <a:lnTo>
                    <a:pt x="1794415" y="2179987"/>
                  </a:lnTo>
                  <a:lnTo>
                    <a:pt x="1795368" y="2179606"/>
                  </a:lnTo>
                  <a:lnTo>
                    <a:pt x="1797463" y="2178082"/>
                  </a:lnTo>
                  <a:lnTo>
                    <a:pt x="1798225" y="2177796"/>
                  </a:lnTo>
                  <a:lnTo>
                    <a:pt x="1798987" y="2177796"/>
                  </a:lnTo>
                  <a:lnTo>
                    <a:pt x="1799939" y="2177891"/>
                  </a:lnTo>
                  <a:lnTo>
                    <a:pt x="1801749" y="2178368"/>
                  </a:lnTo>
                  <a:lnTo>
                    <a:pt x="1802892" y="2178844"/>
                  </a:lnTo>
                  <a:lnTo>
                    <a:pt x="1803273" y="2179415"/>
                  </a:lnTo>
                  <a:lnTo>
                    <a:pt x="1803559" y="2180082"/>
                  </a:lnTo>
                  <a:lnTo>
                    <a:pt x="1804130" y="2181035"/>
                  </a:lnTo>
                  <a:lnTo>
                    <a:pt x="1804797" y="2181701"/>
                  </a:lnTo>
                  <a:lnTo>
                    <a:pt x="1806321" y="2182844"/>
                  </a:lnTo>
                  <a:lnTo>
                    <a:pt x="1808131" y="2184845"/>
                  </a:lnTo>
                  <a:lnTo>
                    <a:pt x="1808798" y="2185035"/>
                  </a:lnTo>
                  <a:lnTo>
                    <a:pt x="1811274" y="2187607"/>
                  </a:lnTo>
                  <a:lnTo>
                    <a:pt x="1811274" y="2187893"/>
                  </a:lnTo>
                  <a:lnTo>
                    <a:pt x="1810322" y="2189036"/>
                  </a:lnTo>
                  <a:lnTo>
                    <a:pt x="1809941" y="2189798"/>
                  </a:lnTo>
                  <a:lnTo>
                    <a:pt x="1809845" y="2190655"/>
                  </a:lnTo>
                  <a:lnTo>
                    <a:pt x="1810226" y="2190655"/>
                  </a:lnTo>
                  <a:lnTo>
                    <a:pt x="1812608" y="2188464"/>
                  </a:lnTo>
                  <a:lnTo>
                    <a:pt x="1814036" y="2187797"/>
                  </a:lnTo>
                  <a:lnTo>
                    <a:pt x="1816037" y="2187607"/>
                  </a:lnTo>
                  <a:lnTo>
                    <a:pt x="1816037" y="2187226"/>
                  </a:lnTo>
                  <a:lnTo>
                    <a:pt x="1814989" y="2187035"/>
                  </a:lnTo>
                  <a:lnTo>
                    <a:pt x="1814322" y="2187226"/>
                  </a:lnTo>
                  <a:lnTo>
                    <a:pt x="1813751" y="2187512"/>
                  </a:lnTo>
                  <a:lnTo>
                    <a:pt x="1812989" y="2187702"/>
                  </a:lnTo>
                  <a:lnTo>
                    <a:pt x="1812512" y="2187321"/>
                  </a:lnTo>
                  <a:lnTo>
                    <a:pt x="1812417" y="2186559"/>
                  </a:lnTo>
                  <a:lnTo>
                    <a:pt x="1812798" y="2185892"/>
                  </a:lnTo>
                  <a:lnTo>
                    <a:pt x="1813941" y="2185797"/>
                  </a:lnTo>
                  <a:lnTo>
                    <a:pt x="1813274" y="2185607"/>
                  </a:lnTo>
                  <a:lnTo>
                    <a:pt x="1811369" y="2184178"/>
                  </a:lnTo>
                  <a:lnTo>
                    <a:pt x="1811941" y="2183797"/>
                  </a:lnTo>
                  <a:lnTo>
                    <a:pt x="1812703" y="2183702"/>
                  </a:lnTo>
                  <a:lnTo>
                    <a:pt x="1813465" y="2183892"/>
                  </a:lnTo>
                  <a:lnTo>
                    <a:pt x="1814798" y="2184749"/>
                  </a:lnTo>
                  <a:lnTo>
                    <a:pt x="1815560" y="2184749"/>
                  </a:lnTo>
                  <a:lnTo>
                    <a:pt x="1815846" y="2184273"/>
                  </a:lnTo>
                  <a:lnTo>
                    <a:pt x="1815275" y="2183321"/>
                  </a:lnTo>
                  <a:lnTo>
                    <a:pt x="1815941" y="2183225"/>
                  </a:lnTo>
                  <a:lnTo>
                    <a:pt x="1816703" y="2183511"/>
                  </a:lnTo>
                  <a:lnTo>
                    <a:pt x="1817370" y="2183511"/>
                  </a:lnTo>
                  <a:lnTo>
                    <a:pt x="1817846" y="2182654"/>
                  </a:lnTo>
                  <a:lnTo>
                    <a:pt x="1818132" y="2183130"/>
                  </a:lnTo>
                  <a:lnTo>
                    <a:pt x="1818513" y="2183321"/>
                  </a:lnTo>
                  <a:lnTo>
                    <a:pt x="1818704" y="2183130"/>
                  </a:lnTo>
                  <a:lnTo>
                    <a:pt x="1818513" y="2182559"/>
                  </a:lnTo>
                  <a:lnTo>
                    <a:pt x="1818894" y="2182178"/>
                  </a:lnTo>
                  <a:lnTo>
                    <a:pt x="1820132" y="2182749"/>
                  </a:lnTo>
                  <a:lnTo>
                    <a:pt x="1821085" y="2182463"/>
                  </a:lnTo>
                  <a:lnTo>
                    <a:pt x="1822895" y="2180939"/>
                  </a:lnTo>
                  <a:lnTo>
                    <a:pt x="1822609" y="2180939"/>
                  </a:lnTo>
                  <a:lnTo>
                    <a:pt x="1822609" y="2180558"/>
                  </a:lnTo>
                  <a:lnTo>
                    <a:pt x="1822895" y="2180177"/>
                  </a:lnTo>
                  <a:lnTo>
                    <a:pt x="1822895" y="2179701"/>
                  </a:lnTo>
                  <a:lnTo>
                    <a:pt x="1822704" y="2179320"/>
                  </a:lnTo>
                  <a:lnTo>
                    <a:pt x="1822323" y="2179034"/>
                  </a:lnTo>
                  <a:lnTo>
                    <a:pt x="1822514" y="2178939"/>
                  </a:lnTo>
                  <a:lnTo>
                    <a:pt x="1822799" y="2178749"/>
                  </a:lnTo>
                  <a:lnTo>
                    <a:pt x="1822990" y="2178653"/>
                  </a:lnTo>
                  <a:lnTo>
                    <a:pt x="1822990" y="2179225"/>
                  </a:lnTo>
                  <a:lnTo>
                    <a:pt x="1822990" y="2179415"/>
                  </a:lnTo>
                  <a:lnTo>
                    <a:pt x="1823371" y="2179130"/>
                  </a:lnTo>
                  <a:lnTo>
                    <a:pt x="1824514" y="2178653"/>
                  </a:lnTo>
                  <a:lnTo>
                    <a:pt x="1823943" y="2179320"/>
                  </a:lnTo>
                  <a:lnTo>
                    <a:pt x="1823847" y="2179701"/>
                  </a:lnTo>
                  <a:lnTo>
                    <a:pt x="1824609" y="2180463"/>
                  </a:lnTo>
                  <a:lnTo>
                    <a:pt x="1824990" y="2181035"/>
                  </a:lnTo>
                  <a:lnTo>
                    <a:pt x="1825181" y="2181511"/>
                  </a:lnTo>
                  <a:lnTo>
                    <a:pt x="1825181" y="2181892"/>
                  </a:lnTo>
                  <a:lnTo>
                    <a:pt x="1825181" y="2182273"/>
                  </a:lnTo>
                  <a:lnTo>
                    <a:pt x="1824800" y="2183225"/>
                  </a:lnTo>
                  <a:lnTo>
                    <a:pt x="1823466" y="2185226"/>
                  </a:lnTo>
                  <a:lnTo>
                    <a:pt x="1822990" y="2186083"/>
                  </a:lnTo>
                  <a:lnTo>
                    <a:pt x="1822990" y="2186845"/>
                  </a:lnTo>
                  <a:lnTo>
                    <a:pt x="1823752" y="2186464"/>
                  </a:lnTo>
                  <a:lnTo>
                    <a:pt x="1825466" y="2185035"/>
                  </a:lnTo>
                  <a:lnTo>
                    <a:pt x="1826038" y="2184749"/>
                  </a:lnTo>
                  <a:lnTo>
                    <a:pt x="1826514" y="2184654"/>
                  </a:lnTo>
                  <a:lnTo>
                    <a:pt x="1826800" y="2184368"/>
                  </a:lnTo>
                  <a:lnTo>
                    <a:pt x="1827086" y="2182844"/>
                  </a:lnTo>
                  <a:lnTo>
                    <a:pt x="1827276" y="2182559"/>
                  </a:lnTo>
                  <a:lnTo>
                    <a:pt x="1828229" y="2181797"/>
                  </a:lnTo>
                  <a:lnTo>
                    <a:pt x="1828610" y="2181606"/>
                  </a:lnTo>
                  <a:lnTo>
                    <a:pt x="1828610" y="2181225"/>
                  </a:lnTo>
                  <a:lnTo>
                    <a:pt x="1828324" y="2181225"/>
                  </a:lnTo>
                  <a:lnTo>
                    <a:pt x="1827467" y="2181225"/>
                  </a:lnTo>
                  <a:lnTo>
                    <a:pt x="1827657" y="2180654"/>
                  </a:lnTo>
                  <a:lnTo>
                    <a:pt x="1827848" y="2180177"/>
                  </a:lnTo>
                  <a:lnTo>
                    <a:pt x="1828133" y="2179892"/>
                  </a:lnTo>
                  <a:lnTo>
                    <a:pt x="1828514" y="2179701"/>
                  </a:lnTo>
                  <a:lnTo>
                    <a:pt x="1828324" y="2179511"/>
                  </a:lnTo>
                  <a:lnTo>
                    <a:pt x="1828038" y="2178939"/>
                  </a:lnTo>
                  <a:lnTo>
                    <a:pt x="1829181" y="2178939"/>
                  </a:lnTo>
                  <a:lnTo>
                    <a:pt x="1828419" y="2177701"/>
                  </a:lnTo>
                  <a:lnTo>
                    <a:pt x="1828324" y="2175986"/>
                  </a:lnTo>
                  <a:lnTo>
                    <a:pt x="1828895" y="2174367"/>
                  </a:lnTo>
                  <a:lnTo>
                    <a:pt x="1829943" y="2173415"/>
                  </a:lnTo>
                  <a:lnTo>
                    <a:pt x="1829657" y="2174462"/>
                  </a:lnTo>
                  <a:lnTo>
                    <a:pt x="1829753" y="2175034"/>
                  </a:lnTo>
                  <a:lnTo>
                    <a:pt x="1832324" y="2176463"/>
                  </a:lnTo>
                  <a:lnTo>
                    <a:pt x="1832991" y="2176463"/>
                  </a:lnTo>
                  <a:lnTo>
                    <a:pt x="1833277" y="2175796"/>
                  </a:lnTo>
                  <a:lnTo>
                    <a:pt x="1833468" y="2175891"/>
                  </a:lnTo>
                  <a:lnTo>
                    <a:pt x="1833563" y="2175891"/>
                  </a:lnTo>
                  <a:lnTo>
                    <a:pt x="1833658" y="2176177"/>
                  </a:lnTo>
                  <a:lnTo>
                    <a:pt x="1833848" y="2175796"/>
                  </a:lnTo>
                  <a:lnTo>
                    <a:pt x="1834229" y="2175320"/>
                  </a:lnTo>
                  <a:lnTo>
                    <a:pt x="1834420" y="2175034"/>
                  </a:lnTo>
                  <a:lnTo>
                    <a:pt x="1834610" y="2175605"/>
                  </a:lnTo>
                  <a:lnTo>
                    <a:pt x="1834420" y="2176082"/>
                  </a:lnTo>
                  <a:lnTo>
                    <a:pt x="1833658" y="2176939"/>
                  </a:lnTo>
                  <a:lnTo>
                    <a:pt x="1834420" y="2177034"/>
                  </a:lnTo>
                  <a:lnTo>
                    <a:pt x="1836896" y="2176558"/>
                  </a:lnTo>
                  <a:lnTo>
                    <a:pt x="1836896" y="2176939"/>
                  </a:lnTo>
                  <a:lnTo>
                    <a:pt x="1836325" y="2177034"/>
                  </a:lnTo>
                  <a:lnTo>
                    <a:pt x="1835753" y="2177225"/>
                  </a:lnTo>
                  <a:lnTo>
                    <a:pt x="1835372" y="2177606"/>
                  </a:lnTo>
                  <a:lnTo>
                    <a:pt x="1835468" y="2178082"/>
                  </a:lnTo>
                  <a:lnTo>
                    <a:pt x="1834991" y="2178177"/>
                  </a:lnTo>
                  <a:lnTo>
                    <a:pt x="1834610" y="2178368"/>
                  </a:lnTo>
                  <a:lnTo>
                    <a:pt x="1834325" y="2178558"/>
                  </a:lnTo>
                  <a:lnTo>
                    <a:pt x="1834039" y="2178844"/>
                  </a:lnTo>
                  <a:lnTo>
                    <a:pt x="1834039" y="2179225"/>
                  </a:lnTo>
                  <a:lnTo>
                    <a:pt x="1834325" y="2179511"/>
                  </a:lnTo>
                  <a:lnTo>
                    <a:pt x="1834610" y="2179606"/>
                  </a:lnTo>
                  <a:lnTo>
                    <a:pt x="1834896" y="2179511"/>
                  </a:lnTo>
                  <a:lnTo>
                    <a:pt x="1835182" y="2179225"/>
                  </a:lnTo>
                  <a:lnTo>
                    <a:pt x="1835468" y="2179225"/>
                  </a:lnTo>
                  <a:lnTo>
                    <a:pt x="1835182" y="2180844"/>
                  </a:lnTo>
                  <a:lnTo>
                    <a:pt x="1834801" y="2181416"/>
                  </a:lnTo>
                  <a:lnTo>
                    <a:pt x="1833944" y="2181511"/>
                  </a:lnTo>
                  <a:lnTo>
                    <a:pt x="1834229" y="2180844"/>
                  </a:lnTo>
                  <a:lnTo>
                    <a:pt x="1833468" y="2180463"/>
                  </a:lnTo>
                  <a:lnTo>
                    <a:pt x="1832610" y="2180749"/>
                  </a:lnTo>
                  <a:lnTo>
                    <a:pt x="1832515" y="2181892"/>
                  </a:lnTo>
                  <a:lnTo>
                    <a:pt x="1833182" y="2182749"/>
                  </a:lnTo>
                  <a:lnTo>
                    <a:pt x="1834134" y="2182940"/>
                  </a:lnTo>
                  <a:lnTo>
                    <a:pt x="1836801" y="2182654"/>
                  </a:lnTo>
                  <a:lnTo>
                    <a:pt x="1836801" y="2182273"/>
                  </a:lnTo>
                  <a:lnTo>
                    <a:pt x="1836325" y="2182273"/>
                  </a:lnTo>
                  <a:lnTo>
                    <a:pt x="1836134" y="2182273"/>
                  </a:lnTo>
                  <a:lnTo>
                    <a:pt x="1836134" y="2181892"/>
                  </a:lnTo>
                  <a:lnTo>
                    <a:pt x="1836611" y="2181797"/>
                  </a:lnTo>
                  <a:lnTo>
                    <a:pt x="1836801" y="2181606"/>
                  </a:lnTo>
                  <a:lnTo>
                    <a:pt x="1836706" y="2181320"/>
                  </a:lnTo>
                  <a:lnTo>
                    <a:pt x="1836325" y="2180844"/>
                  </a:lnTo>
                  <a:lnTo>
                    <a:pt x="1836801" y="2180558"/>
                  </a:lnTo>
                  <a:lnTo>
                    <a:pt x="1837182" y="2180273"/>
                  </a:lnTo>
                  <a:lnTo>
                    <a:pt x="1837849" y="2179320"/>
                  </a:lnTo>
                  <a:lnTo>
                    <a:pt x="1838611" y="2180082"/>
                  </a:lnTo>
                  <a:lnTo>
                    <a:pt x="1838611" y="2180463"/>
                  </a:lnTo>
                  <a:lnTo>
                    <a:pt x="1837754" y="2180177"/>
                  </a:lnTo>
                  <a:lnTo>
                    <a:pt x="1837373" y="2180654"/>
                  </a:lnTo>
                  <a:lnTo>
                    <a:pt x="1837277" y="2181320"/>
                  </a:lnTo>
                  <a:lnTo>
                    <a:pt x="1837373" y="2181701"/>
                  </a:lnTo>
                  <a:lnTo>
                    <a:pt x="1837849" y="2181606"/>
                  </a:lnTo>
                  <a:lnTo>
                    <a:pt x="1839373" y="2180939"/>
                  </a:lnTo>
                  <a:lnTo>
                    <a:pt x="1839278" y="2180749"/>
                  </a:lnTo>
                  <a:lnTo>
                    <a:pt x="1838992" y="2180177"/>
                  </a:lnTo>
                  <a:lnTo>
                    <a:pt x="1839468" y="2180082"/>
                  </a:lnTo>
                  <a:lnTo>
                    <a:pt x="1839754" y="2179892"/>
                  </a:lnTo>
                  <a:lnTo>
                    <a:pt x="1839944" y="2179511"/>
                  </a:lnTo>
                  <a:lnTo>
                    <a:pt x="1840039" y="2178939"/>
                  </a:lnTo>
                  <a:lnTo>
                    <a:pt x="1839659" y="2178939"/>
                  </a:lnTo>
                  <a:lnTo>
                    <a:pt x="1839468" y="2178844"/>
                  </a:lnTo>
                  <a:lnTo>
                    <a:pt x="1839278" y="2178749"/>
                  </a:lnTo>
                  <a:lnTo>
                    <a:pt x="1838992" y="2178653"/>
                  </a:lnTo>
                  <a:lnTo>
                    <a:pt x="1838992" y="2178272"/>
                  </a:lnTo>
                  <a:lnTo>
                    <a:pt x="1839563" y="2178558"/>
                  </a:lnTo>
                  <a:lnTo>
                    <a:pt x="1840230" y="2178653"/>
                  </a:lnTo>
                  <a:lnTo>
                    <a:pt x="1840802" y="2178368"/>
                  </a:lnTo>
                  <a:lnTo>
                    <a:pt x="1841087" y="2177510"/>
                  </a:lnTo>
                  <a:lnTo>
                    <a:pt x="1840897" y="2177606"/>
                  </a:lnTo>
                  <a:lnTo>
                    <a:pt x="1840421" y="2177987"/>
                  </a:lnTo>
                  <a:lnTo>
                    <a:pt x="1840706" y="2177129"/>
                  </a:lnTo>
                  <a:lnTo>
                    <a:pt x="1841373" y="2176844"/>
                  </a:lnTo>
                  <a:lnTo>
                    <a:pt x="1841849" y="2176463"/>
                  </a:lnTo>
                  <a:lnTo>
                    <a:pt x="1841564" y="2175320"/>
                  </a:lnTo>
                  <a:lnTo>
                    <a:pt x="1841183" y="2175320"/>
                  </a:lnTo>
                  <a:lnTo>
                    <a:pt x="1840611" y="2176177"/>
                  </a:lnTo>
                  <a:lnTo>
                    <a:pt x="1840421" y="2176463"/>
                  </a:lnTo>
                  <a:lnTo>
                    <a:pt x="1840421" y="2176082"/>
                  </a:lnTo>
                  <a:lnTo>
                    <a:pt x="1840326" y="2175986"/>
                  </a:lnTo>
                  <a:lnTo>
                    <a:pt x="1840135" y="2175986"/>
                  </a:lnTo>
                  <a:lnTo>
                    <a:pt x="1840039" y="2176272"/>
                  </a:lnTo>
                  <a:lnTo>
                    <a:pt x="1839849" y="2176367"/>
                  </a:lnTo>
                  <a:lnTo>
                    <a:pt x="1839659" y="2176463"/>
                  </a:lnTo>
                  <a:lnTo>
                    <a:pt x="1839373" y="2176748"/>
                  </a:lnTo>
                  <a:lnTo>
                    <a:pt x="1839468" y="2176177"/>
                  </a:lnTo>
                  <a:lnTo>
                    <a:pt x="1839278" y="2175701"/>
                  </a:lnTo>
                  <a:lnTo>
                    <a:pt x="1839278" y="2175129"/>
                  </a:lnTo>
                  <a:lnTo>
                    <a:pt x="1839373" y="2174939"/>
                  </a:lnTo>
                  <a:lnTo>
                    <a:pt x="1839563" y="2174748"/>
                  </a:lnTo>
                  <a:lnTo>
                    <a:pt x="1839849" y="2174462"/>
                  </a:lnTo>
                  <a:lnTo>
                    <a:pt x="1839944" y="2173986"/>
                  </a:lnTo>
                  <a:lnTo>
                    <a:pt x="1839278" y="2174367"/>
                  </a:lnTo>
                  <a:lnTo>
                    <a:pt x="1838897" y="2175034"/>
                  </a:lnTo>
                  <a:lnTo>
                    <a:pt x="1838516" y="2176653"/>
                  </a:lnTo>
                  <a:lnTo>
                    <a:pt x="1838325" y="2176177"/>
                  </a:lnTo>
                  <a:lnTo>
                    <a:pt x="1838230" y="2176082"/>
                  </a:lnTo>
                  <a:lnTo>
                    <a:pt x="1838230" y="2176082"/>
                  </a:lnTo>
                  <a:lnTo>
                    <a:pt x="1838420" y="2175796"/>
                  </a:lnTo>
                  <a:lnTo>
                    <a:pt x="1838420" y="2175415"/>
                  </a:lnTo>
                  <a:lnTo>
                    <a:pt x="1837944" y="2175320"/>
                  </a:lnTo>
                  <a:lnTo>
                    <a:pt x="1837373" y="2175034"/>
                  </a:lnTo>
                  <a:lnTo>
                    <a:pt x="1836896" y="2174939"/>
                  </a:lnTo>
                  <a:lnTo>
                    <a:pt x="1836896" y="2174558"/>
                  </a:lnTo>
                  <a:lnTo>
                    <a:pt x="1837754" y="2174558"/>
                  </a:lnTo>
                  <a:lnTo>
                    <a:pt x="1837849" y="2174558"/>
                  </a:lnTo>
                  <a:lnTo>
                    <a:pt x="1837944" y="2174558"/>
                  </a:lnTo>
                  <a:lnTo>
                    <a:pt x="1837849" y="2174558"/>
                  </a:lnTo>
                  <a:lnTo>
                    <a:pt x="1837754" y="2174558"/>
                  </a:lnTo>
                  <a:lnTo>
                    <a:pt x="1837658" y="2174367"/>
                  </a:lnTo>
                  <a:lnTo>
                    <a:pt x="1837658" y="2174177"/>
                  </a:lnTo>
                  <a:lnTo>
                    <a:pt x="1838420" y="2174177"/>
                  </a:lnTo>
                  <a:lnTo>
                    <a:pt x="1838420" y="2173796"/>
                  </a:lnTo>
                  <a:lnTo>
                    <a:pt x="1838039" y="2173415"/>
                  </a:lnTo>
                  <a:lnTo>
                    <a:pt x="1837468" y="2173034"/>
                  </a:lnTo>
                  <a:lnTo>
                    <a:pt x="1836896" y="2172748"/>
                  </a:lnTo>
                  <a:lnTo>
                    <a:pt x="1836230" y="2172557"/>
                  </a:lnTo>
                  <a:lnTo>
                    <a:pt x="1836611" y="2172367"/>
                  </a:lnTo>
                  <a:lnTo>
                    <a:pt x="1836896" y="2172272"/>
                  </a:lnTo>
                  <a:lnTo>
                    <a:pt x="1837182" y="2172272"/>
                  </a:lnTo>
                  <a:lnTo>
                    <a:pt x="1837658" y="2172462"/>
                  </a:lnTo>
                  <a:lnTo>
                    <a:pt x="1837658" y="2171510"/>
                  </a:lnTo>
                  <a:lnTo>
                    <a:pt x="1837944" y="2170938"/>
                  </a:lnTo>
                  <a:lnTo>
                    <a:pt x="1838230" y="2170462"/>
                  </a:lnTo>
                  <a:lnTo>
                    <a:pt x="1838420" y="2169795"/>
                  </a:lnTo>
                  <a:lnTo>
                    <a:pt x="1838325" y="2169224"/>
                  </a:lnTo>
                  <a:lnTo>
                    <a:pt x="1838039" y="2168557"/>
                  </a:lnTo>
                  <a:lnTo>
                    <a:pt x="1837563" y="2168271"/>
                  </a:lnTo>
                  <a:lnTo>
                    <a:pt x="1836992" y="2168652"/>
                  </a:lnTo>
                  <a:lnTo>
                    <a:pt x="1836896" y="2168462"/>
                  </a:lnTo>
                  <a:lnTo>
                    <a:pt x="1836801" y="2168271"/>
                  </a:lnTo>
                  <a:lnTo>
                    <a:pt x="1836706" y="2168081"/>
                  </a:lnTo>
                  <a:lnTo>
                    <a:pt x="1836611" y="2167795"/>
                  </a:lnTo>
                  <a:lnTo>
                    <a:pt x="1837182" y="2167795"/>
                  </a:lnTo>
                  <a:lnTo>
                    <a:pt x="1837373" y="2167795"/>
                  </a:lnTo>
                  <a:lnTo>
                    <a:pt x="1836611" y="2167223"/>
                  </a:lnTo>
                  <a:lnTo>
                    <a:pt x="1835849" y="2166366"/>
                  </a:lnTo>
                  <a:lnTo>
                    <a:pt x="1835468" y="2165414"/>
                  </a:lnTo>
                  <a:lnTo>
                    <a:pt x="1835944" y="2164175"/>
                  </a:lnTo>
                  <a:lnTo>
                    <a:pt x="1835944" y="2162556"/>
                  </a:lnTo>
                  <a:lnTo>
                    <a:pt x="1836134" y="2162080"/>
                  </a:lnTo>
                  <a:lnTo>
                    <a:pt x="1836325" y="2161699"/>
                  </a:lnTo>
                  <a:lnTo>
                    <a:pt x="1836611" y="2161318"/>
                  </a:lnTo>
                  <a:lnTo>
                    <a:pt x="1836992" y="2161032"/>
                  </a:lnTo>
                  <a:lnTo>
                    <a:pt x="1836134" y="2164271"/>
                  </a:lnTo>
                  <a:lnTo>
                    <a:pt x="1836230" y="2165604"/>
                  </a:lnTo>
                  <a:lnTo>
                    <a:pt x="1837754" y="2165985"/>
                  </a:lnTo>
                  <a:lnTo>
                    <a:pt x="1837087" y="2165414"/>
                  </a:lnTo>
                  <a:lnTo>
                    <a:pt x="1837468" y="2164842"/>
                  </a:lnTo>
                  <a:lnTo>
                    <a:pt x="1838325" y="2164366"/>
                  </a:lnTo>
                  <a:lnTo>
                    <a:pt x="1839182" y="2164080"/>
                  </a:lnTo>
                  <a:lnTo>
                    <a:pt x="1838992" y="2163794"/>
                  </a:lnTo>
                  <a:lnTo>
                    <a:pt x="1838897" y="2163604"/>
                  </a:lnTo>
                  <a:lnTo>
                    <a:pt x="1838801" y="2163413"/>
                  </a:lnTo>
                  <a:lnTo>
                    <a:pt x="1838516" y="2163223"/>
                  </a:lnTo>
                  <a:lnTo>
                    <a:pt x="1838516" y="2162842"/>
                  </a:lnTo>
                  <a:lnTo>
                    <a:pt x="1839373" y="2163032"/>
                  </a:lnTo>
                  <a:lnTo>
                    <a:pt x="1839563" y="2163128"/>
                  </a:lnTo>
                  <a:lnTo>
                    <a:pt x="1840230" y="2162556"/>
                  </a:lnTo>
                  <a:lnTo>
                    <a:pt x="1840611" y="2161985"/>
                  </a:lnTo>
                  <a:lnTo>
                    <a:pt x="1840897" y="2161318"/>
                  </a:lnTo>
                  <a:lnTo>
                    <a:pt x="1840992" y="2160365"/>
                  </a:lnTo>
                  <a:lnTo>
                    <a:pt x="1841278" y="2160842"/>
                  </a:lnTo>
                  <a:lnTo>
                    <a:pt x="1841373" y="2161032"/>
                  </a:lnTo>
                  <a:lnTo>
                    <a:pt x="1841754" y="2161032"/>
                  </a:lnTo>
                  <a:lnTo>
                    <a:pt x="1841754" y="2160842"/>
                  </a:lnTo>
                  <a:lnTo>
                    <a:pt x="1841754" y="2160461"/>
                  </a:lnTo>
                  <a:lnTo>
                    <a:pt x="1841754" y="2160270"/>
                  </a:lnTo>
                  <a:lnTo>
                    <a:pt x="1842040" y="2160270"/>
                  </a:lnTo>
                  <a:lnTo>
                    <a:pt x="1842040" y="2161223"/>
                  </a:lnTo>
                  <a:lnTo>
                    <a:pt x="1841659" y="2161699"/>
                  </a:lnTo>
                  <a:lnTo>
                    <a:pt x="1841183" y="2161889"/>
                  </a:lnTo>
                  <a:lnTo>
                    <a:pt x="1840897" y="2162270"/>
                  </a:lnTo>
                  <a:lnTo>
                    <a:pt x="1840897" y="2163032"/>
                  </a:lnTo>
                  <a:lnTo>
                    <a:pt x="1841278" y="2163509"/>
                  </a:lnTo>
                  <a:lnTo>
                    <a:pt x="1841849" y="2163604"/>
                  </a:lnTo>
                  <a:lnTo>
                    <a:pt x="1842421" y="2163318"/>
                  </a:lnTo>
                  <a:lnTo>
                    <a:pt x="1842230" y="2163223"/>
                  </a:lnTo>
                  <a:lnTo>
                    <a:pt x="1842040" y="2163223"/>
                  </a:lnTo>
                  <a:lnTo>
                    <a:pt x="1841849" y="2163128"/>
                  </a:lnTo>
                  <a:lnTo>
                    <a:pt x="1841659" y="2162937"/>
                  </a:lnTo>
                  <a:lnTo>
                    <a:pt x="1842326" y="2163128"/>
                  </a:lnTo>
                  <a:lnTo>
                    <a:pt x="1842516" y="2163223"/>
                  </a:lnTo>
                  <a:lnTo>
                    <a:pt x="1842707" y="2163413"/>
                  </a:lnTo>
                  <a:lnTo>
                    <a:pt x="1842802" y="2163128"/>
                  </a:lnTo>
                  <a:lnTo>
                    <a:pt x="1842897" y="2162937"/>
                  </a:lnTo>
                  <a:lnTo>
                    <a:pt x="1842993" y="2162651"/>
                  </a:lnTo>
                  <a:lnTo>
                    <a:pt x="1842993" y="2162270"/>
                  </a:lnTo>
                  <a:lnTo>
                    <a:pt x="1844516" y="2163509"/>
                  </a:lnTo>
                  <a:lnTo>
                    <a:pt x="1845183" y="2163890"/>
                  </a:lnTo>
                  <a:lnTo>
                    <a:pt x="1845183" y="2164271"/>
                  </a:lnTo>
                  <a:lnTo>
                    <a:pt x="1844516" y="2165033"/>
                  </a:lnTo>
                  <a:lnTo>
                    <a:pt x="1843373" y="2167319"/>
                  </a:lnTo>
                  <a:lnTo>
                    <a:pt x="1842516" y="2167795"/>
                  </a:lnTo>
                  <a:lnTo>
                    <a:pt x="1841849" y="2168271"/>
                  </a:lnTo>
                  <a:lnTo>
                    <a:pt x="1841754" y="2169319"/>
                  </a:lnTo>
                  <a:lnTo>
                    <a:pt x="1842326" y="2170081"/>
                  </a:lnTo>
                  <a:lnTo>
                    <a:pt x="1843754" y="2169700"/>
                  </a:lnTo>
                  <a:lnTo>
                    <a:pt x="1843278" y="2170938"/>
                  </a:lnTo>
                  <a:lnTo>
                    <a:pt x="1843088" y="2171605"/>
                  </a:lnTo>
                  <a:lnTo>
                    <a:pt x="1843088" y="2172462"/>
                  </a:lnTo>
                  <a:lnTo>
                    <a:pt x="1844897" y="2172081"/>
                  </a:lnTo>
                  <a:lnTo>
                    <a:pt x="1844897" y="2171510"/>
                  </a:lnTo>
                  <a:lnTo>
                    <a:pt x="1844707" y="2170843"/>
                  </a:lnTo>
                  <a:lnTo>
                    <a:pt x="1844231" y="2169700"/>
                  </a:lnTo>
                  <a:lnTo>
                    <a:pt x="1844612" y="2169700"/>
                  </a:lnTo>
                  <a:lnTo>
                    <a:pt x="1844707" y="2169986"/>
                  </a:lnTo>
                  <a:lnTo>
                    <a:pt x="1844993" y="2170462"/>
                  </a:lnTo>
                  <a:lnTo>
                    <a:pt x="1845374" y="2170462"/>
                  </a:lnTo>
                  <a:lnTo>
                    <a:pt x="1845564" y="2169890"/>
                  </a:lnTo>
                  <a:lnTo>
                    <a:pt x="1845659" y="2169224"/>
                  </a:lnTo>
                  <a:lnTo>
                    <a:pt x="1845659" y="2168557"/>
                  </a:lnTo>
                  <a:lnTo>
                    <a:pt x="1845659" y="2167795"/>
                  </a:lnTo>
                  <a:lnTo>
                    <a:pt x="1846040" y="2167795"/>
                  </a:lnTo>
                  <a:lnTo>
                    <a:pt x="1846040" y="2168271"/>
                  </a:lnTo>
                  <a:lnTo>
                    <a:pt x="1846421" y="2169414"/>
                  </a:lnTo>
                  <a:lnTo>
                    <a:pt x="1846612" y="2169033"/>
                  </a:lnTo>
                  <a:lnTo>
                    <a:pt x="1846993" y="2168557"/>
                  </a:lnTo>
                  <a:lnTo>
                    <a:pt x="1847088" y="2168271"/>
                  </a:lnTo>
                  <a:lnTo>
                    <a:pt x="1847469" y="2168271"/>
                  </a:lnTo>
                  <a:lnTo>
                    <a:pt x="1847279" y="2169224"/>
                  </a:lnTo>
                  <a:lnTo>
                    <a:pt x="1846802" y="2169795"/>
                  </a:lnTo>
                  <a:lnTo>
                    <a:pt x="1846326" y="2170271"/>
                  </a:lnTo>
                  <a:lnTo>
                    <a:pt x="1845945" y="2170938"/>
                  </a:lnTo>
                  <a:lnTo>
                    <a:pt x="1845755" y="2171795"/>
                  </a:lnTo>
                  <a:lnTo>
                    <a:pt x="1846136" y="2171891"/>
                  </a:lnTo>
                  <a:lnTo>
                    <a:pt x="1846802" y="2171795"/>
                  </a:lnTo>
                  <a:lnTo>
                    <a:pt x="1847755" y="2172081"/>
                  </a:lnTo>
                  <a:lnTo>
                    <a:pt x="1847755" y="2172462"/>
                  </a:lnTo>
                  <a:lnTo>
                    <a:pt x="1846898" y="2172748"/>
                  </a:lnTo>
                  <a:lnTo>
                    <a:pt x="1846517" y="2172843"/>
                  </a:lnTo>
                  <a:lnTo>
                    <a:pt x="1846040" y="2172843"/>
                  </a:lnTo>
                  <a:lnTo>
                    <a:pt x="1846326" y="2173415"/>
                  </a:lnTo>
                  <a:lnTo>
                    <a:pt x="1847374" y="2173891"/>
                  </a:lnTo>
                  <a:lnTo>
                    <a:pt x="1847850" y="2174462"/>
                  </a:lnTo>
                  <a:lnTo>
                    <a:pt x="1848422" y="2174081"/>
                  </a:lnTo>
                  <a:lnTo>
                    <a:pt x="1848803" y="2173510"/>
                  </a:lnTo>
                  <a:lnTo>
                    <a:pt x="1849374" y="2172176"/>
                  </a:lnTo>
                  <a:lnTo>
                    <a:pt x="1849755" y="2172367"/>
                  </a:lnTo>
                  <a:lnTo>
                    <a:pt x="1850136" y="2172176"/>
                  </a:lnTo>
                  <a:lnTo>
                    <a:pt x="1850136" y="2173129"/>
                  </a:lnTo>
                  <a:lnTo>
                    <a:pt x="1849660" y="2174272"/>
                  </a:lnTo>
                  <a:lnTo>
                    <a:pt x="1849564" y="2175415"/>
                  </a:lnTo>
                  <a:lnTo>
                    <a:pt x="1850612" y="2176367"/>
                  </a:lnTo>
                  <a:lnTo>
                    <a:pt x="1850993" y="2176367"/>
                  </a:lnTo>
                  <a:lnTo>
                    <a:pt x="1851089" y="2175891"/>
                  </a:lnTo>
                  <a:lnTo>
                    <a:pt x="1851184" y="2175701"/>
                  </a:lnTo>
                  <a:lnTo>
                    <a:pt x="1851660" y="2175320"/>
                  </a:lnTo>
                  <a:lnTo>
                    <a:pt x="1851660" y="2177701"/>
                  </a:lnTo>
                  <a:lnTo>
                    <a:pt x="1851374" y="2177701"/>
                  </a:lnTo>
                  <a:lnTo>
                    <a:pt x="1851089" y="2177129"/>
                  </a:lnTo>
                  <a:lnTo>
                    <a:pt x="1850708" y="2177034"/>
                  </a:lnTo>
                  <a:lnTo>
                    <a:pt x="1849564" y="2177320"/>
                  </a:lnTo>
                  <a:lnTo>
                    <a:pt x="1849564" y="2177701"/>
                  </a:lnTo>
                  <a:lnTo>
                    <a:pt x="1850422" y="2177987"/>
                  </a:lnTo>
                  <a:lnTo>
                    <a:pt x="1850612" y="2178844"/>
                  </a:lnTo>
                  <a:lnTo>
                    <a:pt x="1850708" y="2179796"/>
                  </a:lnTo>
                  <a:lnTo>
                    <a:pt x="1851374" y="2180368"/>
                  </a:lnTo>
                  <a:lnTo>
                    <a:pt x="1850993" y="2179606"/>
                  </a:lnTo>
                  <a:lnTo>
                    <a:pt x="1851374" y="2179415"/>
                  </a:lnTo>
                  <a:lnTo>
                    <a:pt x="1852232" y="2179415"/>
                  </a:lnTo>
                  <a:lnTo>
                    <a:pt x="1852708" y="2179225"/>
                  </a:lnTo>
                  <a:lnTo>
                    <a:pt x="1852994" y="2178939"/>
                  </a:lnTo>
                  <a:lnTo>
                    <a:pt x="1853184" y="2178558"/>
                  </a:lnTo>
                  <a:lnTo>
                    <a:pt x="1853470" y="2178177"/>
                  </a:lnTo>
                  <a:lnTo>
                    <a:pt x="1853946" y="2178082"/>
                  </a:lnTo>
                  <a:lnTo>
                    <a:pt x="1854899" y="2178463"/>
                  </a:lnTo>
                  <a:lnTo>
                    <a:pt x="1855851" y="2179034"/>
                  </a:lnTo>
                  <a:lnTo>
                    <a:pt x="1856708" y="2179130"/>
                  </a:lnTo>
                  <a:lnTo>
                    <a:pt x="1857280" y="2178082"/>
                  </a:lnTo>
                  <a:lnTo>
                    <a:pt x="1856804" y="2177987"/>
                  </a:lnTo>
                  <a:lnTo>
                    <a:pt x="1856327" y="2177987"/>
                  </a:lnTo>
                  <a:lnTo>
                    <a:pt x="1855184" y="2178082"/>
                  </a:lnTo>
                  <a:lnTo>
                    <a:pt x="1856137" y="2176748"/>
                  </a:lnTo>
                  <a:lnTo>
                    <a:pt x="1855946" y="2175796"/>
                  </a:lnTo>
                  <a:lnTo>
                    <a:pt x="1854994" y="2175034"/>
                  </a:lnTo>
                  <a:lnTo>
                    <a:pt x="1853756" y="2174272"/>
                  </a:lnTo>
                  <a:lnTo>
                    <a:pt x="1853756" y="2173891"/>
                  </a:lnTo>
                  <a:lnTo>
                    <a:pt x="1854137" y="2173891"/>
                  </a:lnTo>
                  <a:lnTo>
                    <a:pt x="1854137" y="2173510"/>
                  </a:lnTo>
                  <a:lnTo>
                    <a:pt x="1853089" y="2173510"/>
                  </a:lnTo>
                  <a:lnTo>
                    <a:pt x="1853279" y="2173415"/>
                  </a:lnTo>
                  <a:lnTo>
                    <a:pt x="1853470" y="2173415"/>
                  </a:lnTo>
                  <a:lnTo>
                    <a:pt x="1853660" y="2173319"/>
                  </a:lnTo>
                  <a:lnTo>
                    <a:pt x="1853851" y="2173034"/>
                  </a:lnTo>
                  <a:lnTo>
                    <a:pt x="1853565" y="2172653"/>
                  </a:lnTo>
                  <a:lnTo>
                    <a:pt x="1853851" y="2172748"/>
                  </a:lnTo>
                  <a:lnTo>
                    <a:pt x="1853946" y="2172748"/>
                  </a:lnTo>
                  <a:lnTo>
                    <a:pt x="1854041" y="2172843"/>
                  </a:lnTo>
                  <a:lnTo>
                    <a:pt x="1854232" y="2173034"/>
                  </a:lnTo>
                  <a:lnTo>
                    <a:pt x="1854232" y="2172367"/>
                  </a:lnTo>
                  <a:lnTo>
                    <a:pt x="1854137" y="2172176"/>
                  </a:lnTo>
                  <a:lnTo>
                    <a:pt x="1853851" y="2171891"/>
                  </a:lnTo>
                  <a:lnTo>
                    <a:pt x="1854518" y="2171605"/>
                  </a:lnTo>
                  <a:lnTo>
                    <a:pt x="1854803" y="2171986"/>
                  </a:lnTo>
                  <a:lnTo>
                    <a:pt x="1854899" y="2172653"/>
                  </a:lnTo>
                  <a:lnTo>
                    <a:pt x="1854899" y="2173319"/>
                  </a:lnTo>
                  <a:lnTo>
                    <a:pt x="1854994" y="2174081"/>
                  </a:lnTo>
                  <a:lnTo>
                    <a:pt x="1855280" y="2174177"/>
                  </a:lnTo>
                  <a:lnTo>
                    <a:pt x="1855661" y="2173891"/>
                  </a:lnTo>
                  <a:lnTo>
                    <a:pt x="1855946" y="2173605"/>
                  </a:lnTo>
                  <a:lnTo>
                    <a:pt x="1856423" y="2172557"/>
                  </a:lnTo>
                  <a:lnTo>
                    <a:pt x="1856327" y="2171224"/>
                  </a:lnTo>
                  <a:lnTo>
                    <a:pt x="1855851" y="2170367"/>
                  </a:lnTo>
                  <a:lnTo>
                    <a:pt x="1854899" y="2170557"/>
                  </a:lnTo>
                  <a:lnTo>
                    <a:pt x="1854994" y="2170081"/>
                  </a:lnTo>
                  <a:lnTo>
                    <a:pt x="1854994" y="2169795"/>
                  </a:lnTo>
                  <a:lnTo>
                    <a:pt x="1855089" y="2169605"/>
                  </a:lnTo>
                  <a:lnTo>
                    <a:pt x="1855280" y="2169319"/>
                  </a:lnTo>
                  <a:lnTo>
                    <a:pt x="1853565" y="2168747"/>
                  </a:lnTo>
                  <a:lnTo>
                    <a:pt x="1853089" y="2168462"/>
                  </a:lnTo>
                  <a:lnTo>
                    <a:pt x="1854232" y="2168271"/>
                  </a:lnTo>
                  <a:lnTo>
                    <a:pt x="1856327" y="2168652"/>
                  </a:lnTo>
                  <a:lnTo>
                    <a:pt x="1857375" y="2168462"/>
                  </a:lnTo>
                  <a:lnTo>
                    <a:pt x="1857089" y="2168843"/>
                  </a:lnTo>
                  <a:lnTo>
                    <a:pt x="1856899" y="2169224"/>
                  </a:lnTo>
                  <a:lnTo>
                    <a:pt x="1856899" y="2169700"/>
                  </a:lnTo>
                  <a:lnTo>
                    <a:pt x="1857185" y="2170271"/>
                  </a:lnTo>
                  <a:lnTo>
                    <a:pt x="1857375" y="2169890"/>
                  </a:lnTo>
                  <a:lnTo>
                    <a:pt x="1857947" y="2169128"/>
                  </a:lnTo>
                  <a:lnTo>
                    <a:pt x="1858232" y="2169128"/>
                  </a:lnTo>
                  <a:lnTo>
                    <a:pt x="1857756" y="2170652"/>
                  </a:lnTo>
                  <a:lnTo>
                    <a:pt x="1857470" y="2171033"/>
                  </a:lnTo>
                  <a:lnTo>
                    <a:pt x="1857470" y="2171414"/>
                  </a:lnTo>
                  <a:lnTo>
                    <a:pt x="1857851" y="2171795"/>
                  </a:lnTo>
                  <a:lnTo>
                    <a:pt x="1858137" y="2171795"/>
                  </a:lnTo>
                  <a:lnTo>
                    <a:pt x="1858423" y="2171414"/>
                  </a:lnTo>
                  <a:lnTo>
                    <a:pt x="1858709" y="2171033"/>
                  </a:lnTo>
                  <a:lnTo>
                    <a:pt x="1859089" y="2170748"/>
                  </a:lnTo>
                  <a:lnTo>
                    <a:pt x="1859566" y="2170557"/>
                  </a:lnTo>
                  <a:lnTo>
                    <a:pt x="1859280" y="2171319"/>
                  </a:lnTo>
                  <a:lnTo>
                    <a:pt x="1859661" y="2171129"/>
                  </a:lnTo>
                  <a:lnTo>
                    <a:pt x="1860328" y="2171033"/>
                  </a:lnTo>
                  <a:lnTo>
                    <a:pt x="1860709" y="2170938"/>
                  </a:lnTo>
                  <a:lnTo>
                    <a:pt x="1860614" y="2171129"/>
                  </a:lnTo>
                  <a:lnTo>
                    <a:pt x="1860328" y="2171605"/>
                  </a:lnTo>
                  <a:lnTo>
                    <a:pt x="1858709" y="2171795"/>
                  </a:lnTo>
                  <a:lnTo>
                    <a:pt x="1858137" y="2171986"/>
                  </a:lnTo>
                  <a:lnTo>
                    <a:pt x="1857851" y="2172176"/>
                  </a:lnTo>
                  <a:lnTo>
                    <a:pt x="1857756" y="2172272"/>
                  </a:lnTo>
                  <a:lnTo>
                    <a:pt x="1857661" y="2172367"/>
                  </a:lnTo>
                  <a:lnTo>
                    <a:pt x="1857470" y="2172748"/>
                  </a:lnTo>
                  <a:lnTo>
                    <a:pt x="1857661" y="2172843"/>
                  </a:lnTo>
                  <a:lnTo>
                    <a:pt x="1857947" y="2174367"/>
                  </a:lnTo>
                  <a:lnTo>
                    <a:pt x="1857756" y="2174653"/>
                  </a:lnTo>
                  <a:lnTo>
                    <a:pt x="1857470" y="2174748"/>
                  </a:lnTo>
                  <a:lnTo>
                    <a:pt x="1857185" y="2174939"/>
                  </a:lnTo>
                  <a:lnTo>
                    <a:pt x="1857185" y="2175510"/>
                  </a:lnTo>
                  <a:lnTo>
                    <a:pt x="1857280" y="2175605"/>
                  </a:lnTo>
                  <a:lnTo>
                    <a:pt x="1857947" y="2176272"/>
                  </a:lnTo>
                  <a:lnTo>
                    <a:pt x="1858232" y="2176367"/>
                  </a:lnTo>
                  <a:lnTo>
                    <a:pt x="1859089" y="2176272"/>
                  </a:lnTo>
                  <a:lnTo>
                    <a:pt x="1859376" y="2176367"/>
                  </a:lnTo>
                  <a:lnTo>
                    <a:pt x="1859566" y="2176748"/>
                  </a:lnTo>
                  <a:lnTo>
                    <a:pt x="1859852" y="2177606"/>
                  </a:lnTo>
                  <a:lnTo>
                    <a:pt x="1860614" y="2179225"/>
                  </a:lnTo>
                  <a:lnTo>
                    <a:pt x="1860995" y="2179606"/>
                  </a:lnTo>
                  <a:lnTo>
                    <a:pt x="1861852" y="2179987"/>
                  </a:lnTo>
                  <a:lnTo>
                    <a:pt x="1862614" y="2180082"/>
                  </a:lnTo>
                  <a:lnTo>
                    <a:pt x="1863185" y="2180082"/>
                  </a:lnTo>
                  <a:lnTo>
                    <a:pt x="1864328" y="2179892"/>
                  </a:lnTo>
                  <a:lnTo>
                    <a:pt x="1865471" y="2179511"/>
                  </a:lnTo>
                  <a:lnTo>
                    <a:pt x="1867281" y="2178272"/>
                  </a:lnTo>
                  <a:lnTo>
                    <a:pt x="1868234" y="2177891"/>
                  </a:lnTo>
                  <a:lnTo>
                    <a:pt x="1868234" y="2178272"/>
                  </a:lnTo>
                  <a:lnTo>
                    <a:pt x="1867567" y="2179130"/>
                  </a:lnTo>
                  <a:lnTo>
                    <a:pt x="1867281" y="2179606"/>
                  </a:lnTo>
                  <a:lnTo>
                    <a:pt x="1867091" y="2180273"/>
                  </a:lnTo>
                  <a:lnTo>
                    <a:pt x="1867662" y="2179796"/>
                  </a:lnTo>
                  <a:lnTo>
                    <a:pt x="1867853" y="2179511"/>
                  </a:lnTo>
                  <a:lnTo>
                    <a:pt x="1868234" y="2179511"/>
                  </a:lnTo>
                  <a:lnTo>
                    <a:pt x="1868424" y="2180273"/>
                  </a:lnTo>
                  <a:lnTo>
                    <a:pt x="1868805" y="2180558"/>
                  </a:lnTo>
                  <a:lnTo>
                    <a:pt x="1869281" y="2180368"/>
                  </a:lnTo>
                  <a:lnTo>
                    <a:pt x="1869662" y="2179796"/>
                  </a:lnTo>
                  <a:lnTo>
                    <a:pt x="1870043" y="2179796"/>
                  </a:lnTo>
                  <a:lnTo>
                    <a:pt x="1870329" y="2180463"/>
                  </a:lnTo>
                  <a:lnTo>
                    <a:pt x="1870805" y="2180844"/>
                  </a:lnTo>
                  <a:lnTo>
                    <a:pt x="1871282" y="2180844"/>
                  </a:lnTo>
                  <a:lnTo>
                    <a:pt x="1871472" y="2180177"/>
                  </a:lnTo>
                  <a:lnTo>
                    <a:pt x="1871853" y="2180177"/>
                  </a:lnTo>
                  <a:lnTo>
                    <a:pt x="1872234" y="2182940"/>
                  </a:lnTo>
                  <a:lnTo>
                    <a:pt x="1872234" y="2185416"/>
                  </a:lnTo>
                  <a:lnTo>
                    <a:pt x="1871758" y="2186178"/>
                  </a:lnTo>
                  <a:lnTo>
                    <a:pt x="1870520" y="2186559"/>
                  </a:lnTo>
                  <a:lnTo>
                    <a:pt x="1869091" y="2186750"/>
                  </a:lnTo>
                  <a:lnTo>
                    <a:pt x="1867853" y="2187131"/>
                  </a:lnTo>
                  <a:lnTo>
                    <a:pt x="1866995" y="2187893"/>
                  </a:lnTo>
                  <a:lnTo>
                    <a:pt x="1866805" y="2188750"/>
                  </a:lnTo>
                  <a:lnTo>
                    <a:pt x="1867376" y="2189512"/>
                  </a:lnTo>
                  <a:lnTo>
                    <a:pt x="1868805" y="2189798"/>
                  </a:lnTo>
                  <a:lnTo>
                    <a:pt x="1869853" y="2190179"/>
                  </a:lnTo>
                  <a:lnTo>
                    <a:pt x="1872044" y="2191512"/>
                  </a:lnTo>
                  <a:lnTo>
                    <a:pt x="1872996" y="2191417"/>
                  </a:lnTo>
                  <a:lnTo>
                    <a:pt x="1872615" y="2191036"/>
                  </a:lnTo>
                  <a:lnTo>
                    <a:pt x="1872425" y="2190560"/>
                  </a:lnTo>
                  <a:lnTo>
                    <a:pt x="1872425" y="2189988"/>
                  </a:lnTo>
                  <a:lnTo>
                    <a:pt x="1872710" y="2189417"/>
                  </a:lnTo>
                  <a:lnTo>
                    <a:pt x="1873091" y="2190274"/>
                  </a:lnTo>
                  <a:lnTo>
                    <a:pt x="1873853" y="2190655"/>
                  </a:lnTo>
                  <a:lnTo>
                    <a:pt x="1876139" y="2190655"/>
                  </a:lnTo>
                  <a:lnTo>
                    <a:pt x="1876425" y="2188845"/>
                  </a:lnTo>
                  <a:lnTo>
                    <a:pt x="1876806" y="2187512"/>
                  </a:lnTo>
                  <a:lnTo>
                    <a:pt x="1877473" y="2186750"/>
                  </a:lnTo>
                  <a:lnTo>
                    <a:pt x="1877378" y="2188274"/>
                  </a:lnTo>
                  <a:lnTo>
                    <a:pt x="1877473" y="2189798"/>
                  </a:lnTo>
                  <a:lnTo>
                    <a:pt x="1877759" y="2189798"/>
                  </a:lnTo>
                  <a:lnTo>
                    <a:pt x="1877854" y="2189512"/>
                  </a:lnTo>
                  <a:lnTo>
                    <a:pt x="1877949" y="2189417"/>
                  </a:lnTo>
                  <a:lnTo>
                    <a:pt x="1878139" y="2189321"/>
                  </a:lnTo>
                  <a:lnTo>
                    <a:pt x="1878426" y="2189036"/>
                  </a:lnTo>
                  <a:lnTo>
                    <a:pt x="1879378" y="2189512"/>
                  </a:lnTo>
                  <a:lnTo>
                    <a:pt x="1880521" y="2189131"/>
                  </a:lnTo>
                  <a:lnTo>
                    <a:pt x="1881378" y="2188274"/>
                  </a:lnTo>
                  <a:lnTo>
                    <a:pt x="1881664" y="2187035"/>
                  </a:lnTo>
                  <a:lnTo>
                    <a:pt x="1882426" y="2188274"/>
                  </a:lnTo>
                  <a:lnTo>
                    <a:pt x="1882902" y="2188559"/>
                  </a:lnTo>
                  <a:lnTo>
                    <a:pt x="1887188" y="2188655"/>
                  </a:lnTo>
                  <a:lnTo>
                    <a:pt x="1887951" y="2188464"/>
                  </a:lnTo>
                  <a:lnTo>
                    <a:pt x="1888236" y="2188083"/>
                  </a:lnTo>
                  <a:lnTo>
                    <a:pt x="1888427" y="2187607"/>
                  </a:lnTo>
                  <a:lnTo>
                    <a:pt x="1888808" y="2186940"/>
                  </a:lnTo>
                  <a:lnTo>
                    <a:pt x="1889284" y="2186273"/>
                  </a:lnTo>
                  <a:lnTo>
                    <a:pt x="1889760" y="2185892"/>
                  </a:lnTo>
                  <a:lnTo>
                    <a:pt x="1889570" y="2186369"/>
                  </a:lnTo>
                  <a:lnTo>
                    <a:pt x="1889474" y="2186845"/>
                  </a:lnTo>
                  <a:lnTo>
                    <a:pt x="1889570" y="2187321"/>
                  </a:lnTo>
                  <a:lnTo>
                    <a:pt x="1889855" y="2187797"/>
                  </a:lnTo>
                  <a:lnTo>
                    <a:pt x="1890618" y="2187321"/>
                  </a:lnTo>
                  <a:lnTo>
                    <a:pt x="1892999" y="2186369"/>
                  </a:lnTo>
                  <a:lnTo>
                    <a:pt x="1893475" y="2185702"/>
                  </a:lnTo>
                  <a:lnTo>
                    <a:pt x="1893665" y="2185416"/>
                  </a:lnTo>
                  <a:lnTo>
                    <a:pt x="1894427" y="2184654"/>
                  </a:lnTo>
                  <a:lnTo>
                    <a:pt x="1894618" y="2184368"/>
                  </a:lnTo>
                  <a:lnTo>
                    <a:pt x="1894713" y="2183797"/>
                  </a:lnTo>
                  <a:lnTo>
                    <a:pt x="1894618" y="2182082"/>
                  </a:lnTo>
                  <a:lnTo>
                    <a:pt x="1894808" y="2181797"/>
                  </a:lnTo>
                  <a:lnTo>
                    <a:pt x="1895094" y="2181606"/>
                  </a:lnTo>
                  <a:lnTo>
                    <a:pt x="1895189" y="2181320"/>
                  </a:lnTo>
                  <a:lnTo>
                    <a:pt x="1893665" y="2179225"/>
                  </a:lnTo>
                  <a:lnTo>
                    <a:pt x="1893570" y="2178844"/>
                  </a:lnTo>
                  <a:lnTo>
                    <a:pt x="1892999" y="2178368"/>
                  </a:lnTo>
                  <a:lnTo>
                    <a:pt x="1889570" y="2177129"/>
                  </a:lnTo>
                  <a:lnTo>
                    <a:pt x="1889570" y="2176748"/>
                  </a:lnTo>
                  <a:lnTo>
                    <a:pt x="1890618" y="2177129"/>
                  </a:lnTo>
                  <a:lnTo>
                    <a:pt x="1891760" y="2177129"/>
                  </a:lnTo>
                  <a:lnTo>
                    <a:pt x="1892522" y="2176653"/>
                  </a:lnTo>
                  <a:lnTo>
                    <a:pt x="1892427" y="2175605"/>
                  </a:lnTo>
                  <a:lnTo>
                    <a:pt x="1892046" y="2175701"/>
                  </a:lnTo>
                  <a:lnTo>
                    <a:pt x="1891284" y="2175891"/>
                  </a:lnTo>
                  <a:lnTo>
                    <a:pt x="1890903" y="2175986"/>
                  </a:lnTo>
                  <a:lnTo>
                    <a:pt x="1890903" y="2175605"/>
                  </a:lnTo>
                  <a:lnTo>
                    <a:pt x="1891094" y="2175605"/>
                  </a:lnTo>
                  <a:lnTo>
                    <a:pt x="1891475" y="2175605"/>
                  </a:lnTo>
                  <a:lnTo>
                    <a:pt x="1891665" y="2175605"/>
                  </a:lnTo>
                  <a:lnTo>
                    <a:pt x="1891475" y="2175415"/>
                  </a:lnTo>
                  <a:lnTo>
                    <a:pt x="1891379" y="2175224"/>
                  </a:lnTo>
                  <a:lnTo>
                    <a:pt x="1891189" y="2175034"/>
                  </a:lnTo>
                  <a:lnTo>
                    <a:pt x="1890903" y="2174843"/>
                  </a:lnTo>
                  <a:lnTo>
                    <a:pt x="1894904" y="2171414"/>
                  </a:lnTo>
                  <a:lnTo>
                    <a:pt x="1894999" y="2171986"/>
                  </a:lnTo>
                  <a:lnTo>
                    <a:pt x="1895285" y="2172272"/>
                  </a:lnTo>
                  <a:lnTo>
                    <a:pt x="1895761" y="2172367"/>
                  </a:lnTo>
                  <a:lnTo>
                    <a:pt x="1896332" y="2172272"/>
                  </a:lnTo>
                  <a:lnTo>
                    <a:pt x="1896332" y="2172653"/>
                  </a:lnTo>
                  <a:lnTo>
                    <a:pt x="1895666" y="2173129"/>
                  </a:lnTo>
                  <a:lnTo>
                    <a:pt x="1894904" y="2173796"/>
                  </a:lnTo>
                  <a:lnTo>
                    <a:pt x="1894523" y="2174462"/>
                  </a:lnTo>
                  <a:lnTo>
                    <a:pt x="1894904" y="2174939"/>
                  </a:lnTo>
                  <a:lnTo>
                    <a:pt x="1894713" y="2175320"/>
                  </a:lnTo>
                  <a:lnTo>
                    <a:pt x="1894523" y="2176463"/>
                  </a:lnTo>
                  <a:lnTo>
                    <a:pt x="1894999" y="2176748"/>
                  </a:lnTo>
                  <a:lnTo>
                    <a:pt x="1895380" y="2177129"/>
                  </a:lnTo>
                  <a:lnTo>
                    <a:pt x="1895570" y="2177606"/>
                  </a:lnTo>
                  <a:lnTo>
                    <a:pt x="1895666" y="2178177"/>
                  </a:lnTo>
                  <a:lnTo>
                    <a:pt x="1895856" y="2178749"/>
                  </a:lnTo>
                  <a:lnTo>
                    <a:pt x="1896332" y="2178558"/>
                  </a:lnTo>
                  <a:lnTo>
                    <a:pt x="1897476" y="2177701"/>
                  </a:lnTo>
                  <a:lnTo>
                    <a:pt x="1896809" y="2179320"/>
                  </a:lnTo>
                  <a:lnTo>
                    <a:pt x="1896904" y="2179606"/>
                  </a:lnTo>
                  <a:lnTo>
                    <a:pt x="1897189" y="2179892"/>
                  </a:lnTo>
                  <a:lnTo>
                    <a:pt x="1897285" y="2180463"/>
                  </a:lnTo>
                  <a:lnTo>
                    <a:pt x="1897285" y="2181130"/>
                  </a:lnTo>
                  <a:lnTo>
                    <a:pt x="1896999" y="2181606"/>
                  </a:lnTo>
                  <a:lnTo>
                    <a:pt x="1896999" y="2181987"/>
                  </a:lnTo>
                  <a:lnTo>
                    <a:pt x="1897380" y="2182273"/>
                  </a:lnTo>
                  <a:lnTo>
                    <a:pt x="1897761" y="2182463"/>
                  </a:lnTo>
                  <a:lnTo>
                    <a:pt x="1898142" y="2182559"/>
                  </a:lnTo>
                  <a:lnTo>
                    <a:pt x="1898523" y="2182463"/>
                  </a:lnTo>
                  <a:lnTo>
                    <a:pt x="1897952" y="2181511"/>
                  </a:lnTo>
                  <a:lnTo>
                    <a:pt x="1898618" y="2180558"/>
                  </a:lnTo>
                  <a:lnTo>
                    <a:pt x="1899761" y="2179796"/>
                  </a:lnTo>
                  <a:lnTo>
                    <a:pt x="1900714" y="2179320"/>
                  </a:lnTo>
                  <a:lnTo>
                    <a:pt x="1900714" y="2179796"/>
                  </a:lnTo>
                  <a:lnTo>
                    <a:pt x="1900619" y="2180082"/>
                  </a:lnTo>
                  <a:lnTo>
                    <a:pt x="1900428" y="2180273"/>
                  </a:lnTo>
                  <a:lnTo>
                    <a:pt x="1900238" y="2180463"/>
                  </a:lnTo>
                  <a:lnTo>
                    <a:pt x="1900333" y="2180844"/>
                  </a:lnTo>
                  <a:lnTo>
                    <a:pt x="1900428" y="2181701"/>
                  </a:lnTo>
                  <a:lnTo>
                    <a:pt x="1900619" y="2182082"/>
                  </a:lnTo>
                  <a:lnTo>
                    <a:pt x="1900143" y="2182940"/>
                  </a:lnTo>
                  <a:lnTo>
                    <a:pt x="1899666" y="2184749"/>
                  </a:lnTo>
                  <a:lnTo>
                    <a:pt x="1899095" y="2185130"/>
                  </a:lnTo>
                  <a:lnTo>
                    <a:pt x="1902238" y="2187226"/>
                  </a:lnTo>
                  <a:lnTo>
                    <a:pt x="1903952" y="2187702"/>
                  </a:lnTo>
                  <a:lnTo>
                    <a:pt x="1904905" y="2186654"/>
                  </a:lnTo>
                  <a:lnTo>
                    <a:pt x="1905191" y="2186654"/>
                  </a:lnTo>
                  <a:lnTo>
                    <a:pt x="1905191" y="2187035"/>
                  </a:lnTo>
                  <a:lnTo>
                    <a:pt x="1905572" y="2187035"/>
                  </a:lnTo>
                  <a:lnTo>
                    <a:pt x="1905572" y="2186654"/>
                  </a:lnTo>
                  <a:lnTo>
                    <a:pt x="1904905" y="2185607"/>
                  </a:lnTo>
                  <a:lnTo>
                    <a:pt x="1904238" y="2183702"/>
                  </a:lnTo>
                  <a:lnTo>
                    <a:pt x="1904238" y="2182082"/>
                  </a:lnTo>
                  <a:lnTo>
                    <a:pt x="1904238" y="2182082"/>
                  </a:lnTo>
                  <a:lnTo>
                    <a:pt x="1905572" y="2181701"/>
                  </a:lnTo>
                  <a:lnTo>
                    <a:pt x="1905572" y="2182082"/>
                  </a:lnTo>
                  <a:lnTo>
                    <a:pt x="1905191" y="2182749"/>
                  </a:lnTo>
                  <a:lnTo>
                    <a:pt x="1905476" y="2183416"/>
                  </a:lnTo>
                  <a:lnTo>
                    <a:pt x="1906143" y="2183702"/>
                  </a:lnTo>
                  <a:lnTo>
                    <a:pt x="1907096" y="2183225"/>
                  </a:lnTo>
                  <a:lnTo>
                    <a:pt x="1907001" y="2186369"/>
                  </a:lnTo>
                  <a:lnTo>
                    <a:pt x="1907191" y="2187797"/>
                  </a:lnTo>
                  <a:lnTo>
                    <a:pt x="1907762" y="2188655"/>
                  </a:lnTo>
                  <a:lnTo>
                    <a:pt x="1908143" y="2188655"/>
                  </a:lnTo>
                  <a:lnTo>
                    <a:pt x="1908239" y="2188274"/>
                  </a:lnTo>
                  <a:lnTo>
                    <a:pt x="1908429" y="2187988"/>
                  </a:lnTo>
                  <a:lnTo>
                    <a:pt x="1908905" y="2187416"/>
                  </a:lnTo>
                  <a:lnTo>
                    <a:pt x="1908905" y="2187131"/>
                  </a:lnTo>
                  <a:lnTo>
                    <a:pt x="1908524" y="2187131"/>
                  </a:lnTo>
                  <a:lnTo>
                    <a:pt x="1908524" y="2186750"/>
                  </a:lnTo>
                  <a:lnTo>
                    <a:pt x="1909286" y="2185988"/>
                  </a:lnTo>
                  <a:lnTo>
                    <a:pt x="1910239" y="2187321"/>
                  </a:lnTo>
                  <a:lnTo>
                    <a:pt x="1911668" y="2187416"/>
                  </a:lnTo>
                  <a:lnTo>
                    <a:pt x="1913287" y="2186940"/>
                  </a:lnTo>
                  <a:lnTo>
                    <a:pt x="1914716" y="2186750"/>
                  </a:lnTo>
                  <a:lnTo>
                    <a:pt x="1914716" y="2187131"/>
                  </a:lnTo>
                  <a:lnTo>
                    <a:pt x="1913763" y="2187416"/>
                  </a:lnTo>
                  <a:lnTo>
                    <a:pt x="1913668" y="2188274"/>
                  </a:lnTo>
                  <a:lnTo>
                    <a:pt x="1914144" y="2188940"/>
                  </a:lnTo>
                  <a:lnTo>
                    <a:pt x="1915097" y="2188655"/>
                  </a:lnTo>
                  <a:lnTo>
                    <a:pt x="1914525" y="2189893"/>
                  </a:lnTo>
                  <a:lnTo>
                    <a:pt x="1913287" y="2191226"/>
                  </a:lnTo>
                  <a:lnTo>
                    <a:pt x="1912620" y="2192560"/>
                  </a:lnTo>
                  <a:lnTo>
                    <a:pt x="1913668" y="2193703"/>
                  </a:lnTo>
                  <a:lnTo>
                    <a:pt x="1913668" y="2194084"/>
                  </a:lnTo>
                  <a:lnTo>
                    <a:pt x="1909286" y="2194465"/>
                  </a:lnTo>
                  <a:lnTo>
                    <a:pt x="1907953" y="2194370"/>
                  </a:lnTo>
                  <a:lnTo>
                    <a:pt x="1907477" y="2194465"/>
                  </a:lnTo>
                  <a:lnTo>
                    <a:pt x="1907286" y="2194846"/>
                  </a:lnTo>
                  <a:lnTo>
                    <a:pt x="1907286" y="2195322"/>
                  </a:lnTo>
                  <a:lnTo>
                    <a:pt x="1907096" y="2195798"/>
                  </a:lnTo>
                  <a:lnTo>
                    <a:pt x="1906429" y="2195989"/>
                  </a:lnTo>
                  <a:lnTo>
                    <a:pt x="1906429" y="2195322"/>
                  </a:lnTo>
                  <a:lnTo>
                    <a:pt x="1906238" y="2194846"/>
                  </a:lnTo>
                  <a:lnTo>
                    <a:pt x="1905857" y="2194560"/>
                  </a:lnTo>
                  <a:lnTo>
                    <a:pt x="1905286" y="2194465"/>
                  </a:lnTo>
                  <a:lnTo>
                    <a:pt x="1905762" y="2196560"/>
                  </a:lnTo>
                  <a:lnTo>
                    <a:pt x="1905762" y="2197608"/>
                  </a:lnTo>
                  <a:lnTo>
                    <a:pt x="1905381" y="2198275"/>
                  </a:lnTo>
                  <a:lnTo>
                    <a:pt x="1905381" y="2198656"/>
                  </a:lnTo>
                  <a:lnTo>
                    <a:pt x="1905667" y="2199227"/>
                  </a:lnTo>
                  <a:lnTo>
                    <a:pt x="1905857" y="2202371"/>
                  </a:lnTo>
                  <a:lnTo>
                    <a:pt x="1905572" y="2202942"/>
                  </a:lnTo>
                  <a:lnTo>
                    <a:pt x="1904905" y="2203609"/>
                  </a:lnTo>
                  <a:lnTo>
                    <a:pt x="1904429" y="2204371"/>
                  </a:lnTo>
                  <a:lnTo>
                    <a:pt x="1904714" y="2205228"/>
                  </a:lnTo>
                  <a:lnTo>
                    <a:pt x="1903857" y="2204942"/>
                  </a:lnTo>
                  <a:lnTo>
                    <a:pt x="1903476" y="2204466"/>
                  </a:lnTo>
                  <a:lnTo>
                    <a:pt x="1903095" y="2204180"/>
                  </a:lnTo>
                  <a:lnTo>
                    <a:pt x="1902238" y="2204466"/>
                  </a:lnTo>
                  <a:lnTo>
                    <a:pt x="1901762" y="2204942"/>
                  </a:lnTo>
                  <a:lnTo>
                    <a:pt x="1900714" y="2206752"/>
                  </a:lnTo>
                  <a:lnTo>
                    <a:pt x="1900333" y="2207609"/>
                  </a:lnTo>
                  <a:lnTo>
                    <a:pt x="1901095" y="2208562"/>
                  </a:lnTo>
                  <a:lnTo>
                    <a:pt x="1901857" y="2209895"/>
                  </a:lnTo>
                  <a:lnTo>
                    <a:pt x="1902333" y="2211324"/>
                  </a:lnTo>
                  <a:lnTo>
                    <a:pt x="1902428" y="2212658"/>
                  </a:lnTo>
                  <a:lnTo>
                    <a:pt x="1902238" y="2212562"/>
                  </a:lnTo>
                  <a:lnTo>
                    <a:pt x="1901857" y="2212372"/>
                  </a:lnTo>
                  <a:lnTo>
                    <a:pt x="1901666" y="2212277"/>
                  </a:lnTo>
                  <a:lnTo>
                    <a:pt x="1900809" y="2214848"/>
                  </a:lnTo>
                  <a:lnTo>
                    <a:pt x="1900714" y="2215991"/>
                  </a:lnTo>
                  <a:lnTo>
                    <a:pt x="1901381" y="2216849"/>
                  </a:lnTo>
                  <a:lnTo>
                    <a:pt x="1899761" y="2218563"/>
                  </a:lnTo>
                  <a:lnTo>
                    <a:pt x="1899952" y="2221135"/>
                  </a:lnTo>
                  <a:lnTo>
                    <a:pt x="1901190" y="2223707"/>
                  </a:lnTo>
                  <a:lnTo>
                    <a:pt x="1902714" y="2225231"/>
                  </a:lnTo>
                  <a:lnTo>
                    <a:pt x="1902143" y="2223897"/>
                  </a:lnTo>
                  <a:lnTo>
                    <a:pt x="1902047" y="2223326"/>
                  </a:lnTo>
                  <a:lnTo>
                    <a:pt x="1902524" y="2223802"/>
                  </a:lnTo>
                  <a:lnTo>
                    <a:pt x="1903286" y="2224850"/>
                  </a:lnTo>
                  <a:lnTo>
                    <a:pt x="1903857" y="2225231"/>
                  </a:lnTo>
                  <a:lnTo>
                    <a:pt x="1903476" y="2222564"/>
                  </a:lnTo>
                  <a:lnTo>
                    <a:pt x="1903762" y="2221992"/>
                  </a:lnTo>
                  <a:lnTo>
                    <a:pt x="1904143" y="2221897"/>
                  </a:lnTo>
                  <a:lnTo>
                    <a:pt x="1904524" y="2222087"/>
                  </a:lnTo>
                  <a:lnTo>
                    <a:pt x="1904905" y="2222564"/>
                  </a:lnTo>
                  <a:lnTo>
                    <a:pt x="1904905" y="2222945"/>
                  </a:lnTo>
                  <a:lnTo>
                    <a:pt x="1904524" y="2222945"/>
                  </a:lnTo>
                  <a:lnTo>
                    <a:pt x="1904524" y="2223326"/>
                  </a:lnTo>
                  <a:lnTo>
                    <a:pt x="1905667" y="2224469"/>
                  </a:lnTo>
                  <a:lnTo>
                    <a:pt x="1905667" y="2224850"/>
                  </a:lnTo>
                  <a:lnTo>
                    <a:pt x="1905000" y="2225231"/>
                  </a:lnTo>
                  <a:lnTo>
                    <a:pt x="1904905" y="2226088"/>
                  </a:lnTo>
                  <a:lnTo>
                    <a:pt x="1905191" y="2226945"/>
                  </a:lnTo>
                  <a:lnTo>
                    <a:pt x="1905667" y="2227517"/>
                  </a:lnTo>
                  <a:lnTo>
                    <a:pt x="1904810" y="2228469"/>
                  </a:lnTo>
                  <a:lnTo>
                    <a:pt x="1905000" y="2229612"/>
                  </a:lnTo>
                  <a:lnTo>
                    <a:pt x="1906429" y="2231803"/>
                  </a:lnTo>
                  <a:lnTo>
                    <a:pt x="1906810" y="2231803"/>
                  </a:lnTo>
                  <a:lnTo>
                    <a:pt x="1907191" y="2230946"/>
                  </a:lnTo>
                  <a:lnTo>
                    <a:pt x="1907858" y="2230850"/>
                  </a:lnTo>
                  <a:lnTo>
                    <a:pt x="1908620" y="2230850"/>
                  </a:lnTo>
                  <a:lnTo>
                    <a:pt x="1909953" y="2230184"/>
                  </a:lnTo>
                  <a:lnTo>
                    <a:pt x="1910239" y="2230469"/>
                  </a:lnTo>
                  <a:lnTo>
                    <a:pt x="1910334" y="2230850"/>
                  </a:lnTo>
                  <a:lnTo>
                    <a:pt x="1910144" y="2231041"/>
                  </a:lnTo>
                  <a:lnTo>
                    <a:pt x="1909858" y="2231136"/>
                  </a:lnTo>
                  <a:lnTo>
                    <a:pt x="1909572" y="2231422"/>
                  </a:lnTo>
                  <a:lnTo>
                    <a:pt x="1909286" y="2231803"/>
                  </a:lnTo>
                  <a:lnTo>
                    <a:pt x="1909096" y="2232089"/>
                  </a:lnTo>
                  <a:lnTo>
                    <a:pt x="1908905" y="2231803"/>
                  </a:lnTo>
                  <a:lnTo>
                    <a:pt x="1908524" y="2231517"/>
                  </a:lnTo>
                  <a:lnTo>
                    <a:pt x="1908334" y="2231327"/>
                  </a:lnTo>
                  <a:lnTo>
                    <a:pt x="1907572" y="2232089"/>
                  </a:lnTo>
                  <a:lnTo>
                    <a:pt x="1907191" y="2232374"/>
                  </a:lnTo>
                  <a:lnTo>
                    <a:pt x="1906714" y="2232470"/>
                  </a:lnTo>
                  <a:lnTo>
                    <a:pt x="1906048" y="2232374"/>
                  </a:lnTo>
                  <a:lnTo>
                    <a:pt x="1905762" y="2232184"/>
                  </a:lnTo>
                  <a:lnTo>
                    <a:pt x="1905476" y="2232089"/>
                  </a:lnTo>
                  <a:lnTo>
                    <a:pt x="1905000" y="2232184"/>
                  </a:lnTo>
                  <a:lnTo>
                    <a:pt x="1904238" y="2232755"/>
                  </a:lnTo>
                  <a:lnTo>
                    <a:pt x="1904143" y="2233517"/>
                  </a:lnTo>
                  <a:lnTo>
                    <a:pt x="1904238" y="2234375"/>
                  </a:lnTo>
                  <a:lnTo>
                    <a:pt x="1903952" y="2235232"/>
                  </a:lnTo>
                  <a:lnTo>
                    <a:pt x="1905572" y="2235137"/>
                  </a:lnTo>
                  <a:lnTo>
                    <a:pt x="1906905" y="2235994"/>
                  </a:lnTo>
                  <a:lnTo>
                    <a:pt x="1907762" y="2237518"/>
                  </a:lnTo>
                  <a:lnTo>
                    <a:pt x="1907858" y="2239423"/>
                  </a:lnTo>
                  <a:lnTo>
                    <a:pt x="1908239" y="2239423"/>
                  </a:lnTo>
                  <a:lnTo>
                    <a:pt x="1909001" y="2237137"/>
                  </a:lnTo>
                  <a:lnTo>
                    <a:pt x="1909382" y="2237137"/>
                  </a:lnTo>
                  <a:lnTo>
                    <a:pt x="1909191" y="2237994"/>
                  </a:lnTo>
                  <a:lnTo>
                    <a:pt x="1909096" y="2239328"/>
                  </a:lnTo>
                  <a:lnTo>
                    <a:pt x="1909001" y="2239899"/>
                  </a:lnTo>
                  <a:lnTo>
                    <a:pt x="1908810" y="2240090"/>
                  </a:lnTo>
                  <a:lnTo>
                    <a:pt x="1908524" y="2240090"/>
                  </a:lnTo>
                  <a:lnTo>
                    <a:pt x="1908239" y="2240185"/>
                  </a:lnTo>
                  <a:lnTo>
                    <a:pt x="1907953" y="2240661"/>
                  </a:lnTo>
                  <a:lnTo>
                    <a:pt x="1907858" y="2241233"/>
                  </a:lnTo>
                  <a:lnTo>
                    <a:pt x="1907953" y="2241614"/>
                  </a:lnTo>
                  <a:lnTo>
                    <a:pt x="1908239" y="2241899"/>
                  </a:lnTo>
                  <a:lnTo>
                    <a:pt x="1908620" y="2242185"/>
                  </a:lnTo>
                  <a:lnTo>
                    <a:pt x="1909382" y="2242471"/>
                  </a:lnTo>
                  <a:lnTo>
                    <a:pt x="1911096" y="2242661"/>
                  </a:lnTo>
                  <a:lnTo>
                    <a:pt x="1911763" y="2242947"/>
                  </a:lnTo>
                  <a:lnTo>
                    <a:pt x="1912144" y="2243423"/>
                  </a:lnTo>
                  <a:lnTo>
                    <a:pt x="1912525" y="2244185"/>
                  </a:lnTo>
                  <a:lnTo>
                    <a:pt x="1912811" y="2244947"/>
                  </a:lnTo>
                  <a:lnTo>
                    <a:pt x="1912906" y="2245614"/>
                  </a:lnTo>
                  <a:lnTo>
                    <a:pt x="1913382" y="2245043"/>
                  </a:lnTo>
                  <a:lnTo>
                    <a:pt x="1913573" y="2244090"/>
                  </a:lnTo>
                  <a:lnTo>
                    <a:pt x="1913573" y="2242185"/>
                  </a:lnTo>
                  <a:lnTo>
                    <a:pt x="1913954" y="2243138"/>
                  </a:lnTo>
                  <a:lnTo>
                    <a:pt x="1914049" y="2243995"/>
                  </a:lnTo>
                  <a:lnTo>
                    <a:pt x="1914239" y="2244757"/>
                  </a:lnTo>
                  <a:lnTo>
                    <a:pt x="1915001" y="2245233"/>
                  </a:lnTo>
                  <a:lnTo>
                    <a:pt x="1915001" y="2244757"/>
                  </a:lnTo>
                  <a:lnTo>
                    <a:pt x="1915097" y="2244376"/>
                  </a:lnTo>
                  <a:lnTo>
                    <a:pt x="1915192" y="2244090"/>
                  </a:lnTo>
                  <a:lnTo>
                    <a:pt x="1915287" y="2243709"/>
                  </a:lnTo>
                  <a:lnTo>
                    <a:pt x="1915668" y="2244471"/>
                  </a:lnTo>
                  <a:lnTo>
                    <a:pt x="1916335" y="2245138"/>
                  </a:lnTo>
                  <a:lnTo>
                    <a:pt x="1917668" y="2246186"/>
                  </a:lnTo>
                  <a:lnTo>
                    <a:pt x="1917954" y="2247043"/>
                  </a:lnTo>
                  <a:lnTo>
                    <a:pt x="1917478" y="2247995"/>
                  </a:lnTo>
                  <a:lnTo>
                    <a:pt x="1916716" y="2248948"/>
                  </a:lnTo>
                  <a:lnTo>
                    <a:pt x="1916335" y="2249710"/>
                  </a:lnTo>
                  <a:lnTo>
                    <a:pt x="1916144" y="2250853"/>
                  </a:lnTo>
                  <a:lnTo>
                    <a:pt x="1915763" y="2250662"/>
                  </a:lnTo>
                  <a:lnTo>
                    <a:pt x="1914906" y="2249043"/>
                  </a:lnTo>
                  <a:lnTo>
                    <a:pt x="1914239" y="2248281"/>
                  </a:lnTo>
                  <a:lnTo>
                    <a:pt x="1912620" y="2247043"/>
                  </a:lnTo>
                  <a:lnTo>
                    <a:pt x="1912049" y="2246376"/>
                  </a:lnTo>
                  <a:lnTo>
                    <a:pt x="1911668" y="2246376"/>
                  </a:lnTo>
                  <a:lnTo>
                    <a:pt x="1911572" y="2246948"/>
                  </a:lnTo>
                  <a:lnTo>
                    <a:pt x="1911287" y="2247329"/>
                  </a:lnTo>
                  <a:lnTo>
                    <a:pt x="1910810" y="2247519"/>
                  </a:lnTo>
                  <a:lnTo>
                    <a:pt x="1910144" y="2247519"/>
                  </a:lnTo>
                  <a:lnTo>
                    <a:pt x="1909953" y="2247710"/>
                  </a:lnTo>
                  <a:lnTo>
                    <a:pt x="1911382" y="2249043"/>
                  </a:lnTo>
                  <a:lnTo>
                    <a:pt x="1910525" y="2249424"/>
                  </a:lnTo>
                  <a:lnTo>
                    <a:pt x="1911096" y="2249996"/>
                  </a:lnTo>
                  <a:lnTo>
                    <a:pt x="1912715" y="2250758"/>
                  </a:lnTo>
                  <a:lnTo>
                    <a:pt x="1912811" y="2251329"/>
                  </a:lnTo>
                  <a:lnTo>
                    <a:pt x="1913287" y="2252186"/>
                  </a:lnTo>
                  <a:lnTo>
                    <a:pt x="1913382" y="2252663"/>
                  </a:lnTo>
                  <a:lnTo>
                    <a:pt x="1913287" y="2253996"/>
                  </a:lnTo>
                  <a:lnTo>
                    <a:pt x="1913001" y="2255139"/>
                  </a:lnTo>
                  <a:lnTo>
                    <a:pt x="1912906" y="2255330"/>
                  </a:lnTo>
                  <a:lnTo>
                    <a:pt x="1912715" y="2255901"/>
                  </a:lnTo>
                  <a:lnTo>
                    <a:pt x="1912525" y="2256568"/>
                  </a:lnTo>
                  <a:lnTo>
                    <a:pt x="1912715" y="2257044"/>
                  </a:lnTo>
                  <a:lnTo>
                    <a:pt x="1913096" y="2257139"/>
                  </a:lnTo>
                  <a:lnTo>
                    <a:pt x="1913573" y="2256758"/>
                  </a:lnTo>
                  <a:lnTo>
                    <a:pt x="1913954" y="2256377"/>
                  </a:lnTo>
                  <a:lnTo>
                    <a:pt x="1914144" y="2256187"/>
                  </a:lnTo>
                  <a:lnTo>
                    <a:pt x="1914525" y="2255330"/>
                  </a:lnTo>
                  <a:lnTo>
                    <a:pt x="1915287" y="2254853"/>
                  </a:lnTo>
                  <a:lnTo>
                    <a:pt x="1916716" y="2254568"/>
                  </a:lnTo>
                  <a:lnTo>
                    <a:pt x="1916716" y="2254663"/>
                  </a:lnTo>
                  <a:lnTo>
                    <a:pt x="1916906" y="2254758"/>
                  </a:lnTo>
                  <a:lnTo>
                    <a:pt x="1917192" y="2254853"/>
                  </a:lnTo>
                  <a:lnTo>
                    <a:pt x="1917478" y="2254853"/>
                  </a:lnTo>
                  <a:lnTo>
                    <a:pt x="1917764" y="2254663"/>
                  </a:lnTo>
                  <a:lnTo>
                    <a:pt x="1918240" y="2253901"/>
                  </a:lnTo>
                  <a:lnTo>
                    <a:pt x="1918526" y="2253710"/>
                  </a:lnTo>
                  <a:lnTo>
                    <a:pt x="1919097" y="2253710"/>
                  </a:lnTo>
                  <a:lnTo>
                    <a:pt x="1919669" y="2253806"/>
                  </a:lnTo>
                  <a:lnTo>
                    <a:pt x="1920145" y="2253996"/>
                  </a:lnTo>
                  <a:lnTo>
                    <a:pt x="1920335" y="2254377"/>
                  </a:lnTo>
                  <a:lnTo>
                    <a:pt x="1920431" y="2254758"/>
                  </a:lnTo>
                  <a:lnTo>
                    <a:pt x="1920716" y="2255044"/>
                  </a:lnTo>
                  <a:lnTo>
                    <a:pt x="1921097" y="2255234"/>
                  </a:lnTo>
                  <a:lnTo>
                    <a:pt x="1921478" y="2255330"/>
                  </a:lnTo>
                  <a:lnTo>
                    <a:pt x="1921859" y="2255520"/>
                  </a:lnTo>
                  <a:lnTo>
                    <a:pt x="1922717" y="2256473"/>
                  </a:lnTo>
                  <a:lnTo>
                    <a:pt x="1923669" y="2256758"/>
                  </a:lnTo>
                  <a:lnTo>
                    <a:pt x="1926812" y="2256473"/>
                  </a:lnTo>
                  <a:lnTo>
                    <a:pt x="1927003" y="2256282"/>
                  </a:lnTo>
                  <a:lnTo>
                    <a:pt x="1927098" y="2255901"/>
                  </a:lnTo>
                  <a:lnTo>
                    <a:pt x="1927289" y="2255520"/>
                  </a:lnTo>
                  <a:lnTo>
                    <a:pt x="1927860" y="2255330"/>
                  </a:lnTo>
                  <a:lnTo>
                    <a:pt x="1929384" y="2255234"/>
                  </a:lnTo>
                  <a:lnTo>
                    <a:pt x="1929860" y="2255330"/>
                  </a:lnTo>
                  <a:lnTo>
                    <a:pt x="1930432" y="2255520"/>
                  </a:lnTo>
                  <a:lnTo>
                    <a:pt x="1930908" y="2255806"/>
                  </a:lnTo>
                  <a:lnTo>
                    <a:pt x="1931670" y="2256473"/>
                  </a:lnTo>
                  <a:lnTo>
                    <a:pt x="1932432" y="2255901"/>
                  </a:lnTo>
                  <a:lnTo>
                    <a:pt x="1933766" y="2255520"/>
                  </a:lnTo>
                  <a:lnTo>
                    <a:pt x="1935099" y="2254949"/>
                  </a:lnTo>
                  <a:lnTo>
                    <a:pt x="1935671" y="2253901"/>
                  </a:lnTo>
                  <a:lnTo>
                    <a:pt x="1936052" y="2253520"/>
                  </a:lnTo>
                  <a:lnTo>
                    <a:pt x="1936814" y="2253520"/>
                  </a:lnTo>
                  <a:lnTo>
                    <a:pt x="1938052" y="2253806"/>
                  </a:lnTo>
                  <a:lnTo>
                    <a:pt x="1938433" y="2253520"/>
                  </a:lnTo>
                  <a:lnTo>
                    <a:pt x="1941195" y="2250281"/>
                  </a:lnTo>
                  <a:lnTo>
                    <a:pt x="1942052" y="2248281"/>
                  </a:lnTo>
                  <a:lnTo>
                    <a:pt x="1942433" y="2247995"/>
                  </a:lnTo>
                  <a:lnTo>
                    <a:pt x="1943481" y="2247424"/>
                  </a:lnTo>
                  <a:lnTo>
                    <a:pt x="1944148" y="2246186"/>
                  </a:lnTo>
                  <a:lnTo>
                    <a:pt x="1945101" y="2243709"/>
                  </a:lnTo>
                  <a:lnTo>
                    <a:pt x="1943862" y="2240947"/>
                  </a:lnTo>
                  <a:lnTo>
                    <a:pt x="1943005" y="2239518"/>
                  </a:lnTo>
                  <a:lnTo>
                    <a:pt x="1942148" y="2238661"/>
                  </a:lnTo>
                  <a:lnTo>
                    <a:pt x="1941862" y="2238661"/>
                  </a:lnTo>
                  <a:lnTo>
                    <a:pt x="1941100" y="2238756"/>
                  </a:lnTo>
                  <a:lnTo>
                    <a:pt x="1940814" y="2238756"/>
                  </a:lnTo>
                  <a:lnTo>
                    <a:pt x="1940338" y="2238566"/>
                  </a:lnTo>
                  <a:lnTo>
                    <a:pt x="1939385" y="2238089"/>
                  </a:lnTo>
                  <a:lnTo>
                    <a:pt x="1938528" y="2237804"/>
                  </a:lnTo>
                  <a:lnTo>
                    <a:pt x="1937957" y="2237232"/>
                  </a:lnTo>
                  <a:lnTo>
                    <a:pt x="1937671" y="2236565"/>
                  </a:lnTo>
                  <a:lnTo>
                    <a:pt x="1937957" y="2235994"/>
                  </a:lnTo>
                  <a:lnTo>
                    <a:pt x="1937576" y="2235422"/>
                  </a:lnTo>
                  <a:lnTo>
                    <a:pt x="1937099" y="2234946"/>
                  </a:lnTo>
                  <a:lnTo>
                    <a:pt x="1936623" y="2234946"/>
                  </a:lnTo>
                  <a:lnTo>
                    <a:pt x="1936147" y="2235613"/>
                  </a:lnTo>
                  <a:lnTo>
                    <a:pt x="1936147" y="2234470"/>
                  </a:lnTo>
                  <a:lnTo>
                    <a:pt x="1935576" y="2234851"/>
                  </a:lnTo>
                  <a:lnTo>
                    <a:pt x="1934909" y="2235137"/>
                  </a:lnTo>
                  <a:lnTo>
                    <a:pt x="1934242" y="2235137"/>
                  </a:lnTo>
                  <a:lnTo>
                    <a:pt x="1933670" y="2234851"/>
                  </a:lnTo>
                  <a:lnTo>
                    <a:pt x="1934147" y="2234470"/>
                  </a:lnTo>
                  <a:lnTo>
                    <a:pt x="1934432" y="2233898"/>
                  </a:lnTo>
                  <a:lnTo>
                    <a:pt x="1934528" y="2233232"/>
                  </a:lnTo>
                  <a:lnTo>
                    <a:pt x="1934432" y="2232470"/>
                  </a:lnTo>
                  <a:lnTo>
                    <a:pt x="1934051" y="2232470"/>
                  </a:lnTo>
                  <a:lnTo>
                    <a:pt x="1933861" y="2232851"/>
                  </a:lnTo>
                  <a:lnTo>
                    <a:pt x="1933670" y="2233136"/>
                  </a:lnTo>
                  <a:lnTo>
                    <a:pt x="1933385" y="2233422"/>
                  </a:lnTo>
                  <a:lnTo>
                    <a:pt x="1933004" y="2233613"/>
                  </a:lnTo>
                  <a:lnTo>
                    <a:pt x="1933385" y="2232089"/>
                  </a:lnTo>
                  <a:lnTo>
                    <a:pt x="1934432" y="2230755"/>
                  </a:lnTo>
                  <a:lnTo>
                    <a:pt x="1934813" y="2229707"/>
                  </a:lnTo>
                  <a:lnTo>
                    <a:pt x="1933194" y="2228945"/>
                  </a:lnTo>
                  <a:lnTo>
                    <a:pt x="1933194" y="2228660"/>
                  </a:lnTo>
                  <a:lnTo>
                    <a:pt x="1933194" y="2228564"/>
                  </a:lnTo>
                  <a:lnTo>
                    <a:pt x="1933289" y="2228564"/>
                  </a:lnTo>
                  <a:lnTo>
                    <a:pt x="1933480" y="2228469"/>
                  </a:lnTo>
                  <a:lnTo>
                    <a:pt x="1933099" y="2228088"/>
                  </a:lnTo>
                  <a:lnTo>
                    <a:pt x="1933861" y="2227707"/>
                  </a:lnTo>
                  <a:lnTo>
                    <a:pt x="1934337" y="2227231"/>
                  </a:lnTo>
                  <a:lnTo>
                    <a:pt x="1934337" y="2226659"/>
                  </a:lnTo>
                  <a:lnTo>
                    <a:pt x="1933766" y="2225802"/>
                  </a:lnTo>
                  <a:lnTo>
                    <a:pt x="1934147" y="2225516"/>
                  </a:lnTo>
                  <a:lnTo>
                    <a:pt x="1934432" y="2225135"/>
                  </a:lnTo>
                  <a:lnTo>
                    <a:pt x="1934813" y="2224278"/>
                  </a:lnTo>
                  <a:lnTo>
                    <a:pt x="1935194" y="2225326"/>
                  </a:lnTo>
                  <a:lnTo>
                    <a:pt x="1935194" y="2227612"/>
                  </a:lnTo>
                  <a:lnTo>
                    <a:pt x="1935289" y="2228469"/>
                  </a:lnTo>
                  <a:lnTo>
                    <a:pt x="1935671" y="2229231"/>
                  </a:lnTo>
                  <a:lnTo>
                    <a:pt x="1936337" y="2229898"/>
                  </a:lnTo>
                  <a:lnTo>
                    <a:pt x="1937099" y="2230279"/>
                  </a:lnTo>
                  <a:lnTo>
                    <a:pt x="1937766" y="2229993"/>
                  </a:lnTo>
                  <a:lnTo>
                    <a:pt x="1938433" y="2228183"/>
                  </a:lnTo>
                  <a:lnTo>
                    <a:pt x="1938052" y="2225993"/>
                  </a:lnTo>
                  <a:lnTo>
                    <a:pt x="1937195" y="2223992"/>
                  </a:lnTo>
                  <a:lnTo>
                    <a:pt x="1936242" y="2222754"/>
                  </a:lnTo>
                  <a:lnTo>
                    <a:pt x="1936052" y="2223326"/>
                  </a:lnTo>
                  <a:lnTo>
                    <a:pt x="1935766" y="2223516"/>
                  </a:lnTo>
                  <a:lnTo>
                    <a:pt x="1935480" y="2223326"/>
                  </a:lnTo>
                  <a:lnTo>
                    <a:pt x="1935099" y="2222849"/>
                  </a:lnTo>
                  <a:lnTo>
                    <a:pt x="1934718" y="2223230"/>
                  </a:lnTo>
                  <a:lnTo>
                    <a:pt x="1934432" y="2222278"/>
                  </a:lnTo>
                  <a:lnTo>
                    <a:pt x="1933575" y="2222183"/>
                  </a:lnTo>
                  <a:lnTo>
                    <a:pt x="1932623" y="2222659"/>
                  </a:lnTo>
                  <a:lnTo>
                    <a:pt x="1931861" y="2223230"/>
                  </a:lnTo>
                  <a:lnTo>
                    <a:pt x="1927860" y="2223326"/>
                  </a:lnTo>
                  <a:lnTo>
                    <a:pt x="1926812" y="2223611"/>
                  </a:lnTo>
                  <a:lnTo>
                    <a:pt x="1926812" y="2222849"/>
                  </a:lnTo>
                  <a:lnTo>
                    <a:pt x="1926431" y="2223040"/>
                  </a:lnTo>
                  <a:lnTo>
                    <a:pt x="1926241" y="2223040"/>
                  </a:lnTo>
                  <a:lnTo>
                    <a:pt x="1926146" y="2222945"/>
                  </a:lnTo>
                  <a:lnTo>
                    <a:pt x="1925764" y="2222849"/>
                  </a:lnTo>
                  <a:lnTo>
                    <a:pt x="1925669" y="2223040"/>
                  </a:lnTo>
                  <a:lnTo>
                    <a:pt x="1925669" y="2223135"/>
                  </a:lnTo>
                  <a:lnTo>
                    <a:pt x="1925669" y="2223230"/>
                  </a:lnTo>
                  <a:lnTo>
                    <a:pt x="1925384" y="2223230"/>
                  </a:lnTo>
                  <a:lnTo>
                    <a:pt x="1925384" y="2222945"/>
                  </a:lnTo>
                  <a:lnTo>
                    <a:pt x="1925288" y="2222849"/>
                  </a:lnTo>
                  <a:lnTo>
                    <a:pt x="1925193" y="2222849"/>
                  </a:lnTo>
                  <a:lnTo>
                    <a:pt x="1925003" y="2222754"/>
                  </a:lnTo>
                  <a:lnTo>
                    <a:pt x="1925193" y="2222278"/>
                  </a:lnTo>
                  <a:lnTo>
                    <a:pt x="1925288" y="2221992"/>
                  </a:lnTo>
                  <a:lnTo>
                    <a:pt x="1925193" y="2221706"/>
                  </a:lnTo>
                  <a:lnTo>
                    <a:pt x="1925003" y="2221230"/>
                  </a:lnTo>
                  <a:lnTo>
                    <a:pt x="1925384" y="2221230"/>
                  </a:lnTo>
                  <a:lnTo>
                    <a:pt x="1925574" y="2221421"/>
                  </a:lnTo>
                  <a:lnTo>
                    <a:pt x="1926051" y="2221992"/>
                  </a:lnTo>
                  <a:lnTo>
                    <a:pt x="1925764" y="2221135"/>
                  </a:lnTo>
                  <a:lnTo>
                    <a:pt x="1924812" y="2219516"/>
                  </a:lnTo>
                  <a:lnTo>
                    <a:pt x="1924526" y="2218563"/>
                  </a:lnTo>
                  <a:lnTo>
                    <a:pt x="1924622" y="2217515"/>
                  </a:lnTo>
                  <a:lnTo>
                    <a:pt x="1924812" y="2216468"/>
                  </a:lnTo>
                  <a:lnTo>
                    <a:pt x="1924812" y="2215610"/>
                  </a:lnTo>
                  <a:lnTo>
                    <a:pt x="1924241" y="2215134"/>
                  </a:lnTo>
                  <a:lnTo>
                    <a:pt x="1924241" y="2214753"/>
                  </a:lnTo>
                  <a:lnTo>
                    <a:pt x="1925003" y="2215134"/>
                  </a:lnTo>
                  <a:lnTo>
                    <a:pt x="1926146" y="2213229"/>
                  </a:lnTo>
                  <a:lnTo>
                    <a:pt x="1926431" y="2212467"/>
                  </a:lnTo>
                  <a:lnTo>
                    <a:pt x="1926812" y="2211038"/>
                  </a:lnTo>
                  <a:lnTo>
                    <a:pt x="1927098" y="2210372"/>
                  </a:lnTo>
                  <a:lnTo>
                    <a:pt x="1927574" y="2209800"/>
                  </a:lnTo>
                  <a:lnTo>
                    <a:pt x="1927574" y="2210657"/>
                  </a:lnTo>
                  <a:lnTo>
                    <a:pt x="1927670" y="2211610"/>
                  </a:lnTo>
                  <a:lnTo>
                    <a:pt x="1927955" y="2212467"/>
                  </a:lnTo>
                  <a:lnTo>
                    <a:pt x="1928432" y="2212848"/>
                  </a:lnTo>
                  <a:lnTo>
                    <a:pt x="1928622" y="2212562"/>
                  </a:lnTo>
                  <a:lnTo>
                    <a:pt x="1931099" y="2209419"/>
                  </a:lnTo>
                  <a:lnTo>
                    <a:pt x="1931670" y="2209038"/>
                  </a:lnTo>
                  <a:lnTo>
                    <a:pt x="1933480" y="2208371"/>
                  </a:lnTo>
                  <a:lnTo>
                    <a:pt x="1934432" y="2207895"/>
                  </a:lnTo>
                  <a:lnTo>
                    <a:pt x="1935194" y="2206943"/>
                  </a:lnTo>
                  <a:lnTo>
                    <a:pt x="1936623" y="2205800"/>
                  </a:lnTo>
                  <a:lnTo>
                    <a:pt x="1937195" y="2205609"/>
                  </a:lnTo>
                  <a:lnTo>
                    <a:pt x="1937576" y="2205323"/>
                  </a:lnTo>
                  <a:lnTo>
                    <a:pt x="1937861" y="2204561"/>
                  </a:lnTo>
                  <a:lnTo>
                    <a:pt x="1938052" y="2203609"/>
                  </a:lnTo>
                  <a:lnTo>
                    <a:pt x="1938052" y="2202752"/>
                  </a:lnTo>
                  <a:lnTo>
                    <a:pt x="1938147" y="2202561"/>
                  </a:lnTo>
                  <a:lnTo>
                    <a:pt x="1938338" y="2202275"/>
                  </a:lnTo>
                  <a:lnTo>
                    <a:pt x="1938433" y="2201894"/>
                  </a:lnTo>
                  <a:lnTo>
                    <a:pt x="1938433" y="2201418"/>
                  </a:lnTo>
                  <a:lnTo>
                    <a:pt x="1938338" y="2201132"/>
                  </a:lnTo>
                  <a:lnTo>
                    <a:pt x="1937861" y="2200751"/>
                  </a:lnTo>
                  <a:lnTo>
                    <a:pt x="1937766" y="2200561"/>
                  </a:lnTo>
                  <a:lnTo>
                    <a:pt x="1937576" y="2199989"/>
                  </a:lnTo>
                  <a:lnTo>
                    <a:pt x="1937099" y="2199418"/>
                  </a:lnTo>
                  <a:lnTo>
                    <a:pt x="1936528" y="2198846"/>
                  </a:lnTo>
                  <a:lnTo>
                    <a:pt x="1935956" y="2198465"/>
                  </a:lnTo>
                  <a:lnTo>
                    <a:pt x="1935956" y="2198084"/>
                  </a:lnTo>
                  <a:lnTo>
                    <a:pt x="1936147" y="2197418"/>
                  </a:lnTo>
                  <a:lnTo>
                    <a:pt x="1935671" y="2196656"/>
                  </a:lnTo>
                  <a:lnTo>
                    <a:pt x="1934909" y="2196084"/>
                  </a:lnTo>
                  <a:lnTo>
                    <a:pt x="1934242" y="2195798"/>
                  </a:lnTo>
                  <a:lnTo>
                    <a:pt x="1934242" y="2195417"/>
                  </a:lnTo>
                  <a:lnTo>
                    <a:pt x="1935099" y="2195608"/>
                  </a:lnTo>
                  <a:lnTo>
                    <a:pt x="1936337" y="2196370"/>
                  </a:lnTo>
                  <a:lnTo>
                    <a:pt x="1937099" y="2196560"/>
                  </a:lnTo>
                  <a:lnTo>
                    <a:pt x="1936814" y="2195798"/>
                  </a:lnTo>
                  <a:lnTo>
                    <a:pt x="1937290" y="2195989"/>
                  </a:lnTo>
                  <a:lnTo>
                    <a:pt x="1937480" y="2196179"/>
                  </a:lnTo>
                  <a:lnTo>
                    <a:pt x="1937766" y="2194179"/>
                  </a:lnTo>
                  <a:lnTo>
                    <a:pt x="1936623" y="2191988"/>
                  </a:lnTo>
                  <a:lnTo>
                    <a:pt x="1935861" y="2190179"/>
                  </a:lnTo>
                  <a:lnTo>
                    <a:pt x="1937480" y="2189226"/>
                  </a:lnTo>
                  <a:lnTo>
                    <a:pt x="1937480" y="2189607"/>
                  </a:lnTo>
                  <a:lnTo>
                    <a:pt x="1937099" y="2189798"/>
                  </a:lnTo>
                  <a:lnTo>
                    <a:pt x="1936909" y="2189988"/>
                  </a:lnTo>
                  <a:lnTo>
                    <a:pt x="1936433" y="2190655"/>
                  </a:lnTo>
                  <a:lnTo>
                    <a:pt x="1938147" y="2192750"/>
                  </a:lnTo>
                  <a:lnTo>
                    <a:pt x="1939100" y="2193322"/>
                  </a:lnTo>
                  <a:lnTo>
                    <a:pt x="1939671" y="2192179"/>
                  </a:lnTo>
                  <a:lnTo>
                    <a:pt x="1939957" y="2192179"/>
                  </a:lnTo>
                  <a:lnTo>
                    <a:pt x="1939290" y="2195322"/>
                  </a:lnTo>
                  <a:lnTo>
                    <a:pt x="1939290" y="2196084"/>
                  </a:lnTo>
                  <a:lnTo>
                    <a:pt x="1939766" y="2197227"/>
                  </a:lnTo>
                  <a:lnTo>
                    <a:pt x="1940147" y="2196941"/>
                  </a:lnTo>
                  <a:lnTo>
                    <a:pt x="1940624" y="2195989"/>
                  </a:lnTo>
                  <a:lnTo>
                    <a:pt x="1941386" y="2195036"/>
                  </a:lnTo>
                  <a:lnTo>
                    <a:pt x="1941386" y="2196179"/>
                  </a:lnTo>
                  <a:lnTo>
                    <a:pt x="1941576" y="2195989"/>
                  </a:lnTo>
                  <a:lnTo>
                    <a:pt x="1941767" y="2195798"/>
                  </a:lnTo>
                  <a:lnTo>
                    <a:pt x="1942052" y="2195703"/>
                  </a:lnTo>
                  <a:lnTo>
                    <a:pt x="1942529" y="2195703"/>
                  </a:lnTo>
                  <a:lnTo>
                    <a:pt x="1942529" y="2196084"/>
                  </a:lnTo>
                  <a:lnTo>
                    <a:pt x="1940338" y="2197322"/>
                  </a:lnTo>
                  <a:lnTo>
                    <a:pt x="1940338" y="2197703"/>
                  </a:lnTo>
                  <a:lnTo>
                    <a:pt x="1941005" y="2197799"/>
                  </a:lnTo>
                  <a:lnTo>
                    <a:pt x="1941481" y="2197989"/>
                  </a:lnTo>
                  <a:lnTo>
                    <a:pt x="1941862" y="2197989"/>
                  </a:lnTo>
                  <a:lnTo>
                    <a:pt x="1942148" y="2197608"/>
                  </a:lnTo>
                  <a:lnTo>
                    <a:pt x="1942529" y="2197608"/>
                  </a:lnTo>
                  <a:lnTo>
                    <a:pt x="1942529" y="2197989"/>
                  </a:lnTo>
                  <a:lnTo>
                    <a:pt x="1942338" y="2198370"/>
                  </a:lnTo>
                  <a:lnTo>
                    <a:pt x="1942243" y="2198656"/>
                  </a:lnTo>
                  <a:lnTo>
                    <a:pt x="1942148" y="2199132"/>
                  </a:lnTo>
                  <a:lnTo>
                    <a:pt x="1941862" y="2199132"/>
                  </a:lnTo>
                  <a:lnTo>
                    <a:pt x="1941481" y="2198561"/>
                  </a:lnTo>
                  <a:lnTo>
                    <a:pt x="1941005" y="2198275"/>
                  </a:lnTo>
                  <a:lnTo>
                    <a:pt x="1940433" y="2198180"/>
                  </a:lnTo>
                  <a:lnTo>
                    <a:pt x="1939957" y="2197989"/>
                  </a:lnTo>
                  <a:lnTo>
                    <a:pt x="1939671" y="2197989"/>
                  </a:lnTo>
                  <a:lnTo>
                    <a:pt x="1939671" y="2198275"/>
                  </a:lnTo>
                  <a:lnTo>
                    <a:pt x="1939576" y="2198370"/>
                  </a:lnTo>
                  <a:lnTo>
                    <a:pt x="1939481" y="2198370"/>
                  </a:lnTo>
                  <a:lnTo>
                    <a:pt x="1939290" y="2198370"/>
                  </a:lnTo>
                  <a:lnTo>
                    <a:pt x="1939576" y="2198465"/>
                  </a:lnTo>
                  <a:lnTo>
                    <a:pt x="1939766" y="2198561"/>
                  </a:lnTo>
                  <a:lnTo>
                    <a:pt x="1939957" y="2198751"/>
                  </a:lnTo>
                  <a:lnTo>
                    <a:pt x="1940052" y="2199037"/>
                  </a:lnTo>
                  <a:lnTo>
                    <a:pt x="1939481" y="2199227"/>
                  </a:lnTo>
                  <a:lnTo>
                    <a:pt x="1939576" y="2199704"/>
                  </a:lnTo>
                  <a:lnTo>
                    <a:pt x="1939957" y="2200275"/>
                  </a:lnTo>
                  <a:lnTo>
                    <a:pt x="1940147" y="2200942"/>
                  </a:lnTo>
                  <a:lnTo>
                    <a:pt x="1940052" y="2201704"/>
                  </a:lnTo>
                  <a:lnTo>
                    <a:pt x="1939576" y="2202847"/>
                  </a:lnTo>
                  <a:lnTo>
                    <a:pt x="1939481" y="2203704"/>
                  </a:lnTo>
                  <a:lnTo>
                    <a:pt x="1939862" y="2203704"/>
                  </a:lnTo>
                  <a:lnTo>
                    <a:pt x="1940719" y="2203037"/>
                  </a:lnTo>
                  <a:lnTo>
                    <a:pt x="1941576" y="2202561"/>
                  </a:lnTo>
                  <a:lnTo>
                    <a:pt x="1942529" y="2202275"/>
                  </a:lnTo>
                  <a:lnTo>
                    <a:pt x="1948148" y="2201799"/>
                  </a:lnTo>
                  <a:lnTo>
                    <a:pt x="1947863" y="2201609"/>
                  </a:lnTo>
                  <a:lnTo>
                    <a:pt x="1947672" y="2201323"/>
                  </a:lnTo>
                  <a:lnTo>
                    <a:pt x="1947482" y="2201037"/>
                  </a:lnTo>
                  <a:lnTo>
                    <a:pt x="1947386" y="2200656"/>
                  </a:lnTo>
                  <a:lnTo>
                    <a:pt x="1949577" y="2201609"/>
                  </a:lnTo>
                  <a:lnTo>
                    <a:pt x="1950625" y="2201609"/>
                  </a:lnTo>
                  <a:lnTo>
                    <a:pt x="1951006" y="2200370"/>
                  </a:lnTo>
                  <a:lnTo>
                    <a:pt x="1949768" y="2198275"/>
                  </a:lnTo>
                  <a:lnTo>
                    <a:pt x="1949577" y="2197703"/>
                  </a:lnTo>
                  <a:lnTo>
                    <a:pt x="1949577" y="2195227"/>
                  </a:lnTo>
                  <a:lnTo>
                    <a:pt x="1950530" y="2193227"/>
                  </a:lnTo>
                  <a:lnTo>
                    <a:pt x="1955387" y="2191131"/>
                  </a:lnTo>
                  <a:lnTo>
                    <a:pt x="1957102" y="2189702"/>
                  </a:lnTo>
                  <a:lnTo>
                    <a:pt x="1957483" y="2189702"/>
                  </a:lnTo>
                  <a:lnTo>
                    <a:pt x="1956911" y="2191512"/>
                  </a:lnTo>
                  <a:lnTo>
                    <a:pt x="1955292" y="2192084"/>
                  </a:lnTo>
                  <a:lnTo>
                    <a:pt x="1953578" y="2192274"/>
                  </a:lnTo>
                  <a:lnTo>
                    <a:pt x="1952435" y="2193322"/>
                  </a:lnTo>
                  <a:lnTo>
                    <a:pt x="1951006" y="2193703"/>
                  </a:lnTo>
                  <a:lnTo>
                    <a:pt x="1950530" y="2193989"/>
                  </a:lnTo>
                  <a:lnTo>
                    <a:pt x="1950244" y="2194846"/>
                  </a:lnTo>
                  <a:lnTo>
                    <a:pt x="1950434" y="2195322"/>
                  </a:lnTo>
                  <a:lnTo>
                    <a:pt x="1950720" y="2195798"/>
                  </a:lnTo>
                  <a:lnTo>
                    <a:pt x="1950815" y="2196656"/>
                  </a:lnTo>
                  <a:lnTo>
                    <a:pt x="1951101" y="2195989"/>
                  </a:lnTo>
                  <a:lnTo>
                    <a:pt x="1951482" y="2195417"/>
                  </a:lnTo>
                  <a:lnTo>
                    <a:pt x="1951958" y="2195132"/>
                  </a:lnTo>
                  <a:lnTo>
                    <a:pt x="1952625" y="2195132"/>
                  </a:lnTo>
                  <a:lnTo>
                    <a:pt x="1951863" y="2195798"/>
                  </a:lnTo>
                  <a:lnTo>
                    <a:pt x="1951482" y="2197037"/>
                  </a:lnTo>
                  <a:lnTo>
                    <a:pt x="1951292" y="2200085"/>
                  </a:lnTo>
                  <a:lnTo>
                    <a:pt x="1951577" y="2200085"/>
                  </a:lnTo>
                  <a:lnTo>
                    <a:pt x="1951958" y="2198656"/>
                  </a:lnTo>
                  <a:lnTo>
                    <a:pt x="1952530" y="2197322"/>
                  </a:lnTo>
                  <a:lnTo>
                    <a:pt x="1953292" y="2196084"/>
                  </a:lnTo>
                  <a:lnTo>
                    <a:pt x="1954054" y="2195132"/>
                  </a:lnTo>
                  <a:lnTo>
                    <a:pt x="1956149" y="2193227"/>
                  </a:lnTo>
                  <a:lnTo>
                    <a:pt x="1957388" y="2192369"/>
                  </a:lnTo>
                  <a:lnTo>
                    <a:pt x="1958531" y="2191988"/>
                  </a:lnTo>
                  <a:lnTo>
                    <a:pt x="1959388" y="2192084"/>
                  </a:lnTo>
                  <a:lnTo>
                    <a:pt x="1960626" y="2192655"/>
                  </a:lnTo>
                  <a:lnTo>
                    <a:pt x="1960626" y="2192655"/>
                  </a:lnTo>
                  <a:lnTo>
                    <a:pt x="1961864" y="2192846"/>
                  </a:lnTo>
                  <a:lnTo>
                    <a:pt x="1962722" y="2193131"/>
                  </a:lnTo>
                  <a:lnTo>
                    <a:pt x="1962722" y="2193227"/>
                  </a:lnTo>
                  <a:lnTo>
                    <a:pt x="1963103" y="2193036"/>
                  </a:lnTo>
                  <a:lnTo>
                    <a:pt x="1963769" y="2192465"/>
                  </a:lnTo>
                  <a:lnTo>
                    <a:pt x="1963960" y="2192369"/>
                  </a:lnTo>
                  <a:lnTo>
                    <a:pt x="1965198" y="2191893"/>
                  </a:lnTo>
                  <a:lnTo>
                    <a:pt x="1966436" y="2190941"/>
                  </a:lnTo>
                  <a:lnTo>
                    <a:pt x="1967770" y="2190369"/>
                  </a:lnTo>
                  <a:lnTo>
                    <a:pt x="1969199" y="2190845"/>
                  </a:lnTo>
                  <a:lnTo>
                    <a:pt x="1970913" y="2189036"/>
                  </a:lnTo>
                  <a:lnTo>
                    <a:pt x="1971866" y="2188274"/>
                  </a:lnTo>
                  <a:lnTo>
                    <a:pt x="1973199" y="2188083"/>
                  </a:lnTo>
                  <a:lnTo>
                    <a:pt x="1972628" y="2187512"/>
                  </a:lnTo>
                  <a:lnTo>
                    <a:pt x="1971770" y="2187416"/>
                  </a:lnTo>
                  <a:lnTo>
                    <a:pt x="1970913" y="2187702"/>
                  </a:lnTo>
                  <a:lnTo>
                    <a:pt x="1970532" y="2188274"/>
                  </a:lnTo>
                  <a:lnTo>
                    <a:pt x="1970342" y="2188940"/>
                  </a:lnTo>
                  <a:lnTo>
                    <a:pt x="1969865" y="2189417"/>
                  </a:lnTo>
                  <a:lnTo>
                    <a:pt x="1969199" y="2189702"/>
                  </a:lnTo>
                  <a:lnTo>
                    <a:pt x="1968341" y="2189702"/>
                  </a:lnTo>
                  <a:lnTo>
                    <a:pt x="1968341" y="2189321"/>
                  </a:lnTo>
                  <a:lnTo>
                    <a:pt x="1969008" y="2189131"/>
                  </a:lnTo>
                  <a:lnTo>
                    <a:pt x="1969484" y="2188655"/>
                  </a:lnTo>
                  <a:lnTo>
                    <a:pt x="1970151" y="2187416"/>
                  </a:lnTo>
                  <a:lnTo>
                    <a:pt x="1969580" y="2187131"/>
                  </a:lnTo>
                  <a:lnTo>
                    <a:pt x="1969199" y="2186178"/>
                  </a:lnTo>
                  <a:lnTo>
                    <a:pt x="1968722" y="2185797"/>
                  </a:lnTo>
                  <a:lnTo>
                    <a:pt x="1970056" y="2185416"/>
                  </a:lnTo>
                  <a:lnTo>
                    <a:pt x="1970627" y="2185035"/>
                  </a:lnTo>
                  <a:lnTo>
                    <a:pt x="1970818" y="2184273"/>
                  </a:lnTo>
                  <a:lnTo>
                    <a:pt x="1971199" y="2184845"/>
                  </a:lnTo>
                  <a:lnTo>
                    <a:pt x="1973389" y="2185892"/>
                  </a:lnTo>
                  <a:lnTo>
                    <a:pt x="1973580" y="2186178"/>
                  </a:lnTo>
                  <a:lnTo>
                    <a:pt x="1973580" y="2186464"/>
                  </a:lnTo>
                  <a:lnTo>
                    <a:pt x="1973580" y="2186750"/>
                  </a:lnTo>
                  <a:lnTo>
                    <a:pt x="1974056" y="2187035"/>
                  </a:lnTo>
                  <a:lnTo>
                    <a:pt x="1974533" y="2187035"/>
                  </a:lnTo>
                  <a:lnTo>
                    <a:pt x="1975009" y="2186845"/>
                  </a:lnTo>
                  <a:lnTo>
                    <a:pt x="1975485" y="2186559"/>
                  </a:lnTo>
                  <a:lnTo>
                    <a:pt x="1975866" y="2186273"/>
                  </a:lnTo>
                  <a:lnTo>
                    <a:pt x="1976057" y="2186464"/>
                  </a:lnTo>
                  <a:lnTo>
                    <a:pt x="1976247" y="2186654"/>
                  </a:lnTo>
                  <a:lnTo>
                    <a:pt x="1976247" y="2187035"/>
                  </a:lnTo>
                  <a:lnTo>
                    <a:pt x="1974056" y="2187797"/>
                  </a:lnTo>
                  <a:lnTo>
                    <a:pt x="1974056" y="2188178"/>
                  </a:lnTo>
                  <a:lnTo>
                    <a:pt x="1975676" y="2188178"/>
                  </a:lnTo>
                  <a:lnTo>
                    <a:pt x="1976438" y="2188274"/>
                  </a:lnTo>
                  <a:lnTo>
                    <a:pt x="1976914" y="2188559"/>
                  </a:lnTo>
                  <a:lnTo>
                    <a:pt x="1977866" y="2187988"/>
                  </a:lnTo>
                  <a:lnTo>
                    <a:pt x="1979105" y="2187512"/>
                  </a:lnTo>
                  <a:lnTo>
                    <a:pt x="1981295" y="2186750"/>
                  </a:lnTo>
                  <a:lnTo>
                    <a:pt x="1980629" y="2186369"/>
                  </a:lnTo>
                  <a:lnTo>
                    <a:pt x="1979867" y="2186273"/>
                  </a:lnTo>
                  <a:lnTo>
                    <a:pt x="1979105" y="2186369"/>
                  </a:lnTo>
                  <a:lnTo>
                    <a:pt x="1978438" y="2186750"/>
                  </a:lnTo>
                  <a:lnTo>
                    <a:pt x="1978057" y="2186369"/>
                  </a:lnTo>
                  <a:lnTo>
                    <a:pt x="1978152" y="2186273"/>
                  </a:lnTo>
                  <a:lnTo>
                    <a:pt x="1978343" y="2185988"/>
                  </a:lnTo>
                  <a:lnTo>
                    <a:pt x="1977581" y="2185988"/>
                  </a:lnTo>
                  <a:lnTo>
                    <a:pt x="1977581" y="2185607"/>
                  </a:lnTo>
                  <a:lnTo>
                    <a:pt x="1979390" y="2185035"/>
                  </a:lnTo>
                  <a:lnTo>
                    <a:pt x="1980152" y="2185035"/>
                  </a:lnTo>
                  <a:lnTo>
                    <a:pt x="1980533" y="2185702"/>
                  </a:lnTo>
                  <a:lnTo>
                    <a:pt x="1981581" y="2185511"/>
                  </a:lnTo>
                  <a:lnTo>
                    <a:pt x="1982819" y="2185892"/>
                  </a:lnTo>
                  <a:lnTo>
                    <a:pt x="1984058" y="2186559"/>
                  </a:lnTo>
                  <a:lnTo>
                    <a:pt x="1985201" y="2186940"/>
                  </a:lnTo>
                  <a:lnTo>
                    <a:pt x="1984058" y="2188845"/>
                  </a:lnTo>
                  <a:lnTo>
                    <a:pt x="1983486" y="2189607"/>
                  </a:lnTo>
                  <a:lnTo>
                    <a:pt x="1982629" y="2189988"/>
                  </a:lnTo>
                  <a:lnTo>
                    <a:pt x="1983391" y="2190274"/>
                  </a:lnTo>
                  <a:lnTo>
                    <a:pt x="1984724" y="2189607"/>
                  </a:lnTo>
                  <a:lnTo>
                    <a:pt x="1987487" y="2187512"/>
                  </a:lnTo>
                  <a:lnTo>
                    <a:pt x="1988153" y="2186750"/>
                  </a:lnTo>
                  <a:lnTo>
                    <a:pt x="1988534" y="2186464"/>
                  </a:lnTo>
                  <a:lnTo>
                    <a:pt x="1990154" y="2185702"/>
                  </a:lnTo>
                  <a:lnTo>
                    <a:pt x="1990725" y="2185321"/>
                  </a:lnTo>
                  <a:lnTo>
                    <a:pt x="1989296" y="2184940"/>
                  </a:lnTo>
                  <a:lnTo>
                    <a:pt x="1988630" y="2184940"/>
                  </a:lnTo>
                  <a:lnTo>
                    <a:pt x="1987963" y="2185226"/>
                  </a:lnTo>
                  <a:lnTo>
                    <a:pt x="1988630" y="2184368"/>
                  </a:lnTo>
                  <a:lnTo>
                    <a:pt x="1989963" y="2184368"/>
                  </a:lnTo>
                  <a:lnTo>
                    <a:pt x="1992630" y="2184749"/>
                  </a:lnTo>
                  <a:lnTo>
                    <a:pt x="1992249" y="2184178"/>
                  </a:lnTo>
                  <a:lnTo>
                    <a:pt x="1991487" y="2183416"/>
                  </a:lnTo>
                  <a:lnTo>
                    <a:pt x="1991297" y="2182844"/>
                  </a:lnTo>
                  <a:lnTo>
                    <a:pt x="1991297" y="2182368"/>
                  </a:lnTo>
                  <a:lnTo>
                    <a:pt x="1991963" y="2181606"/>
                  </a:lnTo>
                  <a:lnTo>
                    <a:pt x="1992344" y="2180844"/>
                  </a:lnTo>
                  <a:lnTo>
                    <a:pt x="1993011" y="2183035"/>
                  </a:lnTo>
                  <a:lnTo>
                    <a:pt x="1993583" y="2183702"/>
                  </a:lnTo>
                  <a:lnTo>
                    <a:pt x="1994535" y="2183511"/>
                  </a:lnTo>
                  <a:lnTo>
                    <a:pt x="1994249" y="2184940"/>
                  </a:lnTo>
                  <a:lnTo>
                    <a:pt x="1994345" y="2185607"/>
                  </a:lnTo>
                  <a:lnTo>
                    <a:pt x="1994726" y="2185892"/>
                  </a:lnTo>
                  <a:lnTo>
                    <a:pt x="1995393" y="2185797"/>
                  </a:lnTo>
                  <a:lnTo>
                    <a:pt x="1996154" y="2185607"/>
                  </a:lnTo>
                  <a:lnTo>
                    <a:pt x="1996821" y="2185226"/>
                  </a:lnTo>
                  <a:lnTo>
                    <a:pt x="1997012" y="2184654"/>
                  </a:lnTo>
                  <a:lnTo>
                    <a:pt x="1997297" y="2184654"/>
                  </a:lnTo>
                  <a:lnTo>
                    <a:pt x="1997869" y="2185416"/>
                  </a:lnTo>
                  <a:lnTo>
                    <a:pt x="1998821" y="2185321"/>
                  </a:lnTo>
                  <a:lnTo>
                    <a:pt x="1999964" y="2184940"/>
                  </a:lnTo>
                  <a:lnTo>
                    <a:pt x="2000917" y="2184749"/>
                  </a:lnTo>
                  <a:lnTo>
                    <a:pt x="2000441" y="2184178"/>
                  </a:lnTo>
                  <a:lnTo>
                    <a:pt x="2000250" y="2183511"/>
                  </a:lnTo>
                  <a:lnTo>
                    <a:pt x="2000155" y="2182749"/>
                  </a:lnTo>
                  <a:lnTo>
                    <a:pt x="2000250" y="2181987"/>
                  </a:lnTo>
                  <a:lnTo>
                    <a:pt x="2000726" y="2182368"/>
                  </a:lnTo>
                  <a:lnTo>
                    <a:pt x="2001012" y="2182940"/>
                  </a:lnTo>
                  <a:lnTo>
                    <a:pt x="2001203" y="2183606"/>
                  </a:lnTo>
                  <a:lnTo>
                    <a:pt x="2001488" y="2184178"/>
                  </a:lnTo>
                  <a:lnTo>
                    <a:pt x="2002155" y="2184845"/>
                  </a:lnTo>
                  <a:lnTo>
                    <a:pt x="2002727" y="2185035"/>
                  </a:lnTo>
                  <a:lnTo>
                    <a:pt x="2003298" y="2184845"/>
                  </a:lnTo>
                  <a:lnTo>
                    <a:pt x="2003870" y="2184368"/>
                  </a:lnTo>
                  <a:lnTo>
                    <a:pt x="2004632" y="2183416"/>
                  </a:lnTo>
                  <a:lnTo>
                    <a:pt x="2005965" y="2180844"/>
                  </a:lnTo>
                  <a:lnTo>
                    <a:pt x="2007108" y="2179701"/>
                  </a:lnTo>
                  <a:lnTo>
                    <a:pt x="2007965" y="2180082"/>
                  </a:lnTo>
                  <a:lnTo>
                    <a:pt x="2009013" y="2180177"/>
                  </a:lnTo>
                  <a:lnTo>
                    <a:pt x="2011109" y="2180082"/>
                  </a:lnTo>
                  <a:lnTo>
                    <a:pt x="2010823" y="2179415"/>
                  </a:lnTo>
                  <a:lnTo>
                    <a:pt x="2010347" y="2179034"/>
                  </a:lnTo>
                  <a:lnTo>
                    <a:pt x="2009680" y="2178749"/>
                  </a:lnTo>
                  <a:lnTo>
                    <a:pt x="2009013" y="2178558"/>
                  </a:lnTo>
                  <a:lnTo>
                    <a:pt x="2010442" y="2178177"/>
                  </a:lnTo>
                  <a:lnTo>
                    <a:pt x="2010728" y="2176748"/>
                  </a:lnTo>
                  <a:lnTo>
                    <a:pt x="2010347" y="2175034"/>
                  </a:lnTo>
                  <a:lnTo>
                    <a:pt x="2009680" y="2173891"/>
                  </a:lnTo>
                  <a:lnTo>
                    <a:pt x="2006251" y="2171891"/>
                  </a:lnTo>
                  <a:lnTo>
                    <a:pt x="2005298" y="2170748"/>
                  </a:lnTo>
                  <a:lnTo>
                    <a:pt x="2006537" y="2171510"/>
                  </a:lnTo>
                  <a:lnTo>
                    <a:pt x="2007584" y="2171795"/>
                  </a:lnTo>
                  <a:lnTo>
                    <a:pt x="2007870" y="2171510"/>
                  </a:lnTo>
                  <a:lnTo>
                    <a:pt x="2009585" y="2172272"/>
                  </a:lnTo>
                  <a:lnTo>
                    <a:pt x="2010251" y="2172272"/>
                  </a:lnTo>
                  <a:lnTo>
                    <a:pt x="2011204" y="2171891"/>
                  </a:lnTo>
                  <a:lnTo>
                    <a:pt x="2011489" y="2172748"/>
                  </a:lnTo>
                  <a:lnTo>
                    <a:pt x="2012156" y="2172843"/>
                  </a:lnTo>
                  <a:lnTo>
                    <a:pt x="2013014" y="2172367"/>
                  </a:lnTo>
                  <a:lnTo>
                    <a:pt x="2013680" y="2171510"/>
                  </a:lnTo>
                  <a:lnTo>
                    <a:pt x="2013395" y="2172462"/>
                  </a:lnTo>
                  <a:lnTo>
                    <a:pt x="2013395" y="2173605"/>
                  </a:lnTo>
                  <a:lnTo>
                    <a:pt x="2013776" y="2174272"/>
                  </a:lnTo>
                  <a:lnTo>
                    <a:pt x="2014443" y="2173796"/>
                  </a:lnTo>
                  <a:lnTo>
                    <a:pt x="2015014" y="2174081"/>
                  </a:lnTo>
                  <a:lnTo>
                    <a:pt x="2015490" y="2174367"/>
                  </a:lnTo>
                  <a:lnTo>
                    <a:pt x="2015776" y="2174748"/>
                  </a:lnTo>
                  <a:lnTo>
                    <a:pt x="2015871" y="2175415"/>
                  </a:lnTo>
                  <a:lnTo>
                    <a:pt x="2015490" y="2175415"/>
                  </a:lnTo>
                  <a:lnTo>
                    <a:pt x="2014633" y="2174939"/>
                  </a:lnTo>
                  <a:lnTo>
                    <a:pt x="2014061" y="2175415"/>
                  </a:lnTo>
                  <a:lnTo>
                    <a:pt x="2013776" y="2176177"/>
                  </a:lnTo>
                  <a:lnTo>
                    <a:pt x="2013871" y="2176558"/>
                  </a:lnTo>
                  <a:lnTo>
                    <a:pt x="2015395" y="2176653"/>
                  </a:lnTo>
                  <a:lnTo>
                    <a:pt x="2015871" y="2176558"/>
                  </a:lnTo>
                  <a:lnTo>
                    <a:pt x="2016252" y="2176272"/>
                  </a:lnTo>
                  <a:lnTo>
                    <a:pt x="2016824" y="2175510"/>
                  </a:lnTo>
                  <a:lnTo>
                    <a:pt x="2017109" y="2175320"/>
                  </a:lnTo>
                  <a:lnTo>
                    <a:pt x="2017300" y="2175129"/>
                  </a:lnTo>
                  <a:lnTo>
                    <a:pt x="2017300" y="2174748"/>
                  </a:lnTo>
                  <a:lnTo>
                    <a:pt x="2017395" y="2174367"/>
                  </a:lnTo>
                  <a:lnTo>
                    <a:pt x="2017871" y="2174177"/>
                  </a:lnTo>
                  <a:lnTo>
                    <a:pt x="2021967" y="2171700"/>
                  </a:lnTo>
                  <a:lnTo>
                    <a:pt x="2022443" y="2171129"/>
                  </a:lnTo>
                  <a:lnTo>
                    <a:pt x="2021110" y="2171033"/>
                  </a:lnTo>
                  <a:lnTo>
                    <a:pt x="2019586" y="2170462"/>
                  </a:lnTo>
                  <a:lnTo>
                    <a:pt x="2018252" y="2169700"/>
                  </a:lnTo>
                  <a:lnTo>
                    <a:pt x="2017395" y="2168843"/>
                  </a:lnTo>
                  <a:lnTo>
                    <a:pt x="2016919" y="2167604"/>
                  </a:lnTo>
                  <a:lnTo>
                    <a:pt x="2016633" y="2165890"/>
                  </a:lnTo>
                  <a:lnTo>
                    <a:pt x="2016538" y="2164080"/>
                  </a:lnTo>
                  <a:lnTo>
                    <a:pt x="2016633" y="2162651"/>
                  </a:lnTo>
                  <a:lnTo>
                    <a:pt x="2017776" y="2163318"/>
                  </a:lnTo>
                  <a:lnTo>
                    <a:pt x="2018919" y="2164652"/>
                  </a:lnTo>
                  <a:lnTo>
                    <a:pt x="2019872" y="2166080"/>
                  </a:lnTo>
                  <a:lnTo>
                    <a:pt x="2020824" y="2168366"/>
                  </a:lnTo>
                  <a:lnTo>
                    <a:pt x="2022062" y="2167795"/>
                  </a:lnTo>
                  <a:lnTo>
                    <a:pt x="2023396" y="2166366"/>
                  </a:lnTo>
                  <a:lnTo>
                    <a:pt x="2024253" y="2165033"/>
                  </a:lnTo>
                  <a:lnTo>
                    <a:pt x="2024634" y="2165033"/>
                  </a:lnTo>
                  <a:lnTo>
                    <a:pt x="2024444" y="2166271"/>
                  </a:lnTo>
                  <a:lnTo>
                    <a:pt x="2023205" y="2167795"/>
                  </a:lnTo>
                  <a:lnTo>
                    <a:pt x="2022920" y="2168652"/>
                  </a:lnTo>
                  <a:lnTo>
                    <a:pt x="2023205" y="2169414"/>
                  </a:lnTo>
                  <a:lnTo>
                    <a:pt x="2023968" y="2169795"/>
                  </a:lnTo>
                  <a:lnTo>
                    <a:pt x="2025015" y="2169890"/>
                  </a:lnTo>
                  <a:lnTo>
                    <a:pt x="2027015" y="2169795"/>
                  </a:lnTo>
                  <a:lnTo>
                    <a:pt x="2031587" y="2168747"/>
                  </a:lnTo>
                  <a:lnTo>
                    <a:pt x="2032064" y="2168271"/>
                  </a:lnTo>
                  <a:lnTo>
                    <a:pt x="2032635" y="2167128"/>
                  </a:lnTo>
                  <a:lnTo>
                    <a:pt x="2033111" y="2168081"/>
                  </a:lnTo>
                  <a:lnTo>
                    <a:pt x="2033207" y="2169224"/>
                  </a:lnTo>
                  <a:lnTo>
                    <a:pt x="2033016" y="2170367"/>
                  </a:lnTo>
                  <a:lnTo>
                    <a:pt x="2032540" y="2171319"/>
                  </a:lnTo>
                  <a:lnTo>
                    <a:pt x="2032159" y="2172272"/>
                  </a:lnTo>
                  <a:lnTo>
                    <a:pt x="2032921" y="2172843"/>
                  </a:lnTo>
                  <a:lnTo>
                    <a:pt x="2033969" y="2173224"/>
                  </a:lnTo>
                  <a:lnTo>
                    <a:pt x="2034540" y="2173605"/>
                  </a:lnTo>
                  <a:lnTo>
                    <a:pt x="2035493" y="2174939"/>
                  </a:lnTo>
                  <a:lnTo>
                    <a:pt x="2037683" y="2174843"/>
                  </a:lnTo>
                  <a:lnTo>
                    <a:pt x="2040064" y="2173986"/>
                  </a:lnTo>
                  <a:lnTo>
                    <a:pt x="2041684" y="2173415"/>
                  </a:lnTo>
                  <a:lnTo>
                    <a:pt x="2042160" y="2172938"/>
                  </a:lnTo>
                  <a:lnTo>
                    <a:pt x="2042636" y="2172557"/>
                  </a:lnTo>
                  <a:lnTo>
                    <a:pt x="2043018" y="2172176"/>
                  </a:lnTo>
                  <a:lnTo>
                    <a:pt x="2043303" y="2170557"/>
                  </a:lnTo>
                  <a:lnTo>
                    <a:pt x="2043779" y="2169605"/>
                  </a:lnTo>
                  <a:lnTo>
                    <a:pt x="2043875" y="2169033"/>
                  </a:lnTo>
                  <a:lnTo>
                    <a:pt x="2043684" y="2167604"/>
                  </a:lnTo>
                  <a:lnTo>
                    <a:pt x="2043494" y="2166842"/>
                  </a:lnTo>
                  <a:lnTo>
                    <a:pt x="2043303" y="2166557"/>
                  </a:lnTo>
                  <a:lnTo>
                    <a:pt x="2043018" y="2166176"/>
                  </a:lnTo>
                  <a:lnTo>
                    <a:pt x="2043018" y="2165414"/>
                  </a:lnTo>
                  <a:lnTo>
                    <a:pt x="2043208" y="2163985"/>
                  </a:lnTo>
                  <a:lnTo>
                    <a:pt x="2043018" y="2163604"/>
                  </a:lnTo>
                  <a:lnTo>
                    <a:pt x="2042065" y="2161889"/>
                  </a:lnTo>
                  <a:lnTo>
                    <a:pt x="2041303" y="2159603"/>
                  </a:lnTo>
                  <a:lnTo>
                    <a:pt x="2041303" y="2158175"/>
                  </a:lnTo>
                  <a:lnTo>
                    <a:pt x="2041684" y="2156555"/>
                  </a:lnTo>
                  <a:lnTo>
                    <a:pt x="2042351" y="2155222"/>
                  </a:lnTo>
                  <a:lnTo>
                    <a:pt x="2043398" y="2154650"/>
                  </a:lnTo>
                  <a:lnTo>
                    <a:pt x="2043113" y="2155317"/>
                  </a:lnTo>
                  <a:lnTo>
                    <a:pt x="2042541" y="2158079"/>
                  </a:lnTo>
                  <a:lnTo>
                    <a:pt x="2042351" y="2158746"/>
                  </a:lnTo>
                  <a:lnTo>
                    <a:pt x="2042351" y="2159222"/>
                  </a:lnTo>
                  <a:lnTo>
                    <a:pt x="2042446" y="2159794"/>
                  </a:lnTo>
                  <a:lnTo>
                    <a:pt x="2042922" y="2160556"/>
                  </a:lnTo>
                  <a:lnTo>
                    <a:pt x="2043018" y="2161032"/>
                  </a:lnTo>
                  <a:lnTo>
                    <a:pt x="2043779" y="2161699"/>
                  </a:lnTo>
                  <a:lnTo>
                    <a:pt x="2045399" y="2161508"/>
                  </a:lnTo>
                  <a:lnTo>
                    <a:pt x="2047113" y="2160937"/>
                  </a:lnTo>
                  <a:lnTo>
                    <a:pt x="2048066" y="2160365"/>
                  </a:lnTo>
                  <a:lnTo>
                    <a:pt x="2048447" y="2160365"/>
                  </a:lnTo>
                  <a:lnTo>
                    <a:pt x="2047780" y="2161604"/>
                  </a:lnTo>
                  <a:lnTo>
                    <a:pt x="2044732" y="2163128"/>
                  </a:lnTo>
                  <a:lnTo>
                    <a:pt x="2044065" y="2164080"/>
                  </a:lnTo>
                  <a:lnTo>
                    <a:pt x="2044256" y="2165890"/>
                  </a:lnTo>
                  <a:lnTo>
                    <a:pt x="2044827" y="2167223"/>
                  </a:lnTo>
                  <a:lnTo>
                    <a:pt x="2045780" y="2168176"/>
                  </a:lnTo>
                  <a:lnTo>
                    <a:pt x="2051399" y="2171319"/>
                  </a:lnTo>
                  <a:lnTo>
                    <a:pt x="2052923" y="2171700"/>
                  </a:lnTo>
                  <a:lnTo>
                    <a:pt x="2054447" y="2171224"/>
                  </a:lnTo>
                  <a:lnTo>
                    <a:pt x="2055781" y="2170081"/>
                  </a:lnTo>
                  <a:lnTo>
                    <a:pt x="2056543" y="2168557"/>
                  </a:lnTo>
                  <a:lnTo>
                    <a:pt x="2056448" y="2167033"/>
                  </a:lnTo>
                  <a:lnTo>
                    <a:pt x="2058543" y="2165890"/>
                  </a:lnTo>
                  <a:lnTo>
                    <a:pt x="2058829" y="2165604"/>
                  </a:lnTo>
                  <a:lnTo>
                    <a:pt x="2059114" y="2165033"/>
                  </a:lnTo>
                  <a:lnTo>
                    <a:pt x="2059305" y="2164747"/>
                  </a:lnTo>
                  <a:lnTo>
                    <a:pt x="2059591" y="2164652"/>
                  </a:lnTo>
                  <a:lnTo>
                    <a:pt x="2060924" y="2164747"/>
                  </a:lnTo>
                  <a:lnTo>
                    <a:pt x="2061305" y="2164366"/>
                  </a:lnTo>
                  <a:lnTo>
                    <a:pt x="2061401" y="2162747"/>
                  </a:lnTo>
                  <a:lnTo>
                    <a:pt x="2061591" y="2162366"/>
                  </a:lnTo>
                  <a:lnTo>
                    <a:pt x="2063972" y="2161223"/>
                  </a:lnTo>
                  <a:lnTo>
                    <a:pt x="2064639" y="2161508"/>
                  </a:lnTo>
                  <a:lnTo>
                    <a:pt x="2065020" y="2161223"/>
                  </a:lnTo>
                  <a:lnTo>
                    <a:pt x="2065401" y="2160746"/>
                  </a:lnTo>
                  <a:lnTo>
                    <a:pt x="2065973" y="2160461"/>
                  </a:lnTo>
                  <a:lnTo>
                    <a:pt x="2066735" y="2160746"/>
                  </a:lnTo>
                  <a:lnTo>
                    <a:pt x="2067306" y="2161413"/>
                  </a:lnTo>
                  <a:lnTo>
                    <a:pt x="2067687" y="2162270"/>
                  </a:lnTo>
                  <a:lnTo>
                    <a:pt x="2068354" y="2164461"/>
                  </a:lnTo>
                  <a:lnTo>
                    <a:pt x="2068830" y="2165509"/>
                  </a:lnTo>
                  <a:lnTo>
                    <a:pt x="2070545" y="2166557"/>
                  </a:lnTo>
                  <a:lnTo>
                    <a:pt x="2071402" y="2166080"/>
                  </a:lnTo>
                  <a:lnTo>
                    <a:pt x="2072926" y="2165509"/>
                  </a:lnTo>
                  <a:lnTo>
                    <a:pt x="2073783" y="2164556"/>
                  </a:lnTo>
                  <a:lnTo>
                    <a:pt x="2074164" y="2164080"/>
                  </a:lnTo>
                  <a:lnTo>
                    <a:pt x="2074259" y="2163699"/>
                  </a:lnTo>
                  <a:lnTo>
                    <a:pt x="2074545" y="2162937"/>
                  </a:lnTo>
                  <a:lnTo>
                    <a:pt x="2074640" y="2162461"/>
                  </a:lnTo>
                  <a:lnTo>
                    <a:pt x="2074736" y="2161985"/>
                  </a:lnTo>
                  <a:lnTo>
                    <a:pt x="2075021" y="2161889"/>
                  </a:lnTo>
                  <a:lnTo>
                    <a:pt x="2075402" y="2161889"/>
                  </a:lnTo>
                  <a:lnTo>
                    <a:pt x="2076164" y="2161699"/>
                  </a:lnTo>
                  <a:lnTo>
                    <a:pt x="2076641" y="2161318"/>
                  </a:lnTo>
                  <a:lnTo>
                    <a:pt x="2076831" y="2160651"/>
                  </a:lnTo>
                  <a:lnTo>
                    <a:pt x="2076450" y="2159984"/>
                  </a:lnTo>
                  <a:lnTo>
                    <a:pt x="2076355" y="2159699"/>
                  </a:lnTo>
                  <a:lnTo>
                    <a:pt x="2076450" y="2159318"/>
                  </a:lnTo>
                  <a:lnTo>
                    <a:pt x="2076545" y="2158270"/>
                  </a:lnTo>
                  <a:lnTo>
                    <a:pt x="2076355" y="2157222"/>
                  </a:lnTo>
                  <a:lnTo>
                    <a:pt x="2076355" y="2156460"/>
                  </a:lnTo>
                  <a:lnTo>
                    <a:pt x="2076260" y="2155222"/>
                  </a:lnTo>
                  <a:lnTo>
                    <a:pt x="2076355" y="2153888"/>
                  </a:lnTo>
                  <a:lnTo>
                    <a:pt x="2076641" y="2152841"/>
                  </a:lnTo>
                  <a:lnTo>
                    <a:pt x="2076545" y="2151412"/>
                  </a:lnTo>
                  <a:lnTo>
                    <a:pt x="2076831" y="2150459"/>
                  </a:lnTo>
                  <a:lnTo>
                    <a:pt x="2078451" y="2151698"/>
                  </a:lnTo>
                  <a:lnTo>
                    <a:pt x="2079498" y="2150174"/>
                  </a:lnTo>
                  <a:lnTo>
                    <a:pt x="2079879" y="2146745"/>
                  </a:lnTo>
                  <a:lnTo>
                    <a:pt x="2081213" y="2146078"/>
                  </a:lnTo>
                  <a:lnTo>
                    <a:pt x="2081213" y="2146935"/>
                  </a:lnTo>
                  <a:lnTo>
                    <a:pt x="2081403" y="2147888"/>
                  </a:lnTo>
                  <a:lnTo>
                    <a:pt x="2081689" y="2148745"/>
                  </a:lnTo>
                  <a:lnTo>
                    <a:pt x="2082165" y="2149412"/>
                  </a:lnTo>
                  <a:lnTo>
                    <a:pt x="2081689" y="2150364"/>
                  </a:lnTo>
                  <a:lnTo>
                    <a:pt x="2082070" y="2151126"/>
                  </a:lnTo>
                  <a:lnTo>
                    <a:pt x="2081594" y="2152079"/>
                  </a:lnTo>
                  <a:lnTo>
                    <a:pt x="2081308" y="2152936"/>
                  </a:lnTo>
                  <a:lnTo>
                    <a:pt x="2081689" y="2154841"/>
                  </a:lnTo>
                  <a:lnTo>
                    <a:pt x="2082832" y="2156460"/>
                  </a:lnTo>
                  <a:lnTo>
                    <a:pt x="2083784" y="2157127"/>
                  </a:lnTo>
                  <a:lnTo>
                    <a:pt x="2084927" y="2156174"/>
                  </a:lnTo>
                  <a:lnTo>
                    <a:pt x="2085785" y="2155889"/>
                  </a:lnTo>
                  <a:lnTo>
                    <a:pt x="2086832" y="2155984"/>
                  </a:lnTo>
                  <a:lnTo>
                    <a:pt x="2087689" y="2156079"/>
                  </a:lnTo>
                  <a:lnTo>
                    <a:pt x="2088547" y="2155412"/>
                  </a:lnTo>
                  <a:lnTo>
                    <a:pt x="2088737" y="2155031"/>
                  </a:lnTo>
                  <a:lnTo>
                    <a:pt x="2088928" y="2154460"/>
                  </a:lnTo>
                  <a:lnTo>
                    <a:pt x="2089023" y="2153793"/>
                  </a:lnTo>
                  <a:lnTo>
                    <a:pt x="2088547" y="2152650"/>
                  </a:lnTo>
                  <a:lnTo>
                    <a:pt x="2088737" y="2151983"/>
                  </a:lnTo>
                  <a:lnTo>
                    <a:pt x="2089404" y="2150745"/>
                  </a:lnTo>
                  <a:lnTo>
                    <a:pt x="2089976" y="2150650"/>
                  </a:lnTo>
                  <a:lnTo>
                    <a:pt x="2090261" y="2150555"/>
                  </a:lnTo>
                  <a:lnTo>
                    <a:pt x="2090452" y="2150269"/>
                  </a:lnTo>
                  <a:lnTo>
                    <a:pt x="2090643" y="2149793"/>
                  </a:lnTo>
                  <a:lnTo>
                    <a:pt x="2091119" y="2148935"/>
                  </a:lnTo>
                  <a:lnTo>
                    <a:pt x="2091309" y="2148459"/>
                  </a:lnTo>
                  <a:lnTo>
                    <a:pt x="2091595" y="2148078"/>
                  </a:lnTo>
                  <a:lnTo>
                    <a:pt x="2092166" y="2147983"/>
                  </a:lnTo>
                  <a:lnTo>
                    <a:pt x="2092833" y="2148078"/>
                  </a:lnTo>
                  <a:lnTo>
                    <a:pt x="2094167" y="2148745"/>
                  </a:lnTo>
                  <a:lnTo>
                    <a:pt x="2094738" y="2148745"/>
                  </a:lnTo>
                  <a:lnTo>
                    <a:pt x="2096834" y="2148269"/>
                  </a:lnTo>
                  <a:lnTo>
                    <a:pt x="2094833" y="2145411"/>
                  </a:lnTo>
                  <a:lnTo>
                    <a:pt x="2094262" y="2144649"/>
                  </a:lnTo>
                  <a:lnTo>
                    <a:pt x="2092928" y="2143220"/>
                  </a:lnTo>
                  <a:lnTo>
                    <a:pt x="2092357" y="2142077"/>
                  </a:lnTo>
                  <a:lnTo>
                    <a:pt x="2091595" y="2140934"/>
                  </a:lnTo>
                  <a:lnTo>
                    <a:pt x="2087594" y="2134362"/>
                  </a:lnTo>
                  <a:lnTo>
                    <a:pt x="2085594" y="2132267"/>
                  </a:lnTo>
                  <a:lnTo>
                    <a:pt x="2084356" y="2131314"/>
                  </a:lnTo>
                  <a:lnTo>
                    <a:pt x="2084070" y="2130838"/>
                  </a:lnTo>
                  <a:lnTo>
                    <a:pt x="2083975" y="2129790"/>
                  </a:lnTo>
                  <a:lnTo>
                    <a:pt x="2084356" y="2125885"/>
                  </a:lnTo>
                  <a:lnTo>
                    <a:pt x="2085023" y="2126552"/>
                  </a:lnTo>
                  <a:lnTo>
                    <a:pt x="2087880" y="2131409"/>
                  </a:lnTo>
                  <a:lnTo>
                    <a:pt x="2088452" y="2132648"/>
                  </a:lnTo>
                  <a:lnTo>
                    <a:pt x="2089118" y="2135696"/>
                  </a:lnTo>
                  <a:lnTo>
                    <a:pt x="2090261" y="2137505"/>
                  </a:lnTo>
                  <a:lnTo>
                    <a:pt x="2091690" y="2139125"/>
                  </a:lnTo>
                  <a:lnTo>
                    <a:pt x="2094262" y="2141125"/>
                  </a:lnTo>
                  <a:lnTo>
                    <a:pt x="2094548" y="2141506"/>
                  </a:lnTo>
                  <a:lnTo>
                    <a:pt x="2094738" y="2141982"/>
                  </a:lnTo>
                  <a:lnTo>
                    <a:pt x="2094833" y="2143030"/>
                  </a:lnTo>
                  <a:lnTo>
                    <a:pt x="2094929" y="2143411"/>
                  </a:lnTo>
                  <a:lnTo>
                    <a:pt x="2097405" y="2145792"/>
                  </a:lnTo>
                  <a:lnTo>
                    <a:pt x="2097786" y="2146745"/>
                  </a:lnTo>
                  <a:lnTo>
                    <a:pt x="2098167" y="2147983"/>
                  </a:lnTo>
                  <a:lnTo>
                    <a:pt x="2099977" y="2149602"/>
                  </a:lnTo>
                  <a:lnTo>
                    <a:pt x="2101311" y="2149793"/>
                  </a:lnTo>
                  <a:lnTo>
                    <a:pt x="2102072" y="2148840"/>
                  </a:lnTo>
                  <a:lnTo>
                    <a:pt x="2103311" y="2147697"/>
                  </a:lnTo>
                  <a:lnTo>
                    <a:pt x="2103692" y="2147221"/>
                  </a:lnTo>
                  <a:lnTo>
                    <a:pt x="2103787" y="2147126"/>
                  </a:lnTo>
                  <a:lnTo>
                    <a:pt x="2103787" y="2147126"/>
                  </a:lnTo>
                  <a:lnTo>
                    <a:pt x="2103406" y="2146554"/>
                  </a:lnTo>
                  <a:lnTo>
                    <a:pt x="2103406" y="2146554"/>
                  </a:lnTo>
                  <a:lnTo>
                    <a:pt x="2104263" y="2146078"/>
                  </a:lnTo>
                  <a:lnTo>
                    <a:pt x="2105025" y="2146268"/>
                  </a:lnTo>
                  <a:lnTo>
                    <a:pt x="2105502" y="2145411"/>
                  </a:lnTo>
                  <a:lnTo>
                    <a:pt x="2106930" y="2145125"/>
                  </a:lnTo>
                  <a:lnTo>
                    <a:pt x="2107026" y="2144268"/>
                  </a:lnTo>
                  <a:lnTo>
                    <a:pt x="2106740" y="2143697"/>
                  </a:lnTo>
                  <a:lnTo>
                    <a:pt x="2106359" y="2143506"/>
                  </a:lnTo>
                  <a:lnTo>
                    <a:pt x="2106263" y="2142458"/>
                  </a:lnTo>
                  <a:lnTo>
                    <a:pt x="2106168" y="2141601"/>
                  </a:lnTo>
                  <a:lnTo>
                    <a:pt x="2106645" y="2141125"/>
                  </a:lnTo>
                  <a:lnTo>
                    <a:pt x="2107121" y="2140744"/>
                  </a:lnTo>
                  <a:lnTo>
                    <a:pt x="2107311" y="2140172"/>
                  </a:lnTo>
                  <a:lnTo>
                    <a:pt x="2107311" y="2139315"/>
                  </a:lnTo>
                  <a:lnTo>
                    <a:pt x="2107406" y="2138839"/>
                  </a:lnTo>
                  <a:lnTo>
                    <a:pt x="2107978" y="2137696"/>
                  </a:lnTo>
                  <a:lnTo>
                    <a:pt x="2106454" y="2137601"/>
                  </a:lnTo>
                  <a:lnTo>
                    <a:pt x="2105216" y="2137029"/>
                  </a:lnTo>
                  <a:lnTo>
                    <a:pt x="2104835" y="2136172"/>
                  </a:lnTo>
                  <a:lnTo>
                    <a:pt x="2104549" y="2133791"/>
                  </a:lnTo>
                  <a:lnTo>
                    <a:pt x="2105406" y="2131409"/>
                  </a:lnTo>
                  <a:lnTo>
                    <a:pt x="2107121" y="2128933"/>
                  </a:lnTo>
                  <a:lnTo>
                    <a:pt x="2107311" y="2125980"/>
                  </a:lnTo>
                  <a:lnTo>
                    <a:pt x="2105406" y="2123789"/>
                  </a:lnTo>
                  <a:lnTo>
                    <a:pt x="2104835" y="2122456"/>
                  </a:lnTo>
                  <a:lnTo>
                    <a:pt x="2102930" y="2120551"/>
                  </a:lnTo>
                  <a:lnTo>
                    <a:pt x="2100834" y="2118932"/>
                  </a:lnTo>
                  <a:lnTo>
                    <a:pt x="2100358" y="2117979"/>
                  </a:lnTo>
                  <a:lnTo>
                    <a:pt x="2099691" y="2117503"/>
                  </a:lnTo>
                  <a:lnTo>
                    <a:pt x="2096643" y="2116265"/>
                  </a:lnTo>
                  <a:lnTo>
                    <a:pt x="2095691" y="2115217"/>
                  </a:lnTo>
                  <a:lnTo>
                    <a:pt x="2098262" y="2116265"/>
                  </a:lnTo>
                  <a:lnTo>
                    <a:pt x="2099024" y="2116836"/>
                  </a:lnTo>
                  <a:lnTo>
                    <a:pt x="2099691" y="2115979"/>
                  </a:lnTo>
                  <a:lnTo>
                    <a:pt x="2100263" y="2115598"/>
                  </a:lnTo>
                  <a:lnTo>
                    <a:pt x="2101882" y="2114931"/>
                  </a:lnTo>
                  <a:lnTo>
                    <a:pt x="2099024" y="2113312"/>
                  </a:lnTo>
                  <a:lnTo>
                    <a:pt x="2098262" y="2112645"/>
                  </a:lnTo>
                  <a:lnTo>
                    <a:pt x="2095214" y="2108930"/>
                  </a:lnTo>
                  <a:lnTo>
                    <a:pt x="2094262" y="2108454"/>
                  </a:lnTo>
                  <a:lnTo>
                    <a:pt x="2093309" y="2108549"/>
                  </a:lnTo>
                  <a:lnTo>
                    <a:pt x="2092262" y="2108930"/>
                  </a:lnTo>
                  <a:lnTo>
                    <a:pt x="2091214" y="2109121"/>
                  </a:lnTo>
                  <a:lnTo>
                    <a:pt x="2090738" y="2108930"/>
                  </a:lnTo>
                  <a:lnTo>
                    <a:pt x="2089690" y="2108168"/>
                  </a:lnTo>
                  <a:lnTo>
                    <a:pt x="2089404" y="2107978"/>
                  </a:lnTo>
                  <a:lnTo>
                    <a:pt x="2088166" y="2107883"/>
                  </a:lnTo>
                  <a:lnTo>
                    <a:pt x="2087023" y="2107597"/>
                  </a:lnTo>
                  <a:lnTo>
                    <a:pt x="2087023" y="2107216"/>
                  </a:lnTo>
                  <a:lnTo>
                    <a:pt x="2091976" y="2108264"/>
                  </a:lnTo>
                  <a:lnTo>
                    <a:pt x="2093500" y="2108073"/>
                  </a:lnTo>
                  <a:lnTo>
                    <a:pt x="2098453" y="2106168"/>
                  </a:lnTo>
                  <a:lnTo>
                    <a:pt x="2099310" y="2106359"/>
                  </a:lnTo>
                  <a:lnTo>
                    <a:pt x="2100453" y="2106930"/>
                  </a:lnTo>
                  <a:lnTo>
                    <a:pt x="2100739" y="2106930"/>
                  </a:lnTo>
                  <a:lnTo>
                    <a:pt x="2101311" y="2106549"/>
                  </a:lnTo>
                  <a:lnTo>
                    <a:pt x="2101311" y="2106263"/>
                  </a:lnTo>
                  <a:lnTo>
                    <a:pt x="2101120" y="2105882"/>
                  </a:lnTo>
                  <a:lnTo>
                    <a:pt x="2101691" y="2104835"/>
                  </a:lnTo>
                  <a:lnTo>
                    <a:pt x="2102358" y="2102834"/>
                  </a:lnTo>
                  <a:lnTo>
                    <a:pt x="2102263" y="2101120"/>
                  </a:lnTo>
                  <a:lnTo>
                    <a:pt x="2101120" y="2099310"/>
                  </a:lnTo>
                  <a:lnTo>
                    <a:pt x="2099596" y="2098739"/>
                  </a:lnTo>
                  <a:lnTo>
                    <a:pt x="2097881" y="2098548"/>
                  </a:lnTo>
                  <a:lnTo>
                    <a:pt x="2096834" y="2097500"/>
                  </a:lnTo>
                  <a:lnTo>
                    <a:pt x="2097786" y="2096738"/>
                  </a:lnTo>
                  <a:lnTo>
                    <a:pt x="2099215" y="2097215"/>
                  </a:lnTo>
                  <a:lnTo>
                    <a:pt x="2101787" y="2098739"/>
                  </a:lnTo>
                  <a:lnTo>
                    <a:pt x="2102549" y="2098739"/>
                  </a:lnTo>
                  <a:lnTo>
                    <a:pt x="2103406" y="2098453"/>
                  </a:lnTo>
                  <a:lnTo>
                    <a:pt x="2104073" y="2097977"/>
                  </a:lnTo>
                  <a:lnTo>
                    <a:pt x="2104358" y="2097310"/>
                  </a:lnTo>
                  <a:lnTo>
                    <a:pt x="2104835" y="2097215"/>
                  </a:lnTo>
                  <a:lnTo>
                    <a:pt x="2106740" y="2096167"/>
                  </a:lnTo>
                  <a:lnTo>
                    <a:pt x="2107026" y="2095881"/>
                  </a:lnTo>
                  <a:lnTo>
                    <a:pt x="2108740" y="2095500"/>
                  </a:lnTo>
                  <a:lnTo>
                    <a:pt x="2111216" y="2093690"/>
                  </a:lnTo>
                  <a:lnTo>
                    <a:pt x="2112740" y="2093309"/>
                  </a:lnTo>
                  <a:lnTo>
                    <a:pt x="2113598" y="2093405"/>
                  </a:lnTo>
                  <a:lnTo>
                    <a:pt x="2114931" y="2094071"/>
                  </a:lnTo>
                  <a:lnTo>
                    <a:pt x="2115788" y="2094357"/>
                  </a:lnTo>
                  <a:lnTo>
                    <a:pt x="2117694" y="2094548"/>
                  </a:lnTo>
                  <a:lnTo>
                    <a:pt x="2118455" y="2094833"/>
                  </a:lnTo>
                  <a:lnTo>
                    <a:pt x="2119313" y="2095500"/>
                  </a:lnTo>
                  <a:lnTo>
                    <a:pt x="2117789" y="2094929"/>
                  </a:lnTo>
                  <a:lnTo>
                    <a:pt x="2116931" y="2094738"/>
                  </a:lnTo>
                  <a:lnTo>
                    <a:pt x="2115503" y="2095310"/>
                  </a:lnTo>
                  <a:lnTo>
                    <a:pt x="2114741" y="2095024"/>
                  </a:lnTo>
                  <a:lnTo>
                    <a:pt x="2114074" y="2094548"/>
                  </a:lnTo>
                  <a:lnTo>
                    <a:pt x="2113503" y="2094357"/>
                  </a:lnTo>
                  <a:lnTo>
                    <a:pt x="2111978" y="2094643"/>
                  </a:lnTo>
                  <a:lnTo>
                    <a:pt x="2109121" y="2095976"/>
                  </a:lnTo>
                  <a:lnTo>
                    <a:pt x="2106168" y="2096548"/>
                  </a:lnTo>
                  <a:lnTo>
                    <a:pt x="2104835" y="2097405"/>
                  </a:lnTo>
                  <a:lnTo>
                    <a:pt x="2103787" y="2098643"/>
                  </a:lnTo>
                  <a:lnTo>
                    <a:pt x="2103406" y="2100072"/>
                  </a:lnTo>
                  <a:lnTo>
                    <a:pt x="2103406" y="2101596"/>
                  </a:lnTo>
                  <a:lnTo>
                    <a:pt x="2103596" y="2102453"/>
                  </a:lnTo>
                  <a:lnTo>
                    <a:pt x="2104073" y="2102930"/>
                  </a:lnTo>
                  <a:lnTo>
                    <a:pt x="2104739" y="2102834"/>
                  </a:lnTo>
                  <a:lnTo>
                    <a:pt x="2105311" y="2102358"/>
                  </a:lnTo>
                  <a:lnTo>
                    <a:pt x="2106263" y="2100929"/>
                  </a:lnTo>
                  <a:lnTo>
                    <a:pt x="2106263" y="2103311"/>
                  </a:lnTo>
                  <a:lnTo>
                    <a:pt x="2106168" y="2104549"/>
                  </a:lnTo>
                  <a:lnTo>
                    <a:pt x="2105882" y="2105597"/>
                  </a:lnTo>
                  <a:lnTo>
                    <a:pt x="2106454" y="2104739"/>
                  </a:lnTo>
                  <a:lnTo>
                    <a:pt x="2107121" y="2101596"/>
                  </a:lnTo>
                  <a:lnTo>
                    <a:pt x="2108073" y="2100167"/>
                  </a:lnTo>
                  <a:lnTo>
                    <a:pt x="2107406" y="2102072"/>
                  </a:lnTo>
                  <a:lnTo>
                    <a:pt x="2107311" y="2102834"/>
                  </a:lnTo>
                  <a:lnTo>
                    <a:pt x="2107406" y="2103596"/>
                  </a:lnTo>
                  <a:lnTo>
                    <a:pt x="2107121" y="2104358"/>
                  </a:lnTo>
                  <a:lnTo>
                    <a:pt x="2106930" y="2105216"/>
                  </a:lnTo>
                  <a:lnTo>
                    <a:pt x="2106930" y="2106073"/>
                  </a:lnTo>
                  <a:lnTo>
                    <a:pt x="2107026" y="2106740"/>
                  </a:lnTo>
                  <a:lnTo>
                    <a:pt x="2107311" y="2106073"/>
                  </a:lnTo>
                  <a:lnTo>
                    <a:pt x="2107692" y="2104263"/>
                  </a:lnTo>
                  <a:lnTo>
                    <a:pt x="2107883" y="2102453"/>
                  </a:lnTo>
                  <a:lnTo>
                    <a:pt x="2108169" y="2101691"/>
                  </a:lnTo>
                  <a:lnTo>
                    <a:pt x="2108930" y="2100167"/>
                  </a:lnTo>
                  <a:lnTo>
                    <a:pt x="2109311" y="2100167"/>
                  </a:lnTo>
                  <a:lnTo>
                    <a:pt x="2108549" y="2102168"/>
                  </a:lnTo>
                  <a:lnTo>
                    <a:pt x="2108264" y="2103311"/>
                  </a:lnTo>
                  <a:lnTo>
                    <a:pt x="2108169" y="2104644"/>
                  </a:lnTo>
                  <a:lnTo>
                    <a:pt x="2107883" y="2105882"/>
                  </a:lnTo>
                  <a:lnTo>
                    <a:pt x="2106835" y="2108454"/>
                  </a:lnTo>
                  <a:lnTo>
                    <a:pt x="2107026" y="2108930"/>
                  </a:lnTo>
                  <a:lnTo>
                    <a:pt x="2107121" y="2108454"/>
                  </a:lnTo>
                  <a:lnTo>
                    <a:pt x="2107406" y="2107978"/>
                  </a:lnTo>
                  <a:lnTo>
                    <a:pt x="2107787" y="2107597"/>
                  </a:lnTo>
                  <a:lnTo>
                    <a:pt x="2107502" y="2108549"/>
                  </a:lnTo>
                  <a:lnTo>
                    <a:pt x="2107406" y="2109788"/>
                  </a:lnTo>
                  <a:lnTo>
                    <a:pt x="2107597" y="2110835"/>
                  </a:lnTo>
                  <a:lnTo>
                    <a:pt x="2108169" y="2111502"/>
                  </a:lnTo>
                  <a:lnTo>
                    <a:pt x="2107978" y="2110835"/>
                  </a:lnTo>
                  <a:lnTo>
                    <a:pt x="2107787" y="2110073"/>
                  </a:lnTo>
                  <a:lnTo>
                    <a:pt x="2107787" y="2109311"/>
                  </a:lnTo>
                  <a:lnTo>
                    <a:pt x="2108169" y="2108549"/>
                  </a:lnTo>
                  <a:lnTo>
                    <a:pt x="2108930" y="2110645"/>
                  </a:lnTo>
                  <a:lnTo>
                    <a:pt x="2109502" y="2111693"/>
                  </a:lnTo>
                  <a:lnTo>
                    <a:pt x="2110169" y="2112550"/>
                  </a:lnTo>
                  <a:lnTo>
                    <a:pt x="2110550" y="2113788"/>
                  </a:lnTo>
                  <a:lnTo>
                    <a:pt x="2110169" y="2115026"/>
                  </a:lnTo>
                  <a:lnTo>
                    <a:pt x="2110073" y="2116074"/>
                  </a:lnTo>
                  <a:lnTo>
                    <a:pt x="2111026" y="2116741"/>
                  </a:lnTo>
                  <a:lnTo>
                    <a:pt x="2111693" y="2116741"/>
                  </a:lnTo>
                  <a:lnTo>
                    <a:pt x="2112074" y="2116455"/>
                  </a:lnTo>
                  <a:lnTo>
                    <a:pt x="2112264" y="2116074"/>
                  </a:lnTo>
                  <a:lnTo>
                    <a:pt x="2112550" y="2115884"/>
                  </a:lnTo>
                  <a:lnTo>
                    <a:pt x="2113217" y="2115788"/>
                  </a:lnTo>
                  <a:lnTo>
                    <a:pt x="2114931" y="2115884"/>
                  </a:lnTo>
                  <a:lnTo>
                    <a:pt x="2115693" y="2116360"/>
                  </a:lnTo>
                  <a:lnTo>
                    <a:pt x="2116074" y="2117408"/>
                  </a:lnTo>
                  <a:lnTo>
                    <a:pt x="2116551" y="2120932"/>
                  </a:lnTo>
                  <a:lnTo>
                    <a:pt x="2117598" y="2121503"/>
                  </a:lnTo>
                  <a:lnTo>
                    <a:pt x="2117884" y="2123218"/>
                  </a:lnTo>
                  <a:lnTo>
                    <a:pt x="2118646" y="2124742"/>
                  </a:lnTo>
                  <a:lnTo>
                    <a:pt x="2119122" y="2125694"/>
                  </a:lnTo>
                  <a:lnTo>
                    <a:pt x="2119694" y="2126552"/>
                  </a:lnTo>
                  <a:lnTo>
                    <a:pt x="2120170" y="2127123"/>
                  </a:lnTo>
                  <a:lnTo>
                    <a:pt x="2122075" y="2128552"/>
                  </a:lnTo>
                  <a:lnTo>
                    <a:pt x="2122837" y="2129409"/>
                  </a:lnTo>
                  <a:lnTo>
                    <a:pt x="2122170" y="2129790"/>
                  </a:lnTo>
                  <a:lnTo>
                    <a:pt x="2121313" y="2129981"/>
                  </a:lnTo>
                  <a:lnTo>
                    <a:pt x="2121408" y="2130933"/>
                  </a:lnTo>
                  <a:lnTo>
                    <a:pt x="2121789" y="2131886"/>
                  </a:lnTo>
                  <a:lnTo>
                    <a:pt x="2122170" y="2132171"/>
                  </a:lnTo>
                  <a:lnTo>
                    <a:pt x="2122646" y="2133314"/>
                  </a:lnTo>
                  <a:lnTo>
                    <a:pt x="2123694" y="2131886"/>
                  </a:lnTo>
                  <a:lnTo>
                    <a:pt x="2123694" y="2131409"/>
                  </a:lnTo>
                  <a:lnTo>
                    <a:pt x="2123885" y="2131314"/>
                  </a:lnTo>
                  <a:lnTo>
                    <a:pt x="2123980" y="2131219"/>
                  </a:lnTo>
                  <a:lnTo>
                    <a:pt x="2124456" y="2131314"/>
                  </a:lnTo>
                  <a:lnTo>
                    <a:pt x="2125028" y="2131219"/>
                  </a:lnTo>
                  <a:lnTo>
                    <a:pt x="2125695" y="2131124"/>
                  </a:lnTo>
                  <a:lnTo>
                    <a:pt x="2125790" y="2130552"/>
                  </a:lnTo>
                  <a:lnTo>
                    <a:pt x="2125790" y="2129981"/>
                  </a:lnTo>
                  <a:lnTo>
                    <a:pt x="2125980" y="2129219"/>
                  </a:lnTo>
                  <a:lnTo>
                    <a:pt x="2126456" y="2128933"/>
                  </a:lnTo>
                  <a:lnTo>
                    <a:pt x="2126647" y="2128361"/>
                  </a:lnTo>
                  <a:lnTo>
                    <a:pt x="2127028" y="2128647"/>
                  </a:lnTo>
                  <a:lnTo>
                    <a:pt x="2127790" y="2128647"/>
                  </a:lnTo>
                  <a:lnTo>
                    <a:pt x="2127980" y="2128742"/>
                  </a:lnTo>
                  <a:lnTo>
                    <a:pt x="2128647" y="2128838"/>
                  </a:lnTo>
                  <a:lnTo>
                    <a:pt x="2129695" y="2129314"/>
                  </a:lnTo>
                  <a:lnTo>
                    <a:pt x="2130552" y="2129790"/>
                  </a:lnTo>
                  <a:lnTo>
                    <a:pt x="2130552" y="2129790"/>
                  </a:lnTo>
                  <a:lnTo>
                    <a:pt x="2130552" y="2129790"/>
                  </a:lnTo>
                  <a:lnTo>
                    <a:pt x="2130647" y="2129885"/>
                  </a:lnTo>
                  <a:lnTo>
                    <a:pt x="2130647" y="2129885"/>
                  </a:lnTo>
                  <a:lnTo>
                    <a:pt x="2130838" y="2130076"/>
                  </a:lnTo>
                  <a:lnTo>
                    <a:pt x="2131505" y="2130076"/>
                  </a:lnTo>
                  <a:lnTo>
                    <a:pt x="2131695" y="2129504"/>
                  </a:lnTo>
                  <a:lnTo>
                    <a:pt x="2132171" y="2129219"/>
                  </a:lnTo>
                  <a:lnTo>
                    <a:pt x="2132838" y="2129123"/>
                  </a:lnTo>
                  <a:lnTo>
                    <a:pt x="2132838" y="2128933"/>
                  </a:lnTo>
                  <a:lnTo>
                    <a:pt x="2133029" y="2128838"/>
                  </a:lnTo>
                  <a:lnTo>
                    <a:pt x="2133219" y="2129219"/>
                  </a:lnTo>
                  <a:lnTo>
                    <a:pt x="2132838" y="2129409"/>
                  </a:lnTo>
                  <a:lnTo>
                    <a:pt x="2132553" y="2129504"/>
                  </a:lnTo>
                  <a:lnTo>
                    <a:pt x="2132171" y="2129600"/>
                  </a:lnTo>
                  <a:lnTo>
                    <a:pt x="2131981" y="2129981"/>
                  </a:lnTo>
                  <a:lnTo>
                    <a:pt x="2131790" y="2130171"/>
                  </a:lnTo>
                  <a:lnTo>
                    <a:pt x="2130933" y="2130362"/>
                  </a:lnTo>
                  <a:lnTo>
                    <a:pt x="2130362" y="2130647"/>
                  </a:lnTo>
                  <a:lnTo>
                    <a:pt x="2130362" y="2131124"/>
                  </a:lnTo>
                  <a:lnTo>
                    <a:pt x="2130362" y="2131409"/>
                  </a:lnTo>
                  <a:lnTo>
                    <a:pt x="2130266" y="2131600"/>
                  </a:lnTo>
                  <a:lnTo>
                    <a:pt x="2130076" y="2131600"/>
                  </a:lnTo>
                  <a:lnTo>
                    <a:pt x="2129409" y="2131790"/>
                  </a:lnTo>
                  <a:lnTo>
                    <a:pt x="2129219" y="2131886"/>
                  </a:lnTo>
                  <a:lnTo>
                    <a:pt x="2129219" y="2131505"/>
                  </a:lnTo>
                  <a:lnTo>
                    <a:pt x="2129219" y="2131124"/>
                  </a:lnTo>
                  <a:lnTo>
                    <a:pt x="2128838" y="2131028"/>
                  </a:lnTo>
                  <a:lnTo>
                    <a:pt x="2128457" y="2131028"/>
                  </a:lnTo>
                  <a:lnTo>
                    <a:pt x="2127314" y="2132743"/>
                  </a:lnTo>
                  <a:lnTo>
                    <a:pt x="2126076" y="2133314"/>
                  </a:lnTo>
                  <a:lnTo>
                    <a:pt x="2125409" y="2134553"/>
                  </a:lnTo>
                  <a:lnTo>
                    <a:pt x="2124837" y="2134934"/>
                  </a:lnTo>
                  <a:lnTo>
                    <a:pt x="2123694" y="2135029"/>
                  </a:lnTo>
                  <a:lnTo>
                    <a:pt x="2123028" y="2135600"/>
                  </a:lnTo>
                  <a:lnTo>
                    <a:pt x="2123789" y="2136172"/>
                  </a:lnTo>
                  <a:lnTo>
                    <a:pt x="2124170" y="2136743"/>
                  </a:lnTo>
                  <a:lnTo>
                    <a:pt x="2123980" y="2137410"/>
                  </a:lnTo>
                  <a:lnTo>
                    <a:pt x="2124552" y="2137791"/>
                  </a:lnTo>
                  <a:lnTo>
                    <a:pt x="2124837" y="2137791"/>
                  </a:lnTo>
                  <a:lnTo>
                    <a:pt x="2125599" y="2138172"/>
                  </a:lnTo>
                  <a:lnTo>
                    <a:pt x="2126171" y="2137696"/>
                  </a:lnTo>
                  <a:lnTo>
                    <a:pt x="2127219" y="2137601"/>
                  </a:lnTo>
                  <a:lnTo>
                    <a:pt x="2126647" y="2137124"/>
                  </a:lnTo>
                  <a:lnTo>
                    <a:pt x="2126933" y="2136743"/>
                  </a:lnTo>
                  <a:lnTo>
                    <a:pt x="2127028" y="2137124"/>
                  </a:lnTo>
                  <a:lnTo>
                    <a:pt x="2127219" y="2137124"/>
                  </a:lnTo>
                  <a:lnTo>
                    <a:pt x="2127504" y="2137791"/>
                  </a:lnTo>
                  <a:lnTo>
                    <a:pt x="2127980" y="2137982"/>
                  </a:lnTo>
                  <a:lnTo>
                    <a:pt x="2128361" y="2138267"/>
                  </a:lnTo>
                  <a:lnTo>
                    <a:pt x="2129219" y="2138267"/>
                  </a:lnTo>
                  <a:lnTo>
                    <a:pt x="2129219" y="2138553"/>
                  </a:lnTo>
                  <a:lnTo>
                    <a:pt x="2129504" y="2138744"/>
                  </a:lnTo>
                  <a:lnTo>
                    <a:pt x="2130552" y="2138458"/>
                  </a:lnTo>
                  <a:lnTo>
                    <a:pt x="2131124" y="2138267"/>
                  </a:lnTo>
                  <a:lnTo>
                    <a:pt x="2131505" y="2138172"/>
                  </a:lnTo>
                  <a:lnTo>
                    <a:pt x="2131981" y="2138267"/>
                  </a:lnTo>
                  <a:lnTo>
                    <a:pt x="2132171" y="2138077"/>
                  </a:lnTo>
                  <a:lnTo>
                    <a:pt x="2132553" y="2138077"/>
                  </a:lnTo>
                  <a:lnTo>
                    <a:pt x="2132553" y="2137886"/>
                  </a:lnTo>
                  <a:lnTo>
                    <a:pt x="2133505" y="2138077"/>
                  </a:lnTo>
                  <a:lnTo>
                    <a:pt x="2133886" y="2137696"/>
                  </a:lnTo>
                  <a:lnTo>
                    <a:pt x="2134172" y="2137886"/>
                  </a:lnTo>
                  <a:lnTo>
                    <a:pt x="2134267" y="2138648"/>
                  </a:lnTo>
                  <a:lnTo>
                    <a:pt x="2134838" y="2139506"/>
                  </a:lnTo>
                  <a:lnTo>
                    <a:pt x="2134838" y="2139220"/>
                  </a:lnTo>
                  <a:lnTo>
                    <a:pt x="2135601" y="2139601"/>
                  </a:lnTo>
                  <a:lnTo>
                    <a:pt x="2136362" y="2139982"/>
                  </a:lnTo>
                  <a:lnTo>
                    <a:pt x="2136744" y="2140363"/>
                  </a:lnTo>
                  <a:lnTo>
                    <a:pt x="2136744" y="2140744"/>
                  </a:lnTo>
                  <a:lnTo>
                    <a:pt x="2137029" y="2140744"/>
                  </a:lnTo>
                  <a:lnTo>
                    <a:pt x="2137029" y="2141030"/>
                  </a:lnTo>
                  <a:lnTo>
                    <a:pt x="2137124" y="2141315"/>
                  </a:lnTo>
                  <a:lnTo>
                    <a:pt x="2137124" y="2141982"/>
                  </a:lnTo>
                  <a:lnTo>
                    <a:pt x="2137410" y="2142268"/>
                  </a:lnTo>
                  <a:lnTo>
                    <a:pt x="2137696" y="2142173"/>
                  </a:lnTo>
                  <a:lnTo>
                    <a:pt x="2137982" y="2141982"/>
                  </a:lnTo>
                  <a:lnTo>
                    <a:pt x="2138077" y="2141601"/>
                  </a:lnTo>
                  <a:lnTo>
                    <a:pt x="2138458" y="2141792"/>
                  </a:lnTo>
                  <a:lnTo>
                    <a:pt x="2138458" y="2141601"/>
                  </a:lnTo>
                  <a:lnTo>
                    <a:pt x="2138172" y="2141220"/>
                  </a:lnTo>
                  <a:lnTo>
                    <a:pt x="2138648" y="2140649"/>
                  </a:lnTo>
                  <a:lnTo>
                    <a:pt x="2139506" y="2141601"/>
                  </a:lnTo>
                  <a:lnTo>
                    <a:pt x="2139601" y="2141601"/>
                  </a:lnTo>
                  <a:lnTo>
                    <a:pt x="2139411" y="2141030"/>
                  </a:lnTo>
                  <a:lnTo>
                    <a:pt x="2140268" y="2142077"/>
                  </a:lnTo>
                  <a:lnTo>
                    <a:pt x="2140839" y="2142649"/>
                  </a:lnTo>
                  <a:lnTo>
                    <a:pt x="2141601" y="2141887"/>
                  </a:lnTo>
                  <a:lnTo>
                    <a:pt x="2141506" y="2141315"/>
                  </a:lnTo>
                  <a:lnTo>
                    <a:pt x="2141696" y="2140363"/>
                  </a:lnTo>
                  <a:lnTo>
                    <a:pt x="2142268" y="2140744"/>
                  </a:lnTo>
                  <a:lnTo>
                    <a:pt x="2142268" y="2141125"/>
                  </a:lnTo>
                  <a:lnTo>
                    <a:pt x="2142268" y="2141601"/>
                  </a:lnTo>
                  <a:lnTo>
                    <a:pt x="2142744" y="2141982"/>
                  </a:lnTo>
                  <a:lnTo>
                    <a:pt x="2143125" y="2142935"/>
                  </a:lnTo>
                  <a:lnTo>
                    <a:pt x="2143030" y="2143411"/>
                  </a:lnTo>
                  <a:lnTo>
                    <a:pt x="2143602" y="2143792"/>
                  </a:lnTo>
                  <a:lnTo>
                    <a:pt x="2143982" y="2144173"/>
                  </a:lnTo>
                  <a:lnTo>
                    <a:pt x="2144363" y="2143982"/>
                  </a:lnTo>
                  <a:lnTo>
                    <a:pt x="2144363" y="2143601"/>
                  </a:lnTo>
                  <a:lnTo>
                    <a:pt x="2144173" y="2143125"/>
                  </a:lnTo>
                  <a:lnTo>
                    <a:pt x="2143602" y="2143316"/>
                  </a:lnTo>
                  <a:lnTo>
                    <a:pt x="2143602" y="2142839"/>
                  </a:lnTo>
                  <a:lnTo>
                    <a:pt x="2143602" y="2142554"/>
                  </a:lnTo>
                  <a:lnTo>
                    <a:pt x="2143697" y="2142554"/>
                  </a:lnTo>
                  <a:lnTo>
                    <a:pt x="2144078" y="2142649"/>
                  </a:lnTo>
                  <a:lnTo>
                    <a:pt x="2144459" y="2142363"/>
                  </a:lnTo>
                  <a:lnTo>
                    <a:pt x="2144745" y="2141982"/>
                  </a:lnTo>
                  <a:lnTo>
                    <a:pt x="2144363" y="2141411"/>
                  </a:lnTo>
                  <a:lnTo>
                    <a:pt x="2143982" y="2141506"/>
                  </a:lnTo>
                  <a:lnTo>
                    <a:pt x="2143792" y="2141506"/>
                  </a:lnTo>
                  <a:lnTo>
                    <a:pt x="2143792" y="2140839"/>
                  </a:lnTo>
                  <a:lnTo>
                    <a:pt x="2143030" y="2140649"/>
                  </a:lnTo>
                  <a:lnTo>
                    <a:pt x="2142744" y="2140553"/>
                  </a:lnTo>
                  <a:lnTo>
                    <a:pt x="2142363" y="2139125"/>
                  </a:lnTo>
                  <a:lnTo>
                    <a:pt x="2141792" y="2138553"/>
                  </a:lnTo>
                  <a:lnTo>
                    <a:pt x="2141982" y="2138172"/>
                  </a:lnTo>
                  <a:lnTo>
                    <a:pt x="2142363" y="2137982"/>
                  </a:lnTo>
                  <a:lnTo>
                    <a:pt x="2142363" y="2138553"/>
                  </a:lnTo>
                  <a:lnTo>
                    <a:pt x="2142839" y="2139029"/>
                  </a:lnTo>
                  <a:lnTo>
                    <a:pt x="2143030" y="2138648"/>
                  </a:lnTo>
                  <a:lnTo>
                    <a:pt x="2142649" y="2138172"/>
                  </a:lnTo>
                  <a:lnTo>
                    <a:pt x="2142363" y="2137315"/>
                  </a:lnTo>
                  <a:lnTo>
                    <a:pt x="2142839" y="2136553"/>
                  </a:lnTo>
                  <a:lnTo>
                    <a:pt x="2143220" y="2136553"/>
                  </a:lnTo>
                  <a:lnTo>
                    <a:pt x="2143982" y="2137124"/>
                  </a:lnTo>
                  <a:lnTo>
                    <a:pt x="2144554" y="2137029"/>
                  </a:lnTo>
                  <a:lnTo>
                    <a:pt x="2145030" y="2136743"/>
                  </a:lnTo>
                  <a:lnTo>
                    <a:pt x="2145126" y="2137220"/>
                  </a:lnTo>
                  <a:lnTo>
                    <a:pt x="2145887" y="2137505"/>
                  </a:lnTo>
                  <a:lnTo>
                    <a:pt x="2145792" y="2138363"/>
                  </a:lnTo>
                  <a:lnTo>
                    <a:pt x="2146173" y="2138744"/>
                  </a:lnTo>
                  <a:lnTo>
                    <a:pt x="2146364" y="2139125"/>
                  </a:lnTo>
                  <a:lnTo>
                    <a:pt x="2146935" y="2138744"/>
                  </a:lnTo>
                  <a:lnTo>
                    <a:pt x="2146935" y="2139410"/>
                  </a:lnTo>
                  <a:lnTo>
                    <a:pt x="2147221" y="2139791"/>
                  </a:lnTo>
                  <a:lnTo>
                    <a:pt x="2147411" y="2139029"/>
                  </a:lnTo>
                  <a:lnTo>
                    <a:pt x="2147888" y="2138839"/>
                  </a:lnTo>
                  <a:lnTo>
                    <a:pt x="2148173" y="2138553"/>
                  </a:lnTo>
                  <a:lnTo>
                    <a:pt x="2148364" y="2138077"/>
                  </a:lnTo>
                  <a:lnTo>
                    <a:pt x="2148173" y="2137601"/>
                  </a:lnTo>
                  <a:lnTo>
                    <a:pt x="2148650" y="2137601"/>
                  </a:lnTo>
                  <a:lnTo>
                    <a:pt x="2148650" y="2137886"/>
                  </a:lnTo>
                  <a:lnTo>
                    <a:pt x="2148840" y="2137886"/>
                  </a:lnTo>
                  <a:lnTo>
                    <a:pt x="2148554" y="2136648"/>
                  </a:lnTo>
                  <a:lnTo>
                    <a:pt x="2147983" y="2135886"/>
                  </a:lnTo>
                  <a:lnTo>
                    <a:pt x="2147697" y="2136077"/>
                  </a:lnTo>
                  <a:lnTo>
                    <a:pt x="2148269" y="2134838"/>
                  </a:lnTo>
                  <a:lnTo>
                    <a:pt x="2148650" y="2134934"/>
                  </a:lnTo>
                  <a:lnTo>
                    <a:pt x="2149316" y="2135219"/>
                  </a:lnTo>
                  <a:lnTo>
                    <a:pt x="2149126" y="2134362"/>
                  </a:lnTo>
                  <a:lnTo>
                    <a:pt x="2149221" y="2133886"/>
                  </a:lnTo>
                  <a:lnTo>
                    <a:pt x="2148459" y="2133695"/>
                  </a:lnTo>
                  <a:lnTo>
                    <a:pt x="2147602" y="2133695"/>
                  </a:lnTo>
                  <a:lnTo>
                    <a:pt x="2147411" y="2133314"/>
                  </a:lnTo>
                  <a:lnTo>
                    <a:pt x="2147411" y="2132838"/>
                  </a:lnTo>
                  <a:lnTo>
                    <a:pt x="2147030" y="2132457"/>
                  </a:lnTo>
                  <a:lnTo>
                    <a:pt x="2146554" y="2133600"/>
                  </a:lnTo>
                  <a:lnTo>
                    <a:pt x="2146554" y="2134553"/>
                  </a:lnTo>
                  <a:lnTo>
                    <a:pt x="2146269" y="2134553"/>
                  </a:lnTo>
                  <a:lnTo>
                    <a:pt x="2145983" y="2133695"/>
                  </a:lnTo>
                  <a:lnTo>
                    <a:pt x="2145697" y="2134076"/>
                  </a:lnTo>
                  <a:lnTo>
                    <a:pt x="2145411" y="2133600"/>
                  </a:lnTo>
                  <a:lnTo>
                    <a:pt x="2145697" y="2133219"/>
                  </a:lnTo>
                  <a:lnTo>
                    <a:pt x="2145602" y="2132362"/>
                  </a:lnTo>
                  <a:lnTo>
                    <a:pt x="2145030" y="2132267"/>
                  </a:lnTo>
                  <a:lnTo>
                    <a:pt x="2145316" y="2131695"/>
                  </a:lnTo>
                  <a:lnTo>
                    <a:pt x="2145030" y="2131600"/>
                  </a:lnTo>
                  <a:lnTo>
                    <a:pt x="2144935" y="2131314"/>
                  </a:lnTo>
                  <a:lnTo>
                    <a:pt x="2143697" y="2132171"/>
                  </a:lnTo>
                  <a:lnTo>
                    <a:pt x="2143697" y="2132648"/>
                  </a:lnTo>
                  <a:lnTo>
                    <a:pt x="2143030" y="2132838"/>
                  </a:lnTo>
                  <a:lnTo>
                    <a:pt x="2142363" y="2133314"/>
                  </a:lnTo>
                  <a:lnTo>
                    <a:pt x="2143030" y="2134362"/>
                  </a:lnTo>
                  <a:lnTo>
                    <a:pt x="2142363" y="2134743"/>
                  </a:lnTo>
                  <a:lnTo>
                    <a:pt x="2142173" y="2135315"/>
                  </a:lnTo>
                  <a:lnTo>
                    <a:pt x="2141887" y="2134934"/>
                  </a:lnTo>
                  <a:lnTo>
                    <a:pt x="2141982" y="2134362"/>
                  </a:lnTo>
                  <a:lnTo>
                    <a:pt x="2141887" y="2134076"/>
                  </a:lnTo>
                  <a:lnTo>
                    <a:pt x="2141411" y="2134076"/>
                  </a:lnTo>
                  <a:lnTo>
                    <a:pt x="2141030" y="2133791"/>
                  </a:lnTo>
                  <a:lnTo>
                    <a:pt x="2140744" y="2133791"/>
                  </a:lnTo>
                  <a:lnTo>
                    <a:pt x="2140553" y="2134362"/>
                  </a:lnTo>
                  <a:lnTo>
                    <a:pt x="2139982" y="2134934"/>
                  </a:lnTo>
                  <a:lnTo>
                    <a:pt x="2139601" y="2135791"/>
                  </a:lnTo>
                  <a:lnTo>
                    <a:pt x="2139315" y="2135886"/>
                  </a:lnTo>
                  <a:lnTo>
                    <a:pt x="2139601" y="2135315"/>
                  </a:lnTo>
                  <a:lnTo>
                    <a:pt x="2139315" y="2135124"/>
                  </a:lnTo>
                  <a:lnTo>
                    <a:pt x="2139411" y="2134648"/>
                  </a:lnTo>
                  <a:lnTo>
                    <a:pt x="2138839" y="2134267"/>
                  </a:lnTo>
                  <a:lnTo>
                    <a:pt x="2138172" y="2133791"/>
                  </a:lnTo>
                  <a:lnTo>
                    <a:pt x="2137601" y="2133410"/>
                  </a:lnTo>
                  <a:lnTo>
                    <a:pt x="2137124" y="2133124"/>
                  </a:lnTo>
                  <a:lnTo>
                    <a:pt x="2138172" y="2132933"/>
                  </a:lnTo>
                  <a:lnTo>
                    <a:pt x="2138363" y="2132648"/>
                  </a:lnTo>
                  <a:lnTo>
                    <a:pt x="2138934" y="2132552"/>
                  </a:lnTo>
                  <a:lnTo>
                    <a:pt x="2139315" y="2132743"/>
                  </a:lnTo>
                  <a:lnTo>
                    <a:pt x="2139315" y="2133029"/>
                  </a:lnTo>
                  <a:lnTo>
                    <a:pt x="2139696" y="2133124"/>
                  </a:lnTo>
                  <a:lnTo>
                    <a:pt x="2139601" y="2132743"/>
                  </a:lnTo>
                  <a:lnTo>
                    <a:pt x="2139315" y="2132648"/>
                  </a:lnTo>
                  <a:lnTo>
                    <a:pt x="2139220" y="2132171"/>
                  </a:lnTo>
                  <a:lnTo>
                    <a:pt x="2139315" y="2131886"/>
                  </a:lnTo>
                  <a:lnTo>
                    <a:pt x="2139601" y="2132076"/>
                  </a:lnTo>
                  <a:lnTo>
                    <a:pt x="2140363" y="2131981"/>
                  </a:lnTo>
                  <a:lnTo>
                    <a:pt x="2141125" y="2133029"/>
                  </a:lnTo>
                  <a:lnTo>
                    <a:pt x="2141506" y="2133029"/>
                  </a:lnTo>
                  <a:lnTo>
                    <a:pt x="2142078" y="2132648"/>
                  </a:lnTo>
                  <a:lnTo>
                    <a:pt x="2142363" y="2132267"/>
                  </a:lnTo>
                  <a:lnTo>
                    <a:pt x="2143030" y="2131790"/>
                  </a:lnTo>
                  <a:lnTo>
                    <a:pt x="2143697" y="2131505"/>
                  </a:lnTo>
                  <a:lnTo>
                    <a:pt x="2144363" y="2131219"/>
                  </a:lnTo>
                  <a:lnTo>
                    <a:pt x="2144935" y="2130647"/>
                  </a:lnTo>
                  <a:lnTo>
                    <a:pt x="2145887" y="2129885"/>
                  </a:lnTo>
                  <a:lnTo>
                    <a:pt x="2145792" y="2129600"/>
                  </a:lnTo>
                  <a:lnTo>
                    <a:pt x="2145506" y="2129790"/>
                  </a:lnTo>
                  <a:lnTo>
                    <a:pt x="2143982" y="2130266"/>
                  </a:lnTo>
                  <a:lnTo>
                    <a:pt x="2143506" y="2129981"/>
                  </a:lnTo>
                  <a:lnTo>
                    <a:pt x="2143316" y="2129600"/>
                  </a:lnTo>
                  <a:lnTo>
                    <a:pt x="2142935" y="2129600"/>
                  </a:lnTo>
                  <a:lnTo>
                    <a:pt x="2143030" y="2129123"/>
                  </a:lnTo>
                  <a:lnTo>
                    <a:pt x="2143030" y="2128742"/>
                  </a:lnTo>
                  <a:lnTo>
                    <a:pt x="2142935" y="2128552"/>
                  </a:lnTo>
                  <a:lnTo>
                    <a:pt x="2142554" y="2128838"/>
                  </a:lnTo>
                  <a:lnTo>
                    <a:pt x="2142268" y="2128647"/>
                  </a:lnTo>
                  <a:lnTo>
                    <a:pt x="2142268" y="2128266"/>
                  </a:lnTo>
                  <a:lnTo>
                    <a:pt x="2141887" y="2127980"/>
                  </a:lnTo>
                  <a:lnTo>
                    <a:pt x="2141601" y="2128076"/>
                  </a:lnTo>
                  <a:lnTo>
                    <a:pt x="2141792" y="2127599"/>
                  </a:lnTo>
                  <a:lnTo>
                    <a:pt x="2141601" y="2127409"/>
                  </a:lnTo>
                  <a:lnTo>
                    <a:pt x="2141315" y="2127599"/>
                  </a:lnTo>
                  <a:lnTo>
                    <a:pt x="2141125" y="2127409"/>
                  </a:lnTo>
                  <a:lnTo>
                    <a:pt x="2140935" y="2127409"/>
                  </a:lnTo>
                  <a:lnTo>
                    <a:pt x="2140553" y="2128171"/>
                  </a:lnTo>
                  <a:lnTo>
                    <a:pt x="2140363" y="2128361"/>
                  </a:lnTo>
                  <a:lnTo>
                    <a:pt x="2139791" y="2128552"/>
                  </a:lnTo>
                  <a:lnTo>
                    <a:pt x="2139791" y="2128742"/>
                  </a:lnTo>
                  <a:lnTo>
                    <a:pt x="2139315" y="2128838"/>
                  </a:lnTo>
                  <a:lnTo>
                    <a:pt x="2139315" y="2128266"/>
                  </a:lnTo>
                  <a:lnTo>
                    <a:pt x="2139601" y="2128266"/>
                  </a:lnTo>
                  <a:lnTo>
                    <a:pt x="2139982" y="2127885"/>
                  </a:lnTo>
                  <a:lnTo>
                    <a:pt x="2140268" y="2127599"/>
                  </a:lnTo>
                  <a:lnTo>
                    <a:pt x="2140649" y="2127123"/>
                  </a:lnTo>
                  <a:lnTo>
                    <a:pt x="2140363" y="2127123"/>
                  </a:lnTo>
                  <a:lnTo>
                    <a:pt x="2140839" y="2126933"/>
                  </a:lnTo>
                  <a:lnTo>
                    <a:pt x="2141411" y="2126361"/>
                  </a:lnTo>
                  <a:lnTo>
                    <a:pt x="2142458" y="2125694"/>
                  </a:lnTo>
                  <a:lnTo>
                    <a:pt x="2142839" y="2125409"/>
                  </a:lnTo>
                  <a:lnTo>
                    <a:pt x="2144173" y="2125694"/>
                  </a:lnTo>
                  <a:lnTo>
                    <a:pt x="2144459" y="2125599"/>
                  </a:lnTo>
                  <a:lnTo>
                    <a:pt x="2144363" y="2125123"/>
                  </a:lnTo>
                  <a:lnTo>
                    <a:pt x="2144935" y="2124647"/>
                  </a:lnTo>
                  <a:lnTo>
                    <a:pt x="2144935" y="2124647"/>
                  </a:lnTo>
                  <a:lnTo>
                    <a:pt x="2144935" y="2124647"/>
                  </a:lnTo>
                  <a:lnTo>
                    <a:pt x="2145316" y="2124837"/>
                  </a:lnTo>
                  <a:lnTo>
                    <a:pt x="2145506" y="2124456"/>
                  </a:lnTo>
                  <a:lnTo>
                    <a:pt x="2145506" y="2124456"/>
                  </a:lnTo>
                  <a:lnTo>
                    <a:pt x="2145506" y="2124456"/>
                  </a:lnTo>
                  <a:lnTo>
                    <a:pt x="2146078" y="2124837"/>
                  </a:lnTo>
                  <a:lnTo>
                    <a:pt x="2147126" y="2124456"/>
                  </a:lnTo>
                  <a:lnTo>
                    <a:pt x="2148173" y="2124170"/>
                  </a:lnTo>
                  <a:lnTo>
                    <a:pt x="2148936" y="2123980"/>
                  </a:lnTo>
                  <a:lnTo>
                    <a:pt x="2148936" y="2123980"/>
                  </a:lnTo>
                  <a:lnTo>
                    <a:pt x="2149602" y="2124075"/>
                  </a:lnTo>
                  <a:lnTo>
                    <a:pt x="2149888" y="2124456"/>
                  </a:lnTo>
                  <a:lnTo>
                    <a:pt x="2150460" y="2124647"/>
                  </a:lnTo>
                  <a:lnTo>
                    <a:pt x="2150936" y="2125218"/>
                  </a:lnTo>
                  <a:lnTo>
                    <a:pt x="2151221" y="2125694"/>
                  </a:lnTo>
                  <a:lnTo>
                    <a:pt x="2151126" y="2125885"/>
                  </a:lnTo>
                  <a:lnTo>
                    <a:pt x="2151126" y="2125980"/>
                  </a:lnTo>
                  <a:lnTo>
                    <a:pt x="2151317" y="2126456"/>
                  </a:lnTo>
                  <a:lnTo>
                    <a:pt x="2151603" y="2126266"/>
                  </a:lnTo>
                  <a:lnTo>
                    <a:pt x="2151698" y="2126266"/>
                  </a:lnTo>
                  <a:lnTo>
                    <a:pt x="2152174" y="2126361"/>
                  </a:lnTo>
                  <a:lnTo>
                    <a:pt x="2152555" y="2126837"/>
                  </a:lnTo>
                  <a:lnTo>
                    <a:pt x="2153031" y="2127409"/>
                  </a:lnTo>
                  <a:lnTo>
                    <a:pt x="2153507" y="2127695"/>
                  </a:lnTo>
                  <a:lnTo>
                    <a:pt x="2153507" y="2128076"/>
                  </a:lnTo>
                  <a:lnTo>
                    <a:pt x="2153793" y="2128361"/>
                  </a:lnTo>
                  <a:lnTo>
                    <a:pt x="2153888" y="2129028"/>
                  </a:lnTo>
                  <a:lnTo>
                    <a:pt x="2153793" y="2129314"/>
                  </a:lnTo>
                  <a:lnTo>
                    <a:pt x="2153412" y="2129695"/>
                  </a:lnTo>
                  <a:lnTo>
                    <a:pt x="2153603" y="2130171"/>
                  </a:lnTo>
                  <a:lnTo>
                    <a:pt x="2153412" y="2130743"/>
                  </a:lnTo>
                  <a:lnTo>
                    <a:pt x="2153412" y="2130743"/>
                  </a:lnTo>
                  <a:lnTo>
                    <a:pt x="2153412" y="2130743"/>
                  </a:lnTo>
                  <a:lnTo>
                    <a:pt x="2153698" y="2131028"/>
                  </a:lnTo>
                  <a:lnTo>
                    <a:pt x="2153793" y="2131600"/>
                  </a:lnTo>
                  <a:lnTo>
                    <a:pt x="2153793" y="2131981"/>
                  </a:lnTo>
                  <a:lnTo>
                    <a:pt x="2154079" y="2132171"/>
                  </a:lnTo>
                  <a:lnTo>
                    <a:pt x="2154174" y="2132171"/>
                  </a:lnTo>
                  <a:lnTo>
                    <a:pt x="2154651" y="2132838"/>
                  </a:lnTo>
                  <a:lnTo>
                    <a:pt x="2155412" y="2132838"/>
                  </a:lnTo>
                  <a:lnTo>
                    <a:pt x="2156174" y="2131981"/>
                  </a:lnTo>
                  <a:lnTo>
                    <a:pt x="2156841" y="2131409"/>
                  </a:lnTo>
                  <a:lnTo>
                    <a:pt x="2158365" y="2131028"/>
                  </a:lnTo>
                  <a:lnTo>
                    <a:pt x="2159222" y="2130362"/>
                  </a:lnTo>
                  <a:lnTo>
                    <a:pt x="2160270" y="2129885"/>
                  </a:lnTo>
                  <a:lnTo>
                    <a:pt x="2160842" y="2129314"/>
                  </a:lnTo>
                  <a:lnTo>
                    <a:pt x="2160556" y="2128457"/>
                  </a:lnTo>
                  <a:lnTo>
                    <a:pt x="2159603" y="2127695"/>
                  </a:lnTo>
                  <a:lnTo>
                    <a:pt x="2158556" y="2127123"/>
                  </a:lnTo>
                  <a:lnTo>
                    <a:pt x="2157889" y="2126933"/>
                  </a:lnTo>
                  <a:lnTo>
                    <a:pt x="2157603" y="2126837"/>
                  </a:lnTo>
                  <a:lnTo>
                    <a:pt x="2157222" y="2126266"/>
                  </a:lnTo>
                  <a:lnTo>
                    <a:pt x="2157032" y="2126171"/>
                  </a:lnTo>
                  <a:lnTo>
                    <a:pt x="2156746" y="2126266"/>
                  </a:lnTo>
                  <a:lnTo>
                    <a:pt x="2156460" y="2126552"/>
                  </a:lnTo>
                  <a:lnTo>
                    <a:pt x="2156365" y="2126837"/>
                  </a:lnTo>
                  <a:lnTo>
                    <a:pt x="2156365" y="2126933"/>
                  </a:lnTo>
                  <a:lnTo>
                    <a:pt x="2155794" y="2127028"/>
                  </a:lnTo>
                  <a:lnTo>
                    <a:pt x="2155317" y="2127218"/>
                  </a:lnTo>
                  <a:lnTo>
                    <a:pt x="2154936" y="2127123"/>
                  </a:lnTo>
                  <a:lnTo>
                    <a:pt x="2154555" y="2126456"/>
                  </a:lnTo>
                  <a:lnTo>
                    <a:pt x="2154936" y="2125790"/>
                  </a:lnTo>
                  <a:lnTo>
                    <a:pt x="2155508" y="2125028"/>
                  </a:lnTo>
                  <a:lnTo>
                    <a:pt x="2156270" y="2124456"/>
                  </a:lnTo>
                  <a:lnTo>
                    <a:pt x="2157222" y="2124170"/>
                  </a:lnTo>
                  <a:lnTo>
                    <a:pt x="2157984" y="2123885"/>
                  </a:lnTo>
                  <a:lnTo>
                    <a:pt x="2158841" y="2122361"/>
                  </a:lnTo>
                  <a:lnTo>
                    <a:pt x="2159508" y="2121884"/>
                  </a:lnTo>
                  <a:lnTo>
                    <a:pt x="2159127" y="2121218"/>
                  </a:lnTo>
                  <a:lnTo>
                    <a:pt x="2158651" y="2121218"/>
                  </a:lnTo>
                  <a:lnTo>
                    <a:pt x="2158079" y="2121599"/>
                  </a:lnTo>
                  <a:lnTo>
                    <a:pt x="2157318" y="2121789"/>
                  </a:lnTo>
                  <a:lnTo>
                    <a:pt x="2155984" y="2121694"/>
                  </a:lnTo>
                  <a:lnTo>
                    <a:pt x="2156555" y="2121789"/>
                  </a:lnTo>
                  <a:lnTo>
                    <a:pt x="2155031" y="2121694"/>
                  </a:lnTo>
                  <a:lnTo>
                    <a:pt x="2154651" y="2121313"/>
                  </a:lnTo>
                  <a:lnTo>
                    <a:pt x="2155031" y="2120741"/>
                  </a:lnTo>
                  <a:lnTo>
                    <a:pt x="2155603" y="2119979"/>
                  </a:lnTo>
                  <a:lnTo>
                    <a:pt x="2155984" y="2119408"/>
                  </a:lnTo>
                  <a:lnTo>
                    <a:pt x="2155889" y="2118360"/>
                  </a:lnTo>
                  <a:lnTo>
                    <a:pt x="2156460" y="2118741"/>
                  </a:lnTo>
                  <a:lnTo>
                    <a:pt x="2156936" y="2119027"/>
                  </a:lnTo>
                  <a:lnTo>
                    <a:pt x="2157508" y="2119027"/>
                  </a:lnTo>
                  <a:lnTo>
                    <a:pt x="2158461" y="2118551"/>
                  </a:lnTo>
                  <a:lnTo>
                    <a:pt x="2158175" y="2117693"/>
                  </a:lnTo>
                  <a:lnTo>
                    <a:pt x="2158079" y="2116836"/>
                  </a:lnTo>
                  <a:lnTo>
                    <a:pt x="2158937" y="2116836"/>
                  </a:lnTo>
                  <a:lnTo>
                    <a:pt x="2160175" y="2116455"/>
                  </a:lnTo>
                  <a:lnTo>
                    <a:pt x="2160937" y="2115884"/>
                  </a:lnTo>
                  <a:lnTo>
                    <a:pt x="2161985" y="2115598"/>
                  </a:lnTo>
                  <a:lnTo>
                    <a:pt x="2162366" y="2114931"/>
                  </a:lnTo>
                  <a:lnTo>
                    <a:pt x="2163318" y="2114550"/>
                  </a:lnTo>
                  <a:lnTo>
                    <a:pt x="2164366" y="2114169"/>
                  </a:lnTo>
                  <a:lnTo>
                    <a:pt x="2165033" y="2113502"/>
                  </a:lnTo>
                  <a:lnTo>
                    <a:pt x="2166176" y="2113598"/>
                  </a:lnTo>
                  <a:lnTo>
                    <a:pt x="2167128" y="2114455"/>
                  </a:lnTo>
                  <a:lnTo>
                    <a:pt x="2168271" y="2114074"/>
                  </a:lnTo>
                  <a:lnTo>
                    <a:pt x="2168652" y="2113502"/>
                  </a:lnTo>
                  <a:lnTo>
                    <a:pt x="2169033" y="2112359"/>
                  </a:lnTo>
                  <a:lnTo>
                    <a:pt x="2169319" y="2112074"/>
                  </a:lnTo>
                  <a:lnTo>
                    <a:pt x="2169795" y="2112074"/>
                  </a:lnTo>
                  <a:lnTo>
                    <a:pt x="2170176" y="2112359"/>
                  </a:lnTo>
                  <a:lnTo>
                    <a:pt x="2170462" y="2112455"/>
                  </a:lnTo>
                  <a:lnTo>
                    <a:pt x="2170938" y="2112645"/>
                  </a:lnTo>
                  <a:lnTo>
                    <a:pt x="2171414" y="2112931"/>
                  </a:lnTo>
                  <a:lnTo>
                    <a:pt x="2171605" y="2113502"/>
                  </a:lnTo>
                  <a:lnTo>
                    <a:pt x="2171414" y="2114169"/>
                  </a:lnTo>
                  <a:lnTo>
                    <a:pt x="2171224" y="2114455"/>
                  </a:lnTo>
                  <a:lnTo>
                    <a:pt x="2170653" y="2114550"/>
                  </a:lnTo>
                  <a:lnTo>
                    <a:pt x="2170271" y="2114741"/>
                  </a:lnTo>
                  <a:lnTo>
                    <a:pt x="2169414" y="2115122"/>
                  </a:lnTo>
                  <a:lnTo>
                    <a:pt x="2168081" y="2115884"/>
                  </a:lnTo>
                  <a:lnTo>
                    <a:pt x="2167509" y="2116836"/>
                  </a:lnTo>
                  <a:lnTo>
                    <a:pt x="2167319" y="2118074"/>
                  </a:lnTo>
                  <a:lnTo>
                    <a:pt x="2168081" y="2119027"/>
                  </a:lnTo>
                  <a:lnTo>
                    <a:pt x="2167890" y="2119884"/>
                  </a:lnTo>
                  <a:lnTo>
                    <a:pt x="2167223" y="2120456"/>
                  </a:lnTo>
                  <a:lnTo>
                    <a:pt x="2167509" y="2121694"/>
                  </a:lnTo>
                  <a:lnTo>
                    <a:pt x="2167509" y="2122837"/>
                  </a:lnTo>
                  <a:lnTo>
                    <a:pt x="2167604" y="2123885"/>
                  </a:lnTo>
                  <a:lnTo>
                    <a:pt x="2168176" y="2125028"/>
                  </a:lnTo>
                  <a:lnTo>
                    <a:pt x="2169224" y="2124551"/>
                  </a:lnTo>
                  <a:lnTo>
                    <a:pt x="2170938" y="2124837"/>
                  </a:lnTo>
                  <a:lnTo>
                    <a:pt x="2172272" y="2124266"/>
                  </a:lnTo>
                  <a:lnTo>
                    <a:pt x="2174081" y="2124266"/>
                  </a:lnTo>
                  <a:lnTo>
                    <a:pt x="2175224" y="2124837"/>
                  </a:lnTo>
                  <a:lnTo>
                    <a:pt x="2175320" y="2125885"/>
                  </a:lnTo>
                  <a:lnTo>
                    <a:pt x="2174844" y="2126647"/>
                  </a:lnTo>
                  <a:lnTo>
                    <a:pt x="2175034" y="2127123"/>
                  </a:lnTo>
                  <a:lnTo>
                    <a:pt x="2175701" y="2127314"/>
                  </a:lnTo>
                  <a:lnTo>
                    <a:pt x="2176939" y="2126552"/>
                  </a:lnTo>
                  <a:lnTo>
                    <a:pt x="2176177" y="2125599"/>
                  </a:lnTo>
                  <a:lnTo>
                    <a:pt x="2175986" y="2124456"/>
                  </a:lnTo>
                  <a:lnTo>
                    <a:pt x="2177225" y="2122170"/>
                  </a:lnTo>
                  <a:lnTo>
                    <a:pt x="2177987" y="2121122"/>
                  </a:lnTo>
                  <a:lnTo>
                    <a:pt x="2178653" y="2120646"/>
                  </a:lnTo>
                  <a:lnTo>
                    <a:pt x="2179511" y="2119979"/>
                  </a:lnTo>
                  <a:lnTo>
                    <a:pt x="2178939" y="2119503"/>
                  </a:lnTo>
                  <a:lnTo>
                    <a:pt x="2178463" y="2118836"/>
                  </a:lnTo>
                  <a:lnTo>
                    <a:pt x="2177987" y="2118074"/>
                  </a:lnTo>
                  <a:lnTo>
                    <a:pt x="2177415" y="2117693"/>
                  </a:lnTo>
                  <a:lnTo>
                    <a:pt x="2176558" y="2117312"/>
                  </a:lnTo>
                  <a:lnTo>
                    <a:pt x="2176177" y="2117884"/>
                  </a:lnTo>
                  <a:lnTo>
                    <a:pt x="2175510" y="2117884"/>
                  </a:lnTo>
                  <a:lnTo>
                    <a:pt x="2175034" y="2117503"/>
                  </a:lnTo>
                  <a:lnTo>
                    <a:pt x="2174939" y="2117027"/>
                  </a:lnTo>
                  <a:lnTo>
                    <a:pt x="2175320" y="2116646"/>
                  </a:lnTo>
                  <a:lnTo>
                    <a:pt x="2175129" y="2115979"/>
                  </a:lnTo>
                  <a:lnTo>
                    <a:pt x="2174558" y="2115598"/>
                  </a:lnTo>
                  <a:lnTo>
                    <a:pt x="2174177" y="2115026"/>
                  </a:lnTo>
                  <a:lnTo>
                    <a:pt x="2174939" y="2114741"/>
                  </a:lnTo>
                  <a:lnTo>
                    <a:pt x="2175605" y="2115026"/>
                  </a:lnTo>
                  <a:lnTo>
                    <a:pt x="2176368" y="2115884"/>
                  </a:lnTo>
                  <a:lnTo>
                    <a:pt x="2177129" y="2116169"/>
                  </a:lnTo>
                  <a:lnTo>
                    <a:pt x="2177701" y="2115217"/>
                  </a:lnTo>
                  <a:lnTo>
                    <a:pt x="2178463" y="2115598"/>
                  </a:lnTo>
                  <a:lnTo>
                    <a:pt x="2178653" y="2116265"/>
                  </a:lnTo>
                  <a:lnTo>
                    <a:pt x="2179035" y="2117027"/>
                  </a:lnTo>
                  <a:lnTo>
                    <a:pt x="2179225" y="2117789"/>
                  </a:lnTo>
                  <a:lnTo>
                    <a:pt x="2179130" y="2118455"/>
                  </a:lnTo>
                  <a:lnTo>
                    <a:pt x="2179415" y="2118836"/>
                  </a:lnTo>
                  <a:lnTo>
                    <a:pt x="2179987" y="2119027"/>
                  </a:lnTo>
                  <a:lnTo>
                    <a:pt x="2180463" y="2119313"/>
                  </a:lnTo>
                  <a:lnTo>
                    <a:pt x="2180749" y="2119313"/>
                  </a:lnTo>
                  <a:lnTo>
                    <a:pt x="2181130" y="2118836"/>
                  </a:lnTo>
                  <a:lnTo>
                    <a:pt x="2181416" y="2118551"/>
                  </a:lnTo>
                  <a:lnTo>
                    <a:pt x="2181892" y="2118455"/>
                  </a:lnTo>
                  <a:lnTo>
                    <a:pt x="2182368" y="2118265"/>
                  </a:lnTo>
                  <a:lnTo>
                    <a:pt x="2182940" y="2118170"/>
                  </a:lnTo>
                  <a:lnTo>
                    <a:pt x="2183035" y="2117693"/>
                  </a:lnTo>
                  <a:lnTo>
                    <a:pt x="2182559" y="2117217"/>
                  </a:lnTo>
                  <a:lnTo>
                    <a:pt x="2182368" y="2116646"/>
                  </a:lnTo>
                  <a:lnTo>
                    <a:pt x="2182654" y="2116265"/>
                  </a:lnTo>
                  <a:lnTo>
                    <a:pt x="2183416" y="2115693"/>
                  </a:lnTo>
                  <a:lnTo>
                    <a:pt x="2183606" y="2115217"/>
                  </a:lnTo>
                  <a:lnTo>
                    <a:pt x="2183892" y="2114455"/>
                  </a:lnTo>
                  <a:lnTo>
                    <a:pt x="2184178" y="2114074"/>
                  </a:lnTo>
                  <a:lnTo>
                    <a:pt x="2184940" y="2113312"/>
                  </a:lnTo>
                  <a:lnTo>
                    <a:pt x="2186845" y="2113121"/>
                  </a:lnTo>
                  <a:lnTo>
                    <a:pt x="2187416" y="2113026"/>
                  </a:lnTo>
                  <a:lnTo>
                    <a:pt x="2188560" y="2112455"/>
                  </a:lnTo>
                  <a:lnTo>
                    <a:pt x="2189512" y="2112550"/>
                  </a:lnTo>
                  <a:lnTo>
                    <a:pt x="2189893" y="2113502"/>
                  </a:lnTo>
                  <a:lnTo>
                    <a:pt x="2191036" y="2113883"/>
                  </a:lnTo>
                  <a:lnTo>
                    <a:pt x="2190750" y="2112645"/>
                  </a:lnTo>
                  <a:lnTo>
                    <a:pt x="2190655" y="2111788"/>
                  </a:lnTo>
                  <a:lnTo>
                    <a:pt x="2191893" y="2111216"/>
                  </a:lnTo>
                  <a:lnTo>
                    <a:pt x="2193036" y="2111026"/>
                  </a:lnTo>
                  <a:lnTo>
                    <a:pt x="2193798" y="2111312"/>
                  </a:lnTo>
                  <a:lnTo>
                    <a:pt x="2194560" y="2111026"/>
                  </a:lnTo>
                  <a:lnTo>
                    <a:pt x="2195132" y="2110359"/>
                  </a:lnTo>
                  <a:lnTo>
                    <a:pt x="2195989" y="2108835"/>
                  </a:lnTo>
                  <a:lnTo>
                    <a:pt x="2197037" y="2107597"/>
                  </a:lnTo>
                  <a:lnTo>
                    <a:pt x="2197608" y="2107121"/>
                  </a:lnTo>
                  <a:lnTo>
                    <a:pt x="2198275" y="2107025"/>
                  </a:lnTo>
                  <a:lnTo>
                    <a:pt x="2197894" y="2108264"/>
                  </a:lnTo>
                  <a:lnTo>
                    <a:pt x="2197799" y="2109026"/>
                  </a:lnTo>
                  <a:lnTo>
                    <a:pt x="2197989" y="2109407"/>
                  </a:lnTo>
                  <a:lnTo>
                    <a:pt x="2198561" y="2109597"/>
                  </a:lnTo>
                  <a:lnTo>
                    <a:pt x="2198275" y="2110073"/>
                  </a:lnTo>
                  <a:lnTo>
                    <a:pt x="2197418" y="2110740"/>
                  </a:lnTo>
                  <a:lnTo>
                    <a:pt x="2195036" y="2111788"/>
                  </a:lnTo>
                  <a:lnTo>
                    <a:pt x="2193703" y="2112645"/>
                  </a:lnTo>
                  <a:lnTo>
                    <a:pt x="2193703" y="2113598"/>
                  </a:lnTo>
                  <a:lnTo>
                    <a:pt x="2194655" y="2113598"/>
                  </a:lnTo>
                  <a:lnTo>
                    <a:pt x="2196656" y="2113407"/>
                  </a:lnTo>
                  <a:lnTo>
                    <a:pt x="2198846" y="2113598"/>
                  </a:lnTo>
                  <a:lnTo>
                    <a:pt x="2200561" y="2115026"/>
                  </a:lnTo>
                  <a:lnTo>
                    <a:pt x="2201132" y="2114455"/>
                  </a:lnTo>
                  <a:lnTo>
                    <a:pt x="2201704" y="2113883"/>
                  </a:lnTo>
                  <a:lnTo>
                    <a:pt x="2203037" y="2113598"/>
                  </a:lnTo>
                  <a:lnTo>
                    <a:pt x="2203609" y="2114550"/>
                  </a:lnTo>
                  <a:lnTo>
                    <a:pt x="2203704" y="2115122"/>
                  </a:lnTo>
                  <a:lnTo>
                    <a:pt x="2202942" y="2115312"/>
                  </a:lnTo>
                  <a:lnTo>
                    <a:pt x="2202276" y="2115788"/>
                  </a:lnTo>
                  <a:lnTo>
                    <a:pt x="2201799" y="2115884"/>
                  </a:lnTo>
                  <a:lnTo>
                    <a:pt x="2200180" y="2115788"/>
                  </a:lnTo>
                  <a:lnTo>
                    <a:pt x="2199799" y="2115884"/>
                  </a:lnTo>
                  <a:lnTo>
                    <a:pt x="2199132" y="2116646"/>
                  </a:lnTo>
                  <a:lnTo>
                    <a:pt x="2199608" y="2117503"/>
                  </a:lnTo>
                  <a:lnTo>
                    <a:pt x="2200275" y="2118265"/>
                  </a:lnTo>
                  <a:lnTo>
                    <a:pt x="2200942" y="2118836"/>
                  </a:lnTo>
                  <a:lnTo>
                    <a:pt x="2202085" y="2119122"/>
                  </a:lnTo>
                  <a:lnTo>
                    <a:pt x="2203514" y="2119122"/>
                  </a:lnTo>
                  <a:lnTo>
                    <a:pt x="2204371" y="2118551"/>
                  </a:lnTo>
                  <a:lnTo>
                    <a:pt x="2205800" y="2118551"/>
                  </a:lnTo>
                  <a:lnTo>
                    <a:pt x="2207228" y="2119313"/>
                  </a:lnTo>
                  <a:lnTo>
                    <a:pt x="2208848" y="2119979"/>
                  </a:lnTo>
                  <a:lnTo>
                    <a:pt x="2209610" y="2120456"/>
                  </a:lnTo>
                  <a:lnTo>
                    <a:pt x="2211705" y="2120456"/>
                  </a:lnTo>
                  <a:lnTo>
                    <a:pt x="2211134" y="2119503"/>
                  </a:lnTo>
                  <a:lnTo>
                    <a:pt x="2211038" y="2118360"/>
                  </a:lnTo>
                  <a:lnTo>
                    <a:pt x="2211991" y="2117312"/>
                  </a:lnTo>
                  <a:lnTo>
                    <a:pt x="2212467" y="2116550"/>
                  </a:lnTo>
                  <a:lnTo>
                    <a:pt x="2212277" y="2116074"/>
                  </a:lnTo>
                  <a:lnTo>
                    <a:pt x="2211324" y="2115979"/>
                  </a:lnTo>
                  <a:lnTo>
                    <a:pt x="2211229" y="2116550"/>
                  </a:lnTo>
                  <a:lnTo>
                    <a:pt x="2210657" y="2117789"/>
                  </a:lnTo>
                  <a:lnTo>
                    <a:pt x="2209038" y="2116265"/>
                  </a:lnTo>
                  <a:lnTo>
                    <a:pt x="2209229" y="2114836"/>
                  </a:lnTo>
                  <a:lnTo>
                    <a:pt x="2209895" y="2113598"/>
                  </a:lnTo>
                  <a:lnTo>
                    <a:pt x="2210848" y="2112550"/>
                  </a:lnTo>
                  <a:lnTo>
                    <a:pt x="2212658" y="2110264"/>
                  </a:lnTo>
                  <a:lnTo>
                    <a:pt x="2213705" y="2109311"/>
                  </a:lnTo>
                  <a:lnTo>
                    <a:pt x="2213134" y="2109407"/>
                  </a:lnTo>
                  <a:lnTo>
                    <a:pt x="2212753" y="2109692"/>
                  </a:lnTo>
                  <a:lnTo>
                    <a:pt x="2212372" y="2110073"/>
                  </a:lnTo>
                  <a:lnTo>
                    <a:pt x="2211896" y="2110454"/>
                  </a:lnTo>
                  <a:lnTo>
                    <a:pt x="2211229" y="2110740"/>
                  </a:lnTo>
                  <a:lnTo>
                    <a:pt x="2210848" y="2110835"/>
                  </a:lnTo>
                  <a:lnTo>
                    <a:pt x="2209800" y="2110835"/>
                  </a:lnTo>
                  <a:lnTo>
                    <a:pt x="2209324" y="2110740"/>
                  </a:lnTo>
                  <a:lnTo>
                    <a:pt x="2208562" y="2110264"/>
                  </a:lnTo>
                  <a:lnTo>
                    <a:pt x="2208086" y="2110169"/>
                  </a:lnTo>
                  <a:lnTo>
                    <a:pt x="2206657" y="2110264"/>
                  </a:lnTo>
                  <a:lnTo>
                    <a:pt x="2206086" y="2110169"/>
                  </a:lnTo>
                  <a:lnTo>
                    <a:pt x="2206086" y="2109788"/>
                  </a:lnTo>
                  <a:lnTo>
                    <a:pt x="2207419" y="2109597"/>
                  </a:lnTo>
                  <a:lnTo>
                    <a:pt x="2207514" y="2108454"/>
                  </a:lnTo>
                  <a:lnTo>
                    <a:pt x="2206847" y="2107216"/>
                  </a:lnTo>
                  <a:lnTo>
                    <a:pt x="2205895" y="2106644"/>
                  </a:lnTo>
                  <a:lnTo>
                    <a:pt x="2205419" y="2106740"/>
                  </a:lnTo>
                  <a:lnTo>
                    <a:pt x="2204943" y="2107311"/>
                  </a:lnTo>
                  <a:lnTo>
                    <a:pt x="2204466" y="2107406"/>
                  </a:lnTo>
                  <a:lnTo>
                    <a:pt x="2203990" y="2107216"/>
                  </a:lnTo>
                  <a:lnTo>
                    <a:pt x="2203514" y="2106835"/>
                  </a:lnTo>
                  <a:lnTo>
                    <a:pt x="2202847" y="2105882"/>
                  </a:lnTo>
                  <a:lnTo>
                    <a:pt x="2203799" y="2106263"/>
                  </a:lnTo>
                  <a:lnTo>
                    <a:pt x="2204180" y="2106263"/>
                  </a:lnTo>
                  <a:lnTo>
                    <a:pt x="2204561" y="2106168"/>
                  </a:lnTo>
                  <a:lnTo>
                    <a:pt x="2204752" y="2105597"/>
                  </a:lnTo>
                  <a:lnTo>
                    <a:pt x="2205228" y="2105501"/>
                  </a:lnTo>
                  <a:lnTo>
                    <a:pt x="2206181" y="2105787"/>
                  </a:lnTo>
                  <a:lnTo>
                    <a:pt x="2207705" y="2107121"/>
                  </a:lnTo>
                  <a:lnTo>
                    <a:pt x="2208181" y="2107406"/>
                  </a:lnTo>
                  <a:lnTo>
                    <a:pt x="2209705" y="2107406"/>
                  </a:lnTo>
                  <a:lnTo>
                    <a:pt x="2210467" y="2107597"/>
                  </a:lnTo>
                  <a:lnTo>
                    <a:pt x="2210467" y="2108073"/>
                  </a:lnTo>
                  <a:lnTo>
                    <a:pt x="2209895" y="2108835"/>
                  </a:lnTo>
                  <a:lnTo>
                    <a:pt x="2209705" y="2109502"/>
                  </a:lnTo>
                  <a:lnTo>
                    <a:pt x="2210086" y="2109978"/>
                  </a:lnTo>
                  <a:lnTo>
                    <a:pt x="2211134" y="2110169"/>
                  </a:lnTo>
                  <a:lnTo>
                    <a:pt x="2211324" y="2109978"/>
                  </a:lnTo>
                  <a:lnTo>
                    <a:pt x="2211801" y="2108930"/>
                  </a:lnTo>
                  <a:lnTo>
                    <a:pt x="2211991" y="2108645"/>
                  </a:lnTo>
                  <a:lnTo>
                    <a:pt x="2212277" y="2108454"/>
                  </a:lnTo>
                  <a:lnTo>
                    <a:pt x="2215229" y="2107978"/>
                  </a:lnTo>
                  <a:lnTo>
                    <a:pt x="2215991" y="2107692"/>
                  </a:lnTo>
                  <a:lnTo>
                    <a:pt x="2216658" y="2107121"/>
                  </a:lnTo>
                  <a:lnTo>
                    <a:pt x="2217515" y="2105978"/>
                  </a:lnTo>
                  <a:lnTo>
                    <a:pt x="2217992" y="2105692"/>
                  </a:lnTo>
                  <a:lnTo>
                    <a:pt x="2219992" y="2105406"/>
                  </a:lnTo>
                  <a:lnTo>
                    <a:pt x="2220182" y="2105501"/>
                  </a:lnTo>
                  <a:lnTo>
                    <a:pt x="2219897" y="2105978"/>
                  </a:lnTo>
                  <a:lnTo>
                    <a:pt x="2219611" y="2107025"/>
                  </a:lnTo>
                  <a:lnTo>
                    <a:pt x="2219230" y="2107025"/>
                  </a:lnTo>
                  <a:lnTo>
                    <a:pt x="2218754" y="2106835"/>
                  </a:lnTo>
                  <a:lnTo>
                    <a:pt x="2218087" y="2107216"/>
                  </a:lnTo>
                  <a:lnTo>
                    <a:pt x="2217515" y="2107883"/>
                  </a:lnTo>
                  <a:lnTo>
                    <a:pt x="2217611" y="2108454"/>
                  </a:lnTo>
                  <a:lnTo>
                    <a:pt x="2218658" y="2108930"/>
                  </a:lnTo>
                  <a:lnTo>
                    <a:pt x="2218278" y="2109978"/>
                  </a:lnTo>
                  <a:lnTo>
                    <a:pt x="2220373" y="2109883"/>
                  </a:lnTo>
                  <a:lnTo>
                    <a:pt x="2221802" y="2110454"/>
                  </a:lnTo>
                  <a:lnTo>
                    <a:pt x="2222469" y="2110931"/>
                  </a:lnTo>
                  <a:lnTo>
                    <a:pt x="2222945" y="2111312"/>
                  </a:lnTo>
                  <a:lnTo>
                    <a:pt x="2223230" y="2111502"/>
                  </a:lnTo>
                  <a:lnTo>
                    <a:pt x="2223611" y="2111597"/>
                  </a:lnTo>
                  <a:lnTo>
                    <a:pt x="2223993" y="2111883"/>
                  </a:lnTo>
                  <a:lnTo>
                    <a:pt x="2224278" y="2112264"/>
                  </a:lnTo>
                  <a:lnTo>
                    <a:pt x="2224469" y="2112740"/>
                  </a:lnTo>
                  <a:lnTo>
                    <a:pt x="2224564" y="2113502"/>
                  </a:lnTo>
                  <a:lnTo>
                    <a:pt x="2224469" y="2114074"/>
                  </a:lnTo>
                  <a:lnTo>
                    <a:pt x="2224088" y="2113979"/>
                  </a:lnTo>
                  <a:lnTo>
                    <a:pt x="2223802" y="2113502"/>
                  </a:lnTo>
                  <a:lnTo>
                    <a:pt x="2223707" y="2113026"/>
                  </a:lnTo>
                  <a:lnTo>
                    <a:pt x="2223516" y="2112740"/>
                  </a:lnTo>
                  <a:lnTo>
                    <a:pt x="2223135" y="2112836"/>
                  </a:lnTo>
                  <a:lnTo>
                    <a:pt x="2223230" y="2113407"/>
                  </a:lnTo>
                  <a:lnTo>
                    <a:pt x="2223516" y="2114360"/>
                  </a:lnTo>
                  <a:lnTo>
                    <a:pt x="2223611" y="2115217"/>
                  </a:lnTo>
                  <a:lnTo>
                    <a:pt x="2224278" y="2115693"/>
                  </a:lnTo>
                  <a:lnTo>
                    <a:pt x="2225136" y="2115693"/>
                  </a:lnTo>
                  <a:lnTo>
                    <a:pt x="2226088" y="2114360"/>
                  </a:lnTo>
                  <a:lnTo>
                    <a:pt x="2226660" y="2113883"/>
                  </a:lnTo>
                  <a:lnTo>
                    <a:pt x="2228183" y="2113026"/>
                  </a:lnTo>
                  <a:lnTo>
                    <a:pt x="2229231" y="2113312"/>
                  </a:lnTo>
                  <a:lnTo>
                    <a:pt x="2230755" y="2112359"/>
                  </a:lnTo>
                  <a:lnTo>
                    <a:pt x="2231136" y="2112264"/>
                  </a:lnTo>
                  <a:lnTo>
                    <a:pt x="2232089" y="2112455"/>
                  </a:lnTo>
                  <a:lnTo>
                    <a:pt x="2232470" y="2111788"/>
                  </a:lnTo>
                  <a:lnTo>
                    <a:pt x="2234089" y="2110645"/>
                  </a:lnTo>
                  <a:lnTo>
                    <a:pt x="2234851" y="2110550"/>
                  </a:lnTo>
                  <a:lnTo>
                    <a:pt x="2235613" y="2110169"/>
                  </a:lnTo>
                  <a:lnTo>
                    <a:pt x="2236185" y="2109788"/>
                  </a:lnTo>
                  <a:lnTo>
                    <a:pt x="2236756" y="2109788"/>
                  </a:lnTo>
                  <a:lnTo>
                    <a:pt x="2237042" y="2109597"/>
                  </a:lnTo>
                  <a:lnTo>
                    <a:pt x="2238185" y="2108835"/>
                  </a:lnTo>
                  <a:lnTo>
                    <a:pt x="2238756" y="2107597"/>
                  </a:lnTo>
                  <a:lnTo>
                    <a:pt x="2237899" y="2107121"/>
                  </a:lnTo>
                  <a:lnTo>
                    <a:pt x="2236375" y="2105692"/>
                  </a:lnTo>
                  <a:lnTo>
                    <a:pt x="2236375" y="2105120"/>
                  </a:lnTo>
                  <a:lnTo>
                    <a:pt x="2238756" y="2106644"/>
                  </a:lnTo>
                  <a:lnTo>
                    <a:pt x="2240661" y="2107311"/>
                  </a:lnTo>
                  <a:lnTo>
                    <a:pt x="2238947" y="2108835"/>
                  </a:lnTo>
                  <a:lnTo>
                    <a:pt x="2238566" y="2109883"/>
                  </a:lnTo>
                  <a:lnTo>
                    <a:pt x="2239137" y="2111216"/>
                  </a:lnTo>
                  <a:lnTo>
                    <a:pt x="2240090" y="2110835"/>
                  </a:lnTo>
                  <a:lnTo>
                    <a:pt x="2240947" y="2110454"/>
                  </a:lnTo>
                  <a:lnTo>
                    <a:pt x="2241709" y="2109978"/>
                  </a:lnTo>
                  <a:lnTo>
                    <a:pt x="2243043" y="2109026"/>
                  </a:lnTo>
                  <a:lnTo>
                    <a:pt x="2244566" y="2107216"/>
                  </a:lnTo>
                  <a:lnTo>
                    <a:pt x="2245328" y="2106549"/>
                  </a:lnTo>
                  <a:lnTo>
                    <a:pt x="2245710" y="2105978"/>
                  </a:lnTo>
                  <a:lnTo>
                    <a:pt x="2247043" y="2105216"/>
                  </a:lnTo>
                  <a:lnTo>
                    <a:pt x="2248853" y="2103692"/>
                  </a:lnTo>
                  <a:lnTo>
                    <a:pt x="2248186" y="2103215"/>
                  </a:lnTo>
                  <a:lnTo>
                    <a:pt x="2247329" y="2103596"/>
                  </a:lnTo>
                  <a:lnTo>
                    <a:pt x="2246376" y="2103501"/>
                  </a:lnTo>
                  <a:lnTo>
                    <a:pt x="2244566" y="2102739"/>
                  </a:lnTo>
                  <a:lnTo>
                    <a:pt x="2245233" y="2102168"/>
                  </a:lnTo>
                  <a:lnTo>
                    <a:pt x="2246376" y="2102263"/>
                  </a:lnTo>
                  <a:lnTo>
                    <a:pt x="2247805" y="2102644"/>
                  </a:lnTo>
                  <a:lnTo>
                    <a:pt x="2249234" y="2102358"/>
                  </a:lnTo>
                  <a:lnTo>
                    <a:pt x="2249710" y="2103215"/>
                  </a:lnTo>
                  <a:lnTo>
                    <a:pt x="2251805" y="2103882"/>
                  </a:lnTo>
                  <a:lnTo>
                    <a:pt x="2252568" y="2104644"/>
                  </a:lnTo>
                  <a:lnTo>
                    <a:pt x="2253996" y="2105120"/>
                  </a:lnTo>
                  <a:lnTo>
                    <a:pt x="2256473" y="2104644"/>
                  </a:lnTo>
                  <a:lnTo>
                    <a:pt x="2258187" y="2104073"/>
                  </a:lnTo>
                  <a:lnTo>
                    <a:pt x="2260092" y="2104549"/>
                  </a:lnTo>
                  <a:lnTo>
                    <a:pt x="2261330" y="2102930"/>
                  </a:lnTo>
                  <a:lnTo>
                    <a:pt x="2261521" y="2101120"/>
                  </a:lnTo>
                  <a:lnTo>
                    <a:pt x="2262854" y="2100739"/>
                  </a:lnTo>
                  <a:lnTo>
                    <a:pt x="2263712" y="2099977"/>
                  </a:lnTo>
                  <a:lnTo>
                    <a:pt x="2263236" y="2099024"/>
                  </a:lnTo>
                  <a:lnTo>
                    <a:pt x="2262854" y="2097310"/>
                  </a:lnTo>
                  <a:lnTo>
                    <a:pt x="2263045" y="2096167"/>
                  </a:lnTo>
                  <a:lnTo>
                    <a:pt x="2262093" y="2094929"/>
                  </a:lnTo>
                  <a:lnTo>
                    <a:pt x="2262664" y="2092928"/>
                  </a:lnTo>
                  <a:lnTo>
                    <a:pt x="2263997" y="2091023"/>
                  </a:lnTo>
                  <a:lnTo>
                    <a:pt x="2265617" y="2089976"/>
                  </a:lnTo>
                  <a:lnTo>
                    <a:pt x="2265807" y="2089214"/>
                  </a:lnTo>
                  <a:lnTo>
                    <a:pt x="2265712" y="2088737"/>
                  </a:lnTo>
                  <a:lnTo>
                    <a:pt x="2264188" y="2088356"/>
                  </a:lnTo>
                  <a:lnTo>
                    <a:pt x="2263616" y="2088452"/>
                  </a:lnTo>
                  <a:lnTo>
                    <a:pt x="2263045" y="2088833"/>
                  </a:lnTo>
                  <a:lnTo>
                    <a:pt x="2262473" y="2089214"/>
                  </a:lnTo>
                  <a:lnTo>
                    <a:pt x="2261711" y="2089785"/>
                  </a:lnTo>
                  <a:lnTo>
                    <a:pt x="2260759" y="2088928"/>
                  </a:lnTo>
                  <a:lnTo>
                    <a:pt x="2260759" y="2087880"/>
                  </a:lnTo>
                  <a:lnTo>
                    <a:pt x="2261140" y="2087785"/>
                  </a:lnTo>
                  <a:lnTo>
                    <a:pt x="2263902" y="2087118"/>
                  </a:lnTo>
                  <a:lnTo>
                    <a:pt x="2264855" y="2087213"/>
                  </a:lnTo>
                  <a:lnTo>
                    <a:pt x="2266093" y="2087594"/>
                  </a:lnTo>
                  <a:lnTo>
                    <a:pt x="2266474" y="2088547"/>
                  </a:lnTo>
                  <a:lnTo>
                    <a:pt x="2266379" y="2089595"/>
                  </a:lnTo>
                  <a:lnTo>
                    <a:pt x="2266188" y="2090261"/>
                  </a:lnTo>
                  <a:lnTo>
                    <a:pt x="2266283" y="2090928"/>
                  </a:lnTo>
                  <a:lnTo>
                    <a:pt x="2267045" y="2091214"/>
                  </a:lnTo>
                  <a:lnTo>
                    <a:pt x="2267427" y="2091785"/>
                  </a:lnTo>
                  <a:lnTo>
                    <a:pt x="2267903" y="2091881"/>
                  </a:lnTo>
                  <a:lnTo>
                    <a:pt x="2268665" y="2090166"/>
                  </a:lnTo>
                  <a:lnTo>
                    <a:pt x="2269141" y="2088928"/>
                  </a:lnTo>
                  <a:lnTo>
                    <a:pt x="2270094" y="2088071"/>
                  </a:lnTo>
                  <a:lnTo>
                    <a:pt x="2270951" y="2087594"/>
                  </a:lnTo>
                  <a:lnTo>
                    <a:pt x="2271427" y="2087309"/>
                  </a:lnTo>
                  <a:lnTo>
                    <a:pt x="2271141" y="2086451"/>
                  </a:lnTo>
                  <a:lnTo>
                    <a:pt x="2270379" y="2086070"/>
                  </a:lnTo>
                  <a:lnTo>
                    <a:pt x="2269522" y="2085785"/>
                  </a:lnTo>
                  <a:lnTo>
                    <a:pt x="2268855" y="2085213"/>
                  </a:lnTo>
                  <a:lnTo>
                    <a:pt x="2270855" y="2085499"/>
                  </a:lnTo>
                  <a:lnTo>
                    <a:pt x="2272189" y="2086547"/>
                  </a:lnTo>
                  <a:lnTo>
                    <a:pt x="2273427" y="2087975"/>
                  </a:lnTo>
                  <a:lnTo>
                    <a:pt x="2275046" y="2089214"/>
                  </a:lnTo>
                  <a:lnTo>
                    <a:pt x="2276189" y="2087880"/>
                  </a:lnTo>
                  <a:lnTo>
                    <a:pt x="2275618" y="2087690"/>
                  </a:lnTo>
                  <a:lnTo>
                    <a:pt x="2275237" y="2087880"/>
                  </a:lnTo>
                  <a:lnTo>
                    <a:pt x="2274761" y="2087594"/>
                  </a:lnTo>
                  <a:lnTo>
                    <a:pt x="2274285" y="2085785"/>
                  </a:lnTo>
                  <a:lnTo>
                    <a:pt x="2274094" y="2084356"/>
                  </a:lnTo>
                  <a:lnTo>
                    <a:pt x="2273237" y="2082737"/>
                  </a:lnTo>
                  <a:lnTo>
                    <a:pt x="2272284" y="2082451"/>
                  </a:lnTo>
                  <a:lnTo>
                    <a:pt x="2272094" y="2083308"/>
                  </a:lnTo>
                  <a:lnTo>
                    <a:pt x="2271141" y="2083118"/>
                  </a:lnTo>
                  <a:lnTo>
                    <a:pt x="2270189" y="2081975"/>
                  </a:lnTo>
                  <a:lnTo>
                    <a:pt x="2268570" y="2082070"/>
                  </a:lnTo>
                  <a:lnTo>
                    <a:pt x="2267522" y="2083118"/>
                  </a:lnTo>
                  <a:lnTo>
                    <a:pt x="2265712" y="2083022"/>
                  </a:lnTo>
                  <a:lnTo>
                    <a:pt x="2264664" y="2083308"/>
                  </a:lnTo>
                  <a:lnTo>
                    <a:pt x="2263902" y="2082927"/>
                  </a:lnTo>
                  <a:lnTo>
                    <a:pt x="2262759" y="2081879"/>
                  </a:lnTo>
                  <a:lnTo>
                    <a:pt x="2261711" y="2080736"/>
                  </a:lnTo>
                  <a:lnTo>
                    <a:pt x="2261235" y="2079879"/>
                  </a:lnTo>
                  <a:lnTo>
                    <a:pt x="2261140" y="2077974"/>
                  </a:lnTo>
                  <a:lnTo>
                    <a:pt x="2261235" y="2077593"/>
                  </a:lnTo>
                  <a:lnTo>
                    <a:pt x="2261711" y="2077402"/>
                  </a:lnTo>
                  <a:lnTo>
                    <a:pt x="2262283" y="2077498"/>
                  </a:lnTo>
                  <a:lnTo>
                    <a:pt x="2262854" y="2077879"/>
                  </a:lnTo>
                  <a:lnTo>
                    <a:pt x="2263045" y="2078641"/>
                  </a:lnTo>
                  <a:lnTo>
                    <a:pt x="2263616" y="2079212"/>
                  </a:lnTo>
                  <a:lnTo>
                    <a:pt x="2266379" y="2080451"/>
                  </a:lnTo>
                  <a:lnTo>
                    <a:pt x="2268284" y="2081308"/>
                  </a:lnTo>
                  <a:lnTo>
                    <a:pt x="2269522" y="2081213"/>
                  </a:lnTo>
                  <a:lnTo>
                    <a:pt x="2270189" y="2081022"/>
                  </a:lnTo>
                  <a:lnTo>
                    <a:pt x="2271236" y="2081308"/>
                  </a:lnTo>
                  <a:lnTo>
                    <a:pt x="2272284" y="2081594"/>
                  </a:lnTo>
                  <a:lnTo>
                    <a:pt x="2273046" y="2081689"/>
                  </a:lnTo>
                  <a:lnTo>
                    <a:pt x="2273427" y="2081594"/>
                  </a:lnTo>
                  <a:lnTo>
                    <a:pt x="2274475" y="2081594"/>
                  </a:lnTo>
                  <a:lnTo>
                    <a:pt x="2279428" y="2075879"/>
                  </a:lnTo>
                  <a:lnTo>
                    <a:pt x="2279714" y="2074545"/>
                  </a:lnTo>
                  <a:lnTo>
                    <a:pt x="2278761" y="2073212"/>
                  </a:lnTo>
                  <a:lnTo>
                    <a:pt x="2278476" y="2072450"/>
                  </a:lnTo>
                  <a:lnTo>
                    <a:pt x="2278761" y="2071688"/>
                  </a:lnTo>
                  <a:lnTo>
                    <a:pt x="2279809" y="2070449"/>
                  </a:lnTo>
                  <a:lnTo>
                    <a:pt x="2280190" y="2069687"/>
                  </a:lnTo>
                  <a:lnTo>
                    <a:pt x="2280380" y="2068925"/>
                  </a:lnTo>
                  <a:lnTo>
                    <a:pt x="2280285" y="2068163"/>
                  </a:lnTo>
                  <a:lnTo>
                    <a:pt x="2279999" y="2067782"/>
                  </a:lnTo>
                  <a:lnTo>
                    <a:pt x="2279714" y="2067497"/>
                  </a:lnTo>
                  <a:lnTo>
                    <a:pt x="2279619" y="2067020"/>
                  </a:lnTo>
                  <a:lnTo>
                    <a:pt x="2279904" y="2066354"/>
                  </a:lnTo>
                  <a:lnTo>
                    <a:pt x="2281143" y="2065401"/>
                  </a:lnTo>
                  <a:lnTo>
                    <a:pt x="2281428" y="2065020"/>
                  </a:lnTo>
                  <a:lnTo>
                    <a:pt x="2281619" y="2064258"/>
                  </a:lnTo>
                  <a:lnTo>
                    <a:pt x="2282000" y="2063782"/>
                  </a:lnTo>
                  <a:lnTo>
                    <a:pt x="2282571" y="2063687"/>
                  </a:lnTo>
                  <a:lnTo>
                    <a:pt x="2283238" y="2064068"/>
                  </a:lnTo>
                  <a:lnTo>
                    <a:pt x="2282000" y="2065211"/>
                  </a:lnTo>
                  <a:lnTo>
                    <a:pt x="2282571" y="2065973"/>
                  </a:lnTo>
                  <a:lnTo>
                    <a:pt x="2283810" y="2066735"/>
                  </a:lnTo>
                  <a:lnTo>
                    <a:pt x="2284571" y="2066449"/>
                  </a:lnTo>
                  <a:lnTo>
                    <a:pt x="2285619" y="2065020"/>
                  </a:lnTo>
                  <a:lnTo>
                    <a:pt x="2286857" y="2064734"/>
                  </a:lnTo>
                  <a:lnTo>
                    <a:pt x="2287334" y="2064544"/>
                  </a:lnTo>
                  <a:lnTo>
                    <a:pt x="2287620" y="2063972"/>
                  </a:lnTo>
                  <a:lnTo>
                    <a:pt x="2288191" y="2063782"/>
                  </a:lnTo>
                  <a:lnTo>
                    <a:pt x="2288762" y="2064068"/>
                  </a:lnTo>
                  <a:lnTo>
                    <a:pt x="2289429" y="2064163"/>
                  </a:lnTo>
                  <a:lnTo>
                    <a:pt x="2290001" y="2064353"/>
                  </a:lnTo>
                  <a:lnTo>
                    <a:pt x="2290477" y="2065115"/>
                  </a:lnTo>
                  <a:lnTo>
                    <a:pt x="2290572" y="2066068"/>
                  </a:lnTo>
                  <a:lnTo>
                    <a:pt x="2290382" y="2067116"/>
                  </a:lnTo>
                  <a:lnTo>
                    <a:pt x="2290763" y="2067973"/>
                  </a:lnTo>
                  <a:lnTo>
                    <a:pt x="2290572" y="2068830"/>
                  </a:lnTo>
                  <a:lnTo>
                    <a:pt x="2290477" y="2069402"/>
                  </a:lnTo>
                  <a:lnTo>
                    <a:pt x="2290763" y="2070164"/>
                  </a:lnTo>
                  <a:lnTo>
                    <a:pt x="2291525" y="2069973"/>
                  </a:lnTo>
                  <a:lnTo>
                    <a:pt x="2293049" y="2068925"/>
                  </a:lnTo>
                  <a:lnTo>
                    <a:pt x="2294192" y="2066925"/>
                  </a:lnTo>
                  <a:lnTo>
                    <a:pt x="2295430" y="2066354"/>
                  </a:lnTo>
                  <a:lnTo>
                    <a:pt x="2296002" y="2066068"/>
                  </a:lnTo>
                  <a:lnTo>
                    <a:pt x="2297716" y="2065592"/>
                  </a:lnTo>
                  <a:lnTo>
                    <a:pt x="2297811" y="2065020"/>
                  </a:lnTo>
                  <a:lnTo>
                    <a:pt x="2297621" y="2064353"/>
                  </a:lnTo>
                  <a:lnTo>
                    <a:pt x="2297145" y="2063591"/>
                  </a:lnTo>
                  <a:lnTo>
                    <a:pt x="2298002" y="2062448"/>
                  </a:lnTo>
                  <a:lnTo>
                    <a:pt x="2298192" y="2061972"/>
                  </a:lnTo>
                  <a:lnTo>
                    <a:pt x="2298478" y="2063210"/>
                  </a:lnTo>
                  <a:lnTo>
                    <a:pt x="2298954" y="2063972"/>
                  </a:lnTo>
                  <a:lnTo>
                    <a:pt x="2298478" y="2065020"/>
                  </a:lnTo>
                  <a:lnTo>
                    <a:pt x="2298478" y="2065877"/>
                  </a:lnTo>
                  <a:lnTo>
                    <a:pt x="2298669" y="2066925"/>
                  </a:lnTo>
                  <a:lnTo>
                    <a:pt x="2299621" y="2066354"/>
                  </a:lnTo>
                  <a:lnTo>
                    <a:pt x="2300764" y="2065211"/>
                  </a:lnTo>
                  <a:lnTo>
                    <a:pt x="2300002" y="2064163"/>
                  </a:lnTo>
                  <a:lnTo>
                    <a:pt x="2300193" y="2062734"/>
                  </a:lnTo>
                  <a:lnTo>
                    <a:pt x="2300669" y="2062258"/>
                  </a:lnTo>
                  <a:lnTo>
                    <a:pt x="2300478" y="2060353"/>
                  </a:lnTo>
                  <a:lnTo>
                    <a:pt x="2301240" y="2058924"/>
                  </a:lnTo>
                  <a:lnTo>
                    <a:pt x="2301621" y="2058067"/>
                  </a:lnTo>
                  <a:lnTo>
                    <a:pt x="2300859" y="2056924"/>
                  </a:lnTo>
                  <a:lnTo>
                    <a:pt x="2301621" y="2056543"/>
                  </a:lnTo>
                  <a:lnTo>
                    <a:pt x="2302193" y="2057305"/>
                  </a:lnTo>
                  <a:lnTo>
                    <a:pt x="2302955" y="2058067"/>
                  </a:lnTo>
                  <a:lnTo>
                    <a:pt x="2304383" y="2057686"/>
                  </a:lnTo>
                  <a:lnTo>
                    <a:pt x="2304860" y="2057210"/>
                  </a:lnTo>
                  <a:lnTo>
                    <a:pt x="2305241" y="2056733"/>
                  </a:lnTo>
                  <a:lnTo>
                    <a:pt x="2305622" y="2056352"/>
                  </a:lnTo>
                  <a:lnTo>
                    <a:pt x="2306288" y="2056162"/>
                  </a:lnTo>
                  <a:lnTo>
                    <a:pt x="2309051" y="2057305"/>
                  </a:lnTo>
                  <a:lnTo>
                    <a:pt x="2310575" y="2056638"/>
                  </a:lnTo>
                  <a:lnTo>
                    <a:pt x="2312003" y="2054066"/>
                  </a:lnTo>
                  <a:lnTo>
                    <a:pt x="2312480" y="2051685"/>
                  </a:lnTo>
                  <a:lnTo>
                    <a:pt x="2310861" y="2049494"/>
                  </a:lnTo>
                  <a:lnTo>
                    <a:pt x="2309908" y="2049399"/>
                  </a:lnTo>
                  <a:lnTo>
                    <a:pt x="2308670" y="2049590"/>
                  </a:lnTo>
                  <a:lnTo>
                    <a:pt x="2307717" y="2049399"/>
                  </a:lnTo>
                  <a:lnTo>
                    <a:pt x="2307622" y="2048256"/>
                  </a:lnTo>
                  <a:lnTo>
                    <a:pt x="2308098" y="2047494"/>
                  </a:lnTo>
                  <a:lnTo>
                    <a:pt x="2308860" y="2047685"/>
                  </a:lnTo>
                  <a:lnTo>
                    <a:pt x="2310194" y="2048732"/>
                  </a:lnTo>
                  <a:lnTo>
                    <a:pt x="2311241" y="2049018"/>
                  </a:lnTo>
                  <a:lnTo>
                    <a:pt x="2314575" y="2049113"/>
                  </a:lnTo>
                  <a:lnTo>
                    <a:pt x="2315623" y="2049494"/>
                  </a:lnTo>
                  <a:lnTo>
                    <a:pt x="2316385" y="2050066"/>
                  </a:lnTo>
                  <a:lnTo>
                    <a:pt x="2316956" y="2050828"/>
                  </a:lnTo>
                  <a:lnTo>
                    <a:pt x="2317433" y="2051876"/>
                  </a:lnTo>
                  <a:lnTo>
                    <a:pt x="2317719" y="2052923"/>
                  </a:lnTo>
                  <a:lnTo>
                    <a:pt x="2317814" y="2053971"/>
                  </a:lnTo>
                  <a:lnTo>
                    <a:pt x="2317909" y="2055971"/>
                  </a:lnTo>
                  <a:lnTo>
                    <a:pt x="2317147" y="2057210"/>
                  </a:lnTo>
                  <a:lnTo>
                    <a:pt x="2317242" y="2058448"/>
                  </a:lnTo>
                  <a:lnTo>
                    <a:pt x="2317337" y="2059591"/>
                  </a:lnTo>
                  <a:lnTo>
                    <a:pt x="2318480" y="2058162"/>
                  </a:lnTo>
                  <a:lnTo>
                    <a:pt x="2318861" y="2057495"/>
                  </a:lnTo>
                  <a:lnTo>
                    <a:pt x="2319909" y="2056352"/>
                  </a:lnTo>
                  <a:lnTo>
                    <a:pt x="2319243" y="2055305"/>
                  </a:lnTo>
                  <a:lnTo>
                    <a:pt x="2319243" y="2053685"/>
                  </a:lnTo>
                  <a:lnTo>
                    <a:pt x="2319623" y="2051780"/>
                  </a:lnTo>
                  <a:lnTo>
                    <a:pt x="2320386" y="2049780"/>
                  </a:lnTo>
                  <a:lnTo>
                    <a:pt x="2321624" y="2048542"/>
                  </a:lnTo>
                  <a:lnTo>
                    <a:pt x="2322862" y="2047304"/>
                  </a:lnTo>
                  <a:lnTo>
                    <a:pt x="2322481" y="2045875"/>
                  </a:lnTo>
                  <a:lnTo>
                    <a:pt x="2322576" y="2044827"/>
                  </a:lnTo>
                  <a:lnTo>
                    <a:pt x="2323624" y="2042636"/>
                  </a:lnTo>
                  <a:lnTo>
                    <a:pt x="2322767" y="2042636"/>
                  </a:lnTo>
                  <a:lnTo>
                    <a:pt x="2322100" y="2042446"/>
                  </a:lnTo>
                  <a:lnTo>
                    <a:pt x="2321624" y="2041970"/>
                  </a:lnTo>
                  <a:lnTo>
                    <a:pt x="2321433" y="2041112"/>
                  </a:lnTo>
                  <a:lnTo>
                    <a:pt x="2322767" y="2042065"/>
                  </a:lnTo>
                  <a:lnTo>
                    <a:pt x="2324481" y="2042827"/>
                  </a:lnTo>
                  <a:lnTo>
                    <a:pt x="2325815" y="2042636"/>
                  </a:lnTo>
                  <a:lnTo>
                    <a:pt x="2326196" y="2040731"/>
                  </a:lnTo>
                  <a:lnTo>
                    <a:pt x="2326481" y="2040731"/>
                  </a:lnTo>
                  <a:lnTo>
                    <a:pt x="2326862" y="2041779"/>
                  </a:lnTo>
                  <a:lnTo>
                    <a:pt x="2327053" y="2042160"/>
                  </a:lnTo>
                  <a:lnTo>
                    <a:pt x="2327148" y="2042636"/>
                  </a:lnTo>
                  <a:lnTo>
                    <a:pt x="2326767" y="2043017"/>
                  </a:lnTo>
                  <a:lnTo>
                    <a:pt x="2326101" y="2043398"/>
                  </a:lnTo>
                  <a:lnTo>
                    <a:pt x="2326386" y="2043970"/>
                  </a:lnTo>
                  <a:lnTo>
                    <a:pt x="2327720" y="2043208"/>
                  </a:lnTo>
                  <a:lnTo>
                    <a:pt x="2328291" y="2043589"/>
                  </a:lnTo>
                  <a:lnTo>
                    <a:pt x="2327910" y="2044732"/>
                  </a:lnTo>
                  <a:lnTo>
                    <a:pt x="2325053" y="2047685"/>
                  </a:lnTo>
                  <a:lnTo>
                    <a:pt x="2324577" y="2049494"/>
                  </a:lnTo>
                  <a:lnTo>
                    <a:pt x="2324957" y="2050161"/>
                  </a:lnTo>
                  <a:lnTo>
                    <a:pt x="2325529" y="2050161"/>
                  </a:lnTo>
                  <a:lnTo>
                    <a:pt x="2326101" y="2049685"/>
                  </a:lnTo>
                  <a:lnTo>
                    <a:pt x="2326386" y="2048923"/>
                  </a:lnTo>
                  <a:lnTo>
                    <a:pt x="2326481" y="2047875"/>
                  </a:lnTo>
                  <a:lnTo>
                    <a:pt x="2326862" y="2047208"/>
                  </a:lnTo>
                  <a:lnTo>
                    <a:pt x="2328196" y="2045970"/>
                  </a:lnTo>
                  <a:lnTo>
                    <a:pt x="2330387" y="2043494"/>
                  </a:lnTo>
                  <a:lnTo>
                    <a:pt x="2331625" y="2042827"/>
                  </a:lnTo>
                  <a:lnTo>
                    <a:pt x="2333244" y="2043208"/>
                  </a:lnTo>
                  <a:lnTo>
                    <a:pt x="2333530" y="2042541"/>
                  </a:lnTo>
                  <a:lnTo>
                    <a:pt x="2333530" y="2041970"/>
                  </a:lnTo>
                  <a:lnTo>
                    <a:pt x="2333339" y="2041398"/>
                  </a:lnTo>
                  <a:lnTo>
                    <a:pt x="2333244" y="2040731"/>
                  </a:lnTo>
                  <a:lnTo>
                    <a:pt x="2333339" y="2039969"/>
                  </a:lnTo>
                  <a:lnTo>
                    <a:pt x="2333625" y="2039302"/>
                  </a:lnTo>
                  <a:lnTo>
                    <a:pt x="2335149" y="2036826"/>
                  </a:lnTo>
                  <a:lnTo>
                    <a:pt x="2335530" y="2035683"/>
                  </a:lnTo>
                  <a:lnTo>
                    <a:pt x="2335245" y="2034731"/>
                  </a:lnTo>
                  <a:lnTo>
                    <a:pt x="2333911" y="2034254"/>
                  </a:lnTo>
                  <a:lnTo>
                    <a:pt x="2334673" y="2033683"/>
                  </a:lnTo>
                  <a:lnTo>
                    <a:pt x="2335245" y="2033016"/>
                  </a:lnTo>
                  <a:lnTo>
                    <a:pt x="2335816" y="2032730"/>
                  </a:lnTo>
                  <a:lnTo>
                    <a:pt x="2336578" y="2033302"/>
                  </a:lnTo>
                  <a:lnTo>
                    <a:pt x="2336769" y="2035016"/>
                  </a:lnTo>
                  <a:lnTo>
                    <a:pt x="2337054" y="2035778"/>
                  </a:lnTo>
                  <a:lnTo>
                    <a:pt x="2337626" y="2035683"/>
                  </a:lnTo>
                  <a:lnTo>
                    <a:pt x="2337816" y="2035302"/>
                  </a:lnTo>
                  <a:lnTo>
                    <a:pt x="2338007" y="2034254"/>
                  </a:lnTo>
                  <a:lnTo>
                    <a:pt x="2338197" y="2033873"/>
                  </a:lnTo>
                  <a:lnTo>
                    <a:pt x="2338578" y="2033588"/>
                  </a:lnTo>
                  <a:lnTo>
                    <a:pt x="2339626" y="2033302"/>
                  </a:lnTo>
                  <a:lnTo>
                    <a:pt x="2340007" y="2033111"/>
                  </a:lnTo>
                  <a:lnTo>
                    <a:pt x="2340769" y="2032349"/>
                  </a:lnTo>
                  <a:lnTo>
                    <a:pt x="2341912" y="2030921"/>
                  </a:lnTo>
                  <a:lnTo>
                    <a:pt x="2342579" y="2030444"/>
                  </a:lnTo>
                  <a:lnTo>
                    <a:pt x="2343245" y="2030730"/>
                  </a:lnTo>
                  <a:lnTo>
                    <a:pt x="2344484" y="2030063"/>
                  </a:lnTo>
                  <a:lnTo>
                    <a:pt x="2345436" y="2029968"/>
                  </a:lnTo>
                  <a:lnTo>
                    <a:pt x="2345246" y="2029492"/>
                  </a:lnTo>
                  <a:lnTo>
                    <a:pt x="2345151" y="2029016"/>
                  </a:lnTo>
                  <a:lnTo>
                    <a:pt x="2345055" y="2027873"/>
                  </a:lnTo>
                  <a:lnTo>
                    <a:pt x="2344865" y="2027587"/>
                  </a:lnTo>
                  <a:lnTo>
                    <a:pt x="2344103" y="2027015"/>
                  </a:lnTo>
                  <a:lnTo>
                    <a:pt x="2343912" y="2026730"/>
                  </a:lnTo>
                  <a:lnTo>
                    <a:pt x="2343436" y="2025491"/>
                  </a:lnTo>
                  <a:lnTo>
                    <a:pt x="2342483" y="2025110"/>
                  </a:lnTo>
                  <a:lnTo>
                    <a:pt x="2341531" y="2025206"/>
                  </a:lnTo>
                  <a:lnTo>
                    <a:pt x="2341055" y="2025587"/>
                  </a:lnTo>
                  <a:lnTo>
                    <a:pt x="2340674" y="2026158"/>
                  </a:lnTo>
                  <a:lnTo>
                    <a:pt x="2340007" y="2026634"/>
                  </a:lnTo>
                  <a:lnTo>
                    <a:pt x="2339531" y="2026444"/>
                  </a:lnTo>
                  <a:lnTo>
                    <a:pt x="2339912" y="2025110"/>
                  </a:lnTo>
                  <a:lnTo>
                    <a:pt x="2340197" y="2024729"/>
                  </a:lnTo>
                  <a:lnTo>
                    <a:pt x="2340483" y="2024539"/>
                  </a:lnTo>
                  <a:lnTo>
                    <a:pt x="2340769" y="2024253"/>
                  </a:lnTo>
                  <a:lnTo>
                    <a:pt x="2341055" y="2022824"/>
                  </a:lnTo>
                  <a:lnTo>
                    <a:pt x="2341055" y="2022253"/>
                  </a:lnTo>
                  <a:lnTo>
                    <a:pt x="2340864" y="2021777"/>
                  </a:lnTo>
                  <a:lnTo>
                    <a:pt x="2340197" y="2021396"/>
                  </a:lnTo>
                  <a:lnTo>
                    <a:pt x="2339626" y="2021777"/>
                  </a:lnTo>
                  <a:lnTo>
                    <a:pt x="2338007" y="2022443"/>
                  </a:lnTo>
                  <a:lnTo>
                    <a:pt x="2333720" y="2023015"/>
                  </a:lnTo>
                  <a:lnTo>
                    <a:pt x="2332006" y="2022348"/>
                  </a:lnTo>
                  <a:lnTo>
                    <a:pt x="2327624" y="2018633"/>
                  </a:lnTo>
                  <a:lnTo>
                    <a:pt x="2327624" y="2018252"/>
                  </a:lnTo>
                  <a:lnTo>
                    <a:pt x="2328863" y="2017967"/>
                  </a:lnTo>
                  <a:lnTo>
                    <a:pt x="2333339" y="2019014"/>
                  </a:lnTo>
                  <a:lnTo>
                    <a:pt x="2332482" y="2018157"/>
                  </a:lnTo>
                  <a:lnTo>
                    <a:pt x="2331530" y="2017871"/>
                  </a:lnTo>
                  <a:lnTo>
                    <a:pt x="2330482" y="2017776"/>
                  </a:lnTo>
                  <a:lnTo>
                    <a:pt x="2329434" y="2017490"/>
                  </a:lnTo>
                  <a:lnTo>
                    <a:pt x="2331625" y="2017014"/>
                  </a:lnTo>
                  <a:lnTo>
                    <a:pt x="2333911" y="2017586"/>
                  </a:lnTo>
                  <a:lnTo>
                    <a:pt x="2338388" y="2019395"/>
                  </a:lnTo>
                  <a:lnTo>
                    <a:pt x="2339721" y="2019491"/>
                  </a:lnTo>
                  <a:lnTo>
                    <a:pt x="2339626" y="2019014"/>
                  </a:lnTo>
                  <a:lnTo>
                    <a:pt x="2338959" y="2018348"/>
                  </a:lnTo>
                  <a:lnTo>
                    <a:pt x="2338578" y="2018062"/>
                  </a:lnTo>
                  <a:lnTo>
                    <a:pt x="2338959" y="2017490"/>
                  </a:lnTo>
                  <a:lnTo>
                    <a:pt x="2339054" y="2017205"/>
                  </a:lnTo>
                  <a:lnTo>
                    <a:pt x="2339340" y="2017109"/>
                  </a:lnTo>
                  <a:lnTo>
                    <a:pt x="2340007" y="2017109"/>
                  </a:lnTo>
                  <a:lnTo>
                    <a:pt x="2340483" y="2016919"/>
                  </a:lnTo>
                  <a:lnTo>
                    <a:pt x="2340864" y="2016538"/>
                  </a:lnTo>
                  <a:lnTo>
                    <a:pt x="2341626" y="2015490"/>
                  </a:lnTo>
                  <a:lnTo>
                    <a:pt x="2340864" y="2014728"/>
                  </a:lnTo>
                  <a:lnTo>
                    <a:pt x="2339626" y="2014252"/>
                  </a:lnTo>
                  <a:lnTo>
                    <a:pt x="2337435" y="2013871"/>
                  </a:lnTo>
                  <a:lnTo>
                    <a:pt x="2337245" y="2013299"/>
                  </a:lnTo>
                  <a:lnTo>
                    <a:pt x="2338197" y="2012252"/>
                  </a:lnTo>
                  <a:lnTo>
                    <a:pt x="2339054" y="2011680"/>
                  </a:lnTo>
                  <a:lnTo>
                    <a:pt x="2338673" y="2012728"/>
                  </a:lnTo>
                  <a:lnTo>
                    <a:pt x="2339626" y="2013109"/>
                  </a:lnTo>
                  <a:lnTo>
                    <a:pt x="2340483" y="2012823"/>
                  </a:lnTo>
                  <a:lnTo>
                    <a:pt x="2340864" y="2011966"/>
                  </a:lnTo>
                  <a:lnTo>
                    <a:pt x="2340483" y="2010727"/>
                  </a:lnTo>
                  <a:lnTo>
                    <a:pt x="2340864" y="2009585"/>
                  </a:lnTo>
                  <a:lnTo>
                    <a:pt x="2343341" y="2010727"/>
                  </a:lnTo>
                  <a:lnTo>
                    <a:pt x="2343912" y="2011490"/>
                  </a:lnTo>
                  <a:lnTo>
                    <a:pt x="2344293" y="2011490"/>
                  </a:lnTo>
                  <a:lnTo>
                    <a:pt x="2344388" y="2010727"/>
                  </a:lnTo>
                  <a:lnTo>
                    <a:pt x="2344865" y="2010156"/>
                  </a:lnTo>
                  <a:lnTo>
                    <a:pt x="2345341" y="2009489"/>
                  </a:lnTo>
                  <a:lnTo>
                    <a:pt x="2345722" y="2008727"/>
                  </a:lnTo>
                  <a:lnTo>
                    <a:pt x="2345912" y="2007394"/>
                  </a:lnTo>
                  <a:lnTo>
                    <a:pt x="2346103" y="2007299"/>
                  </a:lnTo>
                  <a:lnTo>
                    <a:pt x="2346389" y="2007299"/>
                  </a:lnTo>
                  <a:lnTo>
                    <a:pt x="2346770" y="2007108"/>
                  </a:lnTo>
                  <a:lnTo>
                    <a:pt x="2346960" y="2005298"/>
                  </a:lnTo>
                  <a:lnTo>
                    <a:pt x="2348103" y="2006537"/>
                  </a:lnTo>
                  <a:lnTo>
                    <a:pt x="2348389" y="2007394"/>
                  </a:lnTo>
                  <a:lnTo>
                    <a:pt x="2348198" y="2008251"/>
                  </a:lnTo>
                  <a:lnTo>
                    <a:pt x="2347722" y="2009299"/>
                  </a:lnTo>
                  <a:lnTo>
                    <a:pt x="2348389" y="2009299"/>
                  </a:lnTo>
                  <a:lnTo>
                    <a:pt x="2349246" y="2009489"/>
                  </a:lnTo>
                  <a:lnTo>
                    <a:pt x="2349818" y="2009870"/>
                  </a:lnTo>
                  <a:lnTo>
                    <a:pt x="2349818" y="2010537"/>
                  </a:lnTo>
                  <a:lnTo>
                    <a:pt x="2349246" y="2010823"/>
                  </a:lnTo>
                  <a:lnTo>
                    <a:pt x="2348579" y="2010727"/>
                  </a:lnTo>
                  <a:lnTo>
                    <a:pt x="2348008" y="2010918"/>
                  </a:lnTo>
                  <a:lnTo>
                    <a:pt x="2348008" y="2012156"/>
                  </a:lnTo>
                  <a:lnTo>
                    <a:pt x="2348675" y="2013299"/>
                  </a:lnTo>
                  <a:lnTo>
                    <a:pt x="2350008" y="2014156"/>
                  </a:lnTo>
                  <a:lnTo>
                    <a:pt x="2351246" y="2014061"/>
                  </a:lnTo>
                  <a:lnTo>
                    <a:pt x="2351628" y="2012156"/>
                  </a:lnTo>
                  <a:lnTo>
                    <a:pt x="2352294" y="2012537"/>
                  </a:lnTo>
                  <a:lnTo>
                    <a:pt x="2352770" y="2012347"/>
                  </a:lnTo>
                  <a:lnTo>
                    <a:pt x="2353152" y="2011775"/>
                  </a:lnTo>
                  <a:lnTo>
                    <a:pt x="2353342" y="2011013"/>
                  </a:lnTo>
                  <a:lnTo>
                    <a:pt x="2354580" y="2011585"/>
                  </a:lnTo>
                  <a:lnTo>
                    <a:pt x="2355152" y="2011680"/>
                  </a:lnTo>
                  <a:lnTo>
                    <a:pt x="2355533" y="2011490"/>
                  </a:lnTo>
                  <a:lnTo>
                    <a:pt x="2356961" y="2011966"/>
                  </a:lnTo>
                  <a:lnTo>
                    <a:pt x="2358486" y="2011490"/>
                  </a:lnTo>
                  <a:lnTo>
                    <a:pt x="2359819" y="2010537"/>
                  </a:lnTo>
                  <a:lnTo>
                    <a:pt x="2360676" y="2009489"/>
                  </a:lnTo>
                  <a:lnTo>
                    <a:pt x="2359533" y="2006727"/>
                  </a:lnTo>
                  <a:lnTo>
                    <a:pt x="2360105" y="2006251"/>
                  </a:lnTo>
                  <a:lnTo>
                    <a:pt x="2360676" y="2005489"/>
                  </a:lnTo>
                  <a:lnTo>
                    <a:pt x="2361153" y="2005108"/>
                  </a:lnTo>
                  <a:lnTo>
                    <a:pt x="2361343" y="2005679"/>
                  </a:lnTo>
                  <a:lnTo>
                    <a:pt x="2361343" y="2007394"/>
                  </a:lnTo>
                  <a:lnTo>
                    <a:pt x="2361248" y="2008251"/>
                  </a:lnTo>
                  <a:lnTo>
                    <a:pt x="2360962" y="2009013"/>
                  </a:lnTo>
                  <a:lnTo>
                    <a:pt x="2361914" y="2009108"/>
                  </a:lnTo>
                  <a:lnTo>
                    <a:pt x="2363438" y="2009966"/>
                  </a:lnTo>
                  <a:lnTo>
                    <a:pt x="2364010" y="2010156"/>
                  </a:lnTo>
                  <a:lnTo>
                    <a:pt x="2364772" y="2010347"/>
                  </a:lnTo>
                  <a:lnTo>
                    <a:pt x="2368487" y="2012633"/>
                  </a:lnTo>
                  <a:lnTo>
                    <a:pt x="2368868" y="2013109"/>
                  </a:lnTo>
                  <a:lnTo>
                    <a:pt x="2368011" y="2013299"/>
                  </a:lnTo>
                  <a:lnTo>
                    <a:pt x="2367629" y="2013490"/>
                  </a:lnTo>
                  <a:lnTo>
                    <a:pt x="2367439" y="2013871"/>
                  </a:lnTo>
                  <a:lnTo>
                    <a:pt x="2367439" y="2014347"/>
                  </a:lnTo>
                  <a:lnTo>
                    <a:pt x="2367439" y="2014823"/>
                  </a:lnTo>
                  <a:lnTo>
                    <a:pt x="2367534" y="2015490"/>
                  </a:lnTo>
                  <a:lnTo>
                    <a:pt x="2367725" y="2015490"/>
                  </a:lnTo>
                  <a:lnTo>
                    <a:pt x="2367915" y="2015300"/>
                  </a:lnTo>
                  <a:lnTo>
                    <a:pt x="2368106" y="2015204"/>
                  </a:lnTo>
                  <a:lnTo>
                    <a:pt x="2369439" y="2014919"/>
                  </a:lnTo>
                  <a:lnTo>
                    <a:pt x="2370963" y="2013871"/>
                  </a:lnTo>
                  <a:lnTo>
                    <a:pt x="2372297" y="2012537"/>
                  </a:lnTo>
                  <a:lnTo>
                    <a:pt x="2373059" y="2011299"/>
                  </a:lnTo>
                  <a:lnTo>
                    <a:pt x="2373154" y="2010061"/>
                  </a:lnTo>
                  <a:lnTo>
                    <a:pt x="2372582" y="2009775"/>
                  </a:lnTo>
                  <a:lnTo>
                    <a:pt x="2371820" y="2009775"/>
                  </a:lnTo>
                  <a:lnTo>
                    <a:pt x="2371439" y="2009108"/>
                  </a:lnTo>
                  <a:lnTo>
                    <a:pt x="2371439" y="2007965"/>
                  </a:lnTo>
                  <a:lnTo>
                    <a:pt x="2371535" y="2007013"/>
                  </a:lnTo>
                  <a:lnTo>
                    <a:pt x="2371820" y="2006156"/>
                  </a:lnTo>
                  <a:lnTo>
                    <a:pt x="2372487" y="2005298"/>
                  </a:lnTo>
                  <a:lnTo>
                    <a:pt x="2373154" y="2005870"/>
                  </a:lnTo>
                  <a:lnTo>
                    <a:pt x="2373630" y="2006537"/>
                  </a:lnTo>
                  <a:lnTo>
                    <a:pt x="2374106" y="2006822"/>
                  </a:lnTo>
                  <a:lnTo>
                    <a:pt x="2374773" y="2006251"/>
                  </a:lnTo>
                  <a:lnTo>
                    <a:pt x="2375916" y="2004536"/>
                  </a:lnTo>
                  <a:lnTo>
                    <a:pt x="2376583" y="2003870"/>
                  </a:lnTo>
                  <a:lnTo>
                    <a:pt x="2377345" y="2003584"/>
                  </a:lnTo>
                  <a:lnTo>
                    <a:pt x="2377440" y="2003298"/>
                  </a:lnTo>
                  <a:lnTo>
                    <a:pt x="2378297" y="2001774"/>
                  </a:lnTo>
                  <a:lnTo>
                    <a:pt x="2378297" y="2001107"/>
                  </a:lnTo>
                  <a:lnTo>
                    <a:pt x="2378107" y="2000822"/>
                  </a:lnTo>
                  <a:lnTo>
                    <a:pt x="2377250" y="2000345"/>
                  </a:lnTo>
                  <a:lnTo>
                    <a:pt x="2376488" y="2000726"/>
                  </a:lnTo>
                  <a:lnTo>
                    <a:pt x="2376011" y="2000726"/>
                  </a:lnTo>
                  <a:lnTo>
                    <a:pt x="2375821" y="2000155"/>
                  </a:lnTo>
                  <a:lnTo>
                    <a:pt x="2375821" y="1999488"/>
                  </a:lnTo>
                  <a:lnTo>
                    <a:pt x="2375726" y="1999012"/>
                  </a:lnTo>
                  <a:lnTo>
                    <a:pt x="2375535" y="1998631"/>
                  </a:lnTo>
                  <a:lnTo>
                    <a:pt x="2375059" y="1998345"/>
                  </a:lnTo>
                  <a:lnTo>
                    <a:pt x="2374869" y="1998821"/>
                  </a:lnTo>
                  <a:lnTo>
                    <a:pt x="2374297" y="1999298"/>
                  </a:lnTo>
                  <a:lnTo>
                    <a:pt x="2373345" y="1999869"/>
                  </a:lnTo>
                  <a:lnTo>
                    <a:pt x="2372963" y="1999869"/>
                  </a:lnTo>
                  <a:lnTo>
                    <a:pt x="2372487" y="1999869"/>
                  </a:lnTo>
                  <a:lnTo>
                    <a:pt x="2372106" y="1999869"/>
                  </a:lnTo>
                  <a:lnTo>
                    <a:pt x="2371916" y="2000060"/>
                  </a:lnTo>
                  <a:lnTo>
                    <a:pt x="2371820" y="2000441"/>
                  </a:lnTo>
                  <a:lnTo>
                    <a:pt x="2371535" y="2000155"/>
                  </a:lnTo>
                  <a:lnTo>
                    <a:pt x="2370773" y="1998536"/>
                  </a:lnTo>
                  <a:lnTo>
                    <a:pt x="2370773" y="1997869"/>
                  </a:lnTo>
                  <a:lnTo>
                    <a:pt x="2370868" y="1997202"/>
                  </a:lnTo>
                  <a:lnTo>
                    <a:pt x="2370868" y="1996345"/>
                  </a:lnTo>
                  <a:lnTo>
                    <a:pt x="2370487" y="1995678"/>
                  </a:lnTo>
                  <a:lnTo>
                    <a:pt x="2368296" y="1993964"/>
                  </a:lnTo>
                  <a:lnTo>
                    <a:pt x="2369535" y="1994535"/>
                  </a:lnTo>
                  <a:lnTo>
                    <a:pt x="2371058" y="1994916"/>
                  </a:lnTo>
                  <a:lnTo>
                    <a:pt x="2372487" y="1995011"/>
                  </a:lnTo>
                  <a:lnTo>
                    <a:pt x="2373535" y="1994535"/>
                  </a:lnTo>
                  <a:lnTo>
                    <a:pt x="2373630" y="1993868"/>
                  </a:lnTo>
                  <a:lnTo>
                    <a:pt x="2373059" y="1993202"/>
                  </a:lnTo>
                  <a:lnTo>
                    <a:pt x="2372297" y="1992630"/>
                  </a:lnTo>
                  <a:lnTo>
                    <a:pt x="2371916" y="1992249"/>
                  </a:lnTo>
                  <a:lnTo>
                    <a:pt x="2372106" y="1991773"/>
                  </a:lnTo>
                  <a:lnTo>
                    <a:pt x="2373059" y="1990820"/>
                  </a:lnTo>
                  <a:lnTo>
                    <a:pt x="2373345" y="1990058"/>
                  </a:lnTo>
                  <a:lnTo>
                    <a:pt x="2373821" y="1991011"/>
                  </a:lnTo>
                  <a:lnTo>
                    <a:pt x="2374106" y="1991392"/>
                  </a:lnTo>
                  <a:lnTo>
                    <a:pt x="2374392" y="1991677"/>
                  </a:lnTo>
                  <a:lnTo>
                    <a:pt x="2374202" y="1992249"/>
                  </a:lnTo>
                  <a:lnTo>
                    <a:pt x="2374202" y="1992916"/>
                  </a:lnTo>
                  <a:lnTo>
                    <a:pt x="2374392" y="1993392"/>
                  </a:lnTo>
                  <a:lnTo>
                    <a:pt x="2374773" y="1993202"/>
                  </a:lnTo>
                  <a:lnTo>
                    <a:pt x="2374869" y="1992725"/>
                  </a:lnTo>
                  <a:lnTo>
                    <a:pt x="2374773" y="1990820"/>
                  </a:lnTo>
                  <a:lnTo>
                    <a:pt x="2375440" y="1991392"/>
                  </a:lnTo>
                  <a:lnTo>
                    <a:pt x="2376107" y="1992249"/>
                  </a:lnTo>
                  <a:lnTo>
                    <a:pt x="2376583" y="1993202"/>
                  </a:lnTo>
                  <a:lnTo>
                    <a:pt x="2376583" y="1994059"/>
                  </a:lnTo>
                  <a:lnTo>
                    <a:pt x="2376297" y="1994154"/>
                  </a:lnTo>
                  <a:lnTo>
                    <a:pt x="2375345" y="1994440"/>
                  </a:lnTo>
                  <a:lnTo>
                    <a:pt x="2375059" y="1994821"/>
                  </a:lnTo>
                  <a:lnTo>
                    <a:pt x="2374869" y="1995488"/>
                  </a:lnTo>
                  <a:lnTo>
                    <a:pt x="2374964" y="1995964"/>
                  </a:lnTo>
                  <a:lnTo>
                    <a:pt x="2375345" y="1996250"/>
                  </a:lnTo>
                  <a:lnTo>
                    <a:pt x="2375821" y="1996440"/>
                  </a:lnTo>
                  <a:lnTo>
                    <a:pt x="2376869" y="1995964"/>
                  </a:lnTo>
                  <a:lnTo>
                    <a:pt x="2378202" y="1995583"/>
                  </a:lnTo>
                  <a:lnTo>
                    <a:pt x="2379155" y="1995011"/>
                  </a:lnTo>
                  <a:lnTo>
                    <a:pt x="2379060" y="1993964"/>
                  </a:lnTo>
                  <a:lnTo>
                    <a:pt x="2379821" y="1993583"/>
                  </a:lnTo>
                  <a:lnTo>
                    <a:pt x="2380393" y="1993773"/>
                  </a:lnTo>
                  <a:lnTo>
                    <a:pt x="2380964" y="1994154"/>
                  </a:lnTo>
                  <a:lnTo>
                    <a:pt x="2381631" y="1994345"/>
                  </a:lnTo>
                  <a:lnTo>
                    <a:pt x="2382298" y="1994154"/>
                  </a:lnTo>
                  <a:lnTo>
                    <a:pt x="2383822" y="1993583"/>
                  </a:lnTo>
                  <a:lnTo>
                    <a:pt x="2384394" y="1993678"/>
                  </a:lnTo>
                  <a:lnTo>
                    <a:pt x="2385441" y="1994440"/>
                  </a:lnTo>
                  <a:lnTo>
                    <a:pt x="2386870" y="1994821"/>
                  </a:lnTo>
                  <a:lnTo>
                    <a:pt x="2388299" y="1994821"/>
                  </a:lnTo>
                  <a:lnTo>
                    <a:pt x="2389537" y="1994440"/>
                  </a:lnTo>
                  <a:lnTo>
                    <a:pt x="2389537" y="1994154"/>
                  </a:lnTo>
                  <a:lnTo>
                    <a:pt x="2389537" y="1994059"/>
                  </a:lnTo>
                  <a:lnTo>
                    <a:pt x="2389442" y="1994059"/>
                  </a:lnTo>
                  <a:lnTo>
                    <a:pt x="2389251" y="1993964"/>
                  </a:lnTo>
                  <a:lnTo>
                    <a:pt x="2389346" y="1993678"/>
                  </a:lnTo>
                  <a:lnTo>
                    <a:pt x="2389442" y="1993583"/>
                  </a:lnTo>
                  <a:lnTo>
                    <a:pt x="2389442" y="1993487"/>
                  </a:lnTo>
                  <a:lnTo>
                    <a:pt x="2389251" y="1993202"/>
                  </a:lnTo>
                  <a:lnTo>
                    <a:pt x="2387346" y="1993964"/>
                  </a:lnTo>
                  <a:lnTo>
                    <a:pt x="2386108" y="1992725"/>
                  </a:lnTo>
                  <a:lnTo>
                    <a:pt x="2385632" y="1990916"/>
                  </a:lnTo>
                  <a:lnTo>
                    <a:pt x="2386203" y="1990058"/>
                  </a:lnTo>
                  <a:lnTo>
                    <a:pt x="2388108" y="1989868"/>
                  </a:lnTo>
                  <a:lnTo>
                    <a:pt x="2388870" y="1989963"/>
                  </a:lnTo>
                  <a:lnTo>
                    <a:pt x="2389156" y="1990630"/>
                  </a:lnTo>
                  <a:lnTo>
                    <a:pt x="2389537" y="1991201"/>
                  </a:lnTo>
                  <a:lnTo>
                    <a:pt x="2390394" y="1991011"/>
                  </a:lnTo>
                  <a:lnTo>
                    <a:pt x="2391252" y="1990439"/>
                  </a:lnTo>
                  <a:lnTo>
                    <a:pt x="2391728" y="1989677"/>
                  </a:lnTo>
                  <a:lnTo>
                    <a:pt x="2391537" y="1989773"/>
                  </a:lnTo>
                  <a:lnTo>
                    <a:pt x="2390680" y="1990058"/>
                  </a:lnTo>
                  <a:lnTo>
                    <a:pt x="2390204" y="1988534"/>
                  </a:lnTo>
                  <a:lnTo>
                    <a:pt x="2390013" y="1987677"/>
                  </a:lnTo>
                  <a:lnTo>
                    <a:pt x="2390204" y="1987296"/>
                  </a:lnTo>
                  <a:lnTo>
                    <a:pt x="2390585" y="1986915"/>
                  </a:lnTo>
                  <a:lnTo>
                    <a:pt x="2390870" y="1986058"/>
                  </a:lnTo>
                  <a:lnTo>
                    <a:pt x="2391061" y="1985105"/>
                  </a:lnTo>
                  <a:lnTo>
                    <a:pt x="2391061" y="1984534"/>
                  </a:lnTo>
                  <a:lnTo>
                    <a:pt x="2390680" y="1984343"/>
                  </a:lnTo>
                  <a:lnTo>
                    <a:pt x="2390299" y="1985105"/>
                  </a:lnTo>
                  <a:lnTo>
                    <a:pt x="2389728" y="1986725"/>
                  </a:lnTo>
                  <a:lnTo>
                    <a:pt x="2389061" y="1987106"/>
                  </a:lnTo>
                  <a:lnTo>
                    <a:pt x="2388394" y="1987201"/>
                  </a:lnTo>
                  <a:lnTo>
                    <a:pt x="2387727" y="1987010"/>
                  </a:lnTo>
                  <a:lnTo>
                    <a:pt x="2387061" y="1986534"/>
                  </a:lnTo>
                  <a:lnTo>
                    <a:pt x="2387441" y="1986058"/>
                  </a:lnTo>
                  <a:lnTo>
                    <a:pt x="2385346" y="1985391"/>
                  </a:lnTo>
                  <a:lnTo>
                    <a:pt x="2384394" y="1985010"/>
                  </a:lnTo>
                  <a:lnTo>
                    <a:pt x="2383441" y="1984058"/>
                  </a:lnTo>
                  <a:lnTo>
                    <a:pt x="2382870" y="1983010"/>
                  </a:lnTo>
                  <a:lnTo>
                    <a:pt x="2382870" y="1982248"/>
                  </a:lnTo>
                  <a:lnTo>
                    <a:pt x="2383346" y="1981581"/>
                  </a:lnTo>
                  <a:lnTo>
                    <a:pt x="2383917" y="1981486"/>
                  </a:lnTo>
                  <a:lnTo>
                    <a:pt x="2384870" y="1981105"/>
                  </a:lnTo>
                  <a:lnTo>
                    <a:pt x="2385822" y="1981295"/>
                  </a:lnTo>
                  <a:lnTo>
                    <a:pt x="2386775" y="1981391"/>
                  </a:lnTo>
                  <a:lnTo>
                    <a:pt x="2387537" y="1981200"/>
                  </a:lnTo>
                  <a:lnTo>
                    <a:pt x="2387918" y="1980914"/>
                  </a:lnTo>
                  <a:lnTo>
                    <a:pt x="2388108" y="1980629"/>
                  </a:lnTo>
                  <a:lnTo>
                    <a:pt x="2388203" y="1980248"/>
                  </a:lnTo>
                  <a:lnTo>
                    <a:pt x="2388203" y="1979200"/>
                  </a:lnTo>
                  <a:lnTo>
                    <a:pt x="2388585" y="1978343"/>
                  </a:lnTo>
                  <a:lnTo>
                    <a:pt x="2389442" y="1977200"/>
                  </a:lnTo>
                  <a:lnTo>
                    <a:pt x="2389537" y="1976628"/>
                  </a:lnTo>
                  <a:lnTo>
                    <a:pt x="2388965" y="1975961"/>
                  </a:lnTo>
                  <a:lnTo>
                    <a:pt x="2388203" y="1975771"/>
                  </a:lnTo>
                  <a:lnTo>
                    <a:pt x="2387441" y="1975961"/>
                  </a:lnTo>
                  <a:lnTo>
                    <a:pt x="2386775" y="1976342"/>
                  </a:lnTo>
                  <a:lnTo>
                    <a:pt x="2386489" y="1976819"/>
                  </a:lnTo>
                  <a:lnTo>
                    <a:pt x="2386203" y="1975866"/>
                  </a:lnTo>
                  <a:lnTo>
                    <a:pt x="2386489" y="1975104"/>
                  </a:lnTo>
                  <a:lnTo>
                    <a:pt x="2386394" y="1974628"/>
                  </a:lnTo>
                  <a:lnTo>
                    <a:pt x="2384965" y="1974437"/>
                  </a:lnTo>
                  <a:lnTo>
                    <a:pt x="2383917" y="1973961"/>
                  </a:lnTo>
                  <a:lnTo>
                    <a:pt x="2384489" y="1973009"/>
                  </a:lnTo>
                  <a:lnTo>
                    <a:pt x="2385632" y="1972247"/>
                  </a:lnTo>
                  <a:lnTo>
                    <a:pt x="2386203" y="1972151"/>
                  </a:lnTo>
                  <a:lnTo>
                    <a:pt x="2386775" y="1971770"/>
                  </a:lnTo>
                  <a:lnTo>
                    <a:pt x="2390204" y="1970723"/>
                  </a:lnTo>
                  <a:lnTo>
                    <a:pt x="2392490" y="1971008"/>
                  </a:lnTo>
                  <a:lnTo>
                    <a:pt x="2392395" y="1972151"/>
                  </a:lnTo>
                  <a:lnTo>
                    <a:pt x="2391061" y="1972437"/>
                  </a:lnTo>
                  <a:lnTo>
                    <a:pt x="2390013" y="1973009"/>
                  </a:lnTo>
                  <a:lnTo>
                    <a:pt x="2389442" y="1974056"/>
                  </a:lnTo>
                  <a:lnTo>
                    <a:pt x="2390394" y="1974342"/>
                  </a:lnTo>
                  <a:lnTo>
                    <a:pt x="2392871" y="1974056"/>
                  </a:lnTo>
                  <a:lnTo>
                    <a:pt x="2394109" y="1974247"/>
                  </a:lnTo>
                  <a:lnTo>
                    <a:pt x="2394680" y="1974723"/>
                  </a:lnTo>
                  <a:lnTo>
                    <a:pt x="2394680" y="1975485"/>
                  </a:lnTo>
                  <a:lnTo>
                    <a:pt x="2394109" y="1976533"/>
                  </a:lnTo>
                  <a:lnTo>
                    <a:pt x="2392776" y="1978152"/>
                  </a:lnTo>
                  <a:lnTo>
                    <a:pt x="2392490" y="1979200"/>
                  </a:lnTo>
                  <a:lnTo>
                    <a:pt x="2393252" y="1980152"/>
                  </a:lnTo>
                  <a:lnTo>
                    <a:pt x="2393347" y="1979105"/>
                  </a:lnTo>
                  <a:lnTo>
                    <a:pt x="2393728" y="1978247"/>
                  </a:lnTo>
                  <a:lnTo>
                    <a:pt x="2394299" y="1977962"/>
                  </a:lnTo>
                  <a:lnTo>
                    <a:pt x="2395061" y="1978533"/>
                  </a:lnTo>
                  <a:lnTo>
                    <a:pt x="2394776" y="1978914"/>
                  </a:lnTo>
                  <a:lnTo>
                    <a:pt x="2394299" y="1980152"/>
                  </a:lnTo>
                  <a:lnTo>
                    <a:pt x="2395633" y="1980819"/>
                  </a:lnTo>
                  <a:lnTo>
                    <a:pt x="2396109" y="1981010"/>
                  </a:lnTo>
                  <a:lnTo>
                    <a:pt x="2395919" y="1980819"/>
                  </a:lnTo>
                  <a:lnTo>
                    <a:pt x="2395823" y="1980629"/>
                  </a:lnTo>
                  <a:lnTo>
                    <a:pt x="2395633" y="1980438"/>
                  </a:lnTo>
                  <a:lnTo>
                    <a:pt x="2395347" y="1980248"/>
                  </a:lnTo>
                  <a:lnTo>
                    <a:pt x="2395728" y="1979581"/>
                  </a:lnTo>
                  <a:lnTo>
                    <a:pt x="2396300" y="1979676"/>
                  </a:lnTo>
                  <a:lnTo>
                    <a:pt x="2396966" y="1980057"/>
                  </a:lnTo>
                  <a:lnTo>
                    <a:pt x="2397824" y="1980152"/>
                  </a:lnTo>
                  <a:lnTo>
                    <a:pt x="2398681" y="1979771"/>
                  </a:lnTo>
                  <a:lnTo>
                    <a:pt x="2398871" y="1979295"/>
                  </a:lnTo>
                  <a:lnTo>
                    <a:pt x="2398490" y="1979105"/>
                  </a:lnTo>
                  <a:lnTo>
                    <a:pt x="2397824" y="1979390"/>
                  </a:lnTo>
                  <a:lnTo>
                    <a:pt x="2397538" y="1978819"/>
                  </a:lnTo>
                  <a:lnTo>
                    <a:pt x="2397347" y="1978438"/>
                  </a:lnTo>
                  <a:lnTo>
                    <a:pt x="2397062" y="1978152"/>
                  </a:lnTo>
                  <a:lnTo>
                    <a:pt x="2396776" y="1977390"/>
                  </a:lnTo>
                  <a:lnTo>
                    <a:pt x="2396204" y="1976819"/>
                  </a:lnTo>
                  <a:lnTo>
                    <a:pt x="2396109" y="1976056"/>
                  </a:lnTo>
                  <a:lnTo>
                    <a:pt x="2396871" y="1975104"/>
                  </a:lnTo>
                  <a:lnTo>
                    <a:pt x="2398205" y="1974723"/>
                  </a:lnTo>
                  <a:lnTo>
                    <a:pt x="2398776" y="1975580"/>
                  </a:lnTo>
                  <a:lnTo>
                    <a:pt x="2399348" y="1976438"/>
                  </a:lnTo>
                  <a:lnTo>
                    <a:pt x="2399919" y="1977295"/>
                  </a:lnTo>
                  <a:lnTo>
                    <a:pt x="2400872" y="1976914"/>
                  </a:lnTo>
                  <a:lnTo>
                    <a:pt x="2401920" y="1976723"/>
                  </a:lnTo>
                  <a:lnTo>
                    <a:pt x="2402777" y="1976342"/>
                  </a:lnTo>
                  <a:lnTo>
                    <a:pt x="2403444" y="1976533"/>
                  </a:lnTo>
                  <a:lnTo>
                    <a:pt x="2404110" y="1977390"/>
                  </a:lnTo>
                  <a:lnTo>
                    <a:pt x="2405444" y="1977200"/>
                  </a:lnTo>
                  <a:lnTo>
                    <a:pt x="2405825" y="1976628"/>
                  </a:lnTo>
                  <a:lnTo>
                    <a:pt x="2404968" y="1974152"/>
                  </a:lnTo>
                  <a:lnTo>
                    <a:pt x="2405444" y="1973580"/>
                  </a:lnTo>
                  <a:lnTo>
                    <a:pt x="2407635" y="1973771"/>
                  </a:lnTo>
                  <a:lnTo>
                    <a:pt x="2408682" y="1973485"/>
                  </a:lnTo>
                  <a:lnTo>
                    <a:pt x="2409158" y="1972532"/>
                  </a:lnTo>
                  <a:lnTo>
                    <a:pt x="2408873" y="1971961"/>
                  </a:lnTo>
                  <a:lnTo>
                    <a:pt x="2408206" y="1971675"/>
                  </a:lnTo>
                  <a:lnTo>
                    <a:pt x="2407635" y="1971485"/>
                  </a:lnTo>
                  <a:lnTo>
                    <a:pt x="2407349" y="1971199"/>
                  </a:lnTo>
                  <a:lnTo>
                    <a:pt x="2406206" y="1969580"/>
                  </a:lnTo>
                  <a:lnTo>
                    <a:pt x="2405920" y="1969008"/>
                  </a:lnTo>
                  <a:lnTo>
                    <a:pt x="2406301" y="1969008"/>
                  </a:lnTo>
                  <a:lnTo>
                    <a:pt x="2406015" y="1968722"/>
                  </a:lnTo>
                  <a:lnTo>
                    <a:pt x="2405729" y="1968532"/>
                  </a:lnTo>
                  <a:lnTo>
                    <a:pt x="2405158" y="1968246"/>
                  </a:lnTo>
                  <a:lnTo>
                    <a:pt x="2404968" y="1968913"/>
                  </a:lnTo>
                  <a:lnTo>
                    <a:pt x="2404491" y="1969008"/>
                  </a:lnTo>
                  <a:lnTo>
                    <a:pt x="2403920" y="1968722"/>
                  </a:lnTo>
                  <a:lnTo>
                    <a:pt x="2403348" y="1968341"/>
                  </a:lnTo>
                  <a:lnTo>
                    <a:pt x="2403253" y="1969389"/>
                  </a:lnTo>
                  <a:lnTo>
                    <a:pt x="2402872" y="1970437"/>
                  </a:lnTo>
                  <a:lnTo>
                    <a:pt x="2402396" y="1971294"/>
                  </a:lnTo>
                  <a:lnTo>
                    <a:pt x="2401920" y="1971866"/>
                  </a:lnTo>
                  <a:lnTo>
                    <a:pt x="2401157" y="1972437"/>
                  </a:lnTo>
                  <a:lnTo>
                    <a:pt x="2400967" y="1972247"/>
                  </a:lnTo>
                  <a:lnTo>
                    <a:pt x="2400777" y="1971580"/>
                  </a:lnTo>
                  <a:lnTo>
                    <a:pt x="2400110" y="1970723"/>
                  </a:lnTo>
                  <a:lnTo>
                    <a:pt x="2400681" y="1970151"/>
                  </a:lnTo>
                  <a:lnTo>
                    <a:pt x="2401157" y="1969770"/>
                  </a:lnTo>
                  <a:lnTo>
                    <a:pt x="2402301" y="1969199"/>
                  </a:lnTo>
                  <a:lnTo>
                    <a:pt x="2401253" y="1966817"/>
                  </a:lnTo>
                  <a:lnTo>
                    <a:pt x="2400872" y="1966817"/>
                  </a:lnTo>
                  <a:lnTo>
                    <a:pt x="2400681" y="1967770"/>
                  </a:lnTo>
                  <a:lnTo>
                    <a:pt x="2400205" y="1968532"/>
                  </a:lnTo>
                  <a:lnTo>
                    <a:pt x="2399633" y="1968818"/>
                  </a:lnTo>
                  <a:lnTo>
                    <a:pt x="2399348" y="1968341"/>
                  </a:lnTo>
                  <a:lnTo>
                    <a:pt x="2399157" y="1967389"/>
                  </a:lnTo>
                  <a:lnTo>
                    <a:pt x="2398681" y="1966627"/>
                  </a:lnTo>
                  <a:lnTo>
                    <a:pt x="2396204" y="1964055"/>
                  </a:lnTo>
                  <a:lnTo>
                    <a:pt x="2395823" y="1963293"/>
                  </a:lnTo>
                  <a:lnTo>
                    <a:pt x="2396586" y="1962912"/>
                  </a:lnTo>
                  <a:lnTo>
                    <a:pt x="2397252" y="1962722"/>
                  </a:lnTo>
                  <a:lnTo>
                    <a:pt x="2398967" y="1961579"/>
                  </a:lnTo>
                  <a:lnTo>
                    <a:pt x="2399538" y="1961102"/>
                  </a:lnTo>
                  <a:lnTo>
                    <a:pt x="2400110" y="1960626"/>
                  </a:lnTo>
                  <a:lnTo>
                    <a:pt x="2401824" y="1960340"/>
                  </a:lnTo>
                  <a:lnTo>
                    <a:pt x="2402586" y="1960055"/>
                  </a:lnTo>
                  <a:lnTo>
                    <a:pt x="2403062" y="1959674"/>
                  </a:lnTo>
                  <a:lnTo>
                    <a:pt x="2404301" y="1957864"/>
                  </a:lnTo>
                  <a:lnTo>
                    <a:pt x="2404682" y="1957006"/>
                  </a:lnTo>
                  <a:lnTo>
                    <a:pt x="2404872" y="1955197"/>
                  </a:lnTo>
                  <a:lnTo>
                    <a:pt x="2405158" y="1954435"/>
                  </a:lnTo>
                  <a:lnTo>
                    <a:pt x="2406872" y="1954054"/>
                  </a:lnTo>
                  <a:lnTo>
                    <a:pt x="2407444" y="1953482"/>
                  </a:lnTo>
                  <a:lnTo>
                    <a:pt x="2406587" y="1952435"/>
                  </a:lnTo>
                  <a:lnTo>
                    <a:pt x="2407539" y="1952054"/>
                  </a:lnTo>
                  <a:lnTo>
                    <a:pt x="2408587" y="1952149"/>
                  </a:lnTo>
                  <a:lnTo>
                    <a:pt x="2409254" y="1952720"/>
                  </a:lnTo>
                  <a:lnTo>
                    <a:pt x="2409063" y="1953577"/>
                  </a:lnTo>
                  <a:lnTo>
                    <a:pt x="2409444" y="1953959"/>
                  </a:lnTo>
                  <a:lnTo>
                    <a:pt x="2409635" y="1953673"/>
                  </a:lnTo>
                  <a:lnTo>
                    <a:pt x="2409825" y="1953482"/>
                  </a:lnTo>
                  <a:lnTo>
                    <a:pt x="2410492" y="1953101"/>
                  </a:lnTo>
                  <a:lnTo>
                    <a:pt x="2409158" y="1955387"/>
                  </a:lnTo>
                  <a:lnTo>
                    <a:pt x="2408968" y="1956054"/>
                  </a:lnTo>
                  <a:lnTo>
                    <a:pt x="2409158" y="1956816"/>
                  </a:lnTo>
                  <a:lnTo>
                    <a:pt x="2409635" y="1957197"/>
                  </a:lnTo>
                  <a:lnTo>
                    <a:pt x="2413635" y="1957864"/>
                  </a:lnTo>
                  <a:lnTo>
                    <a:pt x="2414016" y="1958150"/>
                  </a:lnTo>
                  <a:lnTo>
                    <a:pt x="2413826" y="1959007"/>
                  </a:lnTo>
                  <a:lnTo>
                    <a:pt x="2413159" y="1960817"/>
                  </a:lnTo>
                  <a:lnTo>
                    <a:pt x="2413254" y="1961579"/>
                  </a:lnTo>
                  <a:lnTo>
                    <a:pt x="2413826" y="1962055"/>
                  </a:lnTo>
                  <a:lnTo>
                    <a:pt x="2414111" y="1961388"/>
                  </a:lnTo>
                  <a:lnTo>
                    <a:pt x="2414397" y="1960436"/>
                  </a:lnTo>
                  <a:lnTo>
                    <a:pt x="2414778" y="1959959"/>
                  </a:lnTo>
                  <a:lnTo>
                    <a:pt x="2416778" y="1959959"/>
                  </a:lnTo>
                  <a:lnTo>
                    <a:pt x="2416874" y="1959959"/>
                  </a:lnTo>
                  <a:lnTo>
                    <a:pt x="2416778" y="1960055"/>
                  </a:lnTo>
                  <a:lnTo>
                    <a:pt x="2416683" y="1960626"/>
                  </a:lnTo>
                  <a:lnTo>
                    <a:pt x="2416207" y="1961102"/>
                  </a:lnTo>
                  <a:lnTo>
                    <a:pt x="2416016" y="1961483"/>
                  </a:lnTo>
                  <a:lnTo>
                    <a:pt x="2416112" y="1961864"/>
                  </a:lnTo>
                  <a:lnTo>
                    <a:pt x="2416397" y="1962055"/>
                  </a:lnTo>
                  <a:lnTo>
                    <a:pt x="2416683" y="1962245"/>
                  </a:lnTo>
                  <a:lnTo>
                    <a:pt x="2416778" y="1962531"/>
                  </a:lnTo>
                  <a:lnTo>
                    <a:pt x="2416683" y="1963293"/>
                  </a:lnTo>
                  <a:lnTo>
                    <a:pt x="2416397" y="1964246"/>
                  </a:lnTo>
                  <a:lnTo>
                    <a:pt x="2416016" y="1965198"/>
                  </a:lnTo>
                  <a:lnTo>
                    <a:pt x="2415636" y="1965865"/>
                  </a:lnTo>
                  <a:lnTo>
                    <a:pt x="2416683" y="1965674"/>
                  </a:lnTo>
                  <a:lnTo>
                    <a:pt x="2417921" y="1965674"/>
                  </a:lnTo>
                  <a:lnTo>
                    <a:pt x="2418874" y="1965484"/>
                  </a:lnTo>
                  <a:lnTo>
                    <a:pt x="2419255" y="1964817"/>
                  </a:lnTo>
                  <a:lnTo>
                    <a:pt x="2419541" y="1963865"/>
                  </a:lnTo>
                  <a:lnTo>
                    <a:pt x="2419445" y="1963484"/>
                  </a:lnTo>
                  <a:lnTo>
                    <a:pt x="2418683" y="1963388"/>
                  </a:lnTo>
                  <a:lnTo>
                    <a:pt x="2418398" y="1963007"/>
                  </a:lnTo>
                  <a:lnTo>
                    <a:pt x="2418303" y="1962150"/>
                  </a:lnTo>
                  <a:lnTo>
                    <a:pt x="2418398" y="1961198"/>
                  </a:lnTo>
                  <a:lnTo>
                    <a:pt x="2418493" y="1960531"/>
                  </a:lnTo>
                  <a:lnTo>
                    <a:pt x="2418874" y="1960721"/>
                  </a:lnTo>
                  <a:lnTo>
                    <a:pt x="2418969" y="1960817"/>
                  </a:lnTo>
                  <a:lnTo>
                    <a:pt x="2419160" y="1961007"/>
                  </a:lnTo>
                  <a:lnTo>
                    <a:pt x="2419350" y="1960721"/>
                  </a:lnTo>
                  <a:lnTo>
                    <a:pt x="2419636" y="1960436"/>
                  </a:lnTo>
                  <a:lnTo>
                    <a:pt x="2420017" y="1960245"/>
                  </a:lnTo>
                  <a:lnTo>
                    <a:pt x="2420398" y="1960150"/>
                  </a:lnTo>
                  <a:lnTo>
                    <a:pt x="2420398" y="1960436"/>
                  </a:lnTo>
                  <a:lnTo>
                    <a:pt x="2421065" y="1961579"/>
                  </a:lnTo>
                  <a:lnTo>
                    <a:pt x="2421255" y="1961769"/>
                  </a:lnTo>
                  <a:lnTo>
                    <a:pt x="2421065" y="1962245"/>
                  </a:lnTo>
                  <a:lnTo>
                    <a:pt x="2420684" y="1962626"/>
                  </a:lnTo>
                  <a:lnTo>
                    <a:pt x="2420398" y="1963007"/>
                  </a:lnTo>
                  <a:lnTo>
                    <a:pt x="2420970" y="1964055"/>
                  </a:lnTo>
                  <a:lnTo>
                    <a:pt x="2421541" y="1965770"/>
                  </a:lnTo>
                  <a:lnTo>
                    <a:pt x="2421255" y="1965960"/>
                  </a:lnTo>
                  <a:lnTo>
                    <a:pt x="2420970" y="1966341"/>
                  </a:lnTo>
                  <a:lnTo>
                    <a:pt x="2420684" y="1966817"/>
                  </a:lnTo>
                  <a:lnTo>
                    <a:pt x="2420493" y="1967294"/>
                  </a:lnTo>
                  <a:lnTo>
                    <a:pt x="2421731" y="1967198"/>
                  </a:lnTo>
                  <a:lnTo>
                    <a:pt x="2424494" y="1966531"/>
                  </a:lnTo>
                  <a:lnTo>
                    <a:pt x="2424018" y="1966341"/>
                  </a:lnTo>
                  <a:lnTo>
                    <a:pt x="2423636" y="1966246"/>
                  </a:lnTo>
                  <a:lnTo>
                    <a:pt x="2422684" y="1966151"/>
                  </a:lnTo>
                  <a:lnTo>
                    <a:pt x="2423541" y="1965389"/>
                  </a:lnTo>
                  <a:lnTo>
                    <a:pt x="2424018" y="1964531"/>
                  </a:lnTo>
                  <a:lnTo>
                    <a:pt x="2424018" y="1963484"/>
                  </a:lnTo>
                  <a:lnTo>
                    <a:pt x="2423446" y="1962150"/>
                  </a:lnTo>
                  <a:lnTo>
                    <a:pt x="2422970" y="1961864"/>
                  </a:lnTo>
                  <a:lnTo>
                    <a:pt x="2422494" y="1961864"/>
                  </a:lnTo>
                  <a:lnTo>
                    <a:pt x="2422398" y="1961769"/>
                  </a:lnTo>
                  <a:lnTo>
                    <a:pt x="2422874" y="1961102"/>
                  </a:lnTo>
                  <a:lnTo>
                    <a:pt x="2423160" y="1960436"/>
                  </a:lnTo>
                  <a:lnTo>
                    <a:pt x="2422874" y="1959959"/>
                  </a:lnTo>
                  <a:lnTo>
                    <a:pt x="2422303" y="1959674"/>
                  </a:lnTo>
                  <a:lnTo>
                    <a:pt x="2421731" y="1959674"/>
                  </a:lnTo>
                  <a:lnTo>
                    <a:pt x="2421731" y="1959293"/>
                  </a:lnTo>
                  <a:lnTo>
                    <a:pt x="2421922" y="1958721"/>
                  </a:lnTo>
                  <a:lnTo>
                    <a:pt x="2421636" y="1958626"/>
                  </a:lnTo>
                  <a:lnTo>
                    <a:pt x="2420303" y="1958912"/>
                  </a:lnTo>
                  <a:lnTo>
                    <a:pt x="2420303" y="1958531"/>
                  </a:lnTo>
                  <a:lnTo>
                    <a:pt x="2420779" y="1958435"/>
                  </a:lnTo>
                  <a:lnTo>
                    <a:pt x="2421065" y="1958245"/>
                  </a:lnTo>
                  <a:lnTo>
                    <a:pt x="2421731" y="1957673"/>
                  </a:lnTo>
                  <a:lnTo>
                    <a:pt x="2421160" y="1957673"/>
                  </a:lnTo>
                  <a:lnTo>
                    <a:pt x="2420779" y="1957578"/>
                  </a:lnTo>
                  <a:lnTo>
                    <a:pt x="2420017" y="1957197"/>
                  </a:lnTo>
                  <a:lnTo>
                    <a:pt x="2420588" y="1957197"/>
                  </a:lnTo>
                  <a:lnTo>
                    <a:pt x="2420874" y="1957102"/>
                  </a:lnTo>
                  <a:lnTo>
                    <a:pt x="2421065" y="1956816"/>
                  </a:lnTo>
                  <a:lnTo>
                    <a:pt x="2421351" y="1956340"/>
                  </a:lnTo>
                  <a:lnTo>
                    <a:pt x="2420207" y="1956149"/>
                  </a:lnTo>
                  <a:lnTo>
                    <a:pt x="2420017" y="1955387"/>
                  </a:lnTo>
                  <a:lnTo>
                    <a:pt x="2420588" y="1953197"/>
                  </a:lnTo>
                  <a:lnTo>
                    <a:pt x="2420398" y="1953577"/>
                  </a:lnTo>
                  <a:lnTo>
                    <a:pt x="2420017" y="1954054"/>
                  </a:lnTo>
                  <a:lnTo>
                    <a:pt x="2419541" y="1954340"/>
                  </a:lnTo>
                  <a:lnTo>
                    <a:pt x="2419064" y="1954149"/>
                  </a:lnTo>
                  <a:lnTo>
                    <a:pt x="2418303" y="1953673"/>
                  </a:lnTo>
                  <a:lnTo>
                    <a:pt x="2417921" y="1953959"/>
                  </a:lnTo>
                  <a:lnTo>
                    <a:pt x="2417636" y="1954530"/>
                  </a:lnTo>
                  <a:lnTo>
                    <a:pt x="2417350" y="1954816"/>
                  </a:lnTo>
                  <a:lnTo>
                    <a:pt x="2416016" y="1954340"/>
                  </a:lnTo>
                  <a:lnTo>
                    <a:pt x="2415445" y="1953387"/>
                  </a:lnTo>
                  <a:lnTo>
                    <a:pt x="2415350" y="1952149"/>
                  </a:lnTo>
                  <a:lnTo>
                    <a:pt x="2415540" y="1950720"/>
                  </a:lnTo>
                  <a:lnTo>
                    <a:pt x="2414683" y="1951387"/>
                  </a:lnTo>
                  <a:lnTo>
                    <a:pt x="2414302" y="1950244"/>
                  </a:lnTo>
                  <a:lnTo>
                    <a:pt x="2414111" y="1948434"/>
                  </a:lnTo>
                  <a:lnTo>
                    <a:pt x="2413730" y="1947101"/>
                  </a:lnTo>
                  <a:lnTo>
                    <a:pt x="2414493" y="1947196"/>
                  </a:lnTo>
                  <a:lnTo>
                    <a:pt x="2414778" y="1947291"/>
                  </a:lnTo>
                  <a:lnTo>
                    <a:pt x="2415159" y="1947481"/>
                  </a:lnTo>
                  <a:lnTo>
                    <a:pt x="2415731" y="1947005"/>
                  </a:lnTo>
                  <a:lnTo>
                    <a:pt x="2416493" y="1946910"/>
                  </a:lnTo>
                  <a:lnTo>
                    <a:pt x="2417350" y="1946910"/>
                  </a:lnTo>
                  <a:lnTo>
                    <a:pt x="2417636" y="1946053"/>
                  </a:lnTo>
                  <a:lnTo>
                    <a:pt x="2418303" y="1946053"/>
                  </a:lnTo>
                  <a:lnTo>
                    <a:pt x="2419827" y="1947005"/>
                  </a:lnTo>
                  <a:lnTo>
                    <a:pt x="2420017" y="1947481"/>
                  </a:lnTo>
                  <a:lnTo>
                    <a:pt x="2420303" y="1947577"/>
                  </a:lnTo>
                  <a:lnTo>
                    <a:pt x="2420684" y="1947577"/>
                  </a:lnTo>
                  <a:lnTo>
                    <a:pt x="2420874" y="1947386"/>
                  </a:lnTo>
                  <a:lnTo>
                    <a:pt x="2421065" y="1947196"/>
                  </a:lnTo>
                  <a:lnTo>
                    <a:pt x="2421255" y="1947101"/>
                  </a:lnTo>
                  <a:lnTo>
                    <a:pt x="2421446" y="1946720"/>
                  </a:lnTo>
                  <a:lnTo>
                    <a:pt x="2421446" y="1945100"/>
                  </a:lnTo>
                  <a:lnTo>
                    <a:pt x="2421541" y="1944529"/>
                  </a:lnTo>
                  <a:lnTo>
                    <a:pt x="2422589" y="1943291"/>
                  </a:lnTo>
                  <a:lnTo>
                    <a:pt x="2422779" y="1942814"/>
                  </a:lnTo>
                  <a:lnTo>
                    <a:pt x="2422589" y="1942529"/>
                  </a:lnTo>
                  <a:lnTo>
                    <a:pt x="2422208" y="1942433"/>
                  </a:lnTo>
                  <a:lnTo>
                    <a:pt x="2422017" y="1942338"/>
                  </a:lnTo>
                  <a:lnTo>
                    <a:pt x="2422112" y="1941005"/>
                  </a:lnTo>
                  <a:lnTo>
                    <a:pt x="2422112" y="1940243"/>
                  </a:lnTo>
                  <a:lnTo>
                    <a:pt x="2421827" y="1939957"/>
                  </a:lnTo>
                  <a:lnTo>
                    <a:pt x="2420779" y="1939385"/>
                  </a:lnTo>
                  <a:lnTo>
                    <a:pt x="2420588" y="1938147"/>
                  </a:lnTo>
                  <a:lnTo>
                    <a:pt x="2420493" y="1936909"/>
                  </a:lnTo>
                  <a:lnTo>
                    <a:pt x="2419922" y="1936337"/>
                  </a:lnTo>
                  <a:lnTo>
                    <a:pt x="2420303" y="1935575"/>
                  </a:lnTo>
                  <a:lnTo>
                    <a:pt x="2420779" y="1936052"/>
                  </a:lnTo>
                  <a:lnTo>
                    <a:pt x="2421636" y="1937956"/>
                  </a:lnTo>
                  <a:lnTo>
                    <a:pt x="2422494" y="1935099"/>
                  </a:lnTo>
                  <a:lnTo>
                    <a:pt x="2422874" y="1934718"/>
                  </a:lnTo>
                  <a:lnTo>
                    <a:pt x="2423732" y="1934623"/>
                  </a:lnTo>
                  <a:lnTo>
                    <a:pt x="2424494" y="1934337"/>
                  </a:lnTo>
                  <a:lnTo>
                    <a:pt x="2425065" y="1933861"/>
                  </a:lnTo>
                  <a:lnTo>
                    <a:pt x="2425541" y="1933194"/>
                  </a:lnTo>
                  <a:lnTo>
                    <a:pt x="2426780" y="1930527"/>
                  </a:lnTo>
                  <a:lnTo>
                    <a:pt x="2426970" y="1929765"/>
                  </a:lnTo>
                  <a:lnTo>
                    <a:pt x="2426875" y="1929194"/>
                  </a:lnTo>
                  <a:lnTo>
                    <a:pt x="2426589" y="1928717"/>
                  </a:lnTo>
                  <a:lnTo>
                    <a:pt x="2425541" y="1927574"/>
                  </a:lnTo>
                  <a:lnTo>
                    <a:pt x="2424113" y="1927955"/>
                  </a:lnTo>
                  <a:lnTo>
                    <a:pt x="2422589" y="1927479"/>
                  </a:lnTo>
                  <a:lnTo>
                    <a:pt x="2419827" y="1925955"/>
                  </a:lnTo>
                  <a:lnTo>
                    <a:pt x="2419160" y="1926241"/>
                  </a:lnTo>
                  <a:lnTo>
                    <a:pt x="2417255" y="1926336"/>
                  </a:lnTo>
                  <a:lnTo>
                    <a:pt x="2416493" y="1926812"/>
                  </a:lnTo>
                  <a:lnTo>
                    <a:pt x="2416397" y="1927193"/>
                  </a:lnTo>
                  <a:lnTo>
                    <a:pt x="2416302" y="1928336"/>
                  </a:lnTo>
                  <a:lnTo>
                    <a:pt x="2416112" y="1928813"/>
                  </a:lnTo>
                  <a:lnTo>
                    <a:pt x="2415731" y="1929289"/>
                  </a:lnTo>
                  <a:lnTo>
                    <a:pt x="2413159" y="1931099"/>
                  </a:lnTo>
                  <a:lnTo>
                    <a:pt x="2411540" y="1931956"/>
                  </a:lnTo>
                  <a:lnTo>
                    <a:pt x="2409825" y="1932432"/>
                  </a:lnTo>
                  <a:lnTo>
                    <a:pt x="2408206" y="1932527"/>
                  </a:lnTo>
                  <a:lnTo>
                    <a:pt x="2407349" y="1932337"/>
                  </a:lnTo>
                  <a:lnTo>
                    <a:pt x="2405539" y="1931575"/>
                  </a:lnTo>
                  <a:lnTo>
                    <a:pt x="2403348" y="1931194"/>
                  </a:lnTo>
                  <a:lnTo>
                    <a:pt x="2402967" y="1931003"/>
                  </a:lnTo>
                  <a:lnTo>
                    <a:pt x="2402777" y="1929384"/>
                  </a:lnTo>
                  <a:lnTo>
                    <a:pt x="2402491" y="1928717"/>
                  </a:lnTo>
                  <a:lnTo>
                    <a:pt x="2401443" y="1927384"/>
                  </a:lnTo>
                  <a:lnTo>
                    <a:pt x="2400967" y="1926527"/>
                  </a:lnTo>
                  <a:lnTo>
                    <a:pt x="2400491" y="1924622"/>
                  </a:lnTo>
                  <a:lnTo>
                    <a:pt x="2400205" y="1923955"/>
                  </a:lnTo>
                  <a:lnTo>
                    <a:pt x="2399443" y="1923288"/>
                  </a:lnTo>
                  <a:lnTo>
                    <a:pt x="2398205" y="1923764"/>
                  </a:lnTo>
                  <a:lnTo>
                    <a:pt x="2397157" y="1923002"/>
                  </a:lnTo>
                  <a:lnTo>
                    <a:pt x="2396109" y="1921859"/>
                  </a:lnTo>
                  <a:lnTo>
                    <a:pt x="2394966" y="1920907"/>
                  </a:lnTo>
                  <a:lnTo>
                    <a:pt x="2394966" y="1920526"/>
                  </a:lnTo>
                  <a:lnTo>
                    <a:pt x="2395538" y="1920716"/>
                  </a:lnTo>
                  <a:lnTo>
                    <a:pt x="2396395" y="1921097"/>
                  </a:lnTo>
                  <a:lnTo>
                    <a:pt x="2398014" y="1922240"/>
                  </a:lnTo>
                  <a:lnTo>
                    <a:pt x="2398490" y="1922526"/>
                  </a:lnTo>
                  <a:lnTo>
                    <a:pt x="2400586" y="1922907"/>
                  </a:lnTo>
                  <a:lnTo>
                    <a:pt x="2401348" y="1923193"/>
                  </a:lnTo>
                  <a:lnTo>
                    <a:pt x="2402301" y="1923955"/>
                  </a:lnTo>
                  <a:lnTo>
                    <a:pt x="2403824" y="1925574"/>
                  </a:lnTo>
                  <a:lnTo>
                    <a:pt x="2404682" y="1926050"/>
                  </a:lnTo>
                  <a:lnTo>
                    <a:pt x="2407349" y="1926336"/>
                  </a:lnTo>
                  <a:lnTo>
                    <a:pt x="2408206" y="1926717"/>
                  </a:lnTo>
                  <a:lnTo>
                    <a:pt x="2409825" y="1927860"/>
                  </a:lnTo>
                  <a:lnTo>
                    <a:pt x="2410302" y="1928051"/>
                  </a:lnTo>
                  <a:lnTo>
                    <a:pt x="2411445" y="1928336"/>
                  </a:lnTo>
                  <a:lnTo>
                    <a:pt x="2412016" y="1928622"/>
                  </a:lnTo>
                  <a:lnTo>
                    <a:pt x="2412397" y="1929003"/>
                  </a:lnTo>
                  <a:lnTo>
                    <a:pt x="2412969" y="1929956"/>
                  </a:lnTo>
                  <a:lnTo>
                    <a:pt x="2413159" y="1930146"/>
                  </a:lnTo>
                  <a:lnTo>
                    <a:pt x="2414397" y="1930051"/>
                  </a:lnTo>
                  <a:lnTo>
                    <a:pt x="2415159" y="1929194"/>
                  </a:lnTo>
                  <a:lnTo>
                    <a:pt x="2416207" y="1927098"/>
                  </a:lnTo>
                  <a:lnTo>
                    <a:pt x="2417540" y="1925193"/>
                  </a:lnTo>
                  <a:lnTo>
                    <a:pt x="2418588" y="1923288"/>
                  </a:lnTo>
                  <a:lnTo>
                    <a:pt x="2419827" y="1921669"/>
                  </a:lnTo>
                  <a:lnTo>
                    <a:pt x="2421827" y="1920431"/>
                  </a:lnTo>
                  <a:lnTo>
                    <a:pt x="2421446" y="1919192"/>
                  </a:lnTo>
                  <a:lnTo>
                    <a:pt x="2421922" y="1918621"/>
                  </a:lnTo>
                  <a:lnTo>
                    <a:pt x="2422589" y="1918240"/>
                  </a:lnTo>
                  <a:lnTo>
                    <a:pt x="2422970" y="1917764"/>
                  </a:lnTo>
                  <a:lnTo>
                    <a:pt x="2423255" y="1917002"/>
                  </a:lnTo>
                  <a:lnTo>
                    <a:pt x="2423922" y="1916525"/>
                  </a:lnTo>
                  <a:lnTo>
                    <a:pt x="2424779" y="1916144"/>
                  </a:lnTo>
                  <a:lnTo>
                    <a:pt x="2425637" y="1915954"/>
                  </a:lnTo>
                  <a:lnTo>
                    <a:pt x="2425446" y="1915382"/>
                  </a:lnTo>
                  <a:lnTo>
                    <a:pt x="2425637" y="1914811"/>
                  </a:lnTo>
                  <a:lnTo>
                    <a:pt x="2424779" y="1914335"/>
                  </a:lnTo>
                  <a:lnTo>
                    <a:pt x="2423827" y="1914049"/>
                  </a:lnTo>
                  <a:lnTo>
                    <a:pt x="2424875" y="1913001"/>
                  </a:lnTo>
                  <a:lnTo>
                    <a:pt x="2425922" y="1912525"/>
                  </a:lnTo>
                  <a:lnTo>
                    <a:pt x="2427065" y="1912334"/>
                  </a:lnTo>
                  <a:lnTo>
                    <a:pt x="2428399" y="1912334"/>
                  </a:lnTo>
                  <a:lnTo>
                    <a:pt x="2429066" y="1912239"/>
                  </a:lnTo>
                  <a:lnTo>
                    <a:pt x="2430209" y="1911668"/>
                  </a:lnTo>
                  <a:lnTo>
                    <a:pt x="2430780" y="1911572"/>
                  </a:lnTo>
                  <a:lnTo>
                    <a:pt x="2431447" y="1911763"/>
                  </a:lnTo>
                  <a:lnTo>
                    <a:pt x="2431828" y="1912144"/>
                  </a:lnTo>
                  <a:lnTo>
                    <a:pt x="2432209" y="1912334"/>
                  </a:lnTo>
                  <a:lnTo>
                    <a:pt x="2432876" y="1911953"/>
                  </a:lnTo>
                  <a:lnTo>
                    <a:pt x="2432114" y="1911668"/>
                  </a:lnTo>
                  <a:lnTo>
                    <a:pt x="2431828" y="1911572"/>
                  </a:lnTo>
                  <a:lnTo>
                    <a:pt x="2432685" y="1910334"/>
                  </a:lnTo>
                  <a:lnTo>
                    <a:pt x="2434019" y="1909667"/>
                  </a:lnTo>
                  <a:lnTo>
                    <a:pt x="2435543" y="1909667"/>
                  </a:lnTo>
                  <a:lnTo>
                    <a:pt x="2436781" y="1910525"/>
                  </a:lnTo>
                  <a:lnTo>
                    <a:pt x="2437353" y="1910239"/>
                  </a:lnTo>
                  <a:lnTo>
                    <a:pt x="2440591" y="1907572"/>
                  </a:lnTo>
                  <a:lnTo>
                    <a:pt x="2440591" y="1907191"/>
                  </a:lnTo>
                  <a:lnTo>
                    <a:pt x="2439829" y="1907286"/>
                  </a:lnTo>
                  <a:lnTo>
                    <a:pt x="2438400" y="1907858"/>
                  </a:lnTo>
                  <a:lnTo>
                    <a:pt x="2437638" y="1907953"/>
                  </a:lnTo>
                  <a:lnTo>
                    <a:pt x="2436876" y="1907667"/>
                  </a:lnTo>
                  <a:lnTo>
                    <a:pt x="2435638" y="1906810"/>
                  </a:lnTo>
                  <a:lnTo>
                    <a:pt x="2434781" y="1906715"/>
                  </a:lnTo>
                  <a:lnTo>
                    <a:pt x="2435352" y="1905857"/>
                  </a:lnTo>
                  <a:lnTo>
                    <a:pt x="2435066" y="1905286"/>
                  </a:lnTo>
                  <a:lnTo>
                    <a:pt x="2434495" y="1904714"/>
                  </a:lnTo>
                  <a:lnTo>
                    <a:pt x="2434019" y="1903857"/>
                  </a:lnTo>
                  <a:lnTo>
                    <a:pt x="2432495" y="1904810"/>
                  </a:lnTo>
                  <a:lnTo>
                    <a:pt x="2432209" y="1905095"/>
                  </a:lnTo>
                  <a:lnTo>
                    <a:pt x="2432019" y="1905667"/>
                  </a:lnTo>
                  <a:lnTo>
                    <a:pt x="2431923" y="1906334"/>
                  </a:lnTo>
                  <a:lnTo>
                    <a:pt x="2431637" y="1907000"/>
                  </a:lnTo>
                  <a:lnTo>
                    <a:pt x="2431161" y="1907572"/>
                  </a:lnTo>
                  <a:lnTo>
                    <a:pt x="2430304" y="1907191"/>
                  </a:lnTo>
                  <a:lnTo>
                    <a:pt x="2430018" y="1907953"/>
                  </a:lnTo>
                  <a:lnTo>
                    <a:pt x="2429923" y="1909763"/>
                  </a:lnTo>
                  <a:lnTo>
                    <a:pt x="2429352" y="1910048"/>
                  </a:lnTo>
                  <a:lnTo>
                    <a:pt x="2427256" y="1910334"/>
                  </a:lnTo>
                  <a:lnTo>
                    <a:pt x="2426494" y="1910334"/>
                  </a:lnTo>
                  <a:lnTo>
                    <a:pt x="2426589" y="1910048"/>
                  </a:lnTo>
                  <a:lnTo>
                    <a:pt x="2426685" y="1909381"/>
                  </a:lnTo>
                  <a:lnTo>
                    <a:pt x="2426780" y="1909096"/>
                  </a:lnTo>
                  <a:lnTo>
                    <a:pt x="2425541" y="1908905"/>
                  </a:lnTo>
                  <a:lnTo>
                    <a:pt x="2425065" y="1908048"/>
                  </a:lnTo>
                  <a:lnTo>
                    <a:pt x="2424970" y="1903762"/>
                  </a:lnTo>
                  <a:lnTo>
                    <a:pt x="2424684" y="1903286"/>
                  </a:lnTo>
                  <a:lnTo>
                    <a:pt x="2424208" y="1902905"/>
                  </a:lnTo>
                  <a:lnTo>
                    <a:pt x="2423732" y="1902619"/>
                  </a:lnTo>
                  <a:lnTo>
                    <a:pt x="2423541" y="1902905"/>
                  </a:lnTo>
                  <a:lnTo>
                    <a:pt x="2422970" y="1903286"/>
                  </a:lnTo>
                  <a:lnTo>
                    <a:pt x="2421827" y="1903476"/>
                  </a:lnTo>
                  <a:lnTo>
                    <a:pt x="2420684" y="1903190"/>
                  </a:lnTo>
                  <a:lnTo>
                    <a:pt x="2420303" y="1902143"/>
                  </a:lnTo>
                  <a:lnTo>
                    <a:pt x="2420588" y="1901476"/>
                  </a:lnTo>
                  <a:lnTo>
                    <a:pt x="2421065" y="1901190"/>
                  </a:lnTo>
                  <a:lnTo>
                    <a:pt x="2422112" y="1901000"/>
                  </a:lnTo>
                  <a:lnTo>
                    <a:pt x="2422398" y="1901000"/>
                  </a:lnTo>
                  <a:lnTo>
                    <a:pt x="2423160" y="1901381"/>
                  </a:lnTo>
                  <a:lnTo>
                    <a:pt x="2423446" y="1901190"/>
                  </a:lnTo>
                  <a:lnTo>
                    <a:pt x="2424018" y="1900714"/>
                  </a:lnTo>
                  <a:lnTo>
                    <a:pt x="2424303" y="1900523"/>
                  </a:lnTo>
                  <a:lnTo>
                    <a:pt x="2424589" y="1899856"/>
                  </a:lnTo>
                  <a:lnTo>
                    <a:pt x="2424970" y="1899666"/>
                  </a:lnTo>
                  <a:lnTo>
                    <a:pt x="2425541" y="1900047"/>
                  </a:lnTo>
                  <a:lnTo>
                    <a:pt x="2426875" y="1901952"/>
                  </a:lnTo>
                  <a:lnTo>
                    <a:pt x="2427351" y="1902238"/>
                  </a:lnTo>
                  <a:lnTo>
                    <a:pt x="2428399" y="1902428"/>
                  </a:lnTo>
                  <a:lnTo>
                    <a:pt x="2429352" y="1902905"/>
                  </a:lnTo>
                  <a:lnTo>
                    <a:pt x="2430113" y="1903667"/>
                  </a:lnTo>
                  <a:lnTo>
                    <a:pt x="2430590" y="1905095"/>
                  </a:lnTo>
                  <a:lnTo>
                    <a:pt x="2431161" y="1905095"/>
                  </a:lnTo>
                  <a:lnTo>
                    <a:pt x="2432209" y="1904714"/>
                  </a:lnTo>
                  <a:lnTo>
                    <a:pt x="2432209" y="1904524"/>
                  </a:lnTo>
                  <a:lnTo>
                    <a:pt x="2432114" y="1903762"/>
                  </a:lnTo>
                  <a:lnTo>
                    <a:pt x="2432114" y="1903571"/>
                  </a:lnTo>
                  <a:lnTo>
                    <a:pt x="2432304" y="1903571"/>
                  </a:lnTo>
                  <a:lnTo>
                    <a:pt x="2432971" y="1903667"/>
                  </a:lnTo>
                  <a:lnTo>
                    <a:pt x="2433161" y="1903667"/>
                  </a:lnTo>
                  <a:lnTo>
                    <a:pt x="2433352" y="1903000"/>
                  </a:lnTo>
                  <a:lnTo>
                    <a:pt x="2433447" y="1902524"/>
                  </a:lnTo>
                  <a:lnTo>
                    <a:pt x="2433352" y="1901952"/>
                  </a:lnTo>
                  <a:lnTo>
                    <a:pt x="2433066" y="1901190"/>
                  </a:lnTo>
                  <a:lnTo>
                    <a:pt x="2432495" y="1900333"/>
                  </a:lnTo>
                  <a:lnTo>
                    <a:pt x="2432114" y="1899856"/>
                  </a:lnTo>
                  <a:lnTo>
                    <a:pt x="2431637" y="1899571"/>
                  </a:lnTo>
                  <a:lnTo>
                    <a:pt x="2431923" y="1899380"/>
                  </a:lnTo>
                  <a:lnTo>
                    <a:pt x="2432114" y="1899190"/>
                  </a:lnTo>
                  <a:lnTo>
                    <a:pt x="2432209" y="1898999"/>
                  </a:lnTo>
                  <a:lnTo>
                    <a:pt x="2432399" y="1898714"/>
                  </a:lnTo>
                  <a:lnTo>
                    <a:pt x="2431352" y="1898428"/>
                  </a:lnTo>
                  <a:lnTo>
                    <a:pt x="2430685" y="1897666"/>
                  </a:lnTo>
                  <a:lnTo>
                    <a:pt x="2430495" y="1896713"/>
                  </a:lnTo>
                  <a:lnTo>
                    <a:pt x="2430971" y="1895951"/>
                  </a:lnTo>
                  <a:lnTo>
                    <a:pt x="2431161" y="1896237"/>
                  </a:lnTo>
                  <a:lnTo>
                    <a:pt x="2431733" y="1896713"/>
                  </a:lnTo>
                  <a:lnTo>
                    <a:pt x="2431637" y="1896142"/>
                  </a:lnTo>
                  <a:lnTo>
                    <a:pt x="2431637" y="1895856"/>
                  </a:lnTo>
                  <a:lnTo>
                    <a:pt x="2431733" y="1895094"/>
                  </a:lnTo>
                  <a:lnTo>
                    <a:pt x="2431066" y="1894713"/>
                  </a:lnTo>
                  <a:lnTo>
                    <a:pt x="2429828" y="1894427"/>
                  </a:lnTo>
                  <a:lnTo>
                    <a:pt x="2429161" y="1894237"/>
                  </a:lnTo>
                  <a:lnTo>
                    <a:pt x="2429542" y="1893665"/>
                  </a:lnTo>
                  <a:lnTo>
                    <a:pt x="2429542" y="1893284"/>
                  </a:lnTo>
                  <a:lnTo>
                    <a:pt x="2429161" y="1893094"/>
                  </a:lnTo>
                  <a:lnTo>
                    <a:pt x="2428494" y="1893094"/>
                  </a:lnTo>
                  <a:lnTo>
                    <a:pt x="2428875" y="1893094"/>
                  </a:lnTo>
                  <a:lnTo>
                    <a:pt x="2427351" y="1893284"/>
                  </a:lnTo>
                  <a:lnTo>
                    <a:pt x="2426685" y="1893094"/>
                  </a:lnTo>
                  <a:lnTo>
                    <a:pt x="2427161" y="1892332"/>
                  </a:lnTo>
                  <a:lnTo>
                    <a:pt x="2426303" y="1892999"/>
                  </a:lnTo>
                  <a:lnTo>
                    <a:pt x="2425256" y="1893475"/>
                  </a:lnTo>
                  <a:lnTo>
                    <a:pt x="2424303" y="1894142"/>
                  </a:lnTo>
                  <a:lnTo>
                    <a:pt x="2423636" y="1895189"/>
                  </a:lnTo>
                  <a:lnTo>
                    <a:pt x="2423351" y="1895189"/>
                  </a:lnTo>
                  <a:lnTo>
                    <a:pt x="2422970" y="1893951"/>
                  </a:lnTo>
                  <a:lnTo>
                    <a:pt x="2420970" y="1892522"/>
                  </a:lnTo>
                  <a:lnTo>
                    <a:pt x="2420493" y="1891284"/>
                  </a:lnTo>
                  <a:lnTo>
                    <a:pt x="2420303" y="1890141"/>
                  </a:lnTo>
                  <a:lnTo>
                    <a:pt x="2420493" y="1889760"/>
                  </a:lnTo>
                  <a:lnTo>
                    <a:pt x="2421255" y="1889474"/>
                  </a:lnTo>
                  <a:lnTo>
                    <a:pt x="2421731" y="1889570"/>
                  </a:lnTo>
                  <a:lnTo>
                    <a:pt x="2423446" y="1890617"/>
                  </a:lnTo>
                  <a:lnTo>
                    <a:pt x="2423827" y="1889189"/>
                  </a:lnTo>
                  <a:lnTo>
                    <a:pt x="2423922" y="1888427"/>
                  </a:lnTo>
                  <a:lnTo>
                    <a:pt x="2423827" y="1887760"/>
                  </a:lnTo>
                  <a:lnTo>
                    <a:pt x="2423255" y="1887284"/>
                  </a:lnTo>
                  <a:lnTo>
                    <a:pt x="2422589" y="1887284"/>
                  </a:lnTo>
                  <a:lnTo>
                    <a:pt x="2421922" y="1887284"/>
                  </a:lnTo>
                  <a:lnTo>
                    <a:pt x="2421255" y="1886998"/>
                  </a:lnTo>
                  <a:lnTo>
                    <a:pt x="2421065" y="1886617"/>
                  </a:lnTo>
                  <a:lnTo>
                    <a:pt x="2420874" y="1886045"/>
                  </a:lnTo>
                  <a:lnTo>
                    <a:pt x="2420779" y="1885379"/>
                  </a:lnTo>
                  <a:lnTo>
                    <a:pt x="2420874" y="1884712"/>
                  </a:lnTo>
                  <a:lnTo>
                    <a:pt x="2421160" y="1884140"/>
                  </a:lnTo>
                  <a:lnTo>
                    <a:pt x="2421922" y="1883664"/>
                  </a:lnTo>
                  <a:lnTo>
                    <a:pt x="2422303" y="1883093"/>
                  </a:lnTo>
                  <a:lnTo>
                    <a:pt x="2422112" y="1882426"/>
                  </a:lnTo>
                  <a:lnTo>
                    <a:pt x="2422589" y="1882045"/>
                  </a:lnTo>
                  <a:lnTo>
                    <a:pt x="2423255" y="1881950"/>
                  </a:lnTo>
                  <a:lnTo>
                    <a:pt x="2423732" y="1881950"/>
                  </a:lnTo>
                  <a:lnTo>
                    <a:pt x="2424589" y="1882521"/>
                  </a:lnTo>
                  <a:lnTo>
                    <a:pt x="2424589" y="1883093"/>
                  </a:lnTo>
                  <a:lnTo>
                    <a:pt x="2424494" y="1883759"/>
                  </a:lnTo>
                  <a:lnTo>
                    <a:pt x="2424779" y="1884712"/>
                  </a:lnTo>
                  <a:lnTo>
                    <a:pt x="2425827" y="1884426"/>
                  </a:lnTo>
                  <a:lnTo>
                    <a:pt x="2426780" y="1885188"/>
                  </a:lnTo>
                  <a:lnTo>
                    <a:pt x="2427637" y="1886331"/>
                  </a:lnTo>
                  <a:lnTo>
                    <a:pt x="2428494" y="1887093"/>
                  </a:lnTo>
                  <a:lnTo>
                    <a:pt x="2429352" y="1887569"/>
                  </a:lnTo>
                  <a:lnTo>
                    <a:pt x="2429923" y="1887665"/>
                  </a:lnTo>
                  <a:lnTo>
                    <a:pt x="2430209" y="1887284"/>
                  </a:lnTo>
                  <a:lnTo>
                    <a:pt x="2430018" y="1886522"/>
                  </a:lnTo>
                  <a:lnTo>
                    <a:pt x="2429637" y="1886141"/>
                  </a:lnTo>
                  <a:lnTo>
                    <a:pt x="2429066" y="1885855"/>
                  </a:lnTo>
                  <a:lnTo>
                    <a:pt x="2427637" y="1884426"/>
                  </a:lnTo>
                  <a:lnTo>
                    <a:pt x="2427351" y="1883950"/>
                  </a:lnTo>
                  <a:lnTo>
                    <a:pt x="2427161" y="1883188"/>
                  </a:lnTo>
                  <a:lnTo>
                    <a:pt x="2427256" y="1882616"/>
                  </a:lnTo>
                  <a:lnTo>
                    <a:pt x="2427446" y="1881854"/>
                  </a:lnTo>
                  <a:lnTo>
                    <a:pt x="2427732" y="1881092"/>
                  </a:lnTo>
                  <a:lnTo>
                    <a:pt x="2428113" y="1880806"/>
                  </a:lnTo>
                  <a:lnTo>
                    <a:pt x="2429161" y="1881378"/>
                  </a:lnTo>
                  <a:lnTo>
                    <a:pt x="2429923" y="1882616"/>
                  </a:lnTo>
                  <a:lnTo>
                    <a:pt x="2430304" y="1883950"/>
                  </a:lnTo>
                  <a:lnTo>
                    <a:pt x="2430209" y="1884807"/>
                  </a:lnTo>
                  <a:lnTo>
                    <a:pt x="2430209" y="1885188"/>
                  </a:lnTo>
                  <a:lnTo>
                    <a:pt x="2430876" y="1885569"/>
                  </a:lnTo>
                  <a:lnTo>
                    <a:pt x="2431542" y="1885569"/>
                  </a:lnTo>
                  <a:lnTo>
                    <a:pt x="2432114" y="1885188"/>
                  </a:lnTo>
                  <a:lnTo>
                    <a:pt x="2432304" y="1884331"/>
                  </a:lnTo>
                  <a:lnTo>
                    <a:pt x="2432209" y="1883474"/>
                  </a:lnTo>
                  <a:lnTo>
                    <a:pt x="2432019" y="1882902"/>
                  </a:lnTo>
                  <a:lnTo>
                    <a:pt x="2432019" y="1882331"/>
                  </a:lnTo>
                  <a:lnTo>
                    <a:pt x="2432304" y="1881378"/>
                  </a:lnTo>
                  <a:lnTo>
                    <a:pt x="2432876" y="1880330"/>
                  </a:lnTo>
                  <a:lnTo>
                    <a:pt x="2433733" y="1879568"/>
                  </a:lnTo>
                  <a:lnTo>
                    <a:pt x="2434876" y="1879092"/>
                  </a:lnTo>
                  <a:lnTo>
                    <a:pt x="2436305" y="1878902"/>
                  </a:lnTo>
                  <a:lnTo>
                    <a:pt x="2435733" y="1880045"/>
                  </a:lnTo>
                  <a:lnTo>
                    <a:pt x="2434686" y="1880426"/>
                  </a:lnTo>
                  <a:lnTo>
                    <a:pt x="2433733" y="1880997"/>
                  </a:lnTo>
                  <a:lnTo>
                    <a:pt x="2433447" y="1882521"/>
                  </a:lnTo>
                  <a:lnTo>
                    <a:pt x="2434019" y="1882140"/>
                  </a:lnTo>
                  <a:lnTo>
                    <a:pt x="2434686" y="1882045"/>
                  </a:lnTo>
                  <a:lnTo>
                    <a:pt x="2435352" y="1882140"/>
                  </a:lnTo>
                  <a:lnTo>
                    <a:pt x="2436019" y="1882426"/>
                  </a:lnTo>
                  <a:lnTo>
                    <a:pt x="2434495" y="1883283"/>
                  </a:lnTo>
                  <a:lnTo>
                    <a:pt x="2434019" y="1883855"/>
                  </a:lnTo>
                  <a:lnTo>
                    <a:pt x="2433447" y="1887474"/>
                  </a:lnTo>
                  <a:lnTo>
                    <a:pt x="2433447" y="1888522"/>
                  </a:lnTo>
                  <a:lnTo>
                    <a:pt x="2434019" y="1888141"/>
                  </a:lnTo>
                  <a:lnTo>
                    <a:pt x="2434876" y="1887093"/>
                  </a:lnTo>
                  <a:lnTo>
                    <a:pt x="2435352" y="1886902"/>
                  </a:lnTo>
                  <a:lnTo>
                    <a:pt x="2436495" y="1888427"/>
                  </a:lnTo>
                  <a:lnTo>
                    <a:pt x="2436686" y="1888522"/>
                  </a:lnTo>
                  <a:lnTo>
                    <a:pt x="2436876" y="1890522"/>
                  </a:lnTo>
                  <a:lnTo>
                    <a:pt x="2438114" y="1890427"/>
                  </a:lnTo>
                  <a:lnTo>
                    <a:pt x="2439257" y="1890141"/>
                  </a:lnTo>
                  <a:lnTo>
                    <a:pt x="2438495" y="1888522"/>
                  </a:lnTo>
                  <a:lnTo>
                    <a:pt x="2439257" y="1887188"/>
                  </a:lnTo>
                  <a:lnTo>
                    <a:pt x="2440401" y="1885855"/>
                  </a:lnTo>
                  <a:lnTo>
                    <a:pt x="2440972" y="1884331"/>
                  </a:lnTo>
                  <a:lnTo>
                    <a:pt x="2440305" y="1882997"/>
                  </a:lnTo>
                  <a:lnTo>
                    <a:pt x="2440401" y="1882331"/>
                  </a:lnTo>
                  <a:lnTo>
                    <a:pt x="2441544" y="1882045"/>
                  </a:lnTo>
                  <a:lnTo>
                    <a:pt x="2445163" y="1882426"/>
                  </a:lnTo>
                  <a:lnTo>
                    <a:pt x="2447925" y="1881854"/>
                  </a:lnTo>
                  <a:lnTo>
                    <a:pt x="2448592" y="1882045"/>
                  </a:lnTo>
                  <a:lnTo>
                    <a:pt x="2448497" y="1882712"/>
                  </a:lnTo>
                  <a:lnTo>
                    <a:pt x="2446115" y="1886045"/>
                  </a:lnTo>
                  <a:lnTo>
                    <a:pt x="2446020" y="1886236"/>
                  </a:lnTo>
                  <a:lnTo>
                    <a:pt x="2446115" y="1886522"/>
                  </a:lnTo>
                  <a:lnTo>
                    <a:pt x="2446115" y="1886712"/>
                  </a:lnTo>
                  <a:lnTo>
                    <a:pt x="2445925" y="1886807"/>
                  </a:lnTo>
                  <a:lnTo>
                    <a:pt x="2445353" y="1886712"/>
                  </a:lnTo>
                  <a:lnTo>
                    <a:pt x="2445068" y="1886617"/>
                  </a:lnTo>
                  <a:lnTo>
                    <a:pt x="2445068" y="1886522"/>
                  </a:lnTo>
                  <a:lnTo>
                    <a:pt x="2444496" y="1887284"/>
                  </a:lnTo>
                  <a:lnTo>
                    <a:pt x="2443734" y="1888903"/>
                  </a:lnTo>
                  <a:lnTo>
                    <a:pt x="2443258" y="1889189"/>
                  </a:lnTo>
                  <a:lnTo>
                    <a:pt x="2443353" y="1889474"/>
                  </a:lnTo>
                  <a:lnTo>
                    <a:pt x="2443544" y="1890141"/>
                  </a:lnTo>
                  <a:lnTo>
                    <a:pt x="2443639" y="1890427"/>
                  </a:lnTo>
                  <a:lnTo>
                    <a:pt x="2442782" y="1890713"/>
                  </a:lnTo>
                  <a:lnTo>
                    <a:pt x="2441544" y="1891665"/>
                  </a:lnTo>
                  <a:lnTo>
                    <a:pt x="2440686" y="1892046"/>
                  </a:lnTo>
                  <a:lnTo>
                    <a:pt x="2438591" y="1892522"/>
                  </a:lnTo>
                  <a:lnTo>
                    <a:pt x="2437543" y="1892903"/>
                  </a:lnTo>
                  <a:lnTo>
                    <a:pt x="2436781" y="1893570"/>
                  </a:lnTo>
                  <a:lnTo>
                    <a:pt x="2436686" y="1894046"/>
                  </a:lnTo>
                  <a:lnTo>
                    <a:pt x="2436876" y="1895189"/>
                  </a:lnTo>
                  <a:lnTo>
                    <a:pt x="2436781" y="1895666"/>
                  </a:lnTo>
                  <a:lnTo>
                    <a:pt x="2436495" y="1895856"/>
                  </a:lnTo>
                  <a:lnTo>
                    <a:pt x="2436114" y="1895761"/>
                  </a:lnTo>
                  <a:lnTo>
                    <a:pt x="2435828" y="1895856"/>
                  </a:lnTo>
                  <a:lnTo>
                    <a:pt x="2435638" y="1896523"/>
                  </a:lnTo>
                  <a:lnTo>
                    <a:pt x="2435828" y="1897666"/>
                  </a:lnTo>
                  <a:lnTo>
                    <a:pt x="2436400" y="1898142"/>
                  </a:lnTo>
                  <a:lnTo>
                    <a:pt x="2438305" y="1898142"/>
                  </a:lnTo>
                  <a:lnTo>
                    <a:pt x="2440972" y="1895951"/>
                  </a:lnTo>
                  <a:lnTo>
                    <a:pt x="2441067" y="1894999"/>
                  </a:lnTo>
                  <a:lnTo>
                    <a:pt x="2441258" y="1894046"/>
                  </a:lnTo>
                  <a:lnTo>
                    <a:pt x="2441639" y="1893284"/>
                  </a:lnTo>
                  <a:lnTo>
                    <a:pt x="2442210" y="1892999"/>
                  </a:lnTo>
                  <a:lnTo>
                    <a:pt x="2445068" y="1892999"/>
                  </a:lnTo>
                  <a:lnTo>
                    <a:pt x="2445735" y="1892808"/>
                  </a:lnTo>
                  <a:lnTo>
                    <a:pt x="2448497" y="1890998"/>
                  </a:lnTo>
                  <a:lnTo>
                    <a:pt x="2448878" y="1891379"/>
                  </a:lnTo>
                  <a:lnTo>
                    <a:pt x="2448306" y="1891951"/>
                  </a:lnTo>
                  <a:lnTo>
                    <a:pt x="2448211" y="1892427"/>
                  </a:lnTo>
                  <a:lnTo>
                    <a:pt x="2448497" y="1892713"/>
                  </a:lnTo>
                  <a:lnTo>
                    <a:pt x="2448973" y="1892427"/>
                  </a:lnTo>
                  <a:lnTo>
                    <a:pt x="2449449" y="1892046"/>
                  </a:lnTo>
                  <a:lnTo>
                    <a:pt x="2451354" y="1890998"/>
                  </a:lnTo>
                  <a:lnTo>
                    <a:pt x="2451354" y="1890522"/>
                  </a:lnTo>
                  <a:lnTo>
                    <a:pt x="2450592" y="1890998"/>
                  </a:lnTo>
                  <a:lnTo>
                    <a:pt x="2450021" y="1890141"/>
                  </a:lnTo>
                  <a:lnTo>
                    <a:pt x="2449640" y="1889284"/>
                  </a:lnTo>
                  <a:lnTo>
                    <a:pt x="2449545" y="1888427"/>
                  </a:lnTo>
                  <a:lnTo>
                    <a:pt x="2449830" y="1887665"/>
                  </a:lnTo>
                  <a:lnTo>
                    <a:pt x="2450402" y="1887379"/>
                  </a:lnTo>
                  <a:lnTo>
                    <a:pt x="2451069" y="1887379"/>
                  </a:lnTo>
                  <a:lnTo>
                    <a:pt x="2451640" y="1887188"/>
                  </a:lnTo>
                  <a:lnTo>
                    <a:pt x="2451926" y="1886522"/>
                  </a:lnTo>
                  <a:lnTo>
                    <a:pt x="2451640" y="1885855"/>
                  </a:lnTo>
                  <a:lnTo>
                    <a:pt x="2450878" y="1885760"/>
                  </a:lnTo>
                  <a:lnTo>
                    <a:pt x="2450021" y="1885760"/>
                  </a:lnTo>
                  <a:lnTo>
                    <a:pt x="2449354" y="1885379"/>
                  </a:lnTo>
                  <a:lnTo>
                    <a:pt x="2449259" y="1884426"/>
                  </a:lnTo>
                  <a:lnTo>
                    <a:pt x="2449735" y="1883664"/>
                  </a:lnTo>
                  <a:lnTo>
                    <a:pt x="2450402" y="1882902"/>
                  </a:lnTo>
                  <a:lnTo>
                    <a:pt x="2450878" y="1882140"/>
                  </a:lnTo>
                  <a:lnTo>
                    <a:pt x="2449926" y="1882045"/>
                  </a:lnTo>
                  <a:lnTo>
                    <a:pt x="2449163" y="1881664"/>
                  </a:lnTo>
                  <a:lnTo>
                    <a:pt x="2448592" y="1881188"/>
                  </a:lnTo>
                  <a:lnTo>
                    <a:pt x="2448116" y="1880997"/>
                  </a:lnTo>
                  <a:lnTo>
                    <a:pt x="2447449" y="1880902"/>
                  </a:lnTo>
                  <a:lnTo>
                    <a:pt x="2446687" y="1880616"/>
                  </a:lnTo>
                  <a:lnTo>
                    <a:pt x="2445925" y="1880235"/>
                  </a:lnTo>
                  <a:lnTo>
                    <a:pt x="2445449" y="1879759"/>
                  </a:lnTo>
                  <a:lnTo>
                    <a:pt x="2445449" y="1878425"/>
                  </a:lnTo>
                  <a:lnTo>
                    <a:pt x="2446496" y="1877473"/>
                  </a:lnTo>
                  <a:lnTo>
                    <a:pt x="2447068" y="1876711"/>
                  </a:lnTo>
                  <a:lnTo>
                    <a:pt x="2445830" y="1876044"/>
                  </a:lnTo>
                  <a:lnTo>
                    <a:pt x="2447068" y="1876044"/>
                  </a:lnTo>
                  <a:lnTo>
                    <a:pt x="2447639" y="1876139"/>
                  </a:lnTo>
                  <a:lnTo>
                    <a:pt x="2448020" y="1876425"/>
                  </a:lnTo>
                  <a:lnTo>
                    <a:pt x="2448306" y="1876711"/>
                  </a:lnTo>
                  <a:lnTo>
                    <a:pt x="2448497" y="1876806"/>
                  </a:lnTo>
                  <a:lnTo>
                    <a:pt x="2449163" y="1876711"/>
                  </a:lnTo>
                  <a:lnTo>
                    <a:pt x="2449545" y="1876520"/>
                  </a:lnTo>
                  <a:lnTo>
                    <a:pt x="2449926" y="1876235"/>
                  </a:lnTo>
                  <a:lnTo>
                    <a:pt x="2450497" y="1875949"/>
                  </a:lnTo>
                  <a:lnTo>
                    <a:pt x="2450116" y="1874806"/>
                  </a:lnTo>
                  <a:lnTo>
                    <a:pt x="2450783" y="1874330"/>
                  </a:lnTo>
                  <a:lnTo>
                    <a:pt x="2451926" y="1874234"/>
                  </a:lnTo>
                  <a:lnTo>
                    <a:pt x="2453069" y="1874330"/>
                  </a:lnTo>
                  <a:lnTo>
                    <a:pt x="2454783" y="1874996"/>
                  </a:lnTo>
                  <a:lnTo>
                    <a:pt x="2455260" y="1875092"/>
                  </a:lnTo>
                  <a:lnTo>
                    <a:pt x="2455736" y="1874996"/>
                  </a:lnTo>
                  <a:lnTo>
                    <a:pt x="2456021" y="1874806"/>
                  </a:lnTo>
                  <a:lnTo>
                    <a:pt x="2456212" y="1874520"/>
                  </a:lnTo>
                  <a:lnTo>
                    <a:pt x="2456688" y="1874234"/>
                  </a:lnTo>
                  <a:lnTo>
                    <a:pt x="2456307" y="1873377"/>
                  </a:lnTo>
                  <a:lnTo>
                    <a:pt x="2456593" y="1873091"/>
                  </a:lnTo>
                  <a:lnTo>
                    <a:pt x="2456879" y="1872710"/>
                  </a:lnTo>
                  <a:lnTo>
                    <a:pt x="2457069" y="1872520"/>
                  </a:lnTo>
                  <a:lnTo>
                    <a:pt x="2456688" y="1871853"/>
                  </a:lnTo>
                  <a:lnTo>
                    <a:pt x="2456212" y="1871758"/>
                  </a:lnTo>
                  <a:lnTo>
                    <a:pt x="2455545" y="1871948"/>
                  </a:lnTo>
                  <a:lnTo>
                    <a:pt x="2454783" y="1872044"/>
                  </a:lnTo>
                  <a:lnTo>
                    <a:pt x="2454116" y="1871948"/>
                  </a:lnTo>
                  <a:lnTo>
                    <a:pt x="2452116" y="1870901"/>
                  </a:lnTo>
                  <a:lnTo>
                    <a:pt x="2454497" y="1870901"/>
                  </a:lnTo>
                  <a:lnTo>
                    <a:pt x="2455736" y="1870710"/>
                  </a:lnTo>
                  <a:lnTo>
                    <a:pt x="2456498" y="1870424"/>
                  </a:lnTo>
                  <a:lnTo>
                    <a:pt x="2456879" y="1870901"/>
                  </a:lnTo>
                  <a:lnTo>
                    <a:pt x="2457831" y="1870043"/>
                  </a:lnTo>
                  <a:lnTo>
                    <a:pt x="2457831" y="1868805"/>
                  </a:lnTo>
                  <a:lnTo>
                    <a:pt x="2457069" y="1867852"/>
                  </a:lnTo>
                  <a:lnTo>
                    <a:pt x="2455736" y="1867662"/>
                  </a:lnTo>
                  <a:lnTo>
                    <a:pt x="2455736" y="1867281"/>
                  </a:lnTo>
                  <a:lnTo>
                    <a:pt x="2456593" y="1866900"/>
                  </a:lnTo>
                  <a:lnTo>
                    <a:pt x="2457260" y="1866043"/>
                  </a:lnTo>
                  <a:lnTo>
                    <a:pt x="2457927" y="1865662"/>
                  </a:lnTo>
                  <a:lnTo>
                    <a:pt x="2458688" y="1866519"/>
                  </a:lnTo>
                  <a:lnTo>
                    <a:pt x="2459070" y="1866138"/>
                  </a:lnTo>
                  <a:lnTo>
                    <a:pt x="2458307" y="1864138"/>
                  </a:lnTo>
                  <a:lnTo>
                    <a:pt x="2458022" y="1863662"/>
                  </a:lnTo>
                  <a:lnTo>
                    <a:pt x="2457736" y="1863281"/>
                  </a:lnTo>
                  <a:lnTo>
                    <a:pt x="2457450" y="1862804"/>
                  </a:lnTo>
                  <a:lnTo>
                    <a:pt x="2457260" y="1862138"/>
                  </a:lnTo>
                  <a:lnTo>
                    <a:pt x="2457831" y="1862138"/>
                  </a:lnTo>
                  <a:lnTo>
                    <a:pt x="2458212" y="1862328"/>
                  </a:lnTo>
                  <a:lnTo>
                    <a:pt x="2458879" y="1863185"/>
                  </a:lnTo>
                  <a:lnTo>
                    <a:pt x="2459260" y="1863376"/>
                  </a:lnTo>
                  <a:lnTo>
                    <a:pt x="2463261" y="1864233"/>
                  </a:lnTo>
                  <a:lnTo>
                    <a:pt x="2464308" y="1864233"/>
                  </a:lnTo>
                  <a:lnTo>
                    <a:pt x="2465261" y="1863757"/>
                  </a:lnTo>
                  <a:lnTo>
                    <a:pt x="2464118" y="1863757"/>
                  </a:lnTo>
                  <a:lnTo>
                    <a:pt x="2464118" y="1863376"/>
                  </a:lnTo>
                  <a:lnTo>
                    <a:pt x="2464499" y="1863376"/>
                  </a:lnTo>
                  <a:lnTo>
                    <a:pt x="2464499" y="1862995"/>
                  </a:lnTo>
                  <a:lnTo>
                    <a:pt x="2463737" y="1862614"/>
                  </a:lnTo>
                  <a:lnTo>
                    <a:pt x="2464118" y="1862138"/>
                  </a:lnTo>
                  <a:lnTo>
                    <a:pt x="2464499" y="1862614"/>
                  </a:lnTo>
                  <a:lnTo>
                    <a:pt x="2465928" y="1862138"/>
                  </a:lnTo>
                  <a:lnTo>
                    <a:pt x="2465928" y="1861756"/>
                  </a:lnTo>
                  <a:lnTo>
                    <a:pt x="2464118" y="1861280"/>
                  </a:lnTo>
                  <a:lnTo>
                    <a:pt x="2464689" y="1861090"/>
                  </a:lnTo>
                  <a:lnTo>
                    <a:pt x="2465832" y="1861280"/>
                  </a:lnTo>
                  <a:lnTo>
                    <a:pt x="2466594" y="1861280"/>
                  </a:lnTo>
                  <a:lnTo>
                    <a:pt x="2466594" y="1860899"/>
                  </a:lnTo>
                  <a:lnTo>
                    <a:pt x="2465546" y="1860137"/>
                  </a:lnTo>
                  <a:lnTo>
                    <a:pt x="2464689" y="1859280"/>
                  </a:lnTo>
                  <a:lnTo>
                    <a:pt x="2463832" y="1858804"/>
                  </a:lnTo>
                  <a:lnTo>
                    <a:pt x="2462594" y="1859185"/>
                  </a:lnTo>
                  <a:lnTo>
                    <a:pt x="2463546" y="1857470"/>
                  </a:lnTo>
                  <a:lnTo>
                    <a:pt x="2463546" y="1856518"/>
                  </a:lnTo>
                  <a:lnTo>
                    <a:pt x="2462594" y="1855470"/>
                  </a:lnTo>
                  <a:lnTo>
                    <a:pt x="2462403" y="1855851"/>
                  </a:lnTo>
                  <a:lnTo>
                    <a:pt x="2462308" y="1856042"/>
                  </a:lnTo>
                  <a:lnTo>
                    <a:pt x="2462213" y="1856327"/>
                  </a:lnTo>
                  <a:lnTo>
                    <a:pt x="2461927" y="1856327"/>
                  </a:lnTo>
                  <a:lnTo>
                    <a:pt x="2461927" y="1855946"/>
                  </a:lnTo>
                  <a:lnTo>
                    <a:pt x="2461165" y="1856518"/>
                  </a:lnTo>
                  <a:lnTo>
                    <a:pt x="2460498" y="1857185"/>
                  </a:lnTo>
                  <a:lnTo>
                    <a:pt x="2460022" y="1856518"/>
                  </a:lnTo>
                  <a:lnTo>
                    <a:pt x="2458593" y="1855756"/>
                  </a:lnTo>
                  <a:lnTo>
                    <a:pt x="2458307" y="1854994"/>
                  </a:lnTo>
                  <a:lnTo>
                    <a:pt x="2457927" y="1854708"/>
                  </a:lnTo>
                  <a:lnTo>
                    <a:pt x="2456974" y="1855089"/>
                  </a:lnTo>
                  <a:lnTo>
                    <a:pt x="2455355" y="1856042"/>
                  </a:lnTo>
                  <a:lnTo>
                    <a:pt x="2455164" y="1856327"/>
                  </a:lnTo>
                  <a:lnTo>
                    <a:pt x="2455069" y="1856708"/>
                  </a:lnTo>
                  <a:lnTo>
                    <a:pt x="2454878" y="1857089"/>
                  </a:lnTo>
                  <a:lnTo>
                    <a:pt x="2454402" y="1857280"/>
                  </a:lnTo>
                  <a:lnTo>
                    <a:pt x="2453831" y="1857185"/>
                  </a:lnTo>
                  <a:lnTo>
                    <a:pt x="2453545" y="1856899"/>
                  </a:lnTo>
                  <a:lnTo>
                    <a:pt x="2453450" y="1856423"/>
                  </a:lnTo>
                  <a:lnTo>
                    <a:pt x="2453450" y="1855851"/>
                  </a:lnTo>
                  <a:lnTo>
                    <a:pt x="2454307" y="1854803"/>
                  </a:lnTo>
                  <a:lnTo>
                    <a:pt x="2454593" y="1854422"/>
                  </a:lnTo>
                  <a:lnTo>
                    <a:pt x="2454593" y="1854041"/>
                  </a:lnTo>
                  <a:lnTo>
                    <a:pt x="2454497" y="1853565"/>
                  </a:lnTo>
                  <a:lnTo>
                    <a:pt x="2454497" y="1852994"/>
                  </a:lnTo>
                  <a:lnTo>
                    <a:pt x="2454688" y="1852422"/>
                  </a:lnTo>
                  <a:lnTo>
                    <a:pt x="2455545" y="1853279"/>
                  </a:lnTo>
                  <a:lnTo>
                    <a:pt x="2455831" y="1854041"/>
                  </a:lnTo>
                  <a:lnTo>
                    <a:pt x="2456212" y="1854137"/>
                  </a:lnTo>
                  <a:lnTo>
                    <a:pt x="2457164" y="1853279"/>
                  </a:lnTo>
                  <a:lnTo>
                    <a:pt x="2457164" y="1852898"/>
                  </a:lnTo>
                  <a:lnTo>
                    <a:pt x="2456783" y="1852708"/>
                  </a:lnTo>
                  <a:lnTo>
                    <a:pt x="2456498" y="1852422"/>
                  </a:lnTo>
                  <a:lnTo>
                    <a:pt x="2456307" y="1852041"/>
                  </a:lnTo>
                  <a:lnTo>
                    <a:pt x="2456117" y="1851565"/>
                  </a:lnTo>
                  <a:lnTo>
                    <a:pt x="2456879" y="1851660"/>
                  </a:lnTo>
                  <a:lnTo>
                    <a:pt x="2457450" y="1852041"/>
                  </a:lnTo>
                  <a:lnTo>
                    <a:pt x="2458022" y="1852231"/>
                  </a:lnTo>
                  <a:lnTo>
                    <a:pt x="2458688" y="1852041"/>
                  </a:lnTo>
                  <a:lnTo>
                    <a:pt x="2458498" y="1851755"/>
                  </a:lnTo>
                  <a:lnTo>
                    <a:pt x="2458403" y="1851565"/>
                  </a:lnTo>
                  <a:lnTo>
                    <a:pt x="2458403" y="1851279"/>
                  </a:lnTo>
                  <a:lnTo>
                    <a:pt x="2458307" y="1850803"/>
                  </a:lnTo>
                  <a:lnTo>
                    <a:pt x="2458974" y="1851279"/>
                  </a:lnTo>
                  <a:lnTo>
                    <a:pt x="2459260" y="1851565"/>
                  </a:lnTo>
                  <a:lnTo>
                    <a:pt x="2459451" y="1852041"/>
                  </a:lnTo>
                  <a:lnTo>
                    <a:pt x="2459831" y="1851755"/>
                  </a:lnTo>
                  <a:lnTo>
                    <a:pt x="2460879" y="1851279"/>
                  </a:lnTo>
                  <a:lnTo>
                    <a:pt x="2460689" y="1852136"/>
                  </a:lnTo>
                  <a:lnTo>
                    <a:pt x="2460498" y="1852327"/>
                  </a:lnTo>
                  <a:lnTo>
                    <a:pt x="2460117" y="1852517"/>
                  </a:lnTo>
                  <a:lnTo>
                    <a:pt x="2460498" y="1852994"/>
                  </a:lnTo>
                  <a:lnTo>
                    <a:pt x="2460689" y="1852803"/>
                  </a:lnTo>
                  <a:lnTo>
                    <a:pt x="2460689" y="1852708"/>
                  </a:lnTo>
                  <a:lnTo>
                    <a:pt x="2460784" y="1852803"/>
                  </a:lnTo>
                  <a:lnTo>
                    <a:pt x="2461165" y="1852994"/>
                  </a:lnTo>
                  <a:lnTo>
                    <a:pt x="2460594" y="1853375"/>
                  </a:lnTo>
                  <a:lnTo>
                    <a:pt x="2459927" y="1853851"/>
                  </a:lnTo>
                  <a:lnTo>
                    <a:pt x="2459546" y="1854518"/>
                  </a:lnTo>
                  <a:lnTo>
                    <a:pt x="2459736" y="1855375"/>
                  </a:lnTo>
                  <a:lnTo>
                    <a:pt x="2460308" y="1855756"/>
                  </a:lnTo>
                  <a:lnTo>
                    <a:pt x="2461070" y="1855661"/>
                  </a:lnTo>
                  <a:lnTo>
                    <a:pt x="2461832" y="1855375"/>
                  </a:lnTo>
                  <a:lnTo>
                    <a:pt x="2462594" y="1855280"/>
                  </a:lnTo>
                  <a:lnTo>
                    <a:pt x="2464118" y="1856042"/>
                  </a:lnTo>
                  <a:lnTo>
                    <a:pt x="2465737" y="1859090"/>
                  </a:lnTo>
                  <a:lnTo>
                    <a:pt x="2466880" y="1859756"/>
                  </a:lnTo>
                  <a:lnTo>
                    <a:pt x="2466404" y="1858327"/>
                  </a:lnTo>
                  <a:lnTo>
                    <a:pt x="2466308" y="1857851"/>
                  </a:lnTo>
                  <a:lnTo>
                    <a:pt x="2466308" y="1857661"/>
                  </a:lnTo>
                  <a:lnTo>
                    <a:pt x="2466499" y="1856899"/>
                  </a:lnTo>
                  <a:lnTo>
                    <a:pt x="2467261" y="1857089"/>
                  </a:lnTo>
                  <a:lnTo>
                    <a:pt x="2467928" y="1856899"/>
                  </a:lnTo>
                  <a:lnTo>
                    <a:pt x="2468404" y="1857089"/>
                  </a:lnTo>
                  <a:lnTo>
                    <a:pt x="2468595" y="1858423"/>
                  </a:lnTo>
                  <a:lnTo>
                    <a:pt x="2468880" y="1859375"/>
                  </a:lnTo>
                  <a:lnTo>
                    <a:pt x="2469547" y="1859090"/>
                  </a:lnTo>
                  <a:lnTo>
                    <a:pt x="2470499" y="1858423"/>
                  </a:lnTo>
                  <a:lnTo>
                    <a:pt x="2471452" y="1858137"/>
                  </a:lnTo>
                  <a:lnTo>
                    <a:pt x="2470976" y="1857280"/>
                  </a:lnTo>
                  <a:lnTo>
                    <a:pt x="2471166" y="1856804"/>
                  </a:lnTo>
                  <a:lnTo>
                    <a:pt x="2471643" y="1856423"/>
                  </a:lnTo>
                  <a:lnTo>
                    <a:pt x="2471928" y="1855851"/>
                  </a:lnTo>
                  <a:lnTo>
                    <a:pt x="2471738" y="1854994"/>
                  </a:lnTo>
                  <a:lnTo>
                    <a:pt x="2471643" y="1854518"/>
                  </a:lnTo>
                  <a:lnTo>
                    <a:pt x="2471547" y="1854422"/>
                  </a:lnTo>
                  <a:lnTo>
                    <a:pt x="2471738" y="1854137"/>
                  </a:lnTo>
                  <a:lnTo>
                    <a:pt x="2472023" y="1853851"/>
                  </a:lnTo>
                  <a:lnTo>
                    <a:pt x="2472309" y="1853565"/>
                  </a:lnTo>
                  <a:lnTo>
                    <a:pt x="2472500" y="1853375"/>
                  </a:lnTo>
                  <a:lnTo>
                    <a:pt x="2472786" y="1853279"/>
                  </a:lnTo>
                  <a:lnTo>
                    <a:pt x="2472976" y="1852994"/>
                  </a:lnTo>
                  <a:lnTo>
                    <a:pt x="2473071" y="1852517"/>
                  </a:lnTo>
                  <a:lnTo>
                    <a:pt x="2473071" y="1851660"/>
                  </a:lnTo>
                  <a:lnTo>
                    <a:pt x="2473071" y="1851279"/>
                  </a:lnTo>
                  <a:lnTo>
                    <a:pt x="2473262" y="1850993"/>
                  </a:lnTo>
                  <a:lnTo>
                    <a:pt x="2473166" y="1850612"/>
                  </a:lnTo>
                  <a:lnTo>
                    <a:pt x="2472500" y="1850327"/>
                  </a:lnTo>
                  <a:lnTo>
                    <a:pt x="2471643" y="1850041"/>
                  </a:lnTo>
                  <a:lnTo>
                    <a:pt x="2470976" y="1849946"/>
                  </a:lnTo>
                  <a:lnTo>
                    <a:pt x="2470976" y="1849565"/>
                  </a:lnTo>
                  <a:lnTo>
                    <a:pt x="2472119" y="1849279"/>
                  </a:lnTo>
                  <a:lnTo>
                    <a:pt x="2472786" y="1848326"/>
                  </a:lnTo>
                  <a:lnTo>
                    <a:pt x="2473071" y="1847183"/>
                  </a:lnTo>
                  <a:lnTo>
                    <a:pt x="2473071" y="1846136"/>
                  </a:lnTo>
                  <a:lnTo>
                    <a:pt x="2473833" y="1846231"/>
                  </a:lnTo>
                  <a:lnTo>
                    <a:pt x="2477167" y="1847469"/>
                  </a:lnTo>
                  <a:lnTo>
                    <a:pt x="2477834" y="1847469"/>
                  </a:lnTo>
                  <a:lnTo>
                    <a:pt x="2478024" y="1847183"/>
                  </a:lnTo>
                  <a:lnTo>
                    <a:pt x="2478501" y="1846231"/>
                  </a:lnTo>
                  <a:lnTo>
                    <a:pt x="2478024" y="1845755"/>
                  </a:lnTo>
                  <a:lnTo>
                    <a:pt x="2477834" y="1845278"/>
                  </a:lnTo>
                  <a:lnTo>
                    <a:pt x="2477929" y="1844802"/>
                  </a:lnTo>
                  <a:lnTo>
                    <a:pt x="2478405" y="1843564"/>
                  </a:lnTo>
                  <a:lnTo>
                    <a:pt x="2478596" y="1843469"/>
                  </a:lnTo>
                  <a:lnTo>
                    <a:pt x="2478881" y="1843469"/>
                  </a:lnTo>
                  <a:lnTo>
                    <a:pt x="2479358" y="1843183"/>
                  </a:lnTo>
                  <a:lnTo>
                    <a:pt x="2480024" y="1842326"/>
                  </a:lnTo>
                  <a:lnTo>
                    <a:pt x="2480215" y="1841468"/>
                  </a:lnTo>
                  <a:lnTo>
                    <a:pt x="2479929" y="1840706"/>
                  </a:lnTo>
                  <a:lnTo>
                    <a:pt x="2479167" y="1840230"/>
                  </a:lnTo>
                  <a:lnTo>
                    <a:pt x="2478691" y="1840230"/>
                  </a:lnTo>
                  <a:lnTo>
                    <a:pt x="2477738" y="1840040"/>
                  </a:lnTo>
                  <a:lnTo>
                    <a:pt x="2476977" y="1839468"/>
                  </a:lnTo>
                  <a:lnTo>
                    <a:pt x="2476691" y="1838706"/>
                  </a:lnTo>
                  <a:lnTo>
                    <a:pt x="2476310" y="1837468"/>
                  </a:lnTo>
                  <a:lnTo>
                    <a:pt x="2475833" y="1836230"/>
                  </a:lnTo>
                  <a:lnTo>
                    <a:pt x="2476405" y="1835563"/>
                  </a:lnTo>
                  <a:lnTo>
                    <a:pt x="2476977" y="1834801"/>
                  </a:lnTo>
                  <a:lnTo>
                    <a:pt x="2477834" y="1833944"/>
                  </a:lnTo>
                  <a:lnTo>
                    <a:pt x="2479453" y="1832991"/>
                  </a:lnTo>
                  <a:lnTo>
                    <a:pt x="2479929" y="1830991"/>
                  </a:lnTo>
                  <a:lnTo>
                    <a:pt x="2479834" y="1830991"/>
                  </a:lnTo>
                  <a:lnTo>
                    <a:pt x="2479548" y="1830515"/>
                  </a:lnTo>
                  <a:lnTo>
                    <a:pt x="2479644" y="1829943"/>
                  </a:lnTo>
                  <a:lnTo>
                    <a:pt x="2480215" y="1829372"/>
                  </a:lnTo>
                  <a:lnTo>
                    <a:pt x="2479834" y="1828324"/>
                  </a:lnTo>
                  <a:lnTo>
                    <a:pt x="2479739" y="1827848"/>
                  </a:lnTo>
                  <a:lnTo>
                    <a:pt x="2478310" y="1826514"/>
                  </a:lnTo>
                  <a:lnTo>
                    <a:pt x="2477834" y="1825847"/>
                  </a:lnTo>
                  <a:lnTo>
                    <a:pt x="2477738" y="1824800"/>
                  </a:lnTo>
                  <a:lnTo>
                    <a:pt x="2478691" y="1825371"/>
                  </a:lnTo>
                  <a:lnTo>
                    <a:pt x="2480501" y="1826895"/>
                  </a:lnTo>
                  <a:lnTo>
                    <a:pt x="2481358" y="1827752"/>
                  </a:lnTo>
                  <a:lnTo>
                    <a:pt x="2482311" y="1827562"/>
                  </a:lnTo>
                  <a:lnTo>
                    <a:pt x="2483263" y="1826514"/>
                  </a:lnTo>
                  <a:lnTo>
                    <a:pt x="2484787" y="1824133"/>
                  </a:lnTo>
                  <a:lnTo>
                    <a:pt x="2486216" y="1822228"/>
                  </a:lnTo>
                  <a:lnTo>
                    <a:pt x="2486787" y="1820513"/>
                  </a:lnTo>
                  <a:lnTo>
                    <a:pt x="2487835" y="1819656"/>
                  </a:lnTo>
                  <a:lnTo>
                    <a:pt x="2489169" y="1819085"/>
                  </a:lnTo>
                  <a:lnTo>
                    <a:pt x="2490026" y="1817656"/>
                  </a:lnTo>
                  <a:lnTo>
                    <a:pt x="2489740" y="1816418"/>
                  </a:lnTo>
                  <a:lnTo>
                    <a:pt x="2489835" y="1815465"/>
                  </a:lnTo>
                  <a:lnTo>
                    <a:pt x="2489359" y="1814513"/>
                  </a:lnTo>
                  <a:lnTo>
                    <a:pt x="2488978" y="1813655"/>
                  </a:lnTo>
                  <a:lnTo>
                    <a:pt x="2488311" y="1813274"/>
                  </a:lnTo>
                  <a:lnTo>
                    <a:pt x="2483835" y="1812131"/>
                  </a:lnTo>
                  <a:lnTo>
                    <a:pt x="2483168" y="1811655"/>
                  </a:lnTo>
                  <a:lnTo>
                    <a:pt x="2481548" y="1810036"/>
                  </a:lnTo>
                  <a:lnTo>
                    <a:pt x="2479739" y="1809274"/>
                  </a:lnTo>
                  <a:lnTo>
                    <a:pt x="2478977" y="1809179"/>
                  </a:lnTo>
                  <a:lnTo>
                    <a:pt x="2476119" y="1809179"/>
                  </a:lnTo>
                  <a:lnTo>
                    <a:pt x="2475357" y="1808988"/>
                  </a:lnTo>
                  <a:lnTo>
                    <a:pt x="2474976" y="1808512"/>
                  </a:lnTo>
                  <a:lnTo>
                    <a:pt x="2474881" y="1807845"/>
                  </a:lnTo>
                  <a:lnTo>
                    <a:pt x="2474881" y="1805273"/>
                  </a:lnTo>
                  <a:lnTo>
                    <a:pt x="2474595" y="1804702"/>
                  </a:lnTo>
                  <a:lnTo>
                    <a:pt x="2473833" y="1803940"/>
                  </a:lnTo>
                  <a:lnTo>
                    <a:pt x="2474786" y="1803749"/>
                  </a:lnTo>
                  <a:lnTo>
                    <a:pt x="2475167" y="1804988"/>
                  </a:lnTo>
                  <a:lnTo>
                    <a:pt x="2475453" y="1807464"/>
                  </a:lnTo>
                  <a:lnTo>
                    <a:pt x="2476310" y="1808226"/>
                  </a:lnTo>
                  <a:lnTo>
                    <a:pt x="2477072" y="1808321"/>
                  </a:lnTo>
                  <a:lnTo>
                    <a:pt x="2479262" y="1808036"/>
                  </a:lnTo>
                  <a:lnTo>
                    <a:pt x="2481644" y="1808226"/>
                  </a:lnTo>
                  <a:lnTo>
                    <a:pt x="2482882" y="1808512"/>
                  </a:lnTo>
                  <a:lnTo>
                    <a:pt x="2483739" y="1808988"/>
                  </a:lnTo>
                  <a:lnTo>
                    <a:pt x="2484501" y="1809750"/>
                  </a:lnTo>
                  <a:lnTo>
                    <a:pt x="2485454" y="1810417"/>
                  </a:lnTo>
                  <a:lnTo>
                    <a:pt x="2486502" y="1810988"/>
                  </a:lnTo>
                  <a:lnTo>
                    <a:pt x="2487454" y="1811274"/>
                  </a:lnTo>
                  <a:lnTo>
                    <a:pt x="2489359" y="1810798"/>
                  </a:lnTo>
                  <a:lnTo>
                    <a:pt x="2490597" y="1810702"/>
                  </a:lnTo>
                  <a:lnTo>
                    <a:pt x="2491550" y="1811084"/>
                  </a:lnTo>
                  <a:lnTo>
                    <a:pt x="2492788" y="1811750"/>
                  </a:lnTo>
                  <a:lnTo>
                    <a:pt x="2495074" y="1811465"/>
                  </a:lnTo>
                  <a:lnTo>
                    <a:pt x="2495931" y="1810417"/>
                  </a:lnTo>
                  <a:lnTo>
                    <a:pt x="2496598" y="1809179"/>
                  </a:lnTo>
                  <a:lnTo>
                    <a:pt x="2496979" y="1807750"/>
                  </a:lnTo>
                  <a:lnTo>
                    <a:pt x="2497074" y="1805654"/>
                  </a:lnTo>
                  <a:lnTo>
                    <a:pt x="2497455" y="1804606"/>
                  </a:lnTo>
                  <a:lnTo>
                    <a:pt x="2498598" y="1803273"/>
                  </a:lnTo>
                  <a:lnTo>
                    <a:pt x="2499741" y="1801940"/>
                  </a:lnTo>
                  <a:lnTo>
                    <a:pt x="2501456" y="1800892"/>
                  </a:lnTo>
                  <a:lnTo>
                    <a:pt x="2502218" y="1799844"/>
                  </a:lnTo>
                  <a:lnTo>
                    <a:pt x="2502694" y="1798987"/>
                  </a:lnTo>
                  <a:lnTo>
                    <a:pt x="2503265" y="1797844"/>
                  </a:lnTo>
                  <a:lnTo>
                    <a:pt x="2503551" y="1796891"/>
                  </a:lnTo>
                  <a:lnTo>
                    <a:pt x="2503837" y="1795081"/>
                  </a:lnTo>
                  <a:lnTo>
                    <a:pt x="2503361" y="1794034"/>
                  </a:lnTo>
                  <a:lnTo>
                    <a:pt x="2501075" y="1794415"/>
                  </a:lnTo>
                  <a:lnTo>
                    <a:pt x="2499932" y="1794320"/>
                  </a:lnTo>
                  <a:lnTo>
                    <a:pt x="2498979" y="1794034"/>
                  </a:lnTo>
                  <a:lnTo>
                    <a:pt x="2498217" y="1792891"/>
                  </a:lnTo>
                  <a:lnTo>
                    <a:pt x="2498694" y="1792700"/>
                  </a:lnTo>
                  <a:lnTo>
                    <a:pt x="2499932" y="1792510"/>
                  </a:lnTo>
                  <a:lnTo>
                    <a:pt x="2500313" y="1792510"/>
                  </a:lnTo>
                  <a:lnTo>
                    <a:pt x="2500598" y="1793653"/>
                  </a:lnTo>
                  <a:lnTo>
                    <a:pt x="2501456" y="1793558"/>
                  </a:lnTo>
                  <a:lnTo>
                    <a:pt x="2503646" y="1792796"/>
                  </a:lnTo>
                  <a:lnTo>
                    <a:pt x="2504408" y="1790510"/>
                  </a:lnTo>
                  <a:lnTo>
                    <a:pt x="2505742" y="1789557"/>
                  </a:lnTo>
                  <a:lnTo>
                    <a:pt x="2505361" y="1788509"/>
                  </a:lnTo>
                  <a:lnTo>
                    <a:pt x="2505742" y="1788033"/>
                  </a:lnTo>
                  <a:lnTo>
                    <a:pt x="2506504" y="1788224"/>
                  </a:lnTo>
                  <a:lnTo>
                    <a:pt x="2508123" y="1789557"/>
                  </a:lnTo>
                  <a:lnTo>
                    <a:pt x="2508980" y="1789652"/>
                  </a:lnTo>
                  <a:lnTo>
                    <a:pt x="2510790" y="1789271"/>
                  </a:lnTo>
                  <a:lnTo>
                    <a:pt x="2510314" y="1789938"/>
                  </a:lnTo>
                  <a:lnTo>
                    <a:pt x="2509647" y="1790319"/>
                  </a:lnTo>
                  <a:lnTo>
                    <a:pt x="2508885" y="1790414"/>
                  </a:lnTo>
                  <a:lnTo>
                    <a:pt x="2508219" y="1790129"/>
                  </a:lnTo>
                  <a:lnTo>
                    <a:pt x="2507837" y="1790605"/>
                  </a:lnTo>
                  <a:lnTo>
                    <a:pt x="2507456" y="1791272"/>
                  </a:lnTo>
                  <a:lnTo>
                    <a:pt x="2509266" y="1792796"/>
                  </a:lnTo>
                  <a:lnTo>
                    <a:pt x="2509933" y="1794891"/>
                  </a:lnTo>
                  <a:lnTo>
                    <a:pt x="2508695" y="1796796"/>
                  </a:lnTo>
                  <a:lnTo>
                    <a:pt x="2510600" y="1797558"/>
                  </a:lnTo>
                  <a:lnTo>
                    <a:pt x="2511266" y="1798606"/>
                  </a:lnTo>
                  <a:lnTo>
                    <a:pt x="2511933" y="1800225"/>
                  </a:lnTo>
                  <a:lnTo>
                    <a:pt x="2512410" y="1800511"/>
                  </a:lnTo>
                  <a:lnTo>
                    <a:pt x="2513076" y="1800606"/>
                  </a:lnTo>
                  <a:lnTo>
                    <a:pt x="2513933" y="1801940"/>
                  </a:lnTo>
                  <a:lnTo>
                    <a:pt x="2514124" y="1802225"/>
                  </a:lnTo>
                  <a:lnTo>
                    <a:pt x="2514695" y="1802321"/>
                  </a:lnTo>
                  <a:lnTo>
                    <a:pt x="2514981" y="1802416"/>
                  </a:lnTo>
                  <a:lnTo>
                    <a:pt x="2515267" y="1802321"/>
                  </a:lnTo>
                  <a:lnTo>
                    <a:pt x="2515743" y="1801940"/>
                  </a:lnTo>
                  <a:lnTo>
                    <a:pt x="2516124" y="1801463"/>
                  </a:lnTo>
                  <a:lnTo>
                    <a:pt x="2516410" y="1800797"/>
                  </a:lnTo>
                  <a:lnTo>
                    <a:pt x="2516505" y="1800130"/>
                  </a:lnTo>
                  <a:lnTo>
                    <a:pt x="2516410" y="1799463"/>
                  </a:lnTo>
                  <a:lnTo>
                    <a:pt x="2516124" y="1799654"/>
                  </a:lnTo>
                  <a:lnTo>
                    <a:pt x="2515362" y="1799939"/>
                  </a:lnTo>
                  <a:lnTo>
                    <a:pt x="2515648" y="1799082"/>
                  </a:lnTo>
                  <a:lnTo>
                    <a:pt x="2515743" y="1798320"/>
                  </a:lnTo>
                  <a:lnTo>
                    <a:pt x="2515934" y="1797653"/>
                  </a:lnTo>
                  <a:lnTo>
                    <a:pt x="2516410" y="1797082"/>
                  </a:lnTo>
                  <a:lnTo>
                    <a:pt x="2517077" y="1796701"/>
                  </a:lnTo>
                  <a:lnTo>
                    <a:pt x="2517648" y="1796606"/>
                  </a:lnTo>
                  <a:lnTo>
                    <a:pt x="2518124" y="1796415"/>
                  </a:lnTo>
                  <a:lnTo>
                    <a:pt x="2518505" y="1795844"/>
                  </a:lnTo>
                  <a:lnTo>
                    <a:pt x="2518601" y="1795081"/>
                  </a:lnTo>
                  <a:lnTo>
                    <a:pt x="2518220" y="1794796"/>
                  </a:lnTo>
                  <a:lnTo>
                    <a:pt x="2517648" y="1794701"/>
                  </a:lnTo>
                  <a:lnTo>
                    <a:pt x="2517362" y="1794224"/>
                  </a:lnTo>
                  <a:lnTo>
                    <a:pt x="2517553" y="1793367"/>
                  </a:lnTo>
                  <a:lnTo>
                    <a:pt x="2518124" y="1792986"/>
                  </a:lnTo>
                  <a:lnTo>
                    <a:pt x="2518696" y="1792986"/>
                  </a:lnTo>
                  <a:lnTo>
                    <a:pt x="2519172" y="1793367"/>
                  </a:lnTo>
                  <a:lnTo>
                    <a:pt x="2519458" y="1793367"/>
                  </a:lnTo>
                  <a:lnTo>
                    <a:pt x="2519553" y="1792891"/>
                  </a:lnTo>
                  <a:lnTo>
                    <a:pt x="2519744" y="1792510"/>
                  </a:lnTo>
                  <a:lnTo>
                    <a:pt x="2520125" y="1792224"/>
                  </a:lnTo>
                  <a:lnTo>
                    <a:pt x="2520601" y="1792034"/>
                  </a:lnTo>
                  <a:lnTo>
                    <a:pt x="2521458" y="1791367"/>
                  </a:lnTo>
                  <a:lnTo>
                    <a:pt x="2522887" y="1791272"/>
                  </a:lnTo>
                  <a:lnTo>
                    <a:pt x="2524030" y="1791652"/>
                  </a:lnTo>
                  <a:lnTo>
                    <a:pt x="2525078" y="1791938"/>
                  </a:lnTo>
                  <a:lnTo>
                    <a:pt x="2526411" y="1792986"/>
                  </a:lnTo>
                  <a:lnTo>
                    <a:pt x="2527078" y="1793177"/>
                  </a:lnTo>
                  <a:lnTo>
                    <a:pt x="2526983" y="1795558"/>
                  </a:lnTo>
                  <a:lnTo>
                    <a:pt x="2527364" y="1795748"/>
                  </a:lnTo>
                  <a:lnTo>
                    <a:pt x="2528507" y="1794891"/>
                  </a:lnTo>
                  <a:lnTo>
                    <a:pt x="2529173" y="1794034"/>
                  </a:lnTo>
                  <a:lnTo>
                    <a:pt x="2530221" y="1791843"/>
                  </a:lnTo>
                  <a:lnTo>
                    <a:pt x="2530983" y="1790795"/>
                  </a:lnTo>
                  <a:lnTo>
                    <a:pt x="2530507" y="1790224"/>
                  </a:lnTo>
                  <a:lnTo>
                    <a:pt x="2530126" y="1790129"/>
                  </a:lnTo>
                  <a:lnTo>
                    <a:pt x="2529745" y="1790319"/>
                  </a:lnTo>
                  <a:lnTo>
                    <a:pt x="2529650" y="1789843"/>
                  </a:lnTo>
                  <a:lnTo>
                    <a:pt x="2529459" y="1789367"/>
                  </a:lnTo>
                  <a:lnTo>
                    <a:pt x="2529650" y="1788414"/>
                  </a:lnTo>
                  <a:lnTo>
                    <a:pt x="2528793" y="1787366"/>
                  </a:lnTo>
                  <a:lnTo>
                    <a:pt x="2528316" y="1786033"/>
                  </a:lnTo>
                  <a:lnTo>
                    <a:pt x="2527554" y="1785366"/>
                  </a:lnTo>
                  <a:lnTo>
                    <a:pt x="2527078" y="1784699"/>
                  </a:lnTo>
                  <a:lnTo>
                    <a:pt x="2527078" y="1784033"/>
                  </a:lnTo>
                  <a:lnTo>
                    <a:pt x="2527935" y="1783366"/>
                  </a:lnTo>
                  <a:lnTo>
                    <a:pt x="2528316" y="1782699"/>
                  </a:lnTo>
                  <a:lnTo>
                    <a:pt x="2527078" y="1782032"/>
                  </a:lnTo>
                  <a:lnTo>
                    <a:pt x="2524982" y="1781842"/>
                  </a:lnTo>
                  <a:lnTo>
                    <a:pt x="2523744" y="1781937"/>
                  </a:lnTo>
                  <a:lnTo>
                    <a:pt x="2523268" y="1782032"/>
                  </a:lnTo>
                  <a:lnTo>
                    <a:pt x="2523744" y="1781366"/>
                  </a:lnTo>
                  <a:lnTo>
                    <a:pt x="2524506" y="1781270"/>
                  </a:lnTo>
                  <a:lnTo>
                    <a:pt x="2525363" y="1781366"/>
                  </a:lnTo>
                  <a:lnTo>
                    <a:pt x="2526983" y="1781175"/>
                  </a:lnTo>
                  <a:lnTo>
                    <a:pt x="2526506" y="1779937"/>
                  </a:lnTo>
                  <a:lnTo>
                    <a:pt x="2525268" y="1778413"/>
                  </a:lnTo>
                  <a:lnTo>
                    <a:pt x="2524697" y="1777175"/>
                  </a:lnTo>
                  <a:lnTo>
                    <a:pt x="2524316" y="1775460"/>
                  </a:lnTo>
                  <a:lnTo>
                    <a:pt x="2524030" y="1773936"/>
                  </a:lnTo>
                  <a:lnTo>
                    <a:pt x="2523268" y="1772031"/>
                  </a:lnTo>
                  <a:lnTo>
                    <a:pt x="2522220" y="1771555"/>
                  </a:lnTo>
                  <a:lnTo>
                    <a:pt x="2520411" y="1770126"/>
                  </a:lnTo>
                  <a:lnTo>
                    <a:pt x="2518220" y="1769745"/>
                  </a:lnTo>
                  <a:lnTo>
                    <a:pt x="2516505" y="1770602"/>
                  </a:lnTo>
                  <a:lnTo>
                    <a:pt x="2515648" y="1769745"/>
                  </a:lnTo>
                  <a:lnTo>
                    <a:pt x="2513648" y="1769936"/>
                  </a:lnTo>
                  <a:lnTo>
                    <a:pt x="2510028" y="1770983"/>
                  </a:lnTo>
                  <a:lnTo>
                    <a:pt x="2510695" y="1770221"/>
                  </a:lnTo>
                  <a:lnTo>
                    <a:pt x="2511552" y="1769936"/>
                  </a:lnTo>
                  <a:lnTo>
                    <a:pt x="2512219" y="1769459"/>
                  </a:lnTo>
                  <a:lnTo>
                    <a:pt x="2512219" y="1768126"/>
                  </a:lnTo>
                  <a:lnTo>
                    <a:pt x="2511552" y="1767173"/>
                  </a:lnTo>
                  <a:lnTo>
                    <a:pt x="2509171" y="1766316"/>
                  </a:lnTo>
                  <a:lnTo>
                    <a:pt x="2508695" y="1765840"/>
                  </a:lnTo>
                  <a:lnTo>
                    <a:pt x="2508504" y="1765173"/>
                  </a:lnTo>
                  <a:lnTo>
                    <a:pt x="2508028" y="1764316"/>
                  </a:lnTo>
                  <a:lnTo>
                    <a:pt x="2507361" y="1763554"/>
                  </a:lnTo>
                  <a:lnTo>
                    <a:pt x="2506695" y="1763173"/>
                  </a:lnTo>
                  <a:lnTo>
                    <a:pt x="2505552" y="1763077"/>
                  </a:lnTo>
                  <a:lnTo>
                    <a:pt x="2504885" y="1762697"/>
                  </a:lnTo>
                  <a:lnTo>
                    <a:pt x="2503932" y="1761173"/>
                  </a:lnTo>
                  <a:lnTo>
                    <a:pt x="2503932" y="1760792"/>
                  </a:lnTo>
                  <a:lnTo>
                    <a:pt x="2504408" y="1760982"/>
                  </a:lnTo>
                  <a:lnTo>
                    <a:pt x="2504599" y="1761268"/>
                  </a:lnTo>
                  <a:lnTo>
                    <a:pt x="2504694" y="1761649"/>
                  </a:lnTo>
                  <a:lnTo>
                    <a:pt x="2504980" y="1762030"/>
                  </a:lnTo>
                  <a:lnTo>
                    <a:pt x="2505552" y="1762506"/>
                  </a:lnTo>
                  <a:lnTo>
                    <a:pt x="2506409" y="1762887"/>
                  </a:lnTo>
                  <a:lnTo>
                    <a:pt x="2506980" y="1762982"/>
                  </a:lnTo>
                  <a:lnTo>
                    <a:pt x="2507361" y="1762982"/>
                  </a:lnTo>
                  <a:lnTo>
                    <a:pt x="2507742" y="1763077"/>
                  </a:lnTo>
                  <a:lnTo>
                    <a:pt x="2508219" y="1763649"/>
                  </a:lnTo>
                  <a:lnTo>
                    <a:pt x="2508409" y="1764030"/>
                  </a:lnTo>
                  <a:lnTo>
                    <a:pt x="2508790" y="1765268"/>
                  </a:lnTo>
                  <a:lnTo>
                    <a:pt x="2508980" y="1765649"/>
                  </a:lnTo>
                  <a:lnTo>
                    <a:pt x="2509457" y="1765840"/>
                  </a:lnTo>
                  <a:lnTo>
                    <a:pt x="2510600" y="1765935"/>
                  </a:lnTo>
                  <a:lnTo>
                    <a:pt x="2511171" y="1766030"/>
                  </a:lnTo>
                  <a:lnTo>
                    <a:pt x="2511743" y="1766316"/>
                  </a:lnTo>
                  <a:lnTo>
                    <a:pt x="2512028" y="1766506"/>
                  </a:lnTo>
                  <a:lnTo>
                    <a:pt x="2512219" y="1766792"/>
                  </a:lnTo>
                  <a:lnTo>
                    <a:pt x="2512600" y="1767269"/>
                  </a:lnTo>
                  <a:lnTo>
                    <a:pt x="2513362" y="1767935"/>
                  </a:lnTo>
                  <a:lnTo>
                    <a:pt x="2514124" y="1768412"/>
                  </a:lnTo>
                  <a:lnTo>
                    <a:pt x="2514981" y="1768697"/>
                  </a:lnTo>
                  <a:lnTo>
                    <a:pt x="2522982" y="1769364"/>
                  </a:lnTo>
                  <a:lnTo>
                    <a:pt x="2528411" y="1767935"/>
                  </a:lnTo>
                  <a:lnTo>
                    <a:pt x="2529269" y="1767269"/>
                  </a:lnTo>
                  <a:lnTo>
                    <a:pt x="2529364" y="1766888"/>
                  </a:lnTo>
                  <a:lnTo>
                    <a:pt x="2529269" y="1766506"/>
                  </a:lnTo>
                  <a:lnTo>
                    <a:pt x="2528983" y="1766030"/>
                  </a:lnTo>
                  <a:lnTo>
                    <a:pt x="2529173" y="1765745"/>
                  </a:lnTo>
                  <a:lnTo>
                    <a:pt x="2529364" y="1765554"/>
                  </a:lnTo>
                  <a:lnTo>
                    <a:pt x="2529554" y="1765364"/>
                  </a:lnTo>
                  <a:lnTo>
                    <a:pt x="2529745" y="1765173"/>
                  </a:lnTo>
                  <a:lnTo>
                    <a:pt x="2530126" y="1764697"/>
                  </a:lnTo>
                  <a:lnTo>
                    <a:pt x="2530507" y="1764411"/>
                  </a:lnTo>
                  <a:lnTo>
                    <a:pt x="2530983" y="1764221"/>
                  </a:lnTo>
                  <a:lnTo>
                    <a:pt x="2531555" y="1764030"/>
                  </a:lnTo>
                  <a:lnTo>
                    <a:pt x="2531555" y="1763554"/>
                  </a:lnTo>
                  <a:lnTo>
                    <a:pt x="2530126" y="1763554"/>
                  </a:lnTo>
                  <a:lnTo>
                    <a:pt x="2530126" y="1763173"/>
                  </a:lnTo>
                  <a:lnTo>
                    <a:pt x="2530697" y="1762982"/>
                  </a:lnTo>
                  <a:lnTo>
                    <a:pt x="2531078" y="1762697"/>
                  </a:lnTo>
                  <a:lnTo>
                    <a:pt x="2531936" y="1761935"/>
                  </a:lnTo>
                  <a:lnTo>
                    <a:pt x="2531555" y="1761458"/>
                  </a:lnTo>
                  <a:lnTo>
                    <a:pt x="2531269" y="1761173"/>
                  </a:lnTo>
                  <a:lnTo>
                    <a:pt x="2530507" y="1760696"/>
                  </a:lnTo>
                  <a:lnTo>
                    <a:pt x="2530126" y="1760696"/>
                  </a:lnTo>
                  <a:lnTo>
                    <a:pt x="2529745" y="1760887"/>
                  </a:lnTo>
                  <a:lnTo>
                    <a:pt x="2529459" y="1760792"/>
                  </a:lnTo>
                  <a:lnTo>
                    <a:pt x="2529364" y="1759934"/>
                  </a:lnTo>
                  <a:lnTo>
                    <a:pt x="2529459" y="1759649"/>
                  </a:lnTo>
                  <a:lnTo>
                    <a:pt x="2529745" y="1759077"/>
                  </a:lnTo>
                  <a:lnTo>
                    <a:pt x="2529840" y="1758696"/>
                  </a:lnTo>
                  <a:lnTo>
                    <a:pt x="2529745" y="1758506"/>
                  </a:lnTo>
                  <a:lnTo>
                    <a:pt x="2529269" y="1758506"/>
                  </a:lnTo>
                  <a:lnTo>
                    <a:pt x="2528983" y="1757839"/>
                  </a:lnTo>
                  <a:lnTo>
                    <a:pt x="2528507" y="1757648"/>
                  </a:lnTo>
                  <a:lnTo>
                    <a:pt x="2527935" y="1757744"/>
                  </a:lnTo>
                  <a:lnTo>
                    <a:pt x="2527459" y="1758029"/>
                  </a:lnTo>
                  <a:lnTo>
                    <a:pt x="2526697" y="1757648"/>
                  </a:lnTo>
                  <a:lnTo>
                    <a:pt x="2525840" y="1757363"/>
                  </a:lnTo>
                  <a:lnTo>
                    <a:pt x="2525078" y="1756981"/>
                  </a:lnTo>
                  <a:lnTo>
                    <a:pt x="2524602" y="1756315"/>
                  </a:lnTo>
                  <a:lnTo>
                    <a:pt x="2524125" y="1756410"/>
                  </a:lnTo>
                  <a:lnTo>
                    <a:pt x="2523839" y="1756124"/>
                  </a:lnTo>
                  <a:lnTo>
                    <a:pt x="2523649" y="1755648"/>
                  </a:lnTo>
                  <a:lnTo>
                    <a:pt x="2523458" y="1755077"/>
                  </a:lnTo>
                  <a:lnTo>
                    <a:pt x="2522792" y="1755458"/>
                  </a:lnTo>
                  <a:lnTo>
                    <a:pt x="2523078" y="1754219"/>
                  </a:lnTo>
                  <a:lnTo>
                    <a:pt x="2524125" y="1753838"/>
                  </a:lnTo>
                  <a:lnTo>
                    <a:pt x="2525173" y="1753934"/>
                  </a:lnTo>
                  <a:lnTo>
                    <a:pt x="2525649" y="1754124"/>
                  </a:lnTo>
                  <a:lnTo>
                    <a:pt x="2526030" y="1755077"/>
                  </a:lnTo>
                  <a:lnTo>
                    <a:pt x="2526887" y="1755458"/>
                  </a:lnTo>
                  <a:lnTo>
                    <a:pt x="2527649" y="1754981"/>
                  </a:lnTo>
                  <a:lnTo>
                    <a:pt x="2527745" y="1753457"/>
                  </a:lnTo>
                  <a:lnTo>
                    <a:pt x="2528697" y="1754696"/>
                  </a:lnTo>
                  <a:lnTo>
                    <a:pt x="2529936" y="1755362"/>
                  </a:lnTo>
                  <a:lnTo>
                    <a:pt x="2532888" y="1756410"/>
                  </a:lnTo>
                  <a:lnTo>
                    <a:pt x="2533174" y="1755648"/>
                  </a:lnTo>
                  <a:lnTo>
                    <a:pt x="2533555" y="1755077"/>
                  </a:lnTo>
                  <a:lnTo>
                    <a:pt x="2534603" y="1754315"/>
                  </a:lnTo>
                  <a:lnTo>
                    <a:pt x="2534127" y="1754124"/>
                  </a:lnTo>
                  <a:lnTo>
                    <a:pt x="2533174" y="1754029"/>
                  </a:lnTo>
                  <a:lnTo>
                    <a:pt x="2532793" y="1753934"/>
                  </a:lnTo>
                  <a:lnTo>
                    <a:pt x="2532698" y="1753743"/>
                  </a:lnTo>
                  <a:lnTo>
                    <a:pt x="2532793" y="1753457"/>
                  </a:lnTo>
                  <a:lnTo>
                    <a:pt x="2532793" y="1753172"/>
                  </a:lnTo>
                  <a:lnTo>
                    <a:pt x="2532603" y="1753076"/>
                  </a:lnTo>
                  <a:lnTo>
                    <a:pt x="2532031" y="1753076"/>
                  </a:lnTo>
                  <a:lnTo>
                    <a:pt x="2531745" y="1752981"/>
                  </a:lnTo>
                  <a:lnTo>
                    <a:pt x="2531555" y="1752791"/>
                  </a:lnTo>
                  <a:lnTo>
                    <a:pt x="2531269" y="1751838"/>
                  </a:lnTo>
                  <a:lnTo>
                    <a:pt x="2531650" y="1750981"/>
                  </a:lnTo>
                  <a:lnTo>
                    <a:pt x="2532412" y="1750314"/>
                  </a:lnTo>
                  <a:lnTo>
                    <a:pt x="2533174" y="1750124"/>
                  </a:lnTo>
                  <a:lnTo>
                    <a:pt x="2532793" y="1749552"/>
                  </a:lnTo>
                  <a:lnTo>
                    <a:pt x="2530697" y="1748123"/>
                  </a:lnTo>
                  <a:lnTo>
                    <a:pt x="2529459" y="1748790"/>
                  </a:lnTo>
                  <a:lnTo>
                    <a:pt x="2526316" y="1748219"/>
                  </a:lnTo>
                  <a:lnTo>
                    <a:pt x="2525363" y="1748885"/>
                  </a:lnTo>
                  <a:lnTo>
                    <a:pt x="2526030" y="1749457"/>
                  </a:lnTo>
                  <a:lnTo>
                    <a:pt x="2525840" y="1749933"/>
                  </a:lnTo>
                  <a:lnTo>
                    <a:pt x="2525268" y="1750124"/>
                  </a:lnTo>
                  <a:lnTo>
                    <a:pt x="2524982" y="1749933"/>
                  </a:lnTo>
                  <a:lnTo>
                    <a:pt x="2524887" y="1748123"/>
                  </a:lnTo>
                  <a:lnTo>
                    <a:pt x="2525268" y="1747552"/>
                  </a:lnTo>
                  <a:lnTo>
                    <a:pt x="2526316" y="1747361"/>
                  </a:lnTo>
                  <a:lnTo>
                    <a:pt x="2527078" y="1747647"/>
                  </a:lnTo>
                  <a:lnTo>
                    <a:pt x="2527840" y="1748123"/>
                  </a:lnTo>
                  <a:lnTo>
                    <a:pt x="2528602" y="1748314"/>
                  </a:lnTo>
                  <a:lnTo>
                    <a:pt x="2529459" y="1747838"/>
                  </a:lnTo>
                  <a:lnTo>
                    <a:pt x="2529840" y="1747076"/>
                  </a:lnTo>
                  <a:lnTo>
                    <a:pt x="2530031" y="1746028"/>
                  </a:lnTo>
                  <a:lnTo>
                    <a:pt x="2530031" y="1745075"/>
                  </a:lnTo>
                  <a:lnTo>
                    <a:pt x="2529840" y="1744504"/>
                  </a:lnTo>
                  <a:lnTo>
                    <a:pt x="2524982" y="1744409"/>
                  </a:lnTo>
                  <a:lnTo>
                    <a:pt x="2523268" y="1745075"/>
                  </a:lnTo>
                  <a:lnTo>
                    <a:pt x="2518220" y="1744980"/>
                  </a:lnTo>
                  <a:lnTo>
                    <a:pt x="2518982" y="1744218"/>
                  </a:lnTo>
                  <a:lnTo>
                    <a:pt x="2519648" y="1743742"/>
                  </a:lnTo>
                  <a:lnTo>
                    <a:pt x="2520315" y="1743551"/>
                  </a:lnTo>
                  <a:lnTo>
                    <a:pt x="2521077" y="1743361"/>
                  </a:lnTo>
                  <a:lnTo>
                    <a:pt x="2521077" y="1742980"/>
                  </a:lnTo>
                  <a:lnTo>
                    <a:pt x="2520029" y="1742980"/>
                  </a:lnTo>
                  <a:lnTo>
                    <a:pt x="2520125" y="1742789"/>
                  </a:lnTo>
                  <a:lnTo>
                    <a:pt x="2520125" y="1742694"/>
                  </a:lnTo>
                  <a:lnTo>
                    <a:pt x="2520125" y="1742694"/>
                  </a:lnTo>
                  <a:lnTo>
                    <a:pt x="2520315" y="1742599"/>
                  </a:lnTo>
                  <a:lnTo>
                    <a:pt x="2518505" y="1741742"/>
                  </a:lnTo>
                  <a:lnTo>
                    <a:pt x="2519077" y="1741075"/>
                  </a:lnTo>
                  <a:lnTo>
                    <a:pt x="2519648" y="1741075"/>
                  </a:lnTo>
                  <a:lnTo>
                    <a:pt x="2520982" y="1741742"/>
                  </a:lnTo>
                  <a:lnTo>
                    <a:pt x="2521268" y="1740789"/>
                  </a:lnTo>
                  <a:lnTo>
                    <a:pt x="2521744" y="1739932"/>
                  </a:lnTo>
                  <a:lnTo>
                    <a:pt x="2522220" y="1739551"/>
                  </a:lnTo>
                  <a:lnTo>
                    <a:pt x="2522411" y="1740313"/>
                  </a:lnTo>
                  <a:lnTo>
                    <a:pt x="2522792" y="1740884"/>
                  </a:lnTo>
                  <a:lnTo>
                    <a:pt x="2523458" y="1740694"/>
                  </a:lnTo>
                  <a:lnTo>
                    <a:pt x="2523935" y="1740027"/>
                  </a:lnTo>
                  <a:lnTo>
                    <a:pt x="2523554" y="1739265"/>
                  </a:lnTo>
                  <a:lnTo>
                    <a:pt x="2523554" y="1738884"/>
                  </a:lnTo>
                  <a:lnTo>
                    <a:pt x="2524220" y="1738313"/>
                  </a:lnTo>
                  <a:lnTo>
                    <a:pt x="2524982" y="1737170"/>
                  </a:lnTo>
                  <a:lnTo>
                    <a:pt x="2525268" y="1735931"/>
                  </a:lnTo>
                  <a:lnTo>
                    <a:pt x="2524697" y="1735169"/>
                  </a:lnTo>
                  <a:lnTo>
                    <a:pt x="2524697" y="1734788"/>
                  </a:lnTo>
                  <a:lnTo>
                    <a:pt x="2526030" y="1735169"/>
                  </a:lnTo>
                  <a:lnTo>
                    <a:pt x="2526697" y="1735169"/>
                  </a:lnTo>
                  <a:lnTo>
                    <a:pt x="2527269" y="1734788"/>
                  </a:lnTo>
                  <a:lnTo>
                    <a:pt x="2526887" y="1734312"/>
                  </a:lnTo>
                  <a:lnTo>
                    <a:pt x="2526602" y="1733645"/>
                  </a:lnTo>
                  <a:lnTo>
                    <a:pt x="2526697" y="1733169"/>
                  </a:lnTo>
                  <a:lnTo>
                    <a:pt x="2527269" y="1733074"/>
                  </a:lnTo>
                  <a:lnTo>
                    <a:pt x="2527745" y="1733360"/>
                  </a:lnTo>
                  <a:lnTo>
                    <a:pt x="2528030" y="1733836"/>
                  </a:lnTo>
                  <a:lnTo>
                    <a:pt x="2528983" y="1737646"/>
                  </a:lnTo>
                  <a:lnTo>
                    <a:pt x="2529364" y="1738884"/>
                  </a:lnTo>
                  <a:lnTo>
                    <a:pt x="2530126" y="1739932"/>
                  </a:lnTo>
                  <a:lnTo>
                    <a:pt x="2530316" y="1738598"/>
                  </a:lnTo>
                  <a:lnTo>
                    <a:pt x="2529840" y="1735360"/>
                  </a:lnTo>
                  <a:lnTo>
                    <a:pt x="2530126" y="1734122"/>
                  </a:lnTo>
                  <a:lnTo>
                    <a:pt x="2529936" y="1733074"/>
                  </a:lnTo>
                  <a:lnTo>
                    <a:pt x="2530793" y="1732788"/>
                  </a:lnTo>
                  <a:lnTo>
                    <a:pt x="2531555" y="1733169"/>
                  </a:lnTo>
                  <a:lnTo>
                    <a:pt x="2531078" y="1734312"/>
                  </a:lnTo>
                  <a:lnTo>
                    <a:pt x="2530888" y="1735169"/>
                  </a:lnTo>
                  <a:lnTo>
                    <a:pt x="2530793" y="1738217"/>
                  </a:lnTo>
                  <a:lnTo>
                    <a:pt x="2530888" y="1739170"/>
                  </a:lnTo>
                  <a:lnTo>
                    <a:pt x="2531460" y="1740313"/>
                  </a:lnTo>
                  <a:lnTo>
                    <a:pt x="2532412" y="1740789"/>
                  </a:lnTo>
                  <a:lnTo>
                    <a:pt x="2534222" y="1740884"/>
                  </a:lnTo>
                  <a:lnTo>
                    <a:pt x="2535270" y="1740408"/>
                  </a:lnTo>
                  <a:lnTo>
                    <a:pt x="2536031" y="1739551"/>
                  </a:lnTo>
                  <a:lnTo>
                    <a:pt x="2536412" y="1739170"/>
                  </a:lnTo>
                  <a:lnTo>
                    <a:pt x="2537079" y="1737455"/>
                  </a:lnTo>
                  <a:lnTo>
                    <a:pt x="2537936" y="1736027"/>
                  </a:lnTo>
                  <a:lnTo>
                    <a:pt x="2538127" y="1733455"/>
                  </a:lnTo>
                  <a:lnTo>
                    <a:pt x="2537746" y="1730978"/>
                  </a:lnTo>
                  <a:lnTo>
                    <a:pt x="2537079" y="1729645"/>
                  </a:lnTo>
                  <a:lnTo>
                    <a:pt x="2537555" y="1729169"/>
                  </a:lnTo>
                  <a:lnTo>
                    <a:pt x="2538032" y="1728883"/>
                  </a:lnTo>
                  <a:lnTo>
                    <a:pt x="2538603" y="1728788"/>
                  </a:lnTo>
                  <a:lnTo>
                    <a:pt x="2539270" y="1728788"/>
                  </a:lnTo>
                  <a:lnTo>
                    <a:pt x="2538603" y="1730693"/>
                  </a:lnTo>
                  <a:lnTo>
                    <a:pt x="2538603" y="1731550"/>
                  </a:lnTo>
                  <a:lnTo>
                    <a:pt x="2539175" y="1732121"/>
                  </a:lnTo>
                  <a:lnTo>
                    <a:pt x="2539461" y="1731836"/>
                  </a:lnTo>
                  <a:lnTo>
                    <a:pt x="2540127" y="1731359"/>
                  </a:lnTo>
                  <a:lnTo>
                    <a:pt x="2540889" y="1731264"/>
                  </a:lnTo>
                  <a:lnTo>
                    <a:pt x="2541461" y="1732217"/>
                  </a:lnTo>
                  <a:lnTo>
                    <a:pt x="2540794" y="1732217"/>
                  </a:lnTo>
                  <a:lnTo>
                    <a:pt x="2540222" y="1732312"/>
                  </a:lnTo>
                  <a:lnTo>
                    <a:pt x="2539746" y="1732598"/>
                  </a:lnTo>
                  <a:lnTo>
                    <a:pt x="2539270" y="1732979"/>
                  </a:lnTo>
                  <a:lnTo>
                    <a:pt x="2539365" y="1733741"/>
                  </a:lnTo>
                  <a:lnTo>
                    <a:pt x="2539079" y="1735360"/>
                  </a:lnTo>
                  <a:lnTo>
                    <a:pt x="2539079" y="1736693"/>
                  </a:lnTo>
                  <a:lnTo>
                    <a:pt x="2538794" y="1738408"/>
                  </a:lnTo>
                  <a:lnTo>
                    <a:pt x="2538698" y="1739265"/>
                  </a:lnTo>
                  <a:lnTo>
                    <a:pt x="2538603" y="1741265"/>
                  </a:lnTo>
                  <a:lnTo>
                    <a:pt x="2540032" y="1741646"/>
                  </a:lnTo>
                  <a:lnTo>
                    <a:pt x="2541556" y="1741646"/>
                  </a:lnTo>
                  <a:lnTo>
                    <a:pt x="2544318" y="1740122"/>
                  </a:lnTo>
                  <a:lnTo>
                    <a:pt x="2545842" y="1739646"/>
                  </a:lnTo>
                  <a:lnTo>
                    <a:pt x="2546985" y="1739646"/>
                  </a:lnTo>
                  <a:lnTo>
                    <a:pt x="2546795" y="1739170"/>
                  </a:lnTo>
                  <a:lnTo>
                    <a:pt x="2546795" y="1738789"/>
                  </a:lnTo>
                  <a:lnTo>
                    <a:pt x="2546985" y="1738027"/>
                  </a:lnTo>
                  <a:lnTo>
                    <a:pt x="2547747" y="1738408"/>
                  </a:lnTo>
                  <a:lnTo>
                    <a:pt x="2547366" y="1737170"/>
                  </a:lnTo>
                  <a:lnTo>
                    <a:pt x="2547461" y="1736408"/>
                  </a:lnTo>
                  <a:lnTo>
                    <a:pt x="2548128" y="1736027"/>
                  </a:lnTo>
                  <a:lnTo>
                    <a:pt x="2549462" y="1735931"/>
                  </a:lnTo>
                  <a:lnTo>
                    <a:pt x="2549176" y="1735550"/>
                  </a:lnTo>
                  <a:lnTo>
                    <a:pt x="2548604" y="1734502"/>
                  </a:lnTo>
                  <a:lnTo>
                    <a:pt x="2548509" y="1734312"/>
                  </a:lnTo>
                  <a:lnTo>
                    <a:pt x="2547938" y="1734502"/>
                  </a:lnTo>
                  <a:lnTo>
                    <a:pt x="2547271" y="1735360"/>
                  </a:lnTo>
                  <a:lnTo>
                    <a:pt x="2546795" y="1735550"/>
                  </a:lnTo>
                  <a:lnTo>
                    <a:pt x="2545842" y="1735169"/>
                  </a:lnTo>
                  <a:lnTo>
                    <a:pt x="2544985" y="1734312"/>
                  </a:lnTo>
                  <a:lnTo>
                    <a:pt x="2544699" y="1733455"/>
                  </a:lnTo>
                  <a:lnTo>
                    <a:pt x="2545461" y="1733074"/>
                  </a:lnTo>
                  <a:lnTo>
                    <a:pt x="2545271" y="1732502"/>
                  </a:lnTo>
                  <a:lnTo>
                    <a:pt x="2545176" y="1732312"/>
                  </a:lnTo>
                  <a:lnTo>
                    <a:pt x="2546033" y="1732312"/>
                  </a:lnTo>
                  <a:lnTo>
                    <a:pt x="2546414" y="1732026"/>
                  </a:lnTo>
                  <a:lnTo>
                    <a:pt x="2546414" y="1731550"/>
                  </a:lnTo>
                  <a:lnTo>
                    <a:pt x="2546319" y="1731074"/>
                  </a:lnTo>
                  <a:lnTo>
                    <a:pt x="2546223" y="1731074"/>
                  </a:lnTo>
                  <a:lnTo>
                    <a:pt x="2545652" y="1730407"/>
                  </a:lnTo>
                  <a:lnTo>
                    <a:pt x="2545652" y="1729550"/>
                  </a:lnTo>
                  <a:lnTo>
                    <a:pt x="2545937" y="1728502"/>
                  </a:lnTo>
                  <a:lnTo>
                    <a:pt x="2545652" y="1727930"/>
                  </a:lnTo>
                  <a:lnTo>
                    <a:pt x="2545937" y="1727454"/>
                  </a:lnTo>
                  <a:lnTo>
                    <a:pt x="2546319" y="1726883"/>
                  </a:lnTo>
                  <a:lnTo>
                    <a:pt x="2545937" y="1726311"/>
                  </a:lnTo>
                  <a:lnTo>
                    <a:pt x="2546319" y="1725835"/>
                  </a:lnTo>
                  <a:lnTo>
                    <a:pt x="2546699" y="1725644"/>
                  </a:lnTo>
                  <a:lnTo>
                    <a:pt x="2547271" y="1726025"/>
                  </a:lnTo>
                  <a:lnTo>
                    <a:pt x="2547747" y="1726787"/>
                  </a:lnTo>
                  <a:lnTo>
                    <a:pt x="2547747" y="1725930"/>
                  </a:lnTo>
                  <a:lnTo>
                    <a:pt x="2548033" y="1725359"/>
                  </a:lnTo>
                  <a:lnTo>
                    <a:pt x="2548319" y="1724882"/>
                  </a:lnTo>
                  <a:lnTo>
                    <a:pt x="2548414" y="1724311"/>
                  </a:lnTo>
                  <a:lnTo>
                    <a:pt x="2546890" y="1722501"/>
                  </a:lnTo>
                  <a:lnTo>
                    <a:pt x="2546699" y="1722025"/>
                  </a:lnTo>
                  <a:lnTo>
                    <a:pt x="2546890" y="1721358"/>
                  </a:lnTo>
                  <a:lnTo>
                    <a:pt x="2546414" y="1720977"/>
                  </a:lnTo>
                  <a:lnTo>
                    <a:pt x="2545747" y="1720691"/>
                  </a:lnTo>
                  <a:lnTo>
                    <a:pt x="2545271" y="1720406"/>
                  </a:lnTo>
                  <a:lnTo>
                    <a:pt x="2545176" y="1719739"/>
                  </a:lnTo>
                  <a:lnTo>
                    <a:pt x="2545747" y="1719358"/>
                  </a:lnTo>
                  <a:lnTo>
                    <a:pt x="2547176" y="1718881"/>
                  </a:lnTo>
                  <a:lnTo>
                    <a:pt x="2546699" y="1718120"/>
                  </a:lnTo>
                  <a:lnTo>
                    <a:pt x="2547176" y="1717834"/>
                  </a:lnTo>
                  <a:lnTo>
                    <a:pt x="2547938" y="1717643"/>
                  </a:lnTo>
                  <a:lnTo>
                    <a:pt x="2548319" y="1717072"/>
                  </a:lnTo>
                  <a:lnTo>
                    <a:pt x="2548319" y="1715643"/>
                  </a:lnTo>
                  <a:lnTo>
                    <a:pt x="2548033" y="1715072"/>
                  </a:lnTo>
                  <a:lnTo>
                    <a:pt x="2547366" y="1714881"/>
                  </a:lnTo>
                  <a:lnTo>
                    <a:pt x="2546795" y="1714595"/>
                  </a:lnTo>
                  <a:lnTo>
                    <a:pt x="2545937" y="1713167"/>
                  </a:lnTo>
                  <a:lnTo>
                    <a:pt x="2545366" y="1712786"/>
                  </a:lnTo>
                  <a:lnTo>
                    <a:pt x="2544509" y="1713548"/>
                  </a:lnTo>
                  <a:lnTo>
                    <a:pt x="2543461" y="1713833"/>
                  </a:lnTo>
                  <a:lnTo>
                    <a:pt x="2542794" y="1713643"/>
                  </a:lnTo>
                  <a:lnTo>
                    <a:pt x="2542032" y="1714310"/>
                  </a:lnTo>
                  <a:lnTo>
                    <a:pt x="2540985" y="1714310"/>
                  </a:lnTo>
                  <a:lnTo>
                    <a:pt x="2540127" y="1714881"/>
                  </a:lnTo>
                  <a:lnTo>
                    <a:pt x="2538984" y="1715262"/>
                  </a:lnTo>
                  <a:lnTo>
                    <a:pt x="2537841" y="1716786"/>
                  </a:lnTo>
                  <a:lnTo>
                    <a:pt x="2536508" y="1717548"/>
                  </a:lnTo>
                  <a:lnTo>
                    <a:pt x="2536317" y="1718596"/>
                  </a:lnTo>
                  <a:lnTo>
                    <a:pt x="2536984" y="1718405"/>
                  </a:lnTo>
                  <a:lnTo>
                    <a:pt x="2537365" y="1718596"/>
                  </a:lnTo>
                  <a:lnTo>
                    <a:pt x="2538222" y="1718691"/>
                  </a:lnTo>
                  <a:lnTo>
                    <a:pt x="2539079" y="1718596"/>
                  </a:lnTo>
                  <a:lnTo>
                    <a:pt x="2539841" y="1718215"/>
                  </a:lnTo>
                  <a:lnTo>
                    <a:pt x="2540413" y="1718596"/>
                  </a:lnTo>
                  <a:lnTo>
                    <a:pt x="2540985" y="1718881"/>
                  </a:lnTo>
                  <a:lnTo>
                    <a:pt x="2541461" y="1719263"/>
                  </a:lnTo>
                  <a:lnTo>
                    <a:pt x="2541556" y="1720025"/>
                  </a:lnTo>
                  <a:lnTo>
                    <a:pt x="2540699" y="1719834"/>
                  </a:lnTo>
                  <a:lnTo>
                    <a:pt x="2540222" y="1720596"/>
                  </a:lnTo>
                  <a:lnTo>
                    <a:pt x="2539746" y="1722025"/>
                  </a:lnTo>
                  <a:lnTo>
                    <a:pt x="2538603" y="1722882"/>
                  </a:lnTo>
                  <a:lnTo>
                    <a:pt x="2537936" y="1723263"/>
                  </a:lnTo>
                  <a:lnTo>
                    <a:pt x="2537174" y="1722787"/>
                  </a:lnTo>
                  <a:lnTo>
                    <a:pt x="2536984" y="1722215"/>
                  </a:lnTo>
                  <a:lnTo>
                    <a:pt x="2536794" y="1721453"/>
                  </a:lnTo>
                  <a:lnTo>
                    <a:pt x="2537270" y="1720120"/>
                  </a:lnTo>
                  <a:lnTo>
                    <a:pt x="2537174" y="1719548"/>
                  </a:lnTo>
                  <a:lnTo>
                    <a:pt x="2536222" y="1720025"/>
                  </a:lnTo>
                  <a:lnTo>
                    <a:pt x="2535746" y="1720310"/>
                  </a:lnTo>
                  <a:lnTo>
                    <a:pt x="2535365" y="1720406"/>
                  </a:lnTo>
                  <a:lnTo>
                    <a:pt x="2535079" y="1720120"/>
                  </a:lnTo>
                  <a:lnTo>
                    <a:pt x="2534984" y="1719739"/>
                  </a:lnTo>
                  <a:lnTo>
                    <a:pt x="2534984" y="1719358"/>
                  </a:lnTo>
                  <a:lnTo>
                    <a:pt x="2534984" y="1719167"/>
                  </a:lnTo>
                  <a:lnTo>
                    <a:pt x="2534222" y="1719167"/>
                  </a:lnTo>
                  <a:lnTo>
                    <a:pt x="2533650" y="1719453"/>
                  </a:lnTo>
                  <a:lnTo>
                    <a:pt x="2532698" y="1720120"/>
                  </a:lnTo>
                  <a:lnTo>
                    <a:pt x="2532317" y="1720310"/>
                  </a:lnTo>
                  <a:lnTo>
                    <a:pt x="2532412" y="1720882"/>
                  </a:lnTo>
                  <a:lnTo>
                    <a:pt x="2530697" y="1721834"/>
                  </a:lnTo>
                  <a:lnTo>
                    <a:pt x="2528602" y="1722596"/>
                  </a:lnTo>
                  <a:lnTo>
                    <a:pt x="2527554" y="1722882"/>
                  </a:lnTo>
                  <a:lnTo>
                    <a:pt x="2526983" y="1723073"/>
                  </a:lnTo>
                  <a:lnTo>
                    <a:pt x="2526411" y="1723739"/>
                  </a:lnTo>
                  <a:lnTo>
                    <a:pt x="2526126" y="1724501"/>
                  </a:lnTo>
                  <a:lnTo>
                    <a:pt x="2525840" y="1725168"/>
                  </a:lnTo>
                  <a:lnTo>
                    <a:pt x="2525268" y="1726025"/>
                  </a:lnTo>
                  <a:lnTo>
                    <a:pt x="2524887" y="1726502"/>
                  </a:lnTo>
                  <a:lnTo>
                    <a:pt x="2524316" y="1727073"/>
                  </a:lnTo>
                  <a:lnTo>
                    <a:pt x="2523744" y="1727549"/>
                  </a:lnTo>
                  <a:lnTo>
                    <a:pt x="2523173" y="1727835"/>
                  </a:lnTo>
                  <a:lnTo>
                    <a:pt x="2522506" y="1728026"/>
                  </a:lnTo>
                  <a:lnTo>
                    <a:pt x="2522220" y="1727264"/>
                  </a:lnTo>
                  <a:lnTo>
                    <a:pt x="2522125" y="1726978"/>
                  </a:lnTo>
                  <a:lnTo>
                    <a:pt x="2522220" y="1726692"/>
                  </a:lnTo>
                  <a:lnTo>
                    <a:pt x="2522411" y="1726597"/>
                  </a:lnTo>
                  <a:lnTo>
                    <a:pt x="2523268" y="1726121"/>
                  </a:lnTo>
                  <a:lnTo>
                    <a:pt x="2524030" y="1725168"/>
                  </a:lnTo>
                  <a:lnTo>
                    <a:pt x="2524125" y="1724311"/>
                  </a:lnTo>
                  <a:lnTo>
                    <a:pt x="2522982" y="1724120"/>
                  </a:lnTo>
                  <a:lnTo>
                    <a:pt x="2523458" y="1722882"/>
                  </a:lnTo>
                  <a:lnTo>
                    <a:pt x="2523744" y="1722406"/>
                  </a:lnTo>
                  <a:lnTo>
                    <a:pt x="2522411" y="1722977"/>
                  </a:lnTo>
                  <a:lnTo>
                    <a:pt x="2522030" y="1724501"/>
                  </a:lnTo>
                  <a:lnTo>
                    <a:pt x="2521553" y="1726216"/>
                  </a:lnTo>
                  <a:lnTo>
                    <a:pt x="2520315" y="1726597"/>
                  </a:lnTo>
                  <a:lnTo>
                    <a:pt x="2520315" y="1725168"/>
                  </a:lnTo>
                  <a:lnTo>
                    <a:pt x="2519553" y="1723454"/>
                  </a:lnTo>
                  <a:lnTo>
                    <a:pt x="2520220" y="1722596"/>
                  </a:lnTo>
                  <a:lnTo>
                    <a:pt x="2520982" y="1722120"/>
                  </a:lnTo>
                  <a:lnTo>
                    <a:pt x="2521077" y="1721453"/>
                  </a:lnTo>
                  <a:lnTo>
                    <a:pt x="2520601" y="1720691"/>
                  </a:lnTo>
                  <a:lnTo>
                    <a:pt x="2520315" y="1720501"/>
                  </a:lnTo>
                  <a:lnTo>
                    <a:pt x="2520315" y="1720120"/>
                  </a:lnTo>
                  <a:lnTo>
                    <a:pt x="2521077" y="1720025"/>
                  </a:lnTo>
                  <a:lnTo>
                    <a:pt x="2521553" y="1719644"/>
                  </a:lnTo>
                  <a:lnTo>
                    <a:pt x="2521935" y="1719167"/>
                  </a:lnTo>
                  <a:lnTo>
                    <a:pt x="2522411" y="1718786"/>
                  </a:lnTo>
                  <a:lnTo>
                    <a:pt x="2523173" y="1718501"/>
                  </a:lnTo>
                  <a:lnTo>
                    <a:pt x="2523839" y="1718501"/>
                  </a:lnTo>
                  <a:lnTo>
                    <a:pt x="2524125" y="1718691"/>
                  </a:lnTo>
                  <a:lnTo>
                    <a:pt x="2524316" y="1719739"/>
                  </a:lnTo>
                  <a:lnTo>
                    <a:pt x="2524411" y="1720691"/>
                  </a:lnTo>
                  <a:lnTo>
                    <a:pt x="2524887" y="1720882"/>
                  </a:lnTo>
                  <a:lnTo>
                    <a:pt x="2527173" y="1718310"/>
                  </a:lnTo>
                  <a:lnTo>
                    <a:pt x="2528126" y="1718786"/>
                  </a:lnTo>
                  <a:lnTo>
                    <a:pt x="2528983" y="1718691"/>
                  </a:lnTo>
                  <a:lnTo>
                    <a:pt x="2529745" y="1718120"/>
                  </a:lnTo>
                  <a:lnTo>
                    <a:pt x="2530412" y="1718120"/>
                  </a:lnTo>
                  <a:lnTo>
                    <a:pt x="2531078" y="1718024"/>
                  </a:lnTo>
                  <a:lnTo>
                    <a:pt x="2532031" y="1718024"/>
                  </a:lnTo>
                  <a:lnTo>
                    <a:pt x="2533079" y="1717643"/>
                  </a:lnTo>
                  <a:lnTo>
                    <a:pt x="2533936" y="1717072"/>
                  </a:lnTo>
                  <a:lnTo>
                    <a:pt x="2534698" y="1716024"/>
                  </a:lnTo>
                  <a:lnTo>
                    <a:pt x="2537746" y="1712119"/>
                  </a:lnTo>
                  <a:lnTo>
                    <a:pt x="2540794" y="1710023"/>
                  </a:lnTo>
                  <a:lnTo>
                    <a:pt x="2542223" y="1708785"/>
                  </a:lnTo>
                  <a:lnTo>
                    <a:pt x="2542413" y="1707071"/>
                  </a:lnTo>
                  <a:lnTo>
                    <a:pt x="2542794" y="1706023"/>
                  </a:lnTo>
                  <a:lnTo>
                    <a:pt x="2543461" y="1705547"/>
                  </a:lnTo>
                  <a:lnTo>
                    <a:pt x="2544318" y="1706118"/>
                  </a:lnTo>
                  <a:lnTo>
                    <a:pt x="2545461" y="1704880"/>
                  </a:lnTo>
                  <a:lnTo>
                    <a:pt x="2546128" y="1703737"/>
                  </a:lnTo>
                  <a:lnTo>
                    <a:pt x="2547652" y="1702594"/>
                  </a:lnTo>
                  <a:lnTo>
                    <a:pt x="2548509" y="1701832"/>
                  </a:lnTo>
                  <a:lnTo>
                    <a:pt x="2550890" y="1701070"/>
                  </a:lnTo>
                  <a:lnTo>
                    <a:pt x="2552986" y="1700117"/>
                  </a:lnTo>
                  <a:lnTo>
                    <a:pt x="2555367" y="1698879"/>
                  </a:lnTo>
                  <a:lnTo>
                    <a:pt x="2556510" y="1698117"/>
                  </a:lnTo>
                  <a:lnTo>
                    <a:pt x="2556129" y="1696974"/>
                  </a:lnTo>
                  <a:lnTo>
                    <a:pt x="2554891" y="1696784"/>
                  </a:lnTo>
                  <a:lnTo>
                    <a:pt x="2553843" y="1697260"/>
                  </a:lnTo>
                  <a:lnTo>
                    <a:pt x="2552891" y="1697831"/>
                  </a:lnTo>
                  <a:lnTo>
                    <a:pt x="2552319" y="1697927"/>
                  </a:lnTo>
                  <a:lnTo>
                    <a:pt x="2548414" y="1697736"/>
                  </a:lnTo>
                  <a:lnTo>
                    <a:pt x="2547366" y="1697831"/>
                  </a:lnTo>
                  <a:lnTo>
                    <a:pt x="2546699" y="1697927"/>
                  </a:lnTo>
                  <a:lnTo>
                    <a:pt x="2545937" y="1697927"/>
                  </a:lnTo>
                  <a:lnTo>
                    <a:pt x="2544795" y="1696022"/>
                  </a:lnTo>
                  <a:lnTo>
                    <a:pt x="2543937" y="1695736"/>
                  </a:lnTo>
                  <a:lnTo>
                    <a:pt x="2542604" y="1695164"/>
                  </a:lnTo>
                  <a:lnTo>
                    <a:pt x="2541365" y="1694688"/>
                  </a:lnTo>
                  <a:lnTo>
                    <a:pt x="2539651" y="1694021"/>
                  </a:lnTo>
                  <a:lnTo>
                    <a:pt x="2538603" y="1693355"/>
                  </a:lnTo>
                  <a:lnTo>
                    <a:pt x="2537079" y="1692783"/>
                  </a:lnTo>
                  <a:lnTo>
                    <a:pt x="2536127" y="1692783"/>
                  </a:lnTo>
                  <a:lnTo>
                    <a:pt x="2535174" y="1693450"/>
                  </a:lnTo>
                  <a:lnTo>
                    <a:pt x="2534603" y="1693545"/>
                  </a:lnTo>
                  <a:lnTo>
                    <a:pt x="2535174" y="1692497"/>
                  </a:lnTo>
                  <a:lnTo>
                    <a:pt x="2533841" y="1692116"/>
                  </a:lnTo>
                  <a:lnTo>
                    <a:pt x="2532317" y="1691164"/>
                  </a:lnTo>
                  <a:lnTo>
                    <a:pt x="2531269" y="1690116"/>
                  </a:lnTo>
                  <a:lnTo>
                    <a:pt x="2530507" y="1688973"/>
                  </a:lnTo>
                  <a:lnTo>
                    <a:pt x="2529459" y="1687544"/>
                  </a:lnTo>
                  <a:lnTo>
                    <a:pt x="2527554" y="1684401"/>
                  </a:lnTo>
                  <a:lnTo>
                    <a:pt x="2525840" y="1681448"/>
                  </a:lnTo>
                  <a:lnTo>
                    <a:pt x="2523363" y="1677829"/>
                  </a:lnTo>
                  <a:lnTo>
                    <a:pt x="2519268" y="1673447"/>
                  </a:lnTo>
                  <a:lnTo>
                    <a:pt x="2516505" y="1671542"/>
                  </a:lnTo>
                  <a:lnTo>
                    <a:pt x="2513076" y="1670780"/>
                  </a:lnTo>
                  <a:lnTo>
                    <a:pt x="2509933" y="1670209"/>
                  </a:lnTo>
                  <a:lnTo>
                    <a:pt x="2506313" y="1670876"/>
                  </a:lnTo>
                  <a:lnTo>
                    <a:pt x="2504408" y="1671638"/>
                  </a:lnTo>
                  <a:lnTo>
                    <a:pt x="2503265" y="1673066"/>
                  </a:lnTo>
                  <a:lnTo>
                    <a:pt x="2502218" y="1674209"/>
                  </a:lnTo>
                  <a:lnTo>
                    <a:pt x="2496217" y="1678591"/>
                  </a:lnTo>
                  <a:lnTo>
                    <a:pt x="2494407" y="1679543"/>
                  </a:lnTo>
                  <a:lnTo>
                    <a:pt x="2494121" y="1679734"/>
                  </a:lnTo>
                  <a:lnTo>
                    <a:pt x="2492502" y="1680115"/>
                  </a:lnTo>
                  <a:lnTo>
                    <a:pt x="2490883" y="1681067"/>
                  </a:lnTo>
                  <a:lnTo>
                    <a:pt x="2488787" y="1680781"/>
                  </a:lnTo>
                  <a:lnTo>
                    <a:pt x="2487454" y="1680115"/>
                  </a:lnTo>
                  <a:lnTo>
                    <a:pt x="2486692" y="1678400"/>
                  </a:lnTo>
                  <a:lnTo>
                    <a:pt x="2483453" y="1677638"/>
                  </a:lnTo>
                  <a:lnTo>
                    <a:pt x="2480786" y="1680115"/>
                  </a:lnTo>
                  <a:lnTo>
                    <a:pt x="2478786" y="1682782"/>
                  </a:lnTo>
                  <a:lnTo>
                    <a:pt x="2477929" y="1683639"/>
                  </a:lnTo>
                  <a:lnTo>
                    <a:pt x="2478881" y="1684687"/>
                  </a:lnTo>
                  <a:lnTo>
                    <a:pt x="2480120" y="1685449"/>
                  </a:lnTo>
                  <a:lnTo>
                    <a:pt x="2481453" y="1685735"/>
                  </a:lnTo>
                  <a:lnTo>
                    <a:pt x="2484120" y="1685544"/>
                  </a:lnTo>
                  <a:lnTo>
                    <a:pt x="2485073" y="1686020"/>
                  </a:lnTo>
                  <a:lnTo>
                    <a:pt x="2485549" y="1687449"/>
                  </a:lnTo>
                  <a:lnTo>
                    <a:pt x="2485073" y="1687068"/>
                  </a:lnTo>
                  <a:lnTo>
                    <a:pt x="2484406" y="1686401"/>
                  </a:lnTo>
                  <a:lnTo>
                    <a:pt x="2484025" y="1686211"/>
                  </a:lnTo>
                  <a:lnTo>
                    <a:pt x="2483549" y="1686211"/>
                  </a:lnTo>
                  <a:lnTo>
                    <a:pt x="2481929" y="1686592"/>
                  </a:lnTo>
                  <a:lnTo>
                    <a:pt x="2480786" y="1686497"/>
                  </a:lnTo>
                  <a:lnTo>
                    <a:pt x="2479834" y="1686211"/>
                  </a:lnTo>
                  <a:lnTo>
                    <a:pt x="2478310" y="1685163"/>
                  </a:lnTo>
                  <a:lnTo>
                    <a:pt x="2477167" y="1683925"/>
                  </a:lnTo>
                  <a:lnTo>
                    <a:pt x="2477072" y="1683163"/>
                  </a:lnTo>
                  <a:lnTo>
                    <a:pt x="2477834" y="1682496"/>
                  </a:lnTo>
                  <a:lnTo>
                    <a:pt x="2478977" y="1681258"/>
                  </a:lnTo>
                  <a:lnTo>
                    <a:pt x="2480310" y="1679353"/>
                  </a:lnTo>
                  <a:lnTo>
                    <a:pt x="2482596" y="1677257"/>
                  </a:lnTo>
                  <a:lnTo>
                    <a:pt x="2482120" y="1676591"/>
                  </a:lnTo>
                  <a:lnTo>
                    <a:pt x="2480691" y="1676019"/>
                  </a:lnTo>
                  <a:lnTo>
                    <a:pt x="2479929" y="1674781"/>
                  </a:lnTo>
                  <a:lnTo>
                    <a:pt x="2478501" y="1670876"/>
                  </a:lnTo>
                  <a:lnTo>
                    <a:pt x="2478215" y="1669447"/>
                  </a:lnTo>
                  <a:lnTo>
                    <a:pt x="2476595" y="1668685"/>
                  </a:lnTo>
                  <a:lnTo>
                    <a:pt x="2471547" y="1668399"/>
                  </a:lnTo>
                  <a:lnTo>
                    <a:pt x="2469071" y="1668590"/>
                  </a:lnTo>
                  <a:lnTo>
                    <a:pt x="2467642" y="1668971"/>
                  </a:lnTo>
                  <a:lnTo>
                    <a:pt x="2466118" y="1672781"/>
                  </a:lnTo>
                  <a:lnTo>
                    <a:pt x="2465261" y="1674305"/>
                  </a:lnTo>
                  <a:lnTo>
                    <a:pt x="2464785" y="1675257"/>
                  </a:lnTo>
                  <a:lnTo>
                    <a:pt x="2464213" y="1676210"/>
                  </a:lnTo>
                  <a:lnTo>
                    <a:pt x="2463356" y="1676781"/>
                  </a:lnTo>
                  <a:lnTo>
                    <a:pt x="2462403" y="1676781"/>
                  </a:lnTo>
                  <a:lnTo>
                    <a:pt x="2461355" y="1676305"/>
                  </a:lnTo>
                  <a:lnTo>
                    <a:pt x="2460498" y="1675448"/>
                  </a:lnTo>
                  <a:lnTo>
                    <a:pt x="2459451" y="1674495"/>
                  </a:lnTo>
                  <a:lnTo>
                    <a:pt x="2458307" y="1674590"/>
                  </a:lnTo>
                  <a:lnTo>
                    <a:pt x="2456974" y="1675067"/>
                  </a:lnTo>
                  <a:lnTo>
                    <a:pt x="2455926" y="1677162"/>
                  </a:lnTo>
                  <a:lnTo>
                    <a:pt x="2454307" y="1678305"/>
                  </a:lnTo>
                  <a:lnTo>
                    <a:pt x="2453164" y="1679353"/>
                  </a:lnTo>
                  <a:lnTo>
                    <a:pt x="2451449" y="1679448"/>
                  </a:lnTo>
                  <a:lnTo>
                    <a:pt x="2454021" y="1677352"/>
                  </a:lnTo>
                  <a:lnTo>
                    <a:pt x="2456307" y="1673924"/>
                  </a:lnTo>
                  <a:lnTo>
                    <a:pt x="2457260" y="1673352"/>
                  </a:lnTo>
                  <a:lnTo>
                    <a:pt x="2458688" y="1673352"/>
                  </a:lnTo>
                  <a:lnTo>
                    <a:pt x="2460308" y="1673828"/>
                  </a:lnTo>
                  <a:lnTo>
                    <a:pt x="2461641" y="1674876"/>
                  </a:lnTo>
                  <a:lnTo>
                    <a:pt x="2462784" y="1675257"/>
                  </a:lnTo>
                  <a:lnTo>
                    <a:pt x="2463546" y="1674971"/>
                  </a:lnTo>
                  <a:lnTo>
                    <a:pt x="2464022" y="1673924"/>
                  </a:lnTo>
                  <a:lnTo>
                    <a:pt x="2464499" y="1672019"/>
                  </a:lnTo>
                  <a:lnTo>
                    <a:pt x="2464975" y="1670018"/>
                  </a:lnTo>
                  <a:lnTo>
                    <a:pt x="2465451" y="1669161"/>
                  </a:lnTo>
                  <a:lnTo>
                    <a:pt x="2466213" y="1667827"/>
                  </a:lnTo>
                  <a:lnTo>
                    <a:pt x="2468785" y="1666970"/>
                  </a:lnTo>
                  <a:lnTo>
                    <a:pt x="2476214" y="1666780"/>
                  </a:lnTo>
                  <a:lnTo>
                    <a:pt x="2478691" y="1667066"/>
                  </a:lnTo>
                  <a:lnTo>
                    <a:pt x="2480310" y="1667542"/>
                  </a:lnTo>
                  <a:lnTo>
                    <a:pt x="2481834" y="1668685"/>
                  </a:lnTo>
                  <a:lnTo>
                    <a:pt x="2482787" y="1669637"/>
                  </a:lnTo>
                  <a:lnTo>
                    <a:pt x="2483263" y="1671638"/>
                  </a:lnTo>
                  <a:lnTo>
                    <a:pt x="2484120" y="1672876"/>
                  </a:lnTo>
                  <a:lnTo>
                    <a:pt x="2485073" y="1673638"/>
                  </a:lnTo>
                  <a:lnTo>
                    <a:pt x="2486311" y="1673447"/>
                  </a:lnTo>
                  <a:lnTo>
                    <a:pt x="2487454" y="1672876"/>
                  </a:lnTo>
                  <a:lnTo>
                    <a:pt x="2488406" y="1671352"/>
                  </a:lnTo>
                  <a:lnTo>
                    <a:pt x="2490407" y="1669066"/>
                  </a:lnTo>
                  <a:lnTo>
                    <a:pt x="2491073" y="1668780"/>
                  </a:lnTo>
                  <a:lnTo>
                    <a:pt x="2491836" y="1668685"/>
                  </a:lnTo>
                  <a:lnTo>
                    <a:pt x="2491836" y="1668304"/>
                  </a:lnTo>
                  <a:lnTo>
                    <a:pt x="2491550" y="1668113"/>
                  </a:lnTo>
                  <a:lnTo>
                    <a:pt x="2491359" y="1667827"/>
                  </a:lnTo>
                  <a:lnTo>
                    <a:pt x="2490883" y="1667066"/>
                  </a:lnTo>
                  <a:lnTo>
                    <a:pt x="2491264" y="1666970"/>
                  </a:lnTo>
                  <a:lnTo>
                    <a:pt x="2492312" y="1666875"/>
                  </a:lnTo>
                  <a:lnTo>
                    <a:pt x="2492693" y="1666685"/>
                  </a:lnTo>
                  <a:lnTo>
                    <a:pt x="2493264" y="1665827"/>
                  </a:lnTo>
                  <a:lnTo>
                    <a:pt x="2493169" y="1665256"/>
                  </a:lnTo>
                  <a:lnTo>
                    <a:pt x="2492883" y="1664684"/>
                  </a:lnTo>
                  <a:lnTo>
                    <a:pt x="2492693" y="1663827"/>
                  </a:lnTo>
                  <a:lnTo>
                    <a:pt x="2492883" y="1662589"/>
                  </a:lnTo>
                  <a:lnTo>
                    <a:pt x="2493836" y="1660493"/>
                  </a:lnTo>
                  <a:lnTo>
                    <a:pt x="2495360" y="1658302"/>
                  </a:lnTo>
                  <a:lnTo>
                    <a:pt x="2496407" y="1657445"/>
                  </a:lnTo>
                  <a:lnTo>
                    <a:pt x="2497551" y="1656683"/>
                  </a:lnTo>
                  <a:lnTo>
                    <a:pt x="2498979" y="1656017"/>
                  </a:lnTo>
                  <a:lnTo>
                    <a:pt x="2501837" y="1655636"/>
                  </a:lnTo>
                  <a:lnTo>
                    <a:pt x="2502885" y="1655350"/>
                  </a:lnTo>
                  <a:lnTo>
                    <a:pt x="2503361" y="1654969"/>
                  </a:lnTo>
                  <a:lnTo>
                    <a:pt x="2503646" y="1654493"/>
                  </a:lnTo>
                  <a:lnTo>
                    <a:pt x="2503932" y="1653921"/>
                  </a:lnTo>
                  <a:lnTo>
                    <a:pt x="2504313" y="1653350"/>
                  </a:lnTo>
                  <a:lnTo>
                    <a:pt x="2504885" y="1652778"/>
                  </a:lnTo>
                  <a:lnTo>
                    <a:pt x="2505837" y="1652206"/>
                  </a:lnTo>
                  <a:lnTo>
                    <a:pt x="2507171" y="1651064"/>
                  </a:lnTo>
                  <a:lnTo>
                    <a:pt x="2508219" y="1650492"/>
                  </a:lnTo>
                  <a:lnTo>
                    <a:pt x="2510504" y="1649635"/>
                  </a:lnTo>
                  <a:lnTo>
                    <a:pt x="2514124" y="1648777"/>
                  </a:lnTo>
                  <a:lnTo>
                    <a:pt x="2514981" y="1648111"/>
                  </a:lnTo>
                  <a:lnTo>
                    <a:pt x="2518124" y="1644777"/>
                  </a:lnTo>
                  <a:lnTo>
                    <a:pt x="2520506" y="1643825"/>
                  </a:lnTo>
                  <a:lnTo>
                    <a:pt x="2522411" y="1642967"/>
                  </a:lnTo>
                  <a:lnTo>
                    <a:pt x="2525078" y="1641824"/>
                  </a:lnTo>
                  <a:lnTo>
                    <a:pt x="2529745" y="1640586"/>
                  </a:lnTo>
                  <a:lnTo>
                    <a:pt x="2535079" y="1640015"/>
                  </a:lnTo>
                  <a:lnTo>
                    <a:pt x="2539175" y="1639634"/>
                  </a:lnTo>
                  <a:lnTo>
                    <a:pt x="2544223" y="1639443"/>
                  </a:lnTo>
                  <a:lnTo>
                    <a:pt x="2546985" y="1638395"/>
                  </a:lnTo>
                  <a:lnTo>
                    <a:pt x="2547938" y="1635919"/>
                  </a:lnTo>
                  <a:lnTo>
                    <a:pt x="2546509" y="1631823"/>
                  </a:lnTo>
                  <a:lnTo>
                    <a:pt x="2542604" y="1624679"/>
                  </a:lnTo>
                  <a:lnTo>
                    <a:pt x="2537365" y="1617631"/>
                  </a:lnTo>
                  <a:lnTo>
                    <a:pt x="2534603" y="1613535"/>
                  </a:lnTo>
                  <a:lnTo>
                    <a:pt x="2531650" y="1611630"/>
                  </a:lnTo>
                  <a:lnTo>
                    <a:pt x="2529650" y="1610201"/>
                  </a:lnTo>
                  <a:lnTo>
                    <a:pt x="2525173" y="1608296"/>
                  </a:lnTo>
                  <a:lnTo>
                    <a:pt x="2520029" y="1604581"/>
                  </a:lnTo>
                  <a:lnTo>
                    <a:pt x="2518410" y="1602962"/>
                  </a:lnTo>
                  <a:lnTo>
                    <a:pt x="2515457" y="1601438"/>
                  </a:lnTo>
                  <a:lnTo>
                    <a:pt x="2514410" y="1600581"/>
                  </a:lnTo>
                  <a:lnTo>
                    <a:pt x="2513362" y="1599724"/>
                  </a:lnTo>
                  <a:lnTo>
                    <a:pt x="2509361" y="1593818"/>
                  </a:lnTo>
                  <a:lnTo>
                    <a:pt x="2507647" y="1592104"/>
                  </a:lnTo>
                  <a:lnTo>
                    <a:pt x="2504123" y="1588580"/>
                  </a:lnTo>
                  <a:lnTo>
                    <a:pt x="2500027" y="1586103"/>
                  </a:lnTo>
                  <a:lnTo>
                    <a:pt x="2497265" y="1584960"/>
                  </a:lnTo>
                  <a:lnTo>
                    <a:pt x="2495550" y="1584484"/>
                  </a:lnTo>
                  <a:lnTo>
                    <a:pt x="2493836" y="1584103"/>
                  </a:lnTo>
                  <a:lnTo>
                    <a:pt x="2491073" y="1583722"/>
                  </a:lnTo>
                  <a:lnTo>
                    <a:pt x="2487740" y="1582865"/>
                  </a:lnTo>
                  <a:lnTo>
                    <a:pt x="2483358" y="1581341"/>
                  </a:lnTo>
                  <a:lnTo>
                    <a:pt x="2482501" y="1580579"/>
                  </a:lnTo>
                  <a:lnTo>
                    <a:pt x="2481929" y="1579436"/>
                  </a:lnTo>
                  <a:lnTo>
                    <a:pt x="2481739" y="1577626"/>
                  </a:lnTo>
                  <a:lnTo>
                    <a:pt x="2482311" y="1578293"/>
                  </a:lnTo>
                  <a:lnTo>
                    <a:pt x="2482882" y="1579150"/>
                  </a:lnTo>
                  <a:lnTo>
                    <a:pt x="2483549" y="1579912"/>
                  </a:lnTo>
                  <a:lnTo>
                    <a:pt x="2486502" y="1580864"/>
                  </a:lnTo>
                  <a:lnTo>
                    <a:pt x="2487359" y="1579721"/>
                  </a:lnTo>
                  <a:lnTo>
                    <a:pt x="2486406" y="1576959"/>
                  </a:lnTo>
                  <a:lnTo>
                    <a:pt x="2484978" y="1574387"/>
                  </a:lnTo>
                  <a:lnTo>
                    <a:pt x="2483453" y="1570482"/>
                  </a:lnTo>
                  <a:lnTo>
                    <a:pt x="2480310" y="1569244"/>
                  </a:lnTo>
                  <a:lnTo>
                    <a:pt x="2479262" y="1569244"/>
                  </a:lnTo>
                  <a:lnTo>
                    <a:pt x="2475833" y="1569720"/>
                  </a:lnTo>
                  <a:lnTo>
                    <a:pt x="2471261" y="1568006"/>
                  </a:lnTo>
                  <a:lnTo>
                    <a:pt x="2468690" y="1567625"/>
                  </a:lnTo>
                  <a:lnTo>
                    <a:pt x="2467928" y="1567815"/>
                  </a:lnTo>
                  <a:lnTo>
                    <a:pt x="2467832" y="1568958"/>
                  </a:lnTo>
                  <a:lnTo>
                    <a:pt x="2467928" y="1570196"/>
                  </a:lnTo>
                  <a:lnTo>
                    <a:pt x="2466689" y="1570673"/>
                  </a:lnTo>
                  <a:lnTo>
                    <a:pt x="2465928" y="1571054"/>
                  </a:lnTo>
                  <a:lnTo>
                    <a:pt x="2461832" y="1571911"/>
                  </a:lnTo>
                  <a:lnTo>
                    <a:pt x="2455926" y="1574864"/>
                  </a:lnTo>
                  <a:lnTo>
                    <a:pt x="2453164" y="1575149"/>
                  </a:lnTo>
                  <a:lnTo>
                    <a:pt x="2450687" y="1574673"/>
                  </a:lnTo>
                  <a:lnTo>
                    <a:pt x="2445830" y="1572768"/>
                  </a:lnTo>
                  <a:lnTo>
                    <a:pt x="2444115" y="1572292"/>
                  </a:lnTo>
                  <a:lnTo>
                    <a:pt x="2442686" y="1571149"/>
                  </a:lnTo>
                  <a:lnTo>
                    <a:pt x="2441734" y="1569815"/>
                  </a:lnTo>
                  <a:lnTo>
                    <a:pt x="2440496" y="1568101"/>
                  </a:lnTo>
                  <a:lnTo>
                    <a:pt x="2438877" y="1566386"/>
                  </a:lnTo>
                  <a:lnTo>
                    <a:pt x="2436781" y="1564386"/>
                  </a:lnTo>
                  <a:lnTo>
                    <a:pt x="2436210" y="1563815"/>
                  </a:lnTo>
                  <a:lnTo>
                    <a:pt x="2432495" y="1562100"/>
                  </a:lnTo>
                  <a:lnTo>
                    <a:pt x="2431828" y="1561338"/>
                  </a:lnTo>
                  <a:lnTo>
                    <a:pt x="2431447" y="1560290"/>
                  </a:lnTo>
                  <a:lnTo>
                    <a:pt x="2431447" y="1559147"/>
                  </a:lnTo>
                  <a:lnTo>
                    <a:pt x="2432780" y="1556956"/>
                  </a:lnTo>
                  <a:lnTo>
                    <a:pt x="2432209" y="1556576"/>
                  </a:lnTo>
                  <a:lnTo>
                    <a:pt x="2430971" y="1556480"/>
                  </a:lnTo>
                  <a:lnTo>
                    <a:pt x="2429637" y="1556195"/>
                  </a:lnTo>
                  <a:lnTo>
                    <a:pt x="2428685" y="1555433"/>
                  </a:lnTo>
                  <a:lnTo>
                    <a:pt x="2428113" y="1554766"/>
                  </a:lnTo>
                  <a:lnTo>
                    <a:pt x="2427542" y="1554671"/>
                  </a:lnTo>
                  <a:lnTo>
                    <a:pt x="2426589" y="1555528"/>
                  </a:lnTo>
                  <a:lnTo>
                    <a:pt x="2425922" y="1556290"/>
                  </a:lnTo>
                  <a:lnTo>
                    <a:pt x="2425161" y="1557052"/>
                  </a:lnTo>
                  <a:lnTo>
                    <a:pt x="2424208" y="1557433"/>
                  </a:lnTo>
                  <a:lnTo>
                    <a:pt x="2423065" y="1556956"/>
                  </a:lnTo>
                  <a:lnTo>
                    <a:pt x="2423827" y="1556480"/>
                  </a:lnTo>
                  <a:lnTo>
                    <a:pt x="2424684" y="1556099"/>
                  </a:lnTo>
                  <a:lnTo>
                    <a:pt x="2425351" y="1555528"/>
                  </a:lnTo>
                  <a:lnTo>
                    <a:pt x="2425637" y="1554575"/>
                  </a:lnTo>
                  <a:lnTo>
                    <a:pt x="2426780" y="1551908"/>
                  </a:lnTo>
                  <a:lnTo>
                    <a:pt x="2426875" y="1551432"/>
                  </a:lnTo>
                  <a:lnTo>
                    <a:pt x="2427256" y="1551051"/>
                  </a:lnTo>
                  <a:lnTo>
                    <a:pt x="2426875" y="1550194"/>
                  </a:lnTo>
                  <a:lnTo>
                    <a:pt x="2425922" y="1548860"/>
                  </a:lnTo>
                  <a:lnTo>
                    <a:pt x="2425256" y="1548289"/>
                  </a:lnTo>
                  <a:lnTo>
                    <a:pt x="2423351" y="1547146"/>
                  </a:lnTo>
                  <a:lnTo>
                    <a:pt x="2424779" y="1546860"/>
                  </a:lnTo>
                  <a:lnTo>
                    <a:pt x="2425827" y="1547717"/>
                  </a:lnTo>
                  <a:lnTo>
                    <a:pt x="2426685" y="1548765"/>
                  </a:lnTo>
                  <a:lnTo>
                    <a:pt x="2427542" y="1549337"/>
                  </a:lnTo>
                  <a:lnTo>
                    <a:pt x="2430304" y="1548860"/>
                  </a:lnTo>
                  <a:lnTo>
                    <a:pt x="2431066" y="1548860"/>
                  </a:lnTo>
                  <a:lnTo>
                    <a:pt x="2432304" y="1549241"/>
                  </a:lnTo>
                  <a:lnTo>
                    <a:pt x="2432971" y="1549337"/>
                  </a:lnTo>
                  <a:lnTo>
                    <a:pt x="2434209" y="1549718"/>
                  </a:lnTo>
                  <a:lnTo>
                    <a:pt x="2435447" y="1550670"/>
                  </a:lnTo>
                  <a:lnTo>
                    <a:pt x="2436495" y="1551813"/>
                  </a:lnTo>
                  <a:lnTo>
                    <a:pt x="2437162" y="1552766"/>
                  </a:lnTo>
                  <a:lnTo>
                    <a:pt x="2437829" y="1555909"/>
                  </a:lnTo>
                  <a:lnTo>
                    <a:pt x="2438495" y="1556861"/>
                  </a:lnTo>
                  <a:lnTo>
                    <a:pt x="2439638" y="1555623"/>
                  </a:lnTo>
                  <a:lnTo>
                    <a:pt x="2439638" y="1556956"/>
                  </a:lnTo>
                  <a:lnTo>
                    <a:pt x="2439067" y="1559338"/>
                  </a:lnTo>
                  <a:lnTo>
                    <a:pt x="2438972" y="1560576"/>
                  </a:lnTo>
                  <a:lnTo>
                    <a:pt x="2439162" y="1561529"/>
                  </a:lnTo>
                  <a:lnTo>
                    <a:pt x="2439638" y="1562481"/>
                  </a:lnTo>
                  <a:lnTo>
                    <a:pt x="2443353" y="1568196"/>
                  </a:lnTo>
                  <a:lnTo>
                    <a:pt x="2444877" y="1569720"/>
                  </a:lnTo>
                  <a:lnTo>
                    <a:pt x="2446592" y="1570958"/>
                  </a:lnTo>
                  <a:lnTo>
                    <a:pt x="2448592" y="1571911"/>
                  </a:lnTo>
                  <a:lnTo>
                    <a:pt x="2450783" y="1572673"/>
                  </a:lnTo>
                  <a:lnTo>
                    <a:pt x="2453164" y="1573054"/>
                  </a:lnTo>
                  <a:lnTo>
                    <a:pt x="2455640" y="1573054"/>
                  </a:lnTo>
                  <a:lnTo>
                    <a:pt x="2457927" y="1572292"/>
                  </a:lnTo>
                  <a:lnTo>
                    <a:pt x="2459641" y="1570863"/>
                  </a:lnTo>
                  <a:lnTo>
                    <a:pt x="2462879" y="1567529"/>
                  </a:lnTo>
                  <a:lnTo>
                    <a:pt x="2466404" y="1565815"/>
                  </a:lnTo>
                  <a:lnTo>
                    <a:pt x="2469737" y="1564005"/>
                  </a:lnTo>
                  <a:lnTo>
                    <a:pt x="2471357" y="1564005"/>
                  </a:lnTo>
                  <a:lnTo>
                    <a:pt x="2473643" y="1564386"/>
                  </a:lnTo>
                  <a:lnTo>
                    <a:pt x="2477262" y="1564386"/>
                  </a:lnTo>
                  <a:lnTo>
                    <a:pt x="2482977" y="1566958"/>
                  </a:lnTo>
                  <a:lnTo>
                    <a:pt x="2486502" y="1567815"/>
                  </a:lnTo>
                  <a:lnTo>
                    <a:pt x="2488406" y="1569720"/>
                  </a:lnTo>
                  <a:lnTo>
                    <a:pt x="2491454" y="1573721"/>
                  </a:lnTo>
                  <a:lnTo>
                    <a:pt x="2491740" y="1574197"/>
                  </a:lnTo>
                  <a:lnTo>
                    <a:pt x="2492216" y="1575340"/>
                  </a:lnTo>
                  <a:lnTo>
                    <a:pt x="2492597" y="1575530"/>
                  </a:lnTo>
                  <a:lnTo>
                    <a:pt x="2493455" y="1575721"/>
                  </a:lnTo>
                  <a:lnTo>
                    <a:pt x="2493645" y="1576197"/>
                  </a:lnTo>
                  <a:lnTo>
                    <a:pt x="2493550" y="1576769"/>
                  </a:lnTo>
                  <a:lnTo>
                    <a:pt x="2493550" y="1577245"/>
                  </a:lnTo>
                  <a:lnTo>
                    <a:pt x="2493455" y="1578674"/>
                  </a:lnTo>
                  <a:lnTo>
                    <a:pt x="2494026" y="1579912"/>
                  </a:lnTo>
                  <a:lnTo>
                    <a:pt x="2495455" y="1580579"/>
                  </a:lnTo>
                  <a:lnTo>
                    <a:pt x="2496884" y="1580198"/>
                  </a:lnTo>
                  <a:lnTo>
                    <a:pt x="2498694" y="1580293"/>
                  </a:lnTo>
                  <a:lnTo>
                    <a:pt x="2499836" y="1580674"/>
                  </a:lnTo>
                  <a:lnTo>
                    <a:pt x="2501075" y="1581436"/>
                  </a:lnTo>
                  <a:lnTo>
                    <a:pt x="2502599" y="1581817"/>
                  </a:lnTo>
                  <a:lnTo>
                    <a:pt x="2506313" y="1579340"/>
                  </a:lnTo>
                  <a:lnTo>
                    <a:pt x="2508599" y="1577531"/>
                  </a:lnTo>
                  <a:lnTo>
                    <a:pt x="2511647" y="1576006"/>
                  </a:lnTo>
                  <a:lnTo>
                    <a:pt x="2513267" y="1576483"/>
                  </a:lnTo>
                  <a:lnTo>
                    <a:pt x="2518505" y="1579150"/>
                  </a:lnTo>
                  <a:lnTo>
                    <a:pt x="2521839" y="1580960"/>
                  </a:lnTo>
                  <a:lnTo>
                    <a:pt x="2522601" y="1581245"/>
                  </a:lnTo>
                  <a:lnTo>
                    <a:pt x="2522887" y="1581531"/>
                  </a:lnTo>
                  <a:lnTo>
                    <a:pt x="2523268" y="1582102"/>
                  </a:lnTo>
                  <a:lnTo>
                    <a:pt x="2523744" y="1582674"/>
                  </a:lnTo>
                  <a:lnTo>
                    <a:pt x="2524316" y="1582960"/>
                  </a:lnTo>
                  <a:lnTo>
                    <a:pt x="2525554" y="1583341"/>
                  </a:lnTo>
                  <a:lnTo>
                    <a:pt x="2526792" y="1583817"/>
                  </a:lnTo>
                  <a:lnTo>
                    <a:pt x="2528507" y="1584865"/>
                  </a:lnTo>
                  <a:lnTo>
                    <a:pt x="2530983" y="1585817"/>
                  </a:lnTo>
                  <a:lnTo>
                    <a:pt x="2532031" y="1586389"/>
                  </a:lnTo>
                  <a:lnTo>
                    <a:pt x="2533460" y="1586579"/>
                  </a:lnTo>
                  <a:lnTo>
                    <a:pt x="2535841" y="1587151"/>
                  </a:lnTo>
                  <a:lnTo>
                    <a:pt x="2539461" y="1588389"/>
                  </a:lnTo>
                  <a:lnTo>
                    <a:pt x="2542318" y="1588389"/>
                  </a:lnTo>
                  <a:lnTo>
                    <a:pt x="2544604" y="1587437"/>
                  </a:lnTo>
                  <a:lnTo>
                    <a:pt x="2545461" y="1586198"/>
                  </a:lnTo>
                  <a:lnTo>
                    <a:pt x="2544985" y="1584484"/>
                  </a:lnTo>
                  <a:lnTo>
                    <a:pt x="2543937" y="1582484"/>
                  </a:lnTo>
                  <a:lnTo>
                    <a:pt x="2542508" y="1580007"/>
                  </a:lnTo>
                  <a:lnTo>
                    <a:pt x="2542508" y="1577626"/>
                  </a:lnTo>
                  <a:lnTo>
                    <a:pt x="2541080" y="1575054"/>
                  </a:lnTo>
                  <a:lnTo>
                    <a:pt x="2539841" y="1573625"/>
                  </a:lnTo>
                  <a:lnTo>
                    <a:pt x="2539651" y="1572101"/>
                  </a:lnTo>
                  <a:lnTo>
                    <a:pt x="2538413" y="1570958"/>
                  </a:lnTo>
                  <a:lnTo>
                    <a:pt x="2536603" y="1569434"/>
                  </a:lnTo>
                  <a:lnTo>
                    <a:pt x="2534603" y="1568101"/>
                  </a:lnTo>
                  <a:lnTo>
                    <a:pt x="2534127" y="1567529"/>
                  </a:lnTo>
                  <a:lnTo>
                    <a:pt x="2532317" y="1566481"/>
                  </a:lnTo>
                  <a:lnTo>
                    <a:pt x="2530888" y="1565243"/>
                  </a:lnTo>
                  <a:lnTo>
                    <a:pt x="2527649" y="1563719"/>
                  </a:lnTo>
                  <a:lnTo>
                    <a:pt x="2525554" y="1562767"/>
                  </a:lnTo>
                  <a:lnTo>
                    <a:pt x="2524316" y="1562386"/>
                  </a:lnTo>
                  <a:lnTo>
                    <a:pt x="2522506" y="1562291"/>
                  </a:lnTo>
                  <a:lnTo>
                    <a:pt x="2522030" y="1562386"/>
                  </a:lnTo>
                  <a:lnTo>
                    <a:pt x="2521744" y="1562291"/>
                  </a:lnTo>
                  <a:lnTo>
                    <a:pt x="2521268" y="1561719"/>
                  </a:lnTo>
                  <a:lnTo>
                    <a:pt x="2520982" y="1561624"/>
                  </a:lnTo>
                  <a:lnTo>
                    <a:pt x="2520696" y="1561719"/>
                  </a:lnTo>
                  <a:lnTo>
                    <a:pt x="2520411" y="1562005"/>
                  </a:lnTo>
                  <a:lnTo>
                    <a:pt x="2520029" y="1562195"/>
                  </a:lnTo>
                  <a:lnTo>
                    <a:pt x="2519744" y="1562100"/>
                  </a:lnTo>
                  <a:lnTo>
                    <a:pt x="2519172" y="1560862"/>
                  </a:lnTo>
                  <a:lnTo>
                    <a:pt x="2519172" y="1559814"/>
                  </a:lnTo>
                  <a:lnTo>
                    <a:pt x="2518886" y="1559052"/>
                  </a:lnTo>
                  <a:lnTo>
                    <a:pt x="2517458" y="1558766"/>
                  </a:lnTo>
                  <a:lnTo>
                    <a:pt x="2515838" y="1555147"/>
                  </a:lnTo>
                  <a:lnTo>
                    <a:pt x="2515457" y="1554861"/>
                  </a:lnTo>
                  <a:lnTo>
                    <a:pt x="2515743" y="1554385"/>
                  </a:lnTo>
                  <a:lnTo>
                    <a:pt x="2516315" y="1554194"/>
                  </a:lnTo>
                  <a:lnTo>
                    <a:pt x="2517648" y="1554004"/>
                  </a:lnTo>
                  <a:lnTo>
                    <a:pt x="2518410" y="1553718"/>
                  </a:lnTo>
                  <a:lnTo>
                    <a:pt x="2518601" y="1553623"/>
                  </a:lnTo>
                  <a:lnTo>
                    <a:pt x="2518505" y="1553337"/>
                  </a:lnTo>
                  <a:lnTo>
                    <a:pt x="2518410" y="1552480"/>
                  </a:lnTo>
                  <a:lnTo>
                    <a:pt x="2517648" y="1547336"/>
                  </a:lnTo>
                  <a:lnTo>
                    <a:pt x="2517077" y="1545336"/>
                  </a:lnTo>
                  <a:lnTo>
                    <a:pt x="2515172" y="1543526"/>
                  </a:lnTo>
                  <a:lnTo>
                    <a:pt x="2510790" y="1541526"/>
                  </a:lnTo>
                  <a:lnTo>
                    <a:pt x="2507837" y="1540002"/>
                  </a:lnTo>
                  <a:lnTo>
                    <a:pt x="2506599" y="1539621"/>
                  </a:lnTo>
                  <a:lnTo>
                    <a:pt x="2505647" y="1539050"/>
                  </a:lnTo>
                  <a:lnTo>
                    <a:pt x="2504789" y="1538573"/>
                  </a:lnTo>
                  <a:lnTo>
                    <a:pt x="2502789" y="1537811"/>
                  </a:lnTo>
                  <a:lnTo>
                    <a:pt x="2502122" y="1538383"/>
                  </a:lnTo>
                  <a:lnTo>
                    <a:pt x="2501741" y="1538383"/>
                  </a:lnTo>
                  <a:lnTo>
                    <a:pt x="2501646" y="1536954"/>
                  </a:lnTo>
                  <a:lnTo>
                    <a:pt x="2500979" y="1536002"/>
                  </a:lnTo>
                  <a:lnTo>
                    <a:pt x="2499932" y="1535525"/>
                  </a:lnTo>
                  <a:lnTo>
                    <a:pt x="2498694" y="1534668"/>
                  </a:lnTo>
                  <a:lnTo>
                    <a:pt x="2497551" y="1534001"/>
                  </a:lnTo>
                  <a:lnTo>
                    <a:pt x="2495169" y="1532382"/>
                  </a:lnTo>
                  <a:lnTo>
                    <a:pt x="2493550" y="1531715"/>
                  </a:lnTo>
                  <a:lnTo>
                    <a:pt x="2491836" y="1530191"/>
                  </a:lnTo>
                  <a:lnTo>
                    <a:pt x="2491550" y="1528381"/>
                  </a:lnTo>
                  <a:lnTo>
                    <a:pt x="2489264" y="1527715"/>
                  </a:lnTo>
                  <a:lnTo>
                    <a:pt x="2487454" y="1526096"/>
                  </a:lnTo>
                  <a:lnTo>
                    <a:pt x="2487454" y="1525334"/>
                  </a:lnTo>
                  <a:lnTo>
                    <a:pt x="2488026" y="1524381"/>
                  </a:lnTo>
                  <a:lnTo>
                    <a:pt x="2488406" y="1524762"/>
                  </a:lnTo>
                  <a:lnTo>
                    <a:pt x="2488121" y="1525143"/>
                  </a:lnTo>
                  <a:lnTo>
                    <a:pt x="2488216" y="1525619"/>
                  </a:lnTo>
                  <a:lnTo>
                    <a:pt x="2488597" y="1526096"/>
                  </a:lnTo>
                  <a:lnTo>
                    <a:pt x="2489169" y="1526477"/>
                  </a:lnTo>
                  <a:lnTo>
                    <a:pt x="2489169" y="1524572"/>
                  </a:lnTo>
                  <a:lnTo>
                    <a:pt x="2488692" y="1522286"/>
                  </a:lnTo>
                  <a:lnTo>
                    <a:pt x="2490121" y="1521333"/>
                  </a:lnTo>
                  <a:lnTo>
                    <a:pt x="2491454" y="1518761"/>
                  </a:lnTo>
                  <a:lnTo>
                    <a:pt x="2491645" y="1516856"/>
                  </a:lnTo>
                  <a:lnTo>
                    <a:pt x="2490597" y="1509427"/>
                  </a:lnTo>
                  <a:lnTo>
                    <a:pt x="2490597" y="1508474"/>
                  </a:lnTo>
                  <a:lnTo>
                    <a:pt x="2490978" y="1506188"/>
                  </a:lnTo>
                  <a:lnTo>
                    <a:pt x="2490693" y="1505426"/>
                  </a:lnTo>
                  <a:lnTo>
                    <a:pt x="2489454" y="1505045"/>
                  </a:lnTo>
                  <a:lnTo>
                    <a:pt x="2488311" y="1505236"/>
                  </a:lnTo>
                  <a:lnTo>
                    <a:pt x="2487645" y="1505522"/>
                  </a:lnTo>
                  <a:lnTo>
                    <a:pt x="2487263" y="1505236"/>
                  </a:lnTo>
                  <a:lnTo>
                    <a:pt x="2486882" y="1503712"/>
                  </a:lnTo>
                  <a:lnTo>
                    <a:pt x="2486882" y="1501331"/>
                  </a:lnTo>
                  <a:lnTo>
                    <a:pt x="2486502" y="1500473"/>
                  </a:lnTo>
                  <a:lnTo>
                    <a:pt x="2485454" y="1500283"/>
                  </a:lnTo>
                  <a:lnTo>
                    <a:pt x="2486216" y="1498473"/>
                  </a:lnTo>
                  <a:lnTo>
                    <a:pt x="2485073" y="1496759"/>
                  </a:lnTo>
                  <a:lnTo>
                    <a:pt x="2482215" y="1494282"/>
                  </a:lnTo>
                  <a:lnTo>
                    <a:pt x="2482691" y="1494282"/>
                  </a:lnTo>
                  <a:lnTo>
                    <a:pt x="2482882" y="1494092"/>
                  </a:lnTo>
                  <a:lnTo>
                    <a:pt x="2482882" y="1493139"/>
                  </a:lnTo>
                  <a:lnTo>
                    <a:pt x="2482787" y="1492949"/>
                  </a:lnTo>
                  <a:lnTo>
                    <a:pt x="2482215" y="1492377"/>
                  </a:lnTo>
                  <a:lnTo>
                    <a:pt x="2482120" y="1492091"/>
                  </a:lnTo>
                  <a:lnTo>
                    <a:pt x="2482215" y="1491710"/>
                  </a:lnTo>
                  <a:lnTo>
                    <a:pt x="2482501" y="1491520"/>
                  </a:lnTo>
                  <a:lnTo>
                    <a:pt x="2482787" y="1491425"/>
                  </a:lnTo>
                  <a:lnTo>
                    <a:pt x="2483072" y="1491234"/>
                  </a:lnTo>
                  <a:lnTo>
                    <a:pt x="2483168" y="1490377"/>
                  </a:lnTo>
                  <a:lnTo>
                    <a:pt x="2482501" y="1489805"/>
                  </a:lnTo>
                  <a:lnTo>
                    <a:pt x="2481548" y="1489424"/>
                  </a:lnTo>
                  <a:lnTo>
                    <a:pt x="2480882" y="1489329"/>
                  </a:lnTo>
                  <a:lnTo>
                    <a:pt x="2480215" y="1488948"/>
                  </a:lnTo>
                  <a:lnTo>
                    <a:pt x="2479453" y="1487996"/>
                  </a:lnTo>
                  <a:lnTo>
                    <a:pt x="2478786" y="1486948"/>
                  </a:lnTo>
                  <a:lnTo>
                    <a:pt x="2478501" y="1486091"/>
                  </a:lnTo>
                  <a:lnTo>
                    <a:pt x="2478215" y="1481328"/>
                  </a:lnTo>
                  <a:lnTo>
                    <a:pt x="2478024" y="1480376"/>
                  </a:lnTo>
                  <a:lnTo>
                    <a:pt x="2477072" y="1477899"/>
                  </a:lnTo>
                  <a:lnTo>
                    <a:pt x="2476691" y="1477232"/>
                  </a:lnTo>
                  <a:lnTo>
                    <a:pt x="2473833" y="1473803"/>
                  </a:lnTo>
                  <a:lnTo>
                    <a:pt x="2473357" y="1472851"/>
                  </a:lnTo>
                  <a:lnTo>
                    <a:pt x="2472119" y="1469898"/>
                  </a:lnTo>
                  <a:lnTo>
                    <a:pt x="2471452" y="1468850"/>
                  </a:lnTo>
                  <a:lnTo>
                    <a:pt x="2469261" y="1466374"/>
                  </a:lnTo>
                  <a:lnTo>
                    <a:pt x="2469547" y="1465802"/>
                  </a:lnTo>
                  <a:lnTo>
                    <a:pt x="2469833" y="1465517"/>
                  </a:lnTo>
                  <a:lnTo>
                    <a:pt x="2470214" y="1465517"/>
                  </a:lnTo>
                  <a:lnTo>
                    <a:pt x="2470690" y="1465802"/>
                  </a:lnTo>
                  <a:lnTo>
                    <a:pt x="2470404" y="1463231"/>
                  </a:lnTo>
                  <a:lnTo>
                    <a:pt x="2470309" y="1460849"/>
                  </a:lnTo>
                  <a:lnTo>
                    <a:pt x="2469928" y="1459706"/>
                  </a:lnTo>
                  <a:lnTo>
                    <a:pt x="2469071" y="1458944"/>
                  </a:lnTo>
                  <a:lnTo>
                    <a:pt x="2468118" y="1458277"/>
                  </a:lnTo>
                  <a:lnTo>
                    <a:pt x="2467356" y="1457516"/>
                  </a:lnTo>
                  <a:lnTo>
                    <a:pt x="2467452" y="1456563"/>
                  </a:lnTo>
                  <a:lnTo>
                    <a:pt x="2467070" y="1455134"/>
                  </a:lnTo>
                  <a:lnTo>
                    <a:pt x="2466404" y="1453801"/>
                  </a:lnTo>
                  <a:lnTo>
                    <a:pt x="2465737" y="1453229"/>
                  </a:lnTo>
                  <a:lnTo>
                    <a:pt x="2465070" y="1452944"/>
                  </a:lnTo>
                  <a:lnTo>
                    <a:pt x="2464689" y="1452372"/>
                  </a:lnTo>
                  <a:lnTo>
                    <a:pt x="2464594" y="1451801"/>
                  </a:lnTo>
                  <a:lnTo>
                    <a:pt x="2465356" y="1451229"/>
                  </a:lnTo>
                  <a:lnTo>
                    <a:pt x="2465356" y="1450562"/>
                  </a:lnTo>
                  <a:lnTo>
                    <a:pt x="2465070" y="1449324"/>
                  </a:lnTo>
                  <a:lnTo>
                    <a:pt x="2463832" y="1445895"/>
                  </a:lnTo>
                  <a:lnTo>
                    <a:pt x="2463070" y="1441704"/>
                  </a:lnTo>
                  <a:lnTo>
                    <a:pt x="2462784" y="1441133"/>
                  </a:lnTo>
                  <a:lnTo>
                    <a:pt x="2462403" y="1440656"/>
                  </a:lnTo>
                  <a:lnTo>
                    <a:pt x="2462118" y="1440180"/>
                  </a:lnTo>
                  <a:lnTo>
                    <a:pt x="2461832" y="1439132"/>
                  </a:lnTo>
                  <a:lnTo>
                    <a:pt x="2460594" y="1436942"/>
                  </a:lnTo>
                  <a:lnTo>
                    <a:pt x="2460594" y="1435322"/>
                  </a:lnTo>
                  <a:lnTo>
                    <a:pt x="2460212" y="1434370"/>
                  </a:lnTo>
                  <a:lnTo>
                    <a:pt x="2459831" y="1432941"/>
                  </a:lnTo>
                  <a:lnTo>
                    <a:pt x="2459260" y="1431036"/>
                  </a:lnTo>
                  <a:lnTo>
                    <a:pt x="2457927" y="1428464"/>
                  </a:lnTo>
                  <a:lnTo>
                    <a:pt x="2457545" y="1427036"/>
                  </a:lnTo>
                  <a:lnTo>
                    <a:pt x="2457450" y="1425512"/>
                  </a:lnTo>
                  <a:lnTo>
                    <a:pt x="2457069" y="1424178"/>
                  </a:lnTo>
                  <a:lnTo>
                    <a:pt x="2456117" y="1423416"/>
                  </a:lnTo>
                  <a:lnTo>
                    <a:pt x="2449735" y="1421130"/>
                  </a:lnTo>
                  <a:lnTo>
                    <a:pt x="2447639" y="1419987"/>
                  </a:lnTo>
                  <a:lnTo>
                    <a:pt x="2444687" y="1417320"/>
                  </a:lnTo>
                  <a:lnTo>
                    <a:pt x="2442591" y="1415987"/>
                  </a:lnTo>
                  <a:lnTo>
                    <a:pt x="2440305" y="1414939"/>
                  </a:lnTo>
                  <a:lnTo>
                    <a:pt x="2438495" y="1414463"/>
                  </a:lnTo>
                  <a:lnTo>
                    <a:pt x="2436210" y="1414367"/>
                  </a:lnTo>
                  <a:lnTo>
                    <a:pt x="2434304" y="1414081"/>
                  </a:lnTo>
                  <a:lnTo>
                    <a:pt x="2432685" y="1413320"/>
                  </a:lnTo>
                  <a:lnTo>
                    <a:pt x="2430399" y="1411224"/>
                  </a:lnTo>
                  <a:lnTo>
                    <a:pt x="2429256" y="1410557"/>
                  </a:lnTo>
                  <a:lnTo>
                    <a:pt x="2428018" y="1410081"/>
                  </a:lnTo>
                  <a:lnTo>
                    <a:pt x="2426970" y="1409891"/>
                  </a:lnTo>
                  <a:lnTo>
                    <a:pt x="2425541" y="1410081"/>
                  </a:lnTo>
                  <a:lnTo>
                    <a:pt x="2424970" y="1409891"/>
                  </a:lnTo>
                  <a:lnTo>
                    <a:pt x="2424779" y="1409700"/>
                  </a:lnTo>
                  <a:lnTo>
                    <a:pt x="2424684" y="1409414"/>
                  </a:lnTo>
                  <a:lnTo>
                    <a:pt x="2424684" y="1409129"/>
                  </a:lnTo>
                  <a:lnTo>
                    <a:pt x="2424684" y="1408843"/>
                  </a:lnTo>
                  <a:lnTo>
                    <a:pt x="2422970" y="1408081"/>
                  </a:lnTo>
                  <a:lnTo>
                    <a:pt x="2422494" y="1407700"/>
                  </a:lnTo>
                  <a:lnTo>
                    <a:pt x="2421922" y="1406843"/>
                  </a:lnTo>
                  <a:lnTo>
                    <a:pt x="2418874" y="1404747"/>
                  </a:lnTo>
                  <a:lnTo>
                    <a:pt x="2414873" y="1400366"/>
                  </a:lnTo>
                  <a:lnTo>
                    <a:pt x="2415731" y="1399508"/>
                  </a:lnTo>
                  <a:lnTo>
                    <a:pt x="2415826" y="1398461"/>
                  </a:lnTo>
                  <a:lnTo>
                    <a:pt x="2415254" y="1397413"/>
                  </a:lnTo>
                  <a:lnTo>
                    <a:pt x="2414111" y="1396556"/>
                  </a:lnTo>
                  <a:lnTo>
                    <a:pt x="2413349" y="1396270"/>
                  </a:lnTo>
                  <a:lnTo>
                    <a:pt x="2411921" y="1396175"/>
                  </a:lnTo>
                  <a:lnTo>
                    <a:pt x="2411159" y="1395984"/>
                  </a:lnTo>
                  <a:lnTo>
                    <a:pt x="2410492" y="1395603"/>
                  </a:lnTo>
                  <a:lnTo>
                    <a:pt x="2409539" y="1394651"/>
                  </a:lnTo>
                  <a:lnTo>
                    <a:pt x="2408968" y="1394270"/>
                  </a:lnTo>
                  <a:lnTo>
                    <a:pt x="2408396" y="1395031"/>
                  </a:lnTo>
                  <a:lnTo>
                    <a:pt x="2407825" y="1395603"/>
                  </a:lnTo>
                  <a:lnTo>
                    <a:pt x="2407158" y="1395889"/>
                  </a:lnTo>
                  <a:lnTo>
                    <a:pt x="2406111" y="1395984"/>
                  </a:lnTo>
                  <a:lnTo>
                    <a:pt x="2403539" y="1395508"/>
                  </a:lnTo>
                  <a:lnTo>
                    <a:pt x="2402872" y="1395603"/>
                  </a:lnTo>
                  <a:lnTo>
                    <a:pt x="2402396" y="1396270"/>
                  </a:lnTo>
                  <a:lnTo>
                    <a:pt x="2401824" y="1398270"/>
                  </a:lnTo>
                  <a:lnTo>
                    <a:pt x="2401443" y="1398651"/>
                  </a:lnTo>
                  <a:lnTo>
                    <a:pt x="2400872" y="1398270"/>
                  </a:lnTo>
                  <a:lnTo>
                    <a:pt x="2400681" y="1397318"/>
                  </a:lnTo>
                  <a:lnTo>
                    <a:pt x="2400777" y="1396270"/>
                  </a:lnTo>
                  <a:lnTo>
                    <a:pt x="2401062" y="1395603"/>
                  </a:lnTo>
                  <a:lnTo>
                    <a:pt x="2400681" y="1395127"/>
                  </a:lnTo>
                  <a:lnTo>
                    <a:pt x="2401348" y="1393984"/>
                  </a:lnTo>
                  <a:lnTo>
                    <a:pt x="2400872" y="1392365"/>
                  </a:lnTo>
                  <a:lnTo>
                    <a:pt x="2400681" y="1389412"/>
                  </a:lnTo>
                  <a:lnTo>
                    <a:pt x="2401443" y="1384554"/>
                  </a:lnTo>
                  <a:lnTo>
                    <a:pt x="2401062" y="1383506"/>
                  </a:lnTo>
                  <a:lnTo>
                    <a:pt x="2400872" y="1381792"/>
                  </a:lnTo>
                  <a:lnTo>
                    <a:pt x="2400872" y="1380077"/>
                  </a:lnTo>
                  <a:lnTo>
                    <a:pt x="2401253" y="1379030"/>
                  </a:lnTo>
                  <a:lnTo>
                    <a:pt x="2401538" y="1378458"/>
                  </a:lnTo>
                  <a:lnTo>
                    <a:pt x="2401729" y="1376934"/>
                  </a:lnTo>
                  <a:lnTo>
                    <a:pt x="2402015" y="1376363"/>
                  </a:lnTo>
                  <a:lnTo>
                    <a:pt x="2402491" y="1375981"/>
                  </a:lnTo>
                  <a:lnTo>
                    <a:pt x="2402872" y="1375886"/>
                  </a:lnTo>
                  <a:lnTo>
                    <a:pt x="2404015" y="1375791"/>
                  </a:lnTo>
                  <a:lnTo>
                    <a:pt x="2405634" y="1375220"/>
                  </a:lnTo>
                  <a:lnTo>
                    <a:pt x="2407444" y="1374648"/>
                  </a:lnTo>
                  <a:lnTo>
                    <a:pt x="2408587" y="1374458"/>
                  </a:lnTo>
                  <a:lnTo>
                    <a:pt x="2409730" y="1373886"/>
                  </a:lnTo>
                  <a:lnTo>
                    <a:pt x="2410397" y="1372552"/>
                  </a:lnTo>
                  <a:lnTo>
                    <a:pt x="2411254" y="1366933"/>
                  </a:lnTo>
                  <a:lnTo>
                    <a:pt x="2412111" y="1363790"/>
                  </a:lnTo>
                  <a:lnTo>
                    <a:pt x="2412873" y="1362647"/>
                  </a:lnTo>
                  <a:lnTo>
                    <a:pt x="2413064" y="1362266"/>
                  </a:lnTo>
                  <a:lnTo>
                    <a:pt x="2413064" y="1360742"/>
                  </a:lnTo>
                  <a:lnTo>
                    <a:pt x="2413159" y="1359884"/>
                  </a:lnTo>
                  <a:lnTo>
                    <a:pt x="2413445" y="1359408"/>
                  </a:lnTo>
                  <a:lnTo>
                    <a:pt x="2413826" y="1359313"/>
                  </a:lnTo>
                  <a:lnTo>
                    <a:pt x="2415636" y="1359408"/>
                  </a:lnTo>
                  <a:lnTo>
                    <a:pt x="2417636" y="1358741"/>
                  </a:lnTo>
                  <a:lnTo>
                    <a:pt x="2417921" y="1358265"/>
                  </a:lnTo>
                  <a:lnTo>
                    <a:pt x="2418398" y="1357408"/>
                  </a:lnTo>
                  <a:lnTo>
                    <a:pt x="2419922" y="1355693"/>
                  </a:lnTo>
                  <a:lnTo>
                    <a:pt x="2420303" y="1355027"/>
                  </a:lnTo>
                  <a:lnTo>
                    <a:pt x="2420493" y="1354360"/>
                  </a:lnTo>
                  <a:lnTo>
                    <a:pt x="2420588" y="1352836"/>
                  </a:lnTo>
                  <a:lnTo>
                    <a:pt x="2420874" y="1352169"/>
                  </a:lnTo>
                  <a:lnTo>
                    <a:pt x="2422303" y="1350455"/>
                  </a:lnTo>
                  <a:lnTo>
                    <a:pt x="2422494" y="1349978"/>
                  </a:lnTo>
                  <a:lnTo>
                    <a:pt x="2422684" y="1348740"/>
                  </a:lnTo>
                  <a:lnTo>
                    <a:pt x="2424303" y="1344835"/>
                  </a:lnTo>
                  <a:lnTo>
                    <a:pt x="2424684" y="1343311"/>
                  </a:lnTo>
                  <a:lnTo>
                    <a:pt x="2425065" y="1342549"/>
                  </a:lnTo>
                  <a:lnTo>
                    <a:pt x="2425541" y="1342263"/>
                  </a:lnTo>
                  <a:lnTo>
                    <a:pt x="2426113" y="1342168"/>
                  </a:lnTo>
                  <a:lnTo>
                    <a:pt x="2426875" y="1341977"/>
                  </a:lnTo>
                  <a:lnTo>
                    <a:pt x="2427542" y="1341596"/>
                  </a:lnTo>
                  <a:lnTo>
                    <a:pt x="2427828" y="1341215"/>
                  </a:lnTo>
                  <a:lnTo>
                    <a:pt x="2428113" y="1340644"/>
                  </a:lnTo>
                  <a:lnTo>
                    <a:pt x="2428685" y="1340263"/>
                  </a:lnTo>
                  <a:lnTo>
                    <a:pt x="2429447" y="1340168"/>
                  </a:lnTo>
                  <a:lnTo>
                    <a:pt x="2430018" y="1340453"/>
                  </a:lnTo>
                  <a:lnTo>
                    <a:pt x="2430209" y="1340930"/>
                  </a:lnTo>
                  <a:lnTo>
                    <a:pt x="2430209" y="1341501"/>
                  </a:lnTo>
                  <a:lnTo>
                    <a:pt x="2430018" y="1343025"/>
                  </a:lnTo>
                  <a:lnTo>
                    <a:pt x="2431447" y="1341882"/>
                  </a:lnTo>
                  <a:lnTo>
                    <a:pt x="2433543" y="1338358"/>
                  </a:lnTo>
                  <a:lnTo>
                    <a:pt x="2435066" y="1337691"/>
                  </a:lnTo>
                  <a:lnTo>
                    <a:pt x="2434781" y="1339120"/>
                  </a:lnTo>
                  <a:lnTo>
                    <a:pt x="2435257" y="1340358"/>
                  </a:lnTo>
                  <a:lnTo>
                    <a:pt x="2436114" y="1341025"/>
                  </a:lnTo>
                  <a:lnTo>
                    <a:pt x="2436971" y="1340549"/>
                  </a:lnTo>
                  <a:lnTo>
                    <a:pt x="2437353" y="1340263"/>
                  </a:lnTo>
                  <a:lnTo>
                    <a:pt x="2437924" y="1340072"/>
                  </a:lnTo>
                  <a:lnTo>
                    <a:pt x="2438400" y="1339787"/>
                  </a:lnTo>
                  <a:lnTo>
                    <a:pt x="2438591" y="1339215"/>
                  </a:lnTo>
                  <a:lnTo>
                    <a:pt x="2438495" y="1338548"/>
                  </a:lnTo>
                  <a:lnTo>
                    <a:pt x="2438305" y="1338072"/>
                  </a:lnTo>
                  <a:lnTo>
                    <a:pt x="2438210" y="1337596"/>
                  </a:lnTo>
                  <a:lnTo>
                    <a:pt x="2438305" y="1336929"/>
                  </a:lnTo>
                  <a:lnTo>
                    <a:pt x="2438686" y="1336358"/>
                  </a:lnTo>
                  <a:lnTo>
                    <a:pt x="2439829" y="1335119"/>
                  </a:lnTo>
                  <a:lnTo>
                    <a:pt x="2440115" y="1334738"/>
                  </a:lnTo>
                  <a:lnTo>
                    <a:pt x="2439924" y="1334357"/>
                  </a:lnTo>
                  <a:lnTo>
                    <a:pt x="2438305" y="1332738"/>
                  </a:lnTo>
                  <a:lnTo>
                    <a:pt x="2438686" y="1332167"/>
                  </a:lnTo>
                  <a:lnTo>
                    <a:pt x="2439638" y="1331405"/>
                  </a:lnTo>
                  <a:lnTo>
                    <a:pt x="2440305" y="1331119"/>
                  </a:lnTo>
                  <a:lnTo>
                    <a:pt x="2440972" y="1331595"/>
                  </a:lnTo>
                  <a:lnTo>
                    <a:pt x="2442020" y="1333024"/>
                  </a:lnTo>
                  <a:lnTo>
                    <a:pt x="2443734" y="1333310"/>
                  </a:lnTo>
                  <a:lnTo>
                    <a:pt x="2444591" y="1331214"/>
                  </a:lnTo>
                  <a:lnTo>
                    <a:pt x="2445639" y="1325880"/>
                  </a:lnTo>
                  <a:lnTo>
                    <a:pt x="2446306" y="1324642"/>
                  </a:lnTo>
                  <a:lnTo>
                    <a:pt x="2448687" y="1322165"/>
                  </a:lnTo>
                  <a:lnTo>
                    <a:pt x="2449163" y="1321975"/>
                  </a:lnTo>
                  <a:lnTo>
                    <a:pt x="2450687" y="1321975"/>
                  </a:lnTo>
                  <a:lnTo>
                    <a:pt x="2450973" y="1321689"/>
                  </a:lnTo>
                  <a:lnTo>
                    <a:pt x="2451164" y="1321308"/>
                  </a:lnTo>
                  <a:lnTo>
                    <a:pt x="2452116" y="1320070"/>
                  </a:lnTo>
                  <a:lnTo>
                    <a:pt x="2452402" y="1319784"/>
                  </a:lnTo>
                  <a:lnTo>
                    <a:pt x="2453450" y="1319308"/>
                  </a:lnTo>
                  <a:lnTo>
                    <a:pt x="2453450" y="1320165"/>
                  </a:lnTo>
                  <a:lnTo>
                    <a:pt x="2452878" y="1320927"/>
                  </a:lnTo>
                  <a:lnTo>
                    <a:pt x="2452402" y="1321784"/>
                  </a:lnTo>
                  <a:lnTo>
                    <a:pt x="2452688" y="1322927"/>
                  </a:lnTo>
                  <a:lnTo>
                    <a:pt x="2453164" y="1322070"/>
                  </a:lnTo>
                  <a:lnTo>
                    <a:pt x="2455355" y="1319594"/>
                  </a:lnTo>
                  <a:lnTo>
                    <a:pt x="2456307" y="1318831"/>
                  </a:lnTo>
                  <a:lnTo>
                    <a:pt x="2458403" y="1318260"/>
                  </a:lnTo>
                  <a:lnTo>
                    <a:pt x="2459165" y="1317593"/>
                  </a:lnTo>
                  <a:lnTo>
                    <a:pt x="2459451" y="1317117"/>
                  </a:lnTo>
                  <a:lnTo>
                    <a:pt x="2459546" y="1316736"/>
                  </a:lnTo>
                  <a:lnTo>
                    <a:pt x="2459451" y="1316260"/>
                  </a:lnTo>
                  <a:lnTo>
                    <a:pt x="2459070" y="1315688"/>
                  </a:lnTo>
                  <a:lnTo>
                    <a:pt x="2458498" y="1315212"/>
                  </a:lnTo>
                  <a:lnTo>
                    <a:pt x="2458307" y="1315498"/>
                  </a:lnTo>
                  <a:lnTo>
                    <a:pt x="2458212" y="1316069"/>
                  </a:lnTo>
                  <a:lnTo>
                    <a:pt x="2457927" y="1316355"/>
                  </a:lnTo>
                  <a:lnTo>
                    <a:pt x="2456212" y="1317689"/>
                  </a:lnTo>
                  <a:lnTo>
                    <a:pt x="2455545" y="1317784"/>
                  </a:lnTo>
                  <a:lnTo>
                    <a:pt x="2455545" y="1316069"/>
                  </a:lnTo>
                  <a:lnTo>
                    <a:pt x="2453831" y="1317022"/>
                  </a:lnTo>
                  <a:lnTo>
                    <a:pt x="2453164" y="1317022"/>
                  </a:lnTo>
                  <a:lnTo>
                    <a:pt x="2452593" y="1316450"/>
                  </a:lnTo>
                  <a:lnTo>
                    <a:pt x="2452402" y="1315498"/>
                  </a:lnTo>
                  <a:lnTo>
                    <a:pt x="2452497" y="1313117"/>
                  </a:lnTo>
                  <a:lnTo>
                    <a:pt x="2452307" y="1312069"/>
                  </a:lnTo>
                  <a:lnTo>
                    <a:pt x="2451545" y="1311116"/>
                  </a:lnTo>
                  <a:lnTo>
                    <a:pt x="2450592" y="1310735"/>
                  </a:lnTo>
                  <a:lnTo>
                    <a:pt x="2449640" y="1310450"/>
                  </a:lnTo>
                  <a:lnTo>
                    <a:pt x="2448782" y="1309878"/>
                  </a:lnTo>
                  <a:lnTo>
                    <a:pt x="2448211" y="1308830"/>
                  </a:lnTo>
                  <a:lnTo>
                    <a:pt x="2448020" y="1307687"/>
                  </a:lnTo>
                  <a:lnTo>
                    <a:pt x="2448211" y="1306544"/>
                  </a:lnTo>
                  <a:lnTo>
                    <a:pt x="2449068" y="1304830"/>
                  </a:lnTo>
                  <a:lnTo>
                    <a:pt x="2449259" y="1303877"/>
                  </a:lnTo>
                  <a:lnTo>
                    <a:pt x="2449068" y="1303115"/>
                  </a:lnTo>
                  <a:lnTo>
                    <a:pt x="2448306" y="1302734"/>
                  </a:lnTo>
                  <a:lnTo>
                    <a:pt x="2448116" y="1302544"/>
                  </a:lnTo>
                  <a:lnTo>
                    <a:pt x="2448211" y="1302068"/>
                  </a:lnTo>
                  <a:lnTo>
                    <a:pt x="2448497" y="1301591"/>
                  </a:lnTo>
                  <a:lnTo>
                    <a:pt x="2448687" y="1301401"/>
                  </a:lnTo>
                  <a:lnTo>
                    <a:pt x="2449259" y="1301496"/>
                  </a:lnTo>
                  <a:lnTo>
                    <a:pt x="2449449" y="1301687"/>
                  </a:lnTo>
                  <a:lnTo>
                    <a:pt x="2449545" y="1302068"/>
                  </a:lnTo>
                  <a:lnTo>
                    <a:pt x="2449830" y="1302544"/>
                  </a:lnTo>
                  <a:lnTo>
                    <a:pt x="2451259" y="1302639"/>
                  </a:lnTo>
                  <a:lnTo>
                    <a:pt x="2453450" y="1301972"/>
                  </a:lnTo>
                  <a:lnTo>
                    <a:pt x="2455164" y="1301782"/>
                  </a:lnTo>
                  <a:lnTo>
                    <a:pt x="2455069" y="1303306"/>
                  </a:lnTo>
                  <a:lnTo>
                    <a:pt x="2455355" y="1303306"/>
                  </a:lnTo>
                  <a:lnTo>
                    <a:pt x="2455450" y="1303401"/>
                  </a:lnTo>
                  <a:lnTo>
                    <a:pt x="2455545" y="1303592"/>
                  </a:lnTo>
                  <a:lnTo>
                    <a:pt x="2455736" y="1303782"/>
                  </a:lnTo>
                  <a:lnTo>
                    <a:pt x="2456498" y="1303782"/>
                  </a:lnTo>
                  <a:lnTo>
                    <a:pt x="2457545" y="1304449"/>
                  </a:lnTo>
                  <a:lnTo>
                    <a:pt x="2458593" y="1304735"/>
                  </a:lnTo>
                  <a:lnTo>
                    <a:pt x="2459355" y="1303687"/>
                  </a:lnTo>
                  <a:lnTo>
                    <a:pt x="2458117" y="1302925"/>
                  </a:lnTo>
                  <a:lnTo>
                    <a:pt x="2458022" y="1300925"/>
                  </a:lnTo>
                  <a:lnTo>
                    <a:pt x="2458688" y="1299020"/>
                  </a:lnTo>
                  <a:lnTo>
                    <a:pt x="2459736" y="1298353"/>
                  </a:lnTo>
                  <a:lnTo>
                    <a:pt x="2460022" y="1298924"/>
                  </a:lnTo>
                  <a:lnTo>
                    <a:pt x="2460594" y="1301496"/>
                  </a:lnTo>
                  <a:lnTo>
                    <a:pt x="2461451" y="1301782"/>
                  </a:lnTo>
                  <a:lnTo>
                    <a:pt x="2461927" y="1302353"/>
                  </a:lnTo>
                  <a:lnTo>
                    <a:pt x="2462594" y="1303782"/>
                  </a:lnTo>
                  <a:lnTo>
                    <a:pt x="2461165" y="1307402"/>
                  </a:lnTo>
                  <a:lnTo>
                    <a:pt x="2460498" y="1308449"/>
                  </a:lnTo>
                  <a:lnTo>
                    <a:pt x="2460022" y="1309497"/>
                  </a:lnTo>
                  <a:lnTo>
                    <a:pt x="2459927" y="1310354"/>
                  </a:lnTo>
                  <a:lnTo>
                    <a:pt x="2459736" y="1311116"/>
                  </a:lnTo>
                  <a:lnTo>
                    <a:pt x="2458879" y="1311878"/>
                  </a:lnTo>
                  <a:lnTo>
                    <a:pt x="2458879" y="1312259"/>
                  </a:lnTo>
                  <a:lnTo>
                    <a:pt x="2459736" y="1312259"/>
                  </a:lnTo>
                  <a:lnTo>
                    <a:pt x="2460594" y="1312545"/>
                  </a:lnTo>
                  <a:lnTo>
                    <a:pt x="2461355" y="1313021"/>
                  </a:lnTo>
                  <a:lnTo>
                    <a:pt x="2462118" y="1313593"/>
                  </a:lnTo>
                  <a:lnTo>
                    <a:pt x="2462975" y="1313117"/>
                  </a:lnTo>
                  <a:lnTo>
                    <a:pt x="2465737" y="1312259"/>
                  </a:lnTo>
                  <a:lnTo>
                    <a:pt x="2466499" y="1311878"/>
                  </a:lnTo>
                  <a:lnTo>
                    <a:pt x="2467928" y="1310735"/>
                  </a:lnTo>
                  <a:lnTo>
                    <a:pt x="2468499" y="1310545"/>
                  </a:lnTo>
                  <a:lnTo>
                    <a:pt x="2470595" y="1310545"/>
                  </a:lnTo>
                  <a:lnTo>
                    <a:pt x="2471738" y="1310354"/>
                  </a:lnTo>
                  <a:lnTo>
                    <a:pt x="2472214" y="1309783"/>
                  </a:lnTo>
                  <a:lnTo>
                    <a:pt x="2472500" y="1308830"/>
                  </a:lnTo>
                  <a:lnTo>
                    <a:pt x="2473262" y="1308735"/>
                  </a:lnTo>
                  <a:lnTo>
                    <a:pt x="2474786" y="1309116"/>
                  </a:lnTo>
                  <a:lnTo>
                    <a:pt x="2476024" y="1308259"/>
                  </a:lnTo>
                  <a:lnTo>
                    <a:pt x="2476214" y="1308354"/>
                  </a:lnTo>
                  <a:lnTo>
                    <a:pt x="2476405" y="1308545"/>
                  </a:lnTo>
                  <a:lnTo>
                    <a:pt x="2476595" y="1308640"/>
                  </a:lnTo>
                  <a:lnTo>
                    <a:pt x="2480215" y="1306830"/>
                  </a:lnTo>
                  <a:lnTo>
                    <a:pt x="2480596" y="1306068"/>
                  </a:lnTo>
                  <a:lnTo>
                    <a:pt x="2480024" y="1304830"/>
                  </a:lnTo>
                  <a:lnTo>
                    <a:pt x="2479739" y="1303973"/>
                  </a:lnTo>
                  <a:lnTo>
                    <a:pt x="2479072" y="1299877"/>
                  </a:lnTo>
                  <a:lnTo>
                    <a:pt x="2478786" y="1298924"/>
                  </a:lnTo>
                  <a:lnTo>
                    <a:pt x="2478215" y="1298162"/>
                  </a:lnTo>
                  <a:lnTo>
                    <a:pt x="2477929" y="1297496"/>
                  </a:lnTo>
                  <a:lnTo>
                    <a:pt x="2478310" y="1296638"/>
                  </a:lnTo>
                  <a:lnTo>
                    <a:pt x="2477643" y="1295972"/>
                  </a:lnTo>
                  <a:lnTo>
                    <a:pt x="2477357" y="1295305"/>
                  </a:lnTo>
                  <a:lnTo>
                    <a:pt x="2477548" y="1294733"/>
                  </a:lnTo>
                  <a:lnTo>
                    <a:pt x="2478310" y="1294352"/>
                  </a:lnTo>
                  <a:lnTo>
                    <a:pt x="2478691" y="1294448"/>
                  </a:lnTo>
                  <a:lnTo>
                    <a:pt x="2480024" y="1295114"/>
                  </a:lnTo>
                  <a:lnTo>
                    <a:pt x="2480691" y="1295305"/>
                  </a:lnTo>
                  <a:lnTo>
                    <a:pt x="2481453" y="1294829"/>
                  </a:lnTo>
                  <a:lnTo>
                    <a:pt x="2480786" y="1293590"/>
                  </a:lnTo>
                  <a:lnTo>
                    <a:pt x="2479834" y="1292162"/>
                  </a:lnTo>
                  <a:lnTo>
                    <a:pt x="2479644" y="1291114"/>
                  </a:lnTo>
                  <a:lnTo>
                    <a:pt x="2481072" y="1288447"/>
                  </a:lnTo>
                  <a:lnTo>
                    <a:pt x="2481358" y="1288161"/>
                  </a:lnTo>
                  <a:lnTo>
                    <a:pt x="2482025" y="1287875"/>
                  </a:lnTo>
                  <a:lnTo>
                    <a:pt x="2482311" y="1287685"/>
                  </a:lnTo>
                  <a:lnTo>
                    <a:pt x="2482501" y="1287399"/>
                  </a:lnTo>
                  <a:lnTo>
                    <a:pt x="2482882" y="1286542"/>
                  </a:lnTo>
                  <a:lnTo>
                    <a:pt x="2483072" y="1286351"/>
                  </a:lnTo>
                  <a:lnTo>
                    <a:pt x="2484215" y="1286066"/>
                  </a:lnTo>
                  <a:lnTo>
                    <a:pt x="2486025" y="1286066"/>
                  </a:lnTo>
                  <a:lnTo>
                    <a:pt x="2487359" y="1286637"/>
                  </a:lnTo>
                  <a:lnTo>
                    <a:pt x="2487073" y="1288161"/>
                  </a:lnTo>
                  <a:lnTo>
                    <a:pt x="2488026" y="1288828"/>
                  </a:lnTo>
                  <a:lnTo>
                    <a:pt x="2488311" y="1291209"/>
                  </a:lnTo>
                  <a:lnTo>
                    <a:pt x="2489264" y="1291781"/>
                  </a:lnTo>
                  <a:lnTo>
                    <a:pt x="2489645" y="1291590"/>
                  </a:lnTo>
                  <a:lnTo>
                    <a:pt x="2490121" y="1291019"/>
                  </a:lnTo>
                  <a:lnTo>
                    <a:pt x="2490502" y="1290447"/>
                  </a:lnTo>
                  <a:lnTo>
                    <a:pt x="2490883" y="1289590"/>
                  </a:lnTo>
                  <a:lnTo>
                    <a:pt x="2491073" y="1289114"/>
                  </a:lnTo>
                  <a:lnTo>
                    <a:pt x="2491073" y="1288542"/>
                  </a:lnTo>
                  <a:lnTo>
                    <a:pt x="2490693" y="1287780"/>
                  </a:lnTo>
                  <a:lnTo>
                    <a:pt x="2491264" y="1286923"/>
                  </a:lnTo>
                  <a:lnTo>
                    <a:pt x="2491931" y="1286637"/>
                  </a:lnTo>
                  <a:lnTo>
                    <a:pt x="2492693" y="1286637"/>
                  </a:lnTo>
                  <a:lnTo>
                    <a:pt x="2493550" y="1286447"/>
                  </a:lnTo>
                  <a:lnTo>
                    <a:pt x="2492883" y="1284542"/>
                  </a:lnTo>
                  <a:lnTo>
                    <a:pt x="2492788" y="1283970"/>
                  </a:lnTo>
                  <a:lnTo>
                    <a:pt x="2493074" y="1283113"/>
                  </a:lnTo>
                  <a:lnTo>
                    <a:pt x="2493645" y="1282446"/>
                  </a:lnTo>
                  <a:lnTo>
                    <a:pt x="2494121" y="1281684"/>
                  </a:lnTo>
                  <a:lnTo>
                    <a:pt x="2494217" y="1280636"/>
                  </a:lnTo>
                  <a:lnTo>
                    <a:pt x="2493836" y="1280636"/>
                  </a:lnTo>
                  <a:lnTo>
                    <a:pt x="2493455" y="1281113"/>
                  </a:lnTo>
                  <a:lnTo>
                    <a:pt x="2492883" y="1281494"/>
                  </a:lnTo>
                  <a:lnTo>
                    <a:pt x="2492312" y="1281589"/>
                  </a:lnTo>
                  <a:lnTo>
                    <a:pt x="2492026" y="1281303"/>
                  </a:lnTo>
                  <a:lnTo>
                    <a:pt x="2491931" y="1280255"/>
                  </a:lnTo>
                  <a:lnTo>
                    <a:pt x="2491645" y="1279970"/>
                  </a:lnTo>
                  <a:lnTo>
                    <a:pt x="2491169" y="1279970"/>
                  </a:lnTo>
                  <a:lnTo>
                    <a:pt x="2490597" y="1279684"/>
                  </a:lnTo>
                  <a:lnTo>
                    <a:pt x="2488978" y="1277302"/>
                  </a:lnTo>
                  <a:lnTo>
                    <a:pt x="2488216" y="1276826"/>
                  </a:lnTo>
                  <a:lnTo>
                    <a:pt x="2486978" y="1277398"/>
                  </a:lnTo>
                  <a:lnTo>
                    <a:pt x="2486311" y="1278255"/>
                  </a:lnTo>
                  <a:lnTo>
                    <a:pt x="2485263" y="1280351"/>
                  </a:lnTo>
                  <a:lnTo>
                    <a:pt x="2484501" y="1281017"/>
                  </a:lnTo>
                  <a:lnTo>
                    <a:pt x="2482977" y="1281017"/>
                  </a:lnTo>
                  <a:lnTo>
                    <a:pt x="2482596" y="1280065"/>
                  </a:lnTo>
                  <a:lnTo>
                    <a:pt x="2482882" y="1278636"/>
                  </a:lnTo>
                  <a:lnTo>
                    <a:pt x="2483453" y="1277398"/>
                  </a:lnTo>
                  <a:lnTo>
                    <a:pt x="2483072" y="1277207"/>
                  </a:lnTo>
                  <a:lnTo>
                    <a:pt x="2482882" y="1277017"/>
                  </a:lnTo>
                  <a:lnTo>
                    <a:pt x="2482882" y="1276731"/>
                  </a:lnTo>
                  <a:lnTo>
                    <a:pt x="2483072" y="1276160"/>
                  </a:lnTo>
                  <a:lnTo>
                    <a:pt x="2484120" y="1276160"/>
                  </a:lnTo>
                  <a:lnTo>
                    <a:pt x="2486882" y="1274445"/>
                  </a:lnTo>
                  <a:lnTo>
                    <a:pt x="2488311" y="1273969"/>
                  </a:lnTo>
                  <a:lnTo>
                    <a:pt x="2489073" y="1274255"/>
                  </a:lnTo>
                  <a:lnTo>
                    <a:pt x="2490502" y="1275493"/>
                  </a:lnTo>
                  <a:lnTo>
                    <a:pt x="2491169" y="1275779"/>
                  </a:lnTo>
                  <a:lnTo>
                    <a:pt x="2492026" y="1275779"/>
                  </a:lnTo>
                  <a:lnTo>
                    <a:pt x="2492597" y="1275969"/>
                  </a:lnTo>
                  <a:lnTo>
                    <a:pt x="2492788" y="1276541"/>
                  </a:lnTo>
                  <a:lnTo>
                    <a:pt x="2492407" y="1277588"/>
                  </a:lnTo>
                  <a:lnTo>
                    <a:pt x="2493264" y="1277969"/>
                  </a:lnTo>
                  <a:lnTo>
                    <a:pt x="2496122" y="1278065"/>
                  </a:lnTo>
                  <a:lnTo>
                    <a:pt x="2496503" y="1278160"/>
                  </a:lnTo>
                  <a:lnTo>
                    <a:pt x="2496979" y="1278350"/>
                  </a:lnTo>
                  <a:lnTo>
                    <a:pt x="2497455" y="1278350"/>
                  </a:lnTo>
                  <a:lnTo>
                    <a:pt x="2497931" y="1277969"/>
                  </a:lnTo>
                  <a:lnTo>
                    <a:pt x="2498027" y="1277493"/>
                  </a:lnTo>
                  <a:lnTo>
                    <a:pt x="2497836" y="1276160"/>
                  </a:lnTo>
                  <a:lnTo>
                    <a:pt x="2497931" y="1275683"/>
                  </a:lnTo>
                  <a:lnTo>
                    <a:pt x="2498503" y="1275493"/>
                  </a:lnTo>
                  <a:lnTo>
                    <a:pt x="2499551" y="1276636"/>
                  </a:lnTo>
                  <a:lnTo>
                    <a:pt x="2500503" y="1276636"/>
                  </a:lnTo>
                  <a:lnTo>
                    <a:pt x="2500979" y="1276255"/>
                  </a:lnTo>
                  <a:lnTo>
                    <a:pt x="2502980" y="1273969"/>
                  </a:lnTo>
                  <a:lnTo>
                    <a:pt x="2504504" y="1272826"/>
                  </a:lnTo>
                  <a:lnTo>
                    <a:pt x="2512790" y="1269968"/>
                  </a:lnTo>
                  <a:lnTo>
                    <a:pt x="2513838" y="1269968"/>
                  </a:lnTo>
                  <a:lnTo>
                    <a:pt x="2515648" y="1270349"/>
                  </a:lnTo>
                  <a:lnTo>
                    <a:pt x="2516505" y="1270349"/>
                  </a:lnTo>
                  <a:lnTo>
                    <a:pt x="2517362" y="1269968"/>
                  </a:lnTo>
                  <a:lnTo>
                    <a:pt x="2516220" y="1269683"/>
                  </a:lnTo>
                  <a:lnTo>
                    <a:pt x="2516124" y="1268730"/>
                  </a:lnTo>
                  <a:lnTo>
                    <a:pt x="2516791" y="1267777"/>
                  </a:lnTo>
                  <a:lnTo>
                    <a:pt x="2517744" y="1267301"/>
                  </a:lnTo>
                  <a:lnTo>
                    <a:pt x="2518982" y="1267397"/>
                  </a:lnTo>
                  <a:lnTo>
                    <a:pt x="2519648" y="1267397"/>
                  </a:lnTo>
                  <a:lnTo>
                    <a:pt x="2520125" y="1267111"/>
                  </a:lnTo>
                  <a:lnTo>
                    <a:pt x="2520791" y="1265777"/>
                  </a:lnTo>
                  <a:lnTo>
                    <a:pt x="2521077" y="1265015"/>
                  </a:lnTo>
                  <a:lnTo>
                    <a:pt x="2520887" y="1264634"/>
                  </a:lnTo>
                  <a:lnTo>
                    <a:pt x="2520411" y="1264158"/>
                  </a:lnTo>
                  <a:lnTo>
                    <a:pt x="2520125" y="1263206"/>
                  </a:lnTo>
                  <a:lnTo>
                    <a:pt x="2520506" y="1262444"/>
                  </a:lnTo>
                  <a:lnTo>
                    <a:pt x="2521839" y="1262444"/>
                  </a:lnTo>
                  <a:lnTo>
                    <a:pt x="2522220" y="1262825"/>
                  </a:lnTo>
                  <a:lnTo>
                    <a:pt x="2522315" y="1263301"/>
                  </a:lnTo>
                  <a:lnTo>
                    <a:pt x="2522506" y="1263682"/>
                  </a:lnTo>
                  <a:lnTo>
                    <a:pt x="2523173" y="1263872"/>
                  </a:lnTo>
                  <a:lnTo>
                    <a:pt x="2523744" y="1263682"/>
                  </a:lnTo>
                  <a:lnTo>
                    <a:pt x="2524220" y="1263206"/>
                  </a:lnTo>
                  <a:lnTo>
                    <a:pt x="2524602" y="1262634"/>
                  </a:lnTo>
                  <a:lnTo>
                    <a:pt x="2525078" y="1262158"/>
                  </a:lnTo>
                  <a:lnTo>
                    <a:pt x="2525935" y="1261777"/>
                  </a:lnTo>
                  <a:lnTo>
                    <a:pt x="2527269" y="1261491"/>
                  </a:lnTo>
                  <a:lnTo>
                    <a:pt x="2528221" y="1261586"/>
                  </a:lnTo>
                  <a:lnTo>
                    <a:pt x="2528126" y="1262444"/>
                  </a:lnTo>
                  <a:lnTo>
                    <a:pt x="2527649" y="1262825"/>
                  </a:lnTo>
                  <a:lnTo>
                    <a:pt x="2526506" y="1263301"/>
                  </a:lnTo>
                  <a:lnTo>
                    <a:pt x="2526030" y="1263777"/>
                  </a:lnTo>
                  <a:lnTo>
                    <a:pt x="2525649" y="1264349"/>
                  </a:lnTo>
                  <a:lnTo>
                    <a:pt x="2525268" y="1264730"/>
                  </a:lnTo>
                  <a:lnTo>
                    <a:pt x="2524697" y="1264920"/>
                  </a:lnTo>
                  <a:lnTo>
                    <a:pt x="2523935" y="1264920"/>
                  </a:lnTo>
                  <a:lnTo>
                    <a:pt x="2522887" y="1265301"/>
                  </a:lnTo>
                  <a:lnTo>
                    <a:pt x="2522506" y="1266254"/>
                  </a:lnTo>
                  <a:lnTo>
                    <a:pt x="2522887" y="1267206"/>
                  </a:lnTo>
                  <a:lnTo>
                    <a:pt x="2524030" y="1267587"/>
                  </a:lnTo>
                  <a:lnTo>
                    <a:pt x="2524602" y="1267492"/>
                  </a:lnTo>
                  <a:lnTo>
                    <a:pt x="2525268" y="1266920"/>
                  </a:lnTo>
                  <a:lnTo>
                    <a:pt x="2525745" y="1266730"/>
                  </a:lnTo>
                  <a:lnTo>
                    <a:pt x="2526411" y="1267016"/>
                  </a:lnTo>
                  <a:lnTo>
                    <a:pt x="2526983" y="1267111"/>
                  </a:lnTo>
                  <a:lnTo>
                    <a:pt x="2527554" y="1266825"/>
                  </a:lnTo>
                  <a:lnTo>
                    <a:pt x="2527745" y="1267397"/>
                  </a:lnTo>
                  <a:lnTo>
                    <a:pt x="2528030" y="1267968"/>
                  </a:lnTo>
                  <a:lnTo>
                    <a:pt x="2528507" y="1268444"/>
                  </a:lnTo>
                  <a:lnTo>
                    <a:pt x="2529173" y="1268635"/>
                  </a:lnTo>
                  <a:lnTo>
                    <a:pt x="2529650" y="1268254"/>
                  </a:lnTo>
                  <a:lnTo>
                    <a:pt x="2529554" y="1267301"/>
                  </a:lnTo>
                  <a:lnTo>
                    <a:pt x="2528983" y="1265492"/>
                  </a:lnTo>
                  <a:lnTo>
                    <a:pt x="2529173" y="1263777"/>
                  </a:lnTo>
                  <a:lnTo>
                    <a:pt x="2529840" y="1262729"/>
                  </a:lnTo>
                  <a:lnTo>
                    <a:pt x="2530983" y="1262158"/>
                  </a:lnTo>
                  <a:lnTo>
                    <a:pt x="2532317" y="1261967"/>
                  </a:lnTo>
                  <a:lnTo>
                    <a:pt x="2532317" y="1262444"/>
                  </a:lnTo>
                  <a:lnTo>
                    <a:pt x="2531745" y="1262634"/>
                  </a:lnTo>
                  <a:lnTo>
                    <a:pt x="2530412" y="1263396"/>
                  </a:lnTo>
                  <a:lnTo>
                    <a:pt x="2530412" y="1263777"/>
                  </a:lnTo>
                  <a:lnTo>
                    <a:pt x="2531555" y="1263587"/>
                  </a:lnTo>
                  <a:lnTo>
                    <a:pt x="2533460" y="1262729"/>
                  </a:lnTo>
                  <a:lnTo>
                    <a:pt x="2534507" y="1262539"/>
                  </a:lnTo>
                  <a:lnTo>
                    <a:pt x="2534984" y="1262348"/>
                  </a:lnTo>
                  <a:lnTo>
                    <a:pt x="2535365" y="1261777"/>
                  </a:lnTo>
                  <a:lnTo>
                    <a:pt x="2535651" y="1261110"/>
                  </a:lnTo>
                  <a:lnTo>
                    <a:pt x="2535746" y="1260443"/>
                  </a:lnTo>
                  <a:lnTo>
                    <a:pt x="2535936" y="1260062"/>
                  </a:lnTo>
                  <a:lnTo>
                    <a:pt x="2537079" y="1259110"/>
                  </a:lnTo>
                  <a:lnTo>
                    <a:pt x="2537555" y="1258824"/>
                  </a:lnTo>
                  <a:lnTo>
                    <a:pt x="2544318" y="1256919"/>
                  </a:lnTo>
                  <a:lnTo>
                    <a:pt x="2546128" y="1255681"/>
                  </a:lnTo>
                  <a:lnTo>
                    <a:pt x="2544699" y="1253776"/>
                  </a:lnTo>
                  <a:lnTo>
                    <a:pt x="2544223" y="1252633"/>
                  </a:lnTo>
                  <a:lnTo>
                    <a:pt x="2544795" y="1252156"/>
                  </a:lnTo>
                  <a:lnTo>
                    <a:pt x="2546604" y="1252156"/>
                  </a:lnTo>
                  <a:lnTo>
                    <a:pt x="2548890" y="1252633"/>
                  </a:lnTo>
                  <a:lnTo>
                    <a:pt x="2550224" y="1252538"/>
                  </a:lnTo>
                  <a:lnTo>
                    <a:pt x="2550795" y="1252728"/>
                  </a:lnTo>
                  <a:lnTo>
                    <a:pt x="2551271" y="1253014"/>
                  </a:lnTo>
                  <a:lnTo>
                    <a:pt x="2551557" y="1253300"/>
                  </a:lnTo>
                  <a:lnTo>
                    <a:pt x="2551367" y="1253395"/>
                  </a:lnTo>
                  <a:lnTo>
                    <a:pt x="2550700" y="1253966"/>
                  </a:lnTo>
                  <a:lnTo>
                    <a:pt x="2550510" y="1255395"/>
                  </a:lnTo>
                  <a:lnTo>
                    <a:pt x="2550510" y="1257014"/>
                  </a:lnTo>
                  <a:lnTo>
                    <a:pt x="2550414" y="1258252"/>
                  </a:lnTo>
                  <a:lnTo>
                    <a:pt x="2551176" y="1258062"/>
                  </a:lnTo>
                  <a:lnTo>
                    <a:pt x="2552129" y="1257681"/>
                  </a:lnTo>
                  <a:lnTo>
                    <a:pt x="2552986" y="1257014"/>
                  </a:lnTo>
                  <a:lnTo>
                    <a:pt x="2553367" y="1256157"/>
                  </a:lnTo>
                  <a:lnTo>
                    <a:pt x="2553748" y="1254728"/>
                  </a:lnTo>
                  <a:lnTo>
                    <a:pt x="2554605" y="1254633"/>
                  </a:lnTo>
                  <a:lnTo>
                    <a:pt x="2555558" y="1255014"/>
                  </a:lnTo>
                  <a:lnTo>
                    <a:pt x="2556320" y="1255014"/>
                  </a:lnTo>
                  <a:lnTo>
                    <a:pt x="2556605" y="1253966"/>
                  </a:lnTo>
                  <a:lnTo>
                    <a:pt x="2556510" y="1252442"/>
                  </a:lnTo>
                  <a:lnTo>
                    <a:pt x="2556605" y="1251109"/>
                  </a:lnTo>
                  <a:lnTo>
                    <a:pt x="2557463" y="1250537"/>
                  </a:lnTo>
                  <a:lnTo>
                    <a:pt x="2558225" y="1251109"/>
                  </a:lnTo>
                  <a:lnTo>
                    <a:pt x="2558129" y="1252347"/>
                  </a:lnTo>
                  <a:lnTo>
                    <a:pt x="2557272" y="1255014"/>
                  </a:lnTo>
                  <a:lnTo>
                    <a:pt x="2557939" y="1255300"/>
                  </a:lnTo>
                  <a:lnTo>
                    <a:pt x="2559844" y="1256824"/>
                  </a:lnTo>
                  <a:lnTo>
                    <a:pt x="2562035" y="1257681"/>
                  </a:lnTo>
                  <a:lnTo>
                    <a:pt x="2562702" y="1258157"/>
                  </a:lnTo>
                  <a:lnTo>
                    <a:pt x="2559082" y="1258157"/>
                  </a:lnTo>
                  <a:lnTo>
                    <a:pt x="2558415" y="1259015"/>
                  </a:lnTo>
                  <a:lnTo>
                    <a:pt x="2558225" y="1260253"/>
                  </a:lnTo>
                  <a:lnTo>
                    <a:pt x="2558511" y="1261301"/>
                  </a:lnTo>
                  <a:lnTo>
                    <a:pt x="2559272" y="1261777"/>
                  </a:lnTo>
                  <a:lnTo>
                    <a:pt x="2565559" y="1263110"/>
                  </a:lnTo>
                  <a:lnTo>
                    <a:pt x="2567464" y="1262729"/>
                  </a:lnTo>
                  <a:lnTo>
                    <a:pt x="2567750" y="1262444"/>
                  </a:lnTo>
                  <a:lnTo>
                    <a:pt x="2568321" y="1261681"/>
                  </a:lnTo>
                  <a:lnTo>
                    <a:pt x="2568607" y="1261396"/>
                  </a:lnTo>
                  <a:lnTo>
                    <a:pt x="2568702" y="1261205"/>
                  </a:lnTo>
                  <a:lnTo>
                    <a:pt x="2568702" y="1260920"/>
                  </a:lnTo>
                  <a:lnTo>
                    <a:pt x="2568797" y="1260634"/>
                  </a:lnTo>
                  <a:lnTo>
                    <a:pt x="2569083" y="1260539"/>
                  </a:lnTo>
                  <a:lnTo>
                    <a:pt x="2569274" y="1260634"/>
                  </a:lnTo>
                  <a:lnTo>
                    <a:pt x="2569464" y="1260824"/>
                  </a:lnTo>
                  <a:lnTo>
                    <a:pt x="2569655" y="1261015"/>
                  </a:lnTo>
                  <a:lnTo>
                    <a:pt x="2569940" y="1261015"/>
                  </a:lnTo>
                  <a:lnTo>
                    <a:pt x="2570893" y="1260729"/>
                  </a:lnTo>
                  <a:lnTo>
                    <a:pt x="2571464" y="1260443"/>
                  </a:lnTo>
                  <a:lnTo>
                    <a:pt x="2571750" y="1260062"/>
                  </a:lnTo>
                  <a:lnTo>
                    <a:pt x="2571655" y="1259491"/>
                  </a:lnTo>
                  <a:lnTo>
                    <a:pt x="2571369" y="1258919"/>
                  </a:lnTo>
                  <a:lnTo>
                    <a:pt x="2570988" y="1258443"/>
                  </a:lnTo>
                  <a:lnTo>
                    <a:pt x="2570512" y="1258252"/>
                  </a:lnTo>
                  <a:lnTo>
                    <a:pt x="2570226" y="1258062"/>
                  </a:lnTo>
                  <a:lnTo>
                    <a:pt x="2570036" y="1257681"/>
                  </a:lnTo>
                  <a:lnTo>
                    <a:pt x="2569940" y="1257205"/>
                  </a:lnTo>
                  <a:lnTo>
                    <a:pt x="2570131" y="1256729"/>
                  </a:lnTo>
                  <a:lnTo>
                    <a:pt x="2570512" y="1256538"/>
                  </a:lnTo>
                  <a:lnTo>
                    <a:pt x="2570988" y="1256633"/>
                  </a:lnTo>
                  <a:lnTo>
                    <a:pt x="2571464" y="1256824"/>
                  </a:lnTo>
                  <a:lnTo>
                    <a:pt x="2571941" y="1256919"/>
                  </a:lnTo>
                  <a:lnTo>
                    <a:pt x="2572798" y="1256729"/>
                  </a:lnTo>
                  <a:lnTo>
                    <a:pt x="2573846" y="1256348"/>
                  </a:lnTo>
                  <a:lnTo>
                    <a:pt x="2574703" y="1255871"/>
                  </a:lnTo>
                  <a:lnTo>
                    <a:pt x="2574989" y="1255490"/>
                  </a:lnTo>
                  <a:lnTo>
                    <a:pt x="2575751" y="1255776"/>
                  </a:lnTo>
                  <a:lnTo>
                    <a:pt x="2575560" y="1256348"/>
                  </a:lnTo>
                  <a:lnTo>
                    <a:pt x="2575084" y="1257014"/>
                  </a:lnTo>
                  <a:lnTo>
                    <a:pt x="2574989" y="1257776"/>
                  </a:lnTo>
                  <a:lnTo>
                    <a:pt x="2575465" y="1258157"/>
                  </a:lnTo>
                  <a:lnTo>
                    <a:pt x="2576036" y="1257776"/>
                  </a:lnTo>
                  <a:lnTo>
                    <a:pt x="2576513" y="1257014"/>
                  </a:lnTo>
                  <a:lnTo>
                    <a:pt x="2576894" y="1256252"/>
                  </a:lnTo>
                  <a:lnTo>
                    <a:pt x="2576513" y="1255014"/>
                  </a:lnTo>
                  <a:lnTo>
                    <a:pt x="2577275" y="1249585"/>
                  </a:lnTo>
                  <a:lnTo>
                    <a:pt x="2575846" y="1250061"/>
                  </a:lnTo>
                  <a:lnTo>
                    <a:pt x="2573084" y="1249394"/>
                  </a:lnTo>
                  <a:lnTo>
                    <a:pt x="2571750" y="1249585"/>
                  </a:lnTo>
                  <a:lnTo>
                    <a:pt x="2571750" y="1250633"/>
                  </a:lnTo>
                  <a:lnTo>
                    <a:pt x="2571083" y="1251204"/>
                  </a:lnTo>
                  <a:lnTo>
                    <a:pt x="2570321" y="1251014"/>
                  </a:lnTo>
                  <a:lnTo>
                    <a:pt x="2569940" y="1250061"/>
                  </a:lnTo>
                  <a:lnTo>
                    <a:pt x="2570417" y="1249109"/>
                  </a:lnTo>
                  <a:lnTo>
                    <a:pt x="2572417" y="1247775"/>
                  </a:lnTo>
                  <a:lnTo>
                    <a:pt x="2572893" y="1247204"/>
                  </a:lnTo>
                  <a:lnTo>
                    <a:pt x="2572703" y="1246442"/>
                  </a:lnTo>
                  <a:lnTo>
                    <a:pt x="2572322" y="1246156"/>
                  </a:lnTo>
                  <a:lnTo>
                    <a:pt x="2571941" y="1245965"/>
                  </a:lnTo>
                  <a:lnTo>
                    <a:pt x="2571750" y="1245680"/>
                  </a:lnTo>
                  <a:lnTo>
                    <a:pt x="2571750" y="1245108"/>
                  </a:lnTo>
                  <a:lnTo>
                    <a:pt x="2572036" y="1243965"/>
                  </a:lnTo>
                  <a:lnTo>
                    <a:pt x="2572131" y="1242727"/>
                  </a:lnTo>
                  <a:lnTo>
                    <a:pt x="2572322" y="1241965"/>
                  </a:lnTo>
                  <a:lnTo>
                    <a:pt x="2572703" y="1241489"/>
                  </a:lnTo>
                  <a:lnTo>
                    <a:pt x="2573274" y="1241679"/>
                  </a:lnTo>
                  <a:lnTo>
                    <a:pt x="2573370" y="1242155"/>
                  </a:lnTo>
                  <a:lnTo>
                    <a:pt x="2573274" y="1244441"/>
                  </a:lnTo>
                  <a:lnTo>
                    <a:pt x="2573655" y="1244441"/>
                  </a:lnTo>
                  <a:lnTo>
                    <a:pt x="2574322" y="1242536"/>
                  </a:lnTo>
                  <a:lnTo>
                    <a:pt x="2575751" y="1241489"/>
                  </a:lnTo>
                  <a:lnTo>
                    <a:pt x="2577561" y="1241393"/>
                  </a:lnTo>
                  <a:lnTo>
                    <a:pt x="2579180" y="1242155"/>
                  </a:lnTo>
                  <a:lnTo>
                    <a:pt x="2579370" y="1241298"/>
                  </a:lnTo>
                  <a:lnTo>
                    <a:pt x="2578894" y="1240822"/>
                  </a:lnTo>
                  <a:lnTo>
                    <a:pt x="2578608" y="1240346"/>
                  </a:lnTo>
                  <a:lnTo>
                    <a:pt x="2579180" y="1239584"/>
                  </a:lnTo>
                  <a:lnTo>
                    <a:pt x="2579751" y="1239393"/>
                  </a:lnTo>
                  <a:lnTo>
                    <a:pt x="2582037" y="1239107"/>
                  </a:lnTo>
                  <a:lnTo>
                    <a:pt x="2582037" y="1238631"/>
                  </a:lnTo>
                  <a:lnTo>
                    <a:pt x="2581275" y="1238441"/>
                  </a:lnTo>
                  <a:lnTo>
                    <a:pt x="2580704" y="1237964"/>
                  </a:lnTo>
                  <a:lnTo>
                    <a:pt x="2580418" y="1237202"/>
                  </a:lnTo>
                  <a:lnTo>
                    <a:pt x="2580323" y="1236155"/>
                  </a:lnTo>
                  <a:lnTo>
                    <a:pt x="2580037" y="1235774"/>
                  </a:lnTo>
                  <a:lnTo>
                    <a:pt x="2578799" y="1234250"/>
                  </a:lnTo>
                  <a:lnTo>
                    <a:pt x="2578418" y="1233678"/>
                  </a:lnTo>
                  <a:lnTo>
                    <a:pt x="2577846" y="1231297"/>
                  </a:lnTo>
                  <a:lnTo>
                    <a:pt x="2577846" y="1230725"/>
                  </a:lnTo>
                  <a:lnTo>
                    <a:pt x="2578227" y="1230725"/>
                  </a:lnTo>
                  <a:lnTo>
                    <a:pt x="2580228" y="1232249"/>
                  </a:lnTo>
                  <a:lnTo>
                    <a:pt x="2580037" y="1231011"/>
                  </a:lnTo>
                  <a:lnTo>
                    <a:pt x="2578989" y="1229011"/>
                  </a:lnTo>
                  <a:lnTo>
                    <a:pt x="2579370" y="1228725"/>
                  </a:lnTo>
                  <a:lnTo>
                    <a:pt x="2579751" y="1228535"/>
                  </a:lnTo>
                  <a:lnTo>
                    <a:pt x="2581275" y="1227296"/>
                  </a:lnTo>
                  <a:lnTo>
                    <a:pt x="2583466" y="1226439"/>
                  </a:lnTo>
                  <a:lnTo>
                    <a:pt x="2584704" y="1227106"/>
                  </a:lnTo>
                  <a:lnTo>
                    <a:pt x="2585180" y="1226153"/>
                  </a:lnTo>
                  <a:lnTo>
                    <a:pt x="2585180" y="1224820"/>
                  </a:lnTo>
                  <a:lnTo>
                    <a:pt x="2584799" y="1224439"/>
                  </a:lnTo>
                  <a:lnTo>
                    <a:pt x="2584037" y="1224534"/>
                  </a:lnTo>
                  <a:lnTo>
                    <a:pt x="2581275" y="1224248"/>
                  </a:lnTo>
                  <a:lnTo>
                    <a:pt x="2580704" y="1224439"/>
                  </a:lnTo>
                  <a:lnTo>
                    <a:pt x="2580228" y="1225106"/>
                  </a:lnTo>
                  <a:lnTo>
                    <a:pt x="2579085" y="1225296"/>
                  </a:lnTo>
                  <a:lnTo>
                    <a:pt x="2574703" y="1224629"/>
                  </a:lnTo>
                  <a:lnTo>
                    <a:pt x="2574512" y="1224534"/>
                  </a:lnTo>
                  <a:lnTo>
                    <a:pt x="2574417" y="1223963"/>
                  </a:lnTo>
                  <a:lnTo>
                    <a:pt x="2574227" y="1223772"/>
                  </a:lnTo>
                  <a:lnTo>
                    <a:pt x="2573846" y="1223772"/>
                  </a:lnTo>
                  <a:lnTo>
                    <a:pt x="2573560" y="1223963"/>
                  </a:lnTo>
                  <a:lnTo>
                    <a:pt x="2573274" y="1224153"/>
                  </a:lnTo>
                  <a:lnTo>
                    <a:pt x="2573084" y="1224248"/>
                  </a:lnTo>
                  <a:lnTo>
                    <a:pt x="2564606" y="1224248"/>
                  </a:lnTo>
                  <a:lnTo>
                    <a:pt x="2563654" y="1223867"/>
                  </a:lnTo>
                  <a:lnTo>
                    <a:pt x="2562797" y="1222058"/>
                  </a:lnTo>
                  <a:lnTo>
                    <a:pt x="2561939" y="1221486"/>
                  </a:lnTo>
                  <a:lnTo>
                    <a:pt x="2560796" y="1221581"/>
                  </a:lnTo>
                  <a:lnTo>
                    <a:pt x="2560035" y="1222248"/>
                  </a:lnTo>
                  <a:lnTo>
                    <a:pt x="2559368" y="1223201"/>
                  </a:lnTo>
                  <a:lnTo>
                    <a:pt x="2558606" y="1224153"/>
                  </a:lnTo>
                  <a:lnTo>
                    <a:pt x="2557463" y="1223201"/>
                  </a:lnTo>
                  <a:lnTo>
                    <a:pt x="2556415" y="1221677"/>
                  </a:lnTo>
                  <a:lnTo>
                    <a:pt x="2555844" y="1219867"/>
                  </a:lnTo>
                  <a:lnTo>
                    <a:pt x="2556129" y="1218724"/>
                  </a:lnTo>
                  <a:lnTo>
                    <a:pt x="2556986" y="1217771"/>
                  </a:lnTo>
                  <a:lnTo>
                    <a:pt x="2556986" y="1216533"/>
                  </a:lnTo>
                  <a:lnTo>
                    <a:pt x="2556320" y="1215390"/>
                  </a:lnTo>
                  <a:lnTo>
                    <a:pt x="2555367" y="1214628"/>
                  </a:lnTo>
                  <a:lnTo>
                    <a:pt x="2554701" y="1215295"/>
                  </a:lnTo>
                  <a:lnTo>
                    <a:pt x="2553938" y="1215485"/>
                  </a:lnTo>
                  <a:lnTo>
                    <a:pt x="2553272" y="1215200"/>
                  </a:lnTo>
                  <a:lnTo>
                    <a:pt x="2552795" y="1214533"/>
                  </a:lnTo>
                  <a:lnTo>
                    <a:pt x="2552510" y="1214533"/>
                  </a:lnTo>
                  <a:lnTo>
                    <a:pt x="2552795" y="1215771"/>
                  </a:lnTo>
                  <a:lnTo>
                    <a:pt x="2552224" y="1216247"/>
                  </a:lnTo>
                  <a:lnTo>
                    <a:pt x="2551271" y="1216438"/>
                  </a:lnTo>
                  <a:lnTo>
                    <a:pt x="2550319" y="1216819"/>
                  </a:lnTo>
                  <a:lnTo>
                    <a:pt x="2549843" y="1217486"/>
                  </a:lnTo>
                  <a:lnTo>
                    <a:pt x="2548700" y="1219486"/>
                  </a:lnTo>
                  <a:lnTo>
                    <a:pt x="2548033" y="1219962"/>
                  </a:lnTo>
                  <a:lnTo>
                    <a:pt x="2547843" y="1220534"/>
                  </a:lnTo>
                  <a:lnTo>
                    <a:pt x="2548890" y="1223010"/>
                  </a:lnTo>
                  <a:lnTo>
                    <a:pt x="2548414" y="1223581"/>
                  </a:lnTo>
                  <a:lnTo>
                    <a:pt x="2546795" y="1223677"/>
                  </a:lnTo>
                  <a:lnTo>
                    <a:pt x="2546414" y="1223581"/>
                  </a:lnTo>
                  <a:lnTo>
                    <a:pt x="2546128" y="1223105"/>
                  </a:lnTo>
                  <a:lnTo>
                    <a:pt x="2546128" y="1222534"/>
                  </a:lnTo>
                  <a:lnTo>
                    <a:pt x="2546319" y="1222058"/>
                  </a:lnTo>
                  <a:lnTo>
                    <a:pt x="2546699" y="1221677"/>
                  </a:lnTo>
                  <a:lnTo>
                    <a:pt x="2546699" y="1221296"/>
                  </a:lnTo>
                  <a:lnTo>
                    <a:pt x="2545652" y="1221010"/>
                  </a:lnTo>
                  <a:lnTo>
                    <a:pt x="2534793" y="1221200"/>
                  </a:lnTo>
                  <a:lnTo>
                    <a:pt x="2530983" y="1220438"/>
                  </a:lnTo>
                  <a:lnTo>
                    <a:pt x="2530602" y="1220343"/>
                  </a:lnTo>
                  <a:lnTo>
                    <a:pt x="2530221" y="1220057"/>
                  </a:lnTo>
                  <a:lnTo>
                    <a:pt x="2529745" y="1219867"/>
                  </a:lnTo>
                  <a:lnTo>
                    <a:pt x="2528983" y="1219962"/>
                  </a:lnTo>
                  <a:lnTo>
                    <a:pt x="2528507" y="1220152"/>
                  </a:lnTo>
                  <a:lnTo>
                    <a:pt x="2527935" y="1220534"/>
                  </a:lnTo>
                  <a:lnTo>
                    <a:pt x="2527459" y="1221105"/>
                  </a:lnTo>
                  <a:lnTo>
                    <a:pt x="2527173" y="1221772"/>
                  </a:lnTo>
                  <a:lnTo>
                    <a:pt x="2529650" y="1221200"/>
                  </a:lnTo>
                  <a:lnTo>
                    <a:pt x="2530697" y="1221486"/>
                  </a:lnTo>
                  <a:lnTo>
                    <a:pt x="2531840" y="1222724"/>
                  </a:lnTo>
                  <a:lnTo>
                    <a:pt x="2530507" y="1222820"/>
                  </a:lnTo>
                  <a:lnTo>
                    <a:pt x="2527364" y="1223677"/>
                  </a:lnTo>
                  <a:lnTo>
                    <a:pt x="2526221" y="1223391"/>
                  </a:lnTo>
                  <a:lnTo>
                    <a:pt x="2525173" y="1222153"/>
                  </a:lnTo>
                  <a:lnTo>
                    <a:pt x="2524506" y="1221581"/>
                  </a:lnTo>
                  <a:lnTo>
                    <a:pt x="2523744" y="1221391"/>
                  </a:lnTo>
                  <a:lnTo>
                    <a:pt x="2522125" y="1221200"/>
                  </a:lnTo>
                  <a:lnTo>
                    <a:pt x="2521363" y="1220915"/>
                  </a:lnTo>
                  <a:lnTo>
                    <a:pt x="2521077" y="1220343"/>
                  </a:lnTo>
                  <a:lnTo>
                    <a:pt x="2520696" y="1218819"/>
                  </a:lnTo>
                  <a:lnTo>
                    <a:pt x="2519839" y="1217486"/>
                  </a:lnTo>
                  <a:lnTo>
                    <a:pt x="2518696" y="1216343"/>
                  </a:lnTo>
                  <a:lnTo>
                    <a:pt x="2517458" y="1215485"/>
                  </a:lnTo>
                  <a:lnTo>
                    <a:pt x="2516410" y="1214342"/>
                  </a:lnTo>
                  <a:lnTo>
                    <a:pt x="2516410" y="1213199"/>
                  </a:lnTo>
                  <a:lnTo>
                    <a:pt x="2517267" y="1212437"/>
                  </a:lnTo>
                  <a:lnTo>
                    <a:pt x="2518886" y="1212342"/>
                  </a:lnTo>
                  <a:lnTo>
                    <a:pt x="2518029" y="1211485"/>
                  </a:lnTo>
                  <a:lnTo>
                    <a:pt x="2516981" y="1210627"/>
                  </a:lnTo>
                  <a:lnTo>
                    <a:pt x="2515838" y="1209961"/>
                  </a:lnTo>
                  <a:lnTo>
                    <a:pt x="2514886" y="1209580"/>
                  </a:lnTo>
                  <a:lnTo>
                    <a:pt x="2515267" y="1210056"/>
                  </a:lnTo>
                  <a:lnTo>
                    <a:pt x="2516029" y="1211390"/>
                  </a:lnTo>
                  <a:lnTo>
                    <a:pt x="2514410" y="1212723"/>
                  </a:lnTo>
                  <a:lnTo>
                    <a:pt x="2512505" y="1213390"/>
                  </a:lnTo>
                  <a:lnTo>
                    <a:pt x="2506313" y="1213771"/>
                  </a:lnTo>
                  <a:lnTo>
                    <a:pt x="2505266" y="1213676"/>
                  </a:lnTo>
                  <a:lnTo>
                    <a:pt x="2504408" y="1213295"/>
                  </a:lnTo>
                  <a:lnTo>
                    <a:pt x="2503742" y="1212533"/>
                  </a:lnTo>
                  <a:lnTo>
                    <a:pt x="2503361" y="1211485"/>
                  </a:lnTo>
                  <a:lnTo>
                    <a:pt x="2503456" y="1210437"/>
                  </a:lnTo>
                  <a:lnTo>
                    <a:pt x="2504123" y="1209675"/>
                  </a:lnTo>
                  <a:lnTo>
                    <a:pt x="2503170" y="1208723"/>
                  </a:lnTo>
                  <a:lnTo>
                    <a:pt x="2503265" y="1207865"/>
                  </a:lnTo>
                  <a:lnTo>
                    <a:pt x="2503837" y="1207008"/>
                  </a:lnTo>
                  <a:lnTo>
                    <a:pt x="2504123" y="1206151"/>
                  </a:lnTo>
                  <a:lnTo>
                    <a:pt x="2503551" y="1205389"/>
                  </a:lnTo>
                  <a:lnTo>
                    <a:pt x="2502218" y="1204913"/>
                  </a:lnTo>
                  <a:lnTo>
                    <a:pt x="2499741" y="1204531"/>
                  </a:lnTo>
                  <a:lnTo>
                    <a:pt x="2499074" y="1204627"/>
                  </a:lnTo>
                  <a:lnTo>
                    <a:pt x="2498503" y="1204817"/>
                  </a:lnTo>
                  <a:lnTo>
                    <a:pt x="2497931" y="1204817"/>
                  </a:lnTo>
                  <a:lnTo>
                    <a:pt x="2497360" y="1204436"/>
                  </a:lnTo>
                  <a:lnTo>
                    <a:pt x="2497074" y="1203865"/>
                  </a:lnTo>
                  <a:lnTo>
                    <a:pt x="2496788" y="1203198"/>
                  </a:lnTo>
                  <a:lnTo>
                    <a:pt x="2496503" y="1202627"/>
                  </a:lnTo>
                  <a:lnTo>
                    <a:pt x="2495931" y="1202436"/>
                  </a:lnTo>
                  <a:lnTo>
                    <a:pt x="2494883" y="1202246"/>
                  </a:lnTo>
                  <a:lnTo>
                    <a:pt x="2493931" y="1201579"/>
                  </a:lnTo>
                  <a:lnTo>
                    <a:pt x="2493074" y="1200722"/>
                  </a:lnTo>
                  <a:lnTo>
                    <a:pt x="2492407" y="1199769"/>
                  </a:lnTo>
                  <a:lnTo>
                    <a:pt x="2493074" y="1198626"/>
                  </a:lnTo>
                  <a:lnTo>
                    <a:pt x="2492312" y="1197769"/>
                  </a:lnTo>
                  <a:lnTo>
                    <a:pt x="2490883" y="1197293"/>
                  </a:lnTo>
                  <a:lnTo>
                    <a:pt x="2489740" y="1197102"/>
                  </a:lnTo>
                  <a:lnTo>
                    <a:pt x="2489073" y="1197197"/>
                  </a:lnTo>
                  <a:lnTo>
                    <a:pt x="2488026" y="1197864"/>
                  </a:lnTo>
                  <a:lnTo>
                    <a:pt x="2487549" y="1197959"/>
                  </a:lnTo>
                  <a:lnTo>
                    <a:pt x="2486787" y="1197864"/>
                  </a:lnTo>
                  <a:lnTo>
                    <a:pt x="2484882" y="1197007"/>
                  </a:lnTo>
                  <a:lnTo>
                    <a:pt x="2482406" y="1196721"/>
                  </a:lnTo>
                  <a:lnTo>
                    <a:pt x="2480691" y="1197578"/>
                  </a:lnTo>
                  <a:lnTo>
                    <a:pt x="2479072" y="1198817"/>
                  </a:lnTo>
                  <a:lnTo>
                    <a:pt x="2476977" y="1199674"/>
                  </a:lnTo>
                  <a:lnTo>
                    <a:pt x="2474786" y="1200150"/>
                  </a:lnTo>
                  <a:lnTo>
                    <a:pt x="2473262" y="1201293"/>
                  </a:lnTo>
                  <a:lnTo>
                    <a:pt x="2472786" y="1201484"/>
                  </a:lnTo>
                  <a:lnTo>
                    <a:pt x="2467928" y="1202341"/>
                  </a:lnTo>
                  <a:lnTo>
                    <a:pt x="2466880" y="1203008"/>
                  </a:lnTo>
                  <a:lnTo>
                    <a:pt x="2465165" y="1204722"/>
                  </a:lnTo>
                  <a:lnTo>
                    <a:pt x="2464118" y="1205103"/>
                  </a:lnTo>
                  <a:lnTo>
                    <a:pt x="2463832" y="1205294"/>
                  </a:lnTo>
                  <a:lnTo>
                    <a:pt x="2462879" y="1205960"/>
                  </a:lnTo>
                  <a:lnTo>
                    <a:pt x="2459927" y="1206532"/>
                  </a:lnTo>
                  <a:lnTo>
                    <a:pt x="2455069" y="1206532"/>
                  </a:lnTo>
                  <a:lnTo>
                    <a:pt x="2454878" y="1206722"/>
                  </a:lnTo>
                  <a:lnTo>
                    <a:pt x="2455260" y="1207008"/>
                  </a:lnTo>
                  <a:lnTo>
                    <a:pt x="2455926" y="1207294"/>
                  </a:lnTo>
                  <a:lnTo>
                    <a:pt x="2456593" y="1207484"/>
                  </a:lnTo>
                  <a:lnTo>
                    <a:pt x="2458212" y="1207484"/>
                  </a:lnTo>
                  <a:lnTo>
                    <a:pt x="2458974" y="1207580"/>
                  </a:lnTo>
                  <a:lnTo>
                    <a:pt x="2459641" y="1207961"/>
                  </a:lnTo>
                  <a:lnTo>
                    <a:pt x="2460498" y="1210151"/>
                  </a:lnTo>
                  <a:lnTo>
                    <a:pt x="2459165" y="1212437"/>
                  </a:lnTo>
                  <a:lnTo>
                    <a:pt x="2453354" y="1218152"/>
                  </a:lnTo>
                  <a:lnTo>
                    <a:pt x="2446592" y="1222915"/>
                  </a:lnTo>
                  <a:lnTo>
                    <a:pt x="2443925" y="1224153"/>
                  </a:lnTo>
                  <a:lnTo>
                    <a:pt x="2443353" y="1224153"/>
                  </a:lnTo>
                  <a:lnTo>
                    <a:pt x="2442877" y="1224725"/>
                  </a:lnTo>
                  <a:lnTo>
                    <a:pt x="2439734" y="1226630"/>
                  </a:lnTo>
                  <a:lnTo>
                    <a:pt x="2437257" y="1227582"/>
                  </a:lnTo>
                  <a:lnTo>
                    <a:pt x="2436019" y="1228249"/>
                  </a:lnTo>
                  <a:lnTo>
                    <a:pt x="2435352" y="1229297"/>
                  </a:lnTo>
                  <a:lnTo>
                    <a:pt x="2436305" y="1230725"/>
                  </a:lnTo>
                  <a:lnTo>
                    <a:pt x="2437543" y="1233202"/>
                  </a:lnTo>
                  <a:lnTo>
                    <a:pt x="2438114" y="1235488"/>
                  </a:lnTo>
                  <a:lnTo>
                    <a:pt x="2437067" y="1236536"/>
                  </a:lnTo>
                  <a:lnTo>
                    <a:pt x="2432590" y="1240060"/>
                  </a:lnTo>
                  <a:lnTo>
                    <a:pt x="2431923" y="1240917"/>
                  </a:lnTo>
                  <a:lnTo>
                    <a:pt x="2431447" y="1241870"/>
                  </a:lnTo>
                  <a:lnTo>
                    <a:pt x="2428589" y="1242536"/>
                  </a:lnTo>
                  <a:lnTo>
                    <a:pt x="2425637" y="1242822"/>
                  </a:lnTo>
                  <a:lnTo>
                    <a:pt x="2420493" y="1242536"/>
                  </a:lnTo>
                  <a:lnTo>
                    <a:pt x="2419160" y="1242822"/>
                  </a:lnTo>
                  <a:lnTo>
                    <a:pt x="2418398" y="1242727"/>
                  </a:lnTo>
                  <a:lnTo>
                    <a:pt x="2415826" y="1243108"/>
                  </a:lnTo>
                  <a:lnTo>
                    <a:pt x="2414016" y="1243965"/>
                  </a:lnTo>
                  <a:lnTo>
                    <a:pt x="2405920" y="1242822"/>
                  </a:lnTo>
                  <a:lnTo>
                    <a:pt x="2398490" y="1240060"/>
                  </a:lnTo>
                  <a:lnTo>
                    <a:pt x="2396871" y="1238631"/>
                  </a:lnTo>
                  <a:lnTo>
                    <a:pt x="2393919" y="1236917"/>
                  </a:lnTo>
                  <a:lnTo>
                    <a:pt x="2393061" y="1235964"/>
                  </a:lnTo>
                  <a:lnTo>
                    <a:pt x="2392395" y="1234916"/>
                  </a:lnTo>
                  <a:lnTo>
                    <a:pt x="2391632" y="1234154"/>
                  </a:lnTo>
                  <a:lnTo>
                    <a:pt x="2390394" y="1233869"/>
                  </a:lnTo>
                  <a:lnTo>
                    <a:pt x="2389442" y="1233488"/>
                  </a:lnTo>
                  <a:lnTo>
                    <a:pt x="2388870" y="1232535"/>
                  </a:lnTo>
                  <a:lnTo>
                    <a:pt x="2388203" y="1229868"/>
                  </a:lnTo>
                  <a:lnTo>
                    <a:pt x="2387918" y="1227106"/>
                  </a:lnTo>
                  <a:lnTo>
                    <a:pt x="2388585" y="1217009"/>
                  </a:lnTo>
                  <a:lnTo>
                    <a:pt x="2389061" y="1214247"/>
                  </a:lnTo>
                  <a:lnTo>
                    <a:pt x="2389156" y="1212914"/>
                  </a:lnTo>
                  <a:lnTo>
                    <a:pt x="2389537" y="1211771"/>
                  </a:lnTo>
                  <a:lnTo>
                    <a:pt x="2390394" y="1210247"/>
                  </a:lnTo>
                  <a:lnTo>
                    <a:pt x="2391347" y="1208913"/>
                  </a:lnTo>
                  <a:lnTo>
                    <a:pt x="2392109" y="1206532"/>
                  </a:lnTo>
                  <a:lnTo>
                    <a:pt x="2392204" y="1205579"/>
                  </a:lnTo>
                  <a:lnTo>
                    <a:pt x="2392680" y="1204341"/>
                  </a:lnTo>
                  <a:lnTo>
                    <a:pt x="2394395" y="1203103"/>
                  </a:lnTo>
                  <a:lnTo>
                    <a:pt x="2397062" y="1203293"/>
                  </a:lnTo>
                  <a:lnTo>
                    <a:pt x="2400681" y="1205770"/>
                  </a:lnTo>
                  <a:lnTo>
                    <a:pt x="2402205" y="1207484"/>
                  </a:lnTo>
                  <a:lnTo>
                    <a:pt x="2404205" y="1207675"/>
                  </a:lnTo>
                  <a:lnTo>
                    <a:pt x="2404396" y="1204722"/>
                  </a:lnTo>
                  <a:lnTo>
                    <a:pt x="2403539" y="1201198"/>
                  </a:lnTo>
                  <a:lnTo>
                    <a:pt x="2401634" y="1199007"/>
                  </a:lnTo>
                  <a:lnTo>
                    <a:pt x="2398967" y="1197578"/>
                  </a:lnTo>
                  <a:lnTo>
                    <a:pt x="2396966" y="1195673"/>
                  </a:lnTo>
                  <a:lnTo>
                    <a:pt x="2395633" y="1191673"/>
                  </a:lnTo>
                  <a:lnTo>
                    <a:pt x="2393347" y="1189292"/>
                  </a:lnTo>
                  <a:lnTo>
                    <a:pt x="2390585" y="1188244"/>
                  </a:lnTo>
                  <a:lnTo>
                    <a:pt x="2389346" y="1186053"/>
                  </a:lnTo>
                  <a:lnTo>
                    <a:pt x="2388394" y="1183577"/>
                  </a:lnTo>
                  <a:lnTo>
                    <a:pt x="2387632" y="1182529"/>
                  </a:lnTo>
                  <a:lnTo>
                    <a:pt x="2386775" y="1181957"/>
                  </a:lnTo>
                  <a:lnTo>
                    <a:pt x="2388108" y="1179290"/>
                  </a:lnTo>
                  <a:lnTo>
                    <a:pt x="2385346" y="1177576"/>
                  </a:lnTo>
                  <a:lnTo>
                    <a:pt x="2382298" y="1175576"/>
                  </a:lnTo>
                  <a:lnTo>
                    <a:pt x="2381536" y="1175671"/>
                  </a:lnTo>
                  <a:lnTo>
                    <a:pt x="2380488" y="1175671"/>
                  </a:lnTo>
                  <a:lnTo>
                    <a:pt x="2378107" y="1175480"/>
                  </a:lnTo>
                  <a:lnTo>
                    <a:pt x="2372582" y="1176147"/>
                  </a:lnTo>
                  <a:lnTo>
                    <a:pt x="2370487" y="1177481"/>
                  </a:lnTo>
                  <a:lnTo>
                    <a:pt x="2369630" y="1178433"/>
                  </a:lnTo>
                  <a:lnTo>
                    <a:pt x="2368772" y="1179862"/>
                  </a:lnTo>
                  <a:lnTo>
                    <a:pt x="2368201" y="1180529"/>
                  </a:lnTo>
                  <a:lnTo>
                    <a:pt x="2367629" y="1180814"/>
                  </a:lnTo>
                  <a:lnTo>
                    <a:pt x="2367344" y="1181005"/>
                  </a:lnTo>
                  <a:lnTo>
                    <a:pt x="2366963" y="1181291"/>
                  </a:lnTo>
                  <a:lnTo>
                    <a:pt x="2366582" y="1181386"/>
                  </a:lnTo>
                  <a:lnTo>
                    <a:pt x="2366105" y="1181100"/>
                  </a:lnTo>
                  <a:lnTo>
                    <a:pt x="2364962" y="1180052"/>
                  </a:lnTo>
                  <a:lnTo>
                    <a:pt x="2364010" y="1179671"/>
                  </a:lnTo>
                  <a:lnTo>
                    <a:pt x="2362867" y="1179100"/>
                  </a:lnTo>
                  <a:lnTo>
                    <a:pt x="2361629" y="1178719"/>
                  </a:lnTo>
                  <a:lnTo>
                    <a:pt x="2360295" y="1178433"/>
                  </a:lnTo>
                  <a:lnTo>
                    <a:pt x="2354390" y="1177385"/>
                  </a:lnTo>
                  <a:lnTo>
                    <a:pt x="2349341" y="1176242"/>
                  </a:lnTo>
                  <a:lnTo>
                    <a:pt x="2345627" y="1176433"/>
                  </a:lnTo>
                  <a:lnTo>
                    <a:pt x="2344198" y="1175766"/>
                  </a:lnTo>
                  <a:lnTo>
                    <a:pt x="2343627" y="1176052"/>
                  </a:lnTo>
                  <a:lnTo>
                    <a:pt x="2342960" y="1176433"/>
                  </a:lnTo>
                  <a:lnTo>
                    <a:pt x="2342388" y="1176623"/>
                  </a:lnTo>
                  <a:lnTo>
                    <a:pt x="2342198" y="1176528"/>
                  </a:lnTo>
                  <a:lnTo>
                    <a:pt x="2341340" y="1176338"/>
                  </a:lnTo>
                  <a:lnTo>
                    <a:pt x="2340674" y="1175671"/>
                  </a:lnTo>
                  <a:lnTo>
                    <a:pt x="2340960" y="1175195"/>
                  </a:lnTo>
                  <a:lnTo>
                    <a:pt x="2340769" y="1174337"/>
                  </a:lnTo>
                  <a:lnTo>
                    <a:pt x="2339912" y="1173861"/>
                  </a:lnTo>
                  <a:lnTo>
                    <a:pt x="2338293" y="1172813"/>
                  </a:lnTo>
                  <a:lnTo>
                    <a:pt x="2337340" y="1172718"/>
                  </a:lnTo>
                  <a:lnTo>
                    <a:pt x="2336769" y="1173004"/>
                  </a:lnTo>
                  <a:lnTo>
                    <a:pt x="2336006" y="1171956"/>
                  </a:lnTo>
                  <a:lnTo>
                    <a:pt x="2334863" y="1170432"/>
                  </a:lnTo>
                  <a:lnTo>
                    <a:pt x="2332673" y="1169575"/>
                  </a:lnTo>
                  <a:lnTo>
                    <a:pt x="2329339" y="1167956"/>
                  </a:lnTo>
                  <a:lnTo>
                    <a:pt x="2327624" y="1166431"/>
                  </a:lnTo>
                  <a:lnTo>
                    <a:pt x="2322957" y="1160812"/>
                  </a:lnTo>
                  <a:lnTo>
                    <a:pt x="2320386" y="1156240"/>
                  </a:lnTo>
                  <a:lnTo>
                    <a:pt x="2315813" y="1146905"/>
                  </a:lnTo>
                  <a:lnTo>
                    <a:pt x="2315052" y="1145000"/>
                  </a:lnTo>
                  <a:lnTo>
                    <a:pt x="2313908" y="1144429"/>
                  </a:lnTo>
                  <a:lnTo>
                    <a:pt x="2314385" y="1142905"/>
                  </a:lnTo>
                  <a:lnTo>
                    <a:pt x="2314766" y="1141952"/>
                  </a:lnTo>
                  <a:lnTo>
                    <a:pt x="2314575" y="1140905"/>
                  </a:lnTo>
                  <a:lnTo>
                    <a:pt x="2314670" y="1139666"/>
                  </a:lnTo>
                  <a:lnTo>
                    <a:pt x="2315432" y="1138142"/>
                  </a:lnTo>
                  <a:lnTo>
                    <a:pt x="2315623" y="1134142"/>
                  </a:lnTo>
                  <a:lnTo>
                    <a:pt x="2315718" y="1132904"/>
                  </a:lnTo>
                  <a:lnTo>
                    <a:pt x="2316004" y="1131665"/>
                  </a:lnTo>
                  <a:lnTo>
                    <a:pt x="2322576" y="1120235"/>
                  </a:lnTo>
                  <a:lnTo>
                    <a:pt x="2322386" y="1120045"/>
                  </a:lnTo>
                  <a:lnTo>
                    <a:pt x="2322290" y="1119950"/>
                  </a:lnTo>
                  <a:lnTo>
                    <a:pt x="2322195" y="1119378"/>
                  </a:lnTo>
                  <a:lnTo>
                    <a:pt x="2323624" y="1120140"/>
                  </a:lnTo>
                  <a:lnTo>
                    <a:pt x="2324386" y="1120235"/>
                  </a:lnTo>
                  <a:lnTo>
                    <a:pt x="2326101" y="1120331"/>
                  </a:lnTo>
                  <a:lnTo>
                    <a:pt x="2326005" y="1119092"/>
                  </a:lnTo>
                  <a:lnTo>
                    <a:pt x="2325624" y="1117283"/>
                  </a:lnTo>
                  <a:lnTo>
                    <a:pt x="2325148" y="1116044"/>
                  </a:lnTo>
                  <a:lnTo>
                    <a:pt x="2324862" y="1114520"/>
                  </a:lnTo>
                  <a:lnTo>
                    <a:pt x="2324100" y="1113854"/>
                  </a:lnTo>
                  <a:lnTo>
                    <a:pt x="2323529" y="1113187"/>
                  </a:lnTo>
                  <a:lnTo>
                    <a:pt x="2323053" y="1112901"/>
                  </a:lnTo>
                  <a:lnTo>
                    <a:pt x="2322862" y="1111663"/>
                  </a:lnTo>
                  <a:lnTo>
                    <a:pt x="2324005" y="1112044"/>
                  </a:lnTo>
                  <a:lnTo>
                    <a:pt x="2325053" y="1111472"/>
                  </a:lnTo>
                  <a:lnTo>
                    <a:pt x="2327910" y="1108996"/>
                  </a:lnTo>
                  <a:lnTo>
                    <a:pt x="2331815" y="1105662"/>
                  </a:lnTo>
                  <a:lnTo>
                    <a:pt x="2334197" y="1104900"/>
                  </a:lnTo>
                  <a:lnTo>
                    <a:pt x="2336483" y="1104614"/>
                  </a:lnTo>
                  <a:lnTo>
                    <a:pt x="2339340" y="1104329"/>
                  </a:lnTo>
                  <a:lnTo>
                    <a:pt x="2340293" y="1104424"/>
                  </a:lnTo>
                  <a:lnTo>
                    <a:pt x="2342960" y="1105567"/>
                  </a:lnTo>
                  <a:lnTo>
                    <a:pt x="2345246" y="1107567"/>
                  </a:lnTo>
                  <a:lnTo>
                    <a:pt x="2346865" y="1110139"/>
                  </a:lnTo>
                  <a:lnTo>
                    <a:pt x="2347722" y="1111853"/>
                  </a:lnTo>
                  <a:lnTo>
                    <a:pt x="2348770" y="1114139"/>
                  </a:lnTo>
                  <a:lnTo>
                    <a:pt x="2350294" y="1115759"/>
                  </a:lnTo>
                  <a:lnTo>
                    <a:pt x="2352008" y="1116425"/>
                  </a:lnTo>
                  <a:lnTo>
                    <a:pt x="2353723" y="1116616"/>
                  </a:lnTo>
                  <a:lnTo>
                    <a:pt x="2355056" y="1117283"/>
                  </a:lnTo>
                  <a:lnTo>
                    <a:pt x="2356009" y="1117283"/>
                  </a:lnTo>
                  <a:lnTo>
                    <a:pt x="2356866" y="1116521"/>
                  </a:lnTo>
                  <a:lnTo>
                    <a:pt x="2357914" y="1115949"/>
                  </a:lnTo>
                  <a:lnTo>
                    <a:pt x="2359533" y="1115092"/>
                  </a:lnTo>
                  <a:lnTo>
                    <a:pt x="2362677" y="1112711"/>
                  </a:lnTo>
                  <a:lnTo>
                    <a:pt x="2363629" y="1112425"/>
                  </a:lnTo>
                  <a:lnTo>
                    <a:pt x="2364962" y="1111472"/>
                  </a:lnTo>
                  <a:lnTo>
                    <a:pt x="2365820" y="1110901"/>
                  </a:lnTo>
                  <a:lnTo>
                    <a:pt x="2365344" y="1109948"/>
                  </a:lnTo>
                  <a:lnTo>
                    <a:pt x="2365724" y="1109281"/>
                  </a:lnTo>
                  <a:lnTo>
                    <a:pt x="2367439" y="1109472"/>
                  </a:lnTo>
                  <a:lnTo>
                    <a:pt x="2368963" y="1109377"/>
                  </a:lnTo>
                  <a:lnTo>
                    <a:pt x="2370487" y="1108520"/>
                  </a:lnTo>
                  <a:lnTo>
                    <a:pt x="2372106" y="1108615"/>
                  </a:lnTo>
                  <a:lnTo>
                    <a:pt x="2374106" y="1108996"/>
                  </a:lnTo>
                  <a:lnTo>
                    <a:pt x="2376202" y="1109377"/>
                  </a:lnTo>
                  <a:lnTo>
                    <a:pt x="2378678" y="1109281"/>
                  </a:lnTo>
                  <a:lnTo>
                    <a:pt x="2379821" y="1108996"/>
                  </a:lnTo>
                  <a:lnTo>
                    <a:pt x="2380869" y="1108234"/>
                  </a:lnTo>
                  <a:lnTo>
                    <a:pt x="2382107" y="1107472"/>
                  </a:lnTo>
                  <a:lnTo>
                    <a:pt x="2383060" y="1105281"/>
                  </a:lnTo>
                  <a:lnTo>
                    <a:pt x="2383822" y="1104900"/>
                  </a:lnTo>
                  <a:lnTo>
                    <a:pt x="2383727" y="1105852"/>
                  </a:lnTo>
                  <a:lnTo>
                    <a:pt x="2384489" y="1106900"/>
                  </a:lnTo>
                  <a:lnTo>
                    <a:pt x="2384203" y="1107758"/>
                  </a:lnTo>
                  <a:lnTo>
                    <a:pt x="2385346" y="1107472"/>
                  </a:lnTo>
                  <a:lnTo>
                    <a:pt x="2387632" y="1106424"/>
                  </a:lnTo>
                  <a:lnTo>
                    <a:pt x="2388870" y="1106329"/>
                  </a:lnTo>
                  <a:lnTo>
                    <a:pt x="2388108" y="1106710"/>
                  </a:lnTo>
                  <a:lnTo>
                    <a:pt x="2387822" y="1107281"/>
                  </a:lnTo>
                  <a:lnTo>
                    <a:pt x="2387632" y="1107948"/>
                  </a:lnTo>
                  <a:lnTo>
                    <a:pt x="2387346" y="1108615"/>
                  </a:lnTo>
                  <a:lnTo>
                    <a:pt x="2386775" y="1109091"/>
                  </a:lnTo>
                  <a:lnTo>
                    <a:pt x="2384774" y="1110425"/>
                  </a:lnTo>
                  <a:lnTo>
                    <a:pt x="2384774" y="1110901"/>
                  </a:lnTo>
                  <a:lnTo>
                    <a:pt x="2385632" y="1110806"/>
                  </a:lnTo>
                  <a:lnTo>
                    <a:pt x="2386489" y="1110425"/>
                  </a:lnTo>
                  <a:lnTo>
                    <a:pt x="2387251" y="1109853"/>
                  </a:lnTo>
                  <a:lnTo>
                    <a:pt x="2390013" y="1107091"/>
                  </a:lnTo>
                  <a:lnTo>
                    <a:pt x="2391156" y="1106424"/>
                  </a:lnTo>
                  <a:lnTo>
                    <a:pt x="2392395" y="1104900"/>
                  </a:lnTo>
                  <a:lnTo>
                    <a:pt x="2393633" y="1103662"/>
                  </a:lnTo>
                  <a:lnTo>
                    <a:pt x="2395252" y="1101662"/>
                  </a:lnTo>
                  <a:lnTo>
                    <a:pt x="2397157" y="1099376"/>
                  </a:lnTo>
                  <a:lnTo>
                    <a:pt x="2400110" y="1095280"/>
                  </a:lnTo>
                  <a:lnTo>
                    <a:pt x="2401062" y="1094708"/>
                  </a:lnTo>
                  <a:lnTo>
                    <a:pt x="2402301" y="1095089"/>
                  </a:lnTo>
                  <a:lnTo>
                    <a:pt x="2403824" y="1094518"/>
                  </a:lnTo>
                  <a:lnTo>
                    <a:pt x="2405063" y="1093280"/>
                  </a:lnTo>
                  <a:lnTo>
                    <a:pt x="2405920" y="1091375"/>
                  </a:lnTo>
                  <a:lnTo>
                    <a:pt x="2406396" y="1089946"/>
                  </a:lnTo>
                  <a:lnTo>
                    <a:pt x="2406015" y="1088422"/>
                  </a:lnTo>
                  <a:lnTo>
                    <a:pt x="2404586" y="1086136"/>
                  </a:lnTo>
                  <a:lnTo>
                    <a:pt x="2403824" y="1085850"/>
                  </a:lnTo>
                  <a:lnTo>
                    <a:pt x="2404110" y="1082993"/>
                  </a:lnTo>
                  <a:lnTo>
                    <a:pt x="2405158" y="1080230"/>
                  </a:lnTo>
                  <a:lnTo>
                    <a:pt x="2404586" y="1079849"/>
                  </a:lnTo>
                  <a:lnTo>
                    <a:pt x="2404205" y="1080040"/>
                  </a:lnTo>
                  <a:lnTo>
                    <a:pt x="2403158" y="1082231"/>
                  </a:lnTo>
                  <a:lnTo>
                    <a:pt x="2402491" y="1082897"/>
                  </a:lnTo>
                  <a:lnTo>
                    <a:pt x="2402586" y="1082231"/>
                  </a:lnTo>
                  <a:lnTo>
                    <a:pt x="2402777" y="1081659"/>
                  </a:lnTo>
                  <a:lnTo>
                    <a:pt x="2402967" y="1081088"/>
                  </a:lnTo>
                  <a:lnTo>
                    <a:pt x="2403253" y="1080516"/>
                  </a:lnTo>
                  <a:lnTo>
                    <a:pt x="2402681" y="1080802"/>
                  </a:lnTo>
                  <a:lnTo>
                    <a:pt x="2401443" y="1081850"/>
                  </a:lnTo>
                  <a:lnTo>
                    <a:pt x="2401443" y="1080516"/>
                  </a:lnTo>
                  <a:lnTo>
                    <a:pt x="2402205" y="1079468"/>
                  </a:lnTo>
                  <a:lnTo>
                    <a:pt x="2403348" y="1078802"/>
                  </a:lnTo>
                  <a:lnTo>
                    <a:pt x="2404491" y="1078516"/>
                  </a:lnTo>
                  <a:lnTo>
                    <a:pt x="2405158" y="1078611"/>
                  </a:lnTo>
                  <a:lnTo>
                    <a:pt x="2405348" y="1078706"/>
                  </a:lnTo>
                  <a:lnTo>
                    <a:pt x="2406301" y="1077182"/>
                  </a:lnTo>
                  <a:lnTo>
                    <a:pt x="2406872" y="1075563"/>
                  </a:lnTo>
                  <a:lnTo>
                    <a:pt x="2408206" y="1070515"/>
                  </a:lnTo>
                  <a:lnTo>
                    <a:pt x="2408778" y="1069372"/>
                  </a:lnTo>
                  <a:lnTo>
                    <a:pt x="2409063" y="1069086"/>
                  </a:lnTo>
                  <a:lnTo>
                    <a:pt x="2409730" y="1068229"/>
                  </a:lnTo>
                  <a:lnTo>
                    <a:pt x="2410682" y="1067467"/>
                  </a:lnTo>
                  <a:lnTo>
                    <a:pt x="2412016" y="1066229"/>
                  </a:lnTo>
                  <a:lnTo>
                    <a:pt x="2412969" y="1065086"/>
                  </a:lnTo>
                  <a:lnTo>
                    <a:pt x="2414969" y="1063752"/>
                  </a:lnTo>
                  <a:lnTo>
                    <a:pt x="2416493" y="1063847"/>
                  </a:lnTo>
                  <a:lnTo>
                    <a:pt x="2418303" y="1063752"/>
                  </a:lnTo>
                  <a:lnTo>
                    <a:pt x="2418017" y="1061942"/>
                  </a:lnTo>
                  <a:lnTo>
                    <a:pt x="2417731" y="1060799"/>
                  </a:lnTo>
                  <a:lnTo>
                    <a:pt x="2418017" y="1059847"/>
                  </a:lnTo>
                  <a:lnTo>
                    <a:pt x="2418588" y="1058513"/>
                  </a:lnTo>
                  <a:lnTo>
                    <a:pt x="2419541" y="1057942"/>
                  </a:lnTo>
                  <a:lnTo>
                    <a:pt x="2420493" y="1057561"/>
                  </a:lnTo>
                  <a:lnTo>
                    <a:pt x="2422112" y="1057370"/>
                  </a:lnTo>
                  <a:lnTo>
                    <a:pt x="2423065" y="1057085"/>
                  </a:lnTo>
                  <a:lnTo>
                    <a:pt x="2425161" y="1055561"/>
                  </a:lnTo>
                  <a:lnTo>
                    <a:pt x="2427637" y="1055370"/>
                  </a:lnTo>
                  <a:lnTo>
                    <a:pt x="2429828" y="1054132"/>
                  </a:lnTo>
                  <a:lnTo>
                    <a:pt x="2431161" y="1054227"/>
                  </a:lnTo>
                  <a:lnTo>
                    <a:pt x="2432114" y="1053370"/>
                  </a:lnTo>
                  <a:lnTo>
                    <a:pt x="2433066" y="1052703"/>
                  </a:lnTo>
                  <a:lnTo>
                    <a:pt x="2435162" y="1051751"/>
                  </a:lnTo>
                  <a:lnTo>
                    <a:pt x="2436495" y="1051179"/>
                  </a:lnTo>
                  <a:lnTo>
                    <a:pt x="2438400" y="1050989"/>
                  </a:lnTo>
                  <a:lnTo>
                    <a:pt x="2438400" y="1050131"/>
                  </a:lnTo>
                  <a:lnTo>
                    <a:pt x="2438591" y="1048417"/>
                  </a:lnTo>
                  <a:lnTo>
                    <a:pt x="2440401" y="1046988"/>
                  </a:lnTo>
                  <a:lnTo>
                    <a:pt x="2449259" y="1044035"/>
                  </a:lnTo>
                  <a:lnTo>
                    <a:pt x="2451164" y="1043273"/>
                  </a:lnTo>
                  <a:lnTo>
                    <a:pt x="2452688" y="1042416"/>
                  </a:lnTo>
                  <a:lnTo>
                    <a:pt x="2452973" y="1042226"/>
                  </a:lnTo>
                  <a:lnTo>
                    <a:pt x="2453259" y="1042226"/>
                  </a:lnTo>
                  <a:lnTo>
                    <a:pt x="2454878" y="1041654"/>
                  </a:lnTo>
                  <a:lnTo>
                    <a:pt x="2456021" y="1040987"/>
                  </a:lnTo>
                  <a:lnTo>
                    <a:pt x="2456783" y="1040797"/>
                  </a:lnTo>
                  <a:lnTo>
                    <a:pt x="2458307" y="1039654"/>
                  </a:lnTo>
                  <a:lnTo>
                    <a:pt x="2459355" y="1038511"/>
                  </a:lnTo>
                  <a:lnTo>
                    <a:pt x="2460689" y="1038035"/>
                  </a:lnTo>
                  <a:lnTo>
                    <a:pt x="2461927" y="1037749"/>
                  </a:lnTo>
                  <a:lnTo>
                    <a:pt x="2463832" y="1037558"/>
                  </a:lnTo>
                  <a:lnTo>
                    <a:pt x="2466023" y="1037558"/>
                  </a:lnTo>
                  <a:lnTo>
                    <a:pt x="2466785" y="1037082"/>
                  </a:lnTo>
                  <a:lnTo>
                    <a:pt x="2467928" y="1036130"/>
                  </a:lnTo>
                  <a:lnTo>
                    <a:pt x="2468976" y="1034987"/>
                  </a:lnTo>
                  <a:lnTo>
                    <a:pt x="2469642" y="1033748"/>
                  </a:lnTo>
                  <a:lnTo>
                    <a:pt x="2469737" y="1032034"/>
                  </a:lnTo>
                  <a:lnTo>
                    <a:pt x="2469452" y="1030796"/>
                  </a:lnTo>
                  <a:lnTo>
                    <a:pt x="2469452" y="1029748"/>
                  </a:lnTo>
                  <a:lnTo>
                    <a:pt x="2469452" y="1028414"/>
                  </a:lnTo>
                  <a:lnTo>
                    <a:pt x="2471166" y="1027271"/>
                  </a:lnTo>
                  <a:lnTo>
                    <a:pt x="2472786" y="1026605"/>
                  </a:lnTo>
                  <a:lnTo>
                    <a:pt x="2474214" y="1025652"/>
                  </a:lnTo>
                  <a:lnTo>
                    <a:pt x="2474024" y="1024509"/>
                  </a:lnTo>
                  <a:lnTo>
                    <a:pt x="2472881" y="1024795"/>
                  </a:lnTo>
                  <a:lnTo>
                    <a:pt x="2471833" y="1025081"/>
                  </a:lnTo>
                  <a:lnTo>
                    <a:pt x="2471357" y="1024604"/>
                  </a:lnTo>
                  <a:lnTo>
                    <a:pt x="2471738" y="1023271"/>
                  </a:lnTo>
                  <a:lnTo>
                    <a:pt x="2472595" y="1022699"/>
                  </a:lnTo>
                  <a:lnTo>
                    <a:pt x="2473738" y="1022509"/>
                  </a:lnTo>
                  <a:lnTo>
                    <a:pt x="2474405" y="1021937"/>
                  </a:lnTo>
                  <a:lnTo>
                    <a:pt x="2474500" y="1021271"/>
                  </a:lnTo>
                  <a:lnTo>
                    <a:pt x="2474405" y="1020032"/>
                  </a:lnTo>
                  <a:lnTo>
                    <a:pt x="2474786" y="1018985"/>
                  </a:lnTo>
                  <a:lnTo>
                    <a:pt x="2475643" y="1018318"/>
                  </a:lnTo>
                  <a:lnTo>
                    <a:pt x="2476310" y="1018223"/>
                  </a:lnTo>
                  <a:lnTo>
                    <a:pt x="2477643" y="1017651"/>
                  </a:lnTo>
                  <a:lnTo>
                    <a:pt x="2478024" y="1017175"/>
                  </a:lnTo>
                  <a:lnTo>
                    <a:pt x="2478215" y="1016318"/>
                  </a:lnTo>
                  <a:lnTo>
                    <a:pt x="2478691" y="1014984"/>
                  </a:lnTo>
                  <a:lnTo>
                    <a:pt x="2479834" y="1013936"/>
                  </a:lnTo>
                  <a:lnTo>
                    <a:pt x="2483549" y="1010603"/>
                  </a:lnTo>
                  <a:lnTo>
                    <a:pt x="2484501" y="1010222"/>
                  </a:lnTo>
                  <a:lnTo>
                    <a:pt x="2484978" y="1009650"/>
                  </a:lnTo>
                  <a:lnTo>
                    <a:pt x="2485549" y="1008317"/>
                  </a:lnTo>
                  <a:lnTo>
                    <a:pt x="2485930" y="1006793"/>
                  </a:lnTo>
                  <a:lnTo>
                    <a:pt x="2486120" y="1005650"/>
                  </a:lnTo>
                  <a:lnTo>
                    <a:pt x="2486406" y="1004507"/>
                  </a:lnTo>
                  <a:lnTo>
                    <a:pt x="2487549" y="1003840"/>
                  </a:lnTo>
                  <a:lnTo>
                    <a:pt x="2488597" y="1004126"/>
                  </a:lnTo>
                  <a:lnTo>
                    <a:pt x="2489454" y="1004030"/>
                  </a:lnTo>
                  <a:lnTo>
                    <a:pt x="2490026" y="1003745"/>
                  </a:lnTo>
                  <a:lnTo>
                    <a:pt x="2491454" y="1003459"/>
                  </a:lnTo>
                  <a:lnTo>
                    <a:pt x="2492407" y="1003364"/>
                  </a:lnTo>
                  <a:lnTo>
                    <a:pt x="2493550" y="1002125"/>
                  </a:lnTo>
                  <a:lnTo>
                    <a:pt x="2495264" y="1001744"/>
                  </a:lnTo>
                  <a:lnTo>
                    <a:pt x="2496598" y="1001459"/>
                  </a:lnTo>
                  <a:lnTo>
                    <a:pt x="2496027" y="1000697"/>
                  </a:lnTo>
                  <a:lnTo>
                    <a:pt x="2495169" y="1000316"/>
                  </a:lnTo>
                  <a:lnTo>
                    <a:pt x="2494217" y="1000125"/>
                  </a:lnTo>
                  <a:lnTo>
                    <a:pt x="2493169" y="1000220"/>
                  </a:lnTo>
                  <a:lnTo>
                    <a:pt x="2492312" y="1000030"/>
                  </a:lnTo>
                  <a:lnTo>
                    <a:pt x="2492121" y="998982"/>
                  </a:lnTo>
                  <a:lnTo>
                    <a:pt x="2492502" y="998220"/>
                  </a:lnTo>
                  <a:lnTo>
                    <a:pt x="2493264" y="997649"/>
                  </a:lnTo>
                  <a:lnTo>
                    <a:pt x="2493836" y="997077"/>
                  </a:lnTo>
                  <a:lnTo>
                    <a:pt x="2493740" y="996315"/>
                  </a:lnTo>
                  <a:lnTo>
                    <a:pt x="2493550" y="995458"/>
                  </a:lnTo>
                  <a:lnTo>
                    <a:pt x="2493931" y="994696"/>
                  </a:lnTo>
                  <a:lnTo>
                    <a:pt x="2494503" y="994124"/>
                  </a:lnTo>
                  <a:lnTo>
                    <a:pt x="2494979" y="993839"/>
                  </a:lnTo>
                  <a:lnTo>
                    <a:pt x="2495741" y="993743"/>
                  </a:lnTo>
                  <a:lnTo>
                    <a:pt x="2497074" y="994220"/>
                  </a:lnTo>
                  <a:lnTo>
                    <a:pt x="2497741" y="995077"/>
                  </a:lnTo>
                  <a:lnTo>
                    <a:pt x="2498122" y="996220"/>
                  </a:lnTo>
                  <a:lnTo>
                    <a:pt x="2499074" y="995839"/>
                  </a:lnTo>
                  <a:lnTo>
                    <a:pt x="2498979" y="994791"/>
                  </a:lnTo>
                  <a:lnTo>
                    <a:pt x="2499741" y="994124"/>
                  </a:lnTo>
                  <a:lnTo>
                    <a:pt x="2499741" y="992981"/>
                  </a:lnTo>
                  <a:lnTo>
                    <a:pt x="2499836" y="992600"/>
                  </a:lnTo>
                  <a:lnTo>
                    <a:pt x="2499741" y="992124"/>
                  </a:lnTo>
                  <a:lnTo>
                    <a:pt x="2499741" y="991743"/>
                  </a:lnTo>
                  <a:lnTo>
                    <a:pt x="2499932" y="991553"/>
                  </a:lnTo>
                  <a:lnTo>
                    <a:pt x="2501075" y="990981"/>
                  </a:lnTo>
                  <a:lnTo>
                    <a:pt x="2501361" y="990791"/>
                  </a:lnTo>
                  <a:lnTo>
                    <a:pt x="2501837" y="990219"/>
                  </a:lnTo>
                  <a:lnTo>
                    <a:pt x="2502408" y="989648"/>
                  </a:lnTo>
                  <a:lnTo>
                    <a:pt x="2503075" y="989171"/>
                  </a:lnTo>
                  <a:lnTo>
                    <a:pt x="2503742" y="988790"/>
                  </a:lnTo>
                  <a:lnTo>
                    <a:pt x="2504789" y="987647"/>
                  </a:lnTo>
                  <a:lnTo>
                    <a:pt x="2506123" y="987076"/>
                  </a:lnTo>
                  <a:lnTo>
                    <a:pt x="2507456" y="987362"/>
                  </a:lnTo>
                  <a:lnTo>
                    <a:pt x="2508504" y="988790"/>
                  </a:lnTo>
                  <a:lnTo>
                    <a:pt x="2509266" y="987838"/>
                  </a:lnTo>
                  <a:lnTo>
                    <a:pt x="2509647" y="988505"/>
                  </a:lnTo>
                  <a:lnTo>
                    <a:pt x="2510123" y="988981"/>
                  </a:lnTo>
                  <a:lnTo>
                    <a:pt x="2510695" y="989267"/>
                  </a:lnTo>
                  <a:lnTo>
                    <a:pt x="2511457" y="989267"/>
                  </a:lnTo>
                  <a:lnTo>
                    <a:pt x="2512314" y="988505"/>
                  </a:lnTo>
                  <a:lnTo>
                    <a:pt x="2513457" y="987266"/>
                  </a:lnTo>
                  <a:lnTo>
                    <a:pt x="2514695" y="986504"/>
                  </a:lnTo>
                  <a:lnTo>
                    <a:pt x="2515934" y="987171"/>
                  </a:lnTo>
                  <a:lnTo>
                    <a:pt x="2516410" y="987647"/>
                  </a:lnTo>
                  <a:lnTo>
                    <a:pt x="2517648" y="988028"/>
                  </a:lnTo>
                  <a:lnTo>
                    <a:pt x="2518220" y="988409"/>
                  </a:lnTo>
                  <a:lnTo>
                    <a:pt x="2518505" y="988886"/>
                  </a:lnTo>
                  <a:lnTo>
                    <a:pt x="2518601" y="989457"/>
                  </a:lnTo>
                  <a:lnTo>
                    <a:pt x="2518791" y="990029"/>
                  </a:lnTo>
                  <a:lnTo>
                    <a:pt x="2519268" y="990410"/>
                  </a:lnTo>
                  <a:lnTo>
                    <a:pt x="2520887" y="990505"/>
                  </a:lnTo>
                  <a:lnTo>
                    <a:pt x="2522506" y="990886"/>
                  </a:lnTo>
                  <a:lnTo>
                    <a:pt x="2523458" y="991743"/>
                  </a:lnTo>
                  <a:lnTo>
                    <a:pt x="2525459" y="993267"/>
                  </a:lnTo>
                  <a:lnTo>
                    <a:pt x="2525840" y="993553"/>
                  </a:lnTo>
                  <a:lnTo>
                    <a:pt x="2526887" y="993267"/>
                  </a:lnTo>
                  <a:lnTo>
                    <a:pt x="2532126" y="993076"/>
                  </a:lnTo>
                  <a:lnTo>
                    <a:pt x="2534507" y="992981"/>
                  </a:lnTo>
                  <a:lnTo>
                    <a:pt x="2535460" y="991362"/>
                  </a:lnTo>
                  <a:lnTo>
                    <a:pt x="2536031" y="990219"/>
                  </a:lnTo>
                  <a:lnTo>
                    <a:pt x="2536603" y="988886"/>
                  </a:lnTo>
                  <a:lnTo>
                    <a:pt x="2536508" y="986981"/>
                  </a:lnTo>
                  <a:lnTo>
                    <a:pt x="2538127" y="985266"/>
                  </a:lnTo>
                  <a:lnTo>
                    <a:pt x="2539079" y="984314"/>
                  </a:lnTo>
                  <a:lnTo>
                    <a:pt x="2541270" y="982790"/>
                  </a:lnTo>
                  <a:lnTo>
                    <a:pt x="2541651" y="983266"/>
                  </a:lnTo>
                  <a:lnTo>
                    <a:pt x="2540794" y="984790"/>
                  </a:lnTo>
                  <a:lnTo>
                    <a:pt x="2540318" y="985457"/>
                  </a:lnTo>
                  <a:lnTo>
                    <a:pt x="2539746" y="985742"/>
                  </a:lnTo>
                  <a:lnTo>
                    <a:pt x="2539175" y="986219"/>
                  </a:lnTo>
                  <a:lnTo>
                    <a:pt x="2539270" y="987171"/>
                  </a:lnTo>
                  <a:lnTo>
                    <a:pt x="2539651" y="988124"/>
                  </a:lnTo>
                  <a:lnTo>
                    <a:pt x="2539841" y="988505"/>
                  </a:lnTo>
                  <a:lnTo>
                    <a:pt x="2540032" y="992219"/>
                  </a:lnTo>
                  <a:lnTo>
                    <a:pt x="2540413" y="994124"/>
                  </a:lnTo>
                  <a:lnTo>
                    <a:pt x="2541556" y="995363"/>
                  </a:lnTo>
                  <a:lnTo>
                    <a:pt x="2542889" y="995839"/>
                  </a:lnTo>
                  <a:lnTo>
                    <a:pt x="2550890" y="1000125"/>
                  </a:lnTo>
                  <a:lnTo>
                    <a:pt x="2551843" y="1000887"/>
                  </a:lnTo>
                  <a:lnTo>
                    <a:pt x="2554034" y="1003364"/>
                  </a:lnTo>
                  <a:lnTo>
                    <a:pt x="2554701" y="1004697"/>
                  </a:lnTo>
                  <a:lnTo>
                    <a:pt x="2555462" y="1004316"/>
                  </a:lnTo>
                  <a:lnTo>
                    <a:pt x="2556701" y="1003173"/>
                  </a:lnTo>
                  <a:lnTo>
                    <a:pt x="2557272" y="1004221"/>
                  </a:lnTo>
                  <a:lnTo>
                    <a:pt x="2557177" y="1006507"/>
                  </a:lnTo>
                  <a:lnTo>
                    <a:pt x="2555558" y="1008507"/>
                  </a:lnTo>
                  <a:lnTo>
                    <a:pt x="2556224" y="1009936"/>
                  </a:lnTo>
                  <a:lnTo>
                    <a:pt x="2557558" y="1011174"/>
                  </a:lnTo>
                  <a:lnTo>
                    <a:pt x="2560130" y="1011746"/>
                  </a:lnTo>
                  <a:lnTo>
                    <a:pt x="2562797" y="1014127"/>
                  </a:lnTo>
                  <a:lnTo>
                    <a:pt x="2563749" y="1015556"/>
                  </a:lnTo>
                  <a:lnTo>
                    <a:pt x="2564130" y="1016984"/>
                  </a:lnTo>
                  <a:lnTo>
                    <a:pt x="2563368" y="1017937"/>
                  </a:lnTo>
                  <a:lnTo>
                    <a:pt x="2563463" y="1018985"/>
                  </a:lnTo>
                  <a:lnTo>
                    <a:pt x="2562987" y="1019461"/>
                  </a:lnTo>
                  <a:lnTo>
                    <a:pt x="2562225" y="1019747"/>
                  </a:lnTo>
                  <a:lnTo>
                    <a:pt x="2561463" y="1020223"/>
                  </a:lnTo>
                  <a:lnTo>
                    <a:pt x="2561368" y="1020699"/>
                  </a:lnTo>
                  <a:lnTo>
                    <a:pt x="2561463" y="1021271"/>
                  </a:lnTo>
                  <a:lnTo>
                    <a:pt x="2561463" y="1021842"/>
                  </a:lnTo>
                  <a:lnTo>
                    <a:pt x="2561082" y="1022033"/>
                  </a:lnTo>
                  <a:lnTo>
                    <a:pt x="2559082" y="1022033"/>
                  </a:lnTo>
                  <a:lnTo>
                    <a:pt x="2559463" y="1025271"/>
                  </a:lnTo>
                  <a:lnTo>
                    <a:pt x="2557844" y="1027176"/>
                  </a:lnTo>
                  <a:lnTo>
                    <a:pt x="2555081" y="1028986"/>
                  </a:lnTo>
                  <a:lnTo>
                    <a:pt x="2553938" y="1030034"/>
                  </a:lnTo>
                  <a:lnTo>
                    <a:pt x="2554034" y="1031272"/>
                  </a:lnTo>
                  <a:lnTo>
                    <a:pt x="2554034" y="1031843"/>
                  </a:lnTo>
                  <a:lnTo>
                    <a:pt x="2554129" y="1032415"/>
                  </a:lnTo>
                  <a:lnTo>
                    <a:pt x="2554034" y="1033367"/>
                  </a:lnTo>
                  <a:lnTo>
                    <a:pt x="2553748" y="1034320"/>
                  </a:lnTo>
                  <a:lnTo>
                    <a:pt x="2553177" y="1035844"/>
                  </a:lnTo>
                  <a:lnTo>
                    <a:pt x="2551462" y="1037082"/>
                  </a:lnTo>
                  <a:lnTo>
                    <a:pt x="2550414" y="1037939"/>
                  </a:lnTo>
                  <a:lnTo>
                    <a:pt x="2549176" y="1038511"/>
                  </a:lnTo>
                  <a:lnTo>
                    <a:pt x="2547843" y="1038606"/>
                  </a:lnTo>
                  <a:lnTo>
                    <a:pt x="2548604" y="1040701"/>
                  </a:lnTo>
                  <a:lnTo>
                    <a:pt x="2548033" y="1042892"/>
                  </a:lnTo>
                  <a:lnTo>
                    <a:pt x="2544699" y="1044416"/>
                  </a:lnTo>
                  <a:lnTo>
                    <a:pt x="2544509" y="1046036"/>
                  </a:lnTo>
                  <a:lnTo>
                    <a:pt x="2541937" y="1048512"/>
                  </a:lnTo>
                  <a:lnTo>
                    <a:pt x="2539079" y="1049846"/>
                  </a:lnTo>
                  <a:lnTo>
                    <a:pt x="2539651" y="1050036"/>
                  </a:lnTo>
                  <a:lnTo>
                    <a:pt x="2541080" y="1050131"/>
                  </a:lnTo>
                  <a:lnTo>
                    <a:pt x="2541651" y="1050322"/>
                  </a:lnTo>
                  <a:lnTo>
                    <a:pt x="2541937" y="1050893"/>
                  </a:lnTo>
                  <a:lnTo>
                    <a:pt x="2541937" y="1051560"/>
                  </a:lnTo>
                  <a:lnTo>
                    <a:pt x="2541556" y="1052036"/>
                  </a:lnTo>
                  <a:lnTo>
                    <a:pt x="2540508" y="1052417"/>
                  </a:lnTo>
                  <a:lnTo>
                    <a:pt x="2539556" y="1053370"/>
                  </a:lnTo>
                  <a:lnTo>
                    <a:pt x="2538127" y="1053751"/>
                  </a:lnTo>
                  <a:lnTo>
                    <a:pt x="2537936" y="1054227"/>
                  </a:lnTo>
                  <a:lnTo>
                    <a:pt x="2537841" y="1054894"/>
                  </a:lnTo>
                  <a:lnTo>
                    <a:pt x="2537651" y="1055465"/>
                  </a:lnTo>
                  <a:lnTo>
                    <a:pt x="2536317" y="1056799"/>
                  </a:lnTo>
                  <a:lnTo>
                    <a:pt x="2535270" y="1056989"/>
                  </a:lnTo>
                  <a:lnTo>
                    <a:pt x="2534222" y="1056608"/>
                  </a:lnTo>
                  <a:lnTo>
                    <a:pt x="2532793" y="1056323"/>
                  </a:lnTo>
                  <a:lnTo>
                    <a:pt x="2531650" y="1056608"/>
                  </a:lnTo>
                  <a:lnTo>
                    <a:pt x="2529078" y="1058418"/>
                  </a:lnTo>
                  <a:lnTo>
                    <a:pt x="2528030" y="1060133"/>
                  </a:lnTo>
                  <a:lnTo>
                    <a:pt x="2525363" y="1060990"/>
                  </a:lnTo>
                  <a:lnTo>
                    <a:pt x="2523744" y="1060799"/>
                  </a:lnTo>
                  <a:lnTo>
                    <a:pt x="2522411" y="1063371"/>
                  </a:lnTo>
                  <a:lnTo>
                    <a:pt x="2520315" y="1064324"/>
                  </a:lnTo>
                  <a:lnTo>
                    <a:pt x="2520315" y="1064705"/>
                  </a:lnTo>
                  <a:lnTo>
                    <a:pt x="2520601" y="1065943"/>
                  </a:lnTo>
                  <a:lnTo>
                    <a:pt x="2521077" y="1066514"/>
                  </a:lnTo>
                  <a:lnTo>
                    <a:pt x="2520887" y="1067467"/>
                  </a:lnTo>
                  <a:lnTo>
                    <a:pt x="2520315" y="1068038"/>
                  </a:lnTo>
                  <a:lnTo>
                    <a:pt x="2519458" y="1068515"/>
                  </a:lnTo>
                  <a:lnTo>
                    <a:pt x="2519553" y="1068800"/>
                  </a:lnTo>
                  <a:lnTo>
                    <a:pt x="2519744" y="1068991"/>
                  </a:lnTo>
                  <a:lnTo>
                    <a:pt x="2519839" y="1069181"/>
                  </a:lnTo>
                  <a:lnTo>
                    <a:pt x="2521268" y="1070420"/>
                  </a:lnTo>
                  <a:lnTo>
                    <a:pt x="2522125" y="1072229"/>
                  </a:lnTo>
                  <a:lnTo>
                    <a:pt x="2522696" y="1072706"/>
                  </a:lnTo>
                  <a:lnTo>
                    <a:pt x="2522982" y="1072706"/>
                  </a:lnTo>
                  <a:lnTo>
                    <a:pt x="2523363" y="1072420"/>
                  </a:lnTo>
                  <a:lnTo>
                    <a:pt x="2523744" y="1072325"/>
                  </a:lnTo>
                  <a:lnTo>
                    <a:pt x="2524220" y="1072706"/>
                  </a:lnTo>
                  <a:lnTo>
                    <a:pt x="2524411" y="1073277"/>
                  </a:lnTo>
                  <a:lnTo>
                    <a:pt x="2524316" y="1073658"/>
                  </a:lnTo>
                  <a:lnTo>
                    <a:pt x="2524030" y="1073944"/>
                  </a:lnTo>
                  <a:lnTo>
                    <a:pt x="2523839" y="1074134"/>
                  </a:lnTo>
                  <a:lnTo>
                    <a:pt x="2523744" y="1074325"/>
                  </a:lnTo>
                  <a:lnTo>
                    <a:pt x="2523268" y="1074801"/>
                  </a:lnTo>
                  <a:lnTo>
                    <a:pt x="2523078" y="1074992"/>
                  </a:lnTo>
                  <a:lnTo>
                    <a:pt x="2523173" y="1075182"/>
                  </a:lnTo>
                  <a:lnTo>
                    <a:pt x="2523649" y="1075754"/>
                  </a:lnTo>
                  <a:lnTo>
                    <a:pt x="2523744" y="1075944"/>
                  </a:lnTo>
                  <a:lnTo>
                    <a:pt x="2523649" y="1076420"/>
                  </a:lnTo>
                  <a:lnTo>
                    <a:pt x="2523554" y="1076801"/>
                  </a:lnTo>
                  <a:lnTo>
                    <a:pt x="2523363" y="1077087"/>
                  </a:lnTo>
                  <a:lnTo>
                    <a:pt x="2522982" y="1077373"/>
                  </a:lnTo>
                  <a:lnTo>
                    <a:pt x="2521553" y="1074992"/>
                  </a:lnTo>
                  <a:lnTo>
                    <a:pt x="2519744" y="1075468"/>
                  </a:lnTo>
                  <a:lnTo>
                    <a:pt x="2520125" y="1076420"/>
                  </a:lnTo>
                  <a:lnTo>
                    <a:pt x="2518982" y="1077563"/>
                  </a:lnTo>
                  <a:lnTo>
                    <a:pt x="2515457" y="1078516"/>
                  </a:lnTo>
                  <a:lnTo>
                    <a:pt x="2512505" y="1078421"/>
                  </a:lnTo>
                  <a:lnTo>
                    <a:pt x="2511457" y="1078706"/>
                  </a:lnTo>
                  <a:lnTo>
                    <a:pt x="2510695" y="1079468"/>
                  </a:lnTo>
                  <a:lnTo>
                    <a:pt x="2509076" y="1080992"/>
                  </a:lnTo>
                  <a:lnTo>
                    <a:pt x="2508504" y="1082326"/>
                  </a:lnTo>
                  <a:lnTo>
                    <a:pt x="2507933" y="1082421"/>
                  </a:lnTo>
                  <a:lnTo>
                    <a:pt x="2507456" y="1082802"/>
                  </a:lnTo>
                  <a:lnTo>
                    <a:pt x="2507171" y="1083374"/>
                  </a:lnTo>
                  <a:lnTo>
                    <a:pt x="2507361" y="1084040"/>
                  </a:lnTo>
                  <a:lnTo>
                    <a:pt x="2507837" y="1084326"/>
                  </a:lnTo>
                  <a:lnTo>
                    <a:pt x="2509743" y="1084231"/>
                  </a:lnTo>
                  <a:lnTo>
                    <a:pt x="2510219" y="1084421"/>
                  </a:lnTo>
                  <a:lnTo>
                    <a:pt x="2511171" y="1084993"/>
                  </a:lnTo>
                  <a:lnTo>
                    <a:pt x="2511457" y="1085088"/>
                  </a:lnTo>
                  <a:lnTo>
                    <a:pt x="2512124" y="1084802"/>
                  </a:lnTo>
                  <a:lnTo>
                    <a:pt x="2513267" y="1083850"/>
                  </a:lnTo>
                  <a:lnTo>
                    <a:pt x="2514029" y="1083659"/>
                  </a:lnTo>
                  <a:lnTo>
                    <a:pt x="2516410" y="1083755"/>
                  </a:lnTo>
                  <a:lnTo>
                    <a:pt x="2517458" y="1084040"/>
                  </a:lnTo>
                  <a:lnTo>
                    <a:pt x="2518315" y="1084517"/>
                  </a:lnTo>
                  <a:lnTo>
                    <a:pt x="2519648" y="1086898"/>
                  </a:lnTo>
                  <a:lnTo>
                    <a:pt x="2521268" y="1092613"/>
                  </a:lnTo>
                  <a:lnTo>
                    <a:pt x="2523078" y="1094232"/>
                  </a:lnTo>
                  <a:lnTo>
                    <a:pt x="2524316" y="1094423"/>
                  </a:lnTo>
                  <a:lnTo>
                    <a:pt x="2533174" y="1093756"/>
                  </a:lnTo>
                  <a:lnTo>
                    <a:pt x="2532603" y="1092137"/>
                  </a:lnTo>
                  <a:lnTo>
                    <a:pt x="2534603" y="1091946"/>
                  </a:lnTo>
                  <a:lnTo>
                    <a:pt x="2539079" y="1092803"/>
                  </a:lnTo>
                  <a:lnTo>
                    <a:pt x="2540032" y="1092613"/>
                  </a:lnTo>
                  <a:lnTo>
                    <a:pt x="2541746" y="1091946"/>
                  </a:lnTo>
                  <a:lnTo>
                    <a:pt x="2542699" y="1091756"/>
                  </a:lnTo>
                  <a:lnTo>
                    <a:pt x="2543461" y="1091375"/>
                  </a:lnTo>
                  <a:lnTo>
                    <a:pt x="2543937" y="1090708"/>
                  </a:lnTo>
                  <a:lnTo>
                    <a:pt x="2544413" y="1090613"/>
                  </a:lnTo>
                  <a:lnTo>
                    <a:pt x="2544985" y="1091851"/>
                  </a:lnTo>
                  <a:lnTo>
                    <a:pt x="2543556" y="1092137"/>
                  </a:lnTo>
                  <a:lnTo>
                    <a:pt x="2540985" y="1093851"/>
                  </a:lnTo>
                  <a:lnTo>
                    <a:pt x="2539461" y="1094232"/>
                  </a:lnTo>
                  <a:lnTo>
                    <a:pt x="2536984" y="1093756"/>
                  </a:lnTo>
                  <a:lnTo>
                    <a:pt x="2536412" y="1093756"/>
                  </a:lnTo>
                  <a:lnTo>
                    <a:pt x="2535651" y="1094137"/>
                  </a:lnTo>
                  <a:lnTo>
                    <a:pt x="2535079" y="1094804"/>
                  </a:lnTo>
                  <a:lnTo>
                    <a:pt x="2533936" y="1096518"/>
                  </a:lnTo>
                  <a:lnTo>
                    <a:pt x="2534317" y="1097280"/>
                  </a:lnTo>
                  <a:lnTo>
                    <a:pt x="2534222" y="1097852"/>
                  </a:lnTo>
                  <a:lnTo>
                    <a:pt x="2533269" y="1098899"/>
                  </a:lnTo>
                  <a:lnTo>
                    <a:pt x="2531269" y="1100328"/>
                  </a:lnTo>
                  <a:lnTo>
                    <a:pt x="2530126" y="1100900"/>
                  </a:lnTo>
                  <a:lnTo>
                    <a:pt x="2529554" y="1100995"/>
                  </a:lnTo>
                  <a:lnTo>
                    <a:pt x="2529269" y="1100519"/>
                  </a:lnTo>
                  <a:lnTo>
                    <a:pt x="2528983" y="1100519"/>
                  </a:lnTo>
                  <a:lnTo>
                    <a:pt x="2527649" y="1100328"/>
                  </a:lnTo>
                  <a:lnTo>
                    <a:pt x="2526506" y="1101090"/>
                  </a:lnTo>
                  <a:lnTo>
                    <a:pt x="2527269" y="1101852"/>
                  </a:lnTo>
                  <a:lnTo>
                    <a:pt x="2528793" y="1102995"/>
                  </a:lnTo>
                  <a:lnTo>
                    <a:pt x="2528411" y="1103757"/>
                  </a:lnTo>
                  <a:lnTo>
                    <a:pt x="2527078" y="1103948"/>
                  </a:lnTo>
                  <a:lnTo>
                    <a:pt x="2527173" y="1104233"/>
                  </a:lnTo>
                  <a:lnTo>
                    <a:pt x="2527269" y="1104995"/>
                  </a:lnTo>
                  <a:lnTo>
                    <a:pt x="2527364" y="1105281"/>
                  </a:lnTo>
                  <a:lnTo>
                    <a:pt x="2526602" y="1105852"/>
                  </a:lnTo>
                  <a:lnTo>
                    <a:pt x="2527364" y="1106615"/>
                  </a:lnTo>
                  <a:lnTo>
                    <a:pt x="2528602" y="1107091"/>
                  </a:lnTo>
                  <a:lnTo>
                    <a:pt x="2529269" y="1106900"/>
                  </a:lnTo>
                  <a:lnTo>
                    <a:pt x="2529650" y="1108139"/>
                  </a:lnTo>
                  <a:lnTo>
                    <a:pt x="2531364" y="1109567"/>
                  </a:lnTo>
                  <a:lnTo>
                    <a:pt x="2531840" y="1110806"/>
                  </a:lnTo>
                  <a:lnTo>
                    <a:pt x="2530983" y="1112806"/>
                  </a:lnTo>
                  <a:lnTo>
                    <a:pt x="2528793" y="1114044"/>
                  </a:lnTo>
                  <a:lnTo>
                    <a:pt x="2524316" y="1115377"/>
                  </a:lnTo>
                  <a:lnTo>
                    <a:pt x="2521172" y="1117378"/>
                  </a:lnTo>
                  <a:lnTo>
                    <a:pt x="2520125" y="1117664"/>
                  </a:lnTo>
                  <a:lnTo>
                    <a:pt x="2518791" y="1117759"/>
                  </a:lnTo>
                  <a:lnTo>
                    <a:pt x="2518124" y="1117664"/>
                  </a:lnTo>
                  <a:lnTo>
                    <a:pt x="2517648" y="1117378"/>
                  </a:lnTo>
                  <a:lnTo>
                    <a:pt x="2517077" y="1116425"/>
                  </a:lnTo>
                  <a:lnTo>
                    <a:pt x="2516791" y="1116044"/>
                  </a:lnTo>
                  <a:lnTo>
                    <a:pt x="2516410" y="1115759"/>
                  </a:lnTo>
                  <a:lnTo>
                    <a:pt x="2515362" y="1115663"/>
                  </a:lnTo>
                  <a:lnTo>
                    <a:pt x="2514124" y="1116044"/>
                  </a:lnTo>
                  <a:lnTo>
                    <a:pt x="2513171" y="1116806"/>
                  </a:lnTo>
                  <a:lnTo>
                    <a:pt x="2512790" y="1117759"/>
                  </a:lnTo>
                  <a:lnTo>
                    <a:pt x="2512886" y="1118521"/>
                  </a:lnTo>
                  <a:lnTo>
                    <a:pt x="2513362" y="1119569"/>
                  </a:lnTo>
                  <a:lnTo>
                    <a:pt x="2513457" y="1120045"/>
                  </a:lnTo>
                  <a:lnTo>
                    <a:pt x="2513171" y="1120616"/>
                  </a:lnTo>
                  <a:lnTo>
                    <a:pt x="2512410" y="1120712"/>
                  </a:lnTo>
                  <a:lnTo>
                    <a:pt x="2510886" y="1120616"/>
                  </a:lnTo>
                  <a:lnTo>
                    <a:pt x="2509076" y="1121855"/>
                  </a:lnTo>
                  <a:lnTo>
                    <a:pt x="2507933" y="1122140"/>
                  </a:lnTo>
                  <a:lnTo>
                    <a:pt x="2507171" y="1122521"/>
                  </a:lnTo>
                  <a:lnTo>
                    <a:pt x="2506695" y="1122521"/>
                  </a:lnTo>
                  <a:lnTo>
                    <a:pt x="2506218" y="1122331"/>
                  </a:lnTo>
                  <a:lnTo>
                    <a:pt x="2505552" y="1121664"/>
                  </a:lnTo>
                  <a:lnTo>
                    <a:pt x="2505075" y="1121569"/>
                  </a:lnTo>
                  <a:lnTo>
                    <a:pt x="2502408" y="1122045"/>
                  </a:lnTo>
                  <a:lnTo>
                    <a:pt x="2501837" y="1122331"/>
                  </a:lnTo>
                  <a:lnTo>
                    <a:pt x="2500694" y="1123855"/>
                  </a:lnTo>
                  <a:lnTo>
                    <a:pt x="2500218" y="1124902"/>
                  </a:lnTo>
                  <a:lnTo>
                    <a:pt x="2500408" y="1125379"/>
                  </a:lnTo>
                  <a:lnTo>
                    <a:pt x="2503456" y="1125379"/>
                  </a:lnTo>
                  <a:lnTo>
                    <a:pt x="2503646" y="1126236"/>
                  </a:lnTo>
                  <a:lnTo>
                    <a:pt x="2504313" y="1125569"/>
                  </a:lnTo>
                  <a:lnTo>
                    <a:pt x="2502980" y="1126617"/>
                  </a:lnTo>
                  <a:lnTo>
                    <a:pt x="2502789" y="1127855"/>
                  </a:lnTo>
                  <a:lnTo>
                    <a:pt x="2503170" y="1128713"/>
                  </a:lnTo>
                  <a:lnTo>
                    <a:pt x="2503646" y="1129379"/>
                  </a:lnTo>
                  <a:lnTo>
                    <a:pt x="2504028" y="1130046"/>
                  </a:lnTo>
                  <a:lnTo>
                    <a:pt x="2504218" y="1131380"/>
                  </a:lnTo>
                  <a:lnTo>
                    <a:pt x="2503932" y="1131856"/>
                  </a:lnTo>
                  <a:lnTo>
                    <a:pt x="2503361" y="1132142"/>
                  </a:lnTo>
                  <a:lnTo>
                    <a:pt x="2502885" y="1132808"/>
                  </a:lnTo>
                  <a:lnTo>
                    <a:pt x="2503837" y="1133475"/>
                  </a:lnTo>
                  <a:lnTo>
                    <a:pt x="2504313" y="1134523"/>
                  </a:lnTo>
                  <a:lnTo>
                    <a:pt x="2504980" y="1135571"/>
                  </a:lnTo>
                  <a:lnTo>
                    <a:pt x="2506409" y="1136047"/>
                  </a:lnTo>
                  <a:lnTo>
                    <a:pt x="2507456" y="1135571"/>
                  </a:lnTo>
                  <a:lnTo>
                    <a:pt x="2509933" y="1132332"/>
                  </a:lnTo>
                  <a:lnTo>
                    <a:pt x="2508885" y="1132237"/>
                  </a:lnTo>
                  <a:lnTo>
                    <a:pt x="2508504" y="1132332"/>
                  </a:lnTo>
                  <a:lnTo>
                    <a:pt x="2509552" y="1130808"/>
                  </a:lnTo>
                  <a:lnTo>
                    <a:pt x="2510790" y="1130999"/>
                  </a:lnTo>
                  <a:lnTo>
                    <a:pt x="2512219" y="1131475"/>
                  </a:lnTo>
                  <a:lnTo>
                    <a:pt x="2515267" y="1129665"/>
                  </a:lnTo>
                  <a:lnTo>
                    <a:pt x="2517172" y="1129570"/>
                  </a:lnTo>
                  <a:lnTo>
                    <a:pt x="2522696" y="1130046"/>
                  </a:lnTo>
                  <a:lnTo>
                    <a:pt x="2523458" y="1129760"/>
                  </a:lnTo>
                  <a:lnTo>
                    <a:pt x="2523744" y="1128998"/>
                  </a:lnTo>
                  <a:lnTo>
                    <a:pt x="2524125" y="1128998"/>
                  </a:lnTo>
                  <a:lnTo>
                    <a:pt x="2526221" y="1126903"/>
                  </a:lnTo>
                  <a:lnTo>
                    <a:pt x="2527745" y="1126617"/>
                  </a:lnTo>
                  <a:lnTo>
                    <a:pt x="2531650" y="1126998"/>
                  </a:lnTo>
                  <a:lnTo>
                    <a:pt x="2532793" y="1126141"/>
                  </a:lnTo>
                  <a:lnTo>
                    <a:pt x="2533841" y="1126712"/>
                  </a:lnTo>
                  <a:lnTo>
                    <a:pt x="2534317" y="1126046"/>
                  </a:lnTo>
                  <a:lnTo>
                    <a:pt x="2534222" y="1124807"/>
                  </a:lnTo>
                  <a:lnTo>
                    <a:pt x="2533650" y="1123569"/>
                  </a:lnTo>
                  <a:lnTo>
                    <a:pt x="2532793" y="1122807"/>
                  </a:lnTo>
                  <a:lnTo>
                    <a:pt x="2531840" y="1122521"/>
                  </a:lnTo>
                  <a:lnTo>
                    <a:pt x="2529650" y="1122521"/>
                  </a:lnTo>
                  <a:lnTo>
                    <a:pt x="2528316" y="1121855"/>
                  </a:lnTo>
                  <a:lnTo>
                    <a:pt x="2528030" y="1121569"/>
                  </a:lnTo>
                  <a:lnTo>
                    <a:pt x="2528316" y="1120997"/>
                  </a:lnTo>
                  <a:lnTo>
                    <a:pt x="2528983" y="1120807"/>
                  </a:lnTo>
                  <a:lnTo>
                    <a:pt x="2530316" y="1120616"/>
                  </a:lnTo>
                  <a:lnTo>
                    <a:pt x="2531269" y="1120235"/>
                  </a:lnTo>
                  <a:lnTo>
                    <a:pt x="2531555" y="1119950"/>
                  </a:lnTo>
                  <a:lnTo>
                    <a:pt x="2531745" y="1119188"/>
                  </a:lnTo>
                  <a:lnTo>
                    <a:pt x="2531840" y="1118521"/>
                  </a:lnTo>
                  <a:lnTo>
                    <a:pt x="2531745" y="1118045"/>
                  </a:lnTo>
                  <a:lnTo>
                    <a:pt x="2531364" y="1117759"/>
                  </a:lnTo>
                  <a:lnTo>
                    <a:pt x="2530602" y="1117664"/>
                  </a:lnTo>
                  <a:lnTo>
                    <a:pt x="2532412" y="1116806"/>
                  </a:lnTo>
                  <a:lnTo>
                    <a:pt x="2532888" y="1116711"/>
                  </a:lnTo>
                  <a:lnTo>
                    <a:pt x="2534507" y="1116902"/>
                  </a:lnTo>
                  <a:lnTo>
                    <a:pt x="2536031" y="1117283"/>
                  </a:lnTo>
                  <a:lnTo>
                    <a:pt x="2536031" y="1116806"/>
                  </a:lnTo>
                  <a:lnTo>
                    <a:pt x="2535079" y="1116140"/>
                  </a:lnTo>
                  <a:lnTo>
                    <a:pt x="2535365" y="1115377"/>
                  </a:lnTo>
                  <a:lnTo>
                    <a:pt x="2536412" y="1115187"/>
                  </a:lnTo>
                  <a:lnTo>
                    <a:pt x="2537841" y="1115949"/>
                  </a:lnTo>
                  <a:lnTo>
                    <a:pt x="2538603" y="1116997"/>
                  </a:lnTo>
                  <a:lnTo>
                    <a:pt x="2539841" y="1119283"/>
                  </a:lnTo>
                  <a:lnTo>
                    <a:pt x="2541746" y="1120997"/>
                  </a:lnTo>
                  <a:lnTo>
                    <a:pt x="2542413" y="1121188"/>
                  </a:lnTo>
                  <a:lnTo>
                    <a:pt x="2542985" y="1120807"/>
                  </a:lnTo>
                  <a:lnTo>
                    <a:pt x="2543842" y="1120045"/>
                  </a:lnTo>
                  <a:lnTo>
                    <a:pt x="2544223" y="1119473"/>
                  </a:lnTo>
                  <a:lnTo>
                    <a:pt x="2544223" y="1118806"/>
                  </a:lnTo>
                  <a:lnTo>
                    <a:pt x="2543461" y="1117759"/>
                  </a:lnTo>
                  <a:lnTo>
                    <a:pt x="2541270" y="1116521"/>
                  </a:lnTo>
                  <a:lnTo>
                    <a:pt x="2540699" y="1115092"/>
                  </a:lnTo>
                  <a:lnTo>
                    <a:pt x="2542223" y="1115282"/>
                  </a:lnTo>
                  <a:lnTo>
                    <a:pt x="2543461" y="1115663"/>
                  </a:lnTo>
                  <a:lnTo>
                    <a:pt x="2545747" y="1116902"/>
                  </a:lnTo>
                  <a:lnTo>
                    <a:pt x="2545556" y="1116140"/>
                  </a:lnTo>
                  <a:lnTo>
                    <a:pt x="2545176" y="1115473"/>
                  </a:lnTo>
                  <a:lnTo>
                    <a:pt x="2544604" y="1114997"/>
                  </a:lnTo>
                  <a:lnTo>
                    <a:pt x="2543842" y="1114711"/>
                  </a:lnTo>
                  <a:lnTo>
                    <a:pt x="2544699" y="1114235"/>
                  </a:lnTo>
                  <a:lnTo>
                    <a:pt x="2545366" y="1114425"/>
                  </a:lnTo>
                  <a:lnTo>
                    <a:pt x="2546033" y="1114901"/>
                  </a:lnTo>
                  <a:lnTo>
                    <a:pt x="2546699" y="1115187"/>
                  </a:lnTo>
                  <a:lnTo>
                    <a:pt x="2547557" y="1114901"/>
                  </a:lnTo>
                  <a:lnTo>
                    <a:pt x="2548223" y="1114235"/>
                  </a:lnTo>
                  <a:lnTo>
                    <a:pt x="2548700" y="1113663"/>
                  </a:lnTo>
                  <a:lnTo>
                    <a:pt x="2549081" y="1113377"/>
                  </a:lnTo>
                  <a:lnTo>
                    <a:pt x="2551938" y="1113568"/>
                  </a:lnTo>
                  <a:lnTo>
                    <a:pt x="2552414" y="1113092"/>
                  </a:lnTo>
                  <a:lnTo>
                    <a:pt x="2551748" y="1111472"/>
                  </a:lnTo>
                  <a:lnTo>
                    <a:pt x="2552224" y="1110901"/>
                  </a:lnTo>
                  <a:lnTo>
                    <a:pt x="2552605" y="1110710"/>
                  </a:lnTo>
                  <a:lnTo>
                    <a:pt x="2553081" y="1110710"/>
                  </a:lnTo>
                  <a:lnTo>
                    <a:pt x="2553557" y="1110520"/>
                  </a:lnTo>
                  <a:lnTo>
                    <a:pt x="2556415" y="1107948"/>
                  </a:lnTo>
                  <a:lnTo>
                    <a:pt x="2557177" y="1107662"/>
                  </a:lnTo>
                  <a:lnTo>
                    <a:pt x="2558225" y="1107662"/>
                  </a:lnTo>
                  <a:lnTo>
                    <a:pt x="2557558" y="1107091"/>
                  </a:lnTo>
                  <a:lnTo>
                    <a:pt x="2556796" y="1106805"/>
                  </a:lnTo>
                  <a:lnTo>
                    <a:pt x="2555177" y="1106710"/>
                  </a:lnTo>
                  <a:lnTo>
                    <a:pt x="2555177" y="1106424"/>
                  </a:lnTo>
                  <a:lnTo>
                    <a:pt x="2555558" y="1105662"/>
                  </a:lnTo>
                  <a:lnTo>
                    <a:pt x="2555844" y="1104710"/>
                  </a:lnTo>
                  <a:lnTo>
                    <a:pt x="2555748" y="1103852"/>
                  </a:lnTo>
                  <a:lnTo>
                    <a:pt x="2560130" y="1100423"/>
                  </a:lnTo>
                  <a:lnTo>
                    <a:pt x="2562320" y="1098137"/>
                  </a:lnTo>
                  <a:lnTo>
                    <a:pt x="2562606" y="1096423"/>
                  </a:lnTo>
                  <a:lnTo>
                    <a:pt x="2562797" y="1096042"/>
                  </a:lnTo>
                  <a:lnTo>
                    <a:pt x="2562892" y="1095851"/>
                  </a:lnTo>
                  <a:lnTo>
                    <a:pt x="2562892" y="1095566"/>
                  </a:lnTo>
                  <a:lnTo>
                    <a:pt x="2563749" y="1095947"/>
                  </a:lnTo>
                  <a:lnTo>
                    <a:pt x="2564226" y="1095185"/>
                  </a:lnTo>
                  <a:lnTo>
                    <a:pt x="2564606" y="1094137"/>
                  </a:lnTo>
                  <a:lnTo>
                    <a:pt x="2564987" y="1093661"/>
                  </a:lnTo>
                  <a:lnTo>
                    <a:pt x="2565749" y="1093470"/>
                  </a:lnTo>
                  <a:lnTo>
                    <a:pt x="2566511" y="1092899"/>
                  </a:lnTo>
                  <a:lnTo>
                    <a:pt x="2567273" y="1092232"/>
                  </a:lnTo>
                  <a:lnTo>
                    <a:pt x="2567845" y="1091565"/>
                  </a:lnTo>
                  <a:lnTo>
                    <a:pt x="2568416" y="1091184"/>
                  </a:lnTo>
                  <a:lnTo>
                    <a:pt x="2569845" y="1090613"/>
                  </a:lnTo>
                  <a:lnTo>
                    <a:pt x="2570512" y="1089565"/>
                  </a:lnTo>
                  <a:lnTo>
                    <a:pt x="2571464" y="1089374"/>
                  </a:lnTo>
                  <a:lnTo>
                    <a:pt x="2573179" y="1089470"/>
                  </a:lnTo>
                  <a:lnTo>
                    <a:pt x="2574417" y="1089184"/>
                  </a:lnTo>
                  <a:lnTo>
                    <a:pt x="2575751" y="1088517"/>
                  </a:lnTo>
                  <a:lnTo>
                    <a:pt x="2578132" y="1086707"/>
                  </a:lnTo>
                  <a:lnTo>
                    <a:pt x="2578513" y="1086517"/>
                  </a:lnTo>
                  <a:lnTo>
                    <a:pt x="2578799" y="1086517"/>
                  </a:lnTo>
                  <a:lnTo>
                    <a:pt x="2578989" y="1086517"/>
                  </a:lnTo>
                  <a:lnTo>
                    <a:pt x="2579275" y="1086231"/>
                  </a:lnTo>
                  <a:lnTo>
                    <a:pt x="2579275" y="1085755"/>
                  </a:lnTo>
                  <a:lnTo>
                    <a:pt x="2579085" y="1085374"/>
                  </a:lnTo>
                  <a:lnTo>
                    <a:pt x="2578894" y="1085088"/>
                  </a:lnTo>
                  <a:lnTo>
                    <a:pt x="2578894" y="1084802"/>
                  </a:lnTo>
                  <a:lnTo>
                    <a:pt x="2579370" y="1084421"/>
                  </a:lnTo>
                  <a:lnTo>
                    <a:pt x="2579751" y="1084612"/>
                  </a:lnTo>
                  <a:lnTo>
                    <a:pt x="2580132" y="1085183"/>
                  </a:lnTo>
                  <a:lnTo>
                    <a:pt x="2580704" y="1085755"/>
                  </a:lnTo>
                  <a:lnTo>
                    <a:pt x="2583276" y="1082897"/>
                  </a:lnTo>
                  <a:lnTo>
                    <a:pt x="2583561" y="1081659"/>
                  </a:lnTo>
                  <a:lnTo>
                    <a:pt x="2583847" y="1081183"/>
                  </a:lnTo>
                  <a:lnTo>
                    <a:pt x="2584514" y="1081469"/>
                  </a:lnTo>
                  <a:lnTo>
                    <a:pt x="2585180" y="1082040"/>
                  </a:lnTo>
                  <a:lnTo>
                    <a:pt x="2585371" y="1082326"/>
                  </a:lnTo>
                  <a:lnTo>
                    <a:pt x="2585943" y="1082135"/>
                  </a:lnTo>
                  <a:lnTo>
                    <a:pt x="2586419" y="1081754"/>
                  </a:lnTo>
                  <a:lnTo>
                    <a:pt x="2587181" y="1080897"/>
                  </a:lnTo>
                  <a:lnTo>
                    <a:pt x="2590229" y="1079373"/>
                  </a:lnTo>
                  <a:lnTo>
                    <a:pt x="2590800" y="1079183"/>
                  </a:lnTo>
                  <a:lnTo>
                    <a:pt x="2591277" y="1078421"/>
                  </a:lnTo>
                  <a:lnTo>
                    <a:pt x="2594420" y="1075277"/>
                  </a:lnTo>
                  <a:lnTo>
                    <a:pt x="2595658" y="1076135"/>
                  </a:lnTo>
                  <a:lnTo>
                    <a:pt x="2599563" y="1075182"/>
                  </a:lnTo>
                  <a:lnTo>
                    <a:pt x="2600611" y="1075754"/>
                  </a:lnTo>
                  <a:lnTo>
                    <a:pt x="2602135" y="1074039"/>
                  </a:lnTo>
                  <a:lnTo>
                    <a:pt x="2602326" y="1073182"/>
                  </a:lnTo>
                  <a:lnTo>
                    <a:pt x="2601373" y="1072515"/>
                  </a:lnTo>
                  <a:lnTo>
                    <a:pt x="2601373" y="1072039"/>
                  </a:lnTo>
                  <a:lnTo>
                    <a:pt x="2602135" y="1072039"/>
                  </a:lnTo>
                  <a:lnTo>
                    <a:pt x="2602611" y="1071658"/>
                  </a:lnTo>
                  <a:lnTo>
                    <a:pt x="2602897" y="1071181"/>
                  </a:lnTo>
                  <a:lnTo>
                    <a:pt x="2603087" y="1070991"/>
                  </a:lnTo>
                  <a:lnTo>
                    <a:pt x="2603469" y="1071086"/>
                  </a:lnTo>
                  <a:lnTo>
                    <a:pt x="2604135" y="1071372"/>
                  </a:lnTo>
                  <a:lnTo>
                    <a:pt x="2604707" y="1071467"/>
                  </a:lnTo>
                  <a:lnTo>
                    <a:pt x="2605659" y="1071372"/>
                  </a:lnTo>
                  <a:lnTo>
                    <a:pt x="2607850" y="1070610"/>
                  </a:lnTo>
                  <a:lnTo>
                    <a:pt x="2608231" y="1070324"/>
                  </a:lnTo>
                  <a:lnTo>
                    <a:pt x="2609279" y="1072039"/>
                  </a:lnTo>
                  <a:lnTo>
                    <a:pt x="2611660" y="1071944"/>
                  </a:lnTo>
                  <a:lnTo>
                    <a:pt x="2614232" y="1070991"/>
                  </a:lnTo>
                  <a:lnTo>
                    <a:pt x="2616518" y="1069562"/>
                  </a:lnTo>
                  <a:lnTo>
                    <a:pt x="2616708" y="1069086"/>
                  </a:lnTo>
                  <a:lnTo>
                    <a:pt x="2616422" y="1068324"/>
                  </a:lnTo>
                  <a:lnTo>
                    <a:pt x="2616041" y="1067943"/>
                  </a:lnTo>
                  <a:lnTo>
                    <a:pt x="2615756" y="1067848"/>
                  </a:lnTo>
                  <a:lnTo>
                    <a:pt x="2615375" y="1067848"/>
                  </a:lnTo>
                  <a:lnTo>
                    <a:pt x="2614232" y="1067467"/>
                  </a:lnTo>
                  <a:lnTo>
                    <a:pt x="2613755" y="1067467"/>
                  </a:lnTo>
                  <a:lnTo>
                    <a:pt x="2613470" y="1067276"/>
                  </a:lnTo>
                  <a:lnTo>
                    <a:pt x="2613374" y="1066610"/>
                  </a:lnTo>
                  <a:lnTo>
                    <a:pt x="2613660" y="1065943"/>
                  </a:lnTo>
                  <a:lnTo>
                    <a:pt x="2614327" y="1065943"/>
                  </a:lnTo>
                  <a:lnTo>
                    <a:pt x="2615661" y="1066419"/>
                  </a:lnTo>
                  <a:lnTo>
                    <a:pt x="2616518" y="1066038"/>
                  </a:lnTo>
                  <a:lnTo>
                    <a:pt x="2616422" y="1065086"/>
                  </a:lnTo>
                  <a:lnTo>
                    <a:pt x="2615851" y="1064038"/>
                  </a:lnTo>
                  <a:lnTo>
                    <a:pt x="2615279" y="1063276"/>
                  </a:lnTo>
                  <a:lnTo>
                    <a:pt x="2614898" y="1062704"/>
                  </a:lnTo>
                  <a:lnTo>
                    <a:pt x="2614994" y="1062228"/>
                  </a:lnTo>
                  <a:lnTo>
                    <a:pt x="2615375" y="1061942"/>
                  </a:lnTo>
                  <a:lnTo>
                    <a:pt x="2615756" y="1061752"/>
                  </a:lnTo>
                  <a:lnTo>
                    <a:pt x="2615756" y="1062133"/>
                  </a:lnTo>
                  <a:lnTo>
                    <a:pt x="2615946" y="1062800"/>
                  </a:lnTo>
                  <a:lnTo>
                    <a:pt x="2616327" y="1063085"/>
                  </a:lnTo>
                  <a:lnTo>
                    <a:pt x="2616803" y="1062228"/>
                  </a:lnTo>
                  <a:lnTo>
                    <a:pt x="2617470" y="1062704"/>
                  </a:lnTo>
                  <a:lnTo>
                    <a:pt x="2618423" y="1064038"/>
                  </a:lnTo>
                  <a:lnTo>
                    <a:pt x="2618994" y="1064609"/>
                  </a:lnTo>
                  <a:lnTo>
                    <a:pt x="2620328" y="1064038"/>
                  </a:lnTo>
                  <a:lnTo>
                    <a:pt x="2621661" y="1064038"/>
                  </a:lnTo>
                  <a:lnTo>
                    <a:pt x="2622804" y="1063752"/>
                  </a:lnTo>
                  <a:lnTo>
                    <a:pt x="2623661" y="1062323"/>
                  </a:lnTo>
                  <a:lnTo>
                    <a:pt x="2623376" y="1061752"/>
                  </a:lnTo>
                  <a:lnTo>
                    <a:pt x="2623661" y="1061371"/>
                  </a:lnTo>
                  <a:lnTo>
                    <a:pt x="2624138" y="1061180"/>
                  </a:lnTo>
                  <a:lnTo>
                    <a:pt x="2624423" y="1061276"/>
                  </a:lnTo>
                  <a:lnTo>
                    <a:pt x="2624614" y="1062038"/>
                  </a:lnTo>
                  <a:lnTo>
                    <a:pt x="2624423" y="1062514"/>
                  </a:lnTo>
                  <a:lnTo>
                    <a:pt x="2624138" y="1062800"/>
                  </a:lnTo>
                  <a:lnTo>
                    <a:pt x="2624043" y="1063181"/>
                  </a:lnTo>
                  <a:lnTo>
                    <a:pt x="2623947" y="1066610"/>
                  </a:lnTo>
                  <a:lnTo>
                    <a:pt x="2624043" y="1067372"/>
                  </a:lnTo>
                  <a:lnTo>
                    <a:pt x="2624995" y="1067943"/>
                  </a:lnTo>
                  <a:lnTo>
                    <a:pt x="2625947" y="1067276"/>
                  </a:lnTo>
                  <a:lnTo>
                    <a:pt x="2627853" y="1064324"/>
                  </a:lnTo>
                  <a:lnTo>
                    <a:pt x="2628614" y="1063562"/>
                  </a:lnTo>
                  <a:lnTo>
                    <a:pt x="2629567" y="1063085"/>
                  </a:lnTo>
                  <a:lnTo>
                    <a:pt x="2630615" y="1063181"/>
                  </a:lnTo>
                  <a:lnTo>
                    <a:pt x="2631091" y="1063562"/>
                  </a:lnTo>
                  <a:lnTo>
                    <a:pt x="2631377" y="1064038"/>
                  </a:lnTo>
                  <a:lnTo>
                    <a:pt x="2631567" y="1064419"/>
                  </a:lnTo>
                  <a:lnTo>
                    <a:pt x="2631758" y="1064609"/>
                  </a:lnTo>
                  <a:lnTo>
                    <a:pt x="2632234" y="1064990"/>
                  </a:lnTo>
                  <a:lnTo>
                    <a:pt x="2632234" y="1065086"/>
                  </a:lnTo>
                  <a:lnTo>
                    <a:pt x="2632234" y="1064895"/>
                  </a:lnTo>
                  <a:lnTo>
                    <a:pt x="2633663" y="1063943"/>
                  </a:lnTo>
                  <a:lnTo>
                    <a:pt x="2634044" y="1063371"/>
                  </a:lnTo>
                  <a:lnTo>
                    <a:pt x="2634234" y="1061656"/>
                  </a:lnTo>
                  <a:lnTo>
                    <a:pt x="2635377" y="1057942"/>
                  </a:lnTo>
                  <a:lnTo>
                    <a:pt x="2635568" y="1056704"/>
                  </a:lnTo>
                  <a:lnTo>
                    <a:pt x="2635853" y="1055656"/>
                  </a:lnTo>
                  <a:lnTo>
                    <a:pt x="2636330" y="1054894"/>
                  </a:lnTo>
                  <a:lnTo>
                    <a:pt x="2637187" y="1054608"/>
                  </a:lnTo>
                  <a:lnTo>
                    <a:pt x="2636425" y="1057370"/>
                  </a:lnTo>
                  <a:lnTo>
                    <a:pt x="2637854" y="1058894"/>
                  </a:lnTo>
                  <a:lnTo>
                    <a:pt x="2640521" y="1060704"/>
                  </a:lnTo>
                  <a:lnTo>
                    <a:pt x="2643283" y="1061561"/>
                  </a:lnTo>
                  <a:lnTo>
                    <a:pt x="2645093" y="1060228"/>
                  </a:lnTo>
                  <a:lnTo>
                    <a:pt x="2645474" y="1060228"/>
                  </a:lnTo>
                  <a:lnTo>
                    <a:pt x="2646521" y="1060799"/>
                  </a:lnTo>
                  <a:lnTo>
                    <a:pt x="2647950" y="1061085"/>
                  </a:lnTo>
                  <a:lnTo>
                    <a:pt x="2649379" y="1061180"/>
                  </a:lnTo>
                  <a:lnTo>
                    <a:pt x="2650617" y="1061085"/>
                  </a:lnTo>
                  <a:lnTo>
                    <a:pt x="2651094" y="1060704"/>
                  </a:lnTo>
                  <a:lnTo>
                    <a:pt x="2651665" y="1060228"/>
                  </a:lnTo>
                  <a:lnTo>
                    <a:pt x="2652236" y="1059942"/>
                  </a:lnTo>
                  <a:lnTo>
                    <a:pt x="2652903" y="1060418"/>
                  </a:lnTo>
                  <a:lnTo>
                    <a:pt x="2653570" y="1061371"/>
                  </a:lnTo>
                  <a:lnTo>
                    <a:pt x="2653951" y="1061752"/>
                  </a:lnTo>
                  <a:lnTo>
                    <a:pt x="2654522" y="1062038"/>
                  </a:lnTo>
                  <a:lnTo>
                    <a:pt x="2655189" y="1061656"/>
                  </a:lnTo>
                  <a:lnTo>
                    <a:pt x="2657475" y="1061085"/>
                  </a:lnTo>
                  <a:lnTo>
                    <a:pt x="2658237" y="1060704"/>
                  </a:lnTo>
                  <a:lnTo>
                    <a:pt x="2658809" y="1060323"/>
                  </a:lnTo>
                  <a:lnTo>
                    <a:pt x="2659952" y="1059275"/>
                  </a:lnTo>
                  <a:lnTo>
                    <a:pt x="2661571" y="1060514"/>
                  </a:lnTo>
                  <a:lnTo>
                    <a:pt x="2662619" y="1059847"/>
                  </a:lnTo>
                  <a:lnTo>
                    <a:pt x="2663571" y="1058513"/>
                  </a:lnTo>
                  <a:lnTo>
                    <a:pt x="2666048" y="1057370"/>
                  </a:lnTo>
                  <a:lnTo>
                    <a:pt x="2669381" y="1054037"/>
                  </a:lnTo>
                  <a:lnTo>
                    <a:pt x="2669762" y="1053941"/>
                  </a:lnTo>
                  <a:lnTo>
                    <a:pt x="2670144" y="1053941"/>
                  </a:lnTo>
                  <a:lnTo>
                    <a:pt x="2670524" y="1053941"/>
                  </a:lnTo>
                  <a:lnTo>
                    <a:pt x="2670905" y="1053656"/>
                  </a:lnTo>
                  <a:lnTo>
                    <a:pt x="2671191" y="1053179"/>
                  </a:lnTo>
                  <a:lnTo>
                    <a:pt x="2671382" y="1052227"/>
                  </a:lnTo>
                  <a:lnTo>
                    <a:pt x="2671668" y="1051751"/>
                  </a:lnTo>
                  <a:lnTo>
                    <a:pt x="2674049" y="1049179"/>
                  </a:lnTo>
                  <a:lnTo>
                    <a:pt x="2674525" y="1048322"/>
                  </a:lnTo>
                  <a:lnTo>
                    <a:pt x="2674620" y="1047655"/>
                  </a:lnTo>
                  <a:lnTo>
                    <a:pt x="2674525" y="1045845"/>
                  </a:lnTo>
                  <a:lnTo>
                    <a:pt x="2674239" y="1043845"/>
                  </a:lnTo>
                  <a:lnTo>
                    <a:pt x="2674335" y="1042988"/>
                  </a:lnTo>
                  <a:lnTo>
                    <a:pt x="2674906" y="1042321"/>
                  </a:lnTo>
                  <a:lnTo>
                    <a:pt x="2675763" y="1041464"/>
                  </a:lnTo>
                  <a:lnTo>
                    <a:pt x="2683288" y="1034320"/>
                  </a:lnTo>
                  <a:lnTo>
                    <a:pt x="2683478" y="1034225"/>
                  </a:lnTo>
                  <a:lnTo>
                    <a:pt x="2684050" y="1034129"/>
                  </a:lnTo>
                  <a:lnTo>
                    <a:pt x="2684336" y="1033939"/>
                  </a:lnTo>
                  <a:lnTo>
                    <a:pt x="2684431" y="1033653"/>
                  </a:lnTo>
                  <a:lnTo>
                    <a:pt x="2684526" y="1032891"/>
                  </a:lnTo>
                  <a:lnTo>
                    <a:pt x="2684717" y="1032510"/>
                  </a:lnTo>
                  <a:lnTo>
                    <a:pt x="2685574" y="1031748"/>
                  </a:lnTo>
                  <a:lnTo>
                    <a:pt x="2687670" y="1030415"/>
                  </a:lnTo>
                  <a:lnTo>
                    <a:pt x="2688527" y="1029462"/>
                  </a:lnTo>
                  <a:lnTo>
                    <a:pt x="2689384" y="1028891"/>
                  </a:lnTo>
                  <a:lnTo>
                    <a:pt x="2692051" y="1028319"/>
                  </a:lnTo>
                  <a:lnTo>
                    <a:pt x="2693099" y="1027843"/>
                  </a:lnTo>
                  <a:lnTo>
                    <a:pt x="2693670" y="1026700"/>
                  </a:lnTo>
                  <a:lnTo>
                    <a:pt x="2694146" y="1025081"/>
                  </a:lnTo>
                  <a:lnTo>
                    <a:pt x="2694718" y="1023652"/>
                  </a:lnTo>
                  <a:lnTo>
                    <a:pt x="2695575" y="1023080"/>
                  </a:lnTo>
                  <a:lnTo>
                    <a:pt x="2696813" y="1022795"/>
                  </a:lnTo>
                  <a:lnTo>
                    <a:pt x="2697956" y="1022033"/>
                  </a:lnTo>
                  <a:lnTo>
                    <a:pt x="2700528" y="1019461"/>
                  </a:lnTo>
                  <a:lnTo>
                    <a:pt x="2702338" y="1017080"/>
                  </a:lnTo>
                  <a:lnTo>
                    <a:pt x="2702719" y="1016222"/>
                  </a:lnTo>
                  <a:lnTo>
                    <a:pt x="2703005" y="1015841"/>
                  </a:lnTo>
                  <a:lnTo>
                    <a:pt x="2703576" y="1016318"/>
                  </a:lnTo>
                  <a:lnTo>
                    <a:pt x="2704053" y="1017080"/>
                  </a:lnTo>
                  <a:lnTo>
                    <a:pt x="2704243" y="1017365"/>
                  </a:lnTo>
                  <a:lnTo>
                    <a:pt x="2704624" y="1017556"/>
                  </a:lnTo>
                  <a:lnTo>
                    <a:pt x="2705100" y="1017746"/>
                  </a:lnTo>
                  <a:lnTo>
                    <a:pt x="2706338" y="1017842"/>
                  </a:lnTo>
                  <a:lnTo>
                    <a:pt x="2707767" y="1017556"/>
                  </a:lnTo>
                  <a:lnTo>
                    <a:pt x="2708815" y="1017651"/>
                  </a:lnTo>
                  <a:lnTo>
                    <a:pt x="2709863" y="1017556"/>
                  </a:lnTo>
                  <a:lnTo>
                    <a:pt x="2710625" y="1017270"/>
                  </a:lnTo>
                  <a:lnTo>
                    <a:pt x="2710911" y="1016603"/>
                  </a:lnTo>
                  <a:lnTo>
                    <a:pt x="2710529" y="1015746"/>
                  </a:lnTo>
                  <a:lnTo>
                    <a:pt x="2709958" y="1014889"/>
                  </a:lnTo>
                  <a:lnTo>
                    <a:pt x="2709291" y="1014032"/>
                  </a:lnTo>
                  <a:lnTo>
                    <a:pt x="2709291" y="1013079"/>
                  </a:lnTo>
                  <a:lnTo>
                    <a:pt x="2709768" y="1012222"/>
                  </a:lnTo>
                  <a:lnTo>
                    <a:pt x="2711101" y="1011746"/>
                  </a:lnTo>
                  <a:lnTo>
                    <a:pt x="2712339" y="1011365"/>
                  </a:lnTo>
                  <a:lnTo>
                    <a:pt x="2713196" y="1010888"/>
                  </a:lnTo>
                  <a:lnTo>
                    <a:pt x="2714530" y="1010317"/>
                  </a:lnTo>
                  <a:lnTo>
                    <a:pt x="2715482" y="1009745"/>
                  </a:lnTo>
                  <a:lnTo>
                    <a:pt x="2716530" y="1008983"/>
                  </a:lnTo>
                  <a:lnTo>
                    <a:pt x="2718054" y="1008317"/>
                  </a:lnTo>
                  <a:lnTo>
                    <a:pt x="2719864" y="1007745"/>
                  </a:lnTo>
                  <a:lnTo>
                    <a:pt x="2721197" y="1007174"/>
                  </a:lnTo>
                  <a:lnTo>
                    <a:pt x="2721960" y="1006888"/>
                  </a:lnTo>
                  <a:lnTo>
                    <a:pt x="2722436" y="1006412"/>
                  </a:lnTo>
                  <a:lnTo>
                    <a:pt x="2722721" y="1005745"/>
                  </a:lnTo>
                  <a:lnTo>
                    <a:pt x="2723007" y="1004983"/>
                  </a:lnTo>
                  <a:lnTo>
                    <a:pt x="2723864" y="1004602"/>
                  </a:lnTo>
                  <a:lnTo>
                    <a:pt x="2724627" y="1004507"/>
                  </a:lnTo>
                  <a:lnTo>
                    <a:pt x="2725388" y="1004888"/>
                  </a:lnTo>
                  <a:lnTo>
                    <a:pt x="2726055" y="1005173"/>
                  </a:lnTo>
                  <a:lnTo>
                    <a:pt x="2727103" y="1004792"/>
                  </a:lnTo>
                  <a:lnTo>
                    <a:pt x="2727484" y="1004792"/>
                  </a:lnTo>
                  <a:lnTo>
                    <a:pt x="2727960" y="1004983"/>
                  </a:lnTo>
                  <a:lnTo>
                    <a:pt x="2728627" y="1005554"/>
                  </a:lnTo>
                  <a:lnTo>
                    <a:pt x="2728913" y="1005745"/>
                  </a:lnTo>
                  <a:lnTo>
                    <a:pt x="2730056" y="1005745"/>
                  </a:lnTo>
                  <a:lnTo>
                    <a:pt x="2730246" y="1005269"/>
                  </a:lnTo>
                  <a:lnTo>
                    <a:pt x="2730151" y="1004411"/>
                  </a:lnTo>
                  <a:lnTo>
                    <a:pt x="2730151" y="1004316"/>
                  </a:lnTo>
                  <a:lnTo>
                    <a:pt x="2730341" y="1003364"/>
                  </a:lnTo>
                  <a:lnTo>
                    <a:pt x="2730722" y="1003078"/>
                  </a:lnTo>
                  <a:lnTo>
                    <a:pt x="2731675" y="1003268"/>
                  </a:lnTo>
                  <a:lnTo>
                    <a:pt x="2732151" y="1002983"/>
                  </a:lnTo>
                  <a:lnTo>
                    <a:pt x="2732342" y="1002506"/>
                  </a:lnTo>
                  <a:lnTo>
                    <a:pt x="2732342" y="1001554"/>
                  </a:lnTo>
                  <a:lnTo>
                    <a:pt x="2732532" y="1000982"/>
                  </a:lnTo>
                  <a:lnTo>
                    <a:pt x="2733008" y="1000220"/>
                  </a:lnTo>
                  <a:lnTo>
                    <a:pt x="2733485" y="999839"/>
                  </a:lnTo>
                  <a:lnTo>
                    <a:pt x="2734152" y="999649"/>
                  </a:lnTo>
                  <a:lnTo>
                    <a:pt x="2736342" y="999554"/>
                  </a:lnTo>
                  <a:lnTo>
                    <a:pt x="2737009" y="999268"/>
                  </a:lnTo>
                  <a:lnTo>
                    <a:pt x="2737390" y="998506"/>
                  </a:lnTo>
                  <a:lnTo>
                    <a:pt x="2737485" y="996982"/>
                  </a:lnTo>
                  <a:lnTo>
                    <a:pt x="2737771" y="995648"/>
                  </a:lnTo>
                  <a:lnTo>
                    <a:pt x="2738343" y="995172"/>
                  </a:lnTo>
                  <a:lnTo>
                    <a:pt x="2739104" y="995363"/>
                  </a:lnTo>
                  <a:lnTo>
                    <a:pt x="2739866" y="996029"/>
                  </a:lnTo>
                  <a:lnTo>
                    <a:pt x="2740247" y="996601"/>
                  </a:lnTo>
                  <a:lnTo>
                    <a:pt x="2740343" y="996791"/>
                  </a:lnTo>
                  <a:lnTo>
                    <a:pt x="2743486" y="996696"/>
                  </a:lnTo>
                  <a:lnTo>
                    <a:pt x="2744248" y="996220"/>
                  </a:lnTo>
                  <a:lnTo>
                    <a:pt x="2743772" y="995172"/>
                  </a:lnTo>
                  <a:lnTo>
                    <a:pt x="2742248" y="993362"/>
                  </a:lnTo>
                  <a:lnTo>
                    <a:pt x="2744248" y="990791"/>
                  </a:lnTo>
                  <a:lnTo>
                    <a:pt x="2745391" y="990029"/>
                  </a:lnTo>
                  <a:lnTo>
                    <a:pt x="2745486" y="989933"/>
                  </a:lnTo>
                  <a:lnTo>
                    <a:pt x="2747105" y="989648"/>
                  </a:lnTo>
                  <a:lnTo>
                    <a:pt x="2747582" y="989457"/>
                  </a:lnTo>
                  <a:lnTo>
                    <a:pt x="2747868" y="988981"/>
                  </a:lnTo>
                  <a:lnTo>
                    <a:pt x="2748058" y="988505"/>
                  </a:lnTo>
                  <a:lnTo>
                    <a:pt x="2748344" y="988219"/>
                  </a:lnTo>
                  <a:lnTo>
                    <a:pt x="2748820" y="988219"/>
                  </a:lnTo>
                  <a:lnTo>
                    <a:pt x="2749296" y="988314"/>
                  </a:lnTo>
                  <a:lnTo>
                    <a:pt x="2751582" y="989362"/>
                  </a:lnTo>
                  <a:lnTo>
                    <a:pt x="2752058" y="989267"/>
                  </a:lnTo>
                  <a:lnTo>
                    <a:pt x="2754249" y="987743"/>
                  </a:lnTo>
                  <a:lnTo>
                    <a:pt x="2754916" y="987457"/>
                  </a:lnTo>
                  <a:lnTo>
                    <a:pt x="2755773" y="987362"/>
                  </a:lnTo>
                  <a:lnTo>
                    <a:pt x="2756345" y="987743"/>
                  </a:lnTo>
                  <a:lnTo>
                    <a:pt x="2756916" y="988409"/>
                  </a:lnTo>
                  <a:lnTo>
                    <a:pt x="2757583" y="988886"/>
                  </a:lnTo>
                  <a:lnTo>
                    <a:pt x="2758250" y="988505"/>
                  </a:lnTo>
                  <a:lnTo>
                    <a:pt x="2759012" y="987933"/>
                  </a:lnTo>
                  <a:lnTo>
                    <a:pt x="2760631" y="987743"/>
                  </a:lnTo>
                  <a:lnTo>
                    <a:pt x="2761298" y="987362"/>
                  </a:lnTo>
                  <a:lnTo>
                    <a:pt x="2761679" y="986695"/>
                  </a:lnTo>
                  <a:lnTo>
                    <a:pt x="2761393" y="986409"/>
                  </a:lnTo>
                  <a:lnTo>
                    <a:pt x="2760726" y="986314"/>
                  </a:lnTo>
                  <a:lnTo>
                    <a:pt x="2759869" y="986409"/>
                  </a:lnTo>
                  <a:lnTo>
                    <a:pt x="2760440" y="985361"/>
                  </a:lnTo>
                  <a:lnTo>
                    <a:pt x="2761393" y="985076"/>
                  </a:lnTo>
                  <a:lnTo>
                    <a:pt x="2762345" y="984885"/>
                  </a:lnTo>
                  <a:lnTo>
                    <a:pt x="2763203" y="984218"/>
                  </a:lnTo>
                  <a:lnTo>
                    <a:pt x="2764251" y="982599"/>
                  </a:lnTo>
                  <a:lnTo>
                    <a:pt x="2764536" y="981742"/>
                  </a:lnTo>
                  <a:lnTo>
                    <a:pt x="2764441" y="981170"/>
                  </a:lnTo>
                  <a:lnTo>
                    <a:pt x="2764822" y="980599"/>
                  </a:lnTo>
                  <a:lnTo>
                    <a:pt x="2765203" y="980218"/>
                  </a:lnTo>
                  <a:lnTo>
                    <a:pt x="2765679" y="979932"/>
                  </a:lnTo>
                  <a:lnTo>
                    <a:pt x="2766251" y="979742"/>
                  </a:lnTo>
                  <a:lnTo>
                    <a:pt x="2766060" y="978884"/>
                  </a:lnTo>
                  <a:lnTo>
                    <a:pt x="2766632" y="978122"/>
                  </a:lnTo>
                  <a:lnTo>
                    <a:pt x="2767394" y="977360"/>
                  </a:lnTo>
                  <a:lnTo>
                    <a:pt x="2767965" y="976408"/>
                  </a:lnTo>
                  <a:lnTo>
                    <a:pt x="2767203" y="975074"/>
                  </a:lnTo>
                  <a:lnTo>
                    <a:pt x="2768441" y="973931"/>
                  </a:lnTo>
                  <a:lnTo>
                    <a:pt x="2774442" y="970407"/>
                  </a:lnTo>
                  <a:lnTo>
                    <a:pt x="2775204" y="969740"/>
                  </a:lnTo>
                  <a:lnTo>
                    <a:pt x="2775680" y="968978"/>
                  </a:lnTo>
                  <a:lnTo>
                    <a:pt x="2777014" y="965930"/>
                  </a:lnTo>
                  <a:lnTo>
                    <a:pt x="2777586" y="965168"/>
                  </a:lnTo>
                  <a:lnTo>
                    <a:pt x="2778919" y="963835"/>
                  </a:lnTo>
                  <a:lnTo>
                    <a:pt x="2779490" y="962978"/>
                  </a:lnTo>
                  <a:lnTo>
                    <a:pt x="2780729" y="960120"/>
                  </a:lnTo>
                  <a:lnTo>
                    <a:pt x="2781300" y="959263"/>
                  </a:lnTo>
                  <a:lnTo>
                    <a:pt x="2783872" y="956120"/>
                  </a:lnTo>
                  <a:lnTo>
                    <a:pt x="2785491" y="954881"/>
                  </a:lnTo>
                  <a:lnTo>
                    <a:pt x="2787015" y="954881"/>
                  </a:lnTo>
                  <a:lnTo>
                    <a:pt x="2786825" y="955167"/>
                  </a:lnTo>
                  <a:lnTo>
                    <a:pt x="2786729" y="955453"/>
                  </a:lnTo>
                  <a:lnTo>
                    <a:pt x="2786539" y="955643"/>
                  </a:lnTo>
                  <a:lnTo>
                    <a:pt x="2786253" y="955834"/>
                  </a:lnTo>
                  <a:lnTo>
                    <a:pt x="2786253" y="956310"/>
                  </a:lnTo>
                  <a:lnTo>
                    <a:pt x="2788063" y="955739"/>
                  </a:lnTo>
                  <a:lnTo>
                    <a:pt x="2788063" y="953929"/>
                  </a:lnTo>
                  <a:lnTo>
                    <a:pt x="2787301" y="951738"/>
                  </a:lnTo>
                  <a:lnTo>
                    <a:pt x="2786920" y="949928"/>
                  </a:lnTo>
                  <a:lnTo>
                    <a:pt x="2787301" y="949071"/>
                  </a:lnTo>
                  <a:lnTo>
                    <a:pt x="2789111" y="946118"/>
                  </a:lnTo>
                  <a:lnTo>
                    <a:pt x="2789968" y="942975"/>
                  </a:lnTo>
                  <a:lnTo>
                    <a:pt x="2790920" y="941070"/>
                  </a:lnTo>
                  <a:lnTo>
                    <a:pt x="2791111" y="940118"/>
                  </a:lnTo>
                  <a:lnTo>
                    <a:pt x="2790920" y="939165"/>
                  </a:lnTo>
                  <a:lnTo>
                    <a:pt x="2790349" y="938213"/>
                  </a:lnTo>
                  <a:lnTo>
                    <a:pt x="2790349" y="937355"/>
                  </a:lnTo>
                  <a:lnTo>
                    <a:pt x="2792159" y="935355"/>
                  </a:lnTo>
                  <a:lnTo>
                    <a:pt x="2793016" y="933641"/>
                  </a:lnTo>
                  <a:lnTo>
                    <a:pt x="2793873" y="933450"/>
                  </a:lnTo>
                  <a:lnTo>
                    <a:pt x="2795778" y="933545"/>
                  </a:lnTo>
                  <a:lnTo>
                    <a:pt x="2796350" y="933164"/>
                  </a:lnTo>
                  <a:lnTo>
                    <a:pt x="2798064" y="931640"/>
                  </a:lnTo>
                  <a:lnTo>
                    <a:pt x="2798921" y="931164"/>
                  </a:lnTo>
                  <a:lnTo>
                    <a:pt x="2798160" y="930593"/>
                  </a:lnTo>
                  <a:lnTo>
                    <a:pt x="2797397" y="930116"/>
                  </a:lnTo>
                  <a:lnTo>
                    <a:pt x="2796731" y="929545"/>
                  </a:lnTo>
                  <a:lnTo>
                    <a:pt x="2796350" y="928688"/>
                  </a:lnTo>
                  <a:lnTo>
                    <a:pt x="2797207" y="928307"/>
                  </a:lnTo>
                  <a:lnTo>
                    <a:pt x="2798064" y="928307"/>
                  </a:lnTo>
                  <a:lnTo>
                    <a:pt x="2798826" y="928592"/>
                  </a:lnTo>
                  <a:lnTo>
                    <a:pt x="2799588" y="929164"/>
                  </a:lnTo>
                  <a:lnTo>
                    <a:pt x="2801207" y="930878"/>
                  </a:lnTo>
                  <a:lnTo>
                    <a:pt x="2802065" y="931450"/>
                  </a:lnTo>
                  <a:lnTo>
                    <a:pt x="2802446" y="930783"/>
                  </a:lnTo>
                  <a:lnTo>
                    <a:pt x="2803112" y="929069"/>
                  </a:lnTo>
                  <a:lnTo>
                    <a:pt x="2806065" y="927830"/>
                  </a:lnTo>
                  <a:lnTo>
                    <a:pt x="2806732" y="926021"/>
                  </a:lnTo>
                  <a:lnTo>
                    <a:pt x="2807208" y="925259"/>
                  </a:lnTo>
                  <a:lnTo>
                    <a:pt x="2808351" y="924497"/>
                  </a:lnTo>
                  <a:lnTo>
                    <a:pt x="2809494" y="924116"/>
                  </a:lnTo>
                  <a:lnTo>
                    <a:pt x="2809970" y="924592"/>
                  </a:lnTo>
                  <a:lnTo>
                    <a:pt x="2810066" y="926116"/>
                  </a:lnTo>
                  <a:lnTo>
                    <a:pt x="2810352" y="926497"/>
                  </a:lnTo>
                  <a:lnTo>
                    <a:pt x="2811018" y="926497"/>
                  </a:lnTo>
                  <a:lnTo>
                    <a:pt x="2812256" y="926783"/>
                  </a:lnTo>
                  <a:lnTo>
                    <a:pt x="2813209" y="927545"/>
                  </a:lnTo>
                  <a:lnTo>
                    <a:pt x="2815019" y="928973"/>
                  </a:lnTo>
                  <a:lnTo>
                    <a:pt x="2815495" y="928878"/>
                  </a:lnTo>
                  <a:lnTo>
                    <a:pt x="2815686" y="929831"/>
                  </a:lnTo>
                  <a:lnTo>
                    <a:pt x="2816828" y="931640"/>
                  </a:lnTo>
                  <a:lnTo>
                    <a:pt x="2817305" y="932498"/>
                  </a:lnTo>
                  <a:lnTo>
                    <a:pt x="2816447" y="932402"/>
                  </a:lnTo>
                  <a:lnTo>
                    <a:pt x="2815876" y="932688"/>
                  </a:lnTo>
                  <a:lnTo>
                    <a:pt x="2815686" y="933355"/>
                  </a:lnTo>
                  <a:lnTo>
                    <a:pt x="2815876" y="934403"/>
                  </a:lnTo>
                  <a:lnTo>
                    <a:pt x="2816352" y="935069"/>
                  </a:lnTo>
                  <a:lnTo>
                    <a:pt x="2817114" y="935641"/>
                  </a:lnTo>
                  <a:lnTo>
                    <a:pt x="2818733" y="936308"/>
                  </a:lnTo>
                  <a:lnTo>
                    <a:pt x="2818638" y="936593"/>
                  </a:lnTo>
                  <a:lnTo>
                    <a:pt x="2818353" y="937260"/>
                  </a:lnTo>
                  <a:lnTo>
                    <a:pt x="2819210" y="937451"/>
                  </a:lnTo>
                  <a:lnTo>
                    <a:pt x="2821972" y="938498"/>
                  </a:lnTo>
                  <a:lnTo>
                    <a:pt x="2822734" y="939165"/>
                  </a:lnTo>
                  <a:lnTo>
                    <a:pt x="2821591" y="939641"/>
                  </a:lnTo>
                  <a:lnTo>
                    <a:pt x="2820448" y="940308"/>
                  </a:lnTo>
                  <a:lnTo>
                    <a:pt x="2819495" y="941261"/>
                  </a:lnTo>
                  <a:lnTo>
                    <a:pt x="2818829" y="942499"/>
                  </a:lnTo>
                  <a:lnTo>
                    <a:pt x="2819210" y="942594"/>
                  </a:lnTo>
                  <a:lnTo>
                    <a:pt x="2819686" y="942689"/>
                  </a:lnTo>
                  <a:lnTo>
                    <a:pt x="2820067" y="942880"/>
                  </a:lnTo>
                  <a:lnTo>
                    <a:pt x="2820448" y="943547"/>
                  </a:lnTo>
                  <a:lnTo>
                    <a:pt x="2820829" y="943451"/>
                  </a:lnTo>
                  <a:lnTo>
                    <a:pt x="2821591" y="942975"/>
                  </a:lnTo>
                  <a:lnTo>
                    <a:pt x="2822067" y="943070"/>
                  </a:lnTo>
                  <a:lnTo>
                    <a:pt x="2822353" y="943356"/>
                  </a:lnTo>
                  <a:lnTo>
                    <a:pt x="2822544" y="943642"/>
                  </a:lnTo>
                  <a:lnTo>
                    <a:pt x="2822829" y="943832"/>
                  </a:lnTo>
                  <a:lnTo>
                    <a:pt x="2823210" y="943547"/>
                  </a:lnTo>
                  <a:lnTo>
                    <a:pt x="2823877" y="942118"/>
                  </a:lnTo>
                  <a:lnTo>
                    <a:pt x="2824258" y="941832"/>
                  </a:lnTo>
                  <a:lnTo>
                    <a:pt x="2825020" y="942213"/>
                  </a:lnTo>
                  <a:lnTo>
                    <a:pt x="2826163" y="943070"/>
                  </a:lnTo>
                  <a:lnTo>
                    <a:pt x="2826925" y="943261"/>
                  </a:lnTo>
                  <a:lnTo>
                    <a:pt x="2827401" y="943166"/>
                  </a:lnTo>
                  <a:lnTo>
                    <a:pt x="2827782" y="942975"/>
                  </a:lnTo>
                  <a:lnTo>
                    <a:pt x="2828163" y="942975"/>
                  </a:lnTo>
                  <a:lnTo>
                    <a:pt x="2828544" y="943356"/>
                  </a:lnTo>
                  <a:lnTo>
                    <a:pt x="2828544" y="943832"/>
                  </a:lnTo>
                  <a:lnTo>
                    <a:pt x="2828258" y="944309"/>
                  </a:lnTo>
                  <a:lnTo>
                    <a:pt x="2827782" y="944690"/>
                  </a:lnTo>
                  <a:lnTo>
                    <a:pt x="2827496" y="944880"/>
                  </a:lnTo>
                  <a:lnTo>
                    <a:pt x="2828449" y="945261"/>
                  </a:lnTo>
                  <a:lnTo>
                    <a:pt x="2829402" y="945547"/>
                  </a:lnTo>
                  <a:lnTo>
                    <a:pt x="2831497" y="945737"/>
                  </a:lnTo>
                  <a:lnTo>
                    <a:pt x="2831973" y="945642"/>
                  </a:lnTo>
                  <a:lnTo>
                    <a:pt x="2832926" y="945261"/>
                  </a:lnTo>
                  <a:lnTo>
                    <a:pt x="2833307" y="945166"/>
                  </a:lnTo>
                  <a:lnTo>
                    <a:pt x="2833783" y="945356"/>
                  </a:lnTo>
                  <a:lnTo>
                    <a:pt x="2834164" y="945642"/>
                  </a:lnTo>
                  <a:lnTo>
                    <a:pt x="2834450" y="945928"/>
                  </a:lnTo>
                  <a:lnTo>
                    <a:pt x="2834640" y="946118"/>
                  </a:lnTo>
                  <a:lnTo>
                    <a:pt x="2835783" y="946214"/>
                  </a:lnTo>
                  <a:lnTo>
                    <a:pt x="2836640" y="945833"/>
                  </a:lnTo>
                  <a:lnTo>
                    <a:pt x="2837403" y="945356"/>
                  </a:lnTo>
                  <a:lnTo>
                    <a:pt x="2838260" y="945071"/>
                  </a:lnTo>
                  <a:lnTo>
                    <a:pt x="2839117" y="945356"/>
                  </a:lnTo>
                  <a:lnTo>
                    <a:pt x="2840070" y="945833"/>
                  </a:lnTo>
                  <a:lnTo>
                    <a:pt x="2841022" y="946118"/>
                  </a:lnTo>
                  <a:lnTo>
                    <a:pt x="2841879" y="945642"/>
                  </a:lnTo>
                  <a:lnTo>
                    <a:pt x="2841974" y="947166"/>
                  </a:lnTo>
                  <a:lnTo>
                    <a:pt x="2842736" y="947928"/>
                  </a:lnTo>
                  <a:lnTo>
                    <a:pt x="2844737" y="948500"/>
                  </a:lnTo>
                  <a:lnTo>
                    <a:pt x="2846451" y="949738"/>
                  </a:lnTo>
                  <a:lnTo>
                    <a:pt x="2846832" y="949928"/>
                  </a:lnTo>
                  <a:lnTo>
                    <a:pt x="2847308" y="949738"/>
                  </a:lnTo>
                  <a:lnTo>
                    <a:pt x="2847880" y="948785"/>
                  </a:lnTo>
                  <a:lnTo>
                    <a:pt x="2848166" y="948785"/>
                  </a:lnTo>
                  <a:lnTo>
                    <a:pt x="2849595" y="949357"/>
                  </a:lnTo>
                  <a:lnTo>
                    <a:pt x="2854547" y="949547"/>
                  </a:lnTo>
                  <a:lnTo>
                    <a:pt x="2855881" y="949071"/>
                  </a:lnTo>
                  <a:lnTo>
                    <a:pt x="2856833" y="949738"/>
                  </a:lnTo>
                  <a:lnTo>
                    <a:pt x="2857881" y="949928"/>
                  </a:lnTo>
                  <a:lnTo>
                    <a:pt x="2858738" y="949547"/>
                  </a:lnTo>
                  <a:lnTo>
                    <a:pt x="2859120" y="948404"/>
                  </a:lnTo>
                  <a:lnTo>
                    <a:pt x="2859596" y="947928"/>
                  </a:lnTo>
                  <a:lnTo>
                    <a:pt x="2860739" y="947547"/>
                  </a:lnTo>
                  <a:lnTo>
                    <a:pt x="2862834" y="947261"/>
                  </a:lnTo>
                  <a:lnTo>
                    <a:pt x="2864453" y="948690"/>
                  </a:lnTo>
                  <a:lnTo>
                    <a:pt x="2865025" y="948404"/>
                  </a:lnTo>
                  <a:lnTo>
                    <a:pt x="2865406" y="947928"/>
                  </a:lnTo>
                  <a:lnTo>
                    <a:pt x="2865882" y="947261"/>
                  </a:lnTo>
                  <a:lnTo>
                    <a:pt x="2866454" y="948023"/>
                  </a:lnTo>
                  <a:lnTo>
                    <a:pt x="2866454" y="949262"/>
                  </a:lnTo>
                  <a:lnTo>
                    <a:pt x="2866358" y="950500"/>
                  </a:lnTo>
                  <a:lnTo>
                    <a:pt x="2866549" y="951262"/>
                  </a:lnTo>
                  <a:lnTo>
                    <a:pt x="2867025" y="951357"/>
                  </a:lnTo>
                  <a:lnTo>
                    <a:pt x="2867502" y="951167"/>
                  </a:lnTo>
                  <a:lnTo>
                    <a:pt x="2868359" y="950690"/>
                  </a:lnTo>
                  <a:lnTo>
                    <a:pt x="2868168" y="952214"/>
                  </a:lnTo>
                  <a:lnTo>
                    <a:pt x="2869121" y="952976"/>
                  </a:lnTo>
                  <a:lnTo>
                    <a:pt x="2870359" y="952976"/>
                  </a:lnTo>
                  <a:lnTo>
                    <a:pt x="2871216" y="952214"/>
                  </a:lnTo>
                  <a:lnTo>
                    <a:pt x="2871978" y="952691"/>
                  </a:lnTo>
                  <a:lnTo>
                    <a:pt x="2871216" y="953643"/>
                  </a:lnTo>
                  <a:lnTo>
                    <a:pt x="2873407" y="953834"/>
                  </a:lnTo>
                  <a:lnTo>
                    <a:pt x="2875503" y="951833"/>
                  </a:lnTo>
                  <a:lnTo>
                    <a:pt x="2880836" y="942023"/>
                  </a:lnTo>
                  <a:lnTo>
                    <a:pt x="2881598" y="939260"/>
                  </a:lnTo>
                  <a:lnTo>
                    <a:pt x="2880551" y="937736"/>
                  </a:lnTo>
                  <a:lnTo>
                    <a:pt x="2880455" y="936498"/>
                  </a:lnTo>
                  <a:lnTo>
                    <a:pt x="2879789" y="935069"/>
                  </a:lnTo>
                  <a:lnTo>
                    <a:pt x="2878836" y="933926"/>
                  </a:lnTo>
                  <a:lnTo>
                    <a:pt x="2877407" y="933260"/>
                  </a:lnTo>
                  <a:lnTo>
                    <a:pt x="2875407" y="931640"/>
                  </a:lnTo>
                  <a:lnTo>
                    <a:pt x="2873978" y="930307"/>
                  </a:lnTo>
                  <a:lnTo>
                    <a:pt x="2873788" y="928783"/>
                  </a:lnTo>
                  <a:lnTo>
                    <a:pt x="2873216" y="927354"/>
                  </a:lnTo>
                  <a:lnTo>
                    <a:pt x="2870740" y="922592"/>
                  </a:lnTo>
                  <a:lnTo>
                    <a:pt x="2870454" y="921258"/>
                  </a:lnTo>
                  <a:lnTo>
                    <a:pt x="2868740" y="920687"/>
                  </a:lnTo>
                  <a:lnTo>
                    <a:pt x="2868263" y="919734"/>
                  </a:lnTo>
                  <a:lnTo>
                    <a:pt x="2867882" y="918591"/>
                  </a:lnTo>
                  <a:lnTo>
                    <a:pt x="2866835" y="912590"/>
                  </a:lnTo>
                  <a:lnTo>
                    <a:pt x="2866930" y="911543"/>
                  </a:lnTo>
                  <a:lnTo>
                    <a:pt x="2867597" y="910590"/>
                  </a:lnTo>
                  <a:lnTo>
                    <a:pt x="2868645" y="910304"/>
                  </a:lnTo>
                  <a:lnTo>
                    <a:pt x="2871026" y="910209"/>
                  </a:lnTo>
                  <a:lnTo>
                    <a:pt x="2879503" y="907828"/>
                  </a:lnTo>
                  <a:lnTo>
                    <a:pt x="2884837" y="908304"/>
                  </a:lnTo>
                  <a:lnTo>
                    <a:pt x="2886075" y="908685"/>
                  </a:lnTo>
                  <a:lnTo>
                    <a:pt x="2887123" y="909542"/>
                  </a:lnTo>
                  <a:lnTo>
                    <a:pt x="2889599" y="909447"/>
                  </a:lnTo>
                  <a:lnTo>
                    <a:pt x="2891409" y="910304"/>
                  </a:lnTo>
                  <a:lnTo>
                    <a:pt x="2892171" y="910400"/>
                  </a:lnTo>
                  <a:lnTo>
                    <a:pt x="2894362" y="909542"/>
                  </a:lnTo>
                  <a:lnTo>
                    <a:pt x="2894838" y="909638"/>
                  </a:lnTo>
                  <a:lnTo>
                    <a:pt x="2895410" y="910019"/>
                  </a:lnTo>
                  <a:lnTo>
                    <a:pt x="2895886" y="909733"/>
                  </a:lnTo>
                  <a:lnTo>
                    <a:pt x="2896648" y="908590"/>
                  </a:lnTo>
                  <a:lnTo>
                    <a:pt x="2897124" y="908114"/>
                  </a:lnTo>
                  <a:lnTo>
                    <a:pt x="2897696" y="907923"/>
                  </a:lnTo>
                  <a:lnTo>
                    <a:pt x="2901601" y="908209"/>
                  </a:lnTo>
                  <a:lnTo>
                    <a:pt x="2903030" y="907923"/>
                  </a:lnTo>
                  <a:lnTo>
                    <a:pt x="2903601" y="906685"/>
                  </a:lnTo>
                  <a:lnTo>
                    <a:pt x="2908649" y="906971"/>
                  </a:lnTo>
                  <a:lnTo>
                    <a:pt x="2912174" y="907923"/>
                  </a:lnTo>
                  <a:lnTo>
                    <a:pt x="2913221" y="908209"/>
                  </a:lnTo>
                  <a:lnTo>
                    <a:pt x="2915127" y="907542"/>
                  </a:lnTo>
                  <a:lnTo>
                    <a:pt x="2915888" y="904685"/>
                  </a:lnTo>
                  <a:lnTo>
                    <a:pt x="2916365" y="903732"/>
                  </a:lnTo>
                  <a:lnTo>
                    <a:pt x="2917508" y="903446"/>
                  </a:lnTo>
                  <a:lnTo>
                    <a:pt x="2918746" y="903256"/>
                  </a:lnTo>
                  <a:lnTo>
                    <a:pt x="2919698" y="902780"/>
                  </a:lnTo>
                  <a:lnTo>
                    <a:pt x="2921127" y="901256"/>
                  </a:lnTo>
                  <a:lnTo>
                    <a:pt x="2921699" y="900303"/>
                  </a:lnTo>
                  <a:lnTo>
                    <a:pt x="2921794" y="899065"/>
                  </a:lnTo>
                  <a:lnTo>
                    <a:pt x="2923032" y="899827"/>
                  </a:lnTo>
                  <a:lnTo>
                    <a:pt x="2923889" y="899922"/>
                  </a:lnTo>
                  <a:lnTo>
                    <a:pt x="2924652" y="899446"/>
                  </a:lnTo>
                  <a:lnTo>
                    <a:pt x="2926176" y="897731"/>
                  </a:lnTo>
                  <a:lnTo>
                    <a:pt x="2927699" y="896303"/>
                  </a:lnTo>
                  <a:lnTo>
                    <a:pt x="2928652" y="895160"/>
                  </a:lnTo>
                  <a:lnTo>
                    <a:pt x="2929033" y="894779"/>
                  </a:lnTo>
                  <a:lnTo>
                    <a:pt x="2929414" y="894398"/>
                  </a:lnTo>
                  <a:lnTo>
                    <a:pt x="2929604" y="894017"/>
                  </a:lnTo>
                  <a:lnTo>
                    <a:pt x="2929319" y="893350"/>
                  </a:lnTo>
                  <a:lnTo>
                    <a:pt x="2928176" y="893255"/>
                  </a:lnTo>
                  <a:lnTo>
                    <a:pt x="2927890" y="892778"/>
                  </a:lnTo>
                  <a:lnTo>
                    <a:pt x="2927985" y="891921"/>
                  </a:lnTo>
                  <a:lnTo>
                    <a:pt x="2928461" y="891540"/>
                  </a:lnTo>
                  <a:lnTo>
                    <a:pt x="2929033" y="891350"/>
                  </a:lnTo>
                  <a:lnTo>
                    <a:pt x="2929509" y="891064"/>
                  </a:lnTo>
                  <a:lnTo>
                    <a:pt x="2929700" y="890492"/>
                  </a:lnTo>
                  <a:lnTo>
                    <a:pt x="2929700" y="889921"/>
                  </a:lnTo>
                  <a:lnTo>
                    <a:pt x="2929795" y="889445"/>
                  </a:lnTo>
                  <a:lnTo>
                    <a:pt x="2930462" y="888968"/>
                  </a:lnTo>
                  <a:lnTo>
                    <a:pt x="2930081" y="888587"/>
                  </a:lnTo>
                  <a:lnTo>
                    <a:pt x="2929700" y="888301"/>
                  </a:lnTo>
                  <a:lnTo>
                    <a:pt x="2929223" y="888111"/>
                  </a:lnTo>
                  <a:lnTo>
                    <a:pt x="2928747" y="888111"/>
                  </a:lnTo>
                  <a:lnTo>
                    <a:pt x="2928747" y="887444"/>
                  </a:lnTo>
                  <a:lnTo>
                    <a:pt x="2930462" y="887444"/>
                  </a:lnTo>
                  <a:lnTo>
                    <a:pt x="2931033" y="887063"/>
                  </a:lnTo>
                  <a:lnTo>
                    <a:pt x="2931319" y="886016"/>
                  </a:lnTo>
                  <a:lnTo>
                    <a:pt x="2931224" y="885635"/>
                  </a:lnTo>
                  <a:lnTo>
                    <a:pt x="2930938" y="885444"/>
                  </a:lnTo>
                  <a:lnTo>
                    <a:pt x="2930652" y="885158"/>
                  </a:lnTo>
                  <a:lnTo>
                    <a:pt x="2930652" y="884492"/>
                  </a:lnTo>
                  <a:lnTo>
                    <a:pt x="2930843" y="883920"/>
                  </a:lnTo>
                  <a:lnTo>
                    <a:pt x="2931128" y="883444"/>
                  </a:lnTo>
                  <a:lnTo>
                    <a:pt x="2931510" y="883158"/>
                  </a:lnTo>
                  <a:lnTo>
                    <a:pt x="2934367" y="882587"/>
                  </a:lnTo>
                  <a:lnTo>
                    <a:pt x="2934748" y="882396"/>
                  </a:lnTo>
                  <a:lnTo>
                    <a:pt x="2934938" y="881158"/>
                  </a:lnTo>
                  <a:lnTo>
                    <a:pt x="2935415" y="880110"/>
                  </a:lnTo>
                  <a:lnTo>
                    <a:pt x="2935986" y="879824"/>
                  </a:lnTo>
                  <a:lnTo>
                    <a:pt x="2936558" y="880682"/>
                  </a:lnTo>
                  <a:lnTo>
                    <a:pt x="2937320" y="880205"/>
                  </a:lnTo>
                  <a:lnTo>
                    <a:pt x="2936844" y="879634"/>
                  </a:lnTo>
                  <a:lnTo>
                    <a:pt x="2936558" y="878967"/>
                  </a:lnTo>
                  <a:lnTo>
                    <a:pt x="2936653" y="878491"/>
                  </a:lnTo>
                  <a:lnTo>
                    <a:pt x="2937320" y="878300"/>
                  </a:lnTo>
                  <a:lnTo>
                    <a:pt x="2937891" y="878491"/>
                  </a:lnTo>
                  <a:lnTo>
                    <a:pt x="2938368" y="879348"/>
                  </a:lnTo>
                  <a:lnTo>
                    <a:pt x="2939129" y="879634"/>
                  </a:lnTo>
                  <a:lnTo>
                    <a:pt x="2939606" y="879443"/>
                  </a:lnTo>
                  <a:lnTo>
                    <a:pt x="2940177" y="879062"/>
                  </a:lnTo>
                  <a:lnTo>
                    <a:pt x="2940844" y="878681"/>
                  </a:lnTo>
                  <a:lnTo>
                    <a:pt x="2941606" y="878681"/>
                  </a:lnTo>
                  <a:lnTo>
                    <a:pt x="2944178" y="880872"/>
                  </a:lnTo>
                  <a:lnTo>
                    <a:pt x="2944559" y="881444"/>
                  </a:lnTo>
                  <a:lnTo>
                    <a:pt x="2946083" y="882301"/>
                  </a:lnTo>
                  <a:lnTo>
                    <a:pt x="2946464" y="882872"/>
                  </a:lnTo>
                  <a:lnTo>
                    <a:pt x="2946654" y="883634"/>
                  </a:lnTo>
                  <a:lnTo>
                    <a:pt x="2947130" y="883920"/>
                  </a:lnTo>
                  <a:lnTo>
                    <a:pt x="2947702" y="883825"/>
                  </a:lnTo>
                  <a:lnTo>
                    <a:pt x="2948178" y="883444"/>
                  </a:lnTo>
                  <a:lnTo>
                    <a:pt x="2948464" y="882682"/>
                  </a:lnTo>
                  <a:lnTo>
                    <a:pt x="2948464" y="882015"/>
                  </a:lnTo>
                  <a:lnTo>
                    <a:pt x="2948654" y="881539"/>
                  </a:lnTo>
                  <a:lnTo>
                    <a:pt x="2949988" y="881063"/>
                  </a:lnTo>
                  <a:lnTo>
                    <a:pt x="2950369" y="880301"/>
                  </a:lnTo>
                  <a:lnTo>
                    <a:pt x="2950464" y="879348"/>
                  </a:lnTo>
                  <a:lnTo>
                    <a:pt x="2950274" y="878491"/>
                  </a:lnTo>
                  <a:lnTo>
                    <a:pt x="2952464" y="878681"/>
                  </a:lnTo>
                  <a:lnTo>
                    <a:pt x="2954465" y="879253"/>
                  </a:lnTo>
                  <a:lnTo>
                    <a:pt x="2956179" y="878967"/>
                  </a:lnTo>
                  <a:lnTo>
                    <a:pt x="2957513" y="876586"/>
                  </a:lnTo>
                  <a:lnTo>
                    <a:pt x="2957798" y="874014"/>
                  </a:lnTo>
                  <a:lnTo>
                    <a:pt x="2957703" y="871252"/>
                  </a:lnTo>
                  <a:lnTo>
                    <a:pt x="2957989" y="868775"/>
                  </a:lnTo>
                  <a:lnTo>
                    <a:pt x="2959418" y="867251"/>
                  </a:lnTo>
                  <a:lnTo>
                    <a:pt x="2959418" y="866775"/>
                  </a:lnTo>
                  <a:lnTo>
                    <a:pt x="2958561" y="866585"/>
                  </a:lnTo>
                  <a:lnTo>
                    <a:pt x="2958275" y="865632"/>
                  </a:lnTo>
                  <a:lnTo>
                    <a:pt x="2958751" y="864680"/>
                  </a:lnTo>
                  <a:lnTo>
                    <a:pt x="2960085" y="864394"/>
                  </a:lnTo>
                  <a:lnTo>
                    <a:pt x="2959894" y="863346"/>
                  </a:lnTo>
                  <a:lnTo>
                    <a:pt x="2960275" y="862679"/>
                  </a:lnTo>
                  <a:lnTo>
                    <a:pt x="2960656" y="862203"/>
                  </a:lnTo>
                  <a:lnTo>
                    <a:pt x="2960561" y="861632"/>
                  </a:lnTo>
                  <a:lnTo>
                    <a:pt x="2959894" y="861060"/>
                  </a:lnTo>
                  <a:lnTo>
                    <a:pt x="2959322" y="860774"/>
                  </a:lnTo>
                  <a:lnTo>
                    <a:pt x="2958941" y="860298"/>
                  </a:lnTo>
                  <a:lnTo>
                    <a:pt x="2958846" y="858965"/>
                  </a:lnTo>
                  <a:lnTo>
                    <a:pt x="2958941" y="858107"/>
                  </a:lnTo>
                  <a:lnTo>
                    <a:pt x="2959132" y="857345"/>
                  </a:lnTo>
                  <a:lnTo>
                    <a:pt x="2959799" y="855821"/>
                  </a:lnTo>
                  <a:lnTo>
                    <a:pt x="2960656" y="854012"/>
                  </a:lnTo>
                  <a:lnTo>
                    <a:pt x="2960942" y="853059"/>
                  </a:lnTo>
                  <a:lnTo>
                    <a:pt x="2961132" y="850868"/>
                  </a:lnTo>
                  <a:lnTo>
                    <a:pt x="2962942" y="845820"/>
                  </a:lnTo>
                  <a:lnTo>
                    <a:pt x="2963323" y="845058"/>
                  </a:lnTo>
                  <a:lnTo>
                    <a:pt x="2963609" y="844296"/>
                  </a:lnTo>
                  <a:lnTo>
                    <a:pt x="2963609" y="842677"/>
                  </a:lnTo>
                  <a:lnTo>
                    <a:pt x="2963799" y="841915"/>
                  </a:lnTo>
                  <a:lnTo>
                    <a:pt x="2964371" y="841439"/>
                  </a:lnTo>
                  <a:lnTo>
                    <a:pt x="2965990" y="841248"/>
                  </a:lnTo>
                  <a:lnTo>
                    <a:pt x="2966752" y="840962"/>
                  </a:lnTo>
                  <a:lnTo>
                    <a:pt x="2966276" y="840772"/>
                  </a:lnTo>
                  <a:lnTo>
                    <a:pt x="2965895" y="840486"/>
                  </a:lnTo>
                  <a:lnTo>
                    <a:pt x="2965609" y="840105"/>
                  </a:lnTo>
                  <a:lnTo>
                    <a:pt x="2965419" y="839534"/>
                  </a:lnTo>
                  <a:lnTo>
                    <a:pt x="2965990" y="839248"/>
                  </a:lnTo>
                  <a:lnTo>
                    <a:pt x="2966943" y="838581"/>
                  </a:lnTo>
                  <a:lnTo>
                    <a:pt x="2967514" y="838486"/>
                  </a:lnTo>
                  <a:lnTo>
                    <a:pt x="2968181" y="838581"/>
                  </a:lnTo>
                  <a:lnTo>
                    <a:pt x="2968562" y="838962"/>
                  </a:lnTo>
                  <a:lnTo>
                    <a:pt x="2970181" y="841153"/>
                  </a:lnTo>
                  <a:lnTo>
                    <a:pt x="2970657" y="841629"/>
                  </a:lnTo>
                  <a:lnTo>
                    <a:pt x="2971419" y="842010"/>
                  </a:lnTo>
                  <a:lnTo>
                    <a:pt x="2972086" y="842105"/>
                  </a:lnTo>
                  <a:lnTo>
                    <a:pt x="2974181" y="842010"/>
                  </a:lnTo>
                  <a:lnTo>
                    <a:pt x="2976658" y="840962"/>
                  </a:lnTo>
                  <a:lnTo>
                    <a:pt x="2978087" y="840581"/>
                  </a:lnTo>
                  <a:lnTo>
                    <a:pt x="2978753" y="841248"/>
                  </a:lnTo>
                  <a:lnTo>
                    <a:pt x="2978563" y="842201"/>
                  </a:lnTo>
                  <a:lnTo>
                    <a:pt x="2978182" y="843344"/>
                  </a:lnTo>
                  <a:lnTo>
                    <a:pt x="2977611" y="844391"/>
                  </a:lnTo>
                  <a:lnTo>
                    <a:pt x="2976944" y="844963"/>
                  </a:lnTo>
                  <a:lnTo>
                    <a:pt x="2979135" y="846011"/>
                  </a:lnTo>
                  <a:lnTo>
                    <a:pt x="2981897" y="845915"/>
                  </a:lnTo>
                  <a:lnTo>
                    <a:pt x="2984278" y="846296"/>
                  </a:lnTo>
                  <a:lnTo>
                    <a:pt x="2985230" y="848868"/>
                  </a:lnTo>
                  <a:lnTo>
                    <a:pt x="2984469" y="854964"/>
                  </a:lnTo>
                  <a:lnTo>
                    <a:pt x="2984469" y="857726"/>
                  </a:lnTo>
                  <a:lnTo>
                    <a:pt x="2985516" y="860203"/>
                  </a:lnTo>
                  <a:lnTo>
                    <a:pt x="2988374" y="863156"/>
                  </a:lnTo>
                  <a:lnTo>
                    <a:pt x="2988755" y="864394"/>
                  </a:lnTo>
                  <a:lnTo>
                    <a:pt x="2992374" y="867537"/>
                  </a:lnTo>
                  <a:lnTo>
                    <a:pt x="2992946" y="867728"/>
                  </a:lnTo>
                  <a:lnTo>
                    <a:pt x="2993422" y="867728"/>
                  </a:lnTo>
                  <a:lnTo>
                    <a:pt x="2993803" y="867728"/>
                  </a:lnTo>
                  <a:lnTo>
                    <a:pt x="2994184" y="868109"/>
                  </a:lnTo>
                  <a:lnTo>
                    <a:pt x="2994279" y="868680"/>
                  </a:lnTo>
                  <a:lnTo>
                    <a:pt x="2994089" y="870109"/>
                  </a:lnTo>
                  <a:lnTo>
                    <a:pt x="2994374" y="870871"/>
                  </a:lnTo>
                  <a:lnTo>
                    <a:pt x="2995518" y="871728"/>
                  </a:lnTo>
                  <a:lnTo>
                    <a:pt x="2996279" y="871347"/>
                  </a:lnTo>
                  <a:lnTo>
                    <a:pt x="2996470" y="870299"/>
                  </a:lnTo>
                  <a:lnTo>
                    <a:pt x="2995613" y="869156"/>
                  </a:lnTo>
                  <a:lnTo>
                    <a:pt x="2996279" y="868109"/>
                  </a:lnTo>
                  <a:lnTo>
                    <a:pt x="2997137" y="867442"/>
                  </a:lnTo>
                  <a:lnTo>
                    <a:pt x="2998089" y="867347"/>
                  </a:lnTo>
                  <a:lnTo>
                    <a:pt x="2998851" y="868204"/>
                  </a:lnTo>
                  <a:lnTo>
                    <a:pt x="2999042" y="868966"/>
                  </a:lnTo>
                  <a:lnTo>
                    <a:pt x="2999328" y="871728"/>
                  </a:lnTo>
                  <a:lnTo>
                    <a:pt x="2999613" y="873062"/>
                  </a:lnTo>
                  <a:lnTo>
                    <a:pt x="3001518" y="871442"/>
                  </a:lnTo>
                  <a:lnTo>
                    <a:pt x="3002376" y="870299"/>
                  </a:lnTo>
                  <a:lnTo>
                    <a:pt x="3002376" y="868204"/>
                  </a:lnTo>
                  <a:lnTo>
                    <a:pt x="3001709" y="866585"/>
                  </a:lnTo>
                  <a:lnTo>
                    <a:pt x="3000566" y="864870"/>
                  </a:lnTo>
                  <a:lnTo>
                    <a:pt x="2999328" y="863441"/>
                  </a:lnTo>
                  <a:lnTo>
                    <a:pt x="2998089" y="862584"/>
                  </a:lnTo>
                  <a:lnTo>
                    <a:pt x="2996565" y="862489"/>
                  </a:lnTo>
                  <a:lnTo>
                    <a:pt x="2994660" y="862775"/>
                  </a:lnTo>
                  <a:lnTo>
                    <a:pt x="2992851" y="862584"/>
                  </a:lnTo>
                  <a:lnTo>
                    <a:pt x="2991612" y="861251"/>
                  </a:lnTo>
                  <a:lnTo>
                    <a:pt x="2993041" y="858488"/>
                  </a:lnTo>
                  <a:lnTo>
                    <a:pt x="2997422" y="855250"/>
                  </a:lnTo>
                  <a:lnTo>
                    <a:pt x="3002471" y="852678"/>
                  </a:lnTo>
                  <a:lnTo>
                    <a:pt x="3005804" y="851821"/>
                  </a:lnTo>
                  <a:lnTo>
                    <a:pt x="3010091" y="852011"/>
                  </a:lnTo>
                  <a:lnTo>
                    <a:pt x="3010281" y="852107"/>
                  </a:lnTo>
                  <a:lnTo>
                    <a:pt x="3010948" y="851154"/>
                  </a:lnTo>
                  <a:lnTo>
                    <a:pt x="3011424" y="850011"/>
                  </a:lnTo>
                  <a:lnTo>
                    <a:pt x="3012091" y="849154"/>
                  </a:lnTo>
                  <a:lnTo>
                    <a:pt x="3013424" y="848963"/>
                  </a:lnTo>
                  <a:lnTo>
                    <a:pt x="3014568" y="849344"/>
                  </a:lnTo>
                  <a:lnTo>
                    <a:pt x="3016663" y="850392"/>
                  </a:lnTo>
                  <a:lnTo>
                    <a:pt x="3023807" y="850487"/>
                  </a:lnTo>
                  <a:lnTo>
                    <a:pt x="3024188" y="849725"/>
                  </a:lnTo>
                  <a:lnTo>
                    <a:pt x="3024283" y="848678"/>
                  </a:lnTo>
                  <a:lnTo>
                    <a:pt x="3024664" y="847725"/>
                  </a:lnTo>
                  <a:lnTo>
                    <a:pt x="3025426" y="847058"/>
                  </a:lnTo>
                  <a:lnTo>
                    <a:pt x="3026283" y="846963"/>
                  </a:lnTo>
                  <a:lnTo>
                    <a:pt x="3028093" y="847058"/>
                  </a:lnTo>
                  <a:lnTo>
                    <a:pt x="3029617" y="846106"/>
                  </a:lnTo>
                  <a:lnTo>
                    <a:pt x="3029427" y="844296"/>
                  </a:lnTo>
                  <a:lnTo>
                    <a:pt x="3028569" y="842201"/>
                  </a:lnTo>
                  <a:lnTo>
                    <a:pt x="3028093" y="840200"/>
                  </a:lnTo>
                  <a:lnTo>
                    <a:pt x="3028188" y="838295"/>
                  </a:lnTo>
                  <a:lnTo>
                    <a:pt x="3028379" y="837438"/>
                  </a:lnTo>
                  <a:lnTo>
                    <a:pt x="3028760" y="836676"/>
                  </a:lnTo>
                  <a:lnTo>
                    <a:pt x="3029236" y="836295"/>
                  </a:lnTo>
                  <a:lnTo>
                    <a:pt x="3030188" y="835914"/>
                  </a:lnTo>
                  <a:lnTo>
                    <a:pt x="3030570" y="835438"/>
                  </a:lnTo>
                  <a:lnTo>
                    <a:pt x="3030760" y="834771"/>
                  </a:lnTo>
                  <a:lnTo>
                    <a:pt x="3030855" y="834200"/>
                  </a:lnTo>
                  <a:lnTo>
                    <a:pt x="3030951" y="833723"/>
                  </a:lnTo>
                  <a:lnTo>
                    <a:pt x="3031331" y="833247"/>
                  </a:lnTo>
                  <a:lnTo>
                    <a:pt x="3033141" y="831914"/>
                  </a:lnTo>
                  <a:lnTo>
                    <a:pt x="3033903" y="830961"/>
                  </a:lnTo>
                  <a:lnTo>
                    <a:pt x="3034189" y="829628"/>
                  </a:lnTo>
                  <a:lnTo>
                    <a:pt x="3033903" y="828389"/>
                  </a:lnTo>
                  <a:lnTo>
                    <a:pt x="3033427" y="827532"/>
                  </a:lnTo>
                  <a:lnTo>
                    <a:pt x="3033046" y="826580"/>
                  </a:lnTo>
                  <a:lnTo>
                    <a:pt x="3033141" y="825151"/>
                  </a:lnTo>
                  <a:lnTo>
                    <a:pt x="3033618" y="824008"/>
                  </a:lnTo>
                  <a:lnTo>
                    <a:pt x="3034379" y="823055"/>
                  </a:lnTo>
                  <a:lnTo>
                    <a:pt x="3036094" y="821531"/>
                  </a:lnTo>
                  <a:lnTo>
                    <a:pt x="3036761" y="820579"/>
                  </a:lnTo>
                  <a:lnTo>
                    <a:pt x="3036951" y="819245"/>
                  </a:lnTo>
                  <a:lnTo>
                    <a:pt x="3036951" y="816483"/>
                  </a:lnTo>
                  <a:lnTo>
                    <a:pt x="3037237" y="814864"/>
                  </a:lnTo>
                  <a:lnTo>
                    <a:pt x="3037713" y="814007"/>
                  </a:lnTo>
                  <a:lnTo>
                    <a:pt x="3038380" y="813340"/>
                  </a:lnTo>
                  <a:lnTo>
                    <a:pt x="3038952" y="812197"/>
                  </a:lnTo>
                  <a:lnTo>
                    <a:pt x="3038952" y="811244"/>
                  </a:lnTo>
                  <a:lnTo>
                    <a:pt x="3038761" y="808006"/>
                  </a:lnTo>
                  <a:lnTo>
                    <a:pt x="3038570" y="807053"/>
                  </a:lnTo>
                  <a:lnTo>
                    <a:pt x="3037904" y="806101"/>
                  </a:lnTo>
                  <a:lnTo>
                    <a:pt x="3037428" y="805720"/>
                  </a:lnTo>
                  <a:lnTo>
                    <a:pt x="3032855" y="802005"/>
                  </a:lnTo>
                  <a:lnTo>
                    <a:pt x="3032570" y="801148"/>
                  </a:lnTo>
                  <a:lnTo>
                    <a:pt x="3032855" y="800005"/>
                  </a:lnTo>
                  <a:lnTo>
                    <a:pt x="3033903" y="798195"/>
                  </a:lnTo>
                  <a:lnTo>
                    <a:pt x="3034284" y="797147"/>
                  </a:lnTo>
                  <a:lnTo>
                    <a:pt x="3034189" y="796576"/>
                  </a:lnTo>
                  <a:lnTo>
                    <a:pt x="3033713" y="795242"/>
                  </a:lnTo>
                  <a:lnTo>
                    <a:pt x="3033618" y="794576"/>
                  </a:lnTo>
                  <a:lnTo>
                    <a:pt x="3033713" y="794099"/>
                  </a:lnTo>
                  <a:lnTo>
                    <a:pt x="3033998" y="792766"/>
                  </a:lnTo>
                  <a:lnTo>
                    <a:pt x="3033998" y="792099"/>
                  </a:lnTo>
                  <a:lnTo>
                    <a:pt x="3033903" y="791432"/>
                  </a:lnTo>
                  <a:lnTo>
                    <a:pt x="3033522" y="790099"/>
                  </a:lnTo>
                  <a:lnTo>
                    <a:pt x="3033427" y="789432"/>
                  </a:lnTo>
                  <a:lnTo>
                    <a:pt x="3033427" y="788861"/>
                  </a:lnTo>
                  <a:lnTo>
                    <a:pt x="3033618" y="787146"/>
                  </a:lnTo>
                  <a:lnTo>
                    <a:pt x="3033236" y="783146"/>
                  </a:lnTo>
                  <a:lnTo>
                    <a:pt x="3033332" y="781812"/>
                  </a:lnTo>
                  <a:lnTo>
                    <a:pt x="3034379" y="777335"/>
                  </a:lnTo>
                  <a:lnTo>
                    <a:pt x="3035713" y="773811"/>
                  </a:lnTo>
                  <a:lnTo>
                    <a:pt x="3035713" y="772573"/>
                  </a:lnTo>
                  <a:lnTo>
                    <a:pt x="3035141" y="770096"/>
                  </a:lnTo>
                  <a:lnTo>
                    <a:pt x="3035046" y="768953"/>
                  </a:lnTo>
                  <a:lnTo>
                    <a:pt x="3035332" y="767620"/>
                  </a:lnTo>
                  <a:lnTo>
                    <a:pt x="3035332" y="766572"/>
                  </a:lnTo>
                  <a:lnTo>
                    <a:pt x="3035618" y="765905"/>
                  </a:lnTo>
                  <a:lnTo>
                    <a:pt x="3036570" y="764762"/>
                  </a:lnTo>
                  <a:lnTo>
                    <a:pt x="3037428" y="764000"/>
                  </a:lnTo>
                  <a:lnTo>
                    <a:pt x="3037999" y="763715"/>
                  </a:lnTo>
                  <a:lnTo>
                    <a:pt x="3038189" y="763143"/>
                  </a:lnTo>
                  <a:lnTo>
                    <a:pt x="3032951" y="740188"/>
                  </a:lnTo>
                  <a:lnTo>
                    <a:pt x="3027236" y="716375"/>
                  </a:lnTo>
                  <a:lnTo>
                    <a:pt x="3024854" y="711613"/>
                  </a:lnTo>
                  <a:lnTo>
                    <a:pt x="3024093" y="710851"/>
                  </a:lnTo>
                  <a:lnTo>
                    <a:pt x="3022187" y="709517"/>
                  </a:lnTo>
                  <a:lnTo>
                    <a:pt x="3019997" y="705898"/>
                  </a:lnTo>
                  <a:lnTo>
                    <a:pt x="3020187" y="704660"/>
                  </a:lnTo>
                  <a:lnTo>
                    <a:pt x="3022187" y="703707"/>
                  </a:lnTo>
                  <a:lnTo>
                    <a:pt x="3023140" y="703707"/>
                  </a:lnTo>
                  <a:lnTo>
                    <a:pt x="3024093" y="703517"/>
                  </a:lnTo>
                  <a:lnTo>
                    <a:pt x="3024950" y="703040"/>
                  </a:lnTo>
                  <a:lnTo>
                    <a:pt x="3025712" y="702183"/>
                  </a:lnTo>
                  <a:lnTo>
                    <a:pt x="3025902" y="701612"/>
                  </a:lnTo>
                  <a:lnTo>
                    <a:pt x="3025902" y="700469"/>
                  </a:lnTo>
                  <a:lnTo>
                    <a:pt x="3026093" y="699897"/>
                  </a:lnTo>
                  <a:lnTo>
                    <a:pt x="3026378" y="699611"/>
                  </a:lnTo>
                  <a:lnTo>
                    <a:pt x="3028664" y="698849"/>
                  </a:lnTo>
                  <a:lnTo>
                    <a:pt x="3029427" y="698849"/>
                  </a:lnTo>
                  <a:lnTo>
                    <a:pt x="3030188" y="699135"/>
                  </a:lnTo>
                  <a:lnTo>
                    <a:pt x="3031046" y="699802"/>
                  </a:lnTo>
                  <a:lnTo>
                    <a:pt x="3031998" y="700183"/>
                  </a:lnTo>
                  <a:lnTo>
                    <a:pt x="3032951" y="700088"/>
                  </a:lnTo>
                  <a:lnTo>
                    <a:pt x="3036570" y="698659"/>
                  </a:lnTo>
                  <a:lnTo>
                    <a:pt x="3037332" y="698183"/>
                  </a:lnTo>
                  <a:lnTo>
                    <a:pt x="3039523" y="696087"/>
                  </a:lnTo>
                  <a:lnTo>
                    <a:pt x="3040190" y="695516"/>
                  </a:lnTo>
                  <a:lnTo>
                    <a:pt x="3041047" y="695230"/>
                  </a:lnTo>
                  <a:lnTo>
                    <a:pt x="3042190" y="695230"/>
                  </a:lnTo>
                  <a:lnTo>
                    <a:pt x="3045810" y="695897"/>
                  </a:lnTo>
                  <a:lnTo>
                    <a:pt x="3046571" y="695706"/>
                  </a:lnTo>
                  <a:lnTo>
                    <a:pt x="3047048" y="694944"/>
                  </a:lnTo>
                  <a:lnTo>
                    <a:pt x="3047524" y="693992"/>
                  </a:lnTo>
                  <a:lnTo>
                    <a:pt x="3048191" y="693325"/>
                  </a:lnTo>
                  <a:lnTo>
                    <a:pt x="3048477" y="693039"/>
                  </a:lnTo>
                  <a:lnTo>
                    <a:pt x="3055715" y="686086"/>
                  </a:lnTo>
                  <a:lnTo>
                    <a:pt x="3056287" y="685038"/>
                  </a:lnTo>
                  <a:lnTo>
                    <a:pt x="3056382" y="683514"/>
                  </a:lnTo>
                  <a:lnTo>
                    <a:pt x="3055430" y="681704"/>
                  </a:lnTo>
                  <a:lnTo>
                    <a:pt x="3055430" y="680466"/>
                  </a:lnTo>
                  <a:lnTo>
                    <a:pt x="3055906" y="678942"/>
                  </a:lnTo>
                  <a:lnTo>
                    <a:pt x="3056573" y="677894"/>
                  </a:lnTo>
                  <a:lnTo>
                    <a:pt x="3057430" y="677323"/>
                  </a:lnTo>
                  <a:lnTo>
                    <a:pt x="3058573" y="677132"/>
                  </a:lnTo>
                  <a:lnTo>
                    <a:pt x="3060954" y="677228"/>
                  </a:lnTo>
                  <a:lnTo>
                    <a:pt x="3061621" y="676751"/>
                  </a:lnTo>
                  <a:lnTo>
                    <a:pt x="3064860" y="670084"/>
                  </a:lnTo>
                  <a:lnTo>
                    <a:pt x="3066574" y="667988"/>
                  </a:lnTo>
                  <a:lnTo>
                    <a:pt x="3068384" y="667607"/>
                  </a:lnTo>
                  <a:lnTo>
                    <a:pt x="3069336" y="668465"/>
                  </a:lnTo>
                  <a:lnTo>
                    <a:pt x="3069812" y="669703"/>
                  </a:lnTo>
                  <a:lnTo>
                    <a:pt x="3070194" y="671132"/>
                  </a:lnTo>
                  <a:lnTo>
                    <a:pt x="3070860" y="672465"/>
                  </a:lnTo>
                  <a:lnTo>
                    <a:pt x="3071622" y="673418"/>
                  </a:lnTo>
                  <a:lnTo>
                    <a:pt x="3072479" y="674275"/>
                  </a:lnTo>
                  <a:lnTo>
                    <a:pt x="3073432" y="674942"/>
                  </a:lnTo>
                  <a:lnTo>
                    <a:pt x="3074385" y="675323"/>
                  </a:lnTo>
                  <a:lnTo>
                    <a:pt x="3074385" y="675323"/>
                  </a:lnTo>
                  <a:lnTo>
                    <a:pt x="3097340" y="681800"/>
                  </a:lnTo>
                  <a:lnTo>
                    <a:pt x="3120295" y="688276"/>
                  </a:lnTo>
                  <a:lnTo>
                    <a:pt x="3124581" y="690563"/>
                  </a:lnTo>
                  <a:lnTo>
                    <a:pt x="3126296" y="690848"/>
                  </a:lnTo>
                  <a:lnTo>
                    <a:pt x="3126962" y="690467"/>
                  </a:lnTo>
                  <a:lnTo>
                    <a:pt x="3128391" y="689039"/>
                  </a:lnTo>
                  <a:lnTo>
                    <a:pt x="3130011" y="688276"/>
                  </a:lnTo>
                  <a:lnTo>
                    <a:pt x="3131344" y="686562"/>
                  </a:lnTo>
                  <a:lnTo>
                    <a:pt x="3132582" y="685895"/>
                  </a:lnTo>
                  <a:lnTo>
                    <a:pt x="3133916" y="684657"/>
                  </a:lnTo>
                  <a:lnTo>
                    <a:pt x="3134773" y="683514"/>
                  </a:lnTo>
                  <a:lnTo>
                    <a:pt x="3135059" y="682943"/>
                  </a:lnTo>
                  <a:lnTo>
                    <a:pt x="3135249" y="682181"/>
                  </a:lnTo>
                  <a:lnTo>
                    <a:pt x="3135345" y="681133"/>
                  </a:lnTo>
                  <a:lnTo>
                    <a:pt x="3134963" y="679037"/>
                  </a:lnTo>
                  <a:lnTo>
                    <a:pt x="3134202" y="676751"/>
                  </a:lnTo>
                  <a:lnTo>
                    <a:pt x="3133725" y="674561"/>
                  </a:lnTo>
                  <a:lnTo>
                    <a:pt x="3134202" y="672941"/>
                  </a:lnTo>
                  <a:lnTo>
                    <a:pt x="3133916" y="671227"/>
                  </a:lnTo>
                  <a:lnTo>
                    <a:pt x="3135249" y="663893"/>
                  </a:lnTo>
                  <a:lnTo>
                    <a:pt x="3135345" y="662559"/>
                  </a:lnTo>
                  <a:lnTo>
                    <a:pt x="3135535" y="661321"/>
                  </a:lnTo>
                  <a:lnTo>
                    <a:pt x="3135916" y="660178"/>
                  </a:lnTo>
                  <a:lnTo>
                    <a:pt x="3138011" y="655796"/>
                  </a:lnTo>
                  <a:lnTo>
                    <a:pt x="3138488" y="655034"/>
                  </a:lnTo>
                  <a:lnTo>
                    <a:pt x="3139154" y="654463"/>
                  </a:lnTo>
                  <a:lnTo>
                    <a:pt x="3141155" y="653606"/>
                  </a:lnTo>
                  <a:lnTo>
                    <a:pt x="3142774" y="653225"/>
                  </a:lnTo>
                  <a:lnTo>
                    <a:pt x="3144203" y="652177"/>
                  </a:lnTo>
                  <a:lnTo>
                    <a:pt x="3145822" y="651605"/>
                  </a:lnTo>
                  <a:lnTo>
                    <a:pt x="3147536" y="650176"/>
                  </a:lnTo>
                  <a:lnTo>
                    <a:pt x="3148203" y="649796"/>
                  </a:lnTo>
                  <a:lnTo>
                    <a:pt x="3150203" y="649796"/>
                  </a:lnTo>
                  <a:lnTo>
                    <a:pt x="3150775" y="649224"/>
                  </a:lnTo>
                  <a:lnTo>
                    <a:pt x="3151061" y="647986"/>
                  </a:lnTo>
                  <a:lnTo>
                    <a:pt x="3151728" y="646843"/>
                  </a:lnTo>
                  <a:lnTo>
                    <a:pt x="3152489" y="646462"/>
                  </a:lnTo>
                  <a:lnTo>
                    <a:pt x="3153347" y="646271"/>
                  </a:lnTo>
                  <a:lnTo>
                    <a:pt x="3154299" y="645890"/>
                  </a:lnTo>
                  <a:lnTo>
                    <a:pt x="3154013" y="645509"/>
                  </a:lnTo>
                  <a:lnTo>
                    <a:pt x="3153537" y="644652"/>
                  </a:lnTo>
                  <a:lnTo>
                    <a:pt x="3153252" y="644271"/>
                  </a:lnTo>
                  <a:lnTo>
                    <a:pt x="3154585" y="643223"/>
                  </a:lnTo>
                  <a:lnTo>
                    <a:pt x="3155061" y="642461"/>
                  </a:lnTo>
                  <a:lnTo>
                    <a:pt x="3154871" y="641509"/>
                  </a:lnTo>
                  <a:lnTo>
                    <a:pt x="3154299" y="641033"/>
                  </a:lnTo>
                  <a:lnTo>
                    <a:pt x="3152966" y="640651"/>
                  </a:lnTo>
                  <a:lnTo>
                    <a:pt x="3152489" y="639794"/>
                  </a:lnTo>
                  <a:lnTo>
                    <a:pt x="3153918" y="638366"/>
                  </a:lnTo>
                  <a:lnTo>
                    <a:pt x="3154680" y="635413"/>
                  </a:lnTo>
                  <a:lnTo>
                    <a:pt x="3156109" y="634651"/>
                  </a:lnTo>
                  <a:lnTo>
                    <a:pt x="3155728" y="633984"/>
                  </a:lnTo>
                  <a:lnTo>
                    <a:pt x="3154680" y="633317"/>
                  </a:lnTo>
                  <a:lnTo>
                    <a:pt x="3154299" y="632651"/>
                  </a:lnTo>
                  <a:lnTo>
                    <a:pt x="3154299" y="631603"/>
                  </a:lnTo>
                  <a:lnTo>
                    <a:pt x="3154680" y="630936"/>
                  </a:lnTo>
                  <a:lnTo>
                    <a:pt x="3155156" y="630555"/>
                  </a:lnTo>
                  <a:lnTo>
                    <a:pt x="3155347" y="630269"/>
                  </a:lnTo>
                  <a:lnTo>
                    <a:pt x="3155537" y="628364"/>
                  </a:lnTo>
                  <a:lnTo>
                    <a:pt x="3156109" y="627031"/>
                  </a:lnTo>
                  <a:lnTo>
                    <a:pt x="3157061" y="626364"/>
                  </a:lnTo>
                  <a:lnTo>
                    <a:pt x="3158109" y="626364"/>
                  </a:lnTo>
                  <a:lnTo>
                    <a:pt x="3158490" y="626650"/>
                  </a:lnTo>
                  <a:lnTo>
                    <a:pt x="3158776" y="627031"/>
                  </a:lnTo>
                  <a:lnTo>
                    <a:pt x="3159062" y="627317"/>
                  </a:lnTo>
                  <a:lnTo>
                    <a:pt x="3159538" y="627412"/>
                  </a:lnTo>
                  <a:lnTo>
                    <a:pt x="3159824" y="627317"/>
                  </a:lnTo>
                  <a:lnTo>
                    <a:pt x="3159824" y="627031"/>
                  </a:lnTo>
                  <a:lnTo>
                    <a:pt x="3159728" y="626745"/>
                  </a:lnTo>
                  <a:lnTo>
                    <a:pt x="3159824" y="626459"/>
                  </a:lnTo>
                  <a:lnTo>
                    <a:pt x="3160681" y="625697"/>
                  </a:lnTo>
                  <a:lnTo>
                    <a:pt x="3160871" y="625221"/>
                  </a:lnTo>
                  <a:lnTo>
                    <a:pt x="3160871" y="624173"/>
                  </a:lnTo>
                  <a:lnTo>
                    <a:pt x="3161062" y="623411"/>
                  </a:lnTo>
                  <a:lnTo>
                    <a:pt x="3161443" y="622935"/>
                  </a:lnTo>
                  <a:lnTo>
                    <a:pt x="3162014" y="622840"/>
                  </a:lnTo>
                  <a:lnTo>
                    <a:pt x="3163157" y="623602"/>
                  </a:lnTo>
                  <a:lnTo>
                    <a:pt x="3163634" y="623126"/>
                  </a:lnTo>
                  <a:lnTo>
                    <a:pt x="3165539" y="616458"/>
                  </a:lnTo>
                  <a:lnTo>
                    <a:pt x="3166872" y="613315"/>
                  </a:lnTo>
                  <a:lnTo>
                    <a:pt x="3166872" y="612172"/>
                  </a:lnTo>
                  <a:lnTo>
                    <a:pt x="3165634" y="609505"/>
                  </a:lnTo>
                  <a:lnTo>
                    <a:pt x="3165158" y="607505"/>
                  </a:lnTo>
                  <a:lnTo>
                    <a:pt x="3165729" y="606933"/>
                  </a:lnTo>
                  <a:lnTo>
                    <a:pt x="3166872" y="606838"/>
                  </a:lnTo>
                  <a:lnTo>
                    <a:pt x="3168015" y="606171"/>
                  </a:lnTo>
                  <a:lnTo>
                    <a:pt x="3169349" y="604742"/>
                  </a:lnTo>
                  <a:lnTo>
                    <a:pt x="3169825" y="604076"/>
                  </a:lnTo>
                  <a:lnTo>
                    <a:pt x="3170206" y="603314"/>
                  </a:lnTo>
                  <a:lnTo>
                    <a:pt x="3170492" y="602551"/>
                  </a:lnTo>
                  <a:lnTo>
                    <a:pt x="3170873" y="601980"/>
                  </a:lnTo>
                  <a:lnTo>
                    <a:pt x="3171539" y="601790"/>
                  </a:lnTo>
                  <a:lnTo>
                    <a:pt x="3172016" y="601694"/>
                  </a:lnTo>
                  <a:lnTo>
                    <a:pt x="3172492" y="602742"/>
                  </a:lnTo>
                  <a:lnTo>
                    <a:pt x="3172968" y="603028"/>
                  </a:lnTo>
                  <a:lnTo>
                    <a:pt x="3173349" y="602742"/>
                  </a:lnTo>
                  <a:lnTo>
                    <a:pt x="3174206" y="601409"/>
                  </a:lnTo>
                  <a:lnTo>
                    <a:pt x="3174587" y="600932"/>
                  </a:lnTo>
                  <a:lnTo>
                    <a:pt x="3174302" y="599980"/>
                  </a:lnTo>
                  <a:lnTo>
                    <a:pt x="3175064" y="599408"/>
                  </a:lnTo>
                  <a:lnTo>
                    <a:pt x="3176111" y="598932"/>
                  </a:lnTo>
                  <a:lnTo>
                    <a:pt x="3176778" y="598265"/>
                  </a:lnTo>
                  <a:lnTo>
                    <a:pt x="3176778" y="596837"/>
                  </a:lnTo>
                  <a:lnTo>
                    <a:pt x="3176397" y="595789"/>
                  </a:lnTo>
                  <a:lnTo>
                    <a:pt x="3176397" y="595027"/>
                  </a:lnTo>
                  <a:lnTo>
                    <a:pt x="3177540" y="594170"/>
                  </a:lnTo>
                  <a:lnTo>
                    <a:pt x="3177064" y="593408"/>
                  </a:lnTo>
                  <a:lnTo>
                    <a:pt x="3176493" y="593026"/>
                  </a:lnTo>
                  <a:lnTo>
                    <a:pt x="3175921" y="593026"/>
                  </a:lnTo>
                  <a:lnTo>
                    <a:pt x="3175349" y="593503"/>
                  </a:lnTo>
                  <a:lnTo>
                    <a:pt x="3174683" y="592169"/>
                  </a:lnTo>
                  <a:lnTo>
                    <a:pt x="3175635" y="591026"/>
                  </a:lnTo>
                  <a:lnTo>
                    <a:pt x="3178016" y="589693"/>
                  </a:lnTo>
                  <a:lnTo>
                    <a:pt x="3178397" y="588169"/>
                  </a:lnTo>
                  <a:lnTo>
                    <a:pt x="3177731" y="586740"/>
                  </a:lnTo>
                  <a:lnTo>
                    <a:pt x="3176588" y="585502"/>
                  </a:lnTo>
                  <a:lnTo>
                    <a:pt x="3175635" y="584740"/>
                  </a:lnTo>
                  <a:lnTo>
                    <a:pt x="3175064" y="584454"/>
                  </a:lnTo>
                  <a:lnTo>
                    <a:pt x="3174587" y="584454"/>
                  </a:lnTo>
                  <a:lnTo>
                    <a:pt x="3174206" y="584168"/>
                  </a:lnTo>
                  <a:lnTo>
                    <a:pt x="3173826" y="583216"/>
                  </a:lnTo>
                  <a:lnTo>
                    <a:pt x="3173730" y="582168"/>
                  </a:lnTo>
                  <a:lnTo>
                    <a:pt x="3173921" y="581406"/>
                  </a:lnTo>
                  <a:lnTo>
                    <a:pt x="3176207" y="577691"/>
                  </a:lnTo>
                  <a:lnTo>
                    <a:pt x="3176493" y="577025"/>
                  </a:lnTo>
                  <a:lnTo>
                    <a:pt x="3176588" y="575120"/>
                  </a:lnTo>
                  <a:lnTo>
                    <a:pt x="3176778" y="574358"/>
                  </a:lnTo>
                  <a:lnTo>
                    <a:pt x="3177731" y="573119"/>
                  </a:lnTo>
                  <a:lnTo>
                    <a:pt x="3180207" y="571500"/>
                  </a:lnTo>
                  <a:lnTo>
                    <a:pt x="3181255" y="570452"/>
                  </a:lnTo>
                  <a:lnTo>
                    <a:pt x="3181827" y="569500"/>
                  </a:lnTo>
                  <a:lnTo>
                    <a:pt x="3182207" y="568833"/>
                  </a:lnTo>
                  <a:lnTo>
                    <a:pt x="3182684" y="567404"/>
                  </a:lnTo>
                  <a:lnTo>
                    <a:pt x="3183255" y="563880"/>
                  </a:lnTo>
                  <a:lnTo>
                    <a:pt x="3184112" y="560642"/>
                  </a:lnTo>
                  <a:lnTo>
                    <a:pt x="3184303" y="559118"/>
                  </a:lnTo>
                  <a:lnTo>
                    <a:pt x="3183827" y="557784"/>
                  </a:lnTo>
                  <a:lnTo>
                    <a:pt x="3183065" y="556546"/>
                  </a:lnTo>
                  <a:lnTo>
                    <a:pt x="3182779" y="555498"/>
                  </a:lnTo>
                  <a:lnTo>
                    <a:pt x="3182970" y="554355"/>
                  </a:lnTo>
                  <a:lnTo>
                    <a:pt x="3185160" y="548735"/>
                  </a:lnTo>
                  <a:lnTo>
                    <a:pt x="3185351" y="547211"/>
                  </a:lnTo>
                  <a:lnTo>
                    <a:pt x="3185351" y="544068"/>
                  </a:lnTo>
                  <a:lnTo>
                    <a:pt x="3185446" y="543020"/>
                  </a:lnTo>
                  <a:lnTo>
                    <a:pt x="3185732" y="542449"/>
                  </a:lnTo>
                  <a:lnTo>
                    <a:pt x="3186113" y="542068"/>
                  </a:lnTo>
                  <a:lnTo>
                    <a:pt x="3186494" y="541592"/>
                  </a:lnTo>
                  <a:lnTo>
                    <a:pt x="3187922" y="537210"/>
                  </a:lnTo>
                  <a:lnTo>
                    <a:pt x="3188399" y="536067"/>
                  </a:lnTo>
                  <a:lnTo>
                    <a:pt x="3189542" y="535210"/>
                  </a:lnTo>
                  <a:lnTo>
                    <a:pt x="3192209" y="534924"/>
                  </a:lnTo>
                  <a:lnTo>
                    <a:pt x="3193256" y="534162"/>
                  </a:lnTo>
                  <a:lnTo>
                    <a:pt x="3193828" y="532352"/>
                  </a:lnTo>
                  <a:lnTo>
                    <a:pt x="3193256" y="530828"/>
                  </a:lnTo>
                  <a:lnTo>
                    <a:pt x="3192304" y="529495"/>
                  </a:lnTo>
                  <a:lnTo>
                    <a:pt x="3191828" y="528161"/>
                  </a:lnTo>
                  <a:lnTo>
                    <a:pt x="3192113" y="526542"/>
                  </a:lnTo>
                  <a:lnTo>
                    <a:pt x="3192209" y="525685"/>
                  </a:lnTo>
                  <a:lnTo>
                    <a:pt x="3192018" y="525304"/>
                  </a:lnTo>
                  <a:lnTo>
                    <a:pt x="3191637" y="525018"/>
                  </a:lnTo>
                  <a:lnTo>
                    <a:pt x="3190685" y="523684"/>
                  </a:lnTo>
                  <a:lnTo>
                    <a:pt x="3190304" y="523113"/>
                  </a:lnTo>
                  <a:lnTo>
                    <a:pt x="3189923" y="521589"/>
                  </a:lnTo>
                  <a:lnTo>
                    <a:pt x="3190208" y="520541"/>
                  </a:lnTo>
                  <a:lnTo>
                    <a:pt x="3190780" y="519398"/>
                  </a:lnTo>
                  <a:lnTo>
                    <a:pt x="3191066" y="517588"/>
                  </a:lnTo>
                  <a:lnTo>
                    <a:pt x="3191447" y="516255"/>
                  </a:lnTo>
                  <a:lnTo>
                    <a:pt x="3192495" y="515398"/>
                  </a:lnTo>
                  <a:lnTo>
                    <a:pt x="3194685" y="514064"/>
                  </a:lnTo>
                  <a:lnTo>
                    <a:pt x="3195352" y="513112"/>
                  </a:lnTo>
                  <a:lnTo>
                    <a:pt x="3196495" y="510730"/>
                  </a:lnTo>
                  <a:lnTo>
                    <a:pt x="3197162" y="509778"/>
                  </a:lnTo>
                  <a:lnTo>
                    <a:pt x="3198210" y="509016"/>
                  </a:lnTo>
                  <a:lnTo>
                    <a:pt x="3199257" y="508540"/>
                  </a:lnTo>
                  <a:lnTo>
                    <a:pt x="3200400" y="508349"/>
                  </a:lnTo>
                  <a:lnTo>
                    <a:pt x="3201638" y="508254"/>
                  </a:lnTo>
                  <a:lnTo>
                    <a:pt x="3202210" y="508063"/>
                  </a:lnTo>
                  <a:lnTo>
                    <a:pt x="3202877" y="507682"/>
                  </a:lnTo>
                  <a:lnTo>
                    <a:pt x="3203544" y="507492"/>
                  </a:lnTo>
                  <a:lnTo>
                    <a:pt x="3204686" y="508254"/>
                  </a:lnTo>
                  <a:lnTo>
                    <a:pt x="3206591" y="508349"/>
                  </a:lnTo>
                  <a:lnTo>
                    <a:pt x="3207258" y="508254"/>
                  </a:lnTo>
                  <a:lnTo>
                    <a:pt x="3208115" y="507587"/>
                  </a:lnTo>
                  <a:lnTo>
                    <a:pt x="3209925" y="505492"/>
                  </a:lnTo>
                  <a:lnTo>
                    <a:pt x="3211068" y="505016"/>
                  </a:lnTo>
                  <a:lnTo>
                    <a:pt x="3211259" y="504158"/>
                  </a:lnTo>
                  <a:lnTo>
                    <a:pt x="3213545" y="500634"/>
                  </a:lnTo>
                  <a:lnTo>
                    <a:pt x="3214116" y="499967"/>
                  </a:lnTo>
                  <a:lnTo>
                    <a:pt x="3214593" y="498920"/>
                  </a:lnTo>
                  <a:lnTo>
                    <a:pt x="3216878" y="497015"/>
                  </a:lnTo>
                  <a:lnTo>
                    <a:pt x="3217640" y="495967"/>
                  </a:lnTo>
                  <a:lnTo>
                    <a:pt x="3217831" y="494348"/>
                  </a:lnTo>
                  <a:lnTo>
                    <a:pt x="3217831" y="492633"/>
                  </a:lnTo>
                  <a:lnTo>
                    <a:pt x="3218117" y="491300"/>
                  </a:lnTo>
                  <a:lnTo>
                    <a:pt x="3219260" y="490728"/>
                  </a:lnTo>
                  <a:lnTo>
                    <a:pt x="3219831" y="490157"/>
                  </a:lnTo>
                  <a:lnTo>
                    <a:pt x="3222308" y="486442"/>
                  </a:lnTo>
                  <a:lnTo>
                    <a:pt x="3222117" y="485870"/>
                  </a:lnTo>
                  <a:close/>
                  <a:moveTo>
                    <a:pt x="2476214" y="1185481"/>
                  </a:moveTo>
                  <a:lnTo>
                    <a:pt x="2475929" y="1186148"/>
                  </a:lnTo>
                  <a:lnTo>
                    <a:pt x="2476310" y="1187101"/>
                  </a:lnTo>
                  <a:lnTo>
                    <a:pt x="2476595" y="1187577"/>
                  </a:lnTo>
                  <a:lnTo>
                    <a:pt x="2476786" y="1187672"/>
                  </a:lnTo>
                  <a:lnTo>
                    <a:pt x="2476977" y="1187577"/>
                  </a:lnTo>
                  <a:lnTo>
                    <a:pt x="2477167" y="1186910"/>
                  </a:lnTo>
                  <a:lnTo>
                    <a:pt x="2477167" y="1185958"/>
                  </a:lnTo>
                  <a:lnTo>
                    <a:pt x="2476786" y="1185386"/>
                  </a:lnTo>
                  <a:lnTo>
                    <a:pt x="2476214" y="1185481"/>
                  </a:lnTo>
                  <a:close/>
                  <a:moveTo>
                    <a:pt x="2540794" y="1690211"/>
                  </a:moveTo>
                  <a:lnTo>
                    <a:pt x="2540603" y="1690497"/>
                  </a:lnTo>
                  <a:lnTo>
                    <a:pt x="2540508" y="1690783"/>
                  </a:lnTo>
                  <a:lnTo>
                    <a:pt x="2540603" y="1691164"/>
                  </a:lnTo>
                  <a:lnTo>
                    <a:pt x="2540985" y="1691735"/>
                  </a:lnTo>
                  <a:lnTo>
                    <a:pt x="2541556" y="1692116"/>
                  </a:lnTo>
                  <a:lnTo>
                    <a:pt x="2542223" y="1692402"/>
                  </a:lnTo>
                  <a:lnTo>
                    <a:pt x="2542794" y="1692497"/>
                  </a:lnTo>
                  <a:lnTo>
                    <a:pt x="2543747" y="1692021"/>
                  </a:lnTo>
                  <a:lnTo>
                    <a:pt x="2544509" y="1690973"/>
                  </a:lnTo>
                  <a:lnTo>
                    <a:pt x="2544890" y="1689640"/>
                  </a:lnTo>
                  <a:lnTo>
                    <a:pt x="2544795" y="1688402"/>
                  </a:lnTo>
                  <a:lnTo>
                    <a:pt x="2544413" y="1687925"/>
                  </a:lnTo>
                  <a:lnTo>
                    <a:pt x="2543937" y="1687735"/>
                  </a:lnTo>
                  <a:lnTo>
                    <a:pt x="2543556" y="1687449"/>
                  </a:lnTo>
                  <a:lnTo>
                    <a:pt x="2543366" y="1686497"/>
                  </a:lnTo>
                  <a:lnTo>
                    <a:pt x="2543080" y="1686211"/>
                  </a:lnTo>
                  <a:lnTo>
                    <a:pt x="2542413" y="1685925"/>
                  </a:lnTo>
                  <a:lnTo>
                    <a:pt x="2541842" y="1685830"/>
                  </a:lnTo>
                  <a:lnTo>
                    <a:pt x="2541556" y="1686116"/>
                  </a:lnTo>
                  <a:lnTo>
                    <a:pt x="2540985" y="1687735"/>
                  </a:lnTo>
                  <a:lnTo>
                    <a:pt x="2540794" y="1688402"/>
                  </a:lnTo>
                  <a:lnTo>
                    <a:pt x="2540794" y="1688783"/>
                  </a:lnTo>
                  <a:lnTo>
                    <a:pt x="2540889" y="1689545"/>
                  </a:lnTo>
                  <a:lnTo>
                    <a:pt x="2540889" y="1689926"/>
                  </a:lnTo>
                  <a:lnTo>
                    <a:pt x="2540794" y="1690211"/>
                  </a:lnTo>
                  <a:close/>
                  <a:moveTo>
                    <a:pt x="2423827" y="1921478"/>
                  </a:moveTo>
                  <a:lnTo>
                    <a:pt x="2423065" y="1921097"/>
                  </a:lnTo>
                  <a:lnTo>
                    <a:pt x="2421731" y="1921574"/>
                  </a:lnTo>
                  <a:lnTo>
                    <a:pt x="2420588" y="1923002"/>
                  </a:lnTo>
                  <a:lnTo>
                    <a:pt x="2421160" y="1923860"/>
                  </a:lnTo>
                  <a:lnTo>
                    <a:pt x="2424018" y="1924812"/>
                  </a:lnTo>
                  <a:lnTo>
                    <a:pt x="2424970" y="1924431"/>
                  </a:lnTo>
                  <a:lnTo>
                    <a:pt x="2425256" y="1923955"/>
                  </a:lnTo>
                  <a:lnTo>
                    <a:pt x="2424970" y="1923383"/>
                  </a:lnTo>
                  <a:lnTo>
                    <a:pt x="2424303" y="1922240"/>
                  </a:lnTo>
                  <a:lnTo>
                    <a:pt x="2423827" y="1921478"/>
                  </a:lnTo>
                  <a:close/>
                  <a:moveTo>
                    <a:pt x="2411063" y="1927670"/>
                  </a:moveTo>
                  <a:lnTo>
                    <a:pt x="2407635" y="1926431"/>
                  </a:lnTo>
                  <a:lnTo>
                    <a:pt x="2405920" y="1926050"/>
                  </a:lnTo>
                  <a:lnTo>
                    <a:pt x="2405158" y="1925765"/>
                  </a:lnTo>
                  <a:lnTo>
                    <a:pt x="2404396" y="1925193"/>
                  </a:lnTo>
                  <a:lnTo>
                    <a:pt x="2403253" y="1923288"/>
                  </a:lnTo>
                  <a:lnTo>
                    <a:pt x="2402586" y="1922812"/>
                  </a:lnTo>
                  <a:lnTo>
                    <a:pt x="2403062" y="1925098"/>
                  </a:lnTo>
                  <a:lnTo>
                    <a:pt x="2403539" y="1925765"/>
                  </a:lnTo>
                  <a:lnTo>
                    <a:pt x="2404110" y="1926336"/>
                  </a:lnTo>
                  <a:lnTo>
                    <a:pt x="2404586" y="1927003"/>
                  </a:lnTo>
                  <a:lnTo>
                    <a:pt x="2404777" y="1927860"/>
                  </a:lnTo>
                  <a:lnTo>
                    <a:pt x="2405158" y="1928527"/>
                  </a:lnTo>
                  <a:lnTo>
                    <a:pt x="2406015" y="1928813"/>
                  </a:lnTo>
                  <a:lnTo>
                    <a:pt x="2406968" y="1928908"/>
                  </a:lnTo>
                  <a:lnTo>
                    <a:pt x="2407539" y="1929098"/>
                  </a:lnTo>
                  <a:lnTo>
                    <a:pt x="2408111" y="1929384"/>
                  </a:lnTo>
                  <a:lnTo>
                    <a:pt x="2409920" y="1929956"/>
                  </a:lnTo>
                  <a:lnTo>
                    <a:pt x="2411254" y="1930241"/>
                  </a:lnTo>
                  <a:lnTo>
                    <a:pt x="2411730" y="1930527"/>
                  </a:lnTo>
                  <a:lnTo>
                    <a:pt x="2412206" y="1930527"/>
                  </a:lnTo>
                  <a:lnTo>
                    <a:pt x="2412969" y="1929860"/>
                  </a:lnTo>
                  <a:lnTo>
                    <a:pt x="2412778" y="1928813"/>
                  </a:lnTo>
                  <a:lnTo>
                    <a:pt x="2411063" y="1927670"/>
                  </a:lnTo>
                  <a:close/>
                  <a:moveTo>
                    <a:pt x="2409635" y="1956721"/>
                  </a:moveTo>
                  <a:lnTo>
                    <a:pt x="2409920" y="1955102"/>
                  </a:lnTo>
                  <a:lnTo>
                    <a:pt x="2410111" y="1954625"/>
                  </a:lnTo>
                  <a:lnTo>
                    <a:pt x="2409825" y="1954149"/>
                  </a:lnTo>
                  <a:lnTo>
                    <a:pt x="2409825" y="1953863"/>
                  </a:lnTo>
                  <a:lnTo>
                    <a:pt x="2409635" y="1953482"/>
                  </a:lnTo>
                  <a:lnTo>
                    <a:pt x="2409063" y="1953577"/>
                  </a:lnTo>
                  <a:lnTo>
                    <a:pt x="2408492" y="1954149"/>
                  </a:lnTo>
                  <a:lnTo>
                    <a:pt x="2408301" y="1954435"/>
                  </a:lnTo>
                  <a:lnTo>
                    <a:pt x="2407920" y="1954911"/>
                  </a:lnTo>
                  <a:lnTo>
                    <a:pt x="2407730" y="1955006"/>
                  </a:lnTo>
                  <a:lnTo>
                    <a:pt x="2407635" y="1955197"/>
                  </a:lnTo>
                  <a:lnTo>
                    <a:pt x="2407539" y="1955483"/>
                  </a:lnTo>
                  <a:lnTo>
                    <a:pt x="2406396" y="1958626"/>
                  </a:lnTo>
                  <a:lnTo>
                    <a:pt x="2406396" y="1959769"/>
                  </a:lnTo>
                  <a:lnTo>
                    <a:pt x="2406587" y="1960245"/>
                  </a:lnTo>
                  <a:lnTo>
                    <a:pt x="2406777" y="1960912"/>
                  </a:lnTo>
                  <a:lnTo>
                    <a:pt x="2407253" y="1962150"/>
                  </a:lnTo>
                  <a:lnTo>
                    <a:pt x="2407539" y="1962150"/>
                  </a:lnTo>
                  <a:lnTo>
                    <a:pt x="2408111" y="1961769"/>
                  </a:lnTo>
                  <a:lnTo>
                    <a:pt x="2408778" y="1961579"/>
                  </a:lnTo>
                  <a:lnTo>
                    <a:pt x="2409254" y="1961388"/>
                  </a:lnTo>
                  <a:lnTo>
                    <a:pt x="2409254" y="1960721"/>
                  </a:lnTo>
                  <a:lnTo>
                    <a:pt x="2409063" y="1959674"/>
                  </a:lnTo>
                  <a:lnTo>
                    <a:pt x="2409254" y="1958340"/>
                  </a:lnTo>
                  <a:lnTo>
                    <a:pt x="2409635" y="1956721"/>
                  </a:lnTo>
                  <a:close/>
                  <a:moveTo>
                    <a:pt x="2585657" y="1099376"/>
                  </a:moveTo>
                  <a:lnTo>
                    <a:pt x="2584514" y="1098709"/>
                  </a:lnTo>
                  <a:lnTo>
                    <a:pt x="2583466" y="1098328"/>
                  </a:lnTo>
                  <a:lnTo>
                    <a:pt x="2580323" y="1097947"/>
                  </a:lnTo>
                  <a:lnTo>
                    <a:pt x="2578322" y="1097090"/>
                  </a:lnTo>
                  <a:lnTo>
                    <a:pt x="2577846" y="1096994"/>
                  </a:lnTo>
                  <a:lnTo>
                    <a:pt x="2576227" y="1097090"/>
                  </a:lnTo>
                  <a:lnTo>
                    <a:pt x="2577751" y="1098804"/>
                  </a:lnTo>
                  <a:lnTo>
                    <a:pt x="2580513" y="1099756"/>
                  </a:lnTo>
                  <a:lnTo>
                    <a:pt x="2583466" y="1099947"/>
                  </a:lnTo>
                  <a:lnTo>
                    <a:pt x="2585657" y="1099376"/>
                  </a:lnTo>
                  <a:close/>
                  <a:moveTo>
                    <a:pt x="2484978" y="1173480"/>
                  </a:moveTo>
                  <a:lnTo>
                    <a:pt x="2484978" y="1173099"/>
                  </a:lnTo>
                  <a:lnTo>
                    <a:pt x="2484311" y="1172718"/>
                  </a:lnTo>
                  <a:lnTo>
                    <a:pt x="2483358" y="1171575"/>
                  </a:lnTo>
                  <a:lnTo>
                    <a:pt x="2483168" y="1172337"/>
                  </a:lnTo>
                  <a:lnTo>
                    <a:pt x="2483549" y="1173290"/>
                  </a:lnTo>
                  <a:lnTo>
                    <a:pt x="2483930" y="1173575"/>
                  </a:lnTo>
                  <a:lnTo>
                    <a:pt x="2484311" y="1173575"/>
                  </a:lnTo>
                  <a:lnTo>
                    <a:pt x="2484978" y="1173480"/>
                  </a:lnTo>
                  <a:close/>
                  <a:moveTo>
                    <a:pt x="2365344" y="1122617"/>
                  </a:moveTo>
                  <a:lnTo>
                    <a:pt x="2365915" y="1122617"/>
                  </a:lnTo>
                  <a:lnTo>
                    <a:pt x="2370106" y="1119092"/>
                  </a:lnTo>
                  <a:lnTo>
                    <a:pt x="2372963" y="1114235"/>
                  </a:lnTo>
                  <a:lnTo>
                    <a:pt x="2372963" y="1113473"/>
                  </a:lnTo>
                  <a:lnTo>
                    <a:pt x="2372106" y="1112234"/>
                  </a:lnTo>
                  <a:lnTo>
                    <a:pt x="2371154" y="1112711"/>
                  </a:lnTo>
                  <a:lnTo>
                    <a:pt x="2371916" y="1114044"/>
                  </a:lnTo>
                  <a:lnTo>
                    <a:pt x="2370963" y="1114997"/>
                  </a:lnTo>
                  <a:lnTo>
                    <a:pt x="2369249" y="1116711"/>
                  </a:lnTo>
                  <a:lnTo>
                    <a:pt x="2368296" y="1117092"/>
                  </a:lnTo>
                  <a:lnTo>
                    <a:pt x="2366582" y="1114139"/>
                  </a:lnTo>
                  <a:lnTo>
                    <a:pt x="2364581" y="1113854"/>
                  </a:lnTo>
                  <a:lnTo>
                    <a:pt x="2364105" y="1114330"/>
                  </a:lnTo>
                  <a:lnTo>
                    <a:pt x="2363629" y="1116806"/>
                  </a:lnTo>
                  <a:lnTo>
                    <a:pt x="2363724" y="1119188"/>
                  </a:lnTo>
                  <a:lnTo>
                    <a:pt x="2364772" y="1120997"/>
                  </a:lnTo>
                  <a:lnTo>
                    <a:pt x="2364201" y="1121569"/>
                  </a:lnTo>
                  <a:lnTo>
                    <a:pt x="2365344" y="1122617"/>
                  </a:lnTo>
                  <a:close/>
                  <a:moveTo>
                    <a:pt x="2433066" y="1560386"/>
                  </a:moveTo>
                  <a:lnTo>
                    <a:pt x="2432971" y="1560671"/>
                  </a:lnTo>
                  <a:lnTo>
                    <a:pt x="2433257" y="1561148"/>
                  </a:lnTo>
                  <a:lnTo>
                    <a:pt x="2433447" y="1561243"/>
                  </a:lnTo>
                  <a:lnTo>
                    <a:pt x="2433923" y="1561243"/>
                  </a:lnTo>
                  <a:lnTo>
                    <a:pt x="2434495" y="1561529"/>
                  </a:lnTo>
                  <a:lnTo>
                    <a:pt x="2436019" y="1562005"/>
                  </a:lnTo>
                  <a:lnTo>
                    <a:pt x="2436781" y="1562386"/>
                  </a:lnTo>
                  <a:lnTo>
                    <a:pt x="2438400" y="1564005"/>
                  </a:lnTo>
                  <a:lnTo>
                    <a:pt x="2438972" y="1564100"/>
                  </a:lnTo>
                  <a:lnTo>
                    <a:pt x="2438972" y="1563529"/>
                  </a:lnTo>
                  <a:lnTo>
                    <a:pt x="2437924" y="1560862"/>
                  </a:lnTo>
                  <a:lnTo>
                    <a:pt x="2437638" y="1558957"/>
                  </a:lnTo>
                  <a:lnTo>
                    <a:pt x="2435447" y="1552956"/>
                  </a:lnTo>
                  <a:lnTo>
                    <a:pt x="2434495" y="1551527"/>
                  </a:lnTo>
                  <a:lnTo>
                    <a:pt x="2432971" y="1550575"/>
                  </a:lnTo>
                  <a:lnTo>
                    <a:pt x="2431161" y="1550480"/>
                  </a:lnTo>
                  <a:lnTo>
                    <a:pt x="2429352" y="1551718"/>
                  </a:lnTo>
                  <a:lnTo>
                    <a:pt x="2429542" y="1553147"/>
                  </a:lnTo>
                  <a:lnTo>
                    <a:pt x="2431161" y="1554480"/>
                  </a:lnTo>
                  <a:lnTo>
                    <a:pt x="2433257" y="1555528"/>
                  </a:lnTo>
                  <a:lnTo>
                    <a:pt x="2434876" y="1556004"/>
                  </a:lnTo>
                  <a:lnTo>
                    <a:pt x="2434400" y="1556956"/>
                  </a:lnTo>
                  <a:lnTo>
                    <a:pt x="2433828" y="1557623"/>
                  </a:lnTo>
                  <a:lnTo>
                    <a:pt x="2433447" y="1558481"/>
                  </a:lnTo>
                  <a:lnTo>
                    <a:pt x="2433447" y="1559909"/>
                  </a:lnTo>
                  <a:lnTo>
                    <a:pt x="2433447" y="1560290"/>
                  </a:lnTo>
                  <a:lnTo>
                    <a:pt x="2433066" y="1560386"/>
                  </a:lnTo>
                  <a:close/>
                  <a:moveTo>
                    <a:pt x="2520220" y="1087184"/>
                  </a:moveTo>
                  <a:lnTo>
                    <a:pt x="2520601" y="1086517"/>
                  </a:lnTo>
                  <a:lnTo>
                    <a:pt x="2520220" y="1085660"/>
                  </a:lnTo>
                  <a:lnTo>
                    <a:pt x="2519172" y="1084898"/>
                  </a:lnTo>
                  <a:lnTo>
                    <a:pt x="2518696" y="1084802"/>
                  </a:lnTo>
                  <a:lnTo>
                    <a:pt x="2517362" y="1084898"/>
                  </a:lnTo>
                  <a:lnTo>
                    <a:pt x="2515457" y="1084326"/>
                  </a:lnTo>
                  <a:lnTo>
                    <a:pt x="2514791" y="1084421"/>
                  </a:lnTo>
                  <a:lnTo>
                    <a:pt x="2514314" y="1084802"/>
                  </a:lnTo>
                  <a:lnTo>
                    <a:pt x="2514124" y="1085279"/>
                  </a:lnTo>
                  <a:lnTo>
                    <a:pt x="2514029" y="1085850"/>
                  </a:lnTo>
                  <a:lnTo>
                    <a:pt x="2513743" y="1086326"/>
                  </a:lnTo>
                  <a:lnTo>
                    <a:pt x="2513267" y="1086707"/>
                  </a:lnTo>
                  <a:lnTo>
                    <a:pt x="2512886" y="1086898"/>
                  </a:lnTo>
                  <a:lnTo>
                    <a:pt x="2512505" y="1086993"/>
                  </a:lnTo>
                  <a:lnTo>
                    <a:pt x="2510981" y="1087660"/>
                  </a:lnTo>
                  <a:lnTo>
                    <a:pt x="2510790" y="1088041"/>
                  </a:lnTo>
                  <a:lnTo>
                    <a:pt x="2510600" y="1089089"/>
                  </a:lnTo>
                  <a:lnTo>
                    <a:pt x="2510504" y="1089946"/>
                  </a:lnTo>
                  <a:lnTo>
                    <a:pt x="2510600" y="1090517"/>
                  </a:lnTo>
                  <a:lnTo>
                    <a:pt x="2510886" y="1090803"/>
                  </a:lnTo>
                  <a:lnTo>
                    <a:pt x="2511362" y="1090898"/>
                  </a:lnTo>
                  <a:lnTo>
                    <a:pt x="2512600" y="1090517"/>
                  </a:lnTo>
                  <a:lnTo>
                    <a:pt x="2513457" y="1089374"/>
                  </a:lnTo>
                  <a:lnTo>
                    <a:pt x="2514219" y="1088041"/>
                  </a:lnTo>
                  <a:lnTo>
                    <a:pt x="2514886" y="1087184"/>
                  </a:lnTo>
                  <a:lnTo>
                    <a:pt x="2515457" y="1086898"/>
                  </a:lnTo>
                  <a:lnTo>
                    <a:pt x="2516124" y="1086802"/>
                  </a:lnTo>
                  <a:lnTo>
                    <a:pt x="2516696" y="1086993"/>
                  </a:lnTo>
                  <a:lnTo>
                    <a:pt x="2517077" y="1087565"/>
                  </a:lnTo>
                  <a:lnTo>
                    <a:pt x="2516981" y="1088136"/>
                  </a:lnTo>
                  <a:lnTo>
                    <a:pt x="2516601" y="1088612"/>
                  </a:lnTo>
                  <a:lnTo>
                    <a:pt x="2515648" y="1089374"/>
                  </a:lnTo>
                  <a:lnTo>
                    <a:pt x="2514695" y="1090613"/>
                  </a:lnTo>
                  <a:lnTo>
                    <a:pt x="2514695" y="1091279"/>
                  </a:lnTo>
                  <a:lnTo>
                    <a:pt x="2515553" y="1091565"/>
                  </a:lnTo>
                  <a:lnTo>
                    <a:pt x="2518220" y="1091756"/>
                  </a:lnTo>
                  <a:lnTo>
                    <a:pt x="2519172" y="1091565"/>
                  </a:lnTo>
                  <a:lnTo>
                    <a:pt x="2519839" y="1090708"/>
                  </a:lnTo>
                  <a:lnTo>
                    <a:pt x="2519934" y="1089089"/>
                  </a:lnTo>
                  <a:lnTo>
                    <a:pt x="2519934" y="1088612"/>
                  </a:lnTo>
                  <a:lnTo>
                    <a:pt x="2519744" y="1088041"/>
                  </a:lnTo>
                  <a:lnTo>
                    <a:pt x="2519363" y="1087660"/>
                  </a:lnTo>
                  <a:lnTo>
                    <a:pt x="2518886" y="1087469"/>
                  </a:lnTo>
                  <a:lnTo>
                    <a:pt x="2518886" y="1086993"/>
                  </a:lnTo>
                  <a:lnTo>
                    <a:pt x="2520220" y="1087184"/>
                  </a:lnTo>
                  <a:close/>
                  <a:moveTo>
                    <a:pt x="2564226" y="1694593"/>
                  </a:moveTo>
                  <a:lnTo>
                    <a:pt x="2565083" y="1694974"/>
                  </a:lnTo>
                  <a:lnTo>
                    <a:pt x="2565464" y="1693831"/>
                  </a:lnTo>
                  <a:lnTo>
                    <a:pt x="2565559" y="1692402"/>
                  </a:lnTo>
                  <a:lnTo>
                    <a:pt x="2565654" y="1691735"/>
                  </a:lnTo>
                  <a:lnTo>
                    <a:pt x="2565845" y="1691069"/>
                  </a:lnTo>
                  <a:lnTo>
                    <a:pt x="2566226" y="1690688"/>
                  </a:lnTo>
                  <a:lnTo>
                    <a:pt x="2566607" y="1690497"/>
                  </a:lnTo>
                  <a:lnTo>
                    <a:pt x="2566893" y="1690211"/>
                  </a:lnTo>
                  <a:lnTo>
                    <a:pt x="2566893" y="1689354"/>
                  </a:lnTo>
                  <a:lnTo>
                    <a:pt x="2566607" y="1688878"/>
                  </a:lnTo>
                  <a:lnTo>
                    <a:pt x="2565654" y="1688306"/>
                  </a:lnTo>
                  <a:lnTo>
                    <a:pt x="2565464" y="1687925"/>
                  </a:lnTo>
                  <a:lnTo>
                    <a:pt x="2565273" y="1687068"/>
                  </a:lnTo>
                  <a:lnTo>
                    <a:pt x="2564892" y="1686782"/>
                  </a:lnTo>
                  <a:lnTo>
                    <a:pt x="2563845" y="1686877"/>
                  </a:lnTo>
                  <a:lnTo>
                    <a:pt x="2563178" y="1686782"/>
                  </a:lnTo>
                  <a:lnTo>
                    <a:pt x="2562797" y="1686497"/>
                  </a:lnTo>
                  <a:lnTo>
                    <a:pt x="2562606" y="1686116"/>
                  </a:lnTo>
                  <a:lnTo>
                    <a:pt x="2562225" y="1685735"/>
                  </a:lnTo>
                  <a:lnTo>
                    <a:pt x="2561749" y="1685449"/>
                  </a:lnTo>
                  <a:lnTo>
                    <a:pt x="2560415" y="1684973"/>
                  </a:lnTo>
                  <a:lnTo>
                    <a:pt x="2559844" y="1684973"/>
                  </a:lnTo>
                  <a:lnTo>
                    <a:pt x="2559272" y="1685068"/>
                  </a:lnTo>
                  <a:lnTo>
                    <a:pt x="2558796" y="1684877"/>
                  </a:lnTo>
                  <a:lnTo>
                    <a:pt x="2558606" y="1683925"/>
                  </a:lnTo>
                  <a:lnTo>
                    <a:pt x="2558320" y="1683734"/>
                  </a:lnTo>
                  <a:lnTo>
                    <a:pt x="2557082" y="1683639"/>
                  </a:lnTo>
                  <a:lnTo>
                    <a:pt x="2556605" y="1683449"/>
                  </a:lnTo>
                  <a:lnTo>
                    <a:pt x="2555844" y="1682687"/>
                  </a:lnTo>
                  <a:lnTo>
                    <a:pt x="2555081" y="1682210"/>
                  </a:lnTo>
                  <a:lnTo>
                    <a:pt x="2554224" y="1682020"/>
                  </a:lnTo>
                  <a:lnTo>
                    <a:pt x="2548319" y="1682020"/>
                  </a:lnTo>
                  <a:lnTo>
                    <a:pt x="2547747" y="1682401"/>
                  </a:lnTo>
                  <a:lnTo>
                    <a:pt x="2547843" y="1683163"/>
                  </a:lnTo>
                  <a:lnTo>
                    <a:pt x="2548509" y="1684496"/>
                  </a:lnTo>
                  <a:lnTo>
                    <a:pt x="2548700" y="1685544"/>
                  </a:lnTo>
                  <a:lnTo>
                    <a:pt x="2548700" y="1685830"/>
                  </a:lnTo>
                  <a:lnTo>
                    <a:pt x="2548509" y="1686306"/>
                  </a:lnTo>
                  <a:lnTo>
                    <a:pt x="2548319" y="1686592"/>
                  </a:lnTo>
                  <a:lnTo>
                    <a:pt x="2548223" y="1686877"/>
                  </a:lnTo>
                  <a:lnTo>
                    <a:pt x="2548319" y="1687354"/>
                  </a:lnTo>
                  <a:lnTo>
                    <a:pt x="2548509" y="1687735"/>
                  </a:lnTo>
                  <a:lnTo>
                    <a:pt x="2549271" y="1688687"/>
                  </a:lnTo>
                  <a:lnTo>
                    <a:pt x="2549462" y="1688783"/>
                  </a:lnTo>
                  <a:lnTo>
                    <a:pt x="2550128" y="1688973"/>
                  </a:lnTo>
                  <a:lnTo>
                    <a:pt x="2550319" y="1689068"/>
                  </a:lnTo>
                  <a:lnTo>
                    <a:pt x="2550414" y="1689449"/>
                  </a:lnTo>
                  <a:lnTo>
                    <a:pt x="2550319" y="1690116"/>
                  </a:lnTo>
                  <a:lnTo>
                    <a:pt x="2550414" y="1690306"/>
                  </a:lnTo>
                  <a:lnTo>
                    <a:pt x="2550414" y="1690497"/>
                  </a:lnTo>
                  <a:lnTo>
                    <a:pt x="2550319" y="1690783"/>
                  </a:lnTo>
                  <a:lnTo>
                    <a:pt x="2550319" y="1691069"/>
                  </a:lnTo>
                  <a:lnTo>
                    <a:pt x="2550795" y="1691259"/>
                  </a:lnTo>
                  <a:lnTo>
                    <a:pt x="2551176" y="1691259"/>
                  </a:lnTo>
                  <a:lnTo>
                    <a:pt x="2551462" y="1691164"/>
                  </a:lnTo>
                  <a:lnTo>
                    <a:pt x="2551653" y="1690973"/>
                  </a:lnTo>
                  <a:lnTo>
                    <a:pt x="2552414" y="1690688"/>
                  </a:lnTo>
                  <a:lnTo>
                    <a:pt x="2553272" y="1690211"/>
                  </a:lnTo>
                  <a:lnTo>
                    <a:pt x="2553938" y="1690116"/>
                  </a:lnTo>
                  <a:lnTo>
                    <a:pt x="2555081" y="1690306"/>
                  </a:lnTo>
                  <a:lnTo>
                    <a:pt x="2557463" y="1691164"/>
                  </a:lnTo>
                  <a:lnTo>
                    <a:pt x="2559558" y="1691545"/>
                  </a:lnTo>
                  <a:lnTo>
                    <a:pt x="2561939" y="1692497"/>
                  </a:lnTo>
                  <a:lnTo>
                    <a:pt x="2562797" y="1693069"/>
                  </a:lnTo>
                  <a:lnTo>
                    <a:pt x="2564226" y="1694593"/>
                  </a:lnTo>
                  <a:close/>
                  <a:moveTo>
                    <a:pt x="2557177" y="1707166"/>
                  </a:moveTo>
                  <a:lnTo>
                    <a:pt x="2556986" y="1707071"/>
                  </a:lnTo>
                  <a:lnTo>
                    <a:pt x="2556224" y="1706404"/>
                  </a:lnTo>
                  <a:lnTo>
                    <a:pt x="2556034" y="1706023"/>
                  </a:lnTo>
                  <a:lnTo>
                    <a:pt x="2555939" y="1705642"/>
                  </a:lnTo>
                  <a:lnTo>
                    <a:pt x="2556129" y="1704880"/>
                  </a:lnTo>
                  <a:lnTo>
                    <a:pt x="2556034" y="1704404"/>
                  </a:lnTo>
                  <a:lnTo>
                    <a:pt x="2555653" y="1703832"/>
                  </a:lnTo>
                  <a:lnTo>
                    <a:pt x="2555272" y="1703737"/>
                  </a:lnTo>
                  <a:lnTo>
                    <a:pt x="2554796" y="1703927"/>
                  </a:lnTo>
                  <a:lnTo>
                    <a:pt x="2554034" y="1704023"/>
                  </a:lnTo>
                  <a:lnTo>
                    <a:pt x="2553177" y="1704308"/>
                  </a:lnTo>
                  <a:lnTo>
                    <a:pt x="2552605" y="1704975"/>
                  </a:lnTo>
                  <a:lnTo>
                    <a:pt x="2552224" y="1705642"/>
                  </a:lnTo>
                  <a:lnTo>
                    <a:pt x="2551938" y="1705927"/>
                  </a:lnTo>
                  <a:lnTo>
                    <a:pt x="2551748" y="1706118"/>
                  </a:lnTo>
                  <a:lnTo>
                    <a:pt x="2551557" y="1706594"/>
                  </a:lnTo>
                  <a:lnTo>
                    <a:pt x="2551462" y="1707166"/>
                  </a:lnTo>
                  <a:lnTo>
                    <a:pt x="2551462" y="1707642"/>
                  </a:lnTo>
                  <a:lnTo>
                    <a:pt x="2551653" y="1708023"/>
                  </a:lnTo>
                  <a:lnTo>
                    <a:pt x="2551843" y="1708118"/>
                  </a:lnTo>
                  <a:lnTo>
                    <a:pt x="2552129" y="1708118"/>
                  </a:lnTo>
                  <a:lnTo>
                    <a:pt x="2552510" y="1708214"/>
                  </a:lnTo>
                  <a:lnTo>
                    <a:pt x="2552700" y="1708023"/>
                  </a:lnTo>
                  <a:lnTo>
                    <a:pt x="2553557" y="1707737"/>
                  </a:lnTo>
                  <a:lnTo>
                    <a:pt x="2554510" y="1707642"/>
                  </a:lnTo>
                  <a:lnTo>
                    <a:pt x="2554986" y="1708023"/>
                  </a:lnTo>
                  <a:lnTo>
                    <a:pt x="2555081" y="1708595"/>
                  </a:lnTo>
                  <a:lnTo>
                    <a:pt x="2555367" y="1708976"/>
                  </a:lnTo>
                  <a:lnTo>
                    <a:pt x="2555748" y="1709356"/>
                  </a:lnTo>
                  <a:lnTo>
                    <a:pt x="2556034" y="1709738"/>
                  </a:lnTo>
                  <a:lnTo>
                    <a:pt x="2556129" y="1710023"/>
                  </a:lnTo>
                  <a:lnTo>
                    <a:pt x="2556224" y="1710785"/>
                  </a:lnTo>
                  <a:lnTo>
                    <a:pt x="2556320" y="1711071"/>
                  </a:lnTo>
                  <a:lnTo>
                    <a:pt x="2556605" y="1711071"/>
                  </a:lnTo>
                  <a:lnTo>
                    <a:pt x="2556986" y="1710881"/>
                  </a:lnTo>
                  <a:lnTo>
                    <a:pt x="2557558" y="1710309"/>
                  </a:lnTo>
                  <a:lnTo>
                    <a:pt x="2557558" y="1711071"/>
                  </a:lnTo>
                  <a:lnTo>
                    <a:pt x="2558415" y="1710785"/>
                  </a:lnTo>
                  <a:lnTo>
                    <a:pt x="2558701" y="1710690"/>
                  </a:lnTo>
                  <a:lnTo>
                    <a:pt x="2558320" y="1711928"/>
                  </a:lnTo>
                  <a:lnTo>
                    <a:pt x="2559558" y="1710785"/>
                  </a:lnTo>
                  <a:lnTo>
                    <a:pt x="2559082" y="1709356"/>
                  </a:lnTo>
                  <a:lnTo>
                    <a:pt x="2557177" y="1707166"/>
                  </a:lnTo>
                  <a:close/>
                  <a:moveTo>
                    <a:pt x="2547271" y="1742599"/>
                  </a:moveTo>
                  <a:lnTo>
                    <a:pt x="2547080" y="1742027"/>
                  </a:lnTo>
                  <a:lnTo>
                    <a:pt x="2546604" y="1741456"/>
                  </a:lnTo>
                  <a:lnTo>
                    <a:pt x="2545747" y="1741075"/>
                  </a:lnTo>
                  <a:lnTo>
                    <a:pt x="2544509" y="1741075"/>
                  </a:lnTo>
                  <a:lnTo>
                    <a:pt x="2543366" y="1741456"/>
                  </a:lnTo>
                  <a:lnTo>
                    <a:pt x="2542699" y="1742218"/>
                  </a:lnTo>
                  <a:lnTo>
                    <a:pt x="2542889" y="1743456"/>
                  </a:lnTo>
                  <a:lnTo>
                    <a:pt x="2543747" y="1744409"/>
                  </a:lnTo>
                  <a:lnTo>
                    <a:pt x="2544413" y="1745361"/>
                  </a:lnTo>
                  <a:lnTo>
                    <a:pt x="2543842" y="1746599"/>
                  </a:lnTo>
                  <a:lnTo>
                    <a:pt x="2545080" y="1746695"/>
                  </a:lnTo>
                  <a:lnTo>
                    <a:pt x="2545747" y="1747171"/>
                  </a:lnTo>
                  <a:lnTo>
                    <a:pt x="2546319" y="1747171"/>
                  </a:lnTo>
                  <a:lnTo>
                    <a:pt x="2547557" y="1744790"/>
                  </a:lnTo>
                  <a:lnTo>
                    <a:pt x="2547557" y="1744409"/>
                  </a:lnTo>
                  <a:lnTo>
                    <a:pt x="2547461" y="1743742"/>
                  </a:lnTo>
                  <a:lnTo>
                    <a:pt x="2547271" y="1742599"/>
                  </a:lnTo>
                  <a:close/>
                  <a:moveTo>
                    <a:pt x="2548128" y="1694307"/>
                  </a:moveTo>
                  <a:lnTo>
                    <a:pt x="2548033" y="1694212"/>
                  </a:lnTo>
                  <a:lnTo>
                    <a:pt x="2547843" y="1693926"/>
                  </a:lnTo>
                  <a:lnTo>
                    <a:pt x="2547461" y="1693831"/>
                  </a:lnTo>
                  <a:lnTo>
                    <a:pt x="2547080" y="1694117"/>
                  </a:lnTo>
                  <a:lnTo>
                    <a:pt x="2546509" y="1694783"/>
                  </a:lnTo>
                  <a:lnTo>
                    <a:pt x="2546128" y="1695736"/>
                  </a:lnTo>
                  <a:lnTo>
                    <a:pt x="2546795" y="1696784"/>
                  </a:lnTo>
                  <a:lnTo>
                    <a:pt x="2548319" y="1697069"/>
                  </a:lnTo>
                  <a:lnTo>
                    <a:pt x="2549271" y="1696593"/>
                  </a:lnTo>
                  <a:lnTo>
                    <a:pt x="2549366" y="1695926"/>
                  </a:lnTo>
                  <a:lnTo>
                    <a:pt x="2548986" y="1695260"/>
                  </a:lnTo>
                  <a:lnTo>
                    <a:pt x="2548128" y="1694307"/>
                  </a:lnTo>
                  <a:close/>
                  <a:moveTo>
                    <a:pt x="2542318" y="1743456"/>
                  </a:moveTo>
                  <a:lnTo>
                    <a:pt x="2542032" y="1743170"/>
                  </a:lnTo>
                  <a:lnTo>
                    <a:pt x="2541365" y="1742694"/>
                  </a:lnTo>
                  <a:lnTo>
                    <a:pt x="2538889" y="1742218"/>
                  </a:lnTo>
                  <a:lnTo>
                    <a:pt x="2538508" y="1742218"/>
                  </a:lnTo>
                  <a:lnTo>
                    <a:pt x="2538318" y="1742599"/>
                  </a:lnTo>
                  <a:lnTo>
                    <a:pt x="2538222" y="1743266"/>
                  </a:lnTo>
                  <a:lnTo>
                    <a:pt x="2538222" y="1743742"/>
                  </a:lnTo>
                  <a:lnTo>
                    <a:pt x="2538413" y="1744027"/>
                  </a:lnTo>
                  <a:lnTo>
                    <a:pt x="2538794" y="1744123"/>
                  </a:lnTo>
                  <a:lnTo>
                    <a:pt x="2539270" y="1744123"/>
                  </a:lnTo>
                  <a:lnTo>
                    <a:pt x="2539937" y="1744313"/>
                  </a:lnTo>
                  <a:lnTo>
                    <a:pt x="2540603" y="1744790"/>
                  </a:lnTo>
                  <a:lnTo>
                    <a:pt x="2541175" y="1745266"/>
                  </a:lnTo>
                  <a:lnTo>
                    <a:pt x="2541461" y="1745552"/>
                  </a:lnTo>
                  <a:lnTo>
                    <a:pt x="2542032" y="1745361"/>
                  </a:lnTo>
                  <a:lnTo>
                    <a:pt x="2542413" y="1744790"/>
                  </a:lnTo>
                  <a:lnTo>
                    <a:pt x="2542794" y="1744218"/>
                  </a:lnTo>
                  <a:lnTo>
                    <a:pt x="2542604" y="1743742"/>
                  </a:lnTo>
                  <a:lnTo>
                    <a:pt x="2542318" y="1743456"/>
                  </a:lnTo>
                  <a:close/>
                  <a:moveTo>
                    <a:pt x="2506504" y="1818894"/>
                  </a:moveTo>
                  <a:lnTo>
                    <a:pt x="2505742" y="1819180"/>
                  </a:lnTo>
                  <a:lnTo>
                    <a:pt x="2505266" y="1819275"/>
                  </a:lnTo>
                  <a:lnTo>
                    <a:pt x="2504980" y="1819370"/>
                  </a:lnTo>
                  <a:lnTo>
                    <a:pt x="2504885" y="1819561"/>
                  </a:lnTo>
                  <a:lnTo>
                    <a:pt x="2505075" y="1819751"/>
                  </a:lnTo>
                  <a:lnTo>
                    <a:pt x="2504694" y="1819942"/>
                  </a:lnTo>
                  <a:lnTo>
                    <a:pt x="2503837" y="1819847"/>
                  </a:lnTo>
                  <a:lnTo>
                    <a:pt x="2502789" y="1820037"/>
                  </a:lnTo>
                  <a:lnTo>
                    <a:pt x="2501837" y="1820990"/>
                  </a:lnTo>
                  <a:lnTo>
                    <a:pt x="2501932" y="1821561"/>
                  </a:lnTo>
                  <a:lnTo>
                    <a:pt x="2502885" y="1821561"/>
                  </a:lnTo>
                  <a:lnTo>
                    <a:pt x="2503646" y="1821371"/>
                  </a:lnTo>
                  <a:lnTo>
                    <a:pt x="2504123" y="1821085"/>
                  </a:lnTo>
                  <a:lnTo>
                    <a:pt x="2504599" y="1821085"/>
                  </a:lnTo>
                  <a:lnTo>
                    <a:pt x="2505266" y="1821466"/>
                  </a:lnTo>
                  <a:lnTo>
                    <a:pt x="2505837" y="1821466"/>
                  </a:lnTo>
                  <a:lnTo>
                    <a:pt x="2506028" y="1821085"/>
                  </a:lnTo>
                  <a:lnTo>
                    <a:pt x="2505932" y="1820227"/>
                  </a:lnTo>
                  <a:lnTo>
                    <a:pt x="2506028" y="1820037"/>
                  </a:lnTo>
                  <a:lnTo>
                    <a:pt x="2506313" y="1820132"/>
                  </a:lnTo>
                  <a:lnTo>
                    <a:pt x="2506599" y="1820037"/>
                  </a:lnTo>
                  <a:lnTo>
                    <a:pt x="2506695" y="1819942"/>
                  </a:lnTo>
                  <a:lnTo>
                    <a:pt x="2506790" y="1819751"/>
                  </a:lnTo>
                  <a:lnTo>
                    <a:pt x="2506790" y="1819370"/>
                  </a:lnTo>
                  <a:lnTo>
                    <a:pt x="2506695" y="1818894"/>
                  </a:lnTo>
                  <a:lnTo>
                    <a:pt x="2506504" y="1818894"/>
                  </a:lnTo>
                  <a:close/>
                  <a:moveTo>
                    <a:pt x="2548414" y="1600867"/>
                  </a:moveTo>
                  <a:lnTo>
                    <a:pt x="2548890" y="1599248"/>
                  </a:lnTo>
                  <a:lnTo>
                    <a:pt x="2548509" y="1597057"/>
                  </a:lnTo>
                  <a:lnTo>
                    <a:pt x="2545271" y="1594676"/>
                  </a:lnTo>
                  <a:lnTo>
                    <a:pt x="2541365" y="1592866"/>
                  </a:lnTo>
                  <a:lnTo>
                    <a:pt x="2534888" y="1591532"/>
                  </a:lnTo>
                  <a:lnTo>
                    <a:pt x="2531840" y="1590199"/>
                  </a:lnTo>
                  <a:lnTo>
                    <a:pt x="2530697" y="1589342"/>
                  </a:lnTo>
                  <a:lnTo>
                    <a:pt x="2529936" y="1588675"/>
                  </a:lnTo>
                  <a:lnTo>
                    <a:pt x="2528888" y="1587722"/>
                  </a:lnTo>
                  <a:lnTo>
                    <a:pt x="2527078" y="1586389"/>
                  </a:lnTo>
                  <a:lnTo>
                    <a:pt x="2525173" y="1585531"/>
                  </a:lnTo>
                  <a:lnTo>
                    <a:pt x="2523363" y="1584198"/>
                  </a:lnTo>
                  <a:lnTo>
                    <a:pt x="2522030" y="1582960"/>
                  </a:lnTo>
                  <a:lnTo>
                    <a:pt x="2519268" y="1581436"/>
                  </a:lnTo>
                  <a:lnTo>
                    <a:pt x="2517267" y="1580483"/>
                  </a:lnTo>
                  <a:lnTo>
                    <a:pt x="2516029" y="1580102"/>
                  </a:lnTo>
                  <a:lnTo>
                    <a:pt x="2513933" y="1579340"/>
                  </a:lnTo>
                  <a:lnTo>
                    <a:pt x="2510886" y="1578578"/>
                  </a:lnTo>
                  <a:lnTo>
                    <a:pt x="2508504" y="1579340"/>
                  </a:lnTo>
                  <a:lnTo>
                    <a:pt x="2507266" y="1580864"/>
                  </a:lnTo>
                  <a:lnTo>
                    <a:pt x="2506504" y="1581436"/>
                  </a:lnTo>
                  <a:lnTo>
                    <a:pt x="2506218" y="1582198"/>
                  </a:lnTo>
                  <a:lnTo>
                    <a:pt x="2506790" y="1582865"/>
                  </a:lnTo>
                  <a:lnTo>
                    <a:pt x="2507837" y="1583912"/>
                  </a:lnTo>
                  <a:lnTo>
                    <a:pt x="2508790" y="1585055"/>
                  </a:lnTo>
                  <a:lnTo>
                    <a:pt x="2512028" y="1587151"/>
                  </a:lnTo>
                  <a:lnTo>
                    <a:pt x="2512886" y="1589151"/>
                  </a:lnTo>
                  <a:lnTo>
                    <a:pt x="2513457" y="1590104"/>
                  </a:lnTo>
                  <a:lnTo>
                    <a:pt x="2515077" y="1590961"/>
                  </a:lnTo>
                  <a:lnTo>
                    <a:pt x="2516696" y="1591437"/>
                  </a:lnTo>
                  <a:lnTo>
                    <a:pt x="2518220" y="1592675"/>
                  </a:lnTo>
                  <a:lnTo>
                    <a:pt x="2522411" y="1594771"/>
                  </a:lnTo>
                  <a:lnTo>
                    <a:pt x="2524125" y="1595438"/>
                  </a:lnTo>
                  <a:lnTo>
                    <a:pt x="2525363" y="1596295"/>
                  </a:lnTo>
                  <a:lnTo>
                    <a:pt x="2526983" y="1597819"/>
                  </a:lnTo>
                  <a:lnTo>
                    <a:pt x="2529269" y="1598295"/>
                  </a:lnTo>
                  <a:lnTo>
                    <a:pt x="2532983" y="1599248"/>
                  </a:lnTo>
                  <a:lnTo>
                    <a:pt x="2534317" y="1600010"/>
                  </a:lnTo>
                  <a:lnTo>
                    <a:pt x="2535365" y="1600676"/>
                  </a:lnTo>
                  <a:lnTo>
                    <a:pt x="2538127" y="1601819"/>
                  </a:lnTo>
                  <a:lnTo>
                    <a:pt x="2539937" y="1602962"/>
                  </a:lnTo>
                  <a:lnTo>
                    <a:pt x="2541746" y="1603439"/>
                  </a:lnTo>
                  <a:lnTo>
                    <a:pt x="2544985" y="1602391"/>
                  </a:lnTo>
                  <a:lnTo>
                    <a:pt x="2548414" y="1600867"/>
                  </a:lnTo>
                  <a:close/>
                  <a:moveTo>
                    <a:pt x="2501265" y="1842040"/>
                  </a:moveTo>
                  <a:lnTo>
                    <a:pt x="2500789" y="1841659"/>
                  </a:lnTo>
                  <a:lnTo>
                    <a:pt x="2499741" y="1842040"/>
                  </a:lnTo>
                  <a:lnTo>
                    <a:pt x="2499360" y="1842516"/>
                  </a:lnTo>
                  <a:lnTo>
                    <a:pt x="2499551" y="1843088"/>
                  </a:lnTo>
                  <a:lnTo>
                    <a:pt x="2500027" y="1843754"/>
                  </a:lnTo>
                  <a:lnTo>
                    <a:pt x="2500408" y="1844231"/>
                  </a:lnTo>
                  <a:lnTo>
                    <a:pt x="2500884" y="1844135"/>
                  </a:lnTo>
                  <a:lnTo>
                    <a:pt x="2500503" y="1843659"/>
                  </a:lnTo>
                  <a:lnTo>
                    <a:pt x="2500313" y="1843183"/>
                  </a:lnTo>
                  <a:lnTo>
                    <a:pt x="2500789" y="1843088"/>
                  </a:lnTo>
                  <a:lnTo>
                    <a:pt x="2501741" y="1843278"/>
                  </a:lnTo>
                  <a:lnTo>
                    <a:pt x="2502313" y="1843373"/>
                  </a:lnTo>
                  <a:lnTo>
                    <a:pt x="2502313" y="1842897"/>
                  </a:lnTo>
                  <a:lnTo>
                    <a:pt x="2501837" y="1842516"/>
                  </a:lnTo>
                  <a:lnTo>
                    <a:pt x="2501265" y="1842040"/>
                  </a:lnTo>
                  <a:close/>
                  <a:moveTo>
                    <a:pt x="2510409" y="1802511"/>
                  </a:moveTo>
                  <a:lnTo>
                    <a:pt x="2510790" y="1800797"/>
                  </a:lnTo>
                  <a:lnTo>
                    <a:pt x="2511266" y="1800035"/>
                  </a:lnTo>
                  <a:lnTo>
                    <a:pt x="2511171" y="1799368"/>
                  </a:lnTo>
                  <a:lnTo>
                    <a:pt x="2510504" y="1798130"/>
                  </a:lnTo>
                  <a:lnTo>
                    <a:pt x="2509171" y="1797844"/>
                  </a:lnTo>
                  <a:lnTo>
                    <a:pt x="2508123" y="1798511"/>
                  </a:lnTo>
                  <a:lnTo>
                    <a:pt x="2508028" y="1799082"/>
                  </a:lnTo>
                  <a:lnTo>
                    <a:pt x="2507742" y="1799654"/>
                  </a:lnTo>
                  <a:lnTo>
                    <a:pt x="2506885" y="1800892"/>
                  </a:lnTo>
                  <a:lnTo>
                    <a:pt x="2505742" y="1801940"/>
                  </a:lnTo>
                  <a:lnTo>
                    <a:pt x="2504123" y="1802416"/>
                  </a:lnTo>
                  <a:lnTo>
                    <a:pt x="2503551" y="1802606"/>
                  </a:lnTo>
                  <a:lnTo>
                    <a:pt x="2503265" y="1802892"/>
                  </a:lnTo>
                  <a:lnTo>
                    <a:pt x="2503646" y="1803464"/>
                  </a:lnTo>
                  <a:lnTo>
                    <a:pt x="2503932" y="1804226"/>
                  </a:lnTo>
                  <a:lnTo>
                    <a:pt x="2503837" y="1804892"/>
                  </a:lnTo>
                  <a:lnTo>
                    <a:pt x="2504218" y="1805464"/>
                  </a:lnTo>
                  <a:lnTo>
                    <a:pt x="2504504" y="1806131"/>
                  </a:lnTo>
                  <a:lnTo>
                    <a:pt x="2504980" y="1806416"/>
                  </a:lnTo>
                  <a:lnTo>
                    <a:pt x="2505170" y="1806797"/>
                  </a:lnTo>
                  <a:lnTo>
                    <a:pt x="2504694" y="1807559"/>
                  </a:lnTo>
                  <a:lnTo>
                    <a:pt x="2504980" y="1808512"/>
                  </a:lnTo>
                  <a:lnTo>
                    <a:pt x="2505742" y="1808417"/>
                  </a:lnTo>
                  <a:lnTo>
                    <a:pt x="2506790" y="1808417"/>
                  </a:lnTo>
                  <a:lnTo>
                    <a:pt x="2507647" y="1807750"/>
                  </a:lnTo>
                  <a:lnTo>
                    <a:pt x="2508504" y="1807559"/>
                  </a:lnTo>
                  <a:lnTo>
                    <a:pt x="2508504" y="1806988"/>
                  </a:lnTo>
                  <a:lnTo>
                    <a:pt x="2509171" y="1807178"/>
                  </a:lnTo>
                  <a:lnTo>
                    <a:pt x="2509552" y="1806797"/>
                  </a:lnTo>
                  <a:lnTo>
                    <a:pt x="2509361" y="1806321"/>
                  </a:lnTo>
                  <a:lnTo>
                    <a:pt x="2509361" y="1806131"/>
                  </a:lnTo>
                  <a:lnTo>
                    <a:pt x="2509457" y="1805940"/>
                  </a:lnTo>
                  <a:lnTo>
                    <a:pt x="2509552" y="1805464"/>
                  </a:lnTo>
                  <a:lnTo>
                    <a:pt x="2510028" y="1805750"/>
                  </a:lnTo>
                  <a:lnTo>
                    <a:pt x="2510504" y="1805940"/>
                  </a:lnTo>
                  <a:lnTo>
                    <a:pt x="2511076" y="1805940"/>
                  </a:lnTo>
                  <a:lnTo>
                    <a:pt x="2511647" y="1805845"/>
                  </a:lnTo>
                  <a:lnTo>
                    <a:pt x="2511933" y="1804892"/>
                  </a:lnTo>
                  <a:lnTo>
                    <a:pt x="2510790" y="1803749"/>
                  </a:lnTo>
                  <a:lnTo>
                    <a:pt x="2510409" y="1802511"/>
                  </a:lnTo>
                  <a:close/>
                  <a:moveTo>
                    <a:pt x="2560701" y="1670018"/>
                  </a:moveTo>
                  <a:lnTo>
                    <a:pt x="2559844" y="1670495"/>
                  </a:lnTo>
                  <a:lnTo>
                    <a:pt x="2558320" y="1670876"/>
                  </a:lnTo>
                  <a:lnTo>
                    <a:pt x="2557653" y="1671447"/>
                  </a:lnTo>
                  <a:lnTo>
                    <a:pt x="2557368" y="1671542"/>
                  </a:lnTo>
                  <a:lnTo>
                    <a:pt x="2556034" y="1671638"/>
                  </a:lnTo>
                  <a:lnTo>
                    <a:pt x="2555081" y="1671923"/>
                  </a:lnTo>
                  <a:lnTo>
                    <a:pt x="2554605" y="1672114"/>
                  </a:lnTo>
                  <a:lnTo>
                    <a:pt x="2554224" y="1672400"/>
                  </a:lnTo>
                  <a:lnTo>
                    <a:pt x="2554034" y="1672590"/>
                  </a:lnTo>
                  <a:lnTo>
                    <a:pt x="2553462" y="1673257"/>
                  </a:lnTo>
                  <a:lnTo>
                    <a:pt x="2555558" y="1674876"/>
                  </a:lnTo>
                  <a:lnTo>
                    <a:pt x="2556796" y="1675543"/>
                  </a:lnTo>
                  <a:lnTo>
                    <a:pt x="2558701" y="1675924"/>
                  </a:lnTo>
                  <a:lnTo>
                    <a:pt x="2559463" y="1676210"/>
                  </a:lnTo>
                  <a:lnTo>
                    <a:pt x="2560225" y="1676305"/>
                  </a:lnTo>
                  <a:lnTo>
                    <a:pt x="2560892" y="1676019"/>
                  </a:lnTo>
                  <a:lnTo>
                    <a:pt x="2561082" y="1675543"/>
                  </a:lnTo>
                  <a:lnTo>
                    <a:pt x="2561082" y="1675067"/>
                  </a:lnTo>
                  <a:lnTo>
                    <a:pt x="2561178" y="1674590"/>
                  </a:lnTo>
                  <a:lnTo>
                    <a:pt x="2561844" y="1674114"/>
                  </a:lnTo>
                  <a:lnTo>
                    <a:pt x="2561463" y="1674019"/>
                  </a:lnTo>
                  <a:lnTo>
                    <a:pt x="2560415" y="1673638"/>
                  </a:lnTo>
                  <a:lnTo>
                    <a:pt x="2560415" y="1673257"/>
                  </a:lnTo>
                  <a:lnTo>
                    <a:pt x="2562225" y="1671923"/>
                  </a:lnTo>
                  <a:lnTo>
                    <a:pt x="2561654" y="1671733"/>
                  </a:lnTo>
                  <a:lnTo>
                    <a:pt x="2561273" y="1671447"/>
                  </a:lnTo>
                  <a:lnTo>
                    <a:pt x="2561178" y="1671161"/>
                  </a:lnTo>
                  <a:lnTo>
                    <a:pt x="2561558" y="1670780"/>
                  </a:lnTo>
                  <a:lnTo>
                    <a:pt x="2560701" y="1670018"/>
                  </a:lnTo>
                  <a:close/>
                  <a:moveTo>
                    <a:pt x="2571274" y="1663541"/>
                  </a:moveTo>
                  <a:lnTo>
                    <a:pt x="2570607" y="1663256"/>
                  </a:lnTo>
                  <a:lnTo>
                    <a:pt x="2569940" y="1663256"/>
                  </a:lnTo>
                  <a:lnTo>
                    <a:pt x="2569369" y="1663160"/>
                  </a:lnTo>
                  <a:lnTo>
                    <a:pt x="2569083" y="1662779"/>
                  </a:lnTo>
                  <a:lnTo>
                    <a:pt x="2569083" y="1661922"/>
                  </a:lnTo>
                  <a:lnTo>
                    <a:pt x="2568036" y="1662875"/>
                  </a:lnTo>
                  <a:lnTo>
                    <a:pt x="2567464" y="1662970"/>
                  </a:lnTo>
                  <a:lnTo>
                    <a:pt x="2566130" y="1662113"/>
                  </a:lnTo>
                  <a:lnTo>
                    <a:pt x="2565464" y="1662208"/>
                  </a:lnTo>
                  <a:lnTo>
                    <a:pt x="2564987" y="1662208"/>
                  </a:lnTo>
                  <a:lnTo>
                    <a:pt x="2564797" y="1661541"/>
                  </a:lnTo>
                  <a:lnTo>
                    <a:pt x="2564416" y="1661541"/>
                  </a:lnTo>
                  <a:lnTo>
                    <a:pt x="2564226" y="1661731"/>
                  </a:lnTo>
                  <a:lnTo>
                    <a:pt x="2564035" y="1662398"/>
                  </a:lnTo>
                  <a:lnTo>
                    <a:pt x="2564035" y="1663065"/>
                  </a:lnTo>
                  <a:lnTo>
                    <a:pt x="2564035" y="1663541"/>
                  </a:lnTo>
                  <a:lnTo>
                    <a:pt x="2564226" y="1663922"/>
                  </a:lnTo>
                  <a:lnTo>
                    <a:pt x="2564702" y="1664113"/>
                  </a:lnTo>
                  <a:lnTo>
                    <a:pt x="2564226" y="1664494"/>
                  </a:lnTo>
                  <a:lnTo>
                    <a:pt x="2564035" y="1664494"/>
                  </a:lnTo>
                  <a:lnTo>
                    <a:pt x="2564702" y="1665351"/>
                  </a:lnTo>
                  <a:lnTo>
                    <a:pt x="2565749" y="1665256"/>
                  </a:lnTo>
                  <a:lnTo>
                    <a:pt x="2567940" y="1664494"/>
                  </a:lnTo>
                  <a:lnTo>
                    <a:pt x="2568797" y="1664684"/>
                  </a:lnTo>
                  <a:lnTo>
                    <a:pt x="2570893" y="1665542"/>
                  </a:lnTo>
                  <a:lnTo>
                    <a:pt x="2571941" y="1665732"/>
                  </a:lnTo>
                  <a:lnTo>
                    <a:pt x="2571560" y="1664113"/>
                  </a:lnTo>
                  <a:lnTo>
                    <a:pt x="2571274" y="1663541"/>
                  </a:lnTo>
                  <a:close/>
                  <a:moveTo>
                    <a:pt x="2541937" y="1607344"/>
                  </a:moveTo>
                  <a:lnTo>
                    <a:pt x="2541080" y="1607249"/>
                  </a:lnTo>
                  <a:lnTo>
                    <a:pt x="2539365" y="1607249"/>
                  </a:lnTo>
                  <a:lnTo>
                    <a:pt x="2538794" y="1607630"/>
                  </a:lnTo>
                  <a:lnTo>
                    <a:pt x="2539841" y="1610582"/>
                  </a:lnTo>
                  <a:lnTo>
                    <a:pt x="2540413" y="1611725"/>
                  </a:lnTo>
                  <a:lnTo>
                    <a:pt x="2540985" y="1612297"/>
                  </a:lnTo>
                  <a:lnTo>
                    <a:pt x="2541842" y="1612202"/>
                  </a:lnTo>
                  <a:lnTo>
                    <a:pt x="2542604" y="1611535"/>
                  </a:lnTo>
                  <a:lnTo>
                    <a:pt x="2543175" y="1610582"/>
                  </a:lnTo>
                  <a:lnTo>
                    <a:pt x="2543366" y="1609535"/>
                  </a:lnTo>
                  <a:lnTo>
                    <a:pt x="2543175" y="1608487"/>
                  </a:lnTo>
                  <a:lnTo>
                    <a:pt x="2542604" y="1607725"/>
                  </a:lnTo>
                  <a:lnTo>
                    <a:pt x="2541937" y="1607344"/>
                  </a:lnTo>
                  <a:close/>
                  <a:moveTo>
                    <a:pt x="2570703" y="1674400"/>
                  </a:moveTo>
                  <a:lnTo>
                    <a:pt x="2569750" y="1674209"/>
                  </a:lnTo>
                  <a:lnTo>
                    <a:pt x="2567654" y="1674400"/>
                  </a:lnTo>
                  <a:lnTo>
                    <a:pt x="2567083" y="1674400"/>
                  </a:lnTo>
                  <a:lnTo>
                    <a:pt x="2566702" y="1674495"/>
                  </a:lnTo>
                  <a:lnTo>
                    <a:pt x="2566416" y="1674686"/>
                  </a:lnTo>
                  <a:lnTo>
                    <a:pt x="2566130" y="1675162"/>
                  </a:lnTo>
                  <a:lnTo>
                    <a:pt x="2565559" y="1675638"/>
                  </a:lnTo>
                  <a:lnTo>
                    <a:pt x="2564797" y="1675924"/>
                  </a:lnTo>
                  <a:lnTo>
                    <a:pt x="2564321" y="1676400"/>
                  </a:lnTo>
                  <a:lnTo>
                    <a:pt x="2564321" y="1676686"/>
                  </a:lnTo>
                  <a:lnTo>
                    <a:pt x="2564606" y="1676686"/>
                  </a:lnTo>
                  <a:lnTo>
                    <a:pt x="2565178" y="1676591"/>
                  </a:lnTo>
                  <a:lnTo>
                    <a:pt x="2565749" y="1676400"/>
                  </a:lnTo>
                  <a:lnTo>
                    <a:pt x="2566321" y="1676400"/>
                  </a:lnTo>
                  <a:lnTo>
                    <a:pt x="2566988" y="1676495"/>
                  </a:lnTo>
                  <a:lnTo>
                    <a:pt x="2567845" y="1676305"/>
                  </a:lnTo>
                  <a:lnTo>
                    <a:pt x="2568416" y="1675924"/>
                  </a:lnTo>
                  <a:lnTo>
                    <a:pt x="2569369" y="1675067"/>
                  </a:lnTo>
                  <a:lnTo>
                    <a:pt x="2569655" y="1674971"/>
                  </a:lnTo>
                  <a:lnTo>
                    <a:pt x="2569845" y="1675067"/>
                  </a:lnTo>
                  <a:lnTo>
                    <a:pt x="2569845" y="1675733"/>
                  </a:lnTo>
                  <a:lnTo>
                    <a:pt x="2570417" y="1676400"/>
                  </a:lnTo>
                  <a:lnTo>
                    <a:pt x="2571083" y="1676114"/>
                  </a:lnTo>
                  <a:lnTo>
                    <a:pt x="2571179" y="1675448"/>
                  </a:lnTo>
                  <a:lnTo>
                    <a:pt x="2570988" y="1674781"/>
                  </a:lnTo>
                  <a:lnTo>
                    <a:pt x="2570703" y="1674400"/>
                  </a:lnTo>
                  <a:close/>
                  <a:moveTo>
                    <a:pt x="2577465" y="1647254"/>
                  </a:moveTo>
                  <a:lnTo>
                    <a:pt x="2577179" y="1647063"/>
                  </a:lnTo>
                  <a:lnTo>
                    <a:pt x="2576418" y="1647254"/>
                  </a:lnTo>
                  <a:lnTo>
                    <a:pt x="2576036" y="1647349"/>
                  </a:lnTo>
                  <a:lnTo>
                    <a:pt x="2575751" y="1647444"/>
                  </a:lnTo>
                  <a:lnTo>
                    <a:pt x="2575084" y="1647539"/>
                  </a:lnTo>
                  <a:lnTo>
                    <a:pt x="2574512" y="1647349"/>
                  </a:lnTo>
                  <a:lnTo>
                    <a:pt x="2573751" y="1646492"/>
                  </a:lnTo>
                  <a:lnTo>
                    <a:pt x="2572798" y="1645825"/>
                  </a:lnTo>
                  <a:lnTo>
                    <a:pt x="2572227" y="1645730"/>
                  </a:lnTo>
                  <a:lnTo>
                    <a:pt x="2572227" y="1646015"/>
                  </a:lnTo>
                  <a:lnTo>
                    <a:pt x="2572512" y="1646682"/>
                  </a:lnTo>
                  <a:lnTo>
                    <a:pt x="2572417" y="1647444"/>
                  </a:lnTo>
                  <a:lnTo>
                    <a:pt x="2572131" y="1648111"/>
                  </a:lnTo>
                  <a:lnTo>
                    <a:pt x="2572417" y="1648492"/>
                  </a:lnTo>
                  <a:lnTo>
                    <a:pt x="2573084" y="1648587"/>
                  </a:lnTo>
                  <a:lnTo>
                    <a:pt x="2573655" y="1648777"/>
                  </a:lnTo>
                  <a:lnTo>
                    <a:pt x="2573941" y="1648777"/>
                  </a:lnTo>
                  <a:lnTo>
                    <a:pt x="2574036" y="1648682"/>
                  </a:lnTo>
                  <a:lnTo>
                    <a:pt x="2574227" y="1648492"/>
                  </a:lnTo>
                  <a:lnTo>
                    <a:pt x="2574608" y="1648301"/>
                  </a:lnTo>
                  <a:lnTo>
                    <a:pt x="2575274" y="1648301"/>
                  </a:lnTo>
                  <a:lnTo>
                    <a:pt x="2575560" y="1648206"/>
                  </a:lnTo>
                  <a:lnTo>
                    <a:pt x="2577179" y="1648301"/>
                  </a:lnTo>
                  <a:lnTo>
                    <a:pt x="2577561" y="1648111"/>
                  </a:lnTo>
                  <a:lnTo>
                    <a:pt x="2577275" y="1647539"/>
                  </a:lnTo>
                  <a:lnTo>
                    <a:pt x="2577465" y="1647254"/>
                  </a:lnTo>
                  <a:close/>
                  <a:moveTo>
                    <a:pt x="2570893" y="1695450"/>
                  </a:moveTo>
                  <a:lnTo>
                    <a:pt x="2571083" y="1695164"/>
                  </a:lnTo>
                  <a:lnTo>
                    <a:pt x="2571179" y="1694783"/>
                  </a:lnTo>
                  <a:lnTo>
                    <a:pt x="2571179" y="1694212"/>
                  </a:lnTo>
                  <a:lnTo>
                    <a:pt x="2571083" y="1693831"/>
                  </a:lnTo>
                  <a:lnTo>
                    <a:pt x="2570798" y="1693831"/>
                  </a:lnTo>
                  <a:lnTo>
                    <a:pt x="2570131" y="1694117"/>
                  </a:lnTo>
                  <a:lnTo>
                    <a:pt x="2568607" y="1694307"/>
                  </a:lnTo>
                  <a:lnTo>
                    <a:pt x="2567940" y="1694117"/>
                  </a:lnTo>
                  <a:lnTo>
                    <a:pt x="2567654" y="1693259"/>
                  </a:lnTo>
                  <a:lnTo>
                    <a:pt x="2567273" y="1693355"/>
                  </a:lnTo>
                  <a:lnTo>
                    <a:pt x="2566988" y="1693545"/>
                  </a:lnTo>
                  <a:lnTo>
                    <a:pt x="2566702" y="1693831"/>
                  </a:lnTo>
                  <a:lnTo>
                    <a:pt x="2566511" y="1694117"/>
                  </a:lnTo>
                  <a:lnTo>
                    <a:pt x="2566416" y="1694783"/>
                  </a:lnTo>
                  <a:lnTo>
                    <a:pt x="2566702" y="1695355"/>
                  </a:lnTo>
                  <a:lnTo>
                    <a:pt x="2567178" y="1695831"/>
                  </a:lnTo>
                  <a:lnTo>
                    <a:pt x="2568226" y="1696402"/>
                  </a:lnTo>
                  <a:lnTo>
                    <a:pt x="2568607" y="1696784"/>
                  </a:lnTo>
                  <a:lnTo>
                    <a:pt x="2568893" y="1697260"/>
                  </a:lnTo>
                  <a:lnTo>
                    <a:pt x="2568988" y="1698022"/>
                  </a:lnTo>
                  <a:lnTo>
                    <a:pt x="2568797" y="1698498"/>
                  </a:lnTo>
                  <a:lnTo>
                    <a:pt x="2568416" y="1698879"/>
                  </a:lnTo>
                  <a:lnTo>
                    <a:pt x="2568321" y="1699355"/>
                  </a:lnTo>
                  <a:lnTo>
                    <a:pt x="2568797" y="1700117"/>
                  </a:lnTo>
                  <a:lnTo>
                    <a:pt x="2569464" y="1700784"/>
                  </a:lnTo>
                  <a:lnTo>
                    <a:pt x="2569845" y="1700975"/>
                  </a:lnTo>
                  <a:lnTo>
                    <a:pt x="2570417" y="1701070"/>
                  </a:lnTo>
                  <a:lnTo>
                    <a:pt x="2570417" y="1700498"/>
                  </a:lnTo>
                  <a:lnTo>
                    <a:pt x="2570321" y="1700213"/>
                  </a:lnTo>
                  <a:lnTo>
                    <a:pt x="2569940" y="1699641"/>
                  </a:lnTo>
                  <a:lnTo>
                    <a:pt x="2569750" y="1699165"/>
                  </a:lnTo>
                  <a:lnTo>
                    <a:pt x="2569940" y="1698784"/>
                  </a:lnTo>
                  <a:lnTo>
                    <a:pt x="2570226" y="1698403"/>
                  </a:lnTo>
                  <a:lnTo>
                    <a:pt x="2570417" y="1697927"/>
                  </a:lnTo>
                  <a:lnTo>
                    <a:pt x="2571083" y="1696974"/>
                  </a:lnTo>
                  <a:lnTo>
                    <a:pt x="2571179" y="1696307"/>
                  </a:lnTo>
                  <a:lnTo>
                    <a:pt x="2570417" y="1695641"/>
                  </a:lnTo>
                  <a:lnTo>
                    <a:pt x="2570893" y="1695450"/>
                  </a:lnTo>
                  <a:close/>
                  <a:moveTo>
                    <a:pt x="2536222" y="1606391"/>
                  </a:moveTo>
                  <a:lnTo>
                    <a:pt x="2535174" y="1605534"/>
                  </a:lnTo>
                  <a:lnTo>
                    <a:pt x="2533364" y="1604486"/>
                  </a:lnTo>
                  <a:lnTo>
                    <a:pt x="2529554" y="1602962"/>
                  </a:lnTo>
                  <a:lnTo>
                    <a:pt x="2528697" y="1602962"/>
                  </a:lnTo>
                  <a:lnTo>
                    <a:pt x="2528126" y="1602867"/>
                  </a:lnTo>
                  <a:lnTo>
                    <a:pt x="2527745" y="1603153"/>
                  </a:lnTo>
                  <a:lnTo>
                    <a:pt x="2528507" y="1603915"/>
                  </a:lnTo>
                  <a:lnTo>
                    <a:pt x="2534888" y="1608296"/>
                  </a:lnTo>
                  <a:lnTo>
                    <a:pt x="2536508" y="1610011"/>
                  </a:lnTo>
                  <a:lnTo>
                    <a:pt x="2537270" y="1610582"/>
                  </a:lnTo>
                  <a:lnTo>
                    <a:pt x="2538032" y="1610297"/>
                  </a:lnTo>
                  <a:lnTo>
                    <a:pt x="2538127" y="1609249"/>
                  </a:lnTo>
                  <a:lnTo>
                    <a:pt x="2537746" y="1608201"/>
                  </a:lnTo>
                  <a:lnTo>
                    <a:pt x="2537174" y="1607344"/>
                  </a:lnTo>
                  <a:lnTo>
                    <a:pt x="2536222" y="1606391"/>
                  </a:lnTo>
                  <a:close/>
                  <a:moveTo>
                    <a:pt x="2565654" y="1702022"/>
                  </a:moveTo>
                  <a:lnTo>
                    <a:pt x="2565940" y="1701546"/>
                  </a:lnTo>
                  <a:lnTo>
                    <a:pt x="2566035" y="1701260"/>
                  </a:lnTo>
                  <a:lnTo>
                    <a:pt x="2564606" y="1700403"/>
                  </a:lnTo>
                  <a:lnTo>
                    <a:pt x="2563940" y="1700117"/>
                  </a:lnTo>
                  <a:lnTo>
                    <a:pt x="2562702" y="1700117"/>
                  </a:lnTo>
                  <a:lnTo>
                    <a:pt x="2561844" y="1700689"/>
                  </a:lnTo>
                  <a:lnTo>
                    <a:pt x="2561844" y="1701165"/>
                  </a:lnTo>
                  <a:lnTo>
                    <a:pt x="2562130" y="1701451"/>
                  </a:lnTo>
                  <a:lnTo>
                    <a:pt x="2562892" y="1702499"/>
                  </a:lnTo>
                  <a:lnTo>
                    <a:pt x="2563654" y="1702975"/>
                  </a:lnTo>
                  <a:lnTo>
                    <a:pt x="2564035" y="1703356"/>
                  </a:lnTo>
                  <a:lnTo>
                    <a:pt x="2565273" y="1704118"/>
                  </a:lnTo>
                  <a:lnTo>
                    <a:pt x="2565940" y="1704308"/>
                  </a:lnTo>
                  <a:lnTo>
                    <a:pt x="2566321" y="1703832"/>
                  </a:lnTo>
                  <a:lnTo>
                    <a:pt x="2566226" y="1703165"/>
                  </a:lnTo>
                  <a:lnTo>
                    <a:pt x="2565654" y="1702022"/>
                  </a:lnTo>
                  <a:close/>
                  <a:moveTo>
                    <a:pt x="2584514" y="1101376"/>
                  </a:moveTo>
                  <a:lnTo>
                    <a:pt x="2583180" y="1101281"/>
                  </a:lnTo>
                  <a:lnTo>
                    <a:pt x="2583180" y="1101662"/>
                  </a:lnTo>
                  <a:lnTo>
                    <a:pt x="2585657" y="1101947"/>
                  </a:lnTo>
                  <a:lnTo>
                    <a:pt x="2586419" y="1102138"/>
                  </a:lnTo>
                  <a:lnTo>
                    <a:pt x="2586228" y="1102614"/>
                  </a:lnTo>
                  <a:lnTo>
                    <a:pt x="2586133" y="1102995"/>
                  </a:lnTo>
                  <a:lnTo>
                    <a:pt x="2586133" y="1103376"/>
                  </a:lnTo>
                  <a:lnTo>
                    <a:pt x="2586038" y="1103948"/>
                  </a:lnTo>
                  <a:lnTo>
                    <a:pt x="2587847" y="1102805"/>
                  </a:lnTo>
                  <a:lnTo>
                    <a:pt x="2588610" y="1101947"/>
                  </a:lnTo>
                  <a:lnTo>
                    <a:pt x="2588705" y="1100995"/>
                  </a:lnTo>
                  <a:lnTo>
                    <a:pt x="2587466" y="1100614"/>
                  </a:lnTo>
                  <a:lnTo>
                    <a:pt x="2584514" y="1101376"/>
                  </a:lnTo>
                  <a:close/>
                </a:path>
              </a:pathLst>
            </a:custGeom>
            <a:gradFill>
              <a:gsLst>
                <a:gs pos="0">
                  <a:schemeClr val="accent1"/>
                </a:gs>
                <a:gs pos="1000">
                  <a:schemeClr val="accent1"/>
                </a:gs>
                <a:gs pos="100000">
                  <a:srgbClr val="56A9F3"/>
                </a:gs>
              </a:gsLst>
              <a:path path="circle">
                <a:fillToRect l="100%" t="100%"/>
              </a:path>
              <a:tileRect b="-100%" r="-100%"/>
            </a:grad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13" name="Google Shape;1913;p30"/>
            <p:cNvSpPr/>
            <p:nvPr/>
          </p:nvSpPr>
          <p:spPr>
            <a:xfrm>
              <a:off x="6206013" y="4116419"/>
              <a:ext cx="276225" cy="228600"/>
            </a:xfrm>
            <a:custGeom>
              <a:rect b="b" l="l" r="r" t="t"/>
              <a:pathLst>
                <a:path extrusionOk="0" h="228600" w="276225">
                  <a:moveTo>
                    <a:pt x="37243" y="172783"/>
                  </a:moveTo>
                  <a:lnTo>
                    <a:pt x="36957" y="172307"/>
                  </a:lnTo>
                  <a:lnTo>
                    <a:pt x="36957" y="172307"/>
                  </a:lnTo>
                  <a:lnTo>
                    <a:pt x="37052" y="172117"/>
                  </a:lnTo>
                  <a:lnTo>
                    <a:pt x="37052" y="171831"/>
                  </a:lnTo>
                  <a:lnTo>
                    <a:pt x="36957" y="171545"/>
                  </a:lnTo>
                  <a:lnTo>
                    <a:pt x="36767" y="171355"/>
                  </a:lnTo>
                  <a:lnTo>
                    <a:pt x="35814" y="170783"/>
                  </a:lnTo>
                  <a:lnTo>
                    <a:pt x="35147" y="171640"/>
                  </a:lnTo>
                  <a:lnTo>
                    <a:pt x="35433" y="172593"/>
                  </a:lnTo>
                  <a:lnTo>
                    <a:pt x="36100" y="173546"/>
                  </a:lnTo>
                  <a:lnTo>
                    <a:pt x="36576" y="174403"/>
                  </a:lnTo>
                  <a:lnTo>
                    <a:pt x="36386" y="175641"/>
                  </a:lnTo>
                  <a:lnTo>
                    <a:pt x="36386" y="176213"/>
                  </a:lnTo>
                  <a:lnTo>
                    <a:pt x="36862" y="176213"/>
                  </a:lnTo>
                  <a:lnTo>
                    <a:pt x="37148" y="175927"/>
                  </a:lnTo>
                  <a:lnTo>
                    <a:pt x="37719" y="174784"/>
                  </a:lnTo>
                  <a:lnTo>
                    <a:pt x="38005" y="174403"/>
                  </a:lnTo>
                  <a:lnTo>
                    <a:pt x="38005" y="174022"/>
                  </a:lnTo>
                  <a:lnTo>
                    <a:pt x="37814" y="173546"/>
                  </a:lnTo>
                  <a:lnTo>
                    <a:pt x="37243" y="172783"/>
                  </a:lnTo>
                  <a:close/>
                  <a:moveTo>
                    <a:pt x="37814" y="181070"/>
                  </a:moveTo>
                  <a:lnTo>
                    <a:pt x="37529" y="180594"/>
                  </a:lnTo>
                  <a:lnTo>
                    <a:pt x="37243" y="180022"/>
                  </a:lnTo>
                  <a:lnTo>
                    <a:pt x="37243" y="179356"/>
                  </a:lnTo>
                  <a:lnTo>
                    <a:pt x="37338" y="178784"/>
                  </a:lnTo>
                  <a:lnTo>
                    <a:pt x="37338" y="178213"/>
                  </a:lnTo>
                  <a:lnTo>
                    <a:pt x="36671" y="176879"/>
                  </a:lnTo>
                  <a:lnTo>
                    <a:pt x="36290" y="176593"/>
                  </a:lnTo>
                  <a:lnTo>
                    <a:pt x="35814" y="176689"/>
                  </a:lnTo>
                  <a:lnTo>
                    <a:pt x="35243" y="177165"/>
                  </a:lnTo>
                  <a:lnTo>
                    <a:pt x="35147" y="176879"/>
                  </a:lnTo>
                  <a:lnTo>
                    <a:pt x="35052" y="176593"/>
                  </a:lnTo>
                  <a:lnTo>
                    <a:pt x="34957" y="176403"/>
                  </a:lnTo>
                  <a:lnTo>
                    <a:pt x="34576" y="177546"/>
                  </a:lnTo>
                  <a:lnTo>
                    <a:pt x="34576" y="178879"/>
                  </a:lnTo>
                  <a:lnTo>
                    <a:pt x="34957" y="181165"/>
                  </a:lnTo>
                  <a:lnTo>
                    <a:pt x="34957" y="183071"/>
                  </a:lnTo>
                  <a:lnTo>
                    <a:pt x="35147" y="184213"/>
                  </a:lnTo>
                  <a:lnTo>
                    <a:pt x="35719" y="184785"/>
                  </a:lnTo>
                  <a:lnTo>
                    <a:pt x="35433" y="185261"/>
                  </a:lnTo>
                  <a:lnTo>
                    <a:pt x="35909" y="185547"/>
                  </a:lnTo>
                  <a:lnTo>
                    <a:pt x="36767" y="185547"/>
                  </a:lnTo>
                  <a:lnTo>
                    <a:pt x="37529" y="185166"/>
                  </a:lnTo>
                  <a:lnTo>
                    <a:pt x="37814" y="184499"/>
                  </a:lnTo>
                  <a:lnTo>
                    <a:pt x="38100" y="183547"/>
                  </a:lnTo>
                  <a:lnTo>
                    <a:pt x="38100" y="182594"/>
                  </a:lnTo>
                  <a:lnTo>
                    <a:pt x="37814" y="181832"/>
                  </a:lnTo>
                  <a:lnTo>
                    <a:pt x="38100" y="181451"/>
                  </a:lnTo>
                  <a:lnTo>
                    <a:pt x="37814" y="181070"/>
                  </a:lnTo>
                  <a:close/>
                  <a:moveTo>
                    <a:pt x="51435" y="214979"/>
                  </a:moveTo>
                  <a:lnTo>
                    <a:pt x="52102" y="214693"/>
                  </a:lnTo>
                  <a:lnTo>
                    <a:pt x="52102" y="213931"/>
                  </a:lnTo>
                  <a:lnTo>
                    <a:pt x="51721" y="213646"/>
                  </a:lnTo>
                  <a:lnTo>
                    <a:pt x="51245" y="213550"/>
                  </a:lnTo>
                  <a:lnTo>
                    <a:pt x="51054" y="213360"/>
                  </a:lnTo>
                  <a:lnTo>
                    <a:pt x="50959" y="212979"/>
                  </a:lnTo>
                  <a:lnTo>
                    <a:pt x="50673" y="212884"/>
                  </a:lnTo>
                  <a:lnTo>
                    <a:pt x="50292" y="212884"/>
                  </a:lnTo>
                  <a:lnTo>
                    <a:pt x="50006" y="212788"/>
                  </a:lnTo>
                  <a:lnTo>
                    <a:pt x="49911" y="212598"/>
                  </a:lnTo>
                  <a:lnTo>
                    <a:pt x="49816" y="212217"/>
                  </a:lnTo>
                  <a:lnTo>
                    <a:pt x="49721" y="212026"/>
                  </a:lnTo>
                  <a:lnTo>
                    <a:pt x="49149" y="211359"/>
                  </a:lnTo>
                  <a:lnTo>
                    <a:pt x="48387" y="210788"/>
                  </a:lnTo>
                  <a:lnTo>
                    <a:pt x="47530" y="210502"/>
                  </a:lnTo>
                  <a:lnTo>
                    <a:pt x="46482" y="210883"/>
                  </a:lnTo>
                  <a:lnTo>
                    <a:pt x="46006" y="211550"/>
                  </a:lnTo>
                  <a:lnTo>
                    <a:pt x="46196" y="212312"/>
                  </a:lnTo>
                  <a:lnTo>
                    <a:pt x="46768" y="213074"/>
                  </a:lnTo>
                  <a:lnTo>
                    <a:pt x="47530" y="213741"/>
                  </a:lnTo>
                  <a:lnTo>
                    <a:pt x="49244" y="214408"/>
                  </a:lnTo>
                  <a:lnTo>
                    <a:pt x="49244" y="214503"/>
                  </a:lnTo>
                  <a:lnTo>
                    <a:pt x="49340" y="214789"/>
                  </a:lnTo>
                  <a:lnTo>
                    <a:pt x="49435" y="215360"/>
                  </a:lnTo>
                  <a:lnTo>
                    <a:pt x="49625" y="215932"/>
                  </a:lnTo>
                  <a:lnTo>
                    <a:pt x="50102" y="216313"/>
                  </a:lnTo>
                  <a:lnTo>
                    <a:pt x="50483" y="215551"/>
                  </a:lnTo>
                  <a:lnTo>
                    <a:pt x="50959" y="215074"/>
                  </a:lnTo>
                  <a:lnTo>
                    <a:pt x="51435" y="214979"/>
                  </a:lnTo>
                  <a:close/>
                  <a:moveTo>
                    <a:pt x="277940" y="65246"/>
                  </a:moveTo>
                  <a:lnTo>
                    <a:pt x="277559" y="63246"/>
                  </a:lnTo>
                  <a:lnTo>
                    <a:pt x="273177" y="54769"/>
                  </a:lnTo>
                  <a:lnTo>
                    <a:pt x="272225" y="53435"/>
                  </a:lnTo>
                  <a:lnTo>
                    <a:pt x="270986" y="52102"/>
                  </a:lnTo>
                  <a:lnTo>
                    <a:pt x="270891" y="51816"/>
                  </a:lnTo>
                  <a:lnTo>
                    <a:pt x="270415" y="50959"/>
                  </a:lnTo>
                  <a:lnTo>
                    <a:pt x="269462" y="49721"/>
                  </a:lnTo>
                  <a:lnTo>
                    <a:pt x="269177" y="48958"/>
                  </a:lnTo>
                  <a:lnTo>
                    <a:pt x="269177" y="48387"/>
                  </a:lnTo>
                  <a:lnTo>
                    <a:pt x="269558" y="47244"/>
                  </a:lnTo>
                  <a:lnTo>
                    <a:pt x="269653" y="46767"/>
                  </a:lnTo>
                  <a:lnTo>
                    <a:pt x="269081" y="45148"/>
                  </a:lnTo>
                  <a:lnTo>
                    <a:pt x="269272" y="44291"/>
                  </a:lnTo>
                  <a:lnTo>
                    <a:pt x="269558" y="43720"/>
                  </a:lnTo>
                  <a:lnTo>
                    <a:pt x="269748" y="43148"/>
                  </a:lnTo>
                  <a:lnTo>
                    <a:pt x="269653" y="42481"/>
                  </a:lnTo>
                  <a:lnTo>
                    <a:pt x="269653" y="42196"/>
                  </a:lnTo>
                  <a:lnTo>
                    <a:pt x="268891" y="40576"/>
                  </a:lnTo>
                  <a:lnTo>
                    <a:pt x="268796" y="40100"/>
                  </a:lnTo>
                  <a:lnTo>
                    <a:pt x="268891" y="39624"/>
                  </a:lnTo>
                  <a:lnTo>
                    <a:pt x="268891" y="39052"/>
                  </a:lnTo>
                  <a:lnTo>
                    <a:pt x="268510" y="38576"/>
                  </a:lnTo>
                  <a:lnTo>
                    <a:pt x="267748" y="38290"/>
                  </a:lnTo>
                  <a:lnTo>
                    <a:pt x="265748" y="38481"/>
                  </a:lnTo>
                  <a:lnTo>
                    <a:pt x="264890" y="38195"/>
                  </a:lnTo>
                  <a:lnTo>
                    <a:pt x="264319" y="37242"/>
                  </a:lnTo>
                  <a:lnTo>
                    <a:pt x="264319" y="36100"/>
                  </a:lnTo>
                  <a:lnTo>
                    <a:pt x="264509" y="34957"/>
                  </a:lnTo>
                  <a:lnTo>
                    <a:pt x="264414" y="33909"/>
                  </a:lnTo>
                  <a:lnTo>
                    <a:pt x="263843" y="32956"/>
                  </a:lnTo>
                  <a:lnTo>
                    <a:pt x="263366" y="32480"/>
                  </a:lnTo>
                  <a:lnTo>
                    <a:pt x="263176" y="31813"/>
                  </a:lnTo>
                  <a:lnTo>
                    <a:pt x="263462" y="30480"/>
                  </a:lnTo>
                  <a:lnTo>
                    <a:pt x="265271" y="25336"/>
                  </a:lnTo>
                  <a:lnTo>
                    <a:pt x="265557" y="23431"/>
                  </a:lnTo>
                  <a:lnTo>
                    <a:pt x="265557" y="22955"/>
                  </a:lnTo>
                  <a:lnTo>
                    <a:pt x="265367" y="22384"/>
                  </a:lnTo>
                  <a:lnTo>
                    <a:pt x="264890" y="21336"/>
                  </a:lnTo>
                  <a:lnTo>
                    <a:pt x="264795" y="20859"/>
                  </a:lnTo>
                  <a:lnTo>
                    <a:pt x="264890" y="19717"/>
                  </a:lnTo>
                  <a:lnTo>
                    <a:pt x="265271" y="18764"/>
                  </a:lnTo>
                  <a:lnTo>
                    <a:pt x="266319" y="16859"/>
                  </a:lnTo>
                  <a:lnTo>
                    <a:pt x="266510" y="16383"/>
                  </a:lnTo>
                  <a:lnTo>
                    <a:pt x="266605" y="15907"/>
                  </a:lnTo>
                  <a:lnTo>
                    <a:pt x="266795" y="15430"/>
                  </a:lnTo>
                  <a:lnTo>
                    <a:pt x="267176" y="15049"/>
                  </a:lnTo>
                  <a:lnTo>
                    <a:pt x="267843" y="14859"/>
                  </a:lnTo>
                  <a:lnTo>
                    <a:pt x="268129" y="15049"/>
                  </a:lnTo>
                  <a:lnTo>
                    <a:pt x="268319" y="15430"/>
                  </a:lnTo>
                  <a:lnTo>
                    <a:pt x="268700" y="15621"/>
                  </a:lnTo>
                  <a:lnTo>
                    <a:pt x="269748" y="15335"/>
                  </a:lnTo>
                  <a:lnTo>
                    <a:pt x="270415" y="14764"/>
                  </a:lnTo>
                  <a:lnTo>
                    <a:pt x="270891" y="13906"/>
                  </a:lnTo>
                  <a:lnTo>
                    <a:pt x="271558" y="12478"/>
                  </a:lnTo>
                  <a:lnTo>
                    <a:pt x="271748" y="11716"/>
                  </a:lnTo>
                  <a:lnTo>
                    <a:pt x="271844" y="11334"/>
                  </a:lnTo>
                  <a:lnTo>
                    <a:pt x="272034" y="10573"/>
                  </a:lnTo>
                  <a:lnTo>
                    <a:pt x="272796" y="9430"/>
                  </a:lnTo>
                  <a:lnTo>
                    <a:pt x="273082" y="8858"/>
                  </a:lnTo>
                  <a:lnTo>
                    <a:pt x="273177" y="8001"/>
                  </a:lnTo>
                  <a:lnTo>
                    <a:pt x="272987" y="6382"/>
                  </a:lnTo>
                  <a:lnTo>
                    <a:pt x="273082" y="5524"/>
                  </a:lnTo>
                  <a:lnTo>
                    <a:pt x="274320" y="2762"/>
                  </a:lnTo>
                  <a:lnTo>
                    <a:pt x="274606" y="1429"/>
                  </a:lnTo>
                  <a:lnTo>
                    <a:pt x="273939" y="0"/>
                  </a:lnTo>
                  <a:lnTo>
                    <a:pt x="273177" y="571"/>
                  </a:lnTo>
                  <a:lnTo>
                    <a:pt x="271463" y="3143"/>
                  </a:lnTo>
                  <a:lnTo>
                    <a:pt x="270605" y="3524"/>
                  </a:lnTo>
                  <a:lnTo>
                    <a:pt x="270225" y="3905"/>
                  </a:lnTo>
                  <a:lnTo>
                    <a:pt x="269843" y="5143"/>
                  </a:lnTo>
                  <a:lnTo>
                    <a:pt x="269653" y="5429"/>
                  </a:lnTo>
                  <a:lnTo>
                    <a:pt x="269272" y="5905"/>
                  </a:lnTo>
                  <a:lnTo>
                    <a:pt x="269081" y="6382"/>
                  </a:lnTo>
                  <a:lnTo>
                    <a:pt x="269081" y="6763"/>
                  </a:lnTo>
                  <a:lnTo>
                    <a:pt x="269177" y="7239"/>
                  </a:lnTo>
                  <a:lnTo>
                    <a:pt x="269177" y="7715"/>
                  </a:lnTo>
                  <a:lnTo>
                    <a:pt x="268986" y="8096"/>
                  </a:lnTo>
                  <a:lnTo>
                    <a:pt x="268319" y="8667"/>
                  </a:lnTo>
                  <a:lnTo>
                    <a:pt x="267748" y="8667"/>
                  </a:lnTo>
                  <a:lnTo>
                    <a:pt x="266510" y="8096"/>
                  </a:lnTo>
                  <a:lnTo>
                    <a:pt x="265557" y="7906"/>
                  </a:lnTo>
                  <a:lnTo>
                    <a:pt x="265081" y="7715"/>
                  </a:lnTo>
                  <a:lnTo>
                    <a:pt x="264128" y="6858"/>
                  </a:lnTo>
                  <a:lnTo>
                    <a:pt x="262700" y="5810"/>
                  </a:lnTo>
                  <a:lnTo>
                    <a:pt x="261747" y="5715"/>
                  </a:lnTo>
                  <a:lnTo>
                    <a:pt x="260985" y="6477"/>
                  </a:lnTo>
                  <a:lnTo>
                    <a:pt x="260033" y="7810"/>
                  </a:lnTo>
                  <a:lnTo>
                    <a:pt x="259747" y="8001"/>
                  </a:lnTo>
                  <a:lnTo>
                    <a:pt x="259175" y="8382"/>
                  </a:lnTo>
                  <a:lnTo>
                    <a:pt x="258985" y="8667"/>
                  </a:lnTo>
                  <a:lnTo>
                    <a:pt x="258890" y="9049"/>
                  </a:lnTo>
                  <a:lnTo>
                    <a:pt x="258794" y="10096"/>
                  </a:lnTo>
                  <a:lnTo>
                    <a:pt x="258223" y="11239"/>
                  </a:lnTo>
                  <a:lnTo>
                    <a:pt x="257746" y="11525"/>
                  </a:lnTo>
                  <a:lnTo>
                    <a:pt x="256985" y="11430"/>
                  </a:lnTo>
                  <a:lnTo>
                    <a:pt x="256985" y="11430"/>
                  </a:lnTo>
                  <a:lnTo>
                    <a:pt x="256985" y="11430"/>
                  </a:lnTo>
                  <a:lnTo>
                    <a:pt x="256985" y="11430"/>
                  </a:lnTo>
                  <a:lnTo>
                    <a:pt x="256223" y="11430"/>
                  </a:lnTo>
                  <a:lnTo>
                    <a:pt x="255842" y="12097"/>
                  </a:lnTo>
                  <a:lnTo>
                    <a:pt x="255556" y="13049"/>
                  </a:lnTo>
                  <a:lnTo>
                    <a:pt x="255175" y="13906"/>
                  </a:lnTo>
                  <a:lnTo>
                    <a:pt x="253746" y="15240"/>
                  </a:lnTo>
                  <a:lnTo>
                    <a:pt x="252127" y="16288"/>
                  </a:lnTo>
                  <a:lnTo>
                    <a:pt x="250984" y="16669"/>
                  </a:lnTo>
                  <a:lnTo>
                    <a:pt x="250412" y="16383"/>
                  </a:lnTo>
                  <a:lnTo>
                    <a:pt x="249936" y="15716"/>
                  </a:lnTo>
                  <a:lnTo>
                    <a:pt x="249079" y="15049"/>
                  </a:lnTo>
                  <a:lnTo>
                    <a:pt x="248412" y="14764"/>
                  </a:lnTo>
                  <a:lnTo>
                    <a:pt x="248221" y="14764"/>
                  </a:lnTo>
                  <a:lnTo>
                    <a:pt x="248221" y="15049"/>
                  </a:lnTo>
                  <a:lnTo>
                    <a:pt x="246698" y="16954"/>
                  </a:lnTo>
                  <a:lnTo>
                    <a:pt x="245650" y="18574"/>
                  </a:lnTo>
                  <a:lnTo>
                    <a:pt x="245459" y="18669"/>
                  </a:lnTo>
                  <a:lnTo>
                    <a:pt x="244793" y="18859"/>
                  </a:lnTo>
                  <a:lnTo>
                    <a:pt x="244221" y="20193"/>
                  </a:lnTo>
                  <a:lnTo>
                    <a:pt x="244221" y="20574"/>
                  </a:lnTo>
                  <a:lnTo>
                    <a:pt x="244031" y="20859"/>
                  </a:lnTo>
                  <a:lnTo>
                    <a:pt x="243364" y="21050"/>
                  </a:lnTo>
                  <a:lnTo>
                    <a:pt x="242792" y="20955"/>
                  </a:lnTo>
                  <a:lnTo>
                    <a:pt x="241840" y="20383"/>
                  </a:lnTo>
                  <a:lnTo>
                    <a:pt x="241364" y="20193"/>
                  </a:lnTo>
                  <a:lnTo>
                    <a:pt x="240792" y="20193"/>
                  </a:lnTo>
                  <a:lnTo>
                    <a:pt x="240506" y="20383"/>
                  </a:lnTo>
                  <a:lnTo>
                    <a:pt x="240221" y="20574"/>
                  </a:lnTo>
                  <a:lnTo>
                    <a:pt x="238220" y="21717"/>
                  </a:lnTo>
                  <a:lnTo>
                    <a:pt x="237458" y="21717"/>
                  </a:lnTo>
                  <a:lnTo>
                    <a:pt x="236696" y="21431"/>
                  </a:lnTo>
                  <a:lnTo>
                    <a:pt x="235934" y="20955"/>
                  </a:lnTo>
                  <a:lnTo>
                    <a:pt x="234506" y="19526"/>
                  </a:lnTo>
                  <a:lnTo>
                    <a:pt x="232696" y="16954"/>
                  </a:lnTo>
                  <a:lnTo>
                    <a:pt x="232315" y="16192"/>
                  </a:lnTo>
                  <a:lnTo>
                    <a:pt x="232029" y="15811"/>
                  </a:lnTo>
                  <a:lnTo>
                    <a:pt x="231648" y="15335"/>
                  </a:lnTo>
                  <a:lnTo>
                    <a:pt x="231458" y="15145"/>
                  </a:lnTo>
                  <a:lnTo>
                    <a:pt x="227648" y="14002"/>
                  </a:lnTo>
                  <a:lnTo>
                    <a:pt x="226981" y="13621"/>
                  </a:lnTo>
                  <a:lnTo>
                    <a:pt x="226124" y="13144"/>
                  </a:lnTo>
                  <a:lnTo>
                    <a:pt x="225076" y="11525"/>
                  </a:lnTo>
                  <a:lnTo>
                    <a:pt x="224504" y="11239"/>
                  </a:lnTo>
                  <a:lnTo>
                    <a:pt x="223266" y="10954"/>
                  </a:lnTo>
                  <a:lnTo>
                    <a:pt x="222790" y="10668"/>
                  </a:lnTo>
                  <a:lnTo>
                    <a:pt x="222600" y="10192"/>
                  </a:lnTo>
                  <a:lnTo>
                    <a:pt x="222314" y="8477"/>
                  </a:lnTo>
                  <a:lnTo>
                    <a:pt x="222123" y="7810"/>
                  </a:lnTo>
                  <a:lnTo>
                    <a:pt x="221456" y="6763"/>
                  </a:lnTo>
                  <a:lnTo>
                    <a:pt x="221171" y="6477"/>
                  </a:lnTo>
                  <a:lnTo>
                    <a:pt x="220028" y="7525"/>
                  </a:lnTo>
                  <a:lnTo>
                    <a:pt x="219646" y="7715"/>
                  </a:lnTo>
                  <a:lnTo>
                    <a:pt x="219266" y="7715"/>
                  </a:lnTo>
                  <a:lnTo>
                    <a:pt x="218980" y="7906"/>
                  </a:lnTo>
                  <a:lnTo>
                    <a:pt x="218885" y="8477"/>
                  </a:lnTo>
                  <a:lnTo>
                    <a:pt x="218885" y="8953"/>
                  </a:lnTo>
                  <a:lnTo>
                    <a:pt x="218980" y="9334"/>
                  </a:lnTo>
                  <a:lnTo>
                    <a:pt x="219170" y="9620"/>
                  </a:lnTo>
                  <a:lnTo>
                    <a:pt x="219551" y="9715"/>
                  </a:lnTo>
                  <a:lnTo>
                    <a:pt x="219551" y="10096"/>
                  </a:lnTo>
                  <a:lnTo>
                    <a:pt x="218789" y="10096"/>
                  </a:lnTo>
                  <a:lnTo>
                    <a:pt x="218123" y="9906"/>
                  </a:lnTo>
                  <a:lnTo>
                    <a:pt x="217551" y="9811"/>
                  </a:lnTo>
                  <a:lnTo>
                    <a:pt x="217075" y="10096"/>
                  </a:lnTo>
                  <a:lnTo>
                    <a:pt x="216979" y="10287"/>
                  </a:lnTo>
                  <a:lnTo>
                    <a:pt x="216884" y="10668"/>
                  </a:lnTo>
                  <a:lnTo>
                    <a:pt x="216884" y="11049"/>
                  </a:lnTo>
                  <a:lnTo>
                    <a:pt x="217456" y="11430"/>
                  </a:lnTo>
                  <a:lnTo>
                    <a:pt x="217265" y="11811"/>
                  </a:lnTo>
                  <a:lnTo>
                    <a:pt x="216884" y="12097"/>
                  </a:lnTo>
                  <a:lnTo>
                    <a:pt x="216694" y="12097"/>
                  </a:lnTo>
                  <a:lnTo>
                    <a:pt x="216122" y="13144"/>
                  </a:lnTo>
                  <a:lnTo>
                    <a:pt x="214789" y="13716"/>
                  </a:lnTo>
                  <a:lnTo>
                    <a:pt x="211931" y="14097"/>
                  </a:lnTo>
                  <a:lnTo>
                    <a:pt x="211550" y="14097"/>
                  </a:lnTo>
                  <a:lnTo>
                    <a:pt x="210884" y="14288"/>
                  </a:lnTo>
                  <a:lnTo>
                    <a:pt x="210121" y="14192"/>
                  </a:lnTo>
                  <a:lnTo>
                    <a:pt x="209645" y="14097"/>
                  </a:lnTo>
                  <a:lnTo>
                    <a:pt x="206407" y="12097"/>
                  </a:lnTo>
                  <a:lnTo>
                    <a:pt x="206121" y="11811"/>
                  </a:lnTo>
                  <a:lnTo>
                    <a:pt x="205645" y="12763"/>
                  </a:lnTo>
                  <a:lnTo>
                    <a:pt x="205073" y="15621"/>
                  </a:lnTo>
                  <a:lnTo>
                    <a:pt x="204692" y="16764"/>
                  </a:lnTo>
                  <a:lnTo>
                    <a:pt x="203930" y="17907"/>
                  </a:lnTo>
                  <a:lnTo>
                    <a:pt x="203073" y="18383"/>
                  </a:lnTo>
                  <a:lnTo>
                    <a:pt x="202025" y="18478"/>
                  </a:lnTo>
                  <a:lnTo>
                    <a:pt x="200216" y="18383"/>
                  </a:lnTo>
                  <a:lnTo>
                    <a:pt x="198977" y="18192"/>
                  </a:lnTo>
                  <a:lnTo>
                    <a:pt x="198120" y="18192"/>
                  </a:lnTo>
                  <a:lnTo>
                    <a:pt x="197549" y="18192"/>
                  </a:lnTo>
                  <a:lnTo>
                    <a:pt x="197263" y="18192"/>
                  </a:lnTo>
                  <a:lnTo>
                    <a:pt x="197072" y="18383"/>
                  </a:lnTo>
                  <a:lnTo>
                    <a:pt x="196977" y="19240"/>
                  </a:lnTo>
                  <a:lnTo>
                    <a:pt x="196882" y="19526"/>
                  </a:lnTo>
                  <a:lnTo>
                    <a:pt x="195929" y="19526"/>
                  </a:lnTo>
                  <a:lnTo>
                    <a:pt x="193643" y="18764"/>
                  </a:lnTo>
                  <a:lnTo>
                    <a:pt x="192596" y="18574"/>
                  </a:lnTo>
                  <a:lnTo>
                    <a:pt x="192310" y="19145"/>
                  </a:lnTo>
                  <a:lnTo>
                    <a:pt x="192215" y="19812"/>
                  </a:lnTo>
                  <a:lnTo>
                    <a:pt x="192310" y="20383"/>
                  </a:lnTo>
                  <a:lnTo>
                    <a:pt x="192596" y="20955"/>
                  </a:lnTo>
                  <a:lnTo>
                    <a:pt x="193643" y="21812"/>
                  </a:lnTo>
                  <a:lnTo>
                    <a:pt x="194215" y="22669"/>
                  </a:lnTo>
                  <a:lnTo>
                    <a:pt x="194405" y="23717"/>
                  </a:lnTo>
                  <a:lnTo>
                    <a:pt x="194215" y="25051"/>
                  </a:lnTo>
                  <a:lnTo>
                    <a:pt x="194691" y="26098"/>
                  </a:lnTo>
                  <a:lnTo>
                    <a:pt x="195453" y="26765"/>
                  </a:lnTo>
                  <a:lnTo>
                    <a:pt x="197263" y="27908"/>
                  </a:lnTo>
                  <a:lnTo>
                    <a:pt x="198120" y="28861"/>
                  </a:lnTo>
                  <a:lnTo>
                    <a:pt x="199454" y="32099"/>
                  </a:lnTo>
                  <a:lnTo>
                    <a:pt x="200216" y="32861"/>
                  </a:lnTo>
                  <a:lnTo>
                    <a:pt x="201073" y="33623"/>
                  </a:lnTo>
                  <a:lnTo>
                    <a:pt x="201740" y="34385"/>
                  </a:lnTo>
                  <a:lnTo>
                    <a:pt x="202025" y="35433"/>
                  </a:lnTo>
                  <a:lnTo>
                    <a:pt x="201644" y="36481"/>
                  </a:lnTo>
                  <a:lnTo>
                    <a:pt x="200787" y="37147"/>
                  </a:lnTo>
                  <a:lnTo>
                    <a:pt x="199835" y="37814"/>
                  </a:lnTo>
                  <a:lnTo>
                    <a:pt x="199073" y="38576"/>
                  </a:lnTo>
                  <a:lnTo>
                    <a:pt x="198406" y="39433"/>
                  </a:lnTo>
                  <a:lnTo>
                    <a:pt x="198501" y="42005"/>
                  </a:lnTo>
                  <a:lnTo>
                    <a:pt x="197739" y="42958"/>
                  </a:lnTo>
                  <a:lnTo>
                    <a:pt x="196691" y="43053"/>
                  </a:lnTo>
                  <a:lnTo>
                    <a:pt x="193929" y="42386"/>
                  </a:lnTo>
                  <a:lnTo>
                    <a:pt x="192691" y="42291"/>
                  </a:lnTo>
                  <a:lnTo>
                    <a:pt x="191358" y="42767"/>
                  </a:lnTo>
                  <a:lnTo>
                    <a:pt x="190024" y="42863"/>
                  </a:lnTo>
                  <a:lnTo>
                    <a:pt x="188690" y="42577"/>
                  </a:lnTo>
                  <a:lnTo>
                    <a:pt x="188500" y="42481"/>
                  </a:lnTo>
                  <a:lnTo>
                    <a:pt x="187262" y="41815"/>
                  </a:lnTo>
                  <a:lnTo>
                    <a:pt x="182690" y="37814"/>
                  </a:lnTo>
                  <a:lnTo>
                    <a:pt x="181833" y="36481"/>
                  </a:lnTo>
                  <a:lnTo>
                    <a:pt x="181261" y="34957"/>
                  </a:lnTo>
                  <a:lnTo>
                    <a:pt x="180499" y="33623"/>
                  </a:lnTo>
                  <a:lnTo>
                    <a:pt x="179070" y="32861"/>
                  </a:lnTo>
                  <a:lnTo>
                    <a:pt x="178499" y="32861"/>
                  </a:lnTo>
                  <a:lnTo>
                    <a:pt x="177356" y="33052"/>
                  </a:lnTo>
                  <a:lnTo>
                    <a:pt x="176594" y="32956"/>
                  </a:lnTo>
                  <a:lnTo>
                    <a:pt x="175736" y="32575"/>
                  </a:lnTo>
                  <a:lnTo>
                    <a:pt x="175165" y="32194"/>
                  </a:lnTo>
                  <a:lnTo>
                    <a:pt x="174593" y="32194"/>
                  </a:lnTo>
                  <a:lnTo>
                    <a:pt x="173736" y="32766"/>
                  </a:lnTo>
                  <a:lnTo>
                    <a:pt x="173355" y="31813"/>
                  </a:lnTo>
                  <a:lnTo>
                    <a:pt x="172593" y="30956"/>
                  </a:lnTo>
                  <a:lnTo>
                    <a:pt x="171641" y="30575"/>
                  </a:lnTo>
                  <a:lnTo>
                    <a:pt x="170879" y="30861"/>
                  </a:lnTo>
                  <a:lnTo>
                    <a:pt x="170593" y="30480"/>
                  </a:lnTo>
                  <a:lnTo>
                    <a:pt x="170212" y="30099"/>
                  </a:lnTo>
                  <a:lnTo>
                    <a:pt x="169831" y="29813"/>
                  </a:lnTo>
                  <a:lnTo>
                    <a:pt x="169450" y="29527"/>
                  </a:lnTo>
                  <a:lnTo>
                    <a:pt x="168021" y="30575"/>
                  </a:lnTo>
                  <a:lnTo>
                    <a:pt x="167259" y="31051"/>
                  </a:lnTo>
                  <a:lnTo>
                    <a:pt x="166402" y="31337"/>
                  </a:lnTo>
                  <a:lnTo>
                    <a:pt x="165164" y="32194"/>
                  </a:lnTo>
                  <a:lnTo>
                    <a:pt x="163735" y="32671"/>
                  </a:lnTo>
                  <a:lnTo>
                    <a:pt x="162211" y="32861"/>
                  </a:lnTo>
                  <a:lnTo>
                    <a:pt x="160687" y="32861"/>
                  </a:lnTo>
                  <a:lnTo>
                    <a:pt x="159829" y="32766"/>
                  </a:lnTo>
                  <a:lnTo>
                    <a:pt x="159258" y="32575"/>
                  </a:lnTo>
                  <a:lnTo>
                    <a:pt x="158782" y="32194"/>
                  </a:lnTo>
                  <a:lnTo>
                    <a:pt x="157448" y="30289"/>
                  </a:lnTo>
                  <a:lnTo>
                    <a:pt x="157067" y="30004"/>
                  </a:lnTo>
                  <a:lnTo>
                    <a:pt x="156305" y="29718"/>
                  </a:lnTo>
                  <a:lnTo>
                    <a:pt x="155925" y="29527"/>
                  </a:lnTo>
                  <a:lnTo>
                    <a:pt x="154972" y="28575"/>
                  </a:lnTo>
                  <a:lnTo>
                    <a:pt x="151829" y="23813"/>
                  </a:lnTo>
                  <a:lnTo>
                    <a:pt x="151352" y="22669"/>
                  </a:lnTo>
                  <a:lnTo>
                    <a:pt x="151162" y="21431"/>
                  </a:lnTo>
                  <a:lnTo>
                    <a:pt x="151162" y="19717"/>
                  </a:lnTo>
                  <a:lnTo>
                    <a:pt x="149638" y="20574"/>
                  </a:lnTo>
                  <a:lnTo>
                    <a:pt x="148400" y="23241"/>
                  </a:lnTo>
                  <a:lnTo>
                    <a:pt x="146780" y="25908"/>
                  </a:lnTo>
                  <a:lnTo>
                    <a:pt x="143923" y="26765"/>
                  </a:lnTo>
                  <a:lnTo>
                    <a:pt x="142780" y="26194"/>
                  </a:lnTo>
                  <a:lnTo>
                    <a:pt x="141827" y="25146"/>
                  </a:lnTo>
                  <a:lnTo>
                    <a:pt x="140113" y="22003"/>
                  </a:lnTo>
                  <a:lnTo>
                    <a:pt x="140018" y="21526"/>
                  </a:lnTo>
                  <a:lnTo>
                    <a:pt x="140303" y="19050"/>
                  </a:lnTo>
                  <a:lnTo>
                    <a:pt x="140303" y="18288"/>
                  </a:lnTo>
                  <a:lnTo>
                    <a:pt x="140018" y="17621"/>
                  </a:lnTo>
                  <a:lnTo>
                    <a:pt x="139065" y="17335"/>
                  </a:lnTo>
                  <a:lnTo>
                    <a:pt x="136970" y="16954"/>
                  </a:lnTo>
                  <a:lnTo>
                    <a:pt x="136017" y="16764"/>
                  </a:lnTo>
                  <a:lnTo>
                    <a:pt x="135636" y="16573"/>
                  </a:lnTo>
                  <a:lnTo>
                    <a:pt x="134779" y="16002"/>
                  </a:lnTo>
                  <a:lnTo>
                    <a:pt x="134398" y="15811"/>
                  </a:lnTo>
                  <a:lnTo>
                    <a:pt x="133921" y="15811"/>
                  </a:lnTo>
                  <a:lnTo>
                    <a:pt x="132969" y="16002"/>
                  </a:lnTo>
                  <a:lnTo>
                    <a:pt x="132588" y="16002"/>
                  </a:lnTo>
                  <a:lnTo>
                    <a:pt x="131731" y="15526"/>
                  </a:lnTo>
                  <a:lnTo>
                    <a:pt x="131064" y="14954"/>
                  </a:lnTo>
                  <a:lnTo>
                    <a:pt x="130302" y="14478"/>
                  </a:lnTo>
                  <a:lnTo>
                    <a:pt x="129445" y="14383"/>
                  </a:lnTo>
                  <a:lnTo>
                    <a:pt x="128683" y="14764"/>
                  </a:lnTo>
                  <a:lnTo>
                    <a:pt x="127064" y="16002"/>
                  </a:lnTo>
                  <a:lnTo>
                    <a:pt x="126302" y="16192"/>
                  </a:lnTo>
                  <a:lnTo>
                    <a:pt x="125921" y="15907"/>
                  </a:lnTo>
                  <a:lnTo>
                    <a:pt x="125635" y="14954"/>
                  </a:lnTo>
                  <a:lnTo>
                    <a:pt x="125254" y="14764"/>
                  </a:lnTo>
                  <a:lnTo>
                    <a:pt x="124778" y="14954"/>
                  </a:lnTo>
                  <a:lnTo>
                    <a:pt x="124301" y="15811"/>
                  </a:lnTo>
                  <a:lnTo>
                    <a:pt x="123920" y="16097"/>
                  </a:lnTo>
                  <a:lnTo>
                    <a:pt x="123063" y="16097"/>
                  </a:lnTo>
                  <a:lnTo>
                    <a:pt x="121729" y="15526"/>
                  </a:lnTo>
                  <a:lnTo>
                    <a:pt x="120872" y="15526"/>
                  </a:lnTo>
                  <a:lnTo>
                    <a:pt x="120015" y="16002"/>
                  </a:lnTo>
                  <a:lnTo>
                    <a:pt x="119444" y="16764"/>
                  </a:lnTo>
                  <a:lnTo>
                    <a:pt x="118967" y="17621"/>
                  </a:lnTo>
                  <a:lnTo>
                    <a:pt x="118396" y="18288"/>
                  </a:lnTo>
                  <a:lnTo>
                    <a:pt x="117348" y="18764"/>
                  </a:lnTo>
                  <a:lnTo>
                    <a:pt x="116491" y="18574"/>
                  </a:lnTo>
                  <a:lnTo>
                    <a:pt x="115634" y="18192"/>
                  </a:lnTo>
                  <a:lnTo>
                    <a:pt x="114681" y="18002"/>
                  </a:lnTo>
                  <a:lnTo>
                    <a:pt x="114110" y="18192"/>
                  </a:lnTo>
                  <a:lnTo>
                    <a:pt x="113729" y="18478"/>
                  </a:lnTo>
                  <a:lnTo>
                    <a:pt x="113348" y="18764"/>
                  </a:lnTo>
                  <a:lnTo>
                    <a:pt x="113062" y="18955"/>
                  </a:lnTo>
                  <a:lnTo>
                    <a:pt x="112871" y="18955"/>
                  </a:lnTo>
                  <a:lnTo>
                    <a:pt x="112586" y="18955"/>
                  </a:lnTo>
                  <a:lnTo>
                    <a:pt x="112204" y="18859"/>
                  </a:lnTo>
                  <a:lnTo>
                    <a:pt x="111824" y="18669"/>
                  </a:lnTo>
                  <a:lnTo>
                    <a:pt x="105823" y="17812"/>
                  </a:lnTo>
                  <a:lnTo>
                    <a:pt x="102965" y="16669"/>
                  </a:lnTo>
                  <a:lnTo>
                    <a:pt x="101727" y="16573"/>
                  </a:lnTo>
                  <a:lnTo>
                    <a:pt x="100965" y="16954"/>
                  </a:lnTo>
                  <a:lnTo>
                    <a:pt x="100298" y="17526"/>
                  </a:lnTo>
                  <a:lnTo>
                    <a:pt x="99346" y="17812"/>
                  </a:lnTo>
                  <a:lnTo>
                    <a:pt x="98679" y="17621"/>
                  </a:lnTo>
                  <a:lnTo>
                    <a:pt x="98393" y="17145"/>
                  </a:lnTo>
                  <a:lnTo>
                    <a:pt x="98393" y="16669"/>
                  </a:lnTo>
                  <a:lnTo>
                    <a:pt x="98584" y="16478"/>
                  </a:lnTo>
                  <a:lnTo>
                    <a:pt x="98108" y="16478"/>
                  </a:lnTo>
                  <a:lnTo>
                    <a:pt x="98012" y="16669"/>
                  </a:lnTo>
                  <a:lnTo>
                    <a:pt x="97917" y="16954"/>
                  </a:lnTo>
                  <a:lnTo>
                    <a:pt x="96584" y="18383"/>
                  </a:lnTo>
                  <a:lnTo>
                    <a:pt x="96203" y="18574"/>
                  </a:lnTo>
                  <a:lnTo>
                    <a:pt x="95536" y="18574"/>
                  </a:lnTo>
                  <a:lnTo>
                    <a:pt x="95155" y="18288"/>
                  </a:lnTo>
                  <a:lnTo>
                    <a:pt x="94869" y="18002"/>
                  </a:lnTo>
                  <a:lnTo>
                    <a:pt x="94583" y="17812"/>
                  </a:lnTo>
                  <a:lnTo>
                    <a:pt x="92678" y="18383"/>
                  </a:lnTo>
                  <a:lnTo>
                    <a:pt x="91154" y="19145"/>
                  </a:lnTo>
                  <a:lnTo>
                    <a:pt x="91154" y="19145"/>
                  </a:lnTo>
                  <a:lnTo>
                    <a:pt x="90678" y="19336"/>
                  </a:lnTo>
                  <a:lnTo>
                    <a:pt x="88868" y="19717"/>
                  </a:lnTo>
                  <a:lnTo>
                    <a:pt x="87440" y="18478"/>
                  </a:lnTo>
                  <a:lnTo>
                    <a:pt x="84582" y="18574"/>
                  </a:lnTo>
                  <a:lnTo>
                    <a:pt x="84106" y="19050"/>
                  </a:lnTo>
                  <a:lnTo>
                    <a:pt x="84011" y="19431"/>
                  </a:lnTo>
                  <a:lnTo>
                    <a:pt x="83725" y="19717"/>
                  </a:lnTo>
                  <a:lnTo>
                    <a:pt x="82772" y="19812"/>
                  </a:lnTo>
                  <a:lnTo>
                    <a:pt x="82010" y="19621"/>
                  </a:lnTo>
                  <a:lnTo>
                    <a:pt x="81439" y="19240"/>
                  </a:lnTo>
                  <a:lnTo>
                    <a:pt x="80963" y="18859"/>
                  </a:lnTo>
                  <a:lnTo>
                    <a:pt x="80391" y="18478"/>
                  </a:lnTo>
                  <a:lnTo>
                    <a:pt x="79629" y="18192"/>
                  </a:lnTo>
                  <a:lnTo>
                    <a:pt x="79153" y="18192"/>
                  </a:lnTo>
                  <a:lnTo>
                    <a:pt x="78772" y="18288"/>
                  </a:lnTo>
                  <a:lnTo>
                    <a:pt x="78105" y="18383"/>
                  </a:lnTo>
                  <a:lnTo>
                    <a:pt x="77058" y="18288"/>
                  </a:lnTo>
                  <a:lnTo>
                    <a:pt x="74009" y="17526"/>
                  </a:lnTo>
                  <a:lnTo>
                    <a:pt x="72200" y="17431"/>
                  </a:lnTo>
                  <a:lnTo>
                    <a:pt x="71819" y="17240"/>
                  </a:lnTo>
                  <a:lnTo>
                    <a:pt x="71628" y="16764"/>
                  </a:lnTo>
                  <a:lnTo>
                    <a:pt x="71723" y="15526"/>
                  </a:lnTo>
                  <a:lnTo>
                    <a:pt x="71628" y="14954"/>
                  </a:lnTo>
                  <a:lnTo>
                    <a:pt x="71342" y="14573"/>
                  </a:lnTo>
                  <a:lnTo>
                    <a:pt x="70866" y="14288"/>
                  </a:lnTo>
                  <a:lnTo>
                    <a:pt x="70390" y="14097"/>
                  </a:lnTo>
                  <a:lnTo>
                    <a:pt x="69818" y="14097"/>
                  </a:lnTo>
                  <a:lnTo>
                    <a:pt x="69342" y="14383"/>
                  </a:lnTo>
                  <a:lnTo>
                    <a:pt x="69152" y="14764"/>
                  </a:lnTo>
                  <a:lnTo>
                    <a:pt x="69056" y="15240"/>
                  </a:lnTo>
                  <a:lnTo>
                    <a:pt x="68771" y="15621"/>
                  </a:lnTo>
                  <a:lnTo>
                    <a:pt x="67723" y="16192"/>
                  </a:lnTo>
                  <a:lnTo>
                    <a:pt x="66961" y="16002"/>
                  </a:lnTo>
                  <a:lnTo>
                    <a:pt x="66294" y="15526"/>
                  </a:lnTo>
                  <a:lnTo>
                    <a:pt x="65342" y="15240"/>
                  </a:lnTo>
                  <a:lnTo>
                    <a:pt x="64484" y="15430"/>
                  </a:lnTo>
                  <a:lnTo>
                    <a:pt x="62484" y="16478"/>
                  </a:lnTo>
                  <a:lnTo>
                    <a:pt x="60484" y="17812"/>
                  </a:lnTo>
                  <a:lnTo>
                    <a:pt x="60103" y="18002"/>
                  </a:lnTo>
                  <a:lnTo>
                    <a:pt x="59531" y="17907"/>
                  </a:lnTo>
                  <a:lnTo>
                    <a:pt x="59150" y="17621"/>
                  </a:lnTo>
                  <a:lnTo>
                    <a:pt x="58865" y="17335"/>
                  </a:lnTo>
                  <a:lnTo>
                    <a:pt x="58674" y="17240"/>
                  </a:lnTo>
                  <a:lnTo>
                    <a:pt x="57912" y="17431"/>
                  </a:lnTo>
                  <a:lnTo>
                    <a:pt x="56483" y="18478"/>
                  </a:lnTo>
                  <a:lnTo>
                    <a:pt x="55531" y="18859"/>
                  </a:lnTo>
                  <a:lnTo>
                    <a:pt x="54388" y="18955"/>
                  </a:lnTo>
                  <a:lnTo>
                    <a:pt x="50768" y="18955"/>
                  </a:lnTo>
                  <a:lnTo>
                    <a:pt x="49149" y="19431"/>
                  </a:lnTo>
                  <a:lnTo>
                    <a:pt x="46768" y="20193"/>
                  </a:lnTo>
                  <a:lnTo>
                    <a:pt x="43625" y="20669"/>
                  </a:lnTo>
                  <a:lnTo>
                    <a:pt x="42577" y="21050"/>
                  </a:lnTo>
                  <a:lnTo>
                    <a:pt x="40862" y="22003"/>
                  </a:lnTo>
                  <a:lnTo>
                    <a:pt x="37243" y="25051"/>
                  </a:lnTo>
                  <a:lnTo>
                    <a:pt x="36576" y="25622"/>
                  </a:lnTo>
                  <a:lnTo>
                    <a:pt x="35719" y="26194"/>
                  </a:lnTo>
                  <a:lnTo>
                    <a:pt x="33814" y="26765"/>
                  </a:lnTo>
                  <a:lnTo>
                    <a:pt x="32957" y="27146"/>
                  </a:lnTo>
                  <a:lnTo>
                    <a:pt x="32099" y="28003"/>
                  </a:lnTo>
                  <a:lnTo>
                    <a:pt x="31814" y="28861"/>
                  </a:lnTo>
                  <a:lnTo>
                    <a:pt x="31814" y="29146"/>
                  </a:lnTo>
                  <a:lnTo>
                    <a:pt x="31814" y="29813"/>
                  </a:lnTo>
                  <a:lnTo>
                    <a:pt x="31718" y="30861"/>
                  </a:lnTo>
                  <a:lnTo>
                    <a:pt x="31337" y="31718"/>
                  </a:lnTo>
                  <a:lnTo>
                    <a:pt x="30194" y="33242"/>
                  </a:lnTo>
                  <a:lnTo>
                    <a:pt x="29813" y="34099"/>
                  </a:lnTo>
                  <a:lnTo>
                    <a:pt x="29623" y="35338"/>
                  </a:lnTo>
                  <a:lnTo>
                    <a:pt x="29623" y="36100"/>
                  </a:lnTo>
                  <a:lnTo>
                    <a:pt x="29433" y="36766"/>
                  </a:lnTo>
                  <a:lnTo>
                    <a:pt x="28670" y="37624"/>
                  </a:lnTo>
                  <a:lnTo>
                    <a:pt x="25622" y="40005"/>
                  </a:lnTo>
                  <a:lnTo>
                    <a:pt x="24289" y="41338"/>
                  </a:lnTo>
                  <a:lnTo>
                    <a:pt x="23336" y="43053"/>
                  </a:lnTo>
                  <a:lnTo>
                    <a:pt x="22384" y="46006"/>
                  </a:lnTo>
                  <a:lnTo>
                    <a:pt x="22003" y="46958"/>
                  </a:lnTo>
                  <a:lnTo>
                    <a:pt x="21050" y="48101"/>
                  </a:lnTo>
                  <a:lnTo>
                    <a:pt x="20765" y="48577"/>
                  </a:lnTo>
                  <a:lnTo>
                    <a:pt x="20669" y="49149"/>
                  </a:lnTo>
                  <a:lnTo>
                    <a:pt x="20574" y="50292"/>
                  </a:lnTo>
                  <a:lnTo>
                    <a:pt x="20384" y="50768"/>
                  </a:lnTo>
                  <a:lnTo>
                    <a:pt x="19145" y="51816"/>
                  </a:lnTo>
                  <a:lnTo>
                    <a:pt x="13811" y="54388"/>
                  </a:lnTo>
                  <a:lnTo>
                    <a:pt x="12097" y="55721"/>
                  </a:lnTo>
                  <a:lnTo>
                    <a:pt x="12002" y="56864"/>
                  </a:lnTo>
                  <a:lnTo>
                    <a:pt x="13145" y="58007"/>
                  </a:lnTo>
                  <a:lnTo>
                    <a:pt x="15050" y="59246"/>
                  </a:lnTo>
                  <a:lnTo>
                    <a:pt x="14097" y="59531"/>
                  </a:lnTo>
                  <a:lnTo>
                    <a:pt x="11621" y="60960"/>
                  </a:lnTo>
                  <a:lnTo>
                    <a:pt x="10573" y="61341"/>
                  </a:lnTo>
                  <a:lnTo>
                    <a:pt x="7334" y="61627"/>
                  </a:lnTo>
                  <a:lnTo>
                    <a:pt x="3048" y="61246"/>
                  </a:lnTo>
                  <a:lnTo>
                    <a:pt x="953" y="61436"/>
                  </a:lnTo>
                  <a:lnTo>
                    <a:pt x="0" y="62674"/>
                  </a:lnTo>
                  <a:lnTo>
                    <a:pt x="95" y="63246"/>
                  </a:lnTo>
                  <a:lnTo>
                    <a:pt x="667" y="64198"/>
                  </a:lnTo>
                  <a:lnTo>
                    <a:pt x="858" y="64675"/>
                  </a:lnTo>
                  <a:lnTo>
                    <a:pt x="858" y="65056"/>
                  </a:lnTo>
                  <a:lnTo>
                    <a:pt x="858" y="65722"/>
                  </a:lnTo>
                  <a:lnTo>
                    <a:pt x="858" y="65913"/>
                  </a:lnTo>
                  <a:lnTo>
                    <a:pt x="1048" y="70009"/>
                  </a:lnTo>
                  <a:lnTo>
                    <a:pt x="667" y="73247"/>
                  </a:lnTo>
                  <a:lnTo>
                    <a:pt x="762" y="77057"/>
                  </a:lnTo>
                  <a:lnTo>
                    <a:pt x="858" y="77152"/>
                  </a:lnTo>
                  <a:lnTo>
                    <a:pt x="3620" y="84487"/>
                  </a:lnTo>
                  <a:lnTo>
                    <a:pt x="4667" y="86296"/>
                  </a:lnTo>
                  <a:lnTo>
                    <a:pt x="7049" y="89059"/>
                  </a:lnTo>
                  <a:lnTo>
                    <a:pt x="7906" y="90773"/>
                  </a:lnTo>
                  <a:lnTo>
                    <a:pt x="8382" y="91440"/>
                  </a:lnTo>
                  <a:lnTo>
                    <a:pt x="9239" y="92011"/>
                  </a:lnTo>
                  <a:lnTo>
                    <a:pt x="9239" y="92011"/>
                  </a:lnTo>
                  <a:lnTo>
                    <a:pt x="9239" y="92297"/>
                  </a:lnTo>
                  <a:lnTo>
                    <a:pt x="9049" y="92583"/>
                  </a:lnTo>
                  <a:lnTo>
                    <a:pt x="8763" y="92773"/>
                  </a:lnTo>
                  <a:lnTo>
                    <a:pt x="8382" y="92964"/>
                  </a:lnTo>
                  <a:lnTo>
                    <a:pt x="8096" y="93154"/>
                  </a:lnTo>
                  <a:lnTo>
                    <a:pt x="8001" y="93345"/>
                  </a:lnTo>
                  <a:lnTo>
                    <a:pt x="8096" y="93535"/>
                  </a:lnTo>
                  <a:lnTo>
                    <a:pt x="8573" y="93916"/>
                  </a:lnTo>
                  <a:lnTo>
                    <a:pt x="8668" y="94107"/>
                  </a:lnTo>
                  <a:lnTo>
                    <a:pt x="8573" y="94297"/>
                  </a:lnTo>
                  <a:lnTo>
                    <a:pt x="8001" y="94964"/>
                  </a:lnTo>
                  <a:lnTo>
                    <a:pt x="7906" y="95536"/>
                  </a:lnTo>
                  <a:lnTo>
                    <a:pt x="8096" y="96107"/>
                  </a:lnTo>
                  <a:lnTo>
                    <a:pt x="8382" y="96679"/>
                  </a:lnTo>
                  <a:lnTo>
                    <a:pt x="8668" y="97917"/>
                  </a:lnTo>
                  <a:lnTo>
                    <a:pt x="8858" y="100013"/>
                  </a:lnTo>
                  <a:lnTo>
                    <a:pt x="9239" y="101155"/>
                  </a:lnTo>
                  <a:lnTo>
                    <a:pt x="9525" y="101727"/>
                  </a:lnTo>
                  <a:lnTo>
                    <a:pt x="9811" y="102013"/>
                  </a:lnTo>
                  <a:lnTo>
                    <a:pt x="10001" y="102394"/>
                  </a:lnTo>
                  <a:lnTo>
                    <a:pt x="10096" y="103060"/>
                  </a:lnTo>
                  <a:lnTo>
                    <a:pt x="10001" y="103537"/>
                  </a:lnTo>
                  <a:lnTo>
                    <a:pt x="9430" y="105251"/>
                  </a:lnTo>
                  <a:lnTo>
                    <a:pt x="9430" y="105251"/>
                  </a:lnTo>
                  <a:lnTo>
                    <a:pt x="8763" y="105823"/>
                  </a:lnTo>
                  <a:lnTo>
                    <a:pt x="8477" y="106680"/>
                  </a:lnTo>
                  <a:lnTo>
                    <a:pt x="8382" y="107823"/>
                  </a:lnTo>
                  <a:lnTo>
                    <a:pt x="8477" y="108966"/>
                  </a:lnTo>
                  <a:lnTo>
                    <a:pt x="8858" y="109823"/>
                  </a:lnTo>
                  <a:lnTo>
                    <a:pt x="9335" y="110204"/>
                  </a:lnTo>
                  <a:lnTo>
                    <a:pt x="9620" y="110490"/>
                  </a:lnTo>
                  <a:lnTo>
                    <a:pt x="12573" y="111442"/>
                  </a:lnTo>
                  <a:lnTo>
                    <a:pt x="14192" y="112585"/>
                  </a:lnTo>
                  <a:lnTo>
                    <a:pt x="18193" y="116681"/>
                  </a:lnTo>
                  <a:lnTo>
                    <a:pt x="19526" y="117443"/>
                  </a:lnTo>
                  <a:lnTo>
                    <a:pt x="19908" y="117824"/>
                  </a:lnTo>
                  <a:lnTo>
                    <a:pt x="20098" y="118300"/>
                  </a:lnTo>
                  <a:lnTo>
                    <a:pt x="20193" y="119158"/>
                  </a:lnTo>
                  <a:lnTo>
                    <a:pt x="20288" y="119539"/>
                  </a:lnTo>
                  <a:lnTo>
                    <a:pt x="21050" y="120301"/>
                  </a:lnTo>
                  <a:lnTo>
                    <a:pt x="22765" y="121158"/>
                  </a:lnTo>
                  <a:lnTo>
                    <a:pt x="23336" y="121825"/>
                  </a:lnTo>
                  <a:lnTo>
                    <a:pt x="23432" y="122396"/>
                  </a:lnTo>
                  <a:lnTo>
                    <a:pt x="23527" y="122872"/>
                  </a:lnTo>
                  <a:lnTo>
                    <a:pt x="23051" y="123634"/>
                  </a:lnTo>
                  <a:lnTo>
                    <a:pt x="21717" y="124777"/>
                  </a:lnTo>
                  <a:lnTo>
                    <a:pt x="21146" y="125825"/>
                  </a:lnTo>
                  <a:lnTo>
                    <a:pt x="20860" y="126873"/>
                  </a:lnTo>
                  <a:lnTo>
                    <a:pt x="19621" y="135636"/>
                  </a:lnTo>
                  <a:lnTo>
                    <a:pt x="20003" y="137731"/>
                  </a:lnTo>
                  <a:lnTo>
                    <a:pt x="22670" y="141922"/>
                  </a:lnTo>
                  <a:lnTo>
                    <a:pt x="23432" y="142780"/>
                  </a:lnTo>
                  <a:lnTo>
                    <a:pt x="23717" y="143161"/>
                  </a:lnTo>
                  <a:lnTo>
                    <a:pt x="24575" y="144971"/>
                  </a:lnTo>
                  <a:lnTo>
                    <a:pt x="25051" y="147638"/>
                  </a:lnTo>
                  <a:lnTo>
                    <a:pt x="27432" y="152305"/>
                  </a:lnTo>
                  <a:lnTo>
                    <a:pt x="29623" y="155448"/>
                  </a:lnTo>
                  <a:lnTo>
                    <a:pt x="31147" y="157734"/>
                  </a:lnTo>
                  <a:lnTo>
                    <a:pt x="31718" y="159829"/>
                  </a:lnTo>
                  <a:lnTo>
                    <a:pt x="31909" y="162877"/>
                  </a:lnTo>
                  <a:lnTo>
                    <a:pt x="31147" y="164116"/>
                  </a:lnTo>
                  <a:lnTo>
                    <a:pt x="31433" y="164497"/>
                  </a:lnTo>
                  <a:lnTo>
                    <a:pt x="32385" y="165354"/>
                  </a:lnTo>
                  <a:lnTo>
                    <a:pt x="32576" y="165735"/>
                  </a:lnTo>
                  <a:lnTo>
                    <a:pt x="32671" y="166497"/>
                  </a:lnTo>
                  <a:lnTo>
                    <a:pt x="33147" y="167449"/>
                  </a:lnTo>
                  <a:lnTo>
                    <a:pt x="33242" y="168116"/>
                  </a:lnTo>
                  <a:lnTo>
                    <a:pt x="33719" y="166973"/>
                  </a:lnTo>
                  <a:lnTo>
                    <a:pt x="33814" y="166021"/>
                  </a:lnTo>
                  <a:lnTo>
                    <a:pt x="33242" y="163734"/>
                  </a:lnTo>
                  <a:lnTo>
                    <a:pt x="33242" y="162973"/>
                  </a:lnTo>
                  <a:lnTo>
                    <a:pt x="33909" y="161353"/>
                  </a:lnTo>
                  <a:lnTo>
                    <a:pt x="34004" y="160496"/>
                  </a:lnTo>
                  <a:lnTo>
                    <a:pt x="33338" y="158782"/>
                  </a:lnTo>
                  <a:lnTo>
                    <a:pt x="30766" y="156019"/>
                  </a:lnTo>
                  <a:lnTo>
                    <a:pt x="30004" y="154305"/>
                  </a:lnTo>
                  <a:lnTo>
                    <a:pt x="30290" y="154305"/>
                  </a:lnTo>
                  <a:lnTo>
                    <a:pt x="32004" y="157067"/>
                  </a:lnTo>
                  <a:lnTo>
                    <a:pt x="33242" y="157734"/>
                  </a:lnTo>
                  <a:lnTo>
                    <a:pt x="33528" y="158210"/>
                  </a:lnTo>
                  <a:lnTo>
                    <a:pt x="33623" y="158782"/>
                  </a:lnTo>
                  <a:lnTo>
                    <a:pt x="33909" y="159544"/>
                  </a:lnTo>
                  <a:lnTo>
                    <a:pt x="34290" y="160210"/>
                  </a:lnTo>
                  <a:lnTo>
                    <a:pt x="34576" y="160496"/>
                  </a:lnTo>
                  <a:lnTo>
                    <a:pt x="36767" y="159353"/>
                  </a:lnTo>
                  <a:lnTo>
                    <a:pt x="37148" y="159353"/>
                  </a:lnTo>
                  <a:lnTo>
                    <a:pt x="37719" y="159925"/>
                  </a:lnTo>
                  <a:lnTo>
                    <a:pt x="38481" y="160401"/>
                  </a:lnTo>
                  <a:lnTo>
                    <a:pt x="39243" y="160496"/>
                  </a:lnTo>
                  <a:lnTo>
                    <a:pt x="39719" y="159829"/>
                  </a:lnTo>
                  <a:lnTo>
                    <a:pt x="40005" y="159829"/>
                  </a:lnTo>
                  <a:lnTo>
                    <a:pt x="39719" y="160401"/>
                  </a:lnTo>
                  <a:lnTo>
                    <a:pt x="39053" y="160877"/>
                  </a:lnTo>
                  <a:lnTo>
                    <a:pt x="38291" y="160972"/>
                  </a:lnTo>
                  <a:lnTo>
                    <a:pt x="37624" y="160687"/>
                  </a:lnTo>
                  <a:lnTo>
                    <a:pt x="37148" y="160306"/>
                  </a:lnTo>
                  <a:lnTo>
                    <a:pt x="36671" y="160210"/>
                  </a:lnTo>
                  <a:lnTo>
                    <a:pt x="36195" y="160306"/>
                  </a:lnTo>
                  <a:lnTo>
                    <a:pt x="35719" y="160496"/>
                  </a:lnTo>
                  <a:lnTo>
                    <a:pt x="34862" y="161068"/>
                  </a:lnTo>
                  <a:lnTo>
                    <a:pt x="34290" y="161925"/>
                  </a:lnTo>
                  <a:lnTo>
                    <a:pt x="34004" y="163068"/>
                  </a:lnTo>
                  <a:lnTo>
                    <a:pt x="33909" y="164592"/>
                  </a:lnTo>
                  <a:lnTo>
                    <a:pt x="34290" y="164592"/>
                  </a:lnTo>
                  <a:lnTo>
                    <a:pt x="34290" y="163449"/>
                  </a:lnTo>
                  <a:lnTo>
                    <a:pt x="34671" y="163830"/>
                  </a:lnTo>
                  <a:lnTo>
                    <a:pt x="34671" y="162687"/>
                  </a:lnTo>
                  <a:lnTo>
                    <a:pt x="35052" y="162687"/>
                  </a:lnTo>
                  <a:lnTo>
                    <a:pt x="35338" y="163354"/>
                  </a:lnTo>
                  <a:lnTo>
                    <a:pt x="35433" y="163734"/>
                  </a:lnTo>
                  <a:lnTo>
                    <a:pt x="35814" y="163734"/>
                  </a:lnTo>
                  <a:lnTo>
                    <a:pt x="36004" y="163639"/>
                  </a:lnTo>
                  <a:lnTo>
                    <a:pt x="36576" y="163354"/>
                  </a:lnTo>
                  <a:lnTo>
                    <a:pt x="36576" y="163734"/>
                  </a:lnTo>
                  <a:lnTo>
                    <a:pt x="36195" y="163734"/>
                  </a:lnTo>
                  <a:lnTo>
                    <a:pt x="36195" y="164116"/>
                  </a:lnTo>
                  <a:lnTo>
                    <a:pt x="36386" y="164497"/>
                  </a:lnTo>
                  <a:lnTo>
                    <a:pt x="36767" y="164782"/>
                  </a:lnTo>
                  <a:lnTo>
                    <a:pt x="37338" y="164973"/>
                  </a:lnTo>
                  <a:lnTo>
                    <a:pt x="38005" y="164878"/>
                  </a:lnTo>
                  <a:lnTo>
                    <a:pt x="38005" y="165259"/>
                  </a:lnTo>
                  <a:lnTo>
                    <a:pt x="37052" y="165354"/>
                  </a:lnTo>
                  <a:lnTo>
                    <a:pt x="36195" y="164973"/>
                  </a:lnTo>
                  <a:lnTo>
                    <a:pt x="35433" y="164687"/>
                  </a:lnTo>
                  <a:lnTo>
                    <a:pt x="34862" y="165259"/>
                  </a:lnTo>
                  <a:lnTo>
                    <a:pt x="34862" y="167449"/>
                  </a:lnTo>
                  <a:lnTo>
                    <a:pt x="35147" y="168021"/>
                  </a:lnTo>
                  <a:lnTo>
                    <a:pt x="35719" y="168688"/>
                  </a:lnTo>
                  <a:lnTo>
                    <a:pt x="35909" y="169164"/>
                  </a:lnTo>
                  <a:lnTo>
                    <a:pt x="35528" y="169164"/>
                  </a:lnTo>
                  <a:lnTo>
                    <a:pt x="34766" y="168402"/>
                  </a:lnTo>
                  <a:lnTo>
                    <a:pt x="34481" y="168021"/>
                  </a:lnTo>
                  <a:lnTo>
                    <a:pt x="33433" y="168688"/>
                  </a:lnTo>
                  <a:lnTo>
                    <a:pt x="34481" y="170212"/>
                  </a:lnTo>
                  <a:lnTo>
                    <a:pt x="34957" y="169831"/>
                  </a:lnTo>
                  <a:lnTo>
                    <a:pt x="35719" y="169450"/>
                  </a:lnTo>
                  <a:lnTo>
                    <a:pt x="36481" y="169259"/>
                  </a:lnTo>
                  <a:lnTo>
                    <a:pt x="37052" y="169450"/>
                  </a:lnTo>
                  <a:lnTo>
                    <a:pt x="37433" y="169450"/>
                  </a:lnTo>
                  <a:lnTo>
                    <a:pt x="37719" y="168783"/>
                  </a:lnTo>
                  <a:lnTo>
                    <a:pt x="37814" y="167926"/>
                  </a:lnTo>
                  <a:lnTo>
                    <a:pt x="37814" y="166116"/>
                  </a:lnTo>
                  <a:lnTo>
                    <a:pt x="38100" y="166688"/>
                  </a:lnTo>
                  <a:lnTo>
                    <a:pt x="38386" y="166783"/>
                  </a:lnTo>
                  <a:lnTo>
                    <a:pt x="38862" y="166783"/>
                  </a:lnTo>
                  <a:lnTo>
                    <a:pt x="38671" y="167164"/>
                  </a:lnTo>
                  <a:lnTo>
                    <a:pt x="38481" y="168307"/>
                  </a:lnTo>
                  <a:lnTo>
                    <a:pt x="38862" y="167926"/>
                  </a:lnTo>
                  <a:lnTo>
                    <a:pt x="38767" y="168973"/>
                  </a:lnTo>
                  <a:lnTo>
                    <a:pt x="38862" y="170307"/>
                  </a:lnTo>
                  <a:lnTo>
                    <a:pt x="39243" y="171450"/>
                  </a:lnTo>
                  <a:lnTo>
                    <a:pt x="40672" y="172117"/>
                  </a:lnTo>
                  <a:lnTo>
                    <a:pt x="41339" y="173069"/>
                  </a:lnTo>
                  <a:lnTo>
                    <a:pt x="41815" y="173355"/>
                  </a:lnTo>
                  <a:lnTo>
                    <a:pt x="42291" y="173259"/>
                  </a:lnTo>
                  <a:lnTo>
                    <a:pt x="42672" y="172879"/>
                  </a:lnTo>
                  <a:lnTo>
                    <a:pt x="42767" y="172402"/>
                  </a:lnTo>
                  <a:lnTo>
                    <a:pt x="42577" y="172021"/>
                  </a:lnTo>
                  <a:lnTo>
                    <a:pt x="42767" y="171450"/>
                  </a:lnTo>
                  <a:lnTo>
                    <a:pt x="42863" y="171259"/>
                  </a:lnTo>
                  <a:lnTo>
                    <a:pt x="43244" y="171259"/>
                  </a:lnTo>
                  <a:lnTo>
                    <a:pt x="43148" y="171450"/>
                  </a:lnTo>
                  <a:lnTo>
                    <a:pt x="42863" y="172021"/>
                  </a:lnTo>
                  <a:lnTo>
                    <a:pt x="43339" y="172498"/>
                  </a:lnTo>
                  <a:lnTo>
                    <a:pt x="44958" y="175641"/>
                  </a:lnTo>
                  <a:lnTo>
                    <a:pt x="44196" y="175355"/>
                  </a:lnTo>
                  <a:lnTo>
                    <a:pt x="43339" y="174117"/>
                  </a:lnTo>
                  <a:lnTo>
                    <a:pt x="42672" y="173831"/>
                  </a:lnTo>
                  <a:lnTo>
                    <a:pt x="41815" y="173926"/>
                  </a:lnTo>
                  <a:lnTo>
                    <a:pt x="41148" y="174212"/>
                  </a:lnTo>
                  <a:lnTo>
                    <a:pt x="40577" y="174688"/>
                  </a:lnTo>
                  <a:lnTo>
                    <a:pt x="40196" y="175260"/>
                  </a:lnTo>
                  <a:lnTo>
                    <a:pt x="39910" y="175260"/>
                  </a:lnTo>
                  <a:lnTo>
                    <a:pt x="39815" y="174784"/>
                  </a:lnTo>
                  <a:lnTo>
                    <a:pt x="39815" y="174688"/>
                  </a:lnTo>
                  <a:lnTo>
                    <a:pt x="39624" y="174688"/>
                  </a:lnTo>
                  <a:lnTo>
                    <a:pt x="39148" y="174593"/>
                  </a:lnTo>
                  <a:lnTo>
                    <a:pt x="39529" y="175260"/>
                  </a:lnTo>
                  <a:lnTo>
                    <a:pt x="40291" y="176403"/>
                  </a:lnTo>
                  <a:lnTo>
                    <a:pt x="40672" y="177165"/>
                  </a:lnTo>
                  <a:lnTo>
                    <a:pt x="40862" y="178117"/>
                  </a:lnTo>
                  <a:lnTo>
                    <a:pt x="40862" y="178784"/>
                  </a:lnTo>
                  <a:lnTo>
                    <a:pt x="41053" y="179356"/>
                  </a:lnTo>
                  <a:lnTo>
                    <a:pt x="41720" y="180022"/>
                  </a:lnTo>
                  <a:lnTo>
                    <a:pt x="42101" y="179737"/>
                  </a:lnTo>
                  <a:lnTo>
                    <a:pt x="42482" y="179546"/>
                  </a:lnTo>
                  <a:lnTo>
                    <a:pt x="43244" y="179260"/>
                  </a:lnTo>
                  <a:lnTo>
                    <a:pt x="43339" y="180022"/>
                  </a:lnTo>
                  <a:lnTo>
                    <a:pt x="43815" y="181356"/>
                  </a:lnTo>
                  <a:lnTo>
                    <a:pt x="43910" y="182213"/>
                  </a:lnTo>
                  <a:lnTo>
                    <a:pt x="43625" y="182213"/>
                  </a:lnTo>
                  <a:lnTo>
                    <a:pt x="42958" y="181451"/>
                  </a:lnTo>
                  <a:lnTo>
                    <a:pt x="41434" y="182404"/>
                  </a:lnTo>
                  <a:lnTo>
                    <a:pt x="40005" y="183737"/>
                  </a:lnTo>
                  <a:lnTo>
                    <a:pt x="39624" y="184404"/>
                  </a:lnTo>
                  <a:lnTo>
                    <a:pt x="39624" y="184690"/>
                  </a:lnTo>
                  <a:lnTo>
                    <a:pt x="40005" y="185261"/>
                  </a:lnTo>
                  <a:lnTo>
                    <a:pt x="39624" y="185642"/>
                  </a:lnTo>
                  <a:lnTo>
                    <a:pt x="39053" y="186023"/>
                  </a:lnTo>
                  <a:lnTo>
                    <a:pt x="38958" y="186595"/>
                  </a:lnTo>
                  <a:lnTo>
                    <a:pt x="39243" y="186690"/>
                  </a:lnTo>
                  <a:lnTo>
                    <a:pt x="40291" y="186690"/>
                  </a:lnTo>
                  <a:lnTo>
                    <a:pt x="40672" y="186785"/>
                  </a:lnTo>
                  <a:lnTo>
                    <a:pt x="40958" y="187166"/>
                  </a:lnTo>
                  <a:lnTo>
                    <a:pt x="41053" y="187642"/>
                  </a:lnTo>
                  <a:lnTo>
                    <a:pt x="41148" y="188119"/>
                  </a:lnTo>
                  <a:lnTo>
                    <a:pt x="41243" y="188500"/>
                  </a:lnTo>
                  <a:lnTo>
                    <a:pt x="42005" y="189833"/>
                  </a:lnTo>
                  <a:lnTo>
                    <a:pt x="42196" y="190500"/>
                  </a:lnTo>
                  <a:lnTo>
                    <a:pt x="42291" y="191452"/>
                  </a:lnTo>
                  <a:lnTo>
                    <a:pt x="42101" y="192405"/>
                  </a:lnTo>
                  <a:lnTo>
                    <a:pt x="41720" y="193167"/>
                  </a:lnTo>
                  <a:lnTo>
                    <a:pt x="41339" y="193738"/>
                  </a:lnTo>
                  <a:lnTo>
                    <a:pt x="41148" y="194215"/>
                  </a:lnTo>
                  <a:lnTo>
                    <a:pt x="41243" y="195643"/>
                  </a:lnTo>
                  <a:lnTo>
                    <a:pt x="41720" y="198406"/>
                  </a:lnTo>
                  <a:lnTo>
                    <a:pt x="41815" y="200025"/>
                  </a:lnTo>
                  <a:lnTo>
                    <a:pt x="41624" y="200215"/>
                  </a:lnTo>
                  <a:lnTo>
                    <a:pt x="41243" y="201073"/>
                  </a:lnTo>
                  <a:lnTo>
                    <a:pt x="40958" y="202025"/>
                  </a:lnTo>
                  <a:lnTo>
                    <a:pt x="41339" y="202406"/>
                  </a:lnTo>
                  <a:lnTo>
                    <a:pt x="41720" y="202597"/>
                  </a:lnTo>
                  <a:lnTo>
                    <a:pt x="43339" y="203835"/>
                  </a:lnTo>
                  <a:lnTo>
                    <a:pt x="42672" y="204788"/>
                  </a:lnTo>
                  <a:lnTo>
                    <a:pt x="43339" y="205073"/>
                  </a:lnTo>
                  <a:lnTo>
                    <a:pt x="44577" y="205168"/>
                  </a:lnTo>
                  <a:lnTo>
                    <a:pt x="45625" y="205645"/>
                  </a:lnTo>
                  <a:lnTo>
                    <a:pt x="46006" y="205264"/>
                  </a:lnTo>
                  <a:lnTo>
                    <a:pt x="46482" y="204978"/>
                  </a:lnTo>
                  <a:lnTo>
                    <a:pt x="47149" y="204883"/>
                  </a:lnTo>
                  <a:lnTo>
                    <a:pt x="47911" y="204883"/>
                  </a:lnTo>
                  <a:lnTo>
                    <a:pt x="47720" y="204121"/>
                  </a:lnTo>
                  <a:lnTo>
                    <a:pt x="48673" y="203263"/>
                  </a:lnTo>
                  <a:lnTo>
                    <a:pt x="50864" y="201930"/>
                  </a:lnTo>
                  <a:lnTo>
                    <a:pt x="52007" y="202597"/>
                  </a:lnTo>
                  <a:lnTo>
                    <a:pt x="53340" y="203168"/>
                  </a:lnTo>
                  <a:lnTo>
                    <a:pt x="54483" y="203930"/>
                  </a:lnTo>
                  <a:lnTo>
                    <a:pt x="54959" y="205168"/>
                  </a:lnTo>
                  <a:lnTo>
                    <a:pt x="55531" y="204883"/>
                  </a:lnTo>
                  <a:lnTo>
                    <a:pt x="55817" y="204692"/>
                  </a:lnTo>
                  <a:lnTo>
                    <a:pt x="56007" y="204406"/>
                  </a:lnTo>
                  <a:lnTo>
                    <a:pt x="56674" y="204597"/>
                  </a:lnTo>
                  <a:lnTo>
                    <a:pt x="57531" y="204406"/>
                  </a:lnTo>
                  <a:lnTo>
                    <a:pt x="58293" y="203930"/>
                  </a:lnTo>
                  <a:lnTo>
                    <a:pt x="58579" y="203073"/>
                  </a:lnTo>
                  <a:lnTo>
                    <a:pt x="58484" y="202406"/>
                  </a:lnTo>
                  <a:lnTo>
                    <a:pt x="58198" y="201549"/>
                  </a:lnTo>
                  <a:lnTo>
                    <a:pt x="58198" y="201073"/>
                  </a:lnTo>
                  <a:lnTo>
                    <a:pt x="58293" y="200406"/>
                  </a:lnTo>
                  <a:lnTo>
                    <a:pt x="58865" y="198977"/>
                  </a:lnTo>
                  <a:lnTo>
                    <a:pt x="58960" y="197739"/>
                  </a:lnTo>
                  <a:lnTo>
                    <a:pt x="59341" y="196786"/>
                  </a:lnTo>
                  <a:lnTo>
                    <a:pt x="60674" y="194310"/>
                  </a:lnTo>
                  <a:lnTo>
                    <a:pt x="61055" y="193357"/>
                  </a:lnTo>
                  <a:lnTo>
                    <a:pt x="60960" y="192786"/>
                  </a:lnTo>
                  <a:lnTo>
                    <a:pt x="59912" y="193262"/>
                  </a:lnTo>
                  <a:lnTo>
                    <a:pt x="60960" y="191738"/>
                  </a:lnTo>
                  <a:lnTo>
                    <a:pt x="61246" y="190976"/>
                  </a:lnTo>
                  <a:lnTo>
                    <a:pt x="60960" y="190309"/>
                  </a:lnTo>
                  <a:lnTo>
                    <a:pt x="60960" y="190024"/>
                  </a:lnTo>
                  <a:lnTo>
                    <a:pt x="61627" y="190214"/>
                  </a:lnTo>
                  <a:lnTo>
                    <a:pt x="61817" y="190309"/>
                  </a:lnTo>
                  <a:lnTo>
                    <a:pt x="62103" y="190690"/>
                  </a:lnTo>
                  <a:lnTo>
                    <a:pt x="62484" y="190690"/>
                  </a:lnTo>
                  <a:lnTo>
                    <a:pt x="63246" y="189547"/>
                  </a:lnTo>
                  <a:lnTo>
                    <a:pt x="63056" y="189452"/>
                  </a:lnTo>
                  <a:lnTo>
                    <a:pt x="63056" y="189452"/>
                  </a:lnTo>
                  <a:lnTo>
                    <a:pt x="63056" y="189452"/>
                  </a:lnTo>
                  <a:lnTo>
                    <a:pt x="62960" y="189262"/>
                  </a:lnTo>
                  <a:lnTo>
                    <a:pt x="64579" y="189452"/>
                  </a:lnTo>
                  <a:lnTo>
                    <a:pt x="66104" y="190024"/>
                  </a:lnTo>
                  <a:lnTo>
                    <a:pt x="67246" y="190976"/>
                  </a:lnTo>
                  <a:lnTo>
                    <a:pt x="67913" y="192881"/>
                  </a:lnTo>
                  <a:lnTo>
                    <a:pt x="68390" y="193262"/>
                  </a:lnTo>
                  <a:lnTo>
                    <a:pt x="69056" y="193548"/>
                  </a:lnTo>
                  <a:lnTo>
                    <a:pt x="70580" y="193738"/>
                  </a:lnTo>
                  <a:lnTo>
                    <a:pt x="71057" y="193929"/>
                  </a:lnTo>
                  <a:lnTo>
                    <a:pt x="72104" y="194691"/>
                  </a:lnTo>
                  <a:lnTo>
                    <a:pt x="71342" y="196501"/>
                  </a:lnTo>
                  <a:lnTo>
                    <a:pt x="72390" y="199168"/>
                  </a:lnTo>
                  <a:lnTo>
                    <a:pt x="73914" y="201834"/>
                  </a:lnTo>
                  <a:lnTo>
                    <a:pt x="74676" y="203740"/>
                  </a:lnTo>
                  <a:lnTo>
                    <a:pt x="74771" y="205835"/>
                  </a:lnTo>
                  <a:lnTo>
                    <a:pt x="74676" y="206407"/>
                  </a:lnTo>
                  <a:lnTo>
                    <a:pt x="74200" y="207169"/>
                  </a:lnTo>
                  <a:lnTo>
                    <a:pt x="73533" y="207645"/>
                  </a:lnTo>
                  <a:lnTo>
                    <a:pt x="72962" y="207931"/>
                  </a:lnTo>
                  <a:lnTo>
                    <a:pt x="72485" y="208312"/>
                  </a:lnTo>
                  <a:lnTo>
                    <a:pt x="72295" y="208693"/>
                  </a:lnTo>
                  <a:lnTo>
                    <a:pt x="72009" y="210979"/>
                  </a:lnTo>
                  <a:lnTo>
                    <a:pt x="72200" y="211264"/>
                  </a:lnTo>
                  <a:lnTo>
                    <a:pt x="72866" y="211455"/>
                  </a:lnTo>
                  <a:lnTo>
                    <a:pt x="72866" y="211836"/>
                  </a:lnTo>
                  <a:lnTo>
                    <a:pt x="72676" y="211836"/>
                  </a:lnTo>
                  <a:lnTo>
                    <a:pt x="72676" y="211836"/>
                  </a:lnTo>
                  <a:lnTo>
                    <a:pt x="68580" y="212026"/>
                  </a:lnTo>
                  <a:lnTo>
                    <a:pt x="66580" y="212598"/>
                  </a:lnTo>
                  <a:lnTo>
                    <a:pt x="65723" y="213836"/>
                  </a:lnTo>
                  <a:lnTo>
                    <a:pt x="65532" y="214598"/>
                  </a:lnTo>
                  <a:lnTo>
                    <a:pt x="65056" y="215646"/>
                  </a:lnTo>
                  <a:lnTo>
                    <a:pt x="64484" y="216598"/>
                  </a:lnTo>
                  <a:lnTo>
                    <a:pt x="64103" y="216979"/>
                  </a:lnTo>
                  <a:lnTo>
                    <a:pt x="63437" y="217456"/>
                  </a:lnTo>
                  <a:lnTo>
                    <a:pt x="63151" y="218408"/>
                  </a:lnTo>
                  <a:lnTo>
                    <a:pt x="63437" y="219075"/>
                  </a:lnTo>
                  <a:lnTo>
                    <a:pt x="64294" y="218694"/>
                  </a:lnTo>
                  <a:lnTo>
                    <a:pt x="65342" y="219456"/>
                  </a:lnTo>
                  <a:lnTo>
                    <a:pt x="65818" y="220027"/>
                  </a:lnTo>
                  <a:lnTo>
                    <a:pt x="66199" y="221266"/>
                  </a:lnTo>
                  <a:lnTo>
                    <a:pt x="66675" y="221647"/>
                  </a:lnTo>
                  <a:lnTo>
                    <a:pt x="67151" y="221837"/>
                  </a:lnTo>
                  <a:lnTo>
                    <a:pt x="67533" y="221932"/>
                  </a:lnTo>
                  <a:lnTo>
                    <a:pt x="67818" y="221932"/>
                  </a:lnTo>
                  <a:lnTo>
                    <a:pt x="68009" y="221742"/>
                  </a:lnTo>
                  <a:lnTo>
                    <a:pt x="68199" y="221551"/>
                  </a:lnTo>
                  <a:lnTo>
                    <a:pt x="68580" y="221551"/>
                  </a:lnTo>
                  <a:lnTo>
                    <a:pt x="68771" y="221837"/>
                  </a:lnTo>
                  <a:lnTo>
                    <a:pt x="68866" y="222504"/>
                  </a:lnTo>
                  <a:lnTo>
                    <a:pt x="69056" y="222694"/>
                  </a:lnTo>
                  <a:lnTo>
                    <a:pt x="69056" y="223075"/>
                  </a:lnTo>
                  <a:lnTo>
                    <a:pt x="69152" y="223838"/>
                  </a:lnTo>
                  <a:lnTo>
                    <a:pt x="69533" y="224599"/>
                  </a:lnTo>
                  <a:lnTo>
                    <a:pt x="70199" y="224980"/>
                  </a:lnTo>
                  <a:lnTo>
                    <a:pt x="71152" y="224980"/>
                  </a:lnTo>
                  <a:lnTo>
                    <a:pt x="73152" y="224504"/>
                  </a:lnTo>
                  <a:lnTo>
                    <a:pt x="74867" y="224599"/>
                  </a:lnTo>
                  <a:lnTo>
                    <a:pt x="76010" y="224218"/>
                  </a:lnTo>
                  <a:lnTo>
                    <a:pt x="75724" y="223266"/>
                  </a:lnTo>
                  <a:lnTo>
                    <a:pt x="74771" y="222313"/>
                  </a:lnTo>
                  <a:lnTo>
                    <a:pt x="73628" y="221742"/>
                  </a:lnTo>
                  <a:lnTo>
                    <a:pt x="73628" y="221361"/>
                  </a:lnTo>
                  <a:lnTo>
                    <a:pt x="74009" y="221551"/>
                  </a:lnTo>
                  <a:lnTo>
                    <a:pt x="74867" y="221551"/>
                  </a:lnTo>
                  <a:lnTo>
                    <a:pt x="75438" y="221647"/>
                  </a:lnTo>
                  <a:lnTo>
                    <a:pt x="75819" y="221932"/>
                  </a:lnTo>
                  <a:lnTo>
                    <a:pt x="76010" y="222313"/>
                  </a:lnTo>
                  <a:lnTo>
                    <a:pt x="76295" y="222599"/>
                  </a:lnTo>
                  <a:lnTo>
                    <a:pt x="76962" y="222694"/>
                  </a:lnTo>
                  <a:lnTo>
                    <a:pt x="78200" y="222694"/>
                  </a:lnTo>
                  <a:lnTo>
                    <a:pt x="79058" y="222599"/>
                  </a:lnTo>
                  <a:lnTo>
                    <a:pt x="79724" y="222313"/>
                  </a:lnTo>
                  <a:lnTo>
                    <a:pt x="80296" y="221647"/>
                  </a:lnTo>
                  <a:lnTo>
                    <a:pt x="81439" y="220027"/>
                  </a:lnTo>
                  <a:lnTo>
                    <a:pt x="81915" y="219075"/>
                  </a:lnTo>
                  <a:lnTo>
                    <a:pt x="82106" y="218122"/>
                  </a:lnTo>
                  <a:lnTo>
                    <a:pt x="81725" y="216122"/>
                  </a:lnTo>
                  <a:lnTo>
                    <a:pt x="81725" y="214979"/>
                  </a:lnTo>
                  <a:lnTo>
                    <a:pt x="82106" y="213931"/>
                  </a:lnTo>
                  <a:lnTo>
                    <a:pt x="82296" y="214217"/>
                  </a:lnTo>
                  <a:lnTo>
                    <a:pt x="82391" y="214979"/>
                  </a:lnTo>
                  <a:lnTo>
                    <a:pt x="82582" y="215265"/>
                  </a:lnTo>
                  <a:lnTo>
                    <a:pt x="82582" y="215455"/>
                  </a:lnTo>
                  <a:lnTo>
                    <a:pt x="82582" y="215741"/>
                  </a:lnTo>
                  <a:lnTo>
                    <a:pt x="82582" y="215932"/>
                  </a:lnTo>
                  <a:lnTo>
                    <a:pt x="82772" y="216027"/>
                  </a:lnTo>
                  <a:lnTo>
                    <a:pt x="83534" y="216027"/>
                  </a:lnTo>
                  <a:lnTo>
                    <a:pt x="83725" y="216027"/>
                  </a:lnTo>
                  <a:lnTo>
                    <a:pt x="84868" y="218122"/>
                  </a:lnTo>
                  <a:lnTo>
                    <a:pt x="84963" y="218503"/>
                  </a:lnTo>
                  <a:lnTo>
                    <a:pt x="86392" y="219742"/>
                  </a:lnTo>
                  <a:lnTo>
                    <a:pt x="87154" y="219932"/>
                  </a:lnTo>
                  <a:lnTo>
                    <a:pt x="88011" y="220027"/>
                  </a:lnTo>
                  <a:lnTo>
                    <a:pt x="93059" y="221456"/>
                  </a:lnTo>
                  <a:lnTo>
                    <a:pt x="94012" y="221551"/>
                  </a:lnTo>
                  <a:lnTo>
                    <a:pt x="95250" y="221171"/>
                  </a:lnTo>
                  <a:lnTo>
                    <a:pt x="96108" y="221075"/>
                  </a:lnTo>
                  <a:lnTo>
                    <a:pt x="98774" y="221742"/>
                  </a:lnTo>
                  <a:lnTo>
                    <a:pt x="100108" y="221742"/>
                  </a:lnTo>
                  <a:lnTo>
                    <a:pt x="100965" y="220694"/>
                  </a:lnTo>
                  <a:lnTo>
                    <a:pt x="101346" y="221075"/>
                  </a:lnTo>
                  <a:lnTo>
                    <a:pt x="101632" y="220980"/>
                  </a:lnTo>
                  <a:lnTo>
                    <a:pt x="101918" y="220694"/>
                  </a:lnTo>
                  <a:lnTo>
                    <a:pt x="102299" y="220599"/>
                  </a:lnTo>
                  <a:lnTo>
                    <a:pt x="102679" y="220884"/>
                  </a:lnTo>
                  <a:lnTo>
                    <a:pt x="103346" y="221647"/>
                  </a:lnTo>
                  <a:lnTo>
                    <a:pt x="103632" y="221837"/>
                  </a:lnTo>
                  <a:lnTo>
                    <a:pt x="104299" y="222313"/>
                  </a:lnTo>
                  <a:lnTo>
                    <a:pt x="104489" y="224599"/>
                  </a:lnTo>
                  <a:lnTo>
                    <a:pt x="104870" y="225457"/>
                  </a:lnTo>
                  <a:lnTo>
                    <a:pt x="105346" y="225552"/>
                  </a:lnTo>
                  <a:lnTo>
                    <a:pt x="105823" y="225457"/>
                  </a:lnTo>
                  <a:lnTo>
                    <a:pt x="106680" y="225076"/>
                  </a:lnTo>
                  <a:lnTo>
                    <a:pt x="108299" y="225076"/>
                  </a:lnTo>
                  <a:lnTo>
                    <a:pt x="108776" y="225361"/>
                  </a:lnTo>
                  <a:lnTo>
                    <a:pt x="110585" y="227266"/>
                  </a:lnTo>
                  <a:lnTo>
                    <a:pt x="111347" y="226981"/>
                  </a:lnTo>
                  <a:lnTo>
                    <a:pt x="111919" y="227266"/>
                  </a:lnTo>
                  <a:lnTo>
                    <a:pt x="112776" y="228409"/>
                  </a:lnTo>
                  <a:lnTo>
                    <a:pt x="112871" y="228695"/>
                  </a:lnTo>
                  <a:lnTo>
                    <a:pt x="112871" y="228695"/>
                  </a:lnTo>
                  <a:lnTo>
                    <a:pt x="113824" y="228886"/>
                  </a:lnTo>
                  <a:lnTo>
                    <a:pt x="114586" y="228790"/>
                  </a:lnTo>
                  <a:lnTo>
                    <a:pt x="115158" y="228314"/>
                  </a:lnTo>
                  <a:lnTo>
                    <a:pt x="117348" y="225076"/>
                  </a:lnTo>
                  <a:lnTo>
                    <a:pt x="117824" y="224218"/>
                  </a:lnTo>
                  <a:lnTo>
                    <a:pt x="118301" y="223456"/>
                  </a:lnTo>
                  <a:lnTo>
                    <a:pt x="118967" y="222980"/>
                  </a:lnTo>
                  <a:lnTo>
                    <a:pt x="119825" y="222790"/>
                  </a:lnTo>
                  <a:lnTo>
                    <a:pt x="122111" y="222694"/>
                  </a:lnTo>
                  <a:lnTo>
                    <a:pt x="126111" y="223171"/>
                  </a:lnTo>
                  <a:lnTo>
                    <a:pt x="127349" y="223361"/>
                  </a:lnTo>
                  <a:lnTo>
                    <a:pt x="129921" y="223647"/>
                  </a:lnTo>
                  <a:lnTo>
                    <a:pt x="132302" y="223552"/>
                  </a:lnTo>
                  <a:lnTo>
                    <a:pt x="134208" y="222790"/>
                  </a:lnTo>
                  <a:lnTo>
                    <a:pt x="135446" y="221456"/>
                  </a:lnTo>
                  <a:lnTo>
                    <a:pt x="137636" y="218122"/>
                  </a:lnTo>
                  <a:lnTo>
                    <a:pt x="138208" y="217456"/>
                  </a:lnTo>
                  <a:lnTo>
                    <a:pt x="138875" y="216884"/>
                  </a:lnTo>
                  <a:lnTo>
                    <a:pt x="144018" y="214217"/>
                  </a:lnTo>
                  <a:lnTo>
                    <a:pt x="145256" y="212979"/>
                  </a:lnTo>
                  <a:lnTo>
                    <a:pt x="145256" y="211264"/>
                  </a:lnTo>
                  <a:lnTo>
                    <a:pt x="143351" y="207740"/>
                  </a:lnTo>
                  <a:lnTo>
                    <a:pt x="142494" y="205740"/>
                  </a:lnTo>
                  <a:lnTo>
                    <a:pt x="142304" y="203930"/>
                  </a:lnTo>
                  <a:lnTo>
                    <a:pt x="142685" y="203073"/>
                  </a:lnTo>
                  <a:lnTo>
                    <a:pt x="143256" y="202311"/>
                  </a:lnTo>
                  <a:lnTo>
                    <a:pt x="143733" y="201834"/>
                  </a:lnTo>
                  <a:lnTo>
                    <a:pt x="143923" y="201644"/>
                  </a:lnTo>
                  <a:lnTo>
                    <a:pt x="144590" y="201168"/>
                  </a:lnTo>
                  <a:lnTo>
                    <a:pt x="145733" y="200596"/>
                  </a:lnTo>
                  <a:lnTo>
                    <a:pt x="146018" y="200787"/>
                  </a:lnTo>
                  <a:lnTo>
                    <a:pt x="146114" y="201454"/>
                  </a:lnTo>
                  <a:lnTo>
                    <a:pt x="146685" y="202216"/>
                  </a:lnTo>
                  <a:lnTo>
                    <a:pt x="147447" y="202501"/>
                  </a:lnTo>
                  <a:lnTo>
                    <a:pt x="152591" y="203454"/>
                  </a:lnTo>
                  <a:lnTo>
                    <a:pt x="154877" y="203835"/>
                  </a:lnTo>
                  <a:lnTo>
                    <a:pt x="155639" y="204406"/>
                  </a:lnTo>
                  <a:lnTo>
                    <a:pt x="157448" y="206026"/>
                  </a:lnTo>
                  <a:lnTo>
                    <a:pt x="158210" y="206311"/>
                  </a:lnTo>
                  <a:lnTo>
                    <a:pt x="158687" y="205835"/>
                  </a:lnTo>
                  <a:lnTo>
                    <a:pt x="160306" y="202692"/>
                  </a:lnTo>
                  <a:lnTo>
                    <a:pt x="162401" y="200215"/>
                  </a:lnTo>
                  <a:lnTo>
                    <a:pt x="163068" y="199739"/>
                  </a:lnTo>
                  <a:lnTo>
                    <a:pt x="163354" y="199834"/>
                  </a:lnTo>
                  <a:lnTo>
                    <a:pt x="164878" y="200215"/>
                  </a:lnTo>
                  <a:lnTo>
                    <a:pt x="166021" y="200787"/>
                  </a:lnTo>
                  <a:lnTo>
                    <a:pt x="166402" y="200787"/>
                  </a:lnTo>
                  <a:lnTo>
                    <a:pt x="169069" y="200215"/>
                  </a:lnTo>
                  <a:lnTo>
                    <a:pt x="174022" y="199168"/>
                  </a:lnTo>
                  <a:lnTo>
                    <a:pt x="174784" y="198977"/>
                  </a:lnTo>
                  <a:lnTo>
                    <a:pt x="176022" y="198406"/>
                  </a:lnTo>
                  <a:lnTo>
                    <a:pt x="176975" y="197739"/>
                  </a:lnTo>
                  <a:lnTo>
                    <a:pt x="176975" y="197739"/>
                  </a:lnTo>
                  <a:lnTo>
                    <a:pt x="178213" y="196977"/>
                  </a:lnTo>
                  <a:lnTo>
                    <a:pt x="179737" y="196501"/>
                  </a:lnTo>
                  <a:lnTo>
                    <a:pt x="181166" y="196691"/>
                  </a:lnTo>
                  <a:lnTo>
                    <a:pt x="182023" y="197739"/>
                  </a:lnTo>
                  <a:lnTo>
                    <a:pt x="182975" y="199358"/>
                  </a:lnTo>
                  <a:lnTo>
                    <a:pt x="184785" y="201834"/>
                  </a:lnTo>
                  <a:lnTo>
                    <a:pt x="185166" y="202597"/>
                  </a:lnTo>
                  <a:lnTo>
                    <a:pt x="185738" y="204406"/>
                  </a:lnTo>
                  <a:lnTo>
                    <a:pt x="186119" y="205168"/>
                  </a:lnTo>
                  <a:lnTo>
                    <a:pt x="186785" y="206026"/>
                  </a:lnTo>
                  <a:lnTo>
                    <a:pt x="187738" y="206597"/>
                  </a:lnTo>
                  <a:lnTo>
                    <a:pt x="188786" y="206597"/>
                  </a:lnTo>
                  <a:lnTo>
                    <a:pt x="189262" y="206026"/>
                  </a:lnTo>
                  <a:lnTo>
                    <a:pt x="189929" y="204978"/>
                  </a:lnTo>
                  <a:lnTo>
                    <a:pt x="190405" y="203835"/>
                  </a:lnTo>
                  <a:lnTo>
                    <a:pt x="190500" y="202978"/>
                  </a:lnTo>
                  <a:lnTo>
                    <a:pt x="192215" y="204406"/>
                  </a:lnTo>
                  <a:lnTo>
                    <a:pt x="192691" y="204978"/>
                  </a:lnTo>
                  <a:lnTo>
                    <a:pt x="193643" y="206121"/>
                  </a:lnTo>
                  <a:lnTo>
                    <a:pt x="194977" y="207073"/>
                  </a:lnTo>
                  <a:lnTo>
                    <a:pt x="196406" y="207835"/>
                  </a:lnTo>
                  <a:lnTo>
                    <a:pt x="197834" y="208312"/>
                  </a:lnTo>
                  <a:lnTo>
                    <a:pt x="200787" y="208597"/>
                  </a:lnTo>
                  <a:lnTo>
                    <a:pt x="202121" y="208978"/>
                  </a:lnTo>
                  <a:lnTo>
                    <a:pt x="203264" y="209931"/>
                  </a:lnTo>
                  <a:lnTo>
                    <a:pt x="201930" y="204788"/>
                  </a:lnTo>
                  <a:lnTo>
                    <a:pt x="200596" y="202311"/>
                  </a:lnTo>
                  <a:lnTo>
                    <a:pt x="200311" y="201454"/>
                  </a:lnTo>
                  <a:lnTo>
                    <a:pt x="200406" y="201358"/>
                  </a:lnTo>
                  <a:lnTo>
                    <a:pt x="200501" y="200025"/>
                  </a:lnTo>
                  <a:lnTo>
                    <a:pt x="200406" y="199930"/>
                  </a:lnTo>
                  <a:lnTo>
                    <a:pt x="200692" y="199358"/>
                  </a:lnTo>
                  <a:lnTo>
                    <a:pt x="200883" y="199168"/>
                  </a:lnTo>
                  <a:lnTo>
                    <a:pt x="201835" y="199072"/>
                  </a:lnTo>
                  <a:lnTo>
                    <a:pt x="202978" y="199072"/>
                  </a:lnTo>
                  <a:lnTo>
                    <a:pt x="203550" y="199072"/>
                  </a:lnTo>
                  <a:lnTo>
                    <a:pt x="203930" y="198787"/>
                  </a:lnTo>
                  <a:lnTo>
                    <a:pt x="203359" y="197739"/>
                  </a:lnTo>
                  <a:lnTo>
                    <a:pt x="202502" y="194691"/>
                  </a:lnTo>
                  <a:lnTo>
                    <a:pt x="201930" y="193738"/>
                  </a:lnTo>
                  <a:lnTo>
                    <a:pt x="200978" y="192976"/>
                  </a:lnTo>
                  <a:lnTo>
                    <a:pt x="200025" y="192786"/>
                  </a:lnTo>
                  <a:lnTo>
                    <a:pt x="199263" y="193262"/>
                  </a:lnTo>
                  <a:lnTo>
                    <a:pt x="198692" y="194405"/>
                  </a:lnTo>
                  <a:lnTo>
                    <a:pt x="198120" y="193262"/>
                  </a:lnTo>
                  <a:lnTo>
                    <a:pt x="197453" y="192405"/>
                  </a:lnTo>
                  <a:lnTo>
                    <a:pt x="195644" y="190881"/>
                  </a:lnTo>
                  <a:lnTo>
                    <a:pt x="194882" y="190024"/>
                  </a:lnTo>
                  <a:lnTo>
                    <a:pt x="193643" y="188023"/>
                  </a:lnTo>
                  <a:lnTo>
                    <a:pt x="192881" y="187261"/>
                  </a:lnTo>
                  <a:lnTo>
                    <a:pt x="190024" y="186595"/>
                  </a:lnTo>
                  <a:lnTo>
                    <a:pt x="188976" y="185738"/>
                  </a:lnTo>
                  <a:lnTo>
                    <a:pt x="188404" y="184213"/>
                  </a:lnTo>
                  <a:lnTo>
                    <a:pt x="188404" y="184213"/>
                  </a:lnTo>
                  <a:lnTo>
                    <a:pt x="188309" y="183071"/>
                  </a:lnTo>
                  <a:lnTo>
                    <a:pt x="187643" y="182689"/>
                  </a:lnTo>
                  <a:lnTo>
                    <a:pt x="186785" y="182499"/>
                  </a:lnTo>
                  <a:lnTo>
                    <a:pt x="186119" y="181927"/>
                  </a:lnTo>
                  <a:lnTo>
                    <a:pt x="186023" y="181165"/>
                  </a:lnTo>
                  <a:lnTo>
                    <a:pt x="186881" y="177165"/>
                  </a:lnTo>
                  <a:lnTo>
                    <a:pt x="187452" y="175355"/>
                  </a:lnTo>
                  <a:lnTo>
                    <a:pt x="187643" y="174593"/>
                  </a:lnTo>
                  <a:lnTo>
                    <a:pt x="187547" y="173736"/>
                  </a:lnTo>
                  <a:lnTo>
                    <a:pt x="186690" y="170878"/>
                  </a:lnTo>
                  <a:lnTo>
                    <a:pt x="186785" y="169450"/>
                  </a:lnTo>
                  <a:lnTo>
                    <a:pt x="186690" y="168783"/>
                  </a:lnTo>
                  <a:lnTo>
                    <a:pt x="186404" y="168211"/>
                  </a:lnTo>
                  <a:lnTo>
                    <a:pt x="185833" y="167830"/>
                  </a:lnTo>
                  <a:lnTo>
                    <a:pt x="184404" y="167545"/>
                  </a:lnTo>
                  <a:lnTo>
                    <a:pt x="183737" y="167164"/>
                  </a:lnTo>
                  <a:lnTo>
                    <a:pt x="183166" y="166306"/>
                  </a:lnTo>
                  <a:lnTo>
                    <a:pt x="182975" y="166021"/>
                  </a:lnTo>
                  <a:lnTo>
                    <a:pt x="183166" y="164973"/>
                  </a:lnTo>
                  <a:lnTo>
                    <a:pt x="183737" y="164021"/>
                  </a:lnTo>
                  <a:lnTo>
                    <a:pt x="184404" y="163258"/>
                  </a:lnTo>
                  <a:lnTo>
                    <a:pt x="184595" y="163163"/>
                  </a:lnTo>
                  <a:lnTo>
                    <a:pt x="185642" y="162306"/>
                  </a:lnTo>
                  <a:lnTo>
                    <a:pt x="186500" y="162115"/>
                  </a:lnTo>
                  <a:lnTo>
                    <a:pt x="188976" y="163068"/>
                  </a:lnTo>
                  <a:lnTo>
                    <a:pt x="190500" y="163163"/>
                  </a:lnTo>
                  <a:lnTo>
                    <a:pt x="191167" y="162401"/>
                  </a:lnTo>
                  <a:lnTo>
                    <a:pt x="191643" y="161258"/>
                  </a:lnTo>
                  <a:lnTo>
                    <a:pt x="193072" y="159734"/>
                  </a:lnTo>
                  <a:lnTo>
                    <a:pt x="193358" y="159067"/>
                  </a:lnTo>
                  <a:lnTo>
                    <a:pt x="193453" y="158305"/>
                  </a:lnTo>
                  <a:lnTo>
                    <a:pt x="193453" y="157543"/>
                  </a:lnTo>
                  <a:lnTo>
                    <a:pt x="194691" y="156210"/>
                  </a:lnTo>
                  <a:lnTo>
                    <a:pt x="197072" y="156591"/>
                  </a:lnTo>
                  <a:lnTo>
                    <a:pt x="199835" y="157448"/>
                  </a:lnTo>
                  <a:lnTo>
                    <a:pt x="202025" y="157448"/>
                  </a:lnTo>
                  <a:lnTo>
                    <a:pt x="205645" y="158591"/>
                  </a:lnTo>
                  <a:lnTo>
                    <a:pt x="206693" y="159163"/>
                  </a:lnTo>
                  <a:lnTo>
                    <a:pt x="207074" y="159639"/>
                  </a:lnTo>
                  <a:lnTo>
                    <a:pt x="207836" y="160782"/>
                  </a:lnTo>
                  <a:lnTo>
                    <a:pt x="208312" y="161163"/>
                  </a:lnTo>
                  <a:lnTo>
                    <a:pt x="208979" y="161258"/>
                  </a:lnTo>
                  <a:lnTo>
                    <a:pt x="211931" y="160496"/>
                  </a:lnTo>
                  <a:lnTo>
                    <a:pt x="212503" y="160401"/>
                  </a:lnTo>
                  <a:lnTo>
                    <a:pt x="212979" y="160496"/>
                  </a:lnTo>
                  <a:lnTo>
                    <a:pt x="213741" y="160782"/>
                  </a:lnTo>
                  <a:lnTo>
                    <a:pt x="214884" y="161544"/>
                  </a:lnTo>
                  <a:lnTo>
                    <a:pt x="215551" y="161925"/>
                  </a:lnTo>
                  <a:lnTo>
                    <a:pt x="216218" y="161925"/>
                  </a:lnTo>
                  <a:lnTo>
                    <a:pt x="216694" y="161068"/>
                  </a:lnTo>
                  <a:lnTo>
                    <a:pt x="216694" y="160972"/>
                  </a:lnTo>
                  <a:lnTo>
                    <a:pt x="216218" y="159829"/>
                  </a:lnTo>
                  <a:lnTo>
                    <a:pt x="214789" y="157353"/>
                  </a:lnTo>
                  <a:lnTo>
                    <a:pt x="214694" y="156496"/>
                  </a:lnTo>
                  <a:lnTo>
                    <a:pt x="214979" y="155734"/>
                  </a:lnTo>
                  <a:lnTo>
                    <a:pt x="215360" y="154972"/>
                  </a:lnTo>
                  <a:lnTo>
                    <a:pt x="215741" y="154209"/>
                  </a:lnTo>
                  <a:lnTo>
                    <a:pt x="215837" y="153733"/>
                  </a:lnTo>
                  <a:lnTo>
                    <a:pt x="215837" y="152686"/>
                  </a:lnTo>
                  <a:lnTo>
                    <a:pt x="215932" y="152305"/>
                  </a:lnTo>
                  <a:lnTo>
                    <a:pt x="216694" y="151066"/>
                  </a:lnTo>
                  <a:lnTo>
                    <a:pt x="216789" y="150971"/>
                  </a:lnTo>
                  <a:lnTo>
                    <a:pt x="216503" y="149638"/>
                  </a:lnTo>
                  <a:lnTo>
                    <a:pt x="214979" y="146685"/>
                  </a:lnTo>
                  <a:lnTo>
                    <a:pt x="214598" y="145447"/>
                  </a:lnTo>
                  <a:lnTo>
                    <a:pt x="214503" y="145256"/>
                  </a:lnTo>
                  <a:lnTo>
                    <a:pt x="215741" y="144971"/>
                  </a:lnTo>
                  <a:lnTo>
                    <a:pt x="216313" y="144971"/>
                  </a:lnTo>
                  <a:lnTo>
                    <a:pt x="216979" y="145066"/>
                  </a:lnTo>
                  <a:lnTo>
                    <a:pt x="217456" y="145447"/>
                  </a:lnTo>
                  <a:lnTo>
                    <a:pt x="217646" y="145923"/>
                  </a:lnTo>
                  <a:lnTo>
                    <a:pt x="217932" y="146304"/>
                  </a:lnTo>
                  <a:lnTo>
                    <a:pt x="218599" y="146304"/>
                  </a:lnTo>
                  <a:lnTo>
                    <a:pt x="220218" y="145161"/>
                  </a:lnTo>
                  <a:lnTo>
                    <a:pt x="222695" y="145161"/>
                  </a:lnTo>
                  <a:lnTo>
                    <a:pt x="227267" y="145828"/>
                  </a:lnTo>
                  <a:lnTo>
                    <a:pt x="226886" y="145066"/>
                  </a:lnTo>
                  <a:lnTo>
                    <a:pt x="229553" y="145637"/>
                  </a:lnTo>
                  <a:lnTo>
                    <a:pt x="230696" y="145351"/>
                  </a:lnTo>
                  <a:lnTo>
                    <a:pt x="231743" y="144018"/>
                  </a:lnTo>
                  <a:lnTo>
                    <a:pt x="232315" y="142303"/>
                  </a:lnTo>
                  <a:lnTo>
                    <a:pt x="233172" y="141065"/>
                  </a:lnTo>
                  <a:lnTo>
                    <a:pt x="234410" y="140303"/>
                  </a:lnTo>
                  <a:lnTo>
                    <a:pt x="235363" y="140208"/>
                  </a:lnTo>
                  <a:lnTo>
                    <a:pt x="236029" y="140113"/>
                  </a:lnTo>
                  <a:lnTo>
                    <a:pt x="240030" y="140398"/>
                  </a:lnTo>
                  <a:lnTo>
                    <a:pt x="241935" y="140208"/>
                  </a:lnTo>
                  <a:lnTo>
                    <a:pt x="243935" y="139446"/>
                  </a:lnTo>
                  <a:lnTo>
                    <a:pt x="245174" y="138589"/>
                  </a:lnTo>
                  <a:lnTo>
                    <a:pt x="248793" y="134969"/>
                  </a:lnTo>
                  <a:lnTo>
                    <a:pt x="250412" y="132874"/>
                  </a:lnTo>
                  <a:lnTo>
                    <a:pt x="251841" y="131921"/>
                  </a:lnTo>
                  <a:lnTo>
                    <a:pt x="252508" y="131350"/>
                  </a:lnTo>
                  <a:lnTo>
                    <a:pt x="252889" y="130588"/>
                  </a:lnTo>
                  <a:lnTo>
                    <a:pt x="254413" y="128968"/>
                  </a:lnTo>
                  <a:lnTo>
                    <a:pt x="257556" y="127444"/>
                  </a:lnTo>
                  <a:lnTo>
                    <a:pt x="258413" y="127159"/>
                  </a:lnTo>
                  <a:lnTo>
                    <a:pt x="260985" y="126397"/>
                  </a:lnTo>
                  <a:lnTo>
                    <a:pt x="263271" y="126206"/>
                  </a:lnTo>
                  <a:lnTo>
                    <a:pt x="264509" y="126968"/>
                  </a:lnTo>
                  <a:lnTo>
                    <a:pt x="266129" y="129445"/>
                  </a:lnTo>
                  <a:lnTo>
                    <a:pt x="267176" y="130302"/>
                  </a:lnTo>
                  <a:lnTo>
                    <a:pt x="268415" y="130207"/>
                  </a:lnTo>
                  <a:lnTo>
                    <a:pt x="270225" y="127825"/>
                  </a:lnTo>
                  <a:lnTo>
                    <a:pt x="271463" y="126968"/>
                  </a:lnTo>
                  <a:lnTo>
                    <a:pt x="272796" y="126397"/>
                  </a:lnTo>
                  <a:lnTo>
                    <a:pt x="273558" y="125444"/>
                  </a:lnTo>
                  <a:lnTo>
                    <a:pt x="273939" y="124206"/>
                  </a:lnTo>
                  <a:lnTo>
                    <a:pt x="274225" y="122872"/>
                  </a:lnTo>
                  <a:lnTo>
                    <a:pt x="275749" y="118491"/>
                  </a:lnTo>
                  <a:lnTo>
                    <a:pt x="275749" y="117253"/>
                  </a:lnTo>
                  <a:lnTo>
                    <a:pt x="275749" y="117253"/>
                  </a:lnTo>
                  <a:lnTo>
                    <a:pt x="275749" y="117253"/>
                  </a:lnTo>
                  <a:lnTo>
                    <a:pt x="275368" y="116586"/>
                  </a:lnTo>
                  <a:lnTo>
                    <a:pt x="275463" y="116014"/>
                  </a:lnTo>
                  <a:lnTo>
                    <a:pt x="275844" y="115443"/>
                  </a:lnTo>
                  <a:lnTo>
                    <a:pt x="276130" y="114776"/>
                  </a:lnTo>
                  <a:lnTo>
                    <a:pt x="276320" y="113157"/>
                  </a:lnTo>
                  <a:lnTo>
                    <a:pt x="276225" y="111442"/>
                  </a:lnTo>
                  <a:lnTo>
                    <a:pt x="274892" y="105537"/>
                  </a:lnTo>
                  <a:lnTo>
                    <a:pt x="274796" y="103917"/>
                  </a:lnTo>
                  <a:lnTo>
                    <a:pt x="274796" y="102489"/>
                  </a:lnTo>
                  <a:lnTo>
                    <a:pt x="274701" y="101060"/>
                  </a:lnTo>
                  <a:lnTo>
                    <a:pt x="273939" y="99536"/>
                  </a:lnTo>
                  <a:lnTo>
                    <a:pt x="272415" y="97822"/>
                  </a:lnTo>
                  <a:lnTo>
                    <a:pt x="272034" y="97155"/>
                  </a:lnTo>
                  <a:lnTo>
                    <a:pt x="271844" y="96393"/>
                  </a:lnTo>
                  <a:lnTo>
                    <a:pt x="271653" y="94774"/>
                  </a:lnTo>
                  <a:lnTo>
                    <a:pt x="271082" y="93440"/>
                  </a:lnTo>
                  <a:lnTo>
                    <a:pt x="270986" y="92869"/>
                  </a:lnTo>
                  <a:lnTo>
                    <a:pt x="271082" y="92297"/>
                  </a:lnTo>
                  <a:lnTo>
                    <a:pt x="271367" y="91726"/>
                  </a:lnTo>
                  <a:lnTo>
                    <a:pt x="271653" y="91535"/>
                  </a:lnTo>
                  <a:lnTo>
                    <a:pt x="271748" y="91249"/>
                  </a:lnTo>
                  <a:lnTo>
                    <a:pt x="271748" y="90868"/>
                  </a:lnTo>
                  <a:lnTo>
                    <a:pt x="271653" y="90488"/>
                  </a:lnTo>
                  <a:lnTo>
                    <a:pt x="270796" y="89916"/>
                  </a:lnTo>
                  <a:lnTo>
                    <a:pt x="270701" y="89154"/>
                  </a:lnTo>
                  <a:lnTo>
                    <a:pt x="276035" y="76200"/>
                  </a:lnTo>
                  <a:lnTo>
                    <a:pt x="276701" y="74485"/>
                  </a:lnTo>
                  <a:lnTo>
                    <a:pt x="278416" y="70390"/>
                  </a:lnTo>
                  <a:lnTo>
                    <a:pt x="278606" y="68771"/>
                  </a:lnTo>
                  <a:lnTo>
                    <a:pt x="277940" y="65246"/>
                  </a:lnTo>
                  <a:close/>
                  <a:moveTo>
                    <a:pt x="76676" y="224885"/>
                  </a:moveTo>
                  <a:lnTo>
                    <a:pt x="75914" y="224790"/>
                  </a:lnTo>
                  <a:lnTo>
                    <a:pt x="75438" y="224885"/>
                  </a:lnTo>
                  <a:lnTo>
                    <a:pt x="75248" y="225266"/>
                  </a:lnTo>
                  <a:lnTo>
                    <a:pt x="75629" y="225933"/>
                  </a:lnTo>
                  <a:lnTo>
                    <a:pt x="75248" y="226409"/>
                  </a:lnTo>
                  <a:lnTo>
                    <a:pt x="75057" y="226600"/>
                  </a:lnTo>
                  <a:lnTo>
                    <a:pt x="74581" y="226695"/>
                  </a:lnTo>
                  <a:lnTo>
                    <a:pt x="75057" y="227552"/>
                  </a:lnTo>
                  <a:lnTo>
                    <a:pt x="75724" y="227933"/>
                  </a:lnTo>
                  <a:lnTo>
                    <a:pt x="76486" y="228124"/>
                  </a:lnTo>
                  <a:lnTo>
                    <a:pt x="77343" y="228124"/>
                  </a:lnTo>
                  <a:lnTo>
                    <a:pt x="77915" y="227647"/>
                  </a:lnTo>
                  <a:lnTo>
                    <a:pt x="78010" y="226504"/>
                  </a:lnTo>
                  <a:lnTo>
                    <a:pt x="77629" y="225361"/>
                  </a:lnTo>
                  <a:lnTo>
                    <a:pt x="76676" y="224885"/>
                  </a:lnTo>
                  <a:close/>
                  <a:moveTo>
                    <a:pt x="52959" y="221266"/>
                  </a:moveTo>
                  <a:lnTo>
                    <a:pt x="52864" y="221456"/>
                  </a:lnTo>
                  <a:lnTo>
                    <a:pt x="52483" y="221742"/>
                  </a:lnTo>
                  <a:lnTo>
                    <a:pt x="52102" y="221742"/>
                  </a:lnTo>
                  <a:lnTo>
                    <a:pt x="51816" y="221456"/>
                  </a:lnTo>
                  <a:lnTo>
                    <a:pt x="51721" y="221075"/>
                  </a:lnTo>
                  <a:lnTo>
                    <a:pt x="51721" y="220789"/>
                  </a:lnTo>
                  <a:lnTo>
                    <a:pt x="51721" y="220504"/>
                  </a:lnTo>
                  <a:lnTo>
                    <a:pt x="52197" y="219742"/>
                  </a:lnTo>
                  <a:lnTo>
                    <a:pt x="52102" y="219361"/>
                  </a:lnTo>
                  <a:lnTo>
                    <a:pt x="51816" y="219265"/>
                  </a:lnTo>
                  <a:lnTo>
                    <a:pt x="51245" y="219361"/>
                  </a:lnTo>
                  <a:lnTo>
                    <a:pt x="50578" y="219646"/>
                  </a:lnTo>
                  <a:lnTo>
                    <a:pt x="50387" y="220408"/>
                  </a:lnTo>
                  <a:lnTo>
                    <a:pt x="50768" y="221266"/>
                  </a:lnTo>
                  <a:lnTo>
                    <a:pt x="51816" y="222980"/>
                  </a:lnTo>
                  <a:lnTo>
                    <a:pt x="52388" y="223361"/>
                  </a:lnTo>
                  <a:lnTo>
                    <a:pt x="52769" y="222885"/>
                  </a:lnTo>
                  <a:lnTo>
                    <a:pt x="53054" y="222313"/>
                  </a:lnTo>
                  <a:lnTo>
                    <a:pt x="53245" y="221932"/>
                  </a:lnTo>
                  <a:lnTo>
                    <a:pt x="53245" y="221551"/>
                  </a:lnTo>
                  <a:lnTo>
                    <a:pt x="52959" y="221266"/>
                  </a:lnTo>
                  <a:lnTo>
                    <a:pt x="52959" y="221266"/>
                  </a:lnTo>
                  <a:close/>
                </a:path>
              </a:pathLst>
            </a:custGeom>
            <a:solidFill>
              <a:schemeClr val="dk1">
                <a:alpha val="20000"/>
              </a:schemeClr>
            </a:solid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14" name="Google Shape;1914;p30"/>
            <p:cNvSpPr/>
            <p:nvPr/>
          </p:nvSpPr>
          <p:spPr>
            <a:xfrm>
              <a:off x="5489543" y="3345275"/>
              <a:ext cx="171450" cy="95250"/>
            </a:xfrm>
            <a:custGeom>
              <a:rect b="b" l="l" r="r" t="t"/>
              <a:pathLst>
                <a:path extrusionOk="0" h="95250" w="171450">
                  <a:moveTo>
                    <a:pt x="175831" y="80677"/>
                  </a:moveTo>
                  <a:lnTo>
                    <a:pt x="174879" y="78772"/>
                  </a:lnTo>
                  <a:lnTo>
                    <a:pt x="172307" y="76200"/>
                  </a:lnTo>
                  <a:lnTo>
                    <a:pt x="171641" y="74295"/>
                  </a:lnTo>
                  <a:lnTo>
                    <a:pt x="171641" y="73152"/>
                  </a:lnTo>
                  <a:lnTo>
                    <a:pt x="171831" y="72104"/>
                  </a:lnTo>
                  <a:lnTo>
                    <a:pt x="172021" y="71056"/>
                  </a:lnTo>
                  <a:lnTo>
                    <a:pt x="172402" y="70199"/>
                  </a:lnTo>
                  <a:lnTo>
                    <a:pt x="172593" y="70009"/>
                  </a:lnTo>
                  <a:lnTo>
                    <a:pt x="172688" y="69818"/>
                  </a:lnTo>
                  <a:lnTo>
                    <a:pt x="173450" y="69151"/>
                  </a:lnTo>
                  <a:lnTo>
                    <a:pt x="173736" y="68675"/>
                  </a:lnTo>
                  <a:lnTo>
                    <a:pt x="173831" y="68104"/>
                  </a:lnTo>
                  <a:lnTo>
                    <a:pt x="174022" y="66961"/>
                  </a:lnTo>
                  <a:lnTo>
                    <a:pt x="174212" y="66484"/>
                  </a:lnTo>
                  <a:lnTo>
                    <a:pt x="174974" y="65627"/>
                  </a:lnTo>
                  <a:lnTo>
                    <a:pt x="176593" y="64198"/>
                  </a:lnTo>
                  <a:lnTo>
                    <a:pt x="176975" y="63151"/>
                  </a:lnTo>
                  <a:lnTo>
                    <a:pt x="176784" y="62484"/>
                  </a:lnTo>
                  <a:lnTo>
                    <a:pt x="172117" y="53911"/>
                  </a:lnTo>
                  <a:lnTo>
                    <a:pt x="170974" y="52578"/>
                  </a:lnTo>
                  <a:lnTo>
                    <a:pt x="170307" y="52768"/>
                  </a:lnTo>
                  <a:lnTo>
                    <a:pt x="168783" y="53911"/>
                  </a:lnTo>
                  <a:lnTo>
                    <a:pt x="168116" y="54197"/>
                  </a:lnTo>
                  <a:lnTo>
                    <a:pt x="166211" y="54007"/>
                  </a:lnTo>
                  <a:lnTo>
                    <a:pt x="164783" y="54292"/>
                  </a:lnTo>
                  <a:lnTo>
                    <a:pt x="160687" y="55721"/>
                  </a:lnTo>
                  <a:lnTo>
                    <a:pt x="159163" y="55912"/>
                  </a:lnTo>
                  <a:lnTo>
                    <a:pt x="158877" y="55435"/>
                  </a:lnTo>
                  <a:lnTo>
                    <a:pt x="158782" y="54483"/>
                  </a:lnTo>
                  <a:lnTo>
                    <a:pt x="157925" y="53340"/>
                  </a:lnTo>
                  <a:lnTo>
                    <a:pt x="157925" y="53245"/>
                  </a:lnTo>
                  <a:lnTo>
                    <a:pt x="156781" y="52768"/>
                  </a:lnTo>
                  <a:lnTo>
                    <a:pt x="155448" y="52578"/>
                  </a:lnTo>
                  <a:lnTo>
                    <a:pt x="154210" y="52102"/>
                  </a:lnTo>
                  <a:lnTo>
                    <a:pt x="153448" y="51244"/>
                  </a:lnTo>
                  <a:lnTo>
                    <a:pt x="152971" y="50197"/>
                  </a:lnTo>
                  <a:lnTo>
                    <a:pt x="151447" y="49054"/>
                  </a:lnTo>
                  <a:lnTo>
                    <a:pt x="150971" y="48196"/>
                  </a:lnTo>
                  <a:lnTo>
                    <a:pt x="149828" y="43815"/>
                  </a:lnTo>
                  <a:lnTo>
                    <a:pt x="150114" y="41624"/>
                  </a:lnTo>
                  <a:lnTo>
                    <a:pt x="152591" y="38100"/>
                  </a:lnTo>
                  <a:lnTo>
                    <a:pt x="152971" y="35528"/>
                  </a:lnTo>
                  <a:lnTo>
                    <a:pt x="152686" y="31432"/>
                  </a:lnTo>
                  <a:lnTo>
                    <a:pt x="152686" y="30004"/>
                  </a:lnTo>
                  <a:lnTo>
                    <a:pt x="153162" y="28575"/>
                  </a:lnTo>
                  <a:lnTo>
                    <a:pt x="153829" y="27432"/>
                  </a:lnTo>
                  <a:lnTo>
                    <a:pt x="154019" y="26289"/>
                  </a:lnTo>
                  <a:lnTo>
                    <a:pt x="153162" y="24860"/>
                  </a:lnTo>
                  <a:lnTo>
                    <a:pt x="152400" y="24193"/>
                  </a:lnTo>
                  <a:lnTo>
                    <a:pt x="151257" y="23717"/>
                  </a:lnTo>
                  <a:lnTo>
                    <a:pt x="150114" y="23431"/>
                  </a:lnTo>
                  <a:lnTo>
                    <a:pt x="147923" y="23146"/>
                  </a:lnTo>
                  <a:lnTo>
                    <a:pt x="145828" y="22288"/>
                  </a:lnTo>
                  <a:lnTo>
                    <a:pt x="143923" y="22193"/>
                  </a:lnTo>
                  <a:lnTo>
                    <a:pt x="143161" y="22098"/>
                  </a:lnTo>
                  <a:lnTo>
                    <a:pt x="142589" y="21907"/>
                  </a:lnTo>
                  <a:lnTo>
                    <a:pt x="141637" y="21622"/>
                  </a:lnTo>
                  <a:lnTo>
                    <a:pt x="137541" y="19526"/>
                  </a:lnTo>
                  <a:lnTo>
                    <a:pt x="135922" y="18002"/>
                  </a:lnTo>
                  <a:lnTo>
                    <a:pt x="134874" y="15907"/>
                  </a:lnTo>
                  <a:lnTo>
                    <a:pt x="133826" y="16954"/>
                  </a:lnTo>
                  <a:lnTo>
                    <a:pt x="132588" y="17050"/>
                  </a:lnTo>
                  <a:lnTo>
                    <a:pt x="131254" y="16859"/>
                  </a:lnTo>
                  <a:lnTo>
                    <a:pt x="129826" y="17145"/>
                  </a:lnTo>
                  <a:lnTo>
                    <a:pt x="128873" y="17907"/>
                  </a:lnTo>
                  <a:lnTo>
                    <a:pt x="126683" y="20479"/>
                  </a:lnTo>
                  <a:lnTo>
                    <a:pt x="125921" y="21622"/>
                  </a:lnTo>
                  <a:lnTo>
                    <a:pt x="125921" y="21622"/>
                  </a:lnTo>
                  <a:lnTo>
                    <a:pt x="125921" y="21622"/>
                  </a:lnTo>
                  <a:lnTo>
                    <a:pt x="124492" y="22955"/>
                  </a:lnTo>
                  <a:lnTo>
                    <a:pt x="122301" y="23527"/>
                  </a:lnTo>
                  <a:lnTo>
                    <a:pt x="120110" y="23241"/>
                  </a:lnTo>
                  <a:lnTo>
                    <a:pt x="118300" y="22384"/>
                  </a:lnTo>
                  <a:lnTo>
                    <a:pt x="117538" y="21622"/>
                  </a:lnTo>
                  <a:lnTo>
                    <a:pt x="114871" y="19336"/>
                  </a:lnTo>
                  <a:lnTo>
                    <a:pt x="111728" y="18669"/>
                  </a:lnTo>
                  <a:lnTo>
                    <a:pt x="108490" y="18478"/>
                  </a:lnTo>
                  <a:lnTo>
                    <a:pt x="106680" y="18002"/>
                  </a:lnTo>
                  <a:lnTo>
                    <a:pt x="105251" y="17621"/>
                  </a:lnTo>
                  <a:lnTo>
                    <a:pt x="102965" y="16097"/>
                  </a:lnTo>
                  <a:lnTo>
                    <a:pt x="102108" y="15907"/>
                  </a:lnTo>
                  <a:lnTo>
                    <a:pt x="101251" y="16192"/>
                  </a:lnTo>
                  <a:lnTo>
                    <a:pt x="99631" y="16954"/>
                  </a:lnTo>
                  <a:lnTo>
                    <a:pt x="98393" y="17145"/>
                  </a:lnTo>
                  <a:lnTo>
                    <a:pt x="97250" y="17431"/>
                  </a:lnTo>
                  <a:lnTo>
                    <a:pt x="93821" y="16954"/>
                  </a:lnTo>
                  <a:lnTo>
                    <a:pt x="92869" y="16859"/>
                  </a:lnTo>
                  <a:lnTo>
                    <a:pt x="91916" y="17050"/>
                  </a:lnTo>
                  <a:lnTo>
                    <a:pt x="92488" y="13906"/>
                  </a:lnTo>
                  <a:lnTo>
                    <a:pt x="94107" y="12192"/>
                  </a:lnTo>
                  <a:lnTo>
                    <a:pt x="95821" y="11906"/>
                  </a:lnTo>
                  <a:lnTo>
                    <a:pt x="96869" y="10001"/>
                  </a:lnTo>
                  <a:lnTo>
                    <a:pt x="98393" y="9430"/>
                  </a:lnTo>
                  <a:lnTo>
                    <a:pt x="97917" y="7429"/>
                  </a:lnTo>
                  <a:lnTo>
                    <a:pt x="95821" y="6667"/>
                  </a:lnTo>
                  <a:lnTo>
                    <a:pt x="93535" y="6477"/>
                  </a:lnTo>
                  <a:lnTo>
                    <a:pt x="90964" y="4477"/>
                  </a:lnTo>
                  <a:lnTo>
                    <a:pt x="88868" y="4477"/>
                  </a:lnTo>
                  <a:lnTo>
                    <a:pt x="87344" y="3524"/>
                  </a:lnTo>
                  <a:lnTo>
                    <a:pt x="85534" y="3524"/>
                  </a:lnTo>
                  <a:lnTo>
                    <a:pt x="84296" y="6096"/>
                  </a:lnTo>
                  <a:lnTo>
                    <a:pt x="82296" y="5810"/>
                  </a:lnTo>
                  <a:lnTo>
                    <a:pt x="80677" y="3524"/>
                  </a:lnTo>
                  <a:lnTo>
                    <a:pt x="80677" y="1333"/>
                  </a:lnTo>
                  <a:lnTo>
                    <a:pt x="78772" y="0"/>
                  </a:lnTo>
                  <a:lnTo>
                    <a:pt x="77438" y="571"/>
                  </a:lnTo>
                  <a:lnTo>
                    <a:pt x="76200" y="2000"/>
                  </a:lnTo>
                  <a:lnTo>
                    <a:pt x="74962" y="2191"/>
                  </a:lnTo>
                  <a:lnTo>
                    <a:pt x="73438" y="1333"/>
                  </a:lnTo>
                  <a:lnTo>
                    <a:pt x="70675" y="762"/>
                  </a:lnTo>
                  <a:lnTo>
                    <a:pt x="66389" y="2286"/>
                  </a:lnTo>
                  <a:lnTo>
                    <a:pt x="65437" y="2381"/>
                  </a:lnTo>
                  <a:lnTo>
                    <a:pt x="64389" y="2953"/>
                  </a:lnTo>
                  <a:lnTo>
                    <a:pt x="62484" y="2572"/>
                  </a:lnTo>
                  <a:lnTo>
                    <a:pt x="60674" y="3619"/>
                  </a:lnTo>
                  <a:lnTo>
                    <a:pt x="60293" y="3429"/>
                  </a:lnTo>
                  <a:lnTo>
                    <a:pt x="59722" y="3715"/>
                  </a:lnTo>
                  <a:lnTo>
                    <a:pt x="59246" y="4191"/>
                  </a:lnTo>
                  <a:lnTo>
                    <a:pt x="58388" y="5429"/>
                  </a:lnTo>
                  <a:lnTo>
                    <a:pt x="57912" y="5905"/>
                  </a:lnTo>
                  <a:lnTo>
                    <a:pt x="56197" y="7048"/>
                  </a:lnTo>
                  <a:lnTo>
                    <a:pt x="55340" y="7715"/>
                  </a:lnTo>
                  <a:lnTo>
                    <a:pt x="54959" y="8668"/>
                  </a:lnTo>
                  <a:lnTo>
                    <a:pt x="54007" y="10382"/>
                  </a:lnTo>
                  <a:lnTo>
                    <a:pt x="52006" y="11239"/>
                  </a:lnTo>
                  <a:lnTo>
                    <a:pt x="45720" y="12382"/>
                  </a:lnTo>
                  <a:lnTo>
                    <a:pt x="44767" y="12763"/>
                  </a:lnTo>
                  <a:lnTo>
                    <a:pt x="43815" y="13335"/>
                  </a:lnTo>
                  <a:lnTo>
                    <a:pt x="41338" y="16478"/>
                  </a:lnTo>
                  <a:lnTo>
                    <a:pt x="40291" y="17240"/>
                  </a:lnTo>
                  <a:lnTo>
                    <a:pt x="39243" y="17717"/>
                  </a:lnTo>
                  <a:lnTo>
                    <a:pt x="38386" y="18478"/>
                  </a:lnTo>
                  <a:lnTo>
                    <a:pt x="37624" y="19431"/>
                  </a:lnTo>
                  <a:lnTo>
                    <a:pt x="36385" y="21622"/>
                  </a:lnTo>
                  <a:lnTo>
                    <a:pt x="36385" y="21622"/>
                  </a:lnTo>
                  <a:lnTo>
                    <a:pt x="36195" y="22003"/>
                  </a:lnTo>
                  <a:lnTo>
                    <a:pt x="33718" y="26670"/>
                  </a:lnTo>
                  <a:lnTo>
                    <a:pt x="31909" y="29051"/>
                  </a:lnTo>
                  <a:lnTo>
                    <a:pt x="30004" y="30575"/>
                  </a:lnTo>
                  <a:lnTo>
                    <a:pt x="27813" y="31528"/>
                  </a:lnTo>
                  <a:lnTo>
                    <a:pt x="26099" y="32671"/>
                  </a:lnTo>
                  <a:lnTo>
                    <a:pt x="25622" y="34861"/>
                  </a:lnTo>
                  <a:lnTo>
                    <a:pt x="24670" y="37243"/>
                  </a:lnTo>
                  <a:lnTo>
                    <a:pt x="22479" y="41148"/>
                  </a:lnTo>
                  <a:lnTo>
                    <a:pt x="20955" y="43434"/>
                  </a:lnTo>
                  <a:lnTo>
                    <a:pt x="20764" y="44101"/>
                  </a:lnTo>
                  <a:lnTo>
                    <a:pt x="20479" y="43910"/>
                  </a:lnTo>
                  <a:lnTo>
                    <a:pt x="20002" y="43720"/>
                  </a:lnTo>
                  <a:lnTo>
                    <a:pt x="19812" y="43624"/>
                  </a:lnTo>
                  <a:lnTo>
                    <a:pt x="19621" y="43624"/>
                  </a:lnTo>
                  <a:lnTo>
                    <a:pt x="19050" y="43434"/>
                  </a:lnTo>
                  <a:lnTo>
                    <a:pt x="17621" y="44101"/>
                  </a:lnTo>
                  <a:lnTo>
                    <a:pt x="16954" y="44482"/>
                  </a:lnTo>
                  <a:lnTo>
                    <a:pt x="16288" y="45339"/>
                  </a:lnTo>
                  <a:lnTo>
                    <a:pt x="16002" y="46292"/>
                  </a:lnTo>
                  <a:lnTo>
                    <a:pt x="15050" y="46482"/>
                  </a:lnTo>
                  <a:lnTo>
                    <a:pt x="14383" y="47339"/>
                  </a:lnTo>
                  <a:lnTo>
                    <a:pt x="14478" y="48006"/>
                  </a:lnTo>
                  <a:lnTo>
                    <a:pt x="13811" y="48673"/>
                  </a:lnTo>
                  <a:lnTo>
                    <a:pt x="13049" y="49149"/>
                  </a:lnTo>
                  <a:lnTo>
                    <a:pt x="12763" y="49911"/>
                  </a:lnTo>
                  <a:lnTo>
                    <a:pt x="12954" y="50482"/>
                  </a:lnTo>
                  <a:lnTo>
                    <a:pt x="13145" y="51054"/>
                  </a:lnTo>
                  <a:lnTo>
                    <a:pt x="13335" y="51340"/>
                  </a:lnTo>
                  <a:lnTo>
                    <a:pt x="12478" y="52197"/>
                  </a:lnTo>
                  <a:lnTo>
                    <a:pt x="12001" y="53435"/>
                  </a:lnTo>
                  <a:lnTo>
                    <a:pt x="11621" y="54864"/>
                  </a:lnTo>
                  <a:lnTo>
                    <a:pt x="12287" y="57245"/>
                  </a:lnTo>
                  <a:lnTo>
                    <a:pt x="13240" y="59531"/>
                  </a:lnTo>
                  <a:lnTo>
                    <a:pt x="14097" y="60865"/>
                  </a:lnTo>
                  <a:lnTo>
                    <a:pt x="12763" y="62008"/>
                  </a:lnTo>
                  <a:lnTo>
                    <a:pt x="11621" y="61055"/>
                  </a:lnTo>
                  <a:lnTo>
                    <a:pt x="9716" y="60865"/>
                  </a:lnTo>
                  <a:lnTo>
                    <a:pt x="8572" y="61817"/>
                  </a:lnTo>
                  <a:lnTo>
                    <a:pt x="8192" y="63532"/>
                  </a:lnTo>
                  <a:lnTo>
                    <a:pt x="7715" y="63913"/>
                  </a:lnTo>
                  <a:lnTo>
                    <a:pt x="6953" y="64484"/>
                  </a:lnTo>
                  <a:lnTo>
                    <a:pt x="3715" y="65246"/>
                  </a:lnTo>
                  <a:lnTo>
                    <a:pt x="2381" y="66199"/>
                  </a:lnTo>
                  <a:lnTo>
                    <a:pt x="1238" y="67913"/>
                  </a:lnTo>
                  <a:lnTo>
                    <a:pt x="476" y="69818"/>
                  </a:lnTo>
                  <a:lnTo>
                    <a:pt x="0" y="71533"/>
                  </a:lnTo>
                  <a:lnTo>
                    <a:pt x="191" y="71628"/>
                  </a:lnTo>
                  <a:lnTo>
                    <a:pt x="667" y="72009"/>
                  </a:lnTo>
                  <a:lnTo>
                    <a:pt x="4000" y="73723"/>
                  </a:lnTo>
                  <a:lnTo>
                    <a:pt x="5143" y="74676"/>
                  </a:lnTo>
                  <a:lnTo>
                    <a:pt x="5810" y="76009"/>
                  </a:lnTo>
                  <a:lnTo>
                    <a:pt x="6096" y="77438"/>
                  </a:lnTo>
                  <a:lnTo>
                    <a:pt x="6096" y="80677"/>
                  </a:lnTo>
                  <a:lnTo>
                    <a:pt x="6382" y="83629"/>
                  </a:lnTo>
                  <a:lnTo>
                    <a:pt x="7239" y="82486"/>
                  </a:lnTo>
                  <a:lnTo>
                    <a:pt x="8287" y="81629"/>
                  </a:lnTo>
                  <a:lnTo>
                    <a:pt x="9334" y="81534"/>
                  </a:lnTo>
                  <a:lnTo>
                    <a:pt x="10287" y="82677"/>
                  </a:lnTo>
                  <a:lnTo>
                    <a:pt x="10382" y="83344"/>
                  </a:lnTo>
                  <a:lnTo>
                    <a:pt x="10287" y="84010"/>
                  </a:lnTo>
                  <a:lnTo>
                    <a:pt x="10287" y="84582"/>
                  </a:lnTo>
                  <a:lnTo>
                    <a:pt x="10668" y="85153"/>
                  </a:lnTo>
                  <a:lnTo>
                    <a:pt x="11239" y="85439"/>
                  </a:lnTo>
                  <a:lnTo>
                    <a:pt x="11811" y="85534"/>
                  </a:lnTo>
                  <a:lnTo>
                    <a:pt x="12383" y="85344"/>
                  </a:lnTo>
                  <a:lnTo>
                    <a:pt x="12954" y="84963"/>
                  </a:lnTo>
                  <a:lnTo>
                    <a:pt x="14097" y="84963"/>
                  </a:lnTo>
                  <a:lnTo>
                    <a:pt x="15335" y="85534"/>
                  </a:lnTo>
                  <a:lnTo>
                    <a:pt x="16574" y="86487"/>
                  </a:lnTo>
                  <a:lnTo>
                    <a:pt x="17431" y="87344"/>
                  </a:lnTo>
                  <a:lnTo>
                    <a:pt x="18097" y="88868"/>
                  </a:lnTo>
                  <a:lnTo>
                    <a:pt x="18574" y="90011"/>
                  </a:lnTo>
                  <a:lnTo>
                    <a:pt x="19336" y="90868"/>
                  </a:lnTo>
                  <a:lnTo>
                    <a:pt x="20955" y="91345"/>
                  </a:lnTo>
                  <a:lnTo>
                    <a:pt x="23908" y="91535"/>
                  </a:lnTo>
                  <a:lnTo>
                    <a:pt x="25432" y="91345"/>
                  </a:lnTo>
                  <a:lnTo>
                    <a:pt x="26956" y="90964"/>
                  </a:lnTo>
                  <a:lnTo>
                    <a:pt x="27527" y="90583"/>
                  </a:lnTo>
                  <a:lnTo>
                    <a:pt x="28099" y="90011"/>
                  </a:lnTo>
                  <a:lnTo>
                    <a:pt x="28670" y="89535"/>
                  </a:lnTo>
                  <a:lnTo>
                    <a:pt x="29337" y="89535"/>
                  </a:lnTo>
                  <a:lnTo>
                    <a:pt x="30004" y="89535"/>
                  </a:lnTo>
                  <a:lnTo>
                    <a:pt x="32195" y="88963"/>
                  </a:lnTo>
                  <a:lnTo>
                    <a:pt x="33623" y="89916"/>
                  </a:lnTo>
                  <a:lnTo>
                    <a:pt x="35719" y="91345"/>
                  </a:lnTo>
                  <a:lnTo>
                    <a:pt x="37529" y="92297"/>
                  </a:lnTo>
                  <a:lnTo>
                    <a:pt x="40862" y="91916"/>
                  </a:lnTo>
                  <a:lnTo>
                    <a:pt x="43053" y="92297"/>
                  </a:lnTo>
                  <a:lnTo>
                    <a:pt x="45149" y="93059"/>
                  </a:lnTo>
                  <a:lnTo>
                    <a:pt x="46482" y="94107"/>
                  </a:lnTo>
                  <a:lnTo>
                    <a:pt x="46577" y="95155"/>
                  </a:lnTo>
                  <a:lnTo>
                    <a:pt x="45720" y="96774"/>
                  </a:lnTo>
                  <a:lnTo>
                    <a:pt x="46387" y="97345"/>
                  </a:lnTo>
                  <a:lnTo>
                    <a:pt x="47339" y="97250"/>
                  </a:lnTo>
                  <a:lnTo>
                    <a:pt x="49149" y="96488"/>
                  </a:lnTo>
                  <a:lnTo>
                    <a:pt x="50292" y="96583"/>
                  </a:lnTo>
                  <a:lnTo>
                    <a:pt x="53150" y="97822"/>
                  </a:lnTo>
                  <a:lnTo>
                    <a:pt x="54007" y="97917"/>
                  </a:lnTo>
                  <a:lnTo>
                    <a:pt x="54292" y="98012"/>
                  </a:lnTo>
                  <a:lnTo>
                    <a:pt x="56388" y="98012"/>
                  </a:lnTo>
                  <a:lnTo>
                    <a:pt x="56579" y="98012"/>
                  </a:lnTo>
                  <a:lnTo>
                    <a:pt x="57055" y="98203"/>
                  </a:lnTo>
                  <a:lnTo>
                    <a:pt x="57245" y="98203"/>
                  </a:lnTo>
                  <a:lnTo>
                    <a:pt x="57531" y="97917"/>
                  </a:lnTo>
                  <a:lnTo>
                    <a:pt x="57721" y="97536"/>
                  </a:lnTo>
                  <a:lnTo>
                    <a:pt x="57817" y="97250"/>
                  </a:lnTo>
                  <a:lnTo>
                    <a:pt x="57817" y="97060"/>
                  </a:lnTo>
                  <a:lnTo>
                    <a:pt x="57817" y="96964"/>
                  </a:lnTo>
                  <a:lnTo>
                    <a:pt x="57817" y="96679"/>
                  </a:lnTo>
                  <a:lnTo>
                    <a:pt x="57912" y="96393"/>
                  </a:lnTo>
                  <a:lnTo>
                    <a:pt x="58198" y="96202"/>
                  </a:lnTo>
                  <a:lnTo>
                    <a:pt x="58388" y="96202"/>
                  </a:lnTo>
                  <a:lnTo>
                    <a:pt x="58864" y="96583"/>
                  </a:lnTo>
                  <a:lnTo>
                    <a:pt x="59055" y="96679"/>
                  </a:lnTo>
                  <a:lnTo>
                    <a:pt x="59436" y="96679"/>
                  </a:lnTo>
                  <a:lnTo>
                    <a:pt x="59531" y="96774"/>
                  </a:lnTo>
                  <a:lnTo>
                    <a:pt x="60579" y="97060"/>
                  </a:lnTo>
                  <a:lnTo>
                    <a:pt x="61150" y="97155"/>
                  </a:lnTo>
                  <a:lnTo>
                    <a:pt x="62293" y="97060"/>
                  </a:lnTo>
                  <a:lnTo>
                    <a:pt x="65627" y="96107"/>
                  </a:lnTo>
                  <a:lnTo>
                    <a:pt x="71628" y="95536"/>
                  </a:lnTo>
                  <a:lnTo>
                    <a:pt x="73628" y="94964"/>
                  </a:lnTo>
                  <a:lnTo>
                    <a:pt x="74962" y="93821"/>
                  </a:lnTo>
                  <a:lnTo>
                    <a:pt x="76295" y="90297"/>
                  </a:lnTo>
                  <a:lnTo>
                    <a:pt x="78010" y="89154"/>
                  </a:lnTo>
                  <a:lnTo>
                    <a:pt x="78962" y="89059"/>
                  </a:lnTo>
                  <a:lnTo>
                    <a:pt x="80963" y="89154"/>
                  </a:lnTo>
                  <a:lnTo>
                    <a:pt x="81915" y="88773"/>
                  </a:lnTo>
                  <a:lnTo>
                    <a:pt x="82772" y="88106"/>
                  </a:lnTo>
                  <a:lnTo>
                    <a:pt x="83439" y="87439"/>
                  </a:lnTo>
                  <a:lnTo>
                    <a:pt x="84201" y="86868"/>
                  </a:lnTo>
                  <a:lnTo>
                    <a:pt x="85249" y="86487"/>
                  </a:lnTo>
                  <a:lnTo>
                    <a:pt x="87058" y="86773"/>
                  </a:lnTo>
                  <a:lnTo>
                    <a:pt x="91916" y="90202"/>
                  </a:lnTo>
                  <a:lnTo>
                    <a:pt x="97917" y="93345"/>
                  </a:lnTo>
                  <a:lnTo>
                    <a:pt x="104680" y="94107"/>
                  </a:lnTo>
                  <a:lnTo>
                    <a:pt x="116681" y="93440"/>
                  </a:lnTo>
                  <a:lnTo>
                    <a:pt x="120015" y="93154"/>
                  </a:lnTo>
                  <a:lnTo>
                    <a:pt x="120301" y="93059"/>
                  </a:lnTo>
                  <a:lnTo>
                    <a:pt x="122872" y="91916"/>
                  </a:lnTo>
                  <a:lnTo>
                    <a:pt x="124492" y="91821"/>
                  </a:lnTo>
                  <a:lnTo>
                    <a:pt x="126301" y="92107"/>
                  </a:lnTo>
                  <a:lnTo>
                    <a:pt x="130016" y="92011"/>
                  </a:lnTo>
                  <a:lnTo>
                    <a:pt x="131826" y="92392"/>
                  </a:lnTo>
                  <a:lnTo>
                    <a:pt x="133445" y="93345"/>
                  </a:lnTo>
                  <a:lnTo>
                    <a:pt x="134112" y="93631"/>
                  </a:lnTo>
                  <a:lnTo>
                    <a:pt x="135255" y="93631"/>
                  </a:lnTo>
                  <a:lnTo>
                    <a:pt x="136112" y="93440"/>
                  </a:lnTo>
                  <a:lnTo>
                    <a:pt x="136970" y="92964"/>
                  </a:lnTo>
                  <a:lnTo>
                    <a:pt x="137827" y="92488"/>
                  </a:lnTo>
                  <a:lnTo>
                    <a:pt x="138493" y="91821"/>
                  </a:lnTo>
                  <a:lnTo>
                    <a:pt x="139065" y="90678"/>
                  </a:lnTo>
                  <a:lnTo>
                    <a:pt x="139541" y="89630"/>
                  </a:lnTo>
                  <a:lnTo>
                    <a:pt x="140017" y="88678"/>
                  </a:lnTo>
                  <a:lnTo>
                    <a:pt x="140970" y="88106"/>
                  </a:lnTo>
                  <a:lnTo>
                    <a:pt x="141732" y="87916"/>
                  </a:lnTo>
                  <a:lnTo>
                    <a:pt x="143827" y="88106"/>
                  </a:lnTo>
                  <a:lnTo>
                    <a:pt x="144589" y="88297"/>
                  </a:lnTo>
                  <a:lnTo>
                    <a:pt x="145161" y="89059"/>
                  </a:lnTo>
                  <a:lnTo>
                    <a:pt x="146304" y="91726"/>
                  </a:lnTo>
                  <a:lnTo>
                    <a:pt x="147066" y="92297"/>
                  </a:lnTo>
                  <a:lnTo>
                    <a:pt x="148018" y="92202"/>
                  </a:lnTo>
                  <a:lnTo>
                    <a:pt x="149924" y="91535"/>
                  </a:lnTo>
                  <a:lnTo>
                    <a:pt x="150876" y="91535"/>
                  </a:lnTo>
                  <a:lnTo>
                    <a:pt x="153162" y="92202"/>
                  </a:lnTo>
                  <a:lnTo>
                    <a:pt x="154019" y="92297"/>
                  </a:lnTo>
                  <a:lnTo>
                    <a:pt x="156591" y="91916"/>
                  </a:lnTo>
                  <a:lnTo>
                    <a:pt x="158115" y="91154"/>
                  </a:lnTo>
                  <a:lnTo>
                    <a:pt x="161544" y="88963"/>
                  </a:lnTo>
                  <a:lnTo>
                    <a:pt x="163068" y="88678"/>
                  </a:lnTo>
                  <a:lnTo>
                    <a:pt x="164021" y="89249"/>
                  </a:lnTo>
                  <a:lnTo>
                    <a:pt x="164401" y="90106"/>
                  </a:lnTo>
                  <a:lnTo>
                    <a:pt x="164497" y="91059"/>
                  </a:lnTo>
                  <a:lnTo>
                    <a:pt x="165068" y="91821"/>
                  </a:lnTo>
                  <a:lnTo>
                    <a:pt x="165925" y="92011"/>
                  </a:lnTo>
                  <a:lnTo>
                    <a:pt x="166306" y="91345"/>
                  </a:lnTo>
                  <a:lnTo>
                    <a:pt x="166306" y="90297"/>
                  </a:lnTo>
                  <a:lnTo>
                    <a:pt x="165640" y="89535"/>
                  </a:lnTo>
                  <a:lnTo>
                    <a:pt x="166783" y="88963"/>
                  </a:lnTo>
                  <a:lnTo>
                    <a:pt x="166783" y="88106"/>
                  </a:lnTo>
                  <a:lnTo>
                    <a:pt x="166688" y="87344"/>
                  </a:lnTo>
                  <a:lnTo>
                    <a:pt x="167450" y="87154"/>
                  </a:lnTo>
                  <a:lnTo>
                    <a:pt x="168402" y="87535"/>
                  </a:lnTo>
                  <a:lnTo>
                    <a:pt x="170021" y="88963"/>
                  </a:lnTo>
                  <a:lnTo>
                    <a:pt x="170974" y="89440"/>
                  </a:lnTo>
                  <a:lnTo>
                    <a:pt x="174212" y="88963"/>
                  </a:lnTo>
                  <a:lnTo>
                    <a:pt x="176117" y="86963"/>
                  </a:lnTo>
                  <a:lnTo>
                    <a:pt x="176498" y="84963"/>
                  </a:lnTo>
                  <a:lnTo>
                    <a:pt x="176689" y="84106"/>
                  </a:lnTo>
                  <a:lnTo>
                    <a:pt x="175831" y="80677"/>
                  </a:lnTo>
                  <a:close/>
                </a:path>
              </a:pathLst>
            </a:custGeom>
            <a:solidFill>
              <a:schemeClr val="dk1">
                <a:alpha val="20000"/>
              </a:schemeClr>
            </a:solid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1915" name="Google Shape;1915;p30"/>
            <p:cNvGrpSpPr/>
            <p:nvPr/>
          </p:nvGrpSpPr>
          <p:grpSpPr>
            <a:xfrm>
              <a:off x="6820757" y="4629721"/>
              <a:ext cx="66675" cy="47625"/>
              <a:chOff x="6820757" y="4629721"/>
              <a:chExt cx="66675" cy="47625"/>
            </a:xfrm>
          </p:grpSpPr>
          <p:sp>
            <p:nvSpPr>
              <p:cNvPr id="1916" name="Google Shape;1916;p30"/>
              <p:cNvSpPr/>
              <p:nvPr/>
            </p:nvSpPr>
            <p:spPr>
              <a:xfrm>
                <a:off x="6820757" y="4629721"/>
                <a:ext cx="66675" cy="47625"/>
              </a:xfrm>
              <a:custGeom>
                <a:rect b="b" l="l" r="r" t="t"/>
                <a:pathLst>
                  <a:path extrusionOk="0" h="47625" w="66675">
                    <a:moveTo>
                      <a:pt x="71723" y="37147"/>
                    </a:moveTo>
                    <a:lnTo>
                      <a:pt x="70961" y="36004"/>
                    </a:lnTo>
                    <a:lnTo>
                      <a:pt x="69152" y="34290"/>
                    </a:lnTo>
                    <a:lnTo>
                      <a:pt x="67913" y="32671"/>
                    </a:lnTo>
                    <a:lnTo>
                      <a:pt x="67246" y="30575"/>
                    </a:lnTo>
                    <a:lnTo>
                      <a:pt x="66961" y="28385"/>
                    </a:lnTo>
                    <a:lnTo>
                      <a:pt x="66961" y="26289"/>
                    </a:lnTo>
                    <a:lnTo>
                      <a:pt x="67342" y="24194"/>
                    </a:lnTo>
                    <a:lnTo>
                      <a:pt x="67437" y="23336"/>
                    </a:lnTo>
                    <a:lnTo>
                      <a:pt x="67246" y="22098"/>
                    </a:lnTo>
                    <a:lnTo>
                      <a:pt x="63818" y="12192"/>
                    </a:lnTo>
                    <a:lnTo>
                      <a:pt x="62484" y="10287"/>
                    </a:lnTo>
                    <a:lnTo>
                      <a:pt x="61817" y="9811"/>
                    </a:lnTo>
                    <a:lnTo>
                      <a:pt x="61151" y="9430"/>
                    </a:lnTo>
                    <a:lnTo>
                      <a:pt x="60674" y="8954"/>
                    </a:lnTo>
                    <a:lnTo>
                      <a:pt x="60674" y="7715"/>
                    </a:lnTo>
                    <a:lnTo>
                      <a:pt x="60674" y="7715"/>
                    </a:lnTo>
                    <a:lnTo>
                      <a:pt x="60103" y="7715"/>
                    </a:lnTo>
                    <a:lnTo>
                      <a:pt x="59627" y="7811"/>
                    </a:lnTo>
                    <a:lnTo>
                      <a:pt x="59246" y="8001"/>
                    </a:lnTo>
                    <a:lnTo>
                      <a:pt x="59150" y="8382"/>
                    </a:lnTo>
                    <a:lnTo>
                      <a:pt x="59436" y="9239"/>
                    </a:lnTo>
                    <a:lnTo>
                      <a:pt x="59912" y="10096"/>
                    </a:lnTo>
                    <a:lnTo>
                      <a:pt x="59912" y="10668"/>
                    </a:lnTo>
                    <a:lnTo>
                      <a:pt x="58769" y="10954"/>
                    </a:lnTo>
                    <a:lnTo>
                      <a:pt x="57626" y="11621"/>
                    </a:lnTo>
                    <a:lnTo>
                      <a:pt x="56579" y="12763"/>
                    </a:lnTo>
                    <a:lnTo>
                      <a:pt x="55626" y="13335"/>
                    </a:lnTo>
                    <a:lnTo>
                      <a:pt x="54673" y="12382"/>
                    </a:lnTo>
                    <a:lnTo>
                      <a:pt x="54293" y="16573"/>
                    </a:lnTo>
                    <a:lnTo>
                      <a:pt x="54483" y="20860"/>
                    </a:lnTo>
                    <a:lnTo>
                      <a:pt x="54959" y="22860"/>
                    </a:lnTo>
                    <a:lnTo>
                      <a:pt x="56674" y="26956"/>
                    </a:lnTo>
                    <a:lnTo>
                      <a:pt x="57245" y="29051"/>
                    </a:lnTo>
                    <a:lnTo>
                      <a:pt x="57912" y="34195"/>
                    </a:lnTo>
                    <a:lnTo>
                      <a:pt x="58293" y="34957"/>
                    </a:lnTo>
                    <a:lnTo>
                      <a:pt x="58960" y="35433"/>
                    </a:lnTo>
                    <a:lnTo>
                      <a:pt x="62008" y="36576"/>
                    </a:lnTo>
                    <a:lnTo>
                      <a:pt x="63151" y="36767"/>
                    </a:lnTo>
                    <a:lnTo>
                      <a:pt x="64675" y="36576"/>
                    </a:lnTo>
                    <a:lnTo>
                      <a:pt x="65151" y="36767"/>
                    </a:lnTo>
                    <a:lnTo>
                      <a:pt x="66008" y="37433"/>
                    </a:lnTo>
                    <a:lnTo>
                      <a:pt x="66580" y="37624"/>
                    </a:lnTo>
                    <a:lnTo>
                      <a:pt x="67628" y="37624"/>
                    </a:lnTo>
                    <a:lnTo>
                      <a:pt x="68104" y="37814"/>
                    </a:lnTo>
                    <a:lnTo>
                      <a:pt x="69056" y="38481"/>
                    </a:lnTo>
                    <a:lnTo>
                      <a:pt x="70295" y="39053"/>
                    </a:lnTo>
                    <a:lnTo>
                      <a:pt x="71438" y="39053"/>
                    </a:lnTo>
                    <a:lnTo>
                      <a:pt x="72200" y="38195"/>
                    </a:lnTo>
                    <a:lnTo>
                      <a:pt x="71723" y="37147"/>
                    </a:lnTo>
                    <a:close/>
                    <a:moveTo>
                      <a:pt x="54388" y="5810"/>
                    </a:moveTo>
                    <a:lnTo>
                      <a:pt x="54578" y="5144"/>
                    </a:lnTo>
                    <a:lnTo>
                      <a:pt x="55436" y="3048"/>
                    </a:lnTo>
                    <a:lnTo>
                      <a:pt x="55912" y="2381"/>
                    </a:lnTo>
                    <a:lnTo>
                      <a:pt x="57531" y="1619"/>
                    </a:lnTo>
                    <a:lnTo>
                      <a:pt x="58293" y="1048"/>
                    </a:lnTo>
                    <a:lnTo>
                      <a:pt x="58198" y="381"/>
                    </a:lnTo>
                    <a:lnTo>
                      <a:pt x="57245" y="0"/>
                    </a:lnTo>
                    <a:lnTo>
                      <a:pt x="55912" y="190"/>
                    </a:lnTo>
                    <a:lnTo>
                      <a:pt x="49054" y="3048"/>
                    </a:lnTo>
                    <a:lnTo>
                      <a:pt x="40196" y="8382"/>
                    </a:lnTo>
                    <a:lnTo>
                      <a:pt x="38195" y="9620"/>
                    </a:lnTo>
                    <a:lnTo>
                      <a:pt x="31813" y="14669"/>
                    </a:lnTo>
                    <a:lnTo>
                      <a:pt x="29909" y="16573"/>
                    </a:lnTo>
                    <a:lnTo>
                      <a:pt x="29146" y="18097"/>
                    </a:lnTo>
                    <a:lnTo>
                      <a:pt x="28004" y="19145"/>
                    </a:lnTo>
                    <a:lnTo>
                      <a:pt x="26194" y="19812"/>
                    </a:lnTo>
                    <a:lnTo>
                      <a:pt x="20955" y="21717"/>
                    </a:lnTo>
                    <a:lnTo>
                      <a:pt x="17336" y="23717"/>
                    </a:lnTo>
                    <a:lnTo>
                      <a:pt x="13335" y="24479"/>
                    </a:lnTo>
                    <a:lnTo>
                      <a:pt x="0" y="24003"/>
                    </a:lnTo>
                    <a:lnTo>
                      <a:pt x="3429" y="25622"/>
                    </a:lnTo>
                    <a:lnTo>
                      <a:pt x="6287" y="26098"/>
                    </a:lnTo>
                    <a:lnTo>
                      <a:pt x="7429" y="26670"/>
                    </a:lnTo>
                    <a:lnTo>
                      <a:pt x="9144" y="28004"/>
                    </a:lnTo>
                    <a:lnTo>
                      <a:pt x="10478" y="28480"/>
                    </a:lnTo>
                    <a:lnTo>
                      <a:pt x="11144" y="28861"/>
                    </a:lnTo>
                    <a:lnTo>
                      <a:pt x="11525" y="29909"/>
                    </a:lnTo>
                    <a:lnTo>
                      <a:pt x="11811" y="30099"/>
                    </a:lnTo>
                    <a:lnTo>
                      <a:pt x="12573" y="30099"/>
                    </a:lnTo>
                    <a:lnTo>
                      <a:pt x="12954" y="30194"/>
                    </a:lnTo>
                    <a:lnTo>
                      <a:pt x="13049" y="30575"/>
                    </a:lnTo>
                    <a:lnTo>
                      <a:pt x="13049" y="30956"/>
                    </a:lnTo>
                    <a:lnTo>
                      <a:pt x="13240" y="31337"/>
                    </a:lnTo>
                    <a:lnTo>
                      <a:pt x="13811" y="31909"/>
                    </a:lnTo>
                    <a:lnTo>
                      <a:pt x="14097" y="32480"/>
                    </a:lnTo>
                    <a:lnTo>
                      <a:pt x="14478" y="33909"/>
                    </a:lnTo>
                    <a:lnTo>
                      <a:pt x="14478" y="35338"/>
                    </a:lnTo>
                    <a:lnTo>
                      <a:pt x="15240" y="36386"/>
                    </a:lnTo>
                    <a:lnTo>
                      <a:pt x="15621" y="38767"/>
                    </a:lnTo>
                    <a:lnTo>
                      <a:pt x="15430" y="39243"/>
                    </a:lnTo>
                    <a:lnTo>
                      <a:pt x="14669" y="39910"/>
                    </a:lnTo>
                    <a:lnTo>
                      <a:pt x="14478" y="40196"/>
                    </a:lnTo>
                    <a:lnTo>
                      <a:pt x="14573" y="40957"/>
                    </a:lnTo>
                    <a:lnTo>
                      <a:pt x="14859" y="41434"/>
                    </a:lnTo>
                    <a:lnTo>
                      <a:pt x="16669" y="41529"/>
                    </a:lnTo>
                    <a:lnTo>
                      <a:pt x="18955" y="42005"/>
                    </a:lnTo>
                    <a:lnTo>
                      <a:pt x="21146" y="41624"/>
                    </a:lnTo>
                    <a:lnTo>
                      <a:pt x="22098" y="41720"/>
                    </a:lnTo>
                    <a:lnTo>
                      <a:pt x="22765" y="42386"/>
                    </a:lnTo>
                    <a:lnTo>
                      <a:pt x="23908" y="45720"/>
                    </a:lnTo>
                    <a:lnTo>
                      <a:pt x="24384" y="46768"/>
                    </a:lnTo>
                    <a:lnTo>
                      <a:pt x="25146" y="47815"/>
                    </a:lnTo>
                    <a:lnTo>
                      <a:pt x="28480" y="50863"/>
                    </a:lnTo>
                    <a:lnTo>
                      <a:pt x="29623" y="51626"/>
                    </a:lnTo>
                    <a:lnTo>
                      <a:pt x="30004" y="52006"/>
                    </a:lnTo>
                    <a:lnTo>
                      <a:pt x="30289" y="52578"/>
                    </a:lnTo>
                    <a:lnTo>
                      <a:pt x="30671" y="53912"/>
                    </a:lnTo>
                    <a:lnTo>
                      <a:pt x="30956" y="54293"/>
                    </a:lnTo>
                    <a:lnTo>
                      <a:pt x="33147" y="54578"/>
                    </a:lnTo>
                    <a:lnTo>
                      <a:pt x="35623" y="53150"/>
                    </a:lnTo>
                    <a:lnTo>
                      <a:pt x="40481" y="48578"/>
                    </a:lnTo>
                    <a:lnTo>
                      <a:pt x="40862" y="47815"/>
                    </a:lnTo>
                    <a:lnTo>
                      <a:pt x="41148" y="45625"/>
                    </a:lnTo>
                    <a:lnTo>
                      <a:pt x="41529" y="44577"/>
                    </a:lnTo>
                    <a:lnTo>
                      <a:pt x="42767" y="42767"/>
                    </a:lnTo>
                    <a:lnTo>
                      <a:pt x="43148" y="41815"/>
                    </a:lnTo>
                    <a:lnTo>
                      <a:pt x="42958" y="40862"/>
                    </a:lnTo>
                    <a:lnTo>
                      <a:pt x="41338" y="41529"/>
                    </a:lnTo>
                    <a:lnTo>
                      <a:pt x="41338" y="40481"/>
                    </a:lnTo>
                    <a:lnTo>
                      <a:pt x="41624" y="40005"/>
                    </a:lnTo>
                    <a:lnTo>
                      <a:pt x="41910" y="39719"/>
                    </a:lnTo>
                    <a:lnTo>
                      <a:pt x="43148" y="38481"/>
                    </a:lnTo>
                    <a:lnTo>
                      <a:pt x="43720" y="37624"/>
                    </a:lnTo>
                    <a:lnTo>
                      <a:pt x="44101" y="36767"/>
                    </a:lnTo>
                    <a:lnTo>
                      <a:pt x="44577" y="34766"/>
                    </a:lnTo>
                    <a:lnTo>
                      <a:pt x="44672" y="33242"/>
                    </a:lnTo>
                    <a:lnTo>
                      <a:pt x="44291" y="32956"/>
                    </a:lnTo>
                    <a:lnTo>
                      <a:pt x="43529" y="33052"/>
                    </a:lnTo>
                    <a:lnTo>
                      <a:pt x="42481" y="32671"/>
                    </a:lnTo>
                    <a:lnTo>
                      <a:pt x="41529" y="31242"/>
                    </a:lnTo>
                    <a:lnTo>
                      <a:pt x="41243" y="29337"/>
                    </a:lnTo>
                    <a:lnTo>
                      <a:pt x="40958" y="23241"/>
                    </a:lnTo>
                    <a:lnTo>
                      <a:pt x="40767" y="22098"/>
                    </a:lnTo>
                    <a:lnTo>
                      <a:pt x="40481" y="21050"/>
                    </a:lnTo>
                    <a:lnTo>
                      <a:pt x="39434" y="19145"/>
                    </a:lnTo>
                    <a:lnTo>
                      <a:pt x="39053" y="18193"/>
                    </a:lnTo>
                    <a:lnTo>
                      <a:pt x="39053" y="17336"/>
                    </a:lnTo>
                    <a:lnTo>
                      <a:pt x="39148" y="17240"/>
                    </a:lnTo>
                    <a:lnTo>
                      <a:pt x="39624" y="16859"/>
                    </a:lnTo>
                    <a:lnTo>
                      <a:pt x="41529" y="16097"/>
                    </a:lnTo>
                    <a:lnTo>
                      <a:pt x="42386" y="15526"/>
                    </a:lnTo>
                    <a:lnTo>
                      <a:pt x="44101" y="13906"/>
                    </a:lnTo>
                    <a:lnTo>
                      <a:pt x="45053" y="13335"/>
                    </a:lnTo>
                    <a:lnTo>
                      <a:pt x="46196" y="13049"/>
                    </a:lnTo>
                    <a:lnTo>
                      <a:pt x="47149" y="13049"/>
                    </a:lnTo>
                    <a:lnTo>
                      <a:pt x="48101" y="13240"/>
                    </a:lnTo>
                    <a:lnTo>
                      <a:pt x="49054" y="13240"/>
                    </a:lnTo>
                    <a:lnTo>
                      <a:pt x="49911" y="12763"/>
                    </a:lnTo>
                    <a:lnTo>
                      <a:pt x="50292" y="12002"/>
                    </a:lnTo>
                    <a:lnTo>
                      <a:pt x="50292" y="11144"/>
                    </a:lnTo>
                    <a:lnTo>
                      <a:pt x="50483" y="10382"/>
                    </a:lnTo>
                    <a:lnTo>
                      <a:pt x="51721" y="9144"/>
                    </a:lnTo>
                    <a:lnTo>
                      <a:pt x="52197" y="8287"/>
                    </a:lnTo>
                    <a:lnTo>
                      <a:pt x="53816" y="6763"/>
                    </a:lnTo>
                    <a:lnTo>
                      <a:pt x="54388" y="5810"/>
                    </a:lnTo>
                    <a:close/>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17" name="Google Shape;1917;p30"/>
              <p:cNvSpPr/>
              <p:nvPr/>
            </p:nvSpPr>
            <p:spPr>
              <a:xfrm>
                <a:off x="6820757" y="4629721"/>
                <a:ext cx="66675" cy="47625"/>
              </a:xfrm>
              <a:custGeom>
                <a:rect b="b" l="l" r="r" t="t"/>
                <a:pathLst>
                  <a:path extrusionOk="0" h="47625" w="66675">
                    <a:moveTo>
                      <a:pt x="71723" y="37147"/>
                    </a:moveTo>
                    <a:lnTo>
                      <a:pt x="70961" y="36004"/>
                    </a:lnTo>
                    <a:lnTo>
                      <a:pt x="69152" y="34290"/>
                    </a:lnTo>
                    <a:lnTo>
                      <a:pt x="67913" y="32671"/>
                    </a:lnTo>
                    <a:lnTo>
                      <a:pt x="67246" y="30575"/>
                    </a:lnTo>
                    <a:lnTo>
                      <a:pt x="66961" y="28385"/>
                    </a:lnTo>
                    <a:lnTo>
                      <a:pt x="66961" y="26289"/>
                    </a:lnTo>
                    <a:lnTo>
                      <a:pt x="67342" y="24194"/>
                    </a:lnTo>
                    <a:lnTo>
                      <a:pt x="67437" y="23336"/>
                    </a:lnTo>
                    <a:lnTo>
                      <a:pt x="67246" y="22098"/>
                    </a:lnTo>
                    <a:lnTo>
                      <a:pt x="63818" y="12192"/>
                    </a:lnTo>
                    <a:lnTo>
                      <a:pt x="62484" y="10287"/>
                    </a:lnTo>
                    <a:lnTo>
                      <a:pt x="61817" y="9811"/>
                    </a:lnTo>
                    <a:lnTo>
                      <a:pt x="61151" y="9430"/>
                    </a:lnTo>
                    <a:lnTo>
                      <a:pt x="60674" y="8954"/>
                    </a:lnTo>
                    <a:lnTo>
                      <a:pt x="60674" y="7715"/>
                    </a:lnTo>
                    <a:lnTo>
                      <a:pt x="60674" y="7715"/>
                    </a:lnTo>
                    <a:lnTo>
                      <a:pt x="60103" y="7715"/>
                    </a:lnTo>
                    <a:lnTo>
                      <a:pt x="59627" y="7811"/>
                    </a:lnTo>
                    <a:lnTo>
                      <a:pt x="59246" y="8001"/>
                    </a:lnTo>
                    <a:lnTo>
                      <a:pt x="59150" y="8382"/>
                    </a:lnTo>
                    <a:lnTo>
                      <a:pt x="59436" y="9239"/>
                    </a:lnTo>
                    <a:lnTo>
                      <a:pt x="59912" y="10096"/>
                    </a:lnTo>
                    <a:lnTo>
                      <a:pt x="59912" y="10668"/>
                    </a:lnTo>
                    <a:lnTo>
                      <a:pt x="58769" y="10954"/>
                    </a:lnTo>
                    <a:lnTo>
                      <a:pt x="57626" y="11621"/>
                    </a:lnTo>
                    <a:lnTo>
                      <a:pt x="56579" y="12763"/>
                    </a:lnTo>
                    <a:lnTo>
                      <a:pt x="55626" y="13335"/>
                    </a:lnTo>
                    <a:lnTo>
                      <a:pt x="54673" y="12382"/>
                    </a:lnTo>
                    <a:lnTo>
                      <a:pt x="54293" y="16573"/>
                    </a:lnTo>
                    <a:lnTo>
                      <a:pt x="54483" y="20860"/>
                    </a:lnTo>
                    <a:lnTo>
                      <a:pt x="54959" y="22860"/>
                    </a:lnTo>
                    <a:lnTo>
                      <a:pt x="56674" y="26956"/>
                    </a:lnTo>
                    <a:lnTo>
                      <a:pt x="57245" y="29051"/>
                    </a:lnTo>
                    <a:lnTo>
                      <a:pt x="57912" y="34195"/>
                    </a:lnTo>
                    <a:lnTo>
                      <a:pt x="58293" y="34957"/>
                    </a:lnTo>
                    <a:lnTo>
                      <a:pt x="58960" y="35433"/>
                    </a:lnTo>
                    <a:lnTo>
                      <a:pt x="62008" y="36576"/>
                    </a:lnTo>
                    <a:lnTo>
                      <a:pt x="63151" y="36767"/>
                    </a:lnTo>
                    <a:lnTo>
                      <a:pt x="64675" y="36576"/>
                    </a:lnTo>
                    <a:lnTo>
                      <a:pt x="65151" y="36767"/>
                    </a:lnTo>
                    <a:lnTo>
                      <a:pt x="66008" y="37433"/>
                    </a:lnTo>
                    <a:lnTo>
                      <a:pt x="66580" y="37624"/>
                    </a:lnTo>
                    <a:lnTo>
                      <a:pt x="67628" y="37624"/>
                    </a:lnTo>
                    <a:lnTo>
                      <a:pt x="68104" y="37814"/>
                    </a:lnTo>
                    <a:lnTo>
                      <a:pt x="69056" y="38481"/>
                    </a:lnTo>
                    <a:lnTo>
                      <a:pt x="70295" y="39053"/>
                    </a:lnTo>
                    <a:lnTo>
                      <a:pt x="71438" y="39053"/>
                    </a:lnTo>
                    <a:lnTo>
                      <a:pt x="72200" y="38195"/>
                    </a:lnTo>
                    <a:lnTo>
                      <a:pt x="71723" y="37147"/>
                    </a:lnTo>
                    <a:close/>
                    <a:moveTo>
                      <a:pt x="54388" y="5810"/>
                    </a:moveTo>
                    <a:lnTo>
                      <a:pt x="54578" y="5144"/>
                    </a:lnTo>
                    <a:lnTo>
                      <a:pt x="55436" y="3048"/>
                    </a:lnTo>
                    <a:lnTo>
                      <a:pt x="55912" y="2381"/>
                    </a:lnTo>
                    <a:lnTo>
                      <a:pt x="57531" y="1619"/>
                    </a:lnTo>
                    <a:lnTo>
                      <a:pt x="58293" y="1048"/>
                    </a:lnTo>
                    <a:lnTo>
                      <a:pt x="58198" y="381"/>
                    </a:lnTo>
                    <a:lnTo>
                      <a:pt x="57245" y="0"/>
                    </a:lnTo>
                    <a:lnTo>
                      <a:pt x="55912" y="190"/>
                    </a:lnTo>
                    <a:lnTo>
                      <a:pt x="49054" y="3048"/>
                    </a:lnTo>
                    <a:lnTo>
                      <a:pt x="40196" y="8382"/>
                    </a:lnTo>
                    <a:lnTo>
                      <a:pt x="38195" y="9620"/>
                    </a:lnTo>
                    <a:lnTo>
                      <a:pt x="31813" y="14669"/>
                    </a:lnTo>
                    <a:lnTo>
                      <a:pt x="29909" y="16573"/>
                    </a:lnTo>
                    <a:lnTo>
                      <a:pt x="29146" y="18097"/>
                    </a:lnTo>
                    <a:lnTo>
                      <a:pt x="28004" y="19145"/>
                    </a:lnTo>
                    <a:lnTo>
                      <a:pt x="26194" y="19812"/>
                    </a:lnTo>
                    <a:lnTo>
                      <a:pt x="20955" y="21717"/>
                    </a:lnTo>
                    <a:lnTo>
                      <a:pt x="17336" y="23717"/>
                    </a:lnTo>
                    <a:lnTo>
                      <a:pt x="13335" y="24479"/>
                    </a:lnTo>
                    <a:lnTo>
                      <a:pt x="0" y="24003"/>
                    </a:lnTo>
                    <a:lnTo>
                      <a:pt x="3429" y="25622"/>
                    </a:lnTo>
                    <a:lnTo>
                      <a:pt x="6287" y="26098"/>
                    </a:lnTo>
                    <a:lnTo>
                      <a:pt x="7429" y="26670"/>
                    </a:lnTo>
                    <a:lnTo>
                      <a:pt x="9144" y="28004"/>
                    </a:lnTo>
                    <a:lnTo>
                      <a:pt x="10478" y="28480"/>
                    </a:lnTo>
                    <a:lnTo>
                      <a:pt x="11144" y="28861"/>
                    </a:lnTo>
                    <a:lnTo>
                      <a:pt x="11525" y="29909"/>
                    </a:lnTo>
                    <a:lnTo>
                      <a:pt x="11811" y="30099"/>
                    </a:lnTo>
                    <a:lnTo>
                      <a:pt x="12573" y="30099"/>
                    </a:lnTo>
                    <a:lnTo>
                      <a:pt x="12954" y="30194"/>
                    </a:lnTo>
                    <a:lnTo>
                      <a:pt x="13049" y="30575"/>
                    </a:lnTo>
                    <a:lnTo>
                      <a:pt x="13049" y="30956"/>
                    </a:lnTo>
                    <a:lnTo>
                      <a:pt x="13240" y="31337"/>
                    </a:lnTo>
                    <a:lnTo>
                      <a:pt x="13811" y="31909"/>
                    </a:lnTo>
                    <a:lnTo>
                      <a:pt x="14097" y="32480"/>
                    </a:lnTo>
                    <a:lnTo>
                      <a:pt x="14478" y="33909"/>
                    </a:lnTo>
                    <a:lnTo>
                      <a:pt x="14478" y="35338"/>
                    </a:lnTo>
                    <a:lnTo>
                      <a:pt x="15240" y="36386"/>
                    </a:lnTo>
                    <a:lnTo>
                      <a:pt x="15621" y="38767"/>
                    </a:lnTo>
                    <a:lnTo>
                      <a:pt x="15430" y="39243"/>
                    </a:lnTo>
                    <a:lnTo>
                      <a:pt x="14669" y="39910"/>
                    </a:lnTo>
                    <a:lnTo>
                      <a:pt x="14478" y="40196"/>
                    </a:lnTo>
                    <a:lnTo>
                      <a:pt x="14573" y="40957"/>
                    </a:lnTo>
                    <a:lnTo>
                      <a:pt x="14859" y="41434"/>
                    </a:lnTo>
                    <a:lnTo>
                      <a:pt x="16669" y="41529"/>
                    </a:lnTo>
                    <a:lnTo>
                      <a:pt x="18955" y="42005"/>
                    </a:lnTo>
                    <a:lnTo>
                      <a:pt x="21146" y="41624"/>
                    </a:lnTo>
                    <a:lnTo>
                      <a:pt x="22098" y="41720"/>
                    </a:lnTo>
                    <a:lnTo>
                      <a:pt x="22765" y="42386"/>
                    </a:lnTo>
                    <a:lnTo>
                      <a:pt x="23908" y="45720"/>
                    </a:lnTo>
                    <a:lnTo>
                      <a:pt x="24384" y="46768"/>
                    </a:lnTo>
                    <a:lnTo>
                      <a:pt x="25146" y="47815"/>
                    </a:lnTo>
                    <a:lnTo>
                      <a:pt x="28480" y="50863"/>
                    </a:lnTo>
                    <a:lnTo>
                      <a:pt x="29623" y="51626"/>
                    </a:lnTo>
                    <a:lnTo>
                      <a:pt x="30004" y="52006"/>
                    </a:lnTo>
                    <a:lnTo>
                      <a:pt x="30289" y="52578"/>
                    </a:lnTo>
                    <a:lnTo>
                      <a:pt x="30671" y="53912"/>
                    </a:lnTo>
                    <a:lnTo>
                      <a:pt x="30956" y="54293"/>
                    </a:lnTo>
                    <a:lnTo>
                      <a:pt x="33147" y="54578"/>
                    </a:lnTo>
                    <a:lnTo>
                      <a:pt x="35623" y="53150"/>
                    </a:lnTo>
                    <a:lnTo>
                      <a:pt x="40481" y="48578"/>
                    </a:lnTo>
                    <a:lnTo>
                      <a:pt x="40862" y="47815"/>
                    </a:lnTo>
                    <a:lnTo>
                      <a:pt x="41148" y="45625"/>
                    </a:lnTo>
                    <a:lnTo>
                      <a:pt x="41529" y="44577"/>
                    </a:lnTo>
                    <a:lnTo>
                      <a:pt x="42767" y="42767"/>
                    </a:lnTo>
                    <a:lnTo>
                      <a:pt x="43148" y="41815"/>
                    </a:lnTo>
                    <a:lnTo>
                      <a:pt x="42958" y="40862"/>
                    </a:lnTo>
                    <a:lnTo>
                      <a:pt x="41338" y="41529"/>
                    </a:lnTo>
                    <a:lnTo>
                      <a:pt x="41338" y="40481"/>
                    </a:lnTo>
                    <a:lnTo>
                      <a:pt x="41624" y="40005"/>
                    </a:lnTo>
                    <a:lnTo>
                      <a:pt x="41910" y="39719"/>
                    </a:lnTo>
                    <a:lnTo>
                      <a:pt x="43148" y="38481"/>
                    </a:lnTo>
                    <a:lnTo>
                      <a:pt x="43720" y="37624"/>
                    </a:lnTo>
                    <a:lnTo>
                      <a:pt x="44101" y="36767"/>
                    </a:lnTo>
                    <a:lnTo>
                      <a:pt x="44577" y="34766"/>
                    </a:lnTo>
                    <a:lnTo>
                      <a:pt x="44672" y="33242"/>
                    </a:lnTo>
                    <a:lnTo>
                      <a:pt x="44291" y="32956"/>
                    </a:lnTo>
                    <a:lnTo>
                      <a:pt x="43529" y="33052"/>
                    </a:lnTo>
                    <a:lnTo>
                      <a:pt x="42481" y="32671"/>
                    </a:lnTo>
                    <a:lnTo>
                      <a:pt x="41529" y="31242"/>
                    </a:lnTo>
                    <a:lnTo>
                      <a:pt x="41243" y="29337"/>
                    </a:lnTo>
                    <a:lnTo>
                      <a:pt x="40958" y="23241"/>
                    </a:lnTo>
                    <a:lnTo>
                      <a:pt x="40767" y="22098"/>
                    </a:lnTo>
                    <a:lnTo>
                      <a:pt x="40481" y="21050"/>
                    </a:lnTo>
                    <a:lnTo>
                      <a:pt x="39434" y="19145"/>
                    </a:lnTo>
                    <a:lnTo>
                      <a:pt x="39053" y="18193"/>
                    </a:lnTo>
                    <a:lnTo>
                      <a:pt x="39053" y="17336"/>
                    </a:lnTo>
                    <a:lnTo>
                      <a:pt x="39148" y="17240"/>
                    </a:lnTo>
                    <a:lnTo>
                      <a:pt x="39624" y="16859"/>
                    </a:lnTo>
                    <a:lnTo>
                      <a:pt x="41529" y="16097"/>
                    </a:lnTo>
                    <a:lnTo>
                      <a:pt x="42386" y="15526"/>
                    </a:lnTo>
                    <a:lnTo>
                      <a:pt x="44101" y="13906"/>
                    </a:lnTo>
                    <a:lnTo>
                      <a:pt x="45053" y="13335"/>
                    </a:lnTo>
                    <a:lnTo>
                      <a:pt x="46196" y="13049"/>
                    </a:lnTo>
                    <a:lnTo>
                      <a:pt x="47149" y="13049"/>
                    </a:lnTo>
                    <a:lnTo>
                      <a:pt x="48101" y="13240"/>
                    </a:lnTo>
                    <a:lnTo>
                      <a:pt x="49054" y="13240"/>
                    </a:lnTo>
                    <a:lnTo>
                      <a:pt x="49911" y="12763"/>
                    </a:lnTo>
                    <a:lnTo>
                      <a:pt x="50292" y="12002"/>
                    </a:lnTo>
                    <a:lnTo>
                      <a:pt x="50292" y="11144"/>
                    </a:lnTo>
                    <a:lnTo>
                      <a:pt x="50483" y="10382"/>
                    </a:lnTo>
                    <a:lnTo>
                      <a:pt x="51721" y="9144"/>
                    </a:lnTo>
                    <a:lnTo>
                      <a:pt x="52197" y="8287"/>
                    </a:lnTo>
                    <a:lnTo>
                      <a:pt x="53816" y="6763"/>
                    </a:lnTo>
                    <a:lnTo>
                      <a:pt x="54388" y="5810"/>
                    </a:lnTo>
                    <a:close/>
                  </a:path>
                </a:pathLst>
              </a:custGeom>
              <a:solidFill>
                <a:schemeClr val="dk1">
                  <a:alpha val="20000"/>
                </a:schemeClr>
              </a:solid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1918" name="Google Shape;1918;p30"/>
            <p:cNvSpPr/>
            <p:nvPr/>
          </p:nvSpPr>
          <p:spPr>
            <a:xfrm>
              <a:off x="5452300" y="3447669"/>
              <a:ext cx="238125" cy="333375"/>
            </a:xfrm>
            <a:custGeom>
              <a:rect b="b" l="l" r="r" t="t"/>
              <a:pathLst>
                <a:path extrusionOk="0" h="333375" w="238125">
                  <a:moveTo>
                    <a:pt x="135636" y="268224"/>
                  </a:moveTo>
                  <a:lnTo>
                    <a:pt x="135446" y="267938"/>
                  </a:lnTo>
                  <a:lnTo>
                    <a:pt x="135446" y="266795"/>
                  </a:lnTo>
                  <a:lnTo>
                    <a:pt x="131921" y="269176"/>
                  </a:lnTo>
                  <a:lnTo>
                    <a:pt x="131731" y="269462"/>
                  </a:lnTo>
                  <a:lnTo>
                    <a:pt x="131540" y="269843"/>
                  </a:lnTo>
                  <a:lnTo>
                    <a:pt x="131445" y="270415"/>
                  </a:lnTo>
                  <a:lnTo>
                    <a:pt x="131540" y="270891"/>
                  </a:lnTo>
                  <a:lnTo>
                    <a:pt x="131540" y="271272"/>
                  </a:lnTo>
                  <a:lnTo>
                    <a:pt x="131159" y="271653"/>
                  </a:lnTo>
                  <a:lnTo>
                    <a:pt x="131540" y="271939"/>
                  </a:lnTo>
                  <a:lnTo>
                    <a:pt x="131826" y="272224"/>
                  </a:lnTo>
                  <a:lnTo>
                    <a:pt x="132302" y="272891"/>
                  </a:lnTo>
                  <a:lnTo>
                    <a:pt x="131921" y="272986"/>
                  </a:lnTo>
                  <a:lnTo>
                    <a:pt x="131254" y="273272"/>
                  </a:lnTo>
                  <a:lnTo>
                    <a:pt x="130874" y="273367"/>
                  </a:lnTo>
                  <a:lnTo>
                    <a:pt x="130874" y="273748"/>
                  </a:lnTo>
                  <a:lnTo>
                    <a:pt x="131826" y="273844"/>
                  </a:lnTo>
                  <a:lnTo>
                    <a:pt x="132874" y="273082"/>
                  </a:lnTo>
                  <a:lnTo>
                    <a:pt x="133731" y="271843"/>
                  </a:lnTo>
                  <a:lnTo>
                    <a:pt x="134207" y="270700"/>
                  </a:lnTo>
                  <a:lnTo>
                    <a:pt x="134588" y="270700"/>
                  </a:lnTo>
                  <a:lnTo>
                    <a:pt x="135065" y="270986"/>
                  </a:lnTo>
                  <a:lnTo>
                    <a:pt x="135636" y="269748"/>
                  </a:lnTo>
                  <a:lnTo>
                    <a:pt x="136493" y="269557"/>
                  </a:lnTo>
                  <a:lnTo>
                    <a:pt x="136208" y="268700"/>
                  </a:lnTo>
                  <a:lnTo>
                    <a:pt x="135636" y="268224"/>
                  </a:lnTo>
                  <a:close/>
                  <a:moveTo>
                    <a:pt x="148114" y="240125"/>
                  </a:moveTo>
                  <a:lnTo>
                    <a:pt x="145828" y="238030"/>
                  </a:lnTo>
                  <a:lnTo>
                    <a:pt x="144590" y="236792"/>
                  </a:lnTo>
                  <a:lnTo>
                    <a:pt x="143923" y="235077"/>
                  </a:lnTo>
                  <a:lnTo>
                    <a:pt x="143542" y="232315"/>
                  </a:lnTo>
                  <a:lnTo>
                    <a:pt x="142684" y="230981"/>
                  </a:lnTo>
                  <a:lnTo>
                    <a:pt x="141827" y="229934"/>
                  </a:lnTo>
                  <a:lnTo>
                    <a:pt x="141065" y="228600"/>
                  </a:lnTo>
                  <a:lnTo>
                    <a:pt x="140113" y="226790"/>
                  </a:lnTo>
                  <a:lnTo>
                    <a:pt x="139446" y="225171"/>
                  </a:lnTo>
                  <a:lnTo>
                    <a:pt x="138875" y="223171"/>
                  </a:lnTo>
                  <a:lnTo>
                    <a:pt x="138303" y="221456"/>
                  </a:lnTo>
                  <a:lnTo>
                    <a:pt x="137255" y="221551"/>
                  </a:lnTo>
                  <a:lnTo>
                    <a:pt x="136303" y="221742"/>
                  </a:lnTo>
                  <a:lnTo>
                    <a:pt x="135350" y="222123"/>
                  </a:lnTo>
                  <a:lnTo>
                    <a:pt x="134779" y="222504"/>
                  </a:lnTo>
                  <a:lnTo>
                    <a:pt x="134398" y="223171"/>
                  </a:lnTo>
                  <a:lnTo>
                    <a:pt x="133255" y="227838"/>
                  </a:lnTo>
                  <a:lnTo>
                    <a:pt x="133159" y="229838"/>
                  </a:lnTo>
                  <a:lnTo>
                    <a:pt x="133445" y="231934"/>
                  </a:lnTo>
                  <a:lnTo>
                    <a:pt x="134303" y="232124"/>
                  </a:lnTo>
                  <a:lnTo>
                    <a:pt x="137255" y="234220"/>
                  </a:lnTo>
                  <a:lnTo>
                    <a:pt x="138113" y="234982"/>
                  </a:lnTo>
                  <a:lnTo>
                    <a:pt x="138684" y="236315"/>
                  </a:lnTo>
                  <a:lnTo>
                    <a:pt x="139255" y="239744"/>
                  </a:lnTo>
                  <a:lnTo>
                    <a:pt x="139827" y="240792"/>
                  </a:lnTo>
                  <a:lnTo>
                    <a:pt x="139827" y="241173"/>
                  </a:lnTo>
                  <a:lnTo>
                    <a:pt x="139637" y="241840"/>
                  </a:lnTo>
                  <a:lnTo>
                    <a:pt x="139732" y="242983"/>
                  </a:lnTo>
                  <a:lnTo>
                    <a:pt x="140113" y="244697"/>
                  </a:lnTo>
                  <a:lnTo>
                    <a:pt x="139827" y="245650"/>
                  </a:lnTo>
                  <a:lnTo>
                    <a:pt x="139827" y="248984"/>
                  </a:lnTo>
                  <a:lnTo>
                    <a:pt x="139637" y="250031"/>
                  </a:lnTo>
                  <a:lnTo>
                    <a:pt x="139351" y="250984"/>
                  </a:lnTo>
                  <a:lnTo>
                    <a:pt x="137160" y="255746"/>
                  </a:lnTo>
                  <a:lnTo>
                    <a:pt x="136684" y="257842"/>
                  </a:lnTo>
                  <a:lnTo>
                    <a:pt x="137255" y="259080"/>
                  </a:lnTo>
                  <a:lnTo>
                    <a:pt x="136493" y="260318"/>
                  </a:lnTo>
                  <a:lnTo>
                    <a:pt x="135922" y="261938"/>
                  </a:lnTo>
                  <a:lnTo>
                    <a:pt x="135731" y="263557"/>
                  </a:lnTo>
                  <a:lnTo>
                    <a:pt x="136112" y="264700"/>
                  </a:lnTo>
                  <a:lnTo>
                    <a:pt x="136970" y="264509"/>
                  </a:lnTo>
                  <a:lnTo>
                    <a:pt x="139922" y="260223"/>
                  </a:lnTo>
                  <a:lnTo>
                    <a:pt x="139255" y="261747"/>
                  </a:lnTo>
                  <a:lnTo>
                    <a:pt x="138303" y="263461"/>
                  </a:lnTo>
                  <a:lnTo>
                    <a:pt x="137636" y="265081"/>
                  </a:lnTo>
                  <a:lnTo>
                    <a:pt x="138017" y="266319"/>
                  </a:lnTo>
                  <a:lnTo>
                    <a:pt x="138589" y="266414"/>
                  </a:lnTo>
                  <a:lnTo>
                    <a:pt x="139255" y="266128"/>
                  </a:lnTo>
                  <a:lnTo>
                    <a:pt x="139922" y="265747"/>
                  </a:lnTo>
                  <a:lnTo>
                    <a:pt x="140399" y="265557"/>
                  </a:lnTo>
                  <a:lnTo>
                    <a:pt x="141732" y="263176"/>
                  </a:lnTo>
                  <a:lnTo>
                    <a:pt x="142208" y="262890"/>
                  </a:lnTo>
                  <a:lnTo>
                    <a:pt x="143446" y="261652"/>
                  </a:lnTo>
                  <a:lnTo>
                    <a:pt x="143732" y="262223"/>
                  </a:lnTo>
                  <a:lnTo>
                    <a:pt x="143828" y="262509"/>
                  </a:lnTo>
                  <a:lnTo>
                    <a:pt x="144780" y="261747"/>
                  </a:lnTo>
                  <a:lnTo>
                    <a:pt x="147542" y="257461"/>
                  </a:lnTo>
                  <a:lnTo>
                    <a:pt x="148019" y="256032"/>
                  </a:lnTo>
                  <a:lnTo>
                    <a:pt x="147923" y="246888"/>
                  </a:lnTo>
                  <a:lnTo>
                    <a:pt x="148971" y="241459"/>
                  </a:lnTo>
                  <a:lnTo>
                    <a:pt x="148114" y="240125"/>
                  </a:lnTo>
                  <a:close/>
                  <a:moveTo>
                    <a:pt x="138779" y="241459"/>
                  </a:moveTo>
                  <a:lnTo>
                    <a:pt x="139351" y="241173"/>
                  </a:lnTo>
                  <a:lnTo>
                    <a:pt x="139351" y="240030"/>
                  </a:lnTo>
                  <a:lnTo>
                    <a:pt x="139255" y="239459"/>
                  </a:lnTo>
                  <a:lnTo>
                    <a:pt x="139065" y="238887"/>
                  </a:lnTo>
                  <a:lnTo>
                    <a:pt x="138779" y="238887"/>
                  </a:lnTo>
                  <a:lnTo>
                    <a:pt x="138684" y="238696"/>
                  </a:lnTo>
                  <a:lnTo>
                    <a:pt x="138398" y="242030"/>
                  </a:lnTo>
                  <a:lnTo>
                    <a:pt x="138684" y="241649"/>
                  </a:lnTo>
                  <a:lnTo>
                    <a:pt x="138779" y="241459"/>
                  </a:lnTo>
                  <a:close/>
                  <a:moveTo>
                    <a:pt x="132969" y="221647"/>
                  </a:moveTo>
                  <a:lnTo>
                    <a:pt x="133731" y="221361"/>
                  </a:lnTo>
                  <a:lnTo>
                    <a:pt x="135255" y="219932"/>
                  </a:lnTo>
                  <a:lnTo>
                    <a:pt x="137255" y="220027"/>
                  </a:lnTo>
                  <a:lnTo>
                    <a:pt x="139065" y="220409"/>
                  </a:lnTo>
                  <a:lnTo>
                    <a:pt x="139922" y="220218"/>
                  </a:lnTo>
                  <a:lnTo>
                    <a:pt x="139160" y="219075"/>
                  </a:lnTo>
                  <a:lnTo>
                    <a:pt x="138208" y="217932"/>
                  </a:lnTo>
                  <a:lnTo>
                    <a:pt x="137255" y="217456"/>
                  </a:lnTo>
                  <a:lnTo>
                    <a:pt x="136208" y="216313"/>
                  </a:lnTo>
                  <a:lnTo>
                    <a:pt x="135446" y="216027"/>
                  </a:lnTo>
                  <a:lnTo>
                    <a:pt x="133350" y="216027"/>
                  </a:lnTo>
                  <a:lnTo>
                    <a:pt x="132874" y="216122"/>
                  </a:lnTo>
                  <a:lnTo>
                    <a:pt x="132493" y="216884"/>
                  </a:lnTo>
                  <a:lnTo>
                    <a:pt x="131636" y="216979"/>
                  </a:lnTo>
                  <a:lnTo>
                    <a:pt x="129826" y="216694"/>
                  </a:lnTo>
                  <a:lnTo>
                    <a:pt x="129159" y="216979"/>
                  </a:lnTo>
                  <a:lnTo>
                    <a:pt x="128778" y="217742"/>
                  </a:lnTo>
                  <a:lnTo>
                    <a:pt x="128588" y="218789"/>
                  </a:lnTo>
                  <a:lnTo>
                    <a:pt x="128588" y="219837"/>
                  </a:lnTo>
                  <a:lnTo>
                    <a:pt x="128778" y="221456"/>
                  </a:lnTo>
                  <a:lnTo>
                    <a:pt x="128683" y="221932"/>
                  </a:lnTo>
                  <a:lnTo>
                    <a:pt x="128207" y="222599"/>
                  </a:lnTo>
                  <a:lnTo>
                    <a:pt x="129635" y="222980"/>
                  </a:lnTo>
                  <a:lnTo>
                    <a:pt x="130112" y="223361"/>
                  </a:lnTo>
                  <a:lnTo>
                    <a:pt x="130302" y="223933"/>
                  </a:lnTo>
                  <a:lnTo>
                    <a:pt x="130397" y="224504"/>
                  </a:lnTo>
                  <a:lnTo>
                    <a:pt x="131064" y="225171"/>
                  </a:lnTo>
                  <a:lnTo>
                    <a:pt x="131636" y="225838"/>
                  </a:lnTo>
                  <a:lnTo>
                    <a:pt x="132398" y="224885"/>
                  </a:lnTo>
                  <a:lnTo>
                    <a:pt x="132112" y="224028"/>
                  </a:lnTo>
                  <a:lnTo>
                    <a:pt x="132207" y="222599"/>
                  </a:lnTo>
                  <a:lnTo>
                    <a:pt x="132969" y="221647"/>
                  </a:lnTo>
                  <a:close/>
                  <a:moveTo>
                    <a:pt x="57531" y="278320"/>
                  </a:moveTo>
                  <a:lnTo>
                    <a:pt x="56293" y="277654"/>
                  </a:lnTo>
                  <a:lnTo>
                    <a:pt x="55721" y="276034"/>
                  </a:lnTo>
                  <a:lnTo>
                    <a:pt x="55245" y="272224"/>
                  </a:lnTo>
                  <a:lnTo>
                    <a:pt x="55054" y="271463"/>
                  </a:lnTo>
                  <a:lnTo>
                    <a:pt x="54959" y="271081"/>
                  </a:lnTo>
                  <a:lnTo>
                    <a:pt x="54769" y="270796"/>
                  </a:lnTo>
                  <a:lnTo>
                    <a:pt x="54578" y="270605"/>
                  </a:lnTo>
                  <a:lnTo>
                    <a:pt x="54007" y="270605"/>
                  </a:lnTo>
                  <a:lnTo>
                    <a:pt x="53912" y="271081"/>
                  </a:lnTo>
                  <a:lnTo>
                    <a:pt x="54292" y="272034"/>
                  </a:lnTo>
                  <a:lnTo>
                    <a:pt x="54388" y="272891"/>
                  </a:lnTo>
                  <a:lnTo>
                    <a:pt x="54959" y="274796"/>
                  </a:lnTo>
                  <a:lnTo>
                    <a:pt x="54959" y="275844"/>
                  </a:lnTo>
                  <a:lnTo>
                    <a:pt x="54578" y="276892"/>
                  </a:lnTo>
                  <a:lnTo>
                    <a:pt x="54197" y="277273"/>
                  </a:lnTo>
                  <a:lnTo>
                    <a:pt x="54197" y="277463"/>
                  </a:lnTo>
                  <a:lnTo>
                    <a:pt x="56864" y="280606"/>
                  </a:lnTo>
                  <a:lnTo>
                    <a:pt x="58483" y="281464"/>
                  </a:lnTo>
                  <a:lnTo>
                    <a:pt x="59150" y="280511"/>
                  </a:lnTo>
                  <a:lnTo>
                    <a:pt x="58865" y="278987"/>
                  </a:lnTo>
                  <a:lnTo>
                    <a:pt x="57531" y="278320"/>
                  </a:lnTo>
                  <a:close/>
                  <a:moveTo>
                    <a:pt x="132302" y="212122"/>
                  </a:moveTo>
                  <a:lnTo>
                    <a:pt x="133731" y="212122"/>
                  </a:lnTo>
                  <a:lnTo>
                    <a:pt x="134303" y="212026"/>
                  </a:lnTo>
                  <a:lnTo>
                    <a:pt x="134779" y="211836"/>
                  </a:lnTo>
                  <a:lnTo>
                    <a:pt x="134969" y="211645"/>
                  </a:lnTo>
                  <a:lnTo>
                    <a:pt x="135160" y="211550"/>
                  </a:lnTo>
                  <a:lnTo>
                    <a:pt x="135731" y="211741"/>
                  </a:lnTo>
                  <a:lnTo>
                    <a:pt x="136208" y="212122"/>
                  </a:lnTo>
                  <a:lnTo>
                    <a:pt x="136874" y="213265"/>
                  </a:lnTo>
                  <a:lnTo>
                    <a:pt x="137255" y="213646"/>
                  </a:lnTo>
                  <a:lnTo>
                    <a:pt x="137732" y="213836"/>
                  </a:lnTo>
                  <a:lnTo>
                    <a:pt x="139351" y="214027"/>
                  </a:lnTo>
                  <a:lnTo>
                    <a:pt x="139065" y="213455"/>
                  </a:lnTo>
                  <a:lnTo>
                    <a:pt x="138684" y="212884"/>
                  </a:lnTo>
                  <a:lnTo>
                    <a:pt x="138113" y="212407"/>
                  </a:lnTo>
                  <a:lnTo>
                    <a:pt x="137541" y="212026"/>
                  </a:lnTo>
                  <a:lnTo>
                    <a:pt x="138017" y="212026"/>
                  </a:lnTo>
                  <a:lnTo>
                    <a:pt x="139351" y="212026"/>
                  </a:lnTo>
                  <a:lnTo>
                    <a:pt x="139351" y="211645"/>
                  </a:lnTo>
                  <a:lnTo>
                    <a:pt x="138208" y="210788"/>
                  </a:lnTo>
                  <a:lnTo>
                    <a:pt x="136208" y="208312"/>
                  </a:lnTo>
                  <a:lnTo>
                    <a:pt x="135065" y="207359"/>
                  </a:lnTo>
                  <a:lnTo>
                    <a:pt x="133731" y="207454"/>
                  </a:lnTo>
                  <a:lnTo>
                    <a:pt x="132017" y="208883"/>
                  </a:lnTo>
                  <a:lnTo>
                    <a:pt x="130969" y="210693"/>
                  </a:lnTo>
                  <a:lnTo>
                    <a:pt x="131826" y="212026"/>
                  </a:lnTo>
                  <a:lnTo>
                    <a:pt x="132302" y="212122"/>
                  </a:lnTo>
                  <a:close/>
                  <a:moveTo>
                    <a:pt x="123730" y="266319"/>
                  </a:moveTo>
                  <a:lnTo>
                    <a:pt x="122777" y="267367"/>
                  </a:lnTo>
                  <a:lnTo>
                    <a:pt x="121634" y="269462"/>
                  </a:lnTo>
                  <a:lnTo>
                    <a:pt x="121158" y="270700"/>
                  </a:lnTo>
                  <a:lnTo>
                    <a:pt x="120967" y="272034"/>
                  </a:lnTo>
                  <a:lnTo>
                    <a:pt x="120967" y="274701"/>
                  </a:lnTo>
                  <a:lnTo>
                    <a:pt x="121158" y="274796"/>
                  </a:lnTo>
                  <a:lnTo>
                    <a:pt x="121634" y="274510"/>
                  </a:lnTo>
                  <a:lnTo>
                    <a:pt x="122111" y="273939"/>
                  </a:lnTo>
                  <a:lnTo>
                    <a:pt x="123349" y="269557"/>
                  </a:lnTo>
                  <a:lnTo>
                    <a:pt x="124682" y="267271"/>
                  </a:lnTo>
                  <a:lnTo>
                    <a:pt x="124873" y="266033"/>
                  </a:lnTo>
                  <a:lnTo>
                    <a:pt x="123730" y="266319"/>
                  </a:lnTo>
                  <a:close/>
                  <a:moveTo>
                    <a:pt x="132874" y="262509"/>
                  </a:moveTo>
                  <a:lnTo>
                    <a:pt x="130969" y="264128"/>
                  </a:lnTo>
                  <a:lnTo>
                    <a:pt x="130683" y="264605"/>
                  </a:lnTo>
                  <a:lnTo>
                    <a:pt x="130778" y="265367"/>
                  </a:lnTo>
                  <a:lnTo>
                    <a:pt x="130969" y="266033"/>
                  </a:lnTo>
                  <a:lnTo>
                    <a:pt x="131540" y="266319"/>
                  </a:lnTo>
                  <a:lnTo>
                    <a:pt x="132493" y="266033"/>
                  </a:lnTo>
                  <a:lnTo>
                    <a:pt x="133636" y="264700"/>
                  </a:lnTo>
                  <a:lnTo>
                    <a:pt x="134112" y="262795"/>
                  </a:lnTo>
                  <a:lnTo>
                    <a:pt x="134398" y="260604"/>
                  </a:lnTo>
                  <a:lnTo>
                    <a:pt x="134969" y="258699"/>
                  </a:lnTo>
                  <a:lnTo>
                    <a:pt x="135255" y="259366"/>
                  </a:lnTo>
                  <a:lnTo>
                    <a:pt x="135350" y="259747"/>
                  </a:lnTo>
                  <a:lnTo>
                    <a:pt x="135350" y="260318"/>
                  </a:lnTo>
                  <a:lnTo>
                    <a:pt x="136398" y="256794"/>
                  </a:lnTo>
                  <a:lnTo>
                    <a:pt x="135922" y="256699"/>
                  </a:lnTo>
                  <a:lnTo>
                    <a:pt x="135350" y="257080"/>
                  </a:lnTo>
                  <a:lnTo>
                    <a:pt x="134779" y="257651"/>
                  </a:lnTo>
                  <a:lnTo>
                    <a:pt x="134303" y="258318"/>
                  </a:lnTo>
                  <a:lnTo>
                    <a:pt x="133636" y="258318"/>
                  </a:lnTo>
                  <a:lnTo>
                    <a:pt x="132207" y="259842"/>
                  </a:lnTo>
                  <a:lnTo>
                    <a:pt x="131540" y="260223"/>
                  </a:lnTo>
                  <a:lnTo>
                    <a:pt x="130588" y="260604"/>
                  </a:lnTo>
                  <a:lnTo>
                    <a:pt x="130016" y="261556"/>
                  </a:lnTo>
                  <a:lnTo>
                    <a:pt x="129730" y="262795"/>
                  </a:lnTo>
                  <a:lnTo>
                    <a:pt x="129635" y="264128"/>
                  </a:lnTo>
                  <a:lnTo>
                    <a:pt x="129921" y="264128"/>
                  </a:lnTo>
                  <a:lnTo>
                    <a:pt x="130207" y="263557"/>
                  </a:lnTo>
                  <a:lnTo>
                    <a:pt x="132493" y="262223"/>
                  </a:lnTo>
                  <a:lnTo>
                    <a:pt x="132874" y="262509"/>
                  </a:lnTo>
                  <a:close/>
                  <a:moveTo>
                    <a:pt x="127063" y="263652"/>
                  </a:moveTo>
                  <a:lnTo>
                    <a:pt x="126683" y="263271"/>
                  </a:lnTo>
                  <a:lnTo>
                    <a:pt x="126016" y="263842"/>
                  </a:lnTo>
                  <a:lnTo>
                    <a:pt x="125825" y="264414"/>
                  </a:lnTo>
                  <a:lnTo>
                    <a:pt x="125921" y="266224"/>
                  </a:lnTo>
                  <a:lnTo>
                    <a:pt x="125825" y="267462"/>
                  </a:lnTo>
                  <a:lnTo>
                    <a:pt x="125540" y="268224"/>
                  </a:lnTo>
                  <a:lnTo>
                    <a:pt x="125158" y="268795"/>
                  </a:lnTo>
                  <a:lnTo>
                    <a:pt x="124873" y="269557"/>
                  </a:lnTo>
                  <a:lnTo>
                    <a:pt x="124873" y="270510"/>
                  </a:lnTo>
                  <a:lnTo>
                    <a:pt x="125254" y="271367"/>
                  </a:lnTo>
                  <a:lnTo>
                    <a:pt x="125921" y="271748"/>
                  </a:lnTo>
                  <a:lnTo>
                    <a:pt x="126778" y="271367"/>
                  </a:lnTo>
                  <a:lnTo>
                    <a:pt x="128016" y="269938"/>
                  </a:lnTo>
                  <a:lnTo>
                    <a:pt x="129159" y="269272"/>
                  </a:lnTo>
                  <a:lnTo>
                    <a:pt x="129635" y="267462"/>
                  </a:lnTo>
                  <a:lnTo>
                    <a:pt x="128969" y="265938"/>
                  </a:lnTo>
                  <a:lnTo>
                    <a:pt x="127063" y="263652"/>
                  </a:lnTo>
                  <a:close/>
                  <a:moveTo>
                    <a:pt x="124206" y="264700"/>
                  </a:moveTo>
                  <a:lnTo>
                    <a:pt x="124587" y="263271"/>
                  </a:lnTo>
                  <a:lnTo>
                    <a:pt x="123825" y="263366"/>
                  </a:lnTo>
                  <a:lnTo>
                    <a:pt x="123063" y="264700"/>
                  </a:lnTo>
                  <a:lnTo>
                    <a:pt x="122396" y="266319"/>
                  </a:lnTo>
                  <a:lnTo>
                    <a:pt x="122111" y="267557"/>
                  </a:lnTo>
                  <a:lnTo>
                    <a:pt x="122492" y="267557"/>
                  </a:lnTo>
                  <a:lnTo>
                    <a:pt x="122873" y="266414"/>
                  </a:lnTo>
                  <a:lnTo>
                    <a:pt x="124206" y="264700"/>
                  </a:lnTo>
                  <a:close/>
                  <a:moveTo>
                    <a:pt x="136779" y="240792"/>
                  </a:moveTo>
                  <a:lnTo>
                    <a:pt x="136493" y="240601"/>
                  </a:lnTo>
                  <a:lnTo>
                    <a:pt x="136112" y="240506"/>
                  </a:lnTo>
                  <a:lnTo>
                    <a:pt x="135826" y="240601"/>
                  </a:lnTo>
                  <a:lnTo>
                    <a:pt x="135731" y="240982"/>
                  </a:lnTo>
                  <a:lnTo>
                    <a:pt x="135826" y="241744"/>
                  </a:lnTo>
                  <a:lnTo>
                    <a:pt x="136112" y="241840"/>
                  </a:lnTo>
                  <a:lnTo>
                    <a:pt x="136493" y="241744"/>
                  </a:lnTo>
                  <a:lnTo>
                    <a:pt x="136779" y="241935"/>
                  </a:lnTo>
                  <a:lnTo>
                    <a:pt x="137160" y="242983"/>
                  </a:lnTo>
                  <a:lnTo>
                    <a:pt x="137541" y="245173"/>
                  </a:lnTo>
                  <a:lnTo>
                    <a:pt x="137922" y="246221"/>
                  </a:lnTo>
                  <a:lnTo>
                    <a:pt x="137541" y="246221"/>
                  </a:lnTo>
                  <a:lnTo>
                    <a:pt x="137636" y="246793"/>
                  </a:lnTo>
                  <a:lnTo>
                    <a:pt x="137636" y="247459"/>
                  </a:lnTo>
                  <a:lnTo>
                    <a:pt x="137732" y="248031"/>
                  </a:lnTo>
                  <a:lnTo>
                    <a:pt x="138017" y="248507"/>
                  </a:lnTo>
                  <a:lnTo>
                    <a:pt x="138398" y="247555"/>
                  </a:lnTo>
                  <a:lnTo>
                    <a:pt x="138017" y="245269"/>
                  </a:lnTo>
                  <a:lnTo>
                    <a:pt x="138398" y="244221"/>
                  </a:lnTo>
                  <a:lnTo>
                    <a:pt x="138589" y="244697"/>
                  </a:lnTo>
                  <a:lnTo>
                    <a:pt x="139160" y="245840"/>
                  </a:lnTo>
                  <a:lnTo>
                    <a:pt x="139065" y="244507"/>
                  </a:lnTo>
                  <a:lnTo>
                    <a:pt x="138494" y="242888"/>
                  </a:lnTo>
                  <a:lnTo>
                    <a:pt x="137732" y="241554"/>
                  </a:lnTo>
                  <a:lnTo>
                    <a:pt x="136779" y="240792"/>
                  </a:lnTo>
                  <a:close/>
                  <a:moveTo>
                    <a:pt x="207931" y="292894"/>
                  </a:moveTo>
                  <a:lnTo>
                    <a:pt x="208026" y="291655"/>
                  </a:lnTo>
                  <a:lnTo>
                    <a:pt x="208502" y="289274"/>
                  </a:lnTo>
                  <a:lnTo>
                    <a:pt x="208598" y="288036"/>
                  </a:lnTo>
                  <a:lnTo>
                    <a:pt x="208121" y="285845"/>
                  </a:lnTo>
                  <a:lnTo>
                    <a:pt x="206216" y="282130"/>
                  </a:lnTo>
                  <a:lnTo>
                    <a:pt x="206026" y="279559"/>
                  </a:lnTo>
                  <a:lnTo>
                    <a:pt x="206026" y="279273"/>
                  </a:lnTo>
                  <a:lnTo>
                    <a:pt x="206026" y="278320"/>
                  </a:lnTo>
                  <a:lnTo>
                    <a:pt x="205169" y="278606"/>
                  </a:lnTo>
                  <a:lnTo>
                    <a:pt x="204216" y="278701"/>
                  </a:lnTo>
                  <a:lnTo>
                    <a:pt x="204597" y="279940"/>
                  </a:lnTo>
                  <a:lnTo>
                    <a:pt x="204692" y="281368"/>
                  </a:lnTo>
                  <a:lnTo>
                    <a:pt x="204407" y="282702"/>
                  </a:lnTo>
                  <a:lnTo>
                    <a:pt x="203549" y="283750"/>
                  </a:lnTo>
                  <a:lnTo>
                    <a:pt x="203740" y="282988"/>
                  </a:lnTo>
                  <a:lnTo>
                    <a:pt x="204121" y="282130"/>
                  </a:lnTo>
                  <a:lnTo>
                    <a:pt x="204407" y="281273"/>
                  </a:lnTo>
                  <a:lnTo>
                    <a:pt x="204121" y="280511"/>
                  </a:lnTo>
                  <a:lnTo>
                    <a:pt x="203359" y="279940"/>
                  </a:lnTo>
                  <a:lnTo>
                    <a:pt x="202787" y="279844"/>
                  </a:lnTo>
                  <a:lnTo>
                    <a:pt x="202311" y="280321"/>
                  </a:lnTo>
                  <a:lnTo>
                    <a:pt x="201835" y="281464"/>
                  </a:lnTo>
                  <a:lnTo>
                    <a:pt x="201549" y="283559"/>
                  </a:lnTo>
                  <a:lnTo>
                    <a:pt x="202692" y="287274"/>
                  </a:lnTo>
                  <a:lnTo>
                    <a:pt x="202978" y="289560"/>
                  </a:lnTo>
                  <a:lnTo>
                    <a:pt x="202978" y="290893"/>
                  </a:lnTo>
                  <a:lnTo>
                    <a:pt x="202883" y="291465"/>
                  </a:lnTo>
                  <a:lnTo>
                    <a:pt x="202025" y="292608"/>
                  </a:lnTo>
                  <a:lnTo>
                    <a:pt x="202025" y="292989"/>
                  </a:lnTo>
                  <a:lnTo>
                    <a:pt x="202216" y="293370"/>
                  </a:lnTo>
                  <a:lnTo>
                    <a:pt x="202406" y="294322"/>
                  </a:lnTo>
                  <a:lnTo>
                    <a:pt x="202692" y="294799"/>
                  </a:lnTo>
                  <a:lnTo>
                    <a:pt x="203168" y="295084"/>
                  </a:lnTo>
                  <a:lnTo>
                    <a:pt x="203740" y="295084"/>
                  </a:lnTo>
                  <a:lnTo>
                    <a:pt x="204407" y="294703"/>
                  </a:lnTo>
                  <a:lnTo>
                    <a:pt x="204407" y="294227"/>
                  </a:lnTo>
                  <a:lnTo>
                    <a:pt x="204121" y="293846"/>
                  </a:lnTo>
                  <a:lnTo>
                    <a:pt x="204121" y="293560"/>
                  </a:lnTo>
                  <a:lnTo>
                    <a:pt x="205169" y="293370"/>
                  </a:lnTo>
                  <a:lnTo>
                    <a:pt x="206502" y="293560"/>
                  </a:lnTo>
                  <a:lnTo>
                    <a:pt x="207645" y="293560"/>
                  </a:lnTo>
                  <a:lnTo>
                    <a:pt x="207931" y="292894"/>
                  </a:lnTo>
                  <a:close/>
                  <a:moveTo>
                    <a:pt x="202692" y="275939"/>
                  </a:moveTo>
                  <a:lnTo>
                    <a:pt x="203454" y="274510"/>
                  </a:lnTo>
                  <a:lnTo>
                    <a:pt x="203645" y="273653"/>
                  </a:lnTo>
                  <a:lnTo>
                    <a:pt x="203549" y="272891"/>
                  </a:lnTo>
                  <a:lnTo>
                    <a:pt x="202883" y="270796"/>
                  </a:lnTo>
                  <a:lnTo>
                    <a:pt x="202787" y="270319"/>
                  </a:lnTo>
                  <a:lnTo>
                    <a:pt x="202692" y="270129"/>
                  </a:lnTo>
                  <a:lnTo>
                    <a:pt x="202501" y="269938"/>
                  </a:lnTo>
                  <a:lnTo>
                    <a:pt x="201263" y="271367"/>
                  </a:lnTo>
                  <a:lnTo>
                    <a:pt x="200882" y="272129"/>
                  </a:lnTo>
                  <a:lnTo>
                    <a:pt x="200692" y="273082"/>
                  </a:lnTo>
                  <a:lnTo>
                    <a:pt x="201073" y="275939"/>
                  </a:lnTo>
                  <a:lnTo>
                    <a:pt x="200216" y="280606"/>
                  </a:lnTo>
                  <a:lnTo>
                    <a:pt x="200692" y="281559"/>
                  </a:lnTo>
                  <a:lnTo>
                    <a:pt x="201168" y="280988"/>
                  </a:lnTo>
                  <a:lnTo>
                    <a:pt x="202311" y="277939"/>
                  </a:lnTo>
                  <a:lnTo>
                    <a:pt x="202692" y="275939"/>
                  </a:lnTo>
                  <a:close/>
                  <a:moveTo>
                    <a:pt x="132588" y="189357"/>
                  </a:moveTo>
                  <a:lnTo>
                    <a:pt x="130112" y="188023"/>
                  </a:lnTo>
                  <a:lnTo>
                    <a:pt x="128207" y="187357"/>
                  </a:lnTo>
                  <a:lnTo>
                    <a:pt x="126873" y="187357"/>
                  </a:lnTo>
                  <a:lnTo>
                    <a:pt x="126683" y="187833"/>
                  </a:lnTo>
                  <a:lnTo>
                    <a:pt x="127254" y="188690"/>
                  </a:lnTo>
                  <a:lnTo>
                    <a:pt x="128873" y="190405"/>
                  </a:lnTo>
                  <a:lnTo>
                    <a:pt x="129826" y="191167"/>
                  </a:lnTo>
                  <a:lnTo>
                    <a:pt x="130874" y="191452"/>
                  </a:lnTo>
                  <a:lnTo>
                    <a:pt x="131826" y="190976"/>
                  </a:lnTo>
                  <a:lnTo>
                    <a:pt x="132112" y="190309"/>
                  </a:lnTo>
                  <a:lnTo>
                    <a:pt x="133159" y="190690"/>
                  </a:lnTo>
                  <a:lnTo>
                    <a:pt x="135065" y="192119"/>
                  </a:lnTo>
                  <a:lnTo>
                    <a:pt x="134588" y="190881"/>
                  </a:lnTo>
                  <a:lnTo>
                    <a:pt x="132588" y="189357"/>
                  </a:lnTo>
                  <a:close/>
                  <a:moveTo>
                    <a:pt x="243269" y="304990"/>
                  </a:moveTo>
                  <a:lnTo>
                    <a:pt x="243173" y="304419"/>
                  </a:lnTo>
                  <a:lnTo>
                    <a:pt x="241268" y="298704"/>
                  </a:lnTo>
                  <a:lnTo>
                    <a:pt x="240697" y="295846"/>
                  </a:lnTo>
                  <a:lnTo>
                    <a:pt x="240601" y="294418"/>
                  </a:lnTo>
                  <a:lnTo>
                    <a:pt x="239840" y="280988"/>
                  </a:lnTo>
                  <a:lnTo>
                    <a:pt x="240792" y="272320"/>
                  </a:lnTo>
                  <a:lnTo>
                    <a:pt x="240601" y="270605"/>
                  </a:lnTo>
                  <a:lnTo>
                    <a:pt x="239840" y="267176"/>
                  </a:lnTo>
                  <a:lnTo>
                    <a:pt x="239840" y="266700"/>
                  </a:lnTo>
                  <a:lnTo>
                    <a:pt x="239744" y="266224"/>
                  </a:lnTo>
                  <a:lnTo>
                    <a:pt x="239078" y="262509"/>
                  </a:lnTo>
                  <a:lnTo>
                    <a:pt x="237839" y="258699"/>
                  </a:lnTo>
                  <a:lnTo>
                    <a:pt x="238506" y="258127"/>
                  </a:lnTo>
                  <a:lnTo>
                    <a:pt x="239268" y="258127"/>
                  </a:lnTo>
                  <a:lnTo>
                    <a:pt x="239840" y="257842"/>
                  </a:lnTo>
                  <a:lnTo>
                    <a:pt x="239935" y="256413"/>
                  </a:lnTo>
                  <a:lnTo>
                    <a:pt x="236887" y="237934"/>
                  </a:lnTo>
                  <a:lnTo>
                    <a:pt x="236792" y="236982"/>
                  </a:lnTo>
                  <a:lnTo>
                    <a:pt x="236125" y="235172"/>
                  </a:lnTo>
                  <a:lnTo>
                    <a:pt x="235934" y="234220"/>
                  </a:lnTo>
                  <a:lnTo>
                    <a:pt x="236029" y="230886"/>
                  </a:lnTo>
                  <a:lnTo>
                    <a:pt x="235649" y="226504"/>
                  </a:lnTo>
                  <a:lnTo>
                    <a:pt x="235458" y="225647"/>
                  </a:lnTo>
                  <a:lnTo>
                    <a:pt x="234887" y="224790"/>
                  </a:lnTo>
                  <a:lnTo>
                    <a:pt x="233458" y="223552"/>
                  </a:lnTo>
                  <a:lnTo>
                    <a:pt x="232886" y="222694"/>
                  </a:lnTo>
                  <a:lnTo>
                    <a:pt x="232505" y="220980"/>
                  </a:lnTo>
                  <a:lnTo>
                    <a:pt x="232029" y="216598"/>
                  </a:lnTo>
                  <a:lnTo>
                    <a:pt x="231267" y="215646"/>
                  </a:lnTo>
                  <a:lnTo>
                    <a:pt x="229553" y="214979"/>
                  </a:lnTo>
                  <a:lnTo>
                    <a:pt x="228600" y="213455"/>
                  </a:lnTo>
                  <a:lnTo>
                    <a:pt x="228219" y="211550"/>
                  </a:lnTo>
                  <a:lnTo>
                    <a:pt x="228219" y="207645"/>
                  </a:lnTo>
                  <a:lnTo>
                    <a:pt x="226886" y="199549"/>
                  </a:lnTo>
                  <a:lnTo>
                    <a:pt x="226981" y="197263"/>
                  </a:lnTo>
                  <a:lnTo>
                    <a:pt x="227171" y="196405"/>
                  </a:lnTo>
                  <a:lnTo>
                    <a:pt x="228124" y="194405"/>
                  </a:lnTo>
                  <a:lnTo>
                    <a:pt x="228505" y="193357"/>
                  </a:lnTo>
                  <a:lnTo>
                    <a:pt x="228505" y="192786"/>
                  </a:lnTo>
                  <a:lnTo>
                    <a:pt x="228219" y="192214"/>
                  </a:lnTo>
                  <a:lnTo>
                    <a:pt x="227933" y="191262"/>
                  </a:lnTo>
                  <a:lnTo>
                    <a:pt x="227933" y="190690"/>
                  </a:lnTo>
                  <a:lnTo>
                    <a:pt x="228124" y="189547"/>
                  </a:lnTo>
                  <a:lnTo>
                    <a:pt x="228029" y="189071"/>
                  </a:lnTo>
                  <a:lnTo>
                    <a:pt x="227838" y="188785"/>
                  </a:lnTo>
                  <a:lnTo>
                    <a:pt x="227171" y="188214"/>
                  </a:lnTo>
                  <a:lnTo>
                    <a:pt x="226886" y="187833"/>
                  </a:lnTo>
                  <a:lnTo>
                    <a:pt x="226790" y="187452"/>
                  </a:lnTo>
                  <a:lnTo>
                    <a:pt x="226886" y="186690"/>
                  </a:lnTo>
                  <a:lnTo>
                    <a:pt x="226790" y="186309"/>
                  </a:lnTo>
                  <a:lnTo>
                    <a:pt x="226504" y="185833"/>
                  </a:lnTo>
                  <a:lnTo>
                    <a:pt x="225838" y="185166"/>
                  </a:lnTo>
                  <a:lnTo>
                    <a:pt x="225552" y="184690"/>
                  </a:lnTo>
                  <a:lnTo>
                    <a:pt x="225266" y="183832"/>
                  </a:lnTo>
                  <a:lnTo>
                    <a:pt x="224980" y="181070"/>
                  </a:lnTo>
                  <a:lnTo>
                    <a:pt x="222980" y="174593"/>
                  </a:lnTo>
                  <a:lnTo>
                    <a:pt x="222790" y="172688"/>
                  </a:lnTo>
                  <a:lnTo>
                    <a:pt x="223361" y="170307"/>
                  </a:lnTo>
                  <a:lnTo>
                    <a:pt x="223266" y="169259"/>
                  </a:lnTo>
                  <a:lnTo>
                    <a:pt x="223266" y="169069"/>
                  </a:lnTo>
                  <a:lnTo>
                    <a:pt x="222218" y="168497"/>
                  </a:lnTo>
                  <a:lnTo>
                    <a:pt x="221361" y="168973"/>
                  </a:lnTo>
                  <a:lnTo>
                    <a:pt x="220694" y="171640"/>
                  </a:lnTo>
                  <a:lnTo>
                    <a:pt x="219932" y="172402"/>
                  </a:lnTo>
                  <a:lnTo>
                    <a:pt x="219266" y="171450"/>
                  </a:lnTo>
                  <a:lnTo>
                    <a:pt x="218694" y="169259"/>
                  </a:lnTo>
                  <a:lnTo>
                    <a:pt x="217646" y="167640"/>
                  </a:lnTo>
                  <a:lnTo>
                    <a:pt x="215455" y="168402"/>
                  </a:lnTo>
                  <a:lnTo>
                    <a:pt x="214598" y="169354"/>
                  </a:lnTo>
                  <a:lnTo>
                    <a:pt x="212884" y="171736"/>
                  </a:lnTo>
                  <a:lnTo>
                    <a:pt x="211931" y="172498"/>
                  </a:lnTo>
                  <a:lnTo>
                    <a:pt x="210693" y="172784"/>
                  </a:lnTo>
                  <a:lnTo>
                    <a:pt x="209836" y="172402"/>
                  </a:lnTo>
                  <a:lnTo>
                    <a:pt x="207645" y="169926"/>
                  </a:lnTo>
                  <a:lnTo>
                    <a:pt x="206978" y="168878"/>
                  </a:lnTo>
                  <a:lnTo>
                    <a:pt x="206312" y="168116"/>
                  </a:lnTo>
                  <a:lnTo>
                    <a:pt x="205550" y="168116"/>
                  </a:lnTo>
                  <a:lnTo>
                    <a:pt x="205264" y="168878"/>
                  </a:lnTo>
                  <a:lnTo>
                    <a:pt x="205169" y="170117"/>
                  </a:lnTo>
                  <a:lnTo>
                    <a:pt x="205264" y="172307"/>
                  </a:lnTo>
                  <a:lnTo>
                    <a:pt x="206692" y="178879"/>
                  </a:lnTo>
                  <a:lnTo>
                    <a:pt x="206597" y="181165"/>
                  </a:lnTo>
                  <a:lnTo>
                    <a:pt x="205359" y="183166"/>
                  </a:lnTo>
                  <a:lnTo>
                    <a:pt x="204692" y="183928"/>
                  </a:lnTo>
                  <a:lnTo>
                    <a:pt x="203835" y="184499"/>
                  </a:lnTo>
                  <a:lnTo>
                    <a:pt x="200882" y="185738"/>
                  </a:lnTo>
                  <a:lnTo>
                    <a:pt x="200025" y="186499"/>
                  </a:lnTo>
                  <a:lnTo>
                    <a:pt x="198692" y="188404"/>
                  </a:lnTo>
                  <a:lnTo>
                    <a:pt x="197167" y="191071"/>
                  </a:lnTo>
                  <a:lnTo>
                    <a:pt x="196215" y="193834"/>
                  </a:lnTo>
                  <a:lnTo>
                    <a:pt x="196501" y="196120"/>
                  </a:lnTo>
                  <a:lnTo>
                    <a:pt x="197263" y="197929"/>
                  </a:lnTo>
                  <a:lnTo>
                    <a:pt x="198025" y="201835"/>
                  </a:lnTo>
                  <a:lnTo>
                    <a:pt x="198692" y="203549"/>
                  </a:lnTo>
                  <a:lnTo>
                    <a:pt x="198882" y="204216"/>
                  </a:lnTo>
                  <a:lnTo>
                    <a:pt x="198692" y="204692"/>
                  </a:lnTo>
                  <a:lnTo>
                    <a:pt x="197929" y="205549"/>
                  </a:lnTo>
                  <a:lnTo>
                    <a:pt x="197834" y="205549"/>
                  </a:lnTo>
                  <a:lnTo>
                    <a:pt x="197358" y="205549"/>
                  </a:lnTo>
                  <a:lnTo>
                    <a:pt x="197167" y="205549"/>
                  </a:lnTo>
                  <a:lnTo>
                    <a:pt x="196882" y="205740"/>
                  </a:lnTo>
                  <a:lnTo>
                    <a:pt x="196882" y="206026"/>
                  </a:lnTo>
                  <a:lnTo>
                    <a:pt x="196882" y="206311"/>
                  </a:lnTo>
                  <a:lnTo>
                    <a:pt x="196787" y="206502"/>
                  </a:lnTo>
                  <a:lnTo>
                    <a:pt x="195929" y="207835"/>
                  </a:lnTo>
                  <a:lnTo>
                    <a:pt x="195548" y="208217"/>
                  </a:lnTo>
                  <a:lnTo>
                    <a:pt x="194691" y="209074"/>
                  </a:lnTo>
                  <a:lnTo>
                    <a:pt x="194310" y="209550"/>
                  </a:lnTo>
                  <a:lnTo>
                    <a:pt x="193643" y="209931"/>
                  </a:lnTo>
                  <a:lnTo>
                    <a:pt x="192215" y="210217"/>
                  </a:lnTo>
                  <a:lnTo>
                    <a:pt x="191548" y="210502"/>
                  </a:lnTo>
                  <a:lnTo>
                    <a:pt x="191167" y="210598"/>
                  </a:lnTo>
                  <a:lnTo>
                    <a:pt x="190786" y="210502"/>
                  </a:lnTo>
                  <a:lnTo>
                    <a:pt x="190405" y="210407"/>
                  </a:lnTo>
                  <a:lnTo>
                    <a:pt x="190024" y="210312"/>
                  </a:lnTo>
                  <a:lnTo>
                    <a:pt x="189548" y="210502"/>
                  </a:lnTo>
                  <a:lnTo>
                    <a:pt x="189262" y="210979"/>
                  </a:lnTo>
                  <a:lnTo>
                    <a:pt x="189071" y="211550"/>
                  </a:lnTo>
                  <a:lnTo>
                    <a:pt x="188786" y="211931"/>
                  </a:lnTo>
                  <a:lnTo>
                    <a:pt x="187928" y="212407"/>
                  </a:lnTo>
                  <a:lnTo>
                    <a:pt x="187738" y="212217"/>
                  </a:lnTo>
                  <a:lnTo>
                    <a:pt x="187738" y="211645"/>
                  </a:lnTo>
                  <a:lnTo>
                    <a:pt x="187452" y="210979"/>
                  </a:lnTo>
                  <a:lnTo>
                    <a:pt x="186690" y="210598"/>
                  </a:lnTo>
                  <a:lnTo>
                    <a:pt x="186023" y="210502"/>
                  </a:lnTo>
                  <a:lnTo>
                    <a:pt x="185357" y="210217"/>
                  </a:lnTo>
                  <a:lnTo>
                    <a:pt x="184690" y="209455"/>
                  </a:lnTo>
                  <a:lnTo>
                    <a:pt x="184499" y="208883"/>
                  </a:lnTo>
                  <a:lnTo>
                    <a:pt x="184404" y="207169"/>
                  </a:lnTo>
                  <a:lnTo>
                    <a:pt x="184309" y="206978"/>
                  </a:lnTo>
                  <a:lnTo>
                    <a:pt x="183833" y="206883"/>
                  </a:lnTo>
                  <a:lnTo>
                    <a:pt x="183642" y="206692"/>
                  </a:lnTo>
                  <a:lnTo>
                    <a:pt x="183356" y="205264"/>
                  </a:lnTo>
                  <a:lnTo>
                    <a:pt x="182118" y="201073"/>
                  </a:lnTo>
                  <a:lnTo>
                    <a:pt x="181832" y="200501"/>
                  </a:lnTo>
                  <a:lnTo>
                    <a:pt x="181451" y="198787"/>
                  </a:lnTo>
                  <a:lnTo>
                    <a:pt x="181356" y="198787"/>
                  </a:lnTo>
                  <a:lnTo>
                    <a:pt x="180594" y="198025"/>
                  </a:lnTo>
                  <a:lnTo>
                    <a:pt x="180499" y="197739"/>
                  </a:lnTo>
                  <a:lnTo>
                    <a:pt x="180594" y="197358"/>
                  </a:lnTo>
                  <a:lnTo>
                    <a:pt x="180594" y="196977"/>
                  </a:lnTo>
                  <a:lnTo>
                    <a:pt x="180213" y="196501"/>
                  </a:lnTo>
                  <a:lnTo>
                    <a:pt x="180213" y="196501"/>
                  </a:lnTo>
                  <a:lnTo>
                    <a:pt x="180023" y="196882"/>
                  </a:lnTo>
                  <a:lnTo>
                    <a:pt x="180023" y="196882"/>
                  </a:lnTo>
                  <a:lnTo>
                    <a:pt x="179546" y="196024"/>
                  </a:lnTo>
                  <a:lnTo>
                    <a:pt x="178784" y="194977"/>
                  </a:lnTo>
                  <a:lnTo>
                    <a:pt x="177737" y="194215"/>
                  </a:lnTo>
                  <a:lnTo>
                    <a:pt x="176594" y="194215"/>
                  </a:lnTo>
                  <a:lnTo>
                    <a:pt x="176022" y="195072"/>
                  </a:lnTo>
                  <a:lnTo>
                    <a:pt x="175736" y="196405"/>
                  </a:lnTo>
                  <a:lnTo>
                    <a:pt x="175736" y="198977"/>
                  </a:lnTo>
                  <a:lnTo>
                    <a:pt x="176689" y="203740"/>
                  </a:lnTo>
                  <a:lnTo>
                    <a:pt x="176498" y="205645"/>
                  </a:lnTo>
                  <a:lnTo>
                    <a:pt x="174688" y="205168"/>
                  </a:lnTo>
                  <a:lnTo>
                    <a:pt x="173450" y="203454"/>
                  </a:lnTo>
                  <a:lnTo>
                    <a:pt x="172784" y="201073"/>
                  </a:lnTo>
                  <a:lnTo>
                    <a:pt x="171545" y="191929"/>
                  </a:lnTo>
                  <a:lnTo>
                    <a:pt x="171355" y="191357"/>
                  </a:lnTo>
                  <a:lnTo>
                    <a:pt x="171069" y="190881"/>
                  </a:lnTo>
                  <a:lnTo>
                    <a:pt x="170974" y="190405"/>
                  </a:lnTo>
                  <a:lnTo>
                    <a:pt x="171355" y="189928"/>
                  </a:lnTo>
                  <a:lnTo>
                    <a:pt x="171926" y="189452"/>
                  </a:lnTo>
                  <a:lnTo>
                    <a:pt x="172117" y="188976"/>
                  </a:lnTo>
                  <a:lnTo>
                    <a:pt x="171926" y="188595"/>
                  </a:lnTo>
                  <a:lnTo>
                    <a:pt x="171259" y="188404"/>
                  </a:lnTo>
                  <a:lnTo>
                    <a:pt x="170593" y="187928"/>
                  </a:lnTo>
                  <a:lnTo>
                    <a:pt x="170021" y="186785"/>
                  </a:lnTo>
                  <a:lnTo>
                    <a:pt x="169354" y="184404"/>
                  </a:lnTo>
                  <a:lnTo>
                    <a:pt x="169069" y="182975"/>
                  </a:lnTo>
                  <a:lnTo>
                    <a:pt x="168974" y="182594"/>
                  </a:lnTo>
                  <a:lnTo>
                    <a:pt x="168592" y="182118"/>
                  </a:lnTo>
                  <a:lnTo>
                    <a:pt x="167640" y="181546"/>
                  </a:lnTo>
                  <a:lnTo>
                    <a:pt x="167164" y="181165"/>
                  </a:lnTo>
                  <a:lnTo>
                    <a:pt x="166688" y="180213"/>
                  </a:lnTo>
                  <a:lnTo>
                    <a:pt x="166211" y="178308"/>
                  </a:lnTo>
                  <a:lnTo>
                    <a:pt x="165830" y="177260"/>
                  </a:lnTo>
                  <a:lnTo>
                    <a:pt x="164306" y="174403"/>
                  </a:lnTo>
                  <a:lnTo>
                    <a:pt x="164116" y="173450"/>
                  </a:lnTo>
                  <a:lnTo>
                    <a:pt x="164306" y="172117"/>
                  </a:lnTo>
                  <a:lnTo>
                    <a:pt x="164973" y="172021"/>
                  </a:lnTo>
                  <a:lnTo>
                    <a:pt x="165735" y="172117"/>
                  </a:lnTo>
                  <a:lnTo>
                    <a:pt x="166211" y="171164"/>
                  </a:lnTo>
                  <a:lnTo>
                    <a:pt x="165925" y="170307"/>
                  </a:lnTo>
                  <a:lnTo>
                    <a:pt x="165068" y="170021"/>
                  </a:lnTo>
                  <a:lnTo>
                    <a:pt x="164211" y="169545"/>
                  </a:lnTo>
                  <a:lnTo>
                    <a:pt x="164021" y="168307"/>
                  </a:lnTo>
                  <a:lnTo>
                    <a:pt x="164497" y="167164"/>
                  </a:lnTo>
                  <a:lnTo>
                    <a:pt x="165354" y="166878"/>
                  </a:lnTo>
                  <a:lnTo>
                    <a:pt x="166307" y="166783"/>
                  </a:lnTo>
                  <a:lnTo>
                    <a:pt x="167259" y="166306"/>
                  </a:lnTo>
                  <a:lnTo>
                    <a:pt x="167830" y="165354"/>
                  </a:lnTo>
                  <a:lnTo>
                    <a:pt x="168878" y="162211"/>
                  </a:lnTo>
                  <a:lnTo>
                    <a:pt x="169069" y="161163"/>
                  </a:lnTo>
                  <a:lnTo>
                    <a:pt x="168878" y="160401"/>
                  </a:lnTo>
                  <a:lnTo>
                    <a:pt x="168307" y="159067"/>
                  </a:lnTo>
                  <a:lnTo>
                    <a:pt x="168307" y="158305"/>
                  </a:lnTo>
                  <a:lnTo>
                    <a:pt x="168497" y="157543"/>
                  </a:lnTo>
                  <a:lnTo>
                    <a:pt x="170307" y="154400"/>
                  </a:lnTo>
                  <a:lnTo>
                    <a:pt x="170879" y="153638"/>
                  </a:lnTo>
                  <a:lnTo>
                    <a:pt x="171545" y="152971"/>
                  </a:lnTo>
                  <a:lnTo>
                    <a:pt x="172498" y="152590"/>
                  </a:lnTo>
                  <a:lnTo>
                    <a:pt x="173165" y="152686"/>
                  </a:lnTo>
                  <a:lnTo>
                    <a:pt x="173355" y="152781"/>
                  </a:lnTo>
                  <a:lnTo>
                    <a:pt x="173736" y="152971"/>
                  </a:lnTo>
                  <a:lnTo>
                    <a:pt x="174308" y="153067"/>
                  </a:lnTo>
                  <a:lnTo>
                    <a:pt x="174974" y="152686"/>
                  </a:lnTo>
                  <a:lnTo>
                    <a:pt x="175546" y="150304"/>
                  </a:lnTo>
                  <a:lnTo>
                    <a:pt x="175641" y="148114"/>
                  </a:lnTo>
                  <a:lnTo>
                    <a:pt x="176308" y="146685"/>
                  </a:lnTo>
                  <a:lnTo>
                    <a:pt x="178499" y="146494"/>
                  </a:lnTo>
                  <a:lnTo>
                    <a:pt x="182499" y="147352"/>
                  </a:lnTo>
                  <a:lnTo>
                    <a:pt x="184499" y="147542"/>
                  </a:lnTo>
                  <a:lnTo>
                    <a:pt x="186690" y="147256"/>
                  </a:lnTo>
                  <a:lnTo>
                    <a:pt x="187928" y="146875"/>
                  </a:lnTo>
                  <a:lnTo>
                    <a:pt x="188690" y="146399"/>
                  </a:lnTo>
                  <a:lnTo>
                    <a:pt x="189167" y="145637"/>
                  </a:lnTo>
                  <a:lnTo>
                    <a:pt x="189548" y="144399"/>
                  </a:lnTo>
                  <a:lnTo>
                    <a:pt x="190119" y="140779"/>
                  </a:lnTo>
                  <a:lnTo>
                    <a:pt x="190405" y="140113"/>
                  </a:lnTo>
                  <a:lnTo>
                    <a:pt x="190976" y="140303"/>
                  </a:lnTo>
                  <a:lnTo>
                    <a:pt x="191929" y="142589"/>
                  </a:lnTo>
                  <a:lnTo>
                    <a:pt x="192405" y="143446"/>
                  </a:lnTo>
                  <a:lnTo>
                    <a:pt x="193358" y="144018"/>
                  </a:lnTo>
                  <a:lnTo>
                    <a:pt x="194405" y="144113"/>
                  </a:lnTo>
                  <a:lnTo>
                    <a:pt x="195358" y="143732"/>
                  </a:lnTo>
                  <a:lnTo>
                    <a:pt x="195929" y="142875"/>
                  </a:lnTo>
                  <a:lnTo>
                    <a:pt x="195929" y="141922"/>
                  </a:lnTo>
                  <a:lnTo>
                    <a:pt x="195644" y="140779"/>
                  </a:lnTo>
                  <a:lnTo>
                    <a:pt x="195453" y="139732"/>
                  </a:lnTo>
                  <a:lnTo>
                    <a:pt x="196025" y="138970"/>
                  </a:lnTo>
                  <a:lnTo>
                    <a:pt x="199358" y="139732"/>
                  </a:lnTo>
                  <a:lnTo>
                    <a:pt x="199930" y="139732"/>
                  </a:lnTo>
                  <a:lnTo>
                    <a:pt x="200120" y="140113"/>
                  </a:lnTo>
                  <a:lnTo>
                    <a:pt x="200216" y="141446"/>
                  </a:lnTo>
                  <a:lnTo>
                    <a:pt x="200311" y="141922"/>
                  </a:lnTo>
                  <a:lnTo>
                    <a:pt x="201930" y="143542"/>
                  </a:lnTo>
                  <a:lnTo>
                    <a:pt x="202978" y="143827"/>
                  </a:lnTo>
                  <a:lnTo>
                    <a:pt x="203645" y="143446"/>
                  </a:lnTo>
                  <a:lnTo>
                    <a:pt x="204025" y="142399"/>
                  </a:lnTo>
                  <a:lnTo>
                    <a:pt x="205169" y="137541"/>
                  </a:lnTo>
                  <a:lnTo>
                    <a:pt x="205169" y="136398"/>
                  </a:lnTo>
                  <a:lnTo>
                    <a:pt x="204597" y="134112"/>
                  </a:lnTo>
                  <a:lnTo>
                    <a:pt x="204788" y="133064"/>
                  </a:lnTo>
                  <a:lnTo>
                    <a:pt x="205930" y="132683"/>
                  </a:lnTo>
                  <a:lnTo>
                    <a:pt x="206407" y="133159"/>
                  </a:lnTo>
                  <a:lnTo>
                    <a:pt x="207550" y="133921"/>
                  </a:lnTo>
                  <a:lnTo>
                    <a:pt x="208598" y="134302"/>
                  </a:lnTo>
                  <a:lnTo>
                    <a:pt x="208598" y="133540"/>
                  </a:lnTo>
                  <a:lnTo>
                    <a:pt x="207454" y="131635"/>
                  </a:lnTo>
                  <a:lnTo>
                    <a:pt x="207550" y="130969"/>
                  </a:lnTo>
                  <a:lnTo>
                    <a:pt x="211931" y="131350"/>
                  </a:lnTo>
                  <a:lnTo>
                    <a:pt x="213455" y="131254"/>
                  </a:lnTo>
                  <a:lnTo>
                    <a:pt x="214789" y="130683"/>
                  </a:lnTo>
                  <a:lnTo>
                    <a:pt x="215837" y="129254"/>
                  </a:lnTo>
                  <a:lnTo>
                    <a:pt x="216027" y="127635"/>
                  </a:lnTo>
                  <a:lnTo>
                    <a:pt x="215741" y="124111"/>
                  </a:lnTo>
                  <a:lnTo>
                    <a:pt x="216027" y="122968"/>
                  </a:lnTo>
                  <a:lnTo>
                    <a:pt x="216694" y="122301"/>
                  </a:lnTo>
                  <a:lnTo>
                    <a:pt x="217456" y="121825"/>
                  </a:lnTo>
                  <a:lnTo>
                    <a:pt x="218027" y="121348"/>
                  </a:lnTo>
                  <a:lnTo>
                    <a:pt x="218218" y="121253"/>
                  </a:lnTo>
                  <a:lnTo>
                    <a:pt x="218789" y="120396"/>
                  </a:lnTo>
                  <a:lnTo>
                    <a:pt x="219075" y="119539"/>
                  </a:lnTo>
                  <a:lnTo>
                    <a:pt x="219361" y="117538"/>
                  </a:lnTo>
                  <a:lnTo>
                    <a:pt x="219837" y="115252"/>
                  </a:lnTo>
                  <a:lnTo>
                    <a:pt x="222504" y="107728"/>
                  </a:lnTo>
                  <a:lnTo>
                    <a:pt x="222695" y="106870"/>
                  </a:lnTo>
                  <a:lnTo>
                    <a:pt x="222695" y="106013"/>
                  </a:lnTo>
                  <a:lnTo>
                    <a:pt x="222599" y="105061"/>
                  </a:lnTo>
                  <a:lnTo>
                    <a:pt x="222599" y="105061"/>
                  </a:lnTo>
                  <a:lnTo>
                    <a:pt x="221933" y="103251"/>
                  </a:lnTo>
                  <a:lnTo>
                    <a:pt x="221933" y="103251"/>
                  </a:lnTo>
                  <a:lnTo>
                    <a:pt x="221742" y="102203"/>
                  </a:lnTo>
                  <a:lnTo>
                    <a:pt x="222028" y="101251"/>
                  </a:lnTo>
                  <a:lnTo>
                    <a:pt x="223552" y="100584"/>
                  </a:lnTo>
                  <a:lnTo>
                    <a:pt x="225552" y="101251"/>
                  </a:lnTo>
                  <a:lnTo>
                    <a:pt x="225552" y="101251"/>
                  </a:lnTo>
                  <a:lnTo>
                    <a:pt x="229076" y="103442"/>
                  </a:lnTo>
                  <a:lnTo>
                    <a:pt x="229076" y="103442"/>
                  </a:lnTo>
                  <a:lnTo>
                    <a:pt x="229171" y="103822"/>
                  </a:lnTo>
                  <a:lnTo>
                    <a:pt x="229171" y="103822"/>
                  </a:lnTo>
                  <a:lnTo>
                    <a:pt x="229362" y="104108"/>
                  </a:lnTo>
                  <a:lnTo>
                    <a:pt x="229362" y="104108"/>
                  </a:lnTo>
                  <a:lnTo>
                    <a:pt x="229743" y="104299"/>
                  </a:lnTo>
                  <a:lnTo>
                    <a:pt x="230219" y="104394"/>
                  </a:lnTo>
                  <a:lnTo>
                    <a:pt x="233458" y="103346"/>
                  </a:lnTo>
                  <a:lnTo>
                    <a:pt x="235363" y="102870"/>
                  </a:lnTo>
                  <a:lnTo>
                    <a:pt x="236125" y="101727"/>
                  </a:lnTo>
                  <a:lnTo>
                    <a:pt x="236315" y="101060"/>
                  </a:lnTo>
                  <a:lnTo>
                    <a:pt x="236125" y="100013"/>
                  </a:lnTo>
                  <a:lnTo>
                    <a:pt x="236125" y="100013"/>
                  </a:lnTo>
                  <a:lnTo>
                    <a:pt x="235744" y="99060"/>
                  </a:lnTo>
                  <a:lnTo>
                    <a:pt x="235267" y="98584"/>
                  </a:lnTo>
                  <a:lnTo>
                    <a:pt x="235267" y="98584"/>
                  </a:lnTo>
                  <a:lnTo>
                    <a:pt x="233934" y="98012"/>
                  </a:lnTo>
                  <a:lnTo>
                    <a:pt x="233934" y="98012"/>
                  </a:lnTo>
                  <a:lnTo>
                    <a:pt x="233934" y="98012"/>
                  </a:lnTo>
                  <a:lnTo>
                    <a:pt x="234315" y="97631"/>
                  </a:lnTo>
                  <a:lnTo>
                    <a:pt x="234315" y="97631"/>
                  </a:lnTo>
                  <a:lnTo>
                    <a:pt x="234125" y="97345"/>
                  </a:lnTo>
                  <a:lnTo>
                    <a:pt x="234125" y="97345"/>
                  </a:lnTo>
                  <a:lnTo>
                    <a:pt x="233648" y="97060"/>
                  </a:lnTo>
                  <a:lnTo>
                    <a:pt x="233648" y="97060"/>
                  </a:lnTo>
                  <a:lnTo>
                    <a:pt x="231934" y="95821"/>
                  </a:lnTo>
                  <a:lnTo>
                    <a:pt x="231934" y="95821"/>
                  </a:lnTo>
                  <a:lnTo>
                    <a:pt x="231934" y="95631"/>
                  </a:lnTo>
                  <a:lnTo>
                    <a:pt x="231934" y="95631"/>
                  </a:lnTo>
                  <a:lnTo>
                    <a:pt x="231934" y="95631"/>
                  </a:lnTo>
                  <a:lnTo>
                    <a:pt x="230981" y="95250"/>
                  </a:lnTo>
                  <a:lnTo>
                    <a:pt x="230600" y="95155"/>
                  </a:lnTo>
                  <a:lnTo>
                    <a:pt x="230600" y="95155"/>
                  </a:lnTo>
                  <a:lnTo>
                    <a:pt x="230600" y="95155"/>
                  </a:lnTo>
                  <a:lnTo>
                    <a:pt x="230505" y="94583"/>
                  </a:lnTo>
                  <a:lnTo>
                    <a:pt x="230315" y="93535"/>
                  </a:lnTo>
                  <a:lnTo>
                    <a:pt x="228981" y="92773"/>
                  </a:lnTo>
                  <a:lnTo>
                    <a:pt x="227457" y="92107"/>
                  </a:lnTo>
                  <a:lnTo>
                    <a:pt x="226600" y="90868"/>
                  </a:lnTo>
                  <a:lnTo>
                    <a:pt x="226124" y="90488"/>
                  </a:lnTo>
                  <a:lnTo>
                    <a:pt x="223361" y="90106"/>
                  </a:lnTo>
                  <a:lnTo>
                    <a:pt x="222409" y="89821"/>
                  </a:lnTo>
                  <a:lnTo>
                    <a:pt x="221742" y="89535"/>
                  </a:lnTo>
                  <a:lnTo>
                    <a:pt x="221075" y="89059"/>
                  </a:lnTo>
                  <a:lnTo>
                    <a:pt x="220313" y="88392"/>
                  </a:lnTo>
                  <a:lnTo>
                    <a:pt x="219551" y="87344"/>
                  </a:lnTo>
                  <a:lnTo>
                    <a:pt x="219170" y="87058"/>
                  </a:lnTo>
                  <a:lnTo>
                    <a:pt x="218789" y="86963"/>
                  </a:lnTo>
                  <a:lnTo>
                    <a:pt x="218027" y="87154"/>
                  </a:lnTo>
                  <a:lnTo>
                    <a:pt x="217742" y="87058"/>
                  </a:lnTo>
                  <a:lnTo>
                    <a:pt x="217361" y="86773"/>
                  </a:lnTo>
                  <a:lnTo>
                    <a:pt x="216599" y="86773"/>
                  </a:lnTo>
                  <a:lnTo>
                    <a:pt x="216217" y="86677"/>
                  </a:lnTo>
                  <a:lnTo>
                    <a:pt x="215932" y="86392"/>
                  </a:lnTo>
                  <a:lnTo>
                    <a:pt x="215455" y="85534"/>
                  </a:lnTo>
                  <a:lnTo>
                    <a:pt x="215075" y="85249"/>
                  </a:lnTo>
                  <a:lnTo>
                    <a:pt x="213646" y="84677"/>
                  </a:lnTo>
                  <a:lnTo>
                    <a:pt x="211931" y="84296"/>
                  </a:lnTo>
                  <a:lnTo>
                    <a:pt x="210217" y="84201"/>
                  </a:lnTo>
                  <a:lnTo>
                    <a:pt x="208788" y="84677"/>
                  </a:lnTo>
                  <a:lnTo>
                    <a:pt x="207836" y="84963"/>
                  </a:lnTo>
                  <a:lnTo>
                    <a:pt x="204883" y="84487"/>
                  </a:lnTo>
                  <a:lnTo>
                    <a:pt x="199263" y="85249"/>
                  </a:lnTo>
                  <a:lnTo>
                    <a:pt x="196691" y="85058"/>
                  </a:lnTo>
                  <a:lnTo>
                    <a:pt x="195929" y="85153"/>
                  </a:lnTo>
                  <a:lnTo>
                    <a:pt x="195548" y="85439"/>
                  </a:lnTo>
                  <a:lnTo>
                    <a:pt x="195263" y="86106"/>
                  </a:lnTo>
                  <a:lnTo>
                    <a:pt x="194882" y="86392"/>
                  </a:lnTo>
                  <a:lnTo>
                    <a:pt x="194405" y="86296"/>
                  </a:lnTo>
                  <a:lnTo>
                    <a:pt x="193738" y="85915"/>
                  </a:lnTo>
                  <a:lnTo>
                    <a:pt x="193167" y="85915"/>
                  </a:lnTo>
                  <a:lnTo>
                    <a:pt x="192881" y="86868"/>
                  </a:lnTo>
                  <a:lnTo>
                    <a:pt x="192310" y="87439"/>
                  </a:lnTo>
                  <a:lnTo>
                    <a:pt x="191071" y="87630"/>
                  </a:lnTo>
                  <a:lnTo>
                    <a:pt x="189738" y="87535"/>
                  </a:lnTo>
                  <a:lnTo>
                    <a:pt x="188881" y="87344"/>
                  </a:lnTo>
                  <a:lnTo>
                    <a:pt x="188024" y="86677"/>
                  </a:lnTo>
                  <a:lnTo>
                    <a:pt x="187642" y="86011"/>
                  </a:lnTo>
                  <a:lnTo>
                    <a:pt x="187262" y="85534"/>
                  </a:lnTo>
                  <a:lnTo>
                    <a:pt x="186309" y="85439"/>
                  </a:lnTo>
                  <a:lnTo>
                    <a:pt x="185833" y="85630"/>
                  </a:lnTo>
                  <a:lnTo>
                    <a:pt x="184975" y="86392"/>
                  </a:lnTo>
                  <a:lnTo>
                    <a:pt x="184309" y="86582"/>
                  </a:lnTo>
                  <a:lnTo>
                    <a:pt x="183737" y="86677"/>
                  </a:lnTo>
                  <a:lnTo>
                    <a:pt x="182690" y="87058"/>
                  </a:lnTo>
                  <a:lnTo>
                    <a:pt x="182213" y="87154"/>
                  </a:lnTo>
                  <a:lnTo>
                    <a:pt x="180118" y="86963"/>
                  </a:lnTo>
                  <a:lnTo>
                    <a:pt x="172307" y="84582"/>
                  </a:lnTo>
                  <a:lnTo>
                    <a:pt x="169736" y="83248"/>
                  </a:lnTo>
                  <a:lnTo>
                    <a:pt x="169164" y="83248"/>
                  </a:lnTo>
                  <a:lnTo>
                    <a:pt x="168021" y="83820"/>
                  </a:lnTo>
                  <a:lnTo>
                    <a:pt x="167354" y="83915"/>
                  </a:lnTo>
                  <a:lnTo>
                    <a:pt x="164401" y="83820"/>
                  </a:lnTo>
                  <a:lnTo>
                    <a:pt x="155924" y="85153"/>
                  </a:lnTo>
                  <a:lnTo>
                    <a:pt x="154210" y="85725"/>
                  </a:lnTo>
                  <a:lnTo>
                    <a:pt x="153734" y="85820"/>
                  </a:lnTo>
                  <a:lnTo>
                    <a:pt x="147828" y="86582"/>
                  </a:lnTo>
                  <a:lnTo>
                    <a:pt x="146399" y="86392"/>
                  </a:lnTo>
                  <a:lnTo>
                    <a:pt x="145637" y="86011"/>
                  </a:lnTo>
                  <a:lnTo>
                    <a:pt x="144971" y="85534"/>
                  </a:lnTo>
                  <a:lnTo>
                    <a:pt x="144304" y="85153"/>
                  </a:lnTo>
                  <a:lnTo>
                    <a:pt x="143446" y="85058"/>
                  </a:lnTo>
                  <a:lnTo>
                    <a:pt x="143161" y="85249"/>
                  </a:lnTo>
                  <a:lnTo>
                    <a:pt x="142589" y="85820"/>
                  </a:lnTo>
                  <a:lnTo>
                    <a:pt x="142304" y="86011"/>
                  </a:lnTo>
                  <a:lnTo>
                    <a:pt x="141827" y="86011"/>
                  </a:lnTo>
                  <a:lnTo>
                    <a:pt x="139827" y="85630"/>
                  </a:lnTo>
                  <a:lnTo>
                    <a:pt x="138684" y="85153"/>
                  </a:lnTo>
                  <a:lnTo>
                    <a:pt x="138113" y="84963"/>
                  </a:lnTo>
                  <a:lnTo>
                    <a:pt x="137350" y="84963"/>
                  </a:lnTo>
                  <a:lnTo>
                    <a:pt x="135255" y="85534"/>
                  </a:lnTo>
                  <a:lnTo>
                    <a:pt x="130969" y="85153"/>
                  </a:lnTo>
                  <a:lnTo>
                    <a:pt x="125635" y="86296"/>
                  </a:lnTo>
                  <a:lnTo>
                    <a:pt x="123825" y="86201"/>
                  </a:lnTo>
                  <a:lnTo>
                    <a:pt x="119729" y="84487"/>
                  </a:lnTo>
                  <a:lnTo>
                    <a:pt x="111442" y="82677"/>
                  </a:lnTo>
                  <a:lnTo>
                    <a:pt x="99727" y="77724"/>
                  </a:lnTo>
                  <a:lnTo>
                    <a:pt x="97726" y="77819"/>
                  </a:lnTo>
                  <a:lnTo>
                    <a:pt x="95821" y="78581"/>
                  </a:lnTo>
                  <a:lnTo>
                    <a:pt x="94964" y="78391"/>
                  </a:lnTo>
                  <a:lnTo>
                    <a:pt x="94393" y="77248"/>
                  </a:lnTo>
                  <a:lnTo>
                    <a:pt x="93917" y="75152"/>
                  </a:lnTo>
                  <a:lnTo>
                    <a:pt x="93726" y="73152"/>
                  </a:lnTo>
                  <a:lnTo>
                    <a:pt x="93917" y="71533"/>
                  </a:lnTo>
                  <a:lnTo>
                    <a:pt x="94012" y="70961"/>
                  </a:lnTo>
                  <a:lnTo>
                    <a:pt x="94393" y="69437"/>
                  </a:lnTo>
                  <a:lnTo>
                    <a:pt x="95155" y="66580"/>
                  </a:lnTo>
                  <a:lnTo>
                    <a:pt x="95250" y="62198"/>
                  </a:lnTo>
                  <a:lnTo>
                    <a:pt x="95726" y="58102"/>
                  </a:lnTo>
                  <a:lnTo>
                    <a:pt x="95155" y="55817"/>
                  </a:lnTo>
                  <a:lnTo>
                    <a:pt x="93917" y="52864"/>
                  </a:lnTo>
                  <a:lnTo>
                    <a:pt x="92964" y="47625"/>
                  </a:lnTo>
                  <a:lnTo>
                    <a:pt x="93154" y="46196"/>
                  </a:lnTo>
                  <a:lnTo>
                    <a:pt x="95441" y="42196"/>
                  </a:lnTo>
                  <a:lnTo>
                    <a:pt x="95631" y="40767"/>
                  </a:lnTo>
                  <a:lnTo>
                    <a:pt x="95250" y="40481"/>
                  </a:lnTo>
                  <a:lnTo>
                    <a:pt x="94393" y="40386"/>
                  </a:lnTo>
                  <a:lnTo>
                    <a:pt x="93440" y="39814"/>
                  </a:lnTo>
                  <a:lnTo>
                    <a:pt x="94488" y="39433"/>
                  </a:lnTo>
                  <a:lnTo>
                    <a:pt x="95250" y="38862"/>
                  </a:lnTo>
                  <a:lnTo>
                    <a:pt x="95441" y="38100"/>
                  </a:lnTo>
                  <a:lnTo>
                    <a:pt x="94774" y="37147"/>
                  </a:lnTo>
                  <a:lnTo>
                    <a:pt x="94679" y="37052"/>
                  </a:lnTo>
                  <a:lnTo>
                    <a:pt x="94583" y="37052"/>
                  </a:lnTo>
                  <a:lnTo>
                    <a:pt x="94488" y="37052"/>
                  </a:lnTo>
                  <a:lnTo>
                    <a:pt x="94393" y="37052"/>
                  </a:lnTo>
                  <a:lnTo>
                    <a:pt x="94393" y="37052"/>
                  </a:lnTo>
                  <a:lnTo>
                    <a:pt x="94393" y="37052"/>
                  </a:lnTo>
                  <a:lnTo>
                    <a:pt x="94012" y="37433"/>
                  </a:lnTo>
                  <a:lnTo>
                    <a:pt x="93631" y="37624"/>
                  </a:lnTo>
                  <a:lnTo>
                    <a:pt x="93345" y="37528"/>
                  </a:lnTo>
                  <a:lnTo>
                    <a:pt x="93059" y="37147"/>
                  </a:lnTo>
                  <a:lnTo>
                    <a:pt x="92678" y="36385"/>
                  </a:lnTo>
                  <a:lnTo>
                    <a:pt x="91630" y="34957"/>
                  </a:lnTo>
                  <a:lnTo>
                    <a:pt x="91345" y="34385"/>
                  </a:lnTo>
                  <a:lnTo>
                    <a:pt x="91250" y="33338"/>
                  </a:lnTo>
                  <a:lnTo>
                    <a:pt x="91345" y="32575"/>
                  </a:lnTo>
                  <a:lnTo>
                    <a:pt x="91250" y="31813"/>
                  </a:lnTo>
                  <a:lnTo>
                    <a:pt x="90583" y="30861"/>
                  </a:lnTo>
                  <a:lnTo>
                    <a:pt x="90202" y="30099"/>
                  </a:lnTo>
                  <a:lnTo>
                    <a:pt x="90011" y="29146"/>
                  </a:lnTo>
                  <a:lnTo>
                    <a:pt x="89725" y="28289"/>
                  </a:lnTo>
                  <a:lnTo>
                    <a:pt x="89059" y="27813"/>
                  </a:lnTo>
                  <a:lnTo>
                    <a:pt x="88583" y="27813"/>
                  </a:lnTo>
                  <a:lnTo>
                    <a:pt x="87535" y="27908"/>
                  </a:lnTo>
                  <a:lnTo>
                    <a:pt x="87154" y="27813"/>
                  </a:lnTo>
                  <a:lnTo>
                    <a:pt x="86487" y="27527"/>
                  </a:lnTo>
                  <a:lnTo>
                    <a:pt x="86392" y="27432"/>
                  </a:lnTo>
                  <a:lnTo>
                    <a:pt x="86487" y="27242"/>
                  </a:lnTo>
                  <a:lnTo>
                    <a:pt x="86487" y="26003"/>
                  </a:lnTo>
                  <a:lnTo>
                    <a:pt x="86487" y="24765"/>
                  </a:lnTo>
                  <a:lnTo>
                    <a:pt x="86201" y="23908"/>
                  </a:lnTo>
                  <a:lnTo>
                    <a:pt x="85249" y="23717"/>
                  </a:lnTo>
                  <a:lnTo>
                    <a:pt x="84106" y="24098"/>
                  </a:lnTo>
                  <a:lnTo>
                    <a:pt x="83725" y="24574"/>
                  </a:lnTo>
                  <a:lnTo>
                    <a:pt x="83820" y="26384"/>
                  </a:lnTo>
                  <a:lnTo>
                    <a:pt x="84201" y="27051"/>
                  </a:lnTo>
                  <a:lnTo>
                    <a:pt x="84201" y="27337"/>
                  </a:lnTo>
                  <a:lnTo>
                    <a:pt x="83153" y="27051"/>
                  </a:lnTo>
                  <a:lnTo>
                    <a:pt x="82772" y="27051"/>
                  </a:lnTo>
                  <a:lnTo>
                    <a:pt x="82391" y="27242"/>
                  </a:lnTo>
                  <a:lnTo>
                    <a:pt x="82010" y="27527"/>
                  </a:lnTo>
                  <a:lnTo>
                    <a:pt x="81439" y="28575"/>
                  </a:lnTo>
                  <a:lnTo>
                    <a:pt x="81820" y="29337"/>
                  </a:lnTo>
                  <a:lnTo>
                    <a:pt x="82677" y="29718"/>
                  </a:lnTo>
                  <a:lnTo>
                    <a:pt x="83629" y="29813"/>
                  </a:lnTo>
                  <a:lnTo>
                    <a:pt x="83058" y="30194"/>
                  </a:lnTo>
                  <a:lnTo>
                    <a:pt x="82296" y="30575"/>
                  </a:lnTo>
                  <a:lnTo>
                    <a:pt x="81725" y="31051"/>
                  </a:lnTo>
                  <a:lnTo>
                    <a:pt x="81725" y="31718"/>
                  </a:lnTo>
                  <a:lnTo>
                    <a:pt x="82296" y="32004"/>
                  </a:lnTo>
                  <a:lnTo>
                    <a:pt x="83058" y="31909"/>
                  </a:lnTo>
                  <a:lnTo>
                    <a:pt x="83725" y="31909"/>
                  </a:lnTo>
                  <a:lnTo>
                    <a:pt x="84106" y="32671"/>
                  </a:lnTo>
                  <a:lnTo>
                    <a:pt x="83629" y="33623"/>
                  </a:lnTo>
                  <a:lnTo>
                    <a:pt x="81344" y="35528"/>
                  </a:lnTo>
                  <a:lnTo>
                    <a:pt x="80867" y="37147"/>
                  </a:lnTo>
                  <a:lnTo>
                    <a:pt x="80963" y="37909"/>
                  </a:lnTo>
                  <a:lnTo>
                    <a:pt x="80772" y="38671"/>
                  </a:lnTo>
                  <a:lnTo>
                    <a:pt x="80391" y="39243"/>
                  </a:lnTo>
                  <a:lnTo>
                    <a:pt x="79724" y="39433"/>
                  </a:lnTo>
                  <a:lnTo>
                    <a:pt x="79153" y="39148"/>
                  </a:lnTo>
                  <a:lnTo>
                    <a:pt x="78676" y="38481"/>
                  </a:lnTo>
                  <a:lnTo>
                    <a:pt x="77915" y="37147"/>
                  </a:lnTo>
                  <a:lnTo>
                    <a:pt x="77629" y="37052"/>
                  </a:lnTo>
                  <a:lnTo>
                    <a:pt x="77343" y="36957"/>
                  </a:lnTo>
                  <a:lnTo>
                    <a:pt x="77057" y="36957"/>
                  </a:lnTo>
                  <a:lnTo>
                    <a:pt x="74200" y="37243"/>
                  </a:lnTo>
                  <a:lnTo>
                    <a:pt x="74200" y="37243"/>
                  </a:lnTo>
                  <a:lnTo>
                    <a:pt x="74200" y="37243"/>
                  </a:lnTo>
                  <a:lnTo>
                    <a:pt x="74200" y="37243"/>
                  </a:lnTo>
                  <a:lnTo>
                    <a:pt x="73914" y="37338"/>
                  </a:lnTo>
                  <a:lnTo>
                    <a:pt x="73628" y="37338"/>
                  </a:lnTo>
                  <a:lnTo>
                    <a:pt x="73342" y="37338"/>
                  </a:lnTo>
                  <a:lnTo>
                    <a:pt x="73057" y="37243"/>
                  </a:lnTo>
                  <a:lnTo>
                    <a:pt x="72295" y="36004"/>
                  </a:lnTo>
                  <a:lnTo>
                    <a:pt x="71723" y="36004"/>
                  </a:lnTo>
                  <a:lnTo>
                    <a:pt x="71057" y="36576"/>
                  </a:lnTo>
                  <a:lnTo>
                    <a:pt x="70199" y="37052"/>
                  </a:lnTo>
                  <a:lnTo>
                    <a:pt x="69342" y="36957"/>
                  </a:lnTo>
                  <a:lnTo>
                    <a:pt x="68294" y="36481"/>
                  </a:lnTo>
                  <a:lnTo>
                    <a:pt x="67342" y="35814"/>
                  </a:lnTo>
                  <a:lnTo>
                    <a:pt x="66104" y="34290"/>
                  </a:lnTo>
                  <a:lnTo>
                    <a:pt x="64199" y="33433"/>
                  </a:lnTo>
                  <a:lnTo>
                    <a:pt x="63722" y="32861"/>
                  </a:lnTo>
                  <a:lnTo>
                    <a:pt x="63437" y="31718"/>
                  </a:lnTo>
                  <a:lnTo>
                    <a:pt x="62865" y="30956"/>
                  </a:lnTo>
                  <a:lnTo>
                    <a:pt x="62103" y="30480"/>
                  </a:lnTo>
                  <a:lnTo>
                    <a:pt x="58579" y="28956"/>
                  </a:lnTo>
                  <a:lnTo>
                    <a:pt x="57912" y="28194"/>
                  </a:lnTo>
                  <a:lnTo>
                    <a:pt x="57531" y="27146"/>
                  </a:lnTo>
                  <a:lnTo>
                    <a:pt x="57055" y="23622"/>
                  </a:lnTo>
                  <a:lnTo>
                    <a:pt x="56674" y="22669"/>
                  </a:lnTo>
                  <a:lnTo>
                    <a:pt x="55626" y="20955"/>
                  </a:lnTo>
                  <a:lnTo>
                    <a:pt x="55245" y="20002"/>
                  </a:lnTo>
                  <a:lnTo>
                    <a:pt x="55245" y="18478"/>
                  </a:lnTo>
                  <a:lnTo>
                    <a:pt x="55817" y="18383"/>
                  </a:lnTo>
                  <a:lnTo>
                    <a:pt x="56579" y="18764"/>
                  </a:lnTo>
                  <a:lnTo>
                    <a:pt x="57055" y="18478"/>
                  </a:lnTo>
                  <a:lnTo>
                    <a:pt x="57055" y="17717"/>
                  </a:lnTo>
                  <a:lnTo>
                    <a:pt x="56674" y="17335"/>
                  </a:lnTo>
                  <a:lnTo>
                    <a:pt x="55436" y="16954"/>
                  </a:lnTo>
                  <a:lnTo>
                    <a:pt x="54578" y="16573"/>
                  </a:lnTo>
                  <a:lnTo>
                    <a:pt x="54483" y="16192"/>
                  </a:lnTo>
                  <a:lnTo>
                    <a:pt x="54674" y="15716"/>
                  </a:lnTo>
                  <a:lnTo>
                    <a:pt x="54388" y="15049"/>
                  </a:lnTo>
                  <a:lnTo>
                    <a:pt x="53912" y="14668"/>
                  </a:lnTo>
                  <a:lnTo>
                    <a:pt x="52769" y="14383"/>
                  </a:lnTo>
                  <a:lnTo>
                    <a:pt x="52197" y="14192"/>
                  </a:lnTo>
                  <a:lnTo>
                    <a:pt x="51721" y="13811"/>
                  </a:lnTo>
                  <a:lnTo>
                    <a:pt x="50959" y="12954"/>
                  </a:lnTo>
                  <a:lnTo>
                    <a:pt x="50387" y="12668"/>
                  </a:lnTo>
                  <a:lnTo>
                    <a:pt x="49530" y="12001"/>
                  </a:lnTo>
                  <a:lnTo>
                    <a:pt x="49054" y="11525"/>
                  </a:lnTo>
                  <a:lnTo>
                    <a:pt x="48387" y="10858"/>
                  </a:lnTo>
                  <a:lnTo>
                    <a:pt x="47530" y="11239"/>
                  </a:lnTo>
                  <a:lnTo>
                    <a:pt x="46863" y="11906"/>
                  </a:lnTo>
                  <a:lnTo>
                    <a:pt x="46196" y="12859"/>
                  </a:lnTo>
                  <a:lnTo>
                    <a:pt x="45720" y="14002"/>
                  </a:lnTo>
                  <a:lnTo>
                    <a:pt x="45720" y="14954"/>
                  </a:lnTo>
                  <a:lnTo>
                    <a:pt x="46768" y="16097"/>
                  </a:lnTo>
                  <a:lnTo>
                    <a:pt x="48292" y="16573"/>
                  </a:lnTo>
                  <a:lnTo>
                    <a:pt x="49625" y="17240"/>
                  </a:lnTo>
                  <a:lnTo>
                    <a:pt x="50101" y="18859"/>
                  </a:lnTo>
                  <a:lnTo>
                    <a:pt x="50483" y="19336"/>
                  </a:lnTo>
                  <a:lnTo>
                    <a:pt x="50863" y="19526"/>
                  </a:lnTo>
                  <a:lnTo>
                    <a:pt x="51340" y="19431"/>
                  </a:lnTo>
                  <a:lnTo>
                    <a:pt x="51816" y="19145"/>
                  </a:lnTo>
                  <a:lnTo>
                    <a:pt x="51625" y="20383"/>
                  </a:lnTo>
                  <a:lnTo>
                    <a:pt x="52007" y="20764"/>
                  </a:lnTo>
                  <a:lnTo>
                    <a:pt x="52673" y="20764"/>
                  </a:lnTo>
                  <a:lnTo>
                    <a:pt x="53245" y="20955"/>
                  </a:lnTo>
                  <a:lnTo>
                    <a:pt x="53530" y="22003"/>
                  </a:lnTo>
                  <a:lnTo>
                    <a:pt x="52483" y="22765"/>
                  </a:lnTo>
                  <a:lnTo>
                    <a:pt x="50197" y="23336"/>
                  </a:lnTo>
                  <a:lnTo>
                    <a:pt x="48673" y="22860"/>
                  </a:lnTo>
                  <a:lnTo>
                    <a:pt x="46387" y="20479"/>
                  </a:lnTo>
                  <a:lnTo>
                    <a:pt x="44958" y="20193"/>
                  </a:lnTo>
                  <a:lnTo>
                    <a:pt x="43910" y="20955"/>
                  </a:lnTo>
                  <a:lnTo>
                    <a:pt x="43148" y="22860"/>
                  </a:lnTo>
                  <a:lnTo>
                    <a:pt x="42291" y="23146"/>
                  </a:lnTo>
                  <a:lnTo>
                    <a:pt x="41434" y="22765"/>
                  </a:lnTo>
                  <a:lnTo>
                    <a:pt x="40958" y="21907"/>
                  </a:lnTo>
                  <a:lnTo>
                    <a:pt x="40576" y="20955"/>
                  </a:lnTo>
                  <a:lnTo>
                    <a:pt x="40196" y="20098"/>
                  </a:lnTo>
                  <a:lnTo>
                    <a:pt x="38291" y="19336"/>
                  </a:lnTo>
                  <a:lnTo>
                    <a:pt x="33814" y="20955"/>
                  </a:lnTo>
                  <a:lnTo>
                    <a:pt x="32861" y="20288"/>
                  </a:lnTo>
                  <a:lnTo>
                    <a:pt x="33242" y="19907"/>
                  </a:lnTo>
                  <a:lnTo>
                    <a:pt x="35147" y="18955"/>
                  </a:lnTo>
                  <a:lnTo>
                    <a:pt x="35814" y="18383"/>
                  </a:lnTo>
                  <a:lnTo>
                    <a:pt x="36290" y="17335"/>
                  </a:lnTo>
                  <a:lnTo>
                    <a:pt x="36195" y="16573"/>
                  </a:lnTo>
                  <a:lnTo>
                    <a:pt x="35528" y="16002"/>
                  </a:lnTo>
                  <a:lnTo>
                    <a:pt x="34290" y="15430"/>
                  </a:lnTo>
                  <a:lnTo>
                    <a:pt x="34004" y="14954"/>
                  </a:lnTo>
                  <a:lnTo>
                    <a:pt x="34100" y="13906"/>
                  </a:lnTo>
                  <a:lnTo>
                    <a:pt x="33719" y="13716"/>
                  </a:lnTo>
                  <a:lnTo>
                    <a:pt x="33242" y="13525"/>
                  </a:lnTo>
                  <a:lnTo>
                    <a:pt x="33147" y="13144"/>
                  </a:lnTo>
                  <a:lnTo>
                    <a:pt x="33242" y="12668"/>
                  </a:lnTo>
                  <a:lnTo>
                    <a:pt x="33433" y="12192"/>
                  </a:lnTo>
                  <a:lnTo>
                    <a:pt x="32195" y="11906"/>
                  </a:lnTo>
                  <a:lnTo>
                    <a:pt x="31623" y="11620"/>
                  </a:lnTo>
                  <a:lnTo>
                    <a:pt x="31051" y="11239"/>
                  </a:lnTo>
                  <a:lnTo>
                    <a:pt x="30671" y="10668"/>
                  </a:lnTo>
                  <a:lnTo>
                    <a:pt x="30385" y="10001"/>
                  </a:lnTo>
                  <a:lnTo>
                    <a:pt x="30004" y="9430"/>
                  </a:lnTo>
                  <a:lnTo>
                    <a:pt x="29337" y="9144"/>
                  </a:lnTo>
                  <a:lnTo>
                    <a:pt x="28194" y="9144"/>
                  </a:lnTo>
                  <a:lnTo>
                    <a:pt x="27718" y="9049"/>
                  </a:lnTo>
                  <a:lnTo>
                    <a:pt x="26479" y="8572"/>
                  </a:lnTo>
                  <a:lnTo>
                    <a:pt x="25432" y="7810"/>
                  </a:lnTo>
                  <a:lnTo>
                    <a:pt x="25051" y="7429"/>
                  </a:lnTo>
                  <a:lnTo>
                    <a:pt x="24479" y="6763"/>
                  </a:lnTo>
                  <a:lnTo>
                    <a:pt x="23813" y="6191"/>
                  </a:lnTo>
                  <a:lnTo>
                    <a:pt x="23146" y="5429"/>
                  </a:lnTo>
                  <a:lnTo>
                    <a:pt x="22288" y="5048"/>
                  </a:lnTo>
                  <a:lnTo>
                    <a:pt x="20383" y="4477"/>
                  </a:lnTo>
                  <a:lnTo>
                    <a:pt x="19717" y="3715"/>
                  </a:lnTo>
                  <a:lnTo>
                    <a:pt x="19526" y="2572"/>
                  </a:lnTo>
                  <a:lnTo>
                    <a:pt x="19526" y="1333"/>
                  </a:lnTo>
                  <a:lnTo>
                    <a:pt x="19431" y="286"/>
                  </a:lnTo>
                  <a:lnTo>
                    <a:pt x="18955" y="0"/>
                  </a:lnTo>
                  <a:lnTo>
                    <a:pt x="18288" y="667"/>
                  </a:lnTo>
                  <a:lnTo>
                    <a:pt x="17621" y="1714"/>
                  </a:lnTo>
                  <a:lnTo>
                    <a:pt x="17240" y="2572"/>
                  </a:lnTo>
                  <a:lnTo>
                    <a:pt x="16192" y="6286"/>
                  </a:lnTo>
                  <a:lnTo>
                    <a:pt x="15526" y="7429"/>
                  </a:lnTo>
                  <a:lnTo>
                    <a:pt x="15526" y="7429"/>
                  </a:lnTo>
                  <a:lnTo>
                    <a:pt x="15240" y="8192"/>
                  </a:lnTo>
                  <a:lnTo>
                    <a:pt x="15335" y="9144"/>
                  </a:lnTo>
                  <a:lnTo>
                    <a:pt x="15716" y="9906"/>
                  </a:lnTo>
                  <a:lnTo>
                    <a:pt x="16383" y="10096"/>
                  </a:lnTo>
                  <a:lnTo>
                    <a:pt x="16669" y="9715"/>
                  </a:lnTo>
                  <a:lnTo>
                    <a:pt x="16859" y="8382"/>
                  </a:lnTo>
                  <a:lnTo>
                    <a:pt x="17050" y="8001"/>
                  </a:lnTo>
                  <a:lnTo>
                    <a:pt x="17431" y="8001"/>
                  </a:lnTo>
                  <a:lnTo>
                    <a:pt x="18669" y="8572"/>
                  </a:lnTo>
                  <a:lnTo>
                    <a:pt x="21717" y="9144"/>
                  </a:lnTo>
                  <a:lnTo>
                    <a:pt x="23146" y="9811"/>
                  </a:lnTo>
                  <a:lnTo>
                    <a:pt x="23908" y="11049"/>
                  </a:lnTo>
                  <a:lnTo>
                    <a:pt x="24955" y="14192"/>
                  </a:lnTo>
                  <a:lnTo>
                    <a:pt x="25051" y="15716"/>
                  </a:lnTo>
                  <a:lnTo>
                    <a:pt x="23908" y="15526"/>
                  </a:lnTo>
                  <a:lnTo>
                    <a:pt x="23527" y="15621"/>
                  </a:lnTo>
                  <a:lnTo>
                    <a:pt x="23050" y="15716"/>
                  </a:lnTo>
                  <a:lnTo>
                    <a:pt x="22574" y="15716"/>
                  </a:lnTo>
                  <a:lnTo>
                    <a:pt x="22193" y="15526"/>
                  </a:lnTo>
                  <a:lnTo>
                    <a:pt x="21622" y="15145"/>
                  </a:lnTo>
                  <a:lnTo>
                    <a:pt x="21336" y="15430"/>
                  </a:lnTo>
                  <a:lnTo>
                    <a:pt x="21050" y="16002"/>
                  </a:lnTo>
                  <a:lnTo>
                    <a:pt x="20669" y="16478"/>
                  </a:lnTo>
                  <a:lnTo>
                    <a:pt x="18193" y="18002"/>
                  </a:lnTo>
                  <a:lnTo>
                    <a:pt x="17431" y="18764"/>
                  </a:lnTo>
                  <a:lnTo>
                    <a:pt x="16669" y="19907"/>
                  </a:lnTo>
                  <a:lnTo>
                    <a:pt x="16478" y="20764"/>
                  </a:lnTo>
                  <a:lnTo>
                    <a:pt x="16574" y="22860"/>
                  </a:lnTo>
                  <a:lnTo>
                    <a:pt x="16097" y="23717"/>
                  </a:lnTo>
                  <a:lnTo>
                    <a:pt x="15145" y="24289"/>
                  </a:lnTo>
                  <a:lnTo>
                    <a:pt x="12097" y="25336"/>
                  </a:lnTo>
                  <a:lnTo>
                    <a:pt x="11049" y="25527"/>
                  </a:lnTo>
                  <a:lnTo>
                    <a:pt x="10478" y="25717"/>
                  </a:lnTo>
                  <a:lnTo>
                    <a:pt x="10096" y="26098"/>
                  </a:lnTo>
                  <a:lnTo>
                    <a:pt x="9811" y="26479"/>
                  </a:lnTo>
                  <a:lnTo>
                    <a:pt x="9334" y="26860"/>
                  </a:lnTo>
                  <a:lnTo>
                    <a:pt x="7620" y="28003"/>
                  </a:lnTo>
                  <a:lnTo>
                    <a:pt x="7144" y="28670"/>
                  </a:lnTo>
                  <a:lnTo>
                    <a:pt x="6572" y="30575"/>
                  </a:lnTo>
                  <a:lnTo>
                    <a:pt x="6382" y="30861"/>
                  </a:lnTo>
                  <a:lnTo>
                    <a:pt x="6287" y="31147"/>
                  </a:lnTo>
                  <a:lnTo>
                    <a:pt x="6382" y="31718"/>
                  </a:lnTo>
                  <a:lnTo>
                    <a:pt x="6572" y="32004"/>
                  </a:lnTo>
                  <a:lnTo>
                    <a:pt x="6858" y="32194"/>
                  </a:lnTo>
                  <a:lnTo>
                    <a:pt x="7144" y="32480"/>
                  </a:lnTo>
                  <a:lnTo>
                    <a:pt x="7239" y="33147"/>
                  </a:lnTo>
                  <a:lnTo>
                    <a:pt x="6858" y="34290"/>
                  </a:lnTo>
                  <a:lnTo>
                    <a:pt x="5525" y="35338"/>
                  </a:lnTo>
                  <a:lnTo>
                    <a:pt x="4477" y="37243"/>
                  </a:lnTo>
                  <a:lnTo>
                    <a:pt x="3524" y="40576"/>
                  </a:lnTo>
                  <a:lnTo>
                    <a:pt x="3238" y="40957"/>
                  </a:lnTo>
                  <a:lnTo>
                    <a:pt x="2953" y="41148"/>
                  </a:lnTo>
                  <a:lnTo>
                    <a:pt x="2762" y="41434"/>
                  </a:lnTo>
                  <a:lnTo>
                    <a:pt x="3143" y="44005"/>
                  </a:lnTo>
                  <a:lnTo>
                    <a:pt x="3524" y="44863"/>
                  </a:lnTo>
                  <a:lnTo>
                    <a:pt x="3429" y="45339"/>
                  </a:lnTo>
                  <a:lnTo>
                    <a:pt x="3429" y="45815"/>
                  </a:lnTo>
                  <a:lnTo>
                    <a:pt x="4286" y="46768"/>
                  </a:lnTo>
                  <a:lnTo>
                    <a:pt x="4572" y="47244"/>
                  </a:lnTo>
                  <a:lnTo>
                    <a:pt x="4953" y="48387"/>
                  </a:lnTo>
                  <a:lnTo>
                    <a:pt x="5620" y="49149"/>
                  </a:lnTo>
                  <a:lnTo>
                    <a:pt x="6572" y="49149"/>
                  </a:lnTo>
                  <a:lnTo>
                    <a:pt x="7620" y="48673"/>
                  </a:lnTo>
                  <a:lnTo>
                    <a:pt x="8477" y="48196"/>
                  </a:lnTo>
                  <a:lnTo>
                    <a:pt x="10858" y="47530"/>
                  </a:lnTo>
                  <a:lnTo>
                    <a:pt x="12573" y="48387"/>
                  </a:lnTo>
                  <a:lnTo>
                    <a:pt x="15716" y="52102"/>
                  </a:lnTo>
                  <a:lnTo>
                    <a:pt x="19526" y="54673"/>
                  </a:lnTo>
                  <a:lnTo>
                    <a:pt x="20955" y="56197"/>
                  </a:lnTo>
                  <a:lnTo>
                    <a:pt x="21146" y="59817"/>
                  </a:lnTo>
                  <a:lnTo>
                    <a:pt x="21908" y="60579"/>
                  </a:lnTo>
                  <a:lnTo>
                    <a:pt x="23908" y="61531"/>
                  </a:lnTo>
                  <a:lnTo>
                    <a:pt x="24479" y="62674"/>
                  </a:lnTo>
                  <a:lnTo>
                    <a:pt x="25908" y="63817"/>
                  </a:lnTo>
                  <a:lnTo>
                    <a:pt x="26289" y="64675"/>
                  </a:lnTo>
                  <a:lnTo>
                    <a:pt x="26765" y="65246"/>
                  </a:lnTo>
                  <a:lnTo>
                    <a:pt x="27813" y="65437"/>
                  </a:lnTo>
                  <a:lnTo>
                    <a:pt x="30099" y="65532"/>
                  </a:lnTo>
                  <a:lnTo>
                    <a:pt x="31147" y="66008"/>
                  </a:lnTo>
                  <a:lnTo>
                    <a:pt x="32861" y="67151"/>
                  </a:lnTo>
                  <a:lnTo>
                    <a:pt x="34004" y="67437"/>
                  </a:lnTo>
                  <a:lnTo>
                    <a:pt x="34671" y="67246"/>
                  </a:lnTo>
                  <a:lnTo>
                    <a:pt x="35147" y="66770"/>
                  </a:lnTo>
                  <a:lnTo>
                    <a:pt x="35624" y="66199"/>
                  </a:lnTo>
                  <a:lnTo>
                    <a:pt x="36195" y="65722"/>
                  </a:lnTo>
                  <a:lnTo>
                    <a:pt x="36576" y="65627"/>
                  </a:lnTo>
                  <a:lnTo>
                    <a:pt x="37052" y="65722"/>
                  </a:lnTo>
                  <a:lnTo>
                    <a:pt x="37529" y="65722"/>
                  </a:lnTo>
                  <a:lnTo>
                    <a:pt x="38005" y="65437"/>
                  </a:lnTo>
                  <a:lnTo>
                    <a:pt x="38005" y="64389"/>
                  </a:lnTo>
                  <a:lnTo>
                    <a:pt x="39624" y="65056"/>
                  </a:lnTo>
                  <a:lnTo>
                    <a:pt x="40100" y="65437"/>
                  </a:lnTo>
                  <a:lnTo>
                    <a:pt x="40767" y="66199"/>
                  </a:lnTo>
                  <a:lnTo>
                    <a:pt x="41434" y="66770"/>
                  </a:lnTo>
                  <a:lnTo>
                    <a:pt x="41910" y="67532"/>
                  </a:lnTo>
                  <a:lnTo>
                    <a:pt x="42005" y="68770"/>
                  </a:lnTo>
                  <a:lnTo>
                    <a:pt x="41148" y="70866"/>
                  </a:lnTo>
                  <a:lnTo>
                    <a:pt x="41148" y="71247"/>
                  </a:lnTo>
                  <a:lnTo>
                    <a:pt x="41720" y="71628"/>
                  </a:lnTo>
                  <a:lnTo>
                    <a:pt x="41910" y="72104"/>
                  </a:lnTo>
                  <a:lnTo>
                    <a:pt x="41910" y="72676"/>
                  </a:lnTo>
                  <a:lnTo>
                    <a:pt x="42100" y="73342"/>
                  </a:lnTo>
                  <a:lnTo>
                    <a:pt x="43339" y="74867"/>
                  </a:lnTo>
                  <a:lnTo>
                    <a:pt x="43720" y="75152"/>
                  </a:lnTo>
                  <a:lnTo>
                    <a:pt x="44291" y="75247"/>
                  </a:lnTo>
                  <a:lnTo>
                    <a:pt x="45434" y="75343"/>
                  </a:lnTo>
                  <a:lnTo>
                    <a:pt x="45720" y="75628"/>
                  </a:lnTo>
                  <a:lnTo>
                    <a:pt x="46577" y="76581"/>
                  </a:lnTo>
                  <a:lnTo>
                    <a:pt x="47816" y="76771"/>
                  </a:lnTo>
                  <a:lnTo>
                    <a:pt x="50387" y="76676"/>
                  </a:lnTo>
                  <a:lnTo>
                    <a:pt x="50768" y="77152"/>
                  </a:lnTo>
                  <a:lnTo>
                    <a:pt x="50863" y="77724"/>
                  </a:lnTo>
                  <a:lnTo>
                    <a:pt x="50768" y="78295"/>
                  </a:lnTo>
                  <a:lnTo>
                    <a:pt x="50387" y="78867"/>
                  </a:lnTo>
                  <a:lnTo>
                    <a:pt x="48387" y="80296"/>
                  </a:lnTo>
                  <a:lnTo>
                    <a:pt x="47911" y="80963"/>
                  </a:lnTo>
                  <a:lnTo>
                    <a:pt x="47816" y="81724"/>
                  </a:lnTo>
                  <a:lnTo>
                    <a:pt x="48006" y="82486"/>
                  </a:lnTo>
                  <a:lnTo>
                    <a:pt x="47816" y="83058"/>
                  </a:lnTo>
                  <a:lnTo>
                    <a:pt x="46863" y="83248"/>
                  </a:lnTo>
                  <a:lnTo>
                    <a:pt x="47625" y="84487"/>
                  </a:lnTo>
                  <a:lnTo>
                    <a:pt x="46292" y="84392"/>
                  </a:lnTo>
                  <a:lnTo>
                    <a:pt x="42672" y="83153"/>
                  </a:lnTo>
                  <a:lnTo>
                    <a:pt x="42291" y="82963"/>
                  </a:lnTo>
                  <a:lnTo>
                    <a:pt x="41910" y="82867"/>
                  </a:lnTo>
                  <a:lnTo>
                    <a:pt x="41529" y="82963"/>
                  </a:lnTo>
                  <a:lnTo>
                    <a:pt x="41148" y="83344"/>
                  </a:lnTo>
                  <a:lnTo>
                    <a:pt x="40576" y="84582"/>
                  </a:lnTo>
                  <a:lnTo>
                    <a:pt x="40196" y="84868"/>
                  </a:lnTo>
                  <a:lnTo>
                    <a:pt x="37052" y="84582"/>
                  </a:lnTo>
                  <a:lnTo>
                    <a:pt x="33909" y="83439"/>
                  </a:lnTo>
                  <a:lnTo>
                    <a:pt x="32290" y="83153"/>
                  </a:lnTo>
                  <a:lnTo>
                    <a:pt x="30480" y="83153"/>
                  </a:lnTo>
                  <a:lnTo>
                    <a:pt x="30004" y="83344"/>
                  </a:lnTo>
                  <a:lnTo>
                    <a:pt x="29337" y="84106"/>
                  </a:lnTo>
                  <a:lnTo>
                    <a:pt x="28956" y="84392"/>
                  </a:lnTo>
                  <a:lnTo>
                    <a:pt x="28384" y="84487"/>
                  </a:lnTo>
                  <a:lnTo>
                    <a:pt x="28099" y="84487"/>
                  </a:lnTo>
                  <a:lnTo>
                    <a:pt x="27813" y="84392"/>
                  </a:lnTo>
                  <a:lnTo>
                    <a:pt x="26384" y="84010"/>
                  </a:lnTo>
                  <a:lnTo>
                    <a:pt x="24765" y="83344"/>
                  </a:lnTo>
                  <a:lnTo>
                    <a:pt x="23908" y="83153"/>
                  </a:lnTo>
                  <a:lnTo>
                    <a:pt x="22098" y="83439"/>
                  </a:lnTo>
                  <a:lnTo>
                    <a:pt x="21622" y="84392"/>
                  </a:lnTo>
                  <a:lnTo>
                    <a:pt x="21717" y="87630"/>
                  </a:lnTo>
                  <a:lnTo>
                    <a:pt x="21241" y="91440"/>
                  </a:lnTo>
                  <a:lnTo>
                    <a:pt x="20669" y="93154"/>
                  </a:lnTo>
                  <a:lnTo>
                    <a:pt x="19431" y="94678"/>
                  </a:lnTo>
                  <a:lnTo>
                    <a:pt x="19241" y="96202"/>
                  </a:lnTo>
                  <a:lnTo>
                    <a:pt x="18574" y="97536"/>
                  </a:lnTo>
                  <a:lnTo>
                    <a:pt x="16764" y="99917"/>
                  </a:lnTo>
                  <a:lnTo>
                    <a:pt x="15812" y="101632"/>
                  </a:lnTo>
                  <a:lnTo>
                    <a:pt x="15335" y="102013"/>
                  </a:lnTo>
                  <a:lnTo>
                    <a:pt x="14478" y="101917"/>
                  </a:lnTo>
                  <a:lnTo>
                    <a:pt x="12287" y="101346"/>
                  </a:lnTo>
                  <a:lnTo>
                    <a:pt x="11621" y="101346"/>
                  </a:lnTo>
                  <a:lnTo>
                    <a:pt x="11621" y="100298"/>
                  </a:lnTo>
                  <a:lnTo>
                    <a:pt x="11144" y="99155"/>
                  </a:lnTo>
                  <a:lnTo>
                    <a:pt x="10382" y="98203"/>
                  </a:lnTo>
                  <a:lnTo>
                    <a:pt x="9525" y="97631"/>
                  </a:lnTo>
                  <a:lnTo>
                    <a:pt x="8477" y="97536"/>
                  </a:lnTo>
                  <a:lnTo>
                    <a:pt x="7525" y="97917"/>
                  </a:lnTo>
                  <a:lnTo>
                    <a:pt x="4953" y="99346"/>
                  </a:lnTo>
                  <a:lnTo>
                    <a:pt x="4953" y="99631"/>
                  </a:lnTo>
                  <a:lnTo>
                    <a:pt x="5239" y="99917"/>
                  </a:lnTo>
                  <a:lnTo>
                    <a:pt x="5525" y="100393"/>
                  </a:lnTo>
                  <a:lnTo>
                    <a:pt x="6191" y="102394"/>
                  </a:lnTo>
                  <a:lnTo>
                    <a:pt x="6382" y="103442"/>
                  </a:lnTo>
                  <a:lnTo>
                    <a:pt x="5905" y="104203"/>
                  </a:lnTo>
                  <a:lnTo>
                    <a:pt x="5144" y="104965"/>
                  </a:lnTo>
                  <a:lnTo>
                    <a:pt x="4667" y="106013"/>
                  </a:lnTo>
                  <a:lnTo>
                    <a:pt x="4000" y="105918"/>
                  </a:lnTo>
                  <a:lnTo>
                    <a:pt x="3620" y="106299"/>
                  </a:lnTo>
                  <a:lnTo>
                    <a:pt x="3429" y="106966"/>
                  </a:lnTo>
                  <a:lnTo>
                    <a:pt x="3334" y="107728"/>
                  </a:lnTo>
                  <a:lnTo>
                    <a:pt x="2953" y="108299"/>
                  </a:lnTo>
                  <a:lnTo>
                    <a:pt x="2286" y="108394"/>
                  </a:lnTo>
                  <a:lnTo>
                    <a:pt x="1715" y="108680"/>
                  </a:lnTo>
                  <a:lnTo>
                    <a:pt x="1429" y="111252"/>
                  </a:lnTo>
                  <a:lnTo>
                    <a:pt x="762" y="112300"/>
                  </a:lnTo>
                  <a:lnTo>
                    <a:pt x="286" y="113347"/>
                  </a:lnTo>
                  <a:lnTo>
                    <a:pt x="0" y="115062"/>
                  </a:lnTo>
                  <a:lnTo>
                    <a:pt x="1048" y="115348"/>
                  </a:lnTo>
                  <a:lnTo>
                    <a:pt x="1905" y="115729"/>
                  </a:lnTo>
                  <a:lnTo>
                    <a:pt x="2476" y="116872"/>
                  </a:lnTo>
                  <a:lnTo>
                    <a:pt x="3238" y="117634"/>
                  </a:lnTo>
                  <a:lnTo>
                    <a:pt x="3429" y="118015"/>
                  </a:lnTo>
                  <a:lnTo>
                    <a:pt x="3429" y="121063"/>
                  </a:lnTo>
                  <a:lnTo>
                    <a:pt x="3524" y="121348"/>
                  </a:lnTo>
                  <a:lnTo>
                    <a:pt x="3715" y="121539"/>
                  </a:lnTo>
                  <a:lnTo>
                    <a:pt x="4191" y="122110"/>
                  </a:lnTo>
                  <a:lnTo>
                    <a:pt x="4667" y="122968"/>
                  </a:lnTo>
                  <a:lnTo>
                    <a:pt x="4763" y="123349"/>
                  </a:lnTo>
                  <a:lnTo>
                    <a:pt x="6287" y="123730"/>
                  </a:lnTo>
                  <a:lnTo>
                    <a:pt x="20098" y="130969"/>
                  </a:lnTo>
                  <a:lnTo>
                    <a:pt x="24003" y="134112"/>
                  </a:lnTo>
                  <a:lnTo>
                    <a:pt x="25241" y="134398"/>
                  </a:lnTo>
                  <a:lnTo>
                    <a:pt x="28670" y="134588"/>
                  </a:lnTo>
                  <a:lnTo>
                    <a:pt x="31242" y="135445"/>
                  </a:lnTo>
                  <a:lnTo>
                    <a:pt x="32385" y="135350"/>
                  </a:lnTo>
                  <a:lnTo>
                    <a:pt x="33147" y="134112"/>
                  </a:lnTo>
                  <a:lnTo>
                    <a:pt x="33719" y="132778"/>
                  </a:lnTo>
                  <a:lnTo>
                    <a:pt x="34862" y="133064"/>
                  </a:lnTo>
                  <a:lnTo>
                    <a:pt x="36576" y="134112"/>
                  </a:lnTo>
                  <a:lnTo>
                    <a:pt x="37814" y="135731"/>
                  </a:lnTo>
                  <a:lnTo>
                    <a:pt x="38100" y="138017"/>
                  </a:lnTo>
                  <a:lnTo>
                    <a:pt x="38195" y="138303"/>
                  </a:lnTo>
                  <a:lnTo>
                    <a:pt x="38291" y="139255"/>
                  </a:lnTo>
                  <a:lnTo>
                    <a:pt x="38386" y="139446"/>
                  </a:lnTo>
                  <a:lnTo>
                    <a:pt x="38195" y="140017"/>
                  </a:lnTo>
                  <a:lnTo>
                    <a:pt x="37624" y="140875"/>
                  </a:lnTo>
                  <a:lnTo>
                    <a:pt x="37433" y="141351"/>
                  </a:lnTo>
                  <a:lnTo>
                    <a:pt x="37433" y="141351"/>
                  </a:lnTo>
                  <a:lnTo>
                    <a:pt x="36576" y="141732"/>
                  </a:lnTo>
                  <a:lnTo>
                    <a:pt x="35433" y="142113"/>
                  </a:lnTo>
                  <a:lnTo>
                    <a:pt x="34862" y="142589"/>
                  </a:lnTo>
                  <a:lnTo>
                    <a:pt x="34576" y="143256"/>
                  </a:lnTo>
                  <a:lnTo>
                    <a:pt x="34576" y="143827"/>
                  </a:lnTo>
                  <a:lnTo>
                    <a:pt x="34862" y="144970"/>
                  </a:lnTo>
                  <a:lnTo>
                    <a:pt x="34766" y="145637"/>
                  </a:lnTo>
                  <a:lnTo>
                    <a:pt x="34385" y="146875"/>
                  </a:lnTo>
                  <a:lnTo>
                    <a:pt x="34290" y="147352"/>
                  </a:lnTo>
                  <a:lnTo>
                    <a:pt x="34576" y="148018"/>
                  </a:lnTo>
                  <a:lnTo>
                    <a:pt x="35528" y="148876"/>
                  </a:lnTo>
                  <a:lnTo>
                    <a:pt x="35719" y="149638"/>
                  </a:lnTo>
                  <a:lnTo>
                    <a:pt x="36957" y="149923"/>
                  </a:lnTo>
                  <a:lnTo>
                    <a:pt x="36957" y="150495"/>
                  </a:lnTo>
                  <a:lnTo>
                    <a:pt x="36386" y="151352"/>
                  </a:lnTo>
                  <a:lnTo>
                    <a:pt x="35719" y="152495"/>
                  </a:lnTo>
                  <a:lnTo>
                    <a:pt x="36100" y="153162"/>
                  </a:lnTo>
                  <a:lnTo>
                    <a:pt x="36386" y="154305"/>
                  </a:lnTo>
                  <a:lnTo>
                    <a:pt x="36576" y="155543"/>
                  </a:lnTo>
                  <a:lnTo>
                    <a:pt x="36386" y="156591"/>
                  </a:lnTo>
                  <a:lnTo>
                    <a:pt x="35909" y="157258"/>
                  </a:lnTo>
                  <a:lnTo>
                    <a:pt x="33909" y="159258"/>
                  </a:lnTo>
                  <a:lnTo>
                    <a:pt x="33242" y="159829"/>
                  </a:lnTo>
                  <a:lnTo>
                    <a:pt x="32195" y="160020"/>
                  </a:lnTo>
                  <a:lnTo>
                    <a:pt x="31147" y="159925"/>
                  </a:lnTo>
                  <a:lnTo>
                    <a:pt x="30099" y="160020"/>
                  </a:lnTo>
                  <a:lnTo>
                    <a:pt x="29242" y="160687"/>
                  </a:lnTo>
                  <a:lnTo>
                    <a:pt x="29051" y="161258"/>
                  </a:lnTo>
                  <a:lnTo>
                    <a:pt x="29146" y="161734"/>
                  </a:lnTo>
                  <a:lnTo>
                    <a:pt x="29242" y="162211"/>
                  </a:lnTo>
                  <a:lnTo>
                    <a:pt x="29242" y="162687"/>
                  </a:lnTo>
                  <a:lnTo>
                    <a:pt x="28956" y="163354"/>
                  </a:lnTo>
                  <a:lnTo>
                    <a:pt x="28194" y="164592"/>
                  </a:lnTo>
                  <a:lnTo>
                    <a:pt x="27908" y="165163"/>
                  </a:lnTo>
                  <a:lnTo>
                    <a:pt x="27908" y="165735"/>
                  </a:lnTo>
                  <a:lnTo>
                    <a:pt x="28289" y="166592"/>
                  </a:lnTo>
                  <a:lnTo>
                    <a:pt x="28384" y="167164"/>
                  </a:lnTo>
                  <a:lnTo>
                    <a:pt x="27242" y="172402"/>
                  </a:lnTo>
                  <a:lnTo>
                    <a:pt x="27337" y="173069"/>
                  </a:lnTo>
                  <a:lnTo>
                    <a:pt x="27813" y="173355"/>
                  </a:lnTo>
                  <a:lnTo>
                    <a:pt x="28384" y="173450"/>
                  </a:lnTo>
                  <a:lnTo>
                    <a:pt x="28670" y="173641"/>
                  </a:lnTo>
                  <a:lnTo>
                    <a:pt x="28575" y="174403"/>
                  </a:lnTo>
                  <a:lnTo>
                    <a:pt x="28384" y="174784"/>
                  </a:lnTo>
                  <a:lnTo>
                    <a:pt x="28384" y="175165"/>
                  </a:lnTo>
                  <a:lnTo>
                    <a:pt x="28861" y="175736"/>
                  </a:lnTo>
                  <a:lnTo>
                    <a:pt x="29432" y="175927"/>
                  </a:lnTo>
                  <a:lnTo>
                    <a:pt x="30480" y="175831"/>
                  </a:lnTo>
                  <a:lnTo>
                    <a:pt x="30861" y="175927"/>
                  </a:lnTo>
                  <a:lnTo>
                    <a:pt x="31623" y="176784"/>
                  </a:lnTo>
                  <a:lnTo>
                    <a:pt x="32861" y="178975"/>
                  </a:lnTo>
                  <a:lnTo>
                    <a:pt x="33719" y="179927"/>
                  </a:lnTo>
                  <a:lnTo>
                    <a:pt x="35242" y="180975"/>
                  </a:lnTo>
                  <a:lnTo>
                    <a:pt x="35814" y="181261"/>
                  </a:lnTo>
                  <a:lnTo>
                    <a:pt x="36576" y="182785"/>
                  </a:lnTo>
                  <a:lnTo>
                    <a:pt x="37243" y="182499"/>
                  </a:lnTo>
                  <a:lnTo>
                    <a:pt x="37909" y="181546"/>
                  </a:lnTo>
                  <a:lnTo>
                    <a:pt x="38576" y="180975"/>
                  </a:lnTo>
                  <a:lnTo>
                    <a:pt x="39243" y="181546"/>
                  </a:lnTo>
                  <a:lnTo>
                    <a:pt x="39148" y="182785"/>
                  </a:lnTo>
                  <a:lnTo>
                    <a:pt x="36576" y="189547"/>
                  </a:lnTo>
                  <a:lnTo>
                    <a:pt x="35338" y="191548"/>
                  </a:lnTo>
                  <a:lnTo>
                    <a:pt x="34862" y="192691"/>
                  </a:lnTo>
                  <a:lnTo>
                    <a:pt x="34862" y="193929"/>
                  </a:lnTo>
                  <a:lnTo>
                    <a:pt x="35433" y="195072"/>
                  </a:lnTo>
                  <a:lnTo>
                    <a:pt x="36100" y="195739"/>
                  </a:lnTo>
                  <a:lnTo>
                    <a:pt x="39529" y="196882"/>
                  </a:lnTo>
                  <a:lnTo>
                    <a:pt x="40100" y="196882"/>
                  </a:lnTo>
                  <a:lnTo>
                    <a:pt x="40481" y="196691"/>
                  </a:lnTo>
                  <a:lnTo>
                    <a:pt x="40862" y="196405"/>
                  </a:lnTo>
                  <a:lnTo>
                    <a:pt x="41338" y="196120"/>
                  </a:lnTo>
                  <a:lnTo>
                    <a:pt x="42005" y="196024"/>
                  </a:lnTo>
                  <a:lnTo>
                    <a:pt x="42863" y="196215"/>
                  </a:lnTo>
                  <a:lnTo>
                    <a:pt x="46577" y="197453"/>
                  </a:lnTo>
                  <a:lnTo>
                    <a:pt x="47054" y="197644"/>
                  </a:lnTo>
                  <a:lnTo>
                    <a:pt x="47530" y="197739"/>
                  </a:lnTo>
                  <a:lnTo>
                    <a:pt x="48958" y="197739"/>
                  </a:lnTo>
                  <a:lnTo>
                    <a:pt x="49244" y="198025"/>
                  </a:lnTo>
                  <a:lnTo>
                    <a:pt x="49244" y="198501"/>
                  </a:lnTo>
                  <a:lnTo>
                    <a:pt x="48958" y="199072"/>
                  </a:lnTo>
                  <a:lnTo>
                    <a:pt x="48482" y="199644"/>
                  </a:lnTo>
                  <a:lnTo>
                    <a:pt x="47054" y="200787"/>
                  </a:lnTo>
                  <a:lnTo>
                    <a:pt x="44196" y="203835"/>
                  </a:lnTo>
                  <a:lnTo>
                    <a:pt x="43529" y="205264"/>
                  </a:lnTo>
                  <a:lnTo>
                    <a:pt x="43434" y="208217"/>
                  </a:lnTo>
                  <a:lnTo>
                    <a:pt x="42958" y="209836"/>
                  </a:lnTo>
                  <a:lnTo>
                    <a:pt x="42958" y="210979"/>
                  </a:lnTo>
                  <a:lnTo>
                    <a:pt x="43148" y="211645"/>
                  </a:lnTo>
                  <a:lnTo>
                    <a:pt x="44196" y="212884"/>
                  </a:lnTo>
                  <a:lnTo>
                    <a:pt x="44767" y="213741"/>
                  </a:lnTo>
                  <a:lnTo>
                    <a:pt x="45911" y="216408"/>
                  </a:lnTo>
                  <a:lnTo>
                    <a:pt x="46482" y="217170"/>
                  </a:lnTo>
                  <a:lnTo>
                    <a:pt x="47911" y="217646"/>
                  </a:lnTo>
                  <a:lnTo>
                    <a:pt x="48482" y="218218"/>
                  </a:lnTo>
                  <a:lnTo>
                    <a:pt x="48578" y="218980"/>
                  </a:lnTo>
                  <a:lnTo>
                    <a:pt x="48482" y="220123"/>
                  </a:lnTo>
                  <a:lnTo>
                    <a:pt x="48292" y="221266"/>
                  </a:lnTo>
                  <a:lnTo>
                    <a:pt x="48101" y="222028"/>
                  </a:lnTo>
                  <a:lnTo>
                    <a:pt x="47530" y="222885"/>
                  </a:lnTo>
                  <a:lnTo>
                    <a:pt x="46958" y="223647"/>
                  </a:lnTo>
                  <a:lnTo>
                    <a:pt x="46577" y="224409"/>
                  </a:lnTo>
                  <a:lnTo>
                    <a:pt x="46673" y="225457"/>
                  </a:lnTo>
                  <a:lnTo>
                    <a:pt x="47339" y="227076"/>
                  </a:lnTo>
                  <a:lnTo>
                    <a:pt x="47530" y="227838"/>
                  </a:lnTo>
                  <a:lnTo>
                    <a:pt x="47720" y="229076"/>
                  </a:lnTo>
                  <a:lnTo>
                    <a:pt x="48387" y="230314"/>
                  </a:lnTo>
                  <a:lnTo>
                    <a:pt x="48863" y="231743"/>
                  </a:lnTo>
                  <a:lnTo>
                    <a:pt x="49054" y="233267"/>
                  </a:lnTo>
                  <a:lnTo>
                    <a:pt x="48768" y="234601"/>
                  </a:lnTo>
                  <a:lnTo>
                    <a:pt x="47625" y="235363"/>
                  </a:lnTo>
                  <a:lnTo>
                    <a:pt x="49244" y="236029"/>
                  </a:lnTo>
                  <a:lnTo>
                    <a:pt x="49911" y="236506"/>
                  </a:lnTo>
                  <a:lnTo>
                    <a:pt x="50387" y="238601"/>
                  </a:lnTo>
                  <a:lnTo>
                    <a:pt x="51340" y="240887"/>
                  </a:lnTo>
                  <a:lnTo>
                    <a:pt x="51530" y="242221"/>
                  </a:lnTo>
                  <a:lnTo>
                    <a:pt x="51435" y="242697"/>
                  </a:lnTo>
                  <a:lnTo>
                    <a:pt x="50959" y="243459"/>
                  </a:lnTo>
                  <a:lnTo>
                    <a:pt x="50863" y="244030"/>
                  </a:lnTo>
                  <a:lnTo>
                    <a:pt x="50863" y="244602"/>
                  </a:lnTo>
                  <a:lnTo>
                    <a:pt x="51530" y="247650"/>
                  </a:lnTo>
                  <a:lnTo>
                    <a:pt x="51816" y="248317"/>
                  </a:lnTo>
                  <a:lnTo>
                    <a:pt x="52673" y="249841"/>
                  </a:lnTo>
                  <a:lnTo>
                    <a:pt x="51911" y="250317"/>
                  </a:lnTo>
                  <a:lnTo>
                    <a:pt x="52388" y="251460"/>
                  </a:lnTo>
                  <a:lnTo>
                    <a:pt x="54674" y="254508"/>
                  </a:lnTo>
                  <a:lnTo>
                    <a:pt x="55150" y="255460"/>
                  </a:lnTo>
                  <a:lnTo>
                    <a:pt x="55436" y="256603"/>
                  </a:lnTo>
                  <a:lnTo>
                    <a:pt x="55531" y="257937"/>
                  </a:lnTo>
                  <a:lnTo>
                    <a:pt x="54578" y="259080"/>
                  </a:lnTo>
                  <a:lnTo>
                    <a:pt x="54578" y="259080"/>
                  </a:lnTo>
                  <a:lnTo>
                    <a:pt x="54769" y="260128"/>
                  </a:lnTo>
                  <a:lnTo>
                    <a:pt x="54483" y="262699"/>
                  </a:lnTo>
                  <a:lnTo>
                    <a:pt x="54769" y="263557"/>
                  </a:lnTo>
                  <a:lnTo>
                    <a:pt x="55912" y="265176"/>
                  </a:lnTo>
                  <a:lnTo>
                    <a:pt x="56293" y="266319"/>
                  </a:lnTo>
                  <a:lnTo>
                    <a:pt x="56293" y="267652"/>
                  </a:lnTo>
                  <a:lnTo>
                    <a:pt x="55721" y="270034"/>
                  </a:lnTo>
                  <a:lnTo>
                    <a:pt x="55626" y="271177"/>
                  </a:lnTo>
                  <a:lnTo>
                    <a:pt x="55721" y="272129"/>
                  </a:lnTo>
                  <a:lnTo>
                    <a:pt x="57055" y="276701"/>
                  </a:lnTo>
                  <a:lnTo>
                    <a:pt x="57245" y="277082"/>
                  </a:lnTo>
                  <a:lnTo>
                    <a:pt x="57817" y="277559"/>
                  </a:lnTo>
                  <a:lnTo>
                    <a:pt x="58960" y="278130"/>
                  </a:lnTo>
                  <a:lnTo>
                    <a:pt x="59626" y="278320"/>
                  </a:lnTo>
                  <a:lnTo>
                    <a:pt x="59912" y="278035"/>
                  </a:lnTo>
                  <a:lnTo>
                    <a:pt x="60103" y="277559"/>
                  </a:lnTo>
                  <a:lnTo>
                    <a:pt x="60579" y="276987"/>
                  </a:lnTo>
                  <a:lnTo>
                    <a:pt x="61055" y="276701"/>
                  </a:lnTo>
                  <a:lnTo>
                    <a:pt x="61246" y="276892"/>
                  </a:lnTo>
                  <a:lnTo>
                    <a:pt x="61246" y="277559"/>
                  </a:lnTo>
                  <a:lnTo>
                    <a:pt x="61341" y="278035"/>
                  </a:lnTo>
                  <a:lnTo>
                    <a:pt x="62960" y="282607"/>
                  </a:lnTo>
                  <a:lnTo>
                    <a:pt x="62865" y="283178"/>
                  </a:lnTo>
                  <a:lnTo>
                    <a:pt x="62294" y="283655"/>
                  </a:lnTo>
                  <a:lnTo>
                    <a:pt x="62103" y="284702"/>
                  </a:lnTo>
                  <a:lnTo>
                    <a:pt x="62389" y="285750"/>
                  </a:lnTo>
                  <a:lnTo>
                    <a:pt x="63341" y="286321"/>
                  </a:lnTo>
                  <a:lnTo>
                    <a:pt x="64389" y="286226"/>
                  </a:lnTo>
                  <a:lnTo>
                    <a:pt x="65437" y="285750"/>
                  </a:lnTo>
                  <a:lnTo>
                    <a:pt x="66389" y="285083"/>
                  </a:lnTo>
                  <a:lnTo>
                    <a:pt x="66961" y="284417"/>
                  </a:lnTo>
                  <a:lnTo>
                    <a:pt x="65818" y="283845"/>
                  </a:lnTo>
                  <a:lnTo>
                    <a:pt x="65627" y="283178"/>
                  </a:lnTo>
                  <a:lnTo>
                    <a:pt x="66484" y="281178"/>
                  </a:lnTo>
                  <a:lnTo>
                    <a:pt x="66675" y="279844"/>
                  </a:lnTo>
                  <a:lnTo>
                    <a:pt x="66104" y="277654"/>
                  </a:lnTo>
                  <a:lnTo>
                    <a:pt x="66104" y="276225"/>
                  </a:lnTo>
                  <a:lnTo>
                    <a:pt x="66484" y="276225"/>
                  </a:lnTo>
                  <a:lnTo>
                    <a:pt x="66770" y="276987"/>
                  </a:lnTo>
                  <a:lnTo>
                    <a:pt x="67056" y="276987"/>
                  </a:lnTo>
                  <a:lnTo>
                    <a:pt x="67342" y="276511"/>
                  </a:lnTo>
                  <a:lnTo>
                    <a:pt x="68199" y="274415"/>
                  </a:lnTo>
                  <a:lnTo>
                    <a:pt x="68485" y="273844"/>
                  </a:lnTo>
                  <a:lnTo>
                    <a:pt x="69056" y="273177"/>
                  </a:lnTo>
                  <a:lnTo>
                    <a:pt x="69913" y="272320"/>
                  </a:lnTo>
                  <a:lnTo>
                    <a:pt x="70104" y="271843"/>
                  </a:lnTo>
                  <a:lnTo>
                    <a:pt x="70104" y="270986"/>
                  </a:lnTo>
                  <a:lnTo>
                    <a:pt x="69913" y="270224"/>
                  </a:lnTo>
                  <a:lnTo>
                    <a:pt x="69533" y="269462"/>
                  </a:lnTo>
                  <a:lnTo>
                    <a:pt x="69342" y="268700"/>
                  </a:lnTo>
                  <a:lnTo>
                    <a:pt x="69628" y="267843"/>
                  </a:lnTo>
                  <a:lnTo>
                    <a:pt x="70009" y="267843"/>
                  </a:lnTo>
                  <a:lnTo>
                    <a:pt x="70199" y="268795"/>
                  </a:lnTo>
                  <a:lnTo>
                    <a:pt x="71152" y="270700"/>
                  </a:lnTo>
                  <a:lnTo>
                    <a:pt x="71342" y="271843"/>
                  </a:lnTo>
                  <a:lnTo>
                    <a:pt x="71152" y="273177"/>
                  </a:lnTo>
                  <a:lnTo>
                    <a:pt x="70485" y="274892"/>
                  </a:lnTo>
                  <a:lnTo>
                    <a:pt x="70199" y="275939"/>
                  </a:lnTo>
                  <a:lnTo>
                    <a:pt x="70009" y="278511"/>
                  </a:lnTo>
                  <a:lnTo>
                    <a:pt x="70104" y="279940"/>
                  </a:lnTo>
                  <a:lnTo>
                    <a:pt x="70390" y="280797"/>
                  </a:lnTo>
                  <a:lnTo>
                    <a:pt x="71723" y="282321"/>
                  </a:lnTo>
                  <a:lnTo>
                    <a:pt x="72295" y="282226"/>
                  </a:lnTo>
                  <a:lnTo>
                    <a:pt x="74200" y="280606"/>
                  </a:lnTo>
                  <a:lnTo>
                    <a:pt x="74867" y="279749"/>
                  </a:lnTo>
                  <a:lnTo>
                    <a:pt x="75343" y="278701"/>
                  </a:lnTo>
                  <a:lnTo>
                    <a:pt x="75533" y="277368"/>
                  </a:lnTo>
                  <a:lnTo>
                    <a:pt x="75438" y="276034"/>
                  </a:lnTo>
                  <a:lnTo>
                    <a:pt x="75248" y="275082"/>
                  </a:lnTo>
                  <a:lnTo>
                    <a:pt x="75343" y="274320"/>
                  </a:lnTo>
                  <a:lnTo>
                    <a:pt x="75914" y="273367"/>
                  </a:lnTo>
                  <a:lnTo>
                    <a:pt x="76581" y="272701"/>
                  </a:lnTo>
                  <a:lnTo>
                    <a:pt x="77248" y="272224"/>
                  </a:lnTo>
                  <a:lnTo>
                    <a:pt x="77819" y="271558"/>
                  </a:lnTo>
                  <a:lnTo>
                    <a:pt x="78296" y="268510"/>
                  </a:lnTo>
                  <a:lnTo>
                    <a:pt x="78200" y="268129"/>
                  </a:lnTo>
                  <a:lnTo>
                    <a:pt x="77819" y="267652"/>
                  </a:lnTo>
                  <a:lnTo>
                    <a:pt x="77153" y="266319"/>
                  </a:lnTo>
                  <a:lnTo>
                    <a:pt x="76962" y="265652"/>
                  </a:lnTo>
                  <a:lnTo>
                    <a:pt x="76771" y="265367"/>
                  </a:lnTo>
                  <a:lnTo>
                    <a:pt x="76676" y="265081"/>
                  </a:lnTo>
                  <a:lnTo>
                    <a:pt x="76581" y="264700"/>
                  </a:lnTo>
                  <a:lnTo>
                    <a:pt x="76676" y="264509"/>
                  </a:lnTo>
                  <a:lnTo>
                    <a:pt x="77343" y="264414"/>
                  </a:lnTo>
                  <a:lnTo>
                    <a:pt x="77629" y="264128"/>
                  </a:lnTo>
                  <a:lnTo>
                    <a:pt x="78105" y="262699"/>
                  </a:lnTo>
                  <a:lnTo>
                    <a:pt x="78105" y="261842"/>
                  </a:lnTo>
                  <a:lnTo>
                    <a:pt x="77819" y="261175"/>
                  </a:lnTo>
                  <a:lnTo>
                    <a:pt x="77533" y="260699"/>
                  </a:lnTo>
                  <a:lnTo>
                    <a:pt x="77248" y="260032"/>
                  </a:lnTo>
                  <a:lnTo>
                    <a:pt x="77057" y="259366"/>
                  </a:lnTo>
                  <a:lnTo>
                    <a:pt x="76962" y="258889"/>
                  </a:lnTo>
                  <a:lnTo>
                    <a:pt x="76867" y="258699"/>
                  </a:lnTo>
                  <a:lnTo>
                    <a:pt x="76581" y="259080"/>
                  </a:lnTo>
                  <a:lnTo>
                    <a:pt x="76962" y="259461"/>
                  </a:lnTo>
                  <a:lnTo>
                    <a:pt x="76962" y="260223"/>
                  </a:lnTo>
                  <a:lnTo>
                    <a:pt x="76581" y="260223"/>
                  </a:lnTo>
                  <a:lnTo>
                    <a:pt x="76105" y="253079"/>
                  </a:lnTo>
                  <a:lnTo>
                    <a:pt x="76581" y="249364"/>
                  </a:lnTo>
                  <a:lnTo>
                    <a:pt x="76962" y="249364"/>
                  </a:lnTo>
                  <a:lnTo>
                    <a:pt x="77438" y="250603"/>
                  </a:lnTo>
                  <a:lnTo>
                    <a:pt x="77533" y="251746"/>
                  </a:lnTo>
                  <a:lnTo>
                    <a:pt x="77248" y="254317"/>
                  </a:lnTo>
                  <a:lnTo>
                    <a:pt x="77343" y="255460"/>
                  </a:lnTo>
                  <a:lnTo>
                    <a:pt x="79724" y="261080"/>
                  </a:lnTo>
                  <a:lnTo>
                    <a:pt x="79724" y="261842"/>
                  </a:lnTo>
                  <a:lnTo>
                    <a:pt x="79153" y="262985"/>
                  </a:lnTo>
                  <a:lnTo>
                    <a:pt x="79058" y="263557"/>
                  </a:lnTo>
                  <a:lnTo>
                    <a:pt x="79153" y="266033"/>
                  </a:lnTo>
                  <a:lnTo>
                    <a:pt x="79629" y="266890"/>
                  </a:lnTo>
                  <a:lnTo>
                    <a:pt x="80582" y="266414"/>
                  </a:lnTo>
                  <a:lnTo>
                    <a:pt x="80867" y="265557"/>
                  </a:lnTo>
                  <a:lnTo>
                    <a:pt x="81248" y="261938"/>
                  </a:lnTo>
                  <a:lnTo>
                    <a:pt x="81344" y="261366"/>
                  </a:lnTo>
                  <a:lnTo>
                    <a:pt x="81915" y="260318"/>
                  </a:lnTo>
                  <a:lnTo>
                    <a:pt x="82010" y="259651"/>
                  </a:lnTo>
                  <a:lnTo>
                    <a:pt x="82010" y="258413"/>
                  </a:lnTo>
                  <a:lnTo>
                    <a:pt x="81915" y="257842"/>
                  </a:lnTo>
                  <a:lnTo>
                    <a:pt x="81629" y="257175"/>
                  </a:lnTo>
                  <a:lnTo>
                    <a:pt x="80486" y="255270"/>
                  </a:lnTo>
                  <a:lnTo>
                    <a:pt x="80391" y="254508"/>
                  </a:lnTo>
                  <a:lnTo>
                    <a:pt x="81058" y="253460"/>
                  </a:lnTo>
                  <a:lnTo>
                    <a:pt x="82105" y="252698"/>
                  </a:lnTo>
                  <a:lnTo>
                    <a:pt x="82391" y="252222"/>
                  </a:lnTo>
                  <a:lnTo>
                    <a:pt x="81915" y="250888"/>
                  </a:lnTo>
                  <a:lnTo>
                    <a:pt x="82105" y="250412"/>
                  </a:lnTo>
                  <a:lnTo>
                    <a:pt x="82677" y="249745"/>
                  </a:lnTo>
                  <a:lnTo>
                    <a:pt x="83439" y="248221"/>
                  </a:lnTo>
                  <a:lnTo>
                    <a:pt x="83915" y="247459"/>
                  </a:lnTo>
                  <a:lnTo>
                    <a:pt x="84487" y="246983"/>
                  </a:lnTo>
                  <a:lnTo>
                    <a:pt x="84011" y="247936"/>
                  </a:lnTo>
                  <a:lnTo>
                    <a:pt x="83629" y="249079"/>
                  </a:lnTo>
                  <a:lnTo>
                    <a:pt x="83439" y="250222"/>
                  </a:lnTo>
                  <a:lnTo>
                    <a:pt x="83344" y="251460"/>
                  </a:lnTo>
                  <a:lnTo>
                    <a:pt x="82963" y="252413"/>
                  </a:lnTo>
                  <a:lnTo>
                    <a:pt x="81344" y="254508"/>
                  </a:lnTo>
                  <a:lnTo>
                    <a:pt x="81344" y="255270"/>
                  </a:lnTo>
                  <a:lnTo>
                    <a:pt x="82010" y="256127"/>
                  </a:lnTo>
                  <a:lnTo>
                    <a:pt x="82677" y="257175"/>
                  </a:lnTo>
                  <a:lnTo>
                    <a:pt x="83153" y="258318"/>
                  </a:lnTo>
                  <a:lnTo>
                    <a:pt x="83344" y="259556"/>
                  </a:lnTo>
                  <a:lnTo>
                    <a:pt x="83058" y="260794"/>
                  </a:lnTo>
                  <a:lnTo>
                    <a:pt x="81820" y="262985"/>
                  </a:lnTo>
                  <a:lnTo>
                    <a:pt x="81534" y="264128"/>
                  </a:lnTo>
                  <a:lnTo>
                    <a:pt x="81153" y="267367"/>
                  </a:lnTo>
                  <a:lnTo>
                    <a:pt x="81344" y="271463"/>
                  </a:lnTo>
                  <a:lnTo>
                    <a:pt x="81153" y="272415"/>
                  </a:lnTo>
                  <a:lnTo>
                    <a:pt x="80772" y="273272"/>
                  </a:lnTo>
                  <a:lnTo>
                    <a:pt x="79820" y="274415"/>
                  </a:lnTo>
                  <a:lnTo>
                    <a:pt x="79438" y="275177"/>
                  </a:lnTo>
                  <a:lnTo>
                    <a:pt x="79248" y="276511"/>
                  </a:lnTo>
                  <a:lnTo>
                    <a:pt x="79820" y="278892"/>
                  </a:lnTo>
                  <a:lnTo>
                    <a:pt x="79724" y="279844"/>
                  </a:lnTo>
                  <a:lnTo>
                    <a:pt x="81248" y="282130"/>
                  </a:lnTo>
                  <a:lnTo>
                    <a:pt x="82391" y="282797"/>
                  </a:lnTo>
                  <a:lnTo>
                    <a:pt x="83344" y="281749"/>
                  </a:lnTo>
                  <a:lnTo>
                    <a:pt x="83249" y="281273"/>
                  </a:lnTo>
                  <a:lnTo>
                    <a:pt x="82677" y="279749"/>
                  </a:lnTo>
                  <a:lnTo>
                    <a:pt x="82772" y="279463"/>
                  </a:lnTo>
                  <a:lnTo>
                    <a:pt x="84106" y="279178"/>
                  </a:lnTo>
                  <a:lnTo>
                    <a:pt x="84677" y="279178"/>
                  </a:lnTo>
                  <a:lnTo>
                    <a:pt x="85344" y="279559"/>
                  </a:lnTo>
                  <a:lnTo>
                    <a:pt x="86678" y="279940"/>
                  </a:lnTo>
                  <a:lnTo>
                    <a:pt x="87821" y="279178"/>
                  </a:lnTo>
                  <a:lnTo>
                    <a:pt x="88392" y="278035"/>
                  </a:lnTo>
                  <a:lnTo>
                    <a:pt x="87916" y="277463"/>
                  </a:lnTo>
                  <a:lnTo>
                    <a:pt x="86868" y="276892"/>
                  </a:lnTo>
                  <a:lnTo>
                    <a:pt x="85725" y="275653"/>
                  </a:lnTo>
                  <a:lnTo>
                    <a:pt x="84677" y="274225"/>
                  </a:lnTo>
                  <a:lnTo>
                    <a:pt x="84106" y="273177"/>
                  </a:lnTo>
                  <a:lnTo>
                    <a:pt x="85534" y="270034"/>
                  </a:lnTo>
                  <a:lnTo>
                    <a:pt x="86296" y="271081"/>
                  </a:lnTo>
                  <a:lnTo>
                    <a:pt x="86392" y="271653"/>
                  </a:lnTo>
                  <a:lnTo>
                    <a:pt x="85820" y="272605"/>
                  </a:lnTo>
                  <a:lnTo>
                    <a:pt x="85820" y="273272"/>
                  </a:lnTo>
                  <a:lnTo>
                    <a:pt x="86011" y="273844"/>
                  </a:lnTo>
                  <a:lnTo>
                    <a:pt x="86201" y="274320"/>
                  </a:lnTo>
                  <a:lnTo>
                    <a:pt x="86868" y="274796"/>
                  </a:lnTo>
                  <a:lnTo>
                    <a:pt x="87725" y="275177"/>
                  </a:lnTo>
                  <a:lnTo>
                    <a:pt x="88678" y="275368"/>
                  </a:lnTo>
                  <a:lnTo>
                    <a:pt x="89535" y="275463"/>
                  </a:lnTo>
                  <a:lnTo>
                    <a:pt x="90202" y="275177"/>
                  </a:lnTo>
                  <a:lnTo>
                    <a:pt x="90964" y="274606"/>
                  </a:lnTo>
                  <a:lnTo>
                    <a:pt x="91630" y="274415"/>
                  </a:lnTo>
                  <a:lnTo>
                    <a:pt x="91916" y="275272"/>
                  </a:lnTo>
                  <a:lnTo>
                    <a:pt x="92107" y="275558"/>
                  </a:lnTo>
                  <a:lnTo>
                    <a:pt x="92678" y="275463"/>
                  </a:lnTo>
                  <a:lnTo>
                    <a:pt x="93631" y="275082"/>
                  </a:lnTo>
                  <a:lnTo>
                    <a:pt x="94107" y="274796"/>
                  </a:lnTo>
                  <a:lnTo>
                    <a:pt x="94298" y="274606"/>
                  </a:lnTo>
                  <a:lnTo>
                    <a:pt x="94393" y="274320"/>
                  </a:lnTo>
                  <a:lnTo>
                    <a:pt x="94679" y="273939"/>
                  </a:lnTo>
                  <a:lnTo>
                    <a:pt x="96012" y="272701"/>
                  </a:lnTo>
                  <a:lnTo>
                    <a:pt x="97155" y="272510"/>
                  </a:lnTo>
                  <a:lnTo>
                    <a:pt x="97536" y="272415"/>
                  </a:lnTo>
                  <a:lnTo>
                    <a:pt x="97917" y="271558"/>
                  </a:lnTo>
                  <a:lnTo>
                    <a:pt x="97631" y="270796"/>
                  </a:lnTo>
                  <a:lnTo>
                    <a:pt x="97155" y="270129"/>
                  </a:lnTo>
                  <a:lnTo>
                    <a:pt x="96774" y="269081"/>
                  </a:lnTo>
                  <a:lnTo>
                    <a:pt x="96107" y="267938"/>
                  </a:lnTo>
                  <a:lnTo>
                    <a:pt x="95917" y="267462"/>
                  </a:lnTo>
                  <a:lnTo>
                    <a:pt x="95917" y="266890"/>
                  </a:lnTo>
                  <a:lnTo>
                    <a:pt x="96203" y="265843"/>
                  </a:lnTo>
                  <a:lnTo>
                    <a:pt x="96298" y="265271"/>
                  </a:lnTo>
                  <a:lnTo>
                    <a:pt x="96107" y="263938"/>
                  </a:lnTo>
                  <a:lnTo>
                    <a:pt x="95441" y="263080"/>
                  </a:lnTo>
                  <a:lnTo>
                    <a:pt x="94488" y="262509"/>
                  </a:lnTo>
                  <a:lnTo>
                    <a:pt x="93345" y="262033"/>
                  </a:lnTo>
                  <a:lnTo>
                    <a:pt x="93345" y="261652"/>
                  </a:lnTo>
                  <a:lnTo>
                    <a:pt x="94393" y="261652"/>
                  </a:lnTo>
                  <a:lnTo>
                    <a:pt x="95155" y="261842"/>
                  </a:lnTo>
                  <a:lnTo>
                    <a:pt x="95917" y="261938"/>
                  </a:lnTo>
                  <a:lnTo>
                    <a:pt x="96774" y="261461"/>
                  </a:lnTo>
                  <a:lnTo>
                    <a:pt x="97250" y="260699"/>
                  </a:lnTo>
                  <a:lnTo>
                    <a:pt x="97441" y="259747"/>
                  </a:lnTo>
                  <a:lnTo>
                    <a:pt x="97346" y="257746"/>
                  </a:lnTo>
                  <a:lnTo>
                    <a:pt x="96774" y="253936"/>
                  </a:lnTo>
                  <a:lnTo>
                    <a:pt x="96203" y="251936"/>
                  </a:lnTo>
                  <a:lnTo>
                    <a:pt x="95536" y="250698"/>
                  </a:lnTo>
                  <a:lnTo>
                    <a:pt x="97726" y="246507"/>
                  </a:lnTo>
                  <a:lnTo>
                    <a:pt x="97917" y="245269"/>
                  </a:lnTo>
                  <a:lnTo>
                    <a:pt x="97726" y="244316"/>
                  </a:lnTo>
                  <a:lnTo>
                    <a:pt x="97441" y="243364"/>
                  </a:lnTo>
                  <a:lnTo>
                    <a:pt x="97346" y="242125"/>
                  </a:lnTo>
                  <a:lnTo>
                    <a:pt x="98965" y="243364"/>
                  </a:lnTo>
                  <a:lnTo>
                    <a:pt x="99917" y="243649"/>
                  </a:lnTo>
                  <a:lnTo>
                    <a:pt x="100298" y="242792"/>
                  </a:lnTo>
                  <a:lnTo>
                    <a:pt x="100584" y="241935"/>
                  </a:lnTo>
                  <a:lnTo>
                    <a:pt x="101346" y="240982"/>
                  </a:lnTo>
                  <a:lnTo>
                    <a:pt x="103061" y="239268"/>
                  </a:lnTo>
                  <a:lnTo>
                    <a:pt x="103251" y="239077"/>
                  </a:lnTo>
                  <a:lnTo>
                    <a:pt x="104680" y="238125"/>
                  </a:lnTo>
                  <a:lnTo>
                    <a:pt x="104013" y="238696"/>
                  </a:lnTo>
                  <a:lnTo>
                    <a:pt x="103727" y="239363"/>
                  </a:lnTo>
                  <a:lnTo>
                    <a:pt x="103537" y="240030"/>
                  </a:lnTo>
                  <a:lnTo>
                    <a:pt x="103251" y="240697"/>
                  </a:lnTo>
                  <a:lnTo>
                    <a:pt x="98870" y="246983"/>
                  </a:lnTo>
                  <a:lnTo>
                    <a:pt x="97822" y="249555"/>
                  </a:lnTo>
                  <a:lnTo>
                    <a:pt x="97631" y="250317"/>
                  </a:lnTo>
                  <a:lnTo>
                    <a:pt x="97536" y="250888"/>
                  </a:lnTo>
                  <a:lnTo>
                    <a:pt x="97631" y="251460"/>
                  </a:lnTo>
                  <a:lnTo>
                    <a:pt x="97822" y="252222"/>
                  </a:lnTo>
                  <a:lnTo>
                    <a:pt x="98108" y="252793"/>
                  </a:lnTo>
                  <a:lnTo>
                    <a:pt x="98774" y="253841"/>
                  </a:lnTo>
                  <a:lnTo>
                    <a:pt x="98870" y="254413"/>
                  </a:lnTo>
                  <a:lnTo>
                    <a:pt x="98965" y="255842"/>
                  </a:lnTo>
                  <a:lnTo>
                    <a:pt x="99441" y="258223"/>
                  </a:lnTo>
                  <a:lnTo>
                    <a:pt x="99536" y="262414"/>
                  </a:lnTo>
                  <a:lnTo>
                    <a:pt x="99727" y="263080"/>
                  </a:lnTo>
                  <a:lnTo>
                    <a:pt x="100203" y="264319"/>
                  </a:lnTo>
                  <a:lnTo>
                    <a:pt x="100298" y="264890"/>
                  </a:lnTo>
                  <a:lnTo>
                    <a:pt x="100584" y="266033"/>
                  </a:lnTo>
                  <a:lnTo>
                    <a:pt x="101346" y="266986"/>
                  </a:lnTo>
                  <a:lnTo>
                    <a:pt x="102299" y="267367"/>
                  </a:lnTo>
                  <a:lnTo>
                    <a:pt x="103061" y="266700"/>
                  </a:lnTo>
                  <a:lnTo>
                    <a:pt x="103156" y="265938"/>
                  </a:lnTo>
                  <a:lnTo>
                    <a:pt x="103061" y="263366"/>
                  </a:lnTo>
                  <a:lnTo>
                    <a:pt x="103346" y="262890"/>
                  </a:lnTo>
                  <a:lnTo>
                    <a:pt x="104775" y="261461"/>
                  </a:lnTo>
                  <a:lnTo>
                    <a:pt x="105251" y="260794"/>
                  </a:lnTo>
                  <a:lnTo>
                    <a:pt x="106108" y="258032"/>
                  </a:lnTo>
                  <a:lnTo>
                    <a:pt x="106775" y="257080"/>
                  </a:lnTo>
                  <a:lnTo>
                    <a:pt x="108109" y="256603"/>
                  </a:lnTo>
                  <a:lnTo>
                    <a:pt x="107823" y="257270"/>
                  </a:lnTo>
                  <a:lnTo>
                    <a:pt x="107347" y="257651"/>
                  </a:lnTo>
                  <a:lnTo>
                    <a:pt x="106775" y="257937"/>
                  </a:lnTo>
                  <a:lnTo>
                    <a:pt x="106299" y="258509"/>
                  </a:lnTo>
                  <a:lnTo>
                    <a:pt x="106108" y="259366"/>
                  </a:lnTo>
                  <a:lnTo>
                    <a:pt x="105918" y="260032"/>
                  </a:lnTo>
                  <a:lnTo>
                    <a:pt x="106108" y="261747"/>
                  </a:lnTo>
                  <a:lnTo>
                    <a:pt x="105918" y="262604"/>
                  </a:lnTo>
                  <a:lnTo>
                    <a:pt x="105537" y="262985"/>
                  </a:lnTo>
                  <a:lnTo>
                    <a:pt x="105061" y="263176"/>
                  </a:lnTo>
                  <a:lnTo>
                    <a:pt x="104584" y="263557"/>
                  </a:lnTo>
                  <a:lnTo>
                    <a:pt x="104204" y="264223"/>
                  </a:lnTo>
                  <a:lnTo>
                    <a:pt x="104108" y="265081"/>
                  </a:lnTo>
                  <a:lnTo>
                    <a:pt x="103823" y="265843"/>
                  </a:lnTo>
                  <a:lnTo>
                    <a:pt x="105537" y="266509"/>
                  </a:lnTo>
                  <a:lnTo>
                    <a:pt x="106108" y="266605"/>
                  </a:lnTo>
                  <a:lnTo>
                    <a:pt x="106871" y="266509"/>
                  </a:lnTo>
                  <a:lnTo>
                    <a:pt x="107156" y="266224"/>
                  </a:lnTo>
                  <a:lnTo>
                    <a:pt x="107347" y="265843"/>
                  </a:lnTo>
                  <a:lnTo>
                    <a:pt x="108013" y="264795"/>
                  </a:lnTo>
                  <a:lnTo>
                    <a:pt x="108395" y="263557"/>
                  </a:lnTo>
                  <a:lnTo>
                    <a:pt x="108775" y="262985"/>
                  </a:lnTo>
                  <a:lnTo>
                    <a:pt x="111919" y="259651"/>
                  </a:lnTo>
                  <a:lnTo>
                    <a:pt x="112776" y="259175"/>
                  </a:lnTo>
                  <a:lnTo>
                    <a:pt x="114205" y="258985"/>
                  </a:lnTo>
                  <a:lnTo>
                    <a:pt x="114967" y="258413"/>
                  </a:lnTo>
                  <a:lnTo>
                    <a:pt x="115633" y="257175"/>
                  </a:lnTo>
                  <a:lnTo>
                    <a:pt x="116586" y="254698"/>
                  </a:lnTo>
                  <a:lnTo>
                    <a:pt x="116776" y="256222"/>
                  </a:lnTo>
                  <a:lnTo>
                    <a:pt x="116396" y="257746"/>
                  </a:lnTo>
                  <a:lnTo>
                    <a:pt x="115538" y="258985"/>
                  </a:lnTo>
                  <a:lnTo>
                    <a:pt x="114395" y="259747"/>
                  </a:lnTo>
                  <a:lnTo>
                    <a:pt x="114109" y="259651"/>
                  </a:lnTo>
                  <a:lnTo>
                    <a:pt x="113729" y="259461"/>
                  </a:lnTo>
                  <a:lnTo>
                    <a:pt x="113252" y="259366"/>
                  </a:lnTo>
                  <a:lnTo>
                    <a:pt x="112776" y="259556"/>
                  </a:lnTo>
                  <a:lnTo>
                    <a:pt x="112490" y="259937"/>
                  </a:lnTo>
                  <a:lnTo>
                    <a:pt x="112109" y="260604"/>
                  </a:lnTo>
                  <a:lnTo>
                    <a:pt x="111824" y="260985"/>
                  </a:lnTo>
                  <a:lnTo>
                    <a:pt x="109633" y="262985"/>
                  </a:lnTo>
                  <a:lnTo>
                    <a:pt x="109157" y="263747"/>
                  </a:lnTo>
                  <a:lnTo>
                    <a:pt x="108966" y="264414"/>
                  </a:lnTo>
                  <a:lnTo>
                    <a:pt x="108871" y="265176"/>
                  </a:lnTo>
                  <a:lnTo>
                    <a:pt x="108585" y="266033"/>
                  </a:lnTo>
                  <a:lnTo>
                    <a:pt x="108109" y="266700"/>
                  </a:lnTo>
                  <a:lnTo>
                    <a:pt x="107537" y="267176"/>
                  </a:lnTo>
                  <a:lnTo>
                    <a:pt x="106966" y="267557"/>
                  </a:lnTo>
                  <a:lnTo>
                    <a:pt x="106490" y="267938"/>
                  </a:lnTo>
                  <a:lnTo>
                    <a:pt x="105918" y="269176"/>
                  </a:lnTo>
                  <a:lnTo>
                    <a:pt x="105728" y="272224"/>
                  </a:lnTo>
                  <a:lnTo>
                    <a:pt x="105346" y="273748"/>
                  </a:lnTo>
                  <a:lnTo>
                    <a:pt x="106013" y="273844"/>
                  </a:lnTo>
                  <a:lnTo>
                    <a:pt x="106680" y="274415"/>
                  </a:lnTo>
                  <a:lnTo>
                    <a:pt x="107156" y="274510"/>
                  </a:lnTo>
                  <a:lnTo>
                    <a:pt x="107633" y="274320"/>
                  </a:lnTo>
                  <a:lnTo>
                    <a:pt x="108299" y="273558"/>
                  </a:lnTo>
                  <a:lnTo>
                    <a:pt x="108775" y="273367"/>
                  </a:lnTo>
                  <a:lnTo>
                    <a:pt x="109252" y="272891"/>
                  </a:lnTo>
                  <a:lnTo>
                    <a:pt x="110204" y="270605"/>
                  </a:lnTo>
                  <a:lnTo>
                    <a:pt x="110776" y="269938"/>
                  </a:lnTo>
                  <a:lnTo>
                    <a:pt x="110490" y="270510"/>
                  </a:lnTo>
                  <a:lnTo>
                    <a:pt x="110490" y="270891"/>
                  </a:lnTo>
                  <a:lnTo>
                    <a:pt x="110680" y="271177"/>
                  </a:lnTo>
                  <a:lnTo>
                    <a:pt x="110776" y="271653"/>
                  </a:lnTo>
                  <a:lnTo>
                    <a:pt x="110490" y="272320"/>
                  </a:lnTo>
                  <a:lnTo>
                    <a:pt x="109919" y="272796"/>
                  </a:lnTo>
                  <a:lnTo>
                    <a:pt x="109633" y="273367"/>
                  </a:lnTo>
                  <a:lnTo>
                    <a:pt x="110014" y="274130"/>
                  </a:lnTo>
                  <a:lnTo>
                    <a:pt x="109157" y="273939"/>
                  </a:lnTo>
                  <a:lnTo>
                    <a:pt x="108775" y="274701"/>
                  </a:lnTo>
                  <a:lnTo>
                    <a:pt x="108966" y="275653"/>
                  </a:lnTo>
                  <a:lnTo>
                    <a:pt x="109823" y="276130"/>
                  </a:lnTo>
                  <a:lnTo>
                    <a:pt x="110776" y="276320"/>
                  </a:lnTo>
                  <a:lnTo>
                    <a:pt x="112776" y="277177"/>
                  </a:lnTo>
                  <a:lnTo>
                    <a:pt x="113824" y="277368"/>
                  </a:lnTo>
                  <a:lnTo>
                    <a:pt x="114776" y="277177"/>
                  </a:lnTo>
                  <a:lnTo>
                    <a:pt x="115538" y="276701"/>
                  </a:lnTo>
                  <a:lnTo>
                    <a:pt x="118396" y="274225"/>
                  </a:lnTo>
                  <a:lnTo>
                    <a:pt x="118967" y="273463"/>
                  </a:lnTo>
                  <a:lnTo>
                    <a:pt x="119348" y="272320"/>
                  </a:lnTo>
                  <a:lnTo>
                    <a:pt x="119825" y="270224"/>
                  </a:lnTo>
                  <a:lnTo>
                    <a:pt x="120015" y="268034"/>
                  </a:lnTo>
                  <a:lnTo>
                    <a:pt x="120205" y="266986"/>
                  </a:lnTo>
                  <a:lnTo>
                    <a:pt x="121253" y="264890"/>
                  </a:lnTo>
                  <a:lnTo>
                    <a:pt x="121444" y="263938"/>
                  </a:lnTo>
                  <a:lnTo>
                    <a:pt x="121539" y="263747"/>
                  </a:lnTo>
                  <a:lnTo>
                    <a:pt x="122206" y="262985"/>
                  </a:lnTo>
                  <a:lnTo>
                    <a:pt x="123158" y="261556"/>
                  </a:lnTo>
                  <a:lnTo>
                    <a:pt x="123349" y="261080"/>
                  </a:lnTo>
                  <a:lnTo>
                    <a:pt x="123539" y="260318"/>
                  </a:lnTo>
                  <a:lnTo>
                    <a:pt x="123730" y="258604"/>
                  </a:lnTo>
                  <a:lnTo>
                    <a:pt x="123920" y="258032"/>
                  </a:lnTo>
                  <a:lnTo>
                    <a:pt x="124111" y="257937"/>
                  </a:lnTo>
                  <a:lnTo>
                    <a:pt x="124396" y="258032"/>
                  </a:lnTo>
                  <a:lnTo>
                    <a:pt x="124587" y="258032"/>
                  </a:lnTo>
                  <a:lnTo>
                    <a:pt x="124682" y="257270"/>
                  </a:lnTo>
                  <a:lnTo>
                    <a:pt x="124778" y="257080"/>
                  </a:lnTo>
                  <a:lnTo>
                    <a:pt x="124873" y="256984"/>
                  </a:lnTo>
                  <a:lnTo>
                    <a:pt x="124968" y="256889"/>
                  </a:lnTo>
                  <a:lnTo>
                    <a:pt x="125349" y="256508"/>
                  </a:lnTo>
                  <a:lnTo>
                    <a:pt x="125635" y="256127"/>
                  </a:lnTo>
                  <a:lnTo>
                    <a:pt x="125730" y="255651"/>
                  </a:lnTo>
                  <a:lnTo>
                    <a:pt x="125540" y="255079"/>
                  </a:lnTo>
                  <a:lnTo>
                    <a:pt x="125254" y="254889"/>
                  </a:lnTo>
                  <a:lnTo>
                    <a:pt x="124873" y="254698"/>
                  </a:lnTo>
                  <a:lnTo>
                    <a:pt x="124396" y="254317"/>
                  </a:lnTo>
                  <a:lnTo>
                    <a:pt x="124301" y="253460"/>
                  </a:lnTo>
                  <a:lnTo>
                    <a:pt x="124873" y="250984"/>
                  </a:lnTo>
                  <a:lnTo>
                    <a:pt x="124682" y="249841"/>
                  </a:lnTo>
                  <a:lnTo>
                    <a:pt x="125540" y="250031"/>
                  </a:lnTo>
                  <a:lnTo>
                    <a:pt x="125730" y="250698"/>
                  </a:lnTo>
                  <a:lnTo>
                    <a:pt x="125444" y="252508"/>
                  </a:lnTo>
                  <a:lnTo>
                    <a:pt x="125540" y="253270"/>
                  </a:lnTo>
                  <a:lnTo>
                    <a:pt x="126111" y="254889"/>
                  </a:lnTo>
                  <a:lnTo>
                    <a:pt x="125921" y="256222"/>
                  </a:lnTo>
                  <a:lnTo>
                    <a:pt x="124682" y="258889"/>
                  </a:lnTo>
                  <a:lnTo>
                    <a:pt x="124396" y="260318"/>
                  </a:lnTo>
                  <a:lnTo>
                    <a:pt x="124778" y="260794"/>
                  </a:lnTo>
                  <a:lnTo>
                    <a:pt x="125540" y="261271"/>
                  </a:lnTo>
                  <a:lnTo>
                    <a:pt x="126397" y="261652"/>
                  </a:lnTo>
                  <a:lnTo>
                    <a:pt x="127063" y="261842"/>
                  </a:lnTo>
                  <a:lnTo>
                    <a:pt x="127635" y="261556"/>
                  </a:lnTo>
                  <a:lnTo>
                    <a:pt x="128111" y="260890"/>
                  </a:lnTo>
                  <a:lnTo>
                    <a:pt x="129635" y="258223"/>
                  </a:lnTo>
                  <a:lnTo>
                    <a:pt x="129921" y="257365"/>
                  </a:lnTo>
                  <a:lnTo>
                    <a:pt x="130016" y="256603"/>
                  </a:lnTo>
                  <a:lnTo>
                    <a:pt x="130207" y="256127"/>
                  </a:lnTo>
                  <a:lnTo>
                    <a:pt x="130778" y="255651"/>
                  </a:lnTo>
                  <a:lnTo>
                    <a:pt x="132207" y="254889"/>
                  </a:lnTo>
                  <a:lnTo>
                    <a:pt x="133255" y="254603"/>
                  </a:lnTo>
                  <a:lnTo>
                    <a:pt x="134493" y="252603"/>
                  </a:lnTo>
                  <a:lnTo>
                    <a:pt x="136208" y="248221"/>
                  </a:lnTo>
                  <a:lnTo>
                    <a:pt x="136493" y="245935"/>
                  </a:lnTo>
                  <a:lnTo>
                    <a:pt x="136398" y="244792"/>
                  </a:lnTo>
                  <a:lnTo>
                    <a:pt x="136112" y="243649"/>
                  </a:lnTo>
                  <a:lnTo>
                    <a:pt x="135065" y="241649"/>
                  </a:lnTo>
                  <a:lnTo>
                    <a:pt x="134684" y="240601"/>
                  </a:lnTo>
                  <a:lnTo>
                    <a:pt x="134684" y="239363"/>
                  </a:lnTo>
                  <a:lnTo>
                    <a:pt x="134969" y="239554"/>
                  </a:lnTo>
                  <a:lnTo>
                    <a:pt x="135826" y="239839"/>
                  </a:lnTo>
                  <a:lnTo>
                    <a:pt x="134969" y="237839"/>
                  </a:lnTo>
                  <a:lnTo>
                    <a:pt x="134303" y="235934"/>
                  </a:lnTo>
                  <a:lnTo>
                    <a:pt x="133350" y="234315"/>
                  </a:lnTo>
                  <a:lnTo>
                    <a:pt x="131445" y="233172"/>
                  </a:lnTo>
                  <a:lnTo>
                    <a:pt x="130492" y="232981"/>
                  </a:lnTo>
                  <a:lnTo>
                    <a:pt x="129540" y="233172"/>
                  </a:lnTo>
                  <a:lnTo>
                    <a:pt x="128778" y="233648"/>
                  </a:lnTo>
                  <a:lnTo>
                    <a:pt x="128302" y="234410"/>
                  </a:lnTo>
                  <a:lnTo>
                    <a:pt x="128207" y="234982"/>
                  </a:lnTo>
                  <a:lnTo>
                    <a:pt x="128397" y="236125"/>
                  </a:lnTo>
                  <a:lnTo>
                    <a:pt x="128397" y="236696"/>
                  </a:lnTo>
                  <a:lnTo>
                    <a:pt x="128111" y="237077"/>
                  </a:lnTo>
                  <a:lnTo>
                    <a:pt x="127730" y="237363"/>
                  </a:lnTo>
                  <a:lnTo>
                    <a:pt x="127445" y="237744"/>
                  </a:lnTo>
                  <a:lnTo>
                    <a:pt x="127254" y="238315"/>
                  </a:lnTo>
                  <a:lnTo>
                    <a:pt x="127254" y="237458"/>
                  </a:lnTo>
                  <a:lnTo>
                    <a:pt x="127825" y="234315"/>
                  </a:lnTo>
                  <a:lnTo>
                    <a:pt x="128111" y="233458"/>
                  </a:lnTo>
                  <a:lnTo>
                    <a:pt x="128588" y="233172"/>
                  </a:lnTo>
                  <a:lnTo>
                    <a:pt x="129826" y="232981"/>
                  </a:lnTo>
                  <a:lnTo>
                    <a:pt x="130302" y="232696"/>
                  </a:lnTo>
                  <a:lnTo>
                    <a:pt x="130778" y="232029"/>
                  </a:lnTo>
                  <a:lnTo>
                    <a:pt x="130874" y="231648"/>
                  </a:lnTo>
                  <a:lnTo>
                    <a:pt x="130683" y="229648"/>
                  </a:lnTo>
                  <a:lnTo>
                    <a:pt x="130016" y="227838"/>
                  </a:lnTo>
                  <a:lnTo>
                    <a:pt x="129826" y="226028"/>
                  </a:lnTo>
                  <a:lnTo>
                    <a:pt x="129635" y="225457"/>
                  </a:lnTo>
                  <a:lnTo>
                    <a:pt x="129064" y="224599"/>
                  </a:lnTo>
                  <a:lnTo>
                    <a:pt x="128111" y="223838"/>
                  </a:lnTo>
                  <a:lnTo>
                    <a:pt x="127254" y="223647"/>
                  </a:lnTo>
                  <a:lnTo>
                    <a:pt x="126778" y="224695"/>
                  </a:lnTo>
                  <a:lnTo>
                    <a:pt x="125730" y="224218"/>
                  </a:lnTo>
                  <a:lnTo>
                    <a:pt x="124206" y="223742"/>
                  </a:lnTo>
                  <a:lnTo>
                    <a:pt x="123444" y="223171"/>
                  </a:lnTo>
                  <a:lnTo>
                    <a:pt x="124587" y="222409"/>
                  </a:lnTo>
                  <a:lnTo>
                    <a:pt x="125254" y="223075"/>
                  </a:lnTo>
                  <a:lnTo>
                    <a:pt x="125921" y="222790"/>
                  </a:lnTo>
                  <a:lnTo>
                    <a:pt x="126111" y="222028"/>
                  </a:lnTo>
                  <a:lnTo>
                    <a:pt x="125254" y="221266"/>
                  </a:lnTo>
                  <a:lnTo>
                    <a:pt x="126778" y="220885"/>
                  </a:lnTo>
                  <a:lnTo>
                    <a:pt x="127445" y="219265"/>
                  </a:lnTo>
                  <a:lnTo>
                    <a:pt x="127921" y="217360"/>
                  </a:lnTo>
                  <a:lnTo>
                    <a:pt x="128969" y="216122"/>
                  </a:lnTo>
                  <a:lnTo>
                    <a:pt x="129730" y="216027"/>
                  </a:lnTo>
                  <a:lnTo>
                    <a:pt x="130492" y="216217"/>
                  </a:lnTo>
                  <a:lnTo>
                    <a:pt x="131254" y="216313"/>
                  </a:lnTo>
                  <a:lnTo>
                    <a:pt x="132017" y="215932"/>
                  </a:lnTo>
                  <a:lnTo>
                    <a:pt x="132302" y="215360"/>
                  </a:lnTo>
                  <a:lnTo>
                    <a:pt x="132112" y="214979"/>
                  </a:lnTo>
                  <a:lnTo>
                    <a:pt x="131445" y="214503"/>
                  </a:lnTo>
                  <a:lnTo>
                    <a:pt x="131254" y="214313"/>
                  </a:lnTo>
                  <a:lnTo>
                    <a:pt x="131064" y="214217"/>
                  </a:lnTo>
                  <a:lnTo>
                    <a:pt x="130874" y="214217"/>
                  </a:lnTo>
                  <a:lnTo>
                    <a:pt x="130778" y="214122"/>
                  </a:lnTo>
                  <a:lnTo>
                    <a:pt x="130588" y="213741"/>
                  </a:lnTo>
                  <a:lnTo>
                    <a:pt x="130683" y="213074"/>
                  </a:lnTo>
                  <a:lnTo>
                    <a:pt x="130588" y="212788"/>
                  </a:lnTo>
                  <a:lnTo>
                    <a:pt x="129540" y="211455"/>
                  </a:lnTo>
                  <a:lnTo>
                    <a:pt x="128588" y="209740"/>
                  </a:lnTo>
                  <a:lnTo>
                    <a:pt x="127825" y="207931"/>
                  </a:lnTo>
                  <a:lnTo>
                    <a:pt x="127635" y="206692"/>
                  </a:lnTo>
                  <a:lnTo>
                    <a:pt x="127540" y="206311"/>
                  </a:lnTo>
                  <a:lnTo>
                    <a:pt x="127825" y="205359"/>
                  </a:lnTo>
                  <a:lnTo>
                    <a:pt x="128492" y="205073"/>
                  </a:lnTo>
                  <a:lnTo>
                    <a:pt x="130492" y="205168"/>
                  </a:lnTo>
                  <a:lnTo>
                    <a:pt x="131540" y="204883"/>
                  </a:lnTo>
                  <a:lnTo>
                    <a:pt x="132302" y="204502"/>
                  </a:lnTo>
                  <a:lnTo>
                    <a:pt x="132874" y="203930"/>
                  </a:lnTo>
                  <a:lnTo>
                    <a:pt x="133445" y="203168"/>
                  </a:lnTo>
                  <a:lnTo>
                    <a:pt x="133826" y="203168"/>
                  </a:lnTo>
                  <a:lnTo>
                    <a:pt x="133826" y="203549"/>
                  </a:lnTo>
                  <a:lnTo>
                    <a:pt x="133350" y="203930"/>
                  </a:lnTo>
                  <a:lnTo>
                    <a:pt x="133064" y="204502"/>
                  </a:lnTo>
                  <a:lnTo>
                    <a:pt x="133159" y="204978"/>
                  </a:lnTo>
                  <a:lnTo>
                    <a:pt x="133826" y="205168"/>
                  </a:lnTo>
                  <a:lnTo>
                    <a:pt x="134207" y="204788"/>
                  </a:lnTo>
                  <a:lnTo>
                    <a:pt x="135636" y="202787"/>
                  </a:lnTo>
                  <a:lnTo>
                    <a:pt x="135826" y="201454"/>
                  </a:lnTo>
                  <a:lnTo>
                    <a:pt x="135636" y="198120"/>
                  </a:lnTo>
                  <a:lnTo>
                    <a:pt x="135350" y="196977"/>
                  </a:lnTo>
                  <a:lnTo>
                    <a:pt x="135826" y="197453"/>
                  </a:lnTo>
                  <a:lnTo>
                    <a:pt x="136208" y="198025"/>
                  </a:lnTo>
                  <a:lnTo>
                    <a:pt x="136398" y="198310"/>
                  </a:lnTo>
                  <a:lnTo>
                    <a:pt x="136208" y="196310"/>
                  </a:lnTo>
                  <a:lnTo>
                    <a:pt x="136017" y="195358"/>
                  </a:lnTo>
                  <a:lnTo>
                    <a:pt x="134493" y="192976"/>
                  </a:lnTo>
                  <a:lnTo>
                    <a:pt x="134017" y="192595"/>
                  </a:lnTo>
                  <a:lnTo>
                    <a:pt x="130588" y="192214"/>
                  </a:lnTo>
                  <a:lnTo>
                    <a:pt x="129730" y="191929"/>
                  </a:lnTo>
                  <a:lnTo>
                    <a:pt x="128302" y="191167"/>
                  </a:lnTo>
                  <a:lnTo>
                    <a:pt x="126587" y="190786"/>
                  </a:lnTo>
                  <a:lnTo>
                    <a:pt x="126111" y="190214"/>
                  </a:lnTo>
                  <a:lnTo>
                    <a:pt x="125825" y="189547"/>
                  </a:lnTo>
                  <a:lnTo>
                    <a:pt x="125349" y="188881"/>
                  </a:lnTo>
                  <a:lnTo>
                    <a:pt x="124492" y="188214"/>
                  </a:lnTo>
                  <a:lnTo>
                    <a:pt x="117634" y="184118"/>
                  </a:lnTo>
                  <a:lnTo>
                    <a:pt x="117158" y="183547"/>
                  </a:lnTo>
                  <a:lnTo>
                    <a:pt x="117253" y="182880"/>
                  </a:lnTo>
                  <a:lnTo>
                    <a:pt x="119063" y="184023"/>
                  </a:lnTo>
                  <a:lnTo>
                    <a:pt x="121063" y="184785"/>
                  </a:lnTo>
                  <a:lnTo>
                    <a:pt x="131350" y="186785"/>
                  </a:lnTo>
                  <a:lnTo>
                    <a:pt x="133159" y="187547"/>
                  </a:lnTo>
                  <a:lnTo>
                    <a:pt x="133255" y="186690"/>
                  </a:lnTo>
                  <a:lnTo>
                    <a:pt x="133541" y="185642"/>
                  </a:lnTo>
                  <a:lnTo>
                    <a:pt x="134017" y="184785"/>
                  </a:lnTo>
                  <a:lnTo>
                    <a:pt x="134398" y="184404"/>
                  </a:lnTo>
                  <a:lnTo>
                    <a:pt x="134588" y="183737"/>
                  </a:lnTo>
                  <a:lnTo>
                    <a:pt x="134493" y="178594"/>
                  </a:lnTo>
                  <a:lnTo>
                    <a:pt x="134017" y="178117"/>
                  </a:lnTo>
                  <a:lnTo>
                    <a:pt x="132017" y="178022"/>
                  </a:lnTo>
                  <a:lnTo>
                    <a:pt x="131159" y="177832"/>
                  </a:lnTo>
                  <a:lnTo>
                    <a:pt x="130302" y="177451"/>
                  </a:lnTo>
                  <a:lnTo>
                    <a:pt x="129540" y="176879"/>
                  </a:lnTo>
                  <a:lnTo>
                    <a:pt x="129159" y="176022"/>
                  </a:lnTo>
                  <a:lnTo>
                    <a:pt x="130492" y="176879"/>
                  </a:lnTo>
                  <a:lnTo>
                    <a:pt x="131159" y="177165"/>
                  </a:lnTo>
                  <a:lnTo>
                    <a:pt x="132017" y="177260"/>
                  </a:lnTo>
                  <a:lnTo>
                    <a:pt x="132874" y="177165"/>
                  </a:lnTo>
                  <a:lnTo>
                    <a:pt x="133541" y="176879"/>
                  </a:lnTo>
                  <a:lnTo>
                    <a:pt x="133826" y="176403"/>
                  </a:lnTo>
                  <a:lnTo>
                    <a:pt x="133541" y="175641"/>
                  </a:lnTo>
                  <a:lnTo>
                    <a:pt x="135446" y="174879"/>
                  </a:lnTo>
                  <a:lnTo>
                    <a:pt x="136303" y="174784"/>
                  </a:lnTo>
                  <a:lnTo>
                    <a:pt x="136684" y="175355"/>
                  </a:lnTo>
                  <a:lnTo>
                    <a:pt x="136874" y="175260"/>
                  </a:lnTo>
                  <a:lnTo>
                    <a:pt x="136970" y="175260"/>
                  </a:lnTo>
                  <a:lnTo>
                    <a:pt x="136970" y="175165"/>
                  </a:lnTo>
                  <a:lnTo>
                    <a:pt x="137065" y="174974"/>
                  </a:lnTo>
                  <a:lnTo>
                    <a:pt x="137350" y="175355"/>
                  </a:lnTo>
                  <a:lnTo>
                    <a:pt x="136017" y="176022"/>
                  </a:lnTo>
                  <a:lnTo>
                    <a:pt x="135160" y="177355"/>
                  </a:lnTo>
                  <a:lnTo>
                    <a:pt x="134969" y="178975"/>
                  </a:lnTo>
                  <a:lnTo>
                    <a:pt x="135731" y="181261"/>
                  </a:lnTo>
                  <a:lnTo>
                    <a:pt x="135922" y="181451"/>
                  </a:lnTo>
                  <a:lnTo>
                    <a:pt x="136684" y="180975"/>
                  </a:lnTo>
                  <a:lnTo>
                    <a:pt x="138017" y="180499"/>
                  </a:lnTo>
                  <a:lnTo>
                    <a:pt x="139065" y="179927"/>
                  </a:lnTo>
                  <a:lnTo>
                    <a:pt x="139637" y="180022"/>
                  </a:lnTo>
                  <a:lnTo>
                    <a:pt x="140589" y="180594"/>
                  </a:lnTo>
                  <a:lnTo>
                    <a:pt x="140970" y="179451"/>
                  </a:lnTo>
                  <a:lnTo>
                    <a:pt x="140017" y="178689"/>
                  </a:lnTo>
                  <a:lnTo>
                    <a:pt x="139541" y="178213"/>
                  </a:lnTo>
                  <a:lnTo>
                    <a:pt x="139732" y="177927"/>
                  </a:lnTo>
                  <a:lnTo>
                    <a:pt x="140684" y="177927"/>
                  </a:lnTo>
                  <a:lnTo>
                    <a:pt x="141161" y="178022"/>
                  </a:lnTo>
                  <a:lnTo>
                    <a:pt x="141446" y="178308"/>
                  </a:lnTo>
                  <a:lnTo>
                    <a:pt x="141732" y="179070"/>
                  </a:lnTo>
                  <a:lnTo>
                    <a:pt x="141732" y="181165"/>
                  </a:lnTo>
                  <a:lnTo>
                    <a:pt x="140494" y="181832"/>
                  </a:lnTo>
                  <a:lnTo>
                    <a:pt x="137446" y="181832"/>
                  </a:lnTo>
                  <a:lnTo>
                    <a:pt x="136112" y="182594"/>
                  </a:lnTo>
                  <a:lnTo>
                    <a:pt x="135636" y="183928"/>
                  </a:lnTo>
                  <a:lnTo>
                    <a:pt x="135541" y="187261"/>
                  </a:lnTo>
                  <a:lnTo>
                    <a:pt x="135636" y="188309"/>
                  </a:lnTo>
                  <a:lnTo>
                    <a:pt x="136112" y="190024"/>
                  </a:lnTo>
                  <a:lnTo>
                    <a:pt x="136970" y="191262"/>
                  </a:lnTo>
                  <a:lnTo>
                    <a:pt x="138303" y="190786"/>
                  </a:lnTo>
                  <a:lnTo>
                    <a:pt x="138303" y="191071"/>
                  </a:lnTo>
                  <a:lnTo>
                    <a:pt x="138398" y="191167"/>
                  </a:lnTo>
                  <a:lnTo>
                    <a:pt x="138589" y="191167"/>
                  </a:lnTo>
                  <a:lnTo>
                    <a:pt x="138779" y="191262"/>
                  </a:lnTo>
                  <a:lnTo>
                    <a:pt x="138208" y="191738"/>
                  </a:lnTo>
                  <a:lnTo>
                    <a:pt x="138208" y="192500"/>
                  </a:lnTo>
                  <a:lnTo>
                    <a:pt x="139065" y="194310"/>
                  </a:lnTo>
                  <a:lnTo>
                    <a:pt x="138779" y="194310"/>
                  </a:lnTo>
                  <a:lnTo>
                    <a:pt x="138970" y="195358"/>
                  </a:lnTo>
                  <a:lnTo>
                    <a:pt x="138494" y="196405"/>
                  </a:lnTo>
                  <a:lnTo>
                    <a:pt x="137922" y="197548"/>
                  </a:lnTo>
                  <a:lnTo>
                    <a:pt x="137636" y="198787"/>
                  </a:lnTo>
                  <a:lnTo>
                    <a:pt x="137541" y="201168"/>
                  </a:lnTo>
                  <a:lnTo>
                    <a:pt x="136970" y="204692"/>
                  </a:lnTo>
                  <a:lnTo>
                    <a:pt x="136970" y="205264"/>
                  </a:lnTo>
                  <a:lnTo>
                    <a:pt x="137065" y="205930"/>
                  </a:lnTo>
                  <a:lnTo>
                    <a:pt x="137636" y="207454"/>
                  </a:lnTo>
                  <a:lnTo>
                    <a:pt x="141732" y="212979"/>
                  </a:lnTo>
                  <a:lnTo>
                    <a:pt x="142018" y="213646"/>
                  </a:lnTo>
                  <a:lnTo>
                    <a:pt x="142208" y="214979"/>
                  </a:lnTo>
                  <a:lnTo>
                    <a:pt x="142589" y="215932"/>
                  </a:lnTo>
                  <a:lnTo>
                    <a:pt x="143066" y="216789"/>
                  </a:lnTo>
                  <a:lnTo>
                    <a:pt x="143446" y="217742"/>
                  </a:lnTo>
                  <a:lnTo>
                    <a:pt x="143828" y="219646"/>
                  </a:lnTo>
                  <a:lnTo>
                    <a:pt x="144494" y="221170"/>
                  </a:lnTo>
                  <a:lnTo>
                    <a:pt x="144590" y="221742"/>
                  </a:lnTo>
                  <a:lnTo>
                    <a:pt x="144780" y="222123"/>
                  </a:lnTo>
                  <a:lnTo>
                    <a:pt x="145542" y="223171"/>
                  </a:lnTo>
                  <a:lnTo>
                    <a:pt x="145923" y="224218"/>
                  </a:lnTo>
                  <a:lnTo>
                    <a:pt x="146304" y="224504"/>
                  </a:lnTo>
                  <a:lnTo>
                    <a:pt x="146780" y="224695"/>
                  </a:lnTo>
                  <a:lnTo>
                    <a:pt x="147161" y="225076"/>
                  </a:lnTo>
                  <a:lnTo>
                    <a:pt x="147828" y="227076"/>
                  </a:lnTo>
                  <a:lnTo>
                    <a:pt x="148114" y="227362"/>
                  </a:lnTo>
                  <a:lnTo>
                    <a:pt x="149638" y="227267"/>
                  </a:lnTo>
                  <a:lnTo>
                    <a:pt x="150209" y="227552"/>
                  </a:lnTo>
                  <a:lnTo>
                    <a:pt x="150590" y="229171"/>
                  </a:lnTo>
                  <a:lnTo>
                    <a:pt x="151352" y="230219"/>
                  </a:lnTo>
                  <a:lnTo>
                    <a:pt x="151543" y="230695"/>
                  </a:lnTo>
                  <a:lnTo>
                    <a:pt x="151829" y="231172"/>
                  </a:lnTo>
                  <a:lnTo>
                    <a:pt x="153257" y="232219"/>
                  </a:lnTo>
                  <a:lnTo>
                    <a:pt x="153543" y="232981"/>
                  </a:lnTo>
                  <a:lnTo>
                    <a:pt x="154210" y="233553"/>
                  </a:lnTo>
                  <a:lnTo>
                    <a:pt x="155829" y="233648"/>
                  </a:lnTo>
                  <a:lnTo>
                    <a:pt x="157544" y="233363"/>
                  </a:lnTo>
                  <a:lnTo>
                    <a:pt x="158591" y="232791"/>
                  </a:lnTo>
                  <a:lnTo>
                    <a:pt x="158687" y="231743"/>
                  </a:lnTo>
                  <a:lnTo>
                    <a:pt x="158305" y="230124"/>
                  </a:lnTo>
                  <a:lnTo>
                    <a:pt x="157639" y="228600"/>
                  </a:lnTo>
                  <a:lnTo>
                    <a:pt x="156877" y="227838"/>
                  </a:lnTo>
                  <a:lnTo>
                    <a:pt x="157639" y="227552"/>
                  </a:lnTo>
                  <a:lnTo>
                    <a:pt x="158115" y="228028"/>
                  </a:lnTo>
                  <a:lnTo>
                    <a:pt x="158687" y="229743"/>
                  </a:lnTo>
                  <a:lnTo>
                    <a:pt x="159258" y="230791"/>
                  </a:lnTo>
                  <a:lnTo>
                    <a:pt x="159829" y="231457"/>
                  </a:lnTo>
                  <a:lnTo>
                    <a:pt x="160401" y="233839"/>
                  </a:lnTo>
                  <a:lnTo>
                    <a:pt x="161449" y="235363"/>
                  </a:lnTo>
                  <a:lnTo>
                    <a:pt x="163449" y="236315"/>
                  </a:lnTo>
                  <a:lnTo>
                    <a:pt x="166021" y="235744"/>
                  </a:lnTo>
                  <a:lnTo>
                    <a:pt x="167450" y="235363"/>
                  </a:lnTo>
                  <a:lnTo>
                    <a:pt x="168402" y="234601"/>
                  </a:lnTo>
                  <a:lnTo>
                    <a:pt x="169450" y="233553"/>
                  </a:lnTo>
                  <a:lnTo>
                    <a:pt x="170021" y="231362"/>
                  </a:lnTo>
                  <a:lnTo>
                    <a:pt x="170402" y="230600"/>
                  </a:lnTo>
                  <a:lnTo>
                    <a:pt x="170593" y="229838"/>
                  </a:lnTo>
                  <a:lnTo>
                    <a:pt x="170021" y="228695"/>
                  </a:lnTo>
                  <a:lnTo>
                    <a:pt x="168592" y="228124"/>
                  </a:lnTo>
                  <a:lnTo>
                    <a:pt x="165545" y="227362"/>
                  </a:lnTo>
                  <a:lnTo>
                    <a:pt x="165545" y="226981"/>
                  </a:lnTo>
                  <a:lnTo>
                    <a:pt x="166783" y="226981"/>
                  </a:lnTo>
                  <a:lnTo>
                    <a:pt x="167164" y="226600"/>
                  </a:lnTo>
                  <a:lnTo>
                    <a:pt x="166878" y="226028"/>
                  </a:lnTo>
                  <a:lnTo>
                    <a:pt x="166211" y="225457"/>
                  </a:lnTo>
                  <a:lnTo>
                    <a:pt x="166211" y="225076"/>
                  </a:lnTo>
                  <a:lnTo>
                    <a:pt x="168021" y="225076"/>
                  </a:lnTo>
                  <a:lnTo>
                    <a:pt x="168783" y="225171"/>
                  </a:lnTo>
                  <a:lnTo>
                    <a:pt x="169450" y="225361"/>
                  </a:lnTo>
                  <a:lnTo>
                    <a:pt x="169450" y="225552"/>
                  </a:lnTo>
                  <a:lnTo>
                    <a:pt x="169450" y="226409"/>
                  </a:lnTo>
                  <a:lnTo>
                    <a:pt x="169545" y="226600"/>
                  </a:lnTo>
                  <a:lnTo>
                    <a:pt x="169736" y="226600"/>
                  </a:lnTo>
                  <a:lnTo>
                    <a:pt x="169926" y="226504"/>
                  </a:lnTo>
                  <a:lnTo>
                    <a:pt x="171545" y="226885"/>
                  </a:lnTo>
                  <a:lnTo>
                    <a:pt x="171641" y="226981"/>
                  </a:lnTo>
                  <a:lnTo>
                    <a:pt x="172498" y="226885"/>
                  </a:lnTo>
                  <a:lnTo>
                    <a:pt x="173355" y="226695"/>
                  </a:lnTo>
                  <a:lnTo>
                    <a:pt x="174022" y="226219"/>
                  </a:lnTo>
                  <a:lnTo>
                    <a:pt x="174212" y="225361"/>
                  </a:lnTo>
                  <a:lnTo>
                    <a:pt x="173831" y="224980"/>
                  </a:lnTo>
                  <a:lnTo>
                    <a:pt x="172974" y="224599"/>
                  </a:lnTo>
                  <a:lnTo>
                    <a:pt x="172021" y="224314"/>
                  </a:lnTo>
                  <a:lnTo>
                    <a:pt x="174784" y="224218"/>
                  </a:lnTo>
                  <a:lnTo>
                    <a:pt x="175736" y="224028"/>
                  </a:lnTo>
                  <a:lnTo>
                    <a:pt x="176308" y="223552"/>
                  </a:lnTo>
                  <a:lnTo>
                    <a:pt x="176117" y="222980"/>
                  </a:lnTo>
                  <a:lnTo>
                    <a:pt x="174974" y="222694"/>
                  </a:lnTo>
                  <a:lnTo>
                    <a:pt x="174974" y="222313"/>
                  </a:lnTo>
                  <a:lnTo>
                    <a:pt x="176117" y="222313"/>
                  </a:lnTo>
                  <a:lnTo>
                    <a:pt x="176975" y="222504"/>
                  </a:lnTo>
                  <a:lnTo>
                    <a:pt x="177737" y="222885"/>
                  </a:lnTo>
                  <a:lnTo>
                    <a:pt x="178499" y="223456"/>
                  </a:lnTo>
                  <a:lnTo>
                    <a:pt x="178308" y="222123"/>
                  </a:lnTo>
                  <a:lnTo>
                    <a:pt x="178594" y="220885"/>
                  </a:lnTo>
                  <a:lnTo>
                    <a:pt x="179356" y="219932"/>
                  </a:lnTo>
                  <a:lnTo>
                    <a:pt x="180499" y="219551"/>
                  </a:lnTo>
                  <a:lnTo>
                    <a:pt x="180975" y="218980"/>
                  </a:lnTo>
                  <a:lnTo>
                    <a:pt x="181928" y="216027"/>
                  </a:lnTo>
                  <a:lnTo>
                    <a:pt x="182118" y="214979"/>
                  </a:lnTo>
                  <a:lnTo>
                    <a:pt x="182499" y="214979"/>
                  </a:lnTo>
                  <a:lnTo>
                    <a:pt x="182499" y="216313"/>
                  </a:lnTo>
                  <a:lnTo>
                    <a:pt x="181642" y="218694"/>
                  </a:lnTo>
                  <a:lnTo>
                    <a:pt x="181356" y="220313"/>
                  </a:lnTo>
                  <a:lnTo>
                    <a:pt x="180880" y="220980"/>
                  </a:lnTo>
                  <a:lnTo>
                    <a:pt x="180784" y="221647"/>
                  </a:lnTo>
                  <a:lnTo>
                    <a:pt x="180880" y="222409"/>
                  </a:lnTo>
                  <a:lnTo>
                    <a:pt x="181070" y="222980"/>
                  </a:lnTo>
                  <a:lnTo>
                    <a:pt x="181451" y="223266"/>
                  </a:lnTo>
                  <a:lnTo>
                    <a:pt x="181832" y="223075"/>
                  </a:lnTo>
                  <a:lnTo>
                    <a:pt x="182213" y="223933"/>
                  </a:lnTo>
                  <a:lnTo>
                    <a:pt x="182975" y="224980"/>
                  </a:lnTo>
                  <a:lnTo>
                    <a:pt x="183928" y="225838"/>
                  </a:lnTo>
                  <a:lnTo>
                    <a:pt x="185642" y="226504"/>
                  </a:lnTo>
                  <a:lnTo>
                    <a:pt x="192405" y="235934"/>
                  </a:lnTo>
                  <a:lnTo>
                    <a:pt x="195929" y="242983"/>
                  </a:lnTo>
                  <a:lnTo>
                    <a:pt x="196501" y="245078"/>
                  </a:lnTo>
                  <a:lnTo>
                    <a:pt x="197453" y="251555"/>
                  </a:lnTo>
                  <a:lnTo>
                    <a:pt x="198311" y="252793"/>
                  </a:lnTo>
                  <a:lnTo>
                    <a:pt x="199454" y="252889"/>
                  </a:lnTo>
                  <a:lnTo>
                    <a:pt x="200311" y="252222"/>
                  </a:lnTo>
                  <a:lnTo>
                    <a:pt x="200311" y="251174"/>
                  </a:lnTo>
                  <a:lnTo>
                    <a:pt x="199834" y="250793"/>
                  </a:lnTo>
                  <a:lnTo>
                    <a:pt x="199168" y="250507"/>
                  </a:lnTo>
                  <a:lnTo>
                    <a:pt x="198596" y="250126"/>
                  </a:lnTo>
                  <a:lnTo>
                    <a:pt x="198501" y="249269"/>
                  </a:lnTo>
                  <a:lnTo>
                    <a:pt x="198882" y="248698"/>
                  </a:lnTo>
                  <a:lnTo>
                    <a:pt x="200216" y="248031"/>
                  </a:lnTo>
                  <a:lnTo>
                    <a:pt x="200406" y="247745"/>
                  </a:lnTo>
                  <a:lnTo>
                    <a:pt x="201359" y="247459"/>
                  </a:lnTo>
                  <a:lnTo>
                    <a:pt x="202121" y="246793"/>
                  </a:lnTo>
                  <a:lnTo>
                    <a:pt x="202692" y="246126"/>
                  </a:lnTo>
                  <a:lnTo>
                    <a:pt x="203073" y="245840"/>
                  </a:lnTo>
                  <a:lnTo>
                    <a:pt x="202978" y="245364"/>
                  </a:lnTo>
                  <a:lnTo>
                    <a:pt x="203454" y="243173"/>
                  </a:lnTo>
                  <a:lnTo>
                    <a:pt x="203549" y="242316"/>
                  </a:lnTo>
                  <a:lnTo>
                    <a:pt x="204311" y="242316"/>
                  </a:lnTo>
                  <a:lnTo>
                    <a:pt x="204597" y="242316"/>
                  </a:lnTo>
                  <a:lnTo>
                    <a:pt x="203359" y="246317"/>
                  </a:lnTo>
                  <a:lnTo>
                    <a:pt x="202787" y="247364"/>
                  </a:lnTo>
                  <a:lnTo>
                    <a:pt x="201644" y="247936"/>
                  </a:lnTo>
                  <a:lnTo>
                    <a:pt x="200311" y="248317"/>
                  </a:lnTo>
                  <a:lnTo>
                    <a:pt x="199358" y="248984"/>
                  </a:lnTo>
                  <a:lnTo>
                    <a:pt x="199549" y="250412"/>
                  </a:lnTo>
                  <a:lnTo>
                    <a:pt x="199930" y="250698"/>
                  </a:lnTo>
                  <a:lnTo>
                    <a:pt x="200501" y="250984"/>
                  </a:lnTo>
                  <a:lnTo>
                    <a:pt x="200978" y="251460"/>
                  </a:lnTo>
                  <a:lnTo>
                    <a:pt x="201073" y="252413"/>
                  </a:lnTo>
                  <a:lnTo>
                    <a:pt x="200787" y="252889"/>
                  </a:lnTo>
                  <a:lnTo>
                    <a:pt x="200311" y="253270"/>
                  </a:lnTo>
                  <a:lnTo>
                    <a:pt x="199834" y="253841"/>
                  </a:lnTo>
                  <a:lnTo>
                    <a:pt x="199549" y="254698"/>
                  </a:lnTo>
                  <a:lnTo>
                    <a:pt x="199644" y="256127"/>
                  </a:lnTo>
                  <a:lnTo>
                    <a:pt x="200025" y="257556"/>
                  </a:lnTo>
                  <a:lnTo>
                    <a:pt x="200501" y="258794"/>
                  </a:lnTo>
                  <a:lnTo>
                    <a:pt x="201073" y="259747"/>
                  </a:lnTo>
                  <a:lnTo>
                    <a:pt x="201359" y="259747"/>
                  </a:lnTo>
                  <a:lnTo>
                    <a:pt x="201359" y="258699"/>
                  </a:lnTo>
                  <a:lnTo>
                    <a:pt x="201740" y="257937"/>
                  </a:lnTo>
                  <a:lnTo>
                    <a:pt x="202216" y="257842"/>
                  </a:lnTo>
                  <a:lnTo>
                    <a:pt x="202501" y="258604"/>
                  </a:lnTo>
                  <a:lnTo>
                    <a:pt x="202311" y="258509"/>
                  </a:lnTo>
                  <a:lnTo>
                    <a:pt x="201740" y="258318"/>
                  </a:lnTo>
                  <a:lnTo>
                    <a:pt x="201835" y="260223"/>
                  </a:lnTo>
                  <a:lnTo>
                    <a:pt x="203168" y="266033"/>
                  </a:lnTo>
                  <a:lnTo>
                    <a:pt x="203168" y="268129"/>
                  </a:lnTo>
                  <a:lnTo>
                    <a:pt x="203359" y="268605"/>
                  </a:lnTo>
                  <a:lnTo>
                    <a:pt x="204121" y="269462"/>
                  </a:lnTo>
                  <a:lnTo>
                    <a:pt x="204311" y="270034"/>
                  </a:lnTo>
                  <a:lnTo>
                    <a:pt x="204502" y="272320"/>
                  </a:lnTo>
                  <a:lnTo>
                    <a:pt x="204788" y="273463"/>
                  </a:lnTo>
                  <a:lnTo>
                    <a:pt x="205073" y="274130"/>
                  </a:lnTo>
                  <a:lnTo>
                    <a:pt x="205454" y="273653"/>
                  </a:lnTo>
                  <a:lnTo>
                    <a:pt x="205835" y="273272"/>
                  </a:lnTo>
                  <a:lnTo>
                    <a:pt x="206312" y="272986"/>
                  </a:lnTo>
                  <a:lnTo>
                    <a:pt x="206883" y="272891"/>
                  </a:lnTo>
                  <a:lnTo>
                    <a:pt x="206883" y="273272"/>
                  </a:lnTo>
                  <a:lnTo>
                    <a:pt x="206216" y="273653"/>
                  </a:lnTo>
                  <a:lnTo>
                    <a:pt x="205645" y="274130"/>
                  </a:lnTo>
                  <a:lnTo>
                    <a:pt x="205454" y="274701"/>
                  </a:lnTo>
                  <a:lnTo>
                    <a:pt x="205835" y="275272"/>
                  </a:lnTo>
                  <a:lnTo>
                    <a:pt x="204883" y="275749"/>
                  </a:lnTo>
                  <a:lnTo>
                    <a:pt x="204311" y="276987"/>
                  </a:lnTo>
                  <a:lnTo>
                    <a:pt x="204216" y="278320"/>
                  </a:lnTo>
                  <a:lnTo>
                    <a:pt x="204692" y="278797"/>
                  </a:lnTo>
                  <a:lnTo>
                    <a:pt x="205550" y="278606"/>
                  </a:lnTo>
                  <a:lnTo>
                    <a:pt x="206597" y="278225"/>
                  </a:lnTo>
                  <a:lnTo>
                    <a:pt x="209074" y="278035"/>
                  </a:lnTo>
                  <a:lnTo>
                    <a:pt x="209074" y="278416"/>
                  </a:lnTo>
                  <a:lnTo>
                    <a:pt x="207836" y="278892"/>
                  </a:lnTo>
                  <a:lnTo>
                    <a:pt x="207550" y="279749"/>
                  </a:lnTo>
                  <a:lnTo>
                    <a:pt x="207931" y="280225"/>
                  </a:lnTo>
                  <a:lnTo>
                    <a:pt x="208788" y="279559"/>
                  </a:lnTo>
                  <a:lnTo>
                    <a:pt x="209074" y="279940"/>
                  </a:lnTo>
                  <a:lnTo>
                    <a:pt x="208312" y="280702"/>
                  </a:lnTo>
                  <a:lnTo>
                    <a:pt x="207645" y="280892"/>
                  </a:lnTo>
                  <a:lnTo>
                    <a:pt x="207169" y="281178"/>
                  </a:lnTo>
                  <a:lnTo>
                    <a:pt x="206978" y="282416"/>
                  </a:lnTo>
                  <a:lnTo>
                    <a:pt x="207169" y="283273"/>
                  </a:lnTo>
                  <a:lnTo>
                    <a:pt x="207645" y="283940"/>
                  </a:lnTo>
                  <a:lnTo>
                    <a:pt x="208121" y="284035"/>
                  </a:lnTo>
                  <a:lnTo>
                    <a:pt x="208407" y="283083"/>
                  </a:lnTo>
                  <a:lnTo>
                    <a:pt x="208788" y="283083"/>
                  </a:lnTo>
                  <a:lnTo>
                    <a:pt x="208788" y="283750"/>
                  </a:lnTo>
                  <a:lnTo>
                    <a:pt x="208502" y="284607"/>
                  </a:lnTo>
                  <a:lnTo>
                    <a:pt x="208312" y="285464"/>
                  </a:lnTo>
                  <a:lnTo>
                    <a:pt x="208693" y="286131"/>
                  </a:lnTo>
                  <a:lnTo>
                    <a:pt x="209550" y="286131"/>
                  </a:lnTo>
                  <a:lnTo>
                    <a:pt x="210121" y="285274"/>
                  </a:lnTo>
                  <a:lnTo>
                    <a:pt x="210788" y="283369"/>
                  </a:lnTo>
                  <a:lnTo>
                    <a:pt x="210407" y="283369"/>
                  </a:lnTo>
                  <a:lnTo>
                    <a:pt x="210598" y="283178"/>
                  </a:lnTo>
                  <a:lnTo>
                    <a:pt x="210693" y="282988"/>
                  </a:lnTo>
                  <a:lnTo>
                    <a:pt x="210788" y="282511"/>
                  </a:lnTo>
                  <a:lnTo>
                    <a:pt x="210979" y="282988"/>
                  </a:lnTo>
                  <a:lnTo>
                    <a:pt x="210979" y="283464"/>
                  </a:lnTo>
                  <a:lnTo>
                    <a:pt x="210788" y="283940"/>
                  </a:lnTo>
                  <a:lnTo>
                    <a:pt x="210598" y="284512"/>
                  </a:lnTo>
                  <a:lnTo>
                    <a:pt x="210884" y="284607"/>
                  </a:lnTo>
                  <a:lnTo>
                    <a:pt x="211265" y="284988"/>
                  </a:lnTo>
                  <a:lnTo>
                    <a:pt x="211360" y="285464"/>
                  </a:lnTo>
                  <a:lnTo>
                    <a:pt x="211074" y="286036"/>
                  </a:lnTo>
                  <a:lnTo>
                    <a:pt x="211265" y="286607"/>
                  </a:lnTo>
                  <a:lnTo>
                    <a:pt x="211074" y="286988"/>
                  </a:lnTo>
                  <a:lnTo>
                    <a:pt x="210312" y="287941"/>
                  </a:lnTo>
                  <a:lnTo>
                    <a:pt x="210503" y="288893"/>
                  </a:lnTo>
                  <a:lnTo>
                    <a:pt x="210026" y="289655"/>
                  </a:lnTo>
                  <a:lnTo>
                    <a:pt x="209264" y="290322"/>
                  </a:lnTo>
                  <a:lnTo>
                    <a:pt x="208788" y="290989"/>
                  </a:lnTo>
                  <a:lnTo>
                    <a:pt x="208788" y="292036"/>
                  </a:lnTo>
                  <a:lnTo>
                    <a:pt x="209074" y="293180"/>
                  </a:lnTo>
                  <a:lnTo>
                    <a:pt x="209645" y="294227"/>
                  </a:lnTo>
                  <a:lnTo>
                    <a:pt x="210312" y="294894"/>
                  </a:lnTo>
                  <a:lnTo>
                    <a:pt x="209359" y="294513"/>
                  </a:lnTo>
                  <a:lnTo>
                    <a:pt x="208502" y="295084"/>
                  </a:lnTo>
                  <a:lnTo>
                    <a:pt x="207836" y="296132"/>
                  </a:lnTo>
                  <a:lnTo>
                    <a:pt x="207454" y="297180"/>
                  </a:lnTo>
                  <a:lnTo>
                    <a:pt x="207264" y="297085"/>
                  </a:lnTo>
                  <a:lnTo>
                    <a:pt x="207169" y="297085"/>
                  </a:lnTo>
                  <a:lnTo>
                    <a:pt x="207169" y="297085"/>
                  </a:lnTo>
                  <a:lnTo>
                    <a:pt x="207074" y="296894"/>
                  </a:lnTo>
                  <a:lnTo>
                    <a:pt x="206788" y="296894"/>
                  </a:lnTo>
                  <a:lnTo>
                    <a:pt x="206978" y="297847"/>
                  </a:lnTo>
                  <a:lnTo>
                    <a:pt x="207359" y="298894"/>
                  </a:lnTo>
                  <a:lnTo>
                    <a:pt x="207836" y="299752"/>
                  </a:lnTo>
                  <a:lnTo>
                    <a:pt x="208407" y="300038"/>
                  </a:lnTo>
                  <a:lnTo>
                    <a:pt x="208883" y="300609"/>
                  </a:lnTo>
                  <a:lnTo>
                    <a:pt x="211836" y="305943"/>
                  </a:lnTo>
                  <a:lnTo>
                    <a:pt x="212122" y="306991"/>
                  </a:lnTo>
                  <a:lnTo>
                    <a:pt x="212217" y="308324"/>
                  </a:lnTo>
                  <a:lnTo>
                    <a:pt x="211741" y="311944"/>
                  </a:lnTo>
                  <a:lnTo>
                    <a:pt x="211836" y="313087"/>
                  </a:lnTo>
                  <a:lnTo>
                    <a:pt x="212217" y="314039"/>
                  </a:lnTo>
                  <a:lnTo>
                    <a:pt x="214598" y="316801"/>
                  </a:lnTo>
                  <a:lnTo>
                    <a:pt x="215170" y="317659"/>
                  </a:lnTo>
                  <a:lnTo>
                    <a:pt x="216027" y="319278"/>
                  </a:lnTo>
                  <a:lnTo>
                    <a:pt x="216503" y="320040"/>
                  </a:lnTo>
                  <a:lnTo>
                    <a:pt x="219266" y="322421"/>
                  </a:lnTo>
                  <a:lnTo>
                    <a:pt x="219646" y="322993"/>
                  </a:lnTo>
                  <a:lnTo>
                    <a:pt x="220504" y="326612"/>
                  </a:lnTo>
                  <a:lnTo>
                    <a:pt x="224123" y="333184"/>
                  </a:lnTo>
                  <a:lnTo>
                    <a:pt x="225362" y="336042"/>
                  </a:lnTo>
                  <a:lnTo>
                    <a:pt x="225742" y="336518"/>
                  </a:lnTo>
                  <a:lnTo>
                    <a:pt x="226028" y="336709"/>
                  </a:lnTo>
                  <a:lnTo>
                    <a:pt x="226314" y="337090"/>
                  </a:lnTo>
                  <a:lnTo>
                    <a:pt x="226600" y="337280"/>
                  </a:lnTo>
                  <a:lnTo>
                    <a:pt x="227076" y="336899"/>
                  </a:lnTo>
                  <a:lnTo>
                    <a:pt x="227171" y="336328"/>
                  </a:lnTo>
                  <a:lnTo>
                    <a:pt x="226981" y="335756"/>
                  </a:lnTo>
                  <a:lnTo>
                    <a:pt x="226600" y="334994"/>
                  </a:lnTo>
                  <a:lnTo>
                    <a:pt x="225647" y="332042"/>
                  </a:lnTo>
                  <a:lnTo>
                    <a:pt x="225552" y="330994"/>
                  </a:lnTo>
                  <a:lnTo>
                    <a:pt x="225266" y="330422"/>
                  </a:lnTo>
                  <a:lnTo>
                    <a:pt x="223742" y="328136"/>
                  </a:lnTo>
                  <a:lnTo>
                    <a:pt x="223171" y="326041"/>
                  </a:lnTo>
                  <a:lnTo>
                    <a:pt x="222980" y="323755"/>
                  </a:lnTo>
                  <a:lnTo>
                    <a:pt x="223075" y="321469"/>
                  </a:lnTo>
                  <a:lnTo>
                    <a:pt x="223457" y="319278"/>
                  </a:lnTo>
                  <a:lnTo>
                    <a:pt x="221266" y="317468"/>
                  </a:lnTo>
                  <a:lnTo>
                    <a:pt x="220980" y="316611"/>
                  </a:lnTo>
                  <a:lnTo>
                    <a:pt x="220599" y="315754"/>
                  </a:lnTo>
                  <a:lnTo>
                    <a:pt x="219361" y="314611"/>
                  </a:lnTo>
                  <a:lnTo>
                    <a:pt x="218980" y="313849"/>
                  </a:lnTo>
                  <a:lnTo>
                    <a:pt x="218694" y="312896"/>
                  </a:lnTo>
                  <a:lnTo>
                    <a:pt x="218884" y="312039"/>
                  </a:lnTo>
                  <a:lnTo>
                    <a:pt x="219170" y="310420"/>
                  </a:lnTo>
                  <a:lnTo>
                    <a:pt x="219266" y="309277"/>
                  </a:lnTo>
                  <a:lnTo>
                    <a:pt x="218884" y="307086"/>
                  </a:lnTo>
                  <a:lnTo>
                    <a:pt x="218884" y="305943"/>
                  </a:lnTo>
                  <a:lnTo>
                    <a:pt x="219170" y="304990"/>
                  </a:lnTo>
                  <a:lnTo>
                    <a:pt x="220599" y="302895"/>
                  </a:lnTo>
                  <a:lnTo>
                    <a:pt x="221266" y="300514"/>
                  </a:lnTo>
                  <a:lnTo>
                    <a:pt x="221837" y="299371"/>
                  </a:lnTo>
                  <a:lnTo>
                    <a:pt x="222695" y="299275"/>
                  </a:lnTo>
                  <a:lnTo>
                    <a:pt x="224314" y="299275"/>
                  </a:lnTo>
                  <a:lnTo>
                    <a:pt x="226314" y="296894"/>
                  </a:lnTo>
                  <a:lnTo>
                    <a:pt x="228029" y="297466"/>
                  </a:lnTo>
                  <a:lnTo>
                    <a:pt x="228695" y="298418"/>
                  </a:lnTo>
                  <a:lnTo>
                    <a:pt x="228886" y="299371"/>
                  </a:lnTo>
                  <a:lnTo>
                    <a:pt x="228981" y="300323"/>
                  </a:lnTo>
                  <a:lnTo>
                    <a:pt x="229362" y="301276"/>
                  </a:lnTo>
                  <a:lnTo>
                    <a:pt x="229838" y="301752"/>
                  </a:lnTo>
                  <a:lnTo>
                    <a:pt x="230410" y="302038"/>
                  </a:lnTo>
                  <a:lnTo>
                    <a:pt x="231648" y="302419"/>
                  </a:lnTo>
                  <a:lnTo>
                    <a:pt x="233839" y="302609"/>
                  </a:lnTo>
                  <a:lnTo>
                    <a:pt x="235553" y="302228"/>
                  </a:lnTo>
                  <a:lnTo>
                    <a:pt x="236887" y="302514"/>
                  </a:lnTo>
                  <a:lnTo>
                    <a:pt x="237934" y="304800"/>
                  </a:lnTo>
                  <a:lnTo>
                    <a:pt x="238316" y="307086"/>
                  </a:lnTo>
                  <a:lnTo>
                    <a:pt x="238696" y="308229"/>
                  </a:lnTo>
                  <a:lnTo>
                    <a:pt x="239363" y="308896"/>
                  </a:lnTo>
                  <a:lnTo>
                    <a:pt x="240411" y="308800"/>
                  </a:lnTo>
                  <a:lnTo>
                    <a:pt x="241649" y="308038"/>
                  </a:lnTo>
                  <a:lnTo>
                    <a:pt x="242697" y="306991"/>
                  </a:lnTo>
                  <a:lnTo>
                    <a:pt x="243173" y="306038"/>
                  </a:lnTo>
                  <a:lnTo>
                    <a:pt x="243269" y="304990"/>
                  </a:lnTo>
                  <a:close/>
                  <a:moveTo>
                    <a:pt x="181451" y="232791"/>
                  </a:moveTo>
                  <a:lnTo>
                    <a:pt x="180308" y="233363"/>
                  </a:lnTo>
                  <a:lnTo>
                    <a:pt x="179070" y="236220"/>
                  </a:lnTo>
                  <a:lnTo>
                    <a:pt x="179356" y="238030"/>
                  </a:lnTo>
                  <a:lnTo>
                    <a:pt x="180213" y="240316"/>
                  </a:lnTo>
                  <a:lnTo>
                    <a:pt x="181737" y="242602"/>
                  </a:lnTo>
                  <a:lnTo>
                    <a:pt x="183356" y="243554"/>
                  </a:lnTo>
                  <a:lnTo>
                    <a:pt x="185833" y="243268"/>
                  </a:lnTo>
                  <a:lnTo>
                    <a:pt x="186309" y="241363"/>
                  </a:lnTo>
                  <a:lnTo>
                    <a:pt x="185928" y="238982"/>
                  </a:lnTo>
                  <a:lnTo>
                    <a:pt x="181451" y="232791"/>
                  </a:lnTo>
                  <a:close/>
                  <a:moveTo>
                    <a:pt x="155924" y="251365"/>
                  </a:moveTo>
                  <a:lnTo>
                    <a:pt x="155638" y="252508"/>
                  </a:lnTo>
                  <a:lnTo>
                    <a:pt x="155638" y="255556"/>
                  </a:lnTo>
                  <a:lnTo>
                    <a:pt x="156210" y="254984"/>
                  </a:lnTo>
                  <a:lnTo>
                    <a:pt x="156591" y="253936"/>
                  </a:lnTo>
                  <a:lnTo>
                    <a:pt x="156782" y="252698"/>
                  </a:lnTo>
                  <a:lnTo>
                    <a:pt x="156782" y="251650"/>
                  </a:lnTo>
                  <a:lnTo>
                    <a:pt x="155924" y="251365"/>
                  </a:lnTo>
                  <a:close/>
                  <a:moveTo>
                    <a:pt x="156305" y="250126"/>
                  </a:moveTo>
                  <a:lnTo>
                    <a:pt x="156496" y="248984"/>
                  </a:lnTo>
                  <a:lnTo>
                    <a:pt x="156400" y="247840"/>
                  </a:lnTo>
                  <a:lnTo>
                    <a:pt x="156210" y="246793"/>
                  </a:lnTo>
                  <a:lnTo>
                    <a:pt x="155924" y="245935"/>
                  </a:lnTo>
                  <a:lnTo>
                    <a:pt x="155543" y="245554"/>
                  </a:lnTo>
                  <a:lnTo>
                    <a:pt x="154972" y="246412"/>
                  </a:lnTo>
                  <a:lnTo>
                    <a:pt x="154686" y="247745"/>
                  </a:lnTo>
                  <a:lnTo>
                    <a:pt x="154496" y="250317"/>
                  </a:lnTo>
                  <a:lnTo>
                    <a:pt x="154210" y="251079"/>
                  </a:lnTo>
                  <a:lnTo>
                    <a:pt x="153638" y="252031"/>
                  </a:lnTo>
                  <a:lnTo>
                    <a:pt x="153448" y="252793"/>
                  </a:lnTo>
                  <a:lnTo>
                    <a:pt x="154305" y="253174"/>
                  </a:lnTo>
                  <a:lnTo>
                    <a:pt x="156305" y="250126"/>
                  </a:lnTo>
                  <a:close/>
                  <a:moveTo>
                    <a:pt x="154305" y="254032"/>
                  </a:moveTo>
                  <a:lnTo>
                    <a:pt x="154115" y="254032"/>
                  </a:lnTo>
                  <a:lnTo>
                    <a:pt x="153829" y="254413"/>
                  </a:lnTo>
                  <a:lnTo>
                    <a:pt x="153543" y="254032"/>
                  </a:lnTo>
                  <a:lnTo>
                    <a:pt x="153162" y="255270"/>
                  </a:lnTo>
                  <a:lnTo>
                    <a:pt x="152781" y="256984"/>
                  </a:lnTo>
                  <a:lnTo>
                    <a:pt x="152686" y="258604"/>
                  </a:lnTo>
                  <a:lnTo>
                    <a:pt x="153257" y="259461"/>
                  </a:lnTo>
                  <a:lnTo>
                    <a:pt x="154305" y="259175"/>
                  </a:lnTo>
                  <a:lnTo>
                    <a:pt x="154686" y="257842"/>
                  </a:lnTo>
                  <a:lnTo>
                    <a:pt x="154686" y="254794"/>
                  </a:lnTo>
                  <a:lnTo>
                    <a:pt x="154591" y="254317"/>
                  </a:lnTo>
                  <a:lnTo>
                    <a:pt x="154305" y="254032"/>
                  </a:lnTo>
                  <a:close/>
                  <a:moveTo>
                    <a:pt x="131064" y="205359"/>
                  </a:moveTo>
                  <a:lnTo>
                    <a:pt x="130683" y="205645"/>
                  </a:lnTo>
                  <a:lnTo>
                    <a:pt x="130302" y="205740"/>
                  </a:lnTo>
                  <a:lnTo>
                    <a:pt x="128302" y="205740"/>
                  </a:lnTo>
                  <a:lnTo>
                    <a:pt x="128588" y="206597"/>
                  </a:lnTo>
                  <a:lnTo>
                    <a:pt x="129064" y="208883"/>
                  </a:lnTo>
                  <a:lnTo>
                    <a:pt x="129540" y="208597"/>
                  </a:lnTo>
                  <a:lnTo>
                    <a:pt x="130683" y="207169"/>
                  </a:lnTo>
                  <a:lnTo>
                    <a:pt x="131540" y="206407"/>
                  </a:lnTo>
                  <a:lnTo>
                    <a:pt x="131636" y="206026"/>
                  </a:lnTo>
                  <a:lnTo>
                    <a:pt x="131064" y="205359"/>
                  </a:lnTo>
                  <a:close/>
                  <a:moveTo>
                    <a:pt x="165163" y="237553"/>
                  </a:moveTo>
                  <a:lnTo>
                    <a:pt x="163354" y="238315"/>
                  </a:lnTo>
                  <a:lnTo>
                    <a:pt x="162878" y="239935"/>
                  </a:lnTo>
                  <a:lnTo>
                    <a:pt x="163925" y="240601"/>
                  </a:lnTo>
                  <a:lnTo>
                    <a:pt x="165259" y="240506"/>
                  </a:lnTo>
                  <a:lnTo>
                    <a:pt x="166307" y="240030"/>
                  </a:lnTo>
                  <a:lnTo>
                    <a:pt x="167354" y="239268"/>
                  </a:lnTo>
                  <a:lnTo>
                    <a:pt x="167830" y="237934"/>
                  </a:lnTo>
                  <a:lnTo>
                    <a:pt x="167259" y="236887"/>
                  </a:lnTo>
                  <a:lnTo>
                    <a:pt x="165163" y="237553"/>
                  </a:lnTo>
                  <a:close/>
                  <a:moveTo>
                    <a:pt x="166402" y="249936"/>
                  </a:moveTo>
                  <a:lnTo>
                    <a:pt x="165830" y="247936"/>
                  </a:lnTo>
                  <a:lnTo>
                    <a:pt x="165068" y="247269"/>
                  </a:lnTo>
                  <a:lnTo>
                    <a:pt x="164687" y="245840"/>
                  </a:lnTo>
                  <a:lnTo>
                    <a:pt x="163544" y="244792"/>
                  </a:lnTo>
                  <a:lnTo>
                    <a:pt x="161734" y="243840"/>
                  </a:lnTo>
                  <a:lnTo>
                    <a:pt x="160782" y="244030"/>
                  </a:lnTo>
                  <a:lnTo>
                    <a:pt x="160496" y="248412"/>
                  </a:lnTo>
                  <a:lnTo>
                    <a:pt x="160496" y="252413"/>
                  </a:lnTo>
                  <a:lnTo>
                    <a:pt x="160020" y="255175"/>
                  </a:lnTo>
                  <a:lnTo>
                    <a:pt x="159639" y="256127"/>
                  </a:lnTo>
                  <a:lnTo>
                    <a:pt x="158687" y="257651"/>
                  </a:lnTo>
                  <a:lnTo>
                    <a:pt x="157163" y="259461"/>
                  </a:lnTo>
                  <a:lnTo>
                    <a:pt x="157448" y="260318"/>
                  </a:lnTo>
                  <a:lnTo>
                    <a:pt x="158020" y="260699"/>
                  </a:lnTo>
                  <a:lnTo>
                    <a:pt x="158877" y="260890"/>
                  </a:lnTo>
                  <a:lnTo>
                    <a:pt x="160211" y="260985"/>
                  </a:lnTo>
                  <a:lnTo>
                    <a:pt x="161258" y="260318"/>
                  </a:lnTo>
                  <a:lnTo>
                    <a:pt x="161830" y="259366"/>
                  </a:lnTo>
                  <a:lnTo>
                    <a:pt x="162496" y="259175"/>
                  </a:lnTo>
                  <a:lnTo>
                    <a:pt x="163259" y="258699"/>
                  </a:lnTo>
                  <a:lnTo>
                    <a:pt x="164306" y="257842"/>
                  </a:lnTo>
                  <a:lnTo>
                    <a:pt x="164973" y="256508"/>
                  </a:lnTo>
                  <a:lnTo>
                    <a:pt x="165354" y="255842"/>
                  </a:lnTo>
                  <a:lnTo>
                    <a:pt x="165830" y="254984"/>
                  </a:lnTo>
                  <a:lnTo>
                    <a:pt x="166688" y="253270"/>
                  </a:lnTo>
                  <a:lnTo>
                    <a:pt x="166402" y="251460"/>
                  </a:lnTo>
                  <a:lnTo>
                    <a:pt x="166402" y="249936"/>
                  </a:lnTo>
                  <a:close/>
                </a:path>
              </a:pathLst>
            </a:custGeom>
            <a:solidFill>
              <a:schemeClr val="dk1">
                <a:alpha val="20000"/>
              </a:schemeClr>
            </a:solid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19" name="Google Shape;1919;p30"/>
            <p:cNvSpPr/>
            <p:nvPr/>
          </p:nvSpPr>
          <p:spPr>
            <a:xfrm>
              <a:off x="4001547" y="2708243"/>
              <a:ext cx="752475" cy="571500"/>
            </a:xfrm>
            <a:custGeom>
              <a:rect b="b" l="l" r="r" t="t"/>
              <a:pathLst>
                <a:path extrusionOk="0" h="571500" w="752475">
                  <a:moveTo>
                    <a:pt x="757428" y="81629"/>
                  </a:moveTo>
                  <a:lnTo>
                    <a:pt x="754951" y="77533"/>
                  </a:lnTo>
                  <a:lnTo>
                    <a:pt x="753523" y="75914"/>
                  </a:lnTo>
                  <a:lnTo>
                    <a:pt x="746760" y="71818"/>
                  </a:lnTo>
                  <a:lnTo>
                    <a:pt x="745236" y="72676"/>
                  </a:lnTo>
                  <a:lnTo>
                    <a:pt x="739902" y="73057"/>
                  </a:lnTo>
                  <a:lnTo>
                    <a:pt x="739426" y="73057"/>
                  </a:lnTo>
                  <a:lnTo>
                    <a:pt x="738950" y="72962"/>
                  </a:lnTo>
                  <a:lnTo>
                    <a:pt x="737045" y="72295"/>
                  </a:lnTo>
                  <a:lnTo>
                    <a:pt x="735901" y="71818"/>
                  </a:lnTo>
                  <a:lnTo>
                    <a:pt x="734949" y="71914"/>
                  </a:lnTo>
                  <a:lnTo>
                    <a:pt x="733997" y="72104"/>
                  </a:lnTo>
                  <a:lnTo>
                    <a:pt x="732472" y="71818"/>
                  </a:lnTo>
                  <a:lnTo>
                    <a:pt x="731901" y="71818"/>
                  </a:lnTo>
                  <a:lnTo>
                    <a:pt x="731330" y="71628"/>
                  </a:lnTo>
                  <a:lnTo>
                    <a:pt x="730568" y="70390"/>
                  </a:lnTo>
                  <a:lnTo>
                    <a:pt x="730091" y="70009"/>
                  </a:lnTo>
                  <a:lnTo>
                    <a:pt x="729425" y="70104"/>
                  </a:lnTo>
                  <a:lnTo>
                    <a:pt x="728853" y="70485"/>
                  </a:lnTo>
                  <a:lnTo>
                    <a:pt x="728567" y="69628"/>
                  </a:lnTo>
                  <a:lnTo>
                    <a:pt x="727996" y="71438"/>
                  </a:lnTo>
                  <a:lnTo>
                    <a:pt x="726662" y="71533"/>
                  </a:lnTo>
                  <a:lnTo>
                    <a:pt x="725138" y="71152"/>
                  </a:lnTo>
                  <a:lnTo>
                    <a:pt x="723709" y="71152"/>
                  </a:lnTo>
                  <a:lnTo>
                    <a:pt x="722852" y="72104"/>
                  </a:lnTo>
                  <a:lnTo>
                    <a:pt x="722757" y="74295"/>
                  </a:lnTo>
                  <a:lnTo>
                    <a:pt x="721805" y="75438"/>
                  </a:lnTo>
                  <a:lnTo>
                    <a:pt x="720566" y="76009"/>
                  </a:lnTo>
                  <a:lnTo>
                    <a:pt x="714661" y="77248"/>
                  </a:lnTo>
                  <a:lnTo>
                    <a:pt x="710755" y="78676"/>
                  </a:lnTo>
                  <a:lnTo>
                    <a:pt x="709613" y="78867"/>
                  </a:lnTo>
                  <a:lnTo>
                    <a:pt x="706660" y="80296"/>
                  </a:lnTo>
                  <a:lnTo>
                    <a:pt x="704374" y="80581"/>
                  </a:lnTo>
                  <a:lnTo>
                    <a:pt x="703326" y="80867"/>
                  </a:lnTo>
                  <a:lnTo>
                    <a:pt x="701326" y="82772"/>
                  </a:lnTo>
                  <a:lnTo>
                    <a:pt x="700564" y="82867"/>
                  </a:lnTo>
                  <a:lnTo>
                    <a:pt x="699802" y="82677"/>
                  </a:lnTo>
                  <a:lnTo>
                    <a:pt x="698563" y="82582"/>
                  </a:lnTo>
                  <a:lnTo>
                    <a:pt x="698087" y="82772"/>
                  </a:lnTo>
                  <a:lnTo>
                    <a:pt x="697230" y="83439"/>
                  </a:lnTo>
                  <a:lnTo>
                    <a:pt x="696659" y="83439"/>
                  </a:lnTo>
                  <a:lnTo>
                    <a:pt x="696278" y="83249"/>
                  </a:lnTo>
                  <a:lnTo>
                    <a:pt x="695516" y="82201"/>
                  </a:lnTo>
                  <a:lnTo>
                    <a:pt x="695134" y="81820"/>
                  </a:lnTo>
                  <a:lnTo>
                    <a:pt x="693992" y="81725"/>
                  </a:lnTo>
                  <a:lnTo>
                    <a:pt x="691801" y="82391"/>
                  </a:lnTo>
                  <a:lnTo>
                    <a:pt x="690943" y="81915"/>
                  </a:lnTo>
                  <a:lnTo>
                    <a:pt x="690753" y="80486"/>
                  </a:lnTo>
                  <a:lnTo>
                    <a:pt x="691420" y="79248"/>
                  </a:lnTo>
                  <a:lnTo>
                    <a:pt x="692468" y="78296"/>
                  </a:lnTo>
                  <a:lnTo>
                    <a:pt x="693610" y="77914"/>
                  </a:lnTo>
                  <a:lnTo>
                    <a:pt x="695611" y="77629"/>
                  </a:lnTo>
                  <a:lnTo>
                    <a:pt x="696373" y="77248"/>
                  </a:lnTo>
                  <a:lnTo>
                    <a:pt x="697325" y="76486"/>
                  </a:lnTo>
                  <a:lnTo>
                    <a:pt x="698183" y="75438"/>
                  </a:lnTo>
                  <a:lnTo>
                    <a:pt x="698563" y="74485"/>
                  </a:lnTo>
                  <a:lnTo>
                    <a:pt x="698563" y="71723"/>
                  </a:lnTo>
                  <a:lnTo>
                    <a:pt x="698659" y="71247"/>
                  </a:lnTo>
                  <a:lnTo>
                    <a:pt x="698945" y="69533"/>
                  </a:lnTo>
                  <a:lnTo>
                    <a:pt x="697039" y="69342"/>
                  </a:lnTo>
                  <a:lnTo>
                    <a:pt x="694754" y="69342"/>
                  </a:lnTo>
                  <a:lnTo>
                    <a:pt x="691134" y="68389"/>
                  </a:lnTo>
                  <a:lnTo>
                    <a:pt x="684847" y="66104"/>
                  </a:lnTo>
                  <a:lnTo>
                    <a:pt x="682466" y="66104"/>
                  </a:lnTo>
                  <a:lnTo>
                    <a:pt x="679228" y="67913"/>
                  </a:lnTo>
                  <a:lnTo>
                    <a:pt x="678371" y="67723"/>
                  </a:lnTo>
                  <a:lnTo>
                    <a:pt x="677418" y="67151"/>
                  </a:lnTo>
                  <a:lnTo>
                    <a:pt x="676180" y="66961"/>
                  </a:lnTo>
                  <a:lnTo>
                    <a:pt x="674846" y="67151"/>
                  </a:lnTo>
                  <a:lnTo>
                    <a:pt x="673799" y="67437"/>
                  </a:lnTo>
                  <a:lnTo>
                    <a:pt x="672941" y="68104"/>
                  </a:lnTo>
                  <a:lnTo>
                    <a:pt x="670370" y="70866"/>
                  </a:lnTo>
                  <a:lnTo>
                    <a:pt x="669798" y="71152"/>
                  </a:lnTo>
                  <a:lnTo>
                    <a:pt x="668655" y="70675"/>
                  </a:lnTo>
                  <a:lnTo>
                    <a:pt x="668274" y="70866"/>
                  </a:lnTo>
                  <a:lnTo>
                    <a:pt x="666179" y="72485"/>
                  </a:lnTo>
                  <a:lnTo>
                    <a:pt x="665417" y="73438"/>
                  </a:lnTo>
                  <a:lnTo>
                    <a:pt x="664464" y="75343"/>
                  </a:lnTo>
                  <a:lnTo>
                    <a:pt x="663893" y="76295"/>
                  </a:lnTo>
                  <a:lnTo>
                    <a:pt x="662845" y="77057"/>
                  </a:lnTo>
                  <a:lnTo>
                    <a:pt x="659035" y="77438"/>
                  </a:lnTo>
                  <a:lnTo>
                    <a:pt x="655225" y="79629"/>
                  </a:lnTo>
                  <a:lnTo>
                    <a:pt x="654082" y="81058"/>
                  </a:lnTo>
                  <a:lnTo>
                    <a:pt x="652843" y="81534"/>
                  </a:lnTo>
                  <a:lnTo>
                    <a:pt x="650367" y="82010"/>
                  </a:lnTo>
                  <a:lnTo>
                    <a:pt x="648272" y="83249"/>
                  </a:lnTo>
                  <a:lnTo>
                    <a:pt x="646652" y="85439"/>
                  </a:lnTo>
                  <a:lnTo>
                    <a:pt x="644176" y="90488"/>
                  </a:lnTo>
                  <a:lnTo>
                    <a:pt x="641985" y="94012"/>
                  </a:lnTo>
                  <a:lnTo>
                    <a:pt x="641699" y="95250"/>
                  </a:lnTo>
                  <a:lnTo>
                    <a:pt x="641223" y="95821"/>
                  </a:lnTo>
                  <a:lnTo>
                    <a:pt x="633413" y="97060"/>
                  </a:lnTo>
                  <a:lnTo>
                    <a:pt x="631603" y="97917"/>
                  </a:lnTo>
                  <a:lnTo>
                    <a:pt x="627983" y="97250"/>
                  </a:lnTo>
                  <a:lnTo>
                    <a:pt x="625602" y="97726"/>
                  </a:lnTo>
                  <a:lnTo>
                    <a:pt x="620268" y="99917"/>
                  </a:lnTo>
                  <a:lnTo>
                    <a:pt x="618172" y="101346"/>
                  </a:lnTo>
                  <a:lnTo>
                    <a:pt x="617696" y="101917"/>
                  </a:lnTo>
                  <a:lnTo>
                    <a:pt x="616934" y="103060"/>
                  </a:lnTo>
                  <a:lnTo>
                    <a:pt x="616458" y="103537"/>
                  </a:lnTo>
                  <a:lnTo>
                    <a:pt x="614648" y="104584"/>
                  </a:lnTo>
                  <a:lnTo>
                    <a:pt x="613220" y="106108"/>
                  </a:lnTo>
                  <a:lnTo>
                    <a:pt x="597980" y="117443"/>
                  </a:lnTo>
                  <a:lnTo>
                    <a:pt x="595884" y="118300"/>
                  </a:lnTo>
                  <a:lnTo>
                    <a:pt x="593312" y="118777"/>
                  </a:lnTo>
                  <a:lnTo>
                    <a:pt x="590741" y="118777"/>
                  </a:lnTo>
                  <a:lnTo>
                    <a:pt x="588264" y="118300"/>
                  </a:lnTo>
                  <a:lnTo>
                    <a:pt x="586073" y="117158"/>
                  </a:lnTo>
                  <a:lnTo>
                    <a:pt x="584263" y="115252"/>
                  </a:lnTo>
                  <a:lnTo>
                    <a:pt x="583597" y="114109"/>
                  </a:lnTo>
                  <a:lnTo>
                    <a:pt x="583025" y="112871"/>
                  </a:lnTo>
                  <a:lnTo>
                    <a:pt x="582644" y="111538"/>
                  </a:lnTo>
                  <a:lnTo>
                    <a:pt x="582263" y="108490"/>
                  </a:lnTo>
                  <a:lnTo>
                    <a:pt x="581692" y="107156"/>
                  </a:lnTo>
                  <a:lnTo>
                    <a:pt x="578739" y="102394"/>
                  </a:lnTo>
                  <a:lnTo>
                    <a:pt x="578263" y="101155"/>
                  </a:lnTo>
                  <a:lnTo>
                    <a:pt x="578168" y="99727"/>
                  </a:lnTo>
                  <a:lnTo>
                    <a:pt x="578168" y="97060"/>
                  </a:lnTo>
                  <a:lnTo>
                    <a:pt x="577977" y="96298"/>
                  </a:lnTo>
                  <a:lnTo>
                    <a:pt x="577025" y="94869"/>
                  </a:lnTo>
                  <a:lnTo>
                    <a:pt x="576739" y="94202"/>
                  </a:lnTo>
                  <a:lnTo>
                    <a:pt x="576643" y="93345"/>
                  </a:lnTo>
                  <a:lnTo>
                    <a:pt x="576739" y="89345"/>
                  </a:lnTo>
                  <a:lnTo>
                    <a:pt x="577120" y="86677"/>
                  </a:lnTo>
                  <a:lnTo>
                    <a:pt x="577405" y="85725"/>
                  </a:lnTo>
                  <a:lnTo>
                    <a:pt x="577787" y="85058"/>
                  </a:lnTo>
                  <a:lnTo>
                    <a:pt x="577596" y="83534"/>
                  </a:lnTo>
                  <a:lnTo>
                    <a:pt x="579596" y="80200"/>
                  </a:lnTo>
                  <a:lnTo>
                    <a:pt x="579596" y="78391"/>
                  </a:lnTo>
                  <a:lnTo>
                    <a:pt x="579882" y="77533"/>
                  </a:lnTo>
                  <a:lnTo>
                    <a:pt x="580072" y="76105"/>
                  </a:lnTo>
                  <a:lnTo>
                    <a:pt x="579977" y="73342"/>
                  </a:lnTo>
                  <a:lnTo>
                    <a:pt x="579596" y="70771"/>
                  </a:lnTo>
                  <a:lnTo>
                    <a:pt x="579692" y="69913"/>
                  </a:lnTo>
                  <a:lnTo>
                    <a:pt x="580358" y="68389"/>
                  </a:lnTo>
                  <a:lnTo>
                    <a:pt x="580834" y="65722"/>
                  </a:lnTo>
                  <a:lnTo>
                    <a:pt x="580072" y="60388"/>
                  </a:lnTo>
                  <a:lnTo>
                    <a:pt x="580358" y="57531"/>
                  </a:lnTo>
                  <a:lnTo>
                    <a:pt x="580549" y="57150"/>
                  </a:lnTo>
                  <a:lnTo>
                    <a:pt x="581120" y="56293"/>
                  </a:lnTo>
                  <a:lnTo>
                    <a:pt x="581406" y="55721"/>
                  </a:lnTo>
                  <a:lnTo>
                    <a:pt x="581501" y="55054"/>
                  </a:lnTo>
                  <a:lnTo>
                    <a:pt x="581787" y="52959"/>
                  </a:lnTo>
                  <a:lnTo>
                    <a:pt x="582359" y="50959"/>
                  </a:lnTo>
                  <a:lnTo>
                    <a:pt x="582454" y="50292"/>
                  </a:lnTo>
                  <a:lnTo>
                    <a:pt x="582359" y="49530"/>
                  </a:lnTo>
                  <a:lnTo>
                    <a:pt x="581882" y="48101"/>
                  </a:lnTo>
                  <a:lnTo>
                    <a:pt x="581787" y="47530"/>
                  </a:lnTo>
                  <a:lnTo>
                    <a:pt x="582263" y="46292"/>
                  </a:lnTo>
                  <a:lnTo>
                    <a:pt x="584168" y="45053"/>
                  </a:lnTo>
                  <a:lnTo>
                    <a:pt x="585026" y="43910"/>
                  </a:lnTo>
                  <a:lnTo>
                    <a:pt x="585216" y="42672"/>
                  </a:lnTo>
                  <a:lnTo>
                    <a:pt x="585216" y="41148"/>
                  </a:lnTo>
                  <a:lnTo>
                    <a:pt x="585121" y="39624"/>
                  </a:lnTo>
                  <a:lnTo>
                    <a:pt x="585026" y="38862"/>
                  </a:lnTo>
                  <a:lnTo>
                    <a:pt x="585407" y="38386"/>
                  </a:lnTo>
                  <a:lnTo>
                    <a:pt x="583787" y="36385"/>
                  </a:lnTo>
                  <a:lnTo>
                    <a:pt x="582168" y="35338"/>
                  </a:lnTo>
                  <a:lnTo>
                    <a:pt x="580263" y="35242"/>
                  </a:lnTo>
                  <a:lnTo>
                    <a:pt x="573881" y="37433"/>
                  </a:lnTo>
                  <a:lnTo>
                    <a:pt x="572929" y="38100"/>
                  </a:lnTo>
                  <a:lnTo>
                    <a:pt x="571881" y="38767"/>
                  </a:lnTo>
                  <a:lnTo>
                    <a:pt x="570738" y="38291"/>
                  </a:lnTo>
                  <a:lnTo>
                    <a:pt x="568738" y="36576"/>
                  </a:lnTo>
                  <a:lnTo>
                    <a:pt x="568166" y="36576"/>
                  </a:lnTo>
                  <a:lnTo>
                    <a:pt x="567785" y="36671"/>
                  </a:lnTo>
                  <a:lnTo>
                    <a:pt x="567500" y="36481"/>
                  </a:lnTo>
                  <a:lnTo>
                    <a:pt x="567309" y="35624"/>
                  </a:lnTo>
                  <a:lnTo>
                    <a:pt x="567404" y="34957"/>
                  </a:lnTo>
                  <a:lnTo>
                    <a:pt x="567880" y="33433"/>
                  </a:lnTo>
                  <a:lnTo>
                    <a:pt x="568262" y="31718"/>
                  </a:lnTo>
                  <a:lnTo>
                    <a:pt x="569785" y="28766"/>
                  </a:lnTo>
                  <a:lnTo>
                    <a:pt x="570547" y="26099"/>
                  </a:lnTo>
                  <a:lnTo>
                    <a:pt x="571500" y="24193"/>
                  </a:lnTo>
                  <a:lnTo>
                    <a:pt x="571881" y="22193"/>
                  </a:lnTo>
                  <a:lnTo>
                    <a:pt x="572834" y="19336"/>
                  </a:lnTo>
                  <a:lnTo>
                    <a:pt x="573119" y="17812"/>
                  </a:lnTo>
                  <a:lnTo>
                    <a:pt x="572738" y="14859"/>
                  </a:lnTo>
                  <a:lnTo>
                    <a:pt x="571500" y="12859"/>
                  </a:lnTo>
                  <a:lnTo>
                    <a:pt x="569690" y="11716"/>
                  </a:lnTo>
                  <a:lnTo>
                    <a:pt x="565404" y="9906"/>
                  </a:lnTo>
                  <a:lnTo>
                    <a:pt x="562070" y="6477"/>
                  </a:lnTo>
                  <a:lnTo>
                    <a:pt x="560070" y="5048"/>
                  </a:lnTo>
                  <a:lnTo>
                    <a:pt x="558641" y="4286"/>
                  </a:lnTo>
                  <a:lnTo>
                    <a:pt x="557975" y="4096"/>
                  </a:lnTo>
                  <a:lnTo>
                    <a:pt x="557308" y="4096"/>
                  </a:lnTo>
                  <a:lnTo>
                    <a:pt x="556927" y="4286"/>
                  </a:lnTo>
                  <a:lnTo>
                    <a:pt x="556546" y="4381"/>
                  </a:lnTo>
                  <a:lnTo>
                    <a:pt x="555974" y="3905"/>
                  </a:lnTo>
                  <a:lnTo>
                    <a:pt x="555593" y="3334"/>
                  </a:lnTo>
                  <a:lnTo>
                    <a:pt x="555212" y="2096"/>
                  </a:lnTo>
                  <a:lnTo>
                    <a:pt x="554831" y="1619"/>
                  </a:lnTo>
                  <a:lnTo>
                    <a:pt x="554355" y="952"/>
                  </a:lnTo>
                  <a:lnTo>
                    <a:pt x="553784" y="571"/>
                  </a:lnTo>
                  <a:lnTo>
                    <a:pt x="553212" y="191"/>
                  </a:lnTo>
                  <a:lnTo>
                    <a:pt x="552545" y="0"/>
                  </a:lnTo>
                  <a:lnTo>
                    <a:pt x="551307" y="0"/>
                  </a:lnTo>
                  <a:lnTo>
                    <a:pt x="550926" y="476"/>
                  </a:lnTo>
                  <a:lnTo>
                    <a:pt x="551117" y="2000"/>
                  </a:lnTo>
                  <a:lnTo>
                    <a:pt x="550545" y="2667"/>
                  </a:lnTo>
                  <a:lnTo>
                    <a:pt x="549307" y="2381"/>
                  </a:lnTo>
                  <a:lnTo>
                    <a:pt x="547116" y="1333"/>
                  </a:lnTo>
                  <a:lnTo>
                    <a:pt x="546449" y="1429"/>
                  </a:lnTo>
                  <a:lnTo>
                    <a:pt x="546163" y="1714"/>
                  </a:lnTo>
                  <a:lnTo>
                    <a:pt x="545973" y="2096"/>
                  </a:lnTo>
                  <a:lnTo>
                    <a:pt x="545592" y="2191"/>
                  </a:lnTo>
                  <a:lnTo>
                    <a:pt x="545116" y="2191"/>
                  </a:lnTo>
                  <a:lnTo>
                    <a:pt x="544259" y="1905"/>
                  </a:lnTo>
                  <a:lnTo>
                    <a:pt x="543782" y="1810"/>
                  </a:lnTo>
                  <a:lnTo>
                    <a:pt x="542163" y="1810"/>
                  </a:lnTo>
                  <a:lnTo>
                    <a:pt x="541306" y="2000"/>
                  </a:lnTo>
                  <a:lnTo>
                    <a:pt x="540925" y="2476"/>
                  </a:lnTo>
                  <a:lnTo>
                    <a:pt x="540258" y="3620"/>
                  </a:lnTo>
                  <a:lnTo>
                    <a:pt x="537210" y="3905"/>
                  </a:lnTo>
                  <a:lnTo>
                    <a:pt x="536258" y="4572"/>
                  </a:lnTo>
                  <a:lnTo>
                    <a:pt x="536258" y="5048"/>
                  </a:lnTo>
                  <a:lnTo>
                    <a:pt x="537305" y="5810"/>
                  </a:lnTo>
                  <a:lnTo>
                    <a:pt x="536829" y="6572"/>
                  </a:lnTo>
                  <a:lnTo>
                    <a:pt x="535019" y="8001"/>
                  </a:lnTo>
                  <a:lnTo>
                    <a:pt x="534543" y="8287"/>
                  </a:lnTo>
                  <a:lnTo>
                    <a:pt x="533305" y="8192"/>
                  </a:lnTo>
                  <a:lnTo>
                    <a:pt x="532829" y="8477"/>
                  </a:lnTo>
                  <a:lnTo>
                    <a:pt x="532543" y="9049"/>
                  </a:lnTo>
                  <a:lnTo>
                    <a:pt x="532543" y="9716"/>
                  </a:lnTo>
                  <a:lnTo>
                    <a:pt x="532638" y="10477"/>
                  </a:lnTo>
                  <a:lnTo>
                    <a:pt x="532638" y="10954"/>
                  </a:lnTo>
                  <a:lnTo>
                    <a:pt x="531876" y="13240"/>
                  </a:lnTo>
                  <a:lnTo>
                    <a:pt x="531400" y="13525"/>
                  </a:lnTo>
                  <a:lnTo>
                    <a:pt x="530638" y="13716"/>
                  </a:lnTo>
                  <a:lnTo>
                    <a:pt x="530066" y="14097"/>
                  </a:lnTo>
                  <a:lnTo>
                    <a:pt x="529590" y="15716"/>
                  </a:lnTo>
                  <a:lnTo>
                    <a:pt x="527971" y="18764"/>
                  </a:lnTo>
                  <a:lnTo>
                    <a:pt x="526637" y="22479"/>
                  </a:lnTo>
                  <a:lnTo>
                    <a:pt x="525971" y="23622"/>
                  </a:lnTo>
                  <a:lnTo>
                    <a:pt x="525399" y="24193"/>
                  </a:lnTo>
                  <a:lnTo>
                    <a:pt x="523684" y="24955"/>
                  </a:lnTo>
                  <a:lnTo>
                    <a:pt x="523113" y="25337"/>
                  </a:lnTo>
                  <a:lnTo>
                    <a:pt x="520732" y="27718"/>
                  </a:lnTo>
                  <a:lnTo>
                    <a:pt x="518350" y="30861"/>
                  </a:lnTo>
                  <a:lnTo>
                    <a:pt x="517970" y="31242"/>
                  </a:lnTo>
                  <a:lnTo>
                    <a:pt x="516922" y="31718"/>
                  </a:lnTo>
                  <a:lnTo>
                    <a:pt x="516636" y="31909"/>
                  </a:lnTo>
                  <a:lnTo>
                    <a:pt x="516446" y="32195"/>
                  </a:lnTo>
                  <a:lnTo>
                    <a:pt x="516160" y="32861"/>
                  </a:lnTo>
                  <a:lnTo>
                    <a:pt x="515588" y="33052"/>
                  </a:lnTo>
                  <a:lnTo>
                    <a:pt x="514921" y="33147"/>
                  </a:lnTo>
                  <a:lnTo>
                    <a:pt x="514541" y="33433"/>
                  </a:lnTo>
                  <a:lnTo>
                    <a:pt x="514350" y="34004"/>
                  </a:lnTo>
                  <a:lnTo>
                    <a:pt x="514350" y="34576"/>
                  </a:lnTo>
                  <a:lnTo>
                    <a:pt x="514541" y="35147"/>
                  </a:lnTo>
                  <a:lnTo>
                    <a:pt x="515017" y="35624"/>
                  </a:lnTo>
                  <a:lnTo>
                    <a:pt x="513779" y="36100"/>
                  </a:lnTo>
                  <a:lnTo>
                    <a:pt x="512540" y="36290"/>
                  </a:lnTo>
                  <a:lnTo>
                    <a:pt x="511302" y="36100"/>
                  </a:lnTo>
                  <a:lnTo>
                    <a:pt x="510254" y="35242"/>
                  </a:lnTo>
                  <a:lnTo>
                    <a:pt x="509683" y="36957"/>
                  </a:lnTo>
                  <a:lnTo>
                    <a:pt x="509873" y="38957"/>
                  </a:lnTo>
                  <a:lnTo>
                    <a:pt x="510635" y="40862"/>
                  </a:lnTo>
                  <a:lnTo>
                    <a:pt x="511492" y="42291"/>
                  </a:lnTo>
                  <a:lnTo>
                    <a:pt x="512159" y="42577"/>
                  </a:lnTo>
                  <a:lnTo>
                    <a:pt x="513874" y="43053"/>
                  </a:lnTo>
                  <a:lnTo>
                    <a:pt x="514255" y="43625"/>
                  </a:lnTo>
                  <a:lnTo>
                    <a:pt x="514350" y="44577"/>
                  </a:lnTo>
                  <a:lnTo>
                    <a:pt x="514731" y="45434"/>
                  </a:lnTo>
                  <a:lnTo>
                    <a:pt x="515207" y="46196"/>
                  </a:lnTo>
                  <a:lnTo>
                    <a:pt x="515684" y="46672"/>
                  </a:lnTo>
                  <a:lnTo>
                    <a:pt x="515398" y="47434"/>
                  </a:lnTo>
                  <a:lnTo>
                    <a:pt x="515493" y="48292"/>
                  </a:lnTo>
                  <a:lnTo>
                    <a:pt x="516064" y="50292"/>
                  </a:lnTo>
                  <a:lnTo>
                    <a:pt x="516160" y="51245"/>
                  </a:lnTo>
                  <a:lnTo>
                    <a:pt x="515969" y="51816"/>
                  </a:lnTo>
                  <a:lnTo>
                    <a:pt x="515779" y="52388"/>
                  </a:lnTo>
                  <a:lnTo>
                    <a:pt x="515684" y="53150"/>
                  </a:lnTo>
                  <a:lnTo>
                    <a:pt x="515017" y="54197"/>
                  </a:lnTo>
                  <a:lnTo>
                    <a:pt x="514826" y="54388"/>
                  </a:lnTo>
                  <a:lnTo>
                    <a:pt x="514541" y="54578"/>
                  </a:lnTo>
                  <a:lnTo>
                    <a:pt x="514541" y="55054"/>
                  </a:lnTo>
                  <a:lnTo>
                    <a:pt x="514636" y="55721"/>
                  </a:lnTo>
                  <a:lnTo>
                    <a:pt x="514541" y="56102"/>
                  </a:lnTo>
                  <a:lnTo>
                    <a:pt x="514255" y="56674"/>
                  </a:lnTo>
                  <a:lnTo>
                    <a:pt x="514159" y="56769"/>
                  </a:lnTo>
                  <a:lnTo>
                    <a:pt x="513874" y="57055"/>
                  </a:lnTo>
                  <a:lnTo>
                    <a:pt x="513683" y="56959"/>
                  </a:lnTo>
                  <a:lnTo>
                    <a:pt x="512731" y="57055"/>
                  </a:lnTo>
                  <a:lnTo>
                    <a:pt x="512635" y="57055"/>
                  </a:lnTo>
                  <a:lnTo>
                    <a:pt x="511874" y="58960"/>
                  </a:lnTo>
                  <a:lnTo>
                    <a:pt x="511683" y="59531"/>
                  </a:lnTo>
                  <a:lnTo>
                    <a:pt x="511397" y="59817"/>
                  </a:lnTo>
                  <a:lnTo>
                    <a:pt x="509492" y="62103"/>
                  </a:lnTo>
                  <a:lnTo>
                    <a:pt x="507968" y="62675"/>
                  </a:lnTo>
                  <a:lnTo>
                    <a:pt x="506444" y="62389"/>
                  </a:lnTo>
                  <a:lnTo>
                    <a:pt x="504825" y="61817"/>
                  </a:lnTo>
                  <a:lnTo>
                    <a:pt x="503396" y="61531"/>
                  </a:lnTo>
                  <a:lnTo>
                    <a:pt x="503777" y="62103"/>
                  </a:lnTo>
                  <a:lnTo>
                    <a:pt x="502063" y="61722"/>
                  </a:lnTo>
                  <a:lnTo>
                    <a:pt x="501587" y="61531"/>
                  </a:lnTo>
                  <a:lnTo>
                    <a:pt x="501396" y="61436"/>
                  </a:lnTo>
                  <a:lnTo>
                    <a:pt x="501110" y="61150"/>
                  </a:lnTo>
                  <a:lnTo>
                    <a:pt x="500920" y="60674"/>
                  </a:lnTo>
                  <a:lnTo>
                    <a:pt x="500634" y="60388"/>
                  </a:lnTo>
                  <a:lnTo>
                    <a:pt x="499967" y="60198"/>
                  </a:lnTo>
                  <a:lnTo>
                    <a:pt x="498824" y="59817"/>
                  </a:lnTo>
                  <a:lnTo>
                    <a:pt x="498253" y="58864"/>
                  </a:lnTo>
                  <a:lnTo>
                    <a:pt x="497776" y="57817"/>
                  </a:lnTo>
                  <a:lnTo>
                    <a:pt x="496919" y="57055"/>
                  </a:lnTo>
                  <a:lnTo>
                    <a:pt x="495681" y="56959"/>
                  </a:lnTo>
                  <a:lnTo>
                    <a:pt x="493490" y="58102"/>
                  </a:lnTo>
                  <a:lnTo>
                    <a:pt x="492442" y="58388"/>
                  </a:lnTo>
                  <a:lnTo>
                    <a:pt x="491871" y="58674"/>
                  </a:lnTo>
                  <a:lnTo>
                    <a:pt x="491300" y="59150"/>
                  </a:lnTo>
                  <a:lnTo>
                    <a:pt x="490823" y="59436"/>
                  </a:lnTo>
                  <a:lnTo>
                    <a:pt x="490252" y="59150"/>
                  </a:lnTo>
                  <a:lnTo>
                    <a:pt x="489871" y="58864"/>
                  </a:lnTo>
                  <a:lnTo>
                    <a:pt x="488633" y="58483"/>
                  </a:lnTo>
                  <a:lnTo>
                    <a:pt x="488251" y="58388"/>
                  </a:lnTo>
                  <a:lnTo>
                    <a:pt x="486918" y="58579"/>
                  </a:lnTo>
                  <a:lnTo>
                    <a:pt x="484727" y="59531"/>
                  </a:lnTo>
                  <a:lnTo>
                    <a:pt x="483584" y="59722"/>
                  </a:lnTo>
                  <a:lnTo>
                    <a:pt x="476345" y="59150"/>
                  </a:lnTo>
                  <a:lnTo>
                    <a:pt x="475298" y="59531"/>
                  </a:lnTo>
                  <a:lnTo>
                    <a:pt x="474440" y="62389"/>
                  </a:lnTo>
                  <a:lnTo>
                    <a:pt x="473297" y="63437"/>
                  </a:lnTo>
                  <a:lnTo>
                    <a:pt x="470916" y="65151"/>
                  </a:lnTo>
                  <a:lnTo>
                    <a:pt x="470725" y="65532"/>
                  </a:lnTo>
                  <a:lnTo>
                    <a:pt x="470440" y="66294"/>
                  </a:lnTo>
                  <a:lnTo>
                    <a:pt x="470249" y="66580"/>
                  </a:lnTo>
                  <a:lnTo>
                    <a:pt x="469773" y="66961"/>
                  </a:lnTo>
                  <a:lnTo>
                    <a:pt x="469011" y="67532"/>
                  </a:lnTo>
                  <a:lnTo>
                    <a:pt x="468821" y="67913"/>
                  </a:lnTo>
                  <a:lnTo>
                    <a:pt x="468440" y="68961"/>
                  </a:lnTo>
                  <a:lnTo>
                    <a:pt x="468344" y="70199"/>
                  </a:lnTo>
                  <a:lnTo>
                    <a:pt x="468344" y="72676"/>
                  </a:lnTo>
                  <a:lnTo>
                    <a:pt x="468440" y="72962"/>
                  </a:lnTo>
                  <a:lnTo>
                    <a:pt x="469011" y="73057"/>
                  </a:lnTo>
                  <a:lnTo>
                    <a:pt x="469106" y="73342"/>
                  </a:lnTo>
                  <a:lnTo>
                    <a:pt x="469106" y="73724"/>
                  </a:lnTo>
                  <a:lnTo>
                    <a:pt x="469011" y="73819"/>
                  </a:lnTo>
                  <a:lnTo>
                    <a:pt x="468821" y="73819"/>
                  </a:lnTo>
                  <a:lnTo>
                    <a:pt x="468821" y="74009"/>
                  </a:lnTo>
                  <a:lnTo>
                    <a:pt x="468821" y="74676"/>
                  </a:lnTo>
                  <a:lnTo>
                    <a:pt x="468916" y="75247"/>
                  </a:lnTo>
                  <a:lnTo>
                    <a:pt x="469011" y="75819"/>
                  </a:lnTo>
                  <a:lnTo>
                    <a:pt x="469297" y="76295"/>
                  </a:lnTo>
                  <a:lnTo>
                    <a:pt x="469773" y="77248"/>
                  </a:lnTo>
                  <a:lnTo>
                    <a:pt x="470059" y="79534"/>
                  </a:lnTo>
                  <a:lnTo>
                    <a:pt x="470535" y="80105"/>
                  </a:lnTo>
                  <a:lnTo>
                    <a:pt x="470154" y="81629"/>
                  </a:lnTo>
                  <a:lnTo>
                    <a:pt x="471011" y="82010"/>
                  </a:lnTo>
                  <a:lnTo>
                    <a:pt x="471964" y="82201"/>
                  </a:lnTo>
                  <a:lnTo>
                    <a:pt x="471773" y="83058"/>
                  </a:lnTo>
                  <a:lnTo>
                    <a:pt x="469963" y="86106"/>
                  </a:lnTo>
                  <a:lnTo>
                    <a:pt x="469106" y="86963"/>
                  </a:lnTo>
                  <a:lnTo>
                    <a:pt x="467011" y="88297"/>
                  </a:lnTo>
                  <a:lnTo>
                    <a:pt x="466154" y="89249"/>
                  </a:lnTo>
                  <a:lnTo>
                    <a:pt x="465582" y="89821"/>
                  </a:lnTo>
                  <a:lnTo>
                    <a:pt x="464915" y="90011"/>
                  </a:lnTo>
                  <a:lnTo>
                    <a:pt x="464820" y="90106"/>
                  </a:lnTo>
                  <a:lnTo>
                    <a:pt x="463582" y="90297"/>
                  </a:lnTo>
                  <a:lnTo>
                    <a:pt x="462534" y="90868"/>
                  </a:lnTo>
                  <a:lnTo>
                    <a:pt x="461486" y="90964"/>
                  </a:lnTo>
                  <a:lnTo>
                    <a:pt x="456438" y="87535"/>
                  </a:lnTo>
                  <a:lnTo>
                    <a:pt x="456152" y="87439"/>
                  </a:lnTo>
                  <a:lnTo>
                    <a:pt x="455009" y="86677"/>
                  </a:lnTo>
                  <a:lnTo>
                    <a:pt x="454533" y="86106"/>
                  </a:lnTo>
                  <a:lnTo>
                    <a:pt x="453581" y="83725"/>
                  </a:lnTo>
                  <a:lnTo>
                    <a:pt x="452628" y="82963"/>
                  </a:lnTo>
                  <a:lnTo>
                    <a:pt x="451485" y="82201"/>
                  </a:lnTo>
                  <a:lnTo>
                    <a:pt x="450437" y="81248"/>
                  </a:lnTo>
                  <a:lnTo>
                    <a:pt x="449580" y="78772"/>
                  </a:lnTo>
                  <a:lnTo>
                    <a:pt x="448818" y="77629"/>
                  </a:lnTo>
                  <a:lnTo>
                    <a:pt x="447770" y="76676"/>
                  </a:lnTo>
                  <a:lnTo>
                    <a:pt x="446723" y="76105"/>
                  </a:lnTo>
                  <a:lnTo>
                    <a:pt x="443103" y="75629"/>
                  </a:lnTo>
                  <a:lnTo>
                    <a:pt x="442913" y="75533"/>
                  </a:lnTo>
                  <a:lnTo>
                    <a:pt x="442627" y="75533"/>
                  </a:lnTo>
                  <a:lnTo>
                    <a:pt x="442436" y="75724"/>
                  </a:lnTo>
                  <a:lnTo>
                    <a:pt x="442722" y="76486"/>
                  </a:lnTo>
                  <a:lnTo>
                    <a:pt x="443103" y="76962"/>
                  </a:lnTo>
                  <a:lnTo>
                    <a:pt x="443960" y="77533"/>
                  </a:lnTo>
                  <a:lnTo>
                    <a:pt x="444151" y="77819"/>
                  </a:lnTo>
                  <a:lnTo>
                    <a:pt x="444341" y="78772"/>
                  </a:lnTo>
                  <a:lnTo>
                    <a:pt x="444056" y="79343"/>
                  </a:lnTo>
                  <a:lnTo>
                    <a:pt x="443484" y="79534"/>
                  </a:lnTo>
                  <a:lnTo>
                    <a:pt x="442722" y="79153"/>
                  </a:lnTo>
                  <a:lnTo>
                    <a:pt x="442055" y="78296"/>
                  </a:lnTo>
                  <a:lnTo>
                    <a:pt x="441579" y="77248"/>
                  </a:lnTo>
                  <a:lnTo>
                    <a:pt x="441008" y="76391"/>
                  </a:lnTo>
                  <a:lnTo>
                    <a:pt x="439865" y="76105"/>
                  </a:lnTo>
                  <a:lnTo>
                    <a:pt x="438721" y="76486"/>
                  </a:lnTo>
                  <a:lnTo>
                    <a:pt x="438531" y="77248"/>
                  </a:lnTo>
                  <a:lnTo>
                    <a:pt x="439103" y="79153"/>
                  </a:lnTo>
                  <a:lnTo>
                    <a:pt x="439293" y="80581"/>
                  </a:lnTo>
                  <a:lnTo>
                    <a:pt x="439103" y="81248"/>
                  </a:lnTo>
                  <a:lnTo>
                    <a:pt x="438436" y="81153"/>
                  </a:lnTo>
                  <a:lnTo>
                    <a:pt x="436436" y="79915"/>
                  </a:lnTo>
                  <a:lnTo>
                    <a:pt x="435864" y="79629"/>
                  </a:lnTo>
                  <a:lnTo>
                    <a:pt x="435197" y="79534"/>
                  </a:lnTo>
                  <a:lnTo>
                    <a:pt x="434054" y="79724"/>
                  </a:lnTo>
                  <a:lnTo>
                    <a:pt x="432054" y="79438"/>
                  </a:lnTo>
                  <a:lnTo>
                    <a:pt x="431102" y="79438"/>
                  </a:lnTo>
                  <a:lnTo>
                    <a:pt x="430435" y="80105"/>
                  </a:lnTo>
                  <a:lnTo>
                    <a:pt x="430721" y="80391"/>
                  </a:lnTo>
                  <a:lnTo>
                    <a:pt x="430911" y="80677"/>
                  </a:lnTo>
                  <a:lnTo>
                    <a:pt x="431197" y="81534"/>
                  </a:lnTo>
                  <a:lnTo>
                    <a:pt x="429959" y="81725"/>
                  </a:lnTo>
                  <a:lnTo>
                    <a:pt x="429387" y="82677"/>
                  </a:lnTo>
                  <a:lnTo>
                    <a:pt x="429101" y="83725"/>
                  </a:lnTo>
                  <a:lnTo>
                    <a:pt x="428815" y="84201"/>
                  </a:lnTo>
                  <a:lnTo>
                    <a:pt x="427863" y="84296"/>
                  </a:lnTo>
                  <a:lnTo>
                    <a:pt x="425958" y="84963"/>
                  </a:lnTo>
                  <a:lnTo>
                    <a:pt x="424910" y="85058"/>
                  </a:lnTo>
                  <a:lnTo>
                    <a:pt x="424625" y="85344"/>
                  </a:lnTo>
                  <a:lnTo>
                    <a:pt x="423863" y="86677"/>
                  </a:lnTo>
                  <a:lnTo>
                    <a:pt x="423386" y="86963"/>
                  </a:lnTo>
                  <a:lnTo>
                    <a:pt x="422910" y="86963"/>
                  </a:lnTo>
                  <a:lnTo>
                    <a:pt x="420338" y="87535"/>
                  </a:lnTo>
                  <a:lnTo>
                    <a:pt x="417100" y="87821"/>
                  </a:lnTo>
                  <a:lnTo>
                    <a:pt x="417862" y="89345"/>
                  </a:lnTo>
                  <a:lnTo>
                    <a:pt x="417481" y="90297"/>
                  </a:lnTo>
                  <a:lnTo>
                    <a:pt x="416433" y="90868"/>
                  </a:lnTo>
                  <a:lnTo>
                    <a:pt x="415100" y="90964"/>
                  </a:lnTo>
                  <a:lnTo>
                    <a:pt x="414052" y="90773"/>
                  </a:lnTo>
                  <a:lnTo>
                    <a:pt x="413004" y="90297"/>
                  </a:lnTo>
                  <a:lnTo>
                    <a:pt x="412052" y="90297"/>
                  </a:lnTo>
                  <a:lnTo>
                    <a:pt x="411004" y="90964"/>
                  </a:lnTo>
                  <a:lnTo>
                    <a:pt x="410623" y="92107"/>
                  </a:lnTo>
                  <a:lnTo>
                    <a:pt x="410623" y="93345"/>
                  </a:lnTo>
                  <a:lnTo>
                    <a:pt x="411004" y="96107"/>
                  </a:lnTo>
                  <a:lnTo>
                    <a:pt x="410432" y="97060"/>
                  </a:lnTo>
                  <a:lnTo>
                    <a:pt x="409194" y="97060"/>
                  </a:lnTo>
                  <a:lnTo>
                    <a:pt x="407003" y="96393"/>
                  </a:lnTo>
                  <a:lnTo>
                    <a:pt x="405670" y="96583"/>
                  </a:lnTo>
                  <a:lnTo>
                    <a:pt x="404717" y="97346"/>
                  </a:lnTo>
                  <a:lnTo>
                    <a:pt x="403860" y="98203"/>
                  </a:lnTo>
                  <a:lnTo>
                    <a:pt x="402812" y="98679"/>
                  </a:lnTo>
                  <a:lnTo>
                    <a:pt x="402241" y="99060"/>
                  </a:lnTo>
                  <a:lnTo>
                    <a:pt x="398717" y="102013"/>
                  </a:lnTo>
                  <a:lnTo>
                    <a:pt x="398145" y="102394"/>
                  </a:lnTo>
                  <a:lnTo>
                    <a:pt x="397573" y="102679"/>
                  </a:lnTo>
                  <a:lnTo>
                    <a:pt x="397097" y="102679"/>
                  </a:lnTo>
                  <a:lnTo>
                    <a:pt x="396907" y="102679"/>
                  </a:lnTo>
                  <a:lnTo>
                    <a:pt x="396431" y="102299"/>
                  </a:lnTo>
                  <a:lnTo>
                    <a:pt x="396145" y="101822"/>
                  </a:lnTo>
                  <a:lnTo>
                    <a:pt x="395954" y="101251"/>
                  </a:lnTo>
                  <a:lnTo>
                    <a:pt x="395669" y="100679"/>
                  </a:lnTo>
                  <a:lnTo>
                    <a:pt x="393859" y="98393"/>
                  </a:lnTo>
                  <a:lnTo>
                    <a:pt x="393383" y="98012"/>
                  </a:lnTo>
                  <a:lnTo>
                    <a:pt x="392144" y="97346"/>
                  </a:lnTo>
                  <a:lnTo>
                    <a:pt x="391573" y="96869"/>
                  </a:lnTo>
                  <a:lnTo>
                    <a:pt x="390715" y="95536"/>
                  </a:lnTo>
                  <a:lnTo>
                    <a:pt x="390144" y="94297"/>
                  </a:lnTo>
                  <a:lnTo>
                    <a:pt x="389382" y="93535"/>
                  </a:lnTo>
                  <a:lnTo>
                    <a:pt x="387001" y="92964"/>
                  </a:lnTo>
                  <a:lnTo>
                    <a:pt x="385763" y="92297"/>
                  </a:lnTo>
                  <a:lnTo>
                    <a:pt x="384524" y="91440"/>
                  </a:lnTo>
                  <a:lnTo>
                    <a:pt x="383858" y="90488"/>
                  </a:lnTo>
                  <a:lnTo>
                    <a:pt x="383858" y="89535"/>
                  </a:lnTo>
                  <a:lnTo>
                    <a:pt x="384238" y="85344"/>
                  </a:lnTo>
                  <a:lnTo>
                    <a:pt x="384048" y="84106"/>
                  </a:lnTo>
                  <a:lnTo>
                    <a:pt x="383381" y="83249"/>
                  </a:lnTo>
                  <a:lnTo>
                    <a:pt x="382524" y="82677"/>
                  </a:lnTo>
                  <a:lnTo>
                    <a:pt x="381381" y="82391"/>
                  </a:lnTo>
                  <a:lnTo>
                    <a:pt x="379476" y="82487"/>
                  </a:lnTo>
                  <a:lnTo>
                    <a:pt x="378809" y="82391"/>
                  </a:lnTo>
                  <a:lnTo>
                    <a:pt x="378238" y="82105"/>
                  </a:lnTo>
                  <a:lnTo>
                    <a:pt x="377095" y="81248"/>
                  </a:lnTo>
                  <a:lnTo>
                    <a:pt x="376523" y="81058"/>
                  </a:lnTo>
                  <a:lnTo>
                    <a:pt x="375952" y="81153"/>
                  </a:lnTo>
                  <a:lnTo>
                    <a:pt x="374904" y="81439"/>
                  </a:lnTo>
                  <a:lnTo>
                    <a:pt x="374333" y="81534"/>
                  </a:lnTo>
                  <a:lnTo>
                    <a:pt x="374047" y="81820"/>
                  </a:lnTo>
                  <a:lnTo>
                    <a:pt x="373666" y="82487"/>
                  </a:lnTo>
                  <a:lnTo>
                    <a:pt x="373285" y="83058"/>
                  </a:lnTo>
                  <a:lnTo>
                    <a:pt x="372713" y="83249"/>
                  </a:lnTo>
                  <a:lnTo>
                    <a:pt x="371856" y="82487"/>
                  </a:lnTo>
                  <a:lnTo>
                    <a:pt x="370904" y="79820"/>
                  </a:lnTo>
                  <a:lnTo>
                    <a:pt x="369665" y="79153"/>
                  </a:lnTo>
                  <a:lnTo>
                    <a:pt x="368522" y="79534"/>
                  </a:lnTo>
                  <a:lnTo>
                    <a:pt x="367570" y="80200"/>
                  </a:lnTo>
                  <a:lnTo>
                    <a:pt x="365855" y="82010"/>
                  </a:lnTo>
                  <a:lnTo>
                    <a:pt x="364808" y="82772"/>
                  </a:lnTo>
                  <a:lnTo>
                    <a:pt x="363760" y="83344"/>
                  </a:lnTo>
                  <a:lnTo>
                    <a:pt x="362617" y="83629"/>
                  </a:lnTo>
                  <a:lnTo>
                    <a:pt x="361379" y="83725"/>
                  </a:lnTo>
                  <a:lnTo>
                    <a:pt x="359950" y="84010"/>
                  </a:lnTo>
                  <a:lnTo>
                    <a:pt x="357950" y="85344"/>
                  </a:lnTo>
                  <a:lnTo>
                    <a:pt x="356807" y="85534"/>
                  </a:lnTo>
                  <a:lnTo>
                    <a:pt x="355663" y="85058"/>
                  </a:lnTo>
                  <a:lnTo>
                    <a:pt x="354997" y="84106"/>
                  </a:lnTo>
                  <a:lnTo>
                    <a:pt x="354616" y="82867"/>
                  </a:lnTo>
                  <a:lnTo>
                    <a:pt x="354140" y="81725"/>
                  </a:lnTo>
                  <a:lnTo>
                    <a:pt x="352996" y="80772"/>
                  </a:lnTo>
                  <a:lnTo>
                    <a:pt x="350711" y="79915"/>
                  </a:lnTo>
                  <a:lnTo>
                    <a:pt x="349663" y="79153"/>
                  </a:lnTo>
                  <a:lnTo>
                    <a:pt x="349186" y="78200"/>
                  </a:lnTo>
                  <a:lnTo>
                    <a:pt x="348234" y="75343"/>
                  </a:lnTo>
                  <a:lnTo>
                    <a:pt x="347663" y="74771"/>
                  </a:lnTo>
                  <a:lnTo>
                    <a:pt x="346519" y="74390"/>
                  </a:lnTo>
                  <a:lnTo>
                    <a:pt x="344424" y="72866"/>
                  </a:lnTo>
                  <a:lnTo>
                    <a:pt x="343471" y="72485"/>
                  </a:lnTo>
                  <a:lnTo>
                    <a:pt x="340900" y="72390"/>
                  </a:lnTo>
                  <a:lnTo>
                    <a:pt x="336042" y="73533"/>
                  </a:lnTo>
                  <a:lnTo>
                    <a:pt x="329184" y="73819"/>
                  </a:lnTo>
                  <a:lnTo>
                    <a:pt x="328613" y="74009"/>
                  </a:lnTo>
                  <a:lnTo>
                    <a:pt x="327565" y="74962"/>
                  </a:lnTo>
                  <a:lnTo>
                    <a:pt x="326993" y="75152"/>
                  </a:lnTo>
                  <a:lnTo>
                    <a:pt x="325565" y="75057"/>
                  </a:lnTo>
                  <a:lnTo>
                    <a:pt x="324993" y="74962"/>
                  </a:lnTo>
                  <a:lnTo>
                    <a:pt x="321469" y="73533"/>
                  </a:lnTo>
                  <a:lnTo>
                    <a:pt x="320231" y="73342"/>
                  </a:lnTo>
                  <a:lnTo>
                    <a:pt x="318897" y="73438"/>
                  </a:lnTo>
                  <a:lnTo>
                    <a:pt x="317849" y="73819"/>
                  </a:lnTo>
                  <a:lnTo>
                    <a:pt x="316992" y="74295"/>
                  </a:lnTo>
                  <a:lnTo>
                    <a:pt x="316040" y="75152"/>
                  </a:lnTo>
                  <a:lnTo>
                    <a:pt x="315182" y="76009"/>
                  </a:lnTo>
                  <a:lnTo>
                    <a:pt x="314801" y="76391"/>
                  </a:lnTo>
                  <a:lnTo>
                    <a:pt x="314230" y="76486"/>
                  </a:lnTo>
                  <a:lnTo>
                    <a:pt x="313563" y="76200"/>
                  </a:lnTo>
                  <a:lnTo>
                    <a:pt x="312801" y="74962"/>
                  </a:lnTo>
                  <a:lnTo>
                    <a:pt x="312230" y="74771"/>
                  </a:lnTo>
                  <a:lnTo>
                    <a:pt x="310991" y="74867"/>
                  </a:lnTo>
                  <a:lnTo>
                    <a:pt x="307372" y="76105"/>
                  </a:lnTo>
                  <a:lnTo>
                    <a:pt x="305943" y="75914"/>
                  </a:lnTo>
                  <a:lnTo>
                    <a:pt x="304895" y="75152"/>
                  </a:lnTo>
                  <a:lnTo>
                    <a:pt x="304038" y="74295"/>
                  </a:lnTo>
                  <a:lnTo>
                    <a:pt x="303657" y="74104"/>
                  </a:lnTo>
                  <a:lnTo>
                    <a:pt x="303181" y="73819"/>
                  </a:lnTo>
                  <a:lnTo>
                    <a:pt x="302705" y="73724"/>
                  </a:lnTo>
                  <a:lnTo>
                    <a:pt x="301942" y="73057"/>
                  </a:lnTo>
                  <a:lnTo>
                    <a:pt x="301371" y="72962"/>
                  </a:lnTo>
                  <a:lnTo>
                    <a:pt x="299657" y="73057"/>
                  </a:lnTo>
                  <a:lnTo>
                    <a:pt x="299085" y="72962"/>
                  </a:lnTo>
                  <a:lnTo>
                    <a:pt x="297942" y="72390"/>
                  </a:lnTo>
                  <a:lnTo>
                    <a:pt x="297085" y="71533"/>
                  </a:lnTo>
                  <a:lnTo>
                    <a:pt x="295656" y="69533"/>
                  </a:lnTo>
                  <a:lnTo>
                    <a:pt x="294704" y="68675"/>
                  </a:lnTo>
                  <a:lnTo>
                    <a:pt x="282797" y="64294"/>
                  </a:lnTo>
                  <a:lnTo>
                    <a:pt x="281845" y="63532"/>
                  </a:lnTo>
                  <a:lnTo>
                    <a:pt x="281464" y="63151"/>
                  </a:lnTo>
                  <a:lnTo>
                    <a:pt x="281083" y="62484"/>
                  </a:lnTo>
                  <a:lnTo>
                    <a:pt x="280130" y="60484"/>
                  </a:lnTo>
                  <a:lnTo>
                    <a:pt x="279749" y="60198"/>
                  </a:lnTo>
                  <a:lnTo>
                    <a:pt x="278702" y="60008"/>
                  </a:lnTo>
                  <a:lnTo>
                    <a:pt x="277940" y="59626"/>
                  </a:lnTo>
                  <a:lnTo>
                    <a:pt x="277749" y="60579"/>
                  </a:lnTo>
                  <a:lnTo>
                    <a:pt x="277463" y="62293"/>
                  </a:lnTo>
                  <a:lnTo>
                    <a:pt x="276701" y="62865"/>
                  </a:lnTo>
                  <a:lnTo>
                    <a:pt x="274606" y="62865"/>
                  </a:lnTo>
                  <a:lnTo>
                    <a:pt x="273653" y="63055"/>
                  </a:lnTo>
                  <a:lnTo>
                    <a:pt x="272986" y="63437"/>
                  </a:lnTo>
                  <a:lnTo>
                    <a:pt x="272510" y="64103"/>
                  </a:lnTo>
                  <a:lnTo>
                    <a:pt x="271939" y="65151"/>
                  </a:lnTo>
                  <a:lnTo>
                    <a:pt x="271939" y="65246"/>
                  </a:lnTo>
                  <a:lnTo>
                    <a:pt x="271939" y="65246"/>
                  </a:lnTo>
                  <a:lnTo>
                    <a:pt x="271939" y="65246"/>
                  </a:lnTo>
                  <a:lnTo>
                    <a:pt x="271272" y="66484"/>
                  </a:lnTo>
                  <a:lnTo>
                    <a:pt x="270700" y="67913"/>
                  </a:lnTo>
                  <a:lnTo>
                    <a:pt x="270510" y="69437"/>
                  </a:lnTo>
                  <a:lnTo>
                    <a:pt x="270891" y="72200"/>
                  </a:lnTo>
                  <a:lnTo>
                    <a:pt x="270986" y="73724"/>
                  </a:lnTo>
                  <a:lnTo>
                    <a:pt x="270700" y="75057"/>
                  </a:lnTo>
                  <a:lnTo>
                    <a:pt x="269938" y="76009"/>
                  </a:lnTo>
                  <a:lnTo>
                    <a:pt x="268510" y="77438"/>
                  </a:lnTo>
                  <a:lnTo>
                    <a:pt x="266033" y="80867"/>
                  </a:lnTo>
                  <a:lnTo>
                    <a:pt x="264223" y="81820"/>
                  </a:lnTo>
                  <a:lnTo>
                    <a:pt x="263461" y="81820"/>
                  </a:lnTo>
                  <a:lnTo>
                    <a:pt x="241078" y="82391"/>
                  </a:lnTo>
                  <a:lnTo>
                    <a:pt x="237173" y="83725"/>
                  </a:lnTo>
                  <a:lnTo>
                    <a:pt x="227648" y="88868"/>
                  </a:lnTo>
                  <a:lnTo>
                    <a:pt x="226123" y="90011"/>
                  </a:lnTo>
                  <a:lnTo>
                    <a:pt x="225171" y="91630"/>
                  </a:lnTo>
                  <a:lnTo>
                    <a:pt x="224885" y="94202"/>
                  </a:lnTo>
                  <a:lnTo>
                    <a:pt x="225933" y="99250"/>
                  </a:lnTo>
                  <a:lnTo>
                    <a:pt x="226123" y="101822"/>
                  </a:lnTo>
                  <a:lnTo>
                    <a:pt x="225361" y="104013"/>
                  </a:lnTo>
                  <a:lnTo>
                    <a:pt x="223456" y="107537"/>
                  </a:lnTo>
                  <a:lnTo>
                    <a:pt x="217837" y="117920"/>
                  </a:lnTo>
                  <a:lnTo>
                    <a:pt x="216979" y="120015"/>
                  </a:lnTo>
                  <a:lnTo>
                    <a:pt x="216313" y="122587"/>
                  </a:lnTo>
                  <a:lnTo>
                    <a:pt x="216122" y="123920"/>
                  </a:lnTo>
                  <a:lnTo>
                    <a:pt x="216122" y="125254"/>
                  </a:lnTo>
                  <a:lnTo>
                    <a:pt x="216408" y="126587"/>
                  </a:lnTo>
                  <a:lnTo>
                    <a:pt x="217075" y="129064"/>
                  </a:lnTo>
                  <a:lnTo>
                    <a:pt x="217265" y="130397"/>
                  </a:lnTo>
                  <a:lnTo>
                    <a:pt x="216979" y="133064"/>
                  </a:lnTo>
                  <a:lnTo>
                    <a:pt x="216408" y="135446"/>
                  </a:lnTo>
                  <a:lnTo>
                    <a:pt x="215456" y="137731"/>
                  </a:lnTo>
                  <a:lnTo>
                    <a:pt x="211360" y="144113"/>
                  </a:lnTo>
                  <a:lnTo>
                    <a:pt x="210217" y="145351"/>
                  </a:lnTo>
                  <a:lnTo>
                    <a:pt x="208502" y="146780"/>
                  </a:lnTo>
                  <a:lnTo>
                    <a:pt x="206692" y="147447"/>
                  </a:lnTo>
                  <a:lnTo>
                    <a:pt x="202883" y="148304"/>
                  </a:lnTo>
                  <a:lnTo>
                    <a:pt x="201930" y="148780"/>
                  </a:lnTo>
                  <a:lnTo>
                    <a:pt x="201073" y="149257"/>
                  </a:lnTo>
                  <a:lnTo>
                    <a:pt x="200501" y="150114"/>
                  </a:lnTo>
                  <a:lnTo>
                    <a:pt x="199644" y="152686"/>
                  </a:lnTo>
                  <a:lnTo>
                    <a:pt x="199073" y="153162"/>
                  </a:lnTo>
                  <a:lnTo>
                    <a:pt x="198501" y="152971"/>
                  </a:lnTo>
                  <a:lnTo>
                    <a:pt x="197548" y="152591"/>
                  </a:lnTo>
                  <a:lnTo>
                    <a:pt x="195453" y="152209"/>
                  </a:lnTo>
                  <a:lnTo>
                    <a:pt x="193453" y="152591"/>
                  </a:lnTo>
                  <a:lnTo>
                    <a:pt x="191548" y="153543"/>
                  </a:lnTo>
                  <a:lnTo>
                    <a:pt x="188119" y="156210"/>
                  </a:lnTo>
                  <a:lnTo>
                    <a:pt x="187452" y="157067"/>
                  </a:lnTo>
                  <a:lnTo>
                    <a:pt x="186976" y="158020"/>
                  </a:lnTo>
                  <a:lnTo>
                    <a:pt x="186976" y="159258"/>
                  </a:lnTo>
                  <a:lnTo>
                    <a:pt x="187452" y="162306"/>
                  </a:lnTo>
                  <a:lnTo>
                    <a:pt x="187452" y="163068"/>
                  </a:lnTo>
                  <a:lnTo>
                    <a:pt x="182499" y="161163"/>
                  </a:lnTo>
                  <a:lnTo>
                    <a:pt x="180975" y="160782"/>
                  </a:lnTo>
                  <a:lnTo>
                    <a:pt x="180118" y="160972"/>
                  </a:lnTo>
                  <a:lnTo>
                    <a:pt x="179261" y="161068"/>
                  </a:lnTo>
                  <a:lnTo>
                    <a:pt x="177736" y="161544"/>
                  </a:lnTo>
                  <a:lnTo>
                    <a:pt x="172784" y="164497"/>
                  </a:lnTo>
                  <a:lnTo>
                    <a:pt x="170593" y="165068"/>
                  </a:lnTo>
                  <a:lnTo>
                    <a:pt x="164116" y="165449"/>
                  </a:lnTo>
                  <a:lnTo>
                    <a:pt x="163068" y="165640"/>
                  </a:lnTo>
                  <a:lnTo>
                    <a:pt x="162115" y="166211"/>
                  </a:lnTo>
                  <a:lnTo>
                    <a:pt x="161354" y="166973"/>
                  </a:lnTo>
                  <a:lnTo>
                    <a:pt x="160115" y="168688"/>
                  </a:lnTo>
                  <a:lnTo>
                    <a:pt x="159353" y="169354"/>
                  </a:lnTo>
                  <a:lnTo>
                    <a:pt x="155067" y="171355"/>
                  </a:lnTo>
                  <a:lnTo>
                    <a:pt x="150495" y="172307"/>
                  </a:lnTo>
                  <a:lnTo>
                    <a:pt x="138970" y="172021"/>
                  </a:lnTo>
                  <a:lnTo>
                    <a:pt x="137922" y="172307"/>
                  </a:lnTo>
                  <a:lnTo>
                    <a:pt x="137065" y="173164"/>
                  </a:lnTo>
                  <a:lnTo>
                    <a:pt x="136874" y="174308"/>
                  </a:lnTo>
                  <a:lnTo>
                    <a:pt x="137255" y="175070"/>
                  </a:lnTo>
                  <a:lnTo>
                    <a:pt x="137731" y="175927"/>
                  </a:lnTo>
                  <a:lnTo>
                    <a:pt x="138017" y="177070"/>
                  </a:lnTo>
                  <a:lnTo>
                    <a:pt x="138303" y="177927"/>
                  </a:lnTo>
                  <a:lnTo>
                    <a:pt x="140970" y="180308"/>
                  </a:lnTo>
                  <a:lnTo>
                    <a:pt x="141732" y="181356"/>
                  </a:lnTo>
                  <a:lnTo>
                    <a:pt x="142113" y="181642"/>
                  </a:lnTo>
                  <a:lnTo>
                    <a:pt x="143446" y="182118"/>
                  </a:lnTo>
                  <a:lnTo>
                    <a:pt x="143732" y="182499"/>
                  </a:lnTo>
                  <a:lnTo>
                    <a:pt x="143637" y="182975"/>
                  </a:lnTo>
                  <a:lnTo>
                    <a:pt x="143351" y="183547"/>
                  </a:lnTo>
                  <a:lnTo>
                    <a:pt x="141923" y="184595"/>
                  </a:lnTo>
                  <a:lnTo>
                    <a:pt x="137827" y="185928"/>
                  </a:lnTo>
                  <a:lnTo>
                    <a:pt x="136398" y="187262"/>
                  </a:lnTo>
                  <a:lnTo>
                    <a:pt x="136398" y="188214"/>
                  </a:lnTo>
                  <a:lnTo>
                    <a:pt x="136493" y="191548"/>
                  </a:lnTo>
                  <a:lnTo>
                    <a:pt x="136684" y="192310"/>
                  </a:lnTo>
                  <a:lnTo>
                    <a:pt x="137541" y="193072"/>
                  </a:lnTo>
                  <a:lnTo>
                    <a:pt x="137731" y="193738"/>
                  </a:lnTo>
                  <a:lnTo>
                    <a:pt x="137160" y="195739"/>
                  </a:lnTo>
                  <a:lnTo>
                    <a:pt x="136969" y="198215"/>
                  </a:lnTo>
                  <a:lnTo>
                    <a:pt x="136588" y="199358"/>
                  </a:lnTo>
                  <a:lnTo>
                    <a:pt x="135922" y="200120"/>
                  </a:lnTo>
                  <a:lnTo>
                    <a:pt x="134874" y="200406"/>
                  </a:lnTo>
                  <a:lnTo>
                    <a:pt x="132683" y="200596"/>
                  </a:lnTo>
                  <a:lnTo>
                    <a:pt x="131636" y="200787"/>
                  </a:lnTo>
                  <a:lnTo>
                    <a:pt x="128111" y="202501"/>
                  </a:lnTo>
                  <a:lnTo>
                    <a:pt x="123349" y="206312"/>
                  </a:lnTo>
                  <a:lnTo>
                    <a:pt x="123063" y="206407"/>
                  </a:lnTo>
                  <a:lnTo>
                    <a:pt x="119825" y="208026"/>
                  </a:lnTo>
                  <a:lnTo>
                    <a:pt x="118396" y="209455"/>
                  </a:lnTo>
                  <a:lnTo>
                    <a:pt x="117729" y="210312"/>
                  </a:lnTo>
                  <a:lnTo>
                    <a:pt x="117062" y="210979"/>
                  </a:lnTo>
                  <a:lnTo>
                    <a:pt x="116300" y="211550"/>
                  </a:lnTo>
                  <a:lnTo>
                    <a:pt x="112490" y="213170"/>
                  </a:lnTo>
                  <a:lnTo>
                    <a:pt x="111538" y="213360"/>
                  </a:lnTo>
                  <a:lnTo>
                    <a:pt x="111061" y="213265"/>
                  </a:lnTo>
                  <a:lnTo>
                    <a:pt x="109538" y="212693"/>
                  </a:lnTo>
                  <a:lnTo>
                    <a:pt x="108966" y="212693"/>
                  </a:lnTo>
                  <a:lnTo>
                    <a:pt x="108490" y="212788"/>
                  </a:lnTo>
                  <a:lnTo>
                    <a:pt x="107918" y="212884"/>
                  </a:lnTo>
                  <a:lnTo>
                    <a:pt x="107347" y="212598"/>
                  </a:lnTo>
                  <a:lnTo>
                    <a:pt x="103918" y="209359"/>
                  </a:lnTo>
                  <a:lnTo>
                    <a:pt x="102489" y="209455"/>
                  </a:lnTo>
                  <a:lnTo>
                    <a:pt x="100775" y="211074"/>
                  </a:lnTo>
                  <a:lnTo>
                    <a:pt x="95631" y="218027"/>
                  </a:lnTo>
                  <a:lnTo>
                    <a:pt x="94774" y="218408"/>
                  </a:lnTo>
                  <a:lnTo>
                    <a:pt x="94202" y="217742"/>
                  </a:lnTo>
                  <a:lnTo>
                    <a:pt x="93250" y="215455"/>
                  </a:lnTo>
                  <a:lnTo>
                    <a:pt x="92964" y="214503"/>
                  </a:lnTo>
                  <a:lnTo>
                    <a:pt x="93059" y="211836"/>
                  </a:lnTo>
                  <a:lnTo>
                    <a:pt x="92964" y="210788"/>
                  </a:lnTo>
                  <a:lnTo>
                    <a:pt x="92583" y="209645"/>
                  </a:lnTo>
                  <a:lnTo>
                    <a:pt x="92011" y="208597"/>
                  </a:lnTo>
                  <a:lnTo>
                    <a:pt x="91250" y="207835"/>
                  </a:lnTo>
                  <a:lnTo>
                    <a:pt x="88392" y="206502"/>
                  </a:lnTo>
                  <a:lnTo>
                    <a:pt x="86868" y="205550"/>
                  </a:lnTo>
                  <a:lnTo>
                    <a:pt x="81534" y="200216"/>
                  </a:lnTo>
                  <a:lnTo>
                    <a:pt x="80105" y="199263"/>
                  </a:lnTo>
                  <a:lnTo>
                    <a:pt x="78581" y="198501"/>
                  </a:lnTo>
                  <a:lnTo>
                    <a:pt x="75438" y="198406"/>
                  </a:lnTo>
                  <a:lnTo>
                    <a:pt x="69152" y="200596"/>
                  </a:lnTo>
                  <a:lnTo>
                    <a:pt x="66008" y="200882"/>
                  </a:lnTo>
                  <a:lnTo>
                    <a:pt x="58865" y="199834"/>
                  </a:lnTo>
                  <a:lnTo>
                    <a:pt x="55435" y="198406"/>
                  </a:lnTo>
                  <a:lnTo>
                    <a:pt x="52959" y="195739"/>
                  </a:lnTo>
                  <a:lnTo>
                    <a:pt x="49530" y="192596"/>
                  </a:lnTo>
                  <a:lnTo>
                    <a:pt x="49149" y="192405"/>
                  </a:lnTo>
                  <a:lnTo>
                    <a:pt x="48768" y="192214"/>
                  </a:lnTo>
                  <a:lnTo>
                    <a:pt x="48196" y="192119"/>
                  </a:lnTo>
                  <a:lnTo>
                    <a:pt x="47720" y="191834"/>
                  </a:lnTo>
                  <a:lnTo>
                    <a:pt x="47434" y="191452"/>
                  </a:lnTo>
                  <a:lnTo>
                    <a:pt x="47054" y="190976"/>
                  </a:lnTo>
                  <a:lnTo>
                    <a:pt x="47054" y="190691"/>
                  </a:lnTo>
                  <a:lnTo>
                    <a:pt x="47244" y="190024"/>
                  </a:lnTo>
                  <a:lnTo>
                    <a:pt x="47244" y="189738"/>
                  </a:lnTo>
                  <a:lnTo>
                    <a:pt x="46387" y="188976"/>
                  </a:lnTo>
                  <a:lnTo>
                    <a:pt x="46292" y="188976"/>
                  </a:lnTo>
                  <a:lnTo>
                    <a:pt x="46196" y="188976"/>
                  </a:lnTo>
                  <a:lnTo>
                    <a:pt x="45529" y="188404"/>
                  </a:lnTo>
                  <a:lnTo>
                    <a:pt x="46006" y="187738"/>
                  </a:lnTo>
                  <a:lnTo>
                    <a:pt x="46006" y="187547"/>
                  </a:lnTo>
                  <a:lnTo>
                    <a:pt x="45529" y="187071"/>
                  </a:lnTo>
                  <a:lnTo>
                    <a:pt x="45148" y="186880"/>
                  </a:lnTo>
                  <a:lnTo>
                    <a:pt x="44767" y="186880"/>
                  </a:lnTo>
                  <a:lnTo>
                    <a:pt x="42005" y="187452"/>
                  </a:lnTo>
                  <a:lnTo>
                    <a:pt x="41243" y="187738"/>
                  </a:lnTo>
                  <a:lnTo>
                    <a:pt x="41624" y="188309"/>
                  </a:lnTo>
                  <a:lnTo>
                    <a:pt x="42196" y="190976"/>
                  </a:lnTo>
                  <a:lnTo>
                    <a:pt x="42291" y="192214"/>
                  </a:lnTo>
                  <a:lnTo>
                    <a:pt x="42005" y="193548"/>
                  </a:lnTo>
                  <a:lnTo>
                    <a:pt x="41243" y="194786"/>
                  </a:lnTo>
                  <a:lnTo>
                    <a:pt x="40005" y="196310"/>
                  </a:lnTo>
                  <a:lnTo>
                    <a:pt x="39433" y="197549"/>
                  </a:lnTo>
                  <a:lnTo>
                    <a:pt x="39052" y="199549"/>
                  </a:lnTo>
                  <a:lnTo>
                    <a:pt x="38767" y="200216"/>
                  </a:lnTo>
                  <a:lnTo>
                    <a:pt x="37624" y="201739"/>
                  </a:lnTo>
                  <a:lnTo>
                    <a:pt x="37338" y="202406"/>
                  </a:lnTo>
                  <a:lnTo>
                    <a:pt x="37052" y="203740"/>
                  </a:lnTo>
                  <a:lnTo>
                    <a:pt x="37338" y="207074"/>
                  </a:lnTo>
                  <a:lnTo>
                    <a:pt x="36862" y="208217"/>
                  </a:lnTo>
                  <a:lnTo>
                    <a:pt x="35909" y="208788"/>
                  </a:lnTo>
                  <a:lnTo>
                    <a:pt x="34671" y="208979"/>
                  </a:lnTo>
                  <a:lnTo>
                    <a:pt x="33528" y="208979"/>
                  </a:lnTo>
                  <a:lnTo>
                    <a:pt x="32766" y="209645"/>
                  </a:lnTo>
                  <a:lnTo>
                    <a:pt x="32480" y="210979"/>
                  </a:lnTo>
                  <a:lnTo>
                    <a:pt x="32385" y="212312"/>
                  </a:lnTo>
                  <a:lnTo>
                    <a:pt x="32385" y="212979"/>
                  </a:lnTo>
                  <a:lnTo>
                    <a:pt x="32766" y="213265"/>
                  </a:lnTo>
                  <a:lnTo>
                    <a:pt x="32956" y="213836"/>
                  </a:lnTo>
                  <a:lnTo>
                    <a:pt x="32956" y="214503"/>
                  </a:lnTo>
                  <a:lnTo>
                    <a:pt x="32385" y="214789"/>
                  </a:lnTo>
                  <a:lnTo>
                    <a:pt x="32099" y="215075"/>
                  </a:lnTo>
                  <a:lnTo>
                    <a:pt x="32385" y="215741"/>
                  </a:lnTo>
                  <a:lnTo>
                    <a:pt x="34290" y="218218"/>
                  </a:lnTo>
                  <a:lnTo>
                    <a:pt x="34385" y="218504"/>
                  </a:lnTo>
                  <a:lnTo>
                    <a:pt x="34290" y="219266"/>
                  </a:lnTo>
                  <a:lnTo>
                    <a:pt x="34195" y="219837"/>
                  </a:lnTo>
                  <a:lnTo>
                    <a:pt x="34195" y="220313"/>
                  </a:lnTo>
                  <a:lnTo>
                    <a:pt x="34766" y="220885"/>
                  </a:lnTo>
                  <a:lnTo>
                    <a:pt x="33528" y="222695"/>
                  </a:lnTo>
                  <a:lnTo>
                    <a:pt x="33147" y="223647"/>
                  </a:lnTo>
                  <a:lnTo>
                    <a:pt x="32861" y="226219"/>
                  </a:lnTo>
                  <a:lnTo>
                    <a:pt x="32099" y="228695"/>
                  </a:lnTo>
                  <a:lnTo>
                    <a:pt x="31909" y="229934"/>
                  </a:lnTo>
                  <a:lnTo>
                    <a:pt x="31718" y="230505"/>
                  </a:lnTo>
                  <a:lnTo>
                    <a:pt x="30956" y="231743"/>
                  </a:lnTo>
                  <a:lnTo>
                    <a:pt x="30766" y="232505"/>
                  </a:lnTo>
                  <a:lnTo>
                    <a:pt x="30861" y="233172"/>
                  </a:lnTo>
                  <a:lnTo>
                    <a:pt x="31052" y="234410"/>
                  </a:lnTo>
                  <a:lnTo>
                    <a:pt x="31147" y="234887"/>
                  </a:lnTo>
                  <a:lnTo>
                    <a:pt x="30861" y="237172"/>
                  </a:lnTo>
                  <a:lnTo>
                    <a:pt x="30480" y="239268"/>
                  </a:lnTo>
                  <a:lnTo>
                    <a:pt x="28861" y="239839"/>
                  </a:lnTo>
                  <a:lnTo>
                    <a:pt x="28575" y="240887"/>
                  </a:lnTo>
                  <a:lnTo>
                    <a:pt x="27527" y="242697"/>
                  </a:lnTo>
                  <a:lnTo>
                    <a:pt x="25908" y="244030"/>
                  </a:lnTo>
                  <a:lnTo>
                    <a:pt x="24956" y="245174"/>
                  </a:lnTo>
                  <a:lnTo>
                    <a:pt x="24860" y="246602"/>
                  </a:lnTo>
                  <a:lnTo>
                    <a:pt x="25051" y="248317"/>
                  </a:lnTo>
                  <a:lnTo>
                    <a:pt x="24860" y="249841"/>
                  </a:lnTo>
                  <a:lnTo>
                    <a:pt x="24289" y="250603"/>
                  </a:lnTo>
                  <a:lnTo>
                    <a:pt x="23622" y="250698"/>
                  </a:lnTo>
                  <a:lnTo>
                    <a:pt x="22955" y="250698"/>
                  </a:lnTo>
                  <a:lnTo>
                    <a:pt x="22193" y="250793"/>
                  </a:lnTo>
                  <a:lnTo>
                    <a:pt x="21527" y="251174"/>
                  </a:lnTo>
                  <a:lnTo>
                    <a:pt x="21146" y="251650"/>
                  </a:lnTo>
                  <a:lnTo>
                    <a:pt x="20955" y="252127"/>
                  </a:lnTo>
                  <a:lnTo>
                    <a:pt x="18574" y="254889"/>
                  </a:lnTo>
                  <a:lnTo>
                    <a:pt x="17526" y="255556"/>
                  </a:lnTo>
                  <a:lnTo>
                    <a:pt x="16192" y="255937"/>
                  </a:lnTo>
                  <a:lnTo>
                    <a:pt x="13335" y="256318"/>
                  </a:lnTo>
                  <a:lnTo>
                    <a:pt x="12002" y="256984"/>
                  </a:lnTo>
                  <a:lnTo>
                    <a:pt x="11240" y="258318"/>
                  </a:lnTo>
                  <a:lnTo>
                    <a:pt x="11811" y="258413"/>
                  </a:lnTo>
                  <a:lnTo>
                    <a:pt x="12192" y="258604"/>
                  </a:lnTo>
                  <a:lnTo>
                    <a:pt x="12573" y="259080"/>
                  </a:lnTo>
                  <a:lnTo>
                    <a:pt x="13049" y="260604"/>
                  </a:lnTo>
                  <a:lnTo>
                    <a:pt x="13525" y="261080"/>
                  </a:lnTo>
                  <a:lnTo>
                    <a:pt x="14764" y="261652"/>
                  </a:lnTo>
                  <a:lnTo>
                    <a:pt x="15431" y="262223"/>
                  </a:lnTo>
                  <a:lnTo>
                    <a:pt x="15907" y="262985"/>
                  </a:lnTo>
                  <a:lnTo>
                    <a:pt x="16764" y="264605"/>
                  </a:lnTo>
                  <a:lnTo>
                    <a:pt x="20669" y="269653"/>
                  </a:lnTo>
                  <a:lnTo>
                    <a:pt x="21241" y="270891"/>
                  </a:lnTo>
                  <a:lnTo>
                    <a:pt x="17335" y="271081"/>
                  </a:lnTo>
                  <a:lnTo>
                    <a:pt x="12002" y="271463"/>
                  </a:lnTo>
                  <a:lnTo>
                    <a:pt x="8287" y="271653"/>
                  </a:lnTo>
                  <a:lnTo>
                    <a:pt x="8668" y="272987"/>
                  </a:lnTo>
                  <a:lnTo>
                    <a:pt x="7810" y="273939"/>
                  </a:lnTo>
                  <a:lnTo>
                    <a:pt x="5334" y="275272"/>
                  </a:lnTo>
                  <a:lnTo>
                    <a:pt x="3429" y="277177"/>
                  </a:lnTo>
                  <a:lnTo>
                    <a:pt x="1810" y="279273"/>
                  </a:lnTo>
                  <a:lnTo>
                    <a:pt x="286" y="282321"/>
                  </a:lnTo>
                  <a:lnTo>
                    <a:pt x="0" y="285083"/>
                  </a:lnTo>
                  <a:lnTo>
                    <a:pt x="95" y="285941"/>
                  </a:lnTo>
                  <a:lnTo>
                    <a:pt x="667" y="291465"/>
                  </a:lnTo>
                  <a:lnTo>
                    <a:pt x="2191" y="301085"/>
                  </a:lnTo>
                  <a:lnTo>
                    <a:pt x="2096" y="303562"/>
                  </a:lnTo>
                  <a:lnTo>
                    <a:pt x="381" y="307276"/>
                  </a:lnTo>
                  <a:lnTo>
                    <a:pt x="0" y="309277"/>
                  </a:lnTo>
                  <a:lnTo>
                    <a:pt x="1333" y="313944"/>
                  </a:lnTo>
                  <a:lnTo>
                    <a:pt x="4667" y="317087"/>
                  </a:lnTo>
                  <a:lnTo>
                    <a:pt x="8858" y="318897"/>
                  </a:lnTo>
                  <a:lnTo>
                    <a:pt x="13049" y="319183"/>
                  </a:lnTo>
                  <a:lnTo>
                    <a:pt x="16859" y="318992"/>
                  </a:lnTo>
                  <a:lnTo>
                    <a:pt x="18955" y="319088"/>
                  </a:lnTo>
                  <a:lnTo>
                    <a:pt x="20669" y="319564"/>
                  </a:lnTo>
                  <a:lnTo>
                    <a:pt x="21527" y="320040"/>
                  </a:lnTo>
                  <a:lnTo>
                    <a:pt x="22384" y="320802"/>
                  </a:lnTo>
                  <a:lnTo>
                    <a:pt x="22860" y="321755"/>
                  </a:lnTo>
                  <a:lnTo>
                    <a:pt x="22765" y="321850"/>
                  </a:lnTo>
                  <a:lnTo>
                    <a:pt x="22384" y="322517"/>
                  </a:lnTo>
                  <a:lnTo>
                    <a:pt x="21622" y="322802"/>
                  </a:lnTo>
                  <a:lnTo>
                    <a:pt x="19145" y="322993"/>
                  </a:lnTo>
                  <a:lnTo>
                    <a:pt x="18193" y="323564"/>
                  </a:lnTo>
                  <a:lnTo>
                    <a:pt x="18002" y="324517"/>
                  </a:lnTo>
                  <a:lnTo>
                    <a:pt x="18193" y="325564"/>
                  </a:lnTo>
                  <a:lnTo>
                    <a:pt x="18288" y="326612"/>
                  </a:lnTo>
                  <a:lnTo>
                    <a:pt x="18002" y="327850"/>
                  </a:lnTo>
                  <a:lnTo>
                    <a:pt x="17526" y="328613"/>
                  </a:lnTo>
                  <a:lnTo>
                    <a:pt x="15716" y="329660"/>
                  </a:lnTo>
                  <a:lnTo>
                    <a:pt x="14192" y="330994"/>
                  </a:lnTo>
                  <a:lnTo>
                    <a:pt x="12192" y="333756"/>
                  </a:lnTo>
                  <a:lnTo>
                    <a:pt x="9715" y="337185"/>
                  </a:lnTo>
                  <a:lnTo>
                    <a:pt x="6763" y="341090"/>
                  </a:lnTo>
                  <a:lnTo>
                    <a:pt x="4286" y="344519"/>
                  </a:lnTo>
                  <a:lnTo>
                    <a:pt x="3905" y="345376"/>
                  </a:lnTo>
                  <a:lnTo>
                    <a:pt x="4000" y="350330"/>
                  </a:lnTo>
                  <a:lnTo>
                    <a:pt x="4763" y="354330"/>
                  </a:lnTo>
                  <a:lnTo>
                    <a:pt x="6286" y="359474"/>
                  </a:lnTo>
                  <a:lnTo>
                    <a:pt x="8096" y="365474"/>
                  </a:lnTo>
                  <a:lnTo>
                    <a:pt x="9906" y="371761"/>
                  </a:lnTo>
                  <a:lnTo>
                    <a:pt x="11811" y="378238"/>
                  </a:lnTo>
                  <a:lnTo>
                    <a:pt x="14002" y="385477"/>
                  </a:lnTo>
                  <a:lnTo>
                    <a:pt x="16288" y="394049"/>
                  </a:lnTo>
                  <a:lnTo>
                    <a:pt x="18098" y="400717"/>
                  </a:lnTo>
                  <a:lnTo>
                    <a:pt x="18002" y="405765"/>
                  </a:lnTo>
                  <a:lnTo>
                    <a:pt x="17240" y="410718"/>
                  </a:lnTo>
                  <a:lnTo>
                    <a:pt x="16954" y="411766"/>
                  </a:lnTo>
                  <a:lnTo>
                    <a:pt x="15621" y="413480"/>
                  </a:lnTo>
                  <a:lnTo>
                    <a:pt x="15145" y="414433"/>
                  </a:lnTo>
                  <a:lnTo>
                    <a:pt x="15335" y="414814"/>
                  </a:lnTo>
                  <a:lnTo>
                    <a:pt x="15811" y="415100"/>
                  </a:lnTo>
                  <a:lnTo>
                    <a:pt x="16097" y="415480"/>
                  </a:lnTo>
                  <a:lnTo>
                    <a:pt x="15621" y="416814"/>
                  </a:lnTo>
                  <a:lnTo>
                    <a:pt x="15811" y="417481"/>
                  </a:lnTo>
                  <a:lnTo>
                    <a:pt x="16002" y="418052"/>
                  </a:lnTo>
                  <a:lnTo>
                    <a:pt x="16192" y="418719"/>
                  </a:lnTo>
                  <a:lnTo>
                    <a:pt x="16288" y="420052"/>
                  </a:lnTo>
                  <a:lnTo>
                    <a:pt x="15907" y="423863"/>
                  </a:lnTo>
                  <a:lnTo>
                    <a:pt x="16002" y="426815"/>
                  </a:lnTo>
                  <a:lnTo>
                    <a:pt x="16764" y="432530"/>
                  </a:lnTo>
                  <a:lnTo>
                    <a:pt x="16097" y="437102"/>
                  </a:lnTo>
                  <a:lnTo>
                    <a:pt x="16192" y="438531"/>
                  </a:lnTo>
                  <a:lnTo>
                    <a:pt x="17050" y="441579"/>
                  </a:lnTo>
                  <a:lnTo>
                    <a:pt x="17621" y="447294"/>
                  </a:lnTo>
                  <a:lnTo>
                    <a:pt x="19431" y="448056"/>
                  </a:lnTo>
                  <a:lnTo>
                    <a:pt x="24765" y="448818"/>
                  </a:lnTo>
                  <a:lnTo>
                    <a:pt x="33528" y="450056"/>
                  </a:lnTo>
                  <a:lnTo>
                    <a:pt x="33623" y="450151"/>
                  </a:lnTo>
                  <a:lnTo>
                    <a:pt x="42577" y="451390"/>
                  </a:lnTo>
                  <a:lnTo>
                    <a:pt x="52864" y="452914"/>
                  </a:lnTo>
                  <a:lnTo>
                    <a:pt x="58960" y="453771"/>
                  </a:lnTo>
                  <a:lnTo>
                    <a:pt x="61913" y="454247"/>
                  </a:lnTo>
                  <a:lnTo>
                    <a:pt x="63246" y="454724"/>
                  </a:lnTo>
                  <a:lnTo>
                    <a:pt x="64294" y="455581"/>
                  </a:lnTo>
                  <a:lnTo>
                    <a:pt x="66104" y="457962"/>
                  </a:lnTo>
                  <a:lnTo>
                    <a:pt x="66484" y="459105"/>
                  </a:lnTo>
                  <a:lnTo>
                    <a:pt x="66104" y="461772"/>
                  </a:lnTo>
                  <a:lnTo>
                    <a:pt x="66199" y="462915"/>
                  </a:lnTo>
                  <a:lnTo>
                    <a:pt x="66675" y="464249"/>
                  </a:lnTo>
                  <a:lnTo>
                    <a:pt x="68104" y="466534"/>
                  </a:lnTo>
                  <a:lnTo>
                    <a:pt x="68580" y="467963"/>
                  </a:lnTo>
                  <a:lnTo>
                    <a:pt x="68580" y="469678"/>
                  </a:lnTo>
                  <a:lnTo>
                    <a:pt x="68771" y="470345"/>
                  </a:lnTo>
                  <a:lnTo>
                    <a:pt x="69628" y="472345"/>
                  </a:lnTo>
                  <a:lnTo>
                    <a:pt x="70294" y="474345"/>
                  </a:lnTo>
                  <a:lnTo>
                    <a:pt x="70580" y="475488"/>
                  </a:lnTo>
                  <a:lnTo>
                    <a:pt x="70580" y="476726"/>
                  </a:lnTo>
                  <a:lnTo>
                    <a:pt x="70199" y="477964"/>
                  </a:lnTo>
                  <a:lnTo>
                    <a:pt x="69152" y="479965"/>
                  </a:lnTo>
                  <a:lnTo>
                    <a:pt x="69437" y="480727"/>
                  </a:lnTo>
                  <a:lnTo>
                    <a:pt x="69628" y="484918"/>
                  </a:lnTo>
                  <a:lnTo>
                    <a:pt x="69342" y="485013"/>
                  </a:lnTo>
                  <a:lnTo>
                    <a:pt x="69152" y="485489"/>
                  </a:lnTo>
                  <a:lnTo>
                    <a:pt x="69056" y="486632"/>
                  </a:lnTo>
                  <a:lnTo>
                    <a:pt x="69152" y="486632"/>
                  </a:lnTo>
                  <a:lnTo>
                    <a:pt x="69342" y="487013"/>
                  </a:lnTo>
                  <a:lnTo>
                    <a:pt x="68390" y="487966"/>
                  </a:lnTo>
                  <a:lnTo>
                    <a:pt x="64008" y="493205"/>
                  </a:lnTo>
                  <a:lnTo>
                    <a:pt x="57436" y="501205"/>
                  </a:lnTo>
                  <a:lnTo>
                    <a:pt x="51340" y="508445"/>
                  </a:lnTo>
                  <a:lnTo>
                    <a:pt x="51340" y="508445"/>
                  </a:lnTo>
                  <a:lnTo>
                    <a:pt x="47054" y="513588"/>
                  </a:lnTo>
                  <a:lnTo>
                    <a:pt x="41338" y="520351"/>
                  </a:lnTo>
                  <a:lnTo>
                    <a:pt x="38386" y="523970"/>
                  </a:lnTo>
                  <a:lnTo>
                    <a:pt x="34004" y="529114"/>
                  </a:lnTo>
                  <a:lnTo>
                    <a:pt x="25908" y="538829"/>
                  </a:lnTo>
                  <a:lnTo>
                    <a:pt x="25908" y="538829"/>
                  </a:lnTo>
                  <a:lnTo>
                    <a:pt x="21908" y="543497"/>
                  </a:lnTo>
                  <a:lnTo>
                    <a:pt x="18859" y="547021"/>
                  </a:lnTo>
                  <a:lnTo>
                    <a:pt x="20479" y="547783"/>
                  </a:lnTo>
                  <a:lnTo>
                    <a:pt x="24289" y="549021"/>
                  </a:lnTo>
                  <a:lnTo>
                    <a:pt x="28670" y="550450"/>
                  </a:lnTo>
                  <a:lnTo>
                    <a:pt x="33052" y="551879"/>
                  </a:lnTo>
                  <a:lnTo>
                    <a:pt x="37433" y="553307"/>
                  </a:lnTo>
                  <a:lnTo>
                    <a:pt x="41815" y="554641"/>
                  </a:lnTo>
                  <a:lnTo>
                    <a:pt x="46196" y="556070"/>
                  </a:lnTo>
                  <a:lnTo>
                    <a:pt x="50578" y="557498"/>
                  </a:lnTo>
                  <a:lnTo>
                    <a:pt x="54959" y="558927"/>
                  </a:lnTo>
                  <a:lnTo>
                    <a:pt x="59341" y="560356"/>
                  </a:lnTo>
                  <a:lnTo>
                    <a:pt x="63722" y="561689"/>
                  </a:lnTo>
                  <a:lnTo>
                    <a:pt x="68104" y="563118"/>
                  </a:lnTo>
                  <a:lnTo>
                    <a:pt x="72485" y="564547"/>
                  </a:lnTo>
                  <a:lnTo>
                    <a:pt x="76867" y="565976"/>
                  </a:lnTo>
                  <a:lnTo>
                    <a:pt x="81248" y="567404"/>
                  </a:lnTo>
                  <a:lnTo>
                    <a:pt x="85630" y="568738"/>
                  </a:lnTo>
                  <a:lnTo>
                    <a:pt x="90106" y="570167"/>
                  </a:lnTo>
                  <a:lnTo>
                    <a:pt x="94488" y="571595"/>
                  </a:lnTo>
                  <a:lnTo>
                    <a:pt x="99441" y="573214"/>
                  </a:lnTo>
                  <a:lnTo>
                    <a:pt x="104870" y="574262"/>
                  </a:lnTo>
                  <a:lnTo>
                    <a:pt x="111442" y="573596"/>
                  </a:lnTo>
                  <a:lnTo>
                    <a:pt x="112967" y="573500"/>
                  </a:lnTo>
                  <a:lnTo>
                    <a:pt x="115538" y="573214"/>
                  </a:lnTo>
                  <a:lnTo>
                    <a:pt x="118110" y="572929"/>
                  </a:lnTo>
                  <a:lnTo>
                    <a:pt x="120777" y="572738"/>
                  </a:lnTo>
                  <a:lnTo>
                    <a:pt x="123349" y="572452"/>
                  </a:lnTo>
                  <a:lnTo>
                    <a:pt x="125921" y="572262"/>
                  </a:lnTo>
                  <a:lnTo>
                    <a:pt x="128492" y="571976"/>
                  </a:lnTo>
                  <a:lnTo>
                    <a:pt x="131064" y="571786"/>
                  </a:lnTo>
                  <a:lnTo>
                    <a:pt x="133636" y="571500"/>
                  </a:lnTo>
                  <a:lnTo>
                    <a:pt x="136208" y="571309"/>
                  </a:lnTo>
                  <a:lnTo>
                    <a:pt x="138779" y="571024"/>
                  </a:lnTo>
                  <a:lnTo>
                    <a:pt x="141446" y="570833"/>
                  </a:lnTo>
                  <a:lnTo>
                    <a:pt x="144018" y="570547"/>
                  </a:lnTo>
                  <a:lnTo>
                    <a:pt x="146590" y="570262"/>
                  </a:lnTo>
                  <a:lnTo>
                    <a:pt x="149161" y="570071"/>
                  </a:lnTo>
                  <a:lnTo>
                    <a:pt x="151733" y="569785"/>
                  </a:lnTo>
                  <a:lnTo>
                    <a:pt x="154305" y="569595"/>
                  </a:lnTo>
                  <a:lnTo>
                    <a:pt x="162401" y="568833"/>
                  </a:lnTo>
                  <a:lnTo>
                    <a:pt x="173927" y="571024"/>
                  </a:lnTo>
                  <a:lnTo>
                    <a:pt x="183642" y="572929"/>
                  </a:lnTo>
                  <a:lnTo>
                    <a:pt x="189643" y="575501"/>
                  </a:lnTo>
                  <a:lnTo>
                    <a:pt x="191071" y="574929"/>
                  </a:lnTo>
                  <a:lnTo>
                    <a:pt x="192977" y="571119"/>
                  </a:lnTo>
                  <a:lnTo>
                    <a:pt x="194215" y="569595"/>
                  </a:lnTo>
                  <a:lnTo>
                    <a:pt x="196025" y="568643"/>
                  </a:lnTo>
                  <a:lnTo>
                    <a:pt x="210217" y="564451"/>
                  </a:lnTo>
                  <a:lnTo>
                    <a:pt x="211360" y="564451"/>
                  </a:lnTo>
                  <a:lnTo>
                    <a:pt x="221171" y="564547"/>
                  </a:lnTo>
                  <a:lnTo>
                    <a:pt x="228314" y="564547"/>
                  </a:lnTo>
                  <a:lnTo>
                    <a:pt x="237077" y="566166"/>
                  </a:lnTo>
                  <a:lnTo>
                    <a:pt x="239649" y="566261"/>
                  </a:lnTo>
                  <a:lnTo>
                    <a:pt x="247364" y="563975"/>
                  </a:lnTo>
                  <a:lnTo>
                    <a:pt x="250412" y="563118"/>
                  </a:lnTo>
                  <a:lnTo>
                    <a:pt x="253460" y="562261"/>
                  </a:lnTo>
                  <a:lnTo>
                    <a:pt x="256508" y="561308"/>
                  </a:lnTo>
                  <a:lnTo>
                    <a:pt x="259556" y="560451"/>
                  </a:lnTo>
                  <a:lnTo>
                    <a:pt x="262604" y="559594"/>
                  </a:lnTo>
                  <a:lnTo>
                    <a:pt x="265652" y="558641"/>
                  </a:lnTo>
                  <a:lnTo>
                    <a:pt x="268700" y="557784"/>
                  </a:lnTo>
                  <a:lnTo>
                    <a:pt x="271844" y="556927"/>
                  </a:lnTo>
                  <a:lnTo>
                    <a:pt x="274892" y="555974"/>
                  </a:lnTo>
                  <a:lnTo>
                    <a:pt x="277940" y="555117"/>
                  </a:lnTo>
                  <a:lnTo>
                    <a:pt x="280988" y="554164"/>
                  </a:lnTo>
                  <a:lnTo>
                    <a:pt x="284036" y="553307"/>
                  </a:lnTo>
                  <a:lnTo>
                    <a:pt x="287084" y="552450"/>
                  </a:lnTo>
                  <a:lnTo>
                    <a:pt x="290132" y="551497"/>
                  </a:lnTo>
                  <a:lnTo>
                    <a:pt x="293180" y="550640"/>
                  </a:lnTo>
                  <a:lnTo>
                    <a:pt x="296323" y="549783"/>
                  </a:lnTo>
                  <a:lnTo>
                    <a:pt x="300800" y="548450"/>
                  </a:lnTo>
                  <a:lnTo>
                    <a:pt x="304990" y="545401"/>
                  </a:lnTo>
                  <a:lnTo>
                    <a:pt x="306324" y="543592"/>
                  </a:lnTo>
                  <a:lnTo>
                    <a:pt x="307467" y="541687"/>
                  </a:lnTo>
                  <a:lnTo>
                    <a:pt x="307753" y="541496"/>
                  </a:lnTo>
                  <a:lnTo>
                    <a:pt x="308229" y="541401"/>
                  </a:lnTo>
                  <a:lnTo>
                    <a:pt x="308419" y="541115"/>
                  </a:lnTo>
                  <a:lnTo>
                    <a:pt x="307943" y="540544"/>
                  </a:lnTo>
                  <a:lnTo>
                    <a:pt x="306324" y="539305"/>
                  </a:lnTo>
                  <a:lnTo>
                    <a:pt x="304229" y="537115"/>
                  </a:lnTo>
                  <a:lnTo>
                    <a:pt x="302323" y="535781"/>
                  </a:lnTo>
                  <a:lnTo>
                    <a:pt x="302038" y="535019"/>
                  </a:lnTo>
                  <a:lnTo>
                    <a:pt x="302133" y="533972"/>
                  </a:lnTo>
                  <a:lnTo>
                    <a:pt x="302895" y="531685"/>
                  </a:lnTo>
                  <a:lnTo>
                    <a:pt x="306324" y="524827"/>
                  </a:lnTo>
                  <a:lnTo>
                    <a:pt x="306515" y="523684"/>
                  </a:lnTo>
                  <a:lnTo>
                    <a:pt x="306419" y="519970"/>
                  </a:lnTo>
                  <a:lnTo>
                    <a:pt x="307372" y="511969"/>
                  </a:lnTo>
                  <a:lnTo>
                    <a:pt x="307277" y="510730"/>
                  </a:lnTo>
                  <a:lnTo>
                    <a:pt x="306991" y="509492"/>
                  </a:lnTo>
                  <a:lnTo>
                    <a:pt x="306610" y="508635"/>
                  </a:lnTo>
                  <a:lnTo>
                    <a:pt x="305276" y="507016"/>
                  </a:lnTo>
                  <a:lnTo>
                    <a:pt x="304419" y="504634"/>
                  </a:lnTo>
                  <a:lnTo>
                    <a:pt x="304609" y="501967"/>
                  </a:lnTo>
                  <a:lnTo>
                    <a:pt x="309753" y="482346"/>
                  </a:lnTo>
                  <a:lnTo>
                    <a:pt x="310229" y="481489"/>
                  </a:lnTo>
                  <a:lnTo>
                    <a:pt x="311086" y="481013"/>
                  </a:lnTo>
                  <a:lnTo>
                    <a:pt x="318230" y="479584"/>
                  </a:lnTo>
                  <a:lnTo>
                    <a:pt x="319469" y="479012"/>
                  </a:lnTo>
                  <a:lnTo>
                    <a:pt x="324421" y="473964"/>
                  </a:lnTo>
                  <a:lnTo>
                    <a:pt x="325374" y="472535"/>
                  </a:lnTo>
                  <a:lnTo>
                    <a:pt x="327184" y="465677"/>
                  </a:lnTo>
                  <a:lnTo>
                    <a:pt x="328422" y="464725"/>
                  </a:lnTo>
                  <a:lnTo>
                    <a:pt x="330517" y="464439"/>
                  </a:lnTo>
                  <a:lnTo>
                    <a:pt x="331851" y="463487"/>
                  </a:lnTo>
                  <a:lnTo>
                    <a:pt x="333089" y="462058"/>
                  </a:lnTo>
                  <a:lnTo>
                    <a:pt x="334613" y="460629"/>
                  </a:lnTo>
                  <a:lnTo>
                    <a:pt x="338233" y="458914"/>
                  </a:lnTo>
                  <a:lnTo>
                    <a:pt x="340138" y="458343"/>
                  </a:lnTo>
                  <a:lnTo>
                    <a:pt x="343281" y="458248"/>
                  </a:lnTo>
                  <a:lnTo>
                    <a:pt x="344043" y="458724"/>
                  </a:lnTo>
                  <a:lnTo>
                    <a:pt x="344424" y="459581"/>
                  </a:lnTo>
                  <a:lnTo>
                    <a:pt x="344519" y="460915"/>
                  </a:lnTo>
                  <a:lnTo>
                    <a:pt x="344424" y="461391"/>
                  </a:lnTo>
                  <a:lnTo>
                    <a:pt x="344043" y="461772"/>
                  </a:lnTo>
                  <a:lnTo>
                    <a:pt x="343853" y="462153"/>
                  </a:lnTo>
                  <a:lnTo>
                    <a:pt x="343948" y="462629"/>
                  </a:lnTo>
                  <a:lnTo>
                    <a:pt x="344329" y="463010"/>
                  </a:lnTo>
                  <a:lnTo>
                    <a:pt x="344996" y="463201"/>
                  </a:lnTo>
                  <a:lnTo>
                    <a:pt x="346234" y="463391"/>
                  </a:lnTo>
                  <a:lnTo>
                    <a:pt x="347282" y="463391"/>
                  </a:lnTo>
                  <a:lnTo>
                    <a:pt x="349282" y="462915"/>
                  </a:lnTo>
                  <a:lnTo>
                    <a:pt x="350330" y="462915"/>
                  </a:lnTo>
                  <a:lnTo>
                    <a:pt x="351377" y="463201"/>
                  </a:lnTo>
                  <a:lnTo>
                    <a:pt x="353282" y="464249"/>
                  </a:lnTo>
                  <a:lnTo>
                    <a:pt x="354425" y="464630"/>
                  </a:lnTo>
                  <a:lnTo>
                    <a:pt x="355283" y="464725"/>
                  </a:lnTo>
                  <a:lnTo>
                    <a:pt x="358045" y="464630"/>
                  </a:lnTo>
                  <a:lnTo>
                    <a:pt x="361379" y="464915"/>
                  </a:lnTo>
                  <a:lnTo>
                    <a:pt x="362331" y="464725"/>
                  </a:lnTo>
                  <a:lnTo>
                    <a:pt x="366046" y="463201"/>
                  </a:lnTo>
                  <a:lnTo>
                    <a:pt x="369094" y="462725"/>
                  </a:lnTo>
                  <a:lnTo>
                    <a:pt x="371094" y="461963"/>
                  </a:lnTo>
                  <a:lnTo>
                    <a:pt x="373856" y="461391"/>
                  </a:lnTo>
                  <a:lnTo>
                    <a:pt x="374904" y="461010"/>
                  </a:lnTo>
                  <a:lnTo>
                    <a:pt x="378238" y="458914"/>
                  </a:lnTo>
                  <a:lnTo>
                    <a:pt x="378905" y="458248"/>
                  </a:lnTo>
                  <a:lnTo>
                    <a:pt x="379667" y="457676"/>
                  </a:lnTo>
                  <a:lnTo>
                    <a:pt x="380524" y="457486"/>
                  </a:lnTo>
                  <a:lnTo>
                    <a:pt x="382619" y="457581"/>
                  </a:lnTo>
                  <a:lnTo>
                    <a:pt x="383477" y="457200"/>
                  </a:lnTo>
                  <a:lnTo>
                    <a:pt x="383953" y="456057"/>
                  </a:lnTo>
                  <a:lnTo>
                    <a:pt x="383762" y="453485"/>
                  </a:lnTo>
                  <a:lnTo>
                    <a:pt x="381857" y="452818"/>
                  </a:lnTo>
                  <a:lnTo>
                    <a:pt x="377476" y="453390"/>
                  </a:lnTo>
                  <a:lnTo>
                    <a:pt x="376428" y="453104"/>
                  </a:lnTo>
                  <a:lnTo>
                    <a:pt x="375380" y="452438"/>
                  </a:lnTo>
                  <a:lnTo>
                    <a:pt x="374618" y="451580"/>
                  </a:lnTo>
                  <a:lnTo>
                    <a:pt x="374333" y="449104"/>
                  </a:lnTo>
                  <a:lnTo>
                    <a:pt x="373571" y="448056"/>
                  </a:lnTo>
                  <a:lnTo>
                    <a:pt x="372809" y="447104"/>
                  </a:lnTo>
                  <a:lnTo>
                    <a:pt x="372428" y="446246"/>
                  </a:lnTo>
                  <a:lnTo>
                    <a:pt x="373094" y="445103"/>
                  </a:lnTo>
                  <a:lnTo>
                    <a:pt x="374809" y="445103"/>
                  </a:lnTo>
                  <a:lnTo>
                    <a:pt x="378238" y="445865"/>
                  </a:lnTo>
                  <a:lnTo>
                    <a:pt x="379857" y="445675"/>
                  </a:lnTo>
                  <a:lnTo>
                    <a:pt x="381476" y="445008"/>
                  </a:lnTo>
                  <a:lnTo>
                    <a:pt x="382524" y="444246"/>
                  </a:lnTo>
                  <a:lnTo>
                    <a:pt x="384334" y="443008"/>
                  </a:lnTo>
                  <a:lnTo>
                    <a:pt x="387572" y="439388"/>
                  </a:lnTo>
                  <a:lnTo>
                    <a:pt x="389001" y="438626"/>
                  </a:lnTo>
                  <a:lnTo>
                    <a:pt x="389763" y="438626"/>
                  </a:lnTo>
                  <a:lnTo>
                    <a:pt x="391382" y="438912"/>
                  </a:lnTo>
                  <a:lnTo>
                    <a:pt x="393478" y="438817"/>
                  </a:lnTo>
                  <a:lnTo>
                    <a:pt x="394049" y="438436"/>
                  </a:lnTo>
                  <a:lnTo>
                    <a:pt x="394621" y="437579"/>
                  </a:lnTo>
                  <a:lnTo>
                    <a:pt x="395478" y="436912"/>
                  </a:lnTo>
                  <a:lnTo>
                    <a:pt x="398240" y="435388"/>
                  </a:lnTo>
                  <a:lnTo>
                    <a:pt x="398621" y="434912"/>
                  </a:lnTo>
                  <a:lnTo>
                    <a:pt x="398717" y="433673"/>
                  </a:lnTo>
                  <a:lnTo>
                    <a:pt x="399002" y="433102"/>
                  </a:lnTo>
                  <a:lnTo>
                    <a:pt x="400717" y="431483"/>
                  </a:lnTo>
                  <a:lnTo>
                    <a:pt x="401003" y="431006"/>
                  </a:lnTo>
                  <a:lnTo>
                    <a:pt x="401384" y="430435"/>
                  </a:lnTo>
                  <a:lnTo>
                    <a:pt x="402431" y="427768"/>
                  </a:lnTo>
                  <a:lnTo>
                    <a:pt x="403098" y="427006"/>
                  </a:lnTo>
                  <a:lnTo>
                    <a:pt x="404241" y="426910"/>
                  </a:lnTo>
                  <a:lnTo>
                    <a:pt x="405575" y="427387"/>
                  </a:lnTo>
                  <a:lnTo>
                    <a:pt x="406717" y="428054"/>
                  </a:lnTo>
                  <a:lnTo>
                    <a:pt x="408051" y="429101"/>
                  </a:lnTo>
                  <a:lnTo>
                    <a:pt x="408623" y="429959"/>
                  </a:lnTo>
                  <a:lnTo>
                    <a:pt x="409289" y="430530"/>
                  </a:lnTo>
                  <a:lnTo>
                    <a:pt x="410432" y="430721"/>
                  </a:lnTo>
                  <a:lnTo>
                    <a:pt x="412528" y="430625"/>
                  </a:lnTo>
                  <a:lnTo>
                    <a:pt x="414623" y="430816"/>
                  </a:lnTo>
                  <a:lnTo>
                    <a:pt x="420148" y="432816"/>
                  </a:lnTo>
                  <a:lnTo>
                    <a:pt x="422053" y="433102"/>
                  </a:lnTo>
                  <a:lnTo>
                    <a:pt x="423005" y="432816"/>
                  </a:lnTo>
                  <a:lnTo>
                    <a:pt x="424148" y="432149"/>
                  </a:lnTo>
                  <a:lnTo>
                    <a:pt x="424815" y="431387"/>
                  </a:lnTo>
                  <a:lnTo>
                    <a:pt x="424339" y="430816"/>
                  </a:lnTo>
                  <a:lnTo>
                    <a:pt x="423291" y="430625"/>
                  </a:lnTo>
                  <a:lnTo>
                    <a:pt x="420148" y="430721"/>
                  </a:lnTo>
                  <a:lnTo>
                    <a:pt x="419005" y="430530"/>
                  </a:lnTo>
                  <a:lnTo>
                    <a:pt x="418052" y="430149"/>
                  </a:lnTo>
                  <a:lnTo>
                    <a:pt x="417862" y="429577"/>
                  </a:lnTo>
                  <a:lnTo>
                    <a:pt x="418909" y="428720"/>
                  </a:lnTo>
                  <a:lnTo>
                    <a:pt x="421196" y="427482"/>
                  </a:lnTo>
                  <a:lnTo>
                    <a:pt x="422434" y="427101"/>
                  </a:lnTo>
                  <a:lnTo>
                    <a:pt x="423577" y="427101"/>
                  </a:lnTo>
                  <a:lnTo>
                    <a:pt x="425386" y="427768"/>
                  </a:lnTo>
                  <a:lnTo>
                    <a:pt x="428434" y="429482"/>
                  </a:lnTo>
                  <a:lnTo>
                    <a:pt x="431483" y="430054"/>
                  </a:lnTo>
                  <a:lnTo>
                    <a:pt x="432054" y="430435"/>
                  </a:lnTo>
                  <a:lnTo>
                    <a:pt x="432435" y="431197"/>
                  </a:lnTo>
                  <a:lnTo>
                    <a:pt x="432625" y="433673"/>
                  </a:lnTo>
                  <a:lnTo>
                    <a:pt x="433007" y="434626"/>
                  </a:lnTo>
                  <a:lnTo>
                    <a:pt x="434340" y="436150"/>
                  </a:lnTo>
                  <a:lnTo>
                    <a:pt x="436817" y="439674"/>
                  </a:lnTo>
                  <a:lnTo>
                    <a:pt x="438150" y="440626"/>
                  </a:lnTo>
                  <a:lnTo>
                    <a:pt x="440246" y="440436"/>
                  </a:lnTo>
                  <a:lnTo>
                    <a:pt x="443579" y="438721"/>
                  </a:lnTo>
                  <a:lnTo>
                    <a:pt x="445389" y="438150"/>
                  </a:lnTo>
                  <a:lnTo>
                    <a:pt x="447294" y="438245"/>
                  </a:lnTo>
                  <a:lnTo>
                    <a:pt x="448723" y="437674"/>
                  </a:lnTo>
                  <a:lnTo>
                    <a:pt x="450628" y="436340"/>
                  </a:lnTo>
                  <a:lnTo>
                    <a:pt x="452247" y="434816"/>
                  </a:lnTo>
                  <a:lnTo>
                    <a:pt x="453009" y="433673"/>
                  </a:lnTo>
                  <a:lnTo>
                    <a:pt x="453771" y="433197"/>
                  </a:lnTo>
                  <a:lnTo>
                    <a:pt x="454533" y="432340"/>
                  </a:lnTo>
                  <a:lnTo>
                    <a:pt x="460343" y="423481"/>
                  </a:lnTo>
                  <a:lnTo>
                    <a:pt x="461772" y="421862"/>
                  </a:lnTo>
                  <a:lnTo>
                    <a:pt x="464248" y="419957"/>
                  </a:lnTo>
                  <a:lnTo>
                    <a:pt x="464344" y="419767"/>
                  </a:lnTo>
                  <a:lnTo>
                    <a:pt x="464534" y="419386"/>
                  </a:lnTo>
                  <a:lnTo>
                    <a:pt x="464439" y="418624"/>
                  </a:lnTo>
                  <a:lnTo>
                    <a:pt x="462820" y="413956"/>
                  </a:lnTo>
                  <a:lnTo>
                    <a:pt x="461772" y="408051"/>
                  </a:lnTo>
                  <a:lnTo>
                    <a:pt x="461772" y="406717"/>
                  </a:lnTo>
                  <a:lnTo>
                    <a:pt x="462153" y="404146"/>
                  </a:lnTo>
                  <a:lnTo>
                    <a:pt x="462248" y="401479"/>
                  </a:lnTo>
                  <a:lnTo>
                    <a:pt x="462629" y="398812"/>
                  </a:lnTo>
                  <a:lnTo>
                    <a:pt x="462629" y="397478"/>
                  </a:lnTo>
                  <a:lnTo>
                    <a:pt x="462439" y="396145"/>
                  </a:lnTo>
                  <a:lnTo>
                    <a:pt x="461105" y="392716"/>
                  </a:lnTo>
                  <a:lnTo>
                    <a:pt x="460534" y="390049"/>
                  </a:lnTo>
                  <a:lnTo>
                    <a:pt x="460819" y="387477"/>
                  </a:lnTo>
                  <a:lnTo>
                    <a:pt x="461772" y="385096"/>
                  </a:lnTo>
                  <a:lnTo>
                    <a:pt x="463391" y="383096"/>
                  </a:lnTo>
                  <a:lnTo>
                    <a:pt x="464439" y="382429"/>
                  </a:lnTo>
                  <a:lnTo>
                    <a:pt x="466630" y="381667"/>
                  </a:lnTo>
                  <a:lnTo>
                    <a:pt x="467582" y="380905"/>
                  </a:lnTo>
                  <a:lnTo>
                    <a:pt x="470344" y="376714"/>
                  </a:lnTo>
                  <a:lnTo>
                    <a:pt x="470916" y="375475"/>
                  </a:lnTo>
                  <a:lnTo>
                    <a:pt x="471107" y="374713"/>
                  </a:lnTo>
                  <a:lnTo>
                    <a:pt x="470630" y="372713"/>
                  </a:lnTo>
                  <a:lnTo>
                    <a:pt x="470535" y="371570"/>
                  </a:lnTo>
                  <a:lnTo>
                    <a:pt x="470344" y="371094"/>
                  </a:lnTo>
                  <a:lnTo>
                    <a:pt x="469963" y="370808"/>
                  </a:lnTo>
                  <a:lnTo>
                    <a:pt x="469583" y="370618"/>
                  </a:lnTo>
                  <a:lnTo>
                    <a:pt x="469106" y="370332"/>
                  </a:lnTo>
                  <a:lnTo>
                    <a:pt x="468725" y="369951"/>
                  </a:lnTo>
                  <a:lnTo>
                    <a:pt x="468440" y="369475"/>
                  </a:lnTo>
                  <a:lnTo>
                    <a:pt x="468344" y="368237"/>
                  </a:lnTo>
                  <a:lnTo>
                    <a:pt x="468916" y="367379"/>
                  </a:lnTo>
                  <a:lnTo>
                    <a:pt x="470725" y="366046"/>
                  </a:lnTo>
                  <a:lnTo>
                    <a:pt x="471964" y="364236"/>
                  </a:lnTo>
                  <a:lnTo>
                    <a:pt x="473392" y="363188"/>
                  </a:lnTo>
                  <a:lnTo>
                    <a:pt x="473678" y="362902"/>
                  </a:lnTo>
                  <a:lnTo>
                    <a:pt x="474155" y="361093"/>
                  </a:lnTo>
                  <a:lnTo>
                    <a:pt x="473202" y="354330"/>
                  </a:lnTo>
                  <a:lnTo>
                    <a:pt x="473678" y="353282"/>
                  </a:lnTo>
                  <a:lnTo>
                    <a:pt x="474250" y="352234"/>
                  </a:lnTo>
                  <a:lnTo>
                    <a:pt x="475583" y="350425"/>
                  </a:lnTo>
                  <a:lnTo>
                    <a:pt x="477393" y="349282"/>
                  </a:lnTo>
                  <a:lnTo>
                    <a:pt x="479488" y="348996"/>
                  </a:lnTo>
                  <a:lnTo>
                    <a:pt x="480536" y="348996"/>
                  </a:lnTo>
                  <a:lnTo>
                    <a:pt x="482251" y="348710"/>
                  </a:lnTo>
                  <a:lnTo>
                    <a:pt x="482727" y="348805"/>
                  </a:lnTo>
                  <a:lnTo>
                    <a:pt x="483203" y="349091"/>
                  </a:lnTo>
                  <a:lnTo>
                    <a:pt x="483680" y="349187"/>
                  </a:lnTo>
                  <a:lnTo>
                    <a:pt x="484632" y="348901"/>
                  </a:lnTo>
                  <a:lnTo>
                    <a:pt x="487109" y="347091"/>
                  </a:lnTo>
                  <a:lnTo>
                    <a:pt x="489204" y="346805"/>
                  </a:lnTo>
                  <a:lnTo>
                    <a:pt x="492728" y="348520"/>
                  </a:lnTo>
                  <a:lnTo>
                    <a:pt x="494919" y="348425"/>
                  </a:lnTo>
                  <a:lnTo>
                    <a:pt x="498920" y="345948"/>
                  </a:lnTo>
                  <a:lnTo>
                    <a:pt x="499396" y="345853"/>
                  </a:lnTo>
                  <a:lnTo>
                    <a:pt x="500920" y="346043"/>
                  </a:lnTo>
                  <a:lnTo>
                    <a:pt x="501587" y="345758"/>
                  </a:lnTo>
                  <a:lnTo>
                    <a:pt x="501967" y="345186"/>
                  </a:lnTo>
                  <a:lnTo>
                    <a:pt x="503777" y="341852"/>
                  </a:lnTo>
                  <a:lnTo>
                    <a:pt x="504349" y="341567"/>
                  </a:lnTo>
                  <a:lnTo>
                    <a:pt x="505587" y="342043"/>
                  </a:lnTo>
                  <a:lnTo>
                    <a:pt x="506730" y="342138"/>
                  </a:lnTo>
                  <a:lnTo>
                    <a:pt x="507778" y="341471"/>
                  </a:lnTo>
                  <a:lnTo>
                    <a:pt x="516731" y="333946"/>
                  </a:lnTo>
                  <a:lnTo>
                    <a:pt x="517112" y="331946"/>
                  </a:lnTo>
                  <a:lnTo>
                    <a:pt x="516255" y="329946"/>
                  </a:lnTo>
                  <a:lnTo>
                    <a:pt x="513493" y="326898"/>
                  </a:lnTo>
                  <a:lnTo>
                    <a:pt x="513207" y="326422"/>
                  </a:lnTo>
                  <a:lnTo>
                    <a:pt x="512826" y="325374"/>
                  </a:lnTo>
                  <a:lnTo>
                    <a:pt x="512445" y="325088"/>
                  </a:lnTo>
                  <a:lnTo>
                    <a:pt x="511016" y="324612"/>
                  </a:lnTo>
                  <a:lnTo>
                    <a:pt x="510540" y="324326"/>
                  </a:lnTo>
                  <a:lnTo>
                    <a:pt x="509873" y="323374"/>
                  </a:lnTo>
                  <a:lnTo>
                    <a:pt x="509397" y="322231"/>
                  </a:lnTo>
                  <a:lnTo>
                    <a:pt x="509207" y="320992"/>
                  </a:lnTo>
                  <a:lnTo>
                    <a:pt x="509302" y="319850"/>
                  </a:lnTo>
                  <a:lnTo>
                    <a:pt x="510350" y="315849"/>
                  </a:lnTo>
                  <a:lnTo>
                    <a:pt x="510350" y="314325"/>
                  </a:lnTo>
                  <a:lnTo>
                    <a:pt x="510159" y="313849"/>
                  </a:lnTo>
                  <a:lnTo>
                    <a:pt x="509778" y="313563"/>
                  </a:lnTo>
                  <a:lnTo>
                    <a:pt x="508921" y="313182"/>
                  </a:lnTo>
                  <a:lnTo>
                    <a:pt x="508445" y="312801"/>
                  </a:lnTo>
                  <a:lnTo>
                    <a:pt x="508159" y="312420"/>
                  </a:lnTo>
                  <a:lnTo>
                    <a:pt x="507873" y="311467"/>
                  </a:lnTo>
                  <a:lnTo>
                    <a:pt x="507397" y="308991"/>
                  </a:lnTo>
                  <a:lnTo>
                    <a:pt x="506921" y="308324"/>
                  </a:lnTo>
                  <a:lnTo>
                    <a:pt x="504634" y="308705"/>
                  </a:lnTo>
                  <a:lnTo>
                    <a:pt x="501872" y="307467"/>
                  </a:lnTo>
                  <a:lnTo>
                    <a:pt x="501015" y="307372"/>
                  </a:lnTo>
                  <a:lnTo>
                    <a:pt x="499777" y="307181"/>
                  </a:lnTo>
                  <a:lnTo>
                    <a:pt x="498920" y="306705"/>
                  </a:lnTo>
                  <a:lnTo>
                    <a:pt x="498443" y="305467"/>
                  </a:lnTo>
                  <a:lnTo>
                    <a:pt x="498062" y="304229"/>
                  </a:lnTo>
                  <a:lnTo>
                    <a:pt x="497586" y="303276"/>
                  </a:lnTo>
                  <a:lnTo>
                    <a:pt x="496348" y="301466"/>
                  </a:lnTo>
                  <a:lnTo>
                    <a:pt x="495871" y="300514"/>
                  </a:lnTo>
                  <a:lnTo>
                    <a:pt x="495205" y="298037"/>
                  </a:lnTo>
                  <a:lnTo>
                    <a:pt x="494729" y="297275"/>
                  </a:lnTo>
                  <a:lnTo>
                    <a:pt x="493109" y="295751"/>
                  </a:lnTo>
                  <a:lnTo>
                    <a:pt x="492824" y="294799"/>
                  </a:lnTo>
                  <a:lnTo>
                    <a:pt x="493490" y="293846"/>
                  </a:lnTo>
                  <a:lnTo>
                    <a:pt x="494443" y="292894"/>
                  </a:lnTo>
                  <a:lnTo>
                    <a:pt x="494538" y="291941"/>
                  </a:lnTo>
                  <a:lnTo>
                    <a:pt x="494347" y="290989"/>
                  </a:lnTo>
                  <a:lnTo>
                    <a:pt x="494443" y="290036"/>
                  </a:lnTo>
                  <a:lnTo>
                    <a:pt x="495395" y="289084"/>
                  </a:lnTo>
                  <a:lnTo>
                    <a:pt x="496824" y="288608"/>
                  </a:lnTo>
                  <a:lnTo>
                    <a:pt x="499586" y="288226"/>
                  </a:lnTo>
                  <a:lnTo>
                    <a:pt x="501396" y="288322"/>
                  </a:lnTo>
                  <a:lnTo>
                    <a:pt x="512731" y="292322"/>
                  </a:lnTo>
                  <a:lnTo>
                    <a:pt x="515684" y="292608"/>
                  </a:lnTo>
                  <a:lnTo>
                    <a:pt x="517493" y="293465"/>
                  </a:lnTo>
                  <a:lnTo>
                    <a:pt x="518446" y="293751"/>
                  </a:lnTo>
                  <a:lnTo>
                    <a:pt x="522732" y="293942"/>
                  </a:lnTo>
                  <a:lnTo>
                    <a:pt x="527113" y="294894"/>
                  </a:lnTo>
                  <a:lnTo>
                    <a:pt x="528733" y="294989"/>
                  </a:lnTo>
                  <a:lnTo>
                    <a:pt x="535781" y="293942"/>
                  </a:lnTo>
                  <a:lnTo>
                    <a:pt x="542925" y="294037"/>
                  </a:lnTo>
                  <a:lnTo>
                    <a:pt x="546640" y="293275"/>
                  </a:lnTo>
                  <a:lnTo>
                    <a:pt x="547592" y="291465"/>
                  </a:lnTo>
                  <a:lnTo>
                    <a:pt x="547783" y="290608"/>
                  </a:lnTo>
                  <a:lnTo>
                    <a:pt x="548354" y="290513"/>
                  </a:lnTo>
                  <a:lnTo>
                    <a:pt x="549783" y="290989"/>
                  </a:lnTo>
                  <a:lnTo>
                    <a:pt x="550735" y="290989"/>
                  </a:lnTo>
                  <a:lnTo>
                    <a:pt x="551497" y="290798"/>
                  </a:lnTo>
                  <a:lnTo>
                    <a:pt x="552069" y="290227"/>
                  </a:lnTo>
                  <a:lnTo>
                    <a:pt x="552641" y="289370"/>
                  </a:lnTo>
                  <a:lnTo>
                    <a:pt x="553784" y="288988"/>
                  </a:lnTo>
                  <a:lnTo>
                    <a:pt x="556355" y="288417"/>
                  </a:lnTo>
                  <a:lnTo>
                    <a:pt x="557213" y="287655"/>
                  </a:lnTo>
                  <a:lnTo>
                    <a:pt x="557403" y="286417"/>
                  </a:lnTo>
                  <a:lnTo>
                    <a:pt x="557213" y="285464"/>
                  </a:lnTo>
                  <a:lnTo>
                    <a:pt x="557213" y="284417"/>
                  </a:lnTo>
                  <a:lnTo>
                    <a:pt x="557784" y="283178"/>
                  </a:lnTo>
                  <a:lnTo>
                    <a:pt x="559213" y="281464"/>
                  </a:lnTo>
                  <a:lnTo>
                    <a:pt x="559594" y="280606"/>
                  </a:lnTo>
                  <a:lnTo>
                    <a:pt x="559689" y="279083"/>
                  </a:lnTo>
                  <a:lnTo>
                    <a:pt x="559499" y="277844"/>
                  </a:lnTo>
                  <a:lnTo>
                    <a:pt x="559022" y="275654"/>
                  </a:lnTo>
                  <a:lnTo>
                    <a:pt x="559022" y="274415"/>
                  </a:lnTo>
                  <a:lnTo>
                    <a:pt x="560546" y="270034"/>
                  </a:lnTo>
                  <a:lnTo>
                    <a:pt x="560356" y="268510"/>
                  </a:lnTo>
                  <a:lnTo>
                    <a:pt x="556546" y="266414"/>
                  </a:lnTo>
                  <a:lnTo>
                    <a:pt x="554926" y="264795"/>
                  </a:lnTo>
                  <a:lnTo>
                    <a:pt x="553403" y="262985"/>
                  </a:lnTo>
                  <a:lnTo>
                    <a:pt x="552355" y="261366"/>
                  </a:lnTo>
                  <a:lnTo>
                    <a:pt x="551879" y="260128"/>
                  </a:lnTo>
                  <a:lnTo>
                    <a:pt x="551593" y="258699"/>
                  </a:lnTo>
                  <a:lnTo>
                    <a:pt x="551593" y="257366"/>
                  </a:lnTo>
                  <a:lnTo>
                    <a:pt x="552259" y="256222"/>
                  </a:lnTo>
                  <a:lnTo>
                    <a:pt x="553022" y="255842"/>
                  </a:lnTo>
                  <a:lnTo>
                    <a:pt x="553117" y="255746"/>
                  </a:lnTo>
                  <a:lnTo>
                    <a:pt x="554260" y="255746"/>
                  </a:lnTo>
                  <a:lnTo>
                    <a:pt x="556355" y="256127"/>
                  </a:lnTo>
                  <a:lnTo>
                    <a:pt x="557403" y="255651"/>
                  </a:lnTo>
                  <a:lnTo>
                    <a:pt x="557879" y="254317"/>
                  </a:lnTo>
                  <a:lnTo>
                    <a:pt x="558070" y="252793"/>
                  </a:lnTo>
                  <a:lnTo>
                    <a:pt x="557879" y="251460"/>
                  </a:lnTo>
                  <a:lnTo>
                    <a:pt x="557498" y="250031"/>
                  </a:lnTo>
                  <a:lnTo>
                    <a:pt x="557593" y="249079"/>
                  </a:lnTo>
                  <a:lnTo>
                    <a:pt x="558165" y="248317"/>
                  </a:lnTo>
                  <a:lnTo>
                    <a:pt x="561880" y="245364"/>
                  </a:lnTo>
                  <a:lnTo>
                    <a:pt x="563880" y="244221"/>
                  </a:lnTo>
                  <a:lnTo>
                    <a:pt x="564547" y="243554"/>
                  </a:lnTo>
                  <a:lnTo>
                    <a:pt x="567309" y="239554"/>
                  </a:lnTo>
                  <a:lnTo>
                    <a:pt x="568166" y="237363"/>
                  </a:lnTo>
                  <a:lnTo>
                    <a:pt x="569119" y="235458"/>
                  </a:lnTo>
                  <a:lnTo>
                    <a:pt x="571024" y="234029"/>
                  </a:lnTo>
                  <a:lnTo>
                    <a:pt x="577310" y="231458"/>
                  </a:lnTo>
                  <a:lnTo>
                    <a:pt x="578168" y="231076"/>
                  </a:lnTo>
                  <a:lnTo>
                    <a:pt x="578644" y="230696"/>
                  </a:lnTo>
                  <a:lnTo>
                    <a:pt x="579025" y="230029"/>
                  </a:lnTo>
                  <a:lnTo>
                    <a:pt x="579501" y="228505"/>
                  </a:lnTo>
                  <a:lnTo>
                    <a:pt x="579882" y="227838"/>
                  </a:lnTo>
                  <a:lnTo>
                    <a:pt x="579882" y="227838"/>
                  </a:lnTo>
                  <a:lnTo>
                    <a:pt x="579882" y="227838"/>
                  </a:lnTo>
                  <a:lnTo>
                    <a:pt x="580454" y="227362"/>
                  </a:lnTo>
                  <a:lnTo>
                    <a:pt x="580834" y="226885"/>
                  </a:lnTo>
                  <a:lnTo>
                    <a:pt x="580930" y="226314"/>
                  </a:lnTo>
                  <a:lnTo>
                    <a:pt x="580644" y="225647"/>
                  </a:lnTo>
                  <a:lnTo>
                    <a:pt x="580739" y="222790"/>
                  </a:lnTo>
                  <a:lnTo>
                    <a:pt x="582073" y="221171"/>
                  </a:lnTo>
                  <a:lnTo>
                    <a:pt x="585692" y="218599"/>
                  </a:lnTo>
                  <a:lnTo>
                    <a:pt x="587026" y="216503"/>
                  </a:lnTo>
                  <a:lnTo>
                    <a:pt x="587502" y="215265"/>
                  </a:lnTo>
                  <a:lnTo>
                    <a:pt x="587312" y="214408"/>
                  </a:lnTo>
                  <a:lnTo>
                    <a:pt x="585692" y="213170"/>
                  </a:lnTo>
                  <a:lnTo>
                    <a:pt x="582739" y="209741"/>
                  </a:lnTo>
                  <a:lnTo>
                    <a:pt x="581787" y="208121"/>
                  </a:lnTo>
                  <a:lnTo>
                    <a:pt x="581882" y="206407"/>
                  </a:lnTo>
                  <a:lnTo>
                    <a:pt x="583501" y="204311"/>
                  </a:lnTo>
                  <a:lnTo>
                    <a:pt x="586073" y="202025"/>
                  </a:lnTo>
                  <a:lnTo>
                    <a:pt x="586645" y="201073"/>
                  </a:lnTo>
                  <a:lnTo>
                    <a:pt x="586645" y="199834"/>
                  </a:lnTo>
                  <a:lnTo>
                    <a:pt x="586264" y="198977"/>
                  </a:lnTo>
                  <a:lnTo>
                    <a:pt x="585502" y="198215"/>
                  </a:lnTo>
                  <a:lnTo>
                    <a:pt x="585121" y="197644"/>
                  </a:lnTo>
                  <a:lnTo>
                    <a:pt x="584835" y="197167"/>
                  </a:lnTo>
                  <a:lnTo>
                    <a:pt x="584549" y="195739"/>
                  </a:lnTo>
                  <a:lnTo>
                    <a:pt x="584740" y="194596"/>
                  </a:lnTo>
                  <a:lnTo>
                    <a:pt x="585121" y="193358"/>
                  </a:lnTo>
                  <a:lnTo>
                    <a:pt x="585121" y="192119"/>
                  </a:lnTo>
                  <a:lnTo>
                    <a:pt x="584645" y="191167"/>
                  </a:lnTo>
                  <a:lnTo>
                    <a:pt x="583787" y="190500"/>
                  </a:lnTo>
                  <a:lnTo>
                    <a:pt x="580930" y="189167"/>
                  </a:lnTo>
                  <a:lnTo>
                    <a:pt x="579882" y="188309"/>
                  </a:lnTo>
                  <a:lnTo>
                    <a:pt x="579310" y="187166"/>
                  </a:lnTo>
                  <a:lnTo>
                    <a:pt x="579977" y="185833"/>
                  </a:lnTo>
                  <a:lnTo>
                    <a:pt x="580930" y="184690"/>
                  </a:lnTo>
                  <a:lnTo>
                    <a:pt x="581311" y="183451"/>
                  </a:lnTo>
                  <a:lnTo>
                    <a:pt x="581025" y="182309"/>
                  </a:lnTo>
                  <a:lnTo>
                    <a:pt x="580358" y="181166"/>
                  </a:lnTo>
                  <a:lnTo>
                    <a:pt x="580072" y="180880"/>
                  </a:lnTo>
                  <a:lnTo>
                    <a:pt x="579215" y="180213"/>
                  </a:lnTo>
                  <a:lnTo>
                    <a:pt x="578930" y="179737"/>
                  </a:lnTo>
                  <a:lnTo>
                    <a:pt x="578739" y="179070"/>
                  </a:lnTo>
                  <a:lnTo>
                    <a:pt x="578739" y="178499"/>
                  </a:lnTo>
                  <a:lnTo>
                    <a:pt x="578739" y="177927"/>
                  </a:lnTo>
                  <a:lnTo>
                    <a:pt x="578739" y="177260"/>
                  </a:lnTo>
                  <a:lnTo>
                    <a:pt x="578358" y="176308"/>
                  </a:lnTo>
                  <a:lnTo>
                    <a:pt x="576643" y="173164"/>
                  </a:lnTo>
                  <a:lnTo>
                    <a:pt x="575882" y="172117"/>
                  </a:lnTo>
                  <a:lnTo>
                    <a:pt x="573405" y="170497"/>
                  </a:lnTo>
                  <a:lnTo>
                    <a:pt x="572929" y="169450"/>
                  </a:lnTo>
                  <a:lnTo>
                    <a:pt x="572643" y="167354"/>
                  </a:lnTo>
                  <a:lnTo>
                    <a:pt x="571881" y="166402"/>
                  </a:lnTo>
                  <a:lnTo>
                    <a:pt x="570357" y="165735"/>
                  </a:lnTo>
                  <a:lnTo>
                    <a:pt x="568833" y="165449"/>
                  </a:lnTo>
                  <a:lnTo>
                    <a:pt x="567500" y="164878"/>
                  </a:lnTo>
                  <a:lnTo>
                    <a:pt x="566071" y="163449"/>
                  </a:lnTo>
                  <a:lnTo>
                    <a:pt x="565404" y="162877"/>
                  </a:lnTo>
                  <a:lnTo>
                    <a:pt x="563499" y="161830"/>
                  </a:lnTo>
                  <a:lnTo>
                    <a:pt x="562928" y="161258"/>
                  </a:lnTo>
                  <a:lnTo>
                    <a:pt x="562832" y="160972"/>
                  </a:lnTo>
                  <a:lnTo>
                    <a:pt x="562642" y="160020"/>
                  </a:lnTo>
                  <a:lnTo>
                    <a:pt x="563118" y="159067"/>
                  </a:lnTo>
                  <a:lnTo>
                    <a:pt x="564833" y="157353"/>
                  </a:lnTo>
                  <a:lnTo>
                    <a:pt x="565118" y="156781"/>
                  </a:lnTo>
                  <a:lnTo>
                    <a:pt x="565404" y="155353"/>
                  </a:lnTo>
                  <a:lnTo>
                    <a:pt x="565690" y="154876"/>
                  </a:lnTo>
                  <a:lnTo>
                    <a:pt x="567690" y="153543"/>
                  </a:lnTo>
                  <a:lnTo>
                    <a:pt x="569309" y="152781"/>
                  </a:lnTo>
                  <a:lnTo>
                    <a:pt x="569785" y="152400"/>
                  </a:lnTo>
                  <a:lnTo>
                    <a:pt x="570167" y="151829"/>
                  </a:lnTo>
                  <a:lnTo>
                    <a:pt x="570452" y="150400"/>
                  </a:lnTo>
                  <a:lnTo>
                    <a:pt x="570738" y="150019"/>
                  </a:lnTo>
                  <a:lnTo>
                    <a:pt x="574072" y="148780"/>
                  </a:lnTo>
                  <a:lnTo>
                    <a:pt x="575120" y="148018"/>
                  </a:lnTo>
                  <a:lnTo>
                    <a:pt x="579120" y="143446"/>
                  </a:lnTo>
                  <a:lnTo>
                    <a:pt x="579977" y="142875"/>
                  </a:lnTo>
                  <a:lnTo>
                    <a:pt x="581025" y="142494"/>
                  </a:lnTo>
                  <a:lnTo>
                    <a:pt x="582263" y="142304"/>
                  </a:lnTo>
                  <a:lnTo>
                    <a:pt x="583311" y="141732"/>
                  </a:lnTo>
                  <a:lnTo>
                    <a:pt x="583025" y="140875"/>
                  </a:lnTo>
                  <a:lnTo>
                    <a:pt x="582454" y="139827"/>
                  </a:lnTo>
                  <a:lnTo>
                    <a:pt x="582739" y="138875"/>
                  </a:lnTo>
                  <a:lnTo>
                    <a:pt x="584073" y="137541"/>
                  </a:lnTo>
                  <a:lnTo>
                    <a:pt x="584454" y="136874"/>
                  </a:lnTo>
                  <a:lnTo>
                    <a:pt x="584930" y="135826"/>
                  </a:lnTo>
                  <a:lnTo>
                    <a:pt x="585502" y="133826"/>
                  </a:lnTo>
                  <a:lnTo>
                    <a:pt x="586073" y="133255"/>
                  </a:lnTo>
                  <a:lnTo>
                    <a:pt x="587026" y="133159"/>
                  </a:lnTo>
                  <a:lnTo>
                    <a:pt x="588074" y="133541"/>
                  </a:lnTo>
                  <a:lnTo>
                    <a:pt x="591122" y="135636"/>
                  </a:lnTo>
                  <a:lnTo>
                    <a:pt x="592646" y="137255"/>
                  </a:lnTo>
                  <a:lnTo>
                    <a:pt x="593408" y="137636"/>
                  </a:lnTo>
                  <a:lnTo>
                    <a:pt x="594265" y="137541"/>
                  </a:lnTo>
                  <a:lnTo>
                    <a:pt x="595122" y="137255"/>
                  </a:lnTo>
                  <a:lnTo>
                    <a:pt x="595789" y="136493"/>
                  </a:lnTo>
                  <a:lnTo>
                    <a:pt x="595598" y="135636"/>
                  </a:lnTo>
                  <a:lnTo>
                    <a:pt x="594741" y="133826"/>
                  </a:lnTo>
                  <a:lnTo>
                    <a:pt x="594646" y="131826"/>
                  </a:lnTo>
                  <a:lnTo>
                    <a:pt x="595693" y="131064"/>
                  </a:lnTo>
                  <a:lnTo>
                    <a:pt x="599122" y="130874"/>
                  </a:lnTo>
                  <a:lnTo>
                    <a:pt x="599980" y="130588"/>
                  </a:lnTo>
                  <a:lnTo>
                    <a:pt x="600647" y="130016"/>
                  </a:lnTo>
                  <a:lnTo>
                    <a:pt x="601313" y="129254"/>
                  </a:lnTo>
                  <a:lnTo>
                    <a:pt x="601980" y="128683"/>
                  </a:lnTo>
                  <a:lnTo>
                    <a:pt x="604552" y="127254"/>
                  </a:lnTo>
                  <a:lnTo>
                    <a:pt x="605314" y="126397"/>
                  </a:lnTo>
                  <a:lnTo>
                    <a:pt x="606457" y="125730"/>
                  </a:lnTo>
                  <a:lnTo>
                    <a:pt x="608647" y="125254"/>
                  </a:lnTo>
                  <a:lnTo>
                    <a:pt x="609505" y="124396"/>
                  </a:lnTo>
                  <a:lnTo>
                    <a:pt x="609505" y="123825"/>
                  </a:lnTo>
                  <a:lnTo>
                    <a:pt x="609314" y="123254"/>
                  </a:lnTo>
                  <a:lnTo>
                    <a:pt x="609219" y="122777"/>
                  </a:lnTo>
                  <a:lnTo>
                    <a:pt x="609695" y="122206"/>
                  </a:lnTo>
                  <a:lnTo>
                    <a:pt x="610267" y="121825"/>
                  </a:lnTo>
                  <a:lnTo>
                    <a:pt x="611600" y="121444"/>
                  </a:lnTo>
                  <a:lnTo>
                    <a:pt x="614743" y="120967"/>
                  </a:lnTo>
                  <a:lnTo>
                    <a:pt x="615601" y="120491"/>
                  </a:lnTo>
                  <a:lnTo>
                    <a:pt x="615220" y="119348"/>
                  </a:lnTo>
                  <a:lnTo>
                    <a:pt x="614458" y="118110"/>
                  </a:lnTo>
                  <a:lnTo>
                    <a:pt x="614648" y="117253"/>
                  </a:lnTo>
                  <a:lnTo>
                    <a:pt x="615505" y="116681"/>
                  </a:lnTo>
                  <a:lnTo>
                    <a:pt x="617792" y="115729"/>
                  </a:lnTo>
                  <a:lnTo>
                    <a:pt x="622459" y="114586"/>
                  </a:lnTo>
                  <a:lnTo>
                    <a:pt x="624840" y="114491"/>
                  </a:lnTo>
                  <a:lnTo>
                    <a:pt x="626935" y="113729"/>
                  </a:lnTo>
                  <a:lnTo>
                    <a:pt x="629412" y="113919"/>
                  </a:lnTo>
                  <a:lnTo>
                    <a:pt x="630460" y="113633"/>
                  </a:lnTo>
                  <a:lnTo>
                    <a:pt x="633793" y="110871"/>
                  </a:lnTo>
                  <a:lnTo>
                    <a:pt x="636365" y="109538"/>
                  </a:lnTo>
                  <a:lnTo>
                    <a:pt x="639699" y="108680"/>
                  </a:lnTo>
                  <a:lnTo>
                    <a:pt x="643223" y="108490"/>
                  </a:lnTo>
                  <a:lnTo>
                    <a:pt x="647605" y="109156"/>
                  </a:lnTo>
                  <a:lnTo>
                    <a:pt x="652272" y="108871"/>
                  </a:lnTo>
                  <a:lnTo>
                    <a:pt x="653796" y="108490"/>
                  </a:lnTo>
                  <a:lnTo>
                    <a:pt x="655130" y="107728"/>
                  </a:lnTo>
                  <a:lnTo>
                    <a:pt x="656368" y="107442"/>
                  </a:lnTo>
                  <a:lnTo>
                    <a:pt x="657987" y="108109"/>
                  </a:lnTo>
                  <a:lnTo>
                    <a:pt x="658749" y="108109"/>
                  </a:lnTo>
                  <a:lnTo>
                    <a:pt x="659416" y="107823"/>
                  </a:lnTo>
                  <a:lnTo>
                    <a:pt x="660654" y="106966"/>
                  </a:lnTo>
                  <a:lnTo>
                    <a:pt x="661511" y="106680"/>
                  </a:lnTo>
                  <a:lnTo>
                    <a:pt x="669322" y="105823"/>
                  </a:lnTo>
                  <a:lnTo>
                    <a:pt x="671036" y="106013"/>
                  </a:lnTo>
                  <a:lnTo>
                    <a:pt x="672560" y="106394"/>
                  </a:lnTo>
                  <a:lnTo>
                    <a:pt x="673322" y="106489"/>
                  </a:lnTo>
                  <a:lnTo>
                    <a:pt x="674084" y="106394"/>
                  </a:lnTo>
                  <a:lnTo>
                    <a:pt x="676751" y="105537"/>
                  </a:lnTo>
                  <a:lnTo>
                    <a:pt x="679228" y="105727"/>
                  </a:lnTo>
                  <a:lnTo>
                    <a:pt x="682752" y="105251"/>
                  </a:lnTo>
                  <a:lnTo>
                    <a:pt x="684371" y="105442"/>
                  </a:lnTo>
                  <a:lnTo>
                    <a:pt x="686086" y="105727"/>
                  </a:lnTo>
                  <a:lnTo>
                    <a:pt x="692944" y="104584"/>
                  </a:lnTo>
                  <a:lnTo>
                    <a:pt x="696659" y="104680"/>
                  </a:lnTo>
                  <a:lnTo>
                    <a:pt x="696754" y="104680"/>
                  </a:lnTo>
                  <a:lnTo>
                    <a:pt x="696754" y="104680"/>
                  </a:lnTo>
                  <a:lnTo>
                    <a:pt x="699992" y="104870"/>
                  </a:lnTo>
                  <a:lnTo>
                    <a:pt x="703231" y="105442"/>
                  </a:lnTo>
                  <a:lnTo>
                    <a:pt x="704850" y="106108"/>
                  </a:lnTo>
                  <a:lnTo>
                    <a:pt x="709136" y="108871"/>
                  </a:lnTo>
                  <a:lnTo>
                    <a:pt x="710755" y="109252"/>
                  </a:lnTo>
                  <a:lnTo>
                    <a:pt x="712280" y="109823"/>
                  </a:lnTo>
                  <a:lnTo>
                    <a:pt x="713804" y="109823"/>
                  </a:lnTo>
                  <a:lnTo>
                    <a:pt x="716947" y="108871"/>
                  </a:lnTo>
                  <a:lnTo>
                    <a:pt x="717423" y="108204"/>
                  </a:lnTo>
                  <a:lnTo>
                    <a:pt x="717709" y="105918"/>
                  </a:lnTo>
                  <a:lnTo>
                    <a:pt x="717995" y="104966"/>
                  </a:lnTo>
                  <a:lnTo>
                    <a:pt x="718757" y="104394"/>
                  </a:lnTo>
                  <a:lnTo>
                    <a:pt x="719614" y="104204"/>
                  </a:lnTo>
                  <a:lnTo>
                    <a:pt x="723138" y="104680"/>
                  </a:lnTo>
                  <a:lnTo>
                    <a:pt x="724376" y="104204"/>
                  </a:lnTo>
                  <a:lnTo>
                    <a:pt x="726948" y="102108"/>
                  </a:lnTo>
                  <a:lnTo>
                    <a:pt x="731330" y="99250"/>
                  </a:lnTo>
                  <a:lnTo>
                    <a:pt x="732663" y="98108"/>
                  </a:lnTo>
                  <a:lnTo>
                    <a:pt x="734854" y="97536"/>
                  </a:lnTo>
                  <a:lnTo>
                    <a:pt x="735997" y="97441"/>
                  </a:lnTo>
                  <a:lnTo>
                    <a:pt x="737045" y="97822"/>
                  </a:lnTo>
                  <a:lnTo>
                    <a:pt x="737235" y="97917"/>
                  </a:lnTo>
                  <a:lnTo>
                    <a:pt x="737426" y="98108"/>
                  </a:lnTo>
                  <a:lnTo>
                    <a:pt x="738378" y="99536"/>
                  </a:lnTo>
                  <a:lnTo>
                    <a:pt x="739426" y="100489"/>
                  </a:lnTo>
                  <a:lnTo>
                    <a:pt x="740283" y="100203"/>
                  </a:lnTo>
                  <a:lnTo>
                    <a:pt x="740664" y="98108"/>
                  </a:lnTo>
                  <a:lnTo>
                    <a:pt x="740855" y="97631"/>
                  </a:lnTo>
                  <a:lnTo>
                    <a:pt x="740855" y="97155"/>
                  </a:lnTo>
                  <a:lnTo>
                    <a:pt x="740759" y="96774"/>
                  </a:lnTo>
                  <a:lnTo>
                    <a:pt x="740474" y="96298"/>
                  </a:lnTo>
                  <a:lnTo>
                    <a:pt x="739330" y="95726"/>
                  </a:lnTo>
                  <a:lnTo>
                    <a:pt x="738568" y="94679"/>
                  </a:lnTo>
                  <a:lnTo>
                    <a:pt x="737997" y="93345"/>
                  </a:lnTo>
                  <a:lnTo>
                    <a:pt x="737045" y="92297"/>
                  </a:lnTo>
                  <a:lnTo>
                    <a:pt x="733806" y="90678"/>
                  </a:lnTo>
                  <a:lnTo>
                    <a:pt x="732092" y="89440"/>
                  </a:lnTo>
                  <a:lnTo>
                    <a:pt x="731234" y="88011"/>
                  </a:lnTo>
                  <a:lnTo>
                    <a:pt x="731330" y="86773"/>
                  </a:lnTo>
                  <a:lnTo>
                    <a:pt x="732092" y="86487"/>
                  </a:lnTo>
                  <a:lnTo>
                    <a:pt x="734092" y="86677"/>
                  </a:lnTo>
                  <a:lnTo>
                    <a:pt x="735235" y="86582"/>
                  </a:lnTo>
                  <a:lnTo>
                    <a:pt x="735997" y="86106"/>
                  </a:lnTo>
                  <a:lnTo>
                    <a:pt x="736568" y="85249"/>
                  </a:lnTo>
                  <a:lnTo>
                    <a:pt x="737045" y="83915"/>
                  </a:lnTo>
                  <a:lnTo>
                    <a:pt x="737616" y="82867"/>
                  </a:lnTo>
                  <a:lnTo>
                    <a:pt x="738283" y="82487"/>
                  </a:lnTo>
                  <a:lnTo>
                    <a:pt x="739997" y="82487"/>
                  </a:lnTo>
                  <a:lnTo>
                    <a:pt x="742283" y="81820"/>
                  </a:lnTo>
                  <a:lnTo>
                    <a:pt x="743045" y="81725"/>
                  </a:lnTo>
                  <a:lnTo>
                    <a:pt x="743331" y="81915"/>
                  </a:lnTo>
                  <a:lnTo>
                    <a:pt x="743998" y="82582"/>
                  </a:lnTo>
                  <a:lnTo>
                    <a:pt x="744379" y="82772"/>
                  </a:lnTo>
                  <a:lnTo>
                    <a:pt x="744760" y="82582"/>
                  </a:lnTo>
                  <a:lnTo>
                    <a:pt x="744950" y="82391"/>
                  </a:lnTo>
                  <a:lnTo>
                    <a:pt x="745141" y="82105"/>
                  </a:lnTo>
                  <a:lnTo>
                    <a:pt x="745808" y="81439"/>
                  </a:lnTo>
                  <a:lnTo>
                    <a:pt x="745998" y="80963"/>
                  </a:lnTo>
                  <a:lnTo>
                    <a:pt x="746284" y="80677"/>
                  </a:lnTo>
                  <a:lnTo>
                    <a:pt x="747332" y="80581"/>
                  </a:lnTo>
                  <a:lnTo>
                    <a:pt x="747617" y="80391"/>
                  </a:lnTo>
                  <a:lnTo>
                    <a:pt x="748760" y="79343"/>
                  </a:lnTo>
                  <a:lnTo>
                    <a:pt x="749332" y="78581"/>
                  </a:lnTo>
                  <a:lnTo>
                    <a:pt x="749999" y="78200"/>
                  </a:lnTo>
                  <a:lnTo>
                    <a:pt x="750760" y="78296"/>
                  </a:lnTo>
                  <a:lnTo>
                    <a:pt x="751142" y="78772"/>
                  </a:lnTo>
                  <a:lnTo>
                    <a:pt x="753237" y="83344"/>
                  </a:lnTo>
                  <a:lnTo>
                    <a:pt x="753809" y="83725"/>
                  </a:lnTo>
                  <a:lnTo>
                    <a:pt x="754761" y="83629"/>
                  </a:lnTo>
                  <a:lnTo>
                    <a:pt x="758952" y="82582"/>
                  </a:lnTo>
                  <a:close/>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1920" name="Google Shape;1920;p30"/>
          <p:cNvSpPr txBox="1"/>
          <p:nvPr/>
        </p:nvSpPr>
        <p:spPr>
          <a:xfrm>
            <a:off x="643657" y="901674"/>
            <a:ext cx="5221800" cy="569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100">
                <a:solidFill>
                  <a:schemeClr val="accent1"/>
                </a:solidFill>
                <a:latin typeface="Montserrat"/>
                <a:ea typeface="Montserrat"/>
                <a:cs typeface="Montserrat"/>
                <a:sym typeface="Montserrat"/>
              </a:rPr>
              <a:t>ASIA</a:t>
            </a:r>
            <a:r>
              <a:rPr lang="en-US" sz="3100">
                <a:solidFill>
                  <a:schemeClr val="dk1"/>
                </a:solidFill>
                <a:latin typeface="Montserrat"/>
                <a:ea typeface="Montserrat"/>
                <a:cs typeface="Montserrat"/>
                <a:sym typeface="Montserrat"/>
              </a:rPr>
              <a:t> Map </a:t>
            </a:r>
            <a:endParaRPr sz="3100">
              <a:solidFill>
                <a:schemeClr val="dk1"/>
              </a:solidFill>
              <a:latin typeface="Montserrat"/>
              <a:ea typeface="Montserrat"/>
              <a:cs typeface="Montserrat"/>
              <a:sym typeface="Montserrat"/>
            </a:endParaRPr>
          </a:p>
        </p:txBody>
      </p:sp>
      <p:sp>
        <p:nvSpPr>
          <p:cNvPr id="1921" name="Google Shape;1921;p30"/>
          <p:cNvSpPr txBox="1"/>
          <p:nvPr/>
        </p:nvSpPr>
        <p:spPr>
          <a:xfrm>
            <a:off x="730881" y="2081196"/>
            <a:ext cx="4487100" cy="1708500"/>
          </a:xfrm>
          <a:prstGeom prst="rect">
            <a:avLst/>
          </a:prstGeom>
          <a:noFill/>
          <a:ln>
            <a:noFill/>
          </a:ln>
        </p:spPr>
        <p:txBody>
          <a:bodyPr anchorCtr="0" anchor="t" bIns="45700" lIns="91425" spcFirstLastPara="1" rIns="91425" wrap="square" tIns="45700">
            <a:spAutoFit/>
          </a:bodyPr>
          <a:lstStyle/>
          <a:p>
            <a:pPr indent="-279400" lvl="0" marL="285750" marR="0" rtl="0" algn="l">
              <a:lnSpc>
                <a:spcPct val="150000"/>
              </a:lnSpc>
              <a:spcBef>
                <a:spcPts val="0"/>
              </a:spcBef>
              <a:spcAft>
                <a:spcPts val="0"/>
              </a:spcAft>
              <a:buClr>
                <a:schemeClr val="dk1"/>
              </a:buClr>
              <a:buSzPts val="1500"/>
              <a:buFont typeface="Montserrat"/>
              <a:buChar char="▪"/>
            </a:pPr>
            <a:r>
              <a:rPr lang="en-US" sz="1500">
                <a:solidFill>
                  <a:schemeClr val="dk1"/>
                </a:solidFill>
                <a:latin typeface="Montserrat"/>
                <a:ea typeface="Montserrat"/>
                <a:cs typeface="Montserrat"/>
                <a:sym typeface="Montserrat"/>
              </a:rPr>
              <a:t>You can insert some text regarding the market </a:t>
            </a:r>
            <a:endParaRPr sz="1300">
              <a:latin typeface="Montserrat"/>
              <a:ea typeface="Montserrat"/>
              <a:cs typeface="Montserrat"/>
              <a:sym typeface="Montserrat"/>
            </a:endParaRPr>
          </a:p>
          <a:p>
            <a:pPr indent="-184150" lvl="0" marL="285750" marR="0" rtl="0" algn="l">
              <a:lnSpc>
                <a:spcPct val="150000"/>
              </a:lnSpc>
              <a:spcBef>
                <a:spcPts val="0"/>
              </a:spcBef>
              <a:spcAft>
                <a:spcPts val="0"/>
              </a:spcAft>
              <a:buClr>
                <a:schemeClr val="dk1"/>
              </a:buClr>
              <a:buSzPts val="1600"/>
              <a:buFont typeface="Noto Sans Symbols"/>
              <a:buNone/>
            </a:pPr>
            <a:r>
              <a:t/>
            </a:r>
            <a:endParaRPr sz="1500">
              <a:solidFill>
                <a:schemeClr val="dk1"/>
              </a:solidFill>
              <a:latin typeface="Montserrat"/>
              <a:ea typeface="Montserrat"/>
              <a:cs typeface="Montserrat"/>
              <a:sym typeface="Montserrat"/>
            </a:endParaRPr>
          </a:p>
          <a:p>
            <a:pPr indent="-279400" lvl="0" marL="285750" marR="0" rtl="0" algn="l">
              <a:lnSpc>
                <a:spcPct val="150000"/>
              </a:lnSpc>
              <a:spcBef>
                <a:spcPts val="0"/>
              </a:spcBef>
              <a:spcAft>
                <a:spcPts val="0"/>
              </a:spcAft>
              <a:buClr>
                <a:schemeClr val="dk1"/>
              </a:buClr>
              <a:buSzPts val="1500"/>
              <a:buFont typeface="Montserrat"/>
              <a:buChar char="▪"/>
            </a:pPr>
            <a:r>
              <a:rPr lang="en-US" sz="1500">
                <a:solidFill>
                  <a:schemeClr val="dk1"/>
                </a:solidFill>
                <a:latin typeface="Montserrat"/>
                <a:ea typeface="Montserrat"/>
                <a:cs typeface="Montserrat"/>
                <a:sym typeface="Montserrat"/>
              </a:rPr>
              <a:t>Add statistics/analysis to back up your argumentation </a:t>
            </a:r>
            <a:endParaRPr sz="1300">
              <a:latin typeface="Montserrat"/>
              <a:ea typeface="Montserrat"/>
              <a:cs typeface="Montserrat"/>
              <a:sym typeface="Montserrat"/>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5" name="Shape 1925"/>
        <p:cNvGrpSpPr/>
        <p:nvPr/>
      </p:nvGrpSpPr>
      <p:grpSpPr>
        <a:xfrm>
          <a:off x="0" y="0"/>
          <a:ext cx="0" cy="0"/>
          <a:chOff x="0" y="0"/>
          <a:chExt cx="0" cy="0"/>
        </a:xfrm>
      </p:grpSpPr>
      <p:sp>
        <p:nvSpPr>
          <p:cNvPr id="1926" name="Google Shape;1926;p31"/>
          <p:cNvSpPr txBox="1"/>
          <p:nvPr/>
        </p:nvSpPr>
        <p:spPr>
          <a:xfrm>
            <a:off x="6722105" y="1215163"/>
            <a:ext cx="5221800" cy="554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000">
                <a:solidFill>
                  <a:schemeClr val="accent1"/>
                </a:solidFill>
                <a:latin typeface="Montserrat"/>
                <a:ea typeface="Montserrat"/>
                <a:cs typeface="Montserrat"/>
                <a:sym typeface="Montserrat"/>
              </a:rPr>
              <a:t>NORTH AMERICA </a:t>
            </a:r>
            <a:r>
              <a:rPr lang="en-US" sz="3000">
                <a:solidFill>
                  <a:schemeClr val="dk1"/>
                </a:solidFill>
                <a:latin typeface="Montserrat"/>
                <a:ea typeface="Montserrat"/>
                <a:cs typeface="Montserrat"/>
                <a:sym typeface="Montserrat"/>
              </a:rPr>
              <a:t>Map </a:t>
            </a:r>
            <a:endParaRPr sz="3000">
              <a:solidFill>
                <a:schemeClr val="dk1"/>
              </a:solidFill>
              <a:latin typeface="Montserrat"/>
              <a:ea typeface="Montserrat"/>
              <a:cs typeface="Montserrat"/>
              <a:sym typeface="Montserrat"/>
            </a:endParaRPr>
          </a:p>
        </p:txBody>
      </p:sp>
      <p:grpSp>
        <p:nvGrpSpPr>
          <p:cNvPr id="1927" name="Google Shape;1927;p31"/>
          <p:cNvGrpSpPr/>
          <p:nvPr/>
        </p:nvGrpSpPr>
        <p:grpSpPr>
          <a:xfrm>
            <a:off x="330602" y="1336076"/>
            <a:ext cx="5765398" cy="4716734"/>
            <a:chOff x="2219322" y="1887266"/>
            <a:chExt cx="3246427" cy="2215671"/>
          </a:xfrm>
        </p:grpSpPr>
        <p:grpSp>
          <p:nvGrpSpPr>
            <p:cNvPr id="1928" name="Google Shape;1928;p31"/>
            <p:cNvGrpSpPr/>
            <p:nvPr/>
          </p:nvGrpSpPr>
          <p:grpSpPr>
            <a:xfrm>
              <a:off x="2219322" y="1909359"/>
              <a:ext cx="2393997" cy="2193578"/>
              <a:chOff x="3979912" y="2224865"/>
              <a:chExt cx="5474395" cy="5016134"/>
            </a:xfrm>
          </p:grpSpPr>
          <p:sp>
            <p:nvSpPr>
              <p:cNvPr id="1929" name="Google Shape;1929;p31"/>
              <p:cNvSpPr/>
              <p:nvPr/>
            </p:nvSpPr>
            <p:spPr>
              <a:xfrm>
                <a:off x="7678991" y="6898939"/>
                <a:ext cx="112247" cy="67259"/>
              </a:xfrm>
              <a:custGeom>
                <a:rect b="b" l="l" r="r" t="t"/>
                <a:pathLst>
                  <a:path extrusionOk="0" h="28524" w="47604">
                    <a:moveTo>
                      <a:pt x="47390" y="11671"/>
                    </a:moveTo>
                    <a:cubicBezTo>
                      <a:pt x="43962" y="6917"/>
                      <a:pt x="34918" y="12527"/>
                      <a:pt x="25492" y="6061"/>
                    </a:cubicBezTo>
                    <a:cubicBezTo>
                      <a:pt x="22729" y="4335"/>
                      <a:pt x="19794" y="2901"/>
                      <a:pt x="16733" y="1783"/>
                    </a:cubicBezTo>
                    <a:cubicBezTo>
                      <a:pt x="16513" y="1826"/>
                      <a:pt x="16286" y="1826"/>
                      <a:pt x="16066" y="1783"/>
                    </a:cubicBezTo>
                    <a:cubicBezTo>
                      <a:pt x="10829" y="5135"/>
                      <a:pt x="6031" y="9127"/>
                      <a:pt x="1785" y="13668"/>
                    </a:cubicBezTo>
                    <a:cubicBezTo>
                      <a:pt x="13829" y="20453"/>
                      <a:pt x="27035" y="24935"/>
                      <a:pt x="40725" y="26884"/>
                    </a:cubicBezTo>
                    <a:cubicBezTo>
                      <a:pt x="43144" y="26850"/>
                      <a:pt x="45458" y="25898"/>
                      <a:pt x="47199" y="24222"/>
                    </a:cubicBezTo>
                    <a:cubicBezTo>
                      <a:pt x="48271" y="20114"/>
                      <a:pt x="48336" y="15809"/>
                      <a:pt x="47390" y="11671"/>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930" name="Google Shape;1930;p31"/>
              <p:cNvSpPr/>
              <p:nvPr/>
            </p:nvSpPr>
            <p:spPr>
              <a:xfrm>
                <a:off x="7713565" y="6818868"/>
                <a:ext cx="291847" cy="156937"/>
              </a:xfrm>
              <a:custGeom>
                <a:rect b="b" l="l" r="r" t="t"/>
                <a:pathLst>
                  <a:path extrusionOk="0" h="66556" w="123770">
                    <a:moveTo>
                      <a:pt x="53674" y="58845"/>
                    </a:moveTo>
                    <a:cubicBezTo>
                      <a:pt x="54530" y="57228"/>
                      <a:pt x="48532" y="47340"/>
                      <a:pt x="60148" y="46484"/>
                    </a:cubicBezTo>
                    <a:cubicBezTo>
                      <a:pt x="71763" y="45628"/>
                      <a:pt x="80332" y="44297"/>
                      <a:pt x="82046" y="36976"/>
                    </a:cubicBezTo>
                    <a:cubicBezTo>
                      <a:pt x="83759" y="29655"/>
                      <a:pt x="97469" y="33078"/>
                      <a:pt x="101087" y="32698"/>
                    </a:cubicBezTo>
                    <a:cubicBezTo>
                      <a:pt x="104705" y="32317"/>
                      <a:pt x="114512" y="23190"/>
                      <a:pt x="124508" y="23190"/>
                    </a:cubicBezTo>
                    <a:cubicBezTo>
                      <a:pt x="124508" y="13682"/>
                      <a:pt x="111370" y="16629"/>
                      <a:pt x="102230" y="7406"/>
                    </a:cubicBezTo>
                    <a:cubicBezTo>
                      <a:pt x="93090" y="-1816"/>
                      <a:pt x="71097" y="2082"/>
                      <a:pt x="59576" y="6551"/>
                    </a:cubicBezTo>
                    <a:cubicBezTo>
                      <a:pt x="48056" y="11019"/>
                      <a:pt x="34632" y="1701"/>
                      <a:pt x="22160" y="8737"/>
                    </a:cubicBezTo>
                    <a:lnTo>
                      <a:pt x="22160" y="8737"/>
                    </a:lnTo>
                    <a:cubicBezTo>
                      <a:pt x="18944" y="12817"/>
                      <a:pt x="15306" y="16546"/>
                      <a:pt x="11306" y="19862"/>
                    </a:cubicBezTo>
                    <a:cubicBezTo>
                      <a:pt x="2928" y="26612"/>
                      <a:pt x="5308" y="33363"/>
                      <a:pt x="1785" y="35265"/>
                    </a:cubicBezTo>
                    <a:cubicBezTo>
                      <a:pt x="4846" y="36383"/>
                      <a:pt x="7782" y="37817"/>
                      <a:pt x="10544" y="39543"/>
                    </a:cubicBezTo>
                    <a:cubicBezTo>
                      <a:pt x="20065" y="46009"/>
                      <a:pt x="29015" y="40399"/>
                      <a:pt x="32442" y="45153"/>
                    </a:cubicBezTo>
                    <a:cubicBezTo>
                      <a:pt x="33530" y="49427"/>
                      <a:pt x="33530" y="53905"/>
                      <a:pt x="32442" y="58179"/>
                    </a:cubicBezTo>
                    <a:cubicBezTo>
                      <a:pt x="34156" y="56753"/>
                      <a:pt x="35489" y="55802"/>
                      <a:pt x="38345" y="58179"/>
                    </a:cubicBezTo>
                    <a:cubicBezTo>
                      <a:pt x="41201" y="60556"/>
                      <a:pt x="40535" y="63028"/>
                      <a:pt x="40154" y="65690"/>
                    </a:cubicBezTo>
                    <a:lnTo>
                      <a:pt x="47580" y="63979"/>
                    </a:lnTo>
                    <a:cubicBezTo>
                      <a:pt x="49832" y="62547"/>
                      <a:pt x="51881" y="60820"/>
                      <a:pt x="53674" y="58845"/>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931" name="Google Shape;1931;p31"/>
              <p:cNvSpPr/>
              <p:nvPr/>
            </p:nvSpPr>
            <p:spPr>
              <a:xfrm>
                <a:off x="6399814" y="5980408"/>
                <a:ext cx="1436773" cy="896785"/>
              </a:xfrm>
              <a:custGeom>
                <a:rect b="b" l="l" r="r" t="t"/>
                <a:pathLst>
                  <a:path extrusionOk="0" h="380320" w="609332">
                    <a:moveTo>
                      <a:pt x="510102" y="357953"/>
                    </a:moveTo>
                    <a:cubicBezTo>
                      <a:pt x="512196" y="357953"/>
                      <a:pt x="534475" y="360520"/>
                      <a:pt x="536665" y="354911"/>
                    </a:cubicBezTo>
                    <a:cubicBezTo>
                      <a:pt x="538854" y="349301"/>
                      <a:pt x="519908" y="336941"/>
                      <a:pt x="522098" y="335895"/>
                    </a:cubicBezTo>
                    <a:cubicBezTo>
                      <a:pt x="524288" y="334849"/>
                      <a:pt x="525049" y="320967"/>
                      <a:pt x="528477" y="320967"/>
                    </a:cubicBezTo>
                    <a:cubicBezTo>
                      <a:pt x="531904" y="320967"/>
                      <a:pt x="563228" y="321823"/>
                      <a:pt x="564942" y="320967"/>
                    </a:cubicBezTo>
                    <a:cubicBezTo>
                      <a:pt x="566655" y="320111"/>
                      <a:pt x="572653" y="308892"/>
                      <a:pt x="577795" y="308511"/>
                    </a:cubicBezTo>
                    <a:cubicBezTo>
                      <a:pt x="580175" y="308511"/>
                      <a:pt x="583888" y="311174"/>
                      <a:pt x="587315" y="314311"/>
                    </a:cubicBezTo>
                    <a:cubicBezTo>
                      <a:pt x="592991" y="306369"/>
                      <a:pt x="596083" y="296875"/>
                      <a:pt x="596170" y="287118"/>
                    </a:cubicBezTo>
                    <a:cubicBezTo>
                      <a:pt x="597503" y="275233"/>
                      <a:pt x="593504" y="271145"/>
                      <a:pt x="599788" y="264489"/>
                    </a:cubicBezTo>
                    <a:cubicBezTo>
                      <a:pt x="606071" y="257834"/>
                      <a:pt x="612641" y="257453"/>
                      <a:pt x="610832" y="248136"/>
                    </a:cubicBezTo>
                    <a:cubicBezTo>
                      <a:pt x="609023" y="238818"/>
                      <a:pt x="600645" y="248136"/>
                      <a:pt x="593504" y="243667"/>
                    </a:cubicBezTo>
                    <a:cubicBezTo>
                      <a:pt x="586363" y="239198"/>
                      <a:pt x="580175" y="242336"/>
                      <a:pt x="561990" y="244998"/>
                    </a:cubicBezTo>
                    <a:cubicBezTo>
                      <a:pt x="543805" y="247660"/>
                      <a:pt x="535332" y="255267"/>
                      <a:pt x="536189" y="268102"/>
                    </a:cubicBezTo>
                    <a:cubicBezTo>
                      <a:pt x="537046" y="280938"/>
                      <a:pt x="530000" y="275233"/>
                      <a:pt x="530381" y="286263"/>
                    </a:cubicBezTo>
                    <a:cubicBezTo>
                      <a:pt x="530762" y="297292"/>
                      <a:pt x="516195" y="297768"/>
                      <a:pt x="517052" y="304518"/>
                    </a:cubicBezTo>
                    <a:cubicBezTo>
                      <a:pt x="517909" y="311269"/>
                      <a:pt x="505532" y="304518"/>
                      <a:pt x="502009" y="302236"/>
                    </a:cubicBezTo>
                    <a:cubicBezTo>
                      <a:pt x="498486" y="299954"/>
                      <a:pt x="460213" y="311744"/>
                      <a:pt x="454881" y="312410"/>
                    </a:cubicBezTo>
                    <a:cubicBezTo>
                      <a:pt x="449549" y="313075"/>
                      <a:pt x="439743" y="301380"/>
                      <a:pt x="432221" y="301856"/>
                    </a:cubicBezTo>
                    <a:cubicBezTo>
                      <a:pt x="424700" y="302331"/>
                      <a:pt x="421558" y="290732"/>
                      <a:pt x="420606" y="281414"/>
                    </a:cubicBezTo>
                    <a:cubicBezTo>
                      <a:pt x="419654" y="272096"/>
                      <a:pt x="405563" y="263634"/>
                      <a:pt x="399279" y="255267"/>
                    </a:cubicBezTo>
                    <a:cubicBezTo>
                      <a:pt x="392995" y="246900"/>
                      <a:pt x="392234" y="228169"/>
                      <a:pt x="391758" y="216189"/>
                    </a:cubicBezTo>
                    <a:cubicBezTo>
                      <a:pt x="390116" y="197294"/>
                      <a:pt x="392384" y="178263"/>
                      <a:pt x="398422" y="160281"/>
                    </a:cubicBezTo>
                    <a:cubicBezTo>
                      <a:pt x="399392" y="157584"/>
                      <a:pt x="400000" y="154771"/>
                      <a:pt x="400231" y="151914"/>
                    </a:cubicBezTo>
                    <a:cubicBezTo>
                      <a:pt x="397792" y="150098"/>
                      <a:pt x="394887" y="149010"/>
                      <a:pt x="391853" y="148777"/>
                    </a:cubicBezTo>
                    <a:cubicBezTo>
                      <a:pt x="384236" y="149252"/>
                      <a:pt x="367194" y="139269"/>
                      <a:pt x="363862" y="139269"/>
                    </a:cubicBezTo>
                    <a:cubicBezTo>
                      <a:pt x="360530" y="139269"/>
                      <a:pt x="361006" y="131187"/>
                      <a:pt x="358149" y="126908"/>
                    </a:cubicBezTo>
                    <a:cubicBezTo>
                      <a:pt x="355293" y="122630"/>
                      <a:pt x="357197" y="114643"/>
                      <a:pt x="353389" y="111791"/>
                    </a:cubicBezTo>
                    <a:cubicBezTo>
                      <a:pt x="344611" y="104731"/>
                      <a:pt x="338010" y="95337"/>
                      <a:pt x="334347" y="84693"/>
                    </a:cubicBezTo>
                    <a:cubicBezTo>
                      <a:pt x="330539" y="71477"/>
                      <a:pt x="307308" y="64821"/>
                      <a:pt x="298739" y="64346"/>
                    </a:cubicBezTo>
                    <a:cubicBezTo>
                      <a:pt x="290171" y="63870"/>
                      <a:pt x="285410" y="81935"/>
                      <a:pt x="283030" y="83362"/>
                    </a:cubicBezTo>
                    <a:cubicBezTo>
                      <a:pt x="274876" y="80257"/>
                      <a:pt x="267086" y="76272"/>
                      <a:pt x="259799" y="71477"/>
                    </a:cubicBezTo>
                    <a:cubicBezTo>
                      <a:pt x="255094" y="68978"/>
                      <a:pt x="252297" y="63951"/>
                      <a:pt x="252659" y="58641"/>
                    </a:cubicBezTo>
                    <a:cubicBezTo>
                      <a:pt x="252659" y="52936"/>
                      <a:pt x="242662" y="43998"/>
                      <a:pt x="239806" y="43048"/>
                    </a:cubicBezTo>
                    <a:cubicBezTo>
                      <a:pt x="231823" y="36688"/>
                      <a:pt x="224225" y="29862"/>
                      <a:pt x="217051" y="22605"/>
                    </a:cubicBezTo>
                    <a:lnTo>
                      <a:pt x="185727" y="22605"/>
                    </a:lnTo>
                    <a:lnTo>
                      <a:pt x="179063" y="31163"/>
                    </a:lnTo>
                    <a:lnTo>
                      <a:pt x="121938" y="31638"/>
                    </a:lnTo>
                    <a:cubicBezTo>
                      <a:pt x="121938" y="31638"/>
                      <a:pt x="78237" y="15474"/>
                      <a:pt x="70145" y="13668"/>
                    </a:cubicBezTo>
                    <a:cubicBezTo>
                      <a:pt x="62219" y="10720"/>
                      <a:pt x="54726" y="6723"/>
                      <a:pt x="47866" y="1783"/>
                    </a:cubicBezTo>
                    <a:lnTo>
                      <a:pt x="1785" y="7773"/>
                    </a:lnTo>
                    <a:cubicBezTo>
                      <a:pt x="4607" y="13763"/>
                      <a:pt x="8156" y="19383"/>
                      <a:pt x="12353" y="24507"/>
                    </a:cubicBezTo>
                    <a:cubicBezTo>
                      <a:pt x="20692" y="36162"/>
                      <a:pt x="26468" y="49447"/>
                      <a:pt x="29300" y="63490"/>
                    </a:cubicBezTo>
                    <a:cubicBezTo>
                      <a:pt x="30157" y="70621"/>
                      <a:pt x="43010" y="76421"/>
                      <a:pt x="54150" y="83552"/>
                    </a:cubicBezTo>
                    <a:cubicBezTo>
                      <a:pt x="62208" y="89843"/>
                      <a:pt x="65914" y="100208"/>
                      <a:pt x="63670" y="110174"/>
                    </a:cubicBezTo>
                    <a:cubicBezTo>
                      <a:pt x="62338" y="114168"/>
                      <a:pt x="48532" y="107512"/>
                      <a:pt x="47675" y="111505"/>
                    </a:cubicBezTo>
                    <a:cubicBezTo>
                      <a:pt x="46819" y="115499"/>
                      <a:pt x="65384" y="130521"/>
                      <a:pt x="72525" y="130521"/>
                    </a:cubicBezTo>
                    <a:cubicBezTo>
                      <a:pt x="79665" y="130521"/>
                      <a:pt x="83188" y="134039"/>
                      <a:pt x="94328" y="143833"/>
                    </a:cubicBezTo>
                    <a:cubicBezTo>
                      <a:pt x="105467" y="153626"/>
                      <a:pt x="104515" y="165131"/>
                      <a:pt x="100040" y="168649"/>
                    </a:cubicBezTo>
                    <a:cubicBezTo>
                      <a:pt x="95565" y="172166"/>
                      <a:pt x="108990" y="179773"/>
                      <a:pt x="123176" y="189091"/>
                    </a:cubicBezTo>
                    <a:cubicBezTo>
                      <a:pt x="132982" y="194999"/>
                      <a:pt x="140498" y="204047"/>
                      <a:pt x="144502" y="214762"/>
                    </a:cubicBezTo>
                    <a:cubicBezTo>
                      <a:pt x="145835" y="219707"/>
                      <a:pt x="152119" y="214762"/>
                      <a:pt x="154023" y="208582"/>
                    </a:cubicBezTo>
                    <a:cubicBezTo>
                      <a:pt x="155927" y="202402"/>
                      <a:pt x="149548" y="200120"/>
                      <a:pt x="149548" y="192609"/>
                    </a:cubicBezTo>
                    <a:cubicBezTo>
                      <a:pt x="149548" y="185097"/>
                      <a:pt x="138028" y="186429"/>
                      <a:pt x="132696" y="185573"/>
                    </a:cubicBezTo>
                    <a:cubicBezTo>
                      <a:pt x="127365" y="184717"/>
                      <a:pt x="132696" y="173117"/>
                      <a:pt x="127841" y="167793"/>
                    </a:cubicBezTo>
                    <a:cubicBezTo>
                      <a:pt x="121563" y="159300"/>
                      <a:pt x="117151" y="149581"/>
                      <a:pt x="114893" y="139269"/>
                    </a:cubicBezTo>
                    <a:cubicBezTo>
                      <a:pt x="112227" y="129761"/>
                      <a:pt x="98421" y="119777"/>
                      <a:pt x="92709" y="109128"/>
                    </a:cubicBezTo>
                    <a:cubicBezTo>
                      <a:pt x="88805" y="100925"/>
                      <a:pt x="83377" y="93537"/>
                      <a:pt x="76714" y="87355"/>
                    </a:cubicBezTo>
                    <a:cubicBezTo>
                      <a:pt x="72715" y="84693"/>
                      <a:pt x="82426" y="80699"/>
                      <a:pt x="78904" y="76706"/>
                    </a:cubicBezTo>
                    <a:cubicBezTo>
                      <a:pt x="75381" y="72713"/>
                      <a:pt x="70049" y="73188"/>
                      <a:pt x="63385" y="70050"/>
                    </a:cubicBezTo>
                    <a:cubicBezTo>
                      <a:pt x="56882" y="67600"/>
                      <a:pt x="52489" y="61489"/>
                      <a:pt x="52246" y="54552"/>
                    </a:cubicBezTo>
                    <a:cubicBezTo>
                      <a:pt x="51228" y="44401"/>
                      <a:pt x="48990" y="34409"/>
                      <a:pt x="45581" y="24792"/>
                    </a:cubicBezTo>
                    <a:cubicBezTo>
                      <a:pt x="43391" y="18992"/>
                      <a:pt x="50437" y="19848"/>
                      <a:pt x="52722" y="22510"/>
                    </a:cubicBezTo>
                    <a:cubicBezTo>
                      <a:pt x="55007" y="25173"/>
                      <a:pt x="56720" y="27835"/>
                      <a:pt x="59767" y="26123"/>
                    </a:cubicBezTo>
                    <a:cubicBezTo>
                      <a:pt x="63809" y="24344"/>
                      <a:pt x="68529" y="26174"/>
                      <a:pt x="70311" y="30211"/>
                    </a:cubicBezTo>
                    <a:cubicBezTo>
                      <a:pt x="70352" y="30305"/>
                      <a:pt x="70392" y="30401"/>
                      <a:pt x="70430" y="30497"/>
                    </a:cubicBezTo>
                    <a:cubicBezTo>
                      <a:pt x="72715" y="35441"/>
                      <a:pt x="79951" y="30972"/>
                      <a:pt x="83759" y="33159"/>
                    </a:cubicBezTo>
                    <a:cubicBezTo>
                      <a:pt x="87568" y="35346"/>
                      <a:pt x="75762" y="38103"/>
                      <a:pt x="87377" y="58546"/>
                    </a:cubicBezTo>
                    <a:cubicBezTo>
                      <a:pt x="98993" y="78988"/>
                      <a:pt x="90900" y="67388"/>
                      <a:pt x="90900" y="81175"/>
                    </a:cubicBezTo>
                    <a:cubicBezTo>
                      <a:pt x="90900" y="94961"/>
                      <a:pt x="98041" y="88686"/>
                      <a:pt x="100421" y="86499"/>
                    </a:cubicBezTo>
                    <a:cubicBezTo>
                      <a:pt x="102801" y="84312"/>
                      <a:pt x="108894" y="90873"/>
                      <a:pt x="114607" y="98004"/>
                    </a:cubicBezTo>
                    <a:cubicBezTo>
                      <a:pt x="120319" y="105135"/>
                      <a:pt x="131554" y="105515"/>
                      <a:pt x="131554" y="109509"/>
                    </a:cubicBezTo>
                    <a:cubicBezTo>
                      <a:pt x="131231" y="115620"/>
                      <a:pt x="135181" y="121143"/>
                      <a:pt x="141075" y="122820"/>
                    </a:cubicBezTo>
                    <a:cubicBezTo>
                      <a:pt x="148596" y="124151"/>
                      <a:pt x="149929" y="132328"/>
                      <a:pt x="154785" y="133469"/>
                    </a:cubicBezTo>
                    <a:cubicBezTo>
                      <a:pt x="159640" y="134610"/>
                      <a:pt x="160592" y="139744"/>
                      <a:pt x="157927" y="145449"/>
                    </a:cubicBezTo>
                    <a:cubicBezTo>
                      <a:pt x="155261" y="151154"/>
                      <a:pt x="157927" y="156098"/>
                      <a:pt x="170399" y="161042"/>
                    </a:cubicBezTo>
                    <a:cubicBezTo>
                      <a:pt x="182871" y="165986"/>
                      <a:pt x="177063" y="166747"/>
                      <a:pt x="186775" y="176160"/>
                    </a:cubicBezTo>
                    <a:cubicBezTo>
                      <a:pt x="202023" y="191195"/>
                      <a:pt x="216422" y="207066"/>
                      <a:pt x="229904" y="223700"/>
                    </a:cubicBezTo>
                    <a:cubicBezTo>
                      <a:pt x="234120" y="230423"/>
                      <a:pt x="237327" y="237727"/>
                      <a:pt x="239425" y="245378"/>
                    </a:cubicBezTo>
                    <a:cubicBezTo>
                      <a:pt x="241615" y="251654"/>
                      <a:pt x="234950" y="254886"/>
                      <a:pt x="238473" y="260021"/>
                    </a:cubicBezTo>
                    <a:cubicBezTo>
                      <a:pt x="241995" y="265155"/>
                      <a:pt x="231808" y="263158"/>
                      <a:pt x="232284" y="267152"/>
                    </a:cubicBezTo>
                    <a:cubicBezTo>
                      <a:pt x="232760" y="271145"/>
                      <a:pt x="238473" y="291112"/>
                      <a:pt x="248279" y="292063"/>
                    </a:cubicBezTo>
                    <a:cubicBezTo>
                      <a:pt x="258086" y="293014"/>
                      <a:pt x="269225" y="304899"/>
                      <a:pt x="276842" y="311079"/>
                    </a:cubicBezTo>
                    <a:cubicBezTo>
                      <a:pt x="284458" y="317259"/>
                      <a:pt x="296835" y="316403"/>
                      <a:pt x="308832" y="320587"/>
                    </a:cubicBezTo>
                    <a:cubicBezTo>
                      <a:pt x="320828" y="324770"/>
                      <a:pt x="331015" y="335609"/>
                      <a:pt x="348343" y="340554"/>
                    </a:cubicBezTo>
                    <a:cubicBezTo>
                      <a:pt x="364287" y="344904"/>
                      <a:pt x="379542" y="351465"/>
                      <a:pt x="393662" y="360045"/>
                    </a:cubicBezTo>
                    <a:cubicBezTo>
                      <a:pt x="404801" y="367176"/>
                      <a:pt x="418607" y="364038"/>
                      <a:pt x="434125" y="357858"/>
                    </a:cubicBezTo>
                    <a:cubicBezTo>
                      <a:pt x="449644" y="351678"/>
                      <a:pt x="461641" y="359570"/>
                      <a:pt x="470590" y="363183"/>
                    </a:cubicBezTo>
                    <a:cubicBezTo>
                      <a:pt x="478424" y="367856"/>
                      <a:pt x="485651" y="373477"/>
                      <a:pt x="492107" y="379917"/>
                    </a:cubicBezTo>
                    <a:cubicBezTo>
                      <a:pt x="497493" y="372116"/>
                      <a:pt x="503511" y="364770"/>
                      <a:pt x="510102" y="357953"/>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932" name="Google Shape;1932;p31"/>
              <p:cNvSpPr/>
              <p:nvPr/>
            </p:nvSpPr>
            <p:spPr>
              <a:xfrm>
                <a:off x="7559561" y="6732810"/>
                <a:ext cx="202045" cy="201777"/>
              </a:xfrm>
              <a:custGeom>
                <a:rect b="b" l="l" r="r" t="t"/>
                <a:pathLst>
                  <a:path extrusionOk="0" h="85572" w="85687">
                    <a:moveTo>
                      <a:pt x="76523" y="56834"/>
                    </a:moveTo>
                    <a:cubicBezTo>
                      <a:pt x="80524" y="53518"/>
                      <a:pt x="84162" y="49789"/>
                      <a:pt x="87377" y="45710"/>
                    </a:cubicBezTo>
                    <a:cubicBezTo>
                      <a:pt x="80427" y="49418"/>
                      <a:pt x="77857" y="45710"/>
                      <a:pt x="79285" y="40956"/>
                    </a:cubicBezTo>
                    <a:lnTo>
                      <a:pt x="69288" y="42287"/>
                    </a:lnTo>
                    <a:lnTo>
                      <a:pt x="70335" y="1783"/>
                    </a:lnTo>
                    <a:cubicBezTo>
                      <a:pt x="62242" y="1783"/>
                      <a:pt x="39583" y="1783"/>
                      <a:pt x="36631" y="1783"/>
                    </a:cubicBezTo>
                    <a:cubicBezTo>
                      <a:pt x="33680" y="1783"/>
                      <a:pt x="32347" y="15474"/>
                      <a:pt x="30252" y="16710"/>
                    </a:cubicBezTo>
                    <a:cubicBezTo>
                      <a:pt x="28158" y="17946"/>
                      <a:pt x="46914" y="30497"/>
                      <a:pt x="44819" y="35726"/>
                    </a:cubicBezTo>
                    <a:cubicBezTo>
                      <a:pt x="42725" y="40956"/>
                      <a:pt x="20351" y="38294"/>
                      <a:pt x="18256" y="38769"/>
                    </a:cubicBezTo>
                    <a:cubicBezTo>
                      <a:pt x="12208" y="45521"/>
                      <a:pt x="6701" y="52738"/>
                      <a:pt x="1785" y="60352"/>
                    </a:cubicBezTo>
                    <a:cubicBezTo>
                      <a:pt x="8762" y="67088"/>
                      <a:pt x="16104" y="73437"/>
                      <a:pt x="23778" y="79368"/>
                    </a:cubicBezTo>
                    <a:cubicBezTo>
                      <a:pt x="32252" y="84693"/>
                      <a:pt x="46057" y="78893"/>
                      <a:pt x="51769" y="84312"/>
                    </a:cubicBezTo>
                    <a:lnTo>
                      <a:pt x="52436" y="84312"/>
                    </a:lnTo>
                    <a:cubicBezTo>
                      <a:pt x="56682" y="79772"/>
                      <a:pt x="61479" y="75779"/>
                      <a:pt x="66717" y="72427"/>
                    </a:cubicBezTo>
                    <a:cubicBezTo>
                      <a:pt x="71002" y="71382"/>
                      <a:pt x="67574" y="64060"/>
                      <a:pt x="76523" y="56834"/>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933" name="Google Shape;1933;p31"/>
              <p:cNvSpPr/>
              <p:nvPr/>
            </p:nvSpPr>
            <p:spPr>
              <a:xfrm>
                <a:off x="7718727" y="6702522"/>
                <a:ext cx="67348" cy="112099"/>
              </a:xfrm>
              <a:custGeom>
                <a:rect b="b" l="l" r="r" t="t"/>
                <a:pathLst>
                  <a:path extrusionOk="0" h="47540" w="28562">
                    <a:moveTo>
                      <a:pt x="5594" y="14437"/>
                    </a:moveTo>
                    <a:cubicBezTo>
                      <a:pt x="4676" y="14533"/>
                      <a:pt x="3750" y="14533"/>
                      <a:pt x="2833" y="14437"/>
                    </a:cubicBezTo>
                    <a:lnTo>
                      <a:pt x="1785" y="54942"/>
                    </a:lnTo>
                    <a:lnTo>
                      <a:pt x="11782" y="53610"/>
                    </a:lnTo>
                    <a:cubicBezTo>
                      <a:pt x="12727" y="49633"/>
                      <a:pt x="14931" y="46065"/>
                      <a:pt x="18066" y="43437"/>
                    </a:cubicBezTo>
                    <a:cubicBezTo>
                      <a:pt x="26063" y="37257"/>
                      <a:pt x="14067" y="12441"/>
                      <a:pt x="23397" y="10159"/>
                    </a:cubicBezTo>
                    <a:cubicBezTo>
                      <a:pt x="25097" y="9731"/>
                      <a:pt x="26646" y="8842"/>
                      <a:pt x="27872" y="7592"/>
                    </a:cubicBezTo>
                    <a:cubicBezTo>
                      <a:pt x="24540" y="4454"/>
                      <a:pt x="20827" y="1602"/>
                      <a:pt x="18351" y="1792"/>
                    </a:cubicBezTo>
                    <a:cubicBezTo>
                      <a:pt x="13305" y="2362"/>
                      <a:pt x="7307" y="13582"/>
                      <a:pt x="5594" y="14437"/>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934" name="Google Shape;1934;p31"/>
              <p:cNvSpPr/>
              <p:nvPr/>
            </p:nvSpPr>
            <p:spPr>
              <a:xfrm>
                <a:off x="8416990" y="6619929"/>
                <a:ext cx="134699" cy="112099"/>
              </a:xfrm>
              <a:custGeom>
                <a:rect b="b" l="l" r="r" t="t"/>
                <a:pathLst>
                  <a:path extrusionOk="0" h="47540" w="57124">
                    <a:moveTo>
                      <a:pt x="27742" y="3256"/>
                    </a:moveTo>
                    <a:cubicBezTo>
                      <a:pt x="18793" y="9436"/>
                      <a:pt x="41071" y="22748"/>
                      <a:pt x="41071" y="30734"/>
                    </a:cubicBezTo>
                    <a:cubicBezTo>
                      <a:pt x="41071" y="38721"/>
                      <a:pt x="5368" y="29213"/>
                      <a:pt x="1941" y="37865"/>
                    </a:cubicBezTo>
                    <a:cubicBezTo>
                      <a:pt x="132" y="42334"/>
                      <a:pt x="14413" y="48514"/>
                      <a:pt x="27742" y="44046"/>
                    </a:cubicBezTo>
                    <a:cubicBezTo>
                      <a:pt x="37098" y="41070"/>
                      <a:pt x="47297" y="42430"/>
                      <a:pt x="55543" y="47754"/>
                    </a:cubicBezTo>
                    <a:cubicBezTo>
                      <a:pt x="56495" y="34252"/>
                      <a:pt x="58018" y="19230"/>
                      <a:pt x="59447" y="8866"/>
                    </a:cubicBezTo>
                    <a:cubicBezTo>
                      <a:pt x="48212" y="5919"/>
                      <a:pt x="34216" y="-1308"/>
                      <a:pt x="27742" y="3256"/>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935" name="Google Shape;1935;p31"/>
              <p:cNvSpPr/>
              <p:nvPr/>
            </p:nvSpPr>
            <p:spPr>
              <a:xfrm>
                <a:off x="8543750" y="6636631"/>
                <a:ext cx="157148" cy="89678"/>
              </a:xfrm>
              <a:custGeom>
                <a:rect b="b" l="l" r="r" t="t"/>
                <a:pathLst>
                  <a:path extrusionOk="0" h="38032" w="66645">
                    <a:moveTo>
                      <a:pt x="28158" y="32589"/>
                    </a:moveTo>
                    <a:cubicBezTo>
                      <a:pt x="44153" y="27264"/>
                      <a:pt x="69954" y="36962"/>
                      <a:pt x="69954" y="24602"/>
                    </a:cubicBezTo>
                    <a:cubicBezTo>
                      <a:pt x="69954" y="12242"/>
                      <a:pt x="27301" y="-1165"/>
                      <a:pt x="16638" y="2353"/>
                    </a:cubicBezTo>
                    <a:cubicBezTo>
                      <a:pt x="13002" y="3137"/>
                      <a:pt x="9223" y="2940"/>
                      <a:pt x="5689" y="1783"/>
                    </a:cubicBezTo>
                    <a:cubicBezTo>
                      <a:pt x="4261" y="12051"/>
                      <a:pt x="2737" y="27169"/>
                      <a:pt x="1785" y="40671"/>
                    </a:cubicBezTo>
                    <a:lnTo>
                      <a:pt x="3309" y="41431"/>
                    </a:lnTo>
                    <a:cubicBezTo>
                      <a:pt x="10354" y="44949"/>
                      <a:pt x="12163" y="38294"/>
                      <a:pt x="28158" y="32589"/>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936" name="Google Shape;1936;p31"/>
              <p:cNvSpPr/>
              <p:nvPr/>
            </p:nvSpPr>
            <p:spPr>
              <a:xfrm>
                <a:off x="7803135" y="6869793"/>
                <a:ext cx="202045" cy="201777"/>
              </a:xfrm>
              <a:custGeom>
                <a:rect b="b" l="l" r="r" t="t"/>
                <a:pathLst>
                  <a:path extrusionOk="0" h="85572" w="85687">
                    <a:moveTo>
                      <a:pt x="47772" y="84503"/>
                    </a:moveTo>
                    <a:cubicBezTo>
                      <a:pt x="52152" y="86689"/>
                      <a:pt x="63196" y="84503"/>
                      <a:pt x="67575" y="87735"/>
                    </a:cubicBezTo>
                    <a:cubicBezTo>
                      <a:pt x="70513" y="89231"/>
                      <a:pt x="73887" y="89636"/>
                      <a:pt x="77096" y="88876"/>
                    </a:cubicBezTo>
                    <a:cubicBezTo>
                      <a:pt x="75859" y="86975"/>
                      <a:pt x="74811" y="85453"/>
                      <a:pt x="74335" y="84598"/>
                    </a:cubicBezTo>
                    <a:cubicBezTo>
                      <a:pt x="71193" y="78798"/>
                      <a:pt x="76525" y="67293"/>
                      <a:pt x="79191" y="58831"/>
                    </a:cubicBezTo>
                    <a:cubicBezTo>
                      <a:pt x="81857" y="50369"/>
                      <a:pt x="77001" y="30307"/>
                      <a:pt x="81857" y="24697"/>
                    </a:cubicBezTo>
                    <a:cubicBezTo>
                      <a:pt x="86712" y="19087"/>
                      <a:pt x="84142" y="16235"/>
                      <a:pt x="86331" y="3780"/>
                    </a:cubicBezTo>
                    <a:cubicBezTo>
                      <a:pt x="86377" y="3115"/>
                      <a:pt x="86377" y="2448"/>
                      <a:pt x="86331" y="1783"/>
                    </a:cubicBezTo>
                    <a:cubicBezTo>
                      <a:pt x="76334" y="1783"/>
                      <a:pt x="66052" y="10815"/>
                      <a:pt x="62910" y="11291"/>
                    </a:cubicBezTo>
                    <a:cubicBezTo>
                      <a:pt x="59768" y="11766"/>
                      <a:pt x="45297" y="8248"/>
                      <a:pt x="43869" y="15569"/>
                    </a:cubicBezTo>
                    <a:cubicBezTo>
                      <a:pt x="42440" y="22891"/>
                      <a:pt x="33586" y="24127"/>
                      <a:pt x="21971" y="25077"/>
                    </a:cubicBezTo>
                    <a:cubicBezTo>
                      <a:pt x="10355" y="26028"/>
                      <a:pt x="16353" y="35821"/>
                      <a:pt x="15496" y="37438"/>
                    </a:cubicBezTo>
                    <a:cubicBezTo>
                      <a:pt x="13765" y="39575"/>
                      <a:pt x="11747" y="41462"/>
                      <a:pt x="9498" y="43048"/>
                    </a:cubicBezTo>
                    <a:lnTo>
                      <a:pt x="2072" y="44759"/>
                    </a:lnTo>
                    <a:cubicBezTo>
                      <a:pt x="1160" y="47719"/>
                      <a:pt x="2478" y="50909"/>
                      <a:pt x="5214" y="52365"/>
                    </a:cubicBezTo>
                    <a:cubicBezTo>
                      <a:pt x="12259" y="56359"/>
                      <a:pt x="22066" y="71382"/>
                      <a:pt x="29683" y="75850"/>
                    </a:cubicBezTo>
                    <a:cubicBezTo>
                      <a:pt x="32922" y="77611"/>
                      <a:pt x="35371" y="80533"/>
                      <a:pt x="36538" y="84027"/>
                    </a:cubicBezTo>
                    <a:cubicBezTo>
                      <a:pt x="40265" y="83272"/>
                      <a:pt x="44122" y="83435"/>
                      <a:pt x="47772" y="84503"/>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937" name="Google Shape;1937;p31"/>
              <p:cNvSpPr/>
              <p:nvPr/>
            </p:nvSpPr>
            <p:spPr>
              <a:xfrm>
                <a:off x="7876811" y="7062402"/>
                <a:ext cx="157148" cy="112099"/>
              </a:xfrm>
              <a:custGeom>
                <a:rect b="b" l="l" r="r" t="t"/>
                <a:pathLst>
                  <a:path extrusionOk="0" h="47540" w="66645">
                    <a:moveTo>
                      <a:pt x="62988" y="44559"/>
                    </a:moveTo>
                    <a:cubicBezTo>
                      <a:pt x="62282" y="40077"/>
                      <a:pt x="63377" y="35498"/>
                      <a:pt x="66035" y="31818"/>
                    </a:cubicBezTo>
                    <a:cubicBezTo>
                      <a:pt x="58941" y="24017"/>
                      <a:pt x="52328" y="15794"/>
                      <a:pt x="46232" y="7192"/>
                    </a:cubicBezTo>
                    <a:cubicBezTo>
                      <a:pt x="43023" y="7952"/>
                      <a:pt x="39648" y="7548"/>
                      <a:pt x="36711" y="6052"/>
                    </a:cubicBezTo>
                    <a:cubicBezTo>
                      <a:pt x="32331" y="2819"/>
                      <a:pt x="21287" y="5006"/>
                      <a:pt x="16907" y="2819"/>
                    </a:cubicBezTo>
                    <a:cubicBezTo>
                      <a:pt x="13332" y="1719"/>
                      <a:pt x="9545" y="1491"/>
                      <a:pt x="5863" y="2153"/>
                    </a:cubicBezTo>
                    <a:cubicBezTo>
                      <a:pt x="7042" y="4814"/>
                      <a:pt x="6434" y="7927"/>
                      <a:pt x="4340" y="9950"/>
                    </a:cubicBezTo>
                    <a:cubicBezTo>
                      <a:pt x="496" y="14475"/>
                      <a:pt x="1053" y="21255"/>
                      <a:pt x="5584" y="25093"/>
                    </a:cubicBezTo>
                    <a:cubicBezTo>
                      <a:pt x="6774" y="26101"/>
                      <a:pt x="8168" y="26838"/>
                      <a:pt x="9672" y="27254"/>
                    </a:cubicBezTo>
                    <a:cubicBezTo>
                      <a:pt x="19192" y="31248"/>
                      <a:pt x="16336" y="25068"/>
                      <a:pt x="21192" y="25068"/>
                    </a:cubicBezTo>
                    <a:cubicBezTo>
                      <a:pt x="26047" y="25068"/>
                      <a:pt x="25667" y="32579"/>
                      <a:pt x="30046" y="32579"/>
                    </a:cubicBezTo>
                    <a:cubicBezTo>
                      <a:pt x="34426" y="32579"/>
                      <a:pt x="44708" y="37903"/>
                      <a:pt x="44327" y="45034"/>
                    </a:cubicBezTo>
                    <a:cubicBezTo>
                      <a:pt x="43947" y="52165"/>
                      <a:pt x="47850" y="55208"/>
                      <a:pt x="55848" y="55208"/>
                    </a:cubicBezTo>
                    <a:cubicBezTo>
                      <a:pt x="57465" y="55125"/>
                      <a:pt x="59086" y="55125"/>
                      <a:pt x="60703" y="55208"/>
                    </a:cubicBezTo>
                    <a:cubicBezTo>
                      <a:pt x="61655" y="50834"/>
                      <a:pt x="63750" y="47031"/>
                      <a:pt x="62988" y="44559"/>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938" name="Google Shape;1938;p31"/>
              <p:cNvSpPr/>
              <p:nvPr/>
            </p:nvSpPr>
            <p:spPr>
              <a:xfrm>
                <a:off x="8014389" y="7128900"/>
                <a:ext cx="269395" cy="112099"/>
              </a:xfrm>
              <a:custGeom>
                <a:rect b="b" l="l" r="r" t="t"/>
                <a:pathLst>
                  <a:path extrusionOk="0" h="47540" w="114249">
                    <a:moveTo>
                      <a:pt x="106419" y="16357"/>
                    </a:moveTo>
                    <a:cubicBezTo>
                      <a:pt x="99374" y="5708"/>
                      <a:pt x="86425" y="6849"/>
                      <a:pt x="78428" y="3046"/>
                    </a:cubicBezTo>
                    <a:cubicBezTo>
                      <a:pt x="70430" y="-758"/>
                      <a:pt x="60243" y="4377"/>
                      <a:pt x="49865" y="13790"/>
                    </a:cubicBezTo>
                    <a:cubicBezTo>
                      <a:pt x="39488" y="23203"/>
                      <a:pt x="26730" y="17688"/>
                      <a:pt x="17780" y="12839"/>
                    </a:cubicBezTo>
                    <a:cubicBezTo>
                      <a:pt x="13948" y="10136"/>
                      <a:pt x="10491" y="6939"/>
                      <a:pt x="7498" y="3331"/>
                    </a:cubicBezTo>
                    <a:cubicBezTo>
                      <a:pt x="4840" y="7011"/>
                      <a:pt x="3745" y="11590"/>
                      <a:pt x="4451" y="16072"/>
                    </a:cubicBezTo>
                    <a:cubicBezTo>
                      <a:pt x="5213" y="18544"/>
                      <a:pt x="3118" y="22347"/>
                      <a:pt x="1785" y="27101"/>
                    </a:cubicBezTo>
                    <a:cubicBezTo>
                      <a:pt x="11469" y="27949"/>
                      <a:pt x="20572" y="32075"/>
                      <a:pt x="27587" y="38796"/>
                    </a:cubicBezTo>
                    <a:cubicBezTo>
                      <a:pt x="34251" y="46783"/>
                      <a:pt x="38250" y="41363"/>
                      <a:pt x="42249" y="48304"/>
                    </a:cubicBezTo>
                    <a:cubicBezTo>
                      <a:pt x="46247" y="55245"/>
                      <a:pt x="55578" y="48779"/>
                      <a:pt x="57863" y="44310"/>
                    </a:cubicBezTo>
                    <a:cubicBezTo>
                      <a:pt x="60148" y="39842"/>
                      <a:pt x="52912" y="38130"/>
                      <a:pt x="52055" y="33281"/>
                    </a:cubicBezTo>
                    <a:cubicBezTo>
                      <a:pt x="51198" y="28432"/>
                      <a:pt x="60909" y="30144"/>
                      <a:pt x="62718" y="23773"/>
                    </a:cubicBezTo>
                    <a:cubicBezTo>
                      <a:pt x="64527" y="17403"/>
                      <a:pt x="78713" y="14265"/>
                      <a:pt x="84902" y="16642"/>
                    </a:cubicBezTo>
                    <a:cubicBezTo>
                      <a:pt x="91090" y="19019"/>
                      <a:pt x="96517" y="23773"/>
                      <a:pt x="90710" y="30429"/>
                    </a:cubicBezTo>
                    <a:cubicBezTo>
                      <a:pt x="86425" y="35373"/>
                      <a:pt x="95184" y="44310"/>
                      <a:pt x="102515" y="51251"/>
                    </a:cubicBezTo>
                    <a:cubicBezTo>
                      <a:pt x="106778" y="46634"/>
                      <a:pt x="111292" y="42254"/>
                      <a:pt x="116035" y="38130"/>
                    </a:cubicBezTo>
                    <a:cubicBezTo>
                      <a:pt x="117635" y="36408"/>
                      <a:pt x="118608" y="34197"/>
                      <a:pt x="118796" y="31855"/>
                    </a:cubicBezTo>
                    <a:cubicBezTo>
                      <a:pt x="113712" y="27531"/>
                      <a:pt x="109509" y="22269"/>
                      <a:pt x="106419" y="16357"/>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939" name="Google Shape;1939;p31"/>
              <p:cNvSpPr/>
              <p:nvPr/>
            </p:nvSpPr>
            <p:spPr>
              <a:xfrm>
                <a:off x="7940984" y="6469894"/>
                <a:ext cx="471442" cy="156937"/>
              </a:xfrm>
              <a:custGeom>
                <a:rect b="b" l="l" r="r" t="t"/>
                <a:pathLst>
                  <a:path extrusionOk="0" h="66556" w="199937">
                    <a:moveTo>
                      <a:pt x="170015" y="42450"/>
                    </a:moveTo>
                    <a:cubicBezTo>
                      <a:pt x="156686" y="42450"/>
                      <a:pt x="112890" y="12309"/>
                      <a:pt x="73188" y="3467"/>
                    </a:cubicBezTo>
                    <a:cubicBezTo>
                      <a:pt x="33487" y="-5376"/>
                      <a:pt x="-1740" y="23243"/>
                      <a:pt x="2068" y="28282"/>
                    </a:cubicBezTo>
                    <a:cubicBezTo>
                      <a:pt x="7400" y="35414"/>
                      <a:pt x="26917" y="19440"/>
                      <a:pt x="36724" y="12309"/>
                    </a:cubicBezTo>
                    <a:cubicBezTo>
                      <a:pt x="46530" y="5178"/>
                      <a:pt x="55765" y="15827"/>
                      <a:pt x="55765" y="20296"/>
                    </a:cubicBezTo>
                    <a:cubicBezTo>
                      <a:pt x="55765" y="24765"/>
                      <a:pt x="69094" y="27427"/>
                      <a:pt x="89564" y="28282"/>
                    </a:cubicBezTo>
                    <a:cubicBezTo>
                      <a:pt x="110034" y="29138"/>
                      <a:pt x="112700" y="46063"/>
                      <a:pt x="132218" y="50436"/>
                    </a:cubicBezTo>
                    <a:cubicBezTo>
                      <a:pt x="151735" y="54810"/>
                      <a:pt x="132218" y="62892"/>
                      <a:pt x="141738" y="66410"/>
                    </a:cubicBezTo>
                    <a:cubicBezTo>
                      <a:pt x="151259" y="69928"/>
                      <a:pt x="203052" y="69072"/>
                      <a:pt x="206575" y="64698"/>
                    </a:cubicBezTo>
                    <a:cubicBezTo>
                      <a:pt x="210098" y="60325"/>
                      <a:pt x="183344" y="42450"/>
                      <a:pt x="170015" y="42450"/>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940" name="Google Shape;1940;p31"/>
              <p:cNvSpPr/>
              <p:nvPr/>
            </p:nvSpPr>
            <p:spPr>
              <a:xfrm>
                <a:off x="8230092" y="6701176"/>
                <a:ext cx="89798" cy="22419"/>
              </a:xfrm>
              <a:custGeom>
                <a:rect b="b" l="l" r="r" t="t"/>
                <a:pathLst>
                  <a:path extrusionOk="0" h="9508" w="38083">
                    <a:moveTo>
                      <a:pt x="2087" y="5214"/>
                    </a:moveTo>
                    <a:cubicBezTo>
                      <a:pt x="5610" y="11395"/>
                      <a:pt x="39408" y="20237"/>
                      <a:pt x="42931" y="12250"/>
                    </a:cubicBezTo>
                    <a:cubicBezTo>
                      <a:pt x="46454" y="4264"/>
                      <a:pt x="-2483" y="-2582"/>
                      <a:pt x="2087" y="5214"/>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941" name="Google Shape;1941;p31"/>
              <p:cNvSpPr/>
              <p:nvPr/>
            </p:nvSpPr>
            <p:spPr>
              <a:xfrm>
                <a:off x="8767094" y="6694430"/>
                <a:ext cx="67348" cy="22419"/>
              </a:xfrm>
              <a:custGeom>
                <a:rect b="b" l="l" r="r" t="t"/>
                <a:pathLst>
                  <a:path extrusionOk="0" h="9508" w="28562">
                    <a:moveTo>
                      <a:pt x="2750" y="9788"/>
                    </a:moveTo>
                    <a:cubicBezTo>
                      <a:pt x="10747" y="22243"/>
                      <a:pt x="33692" y="14827"/>
                      <a:pt x="35692" y="9788"/>
                    </a:cubicBezTo>
                    <a:cubicBezTo>
                      <a:pt x="39215" y="945"/>
                      <a:pt x="-5248" y="-2573"/>
                      <a:pt x="2750" y="9788"/>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942" name="Google Shape;1942;p31"/>
              <p:cNvSpPr/>
              <p:nvPr/>
            </p:nvSpPr>
            <p:spPr>
              <a:xfrm>
                <a:off x="5256233" y="2224865"/>
                <a:ext cx="4198074" cy="3228423"/>
              </a:xfrm>
              <a:custGeom>
                <a:rect b="b" l="l" r="r" t="t"/>
                <a:pathLst>
                  <a:path extrusionOk="0" h="1369155" w="1780392">
                    <a:moveTo>
                      <a:pt x="354246" y="1200093"/>
                    </a:moveTo>
                    <a:cubicBezTo>
                      <a:pt x="348533" y="1193818"/>
                      <a:pt x="333395" y="1195149"/>
                      <a:pt x="331205" y="1189444"/>
                    </a:cubicBezTo>
                    <a:cubicBezTo>
                      <a:pt x="329016" y="1183739"/>
                      <a:pt x="315210" y="1162822"/>
                      <a:pt x="307594" y="1163202"/>
                    </a:cubicBezTo>
                    <a:cubicBezTo>
                      <a:pt x="298459" y="1164650"/>
                      <a:pt x="289113" y="1162613"/>
                      <a:pt x="281412" y="1157497"/>
                    </a:cubicBezTo>
                    <a:cubicBezTo>
                      <a:pt x="272557" y="1150842"/>
                      <a:pt x="266749" y="1150366"/>
                      <a:pt x="260466" y="1154360"/>
                    </a:cubicBezTo>
                    <a:cubicBezTo>
                      <a:pt x="254182" y="1158353"/>
                      <a:pt x="267130" y="1159209"/>
                      <a:pt x="266749" y="1163868"/>
                    </a:cubicBezTo>
                    <a:cubicBezTo>
                      <a:pt x="266369" y="1168527"/>
                      <a:pt x="270748" y="1170999"/>
                      <a:pt x="276270" y="1170048"/>
                    </a:cubicBezTo>
                    <a:cubicBezTo>
                      <a:pt x="281792" y="1169097"/>
                      <a:pt x="284649" y="1180317"/>
                      <a:pt x="290076" y="1180792"/>
                    </a:cubicBezTo>
                    <a:cubicBezTo>
                      <a:pt x="295502" y="1181267"/>
                      <a:pt x="297121" y="1189634"/>
                      <a:pt x="303405" y="1189634"/>
                    </a:cubicBezTo>
                    <a:cubicBezTo>
                      <a:pt x="309688" y="1189634"/>
                      <a:pt x="310926" y="1196670"/>
                      <a:pt x="314068" y="1200664"/>
                    </a:cubicBezTo>
                    <a:cubicBezTo>
                      <a:pt x="317210" y="1204657"/>
                      <a:pt x="324255" y="1201139"/>
                      <a:pt x="324255" y="1205133"/>
                    </a:cubicBezTo>
                    <a:cubicBezTo>
                      <a:pt x="324255" y="1209126"/>
                      <a:pt x="331396" y="1211978"/>
                      <a:pt x="333110" y="1216447"/>
                    </a:cubicBezTo>
                    <a:cubicBezTo>
                      <a:pt x="343587" y="1218403"/>
                      <a:pt x="354337" y="1218403"/>
                      <a:pt x="364814" y="1216447"/>
                    </a:cubicBezTo>
                    <a:cubicBezTo>
                      <a:pt x="364876" y="1213567"/>
                      <a:pt x="365592" y="1210738"/>
                      <a:pt x="366909" y="1208175"/>
                    </a:cubicBezTo>
                    <a:cubicBezTo>
                      <a:pt x="369574" y="1202280"/>
                      <a:pt x="359768" y="1206273"/>
                      <a:pt x="354246" y="1200093"/>
                    </a:cubicBezTo>
                    <a:close/>
                    <a:moveTo>
                      <a:pt x="338917" y="494788"/>
                    </a:moveTo>
                    <a:cubicBezTo>
                      <a:pt x="354912" y="498401"/>
                      <a:pt x="356626" y="526735"/>
                      <a:pt x="367480" y="526735"/>
                    </a:cubicBezTo>
                    <a:cubicBezTo>
                      <a:pt x="374620" y="526735"/>
                      <a:pt x="369289" y="517893"/>
                      <a:pt x="380809" y="517893"/>
                    </a:cubicBezTo>
                    <a:cubicBezTo>
                      <a:pt x="392329" y="517893"/>
                      <a:pt x="389758" y="511712"/>
                      <a:pt x="400422" y="512568"/>
                    </a:cubicBezTo>
                    <a:cubicBezTo>
                      <a:pt x="411085" y="513424"/>
                      <a:pt x="419463" y="509906"/>
                      <a:pt x="419463" y="497450"/>
                    </a:cubicBezTo>
                    <a:cubicBezTo>
                      <a:pt x="419463" y="484995"/>
                      <a:pt x="427461" y="480621"/>
                      <a:pt x="438505" y="478434"/>
                    </a:cubicBezTo>
                    <a:cubicBezTo>
                      <a:pt x="449549" y="476248"/>
                      <a:pt x="439457" y="462461"/>
                      <a:pt x="454500" y="458943"/>
                    </a:cubicBezTo>
                    <a:cubicBezTo>
                      <a:pt x="476679" y="452267"/>
                      <a:pt x="498117" y="443347"/>
                      <a:pt x="518480" y="432320"/>
                    </a:cubicBezTo>
                    <a:cubicBezTo>
                      <a:pt x="525621" y="426901"/>
                      <a:pt x="509626" y="419865"/>
                      <a:pt x="493631" y="410072"/>
                    </a:cubicBezTo>
                    <a:cubicBezTo>
                      <a:pt x="477636" y="400278"/>
                      <a:pt x="465068" y="397616"/>
                      <a:pt x="452786" y="405603"/>
                    </a:cubicBezTo>
                    <a:cubicBezTo>
                      <a:pt x="440504" y="413590"/>
                      <a:pt x="450120" y="396760"/>
                      <a:pt x="440314" y="401229"/>
                    </a:cubicBezTo>
                    <a:cubicBezTo>
                      <a:pt x="430508" y="405698"/>
                      <a:pt x="403849" y="394098"/>
                      <a:pt x="400327" y="389629"/>
                    </a:cubicBezTo>
                    <a:cubicBezTo>
                      <a:pt x="396804" y="385161"/>
                      <a:pt x="348724" y="399137"/>
                      <a:pt x="337204" y="399137"/>
                    </a:cubicBezTo>
                    <a:cubicBezTo>
                      <a:pt x="325683" y="399137"/>
                      <a:pt x="338060" y="411593"/>
                      <a:pt x="346058" y="418154"/>
                    </a:cubicBezTo>
                    <a:cubicBezTo>
                      <a:pt x="354055" y="424714"/>
                      <a:pt x="327016" y="443920"/>
                      <a:pt x="331872" y="448389"/>
                    </a:cubicBezTo>
                    <a:cubicBezTo>
                      <a:pt x="336728" y="452858"/>
                      <a:pt x="326540" y="464363"/>
                      <a:pt x="314068" y="478529"/>
                    </a:cubicBezTo>
                    <a:cubicBezTo>
                      <a:pt x="301596" y="492696"/>
                      <a:pt x="322922" y="491270"/>
                      <a:pt x="338917" y="494788"/>
                    </a:cubicBezTo>
                    <a:close/>
                    <a:moveTo>
                      <a:pt x="783349" y="567620"/>
                    </a:moveTo>
                    <a:cubicBezTo>
                      <a:pt x="788681" y="561439"/>
                      <a:pt x="810864" y="580075"/>
                      <a:pt x="811912" y="566764"/>
                    </a:cubicBezTo>
                    <a:cubicBezTo>
                      <a:pt x="812959" y="553453"/>
                      <a:pt x="787062" y="547177"/>
                      <a:pt x="776399" y="540141"/>
                    </a:cubicBezTo>
                    <a:cubicBezTo>
                      <a:pt x="765736" y="533106"/>
                      <a:pt x="761261" y="536528"/>
                      <a:pt x="744409" y="524073"/>
                    </a:cubicBezTo>
                    <a:cubicBezTo>
                      <a:pt x="727557" y="511617"/>
                      <a:pt x="748884" y="505057"/>
                      <a:pt x="736411" y="495549"/>
                    </a:cubicBezTo>
                    <a:cubicBezTo>
                      <a:pt x="723939" y="486041"/>
                      <a:pt x="719464" y="459133"/>
                      <a:pt x="728414" y="450291"/>
                    </a:cubicBezTo>
                    <a:cubicBezTo>
                      <a:pt x="737364" y="441448"/>
                      <a:pt x="747456" y="428042"/>
                      <a:pt x="731080" y="421767"/>
                    </a:cubicBezTo>
                    <a:cubicBezTo>
                      <a:pt x="714704" y="415491"/>
                      <a:pt x="689283" y="427091"/>
                      <a:pt x="691949" y="430609"/>
                    </a:cubicBezTo>
                    <a:cubicBezTo>
                      <a:pt x="694615" y="434127"/>
                      <a:pt x="716799" y="446583"/>
                      <a:pt x="716799" y="451907"/>
                    </a:cubicBezTo>
                    <a:cubicBezTo>
                      <a:pt x="716799" y="457231"/>
                      <a:pt x="696424" y="436884"/>
                      <a:pt x="689283" y="441258"/>
                    </a:cubicBezTo>
                    <a:cubicBezTo>
                      <a:pt x="682143" y="445632"/>
                      <a:pt x="674145" y="432416"/>
                      <a:pt x="667957" y="441258"/>
                    </a:cubicBezTo>
                    <a:cubicBezTo>
                      <a:pt x="661768" y="450100"/>
                      <a:pt x="675954" y="481192"/>
                      <a:pt x="681286" y="490129"/>
                    </a:cubicBezTo>
                    <a:cubicBezTo>
                      <a:pt x="686618" y="499067"/>
                      <a:pt x="675954" y="498972"/>
                      <a:pt x="668814" y="500778"/>
                    </a:cubicBezTo>
                    <a:cubicBezTo>
                      <a:pt x="661673" y="502585"/>
                      <a:pt x="660816" y="475867"/>
                      <a:pt x="653771" y="466169"/>
                    </a:cubicBezTo>
                    <a:cubicBezTo>
                      <a:pt x="646725" y="456471"/>
                      <a:pt x="618163" y="444871"/>
                      <a:pt x="616354" y="451907"/>
                    </a:cubicBezTo>
                    <a:cubicBezTo>
                      <a:pt x="614545" y="458943"/>
                      <a:pt x="634158" y="459038"/>
                      <a:pt x="631492" y="468831"/>
                    </a:cubicBezTo>
                    <a:cubicBezTo>
                      <a:pt x="628826" y="478625"/>
                      <a:pt x="618163" y="462556"/>
                      <a:pt x="608356" y="470543"/>
                    </a:cubicBezTo>
                    <a:cubicBezTo>
                      <a:pt x="598550" y="478529"/>
                      <a:pt x="600359" y="473205"/>
                      <a:pt x="602168" y="465218"/>
                    </a:cubicBezTo>
                    <a:cubicBezTo>
                      <a:pt x="603977" y="457231"/>
                      <a:pt x="587982" y="448389"/>
                      <a:pt x="570178" y="450196"/>
                    </a:cubicBezTo>
                    <a:cubicBezTo>
                      <a:pt x="552374" y="452002"/>
                      <a:pt x="562180" y="464363"/>
                      <a:pt x="556849" y="469212"/>
                    </a:cubicBezTo>
                    <a:cubicBezTo>
                      <a:pt x="551517" y="474061"/>
                      <a:pt x="524859" y="466549"/>
                      <a:pt x="541711" y="462936"/>
                    </a:cubicBezTo>
                    <a:cubicBezTo>
                      <a:pt x="558563" y="459323"/>
                      <a:pt x="551232" y="449625"/>
                      <a:pt x="545329" y="439927"/>
                    </a:cubicBezTo>
                    <a:cubicBezTo>
                      <a:pt x="539426" y="430229"/>
                      <a:pt x="522193" y="441638"/>
                      <a:pt x="494583" y="451432"/>
                    </a:cubicBezTo>
                    <a:cubicBezTo>
                      <a:pt x="466972" y="461225"/>
                      <a:pt x="454595" y="471874"/>
                      <a:pt x="458213" y="472730"/>
                    </a:cubicBezTo>
                    <a:cubicBezTo>
                      <a:pt x="461831" y="473585"/>
                      <a:pt x="462593" y="478054"/>
                      <a:pt x="451929" y="486897"/>
                    </a:cubicBezTo>
                    <a:cubicBezTo>
                      <a:pt x="441266" y="495739"/>
                      <a:pt x="451929" y="503821"/>
                      <a:pt x="461450" y="503821"/>
                    </a:cubicBezTo>
                    <a:cubicBezTo>
                      <a:pt x="470971" y="503821"/>
                      <a:pt x="462593" y="511617"/>
                      <a:pt x="469448" y="513329"/>
                    </a:cubicBezTo>
                    <a:cubicBezTo>
                      <a:pt x="476303" y="515040"/>
                      <a:pt x="507531" y="500968"/>
                      <a:pt x="517052" y="507149"/>
                    </a:cubicBezTo>
                    <a:cubicBezTo>
                      <a:pt x="526573" y="513329"/>
                      <a:pt x="464592" y="516657"/>
                      <a:pt x="464592" y="527591"/>
                    </a:cubicBezTo>
                    <a:cubicBezTo>
                      <a:pt x="464592" y="538525"/>
                      <a:pt x="498391" y="544420"/>
                      <a:pt x="523240" y="540046"/>
                    </a:cubicBezTo>
                    <a:cubicBezTo>
                      <a:pt x="548090" y="535673"/>
                      <a:pt x="591695" y="543564"/>
                      <a:pt x="591695" y="549554"/>
                    </a:cubicBezTo>
                    <a:cubicBezTo>
                      <a:pt x="591695" y="555544"/>
                      <a:pt x="562371" y="554023"/>
                      <a:pt x="540187" y="553167"/>
                    </a:cubicBezTo>
                    <a:cubicBezTo>
                      <a:pt x="518004" y="552312"/>
                      <a:pt x="479730" y="559348"/>
                      <a:pt x="481444" y="566479"/>
                    </a:cubicBezTo>
                    <a:cubicBezTo>
                      <a:pt x="483158" y="573610"/>
                      <a:pt x="485919" y="574465"/>
                      <a:pt x="509054" y="585495"/>
                    </a:cubicBezTo>
                    <a:cubicBezTo>
                      <a:pt x="532190" y="596524"/>
                      <a:pt x="556658" y="580170"/>
                      <a:pt x="555230" y="595003"/>
                    </a:cubicBezTo>
                    <a:cubicBezTo>
                      <a:pt x="553802" y="609835"/>
                      <a:pt x="567703" y="614019"/>
                      <a:pt x="598836" y="614589"/>
                    </a:cubicBezTo>
                    <a:cubicBezTo>
                      <a:pt x="629969" y="615160"/>
                      <a:pt x="644155" y="600327"/>
                      <a:pt x="659293" y="601278"/>
                    </a:cubicBezTo>
                    <a:cubicBezTo>
                      <a:pt x="674431" y="602229"/>
                      <a:pt x="681476" y="599471"/>
                      <a:pt x="688617" y="588823"/>
                    </a:cubicBezTo>
                    <a:cubicBezTo>
                      <a:pt x="695757" y="578174"/>
                      <a:pt x="701946" y="584354"/>
                      <a:pt x="703660" y="589678"/>
                    </a:cubicBezTo>
                    <a:cubicBezTo>
                      <a:pt x="705374" y="595003"/>
                      <a:pt x="724986" y="594147"/>
                      <a:pt x="729461" y="598616"/>
                    </a:cubicBezTo>
                    <a:cubicBezTo>
                      <a:pt x="740791" y="609930"/>
                      <a:pt x="778398" y="606603"/>
                      <a:pt x="792584" y="599471"/>
                    </a:cubicBezTo>
                    <a:cubicBezTo>
                      <a:pt x="806770" y="592340"/>
                      <a:pt x="786396" y="572849"/>
                      <a:pt x="779255" y="581692"/>
                    </a:cubicBezTo>
                    <a:cubicBezTo>
                      <a:pt x="772114" y="590534"/>
                      <a:pt x="765926" y="585305"/>
                      <a:pt x="764117" y="580836"/>
                    </a:cubicBezTo>
                    <a:cubicBezTo>
                      <a:pt x="762308" y="576367"/>
                      <a:pt x="778017" y="573800"/>
                      <a:pt x="783349" y="567620"/>
                    </a:cubicBezTo>
                    <a:close/>
                    <a:moveTo>
                      <a:pt x="445550" y="348935"/>
                    </a:moveTo>
                    <a:cubicBezTo>
                      <a:pt x="461545" y="350742"/>
                      <a:pt x="477540" y="336575"/>
                      <a:pt x="476684" y="328588"/>
                    </a:cubicBezTo>
                    <a:cubicBezTo>
                      <a:pt x="475827" y="320601"/>
                      <a:pt x="437553" y="348365"/>
                      <a:pt x="445550" y="349220"/>
                    </a:cubicBezTo>
                    <a:close/>
                    <a:moveTo>
                      <a:pt x="371764" y="324119"/>
                    </a:moveTo>
                    <a:cubicBezTo>
                      <a:pt x="377953" y="326781"/>
                      <a:pt x="371764" y="339237"/>
                      <a:pt x="378905" y="335624"/>
                    </a:cubicBezTo>
                    <a:cubicBezTo>
                      <a:pt x="386045" y="332011"/>
                      <a:pt x="387759" y="331250"/>
                      <a:pt x="393091" y="332962"/>
                    </a:cubicBezTo>
                    <a:cubicBezTo>
                      <a:pt x="402612" y="336194"/>
                      <a:pt x="404611" y="327637"/>
                      <a:pt x="409086" y="323454"/>
                    </a:cubicBezTo>
                    <a:cubicBezTo>
                      <a:pt x="413561" y="319270"/>
                      <a:pt x="411752" y="339427"/>
                      <a:pt x="423367" y="339427"/>
                    </a:cubicBezTo>
                    <a:cubicBezTo>
                      <a:pt x="432888" y="339427"/>
                      <a:pt x="431364" y="318129"/>
                      <a:pt x="440219" y="324309"/>
                    </a:cubicBezTo>
                    <a:cubicBezTo>
                      <a:pt x="449073" y="330490"/>
                      <a:pt x="451739" y="321647"/>
                      <a:pt x="453548" y="315467"/>
                    </a:cubicBezTo>
                    <a:cubicBezTo>
                      <a:pt x="455357" y="309287"/>
                      <a:pt x="455357" y="298543"/>
                      <a:pt x="465068" y="296451"/>
                    </a:cubicBezTo>
                    <a:cubicBezTo>
                      <a:pt x="474779" y="294359"/>
                      <a:pt x="466877" y="305959"/>
                      <a:pt x="471352" y="314231"/>
                    </a:cubicBezTo>
                    <a:cubicBezTo>
                      <a:pt x="477826" y="325926"/>
                      <a:pt x="489061" y="315182"/>
                      <a:pt x="490394" y="309762"/>
                    </a:cubicBezTo>
                    <a:cubicBezTo>
                      <a:pt x="491726" y="304343"/>
                      <a:pt x="507245" y="308051"/>
                      <a:pt x="506388" y="301775"/>
                    </a:cubicBezTo>
                    <a:cubicBezTo>
                      <a:pt x="505532" y="295500"/>
                      <a:pt x="510768" y="293789"/>
                      <a:pt x="506388" y="286753"/>
                    </a:cubicBezTo>
                    <a:cubicBezTo>
                      <a:pt x="502009" y="279717"/>
                      <a:pt x="513529" y="281428"/>
                      <a:pt x="518766" y="276104"/>
                    </a:cubicBezTo>
                    <a:cubicBezTo>
                      <a:pt x="524002" y="270779"/>
                      <a:pt x="511720" y="275153"/>
                      <a:pt x="502771" y="267166"/>
                    </a:cubicBezTo>
                    <a:cubicBezTo>
                      <a:pt x="493821" y="259179"/>
                      <a:pt x="490394" y="269828"/>
                      <a:pt x="490394" y="275153"/>
                    </a:cubicBezTo>
                    <a:cubicBezTo>
                      <a:pt x="490394" y="280477"/>
                      <a:pt x="473446" y="276104"/>
                      <a:pt x="463735" y="272491"/>
                    </a:cubicBezTo>
                    <a:cubicBezTo>
                      <a:pt x="454024" y="268878"/>
                      <a:pt x="441457" y="284090"/>
                      <a:pt x="427270" y="291507"/>
                    </a:cubicBezTo>
                    <a:cubicBezTo>
                      <a:pt x="413084" y="298923"/>
                      <a:pt x="412132" y="311093"/>
                      <a:pt x="398708" y="310523"/>
                    </a:cubicBezTo>
                    <a:cubicBezTo>
                      <a:pt x="385284" y="309952"/>
                      <a:pt x="365576" y="321457"/>
                      <a:pt x="371764" y="324404"/>
                    </a:cubicBezTo>
                    <a:close/>
                    <a:moveTo>
                      <a:pt x="510387" y="319650"/>
                    </a:moveTo>
                    <a:cubicBezTo>
                      <a:pt x="498010" y="320601"/>
                      <a:pt x="498867" y="332962"/>
                      <a:pt x="513148" y="332962"/>
                    </a:cubicBezTo>
                    <a:cubicBezTo>
                      <a:pt x="527430" y="332962"/>
                      <a:pt x="532190" y="337430"/>
                      <a:pt x="511339" y="336575"/>
                    </a:cubicBezTo>
                    <a:cubicBezTo>
                      <a:pt x="490489" y="335719"/>
                      <a:pt x="482015" y="353404"/>
                      <a:pt x="496201" y="349886"/>
                    </a:cubicBezTo>
                    <a:cubicBezTo>
                      <a:pt x="510387" y="346368"/>
                      <a:pt x="527334" y="346273"/>
                      <a:pt x="516671" y="349886"/>
                    </a:cubicBezTo>
                    <a:cubicBezTo>
                      <a:pt x="506008" y="353499"/>
                      <a:pt x="476969" y="355876"/>
                      <a:pt x="481063" y="361391"/>
                    </a:cubicBezTo>
                    <a:cubicBezTo>
                      <a:pt x="483729" y="364909"/>
                      <a:pt x="495344" y="364053"/>
                      <a:pt x="506864" y="368522"/>
                    </a:cubicBezTo>
                    <a:cubicBezTo>
                      <a:pt x="518385" y="372990"/>
                      <a:pt x="525906" y="375558"/>
                      <a:pt x="534475" y="365859"/>
                    </a:cubicBezTo>
                    <a:cubicBezTo>
                      <a:pt x="543044" y="356161"/>
                      <a:pt x="554849" y="346273"/>
                      <a:pt x="550470" y="359584"/>
                    </a:cubicBezTo>
                    <a:cubicBezTo>
                      <a:pt x="546090" y="372895"/>
                      <a:pt x="564656" y="363197"/>
                      <a:pt x="588553" y="362246"/>
                    </a:cubicBezTo>
                    <a:cubicBezTo>
                      <a:pt x="612450" y="361296"/>
                      <a:pt x="584078" y="376508"/>
                      <a:pt x="559229" y="378220"/>
                    </a:cubicBezTo>
                    <a:cubicBezTo>
                      <a:pt x="534380" y="379931"/>
                      <a:pt x="538759" y="392482"/>
                      <a:pt x="558372" y="397236"/>
                    </a:cubicBezTo>
                    <a:cubicBezTo>
                      <a:pt x="577985" y="401990"/>
                      <a:pt x="619686" y="384875"/>
                      <a:pt x="629397" y="375082"/>
                    </a:cubicBezTo>
                    <a:cubicBezTo>
                      <a:pt x="639109" y="365289"/>
                      <a:pt x="648439" y="380407"/>
                      <a:pt x="657960" y="373276"/>
                    </a:cubicBezTo>
                    <a:cubicBezTo>
                      <a:pt x="667481" y="366145"/>
                      <a:pt x="686522" y="374226"/>
                      <a:pt x="703279" y="370613"/>
                    </a:cubicBezTo>
                    <a:cubicBezTo>
                      <a:pt x="720036" y="367000"/>
                      <a:pt x="722892" y="335148"/>
                      <a:pt x="710420" y="329824"/>
                    </a:cubicBezTo>
                    <a:cubicBezTo>
                      <a:pt x="697947" y="324500"/>
                      <a:pt x="697947" y="336004"/>
                      <a:pt x="688236" y="337811"/>
                    </a:cubicBezTo>
                    <a:cubicBezTo>
                      <a:pt x="678525" y="339617"/>
                      <a:pt x="673098" y="327162"/>
                      <a:pt x="665101" y="318795"/>
                    </a:cubicBezTo>
                    <a:cubicBezTo>
                      <a:pt x="657103" y="310428"/>
                      <a:pt x="662435" y="295690"/>
                      <a:pt x="650915" y="297497"/>
                    </a:cubicBezTo>
                    <a:cubicBezTo>
                      <a:pt x="639394" y="299303"/>
                      <a:pt x="614450" y="317939"/>
                      <a:pt x="629493" y="319650"/>
                    </a:cubicBezTo>
                    <a:cubicBezTo>
                      <a:pt x="644536" y="321362"/>
                      <a:pt x="639013" y="329158"/>
                      <a:pt x="631302" y="332962"/>
                    </a:cubicBezTo>
                    <a:cubicBezTo>
                      <a:pt x="623590" y="336765"/>
                      <a:pt x="650343" y="342470"/>
                      <a:pt x="646440" y="348079"/>
                    </a:cubicBezTo>
                    <a:cubicBezTo>
                      <a:pt x="642536" y="353689"/>
                      <a:pt x="601977" y="348935"/>
                      <a:pt x="600169" y="340093"/>
                    </a:cubicBezTo>
                    <a:cubicBezTo>
                      <a:pt x="598360" y="331250"/>
                      <a:pt x="566465" y="315277"/>
                      <a:pt x="553136" y="318795"/>
                    </a:cubicBezTo>
                    <a:cubicBezTo>
                      <a:pt x="539807" y="322313"/>
                      <a:pt x="545138" y="308146"/>
                      <a:pt x="531809" y="307195"/>
                    </a:cubicBezTo>
                    <a:cubicBezTo>
                      <a:pt x="518480" y="306244"/>
                      <a:pt x="522859" y="319080"/>
                      <a:pt x="510387" y="319936"/>
                    </a:cubicBezTo>
                    <a:close/>
                    <a:moveTo>
                      <a:pt x="556658" y="255757"/>
                    </a:moveTo>
                    <a:cubicBezTo>
                      <a:pt x="561133" y="245108"/>
                      <a:pt x="527239" y="246914"/>
                      <a:pt x="530000" y="250432"/>
                    </a:cubicBezTo>
                    <a:cubicBezTo>
                      <a:pt x="536189" y="258704"/>
                      <a:pt x="552184" y="266691"/>
                      <a:pt x="556658" y="256042"/>
                    </a:cubicBezTo>
                    <a:close/>
                    <a:moveTo>
                      <a:pt x="630445" y="251288"/>
                    </a:moveTo>
                    <a:cubicBezTo>
                      <a:pt x="641965" y="249576"/>
                      <a:pt x="636633" y="240639"/>
                      <a:pt x="617972" y="243301"/>
                    </a:cubicBezTo>
                    <a:cubicBezTo>
                      <a:pt x="599312" y="245963"/>
                      <a:pt x="567322" y="245963"/>
                      <a:pt x="567322" y="259274"/>
                    </a:cubicBezTo>
                    <a:cubicBezTo>
                      <a:pt x="567322" y="269923"/>
                      <a:pt x="573510" y="275248"/>
                      <a:pt x="593980" y="277054"/>
                    </a:cubicBezTo>
                    <a:cubicBezTo>
                      <a:pt x="614450" y="278861"/>
                      <a:pt x="632063" y="259274"/>
                      <a:pt x="622542" y="259274"/>
                    </a:cubicBezTo>
                    <a:cubicBezTo>
                      <a:pt x="613022" y="259274"/>
                      <a:pt x="618829" y="253380"/>
                      <a:pt x="630350" y="251573"/>
                    </a:cubicBezTo>
                    <a:close/>
                    <a:moveTo>
                      <a:pt x="586839" y="234459"/>
                    </a:moveTo>
                    <a:cubicBezTo>
                      <a:pt x="595789" y="237977"/>
                      <a:pt x="604643" y="226472"/>
                      <a:pt x="610832" y="231796"/>
                    </a:cubicBezTo>
                    <a:cubicBezTo>
                      <a:pt x="617020" y="237121"/>
                      <a:pt x="644631" y="241304"/>
                      <a:pt x="644631" y="227328"/>
                    </a:cubicBezTo>
                    <a:cubicBezTo>
                      <a:pt x="644631" y="213351"/>
                      <a:pt x="609975" y="211354"/>
                      <a:pt x="601121" y="216679"/>
                    </a:cubicBezTo>
                    <a:cubicBezTo>
                      <a:pt x="592266" y="222003"/>
                      <a:pt x="551327" y="223810"/>
                      <a:pt x="563037" y="232652"/>
                    </a:cubicBezTo>
                    <a:cubicBezTo>
                      <a:pt x="569988" y="238452"/>
                      <a:pt x="577985" y="231226"/>
                      <a:pt x="586839" y="234744"/>
                    </a:cubicBezTo>
                    <a:close/>
                    <a:moveTo>
                      <a:pt x="735079" y="207361"/>
                    </a:moveTo>
                    <a:cubicBezTo>
                      <a:pt x="745742" y="200230"/>
                      <a:pt x="765355" y="211734"/>
                      <a:pt x="761832" y="219721"/>
                    </a:cubicBezTo>
                    <a:cubicBezTo>
                      <a:pt x="758309" y="227708"/>
                      <a:pt x="727462" y="218105"/>
                      <a:pt x="729747" y="225046"/>
                    </a:cubicBezTo>
                    <a:cubicBezTo>
                      <a:pt x="730699" y="227708"/>
                      <a:pt x="734222" y="238357"/>
                      <a:pt x="755548" y="232177"/>
                    </a:cubicBezTo>
                    <a:cubicBezTo>
                      <a:pt x="773768" y="225884"/>
                      <a:pt x="793952" y="229484"/>
                      <a:pt x="808865" y="241685"/>
                    </a:cubicBezTo>
                    <a:cubicBezTo>
                      <a:pt x="823146" y="253189"/>
                      <a:pt x="836475" y="257658"/>
                      <a:pt x="846186" y="246058"/>
                    </a:cubicBezTo>
                    <a:cubicBezTo>
                      <a:pt x="855898" y="234459"/>
                      <a:pt x="833809" y="232747"/>
                      <a:pt x="838189" y="223905"/>
                    </a:cubicBezTo>
                    <a:cubicBezTo>
                      <a:pt x="842568" y="215062"/>
                      <a:pt x="824003" y="209643"/>
                      <a:pt x="814196" y="209643"/>
                    </a:cubicBezTo>
                    <a:cubicBezTo>
                      <a:pt x="804390" y="209643"/>
                      <a:pt x="800867" y="191958"/>
                      <a:pt x="792870" y="195476"/>
                    </a:cubicBezTo>
                    <a:cubicBezTo>
                      <a:pt x="784872" y="198994"/>
                      <a:pt x="779541" y="204984"/>
                      <a:pt x="779541" y="193669"/>
                    </a:cubicBezTo>
                    <a:cubicBezTo>
                      <a:pt x="779541" y="182355"/>
                      <a:pt x="733365" y="181309"/>
                      <a:pt x="721749" y="185682"/>
                    </a:cubicBezTo>
                    <a:cubicBezTo>
                      <a:pt x="710134" y="190056"/>
                      <a:pt x="724606" y="214302"/>
                      <a:pt x="735079" y="207361"/>
                    </a:cubicBezTo>
                    <a:close/>
                    <a:moveTo>
                      <a:pt x="741362" y="281904"/>
                    </a:moveTo>
                    <a:cubicBezTo>
                      <a:pt x="748503" y="272966"/>
                      <a:pt x="712800" y="244632"/>
                      <a:pt x="711086" y="257943"/>
                    </a:cubicBezTo>
                    <a:cubicBezTo>
                      <a:pt x="709372" y="271255"/>
                      <a:pt x="733936" y="291221"/>
                      <a:pt x="741553" y="281809"/>
                    </a:cubicBezTo>
                    <a:close/>
                    <a:moveTo>
                      <a:pt x="857040" y="165525"/>
                    </a:moveTo>
                    <a:cubicBezTo>
                      <a:pt x="863324" y="154876"/>
                      <a:pt x="819623" y="146509"/>
                      <a:pt x="830382" y="156017"/>
                    </a:cubicBezTo>
                    <a:cubicBezTo>
                      <a:pt x="836666" y="161057"/>
                      <a:pt x="850852" y="176174"/>
                      <a:pt x="857040" y="165525"/>
                    </a:cubicBezTo>
                    <a:close/>
                    <a:moveTo>
                      <a:pt x="756691" y="367000"/>
                    </a:moveTo>
                    <a:cubicBezTo>
                      <a:pt x="762879" y="359869"/>
                      <a:pt x="743362" y="344847"/>
                      <a:pt x="737649" y="357492"/>
                    </a:cubicBezTo>
                    <a:cubicBezTo>
                      <a:pt x="731937" y="370138"/>
                      <a:pt x="750312" y="374226"/>
                      <a:pt x="756691" y="367000"/>
                    </a:cubicBezTo>
                    <a:close/>
                    <a:moveTo>
                      <a:pt x="857040" y="304913"/>
                    </a:moveTo>
                    <a:cubicBezTo>
                      <a:pt x="856183" y="313755"/>
                      <a:pt x="835714" y="303106"/>
                      <a:pt x="819719" y="296831"/>
                    </a:cubicBezTo>
                    <a:cubicBezTo>
                      <a:pt x="803724" y="290556"/>
                      <a:pt x="813530" y="309287"/>
                      <a:pt x="826002" y="319936"/>
                    </a:cubicBezTo>
                    <a:cubicBezTo>
                      <a:pt x="838475" y="330585"/>
                      <a:pt x="819719" y="325260"/>
                      <a:pt x="802867" y="313755"/>
                    </a:cubicBezTo>
                    <a:cubicBezTo>
                      <a:pt x="786015" y="302251"/>
                      <a:pt x="787729" y="321742"/>
                      <a:pt x="795726" y="327922"/>
                    </a:cubicBezTo>
                    <a:cubicBezTo>
                      <a:pt x="803724" y="334103"/>
                      <a:pt x="794012" y="343040"/>
                      <a:pt x="783349" y="328873"/>
                    </a:cubicBezTo>
                    <a:cubicBezTo>
                      <a:pt x="772686" y="314706"/>
                      <a:pt x="767354" y="299493"/>
                      <a:pt x="750407" y="298638"/>
                    </a:cubicBezTo>
                    <a:cubicBezTo>
                      <a:pt x="733460" y="297782"/>
                      <a:pt x="740886" y="315087"/>
                      <a:pt x="747741" y="323549"/>
                    </a:cubicBezTo>
                    <a:cubicBezTo>
                      <a:pt x="756691" y="335053"/>
                      <a:pt x="765545" y="337716"/>
                      <a:pt x="779731" y="345702"/>
                    </a:cubicBezTo>
                    <a:cubicBezTo>
                      <a:pt x="793917" y="353689"/>
                      <a:pt x="817053" y="342184"/>
                      <a:pt x="827335" y="344847"/>
                    </a:cubicBezTo>
                    <a:cubicBezTo>
                      <a:pt x="837618" y="347509"/>
                      <a:pt x="815815" y="360820"/>
                      <a:pt x="822956" y="369663"/>
                    </a:cubicBezTo>
                    <a:cubicBezTo>
                      <a:pt x="830096" y="378505"/>
                      <a:pt x="849614" y="372325"/>
                      <a:pt x="864752" y="371469"/>
                    </a:cubicBezTo>
                    <a:cubicBezTo>
                      <a:pt x="879890" y="370613"/>
                      <a:pt x="872750" y="361961"/>
                      <a:pt x="881604" y="355496"/>
                    </a:cubicBezTo>
                    <a:cubicBezTo>
                      <a:pt x="890458" y="349030"/>
                      <a:pt x="872750" y="350171"/>
                      <a:pt x="879795" y="335053"/>
                    </a:cubicBezTo>
                    <a:cubicBezTo>
                      <a:pt x="886840" y="319936"/>
                      <a:pt x="857992" y="295975"/>
                      <a:pt x="857040" y="304913"/>
                    </a:cubicBezTo>
                    <a:close/>
                    <a:moveTo>
                      <a:pt x="894457" y="252524"/>
                    </a:moveTo>
                    <a:cubicBezTo>
                      <a:pt x="906592" y="252776"/>
                      <a:pt x="918658" y="250643"/>
                      <a:pt x="929970" y="246249"/>
                    </a:cubicBezTo>
                    <a:cubicBezTo>
                      <a:pt x="941490" y="241875"/>
                      <a:pt x="923781" y="241875"/>
                      <a:pt x="931779" y="231226"/>
                    </a:cubicBezTo>
                    <a:cubicBezTo>
                      <a:pt x="939776" y="220577"/>
                      <a:pt x="912166" y="219626"/>
                      <a:pt x="910452" y="223239"/>
                    </a:cubicBezTo>
                    <a:cubicBezTo>
                      <a:pt x="908738" y="226852"/>
                      <a:pt x="873987" y="201941"/>
                      <a:pt x="868656" y="209833"/>
                    </a:cubicBezTo>
                    <a:cubicBezTo>
                      <a:pt x="863324" y="217724"/>
                      <a:pt x="881128" y="252524"/>
                      <a:pt x="894457" y="252524"/>
                    </a:cubicBezTo>
                    <a:close/>
                    <a:moveTo>
                      <a:pt x="966434" y="256897"/>
                    </a:moveTo>
                    <a:cubicBezTo>
                      <a:pt x="964625" y="251573"/>
                      <a:pt x="897218" y="259750"/>
                      <a:pt x="907786" y="267546"/>
                    </a:cubicBezTo>
                    <a:cubicBezTo>
                      <a:pt x="925495" y="280858"/>
                      <a:pt x="968243" y="262222"/>
                      <a:pt x="966434" y="256897"/>
                    </a:cubicBezTo>
                    <a:close/>
                    <a:moveTo>
                      <a:pt x="956914" y="386492"/>
                    </a:moveTo>
                    <a:cubicBezTo>
                      <a:pt x="972908" y="385636"/>
                      <a:pt x="964911" y="366145"/>
                      <a:pt x="947393" y="352833"/>
                    </a:cubicBezTo>
                    <a:cubicBezTo>
                      <a:pt x="929874" y="339522"/>
                      <a:pt x="889697" y="366810"/>
                      <a:pt x="896742" y="372325"/>
                    </a:cubicBezTo>
                    <a:cubicBezTo>
                      <a:pt x="915482" y="381206"/>
                      <a:pt x="935890" y="386034"/>
                      <a:pt x="956628" y="386492"/>
                    </a:cubicBezTo>
                    <a:close/>
                    <a:moveTo>
                      <a:pt x="842664" y="510762"/>
                    </a:moveTo>
                    <a:cubicBezTo>
                      <a:pt x="862277" y="524073"/>
                      <a:pt x="855993" y="500113"/>
                      <a:pt x="878272" y="501254"/>
                    </a:cubicBezTo>
                    <a:cubicBezTo>
                      <a:pt x="900550" y="502395"/>
                      <a:pt x="901312" y="465694"/>
                      <a:pt x="904930" y="452382"/>
                    </a:cubicBezTo>
                    <a:cubicBezTo>
                      <a:pt x="908548" y="439071"/>
                      <a:pt x="887126" y="440022"/>
                      <a:pt x="892458" y="449720"/>
                    </a:cubicBezTo>
                    <a:cubicBezTo>
                      <a:pt x="897789" y="459418"/>
                      <a:pt x="891601" y="469307"/>
                      <a:pt x="889792" y="457707"/>
                    </a:cubicBezTo>
                    <a:cubicBezTo>
                      <a:pt x="887983" y="446107"/>
                      <a:pt x="870750" y="456851"/>
                      <a:pt x="864942" y="448199"/>
                    </a:cubicBezTo>
                    <a:cubicBezTo>
                      <a:pt x="859135" y="439547"/>
                      <a:pt x="884460" y="438691"/>
                      <a:pt x="890649" y="426806"/>
                    </a:cubicBezTo>
                    <a:cubicBezTo>
                      <a:pt x="896837" y="414921"/>
                      <a:pt x="870274" y="417298"/>
                      <a:pt x="876463" y="407790"/>
                    </a:cubicBezTo>
                    <a:cubicBezTo>
                      <a:pt x="882651" y="398282"/>
                      <a:pt x="837332" y="408741"/>
                      <a:pt x="850661" y="414065"/>
                    </a:cubicBezTo>
                    <a:cubicBezTo>
                      <a:pt x="863990" y="419390"/>
                      <a:pt x="851518" y="426426"/>
                      <a:pt x="839141" y="417583"/>
                    </a:cubicBezTo>
                    <a:cubicBezTo>
                      <a:pt x="826764" y="408741"/>
                      <a:pt x="792203" y="423573"/>
                      <a:pt x="804485" y="433557"/>
                    </a:cubicBezTo>
                    <a:cubicBezTo>
                      <a:pt x="814006" y="441543"/>
                      <a:pt x="843521" y="428232"/>
                      <a:pt x="826669" y="451337"/>
                    </a:cubicBezTo>
                    <a:cubicBezTo>
                      <a:pt x="809817" y="474441"/>
                      <a:pt x="802676" y="445156"/>
                      <a:pt x="786681" y="447819"/>
                    </a:cubicBezTo>
                    <a:cubicBezTo>
                      <a:pt x="770686" y="450481"/>
                      <a:pt x="777827" y="469972"/>
                      <a:pt x="801819" y="477103"/>
                    </a:cubicBezTo>
                    <a:cubicBezTo>
                      <a:pt x="825812" y="484234"/>
                      <a:pt x="823337" y="497450"/>
                      <a:pt x="842854" y="510762"/>
                    </a:cubicBezTo>
                    <a:close/>
                    <a:moveTo>
                      <a:pt x="987761" y="368997"/>
                    </a:moveTo>
                    <a:cubicBezTo>
                      <a:pt x="993950" y="386682"/>
                      <a:pt x="1001090" y="374322"/>
                      <a:pt x="1010897" y="381357"/>
                    </a:cubicBezTo>
                    <a:cubicBezTo>
                      <a:pt x="1020703" y="388393"/>
                      <a:pt x="1035746" y="392957"/>
                      <a:pt x="1043743" y="385826"/>
                    </a:cubicBezTo>
                    <a:cubicBezTo>
                      <a:pt x="1051741" y="378695"/>
                      <a:pt x="1055264" y="373371"/>
                      <a:pt x="1057929" y="379646"/>
                    </a:cubicBezTo>
                    <a:cubicBezTo>
                      <a:pt x="1062309" y="389725"/>
                      <a:pt x="1081922" y="391151"/>
                      <a:pt x="1124575" y="392006"/>
                    </a:cubicBezTo>
                    <a:cubicBezTo>
                      <a:pt x="1167228" y="392862"/>
                      <a:pt x="1156565" y="374322"/>
                      <a:pt x="1168942" y="381357"/>
                    </a:cubicBezTo>
                    <a:cubicBezTo>
                      <a:pt x="1181319" y="388393"/>
                      <a:pt x="1209882" y="388489"/>
                      <a:pt x="1222354" y="385826"/>
                    </a:cubicBezTo>
                    <a:cubicBezTo>
                      <a:pt x="1234826" y="383164"/>
                      <a:pt x="1241396" y="363673"/>
                      <a:pt x="1240063" y="353879"/>
                    </a:cubicBezTo>
                    <a:cubicBezTo>
                      <a:pt x="1238730" y="344086"/>
                      <a:pt x="1144474" y="335909"/>
                      <a:pt x="1127336" y="345702"/>
                    </a:cubicBezTo>
                    <a:cubicBezTo>
                      <a:pt x="1110199" y="355496"/>
                      <a:pt x="1083731" y="341234"/>
                      <a:pt x="1070211" y="348365"/>
                    </a:cubicBezTo>
                    <a:cubicBezTo>
                      <a:pt x="1056692" y="355496"/>
                      <a:pt x="1061357" y="339522"/>
                      <a:pt x="1037364" y="338857"/>
                    </a:cubicBezTo>
                    <a:cubicBezTo>
                      <a:pt x="1013372" y="338191"/>
                      <a:pt x="1039078" y="325545"/>
                      <a:pt x="1043553" y="319841"/>
                    </a:cubicBezTo>
                    <a:cubicBezTo>
                      <a:pt x="1048028" y="314136"/>
                      <a:pt x="1007088" y="300349"/>
                      <a:pt x="990236" y="303867"/>
                    </a:cubicBezTo>
                    <a:cubicBezTo>
                      <a:pt x="973385" y="307385"/>
                      <a:pt x="963578" y="298543"/>
                      <a:pt x="947583" y="291412"/>
                    </a:cubicBezTo>
                    <a:cubicBezTo>
                      <a:pt x="931588" y="284281"/>
                      <a:pt x="888173" y="286087"/>
                      <a:pt x="896932" y="298543"/>
                    </a:cubicBezTo>
                    <a:cubicBezTo>
                      <a:pt x="903121" y="307385"/>
                      <a:pt x="954629" y="326116"/>
                      <a:pt x="959960" y="317559"/>
                    </a:cubicBezTo>
                    <a:cubicBezTo>
                      <a:pt x="965292" y="309001"/>
                      <a:pt x="979002" y="328208"/>
                      <a:pt x="986714" y="338001"/>
                    </a:cubicBezTo>
                    <a:cubicBezTo>
                      <a:pt x="994426" y="347794"/>
                      <a:pt x="981572" y="351027"/>
                      <a:pt x="987761" y="368997"/>
                    </a:cubicBezTo>
                    <a:close/>
                    <a:moveTo>
                      <a:pt x="1033080" y="264409"/>
                    </a:moveTo>
                    <a:cubicBezTo>
                      <a:pt x="1017085" y="256422"/>
                      <a:pt x="996996" y="273346"/>
                      <a:pt x="1013562" y="279527"/>
                    </a:cubicBezTo>
                    <a:cubicBezTo>
                      <a:pt x="1027748" y="284471"/>
                      <a:pt x="1049265" y="272015"/>
                      <a:pt x="1033080" y="264409"/>
                    </a:cubicBezTo>
                    <a:close/>
                    <a:moveTo>
                      <a:pt x="905120" y="164575"/>
                    </a:moveTo>
                    <a:cubicBezTo>
                      <a:pt x="918164" y="171135"/>
                      <a:pt x="910452" y="179692"/>
                      <a:pt x="924162" y="185873"/>
                    </a:cubicBezTo>
                    <a:cubicBezTo>
                      <a:pt x="937872" y="192053"/>
                      <a:pt x="979287" y="177886"/>
                      <a:pt x="982810" y="187679"/>
                    </a:cubicBezTo>
                    <a:cubicBezTo>
                      <a:pt x="986333" y="197472"/>
                      <a:pt x="941014" y="198328"/>
                      <a:pt x="947297" y="204603"/>
                    </a:cubicBezTo>
                    <a:cubicBezTo>
                      <a:pt x="953581" y="210879"/>
                      <a:pt x="979287" y="220577"/>
                      <a:pt x="975860" y="225901"/>
                    </a:cubicBezTo>
                    <a:cubicBezTo>
                      <a:pt x="972432" y="231226"/>
                      <a:pt x="1018513" y="246249"/>
                      <a:pt x="1022893" y="239213"/>
                    </a:cubicBezTo>
                    <a:cubicBezTo>
                      <a:pt x="1027272" y="232177"/>
                      <a:pt x="1039840" y="233888"/>
                      <a:pt x="1051455" y="238262"/>
                    </a:cubicBezTo>
                    <a:cubicBezTo>
                      <a:pt x="1063071" y="242635"/>
                      <a:pt x="1063927" y="210784"/>
                      <a:pt x="1071925" y="216108"/>
                    </a:cubicBezTo>
                    <a:cubicBezTo>
                      <a:pt x="1079923" y="221433"/>
                      <a:pt x="1078970" y="204603"/>
                      <a:pt x="1092300" y="199184"/>
                    </a:cubicBezTo>
                    <a:cubicBezTo>
                      <a:pt x="1105629" y="193764"/>
                      <a:pt x="1124861" y="193859"/>
                      <a:pt x="1126099" y="187679"/>
                    </a:cubicBezTo>
                    <a:cubicBezTo>
                      <a:pt x="1127051" y="183210"/>
                      <a:pt x="1122576" y="177030"/>
                      <a:pt x="1107057" y="178837"/>
                    </a:cubicBezTo>
                    <a:cubicBezTo>
                      <a:pt x="1091538" y="180643"/>
                      <a:pt x="1080399" y="174368"/>
                      <a:pt x="1087444" y="165525"/>
                    </a:cubicBezTo>
                    <a:cubicBezTo>
                      <a:pt x="1094489" y="156683"/>
                      <a:pt x="1069735" y="153926"/>
                      <a:pt x="1078590" y="146509"/>
                    </a:cubicBezTo>
                    <a:cubicBezTo>
                      <a:pt x="1087444" y="139093"/>
                      <a:pt x="1061738" y="132247"/>
                      <a:pt x="1064404" y="142896"/>
                    </a:cubicBezTo>
                    <a:cubicBezTo>
                      <a:pt x="1067069" y="153545"/>
                      <a:pt x="1048409" y="143847"/>
                      <a:pt x="1045362" y="134054"/>
                    </a:cubicBezTo>
                    <a:cubicBezTo>
                      <a:pt x="1042315" y="124261"/>
                      <a:pt x="1006231" y="120743"/>
                      <a:pt x="982239" y="99445"/>
                    </a:cubicBezTo>
                    <a:cubicBezTo>
                      <a:pt x="958246" y="78147"/>
                      <a:pt x="933302" y="92314"/>
                      <a:pt x="947583" y="94976"/>
                    </a:cubicBezTo>
                    <a:cubicBezTo>
                      <a:pt x="961864" y="97638"/>
                      <a:pt x="960912" y="104484"/>
                      <a:pt x="949297" y="103913"/>
                    </a:cubicBezTo>
                    <a:cubicBezTo>
                      <a:pt x="937681" y="103343"/>
                      <a:pt x="917307" y="104769"/>
                      <a:pt x="935968" y="111900"/>
                    </a:cubicBezTo>
                    <a:cubicBezTo>
                      <a:pt x="954629" y="119031"/>
                      <a:pt x="934254" y="121408"/>
                      <a:pt x="919116" y="121408"/>
                    </a:cubicBezTo>
                    <a:cubicBezTo>
                      <a:pt x="903978" y="121408"/>
                      <a:pt x="903121" y="140995"/>
                      <a:pt x="922639" y="143657"/>
                    </a:cubicBezTo>
                    <a:cubicBezTo>
                      <a:pt x="942156" y="146319"/>
                      <a:pt x="927970" y="157824"/>
                      <a:pt x="911975" y="153165"/>
                    </a:cubicBezTo>
                    <a:cubicBezTo>
                      <a:pt x="895980" y="148506"/>
                      <a:pt x="890839" y="157539"/>
                      <a:pt x="905120" y="164575"/>
                    </a:cubicBezTo>
                    <a:close/>
                    <a:moveTo>
                      <a:pt x="1012610" y="76720"/>
                    </a:moveTo>
                    <a:cubicBezTo>
                      <a:pt x="1025083" y="68734"/>
                      <a:pt x="1034889" y="74058"/>
                      <a:pt x="1024226" y="79383"/>
                    </a:cubicBezTo>
                    <a:cubicBezTo>
                      <a:pt x="1013562" y="84707"/>
                      <a:pt x="1017085" y="88320"/>
                      <a:pt x="1032223" y="87369"/>
                    </a:cubicBezTo>
                    <a:cubicBezTo>
                      <a:pt x="1047361" y="86419"/>
                      <a:pt x="1025939" y="91838"/>
                      <a:pt x="1025939" y="100681"/>
                    </a:cubicBezTo>
                    <a:cubicBezTo>
                      <a:pt x="1025939" y="109523"/>
                      <a:pt x="1043743" y="104294"/>
                      <a:pt x="1044981" y="113136"/>
                    </a:cubicBezTo>
                    <a:cubicBezTo>
                      <a:pt x="1046219" y="121979"/>
                      <a:pt x="1084112" y="125592"/>
                      <a:pt x="1095727" y="114943"/>
                    </a:cubicBezTo>
                    <a:cubicBezTo>
                      <a:pt x="1107343" y="104294"/>
                      <a:pt x="1102772" y="117605"/>
                      <a:pt x="1101916" y="124451"/>
                    </a:cubicBezTo>
                    <a:cubicBezTo>
                      <a:pt x="1101059" y="131297"/>
                      <a:pt x="1156089" y="137762"/>
                      <a:pt x="1159040" y="128920"/>
                    </a:cubicBezTo>
                    <a:cubicBezTo>
                      <a:pt x="1161992" y="120077"/>
                      <a:pt x="1169704" y="123595"/>
                      <a:pt x="1180367" y="126257"/>
                    </a:cubicBezTo>
                    <a:cubicBezTo>
                      <a:pt x="1191030" y="128920"/>
                      <a:pt x="1243490" y="116749"/>
                      <a:pt x="1244442" y="105815"/>
                    </a:cubicBezTo>
                    <a:cubicBezTo>
                      <a:pt x="1245394" y="94881"/>
                      <a:pt x="1261294" y="111140"/>
                      <a:pt x="1244442" y="122739"/>
                    </a:cubicBezTo>
                    <a:cubicBezTo>
                      <a:pt x="1227590" y="134339"/>
                      <a:pt x="1193696" y="132247"/>
                      <a:pt x="1178653" y="136906"/>
                    </a:cubicBezTo>
                    <a:cubicBezTo>
                      <a:pt x="1163610" y="141565"/>
                      <a:pt x="1188174" y="152024"/>
                      <a:pt x="1203503" y="163529"/>
                    </a:cubicBezTo>
                    <a:cubicBezTo>
                      <a:pt x="1218831" y="175033"/>
                      <a:pt x="1184461" y="168853"/>
                      <a:pt x="1169704" y="154021"/>
                    </a:cubicBezTo>
                    <a:cubicBezTo>
                      <a:pt x="1154947" y="139188"/>
                      <a:pt x="1123528" y="138998"/>
                      <a:pt x="1106676" y="139854"/>
                    </a:cubicBezTo>
                    <a:cubicBezTo>
                      <a:pt x="1089824" y="140709"/>
                      <a:pt x="1095061" y="171801"/>
                      <a:pt x="1107533" y="171801"/>
                    </a:cubicBezTo>
                    <a:cubicBezTo>
                      <a:pt x="1120005" y="171801"/>
                      <a:pt x="1132382" y="176269"/>
                      <a:pt x="1144854" y="195761"/>
                    </a:cubicBezTo>
                    <a:cubicBezTo>
                      <a:pt x="1157327" y="215252"/>
                      <a:pt x="1183985" y="210879"/>
                      <a:pt x="1183985" y="219721"/>
                    </a:cubicBezTo>
                    <a:cubicBezTo>
                      <a:pt x="1183985" y="228564"/>
                      <a:pt x="1149329" y="212685"/>
                      <a:pt x="1129716" y="209072"/>
                    </a:cubicBezTo>
                    <a:cubicBezTo>
                      <a:pt x="1110104" y="205459"/>
                      <a:pt x="1079066" y="218010"/>
                      <a:pt x="1078209" y="232177"/>
                    </a:cubicBezTo>
                    <a:cubicBezTo>
                      <a:pt x="1077352" y="246344"/>
                      <a:pt x="1106771" y="244632"/>
                      <a:pt x="1125813" y="233032"/>
                    </a:cubicBezTo>
                    <a:cubicBezTo>
                      <a:pt x="1144854" y="221433"/>
                      <a:pt x="1131145" y="236645"/>
                      <a:pt x="1121338" y="245488"/>
                    </a:cubicBezTo>
                    <a:cubicBezTo>
                      <a:pt x="1111532" y="254330"/>
                      <a:pt x="1144474" y="261366"/>
                      <a:pt x="1144474" y="272015"/>
                    </a:cubicBezTo>
                    <a:cubicBezTo>
                      <a:pt x="1144474" y="282664"/>
                      <a:pt x="1120481" y="279146"/>
                      <a:pt x="1117815" y="269353"/>
                    </a:cubicBezTo>
                    <a:cubicBezTo>
                      <a:pt x="1115150" y="259560"/>
                      <a:pt x="1106295" y="249862"/>
                      <a:pt x="1083160" y="251573"/>
                    </a:cubicBezTo>
                    <a:cubicBezTo>
                      <a:pt x="1060024" y="253284"/>
                      <a:pt x="1066213" y="269353"/>
                      <a:pt x="1080494" y="271160"/>
                    </a:cubicBezTo>
                    <a:cubicBezTo>
                      <a:pt x="1094775" y="272966"/>
                      <a:pt x="1095632" y="283520"/>
                      <a:pt x="1079542" y="283520"/>
                    </a:cubicBezTo>
                    <a:cubicBezTo>
                      <a:pt x="1063452" y="283520"/>
                      <a:pt x="1027463" y="293598"/>
                      <a:pt x="1038697" y="303962"/>
                    </a:cubicBezTo>
                    <a:cubicBezTo>
                      <a:pt x="1049932" y="314326"/>
                      <a:pt x="1096489" y="303962"/>
                      <a:pt x="1104486" y="311093"/>
                    </a:cubicBezTo>
                    <a:cubicBezTo>
                      <a:pt x="1112484" y="318224"/>
                      <a:pt x="1134667" y="320601"/>
                      <a:pt x="1139999" y="312900"/>
                    </a:cubicBezTo>
                    <a:cubicBezTo>
                      <a:pt x="1145330" y="305198"/>
                      <a:pt x="1163135" y="308431"/>
                      <a:pt x="1180938" y="308431"/>
                    </a:cubicBezTo>
                    <a:cubicBezTo>
                      <a:pt x="1198742" y="308431"/>
                      <a:pt x="1203122" y="311093"/>
                      <a:pt x="1211119" y="317939"/>
                    </a:cubicBezTo>
                    <a:cubicBezTo>
                      <a:pt x="1219117" y="324785"/>
                      <a:pt x="1233398" y="322313"/>
                      <a:pt x="1243109" y="315277"/>
                    </a:cubicBezTo>
                    <a:cubicBezTo>
                      <a:pt x="1248934" y="309426"/>
                      <a:pt x="1257243" y="306766"/>
                      <a:pt x="1265388" y="308146"/>
                    </a:cubicBezTo>
                    <a:cubicBezTo>
                      <a:pt x="1277765" y="308146"/>
                      <a:pt x="1280431" y="300159"/>
                      <a:pt x="1274242" y="290366"/>
                    </a:cubicBezTo>
                    <a:cubicBezTo>
                      <a:pt x="1268054" y="280572"/>
                      <a:pt x="1252059" y="297497"/>
                      <a:pt x="1250250" y="290366"/>
                    </a:cubicBezTo>
                    <a:cubicBezTo>
                      <a:pt x="1248060" y="281618"/>
                      <a:pt x="1233398" y="278861"/>
                      <a:pt x="1208454" y="282379"/>
                    </a:cubicBezTo>
                    <a:cubicBezTo>
                      <a:pt x="1183509" y="285897"/>
                      <a:pt x="1194267" y="266406"/>
                      <a:pt x="1209406" y="270874"/>
                    </a:cubicBezTo>
                    <a:cubicBezTo>
                      <a:pt x="1226736" y="274671"/>
                      <a:pt x="1244744" y="274050"/>
                      <a:pt x="1261770" y="269068"/>
                    </a:cubicBezTo>
                    <a:cubicBezTo>
                      <a:pt x="1278717" y="264599"/>
                      <a:pt x="1265388" y="256612"/>
                      <a:pt x="1265388" y="249576"/>
                    </a:cubicBezTo>
                    <a:cubicBezTo>
                      <a:pt x="1265388" y="242540"/>
                      <a:pt x="1286715" y="246914"/>
                      <a:pt x="1302710" y="246914"/>
                    </a:cubicBezTo>
                    <a:cubicBezTo>
                      <a:pt x="1318705" y="246914"/>
                      <a:pt x="1341840" y="221147"/>
                      <a:pt x="1342697" y="206030"/>
                    </a:cubicBezTo>
                    <a:cubicBezTo>
                      <a:pt x="1343554" y="190912"/>
                      <a:pt x="1307089" y="194525"/>
                      <a:pt x="1289381" y="194525"/>
                    </a:cubicBezTo>
                    <a:cubicBezTo>
                      <a:pt x="1271672" y="194525"/>
                      <a:pt x="1300901" y="181214"/>
                      <a:pt x="1334700" y="182925"/>
                    </a:cubicBezTo>
                    <a:cubicBezTo>
                      <a:pt x="1368498" y="184637"/>
                      <a:pt x="1353741" y="169614"/>
                      <a:pt x="1359549" y="163909"/>
                    </a:cubicBezTo>
                    <a:cubicBezTo>
                      <a:pt x="1365357" y="158204"/>
                      <a:pt x="1381828" y="170184"/>
                      <a:pt x="1398679" y="166571"/>
                    </a:cubicBezTo>
                    <a:cubicBezTo>
                      <a:pt x="1415531" y="162958"/>
                      <a:pt x="1404011" y="148886"/>
                      <a:pt x="1415531" y="148886"/>
                    </a:cubicBezTo>
                    <a:cubicBezTo>
                      <a:pt x="1423719" y="148886"/>
                      <a:pt x="1442285" y="136431"/>
                      <a:pt x="1478654" y="115989"/>
                    </a:cubicBezTo>
                    <a:cubicBezTo>
                      <a:pt x="1515024" y="95546"/>
                      <a:pt x="1543586" y="99159"/>
                      <a:pt x="1545300" y="87465"/>
                    </a:cubicBezTo>
                    <a:cubicBezTo>
                      <a:pt x="1547014" y="75770"/>
                      <a:pt x="1494554" y="87465"/>
                      <a:pt x="1485700" y="83851"/>
                    </a:cubicBezTo>
                    <a:cubicBezTo>
                      <a:pt x="1476845" y="80238"/>
                      <a:pt x="1522164" y="70540"/>
                      <a:pt x="1533304" y="73203"/>
                    </a:cubicBezTo>
                    <a:cubicBezTo>
                      <a:pt x="1544443" y="75865"/>
                      <a:pt x="1558153" y="73203"/>
                      <a:pt x="1594618" y="55423"/>
                    </a:cubicBezTo>
                    <a:cubicBezTo>
                      <a:pt x="1631083" y="37643"/>
                      <a:pt x="1615088" y="33269"/>
                      <a:pt x="1599950" y="36406"/>
                    </a:cubicBezTo>
                    <a:cubicBezTo>
                      <a:pt x="1584811" y="39544"/>
                      <a:pt x="1567960" y="33744"/>
                      <a:pt x="1568817" y="23951"/>
                    </a:cubicBezTo>
                    <a:cubicBezTo>
                      <a:pt x="1569673" y="14158"/>
                      <a:pt x="1546633" y="23095"/>
                      <a:pt x="1545776" y="17771"/>
                    </a:cubicBezTo>
                    <a:cubicBezTo>
                      <a:pt x="1544919" y="12446"/>
                      <a:pt x="1523497" y="15108"/>
                      <a:pt x="1500362" y="23951"/>
                    </a:cubicBezTo>
                    <a:cubicBezTo>
                      <a:pt x="1477226" y="32793"/>
                      <a:pt x="1498648" y="15108"/>
                      <a:pt x="1508359" y="11591"/>
                    </a:cubicBezTo>
                    <a:cubicBezTo>
                      <a:pt x="1518071" y="8073"/>
                      <a:pt x="1449711" y="11591"/>
                      <a:pt x="1438191" y="3604"/>
                    </a:cubicBezTo>
                    <a:cubicBezTo>
                      <a:pt x="1426671" y="-4383"/>
                      <a:pt x="1412580" y="17200"/>
                      <a:pt x="1401536" y="6646"/>
                    </a:cubicBezTo>
                    <a:cubicBezTo>
                      <a:pt x="1390492" y="-3908"/>
                      <a:pt x="1363452" y="4840"/>
                      <a:pt x="1366880" y="12827"/>
                    </a:cubicBezTo>
                    <a:cubicBezTo>
                      <a:pt x="1370307" y="20813"/>
                      <a:pt x="1362500" y="20813"/>
                      <a:pt x="1351837" y="11971"/>
                    </a:cubicBezTo>
                    <a:cubicBezTo>
                      <a:pt x="1341174" y="3128"/>
                      <a:pt x="1320704" y="12827"/>
                      <a:pt x="1302043" y="10164"/>
                    </a:cubicBezTo>
                    <a:cubicBezTo>
                      <a:pt x="1283382" y="7502"/>
                      <a:pt x="1291380" y="25282"/>
                      <a:pt x="1270910" y="16345"/>
                    </a:cubicBezTo>
                    <a:cubicBezTo>
                      <a:pt x="1250440" y="7407"/>
                      <a:pt x="1228257" y="11971"/>
                      <a:pt x="1234445" y="14633"/>
                    </a:cubicBezTo>
                    <a:cubicBezTo>
                      <a:pt x="1240634" y="17295"/>
                      <a:pt x="1232732" y="22620"/>
                      <a:pt x="1223782" y="19958"/>
                    </a:cubicBezTo>
                    <a:cubicBezTo>
                      <a:pt x="1214832" y="17295"/>
                      <a:pt x="1206930" y="20813"/>
                      <a:pt x="1211405" y="29466"/>
                    </a:cubicBezTo>
                    <a:cubicBezTo>
                      <a:pt x="1215880" y="38118"/>
                      <a:pt x="1178463" y="26803"/>
                      <a:pt x="1178463" y="36597"/>
                    </a:cubicBezTo>
                    <a:cubicBezTo>
                      <a:pt x="1178463" y="46390"/>
                      <a:pt x="1165134" y="51714"/>
                      <a:pt x="1154471" y="42777"/>
                    </a:cubicBezTo>
                    <a:cubicBezTo>
                      <a:pt x="1143807" y="33839"/>
                      <a:pt x="1110008" y="31272"/>
                      <a:pt x="1119815" y="39259"/>
                    </a:cubicBezTo>
                    <a:cubicBezTo>
                      <a:pt x="1129621" y="47246"/>
                      <a:pt x="1089634" y="42777"/>
                      <a:pt x="1100773" y="50764"/>
                    </a:cubicBezTo>
                    <a:cubicBezTo>
                      <a:pt x="1111912" y="58750"/>
                      <a:pt x="1087349" y="65026"/>
                      <a:pt x="1087349" y="60272"/>
                    </a:cubicBezTo>
                    <a:cubicBezTo>
                      <a:pt x="1087349" y="55518"/>
                      <a:pt x="1065165" y="47816"/>
                      <a:pt x="1056311" y="55803"/>
                    </a:cubicBezTo>
                    <a:cubicBezTo>
                      <a:pt x="1047456" y="63790"/>
                      <a:pt x="1044696" y="73583"/>
                      <a:pt x="1040316" y="68258"/>
                    </a:cubicBezTo>
                    <a:cubicBezTo>
                      <a:pt x="1035936" y="62934"/>
                      <a:pt x="1016323" y="64740"/>
                      <a:pt x="997663" y="71776"/>
                    </a:cubicBezTo>
                    <a:cubicBezTo>
                      <a:pt x="979002" y="78812"/>
                      <a:pt x="1000233" y="84707"/>
                      <a:pt x="1012610" y="76720"/>
                    </a:cubicBezTo>
                    <a:close/>
                    <a:moveTo>
                      <a:pt x="1236635" y="842782"/>
                    </a:moveTo>
                    <a:cubicBezTo>
                      <a:pt x="1242824" y="841926"/>
                      <a:pt x="1255677" y="819677"/>
                      <a:pt x="1239301" y="820628"/>
                    </a:cubicBezTo>
                    <a:cubicBezTo>
                      <a:pt x="1222925" y="821579"/>
                      <a:pt x="1226924" y="844398"/>
                      <a:pt x="1236635" y="842782"/>
                    </a:cubicBezTo>
                    <a:close/>
                    <a:moveTo>
                      <a:pt x="1158374" y="823766"/>
                    </a:moveTo>
                    <a:cubicBezTo>
                      <a:pt x="1172655" y="832608"/>
                      <a:pt x="1193982" y="808648"/>
                      <a:pt x="1192173" y="801517"/>
                    </a:cubicBezTo>
                    <a:cubicBezTo>
                      <a:pt x="1190364" y="794386"/>
                      <a:pt x="1141237" y="812546"/>
                      <a:pt x="1158374" y="823290"/>
                    </a:cubicBezTo>
                    <a:close/>
                    <a:moveTo>
                      <a:pt x="1222449" y="774895"/>
                    </a:moveTo>
                    <a:cubicBezTo>
                      <a:pt x="1224163" y="766052"/>
                      <a:pt x="1193030" y="762439"/>
                      <a:pt x="1194839" y="752741"/>
                    </a:cubicBezTo>
                    <a:cubicBezTo>
                      <a:pt x="1196648" y="743043"/>
                      <a:pt x="1165515" y="734961"/>
                      <a:pt x="1155708" y="729636"/>
                    </a:cubicBezTo>
                    <a:cubicBezTo>
                      <a:pt x="1145902" y="724312"/>
                      <a:pt x="1130859" y="721650"/>
                      <a:pt x="1130859" y="710620"/>
                    </a:cubicBezTo>
                    <a:cubicBezTo>
                      <a:pt x="1130859" y="699591"/>
                      <a:pt x="1109532" y="707958"/>
                      <a:pt x="1108675" y="723932"/>
                    </a:cubicBezTo>
                    <a:cubicBezTo>
                      <a:pt x="1107818" y="739905"/>
                      <a:pt x="1099155" y="736387"/>
                      <a:pt x="1103344" y="751410"/>
                    </a:cubicBezTo>
                    <a:cubicBezTo>
                      <a:pt x="1107533" y="766432"/>
                      <a:pt x="1083731" y="770426"/>
                      <a:pt x="1086397" y="778127"/>
                    </a:cubicBezTo>
                    <a:cubicBezTo>
                      <a:pt x="1089062" y="785829"/>
                      <a:pt x="1100678" y="777176"/>
                      <a:pt x="1111341" y="777176"/>
                    </a:cubicBezTo>
                    <a:cubicBezTo>
                      <a:pt x="1122005" y="777176"/>
                      <a:pt x="1108390" y="792009"/>
                      <a:pt x="1122005" y="793150"/>
                    </a:cubicBezTo>
                    <a:cubicBezTo>
                      <a:pt x="1135314" y="791508"/>
                      <a:pt x="1147431" y="784671"/>
                      <a:pt x="1155708" y="774134"/>
                    </a:cubicBezTo>
                    <a:cubicBezTo>
                      <a:pt x="1160183" y="767003"/>
                      <a:pt x="1169037" y="764626"/>
                      <a:pt x="1181510" y="773278"/>
                    </a:cubicBezTo>
                    <a:cubicBezTo>
                      <a:pt x="1193982" y="781930"/>
                      <a:pt x="1220640" y="783357"/>
                      <a:pt x="1222449" y="774419"/>
                    </a:cubicBezTo>
                    <a:close/>
                    <a:moveTo>
                      <a:pt x="1513025" y="696834"/>
                    </a:moveTo>
                    <a:cubicBezTo>
                      <a:pt x="1523688" y="697689"/>
                      <a:pt x="1525497" y="711001"/>
                      <a:pt x="1542444" y="725358"/>
                    </a:cubicBezTo>
                    <a:cubicBezTo>
                      <a:pt x="1559391" y="739715"/>
                      <a:pt x="1561485" y="729826"/>
                      <a:pt x="1563675" y="720033"/>
                    </a:cubicBezTo>
                    <a:cubicBezTo>
                      <a:pt x="1565865" y="710240"/>
                      <a:pt x="1585097" y="718322"/>
                      <a:pt x="1584145" y="708529"/>
                    </a:cubicBezTo>
                    <a:cubicBezTo>
                      <a:pt x="1583193" y="698735"/>
                      <a:pt x="1599283" y="687231"/>
                      <a:pt x="1609946" y="682762"/>
                    </a:cubicBezTo>
                    <a:cubicBezTo>
                      <a:pt x="1620610" y="678293"/>
                      <a:pt x="1601092" y="667739"/>
                      <a:pt x="1586811" y="668595"/>
                    </a:cubicBezTo>
                    <a:cubicBezTo>
                      <a:pt x="1579187" y="670153"/>
                      <a:pt x="1571742" y="665243"/>
                      <a:pt x="1570182" y="657629"/>
                    </a:cubicBezTo>
                    <a:cubicBezTo>
                      <a:pt x="1569902" y="656264"/>
                      <a:pt x="1569827" y="654864"/>
                      <a:pt x="1569959" y="653477"/>
                    </a:cubicBezTo>
                    <a:cubicBezTo>
                      <a:pt x="1569959" y="647297"/>
                      <a:pt x="1543301" y="632179"/>
                      <a:pt x="1534351" y="634461"/>
                    </a:cubicBezTo>
                    <a:cubicBezTo>
                      <a:pt x="1525401" y="636743"/>
                      <a:pt x="1510359" y="622956"/>
                      <a:pt x="1498838" y="622006"/>
                    </a:cubicBezTo>
                    <a:cubicBezTo>
                      <a:pt x="1487318" y="621055"/>
                      <a:pt x="1470276" y="612498"/>
                      <a:pt x="1472180" y="599852"/>
                    </a:cubicBezTo>
                    <a:cubicBezTo>
                      <a:pt x="1474084" y="587206"/>
                      <a:pt x="1495316" y="603370"/>
                      <a:pt x="1499695" y="593672"/>
                    </a:cubicBezTo>
                    <a:cubicBezTo>
                      <a:pt x="1504075" y="583973"/>
                      <a:pt x="1477512" y="589203"/>
                      <a:pt x="1476655" y="582072"/>
                    </a:cubicBezTo>
                    <a:cubicBezTo>
                      <a:pt x="1475798" y="574941"/>
                      <a:pt x="1482843" y="577698"/>
                      <a:pt x="1488175" y="573229"/>
                    </a:cubicBezTo>
                    <a:cubicBezTo>
                      <a:pt x="1493507" y="568761"/>
                      <a:pt x="1483700" y="559918"/>
                      <a:pt x="1477512" y="556400"/>
                    </a:cubicBezTo>
                    <a:cubicBezTo>
                      <a:pt x="1471323" y="552882"/>
                      <a:pt x="1469514" y="563436"/>
                      <a:pt x="1463326" y="563436"/>
                    </a:cubicBezTo>
                    <a:cubicBezTo>
                      <a:pt x="1457137" y="563436"/>
                      <a:pt x="1462374" y="553928"/>
                      <a:pt x="1466849" y="547463"/>
                    </a:cubicBezTo>
                    <a:cubicBezTo>
                      <a:pt x="1471323" y="540997"/>
                      <a:pt x="1446379" y="534151"/>
                      <a:pt x="1435715" y="537955"/>
                    </a:cubicBezTo>
                    <a:cubicBezTo>
                      <a:pt x="1425052" y="541758"/>
                      <a:pt x="1421529" y="535292"/>
                      <a:pt x="1421529" y="528447"/>
                    </a:cubicBezTo>
                    <a:cubicBezTo>
                      <a:pt x="1421529" y="521601"/>
                      <a:pt x="1402488" y="528447"/>
                      <a:pt x="1395728" y="533771"/>
                    </a:cubicBezTo>
                    <a:cubicBezTo>
                      <a:pt x="1388968" y="539096"/>
                      <a:pt x="1379733" y="528447"/>
                      <a:pt x="1388587" y="527496"/>
                    </a:cubicBezTo>
                    <a:cubicBezTo>
                      <a:pt x="1397442" y="526545"/>
                      <a:pt x="1408200" y="519509"/>
                      <a:pt x="1405534" y="511522"/>
                    </a:cubicBezTo>
                    <a:cubicBezTo>
                      <a:pt x="1402869" y="503536"/>
                      <a:pt x="1379733" y="502680"/>
                      <a:pt x="1375258" y="512473"/>
                    </a:cubicBezTo>
                    <a:cubicBezTo>
                      <a:pt x="1370784" y="522266"/>
                      <a:pt x="1352218" y="501824"/>
                      <a:pt x="1352218" y="493457"/>
                    </a:cubicBezTo>
                    <a:cubicBezTo>
                      <a:pt x="1352218" y="485090"/>
                      <a:pt x="1323656" y="492506"/>
                      <a:pt x="1327273" y="479195"/>
                    </a:cubicBezTo>
                    <a:cubicBezTo>
                      <a:pt x="1330891" y="465884"/>
                      <a:pt x="1294427" y="462366"/>
                      <a:pt x="1284620" y="462366"/>
                    </a:cubicBezTo>
                    <a:cubicBezTo>
                      <a:pt x="1274814" y="462366"/>
                      <a:pt x="1260628" y="470353"/>
                      <a:pt x="1262437" y="479195"/>
                    </a:cubicBezTo>
                    <a:cubicBezTo>
                      <a:pt x="1264246" y="488037"/>
                      <a:pt x="1251773" y="484520"/>
                      <a:pt x="1249964" y="474821"/>
                    </a:cubicBezTo>
                    <a:cubicBezTo>
                      <a:pt x="1248155" y="465123"/>
                      <a:pt x="1224163" y="485470"/>
                      <a:pt x="1217118" y="485470"/>
                    </a:cubicBezTo>
                    <a:cubicBezTo>
                      <a:pt x="1210072" y="485470"/>
                      <a:pt x="1221497" y="459704"/>
                      <a:pt x="1217974" y="451717"/>
                    </a:cubicBezTo>
                    <a:cubicBezTo>
                      <a:pt x="1212739" y="444022"/>
                      <a:pt x="1207970" y="436021"/>
                      <a:pt x="1203693" y="427757"/>
                    </a:cubicBezTo>
                    <a:cubicBezTo>
                      <a:pt x="1198362" y="414445"/>
                      <a:pt x="1171703" y="419770"/>
                      <a:pt x="1164658" y="427757"/>
                    </a:cubicBezTo>
                    <a:cubicBezTo>
                      <a:pt x="1157612" y="435743"/>
                      <a:pt x="1134382" y="432225"/>
                      <a:pt x="1122005" y="444586"/>
                    </a:cubicBezTo>
                    <a:cubicBezTo>
                      <a:pt x="1109627" y="456946"/>
                      <a:pt x="1122861" y="469497"/>
                      <a:pt x="1128193" y="473871"/>
                    </a:cubicBezTo>
                    <a:cubicBezTo>
                      <a:pt x="1133525" y="478244"/>
                      <a:pt x="1109151" y="485470"/>
                      <a:pt x="1117530" y="492887"/>
                    </a:cubicBezTo>
                    <a:cubicBezTo>
                      <a:pt x="1125908" y="500303"/>
                      <a:pt x="1138000" y="496500"/>
                      <a:pt x="1138856" y="508004"/>
                    </a:cubicBezTo>
                    <a:cubicBezTo>
                      <a:pt x="1139713" y="519509"/>
                      <a:pt x="1109532" y="504486"/>
                      <a:pt x="1105057" y="494693"/>
                    </a:cubicBezTo>
                    <a:cubicBezTo>
                      <a:pt x="1100583" y="484900"/>
                      <a:pt x="1106866" y="475677"/>
                      <a:pt x="1100678" y="468926"/>
                    </a:cubicBezTo>
                    <a:cubicBezTo>
                      <a:pt x="1094489" y="462176"/>
                      <a:pt x="1099726" y="452953"/>
                      <a:pt x="1111341" y="440402"/>
                    </a:cubicBezTo>
                    <a:cubicBezTo>
                      <a:pt x="1122957" y="427852"/>
                      <a:pt x="1131716" y="429753"/>
                      <a:pt x="1131716" y="422622"/>
                    </a:cubicBezTo>
                    <a:cubicBezTo>
                      <a:pt x="1131716" y="415491"/>
                      <a:pt x="1081922" y="415491"/>
                      <a:pt x="1052598" y="442114"/>
                    </a:cubicBezTo>
                    <a:cubicBezTo>
                      <a:pt x="1033753" y="459794"/>
                      <a:pt x="1026401" y="486519"/>
                      <a:pt x="1033556" y="511332"/>
                    </a:cubicBezTo>
                    <a:cubicBezTo>
                      <a:pt x="1035365" y="518463"/>
                      <a:pt x="1061167" y="514945"/>
                      <a:pt x="1076209" y="519319"/>
                    </a:cubicBezTo>
                    <a:cubicBezTo>
                      <a:pt x="1091252" y="523693"/>
                      <a:pt x="1083350" y="529968"/>
                      <a:pt x="1071830" y="528256"/>
                    </a:cubicBezTo>
                    <a:cubicBezTo>
                      <a:pt x="1060310" y="526545"/>
                      <a:pt x="1040697" y="522932"/>
                      <a:pt x="1041554" y="530919"/>
                    </a:cubicBezTo>
                    <a:cubicBezTo>
                      <a:pt x="1042410" y="538905"/>
                      <a:pt x="1066498" y="554023"/>
                      <a:pt x="1080684" y="550410"/>
                    </a:cubicBezTo>
                    <a:cubicBezTo>
                      <a:pt x="1094870" y="546797"/>
                      <a:pt x="1094965" y="546892"/>
                      <a:pt x="1101154" y="554879"/>
                    </a:cubicBezTo>
                    <a:cubicBezTo>
                      <a:pt x="1107343" y="562866"/>
                      <a:pt x="1124290" y="560203"/>
                      <a:pt x="1141141" y="561059"/>
                    </a:cubicBezTo>
                    <a:cubicBezTo>
                      <a:pt x="1157993" y="561915"/>
                      <a:pt x="1177606" y="568190"/>
                      <a:pt x="1185604" y="569046"/>
                    </a:cubicBezTo>
                    <a:cubicBezTo>
                      <a:pt x="1193448" y="569524"/>
                      <a:pt x="1201051" y="566240"/>
                      <a:pt x="1206073" y="560203"/>
                    </a:cubicBezTo>
                    <a:cubicBezTo>
                      <a:pt x="1208739" y="555735"/>
                      <a:pt x="1241586" y="567334"/>
                      <a:pt x="1251392" y="566384"/>
                    </a:cubicBezTo>
                    <a:cubicBezTo>
                      <a:pt x="1261199" y="565433"/>
                      <a:pt x="1254915" y="556876"/>
                      <a:pt x="1248727" y="554023"/>
                    </a:cubicBezTo>
                    <a:cubicBezTo>
                      <a:pt x="1242538" y="551171"/>
                      <a:pt x="1245109" y="539761"/>
                      <a:pt x="1253106" y="544515"/>
                    </a:cubicBezTo>
                    <a:cubicBezTo>
                      <a:pt x="1261104" y="549269"/>
                      <a:pt x="1274433" y="551646"/>
                      <a:pt x="1277099" y="559633"/>
                    </a:cubicBezTo>
                    <a:cubicBezTo>
                      <a:pt x="1279765" y="567620"/>
                      <a:pt x="1286619" y="563151"/>
                      <a:pt x="1287762" y="569141"/>
                    </a:cubicBezTo>
                    <a:cubicBezTo>
                      <a:pt x="1288904" y="575131"/>
                      <a:pt x="1317181" y="582452"/>
                      <a:pt x="1318038" y="589583"/>
                    </a:cubicBezTo>
                    <a:cubicBezTo>
                      <a:pt x="1318895" y="596714"/>
                      <a:pt x="1290428" y="600232"/>
                      <a:pt x="1298425" y="606412"/>
                    </a:cubicBezTo>
                    <a:cubicBezTo>
                      <a:pt x="1306423" y="612593"/>
                      <a:pt x="1318895" y="598426"/>
                      <a:pt x="1329558" y="597570"/>
                    </a:cubicBezTo>
                    <a:cubicBezTo>
                      <a:pt x="1340222" y="596714"/>
                      <a:pt x="1340222" y="620674"/>
                      <a:pt x="1348600" y="617156"/>
                    </a:cubicBezTo>
                    <a:cubicBezTo>
                      <a:pt x="1359549" y="612307"/>
                      <a:pt x="1368213" y="621530"/>
                      <a:pt x="1378876" y="636172"/>
                    </a:cubicBezTo>
                    <a:cubicBezTo>
                      <a:pt x="1389540" y="650815"/>
                      <a:pt x="1377924" y="665457"/>
                      <a:pt x="1378876" y="670782"/>
                    </a:cubicBezTo>
                    <a:cubicBezTo>
                      <a:pt x="1379828" y="676106"/>
                      <a:pt x="1400203" y="674300"/>
                      <a:pt x="1411723" y="668119"/>
                    </a:cubicBezTo>
                    <a:cubicBezTo>
                      <a:pt x="1423243" y="661939"/>
                      <a:pt x="1434002" y="675250"/>
                      <a:pt x="1442856" y="683237"/>
                    </a:cubicBezTo>
                    <a:cubicBezTo>
                      <a:pt x="1451710" y="691224"/>
                      <a:pt x="1409914" y="704535"/>
                      <a:pt x="1413532" y="697404"/>
                    </a:cubicBezTo>
                    <a:cubicBezTo>
                      <a:pt x="1417150" y="690273"/>
                      <a:pt x="1388587" y="668880"/>
                      <a:pt x="1362881" y="678388"/>
                    </a:cubicBezTo>
                    <a:cubicBezTo>
                      <a:pt x="1337175" y="687896"/>
                      <a:pt x="1354884" y="703204"/>
                      <a:pt x="1357550" y="712142"/>
                    </a:cubicBezTo>
                    <a:cubicBezTo>
                      <a:pt x="1360215" y="721079"/>
                      <a:pt x="1334414" y="729826"/>
                      <a:pt x="1310421" y="721650"/>
                    </a:cubicBezTo>
                    <a:cubicBezTo>
                      <a:pt x="1286429" y="713473"/>
                      <a:pt x="1293474" y="726974"/>
                      <a:pt x="1283763" y="726974"/>
                    </a:cubicBezTo>
                    <a:cubicBezTo>
                      <a:pt x="1274052" y="726974"/>
                      <a:pt x="1263293" y="742092"/>
                      <a:pt x="1272148" y="751885"/>
                    </a:cubicBezTo>
                    <a:cubicBezTo>
                      <a:pt x="1281002" y="761678"/>
                      <a:pt x="1300710" y="752741"/>
                      <a:pt x="1316610" y="753597"/>
                    </a:cubicBezTo>
                    <a:cubicBezTo>
                      <a:pt x="1332510" y="754452"/>
                      <a:pt x="1334414" y="758921"/>
                      <a:pt x="1336223" y="750079"/>
                    </a:cubicBezTo>
                    <a:cubicBezTo>
                      <a:pt x="1338032" y="741236"/>
                      <a:pt x="1355265" y="745610"/>
                      <a:pt x="1366404" y="748272"/>
                    </a:cubicBezTo>
                    <a:cubicBezTo>
                      <a:pt x="1377543" y="750934"/>
                      <a:pt x="1375258" y="767288"/>
                      <a:pt x="1389540" y="768714"/>
                    </a:cubicBezTo>
                    <a:cubicBezTo>
                      <a:pt x="1403821" y="770141"/>
                      <a:pt x="1392205" y="784688"/>
                      <a:pt x="1401060" y="794481"/>
                    </a:cubicBezTo>
                    <a:cubicBezTo>
                      <a:pt x="1409914" y="804274"/>
                      <a:pt x="1438381" y="798950"/>
                      <a:pt x="1448664" y="809599"/>
                    </a:cubicBezTo>
                    <a:cubicBezTo>
                      <a:pt x="1458946" y="820248"/>
                      <a:pt x="1504551" y="841451"/>
                      <a:pt x="1510930" y="833559"/>
                    </a:cubicBezTo>
                    <a:cubicBezTo>
                      <a:pt x="1517309" y="825667"/>
                      <a:pt x="1471799" y="783832"/>
                      <a:pt x="1458470" y="780219"/>
                    </a:cubicBezTo>
                    <a:cubicBezTo>
                      <a:pt x="1445141" y="776606"/>
                      <a:pt x="1471799" y="772327"/>
                      <a:pt x="1488651" y="785639"/>
                    </a:cubicBezTo>
                    <a:cubicBezTo>
                      <a:pt x="1505503" y="798950"/>
                      <a:pt x="1530448" y="804655"/>
                      <a:pt x="1542920" y="789157"/>
                    </a:cubicBezTo>
                    <a:cubicBezTo>
                      <a:pt x="1555392" y="773658"/>
                      <a:pt x="1532256" y="777652"/>
                      <a:pt x="1532256" y="766052"/>
                    </a:cubicBezTo>
                    <a:cubicBezTo>
                      <a:pt x="1532256" y="754452"/>
                      <a:pt x="1524259" y="738574"/>
                      <a:pt x="1511787" y="738574"/>
                    </a:cubicBezTo>
                    <a:cubicBezTo>
                      <a:pt x="1499315" y="738574"/>
                      <a:pt x="1467325" y="713663"/>
                      <a:pt x="1478940" y="708338"/>
                    </a:cubicBezTo>
                    <a:cubicBezTo>
                      <a:pt x="1490555" y="703014"/>
                      <a:pt x="1475322" y="695978"/>
                      <a:pt x="1484272" y="686185"/>
                    </a:cubicBezTo>
                    <a:cubicBezTo>
                      <a:pt x="1493221" y="676391"/>
                      <a:pt x="1502361" y="695407"/>
                      <a:pt x="1513025" y="696358"/>
                    </a:cubicBezTo>
                    <a:close/>
                    <a:moveTo>
                      <a:pt x="1325369" y="654238"/>
                    </a:moveTo>
                    <a:cubicBezTo>
                      <a:pt x="1336032" y="652431"/>
                      <a:pt x="1334033" y="635982"/>
                      <a:pt x="1328035" y="627520"/>
                    </a:cubicBezTo>
                    <a:cubicBezTo>
                      <a:pt x="1323560" y="621340"/>
                      <a:pt x="1311945" y="620484"/>
                      <a:pt x="1302234" y="621340"/>
                    </a:cubicBezTo>
                    <a:cubicBezTo>
                      <a:pt x="1292522" y="622196"/>
                      <a:pt x="1275575" y="637313"/>
                      <a:pt x="1284430" y="652431"/>
                    </a:cubicBezTo>
                    <a:cubicBezTo>
                      <a:pt x="1293284" y="667549"/>
                      <a:pt x="1314801" y="655474"/>
                      <a:pt x="1325369" y="654238"/>
                    </a:cubicBezTo>
                    <a:close/>
                    <a:moveTo>
                      <a:pt x="1214452" y="422908"/>
                    </a:moveTo>
                    <a:cubicBezTo>
                      <a:pt x="1209120" y="434507"/>
                      <a:pt x="1225972" y="434507"/>
                      <a:pt x="1226829" y="447819"/>
                    </a:cubicBezTo>
                    <a:cubicBezTo>
                      <a:pt x="1227686" y="461130"/>
                      <a:pt x="1244633" y="465503"/>
                      <a:pt x="1257105" y="457327"/>
                    </a:cubicBezTo>
                    <a:cubicBezTo>
                      <a:pt x="1269577" y="449150"/>
                      <a:pt x="1304709" y="459704"/>
                      <a:pt x="1304709" y="449340"/>
                    </a:cubicBezTo>
                    <a:cubicBezTo>
                      <a:pt x="1304709" y="438976"/>
                      <a:pt x="1267387" y="421862"/>
                      <a:pt x="1254058" y="424524"/>
                    </a:cubicBezTo>
                    <a:cubicBezTo>
                      <a:pt x="1240729" y="427186"/>
                      <a:pt x="1219783" y="411403"/>
                      <a:pt x="1214452" y="422908"/>
                    </a:cubicBezTo>
                    <a:close/>
                    <a:moveTo>
                      <a:pt x="1547680" y="1178320"/>
                    </a:moveTo>
                    <a:cubicBezTo>
                      <a:pt x="1549489" y="1185451"/>
                      <a:pt x="1601092" y="1206844"/>
                      <a:pt x="1602806" y="1197336"/>
                    </a:cubicBezTo>
                    <a:cubicBezTo>
                      <a:pt x="1604520" y="1187828"/>
                      <a:pt x="1546157" y="1172235"/>
                      <a:pt x="1547680" y="1178320"/>
                    </a:cubicBezTo>
                    <a:close/>
                    <a:moveTo>
                      <a:pt x="1772848" y="1231280"/>
                    </a:moveTo>
                    <a:cubicBezTo>
                      <a:pt x="1769230" y="1237840"/>
                      <a:pt x="1763898" y="1226526"/>
                      <a:pt x="1771610" y="1220631"/>
                    </a:cubicBezTo>
                    <a:cubicBezTo>
                      <a:pt x="1779322" y="1214736"/>
                      <a:pt x="1770467" y="1212359"/>
                      <a:pt x="1763327" y="1215877"/>
                    </a:cubicBezTo>
                    <a:cubicBezTo>
                      <a:pt x="1756186" y="1219395"/>
                      <a:pt x="1757995" y="1199903"/>
                      <a:pt x="1764565" y="1196861"/>
                    </a:cubicBezTo>
                    <a:cubicBezTo>
                      <a:pt x="1771134" y="1193818"/>
                      <a:pt x="1748569" y="1186212"/>
                      <a:pt x="1748569" y="1192677"/>
                    </a:cubicBezTo>
                    <a:cubicBezTo>
                      <a:pt x="1748569" y="1199142"/>
                      <a:pt x="1732479" y="1195054"/>
                      <a:pt x="1730766" y="1189159"/>
                    </a:cubicBezTo>
                    <a:cubicBezTo>
                      <a:pt x="1729052" y="1183264"/>
                      <a:pt x="1717722" y="1181458"/>
                      <a:pt x="1721816" y="1177369"/>
                    </a:cubicBezTo>
                    <a:cubicBezTo>
                      <a:pt x="1725910" y="1173281"/>
                      <a:pt x="1708201" y="1170809"/>
                      <a:pt x="1706487" y="1177940"/>
                    </a:cubicBezTo>
                    <a:cubicBezTo>
                      <a:pt x="1704774" y="1185071"/>
                      <a:pt x="1699347" y="1173186"/>
                      <a:pt x="1708201" y="1163678"/>
                    </a:cubicBezTo>
                    <a:cubicBezTo>
                      <a:pt x="1717056" y="1154170"/>
                      <a:pt x="1714199" y="1145993"/>
                      <a:pt x="1722483" y="1141239"/>
                    </a:cubicBezTo>
                    <a:cubicBezTo>
                      <a:pt x="1730766" y="1136485"/>
                      <a:pt x="1721816" y="1131160"/>
                      <a:pt x="1712962" y="1134678"/>
                    </a:cubicBezTo>
                    <a:cubicBezTo>
                      <a:pt x="1704107" y="1138196"/>
                      <a:pt x="1680400" y="1170809"/>
                      <a:pt x="1680400" y="1179651"/>
                    </a:cubicBezTo>
                    <a:cubicBezTo>
                      <a:pt x="1680400" y="1188493"/>
                      <a:pt x="1679734" y="1199238"/>
                      <a:pt x="1671451" y="1198667"/>
                    </a:cubicBezTo>
                    <a:cubicBezTo>
                      <a:pt x="1663168" y="1198097"/>
                      <a:pt x="1653742" y="1205798"/>
                      <a:pt x="1660216" y="1210552"/>
                    </a:cubicBezTo>
                    <a:cubicBezTo>
                      <a:pt x="1666691" y="1215306"/>
                      <a:pt x="1642984" y="1228712"/>
                      <a:pt x="1654313" y="1234798"/>
                    </a:cubicBezTo>
                    <a:cubicBezTo>
                      <a:pt x="1662025" y="1238981"/>
                      <a:pt x="1674498" y="1233086"/>
                      <a:pt x="1685161" y="1234227"/>
                    </a:cubicBezTo>
                    <a:cubicBezTo>
                      <a:pt x="1694928" y="1236706"/>
                      <a:pt x="1705289" y="1234982"/>
                      <a:pt x="1713723" y="1229473"/>
                    </a:cubicBezTo>
                    <a:cubicBezTo>
                      <a:pt x="1722673" y="1223008"/>
                      <a:pt x="1722673" y="1235368"/>
                      <a:pt x="1732098" y="1234227"/>
                    </a:cubicBezTo>
                    <a:cubicBezTo>
                      <a:pt x="1741524" y="1233086"/>
                      <a:pt x="1726767" y="1241929"/>
                      <a:pt x="1727338" y="1248394"/>
                    </a:cubicBezTo>
                    <a:cubicBezTo>
                      <a:pt x="1727909" y="1254859"/>
                      <a:pt x="1737430" y="1244876"/>
                      <a:pt x="1744571" y="1241358"/>
                    </a:cubicBezTo>
                    <a:cubicBezTo>
                      <a:pt x="1751711" y="1237840"/>
                      <a:pt x="1760566" y="1241358"/>
                      <a:pt x="1757043" y="1247253"/>
                    </a:cubicBezTo>
                    <a:cubicBezTo>
                      <a:pt x="1753520" y="1253148"/>
                      <a:pt x="1776085" y="1259043"/>
                      <a:pt x="1781892" y="1249630"/>
                    </a:cubicBezTo>
                    <a:cubicBezTo>
                      <a:pt x="1787700" y="1240217"/>
                      <a:pt x="1776751" y="1224719"/>
                      <a:pt x="1772848" y="1231280"/>
                    </a:cubicBezTo>
                    <a:close/>
                    <a:moveTo>
                      <a:pt x="166591" y="1068217"/>
                    </a:moveTo>
                    <a:cubicBezTo>
                      <a:pt x="150596" y="1076679"/>
                      <a:pt x="189060" y="1117183"/>
                      <a:pt x="197057" y="1112144"/>
                    </a:cubicBezTo>
                    <a:cubicBezTo>
                      <a:pt x="202579" y="1108626"/>
                      <a:pt x="187536" y="1091607"/>
                      <a:pt x="187536" y="1081148"/>
                    </a:cubicBezTo>
                    <a:cubicBezTo>
                      <a:pt x="187536" y="1070689"/>
                      <a:pt x="182871" y="1059660"/>
                      <a:pt x="166591" y="1068217"/>
                    </a:cubicBezTo>
                    <a:close/>
                    <a:moveTo>
                      <a:pt x="1631273" y="1270643"/>
                    </a:moveTo>
                    <a:cubicBezTo>
                      <a:pt x="1625084" y="1271498"/>
                      <a:pt x="1629940" y="1261800"/>
                      <a:pt x="1631273" y="1256856"/>
                    </a:cubicBezTo>
                    <a:cubicBezTo>
                      <a:pt x="1632606" y="1251912"/>
                      <a:pt x="1617944" y="1259138"/>
                      <a:pt x="1617563" y="1264843"/>
                    </a:cubicBezTo>
                    <a:cubicBezTo>
                      <a:pt x="1617182" y="1270548"/>
                      <a:pt x="1607281" y="1272830"/>
                      <a:pt x="1607281" y="1276443"/>
                    </a:cubicBezTo>
                    <a:cubicBezTo>
                      <a:pt x="1607281" y="1286806"/>
                      <a:pt x="1605948" y="1281292"/>
                      <a:pt x="1598902" y="1284810"/>
                    </a:cubicBezTo>
                    <a:cubicBezTo>
                      <a:pt x="1591857" y="1288328"/>
                      <a:pt x="1564151" y="1284810"/>
                      <a:pt x="1563294" y="1278630"/>
                    </a:cubicBezTo>
                    <a:cubicBezTo>
                      <a:pt x="1562437" y="1272449"/>
                      <a:pt x="1542444" y="1269121"/>
                      <a:pt x="1541587" y="1260850"/>
                    </a:cubicBezTo>
                    <a:cubicBezTo>
                      <a:pt x="1540730" y="1252577"/>
                      <a:pt x="1530828" y="1249820"/>
                      <a:pt x="1538826" y="1240502"/>
                    </a:cubicBezTo>
                    <a:cubicBezTo>
                      <a:pt x="1546823" y="1231184"/>
                      <a:pt x="1537493" y="1226716"/>
                      <a:pt x="1529972" y="1233847"/>
                    </a:cubicBezTo>
                    <a:cubicBezTo>
                      <a:pt x="1522450" y="1240978"/>
                      <a:pt x="1517975" y="1229853"/>
                      <a:pt x="1528163" y="1225860"/>
                    </a:cubicBezTo>
                    <a:cubicBezTo>
                      <a:pt x="1538350" y="1221867"/>
                      <a:pt x="1557582" y="1217873"/>
                      <a:pt x="1547775" y="1200093"/>
                    </a:cubicBezTo>
                    <a:cubicBezTo>
                      <a:pt x="1537969" y="1182313"/>
                      <a:pt x="1476655" y="1205418"/>
                      <a:pt x="1461136" y="1214260"/>
                    </a:cubicBezTo>
                    <a:cubicBezTo>
                      <a:pt x="1445617" y="1223103"/>
                      <a:pt x="1426004" y="1251532"/>
                      <a:pt x="1417531" y="1251532"/>
                    </a:cubicBezTo>
                    <a:cubicBezTo>
                      <a:pt x="1409057" y="1251532"/>
                      <a:pt x="1432193" y="1236509"/>
                      <a:pt x="1435811" y="1230709"/>
                    </a:cubicBezTo>
                    <a:cubicBezTo>
                      <a:pt x="1439429" y="1224909"/>
                      <a:pt x="1434859" y="1219109"/>
                      <a:pt x="1439809" y="1221201"/>
                    </a:cubicBezTo>
                    <a:cubicBezTo>
                      <a:pt x="1444760" y="1223293"/>
                      <a:pt x="1458851" y="1202185"/>
                      <a:pt x="1467801" y="1194959"/>
                    </a:cubicBezTo>
                    <a:cubicBezTo>
                      <a:pt x="1476750" y="1187733"/>
                      <a:pt x="1487318" y="1194959"/>
                      <a:pt x="1488651" y="1188779"/>
                    </a:cubicBezTo>
                    <a:cubicBezTo>
                      <a:pt x="1489984" y="1182598"/>
                      <a:pt x="1494459" y="1179271"/>
                      <a:pt x="1503313" y="1170999"/>
                    </a:cubicBezTo>
                    <a:cubicBezTo>
                      <a:pt x="1512168" y="1162727"/>
                      <a:pt x="1618420" y="1164343"/>
                      <a:pt x="1628607" y="1164818"/>
                    </a:cubicBezTo>
                    <a:cubicBezTo>
                      <a:pt x="1638794" y="1165294"/>
                      <a:pt x="1658883" y="1151507"/>
                      <a:pt x="1664596" y="1142665"/>
                    </a:cubicBezTo>
                    <a:cubicBezTo>
                      <a:pt x="1670308" y="1133822"/>
                      <a:pt x="1678020" y="1133727"/>
                      <a:pt x="1692206" y="1134678"/>
                    </a:cubicBezTo>
                    <a:cubicBezTo>
                      <a:pt x="1706392" y="1135629"/>
                      <a:pt x="1713057" y="1122698"/>
                      <a:pt x="1720197" y="1117754"/>
                    </a:cubicBezTo>
                    <a:cubicBezTo>
                      <a:pt x="1727338" y="1112810"/>
                      <a:pt x="1724672" y="1110718"/>
                      <a:pt x="1718388" y="1109387"/>
                    </a:cubicBezTo>
                    <a:cubicBezTo>
                      <a:pt x="1712105" y="1108056"/>
                      <a:pt x="1706392" y="1104062"/>
                      <a:pt x="1712676" y="1103587"/>
                    </a:cubicBezTo>
                    <a:cubicBezTo>
                      <a:pt x="1718960" y="1103111"/>
                      <a:pt x="1722197" y="1099593"/>
                      <a:pt x="1724672" y="1091607"/>
                    </a:cubicBezTo>
                    <a:cubicBezTo>
                      <a:pt x="1727148" y="1083620"/>
                      <a:pt x="1722387" y="1087138"/>
                      <a:pt x="1714009" y="1076014"/>
                    </a:cubicBezTo>
                    <a:cubicBezTo>
                      <a:pt x="1705631" y="1064889"/>
                      <a:pt x="1701061" y="1079627"/>
                      <a:pt x="1692682" y="1078676"/>
                    </a:cubicBezTo>
                    <a:cubicBezTo>
                      <a:pt x="1684304" y="1077725"/>
                      <a:pt x="1698395" y="1067171"/>
                      <a:pt x="1691349" y="1062702"/>
                    </a:cubicBezTo>
                    <a:cubicBezTo>
                      <a:pt x="1684304" y="1058234"/>
                      <a:pt x="1670880" y="1061466"/>
                      <a:pt x="1660216" y="1070309"/>
                    </a:cubicBezTo>
                    <a:cubicBezTo>
                      <a:pt x="1649553" y="1079151"/>
                      <a:pt x="1650695" y="1070309"/>
                      <a:pt x="1641175" y="1078676"/>
                    </a:cubicBezTo>
                    <a:cubicBezTo>
                      <a:pt x="1631654" y="1087043"/>
                      <a:pt x="1631654" y="1074302"/>
                      <a:pt x="1636319" y="1070784"/>
                    </a:cubicBezTo>
                    <a:cubicBezTo>
                      <a:pt x="1640984" y="1067266"/>
                      <a:pt x="1643840" y="1070784"/>
                      <a:pt x="1647839" y="1065840"/>
                    </a:cubicBezTo>
                    <a:cubicBezTo>
                      <a:pt x="1651838" y="1060896"/>
                      <a:pt x="1655837" y="1065840"/>
                      <a:pt x="1666024" y="1059184"/>
                    </a:cubicBezTo>
                    <a:cubicBezTo>
                      <a:pt x="1676211" y="1052529"/>
                      <a:pt x="1685066" y="1055666"/>
                      <a:pt x="1688303" y="1050722"/>
                    </a:cubicBezTo>
                    <a:cubicBezTo>
                      <a:pt x="1691540" y="1045778"/>
                      <a:pt x="1683352" y="1039217"/>
                      <a:pt x="1673641" y="1041214"/>
                    </a:cubicBezTo>
                    <a:cubicBezTo>
                      <a:pt x="1663929" y="1043211"/>
                      <a:pt x="1657170" y="1027903"/>
                      <a:pt x="1650981" y="1032372"/>
                    </a:cubicBezTo>
                    <a:cubicBezTo>
                      <a:pt x="1644793" y="1036840"/>
                      <a:pt x="1646030" y="1025716"/>
                      <a:pt x="1638985" y="1030185"/>
                    </a:cubicBezTo>
                    <a:cubicBezTo>
                      <a:pt x="1631939" y="1034654"/>
                      <a:pt x="1627846" y="1028854"/>
                      <a:pt x="1624704" y="1020677"/>
                    </a:cubicBezTo>
                    <a:cubicBezTo>
                      <a:pt x="1621562" y="1012500"/>
                      <a:pt x="1602520" y="998523"/>
                      <a:pt x="1591000" y="994910"/>
                    </a:cubicBezTo>
                    <a:cubicBezTo>
                      <a:pt x="1579480" y="991297"/>
                      <a:pt x="1587001" y="985402"/>
                      <a:pt x="1593190" y="989586"/>
                    </a:cubicBezTo>
                    <a:cubicBezTo>
                      <a:pt x="1599378" y="993769"/>
                      <a:pt x="1606519" y="985212"/>
                      <a:pt x="1609185" y="980743"/>
                    </a:cubicBezTo>
                    <a:cubicBezTo>
                      <a:pt x="1611851" y="976274"/>
                      <a:pt x="1604710" y="972281"/>
                      <a:pt x="1601187" y="971901"/>
                    </a:cubicBezTo>
                    <a:cubicBezTo>
                      <a:pt x="1597665" y="971520"/>
                      <a:pt x="1597665" y="965625"/>
                      <a:pt x="1598521" y="961157"/>
                    </a:cubicBezTo>
                    <a:cubicBezTo>
                      <a:pt x="1599378" y="956688"/>
                      <a:pt x="1586049" y="950983"/>
                      <a:pt x="1585668" y="946514"/>
                    </a:cubicBezTo>
                    <a:cubicBezTo>
                      <a:pt x="1585288" y="942045"/>
                      <a:pt x="1577671" y="939003"/>
                      <a:pt x="1578052" y="935010"/>
                    </a:cubicBezTo>
                    <a:cubicBezTo>
                      <a:pt x="1578433" y="931016"/>
                      <a:pt x="1570530" y="925502"/>
                      <a:pt x="1570530" y="919892"/>
                    </a:cubicBezTo>
                    <a:cubicBezTo>
                      <a:pt x="1570530" y="914282"/>
                      <a:pt x="1557201" y="903918"/>
                      <a:pt x="1556725" y="897738"/>
                    </a:cubicBezTo>
                    <a:cubicBezTo>
                      <a:pt x="1556249" y="891558"/>
                      <a:pt x="1549204" y="887089"/>
                      <a:pt x="1546538" y="879483"/>
                    </a:cubicBezTo>
                    <a:cubicBezTo>
                      <a:pt x="1543872" y="871876"/>
                      <a:pt x="1540254" y="875489"/>
                      <a:pt x="1537588" y="886138"/>
                    </a:cubicBezTo>
                    <a:cubicBezTo>
                      <a:pt x="1534922" y="896787"/>
                      <a:pt x="1525592" y="896407"/>
                      <a:pt x="1528067" y="899925"/>
                    </a:cubicBezTo>
                    <a:cubicBezTo>
                      <a:pt x="1533589" y="907246"/>
                      <a:pt x="1529400" y="907436"/>
                      <a:pt x="1525401" y="911905"/>
                    </a:cubicBezTo>
                    <a:cubicBezTo>
                      <a:pt x="1521403" y="916374"/>
                      <a:pt x="1528067" y="923029"/>
                      <a:pt x="1521403" y="923029"/>
                    </a:cubicBezTo>
                    <a:cubicBezTo>
                      <a:pt x="1514738" y="923029"/>
                      <a:pt x="1517880" y="936816"/>
                      <a:pt x="1514357" y="930541"/>
                    </a:cubicBezTo>
                    <a:cubicBezTo>
                      <a:pt x="1510835" y="924266"/>
                      <a:pt x="1502361" y="926167"/>
                      <a:pt x="1502361" y="932347"/>
                    </a:cubicBezTo>
                    <a:cubicBezTo>
                      <a:pt x="1502361" y="938528"/>
                      <a:pt x="1488080" y="944327"/>
                      <a:pt x="1482368" y="943852"/>
                    </a:cubicBezTo>
                    <a:cubicBezTo>
                      <a:pt x="1476655" y="943377"/>
                      <a:pt x="1476560" y="931492"/>
                      <a:pt x="1471704" y="935010"/>
                    </a:cubicBezTo>
                    <a:cubicBezTo>
                      <a:pt x="1466849" y="938528"/>
                      <a:pt x="1467705" y="924836"/>
                      <a:pt x="1460089" y="925502"/>
                    </a:cubicBezTo>
                    <a:cubicBezTo>
                      <a:pt x="1452472" y="926167"/>
                      <a:pt x="1447236" y="925502"/>
                      <a:pt x="1449425" y="918466"/>
                    </a:cubicBezTo>
                    <a:cubicBezTo>
                      <a:pt x="1451615" y="911430"/>
                      <a:pt x="1436572" y="908958"/>
                      <a:pt x="1441428" y="904679"/>
                    </a:cubicBezTo>
                    <a:cubicBezTo>
                      <a:pt x="1446284" y="900400"/>
                      <a:pt x="1440095" y="893555"/>
                      <a:pt x="1439238" y="882050"/>
                    </a:cubicBezTo>
                    <a:cubicBezTo>
                      <a:pt x="1438381" y="870545"/>
                      <a:pt x="1445903" y="869594"/>
                      <a:pt x="1445903" y="865126"/>
                    </a:cubicBezTo>
                    <a:cubicBezTo>
                      <a:pt x="1445903" y="860657"/>
                      <a:pt x="1440571" y="860752"/>
                      <a:pt x="1435239" y="864270"/>
                    </a:cubicBezTo>
                    <a:cubicBezTo>
                      <a:pt x="1429908" y="867788"/>
                      <a:pt x="1429908" y="859421"/>
                      <a:pt x="1424100" y="859801"/>
                    </a:cubicBezTo>
                    <a:cubicBezTo>
                      <a:pt x="1418292" y="860182"/>
                      <a:pt x="1400964" y="859801"/>
                      <a:pt x="1400108" y="851434"/>
                    </a:cubicBezTo>
                    <a:cubicBezTo>
                      <a:pt x="1399251" y="843067"/>
                      <a:pt x="1393443" y="847441"/>
                      <a:pt x="1390587" y="839834"/>
                    </a:cubicBezTo>
                    <a:cubicBezTo>
                      <a:pt x="1387731" y="832228"/>
                      <a:pt x="1381066" y="838123"/>
                      <a:pt x="1381066" y="832798"/>
                    </a:cubicBezTo>
                    <a:cubicBezTo>
                      <a:pt x="1381066" y="827474"/>
                      <a:pt x="1378019" y="825192"/>
                      <a:pt x="1372688" y="824812"/>
                    </a:cubicBezTo>
                    <a:cubicBezTo>
                      <a:pt x="1367356" y="824431"/>
                      <a:pt x="1365547" y="818536"/>
                      <a:pt x="1358406" y="817681"/>
                    </a:cubicBezTo>
                    <a:cubicBezTo>
                      <a:pt x="1351291" y="818202"/>
                      <a:pt x="1344418" y="820490"/>
                      <a:pt x="1338413" y="824336"/>
                    </a:cubicBezTo>
                    <a:cubicBezTo>
                      <a:pt x="1334414" y="826143"/>
                      <a:pt x="1324227" y="818156"/>
                      <a:pt x="1320228" y="821199"/>
                    </a:cubicBezTo>
                    <a:cubicBezTo>
                      <a:pt x="1316229" y="824241"/>
                      <a:pt x="1315277" y="819012"/>
                      <a:pt x="1304233" y="815874"/>
                    </a:cubicBezTo>
                    <a:cubicBezTo>
                      <a:pt x="1293189" y="812736"/>
                      <a:pt x="1278432" y="811881"/>
                      <a:pt x="1277575" y="815874"/>
                    </a:cubicBezTo>
                    <a:cubicBezTo>
                      <a:pt x="1276718" y="819867"/>
                      <a:pt x="1268054" y="821199"/>
                      <a:pt x="1269101" y="830516"/>
                    </a:cubicBezTo>
                    <a:cubicBezTo>
                      <a:pt x="1270148" y="839834"/>
                      <a:pt x="1279765" y="838123"/>
                      <a:pt x="1281954" y="844303"/>
                    </a:cubicBezTo>
                    <a:cubicBezTo>
                      <a:pt x="1284144" y="850483"/>
                      <a:pt x="1277575" y="848296"/>
                      <a:pt x="1277099" y="853811"/>
                    </a:cubicBezTo>
                    <a:cubicBezTo>
                      <a:pt x="1276623" y="859326"/>
                      <a:pt x="1270910" y="859136"/>
                      <a:pt x="1270910" y="863319"/>
                    </a:cubicBezTo>
                    <a:cubicBezTo>
                      <a:pt x="1270910" y="867503"/>
                      <a:pt x="1274909" y="866362"/>
                      <a:pt x="1277099" y="874444"/>
                    </a:cubicBezTo>
                    <a:cubicBezTo>
                      <a:pt x="1279288" y="882525"/>
                      <a:pt x="1283763" y="881955"/>
                      <a:pt x="1285096" y="892604"/>
                    </a:cubicBezTo>
                    <a:cubicBezTo>
                      <a:pt x="1286429" y="903253"/>
                      <a:pt x="1281573" y="901066"/>
                      <a:pt x="1277099" y="902112"/>
                    </a:cubicBezTo>
                    <a:cubicBezTo>
                      <a:pt x="1272624" y="903158"/>
                      <a:pt x="1277575" y="908672"/>
                      <a:pt x="1271291" y="915803"/>
                    </a:cubicBezTo>
                    <a:cubicBezTo>
                      <a:pt x="1265007" y="922934"/>
                      <a:pt x="1259771" y="930446"/>
                      <a:pt x="1264626" y="934819"/>
                    </a:cubicBezTo>
                    <a:cubicBezTo>
                      <a:pt x="1269482" y="939193"/>
                      <a:pt x="1287762" y="946800"/>
                      <a:pt x="1294903" y="958780"/>
                    </a:cubicBezTo>
                    <a:cubicBezTo>
                      <a:pt x="1301011" y="972582"/>
                      <a:pt x="1302545" y="987972"/>
                      <a:pt x="1299282" y="1002707"/>
                    </a:cubicBezTo>
                    <a:cubicBezTo>
                      <a:pt x="1297092" y="1016018"/>
                      <a:pt x="1281954" y="1019156"/>
                      <a:pt x="1270720" y="1030660"/>
                    </a:cubicBezTo>
                    <a:cubicBezTo>
                      <a:pt x="1263394" y="1038087"/>
                      <a:pt x="1253126" y="1041854"/>
                      <a:pt x="1242728" y="1040929"/>
                    </a:cubicBezTo>
                    <a:cubicBezTo>
                      <a:pt x="1237397" y="1040929"/>
                      <a:pt x="1240444" y="1052053"/>
                      <a:pt x="1248060" y="1059945"/>
                    </a:cubicBezTo>
                    <a:cubicBezTo>
                      <a:pt x="1255677" y="1067837"/>
                      <a:pt x="1249393" y="1071069"/>
                      <a:pt x="1253392" y="1079912"/>
                    </a:cubicBezTo>
                    <a:cubicBezTo>
                      <a:pt x="1257391" y="1088754"/>
                      <a:pt x="1253392" y="1095885"/>
                      <a:pt x="1259104" y="1103872"/>
                    </a:cubicBezTo>
                    <a:cubicBezTo>
                      <a:pt x="1264817" y="1111859"/>
                      <a:pt x="1261389" y="1114996"/>
                      <a:pt x="1254725" y="1120796"/>
                    </a:cubicBezTo>
                    <a:cubicBezTo>
                      <a:pt x="1248060" y="1126596"/>
                      <a:pt x="1257391" y="1123459"/>
                      <a:pt x="1257771" y="1130970"/>
                    </a:cubicBezTo>
                    <a:cubicBezTo>
                      <a:pt x="1258152" y="1138481"/>
                      <a:pt x="1254725" y="1134108"/>
                      <a:pt x="1248917" y="1130114"/>
                    </a:cubicBezTo>
                    <a:cubicBezTo>
                      <a:pt x="1243109" y="1126121"/>
                      <a:pt x="1237778" y="1137626"/>
                      <a:pt x="1237778" y="1142475"/>
                    </a:cubicBezTo>
                    <a:cubicBezTo>
                      <a:pt x="1237778" y="1147324"/>
                      <a:pt x="1224068" y="1135819"/>
                      <a:pt x="1220926" y="1136294"/>
                    </a:cubicBezTo>
                    <a:cubicBezTo>
                      <a:pt x="1217784" y="1136770"/>
                      <a:pt x="1221783" y="1128783"/>
                      <a:pt x="1213785" y="1122508"/>
                    </a:cubicBezTo>
                    <a:cubicBezTo>
                      <a:pt x="1205788" y="1116232"/>
                      <a:pt x="1199599" y="1114996"/>
                      <a:pt x="1199599" y="1108816"/>
                    </a:cubicBezTo>
                    <a:cubicBezTo>
                      <a:pt x="1199599" y="1102636"/>
                      <a:pt x="1185794" y="1098167"/>
                      <a:pt x="1185794" y="1091036"/>
                    </a:cubicBezTo>
                    <a:cubicBezTo>
                      <a:pt x="1185794" y="1083905"/>
                      <a:pt x="1187603" y="1065745"/>
                      <a:pt x="1184461" y="1060420"/>
                    </a:cubicBezTo>
                    <a:cubicBezTo>
                      <a:pt x="1182249" y="1055092"/>
                      <a:pt x="1183086" y="1048986"/>
                      <a:pt x="1186651" y="1044447"/>
                    </a:cubicBezTo>
                    <a:cubicBezTo>
                      <a:pt x="1189317" y="1039503"/>
                      <a:pt x="1183604" y="1031991"/>
                      <a:pt x="1175607" y="1031991"/>
                    </a:cubicBezTo>
                    <a:cubicBezTo>
                      <a:pt x="1165553" y="1030867"/>
                      <a:pt x="1155447" y="1030264"/>
                      <a:pt x="1145331" y="1030185"/>
                    </a:cubicBezTo>
                    <a:cubicBezTo>
                      <a:pt x="1138126" y="1031726"/>
                      <a:pt x="1130603" y="1030285"/>
                      <a:pt x="1124480" y="1026192"/>
                    </a:cubicBezTo>
                    <a:cubicBezTo>
                      <a:pt x="1116303" y="1019943"/>
                      <a:pt x="1106943" y="1015415"/>
                      <a:pt x="1096965" y="1012880"/>
                    </a:cubicBezTo>
                    <a:cubicBezTo>
                      <a:pt x="1087932" y="1011594"/>
                      <a:pt x="1080014" y="1006181"/>
                      <a:pt x="1075543" y="998238"/>
                    </a:cubicBezTo>
                    <a:cubicBezTo>
                      <a:pt x="1074210" y="994245"/>
                      <a:pt x="1060500" y="991202"/>
                      <a:pt x="1057358" y="987209"/>
                    </a:cubicBezTo>
                    <a:cubicBezTo>
                      <a:pt x="1050973" y="982862"/>
                      <a:pt x="1043229" y="980971"/>
                      <a:pt x="1035556" y="981884"/>
                    </a:cubicBezTo>
                    <a:cubicBezTo>
                      <a:pt x="1030224" y="982740"/>
                      <a:pt x="1016514" y="970760"/>
                      <a:pt x="1008897" y="971235"/>
                    </a:cubicBezTo>
                    <a:cubicBezTo>
                      <a:pt x="998791" y="973449"/>
                      <a:pt x="988862" y="976404"/>
                      <a:pt x="979192" y="980078"/>
                    </a:cubicBezTo>
                    <a:cubicBezTo>
                      <a:pt x="976050" y="980553"/>
                      <a:pt x="979192" y="973422"/>
                      <a:pt x="981858" y="970570"/>
                    </a:cubicBezTo>
                    <a:cubicBezTo>
                      <a:pt x="984524" y="967717"/>
                      <a:pt x="975098" y="954121"/>
                      <a:pt x="972908" y="945278"/>
                    </a:cubicBezTo>
                    <a:cubicBezTo>
                      <a:pt x="970719" y="936436"/>
                      <a:pt x="967577" y="926262"/>
                      <a:pt x="958246" y="927974"/>
                    </a:cubicBezTo>
                    <a:cubicBezTo>
                      <a:pt x="950476" y="928561"/>
                      <a:pt x="942717" y="926699"/>
                      <a:pt x="936063" y="922649"/>
                    </a:cubicBezTo>
                    <a:cubicBezTo>
                      <a:pt x="933397" y="920843"/>
                      <a:pt x="932921" y="895551"/>
                      <a:pt x="935111" y="884617"/>
                    </a:cubicBezTo>
                    <a:cubicBezTo>
                      <a:pt x="937301" y="873683"/>
                      <a:pt x="948916" y="857995"/>
                      <a:pt x="948916" y="851339"/>
                    </a:cubicBezTo>
                    <a:cubicBezTo>
                      <a:pt x="948916" y="844683"/>
                      <a:pt x="956437" y="841831"/>
                      <a:pt x="963102" y="839834"/>
                    </a:cubicBezTo>
                    <a:cubicBezTo>
                      <a:pt x="969767" y="837838"/>
                      <a:pt x="964435" y="825192"/>
                      <a:pt x="971099" y="824241"/>
                    </a:cubicBezTo>
                    <a:cubicBezTo>
                      <a:pt x="977764" y="823290"/>
                      <a:pt x="978240" y="820723"/>
                      <a:pt x="979573" y="815399"/>
                    </a:cubicBezTo>
                    <a:cubicBezTo>
                      <a:pt x="980906" y="810074"/>
                      <a:pt x="989094" y="813592"/>
                      <a:pt x="984524" y="809219"/>
                    </a:cubicBezTo>
                    <a:cubicBezTo>
                      <a:pt x="979954" y="804845"/>
                      <a:pt x="983572" y="803419"/>
                      <a:pt x="994045" y="803419"/>
                    </a:cubicBezTo>
                    <a:cubicBezTo>
                      <a:pt x="1004518" y="803419"/>
                      <a:pt x="1019370" y="799901"/>
                      <a:pt x="1017085" y="789632"/>
                    </a:cubicBezTo>
                    <a:cubicBezTo>
                      <a:pt x="1014800" y="779363"/>
                      <a:pt x="988523" y="786970"/>
                      <a:pt x="988523" y="778603"/>
                    </a:cubicBezTo>
                    <a:cubicBezTo>
                      <a:pt x="988523" y="770236"/>
                      <a:pt x="954724" y="769665"/>
                      <a:pt x="956914" y="764816"/>
                    </a:cubicBezTo>
                    <a:cubicBezTo>
                      <a:pt x="959103" y="759967"/>
                      <a:pt x="990712" y="768334"/>
                      <a:pt x="1002328" y="772803"/>
                    </a:cubicBezTo>
                    <a:cubicBezTo>
                      <a:pt x="1009827" y="776233"/>
                      <a:pt x="1018151" y="777453"/>
                      <a:pt x="1026320" y="776321"/>
                    </a:cubicBezTo>
                    <a:cubicBezTo>
                      <a:pt x="1035841" y="776321"/>
                      <a:pt x="1029367" y="763960"/>
                      <a:pt x="1031176" y="759016"/>
                    </a:cubicBezTo>
                    <a:cubicBezTo>
                      <a:pt x="1032985" y="754072"/>
                      <a:pt x="1050218" y="766527"/>
                      <a:pt x="1060976" y="763960"/>
                    </a:cubicBezTo>
                    <a:cubicBezTo>
                      <a:pt x="1071735" y="761393"/>
                      <a:pt x="1080970" y="740380"/>
                      <a:pt x="1089539" y="734580"/>
                    </a:cubicBezTo>
                    <a:cubicBezTo>
                      <a:pt x="1098107" y="728781"/>
                      <a:pt x="1090395" y="723551"/>
                      <a:pt x="1073924" y="725072"/>
                    </a:cubicBezTo>
                    <a:cubicBezTo>
                      <a:pt x="1061264" y="726154"/>
                      <a:pt x="1048720" y="721955"/>
                      <a:pt x="1039269" y="713473"/>
                    </a:cubicBezTo>
                    <a:cubicBezTo>
                      <a:pt x="1030414" y="706817"/>
                      <a:pt x="1031271" y="701493"/>
                      <a:pt x="1040601" y="702443"/>
                    </a:cubicBezTo>
                    <a:cubicBezTo>
                      <a:pt x="1049932" y="703394"/>
                      <a:pt x="1072115" y="721459"/>
                      <a:pt x="1080589" y="721935"/>
                    </a:cubicBezTo>
                    <a:cubicBezTo>
                      <a:pt x="1089062" y="722410"/>
                      <a:pt x="1103725" y="705486"/>
                      <a:pt x="1110865" y="700161"/>
                    </a:cubicBezTo>
                    <a:cubicBezTo>
                      <a:pt x="1118006" y="694837"/>
                      <a:pt x="1104201" y="692650"/>
                      <a:pt x="1099250" y="688657"/>
                    </a:cubicBezTo>
                    <a:cubicBezTo>
                      <a:pt x="1094299" y="684663"/>
                      <a:pt x="1107723" y="682001"/>
                      <a:pt x="1114864" y="682001"/>
                    </a:cubicBezTo>
                    <a:cubicBezTo>
                      <a:pt x="1122005" y="682001"/>
                      <a:pt x="1125051" y="688181"/>
                      <a:pt x="1127717" y="691509"/>
                    </a:cubicBezTo>
                    <a:cubicBezTo>
                      <a:pt x="1130383" y="694837"/>
                      <a:pt x="1142855" y="689322"/>
                      <a:pt x="1149044" y="689322"/>
                    </a:cubicBezTo>
                    <a:cubicBezTo>
                      <a:pt x="1155232" y="689322"/>
                      <a:pt x="1148187" y="679054"/>
                      <a:pt x="1137904" y="675060"/>
                    </a:cubicBezTo>
                    <a:cubicBezTo>
                      <a:pt x="1127622" y="671067"/>
                      <a:pt x="1138380" y="663556"/>
                      <a:pt x="1141522" y="669736"/>
                    </a:cubicBezTo>
                    <a:cubicBezTo>
                      <a:pt x="1144664" y="675916"/>
                      <a:pt x="1151709" y="674680"/>
                      <a:pt x="1155232" y="681716"/>
                    </a:cubicBezTo>
                    <a:cubicBezTo>
                      <a:pt x="1160469" y="692080"/>
                      <a:pt x="1163706" y="685329"/>
                      <a:pt x="1172560" y="681716"/>
                    </a:cubicBezTo>
                    <a:cubicBezTo>
                      <a:pt x="1179796" y="678867"/>
                      <a:pt x="1186116" y="674100"/>
                      <a:pt x="1190840" y="667929"/>
                    </a:cubicBezTo>
                    <a:cubicBezTo>
                      <a:pt x="1195696" y="662605"/>
                      <a:pt x="1196648" y="668785"/>
                      <a:pt x="1202360" y="660418"/>
                    </a:cubicBezTo>
                    <a:cubicBezTo>
                      <a:pt x="1208073" y="652051"/>
                      <a:pt x="1199694" y="643969"/>
                      <a:pt x="1192839" y="638645"/>
                    </a:cubicBezTo>
                    <a:cubicBezTo>
                      <a:pt x="1185984" y="633320"/>
                      <a:pt x="1192839" y="627996"/>
                      <a:pt x="1186175" y="624478"/>
                    </a:cubicBezTo>
                    <a:cubicBezTo>
                      <a:pt x="1179510" y="620960"/>
                      <a:pt x="1177797" y="614209"/>
                      <a:pt x="1186651" y="616016"/>
                    </a:cubicBezTo>
                    <a:cubicBezTo>
                      <a:pt x="1194160" y="618268"/>
                      <a:pt x="1202263" y="615378"/>
                      <a:pt x="1206645" y="608884"/>
                    </a:cubicBezTo>
                    <a:cubicBezTo>
                      <a:pt x="1210643" y="602704"/>
                      <a:pt x="1193315" y="601373"/>
                      <a:pt x="1201313" y="596904"/>
                    </a:cubicBezTo>
                    <a:cubicBezTo>
                      <a:pt x="1209310" y="592436"/>
                      <a:pt x="1202646" y="588062"/>
                      <a:pt x="1194648" y="588062"/>
                    </a:cubicBezTo>
                    <a:cubicBezTo>
                      <a:pt x="1186651" y="588062"/>
                      <a:pt x="1179986" y="584069"/>
                      <a:pt x="1179510" y="577413"/>
                    </a:cubicBezTo>
                    <a:cubicBezTo>
                      <a:pt x="1179034" y="570757"/>
                      <a:pt x="1165324" y="575226"/>
                      <a:pt x="1156851" y="571233"/>
                    </a:cubicBezTo>
                    <a:cubicBezTo>
                      <a:pt x="1146625" y="568279"/>
                      <a:pt x="1135915" y="567374"/>
                      <a:pt x="1125337" y="568570"/>
                    </a:cubicBezTo>
                    <a:cubicBezTo>
                      <a:pt x="1120862" y="568570"/>
                      <a:pt x="1120481" y="587587"/>
                      <a:pt x="1127146" y="587587"/>
                    </a:cubicBezTo>
                    <a:cubicBezTo>
                      <a:pt x="1133810" y="587587"/>
                      <a:pt x="1139142" y="595193"/>
                      <a:pt x="1133334" y="597094"/>
                    </a:cubicBezTo>
                    <a:cubicBezTo>
                      <a:pt x="1127527" y="598996"/>
                      <a:pt x="1134191" y="606603"/>
                      <a:pt x="1129812" y="605937"/>
                    </a:cubicBezTo>
                    <a:cubicBezTo>
                      <a:pt x="1125432" y="605271"/>
                      <a:pt x="1118196" y="603275"/>
                      <a:pt x="1116863" y="614875"/>
                    </a:cubicBezTo>
                    <a:cubicBezTo>
                      <a:pt x="1115530" y="626474"/>
                      <a:pt x="1114673" y="630848"/>
                      <a:pt x="1107343" y="634841"/>
                    </a:cubicBezTo>
                    <a:cubicBezTo>
                      <a:pt x="1100011" y="638835"/>
                      <a:pt x="1105534" y="621910"/>
                      <a:pt x="1098393" y="622386"/>
                    </a:cubicBezTo>
                    <a:cubicBezTo>
                      <a:pt x="1091252" y="622861"/>
                      <a:pt x="1090395" y="636648"/>
                      <a:pt x="1095727" y="637979"/>
                    </a:cubicBezTo>
                    <a:cubicBezTo>
                      <a:pt x="1101059" y="639310"/>
                      <a:pt x="1102011" y="643684"/>
                      <a:pt x="1103344" y="650339"/>
                    </a:cubicBezTo>
                    <a:cubicBezTo>
                      <a:pt x="1104677" y="656995"/>
                      <a:pt x="1093823" y="652146"/>
                      <a:pt x="1089062" y="659847"/>
                    </a:cubicBezTo>
                    <a:cubicBezTo>
                      <a:pt x="1084302" y="667549"/>
                      <a:pt x="1084207" y="656329"/>
                      <a:pt x="1077923" y="651005"/>
                    </a:cubicBezTo>
                    <a:cubicBezTo>
                      <a:pt x="1071639" y="645680"/>
                      <a:pt x="1064213" y="636743"/>
                      <a:pt x="1064594" y="630087"/>
                    </a:cubicBezTo>
                    <a:cubicBezTo>
                      <a:pt x="1064590" y="625349"/>
                      <a:pt x="1068327" y="621449"/>
                      <a:pt x="1073068" y="621245"/>
                    </a:cubicBezTo>
                    <a:cubicBezTo>
                      <a:pt x="1077923" y="620294"/>
                      <a:pt x="1073068" y="615920"/>
                      <a:pt x="1072591" y="607934"/>
                    </a:cubicBezTo>
                    <a:cubicBezTo>
                      <a:pt x="1072115" y="599947"/>
                      <a:pt x="1066403" y="602609"/>
                      <a:pt x="1059262" y="594147"/>
                    </a:cubicBezTo>
                    <a:cubicBezTo>
                      <a:pt x="1052122" y="585685"/>
                      <a:pt x="1044600" y="585685"/>
                      <a:pt x="1040221" y="589678"/>
                    </a:cubicBezTo>
                    <a:cubicBezTo>
                      <a:pt x="1035841" y="593672"/>
                      <a:pt x="1038888" y="601278"/>
                      <a:pt x="1032699" y="603940"/>
                    </a:cubicBezTo>
                    <a:cubicBezTo>
                      <a:pt x="1026511" y="606603"/>
                      <a:pt x="1029177" y="618963"/>
                      <a:pt x="1023845" y="619914"/>
                    </a:cubicBezTo>
                    <a:cubicBezTo>
                      <a:pt x="1018513" y="620865"/>
                      <a:pt x="1021560" y="598140"/>
                      <a:pt x="1017180" y="595954"/>
                    </a:cubicBezTo>
                    <a:cubicBezTo>
                      <a:pt x="1012801" y="593767"/>
                      <a:pt x="1013182" y="588347"/>
                      <a:pt x="1019846" y="587491"/>
                    </a:cubicBezTo>
                    <a:cubicBezTo>
                      <a:pt x="1026511" y="586636"/>
                      <a:pt x="1030509" y="579505"/>
                      <a:pt x="1024702" y="579505"/>
                    </a:cubicBezTo>
                    <a:cubicBezTo>
                      <a:pt x="1017645" y="577952"/>
                      <a:pt x="1010890" y="575254"/>
                      <a:pt x="1004708" y="571518"/>
                    </a:cubicBezTo>
                    <a:cubicBezTo>
                      <a:pt x="1000709" y="569711"/>
                      <a:pt x="994045" y="579029"/>
                      <a:pt x="989570" y="575511"/>
                    </a:cubicBezTo>
                    <a:cubicBezTo>
                      <a:pt x="985095" y="571993"/>
                      <a:pt x="990046" y="563056"/>
                      <a:pt x="990522" y="558207"/>
                    </a:cubicBezTo>
                    <a:cubicBezTo>
                      <a:pt x="990998" y="553358"/>
                      <a:pt x="997567" y="560394"/>
                      <a:pt x="1002042" y="554213"/>
                    </a:cubicBezTo>
                    <a:cubicBezTo>
                      <a:pt x="1006517" y="548033"/>
                      <a:pt x="989570" y="548033"/>
                      <a:pt x="989570" y="541282"/>
                    </a:cubicBezTo>
                    <a:cubicBezTo>
                      <a:pt x="989570" y="534532"/>
                      <a:pt x="976241" y="532915"/>
                      <a:pt x="971766" y="530633"/>
                    </a:cubicBezTo>
                    <a:cubicBezTo>
                      <a:pt x="967291" y="528352"/>
                      <a:pt x="974908" y="517322"/>
                      <a:pt x="972718" y="512949"/>
                    </a:cubicBezTo>
                    <a:cubicBezTo>
                      <a:pt x="970528" y="508575"/>
                      <a:pt x="953677" y="493932"/>
                      <a:pt x="946917" y="495169"/>
                    </a:cubicBezTo>
                    <a:cubicBezTo>
                      <a:pt x="940157" y="496405"/>
                      <a:pt x="938062" y="485660"/>
                      <a:pt x="942061" y="486326"/>
                    </a:cubicBezTo>
                    <a:cubicBezTo>
                      <a:pt x="946060" y="486992"/>
                      <a:pt x="949106" y="484044"/>
                      <a:pt x="956723" y="475677"/>
                    </a:cubicBezTo>
                    <a:cubicBezTo>
                      <a:pt x="964340" y="467310"/>
                      <a:pt x="965101" y="464553"/>
                      <a:pt x="959770" y="462746"/>
                    </a:cubicBezTo>
                    <a:cubicBezTo>
                      <a:pt x="954438" y="460940"/>
                      <a:pt x="951772" y="455710"/>
                      <a:pt x="961103" y="456091"/>
                    </a:cubicBezTo>
                    <a:cubicBezTo>
                      <a:pt x="970433" y="456471"/>
                      <a:pt x="986904" y="462746"/>
                      <a:pt x="992236" y="458753"/>
                    </a:cubicBezTo>
                    <a:cubicBezTo>
                      <a:pt x="1002585" y="446219"/>
                      <a:pt x="1012125" y="433039"/>
                      <a:pt x="1020798" y="419294"/>
                    </a:cubicBezTo>
                    <a:cubicBezTo>
                      <a:pt x="1027463" y="409786"/>
                      <a:pt x="1015847" y="409026"/>
                      <a:pt x="999852" y="410357"/>
                    </a:cubicBezTo>
                    <a:cubicBezTo>
                      <a:pt x="983857" y="411688"/>
                      <a:pt x="980335" y="404177"/>
                      <a:pt x="967006" y="403321"/>
                    </a:cubicBezTo>
                    <a:cubicBezTo>
                      <a:pt x="953677" y="402465"/>
                      <a:pt x="928922" y="405983"/>
                      <a:pt x="925209" y="409977"/>
                    </a:cubicBezTo>
                    <a:cubicBezTo>
                      <a:pt x="921496" y="413970"/>
                      <a:pt x="931874" y="417488"/>
                      <a:pt x="930541" y="421957"/>
                    </a:cubicBezTo>
                    <a:cubicBezTo>
                      <a:pt x="929208" y="426426"/>
                      <a:pt x="921020" y="418819"/>
                      <a:pt x="917688" y="420626"/>
                    </a:cubicBezTo>
                    <a:cubicBezTo>
                      <a:pt x="914356" y="422432"/>
                      <a:pt x="919021" y="428137"/>
                      <a:pt x="917688" y="443730"/>
                    </a:cubicBezTo>
                    <a:cubicBezTo>
                      <a:pt x="915672" y="451947"/>
                      <a:pt x="918605" y="460585"/>
                      <a:pt x="925209" y="465884"/>
                    </a:cubicBezTo>
                    <a:cubicBezTo>
                      <a:pt x="929684" y="471684"/>
                      <a:pt x="928732" y="479195"/>
                      <a:pt x="928732" y="488988"/>
                    </a:cubicBezTo>
                    <a:cubicBezTo>
                      <a:pt x="928732" y="498782"/>
                      <a:pt x="919211" y="498496"/>
                      <a:pt x="916355" y="500493"/>
                    </a:cubicBezTo>
                    <a:cubicBezTo>
                      <a:pt x="913499" y="502490"/>
                      <a:pt x="924352" y="506293"/>
                      <a:pt x="922543" y="512473"/>
                    </a:cubicBezTo>
                    <a:cubicBezTo>
                      <a:pt x="920734" y="518653"/>
                      <a:pt x="911404" y="508955"/>
                      <a:pt x="906072" y="510667"/>
                    </a:cubicBezTo>
                    <a:cubicBezTo>
                      <a:pt x="900741" y="512378"/>
                      <a:pt x="896552" y="527591"/>
                      <a:pt x="902074" y="532440"/>
                    </a:cubicBezTo>
                    <a:cubicBezTo>
                      <a:pt x="907596" y="537289"/>
                      <a:pt x="910071" y="536433"/>
                      <a:pt x="905692" y="541948"/>
                    </a:cubicBezTo>
                    <a:cubicBezTo>
                      <a:pt x="901312" y="547463"/>
                      <a:pt x="896171" y="556115"/>
                      <a:pt x="907024" y="564577"/>
                    </a:cubicBezTo>
                    <a:cubicBezTo>
                      <a:pt x="917878" y="573039"/>
                      <a:pt x="937205" y="572088"/>
                      <a:pt x="947393" y="578744"/>
                    </a:cubicBezTo>
                    <a:cubicBezTo>
                      <a:pt x="957580" y="585400"/>
                      <a:pt x="943013" y="581406"/>
                      <a:pt x="947393" y="589013"/>
                    </a:cubicBezTo>
                    <a:cubicBezTo>
                      <a:pt x="951772" y="596619"/>
                      <a:pt x="940728" y="599186"/>
                      <a:pt x="941109" y="604986"/>
                    </a:cubicBezTo>
                    <a:cubicBezTo>
                      <a:pt x="941490" y="610786"/>
                      <a:pt x="945584" y="607648"/>
                      <a:pt x="950630" y="597855"/>
                    </a:cubicBezTo>
                    <a:cubicBezTo>
                      <a:pt x="955676" y="588062"/>
                      <a:pt x="960151" y="600517"/>
                      <a:pt x="959484" y="608980"/>
                    </a:cubicBezTo>
                    <a:cubicBezTo>
                      <a:pt x="958818" y="617442"/>
                      <a:pt x="951487" y="612498"/>
                      <a:pt x="945774" y="620960"/>
                    </a:cubicBezTo>
                    <a:cubicBezTo>
                      <a:pt x="942073" y="628054"/>
                      <a:pt x="933775" y="631433"/>
                      <a:pt x="926161" y="628946"/>
                    </a:cubicBezTo>
                    <a:cubicBezTo>
                      <a:pt x="917783" y="627140"/>
                      <a:pt x="922639" y="640926"/>
                      <a:pt x="926161" y="647962"/>
                    </a:cubicBezTo>
                    <a:cubicBezTo>
                      <a:pt x="929684" y="654998"/>
                      <a:pt x="925304" y="658136"/>
                      <a:pt x="915498" y="655569"/>
                    </a:cubicBezTo>
                    <a:cubicBezTo>
                      <a:pt x="905692" y="653002"/>
                      <a:pt x="899979" y="646631"/>
                      <a:pt x="904835" y="639120"/>
                    </a:cubicBezTo>
                    <a:cubicBezTo>
                      <a:pt x="909690" y="631609"/>
                      <a:pt x="913308" y="622671"/>
                      <a:pt x="907501" y="623527"/>
                    </a:cubicBezTo>
                    <a:cubicBezTo>
                      <a:pt x="901693" y="624383"/>
                      <a:pt x="888459" y="623527"/>
                      <a:pt x="884460" y="616871"/>
                    </a:cubicBezTo>
                    <a:cubicBezTo>
                      <a:pt x="880461" y="610216"/>
                      <a:pt x="887126" y="613353"/>
                      <a:pt x="899122" y="614684"/>
                    </a:cubicBezTo>
                    <a:cubicBezTo>
                      <a:pt x="911118" y="616016"/>
                      <a:pt x="900836" y="606698"/>
                      <a:pt x="909786" y="606698"/>
                    </a:cubicBezTo>
                    <a:cubicBezTo>
                      <a:pt x="918735" y="606698"/>
                      <a:pt x="925304" y="611547"/>
                      <a:pt x="932826" y="604891"/>
                    </a:cubicBezTo>
                    <a:cubicBezTo>
                      <a:pt x="940347" y="598235"/>
                      <a:pt x="927970" y="585400"/>
                      <a:pt x="921782" y="587587"/>
                    </a:cubicBezTo>
                    <a:cubicBezTo>
                      <a:pt x="915593" y="589773"/>
                      <a:pt x="905787" y="592531"/>
                      <a:pt x="905787" y="586255"/>
                    </a:cubicBezTo>
                    <a:cubicBezTo>
                      <a:pt x="905787" y="579980"/>
                      <a:pt x="916450" y="584544"/>
                      <a:pt x="922162" y="583213"/>
                    </a:cubicBezTo>
                    <a:cubicBezTo>
                      <a:pt x="927875" y="581882"/>
                      <a:pt x="919116" y="573705"/>
                      <a:pt x="910166" y="576082"/>
                    </a:cubicBezTo>
                    <a:cubicBezTo>
                      <a:pt x="902835" y="580360"/>
                      <a:pt x="893554" y="579274"/>
                      <a:pt x="887412" y="573420"/>
                    </a:cubicBezTo>
                    <a:cubicBezTo>
                      <a:pt x="880271" y="565813"/>
                      <a:pt x="867418" y="561439"/>
                      <a:pt x="864276" y="578744"/>
                    </a:cubicBezTo>
                    <a:cubicBezTo>
                      <a:pt x="861134" y="596049"/>
                      <a:pt x="848757" y="586731"/>
                      <a:pt x="843806" y="592436"/>
                    </a:cubicBezTo>
                    <a:cubicBezTo>
                      <a:pt x="838855" y="598140"/>
                      <a:pt x="849614" y="601944"/>
                      <a:pt x="861610" y="602704"/>
                    </a:cubicBezTo>
                    <a:cubicBezTo>
                      <a:pt x="873606" y="603465"/>
                      <a:pt x="882556" y="614209"/>
                      <a:pt x="876748" y="614209"/>
                    </a:cubicBezTo>
                    <a:cubicBezTo>
                      <a:pt x="870941" y="614209"/>
                      <a:pt x="873606" y="622671"/>
                      <a:pt x="867227" y="619533"/>
                    </a:cubicBezTo>
                    <a:cubicBezTo>
                      <a:pt x="860849" y="616396"/>
                      <a:pt x="854755" y="619533"/>
                      <a:pt x="859230" y="624858"/>
                    </a:cubicBezTo>
                    <a:cubicBezTo>
                      <a:pt x="863705" y="630182"/>
                      <a:pt x="857421" y="632369"/>
                      <a:pt x="857897" y="637789"/>
                    </a:cubicBezTo>
                    <a:cubicBezTo>
                      <a:pt x="858373" y="643208"/>
                      <a:pt x="848376" y="637789"/>
                      <a:pt x="838855" y="637789"/>
                    </a:cubicBezTo>
                    <a:cubicBezTo>
                      <a:pt x="825663" y="637807"/>
                      <a:pt x="812522" y="639435"/>
                      <a:pt x="799725" y="642638"/>
                    </a:cubicBezTo>
                    <a:cubicBezTo>
                      <a:pt x="788623" y="645084"/>
                      <a:pt x="777010" y="642316"/>
                      <a:pt x="768211" y="635127"/>
                    </a:cubicBezTo>
                    <a:cubicBezTo>
                      <a:pt x="762879" y="629327"/>
                      <a:pt x="755739" y="630182"/>
                      <a:pt x="746789" y="630182"/>
                    </a:cubicBezTo>
                    <a:cubicBezTo>
                      <a:pt x="737839" y="630182"/>
                      <a:pt x="740601" y="621815"/>
                      <a:pt x="729080" y="621340"/>
                    </a:cubicBezTo>
                    <a:cubicBezTo>
                      <a:pt x="717560" y="620865"/>
                      <a:pt x="720131" y="611166"/>
                      <a:pt x="718798" y="605366"/>
                    </a:cubicBezTo>
                    <a:cubicBezTo>
                      <a:pt x="717465" y="599567"/>
                      <a:pt x="694425" y="601373"/>
                      <a:pt x="685951" y="606698"/>
                    </a:cubicBezTo>
                    <a:cubicBezTo>
                      <a:pt x="677478" y="612022"/>
                      <a:pt x="661102" y="609835"/>
                      <a:pt x="656627" y="619533"/>
                    </a:cubicBezTo>
                    <a:cubicBezTo>
                      <a:pt x="652152" y="629232"/>
                      <a:pt x="660626" y="627996"/>
                      <a:pt x="665481" y="627996"/>
                    </a:cubicBezTo>
                    <a:cubicBezTo>
                      <a:pt x="672336" y="627996"/>
                      <a:pt x="671765" y="620009"/>
                      <a:pt x="684523" y="621815"/>
                    </a:cubicBezTo>
                    <a:cubicBezTo>
                      <a:pt x="697281" y="623622"/>
                      <a:pt x="705850" y="608884"/>
                      <a:pt x="711181" y="614209"/>
                    </a:cubicBezTo>
                    <a:cubicBezTo>
                      <a:pt x="716513" y="619533"/>
                      <a:pt x="689855" y="629802"/>
                      <a:pt x="678334" y="631514"/>
                    </a:cubicBezTo>
                    <a:cubicBezTo>
                      <a:pt x="666814" y="633225"/>
                      <a:pt x="669480" y="642638"/>
                      <a:pt x="680524" y="659087"/>
                    </a:cubicBezTo>
                    <a:cubicBezTo>
                      <a:pt x="691568" y="675536"/>
                      <a:pt x="675669" y="666123"/>
                      <a:pt x="675669" y="674205"/>
                    </a:cubicBezTo>
                    <a:cubicBezTo>
                      <a:pt x="675669" y="682286"/>
                      <a:pt x="654818" y="671542"/>
                      <a:pt x="663196" y="668880"/>
                    </a:cubicBezTo>
                    <a:cubicBezTo>
                      <a:pt x="671575" y="666218"/>
                      <a:pt x="667671" y="657756"/>
                      <a:pt x="661007" y="652431"/>
                    </a:cubicBezTo>
                    <a:cubicBezTo>
                      <a:pt x="654342" y="647107"/>
                      <a:pt x="649867" y="652431"/>
                      <a:pt x="650819" y="646631"/>
                    </a:cubicBezTo>
                    <a:cubicBezTo>
                      <a:pt x="651771" y="640831"/>
                      <a:pt x="643679" y="646631"/>
                      <a:pt x="637490" y="642258"/>
                    </a:cubicBezTo>
                    <a:cubicBezTo>
                      <a:pt x="631302" y="637884"/>
                      <a:pt x="627969" y="633320"/>
                      <a:pt x="619686" y="637789"/>
                    </a:cubicBezTo>
                    <a:cubicBezTo>
                      <a:pt x="611403" y="642258"/>
                      <a:pt x="601406" y="640831"/>
                      <a:pt x="582745" y="643969"/>
                    </a:cubicBezTo>
                    <a:cubicBezTo>
                      <a:pt x="564085" y="647107"/>
                      <a:pt x="529905" y="646156"/>
                      <a:pt x="523716" y="639976"/>
                    </a:cubicBezTo>
                    <a:cubicBezTo>
                      <a:pt x="517528" y="633795"/>
                      <a:pt x="539711" y="622671"/>
                      <a:pt x="546376" y="624478"/>
                    </a:cubicBezTo>
                    <a:cubicBezTo>
                      <a:pt x="553040" y="626284"/>
                      <a:pt x="549042" y="617347"/>
                      <a:pt x="538759" y="609360"/>
                    </a:cubicBezTo>
                    <a:cubicBezTo>
                      <a:pt x="528477" y="601373"/>
                      <a:pt x="505912" y="596524"/>
                      <a:pt x="506388" y="601373"/>
                    </a:cubicBezTo>
                    <a:cubicBezTo>
                      <a:pt x="506864" y="606222"/>
                      <a:pt x="493440" y="601373"/>
                      <a:pt x="476969" y="598711"/>
                    </a:cubicBezTo>
                    <a:cubicBezTo>
                      <a:pt x="460498" y="596049"/>
                      <a:pt x="457928" y="589868"/>
                      <a:pt x="447645" y="589203"/>
                    </a:cubicBezTo>
                    <a:cubicBezTo>
                      <a:pt x="433596" y="588748"/>
                      <a:pt x="420003" y="584113"/>
                      <a:pt x="408610" y="575892"/>
                    </a:cubicBezTo>
                    <a:cubicBezTo>
                      <a:pt x="396137" y="566384"/>
                      <a:pt x="366813" y="568761"/>
                      <a:pt x="363195" y="577698"/>
                    </a:cubicBezTo>
                    <a:cubicBezTo>
                      <a:pt x="359577" y="586636"/>
                      <a:pt x="349866" y="586065"/>
                      <a:pt x="340155" y="586065"/>
                    </a:cubicBezTo>
                    <a:cubicBezTo>
                      <a:pt x="330444" y="586065"/>
                      <a:pt x="344535" y="575131"/>
                      <a:pt x="341012" y="573229"/>
                    </a:cubicBezTo>
                    <a:cubicBezTo>
                      <a:pt x="337489" y="571328"/>
                      <a:pt x="341012" y="558587"/>
                      <a:pt x="334347" y="557731"/>
                    </a:cubicBezTo>
                    <a:cubicBezTo>
                      <a:pt x="327683" y="556876"/>
                      <a:pt x="320542" y="587016"/>
                      <a:pt x="307213" y="586255"/>
                    </a:cubicBezTo>
                    <a:cubicBezTo>
                      <a:pt x="293884" y="585495"/>
                      <a:pt x="288171" y="554308"/>
                      <a:pt x="277032" y="546322"/>
                    </a:cubicBezTo>
                    <a:cubicBezTo>
                      <a:pt x="265893" y="538335"/>
                      <a:pt x="255705" y="537860"/>
                      <a:pt x="265036" y="549935"/>
                    </a:cubicBezTo>
                    <a:cubicBezTo>
                      <a:pt x="274366" y="562010"/>
                      <a:pt x="257038" y="553453"/>
                      <a:pt x="257895" y="561439"/>
                    </a:cubicBezTo>
                    <a:cubicBezTo>
                      <a:pt x="258752" y="569426"/>
                      <a:pt x="242852" y="578174"/>
                      <a:pt x="243328" y="573800"/>
                    </a:cubicBezTo>
                    <a:cubicBezTo>
                      <a:pt x="243804" y="569426"/>
                      <a:pt x="234474" y="564292"/>
                      <a:pt x="224287" y="576937"/>
                    </a:cubicBezTo>
                    <a:cubicBezTo>
                      <a:pt x="214099" y="589583"/>
                      <a:pt x="206007" y="587587"/>
                      <a:pt x="205245" y="583118"/>
                    </a:cubicBezTo>
                    <a:cubicBezTo>
                      <a:pt x="204483" y="578649"/>
                      <a:pt x="172208" y="594717"/>
                      <a:pt x="173350" y="600042"/>
                    </a:cubicBezTo>
                    <a:cubicBezTo>
                      <a:pt x="174493" y="605366"/>
                      <a:pt x="168495" y="609550"/>
                      <a:pt x="160021" y="608884"/>
                    </a:cubicBezTo>
                    <a:cubicBezTo>
                      <a:pt x="151548" y="608219"/>
                      <a:pt x="158212" y="601373"/>
                      <a:pt x="164877" y="597760"/>
                    </a:cubicBezTo>
                    <a:cubicBezTo>
                      <a:pt x="171541" y="594147"/>
                      <a:pt x="193439" y="577413"/>
                      <a:pt x="203626" y="575606"/>
                    </a:cubicBezTo>
                    <a:cubicBezTo>
                      <a:pt x="213814" y="573800"/>
                      <a:pt x="234664" y="565433"/>
                      <a:pt x="235140" y="560489"/>
                    </a:cubicBezTo>
                    <a:cubicBezTo>
                      <a:pt x="235616" y="555544"/>
                      <a:pt x="224953" y="559633"/>
                      <a:pt x="217812" y="558302"/>
                    </a:cubicBezTo>
                    <a:cubicBezTo>
                      <a:pt x="210672" y="556971"/>
                      <a:pt x="198771" y="564957"/>
                      <a:pt x="186299" y="570282"/>
                    </a:cubicBezTo>
                    <a:cubicBezTo>
                      <a:pt x="173826" y="575606"/>
                      <a:pt x="160497" y="573800"/>
                      <a:pt x="164020" y="580931"/>
                    </a:cubicBezTo>
                    <a:cubicBezTo>
                      <a:pt x="167543" y="588062"/>
                      <a:pt x="152881" y="580075"/>
                      <a:pt x="149834" y="584924"/>
                    </a:cubicBezTo>
                    <a:cubicBezTo>
                      <a:pt x="146787" y="589773"/>
                      <a:pt x="140884" y="584449"/>
                      <a:pt x="145359" y="581787"/>
                    </a:cubicBezTo>
                    <a:cubicBezTo>
                      <a:pt x="149834" y="579124"/>
                      <a:pt x="135267" y="574275"/>
                      <a:pt x="135267" y="577413"/>
                    </a:cubicBezTo>
                    <a:cubicBezTo>
                      <a:pt x="135267" y="580551"/>
                      <a:pt x="132601" y="584449"/>
                      <a:pt x="121938" y="584449"/>
                    </a:cubicBezTo>
                    <a:cubicBezTo>
                      <a:pt x="111275" y="584449"/>
                      <a:pt x="100611" y="592055"/>
                      <a:pt x="107752" y="597380"/>
                    </a:cubicBezTo>
                    <a:cubicBezTo>
                      <a:pt x="114892" y="602704"/>
                      <a:pt x="119272" y="605366"/>
                      <a:pt x="115749" y="608884"/>
                    </a:cubicBezTo>
                    <a:cubicBezTo>
                      <a:pt x="112227" y="612402"/>
                      <a:pt x="101087" y="599376"/>
                      <a:pt x="85473" y="600898"/>
                    </a:cubicBezTo>
                    <a:cubicBezTo>
                      <a:pt x="69859" y="602419"/>
                      <a:pt x="38821" y="583593"/>
                      <a:pt x="38821" y="579124"/>
                    </a:cubicBezTo>
                    <a:cubicBezTo>
                      <a:pt x="38821" y="574656"/>
                      <a:pt x="16923" y="577793"/>
                      <a:pt x="1785" y="576177"/>
                    </a:cubicBezTo>
                    <a:lnTo>
                      <a:pt x="1785" y="882906"/>
                    </a:lnTo>
                    <a:cubicBezTo>
                      <a:pt x="1785" y="882906"/>
                      <a:pt x="9497" y="888706"/>
                      <a:pt x="12448" y="885092"/>
                    </a:cubicBezTo>
                    <a:cubicBezTo>
                      <a:pt x="15400" y="881479"/>
                      <a:pt x="20732" y="886329"/>
                      <a:pt x="30824" y="881575"/>
                    </a:cubicBezTo>
                    <a:cubicBezTo>
                      <a:pt x="40916" y="876821"/>
                      <a:pt x="44438" y="886899"/>
                      <a:pt x="44438" y="891083"/>
                    </a:cubicBezTo>
                    <a:cubicBezTo>
                      <a:pt x="44438" y="895266"/>
                      <a:pt x="58720" y="903538"/>
                      <a:pt x="64623" y="911240"/>
                    </a:cubicBezTo>
                    <a:cubicBezTo>
                      <a:pt x="70525" y="918941"/>
                      <a:pt x="73477" y="925502"/>
                      <a:pt x="80046" y="921318"/>
                    </a:cubicBezTo>
                    <a:cubicBezTo>
                      <a:pt x="86616" y="917135"/>
                      <a:pt x="98421" y="914758"/>
                      <a:pt x="98421" y="907056"/>
                    </a:cubicBezTo>
                    <a:cubicBezTo>
                      <a:pt x="98421" y="899355"/>
                      <a:pt x="125651" y="898214"/>
                      <a:pt x="125651" y="908292"/>
                    </a:cubicBezTo>
                    <a:cubicBezTo>
                      <a:pt x="125651" y="918371"/>
                      <a:pt x="153452" y="930160"/>
                      <a:pt x="168875" y="957449"/>
                    </a:cubicBezTo>
                    <a:cubicBezTo>
                      <a:pt x="184299" y="984737"/>
                      <a:pt x="181919" y="990536"/>
                      <a:pt x="204483" y="999474"/>
                    </a:cubicBezTo>
                    <a:cubicBezTo>
                      <a:pt x="227048" y="1008412"/>
                      <a:pt x="226381" y="1013070"/>
                      <a:pt x="223525" y="1020772"/>
                    </a:cubicBezTo>
                    <a:cubicBezTo>
                      <a:pt x="220669" y="1028473"/>
                      <a:pt x="237140" y="1032562"/>
                      <a:pt x="227619" y="1039122"/>
                    </a:cubicBezTo>
                    <a:lnTo>
                      <a:pt x="214004" y="1048631"/>
                    </a:lnTo>
                    <a:cubicBezTo>
                      <a:pt x="214004" y="1052529"/>
                      <a:pt x="218003" y="1055001"/>
                      <a:pt x="222478" y="1058804"/>
                    </a:cubicBezTo>
                    <a:cubicBezTo>
                      <a:pt x="226952" y="1062607"/>
                      <a:pt x="212957" y="1063273"/>
                      <a:pt x="217146" y="1067266"/>
                    </a:cubicBezTo>
                    <a:cubicBezTo>
                      <a:pt x="221335" y="1071260"/>
                      <a:pt x="216289" y="1077440"/>
                      <a:pt x="220669" y="1082289"/>
                    </a:cubicBezTo>
                    <a:cubicBezTo>
                      <a:pt x="225811" y="1086481"/>
                      <a:pt x="233294" y="1086112"/>
                      <a:pt x="237997" y="1081433"/>
                    </a:cubicBezTo>
                    <a:cubicBezTo>
                      <a:pt x="242947" y="1077440"/>
                      <a:pt x="246470" y="1086377"/>
                      <a:pt x="242471" y="1092938"/>
                    </a:cubicBezTo>
                    <a:cubicBezTo>
                      <a:pt x="240725" y="1095370"/>
                      <a:pt x="241283" y="1098756"/>
                      <a:pt x="243718" y="1100500"/>
                    </a:cubicBezTo>
                    <a:cubicBezTo>
                      <a:pt x="245979" y="1102120"/>
                      <a:pt x="249101" y="1101769"/>
                      <a:pt x="250945" y="1099689"/>
                    </a:cubicBezTo>
                    <a:cubicBezTo>
                      <a:pt x="254944" y="1094744"/>
                      <a:pt x="263322" y="1107675"/>
                      <a:pt x="267321" y="1109862"/>
                    </a:cubicBezTo>
                    <a:cubicBezTo>
                      <a:pt x="271320" y="1112049"/>
                      <a:pt x="275318" y="1118705"/>
                      <a:pt x="268654" y="1118705"/>
                    </a:cubicBezTo>
                    <a:cubicBezTo>
                      <a:pt x="261989" y="1118705"/>
                      <a:pt x="262941" y="1130304"/>
                      <a:pt x="267797" y="1130685"/>
                    </a:cubicBezTo>
                    <a:cubicBezTo>
                      <a:pt x="272652" y="1131065"/>
                      <a:pt x="272272" y="1137340"/>
                      <a:pt x="272272" y="1141334"/>
                    </a:cubicBezTo>
                    <a:cubicBezTo>
                      <a:pt x="272272" y="1145327"/>
                      <a:pt x="287790" y="1150842"/>
                      <a:pt x="293598" y="1149320"/>
                    </a:cubicBezTo>
                    <a:cubicBezTo>
                      <a:pt x="299406" y="1147799"/>
                      <a:pt x="304738" y="1152933"/>
                      <a:pt x="307403" y="1157783"/>
                    </a:cubicBezTo>
                    <a:cubicBezTo>
                      <a:pt x="310069" y="1162632"/>
                      <a:pt x="320733" y="1166245"/>
                      <a:pt x="324731" y="1163107"/>
                    </a:cubicBezTo>
                    <a:cubicBezTo>
                      <a:pt x="328730" y="1159969"/>
                      <a:pt x="331396" y="1168907"/>
                      <a:pt x="332253" y="1175087"/>
                    </a:cubicBezTo>
                    <a:cubicBezTo>
                      <a:pt x="333110" y="1181267"/>
                      <a:pt x="341774" y="1177749"/>
                      <a:pt x="347391" y="1177369"/>
                    </a:cubicBezTo>
                    <a:cubicBezTo>
                      <a:pt x="353008" y="1176989"/>
                      <a:pt x="355769" y="1184405"/>
                      <a:pt x="359387" y="1183074"/>
                    </a:cubicBezTo>
                    <a:cubicBezTo>
                      <a:pt x="367194" y="1180126"/>
                      <a:pt x="369574" y="1193818"/>
                      <a:pt x="374716" y="1202090"/>
                    </a:cubicBezTo>
                    <a:lnTo>
                      <a:pt x="926923" y="1199142"/>
                    </a:lnTo>
                    <a:cubicBezTo>
                      <a:pt x="926923" y="1199142"/>
                      <a:pt x="926923" y="1185451"/>
                      <a:pt x="933778" y="1190205"/>
                    </a:cubicBezTo>
                    <a:cubicBezTo>
                      <a:pt x="940633" y="1194959"/>
                      <a:pt x="934444" y="1202565"/>
                      <a:pt x="942156" y="1205608"/>
                    </a:cubicBezTo>
                    <a:cubicBezTo>
                      <a:pt x="949868" y="1208650"/>
                      <a:pt x="955200" y="1213214"/>
                      <a:pt x="959294" y="1211503"/>
                    </a:cubicBezTo>
                    <a:cubicBezTo>
                      <a:pt x="963388" y="1209791"/>
                      <a:pt x="970528" y="1203801"/>
                      <a:pt x="977669" y="1212073"/>
                    </a:cubicBezTo>
                    <a:cubicBezTo>
                      <a:pt x="984809" y="1220345"/>
                      <a:pt x="990141" y="1213214"/>
                      <a:pt x="994235" y="1218539"/>
                    </a:cubicBezTo>
                    <a:cubicBezTo>
                      <a:pt x="998329" y="1223863"/>
                      <a:pt x="1006136" y="1228047"/>
                      <a:pt x="1011468" y="1221581"/>
                    </a:cubicBezTo>
                    <a:cubicBezTo>
                      <a:pt x="1016799" y="1215116"/>
                      <a:pt x="1032128" y="1222627"/>
                      <a:pt x="1040030" y="1225575"/>
                    </a:cubicBezTo>
                    <a:cubicBezTo>
                      <a:pt x="1049551" y="1217778"/>
                      <a:pt x="1057453" y="1201139"/>
                      <a:pt x="1066117" y="1201139"/>
                    </a:cubicBezTo>
                    <a:cubicBezTo>
                      <a:pt x="1077733" y="1201139"/>
                      <a:pt x="1107057" y="1203801"/>
                      <a:pt x="1108866" y="1218824"/>
                    </a:cubicBezTo>
                    <a:cubicBezTo>
                      <a:pt x="1110675" y="1233847"/>
                      <a:pt x="1127907" y="1219775"/>
                      <a:pt x="1130192" y="1233942"/>
                    </a:cubicBezTo>
                    <a:cubicBezTo>
                      <a:pt x="1131620" y="1246017"/>
                      <a:pt x="1143426" y="1255525"/>
                      <a:pt x="1141427" y="1261895"/>
                    </a:cubicBezTo>
                    <a:cubicBezTo>
                      <a:pt x="1145393" y="1264325"/>
                      <a:pt x="1149208" y="1266992"/>
                      <a:pt x="1152852" y="1269882"/>
                    </a:cubicBezTo>
                    <a:cubicBezTo>
                      <a:pt x="1163243" y="1268773"/>
                      <a:pt x="1173750" y="1270142"/>
                      <a:pt x="1183509" y="1273875"/>
                    </a:cubicBezTo>
                    <a:cubicBezTo>
                      <a:pt x="1195981" y="1278344"/>
                      <a:pt x="1214642" y="1268551"/>
                      <a:pt x="1220831" y="1283384"/>
                    </a:cubicBezTo>
                    <a:cubicBezTo>
                      <a:pt x="1227019" y="1298216"/>
                      <a:pt x="1241491" y="1309911"/>
                      <a:pt x="1227971" y="1310862"/>
                    </a:cubicBezTo>
                    <a:cubicBezTo>
                      <a:pt x="1216356" y="1311813"/>
                      <a:pt x="1201313" y="1295839"/>
                      <a:pt x="1202170" y="1304682"/>
                    </a:cubicBezTo>
                    <a:cubicBezTo>
                      <a:pt x="1203027" y="1313524"/>
                      <a:pt x="1195981" y="1309150"/>
                      <a:pt x="1195981" y="1322461"/>
                    </a:cubicBezTo>
                    <a:cubicBezTo>
                      <a:pt x="1195981" y="1335773"/>
                      <a:pt x="1187032" y="1354408"/>
                      <a:pt x="1181700" y="1353553"/>
                    </a:cubicBezTo>
                    <a:lnTo>
                      <a:pt x="1181700" y="1353553"/>
                    </a:lnTo>
                    <a:cubicBezTo>
                      <a:pt x="1180161" y="1358997"/>
                      <a:pt x="1181369" y="1364848"/>
                      <a:pt x="1184937" y="1369241"/>
                    </a:cubicBezTo>
                    <a:cubicBezTo>
                      <a:pt x="1191697" y="1364392"/>
                      <a:pt x="1201408" y="1355930"/>
                      <a:pt x="1209786" y="1356500"/>
                    </a:cubicBezTo>
                    <a:cubicBezTo>
                      <a:pt x="1223116" y="1357356"/>
                      <a:pt x="1226638" y="1365343"/>
                      <a:pt x="1235493" y="1359162"/>
                    </a:cubicBezTo>
                    <a:cubicBezTo>
                      <a:pt x="1244347" y="1352982"/>
                      <a:pt x="1246156" y="1350225"/>
                      <a:pt x="1247965" y="1354694"/>
                    </a:cubicBezTo>
                    <a:cubicBezTo>
                      <a:pt x="1248235" y="1355332"/>
                      <a:pt x="1248235" y="1356052"/>
                      <a:pt x="1247965" y="1356690"/>
                    </a:cubicBezTo>
                    <a:cubicBezTo>
                      <a:pt x="1251297" y="1354884"/>
                      <a:pt x="1253677" y="1353172"/>
                      <a:pt x="1253868" y="1351746"/>
                    </a:cubicBezTo>
                    <a:cubicBezTo>
                      <a:pt x="1253971" y="1349037"/>
                      <a:pt x="1253584" y="1346331"/>
                      <a:pt x="1252725" y="1343760"/>
                    </a:cubicBezTo>
                    <a:cubicBezTo>
                      <a:pt x="1243871" y="1345091"/>
                      <a:pt x="1240920" y="1345756"/>
                      <a:pt x="1238444" y="1339576"/>
                    </a:cubicBezTo>
                    <a:cubicBezTo>
                      <a:pt x="1234921" y="1330733"/>
                      <a:pt x="1265102" y="1321891"/>
                      <a:pt x="1279384" y="1323602"/>
                    </a:cubicBezTo>
                    <a:cubicBezTo>
                      <a:pt x="1293665" y="1325314"/>
                      <a:pt x="1302329" y="1315901"/>
                      <a:pt x="1307089" y="1321606"/>
                    </a:cubicBezTo>
                    <a:cubicBezTo>
                      <a:pt x="1315563" y="1313999"/>
                      <a:pt x="1330130" y="1301449"/>
                      <a:pt x="1333843" y="1301449"/>
                    </a:cubicBezTo>
                    <a:lnTo>
                      <a:pt x="1401536" y="1300783"/>
                    </a:lnTo>
                    <a:cubicBezTo>
                      <a:pt x="1401536" y="1300783"/>
                      <a:pt x="1423529" y="1287187"/>
                      <a:pt x="1426480" y="1274826"/>
                    </a:cubicBezTo>
                    <a:cubicBezTo>
                      <a:pt x="1429432" y="1262466"/>
                      <a:pt x="1443618" y="1232801"/>
                      <a:pt x="1451901" y="1239266"/>
                    </a:cubicBezTo>
                    <a:cubicBezTo>
                      <a:pt x="1460184" y="1245732"/>
                      <a:pt x="1477988" y="1241073"/>
                      <a:pt x="1478559" y="1246968"/>
                    </a:cubicBezTo>
                    <a:cubicBezTo>
                      <a:pt x="1476049" y="1267099"/>
                      <a:pt x="1482208" y="1287349"/>
                      <a:pt x="1495506" y="1302685"/>
                    </a:cubicBezTo>
                    <a:cubicBezTo>
                      <a:pt x="1501684" y="1298053"/>
                      <a:pt x="1508912" y="1295016"/>
                      <a:pt x="1516547" y="1293842"/>
                    </a:cubicBezTo>
                    <a:cubicBezTo>
                      <a:pt x="1524545" y="1293842"/>
                      <a:pt x="1536541" y="1283669"/>
                      <a:pt x="1540064" y="1277013"/>
                    </a:cubicBezTo>
                    <a:cubicBezTo>
                      <a:pt x="1543586" y="1270358"/>
                      <a:pt x="1548537" y="1283193"/>
                      <a:pt x="1541397" y="1285475"/>
                    </a:cubicBezTo>
                    <a:cubicBezTo>
                      <a:pt x="1534256" y="1287757"/>
                      <a:pt x="1547204" y="1292987"/>
                      <a:pt x="1559676" y="1292511"/>
                    </a:cubicBezTo>
                    <a:cubicBezTo>
                      <a:pt x="1572149" y="1292036"/>
                      <a:pt x="1553869" y="1296980"/>
                      <a:pt x="1544538" y="1296505"/>
                    </a:cubicBezTo>
                    <a:cubicBezTo>
                      <a:pt x="1535208" y="1296029"/>
                      <a:pt x="1531209" y="1297455"/>
                      <a:pt x="1518737" y="1309911"/>
                    </a:cubicBezTo>
                    <a:cubicBezTo>
                      <a:pt x="1506265" y="1322366"/>
                      <a:pt x="1509216" y="1325884"/>
                      <a:pt x="1516547" y="1332065"/>
                    </a:cubicBezTo>
                    <a:cubicBezTo>
                      <a:pt x="1523878" y="1338245"/>
                      <a:pt x="1532923" y="1335583"/>
                      <a:pt x="1542729" y="1327215"/>
                    </a:cubicBezTo>
                    <a:cubicBezTo>
                      <a:pt x="1552536" y="1318848"/>
                      <a:pt x="1552250" y="1310291"/>
                      <a:pt x="1561771" y="1310767"/>
                    </a:cubicBezTo>
                    <a:cubicBezTo>
                      <a:pt x="1571292" y="1311242"/>
                      <a:pt x="1596903" y="1301829"/>
                      <a:pt x="1607947" y="1298311"/>
                    </a:cubicBezTo>
                    <a:cubicBezTo>
                      <a:pt x="1618991" y="1294793"/>
                      <a:pt x="1611946" y="1292987"/>
                      <a:pt x="1611946" y="1288138"/>
                    </a:cubicBezTo>
                    <a:cubicBezTo>
                      <a:pt x="1611946" y="1283288"/>
                      <a:pt x="1631559" y="1283193"/>
                      <a:pt x="1638604" y="1278630"/>
                    </a:cubicBezTo>
                    <a:cubicBezTo>
                      <a:pt x="1645649" y="1274066"/>
                      <a:pt x="1637462" y="1269787"/>
                      <a:pt x="1631273" y="1270643"/>
                    </a:cubicBezTo>
                    <a:close/>
                    <a:moveTo>
                      <a:pt x="474494" y="695407"/>
                    </a:moveTo>
                    <a:cubicBezTo>
                      <a:pt x="462878" y="709860"/>
                      <a:pt x="458975" y="711951"/>
                      <a:pt x="446979" y="709860"/>
                    </a:cubicBezTo>
                    <a:cubicBezTo>
                      <a:pt x="434982" y="707768"/>
                      <a:pt x="427937" y="713758"/>
                      <a:pt x="433554" y="717941"/>
                    </a:cubicBezTo>
                    <a:cubicBezTo>
                      <a:pt x="439171" y="722125"/>
                      <a:pt x="439933" y="725738"/>
                      <a:pt x="427556" y="728590"/>
                    </a:cubicBezTo>
                    <a:cubicBezTo>
                      <a:pt x="415179" y="731443"/>
                      <a:pt x="406991" y="740951"/>
                      <a:pt x="401850" y="739810"/>
                    </a:cubicBezTo>
                    <a:cubicBezTo>
                      <a:pt x="396709" y="738669"/>
                      <a:pt x="422986" y="720033"/>
                      <a:pt x="416322" y="715184"/>
                    </a:cubicBezTo>
                    <a:cubicBezTo>
                      <a:pt x="409657" y="710335"/>
                      <a:pt x="392996" y="723646"/>
                      <a:pt x="392615" y="729636"/>
                    </a:cubicBezTo>
                    <a:cubicBezTo>
                      <a:pt x="392234" y="735626"/>
                      <a:pt x="381285" y="736007"/>
                      <a:pt x="374620" y="735626"/>
                    </a:cubicBezTo>
                    <a:cubicBezTo>
                      <a:pt x="367956" y="735246"/>
                      <a:pt x="359006" y="728876"/>
                      <a:pt x="365766" y="728210"/>
                    </a:cubicBezTo>
                    <a:cubicBezTo>
                      <a:pt x="372526" y="727545"/>
                      <a:pt x="367861" y="720033"/>
                      <a:pt x="377096" y="716515"/>
                    </a:cubicBezTo>
                    <a:cubicBezTo>
                      <a:pt x="386331" y="712997"/>
                      <a:pt x="375287" y="707768"/>
                      <a:pt x="378143" y="703870"/>
                    </a:cubicBezTo>
                    <a:cubicBezTo>
                      <a:pt x="380999" y="699971"/>
                      <a:pt x="399660" y="707768"/>
                      <a:pt x="400041" y="700637"/>
                    </a:cubicBezTo>
                    <a:cubicBezTo>
                      <a:pt x="400422" y="693506"/>
                      <a:pt x="380999" y="687611"/>
                      <a:pt x="374906" y="691889"/>
                    </a:cubicBezTo>
                    <a:cubicBezTo>
                      <a:pt x="364012" y="700766"/>
                      <a:pt x="349202" y="703159"/>
                      <a:pt x="336061" y="698165"/>
                    </a:cubicBezTo>
                    <a:cubicBezTo>
                      <a:pt x="330539" y="695788"/>
                      <a:pt x="380618" y="690463"/>
                      <a:pt x="389092" y="682667"/>
                    </a:cubicBezTo>
                    <a:cubicBezTo>
                      <a:pt x="397566" y="674870"/>
                      <a:pt x="435744" y="666123"/>
                      <a:pt x="438600" y="673159"/>
                    </a:cubicBezTo>
                    <a:cubicBezTo>
                      <a:pt x="441457" y="680195"/>
                      <a:pt x="418035" y="684758"/>
                      <a:pt x="429079" y="691129"/>
                    </a:cubicBezTo>
                    <a:cubicBezTo>
                      <a:pt x="440124" y="697499"/>
                      <a:pt x="458784" y="693316"/>
                      <a:pt x="462974" y="686565"/>
                    </a:cubicBezTo>
                    <a:cubicBezTo>
                      <a:pt x="467163" y="679814"/>
                      <a:pt x="486204" y="680955"/>
                      <a:pt x="474494" y="695407"/>
                    </a:cubicBezTo>
                    <a:close/>
                    <a:moveTo>
                      <a:pt x="586935" y="838028"/>
                    </a:moveTo>
                    <a:cubicBezTo>
                      <a:pt x="573129" y="850008"/>
                      <a:pt x="574177" y="846870"/>
                      <a:pt x="562180" y="848962"/>
                    </a:cubicBezTo>
                    <a:cubicBezTo>
                      <a:pt x="550184" y="851054"/>
                      <a:pt x="559705" y="863129"/>
                      <a:pt x="545233" y="864175"/>
                    </a:cubicBezTo>
                    <a:cubicBezTo>
                      <a:pt x="530762" y="865221"/>
                      <a:pt x="495725" y="866647"/>
                      <a:pt x="490774" y="858470"/>
                    </a:cubicBezTo>
                    <a:cubicBezTo>
                      <a:pt x="489156" y="855808"/>
                      <a:pt x="509816" y="857804"/>
                      <a:pt x="511244" y="851814"/>
                    </a:cubicBezTo>
                    <a:cubicBezTo>
                      <a:pt x="512672" y="845824"/>
                      <a:pt x="518385" y="836221"/>
                      <a:pt x="527144" y="836221"/>
                    </a:cubicBezTo>
                    <a:cubicBezTo>
                      <a:pt x="535903" y="836221"/>
                      <a:pt x="535332" y="824621"/>
                      <a:pt x="520860" y="817205"/>
                    </a:cubicBezTo>
                    <a:cubicBezTo>
                      <a:pt x="506388" y="809789"/>
                      <a:pt x="541711" y="805510"/>
                      <a:pt x="549423" y="817205"/>
                    </a:cubicBezTo>
                    <a:cubicBezTo>
                      <a:pt x="557134" y="828900"/>
                      <a:pt x="572082" y="836221"/>
                      <a:pt x="580175" y="828520"/>
                    </a:cubicBezTo>
                    <a:cubicBezTo>
                      <a:pt x="588268" y="820818"/>
                      <a:pt x="634539" y="797809"/>
                      <a:pt x="634539" y="808363"/>
                    </a:cubicBezTo>
                    <a:cubicBezTo>
                      <a:pt x="634539" y="818917"/>
                      <a:pt x="600645" y="825953"/>
                      <a:pt x="586935" y="837933"/>
                    </a:cubicBezTo>
                    <a:close/>
                    <a:moveTo>
                      <a:pt x="896171" y="1160635"/>
                    </a:moveTo>
                    <a:cubicBezTo>
                      <a:pt x="886650" y="1161776"/>
                      <a:pt x="897123" y="1134963"/>
                      <a:pt x="879319" y="1125170"/>
                    </a:cubicBezTo>
                    <a:cubicBezTo>
                      <a:pt x="862480" y="1116314"/>
                      <a:pt x="851164" y="1099665"/>
                      <a:pt x="849138" y="1080768"/>
                    </a:cubicBezTo>
                    <a:cubicBezTo>
                      <a:pt x="850330" y="1072822"/>
                      <a:pt x="857746" y="1067346"/>
                      <a:pt x="865702" y="1068536"/>
                    </a:cubicBezTo>
                    <a:cubicBezTo>
                      <a:pt x="868854" y="1069007"/>
                      <a:pt x="871765" y="1070499"/>
                      <a:pt x="873987" y="1072781"/>
                    </a:cubicBezTo>
                    <a:cubicBezTo>
                      <a:pt x="881128" y="1081718"/>
                      <a:pt x="891791" y="1118039"/>
                      <a:pt x="897980" y="1129829"/>
                    </a:cubicBezTo>
                    <a:cubicBezTo>
                      <a:pt x="904168" y="1141619"/>
                      <a:pt x="904168" y="1159684"/>
                      <a:pt x="896171" y="1160540"/>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943" name="Google Shape;1943;p31"/>
              <p:cNvSpPr/>
              <p:nvPr/>
            </p:nvSpPr>
            <p:spPr>
              <a:xfrm>
                <a:off x="3979912" y="3437127"/>
                <a:ext cx="4804212" cy="3250843"/>
              </a:xfrm>
              <a:custGeom>
                <a:rect b="b" l="l" r="r" t="t"/>
                <a:pathLst>
                  <a:path extrusionOk="0" h="1378663" w="2037454">
                    <a:moveTo>
                      <a:pt x="764334" y="507134"/>
                    </a:moveTo>
                    <a:cubicBezTo>
                      <a:pt x="767285" y="499433"/>
                      <a:pt x="767856" y="494679"/>
                      <a:pt x="745292" y="485836"/>
                    </a:cubicBezTo>
                    <a:cubicBezTo>
                      <a:pt x="722728" y="476994"/>
                      <a:pt x="725108" y="471004"/>
                      <a:pt x="709684" y="443811"/>
                    </a:cubicBezTo>
                    <a:cubicBezTo>
                      <a:pt x="694260" y="416618"/>
                      <a:pt x="667031" y="404733"/>
                      <a:pt x="667031" y="394654"/>
                    </a:cubicBezTo>
                    <a:cubicBezTo>
                      <a:pt x="667031" y="384576"/>
                      <a:pt x="639801" y="385812"/>
                      <a:pt x="639801" y="393418"/>
                    </a:cubicBezTo>
                    <a:cubicBezTo>
                      <a:pt x="639801" y="401025"/>
                      <a:pt x="627900" y="403497"/>
                      <a:pt x="621426" y="407680"/>
                    </a:cubicBezTo>
                    <a:cubicBezTo>
                      <a:pt x="614952" y="411864"/>
                      <a:pt x="611905" y="405303"/>
                      <a:pt x="606002" y="397602"/>
                    </a:cubicBezTo>
                    <a:cubicBezTo>
                      <a:pt x="600100" y="389900"/>
                      <a:pt x="585342" y="382199"/>
                      <a:pt x="585342" y="377825"/>
                    </a:cubicBezTo>
                    <a:cubicBezTo>
                      <a:pt x="585342" y="373451"/>
                      <a:pt x="581820" y="363088"/>
                      <a:pt x="571727" y="368317"/>
                    </a:cubicBezTo>
                    <a:cubicBezTo>
                      <a:pt x="561635" y="373546"/>
                      <a:pt x="556304" y="368317"/>
                      <a:pt x="553352" y="371835"/>
                    </a:cubicBezTo>
                    <a:cubicBezTo>
                      <a:pt x="550401" y="375353"/>
                      <a:pt x="542689" y="369648"/>
                      <a:pt x="542689" y="369648"/>
                    </a:cubicBezTo>
                    <a:lnTo>
                      <a:pt x="542689" y="62064"/>
                    </a:lnTo>
                    <a:cubicBezTo>
                      <a:pt x="539445" y="61855"/>
                      <a:pt x="536243" y="61216"/>
                      <a:pt x="533168" y="60162"/>
                    </a:cubicBezTo>
                    <a:cubicBezTo>
                      <a:pt x="520220" y="55313"/>
                      <a:pt x="501178" y="46375"/>
                      <a:pt x="490896" y="48657"/>
                    </a:cubicBezTo>
                    <a:cubicBezTo>
                      <a:pt x="480613" y="50939"/>
                      <a:pt x="460239" y="53506"/>
                      <a:pt x="452812" y="49988"/>
                    </a:cubicBezTo>
                    <a:cubicBezTo>
                      <a:pt x="443085" y="45082"/>
                      <a:pt x="432010" y="43512"/>
                      <a:pt x="421299" y="45520"/>
                    </a:cubicBezTo>
                    <a:cubicBezTo>
                      <a:pt x="406636" y="47706"/>
                      <a:pt x="397306" y="37533"/>
                      <a:pt x="378645" y="33064"/>
                    </a:cubicBezTo>
                    <a:cubicBezTo>
                      <a:pt x="361551" y="30335"/>
                      <a:pt x="344057" y="31572"/>
                      <a:pt x="327518" y="36677"/>
                    </a:cubicBezTo>
                    <a:cubicBezTo>
                      <a:pt x="321330" y="38864"/>
                      <a:pt x="322663" y="29926"/>
                      <a:pt x="314665" y="30877"/>
                    </a:cubicBezTo>
                    <a:cubicBezTo>
                      <a:pt x="306668" y="31828"/>
                      <a:pt x="312856" y="27359"/>
                      <a:pt x="308382" y="20609"/>
                    </a:cubicBezTo>
                    <a:cubicBezTo>
                      <a:pt x="303907" y="13858"/>
                      <a:pt x="281723" y="20609"/>
                      <a:pt x="273726" y="20609"/>
                    </a:cubicBezTo>
                    <a:cubicBezTo>
                      <a:pt x="265728" y="20609"/>
                      <a:pt x="263539" y="16615"/>
                      <a:pt x="264205" y="12622"/>
                    </a:cubicBezTo>
                    <a:cubicBezTo>
                      <a:pt x="264872" y="8628"/>
                      <a:pt x="257064" y="9960"/>
                      <a:pt x="253923" y="15284"/>
                    </a:cubicBezTo>
                    <a:cubicBezTo>
                      <a:pt x="250573" y="20375"/>
                      <a:pt x="243725" y="21789"/>
                      <a:pt x="238628" y="18444"/>
                    </a:cubicBezTo>
                    <a:cubicBezTo>
                      <a:pt x="238616" y="18437"/>
                      <a:pt x="238605" y="18429"/>
                      <a:pt x="238594" y="18422"/>
                    </a:cubicBezTo>
                    <a:cubicBezTo>
                      <a:pt x="234976" y="14904"/>
                      <a:pt x="246116" y="13573"/>
                      <a:pt x="246592" y="9579"/>
                    </a:cubicBezTo>
                    <a:cubicBezTo>
                      <a:pt x="247068" y="5586"/>
                      <a:pt x="234976" y="3304"/>
                      <a:pt x="230597" y="1973"/>
                    </a:cubicBezTo>
                    <a:cubicBezTo>
                      <a:pt x="226217" y="642"/>
                      <a:pt x="219552" y="6442"/>
                      <a:pt x="210032" y="14904"/>
                    </a:cubicBezTo>
                    <a:cubicBezTo>
                      <a:pt x="200897" y="21372"/>
                      <a:pt x="189492" y="23780"/>
                      <a:pt x="178518" y="21559"/>
                    </a:cubicBezTo>
                    <a:cubicBezTo>
                      <a:pt x="170044" y="20609"/>
                      <a:pt x="159476" y="22415"/>
                      <a:pt x="159476" y="27359"/>
                    </a:cubicBezTo>
                    <a:cubicBezTo>
                      <a:pt x="159476" y="32303"/>
                      <a:pt x="170139" y="31733"/>
                      <a:pt x="163951" y="38008"/>
                    </a:cubicBezTo>
                    <a:cubicBezTo>
                      <a:pt x="157762" y="44284"/>
                      <a:pt x="155477" y="29546"/>
                      <a:pt x="149289" y="36202"/>
                    </a:cubicBezTo>
                    <a:cubicBezTo>
                      <a:pt x="143100" y="42857"/>
                      <a:pt x="124344" y="42382"/>
                      <a:pt x="119869" y="41526"/>
                    </a:cubicBezTo>
                    <a:cubicBezTo>
                      <a:pt x="115395" y="40671"/>
                      <a:pt x="100828" y="56549"/>
                      <a:pt x="96353" y="60542"/>
                    </a:cubicBezTo>
                    <a:cubicBezTo>
                      <a:pt x="91878" y="64536"/>
                      <a:pt x="99876" y="69004"/>
                      <a:pt x="87880" y="81840"/>
                    </a:cubicBezTo>
                    <a:cubicBezTo>
                      <a:pt x="75883" y="94676"/>
                      <a:pt x="44179" y="92584"/>
                      <a:pt x="37514" y="92584"/>
                    </a:cubicBezTo>
                    <a:cubicBezTo>
                      <a:pt x="30850" y="92584"/>
                      <a:pt x="35801" y="100096"/>
                      <a:pt x="32183" y="104945"/>
                    </a:cubicBezTo>
                    <a:cubicBezTo>
                      <a:pt x="28565" y="109794"/>
                      <a:pt x="36181" y="114453"/>
                      <a:pt x="54461" y="119207"/>
                    </a:cubicBezTo>
                    <a:cubicBezTo>
                      <a:pt x="72741" y="123961"/>
                      <a:pt x="85118" y="147731"/>
                      <a:pt x="87308" y="153816"/>
                    </a:cubicBezTo>
                    <a:cubicBezTo>
                      <a:pt x="89498" y="159901"/>
                      <a:pt x="112158" y="153816"/>
                      <a:pt x="121107" y="154672"/>
                    </a:cubicBezTo>
                    <a:cubicBezTo>
                      <a:pt x="130057" y="155527"/>
                      <a:pt x="120155" y="168458"/>
                      <a:pt x="127772" y="171976"/>
                    </a:cubicBezTo>
                    <a:cubicBezTo>
                      <a:pt x="135388" y="175494"/>
                      <a:pt x="146813" y="170265"/>
                      <a:pt x="149098" y="176445"/>
                    </a:cubicBezTo>
                    <a:cubicBezTo>
                      <a:pt x="151383" y="182625"/>
                      <a:pt x="133960" y="176445"/>
                      <a:pt x="125106" y="183101"/>
                    </a:cubicBezTo>
                    <a:cubicBezTo>
                      <a:pt x="116252" y="189756"/>
                      <a:pt x="111777" y="192609"/>
                      <a:pt x="108159" y="187950"/>
                    </a:cubicBezTo>
                    <a:cubicBezTo>
                      <a:pt x="104541" y="183291"/>
                      <a:pt x="89974" y="186238"/>
                      <a:pt x="82453" y="187094"/>
                    </a:cubicBezTo>
                    <a:cubicBezTo>
                      <a:pt x="74931" y="187950"/>
                      <a:pt x="82453" y="177586"/>
                      <a:pt x="82453" y="173307"/>
                    </a:cubicBezTo>
                    <a:cubicBezTo>
                      <a:pt x="82453" y="169029"/>
                      <a:pt x="72170" y="165796"/>
                      <a:pt x="57508" y="174258"/>
                    </a:cubicBezTo>
                    <a:cubicBezTo>
                      <a:pt x="42846" y="182720"/>
                      <a:pt x="47987" y="179583"/>
                      <a:pt x="46464" y="186238"/>
                    </a:cubicBezTo>
                    <a:cubicBezTo>
                      <a:pt x="44941" y="192894"/>
                      <a:pt x="38657" y="182245"/>
                      <a:pt x="29136" y="187665"/>
                    </a:cubicBezTo>
                    <a:cubicBezTo>
                      <a:pt x="19615" y="193084"/>
                      <a:pt x="4668" y="197173"/>
                      <a:pt x="2002" y="203258"/>
                    </a:cubicBezTo>
                    <a:cubicBezTo>
                      <a:pt x="-664" y="209343"/>
                      <a:pt x="21995" y="212766"/>
                      <a:pt x="30564" y="214762"/>
                    </a:cubicBezTo>
                    <a:cubicBezTo>
                      <a:pt x="39133" y="216759"/>
                      <a:pt x="19901" y="222274"/>
                      <a:pt x="27041" y="224270"/>
                    </a:cubicBezTo>
                    <a:cubicBezTo>
                      <a:pt x="34182" y="226267"/>
                      <a:pt x="31040" y="233113"/>
                      <a:pt x="42180" y="238913"/>
                    </a:cubicBezTo>
                    <a:cubicBezTo>
                      <a:pt x="53319" y="244713"/>
                      <a:pt x="78168" y="238913"/>
                      <a:pt x="84833" y="238913"/>
                    </a:cubicBezTo>
                    <a:cubicBezTo>
                      <a:pt x="91497" y="238913"/>
                      <a:pt x="97686" y="246900"/>
                      <a:pt x="103018" y="241100"/>
                    </a:cubicBezTo>
                    <a:cubicBezTo>
                      <a:pt x="108349" y="235300"/>
                      <a:pt x="128343" y="219326"/>
                      <a:pt x="138625" y="228644"/>
                    </a:cubicBezTo>
                    <a:cubicBezTo>
                      <a:pt x="148908" y="237962"/>
                      <a:pt x="127486" y="236631"/>
                      <a:pt x="132818" y="242431"/>
                    </a:cubicBezTo>
                    <a:cubicBezTo>
                      <a:pt x="138149" y="248231"/>
                      <a:pt x="144814" y="261922"/>
                      <a:pt x="135008" y="269053"/>
                    </a:cubicBezTo>
                    <a:cubicBezTo>
                      <a:pt x="127539" y="273301"/>
                      <a:pt x="118552" y="273965"/>
                      <a:pt x="110539" y="270860"/>
                    </a:cubicBezTo>
                    <a:cubicBezTo>
                      <a:pt x="105207" y="270860"/>
                      <a:pt x="108349" y="280368"/>
                      <a:pt x="99876" y="287214"/>
                    </a:cubicBezTo>
                    <a:cubicBezTo>
                      <a:pt x="91402" y="294059"/>
                      <a:pt x="85214" y="280178"/>
                      <a:pt x="74550" y="280178"/>
                    </a:cubicBezTo>
                    <a:cubicBezTo>
                      <a:pt x="63887" y="280178"/>
                      <a:pt x="66458" y="294535"/>
                      <a:pt x="67219" y="301190"/>
                    </a:cubicBezTo>
                    <a:cubicBezTo>
                      <a:pt x="67981" y="307846"/>
                      <a:pt x="51224" y="299859"/>
                      <a:pt x="47226" y="315833"/>
                    </a:cubicBezTo>
                    <a:cubicBezTo>
                      <a:pt x="43227" y="331806"/>
                      <a:pt x="26375" y="318020"/>
                      <a:pt x="37705" y="333518"/>
                    </a:cubicBezTo>
                    <a:cubicBezTo>
                      <a:pt x="49035" y="349016"/>
                      <a:pt x="47226" y="339317"/>
                      <a:pt x="55890" y="345498"/>
                    </a:cubicBezTo>
                    <a:cubicBezTo>
                      <a:pt x="64554" y="351678"/>
                      <a:pt x="46369" y="362897"/>
                      <a:pt x="55033" y="364514"/>
                    </a:cubicBezTo>
                    <a:cubicBezTo>
                      <a:pt x="63697" y="366130"/>
                      <a:pt x="74074" y="382294"/>
                      <a:pt x="79882" y="388094"/>
                    </a:cubicBezTo>
                    <a:cubicBezTo>
                      <a:pt x="85690" y="393894"/>
                      <a:pt x="94068" y="384956"/>
                      <a:pt x="103398" y="384481"/>
                    </a:cubicBezTo>
                    <a:cubicBezTo>
                      <a:pt x="112729" y="384005"/>
                      <a:pt x="108349" y="371169"/>
                      <a:pt x="113681" y="376114"/>
                    </a:cubicBezTo>
                    <a:cubicBezTo>
                      <a:pt x="119013" y="381058"/>
                      <a:pt x="126534" y="395130"/>
                      <a:pt x="121678" y="398743"/>
                    </a:cubicBezTo>
                    <a:cubicBezTo>
                      <a:pt x="116823" y="402356"/>
                      <a:pt x="120726" y="413385"/>
                      <a:pt x="119869" y="418710"/>
                    </a:cubicBezTo>
                    <a:cubicBezTo>
                      <a:pt x="119013" y="424034"/>
                      <a:pt x="140339" y="422227"/>
                      <a:pt x="141672" y="416047"/>
                    </a:cubicBezTo>
                    <a:cubicBezTo>
                      <a:pt x="143005" y="409867"/>
                      <a:pt x="159857" y="408061"/>
                      <a:pt x="169187" y="418234"/>
                    </a:cubicBezTo>
                    <a:cubicBezTo>
                      <a:pt x="178518" y="428408"/>
                      <a:pt x="181660" y="430214"/>
                      <a:pt x="181660" y="422227"/>
                    </a:cubicBezTo>
                    <a:cubicBezTo>
                      <a:pt x="181660" y="414241"/>
                      <a:pt x="189657" y="405398"/>
                      <a:pt x="190133" y="412054"/>
                    </a:cubicBezTo>
                    <a:cubicBezTo>
                      <a:pt x="190609" y="418710"/>
                      <a:pt x="198131" y="420421"/>
                      <a:pt x="211841" y="414241"/>
                    </a:cubicBezTo>
                    <a:cubicBezTo>
                      <a:pt x="225551" y="408061"/>
                      <a:pt x="219457" y="414241"/>
                      <a:pt x="212317" y="423749"/>
                    </a:cubicBezTo>
                    <a:cubicBezTo>
                      <a:pt x="202796" y="436014"/>
                      <a:pt x="212317" y="453889"/>
                      <a:pt x="205176" y="455696"/>
                    </a:cubicBezTo>
                    <a:cubicBezTo>
                      <a:pt x="198035" y="457502"/>
                      <a:pt x="192323" y="475663"/>
                      <a:pt x="180803" y="476994"/>
                    </a:cubicBezTo>
                    <a:cubicBezTo>
                      <a:pt x="169282" y="478325"/>
                      <a:pt x="149670" y="500098"/>
                      <a:pt x="147004" y="503616"/>
                    </a:cubicBezTo>
                    <a:cubicBezTo>
                      <a:pt x="144338" y="507134"/>
                      <a:pt x="119393" y="496580"/>
                      <a:pt x="115871" y="506754"/>
                    </a:cubicBezTo>
                    <a:cubicBezTo>
                      <a:pt x="112348" y="516927"/>
                      <a:pt x="96829" y="524534"/>
                      <a:pt x="101209" y="528527"/>
                    </a:cubicBezTo>
                    <a:cubicBezTo>
                      <a:pt x="105588" y="532520"/>
                      <a:pt x="124344" y="520921"/>
                      <a:pt x="125201" y="515596"/>
                    </a:cubicBezTo>
                    <a:cubicBezTo>
                      <a:pt x="126058" y="510272"/>
                      <a:pt x="128819" y="511223"/>
                      <a:pt x="132342" y="515596"/>
                    </a:cubicBezTo>
                    <a:cubicBezTo>
                      <a:pt x="135864" y="519970"/>
                      <a:pt x="144814" y="513790"/>
                      <a:pt x="148813" y="510272"/>
                    </a:cubicBezTo>
                    <a:cubicBezTo>
                      <a:pt x="152811" y="506754"/>
                      <a:pt x="159476" y="507990"/>
                      <a:pt x="163475" y="508465"/>
                    </a:cubicBezTo>
                    <a:cubicBezTo>
                      <a:pt x="167474" y="508941"/>
                      <a:pt x="169187" y="503616"/>
                      <a:pt x="181184" y="501334"/>
                    </a:cubicBezTo>
                    <a:cubicBezTo>
                      <a:pt x="193180" y="499052"/>
                      <a:pt x="190704" y="495629"/>
                      <a:pt x="193180" y="489354"/>
                    </a:cubicBezTo>
                    <a:cubicBezTo>
                      <a:pt x="195655" y="483079"/>
                      <a:pt x="224313" y="469863"/>
                      <a:pt x="229644" y="468532"/>
                    </a:cubicBezTo>
                    <a:cubicBezTo>
                      <a:pt x="234976" y="467200"/>
                      <a:pt x="231834" y="458358"/>
                      <a:pt x="237642" y="457883"/>
                    </a:cubicBezTo>
                    <a:cubicBezTo>
                      <a:pt x="246017" y="455030"/>
                      <a:pt x="253635" y="450316"/>
                      <a:pt x="259921" y="444096"/>
                    </a:cubicBezTo>
                    <a:cubicBezTo>
                      <a:pt x="267442" y="437916"/>
                      <a:pt x="269442" y="440578"/>
                      <a:pt x="274964" y="438296"/>
                    </a:cubicBezTo>
                    <a:cubicBezTo>
                      <a:pt x="280486" y="436014"/>
                      <a:pt x="276296" y="424604"/>
                      <a:pt x="282104" y="423654"/>
                    </a:cubicBezTo>
                    <a:cubicBezTo>
                      <a:pt x="287517" y="423169"/>
                      <a:pt x="291807" y="418886"/>
                      <a:pt x="292291" y="413480"/>
                    </a:cubicBezTo>
                    <a:cubicBezTo>
                      <a:pt x="292291" y="408631"/>
                      <a:pt x="277629" y="408631"/>
                      <a:pt x="276296" y="405493"/>
                    </a:cubicBezTo>
                    <a:cubicBezTo>
                      <a:pt x="274964" y="402356"/>
                      <a:pt x="287912" y="390851"/>
                      <a:pt x="292768" y="391326"/>
                    </a:cubicBezTo>
                    <a:cubicBezTo>
                      <a:pt x="299318" y="390574"/>
                      <a:pt x="304486" y="385413"/>
                      <a:pt x="305240" y="378871"/>
                    </a:cubicBezTo>
                    <a:cubicBezTo>
                      <a:pt x="305240" y="371740"/>
                      <a:pt x="312761" y="370409"/>
                      <a:pt x="318569" y="364229"/>
                    </a:cubicBezTo>
                    <a:cubicBezTo>
                      <a:pt x="324377" y="358048"/>
                      <a:pt x="323044" y="352629"/>
                      <a:pt x="328756" y="352153"/>
                    </a:cubicBezTo>
                    <a:cubicBezTo>
                      <a:pt x="334469" y="351678"/>
                      <a:pt x="339896" y="343786"/>
                      <a:pt x="346084" y="340173"/>
                    </a:cubicBezTo>
                    <a:cubicBezTo>
                      <a:pt x="352273" y="336560"/>
                      <a:pt x="346084" y="344642"/>
                      <a:pt x="358080" y="345117"/>
                    </a:cubicBezTo>
                    <a:cubicBezTo>
                      <a:pt x="370077" y="345593"/>
                      <a:pt x="367601" y="356622"/>
                      <a:pt x="358556" y="352629"/>
                    </a:cubicBezTo>
                    <a:cubicBezTo>
                      <a:pt x="351669" y="348107"/>
                      <a:pt x="342430" y="349877"/>
                      <a:pt x="337706" y="356622"/>
                    </a:cubicBezTo>
                    <a:cubicBezTo>
                      <a:pt x="329708" y="364229"/>
                      <a:pt x="335897" y="366130"/>
                      <a:pt x="329708" y="374878"/>
                    </a:cubicBezTo>
                    <a:cubicBezTo>
                      <a:pt x="323520" y="383625"/>
                      <a:pt x="323044" y="388569"/>
                      <a:pt x="331041" y="389520"/>
                    </a:cubicBezTo>
                    <a:cubicBezTo>
                      <a:pt x="339039" y="390471"/>
                      <a:pt x="331041" y="396175"/>
                      <a:pt x="323901" y="398362"/>
                    </a:cubicBezTo>
                    <a:cubicBezTo>
                      <a:pt x="316760" y="400549"/>
                      <a:pt x="321711" y="405018"/>
                      <a:pt x="331898" y="405018"/>
                    </a:cubicBezTo>
                    <a:cubicBezTo>
                      <a:pt x="342085" y="405018"/>
                      <a:pt x="357223" y="390376"/>
                      <a:pt x="371505" y="383245"/>
                    </a:cubicBezTo>
                    <a:cubicBezTo>
                      <a:pt x="385786" y="376114"/>
                      <a:pt x="396354" y="383245"/>
                      <a:pt x="400067" y="381913"/>
                    </a:cubicBezTo>
                    <a:cubicBezTo>
                      <a:pt x="403780" y="380582"/>
                      <a:pt x="395592" y="373927"/>
                      <a:pt x="400067" y="371740"/>
                    </a:cubicBezTo>
                    <a:cubicBezTo>
                      <a:pt x="404542" y="369553"/>
                      <a:pt x="394259" y="368127"/>
                      <a:pt x="391118" y="359760"/>
                    </a:cubicBezTo>
                    <a:cubicBezTo>
                      <a:pt x="387976" y="351393"/>
                      <a:pt x="396068" y="356622"/>
                      <a:pt x="397782" y="350252"/>
                    </a:cubicBezTo>
                    <a:cubicBezTo>
                      <a:pt x="399496" y="343881"/>
                      <a:pt x="404447" y="346258"/>
                      <a:pt x="408921" y="349396"/>
                    </a:cubicBezTo>
                    <a:cubicBezTo>
                      <a:pt x="413396" y="352534"/>
                      <a:pt x="419585" y="346258"/>
                      <a:pt x="423584" y="354721"/>
                    </a:cubicBezTo>
                    <a:cubicBezTo>
                      <a:pt x="427582" y="363183"/>
                      <a:pt x="432057" y="352439"/>
                      <a:pt x="439102" y="358239"/>
                    </a:cubicBezTo>
                    <a:cubicBezTo>
                      <a:pt x="446148" y="364038"/>
                      <a:pt x="437770" y="363183"/>
                      <a:pt x="430248" y="364894"/>
                    </a:cubicBezTo>
                    <a:cubicBezTo>
                      <a:pt x="422727" y="366606"/>
                      <a:pt x="426725" y="376874"/>
                      <a:pt x="432438" y="372025"/>
                    </a:cubicBezTo>
                    <a:cubicBezTo>
                      <a:pt x="438150" y="367176"/>
                      <a:pt x="443101" y="364038"/>
                      <a:pt x="448433" y="368887"/>
                    </a:cubicBezTo>
                    <a:cubicBezTo>
                      <a:pt x="453765" y="373737"/>
                      <a:pt x="456050" y="371550"/>
                      <a:pt x="460429" y="367081"/>
                    </a:cubicBezTo>
                    <a:cubicBezTo>
                      <a:pt x="464809" y="362612"/>
                      <a:pt x="464904" y="367081"/>
                      <a:pt x="464904" y="371074"/>
                    </a:cubicBezTo>
                    <a:cubicBezTo>
                      <a:pt x="464904" y="375068"/>
                      <a:pt x="474425" y="376018"/>
                      <a:pt x="487563" y="378205"/>
                    </a:cubicBezTo>
                    <a:cubicBezTo>
                      <a:pt x="502107" y="379221"/>
                      <a:pt x="516715" y="378775"/>
                      <a:pt x="531169" y="376874"/>
                    </a:cubicBezTo>
                    <a:cubicBezTo>
                      <a:pt x="537357" y="376874"/>
                      <a:pt x="535168" y="386382"/>
                      <a:pt x="548877" y="388854"/>
                    </a:cubicBezTo>
                    <a:cubicBezTo>
                      <a:pt x="562587" y="391326"/>
                      <a:pt x="566205" y="375163"/>
                      <a:pt x="573346" y="380868"/>
                    </a:cubicBezTo>
                    <a:cubicBezTo>
                      <a:pt x="580487" y="386572"/>
                      <a:pt x="573346" y="388854"/>
                      <a:pt x="569347" y="393323"/>
                    </a:cubicBezTo>
                    <a:cubicBezTo>
                      <a:pt x="565349" y="397792"/>
                      <a:pt x="573822" y="398172"/>
                      <a:pt x="578868" y="400454"/>
                    </a:cubicBezTo>
                    <a:cubicBezTo>
                      <a:pt x="587325" y="402873"/>
                      <a:pt x="595287" y="406768"/>
                      <a:pt x="602385" y="411959"/>
                    </a:cubicBezTo>
                    <a:cubicBezTo>
                      <a:pt x="608770" y="419943"/>
                      <a:pt x="616830" y="426434"/>
                      <a:pt x="625996" y="430975"/>
                    </a:cubicBezTo>
                    <a:cubicBezTo>
                      <a:pt x="640182" y="438011"/>
                      <a:pt x="625996" y="413195"/>
                      <a:pt x="637516" y="421467"/>
                    </a:cubicBezTo>
                    <a:cubicBezTo>
                      <a:pt x="649036" y="429739"/>
                      <a:pt x="644657" y="421467"/>
                      <a:pt x="653511" y="429929"/>
                    </a:cubicBezTo>
                    <a:cubicBezTo>
                      <a:pt x="662366" y="438391"/>
                      <a:pt x="659319" y="426316"/>
                      <a:pt x="655320" y="413005"/>
                    </a:cubicBezTo>
                    <a:cubicBezTo>
                      <a:pt x="651321" y="399693"/>
                      <a:pt x="659319" y="408631"/>
                      <a:pt x="663318" y="414811"/>
                    </a:cubicBezTo>
                    <a:cubicBezTo>
                      <a:pt x="667124" y="423029"/>
                      <a:pt x="667601" y="432397"/>
                      <a:pt x="664651" y="440958"/>
                    </a:cubicBezTo>
                    <a:cubicBezTo>
                      <a:pt x="661985" y="448945"/>
                      <a:pt x="648656" y="442289"/>
                      <a:pt x="649989" y="437916"/>
                    </a:cubicBezTo>
                    <a:cubicBezTo>
                      <a:pt x="651321" y="433542"/>
                      <a:pt x="636659" y="435253"/>
                      <a:pt x="636183" y="441434"/>
                    </a:cubicBezTo>
                    <a:cubicBezTo>
                      <a:pt x="637866" y="450390"/>
                      <a:pt x="644112" y="457817"/>
                      <a:pt x="652654" y="461020"/>
                    </a:cubicBezTo>
                    <a:cubicBezTo>
                      <a:pt x="659700" y="462351"/>
                      <a:pt x="654368" y="473381"/>
                      <a:pt x="658843" y="474712"/>
                    </a:cubicBezTo>
                    <a:cubicBezTo>
                      <a:pt x="664936" y="476518"/>
                      <a:pt x="664651" y="488023"/>
                      <a:pt x="668364" y="486312"/>
                    </a:cubicBezTo>
                    <a:cubicBezTo>
                      <a:pt x="672077" y="484600"/>
                      <a:pt x="670554" y="470718"/>
                      <a:pt x="666555" y="464538"/>
                    </a:cubicBezTo>
                    <a:cubicBezTo>
                      <a:pt x="662556" y="458358"/>
                      <a:pt x="664365" y="449420"/>
                      <a:pt x="669697" y="451227"/>
                    </a:cubicBezTo>
                    <a:cubicBezTo>
                      <a:pt x="675028" y="453033"/>
                      <a:pt x="669697" y="462351"/>
                      <a:pt x="672362" y="465394"/>
                    </a:cubicBezTo>
                    <a:cubicBezTo>
                      <a:pt x="675028" y="468436"/>
                      <a:pt x="678170" y="462351"/>
                      <a:pt x="684359" y="458738"/>
                    </a:cubicBezTo>
                    <a:cubicBezTo>
                      <a:pt x="690547" y="455125"/>
                      <a:pt x="681693" y="444952"/>
                      <a:pt x="684359" y="439722"/>
                    </a:cubicBezTo>
                    <a:cubicBezTo>
                      <a:pt x="687025" y="434493"/>
                      <a:pt x="693880" y="444191"/>
                      <a:pt x="696355" y="453509"/>
                    </a:cubicBezTo>
                    <a:cubicBezTo>
                      <a:pt x="698830" y="462827"/>
                      <a:pt x="689690" y="462446"/>
                      <a:pt x="689690" y="467296"/>
                    </a:cubicBezTo>
                    <a:cubicBezTo>
                      <a:pt x="689690" y="472145"/>
                      <a:pt x="681312" y="469958"/>
                      <a:pt x="678646" y="472620"/>
                    </a:cubicBezTo>
                    <a:cubicBezTo>
                      <a:pt x="675980" y="475282"/>
                      <a:pt x="677313" y="493062"/>
                      <a:pt x="680836" y="493443"/>
                    </a:cubicBezTo>
                    <a:cubicBezTo>
                      <a:pt x="684359" y="493823"/>
                      <a:pt x="686644" y="478800"/>
                      <a:pt x="688834" y="486407"/>
                    </a:cubicBezTo>
                    <a:cubicBezTo>
                      <a:pt x="691023" y="494013"/>
                      <a:pt x="699497" y="476899"/>
                      <a:pt x="701782" y="483744"/>
                    </a:cubicBezTo>
                    <a:cubicBezTo>
                      <a:pt x="704067" y="490590"/>
                      <a:pt x="714635" y="498767"/>
                      <a:pt x="718634" y="497056"/>
                    </a:cubicBezTo>
                    <a:cubicBezTo>
                      <a:pt x="722632" y="495344"/>
                      <a:pt x="716825" y="487548"/>
                      <a:pt x="710636" y="487548"/>
                    </a:cubicBezTo>
                    <a:cubicBezTo>
                      <a:pt x="704448" y="487548"/>
                      <a:pt x="705304" y="476899"/>
                      <a:pt x="710636" y="476423"/>
                    </a:cubicBezTo>
                    <a:cubicBezTo>
                      <a:pt x="715968" y="475948"/>
                      <a:pt x="726631" y="491066"/>
                      <a:pt x="726155" y="496390"/>
                    </a:cubicBezTo>
                    <a:cubicBezTo>
                      <a:pt x="725679" y="501715"/>
                      <a:pt x="720823" y="501334"/>
                      <a:pt x="715873" y="506659"/>
                    </a:cubicBezTo>
                    <a:cubicBezTo>
                      <a:pt x="710922" y="511983"/>
                      <a:pt x="704352" y="497721"/>
                      <a:pt x="698545" y="498197"/>
                    </a:cubicBezTo>
                    <a:cubicBezTo>
                      <a:pt x="692737" y="498672"/>
                      <a:pt x="698545" y="507705"/>
                      <a:pt x="701306" y="513695"/>
                    </a:cubicBezTo>
                    <a:cubicBezTo>
                      <a:pt x="704067" y="519685"/>
                      <a:pt x="694165" y="528337"/>
                      <a:pt x="701306" y="533281"/>
                    </a:cubicBezTo>
                    <a:cubicBezTo>
                      <a:pt x="708446" y="538225"/>
                      <a:pt x="706637" y="530143"/>
                      <a:pt x="707970" y="526626"/>
                    </a:cubicBezTo>
                    <a:cubicBezTo>
                      <a:pt x="709303" y="523108"/>
                      <a:pt x="715111" y="527481"/>
                      <a:pt x="719110" y="530619"/>
                    </a:cubicBezTo>
                    <a:cubicBezTo>
                      <a:pt x="723108" y="533757"/>
                      <a:pt x="723585" y="523488"/>
                      <a:pt x="723585" y="519495"/>
                    </a:cubicBezTo>
                    <a:cubicBezTo>
                      <a:pt x="723585" y="515501"/>
                      <a:pt x="730249" y="517688"/>
                      <a:pt x="733772" y="523012"/>
                    </a:cubicBezTo>
                    <a:cubicBezTo>
                      <a:pt x="737294" y="528337"/>
                      <a:pt x="737771" y="517308"/>
                      <a:pt x="743293" y="518163"/>
                    </a:cubicBezTo>
                    <a:cubicBezTo>
                      <a:pt x="748815" y="519019"/>
                      <a:pt x="745102" y="527671"/>
                      <a:pt x="745102" y="532330"/>
                    </a:cubicBezTo>
                    <a:cubicBezTo>
                      <a:pt x="745102" y="536989"/>
                      <a:pt x="754622" y="528337"/>
                      <a:pt x="753480" y="533661"/>
                    </a:cubicBezTo>
                    <a:cubicBezTo>
                      <a:pt x="753388" y="534419"/>
                      <a:pt x="753388" y="535186"/>
                      <a:pt x="753480" y="535943"/>
                    </a:cubicBezTo>
                    <a:lnTo>
                      <a:pt x="767095" y="526435"/>
                    </a:lnTo>
                    <a:cubicBezTo>
                      <a:pt x="777948" y="518924"/>
                      <a:pt x="761382" y="514741"/>
                      <a:pt x="764334" y="507134"/>
                    </a:cubicBezTo>
                    <a:close/>
                    <a:moveTo>
                      <a:pt x="14379" y="570077"/>
                    </a:moveTo>
                    <a:cubicBezTo>
                      <a:pt x="25137" y="565704"/>
                      <a:pt x="29517" y="560569"/>
                      <a:pt x="25137" y="555055"/>
                    </a:cubicBezTo>
                    <a:cubicBezTo>
                      <a:pt x="20758" y="549540"/>
                      <a:pt x="6191" y="573500"/>
                      <a:pt x="14379" y="570077"/>
                    </a:cubicBezTo>
                    <a:close/>
                    <a:moveTo>
                      <a:pt x="89974" y="529953"/>
                    </a:moveTo>
                    <a:cubicBezTo>
                      <a:pt x="80453" y="526435"/>
                      <a:pt x="54461" y="542029"/>
                      <a:pt x="63316" y="543265"/>
                    </a:cubicBezTo>
                    <a:cubicBezTo>
                      <a:pt x="69504" y="544215"/>
                      <a:pt x="72170" y="538035"/>
                      <a:pt x="79311" y="538035"/>
                    </a:cubicBezTo>
                    <a:cubicBezTo>
                      <a:pt x="86451" y="538035"/>
                      <a:pt x="99781" y="533757"/>
                      <a:pt x="89974" y="529953"/>
                    </a:cubicBezTo>
                    <a:close/>
                    <a:moveTo>
                      <a:pt x="315332" y="425365"/>
                    </a:moveTo>
                    <a:cubicBezTo>
                      <a:pt x="315332" y="420516"/>
                      <a:pt x="308667" y="420991"/>
                      <a:pt x="299718" y="431165"/>
                    </a:cubicBezTo>
                    <a:cubicBezTo>
                      <a:pt x="290768" y="441339"/>
                      <a:pt x="283342" y="446663"/>
                      <a:pt x="282009" y="451607"/>
                    </a:cubicBezTo>
                    <a:cubicBezTo>
                      <a:pt x="280676" y="456551"/>
                      <a:pt x="270394" y="450656"/>
                      <a:pt x="267347" y="456932"/>
                    </a:cubicBezTo>
                    <a:cubicBezTo>
                      <a:pt x="264300" y="463207"/>
                      <a:pt x="269537" y="476899"/>
                      <a:pt x="275725" y="472430"/>
                    </a:cubicBezTo>
                    <a:cubicBezTo>
                      <a:pt x="281914" y="467961"/>
                      <a:pt x="282390" y="472430"/>
                      <a:pt x="286389" y="472430"/>
                    </a:cubicBezTo>
                    <a:cubicBezTo>
                      <a:pt x="296555" y="468299"/>
                      <a:pt x="305570" y="461775"/>
                      <a:pt x="312666" y="453414"/>
                    </a:cubicBezTo>
                    <a:cubicBezTo>
                      <a:pt x="316665" y="447234"/>
                      <a:pt x="305525" y="445427"/>
                      <a:pt x="305049" y="441434"/>
                    </a:cubicBezTo>
                    <a:cubicBezTo>
                      <a:pt x="304573" y="437440"/>
                      <a:pt x="314570" y="437440"/>
                      <a:pt x="319331" y="434778"/>
                    </a:cubicBezTo>
                    <a:cubicBezTo>
                      <a:pt x="324091" y="432116"/>
                      <a:pt x="314761" y="430785"/>
                      <a:pt x="315332" y="425841"/>
                    </a:cubicBezTo>
                    <a:close/>
                    <a:moveTo>
                      <a:pt x="32183" y="373546"/>
                    </a:moveTo>
                    <a:cubicBezTo>
                      <a:pt x="31326" y="366415"/>
                      <a:pt x="12189" y="373546"/>
                      <a:pt x="14379" y="379727"/>
                    </a:cubicBezTo>
                    <a:cubicBezTo>
                      <a:pt x="16569" y="385907"/>
                      <a:pt x="34658" y="390756"/>
                      <a:pt x="42941" y="388189"/>
                    </a:cubicBezTo>
                    <a:cubicBezTo>
                      <a:pt x="47325" y="387320"/>
                      <a:pt x="50174" y="383067"/>
                      <a:pt x="49304" y="378689"/>
                    </a:cubicBezTo>
                    <a:cubicBezTo>
                      <a:pt x="48979" y="377050"/>
                      <a:pt x="48153" y="375553"/>
                      <a:pt x="46940" y="374402"/>
                    </a:cubicBezTo>
                    <a:cubicBezTo>
                      <a:pt x="41513" y="369933"/>
                      <a:pt x="33135" y="380582"/>
                      <a:pt x="32183" y="373546"/>
                    </a:cubicBezTo>
                    <a:close/>
                    <a:moveTo>
                      <a:pt x="248781" y="1353538"/>
                    </a:moveTo>
                    <a:cubicBezTo>
                      <a:pt x="237642" y="1354774"/>
                      <a:pt x="243735" y="1382062"/>
                      <a:pt x="249733" y="1377974"/>
                    </a:cubicBezTo>
                    <a:cubicBezTo>
                      <a:pt x="254018" y="1374741"/>
                      <a:pt x="261825" y="1374076"/>
                      <a:pt x="264110" y="1369797"/>
                    </a:cubicBezTo>
                    <a:cubicBezTo>
                      <a:pt x="266395" y="1365518"/>
                      <a:pt x="259921" y="1352207"/>
                      <a:pt x="248781" y="1353538"/>
                    </a:cubicBezTo>
                    <a:close/>
                    <a:moveTo>
                      <a:pt x="234024" y="1336519"/>
                    </a:moveTo>
                    <a:cubicBezTo>
                      <a:pt x="227550" y="1337470"/>
                      <a:pt x="231739" y="1349450"/>
                      <a:pt x="236023" y="1346027"/>
                    </a:cubicBezTo>
                    <a:cubicBezTo>
                      <a:pt x="243164" y="1341083"/>
                      <a:pt x="240593" y="1335568"/>
                      <a:pt x="234024" y="1336519"/>
                    </a:cubicBezTo>
                    <a:close/>
                    <a:moveTo>
                      <a:pt x="164808" y="1313985"/>
                    </a:moveTo>
                    <a:cubicBezTo>
                      <a:pt x="170615" y="1320165"/>
                      <a:pt x="174900" y="1318549"/>
                      <a:pt x="176518" y="1313034"/>
                    </a:cubicBezTo>
                    <a:cubicBezTo>
                      <a:pt x="178137" y="1307519"/>
                      <a:pt x="158429" y="1307329"/>
                      <a:pt x="164808" y="1313985"/>
                    </a:cubicBezTo>
                    <a:close/>
                    <a:moveTo>
                      <a:pt x="196131" y="1327391"/>
                    </a:moveTo>
                    <a:cubicBezTo>
                      <a:pt x="200416" y="1333857"/>
                      <a:pt x="204986" y="1335188"/>
                      <a:pt x="208603" y="1329388"/>
                    </a:cubicBezTo>
                    <a:cubicBezTo>
                      <a:pt x="212221" y="1323588"/>
                      <a:pt x="190990" y="1319785"/>
                      <a:pt x="196131" y="1327391"/>
                    </a:cubicBezTo>
                    <a:close/>
                    <a:moveTo>
                      <a:pt x="2019939" y="733140"/>
                    </a:moveTo>
                    <a:cubicBezTo>
                      <a:pt x="2019368" y="727245"/>
                      <a:pt x="2001659" y="731999"/>
                      <a:pt x="1993281" y="725438"/>
                    </a:cubicBezTo>
                    <a:cubicBezTo>
                      <a:pt x="1984902" y="718878"/>
                      <a:pt x="1970812" y="748543"/>
                      <a:pt x="1967860" y="760998"/>
                    </a:cubicBezTo>
                    <a:cubicBezTo>
                      <a:pt x="1964909" y="773454"/>
                      <a:pt x="1942820" y="786670"/>
                      <a:pt x="1942820" y="786670"/>
                    </a:cubicBezTo>
                    <a:lnTo>
                      <a:pt x="1874080" y="787336"/>
                    </a:lnTo>
                    <a:cubicBezTo>
                      <a:pt x="1870367" y="787336"/>
                      <a:pt x="1855800" y="799886"/>
                      <a:pt x="1847327" y="807493"/>
                    </a:cubicBezTo>
                    <a:cubicBezTo>
                      <a:pt x="1847569" y="807860"/>
                      <a:pt x="1847792" y="808241"/>
                      <a:pt x="1847993" y="808633"/>
                    </a:cubicBezTo>
                    <a:cubicBezTo>
                      <a:pt x="1854467" y="820138"/>
                      <a:pt x="1831141" y="827649"/>
                      <a:pt x="1808958" y="827649"/>
                    </a:cubicBezTo>
                    <a:cubicBezTo>
                      <a:pt x="1803603" y="827875"/>
                      <a:pt x="1798264" y="828383"/>
                      <a:pt x="1792963" y="829171"/>
                    </a:cubicBezTo>
                    <a:cubicBezTo>
                      <a:pt x="1793822" y="831743"/>
                      <a:pt x="1794209" y="834448"/>
                      <a:pt x="1794105" y="837158"/>
                    </a:cubicBezTo>
                    <a:cubicBezTo>
                      <a:pt x="1794105" y="838584"/>
                      <a:pt x="1791535" y="840295"/>
                      <a:pt x="1788202" y="842102"/>
                    </a:cubicBezTo>
                    <a:cubicBezTo>
                      <a:pt x="1784775" y="848948"/>
                      <a:pt x="1757545" y="862259"/>
                      <a:pt x="1742312" y="870626"/>
                    </a:cubicBezTo>
                    <a:cubicBezTo>
                      <a:pt x="1725365" y="879563"/>
                      <a:pt x="1702229" y="875095"/>
                      <a:pt x="1702229" y="861783"/>
                    </a:cubicBezTo>
                    <a:cubicBezTo>
                      <a:pt x="1702229" y="848472"/>
                      <a:pt x="1714701" y="851134"/>
                      <a:pt x="1717367" y="857314"/>
                    </a:cubicBezTo>
                    <a:cubicBezTo>
                      <a:pt x="1718415" y="859691"/>
                      <a:pt x="1721366" y="857980"/>
                      <a:pt x="1725460" y="855033"/>
                    </a:cubicBezTo>
                    <a:cubicBezTo>
                      <a:pt x="1721892" y="850640"/>
                      <a:pt x="1720684" y="844788"/>
                      <a:pt x="1722223" y="839344"/>
                    </a:cubicBezTo>
                    <a:cubicBezTo>
                      <a:pt x="1717082" y="837158"/>
                      <a:pt x="1725079" y="817286"/>
                      <a:pt x="1714701" y="813863"/>
                    </a:cubicBezTo>
                    <a:cubicBezTo>
                      <a:pt x="1704324" y="810440"/>
                      <a:pt x="1691566" y="828981"/>
                      <a:pt x="1693375" y="817381"/>
                    </a:cubicBezTo>
                    <a:cubicBezTo>
                      <a:pt x="1695184" y="805781"/>
                      <a:pt x="1711179" y="796083"/>
                      <a:pt x="1701372" y="781060"/>
                    </a:cubicBezTo>
                    <a:cubicBezTo>
                      <a:pt x="1691566" y="766038"/>
                      <a:pt x="1673857" y="765943"/>
                      <a:pt x="1670239" y="777447"/>
                    </a:cubicBezTo>
                    <a:cubicBezTo>
                      <a:pt x="1666621" y="788952"/>
                      <a:pt x="1654244" y="783627"/>
                      <a:pt x="1649865" y="792565"/>
                    </a:cubicBezTo>
                    <a:cubicBezTo>
                      <a:pt x="1643790" y="805891"/>
                      <a:pt x="1641930" y="820751"/>
                      <a:pt x="1644533" y="835161"/>
                    </a:cubicBezTo>
                    <a:cubicBezTo>
                      <a:pt x="1648056" y="849328"/>
                      <a:pt x="1643581" y="856459"/>
                      <a:pt x="1630252" y="864445"/>
                    </a:cubicBezTo>
                    <a:cubicBezTo>
                      <a:pt x="1616923" y="872432"/>
                      <a:pt x="1609973" y="852275"/>
                      <a:pt x="1615114" y="826413"/>
                    </a:cubicBezTo>
                    <a:cubicBezTo>
                      <a:pt x="1618732" y="808633"/>
                      <a:pt x="1628443" y="791804"/>
                      <a:pt x="1619589" y="791804"/>
                    </a:cubicBezTo>
                    <a:cubicBezTo>
                      <a:pt x="1610734" y="791804"/>
                      <a:pt x="1631204" y="770411"/>
                      <a:pt x="1649865" y="766038"/>
                    </a:cubicBezTo>
                    <a:cubicBezTo>
                      <a:pt x="1668526" y="761664"/>
                      <a:pt x="1691566" y="763375"/>
                      <a:pt x="1691566" y="758051"/>
                    </a:cubicBezTo>
                    <a:cubicBezTo>
                      <a:pt x="1691566" y="756910"/>
                      <a:pt x="1692423" y="756244"/>
                      <a:pt x="1693851" y="755769"/>
                    </a:cubicBezTo>
                    <a:cubicBezTo>
                      <a:pt x="1690207" y="752879"/>
                      <a:pt x="1686392" y="750212"/>
                      <a:pt x="1682426" y="747782"/>
                    </a:cubicBezTo>
                    <a:cubicBezTo>
                      <a:pt x="1682038" y="749081"/>
                      <a:pt x="1681193" y="750195"/>
                      <a:pt x="1680046" y="750920"/>
                    </a:cubicBezTo>
                    <a:cubicBezTo>
                      <a:pt x="1672715" y="756054"/>
                      <a:pt x="1674714" y="742933"/>
                      <a:pt x="1661004" y="742933"/>
                    </a:cubicBezTo>
                    <a:cubicBezTo>
                      <a:pt x="1647294" y="742933"/>
                      <a:pt x="1634346" y="755389"/>
                      <a:pt x="1623683" y="750064"/>
                    </a:cubicBezTo>
                    <a:cubicBezTo>
                      <a:pt x="1613019" y="744740"/>
                      <a:pt x="1618351" y="737609"/>
                      <a:pt x="1608544" y="737609"/>
                    </a:cubicBezTo>
                    <a:cubicBezTo>
                      <a:pt x="1598738" y="737609"/>
                      <a:pt x="1615685" y="718592"/>
                      <a:pt x="1601404" y="726960"/>
                    </a:cubicBezTo>
                    <a:cubicBezTo>
                      <a:pt x="1587123" y="735327"/>
                      <a:pt x="1565891" y="754438"/>
                      <a:pt x="1556085" y="745976"/>
                    </a:cubicBezTo>
                    <a:cubicBezTo>
                      <a:pt x="1546278" y="737513"/>
                      <a:pt x="1537043" y="748638"/>
                      <a:pt x="1530378" y="741507"/>
                    </a:cubicBezTo>
                    <a:cubicBezTo>
                      <a:pt x="1523714" y="734376"/>
                      <a:pt x="1555228" y="714884"/>
                      <a:pt x="1570366" y="715835"/>
                    </a:cubicBezTo>
                    <a:cubicBezTo>
                      <a:pt x="1574173" y="715834"/>
                      <a:pt x="1577841" y="714409"/>
                      <a:pt x="1580649" y="711842"/>
                    </a:cubicBezTo>
                    <a:cubicBezTo>
                      <a:pt x="1572651" y="708894"/>
                      <a:pt x="1556275" y="702334"/>
                      <a:pt x="1552086" y="707849"/>
                    </a:cubicBezTo>
                    <a:cubicBezTo>
                      <a:pt x="1547897" y="713363"/>
                      <a:pt x="1539042" y="710130"/>
                      <a:pt x="1534853" y="704806"/>
                    </a:cubicBezTo>
                    <a:cubicBezTo>
                      <a:pt x="1530664" y="699481"/>
                      <a:pt x="1525332" y="706612"/>
                      <a:pt x="1518287" y="698340"/>
                    </a:cubicBezTo>
                    <a:cubicBezTo>
                      <a:pt x="1511242" y="690068"/>
                      <a:pt x="1504101" y="695963"/>
                      <a:pt x="1499912" y="697770"/>
                    </a:cubicBezTo>
                    <a:cubicBezTo>
                      <a:pt x="1495723" y="699576"/>
                      <a:pt x="1490391" y="694822"/>
                      <a:pt x="1482774" y="691875"/>
                    </a:cubicBezTo>
                    <a:cubicBezTo>
                      <a:pt x="1475158" y="688927"/>
                      <a:pt x="1480966" y="681131"/>
                      <a:pt x="1474396" y="676472"/>
                    </a:cubicBezTo>
                    <a:cubicBezTo>
                      <a:pt x="1467827" y="671813"/>
                      <a:pt x="1467541" y="685410"/>
                      <a:pt x="1467541" y="685410"/>
                    </a:cubicBezTo>
                    <a:lnTo>
                      <a:pt x="915334" y="688357"/>
                    </a:lnTo>
                    <a:cubicBezTo>
                      <a:pt x="915923" y="689270"/>
                      <a:pt x="916592" y="690129"/>
                      <a:pt x="917333" y="690924"/>
                    </a:cubicBezTo>
                    <a:cubicBezTo>
                      <a:pt x="923998" y="698055"/>
                      <a:pt x="918666" y="703380"/>
                      <a:pt x="920856" y="711842"/>
                    </a:cubicBezTo>
                    <a:cubicBezTo>
                      <a:pt x="923046" y="720304"/>
                      <a:pt x="920856" y="732189"/>
                      <a:pt x="914667" y="732189"/>
                    </a:cubicBezTo>
                    <a:cubicBezTo>
                      <a:pt x="911737" y="732476"/>
                      <a:pt x="909128" y="730337"/>
                      <a:pt x="908840" y="727410"/>
                    </a:cubicBezTo>
                    <a:cubicBezTo>
                      <a:pt x="908615" y="725118"/>
                      <a:pt x="909891" y="722942"/>
                      <a:pt x="912001" y="722016"/>
                    </a:cubicBezTo>
                    <a:cubicBezTo>
                      <a:pt x="916857" y="719353"/>
                      <a:pt x="914191" y="709560"/>
                      <a:pt x="909336" y="709560"/>
                    </a:cubicBezTo>
                    <a:cubicBezTo>
                      <a:pt x="906479" y="709560"/>
                      <a:pt x="905337" y="706232"/>
                      <a:pt x="905432" y="702334"/>
                    </a:cubicBezTo>
                    <a:cubicBezTo>
                      <a:pt x="894955" y="704290"/>
                      <a:pt x="884205" y="704290"/>
                      <a:pt x="873728" y="702334"/>
                    </a:cubicBezTo>
                    <a:cubicBezTo>
                      <a:pt x="873865" y="702864"/>
                      <a:pt x="873865" y="703420"/>
                      <a:pt x="873728" y="703950"/>
                    </a:cubicBezTo>
                    <a:cubicBezTo>
                      <a:pt x="874813" y="713542"/>
                      <a:pt x="878319" y="722702"/>
                      <a:pt x="883915" y="730573"/>
                    </a:cubicBezTo>
                    <a:cubicBezTo>
                      <a:pt x="891056" y="740081"/>
                      <a:pt x="886200" y="745595"/>
                      <a:pt x="892865" y="749589"/>
                    </a:cubicBezTo>
                    <a:cubicBezTo>
                      <a:pt x="899529" y="753582"/>
                      <a:pt x="899053" y="757100"/>
                      <a:pt x="892865" y="756244"/>
                    </a:cubicBezTo>
                    <a:cubicBezTo>
                      <a:pt x="886676" y="755389"/>
                      <a:pt x="891056" y="761093"/>
                      <a:pt x="888866" y="774405"/>
                    </a:cubicBezTo>
                    <a:cubicBezTo>
                      <a:pt x="886676" y="787716"/>
                      <a:pt x="887057" y="815289"/>
                      <a:pt x="885724" y="823656"/>
                    </a:cubicBezTo>
                    <a:cubicBezTo>
                      <a:pt x="884391" y="832023"/>
                      <a:pt x="874585" y="845905"/>
                      <a:pt x="880392" y="854747"/>
                    </a:cubicBezTo>
                    <a:cubicBezTo>
                      <a:pt x="887036" y="864157"/>
                      <a:pt x="889451" y="875907"/>
                      <a:pt x="887057" y="887170"/>
                    </a:cubicBezTo>
                    <a:cubicBezTo>
                      <a:pt x="883648" y="895747"/>
                      <a:pt x="884458" y="905424"/>
                      <a:pt x="889247" y="913317"/>
                    </a:cubicBezTo>
                    <a:cubicBezTo>
                      <a:pt x="894198" y="921779"/>
                      <a:pt x="890199" y="936421"/>
                      <a:pt x="895530" y="939559"/>
                    </a:cubicBezTo>
                    <a:cubicBezTo>
                      <a:pt x="901852" y="944050"/>
                      <a:pt x="907009" y="949982"/>
                      <a:pt x="910573" y="956864"/>
                    </a:cubicBezTo>
                    <a:cubicBezTo>
                      <a:pt x="915524" y="964850"/>
                      <a:pt x="920094" y="959906"/>
                      <a:pt x="920856" y="967893"/>
                    </a:cubicBezTo>
                    <a:cubicBezTo>
                      <a:pt x="921617" y="975880"/>
                      <a:pt x="921713" y="977401"/>
                      <a:pt x="928853" y="980348"/>
                    </a:cubicBezTo>
                    <a:cubicBezTo>
                      <a:pt x="935994" y="983296"/>
                      <a:pt x="931519" y="991473"/>
                      <a:pt x="931519" y="995846"/>
                    </a:cubicBezTo>
                    <a:cubicBezTo>
                      <a:pt x="931519" y="1000220"/>
                      <a:pt x="941040" y="1008302"/>
                      <a:pt x="952370" y="1018571"/>
                    </a:cubicBezTo>
                    <a:cubicBezTo>
                      <a:pt x="963700" y="1028839"/>
                      <a:pt x="954179" y="1037111"/>
                      <a:pt x="962652" y="1037111"/>
                    </a:cubicBezTo>
                    <a:cubicBezTo>
                      <a:pt x="971718" y="1038207"/>
                      <a:pt x="980311" y="1041758"/>
                      <a:pt x="987502" y="1047380"/>
                    </a:cubicBezTo>
                    <a:cubicBezTo>
                      <a:pt x="995975" y="1052704"/>
                      <a:pt x="998641" y="1049567"/>
                      <a:pt x="1004353" y="1050898"/>
                    </a:cubicBezTo>
                    <a:cubicBezTo>
                      <a:pt x="1013328" y="1055594"/>
                      <a:pt x="1020147" y="1063562"/>
                      <a:pt x="1023395" y="1073147"/>
                    </a:cubicBezTo>
                    <a:cubicBezTo>
                      <a:pt x="1024544" y="1077457"/>
                      <a:pt x="1026073" y="1081657"/>
                      <a:pt x="1027965" y="1085697"/>
                    </a:cubicBezTo>
                    <a:lnTo>
                      <a:pt x="1074046" y="1079707"/>
                    </a:lnTo>
                    <a:cubicBezTo>
                      <a:pt x="1080906" y="1084647"/>
                      <a:pt x="1088399" y="1088645"/>
                      <a:pt x="1096324" y="1091592"/>
                    </a:cubicBezTo>
                    <a:cubicBezTo>
                      <a:pt x="1104417" y="1093399"/>
                      <a:pt x="1148118" y="1109562"/>
                      <a:pt x="1148118" y="1109562"/>
                    </a:cubicBezTo>
                    <a:lnTo>
                      <a:pt x="1205243" y="1109087"/>
                    </a:lnTo>
                    <a:lnTo>
                      <a:pt x="1211907" y="1100530"/>
                    </a:lnTo>
                    <a:lnTo>
                      <a:pt x="1243231" y="1100530"/>
                    </a:lnTo>
                    <a:cubicBezTo>
                      <a:pt x="1250405" y="1107786"/>
                      <a:pt x="1258003" y="1114612"/>
                      <a:pt x="1265985" y="1120972"/>
                    </a:cubicBezTo>
                    <a:cubicBezTo>
                      <a:pt x="1268842" y="1121923"/>
                      <a:pt x="1278839" y="1130480"/>
                      <a:pt x="1278839" y="1136565"/>
                    </a:cubicBezTo>
                    <a:cubicBezTo>
                      <a:pt x="1278477" y="1141875"/>
                      <a:pt x="1281274" y="1146902"/>
                      <a:pt x="1285979" y="1149401"/>
                    </a:cubicBezTo>
                    <a:cubicBezTo>
                      <a:pt x="1293266" y="1154196"/>
                      <a:pt x="1301056" y="1158181"/>
                      <a:pt x="1309210" y="1161286"/>
                    </a:cubicBezTo>
                    <a:cubicBezTo>
                      <a:pt x="1311590" y="1160335"/>
                      <a:pt x="1316351" y="1142270"/>
                      <a:pt x="1324919" y="1142270"/>
                    </a:cubicBezTo>
                    <a:cubicBezTo>
                      <a:pt x="1333488" y="1142270"/>
                      <a:pt x="1356719" y="1149401"/>
                      <a:pt x="1360527" y="1162617"/>
                    </a:cubicBezTo>
                    <a:cubicBezTo>
                      <a:pt x="1364190" y="1173261"/>
                      <a:pt x="1370791" y="1182655"/>
                      <a:pt x="1379569" y="1189715"/>
                    </a:cubicBezTo>
                    <a:cubicBezTo>
                      <a:pt x="1383377" y="1192567"/>
                      <a:pt x="1381473" y="1200649"/>
                      <a:pt x="1384329" y="1204833"/>
                    </a:cubicBezTo>
                    <a:cubicBezTo>
                      <a:pt x="1387185" y="1209016"/>
                      <a:pt x="1386709" y="1217193"/>
                      <a:pt x="1390042" y="1217193"/>
                    </a:cubicBezTo>
                    <a:cubicBezTo>
                      <a:pt x="1393374" y="1217193"/>
                      <a:pt x="1410416" y="1227652"/>
                      <a:pt x="1418033" y="1226701"/>
                    </a:cubicBezTo>
                    <a:cubicBezTo>
                      <a:pt x="1421067" y="1226935"/>
                      <a:pt x="1423972" y="1228023"/>
                      <a:pt x="1426411" y="1229839"/>
                    </a:cubicBezTo>
                    <a:cubicBezTo>
                      <a:pt x="1427268" y="1213960"/>
                      <a:pt x="1410987" y="1210823"/>
                      <a:pt x="1420603" y="1203977"/>
                    </a:cubicBezTo>
                    <a:cubicBezTo>
                      <a:pt x="1431743" y="1195515"/>
                      <a:pt x="1420128" y="1188479"/>
                      <a:pt x="1425459" y="1184961"/>
                    </a:cubicBezTo>
                    <a:cubicBezTo>
                      <a:pt x="1430791" y="1181443"/>
                      <a:pt x="1440121" y="1177925"/>
                      <a:pt x="1440121" y="1172601"/>
                    </a:cubicBezTo>
                    <a:cubicBezTo>
                      <a:pt x="1440121" y="1167276"/>
                      <a:pt x="1445072" y="1167276"/>
                      <a:pt x="1452117" y="1168132"/>
                    </a:cubicBezTo>
                    <a:cubicBezTo>
                      <a:pt x="1459163" y="1168988"/>
                      <a:pt x="1472587" y="1156627"/>
                      <a:pt x="1471730" y="1151683"/>
                    </a:cubicBezTo>
                    <a:cubicBezTo>
                      <a:pt x="1470873" y="1146739"/>
                      <a:pt x="1473063" y="1145978"/>
                      <a:pt x="1481251" y="1147690"/>
                    </a:cubicBezTo>
                    <a:cubicBezTo>
                      <a:pt x="1489439" y="1149401"/>
                      <a:pt x="1488392" y="1138182"/>
                      <a:pt x="1493723" y="1139703"/>
                    </a:cubicBezTo>
                    <a:cubicBezTo>
                      <a:pt x="1499055" y="1141224"/>
                      <a:pt x="1503244" y="1144647"/>
                      <a:pt x="1503911" y="1140559"/>
                    </a:cubicBezTo>
                    <a:cubicBezTo>
                      <a:pt x="1504577" y="1136470"/>
                      <a:pt x="1509718" y="1137516"/>
                      <a:pt x="1513431" y="1142841"/>
                    </a:cubicBezTo>
                    <a:cubicBezTo>
                      <a:pt x="1517145" y="1148165"/>
                      <a:pt x="1529046" y="1149496"/>
                      <a:pt x="1529903" y="1142841"/>
                    </a:cubicBezTo>
                    <a:cubicBezTo>
                      <a:pt x="1530759" y="1136185"/>
                      <a:pt x="1537424" y="1142841"/>
                      <a:pt x="1543232" y="1149021"/>
                    </a:cubicBezTo>
                    <a:cubicBezTo>
                      <a:pt x="1549039" y="1155201"/>
                      <a:pt x="1551705" y="1153489"/>
                      <a:pt x="1560084" y="1153870"/>
                    </a:cubicBezTo>
                    <a:cubicBezTo>
                      <a:pt x="1568462" y="1154250"/>
                      <a:pt x="1568557" y="1152158"/>
                      <a:pt x="1569033" y="1146834"/>
                    </a:cubicBezTo>
                    <a:cubicBezTo>
                      <a:pt x="1569509" y="1141509"/>
                      <a:pt x="1578554" y="1158338"/>
                      <a:pt x="1586742" y="1159194"/>
                    </a:cubicBezTo>
                    <a:cubicBezTo>
                      <a:pt x="1594930" y="1160050"/>
                      <a:pt x="1588551" y="1153870"/>
                      <a:pt x="1582362" y="1149021"/>
                    </a:cubicBezTo>
                    <a:cubicBezTo>
                      <a:pt x="1576174" y="1144172"/>
                      <a:pt x="1583695" y="1141890"/>
                      <a:pt x="1578363" y="1137896"/>
                    </a:cubicBezTo>
                    <a:cubicBezTo>
                      <a:pt x="1573032" y="1133903"/>
                      <a:pt x="1585028" y="1128388"/>
                      <a:pt x="1595691" y="1129054"/>
                    </a:cubicBezTo>
                    <a:cubicBezTo>
                      <a:pt x="1606355" y="1129719"/>
                      <a:pt x="1605879" y="1132191"/>
                      <a:pt x="1609877" y="1125916"/>
                    </a:cubicBezTo>
                    <a:cubicBezTo>
                      <a:pt x="1613876" y="1119641"/>
                      <a:pt x="1617875" y="1125916"/>
                      <a:pt x="1617875" y="1131241"/>
                    </a:cubicBezTo>
                    <a:cubicBezTo>
                      <a:pt x="1617875" y="1136565"/>
                      <a:pt x="1635203" y="1128103"/>
                      <a:pt x="1644533" y="1128103"/>
                    </a:cubicBezTo>
                    <a:cubicBezTo>
                      <a:pt x="1653065" y="1128149"/>
                      <a:pt x="1660664" y="1133500"/>
                      <a:pt x="1663575" y="1141509"/>
                    </a:cubicBezTo>
                    <a:cubicBezTo>
                      <a:pt x="1664527" y="1146834"/>
                      <a:pt x="1670715" y="1149496"/>
                      <a:pt x="1677380" y="1143696"/>
                    </a:cubicBezTo>
                    <a:cubicBezTo>
                      <a:pt x="1684045" y="1137896"/>
                      <a:pt x="1689852" y="1131241"/>
                      <a:pt x="1696422" y="1137421"/>
                    </a:cubicBezTo>
                    <a:cubicBezTo>
                      <a:pt x="1702991" y="1143601"/>
                      <a:pt x="1708894" y="1152158"/>
                      <a:pt x="1716415" y="1159670"/>
                    </a:cubicBezTo>
                    <a:cubicBezTo>
                      <a:pt x="1723937" y="1167181"/>
                      <a:pt x="1712893" y="1176499"/>
                      <a:pt x="1716891" y="1182299"/>
                    </a:cubicBezTo>
                    <a:cubicBezTo>
                      <a:pt x="1720890" y="1188099"/>
                      <a:pt x="1716415" y="1196085"/>
                      <a:pt x="1725270" y="1202266"/>
                    </a:cubicBezTo>
                    <a:cubicBezTo>
                      <a:pt x="1734124" y="1208446"/>
                      <a:pt x="1726222" y="1221282"/>
                      <a:pt x="1733267" y="1223183"/>
                    </a:cubicBezTo>
                    <a:cubicBezTo>
                      <a:pt x="1740313" y="1225085"/>
                      <a:pt x="1746216" y="1236019"/>
                      <a:pt x="1747072" y="1240393"/>
                    </a:cubicBezTo>
                    <a:cubicBezTo>
                      <a:pt x="1747929" y="1244766"/>
                      <a:pt x="1761354" y="1250661"/>
                      <a:pt x="1762210" y="1243055"/>
                    </a:cubicBezTo>
                    <a:cubicBezTo>
                      <a:pt x="1763067" y="1235449"/>
                      <a:pt x="1770208" y="1226701"/>
                      <a:pt x="1771065" y="1219570"/>
                    </a:cubicBezTo>
                    <a:cubicBezTo>
                      <a:pt x="1770415" y="1205451"/>
                      <a:pt x="1766644" y="1191652"/>
                      <a:pt x="1760021" y="1179161"/>
                    </a:cubicBezTo>
                    <a:cubicBezTo>
                      <a:pt x="1754213" y="1171174"/>
                      <a:pt x="1761354" y="1169653"/>
                      <a:pt x="1754213" y="1160145"/>
                    </a:cubicBezTo>
                    <a:cubicBezTo>
                      <a:pt x="1746592" y="1148560"/>
                      <a:pt x="1742705" y="1134923"/>
                      <a:pt x="1743074" y="1121067"/>
                    </a:cubicBezTo>
                    <a:cubicBezTo>
                      <a:pt x="1743074" y="1107756"/>
                      <a:pt x="1759069" y="1085982"/>
                      <a:pt x="1766685" y="1079327"/>
                    </a:cubicBezTo>
                    <a:cubicBezTo>
                      <a:pt x="1774302" y="1072671"/>
                      <a:pt x="1782680" y="1076189"/>
                      <a:pt x="1784394" y="1069153"/>
                    </a:cubicBezTo>
                    <a:cubicBezTo>
                      <a:pt x="1786108" y="1062117"/>
                      <a:pt x="1795533" y="1053180"/>
                      <a:pt x="1800865" y="1053180"/>
                    </a:cubicBezTo>
                    <a:cubicBezTo>
                      <a:pt x="1806197" y="1053180"/>
                      <a:pt x="1812004" y="1054511"/>
                      <a:pt x="1812861" y="1048711"/>
                    </a:cubicBezTo>
                    <a:cubicBezTo>
                      <a:pt x="1813718" y="1042911"/>
                      <a:pt x="1822382" y="1035780"/>
                      <a:pt x="1834188" y="1034069"/>
                    </a:cubicBezTo>
                    <a:cubicBezTo>
                      <a:pt x="1845994" y="1032357"/>
                      <a:pt x="1839043" y="1026082"/>
                      <a:pt x="1835997" y="1020757"/>
                    </a:cubicBezTo>
                    <a:cubicBezTo>
                      <a:pt x="1832950" y="1015433"/>
                      <a:pt x="1838663" y="1010108"/>
                      <a:pt x="1840852" y="1013626"/>
                    </a:cubicBezTo>
                    <a:cubicBezTo>
                      <a:pt x="1844584" y="1017337"/>
                      <a:pt x="1850495" y="1017704"/>
                      <a:pt x="1854657" y="1014482"/>
                    </a:cubicBezTo>
                    <a:cubicBezTo>
                      <a:pt x="1859132" y="1011440"/>
                      <a:pt x="1869320" y="1002977"/>
                      <a:pt x="1859513" y="1002502"/>
                    </a:cubicBezTo>
                    <a:cubicBezTo>
                      <a:pt x="1849707" y="1002027"/>
                      <a:pt x="1847517" y="998128"/>
                      <a:pt x="1853325" y="995846"/>
                    </a:cubicBezTo>
                    <a:cubicBezTo>
                      <a:pt x="1859132" y="993564"/>
                      <a:pt x="1854182" y="983011"/>
                      <a:pt x="1846184" y="982155"/>
                    </a:cubicBezTo>
                    <a:cubicBezTo>
                      <a:pt x="1838186" y="981299"/>
                      <a:pt x="1840852" y="977211"/>
                      <a:pt x="1846184" y="972647"/>
                    </a:cubicBezTo>
                    <a:cubicBezTo>
                      <a:pt x="1851516" y="968083"/>
                      <a:pt x="1839139" y="959811"/>
                      <a:pt x="1833331" y="955818"/>
                    </a:cubicBezTo>
                    <a:cubicBezTo>
                      <a:pt x="1827523" y="951824"/>
                      <a:pt x="1836854" y="949542"/>
                      <a:pt x="1841328" y="948687"/>
                    </a:cubicBezTo>
                    <a:cubicBezTo>
                      <a:pt x="1845803" y="947831"/>
                      <a:pt x="1842185" y="927389"/>
                      <a:pt x="1844470" y="922539"/>
                    </a:cubicBezTo>
                    <a:cubicBezTo>
                      <a:pt x="1846755" y="917690"/>
                      <a:pt x="1853991" y="917595"/>
                      <a:pt x="1851135" y="922539"/>
                    </a:cubicBezTo>
                    <a:cubicBezTo>
                      <a:pt x="1848279" y="927484"/>
                      <a:pt x="1843518" y="935375"/>
                      <a:pt x="1849326" y="941556"/>
                    </a:cubicBezTo>
                    <a:cubicBezTo>
                      <a:pt x="1855176" y="948062"/>
                      <a:pt x="1857197" y="957147"/>
                      <a:pt x="1854657" y="965516"/>
                    </a:cubicBezTo>
                    <a:cubicBezTo>
                      <a:pt x="1852468" y="975689"/>
                      <a:pt x="1856847" y="973027"/>
                      <a:pt x="1863607" y="959716"/>
                    </a:cubicBezTo>
                    <a:cubicBezTo>
                      <a:pt x="1870367" y="946405"/>
                      <a:pt x="1871129" y="934900"/>
                      <a:pt x="1866654" y="933569"/>
                    </a:cubicBezTo>
                    <a:cubicBezTo>
                      <a:pt x="1862179" y="932238"/>
                      <a:pt x="1862655" y="918927"/>
                      <a:pt x="1867606" y="925107"/>
                    </a:cubicBezTo>
                    <a:cubicBezTo>
                      <a:pt x="1872557" y="931287"/>
                      <a:pt x="1874270" y="932238"/>
                      <a:pt x="1881792" y="924251"/>
                    </a:cubicBezTo>
                    <a:cubicBezTo>
                      <a:pt x="1889313" y="916264"/>
                      <a:pt x="1897311" y="902478"/>
                      <a:pt x="1892455" y="899340"/>
                    </a:cubicBezTo>
                    <a:cubicBezTo>
                      <a:pt x="1887600" y="896202"/>
                      <a:pt x="1894645" y="893160"/>
                      <a:pt x="1903595" y="893635"/>
                    </a:cubicBezTo>
                    <a:cubicBezTo>
                      <a:pt x="1913882" y="893445"/>
                      <a:pt x="1923959" y="890700"/>
                      <a:pt x="1932919" y="885648"/>
                    </a:cubicBezTo>
                    <a:cubicBezTo>
                      <a:pt x="1937203" y="876996"/>
                      <a:pt x="1902262" y="889642"/>
                      <a:pt x="1902262" y="884698"/>
                    </a:cubicBezTo>
                    <a:cubicBezTo>
                      <a:pt x="1902262" y="879753"/>
                      <a:pt x="1924445" y="875190"/>
                      <a:pt x="1934632" y="874524"/>
                    </a:cubicBezTo>
                    <a:cubicBezTo>
                      <a:pt x="1944820" y="873858"/>
                      <a:pt x="1939964" y="860357"/>
                      <a:pt x="1944153" y="866062"/>
                    </a:cubicBezTo>
                    <a:cubicBezTo>
                      <a:pt x="1948323" y="871068"/>
                      <a:pt x="1955767" y="871750"/>
                      <a:pt x="1960779" y="867585"/>
                    </a:cubicBezTo>
                    <a:cubicBezTo>
                      <a:pt x="1960855" y="867522"/>
                      <a:pt x="1960931" y="867458"/>
                      <a:pt x="1961005" y="867393"/>
                    </a:cubicBezTo>
                    <a:cubicBezTo>
                      <a:pt x="1966813" y="863875"/>
                      <a:pt x="1962338" y="853702"/>
                      <a:pt x="1955673" y="851895"/>
                    </a:cubicBezTo>
                    <a:cubicBezTo>
                      <a:pt x="1949009" y="850088"/>
                      <a:pt x="1960624" y="845715"/>
                      <a:pt x="1958339" y="841721"/>
                    </a:cubicBezTo>
                    <a:cubicBezTo>
                      <a:pt x="1957750" y="832492"/>
                      <a:pt x="1962891" y="823848"/>
                      <a:pt x="1971288" y="819948"/>
                    </a:cubicBezTo>
                    <a:cubicBezTo>
                      <a:pt x="1979761" y="818141"/>
                      <a:pt x="1975762" y="812817"/>
                      <a:pt x="1982808" y="812817"/>
                    </a:cubicBezTo>
                    <a:cubicBezTo>
                      <a:pt x="1989853" y="812817"/>
                      <a:pt x="1991281" y="804355"/>
                      <a:pt x="1997470" y="798175"/>
                    </a:cubicBezTo>
                    <a:cubicBezTo>
                      <a:pt x="2003658" y="791994"/>
                      <a:pt x="2012608" y="807683"/>
                      <a:pt x="2022414" y="799125"/>
                    </a:cubicBezTo>
                    <a:cubicBezTo>
                      <a:pt x="2027067" y="794966"/>
                      <a:pt x="2032067" y="791212"/>
                      <a:pt x="2037362" y="787906"/>
                    </a:cubicBezTo>
                    <a:cubicBezTo>
                      <a:pt x="2024151" y="772881"/>
                      <a:pt x="2017834" y="753024"/>
                      <a:pt x="2019939" y="733140"/>
                    </a:cubicBezTo>
                    <a:close/>
                  </a:path>
                </a:pathLst>
              </a:custGeom>
              <a:gradFill>
                <a:gsLst>
                  <a:gs pos="0">
                    <a:schemeClr val="accent1"/>
                  </a:gs>
                  <a:gs pos="1000">
                    <a:schemeClr val="accent1"/>
                  </a:gs>
                  <a:gs pos="100000">
                    <a:srgbClr val="56A9F3"/>
                  </a:gs>
                </a:gsLst>
                <a:path path="circle">
                  <a:fillToRect l="100%" t="100%"/>
                </a:path>
                <a:tileRect b="-100%" r="-100%"/>
              </a:gra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944" name="Google Shape;1944;p31"/>
              <p:cNvSpPr/>
              <p:nvPr/>
            </p:nvSpPr>
            <p:spPr>
              <a:xfrm>
                <a:off x="8235967" y="6363166"/>
                <a:ext cx="22449" cy="67259"/>
              </a:xfrm>
              <a:custGeom>
                <a:rect b="b" l="l" r="r" t="t"/>
                <a:pathLst>
                  <a:path extrusionOk="0" h="28524" w="9520">
                    <a:moveTo>
                      <a:pt x="16638" y="32470"/>
                    </a:moveTo>
                    <a:cubicBezTo>
                      <a:pt x="15400" y="35132"/>
                      <a:pt x="8735" y="29047"/>
                      <a:pt x="8545" y="24388"/>
                    </a:cubicBezTo>
                    <a:cubicBezTo>
                      <a:pt x="8354" y="19729"/>
                      <a:pt x="1785" y="18968"/>
                      <a:pt x="1785" y="10981"/>
                    </a:cubicBezTo>
                    <a:cubicBezTo>
                      <a:pt x="1785" y="2995"/>
                      <a:pt x="5022" y="-1854"/>
                      <a:pt x="9116" y="5182"/>
                    </a:cubicBezTo>
                    <a:cubicBezTo>
                      <a:pt x="13210" y="12217"/>
                      <a:pt x="10449" y="16781"/>
                      <a:pt x="11116" y="20204"/>
                    </a:cubicBezTo>
                    <a:cubicBezTo>
                      <a:pt x="11782" y="23627"/>
                      <a:pt x="18827" y="27811"/>
                      <a:pt x="16638" y="32470"/>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945" name="Google Shape;1945;p31"/>
              <p:cNvSpPr/>
              <p:nvPr/>
            </p:nvSpPr>
            <p:spPr>
              <a:xfrm>
                <a:off x="9022645" y="7075746"/>
                <a:ext cx="44901" cy="44840"/>
              </a:xfrm>
              <a:custGeom>
                <a:rect b="b" l="l" r="r" t="t"/>
                <a:pathLst>
                  <a:path extrusionOk="0" h="19016" w="19041">
                    <a:moveTo>
                      <a:pt x="3196" y="16721"/>
                    </a:moveTo>
                    <a:cubicBezTo>
                      <a:pt x="530" y="14249"/>
                      <a:pt x="7099" y="9305"/>
                      <a:pt x="2624" y="7213"/>
                    </a:cubicBezTo>
                    <a:cubicBezTo>
                      <a:pt x="-1850" y="5121"/>
                      <a:pt x="12812" y="-869"/>
                      <a:pt x="17382" y="3125"/>
                    </a:cubicBezTo>
                    <a:cubicBezTo>
                      <a:pt x="21952" y="7118"/>
                      <a:pt x="22523" y="12633"/>
                      <a:pt x="18429" y="14725"/>
                    </a:cubicBezTo>
                    <a:cubicBezTo>
                      <a:pt x="14335" y="16816"/>
                      <a:pt x="5576" y="18908"/>
                      <a:pt x="3196" y="16721"/>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grpSp>
        <p:grpSp>
          <p:nvGrpSpPr>
            <p:cNvPr id="1946" name="Google Shape;1946;p31"/>
            <p:cNvGrpSpPr/>
            <p:nvPr/>
          </p:nvGrpSpPr>
          <p:grpSpPr>
            <a:xfrm>
              <a:off x="4199306" y="1887266"/>
              <a:ext cx="1266443" cy="941203"/>
              <a:chOff x="8507576" y="2174327"/>
              <a:chExt cx="2895996" cy="2152265"/>
            </a:xfrm>
          </p:grpSpPr>
          <p:sp>
            <p:nvSpPr>
              <p:cNvPr id="1947" name="Google Shape;1947;p31"/>
              <p:cNvSpPr/>
              <p:nvPr/>
            </p:nvSpPr>
            <p:spPr>
              <a:xfrm>
                <a:off x="8507576" y="2174327"/>
                <a:ext cx="2895996" cy="2152265"/>
              </a:xfrm>
              <a:custGeom>
                <a:rect b="b" l="l" r="r" t="t"/>
                <a:pathLst>
                  <a:path extrusionOk="0" h="912770" w="1228185">
                    <a:moveTo>
                      <a:pt x="1159340" y="85119"/>
                    </a:moveTo>
                    <a:cubicBezTo>
                      <a:pt x="1137442" y="85119"/>
                      <a:pt x="1119638" y="88732"/>
                      <a:pt x="1118496" y="104135"/>
                    </a:cubicBezTo>
                    <a:cubicBezTo>
                      <a:pt x="1117353" y="119538"/>
                      <a:pt x="1089457" y="101187"/>
                      <a:pt x="1077556" y="106512"/>
                    </a:cubicBezTo>
                    <a:cubicBezTo>
                      <a:pt x="1065655" y="111836"/>
                      <a:pt x="1071653" y="94152"/>
                      <a:pt x="1059752" y="100047"/>
                    </a:cubicBezTo>
                    <a:cubicBezTo>
                      <a:pt x="1047851" y="105941"/>
                      <a:pt x="1034903" y="120204"/>
                      <a:pt x="1020717" y="126098"/>
                    </a:cubicBezTo>
                    <a:cubicBezTo>
                      <a:pt x="1006531" y="131993"/>
                      <a:pt x="995772" y="146826"/>
                      <a:pt x="986918" y="147967"/>
                    </a:cubicBezTo>
                    <a:cubicBezTo>
                      <a:pt x="978064" y="149108"/>
                      <a:pt x="1005960" y="120774"/>
                      <a:pt x="1020050" y="106512"/>
                    </a:cubicBezTo>
                    <a:cubicBezTo>
                      <a:pt x="1034141" y="92250"/>
                      <a:pt x="1026620" y="75801"/>
                      <a:pt x="1007578" y="77513"/>
                    </a:cubicBezTo>
                    <a:cubicBezTo>
                      <a:pt x="988537" y="79224"/>
                      <a:pt x="992821" y="91109"/>
                      <a:pt x="982157" y="93486"/>
                    </a:cubicBezTo>
                    <a:cubicBezTo>
                      <a:pt x="971494" y="95863"/>
                      <a:pt x="920558" y="121344"/>
                      <a:pt x="918178" y="113643"/>
                    </a:cubicBezTo>
                    <a:cubicBezTo>
                      <a:pt x="915797" y="105941"/>
                      <a:pt x="960260" y="92916"/>
                      <a:pt x="959593" y="87591"/>
                    </a:cubicBezTo>
                    <a:cubicBezTo>
                      <a:pt x="958927" y="82267"/>
                      <a:pt x="903325" y="81696"/>
                      <a:pt x="878476" y="85214"/>
                    </a:cubicBezTo>
                    <a:cubicBezTo>
                      <a:pt x="853626" y="88732"/>
                      <a:pt x="809736" y="102994"/>
                      <a:pt x="809069" y="95863"/>
                    </a:cubicBezTo>
                    <a:cubicBezTo>
                      <a:pt x="808403" y="88732"/>
                      <a:pt x="860101" y="78749"/>
                      <a:pt x="886188" y="75801"/>
                    </a:cubicBezTo>
                    <a:cubicBezTo>
                      <a:pt x="912275" y="72854"/>
                      <a:pt x="960260" y="77513"/>
                      <a:pt x="980349" y="69241"/>
                    </a:cubicBezTo>
                    <a:cubicBezTo>
                      <a:pt x="1000438" y="60969"/>
                      <a:pt x="1030714" y="60398"/>
                      <a:pt x="1036045" y="53838"/>
                    </a:cubicBezTo>
                    <a:cubicBezTo>
                      <a:pt x="1041377" y="47277"/>
                      <a:pt x="1012815" y="38625"/>
                      <a:pt x="998724" y="38625"/>
                    </a:cubicBezTo>
                    <a:cubicBezTo>
                      <a:pt x="984633" y="38625"/>
                      <a:pt x="970161" y="37389"/>
                      <a:pt x="971494" y="30353"/>
                    </a:cubicBezTo>
                    <a:cubicBezTo>
                      <a:pt x="972827" y="23317"/>
                      <a:pt x="949596" y="21415"/>
                      <a:pt x="947216" y="16091"/>
                    </a:cubicBezTo>
                    <a:cubicBezTo>
                      <a:pt x="944836" y="10766"/>
                      <a:pt x="900374" y="14950"/>
                      <a:pt x="890853" y="9055"/>
                    </a:cubicBezTo>
                    <a:cubicBezTo>
                      <a:pt x="881332" y="3160"/>
                      <a:pt x="853531" y="593"/>
                      <a:pt x="829824" y="2304"/>
                    </a:cubicBezTo>
                    <a:cubicBezTo>
                      <a:pt x="806118" y="4016"/>
                      <a:pt x="757561" y="3445"/>
                      <a:pt x="746232" y="4681"/>
                    </a:cubicBezTo>
                    <a:cubicBezTo>
                      <a:pt x="736850" y="7009"/>
                      <a:pt x="727300" y="8599"/>
                      <a:pt x="717669" y="9435"/>
                    </a:cubicBezTo>
                    <a:cubicBezTo>
                      <a:pt x="707577" y="8770"/>
                      <a:pt x="692153" y="12383"/>
                      <a:pt x="698628" y="18943"/>
                    </a:cubicBezTo>
                    <a:cubicBezTo>
                      <a:pt x="709291" y="30733"/>
                      <a:pt x="682633" y="35582"/>
                      <a:pt x="684346" y="26645"/>
                    </a:cubicBezTo>
                    <a:cubicBezTo>
                      <a:pt x="686060" y="17707"/>
                      <a:pt x="661306" y="13619"/>
                      <a:pt x="653594" y="20179"/>
                    </a:cubicBezTo>
                    <a:cubicBezTo>
                      <a:pt x="645882" y="26740"/>
                      <a:pt x="604943" y="12478"/>
                      <a:pt x="599040" y="20179"/>
                    </a:cubicBezTo>
                    <a:cubicBezTo>
                      <a:pt x="593137" y="27881"/>
                      <a:pt x="546295" y="25504"/>
                      <a:pt x="532394" y="27881"/>
                    </a:cubicBezTo>
                    <a:cubicBezTo>
                      <a:pt x="518494" y="30258"/>
                      <a:pt x="553721" y="40241"/>
                      <a:pt x="552578" y="46231"/>
                    </a:cubicBezTo>
                    <a:cubicBezTo>
                      <a:pt x="551436" y="52221"/>
                      <a:pt x="508116" y="46231"/>
                      <a:pt x="516970" y="56880"/>
                    </a:cubicBezTo>
                    <a:cubicBezTo>
                      <a:pt x="525825" y="67529"/>
                      <a:pt x="554292" y="75136"/>
                      <a:pt x="567907" y="88827"/>
                    </a:cubicBezTo>
                    <a:cubicBezTo>
                      <a:pt x="581522" y="102519"/>
                      <a:pt x="557243" y="94152"/>
                      <a:pt x="541820" y="84073"/>
                    </a:cubicBezTo>
                    <a:cubicBezTo>
                      <a:pt x="526396" y="73995"/>
                      <a:pt x="506878" y="77513"/>
                      <a:pt x="497453" y="67529"/>
                    </a:cubicBezTo>
                    <a:cubicBezTo>
                      <a:pt x="488027" y="57546"/>
                      <a:pt x="452419" y="49749"/>
                      <a:pt x="443470" y="55644"/>
                    </a:cubicBezTo>
                    <a:cubicBezTo>
                      <a:pt x="432902" y="62680"/>
                      <a:pt x="467748" y="75801"/>
                      <a:pt x="467748" y="83503"/>
                    </a:cubicBezTo>
                    <a:cubicBezTo>
                      <a:pt x="467748" y="91204"/>
                      <a:pt x="444136" y="81696"/>
                      <a:pt x="439947" y="84644"/>
                    </a:cubicBezTo>
                    <a:cubicBezTo>
                      <a:pt x="435758" y="87591"/>
                      <a:pt x="415098" y="64391"/>
                      <a:pt x="403482" y="64391"/>
                    </a:cubicBezTo>
                    <a:cubicBezTo>
                      <a:pt x="391867" y="64391"/>
                      <a:pt x="401673" y="75040"/>
                      <a:pt x="401673" y="89873"/>
                    </a:cubicBezTo>
                    <a:cubicBezTo>
                      <a:pt x="401673" y="104705"/>
                      <a:pt x="378633" y="113548"/>
                      <a:pt x="385107" y="103469"/>
                    </a:cubicBezTo>
                    <a:cubicBezTo>
                      <a:pt x="391581" y="93391"/>
                      <a:pt x="386916" y="67434"/>
                      <a:pt x="374444" y="62680"/>
                    </a:cubicBezTo>
                    <a:cubicBezTo>
                      <a:pt x="361971" y="57926"/>
                      <a:pt x="329982" y="72759"/>
                      <a:pt x="313415" y="72188"/>
                    </a:cubicBezTo>
                    <a:cubicBezTo>
                      <a:pt x="296849" y="71618"/>
                      <a:pt x="275332" y="76942"/>
                      <a:pt x="289137" y="85214"/>
                    </a:cubicBezTo>
                    <a:cubicBezTo>
                      <a:pt x="302942" y="93486"/>
                      <a:pt x="288566" y="98240"/>
                      <a:pt x="276094" y="89398"/>
                    </a:cubicBezTo>
                    <a:cubicBezTo>
                      <a:pt x="263621" y="80555"/>
                      <a:pt x="222777" y="89398"/>
                      <a:pt x="231060" y="95293"/>
                    </a:cubicBezTo>
                    <a:cubicBezTo>
                      <a:pt x="239479" y="102974"/>
                      <a:pt x="241876" y="115251"/>
                      <a:pt x="236963" y="125528"/>
                    </a:cubicBezTo>
                    <a:cubicBezTo>
                      <a:pt x="231631" y="132564"/>
                      <a:pt x="214494" y="118397"/>
                      <a:pt x="198880" y="119538"/>
                    </a:cubicBezTo>
                    <a:cubicBezTo>
                      <a:pt x="183266" y="120679"/>
                      <a:pt x="103672" y="158616"/>
                      <a:pt x="108146" y="168694"/>
                    </a:cubicBezTo>
                    <a:cubicBezTo>
                      <a:pt x="112621" y="178773"/>
                      <a:pt x="146706" y="170501"/>
                      <a:pt x="157369" y="176396"/>
                    </a:cubicBezTo>
                    <a:cubicBezTo>
                      <a:pt x="168032" y="182291"/>
                      <a:pt x="153846" y="204159"/>
                      <a:pt x="140803" y="213097"/>
                    </a:cubicBezTo>
                    <a:cubicBezTo>
                      <a:pt x="127759" y="222034"/>
                      <a:pt x="79108" y="213667"/>
                      <a:pt x="77965" y="224316"/>
                    </a:cubicBezTo>
                    <a:cubicBezTo>
                      <a:pt x="76823" y="234965"/>
                      <a:pt x="1799" y="236772"/>
                      <a:pt x="1799" y="253886"/>
                    </a:cubicBezTo>
                    <a:cubicBezTo>
                      <a:pt x="1494" y="260893"/>
                      <a:pt x="6272" y="267108"/>
                      <a:pt x="13129" y="268624"/>
                    </a:cubicBezTo>
                    <a:cubicBezTo>
                      <a:pt x="23792" y="270906"/>
                      <a:pt x="36836" y="267388"/>
                      <a:pt x="46356" y="278132"/>
                    </a:cubicBezTo>
                    <a:cubicBezTo>
                      <a:pt x="55877" y="288876"/>
                      <a:pt x="82535" y="289446"/>
                      <a:pt x="100911" y="282315"/>
                    </a:cubicBezTo>
                    <a:cubicBezTo>
                      <a:pt x="119286" y="275184"/>
                      <a:pt x="132901" y="283456"/>
                      <a:pt x="132234" y="294105"/>
                    </a:cubicBezTo>
                    <a:cubicBezTo>
                      <a:pt x="131568" y="304754"/>
                      <a:pt x="90819" y="290017"/>
                      <a:pt x="78346" y="297718"/>
                    </a:cubicBezTo>
                    <a:cubicBezTo>
                      <a:pt x="65874" y="305420"/>
                      <a:pt x="27410" y="298859"/>
                      <a:pt x="29219" y="307226"/>
                    </a:cubicBezTo>
                    <a:cubicBezTo>
                      <a:pt x="31028" y="315593"/>
                      <a:pt x="49879" y="313787"/>
                      <a:pt x="65303" y="316734"/>
                    </a:cubicBezTo>
                    <a:cubicBezTo>
                      <a:pt x="80727" y="319682"/>
                      <a:pt x="66541" y="326242"/>
                      <a:pt x="65874" y="332708"/>
                    </a:cubicBezTo>
                    <a:cubicBezTo>
                      <a:pt x="65208" y="339173"/>
                      <a:pt x="74252" y="338032"/>
                      <a:pt x="89581" y="345734"/>
                    </a:cubicBezTo>
                    <a:cubicBezTo>
                      <a:pt x="104909" y="353435"/>
                      <a:pt x="130520" y="358094"/>
                      <a:pt x="122237" y="349252"/>
                    </a:cubicBezTo>
                    <a:cubicBezTo>
                      <a:pt x="113954" y="340409"/>
                      <a:pt x="138232" y="341550"/>
                      <a:pt x="142326" y="346875"/>
                    </a:cubicBezTo>
                    <a:cubicBezTo>
                      <a:pt x="146420" y="352199"/>
                      <a:pt x="157750" y="339173"/>
                      <a:pt x="168984" y="342121"/>
                    </a:cubicBezTo>
                    <a:cubicBezTo>
                      <a:pt x="180219" y="345068"/>
                      <a:pt x="184408" y="331472"/>
                      <a:pt x="193358" y="337462"/>
                    </a:cubicBezTo>
                    <a:cubicBezTo>
                      <a:pt x="202307" y="343452"/>
                      <a:pt x="243723" y="346970"/>
                      <a:pt x="257909" y="354576"/>
                    </a:cubicBezTo>
                    <a:cubicBezTo>
                      <a:pt x="272095" y="362183"/>
                      <a:pt x="291708" y="364084"/>
                      <a:pt x="289899" y="375304"/>
                    </a:cubicBezTo>
                    <a:cubicBezTo>
                      <a:pt x="288090" y="386523"/>
                      <a:pt x="301705" y="394320"/>
                      <a:pt x="317795" y="401926"/>
                    </a:cubicBezTo>
                    <a:cubicBezTo>
                      <a:pt x="330264" y="407713"/>
                      <a:pt x="337655" y="420792"/>
                      <a:pt x="336170" y="434444"/>
                    </a:cubicBezTo>
                    <a:cubicBezTo>
                      <a:pt x="335504" y="444522"/>
                      <a:pt x="353307" y="451653"/>
                      <a:pt x="350356" y="456407"/>
                    </a:cubicBezTo>
                    <a:cubicBezTo>
                      <a:pt x="347405" y="461161"/>
                      <a:pt x="349785" y="467627"/>
                      <a:pt x="360448" y="477135"/>
                    </a:cubicBezTo>
                    <a:cubicBezTo>
                      <a:pt x="371112" y="486643"/>
                      <a:pt x="343787" y="493679"/>
                      <a:pt x="350356" y="501951"/>
                    </a:cubicBezTo>
                    <a:cubicBezTo>
                      <a:pt x="356925" y="510223"/>
                      <a:pt x="340835" y="526196"/>
                      <a:pt x="359877" y="529144"/>
                    </a:cubicBezTo>
                    <a:cubicBezTo>
                      <a:pt x="378919" y="532091"/>
                      <a:pt x="375872" y="516118"/>
                      <a:pt x="390058" y="516118"/>
                    </a:cubicBezTo>
                    <a:cubicBezTo>
                      <a:pt x="404244" y="516118"/>
                      <a:pt x="389487" y="528573"/>
                      <a:pt x="397198" y="536275"/>
                    </a:cubicBezTo>
                    <a:cubicBezTo>
                      <a:pt x="404910" y="543976"/>
                      <a:pt x="420905" y="542170"/>
                      <a:pt x="435282" y="554625"/>
                    </a:cubicBezTo>
                    <a:cubicBezTo>
                      <a:pt x="449658" y="567081"/>
                      <a:pt x="440613" y="572976"/>
                      <a:pt x="426999" y="562897"/>
                    </a:cubicBezTo>
                    <a:cubicBezTo>
                      <a:pt x="413384" y="552819"/>
                      <a:pt x="373682" y="555196"/>
                      <a:pt x="373682" y="558714"/>
                    </a:cubicBezTo>
                    <a:cubicBezTo>
                      <a:pt x="373682" y="562231"/>
                      <a:pt x="417573" y="587238"/>
                      <a:pt x="427570" y="583625"/>
                    </a:cubicBezTo>
                    <a:cubicBezTo>
                      <a:pt x="437567" y="580011"/>
                      <a:pt x="451277" y="598457"/>
                      <a:pt x="445374" y="604352"/>
                    </a:cubicBezTo>
                    <a:cubicBezTo>
                      <a:pt x="439471" y="610247"/>
                      <a:pt x="442422" y="625079"/>
                      <a:pt x="441185" y="632115"/>
                    </a:cubicBezTo>
                    <a:cubicBezTo>
                      <a:pt x="439947" y="639151"/>
                      <a:pt x="425190" y="632115"/>
                      <a:pt x="415764" y="633351"/>
                    </a:cubicBezTo>
                    <a:cubicBezTo>
                      <a:pt x="406339" y="634588"/>
                      <a:pt x="399674" y="637630"/>
                      <a:pt x="399674" y="647138"/>
                    </a:cubicBezTo>
                    <a:cubicBezTo>
                      <a:pt x="399674" y="656646"/>
                      <a:pt x="384821" y="664348"/>
                      <a:pt x="383108" y="676708"/>
                    </a:cubicBezTo>
                    <a:cubicBezTo>
                      <a:pt x="381394" y="689069"/>
                      <a:pt x="394914" y="688593"/>
                      <a:pt x="402149" y="693918"/>
                    </a:cubicBezTo>
                    <a:cubicBezTo>
                      <a:pt x="409385" y="699242"/>
                      <a:pt x="387963" y="702760"/>
                      <a:pt x="386726" y="711698"/>
                    </a:cubicBezTo>
                    <a:cubicBezTo>
                      <a:pt x="385488" y="720635"/>
                      <a:pt x="406910" y="736514"/>
                      <a:pt x="414622" y="740222"/>
                    </a:cubicBezTo>
                    <a:cubicBezTo>
                      <a:pt x="422333" y="743930"/>
                      <a:pt x="415193" y="764562"/>
                      <a:pt x="418144" y="774546"/>
                    </a:cubicBezTo>
                    <a:cubicBezTo>
                      <a:pt x="421096" y="784529"/>
                      <a:pt x="431188" y="772169"/>
                      <a:pt x="429950" y="785195"/>
                    </a:cubicBezTo>
                    <a:cubicBezTo>
                      <a:pt x="428712" y="798221"/>
                      <a:pt x="439471" y="797650"/>
                      <a:pt x="440042" y="805352"/>
                    </a:cubicBezTo>
                    <a:cubicBezTo>
                      <a:pt x="440613" y="813053"/>
                      <a:pt x="459084" y="811817"/>
                      <a:pt x="455466" y="822466"/>
                    </a:cubicBezTo>
                    <a:cubicBezTo>
                      <a:pt x="451848" y="833115"/>
                      <a:pt x="460798" y="840912"/>
                      <a:pt x="464987" y="846807"/>
                    </a:cubicBezTo>
                    <a:cubicBezTo>
                      <a:pt x="469176" y="852702"/>
                      <a:pt x="484504" y="862780"/>
                      <a:pt x="487456" y="870482"/>
                    </a:cubicBezTo>
                    <a:cubicBezTo>
                      <a:pt x="490407" y="878183"/>
                      <a:pt x="499357" y="888166"/>
                      <a:pt x="510020" y="885219"/>
                    </a:cubicBezTo>
                    <a:cubicBezTo>
                      <a:pt x="520683" y="882272"/>
                      <a:pt x="521255" y="892350"/>
                      <a:pt x="529538" y="891114"/>
                    </a:cubicBezTo>
                    <a:cubicBezTo>
                      <a:pt x="537821" y="889878"/>
                      <a:pt x="550865" y="894727"/>
                      <a:pt x="553245" y="901192"/>
                    </a:cubicBezTo>
                    <a:cubicBezTo>
                      <a:pt x="555625" y="907658"/>
                      <a:pt x="581045" y="913648"/>
                      <a:pt x="588186" y="914789"/>
                    </a:cubicBezTo>
                    <a:cubicBezTo>
                      <a:pt x="595327" y="915930"/>
                      <a:pt x="596945" y="903855"/>
                      <a:pt x="603419" y="900051"/>
                    </a:cubicBezTo>
                    <a:cubicBezTo>
                      <a:pt x="609893" y="896248"/>
                      <a:pt x="607513" y="870386"/>
                      <a:pt x="613511" y="868675"/>
                    </a:cubicBezTo>
                    <a:cubicBezTo>
                      <a:pt x="619510" y="866964"/>
                      <a:pt x="617605" y="840151"/>
                      <a:pt x="611702" y="837299"/>
                    </a:cubicBezTo>
                    <a:cubicBezTo>
                      <a:pt x="605800" y="834446"/>
                      <a:pt x="608180" y="825414"/>
                      <a:pt x="621795" y="827220"/>
                    </a:cubicBezTo>
                    <a:cubicBezTo>
                      <a:pt x="635409" y="829027"/>
                      <a:pt x="630649" y="815430"/>
                      <a:pt x="637123" y="813624"/>
                    </a:cubicBezTo>
                    <a:cubicBezTo>
                      <a:pt x="643597" y="811817"/>
                      <a:pt x="640741" y="799457"/>
                      <a:pt x="645502" y="798221"/>
                    </a:cubicBezTo>
                    <a:cubicBezTo>
                      <a:pt x="650262" y="796985"/>
                      <a:pt x="649595" y="788713"/>
                      <a:pt x="646073" y="784054"/>
                    </a:cubicBezTo>
                    <a:cubicBezTo>
                      <a:pt x="642550" y="779395"/>
                      <a:pt x="646644" y="775782"/>
                      <a:pt x="653785" y="774546"/>
                    </a:cubicBezTo>
                    <a:cubicBezTo>
                      <a:pt x="660925" y="773310"/>
                      <a:pt x="659116" y="763326"/>
                      <a:pt x="649595" y="759808"/>
                    </a:cubicBezTo>
                    <a:cubicBezTo>
                      <a:pt x="640075" y="756290"/>
                      <a:pt x="643121" y="745546"/>
                      <a:pt x="652547" y="752107"/>
                    </a:cubicBezTo>
                    <a:cubicBezTo>
                      <a:pt x="661972" y="758667"/>
                      <a:pt x="669208" y="753818"/>
                      <a:pt x="663877" y="746782"/>
                    </a:cubicBezTo>
                    <a:cubicBezTo>
                      <a:pt x="658545" y="739746"/>
                      <a:pt x="670351" y="736133"/>
                      <a:pt x="682918" y="734897"/>
                    </a:cubicBezTo>
                    <a:cubicBezTo>
                      <a:pt x="695486" y="733661"/>
                      <a:pt x="701960" y="727196"/>
                      <a:pt x="699484" y="717783"/>
                    </a:cubicBezTo>
                    <a:cubicBezTo>
                      <a:pt x="697009" y="708370"/>
                      <a:pt x="713670" y="708845"/>
                      <a:pt x="709576" y="717212"/>
                    </a:cubicBezTo>
                    <a:cubicBezTo>
                      <a:pt x="705483" y="725579"/>
                      <a:pt x="707767" y="733756"/>
                      <a:pt x="713670" y="727861"/>
                    </a:cubicBezTo>
                    <a:cubicBezTo>
                      <a:pt x="719573" y="721966"/>
                      <a:pt x="730903" y="726055"/>
                      <a:pt x="751087" y="720160"/>
                    </a:cubicBezTo>
                    <a:cubicBezTo>
                      <a:pt x="771271" y="714265"/>
                      <a:pt x="790789" y="697626"/>
                      <a:pt x="795454" y="681652"/>
                    </a:cubicBezTo>
                    <a:cubicBezTo>
                      <a:pt x="800120" y="665679"/>
                      <a:pt x="823350" y="667485"/>
                      <a:pt x="820399" y="656836"/>
                    </a:cubicBezTo>
                    <a:cubicBezTo>
                      <a:pt x="817447" y="646187"/>
                      <a:pt x="824493" y="642004"/>
                      <a:pt x="839441" y="649135"/>
                    </a:cubicBezTo>
                    <a:cubicBezTo>
                      <a:pt x="854388" y="656266"/>
                      <a:pt x="842392" y="644381"/>
                      <a:pt x="858958" y="644381"/>
                    </a:cubicBezTo>
                    <a:cubicBezTo>
                      <a:pt x="875524" y="644381"/>
                      <a:pt x="872573" y="638486"/>
                      <a:pt x="888663" y="637915"/>
                    </a:cubicBezTo>
                    <a:cubicBezTo>
                      <a:pt x="904753" y="637345"/>
                      <a:pt x="945788" y="630214"/>
                      <a:pt x="960355" y="618329"/>
                    </a:cubicBezTo>
                    <a:cubicBezTo>
                      <a:pt x="974922" y="606444"/>
                      <a:pt x="1004722" y="596460"/>
                      <a:pt x="1017480" y="588759"/>
                    </a:cubicBezTo>
                    <a:cubicBezTo>
                      <a:pt x="1030237" y="581057"/>
                      <a:pt x="1032903" y="574497"/>
                      <a:pt x="1025191" y="578680"/>
                    </a:cubicBezTo>
                    <a:cubicBezTo>
                      <a:pt x="1013829" y="582951"/>
                      <a:pt x="1001417" y="583582"/>
                      <a:pt x="989679" y="580487"/>
                    </a:cubicBezTo>
                    <a:cubicBezTo>
                      <a:pt x="977778" y="577539"/>
                      <a:pt x="958831" y="567461"/>
                      <a:pt x="945217" y="575162"/>
                    </a:cubicBezTo>
                    <a:cubicBezTo>
                      <a:pt x="931602" y="582864"/>
                      <a:pt x="939885" y="563848"/>
                      <a:pt x="951120" y="562136"/>
                    </a:cubicBezTo>
                    <a:cubicBezTo>
                      <a:pt x="962354" y="560425"/>
                      <a:pt x="957594" y="555005"/>
                      <a:pt x="954642" y="543120"/>
                    </a:cubicBezTo>
                    <a:cubicBezTo>
                      <a:pt x="951691" y="531235"/>
                      <a:pt x="973684" y="538937"/>
                      <a:pt x="983205" y="552628"/>
                    </a:cubicBezTo>
                    <a:cubicBezTo>
                      <a:pt x="993255" y="566300"/>
                      <a:pt x="1010798" y="572229"/>
                      <a:pt x="1027096" y="567461"/>
                    </a:cubicBezTo>
                    <a:cubicBezTo>
                      <a:pt x="1043091" y="562707"/>
                      <a:pt x="1027667" y="549681"/>
                      <a:pt x="1034141" y="540838"/>
                    </a:cubicBezTo>
                    <a:cubicBezTo>
                      <a:pt x="1040615" y="531996"/>
                      <a:pt x="984252" y="504518"/>
                      <a:pt x="981586" y="495010"/>
                    </a:cubicBezTo>
                    <a:cubicBezTo>
                      <a:pt x="978920" y="485502"/>
                      <a:pt x="995772" y="492062"/>
                      <a:pt x="1011196" y="498623"/>
                    </a:cubicBezTo>
                    <a:cubicBezTo>
                      <a:pt x="1026620" y="505183"/>
                      <a:pt x="1030237" y="486167"/>
                      <a:pt x="1030237" y="477895"/>
                    </a:cubicBezTo>
                    <a:cubicBezTo>
                      <a:pt x="1030237" y="469623"/>
                      <a:pt x="997105" y="468958"/>
                      <a:pt x="982633" y="477325"/>
                    </a:cubicBezTo>
                    <a:cubicBezTo>
                      <a:pt x="968162" y="485692"/>
                      <a:pt x="954071" y="466581"/>
                      <a:pt x="973779" y="464299"/>
                    </a:cubicBezTo>
                    <a:cubicBezTo>
                      <a:pt x="993487" y="462017"/>
                      <a:pt x="975493" y="453650"/>
                      <a:pt x="981491" y="447660"/>
                    </a:cubicBezTo>
                    <a:cubicBezTo>
                      <a:pt x="987489" y="441670"/>
                      <a:pt x="1012815" y="464869"/>
                      <a:pt x="1025858" y="460686"/>
                    </a:cubicBezTo>
                    <a:cubicBezTo>
                      <a:pt x="1038901" y="456502"/>
                      <a:pt x="1048422" y="461256"/>
                      <a:pt x="1059657" y="452414"/>
                    </a:cubicBezTo>
                    <a:cubicBezTo>
                      <a:pt x="1070892" y="443571"/>
                      <a:pt x="1039473" y="435299"/>
                      <a:pt x="1032999" y="427598"/>
                    </a:cubicBezTo>
                    <a:cubicBezTo>
                      <a:pt x="1026525" y="419896"/>
                      <a:pt x="1065560" y="422844"/>
                      <a:pt x="1077461" y="423414"/>
                    </a:cubicBezTo>
                    <a:cubicBezTo>
                      <a:pt x="1089362" y="423985"/>
                      <a:pt x="1092218" y="406300"/>
                      <a:pt x="1082793" y="409818"/>
                    </a:cubicBezTo>
                    <a:cubicBezTo>
                      <a:pt x="1073367" y="413336"/>
                      <a:pt x="1039473" y="398028"/>
                      <a:pt x="1046613" y="387379"/>
                    </a:cubicBezTo>
                    <a:cubicBezTo>
                      <a:pt x="1053754" y="376730"/>
                      <a:pt x="1066798" y="389090"/>
                      <a:pt x="1081555" y="381389"/>
                    </a:cubicBezTo>
                    <a:cubicBezTo>
                      <a:pt x="1096312" y="373687"/>
                      <a:pt x="1082793" y="344688"/>
                      <a:pt x="1072034" y="344688"/>
                    </a:cubicBezTo>
                    <a:cubicBezTo>
                      <a:pt x="1061275" y="344688"/>
                      <a:pt x="1036426" y="341170"/>
                      <a:pt x="1036426" y="335845"/>
                    </a:cubicBezTo>
                    <a:cubicBezTo>
                      <a:pt x="1036426" y="330521"/>
                      <a:pt x="1015671" y="325767"/>
                      <a:pt x="1021669" y="320442"/>
                    </a:cubicBezTo>
                    <a:cubicBezTo>
                      <a:pt x="1027667" y="315118"/>
                      <a:pt x="1035284" y="327003"/>
                      <a:pt x="1048899" y="316925"/>
                    </a:cubicBezTo>
                    <a:cubicBezTo>
                      <a:pt x="1062513" y="306846"/>
                      <a:pt x="1090980" y="319302"/>
                      <a:pt x="1103453" y="316925"/>
                    </a:cubicBezTo>
                    <a:cubicBezTo>
                      <a:pt x="1115925" y="314548"/>
                      <a:pt x="1098121" y="291443"/>
                      <a:pt x="1090980" y="295627"/>
                    </a:cubicBezTo>
                    <a:cubicBezTo>
                      <a:pt x="1083840" y="299810"/>
                      <a:pt x="1059562" y="300951"/>
                      <a:pt x="1057753" y="288496"/>
                    </a:cubicBezTo>
                    <a:cubicBezTo>
                      <a:pt x="1055944" y="276040"/>
                      <a:pt x="1080888" y="288496"/>
                      <a:pt x="1085078" y="282601"/>
                    </a:cubicBezTo>
                    <a:cubicBezTo>
                      <a:pt x="1089267" y="276706"/>
                      <a:pt x="1050708" y="261303"/>
                      <a:pt x="1044709" y="273758"/>
                    </a:cubicBezTo>
                    <a:cubicBezTo>
                      <a:pt x="1038711" y="286214"/>
                      <a:pt x="1017480" y="282030"/>
                      <a:pt x="1028714" y="274899"/>
                    </a:cubicBezTo>
                    <a:cubicBezTo>
                      <a:pt x="1039949" y="267768"/>
                      <a:pt x="1042424" y="247706"/>
                      <a:pt x="1041187" y="237628"/>
                    </a:cubicBezTo>
                    <a:cubicBezTo>
                      <a:pt x="1039949" y="227549"/>
                      <a:pt x="1081460" y="226979"/>
                      <a:pt x="1076794" y="210435"/>
                    </a:cubicBezTo>
                    <a:cubicBezTo>
                      <a:pt x="1072129" y="193891"/>
                      <a:pt x="1096312" y="190278"/>
                      <a:pt x="1109927" y="190278"/>
                    </a:cubicBezTo>
                    <a:cubicBezTo>
                      <a:pt x="1123542" y="190278"/>
                      <a:pt x="1109356" y="172498"/>
                      <a:pt x="1096312" y="174304"/>
                    </a:cubicBezTo>
                    <a:cubicBezTo>
                      <a:pt x="1083269" y="176111"/>
                      <a:pt x="1069654" y="190848"/>
                      <a:pt x="1063084" y="184953"/>
                    </a:cubicBezTo>
                    <a:cubicBezTo>
                      <a:pt x="1056515" y="179058"/>
                      <a:pt x="1078508" y="168409"/>
                      <a:pt x="1090409" y="168409"/>
                    </a:cubicBezTo>
                    <a:cubicBezTo>
                      <a:pt x="1102310" y="168409"/>
                      <a:pt x="1130682" y="167173"/>
                      <a:pt x="1140774" y="161278"/>
                    </a:cubicBezTo>
                    <a:cubicBezTo>
                      <a:pt x="1150866" y="155383"/>
                      <a:pt x="1122970" y="150059"/>
                      <a:pt x="1104024" y="152436"/>
                    </a:cubicBezTo>
                    <a:cubicBezTo>
                      <a:pt x="1085078" y="154813"/>
                      <a:pt x="1084982" y="146446"/>
                      <a:pt x="1113545" y="145875"/>
                    </a:cubicBezTo>
                    <a:cubicBezTo>
                      <a:pt x="1142107" y="145305"/>
                      <a:pt x="1137252" y="139410"/>
                      <a:pt x="1157436" y="137033"/>
                    </a:cubicBezTo>
                    <a:cubicBezTo>
                      <a:pt x="1177620" y="134656"/>
                      <a:pt x="1171050" y="126384"/>
                      <a:pt x="1183523" y="125813"/>
                    </a:cubicBezTo>
                    <a:cubicBezTo>
                      <a:pt x="1195995" y="125243"/>
                      <a:pt x="1228556" y="111551"/>
                      <a:pt x="1228556" y="105086"/>
                    </a:cubicBezTo>
                    <a:cubicBezTo>
                      <a:pt x="1228556" y="98620"/>
                      <a:pt x="1181238" y="85119"/>
                      <a:pt x="1159340" y="85119"/>
                    </a:cubicBezTo>
                    <a:close/>
                    <a:moveTo>
                      <a:pt x="421001" y="600549"/>
                    </a:moveTo>
                    <a:cubicBezTo>
                      <a:pt x="421572" y="591041"/>
                      <a:pt x="410908" y="597031"/>
                      <a:pt x="405006" y="585811"/>
                    </a:cubicBezTo>
                    <a:cubicBezTo>
                      <a:pt x="399103" y="574592"/>
                      <a:pt x="368826" y="569933"/>
                      <a:pt x="365875" y="578680"/>
                    </a:cubicBezTo>
                    <a:cubicBezTo>
                      <a:pt x="364732" y="582198"/>
                      <a:pt x="355212" y="587523"/>
                      <a:pt x="362924" y="595890"/>
                    </a:cubicBezTo>
                    <a:cubicBezTo>
                      <a:pt x="370635" y="604257"/>
                      <a:pt x="375967" y="600549"/>
                      <a:pt x="384821" y="608821"/>
                    </a:cubicBezTo>
                    <a:cubicBezTo>
                      <a:pt x="393676" y="617093"/>
                      <a:pt x="420429" y="610057"/>
                      <a:pt x="421001" y="600549"/>
                    </a:cubicBezTo>
                    <a:close/>
                  </a:path>
                </a:pathLst>
              </a:custGeom>
              <a:gradFill>
                <a:gsLst>
                  <a:gs pos="0">
                    <a:schemeClr val="accent1"/>
                  </a:gs>
                  <a:gs pos="1000">
                    <a:schemeClr val="accent1"/>
                  </a:gs>
                  <a:gs pos="100000">
                    <a:srgbClr val="56A9F3"/>
                  </a:gs>
                </a:gsLst>
                <a:path path="circle">
                  <a:fillToRect l="100%" t="100%"/>
                </a:path>
                <a:tileRect b="-100%" r="-100%"/>
              </a:gra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948" name="Google Shape;1948;p31"/>
              <p:cNvSpPr/>
              <p:nvPr/>
            </p:nvSpPr>
            <p:spPr>
              <a:xfrm>
                <a:off x="10825493" y="3833594"/>
                <a:ext cx="493890" cy="246613"/>
              </a:xfrm>
              <a:custGeom>
                <a:rect b="b" l="l" r="r" t="t"/>
                <a:pathLst>
                  <a:path extrusionOk="0" h="104588" w="209457">
                    <a:moveTo>
                      <a:pt x="182125" y="76561"/>
                    </a:moveTo>
                    <a:cubicBezTo>
                      <a:pt x="193645" y="75991"/>
                      <a:pt x="193360" y="63250"/>
                      <a:pt x="198120" y="63821"/>
                    </a:cubicBezTo>
                    <a:cubicBezTo>
                      <a:pt x="202880" y="64391"/>
                      <a:pt x="210592" y="54978"/>
                      <a:pt x="213544" y="49083"/>
                    </a:cubicBezTo>
                    <a:cubicBezTo>
                      <a:pt x="215586" y="42184"/>
                      <a:pt x="211641" y="34938"/>
                      <a:pt x="204733" y="32899"/>
                    </a:cubicBezTo>
                    <a:cubicBezTo>
                      <a:pt x="204219" y="32747"/>
                      <a:pt x="203695" y="32627"/>
                      <a:pt x="203166" y="32539"/>
                    </a:cubicBezTo>
                    <a:cubicBezTo>
                      <a:pt x="196025" y="32539"/>
                      <a:pt x="190694" y="26834"/>
                      <a:pt x="192217" y="23031"/>
                    </a:cubicBezTo>
                    <a:cubicBezTo>
                      <a:pt x="193741" y="19228"/>
                      <a:pt x="188314" y="13523"/>
                      <a:pt x="188599" y="10576"/>
                    </a:cubicBezTo>
                    <a:cubicBezTo>
                      <a:pt x="188885" y="7628"/>
                      <a:pt x="179745" y="10576"/>
                      <a:pt x="174984" y="11526"/>
                    </a:cubicBezTo>
                    <a:cubicBezTo>
                      <a:pt x="170224" y="12477"/>
                      <a:pt x="160227" y="-73"/>
                      <a:pt x="155943" y="2018"/>
                    </a:cubicBezTo>
                    <a:cubicBezTo>
                      <a:pt x="151658" y="4110"/>
                      <a:pt x="154705" y="10576"/>
                      <a:pt x="153563" y="14189"/>
                    </a:cubicBezTo>
                    <a:cubicBezTo>
                      <a:pt x="152420" y="17802"/>
                      <a:pt x="141757" y="10861"/>
                      <a:pt x="141757" y="15044"/>
                    </a:cubicBezTo>
                    <a:cubicBezTo>
                      <a:pt x="141757" y="19228"/>
                      <a:pt x="137282" y="19798"/>
                      <a:pt x="133759" y="15044"/>
                    </a:cubicBezTo>
                    <a:cubicBezTo>
                      <a:pt x="130237" y="10290"/>
                      <a:pt x="121858" y="13238"/>
                      <a:pt x="122144" y="16851"/>
                    </a:cubicBezTo>
                    <a:cubicBezTo>
                      <a:pt x="122430" y="20464"/>
                      <a:pt x="118621" y="17421"/>
                      <a:pt x="111766" y="13238"/>
                    </a:cubicBezTo>
                    <a:cubicBezTo>
                      <a:pt x="104911" y="9054"/>
                      <a:pt x="97866" y="17992"/>
                      <a:pt x="98437" y="22746"/>
                    </a:cubicBezTo>
                    <a:cubicBezTo>
                      <a:pt x="99008" y="27500"/>
                      <a:pt x="96057" y="28356"/>
                      <a:pt x="90440" y="18562"/>
                    </a:cubicBezTo>
                    <a:cubicBezTo>
                      <a:pt x="84822" y="8769"/>
                      <a:pt x="78253" y="19418"/>
                      <a:pt x="80919" y="24838"/>
                    </a:cubicBezTo>
                    <a:cubicBezTo>
                      <a:pt x="83585" y="30257"/>
                      <a:pt x="82632" y="36628"/>
                      <a:pt x="78253" y="34346"/>
                    </a:cubicBezTo>
                    <a:cubicBezTo>
                      <a:pt x="73873" y="32064"/>
                      <a:pt x="67875" y="36152"/>
                      <a:pt x="65209" y="40241"/>
                    </a:cubicBezTo>
                    <a:cubicBezTo>
                      <a:pt x="62544" y="44329"/>
                      <a:pt x="53023" y="28165"/>
                      <a:pt x="59878" y="24267"/>
                    </a:cubicBezTo>
                    <a:cubicBezTo>
                      <a:pt x="66733" y="20369"/>
                      <a:pt x="38266" y="4205"/>
                      <a:pt x="29316" y="4205"/>
                    </a:cubicBezTo>
                    <a:cubicBezTo>
                      <a:pt x="20367" y="4205"/>
                      <a:pt x="26365" y="10671"/>
                      <a:pt x="32268" y="15425"/>
                    </a:cubicBezTo>
                    <a:cubicBezTo>
                      <a:pt x="38170" y="20179"/>
                      <a:pt x="28173" y="18943"/>
                      <a:pt x="24841" y="14854"/>
                    </a:cubicBezTo>
                    <a:cubicBezTo>
                      <a:pt x="21509" y="10766"/>
                      <a:pt x="15320" y="13903"/>
                      <a:pt x="11798" y="19798"/>
                    </a:cubicBezTo>
                    <a:cubicBezTo>
                      <a:pt x="8275" y="25693"/>
                      <a:pt x="2277" y="29306"/>
                      <a:pt x="1801" y="33205"/>
                    </a:cubicBezTo>
                    <a:cubicBezTo>
                      <a:pt x="1325" y="37103"/>
                      <a:pt x="11798" y="41762"/>
                      <a:pt x="20842" y="37864"/>
                    </a:cubicBezTo>
                    <a:cubicBezTo>
                      <a:pt x="28399" y="33702"/>
                      <a:pt x="37564" y="33702"/>
                      <a:pt x="45120" y="37864"/>
                    </a:cubicBezTo>
                    <a:cubicBezTo>
                      <a:pt x="49881" y="42332"/>
                      <a:pt x="36552" y="44139"/>
                      <a:pt x="41312" y="47372"/>
                    </a:cubicBezTo>
                    <a:cubicBezTo>
                      <a:pt x="46073" y="50604"/>
                      <a:pt x="42169" y="53932"/>
                      <a:pt x="30934" y="52981"/>
                    </a:cubicBezTo>
                    <a:cubicBezTo>
                      <a:pt x="19700" y="52031"/>
                      <a:pt x="5990" y="55358"/>
                      <a:pt x="8085" y="59257"/>
                    </a:cubicBezTo>
                    <a:cubicBezTo>
                      <a:pt x="10179" y="63155"/>
                      <a:pt x="36647" y="55929"/>
                      <a:pt x="37123" y="59827"/>
                    </a:cubicBezTo>
                    <a:cubicBezTo>
                      <a:pt x="37599" y="63725"/>
                      <a:pt x="37123" y="70191"/>
                      <a:pt x="44264" y="67243"/>
                    </a:cubicBezTo>
                    <a:cubicBezTo>
                      <a:pt x="51404" y="64296"/>
                      <a:pt x="46644" y="72568"/>
                      <a:pt x="50167" y="73994"/>
                    </a:cubicBezTo>
                    <a:cubicBezTo>
                      <a:pt x="53689" y="75420"/>
                      <a:pt x="52833" y="82551"/>
                      <a:pt x="43407" y="83502"/>
                    </a:cubicBezTo>
                    <a:cubicBezTo>
                      <a:pt x="33981" y="84453"/>
                      <a:pt x="29221" y="85974"/>
                      <a:pt x="33315" y="89968"/>
                    </a:cubicBezTo>
                    <a:cubicBezTo>
                      <a:pt x="37409" y="93961"/>
                      <a:pt x="48738" y="91489"/>
                      <a:pt x="58735" y="89112"/>
                    </a:cubicBezTo>
                    <a:cubicBezTo>
                      <a:pt x="68732" y="86735"/>
                      <a:pt x="83394" y="98620"/>
                      <a:pt x="95200" y="103564"/>
                    </a:cubicBezTo>
                    <a:cubicBezTo>
                      <a:pt x="107006" y="108508"/>
                      <a:pt x="127476" y="101853"/>
                      <a:pt x="129856" y="95577"/>
                    </a:cubicBezTo>
                    <a:cubicBezTo>
                      <a:pt x="132236" y="89302"/>
                      <a:pt x="148231" y="91774"/>
                      <a:pt x="154800" y="87305"/>
                    </a:cubicBezTo>
                    <a:cubicBezTo>
                      <a:pt x="162663" y="81137"/>
                      <a:pt x="172162" y="77402"/>
                      <a:pt x="182125" y="76561"/>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grpSp>
      </p:grpSp>
      <p:sp>
        <p:nvSpPr>
          <p:cNvPr id="1949" name="Google Shape;1949;p31"/>
          <p:cNvSpPr txBox="1"/>
          <p:nvPr/>
        </p:nvSpPr>
        <p:spPr>
          <a:xfrm>
            <a:off x="6862178" y="2229829"/>
            <a:ext cx="4487100" cy="1600800"/>
          </a:xfrm>
          <a:prstGeom prst="rect">
            <a:avLst/>
          </a:prstGeom>
          <a:noFill/>
          <a:ln>
            <a:noFill/>
          </a:ln>
        </p:spPr>
        <p:txBody>
          <a:bodyPr anchorCtr="0" anchor="t" bIns="45700" lIns="91425" spcFirstLastPara="1" rIns="91425" wrap="square" tIns="45700">
            <a:spAutoFit/>
          </a:bodyPr>
          <a:lstStyle/>
          <a:p>
            <a:pPr indent="-273050" lvl="0" marL="285750" marR="0" rtl="0" algn="l">
              <a:lnSpc>
                <a:spcPct val="150000"/>
              </a:lnSpc>
              <a:spcBef>
                <a:spcPts val="0"/>
              </a:spcBef>
              <a:spcAft>
                <a:spcPts val="0"/>
              </a:spcAft>
              <a:buClr>
                <a:schemeClr val="dk1"/>
              </a:buClr>
              <a:buSzPts val="1400"/>
              <a:buFont typeface="Montserrat"/>
              <a:buChar char="▪"/>
            </a:pPr>
            <a:r>
              <a:rPr lang="en-US">
                <a:solidFill>
                  <a:schemeClr val="dk1"/>
                </a:solidFill>
                <a:latin typeface="Montserrat"/>
                <a:ea typeface="Montserrat"/>
                <a:cs typeface="Montserrat"/>
                <a:sym typeface="Montserrat"/>
              </a:rPr>
              <a:t>You can insert some text regarding the market </a:t>
            </a:r>
            <a:endParaRPr sz="1200">
              <a:latin typeface="Montserrat"/>
              <a:ea typeface="Montserrat"/>
              <a:cs typeface="Montserrat"/>
              <a:sym typeface="Montserrat"/>
            </a:endParaRPr>
          </a:p>
          <a:p>
            <a:pPr indent="-184150" lvl="0" marL="285750" marR="0" rtl="0" algn="l">
              <a:lnSpc>
                <a:spcPct val="150000"/>
              </a:lnSpc>
              <a:spcBef>
                <a:spcPts val="0"/>
              </a:spcBef>
              <a:spcAft>
                <a:spcPts val="0"/>
              </a:spcAft>
              <a:buClr>
                <a:schemeClr val="dk1"/>
              </a:buClr>
              <a:buSzPts val="1600"/>
              <a:buFont typeface="Noto Sans Symbols"/>
              <a:buNone/>
            </a:pPr>
            <a:r>
              <a:t/>
            </a:r>
            <a:endParaRPr>
              <a:solidFill>
                <a:schemeClr val="dk1"/>
              </a:solidFill>
              <a:latin typeface="Montserrat"/>
              <a:ea typeface="Montserrat"/>
              <a:cs typeface="Montserrat"/>
              <a:sym typeface="Montserrat"/>
            </a:endParaRPr>
          </a:p>
          <a:p>
            <a:pPr indent="-273050" lvl="0" marL="285750" marR="0" rtl="0" algn="l">
              <a:lnSpc>
                <a:spcPct val="150000"/>
              </a:lnSpc>
              <a:spcBef>
                <a:spcPts val="0"/>
              </a:spcBef>
              <a:spcAft>
                <a:spcPts val="0"/>
              </a:spcAft>
              <a:buClr>
                <a:schemeClr val="dk1"/>
              </a:buClr>
              <a:buSzPts val="1400"/>
              <a:buFont typeface="Montserrat"/>
              <a:buChar char="▪"/>
            </a:pPr>
            <a:r>
              <a:rPr lang="en-US">
                <a:solidFill>
                  <a:schemeClr val="dk1"/>
                </a:solidFill>
                <a:latin typeface="Montserrat"/>
                <a:ea typeface="Montserrat"/>
                <a:cs typeface="Montserrat"/>
                <a:sym typeface="Montserrat"/>
              </a:rPr>
              <a:t>Add statistics/analysis to back up your argumentation </a:t>
            </a:r>
            <a:endParaRPr sz="1200">
              <a:latin typeface="Montserrat"/>
              <a:ea typeface="Montserrat"/>
              <a:cs typeface="Montserrat"/>
              <a:sym typeface="Montserrat"/>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3" name="Shape 1953"/>
        <p:cNvGrpSpPr/>
        <p:nvPr/>
      </p:nvGrpSpPr>
      <p:grpSpPr>
        <a:xfrm>
          <a:off x="0" y="0"/>
          <a:ext cx="0" cy="0"/>
          <a:chOff x="0" y="0"/>
          <a:chExt cx="0" cy="0"/>
        </a:xfrm>
      </p:grpSpPr>
      <p:sp>
        <p:nvSpPr>
          <p:cNvPr id="1954" name="Google Shape;1954;p32"/>
          <p:cNvSpPr txBox="1"/>
          <p:nvPr/>
        </p:nvSpPr>
        <p:spPr>
          <a:xfrm>
            <a:off x="6142985" y="902643"/>
            <a:ext cx="5221800" cy="554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000">
                <a:solidFill>
                  <a:schemeClr val="accent1"/>
                </a:solidFill>
                <a:latin typeface="Montserrat"/>
                <a:ea typeface="Montserrat"/>
                <a:cs typeface="Montserrat"/>
                <a:sym typeface="Montserrat"/>
              </a:rPr>
              <a:t>USA </a:t>
            </a:r>
            <a:r>
              <a:rPr lang="en-US" sz="3000">
                <a:solidFill>
                  <a:schemeClr val="dk1"/>
                </a:solidFill>
                <a:latin typeface="Montserrat"/>
                <a:ea typeface="Montserrat"/>
                <a:cs typeface="Montserrat"/>
                <a:sym typeface="Montserrat"/>
              </a:rPr>
              <a:t>Map </a:t>
            </a:r>
            <a:endParaRPr sz="3000">
              <a:solidFill>
                <a:schemeClr val="dk1"/>
              </a:solidFill>
              <a:latin typeface="Montserrat"/>
              <a:ea typeface="Montserrat"/>
              <a:cs typeface="Montserrat"/>
              <a:sym typeface="Montserrat"/>
            </a:endParaRPr>
          </a:p>
        </p:txBody>
      </p:sp>
      <p:grpSp>
        <p:nvGrpSpPr>
          <p:cNvPr id="1955" name="Google Shape;1955;p32"/>
          <p:cNvGrpSpPr/>
          <p:nvPr/>
        </p:nvGrpSpPr>
        <p:grpSpPr>
          <a:xfrm>
            <a:off x="463359" y="2150935"/>
            <a:ext cx="5419281" cy="3279416"/>
            <a:chOff x="2898914" y="1499171"/>
            <a:chExt cx="6386342" cy="3864622"/>
          </a:xfrm>
        </p:grpSpPr>
        <p:grpSp>
          <p:nvGrpSpPr>
            <p:cNvPr id="1956" name="Google Shape;1956;p32"/>
            <p:cNvGrpSpPr/>
            <p:nvPr/>
          </p:nvGrpSpPr>
          <p:grpSpPr>
            <a:xfrm>
              <a:off x="8022527" y="2011490"/>
              <a:ext cx="923925" cy="693420"/>
              <a:chOff x="8022527" y="2011490"/>
              <a:chExt cx="923925" cy="693420"/>
            </a:xfrm>
          </p:grpSpPr>
          <p:sp>
            <p:nvSpPr>
              <p:cNvPr id="1957" name="Google Shape;1957;p32"/>
              <p:cNvSpPr/>
              <p:nvPr/>
            </p:nvSpPr>
            <p:spPr>
              <a:xfrm>
                <a:off x="8919340" y="2516020"/>
                <a:ext cx="9525" cy="9525"/>
              </a:xfrm>
              <a:custGeom>
                <a:rect b="b" l="l" r="r" t="t"/>
                <a:pathLst>
                  <a:path extrusionOk="0" h="9525" w="9525">
                    <a:moveTo>
                      <a:pt x="15968" y="2105"/>
                    </a:moveTo>
                    <a:cubicBezTo>
                      <a:pt x="16063" y="2867"/>
                      <a:pt x="13967" y="3629"/>
                      <a:pt x="13396" y="4200"/>
                    </a:cubicBezTo>
                    <a:cubicBezTo>
                      <a:pt x="12824" y="4867"/>
                      <a:pt x="12062" y="6486"/>
                      <a:pt x="11586" y="7153"/>
                    </a:cubicBezTo>
                    <a:cubicBezTo>
                      <a:pt x="10919" y="8201"/>
                      <a:pt x="9490" y="10296"/>
                      <a:pt x="8729" y="11153"/>
                    </a:cubicBezTo>
                    <a:cubicBezTo>
                      <a:pt x="7967" y="12106"/>
                      <a:pt x="6348" y="14201"/>
                      <a:pt x="5205" y="14583"/>
                    </a:cubicBezTo>
                    <a:cubicBezTo>
                      <a:pt x="3966" y="14868"/>
                      <a:pt x="1204" y="14201"/>
                      <a:pt x="347" y="13249"/>
                    </a:cubicBezTo>
                    <a:cubicBezTo>
                      <a:pt x="-129" y="12678"/>
                      <a:pt x="-35" y="10868"/>
                      <a:pt x="156" y="10201"/>
                    </a:cubicBezTo>
                    <a:cubicBezTo>
                      <a:pt x="537" y="9344"/>
                      <a:pt x="2252" y="8391"/>
                      <a:pt x="2823" y="7724"/>
                    </a:cubicBezTo>
                    <a:cubicBezTo>
                      <a:pt x="3490" y="6962"/>
                      <a:pt x="4347" y="5153"/>
                      <a:pt x="5014" y="4391"/>
                    </a:cubicBezTo>
                    <a:cubicBezTo>
                      <a:pt x="5681" y="3629"/>
                      <a:pt x="7300" y="2391"/>
                      <a:pt x="8062" y="1819"/>
                    </a:cubicBezTo>
                    <a:cubicBezTo>
                      <a:pt x="8729" y="1343"/>
                      <a:pt x="10062" y="105"/>
                      <a:pt x="10919" y="9"/>
                    </a:cubicBezTo>
                    <a:cubicBezTo>
                      <a:pt x="11395" y="-86"/>
                      <a:pt x="12443" y="581"/>
                      <a:pt x="12920" y="771"/>
                    </a:cubicBezTo>
                    <a:cubicBezTo>
                      <a:pt x="13777" y="1152"/>
                      <a:pt x="15873" y="1247"/>
                      <a:pt x="15968" y="2105"/>
                    </a:cubicBezTo>
                    <a:close/>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58" name="Google Shape;1958;p32"/>
              <p:cNvSpPr/>
              <p:nvPr/>
            </p:nvSpPr>
            <p:spPr>
              <a:xfrm>
                <a:off x="8022527" y="2011490"/>
                <a:ext cx="923925" cy="685800"/>
              </a:xfrm>
              <a:custGeom>
                <a:rect b="b" l="l" r="r" t="t"/>
                <a:pathLst>
                  <a:path extrusionOk="0" h="685800" w="923925">
                    <a:moveTo>
                      <a:pt x="599122" y="587026"/>
                    </a:moveTo>
                    <a:lnTo>
                      <a:pt x="597218" y="586454"/>
                    </a:lnTo>
                    <a:cubicBezTo>
                      <a:pt x="597218" y="586454"/>
                      <a:pt x="596265" y="583787"/>
                      <a:pt x="595598" y="583216"/>
                    </a:cubicBezTo>
                    <a:cubicBezTo>
                      <a:pt x="595027" y="582740"/>
                      <a:pt x="593407" y="582835"/>
                      <a:pt x="592836" y="582359"/>
                    </a:cubicBezTo>
                    <a:cubicBezTo>
                      <a:pt x="592074" y="581692"/>
                      <a:pt x="592074" y="579215"/>
                      <a:pt x="591217" y="578739"/>
                    </a:cubicBezTo>
                    <a:cubicBezTo>
                      <a:pt x="590645" y="578358"/>
                      <a:pt x="589121" y="578834"/>
                      <a:pt x="588454" y="579025"/>
                    </a:cubicBezTo>
                    <a:cubicBezTo>
                      <a:pt x="587787" y="579215"/>
                      <a:pt x="586644" y="580454"/>
                      <a:pt x="585883" y="580358"/>
                    </a:cubicBezTo>
                    <a:cubicBezTo>
                      <a:pt x="585025" y="580358"/>
                      <a:pt x="583882" y="578549"/>
                      <a:pt x="583025" y="578453"/>
                    </a:cubicBezTo>
                    <a:cubicBezTo>
                      <a:pt x="582263" y="578358"/>
                      <a:pt x="580930" y="579787"/>
                      <a:pt x="580168" y="579882"/>
                    </a:cubicBezTo>
                    <a:cubicBezTo>
                      <a:pt x="579501" y="579977"/>
                      <a:pt x="578072" y="579120"/>
                      <a:pt x="577405" y="579215"/>
                    </a:cubicBezTo>
                    <a:cubicBezTo>
                      <a:pt x="576548" y="579311"/>
                      <a:pt x="575120" y="580739"/>
                      <a:pt x="574262" y="580835"/>
                    </a:cubicBezTo>
                    <a:cubicBezTo>
                      <a:pt x="573214" y="580930"/>
                      <a:pt x="571119" y="580073"/>
                      <a:pt x="570452" y="579406"/>
                    </a:cubicBezTo>
                    <a:cubicBezTo>
                      <a:pt x="569786" y="578739"/>
                      <a:pt x="569786" y="576548"/>
                      <a:pt x="569119" y="576072"/>
                    </a:cubicBezTo>
                    <a:cubicBezTo>
                      <a:pt x="568547" y="575691"/>
                      <a:pt x="567023" y="575977"/>
                      <a:pt x="566356" y="576167"/>
                    </a:cubicBezTo>
                    <a:cubicBezTo>
                      <a:pt x="565690" y="576358"/>
                      <a:pt x="564642" y="577691"/>
                      <a:pt x="563880" y="577786"/>
                    </a:cubicBezTo>
                    <a:cubicBezTo>
                      <a:pt x="562927" y="577977"/>
                      <a:pt x="560737" y="577596"/>
                      <a:pt x="560070" y="576834"/>
                    </a:cubicBezTo>
                    <a:cubicBezTo>
                      <a:pt x="559594" y="576263"/>
                      <a:pt x="560261" y="574643"/>
                      <a:pt x="559879" y="574072"/>
                    </a:cubicBezTo>
                    <a:cubicBezTo>
                      <a:pt x="559594" y="573691"/>
                      <a:pt x="558546" y="573310"/>
                      <a:pt x="558165" y="573024"/>
                    </a:cubicBezTo>
                    <a:cubicBezTo>
                      <a:pt x="557213" y="572262"/>
                      <a:pt x="555688" y="570262"/>
                      <a:pt x="554831" y="569309"/>
                    </a:cubicBezTo>
                    <a:cubicBezTo>
                      <a:pt x="554069" y="568452"/>
                      <a:pt x="552641" y="566452"/>
                      <a:pt x="551783" y="565690"/>
                    </a:cubicBezTo>
                    <a:cubicBezTo>
                      <a:pt x="550926" y="564928"/>
                      <a:pt x="548926" y="564071"/>
                      <a:pt x="548068" y="563404"/>
                    </a:cubicBezTo>
                    <a:cubicBezTo>
                      <a:pt x="547592" y="562928"/>
                      <a:pt x="546449" y="562070"/>
                      <a:pt x="546354" y="561404"/>
                    </a:cubicBezTo>
                    <a:cubicBezTo>
                      <a:pt x="546259" y="560261"/>
                      <a:pt x="548640" y="558832"/>
                      <a:pt x="548926" y="557689"/>
                    </a:cubicBezTo>
                    <a:cubicBezTo>
                      <a:pt x="549211" y="556165"/>
                      <a:pt x="548354" y="553022"/>
                      <a:pt x="547592" y="551783"/>
                    </a:cubicBezTo>
                    <a:cubicBezTo>
                      <a:pt x="547021" y="550831"/>
                      <a:pt x="545020" y="549783"/>
                      <a:pt x="544259" y="548926"/>
                    </a:cubicBezTo>
                    <a:cubicBezTo>
                      <a:pt x="543782" y="548354"/>
                      <a:pt x="542830" y="546926"/>
                      <a:pt x="542639" y="546163"/>
                    </a:cubicBezTo>
                    <a:cubicBezTo>
                      <a:pt x="542354" y="545021"/>
                      <a:pt x="543210" y="542639"/>
                      <a:pt x="543020" y="541496"/>
                    </a:cubicBezTo>
                    <a:cubicBezTo>
                      <a:pt x="542830" y="540353"/>
                      <a:pt x="542068" y="537686"/>
                      <a:pt x="541020" y="537210"/>
                    </a:cubicBezTo>
                    <a:cubicBezTo>
                      <a:pt x="539972" y="536829"/>
                      <a:pt x="537781" y="539210"/>
                      <a:pt x="536734" y="538734"/>
                    </a:cubicBezTo>
                    <a:cubicBezTo>
                      <a:pt x="535972" y="538353"/>
                      <a:pt x="535591" y="536258"/>
                      <a:pt x="535686" y="535305"/>
                    </a:cubicBezTo>
                    <a:cubicBezTo>
                      <a:pt x="535781" y="533972"/>
                      <a:pt x="538639" y="531686"/>
                      <a:pt x="537972" y="530543"/>
                    </a:cubicBezTo>
                    <a:cubicBezTo>
                      <a:pt x="537496" y="529590"/>
                      <a:pt x="534543" y="530257"/>
                      <a:pt x="533591" y="529685"/>
                    </a:cubicBezTo>
                    <a:cubicBezTo>
                      <a:pt x="532924" y="529209"/>
                      <a:pt x="532447" y="527113"/>
                      <a:pt x="531686" y="526828"/>
                    </a:cubicBezTo>
                    <a:cubicBezTo>
                      <a:pt x="531019" y="526542"/>
                      <a:pt x="529590" y="527685"/>
                      <a:pt x="528923" y="527590"/>
                    </a:cubicBezTo>
                    <a:cubicBezTo>
                      <a:pt x="527780" y="527399"/>
                      <a:pt x="526161" y="525304"/>
                      <a:pt x="525113" y="525018"/>
                    </a:cubicBezTo>
                    <a:cubicBezTo>
                      <a:pt x="524256" y="524828"/>
                      <a:pt x="522351" y="524923"/>
                      <a:pt x="521494" y="525209"/>
                    </a:cubicBezTo>
                    <a:cubicBezTo>
                      <a:pt x="520541" y="525494"/>
                      <a:pt x="519303" y="527209"/>
                      <a:pt x="518350" y="527495"/>
                    </a:cubicBezTo>
                    <a:cubicBezTo>
                      <a:pt x="517874" y="527685"/>
                      <a:pt x="516827" y="527685"/>
                      <a:pt x="516445" y="527495"/>
                    </a:cubicBezTo>
                    <a:cubicBezTo>
                      <a:pt x="515684" y="527113"/>
                      <a:pt x="514635" y="525590"/>
                      <a:pt x="514255" y="524828"/>
                    </a:cubicBezTo>
                    <a:cubicBezTo>
                      <a:pt x="513493" y="523589"/>
                      <a:pt x="512826" y="520827"/>
                      <a:pt x="512064" y="519684"/>
                    </a:cubicBezTo>
                    <a:cubicBezTo>
                      <a:pt x="511302" y="518446"/>
                      <a:pt x="509492" y="515779"/>
                      <a:pt x="508159" y="515207"/>
                    </a:cubicBezTo>
                    <a:cubicBezTo>
                      <a:pt x="506730" y="514636"/>
                      <a:pt x="503396" y="516446"/>
                      <a:pt x="502062" y="515588"/>
                    </a:cubicBezTo>
                    <a:cubicBezTo>
                      <a:pt x="501015" y="514921"/>
                      <a:pt x="501396" y="511778"/>
                      <a:pt x="500348" y="511016"/>
                    </a:cubicBezTo>
                    <a:cubicBezTo>
                      <a:pt x="499205" y="510159"/>
                      <a:pt x="494633" y="510921"/>
                      <a:pt x="494633" y="510921"/>
                    </a:cubicBezTo>
                    <a:lnTo>
                      <a:pt x="412432" y="533305"/>
                    </a:lnTo>
                    <a:lnTo>
                      <a:pt x="248317" y="574072"/>
                    </a:lnTo>
                    <a:lnTo>
                      <a:pt x="102012" y="607981"/>
                    </a:lnTo>
                    <a:lnTo>
                      <a:pt x="8001" y="627793"/>
                    </a:lnTo>
                    <a:lnTo>
                      <a:pt x="0" y="587693"/>
                    </a:lnTo>
                    <a:cubicBezTo>
                      <a:pt x="1048" y="586835"/>
                      <a:pt x="2000" y="586073"/>
                      <a:pt x="2762" y="585407"/>
                    </a:cubicBezTo>
                    <a:cubicBezTo>
                      <a:pt x="6286" y="582168"/>
                      <a:pt x="13049" y="575310"/>
                      <a:pt x="16287" y="571786"/>
                    </a:cubicBezTo>
                    <a:cubicBezTo>
                      <a:pt x="18955" y="569024"/>
                      <a:pt x="24289" y="563404"/>
                      <a:pt x="26575" y="560356"/>
                    </a:cubicBezTo>
                    <a:cubicBezTo>
                      <a:pt x="27908" y="558546"/>
                      <a:pt x="30194" y="554450"/>
                      <a:pt x="31432" y="552640"/>
                    </a:cubicBezTo>
                    <a:cubicBezTo>
                      <a:pt x="32480" y="551117"/>
                      <a:pt x="34671" y="547973"/>
                      <a:pt x="35909" y="546545"/>
                    </a:cubicBezTo>
                    <a:cubicBezTo>
                      <a:pt x="37719" y="544449"/>
                      <a:pt x="41910" y="540925"/>
                      <a:pt x="43719" y="538925"/>
                    </a:cubicBezTo>
                    <a:cubicBezTo>
                      <a:pt x="44958" y="537591"/>
                      <a:pt x="47149" y="534353"/>
                      <a:pt x="48577" y="533210"/>
                    </a:cubicBezTo>
                    <a:cubicBezTo>
                      <a:pt x="50197" y="531971"/>
                      <a:pt x="54102" y="530447"/>
                      <a:pt x="55816" y="529304"/>
                    </a:cubicBezTo>
                    <a:cubicBezTo>
                      <a:pt x="56483" y="528828"/>
                      <a:pt x="57912" y="527971"/>
                      <a:pt x="58388" y="527304"/>
                    </a:cubicBezTo>
                    <a:cubicBezTo>
                      <a:pt x="58864" y="526542"/>
                      <a:pt x="59436" y="524828"/>
                      <a:pt x="59436" y="523970"/>
                    </a:cubicBezTo>
                    <a:cubicBezTo>
                      <a:pt x="59436" y="523304"/>
                      <a:pt x="58960" y="521970"/>
                      <a:pt x="58960" y="521208"/>
                    </a:cubicBezTo>
                    <a:cubicBezTo>
                      <a:pt x="58960" y="520065"/>
                      <a:pt x="59341" y="517779"/>
                      <a:pt x="59912" y="516827"/>
                    </a:cubicBezTo>
                    <a:cubicBezTo>
                      <a:pt x="60484" y="515969"/>
                      <a:pt x="62579" y="515017"/>
                      <a:pt x="63246" y="514160"/>
                    </a:cubicBezTo>
                    <a:cubicBezTo>
                      <a:pt x="63818" y="513207"/>
                      <a:pt x="64294" y="510921"/>
                      <a:pt x="64484" y="509778"/>
                    </a:cubicBezTo>
                    <a:cubicBezTo>
                      <a:pt x="64770" y="508635"/>
                      <a:pt x="64389" y="506159"/>
                      <a:pt x="64961" y="505111"/>
                    </a:cubicBezTo>
                    <a:cubicBezTo>
                      <a:pt x="65532" y="504254"/>
                      <a:pt x="67532" y="503396"/>
                      <a:pt x="68389" y="502634"/>
                    </a:cubicBezTo>
                    <a:cubicBezTo>
                      <a:pt x="69247" y="501872"/>
                      <a:pt x="70675" y="499967"/>
                      <a:pt x="71533" y="499205"/>
                    </a:cubicBezTo>
                    <a:cubicBezTo>
                      <a:pt x="72485" y="498443"/>
                      <a:pt x="74771" y="497586"/>
                      <a:pt x="75629" y="496729"/>
                    </a:cubicBezTo>
                    <a:cubicBezTo>
                      <a:pt x="77248" y="495395"/>
                      <a:pt x="80105" y="492061"/>
                      <a:pt x="81058" y="490157"/>
                    </a:cubicBezTo>
                    <a:cubicBezTo>
                      <a:pt x="81725" y="488823"/>
                      <a:pt x="82868" y="485775"/>
                      <a:pt x="82677" y="484346"/>
                    </a:cubicBezTo>
                    <a:cubicBezTo>
                      <a:pt x="82486" y="483203"/>
                      <a:pt x="80676" y="481489"/>
                      <a:pt x="80296" y="480441"/>
                    </a:cubicBezTo>
                    <a:cubicBezTo>
                      <a:pt x="79820" y="479203"/>
                      <a:pt x="80010" y="476250"/>
                      <a:pt x="79248" y="475202"/>
                    </a:cubicBezTo>
                    <a:cubicBezTo>
                      <a:pt x="78581" y="474345"/>
                      <a:pt x="76105" y="473964"/>
                      <a:pt x="75342" y="473202"/>
                    </a:cubicBezTo>
                    <a:cubicBezTo>
                      <a:pt x="74486" y="472345"/>
                      <a:pt x="73437" y="470154"/>
                      <a:pt x="72961" y="469106"/>
                    </a:cubicBezTo>
                    <a:cubicBezTo>
                      <a:pt x="72580" y="468059"/>
                      <a:pt x="72580" y="465677"/>
                      <a:pt x="71914" y="464725"/>
                    </a:cubicBezTo>
                    <a:cubicBezTo>
                      <a:pt x="71342" y="463867"/>
                      <a:pt x="69532" y="462629"/>
                      <a:pt x="68485" y="462153"/>
                    </a:cubicBezTo>
                    <a:cubicBezTo>
                      <a:pt x="67056" y="461582"/>
                      <a:pt x="63818" y="461677"/>
                      <a:pt x="62293" y="461200"/>
                    </a:cubicBezTo>
                    <a:cubicBezTo>
                      <a:pt x="60960" y="460724"/>
                      <a:pt x="58102" y="459581"/>
                      <a:pt x="57150" y="458438"/>
                    </a:cubicBezTo>
                    <a:cubicBezTo>
                      <a:pt x="56388" y="457486"/>
                      <a:pt x="55816" y="455009"/>
                      <a:pt x="55816" y="453771"/>
                    </a:cubicBezTo>
                    <a:cubicBezTo>
                      <a:pt x="55816" y="452914"/>
                      <a:pt x="56483" y="451104"/>
                      <a:pt x="56579" y="450247"/>
                    </a:cubicBezTo>
                    <a:cubicBezTo>
                      <a:pt x="56674" y="449580"/>
                      <a:pt x="57245" y="448151"/>
                      <a:pt x="56769" y="447675"/>
                    </a:cubicBezTo>
                    <a:cubicBezTo>
                      <a:pt x="55816" y="446723"/>
                      <a:pt x="52768" y="447961"/>
                      <a:pt x="51340" y="447865"/>
                    </a:cubicBezTo>
                    <a:cubicBezTo>
                      <a:pt x="50578" y="447865"/>
                      <a:pt x="48577" y="448151"/>
                      <a:pt x="48196" y="447485"/>
                    </a:cubicBezTo>
                    <a:cubicBezTo>
                      <a:pt x="47530" y="446532"/>
                      <a:pt x="49339" y="443960"/>
                      <a:pt x="49244" y="442722"/>
                    </a:cubicBezTo>
                    <a:cubicBezTo>
                      <a:pt x="49149" y="441674"/>
                      <a:pt x="47720" y="439960"/>
                      <a:pt x="47910" y="438912"/>
                    </a:cubicBezTo>
                    <a:cubicBezTo>
                      <a:pt x="48006" y="437864"/>
                      <a:pt x="50292" y="436626"/>
                      <a:pt x="50387" y="435483"/>
                    </a:cubicBezTo>
                    <a:cubicBezTo>
                      <a:pt x="50387" y="434150"/>
                      <a:pt x="47910" y="432244"/>
                      <a:pt x="47530" y="430911"/>
                    </a:cubicBezTo>
                    <a:cubicBezTo>
                      <a:pt x="47244" y="430054"/>
                      <a:pt x="47434" y="428054"/>
                      <a:pt x="47149" y="427196"/>
                    </a:cubicBezTo>
                    <a:cubicBezTo>
                      <a:pt x="46672" y="425577"/>
                      <a:pt x="44482" y="423005"/>
                      <a:pt x="44005" y="421481"/>
                    </a:cubicBezTo>
                    <a:cubicBezTo>
                      <a:pt x="43719" y="420719"/>
                      <a:pt x="43243" y="419100"/>
                      <a:pt x="43625" y="418433"/>
                    </a:cubicBezTo>
                    <a:cubicBezTo>
                      <a:pt x="44196" y="417100"/>
                      <a:pt x="47244" y="416147"/>
                      <a:pt x="48482" y="415385"/>
                    </a:cubicBezTo>
                    <a:cubicBezTo>
                      <a:pt x="50006" y="414433"/>
                      <a:pt x="53054" y="412623"/>
                      <a:pt x="54578" y="411671"/>
                    </a:cubicBezTo>
                    <a:cubicBezTo>
                      <a:pt x="56197" y="410623"/>
                      <a:pt x="59341" y="408337"/>
                      <a:pt x="60960" y="407384"/>
                    </a:cubicBezTo>
                    <a:cubicBezTo>
                      <a:pt x="63246" y="405956"/>
                      <a:pt x="68103" y="403384"/>
                      <a:pt x="70485" y="402050"/>
                    </a:cubicBezTo>
                    <a:cubicBezTo>
                      <a:pt x="73533" y="400431"/>
                      <a:pt x="79629" y="397383"/>
                      <a:pt x="82677" y="395954"/>
                    </a:cubicBezTo>
                    <a:cubicBezTo>
                      <a:pt x="85916" y="394430"/>
                      <a:pt x="92487" y="391287"/>
                      <a:pt x="95821" y="390049"/>
                    </a:cubicBezTo>
                    <a:cubicBezTo>
                      <a:pt x="97536" y="389382"/>
                      <a:pt x="101060" y="388239"/>
                      <a:pt x="102870" y="387763"/>
                    </a:cubicBezTo>
                    <a:cubicBezTo>
                      <a:pt x="106966" y="386715"/>
                      <a:pt x="115157" y="385096"/>
                      <a:pt x="119253" y="384619"/>
                    </a:cubicBezTo>
                    <a:cubicBezTo>
                      <a:pt x="121444" y="384334"/>
                      <a:pt x="126111" y="384524"/>
                      <a:pt x="128301" y="383953"/>
                    </a:cubicBezTo>
                    <a:cubicBezTo>
                      <a:pt x="130778" y="383286"/>
                      <a:pt x="135255" y="380429"/>
                      <a:pt x="137731" y="379667"/>
                    </a:cubicBezTo>
                    <a:cubicBezTo>
                      <a:pt x="140779" y="378714"/>
                      <a:pt x="147066" y="377952"/>
                      <a:pt x="150209" y="377476"/>
                    </a:cubicBezTo>
                    <a:cubicBezTo>
                      <a:pt x="152685" y="377095"/>
                      <a:pt x="157734" y="376428"/>
                      <a:pt x="160211" y="376142"/>
                    </a:cubicBezTo>
                    <a:cubicBezTo>
                      <a:pt x="163639" y="375666"/>
                      <a:pt x="170497" y="374618"/>
                      <a:pt x="173927" y="374333"/>
                    </a:cubicBezTo>
                    <a:cubicBezTo>
                      <a:pt x="176593" y="374142"/>
                      <a:pt x="182023" y="373952"/>
                      <a:pt x="184690" y="374523"/>
                    </a:cubicBezTo>
                    <a:cubicBezTo>
                      <a:pt x="186214" y="374809"/>
                      <a:pt x="189166" y="375952"/>
                      <a:pt x="190595" y="376619"/>
                    </a:cubicBezTo>
                    <a:cubicBezTo>
                      <a:pt x="191928" y="377285"/>
                      <a:pt x="194120" y="379286"/>
                      <a:pt x="195453" y="379952"/>
                    </a:cubicBezTo>
                    <a:cubicBezTo>
                      <a:pt x="196501" y="380524"/>
                      <a:pt x="198882" y="381095"/>
                      <a:pt x="200025" y="381476"/>
                    </a:cubicBezTo>
                    <a:cubicBezTo>
                      <a:pt x="201263" y="381953"/>
                      <a:pt x="203740" y="383381"/>
                      <a:pt x="205073" y="383858"/>
                    </a:cubicBezTo>
                    <a:cubicBezTo>
                      <a:pt x="206216" y="384238"/>
                      <a:pt x="208502" y="384715"/>
                      <a:pt x="209645" y="384524"/>
                    </a:cubicBezTo>
                    <a:cubicBezTo>
                      <a:pt x="210788" y="384334"/>
                      <a:pt x="212884" y="383477"/>
                      <a:pt x="213836" y="382810"/>
                    </a:cubicBezTo>
                    <a:cubicBezTo>
                      <a:pt x="214598" y="382238"/>
                      <a:pt x="215551" y="380429"/>
                      <a:pt x="216312" y="379762"/>
                    </a:cubicBezTo>
                    <a:cubicBezTo>
                      <a:pt x="217741" y="378619"/>
                      <a:pt x="221266" y="377381"/>
                      <a:pt x="222980" y="376619"/>
                    </a:cubicBezTo>
                    <a:cubicBezTo>
                      <a:pt x="224409" y="375952"/>
                      <a:pt x="227266" y="374618"/>
                      <a:pt x="228600" y="373952"/>
                    </a:cubicBezTo>
                    <a:cubicBezTo>
                      <a:pt x="229743" y="373475"/>
                      <a:pt x="232029" y="372237"/>
                      <a:pt x="233267" y="371951"/>
                    </a:cubicBezTo>
                    <a:cubicBezTo>
                      <a:pt x="234886" y="371475"/>
                      <a:pt x="238316" y="371475"/>
                      <a:pt x="240030" y="370999"/>
                    </a:cubicBezTo>
                    <a:cubicBezTo>
                      <a:pt x="242030" y="370523"/>
                      <a:pt x="245840" y="368903"/>
                      <a:pt x="247650" y="368141"/>
                    </a:cubicBezTo>
                    <a:cubicBezTo>
                      <a:pt x="248888" y="367665"/>
                      <a:pt x="251270" y="366427"/>
                      <a:pt x="252508" y="366141"/>
                    </a:cubicBezTo>
                    <a:cubicBezTo>
                      <a:pt x="253460" y="365855"/>
                      <a:pt x="255461" y="365665"/>
                      <a:pt x="256508" y="365569"/>
                    </a:cubicBezTo>
                    <a:cubicBezTo>
                      <a:pt x="257937" y="365474"/>
                      <a:pt x="260795" y="365569"/>
                      <a:pt x="262128" y="365379"/>
                    </a:cubicBezTo>
                    <a:cubicBezTo>
                      <a:pt x="263652" y="365188"/>
                      <a:pt x="266795" y="364617"/>
                      <a:pt x="268319" y="364427"/>
                    </a:cubicBezTo>
                    <a:cubicBezTo>
                      <a:pt x="269843" y="364141"/>
                      <a:pt x="273082" y="364046"/>
                      <a:pt x="274415" y="363379"/>
                    </a:cubicBezTo>
                    <a:cubicBezTo>
                      <a:pt x="275463" y="362807"/>
                      <a:pt x="276892" y="360807"/>
                      <a:pt x="277844" y="360140"/>
                    </a:cubicBezTo>
                    <a:cubicBezTo>
                      <a:pt x="278987" y="359283"/>
                      <a:pt x="281559" y="358045"/>
                      <a:pt x="282702" y="357188"/>
                    </a:cubicBezTo>
                    <a:cubicBezTo>
                      <a:pt x="283750" y="356425"/>
                      <a:pt x="285559" y="354330"/>
                      <a:pt x="286702" y="353759"/>
                    </a:cubicBezTo>
                    <a:cubicBezTo>
                      <a:pt x="287655" y="353187"/>
                      <a:pt x="290036" y="353187"/>
                      <a:pt x="290989" y="352615"/>
                    </a:cubicBezTo>
                    <a:cubicBezTo>
                      <a:pt x="292418" y="351663"/>
                      <a:pt x="294322" y="348615"/>
                      <a:pt x="295560" y="347377"/>
                    </a:cubicBezTo>
                    <a:cubicBezTo>
                      <a:pt x="296513" y="346519"/>
                      <a:pt x="298895" y="345186"/>
                      <a:pt x="299561" y="344138"/>
                    </a:cubicBezTo>
                    <a:cubicBezTo>
                      <a:pt x="300514" y="342614"/>
                      <a:pt x="301085" y="338995"/>
                      <a:pt x="301657" y="337375"/>
                    </a:cubicBezTo>
                    <a:cubicBezTo>
                      <a:pt x="302133" y="336042"/>
                      <a:pt x="303086" y="333185"/>
                      <a:pt x="303943" y="332042"/>
                    </a:cubicBezTo>
                    <a:cubicBezTo>
                      <a:pt x="304705" y="331089"/>
                      <a:pt x="306895" y="329756"/>
                      <a:pt x="307753" y="328898"/>
                    </a:cubicBezTo>
                    <a:cubicBezTo>
                      <a:pt x="309086" y="327565"/>
                      <a:pt x="311277" y="324517"/>
                      <a:pt x="312611" y="323183"/>
                    </a:cubicBezTo>
                    <a:cubicBezTo>
                      <a:pt x="313658" y="322136"/>
                      <a:pt x="316230" y="320421"/>
                      <a:pt x="317182" y="319183"/>
                    </a:cubicBezTo>
                    <a:cubicBezTo>
                      <a:pt x="317945" y="318230"/>
                      <a:pt x="318992" y="315944"/>
                      <a:pt x="319754" y="314992"/>
                    </a:cubicBezTo>
                    <a:cubicBezTo>
                      <a:pt x="320611" y="313849"/>
                      <a:pt x="322516" y="311658"/>
                      <a:pt x="323755" y="310801"/>
                    </a:cubicBezTo>
                    <a:cubicBezTo>
                      <a:pt x="324707" y="310134"/>
                      <a:pt x="326803" y="309086"/>
                      <a:pt x="327946" y="308991"/>
                    </a:cubicBezTo>
                    <a:cubicBezTo>
                      <a:pt x="328803" y="308991"/>
                      <a:pt x="330232" y="310039"/>
                      <a:pt x="330994" y="310134"/>
                    </a:cubicBezTo>
                    <a:cubicBezTo>
                      <a:pt x="332041" y="310229"/>
                      <a:pt x="334232" y="309753"/>
                      <a:pt x="335280" y="309277"/>
                    </a:cubicBezTo>
                    <a:cubicBezTo>
                      <a:pt x="336518" y="308610"/>
                      <a:pt x="338518" y="306419"/>
                      <a:pt x="339566" y="305371"/>
                    </a:cubicBezTo>
                    <a:cubicBezTo>
                      <a:pt x="340519" y="304514"/>
                      <a:pt x="342709" y="302990"/>
                      <a:pt x="343185" y="301847"/>
                    </a:cubicBezTo>
                    <a:cubicBezTo>
                      <a:pt x="344043" y="299942"/>
                      <a:pt x="344043" y="295656"/>
                      <a:pt x="343852" y="293561"/>
                    </a:cubicBezTo>
                    <a:cubicBezTo>
                      <a:pt x="343757" y="291846"/>
                      <a:pt x="342709" y="288608"/>
                      <a:pt x="342233" y="286988"/>
                    </a:cubicBezTo>
                    <a:cubicBezTo>
                      <a:pt x="341662" y="285083"/>
                      <a:pt x="340519" y="281273"/>
                      <a:pt x="339757" y="279463"/>
                    </a:cubicBezTo>
                    <a:cubicBezTo>
                      <a:pt x="339280" y="278321"/>
                      <a:pt x="338138" y="276035"/>
                      <a:pt x="337471" y="274892"/>
                    </a:cubicBezTo>
                    <a:cubicBezTo>
                      <a:pt x="336709" y="273653"/>
                      <a:pt x="334899" y="271272"/>
                      <a:pt x="334327" y="269843"/>
                    </a:cubicBezTo>
                    <a:cubicBezTo>
                      <a:pt x="333756" y="268510"/>
                      <a:pt x="333946" y="265367"/>
                      <a:pt x="333089" y="264223"/>
                    </a:cubicBezTo>
                    <a:cubicBezTo>
                      <a:pt x="331946" y="262700"/>
                      <a:pt x="328041" y="261747"/>
                      <a:pt x="326612" y="260509"/>
                    </a:cubicBezTo>
                    <a:cubicBezTo>
                      <a:pt x="325945" y="259842"/>
                      <a:pt x="324517" y="258413"/>
                      <a:pt x="324421" y="257461"/>
                    </a:cubicBezTo>
                    <a:cubicBezTo>
                      <a:pt x="324231" y="256413"/>
                      <a:pt x="325184" y="254317"/>
                      <a:pt x="325850" y="253556"/>
                    </a:cubicBezTo>
                    <a:cubicBezTo>
                      <a:pt x="326517" y="252889"/>
                      <a:pt x="328517" y="252317"/>
                      <a:pt x="329469" y="252222"/>
                    </a:cubicBezTo>
                    <a:cubicBezTo>
                      <a:pt x="330232" y="252127"/>
                      <a:pt x="331851" y="252794"/>
                      <a:pt x="332613" y="252413"/>
                    </a:cubicBezTo>
                    <a:cubicBezTo>
                      <a:pt x="333280" y="252031"/>
                      <a:pt x="333660" y="250317"/>
                      <a:pt x="334232" y="249746"/>
                    </a:cubicBezTo>
                    <a:cubicBezTo>
                      <a:pt x="334899" y="248984"/>
                      <a:pt x="336899" y="248221"/>
                      <a:pt x="337375" y="247364"/>
                    </a:cubicBezTo>
                    <a:cubicBezTo>
                      <a:pt x="337947" y="246317"/>
                      <a:pt x="338233" y="243745"/>
                      <a:pt x="337947" y="242602"/>
                    </a:cubicBezTo>
                    <a:cubicBezTo>
                      <a:pt x="337661" y="241363"/>
                      <a:pt x="336042" y="239268"/>
                      <a:pt x="335089" y="238506"/>
                    </a:cubicBezTo>
                    <a:cubicBezTo>
                      <a:pt x="334137" y="237744"/>
                      <a:pt x="331851" y="236792"/>
                      <a:pt x="330708" y="236506"/>
                    </a:cubicBezTo>
                    <a:cubicBezTo>
                      <a:pt x="329469" y="236220"/>
                      <a:pt x="326803" y="236220"/>
                      <a:pt x="325469" y="236411"/>
                    </a:cubicBezTo>
                    <a:cubicBezTo>
                      <a:pt x="324421" y="236601"/>
                      <a:pt x="322421" y="238315"/>
                      <a:pt x="321373" y="237839"/>
                    </a:cubicBezTo>
                    <a:cubicBezTo>
                      <a:pt x="320516" y="237458"/>
                      <a:pt x="320707" y="235077"/>
                      <a:pt x="320135" y="234410"/>
                    </a:cubicBezTo>
                    <a:cubicBezTo>
                      <a:pt x="319278" y="233553"/>
                      <a:pt x="316516" y="233458"/>
                      <a:pt x="315849" y="232505"/>
                    </a:cubicBezTo>
                    <a:cubicBezTo>
                      <a:pt x="315373" y="231838"/>
                      <a:pt x="315944" y="229838"/>
                      <a:pt x="315659" y="229076"/>
                    </a:cubicBezTo>
                    <a:cubicBezTo>
                      <a:pt x="315468" y="228600"/>
                      <a:pt x="314610" y="227743"/>
                      <a:pt x="314134" y="227457"/>
                    </a:cubicBezTo>
                    <a:cubicBezTo>
                      <a:pt x="313182" y="226886"/>
                      <a:pt x="310610" y="226886"/>
                      <a:pt x="309658" y="226314"/>
                    </a:cubicBezTo>
                    <a:cubicBezTo>
                      <a:pt x="309086" y="226028"/>
                      <a:pt x="308134" y="224981"/>
                      <a:pt x="307753" y="224409"/>
                    </a:cubicBezTo>
                    <a:cubicBezTo>
                      <a:pt x="307086" y="223647"/>
                      <a:pt x="305657" y="221933"/>
                      <a:pt x="305371" y="220980"/>
                    </a:cubicBezTo>
                    <a:cubicBezTo>
                      <a:pt x="305085" y="220027"/>
                      <a:pt x="305467" y="217932"/>
                      <a:pt x="305752" y="216979"/>
                    </a:cubicBezTo>
                    <a:cubicBezTo>
                      <a:pt x="305943" y="216122"/>
                      <a:pt x="306895" y="214503"/>
                      <a:pt x="307181" y="213646"/>
                    </a:cubicBezTo>
                    <a:cubicBezTo>
                      <a:pt x="307562" y="212503"/>
                      <a:pt x="308134" y="210217"/>
                      <a:pt x="308324" y="209074"/>
                    </a:cubicBezTo>
                    <a:cubicBezTo>
                      <a:pt x="308515" y="208312"/>
                      <a:pt x="308324" y="206692"/>
                      <a:pt x="308610" y="206026"/>
                    </a:cubicBezTo>
                    <a:cubicBezTo>
                      <a:pt x="308896" y="205359"/>
                      <a:pt x="310039" y="204311"/>
                      <a:pt x="310705" y="204025"/>
                    </a:cubicBezTo>
                    <a:cubicBezTo>
                      <a:pt x="311468" y="203740"/>
                      <a:pt x="313277" y="204216"/>
                      <a:pt x="314134" y="203930"/>
                    </a:cubicBezTo>
                    <a:cubicBezTo>
                      <a:pt x="315182" y="203549"/>
                      <a:pt x="316897" y="201835"/>
                      <a:pt x="317754" y="201073"/>
                    </a:cubicBezTo>
                    <a:cubicBezTo>
                      <a:pt x="318706" y="200215"/>
                      <a:pt x="320993" y="198787"/>
                      <a:pt x="321659" y="197644"/>
                    </a:cubicBezTo>
                    <a:cubicBezTo>
                      <a:pt x="322136" y="196786"/>
                      <a:pt x="322707" y="194596"/>
                      <a:pt x="322516" y="193548"/>
                    </a:cubicBezTo>
                    <a:cubicBezTo>
                      <a:pt x="322421" y="192977"/>
                      <a:pt x="321373" y="192024"/>
                      <a:pt x="321278" y="191452"/>
                    </a:cubicBezTo>
                    <a:cubicBezTo>
                      <a:pt x="321087" y="190405"/>
                      <a:pt x="321278" y="188214"/>
                      <a:pt x="321945" y="187452"/>
                    </a:cubicBezTo>
                    <a:cubicBezTo>
                      <a:pt x="322516" y="186595"/>
                      <a:pt x="324802" y="186309"/>
                      <a:pt x="325564" y="185642"/>
                    </a:cubicBezTo>
                    <a:cubicBezTo>
                      <a:pt x="326327" y="184975"/>
                      <a:pt x="327279" y="182975"/>
                      <a:pt x="327946" y="182118"/>
                    </a:cubicBezTo>
                    <a:cubicBezTo>
                      <a:pt x="328993" y="180785"/>
                      <a:pt x="331470" y="178308"/>
                      <a:pt x="332804" y="177260"/>
                    </a:cubicBezTo>
                    <a:cubicBezTo>
                      <a:pt x="333566" y="176594"/>
                      <a:pt x="335089" y="175450"/>
                      <a:pt x="335947" y="175069"/>
                    </a:cubicBezTo>
                    <a:cubicBezTo>
                      <a:pt x="336709" y="174688"/>
                      <a:pt x="338423" y="174784"/>
                      <a:pt x="339280" y="174403"/>
                    </a:cubicBezTo>
                    <a:cubicBezTo>
                      <a:pt x="340328" y="174022"/>
                      <a:pt x="342138" y="172593"/>
                      <a:pt x="342900" y="171831"/>
                    </a:cubicBezTo>
                    <a:cubicBezTo>
                      <a:pt x="344328" y="170498"/>
                      <a:pt x="346424" y="167164"/>
                      <a:pt x="347472" y="165449"/>
                    </a:cubicBezTo>
                    <a:cubicBezTo>
                      <a:pt x="348234" y="164306"/>
                      <a:pt x="349758" y="161925"/>
                      <a:pt x="350234" y="160687"/>
                    </a:cubicBezTo>
                    <a:cubicBezTo>
                      <a:pt x="350711" y="159258"/>
                      <a:pt x="350996" y="156115"/>
                      <a:pt x="351282" y="154686"/>
                    </a:cubicBezTo>
                    <a:cubicBezTo>
                      <a:pt x="351568" y="153067"/>
                      <a:pt x="352044" y="149733"/>
                      <a:pt x="352330" y="148114"/>
                    </a:cubicBezTo>
                    <a:cubicBezTo>
                      <a:pt x="352616" y="146971"/>
                      <a:pt x="352996" y="144590"/>
                      <a:pt x="353473" y="143542"/>
                    </a:cubicBezTo>
                    <a:cubicBezTo>
                      <a:pt x="354235" y="141732"/>
                      <a:pt x="356711" y="138589"/>
                      <a:pt x="357854" y="136969"/>
                    </a:cubicBezTo>
                    <a:cubicBezTo>
                      <a:pt x="358807" y="135541"/>
                      <a:pt x="360807" y="132779"/>
                      <a:pt x="361664" y="131254"/>
                    </a:cubicBezTo>
                    <a:cubicBezTo>
                      <a:pt x="362521" y="129826"/>
                      <a:pt x="363760" y="126778"/>
                      <a:pt x="364522" y="125349"/>
                    </a:cubicBezTo>
                    <a:cubicBezTo>
                      <a:pt x="365474" y="123635"/>
                      <a:pt x="367569" y="120206"/>
                      <a:pt x="368332" y="118396"/>
                    </a:cubicBezTo>
                    <a:cubicBezTo>
                      <a:pt x="368903" y="117158"/>
                      <a:pt x="369475" y="114490"/>
                      <a:pt x="370141" y="113348"/>
                    </a:cubicBezTo>
                    <a:cubicBezTo>
                      <a:pt x="371189" y="111347"/>
                      <a:pt x="374237" y="108013"/>
                      <a:pt x="375571" y="106204"/>
                    </a:cubicBezTo>
                    <a:cubicBezTo>
                      <a:pt x="376618" y="104775"/>
                      <a:pt x="379000" y="102108"/>
                      <a:pt x="379857" y="100489"/>
                    </a:cubicBezTo>
                    <a:cubicBezTo>
                      <a:pt x="380429" y="99346"/>
                      <a:pt x="380619" y="96583"/>
                      <a:pt x="381381" y="95536"/>
                    </a:cubicBezTo>
                    <a:cubicBezTo>
                      <a:pt x="381952" y="94679"/>
                      <a:pt x="383667" y="93536"/>
                      <a:pt x="384334" y="92869"/>
                    </a:cubicBezTo>
                    <a:cubicBezTo>
                      <a:pt x="385286" y="91916"/>
                      <a:pt x="387191" y="90011"/>
                      <a:pt x="388048" y="88964"/>
                    </a:cubicBezTo>
                    <a:cubicBezTo>
                      <a:pt x="388715" y="88011"/>
                      <a:pt x="389858" y="86106"/>
                      <a:pt x="390239" y="85058"/>
                    </a:cubicBezTo>
                    <a:cubicBezTo>
                      <a:pt x="390620" y="84106"/>
                      <a:pt x="391001" y="81915"/>
                      <a:pt x="391477" y="80963"/>
                    </a:cubicBezTo>
                    <a:cubicBezTo>
                      <a:pt x="391953" y="80105"/>
                      <a:pt x="393287" y="78486"/>
                      <a:pt x="394049" y="77819"/>
                    </a:cubicBezTo>
                    <a:cubicBezTo>
                      <a:pt x="395001" y="76867"/>
                      <a:pt x="397287" y="75438"/>
                      <a:pt x="398336" y="74676"/>
                    </a:cubicBezTo>
                    <a:cubicBezTo>
                      <a:pt x="399288" y="73914"/>
                      <a:pt x="401288" y="72390"/>
                      <a:pt x="402241" y="71533"/>
                    </a:cubicBezTo>
                    <a:cubicBezTo>
                      <a:pt x="402907" y="70866"/>
                      <a:pt x="404241" y="69628"/>
                      <a:pt x="404717" y="68866"/>
                    </a:cubicBezTo>
                    <a:cubicBezTo>
                      <a:pt x="405193" y="68104"/>
                      <a:pt x="405765" y="66199"/>
                      <a:pt x="406336" y="65437"/>
                    </a:cubicBezTo>
                    <a:cubicBezTo>
                      <a:pt x="406622" y="65056"/>
                      <a:pt x="407479" y="64294"/>
                      <a:pt x="407956" y="64008"/>
                    </a:cubicBezTo>
                    <a:cubicBezTo>
                      <a:pt x="409099" y="63246"/>
                      <a:pt x="411575" y="62198"/>
                      <a:pt x="412718" y="61531"/>
                    </a:cubicBezTo>
                    <a:cubicBezTo>
                      <a:pt x="413480" y="61055"/>
                      <a:pt x="415194" y="60103"/>
                      <a:pt x="415766" y="59436"/>
                    </a:cubicBezTo>
                    <a:cubicBezTo>
                      <a:pt x="416433" y="58769"/>
                      <a:pt x="417290" y="57055"/>
                      <a:pt x="417671" y="56198"/>
                    </a:cubicBezTo>
                    <a:cubicBezTo>
                      <a:pt x="418052" y="55340"/>
                      <a:pt x="418052" y="53435"/>
                      <a:pt x="418529" y="52673"/>
                    </a:cubicBezTo>
                    <a:cubicBezTo>
                      <a:pt x="418909" y="52102"/>
                      <a:pt x="419957" y="51054"/>
                      <a:pt x="420624" y="50768"/>
                    </a:cubicBezTo>
                    <a:cubicBezTo>
                      <a:pt x="421386" y="50387"/>
                      <a:pt x="423100" y="50578"/>
                      <a:pt x="423863" y="50482"/>
                    </a:cubicBezTo>
                    <a:cubicBezTo>
                      <a:pt x="424529" y="50387"/>
                      <a:pt x="425958" y="50292"/>
                      <a:pt x="426529" y="49816"/>
                    </a:cubicBezTo>
                    <a:cubicBezTo>
                      <a:pt x="427101" y="49340"/>
                      <a:pt x="427196" y="47530"/>
                      <a:pt x="427672" y="46958"/>
                    </a:cubicBezTo>
                    <a:cubicBezTo>
                      <a:pt x="428244" y="46387"/>
                      <a:pt x="429959" y="46006"/>
                      <a:pt x="430720" y="45529"/>
                    </a:cubicBezTo>
                    <a:cubicBezTo>
                      <a:pt x="431673" y="44958"/>
                      <a:pt x="433006" y="43053"/>
                      <a:pt x="433959" y="42577"/>
                    </a:cubicBezTo>
                    <a:cubicBezTo>
                      <a:pt x="435007" y="42005"/>
                      <a:pt x="437483" y="41529"/>
                      <a:pt x="438626" y="41624"/>
                    </a:cubicBezTo>
                    <a:cubicBezTo>
                      <a:pt x="439769" y="41720"/>
                      <a:pt x="441865" y="43148"/>
                      <a:pt x="443008" y="43148"/>
                    </a:cubicBezTo>
                    <a:cubicBezTo>
                      <a:pt x="443865" y="43148"/>
                      <a:pt x="445389" y="42386"/>
                      <a:pt x="446151" y="42196"/>
                    </a:cubicBezTo>
                    <a:cubicBezTo>
                      <a:pt x="447675" y="41720"/>
                      <a:pt x="450628" y="40481"/>
                      <a:pt x="452247" y="40100"/>
                    </a:cubicBezTo>
                    <a:cubicBezTo>
                      <a:pt x="459105" y="38195"/>
                      <a:pt x="480250" y="34671"/>
                      <a:pt x="480250" y="34671"/>
                    </a:cubicBezTo>
                    <a:lnTo>
                      <a:pt x="520732" y="21622"/>
                    </a:lnTo>
                    <a:lnTo>
                      <a:pt x="590645" y="0"/>
                    </a:lnTo>
                    <a:lnTo>
                      <a:pt x="590741" y="0"/>
                    </a:lnTo>
                    <a:cubicBezTo>
                      <a:pt x="591312" y="1810"/>
                      <a:pt x="592074" y="4096"/>
                      <a:pt x="592550" y="5144"/>
                    </a:cubicBezTo>
                    <a:cubicBezTo>
                      <a:pt x="592836" y="5905"/>
                      <a:pt x="593788" y="7144"/>
                      <a:pt x="594170" y="7906"/>
                    </a:cubicBezTo>
                    <a:cubicBezTo>
                      <a:pt x="594741" y="9144"/>
                      <a:pt x="595884" y="11811"/>
                      <a:pt x="595789" y="13240"/>
                    </a:cubicBezTo>
                    <a:cubicBezTo>
                      <a:pt x="595693" y="14192"/>
                      <a:pt x="594265" y="15811"/>
                      <a:pt x="593979" y="16764"/>
                    </a:cubicBezTo>
                    <a:cubicBezTo>
                      <a:pt x="593503" y="18478"/>
                      <a:pt x="593693" y="22193"/>
                      <a:pt x="593884" y="24003"/>
                    </a:cubicBezTo>
                    <a:cubicBezTo>
                      <a:pt x="593979" y="25051"/>
                      <a:pt x="594170" y="27432"/>
                      <a:pt x="594931" y="28099"/>
                    </a:cubicBezTo>
                    <a:cubicBezTo>
                      <a:pt x="595789" y="28956"/>
                      <a:pt x="598837" y="28575"/>
                      <a:pt x="599789" y="29337"/>
                    </a:cubicBezTo>
                    <a:cubicBezTo>
                      <a:pt x="600551" y="29908"/>
                      <a:pt x="601599" y="31718"/>
                      <a:pt x="601694" y="32671"/>
                    </a:cubicBezTo>
                    <a:cubicBezTo>
                      <a:pt x="601789" y="33814"/>
                      <a:pt x="600266" y="35814"/>
                      <a:pt x="600170" y="36957"/>
                    </a:cubicBezTo>
                    <a:cubicBezTo>
                      <a:pt x="600075" y="38576"/>
                      <a:pt x="601027" y="41815"/>
                      <a:pt x="601599" y="43339"/>
                    </a:cubicBezTo>
                    <a:cubicBezTo>
                      <a:pt x="602075" y="44768"/>
                      <a:pt x="604075" y="47149"/>
                      <a:pt x="604361" y="48577"/>
                    </a:cubicBezTo>
                    <a:cubicBezTo>
                      <a:pt x="604838" y="51245"/>
                      <a:pt x="602552" y="56483"/>
                      <a:pt x="603028" y="59055"/>
                    </a:cubicBezTo>
                    <a:cubicBezTo>
                      <a:pt x="603218" y="60293"/>
                      <a:pt x="604456" y="62389"/>
                      <a:pt x="605218" y="63341"/>
                    </a:cubicBezTo>
                    <a:cubicBezTo>
                      <a:pt x="605980" y="64294"/>
                      <a:pt x="607981" y="65723"/>
                      <a:pt x="609029" y="66389"/>
                    </a:cubicBezTo>
                    <a:cubicBezTo>
                      <a:pt x="610076" y="67056"/>
                      <a:pt x="612457" y="68008"/>
                      <a:pt x="613410" y="68866"/>
                    </a:cubicBezTo>
                    <a:cubicBezTo>
                      <a:pt x="614172" y="69532"/>
                      <a:pt x="615125" y="71342"/>
                      <a:pt x="615601" y="72295"/>
                    </a:cubicBezTo>
                    <a:cubicBezTo>
                      <a:pt x="616268" y="73438"/>
                      <a:pt x="617315" y="76009"/>
                      <a:pt x="618077" y="77152"/>
                    </a:cubicBezTo>
                    <a:cubicBezTo>
                      <a:pt x="618744" y="78200"/>
                      <a:pt x="620553" y="79915"/>
                      <a:pt x="620935" y="81058"/>
                    </a:cubicBezTo>
                    <a:cubicBezTo>
                      <a:pt x="621792" y="83534"/>
                      <a:pt x="621887" y="89059"/>
                      <a:pt x="621411" y="91630"/>
                    </a:cubicBezTo>
                    <a:cubicBezTo>
                      <a:pt x="621220" y="92773"/>
                      <a:pt x="619506" y="94869"/>
                      <a:pt x="619697" y="96012"/>
                    </a:cubicBezTo>
                    <a:cubicBezTo>
                      <a:pt x="619792" y="96774"/>
                      <a:pt x="621316" y="97536"/>
                      <a:pt x="621602" y="98203"/>
                    </a:cubicBezTo>
                    <a:cubicBezTo>
                      <a:pt x="621982" y="99441"/>
                      <a:pt x="621030" y="102203"/>
                      <a:pt x="621506" y="103442"/>
                    </a:cubicBezTo>
                    <a:cubicBezTo>
                      <a:pt x="622173" y="105156"/>
                      <a:pt x="625887" y="107061"/>
                      <a:pt x="626364" y="108775"/>
                    </a:cubicBezTo>
                    <a:cubicBezTo>
                      <a:pt x="626840" y="110300"/>
                      <a:pt x="626078" y="113538"/>
                      <a:pt x="625411" y="114967"/>
                    </a:cubicBezTo>
                    <a:cubicBezTo>
                      <a:pt x="624840" y="116300"/>
                      <a:pt x="622078" y="118205"/>
                      <a:pt x="621602" y="119634"/>
                    </a:cubicBezTo>
                    <a:cubicBezTo>
                      <a:pt x="621030" y="121539"/>
                      <a:pt x="622173" y="125635"/>
                      <a:pt x="621982" y="127540"/>
                    </a:cubicBezTo>
                    <a:cubicBezTo>
                      <a:pt x="621792" y="129064"/>
                      <a:pt x="620268" y="132017"/>
                      <a:pt x="620459" y="133636"/>
                    </a:cubicBezTo>
                    <a:cubicBezTo>
                      <a:pt x="620649" y="134874"/>
                      <a:pt x="622745" y="136874"/>
                      <a:pt x="622935" y="138113"/>
                    </a:cubicBezTo>
                    <a:cubicBezTo>
                      <a:pt x="623125" y="139160"/>
                      <a:pt x="622268" y="141256"/>
                      <a:pt x="622173" y="142304"/>
                    </a:cubicBezTo>
                    <a:cubicBezTo>
                      <a:pt x="622173" y="143351"/>
                      <a:pt x="622173" y="145542"/>
                      <a:pt x="622745" y="146399"/>
                    </a:cubicBezTo>
                    <a:cubicBezTo>
                      <a:pt x="623125" y="147066"/>
                      <a:pt x="624650" y="147638"/>
                      <a:pt x="625221" y="148114"/>
                    </a:cubicBezTo>
                    <a:cubicBezTo>
                      <a:pt x="625887" y="148685"/>
                      <a:pt x="627221" y="149828"/>
                      <a:pt x="627697" y="150495"/>
                    </a:cubicBezTo>
                    <a:cubicBezTo>
                      <a:pt x="628650" y="152210"/>
                      <a:pt x="629126" y="156305"/>
                      <a:pt x="629507" y="158210"/>
                    </a:cubicBezTo>
                    <a:cubicBezTo>
                      <a:pt x="629698" y="159353"/>
                      <a:pt x="629888" y="161735"/>
                      <a:pt x="630269" y="162782"/>
                    </a:cubicBezTo>
                    <a:cubicBezTo>
                      <a:pt x="630555" y="163544"/>
                      <a:pt x="631317" y="164973"/>
                      <a:pt x="631888" y="165544"/>
                    </a:cubicBezTo>
                    <a:cubicBezTo>
                      <a:pt x="632746" y="166497"/>
                      <a:pt x="635222" y="167545"/>
                      <a:pt x="635984" y="168497"/>
                    </a:cubicBezTo>
                    <a:cubicBezTo>
                      <a:pt x="636746" y="169450"/>
                      <a:pt x="637984" y="171736"/>
                      <a:pt x="638080" y="172974"/>
                    </a:cubicBezTo>
                    <a:cubicBezTo>
                      <a:pt x="638175" y="174212"/>
                      <a:pt x="636461" y="176308"/>
                      <a:pt x="636556" y="177451"/>
                    </a:cubicBezTo>
                    <a:cubicBezTo>
                      <a:pt x="636651" y="178308"/>
                      <a:pt x="637794" y="179737"/>
                      <a:pt x="638460" y="180308"/>
                    </a:cubicBezTo>
                    <a:cubicBezTo>
                      <a:pt x="639318" y="181070"/>
                      <a:pt x="641604" y="181737"/>
                      <a:pt x="642366" y="182499"/>
                    </a:cubicBezTo>
                    <a:cubicBezTo>
                      <a:pt x="642938" y="183071"/>
                      <a:pt x="643890" y="184594"/>
                      <a:pt x="644176" y="185452"/>
                    </a:cubicBezTo>
                    <a:cubicBezTo>
                      <a:pt x="644557" y="186976"/>
                      <a:pt x="644747" y="190310"/>
                      <a:pt x="644271" y="191834"/>
                    </a:cubicBezTo>
                    <a:cubicBezTo>
                      <a:pt x="643890" y="193072"/>
                      <a:pt x="641795" y="194977"/>
                      <a:pt x="641413" y="196215"/>
                    </a:cubicBezTo>
                    <a:cubicBezTo>
                      <a:pt x="640652" y="198787"/>
                      <a:pt x="641032" y="204311"/>
                      <a:pt x="641223" y="206978"/>
                    </a:cubicBezTo>
                    <a:cubicBezTo>
                      <a:pt x="641318" y="208312"/>
                      <a:pt x="641699" y="211074"/>
                      <a:pt x="642271" y="212312"/>
                    </a:cubicBezTo>
                    <a:cubicBezTo>
                      <a:pt x="642747" y="213455"/>
                      <a:pt x="643794" y="215932"/>
                      <a:pt x="644937" y="216313"/>
                    </a:cubicBezTo>
                    <a:cubicBezTo>
                      <a:pt x="645890" y="216694"/>
                      <a:pt x="648176" y="216217"/>
                      <a:pt x="648748" y="215456"/>
                    </a:cubicBezTo>
                    <a:cubicBezTo>
                      <a:pt x="649414" y="214694"/>
                      <a:pt x="649128" y="212598"/>
                      <a:pt x="649128" y="211646"/>
                    </a:cubicBezTo>
                    <a:cubicBezTo>
                      <a:pt x="649128" y="210788"/>
                      <a:pt x="648557" y="209074"/>
                      <a:pt x="648843" y="208217"/>
                    </a:cubicBezTo>
                    <a:cubicBezTo>
                      <a:pt x="649128" y="207550"/>
                      <a:pt x="650177" y="206407"/>
                      <a:pt x="650843" y="206026"/>
                    </a:cubicBezTo>
                    <a:cubicBezTo>
                      <a:pt x="651700" y="205550"/>
                      <a:pt x="653605" y="205169"/>
                      <a:pt x="654462" y="205454"/>
                    </a:cubicBezTo>
                    <a:cubicBezTo>
                      <a:pt x="655129" y="205645"/>
                      <a:pt x="656177" y="206978"/>
                      <a:pt x="656558" y="207550"/>
                    </a:cubicBezTo>
                    <a:cubicBezTo>
                      <a:pt x="657034" y="208217"/>
                      <a:pt x="657320" y="210121"/>
                      <a:pt x="657987" y="210693"/>
                    </a:cubicBezTo>
                    <a:cubicBezTo>
                      <a:pt x="658749" y="211265"/>
                      <a:pt x="660940" y="210788"/>
                      <a:pt x="661797" y="211265"/>
                    </a:cubicBezTo>
                    <a:cubicBezTo>
                      <a:pt x="662940" y="211931"/>
                      <a:pt x="665416" y="215075"/>
                      <a:pt x="665416" y="215075"/>
                    </a:cubicBezTo>
                    <a:lnTo>
                      <a:pt x="690658" y="315659"/>
                    </a:lnTo>
                    <a:lnTo>
                      <a:pt x="690658" y="326231"/>
                    </a:lnTo>
                    <a:lnTo>
                      <a:pt x="697230" y="335375"/>
                    </a:lnTo>
                    <a:lnTo>
                      <a:pt x="697230" y="335375"/>
                    </a:lnTo>
                    <a:lnTo>
                      <a:pt x="698945" y="441484"/>
                    </a:lnTo>
                    <a:lnTo>
                      <a:pt x="703326" y="447294"/>
                    </a:lnTo>
                    <a:lnTo>
                      <a:pt x="704088" y="448342"/>
                    </a:lnTo>
                    <a:lnTo>
                      <a:pt x="727900" y="559784"/>
                    </a:lnTo>
                    <a:lnTo>
                      <a:pt x="739426" y="571119"/>
                    </a:lnTo>
                    <a:lnTo>
                      <a:pt x="716661" y="596075"/>
                    </a:lnTo>
                    <a:lnTo>
                      <a:pt x="727900" y="605790"/>
                    </a:lnTo>
                    <a:cubicBezTo>
                      <a:pt x="727900" y="605790"/>
                      <a:pt x="726948" y="610457"/>
                      <a:pt x="727900" y="611505"/>
                    </a:cubicBezTo>
                    <a:cubicBezTo>
                      <a:pt x="728281" y="611886"/>
                      <a:pt x="729425" y="611791"/>
                      <a:pt x="730377" y="611791"/>
                    </a:cubicBezTo>
                    <a:cubicBezTo>
                      <a:pt x="730377" y="611791"/>
                      <a:pt x="730377" y="611886"/>
                      <a:pt x="730377" y="611886"/>
                    </a:cubicBezTo>
                    <a:cubicBezTo>
                      <a:pt x="730186" y="612648"/>
                      <a:pt x="729139" y="613982"/>
                      <a:pt x="728853" y="614744"/>
                    </a:cubicBezTo>
                    <a:cubicBezTo>
                      <a:pt x="728567" y="615601"/>
                      <a:pt x="728567" y="617506"/>
                      <a:pt x="728091" y="618268"/>
                    </a:cubicBezTo>
                    <a:cubicBezTo>
                      <a:pt x="727424" y="619411"/>
                      <a:pt x="725043" y="620935"/>
                      <a:pt x="724281" y="621983"/>
                    </a:cubicBezTo>
                    <a:cubicBezTo>
                      <a:pt x="723329" y="623221"/>
                      <a:pt x="721709" y="625983"/>
                      <a:pt x="721233" y="627507"/>
                    </a:cubicBezTo>
                    <a:cubicBezTo>
                      <a:pt x="721043" y="628174"/>
                      <a:pt x="720852" y="629698"/>
                      <a:pt x="720947" y="630365"/>
                    </a:cubicBezTo>
                    <a:cubicBezTo>
                      <a:pt x="721043" y="631317"/>
                      <a:pt x="721995" y="633032"/>
                      <a:pt x="721900" y="633984"/>
                    </a:cubicBezTo>
                    <a:cubicBezTo>
                      <a:pt x="721804" y="634651"/>
                      <a:pt x="721137" y="635794"/>
                      <a:pt x="720757" y="636270"/>
                    </a:cubicBezTo>
                    <a:cubicBezTo>
                      <a:pt x="720376" y="636746"/>
                      <a:pt x="718756" y="637223"/>
                      <a:pt x="718661" y="637889"/>
                    </a:cubicBezTo>
                    <a:cubicBezTo>
                      <a:pt x="718375" y="639032"/>
                      <a:pt x="720090" y="641318"/>
                      <a:pt x="720947" y="642176"/>
                    </a:cubicBezTo>
                    <a:cubicBezTo>
                      <a:pt x="721709" y="642842"/>
                      <a:pt x="723709" y="644081"/>
                      <a:pt x="724662" y="643890"/>
                    </a:cubicBezTo>
                    <a:cubicBezTo>
                      <a:pt x="725328" y="643795"/>
                      <a:pt x="726377" y="642652"/>
                      <a:pt x="726567" y="641985"/>
                    </a:cubicBezTo>
                    <a:cubicBezTo>
                      <a:pt x="726948" y="640842"/>
                      <a:pt x="725424" y="638365"/>
                      <a:pt x="725805" y="637223"/>
                    </a:cubicBezTo>
                    <a:cubicBezTo>
                      <a:pt x="725995" y="636746"/>
                      <a:pt x="727234" y="636365"/>
                      <a:pt x="727424" y="635889"/>
                    </a:cubicBezTo>
                    <a:cubicBezTo>
                      <a:pt x="727805" y="634746"/>
                      <a:pt x="726662" y="632270"/>
                      <a:pt x="726948" y="631127"/>
                    </a:cubicBezTo>
                    <a:cubicBezTo>
                      <a:pt x="727043" y="630555"/>
                      <a:pt x="727520" y="629222"/>
                      <a:pt x="728091" y="629031"/>
                    </a:cubicBezTo>
                    <a:cubicBezTo>
                      <a:pt x="728948" y="628745"/>
                      <a:pt x="730472" y="630174"/>
                      <a:pt x="731425" y="630269"/>
                    </a:cubicBezTo>
                    <a:cubicBezTo>
                      <a:pt x="732091" y="630365"/>
                      <a:pt x="733616" y="630460"/>
                      <a:pt x="734187" y="630079"/>
                    </a:cubicBezTo>
                    <a:cubicBezTo>
                      <a:pt x="734949" y="629603"/>
                      <a:pt x="735425" y="627698"/>
                      <a:pt x="735711" y="626745"/>
                    </a:cubicBezTo>
                    <a:cubicBezTo>
                      <a:pt x="735902" y="625888"/>
                      <a:pt x="735425" y="624078"/>
                      <a:pt x="735806" y="623316"/>
                    </a:cubicBezTo>
                    <a:cubicBezTo>
                      <a:pt x="736282" y="622554"/>
                      <a:pt x="737902" y="621602"/>
                      <a:pt x="738664" y="621125"/>
                    </a:cubicBezTo>
                    <a:cubicBezTo>
                      <a:pt x="739521" y="620459"/>
                      <a:pt x="741236" y="618744"/>
                      <a:pt x="742283" y="618554"/>
                    </a:cubicBezTo>
                    <a:cubicBezTo>
                      <a:pt x="743235" y="618363"/>
                      <a:pt x="745045" y="619792"/>
                      <a:pt x="745998" y="619601"/>
                    </a:cubicBezTo>
                    <a:cubicBezTo>
                      <a:pt x="747522" y="619315"/>
                      <a:pt x="750284" y="617125"/>
                      <a:pt x="750856" y="615696"/>
                    </a:cubicBezTo>
                    <a:cubicBezTo>
                      <a:pt x="751237" y="614934"/>
                      <a:pt x="750189" y="613029"/>
                      <a:pt x="750761" y="612362"/>
                    </a:cubicBezTo>
                    <a:cubicBezTo>
                      <a:pt x="751427" y="611600"/>
                      <a:pt x="753618" y="611696"/>
                      <a:pt x="754570" y="611886"/>
                    </a:cubicBezTo>
                    <a:cubicBezTo>
                      <a:pt x="755142" y="611981"/>
                      <a:pt x="756190" y="612743"/>
                      <a:pt x="756761" y="612838"/>
                    </a:cubicBezTo>
                    <a:cubicBezTo>
                      <a:pt x="757428" y="612934"/>
                      <a:pt x="758857" y="613029"/>
                      <a:pt x="759428" y="612648"/>
                    </a:cubicBezTo>
                    <a:cubicBezTo>
                      <a:pt x="759904" y="612267"/>
                      <a:pt x="760476" y="611124"/>
                      <a:pt x="760381" y="610553"/>
                    </a:cubicBezTo>
                    <a:cubicBezTo>
                      <a:pt x="760286" y="609886"/>
                      <a:pt x="759143" y="609029"/>
                      <a:pt x="758952" y="608457"/>
                    </a:cubicBezTo>
                    <a:cubicBezTo>
                      <a:pt x="758761" y="607981"/>
                      <a:pt x="758571" y="606838"/>
                      <a:pt x="758952" y="606457"/>
                    </a:cubicBezTo>
                    <a:cubicBezTo>
                      <a:pt x="759523" y="605885"/>
                      <a:pt x="761429" y="605790"/>
                      <a:pt x="762285" y="606171"/>
                    </a:cubicBezTo>
                    <a:cubicBezTo>
                      <a:pt x="763238" y="606552"/>
                      <a:pt x="764191" y="608838"/>
                      <a:pt x="765143" y="609314"/>
                    </a:cubicBezTo>
                    <a:cubicBezTo>
                      <a:pt x="766000" y="609790"/>
                      <a:pt x="768191" y="609886"/>
                      <a:pt x="769144" y="609695"/>
                    </a:cubicBezTo>
                    <a:cubicBezTo>
                      <a:pt x="770096" y="609600"/>
                      <a:pt x="771906" y="608362"/>
                      <a:pt x="772859" y="608267"/>
                    </a:cubicBezTo>
                    <a:cubicBezTo>
                      <a:pt x="773906" y="608267"/>
                      <a:pt x="775811" y="609410"/>
                      <a:pt x="776859" y="609410"/>
                    </a:cubicBezTo>
                    <a:cubicBezTo>
                      <a:pt x="778002" y="609410"/>
                      <a:pt x="780193" y="608933"/>
                      <a:pt x="781241" y="608362"/>
                    </a:cubicBezTo>
                    <a:cubicBezTo>
                      <a:pt x="782098" y="607886"/>
                      <a:pt x="783241" y="605981"/>
                      <a:pt x="784098" y="605409"/>
                    </a:cubicBezTo>
                    <a:cubicBezTo>
                      <a:pt x="785050" y="604647"/>
                      <a:pt x="787908" y="604266"/>
                      <a:pt x="788479" y="603218"/>
                    </a:cubicBezTo>
                    <a:cubicBezTo>
                      <a:pt x="788861" y="602456"/>
                      <a:pt x="787812" y="600647"/>
                      <a:pt x="787812" y="599789"/>
                    </a:cubicBezTo>
                    <a:cubicBezTo>
                      <a:pt x="787908" y="598932"/>
                      <a:pt x="788098" y="597027"/>
                      <a:pt x="788765" y="596360"/>
                    </a:cubicBezTo>
                    <a:cubicBezTo>
                      <a:pt x="789527" y="595694"/>
                      <a:pt x="791718" y="595884"/>
                      <a:pt x="792575" y="595503"/>
                    </a:cubicBezTo>
                    <a:cubicBezTo>
                      <a:pt x="793718" y="595122"/>
                      <a:pt x="795814" y="593312"/>
                      <a:pt x="797052" y="593312"/>
                    </a:cubicBezTo>
                    <a:cubicBezTo>
                      <a:pt x="797814" y="593312"/>
                      <a:pt x="799147" y="594741"/>
                      <a:pt x="799909" y="594741"/>
                    </a:cubicBezTo>
                    <a:cubicBezTo>
                      <a:pt x="801052" y="594646"/>
                      <a:pt x="802577" y="592741"/>
                      <a:pt x="803624" y="592265"/>
                    </a:cubicBezTo>
                    <a:cubicBezTo>
                      <a:pt x="805339" y="591598"/>
                      <a:pt x="809149" y="591312"/>
                      <a:pt x="810959" y="590836"/>
                    </a:cubicBezTo>
                    <a:cubicBezTo>
                      <a:pt x="812673" y="590360"/>
                      <a:pt x="816197" y="589407"/>
                      <a:pt x="817721" y="588645"/>
                    </a:cubicBezTo>
                    <a:cubicBezTo>
                      <a:pt x="818674" y="588169"/>
                      <a:pt x="820293" y="586454"/>
                      <a:pt x="821341" y="585978"/>
                    </a:cubicBezTo>
                    <a:cubicBezTo>
                      <a:pt x="822388" y="585502"/>
                      <a:pt x="824769" y="585407"/>
                      <a:pt x="825912" y="585216"/>
                    </a:cubicBezTo>
                    <a:cubicBezTo>
                      <a:pt x="826961" y="585026"/>
                      <a:pt x="829056" y="584930"/>
                      <a:pt x="829913" y="584454"/>
                    </a:cubicBezTo>
                    <a:cubicBezTo>
                      <a:pt x="830770" y="583978"/>
                      <a:pt x="831818" y="582168"/>
                      <a:pt x="832580" y="581501"/>
                    </a:cubicBezTo>
                    <a:cubicBezTo>
                      <a:pt x="833342" y="580835"/>
                      <a:pt x="834866" y="579787"/>
                      <a:pt x="835819" y="579406"/>
                    </a:cubicBezTo>
                    <a:cubicBezTo>
                      <a:pt x="837057" y="578930"/>
                      <a:pt x="839628" y="578644"/>
                      <a:pt x="840962" y="578263"/>
                    </a:cubicBezTo>
                    <a:cubicBezTo>
                      <a:pt x="842391" y="577786"/>
                      <a:pt x="845248" y="576739"/>
                      <a:pt x="846391" y="575786"/>
                    </a:cubicBezTo>
                    <a:cubicBezTo>
                      <a:pt x="847154" y="575120"/>
                      <a:pt x="848106" y="573215"/>
                      <a:pt x="848773" y="572357"/>
                    </a:cubicBezTo>
                    <a:cubicBezTo>
                      <a:pt x="849630" y="571310"/>
                      <a:pt x="851345" y="569405"/>
                      <a:pt x="852297" y="568452"/>
                    </a:cubicBezTo>
                    <a:cubicBezTo>
                      <a:pt x="853154" y="567595"/>
                      <a:pt x="854964" y="565880"/>
                      <a:pt x="855821" y="564928"/>
                    </a:cubicBezTo>
                    <a:cubicBezTo>
                      <a:pt x="856679" y="563975"/>
                      <a:pt x="858584" y="562165"/>
                      <a:pt x="859345" y="561118"/>
                    </a:cubicBezTo>
                    <a:cubicBezTo>
                      <a:pt x="859917" y="560165"/>
                      <a:pt x="860393" y="557879"/>
                      <a:pt x="861060" y="556927"/>
                    </a:cubicBezTo>
                    <a:cubicBezTo>
                      <a:pt x="861631" y="556165"/>
                      <a:pt x="863155" y="554927"/>
                      <a:pt x="863918" y="554260"/>
                    </a:cubicBezTo>
                    <a:cubicBezTo>
                      <a:pt x="864489" y="553784"/>
                      <a:pt x="866013" y="553307"/>
                      <a:pt x="866489" y="552640"/>
                    </a:cubicBezTo>
                    <a:cubicBezTo>
                      <a:pt x="867156" y="551593"/>
                      <a:pt x="867156" y="548164"/>
                      <a:pt x="867156" y="547878"/>
                    </a:cubicBezTo>
                    <a:cubicBezTo>
                      <a:pt x="867251" y="547592"/>
                      <a:pt x="868203" y="544735"/>
                      <a:pt x="868870" y="543878"/>
                    </a:cubicBezTo>
                    <a:cubicBezTo>
                      <a:pt x="869442" y="543020"/>
                      <a:pt x="871156" y="541877"/>
                      <a:pt x="872014" y="541211"/>
                    </a:cubicBezTo>
                    <a:cubicBezTo>
                      <a:pt x="872776" y="540639"/>
                      <a:pt x="874490" y="539686"/>
                      <a:pt x="875443" y="539401"/>
                    </a:cubicBezTo>
                    <a:cubicBezTo>
                      <a:pt x="876491" y="539020"/>
                      <a:pt x="878586" y="538448"/>
                      <a:pt x="879634" y="538734"/>
                    </a:cubicBezTo>
                    <a:cubicBezTo>
                      <a:pt x="880396" y="538925"/>
                      <a:pt x="881825" y="540068"/>
                      <a:pt x="882015" y="540830"/>
                    </a:cubicBezTo>
                    <a:cubicBezTo>
                      <a:pt x="882205" y="541592"/>
                      <a:pt x="881443" y="543211"/>
                      <a:pt x="881063" y="543878"/>
                    </a:cubicBezTo>
                    <a:cubicBezTo>
                      <a:pt x="880586" y="544830"/>
                      <a:pt x="879157" y="546640"/>
                      <a:pt x="878205" y="547116"/>
                    </a:cubicBezTo>
                    <a:cubicBezTo>
                      <a:pt x="877538" y="547402"/>
                      <a:pt x="876014" y="547592"/>
                      <a:pt x="875347" y="547402"/>
                    </a:cubicBezTo>
                    <a:cubicBezTo>
                      <a:pt x="874586" y="547211"/>
                      <a:pt x="873633" y="545402"/>
                      <a:pt x="872871" y="545402"/>
                    </a:cubicBezTo>
                    <a:cubicBezTo>
                      <a:pt x="872490" y="545402"/>
                      <a:pt x="871728" y="546068"/>
                      <a:pt x="871633" y="546449"/>
                    </a:cubicBezTo>
                    <a:cubicBezTo>
                      <a:pt x="871347" y="547021"/>
                      <a:pt x="871347" y="548545"/>
                      <a:pt x="871633" y="549116"/>
                    </a:cubicBezTo>
                    <a:cubicBezTo>
                      <a:pt x="871918" y="549878"/>
                      <a:pt x="873252" y="551021"/>
                      <a:pt x="873919" y="551402"/>
                    </a:cubicBezTo>
                    <a:cubicBezTo>
                      <a:pt x="874776" y="551783"/>
                      <a:pt x="876967" y="551402"/>
                      <a:pt x="877824" y="551783"/>
                    </a:cubicBezTo>
                    <a:cubicBezTo>
                      <a:pt x="878586" y="552164"/>
                      <a:pt x="879634" y="553784"/>
                      <a:pt x="880300" y="554355"/>
                    </a:cubicBezTo>
                    <a:cubicBezTo>
                      <a:pt x="881063" y="554927"/>
                      <a:pt x="882682" y="556070"/>
                      <a:pt x="883634" y="556355"/>
                    </a:cubicBezTo>
                    <a:cubicBezTo>
                      <a:pt x="884206" y="556546"/>
                      <a:pt x="885444" y="556927"/>
                      <a:pt x="886016" y="556736"/>
                    </a:cubicBezTo>
                    <a:cubicBezTo>
                      <a:pt x="886587" y="556546"/>
                      <a:pt x="887159" y="554831"/>
                      <a:pt x="887825" y="554831"/>
                    </a:cubicBezTo>
                    <a:cubicBezTo>
                      <a:pt x="888492" y="554736"/>
                      <a:pt x="889349" y="556451"/>
                      <a:pt x="890111" y="556546"/>
                    </a:cubicBezTo>
                    <a:cubicBezTo>
                      <a:pt x="890683" y="556641"/>
                      <a:pt x="891921" y="555974"/>
                      <a:pt x="892207" y="555593"/>
                    </a:cubicBezTo>
                    <a:cubicBezTo>
                      <a:pt x="892778" y="554927"/>
                      <a:pt x="892302" y="552736"/>
                      <a:pt x="892873" y="552069"/>
                    </a:cubicBezTo>
                    <a:cubicBezTo>
                      <a:pt x="893254" y="551593"/>
                      <a:pt x="894683" y="550926"/>
                      <a:pt x="895255" y="551117"/>
                    </a:cubicBezTo>
                    <a:cubicBezTo>
                      <a:pt x="896112" y="551212"/>
                      <a:pt x="897255" y="552831"/>
                      <a:pt x="897922" y="553403"/>
                    </a:cubicBezTo>
                    <a:cubicBezTo>
                      <a:pt x="898493" y="554069"/>
                      <a:pt x="899827" y="556070"/>
                      <a:pt x="899922" y="556355"/>
                    </a:cubicBezTo>
                    <a:cubicBezTo>
                      <a:pt x="900017" y="556641"/>
                      <a:pt x="902303" y="557975"/>
                      <a:pt x="903161" y="557975"/>
                    </a:cubicBezTo>
                    <a:cubicBezTo>
                      <a:pt x="903732" y="557975"/>
                      <a:pt x="904780" y="557308"/>
                      <a:pt x="905160" y="556927"/>
                    </a:cubicBezTo>
                    <a:cubicBezTo>
                      <a:pt x="905923" y="556070"/>
                      <a:pt x="906113" y="553784"/>
                      <a:pt x="906685" y="552831"/>
                    </a:cubicBezTo>
                    <a:cubicBezTo>
                      <a:pt x="907256" y="551974"/>
                      <a:pt x="908875" y="550736"/>
                      <a:pt x="909542" y="549974"/>
                    </a:cubicBezTo>
                    <a:cubicBezTo>
                      <a:pt x="910400" y="549211"/>
                      <a:pt x="912209" y="547592"/>
                      <a:pt x="912971" y="546735"/>
                    </a:cubicBezTo>
                    <a:cubicBezTo>
                      <a:pt x="913543" y="546068"/>
                      <a:pt x="914685" y="544640"/>
                      <a:pt x="915162" y="543878"/>
                    </a:cubicBezTo>
                    <a:cubicBezTo>
                      <a:pt x="915638" y="543115"/>
                      <a:pt x="916495" y="541401"/>
                      <a:pt x="916972" y="540639"/>
                    </a:cubicBezTo>
                    <a:cubicBezTo>
                      <a:pt x="917353" y="540068"/>
                      <a:pt x="918210" y="538734"/>
                      <a:pt x="918781" y="538353"/>
                    </a:cubicBezTo>
                    <a:cubicBezTo>
                      <a:pt x="919829" y="537782"/>
                      <a:pt x="922211" y="537496"/>
                      <a:pt x="923354" y="537686"/>
                    </a:cubicBezTo>
                    <a:cubicBezTo>
                      <a:pt x="924210" y="537782"/>
                      <a:pt x="926116" y="538448"/>
                      <a:pt x="926592" y="539210"/>
                    </a:cubicBezTo>
                    <a:cubicBezTo>
                      <a:pt x="927068" y="539972"/>
                      <a:pt x="926782" y="541973"/>
                      <a:pt x="926497" y="542735"/>
                    </a:cubicBezTo>
                    <a:cubicBezTo>
                      <a:pt x="926116" y="543687"/>
                      <a:pt x="924306" y="544925"/>
                      <a:pt x="923544" y="545592"/>
                    </a:cubicBezTo>
                    <a:cubicBezTo>
                      <a:pt x="922020" y="547021"/>
                      <a:pt x="918781" y="549497"/>
                      <a:pt x="917257" y="550926"/>
                    </a:cubicBezTo>
                    <a:cubicBezTo>
                      <a:pt x="915162" y="552831"/>
                      <a:pt x="911352" y="557117"/>
                      <a:pt x="909161" y="558927"/>
                    </a:cubicBezTo>
                    <a:cubicBezTo>
                      <a:pt x="906780" y="560927"/>
                      <a:pt x="901541" y="564166"/>
                      <a:pt x="899160" y="566166"/>
                    </a:cubicBezTo>
                    <a:cubicBezTo>
                      <a:pt x="895826" y="568928"/>
                      <a:pt x="889921" y="575215"/>
                      <a:pt x="886777" y="578072"/>
                    </a:cubicBezTo>
                    <a:cubicBezTo>
                      <a:pt x="881729" y="582835"/>
                      <a:pt x="871538" y="592265"/>
                      <a:pt x="866204" y="596741"/>
                    </a:cubicBezTo>
                    <a:cubicBezTo>
                      <a:pt x="863441" y="599123"/>
                      <a:pt x="857535" y="603504"/>
                      <a:pt x="854583" y="605790"/>
                    </a:cubicBezTo>
                    <a:cubicBezTo>
                      <a:pt x="850392" y="608933"/>
                      <a:pt x="841915" y="615220"/>
                      <a:pt x="837629" y="618268"/>
                    </a:cubicBezTo>
                    <a:cubicBezTo>
                      <a:pt x="834676" y="620363"/>
                      <a:pt x="828675" y="624459"/>
                      <a:pt x="825818" y="626650"/>
                    </a:cubicBezTo>
                    <a:cubicBezTo>
                      <a:pt x="823055" y="628840"/>
                      <a:pt x="818102" y="633603"/>
                      <a:pt x="815435" y="635794"/>
                    </a:cubicBezTo>
                    <a:cubicBezTo>
                      <a:pt x="812863" y="637889"/>
                      <a:pt x="807529" y="641985"/>
                      <a:pt x="804863" y="643985"/>
                    </a:cubicBezTo>
                    <a:cubicBezTo>
                      <a:pt x="802672" y="645700"/>
                      <a:pt x="798386" y="649415"/>
                      <a:pt x="795909" y="650843"/>
                    </a:cubicBezTo>
                    <a:cubicBezTo>
                      <a:pt x="794099" y="651986"/>
                      <a:pt x="790099" y="653606"/>
                      <a:pt x="788098" y="654368"/>
                    </a:cubicBezTo>
                    <a:cubicBezTo>
                      <a:pt x="787336" y="654653"/>
                      <a:pt x="785622" y="655796"/>
                      <a:pt x="784860" y="655320"/>
                    </a:cubicBezTo>
                    <a:cubicBezTo>
                      <a:pt x="784479" y="655130"/>
                      <a:pt x="784670" y="654082"/>
                      <a:pt x="784384" y="653796"/>
                    </a:cubicBezTo>
                    <a:cubicBezTo>
                      <a:pt x="784003" y="653225"/>
                      <a:pt x="782860" y="652082"/>
                      <a:pt x="782193" y="652082"/>
                    </a:cubicBezTo>
                    <a:cubicBezTo>
                      <a:pt x="780764" y="652082"/>
                      <a:pt x="778669" y="654463"/>
                      <a:pt x="777621" y="655415"/>
                    </a:cubicBezTo>
                    <a:cubicBezTo>
                      <a:pt x="776383" y="656558"/>
                      <a:pt x="774287" y="659225"/>
                      <a:pt x="772953" y="660273"/>
                    </a:cubicBezTo>
                    <a:cubicBezTo>
                      <a:pt x="770287" y="662273"/>
                      <a:pt x="764286" y="665512"/>
                      <a:pt x="761238" y="666845"/>
                    </a:cubicBezTo>
                    <a:cubicBezTo>
                      <a:pt x="758094" y="668179"/>
                      <a:pt x="751427" y="670084"/>
                      <a:pt x="748189" y="671036"/>
                    </a:cubicBezTo>
                    <a:cubicBezTo>
                      <a:pt x="745236" y="671798"/>
                      <a:pt x="739044" y="672751"/>
                      <a:pt x="736092" y="673703"/>
                    </a:cubicBezTo>
                    <a:cubicBezTo>
                      <a:pt x="734282" y="674275"/>
                      <a:pt x="730853" y="675608"/>
                      <a:pt x="729234" y="676465"/>
                    </a:cubicBezTo>
                    <a:cubicBezTo>
                      <a:pt x="727996" y="677228"/>
                      <a:pt x="725614" y="679228"/>
                      <a:pt x="724567" y="680371"/>
                    </a:cubicBezTo>
                    <a:cubicBezTo>
                      <a:pt x="723805" y="681133"/>
                      <a:pt x="722662" y="682847"/>
                      <a:pt x="721995" y="683705"/>
                    </a:cubicBezTo>
                    <a:cubicBezTo>
                      <a:pt x="721328" y="684467"/>
                      <a:pt x="720185" y="686276"/>
                      <a:pt x="719138" y="686467"/>
                    </a:cubicBezTo>
                    <a:cubicBezTo>
                      <a:pt x="718375" y="686562"/>
                      <a:pt x="716852" y="685419"/>
                      <a:pt x="716280" y="684848"/>
                    </a:cubicBezTo>
                    <a:cubicBezTo>
                      <a:pt x="715803" y="684276"/>
                      <a:pt x="715803" y="682561"/>
                      <a:pt x="715232" y="682181"/>
                    </a:cubicBezTo>
                    <a:cubicBezTo>
                      <a:pt x="714851" y="681895"/>
                      <a:pt x="713708" y="681990"/>
                      <a:pt x="713327" y="682181"/>
                    </a:cubicBezTo>
                    <a:cubicBezTo>
                      <a:pt x="712661" y="682466"/>
                      <a:pt x="711994" y="683990"/>
                      <a:pt x="711327" y="684371"/>
                    </a:cubicBezTo>
                    <a:cubicBezTo>
                      <a:pt x="710851" y="684657"/>
                      <a:pt x="709517" y="685133"/>
                      <a:pt x="709041" y="684752"/>
                    </a:cubicBezTo>
                    <a:cubicBezTo>
                      <a:pt x="708660" y="684467"/>
                      <a:pt x="708946" y="683324"/>
                      <a:pt x="708850" y="682847"/>
                    </a:cubicBezTo>
                    <a:cubicBezTo>
                      <a:pt x="708660" y="682085"/>
                      <a:pt x="708374" y="680180"/>
                      <a:pt x="707707" y="679704"/>
                    </a:cubicBezTo>
                    <a:cubicBezTo>
                      <a:pt x="707136" y="679228"/>
                      <a:pt x="705612" y="679609"/>
                      <a:pt x="704945" y="679323"/>
                    </a:cubicBezTo>
                    <a:cubicBezTo>
                      <a:pt x="704279" y="679037"/>
                      <a:pt x="702945" y="678371"/>
                      <a:pt x="702564" y="677799"/>
                    </a:cubicBezTo>
                    <a:cubicBezTo>
                      <a:pt x="702087" y="676942"/>
                      <a:pt x="702373" y="674942"/>
                      <a:pt x="702373" y="673989"/>
                    </a:cubicBezTo>
                    <a:cubicBezTo>
                      <a:pt x="702373" y="673322"/>
                      <a:pt x="702754" y="671894"/>
                      <a:pt x="702564" y="671227"/>
                    </a:cubicBezTo>
                    <a:cubicBezTo>
                      <a:pt x="702373" y="670560"/>
                      <a:pt x="701611" y="669512"/>
                      <a:pt x="701230" y="668941"/>
                    </a:cubicBezTo>
                    <a:cubicBezTo>
                      <a:pt x="700944" y="668465"/>
                      <a:pt x="700373" y="667322"/>
                      <a:pt x="699897" y="667036"/>
                    </a:cubicBezTo>
                    <a:lnTo>
                      <a:pt x="701993" y="643414"/>
                    </a:lnTo>
                    <a:lnTo>
                      <a:pt x="704183" y="629222"/>
                    </a:lnTo>
                    <a:lnTo>
                      <a:pt x="702754" y="616839"/>
                    </a:lnTo>
                    <a:lnTo>
                      <a:pt x="599122" y="587026"/>
                    </a:lnTo>
                    <a:close/>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59" name="Google Shape;1959;p32"/>
              <p:cNvSpPr/>
              <p:nvPr/>
            </p:nvSpPr>
            <p:spPr>
              <a:xfrm>
                <a:off x="8915342" y="2552414"/>
                <a:ext cx="9525" cy="9525"/>
              </a:xfrm>
              <a:custGeom>
                <a:rect b="b" l="l" r="r" t="t"/>
                <a:pathLst>
                  <a:path extrusionOk="0" h="120000" w="9525">
                    <a:moveTo>
                      <a:pt x="7107" y="110400"/>
                    </a:moveTo>
                    <a:cubicBezTo>
                      <a:pt x="6154" y="106797"/>
                      <a:pt x="7488" y="67200"/>
                      <a:pt x="6726" y="60006"/>
                    </a:cubicBezTo>
                    <a:cubicBezTo>
                      <a:pt x="6059" y="53997"/>
                      <a:pt x="4440" y="69606"/>
                      <a:pt x="3582" y="68397"/>
                    </a:cubicBezTo>
                    <a:cubicBezTo>
                      <a:pt x="2630" y="67200"/>
                      <a:pt x="630" y="61203"/>
                      <a:pt x="154" y="50394"/>
                    </a:cubicBezTo>
                    <a:cubicBezTo>
                      <a:pt x="-228" y="40794"/>
                      <a:pt x="154" y="15597"/>
                      <a:pt x="725" y="8403"/>
                    </a:cubicBezTo>
                    <a:cubicBezTo>
                      <a:pt x="1392" y="0"/>
                      <a:pt x="3297" y="0"/>
                      <a:pt x="4249" y="0"/>
                    </a:cubicBezTo>
                    <a:cubicBezTo>
                      <a:pt x="5201" y="0"/>
                      <a:pt x="7297" y="2394"/>
                      <a:pt x="8059" y="9600"/>
                    </a:cubicBezTo>
                    <a:cubicBezTo>
                      <a:pt x="8536" y="14400"/>
                      <a:pt x="9107" y="29997"/>
                      <a:pt x="9297" y="37203"/>
                    </a:cubicBezTo>
                    <a:cubicBezTo>
                      <a:pt x="9583" y="46803"/>
                      <a:pt x="9869" y="66003"/>
                      <a:pt x="9679" y="75603"/>
                    </a:cubicBezTo>
                    <a:cubicBezTo>
                      <a:pt x="9392" y="86400"/>
                      <a:pt x="8059" y="114003"/>
                      <a:pt x="7107" y="110400"/>
                    </a:cubicBezTo>
                    <a:close/>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60" name="Google Shape;1960;p32"/>
              <p:cNvSpPr/>
              <p:nvPr/>
            </p:nvSpPr>
            <p:spPr>
              <a:xfrm>
                <a:off x="8704965" y="2685860"/>
                <a:ext cx="9525" cy="19050"/>
              </a:xfrm>
              <a:custGeom>
                <a:rect b="b" l="l" r="r" t="t"/>
                <a:pathLst>
                  <a:path extrusionOk="0" h="19050" w="9525">
                    <a:moveTo>
                      <a:pt x="17458" y="5524"/>
                    </a:moveTo>
                    <a:cubicBezTo>
                      <a:pt x="17934" y="6477"/>
                      <a:pt x="18697" y="8477"/>
                      <a:pt x="18697" y="9525"/>
                    </a:cubicBezTo>
                    <a:cubicBezTo>
                      <a:pt x="18697" y="10668"/>
                      <a:pt x="17649" y="12763"/>
                      <a:pt x="17173" y="13811"/>
                    </a:cubicBezTo>
                    <a:cubicBezTo>
                      <a:pt x="16601" y="15049"/>
                      <a:pt x="14982" y="17240"/>
                      <a:pt x="14125" y="18288"/>
                    </a:cubicBezTo>
                    <a:cubicBezTo>
                      <a:pt x="13363" y="19145"/>
                      <a:pt x="11553" y="20669"/>
                      <a:pt x="10791" y="21526"/>
                    </a:cubicBezTo>
                    <a:cubicBezTo>
                      <a:pt x="10029" y="22288"/>
                      <a:pt x="8886" y="24193"/>
                      <a:pt x="8029" y="24860"/>
                    </a:cubicBezTo>
                    <a:cubicBezTo>
                      <a:pt x="6981" y="25622"/>
                      <a:pt x="4504" y="26289"/>
                      <a:pt x="3266" y="26670"/>
                    </a:cubicBezTo>
                    <a:cubicBezTo>
                      <a:pt x="2695" y="26956"/>
                      <a:pt x="599" y="27527"/>
                      <a:pt x="599" y="27527"/>
                    </a:cubicBezTo>
                    <a:cubicBezTo>
                      <a:pt x="599" y="27527"/>
                      <a:pt x="27" y="26956"/>
                      <a:pt x="27" y="26670"/>
                    </a:cubicBezTo>
                    <a:cubicBezTo>
                      <a:pt x="-163" y="25717"/>
                      <a:pt x="694" y="23813"/>
                      <a:pt x="790" y="22860"/>
                    </a:cubicBezTo>
                    <a:cubicBezTo>
                      <a:pt x="980" y="21907"/>
                      <a:pt x="980" y="19812"/>
                      <a:pt x="1266" y="18859"/>
                    </a:cubicBezTo>
                    <a:cubicBezTo>
                      <a:pt x="1552" y="18097"/>
                      <a:pt x="2885" y="16859"/>
                      <a:pt x="2980" y="16097"/>
                    </a:cubicBezTo>
                    <a:cubicBezTo>
                      <a:pt x="3266" y="14764"/>
                      <a:pt x="2028" y="12001"/>
                      <a:pt x="1837" y="10668"/>
                    </a:cubicBezTo>
                    <a:cubicBezTo>
                      <a:pt x="1742" y="9620"/>
                      <a:pt x="1266" y="7620"/>
                      <a:pt x="1647" y="6667"/>
                    </a:cubicBezTo>
                    <a:cubicBezTo>
                      <a:pt x="2028" y="5620"/>
                      <a:pt x="3742" y="3905"/>
                      <a:pt x="4790" y="3429"/>
                    </a:cubicBezTo>
                    <a:cubicBezTo>
                      <a:pt x="5647" y="2953"/>
                      <a:pt x="7743" y="3143"/>
                      <a:pt x="8696" y="2857"/>
                    </a:cubicBezTo>
                    <a:cubicBezTo>
                      <a:pt x="9648" y="2572"/>
                      <a:pt x="11362" y="1905"/>
                      <a:pt x="12220" y="1429"/>
                    </a:cubicBezTo>
                    <a:cubicBezTo>
                      <a:pt x="12791" y="1143"/>
                      <a:pt x="14220" y="0"/>
                      <a:pt x="14220" y="0"/>
                    </a:cubicBezTo>
                    <a:cubicBezTo>
                      <a:pt x="14220" y="0"/>
                      <a:pt x="15172" y="1905"/>
                      <a:pt x="15553" y="2476"/>
                    </a:cubicBezTo>
                    <a:cubicBezTo>
                      <a:pt x="16030" y="3238"/>
                      <a:pt x="17078" y="4667"/>
                      <a:pt x="17458" y="5524"/>
                    </a:cubicBezTo>
                    <a:close/>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1961" name="Google Shape;1961;p32"/>
            <p:cNvSpPr/>
            <p:nvPr/>
          </p:nvSpPr>
          <p:spPr>
            <a:xfrm>
              <a:off x="5357717" y="3647218"/>
              <a:ext cx="1076325" cy="523875"/>
            </a:xfrm>
            <a:custGeom>
              <a:rect b="b" l="l" r="r" t="t"/>
              <a:pathLst>
                <a:path extrusionOk="0" h="523875" w="1076325">
                  <a:moveTo>
                    <a:pt x="120301" y="17145"/>
                  </a:moveTo>
                  <a:lnTo>
                    <a:pt x="123063" y="17240"/>
                  </a:lnTo>
                  <a:lnTo>
                    <a:pt x="360807" y="18479"/>
                  </a:lnTo>
                  <a:lnTo>
                    <a:pt x="573881" y="17621"/>
                  </a:lnTo>
                  <a:lnTo>
                    <a:pt x="721614" y="14192"/>
                  </a:lnTo>
                  <a:lnTo>
                    <a:pt x="868490" y="8668"/>
                  </a:lnTo>
                  <a:lnTo>
                    <a:pt x="1032605" y="0"/>
                  </a:lnTo>
                  <a:lnTo>
                    <a:pt x="1036796" y="77724"/>
                  </a:lnTo>
                  <a:lnTo>
                    <a:pt x="1036796" y="78296"/>
                  </a:lnTo>
                  <a:lnTo>
                    <a:pt x="1069658" y="247555"/>
                  </a:lnTo>
                  <a:lnTo>
                    <a:pt x="1078135" y="524065"/>
                  </a:lnTo>
                  <a:cubicBezTo>
                    <a:pt x="1077563" y="524732"/>
                    <a:pt x="1076897" y="525875"/>
                    <a:pt x="1076230" y="525971"/>
                  </a:cubicBezTo>
                  <a:cubicBezTo>
                    <a:pt x="1075373" y="526161"/>
                    <a:pt x="1073753" y="525018"/>
                    <a:pt x="1073182" y="524447"/>
                  </a:cubicBezTo>
                  <a:cubicBezTo>
                    <a:pt x="1072706" y="523970"/>
                    <a:pt x="1072610" y="522351"/>
                    <a:pt x="1072134" y="521875"/>
                  </a:cubicBezTo>
                  <a:cubicBezTo>
                    <a:pt x="1071277" y="520922"/>
                    <a:pt x="1068610" y="520255"/>
                    <a:pt x="1067657" y="519494"/>
                  </a:cubicBezTo>
                  <a:cubicBezTo>
                    <a:pt x="1067086" y="519017"/>
                    <a:pt x="1066610" y="517303"/>
                    <a:pt x="1065848" y="517112"/>
                  </a:cubicBezTo>
                  <a:cubicBezTo>
                    <a:pt x="1065276" y="517017"/>
                    <a:pt x="1064324" y="518160"/>
                    <a:pt x="1063752" y="518160"/>
                  </a:cubicBezTo>
                  <a:cubicBezTo>
                    <a:pt x="1062990" y="518160"/>
                    <a:pt x="1061752" y="516636"/>
                    <a:pt x="1061085" y="516731"/>
                  </a:cubicBezTo>
                  <a:cubicBezTo>
                    <a:pt x="1060704" y="516827"/>
                    <a:pt x="1060418" y="517970"/>
                    <a:pt x="1060037" y="517970"/>
                  </a:cubicBezTo>
                  <a:cubicBezTo>
                    <a:pt x="1058894" y="517970"/>
                    <a:pt x="1058132" y="515207"/>
                    <a:pt x="1057180" y="514731"/>
                  </a:cubicBezTo>
                  <a:cubicBezTo>
                    <a:pt x="1056418" y="514350"/>
                    <a:pt x="1054513" y="514350"/>
                    <a:pt x="1053656" y="514731"/>
                  </a:cubicBezTo>
                  <a:cubicBezTo>
                    <a:pt x="1053179" y="514921"/>
                    <a:pt x="1052703" y="516255"/>
                    <a:pt x="1052227" y="516350"/>
                  </a:cubicBezTo>
                  <a:cubicBezTo>
                    <a:pt x="1051560" y="516446"/>
                    <a:pt x="1050417" y="515398"/>
                    <a:pt x="1049941" y="514921"/>
                  </a:cubicBezTo>
                  <a:cubicBezTo>
                    <a:pt x="1049465" y="514540"/>
                    <a:pt x="1048893" y="513302"/>
                    <a:pt x="1048322" y="513016"/>
                  </a:cubicBezTo>
                  <a:cubicBezTo>
                    <a:pt x="1047845" y="512731"/>
                    <a:pt x="1046607" y="512921"/>
                    <a:pt x="1046131" y="512636"/>
                  </a:cubicBezTo>
                  <a:cubicBezTo>
                    <a:pt x="1045559" y="512159"/>
                    <a:pt x="1045369" y="510635"/>
                    <a:pt x="1044893" y="509969"/>
                  </a:cubicBezTo>
                  <a:cubicBezTo>
                    <a:pt x="1044512" y="509492"/>
                    <a:pt x="1043559" y="508635"/>
                    <a:pt x="1043083" y="508159"/>
                  </a:cubicBezTo>
                  <a:cubicBezTo>
                    <a:pt x="1042511" y="507587"/>
                    <a:pt x="1041559" y="505778"/>
                    <a:pt x="1040702" y="505587"/>
                  </a:cubicBezTo>
                  <a:cubicBezTo>
                    <a:pt x="1039940" y="505396"/>
                    <a:pt x="1038416" y="506730"/>
                    <a:pt x="1037559" y="506825"/>
                  </a:cubicBezTo>
                  <a:cubicBezTo>
                    <a:pt x="1036892" y="506921"/>
                    <a:pt x="1035463" y="505873"/>
                    <a:pt x="1034892" y="506158"/>
                  </a:cubicBezTo>
                  <a:cubicBezTo>
                    <a:pt x="1034415" y="506444"/>
                    <a:pt x="1034510" y="507778"/>
                    <a:pt x="1034129" y="508159"/>
                  </a:cubicBezTo>
                  <a:cubicBezTo>
                    <a:pt x="1033367" y="508730"/>
                    <a:pt x="1031367" y="508825"/>
                    <a:pt x="1030415" y="508540"/>
                  </a:cubicBezTo>
                  <a:cubicBezTo>
                    <a:pt x="1029462" y="508349"/>
                    <a:pt x="1027652" y="507111"/>
                    <a:pt x="1026986" y="506444"/>
                  </a:cubicBezTo>
                  <a:cubicBezTo>
                    <a:pt x="1026414" y="505873"/>
                    <a:pt x="1025747" y="504063"/>
                    <a:pt x="1025080" y="503587"/>
                  </a:cubicBezTo>
                  <a:cubicBezTo>
                    <a:pt x="1024509" y="503111"/>
                    <a:pt x="1022699" y="502920"/>
                    <a:pt x="1022128" y="502348"/>
                  </a:cubicBezTo>
                  <a:cubicBezTo>
                    <a:pt x="1021366" y="501587"/>
                    <a:pt x="1021175" y="499110"/>
                    <a:pt x="1020604" y="498253"/>
                  </a:cubicBezTo>
                  <a:cubicBezTo>
                    <a:pt x="1020128" y="497586"/>
                    <a:pt x="1018699" y="496824"/>
                    <a:pt x="1018127" y="496348"/>
                  </a:cubicBezTo>
                  <a:cubicBezTo>
                    <a:pt x="1017651" y="495871"/>
                    <a:pt x="1016794" y="494824"/>
                    <a:pt x="1016318" y="494252"/>
                  </a:cubicBezTo>
                  <a:cubicBezTo>
                    <a:pt x="1015746" y="493395"/>
                    <a:pt x="1015079" y="491204"/>
                    <a:pt x="1014222" y="490633"/>
                  </a:cubicBezTo>
                  <a:cubicBezTo>
                    <a:pt x="1013460" y="490156"/>
                    <a:pt x="1011365" y="490347"/>
                    <a:pt x="1010507" y="490442"/>
                  </a:cubicBezTo>
                  <a:cubicBezTo>
                    <a:pt x="1009745" y="490538"/>
                    <a:pt x="1008317" y="491395"/>
                    <a:pt x="1007555" y="491395"/>
                  </a:cubicBezTo>
                  <a:cubicBezTo>
                    <a:pt x="1006888" y="491395"/>
                    <a:pt x="1005554" y="490919"/>
                    <a:pt x="1005173" y="490442"/>
                  </a:cubicBezTo>
                  <a:cubicBezTo>
                    <a:pt x="1004411" y="489680"/>
                    <a:pt x="1004507" y="487013"/>
                    <a:pt x="1003649" y="486442"/>
                  </a:cubicBezTo>
                  <a:cubicBezTo>
                    <a:pt x="1002983" y="485965"/>
                    <a:pt x="1001173" y="486537"/>
                    <a:pt x="1000411" y="486251"/>
                  </a:cubicBezTo>
                  <a:cubicBezTo>
                    <a:pt x="999744" y="485965"/>
                    <a:pt x="998887" y="484537"/>
                    <a:pt x="998411" y="484061"/>
                  </a:cubicBezTo>
                  <a:cubicBezTo>
                    <a:pt x="997553" y="483298"/>
                    <a:pt x="995839" y="481679"/>
                    <a:pt x="994886" y="481203"/>
                  </a:cubicBezTo>
                  <a:cubicBezTo>
                    <a:pt x="994124" y="480822"/>
                    <a:pt x="992315" y="480346"/>
                    <a:pt x="991457" y="480250"/>
                  </a:cubicBezTo>
                  <a:cubicBezTo>
                    <a:pt x="990886" y="480155"/>
                    <a:pt x="989648" y="480441"/>
                    <a:pt x="989076" y="480250"/>
                  </a:cubicBezTo>
                  <a:cubicBezTo>
                    <a:pt x="988028" y="479870"/>
                    <a:pt x="986504" y="478250"/>
                    <a:pt x="985552" y="477583"/>
                  </a:cubicBezTo>
                  <a:cubicBezTo>
                    <a:pt x="984980" y="477203"/>
                    <a:pt x="983742" y="476345"/>
                    <a:pt x="983075" y="476345"/>
                  </a:cubicBezTo>
                  <a:cubicBezTo>
                    <a:pt x="982313" y="476250"/>
                    <a:pt x="980694" y="476536"/>
                    <a:pt x="980218" y="477012"/>
                  </a:cubicBezTo>
                  <a:cubicBezTo>
                    <a:pt x="979551" y="477583"/>
                    <a:pt x="979170" y="479488"/>
                    <a:pt x="978980" y="480346"/>
                  </a:cubicBezTo>
                  <a:cubicBezTo>
                    <a:pt x="978884" y="481203"/>
                    <a:pt x="979361" y="482822"/>
                    <a:pt x="979170" y="483584"/>
                  </a:cubicBezTo>
                  <a:cubicBezTo>
                    <a:pt x="978884" y="484346"/>
                    <a:pt x="977646" y="485394"/>
                    <a:pt x="976979" y="485775"/>
                  </a:cubicBezTo>
                  <a:cubicBezTo>
                    <a:pt x="976503" y="486061"/>
                    <a:pt x="974979" y="486061"/>
                    <a:pt x="974693" y="486537"/>
                  </a:cubicBezTo>
                  <a:cubicBezTo>
                    <a:pt x="974122" y="487394"/>
                    <a:pt x="975646" y="490252"/>
                    <a:pt x="974788" y="490823"/>
                  </a:cubicBezTo>
                  <a:cubicBezTo>
                    <a:pt x="974027" y="491395"/>
                    <a:pt x="972026" y="489490"/>
                    <a:pt x="971074" y="489299"/>
                  </a:cubicBezTo>
                  <a:cubicBezTo>
                    <a:pt x="970598" y="489204"/>
                    <a:pt x="969550" y="489299"/>
                    <a:pt x="969074" y="489490"/>
                  </a:cubicBezTo>
                  <a:cubicBezTo>
                    <a:pt x="968407" y="489871"/>
                    <a:pt x="967835" y="491490"/>
                    <a:pt x="967264" y="491776"/>
                  </a:cubicBezTo>
                  <a:cubicBezTo>
                    <a:pt x="966597" y="492157"/>
                    <a:pt x="964978" y="492062"/>
                    <a:pt x="964121" y="492157"/>
                  </a:cubicBezTo>
                  <a:cubicBezTo>
                    <a:pt x="962787" y="492347"/>
                    <a:pt x="960215" y="492823"/>
                    <a:pt x="958977" y="492823"/>
                  </a:cubicBezTo>
                  <a:cubicBezTo>
                    <a:pt x="957548" y="492823"/>
                    <a:pt x="954691" y="492633"/>
                    <a:pt x="953453" y="491966"/>
                  </a:cubicBezTo>
                  <a:cubicBezTo>
                    <a:pt x="952881" y="491680"/>
                    <a:pt x="952310" y="490252"/>
                    <a:pt x="951738" y="490061"/>
                  </a:cubicBezTo>
                  <a:cubicBezTo>
                    <a:pt x="951262" y="489871"/>
                    <a:pt x="950119" y="490156"/>
                    <a:pt x="949643" y="490442"/>
                  </a:cubicBezTo>
                  <a:cubicBezTo>
                    <a:pt x="949071" y="490728"/>
                    <a:pt x="948500" y="492157"/>
                    <a:pt x="947833" y="492157"/>
                  </a:cubicBezTo>
                  <a:cubicBezTo>
                    <a:pt x="947166" y="492157"/>
                    <a:pt x="946404" y="490347"/>
                    <a:pt x="945737" y="490156"/>
                  </a:cubicBezTo>
                  <a:cubicBezTo>
                    <a:pt x="945071" y="489966"/>
                    <a:pt x="943832" y="491109"/>
                    <a:pt x="943166" y="491014"/>
                  </a:cubicBezTo>
                  <a:cubicBezTo>
                    <a:pt x="942404" y="490823"/>
                    <a:pt x="940975" y="489775"/>
                    <a:pt x="940594" y="489013"/>
                  </a:cubicBezTo>
                  <a:cubicBezTo>
                    <a:pt x="940118" y="488156"/>
                    <a:pt x="940784" y="486061"/>
                    <a:pt x="940403" y="485299"/>
                  </a:cubicBezTo>
                  <a:cubicBezTo>
                    <a:pt x="940022" y="484632"/>
                    <a:pt x="938594" y="483680"/>
                    <a:pt x="937832" y="483394"/>
                  </a:cubicBezTo>
                  <a:cubicBezTo>
                    <a:pt x="936974" y="483013"/>
                    <a:pt x="935069" y="482346"/>
                    <a:pt x="934117" y="482537"/>
                  </a:cubicBezTo>
                  <a:cubicBezTo>
                    <a:pt x="933450" y="482632"/>
                    <a:pt x="932307" y="483489"/>
                    <a:pt x="931926" y="483965"/>
                  </a:cubicBezTo>
                  <a:cubicBezTo>
                    <a:pt x="931450" y="484537"/>
                    <a:pt x="931450" y="486156"/>
                    <a:pt x="930974" y="486728"/>
                  </a:cubicBezTo>
                  <a:cubicBezTo>
                    <a:pt x="930593" y="487108"/>
                    <a:pt x="929450" y="487585"/>
                    <a:pt x="928878" y="487680"/>
                  </a:cubicBezTo>
                  <a:cubicBezTo>
                    <a:pt x="928116" y="487871"/>
                    <a:pt x="926402" y="487204"/>
                    <a:pt x="925640" y="487585"/>
                  </a:cubicBezTo>
                  <a:cubicBezTo>
                    <a:pt x="925259" y="487775"/>
                    <a:pt x="924687" y="488537"/>
                    <a:pt x="924401" y="488918"/>
                  </a:cubicBezTo>
                  <a:cubicBezTo>
                    <a:pt x="924116" y="489299"/>
                    <a:pt x="923830" y="490347"/>
                    <a:pt x="923449" y="490633"/>
                  </a:cubicBezTo>
                  <a:cubicBezTo>
                    <a:pt x="922973" y="491014"/>
                    <a:pt x="921639" y="491490"/>
                    <a:pt x="920972" y="491490"/>
                  </a:cubicBezTo>
                  <a:cubicBezTo>
                    <a:pt x="920401" y="491490"/>
                    <a:pt x="919448" y="490823"/>
                    <a:pt x="918972" y="490538"/>
                  </a:cubicBezTo>
                  <a:cubicBezTo>
                    <a:pt x="918401" y="490156"/>
                    <a:pt x="917353" y="489013"/>
                    <a:pt x="916686" y="489013"/>
                  </a:cubicBezTo>
                  <a:cubicBezTo>
                    <a:pt x="915734" y="489013"/>
                    <a:pt x="914019" y="490061"/>
                    <a:pt x="913543" y="490823"/>
                  </a:cubicBezTo>
                  <a:cubicBezTo>
                    <a:pt x="913162" y="491395"/>
                    <a:pt x="912876" y="492919"/>
                    <a:pt x="913257" y="493490"/>
                  </a:cubicBezTo>
                  <a:cubicBezTo>
                    <a:pt x="913543" y="494062"/>
                    <a:pt x="915353" y="493966"/>
                    <a:pt x="915638" y="494538"/>
                  </a:cubicBezTo>
                  <a:cubicBezTo>
                    <a:pt x="915924" y="495110"/>
                    <a:pt x="915638" y="496538"/>
                    <a:pt x="915257" y="497110"/>
                  </a:cubicBezTo>
                  <a:cubicBezTo>
                    <a:pt x="914876" y="497586"/>
                    <a:pt x="913734" y="498253"/>
                    <a:pt x="913162" y="498157"/>
                  </a:cubicBezTo>
                  <a:cubicBezTo>
                    <a:pt x="912495" y="498062"/>
                    <a:pt x="911543" y="496729"/>
                    <a:pt x="910971" y="496443"/>
                  </a:cubicBezTo>
                  <a:cubicBezTo>
                    <a:pt x="910304" y="496157"/>
                    <a:pt x="908780" y="495490"/>
                    <a:pt x="908113" y="495776"/>
                  </a:cubicBezTo>
                  <a:cubicBezTo>
                    <a:pt x="907637" y="495871"/>
                    <a:pt x="907161" y="496824"/>
                    <a:pt x="906875" y="497205"/>
                  </a:cubicBezTo>
                  <a:cubicBezTo>
                    <a:pt x="906685" y="497586"/>
                    <a:pt x="906590" y="498538"/>
                    <a:pt x="906209" y="498729"/>
                  </a:cubicBezTo>
                  <a:cubicBezTo>
                    <a:pt x="905732" y="499110"/>
                    <a:pt x="904209" y="499205"/>
                    <a:pt x="903637" y="499110"/>
                  </a:cubicBezTo>
                  <a:cubicBezTo>
                    <a:pt x="902589" y="498920"/>
                    <a:pt x="900970" y="497586"/>
                    <a:pt x="900017" y="497110"/>
                  </a:cubicBezTo>
                  <a:cubicBezTo>
                    <a:pt x="899446" y="496729"/>
                    <a:pt x="898112" y="496253"/>
                    <a:pt x="897541" y="495776"/>
                  </a:cubicBezTo>
                  <a:cubicBezTo>
                    <a:pt x="896969" y="495300"/>
                    <a:pt x="896303" y="493871"/>
                    <a:pt x="895731" y="493490"/>
                  </a:cubicBezTo>
                  <a:cubicBezTo>
                    <a:pt x="895160" y="493205"/>
                    <a:pt x="893826" y="493014"/>
                    <a:pt x="893255" y="493205"/>
                  </a:cubicBezTo>
                  <a:cubicBezTo>
                    <a:pt x="892588" y="493490"/>
                    <a:pt x="891921" y="494919"/>
                    <a:pt x="891445" y="495490"/>
                  </a:cubicBezTo>
                  <a:cubicBezTo>
                    <a:pt x="890873" y="496157"/>
                    <a:pt x="889826" y="498062"/>
                    <a:pt x="888873" y="498157"/>
                  </a:cubicBezTo>
                  <a:cubicBezTo>
                    <a:pt x="888016" y="498253"/>
                    <a:pt x="886873" y="496062"/>
                    <a:pt x="886016" y="496253"/>
                  </a:cubicBezTo>
                  <a:cubicBezTo>
                    <a:pt x="885254" y="496443"/>
                    <a:pt x="884777" y="498443"/>
                    <a:pt x="884015" y="498920"/>
                  </a:cubicBezTo>
                  <a:cubicBezTo>
                    <a:pt x="883253" y="499491"/>
                    <a:pt x="881253" y="499777"/>
                    <a:pt x="880301" y="499872"/>
                  </a:cubicBezTo>
                  <a:cubicBezTo>
                    <a:pt x="879538" y="499967"/>
                    <a:pt x="877919" y="500158"/>
                    <a:pt x="877157" y="499967"/>
                  </a:cubicBezTo>
                  <a:cubicBezTo>
                    <a:pt x="876110" y="499777"/>
                    <a:pt x="874109" y="498157"/>
                    <a:pt x="873062" y="498443"/>
                  </a:cubicBezTo>
                  <a:cubicBezTo>
                    <a:pt x="872300" y="498634"/>
                    <a:pt x="871823" y="500444"/>
                    <a:pt x="871061" y="500729"/>
                  </a:cubicBezTo>
                  <a:cubicBezTo>
                    <a:pt x="870299" y="501015"/>
                    <a:pt x="868775" y="500348"/>
                    <a:pt x="868013" y="500444"/>
                  </a:cubicBezTo>
                  <a:cubicBezTo>
                    <a:pt x="867347" y="500539"/>
                    <a:pt x="866109" y="501205"/>
                    <a:pt x="865632" y="501682"/>
                  </a:cubicBezTo>
                  <a:cubicBezTo>
                    <a:pt x="865156" y="502063"/>
                    <a:pt x="864870" y="503301"/>
                    <a:pt x="864394" y="503777"/>
                  </a:cubicBezTo>
                  <a:cubicBezTo>
                    <a:pt x="863822" y="504349"/>
                    <a:pt x="861441" y="504730"/>
                    <a:pt x="861536" y="505587"/>
                  </a:cubicBezTo>
                  <a:cubicBezTo>
                    <a:pt x="861536" y="506158"/>
                    <a:pt x="863346" y="506254"/>
                    <a:pt x="863727" y="506825"/>
                  </a:cubicBezTo>
                  <a:cubicBezTo>
                    <a:pt x="864203" y="507587"/>
                    <a:pt x="864584" y="509588"/>
                    <a:pt x="864203" y="510445"/>
                  </a:cubicBezTo>
                  <a:cubicBezTo>
                    <a:pt x="864013" y="511016"/>
                    <a:pt x="862679" y="511683"/>
                    <a:pt x="862203" y="512255"/>
                  </a:cubicBezTo>
                  <a:cubicBezTo>
                    <a:pt x="861632" y="512826"/>
                    <a:pt x="860870" y="514255"/>
                    <a:pt x="860203" y="514731"/>
                  </a:cubicBezTo>
                  <a:cubicBezTo>
                    <a:pt x="859631" y="515112"/>
                    <a:pt x="858393" y="515493"/>
                    <a:pt x="857726" y="515588"/>
                  </a:cubicBezTo>
                  <a:cubicBezTo>
                    <a:pt x="856869" y="515779"/>
                    <a:pt x="854964" y="515969"/>
                    <a:pt x="854202" y="515588"/>
                  </a:cubicBezTo>
                  <a:cubicBezTo>
                    <a:pt x="853535" y="515303"/>
                    <a:pt x="852964" y="513874"/>
                    <a:pt x="852392" y="513397"/>
                  </a:cubicBezTo>
                  <a:cubicBezTo>
                    <a:pt x="851916" y="513016"/>
                    <a:pt x="850773" y="512350"/>
                    <a:pt x="850106" y="512350"/>
                  </a:cubicBezTo>
                  <a:cubicBezTo>
                    <a:pt x="849630" y="512350"/>
                    <a:pt x="848678" y="512636"/>
                    <a:pt x="848297" y="512921"/>
                  </a:cubicBezTo>
                  <a:cubicBezTo>
                    <a:pt x="847630" y="513302"/>
                    <a:pt x="846487" y="514540"/>
                    <a:pt x="846106" y="515303"/>
                  </a:cubicBezTo>
                  <a:cubicBezTo>
                    <a:pt x="845725" y="515969"/>
                    <a:pt x="845249" y="517684"/>
                    <a:pt x="845153" y="518446"/>
                  </a:cubicBezTo>
                  <a:cubicBezTo>
                    <a:pt x="845058" y="519398"/>
                    <a:pt x="845820" y="521113"/>
                    <a:pt x="845630" y="521970"/>
                  </a:cubicBezTo>
                  <a:cubicBezTo>
                    <a:pt x="845439" y="522541"/>
                    <a:pt x="844582" y="523589"/>
                    <a:pt x="844105" y="523970"/>
                  </a:cubicBezTo>
                  <a:cubicBezTo>
                    <a:pt x="843344" y="524637"/>
                    <a:pt x="841534" y="525971"/>
                    <a:pt x="840581" y="525971"/>
                  </a:cubicBezTo>
                  <a:cubicBezTo>
                    <a:pt x="839915" y="525971"/>
                    <a:pt x="838676" y="525208"/>
                    <a:pt x="838295" y="524732"/>
                  </a:cubicBezTo>
                  <a:cubicBezTo>
                    <a:pt x="837629" y="523970"/>
                    <a:pt x="837438" y="521780"/>
                    <a:pt x="836867" y="521017"/>
                  </a:cubicBezTo>
                  <a:cubicBezTo>
                    <a:pt x="836390" y="520351"/>
                    <a:pt x="834962" y="519494"/>
                    <a:pt x="834390" y="518922"/>
                  </a:cubicBezTo>
                  <a:cubicBezTo>
                    <a:pt x="833628" y="518255"/>
                    <a:pt x="832104" y="516731"/>
                    <a:pt x="831533" y="515874"/>
                  </a:cubicBezTo>
                  <a:cubicBezTo>
                    <a:pt x="831056" y="515207"/>
                    <a:pt x="830771" y="513207"/>
                    <a:pt x="830009" y="512731"/>
                  </a:cubicBezTo>
                  <a:cubicBezTo>
                    <a:pt x="829151" y="512159"/>
                    <a:pt x="826961" y="512350"/>
                    <a:pt x="826008" y="512540"/>
                  </a:cubicBezTo>
                  <a:cubicBezTo>
                    <a:pt x="825342" y="512731"/>
                    <a:pt x="824103" y="513588"/>
                    <a:pt x="823436" y="513779"/>
                  </a:cubicBezTo>
                  <a:cubicBezTo>
                    <a:pt x="822770" y="513874"/>
                    <a:pt x="821341" y="513969"/>
                    <a:pt x="820769" y="513588"/>
                  </a:cubicBezTo>
                  <a:cubicBezTo>
                    <a:pt x="820103" y="513207"/>
                    <a:pt x="819245" y="511588"/>
                    <a:pt x="818960" y="510921"/>
                  </a:cubicBezTo>
                  <a:cubicBezTo>
                    <a:pt x="818579" y="510064"/>
                    <a:pt x="818579" y="508254"/>
                    <a:pt x="818102" y="507397"/>
                  </a:cubicBezTo>
                  <a:cubicBezTo>
                    <a:pt x="817817" y="506921"/>
                    <a:pt x="816959" y="505968"/>
                    <a:pt x="816388" y="505778"/>
                  </a:cubicBezTo>
                  <a:cubicBezTo>
                    <a:pt x="815435" y="505492"/>
                    <a:pt x="813530" y="506730"/>
                    <a:pt x="812578" y="506730"/>
                  </a:cubicBezTo>
                  <a:cubicBezTo>
                    <a:pt x="811911" y="506730"/>
                    <a:pt x="810387" y="506349"/>
                    <a:pt x="809816" y="506063"/>
                  </a:cubicBezTo>
                  <a:cubicBezTo>
                    <a:pt x="809339" y="505778"/>
                    <a:pt x="808673" y="504539"/>
                    <a:pt x="808196" y="504254"/>
                  </a:cubicBezTo>
                  <a:cubicBezTo>
                    <a:pt x="807530" y="503872"/>
                    <a:pt x="805720" y="504444"/>
                    <a:pt x="805148" y="504063"/>
                  </a:cubicBezTo>
                  <a:cubicBezTo>
                    <a:pt x="804672" y="503682"/>
                    <a:pt x="804101" y="502348"/>
                    <a:pt x="804196" y="501777"/>
                  </a:cubicBezTo>
                  <a:cubicBezTo>
                    <a:pt x="804291" y="501110"/>
                    <a:pt x="805434" y="500063"/>
                    <a:pt x="806005" y="499681"/>
                  </a:cubicBezTo>
                  <a:cubicBezTo>
                    <a:pt x="806482" y="499300"/>
                    <a:pt x="807720" y="499110"/>
                    <a:pt x="808006" y="498634"/>
                  </a:cubicBezTo>
                  <a:cubicBezTo>
                    <a:pt x="808482" y="498157"/>
                    <a:pt x="809149" y="496538"/>
                    <a:pt x="808768" y="495967"/>
                  </a:cubicBezTo>
                  <a:cubicBezTo>
                    <a:pt x="808292" y="495110"/>
                    <a:pt x="806005" y="495110"/>
                    <a:pt x="805053" y="495014"/>
                  </a:cubicBezTo>
                  <a:cubicBezTo>
                    <a:pt x="804386" y="494919"/>
                    <a:pt x="802958" y="495300"/>
                    <a:pt x="802291" y="495014"/>
                  </a:cubicBezTo>
                  <a:cubicBezTo>
                    <a:pt x="801815" y="494729"/>
                    <a:pt x="801338" y="493586"/>
                    <a:pt x="800862" y="493300"/>
                  </a:cubicBezTo>
                  <a:cubicBezTo>
                    <a:pt x="800195" y="492823"/>
                    <a:pt x="798671" y="492062"/>
                    <a:pt x="797909" y="492252"/>
                  </a:cubicBezTo>
                  <a:cubicBezTo>
                    <a:pt x="797243" y="492442"/>
                    <a:pt x="796195" y="493490"/>
                    <a:pt x="795909" y="494062"/>
                  </a:cubicBezTo>
                  <a:cubicBezTo>
                    <a:pt x="795623" y="494729"/>
                    <a:pt x="796100" y="496062"/>
                    <a:pt x="796100" y="496729"/>
                  </a:cubicBezTo>
                  <a:cubicBezTo>
                    <a:pt x="796100" y="497491"/>
                    <a:pt x="795814" y="499110"/>
                    <a:pt x="795623" y="499872"/>
                  </a:cubicBezTo>
                  <a:cubicBezTo>
                    <a:pt x="795528" y="500634"/>
                    <a:pt x="795528" y="502348"/>
                    <a:pt x="795052" y="503015"/>
                  </a:cubicBezTo>
                  <a:cubicBezTo>
                    <a:pt x="794576" y="503968"/>
                    <a:pt x="792766" y="505111"/>
                    <a:pt x="791813" y="505587"/>
                  </a:cubicBezTo>
                  <a:cubicBezTo>
                    <a:pt x="790766" y="506063"/>
                    <a:pt x="788480" y="506825"/>
                    <a:pt x="787337" y="506635"/>
                  </a:cubicBezTo>
                  <a:cubicBezTo>
                    <a:pt x="786670" y="506444"/>
                    <a:pt x="785527" y="505396"/>
                    <a:pt x="785146" y="504825"/>
                  </a:cubicBezTo>
                  <a:cubicBezTo>
                    <a:pt x="784574" y="503968"/>
                    <a:pt x="784479" y="501872"/>
                    <a:pt x="783908" y="501110"/>
                  </a:cubicBezTo>
                  <a:cubicBezTo>
                    <a:pt x="783431" y="500444"/>
                    <a:pt x="782098" y="499300"/>
                    <a:pt x="781336" y="498920"/>
                  </a:cubicBezTo>
                  <a:cubicBezTo>
                    <a:pt x="780669" y="498634"/>
                    <a:pt x="779240" y="498348"/>
                    <a:pt x="778574" y="498443"/>
                  </a:cubicBezTo>
                  <a:cubicBezTo>
                    <a:pt x="778002" y="498443"/>
                    <a:pt x="776954" y="498729"/>
                    <a:pt x="776573" y="499110"/>
                  </a:cubicBezTo>
                  <a:cubicBezTo>
                    <a:pt x="776097" y="499681"/>
                    <a:pt x="776478" y="501396"/>
                    <a:pt x="776192" y="501967"/>
                  </a:cubicBezTo>
                  <a:cubicBezTo>
                    <a:pt x="775907" y="502348"/>
                    <a:pt x="775145" y="503015"/>
                    <a:pt x="774668" y="503111"/>
                  </a:cubicBezTo>
                  <a:cubicBezTo>
                    <a:pt x="773906" y="503206"/>
                    <a:pt x="772573" y="502348"/>
                    <a:pt x="772001" y="501872"/>
                  </a:cubicBezTo>
                  <a:cubicBezTo>
                    <a:pt x="771430" y="501301"/>
                    <a:pt x="770763" y="499872"/>
                    <a:pt x="770382" y="499205"/>
                  </a:cubicBezTo>
                  <a:cubicBezTo>
                    <a:pt x="769906" y="498253"/>
                    <a:pt x="768953" y="496443"/>
                    <a:pt x="768763" y="495490"/>
                  </a:cubicBezTo>
                  <a:cubicBezTo>
                    <a:pt x="768572" y="494252"/>
                    <a:pt x="769239" y="491871"/>
                    <a:pt x="769049" y="490633"/>
                  </a:cubicBezTo>
                  <a:cubicBezTo>
                    <a:pt x="768953" y="489680"/>
                    <a:pt x="768382" y="487680"/>
                    <a:pt x="767620" y="487108"/>
                  </a:cubicBezTo>
                  <a:cubicBezTo>
                    <a:pt x="766953" y="486632"/>
                    <a:pt x="765143" y="486156"/>
                    <a:pt x="764381" y="486442"/>
                  </a:cubicBezTo>
                  <a:cubicBezTo>
                    <a:pt x="763619" y="486728"/>
                    <a:pt x="762953" y="488156"/>
                    <a:pt x="762286" y="488632"/>
                  </a:cubicBezTo>
                  <a:cubicBezTo>
                    <a:pt x="761905" y="488918"/>
                    <a:pt x="761048" y="489585"/>
                    <a:pt x="760476" y="489585"/>
                  </a:cubicBezTo>
                  <a:cubicBezTo>
                    <a:pt x="759905" y="489490"/>
                    <a:pt x="759333" y="487775"/>
                    <a:pt x="758667" y="487775"/>
                  </a:cubicBezTo>
                  <a:cubicBezTo>
                    <a:pt x="758095" y="487775"/>
                    <a:pt x="757238" y="488918"/>
                    <a:pt x="756952" y="489395"/>
                  </a:cubicBezTo>
                  <a:cubicBezTo>
                    <a:pt x="756666" y="489966"/>
                    <a:pt x="756476" y="491299"/>
                    <a:pt x="756571" y="491871"/>
                  </a:cubicBezTo>
                  <a:cubicBezTo>
                    <a:pt x="756666" y="492633"/>
                    <a:pt x="757809" y="494062"/>
                    <a:pt x="758000" y="494824"/>
                  </a:cubicBezTo>
                  <a:cubicBezTo>
                    <a:pt x="758095" y="495490"/>
                    <a:pt x="758000" y="496824"/>
                    <a:pt x="757809" y="497491"/>
                  </a:cubicBezTo>
                  <a:cubicBezTo>
                    <a:pt x="757428" y="498443"/>
                    <a:pt x="755999" y="499967"/>
                    <a:pt x="755333" y="500824"/>
                  </a:cubicBezTo>
                  <a:cubicBezTo>
                    <a:pt x="754666" y="501682"/>
                    <a:pt x="753618" y="503872"/>
                    <a:pt x="752666" y="504444"/>
                  </a:cubicBezTo>
                  <a:cubicBezTo>
                    <a:pt x="751999" y="504825"/>
                    <a:pt x="750189" y="504349"/>
                    <a:pt x="749713" y="504920"/>
                  </a:cubicBezTo>
                  <a:cubicBezTo>
                    <a:pt x="748951" y="505778"/>
                    <a:pt x="749999" y="508540"/>
                    <a:pt x="749332" y="509397"/>
                  </a:cubicBezTo>
                  <a:cubicBezTo>
                    <a:pt x="748855" y="510064"/>
                    <a:pt x="746951" y="510445"/>
                    <a:pt x="746188" y="510635"/>
                  </a:cubicBezTo>
                  <a:cubicBezTo>
                    <a:pt x="745617" y="510826"/>
                    <a:pt x="744284" y="510635"/>
                    <a:pt x="743903" y="511016"/>
                  </a:cubicBezTo>
                  <a:cubicBezTo>
                    <a:pt x="743426" y="511492"/>
                    <a:pt x="743331" y="513016"/>
                    <a:pt x="743522" y="513683"/>
                  </a:cubicBezTo>
                  <a:cubicBezTo>
                    <a:pt x="743712" y="514350"/>
                    <a:pt x="744950" y="515112"/>
                    <a:pt x="745236" y="515683"/>
                  </a:cubicBezTo>
                  <a:cubicBezTo>
                    <a:pt x="745427" y="516255"/>
                    <a:pt x="745331" y="517493"/>
                    <a:pt x="745331" y="518065"/>
                  </a:cubicBezTo>
                  <a:cubicBezTo>
                    <a:pt x="745331" y="518731"/>
                    <a:pt x="745712" y="520065"/>
                    <a:pt x="745522" y="520732"/>
                  </a:cubicBezTo>
                  <a:cubicBezTo>
                    <a:pt x="745141" y="521875"/>
                    <a:pt x="743712" y="523875"/>
                    <a:pt x="742664" y="524447"/>
                  </a:cubicBezTo>
                  <a:cubicBezTo>
                    <a:pt x="741712" y="524923"/>
                    <a:pt x="739521" y="525113"/>
                    <a:pt x="738569" y="524923"/>
                  </a:cubicBezTo>
                  <a:cubicBezTo>
                    <a:pt x="737711" y="524732"/>
                    <a:pt x="736092" y="523685"/>
                    <a:pt x="735425" y="523018"/>
                  </a:cubicBezTo>
                  <a:cubicBezTo>
                    <a:pt x="734568" y="522065"/>
                    <a:pt x="734092" y="519398"/>
                    <a:pt x="733425" y="518255"/>
                  </a:cubicBezTo>
                  <a:cubicBezTo>
                    <a:pt x="732949" y="517398"/>
                    <a:pt x="731615" y="515874"/>
                    <a:pt x="731139" y="515112"/>
                  </a:cubicBezTo>
                  <a:cubicBezTo>
                    <a:pt x="730663" y="514255"/>
                    <a:pt x="729710" y="512445"/>
                    <a:pt x="729520" y="511492"/>
                  </a:cubicBezTo>
                  <a:cubicBezTo>
                    <a:pt x="729425" y="510635"/>
                    <a:pt x="729710" y="508730"/>
                    <a:pt x="730282" y="508063"/>
                  </a:cubicBezTo>
                  <a:cubicBezTo>
                    <a:pt x="730758" y="507587"/>
                    <a:pt x="732473" y="507968"/>
                    <a:pt x="733044" y="507587"/>
                  </a:cubicBezTo>
                  <a:cubicBezTo>
                    <a:pt x="733520" y="507302"/>
                    <a:pt x="734187" y="506349"/>
                    <a:pt x="734378" y="505778"/>
                  </a:cubicBezTo>
                  <a:cubicBezTo>
                    <a:pt x="734663" y="504825"/>
                    <a:pt x="734663" y="502730"/>
                    <a:pt x="734378" y="501872"/>
                  </a:cubicBezTo>
                  <a:cubicBezTo>
                    <a:pt x="734092" y="501110"/>
                    <a:pt x="732854" y="499967"/>
                    <a:pt x="732568" y="499205"/>
                  </a:cubicBezTo>
                  <a:cubicBezTo>
                    <a:pt x="732282" y="498538"/>
                    <a:pt x="732187" y="497014"/>
                    <a:pt x="731711" y="496443"/>
                  </a:cubicBezTo>
                  <a:cubicBezTo>
                    <a:pt x="731139" y="495681"/>
                    <a:pt x="729615" y="494538"/>
                    <a:pt x="728758" y="494347"/>
                  </a:cubicBezTo>
                  <a:cubicBezTo>
                    <a:pt x="727901" y="494157"/>
                    <a:pt x="726091" y="494443"/>
                    <a:pt x="725234" y="494824"/>
                  </a:cubicBezTo>
                  <a:cubicBezTo>
                    <a:pt x="724757" y="495110"/>
                    <a:pt x="723805" y="496062"/>
                    <a:pt x="723614" y="496633"/>
                  </a:cubicBezTo>
                  <a:cubicBezTo>
                    <a:pt x="723424" y="497205"/>
                    <a:pt x="723995" y="498443"/>
                    <a:pt x="723900" y="499110"/>
                  </a:cubicBezTo>
                  <a:cubicBezTo>
                    <a:pt x="723805" y="499872"/>
                    <a:pt x="723519" y="501682"/>
                    <a:pt x="722852" y="502158"/>
                  </a:cubicBezTo>
                  <a:cubicBezTo>
                    <a:pt x="722090" y="502730"/>
                    <a:pt x="719995" y="502539"/>
                    <a:pt x="719138" y="502253"/>
                  </a:cubicBezTo>
                  <a:cubicBezTo>
                    <a:pt x="718280" y="502063"/>
                    <a:pt x="717042" y="500444"/>
                    <a:pt x="716280" y="500253"/>
                  </a:cubicBezTo>
                  <a:cubicBezTo>
                    <a:pt x="715423" y="500063"/>
                    <a:pt x="713709" y="500539"/>
                    <a:pt x="713042" y="501015"/>
                  </a:cubicBezTo>
                  <a:cubicBezTo>
                    <a:pt x="712280" y="501491"/>
                    <a:pt x="711422" y="503111"/>
                    <a:pt x="711042" y="503872"/>
                  </a:cubicBezTo>
                  <a:cubicBezTo>
                    <a:pt x="710375" y="505111"/>
                    <a:pt x="709994" y="508063"/>
                    <a:pt x="709136" y="509111"/>
                  </a:cubicBezTo>
                  <a:cubicBezTo>
                    <a:pt x="708565" y="509873"/>
                    <a:pt x="706755" y="510730"/>
                    <a:pt x="705803" y="510921"/>
                  </a:cubicBezTo>
                  <a:cubicBezTo>
                    <a:pt x="704564" y="511112"/>
                    <a:pt x="701802" y="510826"/>
                    <a:pt x="700659" y="510254"/>
                  </a:cubicBezTo>
                  <a:cubicBezTo>
                    <a:pt x="700183" y="509969"/>
                    <a:pt x="699802" y="508825"/>
                    <a:pt x="699421" y="508445"/>
                  </a:cubicBezTo>
                  <a:cubicBezTo>
                    <a:pt x="698945" y="507968"/>
                    <a:pt x="697421" y="507682"/>
                    <a:pt x="697135" y="507111"/>
                  </a:cubicBezTo>
                  <a:cubicBezTo>
                    <a:pt x="696754" y="506444"/>
                    <a:pt x="697040" y="504825"/>
                    <a:pt x="697325" y="504063"/>
                  </a:cubicBezTo>
                  <a:cubicBezTo>
                    <a:pt x="697516" y="503301"/>
                    <a:pt x="698563" y="501967"/>
                    <a:pt x="698754" y="501110"/>
                  </a:cubicBezTo>
                  <a:cubicBezTo>
                    <a:pt x="698849" y="500158"/>
                    <a:pt x="698659" y="498157"/>
                    <a:pt x="698087" y="497396"/>
                  </a:cubicBezTo>
                  <a:cubicBezTo>
                    <a:pt x="697516" y="496633"/>
                    <a:pt x="695801" y="495586"/>
                    <a:pt x="694944" y="495300"/>
                  </a:cubicBezTo>
                  <a:cubicBezTo>
                    <a:pt x="693706" y="494824"/>
                    <a:pt x="690848" y="494062"/>
                    <a:pt x="689515" y="494443"/>
                  </a:cubicBezTo>
                  <a:cubicBezTo>
                    <a:pt x="688562" y="494729"/>
                    <a:pt x="687324" y="496633"/>
                    <a:pt x="686562" y="497300"/>
                  </a:cubicBezTo>
                  <a:cubicBezTo>
                    <a:pt x="686181" y="497681"/>
                    <a:pt x="685514" y="498920"/>
                    <a:pt x="684943" y="499110"/>
                  </a:cubicBezTo>
                  <a:cubicBezTo>
                    <a:pt x="684276" y="499300"/>
                    <a:pt x="683038" y="498634"/>
                    <a:pt x="682371" y="498348"/>
                  </a:cubicBezTo>
                  <a:cubicBezTo>
                    <a:pt x="681514" y="497967"/>
                    <a:pt x="679609" y="497491"/>
                    <a:pt x="679228" y="496633"/>
                  </a:cubicBezTo>
                  <a:cubicBezTo>
                    <a:pt x="678847" y="495776"/>
                    <a:pt x="679895" y="493776"/>
                    <a:pt x="679895" y="492823"/>
                  </a:cubicBezTo>
                  <a:cubicBezTo>
                    <a:pt x="679799" y="491776"/>
                    <a:pt x="679228" y="489680"/>
                    <a:pt x="678656" y="488823"/>
                  </a:cubicBezTo>
                  <a:cubicBezTo>
                    <a:pt x="678275" y="488156"/>
                    <a:pt x="677037" y="487108"/>
                    <a:pt x="676370" y="486728"/>
                  </a:cubicBezTo>
                  <a:cubicBezTo>
                    <a:pt x="675609" y="486251"/>
                    <a:pt x="673703" y="486156"/>
                    <a:pt x="672846" y="485680"/>
                  </a:cubicBezTo>
                  <a:cubicBezTo>
                    <a:pt x="672179" y="485394"/>
                    <a:pt x="671227" y="484251"/>
                    <a:pt x="670560" y="484251"/>
                  </a:cubicBezTo>
                  <a:cubicBezTo>
                    <a:pt x="669512" y="484156"/>
                    <a:pt x="667703" y="485489"/>
                    <a:pt x="667036" y="486156"/>
                  </a:cubicBezTo>
                  <a:cubicBezTo>
                    <a:pt x="666369" y="486823"/>
                    <a:pt x="665798" y="488632"/>
                    <a:pt x="665226" y="489395"/>
                  </a:cubicBezTo>
                  <a:cubicBezTo>
                    <a:pt x="664750" y="490061"/>
                    <a:pt x="663797" y="491585"/>
                    <a:pt x="663035" y="492062"/>
                  </a:cubicBezTo>
                  <a:cubicBezTo>
                    <a:pt x="662464" y="492442"/>
                    <a:pt x="660940" y="492252"/>
                    <a:pt x="660368" y="492538"/>
                  </a:cubicBezTo>
                  <a:cubicBezTo>
                    <a:pt x="659606" y="492919"/>
                    <a:pt x="658559" y="494538"/>
                    <a:pt x="657987" y="495205"/>
                  </a:cubicBezTo>
                  <a:cubicBezTo>
                    <a:pt x="657511" y="495871"/>
                    <a:pt x="656654" y="497300"/>
                    <a:pt x="656273" y="498062"/>
                  </a:cubicBezTo>
                  <a:cubicBezTo>
                    <a:pt x="655892" y="498729"/>
                    <a:pt x="655511" y="500253"/>
                    <a:pt x="654939" y="500824"/>
                  </a:cubicBezTo>
                  <a:cubicBezTo>
                    <a:pt x="654463" y="501301"/>
                    <a:pt x="653225" y="501587"/>
                    <a:pt x="652748" y="501872"/>
                  </a:cubicBezTo>
                  <a:cubicBezTo>
                    <a:pt x="652082" y="502348"/>
                    <a:pt x="650843" y="503682"/>
                    <a:pt x="650177" y="504158"/>
                  </a:cubicBezTo>
                  <a:cubicBezTo>
                    <a:pt x="649415" y="504825"/>
                    <a:pt x="647986" y="506349"/>
                    <a:pt x="647034" y="506539"/>
                  </a:cubicBezTo>
                  <a:cubicBezTo>
                    <a:pt x="646081" y="506825"/>
                    <a:pt x="643985" y="506444"/>
                    <a:pt x="643033" y="505968"/>
                  </a:cubicBezTo>
                  <a:cubicBezTo>
                    <a:pt x="642080" y="505492"/>
                    <a:pt x="640937" y="503491"/>
                    <a:pt x="640080" y="502825"/>
                  </a:cubicBezTo>
                  <a:cubicBezTo>
                    <a:pt x="639509" y="502348"/>
                    <a:pt x="638175" y="501301"/>
                    <a:pt x="637413" y="501205"/>
                  </a:cubicBezTo>
                  <a:cubicBezTo>
                    <a:pt x="636461" y="501205"/>
                    <a:pt x="635032" y="502920"/>
                    <a:pt x="634079" y="502920"/>
                  </a:cubicBezTo>
                  <a:cubicBezTo>
                    <a:pt x="633317" y="502920"/>
                    <a:pt x="631888" y="502444"/>
                    <a:pt x="631412" y="501967"/>
                  </a:cubicBezTo>
                  <a:cubicBezTo>
                    <a:pt x="630841" y="501396"/>
                    <a:pt x="630174" y="499777"/>
                    <a:pt x="630365" y="499110"/>
                  </a:cubicBezTo>
                  <a:cubicBezTo>
                    <a:pt x="630650" y="498348"/>
                    <a:pt x="632746" y="498253"/>
                    <a:pt x="633317" y="497586"/>
                  </a:cubicBezTo>
                  <a:cubicBezTo>
                    <a:pt x="633889" y="496919"/>
                    <a:pt x="634651" y="495205"/>
                    <a:pt x="634365" y="494443"/>
                  </a:cubicBezTo>
                  <a:cubicBezTo>
                    <a:pt x="634175" y="493776"/>
                    <a:pt x="632460" y="493395"/>
                    <a:pt x="632270" y="492728"/>
                  </a:cubicBezTo>
                  <a:cubicBezTo>
                    <a:pt x="632079" y="491871"/>
                    <a:pt x="633603" y="490538"/>
                    <a:pt x="633794" y="489775"/>
                  </a:cubicBezTo>
                  <a:cubicBezTo>
                    <a:pt x="633984" y="488823"/>
                    <a:pt x="634175" y="486823"/>
                    <a:pt x="633889" y="485965"/>
                  </a:cubicBezTo>
                  <a:cubicBezTo>
                    <a:pt x="633603" y="485108"/>
                    <a:pt x="632365" y="483680"/>
                    <a:pt x="631508" y="483298"/>
                  </a:cubicBezTo>
                  <a:cubicBezTo>
                    <a:pt x="630555" y="482917"/>
                    <a:pt x="628460" y="483108"/>
                    <a:pt x="627507" y="483489"/>
                  </a:cubicBezTo>
                  <a:cubicBezTo>
                    <a:pt x="626840" y="483680"/>
                    <a:pt x="625793" y="484918"/>
                    <a:pt x="625126" y="485204"/>
                  </a:cubicBezTo>
                  <a:cubicBezTo>
                    <a:pt x="624078" y="485585"/>
                    <a:pt x="621697" y="485299"/>
                    <a:pt x="620554" y="485108"/>
                  </a:cubicBezTo>
                  <a:cubicBezTo>
                    <a:pt x="619601" y="484918"/>
                    <a:pt x="617792" y="484346"/>
                    <a:pt x="617125" y="483870"/>
                  </a:cubicBezTo>
                  <a:cubicBezTo>
                    <a:pt x="616172" y="483203"/>
                    <a:pt x="614553" y="481394"/>
                    <a:pt x="614077" y="480346"/>
                  </a:cubicBezTo>
                  <a:cubicBezTo>
                    <a:pt x="613505" y="479107"/>
                    <a:pt x="613601" y="476440"/>
                    <a:pt x="613220" y="475202"/>
                  </a:cubicBezTo>
                  <a:cubicBezTo>
                    <a:pt x="613029" y="474631"/>
                    <a:pt x="612077" y="473583"/>
                    <a:pt x="612077" y="472916"/>
                  </a:cubicBezTo>
                  <a:cubicBezTo>
                    <a:pt x="612077" y="472059"/>
                    <a:pt x="612934" y="470535"/>
                    <a:pt x="613315" y="469773"/>
                  </a:cubicBezTo>
                  <a:cubicBezTo>
                    <a:pt x="613696" y="469011"/>
                    <a:pt x="614839" y="467678"/>
                    <a:pt x="615125" y="466820"/>
                  </a:cubicBezTo>
                  <a:cubicBezTo>
                    <a:pt x="615410" y="465868"/>
                    <a:pt x="615601" y="463963"/>
                    <a:pt x="615220" y="463105"/>
                  </a:cubicBezTo>
                  <a:cubicBezTo>
                    <a:pt x="614839" y="462153"/>
                    <a:pt x="613124" y="460724"/>
                    <a:pt x="612172" y="460438"/>
                  </a:cubicBezTo>
                  <a:cubicBezTo>
                    <a:pt x="611600" y="460248"/>
                    <a:pt x="610076" y="460343"/>
                    <a:pt x="609600" y="460820"/>
                  </a:cubicBezTo>
                  <a:cubicBezTo>
                    <a:pt x="609029" y="461391"/>
                    <a:pt x="609410" y="463201"/>
                    <a:pt x="609029" y="463963"/>
                  </a:cubicBezTo>
                  <a:cubicBezTo>
                    <a:pt x="608648" y="464725"/>
                    <a:pt x="607314" y="465963"/>
                    <a:pt x="606552" y="466344"/>
                  </a:cubicBezTo>
                  <a:cubicBezTo>
                    <a:pt x="605790" y="466725"/>
                    <a:pt x="604266" y="466820"/>
                    <a:pt x="603409" y="466820"/>
                  </a:cubicBezTo>
                  <a:cubicBezTo>
                    <a:pt x="602647" y="466725"/>
                    <a:pt x="601218" y="466439"/>
                    <a:pt x="600551" y="466058"/>
                  </a:cubicBezTo>
                  <a:cubicBezTo>
                    <a:pt x="599885" y="465677"/>
                    <a:pt x="599027" y="464153"/>
                    <a:pt x="598265" y="463963"/>
                  </a:cubicBezTo>
                  <a:cubicBezTo>
                    <a:pt x="597027" y="463582"/>
                    <a:pt x="594551" y="464630"/>
                    <a:pt x="593312" y="464725"/>
                  </a:cubicBezTo>
                  <a:cubicBezTo>
                    <a:pt x="592169" y="464820"/>
                    <a:pt x="589693" y="465201"/>
                    <a:pt x="588645" y="464725"/>
                  </a:cubicBezTo>
                  <a:cubicBezTo>
                    <a:pt x="587693" y="464344"/>
                    <a:pt x="586835" y="462153"/>
                    <a:pt x="585978" y="461581"/>
                  </a:cubicBezTo>
                  <a:cubicBezTo>
                    <a:pt x="585121" y="461105"/>
                    <a:pt x="583216" y="460629"/>
                    <a:pt x="582263" y="460629"/>
                  </a:cubicBezTo>
                  <a:cubicBezTo>
                    <a:pt x="581406" y="460629"/>
                    <a:pt x="579596" y="461105"/>
                    <a:pt x="578834" y="461581"/>
                  </a:cubicBezTo>
                  <a:cubicBezTo>
                    <a:pt x="578263" y="461867"/>
                    <a:pt x="577215" y="462820"/>
                    <a:pt x="577025" y="463391"/>
                  </a:cubicBezTo>
                  <a:cubicBezTo>
                    <a:pt x="576739" y="464058"/>
                    <a:pt x="577120" y="465677"/>
                    <a:pt x="576929" y="466439"/>
                  </a:cubicBezTo>
                  <a:cubicBezTo>
                    <a:pt x="576739" y="467582"/>
                    <a:pt x="576167" y="470059"/>
                    <a:pt x="575310" y="470821"/>
                  </a:cubicBezTo>
                  <a:cubicBezTo>
                    <a:pt x="574548" y="471392"/>
                    <a:pt x="572453" y="470916"/>
                    <a:pt x="571595" y="471392"/>
                  </a:cubicBezTo>
                  <a:cubicBezTo>
                    <a:pt x="570834" y="471773"/>
                    <a:pt x="569786" y="473392"/>
                    <a:pt x="569119" y="473964"/>
                  </a:cubicBezTo>
                  <a:cubicBezTo>
                    <a:pt x="568738" y="474345"/>
                    <a:pt x="567785" y="475107"/>
                    <a:pt x="567309" y="475202"/>
                  </a:cubicBezTo>
                  <a:cubicBezTo>
                    <a:pt x="566547" y="475488"/>
                    <a:pt x="564833" y="475393"/>
                    <a:pt x="564071" y="475107"/>
                  </a:cubicBezTo>
                  <a:cubicBezTo>
                    <a:pt x="562832" y="474631"/>
                    <a:pt x="561118" y="472630"/>
                    <a:pt x="560261" y="471583"/>
                  </a:cubicBezTo>
                  <a:cubicBezTo>
                    <a:pt x="559403" y="470535"/>
                    <a:pt x="558070" y="468154"/>
                    <a:pt x="557403" y="467011"/>
                  </a:cubicBezTo>
                  <a:cubicBezTo>
                    <a:pt x="556736" y="465772"/>
                    <a:pt x="555784" y="463201"/>
                    <a:pt x="554831" y="462153"/>
                  </a:cubicBezTo>
                  <a:cubicBezTo>
                    <a:pt x="554165" y="461391"/>
                    <a:pt x="552736" y="460057"/>
                    <a:pt x="551784" y="459772"/>
                  </a:cubicBezTo>
                  <a:cubicBezTo>
                    <a:pt x="550926" y="459486"/>
                    <a:pt x="549021" y="460153"/>
                    <a:pt x="548069" y="460153"/>
                  </a:cubicBezTo>
                  <a:cubicBezTo>
                    <a:pt x="547211" y="460057"/>
                    <a:pt x="545592" y="459296"/>
                    <a:pt x="544830" y="459486"/>
                  </a:cubicBezTo>
                  <a:cubicBezTo>
                    <a:pt x="543973" y="459677"/>
                    <a:pt x="542639" y="460724"/>
                    <a:pt x="542068" y="461391"/>
                  </a:cubicBezTo>
                  <a:cubicBezTo>
                    <a:pt x="541496" y="461963"/>
                    <a:pt x="541115" y="463582"/>
                    <a:pt x="540449" y="464058"/>
                  </a:cubicBezTo>
                  <a:cubicBezTo>
                    <a:pt x="539305" y="464820"/>
                    <a:pt x="536448" y="464439"/>
                    <a:pt x="535210" y="464915"/>
                  </a:cubicBezTo>
                  <a:cubicBezTo>
                    <a:pt x="534353" y="465201"/>
                    <a:pt x="533019" y="466630"/>
                    <a:pt x="532067" y="466630"/>
                  </a:cubicBezTo>
                  <a:cubicBezTo>
                    <a:pt x="531114" y="466630"/>
                    <a:pt x="529590" y="465296"/>
                    <a:pt x="528828" y="464725"/>
                  </a:cubicBezTo>
                  <a:cubicBezTo>
                    <a:pt x="527590" y="463772"/>
                    <a:pt x="525780" y="461105"/>
                    <a:pt x="524351" y="460343"/>
                  </a:cubicBezTo>
                  <a:cubicBezTo>
                    <a:pt x="523399" y="459867"/>
                    <a:pt x="521303" y="459486"/>
                    <a:pt x="520351" y="459677"/>
                  </a:cubicBezTo>
                  <a:cubicBezTo>
                    <a:pt x="519589" y="459867"/>
                    <a:pt x="518541" y="461486"/>
                    <a:pt x="517779" y="461486"/>
                  </a:cubicBezTo>
                  <a:cubicBezTo>
                    <a:pt x="517208" y="461486"/>
                    <a:pt x="516541" y="460438"/>
                    <a:pt x="516065" y="460057"/>
                  </a:cubicBezTo>
                  <a:cubicBezTo>
                    <a:pt x="515303" y="459486"/>
                    <a:pt x="513588" y="458438"/>
                    <a:pt x="512636" y="457962"/>
                  </a:cubicBezTo>
                  <a:cubicBezTo>
                    <a:pt x="511778" y="457581"/>
                    <a:pt x="510064" y="456819"/>
                    <a:pt x="509207" y="456343"/>
                  </a:cubicBezTo>
                  <a:cubicBezTo>
                    <a:pt x="508063" y="455676"/>
                    <a:pt x="506159" y="453580"/>
                    <a:pt x="504920" y="453009"/>
                  </a:cubicBezTo>
                  <a:cubicBezTo>
                    <a:pt x="503777" y="452438"/>
                    <a:pt x="501205" y="451580"/>
                    <a:pt x="499967" y="451771"/>
                  </a:cubicBezTo>
                  <a:cubicBezTo>
                    <a:pt x="499205" y="451866"/>
                    <a:pt x="498158" y="453104"/>
                    <a:pt x="497491" y="453485"/>
                  </a:cubicBezTo>
                  <a:cubicBezTo>
                    <a:pt x="496348" y="454152"/>
                    <a:pt x="494157" y="455771"/>
                    <a:pt x="492824" y="455771"/>
                  </a:cubicBezTo>
                  <a:cubicBezTo>
                    <a:pt x="491585" y="455676"/>
                    <a:pt x="489776" y="453104"/>
                    <a:pt x="488442" y="453009"/>
                  </a:cubicBezTo>
                  <a:cubicBezTo>
                    <a:pt x="487299" y="452914"/>
                    <a:pt x="485394" y="455390"/>
                    <a:pt x="484251" y="455105"/>
                  </a:cubicBezTo>
                  <a:cubicBezTo>
                    <a:pt x="483489" y="454914"/>
                    <a:pt x="483203" y="452914"/>
                    <a:pt x="482441" y="452533"/>
                  </a:cubicBezTo>
                  <a:cubicBezTo>
                    <a:pt x="481584" y="452152"/>
                    <a:pt x="479488" y="453295"/>
                    <a:pt x="478441" y="453009"/>
                  </a:cubicBezTo>
                  <a:cubicBezTo>
                    <a:pt x="477107" y="452723"/>
                    <a:pt x="474536" y="451104"/>
                    <a:pt x="473964" y="449866"/>
                  </a:cubicBezTo>
                  <a:cubicBezTo>
                    <a:pt x="473393" y="448723"/>
                    <a:pt x="474821" y="446056"/>
                    <a:pt x="474536" y="444722"/>
                  </a:cubicBezTo>
                  <a:cubicBezTo>
                    <a:pt x="474345" y="443865"/>
                    <a:pt x="472916" y="442722"/>
                    <a:pt x="472535" y="441960"/>
                  </a:cubicBezTo>
                  <a:cubicBezTo>
                    <a:pt x="472154" y="441198"/>
                    <a:pt x="471869" y="439483"/>
                    <a:pt x="471773" y="438626"/>
                  </a:cubicBezTo>
                  <a:cubicBezTo>
                    <a:pt x="471678" y="437483"/>
                    <a:pt x="472535" y="435102"/>
                    <a:pt x="471964" y="434149"/>
                  </a:cubicBezTo>
                  <a:cubicBezTo>
                    <a:pt x="471583" y="433483"/>
                    <a:pt x="469583" y="433292"/>
                    <a:pt x="469011" y="432721"/>
                  </a:cubicBezTo>
                  <a:cubicBezTo>
                    <a:pt x="468344" y="431959"/>
                    <a:pt x="468154" y="429673"/>
                    <a:pt x="467487" y="428815"/>
                  </a:cubicBezTo>
                  <a:cubicBezTo>
                    <a:pt x="467106" y="428339"/>
                    <a:pt x="465963" y="427863"/>
                    <a:pt x="465677" y="427387"/>
                  </a:cubicBezTo>
                  <a:cubicBezTo>
                    <a:pt x="465201" y="426434"/>
                    <a:pt x="465582" y="424244"/>
                    <a:pt x="465201" y="423291"/>
                  </a:cubicBezTo>
                  <a:cubicBezTo>
                    <a:pt x="465011" y="422815"/>
                    <a:pt x="464249" y="421862"/>
                    <a:pt x="463677" y="421672"/>
                  </a:cubicBezTo>
                  <a:cubicBezTo>
                    <a:pt x="463105" y="421481"/>
                    <a:pt x="461867" y="421767"/>
                    <a:pt x="461296" y="421862"/>
                  </a:cubicBezTo>
                  <a:cubicBezTo>
                    <a:pt x="460629" y="422053"/>
                    <a:pt x="459296" y="423196"/>
                    <a:pt x="458629" y="423100"/>
                  </a:cubicBezTo>
                  <a:cubicBezTo>
                    <a:pt x="457867" y="422910"/>
                    <a:pt x="456724" y="421481"/>
                    <a:pt x="456248" y="420814"/>
                  </a:cubicBezTo>
                  <a:cubicBezTo>
                    <a:pt x="455676" y="419957"/>
                    <a:pt x="455295" y="417957"/>
                    <a:pt x="454819" y="417100"/>
                  </a:cubicBezTo>
                  <a:cubicBezTo>
                    <a:pt x="454343" y="416338"/>
                    <a:pt x="453485" y="414623"/>
                    <a:pt x="452628" y="414433"/>
                  </a:cubicBezTo>
                  <a:cubicBezTo>
                    <a:pt x="451676" y="414242"/>
                    <a:pt x="449675" y="415480"/>
                    <a:pt x="448913" y="416242"/>
                  </a:cubicBezTo>
                  <a:cubicBezTo>
                    <a:pt x="448342" y="416909"/>
                    <a:pt x="447580" y="418624"/>
                    <a:pt x="447485" y="419481"/>
                  </a:cubicBezTo>
                  <a:cubicBezTo>
                    <a:pt x="447389" y="420433"/>
                    <a:pt x="448437" y="422243"/>
                    <a:pt x="448437" y="423196"/>
                  </a:cubicBezTo>
                  <a:cubicBezTo>
                    <a:pt x="448437" y="424053"/>
                    <a:pt x="448246" y="425958"/>
                    <a:pt x="447770" y="426625"/>
                  </a:cubicBezTo>
                  <a:cubicBezTo>
                    <a:pt x="447294" y="427196"/>
                    <a:pt x="445580" y="427863"/>
                    <a:pt x="444818" y="427863"/>
                  </a:cubicBezTo>
                  <a:cubicBezTo>
                    <a:pt x="444151" y="427863"/>
                    <a:pt x="443008" y="427006"/>
                    <a:pt x="442436" y="426720"/>
                  </a:cubicBezTo>
                  <a:cubicBezTo>
                    <a:pt x="441579" y="426339"/>
                    <a:pt x="440055" y="425291"/>
                    <a:pt x="439198" y="425005"/>
                  </a:cubicBezTo>
                  <a:cubicBezTo>
                    <a:pt x="438626" y="424815"/>
                    <a:pt x="437198" y="424910"/>
                    <a:pt x="436626" y="424529"/>
                  </a:cubicBezTo>
                  <a:cubicBezTo>
                    <a:pt x="436055" y="424148"/>
                    <a:pt x="435769" y="422529"/>
                    <a:pt x="435197" y="422148"/>
                  </a:cubicBezTo>
                  <a:cubicBezTo>
                    <a:pt x="434626" y="421767"/>
                    <a:pt x="433102" y="421862"/>
                    <a:pt x="432435" y="422053"/>
                  </a:cubicBezTo>
                  <a:cubicBezTo>
                    <a:pt x="431959" y="422243"/>
                    <a:pt x="431292" y="423291"/>
                    <a:pt x="430721" y="423291"/>
                  </a:cubicBezTo>
                  <a:cubicBezTo>
                    <a:pt x="430149" y="423291"/>
                    <a:pt x="429292" y="422053"/>
                    <a:pt x="428720" y="421957"/>
                  </a:cubicBezTo>
                  <a:cubicBezTo>
                    <a:pt x="427863" y="421672"/>
                    <a:pt x="425863" y="421386"/>
                    <a:pt x="425101" y="421957"/>
                  </a:cubicBezTo>
                  <a:cubicBezTo>
                    <a:pt x="424529" y="422338"/>
                    <a:pt x="424529" y="424053"/>
                    <a:pt x="424244" y="424720"/>
                  </a:cubicBezTo>
                  <a:cubicBezTo>
                    <a:pt x="423958" y="425387"/>
                    <a:pt x="423577" y="426720"/>
                    <a:pt x="423101" y="427196"/>
                  </a:cubicBezTo>
                  <a:cubicBezTo>
                    <a:pt x="422529" y="427768"/>
                    <a:pt x="421005" y="428435"/>
                    <a:pt x="420243" y="428530"/>
                  </a:cubicBezTo>
                  <a:cubicBezTo>
                    <a:pt x="419195" y="428720"/>
                    <a:pt x="417195" y="427863"/>
                    <a:pt x="416147" y="427863"/>
                  </a:cubicBezTo>
                  <a:cubicBezTo>
                    <a:pt x="415385" y="427863"/>
                    <a:pt x="413861" y="428435"/>
                    <a:pt x="413099" y="428435"/>
                  </a:cubicBezTo>
                  <a:cubicBezTo>
                    <a:pt x="412337" y="428435"/>
                    <a:pt x="410813" y="428339"/>
                    <a:pt x="410146" y="427958"/>
                  </a:cubicBezTo>
                  <a:cubicBezTo>
                    <a:pt x="409385" y="427482"/>
                    <a:pt x="408813" y="425672"/>
                    <a:pt x="408242" y="425005"/>
                  </a:cubicBezTo>
                  <a:cubicBezTo>
                    <a:pt x="407575" y="424148"/>
                    <a:pt x="405955" y="422720"/>
                    <a:pt x="405194" y="422053"/>
                  </a:cubicBezTo>
                  <a:cubicBezTo>
                    <a:pt x="404146" y="421100"/>
                    <a:pt x="401765" y="419576"/>
                    <a:pt x="400717" y="418624"/>
                  </a:cubicBezTo>
                  <a:cubicBezTo>
                    <a:pt x="399860" y="417957"/>
                    <a:pt x="398145" y="416623"/>
                    <a:pt x="397383" y="415766"/>
                  </a:cubicBezTo>
                  <a:cubicBezTo>
                    <a:pt x="396621" y="414814"/>
                    <a:pt x="395478" y="412623"/>
                    <a:pt x="394716" y="411766"/>
                  </a:cubicBezTo>
                  <a:cubicBezTo>
                    <a:pt x="394049" y="410908"/>
                    <a:pt x="392430" y="409480"/>
                    <a:pt x="391668" y="408813"/>
                  </a:cubicBezTo>
                  <a:cubicBezTo>
                    <a:pt x="390811" y="408051"/>
                    <a:pt x="388906" y="406717"/>
                    <a:pt x="388144" y="405860"/>
                  </a:cubicBezTo>
                  <a:cubicBezTo>
                    <a:pt x="387572" y="405098"/>
                    <a:pt x="386905" y="403193"/>
                    <a:pt x="386429" y="402336"/>
                  </a:cubicBezTo>
                  <a:cubicBezTo>
                    <a:pt x="386048" y="401669"/>
                    <a:pt x="385191" y="400431"/>
                    <a:pt x="384620" y="399860"/>
                  </a:cubicBezTo>
                  <a:cubicBezTo>
                    <a:pt x="384048" y="399288"/>
                    <a:pt x="382524" y="398621"/>
                    <a:pt x="381762" y="398240"/>
                  </a:cubicBezTo>
                  <a:cubicBezTo>
                    <a:pt x="381000" y="397859"/>
                    <a:pt x="379381" y="396621"/>
                    <a:pt x="378428" y="396716"/>
                  </a:cubicBezTo>
                  <a:cubicBezTo>
                    <a:pt x="377857" y="396812"/>
                    <a:pt x="377190" y="397859"/>
                    <a:pt x="376714" y="398050"/>
                  </a:cubicBezTo>
                  <a:cubicBezTo>
                    <a:pt x="376047" y="398431"/>
                    <a:pt x="374618" y="399097"/>
                    <a:pt x="373856" y="399193"/>
                  </a:cubicBezTo>
                  <a:cubicBezTo>
                    <a:pt x="373094" y="399383"/>
                    <a:pt x="370808" y="399288"/>
                    <a:pt x="370808" y="399288"/>
                  </a:cubicBezTo>
                  <a:lnTo>
                    <a:pt x="370808" y="97155"/>
                  </a:lnTo>
                  <a:lnTo>
                    <a:pt x="0" y="90678"/>
                  </a:lnTo>
                  <a:lnTo>
                    <a:pt x="2762" y="13621"/>
                  </a:lnTo>
                  <a:lnTo>
                    <a:pt x="120301" y="17145"/>
                  </a:lnTo>
                  <a:close/>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62" name="Google Shape;1962;p32"/>
            <p:cNvSpPr/>
            <p:nvPr/>
          </p:nvSpPr>
          <p:spPr>
            <a:xfrm>
              <a:off x="4535805" y="3613690"/>
              <a:ext cx="819150" cy="885825"/>
            </a:xfrm>
            <a:custGeom>
              <a:rect b="b" l="l" r="r" t="t"/>
              <a:pathLst>
                <a:path extrusionOk="0" h="885825" w="819150">
                  <a:moveTo>
                    <a:pt x="824960" y="46577"/>
                  </a:moveTo>
                  <a:lnTo>
                    <a:pt x="822198" y="123634"/>
                  </a:lnTo>
                  <a:lnTo>
                    <a:pt x="817912" y="123539"/>
                  </a:lnTo>
                  <a:lnTo>
                    <a:pt x="792004" y="823151"/>
                  </a:lnTo>
                  <a:lnTo>
                    <a:pt x="332613" y="800386"/>
                  </a:lnTo>
                  <a:cubicBezTo>
                    <a:pt x="332613" y="800386"/>
                    <a:pt x="328898" y="800576"/>
                    <a:pt x="327660" y="800957"/>
                  </a:cubicBezTo>
                  <a:cubicBezTo>
                    <a:pt x="326898" y="801148"/>
                    <a:pt x="325279" y="801719"/>
                    <a:pt x="324993" y="802386"/>
                  </a:cubicBezTo>
                  <a:cubicBezTo>
                    <a:pt x="324707" y="803243"/>
                    <a:pt x="326517" y="804863"/>
                    <a:pt x="326517" y="805815"/>
                  </a:cubicBezTo>
                  <a:cubicBezTo>
                    <a:pt x="326517" y="806482"/>
                    <a:pt x="325469" y="807625"/>
                    <a:pt x="325469" y="808292"/>
                  </a:cubicBezTo>
                  <a:cubicBezTo>
                    <a:pt x="325469" y="808863"/>
                    <a:pt x="326327" y="810006"/>
                    <a:pt x="326422" y="810673"/>
                  </a:cubicBezTo>
                  <a:cubicBezTo>
                    <a:pt x="326422" y="811340"/>
                    <a:pt x="326231" y="812673"/>
                    <a:pt x="325755" y="813244"/>
                  </a:cubicBezTo>
                  <a:cubicBezTo>
                    <a:pt x="325279" y="813816"/>
                    <a:pt x="323469" y="814007"/>
                    <a:pt x="322898" y="814483"/>
                  </a:cubicBezTo>
                  <a:cubicBezTo>
                    <a:pt x="322517" y="814864"/>
                    <a:pt x="321564" y="815816"/>
                    <a:pt x="321755" y="816388"/>
                  </a:cubicBezTo>
                  <a:cubicBezTo>
                    <a:pt x="321945" y="817055"/>
                    <a:pt x="323945" y="816769"/>
                    <a:pt x="324326" y="817340"/>
                  </a:cubicBezTo>
                  <a:cubicBezTo>
                    <a:pt x="324707" y="818007"/>
                    <a:pt x="323755" y="819722"/>
                    <a:pt x="323755" y="820484"/>
                  </a:cubicBezTo>
                  <a:cubicBezTo>
                    <a:pt x="323850" y="821150"/>
                    <a:pt x="324326" y="822484"/>
                    <a:pt x="324803" y="823055"/>
                  </a:cubicBezTo>
                  <a:cubicBezTo>
                    <a:pt x="325184" y="823627"/>
                    <a:pt x="326708" y="824008"/>
                    <a:pt x="327088" y="824579"/>
                  </a:cubicBezTo>
                  <a:cubicBezTo>
                    <a:pt x="327470" y="825151"/>
                    <a:pt x="327088" y="826675"/>
                    <a:pt x="327470" y="827151"/>
                  </a:cubicBezTo>
                  <a:cubicBezTo>
                    <a:pt x="327946" y="827627"/>
                    <a:pt x="329660" y="827151"/>
                    <a:pt x="330232" y="827627"/>
                  </a:cubicBezTo>
                  <a:cubicBezTo>
                    <a:pt x="330613" y="827818"/>
                    <a:pt x="330708" y="828866"/>
                    <a:pt x="331089" y="829056"/>
                  </a:cubicBezTo>
                  <a:cubicBezTo>
                    <a:pt x="331565" y="829437"/>
                    <a:pt x="333089" y="829437"/>
                    <a:pt x="333661" y="829818"/>
                  </a:cubicBezTo>
                  <a:cubicBezTo>
                    <a:pt x="334042" y="830104"/>
                    <a:pt x="334709" y="830866"/>
                    <a:pt x="334994" y="831151"/>
                  </a:cubicBezTo>
                  <a:cubicBezTo>
                    <a:pt x="335471" y="831723"/>
                    <a:pt x="336137" y="833057"/>
                    <a:pt x="336518" y="833723"/>
                  </a:cubicBezTo>
                  <a:lnTo>
                    <a:pt x="236601" y="827246"/>
                  </a:lnTo>
                  <a:lnTo>
                    <a:pt x="116967" y="817435"/>
                  </a:lnTo>
                  <a:lnTo>
                    <a:pt x="111062" y="886873"/>
                  </a:lnTo>
                  <a:lnTo>
                    <a:pt x="476" y="877348"/>
                  </a:lnTo>
                  <a:lnTo>
                    <a:pt x="0" y="877348"/>
                  </a:lnTo>
                  <a:lnTo>
                    <a:pt x="35719" y="517398"/>
                  </a:lnTo>
                  <a:lnTo>
                    <a:pt x="70295" y="153734"/>
                  </a:lnTo>
                  <a:lnTo>
                    <a:pt x="85154" y="0"/>
                  </a:lnTo>
                  <a:lnTo>
                    <a:pt x="241840" y="13716"/>
                  </a:lnTo>
                  <a:lnTo>
                    <a:pt x="399479" y="26194"/>
                  </a:lnTo>
                  <a:lnTo>
                    <a:pt x="561118" y="36100"/>
                  </a:lnTo>
                  <a:lnTo>
                    <a:pt x="701707" y="42482"/>
                  </a:lnTo>
                  <a:lnTo>
                    <a:pt x="812292" y="46292"/>
                  </a:lnTo>
                  <a:lnTo>
                    <a:pt x="824960" y="46577"/>
                  </a:lnTo>
                  <a:close/>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63" name="Google Shape;1963;p32"/>
            <p:cNvSpPr/>
            <p:nvPr/>
          </p:nvSpPr>
          <p:spPr>
            <a:xfrm>
              <a:off x="4620863" y="2991136"/>
              <a:ext cx="866775" cy="666750"/>
            </a:xfrm>
            <a:custGeom>
              <a:rect b="b" l="l" r="r" t="t"/>
              <a:pathLst>
                <a:path extrusionOk="0" h="666750" w="866775">
                  <a:moveTo>
                    <a:pt x="739902" y="669131"/>
                  </a:moveTo>
                  <a:lnTo>
                    <a:pt x="727043" y="668655"/>
                  </a:lnTo>
                  <a:lnTo>
                    <a:pt x="616458" y="664845"/>
                  </a:lnTo>
                  <a:lnTo>
                    <a:pt x="475869" y="658463"/>
                  </a:lnTo>
                  <a:lnTo>
                    <a:pt x="314325" y="648557"/>
                  </a:lnTo>
                  <a:lnTo>
                    <a:pt x="156686" y="636175"/>
                  </a:lnTo>
                  <a:lnTo>
                    <a:pt x="0" y="622459"/>
                  </a:lnTo>
                  <a:lnTo>
                    <a:pt x="14097" y="476821"/>
                  </a:lnTo>
                  <a:lnTo>
                    <a:pt x="16859" y="442436"/>
                  </a:lnTo>
                  <a:lnTo>
                    <a:pt x="16288" y="420815"/>
                  </a:lnTo>
                  <a:lnTo>
                    <a:pt x="20955" y="388049"/>
                  </a:lnTo>
                  <a:lnTo>
                    <a:pt x="28765" y="304038"/>
                  </a:lnTo>
                  <a:lnTo>
                    <a:pt x="40672" y="188976"/>
                  </a:lnTo>
                  <a:lnTo>
                    <a:pt x="58293" y="0"/>
                  </a:lnTo>
                  <a:lnTo>
                    <a:pt x="189547" y="11906"/>
                  </a:lnTo>
                  <a:lnTo>
                    <a:pt x="494824" y="33623"/>
                  </a:lnTo>
                  <a:lnTo>
                    <a:pt x="637413" y="38957"/>
                  </a:lnTo>
                  <a:lnTo>
                    <a:pt x="870109" y="47625"/>
                  </a:lnTo>
                  <a:lnTo>
                    <a:pt x="866870" y="202597"/>
                  </a:lnTo>
                  <a:lnTo>
                    <a:pt x="857155" y="673227"/>
                  </a:lnTo>
                  <a:close/>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64" name="Google Shape;1964;p32"/>
            <p:cNvSpPr/>
            <p:nvPr/>
          </p:nvSpPr>
          <p:spPr>
            <a:xfrm>
              <a:off x="6090856" y="5078008"/>
              <a:ext cx="38100" cy="276225"/>
            </a:xfrm>
            <a:custGeom>
              <a:rect b="b" l="l" r="r" t="t"/>
              <a:pathLst>
                <a:path extrusionOk="0" h="276225" w="38100">
                  <a:moveTo>
                    <a:pt x="39148" y="278852"/>
                  </a:moveTo>
                  <a:cubicBezTo>
                    <a:pt x="40100" y="278090"/>
                    <a:pt x="38957" y="275137"/>
                    <a:pt x="38862" y="273899"/>
                  </a:cubicBezTo>
                  <a:cubicBezTo>
                    <a:pt x="38671" y="271613"/>
                    <a:pt x="38386" y="266945"/>
                    <a:pt x="38100" y="264659"/>
                  </a:cubicBezTo>
                  <a:cubicBezTo>
                    <a:pt x="37624" y="259897"/>
                    <a:pt x="36481" y="250277"/>
                    <a:pt x="35433" y="245609"/>
                  </a:cubicBezTo>
                  <a:cubicBezTo>
                    <a:pt x="34671" y="242180"/>
                    <a:pt x="32480" y="235608"/>
                    <a:pt x="31528" y="232179"/>
                  </a:cubicBezTo>
                  <a:cubicBezTo>
                    <a:pt x="30766" y="229512"/>
                    <a:pt x="29242" y="224083"/>
                    <a:pt x="28480" y="221320"/>
                  </a:cubicBezTo>
                  <a:cubicBezTo>
                    <a:pt x="27337" y="217511"/>
                    <a:pt x="24670" y="209986"/>
                    <a:pt x="23336" y="206271"/>
                  </a:cubicBezTo>
                  <a:cubicBezTo>
                    <a:pt x="22479" y="203699"/>
                    <a:pt x="20669" y="198746"/>
                    <a:pt x="19717" y="196175"/>
                  </a:cubicBezTo>
                  <a:cubicBezTo>
                    <a:pt x="18479" y="193031"/>
                    <a:pt x="15907" y="186840"/>
                    <a:pt x="14859" y="183697"/>
                  </a:cubicBezTo>
                  <a:cubicBezTo>
                    <a:pt x="13907" y="180839"/>
                    <a:pt x="12097" y="175124"/>
                    <a:pt x="11240" y="172267"/>
                  </a:cubicBezTo>
                  <a:cubicBezTo>
                    <a:pt x="10192" y="168743"/>
                    <a:pt x="8287" y="161599"/>
                    <a:pt x="7525" y="157979"/>
                  </a:cubicBezTo>
                  <a:cubicBezTo>
                    <a:pt x="6572" y="153026"/>
                    <a:pt x="5048" y="143120"/>
                    <a:pt x="4667" y="138167"/>
                  </a:cubicBezTo>
                  <a:cubicBezTo>
                    <a:pt x="4286" y="133976"/>
                    <a:pt x="4286" y="125404"/>
                    <a:pt x="4286" y="121213"/>
                  </a:cubicBezTo>
                  <a:cubicBezTo>
                    <a:pt x="4286" y="117974"/>
                    <a:pt x="4382" y="111402"/>
                    <a:pt x="4667" y="108164"/>
                  </a:cubicBezTo>
                  <a:cubicBezTo>
                    <a:pt x="5144" y="103782"/>
                    <a:pt x="6668" y="95019"/>
                    <a:pt x="7525" y="90638"/>
                  </a:cubicBezTo>
                  <a:cubicBezTo>
                    <a:pt x="8477" y="85399"/>
                    <a:pt x="10573" y="75017"/>
                    <a:pt x="12097" y="69968"/>
                  </a:cubicBezTo>
                  <a:cubicBezTo>
                    <a:pt x="13430" y="65682"/>
                    <a:pt x="16954" y="57491"/>
                    <a:pt x="18669" y="53395"/>
                  </a:cubicBezTo>
                  <a:cubicBezTo>
                    <a:pt x="20574" y="48918"/>
                    <a:pt x="24384" y="39965"/>
                    <a:pt x="26384" y="35583"/>
                  </a:cubicBezTo>
                  <a:cubicBezTo>
                    <a:pt x="27813" y="32440"/>
                    <a:pt x="30575" y="26249"/>
                    <a:pt x="32290" y="23296"/>
                  </a:cubicBezTo>
                  <a:cubicBezTo>
                    <a:pt x="33814" y="20629"/>
                    <a:pt x="37624" y="15676"/>
                    <a:pt x="39338" y="13104"/>
                  </a:cubicBezTo>
                  <a:cubicBezTo>
                    <a:pt x="40577" y="11199"/>
                    <a:pt x="42863" y="7294"/>
                    <a:pt x="44196" y="5579"/>
                  </a:cubicBezTo>
                  <a:cubicBezTo>
                    <a:pt x="44672" y="5008"/>
                    <a:pt x="46006" y="4151"/>
                    <a:pt x="46196" y="3484"/>
                  </a:cubicBezTo>
                  <a:cubicBezTo>
                    <a:pt x="46387" y="2627"/>
                    <a:pt x="45911" y="436"/>
                    <a:pt x="45053" y="55"/>
                  </a:cubicBezTo>
                  <a:cubicBezTo>
                    <a:pt x="44101" y="-326"/>
                    <a:pt x="42196" y="1388"/>
                    <a:pt x="41243" y="1769"/>
                  </a:cubicBezTo>
                  <a:cubicBezTo>
                    <a:pt x="40386" y="2055"/>
                    <a:pt x="38576" y="2245"/>
                    <a:pt x="37719" y="2436"/>
                  </a:cubicBezTo>
                  <a:cubicBezTo>
                    <a:pt x="36576" y="2627"/>
                    <a:pt x="34004" y="2531"/>
                    <a:pt x="33147" y="3293"/>
                  </a:cubicBezTo>
                  <a:cubicBezTo>
                    <a:pt x="32766" y="3674"/>
                    <a:pt x="32290" y="5103"/>
                    <a:pt x="32576" y="5579"/>
                  </a:cubicBezTo>
                  <a:cubicBezTo>
                    <a:pt x="32957" y="6151"/>
                    <a:pt x="34576" y="5770"/>
                    <a:pt x="35243" y="5865"/>
                  </a:cubicBezTo>
                  <a:cubicBezTo>
                    <a:pt x="35814" y="5960"/>
                    <a:pt x="37147" y="5579"/>
                    <a:pt x="37529" y="5960"/>
                  </a:cubicBezTo>
                  <a:cubicBezTo>
                    <a:pt x="38100" y="6722"/>
                    <a:pt x="37338" y="8913"/>
                    <a:pt x="36957" y="9770"/>
                  </a:cubicBezTo>
                  <a:cubicBezTo>
                    <a:pt x="36290" y="11104"/>
                    <a:pt x="33814" y="13009"/>
                    <a:pt x="32861" y="14152"/>
                  </a:cubicBezTo>
                  <a:cubicBezTo>
                    <a:pt x="31909" y="15295"/>
                    <a:pt x="30385" y="17771"/>
                    <a:pt x="29623" y="19010"/>
                  </a:cubicBezTo>
                  <a:cubicBezTo>
                    <a:pt x="29146" y="19772"/>
                    <a:pt x="28194" y="21486"/>
                    <a:pt x="27622" y="22248"/>
                  </a:cubicBezTo>
                  <a:cubicBezTo>
                    <a:pt x="26956" y="23201"/>
                    <a:pt x="25146" y="24820"/>
                    <a:pt x="24670" y="25868"/>
                  </a:cubicBezTo>
                  <a:cubicBezTo>
                    <a:pt x="24194" y="26820"/>
                    <a:pt x="24098" y="28916"/>
                    <a:pt x="23908" y="29963"/>
                  </a:cubicBezTo>
                  <a:cubicBezTo>
                    <a:pt x="23813" y="30630"/>
                    <a:pt x="23908" y="32249"/>
                    <a:pt x="23527" y="32726"/>
                  </a:cubicBezTo>
                  <a:cubicBezTo>
                    <a:pt x="23146" y="33202"/>
                    <a:pt x="21812" y="33202"/>
                    <a:pt x="21431" y="33583"/>
                  </a:cubicBezTo>
                  <a:cubicBezTo>
                    <a:pt x="20955" y="34059"/>
                    <a:pt x="20479" y="35393"/>
                    <a:pt x="20288" y="35964"/>
                  </a:cubicBezTo>
                  <a:cubicBezTo>
                    <a:pt x="19812" y="37488"/>
                    <a:pt x="19812" y="40822"/>
                    <a:pt x="19050" y="42155"/>
                  </a:cubicBezTo>
                  <a:cubicBezTo>
                    <a:pt x="18669" y="42727"/>
                    <a:pt x="17336" y="43298"/>
                    <a:pt x="16954" y="43870"/>
                  </a:cubicBezTo>
                  <a:cubicBezTo>
                    <a:pt x="16193" y="44918"/>
                    <a:pt x="15621" y="47489"/>
                    <a:pt x="15145" y="48632"/>
                  </a:cubicBezTo>
                  <a:cubicBezTo>
                    <a:pt x="14478" y="50442"/>
                    <a:pt x="13240" y="54252"/>
                    <a:pt x="12287" y="55967"/>
                  </a:cubicBezTo>
                  <a:cubicBezTo>
                    <a:pt x="11621" y="57205"/>
                    <a:pt x="9430" y="59110"/>
                    <a:pt x="8763" y="60348"/>
                  </a:cubicBezTo>
                  <a:cubicBezTo>
                    <a:pt x="8096" y="61777"/>
                    <a:pt x="7525" y="64920"/>
                    <a:pt x="7239" y="66444"/>
                  </a:cubicBezTo>
                  <a:cubicBezTo>
                    <a:pt x="6858" y="67778"/>
                    <a:pt x="6477" y="70635"/>
                    <a:pt x="6096" y="71969"/>
                  </a:cubicBezTo>
                  <a:cubicBezTo>
                    <a:pt x="5715" y="73111"/>
                    <a:pt x="4572" y="75207"/>
                    <a:pt x="4286" y="76350"/>
                  </a:cubicBezTo>
                  <a:cubicBezTo>
                    <a:pt x="4001" y="77493"/>
                    <a:pt x="4001" y="79969"/>
                    <a:pt x="3905" y="81113"/>
                  </a:cubicBezTo>
                  <a:cubicBezTo>
                    <a:pt x="3715" y="82922"/>
                    <a:pt x="3048" y="86447"/>
                    <a:pt x="2953" y="88161"/>
                  </a:cubicBezTo>
                  <a:cubicBezTo>
                    <a:pt x="2858" y="89971"/>
                    <a:pt x="3620" y="93686"/>
                    <a:pt x="3048" y="95400"/>
                  </a:cubicBezTo>
                  <a:cubicBezTo>
                    <a:pt x="2667" y="96543"/>
                    <a:pt x="571" y="98162"/>
                    <a:pt x="381" y="99401"/>
                  </a:cubicBezTo>
                  <a:cubicBezTo>
                    <a:pt x="191" y="100258"/>
                    <a:pt x="1238" y="102068"/>
                    <a:pt x="1238" y="102925"/>
                  </a:cubicBezTo>
                  <a:cubicBezTo>
                    <a:pt x="1238" y="104163"/>
                    <a:pt x="286" y="106449"/>
                    <a:pt x="191" y="107592"/>
                  </a:cubicBezTo>
                  <a:cubicBezTo>
                    <a:pt x="95" y="108926"/>
                    <a:pt x="667" y="111688"/>
                    <a:pt x="571" y="113117"/>
                  </a:cubicBezTo>
                  <a:cubicBezTo>
                    <a:pt x="571" y="114831"/>
                    <a:pt x="0" y="118260"/>
                    <a:pt x="0" y="119879"/>
                  </a:cubicBezTo>
                  <a:cubicBezTo>
                    <a:pt x="0" y="121880"/>
                    <a:pt x="381" y="125690"/>
                    <a:pt x="381" y="127690"/>
                  </a:cubicBezTo>
                  <a:cubicBezTo>
                    <a:pt x="476" y="130452"/>
                    <a:pt x="476" y="136072"/>
                    <a:pt x="571" y="138834"/>
                  </a:cubicBezTo>
                  <a:cubicBezTo>
                    <a:pt x="667" y="141120"/>
                    <a:pt x="762" y="145597"/>
                    <a:pt x="857" y="147883"/>
                  </a:cubicBezTo>
                  <a:cubicBezTo>
                    <a:pt x="953" y="150074"/>
                    <a:pt x="762" y="154455"/>
                    <a:pt x="1143" y="156646"/>
                  </a:cubicBezTo>
                  <a:cubicBezTo>
                    <a:pt x="1238" y="157408"/>
                    <a:pt x="1715" y="159027"/>
                    <a:pt x="2096" y="159789"/>
                  </a:cubicBezTo>
                  <a:cubicBezTo>
                    <a:pt x="2572" y="160646"/>
                    <a:pt x="4477" y="161885"/>
                    <a:pt x="4763" y="162932"/>
                  </a:cubicBezTo>
                  <a:cubicBezTo>
                    <a:pt x="5239" y="164361"/>
                    <a:pt x="4286" y="167409"/>
                    <a:pt x="4382" y="168838"/>
                  </a:cubicBezTo>
                  <a:cubicBezTo>
                    <a:pt x="4477" y="170743"/>
                    <a:pt x="4191" y="174839"/>
                    <a:pt x="5429" y="176363"/>
                  </a:cubicBezTo>
                  <a:cubicBezTo>
                    <a:pt x="5810" y="176839"/>
                    <a:pt x="7239" y="176744"/>
                    <a:pt x="7715" y="177029"/>
                  </a:cubicBezTo>
                  <a:cubicBezTo>
                    <a:pt x="8477" y="177601"/>
                    <a:pt x="9525" y="179315"/>
                    <a:pt x="9811" y="180268"/>
                  </a:cubicBezTo>
                  <a:cubicBezTo>
                    <a:pt x="10287" y="181887"/>
                    <a:pt x="9430" y="185507"/>
                    <a:pt x="9906" y="187221"/>
                  </a:cubicBezTo>
                  <a:cubicBezTo>
                    <a:pt x="10096" y="187888"/>
                    <a:pt x="11144" y="189031"/>
                    <a:pt x="11430" y="189602"/>
                  </a:cubicBezTo>
                  <a:cubicBezTo>
                    <a:pt x="11906" y="190555"/>
                    <a:pt x="13049" y="192365"/>
                    <a:pt x="13240" y="193412"/>
                  </a:cubicBezTo>
                  <a:cubicBezTo>
                    <a:pt x="13621" y="195032"/>
                    <a:pt x="12763" y="198365"/>
                    <a:pt x="13335" y="199889"/>
                  </a:cubicBezTo>
                  <a:cubicBezTo>
                    <a:pt x="13907" y="201413"/>
                    <a:pt x="16764" y="203414"/>
                    <a:pt x="17621" y="204842"/>
                  </a:cubicBezTo>
                  <a:cubicBezTo>
                    <a:pt x="18288" y="205985"/>
                    <a:pt x="18860" y="208652"/>
                    <a:pt x="19431" y="209795"/>
                  </a:cubicBezTo>
                  <a:cubicBezTo>
                    <a:pt x="20193" y="211129"/>
                    <a:pt x="22765" y="213224"/>
                    <a:pt x="23241" y="214748"/>
                  </a:cubicBezTo>
                  <a:cubicBezTo>
                    <a:pt x="23717" y="216082"/>
                    <a:pt x="22670" y="219130"/>
                    <a:pt x="22955" y="220559"/>
                  </a:cubicBezTo>
                  <a:cubicBezTo>
                    <a:pt x="23336" y="222559"/>
                    <a:pt x="25718" y="225988"/>
                    <a:pt x="26479" y="227798"/>
                  </a:cubicBezTo>
                  <a:cubicBezTo>
                    <a:pt x="27146" y="229322"/>
                    <a:pt x="28385" y="232274"/>
                    <a:pt x="28861" y="233894"/>
                  </a:cubicBezTo>
                  <a:cubicBezTo>
                    <a:pt x="29528" y="236180"/>
                    <a:pt x="30194" y="240752"/>
                    <a:pt x="30671" y="243133"/>
                  </a:cubicBezTo>
                  <a:cubicBezTo>
                    <a:pt x="31147" y="245324"/>
                    <a:pt x="32385" y="249800"/>
                    <a:pt x="32766" y="251991"/>
                  </a:cubicBezTo>
                  <a:cubicBezTo>
                    <a:pt x="33147" y="254086"/>
                    <a:pt x="33719" y="258278"/>
                    <a:pt x="33719" y="260373"/>
                  </a:cubicBezTo>
                  <a:cubicBezTo>
                    <a:pt x="33719" y="261230"/>
                    <a:pt x="33338" y="262945"/>
                    <a:pt x="33433" y="263802"/>
                  </a:cubicBezTo>
                  <a:cubicBezTo>
                    <a:pt x="33528" y="264755"/>
                    <a:pt x="34576" y="266374"/>
                    <a:pt x="34766" y="267326"/>
                  </a:cubicBezTo>
                  <a:cubicBezTo>
                    <a:pt x="34957" y="268088"/>
                    <a:pt x="34957" y="269612"/>
                    <a:pt x="34957" y="270470"/>
                  </a:cubicBezTo>
                  <a:cubicBezTo>
                    <a:pt x="35052" y="271708"/>
                    <a:pt x="35052" y="274280"/>
                    <a:pt x="35338" y="275613"/>
                  </a:cubicBezTo>
                  <a:cubicBezTo>
                    <a:pt x="35528" y="276280"/>
                    <a:pt x="36004" y="277613"/>
                    <a:pt x="36481" y="277994"/>
                  </a:cubicBezTo>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65" name="Google Shape;1965;p32"/>
            <p:cNvSpPr/>
            <p:nvPr/>
          </p:nvSpPr>
          <p:spPr>
            <a:xfrm>
              <a:off x="6138165" y="4995324"/>
              <a:ext cx="76200" cy="76200"/>
            </a:xfrm>
            <a:custGeom>
              <a:rect b="b" l="l" r="r" t="t"/>
              <a:pathLst>
                <a:path extrusionOk="0" h="76200" w="76200">
                  <a:moveTo>
                    <a:pt x="83851" y="3396"/>
                  </a:moveTo>
                  <a:cubicBezTo>
                    <a:pt x="83756" y="4920"/>
                    <a:pt x="81470" y="7397"/>
                    <a:pt x="80231" y="8349"/>
                  </a:cubicBezTo>
                  <a:cubicBezTo>
                    <a:pt x="76898" y="11206"/>
                    <a:pt x="68230" y="13778"/>
                    <a:pt x="64420" y="16064"/>
                  </a:cubicBezTo>
                  <a:cubicBezTo>
                    <a:pt x="61372" y="17874"/>
                    <a:pt x="55657" y="22255"/>
                    <a:pt x="52895" y="24446"/>
                  </a:cubicBezTo>
                  <a:cubicBezTo>
                    <a:pt x="48894" y="27494"/>
                    <a:pt x="40798" y="33686"/>
                    <a:pt x="37083" y="37019"/>
                  </a:cubicBezTo>
                  <a:cubicBezTo>
                    <a:pt x="34511" y="39305"/>
                    <a:pt x="29749" y="44544"/>
                    <a:pt x="27272" y="47021"/>
                  </a:cubicBezTo>
                  <a:cubicBezTo>
                    <a:pt x="25272" y="49021"/>
                    <a:pt x="21367" y="53021"/>
                    <a:pt x="19462" y="55022"/>
                  </a:cubicBezTo>
                  <a:cubicBezTo>
                    <a:pt x="17938" y="56546"/>
                    <a:pt x="14699" y="59403"/>
                    <a:pt x="13271" y="60927"/>
                  </a:cubicBezTo>
                  <a:cubicBezTo>
                    <a:pt x="12128" y="62165"/>
                    <a:pt x="10127" y="64928"/>
                    <a:pt x="9270" y="66356"/>
                  </a:cubicBezTo>
                  <a:cubicBezTo>
                    <a:pt x="8222" y="67975"/>
                    <a:pt x="6603" y="71500"/>
                    <a:pt x="5555" y="73119"/>
                  </a:cubicBezTo>
                  <a:cubicBezTo>
                    <a:pt x="4793" y="74357"/>
                    <a:pt x="3746" y="77405"/>
                    <a:pt x="2412" y="77786"/>
                  </a:cubicBezTo>
                  <a:cubicBezTo>
                    <a:pt x="1840" y="77977"/>
                    <a:pt x="316" y="77405"/>
                    <a:pt x="126" y="76834"/>
                  </a:cubicBezTo>
                  <a:cubicBezTo>
                    <a:pt x="-445" y="75596"/>
                    <a:pt x="1079" y="72833"/>
                    <a:pt x="1650" y="71595"/>
                  </a:cubicBezTo>
                  <a:cubicBezTo>
                    <a:pt x="2031" y="70833"/>
                    <a:pt x="2793" y="69309"/>
                    <a:pt x="3365" y="68642"/>
                  </a:cubicBezTo>
                  <a:cubicBezTo>
                    <a:pt x="3936" y="67975"/>
                    <a:pt x="5555" y="66928"/>
                    <a:pt x="5936" y="66071"/>
                  </a:cubicBezTo>
                  <a:cubicBezTo>
                    <a:pt x="6603" y="64737"/>
                    <a:pt x="6222" y="61498"/>
                    <a:pt x="6317" y="60070"/>
                  </a:cubicBezTo>
                  <a:cubicBezTo>
                    <a:pt x="6413" y="59403"/>
                    <a:pt x="6222" y="57879"/>
                    <a:pt x="6603" y="57307"/>
                  </a:cubicBezTo>
                  <a:cubicBezTo>
                    <a:pt x="7270" y="56546"/>
                    <a:pt x="9461" y="56736"/>
                    <a:pt x="10318" y="56260"/>
                  </a:cubicBezTo>
                  <a:cubicBezTo>
                    <a:pt x="11080" y="55783"/>
                    <a:pt x="12508" y="54450"/>
                    <a:pt x="12985" y="53593"/>
                  </a:cubicBezTo>
                  <a:cubicBezTo>
                    <a:pt x="13271" y="52926"/>
                    <a:pt x="12890" y="51307"/>
                    <a:pt x="13271" y="50640"/>
                  </a:cubicBezTo>
                  <a:cubicBezTo>
                    <a:pt x="13842" y="49688"/>
                    <a:pt x="16033" y="48925"/>
                    <a:pt x="16795" y="48164"/>
                  </a:cubicBezTo>
                  <a:cubicBezTo>
                    <a:pt x="17366" y="47592"/>
                    <a:pt x="18700" y="46449"/>
                    <a:pt x="18890" y="45687"/>
                  </a:cubicBezTo>
                  <a:cubicBezTo>
                    <a:pt x="19271" y="44449"/>
                    <a:pt x="18224" y="41782"/>
                    <a:pt x="18700" y="40544"/>
                  </a:cubicBezTo>
                  <a:cubicBezTo>
                    <a:pt x="18890" y="39972"/>
                    <a:pt x="19748" y="38924"/>
                    <a:pt x="20319" y="38829"/>
                  </a:cubicBezTo>
                  <a:cubicBezTo>
                    <a:pt x="21081" y="38639"/>
                    <a:pt x="22319" y="39686"/>
                    <a:pt x="22986" y="40067"/>
                  </a:cubicBezTo>
                  <a:cubicBezTo>
                    <a:pt x="23557" y="40448"/>
                    <a:pt x="24224" y="41782"/>
                    <a:pt x="24891" y="41877"/>
                  </a:cubicBezTo>
                  <a:cubicBezTo>
                    <a:pt x="25653" y="42067"/>
                    <a:pt x="27367" y="41305"/>
                    <a:pt x="27844" y="40734"/>
                  </a:cubicBezTo>
                  <a:cubicBezTo>
                    <a:pt x="28415" y="40067"/>
                    <a:pt x="29082" y="38257"/>
                    <a:pt x="28987" y="37305"/>
                  </a:cubicBezTo>
                  <a:cubicBezTo>
                    <a:pt x="28891" y="36543"/>
                    <a:pt x="27367" y="35495"/>
                    <a:pt x="27367" y="34733"/>
                  </a:cubicBezTo>
                  <a:cubicBezTo>
                    <a:pt x="27367" y="33495"/>
                    <a:pt x="29177" y="31399"/>
                    <a:pt x="30130" y="30733"/>
                  </a:cubicBezTo>
                  <a:cubicBezTo>
                    <a:pt x="30797" y="30256"/>
                    <a:pt x="32511" y="29780"/>
                    <a:pt x="33273" y="29685"/>
                  </a:cubicBezTo>
                  <a:cubicBezTo>
                    <a:pt x="34416" y="29495"/>
                    <a:pt x="36702" y="29685"/>
                    <a:pt x="37750" y="29495"/>
                  </a:cubicBezTo>
                  <a:cubicBezTo>
                    <a:pt x="38798" y="29209"/>
                    <a:pt x="40703" y="28542"/>
                    <a:pt x="41465" y="27875"/>
                  </a:cubicBezTo>
                  <a:cubicBezTo>
                    <a:pt x="42417" y="27208"/>
                    <a:pt x="43370" y="25018"/>
                    <a:pt x="44227" y="24256"/>
                  </a:cubicBezTo>
                  <a:cubicBezTo>
                    <a:pt x="44798" y="23684"/>
                    <a:pt x="46513" y="23208"/>
                    <a:pt x="47084" y="22637"/>
                  </a:cubicBezTo>
                  <a:cubicBezTo>
                    <a:pt x="47846" y="21970"/>
                    <a:pt x="48704" y="19874"/>
                    <a:pt x="49370" y="19112"/>
                  </a:cubicBezTo>
                  <a:cubicBezTo>
                    <a:pt x="50323" y="18064"/>
                    <a:pt x="52799" y="16826"/>
                    <a:pt x="53847" y="15874"/>
                  </a:cubicBezTo>
                  <a:cubicBezTo>
                    <a:pt x="54704" y="15112"/>
                    <a:pt x="56133" y="13112"/>
                    <a:pt x="57181" y="12635"/>
                  </a:cubicBezTo>
                  <a:cubicBezTo>
                    <a:pt x="57848" y="12254"/>
                    <a:pt x="59562" y="12254"/>
                    <a:pt x="60229" y="11969"/>
                  </a:cubicBezTo>
                  <a:cubicBezTo>
                    <a:pt x="61848" y="11397"/>
                    <a:pt x="64896" y="9682"/>
                    <a:pt x="66420" y="8825"/>
                  </a:cubicBezTo>
                  <a:cubicBezTo>
                    <a:pt x="67468" y="8254"/>
                    <a:pt x="69087" y="6444"/>
                    <a:pt x="70230" y="6158"/>
                  </a:cubicBezTo>
                  <a:cubicBezTo>
                    <a:pt x="71087" y="5872"/>
                    <a:pt x="72897" y="6539"/>
                    <a:pt x="73754" y="6349"/>
                  </a:cubicBezTo>
                  <a:cubicBezTo>
                    <a:pt x="74802" y="6063"/>
                    <a:pt x="76707" y="5111"/>
                    <a:pt x="77469" y="4348"/>
                  </a:cubicBezTo>
                  <a:cubicBezTo>
                    <a:pt x="78136" y="3682"/>
                    <a:pt x="78612" y="1681"/>
                    <a:pt x="79279" y="1015"/>
                  </a:cubicBezTo>
                  <a:cubicBezTo>
                    <a:pt x="79850" y="539"/>
                    <a:pt x="81470" y="-223"/>
                    <a:pt x="82136" y="62"/>
                  </a:cubicBezTo>
                  <a:cubicBezTo>
                    <a:pt x="82898" y="729"/>
                    <a:pt x="83946" y="2539"/>
                    <a:pt x="83851" y="3396"/>
                  </a:cubicBezTo>
                  <a:close/>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66" name="Google Shape;1966;p32"/>
            <p:cNvSpPr/>
            <p:nvPr/>
          </p:nvSpPr>
          <p:spPr>
            <a:xfrm>
              <a:off x="4858487" y="3736467"/>
              <a:ext cx="1724025" cy="1609725"/>
            </a:xfrm>
            <a:custGeom>
              <a:rect b="b" l="l" r="r" t="t"/>
              <a:pathLst>
                <a:path extrusionOk="0" h="1609725" w="1724025">
                  <a:moveTo>
                    <a:pt x="1116069" y="1618488"/>
                  </a:moveTo>
                  <a:cubicBezTo>
                    <a:pt x="1115212" y="1618107"/>
                    <a:pt x="1114164" y="1616393"/>
                    <a:pt x="1113974" y="1615535"/>
                  </a:cubicBezTo>
                  <a:cubicBezTo>
                    <a:pt x="1113783" y="1614964"/>
                    <a:pt x="1114450" y="1613535"/>
                    <a:pt x="1114164" y="1612964"/>
                  </a:cubicBezTo>
                  <a:cubicBezTo>
                    <a:pt x="1113974" y="1612582"/>
                    <a:pt x="1113212" y="1611916"/>
                    <a:pt x="1112735" y="1611821"/>
                  </a:cubicBezTo>
                  <a:cubicBezTo>
                    <a:pt x="1111974" y="1611725"/>
                    <a:pt x="1110735" y="1612773"/>
                    <a:pt x="1109973" y="1612868"/>
                  </a:cubicBezTo>
                  <a:cubicBezTo>
                    <a:pt x="1109116" y="1612964"/>
                    <a:pt x="1107306" y="1612487"/>
                    <a:pt x="1106544" y="1612011"/>
                  </a:cubicBezTo>
                  <a:cubicBezTo>
                    <a:pt x="1105877" y="1611535"/>
                    <a:pt x="1104830" y="1610201"/>
                    <a:pt x="1104544" y="1609439"/>
                  </a:cubicBezTo>
                  <a:cubicBezTo>
                    <a:pt x="1104258" y="1608677"/>
                    <a:pt x="1104830" y="1606868"/>
                    <a:pt x="1104353" y="1606201"/>
                  </a:cubicBezTo>
                  <a:cubicBezTo>
                    <a:pt x="1104068" y="1605724"/>
                    <a:pt x="1103020" y="1605153"/>
                    <a:pt x="1102449" y="1605153"/>
                  </a:cubicBezTo>
                  <a:cubicBezTo>
                    <a:pt x="1101782" y="1605248"/>
                    <a:pt x="1101115" y="1606677"/>
                    <a:pt x="1100543" y="1606868"/>
                  </a:cubicBezTo>
                  <a:cubicBezTo>
                    <a:pt x="1100067" y="1607058"/>
                    <a:pt x="1098829" y="1606963"/>
                    <a:pt x="1098353" y="1606677"/>
                  </a:cubicBezTo>
                  <a:cubicBezTo>
                    <a:pt x="1097400" y="1606201"/>
                    <a:pt x="1096352" y="1604105"/>
                    <a:pt x="1095495" y="1603343"/>
                  </a:cubicBezTo>
                  <a:cubicBezTo>
                    <a:pt x="1094733" y="1602677"/>
                    <a:pt x="1092828" y="1601819"/>
                    <a:pt x="1091971" y="1601248"/>
                  </a:cubicBezTo>
                  <a:cubicBezTo>
                    <a:pt x="1091114" y="1600676"/>
                    <a:pt x="1089399" y="1599629"/>
                    <a:pt x="1088828" y="1598771"/>
                  </a:cubicBezTo>
                  <a:cubicBezTo>
                    <a:pt x="1088447" y="1598295"/>
                    <a:pt x="1088447" y="1596771"/>
                    <a:pt x="1087970" y="1596295"/>
                  </a:cubicBezTo>
                  <a:cubicBezTo>
                    <a:pt x="1087590" y="1595914"/>
                    <a:pt x="1086447" y="1595914"/>
                    <a:pt x="1085875" y="1596009"/>
                  </a:cubicBezTo>
                  <a:cubicBezTo>
                    <a:pt x="1085018" y="1596104"/>
                    <a:pt x="1083589" y="1597247"/>
                    <a:pt x="1082732" y="1597343"/>
                  </a:cubicBezTo>
                  <a:cubicBezTo>
                    <a:pt x="1081874" y="1597438"/>
                    <a:pt x="1080255" y="1596962"/>
                    <a:pt x="1079493" y="1596771"/>
                  </a:cubicBezTo>
                  <a:cubicBezTo>
                    <a:pt x="1078541" y="1596485"/>
                    <a:pt x="1076731" y="1595438"/>
                    <a:pt x="1075683" y="1595247"/>
                  </a:cubicBezTo>
                  <a:cubicBezTo>
                    <a:pt x="1074921" y="1595152"/>
                    <a:pt x="1073397" y="1595914"/>
                    <a:pt x="1072731" y="1595628"/>
                  </a:cubicBezTo>
                  <a:cubicBezTo>
                    <a:pt x="1071873" y="1595342"/>
                    <a:pt x="1070921" y="1593532"/>
                    <a:pt x="1070159" y="1593056"/>
                  </a:cubicBezTo>
                  <a:cubicBezTo>
                    <a:pt x="1069397" y="1592485"/>
                    <a:pt x="1067587" y="1591628"/>
                    <a:pt x="1066634" y="1591437"/>
                  </a:cubicBezTo>
                  <a:cubicBezTo>
                    <a:pt x="1065873" y="1591247"/>
                    <a:pt x="1064158" y="1591056"/>
                    <a:pt x="1063396" y="1591437"/>
                  </a:cubicBezTo>
                  <a:cubicBezTo>
                    <a:pt x="1062729" y="1591723"/>
                    <a:pt x="1061967" y="1593152"/>
                    <a:pt x="1061396" y="1593532"/>
                  </a:cubicBezTo>
                  <a:cubicBezTo>
                    <a:pt x="1060824" y="1593914"/>
                    <a:pt x="1059681" y="1594676"/>
                    <a:pt x="1059015" y="1594771"/>
                  </a:cubicBezTo>
                  <a:cubicBezTo>
                    <a:pt x="1058443" y="1594866"/>
                    <a:pt x="1057300" y="1594866"/>
                    <a:pt x="1056919" y="1594485"/>
                  </a:cubicBezTo>
                  <a:cubicBezTo>
                    <a:pt x="1056348" y="1593818"/>
                    <a:pt x="1057109" y="1591818"/>
                    <a:pt x="1056728" y="1591056"/>
                  </a:cubicBezTo>
                  <a:cubicBezTo>
                    <a:pt x="1056348" y="1590389"/>
                    <a:pt x="1054824" y="1589627"/>
                    <a:pt x="1054061" y="1589437"/>
                  </a:cubicBezTo>
                  <a:cubicBezTo>
                    <a:pt x="1053395" y="1589246"/>
                    <a:pt x="1051871" y="1589818"/>
                    <a:pt x="1051299" y="1589437"/>
                  </a:cubicBezTo>
                  <a:cubicBezTo>
                    <a:pt x="1050728" y="1589056"/>
                    <a:pt x="1050633" y="1587246"/>
                    <a:pt x="1050347" y="1586579"/>
                  </a:cubicBezTo>
                  <a:cubicBezTo>
                    <a:pt x="1050156" y="1586103"/>
                    <a:pt x="1049775" y="1585055"/>
                    <a:pt x="1049299" y="1584865"/>
                  </a:cubicBezTo>
                  <a:cubicBezTo>
                    <a:pt x="1048632" y="1584484"/>
                    <a:pt x="1046823" y="1585627"/>
                    <a:pt x="1046156" y="1585151"/>
                  </a:cubicBezTo>
                  <a:cubicBezTo>
                    <a:pt x="1045679" y="1584770"/>
                    <a:pt x="1046156" y="1583150"/>
                    <a:pt x="1045870" y="1582484"/>
                  </a:cubicBezTo>
                  <a:cubicBezTo>
                    <a:pt x="1045679" y="1582103"/>
                    <a:pt x="1045108" y="1581245"/>
                    <a:pt x="1044727" y="1580960"/>
                  </a:cubicBezTo>
                  <a:cubicBezTo>
                    <a:pt x="1043870" y="1580483"/>
                    <a:pt x="1041584" y="1580960"/>
                    <a:pt x="1040726" y="1580388"/>
                  </a:cubicBezTo>
                  <a:cubicBezTo>
                    <a:pt x="1040060" y="1579912"/>
                    <a:pt x="1039583" y="1578197"/>
                    <a:pt x="1039393" y="1577435"/>
                  </a:cubicBezTo>
                  <a:cubicBezTo>
                    <a:pt x="1039202" y="1576769"/>
                    <a:pt x="1039679" y="1575245"/>
                    <a:pt x="1039202" y="1574673"/>
                  </a:cubicBezTo>
                  <a:cubicBezTo>
                    <a:pt x="1038536" y="1573911"/>
                    <a:pt x="1036154" y="1573721"/>
                    <a:pt x="1035107" y="1573911"/>
                  </a:cubicBezTo>
                  <a:cubicBezTo>
                    <a:pt x="1034249" y="1574102"/>
                    <a:pt x="1032916" y="1575721"/>
                    <a:pt x="1031964" y="1575816"/>
                  </a:cubicBezTo>
                  <a:cubicBezTo>
                    <a:pt x="1031297" y="1575911"/>
                    <a:pt x="1030058" y="1574864"/>
                    <a:pt x="1029297" y="1574768"/>
                  </a:cubicBezTo>
                  <a:cubicBezTo>
                    <a:pt x="1028344" y="1574673"/>
                    <a:pt x="1026629" y="1575721"/>
                    <a:pt x="1025772" y="1575626"/>
                  </a:cubicBezTo>
                  <a:cubicBezTo>
                    <a:pt x="1025201" y="1575530"/>
                    <a:pt x="1023962" y="1574959"/>
                    <a:pt x="1023486" y="1574578"/>
                  </a:cubicBezTo>
                  <a:cubicBezTo>
                    <a:pt x="1022915" y="1574197"/>
                    <a:pt x="1022248" y="1572673"/>
                    <a:pt x="1021581" y="1572482"/>
                  </a:cubicBezTo>
                  <a:cubicBezTo>
                    <a:pt x="1020724" y="1572292"/>
                    <a:pt x="1019009" y="1574102"/>
                    <a:pt x="1018152" y="1573721"/>
                  </a:cubicBezTo>
                  <a:cubicBezTo>
                    <a:pt x="1017581" y="1573530"/>
                    <a:pt x="1017295" y="1571911"/>
                    <a:pt x="1016914" y="1571339"/>
                  </a:cubicBezTo>
                  <a:cubicBezTo>
                    <a:pt x="1016628" y="1570958"/>
                    <a:pt x="1016152" y="1570292"/>
                    <a:pt x="1015771" y="1570196"/>
                  </a:cubicBezTo>
                  <a:cubicBezTo>
                    <a:pt x="1015104" y="1569911"/>
                    <a:pt x="1013580" y="1570673"/>
                    <a:pt x="1012914" y="1570768"/>
                  </a:cubicBezTo>
                  <a:cubicBezTo>
                    <a:pt x="1012056" y="1570768"/>
                    <a:pt x="1010342" y="1570673"/>
                    <a:pt x="1009580" y="1570387"/>
                  </a:cubicBezTo>
                  <a:cubicBezTo>
                    <a:pt x="1009008" y="1570101"/>
                    <a:pt x="1008341" y="1568863"/>
                    <a:pt x="1007770" y="1568577"/>
                  </a:cubicBezTo>
                  <a:cubicBezTo>
                    <a:pt x="1007008" y="1568196"/>
                    <a:pt x="1005293" y="1567720"/>
                    <a:pt x="1004627" y="1568101"/>
                  </a:cubicBezTo>
                  <a:cubicBezTo>
                    <a:pt x="1003865" y="1568387"/>
                    <a:pt x="1003484" y="1570292"/>
                    <a:pt x="1002817" y="1570768"/>
                  </a:cubicBezTo>
                  <a:cubicBezTo>
                    <a:pt x="1002150" y="1571149"/>
                    <a:pt x="1000531" y="1571720"/>
                    <a:pt x="999864" y="1571435"/>
                  </a:cubicBezTo>
                  <a:cubicBezTo>
                    <a:pt x="999102" y="1571149"/>
                    <a:pt x="998626" y="1569244"/>
                    <a:pt x="998054" y="1568672"/>
                  </a:cubicBezTo>
                  <a:cubicBezTo>
                    <a:pt x="997483" y="1568196"/>
                    <a:pt x="995864" y="1568006"/>
                    <a:pt x="995387" y="1567434"/>
                  </a:cubicBezTo>
                  <a:cubicBezTo>
                    <a:pt x="994816" y="1566672"/>
                    <a:pt x="994244" y="1564767"/>
                    <a:pt x="994435" y="1563814"/>
                  </a:cubicBezTo>
                  <a:cubicBezTo>
                    <a:pt x="994625" y="1563053"/>
                    <a:pt x="996245" y="1562005"/>
                    <a:pt x="996721" y="1561338"/>
                  </a:cubicBezTo>
                  <a:cubicBezTo>
                    <a:pt x="997197" y="1560481"/>
                    <a:pt x="998245" y="1558671"/>
                    <a:pt x="998150" y="1557719"/>
                  </a:cubicBezTo>
                  <a:cubicBezTo>
                    <a:pt x="997959" y="1556290"/>
                    <a:pt x="995768" y="1554289"/>
                    <a:pt x="994721" y="1553337"/>
                  </a:cubicBezTo>
                  <a:cubicBezTo>
                    <a:pt x="994149" y="1552765"/>
                    <a:pt x="992720" y="1551718"/>
                    <a:pt x="992054" y="1551337"/>
                  </a:cubicBezTo>
                  <a:cubicBezTo>
                    <a:pt x="991292" y="1550861"/>
                    <a:pt x="989577" y="1550480"/>
                    <a:pt x="988815" y="1550098"/>
                  </a:cubicBezTo>
                  <a:cubicBezTo>
                    <a:pt x="988244" y="1549813"/>
                    <a:pt x="987101" y="1549146"/>
                    <a:pt x="986720" y="1548670"/>
                  </a:cubicBezTo>
                  <a:cubicBezTo>
                    <a:pt x="985862" y="1547431"/>
                    <a:pt x="985482" y="1544384"/>
                    <a:pt x="985482" y="1542860"/>
                  </a:cubicBezTo>
                  <a:cubicBezTo>
                    <a:pt x="985386" y="1542002"/>
                    <a:pt x="985767" y="1540383"/>
                    <a:pt x="985862" y="1539526"/>
                  </a:cubicBezTo>
                  <a:cubicBezTo>
                    <a:pt x="985862" y="1538669"/>
                    <a:pt x="986053" y="1536954"/>
                    <a:pt x="985672" y="1536097"/>
                  </a:cubicBezTo>
                  <a:cubicBezTo>
                    <a:pt x="985291" y="1535049"/>
                    <a:pt x="983576" y="1533715"/>
                    <a:pt x="983100" y="1532763"/>
                  </a:cubicBezTo>
                  <a:cubicBezTo>
                    <a:pt x="982815" y="1532096"/>
                    <a:pt x="982719" y="1530572"/>
                    <a:pt x="982433" y="1529906"/>
                  </a:cubicBezTo>
                  <a:cubicBezTo>
                    <a:pt x="982052" y="1528763"/>
                    <a:pt x="980338" y="1526953"/>
                    <a:pt x="980243" y="1525810"/>
                  </a:cubicBezTo>
                  <a:cubicBezTo>
                    <a:pt x="980148" y="1525143"/>
                    <a:pt x="981100" y="1523905"/>
                    <a:pt x="981100" y="1523143"/>
                  </a:cubicBezTo>
                  <a:cubicBezTo>
                    <a:pt x="981100" y="1522190"/>
                    <a:pt x="980909" y="1520190"/>
                    <a:pt x="980243" y="1519428"/>
                  </a:cubicBezTo>
                  <a:cubicBezTo>
                    <a:pt x="979766" y="1518856"/>
                    <a:pt x="977861" y="1518856"/>
                    <a:pt x="977290" y="1518285"/>
                  </a:cubicBezTo>
                  <a:cubicBezTo>
                    <a:pt x="976909" y="1517904"/>
                    <a:pt x="976433" y="1517047"/>
                    <a:pt x="976337" y="1516571"/>
                  </a:cubicBezTo>
                  <a:cubicBezTo>
                    <a:pt x="976147" y="1515523"/>
                    <a:pt x="976909" y="1513618"/>
                    <a:pt x="977004" y="1512570"/>
                  </a:cubicBezTo>
                  <a:cubicBezTo>
                    <a:pt x="977004" y="1511998"/>
                    <a:pt x="977004" y="1510760"/>
                    <a:pt x="976814" y="1510189"/>
                  </a:cubicBezTo>
                  <a:cubicBezTo>
                    <a:pt x="976337" y="1508951"/>
                    <a:pt x="974051" y="1507236"/>
                    <a:pt x="973575" y="1505998"/>
                  </a:cubicBezTo>
                  <a:cubicBezTo>
                    <a:pt x="973290" y="1505236"/>
                    <a:pt x="973670" y="1503331"/>
                    <a:pt x="973385" y="1502569"/>
                  </a:cubicBezTo>
                  <a:cubicBezTo>
                    <a:pt x="973004" y="1501616"/>
                    <a:pt x="971384" y="1500092"/>
                    <a:pt x="970527" y="1499521"/>
                  </a:cubicBezTo>
                  <a:cubicBezTo>
                    <a:pt x="969956" y="1499140"/>
                    <a:pt x="968432" y="1499140"/>
                    <a:pt x="967765" y="1498949"/>
                  </a:cubicBezTo>
                  <a:cubicBezTo>
                    <a:pt x="966812" y="1498664"/>
                    <a:pt x="964526" y="1498282"/>
                    <a:pt x="963860" y="1497521"/>
                  </a:cubicBezTo>
                  <a:cubicBezTo>
                    <a:pt x="963479" y="1497044"/>
                    <a:pt x="963193" y="1495806"/>
                    <a:pt x="963288" y="1495235"/>
                  </a:cubicBezTo>
                  <a:cubicBezTo>
                    <a:pt x="963383" y="1494187"/>
                    <a:pt x="965289" y="1492472"/>
                    <a:pt x="965193" y="1491424"/>
                  </a:cubicBezTo>
                  <a:cubicBezTo>
                    <a:pt x="965193" y="1490758"/>
                    <a:pt x="964431" y="1489615"/>
                    <a:pt x="963860" y="1489329"/>
                  </a:cubicBezTo>
                  <a:cubicBezTo>
                    <a:pt x="963193" y="1489043"/>
                    <a:pt x="961669" y="1489710"/>
                    <a:pt x="960907" y="1489615"/>
                  </a:cubicBezTo>
                  <a:cubicBezTo>
                    <a:pt x="959859" y="1489520"/>
                    <a:pt x="957573" y="1489424"/>
                    <a:pt x="956811" y="1488662"/>
                  </a:cubicBezTo>
                  <a:cubicBezTo>
                    <a:pt x="956144" y="1487996"/>
                    <a:pt x="956144" y="1485995"/>
                    <a:pt x="956049" y="1485138"/>
                  </a:cubicBezTo>
                  <a:cubicBezTo>
                    <a:pt x="956049" y="1484186"/>
                    <a:pt x="957383" y="1482185"/>
                    <a:pt x="956811" y="1481423"/>
                  </a:cubicBezTo>
                  <a:cubicBezTo>
                    <a:pt x="956430" y="1480947"/>
                    <a:pt x="954811" y="1481709"/>
                    <a:pt x="954335" y="1481328"/>
                  </a:cubicBezTo>
                  <a:cubicBezTo>
                    <a:pt x="953573" y="1480756"/>
                    <a:pt x="953668" y="1478566"/>
                    <a:pt x="953097" y="1477899"/>
                  </a:cubicBezTo>
                  <a:cubicBezTo>
                    <a:pt x="952620" y="1477328"/>
                    <a:pt x="951096" y="1476851"/>
                    <a:pt x="950429" y="1476661"/>
                  </a:cubicBezTo>
                  <a:cubicBezTo>
                    <a:pt x="949953" y="1476470"/>
                    <a:pt x="948715" y="1476375"/>
                    <a:pt x="948334" y="1475994"/>
                  </a:cubicBezTo>
                  <a:cubicBezTo>
                    <a:pt x="947572" y="1475232"/>
                    <a:pt x="947477" y="1472851"/>
                    <a:pt x="947286" y="1471708"/>
                  </a:cubicBezTo>
                  <a:cubicBezTo>
                    <a:pt x="947191" y="1470946"/>
                    <a:pt x="946905" y="1469422"/>
                    <a:pt x="947096" y="1468660"/>
                  </a:cubicBezTo>
                  <a:cubicBezTo>
                    <a:pt x="947191" y="1467993"/>
                    <a:pt x="948048" y="1466945"/>
                    <a:pt x="948239" y="1466279"/>
                  </a:cubicBezTo>
                  <a:cubicBezTo>
                    <a:pt x="948429" y="1465707"/>
                    <a:pt x="948620" y="1464469"/>
                    <a:pt x="948620" y="1463897"/>
                  </a:cubicBezTo>
                  <a:cubicBezTo>
                    <a:pt x="948620" y="1463326"/>
                    <a:pt x="948239" y="1462088"/>
                    <a:pt x="948334" y="1461516"/>
                  </a:cubicBezTo>
                  <a:cubicBezTo>
                    <a:pt x="948524" y="1460754"/>
                    <a:pt x="949858" y="1459706"/>
                    <a:pt x="949953" y="1458849"/>
                  </a:cubicBezTo>
                  <a:cubicBezTo>
                    <a:pt x="950049" y="1457992"/>
                    <a:pt x="948715" y="1456468"/>
                    <a:pt x="948906" y="1455706"/>
                  </a:cubicBezTo>
                  <a:cubicBezTo>
                    <a:pt x="949001" y="1455325"/>
                    <a:pt x="950049" y="1454848"/>
                    <a:pt x="950144" y="1454468"/>
                  </a:cubicBezTo>
                  <a:cubicBezTo>
                    <a:pt x="950715" y="1453134"/>
                    <a:pt x="950429" y="1449896"/>
                    <a:pt x="949953" y="1448467"/>
                  </a:cubicBezTo>
                  <a:cubicBezTo>
                    <a:pt x="949667" y="1447800"/>
                    <a:pt x="948334" y="1446752"/>
                    <a:pt x="948143" y="1445990"/>
                  </a:cubicBezTo>
                  <a:cubicBezTo>
                    <a:pt x="947858" y="1445038"/>
                    <a:pt x="948334" y="1443038"/>
                    <a:pt x="948239" y="1442085"/>
                  </a:cubicBezTo>
                  <a:cubicBezTo>
                    <a:pt x="948143" y="1441323"/>
                    <a:pt x="947667" y="1439894"/>
                    <a:pt x="947191" y="1439228"/>
                  </a:cubicBezTo>
                  <a:cubicBezTo>
                    <a:pt x="946619" y="1438561"/>
                    <a:pt x="945191" y="1437227"/>
                    <a:pt x="944333" y="1437323"/>
                  </a:cubicBezTo>
                  <a:cubicBezTo>
                    <a:pt x="943572" y="1437418"/>
                    <a:pt x="943095" y="1439894"/>
                    <a:pt x="942333" y="1439894"/>
                  </a:cubicBezTo>
                  <a:cubicBezTo>
                    <a:pt x="941571" y="1439799"/>
                    <a:pt x="940904" y="1437989"/>
                    <a:pt x="940904" y="1437323"/>
                  </a:cubicBezTo>
                  <a:cubicBezTo>
                    <a:pt x="940904" y="1436656"/>
                    <a:pt x="942238" y="1435513"/>
                    <a:pt x="942238" y="1434751"/>
                  </a:cubicBezTo>
                  <a:cubicBezTo>
                    <a:pt x="942238" y="1434084"/>
                    <a:pt x="941666" y="1432751"/>
                    <a:pt x="941190" y="1432370"/>
                  </a:cubicBezTo>
                  <a:cubicBezTo>
                    <a:pt x="940619" y="1431989"/>
                    <a:pt x="939095" y="1432370"/>
                    <a:pt x="938428" y="1432274"/>
                  </a:cubicBezTo>
                  <a:cubicBezTo>
                    <a:pt x="937571" y="1432084"/>
                    <a:pt x="935570" y="1431607"/>
                    <a:pt x="935285" y="1430750"/>
                  </a:cubicBezTo>
                  <a:cubicBezTo>
                    <a:pt x="934999" y="1430084"/>
                    <a:pt x="935856" y="1428560"/>
                    <a:pt x="936332" y="1427988"/>
                  </a:cubicBezTo>
                  <a:cubicBezTo>
                    <a:pt x="936999" y="1427226"/>
                    <a:pt x="939190" y="1426559"/>
                    <a:pt x="939761" y="1425702"/>
                  </a:cubicBezTo>
                  <a:cubicBezTo>
                    <a:pt x="940238" y="1424940"/>
                    <a:pt x="939952" y="1422940"/>
                    <a:pt x="940333" y="1422082"/>
                  </a:cubicBezTo>
                  <a:cubicBezTo>
                    <a:pt x="940524" y="1421511"/>
                    <a:pt x="941381" y="1420654"/>
                    <a:pt x="941666" y="1420082"/>
                  </a:cubicBezTo>
                  <a:cubicBezTo>
                    <a:pt x="942048" y="1419320"/>
                    <a:pt x="942905" y="1417796"/>
                    <a:pt x="942905" y="1416939"/>
                  </a:cubicBezTo>
                  <a:cubicBezTo>
                    <a:pt x="942905" y="1415701"/>
                    <a:pt x="941666" y="1413510"/>
                    <a:pt x="941381" y="1412367"/>
                  </a:cubicBezTo>
                  <a:cubicBezTo>
                    <a:pt x="941190" y="1411796"/>
                    <a:pt x="940714" y="1410557"/>
                    <a:pt x="940714" y="1409890"/>
                  </a:cubicBezTo>
                  <a:cubicBezTo>
                    <a:pt x="940714" y="1409033"/>
                    <a:pt x="941190" y="1407414"/>
                    <a:pt x="941571" y="1406652"/>
                  </a:cubicBezTo>
                  <a:cubicBezTo>
                    <a:pt x="941952" y="1405985"/>
                    <a:pt x="943381" y="1404938"/>
                    <a:pt x="943572" y="1404176"/>
                  </a:cubicBezTo>
                  <a:cubicBezTo>
                    <a:pt x="943762" y="1403509"/>
                    <a:pt x="943667" y="1401985"/>
                    <a:pt x="943190" y="1401509"/>
                  </a:cubicBezTo>
                  <a:cubicBezTo>
                    <a:pt x="942428" y="1400842"/>
                    <a:pt x="940047" y="1401604"/>
                    <a:pt x="939095" y="1401223"/>
                  </a:cubicBezTo>
                  <a:cubicBezTo>
                    <a:pt x="938333" y="1400937"/>
                    <a:pt x="936809" y="1399985"/>
                    <a:pt x="936523" y="1399223"/>
                  </a:cubicBezTo>
                  <a:cubicBezTo>
                    <a:pt x="936237" y="1398556"/>
                    <a:pt x="936714" y="1396937"/>
                    <a:pt x="936904" y="1396174"/>
                  </a:cubicBezTo>
                  <a:cubicBezTo>
                    <a:pt x="937094" y="1395603"/>
                    <a:pt x="937761" y="1394460"/>
                    <a:pt x="937952" y="1393889"/>
                  </a:cubicBezTo>
                  <a:cubicBezTo>
                    <a:pt x="938142" y="1393222"/>
                    <a:pt x="938809" y="1391698"/>
                    <a:pt x="938523" y="1391031"/>
                  </a:cubicBezTo>
                  <a:cubicBezTo>
                    <a:pt x="938333" y="1390460"/>
                    <a:pt x="936809" y="1390174"/>
                    <a:pt x="936523" y="1389602"/>
                  </a:cubicBezTo>
                  <a:cubicBezTo>
                    <a:pt x="935951" y="1388840"/>
                    <a:pt x="936142" y="1386745"/>
                    <a:pt x="935570" y="1386078"/>
                  </a:cubicBezTo>
                  <a:cubicBezTo>
                    <a:pt x="934808" y="1385126"/>
                    <a:pt x="932427" y="1383792"/>
                    <a:pt x="931189" y="1383887"/>
                  </a:cubicBezTo>
                  <a:cubicBezTo>
                    <a:pt x="930522" y="1383887"/>
                    <a:pt x="929570" y="1385506"/>
                    <a:pt x="928998" y="1385316"/>
                  </a:cubicBezTo>
                  <a:cubicBezTo>
                    <a:pt x="928141" y="1385030"/>
                    <a:pt x="928141" y="1382935"/>
                    <a:pt x="927760" y="1382173"/>
                  </a:cubicBezTo>
                  <a:cubicBezTo>
                    <a:pt x="927474" y="1381506"/>
                    <a:pt x="926807" y="1380173"/>
                    <a:pt x="926141" y="1379887"/>
                  </a:cubicBezTo>
                  <a:cubicBezTo>
                    <a:pt x="925665" y="1379696"/>
                    <a:pt x="924617" y="1380363"/>
                    <a:pt x="924140" y="1380554"/>
                  </a:cubicBezTo>
                  <a:cubicBezTo>
                    <a:pt x="923283" y="1381030"/>
                    <a:pt x="921950" y="1382839"/>
                    <a:pt x="920997" y="1382839"/>
                  </a:cubicBezTo>
                  <a:cubicBezTo>
                    <a:pt x="919949" y="1382839"/>
                    <a:pt x="918044" y="1381315"/>
                    <a:pt x="917568" y="1380363"/>
                  </a:cubicBezTo>
                  <a:cubicBezTo>
                    <a:pt x="917282" y="1379792"/>
                    <a:pt x="917949" y="1378458"/>
                    <a:pt x="917664" y="1377982"/>
                  </a:cubicBezTo>
                  <a:cubicBezTo>
                    <a:pt x="917282" y="1377220"/>
                    <a:pt x="915854" y="1376077"/>
                    <a:pt x="915092" y="1376077"/>
                  </a:cubicBezTo>
                  <a:cubicBezTo>
                    <a:pt x="914425" y="1375981"/>
                    <a:pt x="913473" y="1377029"/>
                    <a:pt x="912901" y="1377220"/>
                  </a:cubicBezTo>
                  <a:cubicBezTo>
                    <a:pt x="912425" y="1377410"/>
                    <a:pt x="911282" y="1377696"/>
                    <a:pt x="910806" y="1377410"/>
                  </a:cubicBezTo>
                  <a:cubicBezTo>
                    <a:pt x="910043" y="1377029"/>
                    <a:pt x="909472" y="1375124"/>
                    <a:pt x="908996" y="1374362"/>
                  </a:cubicBezTo>
                  <a:cubicBezTo>
                    <a:pt x="908234" y="1373314"/>
                    <a:pt x="906233" y="1371410"/>
                    <a:pt x="905472" y="1370267"/>
                  </a:cubicBezTo>
                  <a:cubicBezTo>
                    <a:pt x="904995" y="1369505"/>
                    <a:pt x="904614" y="1367504"/>
                    <a:pt x="903852" y="1366838"/>
                  </a:cubicBezTo>
                  <a:cubicBezTo>
                    <a:pt x="903090" y="1366266"/>
                    <a:pt x="900899" y="1366838"/>
                    <a:pt x="900137" y="1366171"/>
                  </a:cubicBezTo>
                  <a:cubicBezTo>
                    <a:pt x="899566" y="1365695"/>
                    <a:pt x="899566" y="1363885"/>
                    <a:pt x="899280" y="1363218"/>
                  </a:cubicBezTo>
                  <a:cubicBezTo>
                    <a:pt x="898899" y="1362361"/>
                    <a:pt x="898518" y="1360265"/>
                    <a:pt x="897661" y="1359980"/>
                  </a:cubicBezTo>
                  <a:cubicBezTo>
                    <a:pt x="897185" y="1359884"/>
                    <a:pt x="896423" y="1360932"/>
                    <a:pt x="895947" y="1361027"/>
                  </a:cubicBezTo>
                  <a:cubicBezTo>
                    <a:pt x="895280" y="1361123"/>
                    <a:pt x="893851" y="1360932"/>
                    <a:pt x="893279" y="1360456"/>
                  </a:cubicBezTo>
                  <a:cubicBezTo>
                    <a:pt x="892613" y="1359884"/>
                    <a:pt x="892803" y="1357789"/>
                    <a:pt x="892136" y="1357217"/>
                  </a:cubicBezTo>
                  <a:cubicBezTo>
                    <a:pt x="891660" y="1356836"/>
                    <a:pt x="890327" y="1356931"/>
                    <a:pt x="889755" y="1356646"/>
                  </a:cubicBezTo>
                  <a:cubicBezTo>
                    <a:pt x="888993" y="1356170"/>
                    <a:pt x="887660" y="1354741"/>
                    <a:pt x="887469" y="1353884"/>
                  </a:cubicBezTo>
                  <a:cubicBezTo>
                    <a:pt x="887374" y="1353026"/>
                    <a:pt x="888707" y="1351502"/>
                    <a:pt x="888707" y="1350645"/>
                  </a:cubicBezTo>
                  <a:cubicBezTo>
                    <a:pt x="888707" y="1349788"/>
                    <a:pt x="888231" y="1347883"/>
                    <a:pt x="887660" y="1347216"/>
                  </a:cubicBezTo>
                  <a:cubicBezTo>
                    <a:pt x="887183" y="1346645"/>
                    <a:pt x="885469" y="1346645"/>
                    <a:pt x="885088" y="1346073"/>
                  </a:cubicBezTo>
                  <a:cubicBezTo>
                    <a:pt x="884612" y="1345502"/>
                    <a:pt x="884516" y="1343787"/>
                    <a:pt x="884802" y="1343120"/>
                  </a:cubicBezTo>
                  <a:cubicBezTo>
                    <a:pt x="884993" y="1342644"/>
                    <a:pt x="886136" y="1342073"/>
                    <a:pt x="886231" y="1341596"/>
                  </a:cubicBezTo>
                  <a:cubicBezTo>
                    <a:pt x="886422" y="1340739"/>
                    <a:pt x="885755" y="1339024"/>
                    <a:pt x="885183" y="1338358"/>
                  </a:cubicBezTo>
                  <a:cubicBezTo>
                    <a:pt x="884802" y="1337881"/>
                    <a:pt x="883469" y="1337691"/>
                    <a:pt x="882897" y="1337405"/>
                  </a:cubicBezTo>
                  <a:cubicBezTo>
                    <a:pt x="882231" y="1336929"/>
                    <a:pt x="880802" y="1335691"/>
                    <a:pt x="880611" y="1334834"/>
                  </a:cubicBezTo>
                  <a:cubicBezTo>
                    <a:pt x="880325" y="1334072"/>
                    <a:pt x="880992" y="1332452"/>
                    <a:pt x="880897" y="1331690"/>
                  </a:cubicBezTo>
                  <a:cubicBezTo>
                    <a:pt x="880707" y="1330452"/>
                    <a:pt x="879849" y="1327880"/>
                    <a:pt x="878992" y="1326928"/>
                  </a:cubicBezTo>
                  <a:cubicBezTo>
                    <a:pt x="878611" y="1326547"/>
                    <a:pt x="877468" y="1326071"/>
                    <a:pt x="876897" y="1325975"/>
                  </a:cubicBezTo>
                  <a:cubicBezTo>
                    <a:pt x="876039" y="1325785"/>
                    <a:pt x="874229" y="1326071"/>
                    <a:pt x="873467" y="1325689"/>
                  </a:cubicBezTo>
                  <a:cubicBezTo>
                    <a:pt x="872706" y="1325309"/>
                    <a:pt x="871753" y="1323594"/>
                    <a:pt x="871372" y="1322832"/>
                  </a:cubicBezTo>
                  <a:cubicBezTo>
                    <a:pt x="870896" y="1321975"/>
                    <a:pt x="870039" y="1320070"/>
                    <a:pt x="869753" y="1319022"/>
                  </a:cubicBezTo>
                  <a:cubicBezTo>
                    <a:pt x="869467" y="1318165"/>
                    <a:pt x="869562" y="1316355"/>
                    <a:pt x="869276" y="1315498"/>
                  </a:cubicBezTo>
                  <a:cubicBezTo>
                    <a:pt x="868991" y="1314736"/>
                    <a:pt x="868324" y="1313307"/>
                    <a:pt x="867657" y="1312831"/>
                  </a:cubicBezTo>
                  <a:cubicBezTo>
                    <a:pt x="866990" y="1312355"/>
                    <a:pt x="864990" y="1312450"/>
                    <a:pt x="864228" y="1311878"/>
                  </a:cubicBezTo>
                  <a:cubicBezTo>
                    <a:pt x="863466" y="1311402"/>
                    <a:pt x="862609" y="1309783"/>
                    <a:pt x="862228" y="1309021"/>
                  </a:cubicBezTo>
                  <a:cubicBezTo>
                    <a:pt x="861657" y="1307973"/>
                    <a:pt x="861275" y="1305782"/>
                    <a:pt x="860704" y="1304735"/>
                  </a:cubicBezTo>
                  <a:cubicBezTo>
                    <a:pt x="860323" y="1304068"/>
                    <a:pt x="859656" y="1302734"/>
                    <a:pt x="859085" y="1302163"/>
                  </a:cubicBezTo>
                  <a:cubicBezTo>
                    <a:pt x="858323" y="1301496"/>
                    <a:pt x="856323" y="1300734"/>
                    <a:pt x="855370" y="1300258"/>
                  </a:cubicBezTo>
                  <a:cubicBezTo>
                    <a:pt x="854513" y="1299877"/>
                    <a:pt x="852798" y="1298924"/>
                    <a:pt x="851941" y="1298639"/>
                  </a:cubicBezTo>
                  <a:cubicBezTo>
                    <a:pt x="851084" y="1298353"/>
                    <a:pt x="849179" y="1298353"/>
                    <a:pt x="848417" y="1297972"/>
                  </a:cubicBezTo>
                  <a:cubicBezTo>
                    <a:pt x="847274" y="1297496"/>
                    <a:pt x="845845" y="1295114"/>
                    <a:pt x="844607" y="1294829"/>
                  </a:cubicBezTo>
                  <a:cubicBezTo>
                    <a:pt x="844131" y="1294733"/>
                    <a:pt x="843178" y="1295400"/>
                    <a:pt x="842702" y="1295210"/>
                  </a:cubicBezTo>
                  <a:cubicBezTo>
                    <a:pt x="842130" y="1295019"/>
                    <a:pt x="841273" y="1293876"/>
                    <a:pt x="841082" y="1293305"/>
                  </a:cubicBezTo>
                  <a:cubicBezTo>
                    <a:pt x="840797" y="1292257"/>
                    <a:pt x="842035" y="1290066"/>
                    <a:pt x="841844" y="1289018"/>
                  </a:cubicBezTo>
                  <a:cubicBezTo>
                    <a:pt x="841654" y="1288352"/>
                    <a:pt x="840797" y="1287209"/>
                    <a:pt x="840225" y="1287018"/>
                  </a:cubicBezTo>
                  <a:cubicBezTo>
                    <a:pt x="839082" y="1286542"/>
                    <a:pt x="836510" y="1288066"/>
                    <a:pt x="835463" y="1287589"/>
                  </a:cubicBezTo>
                  <a:cubicBezTo>
                    <a:pt x="834606" y="1287209"/>
                    <a:pt x="833939" y="1285304"/>
                    <a:pt x="833367" y="1284542"/>
                  </a:cubicBezTo>
                  <a:cubicBezTo>
                    <a:pt x="832700" y="1283589"/>
                    <a:pt x="831081" y="1281970"/>
                    <a:pt x="830795" y="1280827"/>
                  </a:cubicBezTo>
                  <a:cubicBezTo>
                    <a:pt x="830415" y="1279493"/>
                    <a:pt x="831367" y="1276731"/>
                    <a:pt x="831081" y="1275398"/>
                  </a:cubicBezTo>
                  <a:cubicBezTo>
                    <a:pt x="830891" y="1274636"/>
                    <a:pt x="830033" y="1273302"/>
                    <a:pt x="829557" y="1272635"/>
                  </a:cubicBezTo>
                  <a:cubicBezTo>
                    <a:pt x="829176" y="1271969"/>
                    <a:pt x="828033" y="1270921"/>
                    <a:pt x="827652" y="1270254"/>
                  </a:cubicBezTo>
                  <a:cubicBezTo>
                    <a:pt x="827176" y="1269397"/>
                    <a:pt x="826604" y="1267301"/>
                    <a:pt x="826128" y="1266349"/>
                  </a:cubicBezTo>
                  <a:cubicBezTo>
                    <a:pt x="825652" y="1265492"/>
                    <a:pt x="824033" y="1264348"/>
                    <a:pt x="823747" y="1263396"/>
                  </a:cubicBezTo>
                  <a:cubicBezTo>
                    <a:pt x="823461" y="1262634"/>
                    <a:pt x="823652" y="1260824"/>
                    <a:pt x="824033" y="1260062"/>
                  </a:cubicBezTo>
                  <a:cubicBezTo>
                    <a:pt x="824318" y="1259491"/>
                    <a:pt x="825652" y="1258729"/>
                    <a:pt x="825938" y="1258062"/>
                  </a:cubicBezTo>
                  <a:cubicBezTo>
                    <a:pt x="826224" y="1257395"/>
                    <a:pt x="826319" y="1255776"/>
                    <a:pt x="825842" y="1255205"/>
                  </a:cubicBezTo>
                  <a:cubicBezTo>
                    <a:pt x="825271" y="1254538"/>
                    <a:pt x="822985" y="1254919"/>
                    <a:pt x="822318" y="1254347"/>
                  </a:cubicBezTo>
                  <a:cubicBezTo>
                    <a:pt x="821651" y="1253776"/>
                    <a:pt x="820985" y="1251966"/>
                    <a:pt x="821175" y="1251204"/>
                  </a:cubicBezTo>
                  <a:cubicBezTo>
                    <a:pt x="821461" y="1250156"/>
                    <a:pt x="824223" y="1249585"/>
                    <a:pt x="824604" y="1248537"/>
                  </a:cubicBezTo>
                  <a:cubicBezTo>
                    <a:pt x="824795" y="1248061"/>
                    <a:pt x="824509" y="1246823"/>
                    <a:pt x="824128" y="1246442"/>
                  </a:cubicBezTo>
                  <a:cubicBezTo>
                    <a:pt x="823747" y="1246061"/>
                    <a:pt x="822509" y="1245870"/>
                    <a:pt x="822032" y="1245680"/>
                  </a:cubicBezTo>
                  <a:cubicBezTo>
                    <a:pt x="821175" y="1245489"/>
                    <a:pt x="819365" y="1245394"/>
                    <a:pt x="818603" y="1244918"/>
                  </a:cubicBezTo>
                  <a:cubicBezTo>
                    <a:pt x="817746" y="1244346"/>
                    <a:pt x="816508" y="1242631"/>
                    <a:pt x="816127" y="1241679"/>
                  </a:cubicBezTo>
                  <a:cubicBezTo>
                    <a:pt x="815841" y="1240917"/>
                    <a:pt x="815651" y="1239203"/>
                    <a:pt x="815651" y="1238440"/>
                  </a:cubicBezTo>
                  <a:cubicBezTo>
                    <a:pt x="815651" y="1237488"/>
                    <a:pt x="816794" y="1235583"/>
                    <a:pt x="816508" y="1234631"/>
                  </a:cubicBezTo>
                  <a:cubicBezTo>
                    <a:pt x="816317" y="1233964"/>
                    <a:pt x="814984" y="1233202"/>
                    <a:pt x="814412" y="1232821"/>
                  </a:cubicBezTo>
                  <a:cubicBezTo>
                    <a:pt x="813746" y="1232345"/>
                    <a:pt x="812126" y="1231964"/>
                    <a:pt x="811555" y="1231392"/>
                  </a:cubicBezTo>
                  <a:cubicBezTo>
                    <a:pt x="810983" y="1230725"/>
                    <a:pt x="810698" y="1229011"/>
                    <a:pt x="810602" y="1228154"/>
                  </a:cubicBezTo>
                  <a:cubicBezTo>
                    <a:pt x="810412" y="1227487"/>
                    <a:pt x="810888" y="1225868"/>
                    <a:pt x="810412" y="1225296"/>
                  </a:cubicBezTo>
                  <a:cubicBezTo>
                    <a:pt x="809650" y="1224344"/>
                    <a:pt x="806983" y="1224344"/>
                    <a:pt x="805840" y="1223867"/>
                  </a:cubicBezTo>
                  <a:cubicBezTo>
                    <a:pt x="805078" y="1223581"/>
                    <a:pt x="803364" y="1223010"/>
                    <a:pt x="802792" y="1222343"/>
                  </a:cubicBezTo>
                  <a:cubicBezTo>
                    <a:pt x="801649" y="1221010"/>
                    <a:pt x="800887" y="1217390"/>
                    <a:pt x="800887" y="1215581"/>
                  </a:cubicBezTo>
                  <a:cubicBezTo>
                    <a:pt x="800887" y="1214723"/>
                    <a:pt x="801840" y="1213009"/>
                    <a:pt x="801840" y="1212152"/>
                  </a:cubicBezTo>
                  <a:cubicBezTo>
                    <a:pt x="801840" y="1211485"/>
                    <a:pt x="801840" y="1210247"/>
                    <a:pt x="801554" y="1209675"/>
                  </a:cubicBezTo>
                  <a:cubicBezTo>
                    <a:pt x="801173" y="1208913"/>
                    <a:pt x="799649" y="1208151"/>
                    <a:pt x="799173" y="1207389"/>
                  </a:cubicBezTo>
                  <a:cubicBezTo>
                    <a:pt x="798791" y="1206722"/>
                    <a:pt x="798506" y="1205103"/>
                    <a:pt x="798410" y="1204246"/>
                  </a:cubicBezTo>
                  <a:cubicBezTo>
                    <a:pt x="798315" y="1203293"/>
                    <a:pt x="799077" y="1201293"/>
                    <a:pt x="798696" y="1200436"/>
                  </a:cubicBezTo>
                  <a:cubicBezTo>
                    <a:pt x="798315" y="1199579"/>
                    <a:pt x="796696" y="1198531"/>
                    <a:pt x="796029" y="1198055"/>
                  </a:cubicBezTo>
                  <a:cubicBezTo>
                    <a:pt x="795267" y="1197483"/>
                    <a:pt x="792981" y="1196816"/>
                    <a:pt x="792600" y="1195864"/>
                  </a:cubicBezTo>
                  <a:cubicBezTo>
                    <a:pt x="792410" y="1195388"/>
                    <a:pt x="793267" y="1194149"/>
                    <a:pt x="793076" y="1193673"/>
                  </a:cubicBezTo>
                  <a:cubicBezTo>
                    <a:pt x="792791" y="1192911"/>
                    <a:pt x="790981" y="1192435"/>
                    <a:pt x="790505" y="1191768"/>
                  </a:cubicBezTo>
                  <a:cubicBezTo>
                    <a:pt x="789743" y="1190720"/>
                    <a:pt x="789648" y="1187863"/>
                    <a:pt x="789076" y="1186720"/>
                  </a:cubicBezTo>
                  <a:cubicBezTo>
                    <a:pt x="788790" y="1186148"/>
                    <a:pt x="788028" y="1185291"/>
                    <a:pt x="787552" y="1184910"/>
                  </a:cubicBezTo>
                  <a:cubicBezTo>
                    <a:pt x="786695" y="1184243"/>
                    <a:pt x="784218" y="1184053"/>
                    <a:pt x="783551" y="1183100"/>
                  </a:cubicBezTo>
                  <a:cubicBezTo>
                    <a:pt x="783170" y="1182624"/>
                    <a:pt x="783361" y="1181100"/>
                    <a:pt x="783266" y="1180433"/>
                  </a:cubicBezTo>
                  <a:cubicBezTo>
                    <a:pt x="783170" y="1179767"/>
                    <a:pt x="782599" y="1178528"/>
                    <a:pt x="782599" y="1177862"/>
                  </a:cubicBezTo>
                  <a:cubicBezTo>
                    <a:pt x="782599" y="1177099"/>
                    <a:pt x="783266" y="1175671"/>
                    <a:pt x="783361" y="1175004"/>
                  </a:cubicBezTo>
                  <a:cubicBezTo>
                    <a:pt x="783456" y="1173861"/>
                    <a:pt x="783361" y="1171670"/>
                    <a:pt x="783170" y="1170623"/>
                  </a:cubicBezTo>
                  <a:cubicBezTo>
                    <a:pt x="782980" y="1169575"/>
                    <a:pt x="782313" y="1167765"/>
                    <a:pt x="782123" y="1166717"/>
                  </a:cubicBezTo>
                  <a:cubicBezTo>
                    <a:pt x="781837" y="1165670"/>
                    <a:pt x="781361" y="1163479"/>
                    <a:pt x="781265" y="1162431"/>
                  </a:cubicBezTo>
                  <a:cubicBezTo>
                    <a:pt x="781265" y="1161574"/>
                    <a:pt x="781647" y="1159955"/>
                    <a:pt x="781551" y="1159193"/>
                  </a:cubicBezTo>
                  <a:cubicBezTo>
                    <a:pt x="781456" y="1158526"/>
                    <a:pt x="781170" y="1157097"/>
                    <a:pt x="780884" y="1156430"/>
                  </a:cubicBezTo>
                  <a:cubicBezTo>
                    <a:pt x="780599" y="1155573"/>
                    <a:pt x="780123" y="1153668"/>
                    <a:pt x="779456" y="1153097"/>
                  </a:cubicBezTo>
                  <a:cubicBezTo>
                    <a:pt x="778599" y="1152239"/>
                    <a:pt x="775932" y="1151763"/>
                    <a:pt x="774789" y="1151287"/>
                  </a:cubicBezTo>
                  <a:cubicBezTo>
                    <a:pt x="774122" y="1150906"/>
                    <a:pt x="772693" y="1150334"/>
                    <a:pt x="772122" y="1149763"/>
                  </a:cubicBezTo>
                  <a:cubicBezTo>
                    <a:pt x="771455" y="1149096"/>
                    <a:pt x="771169" y="1146810"/>
                    <a:pt x="770407" y="1146334"/>
                  </a:cubicBezTo>
                  <a:cubicBezTo>
                    <a:pt x="769931" y="1146048"/>
                    <a:pt x="768597" y="1146524"/>
                    <a:pt x="768121" y="1146239"/>
                  </a:cubicBezTo>
                  <a:cubicBezTo>
                    <a:pt x="767454" y="1145857"/>
                    <a:pt x="766787" y="1144334"/>
                    <a:pt x="766692" y="1143572"/>
                  </a:cubicBezTo>
                  <a:cubicBezTo>
                    <a:pt x="766502" y="1142429"/>
                    <a:pt x="767740" y="1140238"/>
                    <a:pt x="767549" y="1139095"/>
                  </a:cubicBezTo>
                  <a:cubicBezTo>
                    <a:pt x="767454" y="1138333"/>
                    <a:pt x="766597" y="1137095"/>
                    <a:pt x="766216" y="1136428"/>
                  </a:cubicBezTo>
                  <a:cubicBezTo>
                    <a:pt x="765454" y="1135094"/>
                    <a:pt x="764120" y="1132142"/>
                    <a:pt x="762882" y="1131189"/>
                  </a:cubicBezTo>
                  <a:cubicBezTo>
                    <a:pt x="761930" y="1130427"/>
                    <a:pt x="759549" y="1129760"/>
                    <a:pt x="758406" y="1129379"/>
                  </a:cubicBezTo>
                  <a:cubicBezTo>
                    <a:pt x="757167" y="1128903"/>
                    <a:pt x="754595" y="1128331"/>
                    <a:pt x="753643" y="1127570"/>
                  </a:cubicBezTo>
                  <a:cubicBezTo>
                    <a:pt x="753072" y="1127093"/>
                    <a:pt x="752214" y="1125855"/>
                    <a:pt x="751928" y="1125188"/>
                  </a:cubicBezTo>
                  <a:cubicBezTo>
                    <a:pt x="751643" y="1124617"/>
                    <a:pt x="751738" y="1123188"/>
                    <a:pt x="751357" y="1122712"/>
                  </a:cubicBezTo>
                  <a:cubicBezTo>
                    <a:pt x="750690" y="1121855"/>
                    <a:pt x="748214" y="1121759"/>
                    <a:pt x="747357" y="1121093"/>
                  </a:cubicBezTo>
                  <a:cubicBezTo>
                    <a:pt x="746785" y="1120616"/>
                    <a:pt x="745928" y="1119188"/>
                    <a:pt x="745356" y="1118616"/>
                  </a:cubicBezTo>
                  <a:cubicBezTo>
                    <a:pt x="744785" y="1118140"/>
                    <a:pt x="743547" y="1117378"/>
                    <a:pt x="742880" y="1116997"/>
                  </a:cubicBezTo>
                  <a:cubicBezTo>
                    <a:pt x="742308" y="1116711"/>
                    <a:pt x="740975" y="1116235"/>
                    <a:pt x="740403" y="1115759"/>
                  </a:cubicBezTo>
                  <a:cubicBezTo>
                    <a:pt x="739736" y="1115282"/>
                    <a:pt x="738784" y="1114139"/>
                    <a:pt x="738117" y="1113758"/>
                  </a:cubicBezTo>
                  <a:cubicBezTo>
                    <a:pt x="737546" y="1113377"/>
                    <a:pt x="736212" y="1113187"/>
                    <a:pt x="735545" y="1112806"/>
                  </a:cubicBezTo>
                  <a:cubicBezTo>
                    <a:pt x="734593" y="1112330"/>
                    <a:pt x="732498" y="1111187"/>
                    <a:pt x="731831" y="1110329"/>
                  </a:cubicBezTo>
                  <a:cubicBezTo>
                    <a:pt x="730878" y="1109091"/>
                    <a:pt x="730307" y="1106138"/>
                    <a:pt x="729926" y="1104614"/>
                  </a:cubicBezTo>
                  <a:cubicBezTo>
                    <a:pt x="729735" y="1103567"/>
                    <a:pt x="729926" y="1101376"/>
                    <a:pt x="729354" y="1100519"/>
                  </a:cubicBezTo>
                  <a:cubicBezTo>
                    <a:pt x="728592" y="1099280"/>
                    <a:pt x="726020" y="1097756"/>
                    <a:pt x="724782" y="1097089"/>
                  </a:cubicBezTo>
                  <a:cubicBezTo>
                    <a:pt x="724020" y="1096709"/>
                    <a:pt x="722210" y="1096518"/>
                    <a:pt x="721353" y="1096423"/>
                  </a:cubicBezTo>
                  <a:cubicBezTo>
                    <a:pt x="720306" y="1096232"/>
                    <a:pt x="718019" y="1096518"/>
                    <a:pt x="716972" y="1096137"/>
                  </a:cubicBezTo>
                  <a:cubicBezTo>
                    <a:pt x="716210" y="1095851"/>
                    <a:pt x="714781" y="1094708"/>
                    <a:pt x="714305" y="1094042"/>
                  </a:cubicBezTo>
                  <a:cubicBezTo>
                    <a:pt x="713828" y="1093280"/>
                    <a:pt x="713828" y="1091184"/>
                    <a:pt x="713066" y="1090613"/>
                  </a:cubicBezTo>
                  <a:cubicBezTo>
                    <a:pt x="712114" y="1089851"/>
                    <a:pt x="709447" y="1090041"/>
                    <a:pt x="708209" y="1089946"/>
                  </a:cubicBezTo>
                  <a:cubicBezTo>
                    <a:pt x="707351" y="1089946"/>
                    <a:pt x="705542" y="1090327"/>
                    <a:pt x="704780" y="1090041"/>
                  </a:cubicBezTo>
                  <a:cubicBezTo>
                    <a:pt x="703732" y="1089755"/>
                    <a:pt x="701827" y="1088327"/>
                    <a:pt x="701446" y="1087374"/>
                  </a:cubicBezTo>
                  <a:cubicBezTo>
                    <a:pt x="701160" y="1086803"/>
                    <a:pt x="701351" y="1085279"/>
                    <a:pt x="701732" y="1084707"/>
                  </a:cubicBezTo>
                  <a:cubicBezTo>
                    <a:pt x="702113" y="1084136"/>
                    <a:pt x="703637" y="1083850"/>
                    <a:pt x="703923" y="1083278"/>
                  </a:cubicBezTo>
                  <a:cubicBezTo>
                    <a:pt x="704303" y="1082516"/>
                    <a:pt x="703732" y="1080802"/>
                    <a:pt x="703637" y="1080040"/>
                  </a:cubicBezTo>
                  <a:cubicBezTo>
                    <a:pt x="703541" y="1079373"/>
                    <a:pt x="703732" y="1077849"/>
                    <a:pt x="703256" y="1077278"/>
                  </a:cubicBezTo>
                  <a:cubicBezTo>
                    <a:pt x="702589" y="1076611"/>
                    <a:pt x="700493" y="1076039"/>
                    <a:pt x="699541" y="1076325"/>
                  </a:cubicBezTo>
                  <a:cubicBezTo>
                    <a:pt x="698684" y="1076515"/>
                    <a:pt x="697922" y="1078421"/>
                    <a:pt x="697160" y="1078802"/>
                  </a:cubicBezTo>
                  <a:cubicBezTo>
                    <a:pt x="696683" y="1079087"/>
                    <a:pt x="695445" y="1079468"/>
                    <a:pt x="694969" y="1079182"/>
                  </a:cubicBezTo>
                  <a:cubicBezTo>
                    <a:pt x="694112" y="1078802"/>
                    <a:pt x="693159" y="1076706"/>
                    <a:pt x="693254" y="1075754"/>
                  </a:cubicBezTo>
                  <a:cubicBezTo>
                    <a:pt x="693350" y="1074801"/>
                    <a:pt x="695350" y="1073753"/>
                    <a:pt x="695540" y="1072896"/>
                  </a:cubicBezTo>
                  <a:cubicBezTo>
                    <a:pt x="695731" y="1072039"/>
                    <a:pt x="695159" y="1070229"/>
                    <a:pt x="694683" y="1069467"/>
                  </a:cubicBezTo>
                  <a:cubicBezTo>
                    <a:pt x="694398" y="1068991"/>
                    <a:pt x="693635" y="1068038"/>
                    <a:pt x="693064" y="1067848"/>
                  </a:cubicBezTo>
                  <a:cubicBezTo>
                    <a:pt x="692397" y="1067657"/>
                    <a:pt x="691064" y="1068610"/>
                    <a:pt x="690397" y="1068514"/>
                  </a:cubicBezTo>
                  <a:cubicBezTo>
                    <a:pt x="689444" y="1068419"/>
                    <a:pt x="687540" y="1067848"/>
                    <a:pt x="686968" y="1067086"/>
                  </a:cubicBezTo>
                  <a:cubicBezTo>
                    <a:pt x="686301" y="1066229"/>
                    <a:pt x="686587" y="1063657"/>
                    <a:pt x="686111" y="1062609"/>
                  </a:cubicBezTo>
                  <a:cubicBezTo>
                    <a:pt x="685825" y="1061942"/>
                    <a:pt x="684777" y="1060990"/>
                    <a:pt x="684396" y="1060323"/>
                  </a:cubicBezTo>
                  <a:cubicBezTo>
                    <a:pt x="683920" y="1059561"/>
                    <a:pt x="682872" y="1058037"/>
                    <a:pt x="682586" y="1057180"/>
                  </a:cubicBezTo>
                  <a:cubicBezTo>
                    <a:pt x="682396" y="1056704"/>
                    <a:pt x="682682" y="1055656"/>
                    <a:pt x="682491" y="1055084"/>
                  </a:cubicBezTo>
                  <a:cubicBezTo>
                    <a:pt x="682110" y="1054227"/>
                    <a:pt x="680491" y="1052894"/>
                    <a:pt x="679634" y="1052513"/>
                  </a:cubicBezTo>
                  <a:cubicBezTo>
                    <a:pt x="678776" y="1052131"/>
                    <a:pt x="676681" y="1052608"/>
                    <a:pt x="675919" y="1052036"/>
                  </a:cubicBezTo>
                  <a:cubicBezTo>
                    <a:pt x="675538" y="1051751"/>
                    <a:pt x="675538" y="1050798"/>
                    <a:pt x="675348" y="1050322"/>
                  </a:cubicBezTo>
                  <a:cubicBezTo>
                    <a:pt x="675157" y="1049846"/>
                    <a:pt x="674681" y="1048607"/>
                    <a:pt x="674204" y="1048322"/>
                  </a:cubicBezTo>
                  <a:cubicBezTo>
                    <a:pt x="673728" y="1048036"/>
                    <a:pt x="672585" y="1048036"/>
                    <a:pt x="672109" y="1048226"/>
                  </a:cubicBezTo>
                  <a:cubicBezTo>
                    <a:pt x="671347" y="1048512"/>
                    <a:pt x="670490" y="1050131"/>
                    <a:pt x="669823" y="1050607"/>
                  </a:cubicBezTo>
                  <a:cubicBezTo>
                    <a:pt x="669347" y="1050893"/>
                    <a:pt x="668394" y="1051560"/>
                    <a:pt x="667823" y="1051655"/>
                  </a:cubicBezTo>
                  <a:cubicBezTo>
                    <a:pt x="667061" y="1051751"/>
                    <a:pt x="665156" y="1051465"/>
                    <a:pt x="664679" y="1050798"/>
                  </a:cubicBezTo>
                  <a:cubicBezTo>
                    <a:pt x="664203" y="1050227"/>
                    <a:pt x="664775" y="1048512"/>
                    <a:pt x="664679" y="1047845"/>
                  </a:cubicBezTo>
                  <a:cubicBezTo>
                    <a:pt x="664584" y="1047179"/>
                    <a:pt x="664394" y="1045559"/>
                    <a:pt x="663727" y="1045273"/>
                  </a:cubicBezTo>
                  <a:cubicBezTo>
                    <a:pt x="663060" y="1045083"/>
                    <a:pt x="661917" y="1046512"/>
                    <a:pt x="661250" y="1046988"/>
                  </a:cubicBezTo>
                  <a:cubicBezTo>
                    <a:pt x="660489" y="1047464"/>
                    <a:pt x="659060" y="1048703"/>
                    <a:pt x="658202" y="1048988"/>
                  </a:cubicBezTo>
                  <a:cubicBezTo>
                    <a:pt x="657155" y="1049369"/>
                    <a:pt x="654964" y="1048798"/>
                    <a:pt x="653916" y="1049179"/>
                  </a:cubicBezTo>
                  <a:cubicBezTo>
                    <a:pt x="652868" y="1049560"/>
                    <a:pt x="651344" y="1051465"/>
                    <a:pt x="650297" y="1051560"/>
                  </a:cubicBezTo>
                  <a:cubicBezTo>
                    <a:pt x="649440" y="1051655"/>
                    <a:pt x="647820" y="1050322"/>
                    <a:pt x="646963" y="1050227"/>
                  </a:cubicBezTo>
                  <a:cubicBezTo>
                    <a:pt x="646106" y="1050131"/>
                    <a:pt x="644296" y="1050703"/>
                    <a:pt x="643439" y="1050703"/>
                  </a:cubicBezTo>
                  <a:cubicBezTo>
                    <a:pt x="642105" y="1050703"/>
                    <a:pt x="639343" y="1050512"/>
                    <a:pt x="638200" y="1049846"/>
                  </a:cubicBezTo>
                  <a:cubicBezTo>
                    <a:pt x="637438" y="1049464"/>
                    <a:pt x="636390" y="1047750"/>
                    <a:pt x="635628" y="1047274"/>
                  </a:cubicBezTo>
                  <a:cubicBezTo>
                    <a:pt x="634866" y="1046797"/>
                    <a:pt x="633057" y="1045940"/>
                    <a:pt x="632199" y="1046036"/>
                  </a:cubicBezTo>
                  <a:cubicBezTo>
                    <a:pt x="631723" y="1046131"/>
                    <a:pt x="630961" y="1047179"/>
                    <a:pt x="630390" y="1047274"/>
                  </a:cubicBezTo>
                  <a:cubicBezTo>
                    <a:pt x="629437" y="1047369"/>
                    <a:pt x="627818" y="1045940"/>
                    <a:pt x="626960" y="1045750"/>
                  </a:cubicBezTo>
                  <a:cubicBezTo>
                    <a:pt x="626294" y="1045559"/>
                    <a:pt x="624770" y="1045940"/>
                    <a:pt x="624103" y="1045655"/>
                  </a:cubicBezTo>
                  <a:cubicBezTo>
                    <a:pt x="623722" y="1045464"/>
                    <a:pt x="623246" y="1044893"/>
                    <a:pt x="622865" y="1044702"/>
                  </a:cubicBezTo>
                  <a:cubicBezTo>
                    <a:pt x="622293" y="1044416"/>
                    <a:pt x="620865" y="1044321"/>
                    <a:pt x="620293" y="1044416"/>
                  </a:cubicBezTo>
                  <a:cubicBezTo>
                    <a:pt x="619531" y="1044512"/>
                    <a:pt x="618293" y="1045559"/>
                    <a:pt x="617531" y="1045559"/>
                  </a:cubicBezTo>
                  <a:cubicBezTo>
                    <a:pt x="616959" y="1045559"/>
                    <a:pt x="616007" y="1044607"/>
                    <a:pt x="615435" y="1044607"/>
                  </a:cubicBezTo>
                  <a:cubicBezTo>
                    <a:pt x="614387" y="1044702"/>
                    <a:pt x="613149" y="1047083"/>
                    <a:pt x="612197" y="1046988"/>
                  </a:cubicBezTo>
                  <a:cubicBezTo>
                    <a:pt x="611530" y="1046893"/>
                    <a:pt x="610958" y="1045273"/>
                    <a:pt x="610387" y="1044893"/>
                  </a:cubicBezTo>
                  <a:cubicBezTo>
                    <a:pt x="609434" y="1044226"/>
                    <a:pt x="607339" y="1043083"/>
                    <a:pt x="606196" y="1042988"/>
                  </a:cubicBezTo>
                  <a:cubicBezTo>
                    <a:pt x="605243" y="1042892"/>
                    <a:pt x="603434" y="1043654"/>
                    <a:pt x="602386" y="1043654"/>
                  </a:cubicBezTo>
                  <a:cubicBezTo>
                    <a:pt x="601719" y="1043654"/>
                    <a:pt x="600481" y="1043369"/>
                    <a:pt x="599814" y="1043464"/>
                  </a:cubicBezTo>
                  <a:cubicBezTo>
                    <a:pt x="598766" y="1043654"/>
                    <a:pt x="596766" y="1044988"/>
                    <a:pt x="595718" y="1045273"/>
                  </a:cubicBezTo>
                  <a:cubicBezTo>
                    <a:pt x="594957" y="1045464"/>
                    <a:pt x="593242" y="1045750"/>
                    <a:pt x="592480" y="1045464"/>
                  </a:cubicBezTo>
                  <a:cubicBezTo>
                    <a:pt x="591908" y="1045273"/>
                    <a:pt x="591242" y="1043940"/>
                    <a:pt x="590670" y="1043749"/>
                  </a:cubicBezTo>
                  <a:cubicBezTo>
                    <a:pt x="589337" y="1043273"/>
                    <a:pt x="586479" y="1044416"/>
                    <a:pt x="585050" y="1044130"/>
                  </a:cubicBezTo>
                  <a:cubicBezTo>
                    <a:pt x="584003" y="1043845"/>
                    <a:pt x="582098" y="1042606"/>
                    <a:pt x="581336" y="1041845"/>
                  </a:cubicBezTo>
                  <a:cubicBezTo>
                    <a:pt x="580955" y="1041368"/>
                    <a:pt x="580764" y="1040225"/>
                    <a:pt x="580478" y="1039749"/>
                  </a:cubicBezTo>
                  <a:cubicBezTo>
                    <a:pt x="580002" y="1038892"/>
                    <a:pt x="578859" y="1036701"/>
                    <a:pt x="577811" y="1036606"/>
                  </a:cubicBezTo>
                  <a:cubicBezTo>
                    <a:pt x="577049" y="1036511"/>
                    <a:pt x="576097" y="1038035"/>
                    <a:pt x="575335" y="1038130"/>
                  </a:cubicBezTo>
                  <a:cubicBezTo>
                    <a:pt x="573620" y="1038320"/>
                    <a:pt x="570191" y="1036796"/>
                    <a:pt x="568667" y="1036034"/>
                  </a:cubicBezTo>
                  <a:cubicBezTo>
                    <a:pt x="567906" y="1035653"/>
                    <a:pt x="566477" y="1034605"/>
                    <a:pt x="565810" y="1034034"/>
                  </a:cubicBezTo>
                  <a:cubicBezTo>
                    <a:pt x="565048" y="1033367"/>
                    <a:pt x="564000" y="1031557"/>
                    <a:pt x="563048" y="1031177"/>
                  </a:cubicBezTo>
                  <a:cubicBezTo>
                    <a:pt x="562000" y="1030700"/>
                    <a:pt x="559619" y="1030796"/>
                    <a:pt x="558571" y="1031177"/>
                  </a:cubicBezTo>
                  <a:cubicBezTo>
                    <a:pt x="557333" y="1031653"/>
                    <a:pt x="555332" y="1033748"/>
                    <a:pt x="554475" y="1034796"/>
                  </a:cubicBezTo>
                  <a:cubicBezTo>
                    <a:pt x="553808" y="1035653"/>
                    <a:pt x="552856" y="1037654"/>
                    <a:pt x="552475" y="1038701"/>
                  </a:cubicBezTo>
                  <a:cubicBezTo>
                    <a:pt x="552094" y="1039749"/>
                    <a:pt x="552094" y="1042035"/>
                    <a:pt x="551808" y="1043083"/>
                  </a:cubicBezTo>
                  <a:cubicBezTo>
                    <a:pt x="551427" y="1044226"/>
                    <a:pt x="550665" y="1046512"/>
                    <a:pt x="549903" y="1047369"/>
                  </a:cubicBezTo>
                  <a:cubicBezTo>
                    <a:pt x="549332" y="1047940"/>
                    <a:pt x="547712" y="1048893"/>
                    <a:pt x="546855" y="1048893"/>
                  </a:cubicBezTo>
                  <a:cubicBezTo>
                    <a:pt x="545807" y="1048798"/>
                    <a:pt x="544474" y="1046893"/>
                    <a:pt x="543522" y="1046512"/>
                  </a:cubicBezTo>
                  <a:cubicBezTo>
                    <a:pt x="542569" y="1046131"/>
                    <a:pt x="540378" y="1046036"/>
                    <a:pt x="539331" y="1045845"/>
                  </a:cubicBezTo>
                  <a:cubicBezTo>
                    <a:pt x="538854" y="1045750"/>
                    <a:pt x="537807" y="1045464"/>
                    <a:pt x="537330" y="1045369"/>
                  </a:cubicBezTo>
                  <a:cubicBezTo>
                    <a:pt x="536473" y="1045273"/>
                    <a:pt x="534758" y="1045273"/>
                    <a:pt x="533997" y="1045655"/>
                  </a:cubicBezTo>
                  <a:cubicBezTo>
                    <a:pt x="533044" y="1046131"/>
                    <a:pt x="532377" y="1048322"/>
                    <a:pt x="531520" y="1048988"/>
                  </a:cubicBezTo>
                  <a:cubicBezTo>
                    <a:pt x="530853" y="1049464"/>
                    <a:pt x="529329" y="1050322"/>
                    <a:pt x="528567" y="1050227"/>
                  </a:cubicBezTo>
                  <a:cubicBezTo>
                    <a:pt x="527710" y="1050036"/>
                    <a:pt x="526757" y="1047940"/>
                    <a:pt x="525900" y="1047845"/>
                  </a:cubicBezTo>
                  <a:cubicBezTo>
                    <a:pt x="525043" y="1047750"/>
                    <a:pt x="523709" y="1049179"/>
                    <a:pt x="522948" y="1049464"/>
                  </a:cubicBezTo>
                  <a:cubicBezTo>
                    <a:pt x="522090" y="1049846"/>
                    <a:pt x="520281" y="1049846"/>
                    <a:pt x="519518" y="1050417"/>
                  </a:cubicBezTo>
                  <a:cubicBezTo>
                    <a:pt x="519042" y="1050798"/>
                    <a:pt x="518566" y="1051941"/>
                    <a:pt x="518090" y="1052322"/>
                  </a:cubicBezTo>
                  <a:cubicBezTo>
                    <a:pt x="517614" y="1052703"/>
                    <a:pt x="516661" y="1053656"/>
                    <a:pt x="515994" y="1053656"/>
                  </a:cubicBezTo>
                  <a:cubicBezTo>
                    <a:pt x="514947" y="1053751"/>
                    <a:pt x="513232" y="1051560"/>
                    <a:pt x="512089" y="1051751"/>
                  </a:cubicBezTo>
                  <a:cubicBezTo>
                    <a:pt x="511041" y="1051846"/>
                    <a:pt x="509517" y="1053656"/>
                    <a:pt x="508946" y="1054513"/>
                  </a:cubicBezTo>
                  <a:cubicBezTo>
                    <a:pt x="508374" y="1055370"/>
                    <a:pt x="507517" y="1057275"/>
                    <a:pt x="507326" y="1058228"/>
                  </a:cubicBezTo>
                  <a:cubicBezTo>
                    <a:pt x="507041" y="1059371"/>
                    <a:pt x="507517" y="1061656"/>
                    <a:pt x="507136" y="1062704"/>
                  </a:cubicBezTo>
                  <a:cubicBezTo>
                    <a:pt x="506850" y="1063562"/>
                    <a:pt x="505517" y="1064800"/>
                    <a:pt x="504850" y="1065371"/>
                  </a:cubicBezTo>
                  <a:cubicBezTo>
                    <a:pt x="504088" y="1066038"/>
                    <a:pt x="501992" y="1066705"/>
                    <a:pt x="501707" y="1067657"/>
                  </a:cubicBezTo>
                  <a:cubicBezTo>
                    <a:pt x="501231" y="1068896"/>
                    <a:pt x="503231" y="1071658"/>
                    <a:pt x="502659" y="1072801"/>
                  </a:cubicBezTo>
                  <a:cubicBezTo>
                    <a:pt x="502183" y="1073848"/>
                    <a:pt x="499421" y="1074039"/>
                    <a:pt x="498659" y="1074896"/>
                  </a:cubicBezTo>
                  <a:cubicBezTo>
                    <a:pt x="498182" y="1075373"/>
                    <a:pt x="497611" y="1076611"/>
                    <a:pt x="497420" y="1077182"/>
                  </a:cubicBezTo>
                  <a:cubicBezTo>
                    <a:pt x="497230" y="1077849"/>
                    <a:pt x="497325" y="1079278"/>
                    <a:pt x="497040" y="1079849"/>
                  </a:cubicBezTo>
                  <a:cubicBezTo>
                    <a:pt x="496754" y="1080611"/>
                    <a:pt x="495611" y="1081849"/>
                    <a:pt x="495039" y="1082421"/>
                  </a:cubicBezTo>
                  <a:cubicBezTo>
                    <a:pt x="494563" y="1082897"/>
                    <a:pt x="493229" y="1083659"/>
                    <a:pt x="492848" y="1084231"/>
                  </a:cubicBezTo>
                  <a:cubicBezTo>
                    <a:pt x="492372" y="1085088"/>
                    <a:pt x="492467" y="1086993"/>
                    <a:pt x="492277" y="1087946"/>
                  </a:cubicBezTo>
                  <a:cubicBezTo>
                    <a:pt x="491991" y="1088993"/>
                    <a:pt x="491324" y="1090898"/>
                    <a:pt x="490943" y="1091946"/>
                  </a:cubicBezTo>
                  <a:cubicBezTo>
                    <a:pt x="490372" y="1093661"/>
                    <a:pt x="488848" y="1097089"/>
                    <a:pt x="488657" y="1098899"/>
                  </a:cubicBezTo>
                  <a:cubicBezTo>
                    <a:pt x="488562" y="1099947"/>
                    <a:pt x="489324" y="1102043"/>
                    <a:pt x="489229" y="1103186"/>
                  </a:cubicBezTo>
                  <a:cubicBezTo>
                    <a:pt x="489134" y="1104233"/>
                    <a:pt x="488372" y="1106043"/>
                    <a:pt x="487895" y="1106900"/>
                  </a:cubicBezTo>
                  <a:cubicBezTo>
                    <a:pt x="487229" y="1108043"/>
                    <a:pt x="485705" y="1110139"/>
                    <a:pt x="484657" y="1110806"/>
                  </a:cubicBezTo>
                  <a:cubicBezTo>
                    <a:pt x="483990" y="1111282"/>
                    <a:pt x="481990" y="1111091"/>
                    <a:pt x="481514" y="1111758"/>
                  </a:cubicBezTo>
                  <a:cubicBezTo>
                    <a:pt x="480752" y="1112711"/>
                    <a:pt x="481323" y="1115473"/>
                    <a:pt x="481037" y="1116616"/>
                  </a:cubicBezTo>
                  <a:cubicBezTo>
                    <a:pt x="480847" y="1117473"/>
                    <a:pt x="480180" y="1119283"/>
                    <a:pt x="479704" y="1120045"/>
                  </a:cubicBezTo>
                  <a:cubicBezTo>
                    <a:pt x="479132" y="1120902"/>
                    <a:pt x="477037" y="1121855"/>
                    <a:pt x="476751" y="1122902"/>
                  </a:cubicBezTo>
                  <a:cubicBezTo>
                    <a:pt x="476561" y="1123569"/>
                    <a:pt x="477227" y="1124998"/>
                    <a:pt x="477704" y="1125474"/>
                  </a:cubicBezTo>
                  <a:cubicBezTo>
                    <a:pt x="478275" y="1126046"/>
                    <a:pt x="479894" y="1126236"/>
                    <a:pt x="480561" y="1126712"/>
                  </a:cubicBezTo>
                  <a:cubicBezTo>
                    <a:pt x="481037" y="1127093"/>
                    <a:pt x="482181" y="1127760"/>
                    <a:pt x="482371" y="1128331"/>
                  </a:cubicBezTo>
                  <a:cubicBezTo>
                    <a:pt x="482561" y="1129094"/>
                    <a:pt x="481799" y="1130808"/>
                    <a:pt x="481228" y="1131475"/>
                  </a:cubicBezTo>
                  <a:cubicBezTo>
                    <a:pt x="480847" y="1131951"/>
                    <a:pt x="479704" y="1132523"/>
                    <a:pt x="479132" y="1132713"/>
                  </a:cubicBezTo>
                  <a:cubicBezTo>
                    <a:pt x="478370" y="1132808"/>
                    <a:pt x="476847" y="1131951"/>
                    <a:pt x="476180" y="1132332"/>
                  </a:cubicBezTo>
                  <a:cubicBezTo>
                    <a:pt x="475513" y="1132713"/>
                    <a:pt x="475608" y="1134618"/>
                    <a:pt x="474941" y="1134999"/>
                  </a:cubicBezTo>
                  <a:cubicBezTo>
                    <a:pt x="474560" y="1135285"/>
                    <a:pt x="473513" y="1134809"/>
                    <a:pt x="473132" y="1134999"/>
                  </a:cubicBezTo>
                  <a:cubicBezTo>
                    <a:pt x="472274" y="1135285"/>
                    <a:pt x="471131" y="1136999"/>
                    <a:pt x="470179" y="1137190"/>
                  </a:cubicBezTo>
                  <a:cubicBezTo>
                    <a:pt x="469226" y="1137380"/>
                    <a:pt x="467512" y="1135666"/>
                    <a:pt x="466559" y="1135856"/>
                  </a:cubicBezTo>
                  <a:cubicBezTo>
                    <a:pt x="465893" y="1136047"/>
                    <a:pt x="465035" y="1137190"/>
                    <a:pt x="464750" y="1137761"/>
                  </a:cubicBezTo>
                  <a:cubicBezTo>
                    <a:pt x="464273" y="1138714"/>
                    <a:pt x="464464" y="1141095"/>
                    <a:pt x="463988" y="1142143"/>
                  </a:cubicBezTo>
                  <a:cubicBezTo>
                    <a:pt x="463607" y="1143000"/>
                    <a:pt x="461987" y="1144334"/>
                    <a:pt x="461416" y="1145191"/>
                  </a:cubicBezTo>
                  <a:cubicBezTo>
                    <a:pt x="460940" y="1145953"/>
                    <a:pt x="460559" y="1147953"/>
                    <a:pt x="459892" y="1148620"/>
                  </a:cubicBezTo>
                  <a:cubicBezTo>
                    <a:pt x="459320" y="1149191"/>
                    <a:pt x="457796" y="1149763"/>
                    <a:pt x="457034" y="1150048"/>
                  </a:cubicBezTo>
                  <a:cubicBezTo>
                    <a:pt x="456463" y="1150239"/>
                    <a:pt x="455129" y="1150048"/>
                    <a:pt x="454653" y="1150430"/>
                  </a:cubicBezTo>
                  <a:cubicBezTo>
                    <a:pt x="453986" y="1150811"/>
                    <a:pt x="453415" y="1152620"/>
                    <a:pt x="452843" y="1153192"/>
                  </a:cubicBezTo>
                  <a:cubicBezTo>
                    <a:pt x="452462" y="1153573"/>
                    <a:pt x="451510" y="1154049"/>
                    <a:pt x="451224" y="1154525"/>
                  </a:cubicBezTo>
                  <a:cubicBezTo>
                    <a:pt x="450843" y="1155097"/>
                    <a:pt x="450843" y="1156621"/>
                    <a:pt x="450653" y="1157288"/>
                  </a:cubicBezTo>
                  <a:cubicBezTo>
                    <a:pt x="450462" y="1158145"/>
                    <a:pt x="450081" y="1159955"/>
                    <a:pt x="449605" y="1160717"/>
                  </a:cubicBezTo>
                  <a:cubicBezTo>
                    <a:pt x="449224" y="1161288"/>
                    <a:pt x="448081" y="1162050"/>
                    <a:pt x="447700" y="1162622"/>
                  </a:cubicBezTo>
                  <a:cubicBezTo>
                    <a:pt x="447224" y="1163479"/>
                    <a:pt x="447224" y="1165765"/>
                    <a:pt x="446557" y="1166527"/>
                  </a:cubicBezTo>
                  <a:cubicBezTo>
                    <a:pt x="445985" y="1167194"/>
                    <a:pt x="444271" y="1167860"/>
                    <a:pt x="443414" y="1167860"/>
                  </a:cubicBezTo>
                  <a:cubicBezTo>
                    <a:pt x="442366" y="1167860"/>
                    <a:pt x="440461" y="1167098"/>
                    <a:pt x="439508" y="1166622"/>
                  </a:cubicBezTo>
                  <a:cubicBezTo>
                    <a:pt x="438937" y="1166336"/>
                    <a:pt x="438080" y="1165479"/>
                    <a:pt x="437508" y="1165289"/>
                  </a:cubicBezTo>
                  <a:cubicBezTo>
                    <a:pt x="436270" y="1164907"/>
                    <a:pt x="433793" y="1164812"/>
                    <a:pt x="432460" y="1164907"/>
                  </a:cubicBezTo>
                  <a:cubicBezTo>
                    <a:pt x="431412" y="1164907"/>
                    <a:pt x="429317" y="1165670"/>
                    <a:pt x="428269" y="1165670"/>
                  </a:cubicBezTo>
                  <a:cubicBezTo>
                    <a:pt x="427316" y="1165670"/>
                    <a:pt x="425221" y="1165193"/>
                    <a:pt x="424459" y="1164717"/>
                  </a:cubicBezTo>
                  <a:cubicBezTo>
                    <a:pt x="423887" y="1164336"/>
                    <a:pt x="423316" y="1162907"/>
                    <a:pt x="422744" y="1162431"/>
                  </a:cubicBezTo>
                  <a:cubicBezTo>
                    <a:pt x="422173" y="1161955"/>
                    <a:pt x="420458" y="1161860"/>
                    <a:pt x="420077" y="1161288"/>
                  </a:cubicBezTo>
                  <a:cubicBezTo>
                    <a:pt x="419696" y="1160812"/>
                    <a:pt x="420077" y="1159288"/>
                    <a:pt x="419792" y="1158716"/>
                  </a:cubicBezTo>
                  <a:cubicBezTo>
                    <a:pt x="419411" y="1157954"/>
                    <a:pt x="417982" y="1156430"/>
                    <a:pt x="417125" y="1156430"/>
                  </a:cubicBezTo>
                  <a:cubicBezTo>
                    <a:pt x="416172" y="1156526"/>
                    <a:pt x="415505" y="1158907"/>
                    <a:pt x="414553" y="1159097"/>
                  </a:cubicBezTo>
                  <a:cubicBezTo>
                    <a:pt x="413696" y="1159288"/>
                    <a:pt x="411981" y="1158240"/>
                    <a:pt x="411124" y="1158049"/>
                  </a:cubicBezTo>
                  <a:cubicBezTo>
                    <a:pt x="409981" y="1157764"/>
                    <a:pt x="407600" y="1157669"/>
                    <a:pt x="406647" y="1157002"/>
                  </a:cubicBezTo>
                  <a:cubicBezTo>
                    <a:pt x="406076" y="1156621"/>
                    <a:pt x="405409" y="1155097"/>
                    <a:pt x="405028" y="1154525"/>
                  </a:cubicBezTo>
                  <a:cubicBezTo>
                    <a:pt x="404647" y="1154049"/>
                    <a:pt x="403790" y="1153001"/>
                    <a:pt x="403313" y="1152525"/>
                  </a:cubicBezTo>
                  <a:cubicBezTo>
                    <a:pt x="402551" y="1151858"/>
                    <a:pt x="400646" y="1151096"/>
                    <a:pt x="399980" y="1150334"/>
                  </a:cubicBezTo>
                  <a:cubicBezTo>
                    <a:pt x="399218" y="1149382"/>
                    <a:pt x="398646" y="1146810"/>
                    <a:pt x="397979" y="1145857"/>
                  </a:cubicBezTo>
                  <a:cubicBezTo>
                    <a:pt x="397027" y="1144714"/>
                    <a:pt x="394360" y="1143286"/>
                    <a:pt x="393407" y="1142238"/>
                  </a:cubicBezTo>
                  <a:cubicBezTo>
                    <a:pt x="392741" y="1141571"/>
                    <a:pt x="391883" y="1139857"/>
                    <a:pt x="391217" y="1139285"/>
                  </a:cubicBezTo>
                  <a:cubicBezTo>
                    <a:pt x="390455" y="1138619"/>
                    <a:pt x="388550" y="1137761"/>
                    <a:pt x="387502" y="1137666"/>
                  </a:cubicBezTo>
                  <a:cubicBezTo>
                    <a:pt x="386549" y="1137666"/>
                    <a:pt x="384835" y="1138999"/>
                    <a:pt x="383978" y="1138904"/>
                  </a:cubicBezTo>
                  <a:cubicBezTo>
                    <a:pt x="383025" y="1138809"/>
                    <a:pt x="381882" y="1136999"/>
                    <a:pt x="381025" y="1136714"/>
                  </a:cubicBezTo>
                  <a:cubicBezTo>
                    <a:pt x="379977" y="1136332"/>
                    <a:pt x="377596" y="1137095"/>
                    <a:pt x="376643" y="1136618"/>
                  </a:cubicBezTo>
                  <a:cubicBezTo>
                    <a:pt x="375786" y="1136237"/>
                    <a:pt x="375024" y="1134332"/>
                    <a:pt x="374167" y="1133856"/>
                  </a:cubicBezTo>
                  <a:cubicBezTo>
                    <a:pt x="373310" y="1133380"/>
                    <a:pt x="371214" y="1133285"/>
                    <a:pt x="370357" y="1132904"/>
                  </a:cubicBezTo>
                  <a:cubicBezTo>
                    <a:pt x="369214" y="1132523"/>
                    <a:pt x="367214" y="1131284"/>
                    <a:pt x="366166" y="1130713"/>
                  </a:cubicBezTo>
                  <a:cubicBezTo>
                    <a:pt x="365118" y="1130046"/>
                    <a:pt x="362927" y="1128808"/>
                    <a:pt x="362070" y="1127855"/>
                  </a:cubicBezTo>
                  <a:cubicBezTo>
                    <a:pt x="361213" y="1126903"/>
                    <a:pt x="360356" y="1124522"/>
                    <a:pt x="359689" y="1123379"/>
                  </a:cubicBezTo>
                  <a:cubicBezTo>
                    <a:pt x="359308" y="1122617"/>
                    <a:pt x="358451" y="1121188"/>
                    <a:pt x="357879" y="1120521"/>
                  </a:cubicBezTo>
                  <a:cubicBezTo>
                    <a:pt x="357117" y="1119759"/>
                    <a:pt x="355498" y="1118235"/>
                    <a:pt x="354450" y="1117854"/>
                  </a:cubicBezTo>
                  <a:cubicBezTo>
                    <a:pt x="353021" y="1117378"/>
                    <a:pt x="349878" y="1117854"/>
                    <a:pt x="348449" y="1117473"/>
                  </a:cubicBezTo>
                  <a:cubicBezTo>
                    <a:pt x="347402" y="1117187"/>
                    <a:pt x="345401" y="1116044"/>
                    <a:pt x="344354" y="1115663"/>
                  </a:cubicBezTo>
                  <a:cubicBezTo>
                    <a:pt x="343306" y="1115282"/>
                    <a:pt x="341115" y="1114615"/>
                    <a:pt x="340067" y="1114425"/>
                  </a:cubicBezTo>
                  <a:cubicBezTo>
                    <a:pt x="338924" y="1114139"/>
                    <a:pt x="336638" y="1113568"/>
                    <a:pt x="335495" y="1113473"/>
                  </a:cubicBezTo>
                  <a:cubicBezTo>
                    <a:pt x="334448" y="1113377"/>
                    <a:pt x="332352" y="1113949"/>
                    <a:pt x="331304" y="1113663"/>
                  </a:cubicBezTo>
                  <a:cubicBezTo>
                    <a:pt x="330257" y="1113377"/>
                    <a:pt x="328542" y="1111758"/>
                    <a:pt x="327685" y="1111091"/>
                  </a:cubicBezTo>
                  <a:cubicBezTo>
                    <a:pt x="326447" y="1110234"/>
                    <a:pt x="324065" y="1108329"/>
                    <a:pt x="322732" y="1107567"/>
                  </a:cubicBezTo>
                  <a:cubicBezTo>
                    <a:pt x="321970" y="1107091"/>
                    <a:pt x="320160" y="1106614"/>
                    <a:pt x="319398" y="1106043"/>
                  </a:cubicBezTo>
                  <a:cubicBezTo>
                    <a:pt x="318731" y="1105567"/>
                    <a:pt x="317779" y="1104233"/>
                    <a:pt x="317303" y="1103567"/>
                  </a:cubicBezTo>
                  <a:cubicBezTo>
                    <a:pt x="316731" y="1102805"/>
                    <a:pt x="315874" y="1100899"/>
                    <a:pt x="315017" y="1100423"/>
                  </a:cubicBezTo>
                  <a:cubicBezTo>
                    <a:pt x="314255" y="1099947"/>
                    <a:pt x="312159" y="1100423"/>
                    <a:pt x="311302" y="1099947"/>
                  </a:cubicBezTo>
                  <a:cubicBezTo>
                    <a:pt x="310349" y="1099471"/>
                    <a:pt x="309397" y="1097375"/>
                    <a:pt x="308635" y="1096613"/>
                  </a:cubicBezTo>
                  <a:cubicBezTo>
                    <a:pt x="308254" y="1096328"/>
                    <a:pt x="307397" y="1095851"/>
                    <a:pt x="307111" y="1095470"/>
                  </a:cubicBezTo>
                  <a:cubicBezTo>
                    <a:pt x="306730" y="1094804"/>
                    <a:pt x="306825" y="1093280"/>
                    <a:pt x="306539" y="1092518"/>
                  </a:cubicBezTo>
                  <a:cubicBezTo>
                    <a:pt x="306349" y="1091946"/>
                    <a:pt x="305777" y="1090803"/>
                    <a:pt x="305396" y="1090422"/>
                  </a:cubicBezTo>
                  <a:cubicBezTo>
                    <a:pt x="304825" y="1089851"/>
                    <a:pt x="303206" y="1089565"/>
                    <a:pt x="302729" y="1088993"/>
                  </a:cubicBezTo>
                  <a:cubicBezTo>
                    <a:pt x="302063" y="1088231"/>
                    <a:pt x="301872" y="1086040"/>
                    <a:pt x="301396" y="1085183"/>
                  </a:cubicBezTo>
                  <a:cubicBezTo>
                    <a:pt x="300824" y="1084040"/>
                    <a:pt x="299491" y="1081754"/>
                    <a:pt x="298634" y="1080802"/>
                  </a:cubicBezTo>
                  <a:cubicBezTo>
                    <a:pt x="297681" y="1079849"/>
                    <a:pt x="295490" y="1078325"/>
                    <a:pt x="294347" y="1077754"/>
                  </a:cubicBezTo>
                  <a:cubicBezTo>
                    <a:pt x="293490" y="1077278"/>
                    <a:pt x="291585" y="1076515"/>
                    <a:pt x="290537" y="1076420"/>
                  </a:cubicBezTo>
                  <a:cubicBezTo>
                    <a:pt x="289680" y="1076325"/>
                    <a:pt x="287870" y="1077278"/>
                    <a:pt x="287013" y="1077087"/>
                  </a:cubicBezTo>
                  <a:cubicBezTo>
                    <a:pt x="286156" y="1076897"/>
                    <a:pt x="284918" y="1075468"/>
                    <a:pt x="284060" y="1075087"/>
                  </a:cubicBezTo>
                  <a:cubicBezTo>
                    <a:pt x="283298" y="1074706"/>
                    <a:pt x="281679" y="1074515"/>
                    <a:pt x="281012" y="1073944"/>
                  </a:cubicBezTo>
                  <a:cubicBezTo>
                    <a:pt x="280250" y="1073372"/>
                    <a:pt x="279298" y="1071563"/>
                    <a:pt x="278822" y="1070801"/>
                  </a:cubicBezTo>
                  <a:cubicBezTo>
                    <a:pt x="278250" y="1069943"/>
                    <a:pt x="277107" y="1068038"/>
                    <a:pt x="276345" y="1067276"/>
                  </a:cubicBezTo>
                  <a:cubicBezTo>
                    <a:pt x="275297" y="1066324"/>
                    <a:pt x="272345" y="1065562"/>
                    <a:pt x="271297" y="1064609"/>
                  </a:cubicBezTo>
                  <a:cubicBezTo>
                    <a:pt x="270154" y="1063657"/>
                    <a:pt x="268820" y="1060799"/>
                    <a:pt x="267773" y="1059752"/>
                  </a:cubicBezTo>
                  <a:cubicBezTo>
                    <a:pt x="266630" y="1058609"/>
                    <a:pt x="263867" y="1056989"/>
                    <a:pt x="262820" y="1055846"/>
                  </a:cubicBezTo>
                  <a:cubicBezTo>
                    <a:pt x="262058" y="1054989"/>
                    <a:pt x="260915" y="1052894"/>
                    <a:pt x="260534" y="1051846"/>
                  </a:cubicBezTo>
                  <a:cubicBezTo>
                    <a:pt x="260153" y="1050893"/>
                    <a:pt x="259962" y="1048893"/>
                    <a:pt x="259676" y="1048036"/>
                  </a:cubicBezTo>
                  <a:cubicBezTo>
                    <a:pt x="259295" y="1047179"/>
                    <a:pt x="258057" y="1045559"/>
                    <a:pt x="257771" y="1044702"/>
                  </a:cubicBezTo>
                  <a:cubicBezTo>
                    <a:pt x="257295" y="1043178"/>
                    <a:pt x="257962" y="1039844"/>
                    <a:pt x="257581" y="1038225"/>
                  </a:cubicBezTo>
                  <a:cubicBezTo>
                    <a:pt x="257200" y="1036320"/>
                    <a:pt x="256057" y="1032605"/>
                    <a:pt x="255009" y="1031081"/>
                  </a:cubicBezTo>
                  <a:cubicBezTo>
                    <a:pt x="254057" y="1029748"/>
                    <a:pt x="251009" y="1028319"/>
                    <a:pt x="250151" y="1026986"/>
                  </a:cubicBezTo>
                  <a:cubicBezTo>
                    <a:pt x="249770" y="1026319"/>
                    <a:pt x="249580" y="1024795"/>
                    <a:pt x="249294" y="1024128"/>
                  </a:cubicBezTo>
                  <a:cubicBezTo>
                    <a:pt x="248913" y="1023176"/>
                    <a:pt x="247961" y="1021461"/>
                    <a:pt x="247294" y="1020699"/>
                  </a:cubicBezTo>
                  <a:cubicBezTo>
                    <a:pt x="246913" y="1020223"/>
                    <a:pt x="245770" y="1019461"/>
                    <a:pt x="245484" y="1018889"/>
                  </a:cubicBezTo>
                  <a:cubicBezTo>
                    <a:pt x="245103" y="1018127"/>
                    <a:pt x="244913" y="1016413"/>
                    <a:pt x="244722" y="1015555"/>
                  </a:cubicBezTo>
                  <a:cubicBezTo>
                    <a:pt x="244436" y="1014317"/>
                    <a:pt x="243770" y="1011746"/>
                    <a:pt x="243389" y="1010507"/>
                  </a:cubicBezTo>
                  <a:cubicBezTo>
                    <a:pt x="243103" y="1009460"/>
                    <a:pt x="241960" y="1007459"/>
                    <a:pt x="241960" y="1006316"/>
                  </a:cubicBezTo>
                  <a:cubicBezTo>
                    <a:pt x="242055" y="1005269"/>
                    <a:pt x="243770" y="1003554"/>
                    <a:pt x="243770" y="1002411"/>
                  </a:cubicBezTo>
                  <a:cubicBezTo>
                    <a:pt x="243770" y="1001839"/>
                    <a:pt x="243008" y="1000792"/>
                    <a:pt x="242627" y="1000220"/>
                  </a:cubicBezTo>
                  <a:cubicBezTo>
                    <a:pt x="242150" y="999458"/>
                    <a:pt x="240722" y="998030"/>
                    <a:pt x="240436" y="997172"/>
                  </a:cubicBezTo>
                  <a:cubicBezTo>
                    <a:pt x="240055" y="996124"/>
                    <a:pt x="239960" y="993838"/>
                    <a:pt x="240150" y="992696"/>
                  </a:cubicBezTo>
                  <a:cubicBezTo>
                    <a:pt x="240245" y="992029"/>
                    <a:pt x="240912" y="990695"/>
                    <a:pt x="241293" y="990124"/>
                  </a:cubicBezTo>
                  <a:cubicBezTo>
                    <a:pt x="241769" y="989647"/>
                    <a:pt x="243293" y="989362"/>
                    <a:pt x="243674" y="988790"/>
                  </a:cubicBezTo>
                  <a:cubicBezTo>
                    <a:pt x="244055" y="988219"/>
                    <a:pt x="244246" y="986599"/>
                    <a:pt x="244151" y="985933"/>
                  </a:cubicBezTo>
                  <a:cubicBezTo>
                    <a:pt x="243960" y="984504"/>
                    <a:pt x="241865" y="982218"/>
                    <a:pt x="241865" y="980789"/>
                  </a:cubicBezTo>
                  <a:cubicBezTo>
                    <a:pt x="241769" y="980027"/>
                    <a:pt x="242436" y="978503"/>
                    <a:pt x="242817" y="977837"/>
                  </a:cubicBezTo>
                  <a:cubicBezTo>
                    <a:pt x="243103" y="977265"/>
                    <a:pt x="243960" y="976122"/>
                    <a:pt x="244055" y="975455"/>
                  </a:cubicBezTo>
                  <a:cubicBezTo>
                    <a:pt x="244246" y="974503"/>
                    <a:pt x="244341" y="972503"/>
                    <a:pt x="244055" y="971645"/>
                  </a:cubicBezTo>
                  <a:cubicBezTo>
                    <a:pt x="243674" y="970407"/>
                    <a:pt x="241388" y="968978"/>
                    <a:pt x="240912" y="967835"/>
                  </a:cubicBezTo>
                  <a:cubicBezTo>
                    <a:pt x="240531" y="966978"/>
                    <a:pt x="240722" y="965073"/>
                    <a:pt x="240436" y="964216"/>
                  </a:cubicBezTo>
                  <a:cubicBezTo>
                    <a:pt x="240150" y="963359"/>
                    <a:pt x="239293" y="961549"/>
                    <a:pt x="238531" y="960977"/>
                  </a:cubicBezTo>
                  <a:cubicBezTo>
                    <a:pt x="237864" y="960406"/>
                    <a:pt x="235673" y="960692"/>
                    <a:pt x="235197" y="959930"/>
                  </a:cubicBezTo>
                  <a:cubicBezTo>
                    <a:pt x="234721" y="959072"/>
                    <a:pt x="236150" y="957072"/>
                    <a:pt x="235959" y="956120"/>
                  </a:cubicBezTo>
                  <a:cubicBezTo>
                    <a:pt x="235864" y="955072"/>
                    <a:pt x="234626" y="953357"/>
                    <a:pt x="234054" y="952500"/>
                  </a:cubicBezTo>
                  <a:cubicBezTo>
                    <a:pt x="233483" y="951738"/>
                    <a:pt x="232149" y="950309"/>
                    <a:pt x="231482" y="949643"/>
                  </a:cubicBezTo>
                  <a:cubicBezTo>
                    <a:pt x="230816" y="949166"/>
                    <a:pt x="229101" y="948690"/>
                    <a:pt x="228720" y="948023"/>
                  </a:cubicBezTo>
                  <a:cubicBezTo>
                    <a:pt x="228244" y="947261"/>
                    <a:pt x="229006" y="945166"/>
                    <a:pt x="228720" y="944309"/>
                  </a:cubicBezTo>
                  <a:cubicBezTo>
                    <a:pt x="228530" y="943642"/>
                    <a:pt x="227672" y="942499"/>
                    <a:pt x="227101" y="942022"/>
                  </a:cubicBezTo>
                  <a:cubicBezTo>
                    <a:pt x="226339" y="941451"/>
                    <a:pt x="224339" y="941451"/>
                    <a:pt x="223672" y="940784"/>
                  </a:cubicBezTo>
                  <a:cubicBezTo>
                    <a:pt x="223005" y="940213"/>
                    <a:pt x="222148" y="938689"/>
                    <a:pt x="222053" y="937927"/>
                  </a:cubicBezTo>
                  <a:cubicBezTo>
                    <a:pt x="221957" y="936879"/>
                    <a:pt x="223196" y="934974"/>
                    <a:pt x="223291" y="933926"/>
                  </a:cubicBezTo>
                  <a:cubicBezTo>
                    <a:pt x="223291" y="932783"/>
                    <a:pt x="222434" y="930688"/>
                    <a:pt x="222338" y="929545"/>
                  </a:cubicBezTo>
                  <a:cubicBezTo>
                    <a:pt x="222243" y="928688"/>
                    <a:pt x="222815" y="926973"/>
                    <a:pt x="222719" y="926116"/>
                  </a:cubicBezTo>
                  <a:cubicBezTo>
                    <a:pt x="222529" y="924592"/>
                    <a:pt x="220719" y="921830"/>
                    <a:pt x="220243" y="920305"/>
                  </a:cubicBezTo>
                  <a:cubicBezTo>
                    <a:pt x="219767" y="918781"/>
                    <a:pt x="219767" y="915448"/>
                    <a:pt x="219290" y="913924"/>
                  </a:cubicBezTo>
                  <a:cubicBezTo>
                    <a:pt x="219005" y="912686"/>
                    <a:pt x="217957" y="910495"/>
                    <a:pt x="217385" y="909352"/>
                  </a:cubicBezTo>
                  <a:cubicBezTo>
                    <a:pt x="216909" y="908495"/>
                    <a:pt x="215957" y="906494"/>
                    <a:pt x="215004" y="905923"/>
                  </a:cubicBezTo>
                  <a:cubicBezTo>
                    <a:pt x="214528" y="905637"/>
                    <a:pt x="213290" y="906018"/>
                    <a:pt x="212718" y="905923"/>
                  </a:cubicBezTo>
                  <a:cubicBezTo>
                    <a:pt x="211956" y="905828"/>
                    <a:pt x="210432" y="905732"/>
                    <a:pt x="209765" y="905256"/>
                  </a:cubicBezTo>
                  <a:cubicBezTo>
                    <a:pt x="208813" y="904589"/>
                    <a:pt x="207670" y="902589"/>
                    <a:pt x="207384" y="901541"/>
                  </a:cubicBezTo>
                  <a:cubicBezTo>
                    <a:pt x="207194" y="900874"/>
                    <a:pt x="207384" y="899351"/>
                    <a:pt x="207384" y="898684"/>
                  </a:cubicBezTo>
                  <a:cubicBezTo>
                    <a:pt x="207384" y="897827"/>
                    <a:pt x="207575" y="896017"/>
                    <a:pt x="207194" y="895255"/>
                  </a:cubicBezTo>
                  <a:cubicBezTo>
                    <a:pt x="206717" y="894302"/>
                    <a:pt x="205003" y="892969"/>
                    <a:pt x="204050" y="892588"/>
                  </a:cubicBezTo>
                  <a:cubicBezTo>
                    <a:pt x="203098" y="892207"/>
                    <a:pt x="200812" y="892588"/>
                    <a:pt x="199859" y="892207"/>
                  </a:cubicBezTo>
                  <a:cubicBezTo>
                    <a:pt x="198907" y="891921"/>
                    <a:pt x="197288" y="890683"/>
                    <a:pt x="196430" y="890016"/>
                  </a:cubicBezTo>
                  <a:cubicBezTo>
                    <a:pt x="195573" y="889349"/>
                    <a:pt x="193859" y="888016"/>
                    <a:pt x="193287" y="887159"/>
                  </a:cubicBezTo>
                  <a:cubicBezTo>
                    <a:pt x="192620" y="886111"/>
                    <a:pt x="192430" y="883348"/>
                    <a:pt x="191477" y="882491"/>
                  </a:cubicBezTo>
                  <a:cubicBezTo>
                    <a:pt x="190334" y="881539"/>
                    <a:pt x="187001" y="881920"/>
                    <a:pt x="185762" y="881158"/>
                  </a:cubicBezTo>
                  <a:cubicBezTo>
                    <a:pt x="184619" y="880491"/>
                    <a:pt x="183286" y="878014"/>
                    <a:pt x="182238" y="877253"/>
                  </a:cubicBezTo>
                  <a:cubicBezTo>
                    <a:pt x="181286" y="876586"/>
                    <a:pt x="179000" y="875919"/>
                    <a:pt x="178142" y="875252"/>
                  </a:cubicBezTo>
                  <a:cubicBezTo>
                    <a:pt x="177571" y="874776"/>
                    <a:pt x="177095" y="873252"/>
                    <a:pt x="176428" y="873062"/>
                  </a:cubicBezTo>
                  <a:cubicBezTo>
                    <a:pt x="175571" y="872871"/>
                    <a:pt x="174047" y="874586"/>
                    <a:pt x="173189" y="874490"/>
                  </a:cubicBezTo>
                  <a:cubicBezTo>
                    <a:pt x="172523" y="874395"/>
                    <a:pt x="171570" y="873252"/>
                    <a:pt x="171094" y="872776"/>
                  </a:cubicBezTo>
                  <a:cubicBezTo>
                    <a:pt x="170427" y="872109"/>
                    <a:pt x="169665" y="870109"/>
                    <a:pt x="168808" y="869728"/>
                  </a:cubicBezTo>
                  <a:cubicBezTo>
                    <a:pt x="167855" y="869252"/>
                    <a:pt x="165569" y="870299"/>
                    <a:pt x="164522" y="869918"/>
                  </a:cubicBezTo>
                  <a:cubicBezTo>
                    <a:pt x="163950" y="869632"/>
                    <a:pt x="163283" y="868489"/>
                    <a:pt x="162902" y="868013"/>
                  </a:cubicBezTo>
                  <a:cubicBezTo>
                    <a:pt x="162331" y="867347"/>
                    <a:pt x="161569" y="865632"/>
                    <a:pt x="160902" y="865156"/>
                  </a:cubicBezTo>
                  <a:cubicBezTo>
                    <a:pt x="159950" y="864584"/>
                    <a:pt x="157092" y="865251"/>
                    <a:pt x="156330" y="864394"/>
                  </a:cubicBezTo>
                  <a:cubicBezTo>
                    <a:pt x="155663" y="863632"/>
                    <a:pt x="156425" y="861536"/>
                    <a:pt x="156140" y="860584"/>
                  </a:cubicBezTo>
                  <a:cubicBezTo>
                    <a:pt x="155854" y="859727"/>
                    <a:pt x="154997" y="858107"/>
                    <a:pt x="154330" y="857440"/>
                  </a:cubicBezTo>
                  <a:cubicBezTo>
                    <a:pt x="153377" y="856583"/>
                    <a:pt x="150806" y="856107"/>
                    <a:pt x="149758" y="855345"/>
                  </a:cubicBezTo>
                  <a:cubicBezTo>
                    <a:pt x="148424" y="854393"/>
                    <a:pt x="146329" y="852011"/>
                    <a:pt x="145281" y="850868"/>
                  </a:cubicBezTo>
                  <a:cubicBezTo>
                    <a:pt x="144519" y="850011"/>
                    <a:pt x="143281" y="848201"/>
                    <a:pt x="142614" y="847249"/>
                  </a:cubicBezTo>
                  <a:cubicBezTo>
                    <a:pt x="141852" y="846106"/>
                    <a:pt x="140614" y="843629"/>
                    <a:pt x="139566" y="842772"/>
                  </a:cubicBezTo>
                  <a:cubicBezTo>
                    <a:pt x="138518" y="842010"/>
                    <a:pt x="135661" y="841820"/>
                    <a:pt x="134613" y="841057"/>
                  </a:cubicBezTo>
                  <a:cubicBezTo>
                    <a:pt x="133565" y="840200"/>
                    <a:pt x="132137" y="837914"/>
                    <a:pt x="131756" y="836676"/>
                  </a:cubicBezTo>
                  <a:cubicBezTo>
                    <a:pt x="131470" y="835533"/>
                    <a:pt x="132137" y="833247"/>
                    <a:pt x="131946" y="832104"/>
                  </a:cubicBezTo>
                  <a:cubicBezTo>
                    <a:pt x="131851" y="831342"/>
                    <a:pt x="131279" y="829913"/>
                    <a:pt x="130994" y="829247"/>
                  </a:cubicBezTo>
                  <a:cubicBezTo>
                    <a:pt x="130422" y="828104"/>
                    <a:pt x="129089" y="825913"/>
                    <a:pt x="128136" y="825246"/>
                  </a:cubicBezTo>
                  <a:cubicBezTo>
                    <a:pt x="127279" y="824579"/>
                    <a:pt x="124993" y="824484"/>
                    <a:pt x="124136" y="823817"/>
                  </a:cubicBezTo>
                  <a:cubicBezTo>
                    <a:pt x="123564" y="823341"/>
                    <a:pt x="123088" y="821722"/>
                    <a:pt x="122516" y="821150"/>
                  </a:cubicBezTo>
                  <a:cubicBezTo>
                    <a:pt x="121945" y="820769"/>
                    <a:pt x="120611" y="820484"/>
                    <a:pt x="119945" y="820198"/>
                  </a:cubicBezTo>
                  <a:cubicBezTo>
                    <a:pt x="118802" y="819722"/>
                    <a:pt x="116325" y="818674"/>
                    <a:pt x="115373" y="817817"/>
                  </a:cubicBezTo>
                  <a:cubicBezTo>
                    <a:pt x="114706" y="817340"/>
                    <a:pt x="113944" y="815626"/>
                    <a:pt x="113372" y="815149"/>
                  </a:cubicBezTo>
                  <a:cubicBezTo>
                    <a:pt x="112801" y="814673"/>
                    <a:pt x="111467" y="814292"/>
                    <a:pt x="110801" y="813911"/>
                  </a:cubicBezTo>
                  <a:cubicBezTo>
                    <a:pt x="109943" y="813530"/>
                    <a:pt x="108229" y="812673"/>
                    <a:pt x="107657" y="811911"/>
                  </a:cubicBezTo>
                  <a:cubicBezTo>
                    <a:pt x="106895" y="810959"/>
                    <a:pt x="106705" y="808196"/>
                    <a:pt x="106038" y="807148"/>
                  </a:cubicBezTo>
                  <a:cubicBezTo>
                    <a:pt x="105371" y="806005"/>
                    <a:pt x="103085" y="804386"/>
                    <a:pt x="102323" y="803338"/>
                  </a:cubicBezTo>
                  <a:cubicBezTo>
                    <a:pt x="101561" y="802196"/>
                    <a:pt x="100514" y="799433"/>
                    <a:pt x="100037" y="798100"/>
                  </a:cubicBezTo>
                  <a:cubicBezTo>
                    <a:pt x="99561" y="796862"/>
                    <a:pt x="99180" y="794099"/>
                    <a:pt x="98228" y="793242"/>
                  </a:cubicBezTo>
                  <a:cubicBezTo>
                    <a:pt x="97370" y="792575"/>
                    <a:pt x="94799" y="792956"/>
                    <a:pt x="93751" y="792385"/>
                  </a:cubicBezTo>
                  <a:cubicBezTo>
                    <a:pt x="93084" y="792004"/>
                    <a:pt x="92227" y="790480"/>
                    <a:pt x="91560" y="790004"/>
                  </a:cubicBezTo>
                  <a:cubicBezTo>
                    <a:pt x="90798" y="789337"/>
                    <a:pt x="88607" y="788480"/>
                    <a:pt x="88131" y="787622"/>
                  </a:cubicBezTo>
                  <a:cubicBezTo>
                    <a:pt x="87750" y="786860"/>
                    <a:pt x="88322" y="784860"/>
                    <a:pt x="88036" y="784003"/>
                  </a:cubicBezTo>
                  <a:cubicBezTo>
                    <a:pt x="87750" y="783050"/>
                    <a:pt x="86893" y="781240"/>
                    <a:pt x="86036" y="780669"/>
                  </a:cubicBezTo>
                  <a:cubicBezTo>
                    <a:pt x="85274" y="780193"/>
                    <a:pt x="83369" y="780860"/>
                    <a:pt x="82607" y="780479"/>
                  </a:cubicBezTo>
                  <a:cubicBezTo>
                    <a:pt x="81559" y="779907"/>
                    <a:pt x="80702" y="777240"/>
                    <a:pt x="79654" y="776478"/>
                  </a:cubicBezTo>
                  <a:cubicBezTo>
                    <a:pt x="78892" y="775906"/>
                    <a:pt x="77177" y="775240"/>
                    <a:pt x="76225" y="775145"/>
                  </a:cubicBezTo>
                  <a:cubicBezTo>
                    <a:pt x="75177" y="774954"/>
                    <a:pt x="72891" y="775811"/>
                    <a:pt x="71843" y="775526"/>
                  </a:cubicBezTo>
                  <a:cubicBezTo>
                    <a:pt x="70796" y="775145"/>
                    <a:pt x="69272" y="773430"/>
                    <a:pt x="68414" y="772668"/>
                  </a:cubicBezTo>
                  <a:cubicBezTo>
                    <a:pt x="67843" y="772097"/>
                    <a:pt x="66795" y="770763"/>
                    <a:pt x="66033" y="770382"/>
                  </a:cubicBezTo>
                  <a:cubicBezTo>
                    <a:pt x="65366" y="770096"/>
                    <a:pt x="63842" y="770382"/>
                    <a:pt x="63176" y="770096"/>
                  </a:cubicBezTo>
                  <a:cubicBezTo>
                    <a:pt x="62318" y="769715"/>
                    <a:pt x="60985" y="768572"/>
                    <a:pt x="60509" y="767810"/>
                  </a:cubicBezTo>
                  <a:cubicBezTo>
                    <a:pt x="60032" y="767239"/>
                    <a:pt x="59842" y="765429"/>
                    <a:pt x="59270" y="764953"/>
                  </a:cubicBezTo>
                  <a:cubicBezTo>
                    <a:pt x="58413" y="764286"/>
                    <a:pt x="55937" y="764572"/>
                    <a:pt x="54984" y="764000"/>
                  </a:cubicBezTo>
                  <a:cubicBezTo>
                    <a:pt x="54127" y="763524"/>
                    <a:pt x="52698" y="761810"/>
                    <a:pt x="52317" y="760857"/>
                  </a:cubicBezTo>
                  <a:cubicBezTo>
                    <a:pt x="51936" y="759905"/>
                    <a:pt x="52317" y="757904"/>
                    <a:pt x="52127" y="756952"/>
                  </a:cubicBezTo>
                  <a:cubicBezTo>
                    <a:pt x="51841" y="755809"/>
                    <a:pt x="50317" y="753809"/>
                    <a:pt x="49936" y="752665"/>
                  </a:cubicBezTo>
                  <a:cubicBezTo>
                    <a:pt x="49650" y="751904"/>
                    <a:pt x="49841" y="750094"/>
                    <a:pt x="49364" y="749427"/>
                  </a:cubicBezTo>
                  <a:cubicBezTo>
                    <a:pt x="48698" y="748474"/>
                    <a:pt x="46031" y="748189"/>
                    <a:pt x="45269" y="747236"/>
                  </a:cubicBezTo>
                  <a:cubicBezTo>
                    <a:pt x="44697" y="746474"/>
                    <a:pt x="44507" y="744284"/>
                    <a:pt x="44221" y="743331"/>
                  </a:cubicBezTo>
                  <a:cubicBezTo>
                    <a:pt x="43935" y="742283"/>
                    <a:pt x="43649" y="740188"/>
                    <a:pt x="43268" y="739235"/>
                  </a:cubicBezTo>
                  <a:cubicBezTo>
                    <a:pt x="42697" y="737997"/>
                    <a:pt x="40887" y="735806"/>
                    <a:pt x="40316" y="734473"/>
                  </a:cubicBezTo>
                  <a:cubicBezTo>
                    <a:pt x="39839" y="733425"/>
                    <a:pt x="39268" y="731139"/>
                    <a:pt x="38982" y="730091"/>
                  </a:cubicBezTo>
                  <a:cubicBezTo>
                    <a:pt x="38696" y="729234"/>
                    <a:pt x="38411" y="727615"/>
                    <a:pt x="38030" y="726853"/>
                  </a:cubicBezTo>
                  <a:cubicBezTo>
                    <a:pt x="37458" y="725805"/>
                    <a:pt x="35839" y="723995"/>
                    <a:pt x="35267" y="722947"/>
                  </a:cubicBezTo>
                  <a:cubicBezTo>
                    <a:pt x="34696" y="721900"/>
                    <a:pt x="34505" y="719423"/>
                    <a:pt x="33648" y="718661"/>
                  </a:cubicBezTo>
                  <a:cubicBezTo>
                    <a:pt x="32886" y="717899"/>
                    <a:pt x="30410" y="717995"/>
                    <a:pt x="29362" y="717423"/>
                  </a:cubicBezTo>
                  <a:cubicBezTo>
                    <a:pt x="28505" y="716947"/>
                    <a:pt x="27266" y="715232"/>
                    <a:pt x="26314" y="714851"/>
                  </a:cubicBezTo>
                  <a:cubicBezTo>
                    <a:pt x="25647" y="714565"/>
                    <a:pt x="24028" y="714375"/>
                    <a:pt x="23266" y="714661"/>
                  </a:cubicBezTo>
                  <a:cubicBezTo>
                    <a:pt x="22313" y="714947"/>
                    <a:pt x="21170" y="717232"/>
                    <a:pt x="20218" y="717232"/>
                  </a:cubicBezTo>
                  <a:cubicBezTo>
                    <a:pt x="19075" y="717232"/>
                    <a:pt x="17360" y="715423"/>
                    <a:pt x="16694" y="714565"/>
                  </a:cubicBezTo>
                  <a:cubicBezTo>
                    <a:pt x="15932" y="713613"/>
                    <a:pt x="14789" y="710184"/>
                    <a:pt x="14789" y="710184"/>
                  </a:cubicBezTo>
                  <a:cubicBezTo>
                    <a:pt x="14408" y="709517"/>
                    <a:pt x="13741" y="708184"/>
                    <a:pt x="13265" y="707612"/>
                  </a:cubicBezTo>
                  <a:cubicBezTo>
                    <a:pt x="12979" y="707231"/>
                    <a:pt x="12312" y="706469"/>
                    <a:pt x="11931" y="706279"/>
                  </a:cubicBezTo>
                  <a:cubicBezTo>
                    <a:pt x="11360" y="705898"/>
                    <a:pt x="9931" y="705898"/>
                    <a:pt x="9359" y="705517"/>
                  </a:cubicBezTo>
                  <a:cubicBezTo>
                    <a:pt x="8978" y="705231"/>
                    <a:pt x="8883" y="704279"/>
                    <a:pt x="8502" y="704088"/>
                  </a:cubicBezTo>
                  <a:cubicBezTo>
                    <a:pt x="7931" y="703707"/>
                    <a:pt x="6216" y="704183"/>
                    <a:pt x="5740" y="703612"/>
                  </a:cubicBezTo>
                  <a:cubicBezTo>
                    <a:pt x="5264" y="703136"/>
                    <a:pt x="5645" y="701612"/>
                    <a:pt x="5359" y="701040"/>
                  </a:cubicBezTo>
                  <a:cubicBezTo>
                    <a:pt x="4978" y="700469"/>
                    <a:pt x="3454" y="700088"/>
                    <a:pt x="3073" y="699516"/>
                  </a:cubicBezTo>
                  <a:cubicBezTo>
                    <a:pt x="2597" y="699040"/>
                    <a:pt x="2120" y="697611"/>
                    <a:pt x="2025" y="696944"/>
                  </a:cubicBezTo>
                  <a:cubicBezTo>
                    <a:pt x="1930" y="696182"/>
                    <a:pt x="2978" y="694468"/>
                    <a:pt x="2597" y="693801"/>
                  </a:cubicBezTo>
                  <a:cubicBezTo>
                    <a:pt x="2216" y="693230"/>
                    <a:pt x="311" y="693515"/>
                    <a:pt x="25" y="692848"/>
                  </a:cubicBezTo>
                  <a:cubicBezTo>
                    <a:pt x="-166" y="692277"/>
                    <a:pt x="787" y="691324"/>
                    <a:pt x="1168" y="690944"/>
                  </a:cubicBezTo>
                  <a:cubicBezTo>
                    <a:pt x="1739" y="690372"/>
                    <a:pt x="3549" y="690277"/>
                    <a:pt x="4025" y="689705"/>
                  </a:cubicBezTo>
                  <a:cubicBezTo>
                    <a:pt x="4406" y="689229"/>
                    <a:pt x="4692" y="687800"/>
                    <a:pt x="4692" y="687134"/>
                  </a:cubicBezTo>
                  <a:cubicBezTo>
                    <a:pt x="4597" y="686467"/>
                    <a:pt x="3740" y="685419"/>
                    <a:pt x="3740" y="684752"/>
                  </a:cubicBezTo>
                  <a:cubicBezTo>
                    <a:pt x="3740" y="684086"/>
                    <a:pt x="4787" y="682943"/>
                    <a:pt x="4787" y="682276"/>
                  </a:cubicBezTo>
                  <a:cubicBezTo>
                    <a:pt x="4787" y="681323"/>
                    <a:pt x="2978" y="679799"/>
                    <a:pt x="3263" y="678847"/>
                  </a:cubicBezTo>
                  <a:cubicBezTo>
                    <a:pt x="3549" y="678085"/>
                    <a:pt x="5168" y="677609"/>
                    <a:pt x="5930" y="677418"/>
                  </a:cubicBezTo>
                  <a:cubicBezTo>
                    <a:pt x="7073" y="677037"/>
                    <a:pt x="10883" y="676847"/>
                    <a:pt x="10883" y="676847"/>
                  </a:cubicBezTo>
                  <a:lnTo>
                    <a:pt x="470274" y="699611"/>
                  </a:lnTo>
                  <a:lnTo>
                    <a:pt x="496182" y="0"/>
                  </a:lnTo>
                  <a:lnTo>
                    <a:pt x="500468" y="95"/>
                  </a:lnTo>
                  <a:lnTo>
                    <a:pt x="871277" y="6572"/>
                  </a:lnTo>
                  <a:lnTo>
                    <a:pt x="871277" y="308705"/>
                  </a:lnTo>
                  <a:cubicBezTo>
                    <a:pt x="871277" y="308705"/>
                    <a:pt x="873563" y="308801"/>
                    <a:pt x="874325" y="308610"/>
                  </a:cubicBezTo>
                  <a:cubicBezTo>
                    <a:pt x="875087" y="308420"/>
                    <a:pt x="876515" y="307848"/>
                    <a:pt x="877182" y="307467"/>
                  </a:cubicBezTo>
                  <a:cubicBezTo>
                    <a:pt x="877658" y="307181"/>
                    <a:pt x="878325" y="306134"/>
                    <a:pt x="878897" y="306134"/>
                  </a:cubicBezTo>
                  <a:cubicBezTo>
                    <a:pt x="879754" y="306038"/>
                    <a:pt x="881373" y="307181"/>
                    <a:pt x="882231" y="307657"/>
                  </a:cubicBezTo>
                  <a:cubicBezTo>
                    <a:pt x="882992" y="308038"/>
                    <a:pt x="884516" y="308705"/>
                    <a:pt x="885088" y="309277"/>
                  </a:cubicBezTo>
                  <a:cubicBezTo>
                    <a:pt x="885659" y="309753"/>
                    <a:pt x="886517" y="311087"/>
                    <a:pt x="886898" y="311753"/>
                  </a:cubicBezTo>
                  <a:cubicBezTo>
                    <a:pt x="887374" y="312611"/>
                    <a:pt x="888041" y="314515"/>
                    <a:pt x="888612" y="315278"/>
                  </a:cubicBezTo>
                  <a:cubicBezTo>
                    <a:pt x="889279" y="316135"/>
                    <a:pt x="891279" y="317468"/>
                    <a:pt x="892136" y="318230"/>
                  </a:cubicBezTo>
                  <a:cubicBezTo>
                    <a:pt x="892899" y="318897"/>
                    <a:pt x="894518" y="320326"/>
                    <a:pt x="895184" y="321183"/>
                  </a:cubicBezTo>
                  <a:cubicBezTo>
                    <a:pt x="895947" y="322136"/>
                    <a:pt x="896994" y="324326"/>
                    <a:pt x="897851" y="325184"/>
                  </a:cubicBezTo>
                  <a:cubicBezTo>
                    <a:pt x="898614" y="326041"/>
                    <a:pt x="900328" y="327374"/>
                    <a:pt x="901185" y="328041"/>
                  </a:cubicBezTo>
                  <a:cubicBezTo>
                    <a:pt x="902233" y="328898"/>
                    <a:pt x="904614" y="330518"/>
                    <a:pt x="905662" y="331470"/>
                  </a:cubicBezTo>
                  <a:cubicBezTo>
                    <a:pt x="906424" y="332137"/>
                    <a:pt x="908043" y="333661"/>
                    <a:pt x="908710" y="334423"/>
                  </a:cubicBezTo>
                  <a:cubicBezTo>
                    <a:pt x="909282" y="335089"/>
                    <a:pt x="909853" y="336899"/>
                    <a:pt x="910615" y="337376"/>
                  </a:cubicBezTo>
                  <a:cubicBezTo>
                    <a:pt x="911186" y="337756"/>
                    <a:pt x="912806" y="337852"/>
                    <a:pt x="913568" y="337852"/>
                  </a:cubicBezTo>
                  <a:cubicBezTo>
                    <a:pt x="914330" y="337852"/>
                    <a:pt x="915854" y="337376"/>
                    <a:pt x="916616" y="337280"/>
                  </a:cubicBezTo>
                  <a:cubicBezTo>
                    <a:pt x="917664" y="337280"/>
                    <a:pt x="919664" y="338042"/>
                    <a:pt x="920711" y="337947"/>
                  </a:cubicBezTo>
                  <a:cubicBezTo>
                    <a:pt x="921474" y="337852"/>
                    <a:pt x="922998" y="337185"/>
                    <a:pt x="923569" y="336613"/>
                  </a:cubicBezTo>
                  <a:cubicBezTo>
                    <a:pt x="924045" y="336137"/>
                    <a:pt x="924426" y="334709"/>
                    <a:pt x="924712" y="334137"/>
                  </a:cubicBezTo>
                  <a:cubicBezTo>
                    <a:pt x="924998" y="333470"/>
                    <a:pt x="924998" y="331851"/>
                    <a:pt x="925569" y="331375"/>
                  </a:cubicBezTo>
                  <a:cubicBezTo>
                    <a:pt x="926331" y="330803"/>
                    <a:pt x="928332" y="331089"/>
                    <a:pt x="929189" y="331375"/>
                  </a:cubicBezTo>
                  <a:cubicBezTo>
                    <a:pt x="929760" y="331565"/>
                    <a:pt x="930522" y="332804"/>
                    <a:pt x="931189" y="332708"/>
                  </a:cubicBezTo>
                  <a:cubicBezTo>
                    <a:pt x="931760" y="332708"/>
                    <a:pt x="932427" y="331565"/>
                    <a:pt x="932903" y="331470"/>
                  </a:cubicBezTo>
                  <a:cubicBezTo>
                    <a:pt x="933570" y="331280"/>
                    <a:pt x="935094" y="331184"/>
                    <a:pt x="935666" y="331565"/>
                  </a:cubicBezTo>
                  <a:cubicBezTo>
                    <a:pt x="936237" y="331946"/>
                    <a:pt x="936523" y="333565"/>
                    <a:pt x="937094" y="333946"/>
                  </a:cubicBezTo>
                  <a:cubicBezTo>
                    <a:pt x="937666" y="334328"/>
                    <a:pt x="938999" y="334232"/>
                    <a:pt x="939666" y="334423"/>
                  </a:cubicBezTo>
                  <a:cubicBezTo>
                    <a:pt x="940524" y="334709"/>
                    <a:pt x="942048" y="335756"/>
                    <a:pt x="942905" y="336137"/>
                  </a:cubicBezTo>
                  <a:cubicBezTo>
                    <a:pt x="943476" y="336423"/>
                    <a:pt x="944619" y="337280"/>
                    <a:pt x="945286" y="337280"/>
                  </a:cubicBezTo>
                  <a:cubicBezTo>
                    <a:pt x="946048" y="337280"/>
                    <a:pt x="947762" y="336613"/>
                    <a:pt x="948239" y="336042"/>
                  </a:cubicBezTo>
                  <a:cubicBezTo>
                    <a:pt x="948810" y="335375"/>
                    <a:pt x="948906" y="333470"/>
                    <a:pt x="948906" y="332613"/>
                  </a:cubicBezTo>
                  <a:cubicBezTo>
                    <a:pt x="948906" y="331661"/>
                    <a:pt x="947953" y="329851"/>
                    <a:pt x="947953" y="328898"/>
                  </a:cubicBezTo>
                  <a:cubicBezTo>
                    <a:pt x="948048" y="328041"/>
                    <a:pt x="948715" y="326231"/>
                    <a:pt x="949382" y="325660"/>
                  </a:cubicBezTo>
                  <a:cubicBezTo>
                    <a:pt x="950049" y="324898"/>
                    <a:pt x="952049" y="323660"/>
                    <a:pt x="953097" y="323850"/>
                  </a:cubicBezTo>
                  <a:cubicBezTo>
                    <a:pt x="953954" y="324040"/>
                    <a:pt x="954811" y="325850"/>
                    <a:pt x="955287" y="326517"/>
                  </a:cubicBezTo>
                  <a:cubicBezTo>
                    <a:pt x="955764" y="327374"/>
                    <a:pt x="956144" y="329374"/>
                    <a:pt x="956716" y="330232"/>
                  </a:cubicBezTo>
                  <a:cubicBezTo>
                    <a:pt x="957192" y="330898"/>
                    <a:pt x="958335" y="332327"/>
                    <a:pt x="959097" y="332518"/>
                  </a:cubicBezTo>
                  <a:cubicBezTo>
                    <a:pt x="959859" y="332613"/>
                    <a:pt x="961098" y="331470"/>
                    <a:pt x="961764" y="331280"/>
                  </a:cubicBezTo>
                  <a:cubicBezTo>
                    <a:pt x="962336" y="331089"/>
                    <a:pt x="963669" y="330898"/>
                    <a:pt x="964145" y="331089"/>
                  </a:cubicBezTo>
                  <a:cubicBezTo>
                    <a:pt x="964622" y="331280"/>
                    <a:pt x="965384" y="332232"/>
                    <a:pt x="965669" y="332708"/>
                  </a:cubicBezTo>
                  <a:cubicBezTo>
                    <a:pt x="966050" y="333661"/>
                    <a:pt x="965669" y="335852"/>
                    <a:pt x="966146" y="336804"/>
                  </a:cubicBezTo>
                  <a:cubicBezTo>
                    <a:pt x="966432" y="337280"/>
                    <a:pt x="967574" y="337852"/>
                    <a:pt x="967956" y="338233"/>
                  </a:cubicBezTo>
                  <a:cubicBezTo>
                    <a:pt x="968527" y="339090"/>
                    <a:pt x="968717" y="341376"/>
                    <a:pt x="969479" y="342138"/>
                  </a:cubicBezTo>
                  <a:cubicBezTo>
                    <a:pt x="970051" y="342710"/>
                    <a:pt x="971956" y="342900"/>
                    <a:pt x="972432" y="343567"/>
                  </a:cubicBezTo>
                  <a:cubicBezTo>
                    <a:pt x="973004" y="344519"/>
                    <a:pt x="972147" y="346901"/>
                    <a:pt x="972242" y="348044"/>
                  </a:cubicBezTo>
                  <a:cubicBezTo>
                    <a:pt x="972337" y="348901"/>
                    <a:pt x="972623" y="350615"/>
                    <a:pt x="973004" y="351377"/>
                  </a:cubicBezTo>
                  <a:cubicBezTo>
                    <a:pt x="973385" y="352139"/>
                    <a:pt x="974814" y="353282"/>
                    <a:pt x="975004" y="354139"/>
                  </a:cubicBezTo>
                  <a:cubicBezTo>
                    <a:pt x="975290" y="355378"/>
                    <a:pt x="973861" y="358045"/>
                    <a:pt x="974432" y="359283"/>
                  </a:cubicBezTo>
                  <a:cubicBezTo>
                    <a:pt x="975004" y="360521"/>
                    <a:pt x="977576" y="362045"/>
                    <a:pt x="978909" y="362426"/>
                  </a:cubicBezTo>
                  <a:cubicBezTo>
                    <a:pt x="979862" y="362712"/>
                    <a:pt x="981957" y="361569"/>
                    <a:pt x="982910" y="361950"/>
                  </a:cubicBezTo>
                  <a:cubicBezTo>
                    <a:pt x="983672" y="362236"/>
                    <a:pt x="983957" y="364331"/>
                    <a:pt x="984719" y="364522"/>
                  </a:cubicBezTo>
                  <a:cubicBezTo>
                    <a:pt x="985862" y="364807"/>
                    <a:pt x="987767" y="362426"/>
                    <a:pt x="988910" y="362426"/>
                  </a:cubicBezTo>
                  <a:cubicBezTo>
                    <a:pt x="990244" y="362521"/>
                    <a:pt x="992054" y="365093"/>
                    <a:pt x="993292" y="365188"/>
                  </a:cubicBezTo>
                  <a:cubicBezTo>
                    <a:pt x="994625" y="365284"/>
                    <a:pt x="996816" y="363569"/>
                    <a:pt x="997959" y="362903"/>
                  </a:cubicBezTo>
                  <a:cubicBezTo>
                    <a:pt x="998626" y="362521"/>
                    <a:pt x="999674" y="361379"/>
                    <a:pt x="1000436" y="361188"/>
                  </a:cubicBezTo>
                  <a:cubicBezTo>
                    <a:pt x="1001674" y="360902"/>
                    <a:pt x="1004246" y="361855"/>
                    <a:pt x="1005389" y="362426"/>
                  </a:cubicBezTo>
                  <a:cubicBezTo>
                    <a:pt x="1006627" y="362998"/>
                    <a:pt x="1008532" y="365093"/>
                    <a:pt x="1009675" y="365760"/>
                  </a:cubicBezTo>
                  <a:cubicBezTo>
                    <a:pt x="1010437" y="366236"/>
                    <a:pt x="1012247" y="366998"/>
                    <a:pt x="1013104" y="367379"/>
                  </a:cubicBezTo>
                  <a:cubicBezTo>
                    <a:pt x="1013961" y="367855"/>
                    <a:pt x="1015676" y="368903"/>
                    <a:pt x="1016533" y="369475"/>
                  </a:cubicBezTo>
                  <a:cubicBezTo>
                    <a:pt x="1017009" y="369761"/>
                    <a:pt x="1017676" y="370808"/>
                    <a:pt x="1018248" y="370904"/>
                  </a:cubicBezTo>
                  <a:cubicBezTo>
                    <a:pt x="1019009" y="370999"/>
                    <a:pt x="1020057" y="369284"/>
                    <a:pt x="1020819" y="369094"/>
                  </a:cubicBezTo>
                  <a:cubicBezTo>
                    <a:pt x="1021772" y="368903"/>
                    <a:pt x="1023962" y="369284"/>
                    <a:pt x="1024820" y="369761"/>
                  </a:cubicBezTo>
                  <a:cubicBezTo>
                    <a:pt x="1026249" y="370427"/>
                    <a:pt x="1028058" y="373189"/>
                    <a:pt x="1029297" y="374142"/>
                  </a:cubicBezTo>
                  <a:cubicBezTo>
                    <a:pt x="1030058" y="374713"/>
                    <a:pt x="1031582" y="376047"/>
                    <a:pt x="1032535" y="376047"/>
                  </a:cubicBezTo>
                  <a:cubicBezTo>
                    <a:pt x="1033392" y="376047"/>
                    <a:pt x="1034821" y="374618"/>
                    <a:pt x="1035678" y="374332"/>
                  </a:cubicBezTo>
                  <a:cubicBezTo>
                    <a:pt x="1036916" y="373856"/>
                    <a:pt x="1039869" y="374237"/>
                    <a:pt x="1040917" y="373475"/>
                  </a:cubicBezTo>
                  <a:cubicBezTo>
                    <a:pt x="1041584" y="373094"/>
                    <a:pt x="1041965" y="371380"/>
                    <a:pt x="1042536" y="370808"/>
                  </a:cubicBezTo>
                  <a:cubicBezTo>
                    <a:pt x="1043108" y="370142"/>
                    <a:pt x="1044441" y="368998"/>
                    <a:pt x="1045299" y="368903"/>
                  </a:cubicBezTo>
                  <a:cubicBezTo>
                    <a:pt x="1046060" y="368713"/>
                    <a:pt x="1047680" y="369570"/>
                    <a:pt x="1048537" y="369570"/>
                  </a:cubicBezTo>
                  <a:cubicBezTo>
                    <a:pt x="1049490" y="369570"/>
                    <a:pt x="1051299" y="368903"/>
                    <a:pt x="1052252" y="369189"/>
                  </a:cubicBezTo>
                  <a:cubicBezTo>
                    <a:pt x="1053204" y="369475"/>
                    <a:pt x="1054633" y="370808"/>
                    <a:pt x="1055300" y="371570"/>
                  </a:cubicBezTo>
                  <a:cubicBezTo>
                    <a:pt x="1056157" y="372618"/>
                    <a:pt x="1057205" y="375285"/>
                    <a:pt x="1057872" y="376428"/>
                  </a:cubicBezTo>
                  <a:cubicBezTo>
                    <a:pt x="1058538" y="377571"/>
                    <a:pt x="1059872" y="379952"/>
                    <a:pt x="1060729" y="381000"/>
                  </a:cubicBezTo>
                  <a:cubicBezTo>
                    <a:pt x="1061586" y="382048"/>
                    <a:pt x="1063396" y="384048"/>
                    <a:pt x="1064539" y="384524"/>
                  </a:cubicBezTo>
                  <a:cubicBezTo>
                    <a:pt x="1065301" y="384810"/>
                    <a:pt x="1067016" y="384810"/>
                    <a:pt x="1067777" y="384620"/>
                  </a:cubicBezTo>
                  <a:cubicBezTo>
                    <a:pt x="1068349" y="384429"/>
                    <a:pt x="1069206" y="383762"/>
                    <a:pt x="1069587" y="383381"/>
                  </a:cubicBezTo>
                  <a:cubicBezTo>
                    <a:pt x="1070254" y="382810"/>
                    <a:pt x="1071302" y="381286"/>
                    <a:pt x="1072064" y="380810"/>
                  </a:cubicBezTo>
                  <a:cubicBezTo>
                    <a:pt x="1072921" y="380429"/>
                    <a:pt x="1075016" y="380810"/>
                    <a:pt x="1075778" y="380238"/>
                  </a:cubicBezTo>
                  <a:cubicBezTo>
                    <a:pt x="1076636" y="379476"/>
                    <a:pt x="1077207" y="376999"/>
                    <a:pt x="1077398" y="375856"/>
                  </a:cubicBezTo>
                  <a:cubicBezTo>
                    <a:pt x="1077493" y="375095"/>
                    <a:pt x="1077112" y="373475"/>
                    <a:pt x="1077493" y="372809"/>
                  </a:cubicBezTo>
                  <a:cubicBezTo>
                    <a:pt x="1077779" y="372237"/>
                    <a:pt x="1078731" y="371380"/>
                    <a:pt x="1079303" y="370999"/>
                  </a:cubicBezTo>
                  <a:cubicBezTo>
                    <a:pt x="1080065" y="370618"/>
                    <a:pt x="1081874" y="370046"/>
                    <a:pt x="1082732" y="370046"/>
                  </a:cubicBezTo>
                  <a:cubicBezTo>
                    <a:pt x="1083684" y="370046"/>
                    <a:pt x="1085589" y="370522"/>
                    <a:pt x="1086447" y="370999"/>
                  </a:cubicBezTo>
                  <a:cubicBezTo>
                    <a:pt x="1087304" y="371570"/>
                    <a:pt x="1088161" y="373666"/>
                    <a:pt x="1089114" y="374142"/>
                  </a:cubicBezTo>
                  <a:cubicBezTo>
                    <a:pt x="1090161" y="374618"/>
                    <a:pt x="1092638" y="374237"/>
                    <a:pt x="1093781" y="374142"/>
                  </a:cubicBezTo>
                  <a:cubicBezTo>
                    <a:pt x="1095019" y="374047"/>
                    <a:pt x="1097495" y="372999"/>
                    <a:pt x="1098734" y="373380"/>
                  </a:cubicBezTo>
                  <a:cubicBezTo>
                    <a:pt x="1099496" y="373666"/>
                    <a:pt x="1100353" y="375095"/>
                    <a:pt x="1101020" y="375476"/>
                  </a:cubicBezTo>
                  <a:cubicBezTo>
                    <a:pt x="1101686" y="375856"/>
                    <a:pt x="1103115" y="376238"/>
                    <a:pt x="1103877" y="376238"/>
                  </a:cubicBezTo>
                  <a:cubicBezTo>
                    <a:pt x="1104639" y="376238"/>
                    <a:pt x="1106258" y="376142"/>
                    <a:pt x="1107020" y="375761"/>
                  </a:cubicBezTo>
                  <a:cubicBezTo>
                    <a:pt x="1107783" y="375380"/>
                    <a:pt x="1109116" y="374142"/>
                    <a:pt x="1109497" y="373380"/>
                  </a:cubicBezTo>
                  <a:cubicBezTo>
                    <a:pt x="1109878" y="372713"/>
                    <a:pt x="1109497" y="370808"/>
                    <a:pt x="1110068" y="370237"/>
                  </a:cubicBezTo>
                  <a:cubicBezTo>
                    <a:pt x="1110545" y="369856"/>
                    <a:pt x="1111974" y="369665"/>
                    <a:pt x="1112640" y="369856"/>
                  </a:cubicBezTo>
                  <a:cubicBezTo>
                    <a:pt x="1113593" y="370142"/>
                    <a:pt x="1115307" y="371570"/>
                    <a:pt x="1115688" y="372523"/>
                  </a:cubicBezTo>
                  <a:cubicBezTo>
                    <a:pt x="1116069" y="373380"/>
                    <a:pt x="1115879" y="375380"/>
                    <a:pt x="1115593" y="376238"/>
                  </a:cubicBezTo>
                  <a:cubicBezTo>
                    <a:pt x="1115307" y="377095"/>
                    <a:pt x="1114164" y="378428"/>
                    <a:pt x="1113783" y="379190"/>
                  </a:cubicBezTo>
                  <a:cubicBezTo>
                    <a:pt x="1113402" y="379952"/>
                    <a:pt x="1112545" y="381571"/>
                    <a:pt x="1112545" y="382334"/>
                  </a:cubicBezTo>
                  <a:cubicBezTo>
                    <a:pt x="1112545" y="383000"/>
                    <a:pt x="1113498" y="383953"/>
                    <a:pt x="1113688" y="384620"/>
                  </a:cubicBezTo>
                  <a:cubicBezTo>
                    <a:pt x="1114069" y="385858"/>
                    <a:pt x="1113974" y="388620"/>
                    <a:pt x="1114545" y="389763"/>
                  </a:cubicBezTo>
                  <a:cubicBezTo>
                    <a:pt x="1115022" y="390811"/>
                    <a:pt x="1116641" y="392621"/>
                    <a:pt x="1117593" y="393287"/>
                  </a:cubicBezTo>
                  <a:cubicBezTo>
                    <a:pt x="1118355" y="393859"/>
                    <a:pt x="1120165" y="394430"/>
                    <a:pt x="1121022" y="394526"/>
                  </a:cubicBezTo>
                  <a:cubicBezTo>
                    <a:pt x="1122165" y="394716"/>
                    <a:pt x="1124451" y="394906"/>
                    <a:pt x="1125594" y="394621"/>
                  </a:cubicBezTo>
                  <a:cubicBezTo>
                    <a:pt x="1126261" y="394430"/>
                    <a:pt x="1127309" y="393192"/>
                    <a:pt x="1127975" y="392906"/>
                  </a:cubicBezTo>
                  <a:cubicBezTo>
                    <a:pt x="1128928" y="392525"/>
                    <a:pt x="1131024" y="392335"/>
                    <a:pt x="1131976" y="392716"/>
                  </a:cubicBezTo>
                  <a:cubicBezTo>
                    <a:pt x="1132738" y="393097"/>
                    <a:pt x="1133976" y="394526"/>
                    <a:pt x="1134357" y="395383"/>
                  </a:cubicBezTo>
                  <a:cubicBezTo>
                    <a:pt x="1134738" y="396240"/>
                    <a:pt x="1134548" y="398240"/>
                    <a:pt x="1134262" y="399193"/>
                  </a:cubicBezTo>
                  <a:cubicBezTo>
                    <a:pt x="1134072" y="399955"/>
                    <a:pt x="1132643" y="401384"/>
                    <a:pt x="1132738" y="402146"/>
                  </a:cubicBezTo>
                  <a:cubicBezTo>
                    <a:pt x="1132833" y="402812"/>
                    <a:pt x="1134643" y="403193"/>
                    <a:pt x="1134833" y="403860"/>
                  </a:cubicBezTo>
                  <a:cubicBezTo>
                    <a:pt x="1135024" y="404622"/>
                    <a:pt x="1134357" y="406432"/>
                    <a:pt x="1133786" y="407003"/>
                  </a:cubicBezTo>
                  <a:cubicBezTo>
                    <a:pt x="1133214" y="407575"/>
                    <a:pt x="1131214" y="407765"/>
                    <a:pt x="1130833" y="408527"/>
                  </a:cubicBezTo>
                  <a:cubicBezTo>
                    <a:pt x="1130547" y="409194"/>
                    <a:pt x="1131309" y="410813"/>
                    <a:pt x="1131881" y="411385"/>
                  </a:cubicBezTo>
                  <a:cubicBezTo>
                    <a:pt x="1132357" y="411861"/>
                    <a:pt x="1133881" y="412432"/>
                    <a:pt x="1134548" y="412337"/>
                  </a:cubicBezTo>
                  <a:cubicBezTo>
                    <a:pt x="1135500" y="412337"/>
                    <a:pt x="1136929" y="410623"/>
                    <a:pt x="1137882" y="410623"/>
                  </a:cubicBezTo>
                  <a:cubicBezTo>
                    <a:pt x="1138643" y="410718"/>
                    <a:pt x="1139882" y="411766"/>
                    <a:pt x="1140549" y="412242"/>
                  </a:cubicBezTo>
                  <a:cubicBezTo>
                    <a:pt x="1141406" y="412909"/>
                    <a:pt x="1142549" y="414909"/>
                    <a:pt x="1143501" y="415385"/>
                  </a:cubicBezTo>
                  <a:cubicBezTo>
                    <a:pt x="1144358" y="415862"/>
                    <a:pt x="1146454" y="416243"/>
                    <a:pt x="1147502" y="415957"/>
                  </a:cubicBezTo>
                  <a:cubicBezTo>
                    <a:pt x="1148454" y="415671"/>
                    <a:pt x="1149978" y="414147"/>
                    <a:pt x="1150645" y="413576"/>
                  </a:cubicBezTo>
                  <a:cubicBezTo>
                    <a:pt x="1151312" y="413004"/>
                    <a:pt x="1152455" y="411766"/>
                    <a:pt x="1153217" y="411289"/>
                  </a:cubicBezTo>
                  <a:cubicBezTo>
                    <a:pt x="1153693" y="410909"/>
                    <a:pt x="1155026" y="410623"/>
                    <a:pt x="1155408" y="410242"/>
                  </a:cubicBezTo>
                  <a:cubicBezTo>
                    <a:pt x="1155979" y="409765"/>
                    <a:pt x="1156360" y="408146"/>
                    <a:pt x="1156741" y="407480"/>
                  </a:cubicBezTo>
                  <a:cubicBezTo>
                    <a:pt x="1157122" y="406718"/>
                    <a:pt x="1157979" y="405289"/>
                    <a:pt x="1158456" y="404622"/>
                  </a:cubicBezTo>
                  <a:cubicBezTo>
                    <a:pt x="1158932" y="403860"/>
                    <a:pt x="1159979" y="402336"/>
                    <a:pt x="1160837" y="401955"/>
                  </a:cubicBezTo>
                  <a:cubicBezTo>
                    <a:pt x="1161408" y="401574"/>
                    <a:pt x="1162932" y="401764"/>
                    <a:pt x="1163504" y="401479"/>
                  </a:cubicBezTo>
                  <a:cubicBezTo>
                    <a:pt x="1164266" y="401098"/>
                    <a:pt x="1165218" y="399574"/>
                    <a:pt x="1165694" y="398812"/>
                  </a:cubicBezTo>
                  <a:cubicBezTo>
                    <a:pt x="1166171" y="398050"/>
                    <a:pt x="1166837" y="396240"/>
                    <a:pt x="1167504" y="395573"/>
                  </a:cubicBezTo>
                  <a:cubicBezTo>
                    <a:pt x="1168171" y="394906"/>
                    <a:pt x="1170076" y="393573"/>
                    <a:pt x="1171028" y="393668"/>
                  </a:cubicBezTo>
                  <a:cubicBezTo>
                    <a:pt x="1171695" y="393668"/>
                    <a:pt x="1172648" y="394906"/>
                    <a:pt x="1173315" y="395097"/>
                  </a:cubicBezTo>
                  <a:cubicBezTo>
                    <a:pt x="1174172" y="395478"/>
                    <a:pt x="1176077" y="395669"/>
                    <a:pt x="1176839" y="396145"/>
                  </a:cubicBezTo>
                  <a:cubicBezTo>
                    <a:pt x="1177506" y="396526"/>
                    <a:pt x="1178649" y="397573"/>
                    <a:pt x="1179125" y="398240"/>
                  </a:cubicBezTo>
                  <a:cubicBezTo>
                    <a:pt x="1179696" y="399097"/>
                    <a:pt x="1180363" y="401193"/>
                    <a:pt x="1180363" y="402241"/>
                  </a:cubicBezTo>
                  <a:cubicBezTo>
                    <a:pt x="1180458" y="403193"/>
                    <a:pt x="1179315" y="405194"/>
                    <a:pt x="1179696" y="406051"/>
                  </a:cubicBezTo>
                  <a:cubicBezTo>
                    <a:pt x="1180077" y="406813"/>
                    <a:pt x="1181982" y="407384"/>
                    <a:pt x="1182840" y="407765"/>
                  </a:cubicBezTo>
                  <a:cubicBezTo>
                    <a:pt x="1183411" y="408051"/>
                    <a:pt x="1184744" y="408718"/>
                    <a:pt x="1185411" y="408527"/>
                  </a:cubicBezTo>
                  <a:cubicBezTo>
                    <a:pt x="1185983" y="408337"/>
                    <a:pt x="1186649" y="407194"/>
                    <a:pt x="1187031" y="406718"/>
                  </a:cubicBezTo>
                  <a:cubicBezTo>
                    <a:pt x="1187792" y="405955"/>
                    <a:pt x="1189031" y="404146"/>
                    <a:pt x="1189983" y="403860"/>
                  </a:cubicBezTo>
                  <a:cubicBezTo>
                    <a:pt x="1191317" y="403479"/>
                    <a:pt x="1194079" y="404241"/>
                    <a:pt x="1195412" y="404717"/>
                  </a:cubicBezTo>
                  <a:cubicBezTo>
                    <a:pt x="1196270" y="405098"/>
                    <a:pt x="1198079" y="406051"/>
                    <a:pt x="1198556" y="406813"/>
                  </a:cubicBezTo>
                  <a:cubicBezTo>
                    <a:pt x="1199032" y="407575"/>
                    <a:pt x="1199318" y="409575"/>
                    <a:pt x="1199223" y="410528"/>
                  </a:cubicBezTo>
                  <a:cubicBezTo>
                    <a:pt x="1199127" y="411289"/>
                    <a:pt x="1197984" y="412623"/>
                    <a:pt x="1197794" y="413480"/>
                  </a:cubicBezTo>
                  <a:cubicBezTo>
                    <a:pt x="1197603" y="414242"/>
                    <a:pt x="1197317" y="415862"/>
                    <a:pt x="1197603" y="416528"/>
                  </a:cubicBezTo>
                  <a:cubicBezTo>
                    <a:pt x="1197889" y="417100"/>
                    <a:pt x="1199413" y="417481"/>
                    <a:pt x="1199889" y="417862"/>
                  </a:cubicBezTo>
                  <a:cubicBezTo>
                    <a:pt x="1200270" y="418243"/>
                    <a:pt x="1200651" y="419386"/>
                    <a:pt x="1201127" y="419671"/>
                  </a:cubicBezTo>
                  <a:cubicBezTo>
                    <a:pt x="1202270" y="420338"/>
                    <a:pt x="1204937" y="420624"/>
                    <a:pt x="1206271" y="420338"/>
                  </a:cubicBezTo>
                  <a:cubicBezTo>
                    <a:pt x="1207224" y="420148"/>
                    <a:pt x="1209033" y="419290"/>
                    <a:pt x="1209605" y="418529"/>
                  </a:cubicBezTo>
                  <a:cubicBezTo>
                    <a:pt x="1210557" y="417481"/>
                    <a:pt x="1210843" y="414528"/>
                    <a:pt x="1211510" y="413290"/>
                  </a:cubicBezTo>
                  <a:cubicBezTo>
                    <a:pt x="1211891" y="412528"/>
                    <a:pt x="1212843" y="410909"/>
                    <a:pt x="1213510" y="410432"/>
                  </a:cubicBezTo>
                  <a:cubicBezTo>
                    <a:pt x="1214177" y="409956"/>
                    <a:pt x="1215986" y="409480"/>
                    <a:pt x="1216749" y="409670"/>
                  </a:cubicBezTo>
                  <a:cubicBezTo>
                    <a:pt x="1217606" y="409861"/>
                    <a:pt x="1218749" y="411385"/>
                    <a:pt x="1219606" y="411671"/>
                  </a:cubicBezTo>
                  <a:cubicBezTo>
                    <a:pt x="1220463" y="411956"/>
                    <a:pt x="1222559" y="412052"/>
                    <a:pt x="1223321" y="411575"/>
                  </a:cubicBezTo>
                  <a:cubicBezTo>
                    <a:pt x="1223987" y="411099"/>
                    <a:pt x="1224273" y="409289"/>
                    <a:pt x="1224368" y="408527"/>
                  </a:cubicBezTo>
                  <a:cubicBezTo>
                    <a:pt x="1224464" y="407861"/>
                    <a:pt x="1223892" y="406622"/>
                    <a:pt x="1224083" y="406051"/>
                  </a:cubicBezTo>
                  <a:cubicBezTo>
                    <a:pt x="1224273" y="405479"/>
                    <a:pt x="1225226" y="404527"/>
                    <a:pt x="1225702" y="404241"/>
                  </a:cubicBezTo>
                  <a:cubicBezTo>
                    <a:pt x="1226464" y="403860"/>
                    <a:pt x="1228369" y="403574"/>
                    <a:pt x="1229226" y="403765"/>
                  </a:cubicBezTo>
                  <a:cubicBezTo>
                    <a:pt x="1230083" y="403955"/>
                    <a:pt x="1231703" y="405098"/>
                    <a:pt x="1232179" y="405860"/>
                  </a:cubicBezTo>
                  <a:cubicBezTo>
                    <a:pt x="1232560" y="406432"/>
                    <a:pt x="1232655" y="407956"/>
                    <a:pt x="1233036" y="408622"/>
                  </a:cubicBezTo>
                  <a:cubicBezTo>
                    <a:pt x="1233417" y="409385"/>
                    <a:pt x="1234656" y="410432"/>
                    <a:pt x="1234846" y="411289"/>
                  </a:cubicBezTo>
                  <a:cubicBezTo>
                    <a:pt x="1235132" y="412242"/>
                    <a:pt x="1235132" y="414338"/>
                    <a:pt x="1234846" y="415195"/>
                  </a:cubicBezTo>
                  <a:cubicBezTo>
                    <a:pt x="1234656" y="415766"/>
                    <a:pt x="1233989" y="416719"/>
                    <a:pt x="1233512" y="417005"/>
                  </a:cubicBezTo>
                  <a:cubicBezTo>
                    <a:pt x="1232941" y="417386"/>
                    <a:pt x="1231322" y="417005"/>
                    <a:pt x="1230750" y="417481"/>
                  </a:cubicBezTo>
                  <a:cubicBezTo>
                    <a:pt x="1230083" y="418052"/>
                    <a:pt x="1229893" y="419957"/>
                    <a:pt x="1229988" y="420910"/>
                  </a:cubicBezTo>
                  <a:cubicBezTo>
                    <a:pt x="1230083" y="421862"/>
                    <a:pt x="1231036" y="423672"/>
                    <a:pt x="1231608" y="424529"/>
                  </a:cubicBezTo>
                  <a:cubicBezTo>
                    <a:pt x="1232084" y="425387"/>
                    <a:pt x="1233417" y="426815"/>
                    <a:pt x="1233893" y="427672"/>
                  </a:cubicBezTo>
                  <a:cubicBezTo>
                    <a:pt x="1234560" y="428815"/>
                    <a:pt x="1235036" y="431482"/>
                    <a:pt x="1235894" y="432435"/>
                  </a:cubicBezTo>
                  <a:cubicBezTo>
                    <a:pt x="1236465" y="433102"/>
                    <a:pt x="1238084" y="434149"/>
                    <a:pt x="1239037" y="434340"/>
                  </a:cubicBezTo>
                  <a:cubicBezTo>
                    <a:pt x="1240085" y="434530"/>
                    <a:pt x="1242275" y="434340"/>
                    <a:pt x="1243133" y="433864"/>
                  </a:cubicBezTo>
                  <a:cubicBezTo>
                    <a:pt x="1244181" y="433292"/>
                    <a:pt x="1245609" y="431197"/>
                    <a:pt x="1245990" y="430149"/>
                  </a:cubicBezTo>
                  <a:cubicBezTo>
                    <a:pt x="1246181" y="429482"/>
                    <a:pt x="1245895" y="428149"/>
                    <a:pt x="1245800" y="427482"/>
                  </a:cubicBezTo>
                  <a:cubicBezTo>
                    <a:pt x="1245800" y="426911"/>
                    <a:pt x="1245895" y="425672"/>
                    <a:pt x="1245704" y="425101"/>
                  </a:cubicBezTo>
                  <a:cubicBezTo>
                    <a:pt x="1245419" y="424529"/>
                    <a:pt x="1244181" y="423672"/>
                    <a:pt x="1243990" y="423101"/>
                  </a:cubicBezTo>
                  <a:cubicBezTo>
                    <a:pt x="1243799" y="422434"/>
                    <a:pt x="1243990" y="421005"/>
                    <a:pt x="1244371" y="420434"/>
                  </a:cubicBezTo>
                  <a:cubicBezTo>
                    <a:pt x="1244752" y="420053"/>
                    <a:pt x="1246085" y="420148"/>
                    <a:pt x="1246657" y="420053"/>
                  </a:cubicBezTo>
                  <a:cubicBezTo>
                    <a:pt x="1247514" y="419767"/>
                    <a:pt x="1249324" y="419481"/>
                    <a:pt x="1249800" y="418814"/>
                  </a:cubicBezTo>
                  <a:cubicBezTo>
                    <a:pt x="1250467" y="417957"/>
                    <a:pt x="1249419" y="415099"/>
                    <a:pt x="1250181" y="414338"/>
                  </a:cubicBezTo>
                  <a:cubicBezTo>
                    <a:pt x="1250658" y="413766"/>
                    <a:pt x="1252467" y="414242"/>
                    <a:pt x="1253134" y="413861"/>
                  </a:cubicBezTo>
                  <a:cubicBezTo>
                    <a:pt x="1254086" y="413290"/>
                    <a:pt x="1255134" y="411099"/>
                    <a:pt x="1255801" y="410242"/>
                  </a:cubicBezTo>
                  <a:cubicBezTo>
                    <a:pt x="1256373" y="409385"/>
                    <a:pt x="1257897" y="407861"/>
                    <a:pt x="1258277" y="406908"/>
                  </a:cubicBezTo>
                  <a:cubicBezTo>
                    <a:pt x="1258563" y="406337"/>
                    <a:pt x="1258658" y="404908"/>
                    <a:pt x="1258468" y="404241"/>
                  </a:cubicBezTo>
                  <a:cubicBezTo>
                    <a:pt x="1258277" y="403479"/>
                    <a:pt x="1257134" y="402050"/>
                    <a:pt x="1257039" y="401288"/>
                  </a:cubicBezTo>
                  <a:cubicBezTo>
                    <a:pt x="1256944" y="400621"/>
                    <a:pt x="1257134" y="399383"/>
                    <a:pt x="1257420" y="398812"/>
                  </a:cubicBezTo>
                  <a:cubicBezTo>
                    <a:pt x="1257706" y="398336"/>
                    <a:pt x="1258563" y="397193"/>
                    <a:pt x="1259135" y="397193"/>
                  </a:cubicBezTo>
                  <a:cubicBezTo>
                    <a:pt x="1259801" y="397193"/>
                    <a:pt x="1260278" y="398907"/>
                    <a:pt x="1260944" y="399002"/>
                  </a:cubicBezTo>
                  <a:cubicBezTo>
                    <a:pt x="1261421" y="399097"/>
                    <a:pt x="1262278" y="398431"/>
                    <a:pt x="1262754" y="398050"/>
                  </a:cubicBezTo>
                  <a:cubicBezTo>
                    <a:pt x="1263326" y="397573"/>
                    <a:pt x="1264088" y="396049"/>
                    <a:pt x="1264850" y="395859"/>
                  </a:cubicBezTo>
                  <a:cubicBezTo>
                    <a:pt x="1265612" y="395573"/>
                    <a:pt x="1267422" y="396049"/>
                    <a:pt x="1268088" y="396526"/>
                  </a:cubicBezTo>
                  <a:cubicBezTo>
                    <a:pt x="1268850" y="397097"/>
                    <a:pt x="1269326" y="399193"/>
                    <a:pt x="1269517" y="400050"/>
                  </a:cubicBezTo>
                  <a:cubicBezTo>
                    <a:pt x="1269708" y="401288"/>
                    <a:pt x="1269041" y="403670"/>
                    <a:pt x="1269231" y="404908"/>
                  </a:cubicBezTo>
                  <a:cubicBezTo>
                    <a:pt x="1269422" y="405860"/>
                    <a:pt x="1270374" y="407765"/>
                    <a:pt x="1270850" y="408622"/>
                  </a:cubicBezTo>
                  <a:cubicBezTo>
                    <a:pt x="1271232" y="409289"/>
                    <a:pt x="1271898" y="410813"/>
                    <a:pt x="1272470" y="411289"/>
                  </a:cubicBezTo>
                  <a:cubicBezTo>
                    <a:pt x="1273041" y="411766"/>
                    <a:pt x="1274375" y="412623"/>
                    <a:pt x="1275137" y="412528"/>
                  </a:cubicBezTo>
                  <a:cubicBezTo>
                    <a:pt x="1275613" y="412528"/>
                    <a:pt x="1276375" y="411766"/>
                    <a:pt x="1276661" y="411385"/>
                  </a:cubicBezTo>
                  <a:cubicBezTo>
                    <a:pt x="1277042" y="410718"/>
                    <a:pt x="1276661" y="409004"/>
                    <a:pt x="1277042" y="408527"/>
                  </a:cubicBezTo>
                  <a:cubicBezTo>
                    <a:pt x="1277423" y="408146"/>
                    <a:pt x="1278470" y="407861"/>
                    <a:pt x="1279042" y="407861"/>
                  </a:cubicBezTo>
                  <a:cubicBezTo>
                    <a:pt x="1279709" y="407765"/>
                    <a:pt x="1281233" y="408051"/>
                    <a:pt x="1281804" y="408337"/>
                  </a:cubicBezTo>
                  <a:cubicBezTo>
                    <a:pt x="1282566" y="408718"/>
                    <a:pt x="1283900" y="409861"/>
                    <a:pt x="1284376" y="410528"/>
                  </a:cubicBezTo>
                  <a:cubicBezTo>
                    <a:pt x="1284948" y="411385"/>
                    <a:pt x="1285043" y="413480"/>
                    <a:pt x="1285614" y="414242"/>
                  </a:cubicBezTo>
                  <a:cubicBezTo>
                    <a:pt x="1285995" y="414814"/>
                    <a:pt x="1287138" y="415957"/>
                    <a:pt x="1287805" y="416052"/>
                  </a:cubicBezTo>
                  <a:cubicBezTo>
                    <a:pt x="1288948" y="416338"/>
                    <a:pt x="1291234" y="415576"/>
                    <a:pt x="1292282" y="415004"/>
                  </a:cubicBezTo>
                  <a:cubicBezTo>
                    <a:pt x="1293234" y="414623"/>
                    <a:pt x="1295044" y="413385"/>
                    <a:pt x="1295520" y="412432"/>
                  </a:cubicBezTo>
                  <a:cubicBezTo>
                    <a:pt x="1295901" y="411766"/>
                    <a:pt x="1295997" y="410051"/>
                    <a:pt x="1296092" y="409289"/>
                  </a:cubicBezTo>
                  <a:cubicBezTo>
                    <a:pt x="1296187" y="408527"/>
                    <a:pt x="1296473" y="406908"/>
                    <a:pt x="1296568" y="406146"/>
                  </a:cubicBezTo>
                  <a:cubicBezTo>
                    <a:pt x="1296568" y="405479"/>
                    <a:pt x="1296187" y="404051"/>
                    <a:pt x="1296377" y="403479"/>
                  </a:cubicBezTo>
                  <a:cubicBezTo>
                    <a:pt x="1296663" y="402812"/>
                    <a:pt x="1297711" y="401764"/>
                    <a:pt x="1298378" y="401669"/>
                  </a:cubicBezTo>
                  <a:cubicBezTo>
                    <a:pt x="1299140" y="401479"/>
                    <a:pt x="1300664" y="402241"/>
                    <a:pt x="1301331" y="402717"/>
                  </a:cubicBezTo>
                  <a:cubicBezTo>
                    <a:pt x="1301807" y="403003"/>
                    <a:pt x="1302283" y="404146"/>
                    <a:pt x="1302759" y="404431"/>
                  </a:cubicBezTo>
                  <a:cubicBezTo>
                    <a:pt x="1303426" y="404717"/>
                    <a:pt x="1304855" y="404336"/>
                    <a:pt x="1305522" y="404431"/>
                  </a:cubicBezTo>
                  <a:cubicBezTo>
                    <a:pt x="1306474" y="404527"/>
                    <a:pt x="1308760" y="404622"/>
                    <a:pt x="1309236" y="405384"/>
                  </a:cubicBezTo>
                  <a:cubicBezTo>
                    <a:pt x="1309617" y="405955"/>
                    <a:pt x="1308855" y="407575"/>
                    <a:pt x="1308474" y="408051"/>
                  </a:cubicBezTo>
                  <a:cubicBezTo>
                    <a:pt x="1308093" y="408527"/>
                    <a:pt x="1306855" y="408718"/>
                    <a:pt x="1306474" y="409099"/>
                  </a:cubicBezTo>
                  <a:cubicBezTo>
                    <a:pt x="1305902" y="409480"/>
                    <a:pt x="1304759" y="410528"/>
                    <a:pt x="1304664" y="411194"/>
                  </a:cubicBezTo>
                  <a:cubicBezTo>
                    <a:pt x="1304569" y="411766"/>
                    <a:pt x="1305045" y="413195"/>
                    <a:pt x="1305617" y="413480"/>
                  </a:cubicBezTo>
                  <a:cubicBezTo>
                    <a:pt x="1306188" y="413956"/>
                    <a:pt x="1307998" y="413385"/>
                    <a:pt x="1308665" y="413671"/>
                  </a:cubicBezTo>
                  <a:cubicBezTo>
                    <a:pt x="1309141" y="413956"/>
                    <a:pt x="1309808" y="415099"/>
                    <a:pt x="1310284" y="415480"/>
                  </a:cubicBezTo>
                  <a:cubicBezTo>
                    <a:pt x="1310856" y="415862"/>
                    <a:pt x="1312379" y="416147"/>
                    <a:pt x="1313046" y="416147"/>
                  </a:cubicBezTo>
                  <a:cubicBezTo>
                    <a:pt x="1313999" y="416147"/>
                    <a:pt x="1315904" y="414909"/>
                    <a:pt x="1316856" y="415195"/>
                  </a:cubicBezTo>
                  <a:cubicBezTo>
                    <a:pt x="1317428" y="415385"/>
                    <a:pt x="1318285" y="416338"/>
                    <a:pt x="1318571" y="416814"/>
                  </a:cubicBezTo>
                  <a:cubicBezTo>
                    <a:pt x="1319047" y="417576"/>
                    <a:pt x="1319047" y="419481"/>
                    <a:pt x="1319428" y="420338"/>
                  </a:cubicBezTo>
                  <a:cubicBezTo>
                    <a:pt x="1319714" y="421100"/>
                    <a:pt x="1320571" y="422624"/>
                    <a:pt x="1321238" y="423005"/>
                  </a:cubicBezTo>
                  <a:cubicBezTo>
                    <a:pt x="1321809" y="423386"/>
                    <a:pt x="1323238" y="423386"/>
                    <a:pt x="1323905" y="423196"/>
                  </a:cubicBezTo>
                  <a:cubicBezTo>
                    <a:pt x="1324572" y="423101"/>
                    <a:pt x="1325810" y="422148"/>
                    <a:pt x="1326476" y="421957"/>
                  </a:cubicBezTo>
                  <a:cubicBezTo>
                    <a:pt x="1327524" y="421767"/>
                    <a:pt x="1329620" y="421577"/>
                    <a:pt x="1330477" y="422148"/>
                  </a:cubicBezTo>
                  <a:cubicBezTo>
                    <a:pt x="1331239" y="422624"/>
                    <a:pt x="1331525" y="424529"/>
                    <a:pt x="1332001" y="425291"/>
                  </a:cubicBezTo>
                  <a:cubicBezTo>
                    <a:pt x="1332573" y="426148"/>
                    <a:pt x="1334097" y="427577"/>
                    <a:pt x="1334858" y="428339"/>
                  </a:cubicBezTo>
                  <a:cubicBezTo>
                    <a:pt x="1335430" y="428911"/>
                    <a:pt x="1336859" y="429768"/>
                    <a:pt x="1337335" y="430435"/>
                  </a:cubicBezTo>
                  <a:cubicBezTo>
                    <a:pt x="1337907" y="431292"/>
                    <a:pt x="1338097" y="433388"/>
                    <a:pt x="1338764" y="434149"/>
                  </a:cubicBezTo>
                  <a:cubicBezTo>
                    <a:pt x="1339240" y="434626"/>
                    <a:pt x="1340478" y="435388"/>
                    <a:pt x="1341050" y="435388"/>
                  </a:cubicBezTo>
                  <a:cubicBezTo>
                    <a:pt x="1342098" y="435388"/>
                    <a:pt x="1343812" y="434054"/>
                    <a:pt x="1344574" y="433388"/>
                  </a:cubicBezTo>
                  <a:cubicBezTo>
                    <a:pt x="1345050" y="433006"/>
                    <a:pt x="1346003" y="431959"/>
                    <a:pt x="1346098" y="431387"/>
                  </a:cubicBezTo>
                  <a:cubicBezTo>
                    <a:pt x="1346289" y="430530"/>
                    <a:pt x="1345526" y="428720"/>
                    <a:pt x="1345622" y="427863"/>
                  </a:cubicBezTo>
                  <a:cubicBezTo>
                    <a:pt x="1345717" y="427101"/>
                    <a:pt x="1346098" y="425387"/>
                    <a:pt x="1346574" y="424720"/>
                  </a:cubicBezTo>
                  <a:cubicBezTo>
                    <a:pt x="1346955" y="424053"/>
                    <a:pt x="1348098" y="422815"/>
                    <a:pt x="1348765" y="422338"/>
                  </a:cubicBezTo>
                  <a:cubicBezTo>
                    <a:pt x="1349146" y="422053"/>
                    <a:pt x="1350099" y="421767"/>
                    <a:pt x="1350575" y="421767"/>
                  </a:cubicBezTo>
                  <a:cubicBezTo>
                    <a:pt x="1351146" y="421767"/>
                    <a:pt x="1352289" y="422434"/>
                    <a:pt x="1352861" y="422815"/>
                  </a:cubicBezTo>
                  <a:cubicBezTo>
                    <a:pt x="1353432" y="423291"/>
                    <a:pt x="1354004" y="424720"/>
                    <a:pt x="1354670" y="425005"/>
                  </a:cubicBezTo>
                  <a:cubicBezTo>
                    <a:pt x="1355433" y="425387"/>
                    <a:pt x="1357337" y="425196"/>
                    <a:pt x="1358195" y="425005"/>
                  </a:cubicBezTo>
                  <a:cubicBezTo>
                    <a:pt x="1358861" y="424910"/>
                    <a:pt x="1360100" y="424529"/>
                    <a:pt x="1360671" y="424148"/>
                  </a:cubicBezTo>
                  <a:cubicBezTo>
                    <a:pt x="1361338" y="423672"/>
                    <a:pt x="1362195" y="422243"/>
                    <a:pt x="1362672" y="421672"/>
                  </a:cubicBezTo>
                  <a:cubicBezTo>
                    <a:pt x="1363148" y="421196"/>
                    <a:pt x="1364481" y="420529"/>
                    <a:pt x="1364672" y="419862"/>
                  </a:cubicBezTo>
                  <a:cubicBezTo>
                    <a:pt x="1364958" y="419005"/>
                    <a:pt x="1364672" y="417005"/>
                    <a:pt x="1364195" y="416243"/>
                  </a:cubicBezTo>
                  <a:cubicBezTo>
                    <a:pt x="1363815" y="415766"/>
                    <a:pt x="1362005" y="415671"/>
                    <a:pt x="1362005" y="415004"/>
                  </a:cubicBezTo>
                  <a:cubicBezTo>
                    <a:pt x="1362005" y="414147"/>
                    <a:pt x="1364291" y="413766"/>
                    <a:pt x="1364862" y="413195"/>
                  </a:cubicBezTo>
                  <a:cubicBezTo>
                    <a:pt x="1365243" y="412718"/>
                    <a:pt x="1365624" y="411480"/>
                    <a:pt x="1366100" y="411099"/>
                  </a:cubicBezTo>
                  <a:cubicBezTo>
                    <a:pt x="1366577" y="410623"/>
                    <a:pt x="1367815" y="410051"/>
                    <a:pt x="1368482" y="409861"/>
                  </a:cubicBezTo>
                  <a:cubicBezTo>
                    <a:pt x="1369244" y="409765"/>
                    <a:pt x="1370863" y="410432"/>
                    <a:pt x="1371530" y="410146"/>
                  </a:cubicBezTo>
                  <a:cubicBezTo>
                    <a:pt x="1372197" y="409861"/>
                    <a:pt x="1372768" y="408051"/>
                    <a:pt x="1373530" y="407861"/>
                  </a:cubicBezTo>
                  <a:cubicBezTo>
                    <a:pt x="1374578" y="407575"/>
                    <a:pt x="1376578" y="409194"/>
                    <a:pt x="1377626" y="409385"/>
                  </a:cubicBezTo>
                  <a:cubicBezTo>
                    <a:pt x="1378388" y="409575"/>
                    <a:pt x="1380007" y="409385"/>
                    <a:pt x="1380769" y="409289"/>
                  </a:cubicBezTo>
                  <a:cubicBezTo>
                    <a:pt x="1381722" y="409099"/>
                    <a:pt x="1383722" y="408813"/>
                    <a:pt x="1384484" y="408337"/>
                  </a:cubicBezTo>
                  <a:cubicBezTo>
                    <a:pt x="1385150" y="407861"/>
                    <a:pt x="1385722" y="405860"/>
                    <a:pt x="1386484" y="405670"/>
                  </a:cubicBezTo>
                  <a:cubicBezTo>
                    <a:pt x="1387341" y="405479"/>
                    <a:pt x="1388484" y="407670"/>
                    <a:pt x="1389341" y="407575"/>
                  </a:cubicBezTo>
                  <a:cubicBezTo>
                    <a:pt x="1390294" y="407480"/>
                    <a:pt x="1391342" y="405574"/>
                    <a:pt x="1391913" y="404908"/>
                  </a:cubicBezTo>
                  <a:cubicBezTo>
                    <a:pt x="1392390" y="404336"/>
                    <a:pt x="1393056" y="402907"/>
                    <a:pt x="1393723" y="402622"/>
                  </a:cubicBezTo>
                  <a:cubicBezTo>
                    <a:pt x="1394294" y="402431"/>
                    <a:pt x="1395628" y="402622"/>
                    <a:pt x="1396199" y="402907"/>
                  </a:cubicBezTo>
                  <a:cubicBezTo>
                    <a:pt x="1396866" y="403288"/>
                    <a:pt x="1397438" y="404717"/>
                    <a:pt x="1398009" y="405194"/>
                  </a:cubicBezTo>
                  <a:cubicBezTo>
                    <a:pt x="1398581" y="405670"/>
                    <a:pt x="1399914" y="406241"/>
                    <a:pt x="1400486" y="406527"/>
                  </a:cubicBezTo>
                  <a:cubicBezTo>
                    <a:pt x="1401438" y="407003"/>
                    <a:pt x="1403058" y="408337"/>
                    <a:pt x="1404105" y="408527"/>
                  </a:cubicBezTo>
                  <a:cubicBezTo>
                    <a:pt x="1404772" y="408622"/>
                    <a:pt x="1406201" y="408527"/>
                    <a:pt x="1406677" y="408146"/>
                  </a:cubicBezTo>
                  <a:cubicBezTo>
                    <a:pt x="1407058" y="407861"/>
                    <a:pt x="1407058" y="406908"/>
                    <a:pt x="1407344" y="406622"/>
                  </a:cubicBezTo>
                  <a:cubicBezTo>
                    <a:pt x="1407629" y="406241"/>
                    <a:pt x="1408106" y="405384"/>
                    <a:pt x="1408582" y="405194"/>
                  </a:cubicBezTo>
                  <a:cubicBezTo>
                    <a:pt x="1409249" y="404908"/>
                    <a:pt x="1410773" y="405574"/>
                    <a:pt x="1411440" y="405860"/>
                  </a:cubicBezTo>
                  <a:cubicBezTo>
                    <a:pt x="1412106" y="406146"/>
                    <a:pt x="1412964" y="407480"/>
                    <a:pt x="1413630" y="407575"/>
                  </a:cubicBezTo>
                  <a:cubicBezTo>
                    <a:pt x="1414202" y="407670"/>
                    <a:pt x="1415345" y="407003"/>
                    <a:pt x="1415726" y="406527"/>
                  </a:cubicBezTo>
                  <a:cubicBezTo>
                    <a:pt x="1416107" y="406051"/>
                    <a:pt x="1416488" y="404527"/>
                    <a:pt x="1416107" y="403955"/>
                  </a:cubicBezTo>
                  <a:cubicBezTo>
                    <a:pt x="1415821" y="403384"/>
                    <a:pt x="1414011" y="403479"/>
                    <a:pt x="1413725" y="402907"/>
                  </a:cubicBezTo>
                  <a:cubicBezTo>
                    <a:pt x="1413344" y="402336"/>
                    <a:pt x="1413630" y="400812"/>
                    <a:pt x="1414011" y="400240"/>
                  </a:cubicBezTo>
                  <a:cubicBezTo>
                    <a:pt x="1414487" y="399479"/>
                    <a:pt x="1416202" y="398336"/>
                    <a:pt x="1417154" y="398431"/>
                  </a:cubicBezTo>
                  <a:cubicBezTo>
                    <a:pt x="1417821" y="398431"/>
                    <a:pt x="1418869" y="399574"/>
                    <a:pt x="1419441" y="399955"/>
                  </a:cubicBezTo>
                  <a:cubicBezTo>
                    <a:pt x="1419917" y="400240"/>
                    <a:pt x="1420869" y="400907"/>
                    <a:pt x="1421441" y="400907"/>
                  </a:cubicBezTo>
                  <a:cubicBezTo>
                    <a:pt x="1422108" y="400907"/>
                    <a:pt x="1423441" y="400526"/>
                    <a:pt x="1423917" y="400050"/>
                  </a:cubicBezTo>
                  <a:cubicBezTo>
                    <a:pt x="1424298" y="399764"/>
                    <a:pt x="1424584" y="398717"/>
                    <a:pt x="1424870" y="398336"/>
                  </a:cubicBezTo>
                  <a:cubicBezTo>
                    <a:pt x="1425156" y="397955"/>
                    <a:pt x="1425727" y="397193"/>
                    <a:pt x="1426108" y="397002"/>
                  </a:cubicBezTo>
                  <a:cubicBezTo>
                    <a:pt x="1426870" y="396716"/>
                    <a:pt x="1428584" y="397288"/>
                    <a:pt x="1429347" y="397097"/>
                  </a:cubicBezTo>
                  <a:cubicBezTo>
                    <a:pt x="1429918" y="397002"/>
                    <a:pt x="1431061" y="396621"/>
                    <a:pt x="1431442" y="396145"/>
                  </a:cubicBezTo>
                  <a:cubicBezTo>
                    <a:pt x="1431918" y="395573"/>
                    <a:pt x="1432014" y="393954"/>
                    <a:pt x="1432394" y="393382"/>
                  </a:cubicBezTo>
                  <a:cubicBezTo>
                    <a:pt x="1432775" y="392906"/>
                    <a:pt x="1433918" y="392049"/>
                    <a:pt x="1434585" y="391954"/>
                  </a:cubicBezTo>
                  <a:cubicBezTo>
                    <a:pt x="1435538" y="391763"/>
                    <a:pt x="1437443" y="392430"/>
                    <a:pt x="1438300" y="392811"/>
                  </a:cubicBezTo>
                  <a:cubicBezTo>
                    <a:pt x="1439062" y="393192"/>
                    <a:pt x="1440491" y="394049"/>
                    <a:pt x="1440872" y="394716"/>
                  </a:cubicBezTo>
                  <a:cubicBezTo>
                    <a:pt x="1441253" y="395573"/>
                    <a:pt x="1440681" y="397669"/>
                    <a:pt x="1441062" y="398431"/>
                  </a:cubicBezTo>
                  <a:cubicBezTo>
                    <a:pt x="1441443" y="399097"/>
                    <a:pt x="1442777" y="400240"/>
                    <a:pt x="1443634" y="400431"/>
                  </a:cubicBezTo>
                  <a:cubicBezTo>
                    <a:pt x="1444301" y="400526"/>
                    <a:pt x="1445634" y="399479"/>
                    <a:pt x="1446206" y="399574"/>
                  </a:cubicBezTo>
                  <a:cubicBezTo>
                    <a:pt x="1446968" y="399764"/>
                    <a:pt x="1447634" y="401574"/>
                    <a:pt x="1448301" y="401574"/>
                  </a:cubicBezTo>
                  <a:cubicBezTo>
                    <a:pt x="1448873" y="401574"/>
                    <a:pt x="1449540" y="400145"/>
                    <a:pt x="1450111" y="399860"/>
                  </a:cubicBezTo>
                  <a:cubicBezTo>
                    <a:pt x="1450587" y="399574"/>
                    <a:pt x="1451730" y="399288"/>
                    <a:pt x="1452207" y="399479"/>
                  </a:cubicBezTo>
                  <a:cubicBezTo>
                    <a:pt x="1452778" y="399669"/>
                    <a:pt x="1453349" y="401098"/>
                    <a:pt x="1453921" y="401384"/>
                  </a:cubicBezTo>
                  <a:cubicBezTo>
                    <a:pt x="1455159" y="402050"/>
                    <a:pt x="1458017" y="402241"/>
                    <a:pt x="1459445" y="402241"/>
                  </a:cubicBezTo>
                  <a:cubicBezTo>
                    <a:pt x="1460779" y="402241"/>
                    <a:pt x="1463351" y="401669"/>
                    <a:pt x="1464589" y="401574"/>
                  </a:cubicBezTo>
                  <a:cubicBezTo>
                    <a:pt x="1465351" y="401479"/>
                    <a:pt x="1466970" y="401574"/>
                    <a:pt x="1467732" y="401193"/>
                  </a:cubicBezTo>
                  <a:cubicBezTo>
                    <a:pt x="1468399" y="400812"/>
                    <a:pt x="1468970" y="399193"/>
                    <a:pt x="1469542" y="398907"/>
                  </a:cubicBezTo>
                  <a:cubicBezTo>
                    <a:pt x="1469923" y="398621"/>
                    <a:pt x="1471066" y="398621"/>
                    <a:pt x="1471542" y="398717"/>
                  </a:cubicBezTo>
                  <a:cubicBezTo>
                    <a:pt x="1472495" y="398907"/>
                    <a:pt x="1474495" y="400812"/>
                    <a:pt x="1475257" y="400240"/>
                  </a:cubicBezTo>
                  <a:cubicBezTo>
                    <a:pt x="1476209" y="399669"/>
                    <a:pt x="1474590" y="396812"/>
                    <a:pt x="1475162" y="395954"/>
                  </a:cubicBezTo>
                  <a:cubicBezTo>
                    <a:pt x="1475543" y="395478"/>
                    <a:pt x="1476972" y="395478"/>
                    <a:pt x="1477448" y="395192"/>
                  </a:cubicBezTo>
                  <a:cubicBezTo>
                    <a:pt x="1478115" y="394811"/>
                    <a:pt x="1479353" y="393763"/>
                    <a:pt x="1479639" y="393002"/>
                  </a:cubicBezTo>
                  <a:cubicBezTo>
                    <a:pt x="1479924" y="392239"/>
                    <a:pt x="1479353" y="390525"/>
                    <a:pt x="1479448" y="389763"/>
                  </a:cubicBezTo>
                  <a:cubicBezTo>
                    <a:pt x="1479543" y="388906"/>
                    <a:pt x="1480019" y="387001"/>
                    <a:pt x="1480686" y="386429"/>
                  </a:cubicBezTo>
                  <a:cubicBezTo>
                    <a:pt x="1481258" y="385953"/>
                    <a:pt x="1482877" y="385667"/>
                    <a:pt x="1483544" y="385763"/>
                  </a:cubicBezTo>
                  <a:cubicBezTo>
                    <a:pt x="1484210" y="385858"/>
                    <a:pt x="1485449" y="386620"/>
                    <a:pt x="1486020" y="387001"/>
                  </a:cubicBezTo>
                  <a:cubicBezTo>
                    <a:pt x="1486973" y="387572"/>
                    <a:pt x="1488497" y="389287"/>
                    <a:pt x="1489544" y="389668"/>
                  </a:cubicBezTo>
                  <a:cubicBezTo>
                    <a:pt x="1490116" y="389858"/>
                    <a:pt x="1491354" y="389572"/>
                    <a:pt x="1491926" y="389668"/>
                  </a:cubicBezTo>
                  <a:cubicBezTo>
                    <a:pt x="1492783" y="389763"/>
                    <a:pt x="1494593" y="390239"/>
                    <a:pt x="1495355" y="390620"/>
                  </a:cubicBezTo>
                  <a:cubicBezTo>
                    <a:pt x="1496402" y="391192"/>
                    <a:pt x="1498022" y="392716"/>
                    <a:pt x="1498879" y="393478"/>
                  </a:cubicBezTo>
                  <a:cubicBezTo>
                    <a:pt x="1499450" y="393954"/>
                    <a:pt x="1500212" y="395383"/>
                    <a:pt x="1500879" y="395669"/>
                  </a:cubicBezTo>
                  <a:cubicBezTo>
                    <a:pt x="1501641" y="396049"/>
                    <a:pt x="1503451" y="395383"/>
                    <a:pt x="1504118" y="395859"/>
                  </a:cubicBezTo>
                  <a:cubicBezTo>
                    <a:pt x="1504975" y="396526"/>
                    <a:pt x="1504880" y="399097"/>
                    <a:pt x="1505642" y="399860"/>
                  </a:cubicBezTo>
                  <a:cubicBezTo>
                    <a:pt x="1506118" y="400336"/>
                    <a:pt x="1507356" y="400812"/>
                    <a:pt x="1508023" y="400812"/>
                  </a:cubicBezTo>
                  <a:cubicBezTo>
                    <a:pt x="1508785" y="400812"/>
                    <a:pt x="1510214" y="399955"/>
                    <a:pt x="1510976" y="399860"/>
                  </a:cubicBezTo>
                  <a:cubicBezTo>
                    <a:pt x="1511928" y="399764"/>
                    <a:pt x="1513928" y="399574"/>
                    <a:pt x="1514691" y="400050"/>
                  </a:cubicBezTo>
                  <a:cubicBezTo>
                    <a:pt x="1515643" y="400621"/>
                    <a:pt x="1516215" y="402812"/>
                    <a:pt x="1516786" y="403670"/>
                  </a:cubicBezTo>
                  <a:cubicBezTo>
                    <a:pt x="1517167" y="404241"/>
                    <a:pt x="1518024" y="405289"/>
                    <a:pt x="1518596" y="405765"/>
                  </a:cubicBezTo>
                  <a:cubicBezTo>
                    <a:pt x="1519167" y="406241"/>
                    <a:pt x="1520596" y="407003"/>
                    <a:pt x="1521072" y="407670"/>
                  </a:cubicBezTo>
                  <a:cubicBezTo>
                    <a:pt x="1521739" y="408527"/>
                    <a:pt x="1521834" y="411004"/>
                    <a:pt x="1522596" y="411766"/>
                  </a:cubicBezTo>
                  <a:cubicBezTo>
                    <a:pt x="1523168" y="412337"/>
                    <a:pt x="1524977" y="412432"/>
                    <a:pt x="1525549" y="413004"/>
                  </a:cubicBezTo>
                  <a:cubicBezTo>
                    <a:pt x="1526216" y="413576"/>
                    <a:pt x="1526787" y="415290"/>
                    <a:pt x="1527454" y="415862"/>
                  </a:cubicBezTo>
                  <a:cubicBezTo>
                    <a:pt x="1528216" y="416528"/>
                    <a:pt x="1529931" y="417767"/>
                    <a:pt x="1530883" y="417957"/>
                  </a:cubicBezTo>
                  <a:cubicBezTo>
                    <a:pt x="1531835" y="418147"/>
                    <a:pt x="1533836" y="418147"/>
                    <a:pt x="1534598" y="417576"/>
                  </a:cubicBezTo>
                  <a:cubicBezTo>
                    <a:pt x="1534979" y="417290"/>
                    <a:pt x="1534883" y="415862"/>
                    <a:pt x="1535360" y="415576"/>
                  </a:cubicBezTo>
                  <a:cubicBezTo>
                    <a:pt x="1535931" y="415290"/>
                    <a:pt x="1537360" y="416243"/>
                    <a:pt x="1538027" y="416243"/>
                  </a:cubicBezTo>
                  <a:cubicBezTo>
                    <a:pt x="1538884" y="416147"/>
                    <a:pt x="1540313" y="414814"/>
                    <a:pt x="1541170" y="415004"/>
                  </a:cubicBezTo>
                  <a:cubicBezTo>
                    <a:pt x="1542027" y="415195"/>
                    <a:pt x="1542884" y="416909"/>
                    <a:pt x="1543551" y="417576"/>
                  </a:cubicBezTo>
                  <a:cubicBezTo>
                    <a:pt x="1543932" y="418052"/>
                    <a:pt x="1544980" y="418814"/>
                    <a:pt x="1545361" y="419386"/>
                  </a:cubicBezTo>
                  <a:cubicBezTo>
                    <a:pt x="1545742" y="419957"/>
                    <a:pt x="1545933" y="421577"/>
                    <a:pt x="1546599" y="422053"/>
                  </a:cubicBezTo>
                  <a:cubicBezTo>
                    <a:pt x="1546980" y="422434"/>
                    <a:pt x="1548314" y="422148"/>
                    <a:pt x="1548790" y="422434"/>
                  </a:cubicBezTo>
                  <a:cubicBezTo>
                    <a:pt x="1549361" y="422720"/>
                    <a:pt x="1549933" y="423958"/>
                    <a:pt x="1550409" y="424339"/>
                  </a:cubicBezTo>
                  <a:cubicBezTo>
                    <a:pt x="1550885" y="424720"/>
                    <a:pt x="1552028" y="425863"/>
                    <a:pt x="1552695" y="425768"/>
                  </a:cubicBezTo>
                  <a:cubicBezTo>
                    <a:pt x="1553267" y="425672"/>
                    <a:pt x="1553648" y="424339"/>
                    <a:pt x="1554124" y="424148"/>
                  </a:cubicBezTo>
                  <a:cubicBezTo>
                    <a:pt x="1554886" y="423767"/>
                    <a:pt x="1556791" y="423767"/>
                    <a:pt x="1557648" y="424148"/>
                  </a:cubicBezTo>
                  <a:cubicBezTo>
                    <a:pt x="1558601" y="424624"/>
                    <a:pt x="1559363" y="427387"/>
                    <a:pt x="1560506" y="427387"/>
                  </a:cubicBezTo>
                  <a:cubicBezTo>
                    <a:pt x="1560887" y="427387"/>
                    <a:pt x="1561173" y="426148"/>
                    <a:pt x="1561553" y="426148"/>
                  </a:cubicBezTo>
                  <a:cubicBezTo>
                    <a:pt x="1562316" y="426053"/>
                    <a:pt x="1563458" y="427577"/>
                    <a:pt x="1564220" y="427577"/>
                  </a:cubicBezTo>
                  <a:cubicBezTo>
                    <a:pt x="1564792" y="427577"/>
                    <a:pt x="1565744" y="426339"/>
                    <a:pt x="1566316" y="426530"/>
                  </a:cubicBezTo>
                  <a:cubicBezTo>
                    <a:pt x="1567078" y="426720"/>
                    <a:pt x="1567554" y="428435"/>
                    <a:pt x="1568126" y="428911"/>
                  </a:cubicBezTo>
                  <a:cubicBezTo>
                    <a:pt x="1569078" y="429768"/>
                    <a:pt x="1571745" y="430339"/>
                    <a:pt x="1572602" y="431292"/>
                  </a:cubicBezTo>
                  <a:cubicBezTo>
                    <a:pt x="1573079" y="431768"/>
                    <a:pt x="1573174" y="433388"/>
                    <a:pt x="1573650" y="433864"/>
                  </a:cubicBezTo>
                  <a:cubicBezTo>
                    <a:pt x="1574222" y="434530"/>
                    <a:pt x="1575841" y="435578"/>
                    <a:pt x="1576698" y="435388"/>
                  </a:cubicBezTo>
                  <a:cubicBezTo>
                    <a:pt x="1577365" y="435293"/>
                    <a:pt x="1578127" y="434149"/>
                    <a:pt x="1578603" y="433483"/>
                  </a:cubicBezTo>
                  <a:cubicBezTo>
                    <a:pt x="1578699" y="433388"/>
                    <a:pt x="1578794" y="433197"/>
                    <a:pt x="1578889" y="433102"/>
                  </a:cubicBezTo>
                  <a:cubicBezTo>
                    <a:pt x="1579365" y="432530"/>
                    <a:pt x="1580127" y="431006"/>
                    <a:pt x="1580794" y="430625"/>
                  </a:cubicBezTo>
                  <a:cubicBezTo>
                    <a:pt x="1581461" y="430244"/>
                    <a:pt x="1583175" y="429863"/>
                    <a:pt x="1583747" y="430244"/>
                  </a:cubicBezTo>
                  <a:cubicBezTo>
                    <a:pt x="1584128" y="430530"/>
                    <a:pt x="1584033" y="431673"/>
                    <a:pt x="1583937" y="432149"/>
                  </a:cubicBezTo>
                  <a:cubicBezTo>
                    <a:pt x="1583842" y="432816"/>
                    <a:pt x="1583175" y="433959"/>
                    <a:pt x="1583270" y="434530"/>
                  </a:cubicBezTo>
                  <a:cubicBezTo>
                    <a:pt x="1583366" y="435293"/>
                    <a:pt x="1584033" y="436817"/>
                    <a:pt x="1584604" y="437388"/>
                  </a:cubicBezTo>
                  <a:cubicBezTo>
                    <a:pt x="1585175" y="437864"/>
                    <a:pt x="1586795" y="437769"/>
                    <a:pt x="1587366" y="438150"/>
                  </a:cubicBezTo>
                  <a:cubicBezTo>
                    <a:pt x="1587842" y="438531"/>
                    <a:pt x="1588224" y="439769"/>
                    <a:pt x="1588604" y="440150"/>
                  </a:cubicBezTo>
                  <a:cubicBezTo>
                    <a:pt x="1589176" y="440817"/>
                    <a:pt x="1590414" y="442246"/>
                    <a:pt x="1591272" y="442151"/>
                  </a:cubicBezTo>
                  <a:cubicBezTo>
                    <a:pt x="1592033" y="442151"/>
                    <a:pt x="1592891" y="439960"/>
                    <a:pt x="1593558" y="440150"/>
                  </a:cubicBezTo>
                  <a:cubicBezTo>
                    <a:pt x="1594415" y="440436"/>
                    <a:pt x="1593843" y="443198"/>
                    <a:pt x="1594510" y="443674"/>
                  </a:cubicBezTo>
                  <a:cubicBezTo>
                    <a:pt x="1595082" y="444055"/>
                    <a:pt x="1596606" y="443770"/>
                    <a:pt x="1597272" y="443484"/>
                  </a:cubicBezTo>
                  <a:cubicBezTo>
                    <a:pt x="1598034" y="443103"/>
                    <a:pt x="1598510" y="441007"/>
                    <a:pt x="1599368" y="441103"/>
                  </a:cubicBezTo>
                  <a:cubicBezTo>
                    <a:pt x="1600034" y="441198"/>
                    <a:pt x="1599844" y="443294"/>
                    <a:pt x="1600416" y="443579"/>
                  </a:cubicBezTo>
                  <a:cubicBezTo>
                    <a:pt x="1601082" y="443865"/>
                    <a:pt x="1602797" y="443198"/>
                    <a:pt x="1603368" y="442722"/>
                  </a:cubicBezTo>
                  <a:cubicBezTo>
                    <a:pt x="1603844" y="442341"/>
                    <a:pt x="1604130" y="441103"/>
                    <a:pt x="1604511" y="440722"/>
                  </a:cubicBezTo>
                  <a:cubicBezTo>
                    <a:pt x="1604892" y="440246"/>
                    <a:pt x="1605940" y="439484"/>
                    <a:pt x="1606511" y="439388"/>
                  </a:cubicBezTo>
                  <a:cubicBezTo>
                    <a:pt x="1607369" y="439103"/>
                    <a:pt x="1609274" y="439103"/>
                    <a:pt x="1610036" y="439484"/>
                  </a:cubicBezTo>
                  <a:cubicBezTo>
                    <a:pt x="1610798" y="439864"/>
                    <a:pt x="1611560" y="441865"/>
                    <a:pt x="1612417" y="442151"/>
                  </a:cubicBezTo>
                  <a:cubicBezTo>
                    <a:pt x="1613465" y="442341"/>
                    <a:pt x="1615656" y="441484"/>
                    <a:pt x="1616322" y="440627"/>
                  </a:cubicBezTo>
                  <a:cubicBezTo>
                    <a:pt x="1616799" y="440055"/>
                    <a:pt x="1616417" y="438340"/>
                    <a:pt x="1616703" y="437769"/>
                  </a:cubicBezTo>
                  <a:cubicBezTo>
                    <a:pt x="1617084" y="437007"/>
                    <a:pt x="1618513" y="435769"/>
                    <a:pt x="1619370" y="435673"/>
                  </a:cubicBezTo>
                  <a:cubicBezTo>
                    <a:pt x="1620037" y="435483"/>
                    <a:pt x="1621561" y="436055"/>
                    <a:pt x="1622133" y="436436"/>
                  </a:cubicBezTo>
                  <a:cubicBezTo>
                    <a:pt x="1622894" y="437007"/>
                    <a:pt x="1623657" y="438817"/>
                    <a:pt x="1624228" y="439579"/>
                  </a:cubicBezTo>
                  <a:cubicBezTo>
                    <a:pt x="1624609" y="440055"/>
                    <a:pt x="1625561" y="441103"/>
                    <a:pt x="1626228" y="441103"/>
                  </a:cubicBezTo>
                  <a:cubicBezTo>
                    <a:pt x="1626895" y="441103"/>
                    <a:pt x="1628038" y="440246"/>
                    <a:pt x="1628609" y="439769"/>
                  </a:cubicBezTo>
                  <a:cubicBezTo>
                    <a:pt x="1629181" y="439293"/>
                    <a:pt x="1629752" y="437769"/>
                    <a:pt x="1630324" y="437483"/>
                  </a:cubicBezTo>
                  <a:cubicBezTo>
                    <a:pt x="1630895" y="437197"/>
                    <a:pt x="1632324" y="437102"/>
                    <a:pt x="1632800" y="437483"/>
                  </a:cubicBezTo>
                  <a:cubicBezTo>
                    <a:pt x="1633467" y="437960"/>
                    <a:pt x="1633277" y="440246"/>
                    <a:pt x="1633943" y="440722"/>
                  </a:cubicBezTo>
                  <a:cubicBezTo>
                    <a:pt x="1634515" y="441103"/>
                    <a:pt x="1636610" y="440817"/>
                    <a:pt x="1636610" y="440817"/>
                  </a:cubicBezTo>
                  <a:lnTo>
                    <a:pt x="1641849" y="524447"/>
                  </a:lnTo>
                  <a:lnTo>
                    <a:pt x="1651660" y="680180"/>
                  </a:lnTo>
                  <a:cubicBezTo>
                    <a:pt x="1651660" y="680180"/>
                    <a:pt x="1652517" y="682085"/>
                    <a:pt x="1652993" y="682466"/>
                  </a:cubicBezTo>
                  <a:cubicBezTo>
                    <a:pt x="1653565" y="682943"/>
                    <a:pt x="1655375" y="683038"/>
                    <a:pt x="1655946" y="683514"/>
                  </a:cubicBezTo>
                  <a:cubicBezTo>
                    <a:pt x="1656613" y="683990"/>
                    <a:pt x="1657280" y="685610"/>
                    <a:pt x="1657756" y="686276"/>
                  </a:cubicBezTo>
                  <a:cubicBezTo>
                    <a:pt x="1658518" y="687514"/>
                    <a:pt x="1659756" y="690086"/>
                    <a:pt x="1660614" y="691324"/>
                  </a:cubicBezTo>
                  <a:cubicBezTo>
                    <a:pt x="1661090" y="692087"/>
                    <a:pt x="1662137" y="693801"/>
                    <a:pt x="1662899" y="694372"/>
                  </a:cubicBezTo>
                  <a:cubicBezTo>
                    <a:pt x="1663757" y="694849"/>
                    <a:pt x="1665852" y="694754"/>
                    <a:pt x="1666709" y="695135"/>
                  </a:cubicBezTo>
                  <a:cubicBezTo>
                    <a:pt x="1667472" y="695515"/>
                    <a:pt x="1668519" y="697135"/>
                    <a:pt x="1669186" y="697611"/>
                  </a:cubicBezTo>
                  <a:cubicBezTo>
                    <a:pt x="1669758" y="697992"/>
                    <a:pt x="1671186" y="698182"/>
                    <a:pt x="1671662" y="698659"/>
                  </a:cubicBezTo>
                  <a:cubicBezTo>
                    <a:pt x="1672329" y="699326"/>
                    <a:pt x="1672710" y="701326"/>
                    <a:pt x="1673186" y="702183"/>
                  </a:cubicBezTo>
                  <a:cubicBezTo>
                    <a:pt x="1673567" y="702850"/>
                    <a:pt x="1674996" y="703707"/>
                    <a:pt x="1675187" y="704469"/>
                  </a:cubicBezTo>
                  <a:cubicBezTo>
                    <a:pt x="1675377" y="705231"/>
                    <a:pt x="1674425" y="706660"/>
                    <a:pt x="1674520" y="707422"/>
                  </a:cubicBezTo>
                  <a:cubicBezTo>
                    <a:pt x="1674615" y="707993"/>
                    <a:pt x="1675282" y="709136"/>
                    <a:pt x="1675758" y="709517"/>
                  </a:cubicBezTo>
                  <a:cubicBezTo>
                    <a:pt x="1676425" y="709994"/>
                    <a:pt x="1678235" y="709994"/>
                    <a:pt x="1678901" y="710470"/>
                  </a:cubicBezTo>
                  <a:cubicBezTo>
                    <a:pt x="1679664" y="710851"/>
                    <a:pt x="1680902" y="712089"/>
                    <a:pt x="1681283" y="712851"/>
                  </a:cubicBezTo>
                  <a:cubicBezTo>
                    <a:pt x="1681759" y="713613"/>
                    <a:pt x="1682140" y="715518"/>
                    <a:pt x="1682331" y="716375"/>
                  </a:cubicBezTo>
                  <a:cubicBezTo>
                    <a:pt x="1682426" y="717137"/>
                    <a:pt x="1681854" y="718852"/>
                    <a:pt x="1682235" y="719614"/>
                  </a:cubicBezTo>
                  <a:cubicBezTo>
                    <a:pt x="1682521" y="720185"/>
                    <a:pt x="1683950" y="720566"/>
                    <a:pt x="1684331" y="721138"/>
                  </a:cubicBezTo>
                  <a:cubicBezTo>
                    <a:pt x="1684902" y="721995"/>
                    <a:pt x="1685093" y="724186"/>
                    <a:pt x="1685569" y="725138"/>
                  </a:cubicBezTo>
                  <a:cubicBezTo>
                    <a:pt x="1685855" y="725710"/>
                    <a:pt x="1686998" y="726567"/>
                    <a:pt x="1687093" y="727234"/>
                  </a:cubicBezTo>
                  <a:cubicBezTo>
                    <a:pt x="1687188" y="727996"/>
                    <a:pt x="1686617" y="729520"/>
                    <a:pt x="1686045" y="729996"/>
                  </a:cubicBezTo>
                  <a:cubicBezTo>
                    <a:pt x="1685664" y="730377"/>
                    <a:pt x="1684331" y="730377"/>
                    <a:pt x="1683950" y="730853"/>
                  </a:cubicBezTo>
                  <a:cubicBezTo>
                    <a:pt x="1683664" y="731234"/>
                    <a:pt x="1683474" y="732187"/>
                    <a:pt x="1683569" y="732758"/>
                  </a:cubicBezTo>
                  <a:cubicBezTo>
                    <a:pt x="1683759" y="733425"/>
                    <a:pt x="1684998" y="734378"/>
                    <a:pt x="1685283" y="735044"/>
                  </a:cubicBezTo>
                  <a:cubicBezTo>
                    <a:pt x="1685664" y="735806"/>
                    <a:pt x="1686045" y="737711"/>
                    <a:pt x="1685759" y="738473"/>
                  </a:cubicBezTo>
                  <a:cubicBezTo>
                    <a:pt x="1685474" y="739140"/>
                    <a:pt x="1683950" y="739712"/>
                    <a:pt x="1683569" y="740378"/>
                  </a:cubicBezTo>
                  <a:cubicBezTo>
                    <a:pt x="1683188" y="740950"/>
                    <a:pt x="1682807" y="742283"/>
                    <a:pt x="1682902" y="742950"/>
                  </a:cubicBezTo>
                  <a:cubicBezTo>
                    <a:pt x="1682997" y="743522"/>
                    <a:pt x="1683950" y="744569"/>
                    <a:pt x="1684140" y="745141"/>
                  </a:cubicBezTo>
                  <a:cubicBezTo>
                    <a:pt x="1684521" y="745998"/>
                    <a:pt x="1684521" y="747998"/>
                    <a:pt x="1684998" y="748760"/>
                  </a:cubicBezTo>
                  <a:cubicBezTo>
                    <a:pt x="1685378" y="749427"/>
                    <a:pt x="1686807" y="750189"/>
                    <a:pt x="1687379" y="750761"/>
                  </a:cubicBezTo>
                  <a:cubicBezTo>
                    <a:pt x="1687950" y="751427"/>
                    <a:pt x="1688712" y="753332"/>
                    <a:pt x="1689569" y="753618"/>
                  </a:cubicBezTo>
                  <a:cubicBezTo>
                    <a:pt x="1690332" y="753999"/>
                    <a:pt x="1692141" y="753332"/>
                    <a:pt x="1692999" y="753237"/>
                  </a:cubicBezTo>
                  <a:cubicBezTo>
                    <a:pt x="1693570" y="753237"/>
                    <a:pt x="1694903" y="753047"/>
                    <a:pt x="1695475" y="753332"/>
                  </a:cubicBezTo>
                  <a:cubicBezTo>
                    <a:pt x="1696332" y="753713"/>
                    <a:pt x="1697951" y="755713"/>
                    <a:pt x="1698047" y="755999"/>
                  </a:cubicBezTo>
                  <a:cubicBezTo>
                    <a:pt x="1698142" y="756190"/>
                    <a:pt x="1697951" y="759047"/>
                    <a:pt x="1697475" y="759905"/>
                  </a:cubicBezTo>
                  <a:cubicBezTo>
                    <a:pt x="1697190" y="760476"/>
                    <a:pt x="1695666" y="761047"/>
                    <a:pt x="1695570" y="761714"/>
                  </a:cubicBezTo>
                  <a:cubicBezTo>
                    <a:pt x="1695570" y="762476"/>
                    <a:pt x="1696999" y="763429"/>
                    <a:pt x="1697570" y="763714"/>
                  </a:cubicBezTo>
                  <a:cubicBezTo>
                    <a:pt x="1698142" y="764096"/>
                    <a:pt x="1699666" y="764191"/>
                    <a:pt x="1700237" y="764572"/>
                  </a:cubicBezTo>
                  <a:cubicBezTo>
                    <a:pt x="1700809" y="764953"/>
                    <a:pt x="1701666" y="766096"/>
                    <a:pt x="1701857" y="766667"/>
                  </a:cubicBezTo>
                  <a:cubicBezTo>
                    <a:pt x="1702142" y="767334"/>
                    <a:pt x="1701571" y="769048"/>
                    <a:pt x="1702047" y="769715"/>
                  </a:cubicBezTo>
                  <a:cubicBezTo>
                    <a:pt x="1702428" y="770192"/>
                    <a:pt x="1703952" y="770192"/>
                    <a:pt x="1704428" y="770572"/>
                  </a:cubicBezTo>
                  <a:cubicBezTo>
                    <a:pt x="1705095" y="770954"/>
                    <a:pt x="1706429" y="772097"/>
                    <a:pt x="1706715" y="772859"/>
                  </a:cubicBezTo>
                  <a:cubicBezTo>
                    <a:pt x="1706905" y="773239"/>
                    <a:pt x="1706524" y="774192"/>
                    <a:pt x="1706619" y="774573"/>
                  </a:cubicBezTo>
                  <a:cubicBezTo>
                    <a:pt x="1706810" y="775335"/>
                    <a:pt x="1707953" y="776573"/>
                    <a:pt x="1707953" y="777335"/>
                  </a:cubicBezTo>
                  <a:cubicBezTo>
                    <a:pt x="1708048" y="778288"/>
                    <a:pt x="1707381" y="780193"/>
                    <a:pt x="1707000" y="781145"/>
                  </a:cubicBezTo>
                  <a:cubicBezTo>
                    <a:pt x="1706715" y="781622"/>
                    <a:pt x="1705857" y="782479"/>
                    <a:pt x="1705667" y="783050"/>
                  </a:cubicBezTo>
                  <a:cubicBezTo>
                    <a:pt x="1705381" y="783907"/>
                    <a:pt x="1705000" y="785813"/>
                    <a:pt x="1705476" y="786479"/>
                  </a:cubicBezTo>
                  <a:cubicBezTo>
                    <a:pt x="1705857" y="786955"/>
                    <a:pt x="1707286" y="787051"/>
                    <a:pt x="1707762" y="787432"/>
                  </a:cubicBezTo>
                  <a:cubicBezTo>
                    <a:pt x="1708239" y="787813"/>
                    <a:pt x="1708905" y="788765"/>
                    <a:pt x="1709286" y="789242"/>
                  </a:cubicBezTo>
                  <a:cubicBezTo>
                    <a:pt x="1709762" y="789813"/>
                    <a:pt x="1710620" y="791147"/>
                    <a:pt x="1711382" y="791432"/>
                  </a:cubicBezTo>
                  <a:cubicBezTo>
                    <a:pt x="1712239" y="791813"/>
                    <a:pt x="1714430" y="790480"/>
                    <a:pt x="1715192" y="791051"/>
                  </a:cubicBezTo>
                  <a:cubicBezTo>
                    <a:pt x="1715954" y="791718"/>
                    <a:pt x="1715287" y="794195"/>
                    <a:pt x="1715668" y="795147"/>
                  </a:cubicBezTo>
                  <a:cubicBezTo>
                    <a:pt x="1715954" y="796004"/>
                    <a:pt x="1717478" y="797433"/>
                    <a:pt x="1717668" y="798290"/>
                  </a:cubicBezTo>
                  <a:cubicBezTo>
                    <a:pt x="1717954" y="799433"/>
                    <a:pt x="1717383" y="801814"/>
                    <a:pt x="1717573" y="802862"/>
                  </a:cubicBezTo>
                  <a:cubicBezTo>
                    <a:pt x="1717668" y="803720"/>
                    <a:pt x="1718049" y="805339"/>
                    <a:pt x="1718621" y="805910"/>
                  </a:cubicBezTo>
                  <a:cubicBezTo>
                    <a:pt x="1719192" y="806577"/>
                    <a:pt x="1720716" y="807625"/>
                    <a:pt x="1721574" y="807434"/>
                  </a:cubicBezTo>
                  <a:cubicBezTo>
                    <a:pt x="1722240" y="807244"/>
                    <a:pt x="1722907" y="805815"/>
                    <a:pt x="1723288" y="805148"/>
                  </a:cubicBezTo>
                  <a:cubicBezTo>
                    <a:pt x="1723669" y="804577"/>
                    <a:pt x="1724050" y="803053"/>
                    <a:pt x="1724622" y="802577"/>
                  </a:cubicBezTo>
                  <a:cubicBezTo>
                    <a:pt x="1725002" y="802291"/>
                    <a:pt x="1726145" y="802005"/>
                    <a:pt x="1726526" y="802291"/>
                  </a:cubicBezTo>
                  <a:cubicBezTo>
                    <a:pt x="1727669" y="803053"/>
                    <a:pt x="1727860" y="806196"/>
                    <a:pt x="1727669" y="807530"/>
                  </a:cubicBezTo>
                  <a:cubicBezTo>
                    <a:pt x="1727479" y="808482"/>
                    <a:pt x="1725860" y="809815"/>
                    <a:pt x="1725955" y="810768"/>
                  </a:cubicBezTo>
                  <a:cubicBezTo>
                    <a:pt x="1725955" y="811530"/>
                    <a:pt x="1727669" y="812578"/>
                    <a:pt x="1727574" y="813340"/>
                  </a:cubicBezTo>
                  <a:cubicBezTo>
                    <a:pt x="1727574" y="814292"/>
                    <a:pt x="1725574" y="815340"/>
                    <a:pt x="1725383" y="816293"/>
                  </a:cubicBezTo>
                  <a:cubicBezTo>
                    <a:pt x="1725193" y="817055"/>
                    <a:pt x="1725860" y="818483"/>
                    <a:pt x="1726241" y="819245"/>
                  </a:cubicBezTo>
                  <a:cubicBezTo>
                    <a:pt x="1726622" y="819912"/>
                    <a:pt x="1727860" y="820864"/>
                    <a:pt x="1728336" y="821436"/>
                  </a:cubicBezTo>
                  <a:cubicBezTo>
                    <a:pt x="1728908" y="822198"/>
                    <a:pt x="1729956" y="824008"/>
                    <a:pt x="1730241" y="824960"/>
                  </a:cubicBezTo>
                  <a:cubicBezTo>
                    <a:pt x="1730527" y="825818"/>
                    <a:pt x="1730717" y="827627"/>
                    <a:pt x="1730432" y="828485"/>
                  </a:cubicBezTo>
                  <a:cubicBezTo>
                    <a:pt x="1729860" y="829818"/>
                    <a:pt x="1726812" y="831342"/>
                    <a:pt x="1725765" y="832390"/>
                  </a:cubicBezTo>
                  <a:cubicBezTo>
                    <a:pt x="1725383" y="832866"/>
                    <a:pt x="1724336" y="833723"/>
                    <a:pt x="1724241" y="834390"/>
                  </a:cubicBezTo>
                  <a:cubicBezTo>
                    <a:pt x="1724145" y="835152"/>
                    <a:pt x="1724717" y="836676"/>
                    <a:pt x="1725288" y="837247"/>
                  </a:cubicBezTo>
                  <a:cubicBezTo>
                    <a:pt x="1725860" y="837724"/>
                    <a:pt x="1727574" y="837629"/>
                    <a:pt x="1728241" y="838010"/>
                  </a:cubicBezTo>
                  <a:cubicBezTo>
                    <a:pt x="1729098" y="838486"/>
                    <a:pt x="1730622" y="840010"/>
                    <a:pt x="1731003" y="840867"/>
                  </a:cubicBezTo>
                  <a:cubicBezTo>
                    <a:pt x="1731289" y="841724"/>
                    <a:pt x="1731479" y="843629"/>
                    <a:pt x="1730908" y="844391"/>
                  </a:cubicBezTo>
                  <a:cubicBezTo>
                    <a:pt x="1730432" y="845058"/>
                    <a:pt x="1728622" y="845058"/>
                    <a:pt x="1727955" y="845439"/>
                  </a:cubicBezTo>
                  <a:cubicBezTo>
                    <a:pt x="1727289" y="845820"/>
                    <a:pt x="1726145" y="846868"/>
                    <a:pt x="1725860" y="847630"/>
                  </a:cubicBezTo>
                  <a:cubicBezTo>
                    <a:pt x="1725479" y="848678"/>
                    <a:pt x="1725765" y="850963"/>
                    <a:pt x="1725955" y="852011"/>
                  </a:cubicBezTo>
                  <a:cubicBezTo>
                    <a:pt x="1726145" y="853059"/>
                    <a:pt x="1727003" y="854964"/>
                    <a:pt x="1727193" y="856012"/>
                  </a:cubicBezTo>
                  <a:cubicBezTo>
                    <a:pt x="1727384" y="856869"/>
                    <a:pt x="1727384" y="858679"/>
                    <a:pt x="1727289" y="859536"/>
                  </a:cubicBezTo>
                  <a:cubicBezTo>
                    <a:pt x="1727098" y="860393"/>
                    <a:pt x="1726431" y="862013"/>
                    <a:pt x="1725955" y="862774"/>
                  </a:cubicBezTo>
                  <a:cubicBezTo>
                    <a:pt x="1725574" y="863346"/>
                    <a:pt x="1724050" y="864013"/>
                    <a:pt x="1723764" y="864680"/>
                  </a:cubicBezTo>
                  <a:cubicBezTo>
                    <a:pt x="1723383" y="865537"/>
                    <a:pt x="1724050" y="867537"/>
                    <a:pt x="1723669" y="868394"/>
                  </a:cubicBezTo>
                  <a:cubicBezTo>
                    <a:pt x="1723478" y="868966"/>
                    <a:pt x="1722431" y="869728"/>
                    <a:pt x="1722050" y="870204"/>
                  </a:cubicBezTo>
                  <a:cubicBezTo>
                    <a:pt x="1721574" y="870776"/>
                    <a:pt x="1720240" y="871823"/>
                    <a:pt x="1720145" y="872585"/>
                  </a:cubicBezTo>
                  <a:cubicBezTo>
                    <a:pt x="1720049" y="873347"/>
                    <a:pt x="1721002" y="874586"/>
                    <a:pt x="1721192" y="875347"/>
                  </a:cubicBezTo>
                  <a:cubicBezTo>
                    <a:pt x="1721383" y="875919"/>
                    <a:pt x="1721478" y="877253"/>
                    <a:pt x="1721383" y="877919"/>
                  </a:cubicBezTo>
                  <a:cubicBezTo>
                    <a:pt x="1721383" y="878777"/>
                    <a:pt x="1721097" y="880681"/>
                    <a:pt x="1720716" y="881444"/>
                  </a:cubicBezTo>
                  <a:cubicBezTo>
                    <a:pt x="1720335" y="882301"/>
                    <a:pt x="1718907" y="883730"/>
                    <a:pt x="1718144" y="884206"/>
                  </a:cubicBezTo>
                  <a:cubicBezTo>
                    <a:pt x="1717383" y="884682"/>
                    <a:pt x="1715573" y="885063"/>
                    <a:pt x="1714906" y="885635"/>
                  </a:cubicBezTo>
                  <a:cubicBezTo>
                    <a:pt x="1714239" y="886206"/>
                    <a:pt x="1713191" y="887921"/>
                    <a:pt x="1713001" y="888778"/>
                  </a:cubicBezTo>
                  <a:cubicBezTo>
                    <a:pt x="1712810" y="889540"/>
                    <a:pt x="1713096" y="891064"/>
                    <a:pt x="1713191" y="891826"/>
                  </a:cubicBezTo>
                  <a:cubicBezTo>
                    <a:pt x="1713287" y="892683"/>
                    <a:pt x="1713858" y="894493"/>
                    <a:pt x="1713477" y="895255"/>
                  </a:cubicBezTo>
                  <a:cubicBezTo>
                    <a:pt x="1713096" y="896017"/>
                    <a:pt x="1711191" y="896588"/>
                    <a:pt x="1710524" y="897064"/>
                  </a:cubicBezTo>
                  <a:cubicBezTo>
                    <a:pt x="1709953" y="897446"/>
                    <a:pt x="1708715" y="897922"/>
                    <a:pt x="1708334" y="898493"/>
                  </a:cubicBezTo>
                  <a:cubicBezTo>
                    <a:pt x="1707667" y="899446"/>
                    <a:pt x="1707381" y="901827"/>
                    <a:pt x="1707286" y="902970"/>
                  </a:cubicBezTo>
                  <a:cubicBezTo>
                    <a:pt x="1707191" y="903827"/>
                    <a:pt x="1707095" y="905447"/>
                    <a:pt x="1707381" y="906209"/>
                  </a:cubicBezTo>
                  <a:cubicBezTo>
                    <a:pt x="1707762" y="906971"/>
                    <a:pt x="1709477" y="907732"/>
                    <a:pt x="1709762" y="908495"/>
                  </a:cubicBezTo>
                  <a:cubicBezTo>
                    <a:pt x="1710334" y="909733"/>
                    <a:pt x="1709477" y="912495"/>
                    <a:pt x="1709858" y="913733"/>
                  </a:cubicBezTo>
                  <a:cubicBezTo>
                    <a:pt x="1710143" y="914686"/>
                    <a:pt x="1711286" y="916210"/>
                    <a:pt x="1711763" y="917067"/>
                  </a:cubicBezTo>
                  <a:cubicBezTo>
                    <a:pt x="1712144" y="917638"/>
                    <a:pt x="1712906" y="918877"/>
                    <a:pt x="1713096" y="919544"/>
                  </a:cubicBezTo>
                  <a:cubicBezTo>
                    <a:pt x="1713287" y="920115"/>
                    <a:pt x="1713382" y="921544"/>
                    <a:pt x="1713096" y="922115"/>
                  </a:cubicBezTo>
                  <a:cubicBezTo>
                    <a:pt x="1712620" y="922972"/>
                    <a:pt x="1710524" y="923449"/>
                    <a:pt x="1709858" y="924115"/>
                  </a:cubicBezTo>
                  <a:cubicBezTo>
                    <a:pt x="1708524" y="925354"/>
                    <a:pt x="1706143" y="928116"/>
                    <a:pt x="1705572" y="929735"/>
                  </a:cubicBezTo>
                  <a:cubicBezTo>
                    <a:pt x="1705286" y="930688"/>
                    <a:pt x="1705952" y="932593"/>
                    <a:pt x="1705857" y="933545"/>
                  </a:cubicBezTo>
                  <a:cubicBezTo>
                    <a:pt x="1705762" y="934593"/>
                    <a:pt x="1704619" y="936688"/>
                    <a:pt x="1705000" y="937641"/>
                  </a:cubicBezTo>
                  <a:cubicBezTo>
                    <a:pt x="1705286" y="938498"/>
                    <a:pt x="1707000" y="939451"/>
                    <a:pt x="1707667" y="940022"/>
                  </a:cubicBezTo>
                  <a:cubicBezTo>
                    <a:pt x="1708524" y="940880"/>
                    <a:pt x="1710239" y="942499"/>
                    <a:pt x="1710906" y="943451"/>
                  </a:cubicBezTo>
                  <a:cubicBezTo>
                    <a:pt x="1711477" y="944309"/>
                    <a:pt x="1712239" y="946213"/>
                    <a:pt x="1712620" y="947071"/>
                  </a:cubicBezTo>
                  <a:cubicBezTo>
                    <a:pt x="1713001" y="948214"/>
                    <a:pt x="1714239" y="950405"/>
                    <a:pt x="1714144" y="951643"/>
                  </a:cubicBezTo>
                  <a:cubicBezTo>
                    <a:pt x="1714144" y="953262"/>
                    <a:pt x="1711572" y="955929"/>
                    <a:pt x="1711763" y="957453"/>
                  </a:cubicBezTo>
                  <a:cubicBezTo>
                    <a:pt x="1711858" y="958310"/>
                    <a:pt x="1713191" y="959644"/>
                    <a:pt x="1713763" y="960406"/>
                  </a:cubicBezTo>
                  <a:cubicBezTo>
                    <a:pt x="1714525" y="961454"/>
                    <a:pt x="1716525" y="963359"/>
                    <a:pt x="1716906" y="964692"/>
                  </a:cubicBezTo>
                  <a:cubicBezTo>
                    <a:pt x="1717287" y="966121"/>
                    <a:pt x="1717097" y="969455"/>
                    <a:pt x="1716335" y="970788"/>
                  </a:cubicBezTo>
                  <a:cubicBezTo>
                    <a:pt x="1715954" y="971455"/>
                    <a:pt x="1713953" y="971931"/>
                    <a:pt x="1713477" y="972598"/>
                  </a:cubicBezTo>
                  <a:cubicBezTo>
                    <a:pt x="1713096" y="973169"/>
                    <a:pt x="1712715" y="974598"/>
                    <a:pt x="1712906" y="975265"/>
                  </a:cubicBezTo>
                  <a:cubicBezTo>
                    <a:pt x="1713191" y="976027"/>
                    <a:pt x="1714906" y="976598"/>
                    <a:pt x="1715192" y="977265"/>
                  </a:cubicBezTo>
                  <a:cubicBezTo>
                    <a:pt x="1715477" y="977837"/>
                    <a:pt x="1715382" y="978980"/>
                    <a:pt x="1715192" y="979551"/>
                  </a:cubicBezTo>
                  <a:cubicBezTo>
                    <a:pt x="1714811" y="980313"/>
                    <a:pt x="1713191" y="981361"/>
                    <a:pt x="1712620" y="981932"/>
                  </a:cubicBezTo>
                  <a:cubicBezTo>
                    <a:pt x="1711763" y="982885"/>
                    <a:pt x="1710334" y="985076"/>
                    <a:pt x="1709477" y="986028"/>
                  </a:cubicBezTo>
                  <a:cubicBezTo>
                    <a:pt x="1708810" y="986885"/>
                    <a:pt x="1707191" y="988409"/>
                    <a:pt x="1706524" y="989267"/>
                  </a:cubicBezTo>
                  <a:cubicBezTo>
                    <a:pt x="1705572" y="990600"/>
                    <a:pt x="1703857" y="993457"/>
                    <a:pt x="1703381" y="995077"/>
                  </a:cubicBezTo>
                  <a:cubicBezTo>
                    <a:pt x="1703000" y="996505"/>
                    <a:pt x="1703095" y="999554"/>
                    <a:pt x="1702809" y="1000982"/>
                  </a:cubicBezTo>
                  <a:cubicBezTo>
                    <a:pt x="1702524" y="1002506"/>
                    <a:pt x="1701857" y="1005459"/>
                    <a:pt x="1701095" y="1006793"/>
                  </a:cubicBezTo>
                  <a:cubicBezTo>
                    <a:pt x="1700142" y="1008317"/>
                    <a:pt x="1696999" y="1010507"/>
                    <a:pt x="1695666" y="1011841"/>
                  </a:cubicBezTo>
                  <a:cubicBezTo>
                    <a:pt x="1694808" y="1012698"/>
                    <a:pt x="1693475" y="1014698"/>
                    <a:pt x="1692522" y="1015555"/>
                  </a:cubicBezTo>
                  <a:cubicBezTo>
                    <a:pt x="1691665" y="1016318"/>
                    <a:pt x="1689284" y="1017080"/>
                    <a:pt x="1688712" y="1018127"/>
                  </a:cubicBezTo>
                  <a:cubicBezTo>
                    <a:pt x="1688045" y="1019270"/>
                    <a:pt x="1687760" y="1022128"/>
                    <a:pt x="1688426" y="1023271"/>
                  </a:cubicBezTo>
                  <a:cubicBezTo>
                    <a:pt x="1688998" y="1024128"/>
                    <a:pt x="1691284" y="1024128"/>
                    <a:pt x="1692046" y="1024699"/>
                  </a:cubicBezTo>
                  <a:cubicBezTo>
                    <a:pt x="1692903" y="1025271"/>
                    <a:pt x="1693951" y="1027081"/>
                    <a:pt x="1694618" y="1027747"/>
                  </a:cubicBezTo>
                  <a:cubicBezTo>
                    <a:pt x="1695856" y="1028986"/>
                    <a:pt x="1698618" y="1030986"/>
                    <a:pt x="1699761" y="1032320"/>
                  </a:cubicBezTo>
                  <a:cubicBezTo>
                    <a:pt x="1700333" y="1032986"/>
                    <a:pt x="1701190" y="1034701"/>
                    <a:pt x="1701857" y="1035939"/>
                  </a:cubicBezTo>
                  <a:cubicBezTo>
                    <a:pt x="1701095" y="1036511"/>
                    <a:pt x="1700333" y="1037177"/>
                    <a:pt x="1699761" y="1037463"/>
                  </a:cubicBezTo>
                  <a:cubicBezTo>
                    <a:pt x="1698523" y="1038225"/>
                    <a:pt x="1695761" y="1039559"/>
                    <a:pt x="1694237" y="1039749"/>
                  </a:cubicBezTo>
                  <a:cubicBezTo>
                    <a:pt x="1692808" y="1040035"/>
                    <a:pt x="1689950" y="1039559"/>
                    <a:pt x="1688522" y="1039559"/>
                  </a:cubicBezTo>
                  <a:cubicBezTo>
                    <a:pt x="1686712" y="1039463"/>
                    <a:pt x="1683092" y="1038987"/>
                    <a:pt x="1681283" y="1039178"/>
                  </a:cubicBezTo>
                  <a:cubicBezTo>
                    <a:pt x="1679187" y="1039368"/>
                    <a:pt x="1674996" y="1040511"/>
                    <a:pt x="1672996" y="1041273"/>
                  </a:cubicBezTo>
                  <a:cubicBezTo>
                    <a:pt x="1670519" y="1042226"/>
                    <a:pt x="1665948" y="1044797"/>
                    <a:pt x="1663661" y="1045940"/>
                  </a:cubicBezTo>
                  <a:cubicBezTo>
                    <a:pt x="1660233" y="1047655"/>
                    <a:pt x="1653279" y="1051179"/>
                    <a:pt x="1649850" y="1052989"/>
                  </a:cubicBezTo>
                  <a:cubicBezTo>
                    <a:pt x="1646898" y="1054513"/>
                    <a:pt x="1641183" y="1057942"/>
                    <a:pt x="1638230" y="1059466"/>
                  </a:cubicBezTo>
                  <a:cubicBezTo>
                    <a:pt x="1635467" y="1060799"/>
                    <a:pt x="1629848" y="1063085"/>
                    <a:pt x="1627181" y="1064514"/>
                  </a:cubicBezTo>
                  <a:cubicBezTo>
                    <a:pt x="1624895" y="1065657"/>
                    <a:pt x="1620513" y="1068134"/>
                    <a:pt x="1618227" y="1069277"/>
                  </a:cubicBezTo>
                  <a:cubicBezTo>
                    <a:pt x="1615656" y="1070515"/>
                    <a:pt x="1610226" y="1072706"/>
                    <a:pt x="1607750" y="1074039"/>
                  </a:cubicBezTo>
                  <a:cubicBezTo>
                    <a:pt x="1605940" y="1074992"/>
                    <a:pt x="1602511" y="1076992"/>
                    <a:pt x="1600892" y="1078230"/>
                  </a:cubicBezTo>
                  <a:cubicBezTo>
                    <a:pt x="1599273" y="1079373"/>
                    <a:pt x="1596224" y="1081754"/>
                    <a:pt x="1594700" y="1082993"/>
                  </a:cubicBezTo>
                  <a:cubicBezTo>
                    <a:pt x="1593558" y="1083850"/>
                    <a:pt x="1591367" y="1085660"/>
                    <a:pt x="1590319" y="1086517"/>
                  </a:cubicBezTo>
                  <a:cubicBezTo>
                    <a:pt x="1589462" y="1087279"/>
                    <a:pt x="1587652" y="1088517"/>
                    <a:pt x="1586890" y="1089374"/>
                  </a:cubicBezTo>
                  <a:cubicBezTo>
                    <a:pt x="1586318" y="1090136"/>
                    <a:pt x="1585652" y="1092137"/>
                    <a:pt x="1584985" y="1092898"/>
                  </a:cubicBezTo>
                  <a:cubicBezTo>
                    <a:pt x="1584509" y="1093470"/>
                    <a:pt x="1583461" y="1094613"/>
                    <a:pt x="1582699" y="1094899"/>
                  </a:cubicBezTo>
                  <a:cubicBezTo>
                    <a:pt x="1582032" y="1095185"/>
                    <a:pt x="1580508" y="1095185"/>
                    <a:pt x="1579746" y="1095089"/>
                  </a:cubicBezTo>
                  <a:cubicBezTo>
                    <a:pt x="1579079" y="1094994"/>
                    <a:pt x="1577746" y="1094613"/>
                    <a:pt x="1577365" y="1094137"/>
                  </a:cubicBezTo>
                  <a:cubicBezTo>
                    <a:pt x="1576984" y="1093661"/>
                    <a:pt x="1576698" y="1092327"/>
                    <a:pt x="1576793" y="1091660"/>
                  </a:cubicBezTo>
                  <a:cubicBezTo>
                    <a:pt x="1576984" y="1090898"/>
                    <a:pt x="1578222" y="1089851"/>
                    <a:pt x="1578699" y="1089279"/>
                  </a:cubicBezTo>
                  <a:cubicBezTo>
                    <a:pt x="1579365" y="1088612"/>
                    <a:pt x="1580699" y="1087279"/>
                    <a:pt x="1581366" y="1086612"/>
                  </a:cubicBezTo>
                  <a:cubicBezTo>
                    <a:pt x="1582127" y="1085945"/>
                    <a:pt x="1583842" y="1084898"/>
                    <a:pt x="1584509" y="1084136"/>
                  </a:cubicBezTo>
                  <a:cubicBezTo>
                    <a:pt x="1585652" y="1082993"/>
                    <a:pt x="1587366" y="1080421"/>
                    <a:pt x="1588414" y="1079278"/>
                  </a:cubicBezTo>
                  <a:cubicBezTo>
                    <a:pt x="1588985" y="1078611"/>
                    <a:pt x="1590128" y="1076992"/>
                    <a:pt x="1590986" y="1076611"/>
                  </a:cubicBezTo>
                  <a:cubicBezTo>
                    <a:pt x="1591938" y="1076135"/>
                    <a:pt x="1594224" y="1076325"/>
                    <a:pt x="1595272" y="1076039"/>
                  </a:cubicBezTo>
                  <a:cubicBezTo>
                    <a:pt x="1596224" y="1075754"/>
                    <a:pt x="1598034" y="1075277"/>
                    <a:pt x="1598796" y="1074706"/>
                  </a:cubicBezTo>
                  <a:cubicBezTo>
                    <a:pt x="1599463" y="1074230"/>
                    <a:pt x="1600416" y="1072706"/>
                    <a:pt x="1600797" y="1071944"/>
                  </a:cubicBezTo>
                  <a:cubicBezTo>
                    <a:pt x="1601273" y="1071086"/>
                    <a:pt x="1601749" y="1069086"/>
                    <a:pt x="1602511" y="1068419"/>
                  </a:cubicBezTo>
                  <a:cubicBezTo>
                    <a:pt x="1603083" y="1067848"/>
                    <a:pt x="1604607" y="1067276"/>
                    <a:pt x="1605368" y="1067276"/>
                  </a:cubicBezTo>
                  <a:cubicBezTo>
                    <a:pt x="1606511" y="1067181"/>
                    <a:pt x="1608702" y="1068134"/>
                    <a:pt x="1609845" y="1068134"/>
                  </a:cubicBezTo>
                  <a:cubicBezTo>
                    <a:pt x="1610798" y="1068134"/>
                    <a:pt x="1612703" y="1067943"/>
                    <a:pt x="1613369" y="1067372"/>
                  </a:cubicBezTo>
                  <a:cubicBezTo>
                    <a:pt x="1613941" y="1066895"/>
                    <a:pt x="1614893" y="1065086"/>
                    <a:pt x="1614512" y="1064419"/>
                  </a:cubicBezTo>
                  <a:cubicBezTo>
                    <a:pt x="1614036" y="1063466"/>
                    <a:pt x="1611369" y="1063943"/>
                    <a:pt x="1610512" y="1063466"/>
                  </a:cubicBezTo>
                  <a:cubicBezTo>
                    <a:pt x="1610036" y="1063181"/>
                    <a:pt x="1609274" y="1062323"/>
                    <a:pt x="1608798" y="1061942"/>
                  </a:cubicBezTo>
                  <a:cubicBezTo>
                    <a:pt x="1608131" y="1061561"/>
                    <a:pt x="1606797" y="1060704"/>
                    <a:pt x="1606035" y="1060609"/>
                  </a:cubicBezTo>
                  <a:cubicBezTo>
                    <a:pt x="1605464" y="1060514"/>
                    <a:pt x="1604225" y="1060895"/>
                    <a:pt x="1603749" y="1061085"/>
                  </a:cubicBezTo>
                  <a:cubicBezTo>
                    <a:pt x="1602320" y="1061656"/>
                    <a:pt x="1599939" y="1063562"/>
                    <a:pt x="1598606" y="1064323"/>
                  </a:cubicBezTo>
                  <a:cubicBezTo>
                    <a:pt x="1597749" y="1064800"/>
                    <a:pt x="1595939" y="1065943"/>
                    <a:pt x="1594986" y="1066229"/>
                  </a:cubicBezTo>
                  <a:cubicBezTo>
                    <a:pt x="1593367" y="1066800"/>
                    <a:pt x="1589748" y="1066990"/>
                    <a:pt x="1588128" y="1067372"/>
                  </a:cubicBezTo>
                  <a:cubicBezTo>
                    <a:pt x="1586223" y="1067848"/>
                    <a:pt x="1582699" y="1069943"/>
                    <a:pt x="1580699" y="1069943"/>
                  </a:cubicBezTo>
                  <a:cubicBezTo>
                    <a:pt x="1579365" y="1069943"/>
                    <a:pt x="1576222" y="1069086"/>
                    <a:pt x="1575460" y="1067943"/>
                  </a:cubicBezTo>
                  <a:cubicBezTo>
                    <a:pt x="1574984" y="1067086"/>
                    <a:pt x="1575460" y="1064895"/>
                    <a:pt x="1576032" y="1064038"/>
                  </a:cubicBezTo>
                  <a:cubicBezTo>
                    <a:pt x="1576793" y="1062799"/>
                    <a:pt x="1579746" y="1061561"/>
                    <a:pt x="1580794" y="1060514"/>
                  </a:cubicBezTo>
                  <a:cubicBezTo>
                    <a:pt x="1581747" y="1059561"/>
                    <a:pt x="1583080" y="1057275"/>
                    <a:pt x="1583747" y="1056132"/>
                  </a:cubicBezTo>
                  <a:cubicBezTo>
                    <a:pt x="1584318" y="1055084"/>
                    <a:pt x="1585557" y="1052989"/>
                    <a:pt x="1585747" y="1051751"/>
                  </a:cubicBezTo>
                  <a:cubicBezTo>
                    <a:pt x="1586128" y="1050036"/>
                    <a:pt x="1585366" y="1046321"/>
                    <a:pt x="1585461" y="1044512"/>
                  </a:cubicBezTo>
                  <a:cubicBezTo>
                    <a:pt x="1585461" y="1043178"/>
                    <a:pt x="1586414" y="1040416"/>
                    <a:pt x="1586128" y="1039082"/>
                  </a:cubicBezTo>
                  <a:cubicBezTo>
                    <a:pt x="1585652" y="1036892"/>
                    <a:pt x="1582890" y="1033081"/>
                    <a:pt x="1581461" y="1031367"/>
                  </a:cubicBezTo>
                  <a:cubicBezTo>
                    <a:pt x="1580889" y="1030700"/>
                    <a:pt x="1579746" y="1029176"/>
                    <a:pt x="1578889" y="1029176"/>
                  </a:cubicBezTo>
                  <a:cubicBezTo>
                    <a:pt x="1578032" y="1029176"/>
                    <a:pt x="1576698" y="1030891"/>
                    <a:pt x="1575936" y="1031272"/>
                  </a:cubicBezTo>
                  <a:cubicBezTo>
                    <a:pt x="1575174" y="1031653"/>
                    <a:pt x="1573269" y="1032129"/>
                    <a:pt x="1572507" y="1032605"/>
                  </a:cubicBezTo>
                  <a:cubicBezTo>
                    <a:pt x="1571078" y="1033558"/>
                    <a:pt x="1568697" y="1036130"/>
                    <a:pt x="1567554" y="1037368"/>
                  </a:cubicBezTo>
                  <a:cubicBezTo>
                    <a:pt x="1566697" y="1038225"/>
                    <a:pt x="1564983" y="1040130"/>
                    <a:pt x="1564601" y="1041273"/>
                  </a:cubicBezTo>
                  <a:cubicBezTo>
                    <a:pt x="1564125" y="1042606"/>
                    <a:pt x="1564983" y="1045559"/>
                    <a:pt x="1564506" y="1046797"/>
                  </a:cubicBezTo>
                  <a:cubicBezTo>
                    <a:pt x="1564125" y="1047845"/>
                    <a:pt x="1562316" y="1049274"/>
                    <a:pt x="1561458" y="1049846"/>
                  </a:cubicBezTo>
                  <a:cubicBezTo>
                    <a:pt x="1560601" y="1050417"/>
                    <a:pt x="1558791" y="1051655"/>
                    <a:pt x="1557743" y="1051655"/>
                  </a:cubicBezTo>
                  <a:cubicBezTo>
                    <a:pt x="1556886" y="1051655"/>
                    <a:pt x="1555267" y="1050703"/>
                    <a:pt x="1554791" y="1049941"/>
                  </a:cubicBezTo>
                  <a:cubicBezTo>
                    <a:pt x="1554410" y="1049369"/>
                    <a:pt x="1554124" y="1047750"/>
                    <a:pt x="1554219" y="1047083"/>
                  </a:cubicBezTo>
                  <a:cubicBezTo>
                    <a:pt x="1554410" y="1046417"/>
                    <a:pt x="1555743" y="1045750"/>
                    <a:pt x="1555839" y="1045083"/>
                  </a:cubicBezTo>
                  <a:cubicBezTo>
                    <a:pt x="1555839" y="1044607"/>
                    <a:pt x="1555267" y="1043559"/>
                    <a:pt x="1554886" y="1043273"/>
                  </a:cubicBezTo>
                  <a:cubicBezTo>
                    <a:pt x="1554219" y="1042797"/>
                    <a:pt x="1552314" y="1042606"/>
                    <a:pt x="1551457" y="1042892"/>
                  </a:cubicBezTo>
                  <a:cubicBezTo>
                    <a:pt x="1550790" y="1043178"/>
                    <a:pt x="1549933" y="1044321"/>
                    <a:pt x="1549552" y="1044893"/>
                  </a:cubicBezTo>
                  <a:cubicBezTo>
                    <a:pt x="1548695" y="1046131"/>
                    <a:pt x="1547647" y="1049084"/>
                    <a:pt x="1546790" y="1050322"/>
                  </a:cubicBezTo>
                  <a:cubicBezTo>
                    <a:pt x="1546218" y="1051179"/>
                    <a:pt x="1544313" y="1052513"/>
                    <a:pt x="1544123" y="1053465"/>
                  </a:cubicBezTo>
                  <a:cubicBezTo>
                    <a:pt x="1544027" y="1054037"/>
                    <a:pt x="1544694" y="1055370"/>
                    <a:pt x="1545075" y="1055846"/>
                  </a:cubicBezTo>
                  <a:cubicBezTo>
                    <a:pt x="1545647" y="1056513"/>
                    <a:pt x="1547837" y="1056704"/>
                    <a:pt x="1548218" y="1057465"/>
                  </a:cubicBezTo>
                  <a:cubicBezTo>
                    <a:pt x="1548790" y="1058323"/>
                    <a:pt x="1548599" y="1060609"/>
                    <a:pt x="1548218" y="1061561"/>
                  </a:cubicBezTo>
                  <a:cubicBezTo>
                    <a:pt x="1547837" y="1062609"/>
                    <a:pt x="1545647" y="1063752"/>
                    <a:pt x="1545170" y="1064705"/>
                  </a:cubicBezTo>
                  <a:cubicBezTo>
                    <a:pt x="1544790" y="1065467"/>
                    <a:pt x="1544218" y="1067181"/>
                    <a:pt x="1544313" y="1068038"/>
                  </a:cubicBezTo>
                  <a:cubicBezTo>
                    <a:pt x="1544408" y="1068800"/>
                    <a:pt x="1545456" y="1070039"/>
                    <a:pt x="1546028" y="1070705"/>
                  </a:cubicBezTo>
                  <a:cubicBezTo>
                    <a:pt x="1546694" y="1071467"/>
                    <a:pt x="1548123" y="1072896"/>
                    <a:pt x="1548981" y="1073372"/>
                  </a:cubicBezTo>
                  <a:cubicBezTo>
                    <a:pt x="1549933" y="1073848"/>
                    <a:pt x="1552219" y="1073944"/>
                    <a:pt x="1553362" y="1074134"/>
                  </a:cubicBezTo>
                  <a:cubicBezTo>
                    <a:pt x="1554791" y="1074420"/>
                    <a:pt x="1558124" y="1074134"/>
                    <a:pt x="1558886" y="1075373"/>
                  </a:cubicBezTo>
                  <a:cubicBezTo>
                    <a:pt x="1559363" y="1076135"/>
                    <a:pt x="1558601" y="1078135"/>
                    <a:pt x="1558410" y="1078992"/>
                  </a:cubicBezTo>
                  <a:cubicBezTo>
                    <a:pt x="1558124" y="1079754"/>
                    <a:pt x="1556982" y="1080992"/>
                    <a:pt x="1557172" y="1081754"/>
                  </a:cubicBezTo>
                  <a:cubicBezTo>
                    <a:pt x="1557362" y="1082612"/>
                    <a:pt x="1558886" y="1083850"/>
                    <a:pt x="1559649" y="1084421"/>
                  </a:cubicBezTo>
                  <a:cubicBezTo>
                    <a:pt x="1560315" y="1084898"/>
                    <a:pt x="1561934" y="1085469"/>
                    <a:pt x="1562411" y="1086136"/>
                  </a:cubicBezTo>
                  <a:cubicBezTo>
                    <a:pt x="1563268" y="1087469"/>
                    <a:pt x="1563458" y="1090803"/>
                    <a:pt x="1563458" y="1092422"/>
                  </a:cubicBezTo>
                  <a:cubicBezTo>
                    <a:pt x="1563458" y="1093565"/>
                    <a:pt x="1563268" y="1095851"/>
                    <a:pt x="1563077" y="1096994"/>
                  </a:cubicBezTo>
                  <a:cubicBezTo>
                    <a:pt x="1562887" y="1097947"/>
                    <a:pt x="1561934" y="1099852"/>
                    <a:pt x="1562030" y="1100804"/>
                  </a:cubicBezTo>
                  <a:cubicBezTo>
                    <a:pt x="1562030" y="1101947"/>
                    <a:pt x="1562792" y="1104138"/>
                    <a:pt x="1563554" y="1105090"/>
                  </a:cubicBezTo>
                  <a:cubicBezTo>
                    <a:pt x="1564030" y="1105662"/>
                    <a:pt x="1565364" y="1106519"/>
                    <a:pt x="1566125" y="1106614"/>
                  </a:cubicBezTo>
                  <a:cubicBezTo>
                    <a:pt x="1566697" y="1106614"/>
                    <a:pt x="1567745" y="1105853"/>
                    <a:pt x="1568316" y="1105662"/>
                  </a:cubicBezTo>
                  <a:cubicBezTo>
                    <a:pt x="1568983" y="1105472"/>
                    <a:pt x="1570412" y="1105472"/>
                    <a:pt x="1570983" y="1104995"/>
                  </a:cubicBezTo>
                  <a:cubicBezTo>
                    <a:pt x="1571650" y="1104424"/>
                    <a:pt x="1572222" y="1102519"/>
                    <a:pt x="1572222" y="1101566"/>
                  </a:cubicBezTo>
                  <a:cubicBezTo>
                    <a:pt x="1572317" y="1100709"/>
                    <a:pt x="1571078" y="1098995"/>
                    <a:pt x="1571269" y="1098042"/>
                  </a:cubicBezTo>
                  <a:cubicBezTo>
                    <a:pt x="1571364" y="1097185"/>
                    <a:pt x="1572222" y="1095375"/>
                    <a:pt x="1573079" y="1095280"/>
                  </a:cubicBezTo>
                  <a:cubicBezTo>
                    <a:pt x="1573745" y="1095185"/>
                    <a:pt x="1574317" y="1096899"/>
                    <a:pt x="1574889" y="1097280"/>
                  </a:cubicBezTo>
                  <a:cubicBezTo>
                    <a:pt x="1575650" y="1097852"/>
                    <a:pt x="1577365" y="1098804"/>
                    <a:pt x="1578317" y="1098995"/>
                  </a:cubicBezTo>
                  <a:cubicBezTo>
                    <a:pt x="1579365" y="1099185"/>
                    <a:pt x="1581461" y="1098518"/>
                    <a:pt x="1582508" y="1098614"/>
                  </a:cubicBezTo>
                  <a:cubicBezTo>
                    <a:pt x="1583270" y="1098614"/>
                    <a:pt x="1585175" y="1098423"/>
                    <a:pt x="1585557" y="1098995"/>
                  </a:cubicBezTo>
                  <a:cubicBezTo>
                    <a:pt x="1586033" y="1099661"/>
                    <a:pt x="1585366" y="1101662"/>
                    <a:pt x="1584890" y="1102423"/>
                  </a:cubicBezTo>
                  <a:cubicBezTo>
                    <a:pt x="1584128" y="1103567"/>
                    <a:pt x="1581366" y="1104424"/>
                    <a:pt x="1580223" y="1105186"/>
                  </a:cubicBezTo>
                  <a:cubicBezTo>
                    <a:pt x="1578794" y="1106234"/>
                    <a:pt x="1576127" y="1108710"/>
                    <a:pt x="1574698" y="1109853"/>
                  </a:cubicBezTo>
                  <a:cubicBezTo>
                    <a:pt x="1573269" y="1110996"/>
                    <a:pt x="1570316" y="1113187"/>
                    <a:pt x="1568888" y="1114330"/>
                  </a:cubicBezTo>
                  <a:cubicBezTo>
                    <a:pt x="1566792" y="1115949"/>
                    <a:pt x="1562411" y="1118902"/>
                    <a:pt x="1560315" y="1120521"/>
                  </a:cubicBezTo>
                  <a:cubicBezTo>
                    <a:pt x="1558315" y="1122045"/>
                    <a:pt x="1554600" y="1125379"/>
                    <a:pt x="1552695" y="1126903"/>
                  </a:cubicBezTo>
                  <a:cubicBezTo>
                    <a:pt x="1550600" y="1128522"/>
                    <a:pt x="1546028" y="1131284"/>
                    <a:pt x="1544027" y="1132999"/>
                  </a:cubicBezTo>
                  <a:cubicBezTo>
                    <a:pt x="1542313" y="1134523"/>
                    <a:pt x="1539360" y="1137856"/>
                    <a:pt x="1537932" y="1139571"/>
                  </a:cubicBezTo>
                  <a:cubicBezTo>
                    <a:pt x="1536217" y="1141476"/>
                    <a:pt x="1533169" y="1145667"/>
                    <a:pt x="1531359" y="1147572"/>
                  </a:cubicBezTo>
                  <a:cubicBezTo>
                    <a:pt x="1529264" y="1149668"/>
                    <a:pt x="1524501" y="1153097"/>
                    <a:pt x="1522310" y="1155097"/>
                  </a:cubicBezTo>
                  <a:cubicBezTo>
                    <a:pt x="1519548" y="1157573"/>
                    <a:pt x="1514309" y="1162812"/>
                    <a:pt x="1511547" y="1165289"/>
                  </a:cubicBezTo>
                  <a:cubicBezTo>
                    <a:pt x="1510118" y="1166622"/>
                    <a:pt x="1506975" y="1169194"/>
                    <a:pt x="1505547" y="1170623"/>
                  </a:cubicBezTo>
                  <a:cubicBezTo>
                    <a:pt x="1504594" y="1171670"/>
                    <a:pt x="1502784" y="1173861"/>
                    <a:pt x="1501832" y="1174909"/>
                  </a:cubicBezTo>
                  <a:cubicBezTo>
                    <a:pt x="1501165" y="1175576"/>
                    <a:pt x="1499927" y="1176909"/>
                    <a:pt x="1499165" y="1177385"/>
                  </a:cubicBezTo>
                  <a:cubicBezTo>
                    <a:pt x="1498308" y="1177862"/>
                    <a:pt x="1496212" y="1178433"/>
                    <a:pt x="1495259" y="1178623"/>
                  </a:cubicBezTo>
                  <a:cubicBezTo>
                    <a:pt x="1494307" y="1178909"/>
                    <a:pt x="1492307" y="1179005"/>
                    <a:pt x="1491449" y="1179386"/>
                  </a:cubicBezTo>
                  <a:cubicBezTo>
                    <a:pt x="1489640" y="1180148"/>
                    <a:pt x="1486592" y="1182814"/>
                    <a:pt x="1484973" y="1183957"/>
                  </a:cubicBezTo>
                  <a:cubicBezTo>
                    <a:pt x="1483163" y="1185196"/>
                    <a:pt x="1479543" y="1187482"/>
                    <a:pt x="1477733" y="1188720"/>
                  </a:cubicBezTo>
                  <a:cubicBezTo>
                    <a:pt x="1474495" y="1190911"/>
                    <a:pt x="1468208" y="1195578"/>
                    <a:pt x="1464875" y="1197578"/>
                  </a:cubicBezTo>
                  <a:cubicBezTo>
                    <a:pt x="1462398" y="1199198"/>
                    <a:pt x="1456969" y="1201769"/>
                    <a:pt x="1454492" y="1203293"/>
                  </a:cubicBezTo>
                  <a:cubicBezTo>
                    <a:pt x="1451064" y="1205389"/>
                    <a:pt x="1444872" y="1210532"/>
                    <a:pt x="1441443" y="1212532"/>
                  </a:cubicBezTo>
                  <a:cubicBezTo>
                    <a:pt x="1438300" y="1214342"/>
                    <a:pt x="1431633" y="1217105"/>
                    <a:pt x="1428394" y="1218819"/>
                  </a:cubicBezTo>
                  <a:cubicBezTo>
                    <a:pt x="1425441" y="1220343"/>
                    <a:pt x="1419536" y="1223486"/>
                    <a:pt x="1416583" y="1225106"/>
                  </a:cubicBezTo>
                  <a:cubicBezTo>
                    <a:pt x="1414868" y="1226058"/>
                    <a:pt x="1411535" y="1228154"/>
                    <a:pt x="1409820" y="1229106"/>
                  </a:cubicBezTo>
                  <a:cubicBezTo>
                    <a:pt x="1408010" y="1230059"/>
                    <a:pt x="1404200" y="1231582"/>
                    <a:pt x="1402391" y="1232535"/>
                  </a:cubicBezTo>
                  <a:cubicBezTo>
                    <a:pt x="1400295" y="1233583"/>
                    <a:pt x="1396199" y="1235583"/>
                    <a:pt x="1394199" y="1236821"/>
                  </a:cubicBezTo>
                  <a:cubicBezTo>
                    <a:pt x="1391723" y="1238345"/>
                    <a:pt x="1387341" y="1242060"/>
                    <a:pt x="1384960" y="1243584"/>
                  </a:cubicBezTo>
                  <a:cubicBezTo>
                    <a:pt x="1384008" y="1244251"/>
                    <a:pt x="1381912" y="1245298"/>
                    <a:pt x="1381055" y="1246061"/>
                  </a:cubicBezTo>
                  <a:cubicBezTo>
                    <a:pt x="1379816" y="1247108"/>
                    <a:pt x="1377626" y="1249585"/>
                    <a:pt x="1376387" y="1250728"/>
                  </a:cubicBezTo>
                  <a:cubicBezTo>
                    <a:pt x="1375340" y="1251680"/>
                    <a:pt x="1373149" y="1253681"/>
                    <a:pt x="1371911" y="1254347"/>
                  </a:cubicBezTo>
                  <a:cubicBezTo>
                    <a:pt x="1371244" y="1254728"/>
                    <a:pt x="1369815" y="1255205"/>
                    <a:pt x="1369053" y="1255395"/>
                  </a:cubicBezTo>
                  <a:cubicBezTo>
                    <a:pt x="1368672" y="1255490"/>
                    <a:pt x="1368006" y="1255681"/>
                    <a:pt x="1367624" y="1255490"/>
                  </a:cubicBezTo>
                  <a:cubicBezTo>
                    <a:pt x="1367243" y="1255300"/>
                    <a:pt x="1366767" y="1254728"/>
                    <a:pt x="1366672" y="1254347"/>
                  </a:cubicBezTo>
                  <a:cubicBezTo>
                    <a:pt x="1366577" y="1253681"/>
                    <a:pt x="1367529" y="1252442"/>
                    <a:pt x="1368006" y="1251871"/>
                  </a:cubicBezTo>
                  <a:cubicBezTo>
                    <a:pt x="1368767" y="1250918"/>
                    <a:pt x="1370768" y="1249585"/>
                    <a:pt x="1371625" y="1248823"/>
                  </a:cubicBezTo>
                  <a:cubicBezTo>
                    <a:pt x="1373244" y="1247299"/>
                    <a:pt x="1376197" y="1243965"/>
                    <a:pt x="1377816" y="1242536"/>
                  </a:cubicBezTo>
                  <a:cubicBezTo>
                    <a:pt x="1380102" y="1240536"/>
                    <a:pt x="1385150" y="1237202"/>
                    <a:pt x="1387722" y="1235583"/>
                  </a:cubicBezTo>
                  <a:cubicBezTo>
                    <a:pt x="1391151" y="1233392"/>
                    <a:pt x="1398295" y="1229392"/>
                    <a:pt x="1401819" y="1227392"/>
                  </a:cubicBezTo>
                  <a:cubicBezTo>
                    <a:pt x="1403724" y="1226344"/>
                    <a:pt x="1407439" y="1224344"/>
                    <a:pt x="1409344" y="1223391"/>
                  </a:cubicBezTo>
                  <a:cubicBezTo>
                    <a:pt x="1411058" y="1222629"/>
                    <a:pt x="1414392" y="1221200"/>
                    <a:pt x="1416107" y="1220534"/>
                  </a:cubicBezTo>
                  <a:cubicBezTo>
                    <a:pt x="1416869" y="1220248"/>
                    <a:pt x="1418678" y="1220057"/>
                    <a:pt x="1419155" y="1219295"/>
                  </a:cubicBezTo>
                  <a:cubicBezTo>
                    <a:pt x="1419631" y="1218629"/>
                    <a:pt x="1419250" y="1216819"/>
                    <a:pt x="1419155" y="1216057"/>
                  </a:cubicBezTo>
                  <a:cubicBezTo>
                    <a:pt x="1419059" y="1215199"/>
                    <a:pt x="1419345" y="1213199"/>
                    <a:pt x="1418774" y="1212532"/>
                  </a:cubicBezTo>
                  <a:cubicBezTo>
                    <a:pt x="1418107" y="1211866"/>
                    <a:pt x="1415821" y="1212056"/>
                    <a:pt x="1414868" y="1212152"/>
                  </a:cubicBezTo>
                  <a:cubicBezTo>
                    <a:pt x="1414011" y="1212247"/>
                    <a:pt x="1412201" y="1212818"/>
                    <a:pt x="1411440" y="1213199"/>
                  </a:cubicBezTo>
                  <a:cubicBezTo>
                    <a:pt x="1410487" y="1213676"/>
                    <a:pt x="1408868" y="1215009"/>
                    <a:pt x="1407915" y="1215485"/>
                  </a:cubicBezTo>
                  <a:cubicBezTo>
                    <a:pt x="1406867" y="1216152"/>
                    <a:pt x="1404772" y="1217486"/>
                    <a:pt x="1403629" y="1217962"/>
                  </a:cubicBezTo>
                  <a:cubicBezTo>
                    <a:pt x="1402010" y="1218629"/>
                    <a:pt x="1398485" y="1219200"/>
                    <a:pt x="1396866" y="1219962"/>
                  </a:cubicBezTo>
                  <a:cubicBezTo>
                    <a:pt x="1394866" y="1221010"/>
                    <a:pt x="1392008" y="1224629"/>
                    <a:pt x="1390008" y="1225391"/>
                  </a:cubicBezTo>
                  <a:cubicBezTo>
                    <a:pt x="1389341" y="1225677"/>
                    <a:pt x="1387817" y="1225772"/>
                    <a:pt x="1387246" y="1225487"/>
                  </a:cubicBezTo>
                  <a:cubicBezTo>
                    <a:pt x="1386579" y="1225106"/>
                    <a:pt x="1385722" y="1223677"/>
                    <a:pt x="1385627" y="1222915"/>
                  </a:cubicBezTo>
                  <a:cubicBezTo>
                    <a:pt x="1385532" y="1222248"/>
                    <a:pt x="1385912" y="1220819"/>
                    <a:pt x="1386293" y="1220343"/>
                  </a:cubicBezTo>
                  <a:cubicBezTo>
                    <a:pt x="1386674" y="1219962"/>
                    <a:pt x="1387913" y="1220153"/>
                    <a:pt x="1388199" y="1219676"/>
                  </a:cubicBezTo>
                  <a:cubicBezTo>
                    <a:pt x="1388579" y="1219200"/>
                    <a:pt x="1388389" y="1217771"/>
                    <a:pt x="1388103" y="1217295"/>
                  </a:cubicBezTo>
                  <a:cubicBezTo>
                    <a:pt x="1387817" y="1216628"/>
                    <a:pt x="1386389" y="1215962"/>
                    <a:pt x="1386198" y="1215295"/>
                  </a:cubicBezTo>
                  <a:cubicBezTo>
                    <a:pt x="1386103" y="1214628"/>
                    <a:pt x="1386960" y="1213295"/>
                    <a:pt x="1387341" y="1212723"/>
                  </a:cubicBezTo>
                  <a:cubicBezTo>
                    <a:pt x="1387817" y="1212056"/>
                    <a:pt x="1389151" y="1211294"/>
                    <a:pt x="1389532" y="1210628"/>
                  </a:cubicBezTo>
                  <a:cubicBezTo>
                    <a:pt x="1390008" y="1209865"/>
                    <a:pt x="1390961" y="1207770"/>
                    <a:pt x="1390389" y="1207103"/>
                  </a:cubicBezTo>
                  <a:cubicBezTo>
                    <a:pt x="1389818" y="1206341"/>
                    <a:pt x="1387532" y="1206913"/>
                    <a:pt x="1386579" y="1207008"/>
                  </a:cubicBezTo>
                  <a:cubicBezTo>
                    <a:pt x="1385627" y="1207103"/>
                    <a:pt x="1383722" y="1207675"/>
                    <a:pt x="1382865" y="1207865"/>
                  </a:cubicBezTo>
                  <a:cubicBezTo>
                    <a:pt x="1381912" y="1208056"/>
                    <a:pt x="1380007" y="1208342"/>
                    <a:pt x="1379245" y="1208818"/>
                  </a:cubicBezTo>
                  <a:cubicBezTo>
                    <a:pt x="1378483" y="1209199"/>
                    <a:pt x="1377340" y="1210437"/>
                    <a:pt x="1376864" y="1211104"/>
                  </a:cubicBezTo>
                  <a:cubicBezTo>
                    <a:pt x="1376292" y="1211961"/>
                    <a:pt x="1375911" y="1214152"/>
                    <a:pt x="1375244" y="1214914"/>
                  </a:cubicBezTo>
                  <a:cubicBezTo>
                    <a:pt x="1374578" y="1215771"/>
                    <a:pt x="1372673" y="1216914"/>
                    <a:pt x="1371625" y="1217295"/>
                  </a:cubicBezTo>
                  <a:cubicBezTo>
                    <a:pt x="1370387" y="1217771"/>
                    <a:pt x="1367624" y="1217771"/>
                    <a:pt x="1366386" y="1218438"/>
                  </a:cubicBezTo>
                  <a:cubicBezTo>
                    <a:pt x="1364481" y="1219486"/>
                    <a:pt x="1361719" y="1223010"/>
                    <a:pt x="1359909" y="1224344"/>
                  </a:cubicBezTo>
                  <a:cubicBezTo>
                    <a:pt x="1358671" y="1225201"/>
                    <a:pt x="1355909" y="1226630"/>
                    <a:pt x="1354480" y="1227296"/>
                  </a:cubicBezTo>
                  <a:cubicBezTo>
                    <a:pt x="1353813" y="1227677"/>
                    <a:pt x="1352099" y="1228915"/>
                    <a:pt x="1351527" y="1228344"/>
                  </a:cubicBezTo>
                  <a:cubicBezTo>
                    <a:pt x="1351051" y="1227868"/>
                    <a:pt x="1352099" y="1226344"/>
                    <a:pt x="1352194" y="1225677"/>
                  </a:cubicBezTo>
                  <a:cubicBezTo>
                    <a:pt x="1352289" y="1225010"/>
                    <a:pt x="1352480" y="1223486"/>
                    <a:pt x="1352099" y="1222820"/>
                  </a:cubicBezTo>
                  <a:cubicBezTo>
                    <a:pt x="1351908" y="1222343"/>
                    <a:pt x="1350765" y="1221867"/>
                    <a:pt x="1350479" y="1221391"/>
                  </a:cubicBezTo>
                  <a:cubicBezTo>
                    <a:pt x="1350099" y="1220914"/>
                    <a:pt x="1349622" y="1219772"/>
                    <a:pt x="1349527" y="1219105"/>
                  </a:cubicBezTo>
                  <a:cubicBezTo>
                    <a:pt x="1349432" y="1218533"/>
                    <a:pt x="1350194" y="1217105"/>
                    <a:pt x="1349813" y="1216628"/>
                  </a:cubicBezTo>
                  <a:cubicBezTo>
                    <a:pt x="1348765" y="1215485"/>
                    <a:pt x="1345050" y="1217105"/>
                    <a:pt x="1343431" y="1216819"/>
                  </a:cubicBezTo>
                  <a:cubicBezTo>
                    <a:pt x="1342383" y="1216628"/>
                    <a:pt x="1340192" y="1215962"/>
                    <a:pt x="1339621" y="1215104"/>
                  </a:cubicBezTo>
                  <a:cubicBezTo>
                    <a:pt x="1339145" y="1214438"/>
                    <a:pt x="1339240" y="1212532"/>
                    <a:pt x="1339526" y="1211771"/>
                  </a:cubicBezTo>
                  <a:cubicBezTo>
                    <a:pt x="1339621" y="1211389"/>
                    <a:pt x="1340383" y="1211104"/>
                    <a:pt x="1340574" y="1210818"/>
                  </a:cubicBezTo>
                  <a:cubicBezTo>
                    <a:pt x="1340954" y="1210342"/>
                    <a:pt x="1341716" y="1209199"/>
                    <a:pt x="1341526" y="1208627"/>
                  </a:cubicBezTo>
                  <a:cubicBezTo>
                    <a:pt x="1341335" y="1207961"/>
                    <a:pt x="1339621" y="1207770"/>
                    <a:pt x="1339145" y="1207389"/>
                  </a:cubicBezTo>
                  <a:cubicBezTo>
                    <a:pt x="1338383" y="1206818"/>
                    <a:pt x="1337525" y="1204722"/>
                    <a:pt x="1336573" y="1204531"/>
                  </a:cubicBezTo>
                  <a:cubicBezTo>
                    <a:pt x="1335716" y="1204341"/>
                    <a:pt x="1334192" y="1205770"/>
                    <a:pt x="1333430" y="1206056"/>
                  </a:cubicBezTo>
                  <a:cubicBezTo>
                    <a:pt x="1332668" y="1206437"/>
                    <a:pt x="1330858" y="1206722"/>
                    <a:pt x="1330191" y="1207294"/>
                  </a:cubicBezTo>
                  <a:cubicBezTo>
                    <a:pt x="1329620" y="1207770"/>
                    <a:pt x="1328667" y="1209294"/>
                    <a:pt x="1328667" y="1210056"/>
                  </a:cubicBezTo>
                  <a:cubicBezTo>
                    <a:pt x="1328572" y="1211104"/>
                    <a:pt x="1329620" y="1213104"/>
                    <a:pt x="1330191" y="1213961"/>
                  </a:cubicBezTo>
                  <a:cubicBezTo>
                    <a:pt x="1330953" y="1215104"/>
                    <a:pt x="1333811" y="1216438"/>
                    <a:pt x="1334192" y="1217771"/>
                  </a:cubicBezTo>
                  <a:cubicBezTo>
                    <a:pt x="1334477" y="1218629"/>
                    <a:pt x="1333620" y="1220534"/>
                    <a:pt x="1333716" y="1221391"/>
                  </a:cubicBezTo>
                  <a:cubicBezTo>
                    <a:pt x="1333811" y="1222153"/>
                    <a:pt x="1334287" y="1223677"/>
                    <a:pt x="1334763" y="1224248"/>
                  </a:cubicBezTo>
                  <a:cubicBezTo>
                    <a:pt x="1335240" y="1224915"/>
                    <a:pt x="1336573" y="1226058"/>
                    <a:pt x="1337335" y="1226344"/>
                  </a:cubicBezTo>
                  <a:cubicBezTo>
                    <a:pt x="1338287" y="1226725"/>
                    <a:pt x="1340478" y="1226344"/>
                    <a:pt x="1341335" y="1226820"/>
                  </a:cubicBezTo>
                  <a:cubicBezTo>
                    <a:pt x="1342288" y="1227296"/>
                    <a:pt x="1343526" y="1229297"/>
                    <a:pt x="1344383" y="1229963"/>
                  </a:cubicBezTo>
                  <a:cubicBezTo>
                    <a:pt x="1345431" y="1230916"/>
                    <a:pt x="1347622" y="1232630"/>
                    <a:pt x="1348765" y="1233488"/>
                  </a:cubicBezTo>
                  <a:cubicBezTo>
                    <a:pt x="1350099" y="1234535"/>
                    <a:pt x="1352861" y="1236726"/>
                    <a:pt x="1354385" y="1237679"/>
                  </a:cubicBezTo>
                  <a:cubicBezTo>
                    <a:pt x="1355718" y="1238536"/>
                    <a:pt x="1358671" y="1239584"/>
                    <a:pt x="1359814" y="1240631"/>
                  </a:cubicBezTo>
                  <a:cubicBezTo>
                    <a:pt x="1360957" y="1241489"/>
                    <a:pt x="1363052" y="1243584"/>
                    <a:pt x="1363529" y="1244918"/>
                  </a:cubicBezTo>
                  <a:cubicBezTo>
                    <a:pt x="1363719" y="1245489"/>
                    <a:pt x="1363719" y="1246727"/>
                    <a:pt x="1363338" y="1247299"/>
                  </a:cubicBezTo>
                  <a:cubicBezTo>
                    <a:pt x="1362767" y="1248251"/>
                    <a:pt x="1360576" y="1249204"/>
                    <a:pt x="1359528" y="1249775"/>
                  </a:cubicBezTo>
                  <a:cubicBezTo>
                    <a:pt x="1358099" y="1250537"/>
                    <a:pt x="1355147" y="1251490"/>
                    <a:pt x="1353718" y="1252061"/>
                  </a:cubicBezTo>
                  <a:cubicBezTo>
                    <a:pt x="1351718" y="1252919"/>
                    <a:pt x="1347717" y="1254633"/>
                    <a:pt x="1345908" y="1255681"/>
                  </a:cubicBezTo>
                  <a:cubicBezTo>
                    <a:pt x="1344669" y="1256348"/>
                    <a:pt x="1342478" y="1258062"/>
                    <a:pt x="1341431" y="1258919"/>
                  </a:cubicBezTo>
                  <a:cubicBezTo>
                    <a:pt x="1340574" y="1259586"/>
                    <a:pt x="1339240" y="1261205"/>
                    <a:pt x="1338287" y="1261681"/>
                  </a:cubicBezTo>
                  <a:cubicBezTo>
                    <a:pt x="1337144" y="1262158"/>
                    <a:pt x="1334477" y="1261872"/>
                    <a:pt x="1333239" y="1262253"/>
                  </a:cubicBezTo>
                  <a:cubicBezTo>
                    <a:pt x="1331715" y="1262729"/>
                    <a:pt x="1329048" y="1265015"/>
                    <a:pt x="1327429" y="1265015"/>
                  </a:cubicBezTo>
                  <a:cubicBezTo>
                    <a:pt x="1326286" y="1265015"/>
                    <a:pt x="1324191" y="1263777"/>
                    <a:pt x="1323524" y="1262920"/>
                  </a:cubicBezTo>
                  <a:cubicBezTo>
                    <a:pt x="1323048" y="1262253"/>
                    <a:pt x="1323238" y="1260348"/>
                    <a:pt x="1323238" y="1259491"/>
                  </a:cubicBezTo>
                  <a:cubicBezTo>
                    <a:pt x="1323238" y="1258634"/>
                    <a:pt x="1323524" y="1256919"/>
                    <a:pt x="1323238" y="1256157"/>
                  </a:cubicBezTo>
                  <a:cubicBezTo>
                    <a:pt x="1323048" y="1255586"/>
                    <a:pt x="1322190" y="1254538"/>
                    <a:pt x="1321619" y="1254252"/>
                  </a:cubicBezTo>
                  <a:cubicBezTo>
                    <a:pt x="1321238" y="1254062"/>
                    <a:pt x="1320285" y="1254062"/>
                    <a:pt x="1319809" y="1254062"/>
                  </a:cubicBezTo>
                  <a:cubicBezTo>
                    <a:pt x="1318380" y="1254062"/>
                    <a:pt x="1315427" y="1254157"/>
                    <a:pt x="1314189" y="1254728"/>
                  </a:cubicBezTo>
                  <a:cubicBezTo>
                    <a:pt x="1313332" y="1255109"/>
                    <a:pt x="1311522" y="1256252"/>
                    <a:pt x="1311046" y="1257110"/>
                  </a:cubicBezTo>
                  <a:cubicBezTo>
                    <a:pt x="1310474" y="1258157"/>
                    <a:pt x="1310474" y="1260634"/>
                    <a:pt x="1310665" y="1261872"/>
                  </a:cubicBezTo>
                  <a:cubicBezTo>
                    <a:pt x="1310760" y="1262634"/>
                    <a:pt x="1311522" y="1264063"/>
                    <a:pt x="1311617" y="1264825"/>
                  </a:cubicBezTo>
                  <a:cubicBezTo>
                    <a:pt x="1311713" y="1265873"/>
                    <a:pt x="1311427" y="1268063"/>
                    <a:pt x="1311046" y="1269111"/>
                  </a:cubicBezTo>
                  <a:cubicBezTo>
                    <a:pt x="1310665" y="1269873"/>
                    <a:pt x="1309046" y="1270826"/>
                    <a:pt x="1308950" y="1271588"/>
                  </a:cubicBezTo>
                  <a:cubicBezTo>
                    <a:pt x="1308760" y="1272445"/>
                    <a:pt x="1309617" y="1274064"/>
                    <a:pt x="1310093" y="1274731"/>
                  </a:cubicBezTo>
                  <a:cubicBezTo>
                    <a:pt x="1310760" y="1275588"/>
                    <a:pt x="1313141" y="1276445"/>
                    <a:pt x="1313427" y="1277493"/>
                  </a:cubicBezTo>
                  <a:cubicBezTo>
                    <a:pt x="1313713" y="1278731"/>
                    <a:pt x="1312189" y="1281017"/>
                    <a:pt x="1311617" y="1282065"/>
                  </a:cubicBezTo>
                  <a:cubicBezTo>
                    <a:pt x="1311236" y="1282827"/>
                    <a:pt x="1310284" y="1284351"/>
                    <a:pt x="1309617" y="1284923"/>
                  </a:cubicBezTo>
                  <a:cubicBezTo>
                    <a:pt x="1308569" y="1285970"/>
                    <a:pt x="1305807" y="1287304"/>
                    <a:pt x="1304474" y="1288066"/>
                  </a:cubicBezTo>
                  <a:cubicBezTo>
                    <a:pt x="1303045" y="1288923"/>
                    <a:pt x="1299807" y="1290161"/>
                    <a:pt x="1298568" y="1291304"/>
                  </a:cubicBezTo>
                  <a:cubicBezTo>
                    <a:pt x="1297330" y="1292352"/>
                    <a:pt x="1296092" y="1295495"/>
                    <a:pt x="1294949" y="1296638"/>
                  </a:cubicBezTo>
                  <a:cubicBezTo>
                    <a:pt x="1294282" y="1297305"/>
                    <a:pt x="1292567" y="1298448"/>
                    <a:pt x="1291710" y="1298734"/>
                  </a:cubicBezTo>
                  <a:cubicBezTo>
                    <a:pt x="1290662" y="1299115"/>
                    <a:pt x="1288472" y="1299496"/>
                    <a:pt x="1287424" y="1299115"/>
                  </a:cubicBezTo>
                  <a:cubicBezTo>
                    <a:pt x="1286662" y="1298924"/>
                    <a:pt x="1285709" y="1297496"/>
                    <a:pt x="1285043" y="1297210"/>
                  </a:cubicBezTo>
                  <a:cubicBezTo>
                    <a:pt x="1284471" y="1296924"/>
                    <a:pt x="1283042" y="1296543"/>
                    <a:pt x="1282376" y="1296734"/>
                  </a:cubicBezTo>
                  <a:cubicBezTo>
                    <a:pt x="1281423" y="1297019"/>
                    <a:pt x="1279614" y="1298734"/>
                    <a:pt x="1279518" y="1299686"/>
                  </a:cubicBezTo>
                  <a:cubicBezTo>
                    <a:pt x="1279423" y="1300544"/>
                    <a:pt x="1281328" y="1301687"/>
                    <a:pt x="1281328" y="1302544"/>
                  </a:cubicBezTo>
                  <a:cubicBezTo>
                    <a:pt x="1281328" y="1303592"/>
                    <a:pt x="1279233" y="1305306"/>
                    <a:pt x="1279137" y="1306354"/>
                  </a:cubicBezTo>
                  <a:cubicBezTo>
                    <a:pt x="1279042" y="1307211"/>
                    <a:pt x="1280185" y="1308640"/>
                    <a:pt x="1280280" y="1309497"/>
                  </a:cubicBezTo>
                  <a:cubicBezTo>
                    <a:pt x="1280375" y="1310449"/>
                    <a:pt x="1280090" y="1312355"/>
                    <a:pt x="1279709" y="1313212"/>
                  </a:cubicBezTo>
                  <a:cubicBezTo>
                    <a:pt x="1279233" y="1314355"/>
                    <a:pt x="1277518" y="1316260"/>
                    <a:pt x="1276851" y="1317307"/>
                  </a:cubicBezTo>
                  <a:cubicBezTo>
                    <a:pt x="1275232" y="1319594"/>
                    <a:pt x="1271803" y="1324070"/>
                    <a:pt x="1270279" y="1326452"/>
                  </a:cubicBezTo>
                  <a:cubicBezTo>
                    <a:pt x="1269041" y="1328356"/>
                    <a:pt x="1266945" y="1332262"/>
                    <a:pt x="1265707" y="1334072"/>
                  </a:cubicBezTo>
                  <a:cubicBezTo>
                    <a:pt x="1265135" y="1334929"/>
                    <a:pt x="1263707" y="1336548"/>
                    <a:pt x="1263326" y="1337501"/>
                  </a:cubicBezTo>
                  <a:cubicBezTo>
                    <a:pt x="1262849" y="1338644"/>
                    <a:pt x="1262754" y="1341215"/>
                    <a:pt x="1262183" y="1342358"/>
                  </a:cubicBezTo>
                  <a:cubicBezTo>
                    <a:pt x="1261516" y="1343692"/>
                    <a:pt x="1259897" y="1346645"/>
                    <a:pt x="1258468" y="1346930"/>
                  </a:cubicBezTo>
                  <a:cubicBezTo>
                    <a:pt x="1257134" y="1347216"/>
                    <a:pt x="1254372" y="1345406"/>
                    <a:pt x="1253515" y="1344263"/>
                  </a:cubicBezTo>
                  <a:cubicBezTo>
                    <a:pt x="1252943" y="1343501"/>
                    <a:pt x="1253039" y="1341406"/>
                    <a:pt x="1252562" y="1340548"/>
                  </a:cubicBezTo>
                  <a:cubicBezTo>
                    <a:pt x="1252182" y="1339596"/>
                    <a:pt x="1251229" y="1337501"/>
                    <a:pt x="1250181" y="1337120"/>
                  </a:cubicBezTo>
                  <a:cubicBezTo>
                    <a:pt x="1248943" y="1336643"/>
                    <a:pt x="1246371" y="1338072"/>
                    <a:pt x="1245133" y="1338263"/>
                  </a:cubicBezTo>
                  <a:cubicBezTo>
                    <a:pt x="1243990" y="1338453"/>
                    <a:pt x="1241514" y="1338358"/>
                    <a:pt x="1240466" y="1338739"/>
                  </a:cubicBezTo>
                  <a:cubicBezTo>
                    <a:pt x="1238751" y="1339406"/>
                    <a:pt x="1235799" y="1341882"/>
                    <a:pt x="1234560" y="1343215"/>
                  </a:cubicBezTo>
                  <a:cubicBezTo>
                    <a:pt x="1233322" y="1344739"/>
                    <a:pt x="1231036" y="1348169"/>
                    <a:pt x="1230750" y="1350073"/>
                  </a:cubicBezTo>
                  <a:cubicBezTo>
                    <a:pt x="1230560" y="1351312"/>
                    <a:pt x="1231226" y="1353884"/>
                    <a:pt x="1231893" y="1355027"/>
                  </a:cubicBezTo>
                  <a:cubicBezTo>
                    <a:pt x="1232941" y="1356836"/>
                    <a:pt x="1236370" y="1359408"/>
                    <a:pt x="1237989" y="1360646"/>
                  </a:cubicBezTo>
                  <a:cubicBezTo>
                    <a:pt x="1239227" y="1361599"/>
                    <a:pt x="1241799" y="1363599"/>
                    <a:pt x="1243323" y="1364171"/>
                  </a:cubicBezTo>
                  <a:cubicBezTo>
                    <a:pt x="1244561" y="1364552"/>
                    <a:pt x="1247324" y="1363694"/>
                    <a:pt x="1248467" y="1364266"/>
                  </a:cubicBezTo>
                  <a:cubicBezTo>
                    <a:pt x="1249229" y="1364647"/>
                    <a:pt x="1250467" y="1365980"/>
                    <a:pt x="1250658" y="1366742"/>
                  </a:cubicBezTo>
                  <a:cubicBezTo>
                    <a:pt x="1250943" y="1368171"/>
                    <a:pt x="1249133" y="1370933"/>
                    <a:pt x="1248562" y="1372267"/>
                  </a:cubicBezTo>
                  <a:cubicBezTo>
                    <a:pt x="1247609" y="1374362"/>
                    <a:pt x="1245514" y="1378363"/>
                    <a:pt x="1244561" y="1380458"/>
                  </a:cubicBezTo>
                  <a:cubicBezTo>
                    <a:pt x="1243323" y="1383316"/>
                    <a:pt x="1240942" y="1389126"/>
                    <a:pt x="1239799" y="1392079"/>
                  </a:cubicBezTo>
                  <a:cubicBezTo>
                    <a:pt x="1239037" y="1394079"/>
                    <a:pt x="1237513" y="1398080"/>
                    <a:pt x="1236941" y="1400175"/>
                  </a:cubicBezTo>
                  <a:cubicBezTo>
                    <a:pt x="1236275" y="1402747"/>
                    <a:pt x="1235703" y="1407986"/>
                    <a:pt x="1235132" y="1410557"/>
                  </a:cubicBezTo>
                  <a:cubicBezTo>
                    <a:pt x="1234751" y="1412557"/>
                    <a:pt x="1233798" y="1416463"/>
                    <a:pt x="1233132" y="1418368"/>
                  </a:cubicBezTo>
                  <a:cubicBezTo>
                    <a:pt x="1232655" y="1419511"/>
                    <a:pt x="1231512" y="1421511"/>
                    <a:pt x="1230750" y="1422464"/>
                  </a:cubicBezTo>
                  <a:cubicBezTo>
                    <a:pt x="1230179" y="1423130"/>
                    <a:pt x="1228941" y="1424559"/>
                    <a:pt x="1228178" y="1424940"/>
                  </a:cubicBezTo>
                  <a:cubicBezTo>
                    <a:pt x="1227131" y="1425512"/>
                    <a:pt x="1224654" y="1425512"/>
                    <a:pt x="1223607" y="1426083"/>
                  </a:cubicBezTo>
                  <a:cubicBezTo>
                    <a:pt x="1222559" y="1426655"/>
                    <a:pt x="1221320" y="1428845"/>
                    <a:pt x="1220368" y="1429417"/>
                  </a:cubicBezTo>
                  <a:cubicBezTo>
                    <a:pt x="1219511" y="1429893"/>
                    <a:pt x="1217606" y="1430274"/>
                    <a:pt x="1216653" y="1430369"/>
                  </a:cubicBezTo>
                  <a:cubicBezTo>
                    <a:pt x="1215891" y="1430464"/>
                    <a:pt x="1214177" y="1430464"/>
                    <a:pt x="1213415" y="1430179"/>
                  </a:cubicBezTo>
                  <a:cubicBezTo>
                    <a:pt x="1212939" y="1429988"/>
                    <a:pt x="1211510" y="1429703"/>
                    <a:pt x="1211510" y="1429226"/>
                  </a:cubicBezTo>
                  <a:cubicBezTo>
                    <a:pt x="1211415" y="1428369"/>
                    <a:pt x="1213415" y="1427702"/>
                    <a:pt x="1214082" y="1427131"/>
                  </a:cubicBezTo>
                  <a:cubicBezTo>
                    <a:pt x="1214939" y="1426464"/>
                    <a:pt x="1216749" y="1425035"/>
                    <a:pt x="1217701" y="1424273"/>
                  </a:cubicBezTo>
                  <a:cubicBezTo>
                    <a:pt x="1218177" y="1423892"/>
                    <a:pt x="1219511" y="1423321"/>
                    <a:pt x="1219892" y="1422845"/>
                  </a:cubicBezTo>
                  <a:cubicBezTo>
                    <a:pt x="1220273" y="1422273"/>
                    <a:pt x="1220844" y="1421035"/>
                    <a:pt x="1220940" y="1420368"/>
                  </a:cubicBezTo>
                  <a:cubicBezTo>
                    <a:pt x="1221035" y="1419701"/>
                    <a:pt x="1220844" y="1418177"/>
                    <a:pt x="1220368" y="1417796"/>
                  </a:cubicBezTo>
                  <a:cubicBezTo>
                    <a:pt x="1219701" y="1417225"/>
                    <a:pt x="1217701" y="1417130"/>
                    <a:pt x="1216939" y="1417606"/>
                  </a:cubicBezTo>
                  <a:cubicBezTo>
                    <a:pt x="1216272" y="1417987"/>
                    <a:pt x="1216177" y="1419987"/>
                    <a:pt x="1215606" y="1420559"/>
                  </a:cubicBezTo>
                  <a:cubicBezTo>
                    <a:pt x="1214843" y="1421321"/>
                    <a:pt x="1212653" y="1421892"/>
                    <a:pt x="1211795" y="1422559"/>
                  </a:cubicBezTo>
                  <a:cubicBezTo>
                    <a:pt x="1210938" y="1423226"/>
                    <a:pt x="1209509" y="1425131"/>
                    <a:pt x="1208652" y="1425797"/>
                  </a:cubicBezTo>
                  <a:cubicBezTo>
                    <a:pt x="1207604" y="1426655"/>
                    <a:pt x="1205318" y="1428274"/>
                    <a:pt x="1204080" y="1428750"/>
                  </a:cubicBezTo>
                  <a:cubicBezTo>
                    <a:pt x="1203414" y="1429036"/>
                    <a:pt x="1201699" y="1428655"/>
                    <a:pt x="1201127" y="1429131"/>
                  </a:cubicBezTo>
                  <a:cubicBezTo>
                    <a:pt x="1200175" y="1429893"/>
                    <a:pt x="1199318" y="1432560"/>
                    <a:pt x="1199603" y="1433703"/>
                  </a:cubicBezTo>
                  <a:cubicBezTo>
                    <a:pt x="1199794" y="1434751"/>
                    <a:pt x="1201508" y="1436370"/>
                    <a:pt x="1202366" y="1436942"/>
                  </a:cubicBezTo>
                  <a:cubicBezTo>
                    <a:pt x="1203223" y="1437513"/>
                    <a:pt x="1205223" y="1437894"/>
                    <a:pt x="1206176" y="1437894"/>
                  </a:cubicBezTo>
                  <a:cubicBezTo>
                    <a:pt x="1207414" y="1437989"/>
                    <a:pt x="1209700" y="1436942"/>
                    <a:pt x="1210843" y="1437037"/>
                  </a:cubicBezTo>
                  <a:cubicBezTo>
                    <a:pt x="1212081" y="1437132"/>
                    <a:pt x="1214177" y="1438465"/>
                    <a:pt x="1215320" y="1438561"/>
                  </a:cubicBezTo>
                  <a:cubicBezTo>
                    <a:pt x="1216463" y="1438656"/>
                    <a:pt x="1218749" y="1438465"/>
                    <a:pt x="1219701" y="1437894"/>
                  </a:cubicBezTo>
                  <a:cubicBezTo>
                    <a:pt x="1220368" y="1437418"/>
                    <a:pt x="1220940" y="1435703"/>
                    <a:pt x="1221606" y="1435132"/>
                  </a:cubicBezTo>
                  <a:cubicBezTo>
                    <a:pt x="1222464" y="1434370"/>
                    <a:pt x="1224464" y="1433131"/>
                    <a:pt x="1225607" y="1432846"/>
                  </a:cubicBezTo>
                  <a:cubicBezTo>
                    <a:pt x="1226750" y="1432465"/>
                    <a:pt x="1229607" y="1431703"/>
                    <a:pt x="1230465" y="1432560"/>
                  </a:cubicBezTo>
                  <a:cubicBezTo>
                    <a:pt x="1231131" y="1433227"/>
                    <a:pt x="1230274" y="1435322"/>
                    <a:pt x="1230083" y="1436275"/>
                  </a:cubicBezTo>
                  <a:cubicBezTo>
                    <a:pt x="1229702" y="1437704"/>
                    <a:pt x="1228369" y="1440466"/>
                    <a:pt x="1228178" y="1441990"/>
                  </a:cubicBezTo>
                  <a:cubicBezTo>
                    <a:pt x="1227988" y="1443799"/>
                    <a:pt x="1228655" y="1447324"/>
                    <a:pt x="1228559" y="1449038"/>
                  </a:cubicBezTo>
                  <a:cubicBezTo>
                    <a:pt x="1228559" y="1450467"/>
                    <a:pt x="1228559" y="1453420"/>
                    <a:pt x="1227988" y="1454658"/>
                  </a:cubicBezTo>
                  <a:cubicBezTo>
                    <a:pt x="1227416" y="1455801"/>
                    <a:pt x="1225607" y="1457706"/>
                    <a:pt x="1224559" y="1458278"/>
                  </a:cubicBezTo>
                  <a:cubicBezTo>
                    <a:pt x="1223702" y="1458659"/>
                    <a:pt x="1221416" y="1458087"/>
                    <a:pt x="1220749" y="1458754"/>
                  </a:cubicBezTo>
                  <a:cubicBezTo>
                    <a:pt x="1220273" y="1459230"/>
                    <a:pt x="1220273" y="1460754"/>
                    <a:pt x="1220463" y="1461326"/>
                  </a:cubicBezTo>
                  <a:cubicBezTo>
                    <a:pt x="1220749" y="1462088"/>
                    <a:pt x="1222940" y="1462659"/>
                    <a:pt x="1222940" y="1463421"/>
                  </a:cubicBezTo>
                  <a:cubicBezTo>
                    <a:pt x="1222940" y="1464088"/>
                    <a:pt x="1221035" y="1464564"/>
                    <a:pt x="1221035" y="1465231"/>
                  </a:cubicBezTo>
                  <a:cubicBezTo>
                    <a:pt x="1221035" y="1465802"/>
                    <a:pt x="1222083" y="1466469"/>
                    <a:pt x="1222368" y="1466945"/>
                  </a:cubicBezTo>
                  <a:cubicBezTo>
                    <a:pt x="1222654" y="1467326"/>
                    <a:pt x="1223130" y="1467993"/>
                    <a:pt x="1223321" y="1468374"/>
                  </a:cubicBezTo>
                  <a:cubicBezTo>
                    <a:pt x="1223607" y="1469041"/>
                    <a:pt x="1224368" y="1470470"/>
                    <a:pt x="1224273" y="1471231"/>
                  </a:cubicBezTo>
                  <a:cubicBezTo>
                    <a:pt x="1224178" y="1471994"/>
                    <a:pt x="1223225" y="1473327"/>
                    <a:pt x="1222559" y="1473613"/>
                  </a:cubicBezTo>
                  <a:cubicBezTo>
                    <a:pt x="1221511" y="1473994"/>
                    <a:pt x="1219320" y="1472756"/>
                    <a:pt x="1218177" y="1472851"/>
                  </a:cubicBezTo>
                  <a:cubicBezTo>
                    <a:pt x="1217129" y="1472946"/>
                    <a:pt x="1214939" y="1473422"/>
                    <a:pt x="1214177" y="1474089"/>
                  </a:cubicBezTo>
                  <a:cubicBezTo>
                    <a:pt x="1213319" y="1474946"/>
                    <a:pt x="1213034" y="1477423"/>
                    <a:pt x="1212843" y="1478661"/>
                  </a:cubicBezTo>
                  <a:cubicBezTo>
                    <a:pt x="1212653" y="1479518"/>
                    <a:pt x="1212462" y="1481328"/>
                    <a:pt x="1212653" y="1482281"/>
                  </a:cubicBezTo>
                  <a:cubicBezTo>
                    <a:pt x="1212843" y="1483614"/>
                    <a:pt x="1214558" y="1485995"/>
                    <a:pt x="1214748" y="1487424"/>
                  </a:cubicBezTo>
                  <a:cubicBezTo>
                    <a:pt x="1215034" y="1489139"/>
                    <a:pt x="1214367" y="1492663"/>
                    <a:pt x="1214177" y="1494377"/>
                  </a:cubicBezTo>
                  <a:cubicBezTo>
                    <a:pt x="1213986" y="1495615"/>
                    <a:pt x="1212748" y="1498187"/>
                    <a:pt x="1213224" y="1499426"/>
                  </a:cubicBezTo>
                  <a:cubicBezTo>
                    <a:pt x="1213510" y="1500188"/>
                    <a:pt x="1215320" y="1500664"/>
                    <a:pt x="1215986" y="1501235"/>
                  </a:cubicBezTo>
                  <a:cubicBezTo>
                    <a:pt x="1216844" y="1501902"/>
                    <a:pt x="1218368" y="1503331"/>
                    <a:pt x="1219034" y="1504093"/>
                  </a:cubicBezTo>
                  <a:cubicBezTo>
                    <a:pt x="1220273" y="1505522"/>
                    <a:pt x="1222559" y="1508665"/>
                    <a:pt x="1223416" y="1510379"/>
                  </a:cubicBezTo>
                  <a:cubicBezTo>
                    <a:pt x="1224178" y="1511808"/>
                    <a:pt x="1225226" y="1514951"/>
                    <a:pt x="1225797" y="1516571"/>
                  </a:cubicBezTo>
                  <a:cubicBezTo>
                    <a:pt x="1226369" y="1518095"/>
                    <a:pt x="1227416" y="1521143"/>
                    <a:pt x="1227798" y="1522667"/>
                  </a:cubicBezTo>
                  <a:cubicBezTo>
                    <a:pt x="1228178" y="1523905"/>
                    <a:pt x="1228845" y="1526286"/>
                    <a:pt x="1229036" y="1527524"/>
                  </a:cubicBezTo>
                  <a:cubicBezTo>
                    <a:pt x="1229226" y="1529239"/>
                    <a:pt x="1228559" y="1532763"/>
                    <a:pt x="1229036" y="1534478"/>
                  </a:cubicBezTo>
                  <a:cubicBezTo>
                    <a:pt x="1229512" y="1536192"/>
                    <a:pt x="1232274" y="1538954"/>
                    <a:pt x="1232846" y="1540669"/>
                  </a:cubicBezTo>
                  <a:cubicBezTo>
                    <a:pt x="1233227" y="1541717"/>
                    <a:pt x="1233322" y="1543907"/>
                    <a:pt x="1233417" y="1545050"/>
                  </a:cubicBezTo>
                  <a:cubicBezTo>
                    <a:pt x="1233417" y="1546289"/>
                    <a:pt x="1233512" y="1548765"/>
                    <a:pt x="1233227" y="1549908"/>
                  </a:cubicBezTo>
                  <a:cubicBezTo>
                    <a:pt x="1233036" y="1550861"/>
                    <a:pt x="1231703" y="1552575"/>
                    <a:pt x="1231608" y="1553623"/>
                  </a:cubicBezTo>
                  <a:cubicBezTo>
                    <a:pt x="1231512" y="1554480"/>
                    <a:pt x="1231608" y="1556385"/>
                    <a:pt x="1232179" y="1557052"/>
                  </a:cubicBezTo>
                  <a:cubicBezTo>
                    <a:pt x="1232655" y="1557623"/>
                    <a:pt x="1234656" y="1557623"/>
                    <a:pt x="1235036" y="1558290"/>
                  </a:cubicBezTo>
                  <a:cubicBezTo>
                    <a:pt x="1235513" y="1559147"/>
                    <a:pt x="1234274" y="1561433"/>
                    <a:pt x="1234560" y="1562386"/>
                  </a:cubicBezTo>
                  <a:cubicBezTo>
                    <a:pt x="1234751" y="1562957"/>
                    <a:pt x="1235513" y="1564196"/>
                    <a:pt x="1236084" y="1564291"/>
                  </a:cubicBezTo>
                  <a:cubicBezTo>
                    <a:pt x="1236941" y="1564481"/>
                    <a:pt x="1238370" y="1562672"/>
                    <a:pt x="1239132" y="1562957"/>
                  </a:cubicBezTo>
                  <a:cubicBezTo>
                    <a:pt x="1239894" y="1563243"/>
                    <a:pt x="1240561" y="1564957"/>
                    <a:pt x="1240656" y="1565815"/>
                  </a:cubicBezTo>
                  <a:cubicBezTo>
                    <a:pt x="1240751" y="1567053"/>
                    <a:pt x="1239513" y="1569244"/>
                    <a:pt x="1239132" y="1570292"/>
                  </a:cubicBezTo>
                  <a:cubicBezTo>
                    <a:pt x="1238847" y="1571244"/>
                    <a:pt x="1237703" y="1573054"/>
                    <a:pt x="1237894" y="1574006"/>
                  </a:cubicBezTo>
                  <a:cubicBezTo>
                    <a:pt x="1238084" y="1574768"/>
                    <a:pt x="1239323" y="1576197"/>
                    <a:pt x="1240085" y="1576292"/>
                  </a:cubicBezTo>
                  <a:cubicBezTo>
                    <a:pt x="1240656" y="1576388"/>
                    <a:pt x="1241704" y="1575245"/>
                    <a:pt x="1242085" y="1574768"/>
                  </a:cubicBezTo>
                  <a:cubicBezTo>
                    <a:pt x="1242561" y="1574197"/>
                    <a:pt x="1242752" y="1572578"/>
                    <a:pt x="1243323" y="1572101"/>
                  </a:cubicBezTo>
                  <a:cubicBezTo>
                    <a:pt x="1243895" y="1571625"/>
                    <a:pt x="1245609" y="1571149"/>
                    <a:pt x="1246276" y="1571435"/>
                  </a:cubicBezTo>
                  <a:cubicBezTo>
                    <a:pt x="1247038" y="1571720"/>
                    <a:pt x="1248086" y="1573339"/>
                    <a:pt x="1248086" y="1574102"/>
                  </a:cubicBezTo>
                  <a:cubicBezTo>
                    <a:pt x="1247991" y="1575245"/>
                    <a:pt x="1245324" y="1576388"/>
                    <a:pt x="1244847" y="1577531"/>
                  </a:cubicBezTo>
                  <a:cubicBezTo>
                    <a:pt x="1244466" y="1578483"/>
                    <a:pt x="1244466" y="1580769"/>
                    <a:pt x="1244561" y="1581817"/>
                  </a:cubicBezTo>
                  <a:cubicBezTo>
                    <a:pt x="1244752" y="1582769"/>
                    <a:pt x="1245133" y="1584960"/>
                    <a:pt x="1245990" y="1585436"/>
                  </a:cubicBezTo>
                  <a:cubicBezTo>
                    <a:pt x="1246752" y="1585817"/>
                    <a:pt x="1248562" y="1584007"/>
                    <a:pt x="1249419" y="1584389"/>
                  </a:cubicBezTo>
                  <a:cubicBezTo>
                    <a:pt x="1250276" y="1584865"/>
                    <a:pt x="1250753" y="1587151"/>
                    <a:pt x="1250562" y="1588008"/>
                  </a:cubicBezTo>
                  <a:cubicBezTo>
                    <a:pt x="1250372" y="1588770"/>
                    <a:pt x="1248562" y="1589723"/>
                    <a:pt x="1248467" y="1590485"/>
                  </a:cubicBezTo>
                  <a:cubicBezTo>
                    <a:pt x="1248276" y="1591437"/>
                    <a:pt x="1249419" y="1593342"/>
                    <a:pt x="1249991" y="1594199"/>
                  </a:cubicBezTo>
                  <a:cubicBezTo>
                    <a:pt x="1250372" y="1594676"/>
                    <a:pt x="1251610" y="1595342"/>
                    <a:pt x="1251896" y="1595914"/>
                  </a:cubicBezTo>
                  <a:cubicBezTo>
                    <a:pt x="1252277" y="1596676"/>
                    <a:pt x="1252182" y="1598581"/>
                    <a:pt x="1251991" y="1599438"/>
                  </a:cubicBezTo>
                  <a:cubicBezTo>
                    <a:pt x="1251896" y="1600010"/>
                    <a:pt x="1250848" y="1601153"/>
                    <a:pt x="1250848" y="1601724"/>
                  </a:cubicBezTo>
                  <a:cubicBezTo>
                    <a:pt x="1250848" y="1602391"/>
                    <a:pt x="1251705" y="1603534"/>
                    <a:pt x="1251991" y="1604201"/>
                  </a:cubicBezTo>
                  <a:cubicBezTo>
                    <a:pt x="1252277" y="1604867"/>
                    <a:pt x="1252848" y="1606201"/>
                    <a:pt x="1253039" y="1606868"/>
                  </a:cubicBezTo>
                  <a:cubicBezTo>
                    <a:pt x="1253324" y="1607915"/>
                    <a:pt x="1253420" y="1610106"/>
                    <a:pt x="1254086" y="1610963"/>
                  </a:cubicBezTo>
                  <a:cubicBezTo>
                    <a:pt x="1254658" y="1611821"/>
                    <a:pt x="1256658" y="1612773"/>
                    <a:pt x="1257611" y="1613059"/>
                  </a:cubicBezTo>
                  <a:cubicBezTo>
                    <a:pt x="1258373" y="1613345"/>
                    <a:pt x="1259992" y="1613535"/>
                    <a:pt x="1260754" y="1613535"/>
                  </a:cubicBezTo>
                  <a:cubicBezTo>
                    <a:pt x="1261325" y="1613535"/>
                    <a:pt x="1262468" y="1613059"/>
                    <a:pt x="1263135" y="1613059"/>
                  </a:cubicBezTo>
                  <a:cubicBezTo>
                    <a:pt x="1263897" y="1613059"/>
                    <a:pt x="1265612" y="1612964"/>
                    <a:pt x="1266183" y="1613535"/>
                  </a:cubicBezTo>
                  <a:cubicBezTo>
                    <a:pt x="1267136" y="1614488"/>
                    <a:pt x="1267422" y="1617536"/>
                    <a:pt x="1267136" y="1618869"/>
                  </a:cubicBezTo>
                </a:path>
              </a:pathLst>
            </a:custGeom>
            <a:gradFill>
              <a:gsLst>
                <a:gs pos="0">
                  <a:schemeClr val="accent1"/>
                </a:gs>
                <a:gs pos="1000">
                  <a:schemeClr val="accent1"/>
                </a:gs>
                <a:gs pos="100000">
                  <a:srgbClr val="56A9F3"/>
                </a:gs>
              </a:gsLst>
              <a:path path="circle">
                <a:fillToRect l="100%" t="100%"/>
              </a:path>
              <a:tileRect b="-100%" r="-100%"/>
            </a:gra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67" name="Google Shape;1967;p32"/>
            <p:cNvSpPr/>
            <p:nvPr/>
          </p:nvSpPr>
          <p:spPr>
            <a:xfrm>
              <a:off x="5974461" y="5354268"/>
              <a:ext cx="9525" cy="9525"/>
            </a:xfrm>
            <a:custGeom>
              <a:rect b="b" l="l" r="r" t="t"/>
              <a:pathLst>
                <a:path extrusionOk="0" h="120000" w="120000">
                  <a:moveTo>
                    <a:pt x="76800" y="14652"/>
                  </a:moveTo>
                  <a:cubicBezTo>
                    <a:pt x="70803" y="9852"/>
                    <a:pt x="56403" y="1449"/>
                    <a:pt x="49197" y="252"/>
                  </a:cubicBezTo>
                  <a:cubicBezTo>
                    <a:pt x="37203" y="-2154"/>
                    <a:pt x="12006" y="13455"/>
                    <a:pt x="0" y="8655"/>
                  </a:cubicBezTo>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68" name="Google Shape;1968;p32"/>
            <p:cNvSpPr/>
            <p:nvPr/>
          </p:nvSpPr>
          <p:spPr>
            <a:xfrm>
              <a:off x="8613743" y="1953101"/>
              <a:ext cx="200025" cy="390525"/>
            </a:xfrm>
            <a:custGeom>
              <a:rect b="b" l="l" r="r" t="t"/>
              <a:pathLst>
                <a:path extrusionOk="0" h="390525" w="200025">
                  <a:moveTo>
                    <a:pt x="208788" y="74105"/>
                  </a:moveTo>
                  <a:cubicBezTo>
                    <a:pt x="209264" y="75343"/>
                    <a:pt x="208693" y="78200"/>
                    <a:pt x="208121" y="79439"/>
                  </a:cubicBezTo>
                  <a:cubicBezTo>
                    <a:pt x="207836" y="80105"/>
                    <a:pt x="206693" y="81248"/>
                    <a:pt x="206216" y="81820"/>
                  </a:cubicBezTo>
                  <a:cubicBezTo>
                    <a:pt x="205835" y="82201"/>
                    <a:pt x="204692" y="82868"/>
                    <a:pt x="204406" y="83439"/>
                  </a:cubicBezTo>
                  <a:cubicBezTo>
                    <a:pt x="203930" y="84487"/>
                    <a:pt x="204216" y="86963"/>
                    <a:pt x="203930" y="88106"/>
                  </a:cubicBezTo>
                  <a:cubicBezTo>
                    <a:pt x="203549" y="89249"/>
                    <a:pt x="202502" y="91440"/>
                    <a:pt x="201835" y="92488"/>
                  </a:cubicBezTo>
                  <a:cubicBezTo>
                    <a:pt x="201263" y="93250"/>
                    <a:pt x="199930" y="94679"/>
                    <a:pt x="199263" y="95345"/>
                  </a:cubicBezTo>
                  <a:cubicBezTo>
                    <a:pt x="198596" y="96012"/>
                    <a:pt x="197168" y="97346"/>
                    <a:pt x="196310" y="97822"/>
                  </a:cubicBezTo>
                  <a:cubicBezTo>
                    <a:pt x="195453" y="98298"/>
                    <a:pt x="193357" y="98393"/>
                    <a:pt x="192595" y="98965"/>
                  </a:cubicBezTo>
                  <a:cubicBezTo>
                    <a:pt x="191928" y="99346"/>
                    <a:pt x="190881" y="100584"/>
                    <a:pt x="190690" y="101346"/>
                  </a:cubicBezTo>
                  <a:cubicBezTo>
                    <a:pt x="190309" y="102299"/>
                    <a:pt x="190881" y="104489"/>
                    <a:pt x="190595" y="105442"/>
                  </a:cubicBezTo>
                  <a:cubicBezTo>
                    <a:pt x="190309" y="106490"/>
                    <a:pt x="189166" y="108490"/>
                    <a:pt x="188595" y="109347"/>
                  </a:cubicBezTo>
                  <a:cubicBezTo>
                    <a:pt x="188023" y="110300"/>
                    <a:pt x="186690" y="112205"/>
                    <a:pt x="185738" y="112681"/>
                  </a:cubicBezTo>
                  <a:cubicBezTo>
                    <a:pt x="184595" y="113157"/>
                    <a:pt x="181927" y="111728"/>
                    <a:pt x="180689" y="112109"/>
                  </a:cubicBezTo>
                  <a:cubicBezTo>
                    <a:pt x="180022" y="112395"/>
                    <a:pt x="179261" y="114014"/>
                    <a:pt x="178594" y="114491"/>
                  </a:cubicBezTo>
                  <a:cubicBezTo>
                    <a:pt x="177736" y="115062"/>
                    <a:pt x="175641" y="115443"/>
                    <a:pt x="174688" y="116015"/>
                  </a:cubicBezTo>
                  <a:cubicBezTo>
                    <a:pt x="173831" y="116491"/>
                    <a:pt x="172021" y="117539"/>
                    <a:pt x="171545" y="118396"/>
                  </a:cubicBezTo>
                  <a:cubicBezTo>
                    <a:pt x="170879" y="119539"/>
                    <a:pt x="171164" y="122492"/>
                    <a:pt x="170497" y="123634"/>
                  </a:cubicBezTo>
                  <a:cubicBezTo>
                    <a:pt x="169926" y="124587"/>
                    <a:pt x="167449" y="125349"/>
                    <a:pt x="167164" y="126397"/>
                  </a:cubicBezTo>
                  <a:cubicBezTo>
                    <a:pt x="166973" y="127254"/>
                    <a:pt x="168021" y="128873"/>
                    <a:pt x="168402" y="129540"/>
                  </a:cubicBezTo>
                  <a:cubicBezTo>
                    <a:pt x="168973" y="130397"/>
                    <a:pt x="171069" y="131445"/>
                    <a:pt x="171355" y="132398"/>
                  </a:cubicBezTo>
                  <a:cubicBezTo>
                    <a:pt x="171831" y="133636"/>
                    <a:pt x="170879" y="136398"/>
                    <a:pt x="171069" y="137731"/>
                  </a:cubicBezTo>
                  <a:cubicBezTo>
                    <a:pt x="171259" y="138684"/>
                    <a:pt x="171926" y="140589"/>
                    <a:pt x="172402" y="141446"/>
                  </a:cubicBezTo>
                  <a:cubicBezTo>
                    <a:pt x="173164" y="142875"/>
                    <a:pt x="176022" y="145161"/>
                    <a:pt x="176498" y="146780"/>
                  </a:cubicBezTo>
                  <a:cubicBezTo>
                    <a:pt x="176879" y="147828"/>
                    <a:pt x="176022" y="150114"/>
                    <a:pt x="176498" y="151162"/>
                  </a:cubicBezTo>
                  <a:cubicBezTo>
                    <a:pt x="176879" y="151924"/>
                    <a:pt x="178689" y="152686"/>
                    <a:pt x="179070" y="153448"/>
                  </a:cubicBezTo>
                  <a:cubicBezTo>
                    <a:pt x="179546" y="154400"/>
                    <a:pt x="179641" y="156496"/>
                    <a:pt x="179355" y="157448"/>
                  </a:cubicBezTo>
                  <a:cubicBezTo>
                    <a:pt x="179070" y="158591"/>
                    <a:pt x="177260" y="160401"/>
                    <a:pt x="176879" y="161544"/>
                  </a:cubicBezTo>
                  <a:cubicBezTo>
                    <a:pt x="176498" y="163068"/>
                    <a:pt x="176879" y="166211"/>
                    <a:pt x="176784" y="167830"/>
                  </a:cubicBezTo>
                  <a:cubicBezTo>
                    <a:pt x="176689" y="168783"/>
                    <a:pt x="176022" y="170593"/>
                    <a:pt x="176308" y="171450"/>
                  </a:cubicBezTo>
                  <a:cubicBezTo>
                    <a:pt x="176593" y="172498"/>
                    <a:pt x="178784" y="173736"/>
                    <a:pt x="178975" y="174689"/>
                  </a:cubicBezTo>
                  <a:cubicBezTo>
                    <a:pt x="179070" y="175736"/>
                    <a:pt x="177546" y="177451"/>
                    <a:pt x="177451" y="178499"/>
                  </a:cubicBezTo>
                  <a:cubicBezTo>
                    <a:pt x="177355" y="179546"/>
                    <a:pt x="178784" y="181547"/>
                    <a:pt x="178498" y="182499"/>
                  </a:cubicBezTo>
                  <a:cubicBezTo>
                    <a:pt x="178212" y="183261"/>
                    <a:pt x="176403" y="183928"/>
                    <a:pt x="175926" y="184595"/>
                  </a:cubicBezTo>
                  <a:cubicBezTo>
                    <a:pt x="175355" y="185547"/>
                    <a:pt x="175070" y="187738"/>
                    <a:pt x="174879" y="188881"/>
                  </a:cubicBezTo>
                  <a:cubicBezTo>
                    <a:pt x="174593" y="190310"/>
                    <a:pt x="173641" y="192976"/>
                    <a:pt x="173831" y="194405"/>
                  </a:cubicBezTo>
                  <a:cubicBezTo>
                    <a:pt x="174021" y="195739"/>
                    <a:pt x="176022" y="198025"/>
                    <a:pt x="176213" y="199453"/>
                  </a:cubicBezTo>
                  <a:cubicBezTo>
                    <a:pt x="176403" y="200787"/>
                    <a:pt x="175355" y="203454"/>
                    <a:pt x="175164" y="204883"/>
                  </a:cubicBezTo>
                  <a:cubicBezTo>
                    <a:pt x="174879" y="206407"/>
                    <a:pt x="174879" y="209550"/>
                    <a:pt x="174212" y="210979"/>
                  </a:cubicBezTo>
                  <a:cubicBezTo>
                    <a:pt x="173641" y="212217"/>
                    <a:pt x="171450" y="213836"/>
                    <a:pt x="170593" y="214884"/>
                  </a:cubicBezTo>
                  <a:cubicBezTo>
                    <a:pt x="170021" y="215551"/>
                    <a:pt x="168878" y="216980"/>
                    <a:pt x="168593" y="217837"/>
                  </a:cubicBezTo>
                  <a:cubicBezTo>
                    <a:pt x="168211" y="219170"/>
                    <a:pt x="168307" y="222028"/>
                    <a:pt x="168497" y="223361"/>
                  </a:cubicBezTo>
                  <a:cubicBezTo>
                    <a:pt x="168687" y="224885"/>
                    <a:pt x="170307" y="227552"/>
                    <a:pt x="170307" y="229076"/>
                  </a:cubicBezTo>
                  <a:cubicBezTo>
                    <a:pt x="170307" y="230124"/>
                    <a:pt x="169354" y="232029"/>
                    <a:pt x="169164" y="232982"/>
                  </a:cubicBezTo>
                  <a:cubicBezTo>
                    <a:pt x="168878" y="234220"/>
                    <a:pt x="169069" y="236696"/>
                    <a:pt x="168687" y="237839"/>
                  </a:cubicBezTo>
                  <a:cubicBezTo>
                    <a:pt x="168116" y="239268"/>
                    <a:pt x="165259" y="241364"/>
                    <a:pt x="165163" y="242983"/>
                  </a:cubicBezTo>
                  <a:cubicBezTo>
                    <a:pt x="165068" y="244126"/>
                    <a:pt x="167068" y="245936"/>
                    <a:pt x="167354" y="246983"/>
                  </a:cubicBezTo>
                  <a:cubicBezTo>
                    <a:pt x="167735" y="248222"/>
                    <a:pt x="167164" y="250889"/>
                    <a:pt x="167544" y="252127"/>
                  </a:cubicBezTo>
                  <a:cubicBezTo>
                    <a:pt x="167830" y="252793"/>
                    <a:pt x="168878" y="253746"/>
                    <a:pt x="169259" y="254318"/>
                  </a:cubicBezTo>
                  <a:cubicBezTo>
                    <a:pt x="169830" y="255461"/>
                    <a:pt x="170688" y="258032"/>
                    <a:pt x="170783" y="259461"/>
                  </a:cubicBezTo>
                  <a:cubicBezTo>
                    <a:pt x="170879" y="261176"/>
                    <a:pt x="169069" y="264414"/>
                    <a:pt x="169450" y="266033"/>
                  </a:cubicBezTo>
                  <a:cubicBezTo>
                    <a:pt x="169640" y="266986"/>
                    <a:pt x="171640" y="268224"/>
                    <a:pt x="171926" y="269176"/>
                  </a:cubicBezTo>
                  <a:cubicBezTo>
                    <a:pt x="172212" y="270224"/>
                    <a:pt x="170974" y="272320"/>
                    <a:pt x="171355" y="273272"/>
                  </a:cubicBezTo>
                  <a:cubicBezTo>
                    <a:pt x="171640" y="274034"/>
                    <a:pt x="173355" y="274606"/>
                    <a:pt x="173641" y="275272"/>
                  </a:cubicBezTo>
                  <a:cubicBezTo>
                    <a:pt x="174117" y="276225"/>
                    <a:pt x="173736" y="278416"/>
                    <a:pt x="174021" y="279368"/>
                  </a:cubicBezTo>
                  <a:cubicBezTo>
                    <a:pt x="174307" y="280321"/>
                    <a:pt x="175641" y="281940"/>
                    <a:pt x="175831" y="282893"/>
                  </a:cubicBezTo>
                  <a:cubicBezTo>
                    <a:pt x="176117" y="284226"/>
                    <a:pt x="175736" y="287179"/>
                    <a:pt x="175355" y="288512"/>
                  </a:cubicBezTo>
                  <a:cubicBezTo>
                    <a:pt x="175070" y="289274"/>
                    <a:pt x="173831" y="290417"/>
                    <a:pt x="173736" y="291179"/>
                  </a:cubicBezTo>
                  <a:cubicBezTo>
                    <a:pt x="173641" y="292132"/>
                    <a:pt x="174974" y="293751"/>
                    <a:pt x="175260" y="294704"/>
                  </a:cubicBezTo>
                  <a:cubicBezTo>
                    <a:pt x="175831" y="296799"/>
                    <a:pt x="176403" y="301181"/>
                    <a:pt x="176593" y="303276"/>
                  </a:cubicBezTo>
                  <a:cubicBezTo>
                    <a:pt x="176689" y="304229"/>
                    <a:pt x="176593" y="306229"/>
                    <a:pt x="176879" y="307086"/>
                  </a:cubicBezTo>
                  <a:cubicBezTo>
                    <a:pt x="177260" y="307943"/>
                    <a:pt x="178784" y="309277"/>
                    <a:pt x="179355" y="310039"/>
                  </a:cubicBezTo>
                  <a:cubicBezTo>
                    <a:pt x="180118" y="311182"/>
                    <a:pt x="181737" y="313468"/>
                    <a:pt x="182118" y="314801"/>
                  </a:cubicBezTo>
                  <a:cubicBezTo>
                    <a:pt x="182403" y="315754"/>
                    <a:pt x="182403" y="317754"/>
                    <a:pt x="182118" y="318611"/>
                  </a:cubicBezTo>
                  <a:cubicBezTo>
                    <a:pt x="181737" y="319659"/>
                    <a:pt x="179737" y="321183"/>
                    <a:pt x="179641" y="322326"/>
                  </a:cubicBezTo>
                  <a:cubicBezTo>
                    <a:pt x="179546" y="323183"/>
                    <a:pt x="180689" y="324612"/>
                    <a:pt x="181165" y="325279"/>
                  </a:cubicBezTo>
                  <a:cubicBezTo>
                    <a:pt x="181737" y="326136"/>
                    <a:pt x="183737" y="327184"/>
                    <a:pt x="184023" y="328136"/>
                  </a:cubicBezTo>
                  <a:cubicBezTo>
                    <a:pt x="184499" y="329470"/>
                    <a:pt x="184118" y="332613"/>
                    <a:pt x="183356" y="333851"/>
                  </a:cubicBezTo>
                  <a:cubicBezTo>
                    <a:pt x="182594" y="334994"/>
                    <a:pt x="179641" y="335661"/>
                    <a:pt x="178784" y="336709"/>
                  </a:cubicBezTo>
                  <a:cubicBezTo>
                    <a:pt x="178212" y="337471"/>
                    <a:pt x="177451" y="339376"/>
                    <a:pt x="177641" y="340328"/>
                  </a:cubicBezTo>
                  <a:cubicBezTo>
                    <a:pt x="177832" y="341281"/>
                    <a:pt x="179546" y="342424"/>
                    <a:pt x="179832" y="343281"/>
                  </a:cubicBezTo>
                  <a:cubicBezTo>
                    <a:pt x="180118" y="344138"/>
                    <a:pt x="180022" y="346043"/>
                    <a:pt x="179832" y="346996"/>
                  </a:cubicBezTo>
                  <a:cubicBezTo>
                    <a:pt x="179546" y="348329"/>
                    <a:pt x="177736" y="350711"/>
                    <a:pt x="177736" y="352139"/>
                  </a:cubicBezTo>
                  <a:cubicBezTo>
                    <a:pt x="177736" y="353092"/>
                    <a:pt x="178784" y="354901"/>
                    <a:pt x="179355" y="355664"/>
                  </a:cubicBezTo>
                  <a:cubicBezTo>
                    <a:pt x="179737" y="356235"/>
                    <a:pt x="181070" y="356902"/>
                    <a:pt x="181451" y="357473"/>
                  </a:cubicBezTo>
                  <a:cubicBezTo>
                    <a:pt x="182023" y="358235"/>
                    <a:pt x="182023" y="360331"/>
                    <a:pt x="182689" y="360997"/>
                  </a:cubicBezTo>
                  <a:cubicBezTo>
                    <a:pt x="183356" y="361664"/>
                    <a:pt x="185547" y="361760"/>
                    <a:pt x="186309" y="362331"/>
                  </a:cubicBezTo>
                  <a:cubicBezTo>
                    <a:pt x="187071" y="362903"/>
                    <a:pt x="187737" y="364998"/>
                    <a:pt x="188500" y="365665"/>
                  </a:cubicBezTo>
                  <a:cubicBezTo>
                    <a:pt x="189262" y="366236"/>
                    <a:pt x="191643" y="366141"/>
                    <a:pt x="192310" y="366903"/>
                  </a:cubicBezTo>
                  <a:cubicBezTo>
                    <a:pt x="192786" y="367474"/>
                    <a:pt x="193167" y="369094"/>
                    <a:pt x="193453" y="370522"/>
                  </a:cubicBezTo>
                  <a:lnTo>
                    <a:pt x="106489" y="393954"/>
                  </a:lnTo>
                  <a:lnTo>
                    <a:pt x="106489" y="393954"/>
                  </a:lnTo>
                  <a:lnTo>
                    <a:pt x="99917" y="384810"/>
                  </a:lnTo>
                  <a:lnTo>
                    <a:pt x="99917" y="374237"/>
                  </a:lnTo>
                  <a:lnTo>
                    <a:pt x="74676" y="273653"/>
                  </a:lnTo>
                  <a:cubicBezTo>
                    <a:pt x="74676" y="273653"/>
                    <a:pt x="72199" y="270415"/>
                    <a:pt x="71056" y="269843"/>
                  </a:cubicBezTo>
                  <a:cubicBezTo>
                    <a:pt x="70199" y="269367"/>
                    <a:pt x="68008" y="269843"/>
                    <a:pt x="67246" y="269272"/>
                  </a:cubicBezTo>
                  <a:cubicBezTo>
                    <a:pt x="66580" y="268795"/>
                    <a:pt x="66294" y="266891"/>
                    <a:pt x="65817" y="266129"/>
                  </a:cubicBezTo>
                  <a:cubicBezTo>
                    <a:pt x="65437" y="265462"/>
                    <a:pt x="64389" y="264224"/>
                    <a:pt x="63722" y="264033"/>
                  </a:cubicBezTo>
                  <a:cubicBezTo>
                    <a:pt x="62865" y="263747"/>
                    <a:pt x="60864" y="264128"/>
                    <a:pt x="60103" y="264605"/>
                  </a:cubicBezTo>
                  <a:cubicBezTo>
                    <a:pt x="59436" y="264986"/>
                    <a:pt x="58293" y="266033"/>
                    <a:pt x="58102" y="266795"/>
                  </a:cubicBezTo>
                  <a:cubicBezTo>
                    <a:pt x="57817" y="267557"/>
                    <a:pt x="58388" y="269367"/>
                    <a:pt x="58388" y="270224"/>
                  </a:cubicBezTo>
                  <a:cubicBezTo>
                    <a:pt x="58388" y="271177"/>
                    <a:pt x="58674" y="273368"/>
                    <a:pt x="58007" y="274034"/>
                  </a:cubicBezTo>
                  <a:cubicBezTo>
                    <a:pt x="57340" y="274796"/>
                    <a:pt x="55150" y="275272"/>
                    <a:pt x="54197" y="274892"/>
                  </a:cubicBezTo>
                  <a:cubicBezTo>
                    <a:pt x="53054" y="274415"/>
                    <a:pt x="52006" y="272034"/>
                    <a:pt x="51530" y="270891"/>
                  </a:cubicBezTo>
                  <a:cubicBezTo>
                    <a:pt x="51054" y="269653"/>
                    <a:pt x="50673" y="266891"/>
                    <a:pt x="50482" y="265557"/>
                  </a:cubicBezTo>
                  <a:cubicBezTo>
                    <a:pt x="50292" y="262890"/>
                    <a:pt x="49911" y="257366"/>
                    <a:pt x="50673" y="254794"/>
                  </a:cubicBezTo>
                  <a:cubicBezTo>
                    <a:pt x="51054" y="253555"/>
                    <a:pt x="53244" y="251746"/>
                    <a:pt x="53530" y="250412"/>
                  </a:cubicBezTo>
                  <a:cubicBezTo>
                    <a:pt x="54007" y="248888"/>
                    <a:pt x="53911" y="245555"/>
                    <a:pt x="53435" y="244030"/>
                  </a:cubicBezTo>
                  <a:cubicBezTo>
                    <a:pt x="53149" y="243173"/>
                    <a:pt x="52197" y="241649"/>
                    <a:pt x="51625" y="241078"/>
                  </a:cubicBezTo>
                  <a:cubicBezTo>
                    <a:pt x="50768" y="240316"/>
                    <a:pt x="48482" y="239649"/>
                    <a:pt x="47720" y="238887"/>
                  </a:cubicBezTo>
                  <a:cubicBezTo>
                    <a:pt x="47054" y="238316"/>
                    <a:pt x="45911" y="236887"/>
                    <a:pt x="45815" y="236030"/>
                  </a:cubicBezTo>
                  <a:cubicBezTo>
                    <a:pt x="45625" y="234887"/>
                    <a:pt x="47339" y="232791"/>
                    <a:pt x="47339" y="231553"/>
                  </a:cubicBezTo>
                  <a:cubicBezTo>
                    <a:pt x="47244" y="230315"/>
                    <a:pt x="46005" y="228028"/>
                    <a:pt x="45244" y="227076"/>
                  </a:cubicBezTo>
                  <a:cubicBezTo>
                    <a:pt x="44386" y="226124"/>
                    <a:pt x="41910" y="225076"/>
                    <a:pt x="41148" y="224123"/>
                  </a:cubicBezTo>
                  <a:cubicBezTo>
                    <a:pt x="40577" y="223552"/>
                    <a:pt x="39814" y="222123"/>
                    <a:pt x="39528" y="221361"/>
                  </a:cubicBezTo>
                  <a:cubicBezTo>
                    <a:pt x="39148" y="220313"/>
                    <a:pt x="39052" y="217932"/>
                    <a:pt x="38767" y="216789"/>
                  </a:cubicBezTo>
                  <a:cubicBezTo>
                    <a:pt x="38385" y="214884"/>
                    <a:pt x="37909" y="210788"/>
                    <a:pt x="36957" y="209074"/>
                  </a:cubicBezTo>
                  <a:cubicBezTo>
                    <a:pt x="36576" y="208312"/>
                    <a:pt x="35147" y="207169"/>
                    <a:pt x="34480" y="206693"/>
                  </a:cubicBezTo>
                  <a:cubicBezTo>
                    <a:pt x="33909" y="206216"/>
                    <a:pt x="32385" y="205645"/>
                    <a:pt x="32004" y="204978"/>
                  </a:cubicBezTo>
                  <a:cubicBezTo>
                    <a:pt x="31432" y="204121"/>
                    <a:pt x="31432" y="201835"/>
                    <a:pt x="31432" y="200882"/>
                  </a:cubicBezTo>
                  <a:cubicBezTo>
                    <a:pt x="31432" y="199835"/>
                    <a:pt x="32385" y="197739"/>
                    <a:pt x="32195" y="196691"/>
                  </a:cubicBezTo>
                  <a:cubicBezTo>
                    <a:pt x="32004" y="195453"/>
                    <a:pt x="29908" y="193548"/>
                    <a:pt x="29718" y="192215"/>
                  </a:cubicBezTo>
                  <a:cubicBezTo>
                    <a:pt x="29527" y="190691"/>
                    <a:pt x="31052" y="187738"/>
                    <a:pt x="31242" y="186118"/>
                  </a:cubicBezTo>
                  <a:cubicBezTo>
                    <a:pt x="31432" y="184118"/>
                    <a:pt x="30194" y="180118"/>
                    <a:pt x="30861" y="178213"/>
                  </a:cubicBezTo>
                  <a:cubicBezTo>
                    <a:pt x="31337" y="176784"/>
                    <a:pt x="34099" y="174879"/>
                    <a:pt x="34671" y="173545"/>
                  </a:cubicBezTo>
                  <a:cubicBezTo>
                    <a:pt x="35337" y="172117"/>
                    <a:pt x="36100" y="168878"/>
                    <a:pt x="35623" y="167354"/>
                  </a:cubicBezTo>
                  <a:cubicBezTo>
                    <a:pt x="35147" y="165640"/>
                    <a:pt x="31337" y="163735"/>
                    <a:pt x="30766" y="162020"/>
                  </a:cubicBezTo>
                  <a:cubicBezTo>
                    <a:pt x="30289" y="160782"/>
                    <a:pt x="31337" y="158020"/>
                    <a:pt x="30861" y="156782"/>
                  </a:cubicBezTo>
                  <a:cubicBezTo>
                    <a:pt x="30575" y="156115"/>
                    <a:pt x="29051" y="155258"/>
                    <a:pt x="28956" y="154591"/>
                  </a:cubicBezTo>
                  <a:cubicBezTo>
                    <a:pt x="28765" y="153448"/>
                    <a:pt x="30480" y="151352"/>
                    <a:pt x="30670" y="150209"/>
                  </a:cubicBezTo>
                  <a:cubicBezTo>
                    <a:pt x="31052" y="147542"/>
                    <a:pt x="31052" y="142113"/>
                    <a:pt x="30194" y="139637"/>
                  </a:cubicBezTo>
                  <a:cubicBezTo>
                    <a:pt x="29813" y="138494"/>
                    <a:pt x="28004" y="136779"/>
                    <a:pt x="27337" y="135731"/>
                  </a:cubicBezTo>
                  <a:cubicBezTo>
                    <a:pt x="26670" y="134588"/>
                    <a:pt x="25622" y="132017"/>
                    <a:pt x="24860" y="130874"/>
                  </a:cubicBezTo>
                  <a:cubicBezTo>
                    <a:pt x="24384" y="130016"/>
                    <a:pt x="23431" y="128206"/>
                    <a:pt x="22670" y="127445"/>
                  </a:cubicBezTo>
                  <a:cubicBezTo>
                    <a:pt x="21717" y="126587"/>
                    <a:pt x="19335" y="125730"/>
                    <a:pt x="18288" y="124968"/>
                  </a:cubicBezTo>
                  <a:cubicBezTo>
                    <a:pt x="17240" y="124301"/>
                    <a:pt x="15240" y="122873"/>
                    <a:pt x="14478" y="121920"/>
                  </a:cubicBezTo>
                  <a:cubicBezTo>
                    <a:pt x="13716" y="120968"/>
                    <a:pt x="12478" y="118872"/>
                    <a:pt x="12287" y="117634"/>
                  </a:cubicBezTo>
                  <a:cubicBezTo>
                    <a:pt x="11811" y="115062"/>
                    <a:pt x="14097" y="109728"/>
                    <a:pt x="13621" y="107156"/>
                  </a:cubicBezTo>
                  <a:cubicBezTo>
                    <a:pt x="13335" y="105728"/>
                    <a:pt x="11335" y="103251"/>
                    <a:pt x="10858" y="101918"/>
                  </a:cubicBezTo>
                  <a:cubicBezTo>
                    <a:pt x="10287" y="100394"/>
                    <a:pt x="9334" y="97155"/>
                    <a:pt x="9430" y="95536"/>
                  </a:cubicBezTo>
                  <a:cubicBezTo>
                    <a:pt x="9525" y="94393"/>
                    <a:pt x="11049" y="92393"/>
                    <a:pt x="10953" y="91250"/>
                  </a:cubicBezTo>
                  <a:cubicBezTo>
                    <a:pt x="10858" y="90297"/>
                    <a:pt x="9810" y="88487"/>
                    <a:pt x="9049" y="87916"/>
                  </a:cubicBezTo>
                  <a:cubicBezTo>
                    <a:pt x="8096" y="87154"/>
                    <a:pt x="5048" y="87535"/>
                    <a:pt x="4191" y="86678"/>
                  </a:cubicBezTo>
                  <a:cubicBezTo>
                    <a:pt x="3429" y="85916"/>
                    <a:pt x="3238" y="83630"/>
                    <a:pt x="3143" y="82582"/>
                  </a:cubicBezTo>
                  <a:cubicBezTo>
                    <a:pt x="2953" y="80772"/>
                    <a:pt x="2762" y="77153"/>
                    <a:pt x="3238" y="75343"/>
                  </a:cubicBezTo>
                  <a:cubicBezTo>
                    <a:pt x="3524" y="74390"/>
                    <a:pt x="4953" y="72866"/>
                    <a:pt x="5048" y="71819"/>
                  </a:cubicBezTo>
                  <a:cubicBezTo>
                    <a:pt x="5143" y="70485"/>
                    <a:pt x="4000" y="67818"/>
                    <a:pt x="3429" y="66484"/>
                  </a:cubicBezTo>
                  <a:cubicBezTo>
                    <a:pt x="3048" y="65723"/>
                    <a:pt x="2191" y="64484"/>
                    <a:pt x="1810" y="63722"/>
                  </a:cubicBezTo>
                  <a:cubicBezTo>
                    <a:pt x="1333" y="62675"/>
                    <a:pt x="571" y="60484"/>
                    <a:pt x="0" y="58579"/>
                  </a:cubicBezTo>
                  <a:lnTo>
                    <a:pt x="76390" y="34385"/>
                  </a:lnTo>
                  <a:lnTo>
                    <a:pt x="84867" y="33719"/>
                  </a:lnTo>
                  <a:lnTo>
                    <a:pt x="180118" y="2667"/>
                  </a:lnTo>
                  <a:lnTo>
                    <a:pt x="191833" y="0"/>
                  </a:lnTo>
                  <a:cubicBezTo>
                    <a:pt x="191833" y="0"/>
                    <a:pt x="190881" y="3143"/>
                    <a:pt x="191357" y="4477"/>
                  </a:cubicBezTo>
                  <a:cubicBezTo>
                    <a:pt x="191738" y="5525"/>
                    <a:pt x="194214" y="6572"/>
                    <a:pt x="194881" y="7525"/>
                  </a:cubicBezTo>
                  <a:cubicBezTo>
                    <a:pt x="195358" y="8287"/>
                    <a:pt x="195548" y="10287"/>
                    <a:pt x="196024" y="11049"/>
                  </a:cubicBezTo>
                  <a:cubicBezTo>
                    <a:pt x="196596" y="11811"/>
                    <a:pt x="198501" y="12668"/>
                    <a:pt x="198882" y="13526"/>
                  </a:cubicBezTo>
                  <a:cubicBezTo>
                    <a:pt x="199358" y="14573"/>
                    <a:pt x="199072" y="16955"/>
                    <a:pt x="198787" y="18098"/>
                  </a:cubicBezTo>
                  <a:cubicBezTo>
                    <a:pt x="198501" y="19145"/>
                    <a:pt x="197072" y="20860"/>
                    <a:pt x="196786" y="21907"/>
                  </a:cubicBezTo>
                  <a:cubicBezTo>
                    <a:pt x="196215" y="24098"/>
                    <a:pt x="196215" y="28861"/>
                    <a:pt x="196405" y="31147"/>
                  </a:cubicBezTo>
                  <a:cubicBezTo>
                    <a:pt x="196501" y="32385"/>
                    <a:pt x="197739" y="34957"/>
                    <a:pt x="197358" y="36100"/>
                  </a:cubicBezTo>
                  <a:cubicBezTo>
                    <a:pt x="196977" y="37243"/>
                    <a:pt x="194405" y="38195"/>
                    <a:pt x="193834" y="39338"/>
                  </a:cubicBezTo>
                  <a:cubicBezTo>
                    <a:pt x="193357" y="40291"/>
                    <a:pt x="193071" y="42481"/>
                    <a:pt x="193262" y="43625"/>
                  </a:cubicBezTo>
                  <a:cubicBezTo>
                    <a:pt x="193453" y="44482"/>
                    <a:pt x="194500" y="46006"/>
                    <a:pt x="195167" y="46673"/>
                  </a:cubicBezTo>
                  <a:cubicBezTo>
                    <a:pt x="195834" y="47434"/>
                    <a:pt x="197929" y="48292"/>
                    <a:pt x="198596" y="49149"/>
                  </a:cubicBezTo>
                  <a:cubicBezTo>
                    <a:pt x="199358" y="50102"/>
                    <a:pt x="199549" y="52673"/>
                    <a:pt x="200406" y="53626"/>
                  </a:cubicBezTo>
                  <a:cubicBezTo>
                    <a:pt x="201549" y="54864"/>
                    <a:pt x="205454" y="55531"/>
                    <a:pt x="206597" y="56769"/>
                  </a:cubicBezTo>
                  <a:cubicBezTo>
                    <a:pt x="207550" y="57722"/>
                    <a:pt x="208312" y="60389"/>
                    <a:pt x="208597" y="61722"/>
                  </a:cubicBezTo>
                  <a:cubicBezTo>
                    <a:pt x="208883" y="63055"/>
                    <a:pt x="209264" y="65818"/>
                    <a:pt x="208693" y="67056"/>
                  </a:cubicBezTo>
                  <a:cubicBezTo>
                    <a:pt x="208216" y="68008"/>
                    <a:pt x="205644" y="68580"/>
                    <a:pt x="205454" y="69628"/>
                  </a:cubicBezTo>
                  <a:cubicBezTo>
                    <a:pt x="205264" y="70295"/>
                    <a:pt x="206216" y="71628"/>
                    <a:pt x="206597" y="72200"/>
                  </a:cubicBezTo>
                  <a:cubicBezTo>
                    <a:pt x="206693" y="72676"/>
                    <a:pt x="208502" y="73343"/>
                    <a:pt x="208788" y="74105"/>
                  </a:cubicBezTo>
                  <a:close/>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69" name="Google Shape;1969;p32"/>
            <p:cNvSpPr/>
            <p:nvPr/>
          </p:nvSpPr>
          <p:spPr>
            <a:xfrm>
              <a:off x="8778903" y="1898618"/>
              <a:ext cx="200025" cy="419100"/>
            </a:xfrm>
            <a:custGeom>
              <a:rect b="b" l="l" r="r" t="t"/>
              <a:pathLst>
                <a:path extrusionOk="0" h="419100" w="200025">
                  <a:moveTo>
                    <a:pt x="203648" y="315278"/>
                  </a:moveTo>
                  <a:lnTo>
                    <a:pt x="203648" y="321659"/>
                  </a:lnTo>
                  <a:cubicBezTo>
                    <a:pt x="203267" y="322231"/>
                    <a:pt x="202791" y="322898"/>
                    <a:pt x="202696" y="323374"/>
                  </a:cubicBezTo>
                  <a:cubicBezTo>
                    <a:pt x="202219" y="324993"/>
                    <a:pt x="202314" y="328613"/>
                    <a:pt x="202219" y="330327"/>
                  </a:cubicBezTo>
                  <a:cubicBezTo>
                    <a:pt x="202124" y="331661"/>
                    <a:pt x="202219" y="334328"/>
                    <a:pt x="201838" y="335661"/>
                  </a:cubicBezTo>
                  <a:cubicBezTo>
                    <a:pt x="201362" y="337280"/>
                    <a:pt x="198695" y="339852"/>
                    <a:pt x="198409" y="341471"/>
                  </a:cubicBezTo>
                  <a:cubicBezTo>
                    <a:pt x="198123" y="343281"/>
                    <a:pt x="199171" y="346805"/>
                    <a:pt x="199743" y="348520"/>
                  </a:cubicBezTo>
                  <a:cubicBezTo>
                    <a:pt x="199838" y="348805"/>
                    <a:pt x="199933" y="348996"/>
                    <a:pt x="200124" y="349282"/>
                  </a:cubicBezTo>
                  <a:cubicBezTo>
                    <a:pt x="199648" y="349853"/>
                    <a:pt x="199171" y="350520"/>
                    <a:pt x="198885" y="350711"/>
                  </a:cubicBezTo>
                  <a:cubicBezTo>
                    <a:pt x="198314" y="351092"/>
                    <a:pt x="196790" y="351187"/>
                    <a:pt x="196028" y="351092"/>
                  </a:cubicBezTo>
                  <a:cubicBezTo>
                    <a:pt x="194980" y="350996"/>
                    <a:pt x="193075" y="349948"/>
                    <a:pt x="192028" y="349853"/>
                  </a:cubicBezTo>
                  <a:cubicBezTo>
                    <a:pt x="190979" y="349758"/>
                    <a:pt x="188694" y="349758"/>
                    <a:pt x="187932" y="350520"/>
                  </a:cubicBezTo>
                  <a:cubicBezTo>
                    <a:pt x="187360" y="350996"/>
                    <a:pt x="187646" y="352806"/>
                    <a:pt x="187170" y="353378"/>
                  </a:cubicBezTo>
                  <a:cubicBezTo>
                    <a:pt x="186217" y="354711"/>
                    <a:pt x="183169" y="356235"/>
                    <a:pt x="181740" y="357188"/>
                  </a:cubicBezTo>
                  <a:cubicBezTo>
                    <a:pt x="180693" y="357854"/>
                    <a:pt x="178216" y="358711"/>
                    <a:pt x="177549" y="359759"/>
                  </a:cubicBezTo>
                  <a:cubicBezTo>
                    <a:pt x="176883" y="360902"/>
                    <a:pt x="177930" y="363950"/>
                    <a:pt x="177359" y="365188"/>
                  </a:cubicBezTo>
                  <a:cubicBezTo>
                    <a:pt x="176978" y="366046"/>
                    <a:pt x="175454" y="367189"/>
                    <a:pt x="174597" y="367570"/>
                  </a:cubicBezTo>
                  <a:cubicBezTo>
                    <a:pt x="173263" y="368141"/>
                    <a:pt x="170025" y="367665"/>
                    <a:pt x="168787" y="368427"/>
                  </a:cubicBezTo>
                  <a:cubicBezTo>
                    <a:pt x="167739" y="368998"/>
                    <a:pt x="166024" y="370903"/>
                    <a:pt x="165643" y="372046"/>
                  </a:cubicBezTo>
                  <a:cubicBezTo>
                    <a:pt x="165358" y="372809"/>
                    <a:pt x="165167" y="374523"/>
                    <a:pt x="165453" y="375380"/>
                  </a:cubicBezTo>
                  <a:cubicBezTo>
                    <a:pt x="165643" y="376047"/>
                    <a:pt x="167072" y="376904"/>
                    <a:pt x="167262" y="377571"/>
                  </a:cubicBezTo>
                  <a:cubicBezTo>
                    <a:pt x="167548" y="378523"/>
                    <a:pt x="167548" y="380714"/>
                    <a:pt x="166881" y="381476"/>
                  </a:cubicBezTo>
                  <a:cubicBezTo>
                    <a:pt x="165834" y="382619"/>
                    <a:pt x="161738" y="381667"/>
                    <a:pt x="160690" y="382810"/>
                  </a:cubicBezTo>
                  <a:cubicBezTo>
                    <a:pt x="160119" y="383476"/>
                    <a:pt x="160976" y="385572"/>
                    <a:pt x="160690" y="386429"/>
                  </a:cubicBezTo>
                  <a:cubicBezTo>
                    <a:pt x="160119" y="387763"/>
                    <a:pt x="156785" y="390715"/>
                    <a:pt x="156785" y="390715"/>
                  </a:cubicBezTo>
                  <a:lnTo>
                    <a:pt x="29817" y="424720"/>
                  </a:lnTo>
                  <a:lnTo>
                    <a:pt x="28293" y="425101"/>
                  </a:lnTo>
                  <a:cubicBezTo>
                    <a:pt x="28102" y="423672"/>
                    <a:pt x="27721" y="422053"/>
                    <a:pt x="27150" y="421481"/>
                  </a:cubicBezTo>
                  <a:cubicBezTo>
                    <a:pt x="26483" y="420719"/>
                    <a:pt x="24102" y="420815"/>
                    <a:pt x="23340" y="420243"/>
                  </a:cubicBezTo>
                  <a:cubicBezTo>
                    <a:pt x="22578" y="419671"/>
                    <a:pt x="21911" y="417576"/>
                    <a:pt x="21149" y="416909"/>
                  </a:cubicBezTo>
                  <a:cubicBezTo>
                    <a:pt x="20387" y="416338"/>
                    <a:pt x="18196" y="416242"/>
                    <a:pt x="17530" y="415576"/>
                  </a:cubicBezTo>
                  <a:cubicBezTo>
                    <a:pt x="16863" y="414909"/>
                    <a:pt x="16767" y="412813"/>
                    <a:pt x="16291" y="412051"/>
                  </a:cubicBezTo>
                  <a:cubicBezTo>
                    <a:pt x="15910" y="411480"/>
                    <a:pt x="14577" y="410813"/>
                    <a:pt x="14195" y="410242"/>
                  </a:cubicBezTo>
                  <a:cubicBezTo>
                    <a:pt x="13624" y="409480"/>
                    <a:pt x="12576" y="407670"/>
                    <a:pt x="12576" y="406717"/>
                  </a:cubicBezTo>
                  <a:cubicBezTo>
                    <a:pt x="12576" y="405289"/>
                    <a:pt x="14386" y="403003"/>
                    <a:pt x="14672" y="401574"/>
                  </a:cubicBezTo>
                  <a:cubicBezTo>
                    <a:pt x="14862" y="400621"/>
                    <a:pt x="14958" y="398717"/>
                    <a:pt x="14672" y="397859"/>
                  </a:cubicBezTo>
                  <a:cubicBezTo>
                    <a:pt x="14386" y="397002"/>
                    <a:pt x="12576" y="395859"/>
                    <a:pt x="12481" y="394907"/>
                  </a:cubicBezTo>
                  <a:cubicBezTo>
                    <a:pt x="12291" y="393954"/>
                    <a:pt x="13053" y="392049"/>
                    <a:pt x="13624" y="391287"/>
                  </a:cubicBezTo>
                  <a:cubicBezTo>
                    <a:pt x="14481" y="390239"/>
                    <a:pt x="17434" y="389573"/>
                    <a:pt x="18196" y="388430"/>
                  </a:cubicBezTo>
                  <a:cubicBezTo>
                    <a:pt x="18958" y="387191"/>
                    <a:pt x="19339" y="384048"/>
                    <a:pt x="18863" y="382715"/>
                  </a:cubicBezTo>
                  <a:cubicBezTo>
                    <a:pt x="18482" y="381762"/>
                    <a:pt x="16577" y="380714"/>
                    <a:pt x="16005" y="379857"/>
                  </a:cubicBezTo>
                  <a:cubicBezTo>
                    <a:pt x="15529" y="379190"/>
                    <a:pt x="14481" y="377666"/>
                    <a:pt x="14481" y="376904"/>
                  </a:cubicBezTo>
                  <a:cubicBezTo>
                    <a:pt x="14577" y="375761"/>
                    <a:pt x="16577" y="374237"/>
                    <a:pt x="16958" y="373190"/>
                  </a:cubicBezTo>
                  <a:cubicBezTo>
                    <a:pt x="17244" y="372332"/>
                    <a:pt x="17244" y="370332"/>
                    <a:pt x="16958" y="369380"/>
                  </a:cubicBezTo>
                  <a:cubicBezTo>
                    <a:pt x="16577" y="368046"/>
                    <a:pt x="14958" y="365760"/>
                    <a:pt x="14195" y="364617"/>
                  </a:cubicBezTo>
                  <a:cubicBezTo>
                    <a:pt x="13624" y="363855"/>
                    <a:pt x="12100" y="362521"/>
                    <a:pt x="11719" y="361664"/>
                  </a:cubicBezTo>
                  <a:cubicBezTo>
                    <a:pt x="11338" y="360807"/>
                    <a:pt x="11529" y="358807"/>
                    <a:pt x="11433" y="357854"/>
                  </a:cubicBezTo>
                  <a:cubicBezTo>
                    <a:pt x="11148" y="355663"/>
                    <a:pt x="10671" y="351377"/>
                    <a:pt x="10100" y="349282"/>
                  </a:cubicBezTo>
                  <a:cubicBezTo>
                    <a:pt x="9814" y="348329"/>
                    <a:pt x="8576" y="346710"/>
                    <a:pt x="8576" y="345757"/>
                  </a:cubicBezTo>
                  <a:cubicBezTo>
                    <a:pt x="8671" y="344996"/>
                    <a:pt x="9910" y="343853"/>
                    <a:pt x="10195" y="343090"/>
                  </a:cubicBezTo>
                  <a:cubicBezTo>
                    <a:pt x="10671" y="341757"/>
                    <a:pt x="10957" y="338804"/>
                    <a:pt x="10671" y="337471"/>
                  </a:cubicBezTo>
                  <a:cubicBezTo>
                    <a:pt x="10481" y="336518"/>
                    <a:pt x="9148" y="334899"/>
                    <a:pt x="8861" y="333946"/>
                  </a:cubicBezTo>
                  <a:cubicBezTo>
                    <a:pt x="8576" y="332994"/>
                    <a:pt x="9052" y="330708"/>
                    <a:pt x="8481" y="329851"/>
                  </a:cubicBezTo>
                  <a:cubicBezTo>
                    <a:pt x="8100" y="329184"/>
                    <a:pt x="6385" y="328613"/>
                    <a:pt x="6195" y="327850"/>
                  </a:cubicBezTo>
                  <a:cubicBezTo>
                    <a:pt x="5814" y="326898"/>
                    <a:pt x="7052" y="324707"/>
                    <a:pt x="6766" y="323755"/>
                  </a:cubicBezTo>
                  <a:cubicBezTo>
                    <a:pt x="6480" y="322802"/>
                    <a:pt x="4576" y="321564"/>
                    <a:pt x="4290" y="320611"/>
                  </a:cubicBezTo>
                  <a:cubicBezTo>
                    <a:pt x="3909" y="318992"/>
                    <a:pt x="5719" y="315754"/>
                    <a:pt x="5623" y="314039"/>
                  </a:cubicBezTo>
                  <a:cubicBezTo>
                    <a:pt x="5528" y="312706"/>
                    <a:pt x="4766" y="310134"/>
                    <a:pt x="4099" y="308896"/>
                  </a:cubicBezTo>
                  <a:cubicBezTo>
                    <a:pt x="3814" y="308229"/>
                    <a:pt x="2671" y="307276"/>
                    <a:pt x="2385" y="306705"/>
                  </a:cubicBezTo>
                  <a:cubicBezTo>
                    <a:pt x="2004" y="305467"/>
                    <a:pt x="2575" y="302800"/>
                    <a:pt x="2194" y="301561"/>
                  </a:cubicBezTo>
                  <a:cubicBezTo>
                    <a:pt x="1908" y="300419"/>
                    <a:pt x="-92" y="298704"/>
                    <a:pt x="3" y="297561"/>
                  </a:cubicBezTo>
                  <a:cubicBezTo>
                    <a:pt x="99" y="296037"/>
                    <a:pt x="2956" y="293942"/>
                    <a:pt x="3528" y="292417"/>
                  </a:cubicBezTo>
                  <a:cubicBezTo>
                    <a:pt x="3909" y="291275"/>
                    <a:pt x="3814" y="288703"/>
                    <a:pt x="4004" y="287560"/>
                  </a:cubicBezTo>
                  <a:cubicBezTo>
                    <a:pt x="4194" y="286512"/>
                    <a:pt x="5147" y="284702"/>
                    <a:pt x="5147" y="283655"/>
                  </a:cubicBezTo>
                  <a:cubicBezTo>
                    <a:pt x="5147" y="282130"/>
                    <a:pt x="3528" y="279368"/>
                    <a:pt x="3337" y="277940"/>
                  </a:cubicBezTo>
                  <a:cubicBezTo>
                    <a:pt x="3147" y="276606"/>
                    <a:pt x="3051" y="273748"/>
                    <a:pt x="3433" y="272415"/>
                  </a:cubicBezTo>
                  <a:cubicBezTo>
                    <a:pt x="3718" y="271558"/>
                    <a:pt x="4861" y="270129"/>
                    <a:pt x="5433" y="269462"/>
                  </a:cubicBezTo>
                  <a:cubicBezTo>
                    <a:pt x="6290" y="268415"/>
                    <a:pt x="8481" y="266700"/>
                    <a:pt x="9052" y="265557"/>
                  </a:cubicBezTo>
                  <a:cubicBezTo>
                    <a:pt x="9719" y="264128"/>
                    <a:pt x="9719" y="260985"/>
                    <a:pt x="10004" y="259461"/>
                  </a:cubicBezTo>
                  <a:cubicBezTo>
                    <a:pt x="10290" y="258127"/>
                    <a:pt x="11243" y="255461"/>
                    <a:pt x="11053" y="254032"/>
                  </a:cubicBezTo>
                  <a:cubicBezTo>
                    <a:pt x="10862" y="252698"/>
                    <a:pt x="8861" y="250412"/>
                    <a:pt x="8671" y="248984"/>
                  </a:cubicBezTo>
                  <a:cubicBezTo>
                    <a:pt x="8481" y="247555"/>
                    <a:pt x="9433" y="244888"/>
                    <a:pt x="9719" y="243459"/>
                  </a:cubicBezTo>
                  <a:cubicBezTo>
                    <a:pt x="9910" y="242411"/>
                    <a:pt x="10195" y="240125"/>
                    <a:pt x="10767" y="239173"/>
                  </a:cubicBezTo>
                  <a:cubicBezTo>
                    <a:pt x="11243" y="238506"/>
                    <a:pt x="13053" y="237839"/>
                    <a:pt x="13339" y="237077"/>
                  </a:cubicBezTo>
                  <a:cubicBezTo>
                    <a:pt x="13719" y="236125"/>
                    <a:pt x="12196" y="234125"/>
                    <a:pt x="12291" y="233077"/>
                  </a:cubicBezTo>
                  <a:cubicBezTo>
                    <a:pt x="12386" y="232029"/>
                    <a:pt x="13910" y="230219"/>
                    <a:pt x="13815" y="229267"/>
                  </a:cubicBezTo>
                  <a:cubicBezTo>
                    <a:pt x="13624" y="228219"/>
                    <a:pt x="11433" y="226981"/>
                    <a:pt x="11148" y="226028"/>
                  </a:cubicBezTo>
                  <a:cubicBezTo>
                    <a:pt x="10862" y="225171"/>
                    <a:pt x="11624" y="223361"/>
                    <a:pt x="11624" y="222409"/>
                  </a:cubicBezTo>
                  <a:cubicBezTo>
                    <a:pt x="11719" y="220885"/>
                    <a:pt x="11338" y="217646"/>
                    <a:pt x="11719" y="216122"/>
                  </a:cubicBezTo>
                  <a:cubicBezTo>
                    <a:pt x="12005" y="214979"/>
                    <a:pt x="13910" y="213169"/>
                    <a:pt x="14195" y="212026"/>
                  </a:cubicBezTo>
                  <a:cubicBezTo>
                    <a:pt x="14386" y="210979"/>
                    <a:pt x="14291" y="208883"/>
                    <a:pt x="13910" y="208026"/>
                  </a:cubicBezTo>
                  <a:cubicBezTo>
                    <a:pt x="13529" y="207264"/>
                    <a:pt x="11719" y="206502"/>
                    <a:pt x="11338" y="205740"/>
                  </a:cubicBezTo>
                  <a:cubicBezTo>
                    <a:pt x="10862" y="204692"/>
                    <a:pt x="11719" y="202406"/>
                    <a:pt x="11338" y="201359"/>
                  </a:cubicBezTo>
                  <a:cubicBezTo>
                    <a:pt x="10767" y="199739"/>
                    <a:pt x="8005" y="197548"/>
                    <a:pt x="7242" y="196024"/>
                  </a:cubicBezTo>
                  <a:cubicBezTo>
                    <a:pt x="6766" y="195167"/>
                    <a:pt x="6004" y="193262"/>
                    <a:pt x="5909" y="192310"/>
                  </a:cubicBezTo>
                  <a:cubicBezTo>
                    <a:pt x="5719" y="190976"/>
                    <a:pt x="6671" y="188214"/>
                    <a:pt x="6195" y="186976"/>
                  </a:cubicBezTo>
                  <a:cubicBezTo>
                    <a:pt x="5814" y="186023"/>
                    <a:pt x="3814" y="184975"/>
                    <a:pt x="3242" y="184118"/>
                  </a:cubicBezTo>
                  <a:cubicBezTo>
                    <a:pt x="2766" y="183356"/>
                    <a:pt x="1813" y="181737"/>
                    <a:pt x="2004" y="180975"/>
                  </a:cubicBezTo>
                  <a:cubicBezTo>
                    <a:pt x="2289" y="179927"/>
                    <a:pt x="4766" y="179165"/>
                    <a:pt x="5337" y="178213"/>
                  </a:cubicBezTo>
                  <a:cubicBezTo>
                    <a:pt x="6004" y="177070"/>
                    <a:pt x="5719" y="174117"/>
                    <a:pt x="6385" y="172974"/>
                  </a:cubicBezTo>
                  <a:cubicBezTo>
                    <a:pt x="6957" y="172117"/>
                    <a:pt x="8671" y="171069"/>
                    <a:pt x="9528" y="170593"/>
                  </a:cubicBezTo>
                  <a:cubicBezTo>
                    <a:pt x="10481" y="170116"/>
                    <a:pt x="12576" y="169736"/>
                    <a:pt x="13434" y="169069"/>
                  </a:cubicBezTo>
                  <a:cubicBezTo>
                    <a:pt x="14101" y="168592"/>
                    <a:pt x="14862" y="167068"/>
                    <a:pt x="15529" y="166688"/>
                  </a:cubicBezTo>
                  <a:cubicBezTo>
                    <a:pt x="16767" y="166211"/>
                    <a:pt x="19339" y="167735"/>
                    <a:pt x="20578" y="167259"/>
                  </a:cubicBezTo>
                  <a:cubicBezTo>
                    <a:pt x="21625" y="166878"/>
                    <a:pt x="22864" y="164878"/>
                    <a:pt x="23435" y="163925"/>
                  </a:cubicBezTo>
                  <a:cubicBezTo>
                    <a:pt x="24006" y="162973"/>
                    <a:pt x="25149" y="161068"/>
                    <a:pt x="25435" y="160020"/>
                  </a:cubicBezTo>
                  <a:cubicBezTo>
                    <a:pt x="25721" y="158972"/>
                    <a:pt x="25149" y="156877"/>
                    <a:pt x="25530" y="155924"/>
                  </a:cubicBezTo>
                  <a:cubicBezTo>
                    <a:pt x="25816" y="155162"/>
                    <a:pt x="26769" y="154019"/>
                    <a:pt x="27435" y="153543"/>
                  </a:cubicBezTo>
                  <a:cubicBezTo>
                    <a:pt x="28198" y="152971"/>
                    <a:pt x="30293" y="152876"/>
                    <a:pt x="31150" y="152400"/>
                  </a:cubicBezTo>
                  <a:cubicBezTo>
                    <a:pt x="32008" y="151924"/>
                    <a:pt x="33436" y="150590"/>
                    <a:pt x="34103" y="149923"/>
                  </a:cubicBezTo>
                  <a:cubicBezTo>
                    <a:pt x="34770" y="149257"/>
                    <a:pt x="36103" y="147828"/>
                    <a:pt x="36675" y="147066"/>
                  </a:cubicBezTo>
                  <a:cubicBezTo>
                    <a:pt x="37342" y="146018"/>
                    <a:pt x="38485" y="143923"/>
                    <a:pt x="38770" y="142685"/>
                  </a:cubicBezTo>
                  <a:cubicBezTo>
                    <a:pt x="39056" y="141541"/>
                    <a:pt x="38770" y="139065"/>
                    <a:pt x="39246" y="138017"/>
                  </a:cubicBezTo>
                  <a:cubicBezTo>
                    <a:pt x="39532" y="137446"/>
                    <a:pt x="40675" y="136874"/>
                    <a:pt x="41056" y="136398"/>
                  </a:cubicBezTo>
                  <a:cubicBezTo>
                    <a:pt x="41533" y="135826"/>
                    <a:pt x="42676" y="134779"/>
                    <a:pt x="42961" y="134017"/>
                  </a:cubicBezTo>
                  <a:cubicBezTo>
                    <a:pt x="43437" y="132778"/>
                    <a:pt x="44104" y="129921"/>
                    <a:pt x="43628" y="128683"/>
                  </a:cubicBezTo>
                  <a:cubicBezTo>
                    <a:pt x="43342" y="127921"/>
                    <a:pt x="41628" y="127254"/>
                    <a:pt x="41056" y="126587"/>
                  </a:cubicBezTo>
                  <a:cubicBezTo>
                    <a:pt x="40675" y="126016"/>
                    <a:pt x="39723" y="124682"/>
                    <a:pt x="39913" y="124015"/>
                  </a:cubicBezTo>
                  <a:cubicBezTo>
                    <a:pt x="40199" y="122968"/>
                    <a:pt x="42770" y="122396"/>
                    <a:pt x="43152" y="121444"/>
                  </a:cubicBezTo>
                  <a:cubicBezTo>
                    <a:pt x="43723" y="120205"/>
                    <a:pt x="43342" y="117443"/>
                    <a:pt x="43056" y="116110"/>
                  </a:cubicBezTo>
                  <a:cubicBezTo>
                    <a:pt x="42770" y="114776"/>
                    <a:pt x="41914" y="112109"/>
                    <a:pt x="41056" y="111157"/>
                  </a:cubicBezTo>
                  <a:cubicBezTo>
                    <a:pt x="39913" y="109918"/>
                    <a:pt x="36103" y="109252"/>
                    <a:pt x="34865" y="108013"/>
                  </a:cubicBezTo>
                  <a:cubicBezTo>
                    <a:pt x="34103" y="107156"/>
                    <a:pt x="33817" y="104489"/>
                    <a:pt x="33055" y="103537"/>
                  </a:cubicBezTo>
                  <a:cubicBezTo>
                    <a:pt x="32389" y="102679"/>
                    <a:pt x="30388" y="101822"/>
                    <a:pt x="29626" y="101060"/>
                  </a:cubicBezTo>
                  <a:cubicBezTo>
                    <a:pt x="28960" y="100393"/>
                    <a:pt x="27911" y="98869"/>
                    <a:pt x="27721" y="98012"/>
                  </a:cubicBezTo>
                  <a:cubicBezTo>
                    <a:pt x="27531" y="96964"/>
                    <a:pt x="27721" y="94678"/>
                    <a:pt x="28293" y="93726"/>
                  </a:cubicBezTo>
                  <a:cubicBezTo>
                    <a:pt x="28864" y="92678"/>
                    <a:pt x="31436" y="91630"/>
                    <a:pt x="31817" y="90488"/>
                  </a:cubicBezTo>
                  <a:cubicBezTo>
                    <a:pt x="32198" y="89249"/>
                    <a:pt x="30960" y="86773"/>
                    <a:pt x="30864" y="85534"/>
                  </a:cubicBezTo>
                  <a:cubicBezTo>
                    <a:pt x="30674" y="83248"/>
                    <a:pt x="30674" y="78486"/>
                    <a:pt x="31246" y="76295"/>
                  </a:cubicBezTo>
                  <a:cubicBezTo>
                    <a:pt x="31531" y="75247"/>
                    <a:pt x="32960" y="73533"/>
                    <a:pt x="33245" y="72485"/>
                  </a:cubicBezTo>
                  <a:cubicBezTo>
                    <a:pt x="33531" y="71342"/>
                    <a:pt x="33817" y="68961"/>
                    <a:pt x="33341" y="67913"/>
                  </a:cubicBezTo>
                  <a:cubicBezTo>
                    <a:pt x="32960" y="67056"/>
                    <a:pt x="31055" y="66294"/>
                    <a:pt x="30483" y="65437"/>
                  </a:cubicBezTo>
                  <a:cubicBezTo>
                    <a:pt x="30007" y="64675"/>
                    <a:pt x="29817" y="62674"/>
                    <a:pt x="29340" y="61913"/>
                  </a:cubicBezTo>
                  <a:cubicBezTo>
                    <a:pt x="28674" y="60960"/>
                    <a:pt x="26292" y="59912"/>
                    <a:pt x="25816" y="58864"/>
                  </a:cubicBezTo>
                  <a:cubicBezTo>
                    <a:pt x="25340" y="57531"/>
                    <a:pt x="26292" y="54388"/>
                    <a:pt x="26292" y="54388"/>
                  </a:cubicBezTo>
                  <a:cubicBezTo>
                    <a:pt x="26292" y="54388"/>
                    <a:pt x="28388" y="52006"/>
                    <a:pt x="28293" y="50959"/>
                  </a:cubicBezTo>
                  <a:cubicBezTo>
                    <a:pt x="28198" y="50387"/>
                    <a:pt x="27055" y="49720"/>
                    <a:pt x="26769" y="49149"/>
                  </a:cubicBezTo>
                  <a:cubicBezTo>
                    <a:pt x="26292" y="48387"/>
                    <a:pt x="25626" y="46672"/>
                    <a:pt x="25626" y="45720"/>
                  </a:cubicBezTo>
                  <a:cubicBezTo>
                    <a:pt x="25626" y="44482"/>
                    <a:pt x="26578" y="42196"/>
                    <a:pt x="27150" y="41148"/>
                  </a:cubicBezTo>
                  <a:cubicBezTo>
                    <a:pt x="27721" y="40100"/>
                    <a:pt x="29626" y="38671"/>
                    <a:pt x="30103" y="37624"/>
                  </a:cubicBezTo>
                  <a:cubicBezTo>
                    <a:pt x="30674" y="36576"/>
                    <a:pt x="31055" y="33242"/>
                    <a:pt x="31055" y="32956"/>
                  </a:cubicBezTo>
                  <a:cubicBezTo>
                    <a:pt x="31055" y="32671"/>
                    <a:pt x="29817" y="30194"/>
                    <a:pt x="29626" y="29242"/>
                  </a:cubicBezTo>
                  <a:cubicBezTo>
                    <a:pt x="29436" y="28099"/>
                    <a:pt x="30293" y="25908"/>
                    <a:pt x="30293" y="24765"/>
                  </a:cubicBezTo>
                  <a:cubicBezTo>
                    <a:pt x="30293" y="23908"/>
                    <a:pt x="30293" y="21907"/>
                    <a:pt x="29626" y="21241"/>
                  </a:cubicBezTo>
                  <a:cubicBezTo>
                    <a:pt x="28864" y="20479"/>
                    <a:pt x="26197" y="20955"/>
                    <a:pt x="25245" y="20288"/>
                  </a:cubicBezTo>
                  <a:cubicBezTo>
                    <a:pt x="24769" y="19907"/>
                    <a:pt x="24197" y="18764"/>
                    <a:pt x="24102" y="18193"/>
                  </a:cubicBezTo>
                  <a:cubicBezTo>
                    <a:pt x="23911" y="17716"/>
                    <a:pt x="23530" y="16478"/>
                    <a:pt x="23816" y="16097"/>
                  </a:cubicBezTo>
                  <a:cubicBezTo>
                    <a:pt x="24483" y="15335"/>
                    <a:pt x="26769" y="16097"/>
                    <a:pt x="27626" y="15811"/>
                  </a:cubicBezTo>
                  <a:cubicBezTo>
                    <a:pt x="28674" y="15430"/>
                    <a:pt x="30293" y="13906"/>
                    <a:pt x="31055" y="13144"/>
                  </a:cubicBezTo>
                  <a:cubicBezTo>
                    <a:pt x="31722" y="12478"/>
                    <a:pt x="32865" y="11144"/>
                    <a:pt x="33245" y="10382"/>
                  </a:cubicBezTo>
                  <a:cubicBezTo>
                    <a:pt x="33627" y="9620"/>
                    <a:pt x="33627" y="7715"/>
                    <a:pt x="34103" y="6953"/>
                  </a:cubicBezTo>
                  <a:cubicBezTo>
                    <a:pt x="34484" y="6382"/>
                    <a:pt x="35532" y="5429"/>
                    <a:pt x="36008" y="4953"/>
                  </a:cubicBezTo>
                  <a:cubicBezTo>
                    <a:pt x="36484" y="4381"/>
                    <a:pt x="37151" y="2762"/>
                    <a:pt x="37818" y="2762"/>
                  </a:cubicBezTo>
                  <a:cubicBezTo>
                    <a:pt x="38865" y="2572"/>
                    <a:pt x="40389" y="4477"/>
                    <a:pt x="41151" y="5239"/>
                  </a:cubicBezTo>
                  <a:cubicBezTo>
                    <a:pt x="41914" y="6001"/>
                    <a:pt x="42580" y="8191"/>
                    <a:pt x="43342" y="8953"/>
                  </a:cubicBezTo>
                  <a:cubicBezTo>
                    <a:pt x="44104" y="9620"/>
                    <a:pt x="45914" y="10668"/>
                    <a:pt x="46867" y="10763"/>
                  </a:cubicBezTo>
                  <a:cubicBezTo>
                    <a:pt x="48104" y="10858"/>
                    <a:pt x="50391" y="9049"/>
                    <a:pt x="51629" y="8953"/>
                  </a:cubicBezTo>
                  <a:cubicBezTo>
                    <a:pt x="52295" y="8953"/>
                    <a:pt x="53724" y="9906"/>
                    <a:pt x="54391" y="9715"/>
                  </a:cubicBezTo>
                  <a:cubicBezTo>
                    <a:pt x="55153" y="9525"/>
                    <a:pt x="56296" y="8096"/>
                    <a:pt x="56582" y="7334"/>
                  </a:cubicBezTo>
                  <a:cubicBezTo>
                    <a:pt x="57153" y="6001"/>
                    <a:pt x="56392" y="3048"/>
                    <a:pt x="56868" y="1714"/>
                  </a:cubicBezTo>
                  <a:cubicBezTo>
                    <a:pt x="57058" y="1143"/>
                    <a:pt x="58011" y="571"/>
                    <a:pt x="58487" y="0"/>
                  </a:cubicBezTo>
                  <a:lnTo>
                    <a:pt x="87729" y="74009"/>
                  </a:lnTo>
                  <a:lnTo>
                    <a:pt x="141831" y="226409"/>
                  </a:lnTo>
                  <a:lnTo>
                    <a:pt x="150784" y="249555"/>
                  </a:lnTo>
                  <a:cubicBezTo>
                    <a:pt x="150784" y="249555"/>
                    <a:pt x="153261" y="250984"/>
                    <a:pt x="153737" y="251746"/>
                  </a:cubicBezTo>
                  <a:cubicBezTo>
                    <a:pt x="154499" y="252889"/>
                    <a:pt x="154689" y="255746"/>
                    <a:pt x="154975" y="257080"/>
                  </a:cubicBezTo>
                  <a:cubicBezTo>
                    <a:pt x="155356" y="258604"/>
                    <a:pt x="156309" y="261461"/>
                    <a:pt x="156594" y="262985"/>
                  </a:cubicBezTo>
                  <a:cubicBezTo>
                    <a:pt x="156785" y="264414"/>
                    <a:pt x="156594" y="267367"/>
                    <a:pt x="156690" y="268796"/>
                  </a:cubicBezTo>
                  <a:cubicBezTo>
                    <a:pt x="156785" y="270319"/>
                    <a:pt x="156976" y="273367"/>
                    <a:pt x="157452" y="274796"/>
                  </a:cubicBezTo>
                  <a:cubicBezTo>
                    <a:pt x="157928" y="276415"/>
                    <a:pt x="159262" y="279559"/>
                    <a:pt x="160309" y="280892"/>
                  </a:cubicBezTo>
                  <a:cubicBezTo>
                    <a:pt x="160976" y="281654"/>
                    <a:pt x="162690" y="282892"/>
                    <a:pt x="163738" y="283178"/>
                  </a:cubicBezTo>
                  <a:cubicBezTo>
                    <a:pt x="164691" y="283464"/>
                    <a:pt x="166691" y="282702"/>
                    <a:pt x="167548" y="283178"/>
                  </a:cubicBezTo>
                  <a:cubicBezTo>
                    <a:pt x="168977" y="283940"/>
                    <a:pt x="170025" y="287465"/>
                    <a:pt x="171263" y="288512"/>
                  </a:cubicBezTo>
                  <a:cubicBezTo>
                    <a:pt x="172311" y="289465"/>
                    <a:pt x="174978" y="290608"/>
                    <a:pt x="176406" y="291179"/>
                  </a:cubicBezTo>
                  <a:cubicBezTo>
                    <a:pt x="178216" y="291941"/>
                    <a:pt x="183931" y="293275"/>
                    <a:pt x="183931" y="293275"/>
                  </a:cubicBezTo>
                  <a:lnTo>
                    <a:pt x="185931" y="309658"/>
                  </a:lnTo>
                  <a:lnTo>
                    <a:pt x="196695" y="315182"/>
                  </a:lnTo>
                  <a:lnTo>
                    <a:pt x="203648" y="315182"/>
                  </a:lnTo>
                  <a:close/>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1970" name="Google Shape;1970;p32"/>
            <p:cNvGrpSpPr/>
            <p:nvPr/>
          </p:nvGrpSpPr>
          <p:grpSpPr>
            <a:xfrm>
              <a:off x="8913209" y="2392108"/>
              <a:ext cx="95250" cy="114300"/>
              <a:chOff x="8913209" y="2392108"/>
              <a:chExt cx="95250" cy="114300"/>
            </a:xfrm>
          </p:grpSpPr>
          <p:sp>
            <p:nvSpPr>
              <p:cNvPr id="1971" name="Google Shape;1971;p32"/>
              <p:cNvSpPr/>
              <p:nvPr/>
            </p:nvSpPr>
            <p:spPr>
              <a:xfrm>
                <a:off x="8977184" y="2445125"/>
                <a:ext cx="9525" cy="9525"/>
              </a:xfrm>
              <a:custGeom>
                <a:rect b="b" l="l" r="r" t="t"/>
                <a:pathLst>
                  <a:path extrusionOk="0" h="9525" w="120000">
                    <a:moveTo>
                      <a:pt x="92825" y="11754"/>
                    </a:moveTo>
                    <a:cubicBezTo>
                      <a:pt x="84422" y="11849"/>
                      <a:pt x="74822" y="10420"/>
                      <a:pt x="71219" y="9849"/>
                    </a:cubicBezTo>
                    <a:cubicBezTo>
                      <a:pt x="66419" y="9087"/>
                      <a:pt x="73613" y="7087"/>
                      <a:pt x="68825" y="6420"/>
                    </a:cubicBezTo>
                    <a:cubicBezTo>
                      <a:pt x="64025" y="5753"/>
                      <a:pt x="44813" y="5277"/>
                      <a:pt x="37619" y="4896"/>
                    </a:cubicBezTo>
                    <a:cubicBezTo>
                      <a:pt x="28019" y="4324"/>
                      <a:pt x="2822" y="3467"/>
                      <a:pt x="416" y="2515"/>
                    </a:cubicBezTo>
                    <a:cubicBezTo>
                      <a:pt x="-1978" y="1848"/>
                      <a:pt x="6413" y="324"/>
                      <a:pt x="13619" y="38"/>
                    </a:cubicBezTo>
                    <a:cubicBezTo>
                      <a:pt x="18419" y="-152"/>
                      <a:pt x="30425" y="419"/>
                      <a:pt x="35225" y="705"/>
                    </a:cubicBezTo>
                    <a:cubicBezTo>
                      <a:pt x="43616" y="1181"/>
                      <a:pt x="50822" y="2991"/>
                      <a:pt x="59213" y="3372"/>
                    </a:cubicBezTo>
                    <a:cubicBezTo>
                      <a:pt x="66419" y="3753"/>
                      <a:pt x="85619" y="3372"/>
                      <a:pt x="92825" y="3753"/>
                    </a:cubicBezTo>
                    <a:cubicBezTo>
                      <a:pt x="100019" y="4134"/>
                      <a:pt x="107225" y="5372"/>
                      <a:pt x="109619" y="5944"/>
                    </a:cubicBezTo>
                    <a:cubicBezTo>
                      <a:pt x="112013" y="6801"/>
                      <a:pt x="110816" y="8515"/>
                      <a:pt x="108422" y="9373"/>
                    </a:cubicBezTo>
                    <a:cubicBezTo>
                      <a:pt x="104819" y="9944"/>
                      <a:pt x="101228" y="11659"/>
                      <a:pt x="92825" y="11754"/>
                    </a:cubicBezTo>
                    <a:close/>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72" name="Google Shape;1972;p32"/>
              <p:cNvSpPr/>
              <p:nvPr/>
            </p:nvSpPr>
            <p:spPr>
              <a:xfrm>
                <a:off x="8979218" y="2460765"/>
                <a:ext cx="9525" cy="9525"/>
              </a:xfrm>
              <a:custGeom>
                <a:rect b="b" l="l" r="r" t="t"/>
                <a:pathLst>
                  <a:path extrusionOk="0" h="9525" w="120000">
                    <a:moveTo>
                      <a:pt x="66003" y="9925"/>
                    </a:moveTo>
                    <a:cubicBezTo>
                      <a:pt x="64794" y="9068"/>
                      <a:pt x="61203" y="7258"/>
                      <a:pt x="57600" y="6401"/>
                    </a:cubicBezTo>
                    <a:cubicBezTo>
                      <a:pt x="55194" y="5543"/>
                      <a:pt x="48000" y="4019"/>
                      <a:pt x="45606" y="3257"/>
                    </a:cubicBezTo>
                    <a:cubicBezTo>
                      <a:pt x="43200" y="2495"/>
                      <a:pt x="44397" y="876"/>
                      <a:pt x="38400" y="400"/>
                    </a:cubicBezTo>
                    <a:cubicBezTo>
                      <a:pt x="35994" y="209"/>
                      <a:pt x="26394" y="-76"/>
                      <a:pt x="22803" y="19"/>
                    </a:cubicBezTo>
                    <a:cubicBezTo>
                      <a:pt x="15597" y="305"/>
                      <a:pt x="10797" y="1829"/>
                      <a:pt x="7194" y="2495"/>
                    </a:cubicBezTo>
                    <a:cubicBezTo>
                      <a:pt x="3591" y="3257"/>
                      <a:pt x="0" y="5448"/>
                      <a:pt x="0" y="5734"/>
                    </a:cubicBezTo>
                    <a:cubicBezTo>
                      <a:pt x="0" y="5924"/>
                      <a:pt x="19200" y="8020"/>
                      <a:pt x="22803" y="8877"/>
                    </a:cubicBezTo>
                    <a:cubicBezTo>
                      <a:pt x="26394" y="9639"/>
                      <a:pt x="28800" y="11354"/>
                      <a:pt x="28800" y="12211"/>
                    </a:cubicBezTo>
                    <a:cubicBezTo>
                      <a:pt x="28800" y="12973"/>
                      <a:pt x="22803" y="14592"/>
                      <a:pt x="22803" y="15449"/>
                    </a:cubicBezTo>
                    <a:cubicBezTo>
                      <a:pt x="22803" y="15926"/>
                      <a:pt x="22803" y="16973"/>
                      <a:pt x="28800" y="17259"/>
                    </a:cubicBezTo>
                    <a:cubicBezTo>
                      <a:pt x="34797" y="17640"/>
                      <a:pt x="52800" y="17354"/>
                      <a:pt x="58797" y="16973"/>
                    </a:cubicBezTo>
                    <a:cubicBezTo>
                      <a:pt x="64794" y="16592"/>
                      <a:pt x="69606" y="15068"/>
                      <a:pt x="70791" y="14402"/>
                    </a:cubicBezTo>
                    <a:cubicBezTo>
                      <a:pt x="73197" y="13259"/>
                      <a:pt x="67200" y="11068"/>
                      <a:pt x="66003" y="9925"/>
                    </a:cubicBezTo>
                    <a:close/>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73" name="Google Shape;1973;p32"/>
              <p:cNvSpPr/>
              <p:nvPr/>
            </p:nvSpPr>
            <p:spPr>
              <a:xfrm>
                <a:off x="8913209" y="2392108"/>
                <a:ext cx="95250" cy="114300"/>
              </a:xfrm>
              <a:custGeom>
                <a:rect b="b" l="l" r="r" t="t"/>
                <a:pathLst>
                  <a:path extrusionOk="0" h="114300" w="95250">
                    <a:moveTo>
                      <a:pt x="88773" y="53245"/>
                    </a:moveTo>
                    <a:lnTo>
                      <a:pt x="96488" y="68580"/>
                    </a:lnTo>
                    <a:cubicBezTo>
                      <a:pt x="95726" y="69247"/>
                      <a:pt x="94964" y="70199"/>
                      <a:pt x="94773" y="70771"/>
                    </a:cubicBezTo>
                    <a:cubicBezTo>
                      <a:pt x="94392" y="71723"/>
                      <a:pt x="95155" y="73819"/>
                      <a:pt x="94964" y="74867"/>
                    </a:cubicBezTo>
                    <a:cubicBezTo>
                      <a:pt x="94773" y="75629"/>
                      <a:pt x="94107" y="77248"/>
                      <a:pt x="93536" y="77819"/>
                    </a:cubicBezTo>
                    <a:cubicBezTo>
                      <a:pt x="93059" y="78391"/>
                      <a:pt x="91535" y="79343"/>
                      <a:pt x="90773" y="79058"/>
                    </a:cubicBezTo>
                    <a:cubicBezTo>
                      <a:pt x="90201" y="78867"/>
                      <a:pt x="89821" y="77438"/>
                      <a:pt x="89821" y="76867"/>
                    </a:cubicBezTo>
                    <a:cubicBezTo>
                      <a:pt x="89916" y="76105"/>
                      <a:pt x="91249" y="75057"/>
                      <a:pt x="91249" y="74295"/>
                    </a:cubicBezTo>
                    <a:cubicBezTo>
                      <a:pt x="91249" y="73247"/>
                      <a:pt x="89630" y="71628"/>
                      <a:pt x="88963" y="70771"/>
                    </a:cubicBezTo>
                    <a:cubicBezTo>
                      <a:pt x="88582" y="70199"/>
                      <a:pt x="87725" y="69056"/>
                      <a:pt x="87249" y="68485"/>
                    </a:cubicBezTo>
                    <a:cubicBezTo>
                      <a:pt x="86868" y="68008"/>
                      <a:pt x="86106" y="67246"/>
                      <a:pt x="85915" y="66675"/>
                    </a:cubicBezTo>
                    <a:cubicBezTo>
                      <a:pt x="85344" y="65532"/>
                      <a:pt x="84582" y="62960"/>
                      <a:pt x="84391" y="61722"/>
                    </a:cubicBezTo>
                    <a:cubicBezTo>
                      <a:pt x="84296" y="60769"/>
                      <a:pt x="84963" y="58769"/>
                      <a:pt x="84582" y="57817"/>
                    </a:cubicBezTo>
                    <a:cubicBezTo>
                      <a:pt x="84201" y="56960"/>
                      <a:pt x="82582" y="55721"/>
                      <a:pt x="81724" y="55340"/>
                    </a:cubicBezTo>
                    <a:cubicBezTo>
                      <a:pt x="81343" y="55150"/>
                      <a:pt x="80200" y="54864"/>
                      <a:pt x="79820" y="55054"/>
                    </a:cubicBezTo>
                    <a:cubicBezTo>
                      <a:pt x="79153" y="55435"/>
                      <a:pt x="78677" y="57055"/>
                      <a:pt x="78581" y="57912"/>
                    </a:cubicBezTo>
                    <a:cubicBezTo>
                      <a:pt x="78581" y="58483"/>
                      <a:pt x="79153" y="59627"/>
                      <a:pt x="79438" y="60198"/>
                    </a:cubicBezTo>
                    <a:cubicBezTo>
                      <a:pt x="79820" y="60865"/>
                      <a:pt x="81153" y="61913"/>
                      <a:pt x="81439" y="62675"/>
                    </a:cubicBezTo>
                    <a:cubicBezTo>
                      <a:pt x="81819" y="63532"/>
                      <a:pt x="81343" y="65627"/>
                      <a:pt x="81629" y="66580"/>
                    </a:cubicBezTo>
                    <a:cubicBezTo>
                      <a:pt x="81915" y="67437"/>
                      <a:pt x="83439" y="68580"/>
                      <a:pt x="83820" y="69437"/>
                    </a:cubicBezTo>
                    <a:cubicBezTo>
                      <a:pt x="84296" y="70485"/>
                      <a:pt x="85154" y="72771"/>
                      <a:pt x="84963" y="73914"/>
                    </a:cubicBezTo>
                    <a:cubicBezTo>
                      <a:pt x="84867" y="74581"/>
                      <a:pt x="84201" y="75914"/>
                      <a:pt x="83629" y="76295"/>
                    </a:cubicBezTo>
                    <a:cubicBezTo>
                      <a:pt x="83248" y="76486"/>
                      <a:pt x="82486" y="75914"/>
                      <a:pt x="82105" y="76010"/>
                    </a:cubicBezTo>
                    <a:cubicBezTo>
                      <a:pt x="81343" y="76200"/>
                      <a:pt x="79914" y="76962"/>
                      <a:pt x="79534" y="77629"/>
                    </a:cubicBezTo>
                    <a:cubicBezTo>
                      <a:pt x="78771" y="78772"/>
                      <a:pt x="79724" y="81915"/>
                      <a:pt x="78867" y="82963"/>
                    </a:cubicBezTo>
                    <a:cubicBezTo>
                      <a:pt x="78105" y="84011"/>
                      <a:pt x="75438" y="85535"/>
                      <a:pt x="74390" y="84963"/>
                    </a:cubicBezTo>
                    <a:cubicBezTo>
                      <a:pt x="73914" y="84773"/>
                      <a:pt x="73723" y="83344"/>
                      <a:pt x="73723" y="82772"/>
                    </a:cubicBezTo>
                    <a:cubicBezTo>
                      <a:pt x="73819" y="82106"/>
                      <a:pt x="74962" y="81058"/>
                      <a:pt x="75247" y="80391"/>
                    </a:cubicBezTo>
                    <a:cubicBezTo>
                      <a:pt x="75342" y="80010"/>
                      <a:pt x="75438" y="79058"/>
                      <a:pt x="75342" y="78581"/>
                    </a:cubicBezTo>
                    <a:cubicBezTo>
                      <a:pt x="75247" y="78010"/>
                      <a:pt x="74866" y="77057"/>
                      <a:pt x="74676" y="76581"/>
                    </a:cubicBezTo>
                    <a:cubicBezTo>
                      <a:pt x="74486" y="76010"/>
                      <a:pt x="74009" y="74771"/>
                      <a:pt x="73914" y="74104"/>
                    </a:cubicBezTo>
                    <a:cubicBezTo>
                      <a:pt x="73723" y="73057"/>
                      <a:pt x="73723" y="70771"/>
                      <a:pt x="73819" y="69723"/>
                    </a:cubicBezTo>
                    <a:cubicBezTo>
                      <a:pt x="73914" y="68771"/>
                      <a:pt x="74295" y="66961"/>
                      <a:pt x="74580" y="66008"/>
                    </a:cubicBezTo>
                    <a:cubicBezTo>
                      <a:pt x="74771" y="65532"/>
                      <a:pt x="75247" y="64579"/>
                      <a:pt x="75342" y="64008"/>
                    </a:cubicBezTo>
                    <a:cubicBezTo>
                      <a:pt x="75629" y="62389"/>
                      <a:pt x="74962" y="59246"/>
                      <a:pt x="75057" y="57626"/>
                    </a:cubicBezTo>
                    <a:cubicBezTo>
                      <a:pt x="75057" y="56769"/>
                      <a:pt x="76105" y="54959"/>
                      <a:pt x="75629" y="54197"/>
                    </a:cubicBezTo>
                    <a:cubicBezTo>
                      <a:pt x="75247" y="53626"/>
                      <a:pt x="73342" y="54292"/>
                      <a:pt x="72961" y="53721"/>
                    </a:cubicBezTo>
                    <a:cubicBezTo>
                      <a:pt x="72485" y="53150"/>
                      <a:pt x="73533" y="51435"/>
                      <a:pt x="73342" y="50768"/>
                    </a:cubicBezTo>
                    <a:cubicBezTo>
                      <a:pt x="73152" y="50292"/>
                      <a:pt x="72009" y="49625"/>
                      <a:pt x="71628" y="49244"/>
                    </a:cubicBezTo>
                    <a:cubicBezTo>
                      <a:pt x="70961" y="48577"/>
                      <a:pt x="69342" y="47435"/>
                      <a:pt x="69056" y="46577"/>
                    </a:cubicBezTo>
                    <a:cubicBezTo>
                      <a:pt x="68866" y="45910"/>
                      <a:pt x="69628" y="44482"/>
                      <a:pt x="69628" y="43815"/>
                    </a:cubicBezTo>
                    <a:cubicBezTo>
                      <a:pt x="69628" y="43244"/>
                      <a:pt x="69628" y="41815"/>
                      <a:pt x="69246" y="41434"/>
                    </a:cubicBezTo>
                    <a:cubicBezTo>
                      <a:pt x="68961" y="41148"/>
                      <a:pt x="68008" y="41053"/>
                      <a:pt x="67627" y="41243"/>
                    </a:cubicBezTo>
                    <a:cubicBezTo>
                      <a:pt x="66770" y="41529"/>
                      <a:pt x="65627" y="43244"/>
                      <a:pt x="64770" y="43625"/>
                    </a:cubicBezTo>
                    <a:cubicBezTo>
                      <a:pt x="64103" y="43910"/>
                      <a:pt x="62579" y="43244"/>
                      <a:pt x="62008" y="43625"/>
                    </a:cubicBezTo>
                    <a:cubicBezTo>
                      <a:pt x="61626" y="43910"/>
                      <a:pt x="61150" y="44958"/>
                      <a:pt x="61055" y="45434"/>
                    </a:cubicBezTo>
                    <a:cubicBezTo>
                      <a:pt x="60960" y="46101"/>
                      <a:pt x="62008" y="47435"/>
                      <a:pt x="62103" y="48101"/>
                    </a:cubicBezTo>
                    <a:cubicBezTo>
                      <a:pt x="62198" y="48768"/>
                      <a:pt x="62198" y="50292"/>
                      <a:pt x="61817" y="50959"/>
                    </a:cubicBezTo>
                    <a:cubicBezTo>
                      <a:pt x="61531" y="51530"/>
                      <a:pt x="60579" y="52388"/>
                      <a:pt x="60007" y="52483"/>
                    </a:cubicBezTo>
                    <a:cubicBezTo>
                      <a:pt x="59341" y="52578"/>
                      <a:pt x="58483" y="51340"/>
                      <a:pt x="57817" y="51244"/>
                    </a:cubicBezTo>
                    <a:cubicBezTo>
                      <a:pt x="57150" y="51149"/>
                      <a:pt x="55626" y="51530"/>
                      <a:pt x="55054" y="51911"/>
                    </a:cubicBezTo>
                    <a:cubicBezTo>
                      <a:pt x="54292" y="52292"/>
                      <a:pt x="52959" y="53531"/>
                      <a:pt x="52768" y="54292"/>
                    </a:cubicBezTo>
                    <a:cubicBezTo>
                      <a:pt x="52673" y="54864"/>
                      <a:pt x="53054" y="56007"/>
                      <a:pt x="53530" y="56293"/>
                    </a:cubicBezTo>
                    <a:cubicBezTo>
                      <a:pt x="54007" y="56674"/>
                      <a:pt x="55340" y="56198"/>
                      <a:pt x="55912" y="56293"/>
                    </a:cubicBezTo>
                    <a:cubicBezTo>
                      <a:pt x="56579" y="56388"/>
                      <a:pt x="57912" y="56769"/>
                      <a:pt x="58388" y="57245"/>
                    </a:cubicBezTo>
                    <a:cubicBezTo>
                      <a:pt x="59245" y="57912"/>
                      <a:pt x="60198" y="59817"/>
                      <a:pt x="60674" y="60769"/>
                    </a:cubicBezTo>
                    <a:cubicBezTo>
                      <a:pt x="61150" y="61817"/>
                      <a:pt x="62103" y="64008"/>
                      <a:pt x="62103" y="65151"/>
                    </a:cubicBezTo>
                    <a:cubicBezTo>
                      <a:pt x="62103" y="65913"/>
                      <a:pt x="61341" y="67246"/>
                      <a:pt x="60864" y="67818"/>
                    </a:cubicBezTo>
                    <a:cubicBezTo>
                      <a:pt x="60388" y="68485"/>
                      <a:pt x="58483" y="69247"/>
                      <a:pt x="58293" y="70104"/>
                    </a:cubicBezTo>
                    <a:cubicBezTo>
                      <a:pt x="58198" y="70866"/>
                      <a:pt x="59341" y="72104"/>
                      <a:pt x="59817" y="72676"/>
                    </a:cubicBezTo>
                    <a:cubicBezTo>
                      <a:pt x="60484" y="73342"/>
                      <a:pt x="62484" y="74009"/>
                      <a:pt x="63246" y="74676"/>
                    </a:cubicBezTo>
                    <a:cubicBezTo>
                      <a:pt x="64008" y="75438"/>
                      <a:pt x="65341" y="77248"/>
                      <a:pt x="65627" y="78296"/>
                    </a:cubicBezTo>
                    <a:cubicBezTo>
                      <a:pt x="65913" y="79248"/>
                      <a:pt x="65627" y="81153"/>
                      <a:pt x="65532" y="82010"/>
                    </a:cubicBezTo>
                    <a:cubicBezTo>
                      <a:pt x="65341" y="82867"/>
                      <a:pt x="64579" y="84487"/>
                      <a:pt x="64484" y="85344"/>
                    </a:cubicBezTo>
                    <a:cubicBezTo>
                      <a:pt x="64389" y="86392"/>
                      <a:pt x="65246" y="88392"/>
                      <a:pt x="65055" y="89344"/>
                    </a:cubicBezTo>
                    <a:cubicBezTo>
                      <a:pt x="64961" y="90011"/>
                      <a:pt x="63627" y="91154"/>
                      <a:pt x="63817" y="91821"/>
                    </a:cubicBezTo>
                    <a:cubicBezTo>
                      <a:pt x="63912" y="92583"/>
                      <a:pt x="65817" y="93154"/>
                      <a:pt x="66008" y="93917"/>
                    </a:cubicBezTo>
                    <a:cubicBezTo>
                      <a:pt x="66389" y="94964"/>
                      <a:pt x="65722" y="97250"/>
                      <a:pt x="65151" y="98203"/>
                    </a:cubicBezTo>
                    <a:cubicBezTo>
                      <a:pt x="64675" y="99060"/>
                      <a:pt x="63055" y="100489"/>
                      <a:pt x="62198" y="100870"/>
                    </a:cubicBezTo>
                    <a:cubicBezTo>
                      <a:pt x="61150" y="101346"/>
                      <a:pt x="58769" y="101251"/>
                      <a:pt x="57721" y="101727"/>
                    </a:cubicBezTo>
                    <a:cubicBezTo>
                      <a:pt x="56197" y="102394"/>
                      <a:pt x="53435" y="104394"/>
                      <a:pt x="52101" y="105346"/>
                    </a:cubicBezTo>
                    <a:cubicBezTo>
                      <a:pt x="51054" y="106013"/>
                      <a:pt x="49053" y="107442"/>
                      <a:pt x="48006" y="108204"/>
                    </a:cubicBezTo>
                    <a:cubicBezTo>
                      <a:pt x="46958" y="108966"/>
                      <a:pt x="44958" y="110490"/>
                      <a:pt x="44005" y="111252"/>
                    </a:cubicBezTo>
                    <a:cubicBezTo>
                      <a:pt x="42958" y="112109"/>
                      <a:pt x="40957" y="114205"/>
                      <a:pt x="39814" y="114967"/>
                    </a:cubicBezTo>
                    <a:cubicBezTo>
                      <a:pt x="38862" y="115633"/>
                      <a:pt x="36766" y="116586"/>
                      <a:pt x="35814" y="117062"/>
                    </a:cubicBezTo>
                    <a:cubicBezTo>
                      <a:pt x="34576" y="117729"/>
                      <a:pt x="32099" y="119348"/>
                      <a:pt x="30766" y="119729"/>
                    </a:cubicBezTo>
                    <a:cubicBezTo>
                      <a:pt x="29813" y="119920"/>
                      <a:pt x="27908" y="119444"/>
                      <a:pt x="27051" y="119634"/>
                    </a:cubicBezTo>
                    <a:cubicBezTo>
                      <a:pt x="26479" y="119729"/>
                      <a:pt x="25717" y="120206"/>
                      <a:pt x="24860" y="120682"/>
                    </a:cubicBezTo>
                    <a:lnTo>
                      <a:pt x="26003" y="118586"/>
                    </a:lnTo>
                    <a:lnTo>
                      <a:pt x="26003" y="112204"/>
                    </a:lnTo>
                    <a:lnTo>
                      <a:pt x="21241" y="107442"/>
                    </a:lnTo>
                    <a:lnTo>
                      <a:pt x="25908" y="102775"/>
                    </a:lnTo>
                    <a:lnTo>
                      <a:pt x="14001" y="59055"/>
                    </a:lnTo>
                    <a:lnTo>
                      <a:pt x="0" y="20860"/>
                    </a:lnTo>
                    <a:lnTo>
                      <a:pt x="190" y="15050"/>
                    </a:lnTo>
                    <a:lnTo>
                      <a:pt x="3524" y="15050"/>
                    </a:lnTo>
                    <a:lnTo>
                      <a:pt x="45244" y="0"/>
                    </a:lnTo>
                    <a:lnTo>
                      <a:pt x="49339" y="19050"/>
                    </a:lnTo>
                    <a:lnTo>
                      <a:pt x="56292" y="19050"/>
                    </a:lnTo>
                    <a:lnTo>
                      <a:pt x="58102" y="30956"/>
                    </a:lnTo>
                    <a:lnTo>
                      <a:pt x="61341" y="34766"/>
                    </a:lnTo>
                    <a:lnTo>
                      <a:pt x="69723" y="34766"/>
                    </a:lnTo>
                    <a:lnTo>
                      <a:pt x="80867" y="46482"/>
                    </a:lnTo>
                    <a:lnTo>
                      <a:pt x="88678" y="46482"/>
                    </a:lnTo>
                    <a:lnTo>
                      <a:pt x="88678" y="53245"/>
                    </a:lnTo>
                    <a:close/>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1974" name="Google Shape;1974;p32"/>
            <p:cNvSpPr/>
            <p:nvPr/>
          </p:nvSpPr>
          <p:spPr>
            <a:xfrm>
              <a:off x="8725662" y="2407348"/>
              <a:ext cx="209550" cy="209550"/>
            </a:xfrm>
            <a:custGeom>
              <a:rect b="b" l="l" r="r" t="t"/>
              <a:pathLst>
                <a:path extrusionOk="0" h="209550" w="209550">
                  <a:moveTo>
                    <a:pt x="213550" y="97060"/>
                  </a:moveTo>
                  <a:lnTo>
                    <a:pt x="213550" y="103442"/>
                  </a:lnTo>
                  <a:lnTo>
                    <a:pt x="212407" y="105537"/>
                  </a:lnTo>
                  <a:cubicBezTo>
                    <a:pt x="211645" y="105918"/>
                    <a:pt x="210978" y="106299"/>
                    <a:pt x="210407" y="106394"/>
                  </a:cubicBezTo>
                  <a:cubicBezTo>
                    <a:pt x="209740" y="106490"/>
                    <a:pt x="208216" y="106204"/>
                    <a:pt x="207550" y="106108"/>
                  </a:cubicBezTo>
                  <a:cubicBezTo>
                    <a:pt x="206883" y="106013"/>
                    <a:pt x="205549" y="105632"/>
                    <a:pt x="204883" y="105727"/>
                  </a:cubicBezTo>
                  <a:cubicBezTo>
                    <a:pt x="203930" y="105823"/>
                    <a:pt x="202120" y="106299"/>
                    <a:pt x="201263" y="106680"/>
                  </a:cubicBezTo>
                  <a:cubicBezTo>
                    <a:pt x="199930" y="107252"/>
                    <a:pt x="197644" y="108966"/>
                    <a:pt x="196501" y="109823"/>
                  </a:cubicBezTo>
                  <a:cubicBezTo>
                    <a:pt x="195834" y="110300"/>
                    <a:pt x="194691" y="111538"/>
                    <a:pt x="193929" y="111824"/>
                  </a:cubicBezTo>
                  <a:cubicBezTo>
                    <a:pt x="192977" y="112109"/>
                    <a:pt x="190976" y="111347"/>
                    <a:pt x="189929" y="111633"/>
                  </a:cubicBezTo>
                  <a:cubicBezTo>
                    <a:pt x="188786" y="111919"/>
                    <a:pt x="186690" y="113252"/>
                    <a:pt x="185928" y="114205"/>
                  </a:cubicBezTo>
                  <a:cubicBezTo>
                    <a:pt x="185356" y="114872"/>
                    <a:pt x="185071" y="116872"/>
                    <a:pt x="184499" y="117539"/>
                  </a:cubicBezTo>
                  <a:cubicBezTo>
                    <a:pt x="184118" y="117920"/>
                    <a:pt x="183261" y="118586"/>
                    <a:pt x="182689" y="118681"/>
                  </a:cubicBezTo>
                  <a:cubicBezTo>
                    <a:pt x="181737" y="118967"/>
                    <a:pt x="179546" y="119063"/>
                    <a:pt x="178689" y="118586"/>
                  </a:cubicBezTo>
                  <a:cubicBezTo>
                    <a:pt x="178212" y="118301"/>
                    <a:pt x="178022" y="116967"/>
                    <a:pt x="177546" y="116681"/>
                  </a:cubicBezTo>
                  <a:cubicBezTo>
                    <a:pt x="177165" y="116396"/>
                    <a:pt x="175926" y="116015"/>
                    <a:pt x="175450" y="116205"/>
                  </a:cubicBezTo>
                  <a:cubicBezTo>
                    <a:pt x="174784" y="116491"/>
                    <a:pt x="174117" y="117824"/>
                    <a:pt x="173927" y="118586"/>
                  </a:cubicBezTo>
                  <a:cubicBezTo>
                    <a:pt x="173736" y="119253"/>
                    <a:pt x="174593" y="120777"/>
                    <a:pt x="174212" y="121349"/>
                  </a:cubicBezTo>
                  <a:cubicBezTo>
                    <a:pt x="173831" y="121920"/>
                    <a:pt x="172117" y="121920"/>
                    <a:pt x="171450" y="122111"/>
                  </a:cubicBezTo>
                  <a:cubicBezTo>
                    <a:pt x="170783" y="122301"/>
                    <a:pt x="169450" y="122587"/>
                    <a:pt x="168878" y="123063"/>
                  </a:cubicBezTo>
                  <a:cubicBezTo>
                    <a:pt x="168116" y="123730"/>
                    <a:pt x="167640" y="125921"/>
                    <a:pt x="166878" y="126587"/>
                  </a:cubicBezTo>
                  <a:cubicBezTo>
                    <a:pt x="166116" y="127254"/>
                    <a:pt x="163925" y="127826"/>
                    <a:pt x="162973" y="128016"/>
                  </a:cubicBezTo>
                  <a:cubicBezTo>
                    <a:pt x="162306" y="128111"/>
                    <a:pt x="160972" y="127540"/>
                    <a:pt x="160401" y="127826"/>
                  </a:cubicBezTo>
                  <a:cubicBezTo>
                    <a:pt x="159639" y="128206"/>
                    <a:pt x="159068" y="130016"/>
                    <a:pt x="158591" y="130683"/>
                  </a:cubicBezTo>
                  <a:cubicBezTo>
                    <a:pt x="158115" y="131350"/>
                    <a:pt x="157353" y="132874"/>
                    <a:pt x="156781" y="133255"/>
                  </a:cubicBezTo>
                  <a:cubicBezTo>
                    <a:pt x="156305" y="133541"/>
                    <a:pt x="155162" y="134112"/>
                    <a:pt x="154686" y="133826"/>
                  </a:cubicBezTo>
                  <a:cubicBezTo>
                    <a:pt x="154210" y="133541"/>
                    <a:pt x="154781" y="132017"/>
                    <a:pt x="154400" y="131540"/>
                  </a:cubicBezTo>
                  <a:cubicBezTo>
                    <a:pt x="154019" y="131064"/>
                    <a:pt x="152781" y="130588"/>
                    <a:pt x="152114" y="130493"/>
                  </a:cubicBezTo>
                  <a:cubicBezTo>
                    <a:pt x="151066" y="130397"/>
                    <a:pt x="149066" y="130874"/>
                    <a:pt x="148209" y="131540"/>
                  </a:cubicBezTo>
                  <a:cubicBezTo>
                    <a:pt x="147638" y="132017"/>
                    <a:pt x="147161" y="133636"/>
                    <a:pt x="146589" y="134207"/>
                  </a:cubicBezTo>
                  <a:cubicBezTo>
                    <a:pt x="145828" y="134969"/>
                    <a:pt x="143732" y="136208"/>
                    <a:pt x="142684" y="136493"/>
                  </a:cubicBezTo>
                  <a:cubicBezTo>
                    <a:pt x="142113" y="136684"/>
                    <a:pt x="140684" y="136398"/>
                    <a:pt x="140208" y="136874"/>
                  </a:cubicBezTo>
                  <a:cubicBezTo>
                    <a:pt x="139732" y="137351"/>
                    <a:pt x="140208" y="138970"/>
                    <a:pt x="139827" y="139446"/>
                  </a:cubicBezTo>
                  <a:cubicBezTo>
                    <a:pt x="139446" y="140018"/>
                    <a:pt x="137922" y="140684"/>
                    <a:pt x="137255" y="140684"/>
                  </a:cubicBezTo>
                  <a:cubicBezTo>
                    <a:pt x="136207" y="140589"/>
                    <a:pt x="134874" y="138589"/>
                    <a:pt x="133921" y="138303"/>
                  </a:cubicBezTo>
                  <a:cubicBezTo>
                    <a:pt x="133159" y="138017"/>
                    <a:pt x="131445" y="137827"/>
                    <a:pt x="130587" y="138113"/>
                  </a:cubicBezTo>
                  <a:cubicBezTo>
                    <a:pt x="129444" y="138398"/>
                    <a:pt x="127635" y="139922"/>
                    <a:pt x="126682" y="140684"/>
                  </a:cubicBezTo>
                  <a:cubicBezTo>
                    <a:pt x="125920" y="141256"/>
                    <a:pt x="124301" y="142494"/>
                    <a:pt x="123730" y="143351"/>
                  </a:cubicBezTo>
                  <a:cubicBezTo>
                    <a:pt x="123158" y="144209"/>
                    <a:pt x="123158" y="146590"/>
                    <a:pt x="122396" y="147161"/>
                  </a:cubicBezTo>
                  <a:cubicBezTo>
                    <a:pt x="122015" y="147447"/>
                    <a:pt x="120872" y="147542"/>
                    <a:pt x="120396" y="147256"/>
                  </a:cubicBezTo>
                  <a:cubicBezTo>
                    <a:pt x="120015" y="147066"/>
                    <a:pt x="119729" y="146114"/>
                    <a:pt x="119443" y="145733"/>
                  </a:cubicBezTo>
                  <a:cubicBezTo>
                    <a:pt x="118776" y="145161"/>
                    <a:pt x="117348" y="144113"/>
                    <a:pt x="116491" y="143923"/>
                  </a:cubicBezTo>
                  <a:cubicBezTo>
                    <a:pt x="115633" y="143827"/>
                    <a:pt x="113824" y="144399"/>
                    <a:pt x="112966" y="144780"/>
                  </a:cubicBezTo>
                  <a:cubicBezTo>
                    <a:pt x="112014" y="145256"/>
                    <a:pt x="110394" y="146780"/>
                    <a:pt x="109538" y="147256"/>
                  </a:cubicBezTo>
                  <a:cubicBezTo>
                    <a:pt x="108775" y="147638"/>
                    <a:pt x="106966" y="148019"/>
                    <a:pt x="106203" y="148495"/>
                  </a:cubicBezTo>
                  <a:cubicBezTo>
                    <a:pt x="105346" y="149066"/>
                    <a:pt x="104204" y="151067"/>
                    <a:pt x="103251" y="151638"/>
                  </a:cubicBezTo>
                  <a:cubicBezTo>
                    <a:pt x="102775" y="151924"/>
                    <a:pt x="101441" y="152495"/>
                    <a:pt x="100965" y="152210"/>
                  </a:cubicBezTo>
                  <a:cubicBezTo>
                    <a:pt x="100203" y="151829"/>
                    <a:pt x="100489" y="149733"/>
                    <a:pt x="100013" y="148971"/>
                  </a:cubicBezTo>
                  <a:cubicBezTo>
                    <a:pt x="99536" y="148019"/>
                    <a:pt x="98203" y="145828"/>
                    <a:pt x="97155" y="145828"/>
                  </a:cubicBezTo>
                  <a:cubicBezTo>
                    <a:pt x="96298" y="145828"/>
                    <a:pt x="95059" y="147638"/>
                    <a:pt x="94679" y="148400"/>
                  </a:cubicBezTo>
                  <a:cubicBezTo>
                    <a:pt x="94297" y="149257"/>
                    <a:pt x="94583" y="151448"/>
                    <a:pt x="94107" y="152400"/>
                  </a:cubicBezTo>
                  <a:cubicBezTo>
                    <a:pt x="93630" y="153352"/>
                    <a:pt x="91535" y="154496"/>
                    <a:pt x="91059" y="155448"/>
                  </a:cubicBezTo>
                  <a:cubicBezTo>
                    <a:pt x="90583" y="156496"/>
                    <a:pt x="91059" y="159068"/>
                    <a:pt x="90488" y="160020"/>
                  </a:cubicBezTo>
                  <a:cubicBezTo>
                    <a:pt x="90011" y="160877"/>
                    <a:pt x="88487" y="162211"/>
                    <a:pt x="87630" y="162592"/>
                  </a:cubicBezTo>
                  <a:cubicBezTo>
                    <a:pt x="86677" y="162973"/>
                    <a:pt x="84487" y="162020"/>
                    <a:pt x="83629" y="162592"/>
                  </a:cubicBezTo>
                  <a:cubicBezTo>
                    <a:pt x="82582" y="163259"/>
                    <a:pt x="82105" y="165830"/>
                    <a:pt x="81629" y="166973"/>
                  </a:cubicBezTo>
                  <a:cubicBezTo>
                    <a:pt x="81153" y="168021"/>
                    <a:pt x="80010" y="169926"/>
                    <a:pt x="79820" y="171069"/>
                  </a:cubicBezTo>
                  <a:cubicBezTo>
                    <a:pt x="79724" y="171641"/>
                    <a:pt x="80296" y="172974"/>
                    <a:pt x="79914" y="173546"/>
                  </a:cubicBezTo>
                  <a:cubicBezTo>
                    <a:pt x="79534" y="174117"/>
                    <a:pt x="77914" y="174593"/>
                    <a:pt x="77248" y="174593"/>
                  </a:cubicBezTo>
                  <a:cubicBezTo>
                    <a:pt x="76295" y="174689"/>
                    <a:pt x="74580" y="173641"/>
                    <a:pt x="73628" y="173641"/>
                  </a:cubicBezTo>
                  <a:cubicBezTo>
                    <a:pt x="72580" y="173641"/>
                    <a:pt x="70580" y="174308"/>
                    <a:pt x="69818" y="174879"/>
                  </a:cubicBezTo>
                  <a:cubicBezTo>
                    <a:pt x="68866" y="175546"/>
                    <a:pt x="67818" y="177451"/>
                    <a:pt x="67151" y="178403"/>
                  </a:cubicBezTo>
                  <a:cubicBezTo>
                    <a:pt x="66484" y="179261"/>
                    <a:pt x="65817" y="181547"/>
                    <a:pt x="64770" y="182023"/>
                  </a:cubicBezTo>
                  <a:cubicBezTo>
                    <a:pt x="64198" y="182309"/>
                    <a:pt x="62769" y="181356"/>
                    <a:pt x="62103" y="181451"/>
                  </a:cubicBezTo>
                  <a:cubicBezTo>
                    <a:pt x="60674" y="181832"/>
                    <a:pt x="58769" y="184595"/>
                    <a:pt x="57531" y="185452"/>
                  </a:cubicBezTo>
                  <a:cubicBezTo>
                    <a:pt x="56959" y="185833"/>
                    <a:pt x="55530" y="186214"/>
                    <a:pt x="54959" y="186690"/>
                  </a:cubicBezTo>
                  <a:cubicBezTo>
                    <a:pt x="54102" y="187452"/>
                    <a:pt x="53244" y="189548"/>
                    <a:pt x="52483" y="190405"/>
                  </a:cubicBezTo>
                  <a:cubicBezTo>
                    <a:pt x="52101" y="190881"/>
                    <a:pt x="50959" y="191738"/>
                    <a:pt x="50673" y="192310"/>
                  </a:cubicBezTo>
                  <a:cubicBezTo>
                    <a:pt x="50292" y="193072"/>
                    <a:pt x="50482" y="194977"/>
                    <a:pt x="50006" y="195739"/>
                  </a:cubicBezTo>
                  <a:cubicBezTo>
                    <a:pt x="49530" y="196406"/>
                    <a:pt x="48101" y="197358"/>
                    <a:pt x="47339" y="197644"/>
                  </a:cubicBezTo>
                  <a:cubicBezTo>
                    <a:pt x="46958" y="197739"/>
                    <a:pt x="46005" y="197453"/>
                    <a:pt x="45625" y="197739"/>
                  </a:cubicBezTo>
                  <a:cubicBezTo>
                    <a:pt x="44958" y="198215"/>
                    <a:pt x="45148" y="200311"/>
                    <a:pt x="44482" y="200787"/>
                  </a:cubicBezTo>
                  <a:cubicBezTo>
                    <a:pt x="43910" y="201168"/>
                    <a:pt x="42481" y="200406"/>
                    <a:pt x="41910" y="200787"/>
                  </a:cubicBezTo>
                  <a:cubicBezTo>
                    <a:pt x="41148" y="201263"/>
                    <a:pt x="40767" y="203073"/>
                    <a:pt x="40386" y="203835"/>
                  </a:cubicBezTo>
                  <a:cubicBezTo>
                    <a:pt x="40100" y="204502"/>
                    <a:pt x="40005" y="206026"/>
                    <a:pt x="39433" y="206407"/>
                  </a:cubicBezTo>
                  <a:cubicBezTo>
                    <a:pt x="38862" y="206883"/>
                    <a:pt x="37052" y="206216"/>
                    <a:pt x="36480" y="206597"/>
                  </a:cubicBezTo>
                  <a:cubicBezTo>
                    <a:pt x="35814" y="206978"/>
                    <a:pt x="35623" y="208693"/>
                    <a:pt x="35052" y="209264"/>
                  </a:cubicBezTo>
                  <a:cubicBezTo>
                    <a:pt x="34671" y="209645"/>
                    <a:pt x="33623" y="210026"/>
                    <a:pt x="33147" y="210026"/>
                  </a:cubicBezTo>
                  <a:cubicBezTo>
                    <a:pt x="32671" y="210026"/>
                    <a:pt x="31813" y="209169"/>
                    <a:pt x="31337" y="209169"/>
                  </a:cubicBezTo>
                  <a:cubicBezTo>
                    <a:pt x="30385" y="209169"/>
                    <a:pt x="28480" y="210122"/>
                    <a:pt x="27813" y="210884"/>
                  </a:cubicBezTo>
                  <a:cubicBezTo>
                    <a:pt x="27337" y="211360"/>
                    <a:pt x="26955" y="212693"/>
                    <a:pt x="26861" y="213360"/>
                  </a:cubicBezTo>
                  <a:cubicBezTo>
                    <a:pt x="26765" y="214027"/>
                    <a:pt x="27146" y="215360"/>
                    <a:pt x="27051" y="216122"/>
                  </a:cubicBezTo>
                  <a:cubicBezTo>
                    <a:pt x="26098" y="216122"/>
                    <a:pt x="24955" y="216313"/>
                    <a:pt x="24574" y="215837"/>
                  </a:cubicBezTo>
                  <a:cubicBezTo>
                    <a:pt x="23622" y="214694"/>
                    <a:pt x="24574" y="210122"/>
                    <a:pt x="24574" y="210122"/>
                  </a:cubicBezTo>
                  <a:lnTo>
                    <a:pt x="13335" y="200406"/>
                  </a:lnTo>
                  <a:lnTo>
                    <a:pt x="36100" y="175451"/>
                  </a:lnTo>
                  <a:lnTo>
                    <a:pt x="24574" y="164116"/>
                  </a:lnTo>
                  <a:lnTo>
                    <a:pt x="762" y="52673"/>
                  </a:lnTo>
                  <a:lnTo>
                    <a:pt x="0" y="51626"/>
                  </a:lnTo>
                  <a:lnTo>
                    <a:pt x="72771" y="30385"/>
                  </a:lnTo>
                  <a:lnTo>
                    <a:pt x="74866" y="37052"/>
                  </a:lnTo>
                  <a:lnTo>
                    <a:pt x="80676" y="34195"/>
                  </a:lnTo>
                  <a:lnTo>
                    <a:pt x="80676" y="28385"/>
                  </a:lnTo>
                  <a:lnTo>
                    <a:pt x="99822" y="25146"/>
                  </a:lnTo>
                  <a:lnTo>
                    <a:pt x="184023" y="0"/>
                  </a:lnTo>
                  <a:lnTo>
                    <a:pt x="187547" y="0"/>
                  </a:lnTo>
                  <a:lnTo>
                    <a:pt x="187357" y="5810"/>
                  </a:lnTo>
                  <a:lnTo>
                    <a:pt x="201358" y="44006"/>
                  </a:lnTo>
                  <a:lnTo>
                    <a:pt x="213264" y="87725"/>
                  </a:lnTo>
                  <a:lnTo>
                    <a:pt x="208597" y="92393"/>
                  </a:lnTo>
                  <a:lnTo>
                    <a:pt x="213550" y="97060"/>
                  </a:lnTo>
                  <a:close/>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1975" name="Google Shape;1975;p32"/>
            <p:cNvGrpSpPr/>
            <p:nvPr/>
          </p:nvGrpSpPr>
          <p:grpSpPr>
            <a:xfrm>
              <a:off x="8720518" y="2247710"/>
              <a:ext cx="409575" cy="226022"/>
              <a:chOff x="8720518" y="2247710"/>
              <a:chExt cx="409575" cy="226022"/>
            </a:xfrm>
          </p:grpSpPr>
          <p:sp>
            <p:nvSpPr>
              <p:cNvPr id="1976" name="Google Shape;1976;p32"/>
              <p:cNvSpPr/>
              <p:nvPr/>
            </p:nvSpPr>
            <p:spPr>
              <a:xfrm>
                <a:off x="9048655" y="2445157"/>
                <a:ext cx="38100" cy="28575"/>
              </a:xfrm>
              <a:custGeom>
                <a:rect b="b" l="l" r="r" t="t"/>
                <a:pathLst>
                  <a:path extrusionOk="0" h="28575" w="38100">
                    <a:moveTo>
                      <a:pt x="43529" y="10578"/>
                    </a:moveTo>
                    <a:cubicBezTo>
                      <a:pt x="43244" y="9245"/>
                      <a:pt x="43053" y="6387"/>
                      <a:pt x="42291" y="5244"/>
                    </a:cubicBezTo>
                    <a:cubicBezTo>
                      <a:pt x="41815" y="4578"/>
                      <a:pt x="40291" y="3625"/>
                      <a:pt x="39529" y="3625"/>
                    </a:cubicBezTo>
                    <a:cubicBezTo>
                      <a:pt x="38862" y="3625"/>
                      <a:pt x="37624" y="4578"/>
                      <a:pt x="37433" y="5244"/>
                    </a:cubicBezTo>
                    <a:cubicBezTo>
                      <a:pt x="37148" y="5911"/>
                      <a:pt x="38100" y="7435"/>
                      <a:pt x="37909" y="8197"/>
                    </a:cubicBezTo>
                    <a:cubicBezTo>
                      <a:pt x="37815" y="8864"/>
                      <a:pt x="37052" y="10388"/>
                      <a:pt x="36290" y="10578"/>
                    </a:cubicBezTo>
                    <a:cubicBezTo>
                      <a:pt x="35528" y="10769"/>
                      <a:pt x="34100" y="9245"/>
                      <a:pt x="33338" y="9054"/>
                    </a:cubicBezTo>
                    <a:cubicBezTo>
                      <a:pt x="32481" y="8959"/>
                      <a:pt x="30671" y="10102"/>
                      <a:pt x="29813" y="9816"/>
                    </a:cubicBezTo>
                    <a:cubicBezTo>
                      <a:pt x="28956" y="9531"/>
                      <a:pt x="28099" y="7721"/>
                      <a:pt x="27718" y="6959"/>
                    </a:cubicBezTo>
                    <a:cubicBezTo>
                      <a:pt x="27337" y="6197"/>
                      <a:pt x="27432" y="4292"/>
                      <a:pt x="26861" y="3530"/>
                    </a:cubicBezTo>
                    <a:cubicBezTo>
                      <a:pt x="26194" y="2673"/>
                      <a:pt x="24003" y="1911"/>
                      <a:pt x="23050" y="1434"/>
                    </a:cubicBezTo>
                    <a:cubicBezTo>
                      <a:pt x="22384" y="1053"/>
                      <a:pt x="21050" y="-90"/>
                      <a:pt x="20288" y="6"/>
                    </a:cubicBezTo>
                    <a:cubicBezTo>
                      <a:pt x="19241" y="196"/>
                      <a:pt x="18193" y="2577"/>
                      <a:pt x="17526" y="3435"/>
                    </a:cubicBezTo>
                    <a:cubicBezTo>
                      <a:pt x="16955" y="4101"/>
                      <a:pt x="15907" y="5435"/>
                      <a:pt x="15430" y="6102"/>
                    </a:cubicBezTo>
                    <a:cubicBezTo>
                      <a:pt x="14764" y="6864"/>
                      <a:pt x="13335" y="8388"/>
                      <a:pt x="12668" y="9150"/>
                    </a:cubicBezTo>
                    <a:cubicBezTo>
                      <a:pt x="11906" y="10102"/>
                      <a:pt x="10478" y="12007"/>
                      <a:pt x="9906" y="13055"/>
                    </a:cubicBezTo>
                    <a:cubicBezTo>
                      <a:pt x="9525" y="13817"/>
                      <a:pt x="8858" y="15531"/>
                      <a:pt x="8763" y="16293"/>
                    </a:cubicBezTo>
                    <a:cubicBezTo>
                      <a:pt x="8573" y="17532"/>
                      <a:pt x="8954" y="20103"/>
                      <a:pt x="8668" y="21246"/>
                    </a:cubicBezTo>
                    <a:cubicBezTo>
                      <a:pt x="8382" y="22485"/>
                      <a:pt x="7525" y="25056"/>
                      <a:pt x="6477" y="25628"/>
                    </a:cubicBezTo>
                    <a:cubicBezTo>
                      <a:pt x="5429" y="26199"/>
                      <a:pt x="2857" y="24675"/>
                      <a:pt x="1810" y="25247"/>
                    </a:cubicBezTo>
                    <a:cubicBezTo>
                      <a:pt x="1048" y="25628"/>
                      <a:pt x="0" y="27057"/>
                      <a:pt x="0" y="27914"/>
                    </a:cubicBezTo>
                    <a:cubicBezTo>
                      <a:pt x="0" y="28962"/>
                      <a:pt x="1143" y="30867"/>
                      <a:pt x="2000" y="31438"/>
                    </a:cubicBezTo>
                    <a:cubicBezTo>
                      <a:pt x="2381" y="31724"/>
                      <a:pt x="3524" y="31438"/>
                      <a:pt x="4000" y="31629"/>
                    </a:cubicBezTo>
                    <a:cubicBezTo>
                      <a:pt x="4477" y="31819"/>
                      <a:pt x="4953" y="32867"/>
                      <a:pt x="5429" y="33153"/>
                    </a:cubicBezTo>
                    <a:cubicBezTo>
                      <a:pt x="6191" y="33629"/>
                      <a:pt x="8191" y="34391"/>
                      <a:pt x="9049" y="34010"/>
                    </a:cubicBezTo>
                    <a:cubicBezTo>
                      <a:pt x="9716" y="33629"/>
                      <a:pt x="10192" y="32010"/>
                      <a:pt x="10383" y="31248"/>
                    </a:cubicBezTo>
                    <a:cubicBezTo>
                      <a:pt x="10763" y="30295"/>
                      <a:pt x="11430" y="27438"/>
                      <a:pt x="11811" y="27342"/>
                    </a:cubicBezTo>
                    <a:cubicBezTo>
                      <a:pt x="12097" y="27247"/>
                      <a:pt x="15145" y="25628"/>
                      <a:pt x="16288" y="24961"/>
                    </a:cubicBezTo>
                    <a:cubicBezTo>
                      <a:pt x="17907" y="24104"/>
                      <a:pt x="21050" y="22389"/>
                      <a:pt x="22765" y="21627"/>
                    </a:cubicBezTo>
                    <a:cubicBezTo>
                      <a:pt x="24289" y="21056"/>
                      <a:pt x="27337" y="20103"/>
                      <a:pt x="28956" y="19722"/>
                    </a:cubicBezTo>
                    <a:cubicBezTo>
                      <a:pt x="30575" y="19246"/>
                      <a:pt x="33814" y="18770"/>
                      <a:pt x="35433" y="18198"/>
                    </a:cubicBezTo>
                    <a:cubicBezTo>
                      <a:pt x="37052" y="17722"/>
                      <a:pt x="40386" y="16770"/>
                      <a:pt x="41815" y="15722"/>
                    </a:cubicBezTo>
                    <a:cubicBezTo>
                      <a:pt x="42577" y="15150"/>
                      <a:pt x="44005" y="13722"/>
                      <a:pt x="44291" y="12864"/>
                    </a:cubicBezTo>
                    <a:cubicBezTo>
                      <a:pt x="44196" y="12483"/>
                      <a:pt x="43625" y="11245"/>
                      <a:pt x="43529" y="10578"/>
                    </a:cubicBezTo>
                    <a:close/>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77" name="Google Shape;1977;p32"/>
              <p:cNvSpPr/>
              <p:nvPr/>
            </p:nvSpPr>
            <p:spPr>
              <a:xfrm>
                <a:off x="8988292" y="2315242"/>
                <a:ext cx="9525" cy="9525"/>
              </a:xfrm>
              <a:custGeom>
                <a:rect b="b" l="l" r="r" t="t"/>
                <a:pathLst>
                  <a:path extrusionOk="0" h="120000" w="120000">
                    <a:moveTo>
                      <a:pt x="63269" y="33600"/>
                    </a:moveTo>
                    <a:cubicBezTo>
                      <a:pt x="56076" y="22803"/>
                      <a:pt x="36876" y="0"/>
                      <a:pt x="23672" y="0"/>
                    </a:cubicBezTo>
                    <a:cubicBezTo>
                      <a:pt x="16466" y="0"/>
                      <a:pt x="3276" y="9600"/>
                      <a:pt x="869" y="15597"/>
                    </a:cubicBezTo>
                    <a:cubicBezTo>
                      <a:pt x="-2721" y="24000"/>
                      <a:pt x="5669" y="43200"/>
                      <a:pt x="10469" y="51603"/>
                    </a:cubicBezTo>
                    <a:cubicBezTo>
                      <a:pt x="18872" y="63597"/>
                      <a:pt x="41676" y="88794"/>
                      <a:pt x="56076" y="87597"/>
                    </a:cubicBezTo>
                    <a:cubicBezTo>
                      <a:pt x="64479" y="86400"/>
                      <a:pt x="74079" y="70803"/>
                      <a:pt x="75276" y="62400"/>
                    </a:cubicBezTo>
                    <a:cubicBezTo>
                      <a:pt x="76472" y="55194"/>
                      <a:pt x="68069" y="40806"/>
                      <a:pt x="63269" y="33600"/>
                    </a:cubicBezTo>
                    <a:close/>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78" name="Google Shape;1978;p32"/>
              <p:cNvSpPr/>
              <p:nvPr/>
            </p:nvSpPr>
            <p:spPr>
              <a:xfrm>
                <a:off x="8720518" y="2247710"/>
                <a:ext cx="409575" cy="219075"/>
              </a:xfrm>
              <a:custGeom>
                <a:rect b="b" l="l" r="r" t="t"/>
                <a:pathLst>
                  <a:path extrusionOk="0" h="219075" w="409575">
                    <a:moveTo>
                      <a:pt x="86392" y="75819"/>
                    </a:moveTo>
                    <a:lnTo>
                      <a:pt x="87916" y="75438"/>
                    </a:lnTo>
                    <a:lnTo>
                      <a:pt x="214884" y="41434"/>
                    </a:lnTo>
                    <a:cubicBezTo>
                      <a:pt x="214884" y="41434"/>
                      <a:pt x="218313" y="38576"/>
                      <a:pt x="218790" y="37147"/>
                    </a:cubicBezTo>
                    <a:cubicBezTo>
                      <a:pt x="219075" y="36290"/>
                      <a:pt x="218218" y="34290"/>
                      <a:pt x="218790" y="33528"/>
                    </a:cubicBezTo>
                    <a:cubicBezTo>
                      <a:pt x="219742" y="32290"/>
                      <a:pt x="223933" y="33338"/>
                      <a:pt x="224980" y="32194"/>
                    </a:cubicBezTo>
                    <a:cubicBezTo>
                      <a:pt x="225647" y="31432"/>
                      <a:pt x="225647" y="29242"/>
                      <a:pt x="225362" y="28289"/>
                    </a:cubicBezTo>
                    <a:cubicBezTo>
                      <a:pt x="225171" y="27622"/>
                      <a:pt x="223743" y="26765"/>
                      <a:pt x="223552" y="26098"/>
                    </a:cubicBezTo>
                    <a:cubicBezTo>
                      <a:pt x="223266" y="25336"/>
                      <a:pt x="223457" y="23527"/>
                      <a:pt x="223743" y="22765"/>
                    </a:cubicBezTo>
                    <a:cubicBezTo>
                      <a:pt x="224219" y="21622"/>
                      <a:pt x="225838" y="19717"/>
                      <a:pt x="226886" y="19145"/>
                    </a:cubicBezTo>
                    <a:cubicBezTo>
                      <a:pt x="228219" y="18383"/>
                      <a:pt x="231363" y="18859"/>
                      <a:pt x="232696" y="18288"/>
                    </a:cubicBezTo>
                    <a:cubicBezTo>
                      <a:pt x="233553" y="17907"/>
                      <a:pt x="235077" y="16764"/>
                      <a:pt x="235458" y="15907"/>
                    </a:cubicBezTo>
                    <a:cubicBezTo>
                      <a:pt x="236030" y="14668"/>
                      <a:pt x="234982" y="11620"/>
                      <a:pt x="235649" y="10477"/>
                    </a:cubicBezTo>
                    <a:cubicBezTo>
                      <a:pt x="236220" y="9430"/>
                      <a:pt x="238792" y="8572"/>
                      <a:pt x="239839" y="7906"/>
                    </a:cubicBezTo>
                    <a:cubicBezTo>
                      <a:pt x="241173" y="6953"/>
                      <a:pt x="244316" y="5429"/>
                      <a:pt x="245269" y="4096"/>
                    </a:cubicBezTo>
                    <a:cubicBezTo>
                      <a:pt x="245650" y="3524"/>
                      <a:pt x="245459" y="1715"/>
                      <a:pt x="246031" y="1238"/>
                    </a:cubicBezTo>
                    <a:cubicBezTo>
                      <a:pt x="246793" y="571"/>
                      <a:pt x="249079" y="571"/>
                      <a:pt x="250127" y="571"/>
                    </a:cubicBezTo>
                    <a:cubicBezTo>
                      <a:pt x="251174" y="667"/>
                      <a:pt x="253079" y="1810"/>
                      <a:pt x="254127" y="1810"/>
                    </a:cubicBezTo>
                    <a:cubicBezTo>
                      <a:pt x="254889" y="1905"/>
                      <a:pt x="256413" y="1715"/>
                      <a:pt x="256985" y="1429"/>
                    </a:cubicBezTo>
                    <a:cubicBezTo>
                      <a:pt x="257366" y="1238"/>
                      <a:pt x="257842" y="667"/>
                      <a:pt x="258223" y="0"/>
                    </a:cubicBezTo>
                    <a:cubicBezTo>
                      <a:pt x="259080" y="1715"/>
                      <a:pt x="260699" y="4191"/>
                      <a:pt x="261461" y="5620"/>
                    </a:cubicBezTo>
                    <a:cubicBezTo>
                      <a:pt x="262128" y="7048"/>
                      <a:pt x="263080" y="10001"/>
                      <a:pt x="263747" y="11335"/>
                    </a:cubicBezTo>
                    <a:cubicBezTo>
                      <a:pt x="264319" y="12478"/>
                      <a:pt x="265557" y="14668"/>
                      <a:pt x="266319" y="15621"/>
                    </a:cubicBezTo>
                    <a:cubicBezTo>
                      <a:pt x="267271" y="17050"/>
                      <a:pt x="269748" y="19526"/>
                      <a:pt x="270701" y="20955"/>
                    </a:cubicBezTo>
                    <a:cubicBezTo>
                      <a:pt x="271177" y="21717"/>
                      <a:pt x="271749" y="23527"/>
                      <a:pt x="272415" y="24098"/>
                    </a:cubicBezTo>
                    <a:cubicBezTo>
                      <a:pt x="272796" y="24479"/>
                      <a:pt x="274034" y="24670"/>
                      <a:pt x="274511" y="24860"/>
                    </a:cubicBezTo>
                    <a:cubicBezTo>
                      <a:pt x="275463" y="25336"/>
                      <a:pt x="277178" y="26670"/>
                      <a:pt x="278225" y="27146"/>
                    </a:cubicBezTo>
                    <a:cubicBezTo>
                      <a:pt x="278988" y="27527"/>
                      <a:pt x="280797" y="28194"/>
                      <a:pt x="281654" y="28003"/>
                    </a:cubicBezTo>
                    <a:cubicBezTo>
                      <a:pt x="282321" y="27908"/>
                      <a:pt x="283655" y="27051"/>
                      <a:pt x="284036" y="26384"/>
                    </a:cubicBezTo>
                    <a:cubicBezTo>
                      <a:pt x="284512" y="25527"/>
                      <a:pt x="283940" y="23431"/>
                      <a:pt x="284226" y="22384"/>
                    </a:cubicBezTo>
                    <a:cubicBezTo>
                      <a:pt x="284322" y="21812"/>
                      <a:pt x="284798" y="20765"/>
                      <a:pt x="285179" y="20288"/>
                    </a:cubicBezTo>
                    <a:cubicBezTo>
                      <a:pt x="285750" y="19621"/>
                      <a:pt x="287464" y="18574"/>
                      <a:pt x="288322" y="18764"/>
                    </a:cubicBezTo>
                    <a:cubicBezTo>
                      <a:pt x="288989" y="18859"/>
                      <a:pt x="289751" y="20098"/>
                      <a:pt x="290132" y="20669"/>
                    </a:cubicBezTo>
                    <a:cubicBezTo>
                      <a:pt x="290513" y="21431"/>
                      <a:pt x="290418" y="23241"/>
                      <a:pt x="290989" y="23813"/>
                    </a:cubicBezTo>
                    <a:cubicBezTo>
                      <a:pt x="291465" y="24289"/>
                      <a:pt x="293275" y="24003"/>
                      <a:pt x="293751" y="24574"/>
                    </a:cubicBezTo>
                    <a:cubicBezTo>
                      <a:pt x="294227" y="25241"/>
                      <a:pt x="294132" y="27146"/>
                      <a:pt x="293847" y="27908"/>
                    </a:cubicBezTo>
                    <a:cubicBezTo>
                      <a:pt x="293465" y="28861"/>
                      <a:pt x="291370" y="29908"/>
                      <a:pt x="291179" y="30861"/>
                    </a:cubicBezTo>
                    <a:cubicBezTo>
                      <a:pt x="290989" y="31909"/>
                      <a:pt x="292799" y="33909"/>
                      <a:pt x="292608" y="34957"/>
                    </a:cubicBezTo>
                    <a:cubicBezTo>
                      <a:pt x="292418" y="35814"/>
                      <a:pt x="290989" y="37243"/>
                      <a:pt x="290227" y="37624"/>
                    </a:cubicBezTo>
                    <a:cubicBezTo>
                      <a:pt x="289656" y="37909"/>
                      <a:pt x="288322" y="37338"/>
                      <a:pt x="287750" y="37528"/>
                    </a:cubicBezTo>
                    <a:cubicBezTo>
                      <a:pt x="286798" y="37909"/>
                      <a:pt x="285845" y="40005"/>
                      <a:pt x="285083" y="40576"/>
                    </a:cubicBezTo>
                    <a:cubicBezTo>
                      <a:pt x="284512" y="40957"/>
                      <a:pt x="283179" y="41338"/>
                      <a:pt x="282512" y="41719"/>
                    </a:cubicBezTo>
                    <a:cubicBezTo>
                      <a:pt x="281654" y="42196"/>
                      <a:pt x="280035" y="43624"/>
                      <a:pt x="279083" y="44101"/>
                    </a:cubicBezTo>
                    <a:cubicBezTo>
                      <a:pt x="277939" y="44767"/>
                      <a:pt x="275463" y="45910"/>
                      <a:pt x="274225" y="46387"/>
                    </a:cubicBezTo>
                    <a:cubicBezTo>
                      <a:pt x="273368" y="46768"/>
                      <a:pt x="271558" y="47244"/>
                      <a:pt x="270796" y="47625"/>
                    </a:cubicBezTo>
                    <a:cubicBezTo>
                      <a:pt x="270129" y="48006"/>
                      <a:pt x="268605" y="48958"/>
                      <a:pt x="268414" y="49625"/>
                    </a:cubicBezTo>
                    <a:cubicBezTo>
                      <a:pt x="268224" y="50482"/>
                      <a:pt x="268987" y="52292"/>
                      <a:pt x="269653" y="52768"/>
                    </a:cubicBezTo>
                    <a:cubicBezTo>
                      <a:pt x="270415" y="53340"/>
                      <a:pt x="272701" y="52292"/>
                      <a:pt x="273368" y="52864"/>
                    </a:cubicBezTo>
                    <a:cubicBezTo>
                      <a:pt x="274225" y="53530"/>
                      <a:pt x="274987" y="56007"/>
                      <a:pt x="274511" y="56959"/>
                    </a:cubicBezTo>
                    <a:cubicBezTo>
                      <a:pt x="274130" y="57626"/>
                      <a:pt x="272129" y="57340"/>
                      <a:pt x="271558" y="57912"/>
                    </a:cubicBezTo>
                    <a:cubicBezTo>
                      <a:pt x="271082" y="58293"/>
                      <a:pt x="270986" y="59626"/>
                      <a:pt x="270701" y="60198"/>
                    </a:cubicBezTo>
                    <a:cubicBezTo>
                      <a:pt x="270415" y="60769"/>
                      <a:pt x="269748" y="61913"/>
                      <a:pt x="269272" y="62293"/>
                    </a:cubicBezTo>
                    <a:cubicBezTo>
                      <a:pt x="268605" y="62865"/>
                      <a:pt x="266700" y="63055"/>
                      <a:pt x="266129" y="63722"/>
                    </a:cubicBezTo>
                    <a:cubicBezTo>
                      <a:pt x="265652" y="64294"/>
                      <a:pt x="265938" y="66103"/>
                      <a:pt x="265462" y="66675"/>
                    </a:cubicBezTo>
                    <a:cubicBezTo>
                      <a:pt x="265081" y="67056"/>
                      <a:pt x="263938" y="67342"/>
                      <a:pt x="263557" y="67627"/>
                    </a:cubicBezTo>
                    <a:cubicBezTo>
                      <a:pt x="262890" y="68104"/>
                      <a:pt x="261557" y="69247"/>
                      <a:pt x="261366" y="70009"/>
                    </a:cubicBezTo>
                    <a:cubicBezTo>
                      <a:pt x="261081" y="70961"/>
                      <a:pt x="261557" y="73152"/>
                      <a:pt x="262128" y="74009"/>
                    </a:cubicBezTo>
                    <a:cubicBezTo>
                      <a:pt x="262604" y="74771"/>
                      <a:pt x="264605" y="75533"/>
                      <a:pt x="265176" y="76200"/>
                    </a:cubicBezTo>
                    <a:cubicBezTo>
                      <a:pt x="265843" y="76962"/>
                      <a:pt x="266891" y="78772"/>
                      <a:pt x="267081" y="79724"/>
                    </a:cubicBezTo>
                    <a:cubicBezTo>
                      <a:pt x="267177" y="80391"/>
                      <a:pt x="267367" y="81820"/>
                      <a:pt x="266986" y="82296"/>
                    </a:cubicBezTo>
                    <a:cubicBezTo>
                      <a:pt x="266605" y="82772"/>
                      <a:pt x="265081" y="82867"/>
                      <a:pt x="264414" y="82963"/>
                    </a:cubicBezTo>
                    <a:cubicBezTo>
                      <a:pt x="263747" y="83058"/>
                      <a:pt x="261938" y="82582"/>
                      <a:pt x="261557" y="83153"/>
                    </a:cubicBezTo>
                    <a:cubicBezTo>
                      <a:pt x="260699" y="84391"/>
                      <a:pt x="262604" y="87630"/>
                      <a:pt x="263366" y="88963"/>
                    </a:cubicBezTo>
                    <a:cubicBezTo>
                      <a:pt x="264033" y="90202"/>
                      <a:pt x="265938" y="92392"/>
                      <a:pt x="267081" y="93154"/>
                    </a:cubicBezTo>
                    <a:cubicBezTo>
                      <a:pt x="267843" y="93631"/>
                      <a:pt x="269748" y="94488"/>
                      <a:pt x="270701" y="94297"/>
                    </a:cubicBezTo>
                    <a:cubicBezTo>
                      <a:pt x="271558" y="94202"/>
                      <a:pt x="272605" y="92678"/>
                      <a:pt x="273368" y="92392"/>
                    </a:cubicBezTo>
                    <a:cubicBezTo>
                      <a:pt x="273939" y="92107"/>
                      <a:pt x="275463" y="92488"/>
                      <a:pt x="276035" y="92107"/>
                    </a:cubicBezTo>
                    <a:cubicBezTo>
                      <a:pt x="276511" y="91821"/>
                      <a:pt x="276892" y="90678"/>
                      <a:pt x="276987" y="90106"/>
                    </a:cubicBezTo>
                    <a:cubicBezTo>
                      <a:pt x="277083" y="89535"/>
                      <a:pt x="277178" y="88392"/>
                      <a:pt x="276892" y="87916"/>
                    </a:cubicBezTo>
                    <a:cubicBezTo>
                      <a:pt x="276702" y="87535"/>
                      <a:pt x="275654" y="87249"/>
                      <a:pt x="275368" y="86963"/>
                    </a:cubicBezTo>
                    <a:cubicBezTo>
                      <a:pt x="274892" y="86487"/>
                      <a:pt x="274034" y="85249"/>
                      <a:pt x="274130" y="84582"/>
                    </a:cubicBezTo>
                    <a:cubicBezTo>
                      <a:pt x="274225" y="84106"/>
                      <a:pt x="275082" y="83439"/>
                      <a:pt x="275463" y="83344"/>
                    </a:cubicBezTo>
                    <a:cubicBezTo>
                      <a:pt x="276606" y="83058"/>
                      <a:pt x="279083" y="83725"/>
                      <a:pt x="279940" y="84487"/>
                    </a:cubicBezTo>
                    <a:cubicBezTo>
                      <a:pt x="280607" y="85058"/>
                      <a:pt x="280893" y="87154"/>
                      <a:pt x="281559" y="87820"/>
                    </a:cubicBezTo>
                    <a:cubicBezTo>
                      <a:pt x="282036" y="88392"/>
                      <a:pt x="283559" y="88963"/>
                      <a:pt x="284322" y="89059"/>
                    </a:cubicBezTo>
                    <a:cubicBezTo>
                      <a:pt x="285465" y="89249"/>
                      <a:pt x="287655" y="88582"/>
                      <a:pt x="288798" y="88582"/>
                    </a:cubicBezTo>
                    <a:cubicBezTo>
                      <a:pt x="290036" y="88487"/>
                      <a:pt x="292704" y="88392"/>
                      <a:pt x="293942" y="88773"/>
                    </a:cubicBezTo>
                    <a:cubicBezTo>
                      <a:pt x="294990" y="89154"/>
                      <a:pt x="296799" y="90868"/>
                      <a:pt x="297656" y="91630"/>
                    </a:cubicBezTo>
                    <a:cubicBezTo>
                      <a:pt x="299085" y="92869"/>
                      <a:pt x="301943" y="95536"/>
                      <a:pt x="303276" y="96869"/>
                    </a:cubicBezTo>
                    <a:cubicBezTo>
                      <a:pt x="305181" y="98679"/>
                      <a:pt x="308706" y="102584"/>
                      <a:pt x="310705" y="104394"/>
                    </a:cubicBezTo>
                    <a:cubicBezTo>
                      <a:pt x="311754" y="105346"/>
                      <a:pt x="314230" y="106870"/>
                      <a:pt x="315087" y="108013"/>
                    </a:cubicBezTo>
                    <a:cubicBezTo>
                      <a:pt x="315563" y="108680"/>
                      <a:pt x="316135" y="110299"/>
                      <a:pt x="316230" y="111061"/>
                    </a:cubicBezTo>
                    <a:cubicBezTo>
                      <a:pt x="316421" y="112490"/>
                      <a:pt x="315945" y="115348"/>
                      <a:pt x="315563" y="116776"/>
                    </a:cubicBezTo>
                    <a:cubicBezTo>
                      <a:pt x="315468" y="117253"/>
                      <a:pt x="314896" y="118110"/>
                      <a:pt x="314802" y="118586"/>
                    </a:cubicBezTo>
                    <a:cubicBezTo>
                      <a:pt x="314706" y="119348"/>
                      <a:pt x="315563" y="120967"/>
                      <a:pt x="315278" y="121729"/>
                    </a:cubicBezTo>
                    <a:cubicBezTo>
                      <a:pt x="315183" y="122301"/>
                      <a:pt x="314420" y="123253"/>
                      <a:pt x="313944" y="123444"/>
                    </a:cubicBezTo>
                    <a:cubicBezTo>
                      <a:pt x="313182" y="123634"/>
                      <a:pt x="311658" y="122301"/>
                      <a:pt x="311087" y="122682"/>
                    </a:cubicBezTo>
                    <a:cubicBezTo>
                      <a:pt x="310705" y="122968"/>
                      <a:pt x="310705" y="124111"/>
                      <a:pt x="310896" y="124492"/>
                    </a:cubicBezTo>
                    <a:cubicBezTo>
                      <a:pt x="311372" y="125444"/>
                      <a:pt x="313849" y="125730"/>
                      <a:pt x="314706" y="126301"/>
                    </a:cubicBezTo>
                    <a:cubicBezTo>
                      <a:pt x="315373" y="126682"/>
                      <a:pt x="316230" y="128016"/>
                      <a:pt x="316897" y="128302"/>
                    </a:cubicBezTo>
                    <a:cubicBezTo>
                      <a:pt x="318135" y="128968"/>
                      <a:pt x="320897" y="129349"/>
                      <a:pt x="322231" y="129445"/>
                    </a:cubicBezTo>
                    <a:cubicBezTo>
                      <a:pt x="322898" y="129540"/>
                      <a:pt x="324136" y="129635"/>
                      <a:pt x="324803" y="129445"/>
                    </a:cubicBezTo>
                    <a:cubicBezTo>
                      <a:pt x="325470" y="129254"/>
                      <a:pt x="326517" y="128302"/>
                      <a:pt x="326993" y="127921"/>
                    </a:cubicBezTo>
                    <a:cubicBezTo>
                      <a:pt x="327470" y="127635"/>
                      <a:pt x="328232" y="126873"/>
                      <a:pt x="328803" y="126873"/>
                    </a:cubicBezTo>
                    <a:cubicBezTo>
                      <a:pt x="330232" y="126968"/>
                      <a:pt x="332518" y="129159"/>
                      <a:pt x="333566" y="130207"/>
                    </a:cubicBezTo>
                    <a:cubicBezTo>
                      <a:pt x="334423" y="130969"/>
                      <a:pt x="335756" y="132874"/>
                      <a:pt x="336328" y="133826"/>
                    </a:cubicBezTo>
                    <a:cubicBezTo>
                      <a:pt x="336899" y="134874"/>
                      <a:pt x="338138" y="136874"/>
                      <a:pt x="338328" y="138113"/>
                    </a:cubicBezTo>
                    <a:cubicBezTo>
                      <a:pt x="338614" y="139446"/>
                      <a:pt x="337566" y="142113"/>
                      <a:pt x="337947" y="143446"/>
                    </a:cubicBezTo>
                    <a:cubicBezTo>
                      <a:pt x="338138" y="144399"/>
                      <a:pt x="339186" y="146209"/>
                      <a:pt x="339947" y="146875"/>
                    </a:cubicBezTo>
                    <a:cubicBezTo>
                      <a:pt x="341281" y="148114"/>
                      <a:pt x="344996" y="149161"/>
                      <a:pt x="346710" y="149733"/>
                    </a:cubicBezTo>
                    <a:cubicBezTo>
                      <a:pt x="348425" y="150304"/>
                      <a:pt x="351758" y="151447"/>
                      <a:pt x="353473" y="151638"/>
                    </a:cubicBezTo>
                    <a:cubicBezTo>
                      <a:pt x="354616" y="151733"/>
                      <a:pt x="356807" y="151638"/>
                      <a:pt x="357950" y="151352"/>
                    </a:cubicBezTo>
                    <a:cubicBezTo>
                      <a:pt x="359569" y="150971"/>
                      <a:pt x="362427" y="149161"/>
                      <a:pt x="363950" y="148780"/>
                    </a:cubicBezTo>
                    <a:cubicBezTo>
                      <a:pt x="365474" y="148495"/>
                      <a:pt x="368618" y="148209"/>
                      <a:pt x="370142" y="148590"/>
                    </a:cubicBezTo>
                    <a:cubicBezTo>
                      <a:pt x="371190" y="148780"/>
                      <a:pt x="372809" y="150590"/>
                      <a:pt x="373856" y="150400"/>
                    </a:cubicBezTo>
                    <a:cubicBezTo>
                      <a:pt x="374523" y="150209"/>
                      <a:pt x="375095" y="148780"/>
                      <a:pt x="375476" y="148304"/>
                    </a:cubicBezTo>
                    <a:cubicBezTo>
                      <a:pt x="376047" y="147542"/>
                      <a:pt x="376904" y="145732"/>
                      <a:pt x="377571" y="144970"/>
                    </a:cubicBezTo>
                    <a:cubicBezTo>
                      <a:pt x="378238" y="144209"/>
                      <a:pt x="379952" y="142875"/>
                      <a:pt x="380905" y="142303"/>
                    </a:cubicBezTo>
                    <a:cubicBezTo>
                      <a:pt x="382048" y="141637"/>
                      <a:pt x="384524" y="140970"/>
                      <a:pt x="385668" y="140303"/>
                    </a:cubicBezTo>
                    <a:cubicBezTo>
                      <a:pt x="387382" y="139255"/>
                      <a:pt x="390525" y="136684"/>
                      <a:pt x="392049" y="135445"/>
                    </a:cubicBezTo>
                    <a:cubicBezTo>
                      <a:pt x="393002" y="134684"/>
                      <a:pt x="395002" y="133159"/>
                      <a:pt x="395574" y="132016"/>
                    </a:cubicBezTo>
                    <a:cubicBezTo>
                      <a:pt x="396240" y="130778"/>
                      <a:pt x="397002" y="128016"/>
                      <a:pt x="396812" y="126587"/>
                    </a:cubicBezTo>
                    <a:cubicBezTo>
                      <a:pt x="396621" y="124873"/>
                      <a:pt x="394431" y="122015"/>
                      <a:pt x="393859" y="120491"/>
                    </a:cubicBezTo>
                    <a:cubicBezTo>
                      <a:pt x="393573" y="119729"/>
                      <a:pt x="393668" y="117824"/>
                      <a:pt x="393097" y="117157"/>
                    </a:cubicBezTo>
                    <a:cubicBezTo>
                      <a:pt x="392621" y="116681"/>
                      <a:pt x="390906" y="116872"/>
                      <a:pt x="390430" y="116395"/>
                    </a:cubicBezTo>
                    <a:cubicBezTo>
                      <a:pt x="390049" y="115919"/>
                      <a:pt x="390240" y="114586"/>
                      <a:pt x="389954" y="114109"/>
                    </a:cubicBezTo>
                    <a:cubicBezTo>
                      <a:pt x="389668" y="113633"/>
                      <a:pt x="388906" y="112586"/>
                      <a:pt x="388334" y="112681"/>
                    </a:cubicBezTo>
                    <a:cubicBezTo>
                      <a:pt x="387572" y="112776"/>
                      <a:pt x="386905" y="114586"/>
                      <a:pt x="386811" y="115348"/>
                    </a:cubicBezTo>
                    <a:cubicBezTo>
                      <a:pt x="386811" y="116110"/>
                      <a:pt x="388049" y="117253"/>
                      <a:pt x="388239" y="118015"/>
                    </a:cubicBezTo>
                    <a:cubicBezTo>
                      <a:pt x="388334" y="118586"/>
                      <a:pt x="388430" y="119920"/>
                      <a:pt x="388144" y="120491"/>
                    </a:cubicBezTo>
                    <a:cubicBezTo>
                      <a:pt x="387858" y="120872"/>
                      <a:pt x="386811" y="121634"/>
                      <a:pt x="386334" y="121444"/>
                    </a:cubicBezTo>
                    <a:cubicBezTo>
                      <a:pt x="385191" y="121063"/>
                      <a:pt x="384715" y="118300"/>
                      <a:pt x="384334" y="117157"/>
                    </a:cubicBezTo>
                    <a:cubicBezTo>
                      <a:pt x="383953" y="116110"/>
                      <a:pt x="383572" y="113824"/>
                      <a:pt x="383287" y="112681"/>
                    </a:cubicBezTo>
                    <a:cubicBezTo>
                      <a:pt x="382810" y="110585"/>
                      <a:pt x="381762" y="106394"/>
                      <a:pt x="381191" y="104299"/>
                    </a:cubicBezTo>
                    <a:cubicBezTo>
                      <a:pt x="380810" y="103061"/>
                      <a:pt x="380429" y="100489"/>
                      <a:pt x="379572" y="99536"/>
                    </a:cubicBezTo>
                    <a:cubicBezTo>
                      <a:pt x="378619" y="98393"/>
                      <a:pt x="375666" y="97250"/>
                      <a:pt x="374238" y="96774"/>
                    </a:cubicBezTo>
                    <a:cubicBezTo>
                      <a:pt x="372904" y="96393"/>
                      <a:pt x="370142" y="95726"/>
                      <a:pt x="368808" y="96107"/>
                    </a:cubicBezTo>
                    <a:cubicBezTo>
                      <a:pt x="368046" y="96393"/>
                      <a:pt x="366713" y="97726"/>
                      <a:pt x="366332" y="98584"/>
                    </a:cubicBezTo>
                    <a:cubicBezTo>
                      <a:pt x="366046" y="99441"/>
                      <a:pt x="366713" y="101251"/>
                      <a:pt x="366713" y="102108"/>
                    </a:cubicBezTo>
                    <a:cubicBezTo>
                      <a:pt x="366713" y="102965"/>
                      <a:pt x="367094" y="104965"/>
                      <a:pt x="366332" y="105346"/>
                    </a:cubicBezTo>
                    <a:cubicBezTo>
                      <a:pt x="365379" y="105918"/>
                      <a:pt x="363093" y="104108"/>
                      <a:pt x="362236" y="103346"/>
                    </a:cubicBezTo>
                    <a:cubicBezTo>
                      <a:pt x="361569" y="102775"/>
                      <a:pt x="360902" y="101155"/>
                      <a:pt x="360331" y="100489"/>
                    </a:cubicBezTo>
                    <a:cubicBezTo>
                      <a:pt x="359759" y="99822"/>
                      <a:pt x="357854" y="98869"/>
                      <a:pt x="357759" y="97917"/>
                    </a:cubicBezTo>
                    <a:cubicBezTo>
                      <a:pt x="357664" y="96965"/>
                      <a:pt x="359093" y="95250"/>
                      <a:pt x="359759" y="94583"/>
                    </a:cubicBezTo>
                    <a:cubicBezTo>
                      <a:pt x="360807" y="93631"/>
                      <a:pt x="363474" y="92392"/>
                      <a:pt x="364903" y="92011"/>
                    </a:cubicBezTo>
                    <a:cubicBezTo>
                      <a:pt x="367094" y="91440"/>
                      <a:pt x="371856" y="91440"/>
                      <a:pt x="374142" y="91916"/>
                    </a:cubicBezTo>
                    <a:cubicBezTo>
                      <a:pt x="375761" y="92202"/>
                      <a:pt x="378905" y="93631"/>
                      <a:pt x="380429" y="94488"/>
                    </a:cubicBezTo>
                    <a:cubicBezTo>
                      <a:pt x="382905" y="95917"/>
                      <a:pt x="387477" y="99346"/>
                      <a:pt x="389573" y="101346"/>
                    </a:cubicBezTo>
                    <a:cubicBezTo>
                      <a:pt x="391192" y="102870"/>
                      <a:pt x="393764" y="106490"/>
                      <a:pt x="395193" y="108204"/>
                    </a:cubicBezTo>
                    <a:cubicBezTo>
                      <a:pt x="396716" y="110014"/>
                      <a:pt x="400050" y="113252"/>
                      <a:pt x="401384" y="115252"/>
                    </a:cubicBezTo>
                    <a:cubicBezTo>
                      <a:pt x="403098" y="117824"/>
                      <a:pt x="405384" y="123634"/>
                      <a:pt x="406718" y="126397"/>
                    </a:cubicBezTo>
                    <a:cubicBezTo>
                      <a:pt x="407765" y="128588"/>
                      <a:pt x="409861" y="132874"/>
                      <a:pt x="410528" y="135160"/>
                    </a:cubicBezTo>
                    <a:cubicBezTo>
                      <a:pt x="411099" y="137160"/>
                      <a:pt x="411766" y="141351"/>
                      <a:pt x="411862" y="143446"/>
                    </a:cubicBezTo>
                    <a:cubicBezTo>
                      <a:pt x="411956" y="144494"/>
                      <a:pt x="411671" y="146685"/>
                      <a:pt x="411575" y="147733"/>
                    </a:cubicBezTo>
                    <a:cubicBezTo>
                      <a:pt x="411480" y="148876"/>
                      <a:pt x="410909" y="151162"/>
                      <a:pt x="411099" y="152305"/>
                    </a:cubicBezTo>
                    <a:cubicBezTo>
                      <a:pt x="411195" y="153162"/>
                      <a:pt x="412338" y="155162"/>
                      <a:pt x="412338" y="155448"/>
                    </a:cubicBezTo>
                    <a:cubicBezTo>
                      <a:pt x="412433" y="155638"/>
                      <a:pt x="412814" y="159163"/>
                      <a:pt x="412718" y="160401"/>
                    </a:cubicBezTo>
                    <a:cubicBezTo>
                      <a:pt x="412623" y="161639"/>
                      <a:pt x="412242" y="164020"/>
                      <a:pt x="412147" y="165163"/>
                    </a:cubicBezTo>
                    <a:cubicBezTo>
                      <a:pt x="412052" y="166402"/>
                      <a:pt x="412814" y="169831"/>
                      <a:pt x="411671" y="170212"/>
                    </a:cubicBezTo>
                    <a:cubicBezTo>
                      <a:pt x="410813" y="170497"/>
                      <a:pt x="409861" y="168116"/>
                      <a:pt x="409290" y="167354"/>
                    </a:cubicBezTo>
                    <a:cubicBezTo>
                      <a:pt x="408718" y="166402"/>
                      <a:pt x="407670" y="164401"/>
                      <a:pt x="407480" y="163354"/>
                    </a:cubicBezTo>
                    <a:cubicBezTo>
                      <a:pt x="407289" y="162211"/>
                      <a:pt x="407670" y="159925"/>
                      <a:pt x="407765" y="158877"/>
                    </a:cubicBezTo>
                    <a:cubicBezTo>
                      <a:pt x="407861" y="157829"/>
                      <a:pt x="408337" y="155829"/>
                      <a:pt x="408432" y="154781"/>
                    </a:cubicBezTo>
                    <a:cubicBezTo>
                      <a:pt x="408527" y="154115"/>
                      <a:pt x="408623" y="152876"/>
                      <a:pt x="408432" y="152305"/>
                    </a:cubicBezTo>
                    <a:cubicBezTo>
                      <a:pt x="408147" y="151447"/>
                      <a:pt x="407194" y="149923"/>
                      <a:pt x="406432" y="149447"/>
                    </a:cubicBezTo>
                    <a:cubicBezTo>
                      <a:pt x="405575" y="148971"/>
                      <a:pt x="403289" y="148685"/>
                      <a:pt x="402337" y="148971"/>
                    </a:cubicBezTo>
                    <a:cubicBezTo>
                      <a:pt x="401193" y="149257"/>
                      <a:pt x="399574" y="151162"/>
                      <a:pt x="398622" y="151828"/>
                    </a:cubicBezTo>
                    <a:cubicBezTo>
                      <a:pt x="397097" y="152876"/>
                      <a:pt x="393954" y="154876"/>
                      <a:pt x="392430" y="155829"/>
                    </a:cubicBezTo>
                    <a:cubicBezTo>
                      <a:pt x="390906" y="156781"/>
                      <a:pt x="387858" y="158591"/>
                      <a:pt x="386429" y="159544"/>
                    </a:cubicBezTo>
                    <a:cubicBezTo>
                      <a:pt x="385096" y="160401"/>
                      <a:pt x="382143" y="162020"/>
                      <a:pt x="381286" y="163354"/>
                    </a:cubicBezTo>
                    <a:cubicBezTo>
                      <a:pt x="380715" y="164211"/>
                      <a:pt x="380810" y="166402"/>
                      <a:pt x="380238" y="167164"/>
                    </a:cubicBezTo>
                    <a:cubicBezTo>
                      <a:pt x="379952" y="167545"/>
                      <a:pt x="379190" y="168497"/>
                      <a:pt x="378714" y="168402"/>
                    </a:cubicBezTo>
                    <a:cubicBezTo>
                      <a:pt x="378143" y="168307"/>
                      <a:pt x="377857" y="166973"/>
                      <a:pt x="377666" y="166402"/>
                    </a:cubicBezTo>
                    <a:cubicBezTo>
                      <a:pt x="377476" y="166021"/>
                      <a:pt x="377380" y="164973"/>
                      <a:pt x="377000" y="164687"/>
                    </a:cubicBezTo>
                    <a:cubicBezTo>
                      <a:pt x="376524" y="164401"/>
                      <a:pt x="375285" y="164497"/>
                      <a:pt x="374809" y="164592"/>
                    </a:cubicBezTo>
                    <a:cubicBezTo>
                      <a:pt x="374238" y="164782"/>
                      <a:pt x="373380" y="165830"/>
                      <a:pt x="372809" y="166021"/>
                    </a:cubicBezTo>
                    <a:cubicBezTo>
                      <a:pt x="371856" y="166402"/>
                      <a:pt x="369475" y="165735"/>
                      <a:pt x="368618" y="166306"/>
                    </a:cubicBezTo>
                    <a:cubicBezTo>
                      <a:pt x="367665" y="167068"/>
                      <a:pt x="367665" y="169926"/>
                      <a:pt x="366808" y="170783"/>
                    </a:cubicBezTo>
                    <a:cubicBezTo>
                      <a:pt x="366236" y="171450"/>
                      <a:pt x="364522" y="172021"/>
                      <a:pt x="363664" y="172402"/>
                    </a:cubicBezTo>
                    <a:cubicBezTo>
                      <a:pt x="362903" y="172784"/>
                      <a:pt x="361188" y="172974"/>
                      <a:pt x="360617" y="173545"/>
                    </a:cubicBezTo>
                    <a:cubicBezTo>
                      <a:pt x="360045" y="174212"/>
                      <a:pt x="359759" y="176117"/>
                      <a:pt x="359569" y="176974"/>
                    </a:cubicBezTo>
                    <a:cubicBezTo>
                      <a:pt x="359283" y="178213"/>
                      <a:pt x="358997" y="180689"/>
                      <a:pt x="358330" y="181737"/>
                    </a:cubicBezTo>
                    <a:cubicBezTo>
                      <a:pt x="357759" y="182594"/>
                      <a:pt x="355378" y="184213"/>
                      <a:pt x="355188" y="184213"/>
                    </a:cubicBezTo>
                    <a:cubicBezTo>
                      <a:pt x="354997" y="184213"/>
                      <a:pt x="351473" y="186309"/>
                      <a:pt x="350139" y="186880"/>
                    </a:cubicBezTo>
                    <a:cubicBezTo>
                      <a:pt x="348901" y="187357"/>
                      <a:pt x="346043" y="187166"/>
                      <a:pt x="344900" y="187928"/>
                    </a:cubicBezTo>
                    <a:cubicBezTo>
                      <a:pt x="343377" y="188976"/>
                      <a:pt x="342233" y="192691"/>
                      <a:pt x="341186" y="194119"/>
                    </a:cubicBezTo>
                    <a:cubicBezTo>
                      <a:pt x="340043" y="195834"/>
                      <a:pt x="337471" y="199168"/>
                      <a:pt x="336233" y="200787"/>
                    </a:cubicBezTo>
                    <a:cubicBezTo>
                      <a:pt x="334995" y="202406"/>
                      <a:pt x="332327" y="205549"/>
                      <a:pt x="331089" y="207073"/>
                    </a:cubicBezTo>
                    <a:cubicBezTo>
                      <a:pt x="330137" y="208216"/>
                      <a:pt x="328327" y="210502"/>
                      <a:pt x="327374" y="211550"/>
                    </a:cubicBezTo>
                    <a:cubicBezTo>
                      <a:pt x="326231" y="212788"/>
                      <a:pt x="323850" y="215170"/>
                      <a:pt x="322612" y="216122"/>
                    </a:cubicBezTo>
                    <a:cubicBezTo>
                      <a:pt x="321469" y="217075"/>
                      <a:pt x="318993" y="218599"/>
                      <a:pt x="317659" y="219265"/>
                    </a:cubicBezTo>
                    <a:cubicBezTo>
                      <a:pt x="316897" y="219646"/>
                      <a:pt x="315373" y="220790"/>
                      <a:pt x="314516" y="220599"/>
                    </a:cubicBezTo>
                    <a:cubicBezTo>
                      <a:pt x="313944" y="220504"/>
                      <a:pt x="312801" y="219551"/>
                      <a:pt x="312706" y="218980"/>
                    </a:cubicBezTo>
                    <a:cubicBezTo>
                      <a:pt x="312515" y="218218"/>
                      <a:pt x="313277" y="216789"/>
                      <a:pt x="313849" y="216217"/>
                    </a:cubicBezTo>
                    <a:cubicBezTo>
                      <a:pt x="314802" y="215265"/>
                      <a:pt x="317659" y="214789"/>
                      <a:pt x="318802" y="214122"/>
                    </a:cubicBezTo>
                    <a:cubicBezTo>
                      <a:pt x="319945" y="213360"/>
                      <a:pt x="321850" y="211360"/>
                      <a:pt x="322802" y="210312"/>
                    </a:cubicBezTo>
                    <a:cubicBezTo>
                      <a:pt x="324231" y="208693"/>
                      <a:pt x="326993" y="205454"/>
                      <a:pt x="328422" y="203740"/>
                    </a:cubicBezTo>
                    <a:cubicBezTo>
                      <a:pt x="329661" y="202216"/>
                      <a:pt x="332042" y="199072"/>
                      <a:pt x="333280" y="197548"/>
                    </a:cubicBezTo>
                    <a:cubicBezTo>
                      <a:pt x="334233" y="196405"/>
                      <a:pt x="336138" y="194119"/>
                      <a:pt x="336995" y="192976"/>
                    </a:cubicBezTo>
                    <a:cubicBezTo>
                      <a:pt x="337566" y="192215"/>
                      <a:pt x="338614" y="190690"/>
                      <a:pt x="338995" y="189833"/>
                    </a:cubicBezTo>
                    <a:cubicBezTo>
                      <a:pt x="339376" y="188881"/>
                      <a:pt x="340233" y="186976"/>
                      <a:pt x="340233" y="185928"/>
                    </a:cubicBezTo>
                    <a:cubicBezTo>
                      <a:pt x="340233" y="184975"/>
                      <a:pt x="339471" y="183070"/>
                      <a:pt x="338900" y="182213"/>
                    </a:cubicBezTo>
                    <a:cubicBezTo>
                      <a:pt x="338424" y="181546"/>
                      <a:pt x="336614" y="181165"/>
                      <a:pt x="336233" y="180403"/>
                    </a:cubicBezTo>
                    <a:cubicBezTo>
                      <a:pt x="335662" y="179451"/>
                      <a:pt x="335662" y="177165"/>
                      <a:pt x="335852" y="176117"/>
                    </a:cubicBezTo>
                    <a:cubicBezTo>
                      <a:pt x="335947" y="175260"/>
                      <a:pt x="336995" y="173641"/>
                      <a:pt x="336899" y="172784"/>
                    </a:cubicBezTo>
                    <a:cubicBezTo>
                      <a:pt x="336709" y="171926"/>
                      <a:pt x="335089" y="170783"/>
                      <a:pt x="334518" y="170116"/>
                    </a:cubicBezTo>
                    <a:cubicBezTo>
                      <a:pt x="334233" y="169736"/>
                      <a:pt x="333375" y="169069"/>
                      <a:pt x="333280" y="168592"/>
                    </a:cubicBezTo>
                    <a:cubicBezTo>
                      <a:pt x="333185" y="168021"/>
                      <a:pt x="334233" y="167259"/>
                      <a:pt x="334423" y="166783"/>
                    </a:cubicBezTo>
                    <a:cubicBezTo>
                      <a:pt x="334709" y="166211"/>
                      <a:pt x="335375" y="164687"/>
                      <a:pt x="334995" y="164211"/>
                    </a:cubicBezTo>
                    <a:cubicBezTo>
                      <a:pt x="334328" y="163449"/>
                      <a:pt x="332137" y="164306"/>
                      <a:pt x="331184" y="164497"/>
                    </a:cubicBezTo>
                    <a:cubicBezTo>
                      <a:pt x="330232" y="164592"/>
                      <a:pt x="328518" y="165259"/>
                      <a:pt x="327565" y="165354"/>
                    </a:cubicBezTo>
                    <a:cubicBezTo>
                      <a:pt x="326708" y="165354"/>
                      <a:pt x="324898" y="164497"/>
                      <a:pt x="324136" y="164878"/>
                    </a:cubicBezTo>
                    <a:cubicBezTo>
                      <a:pt x="323565" y="165163"/>
                      <a:pt x="322898" y="166592"/>
                      <a:pt x="322898" y="167259"/>
                    </a:cubicBezTo>
                    <a:cubicBezTo>
                      <a:pt x="322993" y="168021"/>
                      <a:pt x="324708" y="169069"/>
                      <a:pt x="324898" y="169831"/>
                    </a:cubicBezTo>
                    <a:cubicBezTo>
                      <a:pt x="324993" y="170307"/>
                      <a:pt x="324898" y="171450"/>
                      <a:pt x="324612" y="171926"/>
                    </a:cubicBezTo>
                    <a:cubicBezTo>
                      <a:pt x="324327" y="172307"/>
                      <a:pt x="323088" y="172307"/>
                      <a:pt x="322802" y="172688"/>
                    </a:cubicBezTo>
                    <a:cubicBezTo>
                      <a:pt x="322422" y="173069"/>
                      <a:pt x="322040" y="174212"/>
                      <a:pt x="322136" y="174688"/>
                    </a:cubicBezTo>
                    <a:cubicBezTo>
                      <a:pt x="322231" y="175355"/>
                      <a:pt x="323565" y="176308"/>
                      <a:pt x="323565" y="176974"/>
                    </a:cubicBezTo>
                    <a:cubicBezTo>
                      <a:pt x="323565" y="177736"/>
                      <a:pt x="322326" y="178879"/>
                      <a:pt x="321659" y="179070"/>
                    </a:cubicBezTo>
                    <a:cubicBezTo>
                      <a:pt x="320802" y="179356"/>
                      <a:pt x="318802" y="178022"/>
                      <a:pt x="318040" y="178594"/>
                    </a:cubicBezTo>
                    <a:cubicBezTo>
                      <a:pt x="317659" y="178879"/>
                      <a:pt x="317373" y="180022"/>
                      <a:pt x="317659" y="180499"/>
                    </a:cubicBezTo>
                    <a:cubicBezTo>
                      <a:pt x="317945" y="181070"/>
                      <a:pt x="319754" y="180880"/>
                      <a:pt x="320040" y="181451"/>
                    </a:cubicBezTo>
                    <a:cubicBezTo>
                      <a:pt x="320326" y="182213"/>
                      <a:pt x="319278" y="183737"/>
                      <a:pt x="318707" y="184213"/>
                    </a:cubicBezTo>
                    <a:cubicBezTo>
                      <a:pt x="318135" y="184690"/>
                      <a:pt x="315849" y="184404"/>
                      <a:pt x="315563" y="185166"/>
                    </a:cubicBezTo>
                    <a:cubicBezTo>
                      <a:pt x="315373" y="185833"/>
                      <a:pt x="316612" y="187166"/>
                      <a:pt x="317278" y="187547"/>
                    </a:cubicBezTo>
                    <a:cubicBezTo>
                      <a:pt x="317754" y="187833"/>
                      <a:pt x="319278" y="187071"/>
                      <a:pt x="319659" y="187547"/>
                    </a:cubicBezTo>
                    <a:cubicBezTo>
                      <a:pt x="320040" y="188023"/>
                      <a:pt x="319754" y="189547"/>
                      <a:pt x="319374" y="190119"/>
                    </a:cubicBezTo>
                    <a:cubicBezTo>
                      <a:pt x="318993" y="190595"/>
                      <a:pt x="317849" y="190976"/>
                      <a:pt x="317373" y="191071"/>
                    </a:cubicBezTo>
                    <a:cubicBezTo>
                      <a:pt x="316706" y="191167"/>
                      <a:pt x="315278" y="191167"/>
                      <a:pt x="314706" y="190786"/>
                    </a:cubicBezTo>
                    <a:cubicBezTo>
                      <a:pt x="314040" y="190309"/>
                      <a:pt x="313277" y="188690"/>
                      <a:pt x="312897" y="187928"/>
                    </a:cubicBezTo>
                    <a:cubicBezTo>
                      <a:pt x="312706" y="187452"/>
                      <a:pt x="312611" y="186214"/>
                      <a:pt x="312230" y="185928"/>
                    </a:cubicBezTo>
                    <a:cubicBezTo>
                      <a:pt x="311658" y="185452"/>
                      <a:pt x="309944" y="185547"/>
                      <a:pt x="309277" y="185738"/>
                    </a:cubicBezTo>
                    <a:cubicBezTo>
                      <a:pt x="308706" y="185928"/>
                      <a:pt x="307563" y="186595"/>
                      <a:pt x="307467" y="187166"/>
                    </a:cubicBezTo>
                    <a:cubicBezTo>
                      <a:pt x="307372" y="187928"/>
                      <a:pt x="308991" y="189166"/>
                      <a:pt x="309277" y="190024"/>
                    </a:cubicBezTo>
                    <a:cubicBezTo>
                      <a:pt x="309372" y="190500"/>
                      <a:pt x="309468" y="191643"/>
                      <a:pt x="309182" y="192119"/>
                    </a:cubicBezTo>
                    <a:cubicBezTo>
                      <a:pt x="308896" y="192595"/>
                      <a:pt x="307467" y="192786"/>
                      <a:pt x="307181" y="193262"/>
                    </a:cubicBezTo>
                    <a:cubicBezTo>
                      <a:pt x="306800" y="193834"/>
                      <a:pt x="306991" y="195263"/>
                      <a:pt x="307181" y="195929"/>
                    </a:cubicBezTo>
                    <a:cubicBezTo>
                      <a:pt x="307372" y="196405"/>
                      <a:pt x="308134" y="196977"/>
                      <a:pt x="308420" y="197453"/>
                    </a:cubicBezTo>
                    <a:cubicBezTo>
                      <a:pt x="308801" y="198120"/>
                      <a:pt x="309563" y="199739"/>
                      <a:pt x="309372" y="200501"/>
                    </a:cubicBezTo>
                    <a:cubicBezTo>
                      <a:pt x="309182" y="201168"/>
                      <a:pt x="307848" y="202025"/>
                      <a:pt x="307277" y="202406"/>
                    </a:cubicBezTo>
                    <a:cubicBezTo>
                      <a:pt x="306800" y="202787"/>
                      <a:pt x="305562" y="203263"/>
                      <a:pt x="305181" y="203644"/>
                    </a:cubicBezTo>
                    <a:cubicBezTo>
                      <a:pt x="304229" y="204597"/>
                      <a:pt x="303372" y="207264"/>
                      <a:pt x="302514" y="208216"/>
                    </a:cubicBezTo>
                    <a:cubicBezTo>
                      <a:pt x="301943" y="208978"/>
                      <a:pt x="300514" y="210312"/>
                      <a:pt x="299657" y="210598"/>
                    </a:cubicBezTo>
                    <a:cubicBezTo>
                      <a:pt x="298323" y="211074"/>
                      <a:pt x="295370" y="210407"/>
                      <a:pt x="293942" y="210598"/>
                    </a:cubicBezTo>
                    <a:cubicBezTo>
                      <a:pt x="293180" y="210693"/>
                      <a:pt x="291561" y="210979"/>
                      <a:pt x="290894" y="211455"/>
                    </a:cubicBezTo>
                    <a:cubicBezTo>
                      <a:pt x="290608" y="211645"/>
                      <a:pt x="290227" y="211931"/>
                      <a:pt x="289846" y="212312"/>
                    </a:cubicBezTo>
                    <a:lnTo>
                      <a:pt x="282130" y="196977"/>
                    </a:lnTo>
                    <a:lnTo>
                      <a:pt x="282130" y="190309"/>
                    </a:lnTo>
                    <a:lnTo>
                      <a:pt x="274320" y="190309"/>
                    </a:lnTo>
                    <a:lnTo>
                      <a:pt x="263176" y="178594"/>
                    </a:lnTo>
                    <a:lnTo>
                      <a:pt x="254794" y="178594"/>
                    </a:lnTo>
                    <a:lnTo>
                      <a:pt x="251556" y="174784"/>
                    </a:lnTo>
                    <a:lnTo>
                      <a:pt x="249746" y="162877"/>
                    </a:lnTo>
                    <a:lnTo>
                      <a:pt x="242793" y="162877"/>
                    </a:lnTo>
                    <a:lnTo>
                      <a:pt x="238696" y="143827"/>
                    </a:lnTo>
                    <a:lnTo>
                      <a:pt x="196977" y="158877"/>
                    </a:lnTo>
                    <a:lnTo>
                      <a:pt x="193643" y="158877"/>
                    </a:lnTo>
                    <a:lnTo>
                      <a:pt x="190119" y="158877"/>
                    </a:lnTo>
                    <a:lnTo>
                      <a:pt x="105918" y="184023"/>
                    </a:lnTo>
                    <a:lnTo>
                      <a:pt x="86773" y="187261"/>
                    </a:lnTo>
                    <a:lnTo>
                      <a:pt x="86773" y="193072"/>
                    </a:lnTo>
                    <a:lnTo>
                      <a:pt x="80963" y="195929"/>
                    </a:lnTo>
                    <a:lnTo>
                      <a:pt x="78867" y="189262"/>
                    </a:lnTo>
                    <a:lnTo>
                      <a:pt x="6096" y="210502"/>
                    </a:lnTo>
                    <a:lnTo>
                      <a:pt x="1714" y="204692"/>
                    </a:lnTo>
                    <a:lnTo>
                      <a:pt x="0" y="98584"/>
                    </a:lnTo>
                    <a:lnTo>
                      <a:pt x="86392" y="75819"/>
                    </a:lnTo>
                    <a:close/>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1979" name="Google Shape;1979;p32"/>
            <p:cNvSpPr/>
            <p:nvPr/>
          </p:nvSpPr>
          <p:spPr>
            <a:xfrm>
              <a:off x="7946422" y="2522003"/>
              <a:ext cx="714375" cy="476250"/>
            </a:xfrm>
            <a:custGeom>
              <a:rect b="b" l="l" r="r" t="t"/>
              <a:pathLst>
                <a:path extrusionOk="0" h="476250" w="714375">
                  <a:moveTo>
                    <a:pt x="42672" y="344355"/>
                  </a:moveTo>
                  <a:lnTo>
                    <a:pt x="0" y="138901"/>
                  </a:lnTo>
                  <a:cubicBezTo>
                    <a:pt x="3334" y="136139"/>
                    <a:pt x="6762" y="133376"/>
                    <a:pt x="9048" y="131567"/>
                  </a:cubicBezTo>
                  <a:cubicBezTo>
                    <a:pt x="14001" y="127757"/>
                    <a:pt x="24193" y="120613"/>
                    <a:pt x="28860" y="116612"/>
                  </a:cubicBezTo>
                  <a:cubicBezTo>
                    <a:pt x="30385" y="115374"/>
                    <a:pt x="33528" y="112707"/>
                    <a:pt x="34671" y="111088"/>
                  </a:cubicBezTo>
                  <a:cubicBezTo>
                    <a:pt x="35242" y="110326"/>
                    <a:pt x="36290" y="108611"/>
                    <a:pt x="36480" y="107659"/>
                  </a:cubicBezTo>
                  <a:cubicBezTo>
                    <a:pt x="36766" y="106516"/>
                    <a:pt x="35909" y="104135"/>
                    <a:pt x="36290" y="103087"/>
                  </a:cubicBezTo>
                  <a:cubicBezTo>
                    <a:pt x="36671" y="102134"/>
                    <a:pt x="38290" y="100801"/>
                    <a:pt x="39148" y="100325"/>
                  </a:cubicBezTo>
                  <a:cubicBezTo>
                    <a:pt x="39814" y="99944"/>
                    <a:pt x="41338" y="99277"/>
                    <a:pt x="42005" y="99563"/>
                  </a:cubicBezTo>
                  <a:cubicBezTo>
                    <a:pt x="42576" y="99753"/>
                    <a:pt x="42958" y="101087"/>
                    <a:pt x="43339" y="101468"/>
                  </a:cubicBezTo>
                  <a:cubicBezTo>
                    <a:pt x="43815" y="101849"/>
                    <a:pt x="44862" y="102896"/>
                    <a:pt x="45434" y="102801"/>
                  </a:cubicBezTo>
                  <a:cubicBezTo>
                    <a:pt x="46958" y="102706"/>
                    <a:pt x="48863" y="99848"/>
                    <a:pt x="50006" y="98896"/>
                  </a:cubicBezTo>
                  <a:cubicBezTo>
                    <a:pt x="51816" y="97277"/>
                    <a:pt x="55245" y="93752"/>
                    <a:pt x="57150" y="92133"/>
                  </a:cubicBezTo>
                  <a:cubicBezTo>
                    <a:pt x="59245" y="90228"/>
                    <a:pt x="63817" y="86894"/>
                    <a:pt x="66104" y="85085"/>
                  </a:cubicBezTo>
                  <a:cubicBezTo>
                    <a:pt x="68485" y="83180"/>
                    <a:pt x="72771" y="79846"/>
                    <a:pt x="76009" y="77084"/>
                  </a:cubicBezTo>
                  <a:lnTo>
                    <a:pt x="84011" y="117184"/>
                  </a:lnTo>
                  <a:lnTo>
                    <a:pt x="178022" y="97372"/>
                  </a:lnTo>
                  <a:lnTo>
                    <a:pt x="324326" y="63463"/>
                  </a:lnTo>
                  <a:lnTo>
                    <a:pt x="488442" y="22696"/>
                  </a:lnTo>
                  <a:lnTo>
                    <a:pt x="570643" y="312"/>
                  </a:lnTo>
                  <a:cubicBezTo>
                    <a:pt x="570643" y="312"/>
                    <a:pt x="575214" y="-450"/>
                    <a:pt x="576358" y="407"/>
                  </a:cubicBezTo>
                  <a:cubicBezTo>
                    <a:pt x="577310" y="1074"/>
                    <a:pt x="577024" y="4313"/>
                    <a:pt x="578072" y="4979"/>
                  </a:cubicBezTo>
                  <a:cubicBezTo>
                    <a:pt x="579311" y="5837"/>
                    <a:pt x="582739" y="4027"/>
                    <a:pt x="584168" y="4598"/>
                  </a:cubicBezTo>
                  <a:cubicBezTo>
                    <a:pt x="585502" y="5170"/>
                    <a:pt x="587311" y="7837"/>
                    <a:pt x="588073" y="9075"/>
                  </a:cubicBezTo>
                  <a:cubicBezTo>
                    <a:pt x="588836" y="10313"/>
                    <a:pt x="589597" y="13076"/>
                    <a:pt x="590264" y="14219"/>
                  </a:cubicBezTo>
                  <a:cubicBezTo>
                    <a:pt x="590740" y="14981"/>
                    <a:pt x="591693" y="16505"/>
                    <a:pt x="592455" y="16886"/>
                  </a:cubicBezTo>
                  <a:cubicBezTo>
                    <a:pt x="592836" y="17076"/>
                    <a:pt x="593884" y="17076"/>
                    <a:pt x="594360" y="16886"/>
                  </a:cubicBezTo>
                  <a:cubicBezTo>
                    <a:pt x="595313" y="16600"/>
                    <a:pt x="596646" y="14885"/>
                    <a:pt x="597503" y="14600"/>
                  </a:cubicBezTo>
                  <a:cubicBezTo>
                    <a:pt x="598361" y="14314"/>
                    <a:pt x="600265" y="14123"/>
                    <a:pt x="601123" y="14409"/>
                  </a:cubicBezTo>
                  <a:cubicBezTo>
                    <a:pt x="602266" y="14695"/>
                    <a:pt x="603789" y="16790"/>
                    <a:pt x="604933" y="16981"/>
                  </a:cubicBezTo>
                  <a:cubicBezTo>
                    <a:pt x="605599" y="17076"/>
                    <a:pt x="607028" y="16028"/>
                    <a:pt x="607695" y="16219"/>
                  </a:cubicBezTo>
                  <a:cubicBezTo>
                    <a:pt x="608457" y="16505"/>
                    <a:pt x="608933" y="18600"/>
                    <a:pt x="609600" y="19076"/>
                  </a:cubicBezTo>
                  <a:cubicBezTo>
                    <a:pt x="610552" y="19648"/>
                    <a:pt x="613505" y="18981"/>
                    <a:pt x="613981" y="19934"/>
                  </a:cubicBezTo>
                  <a:cubicBezTo>
                    <a:pt x="614553" y="21172"/>
                    <a:pt x="611791" y="23363"/>
                    <a:pt x="611695" y="24696"/>
                  </a:cubicBezTo>
                  <a:cubicBezTo>
                    <a:pt x="611600" y="25553"/>
                    <a:pt x="611981" y="27649"/>
                    <a:pt x="612743" y="28125"/>
                  </a:cubicBezTo>
                  <a:cubicBezTo>
                    <a:pt x="613791" y="28601"/>
                    <a:pt x="615982" y="26220"/>
                    <a:pt x="617029" y="26601"/>
                  </a:cubicBezTo>
                  <a:cubicBezTo>
                    <a:pt x="618077" y="27077"/>
                    <a:pt x="618839" y="29744"/>
                    <a:pt x="619030" y="30887"/>
                  </a:cubicBezTo>
                  <a:cubicBezTo>
                    <a:pt x="619220" y="32030"/>
                    <a:pt x="618458" y="34412"/>
                    <a:pt x="618648" y="35555"/>
                  </a:cubicBezTo>
                  <a:cubicBezTo>
                    <a:pt x="618839" y="36317"/>
                    <a:pt x="619792" y="37745"/>
                    <a:pt x="620268" y="38317"/>
                  </a:cubicBezTo>
                  <a:cubicBezTo>
                    <a:pt x="620935" y="39174"/>
                    <a:pt x="623030" y="40222"/>
                    <a:pt x="623602" y="41174"/>
                  </a:cubicBezTo>
                  <a:cubicBezTo>
                    <a:pt x="624364" y="42508"/>
                    <a:pt x="625221" y="45651"/>
                    <a:pt x="624935" y="47080"/>
                  </a:cubicBezTo>
                  <a:cubicBezTo>
                    <a:pt x="624744" y="48223"/>
                    <a:pt x="622268" y="49652"/>
                    <a:pt x="622363" y="50795"/>
                  </a:cubicBezTo>
                  <a:cubicBezTo>
                    <a:pt x="622363" y="51461"/>
                    <a:pt x="623602" y="52414"/>
                    <a:pt x="624078" y="52795"/>
                  </a:cubicBezTo>
                  <a:cubicBezTo>
                    <a:pt x="624935" y="53557"/>
                    <a:pt x="626936" y="54414"/>
                    <a:pt x="627793" y="55081"/>
                  </a:cubicBezTo>
                  <a:cubicBezTo>
                    <a:pt x="628650" y="55843"/>
                    <a:pt x="630078" y="57843"/>
                    <a:pt x="630841" y="58700"/>
                  </a:cubicBezTo>
                  <a:cubicBezTo>
                    <a:pt x="631603" y="59653"/>
                    <a:pt x="633127" y="61653"/>
                    <a:pt x="634174" y="62415"/>
                  </a:cubicBezTo>
                  <a:cubicBezTo>
                    <a:pt x="634555" y="62701"/>
                    <a:pt x="635603" y="63082"/>
                    <a:pt x="635889" y="63463"/>
                  </a:cubicBezTo>
                  <a:cubicBezTo>
                    <a:pt x="636270" y="64034"/>
                    <a:pt x="635698" y="65654"/>
                    <a:pt x="636079" y="66225"/>
                  </a:cubicBezTo>
                  <a:cubicBezTo>
                    <a:pt x="636746" y="66987"/>
                    <a:pt x="638937" y="67368"/>
                    <a:pt x="639889" y="67178"/>
                  </a:cubicBezTo>
                  <a:cubicBezTo>
                    <a:pt x="640652" y="67082"/>
                    <a:pt x="641604" y="65844"/>
                    <a:pt x="642366" y="65558"/>
                  </a:cubicBezTo>
                  <a:cubicBezTo>
                    <a:pt x="643033" y="65368"/>
                    <a:pt x="644557" y="65082"/>
                    <a:pt x="645128" y="65463"/>
                  </a:cubicBezTo>
                  <a:cubicBezTo>
                    <a:pt x="645890" y="65939"/>
                    <a:pt x="645890" y="68130"/>
                    <a:pt x="646462" y="68797"/>
                  </a:cubicBezTo>
                  <a:cubicBezTo>
                    <a:pt x="647223" y="69559"/>
                    <a:pt x="649224" y="70321"/>
                    <a:pt x="650271" y="70226"/>
                  </a:cubicBezTo>
                  <a:cubicBezTo>
                    <a:pt x="651129" y="70226"/>
                    <a:pt x="652558" y="68797"/>
                    <a:pt x="653415" y="68606"/>
                  </a:cubicBezTo>
                  <a:cubicBezTo>
                    <a:pt x="654082" y="68511"/>
                    <a:pt x="655511" y="69273"/>
                    <a:pt x="656177" y="69273"/>
                  </a:cubicBezTo>
                  <a:cubicBezTo>
                    <a:pt x="656939" y="69178"/>
                    <a:pt x="658273" y="67844"/>
                    <a:pt x="659035" y="67844"/>
                  </a:cubicBezTo>
                  <a:cubicBezTo>
                    <a:pt x="659892" y="67940"/>
                    <a:pt x="661035" y="69749"/>
                    <a:pt x="661892" y="69749"/>
                  </a:cubicBezTo>
                  <a:cubicBezTo>
                    <a:pt x="662654" y="69749"/>
                    <a:pt x="663797" y="68606"/>
                    <a:pt x="664464" y="68416"/>
                  </a:cubicBezTo>
                  <a:cubicBezTo>
                    <a:pt x="665130" y="68225"/>
                    <a:pt x="666655" y="67749"/>
                    <a:pt x="667226" y="68130"/>
                  </a:cubicBezTo>
                  <a:cubicBezTo>
                    <a:pt x="668083" y="68606"/>
                    <a:pt x="668083" y="71083"/>
                    <a:pt x="668845" y="71750"/>
                  </a:cubicBezTo>
                  <a:cubicBezTo>
                    <a:pt x="669417" y="72226"/>
                    <a:pt x="671036" y="72131"/>
                    <a:pt x="671608" y="72607"/>
                  </a:cubicBezTo>
                  <a:cubicBezTo>
                    <a:pt x="672274" y="73178"/>
                    <a:pt x="673227" y="75845"/>
                    <a:pt x="673227" y="75845"/>
                  </a:cubicBezTo>
                  <a:lnTo>
                    <a:pt x="675132" y="76417"/>
                  </a:lnTo>
                  <a:cubicBezTo>
                    <a:pt x="674084" y="77274"/>
                    <a:pt x="672846" y="78131"/>
                    <a:pt x="672179" y="78608"/>
                  </a:cubicBezTo>
                  <a:cubicBezTo>
                    <a:pt x="671322" y="79274"/>
                    <a:pt x="668941" y="79846"/>
                    <a:pt x="668369" y="80703"/>
                  </a:cubicBezTo>
                  <a:cubicBezTo>
                    <a:pt x="667893" y="81465"/>
                    <a:pt x="668464" y="83751"/>
                    <a:pt x="667988" y="84513"/>
                  </a:cubicBezTo>
                  <a:cubicBezTo>
                    <a:pt x="667417" y="85370"/>
                    <a:pt x="665130" y="85942"/>
                    <a:pt x="664464" y="86704"/>
                  </a:cubicBezTo>
                  <a:cubicBezTo>
                    <a:pt x="663130" y="88323"/>
                    <a:pt x="661702" y="92419"/>
                    <a:pt x="661130" y="94419"/>
                  </a:cubicBezTo>
                  <a:cubicBezTo>
                    <a:pt x="660654" y="96229"/>
                    <a:pt x="660463" y="100039"/>
                    <a:pt x="660463" y="101944"/>
                  </a:cubicBezTo>
                  <a:cubicBezTo>
                    <a:pt x="660559" y="103182"/>
                    <a:pt x="661416" y="105563"/>
                    <a:pt x="661321" y="106802"/>
                  </a:cubicBezTo>
                  <a:cubicBezTo>
                    <a:pt x="661225" y="108421"/>
                    <a:pt x="659892" y="111374"/>
                    <a:pt x="659416" y="112802"/>
                  </a:cubicBezTo>
                  <a:cubicBezTo>
                    <a:pt x="659035" y="113850"/>
                    <a:pt x="658844" y="116231"/>
                    <a:pt x="658177" y="117089"/>
                  </a:cubicBezTo>
                  <a:cubicBezTo>
                    <a:pt x="657606" y="117755"/>
                    <a:pt x="655511" y="118041"/>
                    <a:pt x="654844" y="118708"/>
                  </a:cubicBezTo>
                  <a:cubicBezTo>
                    <a:pt x="654177" y="119375"/>
                    <a:pt x="653224" y="121280"/>
                    <a:pt x="652939" y="122232"/>
                  </a:cubicBezTo>
                  <a:cubicBezTo>
                    <a:pt x="652653" y="123280"/>
                    <a:pt x="653224" y="125375"/>
                    <a:pt x="652939" y="126423"/>
                  </a:cubicBezTo>
                  <a:cubicBezTo>
                    <a:pt x="652653" y="127185"/>
                    <a:pt x="651320" y="128233"/>
                    <a:pt x="651034" y="128995"/>
                  </a:cubicBezTo>
                  <a:cubicBezTo>
                    <a:pt x="650557" y="130233"/>
                    <a:pt x="650748" y="134234"/>
                    <a:pt x="650748" y="134234"/>
                  </a:cubicBezTo>
                  <a:lnTo>
                    <a:pt x="639699" y="146045"/>
                  </a:lnTo>
                  <a:lnTo>
                    <a:pt x="654844" y="160713"/>
                  </a:lnTo>
                  <a:cubicBezTo>
                    <a:pt x="654844" y="160713"/>
                    <a:pt x="655129" y="163094"/>
                    <a:pt x="654748" y="163666"/>
                  </a:cubicBezTo>
                  <a:cubicBezTo>
                    <a:pt x="654367" y="164333"/>
                    <a:pt x="652367" y="164523"/>
                    <a:pt x="651796" y="165190"/>
                  </a:cubicBezTo>
                  <a:cubicBezTo>
                    <a:pt x="651414" y="165666"/>
                    <a:pt x="651034" y="166904"/>
                    <a:pt x="651034" y="167476"/>
                  </a:cubicBezTo>
                  <a:cubicBezTo>
                    <a:pt x="651034" y="168524"/>
                    <a:pt x="652177" y="170524"/>
                    <a:pt x="652081" y="171572"/>
                  </a:cubicBezTo>
                  <a:cubicBezTo>
                    <a:pt x="652081" y="172524"/>
                    <a:pt x="651224" y="174334"/>
                    <a:pt x="650748" y="175191"/>
                  </a:cubicBezTo>
                  <a:cubicBezTo>
                    <a:pt x="650177" y="176048"/>
                    <a:pt x="648843" y="177668"/>
                    <a:pt x="647985" y="178049"/>
                  </a:cubicBezTo>
                  <a:cubicBezTo>
                    <a:pt x="647319" y="178334"/>
                    <a:pt x="645604" y="177858"/>
                    <a:pt x="645033" y="178239"/>
                  </a:cubicBezTo>
                  <a:cubicBezTo>
                    <a:pt x="643985" y="179001"/>
                    <a:pt x="642938" y="181763"/>
                    <a:pt x="643033" y="183002"/>
                  </a:cubicBezTo>
                  <a:cubicBezTo>
                    <a:pt x="643128" y="184049"/>
                    <a:pt x="644937" y="185478"/>
                    <a:pt x="645128" y="186526"/>
                  </a:cubicBezTo>
                  <a:cubicBezTo>
                    <a:pt x="645509" y="187955"/>
                    <a:pt x="644461" y="191193"/>
                    <a:pt x="645033" y="192527"/>
                  </a:cubicBezTo>
                  <a:cubicBezTo>
                    <a:pt x="645414" y="193289"/>
                    <a:pt x="647509" y="194051"/>
                    <a:pt x="647605" y="195003"/>
                  </a:cubicBezTo>
                  <a:cubicBezTo>
                    <a:pt x="647700" y="195860"/>
                    <a:pt x="645986" y="197003"/>
                    <a:pt x="645795" y="197765"/>
                  </a:cubicBezTo>
                  <a:cubicBezTo>
                    <a:pt x="645509" y="199099"/>
                    <a:pt x="646366" y="201956"/>
                    <a:pt x="646938" y="203195"/>
                  </a:cubicBezTo>
                  <a:cubicBezTo>
                    <a:pt x="647319" y="204147"/>
                    <a:pt x="648938" y="205576"/>
                    <a:pt x="649414" y="206433"/>
                  </a:cubicBezTo>
                  <a:cubicBezTo>
                    <a:pt x="649891" y="207481"/>
                    <a:pt x="649891" y="210053"/>
                    <a:pt x="650653" y="210910"/>
                  </a:cubicBezTo>
                  <a:cubicBezTo>
                    <a:pt x="651414" y="211672"/>
                    <a:pt x="653891" y="212529"/>
                    <a:pt x="654939" y="212053"/>
                  </a:cubicBezTo>
                  <a:cubicBezTo>
                    <a:pt x="655987" y="211481"/>
                    <a:pt x="655511" y="208529"/>
                    <a:pt x="656463" y="207767"/>
                  </a:cubicBezTo>
                  <a:cubicBezTo>
                    <a:pt x="657415" y="207100"/>
                    <a:pt x="659892" y="207100"/>
                    <a:pt x="661035" y="207386"/>
                  </a:cubicBezTo>
                  <a:cubicBezTo>
                    <a:pt x="662654" y="207862"/>
                    <a:pt x="665321" y="209957"/>
                    <a:pt x="666369" y="211196"/>
                  </a:cubicBezTo>
                  <a:cubicBezTo>
                    <a:pt x="667512" y="212624"/>
                    <a:pt x="669131" y="216053"/>
                    <a:pt x="669417" y="217863"/>
                  </a:cubicBezTo>
                  <a:cubicBezTo>
                    <a:pt x="669703" y="219387"/>
                    <a:pt x="668369" y="222530"/>
                    <a:pt x="668655" y="224150"/>
                  </a:cubicBezTo>
                  <a:cubicBezTo>
                    <a:pt x="668941" y="225483"/>
                    <a:pt x="670370" y="227769"/>
                    <a:pt x="671322" y="228722"/>
                  </a:cubicBezTo>
                  <a:cubicBezTo>
                    <a:pt x="671989" y="229388"/>
                    <a:pt x="673894" y="230341"/>
                    <a:pt x="674846" y="230436"/>
                  </a:cubicBezTo>
                  <a:cubicBezTo>
                    <a:pt x="675798" y="230531"/>
                    <a:pt x="677703" y="229674"/>
                    <a:pt x="678656" y="229484"/>
                  </a:cubicBezTo>
                  <a:cubicBezTo>
                    <a:pt x="679609" y="229293"/>
                    <a:pt x="681514" y="228626"/>
                    <a:pt x="682371" y="229103"/>
                  </a:cubicBezTo>
                  <a:cubicBezTo>
                    <a:pt x="683419" y="229579"/>
                    <a:pt x="684276" y="232151"/>
                    <a:pt x="684847" y="233103"/>
                  </a:cubicBezTo>
                  <a:cubicBezTo>
                    <a:pt x="685514" y="234341"/>
                    <a:pt x="686467" y="237199"/>
                    <a:pt x="687514" y="238056"/>
                  </a:cubicBezTo>
                  <a:cubicBezTo>
                    <a:pt x="688467" y="238818"/>
                    <a:pt x="691039" y="239104"/>
                    <a:pt x="692182" y="239485"/>
                  </a:cubicBezTo>
                  <a:cubicBezTo>
                    <a:pt x="693420" y="239771"/>
                    <a:pt x="696277" y="239866"/>
                    <a:pt x="697325" y="240628"/>
                  </a:cubicBezTo>
                  <a:cubicBezTo>
                    <a:pt x="698754" y="241580"/>
                    <a:pt x="700088" y="244819"/>
                    <a:pt x="701040" y="246152"/>
                  </a:cubicBezTo>
                  <a:cubicBezTo>
                    <a:pt x="701516" y="246819"/>
                    <a:pt x="702469" y="248438"/>
                    <a:pt x="703230" y="248819"/>
                  </a:cubicBezTo>
                  <a:cubicBezTo>
                    <a:pt x="704373" y="249296"/>
                    <a:pt x="707041" y="248438"/>
                    <a:pt x="708374" y="248724"/>
                  </a:cubicBezTo>
                  <a:cubicBezTo>
                    <a:pt x="709422" y="248915"/>
                    <a:pt x="711517" y="249867"/>
                    <a:pt x="712279" y="250534"/>
                  </a:cubicBezTo>
                  <a:cubicBezTo>
                    <a:pt x="713422" y="251486"/>
                    <a:pt x="714184" y="254820"/>
                    <a:pt x="715423" y="255487"/>
                  </a:cubicBezTo>
                  <a:cubicBezTo>
                    <a:pt x="716470" y="256058"/>
                    <a:pt x="719518" y="254725"/>
                    <a:pt x="720376" y="255582"/>
                  </a:cubicBezTo>
                  <a:cubicBezTo>
                    <a:pt x="721423" y="256630"/>
                    <a:pt x="721423" y="260440"/>
                    <a:pt x="720471" y="261583"/>
                  </a:cubicBezTo>
                  <a:cubicBezTo>
                    <a:pt x="719899" y="262250"/>
                    <a:pt x="717804" y="262059"/>
                    <a:pt x="717042" y="262535"/>
                  </a:cubicBezTo>
                  <a:cubicBezTo>
                    <a:pt x="716470" y="262916"/>
                    <a:pt x="715899" y="264250"/>
                    <a:pt x="715327" y="264631"/>
                  </a:cubicBezTo>
                  <a:cubicBezTo>
                    <a:pt x="714756" y="265107"/>
                    <a:pt x="713327" y="265679"/>
                    <a:pt x="712565" y="266060"/>
                  </a:cubicBezTo>
                  <a:cubicBezTo>
                    <a:pt x="711994" y="266250"/>
                    <a:pt x="710755" y="266345"/>
                    <a:pt x="710374" y="266822"/>
                  </a:cubicBezTo>
                  <a:cubicBezTo>
                    <a:pt x="709708" y="267488"/>
                    <a:pt x="709613" y="269584"/>
                    <a:pt x="709231" y="270441"/>
                  </a:cubicBezTo>
                  <a:cubicBezTo>
                    <a:pt x="708946" y="271203"/>
                    <a:pt x="708279" y="272632"/>
                    <a:pt x="707707" y="273203"/>
                  </a:cubicBezTo>
                  <a:cubicBezTo>
                    <a:pt x="706850" y="274061"/>
                    <a:pt x="704564" y="275013"/>
                    <a:pt x="703421" y="275680"/>
                  </a:cubicBezTo>
                  <a:cubicBezTo>
                    <a:pt x="702659" y="276061"/>
                    <a:pt x="701040" y="276728"/>
                    <a:pt x="700468" y="277299"/>
                  </a:cubicBezTo>
                  <a:cubicBezTo>
                    <a:pt x="699135" y="278537"/>
                    <a:pt x="697420" y="281871"/>
                    <a:pt x="696373" y="283395"/>
                  </a:cubicBezTo>
                  <a:cubicBezTo>
                    <a:pt x="695325" y="284824"/>
                    <a:pt x="693325" y="287586"/>
                    <a:pt x="692182" y="288920"/>
                  </a:cubicBezTo>
                  <a:cubicBezTo>
                    <a:pt x="691705" y="289491"/>
                    <a:pt x="690563" y="290348"/>
                    <a:pt x="690181" y="290920"/>
                  </a:cubicBezTo>
                  <a:cubicBezTo>
                    <a:pt x="689800" y="291587"/>
                    <a:pt x="689610" y="293206"/>
                    <a:pt x="689229" y="293873"/>
                  </a:cubicBezTo>
                  <a:cubicBezTo>
                    <a:pt x="688657" y="294920"/>
                    <a:pt x="687133" y="296730"/>
                    <a:pt x="686181" y="297397"/>
                  </a:cubicBezTo>
                  <a:cubicBezTo>
                    <a:pt x="685323" y="297968"/>
                    <a:pt x="683228" y="298254"/>
                    <a:pt x="682466" y="299016"/>
                  </a:cubicBezTo>
                  <a:cubicBezTo>
                    <a:pt x="681894" y="299588"/>
                    <a:pt x="681323" y="301207"/>
                    <a:pt x="681228" y="301969"/>
                  </a:cubicBezTo>
                  <a:cubicBezTo>
                    <a:pt x="681038" y="302826"/>
                    <a:pt x="681038" y="304445"/>
                    <a:pt x="681323" y="305303"/>
                  </a:cubicBezTo>
                  <a:cubicBezTo>
                    <a:pt x="681704" y="306255"/>
                    <a:pt x="683704" y="307303"/>
                    <a:pt x="684086" y="308255"/>
                  </a:cubicBezTo>
                  <a:cubicBezTo>
                    <a:pt x="684371" y="309208"/>
                    <a:pt x="684371" y="311494"/>
                    <a:pt x="683704" y="312256"/>
                  </a:cubicBezTo>
                  <a:cubicBezTo>
                    <a:pt x="683133" y="313018"/>
                    <a:pt x="680847" y="312732"/>
                    <a:pt x="679989" y="313208"/>
                  </a:cubicBezTo>
                  <a:cubicBezTo>
                    <a:pt x="678752" y="313970"/>
                    <a:pt x="677132" y="316542"/>
                    <a:pt x="676084" y="317685"/>
                  </a:cubicBezTo>
                  <a:cubicBezTo>
                    <a:pt x="674941" y="318923"/>
                    <a:pt x="672751" y="321686"/>
                    <a:pt x="671227" y="322352"/>
                  </a:cubicBezTo>
                  <a:cubicBezTo>
                    <a:pt x="669798" y="322924"/>
                    <a:pt x="666559" y="322067"/>
                    <a:pt x="665130" y="322638"/>
                  </a:cubicBezTo>
                  <a:cubicBezTo>
                    <a:pt x="664178" y="323114"/>
                    <a:pt x="662844" y="324924"/>
                    <a:pt x="662178" y="325686"/>
                  </a:cubicBezTo>
                  <a:cubicBezTo>
                    <a:pt x="661416" y="326543"/>
                    <a:pt x="660082" y="328544"/>
                    <a:pt x="659225" y="329401"/>
                  </a:cubicBezTo>
                  <a:cubicBezTo>
                    <a:pt x="658749" y="329877"/>
                    <a:pt x="657510" y="330544"/>
                    <a:pt x="657130" y="331115"/>
                  </a:cubicBezTo>
                  <a:cubicBezTo>
                    <a:pt x="656748" y="331592"/>
                    <a:pt x="656463" y="332258"/>
                    <a:pt x="656272" y="333020"/>
                  </a:cubicBezTo>
                  <a:cubicBezTo>
                    <a:pt x="654558" y="332354"/>
                    <a:pt x="652653" y="331782"/>
                    <a:pt x="651605" y="331496"/>
                  </a:cubicBezTo>
                  <a:cubicBezTo>
                    <a:pt x="649605" y="331020"/>
                    <a:pt x="645414" y="330068"/>
                    <a:pt x="643318" y="330258"/>
                  </a:cubicBezTo>
                  <a:cubicBezTo>
                    <a:pt x="640937" y="330449"/>
                    <a:pt x="636365" y="331877"/>
                    <a:pt x="634174" y="332925"/>
                  </a:cubicBezTo>
                  <a:cubicBezTo>
                    <a:pt x="632270" y="333878"/>
                    <a:pt x="629031" y="336545"/>
                    <a:pt x="627507" y="337878"/>
                  </a:cubicBezTo>
                  <a:cubicBezTo>
                    <a:pt x="625792" y="339402"/>
                    <a:pt x="622554" y="342641"/>
                    <a:pt x="621316" y="344546"/>
                  </a:cubicBezTo>
                  <a:cubicBezTo>
                    <a:pt x="620173" y="346355"/>
                    <a:pt x="618648" y="350451"/>
                    <a:pt x="618268" y="352547"/>
                  </a:cubicBezTo>
                  <a:cubicBezTo>
                    <a:pt x="618077" y="353404"/>
                    <a:pt x="617982" y="354547"/>
                    <a:pt x="617887" y="355785"/>
                  </a:cubicBezTo>
                  <a:lnTo>
                    <a:pt x="565880" y="369120"/>
                  </a:lnTo>
                  <a:lnTo>
                    <a:pt x="422814" y="405220"/>
                  </a:lnTo>
                  <a:lnTo>
                    <a:pt x="192405" y="458750"/>
                  </a:lnTo>
                  <a:lnTo>
                    <a:pt x="192119" y="458846"/>
                  </a:lnTo>
                  <a:lnTo>
                    <a:pt x="71533" y="483515"/>
                  </a:lnTo>
                  <a:lnTo>
                    <a:pt x="42672" y="344355"/>
                  </a:lnTo>
                  <a:close/>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80" name="Google Shape;1980;p32"/>
            <p:cNvSpPr/>
            <p:nvPr/>
          </p:nvSpPr>
          <p:spPr>
            <a:xfrm>
              <a:off x="8586025" y="2598420"/>
              <a:ext cx="161925" cy="371475"/>
            </a:xfrm>
            <a:custGeom>
              <a:rect b="b" l="l" r="r" t="t"/>
              <a:pathLst>
                <a:path extrusionOk="0" h="371475" w="161925">
                  <a:moveTo>
                    <a:pt x="16573" y="256604"/>
                  </a:moveTo>
                  <a:cubicBezTo>
                    <a:pt x="16859" y="255842"/>
                    <a:pt x="17145" y="255079"/>
                    <a:pt x="17431" y="254698"/>
                  </a:cubicBezTo>
                  <a:cubicBezTo>
                    <a:pt x="17812" y="254127"/>
                    <a:pt x="19050" y="253460"/>
                    <a:pt x="19526" y="252984"/>
                  </a:cubicBezTo>
                  <a:cubicBezTo>
                    <a:pt x="20384" y="252127"/>
                    <a:pt x="21717" y="250222"/>
                    <a:pt x="22479" y="249269"/>
                  </a:cubicBezTo>
                  <a:cubicBezTo>
                    <a:pt x="23146" y="248412"/>
                    <a:pt x="24479" y="246602"/>
                    <a:pt x="25432" y="246221"/>
                  </a:cubicBezTo>
                  <a:cubicBezTo>
                    <a:pt x="26765" y="245554"/>
                    <a:pt x="30099" y="246507"/>
                    <a:pt x="31528" y="245935"/>
                  </a:cubicBezTo>
                  <a:cubicBezTo>
                    <a:pt x="33052" y="245269"/>
                    <a:pt x="35243" y="242506"/>
                    <a:pt x="36386" y="241268"/>
                  </a:cubicBezTo>
                  <a:cubicBezTo>
                    <a:pt x="37433" y="240221"/>
                    <a:pt x="39053" y="237554"/>
                    <a:pt x="40291" y="236792"/>
                  </a:cubicBezTo>
                  <a:cubicBezTo>
                    <a:pt x="41148" y="236315"/>
                    <a:pt x="43434" y="236601"/>
                    <a:pt x="44005" y="235839"/>
                  </a:cubicBezTo>
                  <a:cubicBezTo>
                    <a:pt x="44672" y="235077"/>
                    <a:pt x="44768" y="232791"/>
                    <a:pt x="44387" y="231838"/>
                  </a:cubicBezTo>
                  <a:cubicBezTo>
                    <a:pt x="44101" y="230886"/>
                    <a:pt x="42006" y="229838"/>
                    <a:pt x="41624" y="228886"/>
                  </a:cubicBezTo>
                  <a:cubicBezTo>
                    <a:pt x="41243" y="228124"/>
                    <a:pt x="41339" y="226409"/>
                    <a:pt x="41529" y="225552"/>
                  </a:cubicBezTo>
                  <a:cubicBezTo>
                    <a:pt x="41720" y="224790"/>
                    <a:pt x="42196" y="223171"/>
                    <a:pt x="42767" y="222599"/>
                  </a:cubicBezTo>
                  <a:cubicBezTo>
                    <a:pt x="43529" y="221837"/>
                    <a:pt x="45625" y="221551"/>
                    <a:pt x="46482" y="220980"/>
                  </a:cubicBezTo>
                  <a:cubicBezTo>
                    <a:pt x="47435" y="220313"/>
                    <a:pt x="48959" y="218504"/>
                    <a:pt x="49530" y="217456"/>
                  </a:cubicBezTo>
                  <a:cubicBezTo>
                    <a:pt x="49911" y="216789"/>
                    <a:pt x="50102" y="215170"/>
                    <a:pt x="50482" y="214503"/>
                  </a:cubicBezTo>
                  <a:cubicBezTo>
                    <a:pt x="50864" y="213931"/>
                    <a:pt x="52007" y="212979"/>
                    <a:pt x="52483" y="212503"/>
                  </a:cubicBezTo>
                  <a:cubicBezTo>
                    <a:pt x="53626" y="211169"/>
                    <a:pt x="55626" y="208407"/>
                    <a:pt x="56674" y="206978"/>
                  </a:cubicBezTo>
                  <a:cubicBezTo>
                    <a:pt x="57721" y="205454"/>
                    <a:pt x="59436" y="202121"/>
                    <a:pt x="60770" y="200882"/>
                  </a:cubicBezTo>
                  <a:cubicBezTo>
                    <a:pt x="61436" y="200311"/>
                    <a:pt x="62961" y="199739"/>
                    <a:pt x="63722" y="199263"/>
                  </a:cubicBezTo>
                  <a:cubicBezTo>
                    <a:pt x="64770" y="198692"/>
                    <a:pt x="67151" y="197739"/>
                    <a:pt x="68009" y="196787"/>
                  </a:cubicBezTo>
                  <a:cubicBezTo>
                    <a:pt x="68580" y="196215"/>
                    <a:pt x="69247" y="194786"/>
                    <a:pt x="69532" y="194024"/>
                  </a:cubicBezTo>
                  <a:cubicBezTo>
                    <a:pt x="69914" y="193167"/>
                    <a:pt x="70009" y="191071"/>
                    <a:pt x="70676" y="190405"/>
                  </a:cubicBezTo>
                  <a:cubicBezTo>
                    <a:pt x="71057" y="190024"/>
                    <a:pt x="72390" y="189929"/>
                    <a:pt x="72866" y="189643"/>
                  </a:cubicBezTo>
                  <a:cubicBezTo>
                    <a:pt x="73629" y="189357"/>
                    <a:pt x="75057" y="188785"/>
                    <a:pt x="75629" y="188214"/>
                  </a:cubicBezTo>
                  <a:cubicBezTo>
                    <a:pt x="76105" y="187833"/>
                    <a:pt x="76771" y="186500"/>
                    <a:pt x="77343" y="186118"/>
                  </a:cubicBezTo>
                  <a:cubicBezTo>
                    <a:pt x="78105" y="185642"/>
                    <a:pt x="80201" y="185833"/>
                    <a:pt x="80772" y="185166"/>
                  </a:cubicBezTo>
                  <a:cubicBezTo>
                    <a:pt x="81629" y="183928"/>
                    <a:pt x="81725" y="180213"/>
                    <a:pt x="80677" y="179165"/>
                  </a:cubicBezTo>
                  <a:cubicBezTo>
                    <a:pt x="79820" y="178308"/>
                    <a:pt x="76771" y="179642"/>
                    <a:pt x="75724" y="179070"/>
                  </a:cubicBezTo>
                  <a:cubicBezTo>
                    <a:pt x="74486" y="178308"/>
                    <a:pt x="73629" y="175069"/>
                    <a:pt x="72580" y="174117"/>
                  </a:cubicBezTo>
                  <a:cubicBezTo>
                    <a:pt x="71724" y="173450"/>
                    <a:pt x="69723" y="172498"/>
                    <a:pt x="68675" y="172307"/>
                  </a:cubicBezTo>
                  <a:cubicBezTo>
                    <a:pt x="67437" y="172021"/>
                    <a:pt x="64770" y="172974"/>
                    <a:pt x="63532" y="172402"/>
                  </a:cubicBezTo>
                  <a:cubicBezTo>
                    <a:pt x="62770" y="172021"/>
                    <a:pt x="61817" y="170402"/>
                    <a:pt x="61341" y="169735"/>
                  </a:cubicBezTo>
                  <a:cubicBezTo>
                    <a:pt x="60293" y="168402"/>
                    <a:pt x="59055" y="165163"/>
                    <a:pt x="57626" y="164211"/>
                  </a:cubicBezTo>
                  <a:cubicBezTo>
                    <a:pt x="56483" y="163449"/>
                    <a:pt x="53721" y="163354"/>
                    <a:pt x="52483" y="163068"/>
                  </a:cubicBezTo>
                  <a:cubicBezTo>
                    <a:pt x="51245" y="162782"/>
                    <a:pt x="48768" y="162496"/>
                    <a:pt x="47816" y="161639"/>
                  </a:cubicBezTo>
                  <a:cubicBezTo>
                    <a:pt x="46768" y="160782"/>
                    <a:pt x="45815" y="157829"/>
                    <a:pt x="45148" y="156686"/>
                  </a:cubicBezTo>
                  <a:cubicBezTo>
                    <a:pt x="44577" y="155638"/>
                    <a:pt x="43815" y="153162"/>
                    <a:pt x="42672" y="152686"/>
                  </a:cubicBezTo>
                  <a:cubicBezTo>
                    <a:pt x="41815" y="152305"/>
                    <a:pt x="39910" y="152971"/>
                    <a:pt x="38958" y="153067"/>
                  </a:cubicBezTo>
                  <a:cubicBezTo>
                    <a:pt x="38005" y="153257"/>
                    <a:pt x="36100" y="154114"/>
                    <a:pt x="35147" y="154019"/>
                  </a:cubicBezTo>
                  <a:cubicBezTo>
                    <a:pt x="34195" y="153924"/>
                    <a:pt x="32385" y="152971"/>
                    <a:pt x="31623" y="152305"/>
                  </a:cubicBezTo>
                  <a:cubicBezTo>
                    <a:pt x="30671" y="151447"/>
                    <a:pt x="29242" y="149066"/>
                    <a:pt x="28956" y="147733"/>
                  </a:cubicBezTo>
                  <a:cubicBezTo>
                    <a:pt x="28575" y="146209"/>
                    <a:pt x="29909" y="142970"/>
                    <a:pt x="29718" y="141446"/>
                  </a:cubicBezTo>
                  <a:cubicBezTo>
                    <a:pt x="29433" y="139637"/>
                    <a:pt x="27813" y="136208"/>
                    <a:pt x="26670" y="134779"/>
                  </a:cubicBezTo>
                  <a:cubicBezTo>
                    <a:pt x="25622" y="133541"/>
                    <a:pt x="22956" y="131350"/>
                    <a:pt x="21336" y="130969"/>
                  </a:cubicBezTo>
                  <a:cubicBezTo>
                    <a:pt x="20193" y="130683"/>
                    <a:pt x="17717" y="130683"/>
                    <a:pt x="16764" y="131350"/>
                  </a:cubicBezTo>
                  <a:cubicBezTo>
                    <a:pt x="15907" y="132017"/>
                    <a:pt x="16288" y="135064"/>
                    <a:pt x="15240" y="135636"/>
                  </a:cubicBezTo>
                  <a:cubicBezTo>
                    <a:pt x="14288" y="136112"/>
                    <a:pt x="11811" y="135255"/>
                    <a:pt x="10954" y="134493"/>
                  </a:cubicBezTo>
                  <a:cubicBezTo>
                    <a:pt x="10096" y="133636"/>
                    <a:pt x="10192" y="131064"/>
                    <a:pt x="9716" y="130016"/>
                  </a:cubicBezTo>
                  <a:cubicBezTo>
                    <a:pt x="9240" y="129064"/>
                    <a:pt x="7715" y="127635"/>
                    <a:pt x="7239" y="126778"/>
                  </a:cubicBezTo>
                  <a:cubicBezTo>
                    <a:pt x="6668" y="125539"/>
                    <a:pt x="5811" y="122682"/>
                    <a:pt x="6096" y="121348"/>
                  </a:cubicBezTo>
                  <a:cubicBezTo>
                    <a:pt x="6287" y="120587"/>
                    <a:pt x="8001" y="119443"/>
                    <a:pt x="7906" y="118586"/>
                  </a:cubicBezTo>
                  <a:cubicBezTo>
                    <a:pt x="7811" y="117729"/>
                    <a:pt x="5715" y="116967"/>
                    <a:pt x="5334" y="116110"/>
                  </a:cubicBezTo>
                  <a:cubicBezTo>
                    <a:pt x="4763" y="114681"/>
                    <a:pt x="5811" y="111538"/>
                    <a:pt x="5429" y="110109"/>
                  </a:cubicBezTo>
                  <a:cubicBezTo>
                    <a:pt x="5144" y="109156"/>
                    <a:pt x="3429" y="107632"/>
                    <a:pt x="3334" y="106585"/>
                  </a:cubicBezTo>
                  <a:cubicBezTo>
                    <a:pt x="3239" y="105251"/>
                    <a:pt x="4286" y="102584"/>
                    <a:pt x="5334" y="101822"/>
                  </a:cubicBezTo>
                  <a:cubicBezTo>
                    <a:pt x="5905" y="101346"/>
                    <a:pt x="7620" y="101917"/>
                    <a:pt x="8287" y="101632"/>
                  </a:cubicBezTo>
                  <a:cubicBezTo>
                    <a:pt x="9144" y="101251"/>
                    <a:pt x="10478" y="99631"/>
                    <a:pt x="11049" y="98774"/>
                  </a:cubicBezTo>
                  <a:cubicBezTo>
                    <a:pt x="11525" y="98012"/>
                    <a:pt x="12382" y="96107"/>
                    <a:pt x="12382" y="95155"/>
                  </a:cubicBezTo>
                  <a:cubicBezTo>
                    <a:pt x="12478" y="94107"/>
                    <a:pt x="11335" y="92107"/>
                    <a:pt x="11335" y="91059"/>
                  </a:cubicBezTo>
                  <a:cubicBezTo>
                    <a:pt x="11335" y="90488"/>
                    <a:pt x="11716" y="89154"/>
                    <a:pt x="12097" y="88773"/>
                  </a:cubicBezTo>
                  <a:cubicBezTo>
                    <a:pt x="12668" y="88106"/>
                    <a:pt x="14669" y="88011"/>
                    <a:pt x="15050" y="87249"/>
                  </a:cubicBezTo>
                  <a:cubicBezTo>
                    <a:pt x="15430" y="86582"/>
                    <a:pt x="15145" y="84296"/>
                    <a:pt x="15145" y="84296"/>
                  </a:cubicBezTo>
                  <a:lnTo>
                    <a:pt x="0" y="69628"/>
                  </a:lnTo>
                  <a:lnTo>
                    <a:pt x="11049" y="57817"/>
                  </a:lnTo>
                  <a:cubicBezTo>
                    <a:pt x="11049" y="57817"/>
                    <a:pt x="10859" y="53816"/>
                    <a:pt x="11335" y="52578"/>
                  </a:cubicBezTo>
                  <a:cubicBezTo>
                    <a:pt x="11621" y="51816"/>
                    <a:pt x="12954" y="50768"/>
                    <a:pt x="13240" y="50006"/>
                  </a:cubicBezTo>
                  <a:cubicBezTo>
                    <a:pt x="13526" y="49054"/>
                    <a:pt x="12954" y="46863"/>
                    <a:pt x="13240" y="45815"/>
                  </a:cubicBezTo>
                  <a:cubicBezTo>
                    <a:pt x="13526" y="44863"/>
                    <a:pt x="14478" y="43053"/>
                    <a:pt x="15145" y="42291"/>
                  </a:cubicBezTo>
                  <a:cubicBezTo>
                    <a:pt x="15812" y="41624"/>
                    <a:pt x="17907" y="41434"/>
                    <a:pt x="18479" y="40672"/>
                  </a:cubicBezTo>
                  <a:cubicBezTo>
                    <a:pt x="19145" y="39815"/>
                    <a:pt x="19431" y="37433"/>
                    <a:pt x="19717" y="36385"/>
                  </a:cubicBezTo>
                  <a:cubicBezTo>
                    <a:pt x="20193" y="34861"/>
                    <a:pt x="21527" y="31909"/>
                    <a:pt x="21622" y="30385"/>
                  </a:cubicBezTo>
                  <a:cubicBezTo>
                    <a:pt x="21717" y="29146"/>
                    <a:pt x="20860" y="26765"/>
                    <a:pt x="20764" y="25527"/>
                  </a:cubicBezTo>
                  <a:cubicBezTo>
                    <a:pt x="20670" y="23622"/>
                    <a:pt x="20955" y="19812"/>
                    <a:pt x="21431" y="18002"/>
                  </a:cubicBezTo>
                  <a:cubicBezTo>
                    <a:pt x="21907" y="16002"/>
                    <a:pt x="23336" y="11906"/>
                    <a:pt x="24765" y="10287"/>
                  </a:cubicBezTo>
                  <a:cubicBezTo>
                    <a:pt x="25432" y="9525"/>
                    <a:pt x="27718" y="8953"/>
                    <a:pt x="28290" y="8096"/>
                  </a:cubicBezTo>
                  <a:cubicBezTo>
                    <a:pt x="28766" y="7334"/>
                    <a:pt x="28194" y="5048"/>
                    <a:pt x="28670" y="4286"/>
                  </a:cubicBezTo>
                  <a:cubicBezTo>
                    <a:pt x="29242" y="3429"/>
                    <a:pt x="31623" y="2857"/>
                    <a:pt x="32481" y="2191"/>
                  </a:cubicBezTo>
                  <a:cubicBezTo>
                    <a:pt x="33147" y="1715"/>
                    <a:pt x="34386" y="857"/>
                    <a:pt x="35433" y="0"/>
                  </a:cubicBezTo>
                  <a:lnTo>
                    <a:pt x="138684" y="29718"/>
                  </a:lnTo>
                  <a:lnTo>
                    <a:pt x="140113" y="42100"/>
                  </a:lnTo>
                  <a:lnTo>
                    <a:pt x="137922" y="56293"/>
                  </a:lnTo>
                  <a:lnTo>
                    <a:pt x="135827" y="79915"/>
                  </a:lnTo>
                  <a:cubicBezTo>
                    <a:pt x="135731" y="79915"/>
                    <a:pt x="135731" y="79915"/>
                    <a:pt x="135636" y="79819"/>
                  </a:cubicBezTo>
                  <a:cubicBezTo>
                    <a:pt x="135064" y="79724"/>
                    <a:pt x="134112" y="80867"/>
                    <a:pt x="133731" y="81343"/>
                  </a:cubicBezTo>
                  <a:cubicBezTo>
                    <a:pt x="133350" y="81820"/>
                    <a:pt x="132493" y="82867"/>
                    <a:pt x="132398" y="83439"/>
                  </a:cubicBezTo>
                  <a:cubicBezTo>
                    <a:pt x="132207" y="84201"/>
                    <a:pt x="132588" y="85820"/>
                    <a:pt x="132779" y="86487"/>
                  </a:cubicBezTo>
                  <a:cubicBezTo>
                    <a:pt x="132874" y="86677"/>
                    <a:pt x="133065" y="87154"/>
                    <a:pt x="133065" y="87154"/>
                  </a:cubicBezTo>
                  <a:cubicBezTo>
                    <a:pt x="133065" y="87154"/>
                    <a:pt x="131636" y="88297"/>
                    <a:pt x="131064" y="88582"/>
                  </a:cubicBezTo>
                  <a:cubicBezTo>
                    <a:pt x="130207" y="89059"/>
                    <a:pt x="128397" y="89725"/>
                    <a:pt x="127540" y="90011"/>
                  </a:cubicBezTo>
                  <a:cubicBezTo>
                    <a:pt x="126588" y="90297"/>
                    <a:pt x="124587" y="90106"/>
                    <a:pt x="123635" y="90583"/>
                  </a:cubicBezTo>
                  <a:cubicBezTo>
                    <a:pt x="122587" y="91059"/>
                    <a:pt x="120872" y="92773"/>
                    <a:pt x="120491" y="93821"/>
                  </a:cubicBezTo>
                  <a:cubicBezTo>
                    <a:pt x="120111" y="94774"/>
                    <a:pt x="120587" y="96869"/>
                    <a:pt x="120682" y="97822"/>
                  </a:cubicBezTo>
                  <a:cubicBezTo>
                    <a:pt x="120872" y="99250"/>
                    <a:pt x="122111" y="101917"/>
                    <a:pt x="121920" y="103251"/>
                  </a:cubicBezTo>
                  <a:cubicBezTo>
                    <a:pt x="121730" y="104108"/>
                    <a:pt x="120396" y="105251"/>
                    <a:pt x="120111" y="106013"/>
                  </a:cubicBezTo>
                  <a:cubicBezTo>
                    <a:pt x="119825" y="106966"/>
                    <a:pt x="119825" y="108966"/>
                    <a:pt x="119634" y="110014"/>
                  </a:cubicBezTo>
                  <a:cubicBezTo>
                    <a:pt x="119444" y="110966"/>
                    <a:pt x="118586" y="112871"/>
                    <a:pt x="118872" y="113824"/>
                  </a:cubicBezTo>
                  <a:cubicBezTo>
                    <a:pt x="118872" y="114109"/>
                    <a:pt x="119444" y="114681"/>
                    <a:pt x="119444" y="114681"/>
                  </a:cubicBezTo>
                  <a:cubicBezTo>
                    <a:pt x="119444" y="114681"/>
                    <a:pt x="119063" y="114967"/>
                    <a:pt x="118967" y="115062"/>
                  </a:cubicBezTo>
                  <a:cubicBezTo>
                    <a:pt x="118491" y="115824"/>
                    <a:pt x="118586" y="117824"/>
                    <a:pt x="118967" y="118586"/>
                  </a:cubicBezTo>
                  <a:cubicBezTo>
                    <a:pt x="119539" y="119729"/>
                    <a:pt x="121825" y="121158"/>
                    <a:pt x="123063" y="121539"/>
                  </a:cubicBezTo>
                  <a:cubicBezTo>
                    <a:pt x="124206" y="121920"/>
                    <a:pt x="126682" y="121729"/>
                    <a:pt x="127826" y="121444"/>
                  </a:cubicBezTo>
                  <a:cubicBezTo>
                    <a:pt x="128683" y="121253"/>
                    <a:pt x="130016" y="120110"/>
                    <a:pt x="130779" y="119825"/>
                  </a:cubicBezTo>
                  <a:cubicBezTo>
                    <a:pt x="132398" y="119158"/>
                    <a:pt x="135636" y="117919"/>
                    <a:pt x="137351" y="117824"/>
                  </a:cubicBezTo>
                  <a:cubicBezTo>
                    <a:pt x="138684" y="117729"/>
                    <a:pt x="141351" y="118396"/>
                    <a:pt x="142590" y="118777"/>
                  </a:cubicBezTo>
                  <a:cubicBezTo>
                    <a:pt x="143923" y="119158"/>
                    <a:pt x="146304" y="120777"/>
                    <a:pt x="147733" y="120777"/>
                  </a:cubicBezTo>
                  <a:cubicBezTo>
                    <a:pt x="148400" y="120872"/>
                    <a:pt x="150019" y="120682"/>
                    <a:pt x="150495" y="120110"/>
                  </a:cubicBezTo>
                  <a:cubicBezTo>
                    <a:pt x="151067" y="119539"/>
                    <a:pt x="151352" y="117634"/>
                    <a:pt x="151257" y="116776"/>
                  </a:cubicBezTo>
                  <a:cubicBezTo>
                    <a:pt x="151067" y="115919"/>
                    <a:pt x="150114" y="114395"/>
                    <a:pt x="149447" y="113824"/>
                  </a:cubicBezTo>
                  <a:cubicBezTo>
                    <a:pt x="148971" y="113443"/>
                    <a:pt x="147447" y="113538"/>
                    <a:pt x="147161" y="112967"/>
                  </a:cubicBezTo>
                  <a:cubicBezTo>
                    <a:pt x="146971" y="112586"/>
                    <a:pt x="147066" y="111728"/>
                    <a:pt x="147257" y="111347"/>
                  </a:cubicBezTo>
                  <a:cubicBezTo>
                    <a:pt x="147542" y="110871"/>
                    <a:pt x="148495" y="110204"/>
                    <a:pt x="149066" y="110109"/>
                  </a:cubicBezTo>
                  <a:cubicBezTo>
                    <a:pt x="149829" y="110014"/>
                    <a:pt x="151352" y="110680"/>
                    <a:pt x="151829" y="111157"/>
                  </a:cubicBezTo>
                  <a:cubicBezTo>
                    <a:pt x="153067" y="112204"/>
                    <a:pt x="154496" y="115157"/>
                    <a:pt x="155067" y="116681"/>
                  </a:cubicBezTo>
                  <a:cubicBezTo>
                    <a:pt x="156115" y="119443"/>
                    <a:pt x="156877" y="125158"/>
                    <a:pt x="157449" y="128016"/>
                  </a:cubicBezTo>
                  <a:cubicBezTo>
                    <a:pt x="158211" y="131921"/>
                    <a:pt x="160211" y="143256"/>
                    <a:pt x="160211" y="143542"/>
                  </a:cubicBezTo>
                  <a:cubicBezTo>
                    <a:pt x="160211" y="143827"/>
                    <a:pt x="160497" y="154114"/>
                    <a:pt x="160782" y="157639"/>
                  </a:cubicBezTo>
                  <a:cubicBezTo>
                    <a:pt x="160973" y="159829"/>
                    <a:pt x="161640" y="164116"/>
                    <a:pt x="161735" y="166306"/>
                  </a:cubicBezTo>
                  <a:cubicBezTo>
                    <a:pt x="162020" y="169640"/>
                    <a:pt x="161830" y="176213"/>
                    <a:pt x="162116" y="179546"/>
                  </a:cubicBezTo>
                  <a:cubicBezTo>
                    <a:pt x="162401" y="182594"/>
                    <a:pt x="163449" y="188690"/>
                    <a:pt x="164021" y="191738"/>
                  </a:cubicBezTo>
                  <a:cubicBezTo>
                    <a:pt x="164402" y="193738"/>
                    <a:pt x="165449" y="197644"/>
                    <a:pt x="165735" y="199644"/>
                  </a:cubicBezTo>
                  <a:cubicBezTo>
                    <a:pt x="166307" y="203549"/>
                    <a:pt x="166878" y="211550"/>
                    <a:pt x="167164" y="215455"/>
                  </a:cubicBezTo>
                  <a:cubicBezTo>
                    <a:pt x="167354" y="218027"/>
                    <a:pt x="167830" y="223075"/>
                    <a:pt x="167830" y="225647"/>
                  </a:cubicBezTo>
                  <a:cubicBezTo>
                    <a:pt x="167830" y="227743"/>
                    <a:pt x="167830" y="232029"/>
                    <a:pt x="167354" y="234029"/>
                  </a:cubicBezTo>
                  <a:cubicBezTo>
                    <a:pt x="166688" y="236887"/>
                    <a:pt x="163830" y="242030"/>
                    <a:pt x="163068" y="244792"/>
                  </a:cubicBezTo>
                  <a:cubicBezTo>
                    <a:pt x="162592" y="246697"/>
                    <a:pt x="162401" y="250793"/>
                    <a:pt x="161830" y="252603"/>
                  </a:cubicBezTo>
                  <a:cubicBezTo>
                    <a:pt x="161640" y="253270"/>
                    <a:pt x="160687" y="254508"/>
                    <a:pt x="160497" y="255270"/>
                  </a:cubicBezTo>
                  <a:cubicBezTo>
                    <a:pt x="160306" y="256032"/>
                    <a:pt x="160497" y="257746"/>
                    <a:pt x="160401" y="258604"/>
                  </a:cubicBezTo>
                  <a:cubicBezTo>
                    <a:pt x="160211" y="259366"/>
                    <a:pt x="159544" y="260890"/>
                    <a:pt x="159163" y="261652"/>
                  </a:cubicBezTo>
                  <a:cubicBezTo>
                    <a:pt x="158687" y="262700"/>
                    <a:pt x="157734" y="264890"/>
                    <a:pt x="157067" y="265843"/>
                  </a:cubicBezTo>
                  <a:cubicBezTo>
                    <a:pt x="156591" y="266509"/>
                    <a:pt x="154972" y="267271"/>
                    <a:pt x="154781" y="267938"/>
                  </a:cubicBezTo>
                  <a:cubicBezTo>
                    <a:pt x="154305" y="269367"/>
                    <a:pt x="156020" y="272320"/>
                    <a:pt x="156115" y="273844"/>
                  </a:cubicBezTo>
                  <a:cubicBezTo>
                    <a:pt x="156210" y="275368"/>
                    <a:pt x="155734" y="278321"/>
                    <a:pt x="155353" y="279749"/>
                  </a:cubicBezTo>
                  <a:cubicBezTo>
                    <a:pt x="154972" y="280988"/>
                    <a:pt x="153734" y="283369"/>
                    <a:pt x="152971" y="284417"/>
                  </a:cubicBezTo>
                  <a:cubicBezTo>
                    <a:pt x="152115" y="285464"/>
                    <a:pt x="149733" y="286798"/>
                    <a:pt x="148971" y="287846"/>
                  </a:cubicBezTo>
                  <a:cubicBezTo>
                    <a:pt x="148209" y="288893"/>
                    <a:pt x="147638" y="291560"/>
                    <a:pt x="146876" y="292608"/>
                  </a:cubicBezTo>
                  <a:cubicBezTo>
                    <a:pt x="146304" y="293370"/>
                    <a:pt x="144589" y="294418"/>
                    <a:pt x="144018" y="295084"/>
                  </a:cubicBezTo>
                  <a:cubicBezTo>
                    <a:pt x="142590" y="296609"/>
                    <a:pt x="140398" y="300133"/>
                    <a:pt x="139255" y="301847"/>
                  </a:cubicBezTo>
                  <a:cubicBezTo>
                    <a:pt x="138399" y="303276"/>
                    <a:pt x="137065" y="306324"/>
                    <a:pt x="136207" y="307753"/>
                  </a:cubicBezTo>
                  <a:cubicBezTo>
                    <a:pt x="134684" y="310134"/>
                    <a:pt x="130493" y="314134"/>
                    <a:pt x="129254" y="316706"/>
                  </a:cubicBezTo>
                  <a:cubicBezTo>
                    <a:pt x="128111" y="319183"/>
                    <a:pt x="127349" y="324612"/>
                    <a:pt x="126968" y="327279"/>
                  </a:cubicBezTo>
                  <a:cubicBezTo>
                    <a:pt x="126682" y="329089"/>
                    <a:pt x="126397" y="332804"/>
                    <a:pt x="126016" y="334613"/>
                  </a:cubicBezTo>
                  <a:cubicBezTo>
                    <a:pt x="125921" y="335185"/>
                    <a:pt x="125445" y="336423"/>
                    <a:pt x="125539" y="336994"/>
                  </a:cubicBezTo>
                  <a:cubicBezTo>
                    <a:pt x="125635" y="337661"/>
                    <a:pt x="126873" y="338614"/>
                    <a:pt x="126873" y="339280"/>
                  </a:cubicBezTo>
                  <a:cubicBezTo>
                    <a:pt x="126968" y="340233"/>
                    <a:pt x="125921" y="342138"/>
                    <a:pt x="125445" y="342995"/>
                  </a:cubicBezTo>
                  <a:cubicBezTo>
                    <a:pt x="124968" y="343948"/>
                    <a:pt x="123254" y="345376"/>
                    <a:pt x="122777" y="346329"/>
                  </a:cubicBezTo>
                  <a:cubicBezTo>
                    <a:pt x="122206" y="347472"/>
                    <a:pt x="121825" y="349948"/>
                    <a:pt x="121634" y="351187"/>
                  </a:cubicBezTo>
                  <a:cubicBezTo>
                    <a:pt x="121444" y="352520"/>
                    <a:pt x="121539" y="355378"/>
                    <a:pt x="121158" y="356711"/>
                  </a:cubicBezTo>
                  <a:cubicBezTo>
                    <a:pt x="120872" y="357759"/>
                    <a:pt x="119920" y="359855"/>
                    <a:pt x="119349" y="360712"/>
                  </a:cubicBezTo>
                  <a:cubicBezTo>
                    <a:pt x="118777" y="361569"/>
                    <a:pt x="117157" y="362902"/>
                    <a:pt x="116681" y="363760"/>
                  </a:cubicBezTo>
                  <a:cubicBezTo>
                    <a:pt x="116205" y="364617"/>
                    <a:pt x="116014" y="366903"/>
                    <a:pt x="115443" y="367760"/>
                  </a:cubicBezTo>
                  <a:cubicBezTo>
                    <a:pt x="114586" y="368998"/>
                    <a:pt x="112109" y="370522"/>
                    <a:pt x="110871" y="371380"/>
                  </a:cubicBezTo>
                  <a:cubicBezTo>
                    <a:pt x="110014" y="371951"/>
                    <a:pt x="108204" y="373380"/>
                    <a:pt x="107156" y="373666"/>
                  </a:cubicBezTo>
                  <a:cubicBezTo>
                    <a:pt x="106013" y="373951"/>
                    <a:pt x="103442" y="373856"/>
                    <a:pt x="102489" y="373189"/>
                  </a:cubicBezTo>
                  <a:cubicBezTo>
                    <a:pt x="101537" y="372523"/>
                    <a:pt x="100679" y="370046"/>
                    <a:pt x="100394" y="368903"/>
                  </a:cubicBezTo>
                  <a:cubicBezTo>
                    <a:pt x="100013" y="367570"/>
                    <a:pt x="100108" y="364808"/>
                    <a:pt x="100108" y="363474"/>
                  </a:cubicBezTo>
                  <a:cubicBezTo>
                    <a:pt x="100108" y="362426"/>
                    <a:pt x="100299" y="360426"/>
                    <a:pt x="100584" y="359473"/>
                  </a:cubicBezTo>
                  <a:cubicBezTo>
                    <a:pt x="100775" y="358712"/>
                    <a:pt x="101727" y="357378"/>
                    <a:pt x="102013" y="356616"/>
                  </a:cubicBezTo>
                  <a:cubicBezTo>
                    <a:pt x="102489" y="355187"/>
                    <a:pt x="103251" y="352234"/>
                    <a:pt x="103632" y="350710"/>
                  </a:cubicBezTo>
                  <a:cubicBezTo>
                    <a:pt x="103918" y="349472"/>
                    <a:pt x="104775" y="346996"/>
                    <a:pt x="104870" y="345662"/>
                  </a:cubicBezTo>
                  <a:cubicBezTo>
                    <a:pt x="104966" y="344424"/>
                    <a:pt x="104870" y="341947"/>
                    <a:pt x="104490" y="340805"/>
                  </a:cubicBezTo>
                  <a:cubicBezTo>
                    <a:pt x="104204" y="339757"/>
                    <a:pt x="103156" y="337566"/>
                    <a:pt x="102298" y="336804"/>
                  </a:cubicBezTo>
                  <a:cubicBezTo>
                    <a:pt x="101155" y="335851"/>
                    <a:pt x="98107" y="334899"/>
                    <a:pt x="96584" y="334709"/>
                  </a:cubicBezTo>
                  <a:cubicBezTo>
                    <a:pt x="95821" y="334613"/>
                    <a:pt x="94298" y="334518"/>
                    <a:pt x="93536" y="334709"/>
                  </a:cubicBezTo>
                  <a:cubicBezTo>
                    <a:pt x="92297" y="334994"/>
                    <a:pt x="90297" y="337090"/>
                    <a:pt x="88964" y="337185"/>
                  </a:cubicBezTo>
                  <a:cubicBezTo>
                    <a:pt x="87821" y="337280"/>
                    <a:pt x="85535" y="336518"/>
                    <a:pt x="84773" y="335756"/>
                  </a:cubicBezTo>
                  <a:cubicBezTo>
                    <a:pt x="84297" y="335280"/>
                    <a:pt x="84392" y="333661"/>
                    <a:pt x="83915" y="333280"/>
                  </a:cubicBezTo>
                  <a:cubicBezTo>
                    <a:pt x="83534" y="332994"/>
                    <a:pt x="82391" y="332899"/>
                    <a:pt x="81915" y="333089"/>
                  </a:cubicBezTo>
                  <a:cubicBezTo>
                    <a:pt x="81249" y="333280"/>
                    <a:pt x="80391" y="334327"/>
                    <a:pt x="79915" y="334709"/>
                  </a:cubicBezTo>
                  <a:cubicBezTo>
                    <a:pt x="79439" y="335089"/>
                    <a:pt x="78486" y="336137"/>
                    <a:pt x="77914" y="336518"/>
                  </a:cubicBezTo>
                  <a:cubicBezTo>
                    <a:pt x="77248" y="336804"/>
                    <a:pt x="75629" y="336709"/>
                    <a:pt x="75152" y="337185"/>
                  </a:cubicBezTo>
                  <a:cubicBezTo>
                    <a:pt x="74676" y="337661"/>
                    <a:pt x="74867" y="339376"/>
                    <a:pt x="74486" y="339947"/>
                  </a:cubicBezTo>
                  <a:cubicBezTo>
                    <a:pt x="74105" y="340519"/>
                    <a:pt x="73152" y="341376"/>
                    <a:pt x="72580" y="341567"/>
                  </a:cubicBezTo>
                  <a:cubicBezTo>
                    <a:pt x="72009" y="341757"/>
                    <a:pt x="70676" y="341471"/>
                    <a:pt x="70199" y="341185"/>
                  </a:cubicBezTo>
                  <a:cubicBezTo>
                    <a:pt x="69532" y="340805"/>
                    <a:pt x="68485" y="339566"/>
                    <a:pt x="68199" y="338804"/>
                  </a:cubicBezTo>
                  <a:cubicBezTo>
                    <a:pt x="67913" y="338233"/>
                    <a:pt x="68199" y="336899"/>
                    <a:pt x="68104" y="336233"/>
                  </a:cubicBezTo>
                  <a:cubicBezTo>
                    <a:pt x="68009" y="335756"/>
                    <a:pt x="67913" y="334804"/>
                    <a:pt x="67628" y="334423"/>
                  </a:cubicBezTo>
                  <a:cubicBezTo>
                    <a:pt x="67056" y="333756"/>
                    <a:pt x="65342" y="333375"/>
                    <a:pt x="64675" y="332899"/>
                  </a:cubicBezTo>
                  <a:cubicBezTo>
                    <a:pt x="64294" y="332613"/>
                    <a:pt x="63722" y="331660"/>
                    <a:pt x="63246" y="331470"/>
                  </a:cubicBezTo>
                  <a:cubicBezTo>
                    <a:pt x="62484" y="331184"/>
                    <a:pt x="60770" y="331565"/>
                    <a:pt x="59913" y="331470"/>
                  </a:cubicBezTo>
                  <a:cubicBezTo>
                    <a:pt x="59246" y="331375"/>
                    <a:pt x="57912" y="331375"/>
                    <a:pt x="57341" y="330994"/>
                  </a:cubicBezTo>
                  <a:cubicBezTo>
                    <a:pt x="56483" y="330422"/>
                    <a:pt x="56007" y="328136"/>
                    <a:pt x="55150" y="327565"/>
                  </a:cubicBezTo>
                  <a:cubicBezTo>
                    <a:pt x="54579" y="327279"/>
                    <a:pt x="53150" y="327184"/>
                    <a:pt x="52483" y="327469"/>
                  </a:cubicBezTo>
                  <a:cubicBezTo>
                    <a:pt x="51721" y="327850"/>
                    <a:pt x="51245" y="330137"/>
                    <a:pt x="50482" y="330137"/>
                  </a:cubicBezTo>
                  <a:cubicBezTo>
                    <a:pt x="49245" y="330232"/>
                    <a:pt x="47816" y="327660"/>
                    <a:pt x="47149" y="326708"/>
                  </a:cubicBezTo>
                  <a:cubicBezTo>
                    <a:pt x="46768" y="326136"/>
                    <a:pt x="46673" y="324612"/>
                    <a:pt x="46197" y="324041"/>
                  </a:cubicBezTo>
                  <a:cubicBezTo>
                    <a:pt x="45815" y="323469"/>
                    <a:pt x="44768" y="322421"/>
                    <a:pt x="44196" y="322326"/>
                  </a:cubicBezTo>
                  <a:cubicBezTo>
                    <a:pt x="43434" y="322231"/>
                    <a:pt x="42101" y="323088"/>
                    <a:pt x="41339" y="323279"/>
                  </a:cubicBezTo>
                  <a:cubicBezTo>
                    <a:pt x="40672" y="323469"/>
                    <a:pt x="39148" y="323945"/>
                    <a:pt x="38386" y="323659"/>
                  </a:cubicBezTo>
                  <a:cubicBezTo>
                    <a:pt x="37624" y="323469"/>
                    <a:pt x="36576" y="322326"/>
                    <a:pt x="36100" y="321659"/>
                  </a:cubicBezTo>
                  <a:cubicBezTo>
                    <a:pt x="35719" y="321088"/>
                    <a:pt x="35623" y="319659"/>
                    <a:pt x="35147" y="319278"/>
                  </a:cubicBezTo>
                  <a:cubicBezTo>
                    <a:pt x="34195" y="318516"/>
                    <a:pt x="31338" y="318992"/>
                    <a:pt x="30289" y="318325"/>
                  </a:cubicBezTo>
                  <a:cubicBezTo>
                    <a:pt x="29718" y="317944"/>
                    <a:pt x="29242" y="316611"/>
                    <a:pt x="28861" y="316135"/>
                  </a:cubicBezTo>
                  <a:cubicBezTo>
                    <a:pt x="28099" y="315277"/>
                    <a:pt x="26384" y="313372"/>
                    <a:pt x="25337" y="312896"/>
                  </a:cubicBezTo>
                  <a:cubicBezTo>
                    <a:pt x="23813" y="312134"/>
                    <a:pt x="20288" y="312039"/>
                    <a:pt x="18574" y="311753"/>
                  </a:cubicBezTo>
                  <a:cubicBezTo>
                    <a:pt x="17526" y="311563"/>
                    <a:pt x="15336" y="311848"/>
                    <a:pt x="14574" y="311182"/>
                  </a:cubicBezTo>
                  <a:cubicBezTo>
                    <a:pt x="13811" y="310515"/>
                    <a:pt x="13049" y="308134"/>
                    <a:pt x="13335" y="307086"/>
                  </a:cubicBezTo>
                  <a:cubicBezTo>
                    <a:pt x="13621" y="306229"/>
                    <a:pt x="16002" y="305752"/>
                    <a:pt x="16383" y="304895"/>
                  </a:cubicBezTo>
                  <a:cubicBezTo>
                    <a:pt x="16764" y="303943"/>
                    <a:pt x="16002" y="301657"/>
                    <a:pt x="15621" y="300609"/>
                  </a:cubicBezTo>
                  <a:cubicBezTo>
                    <a:pt x="15430" y="299942"/>
                    <a:pt x="14478" y="298894"/>
                    <a:pt x="14478" y="298228"/>
                  </a:cubicBezTo>
                  <a:cubicBezTo>
                    <a:pt x="14478" y="297275"/>
                    <a:pt x="15812" y="295751"/>
                    <a:pt x="15907" y="294799"/>
                  </a:cubicBezTo>
                  <a:cubicBezTo>
                    <a:pt x="15907" y="294227"/>
                    <a:pt x="15716" y="293180"/>
                    <a:pt x="15430" y="292703"/>
                  </a:cubicBezTo>
                  <a:cubicBezTo>
                    <a:pt x="15050" y="292132"/>
                    <a:pt x="14097" y="291084"/>
                    <a:pt x="13431" y="290798"/>
                  </a:cubicBezTo>
                  <a:cubicBezTo>
                    <a:pt x="12668" y="290417"/>
                    <a:pt x="10763" y="290608"/>
                    <a:pt x="9906" y="290322"/>
                  </a:cubicBezTo>
                  <a:cubicBezTo>
                    <a:pt x="9240" y="290131"/>
                    <a:pt x="7811" y="289465"/>
                    <a:pt x="7334" y="288893"/>
                  </a:cubicBezTo>
                  <a:cubicBezTo>
                    <a:pt x="6954" y="288417"/>
                    <a:pt x="6763" y="286988"/>
                    <a:pt x="6954" y="286321"/>
                  </a:cubicBezTo>
                  <a:cubicBezTo>
                    <a:pt x="7144" y="285655"/>
                    <a:pt x="8477" y="284702"/>
                    <a:pt x="8954" y="284131"/>
                  </a:cubicBezTo>
                  <a:cubicBezTo>
                    <a:pt x="9335" y="283559"/>
                    <a:pt x="10096" y="282226"/>
                    <a:pt x="10478" y="281559"/>
                  </a:cubicBezTo>
                  <a:cubicBezTo>
                    <a:pt x="10763" y="280988"/>
                    <a:pt x="11525" y="279844"/>
                    <a:pt x="11621" y="279178"/>
                  </a:cubicBezTo>
                  <a:cubicBezTo>
                    <a:pt x="11716" y="278321"/>
                    <a:pt x="11145" y="276511"/>
                    <a:pt x="10573" y="275749"/>
                  </a:cubicBezTo>
                  <a:cubicBezTo>
                    <a:pt x="10383" y="275558"/>
                    <a:pt x="10192" y="275177"/>
                    <a:pt x="9906" y="274796"/>
                  </a:cubicBezTo>
                  <a:cubicBezTo>
                    <a:pt x="10478" y="274034"/>
                    <a:pt x="11049" y="273082"/>
                    <a:pt x="11335" y="272605"/>
                  </a:cubicBezTo>
                  <a:cubicBezTo>
                    <a:pt x="11906" y="271653"/>
                    <a:pt x="13335" y="269938"/>
                    <a:pt x="13621" y="268891"/>
                  </a:cubicBezTo>
                  <a:cubicBezTo>
                    <a:pt x="13907" y="267462"/>
                    <a:pt x="12192" y="264605"/>
                    <a:pt x="12573" y="263271"/>
                  </a:cubicBezTo>
                  <a:cubicBezTo>
                    <a:pt x="12859" y="262223"/>
                    <a:pt x="14954" y="260890"/>
                    <a:pt x="15526" y="259937"/>
                  </a:cubicBezTo>
                  <a:cubicBezTo>
                    <a:pt x="15716" y="259461"/>
                    <a:pt x="16097" y="257937"/>
                    <a:pt x="16573" y="256604"/>
                  </a:cubicBezTo>
                  <a:close/>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81" name="Google Shape;1981;p32"/>
            <p:cNvSpPr/>
            <p:nvPr/>
          </p:nvSpPr>
          <p:spPr>
            <a:xfrm>
              <a:off x="8564078" y="2852254"/>
              <a:ext cx="133350" cy="209550"/>
            </a:xfrm>
            <a:custGeom>
              <a:rect b="b" l="l" r="r" t="t"/>
              <a:pathLst>
                <a:path extrusionOk="0" h="209550" w="133350">
                  <a:moveTo>
                    <a:pt x="135" y="25534"/>
                  </a:moveTo>
                  <a:cubicBezTo>
                    <a:pt x="230" y="24296"/>
                    <a:pt x="420" y="23153"/>
                    <a:pt x="516" y="22296"/>
                  </a:cubicBezTo>
                  <a:cubicBezTo>
                    <a:pt x="897" y="20200"/>
                    <a:pt x="2516" y="16105"/>
                    <a:pt x="3564" y="14295"/>
                  </a:cubicBezTo>
                  <a:cubicBezTo>
                    <a:pt x="4802" y="12390"/>
                    <a:pt x="8041" y="9151"/>
                    <a:pt x="9755" y="7627"/>
                  </a:cubicBezTo>
                  <a:cubicBezTo>
                    <a:pt x="11279" y="6199"/>
                    <a:pt x="14518" y="3627"/>
                    <a:pt x="16423" y="2674"/>
                  </a:cubicBezTo>
                  <a:cubicBezTo>
                    <a:pt x="18518" y="1627"/>
                    <a:pt x="23185" y="198"/>
                    <a:pt x="25566" y="7"/>
                  </a:cubicBezTo>
                  <a:cubicBezTo>
                    <a:pt x="27662" y="-88"/>
                    <a:pt x="31853" y="769"/>
                    <a:pt x="33853" y="1246"/>
                  </a:cubicBezTo>
                  <a:cubicBezTo>
                    <a:pt x="34901" y="1531"/>
                    <a:pt x="36711" y="2198"/>
                    <a:pt x="38520" y="2770"/>
                  </a:cubicBezTo>
                  <a:cubicBezTo>
                    <a:pt x="38044" y="4103"/>
                    <a:pt x="37663" y="5627"/>
                    <a:pt x="37187" y="6484"/>
                  </a:cubicBezTo>
                  <a:cubicBezTo>
                    <a:pt x="36616" y="7437"/>
                    <a:pt x="34520" y="8675"/>
                    <a:pt x="34235" y="9818"/>
                  </a:cubicBezTo>
                  <a:cubicBezTo>
                    <a:pt x="33853" y="11152"/>
                    <a:pt x="35568" y="14009"/>
                    <a:pt x="35282" y="15438"/>
                  </a:cubicBezTo>
                  <a:cubicBezTo>
                    <a:pt x="35091" y="16486"/>
                    <a:pt x="33568" y="18200"/>
                    <a:pt x="32996" y="19153"/>
                  </a:cubicBezTo>
                  <a:cubicBezTo>
                    <a:pt x="32710" y="19629"/>
                    <a:pt x="32139" y="20581"/>
                    <a:pt x="31567" y="21343"/>
                  </a:cubicBezTo>
                  <a:cubicBezTo>
                    <a:pt x="31091" y="20677"/>
                    <a:pt x="30424" y="20010"/>
                    <a:pt x="29853" y="20105"/>
                  </a:cubicBezTo>
                  <a:cubicBezTo>
                    <a:pt x="28805" y="20391"/>
                    <a:pt x="28805" y="23248"/>
                    <a:pt x="28234" y="24201"/>
                  </a:cubicBezTo>
                  <a:cubicBezTo>
                    <a:pt x="27472" y="25344"/>
                    <a:pt x="25090" y="26677"/>
                    <a:pt x="24328" y="27820"/>
                  </a:cubicBezTo>
                  <a:cubicBezTo>
                    <a:pt x="23567" y="29059"/>
                    <a:pt x="22709" y="31821"/>
                    <a:pt x="22233" y="33154"/>
                  </a:cubicBezTo>
                  <a:cubicBezTo>
                    <a:pt x="21947" y="34107"/>
                    <a:pt x="20995" y="36012"/>
                    <a:pt x="21090" y="37060"/>
                  </a:cubicBezTo>
                  <a:cubicBezTo>
                    <a:pt x="21185" y="38203"/>
                    <a:pt x="22328" y="40298"/>
                    <a:pt x="23185" y="41060"/>
                  </a:cubicBezTo>
                  <a:cubicBezTo>
                    <a:pt x="24043" y="41822"/>
                    <a:pt x="26519" y="42203"/>
                    <a:pt x="27567" y="42679"/>
                  </a:cubicBezTo>
                  <a:cubicBezTo>
                    <a:pt x="28043" y="42870"/>
                    <a:pt x="29091" y="43346"/>
                    <a:pt x="29377" y="43822"/>
                  </a:cubicBezTo>
                  <a:cubicBezTo>
                    <a:pt x="30043" y="44680"/>
                    <a:pt x="30234" y="46870"/>
                    <a:pt x="30615" y="47823"/>
                  </a:cubicBezTo>
                  <a:cubicBezTo>
                    <a:pt x="30900" y="48585"/>
                    <a:pt x="31853" y="49823"/>
                    <a:pt x="31853" y="50585"/>
                  </a:cubicBezTo>
                  <a:cubicBezTo>
                    <a:pt x="31853" y="51347"/>
                    <a:pt x="30710" y="52490"/>
                    <a:pt x="30520" y="53157"/>
                  </a:cubicBezTo>
                  <a:cubicBezTo>
                    <a:pt x="30234" y="54205"/>
                    <a:pt x="30043" y="56395"/>
                    <a:pt x="30139" y="57443"/>
                  </a:cubicBezTo>
                  <a:cubicBezTo>
                    <a:pt x="30234" y="58205"/>
                    <a:pt x="30805" y="59634"/>
                    <a:pt x="31377" y="60301"/>
                  </a:cubicBezTo>
                  <a:cubicBezTo>
                    <a:pt x="32043" y="61063"/>
                    <a:pt x="34044" y="62015"/>
                    <a:pt x="34806" y="62587"/>
                  </a:cubicBezTo>
                  <a:cubicBezTo>
                    <a:pt x="35663" y="63158"/>
                    <a:pt x="37283" y="64587"/>
                    <a:pt x="38044" y="65254"/>
                  </a:cubicBezTo>
                  <a:cubicBezTo>
                    <a:pt x="39187" y="66111"/>
                    <a:pt x="41473" y="67825"/>
                    <a:pt x="42521" y="68683"/>
                  </a:cubicBezTo>
                  <a:cubicBezTo>
                    <a:pt x="43473" y="69445"/>
                    <a:pt x="45188" y="71064"/>
                    <a:pt x="46045" y="71826"/>
                  </a:cubicBezTo>
                  <a:cubicBezTo>
                    <a:pt x="46998" y="72683"/>
                    <a:pt x="48522" y="74683"/>
                    <a:pt x="49665" y="75350"/>
                  </a:cubicBezTo>
                  <a:cubicBezTo>
                    <a:pt x="50617" y="75922"/>
                    <a:pt x="53094" y="75922"/>
                    <a:pt x="54046" y="76588"/>
                  </a:cubicBezTo>
                  <a:cubicBezTo>
                    <a:pt x="54904" y="77255"/>
                    <a:pt x="55666" y="79351"/>
                    <a:pt x="56333" y="80113"/>
                  </a:cubicBezTo>
                  <a:cubicBezTo>
                    <a:pt x="57570" y="81637"/>
                    <a:pt x="61000" y="83923"/>
                    <a:pt x="62143" y="85542"/>
                  </a:cubicBezTo>
                  <a:cubicBezTo>
                    <a:pt x="62810" y="86494"/>
                    <a:pt x="63571" y="88780"/>
                    <a:pt x="64143" y="89828"/>
                  </a:cubicBezTo>
                  <a:cubicBezTo>
                    <a:pt x="64619" y="90685"/>
                    <a:pt x="65952" y="92305"/>
                    <a:pt x="65952" y="93352"/>
                  </a:cubicBezTo>
                  <a:cubicBezTo>
                    <a:pt x="65952" y="94019"/>
                    <a:pt x="64714" y="95067"/>
                    <a:pt x="64524" y="95734"/>
                  </a:cubicBezTo>
                  <a:cubicBezTo>
                    <a:pt x="64238" y="96877"/>
                    <a:pt x="64524" y="99163"/>
                    <a:pt x="64809" y="100306"/>
                  </a:cubicBezTo>
                  <a:cubicBezTo>
                    <a:pt x="65381" y="102592"/>
                    <a:pt x="67572" y="106878"/>
                    <a:pt x="68524" y="109069"/>
                  </a:cubicBezTo>
                  <a:cubicBezTo>
                    <a:pt x="68905" y="109926"/>
                    <a:pt x="69477" y="111926"/>
                    <a:pt x="70048" y="112688"/>
                  </a:cubicBezTo>
                  <a:cubicBezTo>
                    <a:pt x="70715" y="113545"/>
                    <a:pt x="72620" y="114879"/>
                    <a:pt x="73573" y="115546"/>
                  </a:cubicBezTo>
                  <a:cubicBezTo>
                    <a:pt x="74620" y="116212"/>
                    <a:pt x="77097" y="116879"/>
                    <a:pt x="78049" y="117641"/>
                  </a:cubicBezTo>
                  <a:cubicBezTo>
                    <a:pt x="79192" y="118498"/>
                    <a:pt x="80907" y="120880"/>
                    <a:pt x="81669" y="122023"/>
                  </a:cubicBezTo>
                  <a:cubicBezTo>
                    <a:pt x="82621" y="123356"/>
                    <a:pt x="84526" y="126214"/>
                    <a:pt x="85193" y="127833"/>
                  </a:cubicBezTo>
                  <a:cubicBezTo>
                    <a:pt x="85764" y="129071"/>
                    <a:pt x="85764" y="132119"/>
                    <a:pt x="86622" y="133167"/>
                  </a:cubicBezTo>
                  <a:cubicBezTo>
                    <a:pt x="87479" y="134215"/>
                    <a:pt x="90527" y="134881"/>
                    <a:pt x="91670" y="135643"/>
                  </a:cubicBezTo>
                  <a:cubicBezTo>
                    <a:pt x="93004" y="136596"/>
                    <a:pt x="95194" y="138977"/>
                    <a:pt x="96432" y="140025"/>
                  </a:cubicBezTo>
                  <a:cubicBezTo>
                    <a:pt x="98147" y="141358"/>
                    <a:pt x="101671" y="143835"/>
                    <a:pt x="103672" y="144883"/>
                  </a:cubicBezTo>
                  <a:cubicBezTo>
                    <a:pt x="104814" y="145454"/>
                    <a:pt x="107196" y="146597"/>
                    <a:pt x="108434" y="146788"/>
                  </a:cubicBezTo>
                  <a:cubicBezTo>
                    <a:pt x="109292" y="146978"/>
                    <a:pt x="110911" y="146788"/>
                    <a:pt x="111768" y="146692"/>
                  </a:cubicBezTo>
                  <a:cubicBezTo>
                    <a:pt x="112625" y="146597"/>
                    <a:pt x="114435" y="146502"/>
                    <a:pt x="115102" y="146026"/>
                  </a:cubicBezTo>
                  <a:cubicBezTo>
                    <a:pt x="115673" y="145549"/>
                    <a:pt x="115673" y="143359"/>
                    <a:pt x="116435" y="143454"/>
                  </a:cubicBezTo>
                  <a:cubicBezTo>
                    <a:pt x="118054" y="143549"/>
                    <a:pt x="118054" y="147931"/>
                    <a:pt x="118721" y="149359"/>
                  </a:cubicBezTo>
                  <a:cubicBezTo>
                    <a:pt x="119388" y="150883"/>
                    <a:pt x="121102" y="153741"/>
                    <a:pt x="121674" y="155265"/>
                  </a:cubicBezTo>
                  <a:cubicBezTo>
                    <a:pt x="122626" y="157646"/>
                    <a:pt x="123769" y="162694"/>
                    <a:pt x="124531" y="165076"/>
                  </a:cubicBezTo>
                  <a:cubicBezTo>
                    <a:pt x="125007" y="166504"/>
                    <a:pt x="126246" y="169171"/>
                    <a:pt x="126817" y="170600"/>
                  </a:cubicBezTo>
                  <a:cubicBezTo>
                    <a:pt x="127960" y="173648"/>
                    <a:pt x="130056" y="179935"/>
                    <a:pt x="131199" y="182983"/>
                  </a:cubicBezTo>
                  <a:cubicBezTo>
                    <a:pt x="132056" y="185078"/>
                    <a:pt x="134342" y="189079"/>
                    <a:pt x="134914" y="191365"/>
                  </a:cubicBezTo>
                  <a:cubicBezTo>
                    <a:pt x="135104" y="192222"/>
                    <a:pt x="135199" y="193270"/>
                    <a:pt x="135295" y="194508"/>
                  </a:cubicBezTo>
                  <a:lnTo>
                    <a:pt x="59475" y="213558"/>
                  </a:lnTo>
                  <a:lnTo>
                    <a:pt x="3278" y="42394"/>
                  </a:lnTo>
                  <a:cubicBezTo>
                    <a:pt x="3278" y="42394"/>
                    <a:pt x="420" y="33916"/>
                    <a:pt x="39" y="30868"/>
                  </a:cubicBezTo>
                  <a:cubicBezTo>
                    <a:pt x="-56" y="29535"/>
                    <a:pt x="39" y="27439"/>
                    <a:pt x="135" y="25534"/>
                  </a:cubicBezTo>
                  <a:close/>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82" name="Google Shape;1982;p32"/>
            <p:cNvSpPr/>
            <p:nvPr/>
          </p:nvSpPr>
          <p:spPr>
            <a:xfrm>
              <a:off x="8438769" y="3024283"/>
              <a:ext cx="19050" cy="28575"/>
            </a:xfrm>
            <a:custGeom>
              <a:rect b="b" l="l" r="r" t="t"/>
              <a:pathLst>
                <a:path extrusionOk="0" h="28575" w="19050">
                  <a:moveTo>
                    <a:pt x="26289" y="12097"/>
                  </a:moveTo>
                  <a:lnTo>
                    <a:pt x="15526" y="30099"/>
                  </a:lnTo>
                  <a:cubicBezTo>
                    <a:pt x="15526" y="29908"/>
                    <a:pt x="15526" y="29813"/>
                    <a:pt x="15526" y="29718"/>
                  </a:cubicBezTo>
                  <a:cubicBezTo>
                    <a:pt x="15430" y="28670"/>
                    <a:pt x="15240" y="26670"/>
                    <a:pt x="15049" y="25718"/>
                  </a:cubicBezTo>
                  <a:cubicBezTo>
                    <a:pt x="14573" y="24098"/>
                    <a:pt x="13430" y="20765"/>
                    <a:pt x="12287" y="19526"/>
                  </a:cubicBezTo>
                  <a:cubicBezTo>
                    <a:pt x="11620" y="18669"/>
                    <a:pt x="9620" y="17621"/>
                    <a:pt x="8667" y="17145"/>
                  </a:cubicBezTo>
                  <a:cubicBezTo>
                    <a:pt x="7334" y="16383"/>
                    <a:pt x="4191" y="15621"/>
                    <a:pt x="2857" y="14764"/>
                  </a:cubicBezTo>
                  <a:cubicBezTo>
                    <a:pt x="2095" y="14288"/>
                    <a:pt x="952" y="12764"/>
                    <a:pt x="285" y="12097"/>
                  </a:cubicBezTo>
                  <a:cubicBezTo>
                    <a:pt x="190" y="12002"/>
                    <a:pt x="95" y="11906"/>
                    <a:pt x="0" y="11811"/>
                  </a:cubicBezTo>
                  <a:lnTo>
                    <a:pt x="7905" y="0"/>
                  </a:lnTo>
                  <a:lnTo>
                    <a:pt x="26289" y="12097"/>
                  </a:lnTo>
                  <a:close/>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83" name="Google Shape;1983;p32"/>
            <p:cNvSpPr/>
            <p:nvPr/>
          </p:nvSpPr>
          <p:spPr>
            <a:xfrm>
              <a:off x="7814292" y="2866072"/>
              <a:ext cx="533400" cy="542925"/>
            </a:xfrm>
            <a:custGeom>
              <a:rect b="b" l="l" r="r" t="t"/>
              <a:pathLst>
                <a:path extrusionOk="0" h="542925" w="533400">
                  <a:moveTo>
                    <a:pt x="97173" y="508349"/>
                  </a:moveTo>
                  <a:cubicBezTo>
                    <a:pt x="96792" y="508635"/>
                    <a:pt x="96316" y="508826"/>
                    <a:pt x="96030" y="508921"/>
                  </a:cubicBezTo>
                  <a:cubicBezTo>
                    <a:pt x="94697" y="509397"/>
                    <a:pt x="91745" y="510445"/>
                    <a:pt x="90411" y="510159"/>
                  </a:cubicBezTo>
                  <a:cubicBezTo>
                    <a:pt x="89173" y="509969"/>
                    <a:pt x="87458" y="507683"/>
                    <a:pt x="86315" y="507492"/>
                  </a:cubicBezTo>
                  <a:cubicBezTo>
                    <a:pt x="85362" y="507302"/>
                    <a:pt x="83457" y="508064"/>
                    <a:pt x="82505" y="508064"/>
                  </a:cubicBezTo>
                  <a:cubicBezTo>
                    <a:pt x="81647" y="508064"/>
                    <a:pt x="79648" y="508349"/>
                    <a:pt x="79076" y="507683"/>
                  </a:cubicBezTo>
                  <a:cubicBezTo>
                    <a:pt x="78409" y="506825"/>
                    <a:pt x="79838" y="504349"/>
                    <a:pt x="79362" y="503396"/>
                  </a:cubicBezTo>
                  <a:cubicBezTo>
                    <a:pt x="78790" y="502444"/>
                    <a:pt x="76313" y="502063"/>
                    <a:pt x="75552" y="501301"/>
                  </a:cubicBezTo>
                  <a:cubicBezTo>
                    <a:pt x="74314" y="500063"/>
                    <a:pt x="73837" y="495586"/>
                    <a:pt x="72122" y="495395"/>
                  </a:cubicBezTo>
                  <a:cubicBezTo>
                    <a:pt x="70885" y="495205"/>
                    <a:pt x="69837" y="498920"/>
                    <a:pt x="68598" y="498920"/>
                  </a:cubicBezTo>
                  <a:cubicBezTo>
                    <a:pt x="67551" y="498920"/>
                    <a:pt x="66884" y="496348"/>
                    <a:pt x="65932" y="495967"/>
                  </a:cubicBezTo>
                  <a:cubicBezTo>
                    <a:pt x="64407" y="495300"/>
                    <a:pt x="60883" y="496919"/>
                    <a:pt x="59264" y="496348"/>
                  </a:cubicBezTo>
                  <a:cubicBezTo>
                    <a:pt x="58502" y="496062"/>
                    <a:pt x="57359" y="494729"/>
                    <a:pt x="56883" y="494062"/>
                  </a:cubicBezTo>
                  <a:cubicBezTo>
                    <a:pt x="56216" y="493014"/>
                    <a:pt x="55740" y="490538"/>
                    <a:pt x="55073" y="489490"/>
                  </a:cubicBezTo>
                  <a:cubicBezTo>
                    <a:pt x="54311" y="488442"/>
                    <a:pt x="51644" y="487490"/>
                    <a:pt x="51168" y="486347"/>
                  </a:cubicBezTo>
                  <a:cubicBezTo>
                    <a:pt x="50596" y="485299"/>
                    <a:pt x="51549" y="482727"/>
                    <a:pt x="51168" y="481489"/>
                  </a:cubicBezTo>
                  <a:cubicBezTo>
                    <a:pt x="50882" y="480727"/>
                    <a:pt x="49930" y="479298"/>
                    <a:pt x="49263" y="478822"/>
                  </a:cubicBezTo>
                  <a:cubicBezTo>
                    <a:pt x="48215" y="477965"/>
                    <a:pt x="45548" y="477393"/>
                    <a:pt x="44310" y="476822"/>
                  </a:cubicBezTo>
                  <a:cubicBezTo>
                    <a:pt x="43167" y="476345"/>
                    <a:pt x="40023" y="474821"/>
                    <a:pt x="40023" y="474440"/>
                  </a:cubicBezTo>
                  <a:cubicBezTo>
                    <a:pt x="40023" y="474059"/>
                    <a:pt x="38785" y="471011"/>
                    <a:pt x="38309" y="469964"/>
                  </a:cubicBezTo>
                  <a:cubicBezTo>
                    <a:pt x="37642" y="468440"/>
                    <a:pt x="36976" y="464915"/>
                    <a:pt x="35737" y="463772"/>
                  </a:cubicBezTo>
                  <a:cubicBezTo>
                    <a:pt x="34595" y="462629"/>
                    <a:pt x="31356" y="461677"/>
                    <a:pt x="29832" y="461105"/>
                  </a:cubicBezTo>
                  <a:cubicBezTo>
                    <a:pt x="28784" y="460724"/>
                    <a:pt x="26117" y="460915"/>
                    <a:pt x="25736" y="459962"/>
                  </a:cubicBezTo>
                  <a:cubicBezTo>
                    <a:pt x="25355" y="459105"/>
                    <a:pt x="27355" y="457676"/>
                    <a:pt x="27546" y="456724"/>
                  </a:cubicBezTo>
                  <a:cubicBezTo>
                    <a:pt x="27832" y="455009"/>
                    <a:pt x="27641" y="451199"/>
                    <a:pt x="26593" y="449961"/>
                  </a:cubicBezTo>
                  <a:cubicBezTo>
                    <a:pt x="25641" y="448818"/>
                    <a:pt x="22116" y="449104"/>
                    <a:pt x="20879" y="448151"/>
                  </a:cubicBezTo>
                  <a:cubicBezTo>
                    <a:pt x="19926" y="447389"/>
                    <a:pt x="19259" y="444913"/>
                    <a:pt x="18592" y="443865"/>
                  </a:cubicBezTo>
                  <a:cubicBezTo>
                    <a:pt x="17640" y="442341"/>
                    <a:pt x="15925" y="439198"/>
                    <a:pt x="14592" y="438055"/>
                  </a:cubicBezTo>
                  <a:cubicBezTo>
                    <a:pt x="13735" y="437388"/>
                    <a:pt x="11544" y="436912"/>
                    <a:pt x="10782" y="436245"/>
                  </a:cubicBezTo>
                  <a:cubicBezTo>
                    <a:pt x="10210" y="435769"/>
                    <a:pt x="9638" y="434435"/>
                    <a:pt x="9067" y="433959"/>
                  </a:cubicBezTo>
                  <a:cubicBezTo>
                    <a:pt x="8305" y="433388"/>
                    <a:pt x="6114" y="433102"/>
                    <a:pt x="5257" y="432530"/>
                  </a:cubicBezTo>
                  <a:cubicBezTo>
                    <a:pt x="4305" y="431959"/>
                    <a:pt x="2685" y="430435"/>
                    <a:pt x="2305" y="429387"/>
                  </a:cubicBezTo>
                  <a:cubicBezTo>
                    <a:pt x="2019" y="428720"/>
                    <a:pt x="1923" y="427101"/>
                    <a:pt x="2114" y="426434"/>
                  </a:cubicBezTo>
                  <a:cubicBezTo>
                    <a:pt x="2400" y="425863"/>
                    <a:pt x="3733" y="425196"/>
                    <a:pt x="4114" y="424625"/>
                  </a:cubicBezTo>
                  <a:cubicBezTo>
                    <a:pt x="4591" y="423958"/>
                    <a:pt x="5353" y="422339"/>
                    <a:pt x="5353" y="421481"/>
                  </a:cubicBezTo>
                  <a:cubicBezTo>
                    <a:pt x="5353" y="420148"/>
                    <a:pt x="3543" y="417862"/>
                    <a:pt x="3638" y="416528"/>
                  </a:cubicBezTo>
                  <a:cubicBezTo>
                    <a:pt x="3638" y="415671"/>
                    <a:pt x="4591" y="414147"/>
                    <a:pt x="5067" y="413385"/>
                  </a:cubicBezTo>
                  <a:cubicBezTo>
                    <a:pt x="5543" y="412528"/>
                    <a:pt x="7353" y="411099"/>
                    <a:pt x="7639" y="410147"/>
                  </a:cubicBezTo>
                  <a:cubicBezTo>
                    <a:pt x="7924" y="409194"/>
                    <a:pt x="7448" y="407003"/>
                    <a:pt x="7257" y="406051"/>
                  </a:cubicBezTo>
                  <a:cubicBezTo>
                    <a:pt x="6781" y="404336"/>
                    <a:pt x="5353" y="401003"/>
                    <a:pt x="4305" y="399574"/>
                  </a:cubicBezTo>
                  <a:cubicBezTo>
                    <a:pt x="3733" y="398812"/>
                    <a:pt x="2019" y="397764"/>
                    <a:pt x="1542" y="396907"/>
                  </a:cubicBezTo>
                  <a:cubicBezTo>
                    <a:pt x="876" y="395764"/>
                    <a:pt x="19" y="393287"/>
                    <a:pt x="19" y="391954"/>
                  </a:cubicBezTo>
                  <a:cubicBezTo>
                    <a:pt x="-77" y="391001"/>
                    <a:pt x="209" y="389192"/>
                    <a:pt x="495" y="387572"/>
                  </a:cubicBezTo>
                  <a:cubicBezTo>
                    <a:pt x="1447" y="388144"/>
                    <a:pt x="3448" y="388430"/>
                    <a:pt x="4495" y="388239"/>
                  </a:cubicBezTo>
                  <a:cubicBezTo>
                    <a:pt x="5638" y="388144"/>
                    <a:pt x="7734" y="386810"/>
                    <a:pt x="8782" y="386239"/>
                  </a:cubicBezTo>
                  <a:cubicBezTo>
                    <a:pt x="10115" y="385477"/>
                    <a:pt x="12306" y="383381"/>
                    <a:pt x="13735" y="382810"/>
                  </a:cubicBezTo>
                  <a:cubicBezTo>
                    <a:pt x="14972" y="382334"/>
                    <a:pt x="17735" y="382524"/>
                    <a:pt x="18878" y="381953"/>
                  </a:cubicBezTo>
                  <a:cubicBezTo>
                    <a:pt x="19640" y="381572"/>
                    <a:pt x="20592" y="379762"/>
                    <a:pt x="21450" y="379381"/>
                  </a:cubicBezTo>
                  <a:cubicBezTo>
                    <a:pt x="22783" y="378714"/>
                    <a:pt x="26022" y="379476"/>
                    <a:pt x="27451" y="378809"/>
                  </a:cubicBezTo>
                  <a:cubicBezTo>
                    <a:pt x="28594" y="378238"/>
                    <a:pt x="30498" y="376428"/>
                    <a:pt x="31070" y="375285"/>
                  </a:cubicBezTo>
                  <a:cubicBezTo>
                    <a:pt x="31737" y="374047"/>
                    <a:pt x="32023" y="371094"/>
                    <a:pt x="32213" y="369665"/>
                  </a:cubicBezTo>
                  <a:cubicBezTo>
                    <a:pt x="32308" y="368332"/>
                    <a:pt x="32403" y="365665"/>
                    <a:pt x="32213" y="364427"/>
                  </a:cubicBezTo>
                  <a:cubicBezTo>
                    <a:pt x="31927" y="362712"/>
                    <a:pt x="30022" y="359569"/>
                    <a:pt x="29927" y="357759"/>
                  </a:cubicBezTo>
                  <a:cubicBezTo>
                    <a:pt x="29832" y="356426"/>
                    <a:pt x="30498" y="353568"/>
                    <a:pt x="31356" y="352520"/>
                  </a:cubicBezTo>
                  <a:cubicBezTo>
                    <a:pt x="32023" y="351758"/>
                    <a:pt x="33928" y="350901"/>
                    <a:pt x="34880" y="350711"/>
                  </a:cubicBezTo>
                  <a:cubicBezTo>
                    <a:pt x="36214" y="350425"/>
                    <a:pt x="39166" y="351663"/>
                    <a:pt x="40500" y="351282"/>
                  </a:cubicBezTo>
                  <a:cubicBezTo>
                    <a:pt x="41262" y="351092"/>
                    <a:pt x="42691" y="350234"/>
                    <a:pt x="43071" y="349568"/>
                  </a:cubicBezTo>
                  <a:cubicBezTo>
                    <a:pt x="43929" y="348234"/>
                    <a:pt x="44310" y="344710"/>
                    <a:pt x="43738" y="343186"/>
                  </a:cubicBezTo>
                  <a:cubicBezTo>
                    <a:pt x="43453" y="342138"/>
                    <a:pt x="41262" y="340900"/>
                    <a:pt x="40881" y="339947"/>
                  </a:cubicBezTo>
                  <a:cubicBezTo>
                    <a:pt x="40405" y="338709"/>
                    <a:pt x="40976" y="336042"/>
                    <a:pt x="40690" y="334709"/>
                  </a:cubicBezTo>
                  <a:cubicBezTo>
                    <a:pt x="40405" y="333185"/>
                    <a:pt x="39642" y="330327"/>
                    <a:pt x="38976" y="328898"/>
                  </a:cubicBezTo>
                  <a:cubicBezTo>
                    <a:pt x="38500" y="327946"/>
                    <a:pt x="37261" y="326231"/>
                    <a:pt x="36594" y="325469"/>
                  </a:cubicBezTo>
                  <a:cubicBezTo>
                    <a:pt x="35928" y="324803"/>
                    <a:pt x="33832" y="324041"/>
                    <a:pt x="33356" y="323183"/>
                  </a:cubicBezTo>
                  <a:cubicBezTo>
                    <a:pt x="32975" y="322421"/>
                    <a:pt x="33166" y="320516"/>
                    <a:pt x="33451" y="319754"/>
                  </a:cubicBezTo>
                  <a:cubicBezTo>
                    <a:pt x="34118" y="318326"/>
                    <a:pt x="37071" y="316611"/>
                    <a:pt x="38119" y="315373"/>
                  </a:cubicBezTo>
                  <a:cubicBezTo>
                    <a:pt x="38880" y="314420"/>
                    <a:pt x="40690" y="312611"/>
                    <a:pt x="40785" y="311372"/>
                  </a:cubicBezTo>
                  <a:cubicBezTo>
                    <a:pt x="40976" y="310134"/>
                    <a:pt x="39262" y="307848"/>
                    <a:pt x="39071" y="306515"/>
                  </a:cubicBezTo>
                  <a:cubicBezTo>
                    <a:pt x="38880" y="305467"/>
                    <a:pt x="39071" y="303276"/>
                    <a:pt x="39357" y="302324"/>
                  </a:cubicBezTo>
                  <a:cubicBezTo>
                    <a:pt x="39547" y="301466"/>
                    <a:pt x="40595" y="299847"/>
                    <a:pt x="40881" y="298895"/>
                  </a:cubicBezTo>
                  <a:cubicBezTo>
                    <a:pt x="41452" y="297466"/>
                    <a:pt x="42310" y="294513"/>
                    <a:pt x="42595" y="292989"/>
                  </a:cubicBezTo>
                  <a:cubicBezTo>
                    <a:pt x="42786" y="292037"/>
                    <a:pt x="42310" y="290036"/>
                    <a:pt x="42786" y="289179"/>
                  </a:cubicBezTo>
                  <a:cubicBezTo>
                    <a:pt x="43262" y="288322"/>
                    <a:pt x="45357" y="287846"/>
                    <a:pt x="45929" y="287084"/>
                  </a:cubicBezTo>
                  <a:cubicBezTo>
                    <a:pt x="46596" y="286226"/>
                    <a:pt x="46405" y="283750"/>
                    <a:pt x="47072" y="282797"/>
                  </a:cubicBezTo>
                  <a:cubicBezTo>
                    <a:pt x="47453" y="282131"/>
                    <a:pt x="48882" y="281083"/>
                    <a:pt x="49644" y="280797"/>
                  </a:cubicBezTo>
                  <a:cubicBezTo>
                    <a:pt x="50596" y="280511"/>
                    <a:pt x="52787" y="280416"/>
                    <a:pt x="53454" y="281083"/>
                  </a:cubicBezTo>
                  <a:cubicBezTo>
                    <a:pt x="53930" y="281654"/>
                    <a:pt x="53263" y="283464"/>
                    <a:pt x="53739" y="284036"/>
                  </a:cubicBezTo>
                  <a:cubicBezTo>
                    <a:pt x="54216" y="284607"/>
                    <a:pt x="55835" y="284988"/>
                    <a:pt x="56597" y="284988"/>
                  </a:cubicBezTo>
                  <a:cubicBezTo>
                    <a:pt x="57454" y="284988"/>
                    <a:pt x="58883" y="283559"/>
                    <a:pt x="59740" y="283750"/>
                  </a:cubicBezTo>
                  <a:cubicBezTo>
                    <a:pt x="61074" y="283940"/>
                    <a:pt x="63360" y="285941"/>
                    <a:pt x="64026" y="287179"/>
                  </a:cubicBezTo>
                  <a:cubicBezTo>
                    <a:pt x="64407" y="287941"/>
                    <a:pt x="64217" y="289655"/>
                    <a:pt x="64598" y="290417"/>
                  </a:cubicBezTo>
                  <a:cubicBezTo>
                    <a:pt x="64884" y="291084"/>
                    <a:pt x="66122" y="291941"/>
                    <a:pt x="66312" y="292608"/>
                  </a:cubicBezTo>
                  <a:cubicBezTo>
                    <a:pt x="66503" y="293370"/>
                    <a:pt x="65741" y="294989"/>
                    <a:pt x="65741" y="295847"/>
                  </a:cubicBezTo>
                  <a:cubicBezTo>
                    <a:pt x="65646" y="297180"/>
                    <a:pt x="65360" y="300419"/>
                    <a:pt x="66408" y="301371"/>
                  </a:cubicBezTo>
                  <a:cubicBezTo>
                    <a:pt x="66979" y="301943"/>
                    <a:pt x="68884" y="301562"/>
                    <a:pt x="69646" y="301181"/>
                  </a:cubicBezTo>
                  <a:cubicBezTo>
                    <a:pt x="70789" y="300609"/>
                    <a:pt x="72409" y="298609"/>
                    <a:pt x="72980" y="297466"/>
                  </a:cubicBezTo>
                  <a:cubicBezTo>
                    <a:pt x="73551" y="296132"/>
                    <a:pt x="73171" y="293084"/>
                    <a:pt x="73647" y="291846"/>
                  </a:cubicBezTo>
                  <a:cubicBezTo>
                    <a:pt x="74028" y="290894"/>
                    <a:pt x="74980" y="288798"/>
                    <a:pt x="76028" y="288608"/>
                  </a:cubicBezTo>
                  <a:cubicBezTo>
                    <a:pt x="77076" y="288417"/>
                    <a:pt x="78790" y="290513"/>
                    <a:pt x="79933" y="290798"/>
                  </a:cubicBezTo>
                  <a:cubicBezTo>
                    <a:pt x="80886" y="290989"/>
                    <a:pt x="83076" y="291084"/>
                    <a:pt x="83839" y="290417"/>
                  </a:cubicBezTo>
                  <a:cubicBezTo>
                    <a:pt x="84505" y="289751"/>
                    <a:pt x="84601" y="287465"/>
                    <a:pt x="84219" y="286607"/>
                  </a:cubicBezTo>
                  <a:cubicBezTo>
                    <a:pt x="83743" y="285560"/>
                    <a:pt x="80981" y="284798"/>
                    <a:pt x="80410" y="283750"/>
                  </a:cubicBezTo>
                  <a:cubicBezTo>
                    <a:pt x="79648" y="282416"/>
                    <a:pt x="80219" y="279178"/>
                    <a:pt x="79648" y="277749"/>
                  </a:cubicBezTo>
                  <a:cubicBezTo>
                    <a:pt x="79266" y="276892"/>
                    <a:pt x="78219" y="275368"/>
                    <a:pt x="77552" y="274701"/>
                  </a:cubicBezTo>
                  <a:cubicBezTo>
                    <a:pt x="76790" y="274034"/>
                    <a:pt x="74694" y="273653"/>
                    <a:pt x="74123" y="272891"/>
                  </a:cubicBezTo>
                  <a:cubicBezTo>
                    <a:pt x="73551" y="272129"/>
                    <a:pt x="72789" y="270224"/>
                    <a:pt x="73075" y="269367"/>
                  </a:cubicBezTo>
                  <a:cubicBezTo>
                    <a:pt x="73266" y="268510"/>
                    <a:pt x="74790" y="267367"/>
                    <a:pt x="75647" y="266986"/>
                  </a:cubicBezTo>
                  <a:cubicBezTo>
                    <a:pt x="76409" y="266605"/>
                    <a:pt x="78314" y="267176"/>
                    <a:pt x="79076" y="266700"/>
                  </a:cubicBezTo>
                  <a:cubicBezTo>
                    <a:pt x="79838" y="266224"/>
                    <a:pt x="80505" y="264414"/>
                    <a:pt x="80791" y="263557"/>
                  </a:cubicBezTo>
                  <a:cubicBezTo>
                    <a:pt x="81267" y="262128"/>
                    <a:pt x="81838" y="259175"/>
                    <a:pt x="81362" y="257747"/>
                  </a:cubicBezTo>
                  <a:cubicBezTo>
                    <a:pt x="80981" y="256604"/>
                    <a:pt x="78409" y="255461"/>
                    <a:pt x="77933" y="254318"/>
                  </a:cubicBezTo>
                  <a:cubicBezTo>
                    <a:pt x="77457" y="252984"/>
                    <a:pt x="77647" y="249936"/>
                    <a:pt x="78314" y="248698"/>
                  </a:cubicBezTo>
                  <a:cubicBezTo>
                    <a:pt x="78885" y="247650"/>
                    <a:pt x="81647" y="246888"/>
                    <a:pt x="82314" y="245840"/>
                  </a:cubicBezTo>
                  <a:cubicBezTo>
                    <a:pt x="82696" y="245269"/>
                    <a:pt x="82600" y="243745"/>
                    <a:pt x="82600" y="243078"/>
                  </a:cubicBezTo>
                  <a:cubicBezTo>
                    <a:pt x="82600" y="241935"/>
                    <a:pt x="81457" y="239649"/>
                    <a:pt x="81743" y="238506"/>
                  </a:cubicBezTo>
                  <a:cubicBezTo>
                    <a:pt x="81934" y="237554"/>
                    <a:pt x="83172" y="235553"/>
                    <a:pt x="84029" y="235077"/>
                  </a:cubicBezTo>
                  <a:cubicBezTo>
                    <a:pt x="85172" y="234506"/>
                    <a:pt x="87934" y="235553"/>
                    <a:pt x="89268" y="235363"/>
                  </a:cubicBezTo>
                  <a:cubicBezTo>
                    <a:pt x="90411" y="235172"/>
                    <a:pt x="92601" y="234601"/>
                    <a:pt x="93459" y="233934"/>
                  </a:cubicBezTo>
                  <a:cubicBezTo>
                    <a:pt x="94126" y="233363"/>
                    <a:pt x="95269" y="231743"/>
                    <a:pt x="95459" y="230886"/>
                  </a:cubicBezTo>
                  <a:cubicBezTo>
                    <a:pt x="95840" y="229362"/>
                    <a:pt x="94602" y="226124"/>
                    <a:pt x="94887" y="224600"/>
                  </a:cubicBezTo>
                  <a:cubicBezTo>
                    <a:pt x="95173" y="223266"/>
                    <a:pt x="96412" y="220790"/>
                    <a:pt x="97173" y="219647"/>
                  </a:cubicBezTo>
                  <a:cubicBezTo>
                    <a:pt x="97650" y="218980"/>
                    <a:pt x="98888" y="217837"/>
                    <a:pt x="99460" y="217265"/>
                  </a:cubicBezTo>
                  <a:cubicBezTo>
                    <a:pt x="100412" y="216218"/>
                    <a:pt x="102507" y="214217"/>
                    <a:pt x="103174" y="212979"/>
                  </a:cubicBezTo>
                  <a:cubicBezTo>
                    <a:pt x="103651" y="212027"/>
                    <a:pt x="103460" y="209550"/>
                    <a:pt x="104222" y="208979"/>
                  </a:cubicBezTo>
                  <a:cubicBezTo>
                    <a:pt x="104984" y="208407"/>
                    <a:pt x="107175" y="208693"/>
                    <a:pt x="108127" y="208883"/>
                  </a:cubicBezTo>
                  <a:cubicBezTo>
                    <a:pt x="108985" y="209074"/>
                    <a:pt x="110699" y="209836"/>
                    <a:pt x="111175" y="210598"/>
                  </a:cubicBezTo>
                  <a:cubicBezTo>
                    <a:pt x="111937" y="211741"/>
                    <a:pt x="111461" y="214789"/>
                    <a:pt x="112223" y="215932"/>
                  </a:cubicBezTo>
                  <a:cubicBezTo>
                    <a:pt x="112890" y="216884"/>
                    <a:pt x="115080" y="218599"/>
                    <a:pt x="116223" y="218599"/>
                  </a:cubicBezTo>
                  <a:cubicBezTo>
                    <a:pt x="117366" y="218694"/>
                    <a:pt x="119462" y="217265"/>
                    <a:pt x="120320" y="216408"/>
                  </a:cubicBezTo>
                  <a:cubicBezTo>
                    <a:pt x="121367" y="215360"/>
                    <a:pt x="122129" y="212408"/>
                    <a:pt x="122986" y="211265"/>
                  </a:cubicBezTo>
                  <a:cubicBezTo>
                    <a:pt x="123938" y="210122"/>
                    <a:pt x="126130" y="207931"/>
                    <a:pt x="127558" y="207359"/>
                  </a:cubicBezTo>
                  <a:cubicBezTo>
                    <a:pt x="128796" y="206883"/>
                    <a:pt x="131749" y="207836"/>
                    <a:pt x="132797" y="207074"/>
                  </a:cubicBezTo>
                  <a:cubicBezTo>
                    <a:pt x="133654" y="206502"/>
                    <a:pt x="134035" y="204311"/>
                    <a:pt x="134416" y="203359"/>
                  </a:cubicBezTo>
                  <a:cubicBezTo>
                    <a:pt x="134892" y="202121"/>
                    <a:pt x="135369" y="199263"/>
                    <a:pt x="136321" y="198311"/>
                  </a:cubicBezTo>
                  <a:cubicBezTo>
                    <a:pt x="136988" y="197644"/>
                    <a:pt x="139179" y="197644"/>
                    <a:pt x="140036" y="197072"/>
                  </a:cubicBezTo>
                  <a:cubicBezTo>
                    <a:pt x="141179" y="196215"/>
                    <a:pt x="142798" y="193834"/>
                    <a:pt x="143560" y="192596"/>
                  </a:cubicBezTo>
                  <a:cubicBezTo>
                    <a:pt x="144417" y="190881"/>
                    <a:pt x="145084" y="186976"/>
                    <a:pt x="145846" y="185261"/>
                  </a:cubicBezTo>
                  <a:cubicBezTo>
                    <a:pt x="146513" y="183737"/>
                    <a:pt x="148418" y="180975"/>
                    <a:pt x="149371" y="179642"/>
                  </a:cubicBezTo>
                  <a:cubicBezTo>
                    <a:pt x="150799" y="177546"/>
                    <a:pt x="153752" y="173355"/>
                    <a:pt x="155371" y="171355"/>
                  </a:cubicBezTo>
                  <a:cubicBezTo>
                    <a:pt x="156419" y="169926"/>
                    <a:pt x="158420" y="166688"/>
                    <a:pt x="159848" y="165640"/>
                  </a:cubicBezTo>
                  <a:cubicBezTo>
                    <a:pt x="160896" y="164973"/>
                    <a:pt x="163754" y="164973"/>
                    <a:pt x="164610" y="164116"/>
                  </a:cubicBezTo>
                  <a:cubicBezTo>
                    <a:pt x="165373" y="163354"/>
                    <a:pt x="165944" y="161258"/>
                    <a:pt x="166039" y="160211"/>
                  </a:cubicBezTo>
                  <a:cubicBezTo>
                    <a:pt x="166135" y="158782"/>
                    <a:pt x="164134" y="156020"/>
                    <a:pt x="164610" y="154686"/>
                  </a:cubicBezTo>
                  <a:cubicBezTo>
                    <a:pt x="164991" y="153638"/>
                    <a:pt x="167754" y="153067"/>
                    <a:pt x="168135" y="152019"/>
                  </a:cubicBezTo>
                  <a:cubicBezTo>
                    <a:pt x="168611" y="150686"/>
                    <a:pt x="167468" y="147638"/>
                    <a:pt x="166611" y="146495"/>
                  </a:cubicBezTo>
                  <a:cubicBezTo>
                    <a:pt x="165944" y="145542"/>
                    <a:pt x="163182" y="144875"/>
                    <a:pt x="162610" y="143828"/>
                  </a:cubicBezTo>
                  <a:cubicBezTo>
                    <a:pt x="162134" y="142875"/>
                    <a:pt x="162229" y="140589"/>
                    <a:pt x="162705" y="139541"/>
                  </a:cubicBezTo>
                  <a:cubicBezTo>
                    <a:pt x="163277" y="138113"/>
                    <a:pt x="166611" y="136493"/>
                    <a:pt x="166992" y="134969"/>
                  </a:cubicBezTo>
                  <a:cubicBezTo>
                    <a:pt x="167372" y="133255"/>
                    <a:pt x="164230" y="130112"/>
                    <a:pt x="164420" y="128302"/>
                  </a:cubicBezTo>
                  <a:cubicBezTo>
                    <a:pt x="164515" y="127445"/>
                    <a:pt x="166325" y="126206"/>
                    <a:pt x="166611" y="125349"/>
                  </a:cubicBezTo>
                  <a:cubicBezTo>
                    <a:pt x="166896" y="124397"/>
                    <a:pt x="167182" y="122301"/>
                    <a:pt x="166801" y="121444"/>
                  </a:cubicBezTo>
                  <a:cubicBezTo>
                    <a:pt x="166420" y="120587"/>
                    <a:pt x="164230" y="120015"/>
                    <a:pt x="163944" y="119158"/>
                  </a:cubicBezTo>
                  <a:cubicBezTo>
                    <a:pt x="163754" y="118491"/>
                    <a:pt x="164039" y="116777"/>
                    <a:pt x="164610" y="116396"/>
                  </a:cubicBezTo>
                  <a:cubicBezTo>
                    <a:pt x="165563" y="115633"/>
                    <a:pt x="168421" y="117062"/>
                    <a:pt x="169373" y="116491"/>
                  </a:cubicBezTo>
                  <a:cubicBezTo>
                    <a:pt x="169944" y="116205"/>
                    <a:pt x="170516" y="114872"/>
                    <a:pt x="170516" y="114205"/>
                  </a:cubicBezTo>
                  <a:cubicBezTo>
                    <a:pt x="170611" y="112586"/>
                    <a:pt x="168325" y="109919"/>
                    <a:pt x="168230" y="108299"/>
                  </a:cubicBezTo>
                  <a:cubicBezTo>
                    <a:pt x="168230" y="107156"/>
                    <a:pt x="169564" y="104966"/>
                    <a:pt x="169659" y="103823"/>
                  </a:cubicBezTo>
                  <a:cubicBezTo>
                    <a:pt x="169754" y="102584"/>
                    <a:pt x="168992" y="100013"/>
                    <a:pt x="168706" y="98774"/>
                  </a:cubicBezTo>
                  <a:cubicBezTo>
                    <a:pt x="168230" y="96583"/>
                    <a:pt x="165563" y="92107"/>
                    <a:pt x="166325" y="90011"/>
                  </a:cubicBezTo>
                  <a:cubicBezTo>
                    <a:pt x="166706" y="88964"/>
                    <a:pt x="169468" y="88487"/>
                    <a:pt x="169849" y="87440"/>
                  </a:cubicBezTo>
                  <a:cubicBezTo>
                    <a:pt x="170326" y="86106"/>
                    <a:pt x="168611" y="83534"/>
                    <a:pt x="168421" y="82106"/>
                  </a:cubicBezTo>
                  <a:cubicBezTo>
                    <a:pt x="168230" y="80772"/>
                    <a:pt x="168421" y="77915"/>
                    <a:pt x="168801" y="76581"/>
                  </a:cubicBezTo>
                  <a:cubicBezTo>
                    <a:pt x="169182" y="75248"/>
                    <a:pt x="171087" y="72962"/>
                    <a:pt x="171373" y="71628"/>
                  </a:cubicBezTo>
                  <a:cubicBezTo>
                    <a:pt x="171659" y="70390"/>
                    <a:pt x="170992" y="67628"/>
                    <a:pt x="171183" y="66294"/>
                  </a:cubicBezTo>
                  <a:cubicBezTo>
                    <a:pt x="171373" y="65151"/>
                    <a:pt x="171945" y="62865"/>
                    <a:pt x="172516" y="61913"/>
                  </a:cubicBezTo>
                  <a:cubicBezTo>
                    <a:pt x="172897" y="61436"/>
                    <a:pt x="174135" y="60865"/>
                    <a:pt x="174421" y="60293"/>
                  </a:cubicBezTo>
                  <a:cubicBezTo>
                    <a:pt x="174898" y="59246"/>
                    <a:pt x="174326" y="56769"/>
                    <a:pt x="174421" y="55626"/>
                  </a:cubicBezTo>
                  <a:cubicBezTo>
                    <a:pt x="174516" y="54578"/>
                    <a:pt x="175469" y="52483"/>
                    <a:pt x="175278" y="51340"/>
                  </a:cubicBezTo>
                  <a:cubicBezTo>
                    <a:pt x="175088" y="50387"/>
                    <a:pt x="173469" y="48863"/>
                    <a:pt x="173183" y="47816"/>
                  </a:cubicBezTo>
                  <a:cubicBezTo>
                    <a:pt x="172897" y="46768"/>
                    <a:pt x="173469" y="44387"/>
                    <a:pt x="173088" y="43339"/>
                  </a:cubicBezTo>
                  <a:cubicBezTo>
                    <a:pt x="172707" y="42291"/>
                    <a:pt x="170516" y="41053"/>
                    <a:pt x="170230" y="39910"/>
                  </a:cubicBezTo>
                  <a:cubicBezTo>
                    <a:pt x="169849" y="38386"/>
                    <a:pt x="171278" y="35243"/>
                    <a:pt x="171373" y="33623"/>
                  </a:cubicBezTo>
                  <a:cubicBezTo>
                    <a:pt x="171563" y="31433"/>
                    <a:pt x="171945" y="26670"/>
                    <a:pt x="170707" y="24860"/>
                  </a:cubicBezTo>
                  <a:cubicBezTo>
                    <a:pt x="170230" y="24003"/>
                    <a:pt x="167945" y="23622"/>
                    <a:pt x="167278" y="22860"/>
                  </a:cubicBezTo>
                  <a:cubicBezTo>
                    <a:pt x="166325" y="21812"/>
                    <a:pt x="165849" y="18669"/>
                    <a:pt x="164896" y="17526"/>
                  </a:cubicBezTo>
                  <a:cubicBezTo>
                    <a:pt x="164325" y="16859"/>
                    <a:pt x="162515" y="16097"/>
                    <a:pt x="161848" y="15526"/>
                  </a:cubicBezTo>
                  <a:cubicBezTo>
                    <a:pt x="161182" y="14954"/>
                    <a:pt x="159943" y="13716"/>
                    <a:pt x="159657" y="12859"/>
                  </a:cubicBezTo>
                  <a:cubicBezTo>
                    <a:pt x="159372" y="12097"/>
                    <a:pt x="159086" y="10382"/>
                    <a:pt x="159467" y="9716"/>
                  </a:cubicBezTo>
                  <a:cubicBezTo>
                    <a:pt x="159848" y="8954"/>
                    <a:pt x="161658" y="8477"/>
                    <a:pt x="162134" y="7811"/>
                  </a:cubicBezTo>
                  <a:cubicBezTo>
                    <a:pt x="162705" y="7144"/>
                    <a:pt x="162515" y="5048"/>
                    <a:pt x="163182" y="4382"/>
                  </a:cubicBezTo>
                  <a:cubicBezTo>
                    <a:pt x="163944" y="3715"/>
                    <a:pt x="166039" y="3429"/>
                    <a:pt x="167087" y="3334"/>
                  </a:cubicBezTo>
                  <a:cubicBezTo>
                    <a:pt x="167754" y="3239"/>
                    <a:pt x="169182" y="3715"/>
                    <a:pt x="169754" y="3334"/>
                  </a:cubicBezTo>
                  <a:cubicBezTo>
                    <a:pt x="170230" y="3048"/>
                    <a:pt x="170135" y="1619"/>
                    <a:pt x="170516" y="1238"/>
                  </a:cubicBezTo>
                  <a:cubicBezTo>
                    <a:pt x="170992" y="762"/>
                    <a:pt x="172516" y="572"/>
                    <a:pt x="173183" y="381"/>
                  </a:cubicBezTo>
                  <a:cubicBezTo>
                    <a:pt x="173564" y="286"/>
                    <a:pt x="174326" y="95"/>
                    <a:pt x="174993" y="0"/>
                  </a:cubicBezTo>
                  <a:lnTo>
                    <a:pt x="203853" y="139065"/>
                  </a:lnTo>
                  <a:lnTo>
                    <a:pt x="324440" y="114395"/>
                  </a:lnTo>
                  <a:lnTo>
                    <a:pt x="324726" y="114300"/>
                  </a:lnTo>
                  <a:lnTo>
                    <a:pt x="341109" y="192405"/>
                  </a:lnTo>
                  <a:cubicBezTo>
                    <a:pt x="341109" y="192405"/>
                    <a:pt x="343490" y="191262"/>
                    <a:pt x="344157" y="190691"/>
                  </a:cubicBezTo>
                  <a:cubicBezTo>
                    <a:pt x="344729" y="190214"/>
                    <a:pt x="345871" y="189071"/>
                    <a:pt x="346252" y="188404"/>
                  </a:cubicBezTo>
                  <a:cubicBezTo>
                    <a:pt x="346728" y="187738"/>
                    <a:pt x="347110" y="186214"/>
                    <a:pt x="347491" y="185547"/>
                  </a:cubicBezTo>
                  <a:cubicBezTo>
                    <a:pt x="347871" y="184880"/>
                    <a:pt x="348920" y="183928"/>
                    <a:pt x="349300" y="183261"/>
                  </a:cubicBezTo>
                  <a:cubicBezTo>
                    <a:pt x="349776" y="182404"/>
                    <a:pt x="350062" y="180118"/>
                    <a:pt x="350824" y="179451"/>
                  </a:cubicBezTo>
                  <a:cubicBezTo>
                    <a:pt x="351301" y="179070"/>
                    <a:pt x="352825" y="179356"/>
                    <a:pt x="353301" y="178975"/>
                  </a:cubicBezTo>
                  <a:cubicBezTo>
                    <a:pt x="354063" y="178403"/>
                    <a:pt x="354539" y="176403"/>
                    <a:pt x="355110" y="175546"/>
                  </a:cubicBezTo>
                  <a:cubicBezTo>
                    <a:pt x="355587" y="174784"/>
                    <a:pt x="356730" y="173165"/>
                    <a:pt x="357587" y="172688"/>
                  </a:cubicBezTo>
                  <a:cubicBezTo>
                    <a:pt x="358159" y="172307"/>
                    <a:pt x="359873" y="172498"/>
                    <a:pt x="360444" y="172022"/>
                  </a:cubicBezTo>
                  <a:cubicBezTo>
                    <a:pt x="361207" y="171355"/>
                    <a:pt x="361492" y="169069"/>
                    <a:pt x="361778" y="168021"/>
                  </a:cubicBezTo>
                  <a:cubicBezTo>
                    <a:pt x="362064" y="167164"/>
                    <a:pt x="362254" y="165354"/>
                    <a:pt x="362635" y="164497"/>
                  </a:cubicBezTo>
                  <a:cubicBezTo>
                    <a:pt x="362921" y="163830"/>
                    <a:pt x="364064" y="161925"/>
                    <a:pt x="364255" y="161925"/>
                  </a:cubicBezTo>
                  <a:cubicBezTo>
                    <a:pt x="364445" y="161830"/>
                    <a:pt x="366445" y="160877"/>
                    <a:pt x="367017" y="160211"/>
                  </a:cubicBezTo>
                  <a:cubicBezTo>
                    <a:pt x="367493" y="159639"/>
                    <a:pt x="367779" y="158210"/>
                    <a:pt x="368160" y="157639"/>
                  </a:cubicBezTo>
                  <a:cubicBezTo>
                    <a:pt x="368636" y="156877"/>
                    <a:pt x="369874" y="155829"/>
                    <a:pt x="370446" y="155162"/>
                  </a:cubicBezTo>
                  <a:cubicBezTo>
                    <a:pt x="370922" y="154591"/>
                    <a:pt x="371779" y="153257"/>
                    <a:pt x="372351" y="152781"/>
                  </a:cubicBezTo>
                  <a:cubicBezTo>
                    <a:pt x="372827" y="152400"/>
                    <a:pt x="373970" y="151924"/>
                    <a:pt x="374351" y="151543"/>
                  </a:cubicBezTo>
                  <a:cubicBezTo>
                    <a:pt x="374827" y="151067"/>
                    <a:pt x="375685" y="150019"/>
                    <a:pt x="375970" y="149447"/>
                  </a:cubicBezTo>
                  <a:cubicBezTo>
                    <a:pt x="376351" y="148590"/>
                    <a:pt x="376256" y="146590"/>
                    <a:pt x="376446" y="145637"/>
                  </a:cubicBezTo>
                  <a:cubicBezTo>
                    <a:pt x="376732" y="144494"/>
                    <a:pt x="377495" y="142208"/>
                    <a:pt x="378256" y="141351"/>
                  </a:cubicBezTo>
                  <a:cubicBezTo>
                    <a:pt x="378732" y="140779"/>
                    <a:pt x="380161" y="139922"/>
                    <a:pt x="380923" y="139732"/>
                  </a:cubicBezTo>
                  <a:cubicBezTo>
                    <a:pt x="381780" y="139541"/>
                    <a:pt x="383495" y="139732"/>
                    <a:pt x="384352" y="139827"/>
                  </a:cubicBezTo>
                  <a:cubicBezTo>
                    <a:pt x="385114" y="139922"/>
                    <a:pt x="386543" y="140208"/>
                    <a:pt x="387210" y="140494"/>
                  </a:cubicBezTo>
                  <a:cubicBezTo>
                    <a:pt x="388067" y="140875"/>
                    <a:pt x="389496" y="142018"/>
                    <a:pt x="390353" y="142399"/>
                  </a:cubicBezTo>
                  <a:cubicBezTo>
                    <a:pt x="391020" y="142685"/>
                    <a:pt x="392544" y="143732"/>
                    <a:pt x="393210" y="143351"/>
                  </a:cubicBezTo>
                  <a:cubicBezTo>
                    <a:pt x="393973" y="142970"/>
                    <a:pt x="394163" y="141161"/>
                    <a:pt x="394353" y="140303"/>
                  </a:cubicBezTo>
                  <a:cubicBezTo>
                    <a:pt x="394544" y="139256"/>
                    <a:pt x="393877" y="137160"/>
                    <a:pt x="394258" y="136303"/>
                  </a:cubicBezTo>
                  <a:cubicBezTo>
                    <a:pt x="394544" y="135731"/>
                    <a:pt x="395592" y="134874"/>
                    <a:pt x="396163" y="134493"/>
                  </a:cubicBezTo>
                  <a:cubicBezTo>
                    <a:pt x="396735" y="134207"/>
                    <a:pt x="398164" y="134207"/>
                    <a:pt x="398544" y="133731"/>
                  </a:cubicBezTo>
                  <a:cubicBezTo>
                    <a:pt x="399021" y="133160"/>
                    <a:pt x="398544" y="131540"/>
                    <a:pt x="398735" y="130874"/>
                  </a:cubicBezTo>
                  <a:cubicBezTo>
                    <a:pt x="398926" y="130016"/>
                    <a:pt x="399592" y="128397"/>
                    <a:pt x="400259" y="127826"/>
                  </a:cubicBezTo>
                  <a:cubicBezTo>
                    <a:pt x="400640" y="127540"/>
                    <a:pt x="401688" y="127635"/>
                    <a:pt x="401973" y="127254"/>
                  </a:cubicBezTo>
                  <a:cubicBezTo>
                    <a:pt x="402450" y="126492"/>
                    <a:pt x="401402" y="124682"/>
                    <a:pt x="401592" y="123825"/>
                  </a:cubicBezTo>
                  <a:cubicBezTo>
                    <a:pt x="401783" y="122873"/>
                    <a:pt x="402926" y="121158"/>
                    <a:pt x="403593" y="120587"/>
                  </a:cubicBezTo>
                  <a:cubicBezTo>
                    <a:pt x="404069" y="120206"/>
                    <a:pt x="405593" y="120206"/>
                    <a:pt x="405784" y="119634"/>
                  </a:cubicBezTo>
                  <a:cubicBezTo>
                    <a:pt x="405974" y="119158"/>
                    <a:pt x="404641" y="118396"/>
                    <a:pt x="404545" y="117824"/>
                  </a:cubicBezTo>
                  <a:cubicBezTo>
                    <a:pt x="404450" y="117253"/>
                    <a:pt x="404831" y="116015"/>
                    <a:pt x="405212" y="115443"/>
                  </a:cubicBezTo>
                  <a:cubicBezTo>
                    <a:pt x="405593" y="114967"/>
                    <a:pt x="406736" y="114586"/>
                    <a:pt x="407117" y="114205"/>
                  </a:cubicBezTo>
                  <a:cubicBezTo>
                    <a:pt x="407403" y="113824"/>
                    <a:pt x="407879" y="112681"/>
                    <a:pt x="407689" y="112204"/>
                  </a:cubicBezTo>
                  <a:cubicBezTo>
                    <a:pt x="407403" y="111633"/>
                    <a:pt x="405688" y="111824"/>
                    <a:pt x="405497" y="111252"/>
                  </a:cubicBezTo>
                  <a:cubicBezTo>
                    <a:pt x="405307" y="110681"/>
                    <a:pt x="406164" y="109538"/>
                    <a:pt x="406546" y="108966"/>
                  </a:cubicBezTo>
                  <a:cubicBezTo>
                    <a:pt x="406831" y="108490"/>
                    <a:pt x="407498" y="107442"/>
                    <a:pt x="408069" y="107252"/>
                  </a:cubicBezTo>
                  <a:cubicBezTo>
                    <a:pt x="408641" y="107061"/>
                    <a:pt x="409879" y="107347"/>
                    <a:pt x="410355" y="107633"/>
                  </a:cubicBezTo>
                  <a:cubicBezTo>
                    <a:pt x="410737" y="107918"/>
                    <a:pt x="410832" y="109157"/>
                    <a:pt x="411308" y="109442"/>
                  </a:cubicBezTo>
                  <a:cubicBezTo>
                    <a:pt x="411975" y="109823"/>
                    <a:pt x="413880" y="109061"/>
                    <a:pt x="414356" y="109633"/>
                  </a:cubicBezTo>
                  <a:cubicBezTo>
                    <a:pt x="414642" y="109919"/>
                    <a:pt x="414546" y="110966"/>
                    <a:pt x="414261" y="111347"/>
                  </a:cubicBezTo>
                  <a:cubicBezTo>
                    <a:pt x="413975" y="111824"/>
                    <a:pt x="412641" y="112204"/>
                    <a:pt x="412165" y="112586"/>
                  </a:cubicBezTo>
                  <a:cubicBezTo>
                    <a:pt x="411784" y="112967"/>
                    <a:pt x="411213" y="113919"/>
                    <a:pt x="411213" y="114395"/>
                  </a:cubicBezTo>
                  <a:cubicBezTo>
                    <a:pt x="411213" y="115062"/>
                    <a:pt x="411880" y="116396"/>
                    <a:pt x="412356" y="116872"/>
                  </a:cubicBezTo>
                  <a:cubicBezTo>
                    <a:pt x="413308" y="117634"/>
                    <a:pt x="415880" y="117920"/>
                    <a:pt x="417118" y="118205"/>
                  </a:cubicBezTo>
                  <a:cubicBezTo>
                    <a:pt x="417880" y="118396"/>
                    <a:pt x="419500" y="118777"/>
                    <a:pt x="420262" y="119063"/>
                  </a:cubicBezTo>
                  <a:cubicBezTo>
                    <a:pt x="421023" y="119348"/>
                    <a:pt x="422166" y="120491"/>
                    <a:pt x="422928" y="120587"/>
                  </a:cubicBezTo>
                  <a:cubicBezTo>
                    <a:pt x="424071" y="120872"/>
                    <a:pt x="426357" y="120587"/>
                    <a:pt x="427405" y="120206"/>
                  </a:cubicBezTo>
                  <a:cubicBezTo>
                    <a:pt x="427977" y="119920"/>
                    <a:pt x="428929" y="118777"/>
                    <a:pt x="429501" y="118586"/>
                  </a:cubicBezTo>
                  <a:cubicBezTo>
                    <a:pt x="430548" y="118205"/>
                    <a:pt x="432835" y="118205"/>
                    <a:pt x="433787" y="118586"/>
                  </a:cubicBezTo>
                  <a:cubicBezTo>
                    <a:pt x="434454" y="118872"/>
                    <a:pt x="435121" y="120206"/>
                    <a:pt x="435787" y="120491"/>
                  </a:cubicBezTo>
                  <a:cubicBezTo>
                    <a:pt x="436454" y="120777"/>
                    <a:pt x="437978" y="120872"/>
                    <a:pt x="438740" y="120587"/>
                  </a:cubicBezTo>
                  <a:cubicBezTo>
                    <a:pt x="439692" y="120301"/>
                    <a:pt x="440931" y="118491"/>
                    <a:pt x="441883" y="118301"/>
                  </a:cubicBezTo>
                  <a:cubicBezTo>
                    <a:pt x="442836" y="118110"/>
                    <a:pt x="444646" y="119539"/>
                    <a:pt x="445598" y="119348"/>
                  </a:cubicBezTo>
                  <a:cubicBezTo>
                    <a:pt x="446741" y="119063"/>
                    <a:pt x="448075" y="117062"/>
                    <a:pt x="448932" y="116300"/>
                  </a:cubicBezTo>
                  <a:cubicBezTo>
                    <a:pt x="449408" y="115919"/>
                    <a:pt x="450456" y="115157"/>
                    <a:pt x="450741" y="114681"/>
                  </a:cubicBezTo>
                  <a:cubicBezTo>
                    <a:pt x="451123" y="114110"/>
                    <a:pt x="451503" y="112681"/>
                    <a:pt x="451408" y="112014"/>
                  </a:cubicBezTo>
                  <a:cubicBezTo>
                    <a:pt x="451313" y="111538"/>
                    <a:pt x="450741" y="110585"/>
                    <a:pt x="450360" y="110300"/>
                  </a:cubicBezTo>
                  <a:cubicBezTo>
                    <a:pt x="449789" y="109919"/>
                    <a:pt x="448075" y="110204"/>
                    <a:pt x="447598" y="109633"/>
                  </a:cubicBezTo>
                  <a:cubicBezTo>
                    <a:pt x="447312" y="109442"/>
                    <a:pt x="447122" y="108680"/>
                    <a:pt x="447217" y="108395"/>
                  </a:cubicBezTo>
                  <a:cubicBezTo>
                    <a:pt x="447408" y="107823"/>
                    <a:pt x="448360" y="107156"/>
                    <a:pt x="448837" y="106871"/>
                  </a:cubicBezTo>
                  <a:cubicBezTo>
                    <a:pt x="449504" y="106585"/>
                    <a:pt x="450837" y="106871"/>
                    <a:pt x="451503" y="106775"/>
                  </a:cubicBezTo>
                  <a:cubicBezTo>
                    <a:pt x="451885" y="106775"/>
                    <a:pt x="452742" y="106775"/>
                    <a:pt x="452932" y="106394"/>
                  </a:cubicBezTo>
                  <a:cubicBezTo>
                    <a:pt x="453218" y="105918"/>
                    <a:pt x="452742" y="104775"/>
                    <a:pt x="452361" y="104394"/>
                  </a:cubicBezTo>
                  <a:cubicBezTo>
                    <a:pt x="451885" y="103918"/>
                    <a:pt x="450170" y="103918"/>
                    <a:pt x="449598" y="103537"/>
                  </a:cubicBezTo>
                  <a:cubicBezTo>
                    <a:pt x="449217" y="103251"/>
                    <a:pt x="448265" y="102584"/>
                    <a:pt x="448170" y="102108"/>
                  </a:cubicBezTo>
                  <a:cubicBezTo>
                    <a:pt x="448170" y="101727"/>
                    <a:pt x="448741" y="100965"/>
                    <a:pt x="449122" y="100775"/>
                  </a:cubicBezTo>
                  <a:cubicBezTo>
                    <a:pt x="449884" y="100394"/>
                    <a:pt x="451694" y="100775"/>
                    <a:pt x="452551" y="100584"/>
                  </a:cubicBezTo>
                  <a:cubicBezTo>
                    <a:pt x="453218" y="100489"/>
                    <a:pt x="454647" y="100489"/>
                    <a:pt x="455218" y="100108"/>
                  </a:cubicBezTo>
                  <a:cubicBezTo>
                    <a:pt x="455599" y="99727"/>
                    <a:pt x="455694" y="98584"/>
                    <a:pt x="455980" y="98108"/>
                  </a:cubicBezTo>
                  <a:cubicBezTo>
                    <a:pt x="456361" y="97441"/>
                    <a:pt x="457314" y="96107"/>
                    <a:pt x="457980" y="95726"/>
                  </a:cubicBezTo>
                  <a:cubicBezTo>
                    <a:pt x="459219" y="95155"/>
                    <a:pt x="461886" y="95345"/>
                    <a:pt x="463220" y="95536"/>
                  </a:cubicBezTo>
                  <a:cubicBezTo>
                    <a:pt x="464172" y="95726"/>
                    <a:pt x="465886" y="96965"/>
                    <a:pt x="466839" y="96869"/>
                  </a:cubicBezTo>
                  <a:cubicBezTo>
                    <a:pt x="467505" y="96774"/>
                    <a:pt x="468554" y="95631"/>
                    <a:pt x="468934" y="95155"/>
                  </a:cubicBezTo>
                  <a:cubicBezTo>
                    <a:pt x="469506" y="94202"/>
                    <a:pt x="469791" y="92107"/>
                    <a:pt x="470077" y="91059"/>
                  </a:cubicBezTo>
                  <a:cubicBezTo>
                    <a:pt x="470363" y="90107"/>
                    <a:pt x="470649" y="88202"/>
                    <a:pt x="471125" y="87440"/>
                  </a:cubicBezTo>
                  <a:cubicBezTo>
                    <a:pt x="471506" y="86868"/>
                    <a:pt x="472649" y="85916"/>
                    <a:pt x="473125" y="85344"/>
                  </a:cubicBezTo>
                  <a:cubicBezTo>
                    <a:pt x="473601" y="84773"/>
                    <a:pt x="474364" y="83439"/>
                    <a:pt x="475030" y="83153"/>
                  </a:cubicBezTo>
                  <a:cubicBezTo>
                    <a:pt x="476554" y="82487"/>
                    <a:pt x="480174" y="82963"/>
                    <a:pt x="481888" y="83153"/>
                  </a:cubicBezTo>
                  <a:cubicBezTo>
                    <a:pt x="482841" y="83249"/>
                    <a:pt x="484651" y="83820"/>
                    <a:pt x="485603" y="84106"/>
                  </a:cubicBezTo>
                  <a:cubicBezTo>
                    <a:pt x="486555" y="84392"/>
                    <a:pt x="488556" y="84868"/>
                    <a:pt x="489413" y="85344"/>
                  </a:cubicBezTo>
                  <a:cubicBezTo>
                    <a:pt x="490270" y="85916"/>
                    <a:pt x="491699" y="87440"/>
                    <a:pt x="492366" y="88202"/>
                  </a:cubicBezTo>
                  <a:cubicBezTo>
                    <a:pt x="493032" y="88964"/>
                    <a:pt x="494176" y="90964"/>
                    <a:pt x="495033" y="91535"/>
                  </a:cubicBezTo>
                  <a:cubicBezTo>
                    <a:pt x="496176" y="92202"/>
                    <a:pt x="498748" y="92774"/>
                    <a:pt x="499986" y="92583"/>
                  </a:cubicBezTo>
                  <a:cubicBezTo>
                    <a:pt x="500557" y="92488"/>
                    <a:pt x="501320" y="91345"/>
                    <a:pt x="501891" y="91250"/>
                  </a:cubicBezTo>
                  <a:cubicBezTo>
                    <a:pt x="502653" y="91059"/>
                    <a:pt x="504272" y="91916"/>
                    <a:pt x="505034" y="91726"/>
                  </a:cubicBezTo>
                  <a:cubicBezTo>
                    <a:pt x="505796" y="91535"/>
                    <a:pt x="506654" y="90107"/>
                    <a:pt x="507415" y="89821"/>
                  </a:cubicBezTo>
                  <a:cubicBezTo>
                    <a:pt x="508177" y="89535"/>
                    <a:pt x="510082" y="90011"/>
                    <a:pt x="510845" y="89630"/>
                  </a:cubicBezTo>
                  <a:cubicBezTo>
                    <a:pt x="511511" y="89249"/>
                    <a:pt x="512178" y="87535"/>
                    <a:pt x="512844" y="87249"/>
                  </a:cubicBezTo>
                  <a:cubicBezTo>
                    <a:pt x="514083" y="86773"/>
                    <a:pt x="516940" y="87058"/>
                    <a:pt x="517988" y="87821"/>
                  </a:cubicBezTo>
                  <a:cubicBezTo>
                    <a:pt x="518560" y="88202"/>
                    <a:pt x="519321" y="89821"/>
                    <a:pt x="519417" y="90583"/>
                  </a:cubicBezTo>
                  <a:cubicBezTo>
                    <a:pt x="519512" y="91535"/>
                    <a:pt x="519131" y="93440"/>
                    <a:pt x="518560" y="94107"/>
                  </a:cubicBezTo>
                  <a:cubicBezTo>
                    <a:pt x="518083" y="94679"/>
                    <a:pt x="516369" y="94583"/>
                    <a:pt x="515797" y="95155"/>
                  </a:cubicBezTo>
                  <a:cubicBezTo>
                    <a:pt x="515321" y="95631"/>
                    <a:pt x="514559" y="97060"/>
                    <a:pt x="514654" y="97727"/>
                  </a:cubicBezTo>
                  <a:cubicBezTo>
                    <a:pt x="514750" y="98489"/>
                    <a:pt x="515892" y="99822"/>
                    <a:pt x="516655" y="100203"/>
                  </a:cubicBezTo>
                  <a:cubicBezTo>
                    <a:pt x="517702" y="100679"/>
                    <a:pt x="520560" y="99060"/>
                    <a:pt x="521226" y="100013"/>
                  </a:cubicBezTo>
                  <a:cubicBezTo>
                    <a:pt x="521703" y="100584"/>
                    <a:pt x="519988" y="102203"/>
                    <a:pt x="520274" y="102965"/>
                  </a:cubicBezTo>
                  <a:cubicBezTo>
                    <a:pt x="520655" y="103727"/>
                    <a:pt x="522655" y="104204"/>
                    <a:pt x="523512" y="104204"/>
                  </a:cubicBezTo>
                  <a:cubicBezTo>
                    <a:pt x="524560" y="104204"/>
                    <a:pt x="526465" y="102394"/>
                    <a:pt x="527418" y="102679"/>
                  </a:cubicBezTo>
                  <a:cubicBezTo>
                    <a:pt x="527894" y="102870"/>
                    <a:pt x="528466" y="103823"/>
                    <a:pt x="528466" y="104299"/>
                  </a:cubicBezTo>
                  <a:cubicBezTo>
                    <a:pt x="528561" y="104966"/>
                    <a:pt x="527323" y="106204"/>
                    <a:pt x="527418" y="106871"/>
                  </a:cubicBezTo>
                  <a:cubicBezTo>
                    <a:pt x="527513" y="107442"/>
                    <a:pt x="528751" y="108204"/>
                    <a:pt x="528846" y="108776"/>
                  </a:cubicBezTo>
                  <a:cubicBezTo>
                    <a:pt x="528942" y="109442"/>
                    <a:pt x="527894" y="110585"/>
                    <a:pt x="528085" y="111157"/>
                  </a:cubicBezTo>
                  <a:cubicBezTo>
                    <a:pt x="528275" y="111824"/>
                    <a:pt x="529513" y="112681"/>
                    <a:pt x="530085" y="112967"/>
                  </a:cubicBezTo>
                  <a:cubicBezTo>
                    <a:pt x="531038" y="113348"/>
                    <a:pt x="533133" y="113062"/>
                    <a:pt x="534085" y="113538"/>
                  </a:cubicBezTo>
                  <a:cubicBezTo>
                    <a:pt x="534943" y="114014"/>
                    <a:pt x="536562" y="116300"/>
                    <a:pt x="536657" y="116491"/>
                  </a:cubicBezTo>
                  <a:cubicBezTo>
                    <a:pt x="536752" y="116681"/>
                    <a:pt x="535895" y="119158"/>
                    <a:pt x="535895" y="120015"/>
                  </a:cubicBezTo>
                  <a:cubicBezTo>
                    <a:pt x="535895" y="120587"/>
                    <a:pt x="536562" y="121729"/>
                    <a:pt x="536562" y="122396"/>
                  </a:cubicBezTo>
                  <a:cubicBezTo>
                    <a:pt x="536562" y="123063"/>
                    <a:pt x="535895" y="124206"/>
                    <a:pt x="535990" y="124873"/>
                  </a:cubicBezTo>
                  <a:cubicBezTo>
                    <a:pt x="536085" y="125349"/>
                    <a:pt x="536848" y="126111"/>
                    <a:pt x="537228" y="126302"/>
                  </a:cubicBezTo>
                  <a:cubicBezTo>
                    <a:pt x="537895" y="126683"/>
                    <a:pt x="539420" y="126587"/>
                    <a:pt x="540086" y="126683"/>
                  </a:cubicBezTo>
                  <a:cubicBezTo>
                    <a:pt x="540657" y="126778"/>
                    <a:pt x="541705" y="127159"/>
                    <a:pt x="542658" y="127445"/>
                  </a:cubicBezTo>
                  <a:cubicBezTo>
                    <a:pt x="541991" y="127826"/>
                    <a:pt x="541134" y="128302"/>
                    <a:pt x="540657" y="128683"/>
                  </a:cubicBezTo>
                  <a:cubicBezTo>
                    <a:pt x="539991" y="129254"/>
                    <a:pt x="539038" y="130683"/>
                    <a:pt x="538657" y="131540"/>
                  </a:cubicBezTo>
                  <a:cubicBezTo>
                    <a:pt x="538276" y="132588"/>
                    <a:pt x="538181" y="134969"/>
                    <a:pt x="538086" y="136017"/>
                  </a:cubicBezTo>
                  <a:cubicBezTo>
                    <a:pt x="537991" y="137255"/>
                    <a:pt x="538467" y="139637"/>
                    <a:pt x="538181" y="140875"/>
                  </a:cubicBezTo>
                  <a:cubicBezTo>
                    <a:pt x="537991" y="141732"/>
                    <a:pt x="536848" y="143351"/>
                    <a:pt x="536657" y="144209"/>
                  </a:cubicBezTo>
                  <a:cubicBezTo>
                    <a:pt x="536276" y="145828"/>
                    <a:pt x="536276" y="149162"/>
                    <a:pt x="536276" y="150876"/>
                  </a:cubicBezTo>
                  <a:cubicBezTo>
                    <a:pt x="536276" y="151924"/>
                    <a:pt x="536371" y="154115"/>
                    <a:pt x="536276" y="155162"/>
                  </a:cubicBezTo>
                  <a:cubicBezTo>
                    <a:pt x="536181" y="156020"/>
                    <a:pt x="535609" y="158591"/>
                    <a:pt x="535609" y="158591"/>
                  </a:cubicBezTo>
                  <a:lnTo>
                    <a:pt x="463981" y="123349"/>
                  </a:lnTo>
                  <a:cubicBezTo>
                    <a:pt x="463981" y="123349"/>
                    <a:pt x="464743" y="127064"/>
                    <a:pt x="464648" y="128302"/>
                  </a:cubicBezTo>
                  <a:cubicBezTo>
                    <a:pt x="464553" y="128969"/>
                    <a:pt x="463410" y="130207"/>
                    <a:pt x="463600" y="130874"/>
                  </a:cubicBezTo>
                  <a:cubicBezTo>
                    <a:pt x="463791" y="131636"/>
                    <a:pt x="465696" y="132112"/>
                    <a:pt x="466172" y="132779"/>
                  </a:cubicBezTo>
                  <a:cubicBezTo>
                    <a:pt x="466648" y="133541"/>
                    <a:pt x="467029" y="135350"/>
                    <a:pt x="466934" y="136208"/>
                  </a:cubicBezTo>
                  <a:cubicBezTo>
                    <a:pt x="466839" y="136684"/>
                    <a:pt x="465791" y="137446"/>
                    <a:pt x="465886" y="137922"/>
                  </a:cubicBezTo>
                  <a:cubicBezTo>
                    <a:pt x="465982" y="138398"/>
                    <a:pt x="467220" y="138779"/>
                    <a:pt x="467505" y="139160"/>
                  </a:cubicBezTo>
                  <a:cubicBezTo>
                    <a:pt x="468172" y="140399"/>
                    <a:pt x="468172" y="143447"/>
                    <a:pt x="467887" y="144875"/>
                  </a:cubicBezTo>
                  <a:cubicBezTo>
                    <a:pt x="467696" y="145923"/>
                    <a:pt x="466934" y="147828"/>
                    <a:pt x="466362" y="148685"/>
                  </a:cubicBezTo>
                  <a:cubicBezTo>
                    <a:pt x="465791" y="149447"/>
                    <a:pt x="464076" y="150495"/>
                    <a:pt x="463505" y="151257"/>
                  </a:cubicBezTo>
                  <a:cubicBezTo>
                    <a:pt x="463029" y="151924"/>
                    <a:pt x="461791" y="153353"/>
                    <a:pt x="462076" y="154115"/>
                  </a:cubicBezTo>
                  <a:cubicBezTo>
                    <a:pt x="462362" y="155258"/>
                    <a:pt x="465505" y="155734"/>
                    <a:pt x="466077" y="156782"/>
                  </a:cubicBezTo>
                  <a:cubicBezTo>
                    <a:pt x="466458" y="157544"/>
                    <a:pt x="466553" y="159353"/>
                    <a:pt x="466172" y="160115"/>
                  </a:cubicBezTo>
                  <a:cubicBezTo>
                    <a:pt x="465696" y="161258"/>
                    <a:pt x="462647" y="162116"/>
                    <a:pt x="462267" y="163259"/>
                  </a:cubicBezTo>
                  <a:cubicBezTo>
                    <a:pt x="461886" y="164211"/>
                    <a:pt x="462457" y="166307"/>
                    <a:pt x="463029" y="167069"/>
                  </a:cubicBezTo>
                  <a:cubicBezTo>
                    <a:pt x="463600" y="167831"/>
                    <a:pt x="465982" y="168116"/>
                    <a:pt x="466458" y="168974"/>
                  </a:cubicBezTo>
                  <a:cubicBezTo>
                    <a:pt x="466934" y="169736"/>
                    <a:pt x="466839" y="171641"/>
                    <a:pt x="466553" y="172498"/>
                  </a:cubicBezTo>
                  <a:cubicBezTo>
                    <a:pt x="466267" y="173450"/>
                    <a:pt x="464839" y="174879"/>
                    <a:pt x="464457" y="175736"/>
                  </a:cubicBezTo>
                  <a:cubicBezTo>
                    <a:pt x="464076" y="176498"/>
                    <a:pt x="464076" y="178308"/>
                    <a:pt x="463505" y="178879"/>
                  </a:cubicBezTo>
                  <a:cubicBezTo>
                    <a:pt x="463029" y="179451"/>
                    <a:pt x="461219" y="179737"/>
                    <a:pt x="460648" y="180213"/>
                  </a:cubicBezTo>
                  <a:cubicBezTo>
                    <a:pt x="459695" y="181070"/>
                    <a:pt x="458266" y="183261"/>
                    <a:pt x="457790" y="184309"/>
                  </a:cubicBezTo>
                  <a:cubicBezTo>
                    <a:pt x="457409" y="185166"/>
                    <a:pt x="457314" y="187262"/>
                    <a:pt x="456742" y="188024"/>
                  </a:cubicBezTo>
                  <a:cubicBezTo>
                    <a:pt x="456361" y="188595"/>
                    <a:pt x="454837" y="189262"/>
                    <a:pt x="454361" y="189833"/>
                  </a:cubicBezTo>
                  <a:cubicBezTo>
                    <a:pt x="453695" y="190691"/>
                    <a:pt x="452551" y="192977"/>
                    <a:pt x="453028" y="194024"/>
                  </a:cubicBezTo>
                  <a:cubicBezTo>
                    <a:pt x="453313" y="194596"/>
                    <a:pt x="455123" y="194501"/>
                    <a:pt x="455504" y="195072"/>
                  </a:cubicBezTo>
                  <a:cubicBezTo>
                    <a:pt x="456076" y="196215"/>
                    <a:pt x="454742" y="198692"/>
                    <a:pt x="454361" y="199835"/>
                  </a:cubicBezTo>
                  <a:cubicBezTo>
                    <a:pt x="453980" y="200978"/>
                    <a:pt x="453695" y="203549"/>
                    <a:pt x="452742" y="204216"/>
                  </a:cubicBezTo>
                  <a:cubicBezTo>
                    <a:pt x="452170" y="204597"/>
                    <a:pt x="450741" y="204026"/>
                    <a:pt x="450075" y="204121"/>
                  </a:cubicBezTo>
                  <a:cubicBezTo>
                    <a:pt x="449217" y="204311"/>
                    <a:pt x="447408" y="204883"/>
                    <a:pt x="446741" y="205454"/>
                  </a:cubicBezTo>
                  <a:cubicBezTo>
                    <a:pt x="445979" y="206312"/>
                    <a:pt x="445884" y="208788"/>
                    <a:pt x="445503" y="209931"/>
                  </a:cubicBezTo>
                  <a:cubicBezTo>
                    <a:pt x="445217" y="210788"/>
                    <a:pt x="444455" y="212408"/>
                    <a:pt x="443979" y="213265"/>
                  </a:cubicBezTo>
                  <a:cubicBezTo>
                    <a:pt x="443407" y="214217"/>
                    <a:pt x="442645" y="216884"/>
                    <a:pt x="441502" y="216884"/>
                  </a:cubicBezTo>
                  <a:cubicBezTo>
                    <a:pt x="440835" y="216884"/>
                    <a:pt x="440264" y="215360"/>
                    <a:pt x="439883" y="214789"/>
                  </a:cubicBezTo>
                  <a:cubicBezTo>
                    <a:pt x="439502" y="214217"/>
                    <a:pt x="439407" y="212408"/>
                    <a:pt x="438740" y="212217"/>
                  </a:cubicBezTo>
                  <a:cubicBezTo>
                    <a:pt x="437883" y="212027"/>
                    <a:pt x="436644" y="213836"/>
                    <a:pt x="436168" y="214598"/>
                  </a:cubicBezTo>
                  <a:cubicBezTo>
                    <a:pt x="435501" y="215646"/>
                    <a:pt x="435406" y="218218"/>
                    <a:pt x="434835" y="219266"/>
                  </a:cubicBezTo>
                  <a:cubicBezTo>
                    <a:pt x="434454" y="219837"/>
                    <a:pt x="432835" y="221171"/>
                    <a:pt x="432835" y="221171"/>
                  </a:cubicBezTo>
                  <a:lnTo>
                    <a:pt x="427501" y="243650"/>
                  </a:lnTo>
                  <a:lnTo>
                    <a:pt x="410451" y="232886"/>
                  </a:lnTo>
                  <a:cubicBezTo>
                    <a:pt x="410451" y="232886"/>
                    <a:pt x="408260" y="236506"/>
                    <a:pt x="407879" y="237839"/>
                  </a:cubicBezTo>
                  <a:cubicBezTo>
                    <a:pt x="407498" y="239078"/>
                    <a:pt x="407974" y="241745"/>
                    <a:pt x="407307" y="242792"/>
                  </a:cubicBezTo>
                  <a:cubicBezTo>
                    <a:pt x="406926" y="243364"/>
                    <a:pt x="405403" y="243554"/>
                    <a:pt x="405021" y="244031"/>
                  </a:cubicBezTo>
                  <a:cubicBezTo>
                    <a:pt x="404355" y="245174"/>
                    <a:pt x="404926" y="248031"/>
                    <a:pt x="404641" y="249269"/>
                  </a:cubicBezTo>
                  <a:cubicBezTo>
                    <a:pt x="404450" y="250127"/>
                    <a:pt x="403307" y="251555"/>
                    <a:pt x="403116" y="252413"/>
                  </a:cubicBezTo>
                  <a:cubicBezTo>
                    <a:pt x="402831" y="253365"/>
                    <a:pt x="402545" y="255556"/>
                    <a:pt x="402831" y="256508"/>
                  </a:cubicBezTo>
                  <a:cubicBezTo>
                    <a:pt x="403212" y="257651"/>
                    <a:pt x="405403" y="259175"/>
                    <a:pt x="405593" y="260318"/>
                  </a:cubicBezTo>
                  <a:cubicBezTo>
                    <a:pt x="405879" y="261271"/>
                    <a:pt x="405688" y="263557"/>
                    <a:pt x="405021" y="264319"/>
                  </a:cubicBezTo>
                  <a:cubicBezTo>
                    <a:pt x="404450" y="264890"/>
                    <a:pt x="402545" y="264509"/>
                    <a:pt x="401879" y="265081"/>
                  </a:cubicBezTo>
                  <a:cubicBezTo>
                    <a:pt x="401212" y="265557"/>
                    <a:pt x="400545" y="267272"/>
                    <a:pt x="400164" y="268034"/>
                  </a:cubicBezTo>
                  <a:cubicBezTo>
                    <a:pt x="399592" y="269272"/>
                    <a:pt x="398544" y="271844"/>
                    <a:pt x="398354" y="273272"/>
                  </a:cubicBezTo>
                  <a:cubicBezTo>
                    <a:pt x="398164" y="274320"/>
                    <a:pt x="398640" y="276511"/>
                    <a:pt x="398640" y="277654"/>
                  </a:cubicBezTo>
                  <a:cubicBezTo>
                    <a:pt x="398640" y="279083"/>
                    <a:pt x="398830" y="281845"/>
                    <a:pt x="398354" y="283178"/>
                  </a:cubicBezTo>
                  <a:cubicBezTo>
                    <a:pt x="398068" y="283940"/>
                    <a:pt x="396735" y="285083"/>
                    <a:pt x="396545" y="285845"/>
                  </a:cubicBezTo>
                  <a:cubicBezTo>
                    <a:pt x="396354" y="286512"/>
                    <a:pt x="396354" y="287846"/>
                    <a:pt x="396354" y="288512"/>
                  </a:cubicBezTo>
                  <a:cubicBezTo>
                    <a:pt x="396354" y="290036"/>
                    <a:pt x="397021" y="293084"/>
                    <a:pt x="396545" y="294418"/>
                  </a:cubicBezTo>
                  <a:cubicBezTo>
                    <a:pt x="396163" y="295275"/>
                    <a:pt x="394544" y="296228"/>
                    <a:pt x="393973" y="296990"/>
                  </a:cubicBezTo>
                  <a:cubicBezTo>
                    <a:pt x="393591" y="297656"/>
                    <a:pt x="393210" y="299276"/>
                    <a:pt x="392830" y="299942"/>
                  </a:cubicBezTo>
                  <a:cubicBezTo>
                    <a:pt x="392354" y="301085"/>
                    <a:pt x="390925" y="303276"/>
                    <a:pt x="390258" y="304514"/>
                  </a:cubicBezTo>
                  <a:cubicBezTo>
                    <a:pt x="389877" y="305372"/>
                    <a:pt x="388734" y="307943"/>
                    <a:pt x="388734" y="307943"/>
                  </a:cubicBezTo>
                  <a:lnTo>
                    <a:pt x="366636" y="306324"/>
                  </a:lnTo>
                  <a:lnTo>
                    <a:pt x="356253" y="292989"/>
                  </a:lnTo>
                  <a:lnTo>
                    <a:pt x="341871" y="289560"/>
                  </a:lnTo>
                  <a:cubicBezTo>
                    <a:pt x="341871" y="289560"/>
                    <a:pt x="342347" y="292132"/>
                    <a:pt x="342157" y="292989"/>
                  </a:cubicBezTo>
                  <a:cubicBezTo>
                    <a:pt x="342061" y="293751"/>
                    <a:pt x="340918" y="294989"/>
                    <a:pt x="340918" y="295751"/>
                  </a:cubicBezTo>
                  <a:cubicBezTo>
                    <a:pt x="340918" y="296704"/>
                    <a:pt x="342252" y="298228"/>
                    <a:pt x="342537" y="299180"/>
                  </a:cubicBezTo>
                  <a:cubicBezTo>
                    <a:pt x="342728" y="300038"/>
                    <a:pt x="343395" y="301847"/>
                    <a:pt x="342919" y="302609"/>
                  </a:cubicBezTo>
                  <a:cubicBezTo>
                    <a:pt x="342537" y="303276"/>
                    <a:pt x="340632" y="303371"/>
                    <a:pt x="340156" y="304038"/>
                  </a:cubicBezTo>
                  <a:cubicBezTo>
                    <a:pt x="339680" y="304514"/>
                    <a:pt x="339489" y="306038"/>
                    <a:pt x="339489" y="306705"/>
                  </a:cubicBezTo>
                  <a:cubicBezTo>
                    <a:pt x="339585" y="307943"/>
                    <a:pt x="341299" y="310039"/>
                    <a:pt x="341680" y="311277"/>
                  </a:cubicBezTo>
                  <a:cubicBezTo>
                    <a:pt x="342061" y="312230"/>
                    <a:pt x="343014" y="314135"/>
                    <a:pt x="342728" y="315087"/>
                  </a:cubicBezTo>
                  <a:cubicBezTo>
                    <a:pt x="342442" y="316040"/>
                    <a:pt x="340442" y="316992"/>
                    <a:pt x="340061" y="317945"/>
                  </a:cubicBezTo>
                  <a:cubicBezTo>
                    <a:pt x="339775" y="318707"/>
                    <a:pt x="340156" y="320326"/>
                    <a:pt x="340156" y="321088"/>
                  </a:cubicBezTo>
                  <a:cubicBezTo>
                    <a:pt x="340156" y="322421"/>
                    <a:pt x="340632" y="325565"/>
                    <a:pt x="339775" y="326612"/>
                  </a:cubicBezTo>
                  <a:cubicBezTo>
                    <a:pt x="339299" y="327089"/>
                    <a:pt x="337680" y="326898"/>
                    <a:pt x="337108" y="327374"/>
                  </a:cubicBezTo>
                  <a:cubicBezTo>
                    <a:pt x="336632" y="327755"/>
                    <a:pt x="336060" y="328994"/>
                    <a:pt x="335965" y="329660"/>
                  </a:cubicBezTo>
                  <a:cubicBezTo>
                    <a:pt x="335775" y="330327"/>
                    <a:pt x="336346" y="331851"/>
                    <a:pt x="335965" y="332423"/>
                  </a:cubicBezTo>
                  <a:cubicBezTo>
                    <a:pt x="335394" y="333375"/>
                    <a:pt x="332822" y="333756"/>
                    <a:pt x="332251" y="334613"/>
                  </a:cubicBezTo>
                  <a:cubicBezTo>
                    <a:pt x="331774" y="335280"/>
                    <a:pt x="331203" y="337280"/>
                    <a:pt x="331679" y="338042"/>
                  </a:cubicBezTo>
                  <a:cubicBezTo>
                    <a:pt x="332155" y="338804"/>
                    <a:pt x="334537" y="338233"/>
                    <a:pt x="335204" y="338900"/>
                  </a:cubicBezTo>
                  <a:cubicBezTo>
                    <a:pt x="335965" y="339662"/>
                    <a:pt x="336156" y="342138"/>
                    <a:pt x="335870" y="343186"/>
                  </a:cubicBezTo>
                  <a:cubicBezTo>
                    <a:pt x="335489" y="344329"/>
                    <a:pt x="333584" y="345948"/>
                    <a:pt x="332822" y="346805"/>
                  </a:cubicBezTo>
                  <a:cubicBezTo>
                    <a:pt x="331679" y="348044"/>
                    <a:pt x="329107" y="350139"/>
                    <a:pt x="327964" y="351377"/>
                  </a:cubicBezTo>
                  <a:cubicBezTo>
                    <a:pt x="326916" y="352520"/>
                    <a:pt x="324726" y="354711"/>
                    <a:pt x="324154" y="356140"/>
                  </a:cubicBezTo>
                  <a:cubicBezTo>
                    <a:pt x="323964" y="356616"/>
                    <a:pt x="323869" y="357854"/>
                    <a:pt x="323869" y="358331"/>
                  </a:cubicBezTo>
                  <a:cubicBezTo>
                    <a:pt x="323869" y="359474"/>
                    <a:pt x="324630" y="361664"/>
                    <a:pt x="324630" y="362807"/>
                  </a:cubicBezTo>
                  <a:cubicBezTo>
                    <a:pt x="324630" y="363379"/>
                    <a:pt x="324345" y="364617"/>
                    <a:pt x="324154" y="365093"/>
                  </a:cubicBezTo>
                  <a:cubicBezTo>
                    <a:pt x="323773" y="365760"/>
                    <a:pt x="322154" y="366617"/>
                    <a:pt x="322154" y="367379"/>
                  </a:cubicBezTo>
                  <a:cubicBezTo>
                    <a:pt x="322154" y="368237"/>
                    <a:pt x="324154" y="369189"/>
                    <a:pt x="324440" y="370046"/>
                  </a:cubicBezTo>
                  <a:cubicBezTo>
                    <a:pt x="324726" y="370904"/>
                    <a:pt x="324440" y="372809"/>
                    <a:pt x="324250" y="373666"/>
                  </a:cubicBezTo>
                  <a:cubicBezTo>
                    <a:pt x="323964" y="375190"/>
                    <a:pt x="322726" y="377952"/>
                    <a:pt x="322344" y="379381"/>
                  </a:cubicBezTo>
                  <a:cubicBezTo>
                    <a:pt x="321964" y="380619"/>
                    <a:pt x="321487" y="383096"/>
                    <a:pt x="321106" y="384239"/>
                  </a:cubicBezTo>
                  <a:cubicBezTo>
                    <a:pt x="320630" y="385667"/>
                    <a:pt x="319582" y="388525"/>
                    <a:pt x="319011" y="389954"/>
                  </a:cubicBezTo>
                  <a:cubicBezTo>
                    <a:pt x="318439" y="391382"/>
                    <a:pt x="317106" y="394240"/>
                    <a:pt x="316344" y="395669"/>
                  </a:cubicBezTo>
                  <a:cubicBezTo>
                    <a:pt x="315296" y="397478"/>
                    <a:pt x="313010" y="401003"/>
                    <a:pt x="311962" y="402717"/>
                  </a:cubicBezTo>
                  <a:cubicBezTo>
                    <a:pt x="311105" y="404146"/>
                    <a:pt x="309581" y="407099"/>
                    <a:pt x="308438" y="408337"/>
                  </a:cubicBezTo>
                  <a:cubicBezTo>
                    <a:pt x="307866" y="409004"/>
                    <a:pt x="306247" y="409766"/>
                    <a:pt x="305676" y="410432"/>
                  </a:cubicBezTo>
                  <a:cubicBezTo>
                    <a:pt x="305104" y="411099"/>
                    <a:pt x="304342" y="412623"/>
                    <a:pt x="304152" y="413385"/>
                  </a:cubicBezTo>
                  <a:cubicBezTo>
                    <a:pt x="303961" y="414147"/>
                    <a:pt x="304437" y="415671"/>
                    <a:pt x="304152" y="416338"/>
                  </a:cubicBezTo>
                  <a:cubicBezTo>
                    <a:pt x="303866" y="416909"/>
                    <a:pt x="302628" y="417671"/>
                    <a:pt x="302342" y="418338"/>
                  </a:cubicBezTo>
                  <a:cubicBezTo>
                    <a:pt x="301961" y="419005"/>
                    <a:pt x="301961" y="420719"/>
                    <a:pt x="301675" y="421481"/>
                  </a:cubicBezTo>
                  <a:cubicBezTo>
                    <a:pt x="301485" y="421862"/>
                    <a:pt x="300532" y="422434"/>
                    <a:pt x="300437" y="422910"/>
                  </a:cubicBezTo>
                  <a:cubicBezTo>
                    <a:pt x="300151" y="423672"/>
                    <a:pt x="300532" y="425482"/>
                    <a:pt x="300437" y="426339"/>
                  </a:cubicBezTo>
                  <a:cubicBezTo>
                    <a:pt x="300342" y="427101"/>
                    <a:pt x="300437" y="428816"/>
                    <a:pt x="300056" y="429482"/>
                  </a:cubicBezTo>
                  <a:cubicBezTo>
                    <a:pt x="299770" y="429959"/>
                    <a:pt x="298341" y="429959"/>
                    <a:pt x="298056" y="430530"/>
                  </a:cubicBezTo>
                  <a:cubicBezTo>
                    <a:pt x="297675" y="431197"/>
                    <a:pt x="298151" y="432816"/>
                    <a:pt x="298246" y="433673"/>
                  </a:cubicBezTo>
                  <a:cubicBezTo>
                    <a:pt x="298246" y="434531"/>
                    <a:pt x="298437" y="436150"/>
                    <a:pt x="298246" y="436912"/>
                  </a:cubicBezTo>
                  <a:cubicBezTo>
                    <a:pt x="298056" y="437483"/>
                    <a:pt x="297294" y="438626"/>
                    <a:pt x="297008" y="439198"/>
                  </a:cubicBezTo>
                  <a:cubicBezTo>
                    <a:pt x="296532" y="440055"/>
                    <a:pt x="295294" y="441770"/>
                    <a:pt x="295294" y="442722"/>
                  </a:cubicBezTo>
                  <a:cubicBezTo>
                    <a:pt x="295294" y="443770"/>
                    <a:pt x="296151" y="445675"/>
                    <a:pt x="296722" y="446532"/>
                  </a:cubicBezTo>
                  <a:cubicBezTo>
                    <a:pt x="297198" y="447294"/>
                    <a:pt x="298341" y="448818"/>
                    <a:pt x="299103" y="449199"/>
                  </a:cubicBezTo>
                  <a:cubicBezTo>
                    <a:pt x="299866" y="449580"/>
                    <a:pt x="301675" y="449199"/>
                    <a:pt x="302532" y="449485"/>
                  </a:cubicBezTo>
                  <a:cubicBezTo>
                    <a:pt x="303485" y="449771"/>
                    <a:pt x="305676" y="450437"/>
                    <a:pt x="306057" y="451295"/>
                  </a:cubicBezTo>
                  <a:cubicBezTo>
                    <a:pt x="306438" y="452247"/>
                    <a:pt x="305390" y="454438"/>
                    <a:pt x="304819" y="455390"/>
                  </a:cubicBezTo>
                  <a:cubicBezTo>
                    <a:pt x="304247" y="456248"/>
                    <a:pt x="302628" y="457486"/>
                    <a:pt x="301866" y="458057"/>
                  </a:cubicBezTo>
                  <a:cubicBezTo>
                    <a:pt x="301104" y="458629"/>
                    <a:pt x="299294" y="459296"/>
                    <a:pt x="298627" y="459867"/>
                  </a:cubicBezTo>
                  <a:cubicBezTo>
                    <a:pt x="297770" y="460534"/>
                    <a:pt x="296055" y="462058"/>
                    <a:pt x="295770" y="463106"/>
                  </a:cubicBezTo>
                  <a:cubicBezTo>
                    <a:pt x="295484" y="464058"/>
                    <a:pt x="295484" y="466439"/>
                    <a:pt x="296151" y="467011"/>
                  </a:cubicBezTo>
                  <a:cubicBezTo>
                    <a:pt x="296627" y="467392"/>
                    <a:pt x="298056" y="467011"/>
                    <a:pt x="298723" y="467011"/>
                  </a:cubicBezTo>
                  <a:cubicBezTo>
                    <a:pt x="299580" y="467011"/>
                    <a:pt x="301675" y="466630"/>
                    <a:pt x="302151" y="467297"/>
                  </a:cubicBezTo>
                  <a:cubicBezTo>
                    <a:pt x="302723" y="468154"/>
                    <a:pt x="301199" y="471202"/>
                    <a:pt x="301199" y="471202"/>
                  </a:cubicBezTo>
                  <a:lnTo>
                    <a:pt x="283006" y="489395"/>
                  </a:lnTo>
                  <a:cubicBezTo>
                    <a:pt x="283006" y="489395"/>
                    <a:pt x="280053" y="490061"/>
                    <a:pt x="279387" y="489395"/>
                  </a:cubicBezTo>
                  <a:cubicBezTo>
                    <a:pt x="278148" y="488156"/>
                    <a:pt x="280625" y="483584"/>
                    <a:pt x="279387" y="482441"/>
                  </a:cubicBezTo>
                  <a:cubicBezTo>
                    <a:pt x="278148" y="481203"/>
                    <a:pt x="272338" y="482441"/>
                    <a:pt x="272338" y="482441"/>
                  </a:cubicBezTo>
                  <a:lnTo>
                    <a:pt x="249669" y="503492"/>
                  </a:lnTo>
                  <a:lnTo>
                    <a:pt x="239763" y="497396"/>
                  </a:lnTo>
                  <a:lnTo>
                    <a:pt x="236048" y="497396"/>
                  </a:lnTo>
                  <a:lnTo>
                    <a:pt x="236048" y="506444"/>
                  </a:lnTo>
                  <a:lnTo>
                    <a:pt x="239858" y="509302"/>
                  </a:lnTo>
                  <a:lnTo>
                    <a:pt x="229857" y="520446"/>
                  </a:lnTo>
                  <a:lnTo>
                    <a:pt x="221475" y="520446"/>
                  </a:lnTo>
                  <a:lnTo>
                    <a:pt x="198424" y="535877"/>
                  </a:lnTo>
                  <a:lnTo>
                    <a:pt x="178898" y="524161"/>
                  </a:lnTo>
                  <a:cubicBezTo>
                    <a:pt x="178898" y="524161"/>
                    <a:pt x="176231" y="526828"/>
                    <a:pt x="175660" y="527876"/>
                  </a:cubicBezTo>
                  <a:cubicBezTo>
                    <a:pt x="174898" y="529209"/>
                    <a:pt x="174326" y="532352"/>
                    <a:pt x="173564" y="533686"/>
                  </a:cubicBezTo>
                  <a:cubicBezTo>
                    <a:pt x="173279" y="534257"/>
                    <a:pt x="172516" y="535305"/>
                    <a:pt x="172040" y="535686"/>
                  </a:cubicBezTo>
                  <a:cubicBezTo>
                    <a:pt x="171659" y="536067"/>
                    <a:pt x="170516" y="536543"/>
                    <a:pt x="170040" y="536924"/>
                  </a:cubicBezTo>
                  <a:cubicBezTo>
                    <a:pt x="169468" y="537401"/>
                    <a:pt x="168801" y="538639"/>
                    <a:pt x="168230" y="539020"/>
                  </a:cubicBezTo>
                  <a:cubicBezTo>
                    <a:pt x="167754" y="539306"/>
                    <a:pt x="166611" y="539401"/>
                    <a:pt x="166230" y="539687"/>
                  </a:cubicBezTo>
                  <a:cubicBezTo>
                    <a:pt x="165373" y="540353"/>
                    <a:pt x="164706" y="542544"/>
                    <a:pt x="163944" y="543306"/>
                  </a:cubicBezTo>
                  <a:cubicBezTo>
                    <a:pt x="163372" y="543973"/>
                    <a:pt x="161848" y="545116"/>
                    <a:pt x="161277" y="545687"/>
                  </a:cubicBezTo>
                  <a:cubicBezTo>
                    <a:pt x="160610" y="546354"/>
                    <a:pt x="159753" y="548259"/>
                    <a:pt x="158896" y="548640"/>
                  </a:cubicBezTo>
                  <a:cubicBezTo>
                    <a:pt x="157753" y="549212"/>
                    <a:pt x="154990" y="548545"/>
                    <a:pt x="153752" y="548926"/>
                  </a:cubicBezTo>
                  <a:cubicBezTo>
                    <a:pt x="152513" y="549307"/>
                    <a:pt x="150609" y="551021"/>
                    <a:pt x="149371" y="551307"/>
                  </a:cubicBezTo>
                  <a:cubicBezTo>
                    <a:pt x="148228" y="551593"/>
                    <a:pt x="145751" y="551783"/>
                    <a:pt x="144704" y="551307"/>
                  </a:cubicBezTo>
                  <a:cubicBezTo>
                    <a:pt x="143465" y="550736"/>
                    <a:pt x="141846" y="548164"/>
                    <a:pt x="140893" y="547211"/>
                  </a:cubicBezTo>
                  <a:cubicBezTo>
                    <a:pt x="139750" y="546068"/>
                    <a:pt x="137464" y="543497"/>
                    <a:pt x="136035" y="542735"/>
                  </a:cubicBezTo>
                  <a:cubicBezTo>
                    <a:pt x="134797" y="541973"/>
                    <a:pt x="131844" y="541020"/>
                    <a:pt x="130416" y="541020"/>
                  </a:cubicBezTo>
                  <a:cubicBezTo>
                    <a:pt x="128796" y="541020"/>
                    <a:pt x="125748" y="543211"/>
                    <a:pt x="124225" y="542830"/>
                  </a:cubicBezTo>
                  <a:cubicBezTo>
                    <a:pt x="123272" y="542544"/>
                    <a:pt x="122224" y="540830"/>
                    <a:pt x="121557" y="540163"/>
                  </a:cubicBezTo>
                  <a:cubicBezTo>
                    <a:pt x="120605" y="539210"/>
                    <a:pt x="118700" y="537305"/>
                    <a:pt x="117557" y="536448"/>
                  </a:cubicBezTo>
                  <a:cubicBezTo>
                    <a:pt x="116414" y="535591"/>
                    <a:pt x="113842" y="534543"/>
                    <a:pt x="112699" y="533781"/>
                  </a:cubicBezTo>
                  <a:cubicBezTo>
                    <a:pt x="111842" y="533210"/>
                    <a:pt x="110128" y="531876"/>
                    <a:pt x="109746" y="530924"/>
                  </a:cubicBezTo>
                  <a:cubicBezTo>
                    <a:pt x="109270" y="529781"/>
                    <a:pt x="110222" y="527114"/>
                    <a:pt x="110032" y="525780"/>
                  </a:cubicBezTo>
                  <a:cubicBezTo>
                    <a:pt x="109842" y="524637"/>
                    <a:pt x="109175" y="522351"/>
                    <a:pt x="108318" y="521684"/>
                  </a:cubicBezTo>
                  <a:cubicBezTo>
                    <a:pt x="107270" y="520922"/>
                    <a:pt x="104412" y="521303"/>
                    <a:pt x="103174" y="520827"/>
                  </a:cubicBezTo>
                  <a:cubicBezTo>
                    <a:pt x="102507" y="520541"/>
                    <a:pt x="100984" y="519779"/>
                    <a:pt x="100603" y="519113"/>
                  </a:cubicBezTo>
                  <a:cubicBezTo>
                    <a:pt x="100317" y="518541"/>
                    <a:pt x="100126" y="517017"/>
                    <a:pt x="100507" y="516446"/>
                  </a:cubicBezTo>
                  <a:cubicBezTo>
                    <a:pt x="101079" y="515493"/>
                    <a:pt x="103936" y="515398"/>
                    <a:pt x="104603" y="514445"/>
                  </a:cubicBezTo>
                  <a:cubicBezTo>
                    <a:pt x="105079" y="513874"/>
                    <a:pt x="105079" y="512255"/>
                    <a:pt x="104984" y="511493"/>
                  </a:cubicBezTo>
                  <a:cubicBezTo>
                    <a:pt x="104888" y="510635"/>
                    <a:pt x="104508" y="508826"/>
                    <a:pt x="103936" y="508064"/>
                  </a:cubicBezTo>
                  <a:cubicBezTo>
                    <a:pt x="103555" y="507397"/>
                    <a:pt x="102317" y="506063"/>
                    <a:pt x="101555" y="505968"/>
                  </a:cubicBezTo>
                  <a:cubicBezTo>
                    <a:pt x="100031" y="506635"/>
                    <a:pt x="98412" y="507683"/>
                    <a:pt x="97173" y="508349"/>
                  </a:cubicBezTo>
                  <a:close/>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84" name="Google Shape;1984;p32"/>
            <p:cNvSpPr/>
            <p:nvPr/>
          </p:nvSpPr>
          <p:spPr>
            <a:xfrm>
              <a:off x="7695438" y="3359182"/>
              <a:ext cx="1076325" cy="485775"/>
            </a:xfrm>
            <a:custGeom>
              <a:rect b="b" l="l" r="r" t="t"/>
              <a:pathLst>
                <a:path extrusionOk="0" h="485775" w="1076325">
                  <a:moveTo>
                    <a:pt x="151447" y="429101"/>
                  </a:moveTo>
                  <a:cubicBezTo>
                    <a:pt x="150876" y="429196"/>
                    <a:pt x="150304" y="429387"/>
                    <a:pt x="149923" y="429482"/>
                  </a:cubicBezTo>
                  <a:cubicBezTo>
                    <a:pt x="147161" y="430149"/>
                    <a:pt x="141446" y="431101"/>
                    <a:pt x="138684" y="431673"/>
                  </a:cubicBezTo>
                  <a:cubicBezTo>
                    <a:pt x="129159" y="433673"/>
                    <a:pt x="110299" y="438245"/>
                    <a:pt x="100774" y="440150"/>
                  </a:cubicBezTo>
                  <a:cubicBezTo>
                    <a:pt x="85153" y="443294"/>
                    <a:pt x="53721" y="448723"/>
                    <a:pt x="37909" y="451485"/>
                  </a:cubicBezTo>
                  <a:cubicBezTo>
                    <a:pt x="29242" y="453009"/>
                    <a:pt x="13621" y="455581"/>
                    <a:pt x="2000" y="457486"/>
                  </a:cubicBezTo>
                  <a:lnTo>
                    <a:pt x="0" y="419957"/>
                  </a:lnTo>
                  <a:cubicBezTo>
                    <a:pt x="0" y="419957"/>
                    <a:pt x="2762" y="417576"/>
                    <a:pt x="3334" y="416528"/>
                  </a:cubicBezTo>
                  <a:cubicBezTo>
                    <a:pt x="3810" y="415671"/>
                    <a:pt x="3429" y="413290"/>
                    <a:pt x="4191" y="412623"/>
                  </a:cubicBezTo>
                  <a:cubicBezTo>
                    <a:pt x="4953" y="411861"/>
                    <a:pt x="7525" y="411290"/>
                    <a:pt x="8477" y="411861"/>
                  </a:cubicBezTo>
                  <a:cubicBezTo>
                    <a:pt x="9144" y="412337"/>
                    <a:pt x="8477" y="414433"/>
                    <a:pt x="9049" y="414909"/>
                  </a:cubicBezTo>
                  <a:cubicBezTo>
                    <a:pt x="9715" y="415576"/>
                    <a:pt x="11811" y="415385"/>
                    <a:pt x="12668" y="415385"/>
                  </a:cubicBezTo>
                  <a:cubicBezTo>
                    <a:pt x="13621" y="415290"/>
                    <a:pt x="15240" y="414338"/>
                    <a:pt x="16192" y="414147"/>
                  </a:cubicBezTo>
                  <a:cubicBezTo>
                    <a:pt x="17526" y="413861"/>
                    <a:pt x="20288" y="414052"/>
                    <a:pt x="21526" y="413575"/>
                  </a:cubicBezTo>
                  <a:cubicBezTo>
                    <a:pt x="22384" y="413290"/>
                    <a:pt x="23813" y="412147"/>
                    <a:pt x="24384" y="411575"/>
                  </a:cubicBezTo>
                  <a:cubicBezTo>
                    <a:pt x="25146" y="410909"/>
                    <a:pt x="26098" y="409004"/>
                    <a:pt x="26860" y="408337"/>
                  </a:cubicBezTo>
                  <a:cubicBezTo>
                    <a:pt x="27337" y="407861"/>
                    <a:pt x="28765" y="407289"/>
                    <a:pt x="29242" y="406717"/>
                  </a:cubicBezTo>
                  <a:cubicBezTo>
                    <a:pt x="30004" y="405955"/>
                    <a:pt x="31528" y="404146"/>
                    <a:pt x="31432" y="403098"/>
                  </a:cubicBezTo>
                  <a:cubicBezTo>
                    <a:pt x="31337" y="402241"/>
                    <a:pt x="29527" y="401384"/>
                    <a:pt x="29051" y="400621"/>
                  </a:cubicBezTo>
                  <a:cubicBezTo>
                    <a:pt x="28670" y="399859"/>
                    <a:pt x="28099" y="398050"/>
                    <a:pt x="28194" y="397192"/>
                  </a:cubicBezTo>
                  <a:cubicBezTo>
                    <a:pt x="28289" y="396335"/>
                    <a:pt x="29337" y="394811"/>
                    <a:pt x="29623" y="394049"/>
                  </a:cubicBezTo>
                  <a:cubicBezTo>
                    <a:pt x="30004" y="393001"/>
                    <a:pt x="30671" y="391001"/>
                    <a:pt x="30575" y="390049"/>
                  </a:cubicBezTo>
                  <a:cubicBezTo>
                    <a:pt x="30480" y="389192"/>
                    <a:pt x="29146" y="387667"/>
                    <a:pt x="29242" y="386715"/>
                  </a:cubicBezTo>
                  <a:cubicBezTo>
                    <a:pt x="29337" y="385763"/>
                    <a:pt x="30671" y="384429"/>
                    <a:pt x="31147" y="383667"/>
                  </a:cubicBezTo>
                  <a:cubicBezTo>
                    <a:pt x="32004" y="382238"/>
                    <a:pt x="33242" y="379000"/>
                    <a:pt x="34385" y="377666"/>
                  </a:cubicBezTo>
                  <a:cubicBezTo>
                    <a:pt x="34957" y="376904"/>
                    <a:pt x="36385" y="375666"/>
                    <a:pt x="37242" y="375190"/>
                  </a:cubicBezTo>
                  <a:cubicBezTo>
                    <a:pt x="38005" y="374809"/>
                    <a:pt x="40005" y="374713"/>
                    <a:pt x="40481" y="374047"/>
                  </a:cubicBezTo>
                  <a:cubicBezTo>
                    <a:pt x="41148" y="373190"/>
                    <a:pt x="40672" y="370713"/>
                    <a:pt x="41053" y="369665"/>
                  </a:cubicBezTo>
                  <a:cubicBezTo>
                    <a:pt x="41338" y="368903"/>
                    <a:pt x="42100" y="367379"/>
                    <a:pt x="42767" y="366903"/>
                  </a:cubicBezTo>
                  <a:cubicBezTo>
                    <a:pt x="43339" y="366427"/>
                    <a:pt x="44767" y="366141"/>
                    <a:pt x="45434" y="365950"/>
                  </a:cubicBezTo>
                  <a:cubicBezTo>
                    <a:pt x="46291" y="365665"/>
                    <a:pt x="48196" y="365570"/>
                    <a:pt x="48958" y="365093"/>
                  </a:cubicBezTo>
                  <a:cubicBezTo>
                    <a:pt x="49816" y="364522"/>
                    <a:pt x="50863" y="362426"/>
                    <a:pt x="51530" y="361569"/>
                  </a:cubicBezTo>
                  <a:cubicBezTo>
                    <a:pt x="52292" y="360521"/>
                    <a:pt x="53530" y="358140"/>
                    <a:pt x="54578" y="357569"/>
                  </a:cubicBezTo>
                  <a:cubicBezTo>
                    <a:pt x="55721" y="356997"/>
                    <a:pt x="58388" y="357473"/>
                    <a:pt x="59531" y="357188"/>
                  </a:cubicBezTo>
                  <a:cubicBezTo>
                    <a:pt x="60769" y="356807"/>
                    <a:pt x="62770" y="355092"/>
                    <a:pt x="64008" y="354711"/>
                  </a:cubicBezTo>
                  <a:cubicBezTo>
                    <a:pt x="65056" y="354425"/>
                    <a:pt x="67246" y="354521"/>
                    <a:pt x="68294" y="354425"/>
                  </a:cubicBezTo>
                  <a:cubicBezTo>
                    <a:pt x="69247" y="354330"/>
                    <a:pt x="71152" y="354235"/>
                    <a:pt x="71914" y="353759"/>
                  </a:cubicBezTo>
                  <a:cubicBezTo>
                    <a:pt x="72676" y="353282"/>
                    <a:pt x="73438" y="350996"/>
                    <a:pt x="74295" y="350901"/>
                  </a:cubicBezTo>
                  <a:cubicBezTo>
                    <a:pt x="75057" y="350711"/>
                    <a:pt x="76486" y="351949"/>
                    <a:pt x="77057" y="352520"/>
                  </a:cubicBezTo>
                  <a:cubicBezTo>
                    <a:pt x="77438" y="352996"/>
                    <a:pt x="77438" y="354521"/>
                    <a:pt x="78009" y="354616"/>
                  </a:cubicBezTo>
                  <a:cubicBezTo>
                    <a:pt x="79152" y="354901"/>
                    <a:pt x="80581" y="352139"/>
                    <a:pt x="81724" y="351758"/>
                  </a:cubicBezTo>
                  <a:cubicBezTo>
                    <a:pt x="83248" y="351282"/>
                    <a:pt x="86582" y="352425"/>
                    <a:pt x="88011" y="351758"/>
                  </a:cubicBezTo>
                  <a:cubicBezTo>
                    <a:pt x="89059" y="351282"/>
                    <a:pt x="90106" y="349187"/>
                    <a:pt x="90773" y="348234"/>
                  </a:cubicBezTo>
                  <a:cubicBezTo>
                    <a:pt x="91630" y="347091"/>
                    <a:pt x="92773" y="344424"/>
                    <a:pt x="93821" y="343567"/>
                  </a:cubicBezTo>
                  <a:cubicBezTo>
                    <a:pt x="94583" y="342995"/>
                    <a:pt x="96774" y="342900"/>
                    <a:pt x="97631" y="342424"/>
                  </a:cubicBezTo>
                  <a:cubicBezTo>
                    <a:pt x="98774" y="341662"/>
                    <a:pt x="100679" y="339566"/>
                    <a:pt x="101441" y="338423"/>
                  </a:cubicBezTo>
                  <a:cubicBezTo>
                    <a:pt x="102108" y="337471"/>
                    <a:pt x="102679" y="335280"/>
                    <a:pt x="103442" y="334518"/>
                  </a:cubicBezTo>
                  <a:cubicBezTo>
                    <a:pt x="104203" y="333756"/>
                    <a:pt x="106013" y="332137"/>
                    <a:pt x="107061" y="332327"/>
                  </a:cubicBezTo>
                  <a:cubicBezTo>
                    <a:pt x="107632" y="332423"/>
                    <a:pt x="108109" y="334137"/>
                    <a:pt x="108776" y="334137"/>
                  </a:cubicBezTo>
                  <a:cubicBezTo>
                    <a:pt x="109537" y="334137"/>
                    <a:pt x="110585" y="332518"/>
                    <a:pt x="111062" y="331946"/>
                  </a:cubicBezTo>
                  <a:cubicBezTo>
                    <a:pt x="111823" y="330994"/>
                    <a:pt x="113157" y="328898"/>
                    <a:pt x="113633" y="327850"/>
                  </a:cubicBezTo>
                  <a:cubicBezTo>
                    <a:pt x="114014" y="326803"/>
                    <a:pt x="113919" y="324326"/>
                    <a:pt x="114490" y="323374"/>
                  </a:cubicBezTo>
                  <a:cubicBezTo>
                    <a:pt x="114967" y="322612"/>
                    <a:pt x="116491" y="321755"/>
                    <a:pt x="117252" y="321374"/>
                  </a:cubicBezTo>
                  <a:cubicBezTo>
                    <a:pt x="118681" y="320707"/>
                    <a:pt x="122110" y="320992"/>
                    <a:pt x="123253" y="319945"/>
                  </a:cubicBezTo>
                  <a:cubicBezTo>
                    <a:pt x="124111" y="319183"/>
                    <a:pt x="124015" y="316421"/>
                    <a:pt x="124778" y="315563"/>
                  </a:cubicBezTo>
                  <a:cubicBezTo>
                    <a:pt x="125539" y="314706"/>
                    <a:pt x="127730" y="314134"/>
                    <a:pt x="128683" y="313563"/>
                  </a:cubicBezTo>
                  <a:cubicBezTo>
                    <a:pt x="129921" y="312706"/>
                    <a:pt x="132207" y="310801"/>
                    <a:pt x="133254" y="309753"/>
                  </a:cubicBezTo>
                  <a:cubicBezTo>
                    <a:pt x="133731" y="309182"/>
                    <a:pt x="134303" y="307753"/>
                    <a:pt x="134969" y="307372"/>
                  </a:cubicBezTo>
                  <a:cubicBezTo>
                    <a:pt x="135922" y="306896"/>
                    <a:pt x="138208" y="307181"/>
                    <a:pt x="139351" y="307372"/>
                  </a:cubicBezTo>
                  <a:cubicBezTo>
                    <a:pt x="140303" y="307562"/>
                    <a:pt x="142018" y="309086"/>
                    <a:pt x="143065" y="309086"/>
                  </a:cubicBezTo>
                  <a:cubicBezTo>
                    <a:pt x="143828" y="309086"/>
                    <a:pt x="145351" y="308420"/>
                    <a:pt x="146018" y="307943"/>
                  </a:cubicBezTo>
                  <a:cubicBezTo>
                    <a:pt x="146685" y="307467"/>
                    <a:pt x="147733" y="305943"/>
                    <a:pt x="148113" y="305181"/>
                  </a:cubicBezTo>
                  <a:cubicBezTo>
                    <a:pt x="148685" y="304133"/>
                    <a:pt x="149257" y="301657"/>
                    <a:pt x="149923" y="300609"/>
                  </a:cubicBezTo>
                  <a:cubicBezTo>
                    <a:pt x="150400" y="299847"/>
                    <a:pt x="152400" y="298895"/>
                    <a:pt x="152686" y="297942"/>
                  </a:cubicBezTo>
                  <a:cubicBezTo>
                    <a:pt x="152876" y="297275"/>
                    <a:pt x="152114" y="295846"/>
                    <a:pt x="152210" y="295084"/>
                  </a:cubicBezTo>
                  <a:cubicBezTo>
                    <a:pt x="152304" y="293942"/>
                    <a:pt x="153924" y="291941"/>
                    <a:pt x="153924" y="290798"/>
                  </a:cubicBezTo>
                  <a:cubicBezTo>
                    <a:pt x="153924" y="289846"/>
                    <a:pt x="152781" y="288131"/>
                    <a:pt x="152304" y="287274"/>
                  </a:cubicBezTo>
                  <a:cubicBezTo>
                    <a:pt x="151828" y="286417"/>
                    <a:pt x="149923" y="284893"/>
                    <a:pt x="150018" y="283845"/>
                  </a:cubicBezTo>
                  <a:cubicBezTo>
                    <a:pt x="150018" y="282226"/>
                    <a:pt x="152495" y="279463"/>
                    <a:pt x="153924" y="278701"/>
                  </a:cubicBezTo>
                  <a:cubicBezTo>
                    <a:pt x="154686" y="278321"/>
                    <a:pt x="156686" y="278416"/>
                    <a:pt x="157544" y="278701"/>
                  </a:cubicBezTo>
                  <a:cubicBezTo>
                    <a:pt x="158020" y="278892"/>
                    <a:pt x="158972" y="279368"/>
                    <a:pt x="159353" y="279749"/>
                  </a:cubicBezTo>
                  <a:cubicBezTo>
                    <a:pt x="159829" y="280225"/>
                    <a:pt x="160020" y="281940"/>
                    <a:pt x="160592" y="282321"/>
                  </a:cubicBezTo>
                  <a:cubicBezTo>
                    <a:pt x="161544" y="282797"/>
                    <a:pt x="164116" y="282321"/>
                    <a:pt x="164877" y="281464"/>
                  </a:cubicBezTo>
                  <a:cubicBezTo>
                    <a:pt x="165449" y="280702"/>
                    <a:pt x="164782" y="278606"/>
                    <a:pt x="165068" y="277654"/>
                  </a:cubicBezTo>
                  <a:cubicBezTo>
                    <a:pt x="165354" y="276701"/>
                    <a:pt x="167163" y="275368"/>
                    <a:pt x="167163" y="274320"/>
                  </a:cubicBezTo>
                  <a:cubicBezTo>
                    <a:pt x="167163" y="273463"/>
                    <a:pt x="165544" y="272034"/>
                    <a:pt x="165449" y="271177"/>
                  </a:cubicBezTo>
                  <a:cubicBezTo>
                    <a:pt x="165354" y="270415"/>
                    <a:pt x="165735" y="268891"/>
                    <a:pt x="166211" y="268224"/>
                  </a:cubicBezTo>
                  <a:cubicBezTo>
                    <a:pt x="166592" y="267748"/>
                    <a:pt x="167830" y="267176"/>
                    <a:pt x="168307" y="266795"/>
                  </a:cubicBezTo>
                  <a:cubicBezTo>
                    <a:pt x="169259" y="266033"/>
                    <a:pt x="171164" y="264319"/>
                    <a:pt x="172021" y="263366"/>
                  </a:cubicBezTo>
                  <a:cubicBezTo>
                    <a:pt x="172974" y="262319"/>
                    <a:pt x="174593" y="259842"/>
                    <a:pt x="175641" y="258890"/>
                  </a:cubicBezTo>
                  <a:cubicBezTo>
                    <a:pt x="176498" y="258032"/>
                    <a:pt x="178403" y="256318"/>
                    <a:pt x="179546" y="256032"/>
                  </a:cubicBezTo>
                  <a:cubicBezTo>
                    <a:pt x="180499" y="255746"/>
                    <a:pt x="182689" y="256032"/>
                    <a:pt x="183642" y="256318"/>
                  </a:cubicBezTo>
                  <a:cubicBezTo>
                    <a:pt x="184594" y="256699"/>
                    <a:pt x="186499" y="257937"/>
                    <a:pt x="186880" y="258890"/>
                  </a:cubicBezTo>
                  <a:cubicBezTo>
                    <a:pt x="187166" y="259556"/>
                    <a:pt x="187071" y="260985"/>
                    <a:pt x="186880" y="261652"/>
                  </a:cubicBezTo>
                  <a:cubicBezTo>
                    <a:pt x="186690" y="262414"/>
                    <a:pt x="185452" y="263747"/>
                    <a:pt x="185356" y="264605"/>
                  </a:cubicBezTo>
                  <a:cubicBezTo>
                    <a:pt x="185166" y="265748"/>
                    <a:pt x="185642" y="268224"/>
                    <a:pt x="186404" y="269176"/>
                  </a:cubicBezTo>
                  <a:cubicBezTo>
                    <a:pt x="186785" y="269558"/>
                    <a:pt x="187928" y="269843"/>
                    <a:pt x="188500" y="270034"/>
                  </a:cubicBezTo>
                  <a:cubicBezTo>
                    <a:pt x="189547" y="270320"/>
                    <a:pt x="191833" y="271082"/>
                    <a:pt x="192976" y="270796"/>
                  </a:cubicBezTo>
                  <a:cubicBezTo>
                    <a:pt x="194215" y="270415"/>
                    <a:pt x="195929" y="268224"/>
                    <a:pt x="196977" y="267367"/>
                  </a:cubicBezTo>
                  <a:cubicBezTo>
                    <a:pt x="198025" y="266605"/>
                    <a:pt x="200215" y="265367"/>
                    <a:pt x="201168" y="264509"/>
                  </a:cubicBezTo>
                  <a:cubicBezTo>
                    <a:pt x="202121" y="263557"/>
                    <a:pt x="203930" y="261557"/>
                    <a:pt x="204502" y="260318"/>
                  </a:cubicBezTo>
                  <a:cubicBezTo>
                    <a:pt x="205169" y="258985"/>
                    <a:pt x="205359" y="255937"/>
                    <a:pt x="205740" y="254508"/>
                  </a:cubicBezTo>
                  <a:cubicBezTo>
                    <a:pt x="206216" y="252603"/>
                    <a:pt x="207168" y="248888"/>
                    <a:pt x="208217" y="247174"/>
                  </a:cubicBezTo>
                  <a:cubicBezTo>
                    <a:pt x="208978" y="245840"/>
                    <a:pt x="211074" y="243554"/>
                    <a:pt x="212312" y="242697"/>
                  </a:cubicBezTo>
                  <a:cubicBezTo>
                    <a:pt x="213455" y="241935"/>
                    <a:pt x="216408" y="241554"/>
                    <a:pt x="217456" y="240697"/>
                  </a:cubicBezTo>
                  <a:cubicBezTo>
                    <a:pt x="218313" y="239935"/>
                    <a:pt x="218885" y="237458"/>
                    <a:pt x="219932" y="236887"/>
                  </a:cubicBezTo>
                  <a:cubicBezTo>
                    <a:pt x="220980" y="236315"/>
                    <a:pt x="223552" y="237363"/>
                    <a:pt x="224599" y="236982"/>
                  </a:cubicBezTo>
                  <a:cubicBezTo>
                    <a:pt x="225362" y="236696"/>
                    <a:pt x="226600" y="235553"/>
                    <a:pt x="227076" y="234887"/>
                  </a:cubicBezTo>
                  <a:cubicBezTo>
                    <a:pt x="227552" y="234315"/>
                    <a:pt x="227647" y="232505"/>
                    <a:pt x="228219" y="232124"/>
                  </a:cubicBezTo>
                  <a:cubicBezTo>
                    <a:pt x="228981" y="231648"/>
                    <a:pt x="231076" y="231934"/>
                    <a:pt x="232029" y="232220"/>
                  </a:cubicBezTo>
                  <a:cubicBezTo>
                    <a:pt x="232791" y="232410"/>
                    <a:pt x="233934" y="234029"/>
                    <a:pt x="234791" y="233934"/>
                  </a:cubicBezTo>
                  <a:cubicBezTo>
                    <a:pt x="235553" y="233839"/>
                    <a:pt x="236315" y="231934"/>
                    <a:pt x="237077" y="231838"/>
                  </a:cubicBezTo>
                  <a:cubicBezTo>
                    <a:pt x="237935" y="231743"/>
                    <a:pt x="239554" y="232600"/>
                    <a:pt x="240030" y="233363"/>
                  </a:cubicBezTo>
                  <a:cubicBezTo>
                    <a:pt x="240601" y="234220"/>
                    <a:pt x="239839" y="236887"/>
                    <a:pt x="240506" y="237649"/>
                  </a:cubicBezTo>
                  <a:cubicBezTo>
                    <a:pt x="241173" y="238316"/>
                    <a:pt x="243173" y="238316"/>
                    <a:pt x="244030" y="238125"/>
                  </a:cubicBezTo>
                  <a:cubicBezTo>
                    <a:pt x="245268" y="237839"/>
                    <a:pt x="247460" y="236220"/>
                    <a:pt x="248507" y="235363"/>
                  </a:cubicBezTo>
                  <a:cubicBezTo>
                    <a:pt x="249269" y="234696"/>
                    <a:pt x="250602" y="233077"/>
                    <a:pt x="251365" y="232505"/>
                  </a:cubicBezTo>
                  <a:cubicBezTo>
                    <a:pt x="251936" y="232029"/>
                    <a:pt x="253365" y="231553"/>
                    <a:pt x="253937" y="230981"/>
                  </a:cubicBezTo>
                  <a:cubicBezTo>
                    <a:pt x="254984" y="229838"/>
                    <a:pt x="256222" y="227076"/>
                    <a:pt x="256699" y="225647"/>
                  </a:cubicBezTo>
                  <a:cubicBezTo>
                    <a:pt x="257270" y="223742"/>
                    <a:pt x="257461" y="219646"/>
                    <a:pt x="257937" y="217742"/>
                  </a:cubicBezTo>
                  <a:cubicBezTo>
                    <a:pt x="258508" y="215265"/>
                    <a:pt x="260318" y="210312"/>
                    <a:pt x="261080" y="207836"/>
                  </a:cubicBezTo>
                  <a:cubicBezTo>
                    <a:pt x="261556" y="206407"/>
                    <a:pt x="261747" y="203073"/>
                    <a:pt x="262795" y="201835"/>
                  </a:cubicBezTo>
                  <a:cubicBezTo>
                    <a:pt x="263271" y="201263"/>
                    <a:pt x="264985" y="201168"/>
                    <a:pt x="265557" y="200692"/>
                  </a:cubicBezTo>
                  <a:cubicBezTo>
                    <a:pt x="266319" y="199930"/>
                    <a:pt x="266795" y="197834"/>
                    <a:pt x="267462" y="196977"/>
                  </a:cubicBezTo>
                  <a:cubicBezTo>
                    <a:pt x="268129" y="196120"/>
                    <a:pt x="269938" y="194596"/>
                    <a:pt x="270891" y="193929"/>
                  </a:cubicBezTo>
                  <a:cubicBezTo>
                    <a:pt x="271653" y="193358"/>
                    <a:pt x="273272" y="192024"/>
                    <a:pt x="274320" y="191929"/>
                  </a:cubicBezTo>
                  <a:cubicBezTo>
                    <a:pt x="274892" y="191834"/>
                    <a:pt x="276129" y="192405"/>
                    <a:pt x="276701" y="192691"/>
                  </a:cubicBezTo>
                  <a:cubicBezTo>
                    <a:pt x="277749" y="193072"/>
                    <a:pt x="279559" y="194596"/>
                    <a:pt x="280702" y="194691"/>
                  </a:cubicBezTo>
                  <a:cubicBezTo>
                    <a:pt x="281463" y="194786"/>
                    <a:pt x="283273" y="194500"/>
                    <a:pt x="283750" y="193929"/>
                  </a:cubicBezTo>
                  <a:cubicBezTo>
                    <a:pt x="284226" y="193358"/>
                    <a:pt x="284131" y="191643"/>
                    <a:pt x="284131" y="190881"/>
                  </a:cubicBezTo>
                  <a:cubicBezTo>
                    <a:pt x="284035" y="189738"/>
                    <a:pt x="283083" y="187642"/>
                    <a:pt x="282607" y="186595"/>
                  </a:cubicBezTo>
                  <a:cubicBezTo>
                    <a:pt x="282226" y="185738"/>
                    <a:pt x="280606" y="184309"/>
                    <a:pt x="280606" y="183451"/>
                  </a:cubicBezTo>
                  <a:cubicBezTo>
                    <a:pt x="280606" y="182404"/>
                    <a:pt x="282512" y="180689"/>
                    <a:pt x="282702" y="179642"/>
                  </a:cubicBezTo>
                  <a:cubicBezTo>
                    <a:pt x="282892" y="178499"/>
                    <a:pt x="281559" y="176213"/>
                    <a:pt x="281749" y="175070"/>
                  </a:cubicBezTo>
                  <a:cubicBezTo>
                    <a:pt x="281845" y="174308"/>
                    <a:pt x="283083" y="173165"/>
                    <a:pt x="283178" y="172403"/>
                  </a:cubicBezTo>
                  <a:cubicBezTo>
                    <a:pt x="283464" y="171164"/>
                    <a:pt x="282988" y="168592"/>
                    <a:pt x="282797" y="167450"/>
                  </a:cubicBezTo>
                  <a:cubicBezTo>
                    <a:pt x="282512" y="166402"/>
                    <a:pt x="281463" y="164592"/>
                    <a:pt x="281273" y="163544"/>
                  </a:cubicBezTo>
                  <a:cubicBezTo>
                    <a:pt x="281083" y="162401"/>
                    <a:pt x="281463" y="160020"/>
                    <a:pt x="281654" y="158877"/>
                  </a:cubicBezTo>
                  <a:cubicBezTo>
                    <a:pt x="281749" y="157925"/>
                    <a:pt x="281749" y="156115"/>
                    <a:pt x="282035" y="155162"/>
                  </a:cubicBezTo>
                  <a:cubicBezTo>
                    <a:pt x="282321" y="154400"/>
                    <a:pt x="283083" y="152876"/>
                    <a:pt x="283750" y="151638"/>
                  </a:cubicBezTo>
                  <a:cubicBezTo>
                    <a:pt x="283750" y="151638"/>
                    <a:pt x="283845" y="151638"/>
                    <a:pt x="283845" y="151638"/>
                  </a:cubicBezTo>
                  <a:cubicBezTo>
                    <a:pt x="285178" y="152495"/>
                    <a:pt x="288607" y="151829"/>
                    <a:pt x="290227" y="151829"/>
                  </a:cubicBezTo>
                  <a:cubicBezTo>
                    <a:pt x="293942" y="151829"/>
                    <a:pt x="301371" y="151638"/>
                    <a:pt x="305086" y="151162"/>
                  </a:cubicBezTo>
                  <a:cubicBezTo>
                    <a:pt x="314229" y="150114"/>
                    <a:pt x="332232" y="145733"/>
                    <a:pt x="341376" y="144113"/>
                  </a:cubicBezTo>
                  <a:cubicBezTo>
                    <a:pt x="354330" y="141827"/>
                    <a:pt x="380428" y="138303"/>
                    <a:pt x="393382" y="136017"/>
                  </a:cubicBezTo>
                  <a:cubicBezTo>
                    <a:pt x="398526" y="135160"/>
                    <a:pt x="408622" y="132874"/>
                    <a:pt x="413766" y="132017"/>
                  </a:cubicBezTo>
                  <a:cubicBezTo>
                    <a:pt x="420719" y="130778"/>
                    <a:pt x="434816" y="128969"/>
                    <a:pt x="441769" y="127730"/>
                  </a:cubicBezTo>
                  <a:cubicBezTo>
                    <a:pt x="454438" y="125540"/>
                    <a:pt x="479679" y="120110"/>
                    <a:pt x="492252" y="117538"/>
                  </a:cubicBezTo>
                  <a:cubicBezTo>
                    <a:pt x="504920" y="114967"/>
                    <a:pt x="530162" y="109919"/>
                    <a:pt x="542735" y="107156"/>
                  </a:cubicBezTo>
                  <a:cubicBezTo>
                    <a:pt x="554260" y="104584"/>
                    <a:pt x="577120" y="98870"/>
                    <a:pt x="588550" y="96298"/>
                  </a:cubicBezTo>
                  <a:cubicBezTo>
                    <a:pt x="601218" y="93440"/>
                    <a:pt x="626650" y="88297"/>
                    <a:pt x="639318" y="85439"/>
                  </a:cubicBezTo>
                  <a:cubicBezTo>
                    <a:pt x="657129" y="81439"/>
                    <a:pt x="692467" y="72771"/>
                    <a:pt x="710184" y="68485"/>
                  </a:cubicBezTo>
                  <a:cubicBezTo>
                    <a:pt x="729615" y="63817"/>
                    <a:pt x="768477" y="54388"/>
                    <a:pt x="787908" y="49625"/>
                  </a:cubicBezTo>
                  <a:cubicBezTo>
                    <a:pt x="810578" y="44005"/>
                    <a:pt x="878491" y="26956"/>
                    <a:pt x="878491" y="26956"/>
                  </a:cubicBezTo>
                  <a:lnTo>
                    <a:pt x="983551" y="0"/>
                  </a:lnTo>
                  <a:cubicBezTo>
                    <a:pt x="985456" y="4096"/>
                    <a:pt x="988981" y="10573"/>
                    <a:pt x="990790" y="14002"/>
                  </a:cubicBezTo>
                  <a:cubicBezTo>
                    <a:pt x="991743" y="15812"/>
                    <a:pt x="993838" y="19431"/>
                    <a:pt x="994791" y="21241"/>
                  </a:cubicBezTo>
                  <a:cubicBezTo>
                    <a:pt x="996505" y="24479"/>
                    <a:pt x="999553" y="31147"/>
                    <a:pt x="1001363" y="34385"/>
                  </a:cubicBezTo>
                  <a:cubicBezTo>
                    <a:pt x="1003077" y="37433"/>
                    <a:pt x="1006792" y="43244"/>
                    <a:pt x="1008697" y="46101"/>
                  </a:cubicBezTo>
                  <a:cubicBezTo>
                    <a:pt x="1010221" y="48387"/>
                    <a:pt x="1013651" y="52864"/>
                    <a:pt x="1015365" y="55150"/>
                  </a:cubicBezTo>
                  <a:cubicBezTo>
                    <a:pt x="1016698" y="56959"/>
                    <a:pt x="1019270" y="60484"/>
                    <a:pt x="1020604" y="62198"/>
                  </a:cubicBezTo>
                  <a:cubicBezTo>
                    <a:pt x="1022794" y="65056"/>
                    <a:pt x="1027461" y="70675"/>
                    <a:pt x="1029748" y="73533"/>
                  </a:cubicBezTo>
                  <a:cubicBezTo>
                    <a:pt x="1031272" y="75343"/>
                    <a:pt x="1034320" y="78962"/>
                    <a:pt x="1035843" y="80772"/>
                  </a:cubicBezTo>
                  <a:cubicBezTo>
                    <a:pt x="1037463" y="82677"/>
                    <a:pt x="1040701" y="86392"/>
                    <a:pt x="1042226" y="88297"/>
                  </a:cubicBezTo>
                  <a:cubicBezTo>
                    <a:pt x="1043559" y="90011"/>
                    <a:pt x="1046321" y="93440"/>
                    <a:pt x="1047560" y="95250"/>
                  </a:cubicBezTo>
                  <a:cubicBezTo>
                    <a:pt x="1048988" y="97250"/>
                    <a:pt x="1051751" y="101251"/>
                    <a:pt x="1053370" y="103061"/>
                  </a:cubicBezTo>
                  <a:cubicBezTo>
                    <a:pt x="1054513" y="104394"/>
                    <a:pt x="1057370" y="106585"/>
                    <a:pt x="1058513" y="107918"/>
                  </a:cubicBezTo>
                  <a:cubicBezTo>
                    <a:pt x="1060227" y="109919"/>
                    <a:pt x="1062990" y="114491"/>
                    <a:pt x="1064514" y="116681"/>
                  </a:cubicBezTo>
                  <a:cubicBezTo>
                    <a:pt x="1065848" y="118682"/>
                    <a:pt x="1068610" y="122777"/>
                    <a:pt x="1069467" y="125063"/>
                  </a:cubicBezTo>
                  <a:cubicBezTo>
                    <a:pt x="1070895" y="128778"/>
                    <a:pt x="1072324" y="136588"/>
                    <a:pt x="1072991" y="140494"/>
                  </a:cubicBezTo>
                  <a:cubicBezTo>
                    <a:pt x="1073658" y="144399"/>
                    <a:pt x="1073944" y="152305"/>
                    <a:pt x="1074515" y="156210"/>
                  </a:cubicBezTo>
                  <a:cubicBezTo>
                    <a:pt x="1074896" y="158782"/>
                    <a:pt x="1076229" y="163925"/>
                    <a:pt x="1076515" y="166497"/>
                  </a:cubicBezTo>
                  <a:cubicBezTo>
                    <a:pt x="1076801" y="168974"/>
                    <a:pt x="1076896" y="173926"/>
                    <a:pt x="1077087" y="176403"/>
                  </a:cubicBezTo>
                  <a:cubicBezTo>
                    <a:pt x="1077278" y="178403"/>
                    <a:pt x="1078421" y="182213"/>
                    <a:pt x="1078039" y="184118"/>
                  </a:cubicBezTo>
                  <a:cubicBezTo>
                    <a:pt x="1077754" y="185357"/>
                    <a:pt x="1076325" y="187547"/>
                    <a:pt x="1075468" y="188500"/>
                  </a:cubicBezTo>
                  <a:cubicBezTo>
                    <a:pt x="1074896" y="189167"/>
                    <a:pt x="1073563" y="190405"/>
                    <a:pt x="1072801" y="190786"/>
                  </a:cubicBezTo>
                  <a:cubicBezTo>
                    <a:pt x="1072038" y="191167"/>
                    <a:pt x="1070229" y="190976"/>
                    <a:pt x="1069467" y="191262"/>
                  </a:cubicBezTo>
                  <a:cubicBezTo>
                    <a:pt x="1068133" y="191738"/>
                    <a:pt x="1065943" y="193548"/>
                    <a:pt x="1064800" y="194405"/>
                  </a:cubicBezTo>
                  <a:cubicBezTo>
                    <a:pt x="1063657" y="195263"/>
                    <a:pt x="1061561" y="197358"/>
                    <a:pt x="1060418" y="198215"/>
                  </a:cubicBezTo>
                  <a:cubicBezTo>
                    <a:pt x="1058894" y="199358"/>
                    <a:pt x="1055656" y="201073"/>
                    <a:pt x="1054037" y="202121"/>
                  </a:cubicBezTo>
                  <a:cubicBezTo>
                    <a:pt x="1052512" y="203168"/>
                    <a:pt x="1049464" y="205169"/>
                    <a:pt x="1048036" y="206312"/>
                  </a:cubicBezTo>
                  <a:cubicBezTo>
                    <a:pt x="1045464" y="208407"/>
                    <a:pt x="1040606" y="213074"/>
                    <a:pt x="1038129" y="215265"/>
                  </a:cubicBezTo>
                  <a:cubicBezTo>
                    <a:pt x="1036415" y="216694"/>
                    <a:pt x="1032795" y="219266"/>
                    <a:pt x="1031367" y="220885"/>
                  </a:cubicBezTo>
                  <a:cubicBezTo>
                    <a:pt x="1030319" y="222123"/>
                    <a:pt x="1029271" y="225076"/>
                    <a:pt x="1028224" y="226314"/>
                  </a:cubicBezTo>
                  <a:cubicBezTo>
                    <a:pt x="1027367" y="227267"/>
                    <a:pt x="1025462" y="229648"/>
                    <a:pt x="1024319" y="229267"/>
                  </a:cubicBezTo>
                  <a:cubicBezTo>
                    <a:pt x="1023270" y="228981"/>
                    <a:pt x="1023270" y="226314"/>
                    <a:pt x="1023080" y="225266"/>
                  </a:cubicBezTo>
                  <a:cubicBezTo>
                    <a:pt x="1022985" y="224504"/>
                    <a:pt x="1022985" y="222885"/>
                    <a:pt x="1023080" y="222123"/>
                  </a:cubicBezTo>
                  <a:cubicBezTo>
                    <a:pt x="1023176" y="221551"/>
                    <a:pt x="1023270" y="220409"/>
                    <a:pt x="1023652" y="220028"/>
                  </a:cubicBezTo>
                  <a:cubicBezTo>
                    <a:pt x="1024128" y="219551"/>
                    <a:pt x="1025652" y="219837"/>
                    <a:pt x="1026318" y="219551"/>
                  </a:cubicBezTo>
                  <a:cubicBezTo>
                    <a:pt x="1027461" y="218980"/>
                    <a:pt x="1029081" y="217075"/>
                    <a:pt x="1030033" y="216313"/>
                  </a:cubicBezTo>
                  <a:cubicBezTo>
                    <a:pt x="1031557" y="214979"/>
                    <a:pt x="1034605" y="212312"/>
                    <a:pt x="1036130" y="210884"/>
                  </a:cubicBezTo>
                  <a:cubicBezTo>
                    <a:pt x="1037653" y="209645"/>
                    <a:pt x="1040606" y="207169"/>
                    <a:pt x="1042130" y="205740"/>
                  </a:cubicBezTo>
                  <a:cubicBezTo>
                    <a:pt x="1043559" y="204407"/>
                    <a:pt x="1046131" y="201359"/>
                    <a:pt x="1047654" y="200120"/>
                  </a:cubicBezTo>
                  <a:cubicBezTo>
                    <a:pt x="1048417" y="199549"/>
                    <a:pt x="1050322" y="198596"/>
                    <a:pt x="1051084" y="198025"/>
                  </a:cubicBezTo>
                  <a:cubicBezTo>
                    <a:pt x="1051845" y="197453"/>
                    <a:pt x="1053084" y="196215"/>
                    <a:pt x="1053751" y="195644"/>
                  </a:cubicBezTo>
                  <a:cubicBezTo>
                    <a:pt x="1054513" y="195072"/>
                    <a:pt x="1055846" y="193738"/>
                    <a:pt x="1056608" y="193358"/>
                  </a:cubicBezTo>
                  <a:cubicBezTo>
                    <a:pt x="1057370" y="192976"/>
                    <a:pt x="1059275" y="193072"/>
                    <a:pt x="1060037" y="192691"/>
                  </a:cubicBezTo>
                  <a:cubicBezTo>
                    <a:pt x="1061466" y="191929"/>
                    <a:pt x="1063657" y="189357"/>
                    <a:pt x="1064800" y="188214"/>
                  </a:cubicBezTo>
                  <a:cubicBezTo>
                    <a:pt x="1065561" y="187452"/>
                    <a:pt x="1066895" y="185738"/>
                    <a:pt x="1067753" y="185071"/>
                  </a:cubicBezTo>
                  <a:cubicBezTo>
                    <a:pt x="1068419" y="184499"/>
                    <a:pt x="1070324" y="183928"/>
                    <a:pt x="1070895" y="183261"/>
                  </a:cubicBezTo>
                  <a:cubicBezTo>
                    <a:pt x="1071467" y="182690"/>
                    <a:pt x="1072324" y="181166"/>
                    <a:pt x="1072420" y="180308"/>
                  </a:cubicBezTo>
                  <a:cubicBezTo>
                    <a:pt x="1072515" y="179165"/>
                    <a:pt x="1071467" y="176975"/>
                    <a:pt x="1071277" y="175832"/>
                  </a:cubicBezTo>
                  <a:cubicBezTo>
                    <a:pt x="1070895" y="173069"/>
                    <a:pt x="1071277" y="167259"/>
                    <a:pt x="1071086" y="164401"/>
                  </a:cubicBezTo>
                  <a:cubicBezTo>
                    <a:pt x="1070801" y="160496"/>
                    <a:pt x="1069943" y="152781"/>
                    <a:pt x="1069562" y="148876"/>
                  </a:cubicBezTo>
                  <a:cubicBezTo>
                    <a:pt x="1069181" y="145637"/>
                    <a:pt x="1068324" y="139160"/>
                    <a:pt x="1067657" y="136017"/>
                  </a:cubicBezTo>
                  <a:cubicBezTo>
                    <a:pt x="1067276" y="134112"/>
                    <a:pt x="1066133" y="130397"/>
                    <a:pt x="1065371" y="128588"/>
                  </a:cubicBezTo>
                  <a:cubicBezTo>
                    <a:pt x="1065085" y="127730"/>
                    <a:pt x="1064228" y="126111"/>
                    <a:pt x="1063752" y="125349"/>
                  </a:cubicBezTo>
                  <a:cubicBezTo>
                    <a:pt x="1062990" y="124206"/>
                    <a:pt x="1061180" y="122111"/>
                    <a:pt x="1060418" y="120872"/>
                  </a:cubicBezTo>
                  <a:cubicBezTo>
                    <a:pt x="1059371" y="119253"/>
                    <a:pt x="1057942" y="115633"/>
                    <a:pt x="1056989" y="113919"/>
                  </a:cubicBezTo>
                  <a:cubicBezTo>
                    <a:pt x="1056036" y="112204"/>
                    <a:pt x="1054417" y="108680"/>
                    <a:pt x="1053179" y="107251"/>
                  </a:cubicBezTo>
                  <a:cubicBezTo>
                    <a:pt x="1052036" y="106013"/>
                    <a:pt x="1048893" y="104299"/>
                    <a:pt x="1047560" y="103156"/>
                  </a:cubicBezTo>
                  <a:cubicBezTo>
                    <a:pt x="1046702" y="102394"/>
                    <a:pt x="1045178" y="100679"/>
                    <a:pt x="1044702" y="99727"/>
                  </a:cubicBezTo>
                  <a:cubicBezTo>
                    <a:pt x="1044226" y="98965"/>
                    <a:pt x="1043463" y="96393"/>
                    <a:pt x="1043463" y="96203"/>
                  </a:cubicBezTo>
                  <a:cubicBezTo>
                    <a:pt x="1043463" y="96012"/>
                    <a:pt x="1041273" y="93917"/>
                    <a:pt x="1040225" y="94012"/>
                  </a:cubicBezTo>
                  <a:cubicBezTo>
                    <a:pt x="1039844" y="94012"/>
                    <a:pt x="1038987" y="94583"/>
                    <a:pt x="1038796" y="94964"/>
                  </a:cubicBezTo>
                  <a:cubicBezTo>
                    <a:pt x="1038511" y="95821"/>
                    <a:pt x="1039654" y="97536"/>
                    <a:pt x="1040035" y="98298"/>
                  </a:cubicBezTo>
                  <a:cubicBezTo>
                    <a:pt x="1040511" y="99060"/>
                    <a:pt x="1042035" y="100298"/>
                    <a:pt x="1042320" y="101155"/>
                  </a:cubicBezTo>
                  <a:cubicBezTo>
                    <a:pt x="1042606" y="101822"/>
                    <a:pt x="1042892" y="103537"/>
                    <a:pt x="1042511" y="104204"/>
                  </a:cubicBezTo>
                  <a:cubicBezTo>
                    <a:pt x="1042035" y="104966"/>
                    <a:pt x="1040130" y="105442"/>
                    <a:pt x="1039273" y="105442"/>
                  </a:cubicBezTo>
                  <a:cubicBezTo>
                    <a:pt x="1038320" y="105442"/>
                    <a:pt x="1036510" y="104775"/>
                    <a:pt x="1035843" y="104204"/>
                  </a:cubicBezTo>
                  <a:cubicBezTo>
                    <a:pt x="1035463" y="103823"/>
                    <a:pt x="1034796" y="102870"/>
                    <a:pt x="1034701" y="102299"/>
                  </a:cubicBezTo>
                  <a:cubicBezTo>
                    <a:pt x="1034605" y="101537"/>
                    <a:pt x="1035653" y="100013"/>
                    <a:pt x="1035558" y="99155"/>
                  </a:cubicBezTo>
                  <a:cubicBezTo>
                    <a:pt x="1035463" y="98393"/>
                    <a:pt x="1034796" y="97060"/>
                    <a:pt x="1034320" y="96583"/>
                  </a:cubicBezTo>
                  <a:cubicBezTo>
                    <a:pt x="1033558" y="95726"/>
                    <a:pt x="1031462" y="94488"/>
                    <a:pt x="1030510" y="93917"/>
                  </a:cubicBezTo>
                  <a:cubicBezTo>
                    <a:pt x="1029462" y="93250"/>
                    <a:pt x="1026985" y="92392"/>
                    <a:pt x="1026128" y="91535"/>
                  </a:cubicBezTo>
                  <a:cubicBezTo>
                    <a:pt x="1025366" y="90773"/>
                    <a:pt x="1023937" y="88963"/>
                    <a:pt x="1024128" y="87916"/>
                  </a:cubicBezTo>
                  <a:cubicBezTo>
                    <a:pt x="1024223" y="87344"/>
                    <a:pt x="1025176" y="86296"/>
                    <a:pt x="1025747" y="86106"/>
                  </a:cubicBezTo>
                  <a:cubicBezTo>
                    <a:pt x="1026890" y="85820"/>
                    <a:pt x="1029176" y="87058"/>
                    <a:pt x="1030224" y="87630"/>
                  </a:cubicBezTo>
                  <a:cubicBezTo>
                    <a:pt x="1031176" y="88106"/>
                    <a:pt x="1032795" y="89725"/>
                    <a:pt x="1033748" y="90297"/>
                  </a:cubicBezTo>
                  <a:cubicBezTo>
                    <a:pt x="1034320" y="90678"/>
                    <a:pt x="1035558" y="91535"/>
                    <a:pt x="1036320" y="91440"/>
                  </a:cubicBezTo>
                  <a:cubicBezTo>
                    <a:pt x="1036701" y="91440"/>
                    <a:pt x="1037463" y="90964"/>
                    <a:pt x="1037653" y="90583"/>
                  </a:cubicBezTo>
                  <a:cubicBezTo>
                    <a:pt x="1038035" y="89821"/>
                    <a:pt x="1038035" y="87821"/>
                    <a:pt x="1037749" y="87058"/>
                  </a:cubicBezTo>
                  <a:cubicBezTo>
                    <a:pt x="1037177" y="85820"/>
                    <a:pt x="1034605" y="84392"/>
                    <a:pt x="1033558" y="83534"/>
                  </a:cubicBezTo>
                  <a:cubicBezTo>
                    <a:pt x="1032319" y="82487"/>
                    <a:pt x="1030319" y="80010"/>
                    <a:pt x="1028795" y="79438"/>
                  </a:cubicBezTo>
                  <a:cubicBezTo>
                    <a:pt x="1028128" y="79153"/>
                    <a:pt x="1026700" y="79438"/>
                    <a:pt x="1026033" y="79343"/>
                  </a:cubicBezTo>
                  <a:cubicBezTo>
                    <a:pt x="1024890" y="79248"/>
                    <a:pt x="1022509" y="79534"/>
                    <a:pt x="1021651" y="78867"/>
                  </a:cubicBezTo>
                  <a:cubicBezTo>
                    <a:pt x="1020889" y="78296"/>
                    <a:pt x="1020318" y="76200"/>
                    <a:pt x="1020032" y="75248"/>
                  </a:cubicBezTo>
                  <a:cubicBezTo>
                    <a:pt x="1019746" y="74200"/>
                    <a:pt x="1019651" y="72009"/>
                    <a:pt x="1019365" y="70961"/>
                  </a:cubicBezTo>
                  <a:cubicBezTo>
                    <a:pt x="1018985" y="69723"/>
                    <a:pt x="1017842" y="67532"/>
                    <a:pt x="1017365" y="66389"/>
                  </a:cubicBezTo>
                  <a:cubicBezTo>
                    <a:pt x="1016698" y="64770"/>
                    <a:pt x="1015651" y="61436"/>
                    <a:pt x="1014698" y="59912"/>
                  </a:cubicBezTo>
                  <a:cubicBezTo>
                    <a:pt x="1013555" y="58007"/>
                    <a:pt x="1010698" y="54483"/>
                    <a:pt x="1009364" y="52673"/>
                  </a:cubicBezTo>
                  <a:cubicBezTo>
                    <a:pt x="1008317" y="51340"/>
                    <a:pt x="1006412" y="48578"/>
                    <a:pt x="1005269" y="47339"/>
                  </a:cubicBezTo>
                  <a:cubicBezTo>
                    <a:pt x="1004030" y="45911"/>
                    <a:pt x="1001173" y="43529"/>
                    <a:pt x="999935" y="42005"/>
                  </a:cubicBezTo>
                  <a:cubicBezTo>
                    <a:pt x="999363" y="41243"/>
                    <a:pt x="998696" y="39529"/>
                    <a:pt x="997934" y="38862"/>
                  </a:cubicBezTo>
                  <a:cubicBezTo>
                    <a:pt x="997553" y="38481"/>
                    <a:pt x="996505" y="38291"/>
                    <a:pt x="996124" y="38005"/>
                  </a:cubicBezTo>
                  <a:cubicBezTo>
                    <a:pt x="995648" y="37624"/>
                    <a:pt x="994695" y="36671"/>
                    <a:pt x="994410" y="36004"/>
                  </a:cubicBezTo>
                  <a:cubicBezTo>
                    <a:pt x="993934" y="34862"/>
                    <a:pt x="994315" y="32290"/>
                    <a:pt x="994029" y="31147"/>
                  </a:cubicBezTo>
                  <a:cubicBezTo>
                    <a:pt x="993838" y="30290"/>
                    <a:pt x="993552" y="28575"/>
                    <a:pt x="993076" y="27813"/>
                  </a:cubicBezTo>
                  <a:cubicBezTo>
                    <a:pt x="992696" y="27242"/>
                    <a:pt x="991076" y="26575"/>
                    <a:pt x="990695" y="26003"/>
                  </a:cubicBezTo>
                  <a:cubicBezTo>
                    <a:pt x="990219" y="25146"/>
                    <a:pt x="990124" y="23050"/>
                    <a:pt x="990028" y="22098"/>
                  </a:cubicBezTo>
                  <a:cubicBezTo>
                    <a:pt x="989933" y="21336"/>
                    <a:pt x="990410" y="19812"/>
                    <a:pt x="989933" y="19241"/>
                  </a:cubicBezTo>
                  <a:cubicBezTo>
                    <a:pt x="989267" y="18574"/>
                    <a:pt x="987076" y="19145"/>
                    <a:pt x="986219" y="18764"/>
                  </a:cubicBezTo>
                  <a:cubicBezTo>
                    <a:pt x="985361" y="18383"/>
                    <a:pt x="983932" y="16954"/>
                    <a:pt x="983361" y="16192"/>
                  </a:cubicBezTo>
                  <a:cubicBezTo>
                    <a:pt x="982789" y="15335"/>
                    <a:pt x="982694" y="13049"/>
                    <a:pt x="981932" y="12383"/>
                  </a:cubicBezTo>
                  <a:cubicBezTo>
                    <a:pt x="981265" y="11906"/>
                    <a:pt x="979551" y="11906"/>
                    <a:pt x="978789" y="11811"/>
                  </a:cubicBezTo>
                  <a:cubicBezTo>
                    <a:pt x="977170" y="11525"/>
                    <a:pt x="973836" y="10858"/>
                    <a:pt x="972217" y="10954"/>
                  </a:cubicBezTo>
                  <a:cubicBezTo>
                    <a:pt x="971074" y="11049"/>
                    <a:pt x="968597" y="11430"/>
                    <a:pt x="967645" y="12097"/>
                  </a:cubicBezTo>
                  <a:cubicBezTo>
                    <a:pt x="966787" y="12668"/>
                    <a:pt x="965454" y="14383"/>
                    <a:pt x="965359" y="15430"/>
                  </a:cubicBezTo>
                  <a:cubicBezTo>
                    <a:pt x="965263" y="16288"/>
                    <a:pt x="966216" y="17907"/>
                    <a:pt x="966883" y="18574"/>
                  </a:cubicBezTo>
                  <a:cubicBezTo>
                    <a:pt x="967740" y="19431"/>
                    <a:pt x="970407" y="19907"/>
                    <a:pt x="971454" y="20479"/>
                  </a:cubicBezTo>
                  <a:cubicBezTo>
                    <a:pt x="972121" y="20860"/>
                    <a:pt x="973455" y="21717"/>
                    <a:pt x="974122" y="22193"/>
                  </a:cubicBezTo>
                  <a:cubicBezTo>
                    <a:pt x="974788" y="22765"/>
                    <a:pt x="975931" y="24670"/>
                    <a:pt x="976788" y="24575"/>
                  </a:cubicBezTo>
                  <a:cubicBezTo>
                    <a:pt x="977455" y="24575"/>
                    <a:pt x="978027" y="23146"/>
                    <a:pt x="978503" y="22765"/>
                  </a:cubicBezTo>
                  <a:cubicBezTo>
                    <a:pt x="979075" y="22288"/>
                    <a:pt x="980408" y="21050"/>
                    <a:pt x="981075" y="21241"/>
                  </a:cubicBezTo>
                  <a:cubicBezTo>
                    <a:pt x="982123" y="21526"/>
                    <a:pt x="982789" y="23908"/>
                    <a:pt x="983075" y="24955"/>
                  </a:cubicBezTo>
                  <a:cubicBezTo>
                    <a:pt x="983551" y="26575"/>
                    <a:pt x="982980" y="30194"/>
                    <a:pt x="983742" y="31718"/>
                  </a:cubicBezTo>
                  <a:cubicBezTo>
                    <a:pt x="984313" y="32861"/>
                    <a:pt x="986504" y="34385"/>
                    <a:pt x="987266" y="35338"/>
                  </a:cubicBezTo>
                  <a:cubicBezTo>
                    <a:pt x="987933" y="36195"/>
                    <a:pt x="988981" y="38005"/>
                    <a:pt x="989743" y="38767"/>
                  </a:cubicBezTo>
                  <a:cubicBezTo>
                    <a:pt x="990504" y="39529"/>
                    <a:pt x="992505" y="40576"/>
                    <a:pt x="993172" y="41434"/>
                  </a:cubicBezTo>
                  <a:cubicBezTo>
                    <a:pt x="993838" y="42386"/>
                    <a:pt x="993934" y="44863"/>
                    <a:pt x="994505" y="45815"/>
                  </a:cubicBezTo>
                  <a:cubicBezTo>
                    <a:pt x="994981" y="46673"/>
                    <a:pt x="996410" y="48006"/>
                    <a:pt x="997077" y="48673"/>
                  </a:cubicBezTo>
                  <a:cubicBezTo>
                    <a:pt x="997839" y="49340"/>
                    <a:pt x="999553" y="50483"/>
                    <a:pt x="1000125" y="51340"/>
                  </a:cubicBezTo>
                  <a:cubicBezTo>
                    <a:pt x="1000792" y="52388"/>
                    <a:pt x="1001078" y="54959"/>
                    <a:pt x="1001649" y="56102"/>
                  </a:cubicBezTo>
                  <a:cubicBezTo>
                    <a:pt x="1002125" y="56959"/>
                    <a:pt x="1003554" y="58198"/>
                    <a:pt x="1004126" y="58960"/>
                  </a:cubicBezTo>
                  <a:cubicBezTo>
                    <a:pt x="1005078" y="60103"/>
                    <a:pt x="1006888" y="62294"/>
                    <a:pt x="1007555" y="63437"/>
                  </a:cubicBezTo>
                  <a:cubicBezTo>
                    <a:pt x="1008221" y="64579"/>
                    <a:pt x="1009554" y="66961"/>
                    <a:pt x="1009936" y="68294"/>
                  </a:cubicBezTo>
                  <a:cubicBezTo>
                    <a:pt x="1010126" y="69247"/>
                    <a:pt x="1010698" y="71628"/>
                    <a:pt x="1009840" y="72009"/>
                  </a:cubicBezTo>
                  <a:cubicBezTo>
                    <a:pt x="1008888" y="72485"/>
                    <a:pt x="1007078" y="70390"/>
                    <a:pt x="1006126" y="69913"/>
                  </a:cubicBezTo>
                  <a:cubicBezTo>
                    <a:pt x="1005173" y="69437"/>
                    <a:pt x="1002982" y="68771"/>
                    <a:pt x="1002125" y="68199"/>
                  </a:cubicBezTo>
                  <a:cubicBezTo>
                    <a:pt x="1001268" y="67532"/>
                    <a:pt x="1000029" y="65818"/>
                    <a:pt x="999458" y="64961"/>
                  </a:cubicBezTo>
                  <a:cubicBezTo>
                    <a:pt x="998886" y="63913"/>
                    <a:pt x="998601" y="61341"/>
                    <a:pt x="997743" y="60579"/>
                  </a:cubicBezTo>
                  <a:cubicBezTo>
                    <a:pt x="997172" y="60008"/>
                    <a:pt x="995553" y="59531"/>
                    <a:pt x="994791" y="59531"/>
                  </a:cubicBezTo>
                  <a:cubicBezTo>
                    <a:pt x="993362" y="59436"/>
                    <a:pt x="990504" y="60674"/>
                    <a:pt x="989076" y="61055"/>
                  </a:cubicBezTo>
                  <a:cubicBezTo>
                    <a:pt x="988028" y="61246"/>
                    <a:pt x="985933" y="61913"/>
                    <a:pt x="984885" y="61817"/>
                  </a:cubicBezTo>
                  <a:cubicBezTo>
                    <a:pt x="983551" y="61722"/>
                    <a:pt x="980979" y="60293"/>
                    <a:pt x="979551" y="60103"/>
                  </a:cubicBezTo>
                  <a:cubicBezTo>
                    <a:pt x="978789" y="60008"/>
                    <a:pt x="977074" y="60008"/>
                    <a:pt x="976408" y="60484"/>
                  </a:cubicBezTo>
                  <a:cubicBezTo>
                    <a:pt x="975645" y="60960"/>
                    <a:pt x="974693" y="62579"/>
                    <a:pt x="974598" y="63341"/>
                  </a:cubicBezTo>
                  <a:cubicBezTo>
                    <a:pt x="974502" y="64008"/>
                    <a:pt x="975360" y="65246"/>
                    <a:pt x="975265" y="65913"/>
                  </a:cubicBezTo>
                  <a:cubicBezTo>
                    <a:pt x="975265" y="66961"/>
                    <a:pt x="974788" y="69247"/>
                    <a:pt x="974026" y="69913"/>
                  </a:cubicBezTo>
                  <a:cubicBezTo>
                    <a:pt x="973264" y="70675"/>
                    <a:pt x="970883" y="70675"/>
                    <a:pt x="969835" y="71152"/>
                  </a:cubicBezTo>
                  <a:cubicBezTo>
                    <a:pt x="968978" y="71533"/>
                    <a:pt x="967263" y="72485"/>
                    <a:pt x="966406" y="72962"/>
                  </a:cubicBezTo>
                  <a:cubicBezTo>
                    <a:pt x="965454" y="73438"/>
                    <a:pt x="963358" y="74009"/>
                    <a:pt x="962501" y="74676"/>
                  </a:cubicBezTo>
                  <a:cubicBezTo>
                    <a:pt x="961453" y="75438"/>
                    <a:pt x="960120" y="77819"/>
                    <a:pt x="959263" y="78676"/>
                  </a:cubicBezTo>
                  <a:cubicBezTo>
                    <a:pt x="958787" y="79153"/>
                    <a:pt x="957834" y="80200"/>
                    <a:pt x="957262" y="80486"/>
                  </a:cubicBezTo>
                  <a:cubicBezTo>
                    <a:pt x="955929" y="80963"/>
                    <a:pt x="952786" y="80010"/>
                    <a:pt x="951452" y="80677"/>
                  </a:cubicBezTo>
                  <a:cubicBezTo>
                    <a:pt x="950595" y="81058"/>
                    <a:pt x="949928" y="83058"/>
                    <a:pt x="949262" y="83629"/>
                  </a:cubicBezTo>
                  <a:cubicBezTo>
                    <a:pt x="948404" y="84392"/>
                    <a:pt x="946213" y="85630"/>
                    <a:pt x="945071" y="86011"/>
                  </a:cubicBezTo>
                  <a:cubicBezTo>
                    <a:pt x="944118" y="86296"/>
                    <a:pt x="941927" y="85820"/>
                    <a:pt x="940975" y="86201"/>
                  </a:cubicBezTo>
                  <a:cubicBezTo>
                    <a:pt x="940022" y="86582"/>
                    <a:pt x="938498" y="87821"/>
                    <a:pt x="937831" y="88583"/>
                  </a:cubicBezTo>
                  <a:cubicBezTo>
                    <a:pt x="936879" y="89821"/>
                    <a:pt x="935831" y="92964"/>
                    <a:pt x="935069" y="94298"/>
                  </a:cubicBezTo>
                  <a:cubicBezTo>
                    <a:pt x="934307" y="95631"/>
                    <a:pt x="932974" y="98393"/>
                    <a:pt x="931926" y="99441"/>
                  </a:cubicBezTo>
                  <a:cubicBezTo>
                    <a:pt x="930783" y="100489"/>
                    <a:pt x="927926" y="101917"/>
                    <a:pt x="926401" y="102299"/>
                  </a:cubicBezTo>
                  <a:cubicBezTo>
                    <a:pt x="925735" y="102489"/>
                    <a:pt x="924306" y="102489"/>
                    <a:pt x="923639" y="102679"/>
                  </a:cubicBezTo>
                  <a:cubicBezTo>
                    <a:pt x="922306" y="103061"/>
                    <a:pt x="920020" y="104775"/>
                    <a:pt x="918591" y="104870"/>
                  </a:cubicBezTo>
                  <a:cubicBezTo>
                    <a:pt x="917638" y="104870"/>
                    <a:pt x="915829" y="104204"/>
                    <a:pt x="915067" y="103632"/>
                  </a:cubicBezTo>
                  <a:cubicBezTo>
                    <a:pt x="914495" y="103156"/>
                    <a:pt x="913828" y="101537"/>
                    <a:pt x="913161" y="101251"/>
                  </a:cubicBezTo>
                  <a:cubicBezTo>
                    <a:pt x="912209" y="100870"/>
                    <a:pt x="910019" y="101155"/>
                    <a:pt x="909161" y="101632"/>
                  </a:cubicBezTo>
                  <a:cubicBezTo>
                    <a:pt x="908590" y="101917"/>
                    <a:pt x="908018" y="103251"/>
                    <a:pt x="907637" y="103727"/>
                  </a:cubicBezTo>
                  <a:cubicBezTo>
                    <a:pt x="907161" y="104394"/>
                    <a:pt x="906018" y="105442"/>
                    <a:pt x="905828" y="106204"/>
                  </a:cubicBezTo>
                  <a:cubicBezTo>
                    <a:pt x="905542" y="107347"/>
                    <a:pt x="906304" y="109823"/>
                    <a:pt x="906304" y="111062"/>
                  </a:cubicBezTo>
                  <a:cubicBezTo>
                    <a:pt x="906304" y="112014"/>
                    <a:pt x="905732" y="113824"/>
                    <a:pt x="906018" y="114681"/>
                  </a:cubicBezTo>
                  <a:cubicBezTo>
                    <a:pt x="906399" y="115824"/>
                    <a:pt x="908113" y="117824"/>
                    <a:pt x="909256" y="118205"/>
                  </a:cubicBezTo>
                  <a:cubicBezTo>
                    <a:pt x="910399" y="118586"/>
                    <a:pt x="912685" y="117538"/>
                    <a:pt x="913828" y="117158"/>
                  </a:cubicBezTo>
                  <a:cubicBezTo>
                    <a:pt x="915543" y="116586"/>
                    <a:pt x="918781" y="115062"/>
                    <a:pt x="920401" y="114300"/>
                  </a:cubicBezTo>
                  <a:cubicBezTo>
                    <a:pt x="922210" y="113538"/>
                    <a:pt x="925925" y="112109"/>
                    <a:pt x="927544" y="111062"/>
                  </a:cubicBezTo>
                  <a:cubicBezTo>
                    <a:pt x="929449" y="109823"/>
                    <a:pt x="932307" y="106204"/>
                    <a:pt x="934212" y="105061"/>
                  </a:cubicBezTo>
                  <a:cubicBezTo>
                    <a:pt x="935355" y="104394"/>
                    <a:pt x="937831" y="103156"/>
                    <a:pt x="939165" y="103156"/>
                  </a:cubicBezTo>
                  <a:cubicBezTo>
                    <a:pt x="940308" y="103156"/>
                    <a:pt x="942499" y="104108"/>
                    <a:pt x="943451" y="104680"/>
                  </a:cubicBezTo>
                  <a:cubicBezTo>
                    <a:pt x="944308" y="105251"/>
                    <a:pt x="945547" y="107347"/>
                    <a:pt x="946594" y="107442"/>
                  </a:cubicBezTo>
                  <a:cubicBezTo>
                    <a:pt x="947928" y="107633"/>
                    <a:pt x="950309" y="105728"/>
                    <a:pt x="951357" y="104870"/>
                  </a:cubicBezTo>
                  <a:cubicBezTo>
                    <a:pt x="952595" y="103823"/>
                    <a:pt x="954024" y="100965"/>
                    <a:pt x="955167" y="99822"/>
                  </a:cubicBezTo>
                  <a:cubicBezTo>
                    <a:pt x="956595" y="98488"/>
                    <a:pt x="960025" y="96298"/>
                    <a:pt x="961739" y="95441"/>
                  </a:cubicBezTo>
                  <a:cubicBezTo>
                    <a:pt x="964121" y="94298"/>
                    <a:pt x="969264" y="92774"/>
                    <a:pt x="971836" y="92107"/>
                  </a:cubicBezTo>
                  <a:cubicBezTo>
                    <a:pt x="974312" y="91535"/>
                    <a:pt x="979551" y="90107"/>
                    <a:pt x="982123" y="90392"/>
                  </a:cubicBezTo>
                  <a:cubicBezTo>
                    <a:pt x="982980" y="90488"/>
                    <a:pt x="984504" y="91154"/>
                    <a:pt x="985076" y="91726"/>
                  </a:cubicBezTo>
                  <a:cubicBezTo>
                    <a:pt x="986123" y="92678"/>
                    <a:pt x="987266" y="95155"/>
                    <a:pt x="987933" y="96393"/>
                  </a:cubicBezTo>
                  <a:cubicBezTo>
                    <a:pt x="988505" y="97536"/>
                    <a:pt x="988981" y="100298"/>
                    <a:pt x="989933" y="101155"/>
                  </a:cubicBezTo>
                  <a:cubicBezTo>
                    <a:pt x="990695" y="101917"/>
                    <a:pt x="992696" y="102775"/>
                    <a:pt x="993743" y="102679"/>
                  </a:cubicBezTo>
                  <a:cubicBezTo>
                    <a:pt x="994410" y="102679"/>
                    <a:pt x="995553" y="102013"/>
                    <a:pt x="995934" y="101537"/>
                  </a:cubicBezTo>
                  <a:cubicBezTo>
                    <a:pt x="996601" y="100775"/>
                    <a:pt x="997077" y="98679"/>
                    <a:pt x="997648" y="97822"/>
                  </a:cubicBezTo>
                  <a:cubicBezTo>
                    <a:pt x="998125" y="97155"/>
                    <a:pt x="999649" y="96298"/>
                    <a:pt x="999935" y="95536"/>
                  </a:cubicBezTo>
                  <a:cubicBezTo>
                    <a:pt x="1000125" y="95059"/>
                    <a:pt x="1000125" y="93821"/>
                    <a:pt x="999744" y="93440"/>
                  </a:cubicBezTo>
                  <a:cubicBezTo>
                    <a:pt x="999268" y="92678"/>
                    <a:pt x="996887" y="92583"/>
                    <a:pt x="996601" y="91726"/>
                  </a:cubicBezTo>
                  <a:cubicBezTo>
                    <a:pt x="996410" y="91059"/>
                    <a:pt x="997172" y="89725"/>
                    <a:pt x="997648" y="89249"/>
                  </a:cubicBezTo>
                  <a:cubicBezTo>
                    <a:pt x="998315" y="88392"/>
                    <a:pt x="1000220" y="87249"/>
                    <a:pt x="1001268" y="86868"/>
                  </a:cubicBezTo>
                  <a:cubicBezTo>
                    <a:pt x="1002316" y="86487"/>
                    <a:pt x="1004506" y="86011"/>
                    <a:pt x="1005649" y="86106"/>
                  </a:cubicBezTo>
                  <a:cubicBezTo>
                    <a:pt x="1007173" y="86106"/>
                    <a:pt x="1010317" y="86868"/>
                    <a:pt x="1011746" y="87440"/>
                  </a:cubicBezTo>
                  <a:cubicBezTo>
                    <a:pt x="1012698" y="87821"/>
                    <a:pt x="1014508" y="89154"/>
                    <a:pt x="1015270" y="89821"/>
                  </a:cubicBezTo>
                  <a:cubicBezTo>
                    <a:pt x="1016222" y="90773"/>
                    <a:pt x="1017651" y="93154"/>
                    <a:pt x="1018603" y="94107"/>
                  </a:cubicBezTo>
                  <a:cubicBezTo>
                    <a:pt x="1019556" y="95155"/>
                    <a:pt x="1021842" y="96774"/>
                    <a:pt x="1022794" y="97822"/>
                  </a:cubicBezTo>
                  <a:cubicBezTo>
                    <a:pt x="1023937" y="98965"/>
                    <a:pt x="1025842" y="101537"/>
                    <a:pt x="1026700" y="102965"/>
                  </a:cubicBezTo>
                  <a:cubicBezTo>
                    <a:pt x="1027367" y="104204"/>
                    <a:pt x="1028604" y="106775"/>
                    <a:pt x="1028890" y="108204"/>
                  </a:cubicBezTo>
                  <a:cubicBezTo>
                    <a:pt x="1029176" y="109538"/>
                    <a:pt x="1028414" y="112395"/>
                    <a:pt x="1028890" y="113633"/>
                  </a:cubicBezTo>
                  <a:cubicBezTo>
                    <a:pt x="1029271" y="114871"/>
                    <a:pt x="1031462" y="116776"/>
                    <a:pt x="1032129" y="117920"/>
                  </a:cubicBezTo>
                  <a:cubicBezTo>
                    <a:pt x="1033081" y="119444"/>
                    <a:pt x="1035367" y="122587"/>
                    <a:pt x="1035367" y="124396"/>
                  </a:cubicBezTo>
                  <a:cubicBezTo>
                    <a:pt x="1035367" y="125730"/>
                    <a:pt x="1033558" y="128111"/>
                    <a:pt x="1033177" y="129445"/>
                  </a:cubicBezTo>
                  <a:cubicBezTo>
                    <a:pt x="1032986" y="130016"/>
                    <a:pt x="1032605" y="131350"/>
                    <a:pt x="1032795" y="132017"/>
                  </a:cubicBezTo>
                  <a:cubicBezTo>
                    <a:pt x="1033081" y="132969"/>
                    <a:pt x="1035463" y="133921"/>
                    <a:pt x="1035653" y="134874"/>
                  </a:cubicBezTo>
                  <a:cubicBezTo>
                    <a:pt x="1035748" y="135636"/>
                    <a:pt x="1034701" y="137255"/>
                    <a:pt x="1034224" y="137922"/>
                  </a:cubicBezTo>
                  <a:cubicBezTo>
                    <a:pt x="1033844" y="138494"/>
                    <a:pt x="1032510" y="139160"/>
                    <a:pt x="1032224" y="139732"/>
                  </a:cubicBezTo>
                  <a:cubicBezTo>
                    <a:pt x="1031748" y="140589"/>
                    <a:pt x="1032129" y="142875"/>
                    <a:pt x="1031652" y="143732"/>
                  </a:cubicBezTo>
                  <a:cubicBezTo>
                    <a:pt x="1031081" y="144685"/>
                    <a:pt x="1029176" y="146209"/>
                    <a:pt x="1028033" y="146590"/>
                  </a:cubicBezTo>
                  <a:cubicBezTo>
                    <a:pt x="1026795" y="146971"/>
                    <a:pt x="1024223" y="146018"/>
                    <a:pt x="1022890" y="146304"/>
                  </a:cubicBezTo>
                  <a:cubicBezTo>
                    <a:pt x="1021937" y="146495"/>
                    <a:pt x="1019937" y="147447"/>
                    <a:pt x="1019270" y="148209"/>
                  </a:cubicBezTo>
                  <a:cubicBezTo>
                    <a:pt x="1018603" y="149066"/>
                    <a:pt x="1018603" y="151448"/>
                    <a:pt x="1018127" y="152400"/>
                  </a:cubicBezTo>
                  <a:cubicBezTo>
                    <a:pt x="1017556" y="153353"/>
                    <a:pt x="1015841" y="154876"/>
                    <a:pt x="1014984" y="155543"/>
                  </a:cubicBezTo>
                  <a:cubicBezTo>
                    <a:pt x="1014412" y="156020"/>
                    <a:pt x="1012698" y="156496"/>
                    <a:pt x="1012317" y="157258"/>
                  </a:cubicBezTo>
                  <a:cubicBezTo>
                    <a:pt x="1011746" y="158401"/>
                    <a:pt x="1013079" y="161068"/>
                    <a:pt x="1012602" y="162211"/>
                  </a:cubicBezTo>
                  <a:cubicBezTo>
                    <a:pt x="1012222" y="163163"/>
                    <a:pt x="1010221" y="164306"/>
                    <a:pt x="1009840" y="165259"/>
                  </a:cubicBezTo>
                  <a:cubicBezTo>
                    <a:pt x="1009269" y="166878"/>
                    <a:pt x="1010412" y="170402"/>
                    <a:pt x="1009936" y="172021"/>
                  </a:cubicBezTo>
                  <a:cubicBezTo>
                    <a:pt x="1009554" y="173450"/>
                    <a:pt x="1007840" y="176117"/>
                    <a:pt x="1006697" y="177165"/>
                  </a:cubicBezTo>
                  <a:cubicBezTo>
                    <a:pt x="1006221" y="177641"/>
                    <a:pt x="1004506" y="177737"/>
                    <a:pt x="1004220" y="178308"/>
                  </a:cubicBezTo>
                  <a:cubicBezTo>
                    <a:pt x="1003744" y="179261"/>
                    <a:pt x="1005554" y="181356"/>
                    <a:pt x="1005269" y="182309"/>
                  </a:cubicBezTo>
                  <a:cubicBezTo>
                    <a:pt x="1004983" y="183547"/>
                    <a:pt x="1002697" y="185261"/>
                    <a:pt x="1001744" y="186119"/>
                  </a:cubicBezTo>
                  <a:cubicBezTo>
                    <a:pt x="1000887" y="186880"/>
                    <a:pt x="998886" y="188214"/>
                    <a:pt x="998220" y="189167"/>
                  </a:cubicBezTo>
                  <a:cubicBezTo>
                    <a:pt x="997458" y="190309"/>
                    <a:pt x="997458" y="193548"/>
                    <a:pt x="996315" y="194310"/>
                  </a:cubicBezTo>
                  <a:cubicBezTo>
                    <a:pt x="995172" y="194977"/>
                    <a:pt x="992505" y="193738"/>
                    <a:pt x="991171" y="193643"/>
                  </a:cubicBezTo>
                  <a:cubicBezTo>
                    <a:pt x="990028" y="193643"/>
                    <a:pt x="987742" y="194215"/>
                    <a:pt x="986599" y="194024"/>
                  </a:cubicBezTo>
                  <a:cubicBezTo>
                    <a:pt x="986028" y="193929"/>
                    <a:pt x="985170" y="193072"/>
                    <a:pt x="984599" y="193167"/>
                  </a:cubicBezTo>
                  <a:cubicBezTo>
                    <a:pt x="983932" y="193262"/>
                    <a:pt x="983266" y="194691"/>
                    <a:pt x="982599" y="194882"/>
                  </a:cubicBezTo>
                  <a:cubicBezTo>
                    <a:pt x="981456" y="195167"/>
                    <a:pt x="979075" y="194215"/>
                    <a:pt x="977932" y="194120"/>
                  </a:cubicBezTo>
                  <a:cubicBezTo>
                    <a:pt x="976979" y="194120"/>
                    <a:pt x="974884" y="193929"/>
                    <a:pt x="974122" y="194405"/>
                  </a:cubicBezTo>
                  <a:cubicBezTo>
                    <a:pt x="973646" y="194691"/>
                    <a:pt x="973455" y="196120"/>
                    <a:pt x="972979" y="196310"/>
                  </a:cubicBezTo>
                  <a:cubicBezTo>
                    <a:pt x="972026" y="196787"/>
                    <a:pt x="969740" y="195644"/>
                    <a:pt x="968597" y="195929"/>
                  </a:cubicBezTo>
                  <a:cubicBezTo>
                    <a:pt x="967740" y="196120"/>
                    <a:pt x="966216" y="197263"/>
                    <a:pt x="965454" y="197644"/>
                  </a:cubicBezTo>
                  <a:cubicBezTo>
                    <a:pt x="964692" y="197929"/>
                    <a:pt x="963168" y="198882"/>
                    <a:pt x="962406" y="198692"/>
                  </a:cubicBezTo>
                  <a:cubicBezTo>
                    <a:pt x="961263" y="198406"/>
                    <a:pt x="960310" y="196025"/>
                    <a:pt x="959358" y="195358"/>
                  </a:cubicBezTo>
                  <a:cubicBezTo>
                    <a:pt x="958787" y="194977"/>
                    <a:pt x="957358" y="194405"/>
                    <a:pt x="956691" y="194596"/>
                  </a:cubicBezTo>
                  <a:cubicBezTo>
                    <a:pt x="956119" y="194786"/>
                    <a:pt x="955452" y="196215"/>
                    <a:pt x="954881" y="196405"/>
                  </a:cubicBezTo>
                  <a:cubicBezTo>
                    <a:pt x="954024" y="196691"/>
                    <a:pt x="952024" y="196215"/>
                    <a:pt x="951071" y="195834"/>
                  </a:cubicBezTo>
                  <a:cubicBezTo>
                    <a:pt x="950405" y="195548"/>
                    <a:pt x="949357" y="194215"/>
                    <a:pt x="948595" y="194215"/>
                  </a:cubicBezTo>
                  <a:cubicBezTo>
                    <a:pt x="947070" y="194215"/>
                    <a:pt x="945166" y="197167"/>
                    <a:pt x="943737" y="197644"/>
                  </a:cubicBezTo>
                  <a:cubicBezTo>
                    <a:pt x="942785" y="197929"/>
                    <a:pt x="940689" y="197263"/>
                    <a:pt x="939832" y="197739"/>
                  </a:cubicBezTo>
                  <a:cubicBezTo>
                    <a:pt x="938594" y="198406"/>
                    <a:pt x="936307" y="200787"/>
                    <a:pt x="936307" y="202216"/>
                  </a:cubicBezTo>
                  <a:cubicBezTo>
                    <a:pt x="936307" y="203359"/>
                    <a:pt x="938308" y="204978"/>
                    <a:pt x="939260" y="205645"/>
                  </a:cubicBezTo>
                  <a:cubicBezTo>
                    <a:pt x="940117" y="206216"/>
                    <a:pt x="942213" y="206883"/>
                    <a:pt x="943261" y="206692"/>
                  </a:cubicBezTo>
                  <a:cubicBezTo>
                    <a:pt x="944594" y="206502"/>
                    <a:pt x="946594" y="204407"/>
                    <a:pt x="947833" y="204121"/>
                  </a:cubicBezTo>
                  <a:cubicBezTo>
                    <a:pt x="949642" y="203740"/>
                    <a:pt x="953357" y="204216"/>
                    <a:pt x="955072" y="204883"/>
                  </a:cubicBezTo>
                  <a:cubicBezTo>
                    <a:pt x="955929" y="205169"/>
                    <a:pt x="957453" y="206121"/>
                    <a:pt x="958024" y="206788"/>
                  </a:cubicBezTo>
                  <a:cubicBezTo>
                    <a:pt x="958787" y="207550"/>
                    <a:pt x="960120" y="209455"/>
                    <a:pt x="960310" y="210503"/>
                  </a:cubicBezTo>
                  <a:cubicBezTo>
                    <a:pt x="960501" y="212026"/>
                    <a:pt x="958596" y="214789"/>
                    <a:pt x="958405" y="216217"/>
                  </a:cubicBezTo>
                  <a:cubicBezTo>
                    <a:pt x="958310" y="217265"/>
                    <a:pt x="958977" y="219456"/>
                    <a:pt x="958787" y="220599"/>
                  </a:cubicBezTo>
                  <a:cubicBezTo>
                    <a:pt x="958691" y="221361"/>
                    <a:pt x="957929" y="222790"/>
                    <a:pt x="957548" y="223457"/>
                  </a:cubicBezTo>
                  <a:cubicBezTo>
                    <a:pt x="957072" y="224123"/>
                    <a:pt x="955834" y="224980"/>
                    <a:pt x="955452" y="225552"/>
                  </a:cubicBezTo>
                  <a:cubicBezTo>
                    <a:pt x="954976" y="226409"/>
                    <a:pt x="954214" y="228219"/>
                    <a:pt x="954214" y="229171"/>
                  </a:cubicBezTo>
                  <a:cubicBezTo>
                    <a:pt x="954119" y="230410"/>
                    <a:pt x="955452" y="232791"/>
                    <a:pt x="955357" y="234029"/>
                  </a:cubicBezTo>
                  <a:cubicBezTo>
                    <a:pt x="955357" y="235649"/>
                    <a:pt x="954024" y="238696"/>
                    <a:pt x="953548" y="240221"/>
                  </a:cubicBezTo>
                  <a:cubicBezTo>
                    <a:pt x="953167" y="241363"/>
                    <a:pt x="952690" y="243554"/>
                    <a:pt x="952119" y="244602"/>
                  </a:cubicBezTo>
                  <a:cubicBezTo>
                    <a:pt x="951357" y="245936"/>
                    <a:pt x="948595" y="247745"/>
                    <a:pt x="947833" y="249174"/>
                  </a:cubicBezTo>
                  <a:cubicBezTo>
                    <a:pt x="947356" y="250126"/>
                    <a:pt x="946690" y="252508"/>
                    <a:pt x="946976" y="253555"/>
                  </a:cubicBezTo>
                  <a:cubicBezTo>
                    <a:pt x="947356" y="254794"/>
                    <a:pt x="949166" y="256889"/>
                    <a:pt x="950405" y="257366"/>
                  </a:cubicBezTo>
                  <a:cubicBezTo>
                    <a:pt x="951452" y="257842"/>
                    <a:pt x="953929" y="257556"/>
                    <a:pt x="955072" y="257366"/>
                  </a:cubicBezTo>
                  <a:cubicBezTo>
                    <a:pt x="956119" y="257270"/>
                    <a:pt x="958120" y="256508"/>
                    <a:pt x="959072" y="256223"/>
                  </a:cubicBezTo>
                  <a:cubicBezTo>
                    <a:pt x="960596" y="255746"/>
                    <a:pt x="963739" y="255365"/>
                    <a:pt x="965073" y="254413"/>
                  </a:cubicBezTo>
                  <a:cubicBezTo>
                    <a:pt x="966026" y="253746"/>
                    <a:pt x="967549" y="251650"/>
                    <a:pt x="967740" y="250508"/>
                  </a:cubicBezTo>
                  <a:cubicBezTo>
                    <a:pt x="968026" y="249079"/>
                    <a:pt x="965930" y="246221"/>
                    <a:pt x="966216" y="244792"/>
                  </a:cubicBezTo>
                  <a:cubicBezTo>
                    <a:pt x="966406" y="243745"/>
                    <a:pt x="967645" y="241745"/>
                    <a:pt x="968692" y="241363"/>
                  </a:cubicBezTo>
                  <a:cubicBezTo>
                    <a:pt x="969359" y="241078"/>
                    <a:pt x="970883" y="241649"/>
                    <a:pt x="971454" y="242125"/>
                  </a:cubicBezTo>
                  <a:cubicBezTo>
                    <a:pt x="972121" y="242792"/>
                    <a:pt x="972503" y="244792"/>
                    <a:pt x="972788" y="245650"/>
                  </a:cubicBezTo>
                  <a:cubicBezTo>
                    <a:pt x="973360" y="246983"/>
                    <a:pt x="974122" y="249746"/>
                    <a:pt x="974979" y="250793"/>
                  </a:cubicBezTo>
                  <a:cubicBezTo>
                    <a:pt x="975645" y="251650"/>
                    <a:pt x="977551" y="252984"/>
                    <a:pt x="978598" y="253460"/>
                  </a:cubicBezTo>
                  <a:cubicBezTo>
                    <a:pt x="979836" y="254032"/>
                    <a:pt x="982504" y="254794"/>
                    <a:pt x="983932" y="254699"/>
                  </a:cubicBezTo>
                  <a:cubicBezTo>
                    <a:pt x="984980" y="254699"/>
                    <a:pt x="987076" y="254127"/>
                    <a:pt x="987742" y="253460"/>
                  </a:cubicBezTo>
                  <a:cubicBezTo>
                    <a:pt x="988123" y="253079"/>
                    <a:pt x="988409" y="251841"/>
                    <a:pt x="988314" y="251365"/>
                  </a:cubicBezTo>
                  <a:cubicBezTo>
                    <a:pt x="988123" y="250412"/>
                    <a:pt x="986695" y="248793"/>
                    <a:pt x="985933" y="248221"/>
                  </a:cubicBezTo>
                  <a:cubicBezTo>
                    <a:pt x="985361" y="247745"/>
                    <a:pt x="983837" y="247459"/>
                    <a:pt x="983266" y="246983"/>
                  </a:cubicBezTo>
                  <a:cubicBezTo>
                    <a:pt x="982504" y="246317"/>
                    <a:pt x="980979" y="244602"/>
                    <a:pt x="981265" y="243650"/>
                  </a:cubicBezTo>
                  <a:cubicBezTo>
                    <a:pt x="981456" y="243078"/>
                    <a:pt x="983075" y="242602"/>
                    <a:pt x="983742" y="242697"/>
                  </a:cubicBezTo>
                  <a:cubicBezTo>
                    <a:pt x="984409" y="242792"/>
                    <a:pt x="985076" y="244030"/>
                    <a:pt x="985647" y="244316"/>
                  </a:cubicBezTo>
                  <a:cubicBezTo>
                    <a:pt x="986409" y="244697"/>
                    <a:pt x="988028" y="244888"/>
                    <a:pt x="988790" y="245174"/>
                  </a:cubicBezTo>
                  <a:cubicBezTo>
                    <a:pt x="989552" y="245459"/>
                    <a:pt x="991076" y="246031"/>
                    <a:pt x="991553" y="246698"/>
                  </a:cubicBezTo>
                  <a:cubicBezTo>
                    <a:pt x="992124" y="247459"/>
                    <a:pt x="991743" y="249746"/>
                    <a:pt x="992219" y="250603"/>
                  </a:cubicBezTo>
                  <a:cubicBezTo>
                    <a:pt x="992696" y="251650"/>
                    <a:pt x="995077" y="252889"/>
                    <a:pt x="995362" y="254032"/>
                  </a:cubicBezTo>
                  <a:cubicBezTo>
                    <a:pt x="995648" y="255079"/>
                    <a:pt x="994981" y="257366"/>
                    <a:pt x="994410" y="258318"/>
                  </a:cubicBezTo>
                  <a:cubicBezTo>
                    <a:pt x="993934" y="259175"/>
                    <a:pt x="991838" y="260128"/>
                    <a:pt x="991362" y="261080"/>
                  </a:cubicBezTo>
                  <a:cubicBezTo>
                    <a:pt x="990886" y="262033"/>
                    <a:pt x="990981" y="264224"/>
                    <a:pt x="990504" y="265176"/>
                  </a:cubicBezTo>
                  <a:cubicBezTo>
                    <a:pt x="990028" y="266224"/>
                    <a:pt x="988505" y="267938"/>
                    <a:pt x="987742" y="268700"/>
                  </a:cubicBezTo>
                  <a:cubicBezTo>
                    <a:pt x="986885" y="269558"/>
                    <a:pt x="984504" y="270605"/>
                    <a:pt x="983932" y="271653"/>
                  </a:cubicBezTo>
                  <a:cubicBezTo>
                    <a:pt x="983266" y="272796"/>
                    <a:pt x="983075" y="275654"/>
                    <a:pt x="983551" y="276892"/>
                  </a:cubicBezTo>
                  <a:cubicBezTo>
                    <a:pt x="983837" y="277559"/>
                    <a:pt x="984980" y="278797"/>
                    <a:pt x="985647" y="278987"/>
                  </a:cubicBezTo>
                  <a:cubicBezTo>
                    <a:pt x="986313" y="279178"/>
                    <a:pt x="987742" y="278797"/>
                    <a:pt x="988314" y="278416"/>
                  </a:cubicBezTo>
                  <a:cubicBezTo>
                    <a:pt x="989361" y="277463"/>
                    <a:pt x="989552" y="274511"/>
                    <a:pt x="990124" y="273177"/>
                  </a:cubicBezTo>
                  <a:cubicBezTo>
                    <a:pt x="990504" y="272129"/>
                    <a:pt x="991553" y="270224"/>
                    <a:pt x="992124" y="269272"/>
                  </a:cubicBezTo>
                  <a:cubicBezTo>
                    <a:pt x="992791" y="268319"/>
                    <a:pt x="994315" y="266509"/>
                    <a:pt x="994981" y="265557"/>
                  </a:cubicBezTo>
                  <a:cubicBezTo>
                    <a:pt x="995648" y="264605"/>
                    <a:pt x="996982" y="262795"/>
                    <a:pt x="997648" y="261842"/>
                  </a:cubicBezTo>
                  <a:cubicBezTo>
                    <a:pt x="998410" y="260699"/>
                    <a:pt x="999649" y="258413"/>
                    <a:pt x="1000315" y="257270"/>
                  </a:cubicBezTo>
                  <a:cubicBezTo>
                    <a:pt x="1001078" y="255937"/>
                    <a:pt x="1002125" y="252984"/>
                    <a:pt x="1002982" y="251650"/>
                  </a:cubicBezTo>
                  <a:cubicBezTo>
                    <a:pt x="1003649" y="250603"/>
                    <a:pt x="1005459" y="248698"/>
                    <a:pt x="1006221" y="247650"/>
                  </a:cubicBezTo>
                  <a:cubicBezTo>
                    <a:pt x="1007268" y="246126"/>
                    <a:pt x="1008983" y="242697"/>
                    <a:pt x="1009840" y="240983"/>
                  </a:cubicBezTo>
                  <a:cubicBezTo>
                    <a:pt x="1010603" y="239363"/>
                    <a:pt x="1012222" y="236125"/>
                    <a:pt x="1012888" y="234505"/>
                  </a:cubicBezTo>
                  <a:cubicBezTo>
                    <a:pt x="1013365" y="233363"/>
                    <a:pt x="1013745" y="230791"/>
                    <a:pt x="1014508" y="229838"/>
                  </a:cubicBezTo>
                  <a:cubicBezTo>
                    <a:pt x="1014984" y="229267"/>
                    <a:pt x="1016317" y="228314"/>
                    <a:pt x="1017080" y="228219"/>
                  </a:cubicBezTo>
                  <a:cubicBezTo>
                    <a:pt x="1017936" y="228124"/>
                    <a:pt x="1019842" y="228791"/>
                    <a:pt x="1020413" y="229457"/>
                  </a:cubicBezTo>
                  <a:cubicBezTo>
                    <a:pt x="1020889" y="230124"/>
                    <a:pt x="1020699" y="231934"/>
                    <a:pt x="1020413" y="232696"/>
                  </a:cubicBezTo>
                  <a:cubicBezTo>
                    <a:pt x="1019937" y="233934"/>
                    <a:pt x="1017842" y="235553"/>
                    <a:pt x="1017080" y="236601"/>
                  </a:cubicBezTo>
                  <a:cubicBezTo>
                    <a:pt x="1015937" y="238220"/>
                    <a:pt x="1014127" y="241649"/>
                    <a:pt x="1013174" y="243364"/>
                  </a:cubicBezTo>
                  <a:cubicBezTo>
                    <a:pt x="1011746" y="246031"/>
                    <a:pt x="1008888" y="251365"/>
                    <a:pt x="1007459" y="254032"/>
                  </a:cubicBezTo>
                  <a:cubicBezTo>
                    <a:pt x="1006221" y="256223"/>
                    <a:pt x="1003744" y="260604"/>
                    <a:pt x="1002316" y="262700"/>
                  </a:cubicBezTo>
                  <a:cubicBezTo>
                    <a:pt x="1000411" y="265652"/>
                    <a:pt x="996315" y="271177"/>
                    <a:pt x="994315" y="274034"/>
                  </a:cubicBezTo>
                  <a:cubicBezTo>
                    <a:pt x="992696" y="276511"/>
                    <a:pt x="989552" y="281369"/>
                    <a:pt x="988123" y="283940"/>
                  </a:cubicBezTo>
                  <a:cubicBezTo>
                    <a:pt x="986409" y="287084"/>
                    <a:pt x="983837" y="293942"/>
                    <a:pt x="982313" y="297180"/>
                  </a:cubicBezTo>
                  <a:cubicBezTo>
                    <a:pt x="981456" y="298990"/>
                    <a:pt x="979075" y="302419"/>
                    <a:pt x="978598" y="304419"/>
                  </a:cubicBezTo>
                  <a:cubicBezTo>
                    <a:pt x="978217" y="306229"/>
                    <a:pt x="978980" y="310039"/>
                    <a:pt x="978693" y="311849"/>
                  </a:cubicBezTo>
                  <a:cubicBezTo>
                    <a:pt x="978503" y="313182"/>
                    <a:pt x="978217" y="316230"/>
                    <a:pt x="977074" y="316801"/>
                  </a:cubicBezTo>
                  <a:cubicBezTo>
                    <a:pt x="976598" y="317087"/>
                    <a:pt x="975360" y="316516"/>
                    <a:pt x="974979" y="316135"/>
                  </a:cubicBezTo>
                  <a:cubicBezTo>
                    <a:pt x="974122" y="315373"/>
                    <a:pt x="973741" y="313087"/>
                    <a:pt x="973360" y="311944"/>
                  </a:cubicBezTo>
                  <a:cubicBezTo>
                    <a:pt x="972979" y="310991"/>
                    <a:pt x="972883" y="308800"/>
                    <a:pt x="972217" y="308134"/>
                  </a:cubicBezTo>
                  <a:cubicBezTo>
                    <a:pt x="970978" y="306896"/>
                    <a:pt x="967169" y="306515"/>
                    <a:pt x="965454" y="306229"/>
                  </a:cubicBezTo>
                  <a:cubicBezTo>
                    <a:pt x="963644" y="305848"/>
                    <a:pt x="960025" y="305467"/>
                    <a:pt x="958215" y="305467"/>
                  </a:cubicBezTo>
                  <a:cubicBezTo>
                    <a:pt x="954786" y="305562"/>
                    <a:pt x="947737" y="306324"/>
                    <a:pt x="944404" y="307276"/>
                  </a:cubicBezTo>
                  <a:cubicBezTo>
                    <a:pt x="939165" y="308705"/>
                    <a:pt x="929545" y="313563"/>
                    <a:pt x="924687" y="315849"/>
                  </a:cubicBezTo>
                  <a:cubicBezTo>
                    <a:pt x="921734" y="317183"/>
                    <a:pt x="916019" y="320135"/>
                    <a:pt x="913257" y="321659"/>
                  </a:cubicBezTo>
                  <a:cubicBezTo>
                    <a:pt x="910113" y="323469"/>
                    <a:pt x="903827" y="327088"/>
                    <a:pt x="900970" y="329279"/>
                  </a:cubicBezTo>
                  <a:cubicBezTo>
                    <a:pt x="898302" y="331375"/>
                    <a:pt x="893540" y="336423"/>
                    <a:pt x="891063" y="338804"/>
                  </a:cubicBezTo>
                  <a:cubicBezTo>
                    <a:pt x="885729" y="344043"/>
                    <a:pt x="875061" y="354521"/>
                    <a:pt x="870109" y="360236"/>
                  </a:cubicBezTo>
                  <a:cubicBezTo>
                    <a:pt x="864108" y="367094"/>
                    <a:pt x="853154" y="381667"/>
                    <a:pt x="848011" y="389192"/>
                  </a:cubicBezTo>
                  <a:cubicBezTo>
                    <a:pt x="845915" y="392335"/>
                    <a:pt x="841819" y="398717"/>
                    <a:pt x="840105" y="402146"/>
                  </a:cubicBezTo>
                  <a:cubicBezTo>
                    <a:pt x="838295" y="405670"/>
                    <a:pt x="834962" y="412909"/>
                    <a:pt x="834009" y="416814"/>
                  </a:cubicBezTo>
                  <a:cubicBezTo>
                    <a:pt x="833342" y="419481"/>
                    <a:pt x="833533" y="424910"/>
                    <a:pt x="833056" y="427673"/>
                  </a:cubicBezTo>
                  <a:cubicBezTo>
                    <a:pt x="832770" y="429101"/>
                    <a:pt x="831818" y="431959"/>
                    <a:pt x="831627" y="433388"/>
                  </a:cubicBezTo>
                  <a:cubicBezTo>
                    <a:pt x="831342" y="435864"/>
                    <a:pt x="831532" y="442817"/>
                    <a:pt x="831627" y="443198"/>
                  </a:cubicBezTo>
                  <a:cubicBezTo>
                    <a:pt x="831723" y="443484"/>
                    <a:pt x="829723" y="449866"/>
                    <a:pt x="829151" y="452057"/>
                  </a:cubicBezTo>
                  <a:cubicBezTo>
                    <a:pt x="828961" y="452914"/>
                    <a:pt x="828770" y="454628"/>
                    <a:pt x="828485" y="455486"/>
                  </a:cubicBezTo>
                  <a:cubicBezTo>
                    <a:pt x="828199" y="456533"/>
                    <a:pt x="827056" y="458343"/>
                    <a:pt x="826960" y="459391"/>
                  </a:cubicBezTo>
                  <a:cubicBezTo>
                    <a:pt x="826960" y="460724"/>
                    <a:pt x="828579" y="463201"/>
                    <a:pt x="828770" y="464534"/>
                  </a:cubicBezTo>
                  <a:cubicBezTo>
                    <a:pt x="828961" y="465868"/>
                    <a:pt x="829056" y="468535"/>
                    <a:pt x="828579" y="469678"/>
                  </a:cubicBezTo>
                  <a:cubicBezTo>
                    <a:pt x="828103" y="470725"/>
                    <a:pt x="826580" y="472821"/>
                    <a:pt x="825532" y="473107"/>
                  </a:cubicBezTo>
                  <a:cubicBezTo>
                    <a:pt x="824770" y="473297"/>
                    <a:pt x="823055" y="472630"/>
                    <a:pt x="822484" y="472059"/>
                  </a:cubicBezTo>
                  <a:cubicBezTo>
                    <a:pt x="821817" y="471488"/>
                    <a:pt x="821341" y="469678"/>
                    <a:pt x="820864" y="469011"/>
                  </a:cubicBezTo>
                  <a:cubicBezTo>
                    <a:pt x="820483" y="468440"/>
                    <a:pt x="819626" y="467201"/>
                    <a:pt x="818960" y="467011"/>
                  </a:cubicBezTo>
                  <a:cubicBezTo>
                    <a:pt x="816578" y="466058"/>
                    <a:pt x="811435" y="467392"/>
                    <a:pt x="808863" y="467678"/>
                  </a:cubicBezTo>
                  <a:cubicBezTo>
                    <a:pt x="806387" y="467868"/>
                    <a:pt x="801433" y="468249"/>
                    <a:pt x="798957" y="468725"/>
                  </a:cubicBezTo>
                  <a:cubicBezTo>
                    <a:pt x="794290" y="469583"/>
                    <a:pt x="785145" y="472154"/>
                    <a:pt x="780669" y="473774"/>
                  </a:cubicBezTo>
                  <a:cubicBezTo>
                    <a:pt x="776287" y="475488"/>
                    <a:pt x="767810" y="479774"/>
                    <a:pt x="763714" y="482060"/>
                  </a:cubicBezTo>
                  <a:cubicBezTo>
                    <a:pt x="761619" y="483299"/>
                    <a:pt x="758190" y="485489"/>
                    <a:pt x="755237" y="487394"/>
                  </a:cubicBezTo>
                  <a:lnTo>
                    <a:pt x="582168" y="375190"/>
                  </a:lnTo>
                  <a:lnTo>
                    <a:pt x="442627" y="401955"/>
                  </a:lnTo>
                  <a:lnTo>
                    <a:pt x="442341" y="384143"/>
                  </a:lnTo>
                  <a:lnTo>
                    <a:pt x="417290" y="361855"/>
                  </a:lnTo>
                  <a:lnTo>
                    <a:pt x="406908" y="373094"/>
                  </a:lnTo>
                  <a:cubicBezTo>
                    <a:pt x="406908" y="373094"/>
                    <a:pt x="403574" y="371951"/>
                    <a:pt x="403002" y="371094"/>
                  </a:cubicBezTo>
                  <a:cubicBezTo>
                    <a:pt x="402336" y="370046"/>
                    <a:pt x="402241" y="367284"/>
                    <a:pt x="402622" y="366046"/>
                  </a:cubicBezTo>
                  <a:cubicBezTo>
                    <a:pt x="402907" y="365188"/>
                    <a:pt x="404812" y="364046"/>
                    <a:pt x="405003" y="363188"/>
                  </a:cubicBezTo>
                  <a:cubicBezTo>
                    <a:pt x="405194" y="362045"/>
                    <a:pt x="404241" y="359855"/>
                    <a:pt x="403479" y="358997"/>
                  </a:cubicBezTo>
                  <a:cubicBezTo>
                    <a:pt x="402812" y="358235"/>
                    <a:pt x="399954" y="357188"/>
                    <a:pt x="399954" y="357188"/>
                  </a:cubicBezTo>
                  <a:lnTo>
                    <a:pt x="322326" y="368617"/>
                  </a:lnTo>
                  <a:lnTo>
                    <a:pt x="252888" y="378524"/>
                  </a:lnTo>
                  <a:cubicBezTo>
                    <a:pt x="252888" y="378524"/>
                    <a:pt x="248126" y="379190"/>
                    <a:pt x="246793" y="380048"/>
                  </a:cubicBezTo>
                  <a:cubicBezTo>
                    <a:pt x="245935" y="380524"/>
                    <a:pt x="245173" y="382619"/>
                    <a:pt x="244221" y="382905"/>
                  </a:cubicBezTo>
                  <a:cubicBezTo>
                    <a:pt x="243459" y="383191"/>
                    <a:pt x="241649" y="382238"/>
                    <a:pt x="240792" y="382524"/>
                  </a:cubicBezTo>
                  <a:cubicBezTo>
                    <a:pt x="239839" y="382810"/>
                    <a:pt x="238887" y="385477"/>
                    <a:pt x="237935" y="385286"/>
                  </a:cubicBezTo>
                  <a:cubicBezTo>
                    <a:pt x="237077" y="385096"/>
                    <a:pt x="237268" y="382524"/>
                    <a:pt x="236696" y="381762"/>
                  </a:cubicBezTo>
                  <a:cubicBezTo>
                    <a:pt x="236220" y="381191"/>
                    <a:pt x="234791" y="380429"/>
                    <a:pt x="234029" y="380524"/>
                  </a:cubicBezTo>
                  <a:cubicBezTo>
                    <a:pt x="232886" y="380619"/>
                    <a:pt x="231076" y="382334"/>
                    <a:pt x="230505" y="383286"/>
                  </a:cubicBezTo>
                  <a:cubicBezTo>
                    <a:pt x="229933" y="384429"/>
                    <a:pt x="231172" y="387667"/>
                    <a:pt x="230124" y="388525"/>
                  </a:cubicBezTo>
                  <a:cubicBezTo>
                    <a:pt x="229457" y="389096"/>
                    <a:pt x="227457" y="388239"/>
                    <a:pt x="226504" y="388334"/>
                  </a:cubicBezTo>
                  <a:cubicBezTo>
                    <a:pt x="225742" y="388430"/>
                    <a:pt x="224313" y="388715"/>
                    <a:pt x="223647" y="389096"/>
                  </a:cubicBezTo>
                  <a:cubicBezTo>
                    <a:pt x="222694" y="389477"/>
                    <a:pt x="221266" y="391001"/>
                    <a:pt x="220313" y="391382"/>
                  </a:cubicBezTo>
                  <a:cubicBezTo>
                    <a:pt x="219361" y="391763"/>
                    <a:pt x="217170" y="391573"/>
                    <a:pt x="216217" y="392049"/>
                  </a:cubicBezTo>
                  <a:cubicBezTo>
                    <a:pt x="214788" y="392716"/>
                    <a:pt x="212598" y="395192"/>
                    <a:pt x="211169" y="396050"/>
                  </a:cubicBezTo>
                  <a:cubicBezTo>
                    <a:pt x="209931" y="396907"/>
                    <a:pt x="207168" y="398145"/>
                    <a:pt x="205835" y="399002"/>
                  </a:cubicBezTo>
                  <a:cubicBezTo>
                    <a:pt x="204787" y="399669"/>
                    <a:pt x="202692" y="401098"/>
                    <a:pt x="201930" y="402050"/>
                  </a:cubicBezTo>
                  <a:cubicBezTo>
                    <a:pt x="201168" y="402908"/>
                    <a:pt x="200311" y="405289"/>
                    <a:pt x="199453" y="406051"/>
                  </a:cubicBezTo>
                  <a:cubicBezTo>
                    <a:pt x="198596" y="406908"/>
                    <a:pt x="196215" y="407861"/>
                    <a:pt x="195167" y="408623"/>
                  </a:cubicBezTo>
                  <a:cubicBezTo>
                    <a:pt x="194405" y="409194"/>
                    <a:pt x="193357" y="411290"/>
                    <a:pt x="192405" y="411480"/>
                  </a:cubicBezTo>
                  <a:cubicBezTo>
                    <a:pt x="191738" y="411671"/>
                    <a:pt x="190404" y="411004"/>
                    <a:pt x="189833" y="410623"/>
                  </a:cubicBezTo>
                  <a:cubicBezTo>
                    <a:pt x="189167" y="410242"/>
                    <a:pt x="188309" y="408623"/>
                    <a:pt x="187547" y="408623"/>
                  </a:cubicBezTo>
                  <a:cubicBezTo>
                    <a:pt x="186404" y="408527"/>
                    <a:pt x="184594" y="410432"/>
                    <a:pt x="183642" y="410909"/>
                  </a:cubicBezTo>
                  <a:cubicBezTo>
                    <a:pt x="181737" y="412051"/>
                    <a:pt x="177832" y="414147"/>
                    <a:pt x="175927" y="415290"/>
                  </a:cubicBezTo>
                  <a:cubicBezTo>
                    <a:pt x="174022" y="416433"/>
                    <a:pt x="170307" y="418624"/>
                    <a:pt x="168497" y="419767"/>
                  </a:cubicBezTo>
                  <a:cubicBezTo>
                    <a:pt x="165544" y="421576"/>
                    <a:pt x="160020" y="425672"/>
                    <a:pt x="156877" y="427006"/>
                  </a:cubicBezTo>
                  <a:cubicBezTo>
                    <a:pt x="155924" y="428149"/>
                    <a:pt x="153353" y="428720"/>
                    <a:pt x="151447" y="429101"/>
                  </a:cubicBezTo>
                  <a:close/>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85" name="Google Shape;1985;p32"/>
            <p:cNvSpPr/>
            <p:nvPr/>
          </p:nvSpPr>
          <p:spPr>
            <a:xfrm>
              <a:off x="7824976" y="3716274"/>
              <a:ext cx="619125" cy="466725"/>
            </a:xfrm>
            <a:custGeom>
              <a:rect b="b" l="l" r="r" t="t"/>
              <a:pathLst>
                <a:path extrusionOk="0" h="466725" w="619125">
                  <a:moveTo>
                    <a:pt x="452821" y="18479"/>
                  </a:moveTo>
                  <a:lnTo>
                    <a:pt x="625890" y="130683"/>
                  </a:lnTo>
                  <a:cubicBezTo>
                    <a:pt x="624366" y="131731"/>
                    <a:pt x="622937" y="132683"/>
                    <a:pt x="621890" y="133350"/>
                  </a:cubicBezTo>
                  <a:cubicBezTo>
                    <a:pt x="619128" y="135255"/>
                    <a:pt x="613698" y="139160"/>
                    <a:pt x="611031" y="141351"/>
                  </a:cubicBezTo>
                  <a:cubicBezTo>
                    <a:pt x="608460" y="143446"/>
                    <a:pt x="603602" y="147828"/>
                    <a:pt x="601411" y="150304"/>
                  </a:cubicBezTo>
                  <a:cubicBezTo>
                    <a:pt x="598839" y="153067"/>
                    <a:pt x="594077" y="158877"/>
                    <a:pt x="591981" y="162020"/>
                  </a:cubicBezTo>
                  <a:cubicBezTo>
                    <a:pt x="590076" y="164973"/>
                    <a:pt x="586933" y="171164"/>
                    <a:pt x="585409" y="174308"/>
                  </a:cubicBezTo>
                  <a:cubicBezTo>
                    <a:pt x="583980" y="177355"/>
                    <a:pt x="581408" y="183451"/>
                    <a:pt x="580075" y="186595"/>
                  </a:cubicBezTo>
                  <a:cubicBezTo>
                    <a:pt x="579313" y="188404"/>
                    <a:pt x="578170" y="192024"/>
                    <a:pt x="577313" y="193738"/>
                  </a:cubicBezTo>
                  <a:cubicBezTo>
                    <a:pt x="576170" y="196025"/>
                    <a:pt x="573122" y="200215"/>
                    <a:pt x="571979" y="202597"/>
                  </a:cubicBezTo>
                  <a:cubicBezTo>
                    <a:pt x="570740" y="205264"/>
                    <a:pt x="568740" y="210884"/>
                    <a:pt x="568073" y="213741"/>
                  </a:cubicBezTo>
                  <a:cubicBezTo>
                    <a:pt x="567312" y="216789"/>
                    <a:pt x="566645" y="223075"/>
                    <a:pt x="566359" y="226123"/>
                  </a:cubicBezTo>
                  <a:cubicBezTo>
                    <a:pt x="566169" y="228410"/>
                    <a:pt x="565787" y="233077"/>
                    <a:pt x="566169" y="235363"/>
                  </a:cubicBezTo>
                  <a:cubicBezTo>
                    <a:pt x="566454" y="237077"/>
                    <a:pt x="567788" y="240411"/>
                    <a:pt x="568264" y="242030"/>
                  </a:cubicBezTo>
                  <a:cubicBezTo>
                    <a:pt x="568740" y="243554"/>
                    <a:pt x="570169" y="246697"/>
                    <a:pt x="570169" y="248317"/>
                  </a:cubicBezTo>
                  <a:cubicBezTo>
                    <a:pt x="570169" y="249650"/>
                    <a:pt x="569311" y="252317"/>
                    <a:pt x="568740" y="253555"/>
                  </a:cubicBezTo>
                  <a:cubicBezTo>
                    <a:pt x="568264" y="254794"/>
                    <a:pt x="566549" y="256794"/>
                    <a:pt x="565883" y="257842"/>
                  </a:cubicBezTo>
                  <a:cubicBezTo>
                    <a:pt x="564930" y="259366"/>
                    <a:pt x="563406" y="262604"/>
                    <a:pt x="562168" y="263842"/>
                  </a:cubicBezTo>
                  <a:cubicBezTo>
                    <a:pt x="560835" y="265081"/>
                    <a:pt x="557405" y="266414"/>
                    <a:pt x="555977" y="267462"/>
                  </a:cubicBezTo>
                  <a:cubicBezTo>
                    <a:pt x="555119" y="268129"/>
                    <a:pt x="553024" y="269367"/>
                    <a:pt x="552929" y="270415"/>
                  </a:cubicBezTo>
                  <a:cubicBezTo>
                    <a:pt x="552833" y="271463"/>
                    <a:pt x="555024" y="272891"/>
                    <a:pt x="555310" y="273939"/>
                  </a:cubicBezTo>
                  <a:cubicBezTo>
                    <a:pt x="555595" y="275177"/>
                    <a:pt x="554834" y="277558"/>
                    <a:pt x="554548" y="278702"/>
                  </a:cubicBezTo>
                  <a:cubicBezTo>
                    <a:pt x="554167" y="279940"/>
                    <a:pt x="553595" y="282512"/>
                    <a:pt x="552643" y="283273"/>
                  </a:cubicBezTo>
                  <a:cubicBezTo>
                    <a:pt x="551310" y="284321"/>
                    <a:pt x="547785" y="284131"/>
                    <a:pt x="546166" y="284226"/>
                  </a:cubicBezTo>
                  <a:cubicBezTo>
                    <a:pt x="545118" y="284321"/>
                    <a:pt x="543023" y="283845"/>
                    <a:pt x="542070" y="284131"/>
                  </a:cubicBezTo>
                  <a:cubicBezTo>
                    <a:pt x="541403" y="284321"/>
                    <a:pt x="540260" y="285464"/>
                    <a:pt x="539689" y="285750"/>
                  </a:cubicBezTo>
                  <a:cubicBezTo>
                    <a:pt x="539213" y="286036"/>
                    <a:pt x="538070" y="286512"/>
                    <a:pt x="537498" y="286417"/>
                  </a:cubicBezTo>
                  <a:cubicBezTo>
                    <a:pt x="536641" y="286131"/>
                    <a:pt x="535879" y="284321"/>
                    <a:pt x="535117" y="283750"/>
                  </a:cubicBezTo>
                  <a:cubicBezTo>
                    <a:pt x="534450" y="283273"/>
                    <a:pt x="532926" y="282226"/>
                    <a:pt x="532069" y="282226"/>
                  </a:cubicBezTo>
                  <a:cubicBezTo>
                    <a:pt x="531402" y="282226"/>
                    <a:pt x="530068" y="282797"/>
                    <a:pt x="529497" y="283273"/>
                  </a:cubicBezTo>
                  <a:cubicBezTo>
                    <a:pt x="529021" y="283750"/>
                    <a:pt x="528925" y="285274"/>
                    <a:pt x="528545" y="285750"/>
                  </a:cubicBezTo>
                  <a:cubicBezTo>
                    <a:pt x="528069" y="286321"/>
                    <a:pt x="526640" y="286893"/>
                    <a:pt x="526163" y="287464"/>
                  </a:cubicBezTo>
                  <a:cubicBezTo>
                    <a:pt x="525687" y="288036"/>
                    <a:pt x="525211" y="289560"/>
                    <a:pt x="524830" y="290227"/>
                  </a:cubicBezTo>
                  <a:cubicBezTo>
                    <a:pt x="524354" y="290989"/>
                    <a:pt x="523211" y="292132"/>
                    <a:pt x="522829" y="292894"/>
                  </a:cubicBezTo>
                  <a:cubicBezTo>
                    <a:pt x="522353" y="294037"/>
                    <a:pt x="522163" y="296418"/>
                    <a:pt x="522068" y="297656"/>
                  </a:cubicBezTo>
                  <a:cubicBezTo>
                    <a:pt x="521972" y="298323"/>
                    <a:pt x="521686" y="299847"/>
                    <a:pt x="522068" y="300514"/>
                  </a:cubicBezTo>
                  <a:cubicBezTo>
                    <a:pt x="522639" y="301371"/>
                    <a:pt x="524639" y="302419"/>
                    <a:pt x="525592" y="302323"/>
                  </a:cubicBezTo>
                  <a:cubicBezTo>
                    <a:pt x="526354" y="302228"/>
                    <a:pt x="527116" y="300228"/>
                    <a:pt x="527878" y="300228"/>
                  </a:cubicBezTo>
                  <a:cubicBezTo>
                    <a:pt x="528354" y="300228"/>
                    <a:pt x="529212" y="301180"/>
                    <a:pt x="529307" y="301752"/>
                  </a:cubicBezTo>
                  <a:cubicBezTo>
                    <a:pt x="529592" y="302609"/>
                    <a:pt x="529307" y="304610"/>
                    <a:pt x="528830" y="305276"/>
                  </a:cubicBezTo>
                  <a:cubicBezTo>
                    <a:pt x="528354" y="305943"/>
                    <a:pt x="526640" y="306419"/>
                    <a:pt x="525973" y="306800"/>
                  </a:cubicBezTo>
                  <a:cubicBezTo>
                    <a:pt x="524925" y="307372"/>
                    <a:pt x="522925" y="308515"/>
                    <a:pt x="521972" y="309181"/>
                  </a:cubicBezTo>
                  <a:cubicBezTo>
                    <a:pt x="520829" y="310134"/>
                    <a:pt x="518829" y="312325"/>
                    <a:pt x="517972" y="313468"/>
                  </a:cubicBezTo>
                  <a:cubicBezTo>
                    <a:pt x="517210" y="314420"/>
                    <a:pt x="515781" y="316325"/>
                    <a:pt x="515400" y="317468"/>
                  </a:cubicBezTo>
                  <a:cubicBezTo>
                    <a:pt x="515019" y="318516"/>
                    <a:pt x="515400" y="320897"/>
                    <a:pt x="515019" y="321945"/>
                  </a:cubicBezTo>
                  <a:cubicBezTo>
                    <a:pt x="514733" y="322707"/>
                    <a:pt x="513590" y="323945"/>
                    <a:pt x="512924" y="324517"/>
                  </a:cubicBezTo>
                  <a:cubicBezTo>
                    <a:pt x="511971" y="325374"/>
                    <a:pt x="509685" y="326803"/>
                    <a:pt x="508542" y="327565"/>
                  </a:cubicBezTo>
                  <a:cubicBezTo>
                    <a:pt x="507399" y="328327"/>
                    <a:pt x="504923" y="329470"/>
                    <a:pt x="503970" y="330422"/>
                  </a:cubicBezTo>
                  <a:cubicBezTo>
                    <a:pt x="503303" y="331184"/>
                    <a:pt x="502732" y="333375"/>
                    <a:pt x="501970" y="333946"/>
                  </a:cubicBezTo>
                  <a:cubicBezTo>
                    <a:pt x="501208" y="334423"/>
                    <a:pt x="499208" y="334328"/>
                    <a:pt x="498351" y="334708"/>
                  </a:cubicBezTo>
                  <a:cubicBezTo>
                    <a:pt x="497779" y="334994"/>
                    <a:pt x="496636" y="335852"/>
                    <a:pt x="496350" y="336423"/>
                  </a:cubicBezTo>
                  <a:cubicBezTo>
                    <a:pt x="496064" y="337185"/>
                    <a:pt x="496731" y="338995"/>
                    <a:pt x="496922" y="339852"/>
                  </a:cubicBezTo>
                  <a:cubicBezTo>
                    <a:pt x="497112" y="340614"/>
                    <a:pt x="497684" y="342138"/>
                    <a:pt x="497779" y="342900"/>
                  </a:cubicBezTo>
                  <a:cubicBezTo>
                    <a:pt x="497874" y="344138"/>
                    <a:pt x="497874" y="346520"/>
                    <a:pt x="497207" y="347567"/>
                  </a:cubicBezTo>
                  <a:cubicBezTo>
                    <a:pt x="496541" y="348615"/>
                    <a:pt x="494064" y="349663"/>
                    <a:pt x="493017" y="350425"/>
                  </a:cubicBezTo>
                  <a:cubicBezTo>
                    <a:pt x="491683" y="351472"/>
                    <a:pt x="488920" y="353473"/>
                    <a:pt x="487873" y="354711"/>
                  </a:cubicBezTo>
                  <a:cubicBezTo>
                    <a:pt x="487111" y="355568"/>
                    <a:pt x="486254" y="357664"/>
                    <a:pt x="485587" y="358521"/>
                  </a:cubicBezTo>
                  <a:cubicBezTo>
                    <a:pt x="485015" y="359283"/>
                    <a:pt x="483872" y="360902"/>
                    <a:pt x="483015" y="361188"/>
                  </a:cubicBezTo>
                  <a:cubicBezTo>
                    <a:pt x="482158" y="361569"/>
                    <a:pt x="480253" y="360902"/>
                    <a:pt x="479301" y="361188"/>
                  </a:cubicBezTo>
                  <a:cubicBezTo>
                    <a:pt x="478538" y="361474"/>
                    <a:pt x="477300" y="362617"/>
                    <a:pt x="476538" y="362998"/>
                  </a:cubicBezTo>
                  <a:cubicBezTo>
                    <a:pt x="475681" y="363379"/>
                    <a:pt x="473967" y="363855"/>
                    <a:pt x="473109" y="364331"/>
                  </a:cubicBezTo>
                  <a:cubicBezTo>
                    <a:pt x="471966" y="364903"/>
                    <a:pt x="469966" y="366427"/>
                    <a:pt x="469109" y="367284"/>
                  </a:cubicBezTo>
                  <a:cubicBezTo>
                    <a:pt x="467966" y="368427"/>
                    <a:pt x="466346" y="370999"/>
                    <a:pt x="465394" y="372237"/>
                  </a:cubicBezTo>
                  <a:cubicBezTo>
                    <a:pt x="465013" y="372808"/>
                    <a:pt x="464251" y="374047"/>
                    <a:pt x="463584" y="374332"/>
                  </a:cubicBezTo>
                  <a:cubicBezTo>
                    <a:pt x="462727" y="374809"/>
                    <a:pt x="460536" y="374713"/>
                    <a:pt x="459679" y="375190"/>
                  </a:cubicBezTo>
                  <a:cubicBezTo>
                    <a:pt x="458345" y="375952"/>
                    <a:pt x="456345" y="378523"/>
                    <a:pt x="455297" y="379666"/>
                  </a:cubicBezTo>
                  <a:cubicBezTo>
                    <a:pt x="454250" y="380810"/>
                    <a:pt x="452059" y="383096"/>
                    <a:pt x="451106" y="384429"/>
                  </a:cubicBezTo>
                  <a:cubicBezTo>
                    <a:pt x="450344" y="385477"/>
                    <a:pt x="449392" y="388048"/>
                    <a:pt x="448534" y="388906"/>
                  </a:cubicBezTo>
                  <a:cubicBezTo>
                    <a:pt x="448058" y="389382"/>
                    <a:pt x="446820" y="390335"/>
                    <a:pt x="446153" y="390239"/>
                  </a:cubicBezTo>
                  <a:cubicBezTo>
                    <a:pt x="445201" y="390144"/>
                    <a:pt x="444343" y="387858"/>
                    <a:pt x="443391" y="387763"/>
                  </a:cubicBezTo>
                  <a:cubicBezTo>
                    <a:pt x="442820" y="387667"/>
                    <a:pt x="441581" y="388334"/>
                    <a:pt x="441201" y="388715"/>
                  </a:cubicBezTo>
                  <a:cubicBezTo>
                    <a:pt x="440629" y="389382"/>
                    <a:pt x="440724" y="391287"/>
                    <a:pt x="440152" y="391954"/>
                  </a:cubicBezTo>
                  <a:cubicBezTo>
                    <a:pt x="439581" y="392621"/>
                    <a:pt x="437771" y="393287"/>
                    <a:pt x="436914" y="393382"/>
                  </a:cubicBezTo>
                  <a:cubicBezTo>
                    <a:pt x="436438" y="393382"/>
                    <a:pt x="435295" y="393192"/>
                    <a:pt x="434914" y="392811"/>
                  </a:cubicBezTo>
                  <a:cubicBezTo>
                    <a:pt x="434342" y="392144"/>
                    <a:pt x="435009" y="390144"/>
                    <a:pt x="434438" y="389477"/>
                  </a:cubicBezTo>
                  <a:cubicBezTo>
                    <a:pt x="434057" y="389001"/>
                    <a:pt x="432913" y="388620"/>
                    <a:pt x="432437" y="388620"/>
                  </a:cubicBezTo>
                  <a:cubicBezTo>
                    <a:pt x="431485" y="388715"/>
                    <a:pt x="429580" y="389763"/>
                    <a:pt x="429008" y="390525"/>
                  </a:cubicBezTo>
                  <a:cubicBezTo>
                    <a:pt x="428246" y="391573"/>
                    <a:pt x="427961" y="394335"/>
                    <a:pt x="428151" y="395573"/>
                  </a:cubicBezTo>
                  <a:cubicBezTo>
                    <a:pt x="428341" y="396716"/>
                    <a:pt x="429484" y="398812"/>
                    <a:pt x="430342" y="399479"/>
                  </a:cubicBezTo>
                  <a:cubicBezTo>
                    <a:pt x="430913" y="399955"/>
                    <a:pt x="432533" y="400050"/>
                    <a:pt x="433199" y="400336"/>
                  </a:cubicBezTo>
                  <a:cubicBezTo>
                    <a:pt x="433961" y="400621"/>
                    <a:pt x="435771" y="401098"/>
                    <a:pt x="436343" y="401669"/>
                  </a:cubicBezTo>
                  <a:cubicBezTo>
                    <a:pt x="436914" y="402241"/>
                    <a:pt x="437390" y="403955"/>
                    <a:pt x="437390" y="404717"/>
                  </a:cubicBezTo>
                  <a:cubicBezTo>
                    <a:pt x="437486" y="405574"/>
                    <a:pt x="436724" y="407194"/>
                    <a:pt x="436628" y="408051"/>
                  </a:cubicBezTo>
                  <a:cubicBezTo>
                    <a:pt x="436533" y="409575"/>
                    <a:pt x="437771" y="412909"/>
                    <a:pt x="437200" y="414338"/>
                  </a:cubicBezTo>
                  <a:cubicBezTo>
                    <a:pt x="436914" y="415195"/>
                    <a:pt x="435295" y="416147"/>
                    <a:pt x="434533" y="416719"/>
                  </a:cubicBezTo>
                  <a:cubicBezTo>
                    <a:pt x="433199" y="417862"/>
                    <a:pt x="430437" y="419957"/>
                    <a:pt x="429199" y="421100"/>
                  </a:cubicBezTo>
                  <a:cubicBezTo>
                    <a:pt x="428246" y="422053"/>
                    <a:pt x="426627" y="424148"/>
                    <a:pt x="425675" y="425005"/>
                  </a:cubicBezTo>
                  <a:cubicBezTo>
                    <a:pt x="424532" y="425958"/>
                    <a:pt x="422055" y="427672"/>
                    <a:pt x="420722" y="428435"/>
                  </a:cubicBezTo>
                  <a:cubicBezTo>
                    <a:pt x="419579" y="429101"/>
                    <a:pt x="417102" y="430149"/>
                    <a:pt x="415864" y="430625"/>
                  </a:cubicBezTo>
                  <a:cubicBezTo>
                    <a:pt x="415197" y="430911"/>
                    <a:pt x="413673" y="431006"/>
                    <a:pt x="413102" y="431482"/>
                  </a:cubicBezTo>
                  <a:cubicBezTo>
                    <a:pt x="412435" y="432054"/>
                    <a:pt x="412054" y="433864"/>
                    <a:pt x="411863" y="434721"/>
                  </a:cubicBezTo>
                  <a:cubicBezTo>
                    <a:pt x="411577" y="435673"/>
                    <a:pt x="411387" y="437579"/>
                    <a:pt x="411006" y="438436"/>
                  </a:cubicBezTo>
                  <a:cubicBezTo>
                    <a:pt x="410625" y="439388"/>
                    <a:pt x="409196" y="440817"/>
                    <a:pt x="408815" y="441770"/>
                  </a:cubicBezTo>
                  <a:cubicBezTo>
                    <a:pt x="408149" y="443389"/>
                    <a:pt x="407863" y="447008"/>
                    <a:pt x="407006" y="448628"/>
                  </a:cubicBezTo>
                  <a:cubicBezTo>
                    <a:pt x="406243" y="450152"/>
                    <a:pt x="403958" y="453009"/>
                    <a:pt x="402624" y="454152"/>
                  </a:cubicBezTo>
                  <a:cubicBezTo>
                    <a:pt x="401386" y="455200"/>
                    <a:pt x="398624" y="457010"/>
                    <a:pt x="397004" y="457486"/>
                  </a:cubicBezTo>
                  <a:cubicBezTo>
                    <a:pt x="396147" y="457771"/>
                    <a:pt x="394242" y="457390"/>
                    <a:pt x="393385" y="457771"/>
                  </a:cubicBezTo>
                  <a:cubicBezTo>
                    <a:pt x="391956" y="458438"/>
                    <a:pt x="390241" y="461200"/>
                    <a:pt x="389194" y="462344"/>
                  </a:cubicBezTo>
                  <a:cubicBezTo>
                    <a:pt x="388622" y="463010"/>
                    <a:pt x="387003" y="464248"/>
                    <a:pt x="386908" y="465201"/>
                  </a:cubicBezTo>
                  <a:cubicBezTo>
                    <a:pt x="386908" y="465868"/>
                    <a:pt x="388336" y="466820"/>
                    <a:pt x="388432" y="467487"/>
                  </a:cubicBezTo>
                  <a:cubicBezTo>
                    <a:pt x="388527" y="468154"/>
                    <a:pt x="387384" y="469487"/>
                    <a:pt x="387479" y="470154"/>
                  </a:cubicBezTo>
                  <a:cubicBezTo>
                    <a:pt x="387575" y="470440"/>
                    <a:pt x="387860" y="470916"/>
                    <a:pt x="388146" y="471297"/>
                  </a:cubicBezTo>
                  <a:cubicBezTo>
                    <a:pt x="387670" y="471678"/>
                    <a:pt x="387098" y="472154"/>
                    <a:pt x="386813" y="472154"/>
                  </a:cubicBezTo>
                  <a:cubicBezTo>
                    <a:pt x="385955" y="472249"/>
                    <a:pt x="384145" y="471297"/>
                    <a:pt x="383479" y="470630"/>
                  </a:cubicBezTo>
                  <a:cubicBezTo>
                    <a:pt x="382717" y="469963"/>
                    <a:pt x="382241" y="467773"/>
                    <a:pt x="381383" y="467106"/>
                  </a:cubicBezTo>
                  <a:cubicBezTo>
                    <a:pt x="380812" y="466725"/>
                    <a:pt x="379288" y="466725"/>
                    <a:pt x="378621" y="466439"/>
                  </a:cubicBezTo>
                  <a:cubicBezTo>
                    <a:pt x="377573" y="465963"/>
                    <a:pt x="375954" y="464058"/>
                    <a:pt x="374906" y="463772"/>
                  </a:cubicBezTo>
                  <a:cubicBezTo>
                    <a:pt x="374049" y="463487"/>
                    <a:pt x="372049" y="463582"/>
                    <a:pt x="371287" y="464153"/>
                  </a:cubicBezTo>
                  <a:cubicBezTo>
                    <a:pt x="370715" y="464534"/>
                    <a:pt x="370335" y="466249"/>
                    <a:pt x="369763" y="466725"/>
                  </a:cubicBezTo>
                  <a:cubicBezTo>
                    <a:pt x="368906" y="467487"/>
                    <a:pt x="366715" y="468630"/>
                    <a:pt x="365572" y="468439"/>
                  </a:cubicBezTo>
                  <a:cubicBezTo>
                    <a:pt x="364334" y="468154"/>
                    <a:pt x="362905" y="465582"/>
                    <a:pt x="361857" y="464915"/>
                  </a:cubicBezTo>
                  <a:cubicBezTo>
                    <a:pt x="361000" y="464439"/>
                    <a:pt x="359000" y="464344"/>
                    <a:pt x="358238" y="463772"/>
                  </a:cubicBezTo>
                  <a:cubicBezTo>
                    <a:pt x="357380" y="463105"/>
                    <a:pt x="356142" y="461200"/>
                    <a:pt x="355856" y="460153"/>
                  </a:cubicBezTo>
                  <a:cubicBezTo>
                    <a:pt x="355380" y="458629"/>
                    <a:pt x="356428" y="455105"/>
                    <a:pt x="355761" y="453580"/>
                  </a:cubicBezTo>
                  <a:cubicBezTo>
                    <a:pt x="355285" y="452628"/>
                    <a:pt x="353380" y="451580"/>
                    <a:pt x="352618" y="450818"/>
                  </a:cubicBezTo>
                  <a:cubicBezTo>
                    <a:pt x="351761" y="449866"/>
                    <a:pt x="349760" y="448151"/>
                    <a:pt x="349570" y="446913"/>
                  </a:cubicBezTo>
                  <a:cubicBezTo>
                    <a:pt x="349379" y="445484"/>
                    <a:pt x="351379" y="442913"/>
                    <a:pt x="351665" y="441579"/>
                  </a:cubicBezTo>
                  <a:cubicBezTo>
                    <a:pt x="351951" y="440436"/>
                    <a:pt x="352618" y="437960"/>
                    <a:pt x="352237" y="436816"/>
                  </a:cubicBezTo>
                  <a:cubicBezTo>
                    <a:pt x="352046" y="436245"/>
                    <a:pt x="350999" y="435673"/>
                    <a:pt x="350713" y="435197"/>
                  </a:cubicBezTo>
                  <a:cubicBezTo>
                    <a:pt x="350142" y="434340"/>
                    <a:pt x="349760" y="431959"/>
                    <a:pt x="348903" y="431197"/>
                  </a:cubicBezTo>
                  <a:cubicBezTo>
                    <a:pt x="348046" y="430435"/>
                    <a:pt x="345474" y="430625"/>
                    <a:pt x="344522" y="429958"/>
                  </a:cubicBezTo>
                  <a:cubicBezTo>
                    <a:pt x="343855" y="429482"/>
                    <a:pt x="342998" y="427958"/>
                    <a:pt x="342616" y="427291"/>
                  </a:cubicBezTo>
                  <a:cubicBezTo>
                    <a:pt x="342140" y="426434"/>
                    <a:pt x="341664" y="424529"/>
                    <a:pt x="341188" y="423672"/>
                  </a:cubicBezTo>
                  <a:cubicBezTo>
                    <a:pt x="340521" y="422434"/>
                    <a:pt x="338140" y="420719"/>
                    <a:pt x="337569" y="419386"/>
                  </a:cubicBezTo>
                  <a:cubicBezTo>
                    <a:pt x="336997" y="418147"/>
                    <a:pt x="336711" y="414338"/>
                    <a:pt x="336616" y="414147"/>
                  </a:cubicBezTo>
                  <a:cubicBezTo>
                    <a:pt x="336520" y="413956"/>
                    <a:pt x="335092" y="411956"/>
                    <a:pt x="334520" y="411194"/>
                  </a:cubicBezTo>
                  <a:cubicBezTo>
                    <a:pt x="333758" y="410242"/>
                    <a:pt x="332615" y="407956"/>
                    <a:pt x="331568" y="407289"/>
                  </a:cubicBezTo>
                  <a:cubicBezTo>
                    <a:pt x="330710" y="406813"/>
                    <a:pt x="328329" y="407384"/>
                    <a:pt x="327472" y="406908"/>
                  </a:cubicBezTo>
                  <a:cubicBezTo>
                    <a:pt x="326519" y="406432"/>
                    <a:pt x="325757" y="404336"/>
                    <a:pt x="324995" y="403670"/>
                  </a:cubicBezTo>
                  <a:cubicBezTo>
                    <a:pt x="324233" y="402907"/>
                    <a:pt x="322519" y="401098"/>
                    <a:pt x="321471" y="401098"/>
                  </a:cubicBezTo>
                  <a:cubicBezTo>
                    <a:pt x="320614" y="401098"/>
                    <a:pt x="318899" y="403003"/>
                    <a:pt x="318613" y="403003"/>
                  </a:cubicBezTo>
                  <a:cubicBezTo>
                    <a:pt x="318328" y="403003"/>
                    <a:pt x="314328" y="402336"/>
                    <a:pt x="313185" y="401574"/>
                  </a:cubicBezTo>
                  <a:cubicBezTo>
                    <a:pt x="312232" y="401003"/>
                    <a:pt x="311184" y="398812"/>
                    <a:pt x="310232" y="398145"/>
                  </a:cubicBezTo>
                  <a:cubicBezTo>
                    <a:pt x="309184" y="397478"/>
                    <a:pt x="306612" y="397669"/>
                    <a:pt x="305564" y="396907"/>
                  </a:cubicBezTo>
                  <a:cubicBezTo>
                    <a:pt x="304707" y="396335"/>
                    <a:pt x="303374" y="394621"/>
                    <a:pt x="303278" y="393668"/>
                  </a:cubicBezTo>
                  <a:cubicBezTo>
                    <a:pt x="303183" y="392621"/>
                    <a:pt x="305088" y="390906"/>
                    <a:pt x="305088" y="389858"/>
                  </a:cubicBezTo>
                  <a:cubicBezTo>
                    <a:pt x="305088" y="388239"/>
                    <a:pt x="302517" y="384238"/>
                    <a:pt x="302421" y="384048"/>
                  </a:cubicBezTo>
                  <a:cubicBezTo>
                    <a:pt x="302326" y="383857"/>
                    <a:pt x="299754" y="381476"/>
                    <a:pt x="299563" y="380429"/>
                  </a:cubicBezTo>
                  <a:cubicBezTo>
                    <a:pt x="299278" y="379190"/>
                    <a:pt x="301278" y="376714"/>
                    <a:pt x="301088" y="375475"/>
                  </a:cubicBezTo>
                  <a:cubicBezTo>
                    <a:pt x="300802" y="373856"/>
                    <a:pt x="297849" y="371856"/>
                    <a:pt x="297373" y="370332"/>
                  </a:cubicBezTo>
                  <a:cubicBezTo>
                    <a:pt x="296992" y="369189"/>
                    <a:pt x="297277" y="366713"/>
                    <a:pt x="296992" y="365570"/>
                  </a:cubicBezTo>
                  <a:cubicBezTo>
                    <a:pt x="296706" y="364522"/>
                    <a:pt x="296134" y="362426"/>
                    <a:pt x="295468" y="361664"/>
                  </a:cubicBezTo>
                  <a:cubicBezTo>
                    <a:pt x="294706" y="360807"/>
                    <a:pt x="292229" y="360236"/>
                    <a:pt x="291467" y="359473"/>
                  </a:cubicBezTo>
                  <a:cubicBezTo>
                    <a:pt x="290896" y="358902"/>
                    <a:pt x="290038" y="357569"/>
                    <a:pt x="289753" y="356806"/>
                  </a:cubicBezTo>
                  <a:cubicBezTo>
                    <a:pt x="289277" y="355663"/>
                    <a:pt x="289277" y="353092"/>
                    <a:pt x="288610" y="352139"/>
                  </a:cubicBezTo>
                  <a:cubicBezTo>
                    <a:pt x="287848" y="350996"/>
                    <a:pt x="284800" y="350234"/>
                    <a:pt x="283943" y="349091"/>
                  </a:cubicBezTo>
                  <a:cubicBezTo>
                    <a:pt x="283371" y="348329"/>
                    <a:pt x="283085" y="346424"/>
                    <a:pt x="282990" y="345567"/>
                  </a:cubicBezTo>
                  <a:cubicBezTo>
                    <a:pt x="282800" y="344233"/>
                    <a:pt x="283181" y="340519"/>
                    <a:pt x="283181" y="340328"/>
                  </a:cubicBezTo>
                  <a:cubicBezTo>
                    <a:pt x="283181" y="340138"/>
                    <a:pt x="281752" y="336899"/>
                    <a:pt x="280799" y="336232"/>
                  </a:cubicBezTo>
                  <a:cubicBezTo>
                    <a:pt x="279847" y="335566"/>
                    <a:pt x="277275" y="335471"/>
                    <a:pt x="276228" y="334994"/>
                  </a:cubicBezTo>
                  <a:cubicBezTo>
                    <a:pt x="274989" y="334518"/>
                    <a:pt x="272513" y="333375"/>
                    <a:pt x="271370" y="332708"/>
                  </a:cubicBezTo>
                  <a:cubicBezTo>
                    <a:pt x="269751" y="331661"/>
                    <a:pt x="267083" y="328422"/>
                    <a:pt x="265178" y="328041"/>
                  </a:cubicBezTo>
                  <a:cubicBezTo>
                    <a:pt x="263940" y="327755"/>
                    <a:pt x="261654" y="328994"/>
                    <a:pt x="260416" y="329089"/>
                  </a:cubicBezTo>
                  <a:cubicBezTo>
                    <a:pt x="258701" y="329089"/>
                    <a:pt x="255368" y="328327"/>
                    <a:pt x="253748" y="327850"/>
                  </a:cubicBezTo>
                  <a:cubicBezTo>
                    <a:pt x="251653" y="327279"/>
                    <a:pt x="245747" y="324612"/>
                    <a:pt x="245557" y="324517"/>
                  </a:cubicBezTo>
                  <a:cubicBezTo>
                    <a:pt x="245367" y="324421"/>
                    <a:pt x="243461" y="321183"/>
                    <a:pt x="243175" y="319945"/>
                  </a:cubicBezTo>
                  <a:cubicBezTo>
                    <a:pt x="242985" y="318992"/>
                    <a:pt x="243461" y="316897"/>
                    <a:pt x="243175" y="315944"/>
                  </a:cubicBezTo>
                  <a:cubicBezTo>
                    <a:pt x="242890" y="314896"/>
                    <a:pt x="241937" y="312515"/>
                    <a:pt x="240890" y="312420"/>
                  </a:cubicBezTo>
                  <a:cubicBezTo>
                    <a:pt x="239937" y="312325"/>
                    <a:pt x="239461" y="315087"/>
                    <a:pt x="238604" y="315278"/>
                  </a:cubicBezTo>
                  <a:cubicBezTo>
                    <a:pt x="237079" y="315468"/>
                    <a:pt x="234889" y="312706"/>
                    <a:pt x="233460" y="312039"/>
                  </a:cubicBezTo>
                  <a:cubicBezTo>
                    <a:pt x="232507" y="311563"/>
                    <a:pt x="229936" y="311372"/>
                    <a:pt x="229555" y="310324"/>
                  </a:cubicBezTo>
                  <a:cubicBezTo>
                    <a:pt x="229174" y="309181"/>
                    <a:pt x="231555" y="307181"/>
                    <a:pt x="231365" y="305943"/>
                  </a:cubicBezTo>
                  <a:cubicBezTo>
                    <a:pt x="231269" y="304705"/>
                    <a:pt x="229459" y="302514"/>
                    <a:pt x="228507" y="301752"/>
                  </a:cubicBezTo>
                  <a:cubicBezTo>
                    <a:pt x="227840" y="301180"/>
                    <a:pt x="226031" y="300419"/>
                    <a:pt x="225173" y="300228"/>
                  </a:cubicBezTo>
                  <a:cubicBezTo>
                    <a:pt x="224030" y="299942"/>
                    <a:pt x="221554" y="300038"/>
                    <a:pt x="220506" y="299561"/>
                  </a:cubicBezTo>
                  <a:cubicBezTo>
                    <a:pt x="219554" y="299180"/>
                    <a:pt x="217649" y="298132"/>
                    <a:pt x="217172" y="297180"/>
                  </a:cubicBezTo>
                  <a:cubicBezTo>
                    <a:pt x="216696" y="296132"/>
                    <a:pt x="217553" y="293656"/>
                    <a:pt x="217363" y="292513"/>
                  </a:cubicBezTo>
                  <a:cubicBezTo>
                    <a:pt x="217172" y="291465"/>
                    <a:pt x="216029" y="289655"/>
                    <a:pt x="215934" y="288607"/>
                  </a:cubicBezTo>
                  <a:cubicBezTo>
                    <a:pt x="215839" y="286988"/>
                    <a:pt x="217839" y="283940"/>
                    <a:pt x="217458" y="282416"/>
                  </a:cubicBezTo>
                  <a:cubicBezTo>
                    <a:pt x="217172" y="281464"/>
                    <a:pt x="215553" y="279940"/>
                    <a:pt x="214600" y="279463"/>
                  </a:cubicBezTo>
                  <a:cubicBezTo>
                    <a:pt x="213362" y="278797"/>
                    <a:pt x="210314" y="279368"/>
                    <a:pt x="209076" y="278702"/>
                  </a:cubicBezTo>
                  <a:cubicBezTo>
                    <a:pt x="208028" y="278130"/>
                    <a:pt x="206600" y="276130"/>
                    <a:pt x="205838" y="275272"/>
                  </a:cubicBezTo>
                  <a:cubicBezTo>
                    <a:pt x="204885" y="274225"/>
                    <a:pt x="203266" y="272034"/>
                    <a:pt x="202313" y="271177"/>
                  </a:cubicBezTo>
                  <a:cubicBezTo>
                    <a:pt x="201647" y="270510"/>
                    <a:pt x="200028" y="269557"/>
                    <a:pt x="199265" y="268986"/>
                  </a:cubicBezTo>
                  <a:cubicBezTo>
                    <a:pt x="198599" y="268414"/>
                    <a:pt x="197551" y="267081"/>
                    <a:pt x="196789" y="266700"/>
                  </a:cubicBezTo>
                  <a:cubicBezTo>
                    <a:pt x="195455" y="265938"/>
                    <a:pt x="192122" y="265843"/>
                    <a:pt x="190693" y="265176"/>
                  </a:cubicBezTo>
                  <a:cubicBezTo>
                    <a:pt x="190121" y="264890"/>
                    <a:pt x="189360" y="263842"/>
                    <a:pt x="188693" y="263747"/>
                  </a:cubicBezTo>
                  <a:cubicBezTo>
                    <a:pt x="187835" y="263652"/>
                    <a:pt x="186311" y="265176"/>
                    <a:pt x="185454" y="265271"/>
                  </a:cubicBezTo>
                  <a:cubicBezTo>
                    <a:pt x="184692" y="265366"/>
                    <a:pt x="183073" y="264700"/>
                    <a:pt x="182311" y="264414"/>
                  </a:cubicBezTo>
                  <a:cubicBezTo>
                    <a:pt x="181168" y="263938"/>
                    <a:pt x="178977" y="262985"/>
                    <a:pt x="178120" y="262223"/>
                  </a:cubicBezTo>
                  <a:cubicBezTo>
                    <a:pt x="176691" y="260890"/>
                    <a:pt x="175262" y="257080"/>
                    <a:pt x="173929" y="255651"/>
                  </a:cubicBezTo>
                  <a:cubicBezTo>
                    <a:pt x="172786" y="254413"/>
                    <a:pt x="169738" y="253079"/>
                    <a:pt x="168690" y="251841"/>
                  </a:cubicBezTo>
                  <a:cubicBezTo>
                    <a:pt x="167261" y="250127"/>
                    <a:pt x="166690" y="245269"/>
                    <a:pt x="165166" y="243649"/>
                  </a:cubicBezTo>
                  <a:cubicBezTo>
                    <a:pt x="164213" y="242602"/>
                    <a:pt x="161546" y="241649"/>
                    <a:pt x="160403" y="240792"/>
                  </a:cubicBezTo>
                  <a:cubicBezTo>
                    <a:pt x="158879" y="239649"/>
                    <a:pt x="156212" y="236791"/>
                    <a:pt x="154593" y="235648"/>
                  </a:cubicBezTo>
                  <a:cubicBezTo>
                    <a:pt x="152593" y="234220"/>
                    <a:pt x="148116" y="231648"/>
                    <a:pt x="145735" y="230791"/>
                  </a:cubicBezTo>
                  <a:cubicBezTo>
                    <a:pt x="144401" y="230314"/>
                    <a:pt x="141449" y="230029"/>
                    <a:pt x="140020" y="229743"/>
                  </a:cubicBezTo>
                  <a:cubicBezTo>
                    <a:pt x="138686" y="229457"/>
                    <a:pt x="136115" y="228886"/>
                    <a:pt x="134876" y="228219"/>
                  </a:cubicBezTo>
                  <a:cubicBezTo>
                    <a:pt x="133448" y="227552"/>
                    <a:pt x="130781" y="225742"/>
                    <a:pt x="129733" y="224695"/>
                  </a:cubicBezTo>
                  <a:cubicBezTo>
                    <a:pt x="128875" y="223838"/>
                    <a:pt x="127828" y="221266"/>
                    <a:pt x="126780" y="220599"/>
                  </a:cubicBezTo>
                  <a:cubicBezTo>
                    <a:pt x="125161" y="219646"/>
                    <a:pt x="120970" y="220789"/>
                    <a:pt x="119446" y="219646"/>
                  </a:cubicBezTo>
                  <a:cubicBezTo>
                    <a:pt x="118303" y="218885"/>
                    <a:pt x="117541" y="215837"/>
                    <a:pt x="116874" y="214598"/>
                  </a:cubicBezTo>
                  <a:cubicBezTo>
                    <a:pt x="115826" y="212884"/>
                    <a:pt x="113826" y="209359"/>
                    <a:pt x="112493" y="207835"/>
                  </a:cubicBezTo>
                  <a:cubicBezTo>
                    <a:pt x="111350" y="206597"/>
                    <a:pt x="108397" y="205073"/>
                    <a:pt x="107349" y="203740"/>
                  </a:cubicBezTo>
                  <a:cubicBezTo>
                    <a:pt x="106777" y="202883"/>
                    <a:pt x="106301" y="200787"/>
                    <a:pt x="105730" y="199930"/>
                  </a:cubicBezTo>
                  <a:cubicBezTo>
                    <a:pt x="104968" y="198787"/>
                    <a:pt x="102872" y="196882"/>
                    <a:pt x="101729" y="196215"/>
                  </a:cubicBezTo>
                  <a:cubicBezTo>
                    <a:pt x="100396" y="195548"/>
                    <a:pt x="97252" y="195548"/>
                    <a:pt x="96014" y="194691"/>
                  </a:cubicBezTo>
                  <a:cubicBezTo>
                    <a:pt x="94490" y="193548"/>
                    <a:pt x="92776" y="190024"/>
                    <a:pt x="92014" y="188404"/>
                  </a:cubicBezTo>
                  <a:cubicBezTo>
                    <a:pt x="91157" y="186595"/>
                    <a:pt x="89919" y="182689"/>
                    <a:pt x="89347" y="180784"/>
                  </a:cubicBezTo>
                  <a:cubicBezTo>
                    <a:pt x="88870" y="179260"/>
                    <a:pt x="88490" y="176117"/>
                    <a:pt x="87632" y="174784"/>
                  </a:cubicBezTo>
                  <a:cubicBezTo>
                    <a:pt x="87061" y="173736"/>
                    <a:pt x="85061" y="172402"/>
                    <a:pt x="84203" y="171545"/>
                  </a:cubicBezTo>
                  <a:cubicBezTo>
                    <a:pt x="83060" y="170307"/>
                    <a:pt x="81155" y="167640"/>
                    <a:pt x="79917" y="166497"/>
                  </a:cubicBezTo>
                  <a:cubicBezTo>
                    <a:pt x="78774" y="165544"/>
                    <a:pt x="75821" y="164497"/>
                    <a:pt x="74869" y="163259"/>
                  </a:cubicBezTo>
                  <a:cubicBezTo>
                    <a:pt x="73535" y="161544"/>
                    <a:pt x="73250" y="156877"/>
                    <a:pt x="72297" y="154876"/>
                  </a:cubicBezTo>
                  <a:cubicBezTo>
                    <a:pt x="71535" y="153352"/>
                    <a:pt x="69630" y="150590"/>
                    <a:pt x="68392" y="149447"/>
                  </a:cubicBezTo>
                  <a:cubicBezTo>
                    <a:pt x="67534" y="148590"/>
                    <a:pt x="65439" y="147066"/>
                    <a:pt x="64296" y="146685"/>
                  </a:cubicBezTo>
                  <a:cubicBezTo>
                    <a:pt x="63153" y="146304"/>
                    <a:pt x="60486" y="146304"/>
                    <a:pt x="59343" y="146780"/>
                  </a:cubicBezTo>
                  <a:cubicBezTo>
                    <a:pt x="58391" y="147161"/>
                    <a:pt x="57152" y="148876"/>
                    <a:pt x="56200" y="149352"/>
                  </a:cubicBezTo>
                  <a:cubicBezTo>
                    <a:pt x="55057" y="149923"/>
                    <a:pt x="52580" y="150781"/>
                    <a:pt x="51342" y="150876"/>
                  </a:cubicBezTo>
                  <a:cubicBezTo>
                    <a:pt x="49437" y="150971"/>
                    <a:pt x="45436" y="150209"/>
                    <a:pt x="43722" y="149162"/>
                  </a:cubicBezTo>
                  <a:cubicBezTo>
                    <a:pt x="42294" y="148304"/>
                    <a:pt x="40579" y="145256"/>
                    <a:pt x="39341" y="144113"/>
                  </a:cubicBezTo>
                  <a:cubicBezTo>
                    <a:pt x="38293" y="143161"/>
                    <a:pt x="35721" y="141827"/>
                    <a:pt x="34578" y="140970"/>
                  </a:cubicBezTo>
                  <a:cubicBezTo>
                    <a:pt x="33245" y="139922"/>
                    <a:pt x="31054" y="137350"/>
                    <a:pt x="29720" y="136493"/>
                  </a:cubicBezTo>
                  <a:cubicBezTo>
                    <a:pt x="28673" y="135826"/>
                    <a:pt x="26577" y="134493"/>
                    <a:pt x="25339" y="134302"/>
                  </a:cubicBezTo>
                  <a:cubicBezTo>
                    <a:pt x="24100" y="134017"/>
                    <a:pt x="21529" y="134874"/>
                    <a:pt x="20195" y="134684"/>
                  </a:cubicBezTo>
                  <a:cubicBezTo>
                    <a:pt x="19052" y="134493"/>
                    <a:pt x="16861" y="133636"/>
                    <a:pt x="15814" y="133064"/>
                  </a:cubicBezTo>
                  <a:cubicBezTo>
                    <a:pt x="13337" y="131731"/>
                    <a:pt x="9241" y="127921"/>
                    <a:pt x="6860" y="126397"/>
                  </a:cubicBezTo>
                  <a:cubicBezTo>
                    <a:pt x="5908" y="125825"/>
                    <a:pt x="3717" y="124968"/>
                    <a:pt x="2860" y="124301"/>
                  </a:cubicBezTo>
                  <a:cubicBezTo>
                    <a:pt x="1907" y="123539"/>
                    <a:pt x="2" y="121634"/>
                    <a:pt x="2" y="120491"/>
                  </a:cubicBezTo>
                  <a:cubicBezTo>
                    <a:pt x="-93" y="119158"/>
                    <a:pt x="2574" y="117253"/>
                    <a:pt x="2955" y="116014"/>
                  </a:cubicBezTo>
                  <a:cubicBezTo>
                    <a:pt x="3241" y="114871"/>
                    <a:pt x="2860" y="112395"/>
                    <a:pt x="2669" y="111252"/>
                  </a:cubicBezTo>
                  <a:cubicBezTo>
                    <a:pt x="2574" y="110395"/>
                    <a:pt x="1717" y="108585"/>
                    <a:pt x="1812" y="107728"/>
                  </a:cubicBezTo>
                  <a:cubicBezTo>
                    <a:pt x="2002" y="106489"/>
                    <a:pt x="3431" y="104489"/>
                    <a:pt x="4098" y="103442"/>
                  </a:cubicBezTo>
                  <a:cubicBezTo>
                    <a:pt x="4670" y="102584"/>
                    <a:pt x="6384" y="101251"/>
                    <a:pt x="6956" y="100298"/>
                  </a:cubicBezTo>
                  <a:cubicBezTo>
                    <a:pt x="7908" y="98679"/>
                    <a:pt x="8099" y="94583"/>
                    <a:pt x="9337" y="93250"/>
                  </a:cubicBezTo>
                  <a:cubicBezTo>
                    <a:pt x="10099" y="92392"/>
                    <a:pt x="12861" y="92202"/>
                    <a:pt x="13719" y="91440"/>
                  </a:cubicBezTo>
                  <a:cubicBezTo>
                    <a:pt x="14575" y="90678"/>
                    <a:pt x="15242" y="88487"/>
                    <a:pt x="15909" y="87630"/>
                  </a:cubicBezTo>
                  <a:cubicBezTo>
                    <a:pt x="16481" y="86868"/>
                    <a:pt x="17719" y="85534"/>
                    <a:pt x="18386" y="84963"/>
                  </a:cubicBezTo>
                  <a:cubicBezTo>
                    <a:pt x="19148" y="84392"/>
                    <a:pt x="21338" y="83820"/>
                    <a:pt x="21910" y="82963"/>
                  </a:cubicBezTo>
                  <a:cubicBezTo>
                    <a:pt x="22577" y="81725"/>
                    <a:pt x="22005" y="78676"/>
                    <a:pt x="22005" y="77343"/>
                  </a:cubicBezTo>
                  <a:cubicBezTo>
                    <a:pt x="22005" y="76105"/>
                    <a:pt x="21910" y="73342"/>
                    <a:pt x="21910" y="71342"/>
                  </a:cubicBezTo>
                  <a:cubicBezTo>
                    <a:pt x="23815" y="70961"/>
                    <a:pt x="26292" y="70390"/>
                    <a:pt x="27625" y="69818"/>
                  </a:cubicBezTo>
                  <a:cubicBezTo>
                    <a:pt x="30768" y="68485"/>
                    <a:pt x="36293" y="64389"/>
                    <a:pt x="39245" y="62579"/>
                  </a:cubicBezTo>
                  <a:cubicBezTo>
                    <a:pt x="41055" y="61436"/>
                    <a:pt x="44770" y="59246"/>
                    <a:pt x="46675" y="58102"/>
                  </a:cubicBezTo>
                  <a:cubicBezTo>
                    <a:pt x="48580" y="56959"/>
                    <a:pt x="52485" y="54864"/>
                    <a:pt x="54390" y="53721"/>
                  </a:cubicBezTo>
                  <a:cubicBezTo>
                    <a:pt x="55343" y="53150"/>
                    <a:pt x="57152" y="51340"/>
                    <a:pt x="58295" y="51435"/>
                  </a:cubicBezTo>
                  <a:cubicBezTo>
                    <a:pt x="59057" y="51530"/>
                    <a:pt x="60010" y="53054"/>
                    <a:pt x="60581" y="53435"/>
                  </a:cubicBezTo>
                  <a:cubicBezTo>
                    <a:pt x="61153" y="53721"/>
                    <a:pt x="62486" y="54483"/>
                    <a:pt x="63153" y="54292"/>
                  </a:cubicBezTo>
                  <a:cubicBezTo>
                    <a:pt x="64106" y="54007"/>
                    <a:pt x="65153" y="52006"/>
                    <a:pt x="65915" y="51435"/>
                  </a:cubicBezTo>
                  <a:cubicBezTo>
                    <a:pt x="66868" y="50673"/>
                    <a:pt x="69249" y="49721"/>
                    <a:pt x="70202" y="48863"/>
                  </a:cubicBezTo>
                  <a:cubicBezTo>
                    <a:pt x="71059" y="48006"/>
                    <a:pt x="71821" y="45720"/>
                    <a:pt x="72678" y="44863"/>
                  </a:cubicBezTo>
                  <a:cubicBezTo>
                    <a:pt x="73440" y="43910"/>
                    <a:pt x="75536" y="42481"/>
                    <a:pt x="76583" y="41815"/>
                  </a:cubicBezTo>
                  <a:cubicBezTo>
                    <a:pt x="77822" y="40958"/>
                    <a:pt x="80679" y="39719"/>
                    <a:pt x="81917" y="38862"/>
                  </a:cubicBezTo>
                  <a:cubicBezTo>
                    <a:pt x="83251" y="38005"/>
                    <a:pt x="85441" y="35433"/>
                    <a:pt x="86966" y="34862"/>
                  </a:cubicBezTo>
                  <a:cubicBezTo>
                    <a:pt x="87918" y="34480"/>
                    <a:pt x="90109" y="34576"/>
                    <a:pt x="91061" y="34195"/>
                  </a:cubicBezTo>
                  <a:cubicBezTo>
                    <a:pt x="92014" y="33814"/>
                    <a:pt x="93443" y="32290"/>
                    <a:pt x="94395" y="31909"/>
                  </a:cubicBezTo>
                  <a:cubicBezTo>
                    <a:pt x="95062" y="31623"/>
                    <a:pt x="96491" y="31242"/>
                    <a:pt x="97252" y="31147"/>
                  </a:cubicBezTo>
                  <a:cubicBezTo>
                    <a:pt x="98110" y="31051"/>
                    <a:pt x="100205" y="32004"/>
                    <a:pt x="100872" y="31337"/>
                  </a:cubicBezTo>
                  <a:cubicBezTo>
                    <a:pt x="101920" y="30480"/>
                    <a:pt x="100586" y="27242"/>
                    <a:pt x="101253" y="26098"/>
                  </a:cubicBezTo>
                  <a:cubicBezTo>
                    <a:pt x="101729" y="25051"/>
                    <a:pt x="103635" y="23431"/>
                    <a:pt x="104777" y="23336"/>
                  </a:cubicBezTo>
                  <a:cubicBezTo>
                    <a:pt x="105539" y="23241"/>
                    <a:pt x="106968" y="24098"/>
                    <a:pt x="107444" y="24575"/>
                  </a:cubicBezTo>
                  <a:cubicBezTo>
                    <a:pt x="108111" y="25241"/>
                    <a:pt x="107826" y="27908"/>
                    <a:pt x="108682" y="28099"/>
                  </a:cubicBezTo>
                  <a:cubicBezTo>
                    <a:pt x="109635" y="28289"/>
                    <a:pt x="110588" y="25622"/>
                    <a:pt x="111540" y="25337"/>
                  </a:cubicBezTo>
                  <a:cubicBezTo>
                    <a:pt x="112397" y="25051"/>
                    <a:pt x="114112" y="26003"/>
                    <a:pt x="114969" y="25717"/>
                  </a:cubicBezTo>
                  <a:cubicBezTo>
                    <a:pt x="115826" y="25337"/>
                    <a:pt x="116684" y="23336"/>
                    <a:pt x="117541" y="22860"/>
                  </a:cubicBezTo>
                  <a:cubicBezTo>
                    <a:pt x="118874" y="22098"/>
                    <a:pt x="123637" y="21336"/>
                    <a:pt x="123637" y="21336"/>
                  </a:cubicBezTo>
                  <a:lnTo>
                    <a:pt x="193074" y="11430"/>
                  </a:lnTo>
                  <a:lnTo>
                    <a:pt x="270703" y="0"/>
                  </a:lnTo>
                  <a:cubicBezTo>
                    <a:pt x="270703" y="0"/>
                    <a:pt x="273560" y="1048"/>
                    <a:pt x="274227" y="1810"/>
                  </a:cubicBezTo>
                  <a:cubicBezTo>
                    <a:pt x="274989" y="2667"/>
                    <a:pt x="275941" y="4858"/>
                    <a:pt x="275751" y="6001"/>
                  </a:cubicBezTo>
                  <a:cubicBezTo>
                    <a:pt x="275561" y="6953"/>
                    <a:pt x="273656" y="8001"/>
                    <a:pt x="273370" y="8858"/>
                  </a:cubicBezTo>
                  <a:cubicBezTo>
                    <a:pt x="272989" y="10096"/>
                    <a:pt x="273084" y="12763"/>
                    <a:pt x="273751" y="13906"/>
                  </a:cubicBezTo>
                  <a:cubicBezTo>
                    <a:pt x="274322" y="14764"/>
                    <a:pt x="277656" y="15907"/>
                    <a:pt x="277656" y="15907"/>
                  </a:cubicBezTo>
                  <a:lnTo>
                    <a:pt x="288038" y="4667"/>
                  </a:lnTo>
                  <a:lnTo>
                    <a:pt x="313089" y="26956"/>
                  </a:lnTo>
                  <a:lnTo>
                    <a:pt x="313375" y="44767"/>
                  </a:lnTo>
                  <a:lnTo>
                    <a:pt x="452821" y="18479"/>
                  </a:lnTo>
                  <a:close/>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86" name="Google Shape;1986;p32"/>
            <p:cNvSpPr/>
            <p:nvPr/>
          </p:nvSpPr>
          <p:spPr>
            <a:xfrm>
              <a:off x="7367683" y="4398778"/>
              <a:ext cx="1143000" cy="828675"/>
            </a:xfrm>
            <a:custGeom>
              <a:rect b="b" l="l" r="r" t="t"/>
              <a:pathLst>
                <a:path extrusionOk="0" h="828675" w="1143000">
                  <a:moveTo>
                    <a:pt x="1144810" y="723863"/>
                  </a:moveTo>
                  <a:cubicBezTo>
                    <a:pt x="1144905" y="725196"/>
                    <a:pt x="1145191" y="728054"/>
                    <a:pt x="1144619" y="729197"/>
                  </a:cubicBezTo>
                  <a:cubicBezTo>
                    <a:pt x="1144238" y="729959"/>
                    <a:pt x="1142905" y="731578"/>
                    <a:pt x="1142047" y="731387"/>
                  </a:cubicBezTo>
                  <a:cubicBezTo>
                    <a:pt x="1141286" y="731292"/>
                    <a:pt x="1140714" y="729578"/>
                    <a:pt x="1140428" y="728815"/>
                  </a:cubicBezTo>
                  <a:cubicBezTo>
                    <a:pt x="1140143" y="728149"/>
                    <a:pt x="1140047" y="726720"/>
                    <a:pt x="1140047" y="725958"/>
                  </a:cubicBezTo>
                  <a:cubicBezTo>
                    <a:pt x="1140047" y="724815"/>
                    <a:pt x="1140619" y="722624"/>
                    <a:pt x="1140428" y="721577"/>
                  </a:cubicBezTo>
                  <a:cubicBezTo>
                    <a:pt x="1140333" y="721005"/>
                    <a:pt x="1139952" y="719767"/>
                    <a:pt x="1139476" y="719386"/>
                  </a:cubicBezTo>
                  <a:cubicBezTo>
                    <a:pt x="1138904" y="718910"/>
                    <a:pt x="1137380" y="718529"/>
                    <a:pt x="1136618" y="718624"/>
                  </a:cubicBezTo>
                  <a:cubicBezTo>
                    <a:pt x="1135570" y="718719"/>
                    <a:pt x="1133666" y="719672"/>
                    <a:pt x="1132904" y="720338"/>
                  </a:cubicBezTo>
                  <a:cubicBezTo>
                    <a:pt x="1132237" y="720910"/>
                    <a:pt x="1131284" y="722338"/>
                    <a:pt x="1130903" y="723101"/>
                  </a:cubicBezTo>
                  <a:cubicBezTo>
                    <a:pt x="1130427" y="723958"/>
                    <a:pt x="1129760" y="725863"/>
                    <a:pt x="1129760" y="726911"/>
                  </a:cubicBezTo>
                  <a:cubicBezTo>
                    <a:pt x="1129665" y="728244"/>
                    <a:pt x="1130712" y="730816"/>
                    <a:pt x="1130618" y="732149"/>
                  </a:cubicBezTo>
                  <a:cubicBezTo>
                    <a:pt x="1130427" y="733388"/>
                    <a:pt x="1129379" y="735578"/>
                    <a:pt x="1128713" y="736626"/>
                  </a:cubicBezTo>
                  <a:cubicBezTo>
                    <a:pt x="1127950" y="737960"/>
                    <a:pt x="1125760" y="740055"/>
                    <a:pt x="1125188" y="741388"/>
                  </a:cubicBezTo>
                  <a:cubicBezTo>
                    <a:pt x="1124902" y="742055"/>
                    <a:pt x="1124712" y="743675"/>
                    <a:pt x="1124902" y="744437"/>
                  </a:cubicBezTo>
                  <a:cubicBezTo>
                    <a:pt x="1125093" y="745484"/>
                    <a:pt x="1126807" y="747104"/>
                    <a:pt x="1126998" y="748151"/>
                  </a:cubicBezTo>
                  <a:cubicBezTo>
                    <a:pt x="1127284" y="749104"/>
                    <a:pt x="1127284" y="751199"/>
                    <a:pt x="1126903" y="752152"/>
                  </a:cubicBezTo>
                  <a:cubicBezTo>
                    <a:pt x="1126617" y="752914"/>
                    <a:pt x="1124998" y="753962"/>
                    <a:pt x="1124617" y="754723"/>
                  </a:cubicBezTo>
                  <a:cubicBezTo>
                    <a:pt x="1123950" y="756152"/>
                    <a:pt x="1123379" y="759486"/>
                    <a:pt x="1123759" y="761010"/>
                  </a:cubicBezTo>
                  <a:cubicBezTo>
                    <a:pt x="1123950" y="761867"/>
                    <a:pt x="1125188" y="763105"/>
                    <a:pt x="1125569" y="763868"/>
                  </a:cubicBezTo>
                  <a:cubicBezTo>
                    <a:pt x="1126045" y="764820"/>
                    <a:pt x="1126903" y="766630"/>
                    <a:pt x="1127188" y="767582"/>
                  </a:cubicBezTo>
                  <a:cubicBezTo>
                    <a:pt x="1127474" y="768535"/>
                    <a:pt x="1127379" y="770440"/>
                    <a:pt x="1127570" y="771392"/>
                  </a:cubicBezTo>
                  <a:cubicBezTo>
                    <a:pt x="1127760" y="772154"/>
                    <a:pt x="1128141" y="773773"/>
                    <a:pt x="1128713" y="774250"/>
                  </a:cubicBezTo>
                  <a:cubicBezTo>
                    <a:pt x="1129093" y="774631"/>
                    <a:pt x="1130332" y="774536"/>
                    <a:pt x="1130712" y="774917"/>
                  </a:cubicBezTo>
                  <a:cubicBezTo>
                    <a:pt x="1131379" y="775583"/>
                    <a:pt x="1131570" y="777679"/>
                    <a:pt x="1131570" y="778631"/>
                  </a:cubicBezTo>
                  <a:cubicBezTo>
                    <a:pt x="1131570" y="779298"/>
                    <a:pt x="1131094" y="780727"/>
                    <a:pt x="1130808" y="781394"/>
                  </a:cubicBezTo>
                  <a:cubicBezTo>
                    <a:pt x="1130522" y="781965"/>
                    <a:pt x="1129760" y="783108"/>
                    <a:pt x="1129284" y="783489"/>
                  </a:cubicBezTo>
                  <a:cubicBezTo>
                    <a:pt x="1128617" y="784156"/>
                    <a:pt x="1126617" y="785013"/>
                    <a:pt x="1125855" y="785775"/>
                  </a:cubicBezTo>
                  <a:cubicBezTo>
                    <a:pt x="1125188" y="786442"/>
                    <a:pt x="1124426" y="788156"/>
                    <a:pt x="1124045" y="789013"/>
                  </a:cubicBezTo>
                  <a:cubicBezTo>
                    <a:pt x="1123664" y="789871"/>
                    <a:pt x="1123283" y="791776"/>
                    <a:pt x="1122902" y="792633"/>
                  </a:cubicBezTo>
                  <a:cubicBezTo>
                    <a:pt x="1122712" y="793300"/>
                    <a:pt x="1122331" y="794633"/>
                    <a:pt x="1121854" y="795300"/>
                  </a:cubicBezTo>
                  <a:cubicBezTo>
                    <a:pt x="1121283" y="796157"/>
                    <a:pt x="1119473" y="797491"/>
                    <a:pt x="1118711" y="798253"/>
                  </a:cubicBezTo>
                  <a:cubicBezTo>
                    <a:pt x="1118045" y="798824"/>
                    <a:pt x="1116616" y="799872"/>
                    <a:pt x="1116044" y="800539"/>
                  </a:cubicBezTo>
                  <a:cubicBezTo>
                    <a:pt x="1115377" y="801396"/>
                    <a:pt x="1114711" y="803396"/>
                    <a:pt x="1114139" y="804349"/>
                  </a:cubicBezTo>
                  <a:cubicBezTo>
                    <a:pt x="1113758" y="805015"/>
                    <a:pt x="1112806" y="806444"/>
                    <a:pt x="1112234" y="807016"/>
                  </a:cubicBezTo>
                  <a:cubicBezTo>
                    <a:pt x="1111568" y="807587"/>
                    <a:pt x="1109948" y="808826"/>
                    <a:pt x="1109091" y="808826"/>
                  </a:cubicBezTo>
                  <a:cubicBezTo>
                    <a:pt x="1108520" y="808826"/>
                    <a:pt x="1107662" y="807778"/>
                    <a:pt x="1107091" y="807587"/>
                  </a:cubicBezTo>
                  <a:cubicBezTo>
                    <a:pt x="1106424" y="807397"/>
                    <a:pt x="1104900" y="807587"/>
                    <a:pt x="1104424" y="807206"/>
                  </a:cubicBezTo>
                  <a:cubicBezTo>
                    <a:pt x="1103947" y="806825"/>
                    <a:pt x="1103947" y="805206"/>
                    <a:pt x="1103376" y="804825"/>
                  </a:cubicBezTo>
                  <a:cubicBezTo>
                    <a:pt x="1102995" y="804444"/>
                    <a:pt x="1101852" y="804349"/>
                    <a:pt x="1101376" y="804349"/>
                  </a:cubicBezTo>
                  <a:cubicBezTo>
                    <a:pt x="1100614" y="804349"/>
                    <a:pt x="1099090" y="804444"/>
                    <a:pt x="1098518" y="804920"/>
                  </a:cubicBezTo>
                  <a:cubicBezTo>
                    <a:pt x="1097947" y="805397"/>
                    <a:pt x="1097089" y="806921"/>
                    <a:pt x="1097185" y="807682"/>
                  </a:cubicBezTo>
                  <a:cubicBezTo>
                    <a:pt x="1097185" y="808063"/>
                    <a:pt x="1097947" y="808540"/>
                    <a:pt x="1098137" y="808826"/>
                  </a:cubicBezTo>
                  <a:cubicBezTo>
                    <a:pt x="1098423" y="809397"/>
                    <a:pt x="1098709" y="810826"/>
                    <a:pt x="1098709" y="811493"/>
                  </a:cubicBezTo>
                  <a:cubicBezTo>
                    <a:pt x="1098709" y="812064"/>
                    <a:pt x="1098232" y="813112"/>
                    <a:pt x="1097947" y="813588"/>
                  </a:cubicBezTo>
                  <a:cubicBezTo>
                    <a:pt x="1097661" y="814064"/>
                    <a:pt x="1096899" y="814826"/>
                    <a:pt x="1096423" y="815112"/>
                  </a:cubicBezTo>
                  <a:cubicBezTo>
                    <a:pt x="1095756" y="815493"/>
                    <a:pt x="1094232" y="815588"/>
                    <a:pt x="1093565" y="815874"/>
                  </a:cubicBezTo>
                  <a:cubicBezTo>
                    <a:pt x="1092327" y="816350"/>
                    <a:pt x="1090136" y="817684"/>
                    <a:pt x="1088993" y="818255"/>
                  </a:cubicBezTo>
                  <a:cubicBezTo>
                    <a:pt x="1088327" y="818636"/>
                    <a:pt x="1086993" y="819113"/>
                    <a:pt x="1086422" y="819589"/>
                  </a:cubicBezTo>
                  <a:cubicBezTo>
                    <a:pt x="1085659" y="820255"/>
                    <a:pt x="1084802" y="822161"/>
                    <a:pt x="1084040" y="822732"/>
                  </a:cubicBezTo>
                  <a:cubicBezTo>
                    <a:pt x="1083373" y="823304"/>
                    <a:pt x="1081659" y="823970"/>
                    <a:pt x="1080802" y="824065"/>
                  </a:cubicBezTo>
                  <a:cubicBezTo>
                    <a:pt x="1079754" y="824161"/>
                    <a:pt x="1077753" y="823780"/>
                    <a:pt x="1076801" y="823399"/>
                  </a:cubicBezTo>
                  <a:cubicBezTo>
                    <a:pt x="1076039" y="823113"/>
                    <a:pt x="1074896" y="821684"/>
                    <a:pt x="1074039" y="821398"/>
                  </a:cubicBezTo>
                  <a:cubicBezTo>
                    <a:pt x="1072991" y="821018"/>
                    <a:pt x="1070610" y="821113"/>
                    <a:pt x="1069562" y="821589"/>
                  </a:cubicBezTo>
                  <a:cubicBezTo>
                    <a:pt x="1068800" y="821875"/>
                    <a:pt x="1067848" y="823685"/>
                    <a:pt x="1066991" y="823685"/>
                  </a:cubicBezTo>
                  <a:cubicBezTo>
                    <a:pt x="1066324" y="823685"/>
                    <a:pt x="1065466" y="822446"/>
                    <a:pt x="1064895" y="822256"/>
                  </a:cubicBezTo>
                  <a:cubicBezTo>
                    <a:pt x="1063943" y="821970"/>
                    <a:pt x="1062038" y="821780"/>
                    <a:pt x="1061085" y="821970"/>
                  </a:cubicBezTo>
                  <a:cubicBezTo>
                    <a:pt x="1060609" y="822065"/>
                    <a:pt x="1059656" y="822542"/>
                    <a:pt x="1059180" y="822827"/>
                  </a:cubicBezTo>
                  <a:cubicBezTo>
                    <a:pt x="1058703" y="823113"/>
                    <a:pt x="1057656" y="823875"/>
                    <a:pt x="1057275" y="824351"/>
                  </a:cubicBezTo>
                  <a:cubicBezTo>
                    <a:pt x="1056608" y="825209"/>
                    <a:pt x="1056513" y="827685"/>
                    <a:pt x="1055846" y="828447"/>
                  </a:cubicBezTo>
                  <a:cubicBezTo>
                    <a:pt x="1055275" y="829209"/>
                    <a:pt x="1053465" y="829971"/>
                    <a:pt x="1052513" y="830352"/>
                  </a:cubicBezTo>
                  <a:cubicBezTo>
                    <a:pt x="1051846" y="830638"/>
                    <a:pt x="1050227" y="830733"/>
                    <a:pt x="1049560" y="831114"/>
                  </a:cubicBezTo>
                  <a:cubicBezTo>
                    <a:pt x="1048417" y="831590"/>
                    <a:pt x="1046702" y="833495"/>
                    <a:pt x="1045559" y="833972"/>
                  </a:cubicBezTo>
                  <a:cubicBezTo>
                    <a:pt x="1044702" y="834353"/>
                    <a:pt x="1042797" y="834353"/>
                    <a:pt x="1041845" y="834448"/>
                  </a:cubicBezTo>
                  <a:cubicBezTo>
                    <a:pt x="1040797" y="834543"/>
                    <a:pt x="1038701" y="834448"/>
                    <a:pt x="1037654" y="834638"/>
                  </a:cubicBezTo>
                  <a:cubicBezTo>
                    <a:pt x="1036987" y="834829"/>
                    <a:pt x="1035939" y="835591"/>
                    <a:pt x="1035368" y="835781"/>
                  </a:cubicBezTo>
                  <a:cubicBezTo>
                    <a:pt x="1034415" y="836162"/>
                    <a:pt x="1032415" y="836829"/>
                    <a:pt x="1031462" y="836734"/>
                  </a:cubicBezTo>
                  <a:cubicBezTo>
                    <a:pt x="1030510" y="836638"/>
                    <a:pt x="1028795" y="835781"/>
                    <a:pt x="1028033" y="835114"/>
                  </a:cubicBezTo>
                  <a:cubicBezTo>
                    <a:pt x="1027652" y="834829"/>
                    <a:pt x="1027366" y="833876"/>
                    <a:pt x="1026986" y="833495"/>
                  </a:cubicBezTo>
                  <a:cubicBezTo>
                    <a:pt x="1026604" y="833210"/>
                    <a:pt x="1025461" y="833114"/>
                    <a:pt x="1024985" y="832829"/>
                  </a:cubicBezTo>
                  <a:cubicBezTo>
                    <a:pt x="1024223" y="832447"/>
                    <a:pt x="1022699" y="831686"/>
                    <a:pt x="1022128" y="831019"/>
                  </a:cubicBezTo>
                  <a:cubicBezTo>
                    <a:pt x="1021461" y="830257"/>
                    <a:pt x="1020985" y="828066"/>
                    <a:pt x="1020413" y="827209"/>
                  </a:cubicBezTo>
                  <a:cubicBezTo>
                    <a:pt x="1019747" y="826256"/>
                    <a:pt x="1017937" y="824542"/>
                    <a:pt x="1017175" y="823685"/>
                  </a:cubicBezTo>
                  <a:cubicBezTo>
                    <a:pt x="1016698" y="823208"/>
                    <a:pt x="1015651" y="822256"/>
                    <a:pt x="1015365" y="821684"/>
                  </a:cubicBezTo>
                  <a:cubicBezTo>
                    <a:pt x="1014603" y="819875"/>
                    <a:pt x="1014698" y="815969"/>
                    <a:pt x="1014698" y="814064"/>
                  </a:cubicBezTo>
                  <a:cubicBezTo>
                    <a:pt x="1014698" y="813017"/>
                    <a:pt x="1014984" y="810826"/>
                    <a:pt x="1015269" y="809778"/>
                  </a:cubicBezTo>
                  <a:cubicBezTo>
                    <a:pt x="1015460" y="808826"/>
                    <a:pt x="1016032" y="807016"/>
                    <a:pt x="1016603" y="806254"/>
                  </a:cubicBezTo>
                  <a:cubicBezTo>
                    <a:pt x="1017079" y="805682"/>
                    <a:pt x="1018984" y="805301"/>
                    <a:pt x="1019366" y="804635"/>
                  </a:cubicBezTo>
                  <a:cubicBezTo>
                    <a:pt x="1019747" y="804063"/>
                    <a:pt x="1019747" y="802730"/>
                    <a:pt x="1019556" y="802063"/>
                  </a:cubicBezTo>
                  <a:cubicBezTo>
                    <a:pt x="1019366" y="801301"/>
                    <a:pt x="1018699" y="799872"/>
                    <a:pt x="1018032" y="799396"/>
                  </a:cubicBezTo>
                  <a:cubicBezTo>
                    <a:pt x="1017365" y="799015"/>
                    <a:pt x="1015555" y="799396"/>
                    <a:pt x="1015079" y="798824"/>
                  </a:cubicBezTo>
                  <a:cubicBezTo>
                    <a:pt x="1014603" y="798443"/>
                    <a:pt x="1014984" y="796919"/>
                    <a:pt x="1014698" y="796443"/>
                  </a:cubicBezTo>
                  <a:cubicBezTo>
                    <a:pt x="1014317" y="795586"/>
                    <a:pt x="1012507" y="794538"/>
                    <a:pt x="1012031" y="793681"/>
                  </a:cubicBezTo>
                  <a:cubicBezTo>
                    <a:pt x="1011745" y="793109"/>
                    <a:pt x="1011841" y="791680"/>
                    <a:pt x="1011650" y="791014"/>
                  </a:cubicBezTo>
                  <a:cubicBezTo>
                    <a:pt x="1011174" y="789966"/>
                    <a:pt x="1009650" y="788347"/>
                    <a:pt x="1008888" y="787585"/>
                  </a:cubicBezTo>
                  <a:cubicBezTo>
                    <a:pt x="1008221" y="786918"/>
                    <a:pt x="1006697" y="785870"/>
                    <a:pt x="1006030" y="785299"/>
                  </a:cubicBezTo>
                  <a:cubicBezTo>
                    <a:pt x="1005268" y="784727"/>
                    <a:pt x="1003649" y="783680"/>
                    <a:pt x="1003173" y="782822"/>
                  </a:cubicBezTo>
                  <a:cubicBezTo>
                    <a:pt x="1002316" y="781489"/>
                    <a:pt x="1002316" y="778155"/>
                    <a:pt x="1001553" y="776822"/>
                  </a:cubicBezTo>
                  <a:cubicBezTo>
                    <a:pt x="1001268" y="776250"/>
                    <a:pt x="1000506" y="775297"/>
                    <a:pt x="1000125" y="774917"/>
                  </a:cubicBezTo>
                  <a:cubicBezTo>
                    <a:pt x="999554" y="774440"/>
                    <a:pt x="998029" y="773964"/>
                    <a:pt x="997553" y="773297"/>
                  </a:cubicBezTo>
                  <a:cubicBezTo>
                    <a:pt x="996886" y="772440"/>
                    <a:pt x="996982" y="770059"/>
                    <a:pt x="996505" y="769011"/>
                  </a:cubicBezTo>
                  <a:cubicBezTo>
                    <a:pt x="995839" y="767773"/>
                    <a:pt x="993838" y="765963"/>
                    <a:pt x="992886" y="765011"/>
                  </a:cubicBezTo>
                  <a:cubicBezTo>
                    <a:pt x="991172" y="763201"/>
                    <a:pt x="987647" y="759772"/>
                    <a:pt x="985647" y="758343"/>
                  </a:cubicBezTo>
                  <a:cubicBezTo>
                    <a:pt x="984504" y="757486"/>
                    <a:pt x="982218" y="756057"/>
                    <a:pt x="980980" y="755390"/>
                  </a:cubicBezTo>
                  <a:cubicBezTo>
                    <a:pt x="980027" y="754819"/>
                    <a:pt x="977551" y="754343"/>
                    <a:pt x="976979" y="753390"/>
                  </a:cubicBezTo>
                  <a:cubicBezTo>
                    <a:pt x="976408" y="752438"/>
                    <a:pt x="977455" y="750056"/>
                    <a:pt x="977075" y="749009"/>
                  </a:cubicBezTo>
                  <a:cubicBezTo>
                    <a:pt x="976789" y="748151"/>
                    <a:pt x="974788" y="747104"/>
                    <a:pt x="974598" y="746246"/>
                  </a:cubicBezTo>
                  <a:cubicBezTo>
                    <a:pt x="974503" y="745580"/>
                    <a:pt x="975455" y="744341"/>
                    <a:pt x="975455" y="743675"/>
                  </a:cubicBezTo>
                  <a:cubicBezTo>
                    <a:pt x="975455" y="742817"/>
                    <a:pt x="975170" y="740912"/>
                    <a:pt x="974598" y="740246"/>
                  </a:cubicBezTo>
                  <a:cubicBezTo>
                    <a:pt x="973360" y="738817"/>
                    <a:pt x="969454" y="738055"/>
                    <a:pt x="967835" y="737293"/>
                  </a:cubicBezTo>
                  <a:cubicBezTo>
                    <a:pt x="967073" y="736912"/>
                    <a:pt x="965740" y="736055"/>
                    <a:pt x="964978" y="735769"/>
                  </a:cubicBezTo>
                  <a:cubicBezTo>
                    <a:pt x="963835" y="735388"/>
                    <a:pt x="961358" y="735197"/>
                    <a:pt x="960120" y="735102"/>
                  </a:cubicBezTo>
                  <a:cubicBezTo>
                    <a:pt x="959453" y="735102"/>
                    <a:pt x="957929" y="735483"/>
                    <a:pt x="957263" y="735197"/>
                  </a:cubicBezTo>
                  <a:cubicBezTo>
                    <a:pt x="956691" y="734912"/>
                    <a:pt x="956310" y="733578"/>
                    <a:pt x="955834" y="733292"/>
                  </a:cubicBezTo>
                  <a:cubicBezTo>
                    <a:pt x="955262" y="733006"/>
                    <a:pt x="953834" y="732911"/>
                    <a:pt x="953167" y="733102"/>
                  </a:cubicBezTo>
                  <a:cubicBezTo>
                    <a:pt x="952500" y="733292"/>
                    <a:pt x="951452" y="734626"/>
                    <a:pt x="950786" y="734435"/>
                  </a:cubicBezTo>
                  <a:cubicBezTo>
                    <a:pt x="950214" y="734340"/>
                    <a:pt x="949737" y="732816"/>
                    <a:pt x="949166" y="732530"/>
                  </a:cubicBezTo>
                  <a:cubicBezTo>
                    <a:pt x="948500" y="732149"/>
                    <a:pt x="946975" y="731959"/>
                    <a:pt x="946309" y="731959"/>
                  </a:cubicBezTo>
                  <a:cubicBezTo>
                    <a:pt x="945356" y="732149"/>
                    <a:pt x="943642" y="733292"/>
                    <a:pt x="942784" y="733769"/>
                  </a:cubicBezTo>
                  <a:cubicBezTo>
                    <a:pt x="942213" y="734054"/>
                    <a:pt x="941070" y="734816"/>
                    <a:pt x="940403" y="735007"/>
                  </a:cubicBezTo>
                  <a:cubicBezTo>
                    <a:pt x="939069" y="735293"/>
                    <a:pt x="936307" y="734721"/>
                    <a:pt x="934974" y="735007"/>
                  </a:cubicBezTo>
                  <a:cubicBezTo>
                    <a:pt x="933641" y="735388"/>
                    <a:pt x="930878" y="736340"/>
                    <a:pt x="930116" y="737579"/>
                  </a:cubicBezTo>
                  <a:cubicBezTo>
                    <a:pt x="929544" y="738531"/>
                    <a:pt x="930116" y="741007"/>
                    <a:pt x="929830" y="742055"/>
                  </a:cubicBezTo>
                  <a:cubicBezTo>
                    <a:pt x="929544" y="742913"/>
                    <a:pt x="928973" y="744818"/>
                    <a:pt x="928116" y="745008"/>
                  </a:cubicBezTo>
                  <a:cubicBezTo>
                    <a:pt x="927354" y="745294"/>
                    <a:pt x="925735" y="744055"/>
                    <a:pt x="925163" y="743484"/>
                  </a:cubicBezTo>
                  <a:cubicBezTo>
                    <a:pt x="924116" y="742436"/>
                    <a:pt x="923449" y="739579"/>
                    <a:pt x="922591" y="738340"/>
                  </a:cubicBezTo>
                  <a:cubicBezTo>
                    <a:pt x="921925" y="737483"/>
                    <a:pt x="920210" y="736055"/>
                    <a:pt x="919448" y="735197"/>
                  </a:cubicBezTo>
                  <a:cubicBezTo>
                    <a:pt x="918591" y="734150"/>
                    <a:pt x="917257" y="731863"/>
                    <a:pt x="916305" y="730816"/>
                  </a:cubicBezTo>
                  <a:cubicBezTo>
                    <a:pt x="915734" y="730149"/>
                    <a:pt x="914114" y="729197"/>
                    <a:pt x="913733" y="728435"/>
                  </a:cubicBezTo>
                  <a:cubicBezTo>
                    <a:pt x="913257" y="727482"/>
                    <a:pt x="914114" y="725101"/>
                    <a:pt x="913543" y="724244"/>
                  </a:cubicBezTo>
                  <a:cubicBezTo>
                    <a:pt x="913162" y="723577"/>
                    <a:pt x="911543" y="723291"/>
                    <a:pt x="910971" y="722815"/>
                  </a:cubicBezTo>
                  <a:cubicBezTo>
                    <a:pt x="909638" y="721767"/>
                    <a:pt x="907447" y="719100"/>
                    <a:pt x="906494" y="717671"/>
                  </a:cubicBezTo>
                  <a:cubicBezTo>
                    <a:pt x="905542" y="716433"/>
                    <a:pt x="903827" y="713956"/>
                    <a:pt x="903256" y="712623"/>
                  </a:cubicBezTo>
                  <a:cubicBezTo>
                    <a:pt x="902398" y="710623"/>
                    <a:pt x="901827" y="706146"/>
                    <a:pt x="901255" y="703955"/>
                  </a:cubicBezTo>
                  <a:cubicBezTo>
                    <a:pt x="900303" y="700336"/>
                    <a:pt x="898017" y="693287"/>
                    <a:pt x="896874" y="689763"/>
                  </a:cubicBezTo>
                  <a:cubicBezTo>
                    <a:pt x="896017" y="687001"/>
                    <a:pt x="894397" y="681381"/>
                    <a:pt x="893064" y="678905"/>
                  </a:cubicBezTo>
                  <a:cubicBezTo>
                    <a:pt x="891826" y="676619"/>
                    <a:pt x="888682" y="672618"/>
                    <a:pt x="886873" y="670808"/>
                  </a:cubicBezTo>
                  <a:cubicBezTo>
                    <a:pt x="886110" y="670046"/>
                    <a:pt x="884301" y="668618"/>
                    <a:pt x="883253" y="668046"/>
                  </a:cubicBezTo>
                  <a:cubicBezTo>
                    <a:pt x="882491" y="667665"/>
                    <a:pt x="880872" y="667284"/>
                    <a:pt x="880205" y="666808"/>
                  </a:cubicBezTo>
                  <a:cubicBezTo>
                    <a:pt x="879443" y="666236"/>
                    <a:pt x="878586" y="664522"/>
                    <a:pt x="877919" y="663855"/>
                  </a:cubicBezTo>
                  <a:cubicBezTo>
                    <a:pt x="877348" y="663284"/>
                    <a:pt x="876109" y="662426"/>
                    <a:pt x="875347" y="662045"/>
                  </a:cubicBezTo>
                  <a:cubicBezTo>
                    <a:pt x="874395" y="661569"/>
                    <a:pt x="872109" y="661474"/>
                    <a:pt x="871252" y="660807"/>
                  </a:cubicBezTo>
                  <a:cubicBezTo>
                    <a:pt x="870490" y="660236"/>
                    <a:pt x="870109" y="658140"/>
                    <a:pt x="869347" y="657664"/>
                  </a:cubicBezTo>
                  <a:cubicBezTo>
                    <a:pt x="868680" y="657188"/>
                    <a:pt x="867156" y="657378"/>
                    <a:pt x="866394" y="657188"/>
                  </a:cubicBezTo>
                  <a:cubicBezTo>
                    <a:pt x="865441" y="656997"/>
                    <a:pt x="863346" y="656711"/>
                    <a:pt x="862584" y="656045"/>
                  </a:cubicBezTo>
                  <a:cubicBezTo>
                    <a:pt x="862108" y="655568"/>
                    <a:pt x="862108" y="653949"/>
                    <a:pt x="861536" y="653473"/>
                  </a:cubicBezTo>
                  <a:cubicBezTo>
                    <a:pt x="861060" y="653092"/>
                    <a:pt x="859727" y="653187"/>
                    <a:pt x="859060" y="653282"/>
                  </a:cubicBezTo>
                  <a:cubicBezTo>
                    <a:pt x="858107" y="653378"/>
                    <a:pt x="856297" y="653949"/>
                    <a:pt x="855536" y="654521"/>
                  </a:cubicBezTo>
                  <a:cubicBezTo>
                    <a:pt x="854869" y="655187"/>
                    <a:pt x="854773" y="657473"/>
                    <a:pt x="854107" y="658140"/>
                  </a:cubicBezTo>
                  <a:cubicBezTo>
                    <a:pt x="853535" y="658712"/>
                    <a:pt x="852011" y="659378"/>
                    <a:pt x="851249" y="659283"/>
                  </a:cubicBezTo>
                  <a:cubicBezTo>
                    <a:pt x="850487" y="659188"/>
                    <a:pt x="849059" y="657950"/>
                    <a:pt x="848677" y="657283"/>
                  </a:cubicBezTo>
                  <a:cubicBezTo>
                    <a:pt x="848201" y="656426"/>
                    <a:pt x="848392" y="654235"/>
                    <a:pt x="848297" y="653282"/>
                  </a:cubicBezTo>
                  <a:cubicBezTo>
                    <a:pt x="848010" y="651854"/>
                    <a:pt x="847154" y="649091"/>
                    <a:pt x="846677" y="647758"/>
                  </a:cubicBezTo>
                  <a:cubicBezTo>
                    <a:pt x="846106" y="646138"/>
                    <a:pt x="844677" y="643090"/>
                    <a:pt x="843915" y="641567"/>
                  </a:cubicBezTo>
                  <a:cubicBezTo>
                    <a:pt x="843343" y="640519"/>
                    <a:pt x="842105" y="638328"/>
                    <a:pt x="841248" y="637376"/>
                  </a:cubicBezTo>
                  <a:cubicBezTo>
                    <a:pt x="840581" y="636709"/>
                    <a:pt x="838867" y="635756"/>
                    <a:pt x="838200" y="635185"/>
                  </a:cubicBezTo>
                  <a:cubicBezTo>
                    <a:pt x="837533" y="634613"/>
                    <a:pt x="836200" y="633565"/>
                    <a:pt x="835628" y="632804"/>
                  </a:cubicBezTo>
                  <a:cubicBezTo>
                    <a:pt x="835152" y="632137"/>
                    <a:pt x="834104" y="630518"/>
                    <a:pt x="834200" y="629660"/>
                  </a:cubicBezTo>
                  <a:cubicBezTo>
                    <a:pt x="834294" y="628898"/>
                    <a:pt x="835343" y="627660"/>
                    <a:pt x="836009" y="627279"/>
                  </a:cubicBezTo>
                  <a:cubicBezTo>
                    <a:pt x="836866" y="626803"/>
                    <a:pt x="838867" y="626707"/>
                    <a:pt x="839819" y="626898"/>
                  </a:cubicBezTo>
                  <a:cubicBezTo>
                    <a:pt x="840867" y="627088"/>
                    <a:pt x="842963" y="627755"/>
                    <a:pt x="843629" y="628613"/>
                  </a:cubicBezTo>
                  <a:cubicBezTo>
                    <a:pt x="844296" y="629375"/>
                    <a:pt x="843819" y="632042"/>
                    <a:pt x="844677" y="632613"/>
                  </a:cubicBezTo>
                  <a:cubicBezTo>
                    <a:pt x="845344" y="633089"/>
                    <a:pt x="847344" y="633089"/>
                    <a:pt x="847916" y="632518"/>
                  </a:cubicBezTo>
                  <a:cubicBezTo>
                    <a:pt x="848773" y="631565"/>
                    <a:pt x="847534" y="628803"/>
                    <a:pt x="847534" y="627565"/>
                  </a:cubicBezTo>
                  <a:cubicBezTo>
                    <a:pt x="847630" y="626422"/>
                    <a:pt x="848487" y="624231"/>
                    <a:pt x="848582" y="623088"/>
                  </a:cubicBezTo>
                  <a:cubicBezTo>
                    <a:pt x="848677" y="621659"/>
                    <a:pt x="848106" y="618897"/>
                    <a:pt x="847916" y="617468"/>
                  </a:cubicBezTo>
                  <a:cubicBezTo>
                    <a:pt x="847820" y="615944"/>
                    <a:pt x="847820" y="612896"/>
                    <a:pt x="847725" y="611468"/>
                  </a:cubicBezTo>
                  <a:cubicBezTo>
                    <a:pt x="847630" y="610515"/>
                    <a:pt x="847534" y="608705"/>
                    <a:pt x="847439" y="607753"/>
                  </a:cubicBezTo>
                  <a:cubicBezTo>
                    <a:pt x="847249" y="606610"/>
                    <a:pt x="847058" y="604324"/>
                    <a:pt x="846677" y="603181"/>
                  </a:cubicBezTo>
                  <a:cubicBezTo>
                    <a:pt x="846391" y="602323"/>
                    <a:pt x="845725" y="600704"/>
                    <a:pt x="845058" y="600133"/>
                  </a:cubicBezTo>
                  <a:cubicBezTo>
                    <a:pt x="844486" y="599561"/>
                    <a:pt x="842677" y="599276"/>
                    <a:pt x="842010" y="598895"/>
                  </a:cubicBezTo>
                  <a:cubicBezTo>
                    <a:pt x="841534" y="598609"/>
                    <a:pt x="840581" y="598037"/>
                    <a:pt x="840295" y="597561"/>
                  </a:cubicBezTo>
                  <a:cubicBezTo>
                    <a:pt x="840010" y="596894"/>
                    <a:pt x="840010" y="595370"/>
                    <a:pt x="840105" y="594704"/>
                  </a:cubicBezTo>
                  <a:cubicBezTo>
                    <a:pt x="840200" y="593942"/>
                    <a:pt x="840581" y="592322"/>
                    <a:pt x="841153" y="591846"/>
                  </a:cubicBezTo>
                  <a:cubicBezTo>
                    <a:pt x="841629" y="591465"/>
                    <a:pt x="843153" y="592037"/>
                    <a:pt x="843534" y="591560"/>
                  </a:cubicBezTo>
                  <a:cubicBezTo>
                    <a:pt x="843915" y="591179"/>
                    <a:pt x="843915" y="589846"/>
                    <a:pt x="843534" y="589465"/>
                  </a:cubicBezTo>
                  <a:cubicBezTo>
                    <a:pt x="842963" y="588798"/>
                    <a:pt x="840772" y="588893"/>
                    <a:pt x="839914" y="588798"/>
                  </a:cubicBezTo>
                  <a:cubicBezTo>
                    <a:pt x="839248" y="588703"/>
                    <a:pt x="837819" y="588417"/>
                    <a:pt x="837152" y="588607"/>
                  </a:cubicBezTo>
                  <a:cubicBezTo>
                    <a:pt x="836200" y="588893"/>
                    <a:pt x="834771" y="590227"/>
                    <a:pt x="834200" y="591084"/>
                  </a:cubicBezTo>
                  <a:cubicBezTo>
                    <a:pt x="833723" y="591846"/>
                    <a:pt x="833628" y="593846"/>
                    <a:pt x="833056" y="594513"/>
                  </a:cubicBezTo>
                  <a:cubicBezTo>
                    <a:pt x="832485" y="595085"/>
                    <a:pt x="830770" y="594894"/>
                    <a:pt x="830199" y="595370"/>
                  </a:cubicBezTo>
                  <a:cubicBezTo>
                    <a:pt x="829437" y="595942"/>
                    <a:pt x="828389" y="597752"/>
                    <a:pt x="828389" y="598609"/>
                  </a:cubicBezTo>
                  <a:cubicBezTo>
                    <a:pt x="828389" y="599561"/>
                    <a:pt x="829532" y="601180"/>
                    <a:pt x="830103" y="601943"/>
                  </a:cubicBezTo>
                  <a:cubicBezTo>
                    <a:pt x="830866" y="602895"/>
                    <a:pt x="832961" y="604038"/>
                    <a:pt x="833723" y="604990"/>
                  </a:cubicBezTo>
                  <a:cubicBezTo>
                    <a:pt x="834771" y="606324"/>
                    <a:pt x="836390" y="609563"/>
                    <a:pt x="836486" y="611277"/>
                  </a:cubicBezTo>
                  <a:cubicBezTo>
                    <a:pt x="836581" y="612801"/>
                    <a:pt x="835723" y="615849"/>
                    <a:pt x="834771" y="616992"/>
                  </a:cubicBezTo>
                  <a:cubicBezTo>
                    <a:pt x="834294" y="617659"/>
                    <a:pt x="832675" y="618230"/>
                    <a:pt x="832009" y="618611"/>
                  </a:cubicBezTo>
                  <a:cubicBezTo>
                    <a:pt x="831247" y="618992"/>
                    <a:pt x="829913" y="619945"/>
                    <a:pt x="829151" y="620230"/>
                  </a:cubicBezTo>
                  <a:cubicBezTo>
                    <a:pt x="828484" y="620421"/>
                    <a:pt x="827151" y="620516"/>
                    <a:pt x="826484" y="620516"/>
                  </a:cubicBezTo>
                  <a:cubicBezTo>
                    <a:pt x="826008" y="620516"/>
                    <a:pt x="824769" y="619945"/>
                    <a:pt x="824389" y="620326"/>
                  </a:cubicBezTo>
                  <a:cubicBezTo>
                    <a:pt x="823913" y="620707"/>
                    <a:pt x="824198" y="622136"/>
                    <a:pt x="824103" y="622707"/>
                  </a:cubicBezTo>
                  <a:cubicBezTo>
                    <a:pt x="823913" y="623469"/>
                    <a:pt x="823436" y="624898"/>
                    <a:pt x="823150" y="625660"/>
                  </a:cubicBezTo>
                  <a:cubicBezTo>
                    <a:pt x="822960" y="626136"/>
                    <a:pt x="822674" y="627660"/>
                    <a:pt x="822103" y="627660"/>
                  </a:cubicBezTo>
                  <a:cubicBezTo>
                    <a:pt x="821436" y="627660"/>
                    <a:pt x="821055" y="626041"/>
                    <a:pt x="820864" y="625469"/>
                  </a:cubicBezTo>
                  <a:cubicBezTo>
                    <a:pt x="820293" y="624231"/>
                    <a:pt x="819817" y="621659"/>
                    <a:pt x="819341" y="620421"/>
                  </a:cubicBezTo>
                  <a:cubicBezTo>
                    <a:pt x="819055" y="619564"/>
                    <a:pt x="818102" y="618040"/>
                    <a:pt x="817912" y="617278"/>
                  </a:cubicBezTo>
                  <a:cubicBezTo>
                    <a:pt x="817721" y="616706"/>
                    <a:pt x="817626" y="615468"/>
                    <a:pt x="817340" y="614897"/>
                  </a:cubicBezTo>
                  <a:cubicBezTo>
                    <a:pt x="816959" y="614135"/>
                    <a:pt x="815816" y="612896"/>
                    <a:pt x="815244" y="612325"/>
                  </a:cubicBezTo>
                  <a:cubicBezTo>
                    <a:pt x="814102" y="611182"/>
                    <a:pt x="811339" y="609372"/>
                    <a:pt x="810101" y="608229"/>
                  </a:cubicBezTo>
                  <a:cubicBezTo>
                    <a:pt x="808387" y="606610"/>
                    <a:pt x="805529" y="602990"/>
                    <a:pt x="803910" y="601371"/>
                  </a:cubicBezTo>
                  <a:cubicBezTo>
                    <a:pt x="802386" y="599752"/>
                    <a:pt x="799052" y="596894"/>
                    <a:pt x="797623" y="595180"/>
                  </a:cubicBezTo>
                  <a:cubicBezTo>
                    <a:pt x="796480" y="593846"/>
                    <a:pt x="795052" y="590608"/>
                    <a:pt x="794004" y="589274"/>
                  </a:cubicBezTo>
                  <a:cubicBezTo>
                    <a:pt x="792766" y="587750"/>
                    <a:pt x="789718" y="585274"/>
                    <a:pt x="788479" y="583750"/>
                  </a:cubicBezTo>
                  <a:cubicBezTo>
                    <a:pt x="786860" y="581654"/>
                    <a:pt x="784574" y="576892"/>
                    <a:pt x="783336" y="574606"/>
                  </a:cubicBezTo>
                  <a:cubicBezTo>
                    <a:pt x="781907" y="572129"/>
                    <a:pt x="779145" y="567081"/>
                    <a:pt x="777526" y="564700"/>
                  </a:cubicBezTo>
                  <a:cubicBezTo>
                    <a:pt x="776192" y="562795"/>
                    <a:pt x="773049" y="559271"/>
                    <a:pt x="771525" y="557556"/>
                  </a:cubicBezTo>
                  <a:cubicBezTo>
                    <a:pt x="770382" y="556318"/>
                    <a:pt x="767905" y="553937"/>
                    <a:pt x="766667" y="552889"/>
                  </a:cubicBezTo>
                  <a:cubicBezTo>
                    <a:pt x="765905" y="552222"/>
                    <a:pt x="763810" y="551460"/>
                    <a:pt x="763238" y="550603"/>
                  </a:cubicBezTo>
                  <a:cubicBezTo>
                    <a:pt x="762857" y="549841"/>
                    <a:pt x="763524" y="547936"/>
                    <a:pt x="763143" y="547174"/>
                  </a:cubicBezTo>
                  <a:cubicBezTo>
                    <a:pt x="762572" y="546031"/>
                    <a:pt x="760095" y="544888"/>
                    <a:pt x="759143" y="544126"/>
                  </a:cubicBezTo>
                  <a:cubicBezTo>
                    <a:pt x="758380" y="543459"/>
                    <a:pt x="756666" y="542316"/>
                    <a:pt x="755999" y="541554"/>
                  </a:cubicBezTo>
                  <a:cubicBezTo>
                    <a:pt x="755142" y="540602"/>
                    <a:pt x="754094" y="538220"/>
                    <a:pt x="753142" y="537458"/>
                  </a:cubicBezTo>
                  <a:cubicBezTo>
                    <a:pt x="751808" y="536315"/>
                    <a:pt x="748475" y="535458"/>
                    <a:pt x="746950" y="534601"/>
                  </a:cubicBezTo>
                  <a:cubicBezTo>
                    <a:pt x="745998" y="534029"/>
                    <a:pt x="744188" y="532696"/>
                    <a:pt x="743426" y="531838"/>
                  </a:cubicBezTo>
                  <a:cubicBezTo>
                    <a:pt x="742283" y="530600"/>
                    <a:pt x="740664" y="527552"/>
                    <a:pt x="740093" y="526028"/>
                  </a:cubicBezTo>
                  <a:cubicBezTo>
                    <a:pt x="739807" y="525171"/>
                    <a:pt x="738854" y="523076"/>
                    <a:pt x="739426" y="522313"/>
                  </a:cubicBezTo>
                  <a:cubicBezTo>
                    <a:pt x="739616" y="522028"/>
                    <a:pt x="740473" y="522409"/>
                    <a:pt x="740759" y="522313"/>
                  </a:cubicBezTo>
                  <a:cubicBezTo>
                    <a:pt x="741331" y="522123"/>
                    <a:pt x="742188" y="521266"/>
                    <a:pt x="742664" y="520885"/>
                  </a:cubicBezTo>
                  <a:cubicBezTo>
                    <a:pt x="743235" y="520409"/>
                    <a:pt x="744284" y="519170"/>
                    <a:pt x="744664" y="518504"/>
                  </a:cubicBezTo>
                  <a:cubicBezTo>
                    <a:pt x="745236" y="517646"/>
                    <a:pt x="746188" y="515551"/>
                    <a:pt x="746665" y="514598"/>
                  </a:cubicBezTo>
                  <a:cubicBezTo>
                    <a:pt x="747141" y="513646"/>
                    <a:pt x="748284" y="511741"/>
                    <a:pt x="748665" y="510788"/>
                  </a:cubicBezTo>
                  <a:cubicBezTo>
                    <a:pt x="749046" y="509931"/>
                    <a:pt x="749332" y="507931"/>
                    <a:pt x="749903" y="507073"/>
                  </a:cubicBezTo>
                  <a:cubicBezTo>
                    <a:pt x="750379" y="506407"/>
                    <a:pt x="751904" y="505645"/>
                    <a:pt x="752475" y="505073"/>
                  </a:cubicBezTo>
                  <a:cubicBezTo>
                    <a:pt x="753237" y="504406"/>
                    <a:pt x="754475" y="502882"/>
                    <a:pt x="755047" y="502025"/>
                  </a:cubicBezTo>
                  <a:cubicBezTo>
                    <a:pt x="755713" y="500978"/>
                    <a:pt x="756380" y="498596"/>
                    <a:pt x="756856" y="497453"/>
                  </a:cubicBezTo>
                  <a:cubicBezTo>
                    <a:pt x="757238" y="496596"/>
                    <a:pt x="757904" y="494691"/>
                    <a:pt x="758094" y="493738"/>
                  </a:cubicBezTo>
                  <a:cubicBezTo>
                    <a:pt x="758380" y="492596"/>
                    <a:pt x="758285" y="490119"/>
                    <a:pt x="758761" y="488976"/>
                  </a:cubicBezTo>
                  <a:cubicBezTo>
                    <a:pt x="759237" y="487833"/>
                    <a:pt x="760952" y="485928"/>
                    <a:pt x="761809" y="485071"/>
                  </a:cubicBezTo>
                  <a:cubicBezTo>
                    <a:pt x="762381" y="484595"/>
                    <a:pt x="763905" y="484023"/>
                    <a:pt x="764286" y="483356"/>
                  </a:cubicBezTo>
                  <a:cubicBezTo>
                    <a:pt x="764857" y="482404"/>
                    <a:pt x="764191" y="479832"/>
                    <a:pt x="764762" y="478880"/>
                  </a:cubicBezTo>
                  <a:cubicBezTo>
                    <a:pt x="765238" y="478213"/>
                    <a:pt x="766953" y="477832"/>
                    <a:pt x="767525" y="477260"/>
                  </a:cubicBezTo>
                  <a:cubicBezTo>
                    <a:pt x="768001" y="476784"/>
                    <a:pt x="768382" y="475546"/>
                    <a:pt x="768668" y="474879"/>
                  </a:cubicBezTo>
                  <a:cubicBezTo>
                    <a:pt x="768953" y="474307"/>
                    <a:pt x="769525" y="473164"/>
                    <a:pt x="769715" y="472593"/>
                  </a:cubicBezTo>
                  <a:cubicBezTo>
                    <a:pt x="770096" y="471640"/>
                    <a:pt x="770477" y="469831"/>
                    <a:pt x="770858" y="468878"/>
                  </a:cubicBezTo>
                  <a:cubicBezTo>
                    <a:pt x="771049" y="468402"/>
                    <a:pt x="771716" y="467450"/>
                    <a:pt x="771810" y="466878"/>
                  </a:cubicBezTo>
                  <a:cubicBezTo>
                    <a:pt x="772001" y="466116"/>
                    <a:pt x="772001" y="464402"/>
                    <a:pt x="771810" y="463544"/>
                  </a:cubicBezTo>
                  <a:cubicBezTo>
                    <a:pt x="771620" y="462878"/>
                    <a:pt x="770477" y="461830"/>
                    <a:pt x="770287" y="461163"/>
                  </a:cubicBezTo>
                  <a:cubicBezTo>
                    <a:pt x="770096" y="460211"/>
                    <a:pt x="771144" y="458305"/>
                    <a:pt x="770858" y="457353"/>
                  </a:cubicBezTo>
                  <a:cubicBezTo>
                    <a:pt x="770572" y="456591"/>
                    <a:pt x="769048" y="455448"/>
                    <a:pt x="768286" y="455162"/>
                  </a:cubicBezTo>
                  <a:cubicBezTo>
                    <a:pt x="767619" y="454877"/>
                    <a:pt x="766096" y="455162"/>
                    <a:pt x="765429" y="455067"/>
                  </a:cubicBezTo>
                  <a:cubicBezTo>
                    <a:pt x="764381" y="454877"/>
                    <a:pt x="762381" y="454305"/>
                    <a:pt x="761524" y="453924"/>
                  </a:cubicBezTo>
                  <a:cubicBezTo>
                    <a:pt x="761047" y="453638"/>
                    <a:pt x="760190" y="452495"/>
                    <a:pt x="759619" y="452590"/>
                  </a:cubicBezTo>
                  <a:cubicBezTo>
                    <a:pt x="758857" y="452686"/>
                    <a:pt x="757714" y="454114"/>
                    <a:pt x="757523" y="454781"/>
                  </a:cubicBezTo>
                  <a:cubicBezTo>
                    <a:pt x="757238" y="455543"/>
                    <a:pt x="757333" y="457353"/>
                    <a:pt x="757714" y="458115"/>
                  </a:cubicBezTo>
                  <a:cubicBezTo>
                    <a:pt x="758190" y="459068"/>
                    <a:pt x="760190" y="460211"/>
                    <a:pt x="760857" y="461068"/>
                  </a:cubicBezTo>
                  <a:cubicBezTo>
                    <a:pt x="761429" y="461830"/>
                    <a:pt x="762857" y="463354"/>
                    <a:pt x="762857" y="464211"/>
                  </a:cubicBezTo>
                  <a:cubicBezTo>
                    <a:pt x="762857" y="465354"/>
                    <a:pt x="761619" y="467354"/>
                    <a:pt x="760762" y="468021"/>
                  </a:cubicBezTo>
                  <a:cubicBezTo>
                    <a:pt x="760000" y="468593"/>
                    <a:pt x="757904" y="468878"/>
                    <a:pt x="756952" y="468688"/>
                  </a:cubicBezTo>
                  <a:cubicBezTo>
                    <a:pt x="756095" y="468497"/>
                    <a:pt x="754856" y="467164"/>
                    <a:pt x="754285" y="466497"/>
                  </a:cubicBezTo>
                  <a:cubicBezTo>
                    <a:pt x="753713" y="465830"/>
                    <a:pt x="752760" y="464306"/>
                    <a:pt x="752666" y="463449"/>
                  </a:cubicBezTo>
                  <a:cubicBezTo>
                    <a:pt x="752570" y="462687"/>
                    <a:pt x="753618" y="461354"/>
                    <a:pt x="753523" y="460592"/>
                  </a:cubicBezTo>
                  <a:cubicBezTo>
                    <a:pt x="753427" y="459544"/>
                    <a:pt x="751522" y="457829"/>
                    <a:pt x="751522" y="456781"/>
                  </a:cubicBezTo>
                  <a:cubicBezTo>
                    <a:pt x="751522" y="456305"/>
                    <a:pt x="752284" y="455448"/>
                    <a:pt x="752380" y="454877"/>
                  </a:cubicBezTo>
                  <a:cubicBezTo>
                    <a:pt x="752475" y="454114"/>
                    <a:pt x="752189" y="452495"/>
                    <a:pt x="751713" y="451829"/>
                  </a:cubicBezTo>
                  <a:cubicBezTo>
                    <a:pt x="751141" y="450876"/>
                    <a:pt x="749141" y="449447"/>
                    <a:pt x="748093" y="449066"/>
                  </a:cubicBezTo>
                  <a:cubicBezTo>
                    <a:pt x="747141" y="448685"/>
                    <a:pt x="745045" y="448685"/>
                    <a:pt x="744093" y="448780"/>
                  </a:cubicBezTo>
                  <a:cubicBezTo>
                    <a:pt x="742379" y="448876"/>
                    <a:pt x="739140" y="449733"/>
                    <a:pt x="737616" y="450400"/>
                  </a:cubicBezTo>
                  <a:cubicBezTo>
                    <a:pt x="736568" y="450781"/>
                    <a:pt x="734853" y="452305"/>
                    <a:pt x="733806" y="452495"/>
                  </a:cubicBezTo>
                  <a:cubicBezTo>
                    <a:pt x="732663" y="452781"/>
                    <a:pt x="730186" y="452210"/>
                    <a:pt x="729043" y="452400"/>
                  </a:cubicBezTo>
                  <a:cubicBezTo>
                    <a:pt x="727996" y="452590"/>
                    <a:pt x="725328" y="452781"/>
                    <a:pt x="724852" y="453829"/>
                  </a:cubicBezTo>
                  <a:cubicBezTo>
                    <a:pt x="724376" y="455067"/>
                    <a:pt x="725995" y="457734"/>
                    <a:pt x="726853" y="458687"/>
                  </a:cubicBezTo>
                  <a:cubicBezTo>
                    <a:pt x="727520" y="459353"/>
                    <a:pt x="729329" y="460115"/>
                    <a:pt x="730282" y="460115"/>
                  </a:cubicBezTo>
                  <a:cubicBezTo>
                    <a:pt x="731234" y="460115"/>
                    <a:pt x="732758" y="458782"/>
                    <a:pt x="733710" y="458687"/>
                  </a:cubicBezTo>
                  <a:cubicBezTo>
                    <a:pt x="734759" y="458496"/>
                    <a:pt x="737235" y="458305"/>
                    <a:pt x="738188" y="458877"/>
                  </a:cubicBezTo>
                  <a:cubicBezTo>
                    <a:pt x="738950" y="459353"/>
                    <a:pt x="739330" y="461258"/>
                    <a:pt x="739997" y="461830"/>
                  </a:cubicBezTo>
                  <a:cubicBezTo>
                    <a:pt x="740569" y="462306"/>
                    <a:pt x="742188" y="463068"/>
                    <a:pt x="742950" y="462973"/>
                  </a:cubicBezTo>
                  <a:cubicBezTo>
                    <a:pt x="743807" y="462878"/>
                    <a:pt x="744950" y="461258"/>
                    <a:pt x="745807" y="461163"/>
                  </a:cubicBezTo>
                  <a:cubicBezTo>
                    <a:pt x="746284" y="461068"/>
                    <a:pt x="747331" y="461449"/>
                    <a:pt x="747713" y="461830"/>
                  </a:cubicBezTo>
                  <a:cubicBezTo>
                    <a:pt x="748189" y="462306"/>
                    <a:pt x="749046" y="463735"/>
                    <a:pt x="748760" y="464402"/>
                  </a:cubicBezTo>
                  <a:cubicBezTo>
                    <a:pt x="748379" y="465354"/>
                    <a:pt x="745617" y="465259"/>
                    <a:pt x="745236" y="466211"/>
                  </a:cubicBezTo>
                  <a:cubicBezTo>
                    <a:pt x="744950" y="466878"/>
                    <a:pt x="746284" y="468212"/>
                    <a:pt x="746379" y="468973"/>
                  </a:cubicBezTo>
                  <a:cubicBezTo>
                    <a:pt x="746665" y="470212"/>
                    <a:pt x="747046" y="472688"/>
                    <a:pt x="746570" y="473831"/>
                  </a:cubicBezTo>
                  <a:cubicBezTo>
                    <a:pt x="746093" y="475070"/>
                    <a:pt x="743426" y="476308"/>
                    <a:pt x="742950" y="477546"/>
                  </a:cubicBezTo>
                  <a:cubicBezTo>
                    <a:pt x="742569" y="478594"/>
                    <a:pt x="742664" y="480785"/>
                    <a:pt x="742855" y="481928"/>
                  </a:cubicBezTo>
                  <a:cubicBezTo>
                    <a:pt x="743045" y="482975"/>
                    <a:pt x="744093" y="484785"/>
                    <a:pt x="744188" y="485833"/>
                  </a:cubicBezTo>
                  <a:cubicBezTo>
                    <a:pt x="744284" y="486976"/>
                    <a:pt x="744284" y="489452"/>
                    <a:pt x="743522" y="490310"/>
                  </a:cubicBezTo>
                  <a:cubicBezTo>
                    <a:pt x="742664" y="491262"/>
                    <a:pt x="739902" y="491357"/>
                    <a:pt x="738759" y="491738"/>
                  </a:cubicBezTo>
                  <a:cubicBezTo>
                    <a:pt x="737616" y="492119"/>
                    <a:pt x="735139" y="492310"/>
                    <a:pt x="734187" y="493072"/>
                  </a:cubicBezTo>
                  <a:cubicBezTo>
                    <a:pt x="733806" y="493453"/>
                    <a:pt x="733234" y="494405"/>
                    <a:pt x="733234" y="494977"/>
                  </a:cubicBezTo>
                  <a:cubicBezTo>
                    <a:pt x="733234" y="496120"/>
                    <a:pt x="735044" y="497834"/>
                    <a:pt x="735425" y="498787"/>
                  </a:cubicBezTo>
                  <a:cubicBezTo>
                    <a:pt x="735711" y="499549"/>
                    <a:pt x="736378" y="501073"/>
                    <a:pt x="736378" y="501835"/>
                  </a:cubicBezTo>
                  <a:cubicBezTo>
                    <a:pt x="736378" y="502882"/>
                    <a:pt x="735997" y="504978"/>
                    <a:pt x="735330" y="505740"/>
                  </a:cubicBezTo>
                  <a:cubicBezTo>
                    <a:pt x="734759" y="506312"/>
                    <a:pt x="733044" y="507073"/>
                    <a:pt x="732282" y="506788"/>
                  </a:cubicBezTo>
                  <a:cubicBezTo>
                    <a:pt x="731329" y="506502"/>
                    <a:pt x="730282" y="504502"/>
                    <a:pt x="729901" y="503645"/>
                  </a:cubicBezTo>
                  <a:cubicBezTo>
                    <a:pt x="729329" y="502216"/>
                    <a:pt x="729425" y="499168"/>
                    <a:pt x="729234" y="497739"/>
                  </a:cubicBezTo>
                  <a:cubicBezTo>
                    <a:pt x="729043" y="496215"/>
                    <a:pt x="728948" y="493072"/>
                    <a:pt x="728472" y="491643"/>
                  </a:cubicBezTo>
                  <a:cubicBezTo>
                    <a:pt x="728186" y="490786"/>
                    <a:pt x="727138" y="489452"/>
                    <a:pt x="726662" y="488690"/>
                  </a:cubicBezTo>
                  <a:cubicBezTo>
                    <a:pt x="725710" y="487166"/>
                    <a:pt x="723995" y="484023"/>
                    <a:pt x="722757" y="482785"/>
                  </a:cubicBezTo>
                  <a:cubicBezTo>
                    <a:pt x="721137" y="481165"/>
                    <a:pt x="717232" y="478689"/>
                    <a:pt x="715423" y="477355"/>
                  </a:cubicBezTo>
                  <a:cubicBezTo>
                    <a:pt x="714756" y="476975"/>
                    <a:pt x="713422" y="476213"/>
                    <a:pt x="712851" y="475641"/>
                  </a:cubicBezTo>
                  <a:cubicBezTo>
                    <a:pt x="711708" y="474403"/>
                    <a:pt x="710089" y="471355"/>
                    <a:pt x="709327" y="469831"/>
                  </a:cubicBezTo>
                  <a:cubicBezTo>
                    <a:pt x="708660" y="468402"/>
                    <a:pt x="707612" y="465545"/>
                    <a:pt x="707327" y="464021"/>
                  </a:cubicBezTo>
                  <a:cubicBezTo>
                    <a:pt x="707136" y="462782"/>
                    <a:pt x="707136" y="460306"/>
                    <a:pt x="707136" y="459068"/>
                  </a:cubicBezTo>
                  <a:cubicBezTo>
                    <a:pt x="707136" y="457544"/>
                    <a:pt x="707517" y="454496"/>
                    <a:pt x="707517" y="452971"/>
                  </a:cubicBezTo>
                  <a:cubicBezTo>
                    <a:pt x="707612" y="451543"/>
                    <a:pt x="707898" y="448590"/>
                    <a:pt x="707707" y="447161"/>
                  </a:cubicBezTo>
                  <a:cubicBezTo>
                    <a:pt x="707517" y="445923"/>
                    <a:pt x="706755" y="443637"/>
                    <a:pt x="706469" y="442494"/>
                  </a:cubicBezTo>
                  <a:cubicBezTo>
                    <a:pt x="706184" y="441446"/>
                    <a:pt x="704659" y="439351"/>
                    <a:pt x="705231" y="438398"/>
                  </a:cubicBezTo>
                  <a:cubicBezTo>
                    <a:pt x="705422" y="438017"/>
                    <a:pt x="706469" y="437731"/>
                    <a:pt x="706850" y="437827"/>
                  </a:cubicBezTo>
                  <a:cubicBezTo>
                    <a:pt x="707993" y="438208"/>
                    <a:pt x="709136" y="440780"/>
                    <a:pt x="709613" y="441827"/>
                  </a:cubicBezTo>
                  <a:cubicBezTo>
                    <a:pt x="710279" y="443256"/>
                    <a:pt x="711041" y="446399"/>
                    <a:pt x="711232" y="448019"/>
                  </a:cubicBezTo>
                  <a:cubicBezTo>
                    <a:pt x="711422" y="449923"/>
                    <a:pt x="710946" y="453734"/>
                    <a:pt x="710851" y="455638"/>
                  </a:cubicBezTo>
                  <a:cubicBezTo>
                    <a:pt x="710755" y="456781"/>
                    <a:pt x="710375" y="458877"/>
                    <a:pt x="710469" y="460020"/>
                  </a:cubicBezTo>
                  <a:cubicBezTo>
                    <a:pt x="710469" y="460972"/>
                    <a:pt x="709898" y="463735"/>
                    <a:pt x="710851" y="463925"/>
                  </a:cubicBezTo>
                  <a:cubicBezTo>
                    <a:pt x="712089" y="464116"/>
                    <a:pt x="712375" y="460687"/>
                    <a:pt x="712756" y="459544"/>
                  </a:cubicBezTo>
                  <a:cubicBezTo>
                    <a:pt x="713137" y="458401"/>
                    <a:pt x="713518" y="455924"/>
                    <a:pt x="713708" y="454781"/>
                  </a:cubicBezTo>
                  <a:cubicBezTo>
                    <a:pt x="713899" y="453067"/>
                    <a:pt x="714184" y="449638"/>
                    <a:pt x="714184" y="447923"/>
                  </a:cubicBezTo>
                  <a:cubicBezTo>
                    <a:pt x="714184" y="445732"/>
                    <a:pt x="713899" y="441351"/>
                    <a:pt x="713708" y="439255"/>
                  </a:cubicBezTo>
                  <a:cubicBezTo>
                    <a:pt x="713518" y="438017"/>
                    <a:pt x="713041" y="435446"/>
                    <a:pt x="712756" y="434112"/>
                  </a:cubicBezTo>
                  <a:cubicBezTo>
                    <a:pt x="712375" y="432397"/>
                    <a:pt x="711994" y="428588"/>
                    <a:pt x="710946" y="427159"/>
                  </a:cubicBezTo>
                  <a:cubicBezTo>
                    <a:pt x="710375" y="426397"/>
                    <a:pt x="708184" y="425825"/>
                    <a:pt x="707612" y="424968"/>
                  </a:cubicBezTo>
                  <a:cubicBezTo>
                    <a:pt x="707136" y="424206"/>
                    <a:pt x="707136" y="422111"/>
                    <a:pt x="707422" y="421253"/>
                  </a:cubicBezTo>
                  <a:cubicBezTo>
                    <a:pt x="707707" y="420301"/>
                    <a:pt x="709231" y="418872"/>
                    <a:pt x="709898" y="418110"/>
                  </a:cubicBezTo>
                  <a:cubicBezTo>
                    <a:pt x="710565" y="417253"/>
                    <a:pt x="712375" y="415729"/>
                    <a:pt x="712470" y="414681"/>
                  </a:cubicBezTo>
                  <a:cubicBezTo>
                    <a:pt x="712565" y="414014"/>
                    <a:pt x="711232" y="412871"/>
                    <a:pt x="711232" y="412205"/>
                  </a:cubicBezTo>
                  <a:cubicBezTo>
                    <a:pt x="711041" y="411157"/>
                    <a:pt x="711803" y="409061"/>
                    <a:pt x="712184" y="408013"/>
                  </a:cubicBezTo>
                  <a:cubicBezTo>
                    <a:pt x="712565" y="406871"/>
                    <a:pt x="713994" y="404870"/>
                    <a:pt x="714089" y="403632"/>
                  </a:cubicBezTo>
                  <a:cubicBezTo>
                    <a:pt x="714280" y="402013"/>
                    <a:pt x="712279" y="398870"/>
                    <a:pt x="712470" y="397250"/>
                  </a:cubicBezTo>
                  <a:cubicBezTo>
                    <a:pt x="712661" y="395917"/>
                    <a:pt x="714947" y="394012"/>
                    <a:pt x="715232" y="392678"/>
                  </a:cubicBezTo>
                  <a:cubicBezTo>
                    <a:pt x="715518" y="391345"/>
                    <a:pt x="714470" y="388582"/>
                    <a:pt x="714470" y="387154"/>
                  </a:cubicBezTo>
                  <a:cubicBezTo>
                    <a:pt x="714470" y="386106"/>
                    <a:pt x="714851" y="384011"/>
                    <a:pt x="715137" y="382963"/>
                  </a:cubicBezTo>
                  <a:cubicBezTo>
                    <a:pt x="715423" y="381725"/>
                    <a:pt x="716566" y="379438"/>
                    <a:pt x="716852" y="378200"/>
                  </a:cubicBezTo>
                  <a:cubicBezTo>
                    <a:pt x="717232" y="376105"/>
                    <a:pt x="717042" y="371819"/>
                    <a:pt x="716852" y="369723"/>
                  </a:cubicBezTo>
                  <a:cubicBezTo>
                    <a:pt x="716756" y="368771"/>
                    <a:pt x="716280" y="366961"/>
                    <a:pt x="716280" y="366008"/>
                  </a:cubicBezTo>
                  <a:cubicBezTo>
                    <a:pt x="716375" y="365151"/>
                    <a:pt x="717423" y="363627"/>
                    <a:pt x="717518" y="362675"/>
                  </a:cubicBezTo>
                  <a:cubicBezTo>
                    <a:pt x="717613" y="360960"/>
                    <a:pt x="716089" y="357626"/>
                    <a:pt x="715709" y="356007"/>
                  </a:cubicBezTo>
                  <a:cubicBezTo>
                    <a:pt x="715327" y="354388"/>
                    <a:pt x="714566" y="351054"/>
                    <a:pt x="714375" y="349435"/>
                  </a:cubicBezTo>
                  <a:cubicBezTo>
                    <a:pt x="714089" y="347530"/>
                    <a:pt x="714280" y="343529"/>
                    <a:pt x="713899" y="341624"/>
                  </a:cubicBezTo>
                  <a:cubicBezTo>
                    <a:pt x="713518" y="340291"/>
                    <a:pt x="712184" y="337814"/>
                    <a:pt x="711612" y="336576"/>
                  </a:cubicBezTo>
                  <a:cubicBezTo>
                    <a:pt x="711422" y="336100"/>
                    <a:pt x="711041" y="335052"/>
                    <a:pt x="710946" y="334576"/>
                  </a:cubicBezTo>
                  <a:cubicBezTo>
                    <a:pt x="710946" y="334004"/>
                    <a:pt x="711422" y="332861"/>
                    <a:pt x="711612" y="332195"/>
                  </a:cubicBezTo>
                  <a:cubicBezTo>
                    <a:pt x="711994" y="330766"/>
                    <a:pt x="712946" y="327718"/>
                    <a:pt x="712565" y="326194"/>
                  </a:cubicBezTo>
                  <a:cubicBezTo>
                    <a:pt x="712279" y="325051"/>
                    <a:pt x="710089" y="323622"/>
                    <a:pt x="709708" y="322479"/>
                  </a:cubicBezTo>
                  <a:cubicBezTo>
                    <a:pt x="709422" y="321717"/>
                    <a:pt x="709613" y="320098"/>
                    <a:pt x="709803" y="319336"/>
                  </a:cubicBezTo>
                  <a:cubicBezTo>
                    <a:pt x="710089" y="318574"/>
                    <a:pt x="711422" y="317336"/>
                    <a:pt x="711612" y="316478"/>
                  </a:cubicBezTo>
                  <a:cubicBezTo>
                    <a:pt x="711898" y="315526"/>
                    <a:pt x="711612" y="313430"/>
                    <a:pt x="711327" y="312573"/>
                  </a:cubicBezTo>
                  <a:cubicBezTo>
                    <a:pt x="711041" y="311716"/>
                    <a:pt x="709993" y="310096"/>
                    <a:pt x="709231" y="309715"/>
                  </a:cubicBezTo>
                  <a:cubicBezTo>
                    <a:pt x="708279" y="309239"/>
                    <a:pt x="706088" y="309620"/>
                    <a:pt x="705135" y="309525"/>
                  </a:cubicBezTo>
                  <a:cubicBezTo>
                    <a:pt x="704183" y="309335"/>
                    <a:pt x="702087" y="309144"/>
                    <a:pt x="701421" y="308477"/>
                  </a:cubicBezTo>
                  <a:cubicBezTo>
                    <a:pt x="700850" y="307906"/>
                    <a:pt x="701040" y="306001"/>
                    <a:pt x="700564" y="305334"/>
                  </a:cubicBezTo>
                  <a:cubicBezTo>
                    <a:pt x="699897" y="304381"/>
                    <a:pt x="697611" y="303334"/>
                    <a:pt x="696753" y="302572"/>
                  </a:cubicBezTo>
                  <a:cubicBezTo>
                    <a:pt x="696087" y="302000"/>
                    <a:pt x="694468" y="300953"/>
                    <a:pt x="694087" y="300095"/>
                  </a:cubicBezTo>
                  <a:cubicBezTo>
                    <a:pt x="693801" y="299524"/>
                    <a:pt x="694182" y="298190"/>
                    <a:pt x="693991" y="297619"/>
                  </a:cubicBezTo>
                  <a:cubicBezTo>
                    <a:pt x="693611" y="296762"/>
                    <a:pt x="691705" y="295809"/>
                    <a:pt x="691229" y="294952"/>
                  </a:cubicBezTo>
                  <a:cubicBezTo>
                    <a:pt x="690848" y="294285"/>
                    <a:pt x="691039" y="292571"/>
                    <a:pt x="690848" y="291904"/>
                  </a:cubicBezTo>
                  <a:cubicBezTo>
                    <a:pt x="690563" y="291046"/>
                    <a:pt x="689896" y="289142"/>
                    <a:pt x="689134" y="288570"/>
                  </a:cubicBezTo>
                  <a:cubicBezTo>
                    <a:pt x="688562" y="288189"/>
                    <a:pt x="687134" y="288380"/>
                    <a:pt x="686562" y="288094"/>
                  </a:cubicBezTo>
                  <a:cubicBezTo>
                    <a:pt x="686181" y="287903"/>
                    <a:pt x="685705" y="286951"/>
                    <a:pt x="685324" y="286855"/>
                  </a:cubicBezTo>
                  <a:cubicBezTo>
                    <a:pt x="684276" y="286475"/>
                    <a:pt x="681800" y="287713"/>
                    <a:pt x="680847" y="287046"/>
                  </a:cubicBezTo>
                  <a:cubicBezTo>
                    <a:pt x="680180" y="286570"/>
                    <a:pt x="679609" y="284570"/>
                    <a:pt x="679799" y="283807"/>
                  </a:cubicBezTo>
                  <a:cubicBezTo>
                    <a:pt x="679895" y="283236"/>
                    <a:pt x="681038" y="282474"/>
                    <a:pt x="681228" y="281903"/>
                  </a:cubicBezTo>
                  <a:cubicBezTo>
                    <a:pt x="681609" y="281045"/>
                    <a:pt x="681800" y="279045"/>
                    <a:pt x="681418" y="278188"/>
                  </a:cubicBezTo>
                  <a:cubicBezTo>
                    <a:pt x="681228" y="277616"/>
                    <a:pt x="680275" y="276854"/>
                    <a:pt x="679799" y="276378"/>
                  </a:cubicBezTo>
                  <a:cubicBezTo>
                    <a:pt x="679323" y="275902"/>
                    <a:pt x="678370" y="274854"/>
                    <a:pt x="677799" y="274568"/>
                  </a:cubicBezTo>
                  <a:cubicBezTo>
                    <a:pt x="676751" y="274187"/>
                    <a:pt x="674275" y="274187"/>
                    <a:pt x="673132" y="274473"/>
                  </a:cubicBezTo>
                  <a:cubicBezTo>
                    <a:pt x="671989" y="274759"/>
                    <a:pt x="669988" y="276283"/>
                    <a:pt x="668750" y="276283"/>
                  </a:cubicBezTo>
                  <a:cubicBezTo>
                    <a:pt x="667798" y="276283"/>
                    <a:pt x="666083" y="275045"/>
                    <a:pt x="665131" y="275045"/>
                  </a:cubicBezTo>
                  <a:cubicBezTo>
                    <a:pt x="663987" y="275045"/>
                    <a:pt x="661988" y="276188"/>
                    <a:pt x="660845" y="276283"/>
                  </a:cubicBezTo>
                  <a:cubicBezTo>
                    <a:pt x="659416" y="276473"/>
                    <a:pt x="656463" y="275426"/>
                    <a:pt x="655034" y="275806"/>
                  </a:cubicBezTo>
                  <a:cubicBezTo>
                    <a:pt x="654558" y="275902"/>
                    <a:pt x="653701" y="276473"/>
                    <a:pt x="653415" y="276854"/>
                  </a:cubicBezTo>
                  <a:cubicBezTo>
                    <a:pt x="652939" y="277807"/>
                    <a:pt x="653605" y="280093"/>
                    <a:pt x="653319" y="281140"/>
                  </a:cubicBezTo>
                  <a:cubicBezTo>
                    <a:pt x="653034" y="282188"/>
                    <a:pt x="652177" y="284570"/>
                    <a:pt x="651224" y="284855"/>
                  </a:cubicBezTo>
                  <a:cubicBezTo>
                    <a:pt x="650177" y="285141"/>
                    <a:pt x="648462" y="283046"/>
                    <a:pt x="647414" y="282760"/>
                  </a:cubicBezTo>
                  <a:cubicBezTo>
                    <a:pt x="646843" y="282569"/>
                    <a:pt x="645509" y="282950"/>
                    <a:pt x="645223" y="282474"/>
                  </a:cubicBezTo>
                  <a:cubicBezTo>
                    <a:pt x="644652" y="281712"/>
                    <a:pt x="645795" y="279712"/>
                    <a:pt x="645890" y="278759"/>
                  </a:cubicBezTo>
                  <a:cubicBezTo>
                    <a:pt x="645890" y="278188"/>
                    <a:pt x="645986" y="277045"/>
                    <a:pt x="645700" y="276664"/>
                  </a:cubicBezTo>
                  <a:cubicBezTo>
                    <a:pt x="645128" y="275711"/>
                    <a:pt x="642366" y="275235"/>
                    <a:pt x="641699" y="274187"/>
                  </a:cubicBezTo>
                  <a:cubicBezTo>
                    <a:pt x="641318" y="273711"/>
                    <a:pt x="641223" y="272473"/>
                    <a:pt x="641318" y="271806"/>
                  </a:cubicBezTo>
                  <a:cubicBezTo>
                    <a:pt x="641318" y="271139"/>
                    <a:pt x="641985" y="269901"/>
                    <a:pt x="642080" y="269234"/>
                  </a:cubicBezTo>
                  <a:cubicBezTo>
                    <a:pt x="642175" y="268377"/>
                    <a:pt x="642271" y="266567"/>
                    <a:pt x="641795" y="265805"/>
                  </a:cubicBezTo>
                  <a:cubicBezTo>
                    <a:pt x="641318" y="265138"/>
                    <a:pt x="639509" y="264662"/>
                    <a:pt x="638747" y="264472"/>
                  </a:cubicBezTo>
                  <a:cubicBezTo>
                    <a:pt x="637604" y="264186"/>
                    <a:pt x="635412" y="264472"/>
                    <a:pt x="634269" y="264281"/>
                  </a:cubicBezTo>
                  <a:cubicBezTo>
                    <a:pt x="633508" y="264091"/>
                    <a:pt x="632079" y="263234"/>
                    <a:pt x="631317" y="263043"/>
                  </a:cubicBezTo>
                  <a:cubicBezTo>
                    <a:pt x="630555" y="262757"/>
                    <a:pt x="628841" y="262948"/>
                    <a:pt x="628269" y="262376"/>
                  </a:cubicBezTo>
                  <a:cubicBezTo>
                    <a:pt x="627412" y="261710"/>
                    <a:pt x="626936" y="259423"/>
                    <a:pt x="626650" y="258376"/>
                  </a:cubicBezTo>
                  <a:cubicBezTo>
                    <a:pt x="626364" y="257328"/>
                    <a:pt x="626745" y="255137"/>
                    <a:pt x="626173" y="254185"/>
                  </a:cubicBezTo>
                  <a:cubicBezTo>
                    <a:pt x="625602" y="253137"/>
                    <a:pt x="623125" y="252375"/>
                    <a:pt x="622459" y="251422"/>
                  </a:cubicBezTo>
                  <a:cubicBezTo>
                    <a:pt x="621697" y="250470"/>
                    <a:pt x="621316" y="247994"/>
                    <a:pt x="620649" y="246946"/>
                  </a:cubicBezTo>
                  <a:cubicBezTo>
                    <a:pt x="620077" y="245993"/>
                    <a:pt x="618363" y="244374"/>
                    <a:pt x="617411" y="243803"/>
                  </a:cubicBezTo>
                  <a:cubicBezTo>
                    <a:pt x="616458" y="243231"/>
                    <a:pt x="614458" y="242564"/>
                    <a:pt x="613410" y="242564"/>
                  </a:cubicBezTo>
                  <a:cubicBezTo>
                    <a:pt x="612267" y="242564"/>
                    <a:pt x="609981" y="244088"/>
                    <a:pt x="608838" y="243803"/>
                  </a:cubicBezTo>
                  <a:cubicBezTo>
                    <a:pt x="608266" y="243707"/>
                    <a:pt x="607314" y="242660"/>
                    <a:pt x="606837" y="242183"/>
                  </a:cubicBezTo>
                  <a:cubicBezTo>
                    <a:pt x="606171" y="241517"/>
                    <a:pt x="605504" y="239612"/>
                    <a:pt x="604742" y="239135"/>
                  </a:cubicBezTo>
                  <a:cubicBezTo>
                    <a:pt x="603599" y="238469"/>
                    <a:pt x="600647" y="239040"/>
                    <a:pt x="599599" y="238278"/>
                  </a:cubicBezTo>
                  <a:cubicBezTo>
                    <a:pt x="599027" y="237897"/>
                    <a:pt x="598646" y="236468"/>
                    <a:pt x="598075" y="236087"/>
                  </a:cubicBezTo>
                  <a:cubicBezTo>
                    <a:pt x="596932" y="235230"/>
                    <a:pt x="593693" y="235516"/>
                    <a:pt x="592550" y="234563"/>
                  </a:cubicBezTo>
                  <a:cubicBezTo>
                    <a:pt x="591693" y="233896"/>
                    <a:pt x="591122" y="231706"/>
                    <a:pt x="590741" y="230658"/>
                  </a:cubicBezTo>
                  <a:cubicBezTo>
                    <a:pt x="590264" y="229325"/>
                    <a:pt x="589312" y="226467"/>
                    <a:pt x="589026" y="225038"/>
                  </a:cubicBezTo>
                  <a:cubicBezTo>
                    <a:pt x="588740" y="223705"/>
                    <a:pt x="588836" y="220943"/>
                    <a:pt x="588454" y="219609"/>
                  </a:cubicBezTo>
                  <a:cubicBezTo>
                    <a:pt x="587978" y="217895"/>
                    <a:pt x="585692" y="215037"/>
                    <a:pt x="585216" y="213322"/>
                  </a:cubicBezTo>
                  <a:cubicBezTo>
                    <a:pt x="585025" y="212846"/>
                    <a:pt x="585406" y="211608"/>
                    <a:pt x="585121" y="211227"/>
                  </a:cubicBezTo>
                  <a:cubicBezTo>
                    <a:pt x="584645" y="210655"/>
                    <a:pt x="582835" y="210560"/>
                    <a:pt x="582073" y="210465"/>
                  </a:cubicBezTo>
                  <a:cubicBezTo>
                    <a:pt x="581025" y="210370"/>
                    <a:pt x="578929" y="211037"/>
                    <a:pt x="577977" y="210751"/>
                  </a:cubicBezTo>
                  <a:cubicBezTo>
                    <a:pt x="577119" y="210560"/>
                    <a:pt x="575691" y="209417"/>
                    <a:pt x="575024" y="208846"/>
                  </a:cubicBezTo>
                  <a:cubicBezTo>
                    <a:pt x="574357" y="208370"/>
                    <a:pt x="573214" y="206941"/>
                    <a:pt x="572452" y="206655"/>
                  </a:cubicBezTo>
                  <a:cubicBezTo>
                    <a:pt x="571405" y="206274"/>
                    <a:pt x="568928" y="206846"/>
                    <a:pt x="567880" y="206369"/>
                  </a:cubicBezTo>
                  <a:cubicBezTo>
                    <a:pt x="567309" y="206084"/>
                    <a:pt x="566452" y="204940"/>
                    <a:pt x="565975" y="204464"/>
                  </a:cubicBezTo>
                  <a:cubicBezTo>
                    <a:pt x="565213" y="203702"/>
                    <a:pt x="563594" y="202083"/>
                    <a:pt x="562737" y="201416"/>
                  </a:cubicBezTo>
                  <a:cubicBezTo>
                    <a:pt x="561975" y="200750"/>
                    <a:pt x="559975" y="199797"/>
                    <a:pt x="559594" y="198845"/>
                  </a:cubicBezTo>
                  <a:cubicBezTo>
                    <a:pt x="559022" y="197797"/>
                    <a:pt x="559784" y="195225"/>
                    <a:pt x="559308" y="194177"/>
                  </a:cubicBezTo>
                  <a:cubicBezTo>
                    <a:pt x="558832" y="193129"/>
                    <a:pt x="556831" y="191605"/>
                    <a:pt x="555879" y="190748"/>
                  </a:cubicBezTo>
                  <a:cubicBezTo>
                    <a:pt x="555022" y="189986"/>
                    <a:pt x="553022" y="188653"/>
                    <a:pt x="552259" y="187796"/>
                  </a:cubicBezTo>
                  <a:cubicBezTo>
                    <a:pt x="551688" y="187034"/>
                    <a:pt x="551021" y="185129"/>
                    <a:pt x="550450" y="184367"/>
                  </a:cubicBezTo>
                  <a:cubicBezTo>
                    <a:pt x="549497" y="183223"/>
                    <a:pt x="547211" y="181414"/>
                    <a:pt x="545973" y="180652"/>
                  </a:cubicBezTo>
                  <a:cubicBezTo>
                    <a:pt x="543592" y="179223"/>
                    <a:pt x="538353" y="177128"/>
                    <a:pt x="535781" y="176175"/>
                  </a:cubicBezTo>
                  <a:cubicBezTo>
                    <a:pt x="534352" y="175604"/>
                    <a:pt x="531304" y="174651"/>
                    <a:pt x="529780" y="174270"/>
                  </a:cubicBezTo>
                  <a:cubicBezTo>
                    <a:pt x="528828" y="173984"/>
                    <a:pt x="526732" y="173794"/>
                    <a:pt x="525780" y="173413"/>
                  </a:cubicBezTo>
                  <a:cubicBezTo>
                    <a:pt x="524637" y="173032"/>
                    <a:pt x="522446" y="171794"/>
                    <a:pt x="521303" y="171413"/>
                  </a:cubicBezTo>
                  <a:cubicBezTo>
                    <a:pt x="519208" y="170651"/>
                    <a:pt x="514635" y="169888"/>
                    <a:pt x="512540" y="169031"/>
                  </a:cubicBezTo>
                  <a:cubicBezTo>
                    <a:pt x="509968" y="167984"/>
                    <a:pt x="505492" y="164840"/>
                    <a:pt x="503015" y="163697"/>
                  </a:cubicBezTo>
                  <a:cubicBezTo>
                    <a:pt x="502062" y="163316"/>
                    <a:pt x="500063" y="162745"/>
                    <a:pt x="499110" y="162364"/>
                  </a:cubicBezTo>
                  <a:cubicBezTo>
                    <a:pt x="498062" y="161888"/>
                    <a:pt x="496252" y="160554"/>
                    <a:pt x="495205" y="160268"/>
                  </a:cubicBezTo>
                  <a:cubicBezTo>
                    <a:pt x="494157" y="159982"/>
                    <a:pt x="491966" y="159602"/>
                    <a:pt x="490918" y="159887"/>
                  </a:cubicBezTo>
                  <a:cubicBezTo>
                    <a:pt x="490347" y="159982"/>
                    <a:pt x="489299" y="160840"/>
                    <a:pt x="488728" y="161030"/>
                  </a:cubicBezTo>
                  <a:cubicBezTo>
                    <a:pt x="487489" y="161602"/>
                    <a:pt x="484918" y="162459"/>
                    <a:pt x="483584" y="162935"/>
                  </a:cubicBezTo>
                  <a:cubicBezTo>
                    <a:pt x="482536" y="163316"/>
                    <a:pt x="480250" y="163888"/>
                    <a:pt x="479393" y="164554"/>
                  </a:cubicBezTo>
                  <a:cubicBezTo>
                    <a:pt x="478536" y="165126"/>
                    <a:pt x="477488" y="167031"/>
                    <a:pt x="476631" y="167412"/>
                  </a:cubicBezTo>
                  <a:cubicBezTo>
                    <a:pt x="475583" y="167888"/>
                    <a:pt x="473297" y="167698"/>
                    <a:pt x="472250" y="167412"/>
                  </a:cubicBezTo>
                  <a:cubicBezTo>
                    <a:pt x="471583" y="167317"/>
                    <a:pt x="470535" y="166364"/>
                    <a:pt x="469963" y="166364"/>
                  </a:cubicBezTo>
                  <a:cubicBezTo>
                    <a:pt x="469106" y="166364"/>
                    <a:pt x="467773" y="167698"/>
                    <a:pt x="467010" y="167507"/>
                  </a:cubicBezTo>
                  <a:cubicBezTo>
                    <a:pt x="466439" y="167317"/>
                    <a:pt x="465963" y="165983"/>
                    <a:pt x="465391" y="165697"/>
                  </a:cubicBezTo>
                  <a:cubicBezTo>
                    <a:pt x="464820" y="165317"/>
                    <a:pt x="463486" y="164840"/>
                    <a:pt x="462819" y="165126"/>
                  </a:cubicBezTo>
                  <a:cubicBezTo>
                    <a:pt x="462153" y="165317"/>
                    <a:pt x="461010" y="166555"/>
                    <a:pt x="460915" y="167221"/>
                  </a:cubicBezTo>
                  <a:cubicBezTo>
                    <a:pt x="460820" y="167888"/>
                    <a:pt x="461963" y="169222"/>
                    <a:pt x="461867" y="169888"/>
                  </a:cubicBezTo>
                  <a:cubicBezTo>
                    <a:pt x="461772" y="170651"/>
                    <a:pt x="460629" y="172079"/>
                    <a:pt x="459867" y="172460"/>
                  </a:cubicBezTo>
                  <a:cubicBezTo>
                    <a:pt x="459010" y="172841"/>
                    <a:pt x="456914" y="172937"/>
                    <a:pt x="456152" y="172460"/>
                  </a:cubicBezTo>
                  <a:cubicBezTo>
                    <a:pt x="455676" y="172175"/>
                    <a:pt x="455771" y="170651"/>
                    <a:pt x="455200" y="170555"/>
                  </a:cubicBezTo>
                  <a:cubicBezTo>
                    <a:pt x="454533" y="170365"/>
                    <a:pt x="453485" y="171889"/>
                    <a:pt x="453009" y="172270"/>
                  </a:cubicBezTo>
                  <a:cubicBezTo>
                    <a:pt x="452438" y="172651"/>
                    <a:pt x="450913" y="173318"/>
                    <a:pt x="450532" y="173984"/>
                  </a:cubicBezTo>
                  <a:cubicBezTo>
                    <a:pt x="450056" y="174842"/>
                    <a:pt x="450247" y="177032"/>
                    <a:pt x="450437" y="177985"/>
                  </a:cubicBezTo>
                  <a:cubicBezTo>
                    <a:pt x="450628" y="179318"/>
                    <a:pt x="451675" y="181700"/>
                    <a:pt x="452342" y="182843"/>
                  </a:cubicBezTo>
                  <a:cubicBezTo>
                    <a:pt x="452818" y="183700"/>
                    <a:pt x="454247" y="185033"/>
                    <a:pt x="454819" y="185795"/>
                  </a:cubicBezTo>
                  <a:cubicBezTo>
                    <a:pt x="455581" y="187034"/>
                    <a:pt x="457105" y="189605"/>
                    <a:pt x="457391" y="191129"/>
                  </a:cubicBezTo>
                  <a:cubicBezTo>
                    <a:pt x="457581" y="192368"/>
                    <a:pt x="457581" y="194939"/>
                    <a:pt x="457105" y="195987"/>
                  </a:cubicBezTo>
                  <a:cubicBezTo>
                    <a:pt x="456629" y="196939"/>
                    <a:pt x="454819" y="198368"/>
                    <a:pt x="453771" y="198749"/>
                  </a:cubicBezTo>
                  <a:cubicBezTo>
                    <a:pt x="452818" y="199130"/>
                    <a:pt x="450628" y="198749"/>
                    <a:pt x="449580" y="198749"/>
                  </a:cubicBezTo>
                  <a:cubicBezTo>
                    <a:pt x="448532" y="198749"/>
                    <a:pt x="446437" y="198940"/>
                    <a:pt x="445294" y="198845"/>
                  </a:cubicBezTo>
                  <a:cubicBezTo>
                    <a:pt x="444818" y="198845"/>
                    <a:pt x="443769" y="198749"/>
                    <a:pt x="443389" y="198559"/>
                  </a:cubicBezTo>
                  <a:cubicBezTo>
                    <a:pt x="442722" y="198178"/>
                    <a:pt x="442246" y="196559"/>
                    <a:pt x="441674" y="196178"/>
                  </a:cubicBezTo>
                  <a:cubicBezTo>
                    <a:pt x="441198" y="195892"/>
                    <a:pt x="440055" y="195701"/>
                    <a:pt x="439578" y="195892"/>
                  </a:cubicBezTo>
                  <a:cubicBezTo>
                    <a:pt x="438721" y="196082"/>
                    <a:pt x="437483" y="197702"/>
                    <a:pt x="436721" y="198082"/>
                  </a:cubicBezTo>
                  <a:cubicBezTo>
                    <a:pt x="436054" y="198463"/>
                    <a:pt x="434626" y="199035"/>
                    <a:pt x="433864" y="199321"/>
                  </a:cubicBezTo>
                  <a:cubicBezTo>
                    <a:pt x="432625" y="199797"/>
                    <a:pt x="429863" y="200273"/>
                    <a:pt x="428720" y="201035"/>
                  </a:cubicBezTo>
                  <a:cubicBezTo>
                    <a:pt x="427577" y="201893"/>
                    <a:pt x="426434" y="204655"/>
                    <a:pt x="425291" y="205607"/>
                  </a:cubicBezTo>
                  <a:cubicBezTo>
                    <a:pt x="424243" y="206560"/>
                    <a:pt x="421386" y="207322"/>
                    <a:pt x="420434" y="208274"/>
                  </a:cubicBezTo>
                  <a:cubicBezTo>
                    <a:pt x="419671" y="209036"/>
                    <a:pt x="418909" y="211037"/>
                    <a:pt x="418338" y="211894"/>
                  </a:cubicBezTo>
                  <a:cubicBezTo>
                    <a:pt x="417862" y="212561"/>
                    <a:pt x="416719" y="213989"/>
                    <a:pt x="416052" y="214465"/>
                  </a:cubicBezTo>
                  <a:cubicBezTo>
                    <a:pt x="415290" y="214942"/>
                    <a:pt x="413385" y="215132"/>
                    <a:pt x="412623" y="215513"/>
                  </a:cubicBezTo>
                  <a:cubicBezTo>
                    <a:pt x="410813" y="216561"/>
                    <a:pt x="407765" y="219514"/>
                    <a:pt x="406241" y="220943"/>
                  </a:cubicBezTo>
                  <a:cubicBezTo>
                    <a:pt x="404813" y="222276"/>
                    <a:pt x="402241" y="225134"/>
                    <a:pt x="400812" y="226467"/>
                  </a:cubicBezTo>
                  <a:cubicBezTo>
                    <a:pt x="398907" y="228181"/>
                    <a:pt x="394811" y="231134"/>
                    <a:pt x="393001" y="232944"/>
                  </a:cubicBezTo>
                  <a:cubicBezTo>
                    <a:pt x="392049" y="233896"/>
                    <a:pt x="390715" y="236373"/>
                    <a:pt x="389477" y="236849"/>
                  </a:cubicBezTo>
                  <a:cubicBezTo>
                    <a:pt x="388715" y="237135"/>
                    <a:pt x="386810" y="237040"/>
                    <a:pt x="386334" y="236468"/>
                  </a:cubicBezTo>
                  <a:cubicBezTo>
                    <a:pt x="385572" y="235611"/>
                    <a:pt x="385572" y="233039"/>
                    <a:pt x="385953" y="231896"/>
                  </a:cubicBezTo>
                  <a:cubicBezTo>
                    <a:pt x="386143" y="231229"/>
                    <a:pt x="387667" y="230277"/>
                    <a:pt x="387763" y="229515"/>
                  </a:cubicBezTo>
                  <a:cubicBezTo>
                    <a:pt x="387858" y="228944"/>
                    <a:pt x="387382" y="227610"/>
                    <a:pt x="386905" y="227324"/>
                  </a:cubicBezTo>
                  <a:cubicBezTo>
                    <a:pt x="386429" y="227038"/>
                    <a:pt x="385191" y="227038"/>
                    <a:pt x="384715" y="227324"/>
                  </a:cubicBezTo>
                  <a:cubicBezTo>
                    <a:pt x="383667" y="227801"/>
                    <a:pt x="382048" y="230753"/>
                    <a:pt x="381952" y="231039"/>
                  </a:cubicBezTo>
                  <a:cubicBezTo>
                    <a:pt x="381857" y="231325"/>
                    <a:pt x="380143" y="233896"/>
                    <a:pt x="379476" y="234849"/>
                  </a:cubicBezTo>
                  <a:cubicBezTo>
                    <a:pt x="378809" y="235897"/>
                    <a:pt x="377762" y="238183"/>
                    <a:pt x="376809" y="238850"/>
                  </a:cubicBezTo>
                  <a:cubicBezTo>
                    <a:pt x="375571" y="239802"/>
                    <a:pt x="372237" y="240278"/>
                    <a:pt x="370618" y="240564"/>
                  </a:cubicBezTo>
                  <a:cubicBezTo>
                    <a:pt x="368046" y="240945"/>
                    <a:pt x="362617" y="240469"/>
                    <a:pt x="360140" y="241231"/>
                  </a:cubicBezTo>
                  <a:cubicBezTo>
                    <a:pt x="357759" y="241993"/>
                    <a:pt x="353663" y="245041"/>
                    <a:pt x="351472" y="246184"/>
                  </a:cubicBezTo>
                  <a:cubicBezTo>
                    <a:pt x="349472" y="247231"/>
                    <a:pt x="345472" y="249518"/>
                    <a:pt x="343281" y="250089"/>
                  </a:cubicBezTo>
                  <a:cubicBezTo>
                    <a:pt x="342329" y="250375"/>
                    <a:pt x="340233" y="250089"/>
                    <a:pt x="339280" y="250279"/>
                  </a:cubicBezTo>
                  <a:cubicBezTo>
                    <a:pt x="338042" y="250565"/>
                    <a:pt x="335566" y="251518"/>
                    <a:pt x="334423" y="252185"/>
                  </a:cubicBezTo>
                  <a:cubicBezTo>
                    <a:pt x="333661" y="252565"/>
                    <a:pt x="332232" y="253518"/>
                    <a:pt x="331660" y="254089"/>
                  </a:cubicBezTo>
                  <a:cubicBezTo>
                    <a:pt x="330898" y="254852"/>
                    <a:pt x="330422" y="257233"/>
                    <a:pt x="329470" y="257614"/>
                  </a:cubicBezTo>
                  <a:cubicBezTo>
                    <a:pt x="328803" y="257900"/>
                    <a:pt x="327088" y="257328"/>
                    <a:pt x="326517" y="256852"/>
                  </a:cubicBezTo>
                  <a:cubicBezTo>
                    <a:pt x="325279" y="255804"/>
                    <a:pt x="324136" y="252565"/>
                    <a:pt x="323374" y="251137"/>
                  </a:cubicBezTo>
                  <a:cubicBezTo>
                    <a:pt x="322612" y="249708"/>
                    <a:pt x="320992" y="246851"/>
                    <a:pt x="320230" y="245422"/>
                  </a:cubicBezTo>
                  <a:cubicBezTo>
                    <a:pt x="319564" y="244088"/>
                    <a:pt x="318040" y="241326"/>
                    <a:pt x="317468" y="239897"/>
                  </a:cubicBezTo>
                  <a:cubicBezTo>
                    <a:pt x="316897" y="238564"/>
                    <a:pt x="316039" y="235706"/>
                    <a:pt x="315658" y="234278"/>
                  </a:cubicBezTo>
                  <a:cubicBezTo>
                    <a:pt x="315373" y="233039"/>
                    <a:pt x="314801" y="230563"/>
                    <a:pt x="314801" y="229325"/>
                  </a:cubicBezTo>
                  <a:cubicBezTo>
                    <a:pt x="314801" y="228086"/>
                    <a:pt x="314992" y="225229"/>
                    <a:pt x="315944" y="224467"/>
                  </a:cubicBezTo>
                  <a:cubicBezTo>
                    <a:pt x="316516" y="223990"/>
                    <a:pt x="318421" y="223610"/>
                    <a:pt x="318897" y="224181"/>
                  </a:cubicBezTo>
                  <a:cubicBezTo>
                    <a:pt x="319659" y="224943"/>
                    <a:pt x="318516" y="227324"/>
                    <a:pt x="318516" y="228467"/>
                  </a:cubicBezTo>
                  <a:cubicBezTo>
                    <a:pt x="318516" y="229896"/>
                    <a:pt x="318516" y="232754"/>
                    <a:pt x="318802" y="234182"/>
                  </a:cubicBezTo>
                  <a:cubicBezTo>
                    <a:pt x="319373" y="236754"/>
                    <a:pt x="321564" y="241612"/>
                    <a:pt x="322897" y="243898"/>
                  </a:cubicBezTo>
                  <a:cubicBezTo>
                    <a:pt x="323659" y="245136"/>
                    <a:pt x="325660" y="247327"/>
                    <a:pt x="326517" y="248470"/>
                  </a:cubicBezTo>
                  <a:cubicBezTo>
                    <a:pt x="326993" y="249137"/>
                    <a:pt x="327660" y="251042"/>
                    <a:pt x="328422" y="251232"/>
                  </a:cubicBezTo>
                  <a:cubicBezTo>
                    <a:pt x="329374" y="251518"/>
                    <a:pt x="330994" y="250089"/>
                    <a:pt x="331756" y="249518"/>
                  </a:cubicBezTo>
                  <a:cubicBezTo>
                    <a:pt x="332422" y="249041"/>
                    <a:pt x="333661" y="247994"/>
                    <a:pt x="333946" y="247327"/>
                  </a:cubicBezTo>
                  <a:cubicBezTo>
                    <a:pt x="334613" y="245612"/>
                    <a:pt x="333946" y="241802"/>
                    <a:pt x="333756" y="239993"/>
                  </a:cubicBezTo>
                  <a:cubicBezTo>
                    <a:pt x="333565" y="237611"/>
                    <a:pt x="333375" y="232658"/>
                    <a:pt x="332327" y="230563"/>
                  </a:cubicBezTo>
                  <a:cubicBezTo>
                    <a:pt x="331089" y="227705"/>
                    <a:pt x="326517" y="223229"/>
                    <a:pt x="324421" y="220943"/>
                  </a:cubicBezTo>
                  <a:cubicBezTo>
                    <a:pt x="322993" y="219419"/>
                    <a:pt x="320230" y="216085"/>
                    <a:pt x="318325" y="215132"/>
                  </a:cubicBezTo>
                  <a:cubicBezTo>
                    <a:pt x="315373" y="213608"/>
                    <a:pt x="308515" y="213322"/>
                    <a:pt x="305276" y="212561"/>
                  </a:cubicBezTo>
                  <a:cubicBezTo>
                    <a:pt x="303943" y="212275"/>
                    <a:pt x="301085" y="211798"/>
                    <a:pt x="299752" y="211322"/>
                  </a:cubicBezTo>
                  <a:cubicBezTo>
                    <a:pt x="297942" y="210560"/>
                    <a:pt x="294608" y="208560"/>
                    <a:pt x="293084" y="207322"/>
                  </a:cubicBezTo>
                  <a:cubicBezTo>
                    <a:pt x="291370" y="205893"/>
                    <a:pt x="289179" y="201893"/>
                    <a:pt x="287274" y="200654"/>
                  </a:cubicBezTo>
                  <a:cubicBezTo>
                    <a:pt x="285845" y="199702"/>
                    <a:pt x="282321" y="199130"/>
                    <a:pt x="280606" y="198654"/>
                  </a:cubicBezTo>
                  <a:cubicBezTo>
                    <a:pt x="279082" y="198178"/>
                    <a:pt x="275844" y="197797"/>
                    <a:pt x="274415" y="197130"/>
                  </a:cubicBezTo>
                  <a:cubicBezTo>
                    <a:pt x="271367" y="195701"/>
                    <a:pt x="266319" y="190939"/>
                    <a:pt x="263366" y="189224"/>
                  </a:cubicBezTo>
                  <a:cubicBezTo>
                    <a:pt x="257461" y="185700"/>
                    <a:pt x="245078" y="179604"/>
                    <a:pt x="238601" y="177318"/>
                  </a:cubicBezTo>
                  <a:cubicBezTo>
                    <a:pt x="230219" y="174365"/>
                    <a:pt x="212693" y="170651"/>
                    <a:pt x="203930" y="169127"/>
                  </a:cubicBezTo>
                  <a:cubicBezTo>
                    <a:pt x="197548" y="167984"/>
                    <a:pt x="184499" y="166364"/>
                    <a:pt x="178022" y="166174"/>
                  </a:cubicBezTo>
                  <a:cubicBezTo>
                    <a:pt x="168592" y="165793"/>
                    <a:pt x="149542" y="166460"/>
                    <a:pt x="140113" y="167603"/>
                  </a:cubicBezTo>
                  <a:cubicBezTo>
                    <a:pt x="136493" y="167984"/>
                    <a:pt x="129445" y="169412"/>
                    <a:pt x="125921" y="170365"/>
                  </a:cubicBezTo>
                  <a:cubicBezTo>
                    <a:pt x="121063" y="171698"/>
                    <a:pt x="111728" y="175604"/>
                    <a:pt x="106966" y="177318"/>
                  </a:cubicBezTo>
                  <a:cubicBezTo>
                    <a:pt x="101917" y="179128"/>
                    <a:pt x="91916" y="182747"/>
                    <a:pt x="86868" y="184557"/>
                  </a:cubicBezTo>
                  <a:cubicBezTo>
                    <a:pt x="82772" y="185986"/>
                    <a:pt x="74771" y="189034"/>
                    <a:pt x="70580" y="190081"/>
                  </a:cubicBezTo>
                  <a:cubicBezTo>
                    <a:pt x="67627" y="190748"/>
                    <a:pt x="61436" y="191129"/>
                    <a:pt x="58388" y="191796"/>
                  </a:cubicBezTo>
                  <a:cubicBezTo>
                    <a:pt x="56579" y="192177"/>
                    <a:pt x="53245" y="193320"/>
                    <a:pt x="51435" y="193892"/>
                  </a:cubicBezTo>
                  <a:cubicBezTo>
                    <a:pt x="49339" y="194558"/>
                    <a:pt x="45148" y="196082"/>
                    <a:pt x="42958" y="196749"/>
                  </a:cubicBezTo>
                  <a:cubicBezTo>
                    <a:pt x="40957" y="197321"/>
                    <a:pt x="37147" y="197987"/>
                    <a:pt x="34766" y="198749"/>
                  </a:cubicBezTo>
                  <a:cubicBezTo>
                    <a:pt x="34290" y="198082"/>
                    <a:pt x="33718" y="197511"/>
                    <a:pt x="33242" y="197321"/>
                  </a:cubicBezTo>
                  <a:cubicBezTo>
                    <a:pt x="32290" y="197035"/>
                    <a:pt x="30385" y="199226"/>
                    <a:pt x="29527" y="198845"/>
                  </a:cubicBezTo>
                  <a:cubicBezTo>
                    <a:pt x="28765" y="198463"/>
                    <a:pt x="28384" y="196368"/>
                    <a:pt x="28670" y="195701"/>
                  </a:cubicBezTo>
                  <a:cubicBezTo>
                    <a:pt x="29146" y="194654"/>
                    <a:pt x="31813" y="194463"/>
                    <a:pt x="32575" y="193796"/>
                  </a:cubicBezTo>
                  <a:cubicBezTo>
                    <a:pt x="33242" y="193129"/>
                    <a:pt x="34195" y="191510"/>
                    <a:pt x="34480" y="190653"/>
                  </a:cubicBezTo>
                  <a:cubicBezTo>
                    <a:pt x="34862" y="189605"/>
                    <a:pt x="34671" y="187224"/>
                    <a:pt x="34862" y="186176"/>
                  </a:cubicBezTo>
                  <a:cubicBezTo>
                    <a:pt x="35052" y="185224"/>
                    <a:pt x="35719" y="183414"/>
                    <a:pt x="36290" y="182652"/>
                  </a:cubicBezTo>
                  <a:cubicBezTo>
                    <a:pt x="37338" y="181604"/>
                    <a:pt x="40481" y="180938"/>
                    <a:pt x="41529" y="179890"/>
                  </a:cubicBezTo>
                  <a:cubicBezTo>
                    <a:pt x="42196" y="179223"/>
                    <a:pt x="43434" y="177604"/>
                    <a:pt x="43434" y="176651"/>
                  </a:cubicBezTo>
                  <a:cubicBezTo>
                    <a:pt x="43434" y="175889"/>
                    <a:pt x="42386" y="174461"/>
                    <a:pt x="41720" y="174079"/>
                  </a:cubicBezTo>
                  <a:cubicBezTo>
                    <a:pt x="40862" y="173603"/>
                    <a:pt x="38767" y="174461"/>
                    <a:pt x="37814" y="174175"/>
                  </a:cubicBezTo>
                  <a:cubicBezTo>
                    <a:pt x="37052" y="173984"/>
                    <a:pt x="35719" y="173222"/>
                    <a:pt x="35242" y="172555"/>
                  </a:cubicBezTo>
                  <a:cubicBezTo>
                    <a:pt x="34671" y="171698"/>
                    <a:pt x="35052" y="169317"/>
                    <a:pt x="34766" y="168269"/>
                  </a:cubicBezTo>
                  <a:cubicBezTo>
                    <a:pt x="34480" y="167412"/>
                    <a:pt x="33052" y="166079"/>
                    <a:pt x="32861" y="165221"/>
                  </a:cubicBezTo>
                  <a:cubicBezTo>
                    <a:pt x="32575" y="164173"/>
                    <a:pt x="32671" y="161888"/>
                    <a:pt x="33052" y="160840"/>
                  </a:cubicBezTo>
                  <a:cubicBezTo>
                    <a:pt x="33433" y="159792"/>
                    <a:pt x="35433" y="158268"/>
                    <a:pt x="35719" y="157220"/>
                  </a:cubicBezTo>
                  <a:cubicBezTo>
                    <a:pt x="36100" y="155792"/>
                    <a:pt x="35433" y="152839"/>
                    <a:pt x="35433" y="151315"/>
                  </a:cubicBezTo>
                  <a:cubicBezTo>
                    <a:pt x="35433" y="149696"/>
                    <a:pt x="36004" y="146362"/>
                    <a:pt x="35528" y="144743"/>
                  </a:cubicBezTo>
                  <a:cubicBezTo>
                    <a:pt x="35147" y="143219"/>
                    <a:pt x="33338" y="140361"/>
                    <a:pt x="32099" y="139313"/>
                  </a:cubicBezTo>
                  <a:cubicBezTo>
                    <a:pt x="31051" y="138361"/>
                    <a:pt x="28289" y="137504"/>
                    <a:pt x="27051" y="136932"/>
                  </a:cubicBezTo>
                  <a:cubicBezTo>
                    <a:pt x="25337" y="136265"/>
                    <a:pt x="21526" y="135503"/>
                    <a:pt x="19907" y="134646"/>
                  </a:cubicBezTo>
                  <a:cubicBezTo>
                    <a:pt x="18955" y="134075"/>
                    <a:pt x="17240" y="132646"/>
                    <a:pt x="16478" y="131788"/>
                  </a:cubicBezTo>
                  <a:cubicBezTo>
                    <a:pt x="15240" y="130360"/>
                    <a:pt x="13525" y="126931"/>
                    <a:pt x="12287" y="125502"/>
                  </a:cubicBezTo>
                  <a:cubicBezTo>
                    <a:pt x="11430" y="124550"/>
                    <a:pt x="9430" y="122835"/>
                    <a:pt x="8382" y="121978"/>
                  </a:cubicBezTo>
                  <a:cubicBezTo>
                    <a:pt x="6858" y="120835"/>
                    <a:pt x="3143" y="119406"/>
                    <a:pt x="1905" y="117977"/>
                  </a:cubicBezTo>
                  <a:cubicBezTo>
                    <a:pt x="1143" y="117120"/>
                    <a:pt x="0" y="115025"/>
                    <a:pt x="0" y="113881"/>
                  </a:cubicBezTo>
                  <a:cubicBezTo>
                    <a:pt x="0" y="112548"/>
                    <a:pt x="1619" y="110357"/>
                    <a:pt x="1905" y="109119"/>
                  </a:cubicBezTo>
                  <a:cubicBezTo>
                    <a:pt x="2286" y="107595"/>
                    <a:pt x="2286" y="104452"/>
                    <a:pt x="2286" y="102832"/>
                  </a:cubicBezTo>
                  <a:cubicBezTo>
                    <a:pt x="2286" y="101404"/>
                    <a:pt x="2000" y="98642"/>
                    <a:pt x="2286" y="97308"/>
                  </a:cubicBezTo>
                  <a:cubicBezTo>
                    <a:pt x="2476" y="96451"/>
                    <a:pt x="3524" y="93879"/>
                    <a:pt x="3524" y="93879"/>
                  </a:cubicBezTo>
                  <a:cubicBezTo>
                    <a:pt x="3524" y="93879"/>
                    <a:pt x="90202" y="81878"/>
                    <a:pt x="119063" y="77877"/>
                  </a:cubicBezTo>
                  <a:cubicBezTo>
                    <a:pt x="141160" y="74829"/>
                    <a:pt x="185452" y="68923"/>
                    <a:pt x="207550" y="65590"/>
                  </a:cubicBezTo>
                  <a:cubicBezTo>
                    <a:pt x="225266" y="62828"/>
                    <a:pt x="260509" y="56541"/>
                    <a:pt x="278225" y="53684"/>
                  </a:cubicBezTo>
                  <a:cubicBezTo>
                    <a:pt x="292513" y="51397"/>
                    <a:pt x="330994" y="45587"/>
                    <a:pt x="342805" y="43778"/>
                  </a:cubicBezTo>
                  <a:cubicBezTo>
                    <a:pt x="343090" y="44921"/>
                    <a:pt x="343471" y="46159"/>
                    <a:pt x="343757" y="46826"/>
                  </a:cubicBezTo>
                  <a:cubicBezTo>
                    <a:pt x="344138" y="47778"/>
                    <a:pt x="345376" y="49302"/>
                    <a:pt x="345853" y="50254"/>
                  </a:cubicBezTo>
                  <a:cubicBezTo>
                    <a:pt x="346329" y="51112"/>
                    <a:pt x="346900" y="53017"/>
                    <a:pt x="347472" y="53874"/>
                  </a:cubicBezTo>
                  <a:cubicBezTo>
                    <a:pt x="348043" y="54731"/>
                    <a:pt x="349472" y="56255"/>
                    <a:pt x="350139" y="57113"/>
                  </a:cubicBezTo>
                  <a:cubicBezTo>
                    <a:pt x="350996" y="58160"/>
                    <a:pt x="352996" y="60065"/>
                    <a:pt x="353758" y="61304"/>
                  </a:cubicBezTo>
                  <a:cubicBezTo>
                    <a:pt x="354521" y="62542"/>
                    <a:pt x="355473" y="65304"/>
                    <a:pt x="355854" y="66733"/>
                  </a:cubicBezTo>
                  <a:cubicBezTo>
                    <a:pt x="356140" y="67876"/>
                    <a:pt x="356235" y="70162"/>
                    <a:pt x="356616" y="71305"/>
                  </a:cubicBezTo>
                  <a:cubicBezTo>
                    <a:pt x="356806" y="71876"/>
                    <a:pt x="357283" y="73019"/>
                    <a:pt x="357568" y="73496"/>
                  </a:cubicBezTo>
                  <a:cubicBezTo>
                    <a:pt x="358045" y="74448"/>
                    <a:pt x="358807" y="76544"/>
                    <a:pt x="359473" y="77401"/>
                  </a:cubicBezTo>
                  <a:cubicBezTo>
                    <a:pt x="360235" y="78353"/>
                    <a:pt x="362426" y="79401"/>
                    <a:pt x="363283" y="80258"/>
                  </a:cubicBezTo>
                  <a:cubicBezTo>
                    <a:pt x="364426" y="81401"/>
                    <a:pt x="367093" y="85306"/>
                    <a:pt x="367093" y="85306"/>
                  </a:cubicBezTo>
                  <a:lnTo>
                    <a:pt x="431578" y="77687"/>
                  </a:lnTo>
                  <a:lnTo>
                    <a:pt x="578168" y="61780"/>
                  </a:lnTo>
                  <a:lnTo>
                    <a:pt x="654844" y="53303"/>
                  </a:lnTo>
                  <a:lnTo>
                    <a:pt x="715232" y="45778"/>
                  </a:lnTo>
                  <a:cubicBezTo>
                    <a:pt x="715232" y="45778"/>
                    <a:pt x="717042" y="46730"/>
                    <a:pt x="717328" y="47302"/>
                  </a:cubicBezTo>
                  <a:cubicBezTo>
                    <a:pt x="717804" y="48159"/>
                    <a:pt x="717137" y="50159"/>
                    <a:pt x="717328" y="51112"/>
                  </a:cubicBezTo>
                  <a:cubicBezTo>
                    <a:pt x="717518" y="51874"/>
                    <a:pt x="717995" y="53398"/>
                    <a:pt x="718471" y="53969"/>
                  </a:cubicBezTo>
                  <a:cubicBezTo>
                    <a:pt x="719042" y="54636"/>
                    <a:pt x="720661" y="55398"/>
                    <a:pt x="721328" y="55970"/>
                  </a:cubicBezTo>
                  <a:cubicBezTo>
                    <a:pt x="721995" y="56541"/>
                    <a:pt x="723424" y="57684"/>
                    <a:pt x="723709" y="58541"/>
                  </a:cubicBezTo>
                  <a:cubicBezTo>
                    <a:pt x="724281" y="60161"/>
                    <a:pt x="722947" y="63780"/>
                    <a:pt x="723138" y="65495"/>
                  </a:cubicBezTo>
                  <a:cubicBezTo>
                    <a:pt x="723233" y="66447"/>
                    <a:pt x="723995" y="68162"/>
                    <a:pt x="724281" y="69019"/>
                  </a:cubicBezTo>
                  <a:cubicBezTo>
                    <a:pt x="724662" y="70162"/>
                    <a:pt x="724948" y="72638"/>
                    <a:pt x="725519" y="73686"/>
                  </a:cubicBezTo>
                  <a:cubicBezTo>
                    <a:pt x="726186" y="74734"/>
                    <a:pt x="727900" y="76544"/>
                    <a:pt x="729043" y="76925"/>
                  </a:cubicBezTo>
                  <a:cubicBezTo>
                    <a:pt x="729996" y="77210"/>
                    <a:pt x="732091" y="77020"/>
                    <a:pt x="733044" y="76639"/>
                  </a:cubicBezTo>
                  <a:cubicBezTo>
                    <a:pt x="733901" y="76258"/>
                    <a:pt x="735044" y="74543"/>
                    <a:pt x="735902" y="74067"/>
                  </a:cubicBezTo>
                  <a:cubicBezTo>
                    <a:pt x="736663" y="73686"/>
                    <a:pt x="738283" y="73305"/>
                    <a:pt x="739140" y="73400"/>
                  </a:cubicBezTo>
                  <a:cubicBezTo>
                    <a:pt x="740378" y="73400"/>
                    <a:pt x="742759" y="75020"/>
                    <a:pt x="743998" y="74829"/>
                  </a:cubicBezTo>
                  <a:cubicBezTo>
                    <a:pt x="744855" y="74638"/>
                    <a:pt x="746284" y="73400"/>
                    <a:pt x="746855" y="72734"/>
                  </a:cubicBezTo>
                  <a:cubicBezTo>
                    <a:pt x="747522" y="71876"/>
                    <a:pt x="748569" y="69876"/>
                    <a:pt x="748665" y="68828"/>
                  </a:cubicBezTo>
                  <a:cubicBezTo>
                    <a:pt x="748951" y="66352"/>
                    <a:pt x="746760" y="61685"/>
                    <a:pt x="746665" y="59208"/>
                  </a:cubicBezTo>
                  <a:cubicBezTo>
                    <a:pt x="746570" y="58065"/>
                    <a:pt x="747236" y="55874"/>
                    <a:pt x="747141" y="54827"/>
                  </a:cubicBezTo>
                  <a:cubicBezTo>
                    <a:pt x="746950" y="53493"/>
                    <a:pt x="745617" y="51017"/>
                    <a:pt x="745617" y="49683"/>
                  </a:cubicBezTo>
                  <a:cubicBezTo>
                    <a:pt x="745617" y="48635"/>
                    <a:pt x="746760" y="46635"/>
                    <a:pt x="746760" y="45587"/>
                  </a:cubicBezTo>
                  <a:cubicBezTo>
                    <a:pt x="746855" y="44159"/>
                    <a:pt x="745807" y="41301"/>
                    <a:pt x="745522" y="39968"/>
                  </a:cubicBezTo>
                  <a:cubicBezTo>
                    <a:pt x="745331" y="38825"/>
                    <a:pt x="745427" y="36538"/>
                    <a:pt x="744760" y="35586"/>
                  </a:cubicBezTo>
                  <a:cubicBezTo>
                    <a:pt x="743998" y="34443"/>
                    <a:pt x="741140" y="33490"/>
                    <a:pt x="740093" y="32633"/>
                  </a:cubicBezTo>
                  <a:cubicBezTo>
                    <a:pt x="739330" y="31967"/>
                    <a:pt x="737902" y="30538"/>
                    <a:pt x="737425" y="29680"/>
                  </a:cubicBezTo>
                  <a:cubicBezTo>
                    <a:pt x="736854" y="28633"/>
                    <a:pt x="736092" y="26252"/>
                    <a:pt x="736282" y="25109"/>
                  </a:cubicBezTo>
                  <a:cubicBezTo>
                    <a:pt x="736473" y="24061"/>
                    <a:pt x="738283" y="22442"/>
                    <a:pt x="738378" y="21489"/>
                  </a:cubicBezTo>
                  <a:cubicBezTo>
                    <a:pt x="738568" y="19965"/>
                    <a:pt x="736282" y="17107"/>
                    <a:pt x="736854" y="15679"/>
                  </a:cubicBezTo>
                  <a:cubicBezTo>
                    <a:pt x="737045" y="15203"/>
                    <a:pt x="738092" y="14917"/>
                    <a:pt x="738378" y="14536"/>
                  </a:cubicBezTo>
                  <a:cubicBezTo>
                    <a:pt x="738759" y="14155"/>
                    <a:pt x="739330" y="13107"/>
                    <a:pt x="739235" y="12536"/>
                  </a:cubicBezTo>
                  <a:cubicBezTo>
                    <a:pt x="739140" y="11964"/>
                    <a:pt x="737902" y="11488"/>
                    <a:pt x="737711" y="11012"/>
                  </a:cubicBezTo>
                  <a:cubicBezTo>
                    <a:pt x="737330" y="10250"/>
                    <a:pt x="737045" y="8440"/>
                    <a:pt x="737521" y="7773"/>
                  </a:cubicBezTo>
                  <a:cubicBezTo>
                    <a:pt x="737902" y="7297"/>
                    <a:pt x="739140" y="7297"/>
                    <a:pt x="739616" y="7297"/>
                  </a:cubicBezTo>
                  <a:cubicBezTo>
                    <a:pt x="740283" y="7392"/>
                    <a:pt x="741236" y="8630"/>
                    <a:pt x="741902" y="8726"/>
                  </a:cubicBezTo>
                  <a:cubicBezTo>
                    <a:pt x="742474" y="8821"/>
                    <a:pt x="743807" y="8345"/>
                    <a:pt x="744188" y="7868"/>
                  </a:cubicBezTo>
                  <a:cubicBezTo>
                    <a:pt x="744760" y="6916"/>
                    <a:pt x="743807" y="4535"/>
                    <a:pt x="743902" y="3487"/>
                  </a:cubicBezTo>
                  <a:cubicBezTo>
                    <a:pt x="743998" y="2629"/>
                    <a:pt x="744093" y="439"/>
                    <a:pt x="744855" y="58"/>
                  </a:cubicBezTo>
                  <a:cubicBezTo>
                    <a:pt x="745712" y="-323"/>
                    <a:pt x="747236" y="1296"/>
                    <a:pt x="748093" y="1487"/>
                  </a:cubicBezTo>
                  <a:cubicBezTo>
                    <a:pt x="749046" y="1677"/>
                    <a:pt x="750856" y="1391"/>
                    <a:pt x="751808" y="1201"/>
                  </a:cubicBezTo>
                  <a:cubicBezTo>
                    <a:pt x="752570" y="1105"/>
                    <a:pt x="753999" y="248"/>
                    <a:pt x="754666" y="534"/>
                  </a:cubicBezTo>
                  <a:cubicBezTo>
                    <a:pt x="755428" y="820"/>
                    <a:pt x="755713" y="2725"/>
                    <a:pt x="756380" y="3201"/>
                  </a:cubicBezTo>
                  <a:cubicBezTo>
                    <a:pt x="757142" y="3677"/>
                    <a:pt x="758952" y="4058"/>
                    <a:pt x="759809" y="4058"/>
                  </a:cubicBezTo>
                  <a:cubicBezTo>
                    <a:pt x="760762" y="4058"/>
                    <a:pt x="762572" y="3392"/>
                    <a:pt x="763524" y="3201"/>
                  </a:cubicBezTo>
                  <a:cubicBezTo>
                    <a:pt x="764477" y="3011"/>
                    <a:pt x="766572" y="2439"/>
                    <a:pt x="767525" y="2820"/>
                  </a:cubicBezTo>
                  <a:cubicBezTo>
                    <a:pt x="768382" y="3106"/>
                    <a:pt x="769334" y="5106"/>
                    <a:pt x="770191" y="5392"/>
                  </a:cubicBezTo>
                  <a:cubicBezTo>
                    <a:pt x="771144" y="5582"/>
                    <a:pt x="772953" y="4154"/>
                    <a:pt x="773906" y="4344"/>
                  </a:cubicBezTo>
                  <a:cubicBezTo>
                    <a:pt x="774763" y="4535"/>
                    <a:pt x="775811" y="6249"/>
                    <a:pt x="776573" y="6630"/>
                  </a:cubicBezTo>
                  <a:cubicBezTo>
                    <a:pt x="777811" y="7106"/>
                    <a:pt x="780669" y="7202"/>
                    <a:pt x="781907" y="6916"/>
                  </a:cubicBezTo>
                  <a:cubicBezTo>
                    <a:pt x="782955" y="6725"/>
                    <a:pt x="784479" y="4820"/>
                    <a:pt x="785431" y="4915"/>
                  </a:cubicBezTo>
                  <a:cubicBezTo>
                    <a:pt x="786384" y="5011"/>
                    <a:pt x="787336" y="7297"/>
                    <a:pt x="788194" y="7773"/>
                  </a:cubicBezTo>
                  <a:cubicBezTo>
                    <a:pt x="789622" y="8440"/>
                    <a:pt x="792861" y="8249"/>
                    <a:pt x="794385" y="8059"/>
                  </a:cubicBezTo>
                  <a:cubicBezTo>
                    <a:pt x="795433" y="7963"/>
                    <a:pt x="797337" y="6821"/>
                    <a:pt x="798386" y="6821"/>
                  </a:cubicBezTo>
                  <a:cubicBezTo>
                    <a:pt x="799624" y="6821"/>
                    <a:pt x="802005" y="8440"/>
                    <a:pt x="803243" y="7963"/>
                  </a:cubicBezTo>
                  <a:cubicBezTo>
                    <a:pt x="804196" y="7582"/>
                    <a:pt x="804672" y="5201"/>
                    <a:pt x="805529" y="4725"/>
                  </a:cubicBezTo>
                  <a:cubicBezTo>
                    <a:pt x="806386" y="4154"/>
                    <a:pt x="808577" y="4058"/>
                    <a:pt x="809625" y="4249"/>
                  </a:cubicBezTo>
                  <a:cubicBezTo>
                    <a:pt x="810863" y="4535"/>
                    <a:pt x="812863" y="6725"/>
                    <a:pt x="814102" y="6821"/>
                  </a:cubicBezTo>
                  <a:cubicBezTo>
                    <a:pt x="814959" y="6916"/>
                    <a:pt x="816483" y="6821"/>
                    <a:pt x="817912" y="6535"/>
                  </a:cubicBezTo>
                  <a:cubicBezTo>
                    <a:pt x="818293" y="7202"/>
                    <a:pt x="818674" y="7868"/>
                    <a:pt x="818769" y="8345"/>
                  </a:cubicBezTo>
                  <a:cubicBezTo>
                    <a:pt x="819341" y="10630"/>
                    <a:pt x="818102" y="15393"/>
                    <a:pt x="818293" y="17774"/>
                  </a:cubicBezTo>
                  <a:cubicBezTo>
                    <a:pt x="818388" y="19775"/>
                    <a:pt x="818674" y="23870"/>
                    <a:pt x="819531" y="25775"/>
                  </a:cubicBezTo>
                  <a:cubicBezTo>
                    <a:pt x="819912" y="26632"/>
                    <a:pt x="821531" y="27680"/>
                    <a:pt x="821817" y="28538"/>
                  </a:cubicBezTo>
                  <a:cubicBezTo>
                    <a:pt x="822198" y="29680"/>
                    <a:pt x="822198" y="32157"/>
                    <a:pt x="821912" y="33395"/>
                  </a:cubicBezTo>
                  <a:cubicBezTo>
                    <a:pt x="821817" y="33967"/>
                    <a:pt x="820578" y="35014"/>
                    <a:pt x="820769" y="35586"/>
                  </a:cubicBezTo>
                  <a:cubicBezTo>
                    <a:pt x="820960" y="36348"/>
                    <a:pt x="822770" y="36824"/>
                    <a:pt x="823436" y="37301"/>
                  </a:cubicBezTo>
                  <a:cubicBezTo>
                    <a:pt x="824198" y="37872"/>
                    <a:pt x="825627" y="39110"/>
                    <a:pt x="826198" y="39872"/>
                  </a:cubicBezTo>
                  <a:cubicBezTo>
                    <a:pt x="827818" y="42254"/>
                    <a:pt x="829532" y="47969"/>
                    <a:pt x="830294" y="50826"/>
                  </a:cubicBezTo>
                  <a:cubicBezTo>
                    <a:pt x="831247" y="53779"/>
                    <a:pt x="832199" y="59970"/>
                    <a:pt x="833152" y="62923"/>
                  </a:cubicBezTo>
                  <a:cubicBezTo>
                    <a:pt x="834961" y="68638"/>
                    <a:pt x="839914" y="79592"/>
                    <a:pt x="842296" y="85116"/>
                  </a:cubicBezTo>
                  <a:cubicBezTo>
                    <a:pt x="844772" y="91021"/>
                    <a:pt x="849535" y="103023"/>
                    <a:pt x="852392" y="108738"/>
                  </a:cubicBezTo>
                  <a:cubicBezTo>
                    <a:pt x="853821" y="111596"/>
                    <a:pt x="856774" y="117406"/>
                    <a:pt x="858584" y="120073"/>
                  </a:cubicBezTo>
                  <a:cubicBezTo>
                    <a:pt x="859536" y="121406"/>
                    <a:pt x="861917" y="123597"/>
                    <a:pt x="862679" y="124930"/>
                  </a:cubicBezTo>
                  <a:cubicBezTo>
                    <a:pt x="863822" y="126836"/>
                    <a:pt x="865061" y="131122"/>
                    <a:pt x="866013" y="133217"/>
                  </a:cubicBezTo>
                  <a:cubicBezTo>
                    <a:pt x="866870" y="135313"/>
                    <a:pt x="868775" y="139409"/>
                    <a:pt x="869728" y="141504"/>
                  </a:cubicBezTo>
                  <a:cubicBezTo>
                    <a:pt x="871633" y="145504"/>
                    <a:pt x="875443" y="153601"/>
                    <a:pt x="877728" y="157411"/>
                  </a:cubicBezTo>
                  <a:cubicBezTo>
                    <a:pt x="881919" y="164554"/>
                    <a:pt x="892016" y="177794"/>
                    <a:pt x="896493" y="184747"/>
                  </a:cubicBezTo>
                  <a:cubicBezTo>
                    <a:pt x="899446" y="189320"/>
                    <a:pt x="904780" y="198940"/>
                    <a:pt x="907732" y="203512"/>
                  </a:cubicBezTo>
                  <a:cubicBezTo>
                    <a:pt x="910209" y="207131"/>
                    <a:pt x="915543" y="214180"/>
                    <a:pt x="918115" y="217704"/>
                  </a:cubicBezTo>
                  <a:cubicBezTo>
                    <a:pt x="921068" y="221704"/>
                    <a:pt x="926687" y="229896"/>
                    <a:pt x="929926" y="233706"/>
                  </a:cubicBezTo>
                  <a:cubicBezTo>
                    <a:pt x="931926" y="236087"/>
                    <a:pt x="936498" y="240278"/>
                    <a:pt x="938498" y="242564"/>
                  </a:cubicBezTo>
                  <a:cubicBezTo>
                    <a:pt x="940403" y="244755"/>
                    <a:pt x="944023" y="249422"/>
                    <a:pt x="945928" y="251708"/>
                  </a:cubicBezTo>
                  <a:cubicBezTo>
                    <a:pt x="947071" y="253137"/>
                    <a:pt x="949261" y="256090"/>
                    <a:pt x="950500" y="257519"/>
                  </a:cubicBezTo>
                  <a:cubicBezTo>
                    <a:pt x="952214" y="259328"/>
                    <a:pt x="956024" y="262567"/>
                    <a:pt x="957739" y="264377"/>
                  </a:cubicBezTo>
                  <a:cubicBezTo>
                    <a:pt x="959548" y="266186"/>
                    <a:pt x="962597" y="270282"/>
                    <a:pt x="964406" y="272092"/>
                  </a:cubicBezTo>
                  <a:cubicBezTo>
                    <a:pt x="965740" y="273521"/>
                    <a:pt x="968693" y="275997"/>
                    <a:pt x="970121" y="277426"/>
                  </a:cubicBezTo>
                  <a:cubicBezTo>
                    <a:pt x="972217" y="279617"/>
                    <a:pt x="976027" y="284379"/>
                    <a:pt x="978122" y="286570"/>
                  </a:cubicBezTo>
                  <a:cubicBezTo>
                    <a:pt x="980122" y="288665"/>
                    <a:pt x="984409" y="292571"/>
                    <a:pt x="986600" y="294476"/>
                  </a:cubicBezTo>
                  <a:cubicBezTo>
                    <a:pt x="987552" y="295333"/>
                    <a:pt x="989457" y="297047"/>
                    <a:pt x="990409" y="297905"/>
                  </a:cubicBezTo>
                  <a:cubicBezTo>
                    <a:pt x="991743" y="299047"/>
                    <a:pt x="994600" y="301048"/>
                    <a:pt x="995553" y="302381"/>
                  </a:cubicBezTo>
                  <a:cubicBezTo>
                    <a:pt x="996315" y="303524"/>
                    <a:pt x="996982" y="306382"/>
                    <a:pt x="997553" y="307620"/>
                  </a:cubicBezTo>
                  <a:cubicBezTo>
                    <a:pt x="998125" y="308763"/>
                    <a:pt x="999649" y="310859"/>
                    <a:pt x="1000410" y="311906"/>
                  </a:cubicBezTo>
                  <a:cubicBezTo>
                    <a:pt x="1001363" y="313240"/>
                    <a:pt x="1003649" y="315716"/>
                    <a:pt x="1004411" y="317240"/>
                  </a:cubicBezTo>
                  <a:cubicBezTo>
                    <a:pt x="1004983" y="318288"/>
                    <a:pt x="1006507" y="320574"/>
                    <a:pt x="1006221" y="321717"/>
                  </a:cubicBezTo>
                  <a:cubicBezTo>
                    <a:pt x="1006030" y="322670"/>
                    <a:pt x="1004125" y="323622"/>
                    <a:pt x="1003363" y="324194"/>
                  </a:cubicBezTo>
                  <a:cubicBezTo>
                    <a:pt x="1002602" y="324860"/>
                    <a:pt x="1000697" y="325813"/>
                    <a:pt x="1000220" y="326670"/>
                  </a:cubicBezTo>
                  <a:cubicBezTo>
                    <a:pt x="999458" y="327813"/>
                    <a:pt x="998982" y="330766"/>
                    <a:pt x="998696" y="332195"/>
                  </a:cubicBezTo>
                  <a:cubicBezTo>
                    <a:pt x="998315" y="334480"/>
                    <a:pt x="998125" y="339148"/>
                    <a:pt x="998411" y="341434"/>
                  </a:cubicBezTo>
                  <a:cubicBezTo>
                    <a:pt x="998601" y="343053"/>
                    <a:pt x="1000125" y="347625"/>
                    <a:pt x="1000125" y="347911"/>
                  </a:cubicBezTo>
                  <a:cubicBezTo>
                    <a:pt x="1000125" y="348196"/>
                    <a:pt x="1002792" y="355531"/>
                    <a:pt x="1003745" y="358103"/>
                  </a:cubicBezTo>
                  <a:cubicBezTo>
                    <a:pt x="1004888" y="360960"/>
                    <a:pt x="1006983" y="366580"/>
                    <a:pt x="1008316" y="369342"/>
                  </a:cubicBezTo>
                  <a:cubicBezTo>
                    <a:pt x="1010412" y="373628"/>
                    <a:pt x="1015269" y="381725"/>
                    <a:pt x="1017841" y="385725"/>
                  </a:cubicBezTo>
                  <a:cubicBezTo>
                    <a:pt x="1019175" y="387821"/>
                    <a:pt x="1022223" y="391726"/>
                    <a:pt x="1023652" y="393821"/>
                  </a:cubicBezTo>
                  <a:cubicBezTo>
                    <a:pt x="1025366" y="396203"/>
                    <a:pt x="1028700" y="401155"/>
                    <a:pt x="1030510" y="403442"/>
                  </a:cubicBezTo>
                  <a:cubicBezTo>
                    <a:pt x="1032510" y="405918"/>
                    <a:pt x="1036987" y="410204"/>
                    <a:pt x="1038892" y="412681"/>
                  </a:cubicBezTo>
                  <a:cubicBezTo>
                    <a:pt x="1042035" y="416777"/>
                    <a:pt x="1047369" y="425539"/>
                    <a:pt x="1050131" y="429921"/>
                  </a:cubicBezTo>
                  <a:cubicBezTo>
                    <a:pt x="1051465" y="432017"/>
                    <a:pt x="1054132" y="436303"/>
                    <a:pt x="1055465" y="438494"/>
                  </a:cubicBezTo>
                  <a:cubicBezTo>
                    <a:pt x="1056989" y="441065"/>
                    <a:pt x="1060132" y="446209"/>
                    <a:pt x="1061656" y="448876"/>
                  </a:cubicBezTo>
                  <a:cubicBezTo>
                    <a:pt x="1062990" y="451447"/>
                    <a:pt x="1065466" y="456686"/>
                    <a:pt x="1066800" y="459258"/>
                  </a:cubicBezTo>
                  <a:cubicBezTo>
                    <a:pt x="1067752" y="461163"/>
                    <a:pt x="1069562" y="464973"/>
                    <a:pt x="1070610" y="466783"/>
                  </a:cubicBezTo>
                  <a:cubicBezTo>
                    <a:pt x="1072325" y="469736"/>
                    <a:pt x="1076134" y="475260"/>
                    <a:pt x="1078039" y="478022"/>
                  </a:cubicBezTo>
                  <a:cubicBezTo>
                    <a:pt x="1079468" y="480022"/>
                    <a:pt x="1082326" y="483928"/>
                    <a:pt x="1083754" y="485928"/>
                  </a:cubicBezTo>
                  <a:cubicBezTo>
                    <a:pt x="1085183" y="487738"/>
                    <a:pt x="1088327" y="491262"/>
                    <a:pt x="1089755" y="493167"/>
                  </a:cubicBezTo>
                  <a:cubicBezTo>
                    <a:pt x="1091089" y="494977"/>
                    <a:pt x="1093565" y="498596"/>
                    <a:pt x="1094613" y="500501"/>
                  </a:cubicBezTo>
                  <a:cubicBezTo>
                    <a:pt x="1095375" y="501739"/>
                    <a:pt x="1096518" y="504406"/>
                    <a:pt x="1097185" y="505740"/>
                  </a:cubicBezTo>
                  <a:cubicBezTo>
                    <a:pt x="1097756" y="506978"/>
                    <a:pt x="1098518" y="509836"/>
                    <a:pt x="1099280" y="511074"/>
                  </a:cubicBezTo>
                  <a:cubicBezTo>
                    <a:pt x="1100709" y="513455"/>
                    <a:pt x="1104805" y="517170"/>
                    <a:pt x="1106424" y="519456"/>
                  </a:cubicBezTo>
                  <a:cubicBezTo>
                    <a:pt x="1108043" y="521742"/>
                    <a:pt x="1110806" y="526600"/>
                    <a:pt x="1112044" y="528981"/>
                  </a:cubicBezTo>
                  <a:cubicBezTo>
                    <a:pt x="1113854" y="532410"/>
                    <a:pt x="1116997" y="539554"/>
                    <a:pt x="1118711" y="542983"/>
                  </a:cubicBezTo>
                  <a:cubicBezTo>
                    <a:pt x="1120235" y="546031"/>
                    <a:pt x="1124045" y="551841"/>
                    <a:pt x="1125093" y="555080"/>
                  </a:cubicBezTo>
                  <a:cubicBezTo>
                    <a:pt x="1126141" y="558223"/>
                    <a:pt x="1126331" y="564795"/>
                    <a:pt x="1127093" y="567938"/>
                  </a:cubicBezTo>
                  <a:cubicBezTo>
                    <a:pt x="1127665" y="570510"/>
                    <a:pt x="1129665" y="575463"/>
                    <a:pt x="1130141" y="578035"/>
                  </a:cubicBezTo>
                  <a:cubicBezTo>
                    <a:pt x="1131094" y="582512"/>
                    <a:pt x="1131761" y="591751"/>
                    <a:pt x="1132141" y="596418"/>
                  </a:cubicBezTo>
                  <a:cubicBezTo>
                    <a:pt x="1132522" y="600038"/>
                    <a:pt x="1132808" y="607277"/>
                    <a:pt x="1133189" y="610896"/>
                  </a:cubicBezTo>
                  <a:cubicBezTo>
                    <a:pt x="1133570" y="614897"/>
                    <a:pt x="1134713" y="622802"/>
                    <a:pt x="1135094" y="626707"/>
                  </a:cubicBezTo>
                  <a:cubicBezTo>
                    <a:pt x="1135285" y="629565"/>
                    <a:pt x="1135570" y="635185"/>
                    <a:pt x="1135761" y="637947"/>
                  </a:cubicBezTo>
                  <a:cubicBezTo>
                    <a:pt x="1136142" y="642710"/>
                    <a:pt x="1136999" y="652235"/>
                    <a:pt x="1137380" y="656997"/>
                  </a:cubicBezTo>
                  <a:cubicBezTo>
                    <a:pt x="1137666" y="660807"/>
                    <a:pt x="1138047" y="668332"/>
                    <a:pt x="1138618" y="672142"/>
                  </a:cubicBezTo>
                  <a:cubicBezTo>
                    <a:pt x="1139094" y="675095"/>
                    <a:pt x="1140619" y="680810"/>
                    <a:pt x="1141190" y="683762"/>
                  </a:cubicBezTo>
                  <a:cubicBezTo>
                    <a:pt x="1141762" y="686905"/>
                    <a:pt x="1142714" y="693287"/>
                    <a:pt x="1143191" y="696430"/>
                  </a:cubicBezTo>
                  <a:cubicBezTo>
                    <a:pt x="1143572" y="698812"/>
                    <a:pt x="1144238" y="703670"/>
                    <a:pt x="1144334" y="706146"/>
                  </a:cubicBezTo>
                  <a:cubicBezTo>
                    <a:pt x="1144524" y="708622"/>
                    <a:pt x="1144524" y="713576"/>
                    <a:pt x="1144428" y="716052"/>
                  </a:cubicBezTo>
                  <a:cubicBezTo>
                    <a:pt x="1144334" y="717005"/>
                    <a:pt x="1144048" y="718814"/>
                    <a:pt x="1144048" y="719672"/>
                  </a:cubicBezTo>
                  <a:cubicBezTo>
                    <a:pt x="1143952" y="720434"/>
                    <a:pt x="1144714" y="722720"/>
                    <a:pt x="1144810" y="723863"/>
                  </a:cubicBezTo>
                  <a:close/>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1987" name="Google Shape;1987;p32"/>
            <p:cNvGrpSpPr/>
            <p:nvPr/>
          </p:nvGrpSpPr>
          <p:grpSpPr>
            <a:xfrm>
              <a:off x="6831313" y="3884676"/>
              <a:ext cx="450166" cy="762000"/>
              <a:chOff x="6831313" y="3884676"/>
              <a:chExt cx="450166" cy="762000"/>
            </a:xfrm>
          </p:grpSpPr>
          <p:sp>
            <p:nvSpPr>
              <p:cNvPr id="1988" name="Google Shape;1988;p32"/>
              <p:cNvSpPr/>
              <p:nvPr/>
            </p:nvSpPr>
            <p:spPr>
              <a:xfrm>
                <a:off x="7178036" y="4630994"/>
                <a:ext cx="9525" cy="9525"/>
              </a:xfrm>
              <a:custGeom>
                <a:rect b="b" l="l" r="r" t="t"/>
                <a:pathLst>
                  <a:path extrusionOk="0" h="120000" w="9525">
                    <a:moveTo>
                      <a:pt x="10767" y="91969"/>
                    </a:moveTo>
                    <a:cubicBezTo>
                      <a:pt x="10482" y="99162"/>
                      <a:pt x="9815" y="118362"/>
                      <a:pt x="9148" y="118362"/>
                    </a:cubicBezTo>
                    <a:cubicBezTo>
                      <a:pt x="8100" y="119559"/>
                      <a:pt x="7243" y="84762"/>
                      <a:pt x="6291" y="81159"/>
                    </a:cubicBezTo>
                    <a:cubicBezTo>
                      <a:pt x="5528" y="77569"/>
                      <a:pt x="3909" y="87169"/>
                      <a:pt x="3147" y="84762"/>
                    </a:cubicBezTo>
                    <a:cubicBezTo>
                      <a:pt x="2195" y="81159"/>
                      <a:pt x="99" y="69165"/>
                      <a:pt x="4" y="57172"/>
                    </a:cubicBezTo>
                    <a:cubicBezTo>
                      <a:pt x="-91" y="46362"/>
                      <a:pt x="1528" y="28359"/>
                      <a:pt x="2290" y="23572"/>
                    </a:cubicBezTo>
                    <a:cubicBezTo>
                      <a:pt x="2861" y="21165"/>
                      <a:pt x="4195" y="28359"/>
                      <a:pt x="4862" y="27162"/>
                    </a:cubicBezTo>
                    <a:cubicBezTo>
                      <a:pt x="6100" y="24769"/>
                      <a:pt x="8291" y="4372"/>
                      <a:pt x="9529" y="1965"/>
                    </a:cubicBezTo>
                    <a:cubicBezTo>
                      <a:pt x="10291" y="769"/>
                      <a:pt x="12005" y="-2835"/>
                      <a:pt x="12482" y="4372"/>
                    </a:cubicBezTo>
                    <a:cubicBezTo>
                      <a:pt x="12863" y="10369"/>
                      <a:pt x="12196" y="27162"/>
                      <a:pt x="12101" y="33159"/>
                    </a:cubicBezTo>
                    <a:cubicBezTo>
                      <a:pt x="11720" y="49965"/>
                      <a:pt x="11243" y="78765"/>
                      <a:pt x="10767" y="91969"/>
                    </a:cubicBezTo>
                    <a:close/>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89" name="Google Shape;1989;p32"/>
              <p:cNvSpPr/>
              <p:nvPr/>
            </p:nvSpPr>
            <p:spPr>
              <a:xfrm>
                <a:off x="7199948" y="4627601"/>
                <a:ext cx="9525" cy="9525"/>
              </a:xfrm>
              <a:custGeom>
                <a:rect b="b" l="l" r="r" t="t"/>
                <a:pathLst>
                  <a:path extrusionOk="0" h="120000" w="9525">
                    <a:moveTo>
                      <a:pt x="15621" y="1512"/>
                    </a:moveTo>
                    <a:cubicBezTo>
                      <a:pt x="14478" y="-5682"/>
                      <a:pt x="11811" y="14715"/>
                      <a:pt x="10668" y="21909"/>
                    </a:cubicBezTo>
                    <a:cubicBezTo>
                      <a:pt x="9239" y="30312"/>
                      <a:pt x="6858" y="56718"/>
                      <a:pt x="5429" y="65121"/>
                    </a:cubicBezTo>
                    <a:cubicBezTo>
                      <a:pt x="4191" y="72315"/>
                      <a:pt x="1048" y="66318"/>
                      <a:pt x="286" y="79509"/>
                    </a:cubicBezTo>
                    <a:cubicBezTo>
                      <a:pt x="-95" y="85518"/>
                      <a:pt x="-95" y="105915"/>
                      <a:pt x="286" y="111912"/>
                    </a:cubicBezTo>
                    <a:cubicBezTo>
                      <a:pt x="1048" y="122709"/>
                      <a:pt x="3524" y="119118"/>
                      <a:pt x="4667" y="117921"/>
                    </a:cubicBezTo>
                    <a:cubicBezTo>
                      <a:pt x="6096" y="116712"/>
                      <a:pt x="8953" y="108309"/>
                      <a:pt x="10192" y="99918"/>
                    </a:cubicBezTo>
                    <a:cubicBezTo>
                      <a:pt x="10858" y="95118"/>
                      <a:pt x="11620" y="77115"/>
                      <a:pt x="12192" y="69921"/>
                    </a:cubicBezTo>
                    <a:cubicBezTo>
                      <a:pt x="13144" y="59112"/>
                      <a:pt x="16097" y="51918"/>
                      <a:pt x="16574" y="36321"/>
                    </a:cubicBezTo>
                    <a:cubicBezTo>
                      <a:pt x="16669" y="27918"/>
                      <a:pt x="16192" y="6312"/>
                      <a:pt x="15621" y="1512"/>
                    </a:cubicBezTo>
                    <a:close/>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90" name="Google Shape;1990;p32"/>
              <p:cNvSpPr/>
              <p:nvPr/>
            </p:nvSpPr>
            <p:spPr>
              <a:xfrm>
                <a:off x="7229113" y="4623611"/>
                <a:ext cx="28575" cy="9525"/>
              </a:xfrm>
              <a:custGeom>
                <a:rect b="b" l="l" r="r" t="t"/>
                <a:pathLst>
                  <a:path extrusionOk="0" h="120000" w="28575">
                    <a:moveTo>
                      <a:pt x="77" y="27780"/>
                    </a:moveTo>
                    <a:cubicBezTo>
                      <a:pt x="-114" y="32580"/>
                      <a:pt x="77" y="46980"/>
                      <a:pt x="362" y="50583"/>
                    </a:cubicBezTo>
                    <a:cubicBezTo>
                      <a:pt x="934" y="57789"/>
                      <a:pt x="2648" y="54186"/>
                      <a:pt x="3410" y="52989"/>
                    </a:cubicBezTo>
                    <a:cubicBezTo>
                      <a:pt x="4458" y="51792"/>
                      <a:pt x="6554" y="43389"/>
                      <a:pt x="7601" y="44586"/>
                    </a:cubicBezTo>
                    <a:cubicBezTo>
                      <a:pt x="8649" y="45783"/>
                      <a:pt x="10554" y="57789"/>
                      <a:pt x="11507" y="60183"/>
                    </a:cubicBezTo>
                    <a:cubicBezTo>
                      <a:pt x="13412" y="66180"/>
                      <a:pt x="17222" y="73386"/>
                      <a:pt x="19127" y="74583"/>
                    </a:cubicBezTo>
                    <a:cubicBezTo>
                      <a:pt x="21222" y="75780"/>
                      <a:pt x="25699" y="86589"/>
                      <a:pt x="27413" y="73386"/>
                    </a:cubicBezTo>
                    <a:cubicBezTo>
                      <a:pt x="28080" y="68586"/>
                      <a:pt x="29223" y="46980"/>
                      <a:pt x="28842" y="37392"/>
                    </a:cubicBezTo>
                    <a:cubicBezTo>
                      <a:pt x="28271" y="21783"/>
                      <a:pt x="25032" y="20586"/>
                      <a:pt x="23699" y="18192"/>
                    </a:cubicBezTo>
                    <a:cubicBezTo>
                      <a:pt x="22175" y="15786"/>
                      <a:pt x="19127" y="24189"/>
                      <a:pt x="17698" y="21783"/>
                    </a:cubicBezTo>
                    <a:cubicBezTo>
                      <a:pt x="16364" y="19389"/>
                      <a:pt x="13983" y="3792"/>
                      <a:pt x="12650" y="1386"/>
                    </a:cubicBezTo>
                    <a:cubicBezTo>
                      <a:pt x="11507" y="-1020"/>
                      <a:pt x="9126" y="189"/>
                      <a:pt x="7982" y="1386"/>
                    </a:cubicBezTo>
                    <a:cubicBezTo>
                      <a:pt x="6839" y="2583"/>
                      <a:pt x="4649" y="4989"/>
                      <a:pt x="3601" y="7383"/>
                    </a:cubicBezTo>
                    <a:cubicBezTo>
                      <a:pt x="2744" y="13380"/>
                      <a:pt x="553" y="16983"/>
                      <a:pt x="77" y="27780"/>
                    </a:cubicBezTo>
                    <a:close/>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91" name="Google Shape;1991;p32"/>
              <p:cNvSpPr/>
              <p:nvPr/>
            </p:nvSpPr>
            <p:spPr>
              <a:xfrm>
                <a:off x="7262429" y="4624690"/>
                <a:ext cx="19050" cy="9525"/>
              </a:xfrm>
              <a:custGeom>
                <a:rect b="b" l="l" r="r" t="t"/>
                <a:pathLst>
                  <a:path extrusionOk="0" h="120000" w="19050">
                    <a:moveTo>
                      <a:pt x="2" y="45392"/>
                    </a:moveTo>
                    <a:cubicBezTo>
                      <a:pt x="193" y="65789"/>
                      <a:pt x="4670" y="68195"/>
                      <a:pt x="6289" y="70589"/>
                    </a:cubicBezTo>
                    <a:cubicBezTo>
                      <a:pt x="7527" y="72995"/>
                      <a:pt x="10194" y="72995"/>
                      <a:pt x="11528" y="70589"/>
                    </a:cubicBezTo>
                    <a:cubicBezTo>
                      <a:pt x="13433" y="66986"/>
                      <a:pt x="17814" y="60989"/>
                      <a:pt x="18957" y="40592"/>
                    </a:cubicBezTo>
                    <a:cubicBezTo>
                      <a:pt x="19338" y="33386"/>
                      <a:pt x="19338" y="10583"/>
                      <a:pt x="18862" y="4586"/>
                    </a:cubicBezTo>
                    <a:cubicBezTo>
                      <a:pt x="18100" y="-3817"/>
                      <a:pt x="15814" y="995"/>
                      <a:pt x="14861" y="5783"/>
                    </a:cubicBezTo>
                    <a:cubicBezTo>
                      <a:pt x="14195" y="8189"/>
                      <a:pt x="13337" y="23786"/>
                      <a:pt x="12671" y="27389"/>
                    </a:cubicBezTo>
                    <a:cubicBezTo>
                      <a:pt x="11718" y="32189"/>
                      <a:pt x="9527" y="33386"/>
                      <a:pt x="8575" y="32189"/>
                    </a:cubicBezTo>
                    <a:cubicBezTo>
                      <a:pt x="7337" y="30992"/>
                      <a:pt x="5051" y="15395"/>
                      <a:pt x="3908" y="17789"/>
                    </a:cubicBezTo>
                    <a:cubicBezTo>
                      <a:pt x="2669" y="20195"/>
                      <a:pt x="-93" y="30992"/>
                      <a:pt x="2" y="45392"/>
                    </a:cubicBezTo>
                    <a:close/>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92" name="Google Shape;1992;p32"/>
              <p:cNvSpPr/>
              <p:nvPr/>
            </p:nvSpPr>
            <p:spPr>
              <a:xfrm>
                <a:off x="6831313" y="3884676"/>
                <a:ext cx="438150" cy="762000"/>
              </a:xfrm>
              <a:custGeom>
                <a:rect b="b" l="l" r="r" t="t"/>
                <a:pathLst>
                  <a:path extrusionOk="0" h="762000" w="438150">
                    <a:moveTo>
                      <a:pt x="39450" y="350520"/>
                    </a:moveTo>
                    <a:cubicBezTo>
                      <a:pt x="39450" y="349377"/>
                      <a:pt x="39355" y="348139"/>
                      <a:pt x="39831" y="347567"/>
                    </a:cubicBezTo>
                    <a:cubicBezTo>
                      <a:pt x="40403" y="346805"/>
                      <a:pt x="42498" y="346710"/>
                      <a:pt x="43165" y="345948"/>
                    </a:cubicBezTo>
                    <a:cubicBezTo>
                      <a:pt x="43927" y="345091"/>
                      <a:pt x="44880" y="342805"/>
                      <a:pt x="44594" y="341662"/>
                    </a:cubicBezTo>
                    <a:cubicBezTo>
                      <a:pt x="44118" y="340233"/>
                      <a:pt x="41260" y="338709"/>
                      <a:pt x="39927" y="338042"/>
                    </a:cubicBezTo>
                    <a:cubicBezTo>
                      <a:pt x="38974" y="337566"/>
                      <a:pt x="36783" y="337185"/>
                      <a:pt x="35831" y="336804"/>
                    </a:cubicBezTo>
                    <a:cubicBezTo>
                      <a:pt x="34783" y="336328"/>
                      <a:pt x="32592" y="335375"/>
                      <a:pt x="32116" y="334328"/>
                    </a:cubicBezTo>
                    <a:cubicBezTo>
                      <a:pt x="31735" y="333470"/>
                      <a:pt x="32021" y="331280"/>
                      <a:pt x="32497" y="330422"/>
                    </a:cubicBezTo>
                    <a:cubicBezTo>
                      <a:pt x="33069" y="329565"/>
                      <a:pt x="34974" y="328327"/>
                      <a:pt x="36022" y="328231"/>
                    </a:cubicBezTo>
                    <a:cubicBezTo>
                      <a:pt x="36879" y="328136"/>
                      <a:pt x="38498" y="329089"/>
                      <a:pt x="39355" y="329279"/>
                    </a:cubicBezTo>
                    <a:cubicBezTo>
                      <a:pt x="40593" y="329565"/>
                      <a:pt x="43260" y="330422"/>
                      <a:pt x="44499" y="329946"/>
                    </a:cubicBezTo>
                    <a:cubicBezTo>
                      <a:pt x="45070" y="329660"/>
                      <a:pt x="45927" y="328517"/>
                      <a:pt x="46213" y="327946"/>
                    </a:cubicBezTo>
                    <a:cubicBezTo>
                      <a:pt x="46689" y="326898"/>
                      <a:pt x="47071" y="324421"/>
                      <a:pt x="47166" y="323279"/>
                    </a:cubicBezTo>
                    <a:cubicBezTo>
                      <a:pt x="47261" y="322231"/>
                      <a:pt x="46880" y="320230"/>
                      <a:pt x="46785" y="319278"/>
                    </a:cubicBezTo>
                    <a:cubicBezTo>
                      <a:pt x="46689" y="318326"/>
                      <a:pt x="45832" y="316516"/>
                      <a:pt x="46213" y="315659"/>
                    </a:cubicBezTo>
                    <a:cubicBezTo>
                      <a:pt x="46594" y="314896"/>
                      <a:pt x="48690" y="314706"/>
                      <a:pt x="49261" y="314135"/>
                    </a:cubicBezTo>
                    <a:cubicBezTo>
                      <a:pt x="49833" y="313563"/>
                      <a:pt x="50499" y="312039"/>
                      <a:pt x="50881" y="311277"/>
                    </a:cubicBezTo>
                    <a:cubicBezTo>
                      <a:pt x="51261" y="310420"/>
                      <a:pt x="52023" y="308801"/>
                      <a:pt x="51928" y="307848"/>
                    </a:cubicBezTo>
                    <a:cubicBezTo>
                      <a:pt x="51833" y="306991"/>
                      <a:pt x="50976" y="305371"/>
                      <a:pt x="50214" y="304990"/>
                    </a:cubicBezTo>
                    <a:cubicBezTo>
                      <a:pt x="49547" y="304610"/>
                      <a:pt x="47642" y="304610"/>
                      <a:pt x="46975" y="304990"/>
                    </a:cubicBezTo>
                    <a:cubicBezTo>
                      <a:pt x="46213" y="305467"/>
                      <a:pt x="45642" y="307372"/>
                      <a:pt x="45261" y="308229"/>
                    </a:cubicBezTo>
                    <a:cubicBezTo>
                      <a:pt x="44784" y="309086"/>
                      <a:pt x="44689" y="311658"/>
                      <a:pt x="43641" y="311944"/>
                    </a:cubicBezTo>
                    <a:cubicBezTo>
                      <a:pt x="42784" y="312134"/>
                      <a:pt x="41356" y="310420"/>
                      <a:pt x="40879" y="309753"/>
                    </a:cubicBezTo>
                    <a:cubicBezTo>
                      <a:pt x="40308" y="308991"/>
                      <a:pt x="40022" y="307086"/>
                      <a:pt x="39736" y="306229"/>
                    </a:cubicBezTo>
                    <a:cubicBezTo>
                      <a:pt x="39165" y="304800"/>
                      <a:pt x="37450" y="302323"/>
                      <a:pt x="37260" y="300800"/>
                    </a:cubicBezTo>
                    <a:cubicBezTo>
                      <a:pt x="37069" y="299561"/>
                      <a:pt x="37641" y="297180"/>
                      <a:pt x="38212" y="296132"/>
                    </a:cubicBezTo>
                    <a:cubicBezTo>
                      <a:pt x="38689" y="295370"/>
                      <a:pt x="40213" y="294227"/>
                      <a:pt x="40784" y="293465"/>
                    </a:cubicBezTo>
                    <a:cubicBezTo>
                      <a:pt x="41356" y="292703"/>
                      <a:pt x="42022" y="290989"/>
                      <a:pt x="42689" y="290227"/>
                    </a:cubicBezTo>
                    <a:cubicBezTo>
                      <a:pt x="43356" y="289560"/>
                      <a:pt x="45070" y="288798"/>
                      <a:pt x="45737" y="288131"/>
                    </a:cubicBezTo>
                    <a:cubicBezTo>
                      <a:pt x="46404" y="287464"/>
                      <a:pt x="47451" y="286036"/>
                      <a:pt x="47642" y="285179"/>
                    </a:cubicBezTo>
                    <a:cubicBezTo>
                      <a:pt x="47928" y="284131"/>
                      <a:pt x="47832" y="281750"/>
                      <a:pt x="47356" y="280797"/>
                    </a:cubicBezTo>
                    <a:cubicBezTo>
                      <a:pt x="46975" y="280130"/>
                      <a:pt x="45642" y="279178"/>
                      <a:pt x="44880" y="279083"/>
                    </a:cubicBezTo>
                    <a:cubicBezTo>
                      <a:pt x="44403" y="279083"/>
                      <a:pt x="43451" y="279654"/>
                      <a:pt x="43070" y="280035"/>
                    </a:cubicBezTo>
                    <a:cubicBezTo>
                      <a:pt x="42498" y="280702"/>
                      <a:pt x="42022" y="282702"/>
                      <a:pt x="41736" y="283559"/>
                    </a:cubicBezTo>
                    <a:cubicBezTo>
                      <a:pt x="41356" y="284321"/>
                      <a:pt x="40784" y="286036"/>
                      <a:pt x="40308" y="286703"/>
                    </a:cubicBezTo>
                    <a:cubicBezTo>
                      <a:pt x="39736" y="287560"/>
                      <a:pt x="38212" y="289084"/>
                      <a:pt x="37450" y="289941"/>
                    </a:cubicBezTo>
                    <a:cubicBezTo>
                      <a:pt x="36783" y="290608"/>
                      <a:pt x="35450" y="292227"/>
                      <a:pt x="34593" y="292608"/>
                    </a:cubicBezTo>
                    <a:cubicBezTo>
                      <a:pt x="33831" y="292894"/>
                      <a:pt x="32116" y="292989"/>
                      <a:pt x="31354" y="292703"/>
                    </a:cubicBezTo>
                    <a:cubicBezTo>
                      <a:pt x="30497" y="292418"/>
                      <a:pt x="29068" y="291084"/>
                      <a:pt x="28687" y="290227"/>
                    </a:cubicBezTo>
                    <a:cubicBezTo>
                      <a:pt x="28306" y="289370"/>
                      <a:pt x="28211" y="287274"/>
                      <a:pt x="28687" y="286417"/>
                    </a:cubicBezTo>
                    <a:cubicBezTo>
                      <a:pt x="28973" y="285940"/>
                      <a:pt x="30211" y="285464"/>
                      <a:pt x="30783" y="285369"/>
                    </a:cubicBezTo>
                    <a:cubicBezTo>
                      <a:pt x="31640" y="285179"/>
                      <a:pt x="33450" y="285655"/>
                      <a:pt x="34307" y="285369"/>
                    </a:cubicBezTo>
                    <a:cubicBezTo>
                      <a:pt x="34974" y="285179"/>
                      <a:pt x="36307" y="284417"/>
                      <a:pt x="36688" y="283750"/>
                    </a:cubicBezTo>
                    <a:cubicBezTo>
                      <a:pt x="36974" y="283273"/>
                      <a:pt x="36879" y="281940"/>
                      <a:pt x="36879" y="281273"/>
                    </a:cubicBezTo>
                    <a:cubicBezTo>
                      <a:pt x="36974" y="280226"/>
                      <a:pt x="37546" y="278035"/>
                      <a:pt x="37164" y="276987"/>
                    </a:cubicBezTo>
                    <a:cubicBezTo>
                      <a:pt x="36783" y="276225"/>
                      <a:pt x="35259" y="275177"/>
                      <a:pt x="34497" y="274892"/>
                    </a:cubicBezTo>
                    <a:cubicBezTo>
                      <a:pt x="34021" y="274701"/>
                      <a:pt x="32783" y="274511"/>
                      <a:pt x="32402" y="274892"/>
                    </a:cubicBezTo>
                    <a:cubicBezTo>
                      <a:pt x="31926" y="275272"/>
                      <a:pt x="32021" y="276701"/>
                      <a:pt x="31926" y="277368"/>
                    </a:cubicBezTo>
                    <a:cubicBezTo>
                      <a:pt x="31735" y="278511"/>
                      <a:pt x="31926" y="280988"/>
                      <a:pt x="31259" y="281940"/>
                    </a:cubicBezTo>
                    <a:cubicBezTo>
                      <a:pt x="30878" y="282512"/>
                      <a:pt x="29354" y="283083"/>
                      <a:pt x="28592" y="283273"/>
                    </a:cubicBezTo>
                    <a:cubicBezTo>
                      <a:pt x="27735" y="283559"/>
                      <a:pt x="25639" y="284226"/>
                      <a:pt x="24972" y="283655"/>
                    </a:cubicBezTo>
                    <a:cubicBezTo>
                      <a:pt x="24306" y="283083"/>
                      <a:pt x="24496" y="280892"/>
                      <a:pt x="24877" y="280035"/>
                    </a:cubicBezTo>
                    <a:cubicBezTo>
                      <a:pt x="25163" y="279273"/>
                      <a:pt x="26782" y="278416"/>
                      <a:pt x="27258" y="277844"/>
                    </a:cubicBezTo>
                    <a:cubicBezTo>
                      <a:pt x="27830" y="277178"/>
                      <a:pt x="28782" y="275749"/>
                      <a:pt x="28973" y="274892"/>
                    </a:cubicBezTo>
                    <a:cubicBezTo>
                      <a:pt x="29068" y="274225"/>
                      <a:pt x="28878" y="272701"/>
                      <a:pt x="28592" y="272129"/>
                    </a:cubicBezTo>
                    <a:cubicBezTo>
                      <a:pt x="28021" y="271177"/>
                      <a:pt x="25830" y="270034"/>
                      <a:pt x="24972" y="269367"/>
                    </a:cubicBezTo>
                    <a:cubicBezTo>
                      <a:pt x="24401" y="268891"/>
                      <a:pt x="22782" y="268129"/>
                      <a:pt x="22496" y="267367"/>
                    </a:cubicBezTo>
                    <a:cubicBezTo>
                      <a:pt x="22115" y="266224"/>
                      <a:pt x="23163" y="263652"/>
                      <a:pt x="23925" y="262700"/>
                    </a:cubicBezTo>
                    <a:cubicBezTo>
                      <a:pt x="24687" y="261652"/>
                      <a:pt x="27068" y="260413"/>
                      <a:pt x="28306" y="260128"/>
                    </a:cubicBezTo>
                    <a:cubicBezTo>
                      <a:pt x="29449" y="259842"/>
                      <a:pt x="31926" y="260985"/>
                      <a:pt x="32973" y="260509"/>
                    </a:cubicBezTo>
                    <a:cubicBezTo>
                      <a:pt x="33735" y="260223"/>
                      <a:pt x="34783" y="258794"/>
                      <a:pt x="34974" y="257937"/>
                    </a:cubicBezTo>
                    <a:cubicBezTo>
                      <a:pt x="35259" y="256604"/>
                      <a:pt x="34307" y="253651"/>
                      <a:pt x="33545" y="252508"/>
                    </a:cubicBezTo>
                    <a:cubicBezTo>
                      <a:pt x="32973" y="251651"/>
                      <a:pt x="31354" y="250127"/>
                      <a:pt x="30402" y="249841"/>
                    </a:cubicBezTo>
                    <a:cubicBezTo>
                      <a:pt x="29259" y="249555"/>
                      <a:pt x="26973" y="250888"/>
                      <a:pt x="25830" y="250793"/>
                    </a:cubicBezTo>
                    <a:cubicBezTo>
                      <a:pt x="24877" y="250698"/>
                      <a:pt x="22877" y="250317"/>
                      <a:pt x="22115" y="249650"/>
                    </a:cubicBezTo>
                    <a:cubicBezTo>
                      <a:pt x="21448" y="249079"/>
                      <a:pt x="20591" y="247269"/>
                      <a:pt x="20781" y="246317"/>
                    </a:cubicBezTo>
                    <a:cubicBezTo>
                      <a:pt x="20877" y="245078"/>
                      <a:pt x="22686" y="242983"/>
                      <a:pt x="23639" y="242316"/>
                    </a:cubicBezTo>
                    <a:cubicBezTo>
                      <a:pt x="24210" y="241840"/>
                      <a:pt x="25734" y="241363"/>
                      <a:pt x="26497" y="241363"/>
                    </a:cubicBezTo>
                    <a:cubicBezTo>
                      <a:pt x="27449" y="241268"/>
                      <a:pt x="29449" y="241459"/>
                      <a:pt x="30211" y="242030"/>
                    </a:cubicBezTo>
                    <a:cubicBezTo>
                      <a:pt x="30783" y="242411"/>
                      <a:pt x="30973" y="244126"/>
                      <a:pt x="31449" y="244697"/>
                    </a:cubicBezTo>
                    <a:cubicBezTo>
                      <a:pt x="32211" y="245459"/>
                      <a:pt x="34212" y="246126"/>
                      <a:pt x="35164" y="246602"/>
                    </a:cubicBezTo>
                    <a:cubicBezTo>
                      <a:pt x="36402" y="247174"/>
                      <a:pt x="38784" y="249079"/>
                      <a:pt x="40117" y="248888"/>
                    </a:cubicBezTo>
                    <a:cubicBezTo>
                      <a:pt x="41165" y="248793"/>
                      <a:pt x="42403" y="246697"/>
                      <a:pt x="43260" y="246221"/>
                    </a:cubicBezTo>
                    <a:cubicBezTo>
                      <a:pt x="43832" y="245936"/>
                      <a:pt x="45356" y="245936"/>
                      <a:pt x="45832" y="245459"/>
                    </a:cubicBezTo>
                    <a:cubicBezTo>
                      <a:pt x="46499" y="244888"/>
                      <a:pt x="47166" y="243078"/>
                      <a:pt x="47071" y="242316"/>
                    </a:cubicBezTo>
                    <a:cubicBezTo>
                      <a:pt x="46880" y="241459"/>
                      <a:pt x="45451" y="240316"/>
                      <a:pt x="44689" y="239839"/>
                    </a:cubicBezTo>
                    <a:cubicBezTo>
                      <a:pt x="44022" y="239363"/>
                      <a:pt x="42403" y="238220"/>
                      <a:pt x="41546" y="238411"/>
                    </a:cubicBezTo>
                    <a:cubicBezTo>
                      <a:pt x="40784" y="238506"/>
                      <a:pt x="40117" y="240316"/>
                      <a:pt x="39450" y="240602"/>
                    </a:cubicBezTo>
                    <a:cubicBezTo>
                      <a:pt x="38307" y="241173"/>
                      <a:pt x="35640" y="241459"/>
                      <a:pt x="34402" y="241173"/>
                    </a:cubicBezTo>
                    <a:cubicBezTo>
                      <a:pt x="33355" y="240887"/>
                      <a:pt x="31640" y="239459"/>
                      <a:pt x="30973" y="238601"/>
                    </a:cubicBezTo>
                    <a:cubicBezTo>
                      <a:pt x="30497" y="237839"/>
                      <a:pt x="29925" y="236125"/>
                      <a:pt x="29830" y="235172"/>
                    </a:cubicBezTo>
                    <a:cubicBezTo>
                      <a:pt x="29640" y="234029"/>
                      <a:pt x="29259" y="231648"/>
                      <a:pt x="29640" y="230600"/>
                    </a:cubicBezTo>
                    <a:cubicBezTo>
                      <a:pt x="29830" y="230029"/>
                      <a:pt x="30878" y="228886"/>
                      <a:pt x="31449" y="228695"/>
                    </a:cubicBezTo>
                    <a:cubicBezTo>
                      <a:pt x="32116" y="228410"/>
                      <a:pt x="33640" y="228790"/>
                      <a:pt x="34307" y="228981"/>
                    </a:cubicBezTo>
                    <a:cubicBezTo>
                      <a:pt x="34783" y="229171"/>
                      <a:pt x="35545" y="230029"/>
                      <a:pt x="36022" y="230124"/>
                    </a:cubicBezTo>
                    <a:cubicBezTo>
                      <a:pt x="36783" y="230314"/>
                      <a:pt x="38307" y="229457"/>
                      <a:pt x="39069" y="229362"/>
                    </a:cubicBezTo>
                    <a:cubicBezTo>
                      <a:pt x="40308" y="229171"/>
                      <a:pt x="42784" y="229267"/>
                      <a:pt x="44022" y="229457"/>
                    </a:cubicBezTo>
                    <a:cubicBezTo>
                      <a:pt x="44880" y="229553"/>
                      <a:pt x="46404" y="230505"/>
                      <a:pt x="47166" y="230505"/>
                    </a:cubicBezTo>
                    <a:cubicBezTo>
                      <a:pt x="47928" y="230505"/>
                      <a:pt x="49642" y="230314"/>
                      <a:pt x="50118" y="229743"/>
                    </a:cubicBezTo>
                    <a:cubicBezTo>
                      <a:pt x="50595" y="229267"/>
                      <a:pt x="50976" y="227933"/>
                      <a:pt x="50881" y="227267"/>
                    </a:cubicBezTo>
                    <a:cubicBezTo>
                      <a:pt x="50785" y="226219"/>
                      <a:pt x="49547" y="224314"/>
                      <a:pt x="48690" y="223742"/>
                    </a:cubicBezTo>
                    <a:cubicBezTo>
                      <a:pt x="47547" y="223171"/>
                      <a:pt x="44880" y="224219"/>
                      <a:pt x="43737" y="223838"/>
                    </a:cubicBezTo>
                    <a:cubicBezTo>
                      <a:pt x="42689" y="223552"/>
                      <a:pt x="40689" y="222218"/>
                      <a:pt x="40022" y="221266"/>
                    </a:cubicBezTo>
                    <a:cubicBezTo>
                      <a:pt x="39260" y="220123"/>
                      <a:pt x="38307" y="217265"/>
                      <a:pt x="38498" y="215837"/>
                    </a:cubicBezTo>
                    <a:cubicBezTo>
                      <a:pt x="38689" y="214789"/>
                      <a:pt x="39927" y="212884"/>
                      <a:pt x="40689" y="212122"/>
                    </a:cubicBezTo>
                    <a:cubicBezTo>
                      <a:pt x="41641" y="211169"/>
                      <a:pt x="44594" y="210503"/>
                      <a:pt x="45356" y="209360"/>
                    </a:cubicBezTo>
                    <a:cubicBezTo>
                      <a:pt x="45832" y="208597"/>
                      <a:pt x="45927" y="206597"/>
                      <a:pt x="45737" y="205740"/>
                    </a:cubicBezTo>
                    <a:cubicBezTo>
                      <a:pt x="45642" y="205073"/>
                      <a:pt x="44784" y="203740"/>
                      <a:pt x="44308" y="203263"/>
                    </a:cubicBezTo>
                    <a:cubicBezTo>
                      <a:pt x="43356" y="202597"/>
                      <a:pt x="40879" y="202121"/>
                      <a:pt x="39736" y="202025"/>
                    </a:cubicBezTo>
                    <a:cubicBezTo>
                      <a:pt x="38784" y="201930"/>
                      <a:pt x="36783" y="202502"/>
                      <a:pt x="35926" y="202025"/>
                    </a:cubicBezTo>
                    <a:cubicBezTo>
                      <a:pt x="35355" y="201739"/>
                      <a:pt x="34688" y="200596"/>
                      <a:pt x="34593" y="200025"/>
                    </a:cubicBezTo>
                    <a:cubicBezTo>
                      <a:pt x="34402" y="199263"/>
                      <a:pt x="34688" y="197644"/>
                      <a:pt x="35259" y="197168"/>
                    </a:cubicBezTo>
                    <a:cubicBezTo>
                      <a:pt x="36212" y="196405"/>
                      <a:pt x="38974" y="197453"/>
                      <a:pt x="40022" y="196977"/>
                    </a:cubicBezTo>
                    <a:cubicBezTo>
                      <a:pt x="40689" y="196596"/>
                      <a:pt x="41356" y="194881"/>
                      <a:pt x="42117" y="194691"/>
                    </a:cubicBezTo>
                    <a:cubicBezTo>
                      <a:pt x="42880" y="194501"/>
                      <a:pt x="44403" y="195167"/>
                      <a:pt x="44880" y="195644"/>
                    </a:cubicBezTo>
                    <a:cubicBezTo>
                      <a:pt x="45642" y="196405"/>
                      <a:pt x="45737" y="198882"/>
                      <a:pt x="46594" y="199549"/>
                    </a:cubicBezTo>
                    <a:cubicBezTo>
                      <a:pt x="47261" y="200120"/>
                      <a:pt x="49261" y="200596"/>
                      <a:pt x="50023" y="200215"/>
                    </a:cubicBezTo>
                    <a:cubicBezTo>
                      <a:pt x="50690" y="199930"/>
                      <a:pt x="51166" y="198406"/>
                      <a:pt x="51166" y="197644"/>
                    </a:cubicBezTo>
                    <a:cubicBezTo>
                      <a:pt x="51261" y="196882"/>
                      <a:pt x="50881" y="195263"/>
                      <a:pt x="50404" y="194691"/>
                    </a:cubicBezTo>
                    <a:cubicBezTo>
                      <a:pt x="50023" y="194120"/>
                      <a:pt x="48594" y="193738"/>
                      <a:pt x="48309" y="193167"/>
                    </a:cubicBezTo>
                    <a:cubicBezTo>
                      <a:pt x="48023" y="192691"/>
                      <a:pt x="47642" y="191262"/>
                      <a:pt x="48023" y="190690"/>
                    </a:cubicBezTo>
                    <a:cubicBezTo>
                      <a:pt x="48404" y="190024"/>
                      <a:pt x="50404" y="189738"/>
                      <a:pt x="51166" y="189643"/>
                    </a:cubicBezTo>
                    <a:cubicBezTo>
                      <a:pt x="51928" y="189547"/>
                      <a:pt x="53357" y="189833"/>
                      <a:pt x="54119" y="189929"/>
                    </a:cubicBezTo>
                    <a:cubicBezTo>
                      <a:pt x="55072" y="189929"/>
                      <a:pt x="56976" y="190119"/>
                      <a:pt x="57834" y="189833"/>
                    </a:cubicBezTo>
                    <a:cubicBezTo>
                      <a:pt x="58596" y="189547"/>
                      <a:pt x="60120" y="188595"/>
                      <a:pt x="60501" y="187833"/>
                    </a:cubicBezTo>
                    <a:cubicBezTo>
                      <a:pt x="60882" y="187071"/>
                      <a:pt x="60120" y="185356"/>
                      <a:pt x="60310" y="184499"/>
                    </a:cubicBezTo>
                    <a:cubicBezTo>
                      <a:pt x="60501" y="183737"/>
                      <a:pt x="61548" y="182594"/>
                      <a:pt x="61644" y="181832"/>
                    </a:cubicBezTo>
                    <a:cubicBezTo>
                      <a:pt x="61739" y="180975"/>
                      <a:pt x="61548" y="178975"/>
                      <a:pt x="60882" y="178308"/>
                    </a:cubicBezTo>
                    <a:cubicBezTo>
                      <a:pt x="60406" y="177832"/>
                      <a:pt x="58977" y="177451"/>
                      <a:pt x="58310" y="177546"/>
                    </a:cubicBezTo>
                    <a:cubicBezTo>
                      <a:pt x="57357" y="177641"/>
                      <a:pt x="55833" y="179261"/>
                      <a:pt x="54881" y="179261"/>
                    </a:cubicBezTo>
                    <a:cubicBezTo>
                      <a:pt x="53452" y="179261"/>
                      <a:pt x="50404" y="177927"/>
                      <a:pt x="49547" y="176689"/>
                    </a:cubicBezTo>
                    <a:cubicBezTo>
                      <a:pt x="49071" y="176022"/>
                      <a:pt x="49261" y="174117"/>
                      <a:pt x="49452" y="173260"/>
                    </a:cubicBezTo>
                    <a:cubicBezTo>
                      <a:pt x="49642" y="172403"/>
                      <a:pt x="50499" y="170879"/>
                      <a:pt x="50976" y="170212"/>
                    </a:cubicBezTo>
                    <a:cubicBezTo>
                      <a:pt x="51642" y="169354"/>
                      <a:pt x="53357" y="167640"/>
                      <a:pt x="54405" y="167354"/>
                    </a:cubicBezTo>
                    <a:cubicBezTo>
                      <a:pt x="55262" y="167069"/>
                      <a:pt x="57167" y="167259"/>
                      <a:pt x="57929" y="167640"/>
                    </a:cubicBezTo>
                    <a:cubicBezTo>
                      <a:pt x="58977" y="168116"/>
                      <a:pt x="60024" y="170497"/>
                      <a:pt x="61072" y="170879"/>
                    </a:cubicBezTo>
                    <a:cubicBezTo>
                      <a:pt x="62120" y="171355"/>
                      <a:pt x="64501" y="171355"/>
                      <a:pt x="65549" y="170974"/>
                    </a:cubicBezTo>
                    <a:cubicBezTo>
                      <a:pt x="66406" y="170688"/>
                      <a:pt x="67930" y="169640"/>
                      <a:pt x="68311" y="168878"/>
                    </a:cubicBezTo>
                    <a:cubicBezTo>
                      <a:pt x="68788" y="167926"/>
                      <a:pt x="68788" y="165640"/>
                      <a:pt x="68311" y="164592"/>
                    </a:cubicBezTo>
                    <a:cubicBezTo>
                      <a:pt x="68025" y="163925"/>
                      <a:pt x="66787" y="162878"/>
                      <a:pt x="66121" y="162687"/>
                    </a:cubicBezTo>
                    <a:cubicBezTo>
                      <a:pt x="65263" y="162401"/>
                      <a:pt x="63358" y="162687"/>
                      <a:pt x="62501" y="162878"/>
                    </a:cubicBezTo>
                    <a:cubicBezTo>
                      <a:pt x="61644" y="163068"/>
                      <a:pt x="60024" y="163925"/>
                      <a:pt x="59072" y="163925"/>
                    </a:cubicBezTo>
                    <a:cubicBezTo>
                      <a:pt x="58024" y="163925"/>
                      <a:pt x="56119" y="163163"/>
                      <a:pt x="55167" y="162782"/>
                    </a:cubicBezTo>
                    <a:cubicBezTo>
                      <a:pt x="54214" y="162401"/>
                      <a:pt x="52214" y="161639"/>
                      <a:pt x="51452" y="160877"/>
                    </a:cubicBezTo>
                    <a:cubicBezTo>
                      <a:pt x="50881" y="160211"/>
                      <a:pt x="50214" y="158591"/>
                      <a:pt x="50023" y="157829"/>
                    </a:cubicBezTo>
                    <a:cubicBezTo>
                      <a:pt x="49928" y="156972"/>
                      <a:pt x="49738" y="154972"/>
                      <a:pt x="50404" y="154305"/>
                    </a:cubicBezTo>
                    <a:cubicBezTo>
                      <a:pt x="50785" y="153924"/>
                      <a:pt x="52214" y="154114"/>
                      <a:pt x="52881" y="154305"/>
                    </a:cubicBezTo>
                    <a:cubicBezTo>
                      <a:pt x="53357" y="154496"/>
                      <a:pt x="54309" y="155067"/>
                      <a:pt x="54690" y="155353"/>
                    </a:cubicBezTo>
                    <a:cubicBezTo>
                      <a:pt x="55452" y="155924"/>
                      <a:pt x="56500" y="157544"/>
                      <a:pt x="57262" y="158115"/>
                    </a:cubicBezTo>
                    <a:cubicBezTo>
                      <a:pt x="58024" y="158591"/>
                      <a:pt x="59834" y="159544"/>
                      <a:pt x="60786" y="159353"/>
                    </a:cubicBezTo>
                    <a:cubicBezTo>
                      <a:pt x="61263" y="159258"/>
                      <a:pt x="62025" y="158591"/>
                      <a:pt x="62310" y="158210"/>
                    </a:cubicBezTo>
                    <a:cubicBezTo>
                      <a:pt x="62882" y="157353"/>
                      <a:pt x="63072" y="155258"/>
                      <a:pt x="63168" y="154210"/>
                    </a:cubicBezTo>
                    <a:cubicBezTo>
                      <a:pt x="63263" y="153067"/>
                      <a:pt x="62406" y="150495"/>
                      <a:pt x="63072" y="149543"/>
                    </a:cubicBezTo>
                    <a:cubicBezTo>
                      <a:pt x="63930" y="148209"/>
                      <a:pt x="67168" y="147256"/>
                      <a:pt x="68692" y="146971"/>
                    </a:cubicBezTo>
                    <a:cubicBezTo>
                      <a:pt x="69359" y="146780"/>
                      <a:pt x="70883" y="147352"/>
                      <a:pt x="71550" y="147066"/>
                    </a:cubicBezTo>
                    <a:cubicBezTo>
                      <a:pt x="72407" y="146685"/>
                      <a:pt x="73550" y="144971"/>
                      <a:pt x="73645" y="144113"/>
                    </a:cubicBezTo>
                    <a:cubicBezTo>
                      <a:pt x="73836" y="143161"/>
                      <a:pt x="73169" y="141351"/>
                      <a:pt x="72693" y="140494"/>
                    </a:cubicBezTo>
                    <a:cubicBezTo>
                      <a:pt x="72216" y="139732"/>
                      <a:pt x="70502" y="138875"/>
                      <a:pt x="70121" y="138017"/>
                    </a:cubicBezTo>
                    <a:cubicBezTo>
                      <a:pt x="69740" y="137351"/>
                      <a:pt x="69359" y="135541"/>
                      <a:pt x="69740" y="134874"/>
                    </a:cubicBezTo>
                    <a:cubicBezTo>
                      <a:pt x="70121" y="134207"/>
                      <a:pt x="71550" y="133636"/>
                      <a:pt x="72312" y="133350"/>
                    </a:cubicBezTo>
                    <a:cubicBezTo>
                      <a:pt x="73359" y="133064"/>
                      <a:pt x="75646" y="133445"/>
                      <a:pt x="76789" y="133350"/>
                    </a:cubicBezTo>
                    <a:cubicBezTo>
                      <a:pt x="77931" y="133350"/>
                      <a:pt x="80408" y="132397"/>
                      <a:pt x="81360" y="133064"/>
                    </a:cubicBezTo>
                    <a:cubicBezTo>
                      <a:pt x="81741" y="133350"/>
                      <a:pt x="82027" y="134398"/>
                      <a:pt x="81932" y="134874"/>
                    </a:cubicBezTo>
                    <a:cubicBezTo>
                      <a:pt x="81646" y="135446"/>
                      <a:pt x="80027" y="135731"/>
                      <a:pt x="79646" y="136208"/>
                    </a:cubicBezTo>
                    <a:cubicBezTo>
                      <a:pt x="79170" y="136970"/>
                      <a:pt x="78789" y="138970"/>
                      <a:pt x="79170" y="139827"/>
                    </a:cubicBezTo>
                    <a:cubicBezTo>
                      <a:pt x="79551" y="140779"/>
                      <a:pt x="81265" y="142399"/>
                      <a:pt x="82218" y="142494"/>
                    </a:cubicBezTo>
                    <a:cubicBezTo>
                      <a:pt x="82884" y="142494"/>
                      <a:pt x="84123" y="141542"/>
                      <a:pt x="84599" y="140970"/>
                    </a:cubicBezTo>
                    <a:cubicBezTo>
                      <a:pt x="85171" y="140208"/>
                      <a:pt x="86028" y="138208"/>
                      <a:pt x="85932" y="137255"/>
                    </a:cubicBezTo>
                    <a:cubicBezTo>
                      <a:pt x="85837" y="136493"/>
                      <a:pt x="84504" y="135255"/>
                      <a:pt x="84313" y="134398"/>
                    </a:cubicBezTo>
                    <a:cubicBezTo>
                      <a:pt x="84123" y="133636"/>
                      <a:pt x="84504" y="131921"/>
                      <a:pt x="84980" y="131254"/>
                    </a:cubicBezTo>
                    <a:cubicBezTo>
                      <a:pt x="85456" y="130493"/>
                      <a:pt x="87075" y="129730"/>
                      <a:pt x="87838" y="129254"/>
                    </a:cubicBezTo>
                    <a:cubicBezTo>
                      <a:pt x="88790" y="128683"/>
                      <a:pt x="90790" y="127635"/>
                      <a:pt x="91552" y="126968"/>
                    </a:cubicBezTo>
                    <a:cubicBezTo>
                      <a:pt x="92314" y="126206"/>
                      <a:pt x="93743" y="124396"/>
                      <a:pt x="94124" y="123349"/>
                    </a:cubicBezTo>
                    <a:cubicBezTo>
                      <a:pt x="94505" y="122492"/>
                      <a:pt x="94981" y="120491"/>
                      <a:pt x="94505" y="119634"/>
                    </a:cubicBezTo>
                    <a:cubicBezTo>
                      <a:pt x="94029" y="118586"/>
                      <a:pt x="91171" y="118301"/>
                      <a:pt x="90600" y="117348"/>
                    </a:cubicBezTo>
                    <a:cubicBezTo>
                      <a:pt x="90219" y="116777"/>
                      <a:pt x="90123" y="115253"/>
                      <a:pt x="90219" y="114586"/>
                    </a:cubicBezTo>
                    <a:cubicBezTo>
                      <a:pt x="90314" y="112967"/>
                      <a:pt x="90885" y="109728"/>
                      <a:pt x="91838" y="108299"/>
                    </a:cubicBezTo>
                    <a:cubicBezTo>
                      <a:pt x="92409" y="107537"/>
                      <a:pt x="94410" y="106775"/>
                      <a:pt x="94886" y="105918"/>
                    </a:cubicBezTo>
                    <a:cubicBezTo>
                      <a:pt x="95457" y="105061"/>
                      <a:pt x="95839" y="102870"/>
                      <a:pt x="95648" y="101822"/>
                    </a:cubicBezTo>
                    <a:cubicBezTo>
                      <a:pt x="95457" y="100870"/>
                      <a:pt x="94219" y="99346"/>
                      <a:pt x="93552" y="98679"/>
                    </a:cubicBezTo>
                    <a:cubicBezTo>
                      <a:pt x="92886" y="97917"/>
                      <a:pt x="90885" y="96964"/>
                      <a:pt x="90219" y="96107"/>
                    </a:cubicBezTo>
                    <a:cubicBezTo>
                      <a:pt x="89552" y="95345"/>
                      <a:pt x="88504" y="93536"/>
                      <a:pt x="88218" y="92488"/>
                    </a:cubicBezTo>
                    <a:cubicBezTo>
                      <a:pt x="87838" y="90964"/>
                      <a:pt x="87933" y="87821"/>
                      <a:pt x="88123" y="86201"/>
                    </a:cubicBezTo>
                    <a:cubicBezTo>
                      <a:pt x="88314" y="85249"/>
                      <a:pt x="88695" y="83153"/>
                      <a:pt x="89266" y="82391"/>
                    </a:cubicBezTo>
                    <a:cubicBezTo>
                      <a:pt x="89742" y="81820"/>
                      <a:pt x="91076" y="81058"/>
                      <a:pt x="91838" y="81153"/>
                    </a:cubicBezTo>
                    <a:cubicBezTo>
                      <a:pt x="92409" y="81248"/>
                      <a:pt x="93457" y="82201"/>
                      <a:pt x="93743" y="82772"/>
                    </a:cubicBezTo>
                    <a:cubicBezTo>
                      <a:pt x="93933" y="83153"/>
                      <a:pt x="94029" y="84106"/>
                      <a:pt x="93933" y="84582"/>
                    </a:cubicBezTo>
                    <a:cubicBezTo>
                      <a:pt x="93838" y="85630"/>
                      <a:pt x="92600" y="87630"/>
                      <a:pt x="92981" y="88583"/>
                    </a:cubicBezTo>
                    <a:cubicBezTo>
                      <a:pt x="93267" y="89345"/>
                      <a:pt x="94886" y="90202"/>
                      <a:pt x="95743" y="90297"/>
                    </a:cubicBezTo>
                    <a:cubicBezTo>
                      <a:pt x="96410" y="90297"/>
                      <a:pt x="97743" y="89630"/>
                      <a:pt x="98315" y="89249"/>
                    </a:cubicBezTo>
                    <a:cubicBezTo>
                      <a:pt x="99458" y="88487"/>
                      <a:pt x="100982" y="86106"/>
                      <a:pt x="101934" y="85154"/>
                    </a:cubicBezTo>
                    <a:cubicBezTo>
                      <a:pt x="102697" y="84392"/>
                      <a:pt x="104887" y="83153"/>
                      <a:pt x="104887" y="82105"/>
                    </a:cubicBezTo>
                    <a:cubicBezTo>
                      <a:pt x="104887" y="80963"/>
                      <a:pt x="103077" y="78867"/>
                      <a:pt x="102030" y="78486"/>
                    </a:cubicBezTo>
                    <a:cubicBezTo>
                      <a:pt x="101363" y="78200"/>
                      <a:pt x="100030" y="78772"/>
                      <a:pt x="99363" y="78867"/>
                    </a:cubicBezTo>
                    <a:cubicBezTo>
                      <a:pt x="98791" y="78962"/>
                      <a:pt x="97743" y="79438"/>
                      <a:pt x="97172" y="79534"/>
                    </a:cubicBezTo>
                    <a:cubicBezTo>
                      <a:pt x="96315" y="79629"/>
                      <a:pt x="94505" y="79153"/>
                      <a:pt x="93648" y="78867"/>
                    </a:cubicBezTo>
                    <a:cubicBezTo>
                      <a:pt x="92790" y="78581"/>
                      <a:pt x="91171" y="77819"/>
                      <a:pt x="90600" y="77153"/>
                    </a:cubicBezTo>
                    <a:cubicBezTo>
                      <a:pt x="90123" y="76676"/>
                      <a:pt x="89076" y="75247"/>
                      <a:pt x="89266" y="74486"/>
                    </a:cubicBezTo>
                    <a:cubicBezTo>
                      <a:pt x="89552" y="73533"/>
                      <a:pt x="92219" y="73152"/>
                      <a:pt x="92600" y="72295"/>
                    </a:cubicBezTo>
                    <a:cubicBezTo>
                      <a:pt x="92886" y="71438"/>
                      <a:pt x="91743" y="69723"/>
                      <a:pt x="91648" y="68771"/>
                    </a:cubicBezTo>
                    <a:cubicBezTo>
                      <a:pt x="91552" y="68009"/>
                      <a:pt x="91552" y="66580"/>
                      <a:pt x="91648" y="65913"/>
                    </a:cubicBezTo>
                    <a:cubicBezTo>
                      <a:pt x="91838" y="65342"/>
                      <a:pt x="92219" y="64008"/>
                      <a:pt x="92695" y="63722"/>
                    </a:cubicBezTo>
                    <a:cubicBezTo>
                      <a:pt x="93457" y="63246"/>
                      <a:pt x="95553" y="63246"/>
                      <a:pt x="96219" y="63818"/>
                    </a:cubicBezTo>
                    <a:cubicBezTo>
                      <a:pt x="96791" y="64294"/>
                      <a:pt x="96505" y="66008"/>
                      <a:pt x="96505" y="66770"/>
                    </a:cubicBezTo>
                    <a:cubicBezTo>
                      <a:pt x="96505" y="67532"/>
                      <a:pt x="96219" y="68961"/>
                      <a:pt x="96219" y="69723"/>
                    </a:cubicBezTo>
                    <a:cubicBezTo>
                      <a:pt x="96124" y="70485"/>
                      <a:pt x="95648" y="72009"/>
                      <a:pt x="95934" y="72676"/>
                    </a:cubicBezTo>
                    <a:cubicBezTo>
                      <a:pt x="96219" y="73628"/>
                      <a:pt x="97743" y="75057"/>
                      <a:pt x="98696" y="75438"/>
                    </a:cubicBezTo>
                    <a:cubicBezTo>
                      <a:pt x="99458" y="75724"/>
                      <a:pt x="101363" y="75629"/>
                      <a:pt x="102125" y="75247"/>
                    </a:cubicBezTo>
                    <a:cubicBezTo>
                      <a:pt x="102792" y="74867"/>
                      <a:pt x="103458" y="73247"/>
                      <a:pt x="103744" y="72485"/>
                    </a:cubicBezTo>
                    <a:cubicBezTo>
                      <a:pt x="104030" y="71819"/>
                      <a:pt x="104411" y="70390"/>
                      <a:pt x="104316" y="69628"/>
                    </a:cubicBezTo>
                    <a:cubicBezTo>
                      <a:pt x="104125" y="68771"/>
                      <a:pt x="102792" y="67628"/>
                      <a:pt x="102315" y="66865"/>
                    </a:cubicBezTo>
                    <a:cubicBezTo>
                      <a:pt x="101934" y="66199"/>
                      <a:pt x="100791" y="64865"/>
                      <a:pt x="100791" y="64103"/>
                    </a:cubicBezTo>
                    <a:cubicBezTo>
                      <a:pt x="100791" y="63532"/>
                      <a:pt x="101839" y="62675"/>
                      <a:pt x="101839" y="62103"/>
                    </a:cubicBezTo>
                    <a:cubicBezTo>
                      <a:pt x="101934" y="60865"/>
                      <a:pt x="100887" y="58484"/>
                      <a:pt x="100315" y="57436"/>
                    </a:cubicBezTo>
                    <a:cubicBezTo>
                      <a:pt x="99839" y="56483"/>
                      <a:pt x="98220" y="55150"/>
                      <a:pt x="97934" y="54102"/>
                    </a:cubicBezTo>
                    <a:cubicBezTo>
                      <a:pt x="97648" y="53150"/>
                      <a:pt x="97743" y="50959"/>
                      <a:pt x="98315" y="50197"/>
                    </a:cubicBezTo>
                    <a:cubicBezTo>
                      <a:pt x="98982" y="49435"/>
                      <a:pt x="101173" y="48958"/>
                      <a:pt x="102125" y="48958"/>
                    </a:cubicBezTo>
                    <a:cubicBezTo>
                      <a:pt x="103077" y="48958"/>
                      <a:pt x="105173" y="49435"/>
                      <a:pt x="105744" y="50102"/>
                    </a:cubicBezTo>
                    <a:cubicBezTo>
                      <a:pt x="106506" y="51054"/>
                      <a:pt x="105459" y="53721"/>
                      <a:pt x="106125" y="54673"/>
                    </a:cubicBezTo>
                    <a:cubicBezTo>
                      <a:pt x="106506" y="55340"/>
                      <a:pt x="107935" y="56388"/>
                      <a:pt x="108792" y="56483"/>
                    </a:cubicBezTo>
                    <a:cubicBezTo>
                      <a:pt x="110031" y="56579"/>
                      <a:pt x="112031" y="54673"/>
                      <a:pt x="113174" y="54293"/>
                    </a:cubicBezTo>
                    <a:cubicBezTo>
                      <a:pt x="113936" y="54007"/>
                      <a:pt x="115555" y="53626"/>
                      <a:pt x="116317" y="53816"/>
                    </a:cubicBezTo>
                    <a:cubicBezTo>
                      <a:pt x="117270" y="53912"/>
                      <a:pt x="118794" y="55531"/>
                      <a:pt x="119746" y="55245"/>
                    </a:cubicBezTo>
                    <a:cubicBezTo>
                      <a:pt x="120508" y="55054"/>
                      <a:pt x="121747" y="53816"/>
                      <a:pt x="121842" y="53054"/>
                    </a:cubicBezTo>
                    <a:cubicBezTo>
                      <a:pt x="121937" y="52292"/>
                      <a:pt x="120413" y="51054"/>
                      <a:pt x="120603" y="50292"/>
                    </a:cubicBezTo>
                    <a:cubicBezTo>
                      <a:pt x="120794" y="49435"/>
                      <a:pt x="122508" y="48387"/>
                      <a:pt x="123175" y="47816"/>
                    </a:cubicBezTo>
                    <a:cubicBezTo>
                      <a:pt x="123937" y="47149"/>
                      <a:pt x="125652" y="46196"/>
                      <a:pt x="126414" y="45529"/>
                    </a:cubicBezTo>
                    <a:cubicBezTo>
                      <a:pt x="127081" y="44863"/>
                      <a:pt x="128414" y="43244"/>
                      <a:pt x="128509" y="42386"/>
                    </a:cubicBezTo>
                    <a:cubicBezTo>
                      <a:pt x="128605" y="41243"/>
                      <a:pt x="127366" y="39148"/>
                      <a:pt x="126604" y="38291"/>
                    </a:cubicBezTo>
                    <a:cubicBezTo>
                      <a:pt x="125652" y="37433"/>
                      <a:pt x="122985" y="37148"/>
                      <a:pt x="121937" y="36386"/>
                    </a:cubicBezTo>
                    <a:cubicBezTo>
                      <a:pt x="121080" y="35719"/>
                      <a:pt x="119841" y="33909"/>
                      <a:pt x="119270" y="32957"/>
                    </a:cubicBezTo>
                    <a:cubicBezTo>
                      <a:pt x="118889" y="32385"/>
                      <a:pt x="118032" y="31337"/>
                      <a:pt x="118032" y="30766"/>
                    </a:cubicBezTo>
                    <a:cubicBezTo>
                      <a:pt x="117936" y="29623"/>
                      <a:pt x="118889" y="27432"/>
                      <a:pt x="119460" y="26384"/>
                    </a:cubicBezTo>
                    <a:cubicBezTo>
                      <a:pt x="119841" y="25717"/>
                      <a:pt x="120699" y="24384"/>
                      <a:pt x="121365" y="24289"/>
                    </a:cubicBezTo>
                    <a:cubicBezTo>
                      <a:pt x="122223" y="24098"/>
                      <a:pt x="123747" y="25622"/>
                      <a:pt x="124604" y="25717"/>
                    </a:cubicBezTo>
                    <a:cubicBezTo>
                      <a:pt x="125461" y="25908"/>
                      <a:pt x="127271" y="25813"/>
                      <a:pt x="128033" y="25527"/>
                    </a:cubicBezTo>
                    <a:cubicBezTo>
                      <a:pt x="129081" y="25146"/>
                      <a:pt x="130986" y="24003"/>
                      <a:pt x="131652" y="23146"/>
                    </a:cubicBezTo>
                    <a:cubicBezTo>
                      <a:pt x="132224" y="22479"/>
                      <a:pt x="132700" y="21050"/>
                      <a:pt x="133081" y="19717"/>
                    </a:cubicBezTo>
                    <a:cubicBezTo>
                      <a:pt x="153655" y="17336"/>
                      <a:pt x="187374" y="23432"/>
                      <a:pt x="201756" y="21908"/>
                    </a:cubicBezTo>
                    <a:cubicBezTo>
                      <a:pt x="215758" y="20383"/>
                      <a:pt x="243762" y="17240"/>
                      <a:pt x="257764" y="15716"/>
                    </a:cubicBezTo>
                    <a:cubicBezTo>
                      <a:pt x="270527" y="14288"/>
                      <a:pt x="296149" y="11240"/>
                      <a:pt x="309008" y="9811"/>
                    </a:cubicBezTo>
                    <a:cubicBezTo>
                      <a:pt x="321962" y="8287"/>
                      <a:pt x="347870" y="5715"/>
                      <a:pt x="360824" y="3905"/>
                    </a:cubicBezTo>
                    <a:cubicBezTo>
                      <a:pt x="365967" y="3143"/>
                      <a:pt x="376350" y="1048"/>
                      <a:pt x="381493" y="191"/>
                    </a:cubicBezTo>
                    <a:cubicBezTo>
                      <a:pt x="381874" y="95"/>
                      <a:pt x="382350" y="0"/>
                      <a:pt x="382731" y="0"/>
                    </a:cubicBezTo>
                    <a:lnTo>
                      <a:pt x="391590" y="14954"/>
                    </a:lnTo>
                    <a:lnTo>
                      <a:pt x="397400" y="14954"/>
                    </a:lnTo>
                    <a:lnTo>
                      <a:pt x="406353" y="482632"/>
                    </a:lnTo>
                    <a:lnTo>
                      <a:pt x="445406" y="715899"/>
                    </a:lnTo>
                    <a:cubicBezTo>
                      <a:pt x="445215" y="716661"/>
                      <a:pt x="445120" y="717613"/>
                      <a:pt x="444834" y="718090"/>
                    </a:cubicBezTo>
                    <a:cubicBezTo>
                      <a:pt x="444358" y="719042"/>
                      <a:pt x="443025" y="720662"/>
                      <a:pt x="442167" y="721233"/>
                    </a:cubicBezTo>
                    <a:cubicBezTo>
                      <a:pt x="441310" y="721709"/>
                      <a:pt x="439024" y="721233"/>
                      <a:pt x="438357" y="721900"/>
                    </a:cubicBezTo>
                    <a:cubicBezTo>
                      <a:pt x="437691" y="722662"/>
                      <a:pt x="438739" y="725138"/>
                      <a:pt x="438072" y="725900"/>
                    </a:cubicBezTo>
                    <a:cubicBezTo>
                      <a:pt x="437119" y="726948"/>
                      <a:pt x="433976" y="727424"/>
                      <a:pt x="432738" y="726853"/>
                    </a:cubicBezTo>
                    <a:cubicBezTo>
                      <a:pt x="431881" y="726472"/>
                      <a:pt x="431499" y="724090"/>
                      <a:pt x="430642" y="723614"/>
                    </a:cubicBezTo>
                    <a:cubicBezTo>
                      <a:pt x="429594" y="723043"/>
                      <a:pt x="427023" y="723424"/>
                      <a:pt x="425880" y="723329"/>
                    </a:cubicBezTo>
                    <a:cubicBezTo>
                      <a:pt x="424165" y="723233"/>
                      <a:pt x="420831" y="723138"/>
                      <a:pt x="419212" y="722947"/>
                    </a:cubicBezTo>
                    <a:cubicBezTo>
                      <a:pt x="418165" y="722757"/>
                      <a:pt x="416164" y="722186"/>
                      <a:pt x="415116" y="722090"/>
                    </a:cubicBezTo>
                    <a:cubicBezTo>
                      <a:pt x="413592" y="721995"/>
                      <a:pt x="410449" y="722090"/>
                      <a:pt x="409021" y="722662"/>
                    </a:cubicBezTo>
                    <a:cubicBezTo>
                      <a:pt x="407877" y="723138"/>
                      <a:pt x="406449" y="725234"/>
                      <a:pt x="405401" y="725805"/>
                    </a:cubicBezTo>
                    <a:cubicBezTo>
                      <a:pt x="404353" y="726281"/>
                      <a:pt x="402067" y="726662"/>
                      <a:pt x="401019" y="726472"/>
                    </a:cubicBezTo>
                    <a:cubicBezTo>
                      <a:pt x="399686" y="726281"/>
                      <a:pt x="397400" y="724757"/>
                      <a:pt x="396162" y="724090"/>
                    </a:cubicBezTo>
                    <a:cubicBezTo>
                      <a:pt x="394923" y="723329"/>
                      <a:pt x="392542" y="721233"/>
                      <a:pt x="391209" y="720566"/>
                    </a:cubicBezTo>
                    <a:cubicBezTo>
                      <a:pt x="390351" y="720090"/>
                      <a:pt x="388637" y="719423"/>
                      <a:pt x="387684" y="719328"/>
                    </a:cubicBezTo>
                    <a:cubicBezTo>
                      <a:pt x="386923" y="719138"/>
                      <a:pt x="385113" y="718756"/>
                      <a:pt x="384541" y="719328"/>
                    </a:cubicBezTo>
                    <a:cubicBezTo>
                      <a:pt x="383970" y="719804"/>
                      <a:pt x="384732" y="721614"/>
                      <a:pt x="384351" y="722281"/>
                    </a:cubicBezTo>
                    <a:cubicBezTo>
                      <a:pt x="384065" y="722947"/>
                      <a:pt x="383113" y="724186"/>
                      <a:pt x="382350" y="724281"/>
                    </a:cubicBezTo>
                    <a:cubicBezTo>
                      <a:pt x="381684" y="724376"/>
                      <a:pt x="380731" y="723233"/>
                      <a:pt x="380065" y="723043"/>
                    </a:cubicBezTo>
                    <a:cubicBezTo>
                      <a:pt x="378445" y="722567"/>
                      <a:pt x="375111" y="722281"/>
                      <a:pt x="373397" y="722376"/>
                    </a:cubicBezTo>
                    <a:cubicBezTo>
                      <a:pt x="371968" y="722376"/>
                      <a:pt x="369111" y="722662"/>
                      <a:pt x="367777" y="723043"/>
                    </a:cubicBezTo>
                    <a:cubicBezTo>
                      <a:pt x="366158" y="723614"/>
                      <a:pt x="363300" y="725805"/>
                      <a:pt x="361681" y="726472"/>
                    </a:cubicBezTo>
                    <a:cubicBezTo>
                      <a:pt x="360062" y="727043"/>
                      <a:pt x="356442" y="727234"/>
                      <a:pt x="354823" y="727805"/>
                    </a:cubicBezTo>
                    <a:cubicBezTo>
                      <a:pt x="353775" y="728186"/>
                      <a:pt x="351966" y="729710"/>
                      <a:pt x="351013" y="730282"/>
                    </a:cubicBezTo>
                    <a:cubicBezTo>
                      <a:pt x="349965" y="730853"/>
                      <a:pt x="347680" y="731615"/>
                      <a:pt x="346632" y="732282"/>
                    </a:cubicBezTo>
                    <a:cubicBezTo>
                      <a:pt x="345489" y="732949"/>
                      <a:pt x="343774" y="734854"/>
                      <a:pt x="342631" y="735425"/>
                    </a:cubicBezTo>
                    <a:cubicBezTo>
                      <a:pt x="341488" y="735997"/>
                      <a:pt x="338821" y="736092"/>
                      <a:pt x="337773" y="736663"/>
                    </a:cubicBezTo>
                    <a:cubicBezTo>
                      <a:pt x="336345" y="737330"/>
                      <a:pt x="334344" y="739902"/>
                      <a:pt x="333011" y="740569"/>
                    </a:cubicBezTo>
                    <a:cubicBezTo>
                      <a:pt x="332058" y="741045"/>
                      <a:pt x="330058" y="741712"/>
                      <a:pt x="329106" y="741521"/>
                    </a:cubicBezTo>
                    <a:cubicBezTo>
                      <a:pt x="328439" y="741426"/>
                      <a:pt x="327010" y="740569"/>
                      <a:pt x="326724" y="739902"/>
                    </a:cubicBezTo>
                    <a:cubicBezTo>
                      <a:pt x="326439" y="739235"/>
                      <a:pt x="326915" y="737616"/>
                      <a:pt x="327391" y="737045"/>
                    </a:cubicBezTo>
                    <a:cubicBezTo>
                      <a:pt x="327772" y="736568"/>
                      <a:pt x="329201" y="736568"/>
                      <a:pt x="329487" y="736092"/>
                    </a:cubicBezTo>
                    <a:cubicBezTo>
                      <a:pt x="329773" y="735711"/>
                      <a:pt x="329963" y="734378"/>
                      <a:pt x="329677" y="733997"/>
                    </a:cubicBezTo>
                    <a:cubicBezTo>
                      <a:pt x="329296" y="733330"/>
                      <a:pt x="327582" y="733044"/>
                      <a:pt x="326915" y="732663"/>
                    </a:cubicBezTo>
                    <a:cubicBezTo>
                      <a:pt x="326439" y="732282"/>
                      <a:pt x="325867" y="731044"/>
                      <a:pt x="325296" y="730758"/>
                    </a:cubicBezTo>
                    <a:cubicBezTo>
                      <a:pt x="324629" y="730377"/>
                      <a:pt x="322915" y="730091"/>
                      <a:pt x="322152" y="730282"/>
                    </a:cubicBezTo>
                    <a:cubicBezTo>
                      <a:pt x="320914" y="730472"/>
                      <a:pt x="318438" y="731615"/>
                      <a:pt x="317676" y="732568"/>
                    </a:cubicBezTo>
                    <a:cubicBezTo>
                      <a:pt x="317199" y="733235"/>
                      <a:pt x="316723" y="734949"/>
                      <a:pt x="317009" y="735616"/>
                    </a:cubicBezTo>
                    <a:cubicBezTo>
                      <a:pt x="317295" y="736283"/>
                      <a:pt x="319009" y="736568"/>
                      <a:pt x="319676" y="736854"/>
                    </a:cubicBezTo>
                    <a:cubicBezTo>
                      <a:pt x="320343" y="737140"/>
                      <a:pt x="321962" y="737330"/>
                      <a:pt x="322438" y="737902"/>
                    </a:cubicBezTo>
                    <a:cubicBezTo>
                      <a:pt x="323010" y="738759"/>
                      <a:pt x="323010" y="740950"/>
                      <a:pt x="322629" y="741902"/>
                    </a:cubicBezTo>
                    <a:cubicBezTo>
                      <a:pt x="322248" y="742855"/>
                      <a:pt x="320438" y="744188"/>
                      <a:pt x="319676" y="744855"/>
                    </a:cubicBezTo>
                    <a:cubicBezTo>
                      <a:pt x="318819" y="745617"/>
                      <a:pt x="317104" y="746951"/>
                      <a:pt x="316247" y="747713"/>
                    </a:cubicBezTo>
                    <a:cubicBezTo>
                      <a:pt x="315390" y="748475"/>
                      <a:pt x="313485" y="749808"/>
                      <a:pt x="312818" y="750665"/>
                    </a:cubicBezTo>
                    <a:cubicBezTo>
                      <a:pt x="311865" y="751904"/>
                      <a:pt x="310532" y="754666"/>
                      <a:pt x="310056" y="756190"/>
                    </a:cubicBezTo>
                    <a:cubicBezTo>
                      <a:pt x="309675" y="757428"/>
                      <a:pt x="309960" y="760095"/>
                      <a:pt x="309484" y="761333"/>
                    </a:cubicBezTo>
                    <a:cubicBezTo>
                      <a:pt x="309198" y="762095"/>
                      <a:pt x="308341" y="763810"/>
                      <a:pt x="307579" y="764191"/>
                    </a:cubicBezTo>
                    <a:cubicBezTo>
                      <a:pt x="307008" y="764477"/>
                      <a:pt x="305579" y="764286"/>
                      <a:pt x="305103" y="763905"/>
                    </a:cubicBezTo>
                    <a:cubicBezTo>
                      <a:pt x="304722" y="763524"/>
                      <a:pt x="305103" y="761810"/>
                      <a:pt x="304626" y="761524"/>
                    </a:cubicBezTo>
                    <a:cubicBezTo>
                      <a:pt x="303960" y="761238"/>
                      <a:pt x="303007" y="763048"/>
                      <a:pt x="302245" y="763334"/>
                    </a:cubicBezTo>
                    <a:cubicBezTo>
                      <a:pt x="301293" y="763619"/>
                      <a:pt x="299292" y="763714"/>
                      <a:pt x="298340" y="763429"/>
                    </a:cubicBezTo>
                    <a:cubicBezTo>
                      <a:pt x="297959" y="763334"/>
                      <a:pt x="297388" y="762572"/>
                      <a:pt x="297006" y="762572"/>
                    </a:cubicBezTo>
                    <a:cubicBezTo>
                      <a:pt x="296340" y="762476"/>
                      <a:pt x="295006" y="763143"/>
                      <a:pt x="294530" y="763619"/>
                    </a:cubicBezTo>
                    <a:cubicBezTo>
                      <a:pt x="294435" y="763810"/>
                      <a:pt x="294340" y="764000"/>
                      <a:pt x="294244" y="764191"/>
                    </a:cubicBezTo>
                    <a:cubicBezTo>
                      <a:pt x="293101" y="764191"/>
                      <a:pt x="291768" y="764286"/>
                      <a:pt x="291291" y="763905"/>
                    </a:cubicBezTo>
                    <a:cubicBezTo>
                      <a:pt x="290720" y="763429"/>
                      <a:pt x="290434" y="761714"/>
                      <a:pt x="289863" y="761143"/>
                    </a:cubicBezTo>
                    <a:cubicBezTo>
                      <a:pt x="289196" y="760571"/>
                      <a:pt x="287100" y="760476"/>
                      <a:pt x="286624" y="759714"/>
                    </a:cubicBezTo>
                    <a:cubicBezTo>
                      <a:pt x="286053" y="758952"/>
                      <a:pt x="286719" y="756856"/>
                      <a:pt x="286339" y="755999"/>
                    </a:cubicBezTo>
                    <a:cubicBezTo>
                      <a:pt x="286053" y="755428"/>
                      <a:pt x="284719" y="754761"/>
                      <a:pt x="284338" y="754189"/>
                    </a:cubicBezTo>
                    <a:cubicBezTo>
                      <a:pt x="283862" y="753523"/>
                      <a:pt x="283386" y="751808"/>
                      <a:pt x="283005" y="751046"/>
                    </a:cubicBezTo>
                    <a:cubicBezTo>
                      <a:pt x="282624" y="750284"/>
                      <a:pt x="281576" y="748855"/>
                      <a:pt x="281576" y="748094"/>
                    </a:cubicBezTo>
                    <a:cubicBezTo>
                      <a:pt x="281576" y="747236"/>
                      <a:pt x="283195" y="746093"/>
                      <a:pt x="283386" y="745236"/>
                    </a:cubicBezTo>
                    <a:cubicBezTo>
                      <a:pt x="283576" y="744188"/>
                      <a:pt x="283386" y="741807"/>
                      <a:pt x="282719" y="740950"/>
                    </a:cubicBezTo>
                    <a:cubicBezTo>
                      <a:pt x="282338" y="740378"/>
                      <a:pt x="280719" y="740188"/>
                      <a:pt x="280052" y="739712"/>
                    </a:cubicBezTo>
                    <a:cubicBezTo>
                      <a:pt x="279099" y="739045"/>
                      <a:pt x="277766" y="737140"/>
                      <a:pt x="276909" y="736378"/>
                    </a:cubicBezTo>
                    <a:cubicBezTo>
                      <a:pt x="276337" y="735806"/>
                      <a:pt x="274718" y="734949"/>
                      <a:pt x="274242" y="734282"/>
                    </a:cubicBezTo>
                    <a:cubicBezTo>
                      <a:pt x="273480" y="732949"/>
                      <a:pt x="273861" y="729520"/>
                      <a:pt x="273289" y="727996"/>
                    </a:cubicBezTo>
                    <a:cubicBezTo>
                      <a:pt x="272718" y="726281"/>
                      <a:pt x="271098" y="723138"/>
                      <a:pt x="270051" y="721709"/>
                    </a:cubicBezTo>
                    <a:cubicBezTo>
                      <a:pt x="269289" y="720757"/>
                      <a:pt x="267479" y="719138"/>
                      <a:pt x="266431" y="718566"/>
                    </a:cubicBezTo>
                    <a:cubicBezTo>
                      <a:pt x="265669" y="718090"/>
                      <a:pt x="263764" y="717613"/>
                      <a:pt x="263002" y="717042"/>
                    </a:cubicBezTo>
                    <a:cubicBezTo>
                      <a:pt x="262145" y="716471"/>
                      <a:pt x="260716" y="714947"/>
                      <a:pt x="260049" y="714185"/>
                    </a:cubicBezTo>
                    <a:cubicBezTo>
                      <a:pt x="258811" y="712851"/>
                      <a:pt x="256430" y="710089"/>
                      <a:pt x="255382" y="708565"/>
                    </a:cubicBezTo>
                    <a:cubicBezTo>
                      <a:pt x="254715" y="707517"/>
                      <a:pt x="253477" y="705422"/>
                      <a:pt x="253096" y="704279"/>
                    </a:cubicBezTo>
                    <a:cubicBezTo>
                      <a:pt x="252620" y="702850"/>
                      <a:pt x="252810" y="699706"/>
                      <a:pt x="252144" y="698373"/>
                    </a:cubicBezTo>
                    <a:cubicBezTo>
                      <a:pt x="251572" y="697325"/>
                      <a:pt x="249191" y="696278"/>
                      <a:pt x="248715" y="695230"/>
                    </a:cubicBezTo>
                    <a:cubicBezTo>
                      <a:pt x="248143" y="693992"/>
                      <a:pt x="248905" y="691229"/>
                      <a:pt x="248619" y="689896"/>
                    </a:cubicBezTo>
                    <a:cubicBezTo>
                      <a:pt x="248524" y="689229"/>
                      <a:pt x="247667" y="687896"/>
                      <a:pt x="247667" y="687134"/>
                    </a:cubicBezTo>
                    <a:cubicBezTo>
                      <a:pt x="247762" y="685800"/>
                      <a:pt x="249953" y="683800"/>
                      <a:pt x="250048" y="682562"/>
                    </a:cubicBezTo>
                    <a:cubicBezTo>
                      <a:pt x="250143" y="681323"/>
                      <a:pt x="248524" y="678942"/>
                      <a:pt x="248524" y="677609"/>
                    </a:cubicBezTo>
                    <a:cubicBezTo>
                      <a:pt x="248524" y="676656"/>
                      <a:pt x="249286" y="674942"/>
                      <a:pt x="249763" y="674180"/>
                    </a:cubicBezTo>
                    <a:cubicBezTo>
                      <a:pt x="250143" y="673513"/>
                      <a:pt x="251382" y="672465"/>
                      <a:pt x="251953" y="671798"/>
                    </a:cubicBezTo>
                    <a:cubicBezTo>
                      <a:pt x="252430" y="671322"/>
                      <a:pt x="253668" y="670370"/>
                      <a:pt x="253763" y="669703"/>
                    </a:cubicBezTo>
                    <a:cubicBezTo>
                      <a:pt x="253953" y="668750"/>
                      <a:pt x="252620" y="667036"/>
                      <a:pt x="252715" y="666083"/>
                    </a:cubicBezTo>
                    <a:cubicBezTo>
                      <a:pt x="252715" y="665131"/>
                      <a:pt x="253953" y="663607"/>
                      <a:pt x="254239" y="662654"/>
                    </a:cubicBezTo>
                    <a:cubicBezTo>
                      <a:pt x="254525" y="661321"/>
                      <a:pt x="254049" y="658463"/>
                      <a:pt x="254525" y="657130"/>
                    </a:cubicBezTo>
                    <a:cubicBezTo>
                      <a:pt x="254811" y="656177"/>
                      <a:pt x="256525" y="654844"/>
                      <a:pt x="256716" y="653891"/>
                    </a:cubicBezTo>
                    <a:cubicBezTo>
                      <a:pt x="257001" y="652653"/>
                      <a:pt x="255573" y="649986"/>
                      <a:pt x="255858" y="648653"/>
                    </a:cubicBezTo>
                    <a:cubicBezTo>
                      <a:pt x="256049" y="647986"/>
                      <a:pt x="257097" y="647033"/>
                      <a:pt x="257382" y="646367"/>
                    </a:cubicBezTo>
                    <a:cubicBezTo>
                      <a:pt x="257764" y="645509"/>
                      <a:pt x="258525" y="643604"/>
                      <a:pt x="258335" y="642652"/>
                    </a:cubicBezTo>
                    <a:cubicBezTo>
                      <a:pt x="258240" y="641890"/>
                      <a:pt x="256811" y="639794"/>
                      <a:pt x="256811" y="639794"/>
                    </a:cubicBezTo>
                    <a:lnTo>
                      <a:pt x="150417" y="651796"/>
                    </a:lnTo>
                    <a:lnTo>
                      <a:pt x="72883" y="659130"/>
                    </a:lnTo>
                    <a:lnTo>
                      <a:pt x="7542" y="665607"/>
                    </a:lnTo>
                    <a:cubicBezTo>
                      <a:pt x="7542" y="665607"/>
                      <a:pt x="9828" y="663416"/>
                      <a:pt x="10780" y="662750"/>
                    </a:cubicBezTo>
                    <a:cubicBezTo>
                      <a:pt x="11638" y="662178"/>
                      <a:pt x="13733" y="661511"/>
                      <a:pt x="14400" y="660749"/>
                    </a:cubicBezTo>
                    <a:cubicBezTo>
                      <a:pt x="15162" y="659892"/>
                      <a:pt x="16019" y="657511"/>
                      <a:pt x="15924" y="656368"/>
                    </a:cubicBezTo>
                    <a:cubicBezTo>
                      <a:pt x="15828" y="655225"/>
                      <a:pt x="14590" y="653034"/>
                      <a:pt x="13733" y="652177"/>
                    </a:cubicBezTo>
                    <a:cubicBezTo>
                      <a:pt x="12781" y="651320"/>
                      <a:pt x="10114" y="650938"/>
                      <a:pt x="9066" y="650177"/>
                    </a:cubicBezTo>
                    <a:cubicBezTo>
                      <a:pt x="8113" y="649510"/>
                      <a:pt x="6303" y="647795"/>
                      <a:pt x="6018" y="646652"/>
                    </a:cubicBezTo>
                    <a:cubicBezTo>
                      <a:pt x="5732" y="645890"/>
                      <a:pt x="6113" y="644176"/>
                      <a:pt x="6399" y="643414"/>
                    </a:cubicBezTo>
                    <a:cubicBezTo>
                      <a:pt x="6780" y="642652"/>
                      <a:pt x="8399" y="641604"/>
                      <a:pt x="8780" y="640842"/>
                    </a:cubicBezTo>
                    <a:cubicBezTo>
                      <a:pt x="9351" y="639794"/>
                      <a:pt x="10114" y="637604"/>
                      <a:pt x="10018" y="636461"/>
                    </a:cubicBezTo>
                    <a:cubicBezTo>
                      <a:pt x="9923" y="635318"/>
                      <a:pt x="8780" y="633222"/>
                      <a:pt x="8018" y="632460"/>
                    </a:cubicBezTo>
                    <a:cubicBezTo>
                      <a:pt x="6970" y="631508"/>
                      <a:pt x="3827" y="631317"/>
                      <a:pt x="2684" y="630555"/>
                    </a:cubicBezTo>
                    <a:cubicBezTo>
                      <a:pt x="1922" y="629984"/>
                      <a:pt x="398" y="628555"/>
                      <a:pt x="112" y="627697"/>
                    </a:cubicBezTo>
                    <a:cubicBezTo>
                      <a:pt x="-174" y="626840"/>
                      <a:pt x="112" y="624935"/>
                      <a:pt x="684" y="624269"/>
                    </a:cubicBezTo>
                    <a:cubicBezTo>
                      <a:pt x="1350" y="623411"/>
                      <a:pt x="3732" y="622840"/>
                      <a:pt x="4780" y="622935"/>
                    </a:cubicBezTo>
                    <a:cubicBezTo>
                      <a:pt x="5922" y="623030"/>
                      <a:pt x="7827" y="624745"/>
                      <a:pt x="8971" y="625030"/>
                    </a:cubicBezTo>
                    <a:cubicBezTo>
                      <a:pt x="9828" y="625221"/>
                      <a:pt x="11638" y="624935"/>
                      <a:pt x="12399" y="624840"/>
                    </a:cubicBezTo>
                    <a:cubicBezTo>
                      <a:pt x="13828" y="624554"/>
                      <a:pt x="17067" y="623983"/>
                      <a:pt x="18114" y="622840"/>
                    </a:cubicBezTo>
                    <a:cubicBezTo>
                      <a:pt x="18876" y="621887"/>
                      <a:pt x="18972" y="619315"/>
                      <a:pt x="18876" y="618172"/>
                    </a:cubicBezTo>
                    <a:cubicBezTo>
                      <a:pt x="18781" y="617030"/>
                      <a:pt x="17924" y="614744"/>
                      <a:pt x="17162" y="613886"/>
                    </a:cubicBezTo>
                    <a:cubicBezTo>
                      <a:pt x="16305" y="612838"/>
                      <a:pt x="13447" y="612172"/>
                      <a:pt x="12685" y="611029"/>
                    </a:cubicBezTo>
                    <a:cubicBezTo>
                      <a:pt x="12304" y="610362"/>
                      <a:pt x="12495" y="608647"/>
                      <a:pt x="12114" y="607886"/>
                    </a:cubicBezTo>
                    <a:cubicBezTo>
                      <a:pt x="11638" y="607219"/>
                      <a:pt x="10018" y="606647"/>
                      <a:pt x="9542" y="605980"/>
                    </a:cubicBezTo>
                    <a:cubicBezTo>
                      <a:pt x="8971" y="605314"/>
                      <a:pt x="8208" y="603695"/>
                      <a:pt x="8113" y="602837"/>
                    </a:cubicBezTo>
                    <a:cubicBezTo>
                      <a:pt x="8018" y="601694"/>
                      <a:pt x="8780" y="599408"/>
                      <a:pt x="9447" y="598551"/>
                    </a:cubicBezTo>
                    <a:cubicBezTo>
                      <a:pt x="9923" y="597980"/>
                      <a:pt x="11542" y="596932"/>
                      <a:pt x="12304" y="597122"/>
                    </a:cubicBezTo>
                    <a:cubicBezTo>
                      <a:pt x="12781" y="597218"/>
                      <a:pt x="13352" y="598170"/>
                      <a:pt x="13542" y="598646"/>
                    </a:cubicBezTo>
                    <a:cubicBezTo>
                      <a:pt x="13923" y="599408"/>
                      <a:pt x="14209" y="601218"/>
                      <a:pt x="14114" y="602075"/>
                    </a:cubicBezTo>
                    <a:cubicBezTo>
                      <a:pt x="14019" y="602647"/>
                      <a:pt x="13066" y="603695"/>
                      <a:pt x="13257" y="604266"/>
                    </a:cubicBezTo>
                    <a:cubicBezTo>
                      <a:pt x="13352" y="604647"/>
                      <a:pt x="14305" y="605028"/>
                      <a:pt x="14685" y="605219"/>
                    </a:cubicBezTo>
                    <a:cubicBezTo>
                      <a:pt x="15352" y="605790"/>
                      <a:pt x="16400" y="607219"/>
                      <a:pt x="17162" y="607505"/>
                    </a:cubicBezTo>
                    <a:cubicBezTo>
                      <a:pt x="18114" y="607886"/>
                      <a:pt x="20210" y="607505"/>
                      <a:pt x="21163" y="607123"/>
                    </a:cubicBezTo>
                    <a:cubicBezTo>
                      <a:pt x="21924" y="606838"/>
                      <a:pt x="23448" y="605790"/>
                      <a:pt x="23734" y="605028"/>
                    </a:cubicBezTo>
                    <a:cubicBezTo>
                      <a:pt x="24115" y="603885"/>
                      <a:pt x="23067" y="601409"/>
                      <a:pt x="22401" y="600456"/>
                    </a:cubicBezTo>
                    <a:cubicBezTo>
                      <a:pt x="21924" y="599789"/>
                      <a:pt x="20305" y="599218"/>
                      <a:pt x="19639" y="598646"/>
                    </a:cubicBezTo>
                    <a:cubicBezTo>
                      <a:pt x="18781" y="597884"/>
                      <a:pt x="16781" y="595503"/>
                      <a:pt x="16590" y="595313"/>
                    </a:cubicBezTo>
                    <a:cubicBezTo>
                      <a:pt x="16495" y="595122"/>
                      <a:pt x="15352" y="592646"/>
                      <a:pt x="15066" y="591693"/>
                    </a:cubicBezTo>
                    <a:cubicBezTo>
                      <a:pt x="14685" y="590360"/>
                      <a:pt x="14495" y="587693"/>
                      <a:pt x="14400" y="586264"/>
                    </a:cubicBezTo>
                    <a:cubicBezTo>
                      <a:pt x="14400" y="585121"/>
                      <a:pt x="13923" y="582454"/>
                      <a:pt x="14781" y="581787"/>
                    </a:cubicBezTo>
                    <a:cubicBezTo>
                      <a:pt x="15543" y="581120"/>
                      <a:pt x="17733" y="582168"/>
                      <a:pt x="18781" y="582073"/>
                    </a:cubicBezTo>
                    <a:cubicBezTo>
                      <a:pt x="19543" y="581978"/>
                      <a:pt x="21163" y="581597"/>
                      <a:pt x="21924" y="581215"/>
                    </a:cubicBezTo>
                    <a:cubicBezTo>
                      <a:pt x="22877" y="580739"/>
                      <a:pt x="24401" y="579311"/>
                      <a:pt x="25163" y="578548"/>
                    </a:cubicBezTo>
                    <a:cubicBezTo>
                      <a:pt x="26306" y="577405"/>
                      <a:pt x="29068" y="575120"/>
                      <a:pt x="29259" y="573500"/>
                    </a:cubicBezTo>
                    <a:cubicBezTo>
                      <a:pt x="29354" y="572643"/>
                      <a:pt x="28687" y="570833"/>
                      <a:pt x="28021" y="570357"/>
                    </a:cubicBezTo>
                    <a:cubicBezTo>
                      <a:pt x="27449" y="569976"/>
                      <a:pt x="25830" y="569881"/>
                      <a:pt x="25163" y="570167"/>
                    </a:cubicBezTo>
                    <a:cubicBezTo>
                      <a:pt x="24401" y="570452"/>
                      <a:pt x="23544" y="571976"/>
                      <a:pt x="22782" y="572453"/>
                    </a:cubicBezTo>
                    <a:cubicBezTo>
                      <a:pt x="22020" y="573024"/>
                      <a:pt x="20115" y="573977"/>
                      <a:pt x="19162" y="573881"/>
                    </a:cubicBezTo>
                    <a:cubicBezTo>
                      <a:pt x="18114" y="573786"/>
                      <a:pt x="16400" y="572548"/>
                      <a:pt x="15543" y="571881"/>
                    </a:cubicBezTo>
                    <a:cubicBezTo>
                      <a:pt x="14781" y="571310"/>
                      <a:pt x="13161" y="569976"/>
                      <a:pt x="12876" y="569023"/>
                    </a:cubicBezTo>
                    <a:cubicBezTo>
                      <a:pt x="12590" y="568071"/>
                      <a:pt x="13066" y="565880"/>
                      <a:pt x="13542" y="565023"/>
                    </a:cubicBezTo>
                    <a:cubicBezTo>
                      <a:pt x="13828" y="564547"/>
                      <a:pt x="14685" y="563785"/>
                      <a:pt x="15257" y="563785"/>
                    </a:cubicBezTo>
                    <a:cubicBezTo>
                      <a:pt x="16114" y="563689"/>
                      <a:pt x="17638" y="564547"/>
                      <a:pt x="18305" y="565023"/>
                    </a:cubicBezTo>
                    <a:cubicBezTo>
                      <a:pt x="19162" y="565595"/>
                      <a:pt x="20400" y="567404"/>
                      <a:pt x="21353" y="567785"/>
                    </a:cubicBezTo>
                    <a:cubicBezTo>
                      <a:pt x="21924" y="567976"/>
                      <a:pt x="23163" y="567976"/>
                      <a:pt x="23734" y="567880"/>
                    </a:cubicBezTo>
                    <a:cubicBezTo>
                      <a:pt x="24591" y="567785"/>
                      <a:pt x="26211" y="567404"/>
                      <a:pt x="26877" y="566928"/>
                    </a:cubicBezTo>
                    <a:cubicBezTo>
                      <a:pt x="27544" y="566452"/>
                      <a:pt x="28592" y="564928"/>
                      <a:pt x="28878" y="564071"/>
                    </a:cubicBezTo>
                    <a:cubicBezTo>
                      <a:pt x="29354" y="562356"/>
                      <a:pt x="28687" y="558641"/>
                      <a:pt x="28306" y="556831"/>
                    </a:cubicBezTo>
                    <a:cubicBezTo>
                      <a:pt x="28116" y="555784"/>
                      <a:pt x="26782" y="553879"/>
                      <a:pt x="26877" y="552831"/>
                    </a:cubicBezTo>
                    <a:cubicBezTo>
                      <a:pt x="26973" y="551783"/>
                      <a:pt x="28497" y="550069"/>
                      <a:pt x="29354" y="549307"/>
                    </a:cubicBezTo>
                    <a:cubicBezTo>
                      <a:pt x="30021" y="548830"/>
                      <a:pt x="31735" y="548640"/>
                      <a:pt x="32307" y="548069"/>
                    </a:cubicBezTo>
                    <a:cubicBezTo>
                      <a:pt x="32878" y="547592"/>
                      <a:pt x="33735" y="546068"/>
                      <a:pt x="33640" y="545306"/>
                    </a:cubicBezTo>
                    <a:cubicBezTo>
                      <a:pt x="33545" y="544354"/>
                      <a:pt x="31640" y="543115"/>
                      <a:pt x="31449" y="542163"/>
                    </a:cubicBezTo>
                    <a:cubicBezTo>
                      <a:pt x="31164" y="541115"/>
                      <a:pt x="31735" y="539020"/>
                      <a:pt x="31831" y="537877"/>
                    </a:cubicBezTo>
                    <a:cubicBezTo>
                      <a:pt x="32021" y="536258"/>
                      <a:pt x="31545" y="532829"/>
                      <a:pt x="32402" y="531495"/>
                    </a:cubicBezTo>
                    <a:cubicBezTo>
                      <a:pt x="32973" y="530638"/>
                      <a:pt x="34974" y="529685"/>
                      <a:pt x="35926" y="529400"/>
                    </a:cubicBezTo>
                    <a:cubicBezTo>
                      <a:pt x="36498" y="529209"/>
                      <a:pt x="37641" y="529114"/>
                      <a:pt x="38117" y="529400"/>
                    </a:cubicBezTo>
                    <a:cubicBezTo>
                      <a:pt x="38879" y="529780"/>
                      <a:pt x="39260" y="531686"/>
                      <a:pt x="39736" y="532352"/>
                    </a:cubicBezTo>
                    <a:cubicBezTo>
                      <a:pt x="40403" y="533400"/>
                      <a:pt x="41832" y="535686"/>
                      <a:pt x="42975" y="535972"/>
                    </a:cubicBezTo>
                    <a:cubicBezTo>
                      <a:pt x="43546" y="536162"/>
                      <a:pt x="44880" y="535686"/>
                      <a:pt x="45356" y="535210"/>
                    </a:cubicBezTo>
                    <a:cubicBezTo>
                      <a:pt x="45927" y="534543"/>
                      <a:pt x="46213" y="532447"/>
                      <a:pt x="45832" y="531686"/>
                    </a:cubicBezTo>
                    <a:cubicBezTo>
                      <a:pt x="45451" y="530923"/>
                      <a:pt x="43641" y="530447"/>
                      <a:pt x="43070" y="529780"/>
                    </a:cubicBezTo>
                    <a:cubicBezTo>
                      <a:pt x="42689" y="529304"/>
                      <a:pt x="41736" y="528161"/>
                      <a:pt x="41927" y="527495"/>
                    </a:cubicBezTo>
                    <a:cubicBezTo>
                      <a:pt x="42117" y="526923"/>
                      <a:pt x="43546" y="526542"/>
                      <a:pt x="44118" y="526256"/>
                    </a:cubicBezTo>
                    <a:cubicBezTo>
                      <a:pt x="44594" y="525971"/>
                      <a:pt x="45642" y="525304"/>
                      <a:pt x="46118" y="524923"/>
                    </a:cubicBezTo>
                    <a:cubicBezTo>
                      <a:pt x="46880" y="524256"/>
                      <a:pt x="47928" y="522351"/>
                      <a:pt x="48690" y="521684"/>
                    </a:cubicBezTo>
                    <a:cubicBezTo>
                      <a:pt x="49071" y="521303"/>
                      <a:pt x="50118" y="520732"/>
                      <a:pt x="50595" y="520446"/>
                    </a:cubicBezTo>
                    <a:cubicBezTo>
                      <a:pt x="51166" y="520065"/>
                      <a:pt x="52690" y="519303"/>
                      <a:pt x="52881" y="518636"/>
                    </a:cubicBezTo>
                    <a:cubicBezTo>
                      <a:pt x="53262" y="517398"/>
                      <a:pt x="51452" y="515017"/>
                      <a:pt x="51357" y="513683"/>
                    </a:cubicBezTo>
                    <a:cubicBezTo>
                      <a:pt x="51357" y="512636"/>
                      <a:pt x="51642" y="510540"/>
                      <a:pt x="52119" y="509683"/>
                    </a:cubicBezTo>
                    <a:cubicBezTo>
                      <a:pt x="52690" y="508826"/>
                      <a:pt x="54500" y="507587"/>
                      <a:pt x="55548" y="507302"/>
                    </a:cubicBezTo>
                    <a:cubicBezTo>
                      <a:pt x="56500" y="507016"/>
                      <a:pt x="58691" y="507683"/>
                      <a:pt x="59643" y="507397"/>
                    </a:cubicBezTo>
                    <a:cubicBezTo>
                      <a:pt x="60786" y="507016"/>
                      <a:pt x="62691" y="505111"/>
                      <a:pt x="63453" y="504158"/>
                    </a:cubicBezTo>
                    <a:cubicBezTo>
                      <a:pt x="63834" y="503682"/>
                      <a:pt x="64501" y="502348"/>
                      <a:pt x="64406" y="501777"/>
                    </a:cubicBezTo>
                    <a:cubicBezTo>
                      <a:pt x="64215" y="501015"/>
                      <a:pt x="63072" y="499586"/>
                      <a:pt x="62310" y="499301"/>
                    </a:cubicBezTo>
                    <a:cubicBezTo>
                      <a:pt x="61358" y="498920"/>
                      <a:pt x="59263" y="499681"/>
                      <a:pt x="58215" y="499491"/>
                    </a:cubicBezTo>
                    <a:cubicBezTo>
                      <a:pt x="57072" y="499301"/>
                      <a:pt x="54595" y="498729"/>
                      <a:pt x="53833" y="497872"/>
                    </a:cubicBezTo>
                    <a:cubicBezTo>
                      <a:pt x="53262" y="497300"/>
                      <a:pt x="52595" y="495395"/>
                      <a:pt x="52881" y="494633"/>
                    </a:cubicBezTo>
                    <a:cubicBezTo>
                      <a:pt x="53071" y="493776"/>
                      <a:pt x="54595" y="492633"/>
                      <a:pt x="55452" y="492347"/>
                    </a:cubicBezTo>
                    <a:cubicBezTo>
                      <a:pt x="56119" y="492062"/>
                      <a:pt x="57834" y="492157"/>
                      <a:pt x="58500" y="492538"/>
                    </a:cubicBezTo>
                    <a:cubicBezTo>
                      <a:pt x="59072" y="492823"/>
                      <a:pt x="59739" y="494062"/>
                      <a:pt x="60120" y="494538"/>
                    </a:cubicBezTo>
                    <a:cubicBezTo>
                      <a:pt x="60501" y="495014"/>
                      <a:pt x="61263" y="496253"/>
                      <a:pt x="61930" y="496253"/>
                    </a:cubicBezTo>
                    <a:cubicBezTo>
                      <a:pt x="62596" y="496253"/>
                      <a:pt x="63644" y="495205"/>
                      <a:pt x="64025" y="494633"/>
                    </a:cubicBezTo>
                    <a:cubicBezTo>
                      <a:pt x="64501" y="493871"/>
                      <a:pt x="64311" y="491966"/>
                      <a:pt x="64787" y="491204"/>
                    </a:cubicBezTo>
                    <a:cubicBezTo>
                      <a:pt x="65168" y="490728"/>
                      <a:pt x="66311" y="490442"/>
                      <a:pt x="66787" y="490061"/>
                    </a:cubicBezTo>
                    <a:cubicBezTo>
                      <a:pt x="67930" y="489299"/>
                      <a:pt x="70026" y="487489"/>
                      <a:pt x="70978" y="486442"/>
                    </a:cubicBezTo>
                    <a:cubicBezTo>
                      <a:pt x="71550" y="485870"/>
                      <a:pt x="72598" y="484537"/>
                      <a:pt x="72788" y="483775"/>
                    </a:cubicBezTo>
                    <a:cubicBezTo>
                      <a:pt x="73074" y="482632"/>
                      <a:pt x="72978" y="480251"/>
                      <a:pt x="72502" y="479203"/>
                    </a:cubicBezTo>
                    <a:cubicBezTo>
                      <a:pt x="72216" y="478536"/>
                      <a:pt x="70978" y="477679"/>
                      <a:pt x="70407" y="477298"/>
                    </a:cubicBezTo>
                    <a:cubicBezTo>
                      <a:pt x="69645" y="476821"/>
                      <a:pt x="67740" y="475583"/>
                      <a:pt x="66978" y="476060"/>
                    </a:cubicBezTo>
                    <a:cubicBezTo>
                      <a:pt x="66406" y="476440"/>
                      <a:pt x="66692" y="477964"/>
                      <a:pt x="66692" y="478631"/>
                    </a:cubicBezTo>
                    <a:cubicBezTo>
                      <a:pt x="66692" y="479298"/>
                      <a:pt x="67073" y="480727"/>
                      <a:pt x="67168" y="481394"/>
                    </a:cubicBezTo>
                    <a:cubicBezTo>
                      <a:pt x="67264" y="482060"/>
                      <a:pt x="68025" y="483584"/>
                      <a:pt x="67549" y="484156"/>
                    </a:cubicBezTo>
                    <a:cubicBezTo>
                      <a:pt x="67168" y="484632"/>
                      <a:pt x="65739" y="484537"/>
                      <a:pt x="65168" y="484442"/>
                    </a:cubicBezTo>
                    <a:cubicBezTo>
                      <a:pt x="64215" y="484346"/>
                      <a:pt x="62501" y="483394"/>
                      <a:pt x="61548" y="483394"/>
                    </a:cubicBezTo>
                    <a:cubicBezTo>
                      <a:pt x="60596" y="483489"/>
                      <a:pt x="58881" y="484632"/>
                      <a:pt x="58024" y="484918"/>
                    </a:cubicBezTo>
                    <a:cubicBezTo>
                      <a:pt x="57167" y="485204"/>
                      <a:pt x="55357" y="485775"/>
                      <a:pt x="54500" y="485585"/>
                    </a:cubicBezTo>
                    <a:cubicBezTo>
                      <a:pt x="53452" y="485489"/>
                      <a:pt x="51452" y="484632"/>
                      <a:pt x="50785" y="483870"/>
                    </a:cubicBezTo>
                    <a:cubicBezTo>
                      <a:pt x="50023" y="482918"/>
                      <a:pt x="49642" y="480251"/>
                      <a:pt x="49833" y="479012"/>
                    </a:cubicBezTo>
                    <a:cubicBezTo>
                      <a:pt x="50023" y="477393"/>
                      <a:pt x="51357" y="474250"/>
                      <a:pt x="52690" y="473297"/>
                    </a:cubicBezTo>
                    <a:cubicBezTo>
                      <a:pt x="53547" y="472726"/>
                      <a:pt x="55929" y="473202"/>
                      <a:pt x="56881" y="472821"/>
                    </a:cubicBezTo>
                    <a:cubicBezTo>
                      <a:pt x="57834" y="472345"/>
                      <a:pt x="58977" y="470345"/>
                      <a:pt x="59929" y="469963"/>
                    </a:cubicBezTo>
                    <a:cubicBezTo>
                      <a:pt x="60786" y="469678"/>
                      <a:pt x="62882" y="470535"/>
                      <a:pt x="63644" y="470154"/>
                    </a:cubicBezTo>
                    <a:cubicBezTo>
                      <a:pt x="64501" y="469678"/>
                      <a:pt x="64882" y="467296"/>
                      <a:pt x="65739" y="466725"/>
                    </a:cubicBezTo>
                    <a:cubicBezTo>
                      <a:pt x="66311" y="466344"/>
                      <a:pt x="67930" y="465963"/>
                      <a:pt x="68502" y="466344"/>
                    </a:cubicBezTo>
                    <a:cubicBezTo>
                      <a:pt x="69073" y="466725"/>
                      <a:pt x="68788" y="468344"/>
                      <a:pt x="69168" y="468725"/>
                    </a:cubicBezTo>
                    <a:cubicBezTo>
                      <a:pt x="69835" y="469392"/>
                      <a:pt x="71740" y="470249"/>
                      <a:pt x="72598" y="469963"/>
                    </a:cubicBezTo>
                    <a:cubicBezTo>
                      <a:pt x="73550" y="469678"/>
                      <a:pt x="74407" y="467678"/>
                      <a:pt x="74693" y="466725"/>
                    </a:cubicBezTo>
                    <a:cubicBezTo>
                      <a:pt x="75074" y="465772"/>
                      <a:pt x="75646" y="463772"/>
                      <a:pt x="75360" y="462725"/>
                    </a:cubicBezTo>
                    <a:cubicBezTo>
                      <a:pt x="75169" y="461963"/>
                      <a:pt x="73645" y="460915"/>
                      <a:pt x="73550" y="460058"/>
                    </a:cubicBezTo>
                    <a:cubicBezTo>
                      <a:pt x="73359" y="459391"/>
                      <a:pt x="73550" y="457581"/>
                      <a:pt x="74122" y="457200"/>
                    </a:cubicBezTo>
                    <a:cubicBezTo>
                      <a:pt x="74979" y="456724"/>
                      <a:pt x="76884" y="458343"/>
                      <a:pt x="77836" y="458248"/>
                    </a:cubicBezTo>
                    <a:cubicBezTo>
                      <a:pt x="78598" y="458153"/>
                      <a:pt x="79932" y="457295"/>
                      <a:pt x="80503" y="456724"/>
                    </a:cubicBezTo>
                    <a:cubicBezTo>
                      <a:pt x="81456" y="455962"/>
                      <a:pt x="83361" y="454152"/>
                      <a:pt x="83647" y="453009"/>
                    </a:cubicBezTo>
                    <a:cubicBezTo>
                      <a:pt x="83932" y="451961"/>
                      <a:pt x="83647" y="449675"/>
                      <a:pt x="82980" y="448913"/>
                    </a:cubicBezTo>
                    <a:cubicBezTo>
                      <a:pt x="82218" y="448151"/>
                      <a:pt x="79836" y="447865"/>
                      <a:pt x="78693" y="447961"/>
                    </a:cubicBezTo>
                    <a:cubicBezTo>
                      <a:pt x="77455" y="448056"/>
                      <a:pt x="75264" y="449771"/>
                      <a:pt x="74026" y="449866"/>
                    </a:cubicBezTo>
                    <a:cubicBezTo>
                      <a:pt x="72978" y="449961"/>
                      <a:pt x="70597" y="449485"/>
                      <a:pt x="69835" y="448723"/>
                    </a:cubicBezTo>
                    <a:cubicBezTo>
                      <a:pt x="69168" y="448056"/>
                      <a:pt x="68692" y="446151"/>
                      <a:pt x="68692" y="445198"/>
                    </a:cubicBezTo>
                    <a:cubicBezTo>
                      <a:pt x="68597" y="444055"/>
                      <a:pt x="68788" y="441674"/>
                      <a:pt x="69645" y="440912"/>
                    </a:cubicBezTo>
                    <a:cubicBezTo>
                      <a:pt x="70407" y="440246"/>
                      <a:pt x="72978" y="441103"/>
                      <a:pt x="73645" y="440341"/>
                    </a:cubicBezTo>
                    <a:cubicBezTo>
                      <a:pt x="74407" y="439388"/>
                      <a:pt x="73836" y="436721"/>
                      <a:pt x="73455" y="435578"/>
                    </a:cubicBezTo>
                    <a:cubicBezTo>
                      <a:pt x="73169" y="434816"/>
                      <a:pt x="72407" y="433197"/>
                      <a:pt x="71645" y="432816"/>
                    </a:cubicBezTo>
                    <a:cubicBezTo>
                      <a:pt x="70978" y="432435"/>
                      <a:pt x="69264" y="432626"/>
                      <a:pt x="68597" y="433006"/>
                    </a:cubicBezTo>
                    <a:cubicBezTo>
                      <a:pt x="67549" y="433673"/>
                      <a:pt x="67264" y="436721"/>
                      <a:pt x="66216" y="437293"/>
                    </a:cubicBezTo>
                    <a:cubicBezTo>
                      <a:pt x="65454" y="437674"/>
                      <a:pt x="63549" y="437102"/>
                      <a:pt x="62691" y="436721"/>
                    </a:cubicBezTo>
                    <a:cubicBezTo>
                      <a:pt x="61739" y="436245"/>
                      <a:pt x="60406" y="434245"/>
                      <a:pt x="59453" y="433769"/>
                    </a:cubicBezTo>
                    <a:cubicBezTo>
                      <a:pt x="58691" y="433292"/>
                      <a:pt x="56691" y="433388"/>
                      <a:pt x="55929" y="432911"/>
                    </a:cubicBezTo>
                    <a:cubicBezTo>
                      <a:pt x="55167" y="432435"/>
                      <a:pt x="54119" y="431006"/>
                      <a:pt x="53738" y="430339"/>
                    </a:cubicBezTo>
                    <a:cubicBezTo>
                      <a:pt x="53262" y="429387"/>
                      <a:pt x="52785" y="426339"/>
                      <a:pt x="52785" y="426148"/>
                    </a:cubicBezTo>
                    <a:cubicBezTo>
                      <a:pt x="52785" y="425958"/>
                      <a:pt x="53833" y="423672"/>
                      <a:pt x="54024" y="422815"/>
                    </a:cubicBezTo>
                    <a:cubicBezTo>
                      <a:pt x="54214" y="422243"/>
                      <a:pt x="54024" y="420529"/>
                      <a:pt x="54690" y="420243"/>
                    </a:cubicBezTo>
                    <a:cubicBezTo>
                      <a:pt x="55452" y="419957"/>
                      <a:pt x="56786" y="421291"/>
                      <a:pt x="57357" y="421767"/>
                    </a:cubicBezTo>
                    <a:cubicBezTo>
                      <a:pt x="58119" y="422338"/>
                      <a:pt x="59358" y="423863"/>
                      <a:pt x="59929" y="424625"/>
                    </a:cubicBezTo>
                    <a:cubicBezTo>
                      <a:pt x="60501" y="425387"/>
                      <a:pt x="61167" y="427196"/>
                      <a:pt x="62025" y="427768"/>
                    </a:cubicBezTo>
                    <a:cubicBezTo>
                      <a:pt x="62882" y="428339"/>
                      <a:pt x="65168" y="428720"/>
                      <a:pt x="66216" y="428720"/>
                    </a:cubicBezTo>
                    <a:cubicBezTo>
                      <a:pt x="66882" y="428720"/>
                      <a:pt x="68216" y="428435"/>
                      <a:pt x="68597" y="428054"/>
                    </a:cubicBezTo>
                    <a:cubicBezTo>
                      <a:pt x="69073" y="427577"/>
                      <a:pt x="69264" y="425958"/>
                      <a:pt x="69073" y="425291"/>
                    </a:cubicBezTo>
                    <a:cubicBezTo>
                      <a:pt x="68883" y="424529"/>
                      <a:pt x="68025" y="423196"/>
                      <a:pt x="67454" y="422815"/>
                    </a:cubicBezTo>
                    <a:cubicBezTo>
                      <a:pt x="66406" y="422148"/>
                      <a:pt x="63644" y="422338"/>
                      <a:pt x="62406" y="421862"/>
                    </a:cubicBezTo>
                    <a:cubicBezTo>
                      <a:pt x="61548" y="421577"/>
                      <a:pt x="59929" y="420719"/>
                      <a:pt x="59263" y="420243"/>
                    </a:cubicBezTo>
                    <a:cubicBezTo>
                      <a:pt x="58596" y="419767"/>
                      <a:pt x="56976" y="418719"/>
                      <a:pt x="56881" y="417957"/>
                    </a:cubicBezTo>
                    <a:cubicBezTo>
                      <a:pt x="56786" y="417290"/>
                      <a:pt x="57739" y="416052"/>
                      <a:pt x="58310" y="415671"/>
                    </a:cubicBezTo>
                    <a:cubicBezTo>
                      <a:pt x="59263" y="414909"/>
                      <a:pt x="61834" y="414909"/>
                      <a:pt x="62882" y="414242"/>
                    </a:cubicBezTo>
                    <a:cubicBezTo>
                      <a:pt x="64120" y="413480"/>
                      <a:pt x="66311" y="411385"/>
                      <a:pt x="66692" y="409956"/>
                    </a:cubicBezTo>
                    <a:cubicBezTo>
                      <a:pt x="67073" y="408718"/>
                      <a:pt x="66692" y="405955"/>
                      <a:pt x="66025" y="404813"/>
                    </a:cubicBezTo>
                    <a:cubicBezTo>
                      <a:pt x="65549" y="404051"/>
                      <a:pt x="63739" y="402908"/>
                      <a:pt x="62787" y="403003"/>
                    </a:cubicBezTo>
                    <a:cubicBezTo>
                      <a:pt x="62025" y="403098"/>
                      <a:pt x="60882" y="404527"/>
                      <a:pt x="60501" y="405194"/>
                    </a:cubicBezTo>
                    <a:cubicBezTo>
                      <a:pt x="60024" y="405955"/>
                      <a:pt x="59739" y="407956"/>
                      <a:pt x="59263" y="408718"/>
                    </a:cubicBezTo>
                    <a:cubicBezTo>
                      <a:pt x="58691" y="409575"/>
                      <a:pt x="56976" y="410813"/>
                      <a:pt x="56119" y="411385"/>
                    </a:cubicBezTo>
                    <a:cubicBezTo>
                      <a:pt x="55072" y="412052"/>
                      <a:pt x="52690" y="413480"/>
                      <a:pt x="51452" y="413480"/>
                    </a:cubicBezTo>
                    <a:cubicBezTo>
                      <a:pt x="50499" y="413385"/>
                      <a:pt x="48690" y="412242"/>
                      <a:pt x="48023" y="411480"/>
                    </a:cubicBezTo>
                    <a:cubicBezTo>
                      <a:pt x="47261" y="410528"/>
                      <a:pt x="46594" y="407956"/>
                      <a:pt x="46785" y="406718"/>
                    </a:cubicBezTo>
                    <a:cubicBezTo>
                      <a:pt x="46975" y="405194"/>
                      <a:pt x="48785" y="402622"/>
                      <a:pt x="49738" y="401479"/>
                    </a:cubicBezTo>
                    <a:cubicBezTo>
                      <a:pt x="50785" y="400336"/>
                      <a:pt x="53738" y="398907"/>
                      <a:pt x="54881" y="397859"/>
                    </a:cubicBezTo>
                    <a:cubicBezTo>
                      <a:pt x="55833" y="397002"/>
                      <a:pt x="58024" y="395097"/>
                      <a:pt x="58215" y="393859"/>
                    </a:cubicBezTo>
                    <a:cubicBezTo>
                      <a:pt x="58405" y="392716"/>
                      <a:pt x="57262" y="390525"/>
                      <a:pt x="56405" y="389858"/>
                    </a:cubicBezTo>
                    <a:cubicBezTo>
                      <a:pt x="55167" y="389001"/>
                      <a:pt x="51928" y="389096"/>
                      <a:pt x="50499" y="389096"/>
                    </a:cubicBezTo>
                    <a:cubicBezTo>
                      <a:pt x="49452" y="389096"/>
                      <a:pt x="47261" y="389954"/>
                      <a:pt x="46308" y="389477"/>
                    </a:cubicBezTo>
                    <a:cubicBezTo>
                      <a:pt x="45451" y="389096"/>
                      <a:pt x="44308" y="387287"/>
                      <a:pt x="43927" y="386429"/>
                    </a:cubicBezTo>
                    <a:cubicBezTo>
                      <a:pt x="43356" y="385191"/>
                      <a:pt x="42975" y="382619"/>
                      <a:pt x="42975" y="381286"/>
                    </a:cubicBezTo>
                    <a:cubicBezTo>
                      <a:pt x="42975" y="379476"/>
                      <a:pt x="43165" y="375856"/>
                      <a:pt x="44022" y="374333"/>
                    </a:cubicBezTo>
                    <a:cubicBezTo>
                      <a:pt x="44594" y="373380"/>
                      <a:pt x="46499" y="371951"/>
                      <a:pt x="47451" y="371380"/>
                    </a:cubicBezTo>
                    <a:cubicBezTo>
                      <a:pt x="48499" y="370713"/>
                      <a:pt x="51071" y="370046"/>
                      <a:pt x="51928" y="369189"/>
                    </a:cubicBezTo>
                    <a:cubicBezTo>
                      <a:pt x="53071" y="367951"/>
                      <a:pt x="54881" y="364808"/>
                      <a:pt x="54786" y="363188"/>
                    </a:cubicBezTo>
                    <a:cubicBezTo>
                      <a:pt x="54786" y="361379"/>
                      <a:pt x="52119" y="358616"/>
                      <a:pt x="51452" y="356997"/>
                    </a:cubicBezTo>
                    <a:cubicBezTo>
                      <a:pt x="50976" y="355949"/>
                      <a:pt x="50881" y="353473"/>
                      <a:pt x="50118" y="352615"/>
                    </a:cubicBezTo>
                    <a:cubicBezTo>
                      <a:pt x="49547" y="351949"/>
                      <a:pt x="47737" y="350996"/>
                      <a:pt x="46880" y="351092"/>
                    </a:cubicBezTo>
                    <a:cubicBezTo>
                      <a:pt x="46213" y="351187"/>
                      <a:pt x="44975" y="352139"/>
                      <a:pt x="44594" y="352711"/>
                    </a:cubicBezTo>
                    <a:cubicBezTo>
                      <a:pt x="44118" y="353378"/>
                      <a:pt x="43641" y="355092"/>
                      <a:pt x="43737" y="355854"/>
                    </a:cubicBezTo>
                    <a:cubicBezTo>
                      <a:pt x="43927" y="356997"/>
                      <a:pt x="45642" y="358616"/>
                      <a:pt x="45832" y="359759"/>
                    </a:cubicBezTo>
                    <a:cubicBezTo>
                      <a:pt x="46023" y="361093"/>
                      <a:pt x="45451" y="363855"/>
                      <a:pt x="44594" y="364903"/>
                    </a:cubicBezTo>
                    <a:cubicBezTo>
                      <a:pt x="43927" y="365570"/>
                      <a:pt x="41832" y="366236"/>
                      <a:pt x="40879" y="366236"/>
                    </a:cubicBezTo>
                    <a:cubicBezTo>
                      <a:pt x="39641" y="366141"/>
                      <a:pt x="37355" y="364998"/>
                      <a:pt x="36593" y="364141"/>
                    </a:cubicBezTo>
                    <a:cubicBezTo>
                      <a:pt x="35831" y="363379"/>
                      <a:pt x="34974" y="361379"/>
                      <a:pt x="34878" y="360331"/>
                    </a:cubicBezTo>
                    <a:cubicBezTo>
                      <a:pt x="34783" y="358997"/>
                      <a:pt x="35545" y="356426"/>
                      <a:pt x="36117" y="355187"/>
                    </a:cubicBezTo>
                    <a:cubicBezTo>
                      <a:pt x="36783" y="354044"/>
                      <a:pt x="39355" y="352615"/>
                      <a:pt x="39927" y="351377"/>
                    </a:cubicBezTo>
                    <a:cubicBezTo>
                      <a:pt x="39450" y="351949"/>
                      <a:pt x="39450" y="351282"/>
                      <a:pt x="39450" y="350520"/>
                    </a:cubicBezTo>
                    <a:close/>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1993" name="Google Shape;1993;p32"/>
            <p:cNvGrpSpPr/>
            <p:nvPr/>
          </p:nvGrpSpPr>
          <p:grpSpPr>
            <a:xfrm>
              <a:off x="7213473" y="3842385"/>
              <a:ext cx="495300" cy="776446"/>
              <a:chOff x="7213473" y="3842385"/>
              <a:chExt cx="495300" cy="776446"/>
            </a:xfrm>
          </p:grpSpPr>
          <p:sp>
            <p:nvSpPr>
              <p:cNvPr id="1994" name="Google Shape;1994;p32"/>
              <p:cNvSpPr/>
              <p:nvPr/>
            </p:nvSpPr>
            <p:spPr>
              <a:xfrm>
                <a:off x="7289752" y="4609306"/>
                <a:ext cx="28575" cy="9525"/>
              </a:xfrm>
              <a:custGeom>
                <a:rect b="b" l="l" r="r" t="t"/>
                <a:pathLst>
                  <a:path extrusionOk="0" h="9525" w="28575">
                    <a:moveTo>
                      <a:pt x="16" y="12033"/>
                    </a:moveTo>
                    <a:cubicBezTo>
                      <a:pt x="397" y="12986"/>
                      <a:pt x="2969" y="12605"/>
                      <a:pt x="3922" y="12510"/>
                    </a:cubicBezTo>
                    <a:cubicBezTo>
                      <a:pt x="5446" y="12510"/>
                      <a:pt x="8303" y="11843"/>
                      <a:pt x="9732" y="11366"/>
                    </a:cubicBezTo>
                    <a:cubicBezTo>
                      <a:pt x="11161" y="10890"/>
                      <a:pt x="13923" y="9461"/>
                      <a:pt x="15352" y="8890"/>
                    </a:cubicBezTo>
                    <a:cubicBezTo>
                      <a:pt x="16495" y="8509"/>
                      <a:pt x="18686" y="7652"/>
                      <a:pt x="19924" y="7556"/>
                    </a:cubicBezTo>
                    <a:cubicBezTo>
                      <a:pt x="22305" y="7366"/>
                      <a:pt x="27353" y="9843"/>
                      <a:pt x="29449" y="8699"/>
                    </a:cubicBezTo>
                    <a:cubicBezTo>
                      <a:pt x="30211" y="8319"/>
                      <a:pt x="30973" y="6509"/>
                      <a:pt x="30878" y="5747"/>
                    </a:cubicBezTo>
                    <a:cubicBezTo>
                      <a:pt x="30687" y="4604"/>
                      <a:pt x="28687" y="2889"/>
                      <a:pt x="27829" y="2127"/>
                    </a:cubicBezTo>
                    <a:cubicBezTo>
                      <a:pt x="27068" y="1461"/>
                      <a:pt x="25448" y="-254"/>
                      <a:pt x="24591" y="32"/>
                    </a:cubicBezTo>
                    <a:cubicBezTo>
                      <a:pt x="23924" y="222"/>
                      <a:pt x="23829" y="2127"/>
                      <a:pt x="23448" y="2699"/>
                    </a:cubicBezTo>
                    <a:cubicBezTo>
                      <a:pt x="22877" y="3461"/>
                      <a:pt x="21448" y="4699"/>
                      <a:pt x="20590" y="5080"/>
                    </a:cubicBezTo>
                    <a:cubicBezTo>
                      <a:pt x="19257" y="5652"/>
                      <a:pt x="16209" y="5461"/>
                      <a:pt x="14876" y="5842"/>
                    </a:cubicBezTo>
                    <a:cubicBezTo>
                      <a:pt x="13637" y="6128"/>
                      <a:pt x="11256" y="7080"/>
                      <a:pt x="10113" y="7556"/>
                    </a:cubicBezTo>
                    <a:cubicBezTo>
                      <a:pt x="9256" y="7937"/>
                      <a:pt x="7541" y="8985"/>
                      <a:pt x="6589" y="9271"/>
                    </a:cubicBezTo>
                    <a:cubicBezTo>
                      <a:pt x="5446" y="9652"/>
                      <a:pt x="3064" y="9461"/>
                      <a:pt x="2017" y="10033"/>
                    </a:cubicBezTo>
                    <a:cubicBezTo>
                      <a:pt x="1350" y="10319"/>
                      <a:pt x="-174" y="11366"/>
                      <a:pt x="16" y="12033"/>
                    </a:cubicBezTo>
                    <a:close/>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95" name="Google Shape;1995;p32"/>
              <p:cNvSpPr/>
              <p:nvPr/>
            </p:nvSpPr>
            <p:spPr>
              <a:xfrm>
                <a:off x="7213473" y="3842385"/>
                <a:ext cx="495300" cy="771525"/>
              </a:xfrm>
              <a:custGeom>
                <a:rect b="b" l="l" r="r" t="t"/>
                <a:pathLst>
                  <a:path extrusionOk="0" h="771525" w="495300">
                    <a:moveTo>
                      <a:pt x="496062" y="596646"/>
                    </a:moveTo>
                    <a:cubicBezTo>
                      <a:pt x="496348" y="597503"/>
                      <a:pt x="496633" y="598742"/>
                      <a:pt x="497014" y="600075"/>
                    </a:cubicBezTo>
                    <a:cubicBezTo>
                      <a:pt x="485204" y="601885"/>
                      <a:pt x="446722" y="607600"/>
                      <a:pt x="432435" y="609981"/>
                    </a:cubicBezTo>
                    <a:cubicBezTo>
                      <a:pt x="414718" y="612838"/>
                      <a:pt x="379476" y="619125"/>
                      <a:pt x="361759" y="621887"/>
                    </a:cubicBezTo>
                    <a:cubicBezTo>
                      <a:pt x="339662" y="625316"/>
                      <a:pt x="295370" y="631127"/>
                      <a:pt x="273272" y="634175"/>
                    </a:cubicBezTo>
                    <a:cubicBezTo>
                      <a:pt x="244412" y="638175"/>
                      <a:pt x="157734" y="650177"/>
                      <a:pt x="157734" y="650177"/>
                    </a:cubicBezTo>
                    <a:cubicBezTo>
                      <a:pt x="157734" y="650177"/>
                      <a:pt x="156591" y="652653"/>
                      <a:pt x="156496" y="653605"/>
                    </a:cubicBezTo>
                    <a:cubicBezTo>
                      <a:pt x="156210" y="654939"/>
                      <a:pt x="156496" y="657701"/>
                      <a:pt x="156496" y="659130"/>
                    </a:cubicBezTo>
                    <a:cubicBezTo>
                      <a:pt x="156400" y="660654"/>
                      <a:pt x="156400" y="663893"/>
                      <a:pt x="156115" y="665417"/>
                    </a:cubicBezTo>
                    <a:cubicBezTo>
                      <a:pt x="155829" y="666655"/>
                      <a:pt x="154210" y="668941"/>
                      <a:pt x="154210" y="670179"/>
                    </a:cubicBezTo>
                    <a:cubicBezTo>
                      <a:pt x="154210" y="671322"/>
                      <a:pt x="155353" y="673418"/>
                      <a:pt x="156115" y="674275"/>
                    </a:cubicBezTo>
                    <a:cubicBezTo>
                      <a:pt x="157353" y="675704"/>
                      <a:pt x="161068" y="677132"/>
                      <a:pt x="162592" y="678275"/>
                    </a:cubicBezTo>
                    <a:cubicBezTo>
                      <a:pt x="163639" y="679037"/>
                      <a:pt x="165640" y="680752"/>
                      <a:pt x="166497" y="681800"/>
                    </a:cubicBezTo>
                    <a:cubicBezTo>
                      <a:pt x="167735" y="683228"/>
                      <a:pt x="169354" y="686657"/>
                      <a:pt x="170688" y="688086"/>
                    </a:cubicBezTo>
                    <a:cubicBezTo>
                      <a:pt x="171450" y="688943"/>
                      <a:pt x="173069" y="690467"/>
                      <a:pt x="174117" y="690944"/>
                    </a:cubicBezTo>
                    <a:cubicBezTo>
                      <a:pt x="175736" y="691896"/>
                      <a:pt x="179451" y="692563"/>
                      <a:pt x="181261" y="693230"/>
                    </a:cubicBezTo>
                    <a:cubicBezTo>
                      <a:pt x="182499" y="693706"/>
                      <a:pt x="185261" y="694658"/>
                      <a:pt x="186309" y="695611"/>
                    </a:cubicBezTo>
                    <a:cubicBezTo>
                      <a:pt x="187547" y="696659"/>
                      <a:pt x="189262" y="699516"/>
                      <a:pt x="189738" y="701040"/>
                    </a:cubicBezTo>
                    <a:cubicBezTo>
                      <a:pt x="190214" y="702659"/>
                      <a:pt x="189643" y="705993"/>
                      <a:pt x="189643" y="707612"/>
                    </a:cubicBezTo>
                    <a:cubicBezTo>
                      <a:pt x="189643" y="709041"/>
                      <a:pt x="190405" y="712089"/>
                      <a:pt x="189929" y="713518"/>
                    </a:cubicBezTo>
                    <a:cubicBezTo>
                      <a:pt x="189643" y="714566"/>
                      <a:pt x="187642" y="716089"/>
                      <a:pt x="187262" y="717137"/>
                    </a:cubicBezTo>
                    <a:cubicBezTo>
                      <a:pt x="186880" y="718185"/>
                      <a:pt x="186785" y="720471"/>
                      <a:pt x="187071" y="721519"/>
                    </a:cubicBezTo>
                    <a:cubicBezTo>
                      <a:pt x="187357" y="722376"/>
                      <a:pt x="188690" y="723710"/>
                      <a:pt x="188976" y="724567"/>
                    </a:cubicBezTo>
                    <a:cubicBezTo>
                      <a:pt x="189357" y="725614"/>
                      <a:pt x="188881" y="727901"/>
                      <a:pt x="189452" y="728853"/>
                    </a:cubicBezTo>
                    <a:cubicBezTo>
                      <a:pt x="189833" y="729520"/>
                      <a:pt x="191262" y="730282"/>
                      <a:pt x="192024" y="730472"/>
                    </a:cubicBezTo>
                    <a:cubicBezTo>
                      <a:pt x="192976" y="730758"/>
                      <a:pt x="195072" y="729901"/>
                      <a:pt x="195929" y="730377"/>
                    </a:cubicBezTo>
                    <a:cubicBezTo>
                      <a:pt x="196596" y="730758"/>
                      <a:pt x="197644" y="732187"/>
                      <a:pt x="197644" y="732949"/>
                    </a:cubicBezTo>
                    <a:cubicBezTo>
                      <a:pt x="197644" y="733901"/>
                      <a:pt x="196405" y="735521"/>
                      <a:pt x="195739" y="736187"/>
                    </a:cubicBezTo>
                    <a:cubicBezTo>
                      <a:pt x="194691" y="737235"/>
                      <a:pt x="191548" y="737902"/>
                      <a:pt x="190500" y="738950"/>
                    </a:cubicBezTo>
                    <a:cubicBezTo>
                      <a:pt x="189833" y="739712"/>
                      <a:pt x="189262" y="741521"/>
                      <a:pt x="189071" y="742474"/>
                    </a:cubicBezTo>
                    <a:cubicBezTo>
                      <a:pt x="188786" y="743522"/>
                      <a:pt x="188976" y="745903"/>
                      <a:pt x="188690" y="746951"/>
                    </a:cubicBezTo>
                    <a:cubicBezTo>
                      <a:pt x="188404" y="747808"/>
                      <a:pt x="187452" y="749522"/>
                      <a:pt x="186785" y="750094"/>
                    </a:cubicBezTo>
                    <a:cubicBezTo>
                      <a:pt x="186023" y="750856"/>
                      <a:pt x="183261" y="751046"/>
                      <a:pt x="182880" y="751999"/>
                    </a:cubicBezTo>
                    <a:cubicBezTo>
                      <a:pt x="182499" y="752761"/>
                      <a:pt x="182975" y="754761"/>
                      <a:pt x="183737" y="755142"/>
                    </a:cubicBezTo>
                    <a:cubicBezTo>
                      <a:pt x="184595" y="755523"/>
                      <a:pt x="186499" y="753428"/>
                      <a:pt x="187452" y="753618"/>
                    </a:cubicBezTo>
                    <a:cubicBezTo>
                      <a:pt x="187928" y="753713"/>
                      <a:pt x="188500" y="754380"/>
                      <a:pt x="188976" y="755047"/>
                    </a:cubicBezTo>
                    <a:cubicBezTo>
                      <a:pt x="188595" y="755142"/>
                      <a:pt x="188309" y="755237"/>
                      <a:pt x="188023" y="755333"/>
                    </a:cubicBezTo>
                    <a:cubicBezTo>
                      <a:pt x="183832" y="756761"/>
                      <a:pt x="175927" y="761047"/>
                      <a:pt x="171736" y="762667"/>
                    </a:cubicBezTo>
                    <a:cubicBezTo>
                      <a:pt x="166878" y="764667"/>
                      <a:pt x="157067" y="768382"/>
                      <a:pt x="152114" y="769715"/>
                    </a:cubicBezTo>
                    <a:cubicBezTo>
                      <a:pt x="148971" y="770572"/>
                      <a:pt x="142589" y="771620"/>
                      <a:pt x="139351" y="772287"/>
                    </a:cubicBezTo>
                    <a:cubicBezTo>
                      <a:pt x="136874" y="772763"/>
                      <a:pt x="131921" y="773906"/>
                      <a:pt x="129445" y="774287"/>
                    </a:cubicBezTo>
                    <a:cubicBezTo>
                      <a:pt x="127825" y="774573"/>
                      <a:pt x="124492" y="774383"/>
                      <a:pt x="122968" y="774763"/>
                    </a:cubicBezTo>
                    <a:cubicBezTo>
                      <a:pt x="121825" y="775049"/>
                      <a:pt x="119634" y="776288"/>
                      <a:pt x="118491" y="776383"/>
                    </a:cubicBezTo>
                    <a:cubicBezTo>
                      <a:pt x="117348" y="776383"/>
                      <a:pt x="114681" y="776288"/>
                      <a:pt x="114205" y="775240"/>
                    </a:cubicBezTo>
                    <a:cubicBezTo>
                      <a:pt x="113824" y="774383"/>
                      <a:pt x="115253" y="772668"/>
                      <a:pt x="116014" y="772097"/>
                    </a:cubicBezTo>
                    <a:cubicBezTo>
                      <a:pt x="117062" y="771335"/>
                      <a:pt x="119729" y="771620"/>
                      <a:pt x="120967" y="771239"/>
                    </a:cubicBezTo>
                    <a:cubicBezTo>
                      <a:pt x="121634" y="771049"/>
                      <a:pt x="122968" y="770287"/>
                      <a:pt x="123539" y="770001"/>
                    </a:cubicBezTo>
                    <a:cubicBezTo>
                      <a:pt x="124396" y="769430"/>
                      <a:pt x="125730" y="767525"/>
                      <a:pt x="126778" y="767429"/>
                    </a:cubicBezTo>
                    <a:cubicBezTo>
                      <a:pt x="128016" y="767334"/>
                      <a:pt x="129826" y="769430"/>
                      <a:pt x="131064" y="769715"/>
                    </a:cubicBezTo>
                    <a:cubicBezTo>
                      <a:pt x="132016" y="769906"/>
                      <a:pt x="133921" y="769715"/>
                      <a:pt x="134874" y="769525"/>
                    </a:cubicBezTo>
                    <a:cubicBezTo>
                      <a:pt x="136303" y="769334"/>
                      <a:pt x="139065" y="768572"/>
                      <a:pt x="140398" y="768096"/>
                    </a:cubicBezTo>
                    <a:cubicBezTo>
                      <a:pt x="141827" y="767620"/>
                      <a:pt x="144875" y="766667"/>
                      <a:pt x="146209" y="765810"/>
                    </a:cubicBezTo>
                    <a:cubicBezTo>
                      <a:pt x="147161" y="765238"/>
                      <a:pt x="149352" y="764000"/>
                      <a:pt x="149733" y="762953"/>
                    </a:cubicBezTo>
                    <a:cubicBezTo>
                      <a:pt x="150114" y="762000"/>
                      <a:pt x="149733" y="759714"/>
                      <a:pt x="149162" y="758857"/>
                    </a:cubicBezTo>
                    <a:cubicBezTo>
                      <a:pt x="148304" y="757428"/>
                      <a:pt x="145161" y="755809"/>
                      <a:pt x="143637" y="755142"/>
                    </a:cubicBezTo>
                    <a:cubicBezTo>
                      <a:pt x="142780" y="754761"/>
                      <a:pt x="140875" y="754856"/>
                      <a:pt x="140113" y="754285"/>
                    </a:cubicBezTo>
                    <a:cubicBezTo>
                      <a:pt x="139351" y="753713"/>
                      <a:pt x="138589" y="751713"/>
                      <a:pt x="138017" y="751046"/>
                    </a:cubicBezTo>
                    <a:cubicBezTo>
                      <a:pt x="137446" y="750380"/>
                      <a:pt x="136207" y="749141"/>
                      <a:pt x="135446" y="748760"/>
                    </a:cubicBezTo>
                    <a:cubicBezTo>
                      <a:pt x="134779" y="748475"/>
                      <a:pt x="133255" y="748665"/>
                      <a:pt x="132588" y="748284"/>
                    </a:cubicBezTo>
                    <a:cubicBezTo>
                      <a:pt x="131540" y="747808"/>
                      <a:pt x="129921" y="746093"/>
                      <a:pt x="129064" y="745331"/>
                    </a:cubicBezTo>
                    <a:cubicBezTo>
                      <a:pt x="128016" y="744474"/>
                      <a:pt x="125539" y="743045"/>
                      <a:pt x="124968" y="741807"/>
                    </a:cubicBezTo>
                    <a:cubicBezTo>
                      <a:pt x="124396" y="740569"/>
                      <a:pt x="125349" y="737616"/>
                      <a:pt x="124873" y="736283"/>
                    </a:cubicBezTo>
                    <a:cubicBezTo>
                      <a:pt x="124492" y="735235"/>
                      <a:pt x="122206" y="734187"/>
                      <a:pt x="121920" y="733139"/>
                    </a:cubicBezTo>
                    <a:cubicBezTo>
                      <a:pt x="121634" y="732092"/>
                      <a:pt x="122206" y="729710"/>
                      <a:pt x="122587" y="728758"/>
                    </a:cubicBezTo>
                    <a:cubicBezTo>
                      <a:pt x="122872" y="728091"/>
                      <a:pt x="124206" y="726948"/>
                      <a:pt x="124396" y="726186"/>
                    </a:cubicBezTo>
                    <a:cubicBezTo>
                      <a:pt x="124873" y="724757"/>
                      <a:pt x="124682" y="721614"/>
                      <a:pt x="124206" y="720185"/>
                    </a:cubicBezTo>
                    <a:cubicBezTo>
                      <a:pt x="123920" y="719233"/>
                      <a:pt x="122301" y="717899"/>
                      <a:pt x="121920" y="716947"/>
                    </a:cubicBezTo>
                    <a:cubicBezTo>
                      <a:pt x="121444" y="715709"/>
                      <a:pt x="122206" y="712756"/>
                      <a:pt x="121634" y="711518"/>
                    </a:cubicBezTo>
                    <a:cubicBezTo>
                      <a:pt x="121348" y="710755"/>
                      <a:pt x="120110" y="709517"/>
                      <a:pt x="119348" y="709136"/>
                    </a:cubicBezTo>
                    <a:cubicBezTo>
                      <a:pt x="118491" y="708660"/>
                      <a:pt x="116396" y="709136"/>
                      <a:pt x="115538" y="708660"/>
                    </a:cubicBezTo>
                    <a:cubicBezTo>
                      <a:pt x="114776" y="708279"/>
                      <a:pt x="114109" y="706660"/>
                      <a:pt x="113443" y="706279"/>
                    </a:cubicBezTo>
                    <a:cubicBezTo>
                      <a:pt x="112395" y="705612"/>
                      <a:pt x="109918" y="704660"/>
                      <a:pt x="108775" y="705041"/>
                    </a:cubicBezTo>
                    <a:cubicBezTo>
                      <a:pt x="107537" y="705422"/>
                      <a:pt x="106394" y="707993"/>
                      <a:pt x="105632" y="709041"/>
                    </a:cubicBezTo>
                    <a:cubicBezTo>
                      <a:pt x="104775" y="710089"/>
                      <a:pt x="102679" y="711994"/>
                      <a:pt x="102394" y="713327"/>
                    </a:cubicBezTo>
                    <a:cubicBezTo>
                      <a:pt x="102108" y="714470"/>
                      <a:pt x="103251" y="716661"/>
                      <a:pt x="103346" y="717804"/>
                    </a:cubicBezTo>
                    <a:cubicBezTo>
                      <a:pt x="103441" y="718661"/>
                      <a:pt x="103632" y="720471"/>
                      <a:pt x="103346" y="721328"/>
                    </a:cubicBezTo>
                    <a:cubicBezTo>
                      <a:pt x="102965" y="722471"/>
                      <a:pt x="101155" y="724186"/>
                      <a:pt x="100679" y="725329"/>
                    </a:cubicBezTo>
                    <a:cubicBezTo>
                      <a:pt x="100108" y="726662"/>
                      <a:pt x="99822" y="729710"/>
                      <a:pt x="99536" y="731139"/>
                    </a:cubicBezTo>
                    <a:cubicBezTo>
                      <a:pt x="99346" y="732092"/>
                      <a:pt x="98584" y="733997"/>
                      <a:pt x="98679" y="734949"/>
                    </a:cubicBezTo>
                    <a:cubicBezTo>
                      <a:pt x="98774" y="735997"/>
                      <a:pt x="100203" y="737711"/>
                      <a:pt x="100393" y="738759"/>
                    </a:cubicBezTo>
                    <a:cubicBezTo>
                      <a:pt x="100679" y="740569"/>
                      <a:pt x="99917" y="744188"/>
                      <a:pt x="100013" y="745998"/>
                    </a:cubicBezTo>
                    <a:cubicBezTo>
                      <a:pt x="100013" y="747998"/>
                      <a:pt x="101155" y="752094"/>
                      <a:pt x="100870" y="754094"/>
                    </a:cubicBezTo>
                    <a:cubicBezTo>
                      <a:pt x="100679" y="755713"/>
                      <a:pt x="99346" y="758857"/>
                      <a:pt x="98298" y="760190"/>
                    </a:cubicBezTo>
                    <a:cubicBezTo>
                      <a:pt x="97441" y="761333"/>
                      <a:pt x="95155" y="763048"/>
                      <a:pt x="93916" y="763619"/>
                    </a:cubicBezTo>
                    <a:cubicBezTo>
                      <a:pt x="92964" y="764000"/>
                      <a:pt x="90868" y="764572"/>
                      <a:pt x="90106" y="764000"/>
                    </a:cubicBezTo>
                    <a:cubicBezTo>
                      <a:pt x="89440" y="763619"/>
                      <a:pt x="89059" y="761905"/>
                      <a:pt x="89059" y="761143"/>
                    </a:cubicBezTo>
                    <a:cubicBezTo>
                      <a:pt x="89154" y="760381"/>
                      <a:pt x="90868" y="759047"/>
                      <a:pt x="90583" y="758380"/>
                    </a:cubicBezTo>
                    <a:cubicBezTo>
                      <a:pt x="90202" y="757238"/>
                      <a:pt x="87154" y="757238"/>
                      <a:pt x="86106" y="756761"/>
                    </a:cubicBezTo>
                    <a:cubicBezTo>
                      <a:pt x="85058" y="756380"/>
                      <a:pt x="83153" y="754761"/>
                      <a:pt x="82010" y="754761"/>
                    </a:cubicBezTo>
                    <a:cubicBezTo>
                      <a:pt x="80581" y="754761"/>
                      <a:pt x="78486" y="757047"/>
                      <a:pt x="77153" y="757428"/>
                    </a:cubicBezTo>
                    <a:cubicBezTo>
                      <a:pt x="76105" y="757714"/>
                      <a:pt x="73819" y="757904"/>
                      <a:pt x="72771" y="757619"/>
                    </a:cubicBezTo>
                    <a:cubicBezTo>
                      <a:pt x="71818" y="757333"/>
                      <a:pt x="70390" y="755428"/>
                      <a:pt x="69342" y="755333"/>
                    </a:cubicBezTo>
                    <a:cubicBezTo>
                      <a:pt x="68580" y="755237"/>
                      <a:pt x="67246" y="756476"/>
                      <a:pt x="66484" y="756761"/>
                    </a:cubicBezTo>
                    <a:cubicBezTo>
                      <a:pt x="65627" y="757142"/>
                      <a:pt x="63627" y="757142"/>
                      <a:pt x="62960" y="757809"/>
                    </a:cubicBezTo>
                    <a:cubicBezTo>
                      <a:pt x="62770" y="757904"/>
                      <a:pt x="62674" y="758190"/>
                      <a:pt x="62674" y="758380"/>
                    </a:cubicBezTo>
                    <a:lnTo>
                      <a:pt x="23622" y="525113"/>
                    </a:lnTo>
                    <a:lnTo>
                      <a:pt x="14668" y="57436"/>
                    </a:lnTo>
                    <a:lnTo>
                      <a:pt x="8858" y="57436"/>
                    </a:lnTo>
                    <a:lnTo>
                      <a:pt x="0" y="42482"/>
                    </a:lnTo>
                    <a:cubicBezTo>
                      <a:pt x="7144" y="41339"/>
                      <a:pt x="19717" y="39243"/>
                      <a:pt x="26194" y="38481"/>
                    </a:cubicBezTo>
                    <a:cubicBezTo>
                      <a:pt x="37814" y="37052"/>
                      <a:pt x="61246" y="35243"/>
                      <a:pt x="72866" y="33909"/>
                    </a:cubicBezTo>
                    <a:cubicBezTo>
                      <a:pt x="86392" y="32385"/>
                      <a:pt x="113443" y="28766"/>
                      <a:pt x="126873" y="27146"/>
                    </a:cubicBezTo>
                    <a:cubicBezTo>
                      <a:pt x="139637" y="25527"/>
                      <a:pt x="165068" y="22670"/>
                      <a:pt x="177832" y="20955"/>
                    </a:cubicBezTo>
                    <a:cubicBezTo>
                      <a:pt x="192500" y="18955"/>
                      <a:pt x="221742" y="14288"/>
                      <a:pt x="236411" y="12192"/>
                    </a:cubicBezTo>
                    <a:cubicBezTo>
                      <a:pt x="256127" y="9335"/>
                      <a:pt x="295656" y="3905"/>
                      <a:pt x="315373" y="1143"/>
                    </a:cubicBezTo>
                    <a:cubicBezTo>
                      <a:pt x="317754" y="762"/>
                      <a:pt x="320516" y="476"/>
                      <a:pt x="323469" y="0"/>
                    </a:cubicBezTo>
                    <a:lnTo>
                      <a:pt x="375571" y="157544"/>
                    </a:lnTo>
                    <a:cubicBezTo>
                      <a:pt x="375571" y="157544"/>
                      <a:pt x="427482" y="318706"/>
                      <a:pt x="427482" y="318992"/>
                    </a:cubicBezTo>
                    <a:cubicBezTo>
                      <a:pt x="427482" y="319278"/>
                      <a:pt x="430911" y="321374"/>
                      <a:pt x="431482" y="322612"/>
                    </a:cubicBezTo>
                    <a:cubicBezTo>
                      <a:pt x="431863" y="323564"/>
                      <a:pt x="430721" y="325755"/>
                      <a:pt x="431292" y="326612"/>
                    </a:cubicBezTo>
                    <a:cubicBezTo>
                      <a:pt x="431768" y="327470"/>
                      <a:pt x="434245" y="327660"/>
                      <a:pt x="435007" y="328422"/>
                    </a:cubicBezTo>
                    <a:cubicBezTo>
                      <a:pt x="435864" y="329375"/>
                      <a:pt x="436436" y="332042"/>
                      <a:pt x="437007" y="333185"/>
                    </a:cubicBezTo>
                    <a:cubicBezTo>
                      <a:pt x="437388" y="333851"/>
                      <a:pt x="438340" y="335089"/>
                      <a:pt x="438721" y="335756"/>
                    </a:cubicBezTo>
                    <a:cubicBezTo>
                      <a:pt x="439103" y="336613"/>
                      <a:pt x="439674" y="338328"/>
                      <a:pt x="439864" y="339280"/>
                    </a:cubicBezTo>
                    <a:cubicBezTo>
                      <a:pt x="440150" y="340233"/>
                      <a:pt x="440150" y="342138"/>
                      <a:pt x="440626" y="342995"/>
                    </a:cubicBezTo>
                    <a:cubicBezTo>
                      <a:pt x="441007" y="343662"/>
                      <a:pt x="442150" y="344519"/>
                      <a:pt x="442627" y="345091"/>
                    </a:cubicBezTo>
                    <a:cubicBezTo>
                      <a:pt x="443198" y="345758"/>
                      <a:pt x="444151" y="347281"/>
                      <a:pt x="444532" y="348044"/>
                    </a:cubicBezTo>
                    <a:cubicBezTo>
                      <a:pt x="445008" y="349282"/>
                      <a:pt x="445389" y="351949"/>
                      <a:pt x="445770" y="353187"/>
                    </a:cubicBezTo>
                    <a:cubicBezTo>
                      <a:pt x="446151" y="354425"/>
                      <a:pt x="447104" y="356806"/>
                      <a:pt x="447865" y="357759"/>
                    </a:cubicBezTo>
                    <a:cubicBezTo>
                      <a:pt x="448532" y="358616"/>
                      <a:pt x="450628" y="359664"/>
                      <a:pt x="451485" y="360331"/>
                    </a:cubicBezTo>
                    <a:cubicBezTo>
                      <a:pt x="452438" y="360997"/>
                      <a:pt x="454342" y="362521"/>
                      <a:pt x="455200" y="363284"/>
                    </a:cubicBezTo>
                    <a:cubicBezTo>
                      <a:pt x="456247" y="364236"/>
                      <a:pt x="458533" y="366236"/>
                      <a:pt x="459200" y="367570"/>
                    </a:cubicBezTo>
                    <a:cubicBezTo>
                      <a:pt x="459962" y="369094"/>
                      <a:pt x="459867" y="372618"/>
                      <a:pt x="460438" y="374237"/>
                    </a:cubicBezTo>
                    <a:cubicBezTo>
                      <a:pt x="460724" y="375095"/>
                      <a:pt x="461391" y="377000"/>
                      <a:pt x="462153" y="377571"/>
                    </a:cubicBezTo>
                    <a:cubicBezTo>
                      <a:pt x="462820" y="378047"/>
                      <a:pt x="464915" y="377571"/>
                      <a:pt x="465487" y="378143"/>
                    </a:cubicBezTo>
                    <a:cubicBezTo>
                      <a:pt x="465868" y="378714"/>
                      <a:pt x="465487" y="380333"/>
                      <a:pt x="465391" y="381000"/>
                    </a:cubicBezTo>
                    <a:cubicBezTo>
                      <a:pt x="465296" y="381762"/>
                      <a:pt x="464534" y="383191"/>
                      <a:pt x="464630" y="383953"/>
                    </a:cubicBezTo>
                    <a:cubicBezTo>
                      <a:pt x="464725" y="384905"/>
                      <a:pt x="465963" y="386525"/>
                      <a:pt x="466058" y="387477"/>
                    </a:cubicBezTo>
                    <a:cubicBezTo>
                      <a:pt x="466249" y="388620"/>
                      <a:pt x="465772" y="390811"/>
                      <a:pt x="465487" y="391859"/>
                    </a:cubicBezTo>
                    <a:cubicBezTo>
                      <a:pt x="465106" y="392906"/>
                      <a:pt x="463487" y="394716"/>
                      <a:pt x="463582" y="395859"/>
                    </a:cubicBezTo>
                    <a:cubicBezTo>
                      <a:pt x="463677" y="396621"/>
                      <a:pt x="464820" y="398050"/>
                      <a:pt x="465487" y="398431"/>
                    </a:cubicBezTo>
                    <a:cubicBezTo>
                      <a:pt x="466154" y="398812"/>
                      <a:pt x="467963" y="398431"/>
                      <a:pt x="468725" y="398526"/>
                    </a:cubicBezTo>
                    <a:cubicBezTo>
                      <a:pt x="469582" y="398621"/>
                      <a:pt x="471392" y="398621"/>
                      <a:pt x="472154" y="399002"/>
                    </a:cubicBezTo>
                    <a:cubicBezTo>
                      <a:pt x="472821" y="399479"/>
                      <a:pt x="473202" y="401574"/>
                      <a:pt x="473964" y="401955"/>
                    </a:cubicBezTo>
                    <a:cubicBezTo>
                      <a:pt x="474821" y="402431"/>
                      <a:pt x="477107" y="401574"/>
                      <a:pt x="477964" y="402146"/>
                    </a:cubicBezTo>
                    <a:cubicBezTo>
                      <a:pt x="478726" y="402717"/>
                      <a:pt x="479679" y="404622"/>
                      <a:pt x="479584" y="405575"/>
                    </a:cubicBezTo>
                    <a:cubicBezTo>
                      <a:pt x="479488" y="406432"/>
                      <a:pt x="477679" y="407289"/>
                      <a:pt x="477298" y="408051"/>
                    </a:cubicBezTo>
                    <a:cubicBezTo>
                      <a:pt x="477012" y="408622"/>
                      <a:pt x="476917" y="409861"/>
                      <a:pt x="476726" y="410432"/>
                    </a:cubicBezTo>
                    <a:cubicBezTo>
                      <a:pt x="476536" y="411099"/>
                      <a:pt x="476155" y="412433"/>
                      <a:pt x="475583" y="412909"/>
                    </a:cubicBezTo>
                    <a:cubicBezTo>
                      <a:pt x="474726" y="413480"/>
                      <a:pt x="472059" y="412528"/>
                      <a:pt x="471297" y="413290"/>
                    </a:cubicBezTo>
                    <a:cubicBezTo>
                      <a:pt x="470630" y="413861"/>
                      <a:pt x="471202" y="416052"/>
                      <a:pt x="470916" y="416814"/>
                    </a:cubicBezTo>
                    <a:cubicBezTo>
                      <a:pt x="470535" y="417576"/>
                      <a:pt x="469106" y="418814"/>
                      <a:pt x="468439" y="419386"/>
                    </a:cubicBezTo>
                    <a:cubicBezTo>
                      <a:pt x="467487" y="420243"/>
                      <a:pt x="465106" y="421291"/>
                      <a:pt x="464344" y="422243"/>
                    </a:cubicBezTo>
                    <a:cubicBezTo>
                      <a:pt x="463201" y="423481"/>
                      <a:pt x="461105" y="426625"/>
                      <a:pt x="461296" y="428244"/>
                    </a:cubicBezTo>
                    <a:cubicBezTo>
                      <a:pt x="461391" y="429578"/>
                      <a:pt x="464058" y="431483"/>
                      <a:pt x="464344" y="432816"/>
                    </a:cubicBezTo>
                    <a:cubicBezTo>
                      <a:pt x="464725" y="434721"/>
                      <a:pt x="463010" y="438436"/>
                      <a:pt x="463105" y="440341"/>
                    </a:cubicBezTo>
                    <a:cubicBezTo>
                      <a:pt x="463201" y="442055"/>
                      <a:pt x="464725" y="445294"/>
                      <a:pt x="464820" y="447008"/>
                    </a:cubicBezTo>
                    <a:cubicBezTo>
                      <a:pt x="464915" y="448723"/>
                      <a:pt x="463582" y="451961"/>
                      <a:pt x="463487" y="453676"/>
                    </a:cubicBezTo>
                    <a:cubicBezTo>
                      <a:pt x="463391" y="455105"/>
                      <a:pt x="463582" y="459010"/>
                      <a:pt x="463582" y="459296"/>
                    </a:cubicBezTo>
                    <a:cubicBezTo>
                      <a:pt x="463582" y="459581"/>
                      <a:pt x="461677" y="463201"/>
                      <a:pt x="460820" y="464249"/>
                    </a:cubicBezTo>
                    <a:cubicBezTo>
                      <a:pt x="460248" y="465011"/>
                      <a:pt x="458533" y="466058"/>
                      <a:pt x="458153" y="466916"/>
                    </a:cubicBezTo>
                    <a:cubicBezTo>
                      <a:pt x="457486" y="468344"/>
                      <a:pt x="457867" y="472726"/>
                      <a:pt x="457867" y="473107"/>
                    </a:cubicBezTo>
                    <a:cubicBezTo>
                      <a:pt x="457867" y="473488"/>
                      <a:pt x="459486" y="478822"/>
                      <a:pt x="460248" y="480631"/>
                    </a:cubicBezTo>
                    <a:cubicBezTo>
                      <a:pt x="460629" y="481775"/>
                      <a:pt x="461772" y="483870"/>
                      <a:pt x="462153" y="485108"/>
                    </a:cubicBezTo>
                    <a:cubicBezTo>
                      <a:pt x="462629" y="486632"/>
                      <a:pt x="463105" y="489776"/>
                      <a:pt x="463391" y="491395"/>
                    </a:cubicBezTo>
                    <a:cubicBezTo>
                      <a:pt x="463677" y="492728"/>
                      <a:pt x="464153" y="495586"/>
                      <a:pt x="464725" y="496824"/>
                    </a:cubicBezTo>
                    <a:cubicBezTo>
                      <a:pt x="465296" y="497872"/>
                      <a:pt x="466820" y="499681"/>
                      <a:pt x="467773" y="500444"/>
                    </a:cubicBezTo>
                    <a:cubicBezTo>
                      <a:pt x="468725" y="501205"/>
                      <a:pt x="471202" y="501587"/>
                      <a:pt x="472059" y="502444"/>
                    </a:cubicBezTo>
                    <a:cubicBezTo>
                      <a:pt x="472726" y="503111"/>
                      <a:pt x="473202" y="505016"/>
                      <a:pt x="473392" y="505968"/>
                    </a:cubicBezTo>
                    <a:cubicBezTo>
                      <a:pt x="473773" y="507683"/>
                      <a:pt x="473678" y="511207"/>
                      <a:pt x="474250" y="512826"/>
                    </a:cubicBezTo>
                    <a:cubicBezTo>
                      <a:pt x="474821" y="514255"/>
                      <a:pt x="477012" y="516541"/>
                      <a:pt x="477583" y="517970"/>
                    </a:cubicBezTo>
                    <a:cubicBezTo>
                      <a:pt x="478155" y="519398"/>
                      <a:pt x="478917" y="522446"/>
                      <a:pt x="478726" y="524066"/>
                    </a:cubicBezTo>
                    <a:cubicBezTo>
                      <a:pt x="478536" y="525494"/>
                      <a:pt x="476345" y="527971"/>
                      <a:pt x="476250" y="529495"/>
                    </a:cubicBezTo>
                    <a:cubicBezTo>
                      <a:pt x="476155" y="531114"/>
                      <a:pt x="478250" y="533972"/>
                      <a:pt x="478346" y="535496"/>
                    </a:cubicBezTo>
                    <a:cubicBezTo>
                      <a:pt x="478536" y="537210"/>
                      <a:pt x="477488" y="540639"/>
                      <a:pt x="477107" y="542449"/>
                    </a:cubicBezTo>
                    <a:cubicBezTo>
                      <a:pt x="476821" y="543592"/>
                      <a:pt x="475869" y="545878"/>
                      <a:pt x="475774" y="547116"/>
                    </a:cubicBezTo>
                    <a:cubicBezTo>
                      <a:pt x="475774" y="548735"/>
                      <a:pt x="477298" y="551688"/>
                      <a:pt x="477393" y="553307"/>
                    </a:cubicBezTo>
                    <a:cubicBezTo>
                      <a:pt x="477393" y="554641"/>
                      <a:pt x="476917" y="557308"/>
                      <a:pt x="476440" y="558451"/>
                    </a:cubicBezTo>
                    <a:cubicBezTo>
                      <a:pt x="476155" y="559118"/>
                      <a:pt x="474916" y="560165"/>
                      <a:pt x="474916" y="560927"/>
                    </a:cubicBezTo>
                    <a:cubicBezTo>
                      <a:pt x="474726" y="562166"/>
                      <a:pt x="476155" y="564547"/>
                      <a:pt x="476726" y="565690"/>
                    </a:cubicBezTo>
                    <a:cubicBezTo>
                      <a:pt x="477203" y="566547"/>
                      <a:pt x="478631" y="568071"/>
                      <a:pt x="478822" y="568928"/>
                    </a:cubicBezTo>
                    <a:cubicBezTo>
                      <a:pt x="479012" y="569976"/>
                      <a:pt x="478060" y="572262"/>
                      <a:pt x="478250" y="573310"/>
                    </a:cubicBezTo>
                    <a:cubicBezTo>
                      <a:pt x="478441" y="574072"/>
                      <a:pt x="479488" y="575405"/>
                      <a:pt x="480060" y="576072"/>
                    </a:cubicBezTo>
                    <a:cubicBezTo>
                      <a:pt x="480536" y="576644"/>
                      <a:pt x="481870" y="577310"/>
                      <a:pt x="482441" y="577882"/>
                    </a:cubicBezTo>
                    <a:cubicBezTo>
                      <a:pt x="483108" y="578644"/>
                      <a:pt x="483680" y="580739"/>
                      <a:pt x="484441" y="581406"/>
                    </a:cubicBezTo>
                    <a:cubicBezTo>
                      <a:pt x="485299" y="582168"/>
                      <a:pt x="487775" y="582549"/>
                      <a:pt x="488537" y="583406"/>
                    </a:cubicBezTo>
                    <a:cubicBezTo>
                      <a:pt x="489395" y="584359"/>
                      <a:pt x="489585" y="587026"/>
                      <a:pt x="490347" y="587978"/>
                    </a:cubicBezTo>
                    <a:cubicBezTo>
                      <a:pt x="491014" y="588931"/>
                      <a:pt x="493205" y="589979"/>
                      <a:pt x="493871" y="590931"/>
                    </a:cubicBezTo>
                    <a:cubicBezTo>
                      <a:pt x="494729" y="592169"/>
                      <a:pt x="495586" y="595217"/>
                      <a:pt x="496062" y="596646"/>
                    </a:cubicBezTo>
                    <a:close/>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1996" name="Google Shape;1996;p32"/>
            <p:cNvSpPr/>
            <p:nvPr/>
          </p:nvSpPr>
          <p:spPr>
            <a:xfrm>
              <a:off x="7537323" y="3788283"/>
              <a:ext cx="676275" cy="695325"/>
            </a:xfrm>
            <a:custGeom>
              <a:rect b="b" l="l" r="r" t="t"/>
              <a:pathLst>
                <a:path extrusionOk="0" h="695325" w="676275">
                  <a:moveTo>
                    <a:pt x="160211" y="28384"/>
                  </a:moveTo>
                  <a:cubicBezTo>
                    <a:pt x="171831" y="26479"/>
                    <a:pt x="187357" y="23908"/>
                    <a:pt x="196120" y="22384"/>
                  </a:cubicBezTo>
                  <a:cubicBezTo>
                    <a:pt x="211836" y="19621"/>
                    <a:pt x="243364" y="14192"/>
                    <a:pt x="258985" y="11049"/>
                  </a:cubicBezTo>
                  <a:cubicBezTo>
                    <a:pt x="268510" y="9144"/>
                    <a:pt x="287369" y="4572"/>
                    <a:pt x="296894" y="2572"/>
                  </a:cubicBezTo>
                  <a:cubicBezTo>
                    <a:pt x="299657" y="2000"/>
                    <a:pt x="305371" y="1048"/>
                    <a:pt x="308134" y="381"/>
                  </a:cubicBezTo>
                  <a:cubicBezTo>
                    <a:pt x="308515" y="286"/>
                    <a:pt x="309086" y="191"/>
                    <a:pt x="309658" y="0"/>
                  </a:cubicBezTo>
                  <a:cubicBezTo>
                    <a:pt x="309753" y="2000"/>
                    <a:pt x="309753" y="4763"/>
                    <a:pt x="309753" y="6001"/>
                  </a:cubicBezTo>
                  <a:cubicBezTo>
                    <a:pt x="309753" y="7429"/>
                    <a:pt x="310419" y="10478"/>
                    <a:pt x="309658" y="11621"/>
                  </a:cubicBezTo>
                  <a:cubicBezTo>
                    <a:pt x="309182" y="12478"/>
                    <a:pt x="306991" y="12954"/>
                    <a:pt x="306134" y="13621"/>
                  </a:cubicBezTo>
                  <a:cubicBezTo>
                    <a:pt x="305467" y="14192"/>
                    <a:pt x="304229" y="15526"/>
                    <a:pt x="303657" y="16288"/>
                  </a:cubicBezTo>
                  <a:cubicBezTo>
                    <a:pt x="302990" y="17145"/>
                    <a:pt x="302323" y="19336"/>
                    <a:pt x="301466" y="20098"/>
                  </a:cubicBezTo>
                  <a:cubicBezTo>
                    <a:pt x="300609" y="20860"/>
                    <a:pt x="297847" y="21050"/>
                    <a:pt x="297085" y="21908"/>
                  </a:cubicBezTo>
                  <a:cubicBezTo>
                    <a:pt x="295846" y="23241"/>
                    <a:pt x="295656" y="27337"/>
                    <a:pt x="294704" y="28956"/>
                  </a:cubicBezTo>
                  <a:cubicBezTo>
                    <a:pt x="294132" y="29908"/>
                    <a:pt x="292513" y="31242"/>
                    <a:pt x="291846" y="32099"/>
                  </a:cubicBezTo>
                  <a:cubicBezTo>
                    <a:pt x="291179" y="33052"/>
                    <a:pt x="289750" y="35147"/>
                    <a:pt x="289560" y="36385"/>
                  </a:cubicBezTo>
                  <a:cubicBezTo>
                    <a:pt x="289465" y="37243"/>
                    <a:pt x="290322" y="39053"/>
                    <a:pt x="290417" y="39910"/>
                  </a:cubicBezTo>
                  <a:cubicBezTo>
                    <a:pt x="290608" y="41148"/>
                    <a:pt x="290989" y="43529"/>
                    <a:pt x="290703" y="44672"/>
                  </a:cubicBezTo>
                  <a:cubicBezTo>
                    <a:pt x="290322" y="46006"/>
                    <a:pt x="287655" y="47816"/>
                    <a:pt x="287750" y="49149"/>
                  </a:cubicBezTo>
                  <a:cubicBezTo>
                    <a:pt x="287750" y="50387"/>
                    <a:pt x="289750" y="52197"/>
                    <a:pt x="290608" y="52959"/>
                  </a:cubicBezTo>
                  <a:cubicBezTo>
                    <a:pt x="291465" y="53721"/>
                    <a:pt x="293656" y="54483"/>
                    <a:pt x="294608" y="55054"/>
                  </a:cubicBezTo>
                  <a:cubicBezTo>
                    <a:pt x="296989" y="56579"/>
                    <a:pt x="301085" y="60388"/>
                    <a:pt x="303562" y="61722"/>
                  </a:cubicBezTo>
                  <a:cubicBezTo>
                    <a:pt x="304609" y="62293"/>
                    <a:pt x="306800" y="63151"/>
                    <a:pt x="307943" y="63341"/>
                  </a:cubicBezTo>
                  <a:cubicBezTo>
                    <a:pt x="309182" y="63532"/>
                    <a:pt x="311753" y="62675"/>
                    <a:pt x="313087" y="62960"/>
                  </a:cubicBezTo>
                  <a:cubicBezTo>
                    <a:pt x="314325" y="63151"/>
                    <a:pt x="316516" y="64484"/>
                    <a:pt x="317468" y="65151"/>
                  </a:cubicBezTo>
                  <a:cubicBezTo>
                    <a:pt x="318801" y="66104"/>
                    <a:pt x="321088" y="68675"/>
                    <a:pt x="322326" y="69628"/>
                  </a:cubicBezTo>
                  <a:cubicBezTo>
                    <a:pt x="323469" y="70485"/>
                    <a:pt x="326041" y="71818"/>
                    <a:pt x="327088" y="72771"/>
                  </a:cubicBezTo>
                  <a:cubicBezTo>
                    <a:pt x="328326" y="73914"/>
                    <a:pt x="330041" y="76962"/>
                    <a:pt x="331470" y="77819"/>
                  </a:cubicBezTo>
                  <a:cubicBezTo>
                    <a:pt x="333184" y="78867"/>
                    <a:pt x="337090" y="79629"/>
                    <a:pt x="339090" y="79534"/>
                  </a:cubicBezTo>
                  <a:cubicBezTo>
                    <a:pt x="340328" y="79438"/>
                    <a:pt x="342805" y="78676"/>
                    <a:pt x="343948" y="78010"/>
                  </a:cubicBezTo>
                  <a:cubicBezTo>
                    <a:pt x="344805" y="77533"/>
                    <a:pt x="346138" y="75819"/>
                    <a:pt x="347091" y="75438"/>
                  </a:cubicBezTo>
                  <a:cubicBezTo>
                    <a:pt x="348234" y="75057"/>
                    <a:pt x="350901" y="75057"/>
                    <a:pt x="352044" y="75343"/>
                  </a:cubicBezTo>
                  <a:cubicBezTo>
                    <a:pt x="353282" y="75724"/>
                    <a:pt x="355282" y="77248"/>
                    <a:pt x="356140" y="78105"/>
                  </a:cubicBezTo>
                  <a:cubicBezTo>
                    <a:pt x="357378" y="79248"/>
                    <a:pt x="359283" y="82010"/>
                    <a:pt x="360045" y="83534"/>
                  </a:cubicBezTo>
                  <a:cubicBezTo>
                    <a:pt x="360997" y="85534"/>
                    <a:pt x="361379" y="90202"/>
                    <a:pt x="362617" y="91916"/>
                  </a:cubicBezTo>
                  <a:cubicBezTo>
                    <a:pt x="363569" y="93059"/>
                    <a:pt x="366522" y="94202"/>
                    <a:pt x="367665" y="95155"/>
                  </a:cubicBezTo>
                  <a:cubicBezTo>
                    <a:pt x="368903" y="96298"/>
                    <a:pt x="370808" y="98965"/>
                    <a:pt x="371951" y="100203"/>
                  </a:cubicBezTo>
                  <a:cubicBezTo>
                    <a:pt x="372713" y="101060"/>
                    <a:pt x="374713" y="102489"/>
                    <a:pt x="375380" y="103442"/>
                  </a:cubicBezTo>
                  <a:cubicBezTo>
                    <a:pt x="376142" y="104775"/>
                    <a:pt x="376618" y="107918"/>
                    <a:pt x="377094" y="109442"/>
                  </a:cubicBezTo>
                  <a:cubicBezTo>
                    <a:pt x="377761" y="111347"/>
                    <a:pt x="378904" y="115253"/>
                    <a:pt x="379762" y="117062"/>
                  </a:cubicBezTo>
                  <a:cubicBezTo>
                    <a:pt x="380619" y="118777"/>
                    <a:pt x="382334" y="122206"/>
                    <a:pt x="383762" y="123349"/>
                  </a:cubicBezTo>
                  <a:cubicBezTo>
                    <a:pt x="385000" y="124206"/>
                    <a:pt x="388144" y="124206"/>
                    <a:pt x="389477" y="124873"/>
                  </a:cubicBezTo>
                  <a:cubicBezTo>
                    <a:pt x="390620" y="125539"/>
                    <a:pt x="392716" y="127445"/>
                    <a:pt x="393478" y="128588"/>
                  </a:cubicBezTo>
                  <a:cubicBezTo>
                    <a:pt x="394049" y="129445"/>
                    <a:pt x="394525" y="131540"/>
                    <a:pt x="395097" y="132397"/>
                  </a:cubicBezTo>
                  <a:cubicBezTo>
                    <a:pt x="396050" y="133731"/>
                    <a:pt x="399097" y="135255"/>
                    <a:pt x="400241" y="136493"/>
                  </a:cubicBezTo>
                  <a:cubicBezTo>
                    <a:pt x="401574" y="137922"/>
                    <a:pt x="403670" y="141446"/>
                    <a:pt x="404622" y="143256"/>
                  </a:cubicBezTo>
                  <a:cubicBezTo>
                    <a:pt x="405289" y="144494"/>
                    <a:pt x="406051" y="147447"/>
                    <a:pt x="407194" y="148304"/>
                  </a:cubicBezTo>
                  <a:cubicBezTo>
                    <a:pt x="408718" y="149352"/>
                    <a:pt x="412909" y="148304"/>
                    <a:pt x="414528" y="149257"/>
                  </a:cubicBezTo>
                  <a:cubicBezTo>
                    <a:pt x="415576" y="149923"/>
                    <a:pt x="416623" y="152400"/>
                    <a:pt x="417481" y="153353"/>
                  </a:cubicBezTo>
                  <a:cubicBezTo>
                    <a:pt x="418624" y="154400"/>
                    <a:pt x="421195" y="156210"/>
                    <a:pt x="422624" y="156877"/>
                  </a:cubicBezTo>
                  <a:cubicBezTo>
                    <a:pt x="423863" y="157448"/>
                    <a:pt x="426434" y="158115"/>
                    <a:pt x="427768" y="158401"/>
                  </a:cubicBezTo>
                  <a:cubicBezTo>
                    <a:pt x="429196" y="158782"/>
                    <a:pt x="432149" y="158972"/>
                    <a:pt x="433483" y="159448"/>
                  </a:cubicBezTo>
                  <a:cubicBezTo>
                    <a:pt x="435864" y="160306"/>
                    <a:pt x="440245" y="162878"/>
                    <a:pt x="442341" y="164306"/>
                  </a:cubicBezTo>
                  <a:cubicBezTo>
                    <a:pt x="443960" y="165449"/>
                    <a:pt x="446627" y="168212"/>
                    <a:pt x="448151" y="169450"/>
                  </a:cubicBezTo>
                  <a:cubicBezTo>
                    <a:pt x="449294" y="170307"/>
                    <a:pt x="451961" y="171260"/>
                    <a:pt x="452914" y="172307"/>
                  </a:cubicBezTo>
                  <a:cubicBezTo>
                    <a:pt x="454343" y="174022"/>
                    <a:pt x="455009" y="178784"/>
                    <a:pt x="456438" y="180499"/>
                  </a:cubicBezTo>
                  <a:cubicBezTo>
                    <a:pt x="457485" y="181737"/>
                    <a:pt x="460534" y="183166"/>
                    <a:pt x="461676" y="184309"/>
                  </a:cubicBezTo>
                  <a:cubicBezTo>
                    <a:pt x="463010" y="185738"/>
                    <a:pt x="464439" y="189547"/>
                    <a:pt x="465868" y="190881"/>
                  </a:cubicBezTo>
                  <a:cubicBezTo>
                    <a:pt x="466725" y="191643"/>
                    <a:pt x="468916" y="192596"/>
                    <a:pt x="470059" y="193072"/>
                  </a:cubicBezTo>
                  <a:cubicBezTo>
                    <a:pt x="470821" y="193357"/>
                    <a:pt x="472344" y="194024"/>
                    <a:pt x="473202" y="193929"/>
                  </a:cubicBezTo>
                  <a:cubicBezTo>
                    <a:pt x="474059" y="193834"/>
                    <a:pt x="475583" y="192310"/>
                    <a:pt x="476441" y="192405"/>
                  </a:cubicBezTo>
                  <a:cubicBezTo>
                    <a:pt x="477012" y="192500"/>
                    <a:pt x="477869" y="193548"/>
                    <a:pt x="478441" y="193834"/>
                  </a:cubicBezTo>
                  <a:cubicBezTo>
                    <a:pt x="479870" y="194501"/>
                    <a:pt x="483108" y="194596"/>
                    <a:pt x="484537" y="195358"/>
                  </a:cubicBezTo>
                  <a:cubicBezTo>
                    <a:pt x="485299" y="195739"/>
                    <a:pt x="486346" y="197072"/>
                    <a:pt x="487013" y="197644"/>
                  </a:cubicBezTo>
                  <a:cubicBezTo>
                    <a:pt x="487775" y="198215"/>
                    <a:pt x="489395" y="199168"/>
                    <a:pt x="490061" y="199835"/>
                  </a:cubicBezTo>
                  <a:cubicBezTo>
                    <a:pt x="491109" y="200787"/>
                    <a:pt x="492728" y="202978"/>
                    <a:pt x="493586" y="203930"/>
                  </a:cubicBezTo>
                  <a:cubicBezTo>
                    <a:pt x="494347" y="204788"/>
                    <a:pt x="495776" y="206883"/>
                    <a:pt x="496824" y="207359"/>
                  </a:cubicBezTo>
                  <a:cubicBezTo>
                    <a:pt x="498062" y="208026"/>
                    <a:pt x="501110" y="207550"/>
                    <a:pt x="502348" y="208121"/>
                  </a:cubicBezTo>
                  <a:cubicBezTo>
                    <a:pt x="503301" y="208597"/>
                    <a:pt x="504920" y="210121"/>
                    <a:pt x="505206" y="211074"/>
                  </a:cubicBezTo>
                  <a:cubicBezTo>
                    <a:pt x="505587" y="212598"/>
                    <a:pt x="503587" y="215741"/>
                    <a:pt x="503682" y="217265"/>
                  </a:cubicBezTo>
                  <a:cubicBezTo>
                    <a:pt x="503777" y="218313"/>
                    <a:pt x="504920" y="220123"/>
                    <a:pt x="505110" y="221171"/>
                  </a:cubicBezTo>
                  <a:cubicBezTo>
                    <a:pt x="505301" y="222313"/>
                    <a:pt x="504349" y="224790"/>
                    <a:pt x="504920" y="225838"/>
                  </a:cubicBezTo>
                  <a:cubicBezTo>
                    <a:pt x="505396" y="226790"/>
                    <a:pt x="507302" y="227838"/>
                    <a:pt x="508254" y="228219"/>
                  </a:cubicBezTo>
                  <a:cubicBezTo>
                    <a:pt x="509397" y="228600"/>
                    <a:pt x="511778" y="228505"/>
                    <a:pt x="512921" y="228886"/>
                  </a:cubicBezTo>
                  <a:cubicBezTo>
                    <a:pt x="513779" y="229171"/>
                    <a:pt x="515588" y="229838"/>
                    <a:pt x="516255" y="230410"/>
                  </a:cubicBezTo>
                  <a:cubicBezTo>
                    <a:pt x="517207" y="231267"/>
                    <a:pt x="519017" y="233363"/>
                    <a:pt x="519113" y="234601"/>
                  </a:cubicBezTo>
                  <a:cubicBezTo>
                    <a:pt x="519208" y="235839"/>
                    <a:pt x="516827" y="237839"/>
                    <a:pt x="517303" y="238982"/>
                  </a:cubicBezTo>
                  <a:cubicBezTo>
                    <a:pt x="517684" y="239935"/>
                    <a:pt x="520255" y="240221"/>
                    <a:pt x="521208" y="240697"/>
                  </a:cubicBezTo>
                  <a:cubicBezTo>
                    <a:pt x="522541" y="241363"/>
                    <a:pt x="524827" y="244221"/>
                    <a:pt x="526352" y="243935"/>
                  </a:cubicBezTo>
                  <a:cubicBezTo>
                    <a:pt x="527209" y="243745"/>
                    <a:pt x="527780" y="241078"/>
                    <a:pt x="528638" y="241078"/>
                  </a:cubicBezTo>
                  <a:cubicBezTo>
                    <a:pt x="529685" y="241173"/>
                    <a:pt x="530638" y="243649"/>
                    <a:pt x="530923" y="244602"/>
                  </a:cubicBezTo>
                  <a:cubicBezTo>
                    <a:pt x="531209" y="245554"/>
                    <a:pt x="530733" y="247650"/>
                    <a:pt x="530923" y="248603"/>
                  </a:cubicBezTo>
                  <a:cubicBezTo>
                    <a:pt x="531209" y="249841"/>
                    <a:pt x="533114" y="253079"/>
                    <a:pt x="533305" y="253174"/>
                  </a:cubicBezTo>
                  <a:cubicBezTo>
                    <a:pt x="533495" y="253270"/>
                    <a:pt x="539401" y="255841"/>
                    <a:pt x="541496" y="256508"/>
                  </a:cubicBezTo>
                  <a:cubicBezTo>
                    <a:pt x="543116" y="256985"/>
                    <a:pt x="546449" y="257746"/>
                    <a:pt x="548164" y="257746"/>
                  </a:cubicBezTo>
                  <a:cubicBezTo>
                    <a:pt x="549402" y="257746"/>
                    <a:pt x="551688" y="256508"/>
                    <a:pt x="552926" y="256699"/>
                  </a:cubicBezTo>
                  <a:cubicBezTo>
                    <a:pt x="554831" y="257080"/>
                    <a:pt x="557403" y="260413"/>
                    <a:pt x="559118" y="261366"/>
                  </a:cubicBezTo>
                  <a:cubicBezTo>
                    <a:pt x="560261" y="262033"/>
                    <a:pt x="562737" y="263271"/>
                    <a:pt x="563975" y="263652"/>
                  </a:cubicBezTo>
                  <a:cubicBezTo>
                    <a:pt x="565118" y="264033"/>
                    <a:pt x="567594" y="264128"/>
                    <a:pt x="568547" y="264890"/>
                  </a:cubicBezTo>
                  <a:cubicBezTo>
                    <a:pt x="569500" y="265557"/>
                    <a:pt x="570929" y="268796"/>
                    <a:pt x="570929" y="268986"/>
                  </a:cubicBezTo>
                  <a:cubicBezTo>
                    <a:pt x="570929" y="269177"/>
                    <a:pt x="570547" y="272891"/>
                    <a:pt x="570738" y="274225"/>
                  </a:cubicBezTo>
                  <a:cubicBezTo>
                    <a:pt x="570833" y="275177"/>
                    <a:pt x="571119" y="276987"/>
                    <a:pt x="571691" y="277749"/>
                  </a:cubicBezTo>
                  <a:cubicBezTo>
                    <a:pt x="572548" y="278892"/>
                    <a:pt x="575596" y="279654"/>
                    <a:pt x="576358" y="280797"/>
                  </a:cubicBezTo>
                  <a:cubicBezTo>
                    <a:pt x="577025" y="281749"/>
                    <a:pt x="577025" y="284321"/>
                    <a:pt x="577501" y="285464"/>
                  </a:cubicBezTo>
                  <a:cubicBezTo>
                    <a:pt x="577786" y="286131"/>
                    <a:pt x="578644" y="287560"/>
                    <a:pt x="579215" y="288131"/>
                  </a:cubicBezTo>
                  <a:cubicBezTo>
                    <a:pt x="580072" y="288893"/>
                    <a:pt x="582453" y="289465"/>
                    <a:pt x="583216" y="290322"/>
                  </a:cubicBezTo>
                  <a:cubicBezTo>
                    <a:pt x="583882" y="291084"/>
                    <a:pt x="584549" y="293180"/>
                    <a:pt x="584740" y="294227"/>
                  </a:cubicBezTo>
                  <a:cubicBezTo>
                    <a:pt x="585025" y="295370"/>
                    <a:pt x="584740" y="297847"/>
                    <a:pt x="585121" y="298990"/>
                  </a:cubicBezTo>
                  <a:cubicBezTo>
                    <a:pt x="585692" y="300514"/>
                    <a:pt x="588645" y="302609"/>
                    <a:pt x="588836" y="304133"/>
                  </a:cubicBezTo>
                  <a:cubicBezTo>
                    <a:pt x="589026" y="305371"/>
                    <a:pt x="587121" y="307753"/>
                    <a:pt x="587311" y="309086"/>
                  </a:cubicBezTo>
                  <a:cubicBezTo>
                    <a:pt x="587502" y="310229"/>
                    <a:pt x="589979" y="312515"/>
                    <a:pt x="590169" y="312706"/>
                  </a:cubicBezTo>
                  <a:cubicBezTo>
                    <a:pt x="590264" y="312896"/>
                    <a:pt x="592931" y="316897"/>
                    <a:pt x="592836" y="318516"/>
                  </a:cubicBezTo>
                  <a:cubicBezTo>
                    <a:pt x="592836" y="319564"/>
                    <a:pt x="590931" y="321278"/>
                    <a:pt x="591026" y="322326"/>
                  </a:cubicBezTo>
                  <a:cubicBezTo>
                    <a:pt x="591122" y="323374"/>
                    <a:pt x="592455" y="324993"/>
                    <a:pt x="593312" y="325564"/>
                  </a:cubicBezTo>
                  <a:cubicBezTo>
                    <a:pt x="594265" y="326231"/>
                    <a:pt x="596932" y="326136"/>
                    <a:pt x="597979" y="326803"/>
                  </a:cubicBezTo>
                  <a:cubicBezTo>
                    <a:pt x="598932" y="327374"/>
                    <a:pt x="599980" y="329565"/>
                    <a:pt x="600932" y="330232"/>
                  </a:cubicBezTo>
                  <a:cubicBezTo>
                    <a:pt x="602170" y="330994"/>
                    <a:pt x="606076" y="331661"/>
                    <a:pt x="606361" y="331661"/>
                  </a:cubicBezTo>
                  <a:cubicBezTo>
                    <a:pt x="606647" y="331661"/>
                    <a:pt x="608362" y="329755"/>
                    <a:pt x="609219" y="329755"/>
                  </a:cubicBezTo>
                  <a:cubicBezTo>
                    <a:pt x="610362" y="329755"/>
                    <a:pt x="611981" y="331565"/>
                    <a:pt x="612743" y="332327"/>
                  </a:cubicBezTo>
                  <a:cubicBezTo>
                    <a:pt x="613505" y="332994"/>
                    <a:pt x="614267" y="335089"/>
                    <a:pt x="615219" y="335566"/>
                  </a:cubicBezTo>
                  <a:cubicBezTo>
                    <a:pt x="616077" y="336042"/>
                    <a:pt x="618458" y="335471"/>
                    <a:pt x="619316" y="335947"/>
                  </a:cubicBezTo>
                  <a:cubicBezTo>
                    <a:pt x="620363" y="336518"/>
                    <a:pt x="621506" y="338804"/>
                    <a:pt x="622268" y="339852"/>
                  </a:cubicBezTo>
                  <a:cubicBezTo>
                    <a:pt x="622840" y="340614"/>
                    <a:pt x="624268" y="342519"/>
                    <a:pt x="624364" y="342805"/>
                  </a:cubicBezTo>
                  <a:cubicBezTo>
                    <a:pt x="624459" y="342995"/>
                    <a:pt x="624744" y="346805"/>
                    <a:pt x="625316" y="348044"/>
                  </a:cubicBezTo>
                  <a:cubicBezTo>
                    <a:pt x="625888" y="349282"/>
                    <a:pt x="628174" y="351091"/>
                    <a:pt x="628935" y="352330"/>
                  </a:cubicBezTo>
                  <a:cubicBezTo>
                    <a:pt x="629412" y="353187"/>
                    <a:pt x="629888" y="355092"/>
                    <a:pt x="630364" y="355949"/>
                  </a:cubicBezTo>
                  <a:cubicBezTo>
                    <a:pt x="630745" y="356711"/>
                    <a:pt x="631603" y="358140"/>
                    <a:pt x="632270" y="358616"/>
                  </a:cubicBezTo>
                  <a:cubicBezTo>
                    <a:pt x="633222" y="359283"/>
                    <a:pt x="635794" y="359093"/>
                    <a:pt x="636651" y="359855"/>
                  </a:cubicBezTo>
                  <a:cubicBezTo>
                    <a:pt x="637508" y="360616"/>
                    <a:pt x="637794" y="362903"/>
                    <a:pt x="638460" y="363855"/>
                  </a:cubicBezTo>
                  <a:cubicBezTo>
                    <a:pt x="638747" y="364331"/>
                    <a:pt x="639794" y="364998"/>
                    <a:pt x="639985" y="365474"/>
                  </a:cubicBezTo>
                  <a:cubicBezTo>
                    <a:pt x="640366" y="366617"/>
                    <a:pt x="639699" y="369094"/>
                    <a:pt x="639413" y="370237"/>
                  </a:cubicBezTo>
                  <a:cubicBezTo>
                    <a:pt x="639032" y="371665"/>
                    <a:pt x="637127" y="374142"/>
                    <a:pt x="637318" y="375571"/>
                  </a:cubicBezTo>
                  <a:cubicBezTo>
                    <a:pt x="637508" y="376809"/>
                    <a:pt x="639509" y="378523"/>
                    <a:pt x="640366" y="379476"/>
                  </a:cubicBezTo>
                  <a:cubicBezTo>
                    <a:pt x="641032" y="380238"/>
                    <a:pt x="643033" y="381286"/>
                    <a:pt x="643509" y="382238"/>
                  </a:cubicBezTo>
                  <a:cubicBezTo>
                    <a:pt x="644176" y="383762"/>
                    <a:pt x="643128" y="387287"/>
                    <a:pt x="643604" y="388811"/>
                  </a:cubicBezTo>
                  <a:cubicBezTo>
                    <a:pt x="643985" y="389858"/>
                    <a:pt x="645128" y="391763"/>
                    <a:pt x="645986" y="392430"/>
                  </a:cubicBezTo>
                  <a:cubicBezTo>
                    <a:pt x="646747" y="393002"/>
                    <a:pt x="648748" y="393097"/>
                    <a:pt x="649605" y="393573"/>
                  </a:cubicBezTo>
                  <a:cubicBezTo>
                    <a:pt x="650748" y="394240"/>
                    <a:pt x="652082" y="396812"/>
                    <a:pt x="653319" y="397097"/>
                  </a:cubicBezTo>
                  <a:cubicBezTo>
                    <a:pt x="654463" y="397288"/>
                    <a:pt x="656654" y="396145"/>
                    <a:pt x="657510" y="395383"/>
                  </a:cubicBezTo>
                  <a:cubicBezTo>
                    <a:pt x="658082" y="394906"/>
                    <a:pt x="658368" y="393192"/>
                    <a:pt x="659035" y="392811"/>
                  </a:cubicBezTo>
                  <a:cubicBezTo>
                    <a:pt x="659797" y="392335"/>
                    <a:pt x="661797" y="392239"/>
                    <a:pt x="662654" y="392430"/>
                  </a:cubicBezTo>
                  <a:cubicBezTo>
                    <a:pt x="663797" y="392716"/>
                    <a:pt x="665416" y="394621"/>
                    <a:pt x="666369" y="395097"/>
                  </a:cubicBezTo>
                  <a:cubicBezTo>
                    <a:pt x="667035" y="395383"/>
                    <a:pt x="668560" y="395288"/>
                    <a:pt x="669131" y="395764"/>
                  </a:cubicBezTo>
                  <a:cubicBezTo>
                    <a:pt x="669988" y="396335"/>
                    <a:pt x="670465" y="398526"/>
                    <a:pt x="671227" y="399288"/>
                  </a:cubicBezTo>
                  <a:cubicBezTo>
                    <a:pt x="671893" y="399860"/>
                    <a:pt x="673703" y="400907"/>
                    <a:pt x="674561" y="400812"/>
                  </a:cubicBezTo>
                  <a:cubicBezTo>
                    <a:pt x="674941" y="400717"/>
                    <a:pt x="675418" y="400336"/>
                    <a:pt x="675894" y="399955"/>
                  </a:cubicBezTo>
                  <a:cubicBezTo>
                    <a:pt x="676275" y="400431"/>
                    <a:pt x="676847" y="400907"/>
                    <a:pt x="677227" y="401003"/>
                  </a:cubicBezTo>
                  <a:cubicBezTo>
                    <a:pt x="678656" y="401669"/>
                    <a:pt x="682466" y="399955"/>
                    <a:pt x="683704" y="401003"/>
                  </a:cubicBezTo>
                  <a:cubicBezTo>
                    <a:pt x="684657" y="401860"/>
                    <a:pt x="684562" y="404813"/>
                    <a:pt x="684371" y="406146"/>
                  </a:cubicBezTo>
                  <a:cubicBezTo>
                    <a:pt x="684181" y="407575"/>
                    <a:pt x="683323" y="410242"/>
                    <a:pt x="682466" y="411385"/>
                  </a:cubicBezTo>
                  <a:cubicBezTo>
                    <a:pt x="681609" y="412528"/>
                    <a:pt x="679037" y="413861"/>
                    <a:pt x="677799" y="414528"/>
                  </a:cubicBezTo>
                  <a:cubicBezTo>
                    <a:pt x="677227" y="414814"/>
                    <a:pt x="675894" y="415671"/>
                    <a:pt x="675227" y="415576"/>
                  </a:cubicBezTo>
                  <a:cubicBezTo>
                    <a:pt x="674370" y="415480"/>
                    <a:pt x="673227" y="413480"/>
                    <a:pt x="672369" y="413385"/>
                  </a:cubicBezTo>
                  <a:cubicBezTo>
                    <a:pt x="671608" y="413290"/>
                    <a:pt x="670179" y="414242"/>
                    <a:pt x="669703" y="414814"/>
                  </a:cubicBezTo>
                  <a:cubicBezTo>
                    <a:pt x="669227" y="415385"/>
                    <a:pt x="668464" y="417100"/>
                    <a:pt x="668560" y="417862"/>
                  </a:cubicBezTo>
                  <a:cubicBezTo>
                    <a:pt x="668655" y="418624"/>
                    <a:pt x="669988" y="419767"/>
                    <a:pt x="670655" y="420053"/>
                  </a:cubicBezTo>
                  <a:cubicBezTo>
                    <a:pt x="671513" y="420433"/>
                    <a:pt x="673608" y="419290"/>
                    <a:pt x="674275" y="419862"/>
                  </a:cubicBezTo>
                  <a:cubicBezTo>
                    <a:pt x="674941" y="420433"/>
                    <a:pt x="674846" y="422529"/>
                    <a:pt x="674656" y="423386"/>
                  </a:cubicBezTo>
                  <a:cubicBezTo>
                    <a:pt x="674370" y="424434"/>
                    <a:pt x="672655" y="426053"/>
                    <a:pt x="671989" y="426911"/>
                  </a:cubicBezTo>
                  <a:cubicBezTo>
                    <a:pt x="671322" y="427768"/>
                    <a:pt x="670370" y="429768"/>
                    <a:pt x="669417" y="430149"/>
                  </a:cubicBezTo>
                  <a:cubicBezTo>
                    <a:pt x="668845" y="430435"/>
                    <a:pt x="667322" y="430244"/>
                    <a:pt x="666750" y="429958"/>
                  </a:cubicBezTo>
                  <a:cubicBezTo>
                    <a:pt x="666083" y="429578"/>
                    <a:pt x="665416" y="428054"/>
                    <a:pt x="664750" y="427672"/>
                  </a:cubicBezTo>
                  <a:cubicBezTo>
                    <a:pt x="663988" y="427196"/>
                    <a:pt x="662083" y="426434"/>
                    <a:pt x="661225" y="426720"/>
                  </a:cubicBezTo>
                  <a:cubicBezTo>
                    <a:pt x="660654" y="427006"/>
                    <a:pt x="659987" y="428149"/>
                    <a:pt x="659987" y="428815"/>
                  </a:cubicBezTo>
                  <a:cubicBezTo>
                    <a:pt x="659987" y="429292"/>
                    <a:pt x="660940" y="430054"/>
                    <a:pt x="661035" y="430625"/>
                  </a:cubicBezTo>
                  <a:cubicBezTo>
                    <a:pt x="661130" y="431197"/>
                    <a:pt x="661130" y="432435"/>
                    <a:pt x="660845" y="432911"/>
                  </a:cubicBezTo>
                  <a:cubicBezTo>
                    <a:pt x="660463" y="433388"/>
                    <a:pt x="659035" y="433292"/>
                    <a:pt x="658653" y="433769"/>
                  </a:cubicBezTo>
                  <a:cubicBezTo>
                    <a:pt x="658273" y="434245"/>
                    <a:pt x="658082" y="435673"/>
                    <a:pt x="658463" y="436055"/>
                  </a:cubicBezTo>
                  <a:cubicBezTo>
                    <a:pt x="658939" y="436531"/>
                    <a:pt x="660463" y="435959"/>
                    <a:pt x="661130" y="435959"/>
                  </a:cubicBezTo>
                  <a:cubicBezTo>
                    <a:pt x="661988" y="435959"/>
                    <a:pt x="663797" y="435578"/>
                    <a:pt x="664464" y="436055"/>
                  </a:cubicBezTo>
                  <a:cubicBezTo>
                    <a:pt x="665226" y="436626"/>
                    <a:pt x="665512" y="438721"/>
                    <a:pt x="665512" y="439674"/>
                  </a:cubicBezTo>
                  <a:cubicBezTo>
                    <a:pt x="665416" y="440627"/>
                    <a:pt x="664464" y="442246"/>
                    <a:pt x="663988" y="443008"/>
                  </a:cubicBezTo>
                  <a:cubicBezTo>
                    <a:pt x="663416" y="443960"/>
                    <a:pt x="662083" y="445580"/>
                    <a:pt x="661511" y="446437"/>
                  </a:cubicBezTo>
                  <a:cubicBezTo>
                    <a:pt x="660749" y="447389"/>
                    <a:pt x="659130" y="449294"/>
                    <a:pt x="658559" y="450342"/>
                  </a:cubicBezTo>
                  <a:cubicBezTo>
                    <a:pt x="658082" y="451104"/>
                    <a:pt x="657797" y="453199"/>
                    <a:pt x="657034" y="453676"/>
                  </a:cubicBezTo>
                  <a:cubicBezTo>
                    <a:pt x="656177" y="454247"/>
                    <a:pt x="653891" y="453676"/>
                    <a:pt x="652748" y="453580"/>
                  </a:cubicBezTo>
                  <a:cubicBezTo>
                    <a:pt x="651986" y="453485"/>
                    <a:pt x="650462" y="453104"/>
                    <a:pt x="649700" y="453199"/>
                  </a:cubicBezTo>
                  <a:cubicBezTo>
                    <a:pt x="648938" y="453390"/>
                    <a:pt x="647224" y="454057"/>
                    <a:pt x="646843" y="454723"/>
                  </a:cubicBezTo>
                  <a:cubicBezTo>
                    <a:pt x="646462" y="455390"/>
                    <a:pt x="646557" y="457105"/>
                    <a:pt x="647033" y="457676"/>
                  </a:cubicBezTo>
                  <a:cubicBezTo>
                    <a:pt x="647414" y="458248"/>
                    <a:pt x="648843" y="458914"/>
                    <a:pt x="649605" y="459010"/>
                  </a:cubicBezTo>
                  <a:cubicBezTo>
                    <a:pt x="650462" y="459200"/>
                    <a:pt x="652177" y="459105"/>
                    <a:pt x="653034" y="458819"/>
                  </a:cubicBezTo>
                  <a:cubicBezTo>
                    <a:pt x="653605" y="458533"/>
                    <a:pt x="654272" y="457105"/>
                    <a:pt x="654939" y="457105"/>
                  </a:cubicBezTo>
                  <a:cubicBezTo>
                    <a:pt x="655511" y="457105"/>
                    <a:pt x="656368" y="458343"/>
                    <a:pt x="656749" y="458819"/>
                  </a:cubicBezTo>
                  <a:cubicBezTo>
                    <a:pt x="657416" y="459962"/>
                    <a:pt x="658177" y="462629"/>
                    <a:pt x="658368" y="463963"/>
                  </a:cubicBezTo>
                  <a:cubicBezTo>
                    <a:pt x="658559" y="465487"/>
                    <a:pt x="658559" y="468535"/>
                    <a:pt x="658368" y="470059"/>
                  </a:cubicBezTo>
                  <a:cubicBezTo>
                    <a:pt x="658177" y="471869"/>
                    <a:pt x="657701" y="475488"/>
                    <a:pt x="657034" y="477107"/>
                  </a:cubicBezTo>
                  <a:cubicBezTo>
                    <a:pt x="656654" y="477964"/>
                    <a:pt x="655891" y="479774"/>
                    <a:pt x="655034" y="480060"/>
                  </a:cubicBezTo>
                  <a:cubicBezTo>
                    <a:pt x="653986" y="480441"/>
                    <a:pt x="651891" y="479012"/>
                    <a:pt x="650843" y="479203"/>
                  </a:cubicBezTo>
                  <a:cubicBezTo>
                    <a:pt x="649891" y="479393"/>
                    <a:pt x="648272" y="480536"/>
                    <a:pt x="647509" y="481108"/>
                  </a:cubicBezTo>
                  <a:cubicBezTo>
                    <a:pt x="646462" y="481870"/>
                    <a:pt x="643890" y="483203"/>
                    <a:pt x="643509" y="484441"/>
                  </a:cubicBezTo>
                  <a:cubicBezTo>
                    <a:pt x="643318" y="485204"/>
                    <a:pt x="643890" y="486918"/>
                    <a:pt x="644557" y="487489"/>
                  </a:cubicBezTo>
                  <a:cubicBezTo>
                    <a:pt x="645319" y="488156"/>
                    <a:pt x="647509" y="488728"/>
                    <a:pt x="648462" y="488537"/>
                  </a:cubicBezTo>
                  <a:cubicBezTo>
                    <a:pt x="649414" y="488347"/>
                    <a:pt x="650748" y="486918"/>
                    <a:pt x="651510" y="486346"/>
                  </a:cubicBezTo>
                  <a:cubicBezTo>
                    <a:pt x="651986" y="485870"/>
                    <a:pt x="652748" y="484537"/>
                    <a:pt x="653415" y="484441"/>
                  </a:cubicBezTo>
                  <a:cubicBezTo>
                    <a:pt x="654177" y="484346"/>
                    <a:pt x="655701" y="485299"/>
                    <a:pt x="656082" y="486061"/>
                  </a:cubicBezTo>
                  <a:cubicBezTo>
                    <a:pt x="656558" y="487013"/>
                    <a:pt x="655987" y="489204"/>
                    <a:pt x="655796" y="490252"/>
                  </a:cubicBezTo>
                  <a:cubicBezTo>
                    <a:pt x="655511" y="491871"/>
                    <a:pt x="654272" y="495014"/>
                    <a:pt x="653701" y="496538"/>
                  </a:cubicBezTo>
                  <a:cubicBezTo>
                    <a:pt x="652653" y="499015"/>
                    <a:pt x="649986" y="503777"/>
                    <a:pt x="649128" y="506349"/>
                  </a:cubicBezTo>
                  <a:cubicBezTo>
                    <a:pt x="648557" y="508063"/>
                    <a:pt x="647700" y="511493"/>
                    <a:pt x="647509" y="513302"/>
                  </a:cubicBezTo>
                  <a:cubicBezTo>
                    <a:pt x="647414" y="514445"/>
                    <a:pt x="646843" y="517112"/>
                    <a:pt x="647605" y="517970"/>
                  </a:cubicBezTo>
                  <a:cubicBezTo>
                    <a:pt x="648176" y="518731"/>
                    <a:pt x="650462" y="518351"/>
                    <a:pt x="651129" y="518922"/>
                  </a:cubicBezTo>
                  <a:cubicBezTo>
                    <a:pt x="651605" y="519303"/>
                    <a:pt x="652082" y="520446"/>
                    <a:pt x="652177" y="521018"/>
                  </a:cubicBezTo>
                  <a:cubicBezTo>
                    <a:pt x="652367" y="521970"/>
                    <a:pt x="651796" y="523970"/>
                    <a:pt x="651796" y="525018"/>
                  </a:cubicBezTo>
                  <a:cubicBezTo>
                    <a:pt x="651700" y="526352"/>
                    <a:pt x="652177" y="529114"/>
                    <a:pt x="651986" y="530447"/>
                  </a:cubicBezTo>
                  <a:cubicBezTo>
                    <a:pt x="651605" y="532066"/>
                    <a:pt x="650177" y="535114"/>
                    <a:pt x="649224" y="536448"/>
                  </a:cubicBezTo>
                  <a:cubicBezTo>
                    <a:pt x="648557" y="537401"/>
                    <a:pt x="646557" y="538829"/>
                    <a:pt x="645795" y="539782"/>
                  </a:cubicBezTo>
                  <a:cubicBezTo>
                    <a:pt x="645223" y="540544"/>
                    <a:pt x="644271" y="542163"/>
                    <a:pt x="643985" y="543115"/>
                  </a:cubicBezTo>
                  <a:cubicBezTo>
                    <a:pt x="643700" y="544068"/>
                    <a:pt x="643985" y="546163"/>
                    <a:pt x="643700" y="547116"/>
                  </a:cubicBezTo>
                  <a:cubicBezTo>
                    <a:pt x="643509" y="547783"/>
                    <a:pt x="642842" y="548926"/>
                    <a:pt x="642271" y="549307"/>
                  </a:cubicBezTo>
                  <a:cubicBezTo>
                    <a:pt x="641604" y="549878"/>
                    <a:pt x="639603" y="549878"/>
                    <a:pt x="639127" y="550545"/>
                  </a:cubicBezTo>
                  <a:cubicBezTo>
                    <a:pt x="638556" y="551307"/>
                    <a:pt x="638651" y="553498"/>
                    <a:pt x="638747" y="554450"/>
                  </a:cubicBezTo>
                  <a:cubicBezTo>
                    <a:pt x="638842" y="555688"/>
                    <a:pt x="640175" y="557974"/>
                    <a:pt x="640461" y="559213"/>
                  </a:cubicBezTo>
                  <a:cubicBezTo>
                    <a:pt x="640747" y="560641"/>
                    <a:pt x="640937" y="563594"/>
                    <a:pt x="640747" y="565023"/>
                  </a:cubicBezTo>
                  <a:cubicBezTo>
                    <a:pt x="640652" y="565880"/>
                    <a:pt x="640270" y="567595"/>
                    <a:pt x="639699" y="568166"/>
                  </a:cubicBezTo>
                  <a:cubicBezTo>
                    <a:pt x="638842" y="569119"/>
                    <a:pt x="636079" y="569500"/>
                    <a:pt x="635127" y="570262"/>
                  </a:cubicBezTo>
                  <a:cubicBezTo>
                    <a:pt x="634079" y="571119"/>
                    <a:pt x="632174" y="573214"/>
                    <a:pt x="631603" y="574548"/>
                  </a:cubicBezTo>
                  <a:cubicBezTo>
                    <a:pt x="631317" y="575120"/>
                    <a:pt x="630841" y="576644"/>
                    <a:pt x="631317" y="577120"/>
                  </a:cubicBezTo>
                  <a:cubicBezTo>
                    <a:pt x="631888" y="577787"/>
                    <a:pt x="633984" y="576644"/>
                    <a:pt x="634841" y="576834"/>
                  </a:cubicBezTo>
                  <a:cubicBezTo>
                    <a:pt x="635603" y="576929"/>
                    <a:pt x="636937" y="578072"/>
                    <a:pt x="637699" y="578072"/>
                  </a:cubicBezTo>
                  <a:cubicBezTo>
                    <a:pt x="638270" y="578072"/>
                    <a:pt x="639509" y="577691"/>
                    <a:pt x="639985" y="577310"/>
                  </a:cubicBezTo>
                  <a:cubicBezTo>
                    <a:pt x="640556" y="576834"/>
                    <a:pt x="640556" y="574834"/>
                    <a:pt x="641223" y="574548"/>
                  </a:cubicBezTo>
                  <a:cubicBezTo>
                    <a:pt x="641890" y="574262"/>
                    <a:pt x="643509" y="574834"/>
                    <a:pt x="644080" y="575310"/>
                  </a:cubicBezTo>
                  <a:cubicBezTo>
                    <a:pt x="645128" y="576263"/>
                    <a:pt x="645509" y="579311"/>
                    <a:pt x="645700" y="580739"/>
                  </a:cubicBezTo>
                  <a:cubicBezTo>
                    <a:pt x="645890" y="582168"/>
                    <a:pt x="645795" y="585121"/>
                    <a:pt x="645795" y="586549"/>
                  </a:cubicBezTo>
                  <a:cubicBezTo>
                    <a:pt x="645795" y="587788"/>
                    <a:pt x="645890" y="590360"/>
                    <a:pt x="645795" y="591693"/>
                  </a:cubicBezTo>
                  <a:cubicBezTo>
                    <a:pt x="645700" y="593312"/>
                    <a:pt x="645319" y="596551"/>
                    <a:pt x="644843" y="598075"/>
                  </a:cubicBezTo>
                  <a:cubicBezTo>
                    <a:pt x="644366" y="599885"/>
                    <a:pt x="642366" y="603123"/>
                    <a:pt x="642080" y="604933"/>
                  </a:cubicBezTo>
                  <a:cubicBezTo>
                    <a:pt x="641890" y="606171"/>
                    <a:pt x="642461" y="608647"/>
                    <a:pt x="642747" y="609790"/>
                  </a:cubicBezTo>
                  <a:cubicBezTo>
                    <a:pt x="643033" y="610838"/>
                    <a:pt x="643509" y="612838"/>
                    <a:pt x="644176" y="613601"/>
                  </a:cubicBezTo>
                  <a:cubicBezTo>
                    <a:pt x="644843" y="614363"/>
                    <a:pt x="646938" y="614839"/>
                    <a:pt x="647605" y="615505"/>
                  </a:cubicBezTo>
                  <a:cubicBezTo>
                    <a:pt x="647891" y="615791"/>
                    <a:pt x="648272" y="616363"/>
                    <a:pt x="648652" y="616839"/>
                  </a:cubicBezTo>
                  <a:cubicBezTo>
                    <a:pt x="647224" y="617125"/>
                    <a:pt x="645700" y="617220"/>
                    <a:pt x="644843" y="617125"/>
                  </a:cubicBezTo>
                  <a:cubicBezTo>
                    <a:pt x="643604" y="617030"/>
                    <a:pt x="641604" y="614839"/>
                    <a:pt x="640366" y="614553"/>
                  </a:cubicBezTo>
                  <a:cubicBezTo>
                    <a:pt x="639318" y="614363"/>
                    <a:pt x="637127" y="614458"/>
                    <a:pt x="636270" y="615029"/>
                  </a:cubicBezTo>
                  <a:cubicBezTo>
                    <a:pt x="635413" y="615505"/>
                    <a:pt x="634936" y="617887"/>
                    <a:pt x="633984" y="618268"/>
                  </a:cubicBezTo>
                  <a:cubicBezTo>
                    <a:pt x="632841" y="618744"/>
                    <a:pt x="630364" y="617125"/>
                    <a:pt x="629126" y="617125"/>
                  </a:cubicBezTo>
                  <a:cubicBezTo>
                    <a:pt x="628079" y="617220"/>
                    <a:pt x="626173" y="618268"/>
                    <a:pt x="625126" y="618363"/>
                  </a:cubicBezTo>
                  <a:cubicBezTo>
                    <a:pt x="623602" y="618554"/>
                    <a:pt x="620363" y="618744"/>
                    <a:pt x="618934" y="618077"/>
                  </a:cubicBezTo>
                  <a:cubicBezTo>
                    <a:pt x="618077" y="617696"/>
                    <a:pt x="617125" y="615410"/>
                    <a:pt x="616172" y="615220"/>
                  </a:cubicBezTo>
                  <a:cubicBezTo>
                    <a:pt x="615125" y="615029"/>
                    <a:pt x="613600" y="616934"/>
                    <a:pt x="612648" y="617220"/>
                  </a:cubicBezTo>
                  <a:cubicBezTo>
                    <a:pt x="611314" y="617506"/>
                    <a:pt x="608552" y="617411"/>
                    <a:pt x="607314" y="616934"/>
                  </a:cubicBezTo>
                  <a:cubicBezTo>
                    <a:pt x="606457" y="616553"/>
                    <a:pt x="605504" y="614839"/>
                    <a:pt x="604647" y="614648"/>
                  </a:cubicBezTo>
                  <a:cubicBezTo>
                    <a:pt x="603695" y="614458"/>
                    <a:pt x="601885" y="615887"/>
                    <a:pt x="600932" y="615696"/>
                  </a:cubicBezTo>
                  <a:cubicBezTo>
                    <a:pt x="600075" y="615505"/>
                    <a:pt x="599122" y="613410"/>
                    <a:pt x="598265" y="613124"/>
                  </a:cubicBezTo>
                  <a:cubicBezTo>
                    <a:pt x="597313" y="612838"/>
                    <a:pt x="595313" y="613410"/>
                    <a:pt x="594265" y="613505"/>
                  </a:cubicBezTo>
                  <a:cubicBezTo>
                    <a:pt x="593312" y="613696"/>
                    <a:pt x="591502" y="614363"/>
                    <a:pt x="590550" y="614363"/>
                  </a:cubicBezTo>
                  <a:cubicBezTo>
                    <a:pt x="589693" y="614363"/>
                    <a:pt x="587883" y="613981"/>
                    <a:pt x="587121" y="613505"/>
                  </a:cubicBezTo>
                  <a:cubicBezTo>
                    <a:pt x="586454" y="613029"/>
                    <a:pt x="586168" y="611124"/>
                    <a:pt x="585407" y="610838"/>
                  </a:cubicBezTo>
                  <a:cubicBezTo>
                    <a:pt x="584740" y="610553"/>
                    <a:pt x="583311" y="611410"/>
                    <a:pt x="582549" y="611505"/>
                  </a:cubicBezTo>
                  <a:cubicBezTo>
                    <a:pt x="581597" y="611696"/>
                    <a:pt x="579787" y="611981"/>
                    <a:pt x="578834" y="611791"/>
                  </a:cubicBezTo>
                  <a:cubicBezTo>
                    <a:pt x="577977" y="611600"/>
                    <a:pt x="576358" y="609981"/>
                    <a:pt x="575596" y="610362"/>
                  </a:cubicBezTo>
                  <a:cubicBezTo>
                    <a:pt x="574834" y="610743"/>
                    <a:pt x="574738" y="612838"/>
                    <a:pt x="574643" y="613791"/>
                  </a:cubicBezTo>
                  <a:cubicBezTo>
                    <a:pt x="574548" y="614839"/>
                    <a:pt x="575500" y="617220"/>
                    <a:pt x="574929" y="618172"/>
                  </a:cubicBezTo>
                  <a:cubicBezTo>
                    <a:pt x="574643" y="618649"/>
                    <a:pt x="573310" y="619125"/>
                    <a:pt x="572643" y="619030"/>
                  </a:cubicBezTo>
                  <a:cubicBezTo>
                    <a:pt x="571976" y="618935"/>
                    <a:pt x="571024" y="617696"/>
                    <a:pt x="570357" y="617601"/>
                  </a:cubicBezTo>
                  <a:cubicBezTo>
                    <a:pt x="569881" y="617506"/>
                    <a:pt x="568547" y="617601"/>
                    <a:pt x="568261" y="618077"/>
                  </a:cubicBezTo>
                  <a:cubicBezTo>
                    <a:pt x="567785" y="618744"/>
                    <a:pt x="568071" y="620554"/>
                    <a:pt x="568452" y="621316"/>
                  </a:cubicBezTo>
                  <a:cubicBezTo>
                    <a:pt x="568643" y="621792"/>
                    <a:pt x="569881" y="622363"/>
                    <a:pt x="569976" y="622840"/>
                  </a:cubicBezTo>
                  <a:cubicBezTo>
                    <a:pt x="570071" y="623411"/>
                    <a:pt x="569500" y="624459"/>
                    <a:pt x="569119" y="624840"/>
                  </a:cubicBezTo>
                  <a:cubicBezTo>
                    <a:pt x="568833" y="625221"/>
                    <a:pt x="567690" y="625507"/>
                    <a:pt x="567594" y="625983"/>
                  </a:cubicBezTo>
                  <a:cubicBezTo>
                    <a:pt x="567118" y="627412"/>
                    <a:pt x="569309" y="630269"/>
                    <a:pt x="569119" y="631793"/>
                  </a:cubicBezTo>
                  <a:cubicBezTo>
                    <a:pt x="568928" y="632841"/>
                    <a:pt x="567118" y="634460"/>
                    <a:pt x="567023" y="635413"/>
                  </a:cubicBezTo>
                  <a:cubicBezTo>
                    <a:pt x="566833" y="636556"/>
                    <a:pt x="567594" y="638937"/>
                    <a:pt x="568166" y="639985"/>
                  </a:cubicBezTo>
                  <a:cubicBezTo>
                    <a:pt x="568643" y="640842"/>
                    <a:pt x="570071" y="642271"/>
                    <a:pt x="570833" y="642938"/>
                  </a:cubicBezTo>
                  <a:cubicBezTo>
                    <a:pt x="571881" y="643795"/>
                    <a:pt x="574738" y="644747"/>
                    <a:pt x="575500" y="645890"/>
                  </a:cubicBezTo>
                  <a:cubicBezTo>
                    <a:pt x="576072" y="646843"/>
                    <a:pt x="575977" y="649224"/>
                    <a:pt x="576263" y="650272"/>
                  </a:cubicBezTo>
                  <a:cubicBezTo>
                    <a:pt x="576548" y="651701"/>
                    <a:pt x="577596" y="654463"/>
                    <a:pt x="577501" y="655891"/>
                  </a:cubicBezTo>
                  <a:cubicBezTo>
                    <a:pt x="577501" y="656939"/>
                    <a:pt x="576358" y="658939"/>
                    <a:pt x="576358" y="659987"/>
                  </a:cubicBezTo>
                  <a:cubicBezTo>
                    <a:pt x="576358" y="661321"/>
                    <a:pt x="577786" y="663797"/>
                    <a:pt x="577882" y="665131"/>
                  </a:cubicBezTo>
                  <a:cubicBezTo>
                    <a:pt x="577977" y="666179"/>
                    <a:pt x="577405" y="668369"/>
                    <a:pt x="577405" y="669512"/>
                  </a:cubicBezTo>
                  <a:cubicBezTo>
                    <a:pt x="577501" y="671989"/>
                    <a:pt x="579691" y="676656"/>
                    <a:pt x="579406" y="679132"/>
                  </a:cubicBezTo>
                  <a:cubicBezTo>
                    <a:pt x="579311" y="680180"/>
                    <a:pt x="578263" y="682276"/>
                    <a:pt x="577596" y="683038"/>
                  </a:cubicBezTo>
                  <a:cubicBezTo>
                    <a:pt x="577025" y="683705"/>
                    <a:pt x="575596" y="685038"/>
                    <a:pt x="574738" y="685133"/>
                  </a:cubicBezTo>
                  <a:cubicBezTo>
                    <a:pt x="573500" y="685419"/>
                    <a:pt x="571214" y="683800"/>
                    <a:pt x="569881" y="683705"/>
                  </a:cubicBezTo>
                  <a:cubicBezTo>
                    <a:pt x="569023" y="683609"/>
                    <a:pt x="567404" y="683990"/>
                    <a:pt x="566642" y="684371"/>
                  </a:cubicBezTo>
                  <a:cubicBezTo>
                    <a:pt x="565785" y="684752"/>
                    <a:pt x="564737" y="686562"/>
                    <a:pt x="563785" y="686943"/>
                  </a:cubicBezTo>
                  <a:cubicBezTo>
                    <a:pt x="562927" y="687324"/>
                    <a:pt x="560737" y="687514"/>
                    <a:pt x="559784" y="687229"/>
                  </a:cubicBezTo>
                  <a:cubicBezTo>
                    <a:pt x="558641" y="686848"/>
                    <a:pt x="556927" y="685038"/>
                    <a:pt x="556260" y="683990"/>
                  </a:cubicBezTo>
                  <a:cubicBezTo>
                    <a:pt x="555593" y="682943"/>
                    <a:pt x="555307" y="680466"/>
                    <a:pt x="555022" y="679323"/>
                  </a:cubicBezTo>
                  <a:cubicBezTo>
                    <a:pt x="554736" y="678466"/>
                    <a:pt x="553974" y="676656"/>
                    <a:pt x="553878" y="675799"/>
                  </a:cubicBezTo>
                  <a:cubicBezTo>
                    <a:pt x="553688" y="674084"/>
                    <a:pt x="555022" y="670560"/>
                    <a:pt x="554450" y="668846"/>
                  </a:cubicBezTo>
                  <a:cubicBezTo>
                    <a:pt x="554164" y="667988"/>
                    <a:pt x="552735" y="666845"/>
                    <a:pt x="552069" y="666274"/>
                  </a:cubicBezTo>
                  <a:cubicBezTo>
                    <a:pt x="551402" y="665702"/>
                    <a:pt x="549783" y="664940"/>
                    <a:pt x="549211" y="664273"/>
                  </a:cubicBezTo>
                  <a:cubicBezTo>
                    <a:pt x="548735" y="663702"/>
                    <a:pt x="548259" y="662178"/>
                    <a:pt x="548068" y="661416"/>
                  </a:cubicBezTo>
                  <a:cubicBezTo>
                    <a:pt x="547878" y="660463"/>
                    <a:pt x="548544" y="658463"/>
                    <a:pt x="548068" y="657606"/>
                  </a:cubicBezTo>
                  <a:cubicBezTo>
                    <a:pt x="547783" y="657035"/>
                    <a:pt x="545973" y="656082"/>
                    <a:pt x="545973" y="656082"/>
                  </a:cubicBezTo>
                  <a:lnTo>
                    <a:pt x="485584" y="663607"/>
                  </a:lnTo>
                  <a:lnTo>
                    <a:pt x="408908" y="672084"/>
                  </a:lnTo>
                  <a:lnTo>
                    <a:pt x="262318" y="687991"/>
                  </a:lnTo>
                  <a:lnTo>
                    <a:pt x="197834" y="695611"/>
                  </a:lnTo>
                  <a:cubicBezTo>
                    <a:pt x="197834" y="695611"/>
                    <a:pt x="195167" y="691705"/>
                    <a:pt x="194024" y="690563"/>
                  </a:cubicBezTo>
                  <a:cubicBezTo>
                    <a:pt x="193167" y="689705"/>
                    <a:pt x="190976" y="688562"/>
                    <a:pt x="190214" y="687705"/>
                  </a:cubicBezTo>
                  <a:cubicBezTo>
                    <a:pt x="189547" y="686848"/>
                    <a:pt x="188786" y="684752"/>
                    <a:pt x="188309" y="683800"/>
                  </a:cubicBezTo>
                  <a:cubicBezTo>
                    <a:pt x="188023" y="683228"/>
                    <a:pt x="187547" y="682180"/>
                    <a:pt x="187357" y="681609"/>
                  </a:cubicBezTo>
                  <a:cubicBezTo>
                    <a:pt x="187071" y="680466"/>
                    <a:pt x="186976" y="678180"/>
                    <a:pt x="186595" y="677037"/>
                  </a:cubicBezTo>
                  <a:cubicBezTo>
                    <a:pt x="186214" y="675608"/>
                    <a:pt x="185261" y="672846"/>
                    <a:pt x="184499" y="671608"/>
                  </a:cubicBezTo>
                  <a:cubicBezTo>
                    <a:pt x="183737" y="670370"/>
                    <a:pt x="181737" y="668464"/>
                    <a:pt x="180880" y="667417"/>
                  </a:cubicBezTo>
                  <a:cubicBezTo>
                    <a:pt x="180213" y="666655"/>
                    <a:pt x="178784" y="665131"/>
                    <a:pt x="178213" y="664178"/>
                  </a:cubicBezTo>
                  <a:cubicBezTo>
                    <a:pt x="177737" y="663321"/>
                    <a:pt x="177070" y="661416"/>
                    <a:pt x="176593" y="660559"/>
                  </a:cubicBezTo>
                  <a:cubicBezTo>
                    <a:pt x="176117" y="659702"/>
                    <a:pt x="174879" y="658082"/>
                    <a:pt x="174498" y="657130"/>
                  </a:cubicBezTo>
                  <a:cubicBezTo>
                    <a:pt x="174117" y="656368"/>
                    <a:pt x="173831" y="655225"/>
                    <a:pt x="173546" y="654082"/>
                  </a:cubicBezTo>
                  <a:cubicBezTo>
                    <a:pt x="173164" y="652844"/>
                    <a:pt x="172879" y="651510"/>
                    <a:pt x="172593" y="650653"/>
                  </a:cubicBezTo>
                  <a:cubicBezTo>
                    <a:pt x="172117" y="649129"/>
                    <a:pt x="171259" y="646176"/>
                    <a:pt x="170402" y="644938"/>
                  </a:cubicBezTo>
                  <a:cubicBezTo>
                    <a:pt x="169736" y="643985"/>
                    <a:pt x="167640" y="642938"/>
                    <a:pt x="166878" y="641985"/>
                  </a:cubicBezTo>
                  <a:cubicBezTo>
                    <a:pt x="166211" y="640937"/>
                    <a:pt x="165925" y="638365"/>
                    <a:pt x="165068" y="637413"/>
                  </a:cubicBezTo>
                  <a:cubicBezTo>
                    <a:pt x="164306" y="636556"/>
                    <a:pt x="161830" y="636175"/>
                    <a:pt x="160972" y="635413"/>
                  </a:cubicBezTo>
                  <a:cubicBezTo>
                    <a:pt x="160211" y="634746"/>
                    <a:pt x="159639" y="632651"/>
                    <a:pt x="158972" y="631888"/>
                  </a:cubicBezTo>
                  <a:cubicBezTo>
                    <a:pt x="158496" y="631317"/>
                    <a:pt x="157163" y="630650"/>
                    <a:pt x="156591" y="630079"/>
                  </a:cubicBezTo>
                  <a:cubicBezTo>
                    <a:pt x="156020" y="629507"/>
                    <a:pt x="154972" y="628079"/>
                    <a:pt x="154781" y="627316"/>
                  </a:cubicBezTo>
                  <a:cubicBezTo>
                    <a:pt x="154496" y="626269"/>
                    <a:pt x="155543" y="623983"/>
                    <a:pt x="155353" y="622935"/>
                  </a:cubicBezTo>
                  <a:cubicBezTo>
                    <a:pt x="155162" y="621982"/>
                    <a:pt x="153638" y="620554"/>
                    <a:pt x="153257" y="619697"/>
                  </a:cubicBezTo>
                  <a:cubicBezTo>
                    <a:pt x="152686" y="618554"/>
                    <a:pt x="151352" y="616172"/>
                    <a:pt x="151447" y="614934"/>
                  </a:cubicBezTo>
                  <a:cubicBezTo>
                    <a:pt x="151543" y="614172"/>
                    <a:pt x="152781" y="613124"/>
                    <a:pt x="152971" y="612457"/>
                  </a:cubicBezTo>
                  <a:cubicBezTo>
                    <a:pt x="153448" y="611219"/>
                    <a:pt x="154019" y="608552"/>
                    <a:pt x="153924" y="607314"/>
                  </a:cubicBezTo>
                  <a:cubicBezTo>
                    <a:pt x="153829" y="605695"/>
                    <a:pt x="152305" y="602742"/>
                    <a:pt x="152305" y="601123"/>
                  </a:cubicBezTo>
                  <a:cubicBezTo>
                    <a:pt x="152305" y="599885"/>
                    <a:pt x="153353" y="597598"/>
                    <a:pt x="153638" y="596455"/>
                  </a:cubicBezTo>
                  <a:cubicBezTo>
                    <a:pt x="154019" y="594741"/>
                    <a:pt x="155067" y="591312"/>
                    <a:pt x="154876" y="589502"/>
                  </a:cubicBezTo>
                  <a:cubicBezTo>
                    <a:pt x="154781" y="587883"/>
                    <a:pt x="152686" y="585121"/>
                    <a:pt x="152781" y="583502"/>
                  </a:cubicBezTo>
                  <a:cubicBezTo>
                    <a:pt x="152876" y="582073"/>
                    <a:pt x="155067" y="579596"/>
                    <a:pt x="155257" y="578072"/>
                  </a:cubicBezTo>
                  <a:cubicBezTo>
                    <a:pt x="155448" y="576548"/>
                    <a:pt x="154686" y="573405"/>
                    <a:pt x="154114" y="571976"/>
                  </a:cubicBezTo>
                  <a:cubicBezTo>
                    <a:pt x="153543" y="570547"/>
                    <a:pt x="151352" y="568357"/>
                    <a:pt x="150781" y="566833"/>
                  </a:cubicBezTo>
                  <a:cubicBezTo>
                    <a:pt x="150209" y="565213"/>
                    <a:pt x="150400" y="561594"/>
                    <a:pt x="149923" y="559975"/>
                  </a:cubicBezTo>
                  <a:cubicBezTo>
                    <a:pt x="149638" y="559118"/>
                    <a:pt x="149162" y="557213"/>
                    <a:pt x="148590" y="556451"/>
                  </a:cubicBezTo>
                  <a:cubicBezTo>
                    <a:pt x="147828" y="555593"/>
                    <a:pt x="145256" y="555212"/>
                    <a:pt x="144304" y="554450"/>
                  </a:cubicBezTo>
                  <a:cubicBezTo>
                    <a:pt x="143351" y="553688"/>
                    <a:pt x="141732" y="551879"/>
                    <a:pt x="141256" y="550831"/>
                  </a:cubicBezTo>
                  <a:cubicBezTo>
                    <a:pt x="140589" y="549593"/>
                    <a:pt x="140208" y="546735"/>
                    <a:pt x="139922" y="545402"/>
                  </a:cubicBezTo>
                  <a:cubicBezTo>
                    <a:pt x="139541" y="543878"/>
                    <a:pt x="139065" y="540639"/>
                    <a:pt x="138684" y="539115"/>
                  </a:cubicBezTo>
                  <a:cubicBezTo>
                    <a:pt x="138303" y="537972"/>
                    <a:pt x="137160" y="535781"/>
                    <a:pt x="136779" y="534638"/>
                  </a:cubicBezTo>
                  <a:cubicBezTo>
                    <a:pt x="136112" y="532733"/>
                    <a:pt x="134398" y="527399"/>
                    <a:pt x="134398" y="527113"/>
                  </a:cubicBezTo>
                  <a:cubicBezTo>
                    <a:pt x="134398" y="526828"/>
                    <a:pt x="134112" y="522351"/>
                    <a:pt x="134683" y="520922"/>
                  </a:cubicBezTo>
                  <a:cubicBezTo>
                    <a:pt x="135064" y="520065"/>
                    <a:pt x="136779" y="519017"/>
                    <a:pt x="137350" y="518255"/>
                  </a:cubicBezTo>
                  <a:cubicBezTo>
                    <a:pt x="138208" y="517112"/>
                    <a:pt x="140113" y="513588"/>
                    <a:pt x="140113" y="513302"/>
                  </a:cubicBezTo>
                  <a:cubicBezTo>
                    <a:pt x="140113" y="512921"/>
                    <a:pt x="139827" y="509016"/>
                    <a:pt x="140017" y="507682"/>
                  </a:cubicBezTo>
                  <a:cubicBezTo>
                    <a:pt x="140208" y="505968"/>
                    <a:pt x="141446" y="502730"/>
                    <a:pt x="141351" y="501015"/>
                  </a:cubicBezTo>
                  <a:cubicBezTo>
                    <a:pt x="141351" y="499301"/>
                    <a:pt x="139732" y="496062"/>
                    <a:pt x="139637" y="494347"/>
                  </a:cubicBezTo>
                  <a:cubicBezTo>
                    <a:pt x="139541" y="492443"/>
                    <a:pt x="141351" y="488632"/>
                    <a:pt x="140875" y="486823"/>
                  </a:cubicBezTo>
                  <a:cubicBezTo>
                    <a:pt x="140589" y="485489"/>
                    <a:pt x="137827" y="483584"/>
                    <a:pt x="137827" y="482251"/>
                  </a:cubicBezTo>
                  <a:cubicBezTo>
                    <a:pt x="137731" y="480536"/>
                    <a:pt x="139827" y="477488"/>
                    <a:pt x="140875" y="476250"/>
                  </a:cubicBezTo>
                  <a:cubicBezTo>
                    <a:pt x="141732" y="475297"/>
                    <a:pt x="144018" y="474155"/>
                    <a:pt x="144971" y="473393"/>
                  </a:cubicBezTo>
                  <a:cubicBezTo>
                    <a:pt x="145637" y="472821"/>
                    <a:pt x="147066" y="471678"/>
                    <a:pt x="147447" y="470821"/>
                  </a:cubicBezTo>
                  <a:cubicBezTo>
                    <a:pt x="147828" y="470059"/>
                    <a:pt x="147256" y="467963"/>
                    <a:pt x="147828" y="467296"/>
                  </a:cubicBezTo>
                  <a:cubicBezTo>
                    <a:pt x="148590" y="466535"/>
                    <a:pt x="151162" y="467487"/>
                    <a:pt x="152114" y="466915"/>
                  </a:cubicBezTo>
                  <a:cubicBezTo>
                    <a:pt x="152686" y="466535"/>
                    <a:pt x="153067" y="465106"/>
                    <a:pt x="153257" y="464439"/>
                  </a:cubicBezTo>
                  <a:cubicBezTo>
                    <a:pt x="153448" y="463868"/>
                    <a:pt x="153543" y="462629"/>
                    <a:pt x="153829" y="462058"/>
                  </a:cubicBezTo>
                  <a:cubicBezTo>
                    <a:pt x="154210" y="461296"/>
                    <a:pt x="156020" y="460438"/>
                    <a:pt x="156115" y="459581"/>
                  </a:cubicBezTo>
                  <a:cubicBezTo>
                    <a:pt x="156305" y="458629"/>
                    <a:pt x="155257" y="456724"/>
                    <a:pt x="154496" y="456152"/>
                  </a:cubicBezTo>
                  <a:cubicBezTo>
                    <a:pt x="153638" y="455581"/>
                    <a:pt x="151352" y="456438"/>
                    <a:pt x="150495" y="455962"/>
                  </a:cubicBezTo>
                  <a:cubicBezTo>
                    <a:pt x="149733" y="455486"/>
                    <a:pt x="149352" y="453485"/>
                    <a:pt x="148685" y="453009"/>
                  </a:cubicBezTo>
                  <a:cubicBezTo>
                    <a:pt x="147923" y="452533"/>
                    <a:pt x="146113" y="452628"/>
                    <a:pt x="145256" y="452533"/>
                  </a:cubicBezTo>
                  <a:cubicBezTo>
                    <a:pt x="144494" y="452438"/>
                    <a:pt x="142684" y="452819"/>
                    <a:pt x="142018" y="452438"/>
                  </a:cubicBezTo>
                  <a:cubicBezTo>
                    <a:pt x="141351" y="452056"/>
                    <a:pt x="140208" y="450723"/>
                    <a:pt x="140113" y="449866"/>
                  </a:cubicBezTo>
                  <a:cubicBezTo>
                    <a:pt x="140017" y="448723"/>
                    <a:pt x="141732" y="446913"/>
                    <a:pt x="142018" y="445865"/>
                  </a:cubicBezTo>
                  <a:cubicBezTo>
                    <a:pt x="142304" y="444818"/>
                    <a:pt x="142780" y="442627"/>
                    <a:pt x="142589" y="441484"/>
                  </a:cubicBezTo>
                  <a:cubicBezTo>
                    <a:pt x="142494" y="440531"/>
                    <a:pt x="141161" y="438912"/>
                    <a:pt x="141161" y="437960"/>
                  </a:cubicBezTo>
                  <a:cubicBezTo>
                    <a:pt x="141065" y="437197"/>
                    <a:pt x="141827" y="435769"/>
                    <a:pt x="141922" y="435007"/>
                  </a:cubicBezTo>
                  <a:cubicBezTo>
                    <a:pt x="142018" y="434245"/>
                    <a:pt x="142494" y="432721"/>
                    <a:pt x="142018" y="432149"/>
                  </a:cubicBezTo>
                  <a:cubicBezTo>
                    <a:pt x="141446" y="431482"/>
                    <a:pt x="139351" y="432054"/>
                    <a:pt x="138684" y="431578"/>
                  </a:cubicBezTo>
                  <a:cubicBezTo>
                    <a:pt x="137922" y="431006"/>
                    <a:pt x="137255" y="429196"/>
                    <a:pt x="136970" y="428244"/>
                  </a:cubicBezTo>
                  <a:cubicBezTo>
                    <a:pt x="136398" y="426625"/>
                    <a:pt x="136493" y="423101"/>
                    <a:pt x="135731" y="421577"/>
                  </a:cubicBezTo>
                  <a:cubicBezTo>
                    <a:pt x="135064" y="420338"/>
                    <a:pt x="132779" y="418338"/>
                    <a:pt x="131731" y="417290"/>
                  </a:cubicBezTo>
                  <a:cubicBezTo>
                    <a:pt x="130873" y="416528"/>
                    <a:pt x="128968" y="415004"/>
                    <a:pt x="128016" y="414338"/>
                  </a:cubicBezTo>
                  <a:cubicBezTo>
                    <a:pt x="127159" y="413671"/>
                    <a:pt x="125063" y="412623"/>
                    <a:pt x="124396" y="411766"/>
                  </a:cubicBezTo>
                  <a:cubicBezTo>
                    <a:pt x="123539" y="410813"/>
                    <a:pt x="122682" y="408337"/>
                    <a:pt x="122301" y="407194"/>
                  </a:cubicBezTo>
                  <a:cubicBezTo>
                    <a:pt x="121825" y="405955"/>
                    <a:pt x="121539" y="403193"/>
                    <a:pt x="121063" y="402050"/>
                  </a:cubicBezTo>
                  <a:cubicBezTo>
                    <a:pt x="120682" y="401193"/>
                    <a:pt x="119729" y="399764"/>
                    <a:pt x="119158" y="399097"/>
                  </a:cubicBezTo>
                  <a:cubicBezTo>
                    <a:pt x="118681" y="398526"/>
                    <a:pt x="117443" y="397669"/>
                    <a:pt x="117157" y="397002"/>
                  </a:cubicBezTo>
                  <a:cubicBezTo>
                    <a:pt x="116681" y="396145"/>
                    <a:pt x="116681" y="394240"/>
                    <a:pt x="116396" y="393287"/>
                  </a:cubicBezTo>
                  <a:cubicBezTo>
                    <a:pt x="116110" y="392430"/>
                    <a:pt x="115633" y="390620"/>
                    <a:pt x="115253" y="389763"/>
                  </a:cubicBezTo>
                  <a:cubicBezTo>
                    <a:pt x="114871" y="389096"/>
                    <a:pt x="113919" y="387858"/>
                    <a:pt x="113538" y="387191"/>
                  </a:cubicBezTo>
                  <a:cubicBezTo>
                    <a:pt x="112966" y="386048"/>
                    <a:pt x="112395" y="383381"/>
                    <a:pt x="111538" y="382429"/>
                  </a:cubicBezTo>
                  <a:cubicBezTo>
                    <a:pt x="110776" y="381667"/>
                    <a:pt x="108299" y="381476"/>
                    <a:pt x="107823" y="380619"/>
                  </a:cubicBezTo>
                  <a:cubicBezTo>
                    <a:pt x="107347" y="379762"/>
                    <a:pt x="108395" y="377476"/>
                    <a:pt x="108013" y="376619"/>
                  </a:cubicBezTo>
                  <a:cubicBezTo>
                    <a:pt x="107442" y="375380"/>
                    <a:pt x="104013" y="373285"/>
                    <a:pt x="104013" y="372999"/>
                  </a:cubicBezTo>
                  <a:cubicBezTo>
                    <a:pt x="104013" y="372713"/>
                    <a:pt x="52102" y="211550"/>
                    <a:pt x="52102" y="211550"/>
                  </a:cubicBezTo>
                  <a:lnTo>
                    <a:pt x="0" y="54007"/>
                  </a:lnTo>
                  <a:cubicBezTo>
                    <a:pt x="14383" y="52102"/>
                    <a:pt x="34766" y="49435"/>
                    <a:pt x="45911" y="47720"/>
                  </a:cubicBezTo>
                  <a:cubicBezTo>
                    <a:pt x="62674" y="45149"/>
                    <a:pt x="96203" y="38957"/>
                    <a:pt x="112966" y="36100"/>
                  </a:cubicBezTo>
                  <a:cubicBezTo>
                    <a:pt x="122777" y="34480"/>
                    <a:pt x="142494" y="31242"/>
                    <a:pt x="152305" y="29623"/>
                  </a:cubicBezTo>
                  <a:cubicBezTo>
                    <a:pt x="154210" y="29337"/>
                    <a:pt x="157067" y="28861"/>
                    <a:pt x="160211" y="28384"/>
                  </a:cubicBezTo>
                  <a:close/>
                </a:path>
              </a:pathLst>
            </a:custGeom>
            <a:gradFill>
              <a:gsLst>
                <a:gs pos="0">
                  <a:schemeClr val="accent1"/>
                </a:gs>
                <a:gs pos="1000">
                  <a:schemeClr val="accent1"/>
                </a:gs>
                <a:gs pos="100000">
                  <a:srgbClr val="56A9F3"/>
                </a:gs>
              </a:gsLst>
              <a:path path="circle">
                <a:fillToRect l="100%" t="100%"/>
              </a:path>
              <a:tileRect b="-100%" r="-100%"/>
            </a:gra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97" name="Google Shape;1997;p32"/>
            <p:cNvSpPr/>
            <p:nvPr/>
          </p:nvSpPr>
          <p:spPr>
            <a:xfrm>
              <a:off x="6959179" y="3508534"/>
              <a:ext cx="1019175" cy="390525"/>
            </a:xfrm>
            <a:custGeom>
              <a:rect b="b" l="l" r="r" t="t"/>
              <a:pathLst>
                <a:path extrusionOk="0" h="390525" w="1019175">
                  <a:moveTo>
                    <a:pt x="47126" y="243649"/>
                  </a:moveTo>
                  <a:cubicBezTo>
                    <a:pt x="47983" y="242506"/>
                    <a:pt x="49888" y="241364"/>
                    <a:pt x="50364" y="240411"/>
                  </a:cubicBezTo>
                  <a:cubicBezTo>
                    <a:pt x="50936" y="239268"/>
                    <a:pt x="51412" y="236601"/>
                    <a:pt x="51412" y="235268"/>
                  </a:cubicBezTo>
                  <a:cubicBezTo>
                    <a:pt x="51507" y="234029"/>
                    <a:pt x="50459" y="231457"/>
                    <a:pt x="50936" y="230314"/>
                  </a:cubicBezTo>
                  <a:cubicBezTo>
                    <a:pt x="51221" y="229648"/>
                    <a:pt x="52555" y="228790"/>
                    <a:pt x="53126" y="228410"/>
                  </a:cubicBezTo>
                  <a:cubicBezTo>
                    <a:pt x="54555" y="227362"/>
                    <a:pt x="57984" y="226123"/>
                    <a:pt x="59032" y="224790"/>
                  </a:cubicBezTo>
                  <a:cubicBezTo>
                    <a:pt x="59889" y="223838"/>
                    <a:pt x="61032" y="221361"/>
                    <a:pt x="60937" y="220123"/>
                  </a:cubicBezTo>
                  <a:cubicBezTo>
                    <a:pt x="60842" y="218694"/>
                    <a:pt x="58937" y="216122"/>
                    <a:pt x="57794" y="215265"/>
                  </a:cubicBezTo>
                  <a:cubicBezTo>
                    <a:pt x="56936" y="214503"/>
                    <a:pt x="54650" y="213836"/>
                    <a:pt x="53603" y="213455"/>
                  </a:cubicBezTo>
                  <a:cubicBezTo>
                    <a:pt x="52079" y="212979"/>
                    <a:pt x="48935" y="212503"/>
                    <a:pt x="47506" y="211836"/>
                  </a:cubicBezTo>
                  <a:cubicBezTo>
                    <a:pt x="46363" y="211264"/>
                    <a:pt x="44173" y="209836"/>
                    <a:pt x="43601" y="208693"/>
                  </a:cubicBezTo>
                  <a:cubicBezTo>
                    <a:pt x="43220" y="207931"/>
                    <a:pt x="43125" y="205930"/>
                    <a:pt x="43696" y="205264"/>
                  </a:cubicBezTo>
                  <a:cubicBezTo>
                    <a:pt x="44363" y="204406"/>
                    <a:pt x="46745" y="204121"/>
                    <a:pt x="47792" y="204026"/>
                  </a:cubicBezTo>
                  <a:cubicBezTo>
                    <a:pt x="48840" y="203930"/>
                    <a:pt x="50840" y="203835"/>
                    <a:pt x="51888" y="204216"/>
                  </a:cubicBezTo>
                  <a:cubicBezTo>
                    <a:pt x="52841" y="204502"/>
                    <a:pt x="54364" y="206121"/>
                    <a:pt x="55317" y="206311"/>
                  </a:cubicBezTo>
                  <a:cubicBezTo>
                    <a:pt x="56460" y="206597"/>
                    <a:pt x="58746" y="206216"/>
                    <a:pt x="59794" y="205835"/>
                  </a:cubicBezTo>
                  <a:cubicBezTo>
                    <a:pt x="60842" y="205454"/>
                    <a:pt x="62651" y="204216"/>
                    <a:pt x="63318" y="203359"/>
                  </a:cubicBezTo>
                  <a:cubicBezTo>
                    <a:pt x="64080" y="202501"/>
                    <a:pt x="65509" y="200311"/>
                    <a:pt x="65223" y="199168"/>
                  </a:cubicBezTo>
                  <a:cubicBezTo>
                    <a:pt x="64937" y="198025"/>
                    <a:pt x="62461" y="196977"/>
                    <a:pt x="61413" y="196596"/>
                  </a:cubicBezTo>
                  <a:cubicBezTo>
                    <a:pt x="60270" y="196215"/>
                    <a:pt x="57698" y="196882"/>
                    <a:pt x="56555" y="196501"/>
                  </a:cubicBezTo>
                  <a:cubicBezTo>
                    <a:pt x="55793" y="196310"/>
                    <a:pt x="54269" y="195548"/>
                    <a:pt x="53793" y="194881"/>
                  </a:cubicBezTo>
                  <a:cubicBezTo>
                    <a:pt x="53317" y="194310"/>
                    <a:pt x="52650" y="192691"/>
                    <a:pt x="52841" y="191929"/>
                  </a:cubicBezTo>
                  <a:cubicBezTo>
                    <a:pt x="53031" y="190976"/>
                    <a:pt x="54650" y="189547"/>
                    <a:pt x="55603" y="189262"/>
                  </a:cubicBezTo>
                  <a:cubicBezTo>
                    <a:pt x="57222" y="188690"/>
                    <a:pt x="60842" y="190786"/>
                    <a:pt x="62461" y="190214"/>
                  </a:cubicBezTo>
                  <a:cubicBezTo>
                    <a:pt x="63128" y="190024"/>
                    <a:pt x="64175" y="188881"/>
                    <a:pt x="64556" y="188214"/>
                  </a:cubicBezTo>
                  <a:cubicBezTo>
                    <a:pt x="65318" y="186976"/>
                    <a:pt x="66556" y="184118"/>
                    <a:pt x="66271" y="182785"/>
                  </a:cubicBezTo>
                  <a:cubicBezTo>
                    <a:pt x="65985" y="181642"/>
                    <a:pt x="63604" y="180403"/>
                    <a:pt x="63032" y="179356"/>
                  </a:cubicBezTo>
                  <a:cubicBezTo>
                    <a:pt x="62556" y="178594"/>
                    <a:pt x="61699" y="176689"/>
                    <a:pt x="61604" y="175736"/>
                  </a:cubicBezTo>
                  <a:cubicBezTo>
                    <a:pt x="61604" y="174974"/>
                    <a:pt x="62270" y="173736"/>
                    <a:pt x="62461" y="172974"/>
                  </a:cubicBezTo>
                  <a:cubicBezTo>
                    <a:pt x="62651" y="172117"/>
                    <a:pt x="63128" y="170402"/>
                    <a:pt x="63128" y="169545"/>
                  </a:cubicBezTo>
                  <a:cubicBezTo>
                    <a:pt x="63032" y="168497"/>
                    <a:pt x="62080" y="166688"/>
                    <a:pt x="61604" y="165735"/>
                  </a:cubicBezTo>
                  <a:cubicBezTo>
                    <a:pt x="61127" y="164782"/>
                    <a:pt x="59889" y="162877"/>
                    <a:pt x="59127" y="162020"/>
                  </a:cubicBezTo>
                  <a:cubicBezTo>
                    <a:pt x="58365" y="161163"/>
                    <a:pt x="56365" y="160020"/>
                    <a:pt x="55793" y="159068"/>
                  </a:cubicBezTo>
                  <a:cubicBezTo>
                    <a:pt x="55317" y="158210"/>
                    <a:pt x="55031" y="156115"/>
                    <a:pt x="55222" y="155162"/>
                  </a:cubicBezTo>
                  <a:cubicBezTo>
                    <a:pt x="55508" y="154114"/>
                    <a:pt x="56841" y="152400"/>
                    <a:pt x="57698" y="151733"/>
                  </a:cubicBezTo>
                  <a:cubicBezTo>
                    <a:pt x="58270" y="151257"/>
                    <a:pt x="59699" y="150781"/>
                    <a:pt x="60461" y="150685"/>
                  </a:cubicBezTo>
                  <a:cubicBezTo>
                    <a:pt x="61413" y="150495"/>
                    <a:pt x="63318" y="150685"/>
                    <a:pt x="64270" y="150876"/>
                  </a:cubicBezTo>
                  <a:cubicBezTo>
                    <a:pt x="65223" y="151162"/>
                    <a:pt x="67223" y="152114"/>
                    <a:pt x="67890" y="152876"/>
                  </a:cubicBezTo>
                  <a:cubicBezTo>
                    <a:pt x="68366" y="153448"/>
                    <a:pt x="68938" y="154972"/>
                    <a:pt x="69128" y="155734"/>
                  </a:cubicBezTo>
                  <a:cubicBezTo>
                    <a:pt x="69319" y="156781"/>
                    <a:pt x="69128" y="158877"/>
                    <a:pt x="68843" y="159925"/>
                  </a:cubicBezTo>
                  <a:cubicBezTo>
                    <a:pt x="68652" y="160592"/>
                    <a:pt x="67985" y="162020"/>
                    <a:pt x="67604" y="162687"/>
                  </a:cubicBezTo>
                  <a:cubicBezTo>
                    <a:pt x="67319" y="163259"/>
                    <a:pt x="66461" y="164211"/>
                    <a:pt x="66366" y="164782"/>
                  </a:cubicBezTo>
                  <a:cubicBezTo>
                    <a:pt x="66271" y="165449"/>
                    <a:pt x="66556" y="166783"/>
                    <a:pt x="66747" y="167354"/>
                  </a:cubicBezTo>
                  <a:cubicBezTo>
                    <a:pt x="67223" y="168402"/>
                    <a:pt x="68462" y="170593"/>
                    <a:pt x="69509" y="170878"/>
                  </a:cubicBezTo>
                  <a:cubicBezTo>
                    <a:pt x="70081" y="171069"/>
                    <a:pt x="71319" y="170402"/>
                    <a:pt x="71795" y="170117"/>
                  </a:cubicBezTo>
                  <a:cubicBezTo>
                    <a:pt x="72843" y="169545"/>
                    <a:pt x="74558" y="167926"/>
                    <a:pt x="75224" y="166878"/>
                  </a:cubicBezTo>
                  <a:cubicBezTo>
                    <a:pt x="75605" y="166116"/>
                    <a:pt x="75891" y="164782"/>
                    <a:pt x="76081" y="163544"/>
                  </a:cubicBezTo>
                  <a:cubicBezTo>
                    <a:pt x="81130" y="162306"/>
                    <a:pt x="93131" y="159258"/>
                    <a:pt x="97799" y="158496"/>
                  </a:cubicBezTo>
                  <a:cubicBezTo>
                    <a:pt x="120373" y="154686"/>
                    <a:pt x="165997" y="151447"/>
                    <a:pt x="188762" y="148876"/>
                  </a:cubicBezTo>
                  <a:cubicBezTo>
                    <a:pt x="199526" y="147638"/>
                    <a:pt x="221052" y="145066"/>
                    <a:pt x="231815" y="143732"/>
                  </a:cubicBezTo>
                  <a:cubicBezTo>
                    <a:pt x="234863" y="143351"/>
                    <a:pt x="243912" y="142208"/>
                    <a:pt x="243912" y="142208"/>
                  </a:cubicBezTo>
                  <a:lnTo>
                    <a:pt x="243912" y="133255"/>
                  </a:lnTo>
                  <a:lnTo>
                    <a:pt x="237340" y="114395"/>
                  </a:lnTo>
                  <a:lnTo>
                    <a:pt x="265343" y="114395"/>
                  </a:lnTo>
                  <a:lnTo>
                    <a:pt x="265343" y="119443"/>
                  </a:lnTo>
                  <a:cubicBezTo>
                    <a:pt x="265343" y="119443"/>
                    <a:pt x="279821" y="115919"/>
                    <a:pt x="284679" y="114967"/>
                  </a:cubicBezTo>
                  <a:cubicBezTo>
                    <a:pt x="295252" y="112967"/>
                    <a:pt x="316493" y="110395"/>
                    <a:pt x="327161" y="108776"/>
                  </a:cubicBezTo>
                  <a:cubicBezTo>
                    <a:pt x="344687" y="106109"/>
                    <a:pt x="379738" y="100774"/>
                    <a:pt x="397169" y="97917"/>
                  </a:cubicBezTo>
                  <a:cubicBezTo>
                    <a:pt x="402408" y="97060"/>
                    <a:pt x="413076" y="92678"/>
                    <a:pt x="418220" y="94297"/>
                  </a:cubicBezTo>
                  <a:cubicBezTo>
                    <a:pt x="418886" y="94488"/>
                    <a:pt x="419648" y="96202"/>
                    <a:pt x="420315" y="96393"/>
                  </a:cubicBezTo>
                  <a:cubicBezTo>
                    <a:pt x="421363" y="96774"/>
                    <a:pt x="423554" y="96393"/>
                    <a:pt x="424601" y="96012"/>
                  </a:cubicBezTo>
                  <a:cubicBezTo>
                    <a:pt x="426030" y="95440"/>
                    <a:pt x="428030" y="92773"/>
                    <a:pt x="429459" y="92202"/>
                  </a:cubicBezTo>
                  <a:cubicBezTo>
                    <a:pt x="445271" y="86011"/>
                    <a:pt x="480227" y="88487"/>
                    <a:pt x="497182" y="86868"/>
                  </a:cubicBezTo>
                  <a:cubicBezTo>
                    <a:pt x="509660" y="85725"/>
                    <a:pt x="534615" y="83248"/>
                    <a:pt x="547093" y="81343"/>
                  </a:cubicBezTo>
                  <a:cubicBezTo>
                    <a:pt x="551474" y="80677"/>
                    <a:pt x="559952" y="78772"/>
                    <a:pt x="564238" y="77914"/>
                  </a:cubicBezTo>
                  <a:cubicBezTo>
                    <a:pt x="568905" y="77057"/>
                    <a:pt x="578239" y="75247"/>
                    <a:pt x="582907" y="74485"/>
                  </a:cubicBezTo>
                  <a:cubicBezTo>
                    <a:pt x="590051" y="73343"/>
                    <a:pt x="604529" y="71152"/>
                    <a:pt x="611768" y="70485"/>
                  </a:cubicBezTo>
                  <a:cubicBezTo>
                    <a:pt x="619006" y="69723"/>
                    <a:pt x="633485" y="69437"/>
                    <a:pt x="640628" y="68771"/>
                  </a:cubicBezTo>
                  <a:cubicBezTo>
                    <a:pt x="648058" y="68104"/>
                    <a:pt x="662917" y="65913"/>
                    <a:pt x="670346" y="64960"/>
                  </a:cubicBezTo>
                  <a:cubicBezTo>
                    <a:pt x="679776" y="63722"/>
                    <a:pt x="698540" y="61055"/>
                    <a:pt x="707970" y="59626"/>
                  </a:cubicBezTo>
                  <a:cubicBezTo>
                    <a:pt x="715971" y="58388"/>
                    <a:pt x="731973" y="55531"/>
                    <a:pt x="740069" y="54293"/>
                  </a:cubicBezTo>
                  <a:cubicBezTo>
                    <a:pt x="746927" y="53245"/>
                    <a:pt x="760738" y="51626"/>
                    <a:pt x="767692" y="50482"/>
                  </a:cubicBezTo>
                  <a:cubicBezTo>
                    <a:pt x="769025" y="50292"/>
                    <a:pt x="771978" y="50101"/>
                    <a:pt x="773216" y="49435"/>
                  </a:cubicBezTo>
                  <a:cubicBezTo>
                    <a:pt x="774169" y="48863"/>
                    <a:pt x="775121" y="47434"/>
                    <a:pt x="776074" y="46196"/>
                  </a:cubicBezTo>
                  <a:lnTo>
                    <a:pt x="828842" y="38005"/>
                  </a:lnTo>
                  <a:cubicBezTo>
                    <a:pt x="828842" y="38005"/>
                    <a:pt x="887612" y="28480"/>
                    <a:pt x="907138" y="24860"/>
                  </a:cubicBezTo>
                  <a:cubicBezTo>
                    <a:pt x="923997" y="21717"/>
                    <a:pt x="957620" y="14668"/>
                    <a:pt x="974384" y="11239"/>
                  </a:cubicBezTo>
                  <a:cubicBezTo>
                    <a:pt x="976956" y="10668"/>
                    <a:pt x="982576" y="10573"/>
                    <a:pt x="984767" y="9144"/>
                  </a:cubicBezTo>
                  <a:cubicBezTo>
                    <a:pt x="985719" y="8572"/>
                    <a:pt x="986672" y="6286"/>
                    <a:pt x="987529" y="5524"/>
                  </a:cubicBezTo>
                  <a:cubicBezTo>
                    <a:pt x="988576" y="4572"/>
                    <a:pt x="991053" y="3143"/>
                    <a:pt x="992387" y="2762"/>
                  </a:cubicBezTo>
                  <a:cubicBezTo>
                    <a:pt x="994006" y="2381"/>
                    <a:pt x="997340" y="2953"/>
                    <a:pt x="998959" y="2762"/>
                  </a:cubicBezTo>
                  <a:cubicBezTo>
                    <a:pt x="1001149" y="2572"/>
                    <a:pt x="1005055" y="2476"/>
                    <a:pt x="1007150" y="2000"/>
                  </a:cubicBezTo>
                  <a:cubicBezTo>
                    <a:pt x="1008960" y="1524"/>
                    <a:pt x="1012580" y="476"/>
                    <a:pt x="1014389" y="190"/>
                  </a:cubicBezTo>
                  <a:cubicBezTo>
                    <a:pt x="1015437" y="0"/>
                    <a:pt x="1016580" y="-191"/>
                    <a:pt x="1017437" y="381"/>
                  </a:cubicBezTo>
                  <a:cubicBezTo>
                    <a:pt x="1018104" y="762"/>
                    <a:pt x="1019152" y="1238"/>
                    <a:pt x="1019914" y="1714"/>
                  </a:cubicBezTo>
                  <a:cubicBezTo>
                    <a:pt x="1019152" y="2953"/>
                    <a:pt x="1018390" y="4477"/>
                    <a:pt x="1018200" y="5239"/>
                  </a:cubicBezTo>
                  <a:cubicBezTo>
                    <a:pt x="1017913" y="6096"/>
                    <a:pt x="1017818" y="8001"/>
                    <a:pt x="1017818" y="8953"/>
                  </a:cubicBezTo>
                  <a:cubicBezTo>
                    <a:pt x="1017723" y="10097"/>
                    <a:pt x="1017342" y="12478"/>
                    <a:pt x="1017437" y="13621"/>
                  </a:cubicBezTo>
                  <a:cubicBezTo>
                    <a:pt x="1017628" y="14668"/>
                    <a:pt x="1018676" y="16478"/>
                    <a:pt x="1018961" y="17526"/>
                  </a:cubicBezTo>
                  <a:cubicBezTo>
                    <a:pt x="1019247" y="18764"/>
                    <a:pt x="1019628" y="21241"/>
                    <a:pt x="1019342" y="22479"/>
                  </a:cubicBezTo>
                  <a:cubicBezTo>
                    <a:pt x="1019152" y="23241"/>
                    <a:pt x="1018009" y="24384"/>
                    <a:pt x="1017913" y="25146"/>
                  </a:cubicBezTo>
                  <a:cubicBezTo>
                    <a:pt x="1017723" y="26289"/>
                    <a:pt x="1019056" y="28575"/>
                    <a:pt x="1018866" y="29718"/>
                  </a:cubicBezTo>
                  <a:cubicBezTo>
                    <a:pt x="1018676" y="30766"/>
                    <a:pt x="1016675" y="32480"/>
                    <a:pt x="1016771" y="33528"/>
                  </a:cubicBezTo>
                  <a:cubicBezTo>
                    <a:pt x="1016771" y="34480"/>
                    <a:pt x="1018390" y="35909"/>
                    <a:pt x="1018771" y="36671"/>
                  </a:cubicBezTo>
                  <a:cubicBezTo>
                    <a:pt x="1019247" y="37719"/>
                    <a:pt x="1020104" y="39814"/>
                    <a:pt x="1020295" y="40957"/>
                  </a:cubicBezTo>
                  <a:cubicBezTo>
                    <a:pt x="1020390" y="41719"/>
                    <a:pt x="1020485" y="43434"/>
                    <a:pt x="1019914" y="44005"/>
                  </a:cubicBezTo>
                  <a:cubicBezTo>
                    <a:pt x="1019438" y="44577"/>
                    <a:pt x="1017628" y="44863"/>
                    <a:pt x="1016866" y="44768"/>
                  </a:cubicBezTo>
                  <a:cubicBezTo>
                    <a:pt x="1015723" y="44577"/>
                    <a:pt x="1013913" y="43148"/>
                    <a:pt x="1012866" y="42767"/>
                  </a:cubicBezTo>
                  <a:cubicBezTo>
                    <a:pt x="1012294" y="42577"/>
                    <a:pt x="1011151" y="42005"/>
                    <a:pt x="1010484" y="42005"/>
                  </a:cubicBezTo>
                  <a:cubicBezTo>
                    <a:pt x="1009531" y="42101"/>
                    <a:pt x="1007912" y="43434"/>
                    <a:pt x="1007055" y="44005"/>
                  </a:cubicBezTo>
                  <a:cubicBezTo>
                    <a:pt x="1006103" y="44672"/>
                    <a:pt x="1004293" y="46196"/>
                    <a:pt x="1003626" y="47053"/>
                  </a:cubicBezTo>
                  <a:cubicBezTo>
                    <a:pt x="1002959" y="47911"/>
                    <a:pt x="1002483" y="50101"/>
                    <a:pt x="1001721" y="50768"/>
                  </a:cubicBezTo>
                  <a:cubicBezTo>
                    <a:pt x="1001149" y="51244"/>
                    <a:pt x="999435" y="51340"/>
                    <a:pt x="998959" y="51911"/>
                  </a:cubicBezTo>
                  <a:cubicBezTo>
                    <a:pt x="997911" y="53054"/>
                    <a:pt x="997721" y="56388"/>
                    <a:pt x="997244" y="57912"/>
                  </a:cubicBezTo>
                  <a:cubicBezTo>
                    <a:pt x="996482" y="60389"/>
                    <a:pt x="994672" y="65246"/>
                    <a:pt x="994101" y="67818"/>
                  </a:cubicBezTo>
                  <a:cubicBezTo>
                    <a:pt x="993625" y="69818"/>
                    <a:pt x="993434" y="73819"/>
                    <a:pt x="992863" y="75724"/>
                  </a:cubicBezTo>
                  <a:cubicBezTo>
                    <a:pt x="992387" y="77152"/>
                    <a:pt x="991148" y="79915"/>
                    <a:pt x="990101" y="81058"/>
                  </a:cubicBezTo>
                  <a:cubicBezTo>
                    <a:pt x="989625" y="81629"/>
                    <a:pt x="988100" y="82105"/>
                    <a:pt x="987529" y="82582"/>
                  </a:cubicBezTo>
                  <a:cubicBezTo>
                    <a:pt x="986767" y="83153"/>
                    <a:pt x="985433" y="84772"/>
                    <a:pt x="984671" y="85439"/>
                  </a:cubicBezTo>
                  <a:cubicBezTo>
                    <a:pt x="983624" y="86297"/>
                    <a:pt x="981528" y="87916"/>
                    <a:pt x="980195" y="88201"/>
                  </a:cubicBezTo>
                  <a:cubicBezTo>
                    <a:pt x="979337" y="88392"/>
                    <a:pt x="977337" y="88297"/>
                    <a:pt x="976670" y="87725"/>
                  </a:cubicBezTo>
                  <a:cubicBezTo>
                    <a:pt x="975908" y="86963"/>
                    <a:pt x="976765" y="84392"/>
                    <a:pt x="976194" y="83439"/>
                  </a:cubicBezTo>
                  <a:cubicBezTo>
                    <a:pt x="975718" y="82772"/>
                    <a:pt x="974003" y="81820"/>
                    <a:pt x="973241" y="81915"/>
                  </a:cubicBezTo>
                  <a:cubicBezTo>
                    <a:pt x="972479" y="82010"/>
                    <a:pt x="971717" y="83915"/>
                    <a:pt x="970955" y="84010"/>
                  </a:cubicBezTo>
                  <a:cubicBezTo>
                    <a:pt x="970098" y="84106"/>
                    <a:pt x="968955" y="82582"/>
                    <a:pt x="968193" y="82296"/>
                  </a:cubicBezTo>
                  <a:cubicBezTo>
                    <a:pt x="967240" y="82010"/>
                    <a:pt x="965145" y="81629"/>
                    <a:pt x="964383" y="82201"/>
                  </a:cubicBezTo>
                  <a:cubicBezTo>
                    <a:pt x="963716" y="82582"/>
                    <a:pt x="963621" y="84392"/>
                    <a:pt x="963240" y="84963"/>
                  </a:cubicBezTo>
                  <a:cubicBezTo>
                    <a:pt x="962764" y="85630"/>
                    <a:pt x="961526" y="86773"/>
                    <a:pt x="960763" y="87059"/>
                  </a:cubicBezTo>
                  <a:cubicBezTo>
                    <a:pt x="959621" y="87439"/>
                    <a:pt x="957144" y="86392"/>
                    <a:pt x="956096" y="86963"/>
                  </a:cubicBezTo>
                  <a:cubicBezTo>
                    <a:pt x="955049" y="87439"/>
                    <a:pt x="954477" y="90011"/>
                    <a:pt x="953620" y="90773"/>
                  </a:cubicBezTo>
                  <a:cubicBezTo>
                    <a:pt x="952572" y="91630"/>
                    <a:pt x="949619" y="92011"/>
                    <a:pt x="948476" y="92773"/>
                  </a:cubicBezTo>
                  <a:cubicBezTo>
                    <a:pt x="947238" y="93631"/>
                    <a:pt x="945142" y="95917"/>
                    <a:pt x="944381" y="97250"/>
                  </a:cubicBezTo>
                  <a:cubicBezTo>
                    <a:pt x="943428" y="98869"/>
                    <a:pt x="942476" y="102680"/>
                    <a:pt x="941904" y="104584"/>
                  </a:cubicBezTo>
                  <a:cubicBezTo>
                    <a:pt x="941523" y="106013"/>
                    <a:pt x="941333" y="109061"/>
                    <a:pt x="940666" y="110395"/>
                  </a:cubicBezTo>
                  <a:cubicBezTo>
                    <a:pt x="940094" y="111633"/>
                    <a:pt x="938380" y="113633"/>
                    <a:pt x="937332" y="114586"/>
                  </a:cubicBezTo>
                  <a:cubicBezTo>
                    <a:pt x="936380" y="115443"/>
                    <a:pt x="934189" y="116681"/>
                    <a:pt x="933141" y="117443"/>
                  </a:cubicBezTo>
                  <a:cubicBezTo>
                    <a:pt x="932093" y="118205"/>
                    <a:pt x="930379" y="120491"/>
                    <a:pt x="929140" y="120872"/>
                  </a:cubicBezTo>
                  <a:cubicBezTo>
                    <a:pt x="927997" y="121158"/>
                    <a:pt x="925807" y="120491"/>
                    <a:pt x="924664" y="120110"/>
                  </a:cubicBezTo>
                  <a:cubicBezTo>
                    <a:pt x="924092" y="119920"/>
                    <a:pt x="922854" y="119634"/>
                    <a:pt x="922568" y="119253"/>
                  </a:cubicBezTo>
                  <a:cubicBezTo>
                    <a:pt x="921807" y="118396"/>
                    <a:pt x="921330" y="115919"/>
                    <a:pt x="921521" y="114681"/>
                  </a:cubicBezTo>
                  <a:cubicBezTo>
                    <a:pt x="921616" y="113824"/>
                    <a:pt x="922759" y="112490"/>
                    <a:pt x="923045" y="111728"/>
                  </a:cubicBezTo>
                  <a:cubicBezTo>
                    <a:pt x="923235" y="111061"/>
                    <a:pt x="923330" y="109633"/>
                    <a:pt x="923045" y="108966"/>
                  </a:cubicBezTo>
                  <a:cubicBezTo>
                    <a:pt x="922568" y="108014"/>
                    <a:pt x="920758" y="106775"/>
                    <a:pt x="919806" y="106394"/>
                  </a:cubicBezTo>
                  <a:cubicBezTo>
                    <a:pt x="918854" y="106013"/>
                    <a:pt x="916758" y="105823"/>
                    <a:pt x="915710" y="106109"/>
                  </a:cubicBezTo>
                  <a:cubicBezTo>
                    <a:pt x="914567" y="106489"/>
                    <a:pt x="912662" y="108109"/>
                    <a:pt x="911805" y="108966"/>
                  </a:cubicBezTo>
                  <a:cubicBezTo>
                    <a:pt x="910757" y="109918"/>
                    <a:pt x="909233" y="112395"/>
                    <a:pt x="908185" y="113443"/>
                  </a:cubicBezTo>
                  <a:cubicBezTo>
                    <a:pt x="907328" y="114395"/>
                    <a:pt x="905423" y="116110"/>
                    <a:pt x="904471" y="116872"/>
                  </a:cubicBezTo>
                  <a:cubicBezTo>
                    <a:pt x="903995" y="117253"/>
                    <a:pt x="902757" y="117824"/>
                    <a:pt x="902375" y="118301"/>
                  </a:cubicBezTo>
                  <a:cubicBezTo>
                    <a:pt x="901994" y="118967"/>
                    <a:pt x="901518" y="120491"/>
                    <a:pt x="901614" y="121253"/>
                  </a:cubicBezTo>
                  <a:cubicBezTo>
                    <a:pt x="901708" y="122110"/>
                    <a:pt x="903328" y="123539"/>
                    <a:pt x="903328" y="124397"/>
                  </a:cubicBezTo>
                  <a:cubicBezTo>
                    <a:pt x="903328" y="125349"/>
                    <a:pt x="901518" y="126778"/>
                    <a:pt x="901232" y="127730"/>
                  </a:cubicBezTo>
                  <a:cubicBezTo>
                    <a:pt x="900947" y="128588"/>
                    <a:pt x="901614" y="130778"/>
                    <a:pt x="901042" y="131540"/>
                  </a:cubicBezTo>
                  <a:cubicBezTo>
                    <a:pt x="900280" y="132397"/>
                    <a:pt x="897708" y="132874"/>
                    <a:pt x="896756" y="132397"/>
                  </a:cubicBezTo>
                  <a:cubicBezTo>
                    <a:pt x="896089" y="132112"/>
                    <a:pt x="895994" y="130397"/>
                    <a:pt x="895517" y="129826"/>
                  </a:cubicBezTo>
                  <a:cubicBezTo>
                    <a:pt x="895136" y="129445"/>
                    <a:pt x="894184" y="128873"/>
                    <a:pt x="893708" y="128778"/>
                  </a:cubicBezTo>
                  <a:cubicBezTo>
                    <a:pt x="892850" y="128492"/>
                    <a:pt x="890945" y="128397"/>
                    <a:pt x="890088" y="128778"/>
                  </a:cubicBezTo>
                  <a:cubicBezTo>
                    <a:pt x="888659" y="129540"/>
                    <a:pt x="886183" y="132302"/>
                    <a:pt x="886183" y="133922"/>
                  </a:cubicBezTo>
                  <a:cubicBezTo>
                    <a:pt x="886183" y="134969"/>
                    <a:pt x="887992" y="136398"/>
                    <a:pt x="888469" y="137351"/>
                  </a:cubicBezTo>
                  <a:cubicBezTo>
                    <a:pt x="888945" y="138208"/>
                    <a:pt x="890088" y="139922"/>
                    <a:pt x="890088" y="140875"/>
                  </a:cubicBezTo>
                  <a:cubicBezTo>
                    <a:pt x="890088" y="142018"/>
                    <a:pt x="888469" y="144018"/>
                    <a:pt x="888374" y="145161"/>
                  </a:cubicBezTo>
                  <a:cubicBezTo>
                    <a:pt x="888278" y="145923"/>
                    <a:pt x="889135" y="147352"/>
                    <a:pt x="888850" y="148018"/>
                  </a:cubicBezTo>
                  <a:cubicBezTo>
                    <a:pt x="888564" y="148971"/>
                    <a:pt x="886659" y="149923"/>
                    <a:pt x="886088" y="150685"/>
                  </a:cubicBezTo>
                  <a:cubicBezTo>
                    <a:pt x="885421" y="151733"/>
                    <a:pt x="884850" y="154210"/>
                    <a:pt x="884278" y="155257"/>
                  </a:cubicBezTo>
                  <a:cubicBezTo>
                    <a:pt x="883897" y="156019"/>
                    <a:pt x="882849" y="157448"/>
                    <a:pt x="882182" y="158020"/>
                  </a:cubicBezTo>
                  <a:cubicBezTo>
                    <a:pt x="881515" y="158496"/>
                    <a:pt x="879992" y="159258"/>
                    <a:pt x="879230" y="159163"/>
                  </a:cubicBezTo>
                  <a:cubicBezTo>
                    <a:pt x="878182" y="159163"/>
                    <a:pt x="876467" y="157639"/>
                    <a:pt x="875515" y="157448"/>
                  </a:cubicBezTo>
                  <a:cubicBezTo>
                    <a:pt x="874467" y="157258"/>
                    <a:pt x="872086" y="156972"/>
                    <a:pt x="871133" y="157448"/>
                  </a:cubicBezTo>
                  <a:cubicBezTo>
                    <a:pt x="870467" y="157829"/>
                    <a:pt x="869895" y="159258"/>
                    <a:pt x="869419" y="159830"/>
                  </a:cubicBezTo>
                  <a:cubicBezTo>
                    <a:pt x="868371" y="160972"/>
                    <a:pt x="866085" y="162877"/>
                    <a:pt x="864847" y="163639"/>
                  </a:cubicBezTo>
                  <a:cubicBezTo>
                    <a:pt x="863894" y="164211"/>
                    <a:pt x="861608" y="164782"/>
                    <a:pt x="860942" y="165640"/>
                  </a:cubicBezTo>
                  <a:cubicBezTo>
                    <a:pt x="860180" y="166497"/>
                    <a:pt x="860275" y="169259"/>
                    <a:pt x="859417" y="170021"/>
                  </a:cubicBezTo>
                  <a:cubicBezTo>
                    <a:pt x="858274" y="171069"/>
                    <a:pt x="854846" y="170878"/>
                    <a:pt x="853417" y="171450"/>
                  </a:cubicBezTo>
                  <a:cubicBezTo>
                    <a:pt x="852655" y="171831"/>
                    <a:pt x="851131" y="172784"/>
                    <a:pt x="850655" y="173450"/>
                  </a:cubicBezTo>
                  <a:cubicBezTo>
                    <a:pt x="850083" y="174403"/>
                    <a:pt x="850178" y="176879"/>
                    <a:pt x="849798" y="177927"/>
                  </a:cubicBezTo>
                  <a:cubicBezTo>
                    <a:pt x="849321" y="179070"/>
                    <a:pt x="847988" y="181070"/>
                    <a:pt x="847226" y="182023"/>
                  </a:cubicBezTo>
                  <a:cubicBezTo>
                    <a:pt x="846750" y="182594"/>
                    <a:pt x="845701" y="184309"/>
                    <a:pt x="844940" y="184214"/>
                  </a:cubicBezTo>
                  <a:cubicBezTo>
                    <a:pt x="844273" y="184214"/>
                    <a:pt x="843797" y="182499"/>
                    <a:pt x="843225" y="182404"/>
                  </a:cubicBezTo>
                  <a:cubicBezTo>
                    <a:pt x="842177" y="182213"/>
                    <a:pt x="840367" y="183832"/>
                    <a:pt x="839606" y="184594"/>
                  </a:cubicBezTo>
                  <a:cubicBezTo>
                    <a:pt x="838844" y="185356"/>
                    <a:pt x="838272" y="187643"/>
                    <a:pt x="837605" y="188500"/>
                  </a:cubicBezTo>
                  <a:cubicBezTo>
                    <a:pt x="836843" y="189643"/>
                    <a:pt x="834939" y="191834"/>
                    <a:pt x="833795" y="192500"/>
                  </a:cubicBezTo>
                  <a:cubicBezTo>
                    <a:pt x="832938" y="192976"/>
                    <a:pt x="830748" y="193072"/>
                    <a:pt x="829985" y="193643"/>
                  </a:cubicBezTo>
                  <a:cubicBezTo>
                    <a:pt x="828842" y="194501"/>
                    <a:pt x="827700" y="197168"/>
                    <a:pt x="826937" y="198310"/>
                  </a:cubicBezTo>
                  <a:cubicBezTo>
                    <a:pt x="826271" y="199168"/>
                    <a:pt x="825223" y="201263"/>
                    <a:pt x="824175" y="201835"/>
                  </a:cubicBezTo>
                  <a:cubicBezTo>
                    <a:pt x="822746" y="202501"/>
                    <a:pt x="819413" y="201359"/>
                    <a:pt x="817888" y="201835"/>
                  </a:cubicBezTo>
                  <a:cubicBezTo>
                    <a:pt x="816746" y="202216"/>
                    <a:pt x="815317" y="204978"/>
                    <a:pt x="814174" y="204692"/>
                  </a:cubicBezTo>
                  <a:cubicBezTo>
                    <a:pt x="813602" y="204502"/>
                    <a:pt x="813602" y="202978"/>
                    <a:pt x="813221" y="202597"/>
                  </a:cubicBezTo>
                  <a:cubicBezTo>
                    <a:pt x="812650" y="202025"/>
                    <a:pt x="811221" y="200882"/>
                    <a:pt x="810459" y="200977"/>
                  </a:cubicBezTo>
                  <a:cubicBezTo>
                    <a:pt x="809506" y="201168"/>
                    <a:pt x="808840" y="203359"/>
                    <a:pt x="808078" y="203835"/>
                  </a:cubicBezTo>
                  <a:cubicBezTo>
                    <a:pt x="807316" y="204311"/>
                    <a:pt x="805316" y="204311"/>
                    <a:pt x="804458" y="204502"/>
                  </a:cubicBezTo>
                  <a:cubicBezTo>
                    <a:pt x="803411" y="204692"/>
                    <a:pt x="801220" y="204502"/>
                    <a:pt x="800172" y="204788"/>
                  </a:cubicBezTo>
                  <a:cubicBezTo>
                    <a:pt x="798934" y="205168"/>
                    <a:pt x="796934" y="206883"/>
                    <a:pt x="795695" y="207264"/>
                  </a:cubicBezTo>
                  <a:cubicBezTo>
                    <a:pt x="794457" y="207645"/>
                    <a:pt x="791790" y="207073"/>
                    <a:pt x="790742" y="207645"/>
                  </a:cubicBezTo>
                  <a:cubicBezTo>
                    <a:pt x="789599" y="208217"/>
                    <a:pt x="788456" y="210693"/>
                    <a:pt x="787694" y="211646"/>
                  </a:cubicBezTo>
                  <a:cubicBezTo>
                    <a:pt x="787028" y="212503"/>
                    <a:pt x="786075" y="214503"/>
                    <a:pt x="785122" y="215170"/>
                  </a:cubicBezTo>
                  <a:cubicBezTo>
                    <a:pt x="784361" y="215646"/>
                    <a:pt x="782455" y="215741"/>
                    <a:pt x="781598" y="216027"/>
                  </a:cubicBezTo>
                  <a:cubicBezTo>
                    <a:pt x="780931" y="216218"/>
                    <a:pt x="779503" y="216503"/>
                    <a:pt x="778931" y="216980"/>
                  </a:cubicBezTo>
                  <a:cubicBezTo>
                    <a:pt x="778264" y="217456"/>
                    <a:pt x="777503" y="218980"/>
                    <a:pt x="777217" y="219742"/>
                  </a:cubicBezTo>
                  <a:cubicBezTo>
                    <a:pt x="776836" y="220789"/>
                    <a:pt x="777407" y="223266"/>
                    <a:pt x="776645" y="224123"/>
                  </a:cubicBezTo>
                  <a:cubicBezTo>
                    <a:pt x="776074" y="224790"/>
                    <a:pt x="774074" y="224885"/>
                    <a:pt x="773407" y="225266"/>
                  </a:cubicBezTo>
                  <a:cubicBezTo>
                    <a:pt x="772550" y="225743"/>
                    <a:pt x="771121" y="226981"/>
                    <a:pt x="770549" y="227743"/>
                  </a:cubicBezTo>
                  <a:cubicBezTo>
                    <a:pt x="769502" y="229076"/>
                    <a:pt x="768168" y="232315"/>
                    <a:pt x="767311" y="233743"/>
                  </a:cubicBezTo>
                  <a:cubicBezTo>
                    <a:pt x="766835" y="234505"/>
                    <a:pt x="765501" y="235934"/>
                    <a:pt x="765406" y="236792"/>
                  </a:cubicBezTo>
                  <a:cubicBezTo>
                    <a:pt x="765311" y="237649"/>
                    <a:pt x="766739" y="239173"/>
                    <a:pt x="766739" y="240125"/>
                  </a:cubicBezTo>
                  <a:cubicBezTo>
                    <a:pt x="766835" y="241173"/>
                    <a:pt x="766168" y="243173"/>
                    <a:pt x="765787" y="244126"/>
                  </a:cubicBezTo>
                  <a:cubicBezTo>
                    <a:pt x="765501" y="244983"/>
                    <a:pt x="764453" y="246412"/>
                    <a:pt x="764358" y="247269"/>
                  </a:cubicBezTo>
                  <a:cubicBezTo>
                    <a:pt x="764263" y="248126"/>
                    <a:pt x="764739" y="249936"/>
                    <a:pt x="765215" y="250698"/>
                  </a:cubicBezTo>
                  <a:cubicBezTo>
                    <a:pt x="765596" y="251460"/>
                    <a:pt x="767501" y="252317"/>
                    <a:pt x="767596" y="253174"/>
                  </a:cubicBezTo>
                  <a:cubicBezTo>
                    <a:pt x="767692" y="254222"/>
                    <a:pt x="766072" y="256032"/>
                    <a:pt x="765406" y="256794"/>
                  </a:cubicBezTo>
                  <a:cubicBezTo>
                    <a:pt x="764930" y="257270"/>
                    <a:pt x="763596" y="257937"/>
                    <a:pt x="763025" y="258413"/>
                  </a:cubicBezTo>
                  <a:cubicBezTo>
                    <a:pt x="762263" y="259080"/>
                    <a:pt x="761310" y="260985"/>
                    <a:pt x="760548" y="261652"/>
                  </a:cubicBezTo>
                  <a:cubicBezTo>
                    <a:pt x="759977" y="262223"/>
                    <a:pt x="758548" y="263366"/>
                    <a:pt x="757691" y="263652"/>
                  </a:cubicBezTo>
                  <a:cubicBezTo>
                    <a:pt x="756452" y="264128"/>
                    <a:pt x="753690" y="263938"/>
                    <a:pt x="752356" y="264223"/>
                  </a:cubicBezTo>
                  <a:cubicBezTo>
                    <a:pt x="751404" y="264414"/>
                    <a:pt x="749785" y="265367"/>
                    <a:pt x="748832" y="265462"/>
                  </a:cubicBezTo>
                  <a:cubicBezTo>
                    <a:pt x="747975" y="265557"/>
                    <a:pt x="745880" y="265652"/>
                    <a:pt x="745213" y="264985"/>
                  </a:cubicBezTo>
                  <a:cubicBezTo>
                    <a:pt x="744641" y="264414"/>
                    <a:pt x="745308" y="262318"/>
                    <a:pt x="744641" y="261938"/>
                  </a:cubicBezTo>
                  <a:cubicBezTo>
                    <a:pt x="743784" y="261271"/>
                    <a:pt x="741117" y="261938"/>
                    <a:pt x="740355" y="262699"/>
                  </a:cubicBezTo>
                  <a:cubicBezTo>
                    <a:pt x="739593" y="263366"/>
                    <a:pt x="739974" y="265747"/>
                    <a:pt x="739498" y="266605"/>
                  </a:cubicBezTo>
                  <a:cubicBezTo>
                    <a:pt x="738926" y="267652"/>
                    <a:pt x="736164" y="270034"/>
                    <a:pt x="736164" y="270034"/>
                  </a:cubicBezTo>
                  <a:lnTo>
                    <a:pt x="738164" y="307562"/>
                  </a:lnTo>
                  <a:cubicBezTo>
                    <a:pt x="735021" y="308039"/>
                    <a:pt x="732163" y="308515"/>
                    <a:pt x="729878" y="308896"/>
                  </a:cubicBezTo>
                  <a:cubicBezTo>
                    <a:pt x="720067" y="310515"/>
                    <a:pt x="700350" y="313753"/>
                    <a:pt x="690539" y="315373"/>
                  </a:cubicBezTo>
                  <a:cubicBezTo>
                    <a:pt x="673775" y="318230"/>
                    <a:pt x="640247" y="324422"/>
                    <a:pt x="623483" y="326993"/>
                  </a:cubicBezTo>
                  <a:cubicBezTo>
                    <a:pt x="612339" y="328708"/>
                    <a:pt x="591955" y="331375"/>
                    <a:pt x="577573" y="333280"/>
                  </a:cubicBezTo>
                  <a:cubicBezTo>
                    <a:pt x="574525" y="333661"/>
                    <a:pt x="571763" y="334042"/>
                    <a:pt x="569477" y="334423"/>
                  </a:cubicBezTo>
                  <a:cubicBezTo>
                    <a:pt x="549760" y="337185"/>
                    <a:pt x="510231" y="342614"/>
                    <a:pt x="490514" y="345472"/>
                  </a:cubicBezTo>
                  <a:cubicBezTo>
                    <a:pt x="475846" y="347567"/>
                    <a:pt x="446604" y="352235"/>
                    <a:pt x="431936" y="354235"/>
                  </a:cubicBezTo>
                  <a:cubicBezTo>
                    <a:pt x="419267" y="355949"/>
                    <a:pt x="393740" y="358902"/>
                    <a:pt x="380977" y="360426"/>
                  </a:cubicBezTo>
                  <a:cubicBezTo>
                    <a:pt x="367451" y="362140"/>
                    <a:pt x="340496" y="365665"/>
                    <a:pt x="326970" y="367189"/>
                  </a:cubicBezTo>
                  <a:cubicBezTo>
                    <a:pt x="315350" y="368522"/>
                    <a:pt x="291918" y="370237"/>
                    <a:pt x="280297" y="371761"/>
                  </a:cubicBezTo>
                  <a:cubicBezTo>
                    <a:pt x="273821" y="372523"/>
                    <a:pt x="261247" y="374618"/>
                    <a:pt x="254104" y="375761"/>
                  </a:cubicBezTo>
                  <a:cubicBezTo>
                    <a:pt x="253723" y="375856"/>
                    <a:pt x="253246" y="375952"/>
                    <a:pt x="252866" y="375952"/>
                  </a:cubicBezTo>
                  <a:cubicBezTo>
                    <a:pt x="247722" y="376809"/>
                    <a:pt x="237435" y="378905"/>
                    <a:pt x="232196" y="379667"/>
                  </a:cubicBezTo>
                  <a:cubicBezTo>
                    <a:pt x="219337" y="381572"/>
                    <a:pt x="193334" y="384143"/>
                    <a:pt x="180380" y="385572"/>
                  </a:cubicBezTo>
                  <a:cubicBezTo>
                    <a:pt x="167521" y="387001"/>
                    <a:pt x="141899" y="390049"/>
                    <a:pt x="129136" y="391477"/>
                  </a:cubicBezTo>
                  <a:cubicBezTo>
                    <a:pt x="115134" y="393097"/>
                    <a:pt x="87130" y="396145"/>
                    <a:pt x="73129" y="397669"/>
                  </a:cubicBezTo>
                  <a:cubicBezTo>
                    <a:pt x="58746" y="399288"/>
                    <a:pt x="25028" y="393097"/>
                    <a:pt x="4454" y="395478"/>
                  </a:cubicBezTo>
                  <a:cubicBezTo>
                    <a:pt x="4644" y="394811"/>
                    <a:pt x="4835" y="394144"/>
                    <a:pt x="4835" y="393668"/>
                  </a:cubicBezTo>
                  <a:cubicBezTo>
                    <a:pt x="5025" y="392144"/>
                    <a:pt x="3977" y="389001"/>
                    <a:pt x="4358" y="387477"/>
                  </a:cubicBezTo>
                  <a:cubicBezTo>
                    <a:pt x="4644" y="386334"/>
                    <a:pt x="5787" y="384048"/>
                    <a:pt x="6835" y="383476"/>
                  </a:cubicBezTo>
                  <a:cubicBezTo>
                    <a:pt x="7692" y="383000"/>
                    <a:pt x="9883" y="383191"/>
                    <a:pt x="10835" y="383476"/>
                  </a:cubicBezTo>
                  <a:cubicBezTo>
                    <a:pt x="11597" y="383762"/>
                    <a:pt x="12740" y="385286"/>
                    <a:pt x="13597" y="385381"/>
                  </a:cubicBezTo>
                  <a:cubicBezTo>
                    <a:pt x="14550" y="385477"/>
                    <a:pt x="16741" y="384810"/>
                    <a:pt x="17408" y="384143"/>
                  </a:cubicBezTo>
                  <a:cubicBezTo>
                    <a:pt x="18074" y="383476"/>
                    <a:pt x="18836" y="381286"/>
                    <a:pt x="18455" y="380428"/>
                  </a:cubicBezTo>
                  <a:cubicBezTo>
                    <a:pt x="18170" y="379762"/>
                    <a:pt x="16741" y="379190"/>
                    <a:pt x="16074" y="378905"/>
                  </a:cubicBezTo>
                  <a:cubicBezTo>
                    <a:pt x="15217" y="378619"/>
                    <a:pt x="13217" y="379095"/>
                    <a:pt x="12454" y="378523"/>
                  </a:cubicBezTo>
                  <a:cubicBezTo>
                    <a:pt x="11788" y="378047"/>
                    <a:pt x="10835" y="376523"/>
                    <a:pt x="10835" y="375666"/>
                  </a:cubicBezTo>
                  <a:cubicBezTo>
                    <a:pt x="10835" y="374809"/>
                    <a:pt x="12169" y="373571"/>
                    <a:pt x="12645" y="372809"/>
                  </a:cubicBezTo>
                  <a:cubicBezTo>
                    <a:pt x="13121" y="372142"/>
                    <a:pt x="14550" y="370999"/>
                    <a:pt x="14645" y="370142"/>
                  </a:cubicBezTo>
                  <a:cubicBezTo>
                    <a:pt x="14836" y="368998"/>
                    <a:pt x="14074" y="366713"/>
                    <a:pt x="13407" y="365855"/>
                  </a:cubicBezTo>
                  <a:cubicBezTo>
                    <a:pt x="13026" y="365284"/>
                    <a:pt x="11693" y="364331"/>
                    <a:pt x="11026" y="364236"/>
                  </a:cubicBezTo>
                  <a:cubicBezTo>
                    <a:pt x="10073" y="364141"/>
                    <a:pt x="8645" y="365760"/>
                    <a:pt x="7692" y="365760"/>
                  </a:cubicBezTo>
                  <a:cubicBezTo>
                    <a:pt x="6644" y="365760"/>
                    <a:pt x="4739" y="364903"/>
                    <a:pt x="3977" y="364236"/>
                  </a:cubicBezTo>
                  <a:cubicBezTo>
                    <a:pt x="3311" y="363569"/>
                    <a:pt x="2358" y="361664"/>
                    <a:pt x="2263" y="360712"/>
                  </a:cubicBezTo>
                  <a:cubicBezTo>
                    <a:pt x="2168" y="359950"/>
                    <a:pt x="2549" y="358140"/>
                    <a:pt x="3215" y="357664"/>
                  </a:cubicBezTo>
                  <a:cubicBezTo>
                    <a:pt x="4168" y="356806"/>
                    <a:pt x="7216" y="357664"/>
                    <a:pt x="8359" y="356997"/>
                  </a:cubicBezTo>
                  <a:cubicBezTo>
                    <a:pt x="9026" y="356616"/>
                    <a:pt x="9978" y="355282"/>
                    <a:pt x="10169" y="354521"/>
                  </a:cubicBezTo>
                  <a:cubicBezTo>
                    <a:pt x="10359" y="353568"/>
                    <a:pt x="9406" y="351663"/>
                    <a:pt x="9692" y="350806"/>
                  </a:cubicBezTo>
                  <a:cubicBezTo>
                    <a:pt x="9883" y="350044"/>
                    <a:pt x="11312" y="348996"/>
                    <a:pt x="11502" y="348234"/>
                  </a:cubicBezTo>
                  <a:cubicBezTo>
                    <a:pt x="11788" y="347377"/>
                    <a:pt x="11883" y="345567"/>
                    <a:pt x="11693" y="344710"/>
                  </a:cubicBezTo>
                  <a:cubicBezTo>
                    <a:pt x="11407" y="343852"/>
                    <a:pt x="9787" y="342710"/>
                    <a:pt x="9311" y="342043"/>
                  </a:cubicBezTo>
                  <a:cubicBezTo>
                    <a:pt x="8930" y="341471"/>
                    <a:pt x="8454" y="340043"/>
                    <a:pt x="7787" y="339661"/>
                  </a:cubicBezTo>
                  <a:cubicBezTo>
                    <a:pt x="7216" y="339376"/>
                    <a:pt x="5692" y="339471"/>
                    <a:pt x="5120" y="339852"/>
                  </a:cubicBezTo>
                  <a:cubicBezTo>
                    <a:pt x="4644" y="340138"/>
                    <a:pt x="4072" y="341281"/>
                    <a:pt x="4072" y="341757"/>
                  </a:cubicBezTo>
                  <a:cubicBezTo>
                    <a:pt x="4168" y="342519"/>
                    <a:pt x="5882" y="343376"/>
                    <a:pt x="5978" y="344138"/>
                  </a:cubicBezTo>
                  <a:cubicBezTo>
                    <a:pt x="6073" y="344900"/>
                    <a:pt x="5311" y="346710"/>
                    <a:pt x="4644" y="347091"/>
                  </a:cubicBezTo>
                  <a:cubicBezTo>
                    <a:pt x="3882" y="347567"/>
                    <a:pt x="1691" y="347663"/>
                    <a:pt x="929" y="347091"/>
                  </a:cubicBezTo>
                  <a:cubicBezTo>
                    <a:pt x="262" y="346615"/>
                    <a:pt x="167" y="344805"/>
                    <a:pt x="72" y="343948"/>
                  </a:cubicBezTo>
                  <a:cubicBezTo>
                    <a:pt x="-23" y="342710"/>
                    <a:pt x="-119" y="340138"/>
                    <a:pt x="453" y="339090"/>
                  </a:cubicBezTo>
                  <a:cubicBezTo>
                    <a:pt x="834" y="338328"/>
                    <a:pt x="2644" y="337566"/>
                    <a:pt x="3311" y="336899"/>
                  </a:cubicBezTo>
                  <a:cubicBezTo>
                    <a:pt x="3787" y="336328"/>
                    <a:pt x="4549" y="334994"/>
                    <a:pt x="4835" y="334232"/>
                  </a:cubicBezTo>
                  <a:cubicBezTo>
                    <a:pt x="5120" y="333375"/>
                    <a:pt x="4644" y="331565"/>
                    <a:pt x="5025" y="330803"/>
                  </a:cubicBezTo>
                  <a:cubicBezTo>
                    <a:pt x="5311" y="330136"/>
                    <a:pt x="6359" y="328993"/>
                    <a:pt x="7120" y="328803"/>
                  </a:cubicBezTo>
                  <a:cubicBezTo>
                    <a:pt x="7883" y="328422"/>
                    <a:pt x="9787" y="328422"/>
                    <a:pt x="10550" y="328803"/>
                  </a:cubicBezTo>
                  <a:cubicBezTo>
                    <a:pt x="11121" y="329089"/>
                    <a:pt x="11883" y="330136"/>
                    <a:pt x="12074" y="330708"/>
                  </a:cubicBezTo>
                  <a:cubicBezTo>
                    <a:pt x="12264" y="331470"/>
                    <a:pt x="11693" y="332994"/>
                    <a:pt x="11788" y="333756"/>
                  </a:cubicBezTo>
                  <a:cubicBezTo>
                    <a:pt x="11883" y="334899"/>
                    <a:pt x="12454" y="337185"/>
                    <a:pt x="13217" y="337947"/>
                  </a:cubicBezTo>
                  <a:cubicBezTo>
                    <a:pt x="13693" y="338423"/>
                    <a:pt x="15026" y="339090"/>
                    <a:pt x="15693" y="338899"/>
                  </a:cubicBezTo>
                  <a:cubicBezTo>
                    <a:pt x="16550" y="338709"/>
                    <a:pt x="17693" y="337280"/>
                    <a:pt x="18170" y="336614"/>
                  </a:cubicBezTo>
                  <a:cubicBezTo>
                    <a:pt x="18836" y="335661"/>
                    <a:pt x="19979" y="333565"/>
                    <a:pt x="20075" y="332422"/>
                  </a:cubicBezTo>
                  <a:cubicBezTo>
                    <a:pt x="20075" y="331470"/>
                    <a:pt x="19503" y="329374"/>
                    <a:pt x="18836" y="328613"/>
                  </a:cubicBezTo>
                  <a:cubicBezTo>
                    <a:pt x="18170" y="327851"/>
                    <a:pt x="15979" y="327565"/>
                    <a:pt x="15312" y="326803"/>
                  </a:cubicBezTo>
                  <a:cubicBezTo>
                    <a:pt x="14455" y="325850"/>
                    <a:pt x="13597" y="323374"/>
                    <a:pt x="13597" y="322231"/>
                  </a:cubicBezTo>
                  <a:cubicBezTo>
                    <a:pt x="13597" y="320897"/>
                    <a:pt x="14645" y="318135"/>
                    <a:pt x="15503" y="317182"/>
                  </a:cubicBezTo>
                  <a:cubicBezTo>
                    <a:pt x="16169" y="316325"/>
                    <a:pt x="18265" y="315182"/>
                    <a:pt x="19312" y="314992"/>
                  </a:cubicBezTo>
                  <a:cubicBezTo>
                    <a:pt x="19979" y="314801"/>
                    <a:pt x="21408" y="314992"/>
                    <a:pt x="22075" y="315277"/>
                  </a:cubicBezTo>
                  <a:cubicBezTo>
                    <a:pt x="22646" y="315563"/>
                    <a:pt x="23599" y="316421"/>
                    <a:pt x="23885" y="316992"/>
                  </a:cubicBezTo>
                  <a:cubicBezTo>
                    <a:pt x="24266" y="317849"/>
                    <a:pt x="23885" y="319945"/>
                    <a:pt x="24456" y="320707"/>
                  </a:cubicBezTo>
                  <a:cubicBezTo>
                    <a:pt x="24932" y="321469"/>
                    <a:pt x="26647" y="322231"/>
                    <a:pt x="27504" y="322517"/>
                  </a:cubicBezTo>
                  <a:cubicBezTo>
                    <a:pt x="28171" y="322707"/>
                    <a:pt x="29695" y="322707"/>
                    <a:pt x="30266" y="322326"/>
                  </a:cubicBezTo>
                  <a:cubicBezTo>
                    <a:pt x="30933" y="321945"/>
                    <a:pt x="31790" y="320516"/>
                    <a:pt x="31981" y="319754"/>
                  </a:cubicBezTo>
                  <a:cubicBezTo>
                    <a:pt x="32362" y="318706"/>
                    <a:pt x="32552" y="316325"/>
                    <a:pt x="31981" y="315373"/>
                  </a:cubicBezTo>
                  <a:cubicBezTo>
                    <a:pt x="31600" y="314801"/>
                    <a:pt x="30076" y="314325"/>
                    <a:pt x="29409" y="314135"/>
                  </a:cubicBezTo>
                  <a:cubicBezTo>
                    <a:pt x="28742" y="314039"/>
                    <a:pt x="27218" y="314515"/>
                    <a:pt x="26552" y="314230"/>
                  </a:cubicBezTo>
                  <a:cubicBezTo>
                    <a:pt x="25789" y="313849"/>
                    <a:pt x="24646" y="312230"/>
                    <a:pt x="24646" y="311372"/>
                  </a:cubicBezTo>
                  <a:cubicBezTo>
                    <a:pt x="24551" y="310134"/>
                    <a:pt x="26075" y="307943"/>
                    <a:pt x="26933" y="307086"/>
                  </a:cubicBezTo>
                  <a:cubicBezTo>
                    <a:pt x="27885" y="306134"/>
                    <a:pt x="30552" y="305467"/>
                    <a:pt x="31695" y="304800"/>
                  </a:cubicBezTo>
                  <a:cubicBezTo>
                    <a:pt x="32743" y="304228"/>
                    <a:pt x="34934" y="303371"/>
                    <a:pt x="35505" y="302419"/>
                  </a:cubicBezTo>
                  <a:cubicBezTo>
                    <a:pt x="35981" y="301561"/>
                    <a:pt x="35886" y="299561"/>
                    <a:pt x="35600" y="298704"/>
                  </a:cubicBezTo>
                  <a:cubicBezTo>
                    <a:pt x="35410" y="298037"/>
                    <a:pt x="34553" y="296704"/>
                    <a:pt x="33791" y="296609"/>
                  </a:cubicBezTo>
                  <a:cubicBezTo>
                    <a:pt x="33314" y="296609"/>
                    <a:pt x="32743" y="297371"/>
                    <a:pt x="32457" y="297751"/>
                  </a:cubicBezTo>
                  <a:cubicBezTo>
                    <a:pt x="31981" y="298323"/>
                    <a:pt x="31600" y="299942"/>
                    <a:pt x="30933" y="300323"/>
                  </a:cubicBezTo>
                  <a:cubicBezTo>
                    <a:pt x="30171" y="300799"/>
                    <a:pt x="28076" y="300799"/>
                    <a:pt x="27218" y="300514"/>
                  </a:cubicBezTo>
                  <a:cubicBezTo>
                    <a:pt x="26170" y="300133"/>
                    <a:pt x="24646" y="298514"/>
                    <a:pt x="23885" y="297751"/>
                  </a:cubicBezTo>
                  <a:cubicBezTo>
                    <a:pt x="23218" y="296989"/>
                    <a:pt x="21884" y="295275"/>
                    <a:pt x="21503" y="294322"/>
                  </a:cubicBezTo>
                  <a:cubicBezTo>
                    <a:pt x="21027" y="293084"/>
                    <a:pt x="20551" y="290513"/>
                    <a:pt x="20837" y="289274"/>
                  </a:cubicBezTo>
                  <a:cubicBezTo>
                    <a:pt x="21218" y="287846"/>
                    <a:pt x="23504" y="285655"/>
                    <a:pt x="24551" y="284702"/>
                  </a:cubicBezTo>
                  <a:cubicBezTo>
                    <a:pt x="25313" y="284035"/>
                    <a:pt x="26933" y="282226"/>
                    <a:pt x="27980" y="282321"/>
                  </a:cubicBezTo>
                  <a:cubicBezTo>
                    <a:pt x="29123" y="282416"/>
                    <a:pt x="29790" y="285369"/>
                    <a:pt x="30838" y="285560"/>
                  </a:cubicBezTo>
                  <a:cubicBezTo>
                    <a:pt x="31790" y="285750"/>
                    <a:pt x="33314" y="284226"/>
                    <a:pt x="34171" y="283940"/>
                  </a:cubicBezTo>
                  <a:cubicBezTo>
                    <a:pt x="35124" y="283655"/>
                    <a:pt x="37029" y="283750"/>
                    <a:pt x="37886" y="283464"/>
                  </a:cubicBezTo>
                  <a:cubicBezTo>
                    <a:pt x="38839" y="283083"/>
                    <a:pt x="40839" y="281940"/>
                    <a:pt x="41220" y="281083"/>
                  </a:cubicBezTo>
                  <a:cubicBezTo>
                    <a:pt x="41601" y="280130"/>
                    <a:pt x="40458" y="277844"/>
                    <a:pt x="40744" y="276797"/>
                  </a:cubicBezTo>
                  <a:cubicBezTo>
                    <a:pt x="40934" y="276130"/>
                    <a:pt x="41792" y="274892"/>
                    <a:pt x="42458" y="274510"/>
                  </a:cubicBezTo>
                  <a:cubicBezTo>
                    <a:pt x="43220" y="274034"/>
                    <a:pt x="45125" y="274130"/>
                    <a:pt x="45983" y="274034"/>
                  </a:cubicBezTo>
                  <a:cubicBezTo>
                    <a:pt x="46649" y="273939"/>
                    <a:pt x="48173" y="274034"/>
                    <a:pt x="48840" y="273748"/>
                  </a:cubicBezTo>
                  <a:cubicBezTo>
                    <a:pt x="49602" y="273463"/>
                    <a:pt x="51126" y="272415"/>
                    <a:pt x="51602" y="271653"/>
                  </a:cubicBezTo>
                  <a:cubicBezTo>
                    <a:pt x="52079" y="270796"/>
                    <a:pt x="52460" y="268700"/>
                    <a:pt x="51983" y="267938"/>
                  </a:cubicBezTo>
                  <a:cubicBezTo>
                    <a:pt x="51507" y="267081"/>
                    <a:pt x="49221" y="266414"/>
                    <a:pt x="48269" y="266128"/>
                  </a:cubicBezTo>
                  <a:cubicBezTo>
                    <a:pt x="47316" y="265938"/>
                    <a:pt x="45411" y="266605"/>
                    <a:pt x="44554" y="266319"/>
                  </a:cubicBezTo>
                  <a:cubicBezTo>
                    <a:pt x="43887" y="266128"/>
                    <a:pt x="42649" y="265462"/>
                    <a:pt x="42363" y="264890"/>
                  </a:cubicBezTo>
                  <a:cubicBezTo>
                    <a:pt x="41982" y="264128"/>
                    <a:pt x="42363" y="262318"/>
                    <a:pt x="42649" y="261461"/>
                  </a:cubicBezTo>
                  <a:cubicBezTo>
                    <a:pt x="42935" y="260604"/>
                    <a:pt x="43982" y="258889"/>
                    <a:pt x="44744" y="258413"/>
                  </a:cubicBezTo>
                  <a:cubicBezTo>
                    <a:pt x="45602" y="257937"/>
                    <a:pt x="47887" y="257937"/>
                    <a:pt x="48935" y="258032"/>
                  </a:cubicBezTo>
                  <a:cubicBezTo>
                    <a:pt x="49983" y="258032"/>
                    <a:pt x="52079" y="258223"/>
                    <a:pt x="52936" y="258699"/>
                  </a:cubicBezTo>
                  <a:cubicBezTo>
                    <a:pt x="53603" y="259080"/>
                    <a:pt x="54269" y="260794"/>
                    <a:pt x="55031" y="260985"/>
                  </a:cubicBezTo>
                  <a:cubicBezTo>
                    <a:pt x="55603" y="261080"/>
                    <a:pt x="56841" y="260318"/>
                    <a:pt x="57127" y="259842"/>
                  </a:cubicBezTo>
                  <a:cubicBezTo>
                    <a:pt x="57698" y="259080"/>
                    <a:pt x="57698" y="256985"/>
                    <a:pt x="57508" y="256127"/>
                  </a:cubicBezTo>
                  <a:cubicBezTo>
                    <a:pt x="57317" y="255270"/>
                    <a:pt x="56270" y="253651"/>
                    <a:pt x="55508" y="253174"/>
                  </a:cubicBezTo>
                  <a:cubicBezTo>
                    <a:pt x="54460" y="252413"/>
                    <a:pt x="51507" y="252413"/>
                    <a:pt x="50364" y="251746"/>
                  </a:cubicBezTo>
                  <a:cubicBezTo>
                    <a:pt x="49412" y="251174"/>
                    <a:pt x="47792" y="249460"/>
                    <a:pt x="47316" y="248412"/>
                  </a:cubicBezTo>
                  <a:cubicBezTo>
                    <a:pt x="46840" y="247269"/>
                    <a:pt x="46268" y="244793"/>
                    <a:pt x="46649" y="243554"/>
                  </a:cubicBezTo>
                  <a:cubicBezTo>
                    <a:pt x="46840" y="244126"/>
                    <a:pt x="46935" y="243935"/>
                    <a:pt x="47126" y="243649"/>
                  </a:cubicBezTo>
                  <a:close/>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98" name="Google Shape;1998;p32"/>
            <p:cNvSpPr/>
            <p:nvPr/>
          </p:nvSpPr>
          <p:spPr>
            <a:xfrm>
              <a:off x="7034784" y="3183731"/>
              <a:ext cx="876300" cy="485775"/>
            </a:xfrm>
            <a:custGeom>
              <a:rect b="b" l="l" r="r" t="t"/>
              <a:pathLst>
                <a:path extrusionOk="0" h="485775" w="876300">
                  <a:moveTo>
                    <a:pt x="498253" y="9620"/>
                  </a:moveTo>
                  <a:cubicBezTo>
                    <a:pt x="498443" y="9430"/>
                    <a:pt x="498634" y="9239"/>
                    <a:pt x="498729" y="9049"/>
                  </a:cubicBezTo>
                  <a:cubicBezTo>
                    <a:pt x="499586" y="8192"/>
                    <a:pt x="501682" y="7144"/>
                    <a:pt x="502348" y="6191"/>
                  </a:cubicBezTo>
                  <a:cubicBezTo>
                    <a:pt x="502920" y="5143"/>
                    <a:pt x="502444" y="2286"/>
                    <a:pt x="503301" y="1524"/>
                  </a:cubicBezTo>
                  <a:cubicBezTo>
                    <a:pt x="503968" y="953"/>
                    <a:pt x="506063" y="1238"/>
                    <a:pt x="507016" y="1333"/>
                  </a:cubicBezTo>
                  <a:cubicBezTo>
                    <a:pt x="507873" y="1524"/>
                    <a:pt x="509588" y="2191"/>
                    <a:pt x="510254" y="2762"/>
                  </a:cubicBezTo>
                  <a:cubicBezTo>
                    <a:pt x="511016" y="3429"/>
                    <a:pt x="511302" y="5620"/>
                    <a:pt x="512064" y="6191"/>
                  </a:cubicBezTo>
                  <a:cubicBezTo>
                    <a:pt x="512731" y="6667"/>
                    <a:pt x="514445" y="6382"/>
                    <a:pt x="515207" y="6572"/>
                  </a:cubicBezTo>
                  <a:cubicBezTo>
                    <a:pt x="516255" y="6858"/>
                    <a:pt x="518255" y="7906"/>
                    <a:pt x="519208" y="8572"/>
                  </a:cubicBezTo>
                  <a:cubicBezTo>
                    <a:pt x="519875" y="8954"/>
                    <a:pt x="520827" y="10382"/>
                    <a:pt x="521589" y="10573"/>
                  </a:cubicBezTo>
                  <a:cubicBezTo>
                    <a:pt x="522637" y="10858"/>
                    <a:pt x="524923" y="10382"/>
                    <a:pt x="525780" y="9906"/>
                  </a:cubicBezTo>
                  <a:cubicBezTo>
                    <a:pt x="526637" y="9430"/>
                    <a:pt x="527399" y="7429"/>
                    <a:pt x="528066" y="6763"/>
                  </a:cubicBezTo>
                  <a:cubicBezTo>
                    <a:pt x="528542" y="6287"/>
                    <a:pt x="529685" y="5429"/>
                    <a:pt x="530352" y="5239"/>
                  </a:cubicBezTo>
                  <a:cubicBezTo>
                    <a:pt x="531305" y="4858"/>
                    <a:pt x="533590" y="5239"/>
                    <a:pt x="534448" y="4667"/>
                  </a:cubicBezTo>
                  <a:cubicBezTo>
                    <a:pt x="535210" y="4191"/>
                    <a:pt x="535686" y="2381"/>
                    <a:pt x="536257" y="1810"/>
                  </a:cubicBezTo>
                  <a:cubicBezTo>
                    <a:pt x="537210" y="1048"/>
                    <a:pt x="539591" y="0"/>
                    <a:pt x="540830" y="0"/>
                  </a:cubicBezTo>
                  <a:cubicBezTo>
                    <a:pt x="541306" y="0"/>
                    <a:pt x="542163" y="286"/>
                    <a:pt x="542544" y="571"/>
                  </a:cubicBezTo>
                  <a:cubicBezTo>
                    <a:pt x="543306" y="1238"/>
                    <a:pt x="543973" y="3143"/>
                    <a:pt x="544259" y="4096"/>
                  </a:cubicBezTo>
                  <a:cubicBezTo>
                    <a:pt x="544544" y="5048"/>
                    <a:pt x="544259" y="7239"/>
                    <a:pt x="544830" y="8096"/>
                  </a:cubicBezTo>
                  <a:cubicBezTo>
                    <a:pt x="545497" y="9239"/>
                    <a:pt x="548069" y="10668"/>
                    <a:pt x="549307" y="10954"/>
                  </a:cubicBezTo>
                  <a:cubicBezTo>
                    <a:pt x="550545" y="11239"/>
                    <a:pt x="553117" y="10192"/>
                    <a:pt x="554450" y="10382"/>
                  </a:cubicBezTo>
                  <a:cubicBezTo>
                    <a:pt x="555688" y="10573"/>
                    <a:pt x="557784" y="11811"/>
                    <a:pt x="558832" y="12383"/>
                  </a:cubicBezTo>
                  <a:cubicBezTo>
                    <a:pt x="559784" y="12954"/>
                    <a:pt x="561975" y="13811"/>
                    <a:pt x="562547" y="14764"/>
                  </a:cubicBezTo>
                  <a:cubicBezTo>
                    <a:pt x="563023" y="15621"/>
                    <a:pt x="562547" y="17717"/>
                    <a:pt x="562832" y="18574"/>
                  </a:cubicBezTo>
                  <a:cubicBezTo>
                    <a:pt x="563309" y="19907"/>
                    <a:pt x="565023" y="22193"/>
                    <a:pt x="565976" y="23241"/>
                  </a:cubicBezTo>
                  <a:cubicBezTo>
                    <a:pt x="566833" y="24193"/>
                    <a:pt x="569214" y="25622"/>
                    <a:pt x="570071" y="26670"/>
                  </a:cubicBezTo>
                  <a:cubicBezTo>
                    <a:pt x="570833" y="27527"/>
                    <a:pt x="572167" y="29432"/>
                    <a:pt x="572643" y="30480"/>
                  </a:cubicBezTo>
                  <a:cubicBezTo>
                    <a:pt x="573214" y="32004"/>
                    <a:pt x="573310" y="35338"/>
                    <a:pt x="573691" y="36957"/>
                  </a:cubicBezTo>
                  <a:cubicBezTo>
                    <a:pt x="573881" y="38100"/>
                    <a:pt x="573977" y="40672"/>
                    <a:pt x="574834" y="41529"/>
                  </a:cubicBezTo>
                  <a:cubicBezTo>
                    <a:pt x="575881" y="42577"/>
                    <a:pt x="578930" y="42767"/>
                    <a:pt x="580358" y="43053"/>
                  </a:cubicBezTo>
                  <a:cubicBezTo>
                    <a:pt x="581978" y="43339"/>
                    <a:pt x="585311" y="43243"/>
                    <a:pt x="586835" y="43720"/>
                  </a:cubicBezTo>
                  <a:cubicBezTo>
                    <a:pt x="587788" y="44005"/>
                    <a:pt x="589407" y="45434"/>
                    <a:pt x="590360" y="45720"/>
                  </a:cubicBezTo>
                  <a:cubicBezTo>
                    <a:pt x="591979" y="46196"/>
                    <a:pt x="595503" y="46292"/>
                    <a:pt x="597122" y="46006"/>
                  </a:cubicBezTo>
                  <a:cubicBezTo>
                    <a:pt x="598361" y="45815"/>
                    <a:pt x="600932" y="44767"/>
                    <a:pt x="602075" y="44196"/>
                  </a:cubicBezTo>
                  <a:cubicBezTo>
                    <a:pt x="603028" y="43625"/>
                    <a:pt x="604552" y="42005"/>
                    <a:pt x="605600" y="41624"/>
                  </a:cubicBezTo>
                  <a:cubicBezTo>
                    <a:pt x="606743" y="41243"/>
                    <a:pt x="609219" y="41338"/>
                    <a:pt x="610362" y="41624"/>
                  </a:cubicBezTo>
                  <a:cubicBezTo>
                    <a:pt x="611314" y="41815"/>
                    <a:pt x="612934" y="43243"/>
                    <a:pt x="613886" y="43434"/>
                  </a:cubicBezTo>
                  <a:cubicBezTo>
                    <a:pt x="615220" y="43815"/>
                    <a:pt x="618077" y="43148"/>
                    <a:pt x="619411" y="43625"/>
                  </a:cubicBezTo>
                  <a:cubicBezTo>
                    <a:pt x="620078" y="43815"/>
                    <a:pt x="621506" y="44577"/>
                    <a:pt x="621982" y="45149"/>
                  </a:cubicBezTo>
                  <a:cubicBezTo>
                    <a:pt x="622745" y="46101"/>
                    <a:pt x="622459" y="49149"/>
                    <a:pt x="623411" y="49911"/>
                  </a:cubicBezTo>
                  <a:cubicBezTo>
                    <a:pt x="623888" y="50292"/>
                    <a:pt x="625316" y="50101"/>
                    <a:pt x="625983" y="50197"/>
                  </a:cubicBezTo>
                  <a:cubicBezTo>
                    <a:pt x="627126" y="50292"/>
                    <a:pt x="629698" y="49911"/>
                    <a:pt x="630460" y="50578"/>
                  </a:cubicBezTo>
                  <a:cubicBezTo>
                    <a:pt x="631222" y="51245"/>
                    <a:pt x="631031" y="53435"/>
                    <a:pt x="631317" y="54388"/>
                  </a:cubicBezTo>
                  <a:cubicBezTo>
                    <a:pt x="631507" y="55245"/>
                    <a:pt x="631698" y="57245"/>
                    <a:pt x="632460" y="57817"/>
                  </a:cubicBezTo>
                  <a:cubicBezTo>
                    <a:pt x="633317" y="58483"/>
                    <a:pt x="635794" y="58198"/>
                    <a:pt x="636842" y="58388"/>
                  </a:cubicBezTo>
                  <a:cubicBezTo>
                    <a:pt x="638556" y="58674"/>
                    <a:pt x="641890" y="59626"/>
                    <a:pt x="643604" y="59531"/>
                  </a:cubicBezTo>
                  <a:cubicBezTo>
                    <a:pt x="644747" y="59531"/>
                    <a:pt x="647319" y="59246"/>
                    <a:pt x="648176" y="58388"/>
                  </a:cubicBezTo>
                  <a:cubicBezTo>
                    <a:pt x="649414" y="57055"/>
                    <a:pt x="648367" y="52673"/>
                    <a:pt x="649605" y="51340"/>
                  </a:cubicBezTo>
                  <a:cubicBezTo>
                    <a:pt x="650367" y="50578"/>
                    <a:pt x="652844" y="50673"/>
                    <a:pt x="653701" y="50101"/>
                  </a:cubicBezTo>
                  <a:cubicBezTo>
                    <a:pt x="654748" y="49339"/>
                    <a:pt x="655892" y="46768"/>
                    <a:pt x="656939" y="46101"/>
                  </a:cubicBezTo>
                  <a:cubicBezTo>
                    <a:pt x="658082" y="45434"/>
                    <a:pt x="660845" y="44958"/>
                    <a:pt x="662178" y="44958"/>
                  </a:cubicBezTo>
                  <a:cubicBezTo>
                    <a:pt x="663512" y="44958"/>
                    <a:pt x="666083" y="45434"/>
                    <a:pt x="667226" y="45911"/>
                  </a:cubicBezTo>
                  <a:cubicBezTo>
                    <a:pt x="668464" y="46387"/>
                    <a:pt x="670274" y="48387"/>
                    <a:pt x="671513" y="48768"/>
                  </a:cubicBezTo>
                  <a:cubicBezTo>
                    <a:pt x="672846" y="49244"/>
                    <a:pt x="675608" y="49054"/>
                    <a:pt x="677037" y="49054"/>
                  </a:cubicBezTo>
                  <a:cubicBezTo>
                    <a:pt x="678371" y="49054"/>
                    <a:pt x="681133" y="48768"/>
                    <a:pt x="682371" y="49054"/>
                  </a:cubicBezTo>
                  <a:cubicBezTo>
                    <a:pt x="683419" y="49339"/>
                    <a:pt x="685419" y="50292"/>
                    <a:pt x="686181" y="51054"/>
                  </a:cubicBezTo>
                  <a:cubicBezTo>
                    <a:pt x="686943" y="51721"/>
                    <a:pt x="687514" y="53912"/>
                    <a:pt x="688277" y="54578"/>
                  </a:cubicBezTo>
                  <a:cubicBezTo>
                    <a:pt x="689229" y="55436"/>
                    <a:pt x="691705" y="57150"/>
                    <a:pt x="692944" y="56674"/>
                  </a:cubicBezTo>
                  <a:cubicBezTo>
                    <a:pt x="694087" y="56293"/>
                    <a:pt x="694087" y="53150"/>
                    <a:pt x="694944" y="52292"/>
                  </a:cubicBezTo>
                  <a:cubicBezTo>
                    <a:pt x="695515" y="51721"/>
                    <a:pt x="696944" y="50959"/>
                    <a:pt x="697802" y="50863"/>
                  </a:cubicBezTo>
                  <a:cubicBezTo>
                    <a:pt x="699040" y="50673"/>
                    <a:pt x="701612" y="51911"/>
                    <a:pt x="702850" y="51816"/>
                  </a:cubicBezTo>
                  <a:cubicBezTo>
                    <a:pt x="704755" y="51625"/>
                    <a:pt x="708755" y="50673"/>
                    <a:pt x="709898" y="49244"/>
                  </a:cubicBezTo>
                  <a:cubicBezTo>
                    <a:pt x="710565" y="48387"/>
                    <a:pt x="710660" y="46101"/>
                    <a:pt x="710755" y="44958"/>
                  </a:cubicBezTo>
                  <a:cubicBezTo>
                    <a:pt x="710851" y="44101"/>
                    <a:pt x="710279" y="42196"/>
                    <a:pt x="710755" y="41434"/>
                  </a:cubicBezTo>
                  <a:cubicBezTo>
                    <a:pt x="711327" y="40386"/>
                    <a:pt x="714185" y="40100"/>
                    <a:pt x="715042" y="39148"/>
                  </a:cubicBezTo>
                  <a:cubicBezTo>
                    <a:pt x="715709" y="38386"/>
                    <a:pt x="716280" y="36290"/>
                    <a:pt x="716566" y="35338"/>
                  </a:cubicBezTo>
                  <a:cubicBezTo>
                    <a:pt x="716947" y="34290"/>
                    <a:pt x="717042" y="31909"/>
                    <a:pt x="717804" y="31242"/>
                  </a:cubicBezTo>
                  <a:cubicBezTo>
                    <a:pt x="718756" y="30385"/>
                    <a:pt x="721519" y="30671"/>
                    <a:pt x="722757" y="30289"/>
                  </a:cubicBezTo>
                  <a:cubicBezTo>
                    <a:pt x="723710" y="30004"/>
                    <a:pt x="725614" y="29146"/>
                    <a:pt x="726377" y="28575"/>
                  </a:cubicBezTo>
                  <a:cubicBezTo>
                    <a:pt x="727520" y="27813"/>
                    <a:pt x="729139" y="25527"/>
                    <a:pt x="730377" y="24955"/>
                  </a:cubicBezTo>
                  <a:cubicBezTo>
                    <a:pt x="731425" y="24384"/>
                    <a:pt x="733901" y="24003"/>
                    <a:pt x="735044" y="24098"/>
                  </a:cubicBezTo>
                  <a:cubicBezTo>
                    <a:pt x="736187" y="24193"/>
                    <a:pt x="738568" y="25051"/>
                    <a:pt x="739140" y="25908"/>
                  </a:cubicBezTo>
                  <a:cubicBezTo>
                    <a:pt x="739807" y="26956"/>
                    <a:pt x="739330" y="29528"/>
                    <a:pt x="739235" y="30671"/>
                  </a:cubicBezTo>
                  <a:cubicBezTo>
                    <a:pt x="739140" y="31718"/>
                    <a:pt x="737997" y="33909"/>
                    <a:pt x="738378" y="34957"/>
                  </a:cubicBezTo>
                  <a:cubicBezTo>
                    <a:pt x="738664" y="36004"/>
                    <a:pt x="741045" y="36862"/>
                    <a:pt x="741521" y="37814"/>
                  </a:cubicBezTo>
                  <a:cubicBezTo>
                    <a:pt x="741998" y="38767"/>
                    <a:pt x="741521" y="41148"/>
                    <a:pt x="741807" y="42196"/>
                  </a:cubicBezTo>
                  <a:cubicBezTo>
                    <a:pt x="742188" y="43720"/>
                    <a:pt x="743236" y="46672"/>
                    <a:pt x="744188" y="47816"/>
                  </a:cubicBezTo>
                  <a:cubicBezTo>
                    <a:pt x="745427" y="49339"/>
                    <a:pt x="748855" y="52197"/>
                    <a:pt x="750856" y="52292"/>
                  </a:cubicBezTo>
                  <a:cubicBezTo>
                    <a:pt x="752380" y="52483"/>
                    <a:pt x="754856" y="50101"/>
                    <a:pt x="756380" y="49911"/>
                  </a:cubicBezTo>
                  <a:cubicBezTo>
                    <a:pt x="757809" y="49721"/>
                    <a:pt x="760762" y="50197"/>
                    <a:pt x="762000" y="50863"/>
                  </a:cubicBezTo>
                  <a:cubicBezTo>
                    <a:pt x="763048" y="51435"/>
                    <a:pt x="764000" y="53816"/>
                    <a:pt x="764953" y="54578"/>
                  </a:cubicBezTo>
                  <a:cubicBezTo>
                    <a:pt x="766096" y="55531"/>
                    <a:pt x="768953" y="56579"/>
                    <a:pt x="770287" y="57245"/>
                  </a:cubicBezTo>
                  <a:cubicBezTo>
                    <a:pt x="771620" y="57912"/>
                    <a:pt x="774573" y="58769"/>
                    <a:pt x="775525" y="59912"/>
                  </a:cubicBezTo>
                  <a:cubicBezTo>
                    <a:pt x="776097" y="60674"/>
                    <a:pt x="776192" y="62675"/>
                    <a:pt x="776478" y="63532"/>
                  </a:cubicBezTo>
                  <a:cubicBezTo>
                    <a:pt x="777050" y="65056"/>
                    <a:pt x="778288" y="68485"/>
                    <a:pt x="779621" y="69533"/>
                  </a:cubicBezTo>
                  <a:cubicBezTo>
                    <a:pt x="779716" y="69533"/>
                    <a:pt x="779812" y="69628"/>
                    <a:pt x="779907" y="69723"/>
                  </a:cubicBezTo>
                  <a:cubicBezTo>
                    <a:pt x="779621" y="71342"/>
                    <a:pt x="779336" y="73152"/>
                    <a:pt x="779431" y="74104"/>
                  </a:cubicBezTo>
                  <a:cubicBezTo>
                    <a:pt x="779526" y="75438"/>
                    <a:pt x="780288" y="77914"/>
                    <a:pt x="780955" y="79058"/>
                  </a:cubicBezTo>
                  <a:cubicBezTo>
                    <a:pt x="781431" y="79915"/>
                    <a:pt x="783241" y="80963"/>
                    <a:pt x="783717" y="81725"/>
                  </a:cubicBezTo>
                  <a:cubicBezTo>
                    <a:pt x="784765" y="83153"/>
                    <a:pt x="786193" y="86487"/>
                    <a:pt x="786670" y="88201"/>
                  </a:cubicBezTo>
                  <a:cubicBezTo>
                    <a:pt x="786955" y="89249"/>
                    <a:pt x="787336" y="91345"/>
                    <a:pt x="787051" y="92297"/>
                  </a:cubicBezTo>
                  <a:cubicBezTo>
                    <a:pt x="786765" y="93345"/>
                    <a:pt x="785050" y="94679"/>
                    <a:pt x="784479" y="95536"/>
                  </a:cubicBezTo>
                  <a:cubicBezTo>
                    <a:pt x="784003" y="96298"/>
                    <a:pt x="783146" y="97822"/>
                    <a:pt x="783050" y="98679"/>
                  </a:cubicBezTo>
                  <a:cubicBezTo>
                    <a:pt x="782955" y="100013"/>
                    <a:pt x="784765" y="102299"/>
                    <a:pt x="784765" y="103632"/>
                  </a:cubicBezTo>
                  <a:cubicBezTo>
                    <a:pt x="784765" y="104489"/>
                    <a:pt x="784003" y="106013"/>
                    <a:pt x="783527" y="106775"/>
                  </a:cubicBezTo>
                  <a:cubicBezTo>
                    <a:pt x="783146" y="107347"/>
                    <a:pt x="781812" y="108013"/>
                    <a:pt x="781526" y="108585"/>
                  </a:cubicBezTo>
                  <a:cubicBezTo>
                    <a:pt x="781241" y="109252"/>
                    <a:pt x="781336" y="110871"/>
                    <a:pt x="781717" y="111538"/>
                  </a:cubicBezTo>
                  <a:cubicBezTo>
                    <a:pt x="782098" y="112490"/>
                    <a:pt x="783812" y="114014"/>
                    <a:pt x="784670" y="114681"/>
                  </a:cubicBezTo>
                  <a:cubicBezTo>
                    <a:pt x="785527" y="115253"/>
                    <a:pt x="787622" y="115538"/>
                    <a:pt x="788480" y="116110"/>
                  </a:cubicBezTo>
                  <a:cubicBezTo>
                    <a:pt x="789051" y="116491"/>
                    <a:pt x="789623" y="117920"/>
                    <a:pt x="790194" y="118396"/>
                  </a:cubicBezTo>
                  <a:cubicBezTo>
                    <a:pt x="791051" y="119063"/>
                    <a:pt x="793242" y="119539"/>
                    <a:pt x="794004" y="120205"/>
                  </a:cubicBezTo>
                  <a:cubicBezTo>
                    <a:pt x="795338" y="121349"/>
                    <a:pt x="797052" y="124492"/>
                    <a:pt x="798005" y="126016"/>
                  </a:cubicBezTo>
                  <a:cubicBezTo>
                    <a:pt x="798576" y="127063"/>
                    <a:pt x="799338" y="129540"/>
                    <a:pt x="800291" y="130302"/>
                  </a:cubicBezTo>
                  <a:cubicBezTo>
                    <a:pt x="801434" y="131254"/>
                    <a:pt x="804958" y="131064"/>
                    <a:pt x="806005" y="132112"/>
                  </a:cubicBezTo>
                  <a:cubicBezTo>
                    <a:pt x="807148" y="133445"/>
                    <a:pt x="807339" y="137255"/>
                    <a:pt x="806958" y="138875"/>
                  </a:cubicBezTo>
                  <a:cubicBezTo>
                    <a:pt x="806768" y="139827"/>
                    <a:pt x="804767" y="141256"/>
                    <a:pt x="805149" y="142113"/>
                  </a:cubicBezTo>
                  <a:cubicBezTo>
                    <a:pt x="805529" y="143066"/>
                    <a:pt x="808291" y="142875"/>
                    <a:pt x="809244" y="143256"/>
                  </a:cubicBezTo>
                  <a:cubicBezTo>
                    <a:pt x="810768" y="143828"/>
                    <a:pt x="814007" y="144780"/>
                    <a:pt x="815150" y="145923"/>
                  </a:cubicBezTo>
                  <a:cubicBezTo>
                    <a:pt x="816293" y="147161"/>
                    <a:pt x="817055" y="150590"/>
                    <a:pt x="817721" y="152114"/>
                  </a:cubicBezTo>
                  <a:cubicBezTo>
                    <a:pt x="818198" y="153257"/>
                    <a:pt x="819436" y="156210"/>
                    <a:pt x="819436" y="156591"/>
                  </a:cubicBezTo>
                  <a:cubicBezTo>
                    <a:pt x="819436" y="156972"/>
                    <a:pt x="822579" y="158496"/>
                    <a:pt x="823722" y="158972"/>
                  </a:cubicBezTo>
                  <a:cubicBezTo>
                    <a:pt x="824960" y="159544"/>
                    <a:pt x="827627" y="160115"/>
                    <a:pt x="828675" y="160972"/>
                  </a:cubicBezTo>
                  <a:cubicBezTo>
                    <a:pt x="829342" y="161449"/>
                    <a:pt x="830294" y="162878"/>
                    <a:pt x="830580" y="163639"/>
                  </a:cubicBezTo>
                  <a:cubicBezTo>
                    <a:pt x="830961" y="164783"/>
                    <a:pt x="830009" y="167354"/>
                    <a:pt x="830580" y="168497"/>
                  </a:cubicBezTo>
                  <a:cubicBezTo>
                    <a:pt x="831152" y="169640"/>
                    <a:pt x="833818" y="170593"/>
                    <a:pt x="834485" y="171641"/>
                  </a:cubicBezTo>
                  <a:cubicBezTo>
                    <a:pt x="835247" y="172593"/>
                    <a:pt x="835628" y="175165"/>
                    <a:pt x="836295" y="176213"/>
                  </a:cubicBezTo>
                  <a:cubicBezTo>
                    <a:pt x="836771" y="176879"/>
                    <a:pt x="837915" y="178213"/>
                    <a:pt x="838676" y="178499"/>
                  </a:cubicBezTo>
                  <a:cubicBezTo>
                    <a:pt x="840200" y="179070"/>
                    <a:pt x="843820" y="177451"/>
                    <a:pt x="845344" y="178117"/>
                  </a:cubicBezTo>
                  <a:cubicBezTo>
                    <a:pt x="846296" y="178499"/>
                    <a:pt x="847058" y="181070"/>
                    <a:pt x="848011" y="181070"/>
                  </a:cubicBezTo>
                  <a:cubicBezTo>
                    <a:pt x="849249" y="181070"/>
                    <a:pt x="850297" y="177355"/>
                    <a:pt x="851535" y="177546"/>
                  </a:cubicBezTo>
                  <a:cubicBezTo>
                    <a:pt x="853250" y="177737"/>
                    <a:pt x="853726" y="182309"/>
                    <a:pt x="854964" y="183451"/>
                  </a:cubicBezTo>
                  <a:cubicBezTo>
                    <a:pt x="855726" y="184213"/>
                    <a:pt x="858298" y="184595"/>
                    <a:pt x="858774" y="185547"/>
                  </a:cubicBezTo>
                  <a:cubicBezTo>
                    <a:pt x="859250" y="186500"/>
                    <a:pt x="857822" y="188976"/>
                    <a:pt x="858488" y="189833"/>
                  </a:cubicBezTo>
                  <a:cubicBezTo>
                    <a:pt x="859060" y="190500"/>
                    <a:pt x="861060" y="190214"/>
                    <a:pt x="861917" y="190214"/>
                  </a:cubicBezTo>
                  <a:cubicBezTo>
                    <a:pt x="862870" y="190214"/>
                    <a:pt x="864775" y="189452"/>
                    <a:pt x="865727" y="189643"/>
                  </a:cubicBezTo>
                  <a:cubicBezTo>
                    <a:pt x="866966" y="189929"/>
                    <a:pt x="868585" y="192119"/>
                    <a:pt x="869823" y="192310"/>
                  </a:cubicBezTo>
                  <a:cubicBezTo>
                    <a:pt x="871252" y="192596"/>
                    <a:pt x="874109" y="191453"/>
                    <a:pt x="875443" y="191071"/>
                  </a:cubicBezTo>
                  <a:cubicBezTo>
                    <a:pt x="875729" y="190976"/>
                    <a:pt x="876109" y="190786"/>
                    <a:pt x="876586" y="190500"/>
                  </a:cubicBezTo>
                  <a:lnTo>
                    <a:pt x="876586" y="194120"/>
                  </a:lnTo>
                  <a:lnTo>
                    <a:pt x="842867" y="237839"/>
                  </a:lnTo>
                  <a:cubicBezTo>
                    <a:pt x="842867" y="237839"/>
                    <a:pt x="840391" y="241078"/>
                    <a:pt x="839343" y="241745"/>
                  </a:cubicBezTo>
                  <a:cubicBezTo>
                    <a:pt x="837915" y="242792"/>
                    <a:pt x="834295" y="243459"/>
                    <a:pt x="832675" y="244316"/>
                  </a:cubicBezTo>
                  <a:cubicBezTo>
                    <a:pt x="830866" y="245364"/>
                    <a:pt x="827723" y="248126"/>
                    <a:pt x="826008" y="249269"/>
                  </a:cubicBezTo>
                  <a:cubicBezTo>
                    <a:pt x="824103" y="250603"/>
                    <a:pt x="820008" y="252889"/>
                    <a:pt x="818388" y="254508"/>
                  </a:cubicBezTo>
                  <a:cubicBezTo>
                    <a:pt x="817055" y="255746"/>
                    <a:pt x="815054" y="258699"/>
                    <a:pt x="813816" y="260033"/>
                  </a:cubicBezTo>
                  <a:cubicBezTo>
                    <a:pt x="812387" y="261652"/>
                    <a:pt x="809625" y="264795"/>
                    <a:pt x="807815" y="266129"/>
                  </a:cubicBezTo>
                  <a:cubicBezTo>
                    <a:pt x="806768" y="266986"/>
                    <a:pt x="803910" y="267653"/>
                    <a:pt x="803053" y="268700"/>
                  </a:cubicBezTo>
                  <a:cubicBezTo>
                    <a:pt x="802386" y="269462"/>
                    <a:pt x="801719" y="271367"/>
                    <a:pt x="801624" y="272320"/>
                  </a:cubicBezTo>
                  <a:cubicBezTo>
                    <a:pt x="801529" y="273463"/>
                    <a:pt x="802577" y="275654"/>
                    <a:pt x="802577" y="276892"/>
                  </a:cubicBezTo>
                  <a:cubicBezTo>
                    <a:pt x="802672" y="278130"/>
                    <a:pt x="802481" y="280607"/>
                    <a:pt x="802005" y="281750"/>
                  </a:cubicBezTo>
                  <a:cubicBezTo>
                    <a:pt x="801529" y="282797"/>
                    <a:pt x="799624" y="284321"/>
                    <a:pt x="799052" y="285274"/>
                  </a:cubicBezTo>
                  <a:cubicBezTo>
                    <a:pt x="798481" y="286226"/>
                    <a:pt x="798100" y="288893"/>
                    <a:pt x="797052" y="289560"/>
                  </a:cubicBezTo>
                  <a:cubicBezTo>
                    <a:pt x="795909" y="290322"/>
                    <a:pt x="792861" y="288798"/>
                    <a:pt x="791718" y="289560"/>
                  </a:cubicBezTo>
                  <a:cubicBezTo>
                    <a:pt x="790575" y="290227"/>
                    <a:pt x="790194" y="293180"/>
                    <a:pt x="789432" y="294227"/>
                  </a:cubicBezTo>
                  <a:cubicBezTo>
                    <a:pt x="788861" y="294989"/>
                    <a:pt x="786860" y="295846"/>
                    <a:pt x="786575" y="296799"/>
                  </a:cubicBezTo>
                  <a:cubicBezTo>
                    <a:pt x="786193" y="298133"/>
                    <a:pt x="788194" y="300800"/>
                    <a:pt x="788384" y="302133"/>
                  </a:cubicBezTo>
                  <a:cubicBezTo>
                    <a:pt x="788575" y="303467"/>
                    <a:pt x="788575" y="306134"/>
                    <a:pt x="788384" y="307467"/>
                  </a:cubicBezTo>
                  <a:cubicBezTo>
                    <a:pt x="788289" y="308324"/>
                    <a:pt x="788003" y="310134"/>
                    <a:pt x="787527" y="310896"/>
                  </a:cubicBezTo>
                  <a:cubicBezTo>
                    <a:pt x="786860" y="311849"/>
                    <a:pt x="784670" y="312992"/>
                    <a:pt x="783527" y="313563"/>
                  </a:cubicBezTo>
                  <a:cubicBezTo>
                    <a:pt x="782384" y="314134"/>
                    <a:pt x="779907" y="314706"/>
                    <a:pt x="778859" y="315278"/>
                  </a:cubicBezTo>
                  <a:cubicBezTo>
                    <a:pt x="777621" y="315944"/>
                    <a:pt x="775621" y="318040"/>
                    <a:pt x="774382" y="318707"/>
                  </a:cubicBezTo>
                  <a:cubicBezTo>
                    <a:pt x="773621" y="319088"/>
                    <a:pt x="771811" y="319564"/>
                    <a:pt x="770954" y="319564"/>
                  </a:cubicBezTo>
                  <a:cubicBezTo>
                    <a:pt x="770191" y="319564"/>
                    <a:pt x="768763" y="318802"/>
                    <a:pt x="768001" y="318897"/>
                  </a:cubicBezTo>
                  <a:cubicBezTo>
                    <a:pt x="766667" y="319088"/>
                    <a:pt x="764000" y="320326"/>
                    <a:pt x="763334" y="321469"/>
                  </a:cubicBezTo>
                  <a:cubicBezTo>
                    <a:pt x="762858" y="322231"/>
                    <a:pt x="763334" y="324136"/>
                    <a:pt x="763143" y="324993"/>
                  </a:cubicBezTo>
                  <a:cubicBezTo>
                    <a:pt x="762952" y="326136"/>
                    <a:pt x="762572" y="328232"/>
                    <a:pt x="762191" y="329279"/>
                  </a:cubicBezTo>
                  <a:cubicBezTo>
                    <a:pt x="761905" y="330041"/>
                    <a:pt x="760952" y="331280"/>
                    <a:pt x="760762" y="332137"/>
                  </a:cubicBezTo>
                  <a:cubicBezTo>
                    <a:pt x="760476" y="333280"/>
                    <a:pt x="761333" y="335851"/>
                    <a:pt x="760952" y="336899"/>
                  </a:cubicBezTo>
                  <a:cubicBezTo>
                    <a:pt x="760571" y="337852"/>
                    <a:pt x="759143" y="339376"/>
                    <a:pt x="758285" y="339757"/>
                  </a:cubicBezTo>
                  <a:cubicBezTo>
                    <a:pt x="757238" y="340233"/>
                    <a:pt x="754761" y="339566"/>
                    <a:pt x="753618" y="339947"/>
                  </a:cubicBezTo>
                  <a:cubicBezTo>
                    <a:pt x="752284" y="340328"/>
                    <a:pt x="749998" y="341947"/>
                    <a:pt x="748760" y="342614"/>
                  </a:cubicBezTo>
                  <a:cubicBezTo>
                    <a:pt x="746665" y="343662"/>
                    <a:pt x="742379" y="345662"/>
                    <a:pt x="740283" y="346900"/>
                  </a:cubicBezTo>
                  <a:cubicBezTo>
                    <a:pt x="738759" y="347758"/>
                    <a:pt x="735711" y="349472"/>
                    <a:pt x="734378" y="350520"/>
                  </a:cubicBezTo>
                  <a:cubicBezTo>
                    <a:pt x="733044" y="351568"/>
                    <a:pt x="731044" y="354521"/>
                    <a:pt x="729520" y="355378"/>
                  </a:cubicBezTo>
                  <a:cubicBezTo>
                    <a:pt x="728472" y="355949"/>
                    <a:pt x="726186" y="356235"/>
                    <a:pt x="725043" y="356425"/>
                  </a:cubicBezTo>
                  <a:cubicBezTo>
                    <a:pt x="723233" y="356711"/>
                    <a:pt x="719519" y="356521"/>
                    <a:pt x="717804" y="357283"/>
                  </a:cubicBezTo>
                  <a:cubicBezTo>
                    <a:pt x="716280" y="357950"/>
                    <a:pt x="714089" y="360617"/>
                    <a:pt x="712661" y="361474"/>
                  </a:cubicBezTo>
                  <a:cubicBezTo>
                    <a:pt x="711422" y="362331"/>
                    <a:pt x="708565" y="363379"/>
                    <a:pt x="707327" y="364236"/>
                  </a:cubicBezTo>
                  <a:cubicBezTo>
                    <a:pt x="705707" y="365379"/>
                    <a:pt x="702945" y="367951"/>
                    <a:pt x="701612" y="369380"/>
                  </a:cubicBezTo>
                  <a:cubicBezTo>
                    <a:pt x="701135" y="369856"/>
                    <a:pt x="700564" y="370618"/>
                    <a:pt x="699992" y="371475"/>
                  </a:cubicBezTo>
                  <a:cubicBezTo>
                    <a:pt x="699040" y="372809"/>
                    <a:pt x="697992" y="374237"/>
                    <a:pt x="697135" y="374713"/>
                  </a:cubicBezTo>
                  <a:cubicBezTo>
                    <a:pt x="695897" y="375380"/>
                    <a:pt x="692944" y="375571"/>
                    <a:pt x="691610" y="375761"/>
                  </a:cubicBezTo>
                  <a:cubicBezTo>
                    <a:pt x="684752" y="376904"/>
                    <a:pt x="670846" y="378524"/>
                    <a:pt x="663988" y="379571"/>
                  </a:cubicBezTo>
                  <a:cubicBezTo>
                    <a:pt x="655987" y="380809"/>
                    <a:pt x="639985" y="383667"/>
                    <a:pt x="631888" y="384905"/>
                  </a:cubicBezTo>
                  <a:cubicBezTo>
                    <a:pt x="622554" y="386334"/>
                    <a:pt x="603695" y="388906"/>
                    <a:pt x="594265" y="390239"/>
                  </a:cubicBezTo>
                  <a:cubicBezTo>
                    <a:pt x="586835" y="391192"/>
                    <a:pt x="571976" y="393383"/>
                    <a:pt x="564547" y="394049"/>
                  </a:cubicBezTo>
                  <a:cubicBezTo>
                    <a:pt x="557308" y="394716"/>
                    <a:pt x="542830" y="395002"/>
                    <a:pt x="535686" y="395764"/>
                  </a:cubicBezTo>
                  <a:cubicBezTo>
                    <a:pt x="528447" y="396526"/>
                    <a:pt x="514064" y="398621"/>
                    <a:pt x="506825" y="399764"/>
                  </a:cubicBezTo>
                  <a:cubicBezTo>
                    <a:pt x="502158" y="400526"/>
                    <a:pt x="492823" y="402241"/>
                    <a:pt x="488156" y="403193"/>
                  </a:cubicBezTo>
                  <a:cubicBezTo>
                    <a:pt x="483870" y="403955"/>
                    <a:pt x="475297" y="405955"/>
                    <a:pt x="471011" y="406622"/>
                  </a:cubicBezTo>
                  <a:cubicBezTo>
                    <a:pt x="458629" y="408527"/>
                    <a:pt x="433578" y="411004"/>
                    <a:pt x="421100" y="412147"/>
                  </a:cubicBezTo>
                  <a:cubicBezTo>
                    <a:pt x="404146" y="413766"/>
                    <a:pt x="369189" y="411289"/>
                    <a:pt x="353378" y="417481"/>
                  </a:cubicBezTo>
                  <a:cubicBezTo>
                    <a:pt x="351949" y="418052"/>
                    <a:pt x="349948" y="420719"/>
                    <a:pt x="348520" y="421291"/>
                  </a:cubicBezTo>
                  <a:cubicBezTo>
                    <a:pt x="347567" y="421672"/>
                    <a:pt x="345281" y="422053"/>
                    <a:pt x="344234" y="421672"/>
                  </a:cubicBezTo>
                  <a:cubicBezTo>
                    <a:pt x="343567" y="421386"/>
                    <a:pt x="342805" y="419767"/>
                    <a:pt x="342138" y="419576"/>
                  </a:cubicBezTo>
                  <a:cubicBezTo>
                    <a:pt x="337090" y="417957"/>
                    <a:pt x="326422" y="422338"/>
                    <a:pt x="321088" y="423196"/>
                  </a:cubicBezTo>
                  <a:cubicBezTo>
                    <a:pt x="303562" y="426053"/>
                    <a:pt x="268510" y="431387"/>
                    <a:pt x="251079" y="434054"/>
                  </a:cubicBezTo>
                  <a:cubicBezTo>
                    <a:pt x="240506" y="435674"/>
                    <a:pt x="219170" y="438245"/>
                    <a:pt x="208597" y="440246"/>
                  </a:cubicBezTo>
                  <a:cubicBezTo>
                    <a:pt x="203740" y="441198"/>
                    <a:pt x="189262" y="444722"/>
                    <a:pt x="189262" y="444722"/>
                  </a:cubicBezTo>
                  <a:lnTo>
                    <a:pt x="189262" y="439674"/>
                  </a:lnTo>
                  <a:lnTo>
                    <a:pt x="161258" y="439674"/>
                  </a:lnTo>
                  <a:lnTo>
                    <a:pt x="167830" y="458534"/>
                  </a:lnTo>
                  <a:lnTo>
                    <a:pt x="167830" y="467487"/>
                  </a:lnTo>
                  <a:cubicBezTo>
                    <a:pt x="167830" y="467487"/>
                    <a:pt x="158782" y="468630"/>
                    <a:pt x="155734" y="469011"/>
                  </a:cubicBezTo>
                  <a:cubicBezTo>
                    <a:pt x="144971" y="470345"/>
                    <a:pt x="123444" y="473012"/>
                    <a:pt x="112681" y="474155"/>
                  </a:cubicBezTo>
                  <a:cubicBezTo>
                    <a:pt x="89916" y="476726"/>
                    <a:pt x="44291" y="479965"/>
                    <a:pt x="21717" y="483775"/>
                  </a:cubicBezTo>
                  <a:cubicBezTo>
                    <a:pt x="16954" y="484632"/>
                    <a:pt x="5048" y="487585"/>
                    <a:pt x="0" y="488823"/>
                  </a:cubicBezTo>
                  <a:cubicBezTo>
                    <a:pt x="95" y="488442"/>
                    <a:pt x="95" y="487966"/>
                    <a:pt x="190" y="487680"/>
                  </a:cubicBezTo>
                  <a:cubicBezTo>
                    <a:pt x="381" y="486442"/>
                    <a:pt x="381" y="483965"/>
                    <a:pt x="476" y="482727"/>
                  </a:cubicBezTo>
                  <a:cubicBezTo>
                    <a:pt x="667" y="481013"/>
                    <a:pt x="1429" y="477679"/>
                    <a:pt x="1524" y="475964"/>
                  </a:cubicBezTo>
                  <a:cubicBezTo>
                    <a:pt x="1619" y="474155"/>
                    <a:pt x="762" y="470535"/>
                    <a:pt x="1429" y="468821"/>
                  </a:cubicBezTo>
                  <a:cubicBezTo>
                    <a:pt x="1905" y="467773"/>
                    <a:pt x="3715" y="466154"/>
                    <a:pt x="4763" y="465677"/>
                  </a:cubicBezTo>
                  <a:cubicBezTo>
                    <a:pt x="5429" y="465296"/>
                    <a:pt x="7048" y="465011"/>
                    <a:pt x="7811" y="465106"/>
                  </a:cubicBezTo>
                  <a:cubicBezTo>
                    <a:pt x="8858" y="465296"/>
                    <a:pt x="11239" y="467296"/>
                    <a:pt x="11239" y="467487"/>
                  </a:cubicBezTo>
                  <a:cubicBezTo>
                    <a:pt x="11239" y="467678"/>
                    <a:pt x="12002" y="470345"/>
                    <a:pt x="12573" y="471011"/>
                  </a:cubicBezTo>
                  <a:cubicBezTo>
                    <a:pt x="13811" y="472535"/>
                    <a:pt x="16954" y="475297"/>
                    <a:pt x="18860" y="475297"/>
                  </a:cubicBezTo>
                  <a:cubicBezTo>
                    <a:pt x="19907" y="475297"/>
                    <a:pt x="21717" y="473678"/>
                    <a:pt x="22384" y="472916"/>
                  </a:cubicBezTo>
                  <a:cubicBezTo>
                    <a:pt x="23146" y="471964"/>
                    <a:pt x="23717" y="469487"/>
                    <a:pt x="24098" y="468249"/>
                  </a:cubicBezTo>
                  <a:cubicBezTo>
                    <a:pt x="24479" y="466820"/>
                    <a:pt x="24670" y="463867"/>
                    <a:pt x="25146" y="462439"/>
                  </a:cubicBezTo>
                  <a:cubicBezTo>
                    <a:pt x="25432" y="461582"/>
                    <a:pt x="26670" y="460153"/>
                    <a:pt x="26765" y="459296"/>
                  </a:cubicBezTo>
                  <a:cubicBezTo>
                    <a:pt x="26956" y="458057"/>
                    <a:pt x="26479" y="455486"/>
                    <a:pt x="25813" y="454533"/>
                  </a:cubicBezTo>
                  <a:cubicBezTo>
                    <a:pt x="25241" y="453771"/>
                    <a:pt x="23146" y="453200"/>
                    <a:pt x="22479" y="452533"/>
                  </a:cubicBezTo>
                  <a:cubicBezTo>
                    <a:pt x="21907" y="451961"/>
                    <a:pt x="21146" y="450342"/>
                    <a:pt x="21146" y="449580"/>
                  </a:cubicBezTo>
                  <a:cubicBezTo>
                    <a:pt x="21241" y="448342"/>
                    <a:pt x="22479" y="445961"/>
                    <a:pt x="23431" y="445199"/>
                  </a:cubicBezTo>
                  <a:cubicBezTo>
                    <a:pt x="24384" y="444437"/>
                    <a:pt x="27051" y="443960"/>
                    <a:pt x="28289" y="443960"/>
                  </a:cubicBezTo>
                  <a:cubicBezTo>
                    <a:pt x="29051" y="443960"/>
                    <a:pt x="30385" y="445199"/>
                    <a:pt x="31052" y="445008"/>
                  </a:cubicBezTo>
                  <a:cubicBezTo>
                    <a:pt x="31718" y="444722"/>
                    <a:pt x="32385" y="443293"/>
                    <a:pt x="32290" y="442532"/>
                  </a:cubicBezTo>
                  <a:cubicBezTo>
                    <a:pt x="32004" y="440912"/>
                    <a:pt x="29337" y="438626"/>
                    <a:pt x="27813" y="438055"/>
                  </a:cubicBezTo>
                  <a:cubicBezTo>
                    <a:pt x="26956" y="437769"/>
                    <a:pt x="25051" y="438721"/>
                    <a:pt x="24289" y="438245"/>
                  </a:cubicBezTo>
                  <a:cubicBezTo>
                    <a:pt x="23336" y="437674"/>
                    <a:pt x="22479" y="435388"/>
                    <a:pt x="22384" y="434340"/>
                  </a:cubicBezTo>
                  <a:cubicBezTo>
                    <a:pt x="22384" y="433197"/>
                    <a:pt x="23431" y="430911"/>
                    <a:pt x="24194" y="430054"/>
                  </a:cubicBezTo>
                  <a:cubicBezTo>
                    <a:pt x="24670" y="429482"/>
                    <a:pt x="26289" y="429196"/>
                    <a:pt x="26765" y="428720"/>
                  </a:cubicBezTo>
                  <a:cubicBezTo>
                    <a:pt x="27527" y="428054"/>
                    <a:pt x="28575" y="426244"/>
                    <a:pt x="28956" y="425387"/>
                  </a:cubicBezTo>
                  <a:cubicBezTo>
                    <a:pt x="29432" y="424243"/>
                    <a:pt x="29909" y="421767"/>
                    <a:pt x="30099" y="420624"/>
                  </a:cubicBezTo>
                  <a:cubicBezTo>
                    <a:pt x="30385" y="419100"/>
                    <a:pt x="30956" y="415957"/>
                    <a:pt x="30671" y="414433"/>
                  </a:cubicBezTo>
                  <a:cubicBezTo>
                    <a:pt x="30480" y="413290"/>
                    <a:pt x="29337" y="411004"/>
                    <a:pt x="28575" y="410146"/>
                  </a:cubicBezTo>
                  <a:cubicBezTo>
                    <a:pt x="28004" y="409480"/>
                    <a:pt x="26670" y="408432"/>
                    <a:pt x="25908" y="408432"/>
                  </a:cubicBezTo>
                  <a:cubicBezTo>
                    <a:pt x="25146" y="408337"/>
                    <a:pt x="23717" y="409194"/>
                    <a:pt x="23241" y="409766"/>
                  </a:cubicBezTo>
                  <a:cubicBezTo>
                    <a:pt x="22860" y="410242"/>
                    <a:pt x="23051" y="411480"/>
                    <a:pt x="22670" y="411861"/>
                  </a:cubicBezTo>
                  <a:cubicBezTo>
                    <a:pt x="22098" y="412433"/>
                    <a:pt x="20384" y="413099"/>
                    <a:pt x="19621" y="412813"/>
                  </a:cubicBezTo>
                  <a:cubicBezTo>
                    <a:pt x="18764" y="412528"/>
                    <a:pt x="18193" y="410623"/>
                    <a:pt x="17907" y="409766"/>
                  </a:cubicBezTo>
                  <a:cubicBezTo>
                    <a:pt x="17621" y="409004"/>
                    <a:pt x="17907" y="407194"/>
                    <a:pt x="17621" y="406337"/>
                  </a:cubicBezTo>
                  <a:cubicBezTo>
                    <a:pt x="17431" y="405955"/>
                    <a:pt x="17145" y="405384"/>
                    <a:pt x="16669" y="404813"/>
                  </a:cubicBezTo>
                  <a:cubicBezTo>
                    <a:pt x="17526" y="404336"/>
                    <a:pt x="18764" y="403860"/>
                    <a:pt x="19050" y="403288"/>
                  </a:cubicBezTo>
                  <a:cubicBezTo>
                    <a:pt x="19526" y="402431"/>
                    <a:pt x="19240" y="400336"/>
                    <a:pt x="19240" y="399288"/>
                  </a:cubicBezTo>
                  <a:cubicBezTo>
                    <a:pt x="19240" y="398336"/>
                    <a:pt x="18955" y="396240"/>
                    <a:pt x="19240" y="395383"/>
                  </a:cubicBezTo>
                  <a:cubicBezTo>
                    <a:pt x="19431" y="394811"/>
                    <a:pt x="20288" y="393859"/>
                    <a:pt x="20764" y="393478"/>
                  </a:cubicBezTo>
                  <a:cubicBezTo>
                    <a:pt x="21622" y="392621"/>
                    <a:pt x="23717" y="391478"/>
                    <a:pt x="24479" y="390620"/>
                  </a:cubicBezTo>
                  <a:cubicBezTo>
                    <a:pt x="25146" y="389858"/>
                    <a:pt x="26194" y="388144"/>
                    <a:pt x="26479" y="387287"/>
                  </a:cubicBezTo>
                  <a:cubicBezTo>
                    <a:pt x="27146" y="385667"/>
                    <a:pt x="27432" y="381953"/>
                    <a:pt x="28099" y="380238"/>
                  </a:cubicBezTo>
                  <a:cubicBezTo>
                    <a:pt x="28670" y="378905"/>
                    <a:pt x="30099" y="376238"/>
                    <a:pt x="31052" y="375095"/>
                  </a:cubicBezTo>
                  <a:cubicBezTo>
                    <a:pt x="31813" y="374237"/>
                    <a:pt x="33814" y="372809"/>
                    <a:pt x="34671" y="372046"/>
                  </a:cubicBezTo>
                  <a:cubicBezTo>
                    <a:pt x="35719" y="371284"/>
                    <a:pt x="37624" y="369475"/>
                    <a:pt x="38767" y="368999"/>
                  </a:cubicBezTo>
                  <a:cubicBezTo>
                    <a:pt x="39910" y="368522"/>
                    <a:pt x="42386" y="368046"/>
                    <a:pt x="43625" y="367951"/>
                  </a:cubicBezTo>
                  <a:cubicBezTo>
                    <a:pt x="45244" y="367855"/>
                    <a:pt x="48482" y="368237"/>
                    <a:pt x="50102" y="368617"/>
                  </a:cubicBezTo>
                  <a:cubicBezTo>
                    <a:pt x="51435" y="368903"/>
                    <a:pt x="53816" y="370142"/>
                    <a:pt x="55150" y="370522"/>
                  </a:cubicBezTo>
                  <a:cubicBezTo>
                    <a:pt x="56579" y="370999"/>
                    <a:pt x="59627" y="371856"/>
                    <a:pt x="61055" y="372332"/>
                  </a:cubicBezTo>
                  <a:cubicBezTo>
                    <a:pt x="62294" y="372809"/>
                    <a:pt x="64865" y="373475"/>
                    <a:pt x="65913" y="374333"/>
                  </a:cubicBezTo>
                  <a:cubicBezTo>
                    <a:pt x="66485" y="374809"/>
                    <a:pt x="67056" y="376428"/>
                    <a:pt x="67723" y="376904"/>
                  </a:cubicBezTo>
                  <a:cubicBezTo>
                    <a:pt x="68675" y="377476"/>
                    <a:pt x="71152" y="377476"/>
                    <a:pt x="72200" y="377571"/>
                  </a:cubicBezTo>
                  <a:cubicBezTo>
                    <a:pt x="73438" y="377762"/>
                    <a:pt x="75914" y="377762"/>
                    <a:pt x="77153" y="378047"/>
                  </a:cubicBezTo>
                  <a:cubicBezTo>
                    <a:pt x="78200" y="378333"/>
                    <a:pt x="80010" y="379286"/>
                    <a:pt x="80963" y="379667"/>
                  </a:cubicBezTo>
                  <a:cubicBezTo>
                    <a:pt x="82963" y="380333"/>
                    <a:pt x="87249" y="380619"/>
                    <a:pt x="88963" y="381667"/>
                  </a:cubicBezTo>
                  <a:cubicBezTo>
                    <a:pt x="90202" y="382429"/>
                    <a:pt x="91440" y="385477"/>
                    <a:pt x="92678" y="386239"/>
                  </a:cubicBezTo>
                  <a:cubicBezTo>
                    <a:pt x="94012" y="387096"/>
                    <a:pt x="97250" y="387572"/>
                    <a:pt x="98774" y="387572"/>
                  </a:cubicBezTo>
                  <a:cubicBezTo>
                    <a:pt x="100489" y="387572"/>
                    <a:pt x="104204" y="387191"/>
                    <a:pt x="105632" y="386143"/>
                  </a:cubicBezTo>
                  <a:cubicBezTo>
                    <a:pt x="106966" y="385286"/>
                    <a:pt x="108585" y="382238"/>
                    <a:pt x="108966" y="380714"/>
                  </a:cubicBezTo>
                  <a:cubicBezTo>
                    <a:pt x="109442" y="378905"/>
                    <a:pt x="109061" y="374904"/>
                    <a:pt x="108776" y="372999"/>
                  </a:cubicBezTo>
                  <a:cubicBezTo>
                    <a:pt x="108585" y="371380"/>
                    <a:pt x="108395" y="367951"/>
                    <a:pt x="107537" y="366522"/>
                  </a:cubicBezTo>
                  <a:cubicBezTo>
                    <a:pt x="106966" y="365570"/>
                    <a:pt x="104775" y="364522"/>
                    <a:pt x="103918" y="363760"/>
                  </a:cubicBezTo>
                  <a:cubicBezTo>
                    <a:pt x="102298" y="362426"/>
                    <a:pt x="98870" y="359950"/>
                    <a:pt x="97536" y="358235"/>
                  </a:cubicBezTo>
                  <a:cubicBezTo>
                    <a:pt x="96774" y="357283"/>
                    <a:pt x="95631" y="355092"/>
                    <a:pt x="95345" y="353854"/>
                  </a:cubicBezTo>
                  <a:cubicBezTo>
                    <a:pt x="95060" y="352616"/>
                    <a:pt x="95060" y="350139"/>
                    <a:pt x="95345" y="348996"/>
                  </a:cubicBezTo>
                  <a:cubicBezTo>
                    <a:pt x="95726" y="347663"/>
                    <a:pt x="97917" y="345472"/>
                    <a:pt x="98298" y="344138"/>
                  </a:cubicBezTo>
                  <a:cubicBezTo>
                    <a:pt x="98774" y="342519"/>
                    <a:pt x="97727" y="338995"/>
                    <a:pt x="98107" y="337280"/>
                  </a:cubicBezTo>
                  <a:cubicBezTo>
                    <a:pt x="98393" y="336042"/>
                    <a:pt x="99536" y="333851"/>
                    <a:pt x="100394" y="332899"/>
                  </a:cubicBezTo>
                  <a:cubicBezTo>
                    <a:pt x="101155" y="331946"/>
                    <a:pt x="103156" y="330422"/>
                    <a:pt x="104299" y="330137"/>
                  </a:cubicBezTo>
                  <a:cubicBezTo>
                    <a:pt x="105156" y="329946"/>
                    <a:pt x="106871" y="330041"/>
                    <a:pt x="107728" y="330327"/>
                  </a:cubicBezTo>
                  <a:cubicBezTo>
                    <a:pt x="108299" y="330517"/>
                    <a:pt x="109061" y="331661"/>
                    <a:pt x="109633" y="331756"/>
                  </a:cubicBezTo>
                  <a:cubicBezTo>
                    <a:pt x="110204" y="331851"/>
                    <a:pt x="111443" y="331470"/>
                    <a:pt x="111919" y="331089"/>
                  </a:cubicBezTo>
                  <a:cubicBezTo>
                    <a:pt x="112776" y="330517"/>
                    <a:pt x="113633" y="328613"/>
                    <a:pt x="114300" y="327946"/>
                  </a:cubicBezTo>
                  <a:cubicBezTo>
                    <a:pt x="115062" y="327088"/>
                    <a:pt x="116681" y="325564"/>
                    <a:pt x="117634" y="324993"/>
                  </a:cubicBezTo>
                  <a:cubicBezTo>
                    <a:pt x="119729" y="323755"/>
                    <a:pt x="124301" y="322421"/>
                    <a:pt x="126682" y="321755"/>
                  </a:cubicBezTo>
                  <a:cubicBezTo>
                    <a:pt x="128492" y="321278"/>
                    <a:pt x="132112" y="320707"/>
                    <a:pt x="133921" y="320230"/>
                  </a:cubicBezTo>
                  <a:cubicBezTo>
                    <a:pt x="135731" y="319754"/>
                    <a:pt x="139255" y="318611"/>
                    <a:pt x="140970" y="317945"/>
                  </a:cubicBezTo>
                  <a:cubicBezTo>
                    <a:pt x="142113" y="317468"/>
                    <a:pt x="144780" y="316897"/>
                    <a:pt x="145447" y="315849"/>
                  </a:cubicBezTo>
                  <a:cubicBezTo>
                    <a:pt x="146399" y="314420"/>
                    <a:pt x="146113" y="310515"/>
                    <a:pt x="145352" y="308991"/>
                  </a:cubicBezTo>
                  <a:cubicBezTo>
                    <a:pt x="144780" y="307658"/>
                    <a:pt x="142113" y="305848"/>
                    <a:pt x="140875" y="304991"/>
                  </a:cubicBezTo>
                  <a:cubicBezTo>
                    <a:pt x="139446" y="304038"/>
                    <a:pt x="135827" y="303181"/>
                    <a:pt x="134779" y="301847"/>
                  </a:cubicBezTo>
                  <a:cubicBezTo>
                    <a:pt x="134017" y="300990"/>
                    <a:pt x="134112" y="298418"/>
                    <a:pt x="133636" y="297371"/>
                  </a:cubicBezTo>
                  <a:cubicBezTo>
                    <a:pt x="133160" y="296228"/>
                    <a:pt x="131159" y="294513"/>
                    <a:pt x="130873" y="293275"/>
                  </a:cubicBezTo>
                  <a:cubicBezTo>
                    <a:pt x="130493" y="291846"/>
                    <a:pt x="130683" y="288703"/>
                    <a:pt x="131159" y="287274"/>
                  </a:cubicBezTo>
                  <a:cubicBezTo>
                    <a:pt x="131540" y="285845"/>
                    <a:pt x="133160" y="283369"/>
                    <a:pt x="134017" y="282226"/>
                  </a:cubicBezTo>
                  <a:cubicBezTo>
                    <a:pt x="134684" y="281368"/>
                    <a:pt x="136207" y="279749"/>
                    <a:pt x="136970" y="279083"/>
                  </a:cubicBezTo>
                  <a:cubicBezTo>
                    <a:pt x="138113" y="278130"/>
                    <a:pt x="140875" y="276987"/>
                    <a:pt x="141827" y="275844"/>
                  </a:cubicBezTo>
                  <a:cubicBezTo>
                    <a:pt x="142780" y="274606"/>
                    <a:pt x="143732" y="271463"/>
                    <a:pt x="143923" y="269938"/>
                  </a:cubicBezTo>
                  <a:cubicBezTo>
                    <a:pt x="144113" y="269176"/>
                    <a:pt x="144209" y="267462"/>
                    <a:pt x="143828" y="266795"/>
                  </a:cubicBezTo>
                  <a:cubicBezTo>
                    <a:pt x="143637" y="266319"/>
                    <a:pt x="142875" y="265747"/>
                    <a:pt x="142304" y="265176"/>
                  </a:cubicBezTo>
                  <a:cubicBezTo>
                    <a:pt x="143351" y="265081"/>
                    <a:pt x="144399" y="264890"/>
                    <a:pt x="144971" y="264890"/>
                  </a:cubicBezTo>
                  <a:cubicBezTo>
                    <a:pt x="146113" y="264795"/>
                    <a:pt x="148495" y="264224"/>
                    <a:pt x="149352" y="264890"/>
                  </a:cubicBezTo>
                  <a:cubicBezTo>
                    <a:pt x="150019" y="265367"/>
                    <a:pt x="149638" y="267462"/>
                    <a:pt x="150304" y="267938"/>
                  </a:cubicBezTo>
                  <a:cubicBezTo>
                    <a:pt x="150971" y="268414"/>
                    <a:pt x="152971" y="268319"/>
                    <a:pt x="153734" y="267843"/>
                  </a:cubicBezTo>
                  <a:cubicBezTo>
                    <a:pt x="154400" y="267462"/>
                    <a:pt x="154591" y="265557"/>
                    <a:pt x="155067" y="264986"/>
                  </a:cubicBezTo>
                  <a:cubicBezTo>
                    <a:pt x="155543" y="264509"/>
                    <a:pt x="157067" y="264414"/>
                    <a:pt x="157544" y="263938"/>
                  </a:cubicBezTo>
                  <a:cubicBezTo>
                    <a:pt x="158305" y="263176"/>
                    <a:pt x="158972" y="260985"/>
                    <a:pt x="158972" y="259937"/>
                  </a:cubicBezTo>
                  <a:cubicBezTo>
                    <a:pt x="158972" y="259080"/>
                    <a:pt x="158496" y="257461"/>
                    <a:pt x="157925" y="256889"/>
                  </a:cubicBezTo>
                  <a:cubicBezTo>
                    <a:pt x="157448" y="256318"/>
                    <a:pt x="155829" y="255937"/>
                    <a:pt x="155257" y="255556"/>
                  </a:cubicBezTo>
                  <a:cubicBezTo>
                    <a:pt x="154591" y="255079"/>
                    <a:pt x="153353" y="253937"/>
                    <a:pt x="153162" y="253175"/>
                  </a:cubicBezTo>
                  <a:cubicBezTo>
                    <a:pt x="152781" y="252222"/>
                    <a:pt x="153162" y="250031"/>
                    <a:pt x="153543" y="249079"/>
                  </a:cubicBezTo>
                  <a:cubicBezTo>
                    <a:pt x="154210" y="247459"/>
                    <a:pt x="156401" y="244507"/>
                    <a:pt x="158020" y="243840"/>
                  </a:cubicBezTo>
                  <a:cubicBezTo>
                    <a:pt x="158687" y="243554"/>
                    <a:pt x="160211" y="243745"/>
                    <a:pt x="160877" y="244126"/>
                  </a:cubicBezTo>
                  <a:cubicBezTo>
                    <a:pt x="161735" y="244602"/>
                    <a:pt x="162401" y="246602"/>
                    <a:pt x="162973" y="247459"/>
                  </a:cubicBezTo>
                  <a:cubicBezTo>
                    <a:pt x="163544" y="248221"/>
                    <a:pt x="164402" y="249936"/>
                    <a:pt x="165163" y="250317"/>
                  </a:cubicBezTo>
                  <a:cubicBezTo>
                    <a:pt x="166306" y="250888"/>
                    <a:pt x="168878" y="250698"/>
                    <a:pt x="170021" y="250317"/>
                  </a:cubicBezTo>
                  <a:cubicBezTo>
                    <a:pt x="171545" y="249841"/>
                    <a:pt x="173546" y="246888"/>
                    <a:pt x="175070" y="246317"/>
                  </a:cubicBezTo>
                  <a:cubicBezTo>
                    <a:pt x="176022" y="245936"/>
                    <a:pt x="178308" y="246221"/>
                    <a:pt x="179261" y="245936"/>
                  </a:cubicBezTo>
                  <a:cubicBezTo>
                    <a:pt x="180022" y="245745"/>
                    <a:pt x="181356" y="244602"/>
                    <a:pt x="182118" y="244507"/>
                  </a:cubicBezTo>
                  <a:cubicBezTo>
                    <a:pt x="183261" y="244412"/>
                    <a:pt x="185738" y="244792"/>
                    <a:pt x="186404" y="245650"/>
                  </a:cubicBezTo>
                  <a:cubicBezTo>
                    <a:pt x="186785" y="246221"/>
                    <a:pt x="186119" y="247555"/>
                    <a:pt x="186023" y="248221"/>
                  </a:cubicBezTo>
                  <a:cubicBezTo>
                    <a:pt x="185738" y="249174"/>
                    <a:pt x="184690" y="250793"/>
                    <a:pt x="184690" y="251746"/>
                  </a:cubicBezTo>
                  <a:cubicBezTo>
                    <a:pt x="184690" y="252984"/>
                    <a:pt x="185547" y="255842"/>
                    <a:pt x="186595" y="256508"/>
                  </a:cubicBezTo>
                  <a:cubicBezTo>
                    <a:pt x="187262" y="256984"/>
                    <a:pt x="188976" y="256604"/>
                    <a:pt x="189738" y="256413"/>
                  </a:cubicBezTo>
                  <a:cubicBezTo>
                    <a:pt x="190690" y="256127"/>
                    <a:pt x="192500" y="255175"/>
                    <a:pt x="193167" y="254508"/>
                  </a:cubicBezTo>
                  <a:cubicBezTo>
                    <a:pt x="193738" y="253841"/>
                    <a:pt x="194310" y="252127"/>
                    <a:pt x="194501" y="251365"/>
                  </a:cubicBezTo>
                  <a:cubicBezTo>
                    <a:pt x="194881" y="250222"/>
                    <a:pt x="196025" y="247936"/>
                    <a:pt x="195548" y="246888"/>
                  </a:cubicBezTo>
                  <a:cubicBezTo>
                    <a:pt x="195263" y="246126"/>
                    <a:pt x="193548" y="245650"/>
                    <a:pt x="192977" y="245078"/>
                  </a:cubicBezTo>
                  <a:cubicBezTo>
                    <a:pt x="191929" y="244030"/>
                    <a:pt x="189547" y="241649"/>
                    <a:pt x="189643" y="240221"/>
                  </a:cubicBezTo>
                  <a:cubicBezTo>
                    <a:pt x="189643" y="239554"/>
                    <a:pt x="191167" y="238792"/>
                    <a:pt x="191357" y="238220"/>
                  </a:cubicBezTo>
                  <a:cubicBezTo>
                    <a:pt x="191738" y="237172"/>
                    <a:pt x="190881" y="234696"/>
                    <a:pt x="191262" y="233648"/>
                  </a:cubicBezTo>
                  <a:cubicBezTo>
                    <a:pt x="191643" y="232791"/>
                    <a:pt x="192881" y="231076"/>
                    <a:pt x="193834" y="230981"/>
                  </a:cubicBezTo>
                  <a:cubicBezTo>
                    <a:pt x="194310" y="230981"/>
                    <a:pt x="194977" y="231838"/>
                    <a:pt x="195263" y="232220"/>
                  </a:cubicBezTo>
                  <a:cubicBezTo>
                    <a:pt x="195644" y="232791"/>
                    <a:pt x="196215" y="234029"/>
                    <a:pt x="196405" y="234696"/>
                  </a:cubicBezTo>
                  <a:cubicBezTo>
                    <a:pt x="196787" y="235553"/>
                    <a:pt x="196787" y="237649"/>
                    <a:pt x="197453" y="238411"/>
                  </a:cubicBezTo>
                  <a:cubicBezTo>
                    <a:pt x="198120" y="239173"/>
                    <a:pt x="200215" y="239649"/>
                    <a:pt x="201168" y="240125"/>
                  </a:cubicBezTo>
                  <a:cubicBezTo>
                    <a:pt x="202025" y="240601"/>
                    <a:pt x="203549" y="242507"/>
                    <a:pt x="204597" y="242411"/>
                  </a:cubicBezTo>
                  <a:cubicBezTo>
                    <a:pt x="205550" y="242316"/>
                    <a:pt x="206597" y="240506"/>
                    <a:pt x="207169" y="239744"/>
                  </a:cubicBezTo>
                  <a:cubicBezTo>
                    <a:pt x="207740" y="238982"/>
                    <a:pt x="208407" y="237268"/>
                    <a:pt x="209169" y="236696"/>
                  </a:cubicBezTo>
                  <a:cubicBezTo>
                    <a:pt x="210598" y="235553"/>
                    <a:pt x="214217" y="234410"/>
                    <a:pt x="215932" y="234220"/>
                  </a:cubicBezTo>
                  <a:cubicBezTo>
                    <a:pt x="217361" y="234125"/>
                    <a:pt x="220313" y="234696"/>
                    <a:pt x="221647" y="235267"/>
                  </a:cubicBezTo>
                  <a:cubicBezTo>
                    <a:pt x="222695" y="235744"/>
                    <a:pt x="224219" y="237649"/>
                    <a:pt x="225266" y="238125"/>
                  </a:cubicBezTo>
                  <a:cubicBezTo>
                    <a:pt x="226123" y="238506"/>
                    <a:pt x="228219" y="238411"/>
                    <a:pt x="229171" y="238792"/>
                  </a:cubicBezTo>
                  <a:cubicBezTo>
                    <a:pt x="230410" y="239268"/>
                    <a:pt x="232601" y="240983"/>
                    <a:pt x="233648" y="241840"/>
                  </a:cubicBezTo>
                  <a:cubicBezTo>
                    <a:pt x="234410" y="242507"/>
                    <a:pt x="235458" y="244221"/>
                    <a:pt x="236315" y="244697"/>
                  </a:cubicBezTo>
                  <a:cubicBezTo>
                    <a:pt x="237268" y="245269"/>
                    <a:pt x="239649" y="245650"/>
                    <a:pt x="240792" y="245745"/>
                  </a:cubicBezTo>
                  <a:cubicBezTo>
                    <a:pt x="241840" y="245840"/>
                    <a:pt x="244030" y="245174"/>
                    <a:pt x="245078" y="245364"/>
                  </a:cubicBezTo>
                  <a:cubicBezTo>
                    <a:pt x="246126" y="245459"/>
                    <a:pt x="248126" y="245936"/>
                    <a:pt x="248888" y="246602"/>
                  </a:cubicBezTo>
                  <a:cubicBezTo>
                    <a:pt x="249841" y="247459"/>
                    <a:pt x="250031" y="250317"/>
                    <a:pt x="250793" y="251270"/>
                  </a:cubicBezTo>
                  <a:cubicBezTo>
                    <a:pt x="251746" y="252413"/>
                    <a:pt x="254413" y="254889"/>
                    <a:pt x="255842" y="254603"/>
                  </a:cubicBezTo>
                  <a:cubicBezTo>
                    <a:pt x="257556" y="254413"/>
                    <a:pt x="260032" y="251079"/>
                    <a:pt x="260604" y="249460"/>
                  </a:cubicBezTo>
                  <a:cubicBezTo>
                    <a:pt x="261271" y="247650"/>
                    <a:pt x="260604" y="243840"/>
                    <a:pt x="260604" y="241935"/>
                  </a:cubicBezTo>
                  <a:cubicBezTo>
                    <a:pt x="260604" y="240221"/>
                    <a:pt x="259937" y="236696"/>
                    <a:pt x="260509" y="235077"/>
                  </a:cubicBezTo>
                  <a:cubicBezTo>
                    <a:pt x="261080" y="233458"/>
                    <a:pt x="263652" y="231076"/>
                    <a:pt x="264986" y="229934"/>
                  </a:cubicBezTo>
                  <a:cubicBezTo>
                    <a:pt x="265557" y="229457"/>
                    <a:pt x="266890" y="228791"/>
                    <a:pt x="267653" y="228600"/>
                  </a:cubicBezTo>
                  <a:cubicBezTo>
                    <a:pt x="268796" y="228219"/>
                    <a:pt x="271367" y="228409"/>
                    <a:pt x="272510" y="227933"/>
                  </a:cubicBezTo>
                  <a:cubicBezTo>
                    <a:pt x="273463" y="227552"/>
                    <a:pt x="274987" y="226124"/>
                    <a:pt x="275654" y="225362"/>
                  </a:cubicBezTo>
                  <a:cubicBezTo>
                    <a:pt x="276701" y="224314"/>
                    <a:pt x="278130" y="221647"/>
                    <a:pt x="279082" y="220504"/>
                  </a:cubicBezTo>
                  <a:cubicBezTo>
                    <a:pt x="279749" y="219646"/>
                    <a:pt x="281083" y="217932"/>
                    <a:pt x="282035" y="217361"/>
                  </a:cubicBezTo>
                  <a:cubicBezTo>
                    <a:pt x="282893" y="216789"/>
                    <a:pt x="284797" y="216122"/>
                    <a:pt x="285750" y="216122"/>
                  </a:cubicBezTo>
                  <a:cubicBezTo>
                    <a:pt x="286703" y="216122"/>
                    <a:pt x="288703" y="216503"/>
                    <a:pt x="289370" y="217170"/>
                  </a:cubicBezTo>
                  <a:cubicBezTo>
                    <a:pt x="290417" y="218122"/>
                    <a:pt x="290894" y="221075"/>
                    <a:pt x="291465" y="222313"/>
                  </a:cubicBezTo>
                  <a:cubicBezTo>
                    <a:pt x="292037" y="223647"/>
                    <a:pt x="293180" y="226409"/>
                    <a:pt x="294132" y="227552"/>
                  </a:cubicBezTo>
                  <a:cubicBezTo>
                    <a:pt x="294894" y="228505"/>
                    <a:pt x="296799" y="230600"/>
                    <a:pt x="298037" y="230696"/>
                  </a:cubicBezTo>
                  <a:cubicBezTo>
                    <a:pt x="298895" y="230791"/>
                    <a:pt x="300419" y="229553"/>
                    <a:pt x="300990" y="228981"/>
                  </a:cubicBezTo>
                  <a:cubicBezTo>
                    <a:pt x="301466" y="228600"/>
                    <a:pt x="301847" y="227267"/>
                    <a:pt x="302419" y="226886"/>
                  </a:cubicBezTo>
                  <a:cubicBezTo>
                    <a:pt x="303181" y="226219"/>
                    <a:pt x="305181" y="225171"/>
                    <a:pt x="306134" y="225362"/>
                  </a:cubicBezTo>
                  <a:cubicBezTo>
                    <a:pt x="307086" y="225552"/>
                    <a:pt x="308420" y="227267"/>
                    <a:pt x="308610" y="228219"/>
                  </a:cubicBezTo>
                  <a:cubicBezTo>
                    <a:pt x="308801" y="228886"/>
                    <a:pt x="307943" y="230314"/>
                    <a:pt x="307753" y="230981"/>
                  </a:cubicBezTo>
                  <a:cubicBezTo>
                    <a:pt x="307467" y="231934"/>
                    <a:pt x="306229" y="233743"/>
                    <a:pt x="306514" y="234696"/>
                  </a:cubicBezTo>
                  <a:cubicBezTo>
                    <a:pt x="306705" y="235553"/>
                    <a:pt x="308134" y="236982"/>
                    <a:pt x="308991" y="237172"/>
                  </a:cubicBezTo>
                  <a:cubicBezTo>
                    <a:pt x="310134" y="237363"/>
                    <a:pt x="312420" y="235934"/>
                    <a:pt x="313182" y="235077"/>
                  </a:cubicBezTo>
                  <a:cubicBezTo>
                    <a:pt x="313944" y="234220"/>
                    <a:pt x="314896" y="231934"/>
                    <a:pt x="314896" y="230791"/>
                  </a:cubicBezTo>
                  <a:cubicBezTo>
                    <a:pt x="314896" y="229743"/>
                    <a:pt x="313658" y="227933"/>
                    <a:pt x="313658" y="226981"/>
                  </a:cubicBezTo>
                  <a:cubicBezTo>
                    <a:pt x="313563" y="226124"/>
                    <a:pt x="313754" y="224218"/>
                    <a:pt x="314325" y="223552"/>
                  </a:cubicBezTo>
                  <a:cubicBezTo>
                    <a:pt x="314801" y="223075"/>
                    <a:pt x="316325" y="222695"/>
                    <a:pt x="316992" y="222695"/>
                  </a:cubicBezTo>
                  <a:cubicBezTo>
                    <a:pt x="318230" y="222599"/>
                    <a:pt x="320707" y="224123"/>
                    <a:pt x="321945" y="223838"/>
                  </a:cubicBezTo>
                  <a:cubicBezTo>
                    <a:pt x="322421" y="223742"/>
                    <a:pt x="323374" y="223171"/>
                    <a:pt x="323660" y="222695"/>
                  </a:cubicBezTo>
                  <a:cubicBezTo>
                    <a:pt x="324136" y="221647"/>
                    <a:pt x="323755" y="219170"/>
                    <a:pt x="323374" y="218027"/>
                  </a:cubicBezTo>
                  <a:cubicBezTo>
                    <a:pt x="322993" y="217075"/>
                    <a:pt x="321564" y="215455"/>
                    <a:pt x="321183" y="214503"/>
                  </a:cubicBezTo>
                  <a:cubicBezTo>
                    <a:pt x="320516" y="213074"/>
                    <a:pt x="319659" y="210121"/>
                    <a:pt x="319564" y="208693"/>
                  </a:cubicBezTo>
                  <a:cubicBezTo>
                    <a:pt x="319469" y="207454"/>
                    <a:pt x="319278" y="204502"/>
                    <a:pt x="320230" y="203645"/>
                  </a:cubicBezTo>
                  <a:cubicBezTo>
                    <a:pt x="320993" y="202883"/>
                    <a:pt x="323469" y="203263"/>
                    <a:pt x="324612" y="202978"/>
                  </a:cubicBezTo>
                  <a:cubicBezTo>
                    <a:pt x="325755" y="202692"/>
                    <a:pt x="328231" y="202025"/>
                    <a:pt x="328994" y="201073"/>
                  </a:cubicBezTo>
                  <a:cubicBezTo>
                    <a:pt x="329565" y="200311"/>
                    <a:pt x="330041" y="198215"/>
                    <a:pt x="329755" y="197263"/>
                  </a:cubicBezTo>
                  <a:cubicBezTo>
                    <a:pt x="329470" y="196501"/>
                    <a:pt x="327946" y="195453"/>
                    <a:pt x="327279" y="194882"/>
                  </a:cubicBezTo>
                  <a:cubicBezTo>
                    <a:pt x="326803" y="194500"/>
                    <a:pt x="325469" y="194215"/>
                    <a:pt x="325184" y="193738"/>
                  </a:cubicBezTo>
                  <a:cubicBezTo>
                    <a:pt x="324898" y="193262"/>
                    <a:pt x="324803" y="191929"/>
                    <a:pt x="325088" y="191357"/>
                  </a:cubicBezTo>
                  <a:cubicBezTo>
                    <a:pt x="325374" y="190691"/>
                    <a:pt x="326803" y="189547"/>
                    <a:pt x="327565" y="189357"/>
                  </a:cubicBezTo>
                  <a:cubicBezTo>
                    <a:pt x="328231" y="189167"/>
                    <a:pt x="329851" y="189167"/>
                    <a:pt x="330422" y="189547"/>
                  </a:cubicBezTo>
                  <a:cubicBezTo>
                    <a:pt x="331280" y="190024"/>
                    <a:pt x="331565" y="192596"/>
                    <a:pt x="332518" y="192786"/>
                  </a:cubicBezTo>
                  <a:cubicBezTo>
                    <a:pt x="333280" y="192976"/>
                    <a:pt x="334804" y="191738"/>
                    <a:pt x="335185" y="190976"/>
                  </a:cubicBezTo>
                  <a:cubicBezTo>
                    <a:pt x="335566" y="190214"/>
                    <a:pt x="334613" y="188309"/>
                    <a:pt x="335089" y="187642"/>
                  </a:cubicBezTo>
                  <a:cubicBezTo>
                    <a:pt x="335375" y="187262"/>
                    <a:pt x="336613" y="187166"/>
                    <a:pt x="337185" y="187071"/>
                  </a:cubicBezTo>
                  <a:cubicBezTo>
                    <a:pt x="338042" y="187071"/>
                    <a:pt x="339852" y="188119"/>
                    <a:pt x="340614" y="187738"/>
                  </a:cubicBezTo>
                  <a:cubicBezTo>
                    <a:pt x="340995" y="187452"/>
                    <a:pt x="341186" y="186404"/>
                    <a:pt x="341281" y="185928"/>
                  </a:cubicBezTo>
                  <a:cubicBezTo>
                    <a:pt x="341376" y="185166"/>
                    <a:pt x="340709" y="183547"/>
                    <a:pt x="340995" y="182880"/>
                  </a:cubicBezTo>
                  <a:cubicBezTo>
                    <a:pt x="341281" y="182118"/>
                    <a:pt x="342614" y="180880"/>
                    <a:pt x="343471" y="180880"/>
                  </a:cubicBezTo>
                  <a:cubicBezTo>
                    <a:pt x="344234" y="180880"/>
                    <a:pt x="345472" y="182118"/>
                    <a:pt x="346043" y="182594"/>
                  </a:cubicBezTo>
                  <a:cubicBezTo>
                    <a:pt x="346710" y="183166"/>
                    <a:pt x="348425" y="184118"/>
                    <a:pt x="348615" y="184975"/>
                  </a:cubicBezTo>
                  <a:cubicBezTo>
                    <a:pt x="348805" y="185928"/>
                    <a:pt x="346996" y="187547"/>
                    <a:pt x="346901" y="188500"/>
                  </a:cubicBezTo>
                  <a:cubicBezTo>
                    <a:pt x="346805" y="189738"/>
                    <a:pt x="347948" y="192214"/>
                    <a:pt x="348520" y="193358"/>
                  </a:cubicBezTo>
                  <a:cubicBezTo>
                    <a:pt x="349187" y="194691"/>
                    <a:pt x="350806" y="197358"/>
                    <a:pt x="352044" y="198311"/>
                  </a:cubicBezTo>
                  <a:cubicBezTo>
                    <a:pt x="352996" y="198977"/>
                    <a:pt x="355187" y="199644"/>
                    <a:pt x="356330" y="200025"/>
                  </a:cubicBezTo>
                  <a:cubicBezTo>
                    <a:pt x="357188" y="200311"/>
                    <a:pt x="358902" y="200787"/>
                    <a:pt x="359759" y="201168"/>
                  </a:cubicBezTo>
                  <a:cubicBezTo>
                    <a:pt x="360617" y="201549"/>
                    <a:pt x="361950" y="202883"/>
                    <a:pt x="362807" y="202978"/>
                  </a:cubicBezTo>
                  <a:cubicBezTo>
                    <a:pt x="363950" y="203073"/>
                    <a:pt x="365951" y="201549"/>
                    <a:pt x="367094" y="201263"/>
                  </a:cubicBezTo>
                  <a:cubicBezTo>
                    <a:pt x="368237" y="200978"/>
                    <a:pt x="370522" y="200787"/>
                    <a:pt x="371665" y="201073"/>
                  </a:cubicBezTo>
                  <a:cubicBezTo>
                    <a:pt x="372428" y="201263"/>
                    <a:pt x="373666" y="202025"/>
                    <a:pt x="374237" y="202597"/>
                  </a:cubicBezTo>
                  <a:cubicBezTo>
                    <a:pt x="374809" y="203168"/>
                    <a:pt x="375476" y="204692"/>
                    <a:pt x="375952" y="205359"/>
                  </a:cubicBezTo>
                  <a:cubicBezTo>
                    <a:pt x="376619" y="206312"/>
                    <a:pt x="377857" y="208883"/>
                    <a:pt x="378905" y="208788"/>
                  </a:cubicBezTo>
                  <a:cubicBezTo>
                    <a:pt x="380047" y="208693"/>
                    <a:pt x="380905" y="206026"/>
                    <a:pt x="381381" y="204978"/>
                  </a:cubicBezTo>
                  <a:cubicBezTo>
                    <a:pt x="381762" y="204025"/>
                    <a:pt x="381381" y="201835"/>
                    <a:pt x="382048" y="201073"/>
                  </a:cubicBezTo>
                  <a:cubicBezTo>
                    <a:pt x="382810" y="200216"/>
                    <a:pt x="385381" y="200216"/>
                    <a:pt x="386525" y="199930"/>
                  </a:cubicBezTo>
                  <a:cubicBezTo>
                    <a:pt x="387382" y="199644"/>
                    <a:pt x="389192" y="199454"/>
                    <a:pt x="389954" y="198977"/>
                  </a:cubicBezTo>
                  <a:cubicBezTo>
                    <a:pt x="390620" y="198501"/>
                    <a:pt x="391763" y="197072"/>
                    <a:pt x="392049" y="196310"/>
                  </a:cubicBezTo>
                  <a:cubicBezTo>
                    <a:pt x="392811" y="194596"/>
                    <a:pt x="393287" y="190881"/>
                    <a:pt x="393287" y="188976"/>
                  </a:cubicBezTo>
                  <a:cubicBezTo>
                    <a:pt x="393382" y="187166"/>
                    <a:pt x="392811" y="183642"/>
                    <a:pt x="392525" y="181832"/>
                  </a:cubicBezTo>
                  <a:cubicBezTo>
                    <a:pt x="392239" y="180213"/>
                    <a:pt x="391096" y="177070"/>
                    <a:pt x="391192" y="175450"/>
                  </a:cubicBezTo>
                  <a:cubicBezTo>
                    <a:pt x="391287" y="173450"/>
                    <a:pt x="392239" y="169354"/>
                    <a:pt x="393287" y="167735"/>
                  </a:cubicBezTo>
                  <a:cubicBezTo>
                    <a:pt x="393954" y="166688"/>
                    <a:pt x="396430" y="165449"/>
                    <a:pt x="397193" y="164401"/>
                  </a:cubicBezTo>
                  <a:cubicBezTo>
                    <a:pt x="397669" y="163735"/>
                    <a:pt x="398526" y="162211"/>
                    <a:pt x="398526" y="161354"/>
                  </a:cubicBezTo>
                  <a:cubicBezTo>
                    <a:pt x="398621" y="160115"/>
                    <a:pt x="397193" y="157829"/>
                    <a:pt x="397478" y="156686"/>
                  </a:cubicBezTo>
                  <a:cubicBezTo>
                    <a:pt x="397669" y="155924"/>
                    <a:pt x="398812" y="154496"/>
                    <a:pt x="399574" y="154114"/>
                  </a:cubicBezTo>
                  <a:cubicBezTo>
                    <a:pt x="400050" y="153924"/>
                    <a:pt x="401288" y="154400"/>
                    <a:pt x="401860" y="154210"/>
                  </a:cubicBezTo>
                  <a:cubicBezTo>
                    <a:pt x="402431" y="154114"/>
                    <a:pt x="403384" y="152971"/>
                    <a:pt x="403955" y="153067"/>
                  </a:cubicBezTo>
                  <a:cubicBezTo>
                    <a:pt x="404908" y="153257"/>
                    <a:pt x="405479" y="155638"/>
                    <a:pt x="406432" y="156020"/>
                  </a:cubicBezTo>
                  <a:cubicBezTo>
                    <a:pt x="407098" y="156305"/>
                    <a:pt x="408527" y="156305"/>
                    <a:pt x="409194" y="156020"/>
                  </a:cubicBezTo>
                  <a:cubicBezTo>
                    <a:pt x="410813" y="155353"/>
                    <a:pt x="413480" y="152781"/>
                    <a:pt x="414433" y="151257"/>
                  </a:cubicBezTo>
                  <a:cubicBezTo>
                    <a:pt x="415100" y="150209"/>
                    <a:pt x="415290" y="147542"/>
                    <a:pt x="415671" y="146399"/>
                  </a:cubicBezTo>
                  <a:cubicBezTo>
                    <a:pt x="415957" y="145542"/>
                    <a:pt x="416814" y="143828"/>
                    <a:pt x="417195" y="142875"/>
                  </a:cubicBezTo>
                  <a:cubicBezTo>
                    <a:pt x="417576" y="141732"/>
                    <a:pt x="418433" y="139541"/>
                    <a:pt x="418529" y="138398"/>
                  </a:cubicBezTo>
                  <a:cubicBezTo>
                    <a:pt x="418719" y="137446"/>
                    <a:pt x="418433" y="135541"/>
                    <a:pt x="418529" y="134588"/>
                  </a:cubicBezTo>
                  <a:cubicBezTo>
                    <a:pt x="418719" y="132397"/>
                    <a:pt x="418910" y="127635"/>
                    <a:pt x="420148" y="125825"/>
                  </a:cubicBezTo>
                  <a:cubicBezTo>
                    <a:pt x="420719" y="124873"/>
                    <a:pt x="422815" y="123825"/>
                    <a:pt x="423863" y="123349"/>
                  </a:cubicBezTo>
                  <a:cubicBezTo>
                    <a:pt x="425005" y="122968"/>
                    <a:pt x="427482" y="123158"/>
                    <a:pt x="428625" y="122682"/>
                  </a:cubicBezTo>
                  <a:cubicBezTo>
                    <a:pt x="429863" y="122206"/>
                    <a:pt x="432435" y="120872"/>
                    <a:pt x="433292" y="119729"/>
                  </a:cubicBezTo>
                  <a:cubicBezTo>
                    <a:pt x="434054" y="118586"/>
                    <a:pt x="433864" y="115633"/>
                    <a:pt x="434530" y="114395"/>
                  </a:cubicBezTo>
                  <a:cubicBezTo>
                    <a:pt x="435007" y="113538"/>
                    <a:pt x="436626" y="112395"/>
                    <a:pt x="437388" y="111728"/>
                  </a:cubicBezTo>
                  <a:cubicBezTo>
                    <a:pt x="438055" y="111157"/>
                    <a:pt x="439864" y="110300"/>
                    <a:pt x="440341" y="109538"/>
                  </a:cubicBezTo>
                  <a:cubicBezTo>
                    <a:pt x="440817" y="108680"/>
                    <a:pt x="441007" y="106489"/>
                    <a:pt x="440912" y="105537"/>
                  </a:cubicBezTo>
                  <a:cubicBezTo>
                    <a:pt x="440722" y="103918"/>
                    <a:pt x="438912" y="100965"/>
                    <a:pt x="438245" y="99346"/>
                  </a:cubicBezTo>
                  <a:cubicBezTo>
                    <a:pt x="437864" y="98393"/>
                    <a:pt x="437197" y="96488"/>
                    <a:pt x="436817" y="95536"/>
                  </a:cubicBezTo>
                  <a:cubicBezTo>
                    <a:pt x="436340" y="93917"/>
                    <a:pt x="435959" y="90392"/>
                    <a:pt x="435102" y="88868"/>
                  </a:cubicBezTo>
                  <a:cubicBezTo>
                    <a:pt x="434721" y="88106"/>
                    <a:pt x="433197" y="87154"/>
                    <a:pt x="432816" y="86487"/>
                  </a:cubicBezTo>
                  <a:cubicBezTo>
                    <a:pt x="432245" y="85439"/>
                    <a:pt x="431387" y="82963"/>
                    <a:pt x="431673" y="81820"/>
                  </a:cubicBezTo>
                  <a:cubicBezTo>
                    <a:pt x="431959" y="80486"/>
                    <a:pt x="433483" y="78105"/>
                    <a:pt x="434626" y="77438"/>
                  </a:cubicBezTo>
                  <a:cubicBezTo>
                    <a:pt x="435769" y="76771"/>
                    <a:pt x="438436" y="77343"/>
                    <a:pt x="439769" y="77153"/>
                  </a:cubicBezTo>
                  <a:cubicBezTo>
                    <a:pt x="441007" y="76867"/>
                    <a:pt x="443294" y="75914"/>
                    <a:pt x="444532" y="75533"/>
                  </a:cubicBezTo>
                  <a:cubicBezTo>
                    <a:pt x="445103" y="75343"/>
                    <a:pt x="446342" y="75152"/>
                    <a:pt x="447008" y="74867"/>
                  </a:cubicBezTo>
                  <a:cubicBezTo>
                    <a:pt x="447961" y="74486"/>
                    <a:pt x="449675" y="73152"/>
                    <a:pt x="450723" y="72962"/>
                  </a:cubicBezTo>
                  <a:cubicBezTo>
                    <a:pt x="452342" y="72676"/>
                    <a:pt x="455962" y="72866"/>
                    <a:pt x="457295" y="73819"/>
                  </a:cubicBezTo>
                  <a:cubicBezTo>
                    <a:pt x="458248" y="74486"/>
                    <a:pt x="458438" y="77248"/>
                    <a:pt x="459296" y="78105"/>
                  </a:cubicBezTo>
                  <a:cubicBezTo>
                    <a:pt x="460248" y="78962"/>
                    <a:pt x="462725" y="79820"/>
                    <a:pt x="463963" y="79915"/>
                  </a:cubicBezTo>
                  <a:cubicBezTo>
                    <a:pt x="464915" y="80010"/>
                    <a:pt x="466915" y="79438"/>
                    <a:pt x="467773" y="78962"/>
                  </a:cubicBezTo>
                  <a:cubicBezTo>
                    <a:pt x="468916" y="78391"/>
                    <a:pt x="470916" y="76676"/>
                    <a:pt x="471773" y="75724"/>
                  </a:cubicBezTo>
                  <a:cubicBezTo>
                    <a:pt x="473202" y="74295"/>
                    <a:pt x="475393" y="70961"/>
                    <a:pt x="476726" y="69437"/>
                  </a:cubicBezTo>
                  <a:cubicBezTo>
                    <a:pt x="477774" y="68199"/>
                    <a:pt x="480060" y="65913"/>
                    <a:pt x="481298" y="64865"/>
                  </a:cubicBezTo>
                  <a:cubicBezTo>
                    <a:pt x="482346" y="64008"/>
                    <a:pt x="484537" y="62389"/>
                    <a:pt x="485870" y="62008"/>
                  </a:cubicBezTo>
                  <a:cubicBezTo>
                    <a:pt x="487109" y="61627"/>
                    <a:pt x="489966" y="62484"/>
                    <a:pt x="491300" y="62008"/>
                  </a:cubicBezTo>
                  <a:cubicBezTo>
                    <a:pt x="492443" y="61627"/>
                    <a:pt x="493871" y="59436"/>
                    <a:pt x="494919" y="58960"/>
                  </a:cubicBezTo>
                  <a:cubicBezTo>
                    <a:pt x="496157" y="58388"/>
                    <a:pt x="499110" y="58103"/>
                    <a:pt x="500539" y="58198"/>
                  </a:cubicBezTo>
                  <a:cubicBezTo>
                    <a:pt x="501396" y="58293"/>
                    <a:pt x="503015" y="59436"/>
                    <a:pt x="503872" y="59246"/>
                  </a:cubicBezTo>
                  <a:cubicBezTo>
                    <a:pt x="504444" y="59055"/>
                    <a:pt x="505587" y="58103"/>
                    <a:pt x="505778" y="57531"/>
                  </a:cubicBezTo>
                  <a:cubicBezTo>
                    <a:pt x="506063" y="56674"/>
                    <a:pt x="505587" y="54864"/>
                    <a:pt x="505301" y="54007"/>
                  </a:cubicBezTo>
                  <a:cubicBezTo>
                    <a:pt x="504920" y="53245"/>
                    <a:pt x="503492" y="52197"/>
                    <a:pt x="503301" y="51435"/>
                  </a:cubicBezTo>
                  <a:cubicBezTo>
                    <a:pt x="503206" y="50959"/>
                    <a:pt x="503492" y="49816"/>
                    <a:pt x="503682" y="49435"/>
                  </a:cubicBezTo>
                  <a:cubicBezTo>
                    <a:pt x="504444" y="48387"/>
                    <a:pt x="507302" y="47816"/>
                    <a:pt x="508063" y="46768"/>
                  </a:cubicBezTo>
                  <a:cubicBezTo>
                    <a:pt x="508635" y="45911"/>
                    <a:pt x="509111" y="43434"/>
                    <a:pt x="508635" y="42482"/>
                  </a:cubicBezTo>
                  <a:cubicBezTo>
                    <a:pt x="507968" y="41338"/>
                    <a:pt x="505111" y="40386"/>
                    <a:pt x="503872" y="40481"/>
                  </a:cubicBezTo>
                  <a:cubicBezTo>
                    <a:pt x="503015" y="40576"/>
                    <a:pt x="501682" y="41910"/>
                    <a:pt x="500825" y="42100"/>
                  </a:cubicBezTo>
                  <a:cubicBezTo>
                    <a:pt x="499967" y="42291"/>
                    <a:pt x="498157" y="42291"/>
                    <a:pt x="497396" y="41815"/>
                  </a:cubicBezTo>
                  <a:cubicBezTo>
                    <a:pt x="496634" y="41243"/>
                    <a:pt x="495681" y="39433"/>
                    <a:pt x="495681" y="38481"/>
                  </a:cubicBezTo>
                  <a:cubicBezTo>
                    <a:pt x="495681" y="37433"/>
                    <a:pt x="496729" y="35624"/>
                    <a:pt x="497396" y="34766"/>
                  </a:cubicBezTo>
                  <a:cubicBezTo>
                    <a:pt x="497872" y="34100"/>
                    <a:pt x="499681" y="33338"/>
                    <a:pt x="499967" y="32575"/>
                  </a:cubicBezTo>
                  <a:cubicBezTo>
                    <a:pt x="500348" y="31337"/>
                    <a:pt x="499491" y="28766"/>
                    <a:pt x="499015" y="27622"/>
                  </a:cubicBezTo>
                  <a:cubicBezTo>
                    <a:pt x="498538" y="26479"/>
                    <a:pt x="497110" y="24479"/>
                    <a:pt x="496157" y="23717"/>
                  </a:cubicBezTo>
                  <a:cubicBezTo>
                    <a:pt x="495300" y="23050"/>
                    <a:pt x="493014" y="22765"/>
                    <a:pt x="492252" y="22003"/>
                  </a:cubicBezTo>
                  <a:cubicBezTo>
                    <a:pt x="491680" y="21431"/>
                    <a:pt x="490919" y="19717"/>
                    <a:pt x="490919" y="18859"/>
                  </a:cubicBezTo>
                  <a:cubicBezTo>
                    <a:pt x="490919" y="17812"/>
                    <a:pt x="491585" y="15716"/>
                    <a:pt x="492157" y="14954"/>
                  </a:cubicBezTo>
                  <a:cubicBezTo>
                    <a:pt x="492823" y="14002"/>
                    <a:pt x="495205" y="13240"/>
                    <a:pt x="496062" y="12383"/>
                  </a:cubicBezTo>
                  <a:cubicBezTo>
                    <a:pt x="496824" y="11716"/>
                    <a:pt x="497681" y="10478"/>
                    <a:pt x="498253" y="9620"/>
                  </a:cubicBezTo>
                  <a:close/>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1999" name="Google Shape;1999;p32"/>
            <p:cNvGrpSpPr/>
            <p:nvPr/>
          </p:nvGrpSpPr>
          <p:grpSpPr>
            <a:xfrm>
              <a:off x="7470457" y="2660999"/>
              <a:ext cx="514350" cy="590550"/>
              <a:chOff x="7470457" y="2660999"/>
              <a:chExt cx="514350" cy="590550"/>
            </a:xfrm>
          </p:grpSpPr>
          <p:sp>
            <p:nvSpPr>
              <p:cNvPr id="2000" name="Google Shape;2000;p32"/>
              <p:cNvSpPr/>
              <p:nvPr/>
            </p:nvSpPr>
            <p:spPr>
              <a:xfrm>
                <a:off x="7707098" y="2762974"/>
                <a:ext cx="9525" cy="9525"/>
              </a:xfrm>
              <a:custGeom>
                <a:rect b="b" l="l" r="r" t="t"/>
                <a:pathLst>
                  <a:path extrusionOk="0" h="120000" w="120000">
                    <a:moveTo>
                      <a:pt x="89512" y="79672"/>
                    </a:moveTo>
                    <a:cubicBezTo>
                      <a:pt x="95509" y="72479"/>
                      <a:pt x="111106" y="59276"/>
                      <a:pt x="112302" y="49676"/>
                    </a:cubicBezTo>
                    <a:cubicBezTo>
                      <a:pt x="113512" y="36472"/>
                      <a:pt x="105109" y="5279"/>
                      <a:pt x="91906" y="479"/>
                    </a:cubicBezTo>
                    <a:cubicBezTo>
                      <a:pt x="82306" y="-3124"/>
                      <a:pt x="65512" y="14879"/>
                      <a:pt x="55899" y="16076"/>
                    </a:cubicBezTo>
                    <a:cubicBezTo>
                      <a:pt x="45102" y="18469"/>
                      <a:pt x="18709" y="11276"/>
                      <a:pt x="10306" y="18469"/>
                    </a:cubicBezTo>
                    <a:cubicBezTo>
                      <a:pt x="1902" y="25676"/>
                      <a:pt x="-2898" y="52069"/>
                      <a:pt x="1902" y="62879"/>
                    </a:cubicBezTo>
                    <a:cubicBezTo>
                      <a:pt x="5506" y="68876"/>
                      <a:pt x="21102" y="73676"/>
                      <a:pt x="27112" y="77279"/>
                    </a:cubicBezTo>
                    <a:cubicBezTo>
                      <a:pt x="37909" y="84472"/>
                      <a:pt x="54702" y="109669"/>
                      <a:pt x="67906" y="107276"/>
                    </a:cubicBezTo>
                    <a:cubicBezTo>
                      <a:pt x="77506" y="107276"/>
                      <a:pt x="83502" y="85669"/>
                      <a:pt x="89512" y="79672"/>
                    </a:cubicBezTo>
                    <a:close/>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01" name="Google Shape;2001;p32"/>
              <p:cNvSpPr/>
              <p:nvPr/>
            </p:nvSpPr>
            <p:spPr>
              <a:xfrm>
                <a:off x="7693037" y="2759864"/>
                <a:ext cx="9525" cy="9525"/>
              </a:xfrm>
              <a:custGeom>
                <a:rect b="b" l="l" r="r" t="t"/>
                <a:pathLst>
                  <a:path extrusionOk="0" h="120000" w="120000">
                    <a:moveTo>
                      <a:pt x="83049" y="34860"/>
                    </a:moveTo>
                    <a:cubicBezTo>
                      <a:pt x="80643" y="44460"/>
                      <a:pt x="67452" y="62450"/>
                      <a:pt x="59049" y="68460"/>
                    </a:cubicBezTo>
                    <a:cubicBezTo>
                      <a:pt x="50646" y="73260"/>
                      <a:pt x="31446" y="78060"/>
                      <a:pt x="23043" y="73260"/>
                    </a:cubicBezTo>
                    <a:cubicBezTo>
                      <a:pt x="13443" y="68460"/>
                      <a:pt x="-2154" y="46854"/>
                      <a:pt x="252" y="36057"/>
                    </a:cubicBezTo>
                    <a:cubicBezTo>
                      <a:pt x="2646" y="24050"/>
                      <a:pt x="26646" y="8454"/>
                      <a:pt x="38639" y="3654"/>
                    </a:cubicBezTo>
                    <a:cubicBezTo>
                      <a:pt x="48252" y="50"/>
                      <a:pt x="71043" y="-2343"/>
                      <a:pt x="78249" y="3654"/>
                    </a:cubicBezTo>
                    <a:cubicBezTo>
                      <a:pt x="85443" y="9650"/>
                      <a:pt x="85443" y="27654"/>
                      <a:pt x="83049" y="34860"/>
                    </a:cubicBezTo>
                    <a:close/>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02" name="Google Shape;2002;p32"/>
              <p:cNvSpPr/>
              <p:nvPr/>
            </p:nvSpPr>
            <p:spPr>
              <a:xfrm>
                <a:off x="7692626" y="2750130"/>
                <a:ext cx="9525" cy="9525"/>
              </a:xfrm>
              <a:custGeom>
                <a:rect b="b" l="l" r="r" t="t"/>
                <a:pathLst>
                  <a:path extrusionOk="0" h="120000" w="120000">
                    <a:moveTo>
                      <a:pt x="88227" y="93896"/>
                    </a:moveTo>
                    <a:cubicBezTo>
                      <a:pt x="81033" y="97499"/>
                      <a:pt x="63030" y="99893"/>
                      <a:pt x="57033" y="95106"/>
                    </a:cubicBezTo>
                    <a:cubicBezTo>
                      <a:pt x="51036" y="90293"/>
                      <a:pt x="55836" y="68699"/>
                      <a:pt x="49827" y="62702"/>
                    </a:cubicBezTo>
                    <a:cubicBezTo>
                      <a:pt x="42633" y="55496"/>
                      <a:pt x="16227" y="63899"/>
                      <a:pt x="9033" y="57902"/>
                    </a:cubicBezTo>
                    <a:cubicBezTo>
                      <a:pt x="3036" y="51906"/>
                      <a:pt x="-1776" y="32693"/>
                      <a:pt x="630" y="24302"/>
                    </a:cubicBezTo>
                    <a:cubicBezTo>
                      <a:pt x="4233" y="15899"/>
                      <a:pt x="19830" y="3893"/>
                      <a:pt x="28233" y="1499"/>
                    </a:cubicBezTo>
                    <a:cubicBezTo>
                      <a:pt x="36636" y="-894"/>
                      <a:pt x="58230" y="-894"/>
                      <a:pt x="64227" y="5102"/>
                    </a:cubicBezTo>
                    <a:cubicBezTo>
                      <a:pt x="67830" y="9902"/>
                      <a:pt x="61833" y="23093"/>
                      <a:pt x="65436" y="27906"/>
                    </a:cubicBezTo>
                    <a:cubicBezTo>
                      <a:pt x="69027" y="33902"/>
                      <a:pt x="85833" y="32693"/>
                      <a:pt x="90633" y="37493"/>
                    </a:cubicBezTo>
                    <a:cubicBezTo>
                      <a:pt x="96630" y="42306"/>
                      <a:pt x="108636" y="56693"/>
                      <a:pt x="107427" y="65096"/>
                    </a:cubicBezTo>
                    <a:cubicBezTo>
                      <a:pt x="109833" y="74696"/>
                      <a:pt x="96630" y="89096"/>
                      <a:pt x="88227" y="93896"/>
                    </a:cubicBezTo>
                    <a:close/>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03" name="Google Shape;2003;p32"/>
              <p:cNvSpPr/>
              <p:nvPr/>
            </p:nvSpPr>
            <p:spPr>
              <a:xfrm>
                <a:off x="7470457" y="2660999"/>
                <a:ext cx="514350" cy="590550"/>
              </a:xfrm>
              <a:custGeom>
                <a:rect b="b" l="l" r="r" t="t"/>
                <a:pathLst>
                  <a:path extrusionOk="0" h="590550" w="514350">
                    <a:moveTo>
                      <a:pt x="344329" y="592550"/>
                    </a:moveTo>
                    <a:cubicBezTo>
                      <a:pt x="344234" y="592550"/>
                      <a:pt x="344138" y="592455"/>
                      <a:pt x="344043" y="592360"/>
                    </a:cubicBezTo>
                    <a:cubicBezTo>
                      <a:pt x="342710" y="591312"/>
                      <a:pt x="341566" y="587978"/>
                      <a:pt x="340900" y="586359"/>
                    </a:cubicBezTo>
                    <a:cubicBezTo>
                      <a:pt x="340519" y="585502"/>
                      <a:pt x="340519" y="583406"/>
                      <a:pt x="339947" y="582740"/>
                    </a:cubicBezTo>
                    <a:cubicBezTo>
                      <a:pt x="338995" y="581596"/>
                      <a:pt x="336042" y="580739"/>
                      <a:pt x="334709" y="580073"/>
                    </a:cubicBezTo>
                    <a:cubicBezTo>
                      <a:pt x="333375" y="579406"/>
                      <a:pt x="330518" y="578358"/>
                      <a:pt x="329375" y="577406"/>
                    </a:cubicBezTo>
                    <a:cubicBezTo>
                      <a:pt x="328422" y="576644"/>
                      <a:pt x="327374" y="574357"/>
                      <a:pt x="326422" y="573691"/>
                    </a:cubicBezTo>
                    <a:cubicBezTo>
                      <a:pt x="325184" y="572929"/>
                      <a:pt x="322136" y="572548"/>
                      <a:pt x="320802" y="572738"/>
                    </a:cubicBezTo>
                    <a:cubicBezTo>
                      <a:pt x="319278" y="572929"/>
                      <a:pt x="316802" y="575310"/>
                      <a:pt x="315278" y="575120"/>
                    </a:cubicBezTo>
                    <a:cubicBezTo>
                      <a:pt x="313277" y="574929"/>
                      <a:pt x="309944" y="572167"/>
                      <a:pt x="308610" y="570643"/>
                    </a:cubicBezTo>
                    <a:cubicBezTo>
                      <a:pt x="307657" y="569404"/>
                      <a:pt x="306610" y="566452"/>
                      <a:pt x="306229" y="565023"/>
                    </a:cubicBezTo>
                    <a:cubicBezTo>
                      <a:pt x="305943" y="563975"/>
                      <a:pt x="306419" y="561594"/>
                      <a:pt x="305943" y="560641"/>
                    </a:cubicBezTo>
                    <a:cubicBezTo>
                      <a:pt x="305467" y="559689"/>
                      <a:pt x="303181" y="558832"/>
                      <a:pt x="302800" y="557784"/>
                    </a:cubicBezTo>
                    <a:cubicBezTo>
                      <a:pt x="302419" y="556736"/>
                      <a:pt x="303562" y="554641"/>
                      <a:pt x="303657" y="553498"/>
                    </a:cubicBezTo>
                    <a:cubicBezTo>
                      <a:pt x="303752" y="552260"/>
                      <a:pt x="304133" y="549688"/>
                      <a:pt x="303562" y="548735"/>
                    </a:cubicBezTo>
                    <a:cubicBezTo>
                      <a:pt x="302895" y="547783"/>
                      <a:pt x="300609" y="547021"/>
                      <a:pt x="299466" y="546925"/>
                    </a:cubicBezTo>
                    <a:cubicBezTo>
                      <a:pt x="298323" y="546830"/>
                      <a:pt x="295846" y="547211"/>
                      <a:pt x="294799" y="547783"/>
                    </a:cubicBezTo>
                    <a:cubicBezTo>
                      <a:pt x="293561" y="548354"/>
                      <a:pt x="291941" y="550736"/>
                      <a:pt x="290798" y="551402"/>
                    </a:cubicBezTo>
                    <a:cubicBezTo>
                      <a:pt x="289941" y="551974"/>
                      <a:pt x="288036" y="552831"/>
                      <a:pt x="287179" y="553117"/>
                    </a:cubicBezTo>
                    <a:cubicBezTo>
                      <a:pt x="285941" y="553498"/>
                      <a:pt x="283178" y="553212"/>
                      <a:pt x="282226" y="554069"/>
                    </a:cubicBezTo>
                    <a:cubicBezTo>
                      <a:pt x="281464" y="554736"/>
                      <a:pt x="281273" y="557117"/>
                      <a:pt x="280988" y="558165"/>
                    </a:cubicBezTo>
                    <a:cubicBezTo>
                      <a:pt x="280607" y="559118"/>
                      <a:pt x="280130" y="561213"/>
                      <a:pt x="279464" y="561975"/>
                    </a:cubicBezTo>
                    <a:cubicBezTo>
                      <a:pt x="278702" y="562832"/>
                      <a:pt x="275844" y="563213"/>
                      <a:pt x="275177" y="564261"/>
                    </a:cubicBezTo>
                    <a:cubicBezTo>
                      <a:pt x="274701" y="565023"/>
                      <a:pt x="275273" y="566928"/>
                      <a:pt x="275177" y="567785"/>
                    </a:cubicBezTo>
                    <a:cubicBezTo>
                      <a:pt x="275082" y="568833"/>
                      <a:pt x="275082" y="571214"/>
                      <a:pt x="274320" y="572071"/>
                    </a:cubicBezTo>
                    <a:cubicBezTo>
                      <a:pt x="273082" y="573500"/>
                      <a:pt x="269081" y="574453"/>
                      <a:pt x="267271" y="574643"/>
                    </a:cubicBezTo>
                    <a:cubicBezTo>
                      <a:pt x="265938" y="574739"/>
                      <a:pt x="263462" y="573500"/>
                      <a:pt x="262223" y="573691"/>
                    </a:cubicBezTo>
                    <a:cubicBezTo>
                      <a:pt x="261461" y="573786"/>
                      <a:pt x="259937" y="574548"/>
                      <a:pt x="259366" y="575120"/>
                    </a:cubicBezTo>
                    <a:cubicBezTo>
                      <a:pt x="258509" y="575977"/>
                      <a:pt x="258509" y="579120"/>
                      <a:pt x="257366" y="579501"/>
                    </a:cubicBezTo>
                    <a:cubicBezTo>
                      <a:pt x="256127" y="579977"/>
                      <a:pt x="253651" y="578263"/>
                      <a:pt x="252698" y="577406"/>
                    </a:cubicBezTo>
                    <a:cubicBezTo>
                      <a:pt x="251936" y="576739"/>
                      <a:pt x="251365" y="574548"/>
                      <a:pt x="250603" y="573881"/>
                    </a:cubicBezTo>
                    <a:cubicBezTo>
                      <a:pt x="249841" y="573119"/>
                      <a:pt x="247841" y="572167"/>
                      <a:pt x="246793" y="571881"/>
                    </a:cubicBezTo>
                    <a:cubicBezTo>
                      <a:pt x="245459" y="571595"/>
                      <a:pt x="242792" y="571881"/>
                      <a:pt x="241459" y="571881"/>
                    </a:cubicBezTo>
                    <a:cubicBezTo>
                      <a:pt x="240125" y="571881"/>
                      <a:pt x="237268" y="572071"/>
                      <a:pt x="235934" y="571595"/>
                    </a:cubicBezTo>
                    <a:cubicBezTo>
                      <a:pt x="234696" y="571214"/>
                      <a:pt x="232886" y="569214"/>
                      <a:pt x="231648" y="568738"/>
                    </a:cubicBezTo>
                    <a:cubicBezTo>
                      <a:pt x="230410" y="568261"/>
                      <a:pt x="227838" y="567690"/>
                      <a:pt x="226600" y="567785"/>
                    </a:cubicBezTo>
                    <a:cubicBezTo>
                      <a:pt x="225266" y="567785"/>
                      <a:pt x="222504" y="568261"/>
                      <a:pt x="221361" y="568928"/>
                    </a:cubicBezTo>
                    <a:cubicBezTo>
                      <a:pt x="220218" y="569595"/>
                      <a:pt x="219170" y="572167"/>
                      <a:pt x="218123" y="572929"/>
                    </a:cubicBezTo>
                    <a:cubicBezTo>
                      <a:pt x="217265" y="573500"/>
                      <a:pt x="214789" y="573405"/>
                      <a:pt x="214027" y="574167"/>
                    </a:cubicBezTo>
                    <a:cubicBezTo>
                      <a:pt x="212789" y="575500"/>
                      <a:pt x="213836" y="579977"/>
                      <a:pt x="212598" y="581215"/>
                    </a:cubicBezTo>
                    <a:cubicBezTo>
                      <a:pt x="211741" y="582073"/>
                      <a:pt x="209264" y="582263"/>
                      <a:pt x="208026" y="582358"/>
                    </a:cubicBezTo>
                    <a:cubicBezTo>
                      <a:pt x="206312" y="582454"/>
                      <a:pt x="202978" y="581501"/>
                      <a:pt x="201263" y="581215"/>
                    </a:cubicBezTo>
                    <a:cubicBezTo>
                      <a:pt x="200216" y="581025"/>
                      <a:pt x="197739" y="581311"/>
                      <a:pt x="196882" y="580644"/>
                    </a:cubicBezTo>
                    <a:cubicBezTo>
                      <a:pt x="196215" y="580073"/>
                      <a:pt x="195929" y="578072"/>
                      <a:pt x="195739" y="577215"/>
                    </a:cubicBezTo>
                    <a:cubicBezTo>
                      <a:pt x="195453" y="576262"/>
                      <a:pt x="195644" y="574072"/>
                      <a:pt x="194882" y="573405"/>
                    </a:cubicBezTo>
                    <a:cubicBezTo>
                      <a:pt x="194025" y="572643"/>
                      <a:pt x="191453" y="573119"/>
                      <a:pt x="190405" y="573024"/>
                    </a:cubicBezTo>
                    <a:cubicBezTo>
                      <a:pt x="189738" y="572929"/>
                      <a:pt x="188309" y="573119"/>
                      <a:pt x="187833" y="572738"/>
                    </a:cubicBezTo>
                    <a:cubicBezTo>
                      <a:pt x="186881" y="571976"/>
                      <a:pt x="187166" y="568928"/>
                      <a:pt x="186404" y="567976"/>
                    </a:cubicBezTo>
                    <a:cubicBezTo>
                      <a:pt x="185928" y="567404"/>
                      <a:pt x="184595" y="566642"/>
                      <a:pt x="183833" y="566452"/>
                    </a:cubicBezTo>
                    <a:cubicBezTo>
                      <a:pt x="182499" y="566071"/>
                      <a:pt x="179642" y="566642"/>
                      <a:pt x="178308" y="566261"/>
                    </a:cubicBezTo>
                    <a:cubicBezTo>
                      <a:pt x="177356" y="565975"/>
                      <a:pt x="175736" y="564642"/>
                      <a:pt x="174784" y="564452"/>
                    </a:cubicBezTo>
                    <a:cubicBezTo>
                      <a:pt x="173641" y="564166"/>
                      <a:pt x="171164" y="564070"/>
                      <a:pt x="170021" y="564452"/>
                    </a:cubicBezTo>
                    <a:cubicBezTo>
                      <a:pt x="168974" y="564737"/>
                      <a:pt x="167450" y="566452"/>
                      <a:pt x="166497" y="567023"/>
                    </a:cubicBezTo>
                    <a:cubicBezTo>
                      <a:pt x="165354" y="567595"/>
                      <a:pt x="162878" y="568643"/>
                      <a:pt x="161544" y="568833"/>
                    </a:cubicBezTo>
                    <a:cubicBezTo>
                      <a:pt x="159829" y="569119"/>
                      <a:pt x="156401" y="569024"/>
                      <a:pt x="154781" y="568547"/>
                    </a:cubicBezTo>
                    <a:cubicBezTo>
                      <a:pt x="153829" y="568261"/>
                      <a:pt x="152210" y="566833"/>
                      <a:pt x="151257" y="566547"/>
                    </a:cubicBezTo>
                    <a:cubicBezTo>
                      <a:pt x="149733" y="566071"/>
                      <a:pt x="146400" y="566166"/>
                      <a:pt x="144780" y="565880"/>
                    </a:cubicBezTo>
                    <a:cubicBezTo>
                      <a:pt x="143351" y="565595"/>
                      <a:pt x="140303" y="565309"/>
                      <a:pt x="139256" y="564356"/>
                    </a:cubicBezTo>
                    <a:cubicBezTo>
                      <a:pt x="138494" y="563499"/>
                      <a:pt x="138398" y="560927"/>
                      <a:pt x="138113" y="559784"/>
                    </a:cubicBezTo>
                    <a:cubicBezTo>
                      <a:pt x="137732" y="558165"/>
                      <a:pt x="137732" y="554831"/>
                      <a:pt x="137065" y="553307"/>
                    </a:cubicBezTo>
                    <a:cubicBezTo>
                      <a:pt x="136684" y="552260"/>
                      <a:pt x="135255" y="550354"/>
                      <a:pt x="134493" y="549497"/>
                    </a:cubicBezTo>
                    <a:cubicBezTo>
                      <a:pt x="133636" y="548545"/>
                      <a:pt x="131254" y="547116"/>
                      <a:pt x="130397" y="546068"/>
                    </a:cubicBezTo>
                    <a:cubicBezTo>
                      <a:pt x="129445" y="545020"/>
                      <a:pt x="127730" y="542735"/>
                      <a:pt x="127254" y="541401"/>
                    </a:cubicBezTo>
                    <a:cubicBezTo>
                      <a:pt x="126968" y="540449"/>
                      <a:pt x="127445" y="538353"/>
                      <a:pt x="126968" y="537591"/>
                    </a:cubicBezTo>
                    <a:cubicBezTo>
                      <a:pt x="126397" y="536639"/>
                      <a:pt x="124206" y="535686"/>
                      <a:pt x="123254" y="535210"/>
                    </a:cubicBezTo>
                    <a:cubicBezTo>
                      <a:pt x="122206" y="534638"/>
                      <a:pt x="120110" y="533400"/>
                      <a:pt x="118872" y="533210"/>
                    </a:cubicBezTo>
                    <a:cubicBezTo>
                      <a:pt x="117634" y="533019"/>
                      <a:pt x="115062" y="534067"/>
                      <a:pt x="113729" y="533781"/>
                    </a:cubicBezTo>
                    <a:cubicBezTo>
                      <a:pt x="112395" y="533495"/>
                      <a:pt x="109919" y="532066"/>
                      <a:pt x="109252" y="530924"/>
                    </a:cubicBezTo>
                    <a:cubicBezTo>
                      <a:pt x="108680" y="530066"/>
                      <a:pt x="108966" y="527875"/>
                      <a:pt x="108680" y="526923"/>
                    </a:cubicBezTo>
                    <a:cubicBezTo>
                      <a:pt x="108395" y="525970"/>
                      <a:pt x="107728" y="524065"/>
                      <a:pt x="106966" y="523399"/>
                    </a:cubicBezTo>
                    <a:cubicBezTo>
                      <a:pt x="106585" y="523113"/>
                      <a:pt x="105728" y="522827"/>
                      <a:pt x="105251" y="522827"/>
                    </a:cubicBezTo>
                    <a:cubicBezTo>
                      <a:pt x="104013" y="522827"/>
                      <a:pt x="101632" y="523875"/>
                      <a:pt x="100679" y="524637"/>
                    </a:cubicBezTo>
                    <a:cubicBezTo>
                      <a:pt x="100013" y="525208"/>
                      <a:pt x="99536" y="527018"/>
                      <a:pt x="98870" y="527495"/>
                    </a:cubicBezTo>
                    <a:cubicBezTo>
                      <a:pt x="98012" y="528066"/>
                      <a:pt x="95726" y="527685"/>
                      <a:pt x="94774" y="528066"/>
                    </a:cubicBezTo>
                    <a:cubicBezTo>
                      <a:pt x="94107" y="528352"/>
                      <a:pt x="92964" y="529114"/>
                      <a:pt x="92488" y="529590"/>
                    </a:cubicBezTo>
                    <a:cubicBezTo>
                      <a:pt x="91821" y="530257"/>
                      <a:pt x="91059" y="532162"/>
                      <a:pt x="90202" y="532733"/>
                    </a:cubicBezTo>
                    <a:cubicBezTo>
                      <a:pt x="89249" y="533305"/>
                      <a:pt x="86963" y="533686"/>
                      <a:pt x="86011" y="533400"/>
                    </a:cubicBezTo>
                    <a:cubicBezTo>
                      <a:pt x="85249" y="533210"/>
                      <a:pt x="84201" y="531876"/>
                      <a:pt x="83629" y="531400"/>
                    </a:cubicBezTo>
                    <a:cubicBezTo>
                      <a:pt x="82677" y="530828"/>
                      <a:pt x="80772" y="529781"/>
                      <a:pt x="79629" y="529399"/>
                    </a:cubicBezTo>
                    <a:cubicBezTo>
                      <a:pt x="78867" y="529209"/>
                      <a:pt x="77153" y="529399"/>
                      <a:pt x="76486" y="529019"/>
                    </a:cubicBezTo>
                    <a:cubicBezTo>
                      <a:pt x="75724" y="528447"/>
                      <a:pt x="75343" y="526256"/>
                      <a:pt x="74676" y="525590"/>
                    </a:cubicBezTo>
                    <a:cubicBezTo>
                      <a:pt x="74009" y="525018"/>
                      <a:pt x="72295" y="524351"/>
                      <a:pt x="71438" y="524161"/>
                    </a:cubicBezTo>
                    <a:cubicBezTo>
                      <a:pt x="70580" y="523970"/>
                      <a:pt x="68485" y="523685"/>
                      <a:pt x="67723" y="524351"/>
                    </a:cubicBezTo>
                    <a:cubicBezTo>
                      <a:pt x="66770" y="525113"/>
                      <a:pt x="67342" y="527971"/>
                      <a:pt x="66770" y="529019"/>
                    </a:cubicBezTo>
                    <a:cubicBezTo>
                      <a:pt x="66199" y="529971"/>
                      <a:pt x="64008" y="531019"/>
                      <a:pt x="63151" y="531876"/>
                    </a:cubicBezTo>
                    <a:cubicBezTo>
                      <a:pt x="63056" y="532066"/>
                      <a:pt x="62865" y="532257"/>
                      <a:pt x="62675" y="532448"/>
                    </a:cubicBezTo>
                    <a:lnTo>
                      <a:pt x="0" y="132969"/>
                    </a:lnTo>
                    <a:cubicBezTo>
                      <a:pt x="8573" y="131445"/>
                      <a:pt x="39148" y="125730"/>
                      <a:pt x="50387" y="123444"/>
                    </a:cubicBezTo>
                    <a:cubicBezTo>
                      <a:pt x="66961" y="120015"/>
                      <a:pt x="99917" y="112586"/>
                      <a:pt x="116396" y="108775"/>
                    </a:cubicBezTo>
                    <a:cubicBezTo>
                      <a:pt x="124587" y="106870"/>
                      <a:pt x="145447" y="102013"/>
                      <a:pt x="154115" y="99917"/>
                    </a:cubicBezTo>
                    <a:cubicBezTo>
                      <a:pt x="153734" y="100679"/>
                      <a:pt x="153067" y="101536"/>
                      <a:pt x="152971" y="102203"/>
                    </a:cubicBezTo>
                    <a:cubicBezTo>
                      <a:pt x="152876" y="102965"/>
                      <a:pt x="153258" y="104489"/>
                      <a:pt x="153734" y="104965"/>
                    </a:cubicBezTo>
                    <a:cubicBezTo>
                      <a:pt x="154877" y="106204"/>
                      <a:pt x="158306" y="106870"/>
                      <a:pt x="159925" y="107061"/>
                    </a:cubicBezTo>
                    <a:cubicBezTo>
                      <a:pt x="160877" y="107156"/>
                      <a:pt x="162973" y="107156"/>
                      <a:pt x="163925" y="106870"/>
                    </a:cubicBezTo>
                    <a:cubicBezTo>
                      <a:pt x="164687" y="106680"/>
                      <a:pt x="165926" y="105727"/>
                      <a:pt x="166688" y="105346"/>
                    </a:cubicBezTo>
                    <a:cubicBezTo>
                      <a:pt x="167450" y="104965"/>
                      <a:pt x="169069" y="104203"/>
                      <a:pt x="169831" y="104299"/>
                    </a:cubicBezTo>
                    <a:cubicBezTo>
                      <a:pt x="171450" y="104394"/>
                      <a:pt x="174117" y="106490"/>
                      <a:pt x="175451" y="107252"/>
                    </a:cubicBezTo>
                    <a:cubicBezTo>
                      <a:pt x="177165" y="108204"/>
                      <a:pt x="180308" y="110776"/>
                      <a:pt x="182118" y="111347"/>
                    </a:cubicBezTo>
                    <a:cubicBezTo>
                      <a:pt x="183356" y="111728"/>
                      <a:pt x="185928" y="111823"/>
                      <a:pt x="187262" y="111919"/>
                    </a:cubicBezTo>
                    <a:cubicBezTo>
                      <a:pt x="188404" y="111919"/>
                      <a:pt x="190786" y="111633"/>
                      <a:pt x="191929" y="111728"/>
                    </a:cubicBezTo>
                    <a:cubicBezTo>
                      <a:pt x="193643" y="111823"/>
                      <a:pt x="197168" y="112204"/>
                      <a:pt x="198692" y="112966"/>
                    </a:cubicBezTo>
                    <a:cubicBezTo>
                      <a:pt x="200216" y="113728"/>
                      <a:pt x="202216" y="116586"/>
                      <a:pt x="203454" y="117634"/>
                    </a:cubicBezTo>
                    <a:cubicBezTo>
                      <a:pt x="205169" y="119062"/>
                      <a:pt x="208693" y="121920"/>
                      <a:pt x="210693" y="122968"/>
                    </a:cubicBezTo>
                    <a:cubicBezTo>
                      <a:pt x="212312" y="123825"/>
                      <a:pt x="215837" y="125825"/>
                      <a:pt x="217742" y="125540"/>
                    </a:cubicBezTo>
                    <a:cubicBezTo>
                      <a:pt x="219646" y="125254"/>
                      <a:pt x="222790" y="122491"/>
                      <a:pt x="223933" y="120872"/>
                    </a:cubicBezTo>
                    <a:cubicBezTo>
                      <a:pt x="224409" y="120110"/>
                      <a:pt x="224981" y="118396"/>
                      <a:pt x="224885" y="117443"/>
                    </a:cubicBezTo>
                    <a:cubicBezTo>
                      <a:pt x="224790" y="116777"/>
                      <a:pt x="223647" y="115729"/>
                      <a:pt x="223361" y="115062"/>
                    </a:cubicBezTo>
                    <a:cubicBezTo>
                      <a:pt x="223171" y="114205"/>
                      <a:pt x="223076" y="112300"/>
                      <a:pt x="223457" y="111538"/>
                    </a:cubicBezTo>
                    <a:cubicBezTo>
                      <a:pt x="223838" y="110776"/>
                      <a:pt x="225552" y="109347"/>
                      <a:pt x="226409" y="109442"/>
                    </a:cubicBezTo>
                    <a:cubicBezTo>
                      <a:pt x="227648" y="109442"/>
                      <a:pt x="229458" y="111538"/>
                      <a:pt x="230219" y="112490"/>
                    </a:cubicBezTo>
                    <a:cubicBezTo>
                      <a:pt x="230886" y="113443"/>
                      <a:pt x="231172" y="116015"/>
                      <a:pt x="232125" y="116681"/>
                    </a:cubicBezTo>
                    <a:cubicBezTo>
                      <a:pt x="232791" y="117157"/>
                      <a:pt x="234506" y="117443"/>
                      <a:pt x="235268" y="117348"/>
                    </a:cubicBezTo>
                    <a:cubicBezTo>
                      <a:pt x="236220" y="117157"/>
                      <a:pt x="237649" y="115538"/>
                      <a:pt x="238696" y="115252"/>
                    </a:cubicBezTo>
                    <a:cubicBezTo>
                      <a:pt x="239459" y="115062"/>
                      <a:pt x="241078" y="114871"/>
                      <a:pt x="241650" y="115252"/>
                    </a:cubicBezTo>
                    <a:cubicBezTo>
                      <a:pt x="242411" y="115729"/>
                      <a:pt x="242602" y="117919"/>
                      <a:pt x="242983" y="118777"/>
                    </a:cubicBezTo>
                    <a:cubicBezTo>
                      <a:pt x="243459" y="119634"/>
                      <a:pt x="244412" y="121158"/>
                      <a:pt x="245078" y="121825"/>
                    </a:cubicBezTo>
                    <a:cubicBezTo>
                      <a:pt x="246507" y="123349"/>
                      <a:pt x="250127" y="125635"/>
                      <a:pt x="251841" y="126778"/>
                    </a:cubicBezTo>
                    <a:cubicBezTo>
                      <a:pt x="253365" y="127825"/>
                      <a:pt x="256604" y="129540"/>
                      <a:pt x="258223" y="130397"/>
                    </a:cubicBezTo>
                    <a:cubicBezTo>
                      <a:pt x="260414" y="131540"/>
                      <a:pt x="264986" y="133826"/>
                      <a:pt x="267367" y="134588"/>
                    </a:cubicBezTo>
                    <a:cubicBezTo>
                      <a:pt x="268605" y="134969"/>
                      <a:pt x="271082" y="135541"/>
                      <a:pt x="272225" y="135255"/>
                    </a:cubicBezTo>
                    <a:cubicBezTo>
                      <a:pt x="273463" y="134874"/>
                      <a:pt x="275368" y="133064"/>
                      <a:pt x="276225" y="132207"/>
                    </a:cubicBezTo>
                    <a:cubicBezTo>
                      <a:pt x="277368" y="131159"/>
                      <a:pt x="278892" y="128302"/>
                      <a:pt x="280035" y="127349"/>
                    </a:cubicBezTo>
                    <a:cubicBezTo>
                      <a:pt x="281178" y="126302"/>
                      <a:pt x="283845" y="124777"/>
                      <a:pt x="285369" y="124301"/>
                    </a:cubicBezTo>
                    <a:cubicBezTo>
                      <a:pt x="287369" y="123635"/>
                      <a:pt x="291656" y="124301"/>
                      <a:pt x="293561" y="123539"/>
                    </a:cubicBezTo>
                    <a:cubicBezTo>
                      <a:pt x="294799" y="123063"/>
                      <a:pt x="296609" y="120968"/>
                      <a:pt x="297752" y="120110"/>
                    </a:cubicBezTo>
                    <a:cubicBezTo>
                      <a:pt x="299561" y="118681"/>
                      <a:pt x="302990" y="115824"/>
                      <a:pt x="304895" y="114490"/>
                    </a:cubicBezTo>
                    <a:cubicBezTo>
                      <a:pt x="306514" y="113252"/>
                      <a:pt x="309944" y="110966"/>
                      <a:pt x="311658" y="109919"/>
                    </a:cubicBezTo>
                    <a:cubicBezTo>
                      <a:pt x="314230" y="108394"/>
                      <a:pt x="319469" y="105061"/>
                      <a:pt x="322516" y="104489"/>
                    </a:cubicBezTo>
                    <a:cubicBezTo>
                      <a:pt x="323565" y="104299"/>
                      <a:pt x="325755" y="104680"/>
                      <a:pt x="326803" y="104870"/>
                    </a:cubicBezTo>
                    <a:cubicBezTo>
                      <a:pt x="328041" y="105156"/>
                      <a:pt x="330518" y="106490"/>
                      <a:pt x="331756" y="106680"/>
                    </a:cubicBezTo>
                    <a:cubicBezTo>
                      <a:pt x="333566" y="106870"/>
                      <a:pt x="337185" y="106299"/>
                      <a:pt x="338900" y="105632"/>
                    </a:cubicBezTo>
                    <a:cubicBezTo>
                      <a:pt x="339947" y="105156"/>
                      <a:pt x="341472" y="103251"/>
                      <a:pt x="342615" y="102870"/>
                    </a:cubicBezTo>
                    <a:cubicBezTo>
                      <a:pt x="344043" y="102394"/>
                      <a:pt x="347186" y="102584"/>
                      <a:pt x="348615" y="102489"/>
                    </a:cubicBezTo>
                    <a:cubicBezTo>
                      <a:pt x="349758" y="102394"/>
                      <a:pt x="352235" y="102394"/>
                      <a:pt x="353283" y="101822"/>
                    </a:cubicBezTo>
                    <a:cubicBezTo>
                      <a:pt x="353949" y="101441"/>
                      <a:pt x="354902" y="100108"/>
                      <a:pt x="355378" y="99441"/>
                    </a:cubicBezTo>
                    <a:cubicBezTo>
                      <a:pt x="356140" y="98489"/>
                      <a:pt x="357569" y="96488"/>
                      <a:pt x="358426" y="95631"/>
                    </a:cubicBezTo>
                    <a:cubicBezTo>
                      <a:pt x="359379" y="94678"/>
                      <a:pt x="361474" y="93059"/>
                      <a:pt x="362617" y="92202"/>
                    </a:cubicBezTo>
                    <a:cubicBezTo>
                      <a:pt x="363664" y="91440"/>
                      <a:pt x="366046" y="90297"/>
                      <a:pt x="366808" y="89249"/>
                    </a:cubicBezTo>
                    <a:cubicBezTo>
                      <a:pt x="367570" y="88202"/>
                      <a:pt x="367570" y="85344"/>
                      <a:pt x="368332" y="84296"/>
                    </a:cubicBezTo>
                    <a:cubicBezTo>
                      <a:pt x="369094" y="83058"/>
                      <a:pt x="371761" y="81248"/>
                      <a:pt x="372809" y="80200"/>
                    </a:cubicBezTo>
                    <a:cubicBezTo>
                      <a:pt x="373856" y="79153"/>
                      <a:pt x="376047" y="76962"/>
                      <a:pt x="376714" y="75628"/>
                    </a:cubicBezTo>
                    <a:cubicBezTo>
                      <a:pt x="377476" y="74295"/>
                      <a:pt x="377952" y="71247"/>
                      <a:pt x="378619" y="69914"/>
                    </a:cubicBezTo>
                    <a:cubicBezTo>
                      <a:pt x="379572" y="68104"/>
                      <a:pt x="382238" y="65056"/>
                      <a:pt x="383477" y="63532"/>
                    </a:cubicBezTo>
                    <a:cubicBezTo>
                      <a:pt x="384810" y="61912"/>
                      <a:pt x="387572" y="58674"/>
                      <a:pt x="389097" y="57150"/>
                    </a:cubicBezTo>
                    <a:cubicBezTo>
                      <a:pt x="390335" y="56007"/>
                      <a:pt x="392906" y="53816"/>
                      <a:pt x="394240" y="52769"/>
                    </a:cubicBezTo>
                    <a:cubicBezTo>
                      <a:pt x="395288" y="52006"/>
                      <a:pt x="397383" y="50387"/>
                      <a:pt x="398526" y="49816"/>
                    </a:cubicBezTo>
                    <a:cubicBezTo>
                      <a:pt x="399479" y="49340"/>
                      <a:pt x="401669" y="48863"/>
                      <a:pt x="402527" y="48292"/>
                    </a:cubicBezTo>
                    <a:cubicBezTo>
                      <a:pt x="404146" y="47339"/>
                      <a:pt x="406622" y="44672"/>
                      <a:pt x="407956" y="43434"/>
                    </a:cubicBezTo>
                    <a:cubicBezTo>
                      <a:pt x="408908" y="42481"/>
                      <a:pt x="410718" y="40386"/>
                      <a:pt x="411766" y="39529"/>
                    </a:cubicBezTo>
                    <a:cubicBezTo>
                      <a:pt x="413766" y="37814"/>
                      <a:pt x="418338" y="34861"/>
                      <a:pt x="420434" y="33242"/>
                    </a:cubicBezTo>
                    <a:cubicBezTo>
                      <a:pt x="421767" y="32290"/>
                      <a:pt x="424339" y="29908"/>
                      <a:pt x="425863" y="29242"/>
                    </a:cubicBezTo>
                    <a:cubicBezTo>
                      <a:pt x="427482" y="28575"/>
                      <a:pt x="431197" y="28575"/>
                      <a:pt x="432911" y="28003"/>
                    </a:cubicBezTo>
                    <a:cubicBezTo>
                      <a:pt x="434912" y="27337"/>
                      <a:pt x="438912" y="25432"/>
                      <a:pt x="440531" y="24098"/>
                    </a:cubicBezTo>
                    <a:cubicBezTo>
                      <a:pt x="441770" y="23050"/>
                      <a:pt x="443294" y="20288"/>
                      <a:pt x="444532" y="19145"/>
                    </a:cubicBezTo>
                    <a:cubicBezTo>
                      <a:pt x="445294" y="18383"/>
                      <a:pt x="446818" y="16859"/>
                      <a:pt x="447866" y="16573"/>
                    </a:cubicBezTo>
                    <a:cubicBezTo>
                      <a:pt x="448818" y="16288"/>
                      <a:pt x="450723" y="17050"/>
                      <a:pt x="451581" y="16859"/>
                    </a:cubicBezTo>
                    <a:cubicBezTo>
                      <a:pt x="453390" y="16383"/>
                      <a:pt x="456152" y="13621"/>
                      <a:pt x="457771" y="12573"/>
                    </a:cubicBezTo>
                    <a:cubicBezTo>
                      <a:pt x="460439" y="10858"/>
                      <a:pt x="465868" y="7620"/>
                      <a:pt x="468344" y="5810"/>
                    </a:cubicBezTo>
                    <a:cubicBezTo>
                      <a:pt x="470345" y="4381"/>
                      <a:pt x="473012" y="2286"/>
                      <a:pt x="475869" y="0"/>
                    </a:cubicBezTo>
                    <a:lnTo>
                      <a:pt x="518541" y="205454"/>
                    </a:lnTo>
                    <a:cubicBezTo>
                      <a:pt x="517779" y="205549"/>
                      <a:pt x="517113" y="205740"/>
                      <a:pt x="516731" y="205835"/>
                    </a:cubicBezTo>
                    <a:cubicBezTo>
                      <a:pt x="516064" y="206026"/>
                      <a:pt x="514541" y="206216"/>
                      <a:pt x="514065" y="206693"/>
                    </a:cubicBezTo>
                    <a:cubicBezTo>
                      <a:pt x="513683" y="207073"/>
                      <a:pt x="513779" y="208502"/>
                      <a:pt x="513302" y="208788"/>
                    </a:cubicBezTo>
                    <a:cubicBezTo>
                      <a:pt x="512731" y="209169"/>
                      <a:pt x="511302" y="208693"/>
                      <a:pt x="510635" y="208788"/>
                    </a:cubicBezTo>
                    <a:cubicBezTo>
                      <a:pt x="509588" y="208883"/>
                      <a:pt x="507397" y="209169"/>
                      <a:pt x="506730" y="209836"/>
                    </a:cubicBezTo>
                    <a:cubicBezTo>
                      <a:pt x="506063" y="210502"/>
                      <a:pt x="506159" y="212503"/>
                      <a:pt x="505683" y="213265"/>
                    </a:cubicBezTo>
                    <a:cubicBezTo>
                      <a:pt x="505206" y="213931"/>
                      <a:pt x="503397" y="214503"/>
                      <a:pt x="503015" y="215170"/>
                    </a:cubicBezTo>
                    <a:cubicBezTo>
                      <a:pt x="502634" y="215932"/>
                      <a:pt x="502920" y="217551"/>
                      <a:pt x="503206" y="218313"/>
                    </a:cubicBezTo>
                    <a:cubicBezTo>
                      <a:pt x="503587" y="219170"/>
                      <a:pt x="504825" y="220408"/>
                      <a:pt x="505396" y="220980"/>
                    </a:cubicBezTo>
                    <a:cubicBezTo>
                      <a:pt x="506063" y="221552"/>
                      <a:pt x="507873" y="222314"/>
                      <a:pt x="508445" y="222980"/>
                    </a:cubicBezTo>
                    <a:cubicBezTo>
                      <a:pt x="509397" y="224123"/>
                      <a:pt x="509874" y="227171"/>
                      <a:pt x="510826" y="228314"/>
                    </a:cubicBezTo>
                    <a:cubicBezTo>
                      <a:pt x="511493" y="229076"/>
                      <a:pt x="513683" y="229457"/>
                      <a:pt x="514255" y="230315"/>
                    </a:cubicBezTo>
                    <a:cubicBezTo>
                      <a:pt x="515398" y="232219"/>
                      <a:pt x="515017" y="236887"/>
                      <a:pt x="514921" y="239077"/>
                    </a:cubicBezTo>
                    <a:cubicBezTo>
                      <a:pt x="514826" y="240697"/>
                      <a:pt x="513398" y="243840"/>
                      <a:pt x="513779" y="245364"/>
                    </a:cubicBezTo>
                    <a:cubicBezTo>
                      <a:pt x="514065" y="246412"/>
                      <a:pt x="516255" y="247745"/>
                      <a:pt x="516636" y="248793"/>
                    </a:cubicBezTo>
                    <a:cubicBezTo>
                      <a:pt x="517017" y="249841"/>
                      <a:pt x="516446" y="252222"/>
                      <a:pt x="516731" y="253270"/>
                    </a:cubicBezTo>
                    <a:cubicBezTo>
                      <a:pt x="517017" y="254222"/>
                      <a:pt x="518636" y="255746"/>
                      <a:pt x="518827" y="256794"/>
                    </a:cubicBezTo>
                    <a:cubicBezTo>
                      <a:pt x="519017" y="257842"/>
                      <a:pt x="518065" y="259937"/>
                      <a:pt x="517970" y="261080"/>
                    </a:cubicBezTo>
                    <a:cubicBezTo>
                      <a:pt x="517874" y="262223"/>
                      <a:pt x="518446" y="264700"/>
                      <a:pt x="517970" y="265748"/>
                    </a:cubicBezTo>
                    <a:cubicBezTo>
                      <a:pt x="517684" y="266319"/>
                      <a:pt x="516446" y="266795"/>
                      <a:pt x="516064" y="267367"/>
                    </a:cubicBezTo>
                    <a:cubicBezTo>
                      <a:pt x="515493" y="268319"/>
                      <a:pt x="514826" y="270605"/>
                      <a:pt x="514731" y="271748"/>
                    </a:cubicBezTo>
                    <a:cubicBezTo>
                      <a:pt x="514541" y="273082"/>
                      <a:pt x="515208" y="275749"/>
                      <a:pt x="514921" y="277082"/>
                    </a:cubicBezTo>
                    <a:cubicBezTo>
                      <a:pt x="514636" y="278416"/>
                      <a:pt x="512731" y="280702"/>
                      <a:pt x="512350" y="282035"/>
                    </a:cubicBezTo>
                    <a:cubicBezTo>
                      <a:pt x="511969" y="283369"/>
                      <a:pt x="511873" y="286226"/>
                      <a:pt x="511969" y="287560"/>
                    </a:cubicBezTo>
                    <a:cubicBezTo>
                      <a:pt x="512064" y="288893"/>
                      <a:pt x="513874" y="291560"/>
                      <a:pt x="513398" y="292894"/>
                    </a:cubicBezTo>
                    <a:cubicBezTo>
                      <a:pt x="513016" y="293941"/>
                      <a:pt x="510254" y="294418"/>
                      <a:pt x="509874" y="295465"/>
                    </a:cubicBezTo>
                    <a:cubicBezTo>
                      <a:pt x="509111" y="297561"/>
                      <a:pt x="511779" y="302038"/>
                      <a:pt x="512255" y="304228"/>
                    </a:cubicBezTo>
                    <a:cubicBezTo>
                      <a:pt x="512540" y="305467"/>
                      <a:pt x="513302" y="308039"/>
                      <a:pt x="513207" y="309277"/>
                    </a:cubicBezTo>
                    <a:cubicBezTo>
                      <a:pt x="513112" y="310420"/>
                      <a:pt x="511779" y="312515"/>
                      <a:pt x="511779" y="313753"/>
                    </a:cubicBezTo>
                    <a:cubicBezTo>
                      <a:pt x="511873" y="315373"/>
                      <a:pt x="514160" y="318040"/>
                      <a:pt x="514065" y="319659"/>
                    </a:cubicBezTo>
                    <a:cubicBezTo>
                      <a:pt x="514065" y="320326"/>
                      <a:pt x="513493" y="321564"/>
                      <a:pt x="512922" y="321945"/>
                    </a:cubicBezTo>
                    <a:cubicBezTo>
                      <a:pt x="511873" y="322612"/>
                      <a:pt x="509111" y="321183"/>
                      <a:pt x="508159" y="321850"/>
                    </a:cubicBezTo>
                    <a:cubicBezTo>
                      <a:pt x="507588" y="322231"/>
                      <a:pt x="507206" y="323945"/>
                      <a:pt x="507492" y="324612"/>
                    </a:cubicBezTo>
                    <a:cubicBezTo>
                      <a:pt x="507778" y="325469"/>
                      <a:pt x="509969" y="326136"/>
                      <a:pt x="510350" y="326898"/>
                    </a:cubicBezTo>
                    <a:cubicBezTo>
                      <a:pt x="510730" y="327755"/>
                      <a:pt x="510540" y="329851"/>
                      <a:pt x="510159" y="330803"/>
                    </a:cubicBezTo>
                    <a:cubicBezTo>
                      <a:pt x="509874" y="331661"/>
                      <a:pt x="508064" y="332899"/>
                      <a:pt x="507968" y="333756"/>
                    </a:cubicBezTo>
                    <a:cubicBezTo>
                      <a:pt x="507682" y="335566"/>
                      <a:pt x="510826" y="338709"/>
                      <a:pt x="510540" y="340423"/>
                    </a:cubicBezTo>
                    <a:cubicBezTo>
                      <a:pt x="510254" y="341948"/>
                      <a:pt x="506921" y="343567"/>
                      <a:pt x="506254" y="344995"/>
                    </a:cubicBezTo>
                    <a:cubicBezTo>
                      <a:pt x="505873" y="345948"/>
                      <a:pt x="505683" y="348329"/>
                      <a:pt x="506159" y="349282"/>
                    </a:cubicBezTo>
                    <a:cubicBezTo>
                      <a:pt x="506730" y="350329"/>
                      <a:pt x="509492" y="350996"/>
                      <a:pt x="510159" y="351949"/>
                    </a:cubicBezTo>
                    <a:cubicBezTo>
                      <a:pt x="511016" y="353092"/>
                      <a:pt x="512064" y="356140"/>
                      <a:pt x="511683" y="357473"/>
                    </a:cubicBezTo>
                    <a:cubicBezTo>
                      <a:pt x="511302" y="358521"/>
                      <a:pt x="508540" y="359093"/>
                      <a:pt x="508159" y="360140"/>
                    </a:cubicBezTo>
                    <a:cubicBezTo>
                      <a:pt x="507682" y="361474"/>
                      <a:pt x="509683" y="364236"/>
                      <a:pt x="509588" y="365665"/>
                    </a:cubicBezTo>
                    <a:cubicBezTo>
                      <a:pt x="509588" y="366712"/>
                      <a:pt x="508921" y="368808"/>
                      <a:pt x="508159" y="369570"/>
                    </a:cubicBezTo>
                    <a:cubicBezTo>
                      <a:pt x="507302" y="370427"/>
                      <a:pt x="504444" y="370427"/>
                      <a:pt x="503397" y="371094"/>
                    </a:cubicBezTo>
                    <a:cubicBezTo>
                      <a:pt x="501968" y="372142"/>
                      <a:pt x="499967" y="375285"/>
                      <a:pt x="498920" y="376809"/>
                    </a:cubicBezTo>
                    <a:cubicBezTo>
                      <a:pt x="497396" y="378809"/>
                      <a:pt x="494348" y="383000"/>
                      <a:pt x="492919" y="385096"/>
                    </a:cubicBezTo>
                    <a:cubicBezTo>
                      <a:pt x="491966" y="386429"/>
                      <a:pt x="490061" y="389191"/>
                      <a:pt x="489395" y="390715"/>
                    </a:cubicBezTo>
                    <a:cubicBezTo>
                      <a:pt x="488632" y="392430"/>
                      <a:pt x="487966" y="396335"/>
                      <a:pt x="487109" y="398050"/>
                    </a:cubicBezTo>
                    <a:cubicBezTo>
                      <a:pt x="486442" y="399288"/>
                      <a:pt x="484823" y="401669"/>
                      <a:pt x="483584" y="402527"/>
                    </a:cubicBezTo>
                    <a:cubicBezTo>
                      <a:pt x="482822" y="403098"/>
                      <a:pt x="480632" y="403098"/>
                      <a:pt x="479870" y="403765"/>
                    </a:cubicBezTo>
                    <a:cubicBezTo>
                      <a:pt x="478917" y="404717"/>
                      <a:pt x="478441" y="407575"/>
                      <a:pt x="477964" y="408813"/>
                    </a:cubicBezTo>
                    <a:cubicBezTo>
                      <a:pt x="477584" y="409765"/>
                      <a:pt x="477203" y="411956"/>
                      <a:pt x="476345" y="412528"/>
                    </a:cubicBezTo>
                    <a:cubicBezTo>
                      <a:pt x="475298" y="413290"/>
                      <a:pt x="472345" y="412337"/>
                      <a:pt x="471107" y="412814"/>
                    </a:cubicBezTo>
                    <a:cubicBezTo>
                      <a:pt x="469773" y="413385"/>
                      <a:pt x="467487" y="415576"/>
                      <a:pt x="466535" y="416719"/>
                    </a:cubicBezTo>
                    <a:cubicBezTo>
                      <a:pt x="465677" y="417862"/>
                      <a:pt x="464820" y="420815"/>
                      <a:pt x="463868" y="421862"/>
                    </a:cubicBezTo>
                    <a:cubicBezTo>
                      <a:pt x="463010" y="422719"/>
                      <a:pt x="460915" y="424148"/>
                      <a:pt x="459772" y="424053"/>
                    </a:cubicBezTo>
                    <a:cubicBezTo>
                      <a:pt x="458534" y="423958"/>
                      <a:pt x="456438" y="422339"/>
                      <a:pt x="455772" y="421386"/>
                    </a:cubicBezTo>
                    <a:cubicBezTo>
                      <a:pt x="455009" y="420243"/>
                      <a:pt x="455486" y="417195"/>
                      <a:pt x="454723" y="416052"/>
                    </a:cubicBezTo>
                    <a:cubicBezTo>
                      <a:pt x="454247" y="415385"/>
                      <a:pt x="452533" y="414528"/>
                      <a:pt x="451675" y="414337"/>
                    </a:cubicBezTo>
                    <a:cubicBezTo>
                      <a:pt x="450723" y="414052"/>
                      <a:pt x="448533" y="413766"/>
                      <a:pt x="447770" y="414433"/>
                    </a:cubicBezTo>
                    <a:cubicBezTo>
                      <a:pt x="446913" y="415099"/>
                      <a:pt x="447199" y="417576"/>
                      <a:pt x="446723" y="418433"/>
                    </a:cubicBezTo>
                    <a:cubicBezTo>
                      <a:pt x="446056" y="419671"/>
                      <a:pt x="443960" y="421672"/>
                      <a:pt x="443008" y="422719"/>
                    </a:cubicBezTo>
                    <a:cubicBezTo>
                      <a:pt x="442436" y="423291"/>
                      <a:pt x="441198" y="424434"/>
                      <a:pt x="440722" y="425101"/>
                    </a:cubicBezTo>
                    <a:cubicBezTo>
                      <a:pt x="439960" y="426244"/>
                      <a:pt x="438626" y="428720"/>
                      <a:pt x="438436" y="430054"/>
                    </a:cubicBezTo>
                    <a:cubicBezTo>
                      <a:pt x="438150" y="431578"/>
                      <a:pt x="439388" y="434816"/>
                      <a:pt x="439008" y="436340"/>
                    </a:cubicBezTo>
                    <a:cubicBezTo>
                      <a:pt x="438817" y="437198"/>
                      <a:pt x="437769" y="438817"/>
                      <a:pt x="437007" y="439388"/>
                    </a:cubicBezTo>
                    <a:cubicBezTo>
                      <a:pt x="436150" y="440055"/>
                      <a:pt x="433959" y="440627"/>
                      <a:pt x="432816" y="440817"/>
                    </a:cubicBezTo>
                    <a:cubicBezTo>
                      <a:pt x="431578" y="441007"/>
                      <a:pt x="428720" y="439960"/>
                      <a:pt x="427577" y="440531"/>
                    </a:cubicBezTo>
                    <a:cubicBezTo>
                      <a:pt x="426625" y="441007"/>
                      <a:pt x="425482" y="442912"/>
                      <a:pt x="425291" y="443960"/>
                    </a:cubicBezTo>
                    <a:cubicBezTo>
                      <a:pt x="425005" y="445103"/>
                      <a:pt x="426054" y="447389"/>
                      <a:pt x="426148" y="448532"/>
                    </a:cubicBezTo>
                    <a:cubicBezTo>
                      <a:pt x="426148" y="449199"/>
                      <a:pt x="426244" y="450723"/>
                      <a:pt x="425863" y="451294"/>
                    </a:cubicBezTo>
                    <a:cubicBezTo>
                      <a:pt x="425291" y="452342"/>
                      <a:pt x="422529" y="453104"/>
                      <a:pt x="421863" y="454152"/>
                    </a:cubicBezTo>
                    <a:cubicBezTo>
                      <a:pt x="421196" y="455390"/>
                      <a:pt x="420910" y="458438"/>
                      <a:pt x="421481" y="459772"/>
                    </a:cubicBezTo>
                    <a:cubicBezTo>
                      <a:pt x="421863" y="460915"/>
                      <a:pt x="424434" y="462153"/>
                      <a:pt x="424910" y="463201"/>
                    </a:cubicBezTo>
                    <a:cubicBezTo>
                      <a:pt x="425387" y="464629"/>
                      <a:pt x="424815" y="467582"/>
                      <a:pt x="424339" y="469011"/>
                    </a:cubicBezTo>
                    <a:cubicBezTo>
                      <a:pt x="424053" y="469868"/>
                      <a:pt x="423291" y="471678"/>
                      <a:pt x="422624" y="472154"/>
                    </a:cubicBezTo>
                    <a:cubicBezTo>
                      <a:pt x="421863" y="472631"/>
                      <a:pt x="419958" y="472059"/>
                      <a:pt x="419195" y="472440"/>
                    </a:cubicBezTo>
                    <a:cubicBezTo>
                      <a:pt x="418433" y="472821"/>
                      <a:pt x="416909" y="473964"/>
                      <a:pt x="416623" y="474821"/>
                    </a:cubicBezTo>
                    <a:cubicBezTo>
                      <a:pt x="416338" y="475678"/>
                      <a:pt x="417100" y="477679"/>
                      <a:pt x="417672" y="478345"/>
                    </a:cubicBezTo>
                    <a:cubicBezTo>
                      <a:pt x="418243" y="479107"/>
                      <a:pt x="420434" y="479584"/>
                      <a:pt x="421100" y="480155"/>
                    </a:cubicBezTo>
                    <a:cubicBezTo>
                      <a:pt x="421767" y="480727"/>
                      <a:pt x="422815" y="482346"/>
                      <a:pt x="423196" y="483203"/>
                    </a:cubicBezTo>
                    <a:cubicBezTo>
                      <a:pt x="423672" y="484632"/>
                      <a:pt x="423196" y="487870"/>
                      <a:pt x="423958" y="489204"/>
                    </a:cubicBezTo>
                    <a:cubicBezTo>
                      <a:pt x="424529" y="490252"/>
                      <a:pt x="427291" y="491014"/>
                      <a:pt x="427768" y="492061"/>
                    </a:cubicBezTo>
                    <a:cubicBezTo>
                      <a:pt x="428149" y="492919"/>
                      <a:pt x="428054" y="495205"/>
                      <a:pt x="427387" y="495871"/>
                    </a:cubicBezTo>
                    <a:cubicBezTo>
                      <a:pt x="426720" y="496538"/>
                      <a:pt x="424434" y="496443"/>
                      <a:pt x="423482" y="496253"/>
                    </a:cubicBezTo>
                    <a:cubicBezTo>
                      <a:pt x="422434" y="496062"/>
                      <a:pt x="420719" y="493871"/>
                      <a:pt x="419576" y="494062"/>
                    </a:cubicBezTo>
                    <a:cubicBezTo>
                      <a:pt x="418624" y="494252"/>
                      <a:pt x="417576" y="496348"/>
                      <a:pt x="417195" y="497300"/>
                    </a:cubicBezTo>
                    <a:cubicBezTo>
                      <a:pt x="416719" y="498634"/>
                      <a:pt x="417100" y="501682"/>
                      <a:pt x="416529" y="502920"/>
                    </a:cubicBezTo>
                    <a:cubicBezTo>
                      <a:pt x="416052" y="504063"/>
                      <a:pt x="414338" y="506158"/>
                      <a:pt x="413195" y="506635"/>
                    </a:cubicBezTo>
                    <a:cubicBezTo>
                      <a:pt x="412432" y="507016"/>
                      <a:pt x="410528" y="507302"/>
                      <a:pt x="409956" y="506825"/>
                    </a:cubicBezTo>
                    <a:cubicBezTo>
                      <a:pt x="408908" y="505968"/>
                      <a:pt x="409290" y="502729"/>
                      <a:pt x="409290" y="501301"/>
                    </a:cubicBezTo>
                    <a:cubicBezTo>
                      <a:pt x="409290" y="500444"/>
                      <a:pt x="410051" y="498824"/>
                      <a:pt x="409861" y="498062"/>
                    </a:cubicBezTo>
                    <a:cubicBezTo>
                      <a:pt x="409670" y="497395"/>
                      <a:pt x="408432" y="496538"/>
                      <a:pt x="408147" y="495871"/>
                    </a:cubicBezTo>
                    <a:cubicBezTo>
                      <a:pt x="407861" y="495110"/>
                      <a:pt x="408051" y="493395"/>
                      <a:pt x="407575" y="492633"/>
                    </a:cubicBezTo>
                    <a:cubicBezTo>
                      <a:pt x="406908" y="491490"/>
                      <a:pt x="404717" y="489490"/>
                      <a:pt x="403289" y="489204"/>
                    </a:cubicBezTo>
                    <a:cubicBezTo>
                      <a:pt x="402431" y="489109"/>
                      <a:pt x="401003" y="490442"/>
                      <a:pt x="400145" y="490442"/>
                    </a:cubicBezTo>
                    <a:cubicBezTo>
                      <a:pt x="399383" y="490442"/>
                      <a:pt x="397764" y="490061"/>
                      <a:pt x="397288" y="489490"/>
                    </a:cubicBezTo>
                    <a:cubicBezTo>
                      <a:pt x="396812" y="488918"/>
                      <a:pt x="397573" y="487013"/>
                      <a:pt x="397002" y="486537"/>
                    </a:cubicBezTo>
                    <a:cubicBezTo>
                      <a:pt x="396335" y="485870"/>
                      <a:pt x="394049" y="485965"/>
                      <a:pt x="393192" y="486251"/>
                    </a:cubicBezTo>
                    <a:cubicBezTo>
                      <a:pt x="392430" y="486537"/>
                      <a:pt x="391096" y="487585"/>
                      <a:pt x="390620" y="488252"/>
                    </a:cubicBezTo>
                    <a:cubicBezTo>
                      <a:pt x="389954" y="489204"/>
                      <a:pt x="390144" y="491585"/>
                      <a:pt x="389477" y="492538"/>
                    </a:cubicBezTo>
                    <a:cubicBezTo>
                      <a:pt x="388906" y="493300"/>
                      <a:pt x="386810" y="493871"/>
                      <a:pt x="386334" y="494633"/>
                    </a:cubicBezTo>
                    <a:cubicBezTo>
                      <a:pt x="385858" y="495490"/>
                      <a:pt x="386334" y="497491"/>
                      <a:pt x="386144" y="498443"/>
                    </a:cubicBezTo>
                    <a:cubicBezTo>
                      <a:pt x="385858" y="499967"/>
                      <a:pt x="385000" y="502920"/>
                      <a:pt x="384429" y="504349"/>
                    </a:cubicBezTo>
                    <a:cubicBezTo>
                      <a:pt x="384143" y="505206"/>
                      <a:pt x="383096" y="506825"/>
                      <a:pt x="382905" y="507778"/>
                    </a:cubicBezTo>
                    <a:cubicBezTo>
                      <a:pt x="382619" y="508825"/>
                      <a:pt x="382429" y="511016"/>
                      <a:pt x="382619" y="511969"/>
                    </a:cubicBezTo>
                    <a:cubicBezTo>
                      <a:pt x="382810" y="513207"/>
                      <a:pt x="384524" y="515493"/>
                      <a:pt x="384334" y="516827"/>
                    </a:cubicBezTo>
                    <a:cubicBezTo>
                      <a:pt x="384143" y="518065"/>
                      <a:pt x="382429" y="519874"/>
                      <a:pt x="381667" y="520827"/>
                    </a:cubicBezTo>
                    <a:cubicBezTo>
                      <a:pt x="380619" y="522065"/>
                      <a:pt x="377666" y="523780"/>
                      <a:pt x="377000" y="525208"/>
                    </a:cubicBezTo>
                    <a:cubicBezTo>
                      <a:pt x="376619" y="525970"/>
                      <a:pt x="376524" y="527875"/>
                      <a:pt x="376904" y="528637"/>
                    </a:cubicBezTo>
                    <a:cubicBezTo>
                      <a:pt x="377380" y="529495"/>
                      <a:pt x="379476" y="530257"/>
                      <a:pt x="380143" y="530924"/>
                    </a:cubicBezTo>
                    <a:cubicBezTo>
                      <a:pt x="380905" y="531686"/>
                      <a:pt x="382143" y="533400"/>
                      <a:pt x="382524" y="534353"/>
                    </a:cubicBezTo>
                    <a:cubicBezTo>
                      <a:pt x="383191" y="535686"/>
                      <a:pt x="383953" y="538639"/>
                      <a:pt x="384239" y="540163"/>
                    </a:cubicBezTo>
                    <a:cubicBezTo>
                      <a:pt x="384429" y="541496"/>
                      <a:pt x="383857" y="544163"/>
                      <a:pt x="384429" y="545402"/>
                    </a:cubicBezTo>
                    <a:cubicBezTo>
                      <a:pt x="384810" y="546449"/>
                      <a:pt x="386905" y="547592"/>
                      <a:pt x="387287" y="548640"/>
                    </a:cubicBezTo>
                    <a:cubicBezTo>
                      <a:pt x="387763" y="550164"/>
                      <a:pt x="387382" y="553688"/>
                      <a:pt x="386620" y="555022"/>
                    </a:cubicBezTo>
                    <a:cubicBezTo>
                      <a:pt x="386239" y="555689"/>
                      <a:pt x="384810" y="556546"/>
                      <a:pt x="384048" y="556736"/>
                    </a:cubicBezTo>
                    <a:cubicBezTo>
                      <a:pt x="382714" y="557117"/>
                      <a:pt x="379762" y="555879"/>
                      <a:pt x="378429" y="556165"/>
                    </a:cubicBezTo>
                    <a:cubicBezTo>
                      <a:pt x="377476" y="556355"/>
                      <a:pt x="375475" y="557212"/>
                      <a:pt x="374904" y="557974"/>
                    </a:cubicBezTo>
                    <a:cubicBezTo>
                      <a:pt x="374047" y="559022"/>
                      <a:pt x="373475" y="561880"/>
                      <a:pt x="373475" y="563213"/>
                    </a:cubicBezTo>
                    <a:cubicBezTo>
                      <a:pt x="373475" y="564928"/>
                      <a:pt x="375475" y="568166"/>
                      <a:pt x="375761" y="569881"/>
                    </a:cubicBezTo>
                    <a:cubicBezTo>
                      <a:pt x="375952" y="571119"/>
                      <a:pt x="375857" y="573786"/>
                      <a:pt x="375761" y="575120"/>
                    </a:cubicBezTo>
                    <a:cubicBezTo>
                      <a:pt x="375571" y="576548"/>
                      <a:pt x="375285" y="579501"/>
                      <a:pt x="374618" y="580739"/>
                    </a:cubicBezTo>
                    <a:cubicBezTo>
                      <a:pt x="374047" y="581882"/>
                      <a:pt x="372142" y="583787"/>
                      <a:pt x="370999" y="584264"/>
                    </a:cubicBezTo>
                    <a:cubicBezTo>
                      <a:pt x="369665" y="584930"/>
                      <a:pt x="366427" y="584168"/>
                      <a:pt x="364998" y="584835"/>
                    </a:cubicBezTo>
                    <a:cubicBezTo>
                      <a:pt x="364141" y="585216"/>
                      <a:pt x="363284" y="586931"/>
                      <a:pt x="362426" y="587407"/>
                    </a:cubicBezTo>
                    <a:cubicBezTo>
                      <a:pt x="361283" y="587978"/>
                      <a:pt x="358521" y="587788"/>
                      <a:pt x="357283" y="588264"/>
                    </a:cubicBezTo>
                    <a:cubicBezTo>
                      <a:pt x="355854" y="588836"/>
                      <a:pt x="353663" y="590931"/>
                      <a:pt x="352330" y="591693"/>
                    </a:cubicBezTo>
                    <a:cubicBezTo>
                      <a:pt x="351282" y="592265"/>
                      <a:pt x="349282" y="593503"/>
                      <a:pt x="348044" y="593693"/>
                    </a:cubicBezTo>
                    <a:cubicBezTo>
                      <a:pt x="347377" y="593407"/>
                      <a:pt x="345377" y="593122"/>
                      <a:pt x="344329" y="592550"/>
                    </a:cubicBezTo>
                    <a:close/>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2004" name="Google Shape;2004;p32"/>
            <p:cNvGrpSpPr/>
            <p:nvPr/>
          </p:nvGrpSpPr>
          <p:grpSpPr>
            <a:xfrm>
              <a:off x="6500991" y="2046700"/>
              <a:ext cx="655190" cy="697806"/>
              <a:chOff x="6500991" y="2046700"/>
              <a:chExt cx="655190" cy="697806"/>
            </a:xfrm>
          </p:grpSpPr>
          <p:sp>
            <p:nvSpPr>
              <p:cNvPr id="2005" name="Google Shape;2005;p32"/>
              <p:cNvSpPr/>
              <p:nvPr/>
            </p:nvSpPr>
            <p:spPr>
              <a:xfrm>
                <a:off x="7146656" y="2253231"/>
                <a:ext cx="9525" cy="19050"/>
              </a:xfrm>
              <a:custGeom>
                <a:rect b="b" l="l" r="r" t="t"/>
                <a:pathLst>
                  <a:path extrusionOk="0" h="19050" w="9525">
                    <a:moveTo>
                      <a:pt x="7953" y="22387"/>
                    </a:moveTo>
                    <a:cubicBezTo>
                      <a:pt x="7096" y="22101"/>
                      <a:pt x="6715" y="19815"/>
                      <a:pt x="6048" y="19243"/>
                    </a:cubicBezTo>
                    <a:cubicBezTo>
                      <a:pt x="5191" y="18481"/>
                      <a:pt x="2714" y="18196"/>
                      <a:pt x="2143" y="17243"/>
                    </a:cubicBezTo>
                    <a:cubicBezTo>
                      <a:pt x="1667" y="16386"/>
                      <a:pt x="2428" y="14290"/>
                      <a:pt x="2143" y="13338"/>
                    </a:cubicBezTo>
                    <a:cubicBezTo>
                      <a:pt x="1857" y="12385"/>
                      <a:pt x="143" y="10957"/>
                      <a:pt x="47" y="9909"/>
                    </a:cubicBezTo>
                    <a:cubicBezTo>
                      <a:pt x="-143" y="8575"/>
                      <a:pt x="238" y="5623"/>
                      <a:pt x="1285" y="4765"/>
                    </a:cubicBezTo>
                    <a:cubicBezTo>
                      <a:pt x="1857" y="4384"/>
                      <a:pt x="3571" y="5146"/>
                      <a:pt x="4238" y="4956"/>
                    </a:cubicBezTo>
                    <a:cubicBezTo>
                      <a:pt x="5572" y="4765"/>
                      <a:pt x="7953" y="3527"/>
                      <a:pt x="9096" y="2956"/>
                    </a:cubicBezTo>
                    <a:cubicBezTo>
                      <a:pt x="10334" y="2289"/>
                      <a:pt x="12239" y="-92"/>
                      <a:pt x="13573" y="3"/>
                    </a:cubicBezTo>
                    <a:cubicBezTo>
                      <a:pt x="14335" y="98"/>
                      <a:pt x="15668" y="1432"/>
                      <a:pt x="15954" y="2289"/>
                    </a:cubicBezTo>
                    <a:cubicBezTo>
                      <a:pt x="16240" y="3337"/>
                      <a:pt x="15573" y="5623"/>
                      <a:pt x="15097" y="6670"/>
                    </a:cubicBezTo>
                    <a:cubicBezTo>
                      <a:pt x="14620" y="7623"/>
                      <a:pt x="12620" y="8861"/>
                      <a:pt x="12334" y="9814"/>
                    </a:cubicBezTo>
                    <a:cubicBezTo>
                      <a:pt x="12049" y="10861"/>
                      <a:pt x="13192" y="13052"/>
                      <a:pt x="13001" y="14100"/>
                    </a:cubicBezTo>
                    <a:cubicBezTo>
                      <a:pt x="12716" y="15148"/>
                      <a:pt x="11096" y="16576"/>
                      <a:pt x="10715" y="17529"/>
                    </a:cubicBezTo>
                    <a:cubicBezTo>
                      <a:pt x="10334" y="18481"/>
                      <a:pt x="10525" y="20863"/>
                      <a:pt x="9858" y="21625"/>
                    </a:cubicBezTo>
                    <a:cubicBezTo>
                      <a:pt x="9477" y="21910"/>
                      <a:pt x="8429" y="22482"/>
                      <a:pt x="7953" y="22387"/>
                    </a:cubicBezTo>
                    <a:close/>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06" name="Google Shape;2006;p32"/>
              <p:cNvSpPr/>
              <p:nvPr/>
            </p:nvSpPr>
            <p:spPr>
              <a:xfrm>
                <a:off x="6710262" y="2080432"/>
                <a:ext cx="19050" cy="19050"/>
              </a:xfrm>
              <a:custGeom>
                <a:rect b="b" l="l" r="r" t="t"/>
                <a:pathLst>
                  <a:path extrusionOk="0" h="19050" w="19050">
                    <a:moveTo>
                      <a:pt x="8006" y="17449"/>
                    </a:moveTo>
                    <a:cubicBezTo>
                      <a:pt x="7054" y="18021"/>
                      <a:pt x="5053" y="19068"/>
                      <a:pt x="4387" y="19925"/>
                    </a:cubicBezTo>
                    <a:cubicBezTo>
                      <a:pt x="3910" y="20497"/>
                      <a:pt x="3624" y="22497"/>
                      <a:pt x="2862" y="22593"/>
                    </a:cubicBezTo>
                    <a:cubicBezTo>
                      <a:pt x="1529" y="22593"/>
                      <a:pt x="100" y="19545"/>
                      <a:pt x="5" y="18211"/>
                    </a:cubicBezTo>
                    <a:cubicBezTo>
                      <a:pt x="-90" y="16973"/>
                      <a:pt x="1243" y="14496"/>
                      <a:pt x="2005" y="13544"/>
                    </a:cubicBezTo>
                    <a:cubicBezTo>
                      <a:pt x="2767" y="12591"/>
                      <a:pt x="4863" y="11544"/>
                      <a:pt x="5815" y="10877"/>
                    </a:cubicBezTo>
                    <a:cubicBezTo>
                      <a:pt x="6863" y="10115"/>
                      <a:pt x="8863" y="8591"/>
                      <a:pt x="9721" y="7734"/>
                    </a:cubicBezTo>
                    <a:cubicBezTo>
                      <a:pt x="10673" y="6972"/>
                      <a:pt x="12483" y="5352"/>
                      <a:pt x="13245" y="4305"/>
                    </a:cubicBezTo>
                    <a:cubicBezTo>
                      <a:pt x="13912" y="3447"/>
                      <a:pt x="14483" y="1257"/>
                      <a:pt x="15340" y="685"/>
                    </a:cubicBezTo>
                    <a:cubicBezTo>
                      <a:pt x="15912" y="209"/>
                      <a:pt x="17531" y="-77"/>
                      <a:pt x="18198" y="18"/>
                    </a:cubicBezTo>
                    <a:cubicBezTo>
                      <a:pt x="18960" y="114"/>
                      <a:pt x="20198" y="971"/>
                      <a:pt x="20865" y="1257"/>
                    </a:cubicBezTo>
                    <a:cubicBezTo>
                      <a:pt x="21436" y="1542"/>
                      <a:pt x="22674" y="1828"/>
                      <a:pt x="23055" y="2209"/>
                    </a:cubicBezTo>
                    <a:cubicBezTo>
                      <a:pt x="23532" y="2685"/>
                      <a:pt x="24008" y="4019"/>
                      <a:pt x="23913" y="4686"/>
                    </a:cubicBezTo>
                    <a:cubicBezTo>
                      <a:pt x="23913" y="5162"/>
                      <a:pt x="23246" y="6114"/>
                      <a:pt x="22770" y="6400"/>
                    </a:cubicBezTo>
                    <a:cubicBezTo>
                      <a:pt x="22103" y="6781"/>
                      <a:pt x="20388" y="6305"/>
                      <a:pt x="19626" y="6495"/>
                    </a:cubicBezTo>
                    <a:cubicBezTo>
                      <a:pt x="18864" y="6686"/>
                      <a:pt x="17626" y="7543"/>
                      <a:pt x="16959" y="7829"/>
                    </a:cubicBezTo>
                    <a:cubicBezTo>
                      <a:pt x="16197" y="8115"/>
                      <a:pt x="14673" y="8496"/>
                      <a:pt x="14007" y="8876"/>
                    </a:cubicBezTo>
                    <a:cubicBezTo>
                      <a:pt x="13435" y="9258"/>
                      <a:pt x="11721" y="10305"/>
                      <a:pt x="12006" y="10972"/>
                    </a:cubicBezTo>
                    <a:cubicBezTo>
                      <a:pt x="12197" y="11734"/>
                      <a:pt x="14673" y="11163"/>
                      <a:pt x="15054" y="11829"/>
                    </a:cubicBezTo>
                    <a:cubicBezTo>
                      <a:pt x="15340" y="12306"/>
                      <a:pt x="14864" y="13449"/>
                      <a:pt x="14673" y="13925"/>
                    </a:cubicBezTo>
                    <a:cubicBezTo>
                      <a:pt x="14388" y="14496"/>
                      <a:pt x="13816" y="15544"/>
                      <a:pt x="13245" y="15735"/>
                    </a:cubicBezTo>
                    <a:cubicBezTo>
                      <a:pt x="12673" y="16020"/>
                      <a:pt x="11245" y="15449"/>
                      <a:pt x="10578" y="15639"/>
                    </a:cubicBezTo>
                    <a:cubicBezTo>
                      <a:pt x="9911" y="16020"/>
                      <a:pt x="8673" y="17068"/>
                      <a:pt x="8006" y="17449"/>
                    </a:cubicBezTo>
                    <a:close/>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07" name="Google Shape;2007;p32"/>
              <p:cNvSpPr/>
              <p:nvPr/>
            </p:nvSpPr>
            <p:spPr>
              <a:xfrm>
                <a:off x="6723495" y="2064491"/>
                <a:ext cx="9525" cy="9525"/>
              </a:xfrm>
              <a:custGeom>
                <a:rect b="b" l="l" r="r" t="t"/>
                <a:pathLst>
                  <a:path extrusionOk="0" h="9525" w="9525">
                    <a:moveTo>
                      <a:pt x="7061" y="10245"/>
                    </a:moveTo>
                    <a:cubicBezTo>
                      <a:pt x="8109" y="9673"/>
                      <a:pt x="10299" y="8816"/>
                      <a:pt x="11347" y="8149"/>
                    </a:cubicBezTo>
                    <a:cubicBezTo>
                      <a:pt x="12490" y="7387"/>
                      <a:pt x="15157" y="5768"/>
                      <a:pt x="15633" y="4434"/>
                    </a:cubicBezTo>
                    <a:cubicBezTo>
                      <a:pt x="15919" y="3482"/>
                      <a:pt x="15347" y="1291"/>
                      <a:pt x="14681" y="720"/>
                    </a:cubicBezTo>
                    <a:cubicBezTo>
                      <a:pt x="13823" y="-42"/>
                      <a:pt x="11347" y="-138"/>
                      <a:pt x="10299" y="148"/>
                    </a:cubicBezTo>
                    <a:cubicBezTo>
                      <a:pt x="9347" y="434"/>
                      <a:pt x="8013" y="2148"/>
                      <a:pt x="7156" y="2625"/>
                    </a:cubicBezTo>
                    <a:cubicBezTo>
                      <a:pt x="6299" y="3101"/>
                      <a:pt x="4298" y="3577"/>
                      <a:pt x="3441" y="4149"/>
                    </a:cubicBezTo>
                    <a:cubicBezTo>
                      <a:pt x="2489" y="4625"/>
                      <a:pt x="584" y="5768"/>
                      <a:pt x="203" y="6720"/>
                    </a:cubicBezTo>
                    <a:cubicBezTo>
                      <a:pt x="-178" y="7673"/>
                      <a:pt x="12" y="9864"/>
                      <a:pt x="488" y="10721"/>
                    </a:cubicBezTo>
                    <a:cubicBezTo>
                      <a:pt x="965" y="11483"/>
                      <a:pt x="2584" y="12626"/>
                      <a:pt x="3441" y="12626"/>
                    </a:cubicBezTo>
                    <a:cubicBezTo>
                      <a:pt x="4394" y="12626"/>
                      <a:pt x="6013" y="10816"/>
                      <a:pt x="7061" y="10245"/>
                    </a:cubicBezTo>
                    <a:close/>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08" name="Google Shape;2008;p32"/>
              <p:cNvSpPr/>
              <p:nvPr/>
            </p:nvSpPr>
            <p:spPr>
              <a:xfrm>
                <a:off x="6741362" y="2046700"/>
                <a:ext cx="9525" cy="9525"/>
              </a:xfrm>
              <a:custGeom>
                <a:rect b="b" l="l" r="r" t="t"/>
                <a:pathLst>
                  <a:path extrusionOk="0" h="9525" w="120000">
                    <a:moveTo>
                      <a:pt x="27061" y="14510"/>
                    </a:moveTo>
                    <a:cubicBezTo>
                      <a:pt x="45065" y="14891"/>
                      <a:pt x="72655" y="12033"/>
                      <a:pt x="83465" y="10795"/>
                    </a:cubicBezTo>
                    <a:cubicBezTo>
                      <a:pt x="95458" y="9461"/>
                      <a:pt x="114658" y="6128"/>
                      <a:pt x="113461" y="4413"/>
                    </a:cubicBezTo>
                    <a:cubicBezTo>
                      <a:pt x="113461" y="3270"/>
                      <a:pt x="102652" y="794"/>
                      <a:pt x="90658" y="222"/>
                    </a:cubicBezTo>
                    <a:cubicBezTo>
                      <a:pt x="81058" y="-254"/>
                      <a:pt x="57058" y="127"/>
                      <a:pt x="47458" y="508"/>
                    </a:cubicBezTo>
                    <a:cubicBezTo>
                      <a:pt x="34255" y="984"/>
                      <a:pt x="11465" y="2794"/>
                      <a:pt x="5455" y="3937"/>
                    </a:cubicBezTo>
                    <a:cubicBezTo>
                      <a:pt x="-1739" y="5175"/>
                      <a:pt x="-542" y="8128"/>
                      <a:pt x="1852" y="9557"/>
                    </a:cubicBezTo>
                    <a:cubicBezTo>
                      <a:pt x="5455" y="10795"/>
                      <a:pt x="11465" y="14224"/>
                      <a:pt x="27061" y="14510"/>
                    </a:cubicBezTo>
                    <a:close/>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09" name="Google Shape;2009;p32"/>
              <p:cNvSpPr/>
              <p:nvPr/>
            </p:nvSpPr>
            <p:spPr>
              <a:xfrm>
                <a:off x="6500991" y="2068231"/>
                <a:ext cx="647700" cy="676275"/>
              </a:xfrm>
              <a:custGeom>
                <a:rect b="b" l="l" r="r" t="t"/>
                <a:pathLst>
                  <a:path extrusionOk="0" h="676275" w="647700">
                    <a:moveTo>
                      <a:pt x="211372" y="537904"/>
                    </a:moveTo>
                    <a:cubicBezTo>
                      <a:pt x="211086" y="537142"/>
                      <a:pt x="210705" y="536380"/>
                      <a:pt x="210515" y="535808"/>
                    </a:cubicBezTo>
                    <a:cubicBezTo>
                      <a:pt x="209943" y="534856"/>
                      <a:pt x="208038" y="533522"/>
                      <a:pt x="207657" y="532570"/>
                    </a:cubicBezTo>
                    <a:cubicBezTo>
                      <a:pt x="207181" y="531332"/>
                      <a:pt x="207943" y="528665"/>
                      <a:pt x="207657" y="527426"/>
                    </a:cubicBezTo>
                    <a:cubicBezTo>
                      <a:pt x="207372" y="526188"/>
                      <a:pt x="205466" y="523997"/>
                      <a:pt x="205085" y="522759"/>
                    </a:cubicBezTo>
                    <a:cubicBezTo>
                      <a:pt x="204705" y="521426"/>
                      <a:pt x="205276" y="518663"/>
                      <a:pt x="204990" y="517330"/>
                    </a:cubicBezTo>
                    <a:cubicBezTo>
                      <a:pt x="204705" y="516377"/>
                      <a:pt x="203276" y="514758"/>
                      <a:pt x="202990" y="513806"/>
                    </a:cubicBezTo>
                    <a:cubicBezTo>
                      <a:pt x="202514" y="512282"/>
                      <a:pt x="202323" y="509043"/>
                      <a:pt x="202609" y="507424"/>
                    </a:cubicBezTo>
                    <a:cubicBezTo>
                      <a:pt x="202799" y="505995"/>
                      <a:pt x="204133" y="503328"/>
                      <a:pt x="204514" y="501899"/>
                    </a:cubicBezTo>
                    <a:cubicBezTo>
                      <a:pt x="204895" y="500375"/>
                      <a:pt x="205752" y="497232"/>
                      <a:pt x="205466" y="495708"/>
                    </a:cubicBezTo>
                    <a:cubicBezTo>
                      <a:pt x="205181" y="494375"/>
                      <a:pt x="203181" y="492184"/>
                      <a:pt x="202514" y="490946"/>
                    </a:cubicBezTo>
                    <a:cubicBezTo>
                      <a:pt x="201847" y="489707"/>
                      <a:pt x="200894" y="487040"/>
                      <a:pt x="200132" y="485897"/>
                    </a:cubicBezTo>
                    <a:cubicBezTo>
                      <a:pt x="198894" y="483897"/>
                      <a:pt x="195465" y="480563"/>
                      <a:pt x="193941" y="478849"/>
                    </a:cubicBezTo>
                    <a:cubicBezTo>
                      <a:pt x="192036" y="476753"/>
                      <a:pt x="188036" y="472848"/>
                      <a:pt x="186321" y="470657"/>
                    </a:cubicBezTo>
                    <a:cubicBezTo>
                      <a:pt x="184702" y="468657"/>
                      <a:pt x="182416" y="463799"/>
                      <a:pt x="180225" y="462466"/>
                    </a:cubicBezTo>
                    <a:cubicBezTo>
                      <a:pt x="178415" y="461323"/>
                      <a:pt x="173939" y="460942"/>
                      <a:pt x="171748" y="460751"/>
                    </a:cubicBezTo>
                    <a:cubicBezTo>
                      <a:pt x="169748" y="460561"/>
                      <a:pt x="165652" y="461609"/>
                      <a:pt x="163652" y="461037"/>
                    </a:cubicBezTo>
                    <a:cubicBezTo>
                      <a:pt x="161747" y="460466"/>
                      <a:pt x="158604" y="457989"/>
                      <a:pt x="157080" y="456656"/>
                    </a:cubicBezTo>
                    <a:cubicBezTo>
                      <a:pt x="155651" y="455417"/>
                      <a:pt x="153555" y="452274"/>
                      <a:pt x="152126" y="451036"/>
                    </a:cubicBezTo>
                    <a:cubicBezTo>
                      <a:pt x="151269" y="450274"/>
                      <a:pt x="149269" y="449131"/>
                      <a:pt x="148316" y="448464"/>
                    </a:cubicBezTo>
                    <a:cubicBezTo>
                      <a:pt x="147745" y="448083"/>
                      <a:pt x="146602" y="447035"/>
                      <a:pt x="146031" y="446654"/>
                    </a:cubicBezTo>
                    <a:cubicBezTo>
                      <a:pt x="144506" y="445511"/>
                      <a:pt x="141268" y="443511"/>
                      <a:pt x="139554" y="442654"/>
                    </a:cubicBezTo>
                    <a:cubicBezTo>
                      <a:pt x="138030" y="441892"/>
                      <a:pt x="134505" y="441130"/>
                      <a:pt x="133172" y="440082"/>
                    </a:cubicBezTo>
                    <a:cubicBezTo>
                      <a:pt x="132124" y="439225"/>
                      <a:pt x="130790" y="436844"/>
                      <a:pt x="130029" y="435701"/>
                    </a:cubicBezTo>
                    <a:cubicBezTo>
                      <a:pt x="129362" y="434558"/>
                      <a:pt x="128123" y="432367"/>
                      <a:pt x="127647" y="431129"/>
                    </a:cubicBezTo>
                    <a:cubicBezTo>
                      <a:pt x="127076" y="429890"/>
                      <a:pt x="126599" y="427128"/>
                      <a:pt x="125838" y="426080"/>
                    </a:cubicBezTo>
                    <a:cubicBezTo>
                      <a:pt x="125361" y="425414"/>
                      <a:pt x="123647" y="424842"/>
                      <a:pt x="123266" y="424080"/>
                    </a:cubicBezTo>
                    <a:cubicBezTo>
                      <a:pt x="122885" y="423128"/>
                      <a:pt x="123742" y="420937"/>
                      <a:pt x="123551" y="419794"/>
                    </a:cubicBezTo>
                    <a:cubicBezTo>
                      <a:pt x="123361" y="418651"/>
                      <a:pt x="122504" y="416365"/>
                      <a:pt x="121742" y="415603"/>
                    </a:cubicBezTo>
                    <a:cubicBezTo>
                      <a:pt x="120504" y="414269"/>
                      <a:pt x="116979" y="412936"/>
                      <a:pt x="115360" y="412174"/>
                    </a:cubicBezTo>
                    <a:cubicBezTo>
                      <a:pt x="113741" y="411412"/>
                      <a:pt x="110216" y="410269"/>
                      <a:pt x="108597" y="409602"/>
                    </a:cubicBezTo>
                    <a:cubicBezTo>
                      <a:pt x="106121" y="408650"/>
                      <a:pt x="101358" y="406649"/>
                      <a:pt x="98787" y="405983"/>
                    </a:cubicBezTo>
                    <a:cubicBezTo>
                      <a:pt x="96024" y="405221"/>
                      <a:pt x="89928" y="405411"/>
                      <a:pt x="87356" y="404173"/>
                    </a:cubicBezTo>
                    <a:cubicBezTo>
                      <a:pt x="85547" y="403316"/>
                      <a:pt x="82880" y="400172"/>
                      <a:pt x="81546" y="398648"/>
                    </a:cubicBezTo>
                    <a:cubicBezTo>
                      <a:pt x="80403" y="397315"/>
                      <a:pt x="78689" y="394362"/>
                      <a:pt x="77736" y="392838"/>
                    </a:cubicBezTo>
                    <a:cubicBezTo>
                      <a:pt x="76784" y="391314"/>
                      <a:pt x="75641" y="387599"/>
                      <a:pt x="74022" y="386742"/>
                    </a:cubicBezTo>
                    <a:cubicBezTo>
                      <a:pt x="72497" y="385980"/>
                      <a:pt x="68878" y="387504"/>
                      <a:pt x="67259" y="387123"/>
                    </a:cubicBezTo>
                    <a:cubicBezTo>
                      <a:pt x="66306" y="386933"/>
                      <a:pt x="64687" y="385790"/>
                      <a:pt x="63734" y="385599"/>
                    </a:cubicBezTo>
                    <a:cubicBezTo>
                      <a:pt x="62210" y="385218"/>
                      <a:pt x="59067" y="385123"/>
                      <a:pt x="57543" y="385218"/>
                    </a:cubicBezTo>
                    <a:cubicBezTo>
                      <a:pt x="56210" y="385313"/>
                      <a:pt x="53543" y="386552"/>
                      <a:pt x="52305" y="386075"/>
                    </a:cubicBezTo>
                    <a:cubicBezTo>
                      <a:pt x="51257" y="385599"/>
                      <a:pt x="50495" y="382932"/>
                      <a:pt x="49542" y="382265"/>
                    </a:cubicBezTo>
                    <a:cubicBezTo>
                      <a:pt x="48685" y="381694"/>
                      <a:pt x="46399" y="381599"/>
                      <a:pt x="45447" y="381122"/>
                    </a:cubicBezTo>
                    <a:cubicBezTo>
                      <a:pt x="44494" y="380646"/>
                      <a:pt x="42780" y="379122"/>
                      <a:pt x="42017" y="378265"/>
                    </a:cubicBezTo>
                    <a:cubicBezTo>
                      <a:pt x="41255" y="377408"/>
                      <a:pt x="40208" y="375407"/>
                      <a:pt x="39446" y="374550"/>
                    </a:cubicBezTo>
                    <a:cubicBezTo>
                      <a:pt x="38207" y="373312"/>
                      <a:pt x="35064" y="371693"/>
                      <a:pt x="33635" y="370550"/>
                    </a:cubicBezTo>
                    <a:cubicBezTo>
                      <a:pt x="32397" y="369597"/>
                      <a:pt x="30302" y="367311"/>
                      <a:pt x="29064" y="366263"/>
                    </a:cubicBezTo>
                    <a:cubicBezTo>
                      <a:pt x="28206" y="365501"/>
                      <a:pt x="26492" y="363977"/>
                      <a:pt x="25539" y="363311"/>
                    </a:cubicBezTo>
                    <a:cubicBezTo>
                      <a:pt x="24396" y="362549"/>
                      <a:pt x="21443" y="361691"/>
                      <a:pt x="20586" y="360644"/>
                    </a:cubicBezTo>
                    <a:cubicBezTo>
                      <a:pt x="20015" y="359882"/>
                      <a:pt x="19443" y="357977"/>
                      <a:pt x="19634" y="357119"/>
                    </a:cubicBezTo>
                    <a:cubicBezTo>
                      <a:pt x="19919" y="355976"/>
                      <a:pt x="22205" y="354548"/>
                      <a:pt x="22587" y="353500"/>
                    </a:cubicBezTo>
                    <a:cubicBezTo>
                      <a:pt x="22967" y="352452"/>
                      <a:pt x="22587" y="349976"/>
                      <a:pt x="22682" y="348833"/>
                    </a:cubicBezTo>
                    <a:cubicBezTo>
                      <a:pt x="22872" y="347309"/>
                      <a:pt x="24015" y="344356"/>
                      <a:pt x="23825" y="342927"/>
                    </a:cubicBezTo>
                    <a:cubicBezTo>
                      <a:pt x="23730" y="341784"/>
                      <a:pt x="21920" y="339784"/>
                      <a:pt x="22015" y="338736"/>
                    </a:cubicBezTo>
                    <a:cubicBezTo>
                      <a:pt x="22110" y="337498"/>
                      <a:pt x="24301" y="335593"/>
                      <a:pt x="24587" y="334355"/>
                    </a:cubicBezTo>
                    <a:cubicBezTo>
                      <a:pt x="24872" y="332926"/>
                      <a:pt x="24110" y="329878"/>
                      <a:pt x="23539" y="328544"/>
                    </a:cubicBezTo>
                    <a:cubicBezTo>
                      <a:pt x="23158" y="327687"/>
                      <a:pt x="21634" y="326354"/>
                      <a:pt x="21443" y="325401"/>
                    </a:cubicBezTo>
                    <a:cubicBezTo>
                      <a:pt x="21063" y="323972"/>
                      <a:pt x="22491" y="320924"/>
                      <a:pt x="22110" y="319496"/>
                    </a:cubicBezTo>
                    <a:cubicBezTo>
                      <a:pt x="21824" y="318257"/>
                      <a:pt x="19919" y="316257"/>
                      <a:pt x="19157" y="315209"/>
                    </a:cubicBezTo>
                    <a:cubicBezTo>
                      <a:pt x="18586" y="314543"/>
                      <a:pt x="17062" y="313495"/>
                      <a:pt x="16872" y="312638"/>
                    </a:cubicBezTo>
                    <a:cubicBezTo>
                      <a:pt x="16681" y="311590"/>
                      <a:pt x="17633" y="309304"/>
                      <a:pt x="18300" y="308351"/>
                    </a:cubicBezTo>
                    <a:cubicBezTo>
                      <a:pt x="19062" y="307304"/>
                      <a:pt x="21824" y="306446"/>
                      <a:pt x="22396" y="305399"/>
                    </a:cubicBezTo>
                    <a:cubicBezTo>
                      <a:pt x="22872" y="304637"/>
                      <a:pt x="22872" y="302636"/>
                      <a:pt x="22682" y="301779"/>
                    </a:cubicBezTo>
                    <a:cubicBezTo>
                      <a:pt x="22396" y="300827"/>
                      <a:pt x="20777" y="299493"/>
                      <a:pt x="20586" y="298541"/>
                    </a:cubicBezTo>
                    <a:cubicBezTo>
                      <a:pt x="20396" y="297683"/>
                      <a:pt x="21253" y="295969"/>
                      <a:pt x="21158" y="295112"/>
                    </a:cubicBezTo>
                    <a:cubicBezTo>
                      <a:pt x="21063" y="294159"/>
                      <a:pt x="19824" y="292445"/>
                      <a:pt x="19919" y="291397"/>
                    </a:cubicBezTo>
                    <a:cubicBezTo>
                      <a:pt x="19919" y="290349"/>
                      <a:pt x="21539" y="288635"/>
                      <a:pt x="21634" y="287587"/>
                    </a:cubicBezTo>
                    <a:cubicBezTo>
                      <a:pt x="21634" y="285682"/>
                      <a:pt x="19157" y="282443"/>
                      <a:pt x="19062" y="280634"/>
                    </a:cubicBezTo>
                    <a:cubicBezTo>
                      <a:pt x="18967" y="279110"/>
                      <a:pt x="20110" y="276062"/>
                      <a:pt x="20872" y="274633"/>
                    </a:cubicBezTo>
                    <a:cubicBezTo>
                      <a:pt x="21539" y="273395"/>
                      <a:pt x="24015" y="271585"/>
                      <a:pt x="24396" y="270251"/>
                    </a:cubicBezTo>
                    <a:cubicBezTo>
                      <a:pt x="24682" y="269108"/>
                      <a:pt x="23634" y="266727"/>
                      <a:pt x="23825" y="265584"/>
                    </a:cubicBezTo>
                    <a:cubicBezTo>
                      <a:pt x="24015" y="264632"/>
                      <a:pt x="24872" y="262822"/>
                      <a:pt x="25349" y="262060"/>
                    </a:cubicBezTo>
                    <a:cubicBezTo>
                      <a:pt x="25825" y="261298"/>
                      <a:pt x="27444" y="260155"/>
                      <a:pt x="27921" y="259393"/>
                    </a:cubicBezTo>
                    <a:cubicBezTo>
                      <a:pt x="28492" y="258345"/>
                      <a:pt x="28873" y="255869"/>
                      <a:pt x="28778" y="254726"/>
                    </a:cubicBezTo>
                    <a:cubicBezTo>
                      <a:pt x="28682" y="253392"/>
                      <a:pt x="27539" y="250820"/>
                      <a:pt x="26777" y="249773"/>
                    </a:cubicBezTo>
                    <a:cubicBezTo>
                      <a:pt x="26206" y="249011"/>
                      <a:pt x="24491" y="247868"/>
                      <a:pt x="23825" y="247201"/>
                    </a:cubicBezTo>
                    <a:cubicBezTo>
                      <a:pt x="22967" y="246344"/>
                      <a:pt x="20967" y="244629"/>
                      <a:pt x="20396" y="243486"/>
                    </a:cubicBezTo>
                    <a:cubicBezTo>
                      <a:pt x="19919" y="242534"/>
                      <a:pt x="19729" y="240248"/>
                      <a:pt x="19443" y="239295"/>
                    </a:cubicBezTo>
                    <a:cubicBezTo>
                      <a:pt x="19253" y="238533"/>
                      <a:pt x="18776" y="237104"/>
                      <a:pt x="18300" y="236438"/>
                    </a:cubicBezTo>
                    <a:cubicBezTo>
                      <a:pt x="17538" y="235295"/>
                      <a:pt x="15633" y="233009"/>
                      <a:pt x="14300" y="232913"/>
                    </a:cubicBezTo>
                    <a:cubicBezTo>
                      <a:pt x="13062" y="232818"/>
                      <a:pt x="11538" y="235295"/>
                      <a:pt x="10299" y="235580"/>
                    </a:cubicBezTo>
                    <a:cubicBezTo>
                      <a:pt x="9061" y="235961"/>
                      <a:pt x="6489" y="235771"/>
                      <a:pt x="5156" y="235485"/>
                    </a:cubicBezTo>
                    <a:cubicBezTo>
                      <a:pt x="3822" y="235104"/>
                      <a:pt x="774" y="233961"/>
                      <a:pt x="203" y="232628"/>
                    </a:cubicBezTo>
                    <a:cubicBezTo>
                      <a:pt x="-369" y="231104"/>
                      <a:pt x="2203" y="227960"/>
                      <a:pt x="2108" y="226436"/>
                    </a:cubicBezTo>
                    <a:cubicBezTo>
                      <a:pt x="2013" y="225484"/>
                      <a:pt x="489" y="223865"/>
                      <a:pt x="203" y="222912"/>
                    </a:cubicBezTo>
                    <a:cubicBezTo>
                      <a:pt x="-178" y="221007"/>
                      <a:pt x="12" y="216911"/>
                      <a:pt x="489" y="215006"/>
                    </a:cubicBezTo>
                    <a:cubicBezTo>
                      <a:pt x="774" y="213768"/>
                      <a:pt x="1917" y="211387"/>
                      <a:pt x="2774" y="210434"/>
                    </a:cubicBezTo>
                    <a:cubicBezTo>
                      <a:pt x="3822" y="209291"/>
                      <a:pt x="6680" y="208053"/>
                      <a:pt x="7727" y="207005"/>
                    </a:cubicBezTo>
                    <a:cubicBezTo>
                      <a:pt x="8585" y="206148"/>
                      <a:pt x="10204" y="204243"/>
                      <a:pt x="10585" y="203005"/>
                    </a:cubicBezTo>
                    <a:cubicBezTo>
                      <a:pt x="10871" y="202243"/>
                      <a:pt x="10394" y="200433"/>
                      <a:pt x="10585" y="199576"/>
                    </a:cubicBezTo>
                    <a:cubicBezTo>
                      <a:pt x="10775" y="198814"/>
                      <a:pt x="11538" y="197576"/>
                      <a:pt x="11728" y="196909"/>
                    </a:cubicBezTo>
                    <a:cubicBezTo>
                      <a:pt x="11918" y="195861"/>
                      <a:pt x="11156" y="193766"/>
                      <a:pt x="11538" y="192813"/>
                    </a:cubicBezTo>
                    <a:cubicBezTo>
                      <a:pt x="11918" y="192146"/>
                      <a:pt x="13538" y="191765"/>
                      <a:pt x="14014" y="191099"/>
                    </a:cubicBezTo>
                    <a:cubicBezTo>
                      <a:pt x="14871" y="189765"/>
                      <a:pt x="14395" y="186241"/>
                      <a:pt x="15157" y="184907"/>
                    </a:cubicBezTo>
                    <a:cubicBezTo>
                      <a:pt x="16109" y="183002"/>
                      <a:pt x="19539" y="180240"/>
                      <a:pt x="21253" y="179002"/>
                    </a:cubicBezTo>
                    <a:cubicBezTo>
                      <a:pt x="22777" y="177954"/>
                      <a:pt x="26301" y="176621"/>
                      <a:pt x="27730" y="175573"/>
                    </a:cubicBezTo>
                    <a:cubicBezTo>
                      <a:pt x="28682" y="174906"/>
                      <a:pt x="30588" y="173287"/>
                      <a:pt x="31254" y="172334"/>
                    </a:cubicBezTo>
                    <a:cubicBezTo>
                      <a:pt x="31826" y="171477"/>
                      <a:pt x="31730" y="169096"/>
                      <a:pt x="32492" y="168429"/>
                    </a:cubicBezTo>
                    <a:cubicBezTo>
                      <a:pt x="33159" y="167858"/>
                      <a:pt x="34874" y="167667"/>
                      <a:pt x="35731" y="167667"/>
                    </a:cubicBezTo>
                    <a:cubicBezTo>
                      <a:pt x="36779" y="167667"/>
                      <a:pt x="38779" y="168905"/>
                      <a:pt x="39827" y="168620"/>
                    </a:cubicBezTo>
                    <a:cubicBezTo>
                      <a:pt x="40684" y="168429"/>
                      <a:pt x="41922" y="167096"/>
                      <a:pt x="42398" y="166334"/>
                    </a:cubicBezTo>
                    <a:cubicBezTo>
                      <a:pt x="42970" y="165381"/>
                      <a:pt x="42684" y="163000"/>
                      <a:pt x="43256" y="162047"/>
                    </a:cubicBezTo>
                    <a:cubicBezTo>
                      <a:pt x="43637" y="161381"/>
                      <a:pt x="44780" y="160238"/>
                      <a:pt x="45542" y="159952"/>
                    </a:cubicBezTo>
                    <a:cubicBezTo>
                      <a:pt x="46113" y="159666"/>
                      <a:pt x="47447" y="159857"/>
                      <a:pt x="48114" y="159952"/>
                    </a:cubicBezTo>
                    <a:cubicBezTo>
                      <a:pt x="48685" y="160047"/>
                      <a:pt x="49638" y="160714"/>
                      <a:pt x="50209" y="160809"/>
                    </a:cubicBezTo>
                    <a:cubicBezTo>
                      <a:pt x="50876" y="160904"/>
                      <a:pt x="52400" y="160714"/>
                      <a:pt x="52876" y="160238"/>
                    </a:cubicBezTo>
                    <a:cubicBezTo>
                      <a:pt x="53638" y="159571"/>
                      <a:pt x="53924" y="157285"/>
                      <a:pt x="54114" y="156237"/>
                    </a:cubicBezTo>
                    <a:cubicBezTo>
                      <a:pt x="54305" y="155189"/>
                      <a:pt x="53638" y="152618"/>
                      <a:pt x="54495" y="151856"/>
                    </a:cubicBezTo>
                    <a:cubicBezTo>
                      <a:pt x="55067" y="151284"/>
                      <a:pt x="57067" y="152237"/>
                      <a:pt x="57639" y="151760"/>
                    </a:cubicBezTo>
                    <a:cubicBezTo>
                      <a:pt x="58496" y="151094"/>
                      <a:pt x="58591" y="147569"/>
                      <a:pt x="58591" y="147569"/>
                    </a:cubicBezTo>
                    <a:lnTo>
                      <a:pt x="50971" y="60130"/>
                    </a:lnTo>
                    <a:cubicBezTo>
                      <a:pt x="50971" y="60130"/>
                      <a:pt x="53257" y="61082"/>
                      <a:pt x="54019" y="61273"/>
                    </a:cubicBezTo>
                    <a:cubicBezTo>
                      <a:pt x="55257" y="61749"/>
                      <a:pt x="57829" y="63083"/>
                      <a:pt x="59163" y="62797"/>
                    </a:cubicBezTo>
                    <a:cubicBezTo>
                      <a:pt x="60591" y="62416"/>
                      <a:pt x="63068" y="60035"/>
                      <a:pt x="63544" y="58606"/>
                    </a:cubicBezTo>
                    <a:cubicBezTo>
                      <a:pt x="63925" y="57749"/>
                      <a:pt x="63925" y="55463"/>
                      <a:pt x="63354" y="54701"/>
                    </a:cubicBezTo>
                    <a:cubicBezTo>
                      <a:pt x="62877" y="54034"/>
                      <a:pt x="60687" y="54224"/>
                      <a:pt x="60401" y="53462"/>
                    </a:cubicBezTo>
                    <a:cubicBezTo>
                      <a:pt x="60115" y="52796"/>
                      <a:pt x="61067" y="51081"/>
                      <a:pt x="61639" y="50700"/>
                    </a:cubicBezTo>
                    <a:cubicBezTo>
                      <a:pt x="62401" y="50224"/>
                      <a:pt x="64687" y="51272"/>
                      <a:pt x="65449" y="50700"/>
                    </a:cubicBezTo>
                    <a:cubicBezTo>
                      <a:pt x="66306" y="50129"/>
                      <a:pt x="66211" y="47462"/>
                      <a:pt x="67068" y="46795"/>
                    </a:cubicBezTo>
                    <a:cubicBezTo>
                      <a:pt x="68021" y="46033"/>
                      <a:pt x="70688" y="46509"/>
                      <a:pt x="71831" y="46128"/>
                    </a:cubicBezTo>
                    <a:cubicBezTo>
                      <a:pt x="72212" y="46033"/>
                      <a:pt x="72783" y="45842"/>
                      <a:pt x="73450" y="45747"/>
                    </a:cubicBezTo>
                    <a:cubicBezTo>
                      <a:pt x="74022" y="46700"/>
                      <a:pt x="74879" y="47747"/>
                      <a:pt x="75355" y="48319"/>
                    </a:cubicBezTo>
                    <a:cubicBezTo>
                      <a:pt x="76212" y="49176"/>
                      <a:pt x="78213" y="50795"/>
                      <a:pt x="79355" y="51272"/>
                    </a:cubicBezTo>
                    <a:cubicBezTo>
                      <a:pt x="80498" y="51748"/>
                      <a:pt x="83070" y="51938"/>
                      <a:pt x="84213" y="52224"/>
                    </a:cubicBezTo>
                    <a:cubicBezTo>
                      <a:pt x="85356" y="52510"/>
                      <a:pt x="87356" y="53653"/>
                      <a:pt x="88499" y="54034"/>
                    </a:cubicBezTo>
                    <a:cubicBezTo>
                      <a:pt x="89547" y="54320"/>
                      <a:pt x="91738" y="54796"/>
                      <a:pt x="92786" y="54605"/>
                    </a:cubicBezTo>
                    <a:cubicBezTo>
                      <a:pt x="93643" y="54415"/>
                      <a:pt x="94976" y="52891"/>
                      <a:pt x="95834" y="52700"/>
                    </a:cubicBezTo>
                    <a:cubicBezTo>
                      <a:pt x="97167" y="52319"/>
                      <a:pt x="100025" y="53462"/>
                      <a:pt x="101454" y="53177"/>
                    </a:cubicBezTo>
                    <a:cubicBezTo>
                      <a:pt x="103644" y="52700"/>
                      <a:pt x="107264" y="49938"/>
                      <a:pt x="109073" y="48795"/>
                    </a:cubicBezTo>
                    <a:cubicBezTo>
                      <a:pt x="110407" y="47938"/>
                      <a:pt x="112883" y="46033"/>
                      <a:pt x="114312" y="45271"/>
                    </a:cubicBezTo>
                    <a:cubicBezTo>
                      <a:pt x="116027" y="44318"/>
                      <a:pt x="119932" y="43271"/>
                      <a:pt x="121647" y="42413"/>
                    </a:cubicBezTo>
                    <a:cubicBezTo>
                      <a:pt x="122694" y="41842"/>
                      <a:pt x="124314" y="40032"/>
                      <a:pt x="125456" y="39746"/>
                    </a:cubicBezTo>
                    <a:cubicBezTo>
                      <a:pt x="126885" y="39365"/>
                      <a:pt x="129838" y="40508"/>
                      <a:pt x="131267" y="40127"/>
                    </a:cubicBezTo>
                    <a:cubicBezTo>
                      <a:pt x="132314" y="39842"/>
                      <a:pt x="133839" y="38318"/>
                      <a:pt x="134696" y="37937"/>
                    </a:cubicBezTo>
                    <a:cubicBezTo>
                      <a:pt x="135743" y="37556"/>
                      <a:pt x="137934" y="37365"/>
                      <a:pt x="138887" y="36889"/>
                    </a:cubicBezTo>
                    <a:cubicBezTo>
                      <a:pt x="140411" y="36127"/>
                      <a:pt x="142411" y="33174"/>
                      <a:pt x="143935" y="32507"/>
                    </a:cubicBezTo>
                    <a:cubicBezTo>
                      <a:pt x="145078" y="32031"/>
                      <a:pt x="147745" y="32793"/>
                      <a:pt x="148697" y="32126"/>
                    </a:cubicBezTo>
                    <a:cubicBezTo>
                      <a:pt x="149364" y="31650"/>
                      <a:pt x="149650" y="29840"/>
                      <a:pt x="150126" y="29174"/>
                    </a:cubicBezTo>
                    <a:cubicBezTo>
                      <a:pt x="150888" y="28126"/>
                      <a:pt x="152793" y="26316"/>
                      <a:pt x="154031" y="25840"/>
                    </a:cubicBezTo>
                    <a:cubicBezTo>
                      <a:pt x="155460" y="25364"/>
                      <a:pt x="158794" y="26697"/>
                      <a:pt x="160032" y="25840"/>
                    </a:cubicBezTo>
                    <a:cubicBezTo>
                      <a:pt x="160985" y="25173"/>
                      <a:pt x="160985" y="22697"/>
                      <a:pt x="161556" y="21744"/>
                    </a:cubicBezTo>
                    <a:cubicBezTo>
                      <a:pt x="161937" y="20982"/>
                      <a:pt x="162794" y="19172"/>
                      <a:pt x="163556" y="19172"/>
                    </a:cubicBezTo>
                    <a:cubicBezTo>
                      <a:pt x="164604" y="19172"/>
                      <a:pt x="165271" y="22030"/>
                      <a:pt x="166223" y="22316"/>
                    </a:cubicBezTo>
                    <a:cubicBezTo>
                      <a:pt x="167176" y="22506"/>
                      <a:pt x="168986" y="21458"/>
                      <a:pt x="169748" y="20887"/>
                    </a:cubicBezTo>
                    <a:cubicBezTo>
                      <a:pt x="170510" y="20315"/>
                      <a:pt x="170986" y="17934"/>
                      <a:pt x="171939" y="17744"/>
                    </a:cubicBezTo>
                    <a:cubicBezTo>
                      <a:pt x="173081" y="17553"/>
                      <a:pt x="174415" y="20506"/>
                      <a:pt x="175463" y="20315"/>
                    </a:cubicBezTo>
                    <a:cubicBezTo>
                      <a:pt x="176415" y="20220"/>
                      <a:pt x="176891" y="17744"/>
                      <a:pt x="177654" y="17172"/>
                    </a:cubicBezTo>
                    <a:cubicBezTo>
                      <a:pt x="178320" y="16696"/>
                      <a:pt x="180225" y="16791"/>
                      <a:pt x="180797" y="16220"/>
                    </a:cubicBezTo>
                    <a:cubicBezTo>
                      <a:pt x="181559" y="15458"/>
                      <a:pt x="182035" y="12219"/>
                      <a:pt x="182130" y="11933"/>
                    </a:cubicBezTo>
                    <a:cubicBezTo>
                      <a:pt x="182321" y="11743"/>
                      <a:pt x="183749" y="10981"/>
                      <a:pt x="184131" y="10505"/>
                    </a:cubicBezTo>
                    <a:cubicBezTo>
                      <a:pt x="184892" y="9838"/>
                      <a:pt x="185750" y="7933"/>
                      <a:pt x="186416" y="7266"/>
                    </a:cubicBezTo>
                    <a:cubicBezTo>
                      <a:pt x="187179" y="6504"/>
                      <a:pt x="188702" y="4313"/>
                      <a:pt x="189846" y="4409"/>
                    </a:cubicBezTo>
                    <a:cubicBezTo>
                      <a:pt x="190607" y="4504"/>
                      <a:pt x="191084" y="6504"/>
                      <a:pt x="191846" y="6790"/>
                    </a:cubicBezTo>
                    <a:cubicBezTo>
                      <a:pt x="192417" y="7076"/>
                      <a:pt x="193846" y="6980"/>
                      <a:pt x="194417" y="6599"/>
                    </a:cubicBezTo>
                    <a:cubicBezTo>
                      <a:pt x="195084" y="6123"/>
                      <a:pt x="195084" y="4218"/>
                      <a:pt x="195656" y="3551"/>
                    </a:cubicBezTo>
                    <a:cubicBezTo>
                      <a:pt x="196037" y="3075"/>
                      <a:pt x="197275" y="2408"/>
                      <a:pt x="197751" y="2027"/>
                    </a:cubicBezTo>
                    <a:cubicBezTo>
                      <a:pt x="198418" y="1551"/>
                      <a:pt x="199466" y="122"/>
                      <a:pt x="200228" y="27"/>
                    </a:cubicBezTo>
                    <a:cubicBezTo>
                      <a:pt x="201180" y="-163"/>
                      <a:pt x="202990" y="694"/>
                      <a:pt x="203847" y="1170"/>
                    </a:cubicBezTo>
                    <a:cubicBezTo>
                      <a:pt x="204990" y="1742"/>
                      <a:pt x="206895" y="3551"/>
                      <a:pt x="207848" y="4313"/>
                    </a:cubicBezTo>
                    <a:cubicBezTo>
                      <a:pt x="208896" y="5171"/>
                      <a:pt x="211277" y="6790"/>
                      <a:pt x="211943" y="8028"/>
                    </a:cubicBezTo>
                    <a:cubicBezTo>
                      <a:pt x="212420" y="8885"/>
                      <a:pt x="212706" y="10981"/>
                      <a:pt x="212515" y="11933"/>
                    </a:cubicBezTo>
                    <a:cubicBezTo>
                      <a:pt x="212324" y="13076"/>
                      <a:pt x="210705" y="15077"/>
                      <a:pt x="210324" y="16220"/>
                    </a:cubicBezTo>
                    <a:cubicBezTo>
                      <a:pt x="209848" y="17553"/>
                      <a:pt x="209562" y="20315"/>
                      <a:pt x="208991" y="21649"/>
                    </a:cubicBezTo>
                    <a:cubicBezTo>
                      <a:pt x="208419" y="22887"/>
                      <a:pt x="206514" y="24792"/>
                      <a:pt x="205752" y="25840"/>
                    </a:cubicBezTo>
                    <a:cubicBezTo>
                      <a:pt x="205181" y="26602"/>
                      <a:pt x="203847" y="27935"/>
                      <a:pt x="203466" y="28793"/>
                    </a:cubicBezTo>
                    <a:cubicBezTo>
                      <a:pt x="202799" y="30221"/>
                      <a:pt x="201466" y="33365"/>
                      <a:pt x="201942" y="34889"/>
                    </a:cubicBezTo>
                    <a:cubicBezTo>
                      <a:pt x="202228" y="35841"/>
                      <a:pt x="204514" y="36698"/>
                      <a:pt x="204990" y="37651"/>
                    </a:cubicBezTo>
                    <a:cubicBezTo>
                      <a:pt x="205466" y="38699"/>
                      <a:pt x="205276" y="41175"/>
                      <a:pt x="205085" y="42318"/>
                    </a:cubicBezTo>
                    <a:cubicBezTo>
                      <a:pt x="204990" y="42985"/>
                      <a:pt x="204609" y="44414"/>
                      <a:pt x="204133" y="44890"/>
                    </a:cubicBezTo>
                    <a:cubicBezTo>
                      <a:pt x="203466" y="45747"/>
                      <a:pt x="201371" y="46509"/>
                      <a:pt x="200514" y="47176"/>
                    </a:cubicBezTo>
                    <a:cubicBezTo>
                      <a:pt x="199847" y="47843"/>
                      <a:pt x="198513" y="49271"/>
                      <a:pt x="198132" y="50129"/>
                    </a:cubicBezTo>
                    <a:cubicBezTo>
                      <a:pt x="197656" y="51272"/>
                      <a:pt x="198037" y="53843"/>
                      <a:pt x="197656" y="54986"/>
                    </a:cubicBezTo>
                    <a:cubicBezTo>
                      <a:pt x="197275" y="56129"/>
                      <a:pt x="194894" y="57939"/>
                      <a:pt x="195180" y="59082"/>
                    </a:cubicBezTo>
                    <a:cubicBezTo>
                      <a:pt x="195465" y="60130"/>
                      <a:pt x="197847" y="61082"/>
                      <a:pt x="198894" y="61082"/>
                    </a:cubicBezTo>
                    <a:cubicBezTo>
                      <a:pt x="200228" y="61082"/>
                      <a:pt x="202704" y="59749"/>
                      <a:pt x="203752" y="58987"/>
                    </a:cubicBezTo>
                    <a:cubicBezTo>
                      <a:pt x="204419" y="58415"/>
                      <a:pt x="205276" y="56701"/>
                      <a:pt x="205943" y="56129"/>
                    </a:cubicBezTo>
                    <a:cubicBezTo>
                      <a:pt x="207467" y="54891"/>
                      <a:pt x="211753" y="54034"/>
                      <a:pt x="212991" y="52510"/>
                    </a:cubicBezTo>
                    <a:cubicBezTo>
                      <a:pt x="213563" y="51843"/>
                      <a:pt x="213944" y="49938"/>
                      <a:pt x="214230" y="49081"/>
                    </a:cubicBezTo>
                    <a:cubicBezTo>
                      <a:pt x="214610" y="47747"/>
                      <a:pt x="214610" y="44795"/>
                      <a:pt x="215182" y="43461"/>
                    </a:cubicBezTo>
                    <a:cubicBezTo>
                      <a:pt x="215468" y="42794"/>
                      <a:pt x="216325" y="41461"/>
                      <a:pt x="216992" y="41080"/>
                    </a:cubicBezTo>
                    <a:cubicBezTo>
                      <a:pt x="217944" y="40699"/>
                      <a:pt x="220325" y="41175"/>
                      <a:pt x="221278" y="41651"/>
                    </a:cubicBezTo>
                    <a:cubicBezTo>
                      <a:pt x="222516" y="42318"/>
                      <a:pt x="223945" y="45176"/>
                      <a:pt x="224993" y="46128"/>
                    </a:cubicBezTo>
                    <a:cubicBezTo>
                      <a:pt x="226231" y="47271"/>
                      <a:pt x="229089" y="49176"/>
                      <a:pt x="230422" y="50129"/>
                    </a:cubicBezTo>
                    <a:cubicBezTo>
                      <a:pt x="231851" y="51176"/>
                      <a:pt x="234708" y="53177"/>
                      <a:pt x="236137" y="54129"/>
                    </a:cubicBezTo>
                    <a:cubicBezTo>
                      <a:pt x="236899" y="54605"/>
                      <a:pt x="238232" y="55748"/>
                      <a:pt x="239090" y="55844"/>
                    </a:cubicBezTo>
                    <a:cubicBezTo>
                      <a:pt x="240233" y="56129"/>
                      <a:pt x="242519" y="55177"/>
                      <a:pt x="243566" y="55367"/>
                    </a:cubicBezTo>
                    <a:cubicBezTo>
                      <a:pt x="244805" y="55558"/>
                      <a:pt x="246900" y="56987"/>
                      <a:pt x="248139" y="57177"/>
                    </a:cubicBezTo>
                    <a:cubicBezTo>
                      <a:pt x="249281" y="57368"/>
                      <a:pt x="251758" y="57368"/>
                      <a:pt x="252901" y="56891"/>
                    </a:cubicBezTo>
                    <a:cubicBezTo>
                      <a:pt x="253187" y="56796"/>
                      <a:pt x="253377" y="56606"/>
                      <a:pt x="253663" y="56415"/>
                    </a:cubicBezTo>
                    <a:cubicBezTo>
                      <a:pt x="253663" y="56606"/>
                      <a:pt x="253663" y="56701"/>
                      <a:pt x="253663" y="56796"/>
                    </a:cubicBezTo>
                    <a:cubicBezTo>
                      <a:pt x="253758" y="57749"/>
                      <a:pt x="253758" y="60035"/>
                      <a:pt x="254520" y="60701"/>
                    </a:cubicBezTo>
                    <a:cubicBezTo>
                      <a:pt x="255282" y="61273"/>
                      <a:pt x="257378" y="60987"/>
                      <a:pt x="258330" y="60797"/>
                    </a:cubicBezTo>
                    <a:cubicBezTo>
                      <a:pt x="259473" y="60511"/>
                      <a:pt x="261283" y="58511"/>
                      <a:pt x="262426" y="58606"/>
                    </a:cubicBezTo>
                    <a:cubicBezTo>
                      <a:pt x="263283" y="58606"/>
                      <a:pt x="264712" y="59749"/>
                      <a:pt x="265188" y="60416"/>
                    </a:cubicBezTo>
                    <a:cubicBezTo>
                      <a:pt x="265569" y="60892"/>
                      <a:pt x="265379" y="62321"/>
                      <a:pt x="265855" y="62702"/>
                    </a:cubicBezTo>
                    <a:cubicBezTo>
                      <a:pt x="266426" y="63368"/>
                      <a:pt x="268427" y="63559"/>
                      <a:pt x="269284" y="63749"/>
                    </a:cubicBezTo>
                    <a:cubicBezTo>
                      <a:pt x="270332" y="63940"/>
                      <a:pt x="272618" y="63845"/>
                      <a:pt x="273665" y="64226"/>
                    </a:cubicBezTo>
                    <a:cubicBezTo>
                      <a:pt x="274808" y="64797"/>
                      <a:pt x="276523" y="66893"/>
                      <a:pt x="277380" y="67845"/>
                    </a:cubicBezTo>
                    <a:cubicBezTo>
                      <a:pt x="278523" y="69083"/>
                      <a:pt x="280809" y="71465"/>
                      <a:pt x="281666" y="72798"/>
                    </a:cubicBezTo>
                    <a:cubicBezTo>
                      <a:pt x="282333" y="73941"/>
                      <a:pt x="283286" y="76322"/>
                      <a:pt x="283667" y="77561"/>
                    </a:cubicBezTo>
                    <a:cubicBezTo>
                      <a:pt x="283952" y="78418"/>
                      <a:pt x="284143" y="80323"/>
                      <a:pt x="284619" y="81180"/>
                    </a:cubicBezTo>
                    <a:cubicBezTo>
                      <a:pt x="285000" y="81752"/>
                      <a:pt x="286048" y="82704"/>
                      <a:pt x="286524" y="83180"/>
                    </a:cubicBezTo>
                    <a:cubicBezTo>
                      <a:pt x="287286" y="84038"/>
                      <a:pt x="288620" y="86038"/>
                      <a:pt x="289477" y="86895"/>
                    </a:cubicBezTo>
                    <a:cubicBezTo>
                      <a:pt x="290239" y="87657"/>
                      <a:pt x="292811" y="89657"/>
                      <a:pt x="292811" y="89657"/>
                    </a:cubicBezTo>
                    <a:lnTo>
                      <a:pt x="403301" y="107850"/>
                    </a:lnTo>
                    <a:lnTo>
                      <a:pt x="432542" y="122042"/>
                    </a:lnTo>
                    <a:cubicBezTo>
                      <a:pt x="432542" y="122042"/>
                      <a:pt x="434543" y="120518"/>
                      <a:pt x="435400" y="120518"/>
                    </a:cubicBezTo>
                    <a:cubicBezTo>
                      <a:pt x="436067" y="120518"/>
                      <a:pt x="437114" y="121757"/>
                      <a:pt x="437781" y="121757"/>
                    </a:cubicBezTo>
                    <a:cubicBezTo>
                      <a:pt x="438639" y="121757"/>
                      <a:pt x="440163" y="120233"/>
                      <a:pt x="441020" y="120233"/>
                    </a:cubicBezTo>
                    <a:cubicBezTo>
                      <a:pt x="441782" y="120137"/>
                      <a:pt x="443306" y="120995"/>
                      <a:pt x="444068" y="121185"/>
                    </a:cubicBezTo>
                    <a:cubicBezTo>
                      <a:pt x="445211" y="121471"/>
                      <a:pt x="447687" y="121185"/>
                      <a:pt x="448735" y="121852"/>
                    </a:cubicBezTo>
                    <a:cubicBezTo>
                      <a:pt x="449497" y="122233"/>
                      <a:pt x="450068" y="124233"/>
                      <a:pt x="450831" y="124614"/>
                    </a:cubicBezTo>
                    <a:cubicBezTo>
                      <a:pt x="451402" y="124900"/>
                      <a:pt x="452831" y="124709"/>
                      <a:pt x="453497" y="124519"/>
                    </a:cubicBezTo>
                    <a:cubicBezTo>
                      <a:pt x="455117" y="123947"/>
                      <a:pt x="457689" y="121280"/>
                      <a:pt x="459213" y="120518"/>
                    </a:cubicBezTo>
                    <a:cubicBezTo>
                      <a:pt x="460451" y="119947"/>
                      <a:pt x="463118" y="118994"/>
                      <a:pt x="464451" y="119185"/>
                    </a:cubicBezTo>
                    <a:cubicBezTo>
                      <a:pt x="465499" y="119375"/>
                      <a:pt x="467118" y="120995"/>
                      <a:pt x="468071" y="121280"/>
                    </a:cubicBezTo>
                    <a:cubicBezTo>
                      <a:pt x="469214" y="121566"/>
                      <a:pt x="471500" y="120899"/>
                      <a:pt x="472547" y="121185"/>
                    </a:cubicBezTo>
                    <a:cubicBezTo>
                      <a:pt x="473976" y="121566"/>
                      <a:pt x="476072" y="124519"/>
                      <a:pt x="477500" y="124424"/>
                    </a:cubicBezTo>
                    <a:cubicBezTo>
                      <a:pt x="478263" y="124328"/>
                      <a:pt x="479024" y="122423"/>
                      <a:pt x="479787" y="122328"/>
                    </a:cubicBezTo>
                    <a:cubicBezTo>
                      <a:pt x="480930" y="122042"/>
                      <a:pt x="483120" y="123281"/>
                      <a:pt x="484168" y="123757"/>
                    </a:cubicBezTo>
                    <a:cubicBezTo>
                      <a:pt x="485597" y="124424"/>
                      <a:pt x="487978" y="126900"/>
                      <a:pt x="489597" y="126995"/>
                    </a:cubicBezTo>
                    <a:cubicBezTo>
                      <a:pt x="491216" y="127091"/>
                      <a:pt x="493979" y="124328"/>
                      <a:pt x="495598" y="124328"/>
                    </a:cubicBezTo>
                    <a:cubicBezTo>
                      <a:pt x="496931" y="124328"/>
                      <a:pt x="499313" y="126329"/>
                      <a:pt x="500741" y="126424"/>
                    </a:cubicBezTo>
                    <a:cubicBezTo>
                      <a:pt x="501599" y="126424"/>
                      <a:pt x="503218" y="125281"/>
                      <a:pt x="504171" y="125376"/>
                    </a:cubicBezTo>
                    <a:cubicBezTo>
                      <a:pt x="505694" y="125376"/>
                      <a:pt x="508552" y="126900"/>
                      <a:pt x="509885" y="127662"/>
                    </a:cubicBezTo>
                    <a:cubicBezTo>
                      <a:pt x="510647" y="128043"/>
                      <a:pt x="512172" y="128900"/>
                      <a:pt x="512552" y="129662"/>
                    </a:cubicBezTo>
                    <a:cubicBezTo>
                      <a:pt x="513029" y="130424"/>
                      <a:pt x="512933" y="132520"/>
                      <a:pt x="513219" y="133377"/>
                    </a:cubicBezTo>
                    <a:cubicBezTo>
                      <a:pt x="513505" y="134044"/>
                      <a:pt x="514839" y="135092"/>
                      <a:pt x="514839" y="135758"/>
                    </a:cubicBezTo>
                    <a:cubicBezTo>
                      <a:pt x="514839" y="136616"/>
                      <a:pt x="513410" y="138044"/>
                      <a:pt x="512838" y="138711"/>
                    </a:cubicBezTo>
                    <a:cubicBezTo>
                      <a:pt x="512362" y="139378"/>
                      <a:pt x="510647" y="140330"/>
                      <a:pt x="510457" y="141092"/>
                    </a:cubicBezTo>
                    <a:cubicBezTo>
                      <a:pt x="510076" y="142616"/>
                      <a:pt x="511219" y="145760"/>
                      <a:pt x="512172" y="146998"/>
                    </a:cubicBezTo>
                    <a:cubicBezTo>
                      <a:pt x="513124" y="148236"/>
                      <a:pt x="515981" y="149855"/>
                      <a:pt x="517506" y="149855"/>
                    </a:cubicBezTo>
                    <a:cubicBezTo>
                      <a:pt x="518648" y="149855"/>
                      <a:pt x="520363" y="147855"/>
                      <a:pt x="521506" y="147474"/>
                    </a:cubicBezTo>
                    <a:cubicBezTo>
                      <a:pt x="522649" y="147093"/>
                      <a:pt x="525125" y="145950"/>
                      <a:pt x="526173" y="146522"/>
                    </a:cubicBezTo>
                    <a:cubicBezTo>
                      <a:pt x="526935" y="146903"/>
                      <a:pt x="526840" y="148998"/>
                      <a:pt x="527412" y="149665"/>
                    </a:cubicBezTo>
                    <a:cubicBezTo>
                      <a:pt x="527888" y="150332"/>
                      <a:pt x="529316" y="151379"/>
                      <a:pt x="530079" y="151475"/>
                    </a:cubicBezTo>
                    <a:cubicBezTo>
                      <a:pt x="531317" y="151665"/>
                      <a:pt x="533507" y="149665"/>
                      <a:pt x="534746" y="149665"/>
                    </a:cubicBezTo>
                    <a:cubicBezTo>
                      <a:pt x="535984" y="149665"/>
                      <a:pt x="538460" y="150427"/>
                      <a:pt x="539413" y="151189"/>
                    </a:cubicBezTo>
                    <a:cubicBezTo>
                      <a:pt x="540080" y="151760"/>
                      <a:pt x="540461" y="153665"/>
                      <a:pt x="541127" y="154142"/>
                    </a:cubicBezTo>
                    <a:cubicBezTo>
                      <a:pt x="542556" y="155285"/>
                      <a:pt x="546747" y="155094"/>
                      <a:pt x="548176" y="156237"/>
                    </a:cubicBezTo>
                    <a:cubicBezTo>
                      <a:pt x="549224" y="157094"/>
                      <a:pt x="551319" y="159666"/>
                      <a:pt x="550938" y="161000"/>
                    </a:cubicBezTo>
                    <a:cubicBezTo>
                      <a:pt x="550652" y="161857"/>
                      <a:pt x="548081" y="161952"/>
                      <a:pt x="547700" y="162809"/>
                    </a:cubicBezTo>
                    <a:cubicBezTo>
                      <a:pt x="547319" y="163476"/>
                      <a:pt x="547605" y="165095"/>
                      <a:pt x="547890" y="165762"/>
                    </a:cubicBezTo>
                    <a:cubicBezTo>
                      <a:pt x="548843" y="167572"/>
                      <a:pt x="553605" y="169001"/>
                      <a:pt x="554272" y="170906"/>
                    </a:cubicBezTo>
                    <a:cubicBezTo>
                      <a:pt x="554748" y="172239"/>
                      <a:pt x="553986" y="175382"/>
                      <a:pt x="553129" y="176525"/>
                    </a:cubicBezTo>
                    <a:cubicBezTo>
                      <a:pt x="552557" y="177192"/>
                      <a:pt x="550462" y="177383"/>
                      <a:pt x="549986" y="178145"/>
                    </a:cubicBezTo>
                    <a:cubicBezTo>
                      <a:pt x="549509" y="178907"/>
                      <a:pt x="549795" y="180716"/>
                      <a:pt x="549890" y="181574"/>
                    </a:cubicBezTo>
                    <a:cubicBezTo>
                      <a:pt x="550272" y="184050"/>
                      <a:pt x="553034" y="188717"/>
                      <a:pt x="553034" y="191289"/>
                    </a:cubicBezTo>
                    <a:cubicBezTo>
                      <a:pt x="553034" y="192337"/>
                      <a:pt x="552462" y="194337"/>
                      <a:pt x="551796" y="195099"/>
                    </a:cubicBezTo>
                    <a:cubicBezTo>
                      <a:pt x="551224" y="195861"/>
                      <a:pt x="549319" y="196242"/>
                      <a:pt x="548652" y="196909"/>
                    </a:cubicBezTo>
                    <a:cubicBezTo>
                      <a:pt x="548176" y="197480"/>
                      <a:pt x="547414" y="199004"/>
                      <a:pt x="547414" y="199766"/>
                    </a:cubicBezTo>
                    <a:cubicBezTo>
                      <a:pt x="547319" y="201290"/>
                      <a:pt x="549509" y="203957"/>
                      <a:pt x="549129" y="205386"/>
                    </a:cubicBezTo>
                    <a:cubicBezTo>
                      <a:pt x="548938" y="206339"/>
                      <a:pt x="546842" y="207196"/>
                      <a:pt x="546462" y="208053"/>
                    </a:cubicBezTo>
                    <a:cubicBezTo>
                      <a:pt x="546081" y="209006"/>
                      <a:pt x="545890" y="211482"/>
                      <a:pt x="546652" y="212339"/>
                    </a:cubicBezTo>
                    <a:cubicBezTo>
                      <a:pt x="547319" y="213101"/>
                      <a:pt x="549700" y="213006"/>
                      <a:pt x="550652" y="212816"/>
                    </a:cubicBezTo>
                    <a:cubicBezTo>
                      <a:pt x="551796" y="212625"/>
                      <a:pt x="553605" y="211101"/>
                      <a:pt x="554653" y="210911"/>
                    </a:cubicBezTo>
                    <a:cubicBezTo>
                      <a:pt x="555891" y="210625"/>
                      <a:pt x="558463" y="211292"/>
                      <a:pt x="559606" y="210911"/>
                    </a:cubicBezTo>
                    <a:cubicBezTo>
                      <a:pt x="560558" y="210625"/>
                      <a:pt x="562178" y="209577"/>
                      <a:pt x="562749" y="208815"/>
                    </a:cubicBezTo>
                    <a:cubicBezTo>
                      <a:pt x="563321" y="208053"/>
                      <a:pt x="563130" y="205767"/>
                      <a:pt x="563892" y="205100"/>
                    </a:cubicBezTo>
                    <a:cubicBezTo>
                      <a:pt x="564559" y="204434"/>
                      <a:pt x="566750" y="204053"/>
                      <a:pt x="567702" y="204338"/>
                    </a:cubicBezTo>
                    <a:cubicBezTo>
                      <a:pt x="568655" y="204624"/>
                      <a:pt x="569988" y="206243"/>
                      <a:pt x="570560" y="207101"/>
                    </a:cubicBezTo>
                    <a:cubicBezTo>
                      <a:pt x="571036" y="207863"/>
                      <a:pt x="571798" y="209672"/>
                      <a:pt x="571798" y="210530"/>
                    </a:cubicBezTo>
                    <a:cubicBezTo>
                      <a:pt x="571798" y="211292"/>
                      <a:pt x="571131" y="212720"/>
                      <a:pt x="570846" y="213387"/>
                    </a:cubicBezTo>
                    <a:cubicBezTo>
                      <a:pt x="570369" y="214625"/>
                      <a:pt x="568750" y="216816"/>
                      <a:pt x="568274" y="218054"/>
                    </a:cubicBezTo>
                    <a:cubicBezTo>
                      <a:pt x="567798" y="219388"/>
                      <a:pt x="567226" y="222341"/>
                      <a:pt x="566940" y="223674"/>
                    </a:cubicBezTo>
                    <a:cubicBezTo>
                      <a:pt x="566464" y="225579"/>
                      <a:pt x="565321" y="229484"/>
                      <a:pt x="565321" y="231485"/>
                    </a:cubicBezTo>
                    <a:cubicBezTo>
                      <a:pt x="565321" y="232818"/>
                      <a:pt x="565607" y="235676"/>
                      <a:pt x="566273" y="236914"/>
                    </a:cubicBezTo>
                    <a:cubicBezTo>
                      <a:pt x="566845" y="237866"/>
                      <a:pt x="568750" y="238914"/>
                      <a:pt x="569607" y="239581"/>
                    </a:cubicBezTo>
                    <a:cubicBezTo>
                      <a:pt x="570465" y="240248"/>
                      <a:pt x="572274" y="241486"/>
                      <a:pt x="572846" y="242343"/>
                    </a:cubicBezTo>
                    <a:cubicBezTo>
                      <a:pt x="573227" y="242915"/>
                      <a:pt x="573131" y="244439"/>
                      <a:pt x="573513" y="245010"/>
                    </a:cubicBezTo>
                    <a:cubicBezTo>
                      <a:pt x="574370" y="245963"/>
                      <a:pt x="576941" y="246820"/>
                      <a:pt x="578180" y="247106"/>
                    </a:cubicBezTo>
                    <a:cubicBezTo>
                      <a:pt x="578847" y="247296"/>
                      <a:pt x="580371" y="247296"/>
                      <a:pt x="581609" y="247296"/>
                    </a:cubicBezTo>
                    <a:cubicBezTo>
                      <a:pt x="581704" y="248630"/>
                      <a:pt x="581990" y="250916"/>
                      <a:pt x="581894" y="252154"/>
                    </a:cubicBezTo>
                    <a:cubicBezTo>
                      <a:pt x="581799" y="253297"/>
                      <a:pt x="580847" y="255583"/>
                      <a:pt x="580751" y="256726"/>
                    </a:cubicBezTo>
                    <a:cubicBezTo>
                      <a:pt x="580561" y="258250"/>
                      <a:pt x="581418" y="261298"/>
                      <a:pt x="581037" y="262822"/>
                    </a:cubicBezTo>
                    <a:cubicBezTo>
                      <a:pt x="580847" y="263489"/>
                      <a:pt x="580085" y="264727"/>
                      <a:pt x="579608" y="265298"/>
                    </a:cubicBezTo>
                    <a:cubicBezTo>
                      <a:pt x="579132" y="265965"/>
                      <a:pt x="578180" y="267203"/>
                      <a:pt x="577513" y="267584"/>
                    </a:cubicBezTo>
                    <a:cubicBezTo>
                      <a:pt x="576275" y="268251"/>
                      <a:pt x="573322" y="267965"/>
                      <a:pt x="571989" y="268251"/>
                    </a:cubicBezTo>
                    <a:cubicBezTo>
                      <a:pt x="570846" y="268537"/>
                      <a:pt x="568655" y="269013"/>
                      <a:pt x="567607" y="269489"/>
                    </a:cubicBezTo>
                    <a:cubicBezTo>
                      <a:pt x="566559" y="269966"/>
                      <a:pt x="564654" y="271299"/>
                      <a:pt x="563797" y="272061"/>
                    </a:cubicBezTo>
                    <a:cubicBezTo>
                      <a:pt x="562749" y="272918"/>
                      <a:pt x="560558" y="274538"/>
                      <a:pt x="559987" y="275776"/>
                    </a:cubicBezTo>
                    <a:cubicBezTo>
                      <a:pt x="559511" y="276728"/>
                      <a:pt x="558939" y="279014"/>
                      <a:pt x="559415" y="280062"/>
                    </a:cubicBezTo>
                    <a:cubicBezTo>
                      <a:pt x="559701" y="280729"/>
                      <a:pt x="561606" y="280919"/>
                      <a:pt x="561797" y="281586"/>
                    </a:cubicBezTo>
                    <a:cubicBezTo>
                      <a:pt x="562082" y="282729"/>
                      <a:pt x="559797" y="284729"/>
                      <a:pt x="559415" y="285777"/>
                    </a:cubicBezTo>
                    <a:cubicBezTo>
                      <a:pt x="559034" y="286825"/>
                      <a:pt x="558749" y="289016"/>
                      <a:pt x="558273" y="290063"/>
                    </a:cubicBezTo>
                    <a:cubicBezTo>
                      <a:pt x="557987" y="290730"/>
                      <a:pt x="556939" y="291778"/>
                      <a:pt x="556558" y="292349"/>
                    </a:cubicBezTo>
                    <a:cubicBezTo>
                      <a:pt x="555891" y="293397"/>
                      <a:pt x="554558" y="295397"/>
                      <a:pt x="554177" y="296636"/>
                    </a:cubicBezTo>
                    <a:cubicBezTo>
                      <a:pt x="553891" y="297683"/>
                      <a:pt x="554177" y="299874"/>
                      <a:pt x="553891" y="300827"/>
                    </a:cubicBezTo>
                    <a:cubicBezTo>
                      <a:pt x="553510" y="301874"/>
                      <a:pt x="552176" y="303589"/>
                      <a:pt x="551605" y="304541"/>
                    </a:cubicBezTo>
                    <a:cubicBezTo>
                      <a:pt x="551033" y="305399"/>
                      <a:pt x="549795" y="307113"/>
                      <a:pt x="549509" y="308066"/>
                    </a:cubicBezTo>
                    <a:cubicBezTo>
                      <a:pt x="549129" y="309304"/>
                      <a:pt x="549129" y="311876"/>
                      <a:pt x="549129" y="313209"/>
                    </a:cubicBezTo>
                    <a:cubicBezTo>
                      <a:pt x="549129" y="314352"/>
                      <a:pt x="549509" y="316733"/>
                      <a:pt x="549414" y="317876"/>
                    </a:cubicBezTo>
                    <a:cubicBezTo>
                      <a:pt x="549224" y="319686"/>
                      <a:pt x="547509" y="323115"/>
                      <a:pt x="547605" y="324925"/>
                    </a:cubicBezTo>
                    <a:cubicBezTo>
                      <a:pt x="547605" y="325877"/>
                      <a:pt x="548938" y="327687"/>
                      <a:pt x="548748" y="328544"/>
                    </a:cubicBezTo>
                    <a:cubicBezTo>
                      <a:pt x="548557" y="329402"/>
                      <a:pt x="547033" y="330640"/>
                      <a:pt x="546462" y="331402"/>
                    </a:cubicBezTo>
                    <a:cubicBezTo>
                      <a:pt x="545890" y="332259"/>
                      <a:pt x="544271" y="333878"/>
                      <a:pt x="544366" y="334926"/>
                    </a:cubicBezTo>
                    <a:cubicBezTo>
                      <a:pt x="544461" y="335879"/>
                      <a:pt x="546366" y="337212"/>
                      <a:pt x="547223" y="337784"/>
                    </a:cubicBezTo>
                    <a:cubicBezTo>
                      <a:pt x="547700" y="338165"/>
                      <a:pt x="548938" y="338546"/>
                      <a:pt x="549509" y="338736"/>
                    </a:cubicBezTo>
                    <a:cubicBezTo>
                      <a:pt x="550557" y="339308"/>
                      <a:pt x="552557" y="341213"/>
                      <a:pt x="553796" y="341117"/>
                    </a:cubicBezTo>
                    <a:cubicBezTo>
                      <a:pt x="554748" y="341117"/>
                      <a:pt x="556272" y="339784"/>
                      <a:pt x="556939" y="339117"/>
                    </a:cubicBezTo>
                    <a:cubicBezTo>
                      <a:pt x="557891" y="338069"/>
                      <a:pt x="558749" y="335307"/>
                      <a:pt x="559225" y="334069"/>
                    </a:cubicBezTo>
                    <a:cubicBezTo>
                      <a:pt x="559606" y="332926"/>
                      <a:pt x="559892" y="330449"/>
                      <a:pt x="560368" y="329402"/>
                    </a:cubicBezTo>
                    <a:cubicBezTo>
                      <a:pt x="560844" y="328354"/>
                      <a:pt x="561987" y="326544"/>
                      <a:pt x="562749" y="325687"/>
                    </a:cubicBezTo>
                    <a:cubicBezTo>
                      <a:pt x="563702" y="324734"/>
                      <a:pt x="565988" y="323115"/>
                      <a:pt x="567131" y="322448"/>
                    </a:cubicBezTo>
                    <a:cubicBezTo>
                      <a:pt x="568274" y="321782"/>
                      <a:pt x="571036" y="321210"/>
                      <a:pt x="572084" y="320448"/>
                    </a:cubicBezTo>
                    <a:cubicBezTo>
                      <a:pt x="572846" y="319877"/>
                      <a:pt x="573893" y="318257"/>
                      <a:pt x="574274" y="317495"/>
                    </a:cubicBezTo>
                    <a:cubicBezTo>
                      <a:pt x="574846" y="316448"/>
                      <a:pt x="575513" y="314162"/>
                      <a:pt x="575798" y="313019"/>
                    </a:cubicBezTo>
                    <a:cubicBezTo>
                      <a:pt x="576084" y="311590"/>
                      <a:pt x="576084" y="308542"/>
                      <a:pt x="576370" y="307018"/>
                    </a:cubicBezTo>
                    <a:cubicBezTo>
                      <a:pt x="576656" y="305875"/>
                      <a:pt x="577513" y="303779"/>
                      <a:pt x="577989" y="302732"/>
                    </a:cubicBezTo>
                    <a:cubicBezTo>
                      <a:pt x="578847" y="300541"/>
                      <a:pt x="580656" y="296255"/>
                      <a:pt x="581799" y="294159"/>
                    </a:cubicBezTo>
                    <a:cubicBezTo>
                      <a:pt x="582561" y="292826"/>
                      <a:pt x="584466" y="290159"/>
                      <a:pt x="585609" y="289016"/>
                    </a:cubicBezTo>
                    <a:cubicBezTo>
                      <a:pt x="586562" y="287968"/>
                      <a:pt x="588467" y="285968"/>
                      <a:pt x="589705" y="285396"/>
                    </a:cubicBezTo>
                    <a:cubicBezTo>
                      <a:pt x="590753" y="284920"/>
                      <a:pt x="593039" y="285015"/>
                      <a:pt x="594087" y="284539"/>
                    </a:cubicBezTo>
                    <a:cubicBezTo>
                      <a:pt x="594753" y="284253"/>
                      <a:pt x="595991" y="283301"/>
                      <a:pt x="596754" y="283110"/>
                    </a:cubicBezTo>
                    <a:cubicBezTo>
                      <a:pt x="597801" y="282729"/>
                      <a:pt x="600182" y="282824"/>
                      <a:pt x="601040" y="282253"/>
                    </a:cubicBezTo>
                    <a:cubicBezTo>
                      <a:pt x="601992" y="281586"/>
                      <a:pt x="602564" y="279110"/>
                      <a:pt x="603516" y="278443"/>
                    </a:cubicBezTo>
                    <a:cubicBezTo>
                      <a:pt x="603802" y="278157"/>
                      <a:pt x="604755" y="277871"/>
                      <a:pt x="605040" y="278062"/>
                    </a:cubicBezTo>
                    <a:cubicBezTo>
                      <a:pt x="605802" y="278443"/>
                      <a:pt x="605898" y="280348"/>
                      <a:pt x="606469" y="281015"/>
                    </a:cubicBezTo>
                    <a:cubicBezTo>
                      <a:pt x="606850" y="281396"/>
                      <a:pt x="607898" y="281967"/>
                      <a:pt x="608469" y="282158"/>
                    </a:cubicBezTo>
                    <a:cubicBezTo>
                      <a:pt x="609136" y="282253"/>
                      <a:pt x="610565" y="282443"/>
                      <a:pt x="611041" y="281967"/>
                    </a:cubicBezTo>
                    <a:cubicBezTo>
                      <a:pt x="611517" y="281491"/>
                      <a:pt x="611231" y="279967"/>
                      <a:pt x="611231" y="279300"/>
                    </a:cubicBezTo>
                    <a:cubicBezTo>
                      <a:pt x="611136" y="278348"/>
                      <a:pt x="610850" y="276443"/>
                      <a:pt x="610469" y="275585"/>
                    </a:cubicBezTo>
                    <a:cubicBezTo>
                      <a:pt x="610089" y="274919"/>
                      <a:pt x="608755" y="274252"/>
                      <a:pt x="608374" y="273585"/>
                    </a:cubicBezTo>
                    <a:cubicBezTo>
                      <a:pt x="607993" y="273109"/>
                      <a:pt x="607422" y="271871"/>
                      <a:pt x="607422" y="271299"/>
                    </a:cubicBezTo>
                    <a:cubicBezTo>
                      <a:pt x="607422" y="270632"/>
                      <a:pt x="608279" y="269489"/>
                      <a:pt x="608469" y="268823"/>
                    </a:cubicBezTo>
                    <a:cubicBezTo>
                      <a:pt x="608755" y="267775"/>
                      <a:pt x="608946" y="265489"/>
                      <a:pt x="609136" y="264441"/>
                    </a:cubicBezTo>
                    <a:cubicBezTo>
                      <a:pt x="609326" y="263393"/>
                      <a:pt x="609612" y="261107"/>
                      <a:pt x="610184" y="260060"/>
                    </a:cubicBezTo>
                    <a:cubicBezTo>
                      <a:pt x="610469" y="259488"/>
                      <a:pt x="611708" y="258631"/>
                      <a:pt x="611993" y="257964"/>
                    </a:cubicBezTo>
                    <a:cubicBezTo>
                      <a:pt x="612470" y="257202"/>
                      <a:pt x="612756" y="255392"/>
                      <a:pt x="613041" y="254535"/>
                    </a:cubicBezTo>
                    <a:cubicBezTo>
                      <a:pt x="613327" y="253678"/>
                      <a:pt x="614089" y="251963"/>
                      <a:pt x="614375" y="251106"/>
                    </a:cubicBezTo>
                    <a:cubicBezTo>
                      <a:pt x="614565" y="250630"/>
                      <a:pt x="614946" y="249487"/>
                      <a:pt x="615232" y="249011"/>
                    </a:cubicBezTo>
                    <a:cubicBezTo>
                      <a:pt x="615804" y="247963"/>
                      <a:pt x="617423" y="246153"/>
                      <a:pt x="617899" y="245105"/>
                    </a:cubicBezTo>
                    <a:cubicBezTo>
                      <a:pt x="618280" y="244058"/>
                      <a:pt x="618185" y="241772"/>
                      <a:pt x="618566" y="240724"/>
                    </a:cubicBezTo>
                    <a:cubicBezTo>
                      <a:pt x="618851" y="239867"/>
                      <a:pt x="620185" y="238628"/>
                      <a:pt x="620375" y="237771"/>
                    </a:cubicBezTo>
                    <a:cubicBezTo>
                      <a:pt x="620566" y="237009"/>
                      <a:pt x="619994" y="235580"/>
                      <a:pt x="619994" y="234818"/>
                    </a:cubicBezTo>
                    <a:cubicBezTo>
                      <a:pt x="619994" y="233961"/>
                      <a:pt x="620090" y="232342"/>
                      <a:pt x="620280" y="231485"/>
                    </a:cubicBezTo>
                    <a:cubicBezTo>
                      <a:pt x="620471" y="231008"/>
                      <a:pt x="620756" y="229865"/>
                      <a:pt x="621233" y="229675"/>
                    </a:cubicBezTo>
                    <a:cubicBezTo>
                      <a:pt x="621899" y="229389"/>
                      <a:pt x="623233" y="230627"/>
                      <a:pt x="623995" y="230532"/>
                    </a:cubicBezTo>
                    <a:cubicBezTo>
                      <a:pt x="624471" y="230532"/>
                      <a:pt x="625329" y="229961"/>
                      <a:pt x="625709" y="229675"/>
                    </a:cubicBezTo>
                    <a:cubicBezTo>
                      <a:pt x="626281" y="229294"/>
                      <a:pt x="627329" y="228341"/>
                      <a:pt x="627805" y="227865"/>
                    </a:cubicBezTo>
                    <a:cubicBezTo>
                      <a:pt x="628281" y="227389"/>
                      <a:pt x="629043" y="226341"/>
                      <a:pt x="629615" y="226055"/>
                    </a:cubicBezTo>
                    <a:cubicBezTo>
                      <a:pt x="630186" y="225770"/>
                      <a:pt x="631615" y="226151"/>
                      <a:pt x="631996" y="225770"/>
                    </a:cubicBezTo>
                    <a:cubicBezTo>
                      <a:pt x="632663" y="225198"/>
                      <a:pt x="633044" y="223388"/>
                      <a:pt x="632948" y="222626"/>
                    </a:cubicBezTo>
                    <a:cubicBezTo>
                      <a:pt x="632853" y="221579"/>
                      <a:pt x="631329" y="219959"/>
                      <a:pt x="631139" y="219007"/>
                    </a:cubicBezTo>
                    <a:cubicBezTo>
                      <a:pt x="630948" y="218150"/>
                      <a:pt x="630663" y="216245"/>
                      <a:pt x="631139" y="215483"/>
                    </a:cubicBezTo>
                    <a:cubicBezTo>
                      <a:pt x="631615" y="214721"/>
                      <a:pt x="633615" y="214435"/>
                      <a:pt x="634377" y="213959"/>
                    </a:cubicBezTo>
                    <a:cubicBezTo>
                      <a:pt x="634854" y="213673"/>
                      <a:pt x="635806" y="212911"/>
                      <a:pt x="636187" y="212435"/>
                    </a:cubicBezTo>
                    <a:cubicBezTo>
                      <a:pt x="636758" y="211768"/>
                      <a:pt x="637425" y="209863"/>
                      <a:pt x="638187" y="209482"/>
                    </a:cubicBezTo>
                    <a:cubicBezTo>
                      <a:pt x="638759" y="209101"/>
                      <a:pt x="640283" y="209387"/>
                      <a:pt x="641045" y="209291"/>
                    </a:cubicBezTo>
                    <a:cubicBezTo>
                      <a:pt x="642092" y="209196"/>
                      <a:pt x="644188" y="208339"/>
                      <a:pt x="645140" y="208625"/>
                    </a:cubicBezTo>
                    <a:cubicBezTo>
                      <a:pt x="646283" y="208910"/>
                      <a:pt x="648379" y="210434"/>
                      <a:pt x="648665" y="211577"/>
                    </a:cubicBezTo>
                    <a:cubicBezTo>
                      <a:pt x="648855" y="212530"/>
                      <a:pt x="647046" y="214054"/>
                      <a:pt x="646950" y="215006"/>
                    </a:cubicBezTo>
                    <a:cubicBezTo>
                      <a:pt x="646950" y="215483"/>
                      <a:pt x="647617" y="216340"/>
                      <a:pt x="647617" y="216816"/>
                    </a:cubicBezTo>
                    <a:cubicBezTo>
                      <a:pt x="647617" y="217673"/>
                      <a:pt x="646855" y="219388"/>
                      <a:pt x="646474" y="220055"/>
                    </a:cubicBezTo>
                    <a:cubicBezTo>
                      <a:pt x="646188" y="220531"/>
                      <a:pt x="645522" y="221864"/>
                      <a:pt x="644950" y="221864"/>
                    </a:cubicBezTo>
                    <a:cubicBezTo>
                      <a:pt x="644188" y="221864"/>
                      <a:pt x="643521" y="220055"/>
                      <a:pt x="642855" y="219769"/>
                    </a:cubicBezTo>
                    <a:cubicBezTo>
                      <a:pt x="642378" y="219578"/>
                      <a:pt x="641045" y="219483"/>
                      <a:pt x="640664" y="219864"/>
                    </a:cubicBezTo>
                    <a:cubicBezTo>
                      <a:pt x="639806" y="220626"/>
                      <a:pt x="639711" y="223103"/>
                      <a:pt x="639711" y="224246"/>
                    </a:cubicBezTo>
                    <a:cubicBezTo>
                      <a:pt x="639711" y="225389"/>
                      <a:pt x="640092" y="227484"/>
                      <a:pt x="640378" y="228627"/>
                    </a:cubicBezTo>
                    <a:cubicBezTo>
                      <a:pt x="640568" y="229675"/>
                      <a:pt x="641712" y="231580"/>
                      <a:pt x="641616" y="232628"/>
                    </a:cubicBezTo>
                    <a:cubicBezTo>
                      <a:pt x="641616" y="233294"/>
                      <a:pt x="640473" y="234437"/>
                      <a:pt x="640473" y="235199"/>
                    </a:cubicBezTo>
                    <a:cubicBezTo>
                      <a:pt x="640378" y="236438"/>
                      <a:pt x="641997" y="238724"/>
                      <a:pt x="641997" y="239962"/>
                    </a:cubicBezTo>
                    <a:cubicBezTo>
                      <a:pt x="641902" y="241581"/>
                      <a:pt x="640568" y="244534"/>
                      <a:pt x="639711" y="245772"/>
                    </a:cubicBezTo>
                    <a:cubicBezTo>
                      <a:pt x="639330" y="246248"/>
                      <a:pt x="638473" y="246915"/>
                      <a:pt x="637997" y="247201"/>
                    </a:cubicBezTo>
                    <a:cubicBezTo>
                      <a:pt x="637330" y="247487"/>
                      <a:pt x="635711" y="247296"/>
                      <a:pt x="635234" y="247868"/>
                    </a:cubicBezTo>
                    <a:cubicBezTo>
                      <a:pt x="634568" y="248630"/>
                      <a:pt x="634854" y="250916"/>
                      <a:pt x="634473" y="251868"/>
                    </a:cubicBezTo>
                    <a:cubicBezTo>
                      <a:pt x="634091" y="252725"/>
                      <a:pt x="632948" y="254345"/>
                      <a:pt x="632567" y="255202"/>
                    </a:cubicBezTo>
                    <a:cubicBezTo>
                      <a:pt x="631901" y="256440"/>
                      <a:pt x="630567" y="258917"/>
                      <a:pt x="630281" y="260345"/>
                    </a:cubicBezTo>
                    <a:cubicBezTo>
                      <a:pt x="630091" y="261298"/>
                      <a:pt x="629805" y="263298"/>
                      <a:pt x="630186" y="264155"/>
                    </a:cubicBezTo>
                    <a:cubicBezTo>
                      <a:pt x="630472" y="264822"/>
                      <a:pt x="631996" y="265584"/>
                      <a:pt x="632282" y="266251"/>
                    </a:cubicBezTo>
                    <a:cubicBezTo>
                      <a:pt x="632472" y="266822"/>
                      <a:pt x="632472" y="268346"/>
                      <a:pt x="632187" y="268918"/>
                    </a:cubicBezTo>
                    <a:cubicBezTo>
                      <a:pt x="631806" y="269775"/>
                      <a:pt x="629805" y="270632"/>
                      <a:pt x="629234" y="271490"/>
                    </a:cubicBezTo>
                    <a:cubicBezTo>
                      <a:pt x="628853" y="272156"/>
                      <a:pt x="628186" y="273680"/>
                      <a:pt x="628376" y="274442"/>
                    </a:cubicBezTo>
                    <a:cubicBezTo>
                      <a:pt x="628567" y="275204"/>
                      <a:pt x="630758" y="275776"/>
                      <a:pt x="630758" y="276538"/>
                    </a:cubicBezTo>
                    <a:cubicBezTo>
                      <a:pt x="630758" y="277490"/>
                      <a:pt x="628757" y="278538"/>
                      <a:pt x="627996" y="279110"/>
                    </a:cubicBezTo>
                    <a:cubicBezTo>
                      <a:pt x="627233" y="279681"/>
                      <a:pt x="625709" y="280634"/>
                      <a:pt x="625043" y="281205"/>
                    </a:cubicBezTo>
                    <a:cubicBezTo>
                      <a:pt x="624376" y="281681"/>
                      <a:pt x="623042" y="282539"/>
                      <a:pt x="622566" y="283205"/>
                    </a:cubicBezTo>
                    <a:cubicBezTo>
                      <a:pt x="621995" y="284063"/>
                      <a:pt x="621899" y="286253"/>
                      <a:pt x="621518" y="287206"/>
                    </a:cubicBezTo>
                    <a:cubicBezTo>
                      <a:pt x="621138" y="287968"/>
                      <a:pt x="619994" y="289301"/>
                      <a:pt x="619709" y="290063"/>
                    </a:cubicBezTo>
                    <a:cubicBezTo>
                      <a:pt x="619328" y="291397"/>
                      <a:pt x="619994" y="294445"/>
                      <a:pt x="619709" y="295778"/>
                    </a:cubicBezTo>
                    <a:cubicBezTo>
                      <a:pt x="619328" y="297493"/>
                      <a:pt x="617708" y="300541"/>
                      <a:pt x="617042" y="302160"/>
                    </a:cubicBezTo>
                    <a:cubicBezTo>
                      <a:pt x="616565" y="303303"/>
                      <a:pt x="615518" y="305399"/>
                      <a:pt x="615232" y="306637"/>
                    </a:cubicBezTo>
                    <a:cubicBezTo>
                      <a:pt x="614851" y="308351"/>
                      <a:pt x="615327" y="311971"/>
                      <a:pt x="614565" y="313495"/>
                    </a:cubicBezTo>
                    <a:cubicBezTo>
                      <a:pt x="614184" y="314352"/>
                      <a:pt x="612279" y="315495"/>
                      <a:pt x="611803" y="316257"/>
                    </a:cubicBezTo>
                    <a:cubicBezTo>
                      <a:pt x="610660" y="318067"/>
                      <a:pt x="609326" y="322258"/>
                      <a:pt x="608850" y="324353"/>
                    </a:cubicBezTo>
                    <a:cubicBezTo>
                      <a:pt x="608088" y="327687"/>
                      <a:pt x="607612" y="334450"/>
                      <a:pt x="607612" y="337784"/>
                    </a:cubicBezTo>
                    <a:cubicBezTo>
                      <a:pt x="607517" y="339784"/>
                      <a:pt x="608088" y="343880"/>
                      <a:pt x="607993" y="345975"/>
                    </a:cubicBezTo>
                    <a:cubicBezTo>
                      <a:pt x="607898" y="349023"/>
                      <a:pt x="607517" y="355119"/>
                      <a:pt x="606945" y="358072"/>
                    </a:cubicBezTo>
                    <a:cubicBezTo>
                      <a:pt x="606469" y="360263"/>
                      <a:pt x="604278" y="364263"/>
                      <a:pt x="604278" y="366454"/>
                    </a:cubicBezTo>
                    <a:cubicBezTo>
                      <a:pt x="604278" y="367692"/>
                      <a:pt x="605421" y="370073"/>
                      <a:pt x="605993" y="371121"/>
                    </a:cubicBezTo>
                    <a:cubicBezTo>
                      <a:pt x="606755" y="372550"/>
                      <a:pt x="609422" y="374741"/>
                      <a:pt x="610089" y="376265"/>
                    </a:cubicBezTo>
                    <a:cubicBezTo>
                      <a:pt x="610850" y="377884"/>
                      <a:pt x="611613" y="381503"/>
                      <a:pt x="611613" y="383218"/>
                    </a:cubicBezTo>
                    <a:cubicBezTo>
                      <a:pt x="611613" y="384266"/>
                      <a:pt x="611041" y="386361"/>
                      <a:pt x="610660" y="387314"/>
                    </a:cubicBezTo>
                    <a:cubicBezTo>
                      <a:pt x="610184" y="388552"/>
                      <a:pt x="608660" y="390838"/>
                      <a:pt x="607802" y="391886"/>
                    </a:cubicBezTo>
                    <a:cubicBezTo>
                      <a:pt x="607136" y="392743"/>
                      <a:pt x="605612" y="394553"/>
                      <a:pt x="604755" y="395219"/>
                    </a:cubicBezTo>
                    <a:cubicBezTo>
                      <a:pt x="603612" y="396077"/>
                      <a:pt x="600754" y="396743"/>
                      <a:pt x="599706" y="397696"/>
                    </a:cubicBezTo>
                    <a:cubicBezTo>
                      <a:pt x="598373" y="398934"/>
                      <a:pt x="596277" y="402077"/>
                      <a:pt x="596087" y="403887"/>
                    </a:cubicBezTo>
                    <a:cubicBezTo>
                      <a:pt x="595896" y="405411"/>
                      <a:pt x="598373" y="408173"/>
                      <a:pt x="598182" y="409697"/>
                    </a:cubicBezTo>
                    <a:cubicBezTo>
                      <a:pt x="597992" y="410936"/>
                      <a:pt x="595706" y="412650"/>
                      <a:pt x="595134" y="413793"/>
                    </a:cubicBezTo>
                    <a:cubicBezTo>
                      <a:pt x="594087" y="416079"/>
                      <a:pt x="592848" y="420937"/>
                      <a:pt x="592563" y="423413"/>
                    </a:cubicBezTo>
                    <a:cubicBezTo>
                      <a:pt x="592277" y="426176"/>
                      <a:pt x="592848" y="431605"/>
                      <a:pt x="592848" y="434367"/>
                    </a:cubicBezTo>
                    <a:cubicBezTo>
                      <a:pt x="592848" y="435224"/>
                      <a:pt x="593039" y="437129"/>
                      <a:pt x="592943" y="437987"/>
                    </a:cubicBezTo>
                    <a:cubicBezTo>
                      <a:pt x="592943" y="439130"/>
                      <a:pt x="592467" y="442273"/>
                      <a:pt x="592372" y="442559"/>
                    </a:cubicBezTo>
                    <a:cubicBezTo>
                      <a:pt x="592277" y="442844"/>
                      <a:pt x="594087" y="447131"/>
                      <a:pt x="594848" y="448655"/>
                    </a:cubicBezTo>
                    <a:cubicBezTo>
                      <a:pt x="595515" y="450083"/>
                      <a:pt x="597325" y="452655"/>
                      <a:pt x="597801" y="454179"/>
                    </a:cubicBezTo>
                    <a:cubicBezTo>
                      <a:pt x="598277" y="455608"/>
                      <a:pt x="598087" y="458751"/>
                      <a:pt x="598373" y="460370"/>
                    </a:cubicBezTo>
                    <a:cubicBezTo>
                      <a:pt x="598658" y="462275"/>
                      <a:pt x="599801" y="466085"/>
                      <a:pt x="599992" y="467990"/>
                    </a:cubicBezTo>
                    <a:cubicBezTo>
                      <a:pt x="600087" y="469419"/>
                      <a:pt x="600087" y="472372"/>
                      <a:pt x="599611" y="473705"/>
                    </a:cubicBezTo>
                    <a:cubicBezTo>
                      <a:pt x="599135" y="475134"/>
                      <a:pt x="597230" y="477420"/>
                      <a:pt x="596563" y="478658"/>
                    </a:cubicBezTo>
                    <a:cubicBezTo>
                      <a:pt x="595801" y="479992"/>
                      <a:pt x="594087" y="482659"/>
                      <a:pt x="593706" y="484183"/>
                    </a:cubicBezTo>
                    <a:cubicBezTo>
                      <a:pt x="593229" y="485993"/>
                      <a:pt x="592848" y="489707"/>
                      <a:pt x="593039" y="491517"/>
                    </a:cubicBezTo>
                    <a:cubicBezTo>
                      <a:pt x="593229" y="492851"/>
                      <a:pt x="594848" y="495232"/>
                      <a:pt x="594944" y="496565"/>
                    </a:cubicBezTo>
                    <a:cubicBezTo>
                      <a:pt x="595039" y="497994"/>
                      <a:pt x="593991" y="500852"/>
                      <a:pt x="593324" y="502185"/>
                    </a:cubicBezTo>
                    <a:cubicBezTo>
                      <a:pt x="592658" y="503519"/>
                      <a:pt x="590562" y="505900"/>
                      <a:pt x="589800" y="507138"/>
                    </a:cubicBezTo>
                    <a:cubicBezTo>
                      <a:pt x="588943" y="508662"/>
                      <a:pt x="587133" y="511615"/>
                      <a:pt x="586752" y="513329"/>
                    </a:cubicBezTo>
                    <a:cubicBezTo>
                      <a:pt x="586276" y="515234"/>
                      <a:pt x="586466" y="519140"/>
                      <a:pt x="586466" y="521045"/>
                    </a:cubicBezTo>
                    <a:cubicBezTo>
                      <a:pt x="586466" y="522759"/>
                      <a:pt x="586943" y="526283"/>
                      <a:pt x="586657" y="527998"/>
                    </a:cubicBezTo>
                    <a:cubicBezTo>
                      <a:pt x="586371" y="529808"/>
                      <a:pt x="584371" y="532951"/>
                      <a:pt x="584371" y="534761"/>
                    </a:cubicBezTo>
                    <a:cubicBezTo>
                      <a:pt x="584371" y="536189"/>
                      <a:pt x="585419" y="538952"/>
                      <a:pt x="585990" y="540285"/>
                    </a:cubicBezTo>
                    <a:cubicBezTo>
                      <a:pt x="586466" y="541619"/>
                      <a:pt x="587895" y="544000"/>
                      <a:pt x="588467" y="545238"/>
                    </a:cubicBezTo>
                    <a:cubicBezTo>
                      <a:pt x="588848" y="546095"/>
                      <a:pt x="590086" y="547905"/>
                      <a:pt x="590086" y="548858"/>
                    </a:cubicBezTo>
                    <a:cubicBezTo>
                      <a:pt x="590086" y="549620"/>
                      <a:pt x="588752" y="550953"/>
                      <a:pt x="588467" y="551715"/>
                    </a:cubicBezTo>
                    <a:cubicBezTo>
                      <a:pt x="588181" y="552382"/>
                      <a:pt x="587800" y="553906"/>
                      <a:pt x="587990" y="554573"/>
                    </a:cubicBezTo>
                    <a:cubicBezTo>
                      <a:pt x="588467" y="556097"/>
                      <a:pt x="591324" y="558192"/>
                      <a:pt x="592086" y="559621"/>
                    </a:cubicBezTo>
                    <a:cubicBezTo>
                      <a:pt x="592658" y="560573"/>
                      <a:pt x="593610" y="562669"/>
                      <a:pt x="593515" y="563717"/>
                    </a:cubicBezTo>
                    <a:cubicBezTo>
                      <a:pt x="593420" y="564955"/>
                      <a:pt x="591610" y="566860"/>
                      <a:pt x="591229" y="568098"/>
                    </a:cubicBezTo>
                    <a:cubicBezTo>
                      <a:pt x="591039" y="568955"/>
                      <a:pt x="590848" y="570670"/>
                      <a:pt x="590943" y="571527"/>
                    </a:cubicBezTo>
                    <a:cubicBezTo>
                      <a:pt x="591134" y="572384"/>
                      <a:pt x="592181" y="573908"/>
                      <a:pt x="592658" y="574670"/>
                    </a:cubicBezTo>
                    <a:cubicBezTo>
                      <a:pt x="593610" y="576099"/>
                      <a:pt x="596087" y="578480"/>
                      <a:pt x="597039" y="579909"/>
                    </a:cubicBezTo>
                    <a:cubicBezTo>
                      <a:pt x="597801" y="581052"/>
                      <a:pt x="599040" y="583529"/>
                      <a:pt x="599325" y="584862"/>
                    </a:cubicBezTo>
                    <a:cubicBezTo>
                      <a:pt x="599706" y="586672"/>
                      <a:pt x="598754" y="590387"/>
                      <a:pt x="599040" y="592196"/>
                    </a:cubicBezTo>
                    <a:cubicBezTo>
                      <a:pt x="599230" y="593244"/>
                      <a:pt x="599801" y="595435"/>
                      <a:pt x="600468" y="596292"/>
                    </a:cubicBezTo>
                    <a:cubicBezTo>
                      <a:pt x="601325" y="597435"/>
                      <a:pt x="604278" y="598578"/>
                      <a:pt x="605326" y="599721"/>
                    </a:cubicBezTo>
                    <a:cubicBezTo>
                      <a:pt x="606374" y="600959"/>
                      <a:pt x="607707" y="603912"/>
                      <a:pt x="608469" y="605341"/>
                    </a:cubicBezTo>
                    <a:cubicBezTo>
                      <a:pt x="608946" y="606198"/>
                      <a:pt x="610089" y="608008"/>
                      <a:pt x="610184" y="609056"/>
                    </a:cubicBezTo>
                    <a:cubicBezTo>
                      <a:pt x="610279" y="610103"/>
                      <a:pt x="609422" y="612199"/>
                      <a:pt x="609326" y="613342"/>
                    </a:cubicBezTo>
                    <a:cubicBezTo>
                      <a:pt x="609231" y="615247"/>
                      <a:pt x="609898" y="618962"/>
                      <a:pt x="609898" y="620867"/>
                    </a:cubicBezTo>
                    <a:cubicBezTo>
                      <a:pt x="609898" y="621819"/>
                      <a:pt x="609898" y="623724"/>
                      <a:pt x="609612" y="624677"/>
                    </a:cubicBezTo>
                    <a:cubicBezTo>
                      <a:pt x="609326" y="625724"/>
                      <a:pt x="607898" y="627534"/>
                      <a:pt x="607612" y="628677"/>
                    </a:cubicBezTo>
                    <a:cubicBezTo>
                      <a:pt x="607326" y="629630"/>
                      <a:pt x="607040" y="631820"/>
                      <a:pt x="607326" y="632773"/>
                    </a:cubicBezTo>
                    <a:cubicBezTo>
                      <a:pt x="607707" y="634202"/>
                      <a:pt x="610089" y="636202"/>
                      <a:pt x="610755" y="637440"/>
                    </a:cubicBezTo>
                    <a:cubicBezTo>
                      <a:pt x="611613" y="639059"/>
                      <a:pt x="612470" y="642679"/>
                      <a:pt x="612851" y="644489"/>
                    </a:cubicBezTo>
                    <a:cubicBezTo>
                      <a:pt x="613232" y="645917"/>
                      <a:pt x="613994" y="648775"/>
                      <a:pt x="614089" y="650299"/>
                    </a:cubicBezTo>
                    <a:cubicBezTo>
                      <a:pt x="614184" y="650775"/>
                      <a:pt x="614184" y="651347"/>
                      <a:pt x="614184" y="651918"/>
                    </a:cubicBezTo>
                    <a:lnTo>
                      <a:pt x="434352" y="672207"/>
                    </a:lnTo>
                    <a:lnTo>
                      <a:pt x="290239" y="685637"/>
                    </a:lnTo>
                    <a:cubicBezTo>
                      <a:pt x="290239" y="685446"/>
                      <a:pt x="290334" y="685351"/>
                      <a:pt x="290334" y="685256"/>
                    </a:cubicBezTo>
                    <a:cubicBezTo>
                      <a:pt x="290430" y="684113"/>
                      <a:pt x="289763" y="681922"/>
                      <a:pt x="289382" y="680874"/>
                    </a:cubicBezTo>
                    <a:cubicBezTo>
                      <a:pt x="288810" y="679445"/>
                      <a:pt x="287096" y="676874"/>
                      <a:pt x="286239" y="675540"/>
                    </a:cubicBezTo>
                    <a:cubicBezTo>
                      <a:pt x="285000" y="673445"/>
                      <a:pt x="283190" y="668873"/>
                      <a:pt x="281285" y="667349"/>
                    </a:cubicBezTo>
                    <a:cubicBezTo>
                      <a:pt x="279857" y="666206"/>
                      <a:pt x="276142" y="665349"/>
                      <a:pt x="274332" y="664967"/>
                    </a:cubicBezTo>
                    <a:cubicBezTo>
                      <a:pt x="271094" y="664301"/>
                      <a:pt x="264426" y="664491"/>
                      <a:pt x="261188" y="663824"/>
                    </a:cubicBezTo>
                    <a:cubicBezTo>
                      <a:pt x="258806" y="663348"/>
                      <a:pt x="254330" y="661634"/>
                      <a:pt x="252139" y="660681"/>
                    </a:cubicBezTo>
                    <a:cubicBezTo>
                      <a:pt x="249853" y="659729"/>
                      <a:pt x="245281" y="657443"/>
                      <a:pt x="243185" y="656014"/>
                    </a:cubicBezTo>
                    <a:cubicBezTo>
                      <a:pt x="242042" y="655252"/>
                      <a:pt x="239756" y="653537"/>
                      <a:pt x="238994" y="652299"/>
                    </a:cubicBezTo>
                    <a:cubicBezTo>
                      <a:pt x="237471" y="650013"/>
                      <a:pt x="236327" y="644584"/>
                      <a:pt x="235756" y="642012"/>
                    </a:cubicBezTo>
                    <a:cubicBezTo>
                      <a:pt x="235375" y="640298"/>
                      <a:pt x="235470" y="636488"/>
                      <a:pt x="234518" y="634964"/>
                    </a:cubicBezTo>
                    <a:cubicBezTo>
                      <a:pt x="233756" y="633821"/>
                      <a:pt x="230993" y="632868"/>
                      <a:pt x="230136" y="631820"/>
                    </a:cubicBezTo>
                    <a:cubicBezTo>
                      <a:pt x="229374" y="630963"/>
                      <a:pt x="228231" y="628868"/>
                      <a:pt x="227850" y="627725"/>
                    </a:cubicBezTo>
                    <a:cubicBezTo>
                      <a:pt x="227183" y="625629"/>
                      <a:pt x="227279" y="621152"/>
                      <a:pt x="226707" y="619057"/>
                    </a:cubicBezTo>
                    <a:cubicBezTo>
                      <a:pt x="226136" y="617057"/>
                      <a:pt x="223850" y="613342"/>
                      <a:pt x="223278" y="611246"/>
                    </a:cubicBezTo>
                    <a:cubicBezTo>
                      <a:pt x="222421" y="607817"/>
                      <a:pt x="221278" y="600578"/>
                      <a:pt x="222040" y="597054"/>
                    </a:cubicBezTo>
                    <a:cubicBezTo>
                      <a:pt x="222421" y="595244"/>
                      <a:pt x="225088" y="592292"/>
                      <a:pt x="225850" y="590577"/>
                    </a:cubicBezTo>
                    <a:cubicBezTo>
                      <a:pt x="226517" y="588958"/>
                      <a:pt x="227183" y="585529"/>
                      <a:pt x="227946" y="583910"/>
                    </a:cubicBezTo>
                    <a:cubicBezTo>
                      <a:pt x="228517" y="582767"/>
                      <a:pt x="230327" y="580957"/>
                      <a:pt x="230803" y="579814"/>
                    </a:cubicBezTo>
                    <a:cubicBezTo>
                      <a:pt x="231184" y="578861"/>
                      <a:pt x="231565" y="576861"/>
                      <a:pt x="231470" y="575813"/>
                    </a:cubicBezTo>
                    <a:cubicBezTo>
                      <a:pt x="231470" y="574766"/>
                      <a:pt x="230898" y="572575"/>
                      <a:pt x="230327" y="571622"/>
                    </a:cubicBezTo>
                    <a:cubicBezTo>
                      <a:pt x="229469" y="570003"/>
                      <a:pt x="226802" y="567336"/>
                      <a:pt x="225374" y="566288"/>
                    </a:cubicBezTo>
                    <a:cubicBezTo>
                      <a:pt x="224135" y="565336"/>
                      <a:pt x="221183" y="564098"/>
                      <a:pt x="219754" y="563431"/>
                    </a:cubicBezTo>
                    <a:cubicBezTo>
                      <a:pt x="218230" y="562764"/>
                      <a:pt x="214801" y="562383"/>
                      <a:pt x="213658" y="561145"/>
                    </a:cubicBezTo>
                    <a:cubicBezTo>
                      <a:pt x="213182" y="560669"/>
                      <a:pt x="212896" y="559145"/>
                      <a:pt x="212991" y="558478"/>
                    </a:cubicBezTo>
                    <a:cubicBezTo>
                      <a:pt x="212991" y="557621"/>
                      <a:pt x="214134" y="556001"/>
                      <a:pt x="214230" y="555049"/>
                    </a:cubicBezTo>
                    <a:cubicBezTo>
                      <a:pt x="214515" y="553715"/>
                      <a:pt x="214896" y="550953"/>
                      <a:pt x="214420" y="549715"/>
                    </a:cubicBezTo>
                    <a:cubicBezTo>
                      <a:pt x="213944" y="548477"/>
                      <a:pt x="210896" y="547048"/>
                      <a:pt x="210610" y="545714"/>
                    </a:cubicBezTo>
                    <a:cubicBezTo>
                      <a:pt x="210324" y="544476"/>
                      <a:pt x="212134" y="542000"/>
                      <a:pt x="212134" y="540666"/>
                    </a:cubicBezTo>
                    <a:cubicBezTo>
                      <a:pt x="212039" y="539904"/>
                      <a:pt x="211753" y="538856"/>
                      <a:pt x="211372" y="537904"/>
                    </a:cubicBezTo>
                    <a:close/>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2010" name="Google Shape;2010;p32"/>
            <p:cNvSpPr/>
            <p:nvPr/>
          </p:nvSpPr>
          <p:spPr>
            <a:xfrm>
              <a:off x="7159752" y="2782253"/>
              <a:ext cx="381000" cy="666750"/>
            </a:xfrm>
            <a:custGeom>
              <a:rect b="b" l="l" r="r" t="t"/>
              <a:pathLst>
                <a:path extrusionOk="0" h="666750" w="381000">
                  <a:moveTo>
                    <a:pt x="310705" y="11621"/>
                  </a:moveTo>
                  <a:lnTo>
                    <a:pt x="373380" y="411099"/>
                  </a:lnTo>
                  <a:cubicBezTo>
                    <a:pt x="372713" y="411956"/>
                    <a:pt x="371951" y="413194"/>
                    <a:pt x="371380" y="413671"/>
                  </a:cubicBezTo>
                  <a:cubicBezTo>
                    <a:pt x="370522" y="414433"/>
                    <a:pt x="368141" y="415290"/>
                    <a:pt x="367475" y="416242"/>
                  </a:cubicBezTo>
                  <a:cubicBezTo>
                    <a:pt x="366808" y="417100"/>
                    <a:pt x="366141" y="419100"/>
                    <a:pt x="366236" y="420148"/>
                  </a:cubicBezTo>
                  <a:cubicBezTo>
                    <a:pt x="366332" y="421005"/>
                    <a:pt x="366998" y="422719"/>
                    <a:pt x="367570" y="423291"/>
                  </a:cubicBezTo>
                  <a:cubicBezTo>
                    <a:pt x="368332" y="424053"/>
                    <a:pt x="370713" y="424339"/>
                    <a:pt x="371475" y="425005"/>
                  </a:cubicBezTo>
                  <a:cubicBezTo>
                    <a:pt x="372428" y="425767"/>
                    <a:pt x="373856" y="427863"/>
                    <a:pt x="374333" y="428911"/>
                  </a:cubicBezTo>
                  <a:cubicBezTo>
                    <a:pt x="374809" y="430054"/>
                    <a:pt x="375666" y="432721"/>
                    <a:pt x="375285" y="433864"/>
                  </a:cubicBezTo>
                  <a:cubicBezTo>
                    <a:pt x="374999" y="434626"/>
                    <a:pt x="373285" y="435388"/>
                    <a:pt x="372713" y="436055"/>
                  </a:cubicBezTo>
                  <a:cubicBezTo>
                    <a:pt x="372142" y="436912"/>
                    <a:pt x="370999" y="438721"/>
                    <a:pt x="370999" y="439769"/>
                  </a:cubicBezTo>
                  <a:cubicBezTo>
                    <a:pt x="370999" y="440722"/>
                    <a:pt x="371951" y="442531"/>
                    <a:pt x="372713" y="443103"/>
                  </a:cubicBezTo>
                  <a:cubicBezTo>
                    <a:pt x="373380" y="443579"/>
                    <a:pt x="375285" y="443579"/>
                    <a:pt x="376142" y="443389"/>
                  </a:cubicBezTo>
                  <a:cubicBezTo>
                    <a:pt x="377000" y="443198"/>
                    <a:pt x="378333" y="441865"/>
                    <a:pt x="379190" y="441769"/>
                  </a:cubicBezTo>
                  <a:cubicBezTo>
                    <a:pt x="380524" y="441769"/>
                    <a:pt x="383286" y="442627"/>
                    <a:pt x="383953" y="443770"/>
                  </a:cubicBezTo>
                  <a:cubicBezTo>
                    <a:pt x="384429" y="444722"/>
                    <a:pt x="383953" y="447103"/>
                    <a:pt x="383381" y="448056"/>
                  </a:cubicBezTo>
                  <a:cubicBezTo>
                    <a:pt x="382714" y="449104"/>
                    <a:pt x="379762" y="449675"/>
                    <a:pt x="379000" y="450723"/>
                  </a:cubicBezTo>
                  <a:cubicBezTo>
                    <a:pt x="378714" y="451104"/>
                    <a:pt x="378428" y="452247"/>
                    <a:pt x="378619" y="452723"/>
                  </a:cubicBezTo>
                  <a:cubicBezTo>
                    <a:pt x="378809" y="453485"/>
                    <a:pt x="380333" y="454533"/>
                    <a:pt x="380619" y="455295"/>
                  </a:cubicBezTo>
                  <a:cubicBezTo>
                    <a:pt x="381000" y="456057"/>
                    <a:pt x="381476" y="457962"/>
                    <a:pt x="381095" y="458819"/>
                  </a:cubicBezTo>
                  <a:cubicBezTo>
                    <a:pt x="380905" y="459391"/>
                    <a:pt x="379857" y="460343"/>
                    <a:pt x="379190" y="460534"/>
                  </a:cubicBezTo>
                  <a:cubicBezTo>
                    <a:pt x="378333" y="460724"/>
                    <a:pt x="376714" y="459581"/>
                    <a:pt x="375857" y="459486"/>
                  </a:cubicBezTo>
                  <a:cubicBezTo>
                    <a:pt x="374428" y="459391"/>
                    <a:pt x="371475" y="459676"/>
                    <a:pt x="370237" y="460248"/>
                  </a:cubicBezTo>
                  <a:cubicBezTo>
                    <a:pt x="369094" y="460724"/>
                    <a:pt x="367760" y="462915"/>
                    <a:pt x="366617" y="463296"/>
                  </a:cubicBezTo>
                  <a:cubicBezTo>
                    <a:pt x="365379" y="463772"/>
                    <a:pt x="362521" y="462915"/>
                    <a:pt x="361188" y="463296"/>
                  </a:cubicBezTo>
                  <a:cubicBezTo>
                    <a:pt x="359855" y="463677"/>
                    <a:pt x="357664" y="465296"/>
                    <a:pt x="356616" y="466153"/>
                  </a:cubicBezTo>
                  <a:cubicBezTo>
                    <a:pt x="355378" y="467106"/>
                    <a:pt x="353092" y="469487"/>
                    <a:pt x="352044" y="470725"/>
                  </a:cubicBezTo>
                  <a:cubicBezTo>
                    <a:pt x="350711" y="472249"/>
                    <a:pt x="348520" y="475583"/>
                    <a:pt x="347091" y="477012"/>
                  </a:cubicBezTo>
                  <a:cubicBezTo>
                    <a:pt x="346138" y="477869"/>
                    <a:pt x="344234" y="479584"/>
                    <a:pt x="343091" y="480250"/>
                  </a:cubicBezTo>
                  <a:cubicBezTo>
                    <a:pt x="342233" y="480631"/>
                    <a:pt x="340233" y="481298"/>
                    <a:pt x="339280" y="481203"/>
                  </a:cubicBezTo>
                  <a:cubicBezTo>
                    <a:pt x="338042" y="481108"/>
                    <a:pt x="335566" y="480250"/>
                    <a:pt x="334613" y="479393"/>
                  </a:cubicBezTo>
                  <a:cubicBezTo>
                    <a:pt x="333756" y="478631"/>
                    <a:pt x="333566" y="475869"/>
                    <a:pt x="332613" y="475107"/>
                  </a:cubicBezTo>
                  <a:cubicBezTo>
                    <a:pt x="331280" y="474155"/>
                    <a:pt x="327660" y="473964"/>
                    <a:pt x="326041" y="474250"/>
                  </a:cubicBezTo>
                  <a:cubicBezTo>
                    <a:pt x="324993" y="474440"/>
                    <a:pt x="323279" y="475774"/>
                    <a:pt x="322326" y="476155"/>
                  </a:cubicBezTo>
                  <a:cubicBezTo>
                    <a:pt x="321755" y="476345"/>
                    <a:pt x="320516" y="476631"/>
                    <a:pt x="319850" y="476821"/>
                  </a:cubicBezTo>
                  <a:cubicBezTo>
                    <a:pt x="318611" y="477202"/>
                    <a:pt x="316325" y="478155"/>
                    <a:pt x="315087" y="478441"/>
                  </a:cubicBezTo>
                  <a:cubicBezTo>
                    <a:pt x="313849" y="478631"/>
                    <a:pt x="311087" y="478155"/>
                    <a:pt x="309944" y="478726"/>
                  </a:cubicBezTo>
                  <a:cubicBezTo>
                    <a:pt x="308801" y="479393"/>
                    <a:pt x="307181" y="481774"/>
                    <a:pt x="306991" y="483108"/>
                  </a:cubicBezTo>
                  <a:cubicBezTo>
                    <a:pt x="306800" y="484251"/>
                    <a:pt x="307562" y="486727"/>
                    <a:pt x="308134" y="487775"/>
                  </a:cubicBezTo>
                  <a:cubicBezTo>
                    <a:pt x="308515" y="488537"/>
                    <a:pt x="310039" y="489490"/>
                    <a:pt x="310420" y="490156"/>
                  </a:cubicBezTo>
                  <a:cubicBezTo>
                    <a:pt x="311277" y="491680"/>
                    <a:pt x="311658" y="495205"/>
                    <a:pt x="312134" y="496824"/>
                  </a:cubicBezTo>
                  <a:cubicBezTo>
                    <a:pt x="312420" y="497776"/>
                    <a:pt x="313182" y="499681"/>
                    <a:pt x="313563" y="500634"/>
                  </a:cubicBezTo>
                  <a:cubicBezTo>
                    <a:pt x="314135" y="502158"/>
                    <a:pt x="315944" y="505111"/>
                    <a:pt x="316230" y="506825"/>
                  </a:cubicBezTo>
                  <a:cubicBezTo>
                    <a:pt x="316421" y="507778"/>
                    <a:pt x="316230" y="509968"/>
                    <a:pt x="315659" y="510826"/>
                  </a:cubicBezTo>
                  <a:cubicBezTo>
                    <a:pt x="315182" y="511683"/>
                    <a:pt x="313372" y="512445"/>
                    <a:pt x="312706" y="513017"/>
                  </a:cubicBezTo>
                  <a:cubicBezTo>
                    <a:pt x="311944" y="513683"/>
                    <a:pt x="310325" y="514826"/>
                    <a:pt x="309848" y="515684"/>
                  </a:cubicBezTo>
                  <a:cubicBezTo>
                    <a:pt x="309182" y="516826"/>
                    <a:pt x="309372" y="519874"/>
                    <a:pt x="308610" y="521017"/>
                  </a:cubicBezTo>
                  <a:cubicBezTo>
                    <a:pt x="307753" y="522160"/>
                    <a:pt x="305181" y="523494"/>
                    <a:pt x="303943" y="523970"/>
                  </a:cubicBezTo>
                  <a:cubicBezTo>
                    <a:pt x="302800" y="524351"/>
                    <a:pt x="300323" y="524161"/>
                    <a:pt x="299180" y="524637"/>
                  </a:cubicBezTo>
                  <a:cubicBezTo>
                    <a:pt x="298133" y="525018"/>
                    <a:pt x="296132" y="526161"/>
                    <a:pt x="295466" y="527113"/>
                  </a:cubicBezTo>
                  <a:cubicBezTo>
                    <a:pt x="294227" y="529018"/>
                    <a:pt x="294132" y="533686"/>
                    <a:pt x="293846" y="535876"/>
                  </a:cubicBezTo>
                  <a:cubicBezTo>
                    <a:pt x="293751" y="536829"/>
                    <a:pt x="294037" y="538734"/>
                    <a:pt x="293846" y="539686"/>
                  </a:cubicBezTo>
                  <a:cubicBezTo>
                    <a:pt x="293656" y="540830"/>
                    <a:pt x="292894" y="543020"/>
                    <a:pt x="292513" y="544163"/>
                  </a:cubicBezTo>
                  <a:cubicBezTo>
                    <a:pt x="292227" y="545021"/>
                    <a:pt x="291370" y="546735"/>
                    <a:pt x="290989" y="547688"/>
                  </a:cubicBezTo>
                  <a:cubicBezTo>
                    <a:pt x="290608" y="548926"/>
                    <a:pt x="290417" y="551497"/>
                    <a:pt x="289751" y="552545"/>
                  </a:cubicBezTo>
                  <a:cubicBezTo>
                    <a:pt x="288798" y="554069"/>
                    <a:pt x="286226" y="556641"/>
                    <a:pt x="284512" y="557308"/>
                  </a:cubicBezTo>
                  <a:cubicBezTo>
                    <a:pt x="283845" y="557593"/>
                    <a:pt x="282416" y="557593"/>
                    <a:pt x="281750" y="557308"/>
                  </a:cubicBezTo>
                  <a:cubicBezTo>
                    <a:pt x="280892" y="556927"/>
                    <a:pt x="280226" y="554546"/>
                    <a:pt x="279273" y="554355"/>
                  </a:cubicBezTo>
                  <a:cubicBezTo>
                    <a:pt x="278702" y="554260"/>
                    <a:pt x="277749" y="555403"/>
                    <a:pt x="277178" y="555498"/>
                  </a:cubicBezTo>
                  <a:cubicBezTo>
                    <a:pt x="276606" y="555593"/>
                    <a:pt x="275368" y="555117"/>
                    <a:pt x="274892" y="555403"/>
                  </a:cubicBezTo>
                  <a:cubicBezTo>
                    <a:pt x="274130" y="555784"/>
                    <a:pt x="272987" y="557117"/>
                    <a:pt x="272796" y="557974"/>
                  </a:cubicBezTo>
                  <a:cubicBezTo>
                    <a:pt x="272510" y="559118"/>
                    <a:pt x="274034" y="561499"/>
                    <a:pt x="273844" y="562642"/>
                  </a:cubicBezTo>
                  <a:cubicBezTo>
                    <a:pt x="273749" y="563499"/>
                    <a:pt x="272987" y="565023"/>
                    <a:pt x="272510" y="565690"/>
                  </a:cubicBezTo>
                  <a:cubicBezTo>
                    <a:pt x="271748" y="566738"/>
                    <a:pt x="269272" y="567880"/>
                    <a:pt x="268605" y="569023"/>
                  </a:cubicBezTo>
                  <a:cubicBezTo>
                    <a:pt x="267557" y="570738"/>
                    <a:pt x="266510" y="574738"/>
                    <a:pt x="266510" y="576739"/>
                  </a:cubicBezTo>
                  <a:cubicBezTo>
                    <a:pt x="266510" y="578358"/>
                    <a:pt x="267653" y="581501"/>
                    <a:pt x="267843" y="583121"/>
                  </a:cubicBezTo>
                  <a:cubicBezTo>
                    <a:pt x="268129" y="584930"/>
                    <a:pt x="268700" y="588455"/>
                    <a:pt x="268605" y="590264"/>
                  </a:cubicBezTo>
                  <a:cubicBezTo>
                    <a:pt x="268510" y="592169"/>
                    <a:pt x="268129" y="595884"/>
                    <a:pt x="267367" y="597598"/>
                  </a:cubicBezTo>
                  <a:cubicBezTo>
                    <a:pt x="266986" y="598360"/>
                    <a:pt x="265938" y="599789"/>
                    <a:pt x="265271" y="600265"/>
                  </a:cubicBezTo>
                  <a:cubicBezTo>
                    <a:pt x="264509" y="600742"/>
                    <a:pt x="262700" y="601027"/>
                    <a:pt x="261842" y="601218"/>
                  </a:cubicBezTo>
                  <a:cubicBezTo>
                    <a:pt x="260699" y="601504"/>
                    <a:pt x="258128" y="601504"/>
                    <a:pt x="257366" y="602361"/>
                  </a:cubicBezTo>
                  <a:cubicBezTo>
                    <a:pt x="256699" y="603123"/>
                    <a:pt x="257080" y="605314"/>
                    <a:pt x="256699" y="606266"/>
                  </a:cubicBezTo>
                  <a:cubicBezTo>
                    <a:pt x="256318" y="607314"/>
                    <a:pt x="255365" y="609981"/>
                    <a:pt x="254222" y="610076"/>
                  </a:cubicBezTo>
                  <a:cubicBezTo>
                    <a:pt x="253079" y="610172"/>
                    <a:pt x="251936" y="607600"/>
                    <a:pt x="251270" y="606647"/>
                  </a:cubicBezTo>
                  <a:cubicBezTo>
                    <a:pt x="250793" y="605980"/>
                    <a:pt x="250127" y="604456"/>
                    <a:pt x="249555" y="603885"/>
                  </a:cubicBezTo>
                  <a:cubicBezTo>
                    <a:pt x="249079" y="603409"/>
                    <a:pt x="247745" y="602551"/>
                    <a:pt x="246983" y="602361"/>
                  </a:cubicBezTo>
                  <a:cubicBezTo>
                    <a:pt x="245840" y="602075"/>
                    <a:pt x="243554" y="602361"/>
                    <a:pt x="242411" y="602551"/>
                  </a:cubicBezTo>
                  <a:cubicBezTo>
                    <a:pt x="241268" y="602837"/>
                    <a:pt x="239268" y="604361"/>
                    <a:pt x="238125" y="604266"/>
                  </a:cubicBezTo>
                  <a:cubicBezTo>
                    <a:pt x="237268" y="604171"/>
                    <a:pt x="235839" y="602837"/>
                    <a:pt x="235077" y="602456"/>
                  </a:cubicBezTo>
                  <a:cubicBezTo>
                    <a:pt x="234220" y="602075"/>
                    <a:pt x="232505" y="601599"/>
                    <a:pt x="231648" y="601313"/>
                  </a:cubicBezTo>
                  <a:cubicBezTo>
                    <a:pt x="230600" y="600932"/>
                    <a:pt x="228314" y="600361"/>
                    <a:pt x="227362" y="599599"/>
                  </a:cubicBezTo>
                  <a:cubicBezTo>
                    <a:pt x="226124" y="598646"/>
                    <a:pt x="224600" y="595979"/>
                    <a:pt x="223838" y="594646"/>
                  </a:cubicBezTo>
                  <a:cubicBezTo>
                    <a:pt x="223266" y="593503"/>
                    <a:pt x="222123" y="591026"/>
                    <a:pt x="222218" y="589788"/>
                  </a:cubicBezTo>
                  <a:cubicBezTo>
                    <a:pt x="222313" y="588835"/>
                    <a:pt x="224123" y="587216"/>
                    <a:pt x="223933" y="586264"/>
                  </a:cubicBezTo>
                  <a:cubicBezTo>
                    <a:pt x="223742" y="585406"/>
                    <a:pt x="222028" y="584454"/>
                    <a:pt x="221361" y="583882"/>
                  </a:cubicBezTo>
                  <a:cubicBezTo>
                    <a:pt x="220789" y="583406"/>
                    <a:pt x="219551" y="582168"/>
                    <a:pt x="218789" y="582168"/>
                  </a:cubicBezTo>
                  <a:cubicBezTo>
                    <a:pt x="218027" y="582168"/>
                    <a:pt x="216694" y="583406"/>
                    <a:pt x="216313" y="584168"/>
                  </a:cubicBezTo>
                  <a:cubicBezTo>
                    <a:pt x="216027" y="584930"/>
                    <a:pt x="216694" y="586454"/>
                    <a:pt x="216599" y="587216"/>
                  </a:cubicBezTo>
                  <a:cubicBezTo>
                    <a:pt x="216503" y="587693"/>
                    <a:pt x="216408" y="588740"/>
                    <a:pt x="215932" y="589026"/>
                  </a:cubicBezTo>
                  <a:cubicBezTo>
                    <a:pt x="215170" y="589407"/>
                    <a:pt x="213360" y="588359"/>
                    <a:pt x="212503" y="588359"/>
                  </a:cubicBezTo>
                  <a:cubicBezTo>
                    <a:pt x="211931" y="588359"/>
                    <a:pt x="210693" y="588455"/>
                    <a:pt x="210407" y="588931"/>
                  </a:cubicBezTo>
                  <a:cubicBezTo>
                    <a:pt x="209931" y="589597"/>
                    <a:pt x="210884" y="591502"/>
                    <a:pt x="210503" y="592264"/>
                  </a:cubicBezTo>
                  <a:cubicBezTo>
                    <a:pt x="210121" y="593026"/>
                    <a:pt x="208597" y="594265"/>
                    <a:pt x="207836" y="594074"/>
                  </a:cubicBezTo>
                  <a:cubicBezTo>
                    <a:pt x="206883" y="593884"/>
                    <a:pt x="206597" y="591312"/>
                    <a:pt x="205740" y="590836"/>
                  </a:cubicBezTo>
                  <a:cubicBezTo>
                    <a:pt x="205169" y="590455"/>
                    <a:pt x="203549" y="590359"/>
                    <a:pt x="202883" y="590645"/>
                  </a:cubicBezTo>
                  <a:cubicBezTo>
                    <a:pt x="202121" y="590931"/>
                    <a:pt x="200787" y="591979"/>
                    <a:pt x="200406" y="592646"/>
                  </a:cubicBezTo>
                  <a:cubicBezTo>
                    <a:pt x="200216" y="593217"/>
                    <a:pt x="200216" y="594455"/>
                    <a:pt x="200501" y="595027"/>
                  </a:cubicBezTo>
                  <a:cubicBezTo>
                    <a:pt x="200787" y="595503"/>
                    <a:pt x="202121" y="595789"/>
                    <a:pt x="202597" y="596170"/>
                  </a:cubicBezTo>
                  <a:cubicBezTo>
                    <a:pt x="203263" y="596646"/>
                    <a:pt x="204788" y="597694"/>
                    <a:pt x="205073" y="598551"/>
                  </a:cubicBezTo>
                  <a:cubicBezTo>
                    <a:pt x="205359" y="599503"/>
                    <a:pt x="204978" y="601599"/>
                    <a:pt x="204311" y="602361"/>
                  </a:cubicBezTo>
                  <a:cubicBezTo>
                    <a:pt x="203549" y="603313"/>
                    <a:pt x="201073" y="603980"/>
                    <a:pt x="199930" y="604266"/>
                  </a:cubicBezTo>
                  <a:cubicBezTo>
                    <a:pt x="198882" y="604552"/>
                    <a:pt x="196310" y="604076"/>
                    <a:pt x="195548" y="604933"/>
                  </a:cubicBezTo>
                  <a:cubicBezTo>
                    <a:pt x="194596" y="605885"/>
                    <a:pt x="194786" y="608743"/>
                    <a:pt x="194882" y="609981"/>
                  </a:cubicBezTo>
                  <a:cubicBezTo>
                    <a:pt x="194977" y="611505"/>
                    <a:pt x="195834" y="614458"/>
                    <a:pt x="196501" y="615791"/>
                  </a:cubicBezTo>
                  <a:cubicBezTo>
                    <a:pt x="196882" y="616744"/>
                    <a:pt x="198406" y="618268"/>
                    <a:pt x="198692" y="619315"/>
                  </a:cubicBezTo>
                  <a:cubicBezTo>
                    <a:pt x="199072" y="620459"/>
                    <a:pt x="199549" y="622935"/>
                    <a:pt x="198977" y="623983"/>
                  </a:cubicBezTo>
                  <a:cubicBezTo>
                    <a:pt x="198787" y="624459"/>
                    <a:pt x="197739" y="625030"/>
                    <a:pt x="197263" y="625126"/>
                  </a:cubicBezTo>
                  <a:cubicBezTo>
                    <a:pt x="196025" y="625316"/>
                    <a:pt x="193548" y="623888"/>
                    <a:pt x="192310" y="623983"/>
                  </a:cubicBezTo>
                  <a:cubicBezTo>
                    <a:pt x="191643" y="623983"/>
                    <a:pt x="190119" y="624364"/>
                    <a:pt x="189643" y="624840"/>
                  </a:cubicBezTo>
                  <a:cubicBezTo>
                    <a:pt x="189071" y="625507"/>
                    <a:pt x="188976" y="627412"/>
                    <a:pt x="188976" y="628269"/>
                  </a:cubicBezTo>
                  <a:cubicBezTo>
                    <a:pt x="189071" y="629222"/>
                    <a:pt x="190214" y="631031"/>
                    <a:pt x="190214" y="632079"/>
                  </a:cubicBezTo>
                  <a:cubicBezTo>
                    <a:pt x="190214" y="633222"/>
                    <a:pt x="189262" y="635508"/>
                    <a:pt x="188500" y="636365"/>
                  </a:cubicBezTo>
                  <a:cubicBezTo>
                    <a:pt x="187738" y="637222"/>
                    <a:pt x="185452" y="638651"/>
                    <a:pt x="184309" y="638461"/>
                  </a:cubicBezTo>
                  <a:cubicBezTo>
                    <a:pt x="183452" y="638270"/>
                    <a:pt x="182023" y="636842"/>
                    <a:pt x="181832" y="635984"/>
                  </a:cubicBezTo>
                  <a:cubicBezTo>
                    <a:pt x="181642" y="635032"/>
                    <a:pt x="182785" y="633222"/>
                    <a:pt x="183071" y="632269"/>
                  </a:cubicBezTo>
                  <a:cubicBezTo>
                    <a:pt x="183261" y="631603"/>
                    <a:pt x="184023" y="630269"/>
                    <a:pt x="183928" y="629507"/>
                  </a:cubicBezTo>
                  <a:cubicBezTo>
                    <a:pt x="183737" y="628555"/>
                    <a:pt x="182404" y="626840"/>
                    <a:pt x="181451" y="626650"/>
                  </a:cubicBezTo>
                  <a:cubicBezTo>
                    <a:pt x="180499" y="626459"/>
                    <a:pt x="178499" y="627507"/>
                    <a:pt x="177737" y="628174"/>
                  </a:cubicBezTo>
                  <a:cubicBezTo>
                    <a:pt x="177260" y="628555"/>
                    <a:pt x="176784" y="629888"/>
                    <a:pt x="176308" y="630269"/>
                  </a:cubicBezTo>
                  <a:cubicBezTo>
                    <a:pt x="175736" y="630841"/>
                    <a:pt x="174212" y="632079"/>
                    <a:pt x="173355" y="631984"/>
                  </a:cubicBezTo>
                  <a:cubicBezTo>
                    <a:pt x="172117" y="631888"/>
                    <a:pt x="170212" y="629793"/>
                    <a:pt x="169450" y="628840"/>
                  </a:cubicBezTo>
                  <a:cubicBezTo>
                    <a:pt x="168497" y="627697"/>
                    <a:pt x="167450" y="624935"/>
                    <a:pt x="166783" y="623602"/>
                  </a:cubicBezTo>
                  <a:cubicBezTo>
                    <a:pt x="166211" y="622363"/>
                    <a:pt x="165735" y="619315"/>
                    <a:pt x="164687" y="618458"/>
                  </a:cubicBezTo>
                  <a:cubicBezTo>
                    <a:pt x="164021" y="617792"/>
                    <a:pt x="162020" y="617410"/>
                    <a:pt x="161068" y="617410"/>
                  </a:cubicBezTo>
                  <a:cubicBezTo>
                    <a:pt x="160115" y="617410"/>
                    <a:pt x="158210" y="618172"/>
                    <a:pt x="157353" y="618649"/>
                  </a:cubicBezTo>
                  <a:cubicBezTo>
                    <a:pt x="156401" y="619220"/>
                    <a:pt x="155067" y="621030"/>
                    <a:pt x="154400" y="621792"/>
                  </a:cubicBezTo>
                  <a:cubicBezTo>
                    <a:pt x="153448" y="622935"/>
                    <a:pt x="152019" y="625602"/>
                    <a:pt x="150971" y="626650"/>
                  </a:cubicBezTo>
                  <a:cubicBezTo>
                    <a:pt x="150304" y="627412"/>
                    <a:pt x="148685" y="628840"/>
                    <a:pt x="147828" y="629222"/>
                  </a:cubicBezTo>
                  <a:cubicBezTo>
                    <a:pt x="146685" y="629698"/>
                    <a:pt x="144113" y="629507"/>
                    <a:pt x="142970" y="629888"/>
                  </a:cubicBezTo>
                  <a:cubicBezTo>
                    <a:pt x="142208" y="630079"/>
                    <a:pt x="140875" y="630841"/>
                    <a:pt x="140303" y="631222"/>
                  </a:cubicBezTo>
                  <a:cubicBezTo>
                    <a:pt x="138970" y="632269"/>
                    <a:pt x="136398" y="634746"/>
                    <a:pt x="135827" y="636365"/>
                  </a:cubicBezTo>
                  <a:cubicBezTo>
                    <a:pt x="135255" y="637984"/>
                    <a:pt x="135922" y="641509"/>
                    <a:pt x="135922" y="643223"/>
                  </a:cubicBezTo>
                  <a:cubicBezTo>
                    <a:pt x="135922" y="645128"/>
                    <a:pt x="136588" y="649034"/>
                    <a:pt x="135922" y="650748"/>
                  </a:cubicBezTo>
                  <a:cubicBezTo>
                    <a:pt x="135255" y="652367"/>
                    <a:pt x="132874" y="655701"/>
                    <a:pt x="131159" y="655892"/>
                  </a:cubicBezTo>
                  <a:cubicBezTo>
                    <a:pt x="129635" y="656082"/>
                    <a:pt x="127063" y="653701"/>
                    <a:pt x="126111" y="652558"/>
                  </a:cubicBezTo>
                  <a:cubicBezTo>
                    <a:pt x="125254" y="651605"/>
                    <a:pt x="125063" y="648748"/>
                    <a:pt x="124206" y="647890"/>
                  </a:cubicBezTo>
                  <a:cubicBezTo>
                    <a:pt x="123444" y="647224"/>
                    <a:pt x="121349" y="646747"/>
                    <a:pt x="120396" y="646652"/>
                  </a:cubicBezTo>
                  <a:cubicBezTo>
                    <a:pt x="119348" y="646557"/>
                    <a:pt x="117253" y="647128"/>
                    <a:pt x="116110" y="647033"/>
                  </a:cubicBezTo>
                  <a:cubicBezTo>
                    <a:pt x="114967" y="646938"/>
                    <a:pt x="112681" y="646557"/>
                    <a:pt x="111633" y="645985"/>
                  </a:cubicBezTo>
                  <a:cubicBezTo>
                    <a:pt x="110776" y="645509"/>
                    <a:pt x="109728" y="643795"/>
                    <a:pt x="108966" y="643128"/>
                  </a:cubicBezTo>
                  <a:cubicBezTo>
                    <a:pt x="107918" y="642271"/>
                    <a:pt x="105728" y="640556"/>
                    <a:pt x="104489" y="640080"/>
                  </a:cubicBezTo>
                  <a:cubicBezTo>
                    <a:pt x="103537" y="639699"/>
                    <a:pt x="101441" y="639889"/>
                    <a:pt x="100584" y="639413"/>
                  </a:cubicBezTo>
                  <a:cubicBezTo>
                    <a:pt x="99536" y="638937"/>
                    <a:pt x="98012" y="637032"/>
                    <a:pt x="96964" y="636556"/>
                  </a:cubicBezTo>
                  <a:cubicBezTo>
                    <a:pt x="95631" y="635984"/>
                    <a:pt x="92678" y="635413"/>
                    <a:pt x="91250" y="635508"/>
                  </a:cubicBezTo>
                  <a:cubicBezTo>
                    <a:pt x="89440" y="635698"/>
                    <a:pt x="85820" y="636842"/>
                    <a:pt x="84487" y="637984"/>
                  </a:cubicBezTo>
                  <a:cubicBezTo>
                    <a:pt x="83725" y="638556"/>
                    <a:pt x="83058" y="640366"/>
                    <a:pt x="82487" y="641032"/>
                  </a:cubicBezTo>
                  <a:cubicBezTo>
                    <a:pt x="81915" y="641699"/>
                    <a:pt x="80867" y="643604"/>
                    <a:pt x="79915" y="643699"/>
                  </a:cubicBezTo>
                  <a:cubicBezTo>
                    <a:pt x="78867" y="643795"/>
                    <a:pt x="77438" y="641890"/>
                    <a:pt x="76486" y="641413"/>
                  </a:cubicBezTo>
                  <a:cubicBezTo>
                    <a:pt x="75533" y="640937"/>
                    <a:pt x="73438" y="640461"/>
                    <a:pt x="72771" y="639699"/>
                  </a:cubicBezTo>
                  <a:cubicBezTo>
                    <a:pt x="72104" y="638937"/>
                    <a:pt x="72009" y="636842"/>
                    <a:pt x="71723" y="635984"/>
                  </a:cubicBezTo>
                  <a:cubicBezTo>
                    <a:pt x="71438" y="635318"/>
                    <a:pt x="70961" y="634079"/>
                    <a:pt x="70580" y="633508"/>
                  </a:cubicBezTo>
                  <a:cubicBezTo>
                    <a:pt x="70295" y="633127"/>
                    <a:pt x="69628" y="632174"/>
                    <a:pt x="69152" y="632269"/>
                  </a:cubicBezTo>
                  <a:cubicBezTo>
                    <a:pt x="68199" y="632269"/>
                    <a:pt x="66961" y="634079"/>
                    <a:pt x="66580" y="634936"/>
                  </a:cubicBezTo>
                  <a:cubicBezTo>
                    <a:pt x="66199" y="635984"/>
                    <a:pt x="67056" y="638461"/>
                    <a:pt x="66675" y="639509"/>
                  </a:cubicBezTo>
                  <a:cubicBezTo>
                    <a:pt x="66485" y="640175"/>
                    <a:pt x="65056" y="640842"/>
                    <a:pt x="64961" y="641509"/>
                  </a:cubicBezTo>
                  <a:cubicBezTo>
                    <a:pt x="64865" y="643033"/>
                    <a:pt x="67246" y="645319"/>
                    <a:pt x="68294" y="646367"/>
                  </a:cubicBezTo>
                  <a:cubicBezTo>
                    <a:pt x="68866" y="646938"/>
                    <a:pt x="70580" y="647414"/>
                    <a:pt x="70866" y="648176"/>
                  </a:cubicBezTo>
                  <a:cubicBezTo>
                    <a:pt x="71247" y="649224"/>
                    <a:pt x="70199" y="651510"/>
                    <a:pt x="69818" y="652653"/>
                  </a:cubicBezTo>
                  <a:cubicBezTo>
                    <a:pt x="69533" y="653510"/>
                    <a:pt x="69056" y="655225"/>
                    <a:pt x="68485" y="655796"/>
                  </a:cubicBezTo>
                  <a:cubicBezTo>
                    <a:pt x="67818" y="656463"/>
                    <a:pt x="66008" y="657415"/>
                    <a:pt x="65056" y="657701"/>
                  </a:cubicBezTo>
                  <a:cubicBezTo>
                    <a:pt x="64294" y="657892"/>
                    <a:pt x="62484" y="658273"/>
                    <a:pt x="61913" y="657797"/>
                  </a:cubicBezTo>
                  <a:cubicBezTo>
                    <a:pt x="60865" y="657130"/>
                    <a:pt x="60008" y="654272"/>
                    <a:pt x="60008" y="653034"/>
                  </a:cubicBezTo>
                  <a:cubicBezTo>
                    <a:pt x="60008" y="652081"/>
                    <a:pt x="61151" y="650462"/>
                    <a:pt x="61341" y="649510"/>
                  </a:cubicBezTo>
                  <a:cubicBezTo>
                    <a:pt x="61532" y="648843"/>
                    <a:pt x="62103" y="647509"/>
                    <a:pt x="61722" y="646938"/>
                  </a:cubicBezTo>
                  <a:cubicBezTo>
                    <a:pt x="61151" y="645985"/>
                    <a:pt x="58579" y="645700"/>
                    <a:pt x="57436" y="645795"/>
                  </a:cubicBezTo>
                  <a:cubicBezTo>
                    <a:pt x="56674" y="645890"/>
                    <a:pt x="55340" y="646938"/>
                    <a:pt x="54578" y="647224"/>
                  </a:cubicBezTo>
                  <a:cubicBezTo>
                    <a:pt x="53530" y="647509"/>
                    <a:pt x="51340" y="647224"/>
                    <a:pt x="50387" y="647605"/>
                  </a:cubicBezTo>
                  <a:cubicBezTo>
                    <a:pt x="48863" y="648176"/>
                    <a:pt x="46863" y="651129"/>
                    <a:pt x="45339" y="651605"/>
                  </a:cubicBezTo>
                  <a:cubicBezTo>
                    <a:pt x="44196" y="651986"/>
                    <a:pt x="41529" y="652177"/>
                    <a:pt x="40481" y="651605"/>
                  </a:cubicBezTo>
                  <a:cubicBezTo>
                    <a:pt x="39624" y="651224"/>
                    <a:pt x="38767" y="649510"/>
                    <a:pt x="38291" y="648748"/>
                  </a:cubicBezTo>
                  <a:cubicBezTo>
                    <a:pt x="37719" y="647986"/>
                    <a:pt x="37052" y="645985"/>
                    <a:pt x="36195" y="645414"/>
                  </a:cubicBezTo>
                  <a:cubicBezTo>
                    <a:pt x="35528" y="645033"/>
                    <a:pt x="34004" y="644843"/>
                    <a:pt x="33338" y="645128"/>
                  </a:cubicBezTo>
                  <a:cubicBezTo>
                    <a:pt x="31718" y="645795"/>
                    <a:pt x="29528" y="648748"/>
                    <a:pt x="28861" y="650367"/>
                  </a:cubicBezTo>
                  <a:cubicBezTo>
                    <a:pt x="28480" y="651319"/>
                    <a:pt x="28099" y="653510"/>
                    <a:pt x="28480" y="654463"/>
                  </a:cubicBezTo>
                  <a:cubicBezTo>
                    <a:pt x="28766" y="655225"/>
                    <a:pt x="30004" y="656368"/>
                    <a:pt x="30575" y="656844"/>
                  </a:cubicBezTo>
                  <a:cubicBezTo>
                    <a:pt x="31147" y="657320"/>
                    <a:pt x="32766" y="657606"/>
                    <a:pt x="33242" y="658177"/>
                  </a:cubicBezTo>
                  <a:cubicBezTo>
                    <a:pt x="33719" y="658749"/>
                    <a:pt x="34290" y="660463"/>
                    <a:pt x="34290" y="661226"/>
                  </a:cubicBezTo>
                  <a:cubicBezTo>
                    <a:pt x="34290" y="662273"/>
                    <a:pt x="33528" y="664464"/>
                    <a:pt x="32861" y="665226"/>
                  </a:cubicBezTo>
                  <a:cubicBezTo>
                    <a:pt x="32385" y="665702"/>
                    <a:pt x="30861" y="665797"/>
                    <a:pt x="30385" y="666274"/>
                  </a:cubicBezTo>
                  <a:cubicBezTo>
                    <a:pt x="29813" y="666845"/>
                    <a:pt x="29718" y="668750"/>
                    <a:pt x="29051" y="669131"/>
                  </a:cubicBezTo>
                  <a:cubicBezTo>
                    <a:pt x="28385" y="669607"/>
                    <a:pt x="26384" y="669703"/>
                    <a:pt x="25622" y="669226"/>
                  </a:cubicBezTo>
                  <a:cubicBezTo>
                    <a:pt x="24955" y="668750"/>
                    <a:pt x="25337" y="666655"/>
                    <a:pt x="24670" y="666178"/>
                  </a:cubicBezTo>
                  <a:cubicBezTo>
                    <a:pt x="23813" y="665512"/>
                    <a:pt x="21431" y="666083"/>
                    <a:pt x="20288" y="666178"/>
                  </a:cubicBezTo>
                  <a:cubicBezTo>
                    <a:pt x="19717" y="666178"/>
                    <a:pt x="18669" y="666369"/>
                    <a:pt x="17621" y="666464"/>
                  </a:cubicBezTo>
                  <a:cubicBezTo>
                    <a:pt x="17240" y="666178"/>
                    <a:pt x="16954" y="665797"/>
                    <a:pt x="16859" y="665512"/>
                  </a:cubicBezTo>
                  <a:cubicBezTo>
                    <a:pt x="16574" y="664750"/>
                    <a:pt x="17145" y="662940"/>
                    <a:pt x="16954" y="662083"/>
                  </a:cubicBezTo>
                  <a:cubicBezTo>
                    <a:pt x="16669" y="661321"/>
                    <a:pt x="15335" y="660273"/>
                    <a:pt x="15145" y="659511"/>
                  </a:cubicBezTo>
                  <a:cubicBezTo>
                    <a:pt x="14859" y="658368"/>
                    <a:pt x="15335" y="656082"/>
                    <a:pt x="15526" y="654939"/>
                  </a:cubicBezTo>
                  <a:cubicBezTo>
                    <a:pt x="15716" y="654177"/>
                    <a:pt x="16669" y="652748"/>
                    <a:pt x="16764" y="651891"/>
                  </a:cubicBezTo>
                  <a:cubicBezTo>
                    <a:pt x="16764" y="650557"/>
                    <a:pt x="14954" y="648176"/>
                    <a:pt x="15145" y="646747"/>
                  </a:cubicBezTo>
                  <a:cubicBezTo>
                    <a:pt x="15240" y="645985"/>
                    <a:pt x="16574" y="644938"/>
                    <a:pt x="16859" y="644176"/>
                  </a:cubicBezTo>
                  <a:cubicBezTo>
                    <a:pt x="17621" y="642366"/>
                    <a:pt x="19050" y="638556"/>
                    <a:pt x="18383" y="636746"/>
                  </a:cubicBezTo>
                  <a:cubicBezTo>
                    <a:pt x="18002" y="635603"/>
                    <a:pt x="14954" y="634841"/>
                    <a:pt x="14573" y="633698"/>
                  </a:cubicBezTo>
                  <a:cubicBezTo>
                    <a:pt x="14192" y="632555"/>
                    <a:pt x="15050" y="630079"/>
                    <a:pt x="15716" y="629031"/>
                  </a:cubicBezTo>
                  <a:cubicBezTo>
                    <a:pt x="16097" y="628364"/>
                    <a:pt x="17621" y="627697"/>
                    <a:pt x="18002" y="627031"/>
                  </a:cubicBezTo>
                  <a:cubicBezTo>
                    <a:pt x="18383" y="626364"/>
                    <a:pt x="18574" y="624840"/>
                    <a:pt x="18383" y="624173"/>
                  </a:cubicBezTo>
                  <a:cubicBezTo>
                    <a:pt x="18288" y="623411"/>
                    <a:pt x="16954" y="622173"/>
                    <a:pt x="16859" y="621316"/>
                  </a:cubicBezTo>
                  <a:cubicBezTo>
                    <a:pt x="16859" y="620173"/>
                    <a:pt x="17907" y="618077"/>
                    <a:pt x="18764" y="617315"/>
                  </a:cubicBezTo>
                  <a:cubicBezTo>
                    <a:pt x="19717" y="616553"/>
                    <a:pt x="22479" y="616839"/>
                    <a:pt x="23336" y="616077"/>
                  </a:cubicBezTo>
                  <a:cubicBezTo>
                    <a:pt x="24098" y="615410"/>
                    <a:pt x="25051" y="613315"/>
                    <a:pt x="25051" y="612267"/>
                  </a:cubicBezTo>
                  <a:cubicBezTo>
                    <a:pt x="25051" y="611410"/>
                    <a:pt x="24194" y="609886"/>
                    <a:pt x="23717" y="609219"/>
                  </a:cubicBezTo>
                  <a:cubicBezTo>
                    <a:pt x="23051" y="608362"/>
                    <a:pt x="21431" y="606933"/>
                    <a:pt x="20574" y="606266"/>
                  </a:cubicBezTo>
                  <a:cubicBezTo>
                    <a:pt x="19812" y="605790"/>
                    <a:pt x="17907" y="605599"/>
                    <a:pt x="17240" y="605028"/>
                  </a:cubicBezTo>
                  <a:cubicBezTo>
                    <a:pt x="16478" y="604361"/>
                    <a:pt x="15145" y="602456"/>
                    <a:pt x="15335" y="601409"/>
                  </a:cubicBezTo>
                  <a:cubicBezTo>
                    <a:pt x="15526" y="600456"/>
                    <a:pt x="17717" y="599980"/>
                    <a:pt x="18288" y="599313"/>
                  </a:cubicBezTo>
                  <a:cubicBezTo>
                    <a:pt x="18955" y="598551"/>
                    <a:pt x="20288" y="596836"/>
                    <a:pt x="20288" y="595789"/>
                  </a:cubicBezTo>
                  <a:cubicBezTo>
                    <a:pt x="20384" y="595122"/>
                    <a:pt x="19241" y="593979"/>
                    <a:pt x="19241" y="593312"/>
                  </a:cubicBezTo>
                  <a:cubicBezTo>
                    <a:pt x="19241" y="592169"/>
                    <a:pt x="20003" y="589597"/>
                    <a:pt x="21050" y="589312"/>
                  </a:cubicBezTo>
                  <a:cubicBezTo>
                    <a:pt x="22098" y="589026"/>
                    <a:pt x="23336" y="591979"/>
                    <a:pt x="24384" y="591979"/>
                  </a:cubicBezTo>
                  <a:cubicBezTo>
                    <a:pt x="24955" y="591979"/>
                    <a:pt x="25718" y="591026"/>
                    <a:pt x="26099" y="590645"/>
                  </a:cubicBezTo>
                  <a:cubicBezTo>
                    <a:pt x="26670" y="589978"/>
                    <a:pt x="27051" y="587597"/>
                    <a:pt x="27908" y="587407"/>
                  </a:cubicBezTo>
                  <a:cubicBezTo>
                    <a:pt x="28575" y="587216"/>
                    <a:pt x="29528" y="589121"/>
                    <a:pt x="30194" y="589121"/>
                  </a:cubicBezTo>
                  <a:cubicBezTo>
                    <a:pt x="30956" y="589121"/>
                    <a:pt x="32099" y="587883"/>
                    <a:pt x="32480" y="587311"/>
                  </a:cubicBezTo>
                  <a:cubicBezTo>
                    <a:pt x="33052" y="586359"/>
                    <a:pt x="33433" y="584073"/>
                    <a:pt x="33433" y="583025"/>
                  </a:cubicBezTo>
                  <a:cubicBezTo>
                    <a:pt x="33433" y="581977"/>
                    <a:pt x="32195" y="579787"/>
                    <a:pt x="32671" y="578739"/>
                  </a:cubicBezTo>
                  <a:cubicBezTo>
                    <a:pt x="33147" y="577596"/>
                    <a:pt x="36100" y="577120"/>
                    <a:pt x="36957" y="576167"/>
                  </a:cubicBezTo>
                  <a:cubicBezTo>
                    <a:pt x="37814" y="575310"/>
                    <a:pt x="38862" y="572929"/>
                    <a:pt x="39434" y="571786"/>
                  </a:cubicBezTo>
                  <a:cubicBezTo>
                    <a:pt x="40005" y="570643"/>
                    <a:pt x="41243" y="568452"/>
                    <a:pt x="41529" y="567214"/>
                  </a:cubicBezTo>
                  <a:cubicBezTo>
                    <a:pt x="41815" y="566166"/>
                    <a:pt x="41910" y="564071"/>
                    <a:pt x="41720" y="563023"/>
                  </a:cubicBezTo>
                  <a:cubicBezTo>
                    <a:pt x="41529" y="561975"/>
                    <a:pt x="39719" y="560165"/>
                    <a:pt x="39910" y="559022"/>
                  </a:cubicBezTo>
                  <a:cubicBezTo>
                    <a:pt x="40100" y="558165"/>
                    <a:pt x="41910" y="557022"/>
                    <a:pt x="42767" y="556641"/>
                  </a:cubicBezTo>
                  <a:cubicBezTo>
                    <a:pt x="43434" y="556355"/>
                    <a:pt x="45053" y="556736"/>
                    <a:pt x="45625" y="556355"/>
                  </a:cubicBezTo>
                  <a:cubicBezTo>
                    <a:pt x="46292" y="555879"/>
                    <a:pt x="46672" y="554069"/>
                    <a:pt x="47244" y="553498"/>
                  </a:cubicBezTo>
                  <a:cubicBezTo>
                    <a:pt x="47720" y="553117"/>
                    <a:pt x="49149" y="553117"/>
                    <a:pt x="49530" y="552640"/>
                  </a:cubicBezTo>
                  <a:cubicBezTo>
                    <a:pt x="49911" y="552164"/>
                    <a:pt x="49721" y="550735"/>
                    <a:pt x="49625" y="550069"/>
                  </a:cubicBezTo>
                  <a:cubicBezTo>
                    <a:pt x="49435" y="549307"/>
                    <a:pt x="48101" y="548068"/>
                    <a:pt x="48101" y="547306"/>
                  </a:cubicBezTo>
                  <a:cubicBezTo>
                    <a:pt x="48101" y="546449"/>
                    <a:pt x="49816" y="545116"/>
                    <a:pt x="49911" y="544259"/>
                  </a:cubicBezTo>
                  <a:cubicBezTo>
                    <a:pt x="49911" y="543687"/>
                    <a:pt x="49054" y="542734"/>
                    <a:pt x="49054" y="542163"/>
                  </a:cubicBezTo>
                  <a:cubicBezTo>
                    <a:pt x="49054" y="541496"/>
                    <a:pt x="50197" y="540353"/>
                    <a:pt x="50387" y="539686"/>
                  </a:cubicBezTo>
                  <a:cubicBezTo>
                    <a:pt x="50768" y="538639"/>
                    <a:pt x="50959" y="536353"/>
                    <a:pt x="51054" y="535210"/>
                  </a:cubicBezTo>
                  <a:cubicBezTo>
                    <a:pt x="51149" y="533781"/>
                    <a:pt x="50673" y="530828"/>
                    <a:pt x="51245" y="529495"/>
                  </a:cubicBezTo>
                  <a:cubicBezTo>
                    <a:pt x="51626" y="528542"/>
                    <a:pt x="53054" y="527113"/>
                    <a:pt x="53912" y="526542"/>
                  </a:cubicBezTo>
                  <a:cubicBezTo>
                    <a:pt x="54388" y="526161"/>
                    <a:pt x="55721" y="525780"/>
                    <a:pt x="56293" y="525494"/>
                  </a:cubicBezTo>
                  <a:cubicBezTo>
                    <a:pt x="57150" y="525113"/>
                    <a:pt x="58864" y="524256"/>
                    <a:pt x="59531" y="523684"/>
                  </a:cubicBezTo>
                  <a:cubicBezTo>
                    <a:pt x="60388" y="523018"/>
                    <a:pt x="61722" y="521398"/>
                    <a:pt x="62198" y="520541"/>
                  </a:cubicBezTo>
                  <a:cubicBezTo>
                    <a:pt x="63055" y="518827"/>
                    <a:pt x="64103" y="514921"/>
                    <a:pt x="64103" y="513017"/>
                  </a:cubicBezTo>
                  <a:cubicBezTo>
                    <a:pt x="64103" y="511207"/>
                    <a:pt x="63055" y="507682"/>
                    <a:pt x="62294" y="506063"/>
                  </a:cubicBezTo>
                  <a:cubicBezTo>
                    <a:pt x="61913" y="505206"/>
                    <a:pt x="60579" y="503682"/>
                    <a:pt x="60103" y="502825"/>
                  </a:cubicBezTo>
                  <a:cubicBezTo>
                    <a:pt x="59722" y="501967"/>
                    <a:pt x="59341" y="500063"/>
                    <a:pt x="58769" y="499300"/>
                  </a:cubicBezTo>
                  <a:cubicBezTo>
                    <a:pt x="58103" y="498348"/>
                    <a:pt x="55817" y="497396"/>
                    <a:pt x="55245" y="496443"/>
                  </a:cubicBezTo>
                  <a:cubicBezTo>
                    <a:pt x="54769" y="495776"/>
                    <a:pt x="54388" y="494062"/>
                    <a:pt x="54483" y="493205"/>
                  </a:cubicBezTo>
                  <a:cubicBezTo>
                    <a:pt x="54674" y="491966"/>
                    <a:pt x="56388" y="489966"/>
                    <a:pt x="56769" y="488728"/>
                  </a:cubicBezTo>
                  <a:cubicBezTo>
                    <a:pt x="57150" y="487775"/>
                    <a:pt x="57531" y="485775"/>
                    <a:pt x="57531" y="484822"/>
                  </a:cubicBezTo>
                  <a:cubicBezTo>
                    <a:pt x="57531" y="483108"/>
                    <a:pt x="57341" y="479584"/>
                    <a:pt x="56293" y="478155"/>
                  </a:cubicBezTo>
                  <a:cubicBezTo>
                    <a:pt x="55721" y="477393"/>
                    <a:pt x="53912" y="476536"/>
                    <a:pt x="53054" y="476345"/>
                  </a:cubicBezTo>
                  <a:cubicBezTo>
                    <a:pt x="52197" y="476059"/>
                    <a:pt x="50292" y="476536"/>
                    <a:pt x="49530" y="476155"/>
                  </a:cubicBezTo>
                  <a:cubicBezTo>
                    <a:pt x="48959" y="475774"/>
                    <a:pt x="48292" y="474631"/>
                    <a:pt x="48101" y="474059"/>
                  </a:cubicBezTo>
                  <a:cubicBezTo>
                    <a:pt x="47816" y="472726"/>
                    <a:pt x="48863" y="470059"/>
                    <a:pt x="48768" y="468725"/>
                  </a:cubicBezTo>
                  <a:cubicBezTo>
                    <a:pt x="48673" y="467582"/>
                    <a:pt x="48292" y="465296"/>
                    <a:pt x="47625" y="464344"/>
                  </a:cubicBezTo>
                  <a:cubicBezTo>
                    <a:pt x="47054" y="463391"/>
                    <a:pt x="44958" y="462153"/>
                    <a:pt x="44101" y="461391"/>
                  </a:cubicBezTo>
                  <a:cubicBezTo>
                    <a:pt x="42863" y="460343"/>
                    <a:pt x="40100" y="458724"/>
                    <a:pt x="39243" y="457390"/>
                  </a:cubicBezTo>
                  <a:cubicBezTo>
                    <a:pt x="38481" y="456152"/>
                    <a:pt x="37433" y="453104"/>
                    <a:pt x="37719" y="451580"/>
                  </a:cubicBezTo>
                  <a:cubicBezTo>
                    <a:pt x="38005" y="450247"/>
                    <a:pt x="40100" y="448342"/>
                    <a:pt x="40958" y="447294"/>
                  </a:cubicBezTo>
                  <a:cubicBezTo>
                    <a:pt x="41815" y="446151"/>
                    <a:pt x="44005" y="444246"/>
                    <a:pt x="44577" y="443008"/>
                  </a:cubicBezTo>
                  <a:cubicBezTo>
                    <a:pt x="44958" y="442150"/>
                    <a:pt x="45053" y="440150"/>
                    <a:pt x="44672" y="439293"/>
                  </a:cubicBezTo>
                  <a:cubicBezTo>
                    <a:pt x="44291" y="438245"/>
                    <a:pt x="42291" y="437007"/>
                    <a:pt x="41624" y="436055"/>
                  </a:cubicBezTo>
                  <a:cubicBezTo>
                    <a:pt x="40862" y="435007"/>
                    <a:pt x="39624" y="432530"/>
                    <a:pt x="39529" y="431292"/>
                  </a:cubicBezTo>
                  <a:cubicBezTo>
                    <a:pt x="39338" y="429768"/>
                    <a:pt x="40005" y="426530"/>
                    <a:pt x="40672" y="425101"/>
                  </a:cubicBezTo>
                  <a:cubicBezTo>
                    <a:pt x="41148" y="424053"/>
                    <a:pt x="42672" y="422148"/>
                    <a:pt x="43529" y="421386"/>
                  </a:cubicBezTo>
                  <a:cubicBezTo>
                    <a:pt x="44196" y="420814"/>
                    <a:pt x="46006" y="420243"/>
                    <a:pt x="46387" y="419481"/>
                  </a:cubicBezTo>
                  <a:cubicBezTo>
                    <a:pt x="46958" y="418528"/>
                    <a:pt x="46863" y="415195"/>
                    <a:pt x="46863" y="415195"/>
                  </a:cubicBezTo>
                  <a:lnTo>
                    <a:pt x="0" y="50959"/>
                  </a:lnTo>
                  <a:cubicBezTo>
                    <a:pt x="381" y="51721"/>
                    <a:pt x="667" y="52388"/>
                    <a:pt x="1048" y="52864"/>
                  </a:cubicBezTo>
                  <a:cubicBezTo>
                    <a:pt x="1905" y="53816"/>
                    <a:pt x="4286" y="54959"/>
                    <a:pt x="5334" y="55721"/>
                  </a:cubicBezTo>
                  <a:cubicBezTo>
                    <a:pt x="7144" y="56959"/>
                    <a:pt x="10382" y="59722"/>
                    <a:pt x="12287" y="60674"/>
                  </a:cubicBezTo>
                  <a:cubicBezTo>
                    <a:pt x="14002" y="61531"/>
                    <a:pt x="17717" y="62579"/>
                    <a:pt x="19621" y="62770"/>
                  </a:cubicBezTo>
                  <a:cubicBezTo>
                    <a:pt x="23717" y="63341"/>
                    <a:pt x="32290" y="63532"/>
                    <a:pt x="36290" y="62389"/>
                  </a:cubicBezTo>
                  <a:cubicBezTo>
                    <a:pt x="39910" y="61341"/>
                    <a:pt x="45911" y="56388"/>
                    <a:pt x="49149" y="54578"/>
                  </a:cubicBezTo>
                  <a:cubicBezTo>
                    <a:pt x="52007" y="53054"/>
                    <a:pt x="57912" y="50482"/>
                    <a:pt x="60770" y="48958"/>
                  </a:cubicBezTo>
                  <a:cubicBezTo>
                    <a:pt x="63913" y="47149"/>
                    <a:pt x="70199" y="43243"/>
                    <a:pt x="73057" y="40862"/>
                  </a:cubicBezTo>
                  <a:cubicBezTo>
                    <a:pt x="74676" y="39529"/>
                    <a:pt x="76962" y="37338"/>
                    <a:pt x="79153" y="35242"/>
                  </a:cubicBezTo>
                  <a:cubicBezTo>
                    <a:pt x="87154" y="34290"/>
                    <a:pt x="106109" y="32099"/>
                    <a:pt x="113443" y="31242"/>
                  </a:cubicBezTo>
                  <a:cubicBezTo>
                    <a:pt x="126683" y="29527"/>
                    <a:pt x="153067" y="25527"/>
                    <a:pt x="166307" y="23336"/>
                  </a:cubicBezTo>
                  <a:cubicBezTo>
                    <a:pt x="201739" y="17526"/>
                    <a:pt x="308134" y="0"/>
                    <a:pt x="308134" y="0"/>
                  </a:cubicBezTo>
                  <a:lnTo>
                    <a:pt x="310705" y="11621"/>
                  </a:lnTo>
                  <a:close/>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11" name="Google Shape;2011;p32"/>
            <p:cNvSpPr/>
            <p:nvPr/>
          </p:nvSpPr>
          <p:spPr>
            <a:xfrm>
              <a:off x="6725949" y="2720054"/>
              <a:ext cx="495300" cy="866775"/>
            </a:xfrm>
            <a:custGeom>
              <a:rect b="b" l="l" r="r" t="t"/>
              <a:pathLst>
                <a:path extrusionOk="0" h="866775" w="495300">
                  <a:moveTo>
                    <a:pt x="6321" y="374809"/>
                  </a:moveTo>
                  <a:cubicBezTo>
                    <a:pt x="6511" y="374523"/>
                    <a:pt x="6702" y="374237"/>
                    <a:pt x="6892" y="374047"/>
                  </a:cubicBezTo>
                  <a:cubicBezTo>
                    <a:pt x="7654" y="373189"/>
                    <a:pt x="9750" y="372142"/>
                    <a:pt x="10607" y="371380"/>
                  </a:cubicBezTo>
                  <a:cubicBezTo>
                    <a:pt x="11369" y="370713"/>
                    <a:pt x="12988" y="369475"/>
                    <a:pt x="13274" y="368522"/>
                  </a:cubicBezTo>
                  <a:cubicBezTo>
                    <a:pt x="13655" y="367189"/>
                    <a:pt x="12131" y="364617"/>
                    <a:pt x="12131" y="363284"/>
                  </a:cubicBezTo>
                  <a:cubicBezTo>
                    <a:pt x="12226" y="361759"/>
                    <a:pt x="13846" y="358997"/>
                    <a:pt x="13846" y="357473"/>
                  </a:cubicBezTo>
                  <a:cubicBezTo>
                    <a:pt x="13846" y="355759"/>
                    <a:pt x="13274" y="351949"/>
                    <a:pt x="12131" y="350710"/>
                  </a:cubicBezTo>
                  <a:cubicBezTo>
                    <a:pt x="11274" y="349663"/>
                    <a:pt x="7940" y="349853"/>
                    <a:pt x="7178" y="348710"/>
                  </a:cubicBezTo>
                  <a:cubicBezTo>
                    <a:pt x="6511" y="347758"/>
                    <a:pt x="6892" y="345281"/>
                    <a:pt x="7178" y="344234"/>
                  </a:cubicBezTo>
                  <a:cubicBezTo>
                    <a:pt x="7654" y="342424"/>
                    <a:pt x="9845" y="339185"/>
                    <a:pt x="11179" y="337756"/>
                  </a:cubicBezTo>
                  <a:cubicBezTo>
                    <a:pt x="12417" y="336423"/>
                    <a:pt x="15274" y="334232"/>
                    <a:pt x="16798" y="333375"/>
                  </a:cubicBezTo>
                  <a:cubicBezTo>
                    <a:pt x="18513" y="332422"/>
                    <a:pt x="22323" y="331375"/>
                    <a:pt x="24323" y="330994"/>
                  </a:cubicBezTo>
                  <a:cubicBezTo>
                    <a:pt x="25942" y="330613"/>
                    <a:pt x="29467" y="331089"/>
                    <a:pt x="30991" y="330422"/>
                  </a:cubicBezTo>
                  <a:cubicBezTo>
                    <a:pt x="32419" y="329851"/>
                    <a:pt x="34324" y="327184"/>
                    <a:pt x="35658" y="326326"/>
                  </a:cubicBezTo>
                  <a:cubicBezTo>
                    <a:pt x="36515" y="325755"/>
                    <a:pt x="38611" y="325374"/>
                    <a:pt x="39182" y="324612"/>
                  </a:cubicBezTo>
                  <a:cubicBezTo>
                    <a:pt x="39944" y="323564"/>
                    <a:pt x="40325" y="320707"/>
                    <a:pt x="40135" y="319373"/>
                  </a:cubicBezTo>
                  <a:cubicBezTo>
                    <a:pt x="40039" y="318135"/>
                    <a:pt x="38420" y="316135"/>
                    <a:pt x="38325" y="314992"/>
                  </a:cubicBezTo>
                  <a:cubicBezTo>
                    <a:pt x="38230" y="314039"/>
                    <a:pt x="38801" y="312230"/>
                    <a:pt x="38992" y="311372"/>
                  </a:cubicBezTo>
                  <a:cubicBezTo>
                    <a:pt x="39277" y="310324"/>
                    <a:pt x="40230" y="308324"/>
                    <a:pt x="40420" y="307276"/>
                  </a:cubicBezTo>
                  <a:cubicBezTo>
                    <a:pt x="40611" y="305371"/>
                    <a:pt x="39087" y="301466"/>
                    <a:pt x="39563" y="299656"/>
                  </a:cubicBezTo>
                  <a:cubicBezTo>
                    <a:pt x="40135" y="297275"/>
                    <a:pt x="43659" y="293656"/>
                    <a:pt x="45183" y="291751"/>
                  </a:cubicBezTo>
                  <a:cubicBezTo>
                    <a:pt x="46326" y="290322"/>
                    <a:pt x="49088" y="287845"/>
                    <a:pt x="50326" y="286417"/>
                  </a:cubicBezTo>
                  <a:cubicBezTo>
                    <a:pt x="51184" y="285369"/>
                    <a:pt x="52898" y="283178"/>
                    <a:pt x="53279" y="281845"/>
                  </a:cubicBezTo>
                  <a:cubicBezTo>
                    <a:pt x="53660" y="280606"/>
                    <a:pt x="53565" y="278035"/>
                    <a:pt x="53565" y="276701"/>
                  </a:cubicBezTo>
                  <a:cubicBezTo>
                    <a:pt x="53565" y="274701"/>
                    <a:pt x="52898" y="270700"/>
                    <a:pt x="52708" y="268605"/>
                  </a:cubicBezTo>
                  <a:cubicBezTo>
                    <a:pt x="52517" y="266605"/>
                    <a:pt x="52231" y="262699"/>
                    <a:pt x="52041" y="260699"/>
                  </a:cubicBezTo>
                  <a:cubicBezTo>
                    <a:pt x="51850" y="259080"/>
                    <a:pt x="51564" y="255746"/>
                    <a:pt x="50898" y="254317"/>
                  </a:cubicBezTo>
                  <a:cubicBezTo>
                    <a:pt x="50422" y="253270"/>
                    <a:pt x="48612" y="251841"/>
                    <a:pt x="47945" y="250888"/>
                  </a:cubicBezTo>
                  <a:cubicBezTo>
                    <a:pt x="47373" y="250126"/>
                    <a:pt x="46612" y="248126"/>
                    <a:pt x="45659" y="247745"/>
                  </a:cubicBezTo>
                  <a:cubicBezTo>
                    <a:pt x="44611" y="247364"/>
                    <a:pt x="42325" y="249079"/>
                    <a:pt x="41278" y="248698"/>
                  </a:cubicBezTo>
                  <a:cubicBezTo>
                    <a:pt x="40230" y="248317"/>
                    <a:pt x="39277" y="246221"/>
                    <a:pt x="38706" y="245269"/>
                  </a:cubicBezTo>
                  <a:cubicBezTo>
                    <a:pt x="38039" y="244126"/>
                    <a:pt x="37468" y="241554"/>
                    <a:pt x="36610" y="240601"/>
                  </a:cubicBezTo>
                  <a:cubicBezTo>
                    <a:pt x="35848" y="239744"/>
                    <a:pt x="33562" y="238887"/>
                    <a:pt x="32705" y="238030"/>
                  </a:cubicBezTo>
                  <a:cubicBezTo>
                    <a:pt x="31943" y="237363"/>
                    <a:pt x="30419" y="235744"/>
                    <a:pt x="30324" y="234791"/>
                  </a:cubicBezTo>
                  <a:cubicBezTo>
                    <a:pt x="30133" y="233172"/>
                    <a:pt x="31943" y="230314"/>
                    <a:pt x="32705" y="228886"/>
                  </a:cubicBezTo>
                  <a:cubicBezTo>
                    <a:pt x="33086" y="228028"/>
                    <a:pt x="34420" y="226504"/>
                    <a:pt x="34801" y="225647"/>
                  </a:cubicBezTo>
                  <a:cubicBezTo>
                    <a:pt x="35277" y="224409"/>
                    <a:pt x="35753" y="221837"/>
                    <a:pt x="35944" y="220504"/>
                  </a:cubicBezTo>
                  <a:cubicBezTo>
                    <a:pt x="36134" y="218789"/>
                    <a:pt x="36039" y="215455"/>
                    <a:pt x="36134" y="213741"/>
                  </a:cubicBezTo>
                  <a:cubicBezTo>
                    <a:pt x="36134" y="212407"/>
                    <a:pt x="35563" y="209359"/>
                    <a:pt x="36420" y="208216"/>
                  </a:cubicBezTo>
                  <a:cubicBezTo>
                    <a:pt x="37087" y="207264"/>
                    <a:pt x="39849" y="207454"/>
                    <a:pt x="40801" y="206788"/>
                  </a:cubicBezTo>
                  <a:cubicBezTo>
                    <a:pt x="41468" y="206311"/>
                    <a:pt x="42039" y="204406"/>
                    <a:pt x="42802" y="204121"/>
                  </a:cubicBezTo>
                  <a:cubicBezTo>
                    <a:pt x="43564" y="203835"/>
                    <a:pt x="45183" y="204692"/>
                    <a:pt x="46040" y="204788"/>
                  </a:cubicBezTo>
                  <a:cubicBezTo>
                    <a:pt x="47373" y="204978"/>
                    <a:pt x="50136" y="205359"/>
                    <a:pt x="51374" y="204978"/>
                  </a:cubicBezTo>
                  <a:cubicBezTo>
                    <a:pt x="52803" y="204502"/>
                    <a:pt x="54708" y="201644"/>
                    <a:pt x="56041" y="200882"/>
                  </a:cubicBezTo>
                  <a:cubicBezTo>
                    <a:pt x="57280" y="200120"/>
                    <a:pt x="60137" y="199072"/>
                    <a:pt x="61566" y="198882"/>
                  </a:cubicBezTo>
                  <a:cubicBezTo>
                    <a:pt x="63280" y="198691"/>
                    <a:pt x="66614" y="199644"/>
                    <a:pt x="68329" y="199549"/>
                  </a:cubicBezTo>
                  <a:cubicBezTo>
                    <a:pt x="69853" y="199549"/>
                    <a:pt x="72901" y="199072"/>
                    <a:pt x="74425" y="198691"/>
                  </a:cubicBezTo>
                  <a:cubicBezTo>
                    <a:pt x="76711" y="198025"/>
                    <a:pt x="81378" y="196691"/>
                    <a:pt x="83092" y="194977"/>
                  </a:cubicBezTo>
                  <a:cubicBezTo>
                    <a:pt x="84426" y="193643"/>
                    <a:pt x="84902" y="189643"/>
                    <a:pt x="85950" y="188214"/>
                  </a:cubicBezTo>
                  <a:cubicBezTo>
                    <a:pt x="86617" y="187357"/>
                    <a:pt x="88141" y="185642"/>
                    <a:pt x="89188" y="185261"/>
                  </a:cubicBezTo>
                  <a:cubicBezTo>
                    <a:pt x="90141" y="184880"/>
                    <a:pt x="92236" y="185261"/>
                    <a:pt x="93284" y="185261"/>
                  </a:cubicBezTo>
                  <a:cubicBezTo>
                    <a:pt x="94522" y="185261"/>
                    <a:pt x="96999" y="185642"/>
                    <a:pt x="98237" y="185547"/>
                  </a:cubicBezTo>
                  <a:cubicBezTo>
                    <a:pt x="99571" y="185452"/>
                    <a:pt x="102428" y="185166"/>
                    <a:pt x="103285" y="184309"/>
                  </a:cubicBezTo>
                  <a:cubicBezTo>
                    <a:pt x="104047" y="183547"/>
                    <a:pt x="103762" y="181165"/>
                    <a:pt x="104333" y="180213"/>
                  </a:cubicBezTo>
                  <a:cubicBezTo>
                    <a:pt x="104905" y="179070"/>
                    <a:pt x="106619" y="177165"/>
                    <a:pt x="107762" y="176498"/>
                  </a:cubicBezTo>
                  <a:cubicBezTo>
                    <a:pt x="108714" y="175927"/>
                    <a:pt x="111096" y="176117"/>
                    <a:pt x="112048" y="175546"/>
                  </a:cubicBezTo>
                  <a:cubicBezTo>
                    <a:pt x="113001" y="174879"/>
                    <a:pt x="114144" y="172879"/>
                    <a:pt x="114430" y="171831"/>
                  </a:cubicBezTo>
                  <a:cubicBezTo>
                    <a:pt x="114811" y="170593"/>
                    <a:pt x="114525" y="168021"/>
                    <a:pt x="114239" y="166783"/>
                  </a:cubicBezTo>
                  <a:cubicBezTo>
                    <a:pt x="114144" y="166116"/>
                    <a:pt x="113382" y="164782"/>
                    <a:pt x="113287" y="164116"/>
                  </a:cubicBezTo>
                  <a:cubicBezTo>
                    <a:pt x="113001" y="162877"/>
                    <a:pt x="112810" y="160210"/>
                    <a:pt x="113096" y="158972"/>
                  </a:cubicBezTo>
                  <a:cubicBezTo>
                    <a:pt x="113477" y="157734"/>
                    <a:pt x="115572" y="155829"/>
                    <a:pt x="115954" y="154591"/>
                  </a:cubicBezTo>
                  <a:cubicBezTo>
                    <a:pt x="116335" y="153257"/>
                    <a:pt x="115477" y="150304"/>
                    <a:pt x="115954" y="148971"/>
                  </a:cubicBezTo>
                  <a:cubicBezTo>
                    <a:pt x="116525" y="147352"/>
                    <a:pt x="119097" y="144970"/>
                    <a:pt x="120335" y="143732"/>
                  </a:cubicBezTo>
                  <a:cubicBezTo>
                    <a:pt x="121288" y="142780"/>
                    <a:pt x="123288" y="141160"/>
                    <a:pt x="124336" y="140303"/>
                  </a:cubicBezTo>
                  <a:cubicBezTo>
                    <a:pt x="125288" y="139541"/>
                    <a:pt x="127860" y="138589"/>
                    <a:pt x="128431" y="137446"/>
                  </a:cubicBezTo>
                  <a:cubicBezTo>
                    <a:pt x="129289" y="136017"/>
                    <a:pt x="128622" y="132397"/>
                    <a:pt x="128812" y="130778"/>
                  </a:cubicBezTo>
                  <a:cubicBezTo>
                    <a:pt x="129098" y="129349"/>
                    <a:pt x="130146" y="126587"/>
                    <a:pt x="130336" y="125158"/>
                  </a:cubicBezTo>
                  <a:cubicBezTo>
                    <a:pt x="130622" y="123444"/>
                    <a:pt x="130908" y="120015"/>
                    <a:pt x="130622" y="118396"/>
                  </a:cubicBezTo>
                  <a:cubicBezTo>
                    <a:pt x="130431" y="117253"/>
                    <a:pt x="128717" y="115443"/>
                    <a:pt x="128812" y="114300"/>
                  </a:cubicBezTo>
                  <a:cubicBezTo>
                    <a:pt x="128908" y="113062"/>
                    <a:pt x="131384" y="111252"/>
                    <a:pt x="131670" y="110014"/>
                  </a:cubicBezTo>
                  <a:cubicBezTo>
                    <a:pt x="132146" y="108204"/>
                    <a:pt x="131860" y="104299"/>
                    <a:pt x="130908" y="102679"/>
                  </a:cubicBezTo>
                  <a:cubicBezTo>
                    <a:pt x="130336" y="101536"/>
                    <a:pt x="127384" y="100774"/>
                    <a:pt x="127003" y="99536"/>
                  </a:cubicBezTo>
                  <a:cubicBezTo>
                    <a:pt x="126526" y="98203"/>
                    <a:pt x="128050" y="95345"/>
                    <a:pt x="127955" y="93916"/>
                  </a:cubicBezTo>
                  <a:cubicBezTo>
                    <a:pt x="127860" y="92583"/>
                    <a:pt x="127479" y="89916"/>
                    <a:pt x="126717" y="88963"/>
                  </a:cubicBezTo>
                  <a:cubicBezTo>
                    <a:pt x="126050" y="88106"/>
                    <a:pt x="123764" y="87725"/>
                    <a:pt x="122907" y="87154"/>
                  </a:cubicBezTo>
                  <a:cubicBezTo>
                    <a:pt x="121859" y="86392"/>
                    <a:pt x="120335" y="84296"/>
                    <a:pt x="119383" y="83439"/>
                  </a:cubicBezTo>
                  <a:cubicBezTo>
                    <a:pt x="118144" y="82486"/>
                    <a:pt x="115287" y="80963"/>
                    <a:pt x="113858" y="80296"/>
                  </a:cubicBezTo>
                  <a:cubicBezTo>
                    <a:pt x="112144" y="79629"/>
                    <a:pt x="108524" y="79153"/>
                    <a:pt x="106810" y="78581"/>
                  </a:cubicBezTo>
                  <a:cubicBezTo>
                    <a:pt x="105381" y="78105"/>
                    <a:pt x="102428" y="77152"/>
                    <a:pt x="101190" y="76486"/>
                  </a:cubicBezTo>
                  <a:cubicBezTo>
                    <a:pt x="99571" y="75628"/>
                    <a:pt x="96427" y="73723"/>
                    <a:pt x="95380" y="72199"/>
                  </a:cubicBezTo>
                  <a:cubicBezTo>
                    <a:pt x="94332" y="70771"/>
                    <a:pt x="93189" y="67342"/>
                    <a:pt x="93094" y="65532"/>
                  </a:cubicBezTo>
                  <a:cubicBezTo>
                    <a:pt x="92998" y="63627"/>
                    <a:pt x="95189" y="59912"/>
                    <a:pt x="94618" y="58007"/>
                  </a:cubicBezTo>
                  <a:cubicBezTo>
                    <a:pt x="94141" y="56197"/>
                    <a:pt x="90998" y="53816"/>
                    <a:pt x="89474" y="52673"/>
                  </a:cubicBezTo>
                  <a:cubicBezTo>
                    <a:pt x="87855" y="51340"/>
                    <a:pt x="84235" y="49244"/>
                    <a:pt x="82426" y="48387"/>
                  </a:cubicBezTo>
                  <a:cubicBezTo>
                    <a:pt x="81092" y="47815"/>
                    <a:pt x="78044" y="47244"/>
                    <a:pt x="76711" y="46577"/>
                  </a:cubicBezTo>
                  <a:cubicBezTo>
                    <a:pt x="75663" y="46006"/>
                    <a:pt x="74044" y="43910"/>
                    <a:pt x="72901" y="43339"/>
                  </a:cubicBezTo>
                  <a:cubicBezTo>
                    <a:pt x="72139" y="42958"/>
                    <a:pt x="70234" y="42863"/>
                    <a:pt x="69472" y="42481"/>
                  </a:cubicBezTo>
                  <a:cubicBezTo>
                    <a:pt x="68138" y="41910"/>
                    <a:pt x="65471" y="40481"/>
                    <a:pt x="64709" y="39243"/>
                  </a:cubicBezTo>
                  <a:cubicBezTo>
                    <a:pt x="64328" y="38671"/>
                    <a:pt x="64042" y="37147"/>
                    <a:pt x="64138" y="36385"/>
                  </a:cubicBezTo>
                  <a:cubicBezTo>
                    <a:pt x="64233" y="35719"/>
                    <a:pt x="64995" y="34576"/>
                    <a:pt x="65281" y="33718"/>
                  </a:cubicBezTo>
                  <a:lnTo>
                    <a:pt x="209394" y="20288"/>
                  </a:lnTo>
                  <a:lnTo>
                    <a:pt x="389226" y="0"/>
                  </a:lnTo>
                  <a:cubicBezTo>
                    <a:pt x="389321" y="3143"/>
                    <a:pt x="389035" y="7620"/>
                    <a:pt x="388845" y="10096"/>
                  </a:cubicBezTo>
                  <a:cubicBezTo>
                    <a:pt x="388654" y="12573"/>
                    <a:pt x="388083" y="17526"/>
                    <a:pt x="387892" y="20002"/>
                  </a:cubicBezTo>
                  <a:cubicBezTo>
                    <a:pt x="387606" y="22479"/>
                    <a:pt x="386654" y="27337"/>
                    <a:pt x="387035" y="29813"/>
                  </a:cubicBezTo>
                  <a:cubicBezTo>
                    <a:pt x="387416" y="32194"/>
                    <a:pt x="389607" y="36576"/>
                    <a:pt x="390655" y="38671"/>
                  </a:cubicBezTo>
                  <a:cubicBezTo>
                    <a:pt x="391798" y="40957"/>
                    <a:pt x="394464" y="45244"/>
                    <a:pt x="395893" y="47339"/>
                  </a:cubicBezTo>
                  <a:cubicBezTo>
                    <a:pt x="397322" y="49530"/>
                    <a:pt x="400275" y="53721"/>
                    <a:pt x="401989" y="55721"/>
                  </a:cubicBezTo>
                  <a:cubicBezTo>
                    <a:pt x="403132" y="56959"/>
                    <a:pt x="405704" y="59055"/>
                    <a:pt x="406942" y="60198"/>
                  </a:cubicBezTo>
                  <a:cubicBezTo>
                    <a:pt x="407895" y="61055"/>
                    <a:pt x="409895" y="62674"/>
                    <a:pt x="410657" y="63722"/>
                  </a:cubicBezTo>
                  <a:cubicBezTo>
                    <a:pt x="411419" y="64770"/>
                    <a:pt x="412467" y="67246"/>
                    <a:pt x="413038" y="68389"/>
                  </a:cubicBezTo>
                  <a:cubicBezTo>
                    <a:pt x="413610" y="69437"/>
                    <a:pt x="414562" y="71723"/>
                    <a:pt x="415134" y="72771"/>
                  </a:cubicBezTo>
                  <a:cubicBezTo>
                    <a:pt x="415610" y="73723"/>
                    <a:pt x="416944" y="75438"/>
                    <a:pt x="417420" y="76295"/>
                  </a:cubicBezTo>
                  <a:cubicBezTo>
                    <a:pt x="417896" y="77152"/>
                    <a:pt x="418563" y="79153"/>
                    <a:pt x="419134" y="80010"/>
                  </a:cubicBezTo>
                  <a:cubicBezTo>
                    <a:pt x="419706" y="80867"/>
                    <a:pt x="421706" y="81820"/>
                    <a:pt x="422278" y="82677"/>
                  </a:cubicBezTo>
                  <a:cubicBezTo>
                    <a:pt x="423421" y="84487"/>
                    <a:pt x="423706" y="88868"/>
                    <a:pt x="424373" y="90868"/>
                  </a:cubicBezTo>
                  <a:cubicBezTo>
                    <a:pt x="425230" y="93250"/>
                    <a:pt x="427516" y="97917"/>
                    <a:pt x="428659" y="100203"/>
                  </a:cubicBezTo>
                  <a:cubicBezTo>
                    <a:pt x="429612" y="102108"/>
                    <a:pt x="431517" y="105823"/>
                    <a:pt x="432469" y="107728"/>
                  </a:cubicBezTo>
                  <a:cubicBezTo>
                    <a:pt x="433041" y="109061"/>
                    <a:pt x="433803" y="111442"/>
                    <a:pt x="434660" y="113347"/>
                  </a:cubicBezTo>
                  <a:lnTo>
                    <a:pt x="481523" y="477584"/>
                  </a:lnTo>
                  <a:cubicBezTo>
                    <a:pt x="481523" y="477584"/>
                    <a:pt x="481618" y="480917"/>
                    <a:pt x="481047" y="481870"/>
                  </a:cubicBezTo>
                  <a:cubicBezTo>
                    <a:pt x="480571" y="482632"/>
                    <a:pt x="478761" y="483203"/>
                    <a:pt x="478189" y="483775"/>
                  </a:cubicBezTo>
                  <a:cubicBezTo>
                    <a:pt x="477332" y="484632"/>
                    <a:pt x="475808" y="486442"/>
                    <a:pt x="475332" y="487489"/>
                  </a:cubicBezTo>
                  <a:cubicBezTo>
                    <a:pt x="474665" y="488918"/>
                    <a:pt x="473998" y="492061"/>
                    <a:pt x="474189" y="493681"/>
                  </a:cubicBezTo>
                  <a:cubicBezTo>
                    <a:pt x="474379" y="495014"/>
                    <a:pt x="475618" y="497395"/>
                    <a:pt x="476284" y="498443"/>
                  </a:cubicBezTo>
                  <a:cubicBezTo>
                    <a:pt x="476856" y="499396"/>
                    <a:pt x="478951" y="500634"/>
                    <a:pt x="479332" y="501682"/>
                  </a:cubicBezTo>
                  <a:cubicBezTo>
                    <a:pt x="479618" y="502539"/>
                    <a:pt x="479523" y="504539"/>
                    <a:pt x="479237" y="505396"/>
                  </a:cubicBezTo>
                  <a:cubicBezTo>
                    <a:pt x="478761" y="506730"/>
                    <a:pt x="476475" y="508635"/>
                    <a:pt x="475618" y="509683"/>
                  </a:cubicBezTo>
                  <a:cubicBezTo>
                    <a:pt x="474760" y="510730"/>
                    <a:pt x="472665" y="512635"/>
                    <a:pt x="472379" y="513969"/>
                  </a:cubicBezTo>
                  <a:cubicBezTo>
                    <a:pt x="472093" y="515493"/>
                    <a:pt x="473141" y="518541"/>
                    <a:pt x="473903" y="519779"/>
                  </a:cubicBezTo>
                  <a:cubicBezTo>
                    <a:pt x="474760" y="521113"/>
                    <a:pt x="477523" y="522732"/>
                    <a:pt x="478761" y="523780"/>
                  </a:cubicBezTo>
                  <a:cubicBezTo>
                    <a:pt x="479618" y="524542"/>
                    <a:pt x="481714" y="525780"/>
                    <a:pt x="482285" y="526732"/>
                  </a:cubicBezTo>
                  <a:cubicBezTo>
                    <a:pt x="482856" y="527685"/>
                    <a:pt x="483333" y="529971"/>
                    <a:pt x="483428" y="531114"/>
                  </a:cubicBezTo>
                  <a:cubicBezTo>
                    <a:pt x="483523" y="532447"/>
                    <a:pt x="482476" y="535114"/>
                    <a:pt x="482761" y="536448"/>
                  </a:cubicBezTo>
                  <a:cubicBezTo>
                    <a:pt x="482952" y="537019"/>
                    <a:pt x="483619" y="538258"/>
                    <a:pt x="484190" y="538543"/>
                  </a:cubicBezTo>
                  <a:cubicBezTo>
                    <a:pt x="484952" y="538924"/>
                    <a:pt x="486857" y="538543"/>
                    <a:pt x="487714" y="538734"/>
                  </a:cubicBezTo>
                  <a:cubicBezTo>
                    <a:pt x="488572" y="539020"/>
                    <a:pt x="490477" y="539782"/>
                    <a:pt x="490953" y="540544"/>
                  </a:cubicBezTo>
                  <a:cubicBezTo>
                    <a:pt x="491905" y="541972"/>
                    <a:pt x="492191" y="545497"/>
                    <a:pt x="492191" y="547211"/>
                  </a:cubicBezTo>
                  <a:cubicBezTo>
                    <a:pt x="492191" y="548164"/>
                    <a:pt x="491715" y="550164"/>
                    <a:pt x="491429" y="551116"/>
                  </a:cubicBezTo>
                  <a:cubicBezTo>
                    <a:pt x="491048" y="552259"/>
                    <a:pt x="489238" y="554355"/>
                    <a:pt x="489143" y="555593"/>
                  </a:cubicBezTo>
                  <a:cubicBezTo>
                    <a:pt x="489048" y="556451"/>
                    <a:pt x="489524" y="558165"/>
                    <a:pt x="489905" y="558832"/>
                  </a:cubicBezTo>
                  <a:cubicBezTo>
                    <a:pt x="490477" y="559784"/>
                    <a:pt x="492763" y="560832"/>
                    <a:pt x="493429" y="561689"/>
                  </a:cubicBezTo>
                  <a:cubicBezTo>
                    <a:pt x="494001" y="562451"/>
                    <a:pt x="494382" y="564451"/>
                    <a:pt x="494763" y="565213"/>
                  </a:cubicBezTo>
                  <a:cubicBezTo>
                    <a:pt x="495239" y="566071"/>
                    <a:pt x="496573" y="567595"/>
                    <a:pt x="496954" y="568452"/>
                  </a:cubicBezTo>
                  <a:cubicBezTo>
                    <a:pt x="497716" y="570071"/>
                    <a:pt x="498763" y="573595"/>
                    <a:pt x="498763" y="575405"/>
                  </a:cubicBezTo>
                  <a:cubicBezTo>
                    <a:pt x="498763" y="577310"/>
                    <a:pt x="497716" y="581215"/>
                    <a:pt x="496858" y="582930"/>
                  </a:cubicBezTo>
                  <a:cubicBezTo>
                    <a:pt x="496382" y="583882"/>
                    <a:pt x="494953" y="585406"/>
                    <a:pt x="494191" y="586073"/>
                  </a:cubicBezTo>
                  <a:cubicBezTo>
                    <a:pt x="493429" y="586645"/>
                    <a:pt x="491810" y="587502"/>
                    <a:pt x="490953" y="587883"/>
                  </a:cubicBezTo>
                  <a:cubicBezTo>
                    <a:pt x="490381" y="588169"/>
                    <a:pt x="489048" y="588550"/>
                    <a:pt x="488572" y="588931"/>
                  </a:cubicBezTo>
                  <a:cubicBezTo>
                    <a:pt x="487810" y="589502"/>
                    <a:pt x="486286" y="590931"/>
                    <a:pt x="485905" y="591884"/>
                  </a:cubicBezTo>
                  <a:cubicBezTo>
                    <a:pt x="485428" y="593217"/>
                    <a:pt x="485905" y="596170"/>
                    <a:pt x="485714" y="597598"/>
                  </a:cubicBezTo>
                  <a:cubicBezTo>
                    <a:pt x="485619" y="598741"/>
                    <a:pt x="485428" y="601027"/>
                    <a:pt x="485047" y="602075"/>
                  </a:cubicBezTo>
                  <a:cubicBezTo>
                    <a:pt x="484857" y="602742"/>
                    <a:pt x="483714" y="603885"/>
                    <a:pt x="483714" y="604552"/>
                  </a:cubicBezTo>
                  <a:cubicBezTo>
                    <a:pt x="483714" y="605123"/>
                    <a:pt x="484571" y="606076"/>
                    <a:pt x="484571" y="606647"/>
                  </a:cubicBezTo>
                  <a:cubicBezTo>
                    <a:pt x="484476" y="607505"/>
                    <a:pt x="482761" y="608838"/>
                    <a:pt x="482761" y="609695"/>
                  </a:cubicBezTo>
                  <a:cubicBezTo>
                    <a:pt x="482761" y="610457"/>
                    <a:pt x="484095" y="611695"/>
                    <a:pt x="484285" y="612457"/>
                  </a:cubicBezTo>
                  <a:cubicBezTo>
                    <a:pt x="484476" y="613124"/>
                    <a:pt x="484571" y="614458"/>
                    <a:pt x="484190" y="615029"/>
                  </a:cubicBezTo>
                  <a:cubicBezTo>
                    <a:pt x="483809" y="615505"/>
                    <a:pt x="482380" y="615505"/>
                    <a:pt x="481904" y="615886"/>
                  </a:cubicBezTo>
                  <a:cubicBezTo>
                    <a:pt x="481237" y="616363"/>
                    <a:pt x="480952" y="618268"/>
                    <a:pt x="480285" y="618744"/>
                  </a:cubicBezTo>
                  <a:cubicBezTo>
                    <a:pt x="479713" y="619125"/>
                    <a:pt x="478094" y="618744"/>
                    <a:pt x="477427" y="619030"/>
                  </a:cubicBezTo>
                  <a:cubicBezTo>
                    <a:pt x="476570" y="619411"/>
                    <a:pt x="474760" y="620554"/>
                    <a:pt x="474570" y="621411"/>
                  </a:cubicBezTo>
                  <a:cubicBezTo>
                    <a:pt x="474284" y="622459"/>
                    <a:pt x="476094" y="624268"/>
                    <a:pt x="476380" y="625411"/>
                  </a:cubicBezTo>
                  <a:cubicBezTo>
                    <a:pt x="476570" y="626459"/>
                    <a:pt x="476475" y="628555"/>
                    <a:pt x="476189" y="629602"/>
                  </a:cubicBezTo>
                  <a:cubicBezTo>
                    <a:pt x="475903" y="630841"/>
                    <a:pt x="474665" y="633031"/>
                    <a:pt x="474094" y="634174"/>
                  </a:cubicBezTo>
                  <a:cubicBezTo>
                    <a:pt x="473522" y="635318"/>
                    <a:pt x="472474" y="637699"/>
                    <a:pt x="471617" y="638556"/>
                  </a:cubicBezTo>
                  <a:cubicBezTo>
                    <a:pt x="470760" y="639413"/>
                    <a:pt x="467807" y="639985"/>
                    <a:pt x="467331" y="641128"/>
                  </a:cubicBezTo>
                  <a:cubicBezTo>
                    <a:pt x="466855" y="642080"/>
                    <a:pt x="468093" y="644271"/>
                    <a:pt x="468093" y="645414"/>
                  </a:cubicBezTo>
                  <a:cubicBezTo>
                    <a:pt x="468093" y="646557"/>
                    <a:pt x="467712" y="648843"/>
                    <a:pt x="467140" y="649700"/>
                  </a:cubicBezTo>
                  <a:cubicBezTo>
                    <a:pt x="466759" y="650272"/>
                    <a:pt x="465616" y="651510"/>
                    <a:pt x="464854" y="651510"/>
                  </a:cubicBezTo>
                  <a:cubicBezTo>
                    <a:pt x="464188" y="651510"/>
                    <a:pt x="463235" y="649700"/>
                    <a:pt x="462568" y="649795"/>
                  </a:cubicBezTo>
                  <a:cubicBezTo>
                    <a:pt x="461616" y="649986"/>
                    <a:pt x="461330" y="652367"/>
                    <a:pt x="460759" y="653034"/>
                  </a:cubicBezTo>
                  <a:cubicBezTo>
                    <a:pt x="460378" y="653415"/>
                    <a:pt x="459616" y="654368"/>
                    <a:pt x="459044" y="654368"/>
                  </a:cubicBezTo>
                  <a:cubicBezTo>
                    <a:pt x="457996" y="654368"/>
                    <a:pt x="456758" y="651415"/>
                    <a:pt x="455710" y="651701"/>
                  </a:cubicBezTo>
                  <a:cubicBezTo>
                    <a:pt x="454663" y="651986"/>
                    <a:pt x="453901" y="654558"/>
                    <a:pt x="453901" y="655701"/>
                  </a:cubicBezTo>
                  <a:cubicBezTo>
                    <a:pt x="453901" y="656368"/>
                    <a:pt x="455044" y="657511"/>
                    <a:pt x="454948" y="658177"/>
                  </a:cubicBezTo>
                  <a:cubicBezTo>
                    <a:pt x="454853" y="659225"/>
                    <a:pt x="453615" y="660940"/>
                    <a:pt x="452948" y="661702"/>
                  </a:cubicBezTo>
                  <a:cubicBezTo>
                    <a:pt x="452377" y="662368"/>
                    <a:pt x="450186" y="662940"/>
                    <a:pt x="449995" y="663797"/>
                  </a:cubicBezTo>
                  <a:cubicBezTo>
                    <a:pt x="449805" y="664750"/>
                    <a:pt x="451138" y="666750"/>
                    <a:pt x="451900" y="667417"/>
                  </a:cubicBezTo>
                  <a:cubicBezTo>
                    <a:pt x="452567" y="667988"/>
                    <a:pt x="454472" y="668179"/>
                    <a:pt x="455234" y="668655"/>
                  </a:cubicBezTo>
                  <a:cubicBezTo>
                    <a:pt x="456187" y="669226"/>
                    <a:pt x="457806" y="670655"/>
                    <a:pt x="458377" y="671608"/>
                  </a:cubicBezTo>
                  <a:cubicBezTo>
                    <a:pt x="458854" y="672274"/>
                    <a:pt x="459711" y="673798"/>
                    <a:pt x="459711" y="674656"/>
                  </a:cubicBezTo>
                  <a:cubicBezTo>
                    <a:pt x="459711" y="675703"/>
                    <a:pt x="458758" y="677799"/>
                    <a:pt x="457996" y="678466"/>
                  </a:cubicBezTo>
                  <a:cubicBezTo>
                    <a:pt x="457044" y="679228"/>
                    <a:pt x="454281" y="678942"/>
                    <a:pt x="453424" y="679704"/>
                  </a:cubicBezTo>
                  <a:cubicBezTo>
                    <a:pt x="452567" y="680371"/>
                    <a:pt x="451519" y="682561"/>
                    <a:pt x="451519" y="683705"/>
                  </a:cubicBezTo>
                  <a:cubicBezTo>
                    <a:pt x="451519" y="684466"/>
                    <a:pt x="452853" y="685705"/>
                    <a:pt x="453043" y="686562"/>
                  </a:cubicBezTo>
                  <a:cubicBezTo>
                    <a:pt x="453139" y="687324"/>
                    <a:pt x="452948" y="688848"/>
                    <a:pt x="452662" y="689419"/>
                  </a:cubicBezTo>
                  <a:cubicBezTo>
                    <a:pt x="452281" y="690086"/>
                    <a:pt x="450757" y="690753"/>
                    <a:pt x="450376" y="691420"/>
                  </a:cubicBezTo>
                  <a:cubicBezTo>
                    <a:pt x="449805" y="692468"/>
                    <a:pt x="448852" y="694944"/>
                    <a:pt x="449233" y="696087"/>
                  </a:cubicBezTo>
                  <a:cubicBezTo>
                    <a:pt x="449614" y="697230"/>
                    <a:pt x="452662" y="697992"/>
                    <a:pt x="453043" y="699135"/>
                  </a:cubicBezTo>
                  <a:cubicBezTo>
                    <a:pt x="453710" y="700945"/>
                    <a:pt x="452186" y="704850"/>
                    <a:pt x="451519" y="706564"/>
                  </a:cubicBezTo>
                  <a:cubicBezTo>
                    <a:pt x="451234" y="707231"/>
                    <a:pt x="449900" y="708374"/>
                    <a:pt x="449805" y="709136"/>
                  </a:cubicBezTo>
                  <a:cubicBezTo>
                    <a:pt x="449614" y="710470"/>
                    <a:pt x="451519" y="712946"/>
                    <a:pt x="451424" y="714280"/>
                  </a:cubicBezTo>
                  <a:cubicBezTo>
                    <a:pt x="451424" y="715137"/>
                    <a:pt x="450376" y="716566"/>
                    <a:pt x="450186" y="717328"/>
                  </a:cubicBezTo>
                  <a:cubicBezTo>
                    <a:pt x="449900" y="718471"/>
                    <a:pt x="449424" y="720852"/>
                    <a:pt x="449805" y="721900"/>
                  </a:cubicBezTo>
                  <a:cubicBezTo>
                    <a:pt x="449995" y="722662"/>
                    <a:pt x="451424" y="723805"/>
                    <a:pt x="451614" y="724472"/>
                  </a:cubicBezTo>
                  <a:cubicBezTo>
                    <a:pt x="451900" y="725329"/>
                    <a:pt x="451234" y="727043"/>
                    <a:pt x="451519" y="727901"/>
                  </a:cubicBezTo>
                  <a:cubicBezTo>
                    <a:pt x="451614" y="728186"/>
                    <a:pt x="451900" y="728567"/>
                    <a:pt x="452281" y="728853"/>
                  </a:cubicBezTo>
                  <a:cubicBezTo>
                    <a:pt x="452853" y="729424"/>
                    <a:pt x="453615" y="729996"/>
                    <a:pt x="453805" y="730472"/>
                  </a:cubicBezTo>
                  <a:cubicBezTo>
                    <a:pt x="454091" y="731234"/>
                    <a:pt x="453996" y="732853"/>
                    <a:pt x="453901" y="733615"/>
                  </a:cubicBezTo>
                  <a:cubicBezTo>
                    <a:pt x="453615" y="735139"/>
                    <a:pt x="452758" y="738283"/>
                    <a:pt x="451805" y="739521"/>
                  </a:cubicBezTo>
                  <a:cubicBezTo>
                    <a:pt x="450853" y="740664"/>
                    <a:pt x="448090" y="741807"/>
                    <a:pt x="446947" y="742759"/>
                  </a:cubicBezTo>
                  <a:cubicBezTo>
                    <a:pt x="446090" y="743522"/>
                    <a:pt x="444661" y="745045"/>
                    <a:pt x="443995" y="745903"/>
                  </a:cubicBezTo>
                  <a:cubicBezTo>
                    <a:pt x="443137" y="747046"/>
                    <a:pt x="441518" y="749522"/>
                    <a:pt x="441137" y="750951"/>
                  </a:cubicBezTo>
                  <a:cubicBezTo>
                    <a:pt x="440756" y="752380"/>
                    <a:pt x="440470" y="755523"/>
                    <a:pt x="440851" y="756952"/>
                  </a:cubicBezTo>
                  <a:cubicBezTo>
                    <a:pt x="441232" y="758190"/>
                    <a:pt x="443137" y="759905"/>
                    <a:pt x="443614" y="761047"/>
                  </a:cubicBezTo>
                  <a:cubicBezTo>
                    <a:pt x="444090" y="762095"/>
                    <a:pt x="443995" y="764572"/>
                    <a:pt x="444756" y="765524"/>
                  </a:cubicBezTo>
                  <a:cubicBezTo>
                    <a:pt x="445804" y="766858"/>
                    <a:pt x="449424" y="767715"/>
                    <a:pt x="450853" y="768668"/>
                  </a:cubicBezTo>
                  <a:cubicBezTo>
                    <a:pt x="452091" y="769525"/>
                    <a:pt x="454663" y="771239"/>
                    <a:pt x="455329" y="772668"/>
                  </a:cubicBezTo>
                  <a:cubicBezTo>
                    <a:pt x="456091" y="774192"/>
                    <a:pt x="456282" y="778097"/>
                    <a:pt x="455425" y="779526"/>
                  </a:cubicBezTo>
                  <a:cubicBezTo>
                    <a:pt x="454758" y="780574"/>
                    <a:pt x="452091" y="781240"/>
                    <a:pt x="450948" y="781622"/>
                  </a:cubicBezTo>
                  <a:cubicBezTo>
                    <a:pt x="449233" y="782288"/>
                    <a:pt x="445709" y="783431"/>
                    <a:pt x="443899" y="783907"/>
                  </a:cubicBezTo>
                  <a:cubicBezTo>
                    <a:pt x="442089" y="784384"/>
                    <a:pt x="438470" y="784955"/>
                    <a:pt x="436660" y="785431"/>
                  </a:cubicBezTo>
                  <a:cubicBezTo>
                    <a:pt x="434374" y="786098"/>
                    <a:pt x="429707" y="787432"/>
                    <a:pt x="427612" y="788670"/>
                  </a:cubicBezTo>
                  <a:cubicBezTo>
                    <a:pt x="426659" y="789241"/>
                    <a:pt x="425040" y="790765"/>
                    <a:pt x="424278" y="791623"/>
                  </a:cubicBezTo>
                  <a:cubicBezTo>
                    <a:pt x="423611" y="792385"/>
                    <a:pt x="422754" y="794290"/>
                    <a:pt x="421897" y="794766"/>
                  </a:cubicBezTo>
                  <a:cubicBezTo>
                    <a:pt x="421420" y="795147"/>
                    <a:pt x="420182" y="795528"/>
                    <a:pt x="419611" y="795433"/>
                  </a:cubicBezTo>
                  <a:cubicBezTo>
                    <a:pt x="419039" y="795338"/>
                    <a:pt x="418277" y="794194"/>
                    <a:pt x="417706" y="794004"/>
                  </a:cubicBezTo>
                  <a:cubicBezTo>
                    <a:pt x="416944" y="793718"/>
                    <a:pt x="415134" y="793623"/>
                    <a:pt x="414277" y="793813"/>
                  </a:cubicBezTo>
                  <a:cubicBezTo>
                    <a:pt x="413134" y="794194"/>
                    <a:pt x="411133" y="795718"/>
                    <a:pt x="410371" y="796576"/>
                  </a:cubicBezTo>
                  <a:cubicBezTo>
                    <a:pt x="409609" y="797528"/>
                    <a:pt x="408371" y="799719"/>
                    <a:pt x="408085" y="800957"/>
                  </a:cubicBezTo>
                  <a:cubicBezTo>
                    <a:pt x="407704" y="802576"/>
                    <a:pt x="408752" y="806196"/>
                    <a:pt x="408276" y="807815"/>
                  </a:cubicBezTo>
                  <a:cubicBezTo>
                    <a:pt x="407895" y="809244"/>
                    <a:pt x="405704" y="811339"/>
                    <a:pt x="405323" y="812673"/>
                  </a:cubicBezTo>
                  <a:cubicBezTo>
                    <a:pt x="405037" y="813816"/>
                    <a:pt x="405037" y="816388"/>
                    <a:pt x="405323" y="817531"/>
                  </a:cubicBezTo>
                  <a:cubicBezTo>
                    <a:pt x="405609" y="818769"/>
                    <a:pt x="406752" y="820960"/>
                    <a:pt x="407514" y="821912"/>
                  </a:cubicBezTo>
                  <a:cubicBezTo>
                    <a:pt x="408847" y="823627"/>
                    <a:pt x="412276" y="826103"/>
                    <a:pt x="413896" y="827437"/>
                  </a:cubicBezTo>
                  <a:cubicBezTo>
                    <a:pt x="414753" y="828103"/>
                    <a:pt x="416944" y="829247"/>
                    <a:pt x="417515" y="830199"/>
                  </a:cubicBezTo>
                  <a:cubicBezTo>
                    <a:pt x="418372" y="831628"/>
                    <a:pt x="418563" y="834961"/>
                    <a:pt x="418753" y="836676"/>
                  </a:cubicBezTo>
                  <a:cubicBezTo>
                    <a:pt x="418944" y="838581"/>
                    <a:pt x="419420" y="842486"/>
                    <a:pt x="418944" y="844391"/>
                  </a:cubicBezTo>
                  <a:cubicBezTo>
                    <a:pt x="418563" y="845915"/>
                    <a:pt x="416944" y="848963"/>
                    <a:pt x="415610" y="849820"/>
                  </a:cubicBezTo>
                  <a:cubicBezTo>
                    <a:pt x="414181" y="850868"/>
                    <a:pt x="410467" y="851249"/>
                    <a:pt x="408752" y="851249"/>
                  </a:cubicBezTo>
                  <a:cubicBezTo>
                    <a:pt x="407228" y="851249"/>
                    <a:pt x="403989" y="850773"/>
                    <a:pt x="402656" y="849916"/>
                  </a:cubicBezTo>
                  <a:cubicBezTo>
                    <a:pt x="401418" y="849154"/>
                    <a:pt x="400180" y="846201"/>
                    <a:pt x="398941" y="845344"/>
                  </a:cubicBezTo>
                  <a:cubicBezTo>
                    <a:pt x="397227" y="844201"/>
                    <a:pt x="392941" y="844010"/>
                    <a:pt x="390940" y="843343"/>
                  </a:cubicBezTo>
                  <a:cubicBezTo>
                    <a:pt x="389988" y="842963"/>
                    <a:pt x="388178" y="842010"/>
                    <a:pt x="387130" y="841724"/>
                  </a:cubicBezTo>
                  <a:cubicBezTo>
                    <a:pt x="385892" y="841438"/>
                    <a:pt x="383416" y="841343"/>
                    <a:pt x="382177" y="841248"/>
                  </a:cubicBezTo>
                  <a:cubicBezTo>
                    <a:pt x="381034" y="841057"/>
                    <a:pt x="378653" y="841153"/>
                    <a:pt x="377701" y="840581"/>
                  </a:cubicBezTo>
                  <a:cubicBezTo>
                    <a:pt x="377034" y="840200"/>
                    <a:pt x="376462" y="838486"/>
                    <a:pt x="375891" y="838009"/>
                  </a:cubicBezTo>
                  <a:cubicBezTo>
                    <a:pt x="374843" y="837152"/>
                    <a:pt x="372271" y="836485"/>
                    <a:pt x="371033" y="836009"/>
                  </a:cubicBezTo>
                  <a:cubicBezTo>
                    <a:pt x="369604" y="835533"/>
                    <a:pt x="366556" y="834676"/>
                    <a:pt x="365128" y="834199"/>
                  </a:cubicBezTo>
                  <a:cubicBezTo>
                    <a:pt x="363889" y="833818"/>
                    <a:pt x="361413" y="832580"/>
                    <a:pt x="360079" y="832294"/>
                  </a:cubicBezTo>
                  <a:cubicBezTo>
                    <a:pt x="358460" y="831913"/>
                    <a:pt x="355222" y="831532"/>
                    <a:pt x="353602" y="831628"/>
                  </a:cubicBezTo>
                  <a:cubicBezTo>
                    <a:pt x="352364" y="831723"/>
                    <a:pt x="349888" y="832104"/>
                    <a:pt x="348745" y="832676"/>
                  </a:cubicBezTo>
                  <a:cubicBezTo>
                    <a:pt x="347602" y="833152"/>
                    <a:pt x="345601" y="834961"/>
                    <a:pt x="344649" y="835723"/>
                  </a:cubicBezTo>
                  <a:cubicBezTo>
                    <a:pt x="343696" y="836485"/>
                    <a:pt x="341791" y="837819"/>
                    <a:pt x="341029" y="838772"/>
                  </a:cubicBezTo>
                  <a:cubicBezTo>
                    <a:pt x="340077" y="839914"/>
                    <a:pt x="338648" y="842486"/>
                    <a:pt x="338077" y="843915"/>
                  </a:cubicBezTo>
                  <a:cubicBezTo>
                    <a:pt x="337410" y="845630"/>
                    <a:pt x="337124" y="849249"/>
                    <a:pt x="336457" y="850963"/>
                  </a:cubicBezTo>
                  <a:cubicBezTo>
                    <a:pt x="336076" y="851821"/>
                    <a:pt x="335029" y="853535"/>
                    <a:pt x="334457" y="854297"/>
                  </a:cubicBezTo>
                  <a:cubicBezTo>
                    <a:pt x="333695" y="855155"/>
                    <a:pt x="331504" y="856297"/>
                    <a:pt x="330742" y="857155"/>
                  </a:cubicBezTo>
                  <a:cubicBezTo>
                    <a:pt x="330361" y="857536"/>
                    <a:pt x="329504" y="858488"/>
                    <a:pt x="329218" y="859060"/>
                  </a:cubicBezTo>
                  <a:cubicBezTo>
                    <a:pt x="328933" y="860012"/>
                    <a:pt x="329218" y="862013"/>
                    <a:pt x="329218" y="862965"/>
                  </a:cubicBezTo>
                  <a:cubicBezTo>
                    <a:pt x="329218" y="864013"/>
                    <a:pt x="329504" y="866013"/>
                    <a:pt x="329028" y="866965"/>
                  </a:cubicBezTo>
                  <a:cubicBezTo>
                    <a:pt x="328742" y="867537"/>
                    <a:pt x="327504" y="868013"/>
                    <a:pt x="326647" y="868489"/>
                  </a:cubicBezTo>
                  <a:cubicBezTo>
                    <a:pt x="326075" y="867727"/>
                    <a:pt x="325313" y="866965"/>
                    <a:pt x="324837" y="866489"/>
                  </a:cubicBezTo>
                  <a:cubicBezTo>
                    <a:pt x="324265" y="866013"/>
                    <a:pt x="322932" y="865441"/>
                    <a:pt x="322456" y="864870"/>
                  </a:cubicBezTo>
                  <a:cubicBezTo>
                    <a:pt x="321884" y="864203"/>
                    <a:pt x="321408" y="862393"/>
                    <a:pt x="320646" y="861917"/>
                  </a:cubicBezTo>
                  <a:cubicBezTo>
                    <a:pt x="319693" y="861251"/>
                    <a:pt x="317312" y="861060"/>
                    <a:pt x="316169" y="861155"/>
                  </a:cubicBezTo>
                  <a:cubicBezTo>
                    <a:pt x="315502" y="861155"/>
                    <a:pt x="314169" y="861441"/>
                    <a:pt x="313693" y="861822"/>
                  </a:cubicBezTo>
                  <a:cubicBezTo>
                    <a:pt x="313216" y="862298"/>
                    <a:pt x="312454" y="863727"/>
                    <a:pt x="312645" y="864298"/>
                  </a:cubicBezTo>
                  <a:cubicBezTo>
                    <a:pt x="313026" y="865156"/>
                    <a:pt x="315217" y="865060"/>
                    <a:pt x="316074" y="865346"/>
                  </a:cubicBezTo>
                  <a:cubicBezTo>
                    <a:pt x="316741" y="865537"/>
                    <a:pt x="318360" y="865632"/>
                    <a:pt x="318836" y="866203"/>
                  </a:cubicBezTo>
                  <a:cubicBezTo>
                    <a:pt x="319408" y="866775"/>
                    <a:pt x="319503" y="868680"/>
                    <a:pt x="319503" y="869442"/>
                  </a:cubicBezTo>
                  <a:cubicBezTo>
                    <a:pt x="319503" y="870299"/>
                    <a:pt x="319217" y="872204"/>
                    <a:pt x="318550" y="872871"/>
                  </a:cubicBezTo>
                  <a:cubicBezTo>
                    <a:pt x="317979" y="873443"/>
                    <a:pt x="316169" y="873728"/>
                    <a:pt x="315407" y="873443"/>
                  </a:cubicBezTo>
                  <a:cubicBezTo>
                    <a:pt x="314359" y="873061"/>
                    <a:pt x="313502" y="870680"/>
                    <a:pt x="312645" y="870013"/>
                  </a:cubicBezTo>
                  <a:cubicBezTo>
                    <a:pt x="311788" y="869347"/>
                    <a:pt x="309787" y="868775"/>
                    <a:pt x="308739" y="868489"/>
                  </a:cubicBezTo>
                  <a:cubicBezTo>
                    <a:pt x="307597" y="868204"/>
                    <a:pt x="305120" y="868489"/>
                    <a:pt x="304168" y="867823"/>
                  </a:cubicBezTo>
                  <a:cubicBezTo>
                    <a:pt x="303406" y="867251"/>
                    <a:pt x="302453" y="865441"/>
                    <a:pt x="302263" y="864394"/>
                  </a:cubicBezTo>
                  <a:cubicBezTo>
                    <a:pt x="302167" y="863441"/>
                    <a:pt x="303501" y="861727"/>
                    <a:pt x="303501" y="860774"/>
                  </a:cubicBezTo>
                  <a:cubicBezTo>
                    <a:pt x="303406" y="859822"/>
                    <a:pt x="302548" y="858107"/>
                    <a:pt x="301881" y="857345"/>
                  </a:cubicBezTo>
                  <a:cubicBezTo>
                    <a:pt x="301310" y="856678"/>
                    <a:pt x="299310" y="856012"/>
                    <a:pt x="298738" y="855345"/>
                  </a:cubicBezTo>
                  <a:cubicBezTo>
                    <a:pt x="297500" y="854011"/>
                    <a:pt x="296167" y="850392"/>
                    <a:pt x="295119" y="848868"/>
                  </a:cubicBezTo>
                  <a:cubicBezTo>
                    <a:pt x="294452" y="847820"/>
                    <a:pt x="292452" y="845915"/>
                    <a:pt x="291976" y="844772"/>
                  </a:cubicBezTo>
                  <a:cubicBezTo>
                    <a:pt x="291595" y="843820"/>
                    <a:pt x="291214" y="841819"/>
                    <a:pt x="291118" y="840772"/>
                  </a:cubicBezTo>
                  <a:cubicBezTo>
                    <a:pt x="291023" y="839819"/>
                    <a:pt x="291404" y="837724"/>
                    <a:pt x="290928" y="836866"/>
                  </a:cubicBezTo>
                  <a:cubicBezTo>
                    <a:pt x="290642" y="836295"/>
                    <a:pt x="289689" y="835438"/>
                    <a:pt x="289118" y="835152"/>
                  </a:cubicBezTo>
                  <a:cubicBezTo>
                    <a:pt x="288451" y="834866"/>
                    <a:pt x="287023" y="835533"/>
                    <a:pt x="286451" y="835247"/>
                  </a:cubicBezTo>
                  <a:cubicBezTo>
                    <a:pt x="285975" y="834961"/>
                    <a:pt x="285498" y="833914"/>
                    <a:pt x="285213" y="833438"/>
                  </a:cubicBezTo>
                  <a:cubicBezTo>
                    <a:pt x="284737" y="832771"/>
                    <a:pt x="283689" y="831437"/>
                    <a:pt x="283403" y="830580"/>
                  </a:cubicBezTo>
                  <a:cubicBezTo>
                    <a:pt x="283117" y="829532"/>
                    <a:pt x="283498" y="827151"/>
                    <a:pt x="283879" y="826103"/>
                  </a:cubicBezTo>
                  <a:cubicBezTo>
                    <a:pt x="284356" y="824960"/>
                    <a:pt x="285594" y="822579"/>
                    <a:pt x="286737" y="821912"/>
                  </a:cubicBezTo>
                  <a:cubicBezTo>
                    <a:pt x="287689" y="821341"/>
                    <a:pt x="290071" y="822103"/>
                    <a:pt x="291023" y="821626"/>
                  </a:cubicBezTo>
                  <a:cubicBezTo>
                    <a:pt x="291690" y="821245"/>
                    <a:pt x="292261" y="819912"/>
                    <a:pt x="292642" y="819245"/>
                  </a:cubicBezTo>
                  <a:cubicBezTo>
                    <a:pt x="293119" y="818483"/>
                    <a:pt x="294166" y="816864"/>
                    <a:pt x="294262" y="815911"/>
                  </a:cubicBezTo>
                  <a:cubicBezTo>
                    <a:pt x="294452" y="813721"/>
                    <a:pt x="293023" y="809434"/>
                    <a:pt x="291880" y="807530"/>
                  </a:cubicBezTo>
                  <a:cubicBezTo>
                    <a:pt x="290928" y="806005"/>
                    <a:pt x="287975" y="803910"/>
                    <a:pt x="286737" y="802576"/>
                  </a:cubicBezTo>
                  <a:cubicBezTo>
                    <a:pt x="285498" y="801243"/>
                    <a:pt x="283213" y="798576"/>
                    <a:pt x="282165" y="797147"/>
                  </a:cubicBezTo>
                  <a:cubicBezTo>
                    <a:pt x="281022" y="795623"/>
                    <a:pt x="278926" y="792480"/>
                    <a:pt x="278260" y="790670"/>
                  </a:cubicBezTo>
                  <a:cubicBezTo>
                    <a:pt x="277783" y="789527"/>
                    <a:pt x="276926" y="786955"/>
                    <a:pt x="277212" y="785717"/>
                  </a:cubicBezTo>
                  <a:cubicBezTo>
                    <a:pt x="277402" y="785051"/>
                    <a:pt x="278355" y="784003"/>
                    <a:pt x="278926" y="783812"/>
                  </a:cubicBezTo>
                  <a:cubicBezTo>
                    <a:pt x="279688" y="783622"/>
                    <a:pt x="281117" y="785336"/>
                    <a:pt x="281879" y="784955"/>
                  </a:cubicBezTo>
                  <a:cubicBezTo>
                    <a:pt x="282641" y="784574"/>
                    <a:pt x="282831" y="782288"/>
                    <a:pt x="282831" y="781431"/>
                  </a:cubicBezTo>
                  <a:cubicBezTo>
                    <a:pt x="282736" y="780478"/>
                    <a:pt x="281784" y="778573"/>
                    <a:pt x="281117" y="777811"/>
                  </a:cubicBezTo>
                  <a:cubicBezTo>
                    <a:pt x="280546" y="777240"/>
                    <a:pt x="278926" y="776764"/>
                    <a:pt x="278355" y="776097"/>
                  </a:cubicBezTo>
                  <a:cubicBezTo>
                    <a:pt x="277783" y="775335"/>
                    <a:pt x="277117" y="772859"/>
                    <a:pt x="277117" y="772477"/>
                  </a:cubicBezTo>
                  <a:cubicBezTo>
                    <a:pt x="277117" y="772097"/>
                    <a:pt x="277402" y="769430"/>
                    <a:pt x="276926" y="768477"/>
                  </a:cubicBezTo>
                  <a:cubicBezTo>
                    <a:pt x="276355" y="767334"/>
                    <a:pt x="274164" y="765810"/>
                    <a:pt x="272926" y="765334"/>
                  </a:cubicBezTo>
                  <a:cubicBezTo>
                    <a:pt x="272068" y="765048"/>
                    <a:pt x="270259" y="765619"/>
                    <a:pt x="269497" y="765238"/>
                  </a:cubicBezTo>
                  <a:cubicBezTo>
                    <a:pt x="268544" y="764762"/>
                    <a:pt x="267687" y="762762"/>
                    <a:pt x="266830" y="762095"/>
                  </a:cubicBezTo>
                  <a:cubicBezTo>
                    <a:pt x="266258" y="761619"/>
                    <a:pt x="264829" y="760952"/>
                    <a:pt x="264067" y="760762"/>
                  </a:cubicBezTo>
                  <a:cubicBezTo>
                    <a:pt x="262924" y="760476"/>
                    <a:pt x="260353" y="761428"/>
                    <a:pt x="259305" y="760857"/>
                  </a:cubicBezTo>
                  <a:cubicBezTo>
                    <a:pt x="258638" y="760476"/>
                    <a:pt x="258067" y="758952"/>
                    <a:pt x="257781" y="758190"/>
                  </a:cubicBezTo>
                  <a:cubicBezTo>
                    <a:pt x="257400" y="757142"/>
                    <a:pt x="257114" y="754856"/>
                    <a:pt x="256543" y="753809"/>
                  </a:cubicBezTo>
                  <a:cubicBezTo>
                    <a:pt x="256162" y="753142"/>
                    <a:pt x="255304" y="751903"/>
                    <a:pt x="254638" y="751427"/>
                  </a:cubicBezTo>
                  <a:cubicBezTo>
                    <a:pt x="253780" y="750856"/>
                    <a:pt x="251589" y="750760"/>
                    <a:pt x="250732" y="750189"/>
                  </a:cubicBezTo>
                  <a:cubicBezTo>
                    <a:pt x="249970" y="749618"/>
                    <a:pt x="249018" y="747713"/>
                    <a:pt x="248256" y="747141"/>
                  </a:cubicBezTo>
                  <a:cubicBezTo>
                    <a:pt x="247589" y="746665"/>
                    <a:pt x="245970" y="745807"/>
                    <a:pt x="245113" y="745712"/>
                  </a:cubicBezTo>
                  <a:cubicBezTo>
                    <a:pt x="244351" y="745712"/>
                    <a:pt x="242922" y="746760"/>
                    <a:pt x="242160" y="746665"/>
                  </a:cubicBezTo>
                  <a:cubicBezTo>
                    <a:pt x="241588" y="746569"/>
                    <a:pt x="240636" y="745903"/>
                    <a:pt x="240350" y="745426"/>
                  </a:cubicBezTo>
                  <a:cubicBezTo>
                    <a:pt x="239779" y="744474"/>
                    <a:pt x="240636" y="741902"/>
                    <a:pt x="239969" y="740950"/>
                  </a:cubicBezTo>
                  <a:cubicBezTo>
                    <a:pt x="239493" y="740283"/>
                    <a:pt x="237588" y="739807"/>
                    <a:pt x="236826" y="739426"/>
                  </a:cubicBezTo>
                  <a:cubicBezTo>
                    <a:pt x="235778" y="738949"/>
                    <a:pt x="233683" y="737140"/>
                    <a:pt x="232539" y="737521"/>
                  </a:cubicBezTo>
                  <a:cubicBezTo>
                    <a:pt x="231778" y="737806"/>
                    <a:pt x="231492" y="739521"/>
                    <a:pt x="231206" y="740283"/>
                  </a:cubicBezTo>
                  <a:cubicBezTo>
                    <a:pt x="230920" y="740950"/>
                    <a:pt x="230730" y="742474"/>
                    <a:pt x="230254" y="743045"/>
                  </a:cubicBezTo>
                  <a:cubicBezTo>
                    <a:pt x="229396" y="744093"/>
                    <a:pt x="227015" y="745807"/>
                    <a:pt x="225681" y="745903"/>
                  </a:cubicBezTo>
                  <a:cubicBezTo>
                    <a:pt x="224348" y="745998"/>
                    <a:pt x="221681" y="744664"/>
                    <a:pt x="220633" y="743807"/>
                  </a:cubicBezTo>
                  <a:cubicBezTo>
                    <a:pt x="219681" y="743045"/>
                    <a:pt x="218538" y="740855"/>
                    <a:pt x="218157" y="739807"/>
                  </a:cubicBezTo>
                  <a:cubicBezTo>
                    <a:pt x="217871" y="738949"/>
                    <a:pt x="217395" y="737044"/>
                    <a:pt x="217871" y="736378"/>
                  </a:cubicBezTo>
                  <a:cubicBezTo>
                    <a:pt x="218347" y="735616"/>
                    <a:pt x="220919" y="735520"/>
                    <a:pt x="221205" y="735425"/>
                  </a:cubicBezTo>
                  <a:cubicBezTo>
                    <a:pt x="221395" y="735235"/>
                    <a:pt x="223491" y="733711"/>
                    <a:pt x="223586" y="732853"/>
                  </a:cubicBezTo>
                  <a:cubicBezTo>
                    <a:pt x="223586" y="731901"/>
                    <a:pt x="222062" y="730377"/>
                    <a:pt x="221205" y="729901"/>
                  </a:cubicBezTo>
                  <a:cubicBezTo>
                    <a:pt x="220347" y="729520"/>
                    <a:pt x="218347" y="729520"/>
                    <a:pt x="217490" y="729901"/>
                  </a:cubicBezTo>
                  <a:cubicBezTo>
                    <a:pt x="216823" y="730186"/>
                    <a:pt x="216061" y="731901"/>
                    <a:pt x="215299" y="731996"/>
                  </a:cubicBezTo>
                  <a:cubicBezTo>
                    <a:pt x="214442" y="732091"/>
                    <a:pt x="213013" y="730758"/>
                    <a:pt x="212251" y="730282"/>
                  </a:cubicBezTo>
                  <a:cubicBezTo>
                    <a:pt x="211108" y="729520"/>
                    <a:pt x="209203" y="727615"/>
                    <a:pt x="208251" y="726662"/>
                  </a:cubicBezTo>
                  <a:cubicBezTo>
                    <a:pt x="207489" y="725805"/>
                    <a:pt x="206441" y="723424"/>
                    <a:pt x="205298" y="723138"/>
                  </a:cubicBezTo>
                  <a:cubicBezTo>
                    <a:pt x="204536" y="722947"/>
                    <a:pt x="203203" y="724186"/>
                    <a:pt x="202441" y="724281"/>
                  </a:cubicBezTo>
                  <a:cubicBezTo>
                    <a:pt x="201488" y="724376"/>
                    <a:pt x="199297" y="723995"/>
                    <a:pt x="198631" y="723328"/>
                  </a:cubicBezTo>
                  <a:cubicBezTo>
                    <a:pt x="197964" y="722566"/>
                    <a:pt x="198631" y="720280"/>
                    <a:pt x="198250" y="719328"/>
                  </a:cubicBezTo>
                  <a:cubicBezTo>
                    <a:pt x="197869" y="718566"/>
                    <a:pt x="196440" y="717328"/>
                    <a:pt x="195583" y="717042"/>
                  </a:cubicBezTo>
                  <a:cubicBezTo>
                    <a:pt x="194439" y="716756"/>
                    <a:pt x="192249" y="718185"/>
                    <a:pt x="191106" y="717994"/>
                  </a:cubicBezTo>
                  <a:cubicBezTo>
                    <a:pt x="189677" y="717899"/>
                    <a:pt x="186915" y="716661"/>
                    <a:pt x="185867" y="715709"/>
                  </a:cubicBezTo>
                  <a:cubicBezTo>
                    <a:pt x="184914" y="714851"/>
                    <a:pt x="183867" y="712280"/>
                    <a:pt x="183200" y="711232"/>
                  </a:cubicBezTo>
                  <a:cubicBezTo>
                    <a:pt x="182343" y="709803"/>
                    <a:pt x="180819" y="706945"/>
                    <a:pt x="179771" y="705707"/>
                  </a:cubicBezTo>
                  <a:cubicBezTo>
                    <a:pt x="178819" y="704564"/>
                    <a:pt x="176818" y="702469"/>
                    <a:pt x="175485" y="701897"/>
                  </a:cubicBezTo>
                  <a:cubicBezTo>
                    <a:pt x="174723" y="701516"/>
                    <a:pt x="172913" y="701611"/>
                    <a:pt x="172056" y="701326"/>
                  </a:cubicBezTo>
                  <a:cubicBezTo>
                    <a:pt x="171103" y="700945"/>
                    <a:pt x="169484" y="699611"/>
                    <a:pt x="168817" y="698944"/>
                  </a:cubicBezTo>
                  <a:cubicBezTo>
                    <a:pt x="167674" y="697801"/>
                    <a:pt x="165769" y="695039"/>
                    <a:pt x="165103" y="693515"/>
                  </a:cubicBezTo>
                  <a:cubicBezTo>
                    <a:pt x="164626" y="692182"/>
                    <a:pt x="164626" y="689229"/>
                    <a:pt x="164245" y="687895"/>
                  </a:cubicBezTo>
                  <a:cubicBezTo>
                    <a:pt x="163960" y="686752"/>
                    <a:pt x="162721" y="684562"/>
                    <a:pt x="162531" y="683323"/>
                  </a:cubicBezTo>
                  <a:cubicBezTo>
                    <a:pt x="162245" y="681323"/>
                    <a:pt x="162436" y="677323"/>
                    <a:pt x="162912" y="675418"/>
                  </a:cubicBezTo>
                  <a:cubicBezTo>
                    <a:pt x="163388" y="673798"/>
                    <a:pt x="165293" y="671131"/>
                    <a:pt x="166150" y="669798"/>
                  </a:cubicBezTo>
                  <a:cubicBezTo>
                    <a:pt x="167008" y="668464"/>
                    <a:pt x="168722" y="665797"/>
                    <a:pt x="169579" y="664464"/>
                  </a:cubicBezTo>
                  <a:cubicBezTo>
                    <a:pt x="170246" y="663321"/>
                    <a:pt x="171770" y="660940"/>
                    <a:pt x="172151" y="659606"/>
                  </a:cubicBezTo>
                  <a:cubicBezTo>
                    <a:pt x="172437" y="658273"/>
                    <a:pt x="171961" y="655320"/>
                    <a:pt x="171961" y="653986"/>
                  </a:cubicBezTo>
                  <a:cubicBezTo>
                    <a:pt x="172056" y="652081"/>
                    <a:pt x="172151" y="648176"/>
                    <a:pt x="172532" y="646366"/>
                  </a:cubicBezTo>
                  <a:cubicBezTo>
                    <a:pt x="172818" y="644938"/>
                    <a:pt x="173770" y="642080"/>
                    <a:pt x="174532" y="640842"/>
                  </a:cubicBezTo>
                  <a:cubicBezTo>
                    <a:pt x="175104" y="639794"/>
                    <a:pt x="177009" y="638365"/>
                    <a:pt x="177771" y="637413"/>
                  </a:cubicBezTo>
                  <a:cubicBezTo>
                    <a:pt x="178438" y="636651"/>
                    <a:pt x="179581" y="635032"/>
                    <a:pt x="180057" y="634174"/>
                  </a:cubicBezTo>
                  <a:cubicBezTo>
                    <a:pt x="180723" y="632841"/>
                    <a:pt x="182152" y="630174"/>
                    <a:pt x="182152" y="628650"/>
                  </a:cubicBezTo>
                  <a:cubicBezTo>
                    <a:pt x="182152" y="627316"/>
                    <a:pt x="181200" y="624840"/>
                    <a:pt x="180628" y="623697"/>
                  </a:cubicBezTo>
                  <a:cubicBezTo>
                    <a:pt x="180152" y="622744"/>
                    <a:pt x="178628" y="621316"/>
                    <a:pt x="178056" y="620459"/>
                  </a:cubicBezTo>
                  <a:cubicBezTo>
                    <a:pt x="177580" y="619697"/>
                    <a:pt x="176723" y="618172"/>
                    <a:pt x="176628" y="617315"/>
                  </a:cubicBezTo>
                  <a:cubicBezTo>
                    <a:pt x="176533" y="616268"/>
                    <a:pt x="177295" y="614172"/>
                    <a:pt x="177676" y="613219"/>
                  </a:cubicBezTo>
                  <a:cubicBezTo>
                    <a:pt x="178152" y="611886"/>
                    <a:pt x="179485" y="609314"/>
                    <a:pt x="180343" y="608076"/>
                  </a:cubicBezTo>
                  <a:cubicBezTo>
                    <a:pt x="181105" y="607028"/>
                    <a:pt x="183295" y="605409"/>
                    <a:pt x="184153" y="604361"/>
                  </a:cubicBezTo>
                  <a:cubicBezTo>
                    <a:pt x="184914" y="603504"/>
                    <a:pt x="186629" y="601885"/>
                    <a:pt x="186820" y="600837"/>
                  </a:cubicBezTo>
                  <a:cubicBezTo>
                    <a:pt x="187201" y="599218"/>
                    <a:pt x="186248" y="595789"/>
                    <a:pt x="185296" y="594455"/>
                  </a:cubicBezTo>
                  <a:cubicBezTo>
                    <a:pt x="184534" y="593503"/>
                    <a:pt x="182152" y="592645"/>
                    <a:pt x="181009" y="592169"/>
                  </a:cubicBezTo>
                  <a:cubicBezTo>
                    <a:pt x="179771" y="591693"/>
                    <a:pt x="177009" y="591217"/>
                    <a:pt x="175771" y="590645"/>
                  </a:cubicBezTo>
                  <a:cubicBezTo>
                    <a:pt x="174247" y="589883"/>
                    <a:pt x="172056" y="587216"/>
                    <a:pt x="170532" y="586454"/>
                  </a:cubicBezTo>
                  <a:cubicBezTo>
                    <a:pt x="169389" y="585883"/>
                    <a:pt x="167008" y="584930"/>
                    <a:pt x="165769" y="584930"/>
                  </a:cubicBezTo>
                  <a:cubicBezTo>
                    <a:pt x="164722" y="584835"/>
                    <a:pt x="162817" y="585788"/>
                    <a:pt x="161769" y="585788"/>
                  </a:cubicBezTo>
                  <a:cubicBezTo>
                    <a:pt x="160435" y="585788"/>
                    <a:pt x="157864" y="585026"/>
                    <a:pt x="156625" y="584549"/>
                  </a:cubicBezTo>
                  <a:cubicBezTo>
                    <a:pt x="155197" y="583978"/>
                    <a:pt x="152625" y="581977"/>
                    <a:pt x="151101" y="581597"/>
                  </a:cubicBezTo>
                  <a:cubicBezTo>
                    <a:pt x="149386" y="581120"/>
                    <a:pt x="145672" y="580644"/>
                    <a:pt x="143862" y="581025"/>
                  </a:cubicBezTo>
                  <a:cubicBezTo>
                    <a:pt x="142909" y="581215"/>
                    <a:pt x="140909" y="582168"/>
                    <a:pt x="140338" y="583025"/>
                  </a:cubicBezTo>
                  <a:cubicBezTo>
                    <a:pt x="139385" y="584263"/>
                    <a:pt x="139480" y="587502"/>
                    <a:pt x="138909" y="588931"/>
                  </a:cubicBezTo>
                  <a:cubicBezTo>
                    <a:pt x="138433" y="590264"/>
                    <a:pt x="137099" y="592741"/>
                    <a:pt x="136337" y="593884"/>
                  </a:cubicBezTo>
                  <a:cubicBezTo>
                    <a:pt x="135766" y="594741"/>
                    <a:pt x="134527" y="596455"/>
                    <a:pt x="133670" y="597027"/>
                  </a:cubicBezTo>
                  <a:cubicBezTo>
                    <a:pt x="132622" y="597598"/>
                    <a:pt x="130146" y="597980"/>
                    <a:pt x="129003" y="597884"/>
                  </a:cubicBezTo>
                  <a:cubicBezTo>
                    <a:pt x="127764" y="597789"/>
                    <a:pt x="125097" y="597027"/>
                    <a:pt x="124050" y="596360"/>
                  </a:cubicBezTo>
                  <a:cubicBezTo>
                    <a:pt x="122907" y="595503"/>
                    <a:pt x="121288" y="593122"/>
                    <a:pt x="120526" y="591979"/>
                  </a:cubicBezTo>
                  <a:cubicBezTo>
                    <a:pt x="119668" y="590740"/>
                    <a:pt x="118049" y="588169"/>
                    <a:pt x="117573" y="586740"/>
                  </a:cubicBezTo>
                  <a:cubicBezTo>
                    <a:pt x="117097" y="585597"/>
                    <a:pt x="116906" y="583025"/>
                    <a:pt x="116430" y="581787"/>
                  </a:cubicBezTo>
                  <a:cubicBezTo>
                    <a:pt x="116049" y="580644"/>
                    <a:pt x="114715" y="578453"/>
                    <a:pt x="114048" y="577405"/>
                  </a:cubicBezTo>
                  <a:cubicBezTo>
                    <a:pt x="113477" y="576453"/>
                    <a:pt x="111858" y="574643"/>
                    <a:pt x="111381" y="573595"/>
                  </a:cubicBezTo>
                  <a:cubicBezTo>
                    <a:pt x="111096" y="572929"/>
                    <a:pt x="110620" y="571405"/>
                    <a:pt x="110715" y="570643"/>
                  </a:cubicBezTo>
                  <a:cubicBezTo>
                    <a:pt x="110810" y="569595"/>
                    <a:pt x="112048" y="567785"/>
                    <a:pt x="112525" y="566833"/>
                  </a:cubicBezTo>
                  <a:cubicBezTo>
                    <a:pt x="112906" y="566071"/>
                    <a:pt x="114334" y="564737"/>
                    <a:pt x="114525" y="563880"/>
                  </a:cubicBezTo>
                  <a:cubicBezTo>
                    <a:pt x="114715" y="563118"/>
                    <a:pt x="114430" y="561594"/>
                    <a:pt x="114144" y="560927"/>
                  </a:cubicBezTo>
                  <a:cubicBezTo>
                    <a:pt x="113668" y="559880"/>
                    <a:pt x="111572" y="558355"/>
                    <a:pt x="110905" y="557403"/>
                  </a:cubicBezTo>
                  <a:cubicBezTo>
                    <a:pt x="109953" y="556069"/>
                    <a:pt x="108334" y="553022"/>
                    <a:pt x="107667" y="551497"/>
                  </a:cubicBezTo>
                  <a:cubicBezTo>
                    <a:pt x="107095" y="550069"/>
                    <a:pt x="106333" y="547021"/>
                    <a:pt x="105952" y="545592"/>
                  </a:cubicBezTo>
                  <a:cubicBezTo>
                    <a:pt x="105571" y="544163"/>
                    <a:pt x="105571" y="540925"/>
                    <a:pt x="104809" y="539686"/>
                  </a:cubicBezTo>
                  <a:cubicBezTo>
                    <a:pt x="104143" y="538639"/>
                    <a:pt x="101952" y="537401"/>
                    <a:pt x="100999" y="536543"/>
                  </a:cubicBezTo>
                  <a:cubicBezTo>
                    <a:pt x="98904" y="534734"/>
                    <a:pt x="95189" y="530638"/>
                    <a:pt x="93094" y="528923"/>
                  </a:cubicBezTo>
                  <a:cubicBezTo>
                    <a:pt x="91570" y="527685"/>
                    <a:pt x="88236" y="525304"/>
                    <a:pt x="86617" y="524256"/>
                  </a:cubicBezTo>
                  <a:cubicBezTo>
                    <a:pt x="84712" y="523018"/>
                    <a:pt x="80806" y="520541"/>
                    <a:pt x="78711" y="519589"/>
                  </a:cubicBezTo>
                  <a:cubicBezTo>
                    <a:pt x="76806" y="518731"/>
                    <a:pt x="72710" y="517969"/>
                    <a:pt x="70900" y="517017"/>
                  </a:cubicBezTo>
                  <a:cubicBezTo>
                    <a:pt x="69472" y="516255"/>
                    <a:pt x="66614" y="514540"/>
                    <a:pt x="65566" y="513302"/>
                  </a:cubicBezTo>
                  <a:cubicBezTo>
                    <a:pt x="64423" y="512064"/>
                    <a:pt x="62899" y="509111"/>
                    <a:pt x="62137" y="507682"/>
                  </a:cubicBezTo>
                  <a:cubicBezTo>
                    <a:pt x="61471" y="506349"/>
                    <a:pt x="60613" y="503206"/>
                    <a:pt x="59566" y="501967"/>
                  </a:cubicBezTo>
                  <a:cubicBezTo>
                    <a:pt x="58994" y="501301"/>
                    <a:pt x="57470" y="500253"/>
                    <a:pt x="56613" y="499967"/>
                  </a:cubicBezTo>
                  <a:cubicBezTo>
                    <a:pt x="55470" y="499681"/>
                    <a:pt x="52898" y="500824"/>
                    <a:pt x="51850" y="500348"/>
                  </a:cubicBezTo>
                  <a:cubicBezTo>
                    <a:pt x="50898" y="499967"/>
                    <a:pt x="49660" y="498062"/>
                    <a:pt x="49183" y="497110"/>
                  </a:cubicBezTo>
                  <a:cubicBezTo>
                    <a:pt x="48707" y="496062"/>
                    <a:pt x="48707" y="493585"/>
                    <a:pt x="48040" y="492538"/>
                  </a:cubicBezTo>
                  <a:cubicBezTo>
                    <a:pt x="47564" y="491680"/>
                    <a:pt x="45945" y="490442"/>
                    <a:pt x="45183" y="489871"/>
                  </a:cubicBezTo>
                  <a:cubicBezTo>
                    <a:pt x="44040" y="488918"/>
                    <a:pt x="41563" y="487489"/>
                    <a:pt x="40420" y="486632"/>
                  </a:cubicBezTo>
                  <a:cubicBezTo>
                    <a:pt x="39182" y="485680"/>
                    <a:pt x="37087" y="483394"/>
                    <a:pt x="35944" y="482346"/>
                  </a:cubicBezTo>
                  <a:cubicBezTo>
                    <a:pt x="34896" y="481393"/>
                    <a:pt x="32610" y="479679"/>
                    <a:pt x="31372" y="478917"/>
                  </a:cubicBezTo>
                  <a:cubicBezTo>
                    <a:pt x="30133" y="478155"/>
                    <a:pt x="27276" y="477107"/>
                    <a:pt x="26133" y="476250"/>
                  </a:cubicBezTo>
                  <a:cubicBezTo>
                    <a:pt x="25180" y="475583"/>
                    <a:pt x="23466" y="473964"/>
                    <a:pt x="22989" y="472821"/>
                  </a:cubicBezTo>
                  <a:cubicBezTo>
                    <a:pt x="22513" y="471773"/>
                    <a:pt x="22799" y="469297"/>
                    <a:pt x="22799" y="468154"/>
                  </a:cubicBezTo>
                  <a:cubicBezTo>
                    <a:pt x="22894" y="466915"/>
                    <a:pt x="23847" y="464534"/>
                    <a:pt x="23466" y="463296"/>
                  </a:cubicBezTo>
                  <a:cubicBezTo>
                    <a:pt x="23180" y="462343"/>
                    <a:pt x="21847" y="460915"/>
                    <a:pt x="21085" y="460343"/>
                  </a:cubicBezTo>
                  <a:cubicBezTo>
                    <a:pt x="20037" y="459581"/>
                    <a:pt x="17465" y="459295"/>
                    <a:pt x="16417" y="458629"/>
                  </a:cubicBezTo>
                  <a:cubicBezTo>
                    <a:pt x="15084" y="457771"/>
                    <a:pt x="12703" y="455485"/>
                    <a:pt x="11941" y="454152"/>
                  </a:cubicBezTo>
                  <a:cubicBezTo>
                    <a:pt x="11369" y="453104"/>
                    <a:pt x="10512" y="450723"/>
                    <a:pt x="10797" y="449580"/>
                  </a:cubicBezTo>
                  <a:cubicBezTo>
                    <a:pt x="11083" y="448723"/>
                    <a:pt x="12798" y="447675"/>
                    <a:pt x="13369" y="446913"/>
                  </a:cubicBezTo>
                  <a:cubicBezTo>
                    <a:pt x="13750" y="446341"/>
                    <a:pt x="14512" y="445198"/>
                    <a:pt x="14608" y="444532"/>
                  </a:cubicBezTo>
                  <a:cubicBezTo>
                    <a:pt x="14893" y="443389"/>
                    <a:pt x="14989" y="440912"/>
                    <a:pt x="14512" y="439864"/>
                  </a:cubicBezTo>
                  <a:cubicBezTo>
                    <a:pt x="14036" y="438817"/>
                    <a:pt x="11845" y="437864"/>
                    <a:pt x="11083" y="437007"/>
                  </a:cubicBezTo>
                  <a:cubicBezTo>
                    <a:pt x="10036" y="435864"/>
                    <a:pt x="8226" y="433483"/>
                    <a:pt x="7369" y="432149"/>
                  </a:cubicBezTo>
                  <a:cubicBezTo>
                    <a:pt x="6797" y="431292"/>
                    <a:pt x="5559" y="429387"/>
                    <a:pt x="5273" y="428339"/>
                  </a:cubicBezTo>
                  <a:cubicBezTo>
                    <a:pt x="4987" y="427291"/>
                    <a:pt x="5368" y="425005"/>
                    <a:pt x="5083" y="423958"/>
                  </a:cubicBezTo>
                  <a:cubicBezTo>
                    <a:pt x="4797" y="422434"/>
                    <a:pt x="3559" y="419671"/>
                    <a:pt x="3082" y="418338"/>
                  </a:cubicBezTo>
                  <a:cubicBezTo>
                    <a:pt x="2320" y="416052"/>
                    <a:pt x="511" y="411575"/>
                    <a:pt x="130" y="409194"/>
                  </a:cubicBezTo>
                  <a:cubicBezTo>
                    <a:pt x="-252" y="406432"/>
                    <a:pt x="320" y="400717"/>
                    <a:pt x="415" y="397859"/>
                  </a:cubicBezTo>
                  <a:cubicBezTo>
                    <a:pt x="511" y="395288"/>
                    <a:pt x="606" y="390144"/>
                    <a:pt x="1082" y="387667"/>
                  </a:cubicBezTo>
                  <a:cubicBezTo>
                    <a:pt x="1558" y="385572"/>
                    <a:pt x="3082" y="381476"/>
                    <a:pt x="4035" y="379476"/>
                  </a:cubicBezTo>
                  <a:cubicBezTo>
                    <a:pt x="4225" y="378333"/>
                    <a:pt x="5368" y="376142"/>
                    <a:pt x="6321" y="374809"/>
                  </a:cubicBezTo>
                  <a:close/>
                </a:path>
              </a:pathLst>
            </a:custGeom>
            <a:gradFill>
              <a:gsLst>
                <a:gs pos="0">
                  <a:schemeClr val="accent1"/>
                </a:gs>
                <a:gs pos="1000">
                  <a:schemeClr val="accent1"/>
                </a:gs>
                <a:gs pos="100000">
                  <a:srgbClr val="56A9F3"/>
                </a:gs>
              </a:gsLst>
              <a:path path="circle">
                <a:fillToRect l="100%" t="100%"/>
              </a:path>
              <a:tileRect b="-100%" r="-100%"/>
            </a:gra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12" name="Google Shape;2012;p32"/>
            <p:cNvSpPr/>
            <p:nvPr/>
          </p:nvSpPr>
          <p:spPr>
            <a:xfrm>
              <a:off x="5478018" y="3183731"/>
              <a:ext cx="904875" cy="476250"/>
            </a:xfrm>
            <a:custGeom>
              <a:rect b="b" l="l" r="r" t="t"/>
              <a:pathLst>
                <a:path extrusionOk="0" h="476250" w="904875">
                  <a:moveTo>
                    <a:pt x="894397" y="132874"/>
                  </a:moveTo>
                  <a:lnTo>
                    <a:pt x="912305" y="463582"/>
                  </a:lnTo>
                  <a:lnTo>
                    <a:pt x="748189" y="472250"/>
                  </a:lnTo>
                  <a:lnTo>
                    <a:pt x="601313" y="477774"/>
                  </a:lnTo>
                  <a:lnTo>
                    <a:pt x="453580" y="481203"/>
                  </a:lnTo>
                  <a:lnTo>
                    <a:pt x="240506" y="482060"/>
                  </a:lnTo>
                  <a:lnTo>
                    <a:pt x="2762" y="480822"/>
                  </a:lnTo>
                  <a:lnTo>
                    <a:pt x="0" y="480727"/>
                  </a:lnTo>
                  <a:lnTo>
                    <a:pt x="9716" y="10096"/>
                  </a:lnTo>
                  <a:lnTo>
                    <a:pt x="163163" y="13049"/>
                  </a:lnTo>
                  <a:lnTo>
                    <a:pt x="295656" y="13240"/>
                  </a:lnTo>
                  <a:lnTo>
                    <a:pt x="507873" y="10954"/>
                  </a:lnTo>
                  <a:lnTo>
                    <a:pt x="668084" y="6382"/>
                  </a:lnTo>
                  <a:lnTo>
                    <a:pt x="802958" y="0"/>
                  </a:lnTo>
                  <a:cubicBezTo>
                    <a:pt x="803053" y="191"/>
                    <a:pt x="803053" y="286"/>
                    <a:pt x="803148" y="381"/>
                  </a:cubicBezTo>
                  <a:cubicBezTo>
                    <a:pt x="803529" y="953"/>
                    <a:pt x="804101" y="2096"/>
                    <a:pt x="804481" y="2476"/>
                  </a:cubicBezTo>
                  <a:cubicBezTo>
                    <a:pt x="804958" y="2953"/>
                    <a:pt x="806101" y="3429"/>
                    <a:pt x="806672" y="3715"/>
                  </a:cubicBezTo>
                  <a:cubicBezTo>
                    <a:pt x="807434" y="4191"/>
                    <a:pt x="809054" y="5143"/>
                    <a:pt x="809720" y="5715"/>
                  </a:cubicBezTo>
                  <a:cubicBezTo>
                    <a:pt x="810292" y="6191"/>
                    <a:pt x="811054" y="7429"/>
                    <a:pt x="811721" y="7811"/>
                  </a:cubicBezTo>
                  <a:cubicBezTo>
                    <a:pt x="812387" y="8192"/>
                    <a:pt x="814102" y="7906"/>
                    <a:pt x="814769" y="8287"/>
                  </a:cubicBezTo>
                  <a:cubicBezTo>
                    <a:pt x="815530" y="8763"/>
                    <a:pt x="816388" y="10287"/>
                    <a:pt x="816673" y="11144"/>
                  </a:cubicBezTo>
                  <a:cubicBezTo>
                    <a:pt x="817055" y="12001"/>
                    <a:pt x="816673" y="14002"/>
                    <a:pt x="817245" y="14668"/>
                  </a:cubicBezTo>
                  <a:cubicBezTo>
                    <a:pt x="817817" y="15335"/>
                    <a:pt x="819817" y="15907"/>
                    <a:pt x="820674" y="15907"/>
                  </a:cubicBezTo>
                  <a:cubicBezTo>
                    <a:pt x="821436" y="15907"/>
                    <a:pt x="822865" y="14478"/>
                    <a:pt x="823627" y="14764"/>
                  </a:cubicBezTo>
                  <a:cubicBezTo>
                    <a:pt x="824675" y="15145"/>
                    <a:pt x="825151" y="17717"/>
                    <a:pt x="826008" y="18383"/>
                  </a:cubicBezTo>
                  <a:cubicBezTo>
                    <a:pt x="826961" y="19241"/>
                    <a:pt x="829247" y="20479"/>
                    <a:pt x="830485" y="20764"/>
                  </a:cubicBezTo>
                  <a:cubicBezTo>
                    <a:pt x="831437" y="20955"/>
                    <a:pt x="833438" y="20860"/>
                    <a:pt x="834390" y="20669"/>
                  </a:cubicBezTo>
                  <a:cubicBezTo>
                    <a:pt x="835152" y="20574"/>
                    <a:pt x="836771" y="20193"/>
                    <a:pt x="837343" y="19717"/>
                  </a:cubicBezTo>
                  <a:cubicBezTo>
                    <a:pt x="838010" y="19241"/>
                    <a:pt x="838581" y="17526"/>
                    <a:pt x="838772" y="16764"/>
                  </a:cubicBezTo>
                  <a:cubicBezTo>
                    <a:pt x="838962" y="16288"/>
                    <a:pt x="838581" y="15050"/>
                    <a:pt x="838962" y="14668"/>
                  </a:cubicBezTo>
                  <a:cubicBezTo>
                    <a:pt x="839629" y="14097"/>
                    <a:pt x="841629" y="14859"/>
                    <a:pt x="842486" y="14573"/>
                  </a:cubicBezTo>
                  <a:cubicBezTo>
                    <a:pt x="843058" y="14383"/>
                    <a:pt x="843820" y="13621"/>
                    <a:pt x="844391" y="13430"/>
                  </a:cubicBezTo>
                  <a:cubicBezTo>
                    <a:pt x="845153" y="13145"/>
                    <a:pt x="846868" y="12954"/>
                    <a:pt x="847630" y="13240"/>
                  </a:cubicBezTo>
                  <a:cubicBezTo>
                    <a:pt x="848487" y="13621"/>
                    <a:pt x="849821" y="14954"/>
                    <a:pt x="850011" y="15812"/>
                  </a:cubicBezTo>
                  <a:cubicBezTo>
                    <a:pt x="850297" y="16954"/>
                    <a:pt x="848297" y="19145"/>
                    <a:pt x="848487" y="20288"/>
                  </a:cubicBezTo>
                  <a:cubicBezTo>
                    <a:pt x="848582" y="21050"/>
                    <a:pt x="849535" y="22384"/>
                    <a:pt x="850202" y="22765"/>
                  </a:cubicBezTo>
                  <a:cubicBezTo>
                    <a:pt x="850963" y="23050"/>
                    <a:pt x="852583" y="22384"/>
                    <a:pt x="853345" y="22479"/>
                  </a:cubicBezTo>
                  <a:cubicBezTo>
                    <a:pt x="854012" y="22574"/>
                    <a:pt x="855345" y="22955"/>
                    <a:pt x="855821" y="23432"/>
                  </a:cubicBezTo>
                  <a:cubicBezTo>
                    <a:pt x="856297" y="23908"/>
                    <a:pt x="856964" y="25241"/>
                    <a:pt x="856964" y="25908"/>
                  </a:cubicBezTo>
                  <a:cubicBezTo>
                    <a:pt x="856964" y="26765"/>
                    <a:pt x="856012" y="28194"/>
                    <a:pt x="855631" y="28956"/>
                  </a:cubicBezTo>
                  <a:cubicBezTo>
                    <a:pt x="855440" y="29432"/>
                    <a:pt x="855059" y="30480"/>
                    <a:pt x="854583" y="30766"/>
                  </a:cubicBezTo>
                  <a:cubicBezTo>
                    <a:pt x="853726" y="31242"/>
                    <a:pt x="851535" y="30480"/>
                    <a:pt x="850583" y="30766"/>
                  </a:cubicBezTo>
                  <a:cubicBezTo>
                    <a:pt x="850011" y="31051"/>
                    <a:pt x="848582" y="31909"/>
                    <a:pt x="848582" y="32480"/>
                  </a:cubicBezTo>
                  <a:cubicBezTo>
                    <a:pt x="848582" y="33338"/>
                    <a:pt x="850297" y="34385"/>
                    <a:pt x="850963" y="34766"/>
                  </a:cubicBezTo>
                  <a:cubicBezTo>
                    <a:pt x="851535" y="35147"/>
                    <a:pt x="852964" y="35909"/>
                    <a:pt x="853726" y="35814"/>
                  </a:cubicBezTo>
                  <a:cubicBezTo>
                    <a:pt x="854393" y="35719"/>
                    <a:pt x="855059" y="34385"/>
                    <a:pt x="855631" y="34100"/>
                  </a:cubicBezTo>
                  <a:cubicBezTo>
                    <a:pt x="856202" y="33814"/>
                    <a:pt x="857536" y="33433"/>
                    <a:pt x="858107" y="33718"/>
                  </a:cubicBezTo>
                  <a:cubicBezTo>
                    <a:pt x="858774" y="34100"/>
                    <a:pt x="859346" y="35624"/>
                    <a:pt x="859441" y="36290"/>
                  </a:cubicBezTo>
                  <a:cubicBezTo>
                    <a:pt x="859536" y="36957"/>
                    <a:pt x="859346" y="38291"/>
                    <a:pt x="858964" y="38957"/>
                  </a:cubicBezTo>
                  <a:cubicBezTo>
                    <a:pt x="858584" y="39719"/>
                    <a:pt x="857250" y="41148"/>
                    <a:pt x="856393" y="41434"/>
                  </a:cubicBezTo>
                  <a:cubicBezTo>
                    <a:pt x="855536" y="41815"/>
                    <a:pt x="853630" y="41815"/>
                    <a:pt x="852773" y="41434"/>
                  </a:cubicBezTo>
                  <a:cubicBezTo>
                    <a:pt x="852106" y="41243"/>
                    <a:pt x="851249" y="40100"/>
                    <a:pt x="850773" y="39624"/>
                  </a:cubicBezTo>
                  <a:cubicBezTo>
                    <a:pt x="850202" y="39148"/>
                    <a:pt x="849154" y="37909"/>
                    <a:pt x="848487" y="37719"/>
                  </a:cubicBezTo>
                  <a:cubicBezTo>
                    <a:pt x="848011" y="37624"/>
                    <a:pt x="846963" y="37909"/>
                    <a:pt x="846677" y="38195"/>
                  </a:cubicBezTo>
                  <a:cubicBezTo>
                    <a:pt x="846011" y="38862"/>
                    <a:pt x="845439" y="40862"/>
                    <a:pt x="845439" y="41720"/>
                  </a:cubicBezTo>
                  <a:cubicBezTo>
                    <a:pt x="845439" y="42958"/>
                    <a:pt x="846772" y="45149"/>
                    <a:pt x="846677" y="46387"/>
                  </a:cubicBezTo>
                  <a:cubicBezTo>
                    <a:pt x="846582" y="46958"/>
                    <a:pt x="846201" y="48292"/>
                    <a:pt x="845630" y="48578"/>
                  </a:cubicBezTo>
                  <a:cubicBezTo>
                    <a:pt x="844677" y="49149"/>
                    <a:pt x="842296" y="48196"/>
                    <a:pt x="841248" y="48578"/>
                  </a:cubicBezTo>
                  <a:cubicBezTo>
                    <a:pt x="840391" y="48863"/>
                    <a:pt x="838867" y="50197"/>
                    <a:pt x="838295" y="50959"/>
                  </a:cubicBezTo>
                  <a:cubicBezTo>
                    <a:pt x="837724" y="51721"/>
                    <a:pt x="837152" y="53626"/>
                    <a:pt x="836962" y="54578"/>
                  </a:cubicBezTo>
                  <a:cubicBezTo>
                    <a:pt x="836771" y="55436"/>
                    <a:pt x="836390" y="57341"/>
                    <a:pt x="836676" y="58198"/>
                  </a:cubicBezTo>
                  <a:cubicBezTo>
                    <a:pt x="836962" y="59055"/>
                    <a:pt x="839153" y="60103"/>
                    <a:pt x="839248" y="60960"/>
                  </a:cubicBezTo>
                  <a:cubicBezTo>
                    <a:pt x="839343" y="61913"/>
                    <a:pt x="838295" y="64008"/>
                    <a:pt x="837438" y="64389"/>
                  </a:cubicBezTo>
                  <a:cubicBezTo>
                    <a:pt x="836867" y="64675"/>
                    <a:pt x="835438" y="64008"/>
                    <a:pt x="834771" y="64008"/>
                  </a:cubicBezTo>
                  <a:cubicBezTo>
                    <a:pt x="833723" y="64103"/>
                    <a:pt x="831437" y="64294"/>
                    <a:pt x="830866" y="65151"/>
                  </a:cubicBezTo>
                  <a:cubicBezTo>
                    <a:pt x="830199" y="66199"/>
                    <a:pt x="830866" y="68866"/>
                    <a:pt x="831247" y="70009"/>
                  </a:cubicBezTo>
                  <a:cubicBezTo>
                    <a:pt x="831628" y="70866"/>
                    <a:pt x="832771" y="72580"/>
                    <a:pt x="833438" y="73152"/>
                  </a:cubicBezTo>
                  <a:cubicBezTo>
                    <a:pt x="834009" y="73724"/>
                    <a:pt x="835628" y="74390"/>
                    <a:pt x="836295" y="74867"/>
                  </a:cubicBezTo>
                  <a:cubicBezTo>
                    <a:pt x="836867" y="75247"/>
                    <a:pt x="837819" y="76295"/>
                    <a:pt x="838200" y="76867"/>
                  </a:cubicBezTo>
                  <a:cubicBezTo>
                    <a:pt x="838867" y="77819"/>
                    <a:pt x="839534" y="79915"/>
                    <a:pt x="840105" y="80867"/>
                  </a:cubicBezTo>
                  <a:cubicBezTo>
                    <a:pt x="840486" y="81439"/>
                    <a:pt x="841248" y="82582"/>
                    <a:pt x="841820" y="82867"/>
                  </a:cubicBezTo>
                  <a:cubicBezTo>
                    <a:pt x="842581" y="83249"/>
                    <a:pt x="844582" y="82772"/>
                    <a:pt x="845248" y="83249"/>
                  </a:cubicBezTo>
                  <a:cubicBezTo>
                    <a:pt x="846296" y="84011"/>
                    <a:pt x="846582" y="86963"/>
                    <a:pt x="847535" y="87916"/>
                  </a:cubicBezTo>
                  <a:cubicBezTo>
                    <a:pt x="848201" y="88583"/>
                    <a:pt x="850297" y="88963"/>
                    <a:pt x="850963" y="89630"/>
                  </a:cubicBezTo>
                  <a:cubicBezTo>
                    <a:pt x="851630" y="90297"/>
                    <a:pt x="852011" y="92488"/>
                    <a:pt x="852773" y="93059"/>
                  </a:cubicBezTo>
                  <a:cubicBezTo>
                    <a:pt x="853250" y="93440"/>
                    <a:pt x="854393" y="93917"/>
                    <a:pt x="854964" y="93821"/>
                  </a:cubicBezTo>
                  <a:cubicBezTo>
                    <a:pt x="855726" y="93726"/>
                    <a:pt x="856583" y="92012"/>
                    <a:pt x="857345" y="91821"/>
                  </a:cubicBezTo>
                  <a:cubicBezTo>
                    <a:pt x="857917" y="91726"/>
                    <a:pt x="859060" y="92202"/>
                    <a:pt x="859441" y="92583"/>
                  </a:cubicBezTo>
                  <a:cubicBezTo>
                    <a:pt x="860203" y="93345"/>
                    <a:pt x="861155" y="95536"/>
                    <a:pt x="860774" y="96488"/>
                  </a:cubicBezTo>
                  <a:cubicBezTo>
                    <a:pt x="860393" y="97536"/>
                    <a:pt x="857726" y="97631"/>
                    <a:pt x="857155" y="98488"/>
                  </a:cubicBezTo>
                  <a:cubicBezTo>
                    <a:pt x="856774" y="99060"/>
                    <a:pt x="856774" y="100489"/>
                    <a:pt x="856774" y="101155"/>
                  </a:cubicBezTo>
                  <a:cubicBezTo>
                    <a:pt x="856774" y="102394"/>
                    <a:pt x="857060" y="105061"/>
                    <a:pt x="857536" y="106204"/>
                  </a:cubicBezTo>
                  <a:cubicBezTo>
                    <a:pt x="857917" y="107156"/>
                    <a:pt x="859346" y="108871"/>
                    <a:pt x="860298" y="109442"/>
                  </a:cubicBezTo>
                  <a:cubicBezTo>
                    <a:pt x="860965" y="109918"/>
                    <a:pt x="862775" y="109823"/>
                    <a:pt x="863537" y="110109"/>
                  </a:cubicBezTo>
                  <a:cubicBezTo>
                    <a:pt x="864394" y="110490"/>
                    <a:pt x="865918" y="111442"/>
                    <a:pt x="866489" y="112109"/>
                  </a:cubicBezTo>
                  <a:cubicBezTo>
                    <a:pt x="867061" y="112871"/>
                    <a:pt x="867918" y="114586"/>
                    <a:pt x="868109" y="115538"/>
                  </a:cubicBezTo>
                  <a:cubicBezTo>
                    <a:pt x="868204" y="116491"/>
                    <a:pt x="867156" y="118586"/>
                    <a:pt x="867537" y="119539"/>
                  </a:cubicBezTo>
                  <a:cubicBezTo>
                    <a:pt x="867728" y="120015"/>
                    <a:pt x="868680" y="120777"/>
                    <a:pt x="869156" y="120967"/>
                  </a:cubicBezTo>
                  <a:cubicBezTo>
                    <a:pt x="869823" y="121158"/>
                    <a:pt x="871442" y="120396"/>
                    <a:pt x="872109" y="120682"/>
                  </a:cubicBezTo>
                  <a:cubicBezTo>
                    <a:pt x="872966" y="121063"/>
                    <a:pt x="873633" y="123063"/>
                    <a:pt x="874300" y="123825"/>
                  </a:cubicBezTo>
                  <a:cubicBezTo>
                    <a:pt x="874871" y="124492"/>
                    <a:pt x="876110" y="125825"/>
                    <a:pt x="876872" y="126111"/>
                  </a:cubicBezTo>
                  <a:cubicBezTo>
                    <a:pt x="877729" y="126492"/>
                    <a:pt x="879824" y="126587"/>
                    <a:pt x="880681" y="126206"/>
                  </a:cubicBezTo>
                  <a:cubicBezTo>
                    <a:pt x="881348" y="126016"/>
                    <a:pt x="882110" y="124778"/>
                    <a:pt x="882682" y="124396"/>
                  </a:cubicBezTo>
                  <a:cubicBezTo>
                    <a:pt x="883158" y="124111"/>
                    <a:pt x="884396" y="123539"/>
                    <a:pt x="884968" y="123539"/>
                  </a:cubicBezTo>
                  <a:cubicBezTo>
                    <a:pt x="885635" y="123634"/>
                    <a:pt x="886778" y="124301"/>
                    <a:pt x="887159" y="124778"/>
                  </a:cubicBezTo>
                  <a:cubicBezTo>
                    <a:pt x="887635" y="125349"/>
                    <a:pt x="887444" y="127349"/>
                    <a:pt x="888016" y="127825"/>
                  </a:cubicBezTo>
                  <a:cubicBezTo>
                    <a:pt x="888778" y="128302"/>
                    <a:pt x="890683" y="127825"/>
                    <a:pt x="891540" y="127445"/>
                  </a:cubicBezTo>
                  <a:cubicBezTo>
                    <a:pt x="891921" y="127349"/>
                    <a:pt x="892397" y="126587"/>
                    <a:pt x="892778" y="126492"/>
                  </a:cubicBezTo>
                  <a:cubicBezTo>
                    <a:pt x="893159" y="126301"/>
                    <a:pt x="894207" y="126206"/>
                    <a:pt x="894588" y="126397"/>
                  </a:cubicBezTo>
                  <a:cubicBezTo>
                    <a:pt x="895160" y="126683"/>
                    <a:pt x="895826" y="127825"/>
                    <a:pt x="895922" y="128397"/>
                  </a:cubicBezTo>
                  <a:cubicBezTo>
                    <a:pt x="896112" y="128968"/>
                    <a:pt x="896017" y="130397"/>
                    <a:pt x="895731" y="130969"/>
                  </a:cubicBezTo>
                  <a:cubicBezTo>
                    <a:pt x="895826" y="131731"/>
                    <a:pt x="894397" y="132874"/>
                    <a:pt x="894397" y="132874"/>
                  </a:cubicBezTo>
                  <a:close/>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13" name="Google Shape;2013;p32"/>
            <p:cNvSpPr/>
            <p:nvPr/>
          </p:nvSpPr>
          <p:spPr>
            <a:xfrm>
              <a:off x="5258371" y="2720054"/>
              <a:ext cx="1019175" cy="476250"/>
            </a:xfrm>
            <a:custGeom>
              <a:rect b="b" l="l" r="r" t="t"/>
              <a:pathLst>
                <a:path extrusionOk="0" h="476250" w="1019175">
                  <a:moveTo>
                    <a:pt x="873347" y="83534"/>
                  </a:moveTo>
                  <a:cubicBezTo>
                    <a:pt x="873538" y="83344"/>
                    <a:pt x="873728" y="83248"/>
                    <a:pt x="873823" y="83058"/>
                  </a:cubicBezTo>
                  <a:cubicBezTo>
                    <a:pt x="874109" y="82677"/>
                    <a:pt x="873823" y="81439"/>
                    <a:pt x="874205" y="81153"/>
                  </a:cubicBezTo>
                  <a:cubicBezTo>
                    <a:pt x="875062" y="80391"/>
                    <a:pt x="877729" y="80486"/>
                    <a:pt x="878872" y="80772"/>
                  </a:cubicBezTo>
                  <a:cubicBezTo>
                    <a:pt x="880205" y="81058"/>
                    <a:pt x="882777" y="82201"/>
                    <a:pt x="883634" y="83248"/>
                  </a:cubicBezTo>
                  <a:cubicBezTo>
                    <a:pt x="884396" y="84296"/>
                    <a:pt x="885063" y="87058"/>
                    <a:pt x="884777" y="88297"/>
                  </a:cubicBezTo>
                  <a:cubicBezTo>
                    <a:pt x="884396" y="89630"/>
                    <a:pt x="881920" y="91249"/>
                    <a:pt x="881158" y="92392"/>
                  </a:cubicBezTo>
                  <a:cubicBezTo>
                    <a:pt x="880681" y="93250"/>
                    <a:pt x="879634" y="94964"/>
                    <a:pt x="879634" y="95917"/>
                  </a:cubicBezTo>
                  <a:cubicBezTo>
                    <a:pt x="879634" y="96679"/>
                    <a:pt x="880777" y="98012"/>
                    <a:pt x="880777" y="98774"/>
                  </a:cubicBezTo>
                  <a:cubicBezTo>
                    <a:pt x="880777" y="99536"/>
                    <a:pt x="879634" y="100870"/>
                    <a:pt x="879538" y="101632"/>
                  </a:cubicBezTo>
                  <a:cubicBezTo>
                    <a:pt x="879443" y="102584"/>
                    <a:pt x="879634" y="104489"/>
                    <a:pt x="880205" y="105346"/>
                  </a:cubicBezTo>
                  <a:cubicBezTo>
                    <a:pt x="880681" y="106013"/>
                    <a:pt x="882396" y="106585"/>
                    <a:pt x="882968" y="107156"/>
                  </a:cubicBezTo>
                  <a:cubicBezTo>
                    <a:pt x="883539" y="107728"/>
                    <a:pt x="884396" y="109061"/>
                    <a:pt x="884682" y="109823"/>
                  </a:cubicBezTo>
                  <a:cubicBezTo>
                    <a:pt x="885158" y="111061"/>
                    <a:pt x="884777" y="113919"/>
                    <a:pt x="885635" y="114967"/>
                  </a:cubicBezTo>
                  <a:cubicBezTo>
                    <a:pt x="886397" y="116014"/>
                    <a:pt x="889635" y="116014"/>
                    <a:pt x="890397" y="116967"/>
                  </a:cubicBezTo>
                  <a:cubicBezTo>
                    <a:pt x="890969" y="117634"/>
                    <a:pt x="891254" y="119634"/>
                    <a:pt x="891254" y="120491"/>
                  </a:cubicBezTo>
                  <a:cubicBezTo>
                    <a:pt x="891254" y="121348"/>
                    <a:pt x="891159" y="123063"/>
                    <a:pt x="890683" y="123730"/>
                  </a:cubicBezTo>
                  <a:cubicBezTo>
                    <a:pt x="890111" y="124587"/>
                    <a:pt x="887635" y="124968"/>
                    <a:pt x="887159" y="125825"/>
                  </a:cubicBezTo>
                  <a:cubicBezTo>
                    <a:pt x="886778" y="126492"/>
                    <a:pt x="887349" y="128111"/>
                    <a:pt x="887539" y="128873"/>
                  </a:cubicBezTo>
                  <a:cubicBezTo>
                    <a:pt x="887825" y="130016"/>
                    <a:pt x="888302" y="132397"/>
                    <a:pt x="889063" y="133255"/>
                  </a:cubicBezTo>
                  <a:cubicBezTo>
                    <a:pt x="889445" y="133731"/>
                    <a:pt x="890778" y="134017"/>
                    <a:pt x="891159" y="134398"/>
                  </a:cubicBezTo>
                  <a:cubicBezTo>
                    <a:pt x="891921" y="135064"/>
                    <a:pt x="892588" y="137255"/>
                    <a:pt x="893445" y="137827"/>
                  </a:cubicBezTo>
                  <a:cubicBezTo>
                    <a:pt x="894207" y="138398"/>
                    <a:pt x="896588" y="137827"/>
                    <a:pt x="897255" y="138493"/>
                  </a:cubicBezTo>
                  <a:cubicBezTo>
                    <a:pt x="898017" y="139255"/>
                    <a:pt x="898398" y="141541"/>
                    <a:pt x="898207" y="142589"/>
                  </a:cubicBezTo>
                  <a:cubicBezTo>
                    <a:pt x="898112" y="143542"/>
                    <a:pt x="896398" y="144875"/>
                    <a:pt x="896303" y="145732"/>
                  </a:cubicBezTo>
                  <a:cubicBezTo>
                    <a:pt x="896207" y="147066"/>
                    <a:pt x="897255" y="149923"/>
                    <a:pt x="898303" y="150781"/>
                  </a:cubicBezTo>
                  <a:cubicBezTo>
                    <a:pt x="898970" y="151352"/>
                    <a:pt x="901160" y="150876"/>
                    <a:pt x="901827" y="151447"/>
                  </a:cubicBezTo>
                  <a:cubicBezTo>
                    <a:pt x="902303" y="151828"/>
                    <a:pt x="902684" y="152971"/>
                    <a:pt x="902780" y="153543"/>
                  </a:cubicBezTo>
                  <a:cubicBezTo>
                    <a:pt x="902875" y="154305"/>
                    <a:pt x="901637" y="155734"/>
                    <a:pt x="901922" y="156496"/>
                  </a:cubicBezTo>
                  <a:cubicBezTo>
                    <a:pt x="902113" y="157163"/>
                    <a:pt x="903542" y="158210"/>
                    <a:pt x="904208" y="158305"/>
                  </a:cubicBezTo>
                  <a:cubicBezTo>
                    <a:pt x="905065" y="158401"/>
                    <a:pt x="906304" y="156496"/>
                    <a:pt x="907066" y="156781"/>
                  </a:cubicBezTo>
                  <a:cubicBezTo>
                    <a:pt x="907923" y="157067"/>
                    <a:pt x="907828" y="159734"/>
                    <a:pt x="908590" y="160210"/>
                  </a:cubicBezTo>
                  <a:cubicBezTo>
                    <a:pt x="909256" y="160591"/>
                    <a:pt x="910780" y="159639"/>
                    <a:pt x="911447" y="159925"/>
                  </a:cubicBezTo>
                  <a:cubicBezTo>
                    <a:pt x="912590" y="160401"/>
                    <a:pt x="914019" y="162496"/>
                    <a:pt x="914495" y="163544"/>
                  </a:cubicBezTo>
                  <a:cubicBezTo>
                    <a:pt x="914972" y="164592"/>
                    <a:pt x="915734" y="167068"/>
                    <a:pt x="915257" y="168116"/>
                  </a:cubicBezTo>
                  <a:cubicBezTo>
                    <a:pt x="914876" y="168878"/>
                    <a:pt x="912971" y="169069"/>
                    <a:pt x="912400" y="169640"/>
                  </a:cubicBezTo>
                  <a:cubicBezTo>
                    <a:pt x="911733" y="170402"/>
                    <a:pt x="911162" y="172593"/>
                    <a:pt x="911162" y="173545"/>
                  </a:cubicBezTo>
                  <a:cubicBezTo>
                    <a:pt x="911162" y="174307"/>
                    <a:pt x="911733" y="175831"/>
                    <a:pt x="912209" y="176498"/>
                  </a:cubicBezTo>
                  <a:cubicBezTo>
                    <a:pt x="912876" y="177451"/>
                    <a:pt x="914781" y="178689"/>
                    <a:pt x="915638" y="179356"/>
                  </a:cubicBezTo>
                  <a:cubicBezTo>
                    <a:pt x="916114" y="179737"/>
                    <a:pt x="917257" y="180308"/>
                    <a:pt x="917543" y="180975"/>
                  </a:cubicBezTo>
                  <a:cubicBezTo>
                    <a:pt x="917924" y="181737"/>
                    <a:pt x="916877" y="183737"/>
                    <a:pt x="917448" y="184499"/>
                  </a:cubicBezTo>
                  <a:cubicBezTo>
                    <a:pt x="917924" y="185261"/>
                    <a:pt x="920115" y="185166"/>
                    <a:pt x="920877" y="185738"/>
                  </a:cubicBezTo>
                  <a:cubicBezTo>
                    <a:pt x="921734" y="186309"/>
                    <a:pt x="923354" y="187738"/>
                    <a:pt x="923544" y="188690"/>
                  </a:cubicBezTo>
                  <a:cubicBezTo>
                    <a:pt x="923639" y="189357"/>
                    <a:pt x="922401" y="190405"/>
                    <a:pt x="922306" y="191071"/>
                  </a:cubicBezTo>
                  <a:cubicBezTo>
                    <a:pt x="922115" y="191738"/>
                    <a:pt x="922782" y="193262"/>
                    <a:pt x="922401" y="193738"/>
                  </a:cubicBezTo>
                  <a:cubicBezTo>
                    <a:pt x="921925" y="194405"/>
                    <a:pt x="920115" y="194215"/>
                    <a:pt x="919544" y="194691"/>
                  </a:cubicBezTo>
                  <a:cubicBezTo>
                    <a:pt x="918972" y="195167"/>
                    <a:pt x="917829" y="196691"/>
                    <a:pt x="918020" y="197453"/>
                  </a:cubicBezTo>
                  <a:cubicBezTo>
                    <a:pt x="918210" y="198025"/>
                    <a:pt x="919734" y="198120"/>
                    <a:pt x="920305" y="198406"/>
                  </a:cubicBezTo>
                  <a:cubicBezTo>
                    <a:pt x="921258" y="198977"/>
                    <a:pt x="923544" y="200120"/>
                    <a:pt x="923544" y="201263"/>
                  </a:cubicBezTo>
                  <a:cubicBezTo>
                    <a:pt x="923544" y="202216"/>
                    <a:pt x="921639" y="203454"/>
                    <a:pt x="920782" y="203835"/>
                  </a:cubicBezTo>
                  <a:cubicBezTo>
                    <a:pt x="920020" y="204216"/>
                    <a:pt x="918020" y="203549"/>
                    <a:pt x="917353" y="204025"/>
                  </a:cubicBezTo>
                  <a:cubicBezTo>
                    <a:pt x="916972" y="204311"/>
                    <a:pt x="916591" y="205454"/>
                    <a:pt x="916591" y="205930"/>
                  </a:cubicBezTo>
                  <a:cubicBezTo>
                    <a:pt x="916591" y="206502"/>
                    <a:pt x="917067" y="207454"/>
                    <a:pt x="917448" y="207835"/>
                  </a:cubicBezTo>
                  <a:cubicBezTo>
                    <a:pt x="918020" y="208407"/>
                    <a:pt x="919829" y="208597"/>
                    <a:pt x="920401" y="209264"/>
                  </a:cubicBezTo>
                  <a:cubicBezTo>
                    <a:pt x="920877" y="209836"/>
                    <a:pt x="921163" y="211360"/>
                    <a:pt x="921068" y="212026"/>
                  </a:cubicBezTo>
                  <a:cubicBezTo>
                    <a:pt x="920972" y="212788"/>
                    <a:pt x="920020" y="214122"/>
                    <a:pt x="919544" y="214693"/>
                  </a:cubicBezTo>
                  <a:cubicBezTo>
                    <a:pt x="919163" y="215170"/>
                    <a:pt x="917924" y="215741"/>
                    <a:pt x="917829" y="216313"/>
                  </a:cubicBezTo>
                  <a:cubicBezTo>
                    <a:pt x="917734" y="217075"/>
                    <a:pt x="918591" y="218503"/>
                    <a:pt x="919067" y="218980"/>
                  </a:cubicBezTo>
                  <a:cubicBezTo>
                    <a:pt x="919544" y="219456"/>
                    <a:pt x="920972" y="219551"/>
                    <a:pt x="921544" y="219932"/>
                  </a:cubicBezTo>
                  <a:cubicBezTo>
                    <a:pt x="922115" y="220313"/>
                    <a:pt x="923449" y="221361"/>
                    <a:pt x="923544" y="222028"/>
                  </a:cubicBezTo>
                  <a:cubicBezTo>
                    <a:pt x="923639" y="223361"/>
                    <a:pt x="920401" y="225076"/>
                    <a:pt x="920591" y="226314"/>
                  </a:cubicBezTo>
                  <a:cubicBezTo>
                    <a:pt x="920687" y="226981"/>
                    <a:pt x="922115" y="227457"/>
                    <a:pt x="922592" y="227933"/>
                  </a:cubicBezTo>
                  <a:cubicBezTo>
                    <a:pt x="923258" y="228600"/>
                    <a:pt x="924020" y="230410"/>
                    <a:pt x="924687" y="231076"/>
                  </a:cubicBezTo>
                  <a:cubicBezTo>
                    <a:pt x="925163" y="231553"/>
                    <a:pt x="926306" y="232696"/>
                    <a:pt x="926973" y="232505"/>
                  </a:cubicBezTo>
                  <a:cubicBezTo>
                    <a:pt x="927735" y="232315"/>
                    <a:pt x="928211" y="230410"/>
                    <a:pt x="928402" y="229648"/>
                  </a:cubicBezTo>
                  <a:cubicBezTo>
                    <a:pt x="928592" y="229076"/>
                    <a:pt x="928402" y="227743"/>
                    <a:pt x="928783" y="227266"/>
                  </a:cubicBezTo>
                  <a:cubicBezTo>
                    <a:pt x="929164" y="226790"/>
                    <a:pt x="930307" y="226028"/>
                    <a:pt x="930878" y="226028"/>
                  </a:cubicBezTo>
                  <a:cubicBezTo>
                    <a:pt x="931736" y="226028"/>
                    <a:pt x="933450" y="227076"/>
                    <a:pt x="933926" y="227838"/>
                  </a:cubicBezTo>
                  <a:cubicBezTo>
                    <a:pt x="934403" y="228695"/>
                    <a:pt x="934212" y="230886"/>
                    <a:pt x="933926" y="231838"/>
                  </a:cubicBezTo>
                  <a:cubicBezTo>
                    <a:pt x="933736" y="232600"/>
                    <a:pt x="932593" y="233648"/>
                    <a:pt x="932212" y="234315"/>
                  </a:cubicBezTo>
                  <a:cubicBezTo>
                    <a:pt x="931926" y="234886"/>
                    <a:pt x="931069" y="236029"/>
                    <a:pt x="931164" y="236696"/>
                  </a:cubicBezTo>
                  <a:cubicBezTo>
                    <a:pt x="931164" y="237363"/>
                    <a:pt x="932021" y="238506"/>
                    <a:pt x="932593" y="238792"/>
                  </a:cubicBezTo>
                  <a:cubicBezTo>
                    <a:pt x="933355" y="239268"/>
                    <a:pt x="935260" y="239173"/>
                    <a:pt x="936117" y="239077"/>
                  </a:cubicBezTo>
                  <a:cubicBezTo>
                    <a:pt x="936974" y="238982"/>
                    <a:pt x="938594" y="237649"/>
                    <a:pt x="939451" y="237934"/>
                  </a:cubicBezTo>
                  <a:cubicBezTo>
                    <a:pt x="940403" y="238220"/>
                    <a:pt x="941546" y="240030"/>
                    <a:pt x="941737" y="240982"/>
                  </a:cubicBezTo>
                  <a:cubicBezTo>
                    <a:pt x="941927" y="242030"/>
                    <a:pt x="940594" y="244030"/>
                    <a:pt x="940498" y="245078"/>
                  </a:cubicBezTo>
                  <a:cubicBezTo>
                    <a:pt x="940308" y="246412"/>
                    <a:pt x="940975" y="249174"/>
                    <a:pt x="940975" y="250507"/>
                  </a:cubicBezTo>
                  <a:cubicBezTo>
                    <a:pt x="940975" y="251555"/>
                    <a:pt x="941165" y="253651"/>
                    <a:pt x="940880" y="254603"/>
                  </a:cubicBezTo>
                  <a:cubicBezTo>
                    <a:pt x="940498" y="255460"/>
                    <a:pt x="938498" y="256508"/>
                    <a:pt x="938403" y="257461"/>
                  </a:cubicBezTo>
                  <a:cubicBezTo>
                    <a:pt x="938308" y="258223"/>
                    <a:pt x="939546" y="259461"/>
                    <a:pt x="940022" y="260032"/>
                  </a:cubicBezTo>
                  <a:cubicBezTo>
                    <a:pt x="940689" y="260699"/>
                    <a:pt x="942308" y="262033"/>
                    <a:pt x="943261" y="262223"/>
                  </a:cubicBezTo>
                  <a:cubicBezTo>
                    <a:pt x="944023" y="262414"/>
                    <a:pt x="945452" y="261366"/>
                    <a:pt x="946213" y="261556"/>
                  </a:cubicBezTo>
                  <a:cubicBezTo>
                    <a:pt x="947071" y="261747"/>
                    <a:pt x="948500" y="263080"/>
                    <a:pt x="948785" y="263938"/>
                  </a:cubicBezTo>
                  <a:cubicBezTo>
                    <a:pt x="949166" y="264890"/>
                    <a:pt x="948880" y="267081"/>
                    <a:pt x="948309" y="267843"/>
                  </a:cubicBezTo>
                  <a:cubicBezTo>
                    <a:pt x="947833" y="268510"/>
                    <a:pt x="945928" y="268605"/>
                    <a:pt x="945261" y="268986"/>
                  </a:cubicBezTo>
                  <a:cubicBezTo>
                    <a:pt x="944594" y="269367"/>
                    <a:pt x="943261" y="270224"/>
                    <a:pt x="942975" y="270891"/>
                  </a:cubicBezTo>
                  <a:cubicBezTo>
                    <a:pt x="942594" y="272129"/>
                    <a:pt x="944689" y="274510"/>
                    <a:pt x="944404" y="275749"/>
                  </a:cubicBezTo>
                  <a:cubicBezTo>
                    <a:pt x="944213" y="276415"/>
                    <a:pt x="942785" y="277082"/>
                    <a:pt x="942594" y="277844"/>
                  </a:cubicBezTo>
                  <a:cubicBezTo>
                    <a:pt x="942308" y="278987"/>
                    <a:pt x="942785" y="281654"/>
                    <a:pt x="943642" y="282416"/>
                  </a:cubicBezTo>
                  <a:cubicBezTo>
                    <a:pt x="944404" y="282988"/>
                    <a:pt x="946499" y="282988"/>
                    <a:pt x="947356" y="282607"/>
                  </a:cubicBezTo>
                  <a:cubicBezTo>
                    <a:pt x="948023" y="282321"/>
                    <a:pt x="948690" y="280702"/>
                    <a:pt x="949357" y="280606"/>
                  </a:cubicBezTo>
                  <a:cubicBezTo>
                    <a:pt x="950023" y="280416"/>
                    <a:pt x="951643" y="280797"/>
                    <a:pt x="952214" y="281273"/>
                  </a:cubicBezTo>
                  <a:cubicBezTo>
                    <a:pt x="953072" y="282035"/>
                    <a:pt x="954596" y="284702"/>
                    <a:pt x="954024" y="285750"/>
                  </a:cubicBezTo>
                  <a:cubicBezTo>
                    <a:pt x="953453" y="286702"/>
                    <a:pt x="950595" y="285845"/>
                    <a:pt x="949738" y="286417"/>
                  </a:cubicBezTo>
                  <a:cubicBezTo>
                    <a:pt x="949166" y="286893"/>
                    <a:pt x="948309" y="288322"/>
                    <a:pt x="948309" y="289084"/>
                  </a:cubicBezTo>
                  <a:cubicBezTo>
                    <a:pt x="948404" y="290131"/>
                    <a:pt x="950405" y="291465"/>
                    <a:pt x="950690" y="292513"/>
                  </a:cubicBezTo>
                  <a:cubicBezTo>
                    <a:pt x="951167" y="294037"/>
                    <a:pt x="950881" y="297180"/>
                    <a:pt x="950500" y="298704"/>
                  </a:cubicBezTo>
                  <a:cubicBezTo>
                    <a:pt x="950309" y="299656"/>
                    <a:pt x="948690" y="301180"/>
                    <a:pt x="948880" y="302133"/>
                  </a:cubicBezTo>
                  <a:cubicBezTo>
                    <a:pt x="948976" y="302705"/>
                    <a:pt x="950119" y="303466"/>
                    <a:pt x="950500" y="304038"/>
                  </a:cubicBezTo>
                  <a:cubicBezTo>
                    <a:pt x="950881" y="304609"/>
                    <a:pt x="951929" y="305657"/>
                    <a:pt x="951929" y="306324"/>
                  </a:cubicBezTo>
                  <a:cubicBezTo>
                    <a:pt x="952024" y="307181"/>
                    <a:pt x="950309" y="308610"/>
                    <a:pt x="950405" y="309467"/>
                  </a:cubicBezTo>
                  <a:cubicBezTo>
                    <a:pt x="950500" y="310229"/>
                    <a:pt x="951833" y="311086"/>
                    <a:pt x="952310" y="311658"/>
                  </a:cubicBezTo>
                  <a:cubicBezTo>
                    <a:pt x="952881" y="312230"/>
                    <a:pt x="954214" y="313087"/>
                    <a:pt x="954596" y="313753"/>
                  </a:cubicBezTo>
                  <a:cubicBezTo>
                    <a:pt x="955072" y="314801"/>
                    <a:pt x="954500" y="317278"/>
                    <a:pt x="954596" y="318421"/>
                  </a:cubicBezTo>
                  <a:cubicBezTo>
                    <a:pt x="954691" y="319373"/>
                    <a:pt x="954786" y="321278"/>
                    <a:pt x="955262" y="322040"/>
                  </a:cubicBezTo>
                  <a:cubicBezTo>
                    <a:pt x="955643" y="322612"/>
                    <a:pt x="957167" y="322993"/>
                    <a:pt x="957644" y="323564"/>
                  </a:cubicBezTo>
                  <a:cubicBezTo>
                    <a:pt x="958120" y="324136"/>
                    <a:pt x="958882" y="325564"/>
                    <a:pt x="958977" y="326326"/>
                  </a:cubicBezTo>
                  <a:cubicBezTo>
                    <a:pt x="959072" y="327184"/>
                    <a:pt x="958882" y="329089"/>
                    <a:pt x="958405" y="329755"/>
                  </a:cubicBezTo>
                  <a:cubicBezTo>
                    <a:pt x="957929" y="330232"/>
                    <a:pt x="956405" y="330041"/>
                    <a:pt x="955834" y="330422"/>
                  </a:cubicBezTo>
                  <a:cubicBezTo>
                    <a:pt x="955167" y="330898"/>
                    <a:pt x="954214" y="332422"/>
                    <a:pt x="954214" y="333280"/>
                  </a:cubicBezTo>
                  <a:cubicBezTo>
                    <a:pt x="954214" y="334137"/>
                    <a:pt x="955548" y="335566"/>
                    <a:pt x="955643" y="336423"/>
                  </a:cubicBezTo>
                  <a:cubicBezTo>
                    <a:pt x="955738" y="337375"/>
                    <a:pt x="954977" y="339185"/>
                    <a:pt x="955072" y="340138"/>
                  </a:cubicBezTo>
                  <a:cubicBezTo>
                    <a:pt x="955167" y="341090"/>
                    <a:pt x="956596" y="342614"/>
                    <a:pt x="956596" y="343567"/>
                  </a:cubicBezTo>
                  <a:cubicBezTo>
                    <a:pt x="956596" y="344424"/>
                    <a:pt x="955834" y="345948"/>
                    <a:pt x="955357" y="346615"/>
                  </a:cubicBezTo>
                  <a:cubicBezTo>
                    <a:pt x="954977" y="347186"/>
                    <a:pt x="953643" y="347853"/>
                    <a:pt x="953262" y="348424"/>
                  </a:cubicBezTo>
                  <a:cubicBezTo>
                    <a:pt x="952500" y="349377"/>
                    <a:pt x="951071" y="351568"/>
                    <a:pt x="950976" y="352806"/>
                  </a:cubicBezTo>
                  <a:cubicBezTo>
                    <a:pt x="950976" y="353473"/>
                    <a:pt x="951452" y="354711"/>
                    <a:pt x="951929" y="355187"/>
                  </a:cubicBezTo>
                  <a:cubicBezTo>
                    <a:pt x="952500" y="355663"/>
                    <a:pt x="954310" y="355663"/>
                    <a:pt x="954881" y="356140"/>
                  </a:cubicBezTo>
                  <a:cubicBezTo>
                    <a:pt x="955834" y="357092"/>
                    <a:pt x="955834" y="360045"/>
                    <a:pt x="956596" y="361188"/>
                  </a:cubicBezTo>
                  <a:cubicBezTo>
                    <a:pt x="956977" y="361759"/>
                    <a:pt x="958025" y="362807"/>
                    <a:pt x="958691" y="362998"/>
                  </a:cubicBezTo>
                  <a:cubicBezTo>
                    <a:pt x="959739" y="363379"/>
                    <a:pt x="962025" y="362045"/>
                    <a:pt x="962978" y="362521"/>
                  </a:cubicBezTo>
                  <a:cubicBezTo>
                    <a:pt x="964311" y="363284"/>
                    <a:pt x="965168" y="366617"/>
                    <a:pt x="965835" y="368046"/>
                  </a:cubicBezTo>
                  <a:cubicBezTo>
                    <a:pt x="966216" y="368903"/>
                    <a:pt x="967454" y="370522"/>
                    <a:pt x="967454" y="371475"/>
                  </a:cubicBezTo>
                  <a:cubicBezTo>
                    <a:pt x="967454" y="372237"/>
                    <a:pt x="966692" y="373570"/>
                    <a:pt x="966216" y="374523"/>
                  </a:cubicBezTo>
                  <a:cubicBezTo>
                    <a:pt x="966121" y="374618"/>
                    <a:pt x="966026" y="374809"/>
                    <a:pt x="966026" y="374904"/>
                  </a:cubicBezTo>
                  <a:cubicBezTo>
                    <a:pt x="965740" y="375475"/>
                    <a:pt x="964787" y="376428"/>
                    <a:pt x="964692" y="377095"/>
                  </a:cubicBezTo>
                  <a:cubicBezTo>
                    <a:pt x="964692" y="378142"/>
                    <a:pt x="966216" y="379666"/>
                    <a:pt x="966597" y="380619"/>
                  </a:cubicBezTo>
                  <a:cubicBezTo>
                    <a:pt x="966883" y="381286"/>
                    <a:pt x="966692" y="382810"/>
                    <a:pt x="967264" y="383381"/>
                  </a:cubicBezTo>
                  <a:cubicBezTo>
                    <a:pt x="967740" y="383953"/>
                    <a:pt x="969455" y="384334"/>
                    <a:pt x="970217" y="384334"/>
                  </a:cubicBezTo>
                  <a:cubicBezTo>
                    <a:pt x="970979" y="384334"/>
                    <a:pt x="972407" y="383857"/>
                    <a:pt x="973074" y="383476"/>
                  </a:cubicBezTo>
                  <a:cubicBezTo>
                    <a:pt x="973550" y="383191"/>
                    <a:pt x="974312" y="382619"/>
                    <a:pt x="974598" y="382238"/>
                  </a:cubicBezTo>
                  <a:cubicBezTo>
                    <a:pt x="974884" y="381571"/>
                    <a:pt x="974217" y="380047"/>
                    <a:pt x="974598" y="379381"/>
                  </a:cubicBezTo>
                  <a:cubicBezTo>
                    <a:pt x="974979" y="378809"/>
                    <a:pt x="976503" y="378142"/>
                    <a:pt x="977265" y="378238"/>
                  </a:cubicBezTo>
                  <a:cubicBezTo>
                    <a:pt x="977837" y="378333"/>
                    <a:pt x="978694" y="379190"/>
                    <a:pt x="979075" y="379571"/>
                  </a:cubicBezTo>
                  <a:cubicBezTo>
                    <a:pt x="979646" y="380143"/>
                    <a:pt x="980885" y="381286"/>
                    <a:pt x="980980" y="382048"/>
                  </a:cubicBezTo>
                  <a:cubicBezTo>
                    <a:pt x="981170" y="382905"/>
                    <a:pt x="980504" y="384810"/>
                    <a:pt x="979932" y="385477"/>
                  </a:cubicBezTo>
                  <a:cubicBezTo>
                    <a:pt x="979456" y="386143"/>
                    <a:pt x="977932" y="386715"/>
                    <a:pt x="977265" y="387286"/>
                  </a:cubicBezTo>
                  <a:cubicBezTo>
                    <a:pt x="976789" y="387763"/>
                    <a:pt x="975741" y="388810"/>
                    <a:pt x="975551" y="389477"/>
                  </a:cubicBezTo>
                  <a:cubicBezTo>
                    <a:pt x="975265" y="390239"/>
                    <a:pt x="974979" y="391859"/>
                    <a:pt x="975170" y="392620"/>
                  </a:cubicBezTo>
                  <a:cubicBezTo>
                    <a:pt x="975360" y="393192"/>
                    <a:pt x="976313" y="394049"/>
                    <a:pt x="976789" y="394430"/>
                  </a:cubicBezTo>
                  <a:cubicBezTo>
                    <a:pt x="977551" y="394906"/>
                    <a:pt x="979646" y="394716"/>
                    <a:pt x="980218" y="395383"/>
                  </a:cubicBezTo>
                  <a:cubicBezTo>
                    <a:pt x="980694" y="395954"/>
                    <a:pt x="980885" y="397478"/>
                    <a:pt x="980885" y="398240"/>
                  </a:cubicBezTo>
                  <a:cubicBezTo>
                    <a:pt x="980885" y="399193"/>
                    <a:pt x="979837" y="401002"/>
                    <a:pt x="979837" y="401955"/>
                  </a:cubicBezTo>
                  <a:cubicBezTo>
                    <a:pt x="979932" y="402717"/>
                    <a:pt x="980789" y="404050"/>
                    <a:pt x="981075" y="404717"/>
                  </a:cubicBezTo>
                  <a:cubicBezTo>
                    <a:pt x="981361" y="405479"/>
                    <a:pt x="981742" y="407098"/>
                    <a:pt x="982123" y="407860"/>
                  </a:cubicBezTo>
                  <a:cubicBezTo>
                    <a:pt x="982599" y="408622"/>
                    <a:pt x="984504" y="409670"/>
                    <a:pt x="984695" y="410527"/>
                  </a:cubicBezTo>
                  <a:cubicBezTo>
                    <a:pt x="984790" y="411385"/>
                    <a:pt x="983552" y="412813"/>
                    <a:pt x="983075" y="413480"/>
                  </a:cubicBezTo>
                  <a:cubicBezTo>
                    <a:pt x="982694" y="414052"/>
                    <a:pt x="981265" y="414909"/>
                    <a:pt x="981170" y="415671"/>
                  </a:cubicBezTo>
                  <a:cubicBezTo>
                    <a:pt x="981075" y="416147"/>
                    <a:pt x="981551" y="417195"/>
                    <a:pt x="982028" y="417481"/>
                  </a:cubicBezTo>
                  <a:cubicBezTo>
                    <a:pt x="982599" y="417862"/>
                    <a:pt x="984028" y="417576"/>
                    <a:pt x="984695" y="417481"/>
                  </a:cubicBezTo>
                  <a:cubicBezTo>
                    <a:pt x="985456" y="417385"/>
                    <a:pt x="986980" y="416338"/>
                    <a:pt x="987838" y="416528"/>
                  </a:cubicBezTo>
                  <a:cubicBezTo>
                    <a:pt x="988505" y="416623"/>
                    <a:pt x="989267" y="417957"/>
                    <a:pt x="989838" y="418243"/>
                  </a:cubicBezTo>
                  <a:cubicBezTo>
                    <a:pt x="990505" y="418528"/>
                    <a:pt x="992219" y="418338"/>
                    <a:pt x="992600" y="418909"/>
                  </a:cubicBezTo>
                  <a:cubicBezTo>
                    <a:pt x="993077" y="419576"/>
                    <a:pt x="992219" y="421291"/>
                    <a:pt x="992410" y="422053"/>
                  </a:cubicBezTo>
                  <a:cubicBezTo>
                    <a:pt x="992600" y="422719"/>
                    <a:pt x="993172" y="424148"/>
                    <a:pt x="993648" y="424624"/>
                  </a:cubicBezTo>
                  <a:cubicBezTo>
                    <a:pt x="994315" y="425291"/>
                    <a:pt x="996315" y="425958"/>
                    <a:pt x="997268" y="426053"/>
                  </a:cubicBezTo>
                  <a:cubicBezTo>
                    <a:pt x="997934" y="426148"/>
                    <a:pt x="999363" y="425482"/>
                    <a:pt x="1000030" y="425672"/>
                  </a:cubicBezTo>
                  <a:cubicBezTo>
                    <a:pt x="1000792" y="425863"/>
                    <a:pt x="1002030" y="426910"/>
                    <a:pt x="1002411" y="427482"/>
                  </a:cubicBezTo>
                  <a:cubicBezTo>
                    <a:pt x="1002792" y="428244"/>
                    <a:pt x="1002982" y="429959"/>
                    <a:pt x="1002887" y="430816"/>
                  </a:cubicBezTo>
                  <a:cubicBezTo>
                    <a:pt x="1002792" y="431673"/>
                    <a:pt x="1001649" y="433292"/>
                    <a:pt x="1001649" y="434245"/>
                  </a:cubicBezTo>
                  <a:cubicBezTo>
                    <a:pt x="1001649" y="434911"/>
                    <a:pt x="1002316" y="436150"/>
                    <a:pt x="1002697" y="436626"/>
                  </a:cubicBezTo>
                  <a:cubicBezTo>
                    <a:pt x="1003173" y="437197"/>
                    <a:pt x="1004697" y="437674"/>
                    <a:pt x="1005269" y="438150"/>
                  </a:cubicBezTo>
                  <a:cubicBezTo>
                    <a:pt x="1005840" y="438626"/>
                    <a:pt x="1006793" y="439769"/>
                    <a:pt x="1007173" y="440436"/>
                  </a:cubicBezTo>
                  <a:cubicBezTo>
                    <a:pt x="1007555" y="441103"/>
                    <a:pt x="1007840" y="442627"/>
                    <a:pt x="1008317" y="443103"/>
                  </a:cubicBezTo>
                  <a:cubicBezTo>
                    <a:pt x="1008983" y="443770"/>
                    <a:pt x="1011269" y="444055"/>
                    <a:pt x="1011936" y="444722"/>
                  </a:cubicBezTo>
                  <a:cubicBezTo>
                    <a:pt x="1012793" y="445580"/>
                    <a:pt x="1013936" y="447865"/>
                    <a:pt x="1014031" y="449104"/>
                  </a:cubicBezTo>
                  <a:cubicBezTo>
                    <a:pt x="1014127" y="450056"/>
                    <a:pt x="1013555" y="451961"/>
                    <a:pt x="1012984" y="452723"/>
                  </a:cubicBezTo>
                  <a:cubicBezTo>
                    <a:pt x="1012603" y="453295"/>
                    <a:pt x="1010793" y="453580"/>
                    <a:pt x="1010507" y="454247"/>
                  </a:cubicBezTo>
                  <a:cubicBezTo>
                    <a:pt x="1010126" y="455295"/>
                    <a:pt x="1011174" y="457486"/>
                    <a:pt x="1011746" y="458343"/>
                  </a:cubicBezTo>
                  <a:cubicBezTo>
                    <a:pt x="1012127" y="458914"/>
                    <a:pt x="1013174" y="459867"/>
                    <a:pt x="1013841" y="460057"/>
                  </a:cubicBezTo>
                  <a:cubicBezTo>
                    <a:pt x="1014413" y="460248"/>
                    <a:pt x="1015651" y="459867"/>
                    <a:pt x="1016318" y="459772"/>
                  </a:cubicBezTo>
                  <a:cubicBezTo>
                    <a:pt x="1016984" y="459676"/>
                    <a:pt x="1018413" y="458914"/>
                    <a:pt x="1019080" y="459010"/>
                  </a:cubicBezTo>
                  <a:cubicBezTo>
                    <a:pt x="1019651" y="459105"/>
                    <a:pt x="1020604" y="459962"/>
                    <a:pt x="1021080" y="460343"/>
                  </a:cubicBezTo>
                  <a:cubicBezTo>
                    <a:pt x="1021556" y="460915"/>
                    <a:pt x="1022223" y="462343"/>
                    <a:pt x="1022699" y="463201"/>
                  </a:cubicBezTo>
                  <a:lnTo>
                    <a:pt x="887825" y="469582"/>
                  </a:lnTo>
                  <a:lnTo>
                    <a:pt x="727615" y="474155"/>
                  </a:lnTo>
                  <a:lnTo>
                    <a:pt x="515398" y="476440"/>
                  </a:lnTo>
                  <a:lnTo>
                    <a:pt x="382905" y="476250"/>
                  </a:lnTo>
                  <a:lnTo>
                    <a:pt x="229457" y="473297"/>
                  </a:lnTo>
                  <a:lnTo>
                    <a:pt x="232601" y="318325"/>
                  </a:lnTo>
                  <a:lnTo>
                    <a:pt x="0" y="309658"/>
                  </a:lnTo>
                  <a:lnTo>
                    <a:pt x="13811" y="0"/>
                  </a:lnTo>
                  <a:lnTo>
                    <a:pt x="155638" y="5715"/>
                  </a:lnTo>
                  <a:lnTo>
                    <a:pt x="448818" y="10287"/>
                  </a:lnTo>
                  <a:lnTo>
                    <a:pt x="639985" y="8572"/>
                  </a:lnTo>
                  <a:cubicBezTo>
                    <a:pt x="639985" y="8572"/>
                    <a:pt x="642366" y="14668"/>
                    <a:pt x="643890" y="16192"/>
                  </a:cubicBezTo>
                  <a:cubicBezTo>
                    <a:pt x="644747" y="17050"/>
                    <a:pt x="647129" y="18002"/>
                    <a:pt x="648272" y="18478"/>
                  </a:cubicBezTo>
                  <a:cubicBezTo>
                    <a:pt x="649796" y="19145"/>
                    <a:pt x="652939" y="20002"/>
                    <a:pt x="654463" y="20764"/>
                  </a:cubicBezTo>
                  <a:cubicBezTo>
                    <a:pt x="655701" y="21336"/>
                    <a:pt x="658082" y="22669"/>
                    <a:pt x="659130" y="23622"/>
                  </a:cubicBezTo>
                  <a:cubicBezTo>
                    <a:pt x="659702" y="24098"/>
                    <a:pt x="660368" y="25622"/>
                    <a:pt x="661035" y="26098"/>
                  </a:cubicBezTo>
                  <a:cubicBezTo>
                    <a:pt x="661797" y="26575"/>
                    <a:pt x="663607" y="26956"/>
                    <a:pt x="664464" y="27241"/>
                  </a:cubicBezTo>
                  <a:cubicBezTo>
                    <a:pt x="665512" y="27527"/>
                    <a:pt x="667703" y="27622"/>
                    <a:pt x="668655" y="28099"/>
                  </a:cubicBezTo>
                  <a:cubicBezTo>
                    <a:pt x="669798" y="28670"/>
                    <a:pt x="671608" y="30670"/>
                    <a:pt x="672751" y="31242"/>
                  </a:cubicBezTo>
                  <a:cubicBezTo>
                    <a:pt x="673894" y="31909"/>
                    <a:pt x="676370" y="32956"/>
                    <a:pt x="677609" y="33147"/>
                  </a:cubicBezTo>
                  <a:cubicBezTo>
                    <a:pt x="678752" y="33338"/>
                    <a:pt x="681133" y="32575"/>
                    <a:pt x="682180" y="32956"/>
                  </a:cubicBezTo>
                  <a:cubicBezTo>
                    <a:pt x="683419" y="33338"/>
                    <a:pt x="685229" y="35433"/>
                    <a:pt x="686181" y="36385"/>
                  </a:cubicBezTo>
                  <a:cubicBezTo>
                    <a:pt x="687324" y="37528"/>
                    <a:pt x="688943" y="40386"/>
                    <a:pt x="690181" y="41529"/>
                  </a:cubicBezTo>
                  <a:cubicBezTo>
                    <a:pt x="691420" y="42672"/>
                    <a:pt x="694277" y="45053"/>
                    <a:pt x="695992" y="45339"/>
                  </a:cubicBezTo>
                  <a:cubicBezTo>
                    <a:pt x="697135" y="45529"/>
                    <a:pt x="699326" y="44291"/>
                    <a:pt x="700373" y="43910"/>
                  </a:cubicBezTo>
                  <a:cubicBezTo>
                    <a:pt x="701326" y="43624"/>
                    <a:pt x="703421" y="43243"/>
                    <a:pt x="704279" y="42767"/>
                  </a:cubicBezTo>
                  <a:cubicBezTo>
                    <a:pt x="705517" y="42005"/>
                    <a:pt x="707422" y="40005"/>
                    <a:pt x="708279" y="38767"/>
                  </a:cubicBezTo>
                  <a:cubicBezTo>
                    <a:pt x="709041" y="37624"/>
                    <a:pt x="709898" y="34861"/>
                    <a:pt x="710375" y="33528"/>
                  </a:cubicBezTo>
                  <a:cubicBezTo>
                    <a:pt x="710851" y="32385"/>
                    <a:pt x="711708" y="29908"/>
                    <a:pt x="712470" y="28956"/>
                  </a:cubicBezTo>
                  <a:cubicBezTo>
                    <a:pt x="713042" y="28194"/>
                    <a:pt x="714280" y="26575"/>
                    <a:pt x="715137" y="26384"/>
                  </a:cubicBezTo>
                  <a:cubicBezTo>
                    <a:pt x="715994" y="26289"/>
                    <a:pt x="717423" y="27432"/>
                    <a:pt x="718185" y="27908"/>
                  </a:cubicBezTo>
                  <a:cubicBezTo>
                    <a:pt x="718947" y="28289"/>
                    <a:pt x="720280" y="29718"/>
                    <a:pt x="721233" y="29908"/>
                  </a:cubicBezTo>
                  <a:cubicBezTo>
                    <a:pt x="722376" y="30099"/>
                    <a:pt x="724567" y="29242"/>
                    <a:pt x="725710" y="29242"/>
                  </a:cubicBezTo>
                  <a:cubicBezTo>
                    <a:pt x="726662" y="29242"/>
                    <a:pt x="728567" y="29337"/>
                    <a:pt x="729520" y="29527"/>
                  </a:cubicBezTo>
                  <a:cubicBezTo>
                    <a:pt x="730948" y="29813"/>
                    <a:pt x="733615" y="31718"/>
                    <a:pt x="735139" y="31432"/>
                  </a:cubicBezTo>
                  <a:cubicBezTo>
                    <a:pt x="736092" y="31242"/>
                    <a:pt x="737330" y="29432"/>
                    <a:pt x="738283" y="28956"/>
                  </a:cubicBezTo>
                  <a:cubicBezTo>
                    <a:pt x="739426" y="28480"/>
                    <a:pt x="741997" y="27908"/>
                    <a:pt x="743236" y="28194"/>
                  </a:cubicBezTo>
                  <a:cubicBezTo>
                    <a:pt x="744093" y="28384"/>
                    <a:pt x="745427" y="29527"/>
                    <a:pt x="746188" y="29813"/>
                  </a:cubicBezTo>
                  <a:cubicBezTo>
                    <a:pt x="747236" y="30194"/>
                    <a:pt x="749522" y="30956"/>
                    <a:pt x="750570" y="30575"/>
                  </a:cubicBezTo>
                  <a:cubicBezTo>
                    <a:pt x="751522" y="30289"/>
                    <a:pt x="752570" y="28003"/>
                    <a:pt x="753523" y="27718"/>
                  </a:cubicBezTo>
                  <a:cubicBezTo>
                    <a:pt x="754475" y="27432"/>
                    <a:pt x="756476" y="28099"/>
                    <a:pt x="757428" y="28289"/>
                  </a:cubicBezTo>
                  <a:cubicBezTo>
                    <a:pt x="758380" y="28480"/>
                    <a:pt x="760381" y="29718"/>
                    <a:pt x="761429" y="29432"/>
                  </a:cubicBezTo>
                  <a:cubicBezTo>
                    <a:pt x="762476" y="29146"/>
                    <a:pt x="763524" y="26956"/>
                    <a:pt x="764477" y="26670"/>
                  </a:cubicBezTo>
                  <a:cubicBezTo>
                    <a:pt x="765238" y="26384"/>
                    <a:pt x="767048" y="26384"/>
                    <a:pt x="767905" y="26670"/>
                  </a:cubicBezTo>
                  <a:cubicBezTo>
                    <a:pt x="769144" y="27051"/>
                    <a:pt x="770763" y="30004"/>
                    <a:pt x="772097" y="29718"/>
                  </a:cubicBezTo>
                  <a:cubicBezTo>
                    <a:pt x="772763" y="29527"/>
                    <a:pt x="772763" y="27813"/>
                    <a:pt x="773239" y="27337"/>
                  </a:cubicBezTo>
                  <a:cubicBezTo>
                    <a:pt x="774002" y="26765"/>
                    <a:pt x="776002" y="26194"/>
                    <a:pt x="776954" y="26384"/>
                  </a:cubicBezTo>
                  <a:cubicBezTo>
                    <a:pt x="778002" y="26670"/>
                    <a:pt x="779336" y="29051"/>
                    <a:pt x="780383" y="29146"/>
                  </a:cubicBezTo>
                  <a:cubicBezTo>
                    <a:pt x="781240" y="29146"/>
                    <a:pt x="782479" y="27337"/>
                    <a:pt x="783336" y="27337"/>
                  </a:cubicBezTo>
                  <a:cubicBezTo>
                    <a:pt x="784193" y="27337"/>
                    <a:pt x="785717" y="28575"/>
                    <a:pt x="786098" y="29337"/>
                  </a:cubicBezTo>
                  <a:cubicBezTo>
                    <a:pt x="786575" y="30194"/>
                    <a:pt x="786194" y="32385"/>
                    <a:pt x="786479" y="33242"/>
                  </a:cubicBezTo>
                  <a:cubicBezTo>
                    <a:pt x="786765" y="33909"/>
                    <a:pt x="787527" y="35338"/>
                    <a:pt x="788194" y="35623"/>
                  </a:cubicBezTo>
                  <a:cubicBezTo>
                    <a:pt x="788861" y="35909"/>
                    <a:pt x="790385" y="35147"/>
                    <a:pt x="791051" y="35242"/>
                  </a:cubicBezTo>
                  <a:cubicBezTo>
                    <a:pt x="791718" y="35338"/>
                    <a:pt x="792861" y="35814"/>
                    <a:pt x="793432" y="36290"/>
                  </a:cubicBezTo>
                  <a:cubicBezTo>
                    <a:pt x="794099" y="36766"/>
                    <a:pt x="794766" y="38386"/>
                    <a:pt x="795433" y="38862"/>
                  </a:cubicBezTo>
                  <a:cubicBezTo>
                    <a:pt x="796290" y="39529"/>
                    <a:pt x="798386" y="40386"/>
                    <a:pt x="799433" y="40481"/>
                  </a:cubicBezTo>
                  <a:cubicBezTo>
                    <a:pt x="800290" y="40576"/>
                    <a:pt x="802100" y="39910"/>
                    <a:pt x="802957" y="39910"/>
                  </a:cubicBezTo>
                  <a:cubicBezTo>
                    <a:pt x="803815" y="39910"/>
                    <a:pt x="805529" y="40100"/>
                    <a:pt x="806291" y="40291"/>
                  </a:cubicBezTo>
                  <a:cubicBezTo>
                    <a:pt x="807434" y="40576"/>
                    <a:pt x="809435" y="41719"/>
                    <a:pt x="810578" y="41910"/>
                  </a:cubicBezTo>
                  <a:cubicBezTo>
                    <a:pt x="811530" y="42100"/>
                    <a:pt x="813721" y="41434"/>
                    <a:pt x="814483" y="42100"/>
                  </a:cubicBezTo>
                  <a:cubicBezTo>
                    <a:pt x="815150" y="42672"/>
                    <a:pt x="814864" y="44863"/>
                    <a:pt x="815245" y="45720"/>
                  </a:cubicBezTo>
                  <a:cubicBezTo>
                    <a:pt x="815626" y="46577"/>
                    <a:pt x="816388" y="48768"/>
                    <a:pt x="817245" y="48768"/>
                  </a:cubicBezTo>
                  <a:cubicBezTo>
                    <a:pt x="817912" y="48768"/>
                    <a:pt x="818197" y="46958"/>
                    <a:pt x="818769" y="46577"/>
                  </a:cubicBezTo>
                  <a:cubicBezTo>
                    <a:pt x="819626" y="46006"/>
                    <a:pt x="821627" y="45244"/>
                    <a:pt x="822674" y="45339"/>
                  </a:cubicBezTo>
                  <a:cubicBezTo>
                    <a:pt x="823817" y="45434"/>
                    <a:pt x="825722" y="46672"/>
                    <a:pt x="826580" y="47339"/>
                  </a:cubicBezTo>
                  <a:cubicBezTo>
                    <a:pt x="827246" y="47815"/>
                    <a:pt x="828389" y="49244"/>
                    <a:pt x="829151" y="49720"/>
                  </a:cubicBezTo>
                  <a:cubicBezTo>
                    <a:pt x="830294" y="50292"/>
                    <a:pt x="833247" y="49625"/>
                    <a:pt x="834200" y="50578"/>
                  </a:cubicBezTo>
                  <a:cubicBezTo>
                    <a:pt x="834771" y="51244"/>
                    <a:pt x="834295" y="53149"/>
                    <a:pt x="834580" y="54007"/>
                  </a:cubicBezTo>
                  <a:cubicBezTo>
                    <a:pt x="834866" y="54578"/>
                    <a:pt x="835723" y="55721"/>
                    <a:pt x="836295" y="56007"/>
                  </a:cubicBezTo>
                  <a:cubicBezTo>
                    <a:pt x="837057" y="56388"/>
                    <a:pt x="838676" y="56293"/>
                    <a:pt x="839534" y="56197"/>
                  </a:cubicBezTo>
                  <a:cubicBezTo>
                    <a:pt x="840486" y="56007"/>
                    <a:pt x="842201" y="54578"/>
                    <a:pt x="843153" y="54578"/>
                  </a:cubicBezTo>
                  <a:cubicBezTo>
                    <a:pt x="844010" y="54578"/>
                    <a:pt x="845630" y="55340"/>
                    <a:pt x="846201" y="55912"/>
                  </a:cubicBezTo>
                  <a:cubicBezTo>
                    <a:pt x="846963" y="56674"/>
                    <a:pt x="848201" y="58769"/>
                    <a:pt x="848011" y="59817"/>
                  </a:cubicBezTo>
                  <a:cubicBezTo>
                    <a:pt x="847820" y="60674"/>
                    <a:pt x="845534" y="61341"/>
                    <a:pt x="845153" y="62103"/>
                  </a:cubicBezTo>
                  <a:cubicBezTo>
                    <a:pt x="844772" y="62960"/>
                    <a:pt x="844677" y="64960"/>
                    <a:pt x="844868" y="65818"/>
                  </a:cubicBezTo>
                  <a:cubicBezTo>
                    <a:pt x="845153" y="66770"/>
                    <a:pt x="846487" y="68485"/>
                    <a:pt x="847249" y="69151"/>
                  </a:cubicBezTo>
                  <a:cubicBezTo>
                    <a:pt x="848011" y="69818"/>
                    <a:pt x="850106" y="70199"/>
                    <a:pt x="850868" y="70771"/>
                  </a:cubicBezTo>
                  <a:cubicBezTo>
                    <a:pt x="851440" y="71247"/>
                    <a:pt x="852583" y="72295"/>
                    <a:pt x="852869" y="72961"/>
                  </a:cubicBezTo>
                  <a:cubicBezTo>
                    <a:pt x="853535" y="74295"/>
                    <a:pt x="853630" y="77533"/>
                    <a:pt x="854393" y="78772"/>
                  </a:cubicBezTo>
                  <a:cubicBezTo>
                    <a:pt x="854773" y="79343"/>
                    <a:pt x="855726" y="80677"/>
                    <a:pt x="856393" y="80772"/>
                  </a:cubicBezTo>
                  <a:cubicBezTo>
                    <a:pt x="857060" y="80963"/>
                    <a:pt x="858393" y="80200"/>
                    <a:pt x="858964" y="79915"/>
                  </a:cubicBezTo>
                  <a:cubicBezTo>
                    <a:pt x="859727" y="79534"/>
                    <a:pt x="860870" y="78010"/>
                    <a:pt x="861727" y="77819"/>
                  </a:cubicBezTo>
                  <a:cubicBezTo>
                    <a:pt x="862584" y="77629"/>
                    <a:pt x="864394" y="78105"/>
                    <a:pt x="865251" y="78486"/>
                  </a:cubicBezTo>
                  <a:cubicBezTo>
                    <a:pt x="865822" y="78772"/>
                    <a:pt x="866870" y="79534"/>
                    <a:pt x="867251" y="80105"/>
                  </a:cubicBezTo>
                  <a:cubicBezTo>
                    <a:pt x="867728" y="80772"/>
                    <a:pt x="867823" y="82582"/>
                    <a:pt x="868394" y="83153"/>
                  </a:cubicBezTo>
                  <a:cubicBezTo>
                    <a:pt x="868871" y="83725"/>
                    <a:pt x="870395" y="84391"/>
                    <a:pt x="871156" y="84296"/>
                  </a:cubicBezTo>
                  <a:cubicBezTo>
                    <a:pt x="871728" y="84487"/>
                    <a:pt x="872680" y="84010"/>
                    <a:pt x="873347" y="83534"/>
                  </a:cubicBezTo>
                  <a:close/>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14" name="Google Shape;2014;p32"/>
            <p:cNvSpPr/>
            <p:nvPr/>
          </p:nvSpPr>
          <p:spPr>
            <a:xfrm>
              <a:off x="5272183" y="2263902"/>
              <a:ext cx="857250" cy="533400"/>
            </a:xfrm>
            <a:custGeom>
              <a:rect b="b" l="l" r="r" t="t"/>
              <a:pathLst>
                <a:path extrusionOk="0" h="533400" w="857250">
                  <a:moveTo>
                    <a:pt x="858012" y="537782"/>
                  </a:moveTo>
                  <a:cubicBezTo>
                    <a:pt x="858298" y="538258"/>
                    <a:pt x="858965" y="539115"/>
                    <a:pt x="859536" y="539686"/>
                  </a:cubicBezTo>
                  <a:cubicBezTo>
                    <a:pt x="858869" y="540163"/>
                    <a:pt x="857917" y="540639"/>
                    <a:pt x="857345" y="540639"/>
                  </a:cubicBezTo>
                  <a:cubicBezTo>
                    <a:pt x="856583" y="540639"/>
                    <a:pt x="855059" y="540068"/>
                    <a:pt x="854583" y="539496"/>
                  </a:cubicBezTo>
                  <a:cubicBezTo>
                    <a:pt x="854012" y="538924"/>
                    <a:pt x="853916" y="537115"/>
                    <a:pt x="853440" y="536448"/>
                  </a:cubicBezTo>
                  <a:cubicBezTo>
                    <a:pt x="853059" y="535972"/>
                    <a:pt x="852011" y="535115"/>
                    <a:pt x="851440" y="534829"/>
                  </a:cubicBezTo>
                  <a:cubicBezTo>
                    <a:pt x="850678" y="534448"/>
                    <a:pt x="848773" y="533972"/>
                    <a:pt x="847916" y="534162"/>
                  </a:cubicBezTo>
                  <a:cubicBezTo>
                    <a:pt x="847058" y="534353"/>
                    <a:pt x="845915" y="535781"/>
                    <a:pt x="845153" y="536257"/>
                  </a:cubicBezTo>
                  <a:cubicBezTo>
                    <a:pt x="844582" y="536639"/>
                    <a:pt x="843248" y="537305"/>
                    <a:pt x="842582" y="537115"/>
                  </a:cubicBezTo>
                  <a:cubicBezTo>
                    <a:pt x="841915" y="536924"/>
                    <a:pt x="840867" y="535686"/>
                    <a:pt x="840581" y="535115"/>
                  </a:cubicBezTo>
                  <a:cubicBezTo>
                    <a:pt x="839819" y="533781"/>
                    <a:pt x="839724" y="530638"/>
                    <a:pt x="839057" y="529304"/>
                  </a:cubicBezTo>
                  <a:cubicBezTo>
                    <a:pt x="838676" y="528637"/>
                    <a:pt x="837629" y="527590"/>
                    <a:pt x="837057" y="527114"/>
                  </a:cubicBezTo>
                  <a:cubicBezTo>
                    <a:pt x="836295" y="526542"/>
                    <a:pt x="834200" y="526066"/>
                    <a:pt x="833438" y="525494"/>
                  </a:cubicBezTo>
                  <a:cubicBezTo>
                    <a:pt x="832676" y="524828"/>
                    <a:pt x="831342" y="523208"/>
                    <a:pt x="831056" y="522161"/>
                  </a:cubicBezTo>
                  <a:cubicBezTo>
                    <a:pt x="830771" y="521303"/>
                    <a:pt x="830866" y="519303"/>
                    <a:pt x="831342" y="518446"/>
                  </a:cubicBezTo>
                  <a:cubicBezTo>
                    <a:pt x="831723" y="517589"/>
                    <a:pt x="834009" y="517017"/>
                    <a:pt x="834200" y="516160"/>
                  </a:cubicBezTo>
                  <a:cubicBezTo>
                    <a:pt x="834485" y="515112"/>
                    <a:pt x="833152" y="513016"/>
                    <a:pt x="832390" y="512255"/>
                  </a:cubicBezTo>
                  <a:cubicBezTo>
                    <a:pt x="831818" y="511683"/>
                    <a:pt x="830199" y="510921"/>
                    <a:pt x="829342" y="510921"/>
                  </a:cubicBezTo>
                  <a:cubicBezTo>
                    <a:pt x="828389" y="510921"/>
                    <a:pt x="826675" y="512350"/>
                    <a:pt x="825722" y="512540"/>
                  </a:cubicBezTo>
                  <a:cubicBezTo>
                    <a:pt x="824960" y="512636"/>
                    <a:pt x="823246" y="512731"/>
                    <a:pt x="822484" y="512350"/>
                  </a:cubicBezTo>
                  <a:cubicBezTo>
                    <a:pt x="821912" y="512064"/>
                    <a:pt x="821055" y="510921"/>
                    <a:pt x="820769" y="510349"/>
                  </a:cubicBezTo>
                  <a:cubicBezTo>
                    <a:pt x="820388" y="509587"/>
                    <a:pt x="820960" y="507587"/>
                    <a:pt x="820388" y="506920"/>
                  </a:cubicBezTo>
                  <a:cubicBezTo>
                    <a:pt x="819531" y="505968"/>
                    <a:pt x="816483" y="506635"/>
                    <a:pt x="815340" y="506063"/>
                  </a:cubicBezTo>
                  <a:cubicBezTo>
                    <a:pt x="814578" y="505682"/>
                    <a:pt x="813435" y="504253"/>
                    <a:pt x="812768" y="503682"/>
                  </a:cubicBezTo>
                  <a:cubicBezTo>
                    <a:pt x="811816" y="503015"/>
                    <a:pt x="809911" y="501777"/>
                    <a:pt x="808863" y="501682"/>
                  </a:cubicBezTo>
                  <a:cubicBezTo>
                    <a:pt x="807815" y="501586"/>
                    <a:pt x="805720" y="502348"/>
                    <a:pt x="804958" y="502920"/>
                  </a:cubicBezTo>
                  <a:cubicBezTo>
                    <a:pt x="804386" y="503301"/>
                    <a:pt x="804101" y="505111"/>
                    <a:pt x="803434" y="505111"/>
                  </a:cubicBezTo>
                  <a:cubicBezTo>
                    <a:pt x="802481" y="505111"/>
                    <a:pt x="801719" y="502920"/>
                    <a:pt x="801434" y="502063"/>
                  </a:cubicBezTo>
                  <a:cubicBezTo>
                    <a:pt x="801052" y="501206"/>
                    <a:pt x="801338" y="499015"/>
                    <a:pt x="800672" y="498443"/>
                  </a:cubicBezTo>
                  <a:cubicBezTo>
                    <a:pt x="799909" y="497777"/>
                    <a:pt x="797719" y="498443"/>
                    <a:pt x="796766" y="498253"/>
                  </a:cubicBezTo>
                  <a:cubicBezTo>
                    <a:pt x="795623" y="498062"/>
                    <a:pt x="793623" y="496919"/>
                    <a:pt x="792480" y="496634"/>
                  </a:cubicBezTo>
                  <a:cubicBezTo>
                    <a:pt x="791718" y="496443"/>
                    <a:pt x="790004" y="496157"/>
                    <a:pt x="789146" y="496253"/>
                  </a:cubicBezTo>
                  <a:cubicBezTo>
                    <a:pt x="788289" y="496253"/>
                    <a:pt x="786575" y="496919"/>
                    <a:pt x="785622" y="496824"/>
                  </a:cubicBezTo>
                  <a:cubicBezTo>
                    <a:pt x="784574" y="496729"/>
                    <a:pt x="782479" y="495872"/>
                    <a:pt x="781622" y="495205"/>
                  </a:cubicBezTo>
                  <a:cubicBezTo>
                    <a:pt x="780955" y="494728"/>
                    <a:pt x="780288" y="493109"/>
                    <a:pt x="779621" y="492633"/>
                  </a:cubicBezTo>
                  <a:cubicBezTo>
                    <a:pt x="779145" y="492252"/>
                    <a:pt x="777907" y="491681"/>
                    <a:pt x="777240" y="491585"/>
                  </a:cubicBezTo>
                  <a:cubicBezTo>
                    <a:pt x="776573" y="491490"/>
                    <a:pt x="775049" y="492252"/>
                    <a:pt x="774383" y="491966"/>
                  </a:cubicBezTo>
                  <a:cubicBezTo>
                    <a:pt x="773716" y="491681"/>
                    <a:pt x="772954" y="490252"/>
                    <a:pt x="772668" y="489585"/>
                  </a:cubicBezTo>
                  <a:cubicBezTo>
                    <a:pt x="772287" y="488632"/>
                    <a:pt x="772763" y="486537"/>
                    <a:pt x="772287" y="485680"/>
                  </a:cubicBezTo>
                  <a:cubicBezTo>
                    <a:pt x="771906" y="484918"/>
                    <a:pt x="770382" y="483680"/>
                    <a:pt x="769525" y="483680"/>
                  </a:cubicBezTo>
                  <a:cubicBezTo>
                    <a:pt x="768668" y="483680"/>
                    <a:pt x="767429" y="485489"/>
                    <a:pt x="766572" y="485489"/>
                  </a:cubicBezTo>
                  <a:cubicBezTo>
                    <a:pt x="765429" y="485394"/>
                    <a:pt x="764191" y="483013"/>
                    <a:pt x="763143" y="482727"/>
                  </a:cubicBezTo>
                  <a:cubicBezTo>
                    <a:pt x="762191" y="482536"/>
                    <a:pt x="760190" y="483013"/>
                    <a:pt x="759428" y="483680"/>
                  </a:cubicBezTo>
                  <a:cubicBezTo>
                    <a:pt x="758952" y="484061"/>
                    <a:pt x="758857" y="485870"/>
                    <a:pt x="758285" y="486061"/>
                  </a:cubicBezTo>
                  <a:cubicBezTo>
                    <a:pt x="757047" y="486347"/>
                    <a:pt x="755333" y="483394"/>
                    <a:pt x="754094" y="483013"/>
                  </a:cubicBezTo>
                  <a:cubicBezTo>
                    <a:pt x="753332" y="482727"/>
                    <a:pt x="751523" y="482727"/>
                    <a:pt x="750665" y="483013"/>
                  </a:cubicBezTo>
                  <a:cubicBezTo>
                    <a:pt x="749713" y="483394"/>
                    <a:pt x="748665" y="485585"/>
                    <a:pt x="747617" y="485775"/>
                  </a:cubicBezTo>
                  <a:cubicBezTo>
                    <a:pt x="746570" y="486061"/>
                    <a:pt x="744665" y="484823"/>
                    <a:pt x="743617" y="484632"/>
                  </a:cubicBezTo>
                  <a:cubicBezTo>
                    <a:pt x="742664" y="484441"/>
                    <a:pt x="740664" y="483775"/>
                    <a:pt x="739712" y="484061"/>
                  </a:cubicBezTo>
                  <a:cubicBezTo>
                    <a:pt x="738759" y="484346"/>
                    <a:pt x="737807" y="486632"/>
                    <a:pt x="736759" y="486918"/>
                  </a:cubicBezTo>
                  <a:cubicBezTo>
                    <a:pt x="735711" y="487299"/>
                    <a:pt x="733425" y="486537"/>
                    <a:pt x="732377" y="486156"/>
                  </a:cubicBezTo>
                  <a:cubicBezTo>
                    <a:pt x="731520" y="485870"/>
                    <a:pt x="730282" y="484632"/>
                    <a:pt x="729425" y="484537"/>
                  </a:cubicBezTo>
                  <a:cubicBezTo>
                    <a:pt x="728186" y="484346"/>
                    <a:pt x="725615" y="484823"/>
                    <a:pt x="724472" y="485299"/>
                  </a:cubicBezTo>
                  <a:cubicBezTo>
                    <a:pt x="723519" y="485680"/>
                    <a:pt x="722281" y="487585"/>
                    <a:pt x="721328" y="487775"/>
                  </a:cubicBezTo>
                  <a:cubicBezTo>
                    <a:pt x="719900" y="488061"/>
                    <a:pt x="717233" y="486156"/>
                    <a:pt x="715709" y="485870"/>
                  </a:cubicBezTo>
                  <a:cubicBezTo>
                    <a:pt x="714756" y="485680"/>
                    <a:pt x="712851" y="485585"/>
                    <a:pt x="711899" y="485585"/>
                  </a:cubicBezTo>
                  <a:cubicBezTo>
                    <a:pt x="710756" y="485585"/>
                    <a:pt x="708470" y="486537"/>
                    <a:pt x="707422" y="486251"/>
                  </a:cubicBezTo>
                  <a:cubicBezTo>
                    <a:pt x="706565" y="486061"/>
                    <a:pt x="705136" y="484727"/>
                    <a:pt x="704374" y="484251"/>
                  </a:cubicBezTo>
                  <a:cubicBezTo>
                    <a:pt x="703612" y="483870"/>
                    <a:pt x="702088" y="482632"/>
                    <a:pt x="701326" y="482727"/>
                  </a:cubicBezTo>
                  <a:cubicBezTo>
                    <a:pt x="700373" y="482918"/>
                    <a:pt x="699135" y="484537"/>
                    <a:pt x="698659" y="485299"/>
                  </a:cubicBezTo>
                  <a:cubicBezTo>
                    <a:pt x="697897" y="486347"/>
                    <a:pt x="697040" y="488728"/>
                    <a:pt x="696563" y="489871"/>
                  </a:cubicBezTo>
                  <a:cubicBezTo>
                    <a:pt x="695992" y="491204"/>
                    <a:pt x="695230" y="493871"/>
                    <a:pt x="694468" y="495110"/>
                  </a:cubicBezTo>
                  <a:cubicBezTo>
                    <a:pt x="693706" y="496253"/>
                    <a:pt x="691706" y="498348"/>
                    <a:pt x="690467" y="499110"/>
                  </a:cubicBezTo>
                  <a:cubicBezTo>
                    <a:pt x="689610" y="499586"/>
                    <a:pt x="687515" y="499967"/>
                    <a:pt x="686562" y="500253"/>
                  </a:cubicBezTo>
                  <a:cubicBezTo>
                    <a:pt x="685419" y="500634"/>
                    <a:pt x="683324" y="501777"/>
                    <a:pt x="682181" y="501682"/>
                  </a:cubicBezTo>
                  <a:cubicBezTo>
                    <a:pt x="680466" y="501491"/>
                    <a:pt x="677704" y="499110"/>
                    <a:pt x="676370" y="497872"/>
                  </a:cubicBezTo>
                  <a:cubicBezTo>
                    <a:pt x="675132" y="496729"/>
                    <a:pt x="673513" y="493871"/>
                    <a:pt x="672370" y="492728"/>
                  </a:cubicBezTo>
                  <a:cubicBezTo>
                    <a:pt x="671513" y="491776"/>
                    <a:pt x="669608" y="489776"/>
                    <a:pt x="668369" y="489299"/>
                  </a:cubicBezTo>
                  <a:cubicBezTo>
                    <a:pt x="667322" y="488918"/>
                    <a:pt x="664940" y="489680"/>
                    <a:pt x="663797" y="489490"/>
                  </a:cubicBezTo>
                  <a:cubicBezTo>
                    <a:pt x="662464" y="489299"/>
                    <a:pt x="660083" y="488252"/>
                    <a:pt x="658940" y="487585"/>
                  </a:cubicBezTo>
                  <a:cubicBezTo>
                    <a:pt x="657797" y="486918"/>
                    <a:pt x="656082" y="484918"/>
                    <a:pt x="654844" y="484441"/>
                  </a:cubicBezTo>
                  <a:cubicBezTo>
                    <a:pt x="653891" y="483965"/>
                    <a:pt x="651701" y="483870"/>
                    <a:pt x="650653" y="483584"/>
                  </a:cubicBezTo>
                  <a:cubicBezTo>
                    <a:pt x="649796" y="483394"/>
                    <a:pt x="647986" y="483013"/>
                    <a:pt x="647224" y="482441"/>
                  </a:cubicBezTo>
                  <a:cubicBezTo>
                    <a:pt x="646557" y="481965"/>
                    <a:pt x="645890" y="480441"/>
                    <a:pt x="645319" y="479965"/>
                  </a:cubicBezTo>
                  <a:cubicBezTo>
                    <a:pt x="644271" y="479012"/>
                    <a:pt x="641890" y="477679"/>
                    <a:pt x="640651" y="477107"/>
                  </a:cubicBezTo>
                  <a:cubicBezTo>
                    <a:pt x="639223" y="476345"/>
                    <a:pt x="635984" y="475488"/>
                    <a:pt x="634460" y="474821"/>
                  </a:cubicBezTo>
                  <a:cubicBezTo>
                    <a:pt x="633317" y="474345"/>
                    <a:pt x="630936" y="473393"/>
                    <a:pt x="630079" y="472535"/>
                  </a:cubicBezTo>
                  <a:cubicBezTo>
                    <a:pt x="628555" y="471011"/>
                    <a:pt x="626174" y="464915"/>
                    <a:pt x="626174" y="464915"/>
                  </a:cubicBezTo>
                  <a:lnTo>
                    <a:pt x="435007" y="466630"/>
                  </a:lnTo>
                  <a:lnTo>
                    <a:pt x="141827" y="462058"/>
                  </a:lnTo>
                  <a:lnTo>
                    <a:pt x="0" y="456343"/>
                  </a:lnTo>
                  <a:lnTo>
                    <a:pt x="0" y="456343"/>
                  </a:lnTo>
                  <a:lnTo>
                    <a:pt x="11811" y="146399"/>
                  </a:lnTo>
                  <a:lnTo>
                    <a:pt x="14383" y="146494"/>
                  </a:lnTo>
                  <a:lnTo>
                    <a:pt x="20383" y="0"/>
                  </a:lnTo>
                  <a:lnTo>
                    <a:pt x="241173" y="7429"/>
                  </a:lnTo>
                  <a:lnTo>
                    <a:pt x="595217" y="8858"/>
                  </a:lnTo>
                  <a:lnTo>
                    <a:pt x="828199" y="4477"/>
                  </a:lnTo>
                  <a:cubicBezTo>
                    <a:pt x="828389" y="5715"/>
                    <a:pt x="828484" y="6858"/>
                    <a:pt x="828580" y="7715"/>
                  </a:cubicBezTo>
                  <a:cubicBezTo>
                    <a:pt x="828866" y="9620"/>
                    <a:pt x="829818" y="13525"/>
                    <a:pt x="829532" y="15431"/>
                  </a:cubicBezTo>
                  <a:cubicBezTo>
                    <a:pt x="829342" y="17335"/>
                    <a:pt x="828008" y="20860"/>
                    <a:pt x="827056" y="22479"/>
                  </a:cubicBezTo>
                  <a:cubicBezTo>
                    <a:pt x="826389" y="23717"/>
                    <a:pt x="824103" y="25432"/>
                    <a:pt x="823436" y="26670"/>
                  </a:cubicBezTo>
                  <a:cubicBezTo>
                    <a:pt x="822674" y="28004"/>
                    <a:pt x="822389" y="31147"/>
                    <a:pt x="821626" y="32480"/>
                  </a:cubicBezTo>
                  <a:cubicBezTo>
                    <a:pt x="821150" y="33433"/>
                    <a:pt x="819817" y="35147"/>
                    <a:pt x="818959" y="35719"/>
                  </a:cubicBezTo>
                  <a:cubicBezTo>
                    <a:pt x="818007" y="36385"/>
                    <a:pt x="815531" y="36481"/>
                    <a:pt x="814483" y="37052"/>
                  </a:cubicBezTo>
                  <a:cubicBezTo>
                    <a:pt x="813054" y="37814"/>
                    <a:pt x="810863" y="40291"/>
                    <a:pt x="809625" y="41338"/>
                  </a:cubicBezTo>
                  <a:cubicBezTo>
                    <a:pt x="808387" y="42577"/>
                    <a:pt x="805910" y="44958"/>
                    <a:pt x="804672" y="46196"/>
                  </a:cubicBezTo>
                  <a:cubicBezTo>
                    <a:pt x="803529" y="47339"/>
                    <a:pt x="800767" y="49530"/>
                    <a:pt x="800195" y="51054"/>
                  </a:cubicBezTo>
                  <a:cubicBezTo>
                    <a:pt x="799624" y="52483"/>
                    <a:pt x="799814" y="55817"/>
                    <a:pt x="800386" y="57245"/>
                  </a:cubicBezTo>
                  <a:cubicBezTo>
                    <a:pt x="800767" y="58388"/>
                    <a:pt x="802291" y="60198"/>
                    <a:pt x="803053" y="61150"/>
                  </a:cubicBezTo>
                  <a:cubicBezTo>
                    <a:pt x="804005" y="62389"/>
                    <a:pt x="806291" y="64579"/>
                    <a:pt x="807244" y="65913"/>
                  </a:cubicBezTo>
                  <a:cubicBezTo>
                    <a:pt x="808292" y="67246"/>
                    <a:pt x="810006" y="70199"/>
                    <a:pt x="810673" y="71819"/>
                  </a:cubicBezTo>
                  <a:cubicBezTo>
                    <a:pt x="811340" y="73247"/>
                    <a:pt x="812197" y="76390"/>
                    <a:pt x="812959" y="77819"/>
                  </a:cubicBezTo>
                  <a:cubicBezTo>
                    <a:pt x="813816" y="79438"/>
                    <a:pt x="815912" y="82391"/>
                    <a:pt x="817245" y="83725"/>
                  </a:cubicBezTo>
                  <a:cubicBezTo>
                    <a:pt x="818007" y="84582"/>
                    <a:pt x="819817" y="86106"/>
                    <a:pt x="820960" y="86487"/>
                  </a:cubicBezTo>
                  <a:cubicBezTo>
                    <a:pt x="822674" y="86963"/>
                    <a:pt x="826294" y="85630"/>
                    <a:pt x="828008" y="86106"/>
                  </a:cubicBezTo>
                  <a:cubicBezTo>
                    <a:pt x="828770" y="86296"/>
                    <a:pt x="830009" y="87535"/>
                    <a:pt x="830675" y="87916"/>
                  </a:cubicBezTo>
                  <a:cubicBezTo>
                    <a:pt x="831914" y="88678"/>
                    <a:pt x="834866" y="89535"/>
                    <a:pt x="836105" y="90297"/>
                  </a:cubicBezTo>
                  <a:cubicBezTo>
                    <a:pt x="837343" y="91059"/>
                    <a:pt x="839343" y="93250"/>
                    <a:pt x="840200" y="94393"/>
                  </a:cubicBezTo>
                  <a:cubicBezTo>
                    <a:pt x="841534" y="96202"/>
                    <a:pt x="844487" y="102203"/>
                    <a:pt x="844487" y="102203"/>
                  </a:cubicBezTo>
                  <a:lnTo>
                    <a:pt x="855155" y="380524"/>
                  </a:lnTo>
                  <a:lnTo>
                    <a:pt x="840676" y="381095"/>
                  </a:lnTo>
                  <a:cubicBezTo>
                    <a:pt x="840676" y="381095"/>
                    <a:pt x="841153" y="385096"/>
                    <a:pt x="840676" y="386239"/>
                  </a:cubicBezTo>
                  <a:cubicBezTo>
                    <a:pt x="840296" y="387191"/>
                    <a:pt x="838009" y="388239"/>
                    <a:pt x="837914" y="389287"/>
                  </a:cubicBezTo>
                  <a:cubicBezTo>
                    <a:pt x="837914" y="389954"/>
                    <a:pt x="838962" y="391001"/>
                    <a:pt x="839438" y="391382"/>
                  </a:cubicBezTo>
                  <a:cubicBezTo>
                    <a:pt x="839915" y="391763"/>
                    <a:pt x="841058" y="391954"/>
                    <a:pt x="841439" y="392430"/>
                  </a:cubicBezTo>
                  <a:cubicBezTo>
                    <a:pt x="842201" y="393097"/>
                    <a:pt x="842677" y="395097"/>
                    <a:pt x="843248" y="395859"/>
                  </a:cubicBezTo>
                  <a:cubicBezTo>
                    <a:pt x="844010" y="396811"/>
                    <a:pt x="846201" y="398145"/>
                    <a:pt x="846677" y="399193"/>
                  </a:cubicBezTo>
                  <a:cubicBezTo>
                    <a:pt x="847249" y="400240"/>
                    <a:pt x="847344" y="402812"/>
                    <a:pt x="847154" y="403955"/>
                  </a:cubicBezTo>
                  <a:cubicBezTo>
                    <a:pt x="847058" y="404622"/>
                    <a:pt x="846010" y="405765"/>
                    <a:pt x="845915" y="406527"/>
                  </a:cubicBezTo>
                  <a:cubicBezTo>
                    <a:pt x="845820" y="407670"/>
                    <a:pt x="847154" y="409861"/>
                    <a:pt x="847058" y="411004"/>
                  </a:cubicBezTo>
                  <a:cubicBezTo>
                    <a:pt x="846963" y="411671"/>
                    <a:pt x="846201" y="413004"/>
                    <a:pt x="845630" y="413385"/>
                  </a:cubicBezTo>
                  <a:cubicBezTo>
                    <a:pt x="844868" y="413957"/>
                    <a:pt x="842391" y="413194"/>
                    <a:pt x="841724" y="413957"/>
                  </a:cubicBezTo>
                  <a:cubicBezTo>
                    <a:pt x="841153" y="414528"/>
                    <a:pt x="841439" y="416433"/>
                    <a:pt x="841724" y="417195"/>
                  </a:cubicBezTo>
                  <a:cubicBezTo>
                    <a:pt x="841915" y="417767"/>
                    <a:pt x="843058" y="418529"/>
                    <a:pt x="843153" y="419195"/>
                  </a:cubicBezTo>
                  <a:cubicBezTo>
                    <a:pt x="843343" y="419862"/>
                    <a:pt x="842582" y="421291"/>
                    <a:pt x="842772" y="421958"/>
                  </a:cubicBezTo>
                  <a:cubicBezTo>
                    <a:pt x="842963" y="422719"/>
                    <a:pt x="843915" y="424434"/>
                    <a:pt x="844772" y="424625"/>
                  </a:cubicBezTo>
                  <a:cubicBezTo>
                    <a:pt x="845439" y="424815"/>
                    <a:pt x="846677" y="423482"/>
                    <a:pt x="847344" y="423577"/>
                  </a:cubicBezTo>
                  <a:cubicBezTo>
                    <a:pt x="848106" y="423672"/>
                    <a:pt x="848963" y="425482"/>
                    <a:pt x="849725" y="425482"/>
                  </a:cubicBezTo>
                  <a:cubicBezTo>
                    <a:pt x="850297" y="425482"/>
                    <a:pt x="851059" y="424053"/>
                    <a:pt x="851630" y="423958"/>
                  </a:cubicBezTo>
                  <a:cubicBezTo>
                    <a:pt x="852678" y="423958"/>
                    <a:pt x="854583" y="425386"/>
                    <a:pt x="855155" y="426339"/>
                  </a:cubicBezTo>
                  <a:cubicBezTo>
                    <a:pt x="855821" y="427482"/>
                    <a:pt x="855059" y="430340"/>
                    <a:pt x="855155" y="431673"/>
                  </a:cubicBezTo>
                  <a:cubicBezTo>
                    <a:pt x="855250" y="432530"/>
                    <a:pt x="855250" y="434245"/>
                    <a:pt x="855726" y="434911"/>
                  </a:cubicBezTo>
                  <a:cubicBezTo>
                    <a:pt x="856107" y="435483"/>
                    <a:pt x="857726" y="435578"/>
                    <a:pt x="858107" y="436150"/>
                  </a:cubicBezTo>
                  <a:cubicBezTo>
                    <a:pt x="858774" y="437102"/>
                    <a:pt x="859155" y="439769"/>
                    <a:pt x="858774" y="440912"/>
                  </a:cubicBezTo>
                  <a:cubicBezTo>
                    <a:pt x="858488" y="441674"/>
                    <a:pt x="856583" y="442436"/>
                    <a:pt x="856393" y="443198"/>
                  </a:cubicBezTo>
                  <a:cubicBezTo>
                    <a:pt x="856202" y="443960"/>
                    <a:pt x="857250" y="445389"/>
                    <a:pt x="857059" y="446151"/>
                  </a:cubicBezTo>
                  <a:cubicBezTo>
                    <a:pt x="856869" y="446913"/>
                    <a:pt x="855821" y="448246"/>
                    <a:pt x="855155" y="448818"/>
                  </a:cubicBezTo>
                  <a:cubicBezTo>
                    <a:pt x="854297" y="449485"/>
                    <a:pt x="851821" y="449866"/>
                    <a:pt x="851249" y="450723"/>
                  </a:cubicBezTo>
                  <a:cubicBezTo>
                    <a:pt x="850678" y="451485"/>
                    <a:pt x="850297" y="453676"/>
                    <a:pt x="850678" y="454628"/>
                  </a:cubicBezTo>
                  <a:cubicBezTo>
                    <a:pt x="851059" y="455390"/>
                    <a:pt x="853440" y="455771"/>
                    <a:pt x="853535" y="456628"/>
                  </a:cubicBezTo>
                  <a:cubicBezTo>
                    <a:pt x="853631" y="457486"/>
                    <a:pt x="851916" y="458534"/>
                    <a:pt x="851535" y="459200"/>
                  </a:cubicBezTo>
                  <a:cubicBezTo>
                    <a:pt x="851154" y="459867"/>
                    <a:pt x="850201" y="461201"/>
                    <a:pt x="850392" y="461867"/>
                  </a:cubicBezTo>
                  <a:cubicBezTo>
                    <a:pt x="850583" y="462534"/>
                    <a:pt x="852011" y="463010"/>
                    <a:pt x="852392" y="463582"/>
                  </a:cubicBezTo>
                  <a:cubicBezTo>
                    <a:pt x="852773" y="464248"/>
                    <a:pt x="853345" y="465773"/>
                    <a:pt x="853154" y="466439"/>
                  </a:cubicBezTo>
                  <a:cubicBezTo>
                    <a:pt x="852964" y="467201"/>
                    <a:pt x="851440" y="468249"/>
                    <a:pt x="850773" y="468820"/>
                  </a:cubicBezTo>
                  <a:cubicBezTo>
                    <a:pt x="850106" y="469487"/>
                    <a:pt x="848392" y="470440"/>
                    <a:pt x="848106" y="471392"/>
                  </a:cubicBezTo>
                  <a:cubicBezTo>
                    <a:pt x="847630" y="472821"/>
                    <a:pt x="848963" y="475869"/>
                    <a:pt x="848868" y="477298"/>
                  </a:cubicBezTo>
                  <a:cubicBezTo>
                    <a:pt x="848773" y="478060"/>
                    <a:pt x="848297" y="479393"/>
                    <a:pt x="848106" y="480155"/>
                  </a:cubicBezTo>
                  <a:cubicBezTo>
                    <a:pt x="847725" y="481108"/>
                    <a:pt x="847154" y="483108"/>
                    <a:pt x="846582" y="483870"/>
                  </a:cubicBezTo>
                  <a:cubicBezTo>
                    <a:pt x="846106" y="484441"/>
                    <a:pt x="844582" y="484918"/>
                    <a:pt x="844106" y="485489"/>
                  </a:cubicBezTo>
                  <a:cubicBezTo>
                    <a:pt x="843725" y="486061"/>
                    <a:pt x="843248" y="487394"/>
                    <a:pt x="843058" y="488156"/>
                  </a:cubicBezTo>
                  <a:cubicBezTo>
                    <a:pt x="842772" y="489204"/>
                    <a:pt x="843248" y="491585"/>
                    <a:pt x="842582" y="492443"/>
                  </a:cubicBezTo>
                  <a:cubicBezTo>
                    <a:pt x="842105" y="493014"/>
                    <a:pt x="840200" y="492823"/>
                    <a:pt x="839724" y="493395"/>
                  </a:cubicBezTo>
                  <a:cubicBezTo>
                    <a:pt x="839248" y="494157"/>
                    <a:pt x="840010" y="495967"/>
                    <a:pt x="839915" y="496824"/>
                  </a:cubicBezTo>
                  <a:cubicBezTo>
                    <a:pt x="839724" y="497681"/>
                    <a:pt x="838486" y="499110"/>
                    <a:pt x="838391" y="499967"/>
                  </a:cubicBezTo>
                  <a:cubicBezTo>
                    <a:pt x="838295" y="501206"/>
                    <a:pt x="838772" y="503682"/>
                    <a:pt x="839438" y="504635"/>
                  </a:cubicBezTo>
                  <a:cubicBezTo>
                    <a:pt x="839819" y="505206"/>
                    <a:pt x="840867" y="505873"/>
                    <a:pt x="841439" y="506159"/>
                  </a:cubicBezTo>
                  <a:cubicBezTo>
                    <a:pt x="842010" y="506540"/>
                    <a:pt x="843534" y="506730"/>
                    <a:pt x="844010" y="507111"/>
                  </a:cubicBezTo>
                  <a:cubicBezTo>
                    <a:pt x="844582" y="507492"/>
                    <a:pt x="845249" y="508730"/>
                    <a:pt x="845534" y="509207"/>
                  </a:cubicBezTo>
                  <a:cubicBezTo>
                    <a:pt x="845915" y="509778"/>
                    <a:pt x="846677" y="511016"/>
                    <a:pt x="847154" y="511493"/>
                  </a:cubicBezTo>
                  <a:cubicBezTo>
                    <a:pt x="847630" y="511873"/>
                    <a:pt x="849059" y="512064"/>
                    <a:pt x="849535" y="512540"/>
                  </a:cubicBezTo>
                  <a:cubicBezTo>
                    <a:pt x="850011" y="513016"/>
                    <a:pt x="850678" y="514255"/>
                    <a:pt x="850964" y="514826"/>
                  </a:cubicBezTo>
                  <a:cubicBezTo>
                    <a:pt x="851345" y="515684"/>
                    <a:pt x="851345" y="517589"/>
                    <a:pt x="851821" y="518351"/>
                  </a:cubicBezTo>
                  <a:cubicBezTo>
                    <a:pt x="852202" y="518922"/>
                    <a:pt x="853535" y="519303"/>
                    <a:pt x="853916" y="519874"/>
                  </a:cubicBezTo>
                  <a:cubicBezTo>
                    <a:pt x="854488" y="520636"/>
                    <a:pt x="855059" y="522446"/>
                    <a:pt x="855250" y="523303"/>
                  </a:cubicBezTo>
                  <a:cubicBezTo>
                    <a:pt x="855440" y="524351"/>
                    <a:pt x="854869" y="526447"/>
                    <a:pt x="855250" y="527495"/>
                  </a:cubicBezTo>
                  <a:cubicBezTo>
                    <a:pt x="855535" y="528352"/>
                    <a:pt x="857345" y="529590"/>
                    <a:pt x="857536" y="530447"/>
                  </a:cubicBezTo>
                  <a:cubicBezTo>
                    <a:pt x="857726" y="531400"/>
                    <a:pt x="856774" y="533210"/>
                    <a:pt x="856869" y="534162"/>
                  </a:cubicBezTo>
                  <a:cubicBezTo>
                    <a:pt x="856964" y="535591"/>
                    <a:pt x="857631" y="537020"/>
                    <a:pt x="858012" y="537782"/>
                  </a:cubicBezTo>
                  <a:close/>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15" name="Google Shape;2015;p32"/>
            <p:cNvSpPr/>
            <p:nvPr/>
          </p:nvSpPr>
          <p:spPr>
            <a:xfrm>
              <a:off x="5292471" y="1794605"/>
              <a:ext cx="800100" cy="476250"/>
            </a:xfrm>
            <a:custGeom>
              <a:rect b="b" l="l" r="r" t="t"/>
              <a:pathLst>
                <a:path extrusionOk="0" h="476250" w="800100">
                  <a:moveTo>
                    <a:pt x="808863" y="449009"/>
                  </a:moveTo>
                  <a:cubicBezTo>
                    <a:pt x="809053" y="450914"/>
                    <a:pt x="808673" y="454724"/>
                    <a:pt x="808292" y="456533"/>
                  </a:cubicBezTo>
                  <a:cubicBezTo>
                    <a:pt x="808006" y="457962"/>
                    <a:pt x="806577" y="460534"/>
                    <a:pt x="806386" y="461867"/>
                  </a:cubicBezTo>
                  <a:cubicBezTo>
                    <a:pt x="806196" y="463772"/>
                    <a:pt x="807053" y="467582"/>
                    <a:pt x="807339" y="469487"/>
                  </a:cubicBezTo>
                  <a:cubicBezTo>
                    <a:pt x="807434" y="470535"/>
                    <a:pt x="807625" y="472249"/>
                    <a:pt x="807815" y="473869"/>
                  </a:cubicBezTo>
                  <a:lnTo>
                    <a:pt x="574834" y="478250"/>
                  </a:lnTo>
                  <a:lnTo>
                    <a:pt x="220790" y="476822"/>
                  </a:lnTo>
                  <a:lnTo>
                    <a:pt x="0" y="469392"/>
                  </a:lnTo>
                  <a:lnTo>
                    <a:pt x="19145" y="0"/>
                  </a:lnTo>
                  <a:lnTo>
                    <a:pt x="281940" y="7620"/>
                  </a:lnTo>
                  <a:lnTo>
                    <a:pt x="540068" y="8477"/>
                  </a:lnTo>
                  <a:lnTo>
                    <a:pt x="721805" y="3524"/>
                  </a:lnTo>
                  <a:cubicBezTo>
                    <a:pt x="722090" y="5144"/>
                    <a:pt x="722376" y="6858"/>
                    <a:pt x="722471" y="7810"/>
                  </a:cubicBezTo>
                  <a:cubicBezTo>
                    <a:pt x="722567" y="8858"/>
                    <a:pt x="722185" y="11049"/>
                    <a:pt x="722376" y="12097"/>
                  </a:cubicBezTo>
                  <a:cubicBezTo>
                    <a:pt x="722757" y="14288"/>
                    <a:pt x="725138" y="18383"/>
                    <a:pt x="725995" y="20479"/>
                  </a:cubicBezTo>
                  <a:cubicBezTo>
                    <a:pt x="726662" y="22098"/>
                    <a:pt x="727996" y="25241"/>
                    <a:pt x="728472" y="26860"/>
                  </a:cubicBezTo>
                  <a:cubicBezTo>
                    <a:pt x="728758" y="28099"/>
                    <a:pt x="728567" y="30766"/>
                    <a:pt x="728948" y="31909"/>
                  </a:cubicBezTo>
                  <a:cubicBezTo>
                    <a:pt x="729234" y="32861"/>
                    <a:pt x="730568" y="34290"/>
                    <a:pt x="730853" y="35243"/>
                  </a:cubicBezTo>
                  <a:cubicBezTo>
                    <a:pt x="731425" y="36957"/>
                    <a:pt x="731044" y="40767"/>
                    <a:pt x="731615" y="42481"/>
                  </a:cubicBezTo>
                  <a:cubicBezTo>
                    <a:pt x="732282" y="44387"/>
                    <a:pt x="735140" y="47530"/>
                    <a:pt x="736092" y="49340"/>
                  </a:cubicBezTo>
                  <a:cubicBezTo>
                    <a:pt x="736664" y="50482"/>
                    <a:pt x="737902" y="52864"/>
                    <a:pt x="738092" y="54102"/>
                  </a:cubicBezTo>
                  <a:cubicBezTo>
                    <a:pt x="738283" y="55054"/>
                    <a:pt x="738283" y="57055"/>
                    <a:pt x="737997" y="57912"/>
                  </a:cubicBezTo>
                  <a:cubicBezTo>
                    <a:pt x="737711" y="58960"/>
                    <a:pt x="736092" y="60579"/>
                    <a:pt x="735711" y="61627"/>
                  </a:cubicBezTo>
                  <a:cubicBezTo>
                    <a:pt x="735140" y="63055"/>
                    <a:pt x="734949" y="66294"/>
                    <a:pt x="734473" y="67818"/>
                  </a:cubicBezTo>
                  <a:cubicBezTo>
                    <a:pt x="733901" y="69437"/>
                    <a:pt x="731425" y="72104"/>
                    <a:pt x="731234" y="73724"/>
                  </a:cubicBezTo>
                  <a:cubicBezTo>
                    <a:pt x="730949" y="75152"/>
                    <a:pt x="731806" y="78105"/>
                    <a:pt x="732282" y="79439"/>
                  </a:cubicBezTo>
                  <a:cubicBezTo>
                    <a:pt x="732949" y="81248"/>
                    <a:pt x="735711" y="84296"/>
                    <a:pt x="736187" y="86201"/>
                  </a:cubicBezTo>
                  <a:cubicBezTo>
                    <a:pt x="736664" y="88201"/>
                    <a:pt x="736568" y="92488"/>
                    <a:pt x="736187" y="94583"/>
                  </a:cubicBezTo>
                  <a:cubicBezTo>
                    <a:pt x="735997" y="95631"/>
                    <a:pt x="734949" y="97631"/>
                    <a:pt x="734854" y="98679"/>
                  </a:cubicBezTo>
                  <a:cubicBezTo>
                    <a:pt x="734568" y="100013"/>
                    <a:pt x="734473" y="102679"/>
                    <a:pt x="734759" y="104013"/>
                  </a:cubicBezTo>
                  <a:cubicBezTo>
                    <a:pt x="735235" y="105918"/>
                    <a:pt x="738092" y="109061"/>
                    <a:pt x="738378" y="110966"/>
                  </a:cubicBezTo>
                  <a:cubicBezTo>
                    <a:pt x="738568" y="112586"/>
                    <a:pt x="737330" y="115729"/>
                    <a:pt x="737044" y="117348"/>
                  </a:cubicBezTo>
                  <a:cubicBezTo>
                    <a:pt x="736759" y="118301"/>
                    <a:pt x="736092" y="120301"/>
                    <a:pt x="735997" y="121253"/>
                  </a:cubicBezTo>
                  <a:cubicBezTo>
                    <a:pt x="735806" y="122777"/>
                    <a:pt x="736187" y="125730"/>
                    <a:pt x="736187" y="127254"/>
                  </a:cubicBezTo>
                  <a:cubicBezTo>
                    <a:pt x="736283" y="129064"/>
                    <a:pt x="735997" y="132874"/>
                    <a:pt x="736568" y="134588"/>
                  </a:cubicBezTo>
                  <a:cubicBezTo>
                    <a:pt x="736854" y="135255"/>
                    <a:pt x="737997" y="136208"/>
                    <a:pt x="738283" y="136970"/>
                  </a:cubicBezTo>
                  <a:cubicBezTo>
                    <a:pt x="738568" y="137731"/>
                    <a:pt x="738092" y="139541"/>
                    <a:pt x="738378" y="140399"/>
                  </a:cubicBezTo>
                  <a:cubicBezTo>
                    <a:pt x="738568" y="141065"/>
                    <a:pt x="739616" y="142113"/>
                    <a:pt x="739997" y="142780"/>
                  </a:cubicBezTo>
                  <a:cubicBezTo>
                    <a:pt x="740378" y="143542"/>
                    <a:pt x="740855" y="145256"/>
                    <a:pt x="741235" y="146018"/>
                  </a:cubicBezTo>
                  <a:cubicBezTo>
                    <a:pt x="741617" y="146780"/>
                    <a:pt x="742569" y="148304"/>
                    <a:pt x="742855" y="149066"/>
                  </a:cubicBezTo>
                  <a:cubicBezTo>
                    <a:pt x="743141" y="150209"/>
                    <a:pt x="742855" y="152781"/>
                    <a:pt x="743141" y="153924"/>
                  </a:cubicBezTo>
                  <a:cubicBezTo>
                    <a:pt x="743522" y="155829"/>
                    <a:pt x="745522" y="159163"/>
                    <a:pt x="745903" y="161068"/>
                  </a:cubicBezTo>
                  <a:cubicBezTo>
                    <a:pt x="746189" y="162401"/>
                    <a:pt x="745617" y="165259"/>
                    <a:pt x="746284" y="166402"/>
                  </a:cubicBezTo>
                  <a:cubicBezTo>
                    <a:pt x="746760" y="167164"/>
                    <a:pt x="748856" y="167545"/>
                    <a:pt x="749236" y="168307"/>
                  </a:cubicBezTo>
                  <a:cubicBezTo>
                    <a:pt x="749903" y="169545"/>
                    <a:pt x="748475" y="172784"/>
                    <a:pt x="749141" y="174022"/>
                  </a:cubicBezTo>
                  <a:cubicBezTo>
                    <a:pt x="749522" y="174879"/>
                    <a:pt x="751618" y="175641"/>
                    <a:pt x="752189" y="176403"/>
                  </a:cubicBezTo>
                  <a:cubicBezTo>
                    <a:pt x="753142" y="177546"/>
                    <a:pt x="754475" y="180308"/>
                    <a:pt x="754761" y="181737"/>
                  </a:cubicBezTo>
                  <a:cubicBezTo>
                    <a:pt x="755047" y="182975"/>
                    <a:pt x="754094" y="185642"/>
                    <a:pt x="754475" y="186880"/>
                  </a:cubicBezTo>
                  <a:cubicBezTo>
                    <a:pt x="754761" y="187833"/>
                    <a:pt x="756190" y="189167"/>
                    <a:pt x="756666" y="189928"/>
                  </a:cubicBezTo>
                  <a:cubicBezTo>
                    <a:pt x="757523" y="191167"/>
                    <a:pt x="759428" y="193548"/>
                    <a:pt x="759905" y="194881"/>
                  </a:cubicBezTo>
                  <a:cubicBezTo>
                    <a:pt x="760476" y="196501"/>
                    <a:pt x="760000" y="200120"/>
                    <a:pt x="760667" y="201644"/>
                  </a:cubicBezTo>
                  <a:cubicBezTo>
                    <a:pt x="761143" y="202787"/>
                    <a:pt x="763143" y="204406"/>
                    <a:pt x="763619" y="205550"/>
                  </a:cubicBezTo>
                  <a:cubicBezTo>
                    <a:pt x="764286" y="207169"/>
                    <a:pt x="764095" y="210788"/>
                    <a:pt x="764858" y="212312"/>
                  </a:cubicBezTo>
                  <a:cubicBezTo>
                    <a:pt x="765239" y="213170"/>
                    <a:pt x="766858" y="214122"/>
                    <a:pt x="767429" y="214884"/>
                  </a:cubicBezTo>
                  <a:cubicBezTo>
                    <a:pt x="768001" y="215646"/>
                    <a:pt x="769049" y="217456"/>
                    <a:pt x="769239" y="218408"/>
                  </a:cubicBezTo>
                  <a:cubicBezTo>
                    <a:pt x="769525" y="219932"/>
                    <a:pt x="768668" y="223076"/>
                    <a:pt x="768477" y="224695"/>
                  </a:cubicBezTo>
                  <a:cubicBezTo>
                    <a:pt x="768382" y="225933"/>
                    <a:pt x="768001" y="228505"/>
                    <a:pt x="768286" y="229648"/>
                  </a:cubicBezTo>
                  <a:cubicBezTo>
                    <a:pt x="768572" y="231076"/>
                    <a:pt x="770477" y="233458"/>
                    <a:pt x="770668" y="234887"/>
                  </a:cubicBezTo>
                  <a:cubicBezTo>
                    <a:pt x="770763" y="236315"/>
                    <a:pt x="769525" y="238887"/>
                    <a:pt x="769239" y="240316"/>
                  </a:cubicBezTo>
                  <a:cubicBezTo>
                    <a:pt x="769049" y="241649"/>
                    <a:pt x="768382" y="244507"/>
                    <a:pt x="768763" y="245840"/>
                  </a:cubicBezTo>
                  <a:cubicBezTo>
                    <a:pt x="769049" y="246698"/>
                    <a:pt x="771049" y="247745"/>
                    <a:pt x="771334" y="248698"/>
                  </a:cubicBezTo>
                  <a:cubicBezTo>
                    <a:pt x="771716" y="250317"/>
                    <a:pt x="769715" y="253555"/>
                    <a:pt x="770001" y="255175"/>
                  </a:cubicBezTo>
                  <a:cubicBezTo>
                    <a:pt x="770287" y="256889"/>
                    <a:pt x="773240" y="259366"/>
                    <a:pt x="773525" y="260985"/>
                  </a:cubicBezTo>
                  <a:cubicBezTo>
                    <a:pt x="773811" y="262700"/>
                    <a:pt x="772001" y="265938"/>
                    <a:pt x="771906" y="267653"/>
                  </a:cubicBezTo>
                  <a:cubicBezTo>
                    <a:pt x="771811" y="269176"/>
                    <a:pt x="772859" y="272320"/>
                    <a:pt x="772763" y="273939"/>
                  </a:cubicBezTo>
                  <a:cubicBezTo>
                    <a:pt x="772668" y="275749"/>
                    <a:pt x="770668" y="279083"/>
                    <a:pt x="770953" y="280797"/>
                  </a:cubicBezTo>
                  <a:cubicBezTo>
                    <a:pt x="771144" y="282321"/>
                    <a:pt x="773811" y="284512"/>
                    <a:pt x="774001" y="286036"/>
                  </a:cubicBezTo>
                  <a:cubicBezTo>
                    <a:pt x="774192" y="286893"/>
                    <a:pt x="773335" y="288608"/>
                    <a:pt x="773335" y="289560"/>
                  </a:cubicBezTo>
                  <a:cubicBezTo>
                    <a:pt x="773430" y="290989"/>
                    <a:pt x="774859" y="293561"/>
                    <a:pt x="775049" y="294989"/>
                  </a:cubicBezTo>
                  <a:cubicBezTo>
                    <a:pt x="775335" y="296799"/>
                    <a:pt x="775335" y="300514"/>
                    <a:pt x="775144" y="302419"/>
                  </a:cubicBezTo>
                  <a:cubicBezTo>
                    <a:pt x="774954" y="304038"/>
                    <a:pt x="773716" y="307181"/>
                    <a:pt x="773811" y="308896"/>
                  </a:cubicBezTo>
                  <a:cubicBezTo>
                    <a:pt x="773906" y="310325"/>
                    <a:pt x="774668" y="313087"/>
                    <a:pt x="775526" y="314230"/>
                  </a:cubicBezTo>
                  <a:cubicBezTo>
                    <a:pt x="775907" y="314801"/>
                    <a:pt x="777431" y="315182"/>
                    <a:pt x="777811" y="315754"/>
                  </a:cubicBezTo>
                  <a:cubicBezTo>
                    <a:pt x="778478" y="316706"/>
                    <a:pt x="778097" y="319468"/>
                    <a:pt x="778764" y="320421"/>
                  </a:cubicBezTo>
                  <a:cubicBezTo>
                    <a:pt x="779431" y="321374"/>
                    <a:pt x="782574" y="321659"/>
                    <a:pt x="782955" y="322802"/>
                  </a:cubicBezTo>
                  <a:cubicBezTo>
                    <a:pt x="783622" y="324707"/>
                    <a:pt x="780288" y="328327"/>
                    <a:pt x="780098" y="330327"/>
                  </a:cubicBezTo>
                  <a:cubicBezTo>
                    <a:pt x="780002" y="331661"/>
                    <a:pt x="781431" y="334328"/>
                    <a:pt x="781145" y="335661"/>
                  </a:cubicBezTo>
                  <a:cubicBezTo>
                    <a:pt x="780955" y="336709"/>
                    <a:pt x="778859" y="338233"/>
                    <a:pt x="778764" y="339281"/>
                  </a:cubicBezTo>
                  <a:cubicBezTo>
                    <a:pt x="778383" y="341281"/>
                    <a:pt x="780669" y="344995"/>
                    <a:pt x="780955" y="346996"/>
                  </a:cubicBezTo>
                  <a:cubicBezTo>
                    <a:pt x="781145" y="348424"/>
                    <a:pt x="781241" y="351377"/>
                    <a:pt x="781050" y="352806"/>
                  </a:cubicBezTo>
                  <a:cubicBezTo>
                    <a:pt x="780955" y="353473"/>
                    <a:pt x="780288" y="354806"/>
                    <a:pt x="780288" y="355568"/>
                  </a:cubicBezTo>
                  <a:cubicBezTo>
                    <a:pt x="780288" y="356521"/>
                    <a:pt x="781526" y="358331"/>
                    <a:pt x="781526" y="359283"/>
                  </a:cubicBezTo>
                  <a:cubicBezTo>
                    <a:pt x="781526" y="360426"/>
                    <a:pt x="780002" y="362426"/>
                    <a:pt x="780002" y="363569"/>
                  </a:cubicBezTo>
                  <a:cubicBezTo>
                    <a:pt x="780002" y="364998"/>
                    <a:pt x="781241" y="367665"/>
                    <a:pt x="781907" y="368903"/>
                  </a:cubicBezTo>
                  <a:cubicBezTo>
                    <a:pt x="782765" y="370522"/>
                    <a:pt x="785717" y="372999"/>
                    <a:pt x="786289" y="374714"/>
                  </a:cubicBezTo>
                  <a:cubicBezTo>
                    <a:pt x="787051" y="377190"/>
                    <a:pt x="785622" y="382429"/>
                    <a:pt x="786098" y="384905"/>
                  </a:cubicBezTo>
                  <a:cubicBezTo>
                    <a:pt x="786479" y="387096"/>
                    <a:pt x="788670" y="391097"/>
                    <a:pt x="789242" y="393287"/>
                  </a:cubicBezTo>
                  <a:cubicBezTo>
                    <a:pt x="789527" y="394335"/>
                    <a:pt x="789623" y="396431"/>
                    <a:pt x="790099" y="397478"/>
                  </a:cubicBezTo>
                  <a:cubicBezTo>
                    <a:pt x="790575" y="398621"/>
                    <a:pt x="792480" y="400336"/>
                    <a:pt x="793147" y="401384"/>
                  </a:cubicBezTo>
                  <a:cubicBezTo>
                    <a:pt x="794004" y="402812"/>
                    <a:pt x="794957" y="406051"/>
                    <a:pt x="796004" y="407289"/>
                  </a:cubicBezTo>
                  <a:cubicBezTo>
                    <a:pt x="796671" y="408146"/>
                    <a:pt x="798671" y="409194"/>
                    <a:pt x="799433" y="410051"/>
                  </a:cubicBezTo>
                  <a:cubicBezTo>
                    <a:pt x="800481" y="411194"/>
                    <a:pt x="802195" y="413861"/>
                    <a:pt x="802576" y="415385"/>
                  </a:cubicBezTo>
                  <a:cubicBezTo>
                    <a:pt x="803053" y="417195"/>
                    <a:pt x="802481" y="420910"/>
                    <a:pt x="802576" y="422815"/>
                  </a:cubicBezTo>
                  <a:cubicBezTo>
                    <a:pt x="802672" y="425291"/>
                    <a:pt x="802862" y="430244"/>
                    <a:pt x="803434" y="432721"/>
                  </a:cubicBezTo>
                  <a:cubicBezTo>
                    <a:pt x="804005" y="435007"/>
                    <a:pt x="806101" y="439293"/>
                    <a:pt x="806768" y="441484"/>
                  </a:cubicBezTo>
                  <a:cubicBezTo>
                    <a:pt x="807434" y="443198"/>
                    <a:pt x="808673" y="447008"/>
                    <a:pt x="808863" y="449009"/>
                  </a:cubicBezTo>
                  <a:close/>
                </a:path>
              </a:pathLst>
            </a:custGeom>
            <a:gradFill>
              <a:gsLst>
                <a:gs pos="0">
                  <a:schemeClr val="accent1"/>
                </a:gs>
                <a:gs pos="1000">
                  <a:schemeClr val="accent1"/>
                </a:gs>
                <a:gs pos="100000">
                  <a:srgbClr val="56A9F3"/>
                </a:gs>
              </a:gsLst>
              <a:path path="circle">
                <a:fillToRect l="100%" t="100%"/>
              </a:path>
              <a:tileRect b="-100%" r="-100%"/>
            </a:gra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16" name="Google Shape;2016;p32"/>
            <p:cNvSpPr/>
            <p:nvPr/>
          </p:nvSpPr>
          <p:spPr>
            <a:xfrm>
              <a:off x="6014371" y="1732706"/>
              <a:ext cx="800100" cy="904875"/>
            </a:xfrm>
            <a:custGeom>
              <a:rect b="b" l="l" r="r" t="t"/>
              <a:pathLst>
                <a:path extrusionOk="0" h="904875" w="800100">
                  <a:moveTo>
                    <a:pt x="85916" y="535864"/>
                  </a:moveTo>
                  <a:cubicBezTo>
                    <a:pt x="85725" y="534244"/>
                    <a:pt x="85535" y="532625"/>
                    <a:pt x="85439" y="531482"/>
                  </a:cubicBezTo>
                  <a:cubicBezTo>
                    <a:pt x="85249" y="529577"/>
                    <a:pt x="84296" y="525767"/>
                    <a:pt x="84487" y="523862"/>
                  </a:cubicBezTo>
                  <a:cubicBezTo>
                    <a:pt x="84677" y="522433"/>
                    <a:pt x="86106" y="519862"/>
                    <a:pt x="86392" y="518528"/>
                  </a:cubicBezTo>
                  <a:cubicBezTo>
                    <a:pt x="86773" y="516623"/>
                    <a:pt x="87154" y="512813"/>
                    <a:pt x="86963" y="511003"/>
                  </a:cubicBezTo>
                  <a:cubicBezTo>
                    <a:pt x="86773" y="509003"/>
                    <a:pt x="85630" y="505193"/>
                    <a:pt x="84963" y="503288"/>
                  </a:cubicBezTo>
                  <a:cubicBezTo>
                    <a:pt x="84201" y="501002"/>
                    <a:pt x="82105" y="496811"/>
                    <a:pt x="81629" y="494525"/>
                  </a:cubicBezTo>
                  <a:cubicBezTo>
                    <a:pt x="81058" y="492144"/>
                    <a:pt x="80867" y="487096"/>
                    <a:pt x="80772" y="484619"/>
                  </a:cubicBezTo>
                  <a:cubicBezTo>
                    <a:pt x="80677" y="482714"/>
                    <a:pt x="81248" y="478999"/>
                    <a:pt x="80772" y="477190"/>
                  </a:cubicBezTo>
                  <a:cubicBezTo>
                    <a:pt x="80391" y="475666"/>
                    <a:pt x="78581" y="473094"/>
                    <a:pt x="77629" y="471856"/>
                  </a:cubicBezTo>
                  <a:cubicBezTo>
                    <a:pt x="76867" y="470998"/>
                    <a:pt x="74867" y="469951"/>
                    <a:pt x="74200" y="469093"/>
                  </a:cubicBezTo>
                  <a:cubicBezTo>
                    <a:pt x="73152" y="467855"/>
                    <a:pt x="72200" y="464521"/>
                    <a:pt x="71342" y="463188"/>
                  </a:cubicBezTo>
                  <a:cubicBezTo>
                    <a:pt x="70676" y="462140"/>
                    <a:pt x="68771" y="460426"/>
                    <a:pt x="68294" y="459283"/>
                  </a:cubicBezTo>
                  <a:cubicBezTo>
                    <a:pt x="67818" y="458330"/>
                    <a:pt x="67723" y="456139"/>
                    <a:pt x="67437" y="455092"/>
                  </a:cubicBezTo>
                  <a:cubicBezTo>
                    <a:pt x="66866" y="452901"/>
                    <a:pt x="64675" y="448900"/>
                    <a:pt x="64294" y="446710"/>
                  </a:cubicBezTo>
                  <a:cubicBezTo>
                    <a:pt x="63913" y="444233"/>
                    <a:pt x="65342" y="438994"/>
                    <a:pt x="64484" y="436518"/>
                  </a:cubicBezTo>
                  <a:cubicBezTo>
                    <a:pt x="63913" y="434803"/>
                    <a:pt x="60960" y="432327"/>
                    <a:pt x="60103" y="430708"/>
                  </a:cubicBezTo>
                  <a:cubicBezTo>
                    <a:pt x="59436" y="429469"/>
                    <a:pt x="58198" y="426802"/>
                    <a:pt x="58198" y="425374"/>
                  </a:cubicBezTo>
                  <a:cubicBezTo>
                    <a:pt x="58198" y="424231"/>
                    <a:pt x="59722" y="422230"/>
                    <a:pt x="59722" y="421087"/>
                  </a:cubicBezTo>
                  <a:cubicBezTo>
                    <a:pt x="59722" y="420135"/>
                    <a:pt x="58484" y="418325"/>
                    <a:pt x="58484" y="417373"/>
                  </a:cubicBezTo>
                  <a:cubicBezTo>
                    <a:pt x="58484" y="416611"/>
                    <a:pt x="59150" y="415372"/>
                    <a:pt x="59246" y="414610"/>
                  </a:cubicBezTo>
                  <a:cubicBezTo>
                    <a:pt x="59436" y="413182"/>
                    <a:pt x="59341" y="410229"/>
                    <a:pt x="59150" y="408800"/>
                  </a:cubicBezTo>
                  <a:cubicBezTo>
                    <a:pt x="58864" y="406800"/>
                    <a:pt x="56579" y="403085"/>
                    <a:pt x="56960" y="401085"/>
                  </a:cubicBezTo>
                  <a:cubicBezTo>
                    <a:pt x="57150" y="400037"/>
                    <a:pt x="59150" y="398513"/>
                    <a:pt x="59341" y="397465"/>
                  </a:cubicBezTo>
                  <a:cubicBezTo>
                    <a:pt x="59627" y="396132"/>
                    <a:pt x="58198" y="393465"/>
                    <a:pt x="58293" y="392131"/>
                  </a:cubicBezTo>
                  <a:cubicBezTo>
                    <a:pt x="58484" y="390131"/>
                    <a:pt x="61817" y="386512"/>
                    <a:pt x="61151" y="384607"/>
                  </a:cubicBezTo>
                  <a:cubicBezTo>
                    <a:pt x="60770" y="383464"/>
                    <a:pt x="57626" y="383273"/>
                    <a:pt x="56960" y="382225"/>
                  </a:cubicBezTo>
                  <a:cubicBezTo>
                    <a:pt x="56197" y="381273"/>
                    <a:pt x="56674" y="378511"/>
                    <a:pt x="56007" y="377558"/>
                  </a:cubicBezTo>
                  <a:cubicBezTo>
                    <a:pt x="55626" y="376987"/>
                    <a:pt x="54102" y="376606"/>
                    <a:pt x="53721" y="376034"/>
                  </a:cubicBezTo>
                  <a:cubicBezTo>
                    <a:pt x="52864" y="374891"/>
                    <a:pt x="52102" y="372129"/>
                    <a:pt x="52007" y="370700"/>
                  </a:cubicBezTo>
                  <a:cubicBezTo>
                    <a:pt x="51911" y="369081"/>
                    <a:pt x="53245" y="365842"/>
                    <a:pt x="53340" y="364223"/>
                  </a:cubicBezTo>
                  <a:cubicBezTo>
                    <a:pt x="53530" y="362318"/>
                    <a:pt x="53530" y="358603"/>
                    <a:pt x="53245" y="356794"/>
                  </a:cubicBezTo>
                  <a:cubicBezTo>
                    <a:pt x="53054" y="355365"/>
                    <a:pt x="51626" y="352793"/>
                    <a:pt x="51530" y="351364"/>
                  </a:cubicBezTo>
                  <a:cubicBezTo>
                    <a:pt x="51435" y="350507"/>
                    <a:pt x="52292" y="348697"/>
                    <a:pt x="52197" y="347840"/>
                  </a:cubicBezTo>
                  <a:cubicBezTo>
                    <a:pt x="51911" y="346316"/>
                    <a:pt x="49339" y="344125"/>
                    <a:pt x="49149" y="342601"/>
                  </a:cubicBezTo>
                  <a:cubicBezTo>
                    <a:pt x="48863" y="340792"/>
                    <a:pt x="50863" y="337458"/>
                    <a:pt x="50959" y="335743"/>
                  </a:cubicBezTo>
                  <a:cubicBezTo>
                    <a:pt x="51054" y="334219"/>
                    <a:pt x="50006" y="331076"/>
                    <a:pt x="50102" y="329457"/>
                  </a:cubicBezTo>
                  <a:cubicBezTo>
                    <a:pt x="50197" y="327742"/>
                    <a:pt x="52007" y="324409"/>
                    <a:pt x="51721" y="322789"/>
                  </a:cubicBezTo>
                  <a:cubicBezTo>
                    <a:pt x="51435" y="321075"/>
                    <a:pt x="48482" y="318598"/>
                    <a:pt x="48196" y="316979"/>
                  </a:cubicBezTo>
                  <a:cubicBezTo>
                    <a:pt x="47911" y="315360"/>
                    <a:pt x="50006" y="312121"/>
                    <a:pt x="49530" y="310502"/>
                  </a:cubicBezTo>
                  <a:cubicBezTo>
                    <a:pt x="49339" y="309550"/>
                    <a:pt x="47339" y="308502"/>
                    <a:pt x="46958" y="307645"/>
                  </a:cubicBezTo>
                  <a:cubicBezTo>
                    <a:pt x="46577" y="306311"/>
                    <a:pt x="47149" y="303454"/>
                    <a:pt x="47435" y="302120"/>
                  </a:cubicBezTo>
                  <a:cubicBezTo>
                    <a:pt x="47625" y="300787"/>
                    <a:pt x="48959" y="298120"/>
                    <a:pt x="48863" y="296691"/>
                  </a:cubicBezTo>
                  <a:cubicBezTo>
                    <a:pt x="48768" y="295262"/>
                    <a:pt x="46768" y="292881"/>
                    <a:pt x="46482" y="291452"/>
                  </a:cubicBezTo>
                  <a:cubicBezTo>
                    <a:pt x="46292" y="290214"/>
                    <a:pt x="46577" y="287737"/>
                    <a:pt x="46672" y="286499"/>
                  </a:cubicBezTo>
                  <a:cubicBezTo>
                    <a:pt x="46768" y="284975"/>
                    <a:pt x="47720" y="281832"/>
                    <a:pt x="47435" y="280213"/>
                  </a:cubicBezTo>
                  <a:cubicBezTo>
                    <a:pt x="47244" y="279260"/>
                    <a:pt x="46196" y="277450"/>
                    <a:pt x="45625" y="276688"/>
                  </a:cubicBezTo>
                  <a:cubicBezTo>
                    <a:pt x="45053" y="275926"/>
                    <a:pt x="43529" y="274974"/>
                    <a:pt x="43053" y="274117"/>
                  </a:cubicBezTo>
                  <a:cubicBezTo>
                    <a:pt x="42196" y="272593"/>
                    <a:pt x="42482" y="268878"/>
                    <a:pt x="41815" y="267354"/>
                  </a:cubicBezTo>
                  <a:cubicBezTo>
                    <a:pt x="41338" y="266211"/>
                    <a:pt x="39338" y="264592"/>
                    <a:pt x="38862" y="263449"/>
                  </a:cubicBezTo>
                  <a:cubicBezTo>
                    <a:pt x="38291" y="261829"/>
                    <a:pt x="38671" y="258305"/>
                    <a:pt x="38100" y="256686"/>
                  </a:cubicBezTo>
                  <a:cubicBezTo>
                    <a:pt x="37624" y="255257"/>
                    <a:pt x="35624" y="252971"/>
                    <a:pt x="34862" y="251733"/>
                  </a:cubicBezTo>
                  <a:cubicBezTo>
                    <a:pt x="34290" y="250971"/>
                    <a:pt x="32861" y="249542"/>
                    <a:pt x="32671" y="248685"/>
                  </a:cubicBezTo>
                  <a:cubicBezTo>
                    <a:pt x="32290" y="247447"/>
                    <a:pt x="33242" y="244875"/>
                    <a:pt x="32957" y="243541"/>
                  </a:cubicBezTo>
                  <a:cubicBezTo>
                    <a:pt x="32671" y="242113"/>
                    <a:pt x="31337" y="239350"/>
                    <a:pt x="30385" y="238207"/>
                  </a:cubicBezTo>
                  <a:cubicBezTo>
                    <a:pt x="29813" y="237445"/>
                    <a:pt x="27718" y="236779"/>
                    <a:pt x="27337" y="235826"/>
                  </a:cubicBezTo>
                  <a:cubicBezTo>
                    <a:pt x="26670" y="234588"/>
                    <a:pt x="28099" y="231349"/>
                    <a:pt x="27432" y="230111"/>
                  </a:cubicBezTo>
                  <a:cubicBezTo>
                    <a:pt x="27051" y="229349"/>
                    <a:pt x="24955" y="228968"/>
                    <a:pt x="24479" y="228206"/>
                  </a:cubicBezTo>
                  <a:cubicBezTo>
                    <a:pt x="23813" y="227063"/>
                    <a:pt x="24384" y="224206"/>
                    <a:pt x="24098" y="222872"/>
                  </a:cubicBezTo>
                  <a:cubicBezTo>
                    <a:pt x="23717" y="220967"/>
                    <a:pt x="21717" y="217633"/>
                    <a:pt x="21336" y="215728"/>
                  </a:cubicBezTo>
                  <a:cubicBezTo>
                    <a:pt x="21050" y="214490"/>
                    <a:pt x="21336" y="212014"/>
                    <a:pt x="21050" y="210871"/>
                  </a:cubicBezTo>
                  <a:cubicBezTo>
                    <a:pt x="20764" y="210013"/>
                    <a:pt x="19812" y="208585"/>
                    <a:pt x="19431" y="207823"/>
                  </a:cubicBezTo>
                  <a:cubicBezTo>
                    <a:pt x="19050" y="207061"/>
                    <a:pt x="18574" y="205346"/>
                    <a:pt x="18193" y="204584"/>
                  </a:cubicBezTo>
                  <a:cubicBezTo>
                    <a:pt x="17812" y="203917"/>
                    <a:pt x="16764" y="202965"/>
                    <a:pt x="16574" y="202203"/>
                  </a:cubicBezTo>
                  <a:cubicBezTo>
                    <a:pt x="16288" y="201346"/>
                    <a:pt x="16764" y="199631"/>
                    <a:pt x="16478" y="198774"/>
                  </a:cubicBezTo>
                  <a:cubicBezTo>
                    <a:pt x="16193" y="198107"/>
                    <a:pt x="15050" y="197155"/>
                    <a:pt x="14764" y="196393"/>
                  </a:cubicBezTo>
                  <a:cubicBezTo>
                    <a:pt x="14192" y="194678"/>
                    <a:pt x="14383" y="190868"/>
                    <a:pt x="14383" y="189058"/>
                  </a:cubicBezTo>
                  <a:cubicBezTo>
                    <a:pt x="14288" y="187534"/>
                    <a:pt x="14002" y="184486"/>
                    <a:pt x="14192" y="183058"/>
                  </a:cubicBezTo>
                  <a:cubicBezTo>
                    <a:pt x="14383" y="182010"/>
                    <a:pt x="15050" y="180105"/>
                    <a:pt x="15240" y="179152"/>
                  </a:cubicBezTo>
                  <a:cubicBezTo>
                    <a:pt x="15621" y="177628"/>
                    <a:pt x="16859" y="174390"/>
                    <a:pt x="16574" y="172771"/>
                  </a:cubicBezTo>
                  <a:cubicBezTo>
                    <a:pt x="16288" y="170770"/>
                    <a:pt x="13430" y="167722"/>
                    <a:pt x="12954" y="165817"/>
                  </a:cubicBezTo>
                  <a:cubicBezTo>
                    <a:pt x="12668" y="164484"/>
                    <a:pt x="12859" y="161817"/>
                    <a:pt x="13049" y="160483"/>
                  </a:cubicBezTo>
                  <a:cubicBezTo>
                    <a:pt x="13240" y="159436"/>
                    <a:pt x="14288" y="157435"/>
                    <a:pt x="14383" y="156388"/>
                  </a:cubicBezTo>
                  <a:cubicBezTo>
                    <a:pt x="14764" y="154292"/>
                    <a:pt x="14859" y="150006"/>
                    <a:pt x="14383" y="148006"/>
                  </a:cubicBezTo>
                  <a:cubicBezTo>
                    <a:pt x="13907" y="146101"/>
                    <a:pt x="11144" y="143053"/>
                    <a:pt x="10478" y="141243"/>
                  </a:cubicBezTo>
                  <a:cubicBezTo>
                    <a:pt x="10001" y="139909"/>
                    <a:pt x="9144" y="136957"/>
                    <a:pt x="9430" y="135528"/>
                  </a:cubicBezTo>
                  <a:cubicBezTo>
                    <a:pt x="9716" y="133813"/>
                    <a:pt x="12097" y="131146"/>
                    <a:pt x="12668" y="129622"/>
                  </a:cubicBezTo>
                  <a:cubicBezTo>
                    <a:pt x="13240" y="128098"/>
                    <a:pt x="13335" y="124955"/>
                    <a:pt x="13907" y="123431"/>
                  </a:cubicBezTo>
                  <a:cubicBezTo>
                    <a:pt x="14288" y="122383"/>
                    <a:pt x="15907" y="120764"/>
                    <a:pt x="16193" y="119716"/>
                  </a:cubicBezTo>
                  <a:cubicBezTo>
                    <a:pt x="16478" y="118764"/>
                    <a:pt x="16478" y="116859"/>
                    <a:pt x="16288" y="115906"/>
                  </a:cubicBezTo>
                  <a:cubicBezTo>
                    <a:pt x="16002" y="114668"/>
                    <a:pt x="14859" y="112287"/>
                    <a:pt x="14288" y="111144"/>
                  </a:cubicBezTo>
                  <a:cubicBezTo>
                    <a:pt x="13335" y="109334"/>
                    <a:pt x="10478" y="106191"/>
                    <a:pt x="9811" y="104286"/>
                  </a:cubicBezTo>
                  <a:cubicBezTo>
                    <a:pt x="9239" y="102571"/>
                    <a:pt x="9620" y="98761"/>
                    <a:pt x="9049" y="97047"/>
                  </a:cubicBezTo>
                  <a:cubicBezTo>
                    <a:pt x="8763" y="96190"/>
                    <a:pt x="7429" y="94666"/>
                    <a:pt x="7144" y="93713"/>
                  </a:cubicBezTo>
                  <a:cubicBezTo>
                    <a:pt x="6763" y="92475"/>
                    <a:pt x="6953" y="89903"/>
                    <a:pt x="6668" y="88665"/>
                  </a:cubicBezTo>
                  <a:cubicBezTo>
                    <a:pt x="6287" y="87046"/>
                    <a:pt x="4858" y="83902"/>
                    <a:pt x="4191" y="82283"/>
                  </a:cubicBezTo>
                  <a:cubicBezTo>
                    <a:pt x="3334" y="80188"/>
                    <a:pt x="1048" y="76187"/>
                    <a:pt x="571" y="73901"/>
                  </a:cubicBezTo>
                  <a:cubicBezTo>
                    <a:pt x="381" y="72853"/>
                    <a:pt x="762" y="70663"/>
                    <a:pt x="667" y="69615"/>
                  </a:cubicBezTo>
                  <a:cubicBezTo>
                    <a:pt x="571" y="68662"/>
                    <a:pt x="286" y="66948"/>
                    <a:pt x="0" y="65329"/>
                  </a:cubicBezTo>
                  <a:lnTo>
                    <a:pt x="86868" y="62947"/>
                  </a:lnTo>
                  <a:lnTo>
                    <a:pt x="214694" y="57709"/>
                  </a:lnTo>
                  <a:cubicBezTo>
                    <a:pt x="214694" y="57709"/>
                    <a:pt x="200882" y="8179"/>
                    <a:pt x="212788" y="82"/>
                  </a:cubicBezTo>
                  <a:cubicBezTo>
                    <a:pt x="213265" y="-299"/>
                    <a:pt x="214503" y="749"/>
                    <a:pt x="214979" y="1035"/>
                  </a:cubicBezTo>
                  <a:cubicBezTo>
                    <a:pt x="216218" y="1702"/>
                    <a:pt x="218408" y="3797"/>
                    <a:pt x="219742" y="4083"/>
                  </a:cubicBezTo>
                  <a:cubicBezTo>
                    <a:pt x="220885" y="4369"/>
                    <a:pt x="223361" y="3892"/>
                    <a:pt x="224409" y="3416"/>
                  </a:cubicBezTo>
                  <a:cubicBezTo>
                    <a:pt x="225266" y="3035"/>
                    <a:pt x="226409" y="1511"/>
                    <a:pt x="227171" y="1225"/>
                  </a:cubicBezTo>
                  <a:cubicBezTo>
                    <a:pt x="228505" y="559"/>
                    <a:pt x="231648" y="-203"/>
                    <a:pt x="233172" y="178"/>
                  </a:cubicBezTo>
                  <a:cubicBezTo>
                    <a:pt x="234696" y="559"/>
                    <a:pt x="236982" y="2940"/>
                    <a:pt x="238316" y="3892"/>
                  </a:cubicBezTo>
                  <a:cubicBezTo>
                    <a:pt x="239078" y="4464"/>
                    <a:pt x="240411" y="5988"/>
                    <a:pt x="241363" y="6369"/>
                  </a:cubicBezTo>
                  <a:cubicBezTo>
                    <a:pt x="242221" y="6655"/>
                    <a:pt x="244221" y="5893"/>
                    <a:pt x="245078" y="6178"/>
                  </a:cubicBezTo>
                  <a:cubicBezTo>
                    <a:pt x="246031" y="6464"/>
                    <a:pt x="247745" y="7893"/>
                    <a:pt x="248126" y="8845"/>
                  </a:cubicBezTo>
                  <a:cubicBezTo>
                    <a:pt x="248603" y="9988"/>
                    <a:pt x="247460" y="12560"/>
                    <a:pt x="247745" y="13703"/>
                  </a:cubicBezTo>
                  <a:cubicBezTo>
                    <a:pt x="247936" y="14846"/>
                    <a:pt x="249269" y="16656"/>
                    <a:pt x="249555" y="17704"/>
                  </a:cubicBezTo>
                  <a:cubicBezTo>
                    <a:pt x="250412" y="20561"/>
                    <a:pt x="250412" y="26752"/>
                    <a:pt x="251174" y="29705"/>
                  </a:cubicBezTo>
                  <a:cubicBezTo>
                    <a:pt x="251651" y="31610"/>
                    <a:pt x="253270" y="35230"/>
                    <a:pt x="254127" y="37039"/>
                  </a:cubicBezTo>
                  <a:cubicBezTo>
                    <a:pt x="254603" y="38087"/>
                    <a:pt x="256032" y="39992"/>
                    <a:pt x="256508" y="41040"/>
                  </a:cubicBezTo>
                  <a:cubicBezTo>
                    <a:pt x="256889" y="41992"/>
                    <a:pt x="257270" y="43897"/>
                    <a:pt x="257366" y="44850"/>
                  </a:cubicBezTo>
                  <a:cubicBezTo>
                    <a:pt x="257461" y="46469"/>
                    <a:pt x="256604" y="49612"/>
                    <a:pt x="256699" y="51232"/>
                  </a:cubicBezTo>
                  <a:cubicBezTo>
                    <a:pt x="256794" y="52375"/>
                    <a:pt x="257270" y="54756"/>
                    <a:pt x="257937" y="55708"/>
                  </a:cubicBezTo>
                  <a:cubicBezTo>
                    <a:pt x="258223" y="56089"/>
                    <a:pt x="259271" y="56470"/>
                    <a:pt x="259652" y="56851"/>
                  </a:cubicBezTo>
                  <a:cubicBezTo>
                    <a:pt x="260318" y="57518"/>
                    <a:pt x="261271" y="59233"/>
                    <a:pt x="261652" y="60185"/>
                  </a:cubicBezTo>
                  <a:cubicBezTo>
                    <a:pt x="262128" y="61328"/>
                    <a:pt x="262700" y="63709"/>
                    <a:pt x="262890" y="64948"/>
                  </a:cubicBezTo>
                  <a:cubicBezTo>
                    <a:pt x="263176" y="66567"/>
                    <a:pt x="263366" y="69996"/>
                    <a:pt x="263652" y="71615"/>
                  </a:cubicBezTo>
                  <a:cubicBezTo>
                    <a:pt x="263843" y="72853"/>
                    <a:pt x="264700" y="75425"/>
                    <a:pt x="264700" y="76663"/>
                  </a:cubicBezTo>
                  <a:cubicBezTo>
                    <a:pt x="264700" y="77711"/>
                    <a:pt x="264319" y="79807"/>
                    <a:pt x="264033" y="80854"/>
                  </a:cubicBezTo>
                  <a:cubicBezTo>
                    <a:pt x="263843" y="81712"/>
                    <a:pt x="262985" y="83236"/>
                    <a:pt x="262985" y="84093"/>
                  </a:cubicBezTo>
                  <a:cubicBezTo>
                    <a:pt x="262985" y="85426"/>
                    <a:pt x="263843" y="87998"/>
                    <a:pt x="264509" y="89046"/>
                  </a:cubicBezTo>
                  <a:cubicBezTo>
                    <a:pt x="264986" y="89903"/>
                    <a:pt x="266414" y="91332"/>
                    <a:pt x="267176" y="91903"/>
                  </a:cubicBezTo>
                  <a:cubicBezTo>
                    <a:pt x="268224" y="92761"/>
                    <a:pt x="270796" y="94094"/>
                    <a:pt x="271939" y="94856"/>
                  </a:cubicBezTo>
                  <a:cubicBezTo>
                    <a:pt x="273082" y="95523"/>
                    <a:pt x="275082" y="97237"/>
                    <a:pt x="276320" y="97714"/>
                  </a:cubicBezTo>
                  <a:cubicBezTo>
                    <a:pt x="278511" y="98666"/>
                    <a:pt x="283178" y="99238"/>
                    <a:pt x="285464" y="99904"/>
                  </a:cubicBezTo>
                  <a:cubicBezTo>
                    <a:pt x="286417" y="100190"/>
                    <a:pt x="288227" y="101333"/>
                    <a:pt x="289179" y="101428"/>
                  </a:cubicBezTo>
                  <a:cubicBezTo>
                    <a:pt x="289941" y="101428"/>
                    <a:pt x="291370" y="100952"/>
                    <a:pt x="291941" y="100476"/>
                  </a:cubicBezTo>
                  <a:cubicBezTo>
                    <a:pt x="292418" y="100095"/>
                    <a:pt x="292703" y="98571"/>
                    <a:pt x="293180" y="98285"/>
                  </a:cubicBezTo>
                  <a:cubicBezTo>
                    <a:pt x="294037" y="97714"/>
                    <a:pt x="296132" y="97523"/>
                    <a:pt x="297085" y="97618"/>
                  </a:cubicBezTo>
                  <a:cubicBezTo>
                    <a:pt x="297942" y="97714"/>
                    <a:pt x="299180" y="99333"/>
                    <a:pt x="300038" y="99333"/>
                  </a:cubicBezTo>
                  <a:cubicBezTo>
                    <a:pt x="300990" y="99333"/>
                    <a:pt x="302419" y="97809"/>
                    <a:pt x="303181" y="97428"/>
                  </a:cubicBezTo>
                  <a:cubicBezTo>
                    <a:pt x="303752" y="97142"/>
                    <a:pt x="305086" y="96571"/>
                    <a:pt x="305753" y="96571"/>
                  </a:cubicBezTo>
                  <a:cubicBezTo>
                    <a:pt x="306610" y="96666"/>
                    <a:pt x="308229" y="97618"/>
                    <a:pt x="308801" y="98190"/>
                  </a:cubicBezTo>
                  <a:cubicBezTo>
                    <a:pt x="309372" y="98761"/>
                    <a:pt x="310039" y="100190"/>
                    <a:pt x="310420" y="100952"/>
                  </a:cubicBezTo>
                  <a:cubicBezTo>
                    <a:pt x="310896" y="101905"/>
                    <a:pt x="311087" y="104191"/>
                    <a:pt x="311658" y="105048"/>
                  </a:cubicBezTo>
                  <a:cubicBezTo>
                    <a:pt x="312230" y="105905"/>
                    <a:pt x="314039" y="107429"/>
                    <a:pt x="315087" y="107715"/>
                  </a:cubicBezTo>
                  <a:cubicBezTo>
                    <a:pt x="316611" y="108191"/>
                    <a:pt x="319850" y="107334"/>
                    <a:pt x="321469" y="107239"/>
                  </a:cubicBezTo>
                  <a:cubicBezTo>
                    <a:pt x="322897" y="107143"/>
                    <a:pt x="325755" y="107048"/>
                    <a:pt x="327184" y="106858"/>
                  </a:cubicBezTo>
                  <a:cubicBezTo>
                    <a:pt x="328613" y="106572"/>
                    <a:pt x="331280" y="105238"/>
                    <a:pt x="332708" y="105143"/>
                  </a:cubicBezTo>
                  <a:cubicBezTo>
                    <a:pt x="334232" y="105048"/>
                    <a:pt x="337185" y="105810"/>
                    <a:pt x="338614" y="106381"/>
                  </a:cubicBezTo>
                  <a:cubicBezTo>
                    <a:pt x="340233" y="106858"/>
                    <a:pt x="343186" y="109239"/>
                    <a:pt x="344900" y="109239"/>
                  </a:cubicBezTo>
                  <a:cubicBezTo>
                    <a:pt x="346805" y="109239"/>
                    <a:pt x="350044" y="106286"/>
                    <a:pt x="351949" y="106381"/>
                  </a:cubicBezTo>
                  <a:cubicBezTo>
                    <a:pt x="352616" y="106381"/>
                    <a:pt x="353854" y="107143"/>
                    <a:pt x="354425" y="107620"/>
                  </a:cubicBezTo>
                  <a:cubicBezTo>
                    <a:pt x="355283" y="108382"/>
                    <a:pt x="356426" y="110287"/>
                    <a:pt x="356902" y="111239"/>
                  </a:cubicBezTo>
                  <a:cubicBezTo>
                    <a:pt x="357473" y="112477"/>
                    <a:pt x="358521" y="114954"/>
                    <a:pt x="358616" y="116287"/>
                  </a:cubicBezTo>
                  <a:cubicBezTo>
                    <a:pt x="358712" y="117430"/>
                    <a:pt x="357473" y="119526"/>
                    <a:pt x="357664" y="120574"/>
                  </a:cubicBezTo>
                  <a:cubicBezTo>
                    <a:pt x="357854" y="121431"/>
                    <a:pt x="358997" y="123145"/>
                    <a:pt x="359759" y="123526"/>
                  </a:cubicBezTo>
                  <a:cubicBezTo>
                    <a:pt x="360426" y="123907"/>
                    <a:pt x="361950" y="123717"/>
                    <a:pt x="362712" y="123622"/>
                  </a:cubicBezTo>
                  <a:cubicBezTo>
                    <a:pt x="363569" y="123526"/>
                    <a:pt x="365093" y="122860"/>
                    <a:pt x="365855" y="122764"/>
                  </a:cubicBezTo>
                  <a:cubicBezTo>
                    <a:pt x="366808" y="122669"/>
                    <a:pt x="368713" y="123145"/>
                    <a:pt x="369665" y="123241"/>
                  </a:cubicBezTo>
                  <a:cubicBezTo>
                    <a:pt x="370332" y="123336"/>
                    <a:pt x="371761" y="123526"/>
                    <a:pt x="372523" y="123431"/>
                  </a:cubicBezTo>
                  <a:cubicBezTo>
                    <a:pt x="373380" y="123336"/>
                    <a:pt x="374809" y="122669"/>
                    <a:pt x="375571" y="122383"/>
                  </a:cubicBezTo>
                  <a:cubicBezTo>
                    <a:pt x="376333" y="122098"/>
                    <a:pt x="377762" y="121240"/>
                    <a:pt x="378524" y="121145"/>
                  </a:cubicBezTo>
                  <a:cubicBezTo>
                    <a:pt x="379571" y="120955"/>
                    <a:pt x="381857" y="121336"/>
                    <a:pt x="382905" y="121145"/>
                  </a:cubicBezTo>
                  <a:cubicBezTo>
                    <a:pt x="384810" y="120764"/>
                    <a:pt x="388430" y="119145"/>
                    <a:pt x="390144" y="118288"/>
                  </a:cubicBezTo>
                  <a:cubicBezTo>
                    <a:pt x="390811" y="117907"/>
                    <a:pt x="392144" y="117240"/>
                    <a:pt x="392716" y="116668"/>
                  </a:cubicBezTo>
                  <a:cubicBezTo>
                    <a:pt x="393192" y="116192"/>
                    <a:pt x="394145" y="114954"/>
                    <a:pt x="394240" y="114192"/>
                  </a:cubicBezTo>
                  <a:cubicBezTo>
                    <a:pt x="394430" y="113525"/>
                    <a:pt x="393573" y="112192"/>
                    <a:pt x="393573" y="111430"/>
                  </a:cubicBezTo>
                  <a:cubicBezTo>
                    <a:pt x="393573" y="110858"/>
                    <a:pt x="393859" y="109715"/>
                    <a:pt x="394240" y="109334"/>
                  </a:cubicBezTo>
                  <a:cubicBezTo>
                    <a:pt x="394907" y="108572"/>
                    <a:pt x="396812" y="108001"/>
                    <a:pt x="397764" y="107715"/>
                  </a:cubicBezTo>
                  <a:cubicBezTo>
                    <a:pt x="399097" y="107334"/>
                    <a:pt x="402146" y="107810"/>
                    <a:pt x="403384" y="107239"/>
                  </a:cubicBezTo>
                  <a:cubicBezTo>
                    <a:pt x="403955" y="106953"/>
                    <a:pt x="404717" y="105810"/>
                    <a:pt x="405098" y="105334"/>
                  </a:cubicBezTo>
                  <a:cubicBezTo>
                    <a:pt x="405384" y="104953"/>
                    <a:pt x="405670" y="103905"/>
                    <a:pt x="405955" y="103524"/>
                  </a:cubicBezTo>
                  <a:cubicBezTo>
                    <a:pt x="406432" y="102952"/>
                    <a:pt x="407575" y="102190"/>
                    <a:pt x="408146" y="101809"/>
                  </a:cubicBezTo>
                  <a:cubicBezTo>
                    <a:pt x="408908" y="101428"/>
                    <a:pt x="410623" y="101047"/>
                    <a:pt x="411480" y="100952"/>
                  </a:cubicBezTo>
                  <a:cubicBezTo>
                    <a:pt x="412528" y="100857"/>
                    <a:pt x="414623" y="101333"/>
                    <a:pt x="415671" y="101047"/>
                  </a:cubicBezTo>
                  <a:cubicBezTo>
                    <a:pt x="416624" y="100857"/>
                    <a:pt x="418243" y="99047"/>
                    <a:pt x="419291" y="99238"/>
                  </a:cubicBezTo>
                  <a:cubicBezTo>
                    <a:pt x="420338" y="99428"/>
                    <a:pt x="421386" y="101524"/>
                    <a:pt x="422243" y="102095"/>
                  </a:cubicBezTo>
                  <a:cubicBezTo>
                    <a:pt x="422815" y="102476"/>
                    <a:pt x="423958" y="103429"/>
                    <a:pt x="424720" y="103429"/>
                  </a:cubicBezTo>
                  <a:cubicBezTo>
                    <a:pt x="426339" y="103619"/>
                    <a:pt x="429482" y="101809"/>
                    <a:pt x="431102" y="101524"/>
                  </a:cubicBezTo>
                  <a:cubicBezTo>
                    <a:pt x="433388" y="101143"/>
                    <a:pt x="438055" y="101238"/>
                    <a:pt x="440341" y="100952"/>
                  </a:cubicBezTo>
                  <a:cubicBezTo>
                    <a:pt x="441865" y="100762"/>
                    <a:pt x="445008" y="99333"/>
                    <a:pt x="446342" y="100000"/>
                  </a:cubicBezTo>
                  <a:cubicBezTo>
                    <a:pt x="447008" y="100381"/>
                    <a:pt x="447008" y="102381"/>
                    <a:pt x="447580" y="102857"/>
                  </a:cubicBezTo>
                  <a:cubicBezTo>
                    <a:pt x="448246" y="103333"/>
                    <a:pt x="450152" y="102857"/>
                    <a:pt x="451009" y="103143"/>
                  </a:cubicBezTo>
                  <a:cubicBezTo>
                    <a:pt x="452819" y="103714"/>
                    <a:pt x="455867" y="106096"/>
                    <a:pt x="457486" y="106953"/>
                  </a:cubicBezTo>
                  <a:cubicBezTo>
                    <a:pt x="458914" y="107810"/>
                    <a:pt x="461867" y="109429"/>
                    <a:pt x="463391" y="110096"/>
                  </a:cubicBezTo>
                  <a:cubicBezTo>
                    <a:pt x="464630" y="110668"/>
                    <a:pt x="467011" y="111715"/>
                    <a:pt x="468344" y="111906"/>
                  </a:cubicBezTo>
                  <a:cubicBezTo>
                    <a:pt x="469678" y="112096"/>
                    <a:pt x="472440" y="111906"/>
                    <a:pt x="473678" y="111430"/>
                  </a:cubicBezTo>
                  <a:cubicBezTo>
                    <a:pt x="474250" y="111239"/>
                    <a:pt x="475012" y="110382"/>
                    <a:pt x="475488" y="110191"/>
                  </a:cubicBezTo>
                  <a:cubicBezTo>
                    <a:pt x="476155" y="109906"/>
                    <a:pt x="477584" y="109429"/>
                    <a:pt x="478346" y="109525"/>
                  </a:cubicBezTo>
                  <a:cubicBezTo>
                    <a:pt x="479108" y="109620"/>
                    <a:pt x="480727" y="110382"/>
                    <a:pt x="481203" y="111049"/>
                  </a:cubicBezTo>
                  <a:cubicBezTo>
                    <a:pt x="481679" y="111811"/>
                    <a:pt x="481679" y="113811"/>
                    <a:pt x="481584" y="114763"/>
                  </a:cubicBezTo>
                  <a:cubicBezTo>
                    <a:pt x="481489" y="115430"/>
                    <a:pt x="481298" y="116859"/>
                    <a:pt x="480917" y="117335"/>
                  </a:cubicBezTo>
                  <a:cubicBezTo>
                    <a:pt x="480346" y="118002"/>
                    <a:pt x="478631" y="118478"/>
                    <a:pt x="477774" y="118573"/>
                  </a:cubicBezTo>
                  <a:cubicBezTo>
                    <a:pt x="476631" y="118764"/>
                    <a:pt x="474059" y="117811"/>
                    <a:pt x="473107" y="118573"/>
                  </a:cubicBezTo>
                  <a:cubicBezTo>
                    <a:pt x="472345" y="119145"/>
                    <a:pt x="472059" y="121336"/>
                    <a:pt x="472154" y="122193"/>
                  </a:cubicBezTo>
                  <a:cubicBezTo>
                    <a:pt x="472154" y="123050"/>
                    <a:pt x="472916" y="124765"/>
                    <a:pt x="473393" y="125431"/>
                  </a:cubicBezTo>
                  <a:cubicBezTo>
                    <a:pt x="474250" y="126574"/>
                    <a:pt x="476441" y="128575"/>
                    <a:pt x="477774" y="128860"/>
                  </a:cubicBezTo>
                  <a:cubicBezTo>
                    <a:pt x="479393" y="129241"/>
                    <a:pt x="482632" y="127622"/>
                    <a:pt x="484251" y="127146"/>
                  </a:cubicBezTo>
                  <a:cubicBezTo>
                    <a:pt x="485108" y="126955"/>
                    <a:pt x="486728" y="126670"/>
                    <a:pt x="487489" y="126289"/>
                  </a:cubicBezTo>
                  <a:cubicBezTo>
                    <a:pt x="488442" y="125812"/>
                    <a:pt x="489776" y="124098"/>
                    <a:pt x="490728" y="123907"/>
                  </a:cubicBezTo>
                  <a:cubicBezTo>
                    <a:pt x="491966" y="123717"/>
                    <a:pt x="494443" y="124574"/>
                    <a:pt x="495586" y="125146"/>
                  </a:cubicBezTo>
                  <a:cubicBezTo>
                    <a:pt x="496443" y="125622"/>
                    <a:pt x="498253" y="126955"/>
                    <a:pt x="498729" y="127813"/>
                  </a:cubicBezTo>
                  <a:cubicBezTo>
                    <a:pt x="499205" y="128670"/>
                    <a:pt x="499015" y="130765"/>
                    <a:pt x="498824" y="131813"/>
                  </a:cubicBezTo>
                  <a:cubicBezTo>
                    <a:pt x="498634" y="132956"/>
                    <a:pt x="497205" y="135052"/>
                    <a:pt x="497300" y="136195"/>
                  </a:cubicBezTo>
                  <a:cubicBezTo>
                    <a:pt x="497396" y="137433"/>
                    <a:pt x="498920" y="139719"/>
                    <a:pt x="499682" y="140671"/>
                  </a:cubicBezTo>
                  <a:cubicBezTo>
                    <a:pt x="500444" y="141719"/>
                    <a:pt x="502444" y="143529"/>
                    <a:pt x="503301" y="144481"/>
                  </a:cubicBezTo>
                  <a:cubicBezTo>
                    <a:pt x="504254" y="145529"/>
                    <a:pt x="506349" y="147625"/>
                    <a:pt x="507016" y="148863"/>
                  </a:cubicBezTo>
                  <a:cubicBezTo>
                    <a:pt x="507683" y="150196"/>
                    <a:pt x="507968" y="153149"/>
                    <a:pt x="508445" y="154483"/>
                  </a:cubicBezTo>
                  <a:cubicBezTo>
                    <a:pt x="508826" y="155530"/>
                    <a:pt x="509397" y="158007"/>
                    <a:pt x="510445" y="158483"/>
                  </a:cubicBezTo>
                  <a:cubicBezTo>
                    <a:pt x="511397" y="158959"/>
                    <a:pt x="513683" y="158102"/>
                    <a:pt x="514541" y="157531"/>
                  </a:cubicBezTo>
                  <a:cubicBezTo>
                    <a:pt x="515398" y="156959"/>
                    <a:pt x="516255" y="154864"/>
                    <a:pt x="517112" y="154292"/>
                  </a:cubicBezTo>
                  <a:cubicBezTo>
                    <a:pt x="518065" y="153721"/>
                    <a:pt x="520637" y="154102"/>
                    <a:pt x="521399" y="153340"/>
                  </a:cubicBezTo>
                  <a:cubicBezTo>
                    <a:pt x="521970" y="152578"/>
                    <a:pt x="521875" y="150387"/>
                    <a:pt x="521589" y="149530"/>
                  </a:cubicBezTo>
                  <a:cubicBezTo>
                    <a:pt x="521208" y="148577"/>
                    <a:pt x="519303" y="147339"/>
                    <a:pt x="518636" y="146577"/>
                  </a:cubicBezTo>
                  <a:cubicBezTo>
                    <a:pt x="517779" y="145529"/>
                    <a:pt x="515684" y="143434"/>
                    <a:pt x="515493" y="142100"/>
                  </a:cubicBezTo>
                  <a:cubicBezTo>
                    <a:pt x="515303" y="140290"/>
                    <a:pt x="516827" y="136480"/>
                    <a:pt x="518351" y="135623"/>
                  </a:cubicBezTo>
                  <a:cubicBezTo>
                    <a:pt x="519684" y="134861"/>
                    <a:pt x="522922" y="135623"/>
                    <a:pt x="524447" y="135909"/>
                  </a:cubicBezTo>
                  <a:cubicBezTo>
                    <a:pt x="525399" y="136099"/>
                    <a:pt x="527304" y="137433"/>
                    <a:pt x="528257" y="137052"/>
                  </a:cubicBezTo>
                  <a:cubicBezTo>
                    <a:pt x="528923" y="136766"/>
                    <a:pt x="529114" y="135147"/>
                    <a:pt x="529495" y="134671"/>
                  </a:cubicBezTo>
                  <a:cubicBezTo>
                    <a:pt x="529876" y="134290"/>
                    <a:pt x="530543" y="133432"/>
                    <a:pt x="531019" y="133432"/>
                  </a:cubicBezTo>
                  <a:cubicBezTo>
                    <a:pt x="531876" y="133337"/>
                    <a:pt x="533210" y="134671"/>
                    <a:pt x="533972" y="134956"/>
                  </a:cubicBezTo>
                  <a:cubicBezTo>
                    <a:pt x="535019" y="135337"/>
                    <a:pt x="537210" y="136195"/>
                    <a:pt x="538353" y="136099"/>
                  </a:cubicBezTo>
                  <a:cubicBezTo>
                    <a:pt x="539496" y="136004"/>
                    <a:pt x="541401" y="134290"/>
                    <a:pt x="542449" y="134385"/>
                  </a:cubicBezTo>
                  <a:cubicBezTo>
                    <a:pt x="543211" y="134480"/>
                    <a:pt x="544449" y="135623"/>
                    <a:pt x="544830" y="136195"/>
                  </a:cubicBezTo>
                  <a:cubicBezTo>
                    <a:pt x="545211" y="136861"/>
                    <a:pt x="544544" y="138671"/>
                    <a:pt x="545116" y="139147"/>
                  </a:cubicBezTo>
                  <a:cubicBezTo>
                    <a:pt x="545687" y="139624"/>
                    <a:pt x="547402" y="138195"/>
                    <a:pt x="548069" y="138576"/>
                  </a:cubicBezTo>
                  <a:cubicBezTo>
                    <a:pt x="548735" y="138862"/>
                    <a:pt x="549307" y="140386"/>
                    <a:pt x="549307" y="141148"/>
                  </a:cubicBezTo>
                  <a:cubicBezTo>
                    <a:pt x="549307" y="142100"/>
                    <a:pt x="547783" y="143719"/>
                    <a:pt x="547783" y="144672"/>
                  </a:cubicBezTo>
                  <a:cubicBezTo>
                    <a:pt x="547783" y="145434"/>
                    <a:pt x="548354" y="146863"/>
                    <a:pt x="548735" y="147529"/>
                  </a:cubicBezTo>
                  <a:cubicBezTo>
                    <a:pt x="549212" y="148387"/>
                    <a:pt x="550736" y="149911"/>
                    <a:pt x="551593" y="150482"/>
                  </a:cubicBezTo>
                  <a:cubicBezTo>
                    <a:pt x="552450" y="151149"/>
                    <a:pt x="554260" y="152292"/>
                    <a:pt x="555308" y="152482"/>
                  </a:cubicBezTo>
                  <a:cubicBezTo>
                    <a:pt x="556260" y="152578"/>
                    <a:pt x="558070" y="151435"/>
                    <a:pt x="559022" y="151625"/>
                  </a:cubicBezTo>
                  <a:cubicBezTo>
                    <a:pt x="560927" y="152006"/>
                    <a:pt x="563309" y="155721"/>
                    <a:pt x="565118" y="156292"/>
                  </a:cubicBezTo>
                  <a:cubicBezTo>
                    <a:pt x="566452" y="156673"/>
                    <a:pt x="569309" y="155626"/>
                    <a:pt x="570643" y="156102"/>
                  </a:cubicBezTo>
                  <a:cubicBezTo>
                    <a:pt x="571405" y="156388"/>
                    <a:pt x="572357" y="158007"/>
                    <a:pt x="573214" y="158102"/>
                  </a:cubicBezTo>
                  <a:cubicBezTo>
                    <a:pt x="574548" y="158197"/>
                    <a:pt x="576548" y="155435"/>
                    <a:pt x="577882" y="155530"/>
                  </a:cubicBezTo>
                  <a:cubicBezTo>
                    <a:pt x="578644" y="155626"/>
                    <a:pt x="579882" y="156673"/>
                    <a:pt x="580263" y="157340"/>
                  </a:cubicBezTo>
                  <a:cubicBezTo>
                    <a:pt x="580739" y="158388"/>
                    <a:pt x="580168" y="160769"/>
                    <a:pt x="580644" y="161817"/>
                  </a:cubicBezTo>
                  <a:cubicBezTo>
                    <a:pt x="580930" y="162579"/>
                    <a:pt x="582454" y="163627"/>
                    <a:pt x="582549" y="164389"/>
                  </a:cubicBezTo>
                  <a:cubicBezTo>
                    <a:pt x="582739" y="165341"/>
                    <a:pt x="580930" y="167056"/>
                    <a:pt x="581406" y="167913"/>
                  </a:cubicBezTo>
                  <a:cubicBezTo>
                    <a:pt x="581787" y="168580"/>
                    <a:pt x="583692" y="168484"/>
                    <a:pt x="584549" y="168580"/>
                  </a:cubicBezTo>
                  <a:cubicBezTo>
                    <a:pt x="585216" y="168580"/>
                    <a:pt x="586550" y="168294"/>
                    <a:pt x="587216" y="168389"/>
                  </a:cubicBezTo>
                  <a:cubicBezTo>
                    <a:pt x="587978" y="168580"/>
                    <a:pt x="589312" y="169913"/>
                    <a:pt x="590169" y="169913"/>
                  </a:cubicBezTo>
                  <a:cubicBezTo>
                    <a:pt x="591026" y="170008"/>
                    <a:pt x="592550" y="168865"/>
                    <a:pt x="593312" y="168770"/>
                  </a:cubicBezTo>
                  <a:cubicBezTo>
                    <a:pt x="594170" y="168675"/>
                    <a:pt x="596170" y="168675"/>
                    <a:pt x="596646" y="169437"/>
                  </a:cubicBezTo>
                  <a:cubicBezTo>
                    <a:pt x="597218" y="170485"/>
                    <a:pt x="595027" y="172771"/>
                    <a:pt x="595122" y="173914"/>
                  </a:cubicBezTo>
                  <a:cubicBezTo>
                    <a:pt x="595313" y="175247"/>
                    <a:pt x="596932" y="178009"/>
                    <a:pt x="598265" y="178200"/>
                  </a:cubicBezTo>
                  <a:cubicBezTo>
                    <a:pt x="599027" y="178295"/>
                    <a:pt x="600170" y="176771"/>
                    <a:pt x="600647" y="176295"/>
                  </a:cubicBezTo>
                  <a:cubicBezTo>
                    <a:pt x="601313" y="175628"/>
                    <a:pt x="602361" y="173818"/>
                    <a:pt x="603218" y="173342"/>
                  </a:cubicBezTo>
                  <a:cubicBezTo>
                    <a:pt x="604266" y="172771"/>
                    <a:pt x="606743" y="171818"/>
                    <a:pt x="607790" y="172390"/>
                  </a:cubicBezTo>
                  <a:cubicBezTo>
                    <a:pt x="608933" y="172961"/>
                    <a:pt x="608647" y="176676"/>
                    <a:pt x="609791" y="177247"/>
                  </a:cubicBezTo>
                  <a:cubicBezTo>
                    <a:pt x="611124" y="177819"/>
                    <a:pt x="614077" y="176295"/>
                    <a:pt x="615410" y="175628"/>
                  </a:cubicBezTo>
                  <a:cubicBezTo>
                    <a:pt x="616553" y="175057"/>
                    <a:pt x="618458" y="173247"/>
                    <a:pt x="619411" y="172390"/>
                  </a:cubicBezTo>
                  <a:cubicBezTo>
                    <a:pt x="619792" y="172104"/>
                    <a:pt x="620268" y="171342"/>
                    <a:pt x="620649" y="171151"/>
                  </a:cubicBezTo>
                  <a:cubicBezTo>
                    <a:pt x="621887" y="170580"/>
                    <a:pt x="625030" y="171056"/>
                    <a:pt x="626269" y="170580"/>
                  </a:cubicBezTo>
                  <a:cubicBezTo>
                    <a:pt x="627507" y="170104"/>
                    <a:pt x="629507" y="168294"/>
                    <a:pt x="630555" y="167532"/>
                  </a:cubicBezTo>
                  <a:cubicBezTo>
                    <a:pt x="631508" y="166865"/>
                    <a:pt x="633317" y="165532"/>
                    <a:pt x="634175" y="164674"/>
                  </a:cubicBezTo>
                  <a:cubicBezTo>
                    <a:pt x="635413" y="163341"/>
                    <a:pt x="637222" y="160102"/>
                    <a:pt x="638556" y="158769"/>
                  </a:cubicBezTo>
                  <a:cubicBezTo>
                    <a:pt x="639699" y="157626"/>
                    <a:pt x="642366" y="155626"/>
                    <a:pt x="643700" y="154768"/>
                  </a:cubicBezTo>
                  <a:cubicBezTo>
                    <a:pt x="644843" y="154006"/>
                    <a:pt x="647319" y="152768"/>
                    <a:pt x="648557" y="152101"/>
                  </a:cubicBezTo>
                  <a:cubicBezTo>
                    <a:pt x="649414" y="151625"/>
                    <a:pt x="651224" y="150958"/>
                    <a:pt x="651986" y="150292"/>
                  </a:cubicBezTo>
                  <a:cubicBezTo>
                    <a:pt x="652748" y="149530"/>
                    <a:pt x="653605" y="147434"/>
                    <a:pt x="654463" y="146767"/>
                  </a:cubicBezTo>
                  <a:cubicBezTo>
                    <a:pt x="655415" y="146005"/>
                    <a:pt x="657701" y="145339"/>
                    <a:pt x="658749" y="144767"/>
                  </a:cubicBezTo>
                  <a:cubicBezTo>
                    <a:pt x="659797" y="144196"/>
                    <a:pt x="661797" y="142862"/>
                    <a:pt x="662845" y="142386"/>
                  </a:cubicBezTo>
                  <a:cubicBezTo>
                    <a:pt x="663893" y="142005"/>
                    <a:pt x="666083" y="141433"/>
                    <a:pt x="667131" y="141529"/>
                  </a:cubicBezTo>
                  <a:cubicBezTo>
                    <a:pt x="668084" y="141624"/>
                    <a:pt x="670179" y="142291"/>
                    <a:pt x="670751" y="143148"/>
                  </a:cubicBezTo>
                  <a:cubicBezTo>
                    <a:pt x="671417" y="144005"/>
                    <a:pt x="671036" y="146291"/>
                    <a:pt x="671322" y="147339"/>
                  </a:cubicBezTo>
                  <a:cubicBezTo>
                    <a:pt x="671608" y="148291"/>
                    <a:pt x="672370" y="150101"/>
                    <a:pt x="673132" y="150768"/>
                  </a:cubicBezTo>
                  <a:cubicBezTo>
                    <a:pt x="673799" y="151339"/>
                    <a:pt x="675704" y="151435"/>
                    <a:pt x="676370" y="152006"/>
                  </a:cubicBezTo>
                  <a:cubicBezTo>
                    <a:pt x="677132" y="152673"/>
                    <a:pt x="678180" y="154387"/>
                    <a:pt x="678275" y="155435"/>
                  </a:cubicBezTo>
                  <a:cubicBezTo>
                    <a:pt x="678371" y="156102"/>
                    <a:pt x="677132" y="157435"/>
                    <a:pt x="677323" y="158102"/>
                  </a:cubicBezTo>
                  <a:cubicBezTo>
                    <a:pt x="677513" y="158959"/>
                    <a:pt x="679228" y="160102"/>
                    <a:pt x="679704" y="160769"/>
                  </a:cubicBezTo>
                  <a:cubicBezTo>
                    <a:pt x="680276" y="161626"/>
                    <a:pt x="680657" y="164103"/>
                    <a:pt x="681704" y="164293"/>
                  </a:cubicBezTo>
                  <a:cubicBezTo>
                    <a:pt x="683038" y="164674"/>
                    <a:pt x="685038" y="161722"/>
                    <a:pt x="686372" y="161341"/>
                  </a:cubicBezTo>
                  <a:cubicBezTo>
                    <a:pt x="687705" y="160960"/>
                    <a:pt x="690658" y="161531"/>
                    <a:pt x="691896" y="161055"/>
                  </a:cubicBezTo>
                  <a:cubicBezTo>
                    <a:pt x="693039" y="160579"/>
                    <a:pt x="694563" y="158578"/>
                    <a:pt x="695611" y="158007"/>
                  </a:cubicBezTo>
                  <a:cubicBezTo>
                    <a:pt x="696754" y="157340"/>
                    <a:pt x="699326" y="155816"/>
                    <a:pt x="700564" y="156292"/>
                  </a:cubicBezTo>
                  <a:cubicBezTo>
                    <a:pt x="701802" y="156769"/>
                    <a:pt x="701707" y="160388"/>
                    <a:pt x="702945" y="160864"/>
                  </a:cubicBezTo>
                  <a:cubicBezTo>
                    <a:pt x="703993" y="161245"/>
                    <a:pt x="705993" y="159721"/>
                    <a:pt x="706946" y="159245"/>
                  </a:cubicBezTo>
                  <a:cubicBezTo>
                    <a:pt x="707993" y="158769"/>
                    <a:pt x="709994" y="157435"/>
                    <a:pt x="711137" y="157340"/>
                  </a:cubicBezTo>
                  <a:cubicBezTo>
                    <a:pt x="712184" y="157245"/>
                    <a:pt x="713994" y="158578"/>
                    <a:pt x="715042" y="158483"/>
                  </a:cubicBezTo>
                  <a:cubicBezTo>
                    <a:pt x="715899" y="158388"/>
                    <a:pt x="717137" y="156959"/>
                    <a:pt x="717995" y="156864"/>
                  </a:cubicBezTo>
                  <a:cubicBezTo>
                    <a:pt x="719042" y="156864"/>
                    <a:pt x="720757" y="158578"/>
                    <a:pt x="721805" y="158578"/>
                  </a:cubicBezTo>
                  <a:cubicBezTo>
                    <a:pt x="722947" y="158578"/>
                    <a:pt x="724662" y="156673"/>
                    <a:pt x="725805" y="156388"/>
                  </a:cubicBezTo>
                  <a:cubicBezTo>
                    <a:pt x="727424" y="156007"/>
                    <a:pt x="730758" y="156483"/>
                    <a:pt x="732377" y="156292"/>
                  </a:cubicBezTo>
                  <a:cubicBezTo>
                    <a:pt x="734092" y="156102"/>
                    <a:pt x="737521" y="155435"/>
                    <a:pt x="739045" y="154768"/>
                  </a:cubicBezTo>
                  <a:cubicBezTo>
                    <a:pt x="740283" y="154292"/>
                    <a:pt x="742188" y="152387"/>
                    <a:pt x="743426" y="152197"/>
                  </a:cubicBezTo>
                  <a:cubicBezTo>
                    <a:pt x="745522" y="151816"/>
                    <a:pt x="749903" y="153244"/>
                    <a:pt x="751904" y="153911"/>
                  </a:cubicBezTo>
                  <a:cubicBezTo>
                    <a:pt x="753047" y="154292"/>
                    <a:pt x="755333" y="155245"/>
                    <a:pt x="756285" y="155911"/>
                  </a:cubicBezTo>
                  <a:cubicBezTo>
                    <a:pt x="757238" y="156673"/>
                    <a:pt x="758857" y="158483"/>
                    <a:pt x="759428" y="159531"/>
                  </a:cubicBezTo>
                  <a:cubicBezTo>
                    <a:pt x="760190" y="160864"/>
                    <a:pt x="760286" y="164103"/>
                    <a:pt x="761238" y="165151"/>
                  </a:cubicBezTo>
                  <a:cubicBezTo>
                    <a:pt x="761810" y="165817"/>
                    <a:pt x="763619" y="166579"/>
                    <a:pt x="764477" y="166675"/>
                  </a:cubicBezTo>
                  <a:cubicBezTo>
                    <a:pt x="765334" y="166770"/>
                    <a:pt x="767144" y="165913"/>
                    <a:pt x="768001" y="166103"/>
                  </a:cubicBezTo>
                  <a:cubicBezTo>
                    <a:pt x="768763" y="166294"/>
                    <a:pt x="769715" y="167722"/>
                    <a:pt x="770382" y="168103"/>
                  </a:cubicBezTo>
                  <a:cubicBezTo>
                    <a:pt x="771239" y="168580"/>
                    <a:pt x="773144" y="169342"/>
                    <a:pt x="774097" y="169246"/>
                  </a:cubicBezTo>
                  <a:cubicBezTo>
                    <a:pt x="775145" y="169151"/>
                    <a:pt x="777145" y="168199"/>
                    <a:pt x="778097" y="167532"/>
                  </a:cubicBezTo>
                  <a:cubicBezTo>
                    <a:pt x="779431" y="166675"/>
                    <a:pt x="781145" y="163912"/>
                    <a:pt x="782479" y="163055"/>
                  </a:cubicBezTo>
                  <a:cubicBezTo>
                    <a:pt x="783527" y="162388"/>
                    <a:pt x="785908" y="161150"/>
                    <a:pt x="787146" y="161245"/>
                  </a:cubicBezTo>
                  <a:cubicBezTo>
                    <a:pt x="788670" y="161341"/>
                    <a:pt x="791051" y="163722"/>
                    <a:pt x="792480" y="164103"/>
                  </a:cubicBezTo>
                  <a:cubicBezTo>
                    <a:pt x="793813" y="164389"/>
                    <a:pt x="796576" y="164484"/>
                    <a:pt x="797814" y="164103"/>
                  </a:cubicBezTo>
                  <a:cubicBezTo>
                    <a:pt x="798767" y="163817"/>
                    <a:pt x="800100" y="161912"/>
                    <a:pt x="801053" y="161817"/>
                  </a:cubicBezTo>
                  <a:cubicBezTo>
                    <a:pt x="801719" y="161817"/>
                    <a:pt x="802958" y="162865"/>
                    <a:pt x="803624" y="163055"/>
                  </a:cubicBezTo>
                  <a:cubicBezTo>
                    <a:pt x="804672" y="163436"/>
                    <a:pt x="807244" y="163341"/>
                    <a:pt x="807911" y="164198"/>
                  </a:cubicBezTo>
                  <a:cubicBezTo>
                    <a:pt x="808482" y="164960"/>
                    <a:pt x="808482" y="167151"/>
                    <a:pt x="807911" y="167913"/>
                  </a:cubicBezTo>
                  <a:cubicBezTo>
                    <a:pt x="807149" y="168675"/>
                    <a:pt x="804672" y="168294"/>
                    <a:pt x="803624" y="168199"/>
                  </a:cubicBezTo>
                  <a:cubicBezTo>
                    <a:pt x="802767" y="168103"/>
                    <a:pt x="801338" y="166865"/>
                    <a:pt x="800481" y="167056"/>
                  </a:cubicBezTo>
                  <a:cubicBezTo>
                    <a:pt x="799433" y="167341"/>
                    <a:pt x="798671" y="169818"/>
                    <a:pt x="797909" y="170580"/>
                  </a:cubicBezTo>
                  <a:cubicBezTo>
                    <a:pt x="796480" y="172199"/>
                    <a:pt x="793147" y="174866"/>
                    <a:pt x="791528" y="176200"/>
                  </a:cubicBezTo>
                  <a:cubicBezTo>
                    <a:pt x="789908" y="177628"/>
                    <a:pt x="786670" y="180295"/>
                    <a:pt x="785146" y="181819"/>
                  </a:cubicBezTo>
                  <a:cubicBezTo>
                    <a:pt x="784193" y="182772"/>
                    <a:pt x="782860" y="185344"/>
                    <a:pt x="781717" y="186106"/>
                  </a:cubicBezTo>
                  <a:cubicBezTo>
                    <a:pt x="780288" y="186963"/>
                    <a:pt x="776859" y="186963"/>
                    <a:pt x="775335" y="187630"/>
                  </a:cubicBezTo>
                  <a:cubicBezTo>
                    <a:pt x="773525" y="188392"/>
                    <a:pt x="770477" y="191059"/>
                    <a:pt x="768858" y="192202"/>
                  </a:cubicBezTo>
                  <a:cubicBezTo>
                    <a:pt x="766667" y="193630"/>
                    <a:pt x="762191" y="196297"/>
                    <a:pt x="759905" y="197440"/>
                  </a:cubicBezTo>
                  <a:cubicBezTo>
                    <a:pt x="755713" y="199536"/>
                    <a:pt x="746855" y="202870"/>
                    <a:pt x="742474" y="204775"/>
                  </a:cubicBezTo>
                  <a:cubicBezTo>
                    <a:pt x="734949" y="208108"/>
                    <a:pt x="719709" y="214681"/>
                    <a:pt x="712470" y="218776"/>
                  </a:cubicBezTo>
                  <a:cubicBezTo>
                    <a:pt x="709041" y="220777"/>
                    <a:pt x="702850" y="225539"/>
                    <a:pt x="699611" y="227825"/>
                  </a:cubicBezTo>
                  <a:cubicBezTo>
                    <a:pt x="695611" y="230587"/>
                    <a:pt x="687229" y="235636"/>
                    <a:pt x="683609" y="238874"/>
                  </a:cubicBezTo>
                  <a:cubicBezTo>
                    <a:pt x="680847" y="241351"/>
                    <a:pt x="676370" y="247256"/>
                    <a:pt x="673894" y="249923"/>
                  </a:cubicBezTo>
                  <a:cubicBezTo>
                    <a:pt x="672084" y="251828"/>
                    <a:pt x="668274" y="255543"/>
                    <a:pt x="666274" y="257257"/>
                  </a:cubicBezTo>
                  <a:cubicBezTo>
                    <a:pt x="664655" y="258591"/>
                    <a:pt x="660749" y="260591"/>
                    <a:pt x="659321" y="262210"/>
                  </a:cubicBezTo>
                  <a:cubicBezTo>
                    <a:pt x="658463" y="263163"/>
                    <a:pt x="657416" y="265735"/>
                    <a:pt x="656749" y="266878"/>
                  </a:cubicBezTo>
                  <a:cubicBezTo>
                    <a:pt x="655892" y="268402"/>
                    <a:pt x="654177" y="271545"/>
                    <a:pt x="652939" y="272783"/>
                  </a:cubicBezTo>
                  <a:cubicBezTo>
                    <a:pt x="652082" y="273640"/>
                    <a:pt x="649796" y="274783"/>
                    <a:pt x="648938" y="275736"/>
                  </a:cubicBezTo>
                  <a:cubicBezTo>
                    <a:pt x="647986" y="276879"/>
                    <a:pt x="647319" y="279736"/>
                    <a:pt x="646557" y="280975"/>
                  </a:cubicBezTo>
                  <a:cubicBezTo>
                    <a:pt x="646081" y="281832"/>
                    <a:pt x="644652" y="283165"/>
                    <a:pt x="644176" y="283927"/>
                  </a:cubicBezTo>
                  <a:cubicBezTo>
                    <a:pt x="643033" y="285642"/>
                    <a:pt x="641509" y="289452"/>
                    <a:pt x="640366" y="291166"/>
                  </a:cubicBezTo>
                  <a:cubicBezTo>
                    <a:pt x="639318" y="292595"/>
                    <a:pt x="636651" y="294976"/>
                    <a:pt x="635603" y="296405"/>
                  </a:cubicBezTo>
                  <a:cubicBezTo>
                    <a:pt x="633698" y="298786"/>
                    <a:pt x="631031" y="304406"/>
                    <a:pt x="628936" y="306597"/>
                  </a:cubicBezTo>
                  <a:cubicBezTo>
                    <a:pt x="627793" y="307835"/>
                    <a:pt x="624364" y="309359"/>
                    <a:pt x="623411" y="310883"/>
                  </a:cubicBezTo>
                  <a:cubicBezTo>
                    <a:pt x="622745" y="311931"/>
                    <a:pt x="622935" y="314503"/>
                    <a:pt x="622268" y="315550"/>
                  </a:cubicBezTo>
                  <a:cubicBezTo>
                    <a:pt x="621506" y="316693"/>
                    <a:pt x="619030" y="318217"/>
                    <a:pt x="617887" y="319075"/>
                  </a:cubicBezTo>
                  <a:cubicBezTo>
                    <a:pt x="616458" y="320122"/>
                    <a:pt x="613220" y="321837"/>
                    <a:pt x="611791" y="323075"/>
                  </a:cubicBezTo>
                  <a:cubicBezTo>
                    <a:pt x="610457" y="324218"/>
                    <a:pt x="608076" y="326790"/>
                    <a:pt x="607028" y="328219"/>
                  </a:cubicBezTo>
                  <a:cubicBezTo>
                    <a:pt x="605980" y="329552"/>
                    <a:pt x="604742" y="332695"/>
                    <a:pt x="603599" y="334029"/>
                  </a:cubicBezTo>
                  <a:cubicBezTo>
                    <a:pt x="602742" y="334981"/>
                    <a:pt x="600742" y="336696"/>
                    <a:pt x="599599" y="337267"/>
                  </a:cubicBezTo>
                  <a:cubicBezTo>
                    <a:pt x="598837" y="337648"/>
                    <a:pt x="596932" y="337839"/>
                    <a:pt x="596170" y="338220"/>
                  </a:cubicBezTo>
                  <a:cubicBezTo>
                    <a:pt x="594455" y="339268"/>
                    <a:pt x="591788" y="342411"/>
                    <a:pt x="590741" y="344125"/>
                  </a:cubicBezTo>
                  <a:cubicBezTo>
                    <a:pt x="590074" y="345268"/>
                    <a:pt x="589883" y="348221"/>
                    <a:pt x="589026" y="349269"/>
                  </a:cubicBezTo>
                  <a:cubicBezTo>
                    <a:pt x="588074" y="350412"/>
                    <a:pt x="585026" y="351079"/>
                    <a:pt x="583787" y="351936"/>
                  </a:cubicBezTo>
                  <a:cubicBezTo>
                    <a:pt x="579311" y="355079"/>
                    <a:pt x="571595" y="363080"/>
                    <a:pt x="567500" y="366700"/>
                  </a:cubicBezTo>
                  <a:cubicBezTo>
                    <a:pt x="565595" y="368319"/>
                    <a:pt x="561594" y="371367"/>
                    <a:pt x="559975" y="373272"/>
                  </a:cubicBezTo>
                  <a:cubicBezTo>
                    <a:pt x="559499" y="373843"/>
                    <a:pt x="558451" y="374986"/>
                    <a:pt x="558355" y="375748"/>
                  </a:cubicBezTo>
                  <a:cubicBezTo>
                    <a:pt x="558165" y="376796"/>
                    <a:pt x="558737" y="378892"/>
                    <a:pt x="559118" y="379939"/>
                  </a:cubicBezTo>
                  <a:cubicBezTo>
                    <a:pt x="559308" y="380320"/>
                    <a:pt x="559499" y="380701"/>
                    <a:pt x="559784" y="381178"/>
                  </a:cubicBezTo>
                  <a:cubicBezTo>
                    <a:pt x="559118" y="381368"/>
                    <a:pt x="558546" y="381463"/>
                    <a:pt x="558165" y="381559"/>
                  </a:cubicBezTo>
                  <a:cubicBezTo>
                    <a:pt x="557022" y="381940"/>
                    <a:pt x="554355" y="381463"/>
                    <a:pt x="553403" y="382225"/>
                  </a:cubicBezTo>
                  <a:cubicBezTo>
                    <a:pt x="552545" y="382892"/>
                    <a:pt x="552736" y="385559"/>
                    <a:pt x="551783" y="386131"/>
                  </a:cubicBezTo>
                  <a:cubicBezTo>
                    <a:pt x="551021" y="386702"/>
                    <a:pt x="548735" y="385654"/>
                    <a:pt x="547973" y="386131"/>
                  </a:cubicBezTo>
                  <a:cubicBezTo>
                    <a:pt x="547307" y="386512"/>
                    <a:pt x="546449" y="388226"/>
                    <a:pt x="546735" y="388893"/>
                  </a:cubicBezTo>
                  <a:cubicBezTo>
                    <a:pt x="547021" y="389655"/>
                    <a:pt x="549212" y="389560"/>
                    <a:pt x="549688" y="390131"/>
                  </a:cubicBezTo>
                  <a:cubicBezTo>
                    <a:pt x="550259" y="390893"/>
                    <a:pt x="550259" y="393179"/>
                    <a:pt x="549878" y="394036"/>
                  </a:cubicBezTo>
                  <a:cubicBezTo>
                    <a:pt x="549307" y="395465"/>
                    <a:pt x="546926" y="397846"/>
                    <a:pt x="545497" y="398227"/>
                  </a:cubicBezTo>
                  <a:cubicBezTo>
                    <a:pt x="544163" y="398513"/>
                    <a:pt x="541687" y="397180"/>
                    <a:pt x="540353" y="396703"/>
                  </a:cubicBezTo>
                  <a:cubicBezTo>
                    <a:pt x="539591" y="396418"/>
                    <a:pt x="537305" y="395560"/>
                    <a:pt x="537305" y="395560"/>
                  </a:cubicBezTo>
                  <a:lnTo>
                    <a:pt x="544925" y="483000"/>
                  </a:lnTo>
                  <a:cubicBezTo>
                    <a:pt x="544925" y="483000"/>
                    <a:pt x="544830" y="486524"/>
                    <a:pt x="543973" y="487191"/>
                  </a:cubicBezTo>
                  <a:cubicBezTo>
                    <a:pt x="543401" y="487667"/>
                    <a:pt x="541401" y="486810"/>
                    <a:pt x="540830" y="487286"/>
                  </a:cubicBezTo>
                  <a:cubicBezTo>
                    <a:pt x="540068" y="488048"/>
                    <a:pt x="540639" y="490620"/>
                    <a:pt x="540449" y="491668"/>
                  </a:cubicBezTo>
                  <a:cubicBezTo>
                    <a:pt x="540258" y="492715"/>
                    <a:pt x="539972" y="494906"/>
                    <a:pt x="539210" y="495668"/>
                  </a:cubicBezTo>
                  <a:cubicBezTo>
                    <a:pt x="538734" y="496144"/>
                    <a:pt x="537210" y="496335"/>
                    <a:pt x="536543" y="496240"/>
                  </a:cubicBezTo>
                  <a:cubicBezTo>
                    <a:pt x="535972" y="496240"/>
                    <a:pt x="535019" y="495478"/>
                    <a:pt x="534448" y="495382"/>
                  </a:cubicBezTo>
                  <a:cubicBezTo>
                    <a:pt x="533781" y="495287"/>
                    <a:pt x="532447" y="495097"/>
                    <a:pt x="531876" y="495382"/>
                  </a:cubicBezTo>
                  <a:cubicBezTo>
                    <a:pt x="531114" y="495668"/>
                    <a:pt x="529971" y="496811"/>
                    <a:pt x="529590" y="497478"/>
                  </a:cubicBezTo>
                  <a:cubicBezTo>
                    <a:pt x="529019" y="498430"/>
                    <a:pt x="529304" y="500812"/>
                    <a:pt x="528733" y="501764"/>
                  </a:cubicBezTo>
                  <a:cubicBezTo>
                    <a:pt x="528352" y="502526"/>
                    <a:pt x="527018" y="503860"/>
                    <a:pt x="526161" y="504050"/>
                  </a:cubicBezTo>
                  <a:cubicBezTo>
                    <a:pt x="525113" y="504336"/>
                    <a:pt x="523113" y="503098"/>
                    <a:pt x="522065" y="503098"/>
                  </a:cubicBezTo>
                  <a:cubicBezTo>
                    <a:pt x="521208" y="503098"/>
                    <a:pt x="519398" y="503288"/>
                    <a:pt x="518827" y="503860"/>
                  </a:cubicBezTo>
                  <a:cubicBezTo>
                    <a:pt x="518065" y="504526"/>
                    <a:pt x="518160" y="506908"/>
                    <a:pt x="517588" y="507765"/>
                  </a:cubicBezTo>
                  <a:cubicBezTo>
                    <a:pt x="516922" y="508813"/>
                    <a:pt x="515017" y="510337"/>
                    <a:pt x="514064" y="511003"/>
                  </a:cubicBezTo>
                  <a:cubicBezTo>
                    <a:pt x="512540" y="512051"/>
                    <a:pt x="509016" y="513289"/>
                    <a:pt x="507587" y="514432"/>
                  </a:cubicBezTo>
                  <a:cubicBezTo>
                    <a:pt x="505873" y="515671"/>
                    <a:pt x="502444" y="518528"/>
                    <a:pt x="501491" y="520338"/>
                  </a:cubicBezTo>
                  <a:cubicBezTo>
                    <a:pt x="500729" y="521767"/>
                    <a:pt x="501205" y="525196"/>
                    <a:pt x="500348" y="526529"/>
                  </a:cubicBezTo>
                  <a:cubicBezTo>
                    <a:pt x="499967" y="527196"/>
                    <a:pt x="498253" y="527577"/>
                    <a:pt x="497872" y="528244"/>
                  </a:cubicBezTo>
                  <a:cubicBezTo>
                    <a:pt x="497396" y="529196"/>
                    <a:pt x="498253" y="531292"/>
                    <a:pt x="498062" y="532339"/>
                  </a:cubicBezTo>
                  <a:cubicBezTo>
                    <a:pt x="497967" y="533101"/>
                    <a:pt x="497110" y="534340"/>
                    <a:pt x="496919" y="535006"/>
                  </a:cubicBezTo>
                  <a:cubicBezTo>
                    <a:pt x="496729" y="535864"/>
                    <a:pt x="497205" y="537578"/>
                    <a:pt x="496919" y="538435"/>
                  </a:cubicBezTo>
                  <a:cubicBezTo>
                    <a:pt x="496538" y="539578"/>
                    <a:pt x="494919" y="541579"/>
                    <a:pt x="494062" y="542436"/>
                  </a:cubicBezTo>
                  <a:cubicBezTo>
                    <a:pt x="493014" y="543484"/>
                    <a:pt x="490157" y="544722"/>
                    <a:pt x="489109" y="545865"/>
                  </a:cubicBezTo>
                  <a:cubicBezTo>
                    <a:pt x="488252" y="546817"/>
                    <a:pt x="487109" y="549199"/>
                    <a:pt x="486823" y="550437"/>
                  </a:cubicBezTo>
                  <a:cubicBezTo>
                    <a:pt x="486346" y="552342"/>
                    <a:pt x="486156" y="556438"/>
                    <a:pt x="486537" y="558343"/>
                  </a:cubicBezTo>
                  <a:cubicBezTo>
                    <a:pt x="486728" y="559295"/>
                    <a:pt x="488252" y="560914"/>
                    <a:pt x="488442" y="561867"/>
                  </a:cubicBezTo>
                  <a:cubicBezTo>
                    <a:pt x="488633" y="563486"/>
                    <a:pt x="485966" y="566629"/>
                    <a:pt x="486537" y="568058"/>
                  </a:cubicBezTo>
                  <a:cubicBezTo>
                    <a:pt x="487109" y="569392"/>
                    <a:pt x="490157" y="570535"/>
                    <a:pt x="491490" y="570916"/>
                  </a:cubicBezTo>
                  <a:cubicBezTo>
                    <a:pt x="492728" y="571297"/>
                    <a:pt x="495395" y="571392"/>
                    <a:pt x="496634" y="571011"/>
                  </a:cubicBezTo>
                  <a:cubicBezTo>
                    <a:pt x="497777" y="570725"/>
                    <a:pt x="499396" y="568249"/>
                    <a:pt x="500634" y="568344"/>
                  </a:cubicBezTo>
                  <a:cubicBezTo>
                    <a:pt x="501968" y="568439"/>
                    <a:pt x="503872" y="570820"/>
                    <a:pt x="504635" y="571868"/>
                  </a:cubicBezTo>
                  <a:cubicBezTo>
                    <a:pt x="505016" y="572440"/>
                    <a:pt x="505587" y="573964"/>
                    <a:pt x="505778" y="574726"/>
                  </a:cubicBezTo>
                  <a:cubicBezTo>
                    <a:pt x="506159" y="575773"/>
                    <a:pt x="506254" y="577964"/>
                    <a:pt x="506730" y="578917"/>
                  </a:cubicBezTo>
                  <a:cubicBezTo>
                    <a:pt x="507302" y="580060"/>
                    <a:pt x="509207" y="581774"/>
                    <a:pt x="510159" y="582631"/>
                  </a:cubicBezTo>
                  <a:cubicBezTo>
                    <a:pt x="510826" y="583298"/>
                    <a:pt x="512540" y="584346"/>
                    <a:pt x="513112" y="585203"/>
                  </a:cubicBezTo>
                  <a:cubicBezTo>
                    <a:pt x="513874" y="586251"/>
                    <a:pt x="515017" y="588823"/>
                    <a:pt x="515112" y="590156"/>
                  </a:cubicBezTo>
                  <a:cubicBezTo>
                    <a:pt x="515207" y="591299"/>
                    <a:pt x="514826" y="593776"/>
                    <a:pt x="514255" y="594823"/>
                  </a:cubicBezTo>
                  <a:cubicBezTo>
                    <a:pt x="513874" y="595681"/>
                    <a:pt x="512255" y="596728"/>
                    <a:pt x="511683" y="597490"/>
                  </a:cubicBezTo>
                  <a:cubicBezTo>
                    <a:pt x="511207" y="598252"/>
                    <a:pt x="510254" y="600062"/>
                    <a:pt x="510159" y="601015"/>
                  </a:cubicBezTo>
                  <a:cubicBezTo>
                    <a:pt x="509969" y="602158"/>
                    <a:pt x="511016" y="604539"/>
                    <a:pt x="510730" y="605682"/>
                  </a:cubicBezTo>
                  <a:cubicBezTo>
                    <a:pt x="510350" y="607015"/>
                    <a:pt x="507873" y="608825"/>
                    <a:pt x="507206" y="610063"/>
                  </a:cubicBezTo>
                  <a:cubicBezTo>
                    <a:pt x="506444" y="611397"/>
                    <a:pt x="505301" y="614445"/>
                    <a:pt x="505396" y="616064"/>
                  </a:cubicBezTo>
                  <a:cubicBezTo>
                    <a:pt x="505396" y="617874"/>
                    <a:pt x="507968" y="621112"/>
                    <a:pt x="507968" y="623017"/>
                  </a:cubicBezTo>
                  <a:cubicBezTo>
                    <a:pt x="507873" y="624065"/>
                    <a:pt x="506254" y="625780"/>
                    <a:pt x="506254" y="626827"/>
                  </a:cubicBezTo>
                  <a:cubicBezTo>
                    <a:pt x="506254" y="627780"/>
                    <a:pt x="507492" y="629494"/>
                    <a:pt x="507492" y="630542"/>
                  </a:cubicBezTo>
                  <a:cubicBezTo>
                    <a:pt x="507587" y="631399"/>
                    <a:pt x="506730" y="633114"/>
                    <a:pt x="506921" y="633971"/>
                  </a:cubicBezTo>
                  <a:cubicBezTo>
                    <a:pt x="507111" y="634924"/>
                    <a:pt x="508826" y="636257"/>
                    <a:pt x="509016" y="637210"/>
                  </a:cubicBezTo>
                  <a:cubicBezTo>
                    <a:pt x="509302" y="638067"/>
                    <a:pt x="509207" y="640067"/>
                    <a:pt x="508730" y="640829"/>
                  </a:cubicBezTo>
                  <a:cubicBezTo>
                    <a:pt x="508063" y="641972"/>
                    <a:pt x="505396" y="642829"/>
                    <a:pt x="504635" y="643782"/>
                  </a:cubicBezTo>
                  <a:cubicBezTo>
                    <a:pt x="503968" y="644639"/>
                    <a:pt x="503015" y="646925"/>
                    <a:pt x="503206" y="648068"/>
                  </a:cubicBezTo>
                  <a:cubicBezTo>
                    <a:pt x="503396" y="648925"/>
                    <a:pt x="504920" y="649973"/>
                    <a:pt x="505492" y="650640"/>
                  </a:cubicBezTo>
                  <a:cubicBezTo>
                    <a:pt x="506254" y="651688"/>
                    <a:pt x="508159" y="653593"/>
                    <a:pt x="508445" y="654926"/>
                  </a:cubicBezTo>
                  <a:cubicBezTo>
                    <a:pt x="508826" y="656355"/>
                    <a:pt x="507397" y="659403"/>
                    <a:pt x="507778" y="660832"/>
                  </a:cubicBezTo>
                  <a:cubicBezTo>
                    <a:pt x="507968" y="661784"/>
                    <a:pt x="509588" y="663118"/>
                    <a:pt x="509873" y="663975"/>
                  </a:cubicBezTo>
                  <a:cubicBezTo>
                    <a:pt x="510445" y="665308"/>
                    <a:pt x="511112" y="668356"/>
                    <a:pt x="510921" y="669785"/>
                  </a:cubicBezTo>
                  <a:cubicBezTo>
                    <a:pt x="510730" y="671023"/>
                    <a:pt x="508445" y="672928"/>
                    <a:pt x="508349" y="674167"/>
                  </a:cubicBezTo>
                  <a:cubicBezTo>
                    <a:pt x="508254" y="675310"/>
                    <a:pt x="510064" y="677215"/>
                    <a:pt x="510159" y="678358"/>
                  </a:cubicBezTo>
                  <a:cubicBezTo>
                    <a:pt x="510350" y="679882"/>
                    <a:pt x="509207" y="682834"/>
                    <a:pt x="509016" y="684263"/>
                  </a:cubicBezTo>
                  <a:cubicBezTo>
                    <a:pt x="508921" y="685406"/>
                    <a:pt x="509302" y="687883"/>
                    <a:pt x="508921" y="688930"/>
                  </a:cubicBezTo>
                  <a:cubicBezTo>
                    <a:pt x="508540" y="690073"/>
                    <a:pt x="506159" y="691407"/>
                    <a:pt x="505968" y="692550"/>
                  </a:cubicBezTo>
                  <a:cubicBezTo>
                    <a:pt x="505778" y="693502"/>
                    <a:pt x="506349" y="695407"/>
                    <a:pt x="506921" y="696074"/>
                  </a:cubicBezTo>
                  <a:cubicBezTo>
                    <a:pt x="507778" y="697217"/>
                    <a:pt x="510730" y="697979"/>
                    <a:pt x="511874" y="698741"/>
                  </a:cubicBezTo>
                  <a:cubicBezTo>
                    <a:pt x="512826" y="699408"/>
                    <a:pt x="514541" y="700932"/>
                    <a:pt x="515398" y="701694"/>
                  </a:cubicBezTo>
                  <a:cubicBezTo>
                    <a:pt x="516541" y="702742"/>
                    <a:pt x="518732" y="704932"/>
                    <a:pt x="519970" y="705980"/>
                  </a:cubicBezTo>
                  <a:cubicBezTo>
                    <a:pt x="521303" y="707123"/>
                    <a:pt x="524542" y="708742"/>
                    <a:pt x="525780" y="709981"/>
                  </a:cubicBezTo>
                  <a:cubicBezTo>
                    <a:pt x="526542" y="710743"/>
                    <a:pt x="527590" y="712838"/>
                    <a:pt x="528352" y="713695"/>
                  </a:cubicBezTo>
                  <a:cubicBezTo>
                    <a:pt x="529114" y="714553"/>
                    <a:pt x="530733" y="715981"/>
                    <a:pt x="531781" y="716553"/>
                  </a:cubicBezTo>
                  <a:cubicBezTo>
                    <a:pt x="532733" y="717029"/>
                    <a:pt x="535019" y="717124"/>
                    <a:pt x="535877" y="717696"/>
                  </a:cubicBezTo>
                  <a:cubicBezTo>
                    <a:pt x="536829" y="718363"/>
                    <a:pt x="537591" y="721030"/>
                    <a:pt x="538639" y="721506"/>
                  </a:cubicBezTo>
                  <a:cubicBezTo>
                    <a:pt x="539877" y="721982"/>
                    <a:pt x="542544" y="720744"/>
                    <a:pt x="543878" y="720649"/>
                  </a:cubicBezTo>
                  <a:cubicBezTo>
                    <a:pt x="545402" y="720553"/>
                    <a:pt x="548545" y="720744"/>
                    <a:pt x="550069" y="721030"/>
                  </a:cubicBezTo>
                  <a:cubicBezTo>
                    <a:pt x="551021" y="721315"/>
                    <a:pt x="552641" y="722458"/>
                    <a:pt x="553593" y="722554"/>
                  </a:cubicBezTo>
                  <a:cubicBezTo>
                    <a:pt x="555308" y="722839"/>
                    <a:pt x="558832" y="721315"/>
                    <a:pt x="560356" y="722173"/>
                  </a:cubicBezTo>
                  <a:cubicBezTo>
                    <a:pt x="561975" y="723030"/>
                    <a:pt x="563118" y="726745"/>
                    <a:pt x="564071" y="728269"/>
                  </a:cubicBezTo>
                  <a:cubicBezTo>
                    <a:pt x="565023" y="729697"/>
                    <a:pt x="566738" y="732745"/>
                    <a:pt x="567880" y="734079"/>
                  </a:cubicBezTo>
                  <a:cubicBezTo>
                    <a:pt x="569119" y="735603"/>
                    <a:pt x="571881" y="738746"/>
                    <a:pt x="573691" y="739603"/>
                  </a:cubicBezTo>
                  <a:cubicBezTo>
                    <a:pt x="576263" y="740842"/>
                    <a:pt x="582359" y="740651"/>
                    <a:pt x="585121" y="741413"/>
                  </a:cubicBezTo>
                  <a:cubicBezTo>
                    <a:pt x="587597" y="742080"/>
                    <a:pt x="592455" y="744175"/>
                    <a:pt x="594932" y="745033"/>
                  </a:cubicBezTo>
                  <a:cubicBezTo>
                    <a:pt x="596646" y="745699"/>
                    <a:pt x="600075" y="746842"/>
                    <a:pt x="601694" y="747604"/>
                  </a:cubicBezTo>
                  <a:cubicBezTo>
                    <a:pt x="603313" y="748366"/>
                    <a:pt x="606838" y="749700"/>
                    <a:pt x="608076" y="751033"/>
                  </a:cubicBezTo>
                  <a:cubicBezTo>
                    <a:pt x="608838" y="751891"/>
                    <a:pt x="609695" y="754177"/>
                    <a:pt x="609886" y="755224"/>
                  </a:cubicBezTo>
                  <a:cubicBezTo>
                    <a:pt x="610076" y="756272"/>
                    <a:pt x="609219" y="758463"/>
                    <a:pt x="609600" y="759511"/>
                  </a:cubicBezTo>
                  <a:cubicBezTo>
                    <a:pt x="609886" y="760273"/>
                    <a:pt x="611696" y="760844"/>
                    <a:pt x="612172" y="761511"/>
                  </a:cubicBezTo>
                  <a:cubicBezTo>
                    <a:pt x="612934" y="762654"/>
                    <a:pt x="613505" y="765321"/>
                    <a:pt x="613982" y="766559"/>
                  </a:cubicBezTo>
                  <a:cubicBezTo>
                    <a:pt x="614553" y="767702"/>
                    <a:pt x="615696" y="769988"/>
                    <a:pt x="616363" y="771131"/>
                  </a:cubicBezTo>
                  <a:cubicBezTo>
                    <a:pt x="617030" y="772274"/>
                    <a:pt x="618363" y="774655"/>
                    <a:pt x="619506" y="775513"/>
                  </a:cubicBezTo>
                  <a:cubicBezTo>
                    <a:pt x="620839" y="776560"/>
                    <a:pt x="624364" y="777322"/>
                    <a:pt x="625888" y="778084"/>
                  </a:cubicBezTo>
                  <a:cubicBezTo>
                    <a:pt x="627602" y="778942"/>
                    <a:pt x="630841" y="780942"/>
                    <a:pt x="632365" y="782085"/>
                  </a:cubicBezTo>
                  <a:cubicBezTo>
                    <a:pt x="632936" y="782466"/>
                    <a:pt x="634079" y="783514"/>
                    <a:pt x="634651" y="783895"/>
                  </a:cubicBezTo>
                  <a:cubicBezTo>
                    <a:pt x="635603" y="784561"/>
                    <a:pt x="637604" y="785704"/>
                    <a:pt x="638461" y="786466"/>
                  </a:cubicBezTo>
                  <a:cubicBezTo>
                    <a:pt x="639889" y="787705"/>
                    <a:pt x="641985" y="790848"/>
                    <a:pt x="643414" y="792086"/>
                  </a:cubicBezTo>
                  <a:cubicBezTo>
                    <a:pt x="644938" y="793420"/>
                    <a:pt x="648081" y="795896"/>
                    <a:pt x="649986" y="796468"/>
                  </a:cubicBezTo>
                  <a:cubicBezTo>
                    <a:pt x="651891" y="797039"/>
                    <a:pt x="655987" y="795991"/>
                    <a:pt x="658082" y="796182"/>
                  </a:cubicBezTo>
                  <a:cubicBezTo>
                    <a:pt x="660273" y="796372"/>
                    <a:pt x="664750" y="796753"/>
                    <a:pt x="666560" y="797896"/>
                  </a:cubicBezTo>
                  <a:cubicBezTo>
                    <a:pt x="668750" y="799230"/>
                    <a:pt x="671036" y="804183"/>
                    <a:pt x="672655" y="806088"/>
                  </a:cubicBezTo>
                  <a:cubicBezTo>
                    <a:pt x="674465" y="808279"/>
                    <a:pt x="678466" y="812184"/>
                    <a:pt x="680276" y="814279"/>
                  </a:cubicBezTo>
                  <a:cubicBezTo>
                    <a:pt x="681895" y="815994"/>
                    <a:pt x="685229" y="819423"/>
                    <a:pt x="686467" y="821328"/>
                  </a:cubicBezTo>
                  <a:cubicBezTo>
                    <a:pt x="687229" y="822471"/>
                    <a:pt x="688181" y="825138"/>
                    <a:pt x="688848" y="826376"/>
                  </a:cubicBezTo>
                  <a:cubicBezTo>
                    <a:pt x="689515" y="827614"/>
                    <a:pt x="691515" y="829805"/>
                    <a:pt x="691801" y="831139"/>
                  </a:cubicBezTo>
                  <a:cubicBezTo>
                    <a:pt x="692087" y="832663"/>
                    <a:pt x="691134" y="835806"/>
                    <a:pt x="690848" y="837330"/>
                  </a:cubicBezTo>
                  <a:cubicBezTo>
                    <a:pt x="690467" y="838759"/>
                    <a:pt x="689134" y="841426"/>
                    <a:pt x="688943" y="842854"/>
                  </a:cubicBezTo>
                  <a:cubicBezTo>
                    <a:pt x="688753" y="844474"/>
                    <a:pt x="688943" y="847712"/>
                    <a:pt x="689324" y="849236"/>
                  </a:cubicBezTo>
                  <a:cubicBezTo>
                    <a:pt x="689610" y="850189"/>
                    <a:pt x="691039" y="851808"/>
                    <a:pt x="691325" y="852760"/>
                  </a:cubicBezTo>
                  <a:cubicBezTo>
                    <a:pt x="691705" y="853999"/>
                    <a:pt x="691134" y="856856"/>
                    <a:pt x="691420" y="858190"/>
                  </a:cubicBezTo>
                  <a:cubicBezTo>
                    <a:pt x="691801" y="859428"/>
                    <a:pt x="693611" y="861523"/>
                    <a:pt x="693992" y="862857"/>
                  </a:cubicBezTo>
                  <a:cubicBezTo>
                    <a:pt x="694277" y="864095"/>
                    <a:pt x="693515" y="866762"/>
                    <a:pt x="693992" y="868000"/>
                  </a:cubicBezTo>
                  <a:cubicBezTo>
                    <a:pt x="694372" y="869048"/>
                    <a:pt x="696278" y="870286"/>
                    <a:pt x="696849" y="871239"/>
                  </a:cubicBezTo>
                  <a:cubicBezTo>
                    <a:pt x="697135" y="871715"/>
                    <a:pt x="697421" y="872477"/>
                    <a:pt x="697706" y="873334"/>
                  </a:cubicBezTo>
                  <a:lnTo>
                    <a:pt x="641033" y="878192"/>
                  </a:lnTo>
                  <a:lnTo>
                    <a:pt x="493586" y="891527"/>
                  </a:lnTo>
                  <a:lnTo>
                    <a:pt x="359474" y="900290"/>
                  </a:lnTo>
                  <a:lnTo>
                    <a:pt x="292132" y="903433"/>
                  </a:lnTo>
                  <a:lnTo>
                    <a:pt x="223647" y="907434"/>
                  </a:lnTo>
                  <a:lnTo>
                    <a:pt x="112490" y="912006"/>
                  </a:lnTo>
                  <a:lnTo>
                    <a:pt x="101822" y="633685"/>
                  </a:lnTo>
                  <a:cubicBezTo>
                    <a:pt x="101822" y="633685"/>
                    <a:pt x="98965" y="627589"/>
                    <a:pt x="97536" y="625875"/>
                  </a:cubicBezTo>
                  <a:cubicBezTo>
                    <a:pt x="96679" y="624732"/>
                    <a:pt x="94679" y="622541"/>
                    <a:pt x="93440" y="621779"/>
                  </a:cubicBezTo>
                  <a:cubicBezTo>
                    <a:pt x="92202" y="620922"/>
                    <a:pt x="89249" y="620065"/>
                    <a:pt x="88011" y="619398"/>
                  </a:cubicBezTo>
                  <a:cubicBezTo>
                    <a:pt x="87344" y="619017"/>
                    <a:pt x="86106" y="617779"/>
                    <a:pt x="85344" y="617588"/>
                  </a:cubicBezTo>
                  <a:cubicBezTo>
                    <a:pt x="83629" y="617112"/>
                    <a:pt x="80010" y="618445"/>
                    <a:pt x="78296" y="617969"/>
                  </a:cubicBezTo>
                  <a:cubicBezTo>
                    <a:pt x="77153" y="617588"/>
                    <a:pt x="75438" y="616064"/>
                    <a:pt x="74581" y="615207"/>
                  </a:cubicBezTo>
                  <a:cubicBezTo>
                    <a:pt x="73343" y="613873"/>
                    <a:pt x="71152" y="610921"/>
                    <a:pt x="70295" y="609301"/>
                  </a:cubicBezTo>
                  <a:cubicBezTo>
                    <a:pt x="69533" y="607873"/>
                    <a:pt x="68771" y="604729"/>
                    <a:pt x="68009" y="603301"/>
                  </a:cubicBezTo>
                  <a:cubicBezTo>
                    <a:pt x="67246" y="601777"/>
                    <a:pt x="65532" y="598824"/>
                    <a:pt x="64579" y="597395"/>
                  </a:cubicBezTo>
                  <a:cubicBezTo>
                    <a:pt x="63627" y="596062"/>
                    <a:pt x="61341" y="593871"/>
                    <a:pt x="60388" y="592633"/>
                  </a:cubicBezTo>
                  <a:cubicBezTo>
                    <a:pt x="59627" y="591680"/>
                    <a:pt x="58103" y="589870"/>
                    <a:pt x="57721" y="588727"/>
                  </a:cubicBezTo>
                  <a:cubicBezTo>
                    <a:pt x="57245" y="587203"/>
                    <a:pt x="57055" y="583965"/>
                    <a:pt x="57531" y="582536"/>
                  </a:cubicBezTo>
                  <a:cubicBezTo>
                    <a:pt x="58103" y="581012"/>
                    <a:pt x="60865" y="578821"/>
                    <a:pt x="62008" y="577678"/>
                  </a:cubicBezTo>
                  <a:cubicBezTo>
                    <a:pt x="63246" y="576440"/>
                    <a:pt x="65722" y="573964"/>
                    <a:pt x="66961" y="572821"/>
                  </a:cubicBezTo>
                  <a:cubicBezTo>
                    <a:pt x="68104" y="571678"/>
                    <a:pt x="70390" y="569296"/>
                    <a:pt x="71819" y="568534"/>
                  </a:cubicBezTo>
                  <a:cubicBezTo>
                    <a:pt x="72866" y="567963"/>
                    <a:pt x="75343" y="567868"/>
                    <a:pt x="76295" y="567201"/>
                  </a:cubicBezTo>
                  <a:cubicBezTo>
                    <a:pt x="77153" y="566629"/>
                    <a:pt x="78486" y="564915"/>
                    <a:pt x="78962" y="563962"/>
                  </a:cubicBezTo>
                  <a:cubicBezTo>
                    <a:pt x="79724" y="562629"/>
                    <a:pt x="80010" y="559486"/>
                    <a:pt x="80772" y="558152"/>
                  </a:cubicBezTo>
                  <a:cubicBezTo>
                    <a:pt x="81439" y="556914"/>
                    <a:pt x="83629" y="555199"/>
                    <a:pt x="84392" y="553961"/>
                  </a:cubicBezTo>
                  <a:cubicBezTo>
                    <a:pt x="85344" y="552342"/>
                    <a:pt x="86678" y="548722"/>
                    <a:pt x="86868" y="546913"/>
                  </a:cubicBezTo>
                  <a:cubicBezTo>
                    <a:pt x="87059" y="545008"/>
                    <a:pt x="86106" y="541102"/>
                    <a:pt x="85916" y="539197"/>
                  </a:cubicBezTo>
                  <a:cubicBezTo>
                    <a:pt x="86201" y="538245"/>
                    <a:pt x="86011" y="537102"/>
                    <a:pt x="85916" y="535864"/>
                  </a:cubicBezTo>
                  <a:close/>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17" name="Google Shape;2017;p32"/>
            <p:cNvSpPr/>
            <p:nvPr/>
          </p:nvSpPr>
          <p:spPr>
            <a:xfrm>
              <a:off x="6109996" y="2606135"/>
              <a:ext cx="742950" cy="485775"/>
            </a:xfrm>
            <a:custGeom>
              <a:rect b="b" l="l" r="r" t="t"/>
              <a:pathLst>
                <a:path extrusionOk="0" h="485775" w="742950">
                  <a:moveTo>
                    <a:pt x="17246" y="38671"/>
                  </a:moveTo>
                  <a:lnTo>
                    <a:pt x="128403" y="34100"/>
                  </a:lnTo>
                  <a:lnTo>
                    <a:pt x="196888" y="30099"/>
                  </a:lnTo>
                  <a:lnTo>
                    <a:pt x="264229" y="26956"/>
                  </a:lnTo>
                  <a:lnTo>
                    <a:pt x="398341" y="18193"/>
                  </a:lnTo>
                  <a:lnTo>
                    <a:pt x="545788" y="4858"/>
                  </a:lnTo>
                  <a:lnTo>
                    <a:pt x="602462" y="0"/>
                  </a:lnTo>
                  <a:cubicBezTo>
                    <a:pt x="602843" y="952"/>
                    <a:pt x="603129" y="1905"/>
                    <a:pt x="603129" y="2667"/>
                  </a:cubicBezTo>
                  <a:cubicBezTo>
                    <a:pt x="603129" y="4000"/>
                    <a:pt x="601224" y="6477"/>
                    <a:pt x="601605" y="7715"/>
                  </a:cubicBezTo>
                  <a:cubicBezTo>
                    <a:pt x="601890" y="9049"/>
                    <a:pt x="604938" y="10382"/>
                    <a:pt x="605415" y="11716"/>
                  </a:cubicBezTo>
                  <a:cubicBezTo>
                    <a:pt x="605891" y="12954"/>
                    <a:pt x="605510" y="15811"/>
                    <a:pt x="605224" y="17050"/>
                  </a:cubicBezTo>
                  <a:cubicBezTo>
                    <a:pt x="605034" y="17907"/>
                    <a:pt x="603986" y="19526"/>
                    <a:pt x="603986" y="20479"/>
                  </a:cubicBezTo>
                  <a:cubicBezTo>
                    <a:pt x="603986" y="21146"/>
                    <a:pt x="604176" y="22669"/>
                    <a:pt x="604653" y="23146"/>
                  </a:cubicBezTo>
                  <a:cubicBezTo>
                    <a:pt x="605796" y="24384"/>
                    <a:pt x="609225" y="24765"/>
                    <a:pt x="610749" y="25432"/>
                  </a:cubicBezTo>
                  <a:cubicBezTo>
                    <a:pt x="612177" y="26098"/>
                    <a:pt x="615130" y="27337"/>
                    <a:pt x="616368" y="28289"/>
                  </a:cubicBezTo>
                  <a:cubicBezTo>
                    <a:pt x="617797" y="29337"/>
                    <a:pt x="620464" y="32004"/>
                    <a:pt x="621322" y="33623"/>
                  </a:cubicBezTo>
                  <a:cubicBezTo>
                    <a:pt x="621798" y="34576"/>
                    <a:pt x="622464" y="36767"/>
                    <a:pt x="622464" y="37814"/>
                  </a:cubicBezTo>
                  <a:cubicBezTo>
                    <a:pt x="622560" y="38767"/>
                    <a:pt x="622179" y="40862"/>
                    <a:pt x="621798" y="41815"/>
                  </a:cubicBezTo>
                  <a:cubicBezTo>
                    <a:pt x="621322" y="42958"/>
                    <a:pt x="619512" y="44767"/>
                    <a:pt x="618940" y="45910"/>
                  </a:cubicBezTo>
                  <a:cubicBezTo>
                    <a:pt x="618178" y="47530"/>
                    <a:pt x="617511" y="50959"/>
                    <a:pt x="616845" y="52578"/>
                  </a:cubicBezTo>
                  <a:cubicBezTo>
                    <a:pt x="616083" y="54292"/>
                    <a:pt x="613416" y="57245"/>
                    <a:pt x="613035" y="59055"/>
                  </a:cubicBezTo>
                  <a:cubicBezTo>
                    <a:pt x="612273" y="62484"/>
                    <a:pt x="613416" y="69723"/>
                    <a:pt x="614273" y="73247"/>
                  </a:cubicBezTo>
                  <a:cubicBezTo>
                    <a:pt x="614749" y="75343"/>
                    <a:pt x="617130" y="78962"/>
                    <a:pt x="617702" y="81058"/>
                  </a:cubicBezTo>
                  <a:cubicBezTo>
                    <a:pt x="618273" y="83153"/>
                    <a:pt x="618178" y="87630"/>
                    <a:pt x="618845" y="89725"/>
                  </a:cubicBezTo>
                  <a:cubicBezTo>
                    <a:pt x="619226" y="90869"/>
                    <a:pt x="620369" y="92964"/>
                    <a:pt x="621131" y="93821"/>
                  </a:cubicBezTo>
                  <a:cubicBezTo>
                    <a:pt x="621988" y="94869"/>
                    <a:pt x="624750" y="95821"/>
                    <a:pt x="625513" y="96965"/>
                  </a:cubicBezTo>
                  <a:cubicBezTo>
                    <a:pt x="626465" y="98488"/>
                    <a:pt x="626370" y="102298"/>
                    <a:pt x="626751" y="104013"/>
                  </a:cubicBezTo>
                  <a:cubicBezTo>
                    <a:pt x="627417" y="106680"/>
                    <a:pt x="628560" y="112109"/>
                    <a:pt x="629989" y="114300"/>
                  </a:cubicBezTo>
                  <a:cubicBezTo>
                    <a:pt x="630751" y="115443"/>
                    <a:pt x="633037" y="117158"/>
                    <a:pt x="634180" y="118015"/>
                  </a:cubicBezTo>
                  <a:cubicBezTo>
                    <a:pt x="636276" y="119443"/>
                    <a:pt x="640848" y="121729"/>
                    <a:pt x="643134" y="122682"/>
                  </a:cubicBezTo>
                  <a:cubicBezTo>
                    <a:pt x="645324" y="123634"/>
                    <a:pt x="649801" y="125349"/>
                    <a:pt x="652182" y="125825"/>
                  </a:cubicBezTo>
                  <a:cubicBezTo>
                    <a:pt x="655421" y="126492"/>
                    <a:pt x="662088" y="126301"/>
                    <a:pt x="665327" y="126968"/>
                  </a:cubicBezTo>
                  <a:cubicBezTo>
                    <a:pt x="667137" y="127349"/>
                    <a:pt x="670851" y="128207"/>
                    <a:pt x="672280" y="129350"/>
                  </a:cubicBezTo>
                  <a:cubicBezTo>
                    <a:pt x="674185" y="130874"/>
                    <a:pt x="675995" y="135541"/>
                    <a:pt x="677233" y="137541"/>
                  </a:cubicBezTo>
                  <a:cubicBezTo>
                    <a:pt x="677995" y="138875"/>
                    <a:pt x="679805" y="141446"/>
                    <a:pt x="680376" y="142875"/>
                  </a:cubicBezTo>
                  <a:cubicBezTo>
                    <a:pt x="680757" y="143923"/>
                    <a:pt x="681519" y="146113"/>
                    <a:pt x="681329" y="147257"/>
                  </a:cubicBezTo>
                  <a:cubicBezTo>
                    <a:pt x="681329" y="147352"/>
                    <a:pt x="681234" y="147542"/>
                    <a:pt x="681234" y="147638"/>
                  </a:cubicBezTo>
                  <a:cubicBezTo>
                    <a:pt x="680948" y="148495"/>
                    <a:pt x="680091" y="149638"/>
                    <a:pt x="680091" y="150304"/>
                  </a:cubicBezTo>
                  <a:cubicBezTo>
                    <a:pt x="679995" y="151067"/>
                    <a:pt x="680281" y="152591"/>
                    <a:pt x="680662" y="153162"/>
                  </a:cubicBezTo>
                  <a:cubicBezTo>
                    <a:pt x="681519" y="154400"/>
                    <a:pt x="684186" y="155829"/>
                    <a:pt x="685425" y="156400"/>
                  </a:cubicBezTo>
                  <a:cubicBezTo>
                    <a:pt x="686187" y="156782"/>
                    <a:pt x="688092" y="156782"/>
                    <a:pt x="688854" y="157258"/>
                  </a:cubicBezTo>
                  <a:cubicBezTo>
                    <a:pt x="689997" y="157829"/>
                    <a:pt x="691616" y="159925"/>
                    <a:pt x="692664" y="160496"/>
                  </a:cubicBezTo>
                  <a:cubicBezTo>
                    <a:pt x="693997" y="161258"/>
                    <a:pt x="696950" y="161734"/>
                    <a:pt x="698379" y="162306"/>
                  </a:cubicBezTo>
                  <a:cubicBezTo>
                    <a:pt x="700284" y="163163"/>
                    <a:pt x="703808" y="165259"/>
                    <a:pt x="705427" y="166592"/>
                  </a:cubicBezTo>
                  <a:cubicBezTo>
                    <a:pt x="706856" y="167735"/>
                    <a:pt x="709999" y="170212"/>
                    <a:pt x="710571" y="171926"/>
                  </a:cubicBezTo>
                  <a:cubicBezTo>
                    <a:pt x="711142" y="173736"/>
                    <a:pt x="708856" y="177546"/>
                    <a:pt x="709047" y="179451"/>
                  </a:cubicBezTo>
                  <a:cubicBezTo>
                    <a:pt x="709142" y="181261"/>
                    <a:pt x="710285" y="184690"/>
                    <a:pt x="711333" y="186118"/>
                  </a:cubicBezTo>
                  <a:cubicBezTo>
                    <a:pt x="712380" y="187547"/>
                    <a:pt x="715524" y="189547"/>
                    <a:pt x="717143" y="190405"/>
                  </a:cubicBezTo>
                  <a:cubicBezTo>
                    <a:pt x="718476" y="191167"/>
                    <a:pt x="721334" y="192119"/>
                    <a:pt x="722763" y="192500"/>
                  </a:cubicBezTo>
                  <a:cubicBezTo>
                    <a:pt x="724477" y="193072"/>
                    <a:pt x="728097" y="193548"/>
                    <a:pt x="729811" y="194215"/>
                  </a:cubicBezTo>
                  <a:cubicBezTo>
                    <a:pt x="731240" y="194786"/>
                    <a:pt x="734097" y="196310"/>
                    <a:pt x="735336" y="197358"/>
                  </a:cubicBezTo>
                  <a:cubicBezTo>
                    <a:pt x="736383" y="198120"/>
                    <a:pt x="737812" y="200311"/>
                    <a:pt x="738860" y="201073"/>
                  </a:cubicBezTo>
                  <a:cubicBezTo>
                    <a:pt x="739717" y="201644"/>
                    <a:pt x="742003" y="202121"/>
                    <a:pt x="742670" y="202883"/>
                  </a:cubicBezTo>
                  <a:cubicBezTo>
                    <a:pt x="743527" y="203930"/>
                    <a:pt x="743908" y="206502"/>
                    <a:pt x="743908" y="207835"/>
                  </a:cubicBezTo>
                  <a:cubicBezTo>
                    <a:pt x="744003" y="209264"/>
                    <a:pt x="742384" y="212122"/>
                    <a:pt x="742956" y="213455"/>
                  </a:cubicBezTo>
                  <a:cubicBezTo>
                    <a:pt x="743432" y="214598"/>
                    <a:pt x="746289" y="215455"/>
                    <a:pt x="746861" y="216599"/>
                  </a:cubicBezTo>
                  <a:cubicBezTo>
                    <a:pt x="747813" y="218218"/>
                    <a:pt x="748004" y="222123"/>
                    <a:pt x="747623" y="223933"/>
                  </a:cubicBezTo>
                  <a:cubicBezTo>
                    <a:pt x="747337" y="225171"/>
                    <a:pt x="744861" y="226885"/>
                    <a:pt x="744765" y="228219"/>
                  </a:cubicBezTo>
                  <a:cubicBezTo>
                    <a:pt x="744670" y="229362"/>
                    <a:pt x="746385" y="231172"/>
                    <a:pt x="746575" y="232315"/>
                  </a:cubicBezTo>
                  <a:cubicBezTo>
                    <a:pt x="746956" y="233934"/>
                    <a:pt x="746575" y="237458"/>
                    <a:pt x="746289" y="239078"/>
                  </a:cubicBezTo>
                  <a:cubicBezTo>
                    <a:pt x="746099" y="240506"/>
                    <a:pt x="744956" y="243268"/>
                    <a:pt x="744765" y="244697"/>
                  </a:cubicBezTo>
                  <a:cubicBezTo>
                    <a:pt x="744480" y="246317"/>
                    <a:pt x="745147" y="249841"/>
                    <a:pt x="744384" y="251365"/>
                  </a:cubicBezTo>
                  <a:cubicBezTo>
                    <a:pt x="743813" y="252413"/>
                    <a:pt x="741241" y="253460"/>
                    <a:pt x="740289" y="254222"/>
                  </a:cubicBezTo>
                  <a:cubicBezTo>
                    <a:pt x="739241" y="254984"/>
                    <a:pt x="737241" y="256699"/>
                    <a:pt x="736288" y="257651"/>
                  </a:cubicBezTo>
                  <a:cubicBezTo>
                    <a:pt x="735050" y="258889"/>
                    <a:pt x="732478" y="261271"/>
                    <a:pt x="731907" y="262890"/>
                  </a:cubicBezTo>
                  <a:cubicBezTo>
                    <a:pt x="731430" y="264224"/>
                    <a:pt x="732288" y="267176"/>
                    <a:pt x="731907" y="268510"/>
                  </a:cubicBezTo>
                  <a:cubicBezTo>
                    <a:pt x="731526" y="269748"/>
                    <a:pt x="729430" y="271653"/>
                    <a:pt x="729049" y="272891"/>
                  </a:cubicBezTo>
                  <a:cubicBezTo>
                    <a:pt x="728668" y="274130"/>
                    <a:pt x="728954" y="276701"/>
                    <a:pt x="729240" y="278035"/>
                  </a:cubicBezTo>
                  <a:cubicBezTo>
                    <a:pt x="729335" y="278701"/>
                    <a:pt x="730097" y="280035"/>
                    <a:pt x="730192" y="280702"/>
                  </a:cubicBezTo>
                  <a:cubicBezTo>
                    <a:pt x="730478" y="281940"/>
                    <a:pt x="730668" y="284607"/>
                    <a:pt x="730383" y="285750"/>
                  </a:cubicBezTo>
                  <a:cubicBezTo>
                    <a:pt x="730097" y="286798"/>
                    <a:pt x="728859" y="288798"/>
                    <a:pt x="728001" y="289465"/>
                  </a:cubicBezTo>
                  <a:cubicBezTo>
                    <a:pt x="727144" y="290132"/>
                    <a:pt x="724668" y="289941"/>
                    <a:pt x="723715" y="290417"/>
                  </a:cubicBezTo>
                  <a:cubicBezTo>
                    <a:pt x="722667" y="291084"/>
                    <a:pt x="720953" y="292989"/>
                    <a:pt x="720286" y="294132"/>
                  </a:cubicBezTo>
                  <a:cubicBezTo>
                    <a:pt x="719810" y="295084"/>
                    <a:pt x="720000" y="297466"/>
                    <a:pt x="719238" y="298228"/>
                  </a:cubicBezTo>
                  <a:cubicBezTo>
                    <a:pt x="718286" y="299180"/>
                    <a:pt x="715428" y="299371"/>
                    <a:pt x="714190" y="299466"/>
                  </a:cubicBezTo>
                  <a:cubicBezTo>
                    <a:pt x="712952" y="299561"/>
                    <a:pt x="710475" y="299180"/>
                    <a:pt x="709237" y="299180"/>
                  </a:cubicBezTo>
                  <a:cubicBezTo>
                    <a:pt x="708189" y="299180"/>
                    <a:pt x="706094" y="298799"/>
                    <a:pt x="705141" y="299180"/>
                  </a:cubicBezTo>
                  <a:cubicBezTo>
                    <a:pt x="704094" y="299561"/>
                    <a:pt x="702474" y="301276"/>
                    <a:pt x="701903" y="302133"/>
                  </a:cubicBezTo>
                  <a:cubicBezTo>
                    <a:pt x="700855" y="303657"/>
                    <a:pt x="700379" y="307658"/>
                    <a:pt x="699045" y="308896"/>
                  </a:cubicBezTo>
                  <a:cubicBezTo>
                    <a:pt x="697426" y="310515"/>
                    <a:pt x="692664" y="311944"/>
                    <a:pt x="690378" y="312610"/>
                  </a:cubicBezTo>
                  <a:cubicBezTo>
                    <a:pt x="688949" y="312992"/>
                    <a:pt x="685806" y="313468"/>
                    <a:pt x="684282" y="313468"/>
                  </a:cubicBezTo>
                  <a:cubicBezTo>
                    <a:pt x="682567" y="313468"/>
                    <a:pt x="679138" y="312515"/>
                    <a:pt x="677519" y="312801"/>
                  </a:cubicBezTo>
                  <a:cubicBezTo>
                    <a:pt x="676090" y="312992"/>
                    <a:pt x="673233" y="314039"/>
                    <a:pt x="671994" y="314801"/>
                  </a:cubicBezTo>
                  <a:cubicBezTo>
                    <a:pt x="670661" y="315563"/>
                    <a:pt x="668756" y="318421"/>
                    <a:pt x="667327" y="318897"/>
                  </a:cubicBezTo>
                  <a:cubicBezTo>
                    <a:pt x="666089" y="319373"/>
                    <a:pt x="663326" y="318897"/>
                    <a:pt x="661993" y="318707"/>
                  </a:cubicBezTo>
                  <a:cubicBezTo>
                    <a:pt x="661136" y="318611"/>
                    <a:pt x="659517" y="317659"/>
                    <a:pt x="658755" y="318040"/>
                  </a:cubicBezTo>
                  <a:cubicBezTo>
                    <a:pt x="657993" y="318325"/>
                    <a:pt x="657421" y="320230"/>
                    <a:pt x="656755" y="320707"/>
                  </a:cubicBezTo>
                  <a:cubicBezTo>
                    <a:pt x="655802" y="321374"/>
                    <a:pt x="653040" y="321183"/>
                    <a:pt x="652373" y="322135"/>
                  </a:cubicBezTo>
                  <a:cubicBezTo>
                    <a:pt x="651516" y="323279"/>
                    <a:pt x="652087" y="326326"/>
                    <a:pt x="652087" y="327660"/>
                  </a:cubicBezTo>
                  <a:cubicBezTo>
                    <a:pt x="651992" y="329375"/>
                    <a:pt x="652182" y="332804"/>
                    <a:pt x="651897" y="334423"/>
                  </a:cubicBezTo>
                  <a:cubicBezTo>
                    <a:pt x="651706" y="335756"/>
                    <a:pt x="651230" y="338328"/>
                    <a:pt x="650754" y="339566"/>
                  </a:cubicBezTo>
                  <a:cubicBezTo>
                    <a:pt x="650373" y="340424"/>
                    <a:pt x="649039" y="341947"/>
                    <a:pt x="648658" y="342805"/>
                  </a:cubicBezTo>
                  <a:cubicBezTo>
                    <a:pt x="647896" y="344234"/>
                    <a:pt x="645991" y="347186"/>
                    <a:pt x="646277" y="348710"/>
                  </a:cubicBezTo>
                  <a:cubicBezTo>
                    <a:pt x="646372" y="349758"/>
                    <a:pt x="647896" y="351282"/>
                    <a:pt x="648658" y="351949"/>
                  </a:cubicBezTo>
                  <a:cubicBezTo>
                    <a:pt x="649515" y="352711"/>
                    <a:pt x="651801" y="353568"/>
                    <a:pt x="652563" y="354521"/>
                  </a:cubicBezTo>
                  <a:cubicBezTo>
                    <a:pt x="653421" y="355473"/>
                    <a:pt x="653992" y="358045"/>
                    <a:pt x="654659" y="359188"/>
                  </a:cubicBezTo>
                  <a:cubicBezTo>
                    <a:pt x="655230" y="360140"/>
                    <a:pt x="656183" y="362236"/>
                    <a:pt x="657231" y="362617"/>
                  </a:cubicBezTo>
                  <a:cubicBezTo>
                    <a:pt x="658278" y="362998"/>
                    <a:pt x="660564" y="361188"/>
                    <a:pt x="661612" y="361664"/>
                  </a:cubicBezTo>
                  <a:cubicBezTo>
                    <a:pt x="662469" y="362045"/>
                    <a:pt x="663326" y="364046"/>
                    <a:pt x="663898" y="364808"/>
                  </a:cubicBezTo>
                  <a:cubicBezTo>
                    <a:pt x="664565" y="365665"/>
                    <a:pt x="666375" y="367189"/>
                    <a:pt x="666851" y="368237"/>
                  </a:cubicBezTo>
                  <a:cubicBezTo>
                    <a:pt x="667518" y="369665"/>
                    <a:pt x="667708" y="372999"/>
                    <a:pt x="667994" y="374618"/>
                  </a:cubicBezTo>
                  <a:cubicBezTo>
                    <a:pt x="668280" y="376618"/>
                    <a:pt x="668470" y="380619"/>
                    <a:pt x="668661" y="382524"/>
                  </a:cubicBezTo>
                  <a:cubicBezTo>
                    <a:pt x="668851" y="384524"/>
                    <a:pt x="669423" y="388620"/>
                    <a:pt x="669518" y="390620"/>
                  </a:cubicBezTo>
                  <a:cubicBezTo>
                    <a:pt x="669613" y="391859"/>
                    <a:pt x="669613" y="394525"/>
                    <a:pt x="669232" y="395764"/>
                  </a:cubicBezTo>
                  <a:cubicBezTo>
                    <a:pt x="668851" y="397097"/>
                    <a:pt x="667137" y="399193"/>
                    <a:pt x="666280" y="400336"/>
                  </a:cubicBezTo>
                  <a:cubicBezTo>
                    <a:pt x="665136" y="401764"/>
                    <a:pt x="662374" y="404241"/>
                    <a:pt x="661136" y="405670"/>
                  </a:cubicBezTo>
                  <a:cubicBezTo>
                    <a:pt x="659612" y="407575"/>
                    <a:pt x="656088" y="411194"/>
                    <a:pt x="655516" y="413575"/>
                  </a:cubicBezTo>
                  <a:cubicBezTo>
                    <a:pt x="655040" y="415480"/>
                    <a:pt x="656564" y="419291"/>
                    <a:pt x="656373" y="421196"/>
                  </a:cubicBezTo>
                  <a:cubicBezTo>
                    <a:pt x="656278" y="422243"/>
                    <a:pt x="655230" y="424243"/>
                    <a:pt x="654945" y="425291"/>
                  </a:cubicBezTo>
                  <a:cubicBezTo>
                    <a:pt x="654659" y="426244"/>
                    <a:pt x="654088" y="428054"/>
                    <a:pt x="654278" y="428911"/>
                  </a:cubicBezTo>
                  <a:cubicBezTo>
                    <a:pt x="654373" y="430149"/>
                    <a:pt x="655992" y="432149"/>
                    <a:pt x="656088" y="433292"/>
                  </a:cubicBezTo>
                  <a:cubicBezTo>
                    <a:pt x="656278" y="434626"/>
                    <a:pt x="655897" y="437483"/>
                    <a:pt x="655135" y="438531"/>
                  </a:cubicBezTo>
                  <a:cubicBezTo>
                    <a:pt x="654564" y="439293"/>
                    <a:pt x="652373" y="439674"/>
                    <a:pt x="651611" y="440246"/>
                  </a:cubicBezTo>
                  <a:cubicBezTo>
                    <a:pt x="650277" y="441103"/>
                    <a:pt x="648372" y="443770"/>
                    <a:pt x="646944" y="444341"/>
                  </a:cubicBezTo>
                  <a:cubicBezTo>
                    <a:pt x="645420" y="445008"/>
                    <a:pt x="641895" y="444532"/>
                    <a:pt x="640276" y="444913"/>
                  </a:cubicBezTo>
                  <a:cubicBezTo>
                    <a:pt x="638371" y="445294"/>
                    <a:pt x="634561" y="446437"/>
                    <a:pt x="632751" y="447294"/>
                  </a:cubicBezTo>
                  <a:cubicBezTo>
                    <a:pt x="631132" y="448151"/>
                    <a:pt x="628275" y="450342"/>
                    <a:pt x="627132" y="451675"/>
                  </a:cubicBezTo>
                  <a:cubicBezTo>
                    <a:pt x="625893" y="453104"/>
                    <a:pt x="623703" y="456343"/>
                    <a:pt x="623131" y="458153"/>
                  </a:cubicBezTo>
                  <a:cubicBezTo>
                    <a:pt x="622845" y="459200"/>
                    <a:pt x="622464" y="461772"/>
                    <a:pt x="623131" y="462629"/>
                  </a:cubicBezTo>
                  <a:cubicBezTo>
                    <a:pt x="623893" y="463772"/>
                    <a:pt x="627227" y="463582"/>
                    <a:pt x="628084" y="464630"/>
                  </a:cubicBezTo>
                  <a:cubicBezTo>
                    <a:pt x="629227" y="465963"/>
                    <a:pt x="629799" y="469678"/>
                    <a:pt x="629799" y="471392"/>
                  </a:cubicBezTo>
                  <a:cubicBezTo>
                    <a:pt x="629799" y="472916"/>
                    <a:pt x="628180" y="475679"/>
                    <a:pt x="628084" y="477203"/>
                  </a:cubicBezTo>
                  <a:cubicBezTo>
                    <a:pt x="628084" y="478536"/>
                    <a:pt x="629608" y="481108"/>
                    <a:pt x="629227" y="482441"/>
                  </a:cubicBezTo>
                  <a:cubicBezTo>
                    <a:pt x="628941" y="483394"/>
                    <a:pt x="627227" y="484632"/>
                    <a:pt x="626560" y="485299"/>
                  </a:cubicBezTo>
                  <a:cubicBezTo>
                    <a:pt x="625703" y="486061"/>
                    <a:pt x="623607" y="487109"/>
                    <a:pt x="622845" y="487966"/>
                  </a:cubicBezTo>
                  <a:cubicBezTo>
                    <a:pt x="622655" y="488156"/>
                    <a:pt x="622464" y="488442"/>
                    <a:pt x="622274" y="488728"/>
                  </a:cubicBezTo>
                  <a:cubicBezTo>
                    <a:pt x="620845" y="487966"/>
                    <a:pt x="619226" y="487204"/>
                    <a:pt x="618273" y="486918"/>
                  </a:cubicBezTo>
                  <a:cubicBezTo>
                    <a:pt x="617607" y="486728"/>
                    <a:pt x="616273" y="487109"/>
                    <a:pt x="615701" y="486728"/>
                  </a:cubicBezTo>
                  <a:cubicBezTo>
                    <a:pt x="615035" y="486346"/>
                    <a:pt x="614749" y="484632"/>
                    <a:pt x="614178" y="484156"/>
                  </a:cubicBezTo>
                  <a:cubicBezTo>
                    <a:pt x="613416" y="483489"/>
                    <a:pt x="610939" y="483584"/>
                    <a:pt x="610368" y="482632"/>
                  </a:cubicBezTo>
                  <a:cubicBezTo>
                    <a:pt x="609796" y="481775"/>
                    <a:pt x="610844" y="479488"/>
                    <a:pt x="610653" y="478536"/>
                  </a:cubicBezTo>
                  <a:cubicBezTo>
                    <a:pt x="610463" y="477774"/>
                    <a:pt x="609606" y="476155"/>
                    <a:pt x="608939" y="475774"/>
                  </a:cubicBezTo>
                  <a:cubicBezTo>
                    <a:pt x="608177" y="475297"/>
                    <a:pt x="606272" y="475774"/>
                    <a:pt x="605510" y="475679"/>
                  </a:cubicBezTo>
                  <a:cubicBezTo>
                    <a:pt x="604843" y="475583"/>
                    <a:pt x="603319" y="475297"/>
                    <a:pt x="602843" y="474726"/>
                  </a:cubicBezTo>
                  <a:cubicBezTo>
                    <a:pt x="602176" y="473774"/>
                    <a:pt x="603414" y="471011"/>
                    <a:pt x="602652" y="470154"/>
                  </a:cubicBezTo>
                  <a:cubicBezTo>
                    <a:pt x="602081" y="469583"/>
                    <a:pt x="599985" y="470154"/>
                    <a:pt x="599319" y="469678"/>
                  </a:cubicBezTo>
                  <a:cubicBezTo>
                    <a:pt x="598461" y="469011"/>
                    <a:pt x="598271" y="466630"/>
                    <a:pt x="597890" y="465677"/>
                  </a:cubicBezTo>
                  <a:cubicBezTo>
                    <a:pt x="597604" y="464915"/>
                    <a:pt x="597223" y="463105"/>
                    <a:pt x="596556" y="462629"/>
                  </a:cubicBezTo>
                  <a:cubicBezTo>
                    <a:pt x="595604" y="462058"/>
                    <a:pt x="593127" y="462915"/>
                    <a:pt x="592080" y="462534"/>
                  </a:cubicBezTo>
                  <a:cubicBezTo>
                    <a:pt x="591222" y="462248"/>
                    <a:pt x="589603" y="461010"/>
                    <a:pt x="589127" y="460153"/>
                  </a:cubicBezTo>
                  <a:cubicBezTo>
                    <a:pt x="588460" y="459105"/>
                    <a:pt x="589127" y="456247"/>
                    <a:pt x="588365" y="455200"/>
                  </a:cubicBezTo>
                  <a:cubicBezTo>
                    <a:pt x="587698" y="454247"/>
                    <a:pt x="584269" y="453104"/>
                    <a:pt x="584269" y="453104"/>
                  </a:cubicBezTo>
                  <a:cubicBezTo>
                    <a:pt x="584269" y="453104"/>
                    <a:pt x="545693" y="458343"/>
                    <a:pt x="532834" y="459867"/>
                  </a:cubicBezTo>
                  <a:cubicBezTo>
                    <a:pt x="506164" y="463105"/>
                    <a:pt x="452634" y="468535"/>
                    <a:pt x="425964" y="470916"/>
                  </a:cubicBezTo>
                  <a:cubicBezTo>
                    <a:pt x="399008" y="473392"/>
                    <a:pt x="345001" y="477107"/>
                    <a:pt x="318045" y="479393"/>
                  </a:cubicBezTo>
                  <a:cubicBezTo>
                    <a:pt x="304996" y="480441"/>
                    <a:pt x="278993" y="483108"/>
                    <a:pt x="265944" y="483870"/>
                  </a:cubicBezTo>
                  <a:cubicBezTo>
                    <a:pt x="252990" y="484632"/>
                    <a:pt x="227082" y="485108"/>
                    <a:pt x="214128" y="485584"/>
                  </a:cubicBezTo>
                  <a:cubicBezTo>
                    <a:pt x="191649" y="486251"/>
                    <a:pt x="130213" y="488156"/>
                    <a:pt x="114496" y="488633"/>
                  </a:cubicBezTo>
                  <a:cubicBezTo>
                    <a:pt x="114972" y="487775"/>
                    <a:pt x="115734" y="486442"/>
                    <a:pt x="115734" y="485584"/>
                  </a:cubicBezTo>
                  <a:cubicBezTo>
                    <a:pt x="115734" y="484632"/>
                    <a:pt x="114496" y="483013"/>
                    <a:pt x="114115" y="482155"/>
                  </a:cubicBezTo>
                  <a:cubicBezTo>
                    <a:pt x="113448" y="480727"/>
                    <a:pt x="112686" y="477393"/>
                    <a:pt x="111258" y="476631"/>
                  </a:cubicBezTo>
                  <a:cubicBezTo>
                    <a:pt x="110305" y="476155"/>
                    <a:pt x="108019" y="477393"/>
                    <a:pt x="106971" y="477107"/>
                  </a:cubicBezTo>
                  <a:cubicBezTo>
                    <a:pt x="106305" y="476917"/>
                    <a:pt x="105257" y="475869"/>
                    <a:pt x="104876" y="475297"/>
                  </a:cubicBezTo>
                  <a:cubicBezTo>
                    <a:pt x="104114" y="474155"/>
                    <a:pt x="104114" y="471202"/>
                    <a:pt x="103161" y="470249"/>
                  </a:cubicBezTo>
                  <a:cubicBezTo>
                    <a:pt x="102590" y="469678"/>
                    <a:pt x="100780" y="469773"/>
                    <a:pt x="100209" y="469297"/>
                  </a:cubicBezTo>
                  <a:cubicBezTo>
                    <a:pt x="99732" y="468821"/>
                    <a:pt x="99256" y="467582"/>
                    <a:pt x="99256" y="466916"/>
                  </a:cubicBezTo>
                  <a:cubicBezTo>
                    <a:pt x="99351" y="465677"/>
                    <a:pt x="100780" y="463487"/>
                    <a:pt x="101542" y="462534"/>
                  </a:cubicBezTo>
                  <a:cubicBezTo>
                    <a:pt x="101923" y="462058"/>
                    <a:pt x="103257" y="461296"/>
                    <a:pt x="103638" y="460724"/>
                  </a:cubicBezTo>
                  <a:cubicBezTo>
                    <a:pt x="104114" y="460058"/>
                    <a:pt x="104971" y="458534"/>
                    <a:pt x="104876" y="457676"/>
                  </a:cubicBezTo>
                  <a:cubicBezTo>
                    <a:pt x="104876" y="456724"/>
                    <a:pt x="103447" y="455105"/>
                    <a:pt x="103352" y="454247"/>
                  </a:cubicBezTo>
                  <a:cubicBezTo>
                    <a:pt x="103257" y="453295"/>
                    <a:pt x="104019" y="451390"/>
                    <a:pt x="103923" y="450533"/>
                  </a:cubicBezTo>
                  <a:cubicBezTo>
                    <a:pt x="103828" y="449675"/>
                    <a:pt x="102495" y="448246"/>
                    <a:pt x="102495" y="447389"/>
                  </a:cubicBezTo>
                  <a:cubicBezTo>
                    <a:pt x="102590" y="446532"/>
                    <a:pt x="103447" y="445103"/>
                    <a:pt x="104114" y="444532"/>
                  </a:cubicBezTo>
                  <a:cubicBezTo>
                    <a:pt x="104590" y="444151"/>
                    <a:pt x="106209" y="444341"/>
                    <a:pt x="106686" y="443865"/>
                  </a:cubicBezTo>
                  <a:cubicBezTo>
                    <a:pt x="107257" y="443198"/>
                    <a:pt x="107448" y="441293"/>
                    <a:pt x="107257" y="440436"/>
                  </a:cubicBezTo>
                  <a:cubicBezTo>
                    <a:pt x="107162" y="439674"/>
                    <a:pt x="106400" y="438245"/>
                    <a:pt x="105924" y="437674"/>
                  </a:cubicBezTo>
                  <a:cubicBezTo>
                    <a:pt x="105447" y="437102"/>
                    <a:pt x="103923" y="436721"/>
                    <a:pt x="103542" y="436150"/>
                  </a:cubicBezTo>
                  <a:cubicBezTo>
                    <a:pt x="102971" y="435388"/>
                    <a:pt x="102876" y="433483"/>
                    <a:pt x="102876" y="432530"/>
                  </a:cubicBezTo>
                  <a:cubicBezTo>
                    <a:pt x="102780" y="431387"/>
                    <a:pt x="103352" y="428911"/>
                    <a:pt x="102876" y="427863"/>
                  </a:cubicBezTo>
                  <a:cubicBezTo>
                    <a:pt x="102590" y="427101"/>
                    <a:pt x="101161" y="426339"/>
                    <a:pt x="100590" y="425767"/>
                  </a:cubicBezTo>
                  <a:cubicBezTo>
                    <a:pt x="100113" y="425196"/>
                    <a:pt x="98780" y="424339"/>
                    <a:pt x="98684" y="423577"/>
                  </a:cubicBezTo>
                  <a:cubicBezTo>
                    <a:pt x="98589" y="422720"/>
                    <a:pt x="100304" y="421291"/>
                    <a:pt x="100209" y="420434"/>
                  </a:cubicBezTo>
                  <a:cubicBezTo>
                    <a:pt x="100209" y="419767"/>
                    <a:pt x="99161" y="418624"/>
                    <a:pt x="98780" y="418147"/>
                  </a:cubicBezTo>
                  <a:cubicBezTo>
                    <a:pt x="98399" y="417671"/>
                    <a:pt x="97256" y="416909"/>
                    <a:pt x="97161" y="416242"/>
                  </a:cubicBezTo>
                  <a:cubicBezTo>
                    <a:pt x="96970" y="415290"/>
                    <a:pt x="98589" y="413766"/>
                    <a:pt x="98780" y="412813"/>
                  </a:cubicBezTo>
                  <a:cubicBezTo>
                    <a:pt x="99161" y="411289"/>
                    <a:pt x="99447" y="408146"/>
                    <a:pt x="98970" y="406622"/>
                  </a:cubicBezTo>
                  <a:cubicBezTo>
                    <a:pt x="98684" y="405670"/>
                    <a:pt x="96589" y="404241"/>
                    <a:pt x="96589" y="403193"/>
                  </a:cubicBezTo>
                  <a:cubicBezTo>
                    <a:pt x="96589" y="402431"/>
                    <a:pt x="97351" y="400907"/>
                    <a:pt x="98018" y="400526"/>
                  </a:cubicBezTo>
                  <a:cubicBezTo>
                    <a:pt x="98875" y="399859"/>
                    <a:pt x="101828" y="400812"/>
                    <a:pt x="102304" y="399859"/>
                  </a:cubicBezTo>
                  <a:cubicBezTo>
                    <a:pt x="102876" y="398812"/>
                    <a:pt x="101447" y="396145"/>
                    <a:pt x="100494" y="395383"/>
                  </a:cubicBezTo>
                  <a:cubicBezTo>
                    <a:pt x="99923" y="394907"/>
                    <a:pt x="98399" y="394525"/>
                    <a:pt x="97637" y="394716"/>
                  </a:cubicBezTo>
                  <a:cubicBezTo>
                    <a:pt x="96970" y="394907"/>
                    <a:pt x="96303" y="396526"/>
                    <a:pt x="95637" y="396716"/>
                  </a:cubicBezTo>
                  <a:cubicBezTo>
                    <a:pt x="94779" y="397097"/>
                    <a:pt x="92589" y="397097"/>
                    <a:pt x="91922" y="396526"/>
                  </a:cubicBezTo>
                  <a:cubicBezTo>
                    <a:pt x="91065" y="395764"/>
                    <a:pt x="90588" y="393097"/>
                    <a:pt x="90874" y="391954"/>
                  </a:cubicBezTo>
                  <a:cubicBezTo>
                    <a:pt x="91065" y="391287"/>
                    <a:pt x="92589" y="390525"/>
                    <a:pt x="92684" y="389858"/>
                  </a:cubicBezTo>
                  <a:cubicBezTo>
                    <a:pt x="92970" y="388620"/>
                    <a:pt x="90779" y="386239"/>
                    <a:pt x="91255" y="385000"/>
                  </a:cubicBezTo>
                  <a:cubicBezTo>
                    <a:pt x="91446" y="384334"/>
                    <a:pt x="92874" y="383476"/>
                    <a:pt x="93541" y="383096"/>
                  </a:cubicBezTo>
                  <a:cubicBezTo>
                    <a:pt x="94208" y="382714"/>
                    <a:pt x="96113" y="382619"/>
                    <a:pt x="96589" y="381953"/>
                  </a:cubicBezTo>
                  <a:cubicBezTo>
                    <a:pt x="97161" y="381191"/>
                    <a:pt x="97446" y="379000"/>
                    <a:pt x="97065" y="378047"/>
                  </a:cubicBezTo>
                  <a:cubicBezTo>
                    <a:pt x="96780" y="377190"/>
                    <a:pt x="95256" y="375952"/>
                    <a:pt x="94494" y="375666"/>
                  </a:cubicBezTo>
                  <a:cubicBezTo>
                    <a:pt x="93732" y="375475"/>
                    <a:pt x="92303" y="376523"/>
                    <a:pt x="91541" y="376333"/>
                  </a:cubicBezTo>
                  <a:cubicBezTo>
                    <a:pt x="90588" y="376142"/>
                    <a:pt x="88969" y="374809"/>
                    <a:pt x="88302" y="374142"/>
                  </a:cubicBezTo>
                  <a:cubicBezTo>
                    <a:pt x="87826" y="373666"/>
                    <a:pt x="86588" y="372332"/>
                    <a:pt x="86683" y="371570"/>
                  </a:cubicBezTo>
                  <a:cubicBezTo>
                    <a:pt x="86778" y="370618"/>
                    <a:pt x="88779" y="369570"/>
                    <a:pt x="89159" y="368713"/>
                  </a:cubicBezTo>
                  <a:cubicBezTo>
                    <a:pt x="89541" y="367760"/>
                    <a:pt x="89350" y="365665"/>
                    <a:pt x="89255" y="364617"/>
                  </a:cubicBezTo>
                  <a:cubicBezTo>
                    <a:pt x="89255" y="363284"/>
                    <a:pt x="88588" y="360521"/>
                    <a:pt x="88779" y="359188"/>
                  </a:cubicBezTo>
                  <a:cubicBezTo>
                    <a:pt x="88874" y="358140"/>
                    <a:pt x="90207" y="356140"/>
                    <a:pt x="90017" y="355092"/>
                  </a:cubicBezTo>
                  <a:cubicBezTo>
                    <a:pt x="89826" y="354139"/>
                    <a:pt x="88683" y="352330"/>
                    <a:pt x="87731" y="352044"/>
                  </a:cubicBezTo>
                  <a:cubicBezTo>
                    <a:pt x="86874" y="351758"/>
                    <a:pt x="85254" y="353092"/>
                    <a:pt x="84397" y="353187"/>
                  </a:cubicBezTo>
                  <a:cubicBezTo>
                    <a:pt x="83540" y="353282"/>
                    <a:pt x="81635" y="353378"/>
                    <a:pt x="80873" y="352901"/>
                  </a:cubicBezTo>
                  <a:cubicBezTo>
                    <a:pt x="80301" y="352616"/>
                    <a:pt x="79539" y="351472"/>
                    <a:pt x="79444" y="350806"/>
                  </a:cubicBezTo>
                  <a:cubicBezTo>
                    <a:pt x="79349" y="350139"/>
                    <a:pt x="80206" y="348996"/>
                    <a:pt x="80492" y="348425"/>
                  </a:cubicBezTo>
                  <a:cubicBezTo>
                    <a:pt x="80873" y="347758"/>
                    <a:pt x="81921" y="346710"/>
                    <a:pt x="82206" y="345948"/>
                  </a:cubicBezTo>
                  <a:cubicBezTo>
                    <a:pt x="82492" y="344996"/>
                    <a:pt x="82683" y="342805"/>
                    <a:pt x="82206" y="341947"/>
                  </a:cubicBezTo>
                  <a:cubicBezTo>
                    <a:pt x="81825" y="341185"/>
                    <a:pt x="80111" y="340138"/>
                    <a:pt x="79158" y="340138"/>
                  </a:cubicBezTo>
                  <a:cubicBezTo>
                    <a:pt x="78587" y="340138"/>
                    <a:pt x="77349" y="340805"/>
                    <a:pt x="77063" y="341376"/>
                  </a:cubicBezTo>
                  <a:cubicBezTo>
                    <a:pt x="76682" y="341852"/>
                    <a:pt x="76872" y="343186"/>
                    <a:pt x="76682" y="343757"/>
                  </a:cubicBezTo>
                  <a:cubicBezTo>
                    <a:pt x="76396" y="344519"/>
                    <a:pt x="76015" y="346424"/>
                    <a:pt x="75253" y="346615"/>
                  </a:cubicBezTo>
                  <a:cubicBezTo>
                    <a:pt x="74586" y="346805"/>
                    <a:pt x="73443" y="345662"/>
                    <a:pt x="72967" y="345186"/>
                  </a:cubicBezTo>
                  <a:cubicBezTo>
                    <a:pt x="72300" y="344519"/>
                    <a:pt x="71538" y="342709"/>
                    <a:pt x="70872" y="342043"/>
                  </a:cubicBezTo>
                  <a:cubicBezTo>
                    <a:pt x="70491" y="341567"/>
                    <a:pt x="68967" y="341090"/>
                    <a:pt x="68871" y="340424"/>
                  </a:cubicBezTo>
                  <a:cubicBezTo>
                    <a:pt x="68681" y="339090"/>
                    <a:pt x="71919" y="337375"/>
                    <a:pt x="71824" y="336137"/>
                  </a:cubicBezTo>
                  <a:cubicBezTo>
                    <a:pt x="71729" y="335375"/>
                    <a:pt x="70491" y="334423"/>
                    <a:pt x="69824" y="334042"/>
                  </a:cubicBezTo>
                  <a:cubicBezTo>
                    <a:pt x="69252" y="333661"/>
                    <a:pt x="67824" y="333470"/>
                    <a:pt x="67347" y="333089"/>
                  </a:cubicBezTo>
                  <a:cubicBezTo>
                    <a:pt x="66871" y="332613"/>
                    <a:pt x="65919" y="331184"/>
                    <a:pt x="66109" y="330422"/>
                  </a:cubicBezTo>
                  <a:cubicBezTo>
                    <a:pt x="66204" y="329851"/>
                    <a:pt x="67442" y="329279"/>
                    <a:pt x="67824" y="328803"/>
                  </a:cubicBezTo>
                  <a:cubicBezTo>
                    <a:pt x="68300" y="328232"/>
                    <a:pt x="69252" y="326898"/>
                    <a:pt x="69348" y="326136"/>
                  </a:cubicBezTo>
                  <a:cubicBezTo>
                    <a:pt x="69443" y="325469"/>
                    <a:pt x="69157" y="323945"/>
                    <a:pt x="68681" y="323374"/>
                  </a:cubicBezTo>
                  <a:cubicBezTo>
                    <a:pt x="68205" y="322802"/>
                    <a:pt x="66300" y="322517"/>
                    <a:pt x="65728" y="321945"/>
                  </a:cubicBezTo>
                  <a:cubicBezTo>
                    <a:pt x="65347" y="321564"/>
                    <a:pt x="64871" y="320612"/>
                    <a:pt x="64871" y="320040"/>
                  </a:cubicBezTo>
                  <a:cubicBezTo>
                    <a:pt x="64871" y="319564"/>
                    <a:pt x="65157" y="318421"/>
                    <a:pt x="65633" y="318135"/>
                  </a:cubicBezTo>
                  <a:cubicBezTo>
                    <a:pt x="66300" y="317659"/>
                    <a:pt x="68300" y="318230"/>
                    <a:pt x="69062" y="317945"/>
                  </a:cubicBezTo>
                  <a:cubicBezTo>
                    <a:pt x="69919" y="317563"/>
                    <a:pt x="71824" y="316325"/>
                    <a:pt x="71824" y="315373"/>
                  </a:cubicBezTo>
                  <a:cubicBezTo>
                    <a:pt x="71824" y="314325"/>
                    <a:pt x="69443" y="313087"/>
                    <a:pt x="68586" y="312515"/>
                  </a:cubicBezTo>
                  <a:cubicBezTo>
                    <a:pt x="68109" y="312134"/>
                    <a:pt x="66490" y="312134"/>
                    <a:pt x="66300" y="311563"/>
                  </a:cubicBezTo>
                  <a:cubicBezTo>
                    <a:pt x="66014" y="310801"/>
                    <a:pt x="67157" y="309277"/>
                    <a:pt x="67824" y="308800"/>
                  </a:cubicBezTo>
                  <a:cubicBezTo>
                    <a:pt x="68395" y="308324"/>
                    <a:pt x="70300" y="308515"/>
                    <a:pt x="70681" y="307848"/>
                  </a:cubicBezTo>
                  <a:cubicBezTo>
                    <a:pt x="71062" y="307276"/>
                    <a:pt x="70491" y="305848"/>
                    <a:pt x="70586" y="305181"/>
                  </a:cubicBezTo>
                  <a:cubicBezTo>
                    <a:pt x="70776" y="304514"/>
                    <a:pt x="71919" y="303467"/>
                    <a:pt x="71824" y="302800"/>
                  </a:cubicBezTo>
                  <a:cubicBezTo>
                    <a:pt x="71729" y="301847"/>
                    <a:pt x="70014" y="300418"/>
                    <a:pt x="69157" y="299847"/>
                  </a:cubicBezTo>
                  <a:cubicBezTo>
                    <a:pt x="68395" y="299371"/>
                    <a:pt x="66204" y="299466"/>
                    <a:pt x="65728" y="298609"/>
                  </a:cubicBezTo>
                  <a:cubicBezTo>
                    <a:pt x="65252" y="297847"/>
                    <a:pt x="66204" y="295846"/>
                    <a:pt x="65823" y="295084"/>
                  </a:cubicBezTo>
                  <a:cubicBezTo>
                    <a:pt x="65538" y="294513"/>
                    <a:pt x="64395" y="293942"/>
                    <a:pt x="63918" y="293465"/>
                  </a:cubicBezTo>
                  <a:cubicBezTo>
                    <a:pt x="63061" y="292703"/>
                    <a:pt x="61061" y="291465"/>
                    <a:pt x="60489" y="290608"/>
                  </a:cubicBezTo>
                  <a:cubicBezTo>
                    <a:pt x="60013" y="289941"/>
                    <a:pt x="59537" y="288417"/>
                    <a:pt x="59442" y="287655"/>
                  </a:cubicBezTo>
                  <a:cubicBezTo>
                    <a:pt x="59442" y="286607"/>
                    <a:pt x="60013" y="284512"/>
                    <a:pt x="60680" y="283750"/>
                  </a:cubicBezTo>
                  <a:cubicBezTo>
                    <a:pt x="61156" y="283083"/>
                    <a:pt x="63156" y="282892"/>
                    <a:pt x="63537" y="282226"/>
                  </a:cubicBezTo>
                  <a:cubicBezTo>
                    <a:pt x="64014" y="281178"/>
                    <a:pt x="63251" y="278701"/>
                    <a:pt x="62775" y="277654"/>
                  </a:cubicBezTo>
                  <a:cubicBezTo>
                    <a:pt x="62299" y="276606"/>
                    <a:pt x="60870" y="274415"/>
                    <a:pt x="59727" y="274034"/>
                  </a:cubicBezTo>
                  <a:cubicBezTo>
                    <a:pt x="59061" y="273749"/>
                    <a:pt x="57441" y="274701"/>
                    <a:pt x="56870" y="274320"/>
                  </a:cubicBezTo>
                  <a:cubicBezTo>
                    <a:pt x="56013" y="273844"/>
                    <a:pt x="56203" y="271177"/>
                    <a:pt x="55346" y="270891"/>
                  </a:cubicBezTo>
                  <a:cubicBezTo>
                    <a:pt x="54584" y="270605"/>
                    <a:pt x="53250" y="272510"/>
                    <a:pt x="52488" y="272415"/>
                  </a:cubicBezTo>
                  <a:cubicBezTo>
                    <a:pt x="51726" y="272320"/>
                    <a:pt x="50393" y="271367"/>
                    <a:pt x="50202" y="270605"/>
                  </a:cubicBezTo>
                  <a:cubicBezTo>
                    <a:pt x="49917" y="269843"/>
                    <a:pt x="51059" y="268414"/>
                    <a:pt x="51059" y="267653"/>
                  </a:cubicBezTo>
                  <a:cubicBezTo>
                    <a:pt x="51059" y="267081"/>
                    <a:pt x="50583" y="265938"/>
                    <a:pt x="50107" y="265557"/>
                  </a:cubicBezTo>
                  <a:cubicBezTo>
                    <a:pt x="49440" y="264985"/>
                    <a:pt x="47250" y="265462"/>
                    <a:pt x="46583" y="264890"/>
                  </a:cubicBezTo>
                  <a:cubicBezTo>
                    <a:pt x="45535" y="264033"/>
                    <a:pt x="44487" y="261175"/>
                    <a:pt x="44583" y="259842"/>
                  </a:cubicBezTo>
                  <a:cubicBezTo>
                    <a:pt x="44678" y="258889"/>
                    <a:pt x="46392" y="257556"/>
                    <a:pt x="46488" y="256699"/>
                  </a:cubicBezTo>
                  <a:cubicBezTo>
                    <a:pt x="46678" y="255651"/>
                    <a:pt x="46297" y="253365"/>
                    <a:pt x="45535" y="252603"/>
                  </a:cubicBezTo>
                  <a:cubicBezTo>
                    <a:pt x="44868" y="251936"/>
                    <a:pt x="42487" y="252413"/>
                    <a:pt x="41725" y="251936"/>
                  </a:cubicBezTo>
                  <a:cubicBezTo>
                    <a:pt x="40868" y="251365"/>
                    <a:pt x="40201" y="249269"/>
                    <a:pt x="39439" y="248507"/>
                  </a:cubicBezTo>
                  <a:cubicBezTo>
                    <a:pt x="39058" y="248126"/>
                    <a:pt x="37725" y="247841"/>
                    <a:pt x="37344" y="247364"/>
                  </a:cubicBezTo>
                  <a:cubicBezTo>
                    <a:pt x="36582" y="246507"/>
                    <a:pt x="36105" y="244126"/>
                    <a:pt x="35820" y="242983"/>
                  </a:cubicBezTo>
                  <a:cubicBezTo>
                    <a:pt x="35629" y="242221"/>
                    <a:pt x="35153" y="240601"/>
                    <a:pt x="35439" y="239935"/>
                  </a:cubicBezTo>
                  <a:cubicBezTo>
                    <a:pt x="35915" y="239078"/>
                    <a:pt x="38296" y="238696"/>
                    <a:pt x="38963" y="237839"/>
                  </a:cubicBezTo>
                  <a:cubicBezTo>
                    <a:pt x="39439" y="237172"/>
                    <a:pt x="39534" y="235363"/>
                    <a:pt x="39534" y="234601"/>
                  </a:cubicBezTo>
                  <a:cubicBezTo>
                    <a:pt x="39534" y="233648"/>
                    <a:pt x="39249" y="231743"/>
                    <a:pt x="38677" y="231076"/>
                  </a:cubicBezTo>
                  <a:cubicBezTo>
                    <a:pt x="37820" y="230124"/>
                    <a:pt x="34676" y="230029"/>
                    <a:pt x="33915" y="229076"/>
                  </a:cubicBezTo>
                  <a:cubicBezTo>
                    <a:pt x="33057" y="228029"/>
                    <a:pt x="33438" y="225171"/>
                    <a:pt x="32962" y="223933"/>
                  </a:cubicBezTo>
                  <a:cubicBezTo>
                    <a:pt x="32676" y="223171"/>
                    <a:pt x="31819" y="221837"/>
                    <a:pt x="31248" y="221266"/>
                  </a:cubicBezTo>
                  <a:cubicBezTo>
                    <a:pt x="30676" y="220694"/>
                    <a:pt x="28962" y="220123"/>
                    <a:pt x="28485" y="219456"/>
                  </a:cubicBezTo>
                  <a:cubicBezTo>
                    <a:pt x="28009" y="218694"/>
                    <a:pt x="27723" y="216694"/>
                    <a:pt x="27819" y="215741"/>
                  </a:cubicBezTo>
                  <a:cubicBezTo>
                    <a:pt x="27914" y="214979"/>
                    <a:pt x="29057" y="213646"/>
                    <a:pt x="29057" y="212884"/>
                  </a:cubicBezTo>
                  <a:cubicBezTo>
                    <a:pt x="29057" y="212122"/>
                    <a:pt x="27914" y="210788"/>
                    <a:pt x="27914" y="210026"/>
                  </a:cubicBezTo>
                  <a:cubicBezTo>
                    <a:pt x="27914" y="209074"/>
                    <a:pt x="28866" y="207264"/>
                    <a:pt x="29438" y="206502"/>
                  </a:cubicBezTo>
                  <a:cubicBezTo>
                    <a:pt x="30105" y="205359"/>
                    <a:pt x="32676" y="203740"/>
                    <a:pt x="33057" y="202406"/>
                  </a:cubicBezTo>
                  <a:cubicBezTo>
                    <a:pt x="33343" y="201168"/>
                    <a:pt x="32676" y="198406"/>
                    <a:pt x="31914" y="197358"/>
                  </a:cubicBezTo>
                  <a:cubicBezTo>
                    <a:pt x="31152" y="196310"/>
                    <a:pt x="28485" y="195167"/>
                    <a:pt x="27152" y="194882"/>
                  </a:cubicBezTo>
                  <a:cubicBezTo>
                    <a:pt x="26009" y="194596"/>
                    <a:pt x="23342" y="194500"/>
                    <a:pt x="22484" y="195263"/>
                  </a:cubicBezTo>
                  <a:cubicBezTo>
                    <a:pt x="22104" y="195548"/>
                    <a:pt x="22389" y="196787"/>
                    <a:pt x="22104" y="197167"/>
                  </a:cubicBezTo>
                  <a:cubicBezTo>
                    <a:pt x="22008" y="197358"/>
                    <a:pt x="21818" y="197453"/>
                    <a:pt x="21627" y="197644"/>
                  </a:cubicBezTo>
                  <a:cubicBezTo>
                    <a:pt x="21151" y="196977"/>
                    <a:pt x="20389" y="196120"/>
                    <a:pt x="20103" y="195739"/>
                  </a:cubicBezTo>
                  <a:cubicBezTo>
                    <a:pt x="19722" y="195072"/>
                    <a:pt x="19056" y="193548"/>
                    <a:pt x="18960" y="192786"/>
                  </a:cubicBezTo>
                  <a:cubicBezTo>
                    <a:pt x="18865" y="191834"/>
                    <a:pt x="19913" y="190024"/>
                    <a:pt x="19627" y="189071"/>
                  </a:cubicBezTo>
                  <a:cubicBezTo>
                    <a:pt x="19437" y="188119"/>
                    <a:pt x="17627" y="186976"/>
                    <a:pt x="17341" y="186118"/>
                  </a:cubicBezTo>
                  <a:cubicBezTo>
                    <a:pt x="16960" y="185166"/>
                    <a:pt x="17532" y="182975"/>
                    <a:pt x="17341" y="181928"/>
                  </a:cubicBezTo>
                  <a:cubicBezTo>
                    <a:pt x="17151" y="180975"/>
                    <a:pt x="16579" y="179165"/>
                    <a:pt x="16008" y="178499"/>
                  </a:cubicBezTo>
                  <a:cubicBezTo>
                    <a:pt x="15626" y="178022"/>
                    <a:pt x="14198" y="177546"/>
                    <a:pt x="13912" y="176975"/>
                  </a:cubicBezTo>
                  <a:cubicBezTo>
                    <a:pt x="13436" y="176213"/>
                    <a:pt x="13436" y="174308"/>
                    <a:pt x="13055" y="173450"/>
                  </a:cubicBezTo>
                  <a:cubicBezTo>
                    <a:pt x="12769" y="172784"/>
                    <a:pt x="12198" y="171545"/>
                    <a:pt x="11626" y="171164"/>
                  </a:cubicBezTo>
                  <a:cubicBezTo>
                    <a:pt x="11150" y="170688"/>
                    <a:pt x="9721" y="170497"/>
                    <a:pt x="9245" y="170117"/>
                  </a:cubicBezTo>
                  <a:cubicBezTo>
                    <a:pt x="8673" y="169640"/>
                    <a:pt x="8007" y="168402"/>
                    <a:pt x="7626" y="167830"/>
                  </a:cubicBezTo>
                  <a:cubicBezTo>
                    <a:pt x="7245" y="167259"/>
                    <a:pt x="6578" y="166116"/>
                    <a:pt x="6101" y="165735"/>
                  </a:cubicBezTo>
                  <a:cubicBezTo>
                    <a:pt x="5530" y="165354"/>
                    <a:pt x="4101" y="165068"/>
                    <a:pt x="3530" y="164783"/>
                  </a:cubicBezTo>
                  <a:cubicBezTo>
                    <a:pt x="2958" y="164497"/>
                    <a:pt x="1815" y="163735"/>
                    <a:pt x="1530" y="163259"/>
                  </a:cubicBezTo>
                  <a:cubicBezTo>
                    <a:pt x="863" y="162306"/>
                    <a:pt x="291" y="159734"/>
                    <a:pt x="482" y="158591"/>
                  </a:cubicBezTo>
                  <a:cubicBezTo>
                    <a:pt x="577" y="157734"/>
                    <a:pt x="1815" y="156305"/>
                    <a:pt x="2006" y="155448"/>
                  </a:cubicBezTo>
                  <a:cubicBezTo>
                    <a:pt x="2196" y="154591"/>
                    <a:pt x="1339" y="152781"/>
                    <a:pt x="1815" y="152019"/>
                  </a:cubicBezTo>
                  <a:cubicBezTo>
                    <a:pt x="2196" y="151447"/>
                    <a:pt x="4197" y="151638"/>
                    <a:pt x="4673" y="151067"/>
                  </a:cubicBezTo>
                  <a:cubicBezTo>
                    <a:pt x="5340" y="150209"/>
                    <a:pt x="4863" y="147828"/>
                    <a:pt x="5149" y="146780"/>
                  </a:cubicBezTo>
                  <a:cubicBezTo>
                    <a:pt x="5340" y="146113"/>
                    <a:pt x="5721" y="144685"/>
                    <a:pt x="6197" y="144113"/>
                  </a:cubicBezTo>
                  <a:cubicBezTo>
                    <a:pt x="6673" y="143542"/>
                    <a:pt x="8197" y="143066"/>
                    <a:pt x="8673" y="142494"/>
                  </a:cubicBezTo>
                  <a:cubicBezTo>
                    <a:pt x="9340" y="141732"/>
                    <a:pt x="9912" y="139732"/>
                    <a:pt x="10197" y="138779"/>
                  </a:cubicBezTo>
                  <a:cubicBezTo>
                    <a:pt x="10388" y="138113"/>
                    <a:pt x="10959" y="136684"/>
                    <a:pt x="10959" y="135922"/>
                  </a:cubicBezTo>
                  <a:cubicBezTo>
                    <a:pt x="11055" y="134398"/>
                    <a:pt x="9721" y="131350"/>
                    <a:pt x="10197" y="130016"/>
                  </a:cubicBezTo>
                  <a:cubicBezTo>
                    <a:pt x="10483" y="129159"/>
                    <a:pt x="12198" y="128111"/>
                    <a:pt x="12864" y="127445"/>
                  </a:cubicBezTo>
                  <a:cubicBezTo>
                    <a:pt x="13436" y="126873"/>
                    <a:pt x="14960" y="125921"/>
                    <a:pt x="15246" y="125063"/>
                  </a:cubicBezTo>
                  <a:cubicBezTo>
                    <a:pt x="15436" y="124301"/>
                    <a:pt x="14960" y="122777"/>
                    <a:pt x="14484" y="122206"/>
                  </a:cubicBezTo>
                  <a:cubicBezTo>
                    <a:pt x="14103" y="121634"/>
                    <a:pt x="12674" y="121158"/>
                    <a:pt x="12483" y="120491"/>
                  </a:cubicBezTo>
                  <a:cubicBezTo>
                    <a:pt x="12293" y="119729"/>
                    <a:pt x="13245" y="118396"/>
                    <a:pt x="13626" y="117824"/>
                  </a:cubicBezTo>
                  <a:cubicBezTo>
                    <a:pt x="14007" y="117158"/>
                    <a:pt x="15817" y="116014"/>
                    <a:pt x="15626" y="115253"/>
                  </a:cubicBezTo>
                  <a:cubicBezTo>
                    <a:pt x="15531" y="114395"/>
                    <a:pt x="13055" y="114014"/>
                    <a:pt x="12769" y="113252"/>
                  </a:cubicBezTo>
                  <a:cubicBezTo>
                    <a:pt x="12388" y="112300"/>
                    <a:pt x="12769" y="110109"/>
                    <a:pt x="13341" y="109347"/>
                  </a:cubicBezTo>
                  <a:cubicBezTo>
                    <a:pt x="14007" y="108490"/>
                    <a:pt x="16484" y="108109"/>
                    <a:pt x="17246" y="107442"/>
                  </a:cubicBezTo>
                  <a:cubicBezTo>
                    <a:pt x="17913" y="106966"/>
                    <a:pt x="19056" y="105632"/>
                    <a:pt x="19151" y="104775"/>
                  </a:cubicBezTo>
                  <a:cubicBezTo>
                    <a:pt x="19341" y="104013"/>
                    <a:pt x="18198" y="102489"/>
                    <a:pt x="18484" y="101822"/>
                  </a:cubicBezTo>
                  <a:cubicBezTo>
                    <a:pt x="18675" y="101060"/>
                    <a:pt x="20580" y="100298"/>
                    <a:pt x="20865" y="99536"/>
                  </a:cubicBezTo>
                  <a:cubicBezTo>
                    <a:pt x="21246" y="98393"/>
                    <a:pt x="20865" y="95726"/>
                    <a:pt x="20199" y="94774"/>
                  </a:cubicBezTo>
                  <a:cubicBezTo>
                    <a:pt x="19817" y="94202"/>
                    <a:pt x="18198" y="94012"/>
                    <a:pt x="17817" y="93536"/>
                  </a:cubicBezTo>
                  <a:cubicBezTo>
                    <a:pt x="17341" y="92869"/>
                    <a:pt x="17341" y="91059"/>
                    <a:pt x="17246" y="90297"/>
                  </a:cubicBezTo>
                  <a:cubicBezTo>
                    <a:pt x="17151" y="88963"/>
                    <a:pt x="17913" y="86106"/>
                    <a:pt x="17246" y="84963"/>
                  </a:cubicBezTo>
                  <a:cubicBezTo>
                    <a:pt x="16770" y="84011"/>
                    <a:pt x="14865" y="82486"/>
                    <a:pt x="13722" y="82582"/>
                  </a:cubicBezTo>
                  <a:cubicBezTo>
                    <a:pt x="13150" y="82582"/>
                    <a:pt x="12483" y="84106"/>
                    <a:pt x="11817" y="84106"/>
                  </a:cubicBezTo>
                  <a:cubicBezTo>
                    <a:pt x="11055" y="84106"/>
                    <a:pt x="10197" y="82296"/>
                    <a:pt x="9435" y="82201"/>
                  </a:cubicBezTo>
                  <a:cubicBezTo>
                    <a:pt x="8769" y="82106"/>
                    <a:pt x="7530" y="83439"/>
                    <a:pt x="6864" y="83248"/>
                  </a:cubicBezTo>
                  <a:cubicBezTo>
                    <a:pt x="6006" y="82963"/>
                    <a:pt x="5054" y="81344"/>
                    <a:pt x="4863" y="80581"/>
                  </a:cubicBezTo>
                  <a:cubicBezTo>
                    <a:pt x="4673" y="79915"/>
                    <a:pt x="5435" y="78486"/>
                    <a:pt x="5244" y="77819"/>
                  </a:cubicBezTo>
                  <a:cubicBezTo>
                    <a:pt x="5054" y="77248"/>
                    <a:pt x="3911" y="76390"/>
                    <a:pt x="3816" y="75819"/>
                  </a:cubicBezTo>
                  <a:cubicBezTo>
                    <a:pt x="3530" y="75057"/>
                    <a:pt x="3244" y="73152"/>
                    <a:pt x="3816" y="72581"/>
                  </a:cubicBezTo>
                  <a:cubicBezTo>
                    <a:pt x="4482" y="71819"/>
                    <a:pt x="6864" y="72581"/>
                    <a:pt x="7721" y="72009"/>
                  </a:cubicBezTo>
                  <a:cubicBezTo>
                    <a:pt x="8292" y="71628"/>
                    <a:pt x="9054" y="70294"/>
                    <a:pt x="9150" y="69628"/>
                  </a:cubicBezTo>
                  <a:cubicBezTo>
                    <a:pt x="9340" y="68485"/>
                    <a:pt x="7911" y="66294"/>
                    <a:pt x="8007" y="65151"/>
                  </a:cubicBezTo>
                  <a:cubicBezTo>
                    <a:pt x="8102" y="64484"/>
                    <a:pt x="9054" y="63246"/>
                    <a:pt x="9245" y="62579"/>
                  </a:cubicBezTo>
                  <a:cubicBezTo>
                    <a:pt x="9435" y="61341"/>
                    <a:pt x="9245" y="58865"/>
                    <a:pt x="8769" y="57817"/>
                  </a:cubicBezTo>
                  <a:cubicBezTo>
                    <a:pt x="8292" y="56769"/>
                    <a:pt x="6006" y="55435"/>
                    <a:pt x="5340" y="54483"/>
                  </a:cubicBezTo>
                  <a:cubicBezTo>
                    <a:pt x="4768" y="53721"/>
                    <a:pt x="4197" y="51721"/>
                    <a:pt x="3530" y="51054"/>
                  </a:cubicBezTo>
                  <a:cubicBezTo>
                    <a:pt x="3149" y="50673"/>
                    <a:pt x="1911" y="50387"/>
                    <a:pt x="1530" y="50006"/>
                  </a:cubicBezTo>
                  <a:cubicBezTo>
                    <a:pt x="1053" y="49625"/>
                    <a:pt x="-90" y="48577"/>
                    <a:pt x="6" y="47911"/>
                  </a:cubicBezTo>
                  <a:cubicBezTo>
                    <a:pt x="101" y="46863"/>
                    <a:pt x="2387" y="45815"/>
                    <a:pt x="2768" y="44863"/>
                  </a:cubicBezTo>
                  <a:cubicBezTo>
                    <a:pt x="3244" y="43625"/>
                    <a:pt x="2768" y="39719"/>
                    <a:pt x="2768" y="39719"/>
                  </a:cubicBezTo>
                  <a:lnTo>
                    <a:pt x="17246" y="38671"/>
                  </a:lnTo>
                  <a:close/>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18" name="Google Shape;2018;p32"/>
            <p:cNvSpPr/>
            <p:nvPr/>
          </p:nvSpPr>
          <p:spPr>
            <a:xfrm>
              <a:off x="6222968" y="3059430"/>
              <a:ext cx="838200" cy="695325"/>
            </a:xfrm>
            <a:custGeom>
              <a:rect b="b" l="l" r="r" t="t"/>
              <a:pathLst>
                <a:path extrusionOk="0" h="695325" w="838200">
                  <a:moveTo>
                    <a:pt x="58008" y="124206"/>
                  </a:moveTo>
                  <a:cubicBezTo>
                    <a:pt x="57531" y="123349"/>
                    <a:pt x="56960" y="121920"/>
                    <a:pt x="56388" y="121349"/>
                  </a:cubicBezTo>
                  <a:cubicBezTo>
                    <a:pt x="56007" y="120872"/>
                    <a:pt x="55054" y="120110"/>
                    <a:pt x="54388" y="120015"/>
                  </a:cubicBezTo>
                  <a:cubicBezTo>
                    <a:pt x="53721" y="119920"/>
                    <a:pt x="52292" y="120587"/>
                    <a:pt x="51626" y="120777"/>
                  </a:cubicBezTo>
                  <a:cubicBezTo>
                    <a:pt x="51054" y="120872"/>
                    <a:pt x="49816" y="121253"/>
                    <a:pt x="49149" y="121063"/>
                  </a:cubicBezTo>
                  <a:cubicBezTo>
                    <a:pt x="48483" y="120872"/>
                    <a:pt x="47435" y="119920"/>
                    <a:pt x="47054" y="119348"/>
                  </a:cubicBezTo>
                  <a:cubicBezTo>
                    <a:pt x="46482" y="118491"/>
                    <a:pt x="45434" y="116205"/>
                    <a:pt x="45816" y="115253"/>
                  </a:cubicBezTo>
                  <a:cubicBezTo>
                    <a:pt x="46101" y="114586"/>
                    <a:pt x="47816" y="114300"/>
                    <a:pt x="48292" y="113729"/>
                  </a:cubicBezTo>
                  <a:cubicBezTo>
                    <a:pt x="48863" y="112967"/>
                    <a:pt x="49435" y="111062"/>
                    <a:pt x="49340" y="110109"/>
                  </a:cubicBezTo>
                  <a:cubicBezTo>
                    <a:pt x="49244" y="108871"/>
                    <a:pt x="48101" y="106585"/>
                    <a:pt x="47244" y="105728"/>
                  </a:cubicBezTo>
                  <a:cubicBezTo>
                    <a:pt x="46577" y="105061"/>
                    <a:pt x="44387" y="104775"/>
                    <a:pt x="43625" y="104108"/>
                  </a:cubicBezTo>
                  <a:cubicBezTo>
                    <a:pt x="43148" y="103632"/>
                    <a:pt x="42863" y="102013"/>
                    <a:pt x="42482" y="101441"/>
                  </a:cubicBezTo>
                  <a:cubicBezTo>
                    <a:pt x="42101" y="100775"/>
                    <a:pt x="41148" y="99632"/>
                    <a:pt x="40577" y="99155"/>
                  </a:cubicBezTo>
                  <a:cubicBezTo>
                    <a:pt x="40005" y="98679"/>
                    <a:pt x="38481" y="98203"/>
                    <a:pt x="38005" y="97631"/>
                  </a:cubicBezTo>
                  <a:cubicBezTo>
                    <a:pt x="37624" y="97155"/>
                    <a:pt x="36957" y="95917"/>
                    <a:pt x="36957" y="95250"/>
                  </a:cubicBezTo>
                  <a:cubicBezTo>
                    <a:pt x="36957" y="94298"/>
                    <a:pt x="38100" y="92774"/>
                    <a:pt x="38195" y="91821"/>
                  </a:cubicBezTo>
                  <a:cubicBezTo>
                    <a:pt x="38291" y="90964"/>
                    <a:pt x="38100" y="89249"/>
                    <a:pt x="37719" y="88487"/>
                  </a:cubicBezTo>
                  <a:cubicBezTo>
                    <a:pt x="37338" y="87821"/>
                    <a:pt x="36100" y="86868"/>
                    <a:pt x="35338" y="86678"/>
                  </a:cubicBezTo>
                  <a:cubicBezTo>
                    <a:pt x="34671" y="86487"/>
                    <a:pt x="33242" y="87058"/>
                    <a:pt x="32576" y="87058"/>
                  </a:cubicBezTo>
                  <a:cubicBezTo>
                    <a:pt x="31623" y="86963"/>
                    <a:pt x="29718" y="86296"/>
                    <a:pt x="28956" y="85630"/>
                  </a:cubicBezTo>
                  <a:cubicBezTo>
                    <a:pt x="28480" y="85154"/>
                    <a:pt x="27813" y="83820"/>
                    <a:pt x="27718" y="83058"/>
                  </a:cubicBezTo>
                  <a:cubicBezTo>
                    <a:pt x="27527" y="82296"/>
                    <a:pt x="28385" y="80582"/>
                    <a:pt x="27908" y="79915"/>
                  </a:cubicBezTo>
                  <a:cubicBezTo>
                    <a:pt x="27527" y="79343"/>
                    <a:pt x="25813" y="79629"/>
                    <a:pt x="25146" y="79248"/>
                  </a:cubicBezTo>
                  <a:cubicBezTo>
                    <a:pt x="24575" y="78962"/>
                    <a:pt x="23813" y="77724"/>
                    <a:pt x="23146" y="77533"/>
                  </a:cubicBezTo>
                  <a:cubicBezTo>
                    <a:pt x="22384" y="77343"/>
                    <a:pt x="20860" y="78391"/>
                    <a:pt x="20003" y="78486"/>
                  </a:cubicBezTo>
                  <a:cubicBezTo>
                    <a:pt x="19336" y="78581"/>
                    <a:pt x="17907" y="78867"/>
                    <a:pt x="17336" y="78486"/>
                  </a:cubicBezTo>
                  <a:cubicBezTo>
                    <a:pt x="16954" y="78200"/>
                    <a:pt x="16383" y="77153"/>
                    <a:pt x="16478" y="76676"/>
                  </a:cubicBezTo>
                  <a:cubicBezTo>
                    <a:pt x="16574" y="76009"/>
                    <a:pt x="18002" y="75057"/>
                    <a:pt x="18383" y="74486"/>
                  </a:cubicBezTo>
                  <a:cubicBezTo>
                    <a:pt x="18860" y="73819"/>
                    <a:pt x="20098" y="72390"/>
                    <a:pt x="20003" y="71533"/>
                  </a:cubicBezTo>
                  <a:cubicBezTo>
                    <a:pt x="19908" y="70580"/>
                    <a:pt x="17907" y="69628"/>
                    <a:pt x="17431" y="68866"/>
                  </a:cubicBezTo>
                  <a:cubicBezTo>
                    <a:pt x="17050" y="68199"/>
                    <a:pt x="16669" y="66484"/>
                    <a:pt x="16383" y="65723"/>
                  </a:cubicBezTo>
                  <a:cubicBezTo>
                    <a:pt x="16097" y="65056"/>
                    <a:pt x="15240" y="63722"/>
                    <a:pt x="15145" y="62960"/>
                  </a:cubicBezTo>
                  <a:cubicBezTo>
                    <a:pt x="15050" y="62008"/>
                    <a:pt x="16097" y="60198"/>
                    <a:pt x="16193" y="59246"/>
                  </a:cubicBezTo>
                  <a:cubicBezTo>
                    <a:pt x="16193" y="58483"/>
                    <a:pt x="16097" y="56959"/>
                    <a:pt x="15526" y="56388"/>
                  </a:cubicBezTo>
                  <a:cubicBezTo>
                    <a:pt x="14954" y="55721"/>
                    <a:pt x="12859" y="55912"/>
                    <a:pt x="12097" y="55436"/>
                  </a:cubicBezTo>
                  <a:cubicBezTo>
                    <a:pt x="11621" y="55150"/>
                    <a:pt x="10668" y="54197"/>
                    <a:pt x="10478" y="53626"/>
                  </a:cubicBezTo>
                  <a:cubicBezTo>
                    <a:pt x="10192" y="52864"/>
                    <a:pt x="10478" y="51149"/>
                    <a:pt x="10859" y="50483"/>
                  </a:cubicBezTo>
                  <a:cubicBezTo>
                    <a:pt x="11144" y="49816"/>
                    <a:pt x="12097" y="48768"/>
                    <a:pt x="12573" y="48292"/>
                  </a:cubicBezTo>
                  <a:cubicBezTo>
                    <a:pt x="13145" y="47720"/>
                    <a:pt x="14764" y="47149"/>
                    <a:pt x="15240" y="46482"/>
                  </a:cubicBezTo>
                  <a:cubicBezTo>
                    <a:pt x="15812" y="45720"/>
                    <a:pt x="16383" y="43910"/>
                    <a:pt x="16288" y="43053"/>
                  </a:cubicBezTo>
                  <a:cubicBezTo>
                    <a:pt x="16097" y="42291"/>
                    <a:pt x="14954" y="41148"/>
                    <a:pt x="14383" y="40577"/>
                  </a:cubicBezTo>
                  <a:cubicBezTo>
                    <a:pt x="14002" y="40196"/>
                    <a:pt x="13145" y="39243"/>
                    <a:pt x="12573" y="39243"/>
                  </a:cubicBezTo>
                  <a:cubicBezTo>
                    <a:pt x="11906" y="39148"/>
                    <a:pt x="10383" y="39815"/>
                    <a:pt x="9906" y="40386"/>
                  </a:cubicBezTo>
                  <a:cubicBezTo>
                    <a:pt x="9525" y="40958"/>
                    <a:pt x="10192" y="42577"/>
                    <a:pt x="9906" y="43244"/>
                  </a:cubicBezTo>
                  <a:cubicBezTo>
                    <a:pt x="9716" y="43720"/>
                    <a:pt x="8858" y="44291"/>
                    <a:pt x="8382" y="44482"/>
                  </a:cubicBezTo>
                  <a:cubicBezTo>
                    <a:pt x="7716" y="44863"/>
                    <a:pt x="6287" y="45339"/>
                    <a:pt x="5525" y="45339"/>
                  </a:cubicBezTo>
                  <a:cubicBezTo>
                    <a:pt x="4763" y="45339"/>
                    <a:pt x="3048" y="44958"/>
                    <a:pt x="2572" y="44387"/>
                  </a:cubicBezTo>
                  <a:cubicBezTo>
                    <a:pt x="2096" y="43910"/>
                    <a:pt x="2191" y="42291"/>
                    <a:pt x="1905" y="41624"/>
                  </a:cubicBezTo>
                  <a:cubicBezTo>
                    <a:pt x="1524" y="40672"/>
                    <a:pt x="0" y="39053"/>
                    <a:pt x="0" y="38100"/>
                  </a:cubicBezTo>
                  <a:cubicBezTo>
                    <a:pt x="0" y="37433"/>
                    <a:pt x="1048" y="36481"/>
                    <a:pt x="1334" y="35909"/>
                  </a:cubicBezTo>
                  <a:cubicBezTo>
                    <a:pt x="1334" y="35814"/>
                    <a:pt x="1429" y="35624"/>
                    <a:pt x="1524" y="35528"/>
                  </a:cubicBezTo>
                  <a:cubicBezTo>
                    <a:pt x="17145" y="35052"/>
                    <a:pt x="78677" y="33242"/>
                    <a:pt x="101156" y="32480"/>
                  </a:cubicBezTo>
                  <a:cubicBezTo>
                    <a:pt x="114110" y="32099"/>
                    <a:pt x="140018" y="31528"/>
                    <a:pt x="152972" y="30766"/>
                  </a:cubicBezTo>
                  <a:cubicBezTo>
                    <a:pt x="166021" y="30004"/>
                    <a:pt x="192024" y="27337"/>
                    <a:pt x="205073" y="26289"/>
                  </a:cubicBezTo>
                  <a:cubicBezTo>
                    <a:pt x="232029" y="24098"/>
                    <a:pt x="286036" y="20288"/>
                    <a:pt x="312992" y="17812"/>
                  </a:cubicBezTo>
                  <a:cubicBezTo>
                    <a:pt x="339757" y="15431"/>
                    <a:pt x="393192" y="9906"/>
                    <a:pt x="419862" y="6763"/>
                  </a:cubicBezTo>
                  <a:cubicBezTo>
                    <a:pt x="432721" y="5239"/>
                    <a:pt x="471297" y="0"/>
                    <a:pt x="471297" y="0"/>
                  </a:cubicBezTo>
                  <a:cubicBezTo>
                    <a:pt x="471297" y="0"/>
                    <a:pt x="474726" y="1143"/>
                    <a:pt x="475393" y="2096"/>
                  </a:cubicBezTo>
                  <a:cubicBezTo>
                    <a:pt x="476155" y="3143"/>
                    <a:pt x="475583" y="6001"/>
                    <a:pt x="476155" y="7049"/>
                  </a:cubicBezTo>
                  <a:cubicBezTo>
                    <a:pt x="476631" y="7906"/>
                    <a:pt x="478250" y="9049"/>
                    <a:pt x="479108" y="9430"/>
                  </a:cubicBezTo>
                  <a:cubicBezTo>
                    <a:pt x="480155" y="9811"/>
                    <a:pt x="482632" y="8858"/>
                    <a:pt x="483584" y="9525"/>
                  </a:cubicBezTo>
                  <a:cubicBezTo>
                    <a:pt x="484251" y="10001"/>
                    <a:pt x="484632" y="11811"/>
                    <a:pt x="484918" y="12573"/>
                  </a:cubicBezTo>
                  <a:cubicBezTo>
                    <a:pt x="485299" y="13621"/>
                    <a:pt x="485585" y="15907"/>
                    <a:pt x="486347" y="16574"/>
                  </a:cubicBezTo>
                  <a:cubicBezTo>
                    <a:pt x="487013" y="17145"/>
                    <a:pt x="489109" y="16478"/>
                    <a:pt x="489680" y="17050"/>
                  </a:cubicBezTo>
                  <a:cubicBezTo>
                    <a:pt x="490442" y="17907"/>
                    <a:pt x="489204" y="20765"/>
                    <a:pt x="489871" y="21622"/>
                  </a:cubicBezTo>
                  <a:cubicBezTo>
                    <a:pt x="490252" y="22193"/>
                    <a:pt x="491776" y="22384"/>
                    <a:pt x="492538" y="22574"/>
                  </a:cubicBezTo>
                  <a:cubicBezTo>
                    <a:pt x="493395" y="22765"/>
                    <a:pt x="495300" y="22288"/>
                    <a:pt x="495967" y="22670"/>
                  </a:cubicBezTo>
                  <a:cubicBezTo>
                    <a:pt x="496634" y="23050"/>
                    <a:pt x="497491" y="24670"/>
                    <a:pt x="497681" y="25432"/>
                  </a:cubicBezTo>
                  <a:cubicBezTo>
                    <a:pt x="497967" y="26479"/>
                    <a:pt x="496824" y="28670"/>
                    <a:pt x="497396" y="29528"/>
                  </a:cubicBezTo>
                  <a:cubicBezTo>
                    <a:pt x="497967" y="30385"/>
                    <a:pt x="500444" y="30385"/>
                    <a:pt x="501206" y="31052"/>
                  </a:cubicBezTo>
                  <a:cubicBezTo>
                    <a:pt x="501777" y="31528"/>
                    <a:pt x="502158" y="33242"/>
                    <a:pt x="502730" y="33623"/>
                  </a:cubicBezTo>
                  <a:cubicBezTo>
                    <a:pt x="503301" y="34004"/>
                    <a:pt x="504635" y="33623"/>
                    <a:pt x="505301" y="33814"/>
                  </a:cubicBezTo>
                  <a:cubicBezTo>
                    <a:pt x="506159" y="34004"/>
                    <a:pt x="507778" y="34862"/>
                    <a:pt x="509302" y="35624"/>
                  </a:cubicBezTo>
                  <a:cubicBezTo>
                    <a:pt x="508350" y="36957"/>
                    <a:pt x="507206" y="39243"/>
                    <a:pt x="506635" y="40386"/>
                  </a:cubicBezTo>
                  <a:cubicBezTo>
                    <a:pt x="505683" y="42386"/>
                    <a:pt x="504063" y="46482"/>
                    <a:pt x="503682" y="48578"/>
                  </a:cubicBezTo>
                  <a:cubicBezTo>
                    <a:pt x="503206" y="51054"/>
                    <a:pt x="503111" y="56198"/>
                    <a:pt x="503016" y="58769"/>
                  </a:cubicBezTo>
                  <a:cubicBezTo>
                    <a:pt x="502920" y="61627"/>
                    <a:pt x="502349" y="67246"/>
                    <a:pt x="502730" y="70104"/>
                  </a:cubicBezTo>
                  <a:cubicBezTo>
                    <a:pt x="503111" y="72485"/>
                    <a:pt x="504920" y="76962"/>
                    <a:pt x="505683" y="79248"/>
                  </a:cubicBezTo>
                  <a:cubicBezTo>
                    <a:pt x="506159" y="80677"/>
                    <a:pt x="507397" y="83439"/>
                    <a:pt x="507683" y="84868"/>
                  </a:cubicBezTo>
                  <a:cubicBezTo>
                    <a:pt x="507873" y="85916"/>
                    <a:pt x="507492" y="88202"/>
                    <a:pt x="507873" y="89249"/>
                  </a:cubicBezTo>
                  <a:cubicBezTo>
                    <a:pt x="508159" y="90297"/>
                    <a:pt x="509397" y="92202"/>
                    <a:pt x="509969" y="93059"/>
                  </a:cubicBezTo>
                  <a:cubicBezTo>
                    <a:pt x="510826" y="94298"/>
                    <a:pt x="512636" y="96774"/>
                    <a:pt x="513683" y="97917"/>
                  </a:cubicBezTo>
                  <a:cubicBezTo>
                    <a:pt x="514445" y="98679"/>
                    <a:pt x="516636" y="99727"/>
                    <a:pt x="517112" y="100775"/>
                  </a:cubicBezTo>
                  <a:cubicBezTo>
                    <a:pt x="517589" y="101822"/>
                    <a:pt x="517493" y="104299"/>
                    <a:pt x="517208" y="105442"/>
                  </a:cubicBezTo>
                  <a:cubicBezTo>
                    <a:pt x="517112" y="106108"/>
                    <a:pt x="516350" y="107347"/>
                    <a:pt x="515969" y="107823"/>
                  </a:cubicBezTo>
                  <a:cubicBezTo>
                    <a:pt x="515493" y="108585"/>
                    <a:pt x="513683" y="109633"/>
                    <a:pt x="513398" y="110490"/>
                  </a:cubicBezTo>
                  <a:cubicBezTo>
                    <a:pt x="513112" y="111633"/>
                    <a:pt x="513969" y="114014"/>
                    <a:pt x="514541" y="115062"/>
                  </a:cubicBezTo>
                  <a:cubicBezTo>
                    <a:pt x="515303" y="116491"/>
                    <a:pt x="517684" y="118682"/>
                    <a:pt x="519017" y="119539"/>
                  </a:cubicBezTo>
                  <a:cubicBezTo>
                    <a:pt x="520065" y="120206"/>
                    <a:pt x="522637" y="120491"/>
                    <a:pt x="523685" y="121253"/>
                  </a:cubicBezTo>
                  <a:cubicBezTo>
                    <a:pt x="524447" y="121825"/>
                    <a:pt x="525875" y="123254"/>
                    <a:pt x="526066" y="124206"/>
                  </a:cubicBezTo>
                  <a:cubicBezTo>
                    <a:pt x="526352" y="125349"/>
                    <a:pt x="525399" y="127825"/>
                    <a:pt x="525399" y="129064"/>
                  </a:cubicBezTo>
                  <a:cubicBezTo>
                    <a:pt x="525304" y="130207"/>
                    <a:pt x="525113" y="132683"/>
                    <a:pt x="525590" y="133731"/>
                  </a:cubicBezTo>
                  <a:cubicBezTo>
                    <a:pt x="525971" y="134779"/>
                    <a:pt x="527780" y="136398"/>
                    <a:pt x="528733" y="137160"/>
                  </a:cubicBezTo>
                  <a:cubicBezTo>
                    <a:pt x="529876" y="138017"/>
                    <a:pt x="532734" y="139065"/>
                    <a:pt x="533972" y="139827"/>
                  </a:cubicBezTo>
                  <a:cubicBezTo>
                    <a:pt x="535210" y="140589"/>
                    <a:pt x="537401" y="142304"/>
                    <a:pt x="538544" y="143256"/>
                  </a:cubicBezTo>
                  <a:cubicBezTo>
                    <a:pt x="539782" y="144304"/>
                    <a:pt x="541877" y="146495"/>
                    <a:pt x="543020" y="147542"/>
                  </a:cubicBezTo>
                  <a:cubicBezTo>
                    <a:pt x="544163" y="148495"/>
                    <a:pt x="546640" y="149924"/>
                    <a:pt x="547783" y="150781"/>
                  </a:cubicBezTo>
                  <a:cubicBezTo>
                    <a:pt x="548545" y="151352"/>
                    <a:pt x="550164" y="152591"/>
                    <a:pt x="550641" y="153448"/>
                  </a:cubicBezTo>
                  <a:cubicBezTo>
                    <a:pt x="551212" y="154496"/>
                    <a:pt x="551212" y="156972"/>
                    <a:pt x="551784" y="158020"/>
                  </a:cubicBezTo>
                  <a:cubicBezTo>
                    <a:pt x="552260" y="158972"/>
                    <a:pt x="553498" y="160877"/>
                    <a:pt x="554450" y="161258"/>
                  </a:cubicBezTo>
                  <a:cubicBezTo>
                    <a:pt x="555593" y="161734"/>
                    <a:pt x="558070" y="160496"/>
                    <a:pt x="559213" y="160877"/>
                  </a:cubicBezTo>
                  <a:cubicBezTo>
                    <a:pt x="560070" y="161068"/>
                    <a:pt x="561594" y="162211"/>
                    <a:pt x="562166" y="162878"/>
                  </a:cubicBezTo>
                  <a:cubicBezTo>
                    <a:pt x="563213" y="164116"/>
                    <a:pt x="563975" y="167164"/>
                    <a:pt x="564737" y="168592"/>
                  </a:cubicBezTo>
                  <a:cubicBezTo>
                    <a:pt x="565500" y="170021"/>
                    <a:pt x="567023" y="173069"/>
                    <a:pt x="568167" y="174212"/>
                  </a:cubicBezTo>
                  <a:cubicBezTo>
                    <a:pt x="569309" y="175450"/>
                    <a:pt x="572072" y="177165"/>
                    <a:pt x="573500" y="177927"/>
                  </a:cubicBezTo>
                  <a:cubicBezTo>
                    <a:pt x="575310" y="178879"/>
                    <a:pt x="579406" y="179642"/>
                    <a:pt x="581311" y="180499"/>
                  </a:cubicBezTo>
                  <a:cubicBezTo>
                    <a:pt x="583406" y="181451"/>
                    <a:pt x="587312" y="183928"/>
                    <a:pt x="589217" y="185166"/>
                  </a:cubicBezTo>
                  <a:cubicBezTo>
                    <a:pt x="590931" y="186309"/>
                    <a:pt x="594170" y="188595"/>
                    <a:pt x="595694" y="189833"/>
                  </a:cubicBezTo>
                  <a:cubicBezTo>
                    <a:pt x="597789" y="191643"/>
                    <a:pt x="601599" y="195644"/>
                    <a:pt x="603600" y="197453"/>
                  </a:cubicBezTo>
                  <a:cubicBezTo>
                    <a:pt x="604552" y="198311"/>
                    <a:pt x="606743" y="199549"/>
                    <a:pt x="607409" y="200596"/>
                  </a:cubicBezTo>
                  <a:cubicBezTo>
                    <a:pt x="608171" y="201835"/>
                    <a:pt x="608171" y="205073"/>
                    <a:pt x="608552" y="206502"/>
                  </a:cubicBezTo>
                  <a:cubicBezTo>
                    <a:pt x="608934" y="208026"/>
                    <a:pt x="609695" y="210979"/>
                    <a:pt x="610267" y="212408"/>
                  </a:cubicBezTo>
                  <a:cubicBezTo>
                    <a:pt x="610934" y="213932"/>
                    <a:pt x="612553" y="216979"/>
                    <a:pt x="613505" y="218313"/>
                  </a:cubicBezTo>
                  <a:cubicBezTo>
                    <a:pt x="614172" y="219266"/>
                    <a:pt x="616268" y="220790"/>
                    <a:pt x="616744" y="221837"/>
                  </a:cubicBezTo>
                  <a:cubicBezTo>
                    <a:pt x="617030" y="222504"/>
                    <a:pt x="617316" y="224028"/>
                    <a:pt x="617125" y="224790"/>
                  </a:cubicBezTo>
                  <a:cubicBezTo>
                    <a:pt x="616934" y="225647"/>
                    <a:pt x="615601" y="226981"/>
                    <a:pt x="615125" y="227743"/>
                  </a:cubicBezTo>
                  <a:cubicBezTo>
                    <a:pt x="614553" y="228695"/>
                    <a:pt x="613410" y="230505"/>
                    <a:pt x="613315" y="231553"/>
                  </a:cubicBezTo>
                  <a:cubicBezTo>
                    <a:pt x="613220" y="232315"/>
                    <a:pt x="613696" y="233839"/>
                    <a:pt x="613982" y="234506"/>
                  </a:cubicBezTo>
                  <a:cubicBezTo>
                    <a:pt x="614458" y="235553"/>
                    <a:pt x="616077" y="237363"/>
                    <a:pt x="616649" y="238316"/>
                  </a:cubicBezTo>
                  <a:cubicBezTo>
                    <a:pt x="617316" y="239363"/>
                    <a:pt x="618649" y="241554"/>
                    <a:pt x="619030" y="242697"/>
                  </a:cubicBezTo>
                  <a:cubicBezTo>
                    <a:pt x="619506" y="243935"/>
                    <a:pt x="619697" y="246507"/>
                    <a:pt x="620173" y="247650"/>
                  </a:cubicBezTo>
                  <a:cubicBezTo>
                    <a:pt x="620649" y="249079"/>
                    <a:pt x="622268" y="251650"/>
                    <a:pt x="623126" y="252889"/>
                  </a:cubicBezTo>
                  <a:cubicBezTo>
                    <a:pt x="623888" y="254032"/>
                    <a:pt x="625507" y="256508"/>
                    <a:pt x="626650" y="257270"/>
                  </a:cubicBezTo>
                  <a:cubicBezTo>
                    <a:pt x="627698" y="258032"/>
                    <a:pt x="630269" y="258699"/>
                    <a:pt x="631603" y="258794"/>
                  </a:cubicBezTo>
                  <a:cubicBezTo>
                    <a:pt x="632841" y="258890"/>
                    <a:pt x="635222" y="258509"/>
                    <a:pt x="636270" y="257937"/>
                  </a:cubicBezTo>
                  <a:cubicBezTo>
                    <a:pt x="637223" y="257461"/>
                    <a:pt x="638366" y="255651"/>
                    <a:pt x="638937" y="254794"/>
                  </a:cubicBezTo>
                  <a:cubicBezTo>
                    <a:pt x="639699" y="253651"/>
                    <a:pt x="640937" y="251174"/>
                    <a:pt x="641509" y="249841"/>
                  </a:cubicBezTo>
                  <a:cubicBezTo>
                    <a:pt x="641985" y="248412"/>
                    <a:pt x="641985" y="245174"/>
                    <a:pt x="642938" y="243935"/>
                  </a:cubicBezTo>
                  <a:cubicBezTo>
                    <a:pt x="643509" y="243173"/>
                    <a:pt x="645509" y="242125"/>
                    <a:pt x="646462" y="241935"/>
                  </a:cubicBezTo>
                  <a:cubicBezTo>
                    <a:pt x="648272" y="241554"/>
                    <a:pt x="651986" y="242030"/>
                    <a:pt x="653701" y="242507"/>
                  </a:cubicBezTo>
                  <a:cubicBezTo>
                    <a:pt x="655225" y="242983"/>
                    <a:pt x="657797" y="244888"/>
                    <a:pt x="659225" y="245459"/>
                  </a:cubicBezTo>
                  <a:cubicBezTo>
                    <a:pt x="660464" y="245936"/>
                    <a:pt x="663035" y="246698"/>
                    <a:pt x="664369" y="246698"/>
                  </a:cubicBezTo>
                  <a:cubicBezTo>
                    <a:pt x="665417" y="246698"/>
                    <a:pt x="667322" y="245745"/>
                    <a:pt x="668369" y="245840"/>
                  </a:cubicBezTo>
                  <a:cubicBezTo>
                    <a:pt x="669608" y="245936"/>
                    <a:pt x="672084" y="246793"/>
                    <a:pt x="673132" y="247364"/>
                  </a:cubicBezTo>
                  <a:cubicBezTo>
                    <a:pt x="674656" y="248126"/>
                    <a:pt x="676847" y="250793"/>
                    <a:pt x="678371" y="251555"/>
                  </a:cubicBezTo>
                  <a:cubicBezTo>
                    <a:pt x="679609" y="252222"/>
                    <a:pt x="682371" y="252603"/>
                    <a:pt x="683609" y="253079"/>
                  </a:cubicBezTo>
                  <a:cubicBezTo>
                    <a:pt x="684752" y="253556"/>
                    <a:pt x="687134" y="254413"/>
                    <a:pt x="687896" y="255365"/>
                  </a:cubicBezTo>
                  <a:cubicBezTo>
                    <a:pt x="688848" y="256604"/>
                    <a:pt x="689801" y="260128"/>
                    <a:pt x="689420" y="261747"/>
                  </a:cubicBezTo>
                  <a:cubicBezTo>
                    <a:pt x="689229" y="262795"/>
                    <a:pt x="687515" y="264509"/>
                    <a:pt x="686753" y="265271"/>
                  </a:cubicBezTo>
                  <a:cubicBezTo>
                    <a:pt x="685895" y="266224"/>
                    <a:pt x="683705" y="267938"/>
                    <a:pt x="682943" y="268986"/>
                  </a:cubicBezTo>
                  <a:cubicBezTo>
                    <a:pt x="682085" y="270129"/>
                    <a:pt x="680752" y="272701"/>
                    <a:pt x="680276" y="274130"/>
                  </a:cubicBezTo>
                  <a:cubicBezTo>
                    <a:pt x="679895" y="275082"/>
                    <a:pt x="679228" y="277178"/>
                    <a:pt x="679228" y="278225"/>
                  </a:cubicBezTo>
                  <a:cubicBezTo>
                    <a:pt x="679323" y="279083"/>
                    <a:pt x="680180" y="280607"/>
                    <a:pt x="680657" y="281369"/>
                  </a:cubicBezTo>
                  <a:cubicBezTo>
                    <a:pt x="681228" y="282226"/>
                    <a:pt x="682752" y="283655"/>
                    <a:pt x="683228" y="284607"/>
                  </a:cubicBezTo>
                  <a:cubicBezTo>
                    <a:pt x="683800" y="285750"/>
                    <a:pt x="684848" y="288227"/>
                    <a:pt x="684752" y="289560"/>
                  </a:cubicBezTo>
                  <a:cubicBezTo>
                    <a:pt x="684657" y="291084"/>
                    <a:pt x="683324" y="293751"/>
                    <a:pt x="682657" y="295084"/>
                  </a:cubicBezTo>
                  <a:cubicBezTo>
                    <a:pt x="682181" y="295942"/>
                    <a:pt x="681038" y="297561"/>
                    <a:pt x="680371" y="298323"/>
                  </a:cubicBezTo>
                  <a:cubicBezTo>
                    <a:pt x="679609" y="299180"/>
                    <a:pt x="677704" y="300704"/>
                    <a:pt x="677133" y="301752"/>
                  </a:cubicBezTo>
                  <a:cubicBezTo>
                    <a:pt x="676370" y="302990"/>
                    <a:pt x="675418" y="305848"/>
                    <a:pt x="675132" y="307277"/>
                  </a:cubicBezTo>
                  <a:cubicBezTo>
                    <a:pt x="674751" y="309182"/>
                    <a:pt x="674656" y="312992"/>
                    <a:pt x="674561" y="314896"/>
                  </a:cubicBezTo>
                  <a:cubicBezTo>
                    <a:pt x="674561" y="316325"/>
                    <a:pt x="675037" y="319183"/>
                    <a:pt x="674751" y="320516"/>
                  </a:cubicBezTo>
                  <a:cubicBezTo>
                    <a:pt x="674466" y="321850"/>
                    <a:pt x="672846" y="324136"/>
                    <a:pt x="672179" y="325374"/>
                  </a:cubicBezTo>
                  <a:cubicBezTo>
                    <a:pt x="671417" y="326708"/>
                    <a:pt x="669608" y="329375"/>
                    <a:pt x="668750" y="330708"/>
                  </a:cubicBezTo>
                  <a:cubicBezTo>
                    <a:pt x="667893" y="332137"/>
                    <a:pt x="665988" y="334804"/>
                    <a:pt x="665512" y="336328"/>
                  </a:cubicBezTo>
                  <a:cubicBezTo>
                    <a:pt x="664941" y="338233"/>
                    <a:pt x="664750" y="342233"/>
                    <a:pt x="665131" y="344234"/>
                  </a:cubicBezTo>
                  <a:cubicBezTo>
                    <a:pt x="665321" y="345377"/>
                    <a:pt x="666560" y="347567"/>
                    <a:pt x="666845" y="348806"/>
                  </a:cubicBezTo>
                  <a:cubicBezTo>
                    <a:pt x="667226" y="350234"/>
                    <a:pt x="667226" y="353092"/>
                    <a:pt x="667703" y="354425"/>
                  </a:cubicBezTo>
                  <a:cubicBezTo>
                    <a:pt x="668274" y="355949"/>
                    <a:pt x="670275" y="358616"/>
                    <a:pt x="671417" y="359855"/>
                  </a:cubicBezTo>
                  <a:cubicBezTo>
                    <a:pt x="672084" y="360617"/>
                    <a:pt x="673703" y="361855"/>
                    <a:pt x="674656" y="362236"/>
                  </a:cubicBezTo>
                  <a:cubicBezTo>
                    <a:pt x="675418" y="362617"/>
                    <a:pt x="677323" y="362426"/>
                    <a:pt x="678085" y="362807"/>
                  </a:cubicBezTo>
                  <a:cubicBezTo>
                    <a:pt x="679323" y="363379"/>
                    <a:pt x="681419" y="365570"/>
                    <a:pt x="682371" y="366617"/>
                  </a:cubicBezTo>
                  <a:cubicBezTo>
                    <a:pt x="683419" y="367856"/>
                    <a:pt x="684943" y="370713"/>
                    <a:pt x="685800" y="372142"/>
                  </a:cubicBezTo>
                  <a:cubicBezTo>
                    <a:pt x="686467" y="373285"/>
                    <a:pt x="687515" y="375761"/>
                    <a:pt x="688467" y="376619"/>
                  </a:cubicBezTo>
                  <a:cubicBezTo>
                    <a:pt x="689515" y="377571"/>
                    <a:pt x="692277" y="378714"/>
                    <a:pt x="693706" y="378905"/>
                  </a:cubicBezTo>
                  <a:cubicBezTo>
                    <a:pt x="694849" y="379000"/>
                    <a:pt x="697135" y="377666"/>
                    <a:pt x="698183" y="377952"/>
                  </a:cubicBezTo>
                  <a:cubicBezTo>
                    <a:pt x="699040" y="378142"/>
                    <a:pt x="700469" y="379381"/>
                    <a:pt x="700850" y="380238"/>
                  </a:cubicBezTo>
                  <a:cubicBezTo>
                    <a:pt x="701326" y="381095"/>
                    <a:pt x="700659" y="383477"/>
                    <a:pt x="701231" y="384238"/>
                  </a:cubicBezTo>
                  <a:cubicBezTo>
                    <a:pt x="701897" y="385000"/>
                    <a:pt x="704088" y="385286"/>
                    <a:pt x="705041" y="385191"/>
                  </a:cubicBezTo>
                  <a:cubicBezTo>
                    <a:pt x="705803" y="385191"/>
                    <a:pt x="707136" y="383858"/>
                    <a:pt x="707898" y="384048"/>
                  </a:cubicBezTo>
                  <a:cubicBezTo>
                    <a:pt x="709041" y="384334"/>
                    <a:pt x="710089" y="386715"/>
                    <a:pt x="710851" y="387572"/>
                  </a:cubicBezTo>
                  <a:cubicBezTo>
                    <a:pt x="711803" y="388525"/>
                    <a:pt x="713804" y="390430"/>
                    <a:pt x="714851" y="391192"/>
                  </a:cubicBezTo>
                  <a:cubicBezTo>
                    <a:pt x="715518" y="391668"/>
                    <a:pt x="717042" y="393002"/>
                    <a:pt x="717900" y="392906"/>
                  </a:cubicBezTo>
                  <a:cubicBezTo>
                    <a:pt x="718661" y="392811"/>
                    <a:pt x="719423" y="391096"/>
                    <a:pt x="720090" y="390811"/>
                  </a:cubicBezTo>
                  <a:cubicBezTo>
                    <a:pt x="720947" y="390430"/>
                    <a:pt x="722948" y="390430"/>
                    <a:pt x="723805" y="390811"/>
                  </a:cubicBezTo>
                  <a:cubicBezTo>
                    <a:pt x="724662" y="391192"/>
                    <a:pt x="726186" y="392811"/>
                    <a:pt x="726186" y="393763"/>
                  </a:cubicBezTo>
                  <a:cubicBezTo>
                    <a:pt x="726186" y="394621"/>
                    <a:pt x="724091" y="396145"/>
                    <a:pt x="723805" y="396335"/>
                  </a:cubicBezTo>
                  <a:cubicBezTo>
                    <a:pt x="723614" y="396431"/>
                    <a:pt x="721043" y="396621"/>
                    <a:pt x="720471" y="397288"/>
                  </a:cubicBezTo>
                  <a:cubicBezTo>
                    <a:pt x="719995" y="397955"/>
                    <a:pt x="720471" y="399955"/>
                    <a:pt x="720757" y="400717"/>
                  </a:cubicBezTo>
                  <a:cubicBezTo>
                    <a:pt x="721138" y="401860"/>
                    <a:pt x="722376" y="403955"/>
                    <a:pt x="723234" y="404717"/>
                  </a:cubicBezTo>
                  <a:cubicBezTo>
                    <a:pt x="724281" y="405575"/>
                    <a:pt x="726853" y="406908"/>
                    <a:pt x="728282" y="406813"/>
                  </a:cubicBezTo>
                  <a:cubicBezTo>
                    <a:pt x="729615" y="406717"/>
                    <a:pt x="731996" y="405003"/>
                    <a:pt x="732854" y="403955"/>
                  </a:cubicBezTo>
                  <a:cubicBezTo>
                    <a:pt x="733330" y="403384"/>
                    <a:pt x="733520" y="401860"/>
                    <a:pt x="733806" y="401193"/>
                  </a:cubicBezTo>
                  <a:cubicBezTo>
                    <a:pt x="734092" y="400431"/>
                    <a:pt x="734378" y="398717"/>
                    <a:pt x="735140" y="398431"/>
                  </a:cubicBezTo>
                  <a:cubicBezTo>
                    <a:pt x="736283" y="398050"/>
                    <a:pt x="738378" y="399859"/>
                    <a:pt x="739426" y="400336"/>
                  </a:cubicBezTo>
                  <a:cubicBezTo>
                    <a:pt x="740188" y="400717"/>
                    <a:pt x="741998" y="401098"/>
                    <a:pt x="742569" y="401860"/>
                  </a:cubicBezTo>
                  <a:cubicBezTo>
                    <a:pt x="743236" y="402812"/>
                    <a:pt x="742379" y="405384"/>
                    <a:pt x="742950" y="406337"/>
                  </a:cubicBezTo>
                  <a:cubicBezTo>
                    <a:pt x="743236" y="406813"/>
                    <a:pt x="744188" y="407480"/>
                    <a:pt x="744760" y="407575"/>
                  </a:cubicBezTo>
                  <a:cubicBezTo>
                    <a:pt x="745522" y="407670"/>
                    <a:pt x="746951" y="406527"/>
                    <a:pt x="747713" y="406622"/>
                  </a:cubicBezTo>
                  <a:cubicBezTo>
                    <a:pt x="748570" y="406622"/>
                    <a:pt x="750189" y="407480"/>
                    <a:pt x="750856" y="408051"/>
                  </a:cubicBezTo>
                  <a:cubicBezTo>
                    <a:pt x="751618" y="408623"/>
                    <a:pt x="752570" y="410528"/>
                    <a:pt x="753333" y="411099"/>
                  </a:cubicBezTo>
                  <a:cubicBezTo>
                    <a:pt x="754190" y="411671"/>
                    <a:pt x="756380" y="411766"/>
                    <a:pt x="757238" y="412337"/>
                  </a:cubicBezTo>
                  <a:cubicBezTo>
                    <a:pt x="757809" y="412813"/>
                    <a:pt x="758762" y="413957"/>
                    <a:pt x="759143" y="414719"/>
                  </a:cubicBezTo>
                  <a:cubicBezTo>
                    <a:pt x="759714" y="415766"/>
                    <a:pt x="759905" y="418052"/>
                    <a:pt x="760381" y="419100"/>
                  </a:cubicBezTo>
                  <a:cubicBezTo>
                    <a:pt x="760667" y="419767"/>
                    <a:pt x="761238" y="421386"/>
                    <a:pt x="761905" y="421767"/>
                  </a:cubicBezTo>
                  <a:cubicBezTo>
                    <a:pt x="762953" y="422338"/>
                    <a:pt x="765525" y="421386"/>
                    <a:pt x="766667" y="421672"/>
                  </a:cubicBezTo>
                  <a:cubicBezTo>
                    <a:pt x="767429" y="421862"/>
                    <a:pt x="768858" y="422529"/>
                    <a:pt x="769430" y="423005"/>
                  </a:cubicBezTo>
                  <a:cubicBezTo>
                    <a:pt x="770192" y="423672"/>
                    <a:pt x="771144" y="425672"/>
                    <a:pt x="772097" y="426149"/>
                  </a:cubicBezTo>
                  <a:cubicBezTo>
                    <a:pt x="772859" y="426530"/>
                    <a:pt x="774764" y="425958"/>
                    <a:pt x="775526" y="426244"/>
                  </a:cubicBezTo>
                  <a:cubicBezTo>
                    <a:pt x="776764" y="426625"/>
                    <a:pt x="778955" y="428244"/>
                    <a:pt x="779526" y="429387"/>
                  </a:cubicBezTo>
                  <a:cubicBezTo>
                    <a:pt x="780002" y="430244"/>
                    <a:pt x="779717" y="433007"/>
                    <a:pt x="779717" y="433388"/>
                  </a:cubicBezTo>
                  <a:cubicBezTo>
                    <a:pt x="779717" y="433769"/>
                    <a:pt x="780384" y="436245"/>
                    <a:pt x="780955" y="437007"/>
                  </a:cubicBezTo>
                  <a:cubicBezTo>
                    <a:pt x="781526" y="437579"/>
                    <a:pt x="783146" y="438055"/>
                    <a:pt x="783717" y="438721"/>
                  </a:cubicBezTo>
                  <a:cubicBezTo>
                    <a:pt x="784384" y="439484"/>
                    <a:pt x="785336" y="441388"/>
                    <a:pt x="785432" y="442341"/>
                  </a:cubicBezTo>
                  <a:cubicBezTo>
                    <a:pt x="785527" y="443294"/>
                    <a:pt x="785336" y="445484"/>
                    <a:pt x="784479" y="445865"/>
                  </a:cubicBezTo>
                  <a:cubicBezTo>
                    <a:pt x="783812" y="446246"/>
                    <a:pt x="782384" y="444532"/>
                    <a:pt x="781526" y="444722"/>
                  </a:cubicBezTo>
                  <a:cubicBezTo>
                    <a:pt x="780955" y="444817"/>
                    <a:pt x="779907" y="445961"/>
                    <a:pt x="779812" y="446627"/>
                  </a:cubicBezTo>
                  <a:cubicBezTo>
                    <a:pt x="779431" y="447866"/>
                    <a:pt x="780288" y="450437"/>
                    <a:pt x="780860" y="451580"/>
                  </a:cubicBezTo>
                  <a:cubicBezTo>
                    <a:pt x="781526" y="453390"/>
                    <a:pt x="783717" y="456438"/>
                    <a:pt x="784765" y="458057"/>
                  </a:cubicBezTo>
                  <a:cubicBezTo>
                    <a:pt x="785813" y="459486"/>
                    <a:pt x="788099" y="462153"/>
                    <a:pt x="789337" y="463487"/>
                  </a:cubicBezTo>
                  <a:cubicBezTo>
                    <a:pt x="790575" y="464820"/>
                    <a:pt x="793528" y="466916"/>
                    <a:pt x="794480" y="468440"/>
                  </a:cubicBezTo>
                  <a:cubicBezTo>
                    <a:pt x="795623" y="470345"/>
                    <a:pt x="797052" y="474631"/>
                    <a:pt x="796862" y="476821"/>
                  </a:cubicBezTo>
                  <a:cubicBezTo>
                    <a:pt x="796767" y="477679"/>
                    <a:pt x="795719" y="479298"/>
                    <a:pt x="795242" y="480155"/>
                  </a:cubicBezTo>
                  <a:cubicBezTo>
                    <a:pt x="794861" y="480822"/>
                    <a:pt x="794195" y="482156"/>
                    <a:pt x="793623" y="482537"/>
                  </a:cubicBezTo>
                  <a:cubicBezTo>
                    <a:pt x="792671" y="483013"/>
                    <a:pt x="790289" y="482251"/>
                    <a:pt x="789337" y="482822"/>
                  </a:cubicBezTo>
                  <a:cubicBezTo>
                    <a:pt x="788194" y="483489"/>
                    <a:pt x="786956" y="485775"/>
                    <a:pt x="786479" y="487013"/>
                  </a:cubicBezTo>
                  <a:cubicBezTo>
                    <a:pt x="786098" y="488061"/>
                    <a:pt x="785717" y="490347"/>
                    <a:pt x="786003" y="491490"/>
                  </a:cubicBezTo>
                  <a:cubicBezTo>
                    <a:pt x="786194" y="492347"/>
                    <a:pt x="787337" y="493586"/>
                    <a:pt x="787813" y="494348"/>
                  </a:cubicBezTo>
                  <a:cubicBezTo>
                    <a:pt x="788099" y="494824"/>
                    <a:pt x="788575" y="495967"/>
                    <a:pt x="789051" y="496157"/>
                  </a:cubicBezTo>
                  <a:cubicBezTo>
                    <a:pt x="789623" y="496443"/>
                    <a:pt x="791051" y="495871"/>
                    <a:pt x="791718" y="496062"/>
                  </a:cubicBezTo>
                  <a:cubicBezTo>
                    <a:pt x="792290" y="496253"/>
                    <a:pt x="793242" y="497205"/>
                    <a:pt x="793528" y="497777"/>
                  </a:cubicBezTo>
                  <a:cubicBezTo>
                    <a:pt x="793909" y="498634"/>
                    <a:pt x="793528" y="500729"/>
                    <a:pt x="793718" y="501682"/>
                  </a:cubicBezTo>
                  <a:cubicBezTo>
                    <a:pt x="793814" y="502730"/>
                    <a:pt x="794100" y="504730"/>
                    <a:pt x="794576" y="505682"/>
                  </a:cubicBezTo>
                  <a:cubicBezTo>
                    <a:pt x="795147" y="506825"/>
                    <a:pt x="797052" y="508730"/>
                    <a:pt x="797719" y="509778"/>
                  </a:cubicBezTo>
                  <a:cubicBezTo>
                    <a:pt x="798767" y="511302"/>
                    <a:pt x="800100" y="514921"/>
                    <a:pt x="801338" y="516255"/>
                  </a:cubicBezTo>
                  <a:cubicBezTo>
                    <a:pt x="802005" y="516922"/>
                    <a:pt x="803910" y="517493"/>
                    <a:pt x="804482" y="518255"/>
                  </a:cubicBezTo>
                  <a:cubicBezTo>
                    <a:pt x="805148" y="518922"/>
                    <a:pt x="806006" y="520732"/>
                    <a:pt x="806101" y="521684"/>
                  </a:cubicBezTo>
                  <a:cubicBezTo>
                    <a:pt x="806196" y="522637"/>
                    <a:pt x="804863" y="524447"/>
                    <a:pt x="804863" y="525304"/>
                  </a:cubicBezTo>
                  <a:cubicBezTo>
                    <a:pt x="804958" y="526256"/>
                    <a:pt x="805910" y="528161"/>
                    <a:pt x="806768" y="528733"/>
                  </a:cubicBezTo>
                  <a:cubicBezTo>
                    <a:pt x="807720" y="529400"/>
                    <a:pt x="810292" y="529114"/>
                    <a:pt x="811340" y="529400"/>
                  </a:cubicBezTo>
                  <a:cubicBezTo>
                    <a:pt x="812387" y="529685"/>
                    <a:pt x="814483" y="530352"/>
                    <a:pt x="815245" y="530924"/>
                  </a:cubicBezTo>
                  <a:cubicBezTo>
                    <a:pt x="816102" y="531590"/>
                    <a:pt x="816959" y="533972"/>
                    <a:pt x="818007" y="534353"/>
                  </a:cubicBezTo>
                  <a:cubicBezTo>
                    <a:pt x="818769" y="534638"/>
                    <a:pt x="820579" y="534353"/>
                    <a:pt x="821150" y="533781"/>
                  </a:cubicBezTo>
                  <a:cubicBezTo>
                    <a:pt x="821817" y="533209"/>
                    <a:pt x="822008" y="531209"/>
                    <a:pt x="822103" y="530352"/>
                  </a:cubicBezTo>
                  <a:cubicBezTo>
                    <a:pt x="822103" y="529495"/>
                    <a:pt x="822008" y="527685"/>
                    <a:pt x="821436" y="527113"/>
                  </a:cubicBezTo>
                  <a:cubicBezTo>
                    <a:pt x="820960" y="526637"/>
                    <a:pt x="819341" y="526542"/>
                    <a:pt x="818674" y="526256"/>
                  </a:cubicBezTo>
                  <a:cubicBezTo>
                    <a:pt x="817817" y="525971"/>
                    <a:pt x="815626" y="525971"/>
                    <a:pt x="815245" y="525209"/>
                  </a:cubicBezTo>
                  <a:cubicBezTo>
                    <a:pt x="814959" y="524637"/>
                    <a:pt x="815721" y="523208"/>
                    <a:pt x="816293" y="522732"/>
                  </a:cubicBezTo>
                  <a:cubicBezTo>
                    <a:pt x="816769" y="522351"/>
                    <a:pt x="818102" y="522065"/>
                    <a:pt x="818769" y="522065"/>
                  </a:cubicBezTo>
                  <a:cubicBezTo>
                    <a:pt x="819912" y="521970"/>
                    <a:pt x="822293" y="522161"/>
                    <a:pt x="823246" y="522827"/>
                  </a:cubicBezTo>
                  <a:cubicBezTo>
                    <a:pt x="823913" y="523304"/>
                    <a:pt x="824389" y="525209"/>
                    <a:pt x="825056" y="525780"/>
                  </a:cubicBezTo>
                  <a:cubicBezTo>
                    <a:pt x="825532" y="526352"/>
                    <a:pt x="826961" y="526923"/>
                    <a:pt x="827437" y="527399"/>
                  </a:cubicBezTo>
                  <a:cubicBezTo>
                    <a:pt x="827913" y="527876"/>
                    <a:pt x="828580" y="528638"/>
                    <a:pt x="829247" y="529400"/>
                  </a:cubicBezTo>
                  <a:cubicBezTo>
                    <a:pt x="829628" y="529971"/>
                    <a:pt x="830009" y="530543"/>
                    <a:pt x="830199" y="530924"/>
                  </a:cubicBezTo>
                  <a:cubicBezTo>
                    <a:pt x="830485" y="531686"/>
                    <a:pt x="830199" y="533495"/>
                    <a:pt x="830485" y="534353"/>
                  </a:cubicBezTo>
                  <a:cubicBezTo>
                    <a:pt x="830771" y="535210"/>
                    <a:pt x="831342" y="537020"/>
                    <a:pt x="832200" y="537401"/>
                  </a:cubicBezTo>
                  <a:cubicBezTo>
                    <a:pt x="832961" y="537686"/>
                    <a:pt x="834676" y="537020"/>
                    <a:pt x="835247" y="536448"/>
                  </a:cubicBezTo>
                  <a:cubicBezTo>
                    <a:pt x="835628" y="536067"/>
                    <a:pt x="835438" y="534734"/>
                    <a:pt x="835819" y="534353"/>
                  </a:cubicBezTo>
                  <a:cubicBezTo>
                    <a:pt x="836295" y="533781"/>
                    <a:pt x="837724" y="533019"/>
                    <a:pt x="838486" y="533019"/>
                  </a:cubicBezTo>
                  <a:cubicBezTo>
                    <a:pt x="839248" y="533019"/>
                    <a:pt x="840677" y="534162"/>
                    <a:pt x="841153" y="534734"/>
                  </a:cubicBezTo>
                  <a:cubicBezTo>
                    <a:pt x="841915" y="535591"/>
                    <a:pt x="843058" y="537877"/>
                    <a:pt x="843248" y="539020"/>
                  </a:cubicBezTo>
                  <a:cubicBezTo>
                    <a:pt x="843534" y="540544"/>
                    <a:pt x="842867" y="543592"/>
                    <a:pt x="842677" y="545211"/>
                  </a:cubicBezTo>
                  <a:cubicBezTo>
                    <a:pt x="842486" y="546449"/>
                    <a:pt x="842010" y="548831"/>
                    <a:pt x="841534" y="549974"/>
                  </a:cubicBezTo>
                  <a:cubicBezTo>
                    <a:pt x="841153" y="550926"/>
                    <a:pt x="840105" y="552641"/>
                    <a:pt x="839343" y="553307"/>
                  </a:cubicBezTo>
                  <a:cubicBezTo>
                    <a:pt x="838772" y="553784"/>
                    <a:pt x="837248" y="554165"/>
                    <a:pt x="836771" y="554641"/>
                  </a:cubicBezTo>
                  <a:cubicBezTo>
                    <a:pt x="836009" y="555498"/>
                    <a:pt x="834962" y="557689"/>
                    <a:pt x="834962" y="558927"/>
                  </a:cubicBezTo>
                  <a:cubicBezTo>
                    <a:pt x="834962" y="560070"/>
                    <a:pt x="835914" y="562261"/>
                    <a:pt x="836867" y="562832"/>
                  </a:cubicBezTo>
                  <a:cubicBezTo>
                    <a:pt x="837629" y="563309"/>
                    <a:pt x="839534" y="562356"/>
                    <a:pt x="840391" y="562642"/>
                  </a:cubicBezTo>
                  <a:cubicBezTo>
                    <a:pt x="841915" y="563213"/>
                    <a:pt x="844677" y="565595"/>
                    <a:pt x="844868" y="567119"/>
                  </a:cubicBezTo>
                  <a:cubicBezTo>
                    <a:pt x="844963" y="567785"/>
                    <a:pt x="844296" y="569309"/>
                    <a:pt x="843629" y="569595"/>
                  </a:cubicBezTo>
                  <a:cubicBezTo>
                    <a:pt x="842963" y="569881"/>
                    <a:pt x="841629" y="568643"/>
                    <a:pt x="840867" y="568547"/>
                  </a:cubicBezTo>
                  <a:cubicBezTo>
                    <a:pt x="839629" y="568452"/>
                    <a:pt x="837057" y="569024"/>
                    <a:pt x="836009" y="569786"/>
                  </a:cubicBezTo>
                  <a:cubicBezTo>
                    <a:pt x="835057" y="570548"/>
                    <a:pt x="833723" y="572929"/>
                    <a:pt x="833723" y="574167"/>
                  </a:cubicBezTo>
                  <a:cubicBezTo>
                    <a:pt x="833723" y="574929"/>
                    <a:pt x="834485" y="576548"/>
                    <a:pt x="835057" y="577120"/>
                  </a:cubicBezTo>
                  <a:cubicBezTo>
                    <a:pt x="835724" y="577882"/>
                    <a:pt x="837819" y="578358"/>
                    <a:pt x="838391" y="579120"/>
                  </a:cubicBezTo>
                  <a:cubicBezTo>
                    <a:pt x="839058" y="580073"/>
                    <a:pt x="839534" y="582644"/>
                    <a:pt x="839343" y="583883"/>
                  </a:cubicBezTo>
                  <a:cubicBezTo>
                    <a:pt x="839248" y="584740"/>
                    <a:pt x="838010" y="586264"/>
                    <a:pt x="837724" y="587026"/>
                  </a:cubicBezTo>
                  <a:cubicBezTo>
                    <a:pt x="837248" y="588455"/>
                    <a:pt x="837057" y="591407"/>
                    <a:pt x="836676" y="592836"/>
                  </a:cubicBezTo>
                  <a:cubicBezTo>
                    <a:pt x="836391" y="594074"/>
                    <a:pt x="835724" y="596456"/>
                    <a:pt x="834962" y="597503"/>
                  </a:cubicBezTo>
                  <a:cubicBezTo>
                    <a:pt x="834295" y="598361"/>
                    <a:pt x="832485" y="599884"/>
                    <a:pt x="831437" y="599884"/>
                  </a:cubicBezTo>
                  <a:cubicBezTo>
                    <a:pt x="829533" y="599884"/>
                    <a:pt x="826389" y="597122"/>
                    <a:pt x="825151" y="595598"/>
                  </a:cubicBezTo>
                  <a:cubicBezTo>
                    <a:pt x="824579" y="594836"/>
                    <a:pt x="823817" y="592169"/>
                    <a:pt x="823817" y="592074"/>
                  </a:cubicBezTo>
                  <a:cubicBezTo>
                    <a:pt x="823817" y="591884"/>
                    <a:pt x="821341" y="589883"/>
                    <a:pt x="820388" y="589693"/>
                  </a:cubicBezTo>
                  <a:cubicBezTo>
                    <a:pt x="819626" y="589502"/>
                    <a:pt x="818007" y="589883"/>
                    <a:pt x="817341" y="590264"/>
                  </a:cubicBezTo>
                  <a:cubicBezTo>
                    <a:pt x="816293" y="590741"/>
                    <a:pt x="814483" y="592360"/>
                    <a:pt x="814007" y="593408"/>
                  </a:cubicBezTo>
                  <a:cubicBezTo>
                    <a:pt x="813340" y="595027"/>
                    <a:pt x="814292" y="598742"/>
                    <a:pt x="814102" y="600551"/>
                  </a:cubicBezTo>
                  <a:cubicBezTo>
                    <a:pt x="814007" y="602266"/>
                    <a:pt x="813245" y="605600"/>
                    <a:pt x="813054" y="607314"/>
                  </a:cubicBezTo>
                  <a:cubicBezTo>
                    <a:pt x="812864" y="608552"/>
                    <a:pt x="812864" y="611029"/>
                    <a:pt x="812768" y="612267"/>
                  </a:cubicBezTo>
                  <a:cubicBezTo>
                    <a:pt x="812768" y="612553"/>
                    <a:pt x="812673" y="612934"/>
                    <a:pt x="812578" y="613410"/>
                  </a:cubicBezTo>
                  <a:cubicBezTo>
                    <a:pt x="812387" y="614553"/>
                    <a:pt x="812197" y="615982"/>
                    <a:pt x="811721" y="616744"/>
                  </a:cubicBezTo>
                  <a:cubicBezTo>
                    <a:pt x="811149" y="617792"/>
                    <a:pt x="809339" y="619411"/>
                    <a:pt x="808292" y="619982"/>
                  </a:cubicBezTo>
                  <a:cubicBezTo>
                    <a:pt x="807816" y="620363"/>
                    <a:pt x="806577" y="620935"/>
                    <a:pt x="806006" y="620744"/>
                  </a:cubicBezTo>
                  <a:cubicBezTo>
                    <a:pt x="804958" y="620459"/>
                    <a:pt x="803720" y="618268"/>
                    <a:pt x="803243" y="617220"/>
                  </a:cubicBezTo>
                  <a:cubicBezTo>
                    <a:pt x="802958" y="616649"/>
                    <a:pt x="802672" y="615220"/>
                    <a:pt x="802862" y="614648"/>
                  </a:cubicBezTo>
                  <a:cubicBezTo>
                    <a:pt x="802958" y="614077"/>
                    <a:pt x="803815" y="613029"/>
                    <a:pt x="804101" y="612553"/>
                  </a:cubicBezTo>
                  <a:cubicBezTo>
                    <a:pt x="804482" y="611886"/>
                    <a:pt x="805148" y="610553"/>
                    <a:pt x="805339" y="609791"/>
                  </a:cubicBezTo>
                  <a:cubicBezTo>
                    <a:pt x="805625" y="608743"/>
                    <a:pt x="805815" y="606647"/>
                    <a:pt x="805625" y="605600"/>
                  </a:cubicBezTo>
                  <a:cubicBezTo>
                    <a:pt x="805529" y="604838"/>
                    <a:pt x="804958" y="603313"/>
                    <a:pt x="804386" y="602742"/>
                  </a:cubicBezTo>
                  <a:cubicBezTo>
                    <a:pt x="803720" y="601980"/>
                    <a:pt x="801719" y="601028"/>
                    <a:pt x="800767" y="600742"/>
                  </a:cubicBezTo>
                  <a:cubicBezTo>
                    <a:pt x="799814" y="600456"/>
                    <a:pt x="797909" y="600361"/>
                    <a:pt x="796957" y="600551"/>
                  </a:cubicBezTo>
                  <a:cubicBezTo>
                    <a:pt x="796195" y="600647"/>
                    <a:pt x="794766" y="601123"/>
                    <a:pt x="794195" y="601599"/>
                  </a:cubicBezTo>
                  <a:cubicBezTo>
                    <a:pt x="793337" y="602266"/>
                    <a:pt x="792004" y="604076"/>
                    <a:pt x="791718" y="605028"/>
                  </a:cubicBezTo>
                  <a:cubicBezTo>
                    <a:pt x="791433" y="605981"/>
                    <a:pt x="791813" y="608076"/>
                    <a:pt x="792290" y="608933"/>
                  </a:cubicBezTo>
                  <a:cubicBezTo>
                    <a:pt x="792766" y="609886"/>
                    <a:pt x="794861" y="611029"/>
                    <a:pt x="795623" y="611886"/>
                  </a:cubicBezTo>
                  <a:cubicBezTo>
                    <a:pt x="796385" y="612743"/>
                    <a:pt x="797624" y="614553"/>
                    <a:pt x="798100" y="615601"/>
                  </a:cubicBezTo>
                  <a:cubicBezTo>
                    <a:pt x="798576" y="616553"/>
                    <a:pt x="799529" y="618363"/>
                    <a:pt x="799624" y="619411"/>
                  </a:cubicBezTo>
                  <a:cubicBezTo>
                    <a:pt x="799719" y="620268"/>
                    <a:pt x="799243" y="621983"/>
                    <a:pt x="798957" y="622840"/>
                  </a:cubicBezTo>
                  <a:cubicBezTo>
                    <a:pt x="798767" y="623507"/>
                    <a:pt x="798100" y="624840"/>
                    <a:pt x="798100" y="625602"/>
                  </a:cubicBezTo>
                  <a:cubicBezTo>
                    <a:pt x="798195" y="626555"/>
                    <a:pt x="799052" y="628364"/>
                    <a:pt x="799529" y="629222"/>
                  </a:cubicBezTo>
                  <a:cubicBezTo>
                    <a:pt x="800195" y="630174"/>
                    <a:pt x="802481" y="631508"/>
                    <a:pt x="802767" y="632651"/>
                  </a:cubicBezTo>
                  <a:cubicBezTo>
                    <a:pt x="803053" y="633984"/>
                    <a:pt x="801815" y="636842"/>
                    <a:pt x="801053" y="638080"/>
                  </a:cubicBezTo>
                  <a:cubicBezTo>
                    <a:pt x="800672" y="638651"/>
                    <a:pt x="799624" y="639890"/>
                    <a:pt x="798957" y="640080"/>
                  </a:cubicBezTo>
                  <a:cubicBezTo>
                    <a:pt x="797338" y="640652"/>
                    <a:pt x="793718" y="638556"/>
                    <a:pt x="792099" y="639128"/>
                  </a:cubicBezTo>
                  <a:cubicBezTo>
                    <a:pt x="791147" y="639413"/>
                    <a:pt x="789527" y="640842"/>
                    <a:pt x="789337" y="641795"/>
                  </a:cubicBezTo>
                  <a:cubicBezTo>
                    <a:pt x="789146" y="642557"/>
                    <a:pt x="789718" y="644176"/>
                    <a:pt x="790289" y="644747"/>
                  </a:cubicBezTo>
                  <a:cubicBezTo>
                    <a:pt x="790766" y="645414"/>
                    <a:pt x="792290" y="646176"/>
                    <a:pt x="793052" y="646367"/>
                  </a:cubicBezTo>
                  <a:cubicBezTo>
                    <a:pt x="794290" y="646748"/>
                    <a:pt x="796767" y="646081"/>
                    <a:pt x="797909" y="646462"/>
                  </a:cubicBezTo>
                  <a:cubicBezTo>
                    <a:pt x="798957" y="646843"/>
                    <a:pt x="801434" y="647891"/>
                    <a:pt x="801719" y="649034"/>
                  </a:cubicBezTo>
                  <a:cubicBezTo>
                    <a:pt x="802005" y="650177"/>
                    <a:pt x="800576" y="652367"/>
                    <a:pt x="799814" y="653225"/>
                  </a:cubicBezTo>
                  <a:cubicBezTo>
                    <a:pt x="799148" y="654082"/>
                    <a:pt x="797243" y="655320"/>
                    <a:pt x="796290" y="655701"/>
                  </a:cubicBezTo>
                  <a:cubicBezTo>
                    <a:pt x="795242" y="656082"/>
                    <a:pt x="792956" y="656463"/>
                    <a:pt x="791813" y="656177"/>
                  </a:cubicBezTo>
                  <a:cubicBezTo>
                    <a:pt x="790861" y="655987"/>
                    <a:pt x="789337" y="654368"/>
                    <a:pt x="788384" y="654082"/>
                  </a:cubicBezTo>
                  <a:cubicBezTo>
                    <a:pt x="787432" y="653796"/>
                    <a:pt x="785336" y="653796"/>
                    <a:pt x="784289" y="653891"/>
                  </a:cubicBezTo>
                  <a:cubicBezTo>
                    <a:pt x="783241" y="654082"/>
                    <a:pt x="780860" y="654272"/>
                    <a:pt x="780193" y="655130"/>
                  </a:cubicBezTo>
                  <a:cubicBezTo>
                    <a:pt x="779717" y="655796"/>
                    <a:pt x="779717" y="657797"/>
                    <a:pt x="780098" y="658559"/>
                  </a:cubicBezTo>
                  <a:cubicBezTo>
                    <a:pt x="780574" y="659702"/>
                    <a:pt x="782860" y="661130"/>
                    <a:pt x="784003" y="661702"/>
                  </a:cubicBezTo>
                  <a:cubicBezTo>
                    <a:pt x="785432" y="662369"/>
                    <a:pt x="788575" y="662845"/>
                    <a:pt x="790099" y="663321"/>
                  </a:cubicBezTo>
                  <a:cubicBezTo>
                    <a:pt x="791147" y="663702"/>
                    <a:pt x="793433" y="664369"/>
                    <a:pt x="794290" y="665131"/>
                  </a:cubicBezTo>
                  <a:cubicBezTo>
                    <a:pt x="795433" y="666083"/>
                    <a:pt x="797243" y="668560"/>
                    <a:pt x="797433" y="669988"/>
                  </a:cubicBezTo>
                  <a:cubicBezTo>
                    <a:pt x="797528" y="671227"/>
                    <a:pt x="796385" y="673703"/>
                    <a:pt x="795528" y="674656"/>
                  </a:cubicBezTo>
                  <a:cubicBezTo>
                    <a:pt x="794385" y="675989"/>
                    <a:pt x="790956" y="677228"/>
                    <a:pt x="789623" y="678275"/>
                  </a:cubicBezTo>
                  <a:cubicBezTo>
                    <a:pt x="789051" y="678656"/>
                    <a:pt x="787718" y="679513"/>
                    <a:pt x="787432" y="680180"/>
                  </a:cubicBezTo>
                  <a:cubicBezTo>
                    <a:pt x="786956" y="681323"/>
                    <a:pt x="788003" y="683895"/>
                    <a:pt x="787908" y="685133"/>
                  </a:cubicBezTo>
                  <a:cubicBezTo>
                    <a:pt x="787813" y="686467"/>
                    <a:pt x="787432" y="689038"/>
                    <a:pt x="786860" y="690277"/>
                  </a:cubicBezTo>
                  <a:cubicBezTo>
                    <a:pt x="786384" y="691229"/>
                    <a:pt x="784479" y="692468"/>
                    <a:pt x="783622" y="693515"/>
                  </a:cubicBezTo>
                  <a:lnTo>
                    <a:pt x="702659" y="702564"/>
                  </a:lnTo>
                  <a:cubicBezTo>
                    <a:pt x="702659" y="702564"/>
                    <a:pt x="703421" y="700183"/>
                    <a:pt x="703707" y="699421"/>
                  </a:cubicBezTo>
                  <a:cubicBezTo>
                    <a:pt x="704184" y="698278"/>
                    <a:pt x="705708" y="696182"/>
                    <a:pt x="706184" y="694944"/>
                  </a:cubicBezTo>
                  <a:cubicBezTo>
                    <a:pt x="706565" y="693801"/>
                    <a:pt x="706660" y="691325"/>
                    <a:pt x="707041" y="690182"/>
                  </a:cubicBezTo>
                  <a:cubicBezTo>
                    <a:pt x="707422" y="689038"/>
                    <a:pt x="708089" y="686657"/>
                    <a:pt x="708755" y="685705"/>
                  </a:cubicBezTo>
                  <a:cubicBezTo>
                    <a:pt x="709517" y="684657"/>
                    <a:pt x="711803" y="683228"/>
                    <a:pt x="712756" y="682371"/>
                  </a:cubicBezTo>
                  <a:cubicBezTo>
                    <a:pt x="713709" y="681514"/>
                    <a:pt x="715804" y="679895"/>
                    <a:pt x="716566" y="678847"/>
                  </a:cubicBezTo>
                  <a:cubicBezTo>
                    <a:pt x="717042" y="678180"/>
                    <a:pt x="717804" y="676751"/>
                    <a:pt x="717900" y="675989"/>
                  </a:cubicBezTo>
                  <a:cubicBezTo>
                    <a:pt x="717995" y="675227"/>
                    <a:pt x="717042" y="673703"/>
                    <a:pt x="717233" y="672941"/>
                  </a:cubicBezTo>
                  <a:cubicBezTo>
                    <a:pt x="717518" y="671989"/>
                    <a:pt x="719233" y="670751"/>
                    <a:pt x="719900" y="670084"/>
                  </a:cubicBezTo>
                  <a:cubicBezTo>
                    <a:pt x="720471" y="669417"/>
                    <a:pt x="721709" y="668084"/>
                    <a:pt x="722471" y="667512"/>
                  </a:cubicBezTo>
                  <a:cubicBezTo>
                    <a:pt x="723805" y="666464"/>
                    <a:pt x="727139" y="665512"/>
                    <a:pt x="728186" y="664369"/>
                  </a:cubicBezTo>
                  <a:cubicBezTo>
                    <a:pt x="728948" y="663512"/>
                    <a:pt x="729520" y="661321"/>
                    <a:pt x="729901" y="660273"/>
                  </a:cubicBezTo>
                  <a:cubicBezTo>
                    <a:pt x="730187" y="659606"/>
                    <a:pt x="730377" y="658082"/>
                    <a:pt x="730853" y="657511"/>
                  </a:cubicBezTo>
                  <a:cubicBezTo>
                    <a:pt x="731330" y="656939"/>
                    <a:pt x="732854" y="656749"/>
                    <a:pt x="733520" y="656368"/>
                  </a:cubicBezTo>
                  <a:cubicBezTo>
                    <a:pt x="733997" y="656082"/>
                    <a:pt x="735140" y="655606"/>
                    <a:pt x="735425" y="655130"/>
                  </a:cubicBezTo>
                  <a:cubicBezTo>
                    <a:pt x="735997" y="653987"/>
                    <a:pt x="735616" y="651129"/>
                    <a:pt x="735235" y="649986"/>
                  </a:cubicBezTo>
                  <a:cubicBezTo>
                    <a:pt x="734949" y="649129"/>
                    <a:pt x="733520" y="647986"/>
                    <a:pt x="733235" y="647224"/>
                  </a:cubicBezTo>
                  <a:cubicBezTo>
                    <a:pt x="732949" y="646557"/>
                    <a:pt x="732759" y="645033"/>
                    <a:pt x="732854" y="644366"/>
                  </a:cubicBezTo>
                  <a:cubicBezTo>
                    <a:pt x="733139" y="643509"/>
                    <a:pt x="734854" y="642176"/>
                    <a:pt x="734949" y="641318"/>
                  </a:cubicBezTo>
                  <a:cubicBezTo>
                    <a:pt x="735140" y="640271"/>
                    <a:pt x="734568" y="638080"/>
                    <a:pt x="733806" y="637413"/>
                  </a:cubicBezTo>
                  <a:cubicBezTo>
                    <a:pt x="733235" y="636937"/>
                    <a:pt x="731520" y="637223"/>
                    <a:pt x="730853" y="636937"/>
                  </a:cubicBezTo>
                  <a:cubicBezTo>
                    <a:pt x="729615" y="636461"/>
                    <a:pt x="727425" y="634651"/>
                    <a:pt x="726377" y="633698"/>
                  </a:cubicBezTo>
                  <a:cubicBezTo>
                    <a:pt x="725519" y="632841"/>
                    <a:pt x="723710" y="631127"/>
                    <a:pt x="723329" y="629984"/>
                  </a:cubicBezTo>
                  <a:cubicBezTo>
                    <a:pt x="722852" y="628745"/>
                    <a:pt x="723519" y="625983"/>
                    <a:pt x="722948" y="624840"/>
                  </a:cubicBezTo>
                  <a:cubicBezTo>
                    <a:pt x="722281" y="623697"/>
                    <a:pt x="719995" y="622268"/>
                    <a:pt x="718852" y="621983"/>
                  </a:cubicBezTo>
                  <a:cubicBezTo>
                    <a:pt x="717328" y="621602"/>
                    <a:pt x="712470" y="622649"/>
                    <a:pt x="712470" y="622649"/>
                  </a:cubicBezTo>
                  <a:lnTo>
                    <a:pt x="534638" y="640271"/>
                  </a:lnTo>
                  <a:lnTo>
                    <a:pt x="479679" y="644557"/>
                  </a:lnTo>
                  <a:lnTo>
                    <a:pt x="399193" y="650748"/>
                  </a:lnTo>
                  <a:lnTo>
                    <a:pt x="331946" y="655892"/>
                  </a:lnTo>
                  <a:lnTo>
                    <a:pt x="171926" y="666655"/>
                  </a:lnTo>
                  <a:lnTo>
                    <a:pt x="167735" y="588931"/>
                  </a:lnTo>
                  <a:lnTo>
                    <a:pt x="149828" y="258223"/>
                  </a:lnTo>
                  <a:cubicBezTo>
                    <a:pt x="149828" y="258223"/>
                    <a:pt x="151257" y="256984"/>
                    <a:pt x="151543" y="256508"/>
                  </a:cubicBezTo>
                  <a:cubicBezTo>
                    <a:pt x="151829" y="255937"/>
                    <a:pt x="151924" y="254603"/>
                    <a:pt x="151733" y="253937"/>
                  </a:cubicBezTo>
                  <a:cubicBezTo>
                    <a:pt x="151543" y="253365"/>
                    <a:pt x="150971" y="252222"/>
                    <a:pt x="150400" y="251936"/>
                  </a:cubicBezTo>
                  <a:cubicBezTo>
                    <a:pt x="150019" y="251746"/>
                    <a:pt x="149066" y="251841"/>
                    <a:pt x="148590" y="252032"/>
                  </a:cubicBezTo>
                  <a:cubicBezTo>
                    <a:pt x="148209" y="252127"/>
                    <a:pt x="147733" y="252889"/>
                    <a:pt x="147352" y="252984"/>
                  </a:cubicBezTo>
                  <a:cubicBezTo>
                    <a:pt x="146495" y="253365"/>
                    <a:pt x="144590" y="253841"/>
                    <a:pt x="143828" y="253365"/>
                  </a:cubicBezTo>
                  <a:cubicBezTo>
                    <a:pt x="143161" y="252889"/>
                    <a:pt x="143447" y="250984"/>
                    <a:pt x="142970" y="250317"/>
                  </a:cubicBezTo>
                  <a:cubicBezTo>
                    <a:pt x="142589" y="249841"/>
                    <a:pt x="141446" y="249174"/>
                    <a:pt x="140779" y="249079"/>
                  </a:cubicBezTo>
                  <a:cubicBezTo>
                    <a:pt x="140208" y="249079"/>
                    <a:pt x="138970" y="249555"/>
                    <a:pt x="138494" y="249936"/>
                  </a:cubicBezTo>
                  <a:cubicBezTo>
                    <a:pt x="137922" y="250317"/>
                    <a:pt x="137065" y="251555"/>
                    <a:pt x="136493" y="251746"/>
                  </a:cubicBezTo>
                  <a:cubicBezTo>
                    <a:pt x="135636" y="252127"/>
                    <a:pt x="133541" y="252032"/>
                    <a:pt x="132683" y="251650"/>
                  </a:cubicBezTo>
                  <a:cubicBezTo>
                    <a:pt x="131921" y="251365"/>
                    <a:pt x="130683" y="250031"/>
                    <a:pt x="130112" y="249365"/>
                  </a:cubicBezTo>
                  <a:cubicBezTo>
                    <a:pt x="129445" y="248603"/>
                    <a:pt x="128778" y="246602"/>
                    <a:pt x="127921" y="246221"/>
                  </a:cubicBezTo>
                  <a:cubicBezTo>
                    <a:pt x="127254" y="245936"/>
                    <a:pt x="125635" y="246698"/>
                    <a:pt x="124968" y="246507"/>
                  </a:cubicBezTo>
                  <a:cubicBezTo>
                    <a:pt x="124492" y="246317"/>
                    <a:pt x="123539" y="245650"/>
                    <a:pt x="123349" y="245078"/>
                  </a:cubicBezTo>
                  <a:cubicBezTo>
                    <a:pt x="122968" y="244126"/>
                    <a:pt x="124111" y="242030"/>
                    <a:pt x="123920" y="241078"/>
                  </a:cubicBezTo>
                  <a:cubicBezTo>
                    <a:pt x="123825" y="240125"/>
                    <a:pt x="122968" y="238411"/>
                    <a:pt x="122301" y="237649"/>
                  </a:cubicBezTo>
                  <a:cubicBezTo>
                    <a:pt x="121729" y="236982"/>
                    <a:pt x="120206" y="236029"/>
                    <a:pt x="119348" y="235649"/>
                  </a:cubicBezTo>
                  <a:cubicBezTo>
                    <a:pt x="118586" y="235363"/>
                    <a:pt x="116777" y="235363"/>
                    <a:pt x="116110" y="234982"/>
                  </a:cubicBezTo>
                  <a:cubicBezTo>
                    <a:pt x="115158" y="234410"/>
                    <a:pt x="113824" y="232696"/>
                    <a:pt x="113348" y="231743"/>
                  </a:cubicBezTo>
                  <a:cubicBezTo>
                    <a:pt x="112776" y="230600"/>
                    <a:pt x="112586" y="228029"/>
                    <a:pt x="112586" y="226695"/>
                  </a:cubicBezTo>
                  <a:cubicBezTo>
                    <a:pt x="112586" y="226028"/>
                    <a:pt x="112586" y="224600"/>
                    <a:pt x="112967" y="224028"/>
                  </a:cubicBezTo>
                  <a:cubicBezTo>
                    <a:pt x="113538" y="223171"/>
                    <a:pt x="116300" y="222980"/>
                    <a:pt x="116586" y="222028"/>
                  </a:cubicBezTo>
                  <a:cubicBezTo>
                    <a:pt x="116967" y="221075"/>
                    <a:pt x="115919" y="218884"/>
                    <a:pt x="115253" y="218123"/>
                  </a:cubicBezTo>
                  <a:cubicBezTo>
                    <a:pt x="114872" y="217742"/>
                    <a:pt x="113729" y="217265"/>
                    <a:pt x="113157" y="217361"/>
                  </a:cubicBezTo>
                  <a:cubicBezTo>
                    <a:pt x="112395" y="217456"/>
                    <a:pt x="111538" y="219170"/>
                    <a:pt x="110776" y="219361"/>
                  </a:cubicBezTo>
                  <a:cubicBezTo>
                    <a:pt x="110204" y="219456"/>
                    <a:pt x="108966" y="218980"/>
                    <a:pt x="108585" y="218599"/>
                  </a:cubicBezTo>
                  <a:cubicBezTo>
                    <a:pt x="107823" y="217932"/>
                    <a:pt x="107442" y="215837"/>
                    <a:pt x="106775" y="215170"/>
                  </a:cubicBezTo>
                  <a:cubicBezTo>
                    <a:pt x="106109" y="214503"/>
                    <a:pt x="104013" y="214122"/>
                    <a:pt x="103346" y="213455"/>
                  </a:cubicBezTo>
                  <a:cubicBezTo>
                    <a:pt x="102394" y="212503"/>
                    <a:pt x="102108" y="209550"/>
                    <a:pt x="101060" y="208788"/>
                  </a:cubicBezTo>
                  <a:cubicBezTo>
                    <a:pt x="100298" y="208312"/>
                    <a:pt x="98393" y="208788"/>
                    <a:pt x="97631" y="208407"/>
                  </a:cubicBezTo>
                  <a:cubicBezTo>
                    <a:pt x="97060" y="208121"/>
                    <a:pt x="96298" y="206978"/>
                    <a:pt x="95917" y="206407"/>
                  </a:cubicBezTo>
                  <a:cubicBezTo>
                    <a:pt x="95345" y="205454"/>
                    <a:pt x="94679" y="203263"/>
                    <a:pt x="94012" y="202406"/>
                  </a:cubicBezTo>
                  <a:cubicBezTo>
                    <a:pt x="93631" y="201835"/>
                    <a:pt x="92678" y="200882"/>
                    <a:pt x="92107" y="200406"/>
                  </a:cubicBezTo>
                  <a:cubicBezTo>
                    <a:pt x="91440" y="199930"/>
                    <a:pt x="89821" y="199263"/>
                    <a:pt x="89249" y="198692"/>
                  </a:cubicBezTo>
                  <a:cubicBezTo>
                    <a:pt x="88583" y="198025"/>
                    <a:pt x="87440" y="196406"/>
                    <a:pt x="87059" y="195548"/>
                  </a:cubicBezTo>
                  <a:cubicBezTo>
                    <a:pt x="86678" y="194405"/>
                    <a:pt x="85916" y="191643"/>
                    <a:pt x="86678" y="190691"/>
                  </a:cubicBezTo>
                  <a:cubicBezTo>
                    <a:pt x="87249" y="189833"/>
                    <a:pt x="89630" y="189643"/>
                    <a:pt x="90583" y="189548"/>
                  </a:cubicBezTo>
                  <a:cubicBezTo>
                    <a:pt x="91250" y="189548"/>
                    <a:pt x="92583" y="190214"/>
                    <a:pt x="93250" y="189929"/>
                  </a:cubicBezTo>
                  <a:cubicBezTo>
                    <a:pt x="94107" y="189452"/>
                    <a:pt x="95155" y="187452"/>
                    <a:pt x="95060" y="186500"/>
                  </a:cubicBezTo>
                  <a:cubicBezTo>
                    <a:pt x="94964" y="185547"/>
                    <a:pt x="92774" y="184595"/>
                    <a:pt x="92488" y="183737"/>
                  </a:cubicBezTo>
                  <a:cubicBezTo>
                    <a:pt x="92202" y="182880"/>
                    <a:pt x="92583" y="180975"/>
                    <a:pt x="92774" y="180118"/>
                  </a:cubicBezTo>
                  <a:cubicBezTo>
                    <a:pt x="92964" y="179165"/>
                    <a:pt x="93536" y="177260"/>
                    <a:pt x="94107" y="176498"/>
                  </a:cubicBezTo>
                  <a:cubicBezTo>
                    <a:pt x="94679" y="175736"/>
                    <a:pt x="96108" y="174498"/>
                    <a:pt x="97060" y="174117"/>
                  </a:cubicBezTo>
                  <a:cubicBezTo>
                    <a:pt x="98108" y="173736"/>
                    <a:pt x="100489" y="174688"/>
                    <a:pt x="101441" y="174117"/>
                  </a:cubicBezTo>
                  <a:cubicBezTo>
                    <a:pt x="101918" y="173831"/>
                    <a:pt x="102394" y="172498"/>
                    <a:pt x="102489" y="171926"/>
                  </a:cubicBezTo>
                  <a:cubicBezTo>
                    <a:pt x="102584" y="170688"/>
                    <a:pt x="101251" y="168497"/>
                    <a:pt x="101251" y="167259"/>
                  </a:cubicBezTo>
                  <a:cubicBezTo>
                    <a:pt x="101251" y="166307"/>
                    <a:pt x="101822" y="164402"/>
                    <a:pt x="102489" y="163735"/>
                  </a:cubicBezTo>
                  <a:cubicBezTo>
                    <a:pt x="102870" y="163449"/>
                    <a:pt x="103823" y="163163"/>
                    <a:pt x="104299" y="163259"/>
                  </a:cubicBezTo>
                  <a:cubicBezTo>
                    <a:pt x="105061" y="163449"/>
                    <a:pt x="106013" y="164687"/>
                    <a:pt x="106585" y="165163"/>
                  </a:cubicBezTo>
                  <a:cubicBezTo>
                    <a:pt x="107061" y="165640"/>
                    <a:pt x="108014" y="166783"/>
                    <a:pt x="108585" y="166973"/>
                  </a:cubicBezTo>
                  <a:cubicBezTo>
                    <a:pt x="109442" y="167354"/>
                    <a:pt x="111347" y="167354"/>
                    <a:pt x="112204" y="166973"/>
                  </a:cubicBezTo>
                  <a:cubicBezTo>
                    <a:pt x="113062" y="166688"/>
                    <a:pt x="114395" y="165259"/>
                    <a:pt x="114776" y="164497"/>
                  </a:cubicBezTo>
                  <a:cubicBezTo>
                    <a:pt x="115062" y="163925"/>
                    <a:pt x="115348" y="162496"/>
                    <a:pt x="115253" y="161830"/>
                  </a:cubicBezTo>
                  <a:cubicBezTo>
                    <a:pt x="115158" y="161068"/>
                    <a:pt x="114491" y="159544"/>
                    <a:pt x="113919" y="159258"/>
                  </a:cubicBezTo>
                  <a:cubicBezTo>
                    <a:pt x="113348" y="158972"/>
                    <a:pt x="112014" y="159353"/>
                    <a:pt x="111443" y="159639"/>
                  </a:cubicBezTo>
                  <a:cubicBezTo>
                    <a:pt x="110871" y="159925"/>
                    <a:pt x="110204" y="161258"/>
                    <a:pt x="109538" y="161354"/>
                  </a:cubicBezTo>
                  <a:cubicBezTo>
                    <a:pt x="108871" y="161544"/>
                    <a:pt x="107442" y="160782"/>
                    <a:pt x="106775" y="160306"/>
                  </a:cubicBezTo>
                  <a:cubicBezTo>
                    <a:pt x="106109" y="159925"/>
                    <a:pt x="104394" y="158877"/>
                    <a:pt x="104394" y="158020"/>
                  </a:cubicBezTo>
                  <a:cubicBezTo>
                    <a:pt x="104394" y="157353"/>
                    <a:pt x="105823" y="156496"/>
                    <a:pt x="106394" y="156305"/>
                  </a:cubicBezTo>
                  <a:cubicBezTo>
                    <a:pt x="107347" y="155924"/>
                    <a:pt x="109538" y="156782"/>
                    <a:pt x="110395" y="156305"/>
                  </a:cubicBezTo>
                  <a:cubicBezTo>
                    <a:pt x="110871" y="156020"/>
                    <a:pt x="111252" y="154972"/>
                    <a:pt x="111443" y="154496"/>
                  </a:cubicBezTo>
                  <a:cubicBezTo>
                    <a:pt x="111824" y="153734"/>
                    <a:pt x="112776" y="152209"/>
                    <a:pt x="112776" y="151448"/>
                  </a:cubicBezTo>
                  <a:cubicBezTo>
                    <a:pt x="112776" y="150781"/>
                    <a:pt x="112204" y="149447"/>
                    <a:pt x="111633" y="148971"/>
                  </a:cubicBezTo>
                  <a:cubicBezTo>
                    <a:pt x="111157" y="148495"/>
                    <a:pt x="109823" y="148114"/>
                    <a:pt x="109157" y="148019"/>
                  </a:cubicBezTo>
                  <a:cubicBezTo>
                    <a:pt x="108395" y="147923"/>
                    <a:pt x="106680" y="148685"/>
                    <a:pt x="106013" y="148304"/>
                  </a:cubicBezTo>
                  <a:cubicBezTo>
                    <a:pt x="105347" y="148019"/>
                    <a:pt x="104394" y="146590"/>
                    <a:pt x="104299" y="145828"/>
                  </a:cubicBezTo>
                  <a:cubicBezTo>
                    <a:pt x="104108" y="144590"/>
                    <a:pt x="106109" y="142494"/>
                    <a:pt x="105823" y="141351"/>
                  </a:cubicBezTo>
                  <a:cubicBezTo>
                    <a:pt x="105633" y="140494"/>
                    <a:pt x="104299" y="139160"/>
                    <a:pt x="103442" y="138779"/>
                  </a:cubicBezTo>
                  <a:cubicBezTo>
                    <a:pt x="102679" y="138494"/>
                    <a:pt x="100965" y="138684"/>
                    <a:pt x="100203" y="138970"/>
                  </a:cubicBezTo>
                  <a:cubicBezTo>
                    <a:pt x="99632" y="139160"/>
                    <a:pt x="98870" y="139922"/>
                    <a:pt x="98298" y="140113"/>
                  </a:cubicBezTo>
                  <a:cubicBezTo>
                    <a:pt x="97441" y="140303"/>
                    <a:pt x="95441" y="139541"/>
                    <a:pt x="94774" y="140208"/>
                  </a:cubicBezTo>
                  <a:cubicBezTo>
                    <a:pt x="94393" y="140589"/>
                    <a:pt x="94774" y="141732"/>
                    <a:pt x="94583" y="142304"/>
                  </a:cubicBezTo>
                  <a:cubicBezTo>
                    <a:pt x="94393" y="143066"/>
                    <a:pt x="93821" y="144780"/>
                    <a:pt x="93154" y="145256"/>
                  </a:cubicBezTo>
                  <a:cubicBezTo>
                    <a:pt x="92583" y="145733"/>
                    <a:pt x="90964" y="146113"/>
                    <a:pt x="90202" y="146209"/>
                  </a:cubicBezTo>
                  <a:cubicBezTo>
                    <a:pt x="89249" y="146399"/>
                    <a:pt x="87249" y="146495"/>
                    <a:pt x="86297" y="146304"/>
                  </a:cubicBezTo>
                  <a:cubicBezTo>
                    <a:pt x="85058" y="146018"/>
                    <a:pt x="82677" y="144780"/>
                    <a:pt x="81820" y="143923"/>
                  </a:cubicBezTo>
                  <a:cubicBezTo>
                    <a:pt x="81058" y="143161"/>
                    <a:pt x="80486" y="140589"/>
                    <a:pt x="79439" y="140303"/>
                  </a:cubicBezTo>
                  <a:cubicBezTo>
                    <a:pt x="78677" y="140017"/>
                    <a:pt x="77248" y="141446"/>
                    <a:pt x="76486" y="141446"/>
                  </a:cubicBezTo>
                  <a:cubicBezTo>
                    <a:pt x="75629" y="141446"/>
                    <a:pt x="73628" y="140970"/>
                    <a:pt x="73057" y="140208"/>
                  </a:cubicBezTo>
                  <a:cubicBezTo>
                    <a:pt x="72485" y="139541"/>
                    <a:pt x="72771" y="137541"/>
                    <a:pt x="72485" y="136684"/>
                  </a:cubicBezTo>
                  <a:cubicBezTo>
                    <a:pt x="72200" y="135922"/>
                    <a:pt x="71247" y="134303"/>
                    <a:pt x="70580" y="133826"/>
                  </a:cubicBezTo>
                  <a:cubicBezTo>
                    <a:pt x="69914" y="133445"/>
                    <a:pt x="68199" y="133731"/>
                    <a:pt x="67533" y="133350"/>
                  </a:cubicBezTo>
                  <a:cubicBezTo>
                    <a:pt x="66866" y="132969"/>
                    <a:pt x="66104" y="131731"/>
                    <a:pt x="65532" y="131254"/>
                  </a:cubicBezTo>
                  <a:cubicBezTo>
                    <a:pt x="64866" y="130683"/>
                    <a:pt x="63246" y="129731"/>
                    <a:pt x="62484" y="129254"/>
                  </a:cubicBezTo>
                  <a:cubicBezTo>
                    <a:pt x="61913" y="128969"/>
                    <a:pt x="60770" y="128397"/>
                    <a:pt x="60293" y="128016"/>
                  </a:cubicBezTo>
                  <a:cubicBezTo>
                    <a:pt x="59817" y="127635"/>
                    <a:pt x="59246" y="126492"/>
                    <a:pt x="58960" y="125921"/>
                  </a:cubicBezTo>
                  <a:cubicBezTo>
                    <a:pt x="58103" y="124492"/>
                    <a:pt x="58103" y="124301"/>
                    <a:pt x="58008" y="124206"/>
                  </a:cubicBezTo>
                  <a:close/>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19" name="Google Shape;2019;p32"/>
            <p:cNvSpPr/>
            <p:nvPr/>
          </p:nvSpPr>
          <p:spPr>
            <a:xfrm>
              <a:off x="6499765" y="4235577"/>
              <a:ext cx="714375" cy="600075"/>
            </a:xfrm>
            <a:custGeom>
              <a:rect b="b" l="l" r="r" t="t"/>
              <a:pathLst>
                <a:path extrusionOk="0" h="600075" w="714375">
                  <a:moveTo>
                    <a:pt x="718090" y="557498"/>
                  </a:moveTo>
                  <a:cubicBezTo>
                    <a:pt x="718280" y="558451"/>
                    <a:pt x="717899" y="560642"/>
                    <a:pt x="717137" y="561213"/>
                  </a:cubicBezTo>
                  <a:cubicBezTo>
                    <a:pt x="716185" y="561880"/>
                    <a:pt x="713422" y="560261"/>
                    <a:pt x="712470" y="560927"/>
                  </a:cubicBezTo>
                  <a:cubicBezTo>
                    <a:pt x="711898" y="561308"/>
                    <a:pt x="711517" y="562928"/>
                    <a:pt x="711803" y="563594"/>
                  </a:cubicBezTo>
                  <a:cubicBezTo>
                    <a:pt x="712089" y="564261"/>
                    <a:pt x="713803" y="564833"/>
                    <a:pt x="714184" y="565499"/>
                  </a:cubicBezTo>
                  <a:cubicBezTo>
                    <a:pt x="714565" y="566261"/>
                    <a:pt x="714565" y="567976"/>
                    <a:pt x="714375" y="568738"/>
                  </a:cubicBezTo>
                  <a:cubicBezTo>
                    <a:pt x="714184" y="569595"/>
                    <a:pt x="712946" y="571024"/>
                    <a:pt x="712660" y="571881"/>
                  </a:cubicBezTo>
                  <a:cubicBezTo>
                    <a:pt x="712470" y="572643"/>
                    <a:pt x="712851" y="574548"/>
                    <a:pt x="712470" y="575215"/>
                  </a:cubicBezTo>
                  <a:cubicBezTo>
                    <a:pt x="711803" y="576453"/>
                    <a:pt x="709136" y="577882"/>
                    <a:pt x="707803" y="578072"/>
                  </a:cubicBezTo>
                  <a:cubicBezTo>
                    <a:pt x="706469" y="578358"/>
                    <a:pt x="703516" y="576644"/>
                    <a:pt x="702373" y="577405"/>
                  </a:cubicBezTo>
                  <a:cubicBezTo>
                    <a:pt x="701326" y="578072"/>
                    <a:pt x="701611" y="581025"/>
                    <a:pt x="701230" y="582168"/>
                  </a:cubicBezTo>
                  <a:cubicBezTo>
                    <a:pt x="700754" y="583406"/>
                    <a:pt x="699802" y="585692"/>
                    <a:pt x="699135" y="586740"/>
                  </a:cubicBezTo>
                  <a:cubicBezTo>
                    <a:pt x="698563" y="587693"/>
                    <a:pt x="697611" y="590264"/>
                    <a:pt x="696563" y="590074"/>
                  </a:cubicBezTo>
                  <a:cubicBezTo>
                    <a:pt x="695611" y="589883"/>
                    <a:pt x="695801" y="587312"/>
                    <a:pt x="695230" y="586550"/>
                  </a:cubicBezTo>
                  <a:cubicBezTo>
                    <a:pt x="694563" y="585597"/>
                    <a:pt x="692563" y="584454"/>
                    <a:pt x="691801" y="583692"/>
                  </a:cubicBezTo>
                  <a:cubicBezTo>
                    <a:pt x="691134" y="583025"/>
                    <a:pt x="689800" y="581597"/>
                    <a:pt x="689324" y="580739"/>
                  </a:cubicBezTo>
                  <a:cubicBezTo>
                    <a:pt x="688943" y="579977"/>
                    <a:pt x="689038" y="578072"/>
                    <a:pt x="688467" y="577405"/>
                  </a:cubicBezTo>
                  <a:cubicBezTo>
                    <a:pt x="688086" y="576929"/>
                    <a:pt x="686848" y="576358"/>
                    <a:pt x="686276" y="576453"/>
                  </a:cubicBezTo>
                  <a:cubicBezTo>
                    <a:pt x="685514" y="576548"/>
                    <a:pt x="684276" y="577787"/>
                    <a:pt x="683895" y="578453"/>
                  </a:cubicBezTo>
                  <a:cubicBezTo>
                    <a:pt x="683514" y="579311"/>
                    <a:pt x="683990" y="581311"/>
                    <a:pt x="683419" y="582073"/>
                  </a:cubicBezTo>
                  <a:cubicBezTo>
                    <a:pt x="682847" y="582835"/>
                    <a:pt x="680656" y="582930"/>
                    <a:pt x="679990" y="583597"/>
                  </a:cubicBezTo>
                  <a:cubicBezTo>
                    <a:pt x="679228" y="584359"/>
                    <a:pt x="678847" y="586645"/>
                    <a:pt x="678275" y="587502"/>
                  </a:cubicBezTo>
                  <a:cubicBezTo>
                    <a:pt x="677894" y="588074"/>
                    <a:pt x="676561" y="588931"/>
                    <a:pt x="676180" y="589597"/>
                  </a:cubicBezTo>
                  <a:cubicBezTo>
                    <a:pt x="675418" y="590645"/>
                    <a:pt x="674560" y="593122"/>
                    <a:pt x="673989" y="594265"/>
                  </a:cubicBezTo>
                  <a:cubicBezTo>
                    <a:pt x="673513" y="595313"/>
                    <a:pt x="672370" y="597408"/>
                    <a:pt x="671703" y="598456"/>
                  </a:cubicBezTo>
                  <a:cubicBezTo>
                    <a:pt x="671036" y="599504"/>
                    <a:pt x="669607" y="601409"/>
                    <a:pt x="668845" y="602361"/>
                  </a:cubicBezTo>
                  <a:cubicBezTo>
                    <a:pt x="668274" y="603123"/>
                    <a:pt x="667417" y="605219"/>
                    <a:pt x="666559" y="605219"/>
                  </a:cubicBezTo>
                  <a:cubicBezTo>
                    <a:pt x="665607" y="605123"/>
                    <a:pt x="664845" y="602933"/>
                    <a:pt x="664655" y="601980"/>
                  </a:cubicBezTo>
                  <a:cubicBezTo>
                    <a:pt x="664369" y="601028"/>
                    <a:pt x="664559" y="598837"/>
                    <a:pt x="664845" y="597884"/>
                  </a:cubicBezTo>
                  <a:cubicBezTo>
                    <a:pt x="665035" y="597408"/>
                    <a:pt x="665512" y="596455"/>
                    <a:pt x="665797" y="596075"/>
                  </a:cubicBezTo>
                  <a:cubicBezTo>
                    <a:pt x="666369" y="595408"/>
                    <a:pt x="667893" y="594455"/>
                    <a:pt x="668560" y="593788"/>
                  </a:cubicBezTo>
                  <a:cubicBezTo>
                    <a:pt x="669512" y="592741"/>
                    <a:pt x="671036" y="590169"/>
                    <a:pt x="671989" y="589026"/>
                  </a:cubicBezTo>
                  <a:cubicBezTo>
                    <a:pt x="672465" y="588359"/>
                    <a:pt x="673989" y="587026"/>
                    <a:pt x="674180" y="586169"/>
                  </a:cubicBezTo>
                  <a:cubicBezTo>
                    <a:pt x="674370" y="585311"/>
                    <a:pt x="674275" y="583406"/>
                    <a:pt x="673798" y="582644"/>
                  </a:cubicBezTo>
                  <a:cubicBezTo>
                    <a:pt x="672941" y="581406"/>
                    <a:pt x="669703" y="580454"/>
                    <a:pt x="668369" y="579787"/>
                  </a:cubicBezTo>
                  <a:cubicBezTo>
                    <a:pt x="667702" y="579406"/>
                    <a:pt x="666178" y="579025"/>
                    <a:pt x="665607" y="578549"/>
                  </a:cubicBezTo>
                  <a:cubicBezTo>
                    <a:pt x="664940" y="577977"/>
                    <a:pt x="664083" y="576453"/>
                    <a:pt x="663797" y="575691"/>
                  </a:cubicBezTo>
                  <a:cubicBezTo>
                    <a:pt x="663321" y="574453"/>
                    <a:pt x="663130" y="571786"/>
                    <a:pt x="662559" y="570643"/>
                  </a:cubicBezTo>
                  <a:cubicBezTo>
                    <a:pt x="661511" y="568738"/>
                    <a:pt x="658368" y="565785"/>
                    <a:pt x="656749" y="564356"/>
                  </a:cubicBezTo>
                  <a:cubicBezTo>
                    <a:pt x="655130" y="562928"/>
                    <a:pt x="651700" y="559975"/>
                    <a:pt x="649700" y="559213"/>
                  </a:cubicBezTo>
                  <a:cubicBezTo>
                    <a:pt x="647986" y="558641"/>
                    <a:pt x="644366" y="558832"/>
                    <a:pt x="642556" y="558737"/>
                  </a:cubicBezTo>
                  <a:cubicBezTo>
                    <a:pt x="641128" y="558641"/>
                    <a:pt x="638175" y="558737"/>
                    <a:pt x="636746" y="558355"/>
                  </a:cubicBezTo>
                  <a:cubicBezTo>
                    <a:pt x="635508" y="557975"/>
                    <a:pt x="633222" y="556641"/>
                    <a:pt x="632174" y="555974"/>
                  </a:cubicBezTo>
                  <a:cubicBezTo>
                    <a:pt x="630745" y="555117"/>
                    <a:pt x="628174" y="552926"/>
                    <a:pt x="626650" y="552260"/>
                  </a:cubicBezTo>
                  <a:cubicBezTo>
                    <a:pt x="624935" y="551593"/>
                    <a:pt x="621316" y="551117"/>
                    <a:pt x="619506" y="551021"/>
                  </a:cubicBezTo>
                  <a:cubicBezTo>
                    <a:pt x="617791" y="550926"/>
                    <a:pt x="614363" y="551688"/>
                    <a:pt x="612648" y="551402"/>
                  </a:cubicBezTo>
                  <a:cubicBezTo>
                    <a:pt x="612076" y="551307"/>
                    <a:pt x="610838" y="550640"/>
                    <a:pt x="610267" y="550640"/>
                  </a:cubicBezTo>
                  <a:cubicBezTo>
                    <a:pt x="609028" y="550545"/>
                    <a:pt x="606647" y="551688"/>
                    <a:pt x="605409" y="551593"/>
                  </a:cubicBezTo>
                  <a:cubicBezTo>
                    <a:pt x="604361" y="551593"/>
                    <a:pt x="602170" y="551021"/>
                    <a:pt x="601408" y="550355"/>
                  </a:cubicBezTo>
                  <a:cubicBezTo>
                    <a:pt x="600742" y="549878"/>
                    <a:pt x="600075" y="548354"/>
                    <a:pt x="599884" y="547497"/>
                  </a:cubicBezTo>
                  <a:cubicBezTo>
                    <a:pt x="599694" y="546640"/>
                    <a:pt x="599789" y="544925"/>
                    <a:pt x="599980" y="544068"/>
                  </a:cubicBezTo>
                  <a:cubicBezTo>
                    <a:pt x="600265" y="543306"/>
                    <a:pt x="601408" y="542163"/>
                    <a:pt x="601789" y="541401"/>
                  </a:cubicBezTo>
                  <a:cubicBezTo>
                    <a:pt x="602266" y="540449"/>
                    <a:pt x="603123" y="538448"/>
                    <a:pt x="603123" y="537401"/>
                  </a:cubicBezTo>
                  <a:cubicBezTo>
                    <a:pt x="603123" y="536734"/>
                    <a:pt x="602742" y="535400"/>
                    <a:pt x="602361" y="534924"/>
                  </a:cubicBezTo>
                  <a:cubicBezTo>
                    <a:pt x="601789" y="534257"/>
                    <a:pt x="599694" y="533972"/>
                    <a:pt x="599218" y="533210"/>
                  </a:cubicBezTo>
                  <a:cubicBezTo>
                    <a:pt x="598837" y="532543"/>
                    <a:pt x="598932" y="530828"/>
                    <a:pt x="599122" y="530066"/>
                  </a:cubicBezTo>
                  <a:cubicBezTo>
                    <a:pt x="599313" y="529400"/>
                    <a:pt x="600551" y="528542"/>
                    <a:pt x="600456" y="527876"/>
                  </a:cubicBezTo>
                  <a:cubicBezTo>
                    <a:pt x="600361" y="527209"/>
                    <a:pt x="599313" y="526256"/>
                    <a:pt x="598646" y="525971"/>
                  </a:cubicBezTo>
                  <a:cubicBezTo>
                    <a:pt x="597980" y="525685"/>
                    <a:pt x="596360" y="525875"/>
                    <a:pt x="595693" y="526066"/>
                  </a:cubicBezTo>
                  <a:cubicBezTo>
                    <a:pt x="594836" y="526352"/>
                    <a:pt x="593312" y="527304"/>
                    <a:pt x="592645" y="527971"/>
                  </a:cubicBezTo>
                  <a:cubicBezTo>
                    <a:pt x="592074" y="528638"/>
                    <a:pt x="591407" y="530257"/>
                    <a:pt x="590836" y="530924"/>
                  </a:cubicBezTo>
                  <a:cubicBezTo>
                    <a:pt x="589978" y="531971"/>
                    <a:pt x="588359" y="534162"/>
                    <a:pt x="587121" y="534638"/>
                  </a:cubicBezTo>
                  <a:cubicBezTo>
                    <a:pt x="586359" y="534924"/>
                    <a:pt x="584549" y="534829"/>
                    <a:pt x="583882" y="534448"/>
                  </a:cubicBezTo>
                  <a:cubicBezTo>
                    <a:pt x="583311" y="534067"/>
                    <a:pt x="583120" y="532447"/>
                    <a:pt x="582549" y="531971"/>
                  </a:cubicBezTo>
                  <a:cubicBezTo>
                    <a:pt x="581787" y="531305"/>
                    <a:pt x="579882" y="530733"/>
                    <a:pt x="578930" y="530638"/>
                  </a:cubicBezTo>
                  <a:cubicBezTo>
                    <a:pt x="577882" y="530543"/>
                    <a:pt x="575596" y="530543"/>
                    <a:pt x="574929" y="531305"/>
                  </a:cubicBezTo>
                  <a:cubicBezTo>
                    <a:pt x="574167" y="532162"/>
                    <a:pt x="574262" y="534638"/>
                    <a:pt x="574262" y="535781"/>
                  </a:cubicBezTo>
                  <a:cubicBezTo>
                    <a:pt x="574262" y="536829"/>
                    <a:pt x="574929" y="538829"/>
                    <a:pt x="575024" y="539877"/>
                  </a:cubicBezTo>
                  <a:cubicBezTo>
                    <a:pt x="575215" y="541211"/>
                    <a:pt x="575500" y="543878"/>
                    <a:pt x="575500" y="545211"/>
                  </a:cubicBezTo>
                  <a:cubicBezTo>
                    <a:pt x="575500" y="546163"/>
                    <a:pt x="574834" y="548069"/>
                    <a:pt x="574929" y="549116"/>
                  </a:cubicBezTo>
                  <a:cubicBezTo>
                    <a:pt x="575024" y="550259"/>
                    <a:pt x="575405" y="552545"/>
                    <a:pt x="576167" y="553403"/>
                  </a:cubicBezTo>
                  <a:cubicBezTo>
                    <a:pt x="576739" y="554069"/>
                    <a:pt x="579120" y="553879"/>
                    <a:pt x="579406" y="554641"/>
                  </a:cubicBezTo>
                  <a:cubicBezTo>
                    <a:pt x="579691" y="555308"/>
                    <a:pt x="578739" y="556641"/>
                    <a:pt x="578167" y="557213"/>
                  </a:cubicBezTo>
                  <a:cubicBezTo>
                    <a:pt x="577786" y="557594"/>
                    <a:pt x="576548" y="557975"/>
                    <a:pt x="575977" y="558165"/>
                  </a:cubicBezTo>
                  <a:cubicBezTo>
                    <a:pt x="575310" y="558451"/>
                    <a:pt x="573786" y="558546"/>
                    <a:pt x="573310" y="559022"/>
                  </a:cubicBezTo>
                  <a:cubicBezTo>
                    <a:pt x="572738" y="559594"/>
                    <a:pt x="572833" y="561499"/>
                    <a:pt x="572167" y="561880"/>
                  </a:cubicBezTo>
                  <a:cubicBezTo>
                    <a:pt x="571595" y="562356"/>
                    <a:pt x="569595" y="561594"/>
                    <a:pt x="569023" y="562166"/>
                  </a:cubicBezTo>
                  <a:cubicBezTo>
                    <a:pt x="568547" y="562737"/>
                    <a:pt x="568928" y="564547"/>
                    <a:pt x="569405" y="565213"/>
                  </a:cubicBezTo>
                  <a:cubicBezTo>
                    <a:pt x="569785" y="565880"/>
                    <a:pt x="571309" y="566357"/>
                    <a:pt x="571881" y="566833"/>
                  </a:cubicBezTo>
                  <a:cubicBezTo>
                    <a:pt x="572452" y="567309"/>
                    <a:pt x="573310" y="568833"/>
                    <a:pt x="573976" y="568928"/>
                  </a:cubicBezTo>
                  <a:cubicBezTo>
                    <a:pt x="574643" y="569024"/>
                    <a:pt x="575977" y="568071"/>
                    <a:pt x="576548" y="567690"/>
                  </a:cubicBezTo>
                  <a:cubicBezTo>
                    <a:pt x="577310" y="567023"/>
                    <a:pt x="578167" y="565118"/>
                    <a:pt x="578834" y="564356"/>
                  </a:cubicBezTo>
                  <a:cubicBezTo>
                    <a:pt x="579501" y="563689"/>
                    <a:pt x="581120" y="562737"/>
                    <a:pt x="581787" y="562261"/>
                  </a:cubicBezTo>
                  <a:cubicBezTo>
                    <a:pt x="582549" y="561689"/>
                    <a:pt x="584073" y="560451"/>
                    <a:pt x="584835" y="559975"/>
                  </a:cubicBezTo>
                  <a:cubicBezTo>
                    <a:pt x="585311" y="559689"/>
                    <a:pt x="586454" y="558832"/>
                    <a:pt x="587026" y="558927"/>
                  </a:cubicBezTo>
                  <a:cubicBezTo>
                    <a:pt x="587597" y="559022"/>
                    <a:pt x="588740" y="559880"/>
                    <a:pt x="588835" y="560451"/>
                  </a:cubicBezTo>
                  <a:cubicBezTo>
                    <a:pt x="588931" y="561213"/>
                    <a:pt x="587788" y="562451"/>
                    <a:pt x="587311" y="563118"/>
                  </a:cubicBezTo>
                  <a:cubicBezTo>
                    <a:pt x="586645" y="563975"/>
                    <a:pt x="584835" y="565404"/>
                    <a:pt x="583882" y="566166"/>
                  </a:cubicBezTo>
                  <a:cubicBezTo>
                    <a:pt x="582835" y="567023"/>
                    <a:pt x="580644" y="568643"/>
                    <a:pt x="579596" y="569595"/>
                  </a:cubicBezTo>
                  <a:cubicBezTo>
                    <a:pt x="578358" y="570738"/>
                    <a:pt x="575881" y="573214"/>
                    <a:pt x="574738" y="574453"/>
                  </a:cubicBezTo>
                  <a:cubicBezTo>
                    <a:pt x="573691" y="575596"/>
                    <a:pt x="571595" y="577882"/>
                    <a:pt x="570452" y="578930"/>
                  </a:cubicBezTo>
                  <a:cubicBezTo>
                    <a:pt x="569214" y="580168"/>
                    <a:pt x="566928" y="582549"/>
                    <a:pt x="565594" y="583692"/>
                  </a:cubicBezTo>
                  <a:cubicBezTo>
                    <a:pt x="564547" y="584645"/>
                    <a:pt x="562451" y="586359"/>
                    <a:pt x="561308" y="587121"/>
                  </a:cubicBezTo>
                  <a:cubicBezTo>
                    <a:pt x="559784" y="588169"/>
                    <a:pt x="556546" y="589979"/>
                    <a:pt x="554831" y="590741"/>
                  </a:cubicBezTo>
                  <a:cubicBezTo>
                    <a:pt x="553593" y="591312"/>
                    <a:pt x="550926" y="591884"/>
                    <a:pt x="549688" y="592550"/>
                  </a:cubicBezTo>
                  <a:cubicBezTo>
                    <a:pt x="548449" y="593122"/>
                    <a:pt x="546163" y="594932"/>
                    <a:pt x="544925" y="595694"/>
                  </a:cubicBezTo>
                  <a:cubicBezTo>
                    <a:pt x="543592" y="596455"/>
                    <a:pt x="541115" y="598075"/>
                    <a:pt x="539591" y="598456"/>
                  </a:cubicBezTo>
                  <a:cubicBezTo>
                    <a:pt x="539020" y="598646"/>
                    <a:pt x="537496" y="598837"/>
                    <a:pt x="537019" y="598456"/>
                  </a:cubicBezTo>
                  <a:cubicBezTo>
                    <a:pt x="536448" y="597980"/>
                    <a:pt x="536543" y="596170"/>
                    <a:pt x="536734" y="595503"/>
                  </a:cubicBezTo>
                  <a:cubicBezTo>
                    <a:pt x="536924" y="594836"/>
                    <a:pt x="537972" y="593788"/>
                    <a:pt x="538543" y="593408"/>
                  </a:cubicBezTo>
                  <a:cubicBezTo>
                    <a:pt x="539305" y="592836"/>
                    <a:pt x="541210" y="592360"/>
                    <a:pt x="542068" y="592074"/>
                  </a:cubicBezTo>
                  <a:cubicBezTo>
                    <a:pt x="543211" y="591693"/>
                    <a:pt x="545497" y="591217"/>
                    <a:pt x="546544" y="590741"/>
                  </a:cubicBezTo>
                  <a:cubicBezTo>
                    <a:pt x="547592" y="590264"/>
                    <a:pt x="549497" y="588931"/>
                    <a:pt x="550259" y="588074"/>
                  </a:cubicBezTo>
                  <a:cubicBezTo>
                    <a:pt x="550831" y="587407"/>
                    <a:pt x="551878" y="585883"/>
                    <a:pt x="551783" y="585121"/>
                  </a:cubicBezTo>
                  <a:cubicBezTo>
                    <a:pt x="551688" y="584359"/>
                    <a:pt x="550545" y="583216"/>
                    <a:pt x="549878" y="582930"/>
                  </a:cubicBezTo>
                  <a:cubicBezTo>
                    <a:pt x="549021" y="582644"/>
                    <a:pt x="547306" y="583883"/>
                    <a:pt x="546449" y="583692"/>
                  </a:cubicBezTo>
                  <a:cubicBezTo>
                    <a:pt x="545592" y="583502"/>
                    <a:pt x="544258" y="582168"/>
                    <a:pt x="543782" y="581501"/>
                  </a:cubicBezTo>
                  <a:cubicBezTo>
                    <a:pt x="543401" y="581025"/>
                    <a:pt x="542925" y="579882"/>
                    <a:pt x="542830" y="579215"/>
                  </a:cubicBezTo>
                  <a:cubicBezTo>
                    <a:pt x="542639" y="578358"/>
                    <a:pt x="542353" y="576453"/>
                    <a:pt x="542734" y="575691"/>
                  </a:cubicBezTo>
                  <a:cubicBezTo>
                    <a:pt x="542925" y="575310"/>
                    <a:pt x="544068" y="575120"/>
                    <a:pt x="544354" y="574738"/>
                  </a:cubicBezTo>
                  <a:cubicBezTo>
                    <a:pt x="544735" y="574167"/>
                    <a:pt x="544925" y="572643"/>
                    <a:pt x="544830" y="571881"/>
                  </a:cubicBezTo>
                  <a:cubicBezTo>
                    <a:pt x="544830" y="571405"/>
                    <a:pt x="544449" y="570452"/>
                    <a:pt x="544163" y="570071"/>
                  </a:cubicBezTo>
                  <a:cubicBezTo>
                    <a:pt x="543592" y="569500"/>
                    <a:pt x="541687" y="569690"/>
                    <a:pt x="541020" y="569309"/>
                  </a:cubicBezTo>
                  <a:cubicBezTo>
                    <a:pt x="540448" y="568928"/>
                    <a:pt x="539496" y="567785"/>
                    <a:pt x="539210" y="567214"/>
                  </a:cubicBezTo>
                  <a:cubicBezTo>
                    <a:pt x="538829" y="566357"/>
                    <a:pt x="539115" y="564071"/>
                    <a:pt x="538448" y="563499"/>
                  </a:cubicBezTo>
                  <a:cubicBezTo>
                    <a:pt x="537877" y="563023"/>
                    <a:pt x="536257" y="563023"/>
                    <a:pt x="535495" y="563213"/>
                  </a:cubicBezTo>
                  <a:cubicBezTo>
                    <a:pt x="534543" y="563404"/>
                    <a:pt x="533019" y="564737"/>
                    <a:pt x="532257" y="565213"/>
                  </a:cubicBezTo>
                  <a:cubicBezTo>
                    <a:pt x="531495" y="565785"/>
                    <a:pt x="529876" y="566738"/>
                    <a:pt x="529495" y="567595"/>
                  </a:cubicBezTo>
                  <a:cubicBezTo>
                    <a:pt x="528923" y="568928"/>
                    <a:pt x="529971" y="571976"/>
                    <a:pt x="529685" y="573405"/>
                  </a:cubicBezTo>
                  <a:cubicBezTo>
                    <a:pt x="529399" y="574548"/>
                    <a:pt x="528447" y="576739"/>
                    <a:pt x="527590" y="577501"/>
                  </a:cubicBezTo>
                  <a:cubicBezTo>
                    <a:pt x="526828" y="578168"/>
                    <a:pt x="524827" y="578834"/>
                    <a:pt x="523875" y="579025"/>
                  </a:cubicBezTo>
                  <a:cubicBezTo>
                    <a:pt x="522732" y="579215"/>
                    <a:pt x="520351" y="579311"/>
                    <a:pt x="519303" y="578834"/>
                  </a:cubicBezTo>
                  <a:cubicBezTo>
                    <a:pt x="518446" y="578549"/>
                    <a:pt x="516922" y="577405"/>
                    <a:pt x="516445" y="576644"/>
                  </a:cubicBezTo>
                  <a:cubicBezTo>
                    <a:pt x="515969" y="575786"/>
                    <a:pt x="515588" y="573786"/>
                    <a:pt x="515969" y="572929"/>
                  </a:cubicBezTo>
                  <a:cubicBezTo>
                    <a:pt x="516255" y="572167"/>
                    <a:pt x="517874" y="571500"/>
                    <a:pt x="518350" y="570929"/>
                  </a:cubicBezTo>
                  <a:cubicBezTo>
                    <a:pt x="518731" y="570262"/>
                    <a:pt x="519113" y="568738"/>
                    <a:pt x="519303" y="568071"/>
                  </a:cubicBezTo>
                  <a:cubicBezTo>
                    <a:pt x="519493" y="567404"/>
                    <a:pt x="519970" y="565880"/>
                    <a:pt x="519493" y="565309"/>
                  </a:cubicBezTo>
                  <a:cubicBezTo>
                    <a:pt x="518922" y="564547"/>
                    <a:pt x="516636" y="565118"/>
                    <a:pt x="515779" y="564928"/>
                  </a:cubicBezTo>
                  <a:cubicBezTo>
                    <a:pt x="515112" y="564737"/>
                    <a:pt x="513778" y="563785"/>
                    <a:pt x="513016" y="563689"/>
                  </a:cubicBezTo>
                  <a:cubicBezTo>
                    <a:pt x="512159" y="563594"/>
                    <a:pt x="510349" y="564166"/>
                    <a:pt x="509588" y="564642"/>
                  </a:cubicBezTo>
                  <a:cubicBezTo>
                    <a:pt x="509111" y="564928"/>
                    <a:pt x="508825" y="566261"/>
                    <a:pt x="508349" y="566452"/>
                  </a:cubicBezTo>
                  <a:cubicBezTo>
                    <a:pt x="507587" y="566642"/>
                    <a:pt x="506254" y="565595"/>
                    <a:pt x="505492" y="565595"/>
                  </a:cubicBezTo>
                  <a:cubicBezTo>
                    <a:pt x="504634" y="565595"/>
                    <a:pt x="502825" y="566071"/>
                    <a:pt x="502158" y="566642"/>
                  </a:cubicBezTo>
                  <a:cubicBezTo>
                    <a:pt x="501682" y="567119"/>
                    <a:pt x="500920" y="568452"/>
                    <a:pt x="500920" y="569119"/>
                  </a:cubicBezTo>
                  <a:cubicBezTo>
                    <a:pt x="500920" y="569690"/>
                    <a:pt x="501586" y="570929"/>
                    <a:pt x="502063" y="571119"/>
                  </a:cubicBezTo>
                  <a:cubicBezTo>
                    <a:pt x="502444" y="571310"/>
                    <a:pt x="503301" y="570738"/>
                    <a:pt x="503777" y="570833"/>
                  </a:cubicBezTo>
                  <a:cubicBezTo>
                    <a:pt x="504634" y="570833"/>
                    <a:pt x="506349" y="571214"/>
                    <a:pt x="507016" y="571691"/>
                  </a:cubicBezTo>
                  <a:cubicBezTo>
                    <a:pt x="507397" y="572072"/>
                    <a:pt x="508159" y="573024"/>
                    <a:pt x="508063" y="573596"/>
                  </a:cubicBezTo>
                  <a:cubicBezTo>
                    <a:pt x="507968" y="574167"/>
                    <a:pt x="506730" y="574834"/>
                    <a:pt x="506349" y="575310"/>
                  </a:cubicBezTo>
                  <a:cubicBezTo>
                    <a:pt x="505968" y="575882"/>
                    <a:pt x="506063" y="577596"/>
                    <a:pt x="505396" y="577977"/>
                  </a:cubicBezTo>
                  <a:cubicBezTo>
                    <a:pt x="504539" y="578453"/>
                    <a:pt x="502634" y="577025"/>
                    <a:pt x="501682" y="577120"/>
                  </a:cubicBezTo>
                  <a:cubicBezTo>
                    <a:pt x="501015" y="577215"/>
                    <a:pt x="499872" y="578168"/>
                    <a:pt x="499205" y="578263"/>
                  </a:cubicBezTo>
                  <a:cubicBezTo>
                    <a:pt x="498729" y="578358"/>
                    <a:pt x="497491" y="577882"/>
                    <a:pt x="497109" y="578168"/>
                  </a:cubicBezTo>
                  <a:cubicBezTo>
                    <a:pt x="496348" y="578644"/>
                    <a:pt x="495776" y="580549"/>
                    <a:pt x="495871" y="581501"/>
                  </a:cubicBezTo>
                  <a:cubicBezTo>
                    <a:pt x="495871" y="582168"/>
                    <a:pt x="496824" y="583311"/>
                    <a:pt x="496919" y="583978"/>
                  </a:cubicBezTo>
                  <a:cubicBezTo>
                    <a:pt x="497205" y="585216"/>
                    <a:pt x="497681" y="587978"/>
                    <a:pt x="497014" y="589121"/>
                  </a:cubicBezTo>
                  <a:cubicBezTo>
                    <a:pt x="496443" y="590264"/>
                    <a:pt x="493871" y="591407"/>
                    <a:pt x="492633" y="591979"/>
                  </a:cubicBezTo>
                  <a:cubicBezTo>
                    <a:pt x="491680" y="592360"/>
                    <a:pt x="489680" y="592931"/>
                    <a:pt x="488728" y="593027"/>
                  </a:cubicBezTo>
                  <a:cubicBezTo>
                    <a:pt x="487584" y="593217"/>
                    <a:pt x="485394" y="592741"/>
                    <a:pt x="484346" y="592931"/>
                  </a:cubicBezTo>
                  <a:cubicBezTo>
                    <a:pt x="483680" y="593027"/>
                    <a:pt x="482441" y="593598"/>
                    <a:pt x="481870" y="593979"/>
                  </a:cubicBezTo>
                  <a:cubicBezTo>
                    <a:pt x="481013" y="594646"/>
                    <a:pt x="480155" y="596646"/>
                    <a:pt x="479393" y="597408"/>
                  </a:cubicBezTo>
                  <a:cubicBezTo>
                    <a:pt x="478726" y="597980"/>
                    <a:pt x="476726" y="598456"/>
                    <a:pt x="476440" y="599313"/>
                  </a:cubicBezTo>
                  <a:cubicBezTo>
                    <a:pt x="476155" y="600075"/>
                    <a:pt x="476821" y="601980"/>
                    <a:pt x="477393" y="602552"/>
                  </a:cubicBezTo>
                  <a:cubicBezTo>
                    <a:pt x="478059" y="603218"/>
                    <a:pt x="480155" y="603599"/>
                    <a:pt x="481108" y="603504"/>
                  </a:cubicBezTo>
                  <a:cubicBezTo>
                    <a:pt x="481965" y="603409"/>
                    <a:pt x="483584" y="602456"/>
                    <a:pt x="484251" y="601885"/>
                  </a:cubicBezTo>
                  <a:cubicBezTo>
                    <a:pt x="484822" y="601504"/>
                    <a:pt x="485394" y="600170"/>
                    <a:pt x="486061" y="599885"/>
                  </a:cubicBezTo>
                  <a:cubicBezTo>
                    <a:pt x="486823" y="599599"/>
                    <a:pt x="488537" y="600170"/>
                    <a:pt x="489394" y="600075"/>
                  </a:cubicBezTo>
                  <a:cubicBezTo>
                    <a:pt x="490251" y="600075"/>
                    <a:pt x="491966" y="599885"/>
                    <a:pt x="492823" y="599599"/>
                  </a:cubicBezTo>
                  <a:cubicBezTo>
                    <a:pt x="493395" y="599313"/>
                    <a:pt x="494252" y="598361"/>
                    <a:pt x="494824" y="598265"/>
                  </a:cubicBezTo>
                  <a:cubicBezTo>
                    <a:pt x="495586" y="597980"/>
                    <a:pt x="497395" y="597694"/>
                    <a:pt x="498157" y="598075"/>
                  </a:cubicBezTo>
                  <a:cubicBezTo>
                    <a:pt x="498824" y="598361"/>
                    <a:pt x="500063" y="599504"/>
                    <a:pt x="499967" y="600170"/>
                  </a:cubicBezTo>
                  <a:cubicBezTo>
                    <a:pt x="499872" y="600742"/>
                    <a:pt x="498634" y="601313"/>
                    <a:pt x="498062" y="601504"/>
                  </a:cubicBezTo>
                  <a:cubicBezTo>
                    <a:pt x="497109" y="601885"/>
                    <a:pt x="494919" y="601980"/>
                    <a:pt x="493871" y="602266"/>
                  </a:cubicBezTo>
                  <a:cubicBezTo>
                    <a:pt x="492633" y="602552"/>
                    <a:pt x="490251" y="603504"/>
                    <a:pt x="489109" y="603980"/>
                  </a:cubicBezTo>
                  <a:cubicBezTo>
                    <a:pt x="487870" y="604552"/>
                    <a:pt x="485680" y="606076"/>
                    <a:pt x="484441" y="606457"/>
                  </a:cubicBezTo>
                  <a:cubicBezTo>
                    <a:pt x="483013" y="606838"/>
                    <a:pt x="480060" y="606838"/>
                    <a:pt x="478631" y="606838"/>
                  </a:cubicBezTo>
                  <a:cubicBezTo>
                    <a:pt x="477393" y="606933"/>
                    <a:pt x="474821" y="607219"/>
                    <a:pt x="473583" y="606933"/>
                  </a:cubicBezTo>
                  <a:cubicBezTo>
                    <a:pt x="472726" y="606743"/>
                    <a:pt x="470821" y="606076"/>
                    <a:pt x="470344" y="605314"/>
                  </a:cubicBezTo>
                  <a:cubicBezTo>
                    <a:pt x="469678" y="604361"/>
                    <a:pt x="470249" y="601789"/>
                    <a:pt x="469678" y="600742"/>
                  </a:cubicBezTo>
                  <a:cubicBezTo>
                    <a:pt x="469011" y="599408"/>
                    <a:pt x="466439" y="597408"/>
                    <a:pt x="465296" y="596360"/>
                  </a:cubicBezTo>
                  <a:cubicBezTo>
                    <a:pt x="464058" y="595313"/>
                    <a:pt x="461486" y="593408"/>
                    <a:pt x="460153" y="592360"/>
                  </a:cubicBezTo>
                  <a:cubicBezTo>
                    <a:pt x="458914" y="591407"/>
                    <a:pt x="456724" y="589217"/>
                    <a:pt x="455485" y="588359"/>
                  </a:cubicBezTo>
                  <a:cubicBezTo>
                    <a:pt x="454819" y="587883"/>
                    <a:pt x="453485" y="586740"/>
                    <a:pt x="452723" y="586740"/>
                  </a:cubicBezTo>
                  <a:cubicBezTo>
                    <a:pt x="452056" y="586740"/>
                    <a:pt x="451009" y="587883"/>
                    <a:pt x="450437" y="588074"/>
                  </a:cubicBezTo>
                  <a:cubicBezTo>
                    <a:pt x="449484" y="588455"/>
                    <a:pt x="447675" y="589026"/>
                    <a:pt x="446722" y="589026"/>
                  </a:cubicBezTo>
                  <a:cubicBezTo>
                    <a:pt x="445770" y="589026"/>
                    <a:pt x="444151" y="587978"/>
                    <a:pt x="443198" y="587883"/>
                  </a:cubicBezTo>
                  <a:cubicBezTo>
                    <a:pt x="442436" y="587788"/>
                    <a:pt x="440817" y="588074"/>
                    <a:pt x="440055" y="588074"/>
                  </a:cubicBezTo>
                  <a:cubicBezTo>
                    <a:pt x="438531" y="588074"/>
                    <a:pt x="435483" y="588074"/>
                    <a:pt x="434054" y="587502"/>
                  </a:cubicBezTo>
                  <a:cubicBezTo>
                    <a:pt x="433006" y="587121"/>
                    <a:pt x="431387" y="585121"/>
                    <a:pt x="430244" y="584740"/>
                  </a:cubicBezTo>
                  <a:cubicBezTo>
                    <a:pt x="428625" y="584168"/>
                    <a:pt x="425196" y="584645"/>
                    <a:pt x="423576" y="584549"/>
                  </a:cubicBezTo>
                  <a:cubicBezTo>
                    <a:pt x="422243" y="584454"/>
                    <a:pt x="419481" y="584454"/>
                    <a:pt x="418243" y="584073"/>
                  </a:cubicBezTo>
                  <a:cubicBezTo>
                    <a:pt x="417100" y="583692"/>
                    <a:pt x="415480" y="581978"/>
                    <a:pt x="414433" y="581406"/>
                  </a:cubicBezTo>
                  <a:cubicBezTo>
                    <a:pt x="413290" y="580835"/>
                    <a:pt x="410813" y="580263"/>
                    <a:pt x="409670" y="579787"/>
                  </a:cubicBezTo>
                  <a:cubicBezTo>
                    <a:pt x="408813" y="579501"/>
                    <a:pt x="407194" y="578930"/>
                    <a:pt x="406432" y="578549"/>
                  </a:cubicBezTo>
                  <a:cubicBezTo>
                    <a:pt x="404908" y="577691"/>
                    <a:pt x="401859" y="575786"/>
                    <a:pt x="401002" y="574167"/>
                  </a:cubicBezTo>
                  <a:cubicBezTo>
                    <a:pt x="400621" y="573405"/>
                    <a:pt x="400145" y="571405"/>
                    <a:pt x="400717" y="570738"/>
                  </a:cubicBezTo>
                  <a:cubicBezTo>
                    <a:pt x="401383" y="569881"/>
                    <a:pt x="403955" y="570547"/>
                    <a:pt x="405098" y="570357"/>
                  </a:cubicBezTo>
                  <a:cubicBezTo>
                    <a:pt x="405765" y="570167"/>
                    <a:pt x="407289" y="570071"/>
                    <a:pt x="407765" y="569500"/>
                  </a:cubicBezTo>
                  <a:cubicBezTo>
                    <a:pt x="408622" y="568357"/>
                    <a:pt x="407480" y="565118"/>
                    <a:pt x="407860" y="563785"/>
                  </a:cubicBezTo>
                  <a:cubicBezTo>
                    <a:pt x="408051" y="563118"/>
                    <a:pt x="408718" y="561880"/>
                    <a:pt x="409289" y="561499"/>
                  </a:cubicBezTo>
                  <a:cubicBezTo>
                    <a:pt x="409861" y="561022"/>
                    <a:pt x="411480" y="560261"/>
                    <a:pt x="412242" y="560356"/>
                  </a:cubicBezTo>
                  <a:cubicBezTo>
                    <a:pt x="413194" y="560451"/>
                    <a:pt x="414242" y="562451"/>
                    <a:pt x="415099" y="562737"/>
                  </a:cubicBezTo>
                  <a:cubicBezTo>
                    <a:pt x="415766" y="562928"/>
                    <a:pt x="417195" y="562642"/>
                    <a:pt x="417766" y="562166"/>
                  </a:cubicBezTo>
                  <a:cubicBezTo>
                    <a:pt x="418243" y="561785"/>
                    <a:pt x="418814" y="560737"/>
                    <a:pt x="418814" y="560165"/>
                  </a:cubicBezTo>
                  <a:cubicBezTo>
                    <a:pt x="418909" y="559213"/>
                    <a:pt x="418433" y="557403"/>
                    <a:pt x="417957" y="556546"/>
                  </a:cubicBezTo>
                  <a:cubicBezTo>
                    <a:pt x="417385" y="555593"/>
                    <a:pt x="415385" y="554260"/>
                    <a:pt x="414623" y="553307"/>
                  </a:cubicBezTo>
                  <a:cubicBezTo>
                    <a:pt x="414147" y="552641"/>
                    <a:pt x="413766" y="550736"/>
                    <a:pt x="413004" y="550259"/>
                  </a:cubicBezTo>
                  <a:cubicBezTo>
                    <a:pt x="412337" y="549878"/>
                    <a:pt x="410527" y="550355"/>
                    <a:pt x="409861" y="550069"/>
                  </a:cubicBezTo>
                  <a:cubicBezTo>
                    <a:pt x="409099" y="549783"/>
                    <a:pt x="407860" y="548735"/>
                    <a:pt x="407384" y="548069"/>
                  </a:cubicBezTo>
                  <a:cubicBezTo>
                    <a:pt x="407003" y="547497"/>
                    <a:pt x="406908" y="545878"/>
                    <a:pt x="406336" y="545402"/>
                  </a:cubicBezTo>
                  <a:cubicBezTo>
                    <a:pt x="405860" y="545021"/>
                    <a:pt x="404622" y="544925"/>
                    <a:pt x="404146" y="544830"/>
                  </a:cubicBezTo>
                  <a:cubicBezTo>
                    <a:pt x="403003" y="544639"/>
                    <a:pt x="400621" y="544925"/>
                    <a:pt x="399574" y="544639"/>
                  </a:cubicBezTo>
                  <a:cubicBezTo>
                    <a:pt x="399002" y="544449"/>
                    <a:pt x="397764" y="543878"/>
                    <a:pt x="397383" y="543401"/>
                  </a:cubicBezTo>
                  <a:cubicBezTo>
                    <a:pt x="396811" y="542830"/>
                    <a:pt x="396716" y="540925"/>
                    <a:pt x="396049" y="540449"/>
                  </a:cubicBezTo>
                  <a:cubicBezTo>
                    <a:pt x="395478" y="539972"/>
                    <a:pt x="393763" y="539782"/>
                    <a:pt x="393097" y="540068"/>
                  </a:cubicBezTo>
                  <a:cubicBezTo>
                    <a:pt x="392620" y="540258"/>
                    <a:pt x="392144" y="541496"/>
                    <a:pt x="391763" y="541782"/>
                  </a:cubicBezTo>
                  <a:cubicBezTo>
                    <a:pt x="391001" y="542258"/>
                    <a:pt x="389096" y="542639"/>
                    <a:pt x="388239" y="542449"/>
                  </a:cubicBezTo>
                  <a:cubicBezTo>
                    <a:pt x="387001" y="542068"/>
                    <a:pt x="385763" y="539591"/>
                    <a:pt x="384810" y="538734"/>
                  </a:cubicBezTo>
                  <a:cubicBezTo>
                    <a:pt x="384143" y="538067"/>
                    <a:pt x="382714" y="536829"/>
                    <a:pt x="381857" y="536543"/>
                  </a:cubicBezTo>
                  <a:cubicBezTo>
                    <a:pt x="381381" y="536353"/>
                    <a:pt x="380428" y="536258"/>
                    <a:pt x="379952" y="536353"/>
                  </a:cubicBezTo>
                  <a:cubicBezTo>
                    <a:pt x="379285" y="536543"/>
                    <a:pt x="378238" y="537305"/>
                    <a:pt x="377761" y="537686"/>
                  </a:cubicBezTo>
                  <a:cubicBezTo>
                    <a:pt x="377190" y="538163"/>
                    <a:pt x="376333" y="539496"/>
                    <a:pt x="375666" y="539782"/>
                  </a:cubicBezTo>
                  <a:cubicBezTo>
                    <a:pt x="374809" y="540068"/>
                    <a:pt x="372904" y="540068"/>
                    <a:pt x="372142" y="539591"/>
                  </a:cubicBezTo>
                  <a:cubicBezTo>
                    <a:pt x="371380" y="539115"/>
                    <a:pt x="370522" y="537401"/>
                    <a:pt x="370237" y="536638"/>
                  </a:cubicBezTo>
                  <a:cubicBezTo>
                    <a:pt x="369665" y="535210"/>
                    <a:pt x="369475" y="532257"/>
                    <a:pt x="369094" y="530828"/>
                  </a:cubicBezTo>
                  <a:cubicBezTo>
                    <a:pt x="368713" y="529495"/>
                    <a:pt x="368046" y="526637"/>
                    <a:pt x="367189" y="525494"/>
                  </a:cubicBezTo>
                  <a:cubicBezTo>
                    <a:pt x="366808" y="525018"/>
                    <a:pt x="365760" y="524351"/>
                    <a:pt x="365188" y="524256"/>
                  </a:cubicBezTo>
                  <a:cubicBezTo>
                    <a:pt x="364331" y="524066"/>
                    <a:pt x="362617" y="524542"/>
                    <a:pt x="361759" y="524923"/>
                  </a:cubicBezTo>
                  <a:cubicBezTo>
                    <a:pt x="360807" y="525304"/>
                    <a:pt x="359378" y="527209"/>
                    <a:pt x="358330" y="527495"/>
                  </a:cubicBezTo>
                  <a:cubicBezTo>
                    <a:pt x="357283" y="527780"/>
                    <a:pt x="354806" y="527685"/>
                    <a:pt x="353949" y="526923"/>
                  </a:cubicBezTo>
                  <a:cubicBezTo>
                    <a:pt x="353282" y="526352"/>
                    <a:pt x="352901" y="524447"/>
                    <a:pt x="353187" y="523685"/>
                  </a:cubicBezTo>
                  <a:cubicBezTo>
                    <a:pt x="353473" y="522922"/>
                    <a:pt x="355378" y="522732"/>
                    <a:pt x="355854" y="522065"/>
                  </a:cubicBezTo>
                  <a:cubicBezTo>
                    <a:pt x="356425" y="521303"/>
                    <a:pt x="356616" y="519303"/>
                    <a:pt x="356806" y="518351"/>
                  </a:cubicBezTo>
                  <a:cubicBezTo>
                    <a:pt x="357092" y="517017"/>
                    <a:pt x="357854" y="514445"/>
                    <a:pt x="357759" y="513112"/>
                  </a:cubicBezTo>
                  <a:cubicBezTo>
                    <a:pt x="357759" y="512159"/>
                    <a:pt x="357473" y="510159"/>
                    <a:pt x="356806" y="509492"/>
                  </a:cubicBezTo>
                  <a:cubicBezTo>
                    <a:pt x="355854" y="508635"/>
                    <a:pt x="353187" y="508730"/>
                    <a:pt x="351949" y="508635"/>
                  </a:cubicBezTo>
                  <a:cubicBezTo>
                    <a:pt x="350425" y="508540"/>
                    <a:pt x="347376" y="508730"/>
                    <a:pt x="345853" y="508921"/>
                  </a:cubicBezTo>
                  <a:cubicBezTo>
                    <a:pt x="345091" y="509016"/>
                    <a:pt x="343662" y="509492"/>
                    <a:pt x="342900" y="509588"/>
                  </a:cubicBezTo>
                  <a:cubicBezTo>
                    <a:pt x="341947" y="509683"/>
                    <a:pt x="339947" y="509302"/>
                    <a:pt x="338995" y="509302"/>
                  </a:cubicBezTo>
                  <a:cubicBezTo>
                    <a:pt x="338233" y="509302"/>
                    <a:pt x="336613" y="509111"/>
                    <a:pt x="335947" y="509397"/>
                  </a:cubicBezTo>
                  <a:cubicBezTo>
                    <a:pt x="335375" y="509683"/>
                    <a:pt x="334708" y="510921"/>
                    <a:pt x="334137" y="511302"/>
                  </a:cubicBezTo>
                  <a:cubicBezTo>
                    <a:pt x="333375" y="511874"/>
                    <a:pt x="331375" y="512255"/>
                    <a:pt x="330517" y="512731"/>
                  </a:cubicBezTo>
                  <a:cubicBezTo>
                    <a:pt x="329470" y="513493"/>
                    <a:pt x="328326" y="515874"/>
                    <a:pt x="327279" y="516541"/>
                  </a:cubicBezTo>
                  <a:cubicBezTo>
                    <a:pt x="326612" y="517017"/>
                    <a:pt x="324993" y="517684"/>
                    <a:pt x="324231" y="517493"/>
                  </a:cubicBezTo>
                  <a:cubicBezTo>
                    <a:pt x="323278" y="517208"/>
                    <a:pt x="322040" y="515493"/>
                    <a:pt x="321659" y="514636"/>
                  </a:cubicBezTo>
                  <a:cubicBezTo>
                    <a:pt x="321278" y="513588"/>
                    <a:pt x="321278" y="511207"/>
                    <a:pt x="321469" y="510064"/>
                  </a:cubicBezTo>
                  <a:cubicBezTo>
                    <a:pt x="321564" y="509207"/>
                    <a:pt x="321945" y="507587"/>
                    <a:pt x="322326" y="506921"/>
                  </a:cubicBezTo>
                  <a:cubicBezTo>
                    <a:pt x="322707" y="506254"/>
                    <a:pt x="324040" y="505396"/>
                    <a:pt x="324231" y="504730"/>
                  </a:cubicBezTo>
                  <a:cubicBezTo>
                    <a:pt x="324612" y="503872"/>
                    <a:pt x="324612" y="501872"/>
                    <a:pt x="324231" y="501015"/>
                  </a:cubicBezTo>
                  <a:cubicBezTo>
                    <a:pt x="323850" y="500158"/>
                    <a:pt x="322135" y="499015"/>
                    <a:pt x="321278" y="498634"/>
                  </a:cubicBezTo>
                  <a:cubicBezTo>
                    <a:pt x="320421" y="498253"/>
                    <a:pt x="318421" y="497967"/>
                    <a:pt x="317563" y="498443"/>
                  </a:cubicBezTo>
                  <a:cubicBezTo>
                    <a:pt x="316801" y="498824"/>
                    <a:pt x="316516" y="501110"/>
                    <a:pt x="315754" y="501491"/>
                  </a:cubicBezTo>
                  <a:cubicBezTo>
                    <a:pt x="314611" y="502158"/>
                    <a:pt x="311563" y="501015"/>
                    <a:pt x="310324" y="501491"/>
                  </a:cubicBezTo>
                  <a:cubicBezTo>
                    <a:pt x="309276" y="501872"/>
                    <a:pt x="308134" y="503872"/>
                    <a:pt x="307276" y="504444"/>
                  </a:cubicBezTo>
                  <a:cubicBezTo>
                    <a:pt x="305848" y="505396"/>
                    <a:pt x="302514" y="506349"/>
                    <a:pt x="300990" y="507111"/>
                  </a:cubicBezTo>
                  <a:cubicBezTo>
                    <a:pt x="299656" y="507778"/>
                    <a:pt x="297084" y="509492"/>
                    <a:pt x="295751" y="510350"/>
                  </a:cubicBezTo>
                  <a:cubicBezTo>
                    <a:pt x="294608" y="511112"/>
                    <a:pt x="292322" y="512826"/>
                    <a:pt x="291179" y="513779"/>
                  </a:cubicBezTo>
                  <a:cubicBezTo>
                    <a:pt x="290322" y="514445"/>
                    <a:pt x="288512" y="515684"/>
                    <a:pt x="287845" y="516541"/>
                  </a:cubicBezTo>
                  <a:cubicBezTo>
                    <a:pt x="287179" y="517493"/>
                    <a:pt x="286036" y="519684"/>
                    <a:pt x="286131" y="520827"/>
                  </a:cubicBezTo>
                  <a:cubicBezTo>
                    <a:pt x="286226" y="521875"/>
                    <a:pt x="288322" y="523208"/>
                    <a:pt x="288703" y="524256"/>
                  </a:cubicBezTo>
                  <a:cubicBezTo>
                    <a:pt x="289084" y="525209"/>
                    <a:pt x="288798" y="527209"/>
                    <a:pt x="289084" y="528161"/>
                  </a:cubicBezTo>
                  <a:cubicBezTo>
                    <a:pt x="289560" y="529495"/>
                    <a:pt x="291084" y="532447"/>
                    <a:pt x="292322" y="533019"/>
                  </a:cubicBezTo>
                  <a:cubicBezTo>
                    <a:pt x="293465" y="533591"/>
                    <a:pt x="296132" y="532733"/>
                    <a:pt x="297466" y="532543"/>
                  </a:cubicBezTo>
                  <a:cubicBezTo>
                    <a:pt x="298418" y="532352"/>
                    <a:pt x="300133" y="531495"/>
                    <a:pt x="301085" y="531305"/>
                  </a:cubicBezTo>
                  <a:cubicBezTo>
                    <a:pt x="301942" y="531209"/>
                    <a:pt x="303657" y="531019"/>
                    <a:pt x="304514" y="531305"/>
                  </a:cubicBezTo>
                  <a:cubicBezTo>
                    <a:pt x="305467" y="531590"/>
                    <a:pt x="306895" y="533114"/>
                    <a:pt x="307848" y="533400"/>
                  </a:cubicBezTo>
                  <a:cubicBezTo>
                    <a:pt x="308991" y="533781"/>
                    <a:pt x="311372" y="533686"/>
                    <a:pt x="312515" y="533495"/>
                  </a:cubicBezTo>
                  <a:cubicBezTo>
                    <a:pt x="313468" y="533305"/>
                    <a:pt x="315373" y="532829"/>
                    <a:pt x="316230" y="532257"/>
                  </a:cubicBezTo>
                  <a:cubicBezTo>
                    <a:pt x="316992" y="531686"/>
                    <a:pt x="317754" y="529590"/>
                    <a:pt x="318516" y="529114"/>
                  </a:cubicBezTo>
                  <a:cubicBezTo>
                    <a:pt x="319564" y="528542"/>
                    <a:pt x="321945" y="528733"/>
                    <a:pt x="323088" y="528733"/>
                  </a:cubicBezTo>
                  <a:cubicBezTo>
                    <a:pt x="324517" y="528733"/>
                    <a:pt x="327469" y="528447"/>
                    <a:pt x="328708" y="529114"/>
                  </a:cubicBezTo>
                  <a:cubicBezTo>
                    <a:pt x="329470" y="529495"/>
                    <a:pt x="330136" y="531495"/>
                    <a:pt x="330803" y="531971"/>
                  </a:cubicBezTo>
                  <a:cubicBezTo>
                    <a:pt x="331851" y="532733"/>
                    <a:pt x="334518" y="532924"/>
                    <a:pt x="335566" y="533591"/>
                  </a:cubicBezTo>
                  <a:cubicBezTo>
                    <a:pt x="336232" y="534067"/>
                    <a:pt x="336994" y="535686"/>
                    <a:pt x="337756" y="536067"/>
                  </a:cubicBezTo>
                  <a:cubicBezTo>
                    <a:pt x="338804" y="536543"/>
                    <a:pt x="341090" y="535877"/>
                    <a:pt x="342233" y="535972"/>
                  </a:cubicBezTo>
                  <a:cubicBezTo>
                    <a:pt x="343376" y="536067"/>
                    <a:pt x="345757" y="536258"/>
                    <a:pt x="346519" y="537020"/>
                  </a:cubicBezTo>
                  <a:cubicBezTo>
                    <a:pt x="346900" y="537401"/>
                    <a:pt x="347186" y="538734"/>
                    <a:pt x="347091" y="539210"/>
                  </a:cubicBezTo>
                  <a:cubicBezTo>
                    <a:pt x="346996" y="539877"/>
                    <a:pt x="346234" y="541020"/>
                    <a:pt x="345757" y="541401"/>
                  </a:cubicBezTo>
                  <a:cubicBezTo>
                    <a:pt x="344995" y="542163"/>
                    <a:pt x="342709" y="542639"/>
                    <a:pt x="341852" y="543306"/>
                  </a:cubicBezTo>
                  <a:cubicBezTo>
                    <a:pt x="341281" y="543782"/>
                    <a:pt x="340138" y="544735"/>
                    <a:pt x="339852" y="545402"/>
                  </a:cubicBezTo>
                  <a:cubicBezTo>
                    <a:pt x="339376" y="546354"/>
                    <a:pt x="339757" y="548926"/>
                    <a:pt x="338995" y="549688"/>
                  </a:cubicBezTo>
                  <a:cubicBezTo>
                    <a:pt x="338328" y="550355"/>
                    <a:pt x="336137" y="550259"/>
                    <a:pt x="335280" y="550640"/>
                  </a:cubicBezTo>
                  <a:cubicBezTo>
                    <a:pt x="334423" y="551021"/>
                    <a:pt x="333280" y="552831"/>
                    <a:pt x="332422" y="552831"/>
                  </a:cubicBezTo>
                  <a:cubicBezTo>
                    <a:pt x="331565" y="552926"/>
                    <a:pt x="330136" y="551497"/>
                    <a:pt x="329470" y="550926"/>
                  </a:cubicBezTo>
                  <a:cubicBezTo>
                    <a:pt x="328708" y="550355"/>
                    <a:pt x="327374" y="548830"/>
                    <a:pt x="326517" y="548450"/>
                  </a:cubicBezTo>
                  <a:cubicBezTo>
                    <a:pt x="325659" y="548069"/>
                    <a:pt x="323850" y="548450"/>
                    <a:pt x="322993" y="548259"/>
                  </a:cubicBezTo>
                  <a:cubicBezTo>
                    <a:pt x="321088" y="547688"/>
                    <a:pt x="317944" y="545306"/>
                    <a:pt x="316230" y="544639"/>
                  </a:cubicBezTo>
                  <a:cubicBezTo>
                    <a:pt x="315182" y="544259"/>
                    <a:pt x="312991" y="544163"/>
                    <a:pt x="311944" y="543782"/>
                  </a:cubicBezTo>
                  <a:cubicBezTo>
                    <a:pt x="311086" y="543497"/>
                    <a:pt x="309563" y="542354"/>
                    <a:pt x="308800" y="541877"/>
                  </a:cubicBezTo>
                  <a:cubicBezTo>
                    <a:pt x="307753" y="541115"/>
                    <a:pt x="305848" y="539210"/>
                    <a:pt x="304705" y="538829"/>
                  </a:cubicBezTo>
                  <a:cubicBezTo>
                    <a:pt x="303562" y="538353"/>
                    <a:pt x="300990" y="538448"/>
                    <a:pt x="299751" y="538448"/>
                  </a:cubicBezTo>
                  <a:cubicBezTo>
                    <a:pt x="298228" y="538353"/>
                    <a:pt x="295084" y="537972"/>
                    <a:pt x="293465" y="538067"/>
                  </a:cubicBezTo>
                  <a:cubicBezTo>
                    <a:pt x="292132" y="538067"/>
                    <a:pt x="289465" y="538258"/>
                    <a:pt x="288131" y="538734"/>
                  </a:cubicBezTo>
                  <a:cubicBezTo>
                    <a:pt x="286798" y="539115"/>
                    <a:pt x="284512" y="540639"/>
                    <a:pt x="283369" y="541306"/>
                  </a:cubicBezTo>
                  <a:cubicBezTo>
                    <a:pt x="282035" y="542068"/>
                    <a:pt x="279273" y="543782"/>
                    <a:pt x="277939" y="544735"/>
                  </a:cubicBezTo>
                  <a:cubicBezTo>
                    <a:pt x="276796" y="545497"/>
                    <a:pt x="274891" y="547402"/>
                    <a:pt x="273558" y="547878"/>
                  </a:cubicBezTo>
                  <a:cubicBezTo>
                    <a:pt x="271843" y="548545"/>
                    <a:pt x="268033" y="549116"/>
                    <a:pt x="266224" y="549021"/>
                  </a:cubicBezTo>
                  <a:cubicBezTo>
                    <a:pt x="264223" y="548926"/>
                    <a:pt x="260318" y="547497"/>
                    <a:pt x="258223" y="547211"/>
                  </a:cubicBezTo>
                  <a:cubicBezTo>
                    <a:pt x="255841" y="546830"/>
                    <a:pt x="251079" y="546830"/>
                    <a:pt x="248698" y="546735"/>
                  </a:cubicBezTo>
                  <a:cubicBezTo>
                    <a:pt x="245745" y="546545"/>
                    <a:pt x="239649" y="546259"/>
                    <a:pt x="236696" y="546163"/>
                  </a:cubicBezTo>
                  <a:cubicBezTo>
                    <a:pt x="234124" y="546068"/>
                    <a:pt x="228886" y="546354"/>
                    <a:pt x="226314" y="546068"/>
                  </a:cubicBezTo>
                  <a:cubicBezTo>
                    <a:pt x="222694" y="545687"/>
                    <a:pt x="215551" y="543878"/>
                    <a:pt x="212122" y="542735"/>
                  </a:cubicBezTo>
                  <a:cubicBezTo>
                    <a:pt x="209645" y="541972"/>
                    <a:pt x="204978" y="539972"/>
                    <a:pt x="202597" y="538925"/>
                  </a:cubicBezTo>
                  <a:cubicBezTo>
                    <a:pt x="198977" y="537401"/>
                    <a:pt x="191738" y="533876"/>
                    <a:pt x="188023" y="532447"/>
                  </a:cubicBezTo>
                  <a:cubicBezTo>
                    <a:pt x="183261" y="530638"/>
                    <a:pt x="173545" y="527495"/>
                    <a:pt x="168688" y="525971"/>
                  </a:cubicBezTo>
                  <a:cubicBezTo>
                    <a:pt x="166306" y="525209"/>
                    <a:pt x="161639" y="523875"/>
                    <a:pt x="159258" y="523113"/>
                  </a:cubicBezTo>
                  <a:cubicBezTo>
                    <a:pt x="157639" y="522637"/>
                    <a:pt x="154400" y="521494"/>
                    <a:pt x="152781" y="521208"/>
                  </a:cubicBezTo>
                  <a:cubicBezTo>
                    <a:pt x="150685" y="520827"/>
                    <a:pt x="146209" y="520732"/>
                    <a:pt x="144113" y="520732"/>
                  </a:cubicBezTo>
                  <a:cubicBezTo>
                    <a:pt x="141065" y="520732"/>
                    <a:pt x="134874" y="520732"/>
                    <a:pt x="131826" y="521399"/>
                  </a:cubicBezTo>
                  <a:cubicBezTo>
                    <a:pt x="130111" y="521780"/>
                    <a:pt x="126968" y="523399"/>
                    <a:pt x="125254" y="523780"/>
                  </a:cubicBezTo>
                  <a:cubicBezTo>
                    <a:pt x="122396" y="524256"/>
                    <a:pt x="116491" y="523780"/>
                    <a:pt x="113538" y="523970"/>
                  </a:cubicBezTo>
                  <a:cubicBezTo>
                    <a:pt x="110014" y="524161"/>
                    <a:pt x="102965" y="524732"/>
                    <a:pt x="99536" y="525209"/>
                  </a:cubicBezTo>
                  <a:cubicBezTo>
                    <a:pt x="95917" y="525685"/>
                    <a:pt x="88868" y="527209"/>
                    <a:pt x="85344" y="527971"/>
                  </a:cubicBezTo>
                  <a:cubicBezTo>
                    <a:pt x="81248" y="528828"/>
                    <a:pt x="72771" y="529590"/>
                    <a:pt x="68961" y="531400"/>
                  </a:cubicBezTo>
                  <a:cubicBezTo>
                    <a:pt x="66961" y="532352"/>
                    <a:pt x="63722" y="535591"/>
                    <a:pt x="62008" y="536924"/>
                  </a:cubicBezTo>
                  <a:cubicBezTo>
                    <a:pt x="61531" y="537305"/>
                    <a:pt x="60769" y="537972"/>
                    <a:pt x="60007" y="538544"/>
                  </a:cubicBezTo>
                  <a:cubicBezTo>
                    <a:pt x="59341" y="537305"/>
                    <a:pt x="58483" y="535591"/>
                    <a:pt x="57912" y="534924"/>
                  </a:cubicBezTo>
                  <a:cubicBezTo>
                    <a:pt x="56864" y="533591"/>
                    <a:pt x="54007" y="531590"/>
                    <a:pt x="52768" y="530352"/>
                  </a:cubicBezTo>
                  <a:cubicBezTo>
                    <a:pt x="52101" y="529685"/>
                    <a:pt x="51054" y="527876"/>
                    <a:pt x="50197" y="527304"/>
                  </a:cubicBezTo>
                  <a:cubicBezTo>
                    <a:pt x="49434" y="526733"/>
                    <a:pt x="47053" y="526733"/>
                    <a:pt x="46577" y="525875"/>
                  </a:cubicBezTo>
                  <a:cubicBezTo>
                    <a:pt x="45910" y="524828"/>
                    <a:pt x="46196" y="521875"/>
                    <a:pt x="46863" y="520732"/>
                  </a:cubicBezTo>
                  <a:cubicBezTo>
                    <a:pt x="47434" y="519779"/>
                    <a:pt x="49816" y="518922"/>
                    <a:pt x="50673" y="518160"/>
                  </a:cubicBezTo>
                  <a:cubicBezTo>
                    <a:pt x="51625" y="517398"/>
                    <a:pt x="52959" y="515398"/>
                    <a:pt x="53816" y="514445"/>
                  </a:cubicBezTo>
                  <a:cubicBezTo>
                    <a:pt x="55150" y="513112"/>
                    <a:pt x="58198" y="510921"/>
                    <a:pt x="59245" y="509397"/>
                  </a:cubicBezTo>
                  <a:cubicBezTo>
                    <a:pt x="60007" y="508063"/>
                    <a:pt x="60674" y="505016"/>
                    <a:pt x="60960" y="503587"/>
                  </a:cubicBezTo>
                  <a:cubicBezTo>
                    <a:pt x="61246" y="502158"/>
                    <a:pt x="61055" y="499110"/>
                    <a:pt x="61531" y="497681"/>
                  </a:cubicBezTo>
                  <a:cubicBezTo>
                    <a:pt x="62008" y="496062"/>
                    <a:pt x="63722" y="493205"/>
                    <a:pt x="64675" y="491871"/>
                  </a:cubicBezTo>
                  <a:cubicBezTo>
                    <a:pt x="65341" y="491014"/>
                    <a:pt x="66961" y="489490"/>
                    <a:pt x="67627" y="488633"/>
                  </a:cubicBezTo>
                  <a:cubicBezTo>
                    <a:pt x="68484" y="487680"/>
                    <a:pt x="69913" y="485489"/>
                    <a:pt x="70771" y="484537"/>
                  </a:cubicBezTo>
                  <a:cubicBezTo>
                    <a:pt x="71342" y="483870"/>
                    <a:pt x="72961" y="482918"/>
                    <a:pt x="73342" y="482155"/>
                  </a:cubicBezTo>
                  <a:cubicBezTo>
                    <a:pt x="73533" y="481679"/>
                    <a:pt x="73628" y="480441"/>
                    <a:pt x="73342" y="479870"/>
                  </a:cubicBezTo>
                  <a:cubicBezTo>
                    <a:pt x="73057" y="479203"/>
                    <a:pt x="71342" y="478631"/>
                    <a:pt x="71056" y="477869"/>
                  </a:cubicBezTo>
                  <a:cubicBezTo>
                    <a:pt x="70866" y="477203"/>
                    <a:pt x="71247" y="475774"/>
                    <a:pt x="71628" y="475202"/>
                  </a:cubicBezTo>
                  <a:cubicBezTo>
                    <a:pt x="72104" y="474536"/>
                    <a:pt x="74009" y="474059"/>
                    <a:pt x="74485" y="473393"/>
                  </a:cubicBezTo>
                  <a:cubicBezTo>
                    <a:pt x="75247" y="472059"/>
                    <a:pt x="75438" y="468821"/>
                    <a:pt x="75057" y="467296"/>
                  </a:cubicBezTo>
                  <a:cubicBezTo>
                    <a:pt x="74676" y="466058"/>
                    <a:pt x="72676" y="464153"/>
                    <a:pt x="71914" y="463010"/>
                  </a:cubicBezTo>
                  <a:cubicBezTo>
                    <a:pt x="71438" y="462248"/>
                    <a:pt x="70009" y="460915"/>
                    <a:pt x="69913" y="460058"/>
                  </a:cubicBezTo>
                  <a:cubicBezTo>
                    <a:pt x="69723" y="458534"/>
                    <a:pt x="72295" y="455867"/>
                    <a:pt x="72295" y="454247"/>
                  </a:cubicBezTo>
                  <a:cubicBezTo>
                    <a:pt x="72390" y="453009"/>
                    <a:pt x="71151" y="450818"/>
                    <a:pt x="70771" y="449675"/>
                  </a:cubicBezTo>
                  <a:cubicBezTo>
                    <a:pt x="70390" y="448723"/>
                    <a:pt x="69628" y="446818"/>
                    <a:pt x="69056" y="446056"/>
                  </a:cubicBezTo>
                  <a:cubicBezTo>
                    <a:pt x="68389" y="445103"/>
                    <a:pt x="66675" y="443484"/>
                    <a:pt x="65817" y="442627"/>
                  </a:cubicBezTo>
                  <a:cubicBezTo>
                    <a:pt x="65151" y="441960"/>
                    <a:pt x="63436" y="441103"/>
                    <a:pt x="63151" y="440246"/>
                  </a:cubicBezTo>
                  <a:cubicBezTo>
                    <a:pt x="62770" y="439293"/>
                    <a:pt x="63913" y="437197"/>
                    <a:pt x="64008" y="436150"/>
                  </a:cubicBezTo>
                  <a:cubicBezTo>
                    <a:pt x="64103" y="435197"/>
                    <a:pt x="63436" y="433292"/>
                    <a:pt x="63722" y="432340"/>
                  </a:cubicBezTo>
                  <a:cubicBezTo>
                    <a:pt x="64198" y="430625"/>
                    <a:pt x="66675" y="427863"/>
                    <a:pt x="68008" y="426720"/>
                  </a:cubicBezTo>
                  <a:cubicBezTo>
                    <a:pt x="68675" y="426053"/>
                    <a:pt x="70771" y="425577"/>
                    <a:pt x="71247" y="424720"/>
                  </a:cubicBezTo>
                  <a:cubicBezTo>
                    <a:pt x="71533" y="424148"/>
                    <a:pt x="71438" y="422815"/>
                    <a:pt x="71247" y="422148"/>
                  </a:cubicBezTo>
                  <a:cubicBezTo>
                    <a:pt x="71056" y="421481"/>
                    <a:pt x="70294" y="420338"/>
                    <a:pt x="69913" y="419671"/>
                  </a:cubicBezTo>
                  <a:cubicBezTo>
                    <a:pt x="69437" y="418814"/>
                    <a:pt x="68294" y="417290"/>
                    <a:pt x="68008" y="416338"/>
                  </a:cubicBezTo>
                  <a:cubicBezTo>
                    <a:pt x="67627" y="415100"/>
                    <a:pt x="68484" y="412242"/>
                    <a:pt x="67913" y="411099"/>
                  </a:cubicBezTo>
                  <a:cubicBezTo>
                    <a:pt x="67627" y="410337"/>
                    <a:pt x="65913" y="409575"/>
                    <a:pt x="65532" y="408813"/>
                  </a:cubicBezTo>
                  <a:cubicBezTo>
                    <a:pt x="65246" y="408051"/>
                    <a:pt x="65341" y="406432"/>
                    <a:pt x="65437" y="405575"/>
                  </a:cubicBezTo>
                  <a:cubicBezTo>
                    <a:pt x="65532" y="404432"/>
                    <a:pt x="65817" y="402050"/>
                    <a:pt x="66484" y="401098"/>
                  </a:cubicBezTo>
                  <a:cubicBezTo>
                    <a:pt x="66865" y="400526"/>
                    <a:pt x="68104" y="400050"/>
                    <a:pt x="68675" y="399669"/>
                  </a:cubicBezTo>
                  <a:cubicBezTo>
                    <a:pt x="69437" y="399193"/>
                    <a:pt x="71247" y="398621"/>
                    <a:pt x="71628" y="397859"/>
                  </a:cubicBezTo>
                  <a:cubicBezTo>
                    <a:pt x="72009" y="397097"/>
                    <a:pt x="71438" y="395288"/>
                    <a:pt x="71342" y="394430"/>
                  </a:cubicBezTo>
                  <a:cubicBezTo>
                    <a:pt x="71342" y="393668"/>
                    <a:pt x="70961" y="392049"/>
                    <a:pt x="71151" y="391382"/>
                  </a:cubicBezTo>
                  <a:cubicBezTo>
                    <a:pt x="71342" y="390525"/>
                    <a:pt x="72390" y="388811"/>
                    <a:pt x="73057" y="388239"/>
                  </a:cubicBezTo>
                  <a:cubicBezTo>
                    <a:pt x="73723" y="387668"/>
                    <a:pt x="75533" y="387382"/>
                    <a:pt x="76295" y="386810"/>
                  </a:cubicBezTo>
                  <a:cubicBezTo>
                    <a:pt x="77057" y="386334"/>
                    <a:pt x="78391" y="384810"/>
                    <a:pt x="78867" y="384048"/>
                  </a:cubicBezTo>
                  <a:cubicBezTo>
                    <a:pt x="79248" y="383191"/>
                    <a:pt x="79534" y="381381"/>
                    <a:pt x="79534" y="380524"/>
                  </a:cubicBezTo>
                  <a:cubicBezTo>
                    <a:pt x="79629" y="379857"/>
                    <a:pt x="79438" y="378619"/>
                    <a:pt x="79343" y="377952"/>
                  </a:cubicBezTo>
                  <a:cubicBezTo>
                    <a:pt x="79153" y="377285"/>
                    <a:pt x="78200" y="375952"/>
                    <a:pt x="78295" y="375190"/>
                  </a:cubicBezTo>
                  <a:cubicBezTo>
                    <a:pt x="78486" y="374428"/>
                    <a:pt x="79724" y="373380"/>
                    <a:pt x="80200" y="372809"/>
                  </a:cubicBezTo>
                  <a:cubicBezTo>
                    <a:pt x="80581" y="372332"/>
                    <a:pt x="81534" y="371570"/>
                    <a:pt x="81820" y="370999"/>
                  </a:cubicBezTo>
                  <a:cubicBezTo>
                    <a:pt x="82201" y="370142"/>
                    <a:pt x="81534" y="368141"/>
                    <a:pt x="81915" y="367284"/>
                  </a:cubicBezTo>
                  <a:cubicBezTo>
                    <a:pt x="82201" y="366617"/>
                    <a:pt x="83629" y="365951"/>
                    <a:pt x="84106" y="365379"/>
                  </a:cubicBezTo>
                  <a:cubicBezTo>
                    <a:pt x="84582" y="364617"/>
                    <a:pt x="85249" y="362998"/>
                    <a:pt x="85439" y="362141"/>
                  </a:cubicBezTo>
                  <a:cubicBezTo>
                    <a:pt x="85630" y="361283"/>
                    <a:pt x="85534" y="359474"/>
                    <a:pt x="85344" y="358616"/>
                  </a:cubicBezTo>
                  <a:cubicBezTo>
                    <a:pt x="85153" y="357569"/>
                    <a:pt x="84296" y="355663"/>
                    <a:pt x="84106" y="354616"/>
                  </a:cubicBezTo>
                  <a:cubicBezTo>
                    <a:pt x="83915" y="353568"/>
                    <a:pt x="83629" y="351282"/>
                    <a:pt x="84010" y="350234"/>
                  </a:cubicBezTo>
                  <a:cubicBezTo>
                    <a:pt x="84296" y="349568"/>
                    <a:pt x="85534" y="348520"/>
                    <a:pt x="86106" y="348044"/>
                  </a:cubicBezTo>
                  <a:cubicBezTo>
                    <a:pt x="86773" y="347663"/>
                    <a:pt x="88582" y="347663"/>
                    <a:pt x="89059" y="346996"/>
                  </a:cubicBezTo>
                  <a:cubicBezTo>
                    <a:pt x="89535" y="346234"/>
                    <a:pt x="89440" y="344329"/>
                    <a:pt x="89154" y="343471"/>
                  </a:cubicBezTo>
                  <a:cubicBezTo>
                    <a:pt x="88773" y="342519"/>
                    <a:pt x="87249" y="341090"/>
                    <a:pt x="86392" y="340614"/>
                  </a:cubicBezTo>
                  <a:cubicBezTo>
                    <a:pt x="85725" y="340233"/>
                    <a:pt x="84010" y="340328"/>
                    <a:pt x="83439" y="339852"/>
                  </a:cubicBezTo>
                  <a:cubicBezTo>
                    <a:pt x="82867" y="339376"/>
                    <a:pt x="82296" y="337757"/>
                    <a:pt x="82391" y="336995"/>
                  </a:cubicBezTo>
                  <a:cubicBezTo>
                    <a:pt x="82486" y="336423"/>
                    <a:pt x="83439" y="335471"/>
                    <a:pt x="83915" y="334994"/>
                  </a:cubicBezTo>
                  <a:cubicBezTo>
                    <a:pt x="84963" y="333851"/>
                    <a:pt x="87916" y="332422"/>
                    <a:pt x="88582" y="331089"/>
                  </a:cubicBezTo>
                  <a:cubicBezTo>
                    <a:pt x="88963" y="330327"/>
                    <a:pt x="88678" y="328422"/>
                    <a:pt x="88392" y="327565"/>
                  </a:cubicBezTo>
                  <a:cubicBezTo>
                    <a:pt x="88106" y="326612"/>
                    <a:pt x="87058" y="324898"/>
                    <a:pt x="86487" y="324041"/>
                  </a:cubicBezTo>
                  <a:cubicBezTo>
                    <a:pt x="86011" y="323374"/>
                    <a:pt x="84772" y="322421"/>
                    <a:pt x="84391" y="321850"/>
                  </a:cubicBezTo>
                  <a:cubicBezTo>
                    <a:pt x="84010" y="321183"/>
                    <a:pt x="83344" y="319659"/>
                    <a:pt x="83534" y="318897"/>
                  </a:cubicBezTo>
                  <a:cubicBezTo>
                    <a:pt x="83725" y="317945"/>
                    <a:pt x="85630" y="316897"/>
                    <a:pt x="85725" y="315944"/>
                  </a:cubicBezTo>
                  <a:cubicBezTo>
                    <a:pt x="85725" y="315182"/>
                    <a:pt x="84106" y="314135"/>
                    <a:pt x="84106" y="313372"/>
                  </a:cubicBezTo>
                  <a:cubicBezTo>
                    <a:pt x="84106" y="312515"/>
                    <a:pt x="85725" y="311087"/>
                    <a:pt x="85820" y="310134"/>
                  </a:cubicBezTo>
                  <a:cubicBezTo>
                    <a:pt x="86011" y="308801"/>
                    <a:pt x="85820" y="305657"/>
                    <a:pt x="84677" y="304895"/>
                  </a:cubicBezTo>
                  <a:cubicBezTo>
                    <a:pt x="84296" y="304610"/>
                    <a:pt x="83153" y="304895"/>
                    <a:pt x="82772" y="305181"/>
                  </a:cubicBezTo>
                  <a:cubicBezTo>
                    <a:pt x="82201" y="305562"/>
                    <a:pt x="81820" y="307181"/>
                    <a:pt x="81439" y="307753"/>
                  </a:cubicBezTo>
                  <a:cubicBezTo>
                    <a:pt x="81058" y="308324"/>
                    <a:pt x="80391" y="309848"/>
                    <a:pt x="79724" y="310039"/>
                  </a:cubicBezTo>
                  <a:cubicBezTo>
                    <a:pt x="78962" y="310229"/>
                    <a:pt x="77343" y="309182"/>
                    <a:pt x="76771" y="308515"/>
                  </a:cubicBezTo>
                  <a:cubicBezTo>
                    <a:pt x="76200" y="307943"/>
                    <a:pt x="75819" y="306229"/>
                    <a:pt x="75724" y="305467"/>
                  </a:cubicBezTo>
                  <a:cubicBezTo>
                    <a:pt x="75533" y="304324"/>
                    <a:pt x="76105" y="301943"/>
                    <a:pt x="75819" y="300895"/>
                  </a:cubicBezTo>
                  <a:cubicBezTo>
                    <a:pt x="75533" y="299942"/>
                    <a:pt x="74104" y="298609"/>
                    <a:pt x="73819" y="297752"/>
                  </a:cubicBezTo>
                  <a:cubicBezTo>
                    <a:pt x="73438" y="296799"/>
                    <a:pt x="74200" y="294322"/>
                    <a:pt x="73342" y="293656"/>
                  </a:cubicBezTo>
                  <a:cubicBezTo>
                    <a:pt x="72580" y="293084"/>
                    <a:pt x="70390" y="294418"/>
                    <a:pt x="69532" y="294037"/>
                  </a:cubicBezTo>
                  <a:cubicBezTo>
                    <a:pt x="68770" y="293751"/>
                    <a:pt x="67913" y="292418"/>
                    <a:pt x="67437" y="291846"/>
                  </a:cubicBezTo>
                  <a:cubicBezTo>
                    <a:pt x="67056" y="291370"/>
                    <a:pt x="66389" y="290417"/>
                    <a:pt x="65913" y="290036"/>
                  </a:cubicBezTo>
                  <a:cubicBezTo>
                    <a:pt x="65437" y="289655"/>
                    <a:pt x="63913" y="289655"/>
                    <a:pt x="63627" y="289084"/>
                  </a:cubicBezTo>
                  <a:cubicBezTo>
                    <a:pt x="63246" y="288322"/>
                    <a:pt x="63532" y="286417"/>
                    <a:pt x="63817" y="285655"/>
                  </a:cubicBezTo>
                  <a:cubicBezTo>
                    <a:pt x="64008" y="285083"/>
                    <a:pt x="64865" y="284226"/>
                    <a:pt x="65151" y="283750"/>
                  </a:cubicBezTo>
                  <a:cubicBezTo>
                    <a:pt x="65532" y="282797"/>
                    <a:pt x="66294" y="280892"/>
                    <a:pt x="66103" y="279940"/>
                  </a:cubicBezTo>
                  <a:cubicBezTo>
                    <a:pt x="66008" y="279178"/>
                    <a:pt x="64865" y="277939"/>
                    <a:pt x="64770" y="277178"/>
                  </a:cubicBezTo>
                  <a:cubicBezTo>
                    <a:pt x="64675" y="276796"/>
                    <a:pt x="65056" y="275844"/>
                    <a:pt x="64865" y="275463"/>
                  </a:cubicBezTo>
                  <a:cubicBezTo>
                    <a:pt x="64579" y="274701"/>
                    <a:pt x="63246" y="273558"/>
                    <a:pt x="62579" y="273177"/>
                  </a:cubicBezTo>
                  <a:cubicBezTo>
                    <a:pt x="62008" y="272796"/>
                    <a:pt x="60579" y="272796"/>
                    <a:pt x="60198" y="272320"/>
                  </a:cubicBezTo>
                  <a:cubicBezTo>
                    <a:pt x="59722" y="271748"/>
                    <a:pt x="60293" y="270034"/>
                    <a:pt x="60007" y="269272"/>
                  </a:cubicBezTo>
                  <a:cubicBezTo>
                    <a:pt x="59722" y="268605"/>
                    <a:pt x="58864" y="267557"/>
                    <a:pt x="58388" y="267176"/>
                  </a:cubicBezTo>
                  <a:cubicBezTo>
                    <a:pt x="57817" y="266795"/>
                    <a:pt x="56292" y="266700"/>
                    <a:pt x="55721" y="266319"/>
                  </a:cubicBezTo>
                  <a:cubicBezTo>
                    <a:pt x="55054" y="265938"/>
                    <a:pt x="53721" y="264986"/>
                    <a:pt x="53721" y="264319"/>
                  </a:cubicBezTo>
                  <a:cubicBezTo>
                    <a:pt x="53721" y="263652"/>
                    <a:pt x="55245" y="263080"/>
                    <a:pt x="55626" y="262509"/>
                  </a:cubicBezTo>
                  <a:cubicBezTo>
                    <a:pt x="56102" y="261652"/>
                    <a:pt x="56292" y="258794"/>
                    <a:pt x="56197" y="258604"/>
                  </a:cubicBezTo>
                  <a:cubicBezTo>
                    <a:pt x="56102" y="258413"/>
                    <a:pt x="54483" y="256318"/>
                    <a:pt x="53626" y="255937"/>
                  </a:cubicBezTo>
                  <a:cubicBezTo>
                    <a:pt x="53054" y="255746"/>
                    <a:pt x="51816" y="255842"/>
                    <a:pt x="51149" y="255842"/>
                  </a:cubicBezTo>
                  <a:cubicBezTo>
                    <a:pt x="50292" y="255842"/>
                    <a:pt x="48482" y="256508"/>
                    <a:pt x="47720" y="256222"/>
                  </a:cubicBezTo>
                  <a:cubicBezTo>
                    <a:pt x="46863" y="255842"/>
                    <a:pt x="46196" y="254032"/>
                    <a:pt x="45529" y="253365"/>
                  </a:cubicBezTo>
                  <a:cubicBezTo>
                    <a:pt x="44958" y="252794"/>
                    <a:pt x="43529" y="252127"/>
                    <a:pt x="43148" y="251365"/>
                  </a:cubicBezTo>
                  <a:cubicBezTo>
                    <a:pt x="42672" y="250603"/>
                    <a:pt x="42672" y="248603"/>
                    <a:pt x="42291" y="247745"/>
                  </a:cubicBezTo>
                  <a:cubicBezTo>
                    <a:pt x="42100" y="247174"/>
                    <a:pt x="41148" y="246126"/>
                    <a:pt x="41053" y="245554"/>
                  </a:cubicBezTo>
                  <a:cubicBezTo>
                    <a:pt x="40957" y="244888"/>
                    <a:pt x="41338" y="243554"/>
                    <a:pt x="41719" y="242983"/>
                  </a:cubicBezTo>
                  <a:cubicBezTo>
                    <a:pt x="42100" y="242411"/>
                    <a:pt x="43720" y="241745"/>
                    <a:pt x="43910" y="241078"/>
                  </a:cubicBezTo>
                  <a:cubicBezTo>
                    <a:pt x="44196" y="240221"/>
                    <a:pt x="43720" y="238411"/>
                    <a:pt x="43434" y="237649"/>
                  </a:cubicBezTo>
                  <a:cubicBezTo>
                    <a:pt x="43148" y="236982"/>
                    <a:pt x="41815" y="236029"/>
                    <a:pt x="41719" y="235363"/>
                  </a:cubicBezTo>
                  <a:cubicBezTo>
                    <a:pt x="41624" y="234887"/>
                    <a:pt x="41815" y="233839"/>
                    <a:pt x="42100" y="233458"/>
                  </a:cubicBezTo>
                  <a:cubicBezTo>
                    <a:pt x="42481" y="232982"/>
                    <a:pt x="43815" y="232982"/>
                    <a:pt x="44196" y="232601"/>
                  </a:cubicBezTo>
                  <a:cubicBezTo>
                    <a:pt x="44672" y="232029"/>
                    <a:pt x="45339" y="230505"/>
                    <a:pt x="45244" y="229838"/>
                  </a:cubicBezTo>
                  <a:cubicBezTo>
                    <a:pt x="45148" y="229171"/>
                    <a:pt x="44005" y="228314"/>
                    <a:pt x="43720" y="227743"/>
                  </a:cubicBezTo>
                  <a:cubicBezTo>
                    <a:pt x="43243" y="226790"/>
                    <a:pt x="43053" y="224600"/>
                    <a:pt x="42481" y="223742"/>
                  </a:cubicBezTo>
                  <a:cubicBezTo>
                    <a:pt x="42100" y="223266"/>
                    <a:pt x="40672" y="222790"/>
                    <a:pt x="40386" y="222218"/>
                  </a:cubicBezTo>
                  <a:cubicBezTo>
                    <a:pt x="40005" y="221456"/>
                    <a:pt x="40576" y="219742"/>
                    <a:pt x="40481" y="218980"/>
                  </a:cubicBezTo>
                  <a:cubicBezTo>
                    <a:pt x="40386" y="218027"/>
                    <a:pt x="39909" y="216218"/>
                    <a:pt x="39433" y="215455"/>
                  </a:cubicBezTo>
                  <a:cubicBezTo>
                    <a:pt x="39052" y="214694"/>
                    <a:pt x="37814" y="213455"/>
                    <a:pt x="37052" y="213074"/>
                  </a:cubicBezTo>
                  <a:cubicBezTo>
                    <a:pt x="36385" y="212693"/>
                    <a:pt x="34576" y="212693"/>
                    <a:pt x="33909" y="212122"/>
                  </a:cubicBezTo>
                  <a:cubicBezTo>
                    <a:pt x="33433" y="211741"/>
                    <a:pt x="32766" y="210598"/>
                    <a:pt x="32671" y="210026"/>
                  </a:cubicBezTo>
                  <a:cubicBezTo>
                    <a:pt x="32575" y="209264"/>
                    <a:pt x="33528" y="207836"/>
                    <a:pt x="33338" y="207074"/>
                  </a:cubicBezTo>
                  <a:cubicBezTo>
                    <a:pt x="33147" y="206312"/>
                    <a:pt x="31813" y="205454"/>
                    <a:pt x="31337" y="204788"/>
                  </a:cubicBezTo>
                  <a:cubicBezTo>
                    <a:pt x="30861" y="203930"/>
                    <a:pt x="30480" y="201930"/>
                    <a:pt x="29813" y="201263"/>
                  </a:cubicBezTo>
                  <a:cubicBezTo>
                    <a:pt x="29337" y="200787"/>
                    <a:pt x="27908" y="200596"/>
                    <a:pt x="27337" y="200216"/>
                  </a:cubicBezTo>
                  <a:cubicBezTo>
                    <a:pt x="26575" y="199739"/>
                    <a:pt x="25622" y="198215"/>
                    <a:pt x="24860" y="197739"/>
                  </a:cubicBezTo>
                  <a:cubicBezTo>
                    <a:pt x="24003" y="197263"/>
                    <a:pt x="21907" y="197453"/>
                    <a:pt x="21050" y="196977"/>
                  </a:cubicBezTo>
                  <a:cubicBezTo>
                    <a:pt x="20193" y="196501"/>
                    <a:pt x="19240" y="194786"/>
                    <a:pt x="18764" y="193929"/>
                  </a:cubicBezTo>
                  <a:cubicBezTo>
                    <a:pt x="18002" y="192691"/>
                    <a:pt x="16669" y="190119"/>
                    <a:pt x="15907" y="188881"/>
                  </a:cubicBezTo>
                  <a:cubicBezTo>
                    <a:pt x="15526" y="188214"/>
                    <a:pt x="14764" y="186595"/>
                    <a:pt x="14097" y="186119"/>
                  </a:cubicBezTo>
                  <a:cubicBezTo>
                    <a:pt x="13525" y="185642"/>
                    <a:pt x="11716" y="185547"/>
                    <a:pt x="11144" y="185071"/>
                  </a:cubicBezTo>
                  <a:cubicBezTo>
                    <a:pt x="10668" y="184690"/>
                    <a:pt x="9811" y="182785"/>
                    <a:pt x="9811" y="182785"/>
                  </a:cubicBezTo>
                  <a:lnTo>
                    <a:pt x="0" y="27051"/>
                  </a:lnTo>
                  <a:lnTo>
                    <a:pt x="135159" y="17145"/>
                  </a:lnTo>
                  <a:lnTo>
                    <a:pt x="332422" y="3048"/>
                  </a:lnTo>
                  <a:lnTo>
                    <a:pt x="371761" y="0"/>
                  </a:lnTo>
                  <a:cubicBezTo>
                    <a:pt x="371761" y="762"/>
                    <a:pt x="371761" y="1429"/>
                    <a:pt x="371475" y="1905"/>
                  </a:cubicBezTo>
                  <a:cubicBezTo>
                    <a:pt x="370903" y="3143"/>
                    <a:pt x="368332" y="4572"/>
                    <a:pt x="367665" y="5715"/>
                  </a:cubicBezTo>
                  <a:cubicBezTo>
                    <a:pt x="366998" y="6858"/>
                    <a:pt x="366236" y="9525"/>
                    <a:pt x="366426" y="10859"/>
                  </a:cubicBezTo>
                  <a:cubicBezTo>
                    <a:pt x="366522" y="11906"/>
                    <a:pt x="367379" y="13907"/>
                    <a:pt x="368141" y="14669"/>
                  </a:cubicBezTo>
                  <a:cubicBezTo>
                    <a:pt x="368998" y="15526"/>
                    <a:pt x="371284" y="16669"/>
                    <a:pt x="372427" y="16764"/>
                  </a:cubicBezTo>
                  <a:cubicBezTo>
                    <a:pt x="373380" y="16764"/>
                    <a:pt x="375475" y="16097"/>
                    <a:pt x="376142" y="15430"/>
                  </a:cubicBezTo>
                  <a:cubicBezTo>
                    <a:pt x="376999" y="14478"/>
                    <a:pt x="377571" y="11621"/>
                    <a:pt x="377380" y="10287"/>
                  </a:cubicBezTo>
                  <a:cubicBezTo>
                    <a:pt x="377285" y="9144"/>
                    <a:pt x="375475" y="7429"/>
                    <a:pt x="375285" y="6382"/>
                  </a:cubicBezTo>
                  <a:cubicBezTo>
                    <a:pt x="375190" y="5620"/>
                    <a:pt x="375666" y="3905"/>
                    <a:pt x="376142" y="3238"/>
                  </a:cubicBezTo>
                  <a:cubicBezTo>
                    <a:pt x="376523" y="2667"/>
                    <a:pt x="377666" y="1714"/>
                    <a:pt x="378428" y="1619"/>
                  </a:cubicBezTo>
                  <a:cubicBezTo>
                    <a:pt x="379285" y="1524"/>
                    <a:pt x="381095" y="2477"/>
                    <a:pt x="381667" y="3143"/>
                  </a:cubicBezTo>
                  <a:cubicBezTo>
                    <a:pt x="382429" y="4001"/>
                    <a:pt x="382524" y="6477"/>
                    <a:pt x="383000" y="7525"/>
                  </a:cubicBezTo>
                  <a:cubicBezTo>
                    <a:pt x="383667" y="9144"/>
                    <a:pt x="386334" y="12002"/>
                    <a:pt x="386334" y="13716"/>
                  </a:cubicBezTo>
                  <a:cubicBezTo>
                    <a:pt x="386334" y="15335"/>
                    <a:pt x="384619" y="18574"/>
                    <a:pt x="383476" y="19717"/>
                  </a:cubicBezTo>
                  <a:cubicBezTo>
                    <a:pt x="382619" y="20574"/>
                    <a:pt x="380047" y="21241"/>
                    <a:pt x="379000" y="21908"/>
                  </a:cubicBezTo>
                  <a:cubicBezTo>
                    <a:pt x="378047" y="22574"/>
                    <a:pt x="376142" y="23908"/>
                    <a:pt x="375571" y="24860"/>
                  </a:cubicBezTo>
                  <a:cubicBezTo>
                    <a:pt x="374713" y="26384"/>
                    <a:pt x="374428" y="30004"/>
                    <a:pt x="374523" y="31813"/>
                  </a:cubicBezTo>
                  <a:cubicBezTo>
                    <a:pt x="374523" y="33052"/>
                    <a:pt x="374999" y="35719"/>
                    <a:pt x="375475" y="36957"/>
                  </a:cubicBezTo>
                  <a:cubicBezTo>
                    <a:pt x="375856" y="37814"/>
                    <a:pt x="376999" y="39624"/>
                    <a:pt x="377857" y="40005"/>
                  </a:cubicBezTo>
                  <a:cubicBezTo>
                    <a:pt x="378809" y="40386"/>
                    <a:pt x="381000" y="39624"/>
                    <a:pt x="382048" y="39624"/>
                  </a:cubicBezTo>
                  <a:cubicBezTo>
                    <a:pt x="383572" y="39624"/>
                    <a:pt x="386810" y="39529"/>
                    <a:pt x="387953" y="40386"/>
                  </a:cubicBezTo>
                  <a:cubicBezTo>
                    <a:pt x="388810" y="41053"/>
                    <a:pt x="389953" y="43244"/>
                    <a:pt x="389763" y="44387"/>
                  </a:cubicBezTo>
                  <a:cubicBezTo>
                    <a:pt x="389572" y="45625"/>
                    <a:pt x="387382" y="47530"/>
                    <a:pt x="386429" y="48387"/>
                  </a:cubicBezTo>
                  <a:cubicBezTo>
                    <a:pt x="385286" y="49435"/>
                    <a:pt x="382333" y="50863"/>
                    <a:pt x="381286" y="52007"/>
                  </a:cubicBezTo>
                  <a:cubicBezTo>
                    <a:pt x="380238" y="53150"/>
                    <a:pt x="378523" y="55721"/>
                    <a:pt x="378333" y="57245"/>
                  </a:cubicBezTo>
                  <a:cubicBezTo>
                    <a:pt x="378142" y="58484"/>
                    <a:pt x="378905" y="61055"/>
                    <a:pt x="379571" y="62008"/>
                  </a:cubicBezTo>
                  <a:cubicBezTo>
                    <a:pt x="380143" y="62770"/>
                    <a:pt x="381952" y="63913"/>
                    <a:pt x="383000" y="64008"/>
                  </a:cubicBezTo>
                  <a:cubicBezTo>
                    <a:pt x="384238" y="64103"/>
                    <a:pt x="386620" y="62579"/>
                    <a:pt x="387667" y="61913"/>
                  </a:cubicBezTo>
                  <a:cubicBezTo>
                    <a:pt x="388525" y="61341"/>
                    <a:pt x="390239" y="60103"/>
                    <a:pt x="390811" y="59246"/>
                  </a:cubicBezTo>
                  <a:cubicBezTo>
                    <a:pt x="391382" y="58484"/>
                    <a:pt x="391573" y="56483"/>
                    <a:pt x="392049" y="55721"/>
                  </a:cubicBezTo>
                  <a:cubicBezTo>
                    <a:pt x="392430" y="55054"/>
                    <a:pt x="393573" y="53626"/>
                    <a:pt x="394335" y="53530"/>
                  </a:cubicBezTo>
                  <a:cubicBezTo>
                    <a:pt x="395288" y="53435"/>
                    <a:pt x="397097" y="54578"/>
                    <a:pt x="397573" y="55340"/>
                  </a:cubicBezTo>
                  <a:cubicBezTo>
                    <a:pt x="398335" y="56388"/>
                    <a:pt x="398621" y="59246"/>
                    <a:pt x="398240" y="60484"/>
                  </a:cubicBezTo>
                  <a:cubicBezTo>
                    <a:pt x="397859" y="61817"/>
                    <a:pt x="395668" y="64008"/>
                    <a:pt x="394430" y="64770"/>
                  </a:cubicBezTo>
                  <a:cubicBezTo>
                    <a:pt x="393382" y="65437"/>
                    <a:pt x="390811" y="65437"/>
                    <a:pt x="389858" y="66199"/>
                  </a:cubicBezTo>
                  <a:cubicBezTo>
                    <a:pt x="389382" y="66580"/>
                    <a:pt x="388334" y="67818"/>
                    <a:pt x="388430" y="68485"/>
                  </a:cubicBezTo>
                  <a:cubicBezTo>
                    <a:pt x="388525" y="69342"/>
                    <a:pt x="390144" y="70295"/>
                    <a:pt x="390811" y="70771"/>
                  </a:cubicBezTo>
                  <a:cubicBezTo>
                    <a:pt x="391573" y="71247"/>
                    <a:pt x="393192" y="72104"/>
                    <a:pt x="393954" y="72390"/>
                  </a:cubicBezTo>
                  <a:cubicBezTo>
                    <a:pt x="395192" y="72771"/>
                    <a:pt x="397859" y="72580"/>
                    <a:pt x="399002" y="73343"/>
                  </a:cubicBezTo>
                  <a:cubicBezTo>
                    <a:pt x="399574" y="73819"/>
                    <a:pt x="400431" y="75057"/>
                    <a:pt x="400621" y="75819"/>
                  </a:cubicBezTo>
                  <a:cubicBezTo>
                    <a:pt x="400812" y="76486"/>
                    <a:pt x="400621" y="78010"/>
                    <a:pt x="400145" y="78581"/>
                  </a:cubicBezTo>
                  <a:cubicBezTo>
                    <a:pt x="399764" y="79058"/>
                    <a:pt x="398335" y="79248"/>
                    <a:pt x="397764" y="79248"/>
                  </a:cubicBezTo>
                  <a:cubicBezTo>
                    <a:pt x="396716" y="79248"/>
                    <a:pt x="394430" y="78962"/>
                    <a:pt x="393573" y="78296"/>
                  </a:cubicBezTo>
                  <a:cubicBezTo>
                    <a:pt x="392811" y="77724"/>
                    <a:pt x="392049" y="75914"/>
                    <a:pt x="391477" y="75152"/>
                  </a:cubicBezTo>
                  <a:cubicBezTo>
                    <a:pt x="390906" y="74390"/>
                    <a:pt x="389668" y="72866"/>
                    <a:pt x="388906" y="72295"/>
                  </a:cubicBezTo>
                  <a:cubicBezTo>
                    <a:pt x="388334" y="71819"/>
                    <a:pt x="386905" y="70485"/>
                    <a:pt x="386239" y="70771"/>
                  </a:cubicBezTo>
                  <a:cubicBezTo>
                    <a:pt x="385667" y="71057"/>
                    <a:pt x="385858" y="72676"/>
                    <a:pt x="385572" y="73343"/>
                  </a:cubicBezTo>
                  <a:cubicBezTo>
                    <a:pt x="385286" y="74200"/>
                    <a:pt x="384334" y="76486"/>
                    <a:pt x="384334" y="76676"/>
                  </a:cubicBezTo>
                  <a:cubicBezTo>
                    <a:pt x="384334" y="76867"/>
                    <a:pt x="384810" y="79915"/>
                    <a:pt x="385286" y="80867"/>
                  </a:cubicBezTo>
                  <a:cubicBezTo>
                    <a:pt x="385667" y="81629"/>
                    <a:pt x="386715" y="83058"/>
                    <a:pt x="387477" y="83439"/>
                  </a:cubicBezTo>
                  <a:cubicBezTo>
                    <a:pt x="388239" y="83915"/>
                    <a:pt x="390144" y="83820"/>
                    <a:pt x="391001" y="84296"/>
                  </a:cubicBezTo>
                  <a:cubicBezTo>
                    <a:pt x="391954" y="84772"/>
                    <a:pt x="393287" y="86773"/>
                    <a:pt x="394240" y="87249"/>
                  </a:cubicBezTo>
                  <a:cubicBezTo>
                    <a:pt x="395001" y="87630"/>
                    <a:pt x="396907" y="88202"/>
                    <a:pt x="397764" y="87821"/>
                  </a:cubicBezTo>
                  <a:cubicBezTo>
                    <a:pt x="398907" y="87344"/>
                    <a:pt x="399097" y="84201"/>
                    <a:pt x="400145" y="83534"/>
                  </a:cubicBezTo>
                  <a:cubicBezTo>
                    <a:pt x="400812" y="83153"/>
                    <a:pt x="402526" y="82963"/>
                    <a:pt x="403193" y="83344"/>
                  </a:cubicBezTo>
                  <a:cubicBezTo>
                    <a:pt x="403955" y="83725"/>
                    <a:pt x="404717" y="85344"/>
                    <a:pt x="405003" y="86106"/>
                  </a:cubicBezTo>
                  <a:cubicBezTo>
                    <a:pt x="405384" y="87249"/>
                    <a:pt x="405955" y="89916"/>
                    <a:pt x="405193" y="90869"/>
                  </a:cubicBezTo>
                  <a:cubicBezTo>
                    <a:pt x="404526" y="91630"/>
                    <a:pt x="401955" y="90773"/>
                    <a:pt x="401193" y="91440"/>
                  </a:cubicBezTo>
                  <a:cubicBezTo>
                    <a:pt x="400431" y="92202"/>
                    <a:pt x="400240" y="94583"/>
                    <a:pt x="400240" y="95726"/>
                  </a:cubicBezTo>
                  <a:cubicBezTo>
                    <a:pt x="400240" y="96679"/>
                    <a:pt x="400717" y="98584"/>
                    <a:pt x="401383" y="99251"/>
                  </a:cubicBezTo>
                  <a:cubicBezTo>
                    <a:pt x="402145" y="100013"/>
                    <a:pt x="404431" y="100489"/>
                    <a:pt x="405574" y="100394"/>
                  </a:cubicBezTo>
                  <a:cubicBezTo>
                    <a:pt x="406813" y="100298"/>
                    <a:pt x="409003" y="98584"/>
                    <a:pt x="410242" y="98488"/>
                  </a:cubicBezTo>
                  <a:cubicBezTo>
                    <a:pt x="411289" y="98393"/>
                    <a:pt x="413766" y="98679"/>
                    <a:pt x="414528" y="99441"/>
                  </a:cubicBezTo>
                  <a:cubicBezTo>
                    <a:pt x="415195" y="100203"/>
                    <a:pt x="415480" y="102584"/>
                    <a:pt x="415195" y="103537"/>
                  </a:cubicBezTo>
                  <a:cubicBezTo>
                    <a:pt x="414909" y="104680"/>
                    <a:pt x="413004" y="106489"/>
                    <a:pt x="412051" y="107252"/>
                  </a:cubicBezTo>
                  <a:cubicBezTo>
                    <a:pt x="411480" y="107728"/>
                    <a:pt x="410146" y="108680"/>
                    <a:pt x="409384" y="108776"/>
                  </a:cubicBezTo>
                  <a:cubicBezTo>
                    <a:pt x="408432" y="108871"/>
                    <a:pt x="406527" y="107156"/>
                    <a:pt x="405670" y="107728"/>
                  </a:cubicBezTo>
                  <a:cubicBezTo>
                    <a:pt x="405098" y="108109"/>
                    <a:pt x="404908" y="109823"/>
                    <a:pt x="405098" y="110585"/>
                  </a:cubicBezTo>
                  <a:cubicBezTo>
                    <a:pt x="405289" y="111347"/>
                    <a:pt x="406813" y="112395"/>
                    <a:pt x="406908" y="113252"/>
                  </a:cubicBezTo>
                  <a:cubicBezTo>
                    <a:pt x="407098" y="114205"/>
                    <a:pt x="406622" y="116300"/>
                    <a:pt x="406241" y="117253"/>
                  </a:cubicBezTo>
                  <a:cubicBezTo>
                    <a:pt x="405860" y="118110"/>
                    <a:pt x="405003" y="120110"/>
                    <a:pt x="404146" y="120491"/>
                  </a:cubicBezTo>
                  <a:cubicBezTo>
                    <a:pt x="403288" y="120777"/>
                    <a:pt x="401383" y="119920"/>
                    <a:pt x="400717" y="119253"/>
                  </a:cubicBezTo>
                  <a:cubicBezTo>
                    <a:pt x="400336" y="118777"/>
                    <a:pt x="400526" y="117158"/>
                    <a:pt x="400050" y="116872"/>
                  </a:cubicBezTo>
                  <a:cubicBezTo>
                    <a:pt x="399478" y="116491"/>
                    <a:pt x="397859" y="116872"/>
                    <a:pt x="397288" y="117253"/>
                  </a:cubicBezTo>
                  <a:cubicBezTo>
                    <a:pt x="396430" y="117824"/>
                    <a:pt x="396049" y="120205"/>
                    <a:pt x="395192" y="120682"/>
                  </a:cubicBezTo>
                  <a:cubicBezTo>
                    <a:pt x="394335" y="121158"/>
                    <a:pt x="392334" y="120205"/>
                    <a:pt x="391477" y="120491"/>
                  </a:cubicBezTo>
                  <a:cubicBezTo>
                    <a:pt x="390525" y="120872"/>
                    <a:pt x="389382" y="122872"/>
                    <a:pt x="388430" y="123349"/>
                  </a:cubicBezTo>
                  <a:cubicBezTo>
                    <a:pt x="387477" y="123730"/>
                    <a:pt x="385096" y="123254"/>
                    <a:pt x="384238" y="123825"/>
                  </a:cubicBezTo>
                  <a:cubicBezTo>
                    <a:pt x="382905" y="124778"/>
                    <a:pt x="381571" y="128016"/>
                    <a:pt x="381381" y="129540"/>
                  </a:cubicBezTo>
                  <a:cubicBezTo>
                    <a:pt x="381190" y="130778"/>
                    <a:pt x="381571" y="133350"/>
                    <a:pt x="382333" y="134398"/>
                  </a:cubicBezTo>
                  <a:cubicBezTo>
                    <a:pt x="382905" y="135160"/>
                    <a:pt x="385000" y="135922"/>
                    <a:pt x="386048" y="136112"/>
                  </a:cubicBezTo>
                  <a:cubicBezTo>
                    <a:pt x="386905" y="136208"/>
                    <a:pt x="388715" y="135636"/>
                    <a:pt x="389572" y="135446"/>
                  </a:cubicBezTo>
                  <a:cubicBezTo>
                    <a:pt x="390525" y="135160"/>
                    <a:pt x="392144" y="133921"/>
                    <a:pt x="393097" y="133921"/>
                  </a:cubicBezTo>
                  <a:cubicBezTo>
                    <a:pt x="394049" y="133826"/>
                    <a:pt x="395764" y="134874"/>
                    <a:pt x="396716" y="134969"/>
                  </a:cubicBezTo>
                  <a:cubicBezTo>
                    <a:pt x="397288" y="134969"/>
                    <a:pt x="398716" y="135160"/>
                    <a:pt x="399097" y="134684"/>
                  </a:cubicBezTo>
                  <a:cubicBezTo>
                    <a:pt x="399478" y="134112"/>
                    <a:pt x="398812" y="132588"/>
                    <a:pt x="398716" y="131921"/>
                  </a:cubicBezTo>
                  <a:cubicBezTo>
                    <a:pt x="398621" y="131254"/>
                    <a:pt x="398240" y="129921"/>
                    <a:pt x="398240" y="129159"/>
                  </a:cubicBezTo>
                  <a:cubicBezTo>
                    <a:pt x="398240" y="128492"/>
                    <a:pt x="397955" y="126968"/>
                    <a:pt x="398526" y="126587"/>
                  </a:cubicBezTo>
                  <a:cubicBezTo>
                    <a:pt x="399288" y="126111"/>
                    <a:pt x="401193" y="127349"/>
                    <a:pt x="401955" y="127826"/>
                  </a:cubicBezTo>
                  <a:cubicBezTo>
                    <a:pt x="402526" y="128207"/>
                    <a:pt x="403765" y="129064"/>
                    <a:pt x="404050" y="129730"/>
                  </a:cubicBezTo>
                  <a:cubicBezTo>
                    <a:pt x="404526" y="130778"/>
                    <a:pt x="404622" y="133255"/>
                    <a:pt x="404336" y="134303"/>
                  </a:cubicBezTo>
                  <a:cubicBezTo>
                    <a:pt x="404146" y="135064"/>
                    <a:pt x="403098" y="136398"/>
                    <a:pt x="402526" y="136970"/>
                  </a:cubicBezTo>
                  <a:cubicBezTo>
                    <a:pt x="401574" y="138017"/>
                    <a:pt x="399478" y="139732"/>
                    <a:pt x="398335" y="140589"/>
                  </a:cubicBezTo>
                  <a:cubicBezTo>
                    <a:pt x="397859" y="140970"/>
                    <a:pt x="396621" y="141256"/>
                    <a:pt x="396335" y="141732"/>
                  </a:cubicBezTo>
                  <a:cubicBezTo>
                    <a:pt x="395859" y="142399"/>
                    <a:pt x="396049" y="144399"/>
                    <a:pt x="395573" y="145161"/>
                  </a:cubicBezTo>
                  <a:cubicBezTo>
                    <a:pt x="395192" y="145733"/>
                    <a:pt x="394144" y="146780"/>
                    <a:pt x="393478" y="146780"/>
                  </a:cubicBezTo>
                  <a:cubicBezTo>
                    <a:pt x="392906" y="146780"/>
                    <a:pt x="392144" y="145542"/>
                    <a:pt x="391668" y="145066"/>
                  </a:cubicBezTo>
                  <a:cubicBezTo>
                    <a:pt x="391192" y="144589"/>
                    <a:pt x="390620" y="143351"/>
                    <a:pt x="390049" y="143066"/>
                  </a:cubicBezTo>
                  <a:cubicBezTo>
                    <a:pt x="389382" y="142685"/>
                    <a:pt x="387763" y="142589"/>
                    <a:pt x="387001" y="142875"/>
                  </a:cubicBezTo>
                  <a:cubicBezTo>
                    <a:pt x="386239" y="143161"/>
                    <a:pt x="384715" y="144304"/>
                    <a:pt x="384429" y="145161"/>
                  </a:cubicBezTo>
                  <a:cubicBezTo>
                    <a:pt x="384143" y="146018"/>
                    <a:pt x="384810" y="147828"/>
                    <a:pt x="385381" y="148400"/>
                  </a:cubicBezTo>
                  <a:cubicBezTo>
                    <a:pt x="386239" y="149257"/>
                    <a:pt x="388620" y="149828"/>
                    <a:pt x="389763" y="150019"/>
                  </a:cubicBezTo>
                  <a:cubicBezTo>
                    <a:pt x="390811" y="150209"/>
                    <a:pt x="392906" y="149352"/>
                    <a:pt x="393859" y="149828"/>
                  </a:cubicBezTo>
                  <a:cubicBezTo>
                    <a:pt x="394621" y="150114"/>
                    <a:pt x="395859" y="151543"/>
                    <a:pt x="395954" y="152305"/>
                  </a:cubicBezTo>
                  <a:cubicBezTo>
                    <a:pt x="396049" y="152971"/>
                    <a:pt x="395383" y="154210"/>
                    <a:pt x="395001" y="154686"/>
                  </a:cubicBezTo>
                  <a:cubicBezTo>
                    <a:pt x="394240" y="155734"/>
                    <a:pt x="392334" y="157544"/>
                    <a:pt x="391192" y="157925"/>
                  </a:cubicBezTo>
                  <a:cubicBezTo>
                    <a:pt x="390239" y="158305"/>
                    <a:pt x="388048" y="157544"/>
                    <a:pt x="387096" y="157829"/>
                  </a:cubicBezTo>
                  <a:cubicBezTo>
                    <a:pt x="386143" y="158115"/>
                    <a:pt x="384238" y="159353"/>
                    <a:pt x="383667" y="160211"/>
                  </a:cubicBezTo>
                  <a:cubicBezTo>
                    <a:pt x="383095" y="161068"/>
                    <a:pt x="382809" y="163163"/>
                    <a:pt x="382905" y="164211"/>
                  </a:cubicBezTo>
                  <a:cubicBezTo>
                    <a:pt x="383000" y="165449"/>
                    <a:pt x="384810" y="167926"/>
                    <a:pt x="384429" y="169164"/>
                  </a:cubicBezTo>
                  <a:cubicBezTo>
                    <a:pt x="384238" y="169831"/>
                    <a:pt x="382714" y="170593"/>
                    <a:pt x="382143" y="170974"/>
                  </a:cubicBezTo>
                  <a:cubicBezTo>
                    <a:pt x="381667" y="171355"/>
                    <a:pt x="380619" y="171831"/>
                    <a:pt x="380238" y="172212"/>
                  </a:cubicBezTo>
                  <a:cubicBezTo>
                    <a:pt x="379476" y="172879"/>
                    <a:pt x="378428" y="174784"/>
                    <a:pt x="377666" y="175451"/>
                  </a:cubicBezTo>
                  <a:cubicBezTo>
                    <a:pt x="377285" y="175832"/>
                    <a:pt x="376238" y="176498"/>
                    <a:pt x="375666" y="176784"/>
                  </a:cubicBezTo>
                  <a:cubicBezTo>
                    <a:pt x="375094" y="177165"/>
                    <a:pt x="373666" y="177451"/>
                    <a:pt x="373475" y="178022"/>
                  </a:cubicBezTo>
                  <a:cubicBezTo>
                    <a:pt x="373284" y="178594"/>
                    <a:pt x="374142" y="179832"/>
                    <a:pt x="374618" y="180308"/>
                  </a:cubicBezTo>
                  <a:cubicBezTo>
                    <a:pt x="375190" y="180975"/>
                    <a:pt x="376999" y="181451"/>
                    <a:pt x="377380" y="182213"/>
                  </a:cubicBezTo>
                  <a:cubicBezTo>
                    <a:pt x="377761" y="182975"/>
                    <a:pt x="377476" y="185071"/>
                    <a:pt x="376904" y="185738"/>
                  </a:cubicBezTo>
                  <a:cubicBezTo>
                    <a:pt x="376523" y="186214"/>
                    <a:pt x="375190" y="186690"/>
                    <a:pt x="374523" y="186500"/>
                  </a:cubicBezTo>
                  <a:cubicBezTo>
                    <a:pt x="373380" y="186214"/>
                    <a:pt x="371951" y="183928"/>
                    <a:pt x="371284" y="182880"/>
                  </a:cubicBezTo>
                  <a:cubicBezTo>
                    <a:pt x="370808" y="182213"/>
                    <a:pt x="370427" y="180308"/>
                    <a:pt x="369665" y="179927"/>
                  </a:cubicBezTo>
                  <a:cubicBezTo>
                    <a:pt x="369189" y="179642"/>
                    <a:pt x="368046" y="179737"/>
                    <a:pt x="367474" y="179927"/>
                  </a:cubicBezTo>
                  <a:cubicBezTo>
                    <a:pt x="366522" y="180213"/>
                    <a:pt x="364522" y="181166"/>
                    <a:pt x="363950" y="182023"/>
                  </a:cubicBezTo>
                  <a:cubicBezTo>
                    <a:pt x="363093" y="183356"/>
                    <a:pt x="363569" y="186785"/>
                    <a:pt x="363379" y="188404"/>
                  </a:cubicBezTo>
                  <a:cubicBezTo>
                    <a:pt x="363283" y="189452"/>
                    <a:pt x="362712" y="191643"/>
                    <a:pt x="362998" y="192691"/>
                  </a:cubicBezTo>
                  <a:cubicBezTo>
                    <a:pt x="363283" y="193643"/>
                    <a:pt x="365093" y="194882"/>
                    <a:pt x="365188" y="195834"/>
                  </a:cubicBezTo>
                  <a:cubicBezTo>
                    <a:pt x="365284" y="196596"/>
                    <a:pt x="364426" y="198025"/>
                    <a:pt x="363855" y="198596"/>
                  </a:cubicBezTo>
                  <a:cubicBezTo>
                    <a:pt x="363283" y="199168"/>
                    <a:pt x="361474" y="199358"/>
                    <a:pt x="360902" y="199835"/>
                  </a:cubicBezTo>
                  <a:cubicBezTo>
                    <a:pt x="360045" y="200501"/>
                    <a:pt x="358616" y="202216"/>
                    <a:pt x="358426" y="203359"/>
                  </a:cubicBezTo>
                  <a:cubicBezTo>
                    <a:pt x="358235" y="204407"/>
                    <a:pt x="359569" y="206312"/>
                    <a:pt x="359855" y="207359"/>
                  </a:cubicBezTo>
                  <a:cubicBezTo>
                    <a:pt x="360235" y="209169"/>
                    <a:pt x="360902" y="212788"/>
                    <a:pt x="360426" y="214598"/>
                  </a:cubicBezTo>
                  <a:cubicBezTo>
                    <a:pt x="360235" y="215455"/>
                    <a:pt x="359188" y="216884"/>
                    <a:pt x="358426" y="217456"/>
                  </a:cubicBezTo>
                  <a:cubicBezTo>
                    <a:pt x="357759" y="217932"/>
                    <a:pt x="356140" y="218313"/>
                    <a:pt x="355282" y="218408"/>
                  </a:cubicBezTo>
                  <a:cubicBezTo>
                    <a:pt x="354711" y="218504"/>
                    <a:pt x="353473" y="218504"/>
                    <a:pt x="352901" y="218313"/>
                  </a:cubicBezTo>
                  <a:cubicBezTo>
                    <a:pt x="351949" y="217932"/>
                    <a:pt x="350710" y="216122"/>
                    <a:pt x="349853" y="215551"/>
                  </a:cubicBezTo>
                  <a:cubicBezTo>
                    <a:pt x="349186" y="215170"/>
                    <a:pt x="347663" y="214217"/>
                    <a:pt x="346805" y="214313"/>
                  </a:cubicBezTo>
                  <a:cubicBezTo>
                    <a:pt x="346329" y="214408"/>
                    <a:pt x="345376" y="215170"/>
                    <a:pt x="345091" y="215551"/>
                  </a:cubicBezTo>
                  <a:cubicBezTo>
                    <a:pt x="344519" y="216408"/>
                    <a:pt x="344043" y="218504"/>
                    <a:pt x="344424" y="219551"/>
                  </a:cubicBezTo>
                  <a:cubicBezTo>
                    <a:pt x="344709" y="220504"/>
                    <a:pt x="346329" y="221742"/>
                    <a:pt x="347091" y="222409"/>
                  </a:cubicBezTo>
                  <a:cubicBezTo>
                    <a:pt x="347948" y="223076"/>
                    <a:pt x="349663" y="224314"/>
                    <a:pt x="350710" y="224409"/>
                  </a:cubicBezTo>
                  <a:cubicBezTo>
                    <a:pt x="351663" y="224504"/>
                    <a:pt x="353473" y="223552"/>
                    <a:pt x="354330" y="222980"/>
                  </a:cubicBezTo>
                  <a:cubicBezTo>
                    <a:pt x="354997" y="222599"/>
                    <a:pt x="355949" y="220980"/>
                    <a:pt x="356711" y="220694"/>
                  </a:cubicBezTo>
                  <a:cubicBezTo>
                    <a:pt x="357378" y="220409"/>
                    <a:pt x="358997" y="220504"/>
                    <a:pt x="359569" y="220885"/>
                  </a:cubicBezTo>
                  <a:cubicBezTo>
                    <a:pt x="360235" y="221361"/>
                    <a:pt x="360997" y="223171"/>
                    <a:pt x="360807" y="224028"/>
                  </a:cubicBezTo>
                  <a:cubicBezTo>
                    <a:pt x="360616" y="225647"/>
                    <a:pt x="357854" y="227933"/>
                    <a:pt x="356711" y="229076"/>
                  </a:cubicBezTo>
                  <a:cubicBezTo>
                    <a:pt x="355949" y="229838"/>
                    <a:pt x="354425" y="231267"/>
                    <a:pt x="353473" y="231743"/>
                  </a:cubicBezTo>
                  <a:cubicBezTo>
                    <a:pt x="352711" y="232124"/>
                    <a:pt x="351187" y="232505"/>
                    <a:pt x="350330" y="232601"/>
                  </a:cubicBezTo>
                  <a:cubicBezTo>
                    <a:pt x="349377" y="232696"/>
                    <a:pt x="347091" y="231648"/>
                    <a:pt x="346329" y="232315"/>
                  </a:cubicBezTo>
                  <a:cubicBezTo>
                    <a:pt x="345472" y="233077"/>
                    <a:pt x="345853" y="235649"/>
                    <a:pt x="345948" y="236792"/>
                  </a:cubicBezTo>
                  <a:cubicBezTo>
                    <a:pt x="345948" y="238125"/>
                    <a:pt x="346234" y="240887"/>
                    <a:pt x="346615" y="242221"/>
                  </a:cubicBezTo>
                  <a:cubicBezTo>
                    <a:pt x="346900" y="243173"/>
                    <a:pt x="347948" y="245650"/>
                    <a:pt x="348139" y="245840"/>
                  </a:cubicBezTo>
                  <a:cubicBezTo>
                    <a:pt x="348329" y="246031"/>
                    <a:pt x="350330" y="248412"/>
                    <a:pt x="351187" y="249174"/>
                  </a:cubicBezTo>
                  <a:cubicBezTo>
                    <a:pt x="351758" y="249746"/>
                    <a:pt x="353473" y="250317"/>
                    <a:pt x="353949" y="250984"/>
                  </a:cubicBezTo>
                  <a:cubicBezTo>
                    <a:pt x="354616" y="251936"/>
                    <a:pt x="355663" y="254413"/>
                    <a:pt x="355282" y="255556"/>
                  </a:cubicBezTo>
                  <a:cubicBezTo>
                    <a:pt x="355092" y="256318"/>
                    <a:pt x="353473" y="257366"/>
                    <a:pt x="352711" y="257651"/>
                  </a:cubicBezTo>
                  <a:cubicBezTo>
                    <a:pt x="351758" y="258032"/>
                    <a:pt x="349663" y="258318"/>
                    <a:pt x="348710" y="258032"/>
                  </a:cubicBezTo>
                  <a:cubicBezTo>
                    <a:pt x="347948" y="257746"/>
                    <a:pt x="346900" y="256318"/>
                    <a:pt x="346234" y="255746"/>
                  </a:cubicBezTo>
                  <a:cubicBezTo>
                    <a:pt x="345853" y="255461"/>
                    <a:pt x="344995" y="255175"/>
                    <a:pt x="344805" y="254794"/>
                  </a:cubicBezTo>
                  <a:cubicBezTo>
                    <a:pt x="344614" y="254222"/>
                    <a:pt x="345567" y="253175"/>
                    <a:pt x="345662" y="252603"/>
                  </a:cubicBezTo>
                  <a:cubicBezTo>
                    <a:pt x="345757" y="251746"/>
                    <a:pt x="345472" y="249936"/>
                    <a:pt x="345091" y="249174"/>
                  </a:cubicBezTo>
                  <a:cubicBezTo>
                    <a:pt x="344900" y="248698"/>
                    <a:pt x="344329" y="247745"/>
                    <a:pt x="343852" y="247650"/>
                  </a:cubicBezTo>
                  <a:cubicBezTo>
                    <a:pt x="343090" y="247460"/>
                    <a:pt x="341566" y="248507"/>
                    <a:pt x="340995" y="249079"/>
                  </a:cubicBezTo>
                  <a:cubicBezTo>
                    <a:pt x="340328" y="249936"/>
                    <a:pt x="339566" y="252222"/>
                    <a:pt x="339661" y="253365"/>
                  </a:cubicBezTo>
                  <a:cubicBezTo>
                    <a:pt x="339757" y="254222"/>
                    <a:pt x="340519" y="255842"/>
                    <a:pt x="341090" y="256508"/>
                  </a:cubicBezTo>
                  <a:cubicBezTo>
                    <a:pt x="341566" y="257080"/>
                    <a:pt x="343186" y="257746"/>
                    <a:pt x="343662" y="258413"/>
                  </a:cubicBezTo>
                  <a:cubicBezTo>
                    <a:pt x="344043" y="259080"/>
                    <a:pt x="343852" y="260890"/>
                    <a:pt x="344233" y="261557"/>
                  </a:cubicBezTo>
                  <a:cubicBezTo>
                    <a:pt x="344995" y="262700"/>
                    <a:pt x="347853" y="263366"/>
                    <a:pt x="348710" y="264414"/>
                  </a:cubicBezTo>
                  <a:cubicBezTo>
                    <a:pt x="349472" y="265271"/>
                    <a:pt x="350330" y="267557"/>
                    <a:pt x="350425" y="268700"/>
                  </a:cubicBezTo>
                  <a:cubicBezTo>
                    <a:pt x="350520" y="269843"/>
                    <a:pt x="350425" y="272415"/>
                    <a:pt x="349663" y="273368"/>
                  </a:cubicBezTo>
                  <a:cubicBezTo>
                    <a:pt x="348710" y="274511"/>
                    <a:pt x="345472" y="275082"/>
                    <a:pt x="343948" y="275368"/>
                  </a:cubicBezTo>
                  <a:cubicBezTo>
                    <a:pt x="343090" y="275558"/>
                    <a:pt x="341376" y="275749"/>
                    <a:pt x="340519" y="275558"/>
                  </a:cubicBezTo>
                  <a:cubicBezTo>
                    <a:pt x="339376" y="275272"/>
                    <a:pt x="337566" y="273558"/>
                    <a:pt x="336328" y="273463"/>
                  </a:cubicBezTo>
                  <a:cubicBezTo>
                    <a:pt x="335280" y="273368"/>
                    <a:pt x="332899" y="274034"/>
                    <a:pt x="332232" y="274796"/>
                  </a:cubicBezTo>
                  <a:cubicBezTo>
                    <a:pt x="331660" y="275463"/>
                    <a:pt x="331375" y="277368"/>
                    <a:pt x="331660" y="278225"/>
                  </a:cubicBezTo>
                  <a:cubicBezTo>
                    <a:pt x="331946" y="279178"/>
                    <a:pt x="333375" y="280607"/>
                    <a:pt x="334232" y="281083"/>
                  </a:cubicBezTo>
                  <a:cubicBezTo>
                    <a:pt x="335375" y="281845"/>
                    <a:pt x="338518" y="282035"/>
                    <a:pt x="339566" y="282988"/>
                  </a:cubicBezTo>
                  <a:cubicBezTo>
                    <a:pt x="340423" y="283750"/>
                    <a:pt x="341471" y="285845"/>
                    <a:pt x="341566" y="286988"/>
                  </a:cubicBezTo>
                  <a:cubicBezTo>
                    <a:pt x="341662" y="288131"/>
                    <a:pt x="340900" y="290417"/>
                    <a:pt x="340328" y="291370"/>
                  </a:cubicBezTo>
                  <a:cubicBezTo>
                    <a:pt x="339852" y="292132"/>
                    <a:pt x="338328" y="293084"/>
                    <a:pt x="337947" y="293942"/>
                  </a:cubicBezTo>
                  <a:cubicBezTo>
                    <a:pt x="337566" y="294704"/>
                    <a:pt x="337280" y="296418"/>
                    <a:pt x="337566" y="297180"/>
                  </a:cubicBezTo>
                  <a:cubicBezTo>
                    <a:pt x="337851" y="298323"/>
                    <a:pt x="339661" y="299942"/>
                    <a:pt x="340614" y="300704"/>
                  </a:cubicBezTo>
                  <a:cubicBezTo>
                    <a:pt x="341662" y="301466"/>
                    <a:pt x="344329" y="301847"/>
                    <a:pt x="345281" y="302705"/>
                  </a:cubicBezTo>
                  <a:cubicBezTo>
                    <a:pt x="346138" y="303467"/>
                    <a:pt x="347376" y="305657"/>
                    <a:pt x="347472" y="306896"/>
                  </a:cubicBezTo>
                  <a:cubicBezTo>
                    <a:pt x="347567" y="308038"/>
                    <a:pt x="346710" y="310420"/>
                    <a:pt x="345948" y="311277"/>
                  </a:cubicBezTo>
                  <a:cubicBezTo>
                    <a:pt x="345281" y="312134"/>
                    <a:pt x="343090" y="312706"/>
                    <a:pt x="342328" y="313277"/>
                  </a:cubicBezTo>
                  <a:cubicBezTo>
                    <a:pt x="341471" y="313849"/>
                    <a:pt x="339090" y="316135"/>
                    <a:pt x="339090" y="316135"/>
                  </a:cubicBezTo>
                  <a:lnTo>
                    <a:pt x="404431" y="309658"/>
                  </a:lnTo>
                  <a:lnTo>
                    <a:pt x="481965" y="302324"/>
                  </a:lnTo>
                  <a:lnTo>
                    <a:pt x="588359" y="290322"/>
                  </a:lnTo>
                  <a:cubicBezTo>
                    <a:pt x="588359" y="290322"/>
                    <a:pt x="589788" y="292322"/>
                    <a:pt x="589883" y="293180"/>
                  </a:cubicBezTo>
                  <a:cubicBezTo>
                    <a:pt x="589978" y="294132"/>
                    <a:pt x="589312" y="296037"/>
                    <a:pt x="588931" y="296894"/>
                  </a:cubicBezTo>
                  <a:cubicBezTo>
                    <a:pt x="588645" y="297466"/>
                    <a:pt x="587597" y="298513"/>
                    <a:pt x="587407" y="299180"/>
                  </a:cubicBezTo>
                  <a:cubicBezTo>
                    <a:pt x="587121" y="300514"/>
                    <a:pt x="588550" y="303181"/>
                    <a:pt x="588264" y="304419"/>
                  </a:cubicBezTo>
                  <a:cubicBezTo>
                    <a:pt x="588073" y="305371"/>
                    <a:pt x="586359" y="306705"/>
                    <a:pt x="586073" y="307658"/>
                  </a:cubicBezTo>
                  <a:cubicBezTo>
                    <a:pt x="585692" y="308991"/>
                    <a:pt x="586073" y="311849"/>
                    <a:pt x="585788" y="313182"/>
                  </a:cubicBezTo>
                  <a:cubicBezTo>
                    <a:pt x="585597" y="314135"/>
                    <a:pt x="584359" y="315754"/>
                    <a:pt x="584263" y="316611"/>
                  </a:cubicBezTo>
                  <a:cubicBezTo>
                    <a:pt x="584168" y="317563"/>
                    <a:pt x="585502" y="319278"/>
                    <a:pt x="585311" y="320230"/>
                  </a:cubicBezTo>
                  <a:cubicBezTo>
                    <a:pt x="585121" y="320897"/>
                    <a:pt x="583978" y="321850"/>
                    <a:pt x="583501" y="322326"/>
                  </a:cubicBezTo>
                  <a:cubicBezTo>
                    <a:pt x="582930" y="322897"/>
                    <a:pt x="581692" y="323945"/>
                    <a:pt x="581311" y="324707"/>
                  </a:cubicBezTo>
                  <a:cubicBezTo>
                    <a:pt x="580834" y="325469"/>
                    <a:pt x="580072" y="327279"/>
                    <a:pt x="580072" y="328136"/>
                  </a:cubicBezTo>
                  <a:cubicBezTo>
                    <a:pt x="579977" y="329375"/>
                    <a:pt x="581692" y="331756"/>
                    <a:pt x="581597" y="333089"/>
                  </a:cubicBezTo>
                  <a:cubicBezTo>
                    <a:pt x="581501" y="334423"/>
                    <a:pt x="579310" y="336423"/>
                    <a:pt x="579215" y="337661"/>
                  </a:cubicBezTo>
                  <a:cubicBezTo>
                    <a:pt x="579120" y="338423"/>
                    <a:pt x="579977" y="339662"/>
                    <a:pt x="580168" y="340424"/>
                  </a:cubicBezTo>
                  <a:cubicBezTo>
                    <a:pt x="580358" y="341757"/>
                    <a:pt x="579691" y="344519"/>
                    <a:pt x="580263" y="345758"/>
                  </a:cubicBezTo>
                  <a:cubicBezTo>
                    <a:pt x="580739" y="346805"/>
                    <a:pt x="583120" y="347948"/>
                    <a:pt x="583692" y="348901"/>
                  </a:cubicBezTo>
                  <a:cubicBezTo>
                    <a:pt x="584359" y="350234"/>
                    <a:pt x="584168" y="353378"/>
                    <a:pt x="584644" y="354806"/>
                  </a:cubicBezTo>
                  <a:cubicBezTo>
                    <a:pt x="585025" y="355949"/>
                    <a:pt x="586264" y="358045"/>
                    <a:pt x="586930" y="359093"/>
                  </a:cubicBezTo>
                  <a:cubicBezTo>
                    <a:pt x="587978" y="360617"/>
                    <a:pt x="590359" y="363379"/>
                    <a:pt x="591598" y="364712"/>
                  </a:cubicBezTo>
                  <a:cubicBezTo>
                    <a:pt x="592264" y="365474"/>
                    <a:pt x="593693" y="366998"/>
                    <a:pt x="594550" y="367570"/>
                  </a:cubicBezTo>
                  <a:cubicBezTo>
                    <a:pt x="595313" y="368141"/>
                    <a:pt x="597217" y="368522"/>
                    <a:pt x="597980" y="369094"/>
                  </a:cubicBezTo>
                  <a:cubicBezTo>
                    <a:pt x="599027" y="369761"/>
                    <a:pt x="600837" y="371285"/>
                    <a:pt x="601599" y="372237"/>
                  </a:cubicBezTo>
                  <a:cubicBezTo>
                    <a:pt x="602742" y="373666"/>
                    <a:pt x="604266" y="376809"/>
                    <a:pt x="604838" y="378524"/>
                  </a:cubicBezTo>
                  <a:cubicBezTo>
                    <a:pt x="605314" y="380047"/>
                    <a:pt x="604933" y="383477"/>
                    <a:pt x="605790" y="384810"/>
                  </a:cubicBezTo>
                  <a:cubicBezTo>
                    <a:pt x="606171" y="385572"/>
                    <a:pt x="607790" y="386334"/>
                    <a:pt x="608457" y="386905"/>
                  </a:cubicBezTo>
                  <a:cubicBezTo>
                    <a:pt x="609314" y="387668"/>
                    <a:pt x="610648" y="389572"/>
                    <a:pt x="611600" y="390239"/>
                  </a:cubicBezTo>
                  <a:cubicBezTo>
                    <a:pt x="612172" y="390620"/>
                    <a:pt x="613791" y="390906"/>
                    <a:pt x="614267" y="391478"/>
                  </a:cubicBezTo>
                  <a:cubicBezTo>
                    <a:pt x="614934" y="392335"/>
                    <a:pt x="615124" y="394621"/>
                    <a:pt x="614934" y="395764"/>
                  </a:cubicBezTo>
                  <a:cubicBezTo>
                    <a:pt x="614743" y="396621"/>
                    <a:pt x="613219" y="397764"/>
                    <a:pt x="613124" y="398621"/>
                  </a:cubicBezTo>
                  <a:cubicBezTo>
                    <a:pt x="613029" y="399479"/>
                    <a:pt x="614172" y="400812"/>
                    <a:pt x="614553" y="401574"/>
                  </a:cubicBezTo>
                  <a:cubicBezTo>
                    <a:pt x="614934" y="402336"/>
                    <a:pt x="615410" y="404051"/>
                    <a:pt x="615886" y="404717"/>
                  </a:cubicBezTo>
                  <a:cubicBezTo>
                    <a:pt x="616267" y="405289"/>
                    <a:pt x="617601" y="405860"/>
                    <a:pt x="617887" y="406527"/>
                  </a:cubicBezTo>
                  <a:cubicBezTo>
                    <a:pt x="618268" y="407384"/>
                    <a:pt x="617601" y="409480"/>
                    <a:pt x="618172" y="410242"/>
                  </a:cubicBezTo>
                  <a:cubicBezTo>
                    <a:pt x="618649" y="410909"/>
                    <a:pt x="620744" y="411099"/>
                    <a:pt x="621411" y="411671"/>
                  </a:cubicBezTo>
                  <a:cubicBezTo>
                    <a:pt x="621982" y="412242"/>
                    <a:pt x="622268" y="413957"/>
                    <a:pt x="622840" y="414433"/>
                  </a:cubicBezTo>
                  <a:cubicBezTo>
                    <a:pt x="623316" y="414814"/>
                    <a:pt x="624745" y="414719"/>
                    <a:pt x="625792" y="414719"/>
                  </a:cubicBezTo>
                  <a:cubicBezTo>
                    <a:pt x="625507" y="415671"/>
                    <a:pt x="625697" y="417386"/>
                    <a:pt x="625221" y="417957"/>
                  </a:cubicBezTo>
                  <a:cubicBezTo>
                    <a:pt x="624649" y="418624"/>
                    <a:pt x="622840" y="419291"/>
                    <a:pt x="621887" y="419481"/>
                  </a:cubicBezTo>
                  <a:cubicBezTo>
                    <a:pt x="621030" y="419671"/>
                    <a:pt x="619125" y="419100"/>
                    <a:pt x="618268" y="419481"/>
                  </a:cubicBezTo>
                  <a:cubicBezTo>
                    <a:pt x="617220" y="419862"/>
                    <a:pt x="615886" y="421767"/>
                    <a:pt x="615220" y="422720"/>
                  </a:cubicBezTo>
                  <a:cubicBezTo>
                    <a:pt x="614648" y="423482"/>
                    <a:pt x="613981" y="425387"/>
                    <a:pt x="613315" y="426149"/>
                  </a:cubicBezTo>
                  <a:cubicBezTo>
                    <a:pt x="612838" y="426625"/>
                    <a:pt x="611410" y="427006"/>
                    <a:pt x="611124" y="427482"/>
                  </a:cubicBezTo>
                  <a:cubicBezTo>
                    <a:pt x="610457" y="428625"/>
                    <a:pt x="611124" y="431483"/>
                    <a:pt x="610457" y="432530"/>
                  </a:cubicBezTo>
                  <a:cubicBezTo>
                    <a:pt x="610172" y="433102"/>
                    <a:pt x="608933" y="433864"/>
                    <a:pt x="608362" y="434150"/>
                  </a:cubicBezTo>
                  <a:cubicBezTo>
                    <a:pt x="607885" y="434435"/>
                    <a:pt x="606552" y="434435"/>
                    <a:pt x="606171" y="434816"/>
                  </a:cubicBezTo>
                  <a:cubicBezTo>
                    <a:pt x="605790" y="435293"/>
                    <a:pt x="605599" y="436626"/>
                    <a:pt x="605790" y="437197"/>
                  </a:cubicBezTo>
                  <a:cubicBezTo>
                    <a:pt x="605980" y="437864"/>
                    <a:pt x="607505" y="438436"/>
                    <a:pt x="607790" y="439007"/>
                  </a:cubicBezTo>
                  <a:cubicBezTo>
                    <a:pt x="608076" y="439484"/>
                    <a:pt x="608362" y="440627"/>
                    <a:pt x="608171" y="441103"/>
                  </a:cubicBezTo>
                  <a:cubicBezTo>
                    <a:pt x="607981" y="441770"/>
                    <a:pt x="606742" y="442817"/>
                    <a:pt x="606076" y="442913"/>
                  </a:cubicBezTo>
                  <a:cubicBezTo>
                    <a:pt x="605218" y="443103"/>
                    <a:pt x="603504" y="442436"/>
                    <a:pt x="602932" y="441770"/>
                  </a:cubicBezTo>
                  <a:cubicBezTo>
                    <a:pt x="602551" y="441293"/>
                    <a:pt x="602742" y="439864"/>
                    <a:pt x="602361" y="439388"/>
                  </a:cubicBezTo>
                  <a:cubicBezTo>
                    <a:pt x="601885" y="438912"/>
                    <a:pt x="600361" y="438817"/>
                    <a:pt x="599599" y="438721"/>
                  </a:cubicBezTo>
                  <a:cubicBezTo>
                    <a:pt x="598551" y="438626"/>
                    <a:pt x="596455" y="438626"/>
                    <a:pt x="595408" y="438912"/>
                  </a:cubicBezTo>
                  <a:cubicBezTo>
                    <a:pt x="594455" y="439293"/>
                    <a:pt x="592931" y="440531"/>
                    <a:pt x="592264" y="441198"/>
                  </a:cubicBezTo>
                  <a:cubicBezTo>
                    <a:pt x="591407" y="442055"/>
                    <a:pt x="589883" y="443865"/>
                    <a:pt x="589407" y="444913"/>
                  </a:cubicBezTo>
                  <a:cubicBezTo>
                    <a:pt x="588931" y="446151"/>
                    <a:pt x="588645" y="448818"/>
                    <a:pt x="589026" y="449961"/>
                  </a:cubicBezTo>
                  <a:cubicBezTo>
                    <a:pt x="589597" y="451676"/>
                    <a:pt x="592360" y="454247"/>
                    <a:pt x="593788" y="455200"/>
                  </a:cubicBezTo>
                  <a:cubicBezTo>
                    <a:pt x="594550" y="455676"/>
                    <a:pt x="596170" y="456152"/>
                    <a:pt x="596932" y="456152"/>
                  </a:cubicBezTo>
                  <a:cubicBezTo>
                    <a:pt x="597884" y="456152"/>
                    <a:pt x="599694" y="455486"/>
                    <a:pt x="600551" y="455009"/>
                  </a:cubicBezTo>
                  <a:cubicBezTo>
                    <a:pt x="601504" y="454533"/>
                    <a:pt x="603028" y="453104"/>
                    <a:pt x="603694" y="452342"/>
                  </a:cubicBezTo>
                  <a:cubicBezTo>
                    <a:pt x="604171" y="451866"/>
                    <a:pt x="604647" y="450437"/>
                    <a:pt x="605218" y="450056"/>
                  </a:cubicBezTo>
                  <a:cubicBezTo>
                    <a:pt x="605790" y="449675"/>
                    <a:pt x="607409" y="449389"/>
                    <a:pt x="608076" y="449675"/>
                  </a:cubicBezTo>
                  <a:cubicBezTo>
                    <a:pt x="608552" y="449961"/>
                    <a:pt x="609314" y="451009"/>
                    <a:pt x="609409" y="451580"/>
                  </a:cubicBezTo>
                  <a:cubicBezTo>
                    <a:pt x="609505" y="452152"/>
                    <a:pt x="609314" y="453580"/>
                    <a:pt x="608933" y="453962"/>
                  </a:cubicBezTo>
                  <a:cubicBezTo>
                    <a:pt x="608552" y="454438"/>
                    <a:pt x="607028" y="454152"/>
                    <a:pt x="606647" y="454628"/>
                  </a:cubicBezTo>
                  <a:cubicBezTo>
                    <a:pt x="605980" y="455390"/>
                    <a:pt x="605599" y="457676"/>
                    <a:pt x="606076" y="458629"/>
                  </a:cubicBezTo>
                  <a:cubicBezTo>
                    <a:pt x="606457" y="459391"/>
                    <a:pt x="608266" y="459867"/>
                    <a:pt x="608933" y="460438"/>
                  </a:cubicBezTo>
                  <a:cubicBezTo>
                    <a:pt x="609790" y="461105"/>
                    <a:pt x="611219" y="462820"/>
                    <a:pt x="612172" y="463391"/>
                  </a:cubicBezTo>
                  <a:cubicBezTo>
                    <a:pt x="613029" y="463868"/>
                    <a:pt x="615124" y="464630"/>
                    <a:pt x="616172" y="464630"/>
                  </a:cubicBezTo>
                  <a:cubicBezTo>
                    <a:pt x="617410" y="464725"/>
                    <a:pt x="619792" y="464153"/>
                    <a:pt x="621030" y="463677"/>
                  </a:cubicBezTo>
                  <a:cubicBezTo>
                    <a:pt x="622078" y="463296"/>
                    <a:pt x="623983" y="462344"/>
                    <a:pt x="624840" y="461677"/>
                  </a:cubicBezTo>
                  <a:cubicBezTo>
                    <a:pt x="625602" y="460915"/>
                    <a:pt x="626935" y="459200"/>
                    <a:pt x="627221" y="458153"/>
                  </a:cubicBezTo>
                  <a:cubicBezTo>
                    <a:pt x="627602" y="456819"/>
                    <a:pt x="626745" y="454057"/>
                    <a:pt x="626840" y="452723"/>
                  </a:cubicBezTo>
                  <a:cubicBezTo>
                    <a:pt x="626935" y="451485"/>
                    <a:pt x="627888" y="449104"/>
                    <a:pt x="627888" y="447866"/>
                  </a:cubicBezTo>
                  <a:cubicBezTo>
                    <a:pt x="627793" y="446913"/>
                    <a:pt x="626745" y="445199"/>
                    <a:pt x="626745" y="444246"/>
                  </a:cubicBezTo>
                  <a:cubicBezTo>
                    <a:pt x="626745" y="443579"/>
                    <a:pt x="627221" y="442246"/>
                    <a:pt x="627697" y="441770"/>
                  </a:cubicBezTo>
                  <a:cubicBezTo>
                    <a:pt x="628459" y="440722"/>
                    <a:pt x="630745" y="439388"/>
                    <a:pt x="631793" y="438721"/>
                  </a:cubicBezTo>
                  <a:cubicBezTo>
                    <a:pt x="632746" y="438150"/>
                    <a:pt x="634841" y="437579"/>
                    <a:pt x="635603" y="436817"/>
                  </a:cubicBezTo>
                  <a:cubicBezTo>
                    <a:pt x="636175" y="436245"/>
                    <a:pt x="637032" y="434721"/>
                    <a:pt x="637222" y="433864"/>
                  </a:cubicBezTo>
                  <a:cubicBezTo>
                    <a:pt x="637413" y="432911"/>
                    <a:pt x="636080" y="431102"/>
                    <a:pt x="636556" y="430339"/>
                  </a:cubicBezTo>
                  <a:cubicBezTo>
                    <a:pt x="636937" y="429768"/>
                    <a:pt x="638461" y="429482"/>
                    <a:pt x="639223" y="429482"/>
                  </a:cubicBezTo>
                  <a:cubicBezTo>
                    <a:pt x="640842" y="429482"/>
                    <a:pt x="643890" y="431197"/>
                    <a:pt x="645509" y="431578"/>
                  </a:cubicBezTo>
                  <a:cubicBezTo>
                    <a:pt x="646271" y="431768"/>
                    <a:pt x="647986" y="432149"/>
                    <a:pt x="648748" y="431959"/>
                  </a:cubicBezTo>
                  <a:cubicBezTo>
                    <a:pt x="649700" y="431768"/>
                    <a:pt x="651129" y="429959"/>
                    <a:pt x="652081" y="429959"/>
                  </a:cubicBezTo>
                  <a:cubicBezTo>
                    <a:pt x="652748" y="429959"/>
                    <a:pt x="653891" y="430911"/>
                    <a:pt x="654177" y="431483"/>
                  </a:cubicBezTo>
                  <a:cubicBezTo>
                    <a:pt x="654558" y="432340"/>
                    <a:pt x="654653" y="434721"/>
                    <a:pt x="653986" y="435483"/>
                  </a:cubicBezTo>
                  <a:cubicBezTo>
                    <a:pt x="653224" y="436340"/>
                    <a:pt x="650557" y="435483"/>
                    <a:pt x="649605" y="436150"/>
                  </a:cubicBezTo>
                  <a:cubicBezTo>
                    <a:pt x="648367" y="436912"/>
                    <a:pt x="646366" y="439674"/>
                    <a:pt x="646462" y="441103"/>
                  </a:cubicBezTo>
                  <a:cubicBezTo>
                    <a:pt x="646462" y="442055"/>
                    <a:pt x="648462" y="443960"/>
                    <a:pt x="648652" y="444246"/>
                  </a:cubicBezTo>
                  <a:cubicBezTo>
                    <a:pt x="648843" y="444627"/>
                    <a:pt x="651034" y="444913"/>
                    <a:pt x="651796" y="445294"/>
                  </a:cubicBezTo>
                  <a:cubicBezTo>
                    <a:pt x="652653" y="445675"/>
                    <a:pt x="654177" y="446722"/>
                    <a:pt x="654653" y="447485"/>
                  </a:cubicBezTo>
                  <a:cubicBezTo>
                    <a:pt x="655225" y="448437"/>
                    <a:pt x="654463" y="451104"/>
                    <a:pt x="655225" y="451866"/>
                  </a:cubicBezTo>
                  <a:cubicBezTo>
                    <a:pt x="655891" y="452533"/>
                    <a:pt x="658082" y="452723"/>
                    <a:pt x="659035" y="452533"/>
                  </a:cubicBezTo>
                  <a:cubicBezTo>
                    <a:pt x="659987" y="452247"/>
                    <a:pt x="661321" y="450628"/>
                    <a:pt x="661892" y="449866"/>
                  </a:cubicBezTo>
                  <a:cubicBezTo>
                    <a:pt x="662368" y="449199"/>
                    <a:pt x="662940" y="447389"/>
                    <a:pt x="663416" y="446722"/>
                  </a:cubicBezTo>
                  <a:cubicBezTo>
                    <a:pt x="663797" y="446056"/>
                    <a:pt x="664940" y="444913"/>
                    <a:pt x="665416" y="444341"/>
                  </a:cubicBezTo>
                  <a:cubicBezTo>
                    <a:pt x="665988" y="443484"/>
                    <a:pt x="666750" y="441674"/>
                    <a:pt x="667226" y="440817"/>
                  </a:cubicBezTo>
                  <a:cubicBezTo>
                    <a:pt x="667607" y="440246"/>
                    <a:pt x="668369" y="438817"/>
                    <a:pt x="669036" y="438531"/>
                  </a:cubicBezTo>
                  <a:cubicBezTo>
                    <a:pt x="669512" y="438245"/>
                    <a:pt x="670750" y="438150"/>
                    <a:pt x="671131" y="438341"/>
                  </a:cubicBezTo>
                  <a:cubicBezTo>
                    <a:pt x="671798" y="438721"/>
                    <a:pt x="671798" y="440627"/>
                    <a:pt x="672370" y="441103"/>
                  </a:cubicBezTo>
                  <a:cubicBezTo>
                    <a:pt x="672941" y="441674"/>
                    <a:pt x="675037" y="441579"/>
                    <a:pt x="675513" y="442341"/>
                  </a:cubicBezTo>
                  <a:cubicBezTo>
                    <a:pt x="676180" y="443294"/>
                    <a:pt x="676275" y="446056"/>
                    <a:pt x="675703" y="447104"/>
                  </a:cubicBezTo>
                  <a:cubicBezTo>
                    <a:pt x="675322" y="447770"/>
                    <a:pt x="673894" y="448628"/>
                    <a:pt x="673132" y="448913"/>
                  </a:cubicBezTo>
                  <a:cubicBezTo>
                    <a:pt x="671893" y="449294"/>
                    <a:pt x="669131" y="448532"/>
                    <a:pt x="667988" y="449104"/>
                  </a:cubicBezTo>
                  <a:cubicBezTo>
                    <a:pt x="667131" y="449580"/>
                    <a:pt x="666274" y="451485"/>
                    <a:pt x="665702" y="452152"/>
                  </a:cubicBezTo>
                  <a:cubicBezTo>
                    <a:pt x="665035" y="452819"/>
                    <a:pt x="663226" y="453580"/>
                    <a:pt x="662940" y="454533"/>
                  </a:cubicBezTo>
                  <a:cubicBezTo>
                    <a:pt x="662749" y="455200"/>
                    <a:pt x="663035" y="456724"/>
                    <a:pt x="663607" y="457105"/>
                  </a:cubicBezTo>
                  <a:cubicBezTo>
                    <a:pt x="664178" y="457581"/>
                    <a:pt x="665702" y="457391"/>
                    <a:pt x="666464" y="457200"/>
                  </a:cubicBezTo>
                  <a:cubicBezTo>
                    <a:pt x="667322" y="457010"/>
                    <a:pt x="668655" y="455771"/>
                    <a:pt x="669512" y="455390"/>
                  </a:cubicBezTo>
                  <a:cubicBezTo>
                    <a:pt x="670274" y="455009"/>
                    <a:pt x="671893" y="454152"/>
                    <a:pt x="672751" y="454152"/>
                  </a:cubicBezTo>
                  <a:cubicBezTo>
                    <a:pt x="673417" y="454152"/>
                    <a:pt x="675037" y="454438"/>
                    <a:pt x="675322" y="455105"/>
                  </a:cubicBezTo>
                  <a:cubicBezTo>
                    <a:pt x="675799" y="456152"/>
                    <a:pt x="674656" y="458629"/>
                    <a:pt x="673798" y="459391"/>
                  </a:cubicBezTo>
                  <a:cubicBezTo>
                    <a:pt x="672560" y="460534"/>
                    <a:pt x="669036" y="460629"/>
                    <a:pt x="667417" y="461105"/>
                  </a:cubicBezTo>
                  <a:cubicBezTo>
                    <a:pt x="666178" y="461486"/>
                    <a:pt x="663797" y="462344"/>
                    <a:pt x="662559" y="462534"/>
                  </a:cubicBezTo>
                  <a:cubicBezTo>
                    <a:pt x="661797" y="462629"/>
                    <a:pt x="660178" y="462058"/>
                    <a:pt x="659416" y="462248"/>
                  </a:cubicBezTo>
                  <a:cubicBezTo>
                    <a:pt x="658368" y="462629"/>
                    <a:pt x="656082" y="463868"/>
                    <a:pt x="655891" y="465011"/>
                  </a:cubicBezTo>
                  <a:cubicBezTo>
                    <a:pt x="655796" y="465582"/>
                    <a:pt x="656653" y="466725"/>
                    <a:pt x="657225" y="467011"/>
                  </a:cubicBezTo>
                  <a:cubicBezTo>
                    <a:pt x="657987" y="467296"/>
                    <a:pt x="659701" y="466154"/>
                    <a:pt x="660368" y="466535"/>
                  </a:cubicBezTo>
                  <a:cubicBezTo>
                    <a:pt x="661225" y="467011"/>
                    <a:pt x="661130" y="469487"/>
                    <a:pt x="661892" y="470154"/>
                  </a:cubicBezTo>
                  <a:cubicBezTo>
                    <a:pt x="662464" y="470630"/>
                    <a:pt x="664178" y="471107"/>
                    <a:pt x="664940" y="470821"/>
                  </a:cubicBezTo>
                  <a:cubicBezTo>
                    <a:pt x="665512" y="470630"/>
                    <a:pt x="665988" y="469487"/>
                    <a:pt x="666369" y="469011"/>
                  </a:cubicBezTo>
                  <a:cubicBezTo>
                    <a:pt x="666750" y="468535"/>
                    <a:pt x="667607" y="467296"/>
                    <a:pt x="668274" y="467201"/>
                  </a:cubicBezTo>
                  <a:cubicBezTo>
                    <a:pt x="669131" y="467106"/>
                    <a:pt x="670941" y="467963"/>
                    <a:pt x="671227" y="468725"/>
                  </a:cubicBezTo>
                  <a:cubicBezTo>
                    <a:pt x="671513" y="469392"/>
                    <a:pt x="670369" y="470630"/>
                    <a:pt x="670465" y="471392"/>
                  </a:cubicBezTo>
                  <a:cubicBezTo>
                    <a:pt x="670560" y="471869"/>
                    <a:pt x="671322" y="472726"/>
                    <a:pt x="671513" y="473202"/>
                  </a:cubicBezTo>
                  <a:cubicBezTo>
                    <a:pt x="671798" y="473964"/>
                    <a:pt x="672179" y="475679"/>
                    <a:pt x="671798" y="476345"/>
                  </a:cubicBezTo>
                  <a:cubicBezTo>
                    <a:pt x="671227" y="477203"/>
                    <a:pt x="668941" y="477679"/>
                    <a:pt x="667988" y="477584"/>
                  </a:cubicBezTo>
                  <a:cubicBezTo>
                    <a:pt x="666845" y="477393"/>
                    <a:pt x="665321" y="475488"/>
                    <a:pt x="664273" y="475107"/>
                  </a:cubicBezTo>
                  <a:cubicBezTo>
                    <a:pt x="663416" y="474821"/>
                    <a:pt x="661511" y="474821"/>
                    <a:pt x="660654" y="474631"/>
                  </a:cubicBezTo>
                  <a:cubicBezTo>
                    <a:pt x="659987" y="474440"/>
                    <a:pt x="658844" y="473774"/>
                    <a:pt x="658273" y="473678"/>
                  </a:cubicBezTo>
                  <a:cubicBezTo>
                    <a:pt x="657415" y="473583"/>
                    <a:pt x="655510" y="473583"/>
                    <a:pt x="654844" y="474059"/>
                  </a:cubicBezTo>
                  <a:cubicBezTo>
                    <a:pt x="653986" y="474726"/>
                    <a:pt x="653510" y="476917"/>
                    <a:pt x="653034" y="477869"/>
                  </a:cubicBezTo>
                  <a:cubicBezTo>
                    <a:pt x="652558" y="478727"/>
                    <a:pt x="651129" y="480251"/>
                    <a:pt x="651034" y="481298"/>
                  </a:cubicBezTo>
                  <a:cubicBezTo>
                    <a:pt x="650938" y="482155"/>
                    <a:pt x="652367" y="483680"/>
                    <a:pt x="652272" y="484537"/>
                  </a:cubicBezTo>
                  <a:cubicBezTo>
                    <a:pt x="652272" y="485299"/>
                    <a:pt x="651700" y="486918"/>
                    <a:pt x="651034" y="487299"/>
                  </a:cubicBezTo>
                  <a:cubicBezTo>
                    <a:pt x="650272" y="487680"/>
                    <a:pt x="648272" y="487299"/>
                    <a:pt x="647509" y="486918"/>
                  </a:cubicBezTo>
                  <a:cubicBezTo>
                    <a:pt x="646843" y="486537"/>
                    <a:pt x="646081" y="484918"/>
                    <a:pt x="645319" y="484632"/>
                  </a:cubicBezTo>
                  <a:cubicBezTo>
                    <a:pt x="644652" y="484251"/>
                    <a:pt x="643033" y="484632"/>
                    <a:pt x="642271" y="484346"/>
                  </a:cubicBezTo>
                  <a:cubicBezTo>
                    <a:pt x="641413" y="484061"/>
                    <a:pt x="640080" y="482822"/>
                    <a:pt x="639318" y="482441"/>
                  </a:cubicBezTo>
                  <a:cubicBezTo>
                    <a:pt x="638651" y="482155"/>
                    <a:pt x="637318" y="481394"/>
                    <a:pt x="636651" y="481489"/>
                  </a:cubicBezTo>
                  <a:cubicBezTo>
                    <a:pt x="635889" y="481584"/>
                    <a:pt x="634746" y="483108"/>
                    <a:pt x="633984" y="483299"/>
                  </a:cubicBezTo>
                  <a:cubicBezTo>
                    <a:pt x="632936" y="483584"/>
                    <a:pt x="630841" y="483203"/>
                    <a:pt x="629793" y="482918"/>
                  </a:cubicBezTo>
                  <a:cubicBezTo>
                    <a:pt x="629222" y="482727"/>
                    <a:pt x="628174" y="481775"/>
                    <a:pt x="627507" y="481679"/>
                  </a:cubicBezTo>
                  <a:cubicBezTo>
                    <a:pt x="626269" y="481394"/>
                    <a:pt x="623411" y="481298"/>
                    <a:pt x="622363" y="482060"/>
                  </a:cubicBezTo>
                  <a:cubicBezTo>
                    <a:pt x="621601" y="482727"/>
                    <a:pt x="620935" y="484918"/>
                    <a:pt x="621125" y="485870"/>
                  </a:cubicBezTo>
                  <a:cubicBezTo>
                    <a:pt x="621411" y="486728"/>
                    <a:pt x="622935" y="487871"/>
                    <a:pt x="623792" y="488156"/>
                  </a:cubicBezTo>
                  <a:cubicBezTo>
                    <a:pt x="624459" y="488347"/>
                    <a:pt x="625792" y="487489"/>
                    <a:pt x="626459" y="487680"/>
                  </a:cubicBezTo>
                  <a:cubicBezTo>
                    <a:pt x="627221" y="487966"/>
                    <a:pt x="627793" y="489680"/>
                    <a:pt x="628364" y="490157"/>
                  </a:cubicBezTo>
                  <a:cubicBezTo>
                    <a:pt x="629698" y="491204"/>
                    <a:pt x="633031" y="492728"/>
                    <a:pt x="634841" y="493014"/>
                  </a:cubicBezTo>
                  <a:cubicBezTo>
                    <a:pt x="635984" y="493300"/>
                    <a:pt x="638461" y="492538"/>
                    <a:pt x="639604" y="492919"/>
                  </a:cubicBezTo>
                  <a:cubicBezTo>
                    <a:pt x="640366" y="493205"/>
                    <a:pt x="641413" y="494633"/>
                    <a:pt x="642175" y="495014"/>
                  </a:cubicBezTo>
                  <a:cubicBezTo>
                    <a:pt x="643033" y="495586"/>
                    <a:pt x="645319" y="495776"/>
                    <a:pt x="645985" y="496538"/>
                  </a:cubicBezTo>
                  <a:cubicBezTo>
                    <a:pt x="646843" y="497491"/>
                    <a:pt x="648557" y="500348"/>
                    <a:pt x="647795" y="501301"/>
                  </a:cubicBezTo>
                  <a:cubicBezTo>
                    <a:pt x="647224" y="502063"/>
                    <a:pt x="644938" y="501205"/>
                    <a:pt x="644080" y="500920"/>
                  </a:cubicBezTo>
                  <a:cubicBezTo>
                    <a:pt x="643223" y="500539"/>
                    <a:pt x="641985" y="498920"/>
                    <a:pt x="641128" y="498443"/>
                  </a:cubicBezTo>
                  <a:cubicBezTo>
                    <a:pt x="640080" y="497872"/>
                    <a:pt x="637889" y="496919"/>
                    <a:pt x="636651" y="496634"/>
                  </a:cubicBezTo>
                  <a:cubicBezTo>
                    <a:pt x="635603" y="496443"/>
                    <a:pt x="633508" y="496634"/>
                    <a:pt x="632365" y="496538"/>
                  </a:cubicBezTo>
                  <a:cubicBezTo>
                    <a:pt x="631222" y="496443"/>
                    <a:pt x="628936" y="496348"/>
                    <a:pt x="627888" y="495967"/>
                  </a:cubicBezTo>
                  <a:cubicBezTo>
                    <a:pt x="627126" y="495681"/>
                    <a:pt x="625888" y="494252"/>
                    <a:pt x="625030" y="494062"/>
                  </a:cubicBezTo>
                  <a:cubicBezTo>
                    <a:pt x="624268" y="493871"/>
                    <a:pt x="622268" y="493871"/>
                    <a:pt x="621792" y="494538"/>
                  </a:cubicBezTo>
                  <a:cubicBezTo>
                    <a:pt x="621411" y="495110"/>
                    <a:pt x="622173" y="496824"/>
                    <a:pt x="622459" y="497491"/>
                  </a:cubicBezTo>
                  <a:cubicBezTo>
                    <a:pt x="622840" y="498443"/>
                    <a:pt x="624649" y="500253"/>
                    <a:pt x="624173" y="501110"/>
                  </a:cubicBezTo>
                  <a:cubicBezTo>
                    <a:pt x="623697" y="501968"/>
                    <a:pt x="621125" y="501110"/>
                    <a:pt x="620458" y="501777"/>
                  </a:cubicBezTo>
                  <a:cubicBezTo>
                    <a:pt x="619601" y="502444"/>
                    <a:pt x="618744" y="504730"/>
                    <a:pt x="619030" y="505778"/>
                  </a:cubicBezTo>
                  <a:cubicBezTo>
                    <a:pt x="619220" y="506539"/>
                    <a:pt x="621316" y="507206"/>
                    <a:pt x="621411" y="508063"/>
                  </a:cubicBezTo>
                  <a:cubicBezTo>
                    <a:pt x="621506" y="509016"/>
                    <a:pt x="619315" y="510254"/>
                    <a:pt x="619125" y="511207"/>
                  </a:cubicBezTo>
                  <a:cubicBezTo>
                    <a:pt x="618839" y="512445"/>
                    <a:pt x="620363" y="514826"/>
                    <a:pt x="620077" y="515969"/>
                  </a:cubicBezTo>
                  <a:cubicBezTo>
                    <a:pt x="619887" y="516827"/>
                    <a:pt x="617791" y="517874"/>
                    <a:pt x="617887" y="518827"/>
                  </a:cubicBezTo>
                  <a:cubicBezTo>
                    <a:pt x="617982" y="519970"/>
                    <a:pt x="620458" y="521399"/>
                    <a:pt x="621506" y="521684"/>
                  </a:cubicBezTo>
                  <a:cubicBezTo>
                    <a:pt x="622649" y="522065"/>
                    <a:pt x="625030" y="521399"/>
                    <a:pt x="626173" y="521684"/>
                  </a:cubicBezTo>
                  <a:cubicBezTo>
                    <a:pt x="627031" y="521875"/>
                    <a:pt x="628650" y="522732"/>
                    <a:pt x="629317" y="523208"/>
                  </a:cubicBezTo>
                  <a:cubicBezTo>
                    <a:pt x="630460" y="524066"/>
                    <a:pt x="632365" y="526447"/>
                    <a:pt x="633317" y="527590"/>
                  </a:cubicBezTo>
                  <a:cubicBezTo>
                    <a:pt x="633889" y="528257"/>
                    <a:pt x="634841" y="530543"/>
                    <a:pt x="635698" y="530447"/>
                  </a:cubicBezTo>
                  <a:cubicBezTo>
                    <a:pt x="636937" y="530257"/>
                    <a:pt x="636937" y="526923"/>
                    <a:pt x="637794" y="525971"/>
                  </a:cubicBezTo>
                  <a:cubicBezTo>
                    <a:pt x="638270" y="525399"/>
                    <a:pt x="639508" y="523970"/>
                    <a:pt x="640175" y="524161"/>
                  </a:cubicBezTo>
                  <a:cubicBezTo>
                    <a:pt x="641128" y="524447"/>
                    <a:pt x="641699" y="527590"/>
                    <a:pt x="641699" y="527780"/>
                  </a:cubicBezTo>
                  <a:cubicBezTo>
                    <a:pt x="641699" y="527971"/>
                    <a:pt x="643128" y="532352"/>
                    <a:pt x="643985" y="533591"/>
                  </a:cubicBezTo>
                  <a:cubicBezTo>
                    <a:pt x="644461" y="534257"/>
                    <a:pt x="645795" y="535781"/>
                    <a:pt x="646652" y="535877"/>
                  </a:cubicBezTo>
                  <a:cubicBezTo>
                    <a:pt x="647509" y="535972"/>
                    <a:pt x="649129" y="535114"/>
                    <a:pt x="649795" y="534638"/>
                  </a:cubicBezTo>
                  <a:cubicBezTo>
                    <a:pt x="650367" y="534162"/>
                    <a:pt x="650748" y="532162"/>
                    <a:pt x="651510" y="532162"/>
                  </a:cubicBezTo>
                  <a:cubicBezTo>
                    <a:pt x="652558" y="532162"/>
                    <a:pt x="652939" y="535305"/>
                    <a:pt x="653986" y="535591"/>
                  </a:cubicBezTo>
                  <a:cubicBezTo>
                    <a:pt x="655320" y="535972"/>
                    <a:pt x="657606" y="533591"/>
                    <a:pt x="659035" y="533305"/>
                  </a:cubicBezTo>
                  <a:cubicBezTo>
                    <a:pt x="660654" y="532924"/>
                    <a:pt x="664083" y="532924"/>
                    <a:pt x="665702" y="533305"/>
                  </a:cubicBezTo>
                  <a:cubicBezTo>
                    <a:pt x="666464" y="533495"/>
                    <a:pt x="668179" y="534067"/>
                    <a:pt x="668464" y="534829"/>
                  </a:cubicBezTo>
                  <a:cubicBezTo>
                    <a:pt x="668845" y="535686"/>
                    <a:pt x="667417" y="537782"/>
                    <a:pt x="667988" y="538448"/>
                  </a:cubicBezTo>
                  <a:cubicBezTo>
                    <a:pt x="668655" y="539401"/>
                    <a:pt x="671227" y="539591"/>
                    <a:pt x="672274" y="539305"/>
                  </a:cubicBezTo>
                  <a:cubicBezTo>
                    <a:pt x="673132" y="539020"/>
                    <a:pt x="674084" y="537210"/>
                    <a:pt x="674846" y="537115"/>
                  </a:cubicBezTo>
                  <a:cubicBezTo>
                    <a:pt x="676180" y="536924"/>
                    <a:pt x="678466" y="538544"/>
                    <a:pt x="679609" y="539210"/>
                  </a:cubicBezTo>
                  <a:cubicBezTo>
                    <a:pt x="680942" y="540068"/>
                    <a:pt x="683038" y="543401"/>
                    <a:pt x="684562" y="543116"/>
                  </a:cubicBezTo>
                  <a:cubicBezTo>
                    <a:pt x="685705" y="542925"/>
                    <a:pt x="686372" y="540258"/>
                    <a:pt x="687133" y="539496"/>
                  </a:cubicBezTo>
                  <a:cubicBezTo>
                    <a:pt x="687610" y="538925"/>
                    <a:pt x="688562" y="537496"/>
                    <a:pt x="689324" y="537496"/>
                  </a:cubicBezTo>
                  <a:cubicBezTo>
                    <a:pt x="690181" y="537401"/>
                    <a:pt x="691420" y="538829"/>
                    <a:pt x="691991" y="539496"/>
                  </a:cubicBezTo>
                  <a:cubicBezTo>
                    <a:pt x="692944" y="540639"/>
                    <a:pt x="693801" y="543401"/>
                    <a:pt x="694658" y="544544"/>
                  </a:cubicBezTo>
                  <a:cubicBezTo>
                    <a:pt x="695325" y="545592"/>
                    <a:pt x="696849" y="547592"/>
                    <a:pt x="697897" y="548259"/>
                  </a:cubicBezTo>
                  <a:cubicBezTo>
                    <a:pt x="698849" y="548926"/>
                    <a:pt x="701421" y="548926"/>
                    <a:pt x="702278" y="549688"/>
                  </a:cubicBezTo>
                  <a:cubicBezTo>
                    <a:pt x="702850" y="550259"/>
                    <a:pt x="703516" y="551974"/>
                    <a:pt x="703516" y="552831"/>
                  </a:cubicBezTo>
                  <a:cubicBezTo>
                    <a:pt x="703516" y="553498"/>
                    <a:pt x="702373" y="554736"/>
                    <a:pt x="702469" y="555498"/>
                  </a:cubicBezTo>
                  <a:cubicBezTo>
                    <a:pt x="702564" y="556355"/>
                    <a:pt x="703421" y="558070"/>
                    <a:pt x="704183" y="558451"/>
                  </a:cubicBezTo>
                  <a:cubicBezTo>
                    <a:pt x="704850" y="558832"/>
                    <a:pt x="706469" y="558641"/>
                    <a:pt x="707136" y="558260"/>
                  </a:cubicBezTo>
                  <a:cubicBezTo>
                    <a:pt x="707993" y="557784"/>
                    <a:pt x="708660" y="555688"/>
                    <a:pt x="709422" y="555117"/>
                  </a:cubicBezTo>
                  <a:cubicBezTo>
                    <a:pt x="710279" y="554450"/>
                    <a:pt x="712280" y="553022"/>
                    <a:pt x="713422" y="553212"/>
                  </a:cubicBezTo>
                  <a:cubicBezTo>
                    <a:pt x="714184" y="553307"/>
                    <a:pt x="715232" y="554736"/>
                    <a:pt x="715804" y="555308"/>
                  </a:cubicBezTo>
                  <a:cubicBezTo>
                    <a:pt x="715899" y="554641"/>
                    <a:pt x="717899" y="556355"/>
                    <a:pt x="718090" y="557498"/>
                  </a:cubicBezTo>
                  <a:close/>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20" name="Google Shape;2020;p32"/>
            <p:cNvSpPr/>
            <p:nvPr/>
          </p:nvSpPr>
          <p:spPr>
            <a:xfrm>
              <a:off x="6393752" y="3680472"/>
              <a:ext cx="619125" cy="581025"/>
            </a:xfrm>
            <a:custGeom>
              <a:rect b="b" l="l" r="r" t="t"/>
              <a:pathLst>
                <a:path extrusionOk="0" h="581025" w="619125">
                  <a:moveTo>
                    <a:pt x="569976" y="224207"/>
                  </a:moveTo>
                  <a:cubicBezTo>
                    <a:pt x="569595" y="225445"/>
                    <a:pt x="569119" y="226874"/>
                    <a:pt x="568547" y="227636"/>
                  </a:cubicBezTo>
                  <a:cubicBezTo>
                    <a:pt x="567880" y="228493"/>
                    <a:pt x="565975" y="229636"/>
                    <a:pt x="564928" y="230017"/>
                  </a:cubicBezTo>
                  <a:cubicBezTo>
                    <a:pt x="564071" y="230303"/>
                    <a:pt x="562356" y="230398"/>
                    <a:pt x="561499" y="230207"/>
                  </a:cubicBezTo>
                  <a:cubicBezTo>
                    <a:pt x="560641" y="230017"/>
                    <a:pt x="559117" y="228588"/>
                    <a:pt x="558260" y="228779"/>
                  </a:cubicBezTo>
                  <a:cubicBezTo>
                    <a:pt x="557498" y="228874"/>
                    <a:pt x="556736" y="230303"/>
                    <a:pt x="556355" y="230874"/>
                  </a:cubicBezTo>
                  <a:cubicBezTo>
                    <a:pt x="555784" y="231922"/>
                    <a:pt x="554831" y="234113"/>
                    <a:pt x="554926" y="235256"/>
                  </a:cubicBezTo>
                  <a:cubicBezTo>
                    <a:pt x="555022" y="235922"/>
                    <a:pt x="555879" y="236970"/>
                    <a:pt x="556165" y="237446"/>
                  </a:cubicBezTo>
                  <a:cubicBezTo>
                    <a:pt x="556736" y="238304"/>
                    <a:pt x="557974" y="240209"/>
                    <a:pt x="558832" y="240875"/>
                  </a:cubicBezTo>
                  <a:cubicBezTo>
                    <a:pt x="559880" y="241637"/>
                    <a:pt x="562547" y="241923"/>
                    <a:pt x="563499" y="242780"/>
                  </a:cubicBezTo>
                  <a:cubicBezTo>
                    <a:pt x="564261" y="243542"/>
                    <a:pt x="565499" y="245733"/>
                    <a:pt x="565404" y="246876"/>
                  </a:cubicBezTo>
                  <a:cubicBezTo>
                    <a:pt x="565309" y="247829"/>
                    <a:pt x="563975" y="249353"/>
                    <a:pt x="563308" y="250019"/>
                  </a:cubicBezTo>
                  <a:cubicBezTo>
                    <a:pt x="562642" y="250686"/>
                    <a:pt x="560832" y="251734"/>
                    <a:pt x="560070" y="252305"/>
                  </a:cubicBezTo>
                  <a:cubicBezTo>
                    <a:pt x="559403" y="252877"/>
                    <a:pt x="557689" y="253925"/>
                    <a:pt x="557498" y="254782"/>
                  </a:cubicBezTo>
                  <a:cubicBezTo>
                    <a:pt x="557403" y="255544"/>
                    <a:pt x="558927" y="256782"/>
                    <a:pt x="558737" y="257544"/>
                  </a:cubicBezTo>
                  <a:cubicBezTo>
                    <a:pt x="558641" y="258306"/>
                    <a:pt x="557403" y="259640"/>
                    <a:pt x="556641" y="259735"/>
                  </a:cubicBezTo>
                  <a:cubicBezTo>
                    <a:pt x="555784" y="259925"/>
                    <a:pt x="554164" y="258401"/>
                    <a:pt x="553212" y="258306"/>
                  </a:cubicBezTo>
                  <a:cubicBezTo>
                    <a:pt x="552450" y="258211"/>
                    <a:pt x="550831" y="258592"/>
                    <a:pt x="550069" y="258782"/>
                  </a:cubicBezTo>
                  <a:cubicBezTo>
                    <a:pt x="548926" y="259163"/>
                    <a:pt x="546925" y="261068"/>
                    <a:pt x="545687" y="260973"/>
                  </a:cubicBezTo>
                  <a:cubicBezTo>
                    <a:pt x="544925" y="260878"/>
                    <a:pt x="543401" y="259830"/>
                    <a:pt x="543020" y="259163"/>
                  </a:cubicBezTo>
                  <a:cubicBezTo>
                    <a:pt x="542449" y="258211"/>
                    <a:pt x="543401" y="255544"/>
                    <a:pt x="542639" y="254591"/>
                  </a:cubicBezTo>
                  <a:cubicBezTo>
                    <a:pt x="542068" y="253829"/>
                    <a:pt x="539972" y="253449"/>
                    <a:pt x="539020" y="253449"/>
                  </a:cubicBezTo>
                  <a:cubicBezTo>
                    <a:pt x="537972" y="253449"/>
                    <a:pt x="535781" y="253925"/>
                    <a:pt x="535210" y="254687"/>
                  </a:cubicBezTo>
                  <a:cubicBezTo>
                    <a:pt x="534638" y="255449"/>
                    <a:pt x="534543" y="257640"/>
                    <a:pt x="534829" y="258592"/>
                  </a:cubicBezTo>
                  <a:cubicBezTo>
                    <a:pt x="535114" y="259544"/>
                    <a:pt x="536734" y="260973"/>
                    <a:pt x="537210" y="261926"/>
                  </a:cubicBezTo>
                  <a:cubicBezTo>
                    <a:pt x="537781" y="263069"/>
                    <a:pt x="538829" y="265355"/>
                    <a:pt x="538734" y="266593"/>
                  </a:cubicBezTo>
                  <a:cubicBezTo>
                    <a:pt x="538639" y="267165"/>
                    <a:pt x="537686" y="268022"/>
                    <a:pt x="537686" y="268593"/>
                  </a:cubicBezTo>
                  <a:cubicBezTo>
                    <a:pt x="537686" y="269355"/>
                    <a:pt x="538734" y="270689"/>
                    <a:pt x="539210" y="271356"/>
                  </a:cubicBezTo>
                  <a:cubicBezTo>
                    <a:pt x="539687" y="272117"/>
                    <a:pt x="541020" y="273260"/>
                    <a:pt x="541210" y="274118"/>
                  </a:cubicBezTo>
                  <a:cubicBezTo>
                    <a:pt x="541401" y="274880"/>
                    <a:pt x="540925" y="276308"/>
                    <a:pt x="540639" y="276975"/>
                  </a:cubicBezTo>
                  <a:cubicBezTo>
                    <a:pt x="540353" y="277737"/>
                    <a:pt x="539687" y="279357"/>
                    <a:pt x="539020" y="279737"/>
                  </a:cubicBezTo>
                  <a:cubicBezTo>
                    <a:pt x="538258" y="280118"/>
                    <a:pt x="536448" y="280214"/>
                    <a:pt x="535591" y="279928"/>
                  </a:cubicBezTo>
                  <a:cubicBezTo>
                    <a:pt x="534638" y="279547"/>
                    <a:pt x="533114" y="278118"/>
                    <a:pt x="532829" y="277166"/>
                  </a:cubicBezTo>
                  <a:cubicBezTo>
                    <a:pt x="532543" y="276404"/>
                    <a:pt x="533114" y="274975"/>
                    <a:pt x="533114" y="274213"/>
                  </a:cubicBezTo>
                  <a:cubicBezTo>
                    <a:pt x="533209" y="273451"/>
                    <a:pt x="533400" y="272022"/>
                    <a:pt x="533400" y="271260"/>
                  </a:cubicBezTo>
                  <a:cubicBezTo>
                    <a:pt x="533400" y="270498"/>
                    <a:pt x="533686" y="268784"/>
                    <a:pt x="533114" y="268307"/>
                  </a:cubicBezTo>
                  <a:cubicBezTo>
                    <a:pt x="532447" y="267736"/>
                    <a:pt x="530352" y="267736"/>
                    <a:pt x="529590" y="268212"/>
                  </a:cubicBezTo>
                  <a:cubicBezTo>
                    <a:pt x="529018" y="268498"/>
                    <a:pt x="528638" y="269832"/>
                    <a:pt x="528542" y="270403"/>
                  </a:cubicBezTo>
                  <a:cubicBezTo>
                    <a:pt x="528447" y="271070"/>
                    <a:pt x="528447" y="272499"/>
                    <a:pt x="528542" y="273260"/>
                  </a:cubicBezTo>
                  <a:cubicBezTo>
                    <a:pt x="528638" y="274118"/>
                    <a:pt x="529780" y="275927"/>
                    <a:pt x="529495" y="276785"/>
                  </a:cubicBezTo>
                  <a:cubicBezTo>
                    <a:pt x="529114" y="277737"/>
                    <a:pt x="526447" y="278023"/>
                    <a:pt x="526161" y="278975"/>
                  </a:cubicBezTo>
                  <a:cubicBezTo>
                    <a:pt x="525971" y="279737"/>
                    <a:pt x="527018" y="281071"/>
                    <a:pt x="527495" y="281642"/>
                  </a:cubicBezTo>
                  <a:cubicBezTo>
                    <a:pt x="528066" y="282309"/>
                    <a:pt x="529780" y="283071"/>
                    <a:pt x="530542" y="283357"/>
                  </a:cubicBezTo>
                  <a:cubicBezTo>
                    <a:pt x="531400" y="283643"/>
                    <a:pt x="533209" y="284024"/>
                    <a:pt x="534067" y="284024"/>
                  </a:cubicBezTo>
                  <a:cubicBezTo>
                    <a:pt x="534638" y="284024"/>
                    <a:pt x="535686" y="283548"/>
                    <a:pt x="536257" y="283357"/>
                  </a:cubicBezTo>
                  <a:cubicBezTo>
                    <a:pt x="536924" y="283166"/>
                    <a:pt x="538258" y="282690"/>
                    <a:pt x="538924" y="282976"/>
                  </a:cubicBezTo>
                  <a:cubicBezTo>
                    <a:pt x="539972" y="283357"/>
                    <a:pt x="541782" y="285452"/>
                    <a:pt x="541782" y="286595"/>
                  </a:cubicBezTo>
                  <a:cubicBezTo>
                    <a:pt x="541687" y="287643"/>
                    <a:pt x="539496" y="288882"/>
                    <a:pt x="538829" y="289643"/>
                  </a:cubicBezTo>
                  <a:cubicBezTo>
                    <a:pt x="537877" y="290691"/>
                    <a:pt x="536353" y="292977"/>
                    <a:pt x="535210" y="293739"/>
                  </a:cubicBezTo>
                  <a:cubicBezTo>
                    <a:pt x="534638" y="294120"/>
                    <a:pt x="533305" y="294882"/>
                    <a:pt x="532638" y="294787"/>
                  </a:cubicBezTo>
                  <a:cubicBezTo>
                    <a:pt x="531781" y="294692"/>
                    <a:pt x="530162" y="293834"/>
                    <a:pt x="529876" y="293073"/>
                  </a:cubicBezTo>
                  <a:cubicBezTo>
                    <a:pt x="529495" y="292120"/>
                    <a:pt x="530733" y="290120"/>
                    <a:pt x="530828" y="289072"/>
                  </a:cubicBezTo>
                  <a:cubicBezTo>
                    <a:pt x="530828" y="288596"/>
                    <a:pt x="530828" y="287643"/>
                    <a:pt x="530638" y="287262"/>
                  </a:cubicBezTo>
                  <a:cubicBezTo>
                    <a:pt x="530352" y="286691"/>
                    <a:pt x="529304" y="285738"/>
                    <a:pt x="528733" y="285643"/>
                  </a:cubicBezTo>
                  <a:cubicBezTo>
                    <a:pt x="528066" y="285548"/>
                    <a:pt x="526637" y="286405"/>
                    <a:pt x="526161" y="286881"/>
                  </a:cubicBezTo>
                  <a:cubicBezTo>
                    <a:pt x="525494" y="287643"/>
                    <a:pt x="525113" y="289739"/>
                    <a:pt x="525018" y="290691"/>
                  </a:cubicBezTo>
                  <a:cubicBezTo>
                    <a:pt x="524827" y="292215"/>
                    <a:pt x="524732" y="295454"/>
                    <a:pt x="525113" y="296978"/>
                  </a:cubicBezTo>
                  <a:cubicBezTo>
                    <a:pt x="525399" y="298025"/>
                    <a:pt x="526447" y="299835"/>
                    <a:pt x="527113" y="300597"/>
                  </a:cubicBezTo>
                  <a:cubicBezTo>
                    <a:pt x="527780" y="301359"/>
                    <a:pt x="529685" y="302407"/>
                    <a:pt x="530447" y="303169"/>
                  </a:cubicBezTo>
                  <a:cubicBezTo>
                    <a:pt x="531114" y="303836"/>
                    <a:pt x="532352" y="305455"/>
                    <a:pt x="532543" y="306312"/>
                  </a:cubicBezTo>
                  <a:cubicBezTo>
                    <a:pt x="532733" y="307360"/>
                    <a:pt x="532352" y="309551"/>
                    <a:pt x="531781" y="310408"/>
                  </a:cubicBezTo>
                  <a:cubicBezTo>
                    <a:pt x="531305" y="311265"/>
                    <a:pt x="529209" y="311932"/>
                    <a:pt x="528733" y="312789"/>
                  </a:cubicBezTo>
                  <a:cubicBezTo>
                    <a:pt x="527875" y="314123"/>
                    <a:pt x="527209" y="317457"/>
                    <a:pt x="527113" y="319076"/>
                  </a:cubicBezTo>
                  <a:cubicBezTo>
                    <a:pt x="527113" y="319742"/>
                    <a:pt x="527113" y="321266"/>
                    <a:pt x="527495" y="321838"/>
                  </a:cubicBezTo>
                  <a:cubicBezTo>
                    <a:pt x="528161" y="322791"/>
                    <a:pt x="530923" y="323171"/>
                    <a:pt x="531400" y="324124"/>
                  </a:cubicBezTo>
                  <a:cubicBezTo>
                    <a:pt x="531781" y="324981"/>
                    <a:pt x="531305" y="326982"/>
                    <a:pt x="531019" y="327839"/>
                  </a:cubicBezTo>
                  <a:cubicBezTo>
                    <a:pt x="530638" y="328886"/>
                    <a:pt x="529304" y="330696"/>
                    <a:pt x="528447" y="331458"/>
                  </a:cubicBezTo>
                  <a:cubicBezTo>
                    <a:pt x="527685" y="332220"/>
                    <a:pt x="525685" y="333173"/>
                    <a:pt x="524732" y="333744"/>
                  </a:cubicBezTo>
                  <a:cubicBezTo>
                    <a:pt x="523970" y="334220"/>
                    <a:pt x="522351" y="334982"/>
                    <a:pt x="521875" y="335744"/>
                  </a:cubicBezTo>
                  <a:cubicBezTo>
                    <a:pt x="521398" y="336411"/>
                    <a:pt x="521113" y="338126"/>
                    <a:pt x="521208" y="338888"/>
                  </a:cubicBezTo>
                  <a:cubicBezTo>
                    <a:pt x="521303" y="339745"/>
                    <a:pt x="522732" y="340888"/>
                    <a:pt x="522827" y="341745"/>
                  </a:cubicBezTo>
                  <a:cubicBezTo>
                    <a:pt x="522922" y="342793"/>
                    <a:pt x="522065" y="344698"/>
                    <a:pt x="521494" y="345460"/>
                  </a:cubicBezTo>
                  <a:cubicBezTo>
                    <a:pt x="521017" y="346032"/>
                    <a:pt x="519874" y="346984"/>
                    <a:pt x="519113" y="346984"/>
                  </a:cubicBezTo>
                  <a:cubicBezTo>
                    <a:pt x="518065" y="346889"/>
                    <a:pt x="516350" y="345269"/>
                    <a:pt x="516064" y="344317"/>
                  </a:cubicBezTo>
                  <a:cubicBezTo>
                    <a:pt x="515779" y="343460"/>
                    <a:pt x="516064" y="341459"/>
                    <a:pt x="516541" y="340698"/>
                  </a:cubicBezTo>
                  <a:cubicBezTo>
                    <a:pt x="516922" y="340126"/>
                    <a:pt x="518541" y="339935"/>
                    <a:pt x="518827" y="339364"/>
                  </a:cubicBezTo>
                  <a:cubicBezTo>
                    <a:pt x="519017" y="338888"/>
                    <a:pt x="518636" y="337840"/>
                    <a:pt x="518255" y="337554"/>
                  </a:cubicBezTo>
                  <a:cubicBezTo>
                    <a:pt x="517303" y="336887"/>
                    <a:pt x="514826" y="337840"/>
                    <a:pt x="513683" y="337840"/>
                  </a:cubicBezTo>
                  <a:cubicBezTo>
                    <a:pt x="512540" y="337935"/>
                    <a:pt x="510254" y="337554"/>
                    <a:pt x="509206" y="337840"/>
                  </a:cubicBezTo>
                  <a:cubicBezTo>
                    <a:pt x="508445" y="338031"/>
                    <a:pt x="507016" y="338697"/>
                    <a:pt x="506635" y="339364"/>
                  </a:cubicBezTo>
                  <a:cubicBezTo>
                    <a:pt x="506254" y="340126"/>
                    <a:pt x="506730" y="341841"/>
                    <a:pt x="507016" y="342507"/>
                  </a:cubicBezTo>
                  <a:cubicBezTo>
                    <a:pt x="507397" y="343269"/>
                    <a:pt x="509111" y="344222"/>
                    <a:pt x="509588" y="344984"/>
                  </a:cubicBezTo>
                  <a:cubicBezTo>
                    <a:pt x="510064" y="345841"/>
                    <a:pt x="510730" y="347651"/>
                    <a:pt x="510540" y="348603"/>
                  </a:cubicBezTo>
                  <a:cubicBezTo>
                    <a:pt x="510349" y="349460"/>
                    <a:pt x="509206" y="351175"/>
                    <a:pt x="508445" y="351556"/>
                  </a:cubicBezTo>
                  <a:cubicBezTo>
                    <a:pt x="507778" y="351842"/>
                    <a:pt x="506254" y="351270"/>
                    <a:pt x="505587" y="351461"/>
                  </a:cubicBezTo>
                  <a:cubicBezTo>
                    <a:pt x="504063" y="351746"/>
                    <a:pt x="500824" y="352699"/>
                    <a:pt x="499967" y="354032"/>
                  </a:cubicBezTo>
                  <a:cubicBezTo>
                    <a:pt x="499396" y="354985"/>
                    <a:pt x="500158" y="357557"/>
                    <a:pt x="500063" y="358700"/>
                  </a:cubicBezTo>
                  <a:cubicBezTo>
                    <a:pt x="499967" y="359748"/>
                    <a:pt x="499777" y="361843"/>
                    <a:pt x="499205" y="362700"/>
                  </a:cubicBezTo>
                  <a:cubicBezTo>
                    <a:pt x="498920" y="363081"/>
                    <a:pt x="498157" y="363843"/>
                    <a:pt x="497681" y="363843"/>
                  </a:cubicBezTo>
                  <a:cubicBezTo>
                    <a:pt x="496729" y="364034"/>
                    <a:pt x="494919" y="363081"/>
                    <a:pt x="494157" y="362605"/>
                  </a:cubicBezTo>
                  <a:cubicBezTo>
                    <a:pt x="493395" y="362129"/>
                    <a:pt x="492347" y="360414"/>
                    <a:pt x="491585" y="359843"/>
                  </a:cubicBezTo>
                  <a:cubicBezTo>
                    <a:pt x="491204" y="359557"/>
                    <a:pt x="490252" y="358890"/>
                    <a:pt x="489775" y="358795"/>
                  </a:cubicBezTo>
                  <a:cubicBezTo>
                    <a:pt x="489204" y="358604"/>
                    <a:pt x="487775" y="358414"/>
                    <a:pt x="487299" y="358795"/>
                  </a:cubicBezTo>
                  <a:cubicBezTo>
                    <a:pt x="486632" y="359366"/>
                    <a:pt x="486823" y="361462"/>
                    <a:pt x="486918" y="362319"/>
                  </a:cubicBezTo>
                  <a:cubicBezTo>
                    <a:pt x="487108" y="363176"/>
                    <a:pt x="487775" y="364796"/>
                    <a:pt x="488347" y="365367"/>
                  </a:cubicBezTo>
                  <a:cubicBezTo>
                    <a:pt x="489013" y="366129"/>
                    <a:pt x="491109" y="366891"/>
                    <a:pt x="492062" y="367272"/>
                  </a:cubicBezTo>
                  <a:cubicBezTo>
                    <a:pt x="493014" y="367653"/>
                    <a:pt x="494919" y="368415"/>
                    <a:pt x="495967" y="368415"/>
                  </a:cubicBezTo>
                  <a:cubicBezTo>
                    <a:pt x="496824" y="368415"/>
                    <a:pt x="498443" y="367558"/>
                    <a:pt x="499396" y="367367"/>
                  </a:cubicBezTo>
                  <a:cubicBezTo>
                    <a:pt x="500253" y="367177"/>
                    <a:pt x="502158" y="366891"/>
                    <a:pt x="503015" y="367177"/>
                  </a:cubicBezTo>
                  <a:cubicBezTo>
                    <a:pt x="503682" y="367367"/>
                    <a:pt x="504920" y="368415"/>
                    <a:pt x="505206" y="369082"/>
                  </a:cubicBezTo>
                  <a:cubicBezTo>
                    <a:pt x="505682" y="370034"/>
                    <a:pt x="505682" y="372416"/>
                    <a:pt x="505206" y="373368"/>
                  </a:cubicBezTo>
                  <a:cubicBezTo>
                    <a:pt x="504825" y="374130"/>
                    <a:pt x="503301" y="375273"/>
                    <a:pt x="502444" y="375464"/>
                  </a:cubicBezTo>
                  <a:cubicBezTo>
                    <a:pt x="501396" y="375845"/>
                    <a:pt x="499015" y="375845"/>
                    <a:pt x="497967" y="375368"/>
                  </a:cubicBezTo>
                  <a:cubicBezTo>
                    <a:pt x="496919" y="374892"/>
                    <a:pt x="495776" y="372606"/>
                    <a:pt x="494824" y="372130"/>
                  </a:cubicBezTo>
                  <a:cubicBezTo>
                    <a:pt x="494062" y="371749"/>
                    <a:pt x="492157" y="371558"/>
                    <a:pt x="491299" y="371844"/>
                  </a:cubicBezTo>
                  <a:cubicBezTo>
                    <a:pt x="490252" y="372225"/>
                    <a:pt x="488632" y="373844"/>
                    <a:pt x="487871" y="374702"/>
                  </a:cubicBezTo>
                  <a:cubicBezTo>
                    <a:pt x="487394" y="375368"/>
                    <a:pt x="486442" y="376892"/>
                    <a:pt x="486346" y="377750"/>
                  </a:cubicBezTo>
                  <a:cubicBezTo>
                    <a:pt x="486156" y="378607"/>
                    <a:pt x="485965" y="380417"/>
                    <a:pt x="486442" y="381179"/>
                  </a:cubicBezTo>
                  <a:cubicBezTo>
                    <a:pt x="487204" y="382417"/>
                    <a:pt x="490252" y="383750"/>
                    <a:pt x="491776" y="383750"/>
                  </a:cubicBezTo>
                  <a:cubicBezTo>
                    <a:pt x="492728" y="383750"/>
                    <a:pt x="494252" y="382131"/>
                    <a:pt x="495205" y="382036"/>
                  </a:cubicBezTo>
                  <a:cubicBezTo>
                    <a:pt x="495871" y="381941"/>
                    <a:pt x="497300" y="382322"/>
                    <a:pt x="497776" y="382798"/>
                  </a:cubicBezTo>
                  <a:cubicBezTo>
                    <a:pt x="498348" y="383465"/>
                    <a:pt x="498634" y="385370"/>
                    <a:pt x="498538" y="386322"/>
                  </a:cubicBezTo>
                  <a:cubicBezTo>
                    <a:pt x="498443" y="387084"/>
                    <a:pt x="497300" y="388227"/>
                    <a:pt x="497205" y="388989"/>
                  </a:cubicBezTo>
                  <a:cubicBezTo>
                    <a:pt x="497014" y="389751"/>
                    <a:pt x="497776" y="391561"/>
                    <a:pt x="497396" y="392323"/>
                  </a:cubicBezTo>
                  <a:cubicBezTo>
                    <a:pt x="497014" y="393085"/>
                    <a:pt x="495490" y="394037"/>
                    <a:pt x="494729" y="394323"/>
                  </a:cubicBezTo>
                  <a:cubicBezTo>
                    <a:pt x="493871" y="394609"/>
                    <a:pt x="491966" y="394418"/>
                    <a:pt x="491014" y="394418"/>
                  </a:cubicBezTo>
                  <a:cubicBezTo>
                    <a:pt x="490252" y="394418"/>
                    <a:pt x="488823" y="394133"/>
                    <a:pt x="488061" y="394133"/>
                  </a:cubicBezTo>
                  <a:cubicBezTo>
                    <a:pt x="487204" y="394228"/>
                    <a:pt x="485299" y="394514"/>
                    <a:pt x="484918" y="395181"/>
                  </a:cubicBezTo>
                  <a:cubicBezTo>
                    <a:pt x="484632" y="395657"/>
                    <a:pt x="484918" y="397085"/>
                    <a:pt x="485204" y="397657"/>
                  </a:cubicBezTo>
                  <a:cubicBezTo>
                    <a:pt x="485584" y="398228"/>
                    <a:pt x="486918" y="398609"/>
                    <a:pt x="487299" y="399181"/>
                  </a:cubicBezTo>
                  <a:cubicBezTo>
                    <a:pt x="487775" y="399848"/>
                    <a:pt x="488061" y="401372"/>
                    <a:pt x="488061" y="402134"/>
                  </a:cubicBezTo>
                  <a:cubicBezTo>
                    <a:pt x="487966" y="402800"/>
                    <a:pt x="487585" y="404324"/>
                    <a:pt x="486918" y="404706"/>
                  </a:cubicBezTo>
                  <a:cubicBezTo>
                    <a:pt x="486156" y="405086"/>
                    <a:pt x="484156" y="404610"/>
                    <a:pt x="483489" y="404039"/>
                  </a:cubicBezTo>
                  <a:cubicBezTo>
                    <a:pt x="482632" y="403372"/>
                    <a:pt x="482537" y="400800"/>
                    <a:pt x="481774" y="400133"/>
                  </a:cubicBezTo>
                  <a:cubicBezTo>
                    <a:pt x="481298" y="399657"/>
                    <a:pt x="479774" y="398991"/>
                    <a:pt x="479012" y="399181"/>
                  </a:cubicBezTo>
                  <a:cubicBezTo>
                    <a:pt x="478250" y="399371"/>
                    <a:pt x="477583" y="401181"/>
                    <a:pt x="476917" y="401467"/>
                  </a:cubicBezTo>
                  <a:cubicBezTo>
                    <a:pt x="475774" y="401943"/>
                    <a:pt x="473012" y="400895"/>
                    <a:pt x="472154" y="401657"/>
                  </a:cubicBezTo>
                  <a:cubicBezTo>
                    <a:pt x="471583" y="402134"/>
                    <a:pt x="471392" y="403753"/>
                    <a:pt x="471488" y="404515"/>
                  </a:cubicBezTo>
                  <a:cubicBezTo>
                    <a:pt x="471583" y="405086"/>
                    <a:pt x="472345" y="406229"/>
                    <a:pt x="472821" y="406515"/>
                  </a:cubicBezTo>
                  <a:cubicBezTo>
                    <a:pt x="473678" y="406991"/>
                    <a:pt x="475679" y="406420"/>
                    <a:pt x="476631" y="406515"/>
                  </a:cubicBezTo>
                  <a:cubicBezTo>
                    <a:pt x="477774" y="406706"/>
                    <a:pt x="480250" y="407087"/>
                    <a:pt x="481203" y="407753"/>
                  </a:cubicBezTo>
                  <a:cubicBezTo>
                    <a:pt x="481774" y="408134"/>
                    <a:pt x="482537" y="409468"/>
                    <a:pt x="482632" y="410230"/>
                  </a:cubicBezTo>
                  <a:cubicBezTo>
                    <a:pt x="482822" y="411087"/>
                    <a:pt x="482727" y="413087"/>
                    <a:pt x="482251" y="413849"/>
                  </a:cubicBezTo>
                  <a:cubicBezTo>
                    <a:pt x="481489" y="414992"/>
                    <a:pt x="478536" y="415659"/>
                    <a:pt x="477583" y="416612"/>
                  </a:cubicBezTo>
                  <a:cubicBezTo>
                    <a:pt x="476821" y="417374"/>
                    <a:pt x="475488" y="419279"/>
                    <a:pt x="475393" y="420326"/>
                  </a:cubicBezTo>
                  <a:cubicBezTo>
                    <a:pt x="475202" y="421660"/>
                    <a:pt x="476059" y="424613"/>
                    <a:pt x="476917" y="425756"/>
                  </a:cubicBezTo>
                  <a:cubicBezTo>
                    <a:pt x="477583" y="426708"/>
                    <a:pt x="479584" y="427946"/>
                    <a:pt x="480631" y="428327"/>
                  </a:cubicBezTo>
                  <a:cubicBezTo>
                    <a:pt x="481870" y="428708"/>
                    <a:pt x="484537" y="427661"/>
                    <a:pt x="485584" y="428232"/>
                  </a:cubicBezTo>
                  <a:cubicBezTo>
                    <a:pt x="486537" y="428708"/>
                    <a:pt x="487680" y="430709"/>
                    <a:pt x="487775" y="431757"/>
                  </a:cubicBezTo>
                  <a:cubicBezTo>
                    <a:pt x="487871" y="432423"/>
                    <a:pt x="487489" y="433757"/>
                    <a:pt x="487013" y="434233"/>
                  </a:cubicBezTo>
                  <a:cubicBezTo>
                    <a:pt x="486442" y="434804"/>
                    <a:pt x="484822" y="434995"/>
                    <a:pt x="484060" y="434995"/>
                  </a:cubicBezTo>
                  <a:cubicBezTo>
                    <a:pt x="483203" y="434995"/>
                    <a:pt x="481679" y="434042"/>
                    <a:pt x="480917" y="433947"/>
                  </a:cubicBezTo>
                  <a:cubicBezTo>
                    <a:pt x="479679" y="433757"/>
                    <a:pt x="477202" y="433661"/>
                    <a:pt x="475964" y="433852"/>
                  </a:cubicBezTo>
                  <a:cubicBezTo>
                    <a:pt x="475202" y="433947"/>
                    <a:pt x="473678" y="434709"/>
                    <a:pt x="472916" y="434614"/>
                  </a:cubicBezTo>
                  <a:cubicBezTo>
                    <a:pt x="472440" y="434519"/>
                    <a:pt x="471678" y="433661"/>
                    <a:pt x="471202" y="433471"/>
                  </a:cubicBezTo>
                  <a:cubicBezTo>
                    <a:pt x="470535" y="433185"/>
                    <a:pt x="469011" y="432899"/>
                    <a:pt x="468344" y="433185"/>
                  </a:cubicBezTo>
                  <a:cubicBezTo>
                    <a:pt x="467773" y="433376"/>
                    <a:pt x="466725" y="434519"/>
                    <a:pt x="466534" y="435090"/>
                  </a:cubicBezTo>
                  <a:cubicBezTo>
                    <a:pt x="466154" y="436138"/>
                    <a:pt x="466534" y="438519"/>
                    <a:pt x="466725" y="439662"/>
                  </a:cubicBezTo>
                  <a:cubicBezTo>
                    <a:pt x="466915" y="440519"/>
                    <a:pt x="467392" y="442329"/>
                    <a:pt x="467868" y="443091"/>
                  </a:cubicBezTo>
                  <a:cubicBezTo>
                    <a:pt x="468535" y="443949"/>
                    <a:pt x="470249" y="445377"/>
                    <a:pt x="471297" y="445663"/>
                  </a:cubicBezTo>
                  <a:cubicBezTo>
                    <a:pt x="472535" y="445949"/>
                    <a:pt x="475202" y="445663"/>
                    <a:pt x="476345" y="445091"/>
                  </a:cubicBezTo>
                  <a:cubicBezTo>
                    <a:pt x="477012" y="444710"/>
                    <a:pt x="477679" y="442996"/>
                    <a:pt x="478441" y="442901"/>
                  </a:cubicBezTo>
                  <a:cubicBezTo>
                    <a:pt x="479298" y="442710"/>
                    <a:pt x="480917" y="443853"/>
                    <a:pt x="481584" y="444329"/>
                  </a:cubicBezTo>
                  <a:cubicBezTo>
                    <a:pt x="482251" y="444806"/>
                    <a:pt x="483775" y="445949"/>
                    <a:pt x="483965" y="446806"/>
                  </a:cubicBezTo>
                  <a:cubicBezTo>
                    <a:pt x="484156" y="447663"/>
                    <a:pt x="483394" y="449378"/>
                    <a:pt x="482727" y="449949"/>
                  </a:cubicBezTo>
                  <a:cubicBezTo>
                    <a:pt x="482251" y="450425"/>
                    <a:pt x="480727" y="450425"/>
                    <a:pt x="480155" y="450711"/>
                  </a:cubicBezTo>
                  <a:cubicBezTo>
                    <a:pt x="479203" y="451187"/>
                    <a:pt x="478060" y="453188"/>
                    <a:pt x="477012" y="453378"/>
                  </a:cubicBezTo>
                  <a:cubicBezTo>
                    <a:pt x="475679" y="453569"/>
                    <a:pt x="473297" y="451664"/>
                    <a:pt x="472059" y="451092"/>
                  </a:cubicBezTo>
                  <a:cubicBezTo>
                    <a:pt x="471106" y="450616"/>
                    <a:pt x="469106" y="449949"/>
                    <a:pt x="468344" y="449187"/>
                  </a:cubicBezTo>
                  <a:cubicBezTo>
                    <a:pt x="467868" y="448711"/>
                    <a:pt x="467677" y="446996"/>
                    <a:pt x="467106" y="446520"/>
                  </a:cubicBezTo>
                  <a:cubicBezTo>
                    <a:pt x="466344" y="445949"/>
                    <a:pt x="464344" y="445853"/>
                    <a:pt x="463391" y="445853"/>
                  </a:cubicBezTo>
                  <a:cubicBezTo>
                    <a:pt x="462629" y="445853"/>
                    <a:pt x="461105" y="446330"/>
                    <a:pt x="460534" y="446806"/>
                  </a:cubicBezTo>
                  <a:cubicBezTo>
                    <a:pt x="459581" y="447568"/>
                    <a:pt x="457771" y="449568"/>
                    <a:pt x="457676" y="450807"/>
                  </a:cubicBezTo>
                  <a:cubicBezTo>
                    <a:pt x="457581" y="451664"/>
                    <a:pt x="458343" y="453474"/>
                    <a:pt x="459010" y="454140"/>
                  </a:cubicBezTo>
                  <a:cubicBezTo>
                    <a:pt x="459772" y="454807"/>
                    <a:pt x="461772" y="455283"/>
                    <a:pt x="462724" y="455283"/>
                  </a:cubicBezTo>
                  <a:cubicBezTo>
                    <a:pt x="463867" y="455378"/>
                    <a:pt x="466154" y="454045"/>
                    <a:pt x="467296" y="454331"/>
                  </a:cubicBezTo>
                  <a:cubicBezTo>
                    <a:pt x="468344" y="454616"/>
                    <a:pt x="469963" y="456141"/>
                    <a:pt x="470440" y="456998"/>
                  </a:cubicBezTo>
                  <a:cubicBezTo>
                    <a:pt x="471202" y="458141"/>
                    <a:pt x="472249" y="460998"/>
                    <a:pt x="471868" y="462427"/>
                  </a:cubicBezTo>
                  <a:cubicBezTo>
                    <a:pt x="471678" y="463189"/>
                    <a:pt x="470630" y="464618"/>
                    <a:pt x="469868" y="464999"/>
                  </a:cubicBezTo>
                  <a:cubicBezTo>
                    <a:pt x="468821" y="465475"/>
                    <a:pt x="466344" y="464332"/>
                    <a:pt x="465201" y="464618"/>
                  </a:cubicBezTo>
                  <a:cubicBezTo>
                    <a:pt x="463963" y="464903"/>
                    <a:pt x="461677" y="466142"/>
                    <a:pt x="460820" y="467190"/>
                  </a:cubicBezTo>
                  <a:cubicBezTo>
                    <a:pt x="460057" y="468142"/>
                    <a:pt x="459105" y="470714"/>
                    <a:pt x="459391" y="471857"/>
                  </a:cubicBezTo>
                  <a:cubicBezTo>
                    <a:pt x="459676" y="472619"/>
                    <a:pt x="461200" y="473381"/>
                    <a:pt x="461867" y="473857"/>
                  </a:cubicBezTo>
                  <a:cubicBezTo>
                    <a:pt x="462724" y="474524"/>
                    <a:pt x="464915" y="475667"/>
                    <a:pt x="465487" y="476619"/>
                  </a:cubicBezTo>
                  <a:cubicBezTo>
                    <a:pt x="465868" y="477191"/>
                    <a:pt x="466058" y="478715"/>
                    <a:pt x="465868" y="479382"/>
                  </a:cubicBezTo>
                  <a:cubicBezTo>
                    <a:pt x="465677" y="480239"/>
                    <a:pt x="464725" y="481667"/>
                    <a:pt x="464153" y="482334"/>
                  </a:cubicBezTo>
                  <a:cubicBezTo>
                    <a:pt x="463677" y="483001"/>
                    <a:pt x="462058" y="483763"/>
                    <a:pt x="461772" y="484525"/>
                  </a:cubicBezTo>
                  <a:cubicBezTo>
                    <a:pt x="461391" y="485382"/>
                    <a:pt x="461200" y="487573"/>
                    <a:pt x="461867" y="488144"/>
                  </a:cubicBezTo>
                  <a:cubicBezTo>
                    <a:pt x="462534" y="488716"/>
                    <a:pt x="464630" y="488049"/>
                    <a:pt x="465487" y="487763"/>
                  </a:cubicBezTo>
                  <a:cubicBezTo>
                    <a:pt x="466249" y="487573"/>
                    <a:pt x="467677" y="487001"/>
                    <a:pt x="468154" y="486430"/>
                  </a:cubicBezTo>
                  <a:cubicBezTo>
                    <a:pt x="468821" y="485477"/>
                    <a:pt x="468630" y="483001"/>
                    <a:pt x="468821" y="481858"/>
                  </a:cubicBezTo>
                  <a:cubicBezTo>
                    <a:pt x="468916" y="481286"/>
                    <a:pt x="468821" y="479762"/>
                    <a:pt x="469297" y="479382"/>
                  </a:cubicBezTo>
                  <a:cubicBezTo>
                    <a:pt x="469678" y="479000"/>
                    <a:pt x="470916" y="479191"/>
                    <a:pt x="471392" y="479382"/>
                  </a:cubicBezTo>
                  <a:cubicBezTo>
                    <a:pt x="472154" y="479667"/>
                    <a:pt x="473678" y="480715"/>
                    <a:pt x="474059" y="481477"/>
                  </a:cubicBezTo>
                  <a:cubicBezTo>
                    <a:pt x="474440" y="482429"/>
                    <a:pt x="473869" y="484716"/>
                    <a:pt x="473773" y="485763"/>
                  </a:cubicBezTo>
                  <a:cubicBezTo>
                    <a:pt x="473773" y="486335"/>
                    <a:pt x="473869" y="487668"/>
                    <a:pt x="473583" y="488240"/>
                  </a:cubicBezTo>
                  <a:cubicBezTo>
                    <a:pt x="473202" y="488811"/>
                    <a:pt x="471868" y="489573"/>
                    <a:pt x="471202" y="489859"/>
                  </a:cubicBezTo>
                  <a:cubicBezTo>
                    <a:pt x="470345" y="490145"/>
                    <a:pt x="468535" y="489668"/>
                    <a:pt x="467677" y="489859"/>
                  </a:cubicBezTo>
                  <a:cubicBezTo>
                    <a:pt x="467106" y="490049"/>
                    <a:pt x="465868" y="490431"/>
                    <a:pt x="465582" y="490907"/>
                  </a:cubicBezTo>
                  <a:cubicBezTo>
                    <a:pt x="465106" y="491764"/>
                    <a:pt x="465201" y="493859"/>
                    <a:pt x="465582" y="494717"/>
                  </a:cubicBezTo>
                  <a:cubicBezTo>
                    <a:pt x="465963" y="495574"/>
                    <a:pt x="467392" y="496812"/>
                    <a:pt x="468249" y="497193"/>
                  </a:cubicBezTo>
                  <a:cubicBezTo>
                    <a:pt x="469011" y="497479"/>
                    <a:pt x="470725" y="497384"/>
                    <a:pt x="471488" y="497098"/>
                  </a:cubicBezTo>
                  <a:cubicBezTo>
                    <a:pt x="472345" y="496717"/>
                    <a:pt x="473678" y="495098"/>
                    <a:pt x="474345" y="494431"/>
                  </a:cubicBezTo>
                  <a:cubicBezTo>
                    <a:pt x="475107" y="493669"/>
                    <a:pt x="476631" y="492145"/>
                    <a:pt x="477202" y="491192"/>
                  </a:cubicBezTo>
                  <a:cubicBezTo>
                    <a:pt x="477679" y="490431"/>
                    <a:pt x="478250" y="488811"/>
                    <a:pt x="478631" y="488049"/>
                  </a:cubicBezTo>
                  <a:cubicBezTo>
                    <a:pt x="479012" y="487192"/>
                    <a:pt x="479393" y="485287"/>
                    <a:pt x="479965" y="484525"/>
                  </a:cubicBezTo>
                  <a:cubicBezTo>
                    <a:pt x="480346" y="484144"/>
                    <a:pt x="481203" y="483573"/>
                    <a:pt x="481774" y="483573"/>
                  </a:cubicBezTo>
                  <a:cubicBezTo>
                    <a:pt x="482537" y="483668"/>
                    <a:pt x="483870" y="484620"/>
                    <a:pt x="484251" y="485287"/>
                  </a:cubicBezTo>
                  <a:cubicBezTo>
                    <a:pt x="484727" y="486240"/>
                    <a:pt x="484822" y="488621"/>
                    <a:pt x="484537" y="489668"/>
                  </a:cubicBezTo>
                  <a:cubicBezTo>
                    <a:pt x="484346" y="490526"/>
                    <a:pt x="483298" y="492050"/>
                    <a:pt x="482632" y="492621"/>
                  </a:cubicBezTo>
                  <a:cubicBezTo>
                    <a:pt x="481965" y="493288"/>
                    <a:pt x="480155" y="494050"/>
                    <a:pt x="479584" y="494717"/>
                  </a:cubicBezTo>
                  <a:cubicBezTo>
                    <a:pt x="478917" y="495383"/>
                    <a:pt x="478250" y="497193"/>
                    <a:pt x="477679" y="497955"/>
                  </a:cubicBezTo>
                  <a:cubicBezTo>
                    <a:pt x="477107" y="498622"/>
                    <a:pt x="475583" y="499765"/>
                    <a:pt x="475107" y="500622"/>
                  </a:cubicBezTo>
                  <a:cubicBezTo>
                    <a:pt x="474535" y="501670"/>
                    <a:pt x="474059" y="504146"/>
                    <a:pt x="474155" y="505290"/>
                  </a:cubicBezTo>
                  <a:cubicBezTo>
                    <a:pt x="474345" y="506718"/>
                    <a:pt x="476059" y="509290"/>
                    <a:pt x="476631" y="510719"/>
                  </a:cubicBezTo>
                  <a:cubicBezTo>
                    <a:pt x="476917" y="511576"/>
                    <a:pt x="477298" y="513481"/>
                    <a:pt x="477774" y="514243"/>
                  </a:cubicBezTo>
                  <a:cubicBezTo>
                    <a:pt x="478250" y="515005"/>
                    <a:pt x="479679" y="516719"/>
                    <a:pt x="480536" y="516434"/>
                  </a:cubicBezTo>
                  <a:cubicBezTo>
                    <a:pt x="481489" y="516148"/>
                    <a:pt x="481679" y="513576"/>
                    <a:pt x="482155" y="512719"/>
                  </a:cubicBezTo>
                  <a:cubicBezTo>
                    <a:pt x="482537" y="511862"/>
                    <a:pt x="483108" y="509957"/>
                    <a:pt x="483870" y="509481"/>
                  </a:cubicBezTo>
                  <a:cubicBezTo>
                    <a:pt x="484537" y="509099"/>
                    <a:pt x="486442" y="509099"/>
                    <a:pt x="487108" y="509481"/>
                  </a:cubicBezTo>
                  <a:cubicBezTo>
                    <a:pt x="487871" y="509957"/>
                    <a:pt x="488728" y="511481"/>
                    <a:pt x="488823" y="512338"/>
                  </a:cubicBezTo>
                  <a:cubicBezTo>
                    <a:pt x="488918" y="513195"/>
                    <a:pt x="488156" y="514910"/>
                    <a:pt x="487775" y="515767"/>
                  </a:cubicBezTo>
                  <a:cubicBezTo>
                    <a:pt x="487489" y="516529"/>
                    <a:pt x="486823" y="518053"/>
                    <a:pt x="486156" y="518624"/>
                  </a:cubicBezTo>
                  <a:cubicBezTo>
                    <a:pt x="485489" y="519196"/>
                    <a:pt x="483489" y="519386"/>
                    <a:pt x="483108" y="520149"/>
                  </a:cubicBezTo>
                  <a:cubicBezTo>
                    <a:pt x="482727" y="520910"/>
                    <a:pt x="483489" y="522816"/>
                    <a:pt x="483680" y="523768"/>
                  </a:cubicBezTo>
                  <a:cubicBezTo>
                    <a:pt x="483775" y="524816"/>
                    <a:pt x="484156" y="526816"/>
                    <a:pt x="484060" y="527768"/>
                  </a:cubicBezTo>
                  <a:cubicBezTo>
                    <a:pt x="483965" y="529007"/>
                    <a:pt x="483680" y="531388"/>
                    <a:pt x="483108" y="532436"/>
                  </a:cubicBezTo>
                  <a:cubicBezTo>
                    <a:pt x="482822" y="533007"/>
                    <a:pt x="482060" y="534245"/>
                    <a:pt x="481393" y="534436"/>
                  </a:cubicBezTo>
                  <a:cubicBezTo>
                    <a:pt x="480155" y="534912"/>
                    <a:pt x="477583" y="534055"/>
                    <a:pt x="476250" y="533769"/>
                  </a:cubicBezTo>
                  <a:cubicBezTo>
                    <a:pt x="475393" y="533579"/>
                    <a:pt x="473869" y="532626"/>
                    <a:pt x="472916" y="532721"/>
                  </a:cubicBezTo>
                  <a:cubicBezTo>
                    <a:pt x="471868" y="532912"/>
                    <a:pt x="469963" y="534055"/>
                    <a:pt x="469392" y="534912"/>
                  </a:cubicBezTo>
                  <a:cubicBezTo>
                    <a:pt x="468916" y="535769"/>
                    <a:pt x="468535" y="537960"/>
                    <a:pt x="469011" y="538817"/>
                  </a:cubicBezTo>
                  <a:cubicBezTo>
                    <a:pt x="469487" y="539865"/>
                    <a:pt x="471678" y="540818"/>
                    <a:pt x="472726" y="541294"/>
                  </a:cubicBezTo>
                  <a:cubicBezTo>
                    <a:pt x="473678" y="541770"/>
                    <a:pt x="475869" y="542056"/>
                    <a:pt x="476821" y="542532"/>
                  </a:cubicBezTo>
                  <a:cubicBezTo>
                    <a:pt x="478155" y="543199"/>
                    <a:pt x="481108" y="544723"/>
                    <a:pt x="481489" y="546152"/>
                  </a:cubicBezTo>
                  <a:cubicBezTo>
                    <a:pt x="481870" y="547200"/>
                    <a:pt x="480822" y="549581"/>
                    <a:pt x="480060" y="550438"/>
                  </a:cubicBezTo>
                  <a:cubicBezTo>
                    <a:pt x="479488" y="551105"/>
                    <a:pt x="477298" y="551295"/>
                    <a:pt x="476726" y="552057"/>
                  </a:cubicBezTo>
                  <a:cubicBezTo>
                    <a:pt x="476345" y="552629"/>
                    <a:pt x="476345" y="553867"/>
                    <a:pt x="476345" y="555010"/>
                  </a:cubicBezTo>
                  <a:lnTo>
                    <a:pt x="437007" y="558058"/>
                  </a:lnTo>
                  <a:lnTo>
                    <a:pt x="239744" y="572155"/>
                  </a:lnTo>
                  <a:lnTo>
                    <a:pt x="104584" y="582061"/>
                  </a:lnTo>
                  <a:lnTo>
                    <a:pt x="99346" y="498432"/>
                  </a:lnTo>
                  <a:cubicBezTo>
                    <a:pt x="99346" y="498432"/>
                    <a:pt x="97155" y="498812"/>
                    <a:pt x="96679" y="498336"/>
                  </a:cubicBezTo>
                  <a:cubicBezTo>
                    <a:pt x="96012" y="497860"/>
                    <a:pt x="96298" y="495574"/>
                    <a:pt x="95536" y="495098"/>
                  </a:cubicBezTo>
                  <a:cubicBezTo>
                    <a:pt x="95059" y="494717"/>
                    <a:pt x="93631" y="494812"/>
                    <a:pt x="93059" y="495098"/>
                  </a:cubicBezTo>
                  <a:cubicBezTo>
                    <a:pt x="92392" y="495479"/>
                    <a:pt x="91821" y="496907"/>
                    <a:pt x="91345" y="497384"/>
                  </a:cubicBezTo>
                  <a:cubicBezTo>
                    <a:pt x="90868" y="497860"/>
                    <a:pt x="89630" y="498812"/>
                    <a:pt x="88963" y="498717"/>
                  </a:cubicBezTo>
                  <a:cubicBezTo>
                    <a:pt x="88297" y="498622"/>
                    <a:pt x="87439" y="497574"/>
                    <a:pt x="86963" y="497193"/>
                  </a:cubicBezTo>
                  <a:cubicBezTo>
                    <a:pt x="86296" y="496526"/>
                    <a:pt x="85630" y="494621"/>
                    <a:pt x="84868" y="494050"/>
                  </a:cubicBezTo>
                  <a:cubicBezTo>
                    <a:pt x="84296" y="493669"/>
                    <a:pt x="82867" y="493098"/>
                    <a:pt x="82105" y="493288"/>
                  </a:cubicBezTo>
                  <a:cubicBezTo>
                    <a:pt x="81248" y="493478"/>
                    <a:pt x="79915" y="494621"/>
                    <a:pt x="79438" y="495383"/>
                  </a:cubicBezTo>
                  <a:cubicBezTo>
                    <a:pt x="79057" y="496050"/>
                    <a:pt x="79438" y="497669"/>
                    <a:pt x="79057" y="498241"/>
                  </a:cubicBezTo>
                  <a:cubicBezTo>
                    <a:pt x="78391" y="499003"/>
                    <a:pt x="76200" y="499956"/>
                    <a:pt x="75152" y="499765"/>
                  </a:cubicBezTo>
                  <a:cubicBezTo>
                    <a:pt x="74295" y="499574"/>
                    <a:pt x="73533" y="497479"/>
                    <a:pt x="72771" y="497098"/>
                  </a:cubicBezTo>
                  <a:cubicBezTo>
                    <a:pt x="72009" y="496717"/>
                    <a:pt x="70104" y="496717"/>
                    <a:pt x="69247" y="497003"/>
                  </a:cubicBezTo>
                  <a:cubicBezTo>
                    <a:pt x="68675" y="497193"/>
                    <a:pt x="67627" y="497860"/>
                    <a:pt x="67246" y="498336"/>
                  </a:cubicBezTo>
                  <a:cubicBezTo>
                    <a:pt x="66865" y="498717"/>
                    <a:pt x="66580" y="500051"/>
                    <a:pt x="66104" y="500336"/>
                  </a:cubicBezTo>
                  <a:cubicBezTo>
                    <a:pt x="65532" y="500813"/>
                    <a:pt x="63817" y="501479"/>
                    <a:pt x="63151" y="501194"/>
                  </a:cubicBezTo>
                  <a:cubicBezTo>
                    <a:pt x="62579" y="500908"/>
                    <a:pt x="62770" y="498812"/>
                    <a:pt x="62103" y="498717"/>
                  </a:cubicBezTo>
                  <a:cubicBezTo>
                    <a:pt x="61341" y="498622"/>
                    <a:pt x="60770" y="500717"/>
                    <a:pt x="60007" y="501099"/>
                  </a:cubicBezTo>
                  <a:cubicBezTo>
                    <a:pt x="59436" y="501479"/>
                    <a:pt x="57817" y="501670"/>
                    <a:pt x="57245" y="501289"/>
                  </a:cubicBezTo>
                  <a:cubicBezTo>
                    <a:pt x="56483" y="500813"/>
                    <a:pt x="57150" y="498050"/>
                    <a:pt x="56293" y="497765"/>
                  </a:cubicBezTo>
                  <a:cubicBezTo>
                    <a:pt x="55531" y="497574"/>
                    <a:pt x="54673" y="499765"/>
                    <a:pt x="54007" y="499765"/>
                  </a:cubicBezTo>
                  <a:cubicBezTo>
                    <a:pt x="53149" y="499765"/>
                    <a:pt x="51911" y="498336"/>
                    <a:pt x="51340" y="497765"/>
                  </a:cubicBezTo>
                  <a:cubicBezTo>
                    <a:pt x="50959" y="497288"/>
                    <a:pt x="50578" y="496050"/>
                    <a:pt x="50101" y="495765"/>
                  </a:cubicBezTo>
                  <a:cubicBezTo>
                    <a:pt x="49530" y="495288"/>
                    <a:pt x="47911" y="495479"/>
                    <a:pt x="47339" y="495002"/>
                  </a:cubicBezTo>
                  <a:cubicBezTo>
                    <a:pt x="46768" y="494526"/>
                    <a:pt x="46101" y="493002"/>
                    <a:pt x="46006" y="492145"/>
                  </a:cubicBezTo>
                  <a:cubicBezTo>
                    <a:pt x="45910" y="491478"/>
                    <a:pt x="46672" y="490335"/>
                    <a:pt x="46672" y="489764"/>
                  </a:cubicBezTo>
                  <a:cubicBezTo>
                    <a:pt x="46672" y="489287"/>
                    <a:pt x="46863" y="488144"/>
                    <a:pt x="46482" y="487859"/>
                  </a:cubicBezTo>
                  <a:cubicBezTo>
                    <a:pt x="45910" y="487478"/>
                    <a:pt x="44101" y="487859"/>
                    <a:pt x="43529" y="488240"/>
                  </a:cubicBezTo>
                  <a:cubicBezTo>
                    <a:pt x="42863" y="488621"/>
                    <a:pt x="42196" y="490145"/>
                    <a:pt x="41624" y="490716"/>
                  </a:cubicBezTo>
                  <a:cubicBezTo>
                    <a:pt x="41529" y="490811"/>
                    <a:pt x="41434" y="490907"/>
                    <a:pt x="41338" y="491097"/>
                  </a:cubicBezTo>
                  <a:lnTo>
                    <a:pt x="32861" y="214586"/>
                  </a:lnTo>
                  <a:lnTo>
                    <a:pt x="0" y="45327"/>
                  </a:lnTo>
                  <a:lnTo>
                    <a:pt x="0" y="44756"/>
                  </a:lnTo>
                  <a:lnTo>
                    <a:pt x="160020" y="33992"/>
                  </a:lnTo>
                  <a:lnTo>
                    <a:pt x="227266" y="28849"/>
                  </a:lnTo>
                  <a:lnTo>
                    <a:pt x="307753" y="22658"/>
                  </a:lnTo>
                  <a:lnTo>
                    <a:pt x="362712" y="18371"/>
                  </a:lnTo>
                  <a:lnTo>
                    <a:pt x="540544" y="750"/>
                  </a:lnTo>
                  <a:cubicBezTo>
                    <a:pt x="540544" y="750"/>
                    <a:pt x="545401" y="-298"/>
                    <a:pt x="546925" y="83"/>
                  </a:cubicBezTo>
                  <a:cubicBezTo>
                    <a:pt x="548164" y="369"/>
                    <a:pt x="550450" y="1893"/>
                    <a:pt x="551021" y="2941"/>
                  </a:cubicBezTo>
                  <a:cubicBezTo>
                    <a:pt x="551688" y="4084"/>
                    <a:pt x="550926" y="6846"/>
                    <a:pt x="551402" y="8084"/>
                  </a:cubicBezTo>
                  <a:cubicBezTo>
                    <a:pt x="551879" y="9227"/>
                    <a:pt x="553593" y="10942"/>
                    <a:pt x="554450" y="11799"/>
                  </a:cubicBezTo>
                  <a:cubicBezTo>
                    <a:pt x="555403" y="12752"/>
                    <a:pt x="557593" y="14561"/>
                    <a:pt x="558927" y="15038"/>
                  </a:cubicBezTo>
                  <a:cubicBezTo>
                    <a:pt x="559594" y="15323"/>
                    <a:pt x="561308" y="14942"/>
                    <a:pt x="561880" y="15514"/>
                  </a:cubicBezTo>
                  <a:cubicBezTo>
                    <a:pt x="562642" y="16181"/>
                    <a:pt x="563213" y="18467"/>
                    <a:pt x="563023" y="19419"/>
                  </a:cubicBezTo>
                  <a:cubicBezTo>
                    <a:pt x="562832" y="20372"/>
                    <a:pt x="561118" y="21610"/>
                    <a:pt x="560927" y="22467"/>
                  </a:cubicBezTo>
                  <a:cubicBezTo>
                    <a:pt x="560737" y="23134"/>
                    <a:pt x="561022" y="24658"/>
                    <a:pt x="561308" y="25325"/>
                  </a:cubicBezTo>
                  <a:cubicBezTo>
                    <a:pt x="561594" y="26087"/>
                    <a:pt x="563023" y="27325"/>
                    <a:pt x="563308" y="28087"/>
                  </a:cubicBezTo>
                  <a:cubicBezTo>
                    <a:pt x="563689" y="29325"/>
                    <a:pt x="564071" y="32087"/>
                    <a:pt x="563499" y="33230"/>
                  </a:cubicBezTo>
                  <a:cubicBezTo>
                    <a:pt x="563213" y="33707"/>
                    <a:pt x="562070" y="34183"/>
                    <a:pt x="561594" y="34469"/>
                  </a:cubicBezTo>
                  <a:cubicBezTo>
                    <a:pt x="560927" y="34850"/>
                    <a:pt x="559403" y="35135"/>
                    <a:pt x="558927" y="35612"/>
                  </a:cubicBezTo>
                  <a:cubicBezTo>
                    <a:pt x="558451" y="36183"/>
                    <a:pt x="558260" y="37707"/>
                    <a:pt x="557974" y="38374"/>
                  </a:cubicBezTo>
                  <a:cubicBezTo>
                    <a:pt x="557593" y="39422"/>
                    <a:pt x="557022" y="41612"/>
                    <a:pt x="556260" y="42470"/>
                  </a:cubicBezTo>
                  <a:cubicBezTo>
                    <a:pt x="555212" y="43708"/>
                    <a:pt x="551879" y="44660"/>
                    <a:pt x="550545" y="45613"/>
                  </a:cubicBezTo>
                  <a:cubicBezTo>
                    <a:pt x="549783" y="46184"/>
                    <a:pt x="548640" y="47518"/>
                    <a:pt x="547973" y="48185"/>
                  </a:cubicBezTo>
                  <a:cubicBezTo>
                    <a:pt x="547306" y="48851"/>
                    <a:pt x="545592" y="50090"/>
                    <a:pt x="545306" y="51042"/>
                  </a:cubicBezTo>
                  <a:cubicBezTo>
                    <a:pt x="545116" y="51804"/>
                    <a:pt x="546068" y="53328"/>
                    <a:pt x="545973" y="54090"/>
                  </a:cubicBezTo>
                  <a:cubicBezTo>
                    <a:pt x="545878" y="54852"/>
                    <a:pt x="545021" y="56281"/>
                    <a:pt x="544639" y="56948"/>
                  </a:cubicBezTo>
                  <a:cubicBezTo>
                    <a:pt x="543877" y="57995"/>
                    <a:pt x="541782" y="59615"/>
                    <a:pt x="540830" y="60472"/>
                  </a:cubicBezTo>
                  <a:cubicBezTo>
                    <a:pt x="539877" y="61329"/>
                    <a:pt x="537591" y="62663"/>
                    <a:pt x="536829" y="63806"/>
                  </a:cubicBezTo>
                  <a:cubicBezTo>
                    <a:pt x="536162" y="64758"/>
                    <a:pt x="535496" y="67139"/>
                    <a:pt x="535114" y="68282"/>
                  </a:cubicBezTo>
                  <a:cubicBezTo>
                    <a:pt x="534829" y="69425"/>
                    <a:pt x="534733" y="71902"/>
                    <a:pt x="534257" y="73045"/>
                  </a:cubicBezTo>
                  <a:cubicBezTo>
                    <a:pt x="533876" y="74283"/>
                    <a:pt x="532352" y="76379"/>
                    <a:pt x="531781" y="77522"/>
                  </a:cubicBezTo>
                  <a:cubicBezTo>
                    <a:pt x="531400" y="78284"/>
                    <a:pt x="530733" y="80665"/>
                    <a:pt x="530733" y="80665"/>
                  </a:cubicBezTo>
                  <a:lnTo>
                    <a:pt x="611696" y="71616"/>
                  </a:lnTo>
                  <a:cubicBezTo>
                    <a:pt x="611505" y="71807"/>
                    <a:pt x="611410" y="71997"/>
                    <a:pt x="611314" y="72188"/>
                  </a:cubicBezTo>
                  <a:cubicBezTo>
                    <a:pt x="610933" y="73331"/>
                    <a:pt x="611505" y="75902"/>
                    <a:pt x="611981" y="77045"/>
                  </a:cubicBezTo>
                  <a:cubicBezTo>
                    <a:pt x="612457" y="78093"/>
                    <a:pt x="614077" y="79808"/>
                    <a:pt x="615029" y="80379"/>
                  </a:cubicBezTo>
                  <a:cubicBezTo>
                    <a:pt x="616172" y="81046"/>
                    <a:pt x="619030" y="81046"/>
                    <a:pt x="620173" y="81808"/>
                  </a:cubicBezTo>
                  <a:cubicBezTo>
                    <a:pt x="620839" y="82284"/>
                    <a:pt x="621887" y="83903"/>
                    <a:pt x="622173" y="84761"/>
                  </a:cubicBezTo>
                  <a:cubicBezTo>
                    <a:pt x="622363" y="85713"/>
                    <a:pt x="622363" y="87713"/>
                    <a:pt x="621792" y="88475"/>
                  </a:cubicBezTo>
                  <a:cubicBezTo>
                    <a:pt x="621506" y="88952"/>
                    <a:pt x="620268" y="89714"/>
                    <a:pt x="619697" y="89618"/>
                  </a:cubicBezTo>
                  <a:cubicBezTo>
                    <a:pt x="618934" y="89523"/>
                    <a:pt x="618268" y="87713"/>
                    <a:pt x="617601" y="87332"/>
                  </a:cubicBezTo>
                  <a:cubicBezTo>
                    <a:pt x="616744" y="86856"/>
                    <a:pt x="614648" y="86761"/>
                    <a:pt x="613600" y="86666"/>
                  </a:cubicBezTo>
                  <a:cubicBezTo>
                    <a:pt x="612553" y="86666"/>
                    <a:pt x="610362" y="86570"/>
                    <a:pt x="609409" y="87047"/>
                  </a:cubicBezTo>
                  <a:cubicBezTo>
                    <a:pt x="608552" y="87523"/>
                    <a:pt x="607600" y="89237"/>
                    <a:pt x="607314" y="90095"/>
                  </a:cubicBezTo>
                  <a:cubicBezTo>
                    <a:pt x="607028" y="90857"/>
                    <a:pt x="606647" y="92666"/>
                    <a:pt x="607028" y="93524"/>
                  </a:cubicBezTo>
                  <a:cubicBezTo>
                    <a:pt x="607314" y="94095"/>
                    <a:pt x="608552" y="94762"/>
                    <a:pt x="609219" y="94952"/>
                  </a:cubicBezTo>
                  <a:cubicBezTo>
                    <a:pt x="610076" y="95238"/>
                    <a:pt x="611981" y="94571"/>
                    <a:pt x="612934" y="94762"/>
                  </a:cubicBezTo>
                  <a:cubicBezTo>
                    <a:pt x="613981" y="94952"/>
                    <a:pt x="616172" y="95619"/>
                    <a:pt x="616648" y="96572"/>
                  </a:cubicBezTo>
                  <a:cubicBezTo>
                    <a:pt x="617125" y="97429"/>
                    <a:pt x="616648" y="99524"/>
                    <a:pt x="616267" y="100286"/>
                  </a:cubicBezTo>
                  <a:cubicBezTo>
                    <a:pt x="615887" y="101048"/>
                    <a:pt x="614363" y="102096"/>
                    <a:pt x="613505" y="102382"/>
                  </a:cubicBezTo>
                  <a:cubicBezTo>
                    <a:pt x="612838" y="102668"/>
                    <a:pt x="611410" y="102572"/>
                    <a:pt x="610648" y="102668"/>
                  </a:cubicBezTo>
                  <a:cubicBezTo>
                    <a:pt x="609790" y="102763"/>
                    <a:pt x="607885" y="102668"/>
                    <a:pt x="607123" y="103144"/>
                  </a:cubicBezTo>
                  <a:cubicBezTo>
                    <a:pt x="606552" y="103525"/>
                    <a:pt x="605599" y="104763"/>
                    <a:pt x="605409" y="105430"/>
                  </a:cubicBezTo>
                  <a:cubicBezTo>
                    <a:pt x="605123" y="106478"/>
                    <a:pt x="606362" y="108668"/>
                    <a:pt x="605885" y="109716"/>
                  </a:cubicBezTo>
                  <a:cubicBezTo>
                    <a:pt x="605504" y="110669"/>
                    <a:pt x="603504" y="111716"/>
                    <a:pt x="602551" y="112097"/>
                  </a:cubicBezTo>
                  <a:cubicBezTo>
                    <a:pt x="601694" y="112478"/>
                    <a:pt x="599694" y="112288"/>
                    <a:pt x="598837" y="112574"/>
                  </a:cubicBezTo>
                  <a:cubicBezTo>
                    <a:pt x="597980" y="112859"/>
                    <a:pt x="596455" y="114383"/>
                    <a:pt x="595503" y="114193"/>
                  </a:cubicBezTo>
                  <a:cubicBezTo>
                    <a:pt x="594455" y="114002"/>
                    <a:pt x="593693" y="111050"/>
                    <a:pt x="592646" y="110954"/>
                  </a:cubicBezTo>
                  <a:cubicBezTo>
                    <a:pt x="591598" y="110859"/>
                    <a:pt x="589979" y="112574"/>
                    <a:pt x="589216" y="113336"/>
                  </a:cubicBezTo>
                  <a:cubicBezTo>
                    <a:pt x="588073" y="114383"/>
                    <a:pt x="585883" y="116479"/>
                    <a:pt x="585502" y="117908"/>
                  </a:cubicBezTo>
                  <a:cubicBezTo>
                    <a:pt x="585121" y="119146"/>
                    <a:pt x="585692" y="121718"/>
                    <a:pt x="586168" y="122956"/>
                  </a:cubicBezTo>
                  <a:cubicBezTo>
                    <a:pt x="586549" y="123908"/>
                    <a:pt x="587883" y="125623"/>
                    <a:pt x="588550" y="126385"/>
                  </a:cubicBezTo>
                  <a:cubicBezTo>
                    <a:pt x="589312" y="127147"/>
                    <a:pt x="590836" y="128766"/>
                    <a:pt x="591883" y="129147"/>
                  </a:cubicBezTo>
                  <a:cubicBezTo>
                    <a:pt x="592741" y="129433"/>
                    <a:pt x="594836" y="129528"/>
                    <a:pt x="595598" y="128957"/>
                  </a:cubicBezTo>
                  <a:cubicBezTo>
                    <a:pt x="596265" y="128576"/>
                    <a:pt x="596646" y="126956"/>
                    <a:pt x="597122" y="126385"/>
                  </a:cubicBezTo>
                  <a:cubicBezTo>
                    <a:pt x="597408" y="126004"/>
                    <a:pt x="597980" y="125242"/>
                    <a:pt x="598456" y="125242"/>
                  </a:cubicBezTo>
                  <a:cubicBezTo>
                    <a:pt x="599122" y="125337"/>
                    <a:pt x="599980" y="126671"/>
                    <a:pt x="600265" y="127337"/>
                  </a:cubicBezTo>
                  <a:cubicBezTo>
                    <a:pt x="600551" y="128195"/>
                    <a:pt x="600551" y="130290"/>
                    <a:pt x="600170" y="131052"/>
                  </a:cubicBezTo>
                  <a:cubicBezTo>
                    <a:pt x="599599" y="132005"/>
                    <a:pt x="597313" y="132957"/>
                    <a:pt x="596360" y="133433"/>
                  </a:cubicBezTo>
                  <a:cubicBezTo>
                    <a:pt x="595217" y="134100"/>
                    <a:pt x="592550" y="134767"/>
                    <a:pt x="591598" y="135719"/>
                  </a:cubicBezTo>
                  <a:cubicBezTo>
                    <a:pt x="590740" y="136577"/>
                    <a:pt x="589216" y="138863"/>
                    <a:pt x="589312" y="140006"/>
                  </a:cubicBezTo>
                  <a:cubicBezTo>
                    <a:pt x="589312" y="140863"/>
                    <a:pt x="590455" y="142482"/>
                    <a:pt x="591217" y="142863"/>
                  </a:cubicBezTo>
                  <a:cubicBezTo>
                    <a:pt x="591883" y="143244"/>
                    <a:pt x="593312" y="142673"/>
                    <a:pt x="594074" y="142768"/>
                  </a:cubicBezTo>
                  <a:cubicBezTo>
                    <a:pt x="594741" y="142958"/>
                    <a:pt x="596265" y="143339"/>
                    <a:pt x="596646" y="144006"/>
                  </a:cubicBezTo>
                  <a:cubicBezTo>
                    <a:pt x="597217" y="144959"/>
                    <a:pt x="597027" y="147340"/>
                    <a:pt x="596646" y="148388"/>
                  </a:cubicBezTo>
                  <a:cubicBezTo>
                    <a:pt x="596455" y="149150"/>
                    <a:pt x="595503" y="150578"/>
                    <a:pt x="594931" y="150959"/>
                  </a:cubicBezTo>
                  <a:cubicBezTo>
                    <a:pt x="594360" y="151340"/>
                    <a:pt x="592836" y="151245"/>
                    <a:pt x="592169" y="151150"/>
                  </a:cubicBezTo>
                  <a:cubicBezTo>
                    <a:pt x="591312" y="150959"/>
                    <a:pt x="589597" y="150102"/>
                    <a:pt x="589121" y="149340"/>
                  </a:cubicBezTo>
                  <a:cubicBezTo>
                    <a:pt x="588645" y="148578"/>
                    <a:pt x="589026" y="146483"/>
                    <a:pt x="588550" y="145625"/>
                  </a:cubicBezTo>
                  <a:cubicBezTo>
                    <a:pt x="588264" y="145054"/>
                    <a:pt x="587312" y="144197"/>
                    <a:pt x="586740" y="143911"/>
                  </a:cubicBezTo>
                  <a:cubicBezTo>
                    <a:pt x="586073" y="143625"/>
                    <a:pt x="584645" y="143530"/>
                    <a:pt x="583978" y="143625"/>
                  </a:cubicBezTo>
                  <a:cubicBezTo>
                    <a:pt x="582930" y="143816"/>
                    <a:pt x="580834" y="144959"/>
                    <a:pt x="580168" y="145816"/>
                  </a:cubicBezTo>
                  <a:cubicBezTo>
                    <a:pt x="579310" y="146864"/>
                    <a:pt x="578263" y="149531"/>
                    <a:pt x="578263" y="150864"/>
                  </a:cubicBezTo>
                  <a:cubicBezTo>
                    <a:pt x="578263" y="152102"/>
                    <a:pt x="579120" y="154579"/>
                    <a:pt x="579977" y="155436"/>
                  </a:cubicBezTo>
                  <a:cubicBezTo>
                    <a:pt x="580644" y="156198"/>
                    <a:pt x="582835" y="156484"/>
                    <a:pt x="583501" y="157246"/>
                  </a:cubicBezTo>
                  <a:cubicBezTo>
                    <a:pt x="584168" y="158008"/>
                    <a:pt x="584835" y="160103"/>
                    <a:pt x="584740" y="161056"/>
                  </a:cubicBezTo>
                  <a:cubicBezTo>
                    <a:pt x="584645" y="162199"/>
                    <a:pt x="583501" y="164294"/>
                    <a:pt x="582835" y="165247"/>
                  </a:cubicBezTo>
                  <a:cubicBezTo>
                    <a:pt x="582358" y="165914"/>
                    <a:pt x="581215" y="167342"/>
                    <a:pt x="580358" y="167533"/>
                  </a:cubicBezTo>
                  <a:cubicBezTo>
                    <a:pt x="579691" y="167628"/>
                    <a:pt x="578358" y="167057"/>
                    <a:pt x="577882" y="166580"/>
                  </a:cubicBezTo>
                  <a:cubicBezTo>
                    <a:pt x="577120" y="165818"/>
                    <a:pt x="576643" y="163532"/>
                    <a:pt x="576453" y="162389"/>
                  </a:cubicBezTo>
                  <a:cubicBezTo>
                    <a:pt x="576358" y="161627"/>
                    <a:pt x="576929" y="160008"/>
                    <a:pt x="576739" y="159341"/>
                  </a:cubicBezTo>
                  <a:cubicBezTo>
                    <a:pt x="576548" y="158770"/>
                    <a:pt x="575786" y="157722"/>
                    <a:pt x="575215" y="157436"/>
                  </a:cubicBezTo>
                  <a:cubicBezTo>
                    <a:pt x="574453" y="157055"/>
                    <a:pt x="572643" y="157055"/>
                    <a:pt x="571786" y="157436"/>
                  </a:cubicBezTo>
                  <a:cubicBezTo>
                    <a:pt x="571119" y="157722"/>
                    <a:pt x="569976" y="158865"/>
                    <a:pt x="569690" y="159437"/>
                  </a:cubicBezTo>
                  <a:cubicBezTo>
                    <a:pt x="569309" y="160199"/>
                    <a:pt x="569690" y="162104"/>
                    <a:pt x="569500" y="162866"/>
                  </a:cubicBezTo>
                  <a:cubicBezTo>
                    <a:pt x="569309" y="163628"/>
                    <a:pt x="568452" y="164866"/>
                    <a:pt x="567976" y="165533"/>
                  </a:cubicBezTo>
                  <a:cubicBezTo>
                    <a:pt x="567404" y="166199"/>
                    <a:pt x="565595" y="166961"/>
                    <a:pt x="565118" y="167723"/>
                  </a:cubicBezTo>
                  <a:cubicBezTo>
                    <a:pt x="564547" y="168771"/>
                    <a:pt x="564547" y="171343"/>
                    <a:pt x="564737" y="172581"/>
                  </a:cubicBezTo>
                  <a:cubicBezTo>
                    <a:pt x="564832" y="173343"/>
                    <a:pt x="564928" y="175248"/>
                    <a:pt x="565595" y="175724"/>
                  </a:cubicBezTo>
                  <a:cubicBezTo>
                    <a:pt x="566356" y="176296"/>
                    <a:pt x="568547" y="176201"/>
                    <a:pt x="569309" y="175724"/>
                  </a:cubicBezTo>
                  <a:cubicBezTo>
                    <a:pt x="569976" y="175248"/>
                    <a:pt x="570738" y="173534"/>
                    <a:pt x="570643" y="172772"/>
                  </a:cubicBezTo>
                  <a:cubicBezTo>
                    <a:pt x="570547" y="172010"/>
                    <a:pt x="568833" y="171152"/>
                    <a:pt x="568738" y="170390"/>
                  </a:cubicBezTo>
                  <a:cubicBezTo>
                    <a:pt x="568642" y="169914"/>
                    <a:pt x="569309" y="168771"/>
                    <a:pt x="569785" y="168485"/>
                  </a:cubicBezTo>
                  <a:cubicBezTo>
                    <a:pt x="570357" y="168104"/>
                    <a:pt x="571881" y="168009"/>
                    <a:pt x="572452" y="168295"/>
                  </a:cubicBezTo>
                  <a:cubicBezTo>
                    <a:pt x="573119" y="168581"/>
                    <a:pt x="573500" y="170105"/>
                    <a:pt x="573976" y="170676"/>
                  </a:cubicBezTo>
                  <a:cubicBezTo>
                    <a:pt x="574548" y="171343"/>
                    <a:pt x="576072" y="172486"/>
                    <a:pt x="576358" y="173343"/>
                  </a:cubicBezTo>
                  <a:cubicBezTo>
                    <a:pt x="576643" y="174200"/>
                    <a:pt x="576453" y="176010"/>
                    <a:pt x="576167" y="176867"/>
                  </a:cubicBezTo>
                  <a:cubicBezTo>
                    <a:pt x="575881" y="177629"/>
                    <a:pt x="574548" y="178677"/>
                    <a:pt x="574357" y="179439"/>
                  </a:cubicBezTo>
                  <a:cubicBezTo>
                    <a:pt x="574167" y="180296"/>
                    <a:pt x="575120" y="182201"/>
                    <a:pt x="574834" y="183154"/>
                  </a:cubicBezTo>
                  <a:cubicBezTo>
                    <a:pt x="574643" y="183916"/>
                    <a:pt x="573691" y="185249"/>
                    <a:pt x="573024" y="185630"/>
                  </a:cubicBezTo>
                  <a:cubicBezTo>
                    <a:pt x="571881" y="186297"/>
                    <a:pt x="568833" y="185440"/>
                    <a:pt x="567880" y="186297"/>
                  </a:cubicBezTo>
                  <a:cubicBezTo>
                    <a:pt x="567214" y="186773"/>
                    <a:pt x="566833" y="188583"/>
                    <a:pt x="566928" y="189345"/>
                  </a:cubicBezTo>
                  <a:cubicBezTo>
                    <a:pt x="567023" y="190298"/>
                    <a:pt x="567880" y="192203"/>
                    <a:pt x="568642" y="192869"/>
                  </a:cubicBezTo>
                  <a:cubicBezTo>
                    <a:pt x="569405" y="193536"/>
                    <a:pt x="571309" y="194393"/>
                    <a:pt x="572357" y="194393"/>
                  </a:cubicBezTo>
                  <a:cubicBezTo>
                    <a:pt x="573310" y="194393"/>
                    <a:pt x="574738" y="192869"/>
                    <a:pt x="575691" y="192869"/>
                  </a:cubicBezTo>
                  <a:cubicBezTo>
                    <a:pt x="576358" y="192965"/>
                    <a:pt x="577691" y="193917"/>
                    <a:pt x="578072" y="194489"/>
                  </a:cubicBezTo>
                  <a:cubicBezTo>
                    <a:pt x="578739" y="195346"/>
                    <a:pt x="579596" y="197727"/>
                    <a:pt x="579310" y="198775"/>
                  </a:cubicBezTo>
                  <a:cubicBezTo>
                    <a:pt x="579120" y="199632"/>
                    <a:pt x="577691" y="200775"/>
                    <a:pt x="577310" y="201442"/>
                  </a:cubicBezTo>
                  <a:cubicBezTo>
                    <a:pt x="576834" y="202109"/>
                    <a:pt x="575500" y="203442"/>
                    <a:pt x="575500" y="204299"/>
                  </a:cubicBezTo>
                  <a:cubicBezTo>
                    <a:pt x="575500" y="205157"/>
                    <a:pt x="576453" y="206681"/>
                    <a:pt x="577120" y="207157"/>
                  </a:cubicBezTo>
                  <a:cubicBezTo>
                    <a:pt x="577882" y="207633"/>
                    <a:pt x="579882" y="207252"/>
                    <a:pt x="580739" y="207538"/>
                  </a:cubicBezTo>
                  <a:cubicBezTo>
                    <a:pt x="581406" y="207728"/>
                    <a:pt x="582930" y="208395"/>
                    <a:pt x="583121" y="209062"/>
                  </a:cubicBezTo>
                  <a:cubicBezTo>
                    <a:pt x="583501" y="210014"/>
                    <a:pt x="582739" y="212110"/>
                    <a:pt x="582073" y="212777"/>
                  </a:cubicBezTo>
                  <a:cubicBezTo>
                    <a:pt x="581406" y="213539"/>
                    <a:pt x="579215" y="214205"/>
                    <a:pt x="578263" y="214015"/>
                  </a:cubicBezTo>
                  <a:cubicBezTo>
                    <a:pt x="577405" y="213824"/>
                    <a:pt x="576263" y="212300"/>
                    <a:pt x="575500" y="212110"/>
                  </a:cubicBezTo>
                  <a:cubicBezTo>
                    <a:pt x="574548" y="211824"/>
                    <a:pt x="572357" y="211634"/>
                    <a:pt x="571500" y="212110"/>
                  </a:cubicBezTo>
                  <a:cubicBezTo>
                    <a:pt x="570452" y="212681"/>
                    <a:pt x="569309" y="214872"/>
                    <a:pt x="569023" y="216110"/>
                  </a:cubicBezTo>
                  <a:cubicBezTo>
                    <a:pt x="568642" y="217634"/>
                    <a:pt x="569690" y="220778"/>
                    <a:pt x="569500" y="222302"/>
                  </a:cubicBezTo>
                  <a:cubicBezTo>
                    <a:pt x="570357" y="222873"/>
                    <a:pt x="570166" y="223540"/>
                    <a:pt x="569976" y="224207"/>
                  </a:cubicBezTo>
                  <a:close/>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21" name="Google Shape;2021;p32"/>
            <p:cNvSpPr/>
            <p:nvPr/>
          </p:nvSpPr>
          <p:spPr>
            <a:xfrm>
              <a:off x="4054938" y="1662208"/>
              <a:ext cx="1247775" cy="762000"/>
            </a:xfrm>
            <a:custGeom>
              <a:rect b="b" l="l" r="r" t="t"/>
              <a:pathLst>
                <a:path extrusionOk="0" h="762000" w="1247775">
                  <a:moveTo>
                    <a:pt x="1237533" y="601790"/>
                  </a:moveTo>
                  <a:lnTo>
                    <a:pt x="1231532" y="748284"/>
                  </a:lnTo>
                  <a:lnTo>
                    <a:pt x="1228961" y="748189"/>
                  </a:lnTo>
                  <a:lnTo>
                    <a:pt x="1122662" y="743236"/>
                  </a:lnTo>
                  <a:lnTo>
                    <a:pt x="988550" y="735806"/>
                  </a:lnTo>
                  <a:lnTo>
                    <a:pt x="851199" y="724757"/>
                  </a:lnTo>
                  <a:lnTo>
                    <a:pt x="770332" y="718185"/>
                  </a:lnTo>
                  <a:lnTo>
                    <a:pt x="705848" y="712565"/>
                  </a:lnTo>
                  <a:lnTo>
                    <a:pt x="672034" y="708470"/>
                  </a:lnTo>
                  <a:lnTo>
                    <a:pt x="601168" y="701897"/>
                  </a:lnTo>
                  <a:lnTo>
                    <a:pt x="568307" y="697040"/>
                  </a:lnTo>
                  <a:cubicBezTo>
                    <a:pt x="568307" y="697040"/>
                    <a:pt x="562020" y="698945"/>
                    <a:pt x="559829" y="698945"/>
                  </a:cubicBezTo>
                  <a:cubicBezTo>
                    <a:pt x="556496" y="699040"/>
                    <a:pt x="550019" y="696754"/>
                    <a:pt x="546685" y="696373"/>
                  </a:cubicBezTo>
                  <a:cubicBezTo>
                    <a:pt x="543827" y="696087"/>
                    <a:pt x="538112" y="696278"/>
                    <a:pt x="535350" y="696182"/>
                  </a:cubicBezTo>
                  <a:cubicBezTo>
                    <a:pt x="528016" y="695801"/>
                    <a:pt x="513347" y="695230"/>
                    <a:pt x="506204" y="693706"/>
                  </a:cubicBezTo>
                  <a:cubicBezTo>
                    <a:pt x="503060" y="693039"/>
                    <a:pt x="494012" y="689705"/>
                    <a:pt x="494012" y="689705"/>
                  </a:cubicBezTo>
                  <a:lnTo>
                    <a:pt x="464865" y="686562"/>
                  </a:lnTo>
                  <a:lnTo>
                    <a:pt x="455530" y="767620"/>
                  </a:lnTo>
                  <a:cubicBezTo>
                    <a:pt x="454578" y="767810"/>
                    <a:pt x="453625" y="767906"/>
                    <a:pt x="453149" y="767810"/>
                  </a:cubicBezTo>
                  <a:cubicBezTo>
                    <a:pt x="451911" y="767524"/>
                    <a:pt x="449625" y="766001"/>
                    <a:pt x="448863" y="764953"/>
                  </a:cubicBezTo>
                  <a:cubicBezTo>
                    <a:pt x="447720" y="763524"/>
                    <a:pt x="447529" y="759619"/>
                    <a:pt x="446577" y="757999"/>
                  </a:cubicBezTo>
                  <a:cubicBezTo>
                    <a:pt x="446196" y="757238"/>
                    <a:pt x="444862" y="756095"/>
                    <a:pt x="444291" y="755428"/>
                  </a:cubicBezTo>
                  <a:cubicBezTo>
                    <a:pt x="443529" y="754475"/>
                    <a:pt x="442386" y="752285"/>
                    <a:pt x="441433" y="751427"/>
                  </a:cubicBezTo>
                  <a:cubicBezTo>
                    <a:pt x="440957" y="750951"/>
                    <a:pt x="439338" y="750475"/>
                    <a:pt x="439052" y="749808"/>
                  </a:cubicBezTo>
                  <a:cubicBezTo>
                    <a:pt x="438576" y="748856"/>
                    <a:pt x="439529" y="746570"/>
                    <a:pt x="439624" y="745426"/>
                  </a:cubicBezTo>
                  <a:cubicBezTo>
                    <a:pt x="439719" y="744188"/>
                    <a:pt x="440291" y="741521"/>
                    <a:pt x="439814" y="740283"/>
                  </a:cubicBezTo>
                  <a:cubicBezTo>
                    <a:pt x="439148" y="738949"/>
                    <a:pt x="435814" y="737902"/>
                    <a:pt x="435147" y="736568"/>
                  </a:cubicBezTo>
                  <a:cubicBezTo>
                    <a:pt x="434480" y="735330"/>
                    <a:pt x="434957" y="732377"/>
                    <a:pt x="434575" y="731044"/>
                  </a:cubicBezTo>
                  <a:cubicBezTo>
                    <a:pt x="434290" y="729806"/>
                    <a:pt x="433623" y="727329"/>
                    <a:pt x="432766" y="726567"/>
                  </a:cubicBezTo>
                  <a:cubicBezTo>
                    <a:pt x="432099" y="725900"/>
                    <a:pt x="429908" y="725900"/>
                    <a:pt x="429241" y="725329"/>
                  </a:cubicBezTo>
                  <a:cubicBezTo>
                    <a:pt x="428479" y="724662"/>
                    <a:pt x="427908" y="722376"/>
                    <a:pt x="427146" y="721805"/>
                  </a:cubicBezTo>
                  <a:cubicBezTo>
                    <a:pt x="426289" y="721233"/>
                    <a:pt x="424003" y="720185"/>
                    <a:pt x="423145" y="720852"/>
                  </a:cubicBezTo>
                  <a:cubicBezTo>
                    <a:pt x="422003" y="721709"/>
                    <a:pt x="424098" y="725710"/>
                    <a:pt x="422860" y="726472"/>
                  </a:cubicBezTo>
                  <a:cubicBezTo>
                    <a:pt x="421907" y="727139"/>
                    <a:pt x="419621" y="724853"/>
                    <a:pt x="418478" y="724757"/>
                  </a:cubicBezTo>
                  <a:cubicBezTo>
                    <a:pt x="417430" y="724567"/>
                    <a:pt x="415049" y="724567"/>
                    <a:pt x="414192" y="725138"/>
                  </a:cubicBezTo>
                  <a:cubicBezTo>
                    <a:pt x="413525" y="725615"/>
                    <a:pt x="412668" y="727234"/>
                    <a:pt x="412573" y="727996"/>
                  </a:cubicBezTo>
                  <a:cubicBezTo>
                    <a:pt x="412478" y="728948"/>
                    <a:pt x="413525" y="730758"/>
                    <a:pt x="413430" y="731615"/>
                  </a:cubicBezTo>
                  <a:cubicBezTo>
                    <a:pt x="413240" y="732949"/>
                    <a:pt x="411906" y="735521"/>
                    <a:pt x="410954" y="736568"/>
                  </a:cubicBezTo>
                  <a:cubicBezTo>
                    <a:pt x="410287" y="737330"/>
                    <a:pt x="408287" y="738092"/>
                    <a:pt x="407715" y="738949"/>
                  </a:cubicBezTo>
                  <a:cubicBezTo>
                    <a:pt x="407239" y="739616"/>
                    <a:pt x="406858" y="741426"/>
                    <a:pt x="406953" y="742188"/>
                  </a:cubicBezTo>
                  <a:cubicBezTo>
                    <a:pt x="407239" y="743712"/>
                    <a:pt x="409715" y="745808"/>
                    <a:pt x="410382" y="747141"/>
                  </a:cubicBezTo>
                  <a:cubicBezTo>
                    <a:pt x="410954" y="748094"/>
                    <a:pt x="412478" y="750189"/>
                    <a:pt x="412192" y="751332"/>
                  </a:cubicBezTo>
                  <a:cubicBezTo>
                    <a:pt x="411906" y="752285"/>
                    <a:pt x="409906" y="753618"/>
                    <a:pt x="408953" y="753713"/>
                  </a:cubicBezTo>
                  <a:cubicBezTo>
                    <a:pt x="407905" y="753809"/>
                    <a:pt x="405905" y="752570"/>
                    <a:pt x="405048" y="751999"/>
                  </a:cubicBezTo>
                  <a:cubicBezTo>
                    <a:pt x="404095" y="751427"/>
                    <a:pt x="402571" y="749522"/>
                    <a:pt x="401524" y="748856"/>
                  </a:cubicBezTo>
                  <a:cubicBezTo>
                    <a:pt x="400952" y="748474"/>
                    <a:pt x="399619" y="747713"/>
                    <a:pt x="398952" y="747713"/>
                  </a:cubicBezTo>
                  <a:cubicBezTo>
                    <a:pt x="397809" y="747617"/>
                    <a:pt x="395809" y="749141"/>
                    <a:pt x="394666" y="749046"/>
                  </a:cubicBezTo>
                  <a:cubicBezTo>
                    <a:pt x="393237" y="748951"/>
                    <a:pt x="391046" y="746665"/>
                    <a:pt x="389617" y="746474"/>
                  </a:cubicBezTo>
                  <a:cubicBezTo>
                    <a:pt x="388379" y="746284"/>
                    <a:pt x="385998" y="746855"/>
                    <a:pt x="384855" y="747236"/>
                  </a:cubicBezTo>
                  <a:cubicBezTo>
                    <a:pt x="383426" y="747617"/>
                    <a:pt x="380950" y="749046"/>
                    <a:pt x="379616" y="749713"/>
                  </a:cubicBezTo>
                  <a:cubicBezTo>
                    <a:pt x="378569" y="750284"/>
                    <a:pt x="376568" y="751523"/>
                    <a:pt x="375425" y="751904"/>
                  </a:cubicBezTo>
                  <a:cubicBezTo>
                    <a:pt x="374378" y="752285"/>
                    <a:pt x="372187" y="753237"/>
                    <a:pt x="371234" y="752761"/>
                  </a:cubicBezTo>
                  <a:cubicBezTo>
                    <a:pt x="370187" y="752285"/>
                    <a:pt x="369520" y="749713"/>
                    <a:pt x="369139" y="748665"/>
                  </a:cubicBezTo>
                  <a:cubicBezTo>
                    <a:pt x="368567" y="747332"/>
                    <a:pt x="368567" y="744188"/>
                    <a:pt x="367424" y="743331"/>
                  </a:cubicBezTo>
                  <a:cubicBezTo>
                    <a:pt x="366472" y="742569"/>
                    <a:pt x="363709" y="742569"/>
                    <a:pt x="362471" y="742760"/>
                  </a:cubicBezTo>
                  <a:cubicBezTo>
                    <a:pt x="361138" y="742950"/>
                    <a:pt x="359042" y="744760"/>
                    <a:pt x="357804" y="745141"/>
                  </a:cubicBezTo>
                  <a:cubicBezTo>
                    <a:pt x="356947" y="745522"/>
                    <a:pt x="355042" y="746189"/>
                    <a:pt x="354089" y="745998"/>
                  </a:cubicBezTo>
                  <a:cubicBezTo>
                    <a:pt x="353327" y="745808"/>
                    <a:pt x="352184" y="743998"/>
                    <a:pt x="351422" y="744188"/>
                  </a:cubicBezTo>
                  <a:cubicBezTo>
                    <a:pt x="350470" y="744379"/>
                    <a:pt x="350089" y="747141"/>
                    <a:pt x="349136" y="747332"/>
                  </a:cubicBezTo>
                  <a:cubicBezTo>
                    <a:pt x="348374" y="747522"/>
                    <a:pt x="347231" y="745712"/>
                    <a:pt x="346469" y="745522"/>
                  </a:cubicBezTo>
                  <a:cubicBezTo>
                    <a:pt x="345231" y="745236"/>
                    <a:pt x="342754" y="746379"/>
                    <a:pt x="341516" y="746093"/>
                  </a:cubicBezTo>
                  <a:cubicBezTo>
                    <a:pt x="340849" y="745903"/>
                    <a:pt x="339897" y="744950"/>
                    <a:pt x="339421" y="744569"/>
                  </a:cubicBezTo>
                  <a:cubicBezTo>
                    <a:pt x="338849" y="744093"/>
                    <a:pt x="337801" y="742760"/>
                    <a:pt x="337040" y="742760"/>
                  </a:cubicBezTo>
                  <a:cubicBezTo>
                    <a:pt x="335896" y="742664"/>
                    <a:pt x="334182" y="744760"/>
                    <a:pt x="333039" y="744760"/>
                  </a:cubicBezTo>
                  <a:cubicBezTo>
                    <a:pt x="332182" y="744760"/>
                    <a:pt x="330372" y="743998"/>
                    <a:pt x="329800" y="743331"/>
                  </a:cubicBezTo>
                  <a:cubicBezTo>
                    <a:pt x="329038" y="742379"/>
                    <a:pt x="329324" y="739521"/>
                    <a:pt x="328658" y="738473"/>
                  </a:cubicBezTo>
                  <a:cubicBezTo>
                    <a:pt x="328086" y="737616"/>
                    <a:pt x="325705" y="736187"/>
                    <a:pt x="325229" y="736187"/>
                  </a:cubicBezTo>
                  <a:cubicBezTo>
                    <a:pt x="324848" y="736187"/>
                    <a:pt x="322371" y="735901"/>
                    <a:pt x="321704" y="736473"/>
                  </a:cubicBezTo>
                  <a:cubicBezTo>
                    <a:pt x="320942" y="737045"/>
                    <a:pt x="320942" y="739235"/>
                    <a:pt x="320275" y="739902"/>
                  </a:cubicBezTo>
                  <a:cubicBezTo>
                    <a:pt x="319704" y="740378"/>
                    <a:pt x="318085" y="740474"/>
                    <a:pt x="317323" y="740569"/>
                  </a:cubicBezTo>
                  <a:cubicBezTo>
                    <a:pt x="316466" y="740664"/>
                    <a:pt x="314465" y="740283"/>
                    <a:pt x="313799" y="740855"/>
                  </a:cubicBezTo>
                  <a:cubicBezTo>
                    <a:pt x="313132" y="741426"/>
                    <a:pt x="312846" y="743236"/>
                    <a:pt x="312655" y="744093"/>
                  </a:cubicBezTo>
                  <a:cubicBezTo>
                    <a:pt x="312465" y="745522"/>
                    <a:pt x="313227" y="748570"/>
                    <a:pt x="312846" y="750094"/>
                  </a:cubicBezTo>
                  <a:cubicBezTo>
                    <a:pt x="312465" y="751332"/>
                    <a:pt x="311132" y="753999"/>
                    <a:pt x="309893" y="754285"/>
                  </a:cubicBezTo>
                  <a:cubicBezTo>
                    <a:pt x="308941" y="754571"/>
                    <a:pt x="306941" y="753237"/>
                    <a:pt x="306179" y="752570"/>
                  </a:cubicBezTo>
                  <a:cubicBezTo>
                    <a:pt x="305321" y="751808"/>
                    <a:pt x="304845" y="749141"/>
                    <a:pt x="303892" y="748474"/>
                  </a:cubicBezTo>
                  <a:cubicBezTo>
                    <a:pt x="303226" y="747998"/>
                    <a:pt x="301607" y="747808"/>
                    <a:pt x="300749" y="747903"/>
                  </a:cubicBezTo>
                  <a:cubicBezTo>
                    <a:pt x="299797" y="747998"/>
                    <a:pt x="298273" y="749522"/>
                    <a:pt x="297320" y="749618"/>
                  </a:cubicBezTo>
                  <a:cubicBezTo>
                    <a:pt x="296558" y="749618"/>
                    <a:pt x="294939" y="748951"/>
                    <a:pt x="294367" y="748474"/>
                  </a:cubicBezTo>
                  <a:cubicBezTo>
                    <a:pt x="293796" y="747998"/>
                    <a:pt x="293224" y="746379"/>
                    <a:pt x="292558" y="746093"/>
                  </a:cubicBezTo>
                  <a:cubicBezTo>
                    <a:pt x="291796" y="745712"/>
                    <a:pt x="290081" y="746474"/>
                    <a:pt x="289319" y="746189"/>
                  </a:cubicBezTo>
                  <a:cubicBezTo>
                    <a:pt x="288557" y="745998"/>
                    <a:pt x="287414" y="744855"/>
                    <a:pt x="286748" y="744665"/>
                  </a:cubicBezTo>
                  <a:cubicBezTo>
                    <a:pt x="285604" y="744188"/>
                    <a:pt x="283033" y="743903"/>
                    <a:pt x="281795" y="743807"/>
                  </a:cubicBezTo>
                  <a:cubicBezTo>
                    <a:pt x="280842" y="743807"/>
                    <a:pt x="278937" y="744569"/>
                    <a:pt x="278080" y="744093"/>
                  </a:cubicBezTo>
                  <a:cubicBezTo>
                    <a:pt x="277413" y="743712"/>
                    <a:pt x="277318" y="741902"/>
                    <a:pt x="276841" y="741426"/>
                  </a:cubicBezTo>
                  <a:cubicBezTo>
                    <a:pt x="276270" y="740855"/>
                    <a:pt x="274555" y="740188"/>
                    <a:pt x="273698" y="740188"/>
                  </a:cubicBezTo>
                  <a:cubicBezTo>
                    <a:pt x="272841" y="740188"/>
                    <a:pt x="271412" y="741045"/>
                    <a:pt x="270555" y="741140"/>
                  </a:cubicBezTo>
                  <a:cubicBezTo>
                    <a:pt x="269698" y="741236"/>
                    <a:pt x="267983" y="740950"/>
                    <a:pt x="267126" y="741236"/>
                  </a:cubicBezTo>
                  <a:cubicBezTo>
                    <a:pt x="265792" y="741807"/>
                    <a:pt x="263887" y="743903"/>
                    <a:pt x="262840" y="744950"/>
                  </a:cubicBezTo>
                  <a:cubicBezTo>
                    <a:pt x="262078" y="745712"/>
                    <a:pt x="260554" y="747236"/>
                    <a:pt x="260173" y="748189"/>
                  </a:cubicBezTo>
                  <a:cubicBezTo>
                    <a:pt x="259887" y="748856"/>
                    <a:pt x="259792" y="750284"/>
                    <a:pt x="259887" y="751046"/>
                  </a:cubicBezTo>
                  <a:cubicBezTo>
                    <a:pt x="260078" y="751904"/>
                    <a:pt x="261220" y="753332"/>
                    <a:pt x="261411" y="754190"/>
                  </a:cubicBezTo>
                  <a:cubicBezTo>
                    <a:pt x="261697" y="755237"/>
                    <a:pt x="262459" y="757523"/>
                    <a:pt x="261983" y="758571"/>
                  </a:cubicBezTo>
                  <a:cubicBezTo>
                    <a:pt x="261601" y="759333"/>
                    <a:pt x="260078" y="760286"/>
                    <a:pt x="259316" y="760571"/>
                  </a:cubicBezTo>
                  <a:cubicBezTo>
                    <a:pt x="258363" y="760952"/>
                    <a:pt x="255982" y="761143"/>
                    <a:pt x="255124" y="760762"/>
                  </a:cubicBezTo>
                  <a:cubicBezTo>
                    <a:pt x="254172" y="760286"/>
                    <a:pt x="253220" y="758285"/>
                    <a:pt x="252743" y="757333"/>
                  </a:cubicBezTo>
                  <a:cubicBezTo>
                    <a:pt x="252267" y="756476"/>
                    <a:pt x="251981" y="754285"/>
                    <a:pt x="251315" y="753523"/>
                  </a:cubicBezTo>
                  <a:cubicBezTo>
                    <a:pt x="250648" y="752761"/>
                    <a:pt x="248743" y="752189"/>
                    <a:pt x="247981" y="751713"/>
                  </a:cubicBezTo>
                  <a:cubicBezTo>
                    <a:pt x="247028" y="751142"/>
                    <a:pt x="245409" y="749903"/>
                    <a:pt x="244552" y="749141"/>
                  </a:cubicBezTo>
                  <a:cubicBezTo>
                    <a:pt x="243695" y="748379"/>
                    <a:pt x="241885" y="746760"/>
                    <a:pt x="241313" y="745712"/>
                  </a:cubicBezTo>
                  <a:cubicBezTo>
                    <a:pt x="240646" y="744569"/>
                    <a:pt x="240170" y="741045"/>
                    <a:pt x="240170" y="740664"/>
                  </a:cubicBezTo>
                  <a:cubicBezTo>
                    <a:pt x="240170" y="740283"/>
                    <a:pt x="239694" y="736949"/>
                    <a:pt x="239789" y="735711"/>
                  </a:cubicBezTo>
                  <a:cubicBezTo>
                    <a:pt x="239789" y="734854"/>
                    <a:pt x="240361" y="733139"/>
                    <a:pt x="240361" y="732282"/>
                  </a:cubicBezTo>
                  <a:cubicBezTo>
                    <a:pt x="240361" y="731615"/>
                    <a:pt x="239789" y="730282"/>
                    <a:pt x="239599" y="729615"/>
                  </a:cubicBezTo>
                  <a:cubicBezTo>
                    <a:pt x="239408" y="728758"/>
                    <a:pt x="239503" y="726948"/>
                    <a:pt x="239218" y="726186"/>
                  </a:cubicBezTo>
                  <a:cubicBezTo>
                    <a:pt x="238837" y="725234"/>
                    <a:pt x="237027" y="723900"/>
                    <a:pt x="236646" y="722948"/>
                  </a:cubicBezTo>
                  <a:cubicBezTo>
                    <a:pt x="236360" y="722090"/>
                    <a:pt x="235979" y="719899"/>
                    <a:pt x="236455" y="719138"/>
                  </a:cubicBezTo>
                  <a:cubicBezTo>
                    <a:pt x="236837" y="718566"/>
                    <a:pt x="238361" y="718566"/>
                    <a:pt x="238837" y="718185"/>
                  </a:cubicBezTo>
                  <a:cubicBezTo>
                    <a:pt x="239408" y="717614"/>
                    <a:pt x="240266" y="716185"/>
                    <a:pt x="240361" y="715328"/>
                  </a:cubicBezTo>
                  <a:cubicBezTo>
                    <a:pt x="240551" y="714280"/>
                    <a:pt x="239980" y="712089"/>
                    <a:pt x="239789" y="711041"/>
                  </a:cubicBezTo>
                  <a:cubicBezTo>
                    <a:pt x="239503" y="709708"/>
                    <a:pt x="238932" y="707041"/>
                    <a:pt x="238265" y="705898"/>
                  </a:cubicBezTo>
                  <a:cubicBezTo>
                    <a:pt x="237694" y="705041"/>
                    <a:pt x="235789" y="704088"/>
                    <a:pt x="235408" y="703231"/>
                  </a:cubicBezTo>
                  <a:cubicBezTo>
                    <a:pt x="234932" y="702183"/>
                    <a:pt x="235598" y="699802"/>
                    <a:pt x="235312" y="698754"/>
                  </a:cubicBezTo>
                  <a:cubicBezTo>
                    <a:pt x="235027" y="697992"/>
                    <a:pt x="233788" y="696659"/>
                    <a:pt x="233503" y="695897"/>
                  </a:cubicBezTo>
                  <a:cubicBezTo>
                    <a:pt x="233217" y="694944"/>
                    <a:pt x="233598" y="692849"/>
                    <a:pt x="233122" y="692087"/>
                  </a:cubicBezTo>
                  <a:cubicBezTo>
                    <a:pt x="232550" y="691324"/>
                    <a:pt x="230550" y="691134"/>
                    <a:pt x="229788" y="690467"/>
                  </a:cubicBezTo>
                  <a:cubicBezTo>
                    <a:pt x="228836" y="689610"/>
                    <a:pt x="227692" y="687038"/>
                    <a:pt x="226835" y="686086"/>
                  </a:cubicBezTo>
                  <a:cubicBezTo>
                    <a:pt x="226073" y="685324"/>
                    <a:pt x="224549" y="683705"/>
                    <a:pt x="223501" y="683419"/>
                  </a:cubicBezTo>
                  <a:cubicBezTo>
                    <a:pt x="222358" y="683133"/>
                    <a:pt x="219882" y="683514"/>
                    <a:pt x="218834" y="684086"/>
                  </a:cubicBezTo>
                  <a:cubicBezTo>
                    <a:pt x="217882" y="684467"/>
                    <a:pt x="216739" y="686276"/>
                    <a:pt x="215882" y="686848"/>
                  </a:cubicBezTo>
                  <a:cubicBezTo>
                    <a:pt x="215024" y="687419"/>
                    <a:pt x="212929" y="688658"/>
                    <a:pt x="211976" y="688372"/>
                  </a:cubicBezTo>
                  <a:cubicBezTo>
                    <a:pt x="210928" y="688086"/>
                    <a:pt x="209976" y="685895"/>
                    <a:pt x="209500" y="684848"/>
                  </a:cubicBezTo>
                  <a:cubicBezTo>
                    <a:pt x="209119" y="683990"/>
                    <a:pt x="209309" y="681990"/>
                    <a:pt x="208833" y="681133"/>
                  </a:cubicBezTo>
                  <a:cubicBezTo>
                    <a:pt x="208452" y="680466"/>
                    <a:pt x="207214" y="679323"/>
                    <a:pt x="206642" y="678942"/>
                  </a:cubicBezTo>
                  <a:cubicBezTo>
                    <a:pt x="205785" y="678275"/>
                    <a:pt x="203499" y="677704"/>
                    <a:pt x="202737" y="677037"/>
                  </a:cubicBezTo>
                  <a:cubicBezTo>
                    <a:pt x="201784" y="676180"/>
                    <a:pt x="200261" y="673989"/>
                    <a:pt x="199879" y="672751"/>
                  </a:cubicBezTo>
                  <a:cubicBezTo>
                    <a:pt x="199499" y="671608"/>
                    <a:pt x="199784" y="669131"/>
                    <a:pt x="199594" y="667893"/>
                  </a:cubicBezTo>
                  <a:cubicBezTo>
                    <a:pt x="199403" y="667036"/>
                    <a:pt x="198641" y="665321"/>
                    <a:pt x="198546" y="664369"/>
                  </a:cubicBezTo>
                  <a:cubicBezTo>
                    <a:pt x="198546" y="663797"/>
                    <a:pt x="198451" y="662369"/>
                    <a:pt x="198832" y="661892"/>
                  </a:cubicBezTo>
                  <a:cubicBezTo>
                    <a:pt x="199308" y="661511"/>
                    <a:pt x="200737" y="662083"/>
                    <a:pt x="201308" y="661892"/>
                  </a:cubicBezTo>
                  <a:cubicBezTo>
                    <a:pt x="202166" y="661607"/>
                    <a:pt x="203690" y="660368"/>
                    <a:pt x="204166" y="659511"/>
                  </a:cubicBezTo>
                  <a:cubicBezTo>
                    <a:pt x="204737" y="658463"/>
                    <a:pt x="204451" y="655892"/>
                    <a:pt x="204928" y="654844"/>
                  </a:cubicBezTo>
                  <a:cubicBezTo>
                    <a:pt x="205404" y="653891"/>
                    <a:pt x="207404" y="652558"/>
                    <a:pt x="207595" y="651415"/>
                  </a:cubicBezTo>
                  <a:cubicBezTo>
                    <a:pt x="207690" y="650653"/>
                    <a:pt x="206642" y="649224"/>
                    <a:pt x="206452" y="648462"/>
                  </a:cubicBezTo>
                  <a:cubicBezTo>
                    <a:pt x="206071" y="647224"/>
                    <a:pt x="206261" y="644366"/>
                    <a:pt x="205404" y="643509"/>
                  </a:cubicBezTo>
                  <a:cubicBezTo>
                    <a:pt x="204547" y="642652"/>
                    <a:pt x="201594" y="643319"/>
                    <a:pt x="200737" y="642557"/>
                  </a:cubicBezTo>
                  <a:cubicBezTo>
                    <a:pt x="200070" y="641985"/>
                    <a:pt x="199689" y="640175"/>
                    <a:pt x="199594" y="639413"/>
                  </a:cubicBezTo>
                  <a:cubicBezTo>
                    <a:pt x="199403" y="638270"/>
                    <a:pt x="200356" y="635603"/>
                    <a:pt x="199594" y="634746"/>
                  </a:cubicBezTo>
                  <a:cubicBezTo>
                    <a:pt x="199022" y="634079"/>
                    <a:pt x="196927" y="634365"/>
                    <a:pt x="196070" y="633889"/>
                  </a:cubicBezTo>
                  <a:cubicBezTo>
                    <a:pt x="195117" y="633317"/>
                    <a:pt x="193212" y="631889"/>
                    <a:pt x="192831" y="630841"/>
                  </a:cubicBezTo>
                  <a:cubicBezTo>
                    <a:pt x="192450" y="629888"/>
                    <a:pt x="192926" y="627698"/>
                    <a:pt x="192926" y="626745"/>
                  </a:cubicBezTo>
                  <a:cubicBezTo>
                    <a:pt x="192926" y="625316"/>
                    <a:pt x="193403" y="622459"/>
                    <a:pt x="192831" y="621221"/>
                  </a:cubicBezTo>
                  <a:cubicBezTo>
                    <a:pt x="192355" y="620078"/>
                    <a:pt x="190069" y="618839"/>
                    <a:pt x="189402" y="617792"/>
                  </a:cubicBezTo>
                  <a:cubicBezTo>
                    <a:pt x="188735" y="616839"/>
                    <a:pt x="188354" y="614363"/>
                    <a:pt x="187687" y="613315"/>
                  </a:cubicBezTo>
                  <a:cubicBezTo>
                    <a:pt x="187211" y="612648"/>
                    <a:pt x="185592" y="611886"/>
                    <a:pt x="185211" y="611124"/>
                  </a:cubicBezTo>
                  <a:cubicBezTo>
                    <a:pt x="184830" y="610076"/>
                    <a:pt x="185687" y="607790"/>
                    <a:pt x="185401" y="606743"/>
                  </a:cubicBezTo>
                  <a:cubicBezTo>
                    <a:pt x="185020" y="605314"/>
                    <a:pt x="183020" y="602933"/>
                    <a:pt x="182353" y="601504"/>
                  </a:cubicBezTo>
                  <a:cubicBezTo>
                    <a:pt x="181877" y="600456"/>
                    <a:pt x="180639" y="598456"/>
                    <a:pt x="180544" y="597313"/>
                  </a:cubicBezTo>
                  <a:cubicBezTo>
                    <a:pt x="180449" y="596074"/>
                    <a:pt x="181306" y="593789"/>
                    <a:pt x="181496" y="592646"/>
                  </a:cubicBezTo>
                  <a:cubicBezTo>
                    <a:pt x="181687" y="591693"/>
                    <a:pt x="182163" y="589598"/>
                    <a:pt x="181782" y="588645"/>
                  </a:cubicBezTo>
                  <a:cubicBezTo>
                    <a:pt x="181401" y="587597"/>
                    <a:pt x="179020" y="586645"/>
                    <a:pt x="178544" y="585502"/>
                  </a:cubicBezTo>
                  <a:cubicBezTo>
                    <a:pt x="178162" y="584549"/>
                    <a:pt x="178924" y="582359"/>
                    <a:pt x="178924" y="581216"/>
                  </a:cubicBezTo>
                  <a:cubicBezTo>
                    <a:pt x="178924" y="580358"/>
                    <a:pt x="178258" y="578453"/>
                    <a:pt x="178639" y="577596"/>
                  </a:cubicBezTo>
                  <a:cubicBezTo>
                    <a:pt x="179115" y="576644"/>
                    <a:pt x="181591" y="576167"/>
                    <a:pt x="182258" y="575215"/>
                  </a:cubicBezTo>
                  <a:cubicBezTo>
                    <a:pt x="182734" y="574453"/>
                    <a:pt x="183116" y="572643"/>
                    <a:pt x="183020" y="571691"/>
                  </a:cubicBezTo>
                  <a:cubicBezTo>
                    <a:pt x="182925" y="570738"/>
                    <a:pt x="182449" y="568833"/>
                    <a:pt x="181591" y="568262"/>
                  </a:cubicBezTo>
                  <a:cubicBezTo>
                    <a:pt x="180925" y="567881"/>
                    <a:pt x="179210" y="568452"/>
                    <a:pt x="178544" y="568262"/>
                  </a:cubicBezTo>
                  <a:cubicBezTo>
                    <a:pt x="177686" y="567976"/>
                    <a:pt x="175686" y="567214"/>
                    <a:pt x="175400" y="566357"/>
                  </a:cubicBezTo>
                  <a:cubicBezTo>
                    <a:pt x="174829" y="564833"/>
                    <a:pt x="176258" y="561404"/>
                    <a:pt x="177115" y="559975"/>
                  </a:cubicBezTo>
                  <a:cubicBezTo>
                    <a:pt x="177496" y="559308"/>
                    <a:pt x="178829" y="558641"/>
                    <a:pt x="179115" y="557974"/>
                  </a:cubicBezTo>
                  <a:cubicBezTo>
                    <a:pt x="179401" y="557213"/>
                    <a:pt x="179305" y="555498"/>
                    <a:pt x="179115" y="554641"/>
                  </a:cubicBezTo>
                  <a:cubicBezTo>
                    <a:pt x="178924" y="553879"/>
                    <a:pt x="178162" y="552355"/>
                    <a:pt x="177496" y="551879"/>
                  </a:cubicBezTo>
                  <a:cubicBezTo>
                    <a:pt x="177020" y="551402"/>
                    <a:pt x="175591" y="550926"/>
                    <a:pt x="174924" y="550926"/>
                  </a:cubicBezTo>
                  <a:cubicBezTo>
                    <a:pt x="174162" y="550926"/>
                    <a:pt x="172638" y="551783"/>
                    <a:pt x="171876" y="551688"/>
                  </a:cubicBezTo>
                  <a:cubicBezTo>
                    <a:pt x="171019" y="551593"/>
                    <a:pt x="169114" y="551021"/>
                    <a:pt x="168828" y="550259"/>
                  </a:cubicBezTo>
                  <a:cubicBezTo>
                    <a:pt x="168352" y="549212"/>
                    <a:pt x="170162" y="547116"/>
                    <a:pt x="169971" y="545973"/>
                  </a:cubicBezTo>
                  <a:cubicBezTo>
                    <a:pt x="169780" y="544925"/>
                    <a:pt x="168257" y="543401"/>
                    <a:pt x="167780" y="542544"/>
                  </a:cubicBezTo>
                  <a:cubicBezTo>
                    <a:pt x="167304" y="541782"/>
                    <a:pt x="166542" y="540163"/>
                    <a:pt x="165970" y="539496"/>
                  </a:cubicBezTo>
                  <a:cubicBezTo>
                    <a:pt x="165304" y="538829"/>
                    <a:pt x="163780" y="537496"/>
                    <a:pt x="162923" y="537115"/>
                  </a:cubicBezTo>
                  <a:cubicBezTo>
                    <a:pt x="162161" y="536924"/>
                    <a:pt x="160351" y="536734"/>
                    <a:pt x="159779" y="537210"/>
                  </a:cubicBezTo>
                  <a:cubicBezTo>
                    <a:pt x="159017" y="537782"/>
                    <a:pt x="158732" y="539687"/>
                    <a:pt x="158541" y="540639"/>
                  </a:cubicBezTo>
                  <a:cubicBezTo>
                    <a:pt x="158160" y="541687"/>
                    <a:pt x="158255" y="544163"/>
                    <a:pt x="157493" y="545021"/>
                  </a:cubicBezTo>
                  <a:cubicBezTo>
                    <a:pt x="156922" y="545687"/>
                    <a:pt x="155017" y="545973"/>
                    <a:pt x="154255" y="546259"/>
                  </a:cubicBezTo>
                  <a:cubicBezTo>
                    <a:pt x="153398" y="546545"/>
                    <a:pt x="151492" y="546830"/>
                    <a:pt x="151016" y="547497"/>
                  </a:cubicBezTo>
                  <a:cubicBezTo>
                    <a:pt x="150349" y="548354"/>
                    <a:pt x="151016" y="550831"/>
                    <a:pt x="150445" y="551783"/>
                  </a:cubicBezTo>
                  <a:cubicBezTo>
                    <a:pt x="150254" y="552164"/>
                    <a:pt x="149397" y="552831"/>
                    <a:pt x="148921" y="553022"/>
                  </a:cubicBezTo>
                  <a:cubicBezTo>
                    <a:pt x="148159" y="553307"/>
                    <a:pt x="146349" y="552831"/>
                    <a:pt x="145587" y="553212"/>
                  </a:cubicBezTo>
                  <a:cubicBezTo>
                    <a:pt x="144825" y="553593"/>
                    <a:pt x="144063" y="555403"/>
                    <a:pt x="143491" y="556070"/>
                  </a:cubicBezTo>
                  <a:cubicBezTo>
                    <a:pt x="143111" y="556451"/>
                    <a:pt x="142349" y="557117"/>
                    <a:pt x="141872" y="557308"/>
                  </a:cubicBezTo>
                  <a:cubicBezTo>
                    <a:pt x="140444" y="558070"/>
                    <a:pt x="137300" y="559784"/>
                    <a:pt x="135681" y="559499"/>
                  </a:cubicBezTo>
                  <a:cubicBezTo>
                    <a:pt x="134824" y="559403"/>
                    <a:pt x="133871" y="557498"/>
                    <a:pt x="133014" y="557403"/>
                  </a:cubicBezTo>
                  <a:cubicBezTo>
                    <a:pt x="132252" y="557308"/>
                    <a:pt x="130728" y="558165"/>
                    <a:pt x="130252" y="558737"/>
                  </a:cubicBezTo>
                  <a:cubicBezTo>
                    <a:pt x="129775" y="559403"/>
                    <a:pt x="130157" y="561213"/>
                    <a:pt x="129775" y="561880"/>
                  </a:cubicBezTo>
                  <a:cubicBezTo>
                    <a:pt x="129490" y="562547"/>
                    <a:pt x="128537" y="563594"/>
                    <a:pt x="128061" y="564071"/>
                  </a:cubicBezTo>
                  <a:cubicBezTo>
                    <a:pt x="127394" y="564928"/>
                    <a:pt x="126061" y="566642"/>
                    <a:pt x="125108" y="567119"/>
                  </a:cubicBezTo>
                  <a:cubicBezTo>
                    <a:pt x="124346" y="567499"/>
                    <a:pt x="122537" y="567119"/>
                    <a:pt x="121679" y="567404"/>
                  </a:cubicBezTo>
                  <a:cubicBezTo>
                    <a:pt x="121203" y="567595"/>
                    <a:pt x="120441" y="568643"/>
                    <a:pt x="119870" y="568547"/>
                  </a:cubicBezTo>
                  <a:cubicBezTo>
                    <a:pt x="119107" y="568452"/>
                    <a:pt x="118060" y="567309"/>
                    <a:pt x="117679" y="566642"/>
                  </a:cubicBezTo>
                  <a:cubicBezTo>
                    <a:pt x="117203" y="565785"/>
                    <a:pt x="117298" y="563785"/>
                    <a:pt x="116917" y="562928"/>
                  </a:cubicBezTo>
                  <a:cubicBezTo>
                    <a:pt x="116441" y="561975"/>
                    <a:pt x="115012" y="560356"/>
                    <a:pt x="114250" y="559689"/>
                  </a:cubicBezTo>
                  <a:cubicBezTo>
                    <a:pt x="113202" y="558737"/>
                    <a:pt x="110249" y="557784"/>
                    <a:pt x="109392" y="556736"/>
                  </a:cubicBezTo>
                  <a:cubicBezTo>
                    <a:pt x="108535" y="555689"/>
                    <a:pt x="108440" y="552450"/>
                    <a:pt x="107392" y="551498"/>
                  </a:cubicBezTo>
                  <a:cubicBezTo>
                    <a:pt x="106725" y="550926"/>
                    <a:pt x="104629" y="550926"/>
                    <a:pt x="103772" y="550545"/>
                  </a:cubicBezTo>
                  <a:cubicBezTo>
                    <a:pt x="103105" y="550259"/>
                    <a:pt x="101867" y="549307"/>
                    <a:pt x="101105" y="548926"/>
                  </a:cubicBezTo>
                  <a:cubicBezTo>
                    <a:pt x="100438" y="548640"/>
                    <a:pt x="98724" y="548545"/>
                    <a:pt x="98343" y="547973"/>
                  </a:cubicBezTo>
                  <a:cubicBezTo>
                    <a:pt x="97867" y="547211"/>
                    <a:pt x="98343" y="545306"/>
                    <a:pt x="98533" y="544449"/>
                  </a:cubicBezTo>
                  <a:cubicBezTo>
                    <a:pt x="98724" y="543687"/>
                    <a:pt x="99867" y="542354"/>
                    <a:pt x="99867" y="541592"/>
                  </a:cubicBezTo>
                  <a:cubicBezTo>
                    <a:pt x="99962" y="540830"/>
                    <a:pt x="98724" y="539306"/>
                    <a:pt x="98915" y="538544"/>
                  </a:cubicBezTo>
                  <a:cubicBezTo>
                    <a:pt x="99105" y="537782"/>
                    <a:pt x="100534" y="536734"/>
                    <a:pt x="101200" y="536448"/>
                  </a:cubicBezTo>
                  <a:cubicBezTo>
                    <a:pt x="102058" y="536067"/>
                    <a:pt x="104058" y="536924"/>
                    <a:pt x="104915" y="536448"/>
                  </a:cubicBezTo>
                  <a:cubicBezTo>
                    <a:pt x="105963" y="535876"/>
                    <a:pt x="107106" y="533495"/>
                    <a:pt x="107487" y="532448"/>
                  </a:cubicBezTo>
                  <a:cubicBezTo>
                    <a:pt x="107773" y="531686"/>
                    <a:pt x="107773" y="530066"/>
                    <a:pt x="107678" y="529304"/>
                  </a:cubicBezTo>
                  <a:cubicBezTo>
                    <a:pt x="107487" y="528257"/>
                    <a:pt x="106820" y="526256"/>
                    <a:pt x="106249" y="525399"/>
                  </a:cubicBezTo>
                  <a:cubicBezTo>
                    <a:pt x="105677" y="524447"/>
                    <a:pt x="103487" y="523303"/>
                    <a:pt x="103010" y="522351"/>
                  </a:cubicBezTo>
                  <a:cubicBezTo>
                    <a:pt x="102629" y="521589"/>
                    <a:pt x="102724" y="519779"/>
                    <a:pt x="102629" y="518922"/>
                  </a:cubicBezTo>
                  <a:cubicBezTo>
                    <a:pt x="102439" y="518065"/>
                    <a:pt x="101582" y="516255"/>
                    <a:pt x="101867" y="515398"/>
                  </a:cubicBezTo>
                  <a:cubicBezTo>
                    <a:pt x="102248" y="514541"/>
                    <a:pt x="104249" y="513969"/>
                    <a:pt x="105011" y="513398"/>
                  </a:cubicBezTo>
                  <a:cubicBezTo>
                    <a:pt x="105963" y="512731"/>
                    <a:pt x="108154" y="511397"/>
                    <a:pt x="108725" y="510254"/>
                  </a:cubicBezTo>
                  <a:cubicBezTo>
                    <a:pt x="109201" y="509397"/>
                    <a:pt x="108535" y="507111"/>
                    <a:pt x="109297" y="506444"/>
                  </a:cubicBezTo>
                  <a:cubicBezTo>
                    <a:pt x="110154" y="505587"/>
                    <a:pt x="112916" y="505587"/>
                    <a:pt x="114059" y="505682"/>
                  </a:cubicBezTo>
                  <a:cubicBezTo>
                    <a:pt x="114821" y="505682"/>
                    <a:pt x="116059" y="506444"/>
                    <a:pt x="116821" y="506540"/>
                  </a:cubicBezTo>
                  <a:cubicBezTo>
                    <a:pt x="117393" y="506635"/>
                    <a:pt x="118536" y="506730"/>
                    <a:pt x="119012" y="506635"/>
                  </a:cubicBezTo>
                  <a:cubicBezTo>
                    <a:pt x="120060" y="506540"/>
                    <a:pt x="122537" y="506349"/>
                    <a:pt x="123299" y="505587"/>
                  </a:cubicBezTo>
                  <a:cubicBezTo>
                    <a:pt x="123965" y="504920"/>
                    <a:pt x="124346" y="502730"/>
                    <a:pt x="124156" y="501777"/>
                  </a:cubicBezTo>
                  <a:cubicBezTo>
                    <a:pt x="123965" y="500824"/>
                    <a:pt x="122537" y="499301"/>
                    <a:pt x="122060" y="498348"/>
                  </a:cubicBezTo>
                  <a:cubicBezTo>
                    <a:pt x="121584" y="497396"/>
                    <a:pt x="120441" y="495586"/>
                    <a:pt x="120441" y="494538"/>
                  </a:cubicBezTo>
                  <a:cubicBezTo>
                    <a:pt x="120441" y="493776"/>
                    <a:pt x="121394" y="492633"/>
                    <a:pt x="121584" y="491871"/>
                  </a:cubicBezTo>
                  <a:cubicBezTo>
                    <a:pt x="121870" y="490728"/>
                    <a:pt x="122251" y="488347"/>
                    <a:pt x="121870" y="487204"/>
                  </a:cubicBezTo>
                  <a:cubicBezTo>
                    <a:pt x="121584" y="486442"/>
                    <a:pt x="120441" y="485299"/>
                    <a:pt x="119870" y="484918"/>
                  </a:cubicBezTo>
                  <a:cubicBezTo>
                    <a:pt x="119203" y="484442"/>
                    <a:pt x="117298" y="484156"/>
                    <a:pt x="116821" y="483489"/>
                  </a:cubicBezTo>
                  <a:cubicBezTo>
                    <a:pt x="116059" y="482536"/>
                    <a:pt x="115774" y="479965"/>
                    <a:pt x="115964" y="478822"/>
                  </a:cubicBezTo>
                  <a:cubicBezTo>
                    <a:pt x="116155" y="477488"/>
                    <a:pt x="117965" y="475202"/>
                    <a:pt x="118631" y="474059"/>
                  </a:cubicBezTo>
                  <a:cubicBezTo>
                    <a:pt x="119107" y="473297"/>
                    <a:pt x="120250" y="471869"/>
                    <a:pt x="120536" y="471011"/>
                  </a:cubicBezTo>
                  <a:cubicBezTo>
                    <a:pt x="120822" y="470059"/>
                    <a:pt x="121394" y="467773"/>
                    <a:pt x="120822" y="466916"/>
                  </a:cubicBezTo>
                  <a:cubicBezTo>
                    <a:pt x="120441" y="466249"/>
                    <a:pt x="118631" y="465773"/>
                    <a:pt x="117869" y="465582"/>
                  </a:cubicBezTo>
                  <a:cubicBezTo>
                    <a:pt x="117012" y="465296"/>
                    <a:pt x="115012" y="465392"/>
                    <a:pt x="114440" y="464725"/>
                  </a:cubicBezTo>
                  <a:cubicBezTo>
                    <a:pt x="113774" y="463868"/>
                    <a:pt x="113964" y="461486"/>
                    <a:pt x="114250" y="460438"/>
                  </a:cubicBezTo>
                  <a:cubicBezTo>
                    <a:pt x="114440" y="459772"/>
                    <a:pt x="115202" y="458343"/>
                    <a:pt x="115869" y="457962"/>
                  </a:cubicBezTo>
                  <a:cubicBezTo>
                    <a:pt x="116536" y="457581"/>
                    <a:pt x="118155" y="457676"/>
                    <a:pt x="118917" y="457772"/>
                  </a:cubicBezTo>
                  <a:cubicBezTo>
                    <a:pt x="119679" y="457867"/>
                    <a:pt x="121203" y="458724"/>
                    <a:pt x="121965" y="458534"/>
                  </a:cubicBezTo>
                  <a:cubicBezTo>
                    <a:pt x="123108" y="458248"/>
                    <a:pt x="124823" y="456438"/>
                    <a:pt x="125299" y="455390"/>
                  </a:cubicBezTo>
                  <a:cubicBezTo>
                    <a:pt x="125870" y="453961"/>
                    <a:pt x="125775" y="450628"/>
                    <a:pt x="125299" y="449104"/>
                  </a:cubicBezTo>
                  <a:cubicBezTo>
                    <a:pt x="125013" y="448151"/>
                    <a:pt x="123299" y="446818"/>
                    <a:pt x="123203" y="445770"/>
                  </a:cubicBezTo>
                  <a:cubicBezTo>
                    <a:pt x="123108" y="444818"/>
                    <a:pt x="123965" y="442817"/>
                    <a:pt x="124727" y="442246"/>
                  </a:cubicBezTo>
                  <a:cubicBezTo>
                    <a:pt x="125394" y="441770"/>
                    <a:pt x="127585" y="442436"/>
                    <a:pt x="128251" y="441865"/>
                  </a:cubicBezTo>
                  <a:cubicBezTo>
                    <a:pt x="129109" y="441008"/>
                    <a:pt x="128442" y="438055"/>
                    <a:pt x="129013" y="437007"/>
                  </a:cubicBezTo>
                  <a:cubicBezTo>
                    <a:pt x="129395" y="436245"/>
                    <a:pt x="130728" y="435388"/>
                    <a:pt x="131109" y="434626"/>
                  </a:cubicBezTo>
                  <a:cubicBezTo>
                    <a:pt x="131680" y="433673"/>
                    <a:pt x="132252" y="431387"/>
                    <a:pt x="132157" y="430244"/>
                  </a:cubicBezTo>
                  <a:cubicBezTo>
                    <a:pt x="132062" y="429101"/>
                    <a:pt x="130157" y="427006"/>
                    <a:pt x="130537" y="425863"/>
                  </a:cubicBezTo>
                  <a:cubicBezTo>
                    <a:pt x="130919" y="424815"/>
                    <a:pt x="133490" y="424148"/>
                    <a:pt x="134348" y="423386"/>
                  </a:cubicBezTo>
                  <a:cubicBezTo>
                    <a:pt x="135395" y="422434"/>
                    <a:pt x="137586" y="420338"/>
                    <a:pt x="138062" y="419005"/>
                  </a:cubicBezTo>
                  <a:cubicBezTo>
                    <a:pt x="138443" y="418052"/>
                    <a:pt x="138538" y="415861"/>
                    <a:pt x="138158" y="414909"/>
                  </a:cubicBezTo>
                  <a:cubicBezTo>
                    <a:pt x="137872" y="414147"/>
                    <a:pt x="136157" y="413385"/>
                    <a:pt x="135967" y="412718"/>
                  </a:cubicBezTo>
                  <a:cubicBezTo>
                    <a:pt x="135681" y="411861"/>
                    <a:pt x="135681" y="409575"/>
                    <a:pt x="136348" y="409004"/>
                  </a:cubicBezTo>
                  <a:cubicBezTo>
                    <a:pt x="137015" y="408432"/>
                    <a:pt x="139015" y="409575"/>
                    <a:pt x="139872" y="409194"/>
                  </a:cubicBezTo>
                  <a:cubicBezTo>
                    <a:pt x="140539" y="408908"/>
                    <a:pt x="141110" y="407480"/>
                    <a:pt x="141396" y="406813"/>
                  </a:cubicBezTo>
                  <a:cubicBezTo>
                    <a:pt x="141967" y="405479"/>
                    <a:pt x="142253" y="402527"/>
                    <a:pt x="142920" y="401288"/>
                  </a:cubicBezTo>
                  <a:cubicBezTo>
                    <a:pt x="143301" y="400622"/>
                    <a:pt x="144634" y="399669"/>
                    <a:pt x="144920" y="398907"/>
                  </a:cubicBezTo>
                  <a:cubicBezTo>
                    <a:pt x="145396" y="397955"/>
                    <a:pt x="145111" y="395573"/>
                    <a:pt x="145587" y="394526"/>
                  </a:cubicBezTo>
                  <a:cubicBezTo>
                    <a:pt x="145968" y="393668"/>
                    <a:pt x="147683" y="392525"/>
                    <a:pt x="148063" y="391668"/>
                  </a:cubicBezTo>
                  <a:cubicBezTo>
                    <a:pt x="148635" y="390525"/>
                    <a:pt x="149111" y="387858"/>
                    <a:pt x="148825" y="386715"/>
                  </a:cubicBezTo>
                  <a:cubicBezTo>
                    <a:pt x="148540" y="385477"/>
                    <a:pt x="146730" y="383381"/>
                    <a:pt x="145682" y="382715"/>
                  </a:cubicBezTo>
                  <a:cubicBezTo>
                    <a:pt x="144920" y="382238"/>
                    <a:pt x="143111" y="381953"/>
                    <a:pt x="142253" y="381953"/>
                  </a:cubicBezTo>
                  <a:cubicBezTo>
                    <a:pt x="141015" y="382048"/>
                    <a:pt x="138729" y="383096"/>
                    <a:pt x="137681" y="383667"/>
                  </a:cubicBezTo>
                  <a:cubicBezTo>
                    <a:pt x="136633" y="384238"/>
                    <a:pt x="135014" y="386144"/>
                    <a:pt x="133871" y="386525"/>
                  </a:cubicBezTo>
                  <a:cubicBezTo>
                    <a:pt x="133204" y="386715"/>
                    <a:pt x="131680" y="386810"/>
                    <a:pt x="131014" y="386620"/>
                  </a:cubicBezTo>
                  <a:cubicBezTo>
                    <a:pt x="130157" y="386334"/>
                    <a:pt x="128823" y="384905"/>
                    <a:pt x="128061" y="384524"/>
                  </a:cubicBezTo>
                  <a:cubicBezTo>
                    <a:pt x="127299" y="384143"/>
                    <a:pt x="125680" y="383381"/>
                    <a:pt x="124727" y="383477"/>
                  </a:cubicBezTo>
                  <a:cubicBezTo>
                    <a:pt x="123679" y="383572"/>
                    <a:pt x="122060" y="385477"/>
                    <a:pt x="121012" y="385477"/>
                  </a:cubicBezTo>
                  <a:cubicBezTo>
                    <a:pt x="120346" y="385477"/>
                    <a:pt x="119012" y="384905"/>
                    <a:pt x="118441" y="384429"/>
                  </a:cubicBezTo>
                  <a:cubicBezTo>
                    <a:pt x="117869" y="383858"/>
                    <a:pt x="117488" y="382143"/>
                    <a:pt x="117012" y="381476"/>
                  </a:cubicBezTo>
                  <a:cubicBezTo>
                    <a:pt x="116631" y="380714"/>
                    <a:pt x="115012" y="379667"/>
                    <a:pt x="115012" y="378809"/>
                  </a:cubicBezTo>
                  <a:cubicBezTo>
                    <a:pt x="115012" y="378047"/>
                    <a:pt x="116536" y="377000"/>
                    <a:pt x="116821" y="376237"/>
                  </a:cubicBezTo>
                  <a:cubicBezTo>
                    <a:pt x="117298" y="375190"/>
                    <a:pt x="117965" y="372713"/>
                    <a:pt x="117774" y="371570"/>
                  </a:cubicBezTo>
                  <a:cubicBezTo>
                    <a:pt x="117679" y="370618"/>
                    <a:pt x="116631" y="368808"/>
                    <a:pt x="115869" y="368236"/>
                  </a:cubicBezTo>
                  <a:cubicBezTo>
                    <a:pt x="114916" y="367570"/>
                    <a:pt x="112249" y="367379"/>
                    <a:pt x="111107" y="367760"/>
                  </a:cubicBezTo>
                  <a:cubicBezTo>
                    <a:pt x="109963" y="368046"/>
                    <a:pt x="108344" y="369856"/>
                    <a:pt x="107487" y="370618"/>
                  </a:cubicBezTo>
                  <a:cubicBezTo>
                    <a:pt x="106916" y="371189"/>
                    <a:pt x="106249" y="372713"/>
                    <a:pt x="105582" y="372904"/>
                  </a:cubicBezTo>
                  <a:cubicBezTo>
                    <a:pt x="104820" y="373094"/>
                    <a:pt x="103391" y="372237"/>
                    <a:pt x="102724" y="371856"/>
                  </a:cubicBezTo>
                  <a:cubicBezTo>
                    <a:pt x="101962" y="371380"/>
                    <a:pt x="100438" y="370046"/>
                    <a:pt x="100343" y="369189"/>
                  </a:cubicBezTo>
                  <a:cubicBezTo>
                    <a:pt x="100343" y="368332"/>
                    <a:pt x="102058" y="367284"/>
                    <a:pt x="102534" y="366522"/>
                  </a:cubicBezTo>
                  <a:cubicBezTo>
                    <a:pt x="103105" y="365570"/>
                    <a:pt x="104534" y="363569"/>
                    <a:pt x="104439" y="362522"/>
                  </a:cubicBezTo>
                  <a:cubicBezTo>
                    <a:pt x="104344" y="361474"/>
                    <a:pt x="102534" y="359759"/>
                    <a:pt x="101677" y="359093"/>
                  </a:cubicBezTo>
                  <a:cubicBezTo>
                    <a:pt x="101010" y="358616"/>
                    <a:pt x="99295" y="358235"/>
                    <a:pt x="98724" y="357759"/>
                  </a:cubicBezTo>
                  <a:cubicBezTo>
                    <a:pt x="97962" y="357092"/>
                    <a:pt x="97009" y="355187"/>
                    <a:pt x="96248" y="354425"/>
                  </a:cubicBezTo>
                  <a:cubicBezTo>
                    <a:pt x="95771" y="353949"/>
                    <a:pt x="94533" y="353282"/>
                    <a:pt x="93866" y="352997"/>
                  </a:cubicBezTo>
                  <a:cubicBezTo>
                    <a:pt x="93009" y="352616"/>
                    <a:pt x="91199" y="352330"/>
                    <a:pt x="90437" y="351854"/>
                  </a:cubicBezTo>
                  <a:cubicBezTo>
                    <a:pt x="89770" y="351377"/>
                    <a:pt x="88723" y="349949"/>
                    <a:pt x="88437" y="349186"/>
                  </a:cubicBezTo>
                  <a:cubicBezTo>
                    <a:pt x="88056" y="348044"/>
                    <a:pt x="88056" y="345472"/>
                    <a:pt x="88342" y="344329"/>
                  </a:cubicBezTo>
                  <a:cubicBezTo>
                    <a:pt x="88628" y="343091"/>
                    <a:pt x="90342" y="340805"/>
                    <a:pt x="90532" y="339566"/>
                  </a:cubicBezTo>
                  <a:cubicBezTo>
                    <a:pt x="90723" y="338519"/>
                    <a:pt x="90913" y="336137"/>
                    <a:pt x="90437" y="335090"/>
                  </a:cubicBezTo>
                  <a:cubicBezTo>
                    <a:pt x="89866" y="334042"/>
                    <a:pt x="87389" y="333375"/>
                    <a:pt x="86723" y="332423"/>
                  </a:cubicBezTo>
                  <a:cubicBezTo>
                    <a:pt x="85865" y="331375"/>
                    <a:pt x="85770" y="328232"/>
                    <a:pt x="84817" y="327374"/>
                  </a:cubicBezTo>
                  <a:cubicBezTo>
                    <a:pt x="83960" y="326517"/>
                    <a:pt x="81103" y="326898"/>
                    <a:pt x="80245" y="326136"/>
                  </a:cubicBezTo>
                  <a:cubicBezTo>
                    <a:pt x="79388" y="325374"/>
                    <a:pt x="78531" y="322993"/>
                    <a:pt x="78341" y="321850"/>
                  </a:cubicBezTo>
                  <a:cubicBezTo>
                    <a:pt x="78150" y="320611"/>
                    <a:pt x="79198" y="318135"/>
                    <a:pt x="79007" y="316992"/>
                  </a:cubicBezTo>
                  <a:cubicBezTo>
                    <a:pt x="78817" y="316040"/>
                    <a:pt x="78055" y="314230"/>
                    <a:pt x="77388" y="313468"/>
                  </a:cubicBezTo>
                  <a:cubicBezTo>
                    <a:pt x="76626" y="312515"/>
                    <a:pt x="74149" y="311563"/>
                    <a:pt x="73483" y="310610"/>
                  </a:cubicBezTo>
                  <a:cubicBezTo>
                    <a:pt x="72625" y="309372"/>
                    <a:pt x="72625" y="306038"/>
                    <a:pt x="71863" y="304800"/>
                  </a:cubicBezTo>
                  <a:cubicBezTo>
                    <a:pt x="71387" y="303943"/>
                    <a:pt x="69578" y="302990"/>
                    <a:pt x="69101" y="302133"/>
                  </a:cubicBezTo>
                  <a:cubicBezTo>
                    <a:pt x="68149" y="300609"/>
                    <a:pt x="68339" y="296513"/>
                    <a:pt x="67006" y="295370"/>
                  </a:cubicBezTo>
                  <a:cubicBezTo>
                    <a:pt x="66244" y="294608"/>
                    <a:pt x="63482" y="295275"/>
                    <a:pt x="62720" y="294513"/>
                  </a:cubicBezTo>
                  <a:cubicBezTo>
                    <a:pt x="61957" y="293751"/>
                    <a:pt x="62624" y="291275"/>
                    <a:pt x="61957" y="290417"/>
                  </a:cubicBezTo>
                  <a:cubicBezTo>
                    <a:pt x="61481" y="289751"/>
                    <a:pt x="59576" y="289560"/>
                    <a:pt x="59100" y="288893"/>
                  </a:cubicBezTo>
                  <a:cubicBezTo>
                    <a:pt x="58624" y="288322"/>
                    <a:pt x="58528" y="286798"/>
                    <a:pt x="58433" y="286131"/>
                  </a:cubicBezTo>
                  <a:cubicBezTo>
                    <a:pt x="58338" y="285369"/>
                    <a:pt x="58528" y="283845"/>
                    <a:pt x="58433" y="283178"/>
                  </a:cubicBezTo>
                  <a:cubicBezTo>
                    <a:pt x="58243" y="281940"/>
                    <a:pt x="57862" y="279273"/>
                    <a:pt x="57195" y="278225"/>
                  </a:cubicBezTo>
                  <a:cubicBezTo>
                    <a:pt x="56814" y="277559"/>
                    <a:pt x="55480" y="276606"/>
                    <a:pt x="54718" y="276320"/>
                  </a:cubicBezTo>
                  <a:cubicBezTo>
                    <a:pt x="53195" y="275749"/>
                    <a:pt x="49766" y="276320"/>
                    <a:pt x="48337" y="275654"/>
                  </a:cubicBezTo>
                  <a:cubicBezTo>
                    <a:pt x="46813" y="274987"/>
                    <a:pt x="44908" y="272129"/>
                    <a:pt x="43574" y="271177"/>
                  </a:cubicBezTo>
                  <a:cubicBezTo>
                    <a:pt x="42431" y="270415"/>
                    <a:pt x="39669" y="269843"/>
                    <a:pt x="38716" y="268986"/>
                  </a:cubicBezTo>
                  <a:cubicBezTo>
                    <a:pt x="37859" y="268129"/>
                    <a:pt x="37002" y="265843"/>
                    <a:pt x="36621" y="264700"/>
                  </a:cubicBezTo>
                  <a:cubicBezTo>
                    <a:pt x="36049" y="263081"/>
                    <a:pt x="35954" y="259461"/>
                    <a:pt x="35097" y="257937"/>
                  </a:cubicBezTo>
                  <a:cubicBezTo>
                    <a:pt x="34430" y="256794"/>
                    <a:pt x="32525" y="254794"/>
                    <a:pt x="31382" y="254127"/>
                  </a:cubicBezTo>
                  <a:cubicBezTo>
                    <a:pt x="30620" y="253651"/>
                    <a:pt x="28620" y="253746"/>
                    <a:pt x="27858" y="253175"/>
                  </a:cubicBezTo>
                  <a:cubicBezTo>
                    <a:pt x="27001" y="252508"/>
                    <a:pt x="26620" y="250317"/>
                    <a:pt x="25858" y="249650"/>
                  </a:cubicBezTo>
                  <a:cubicBezTo>
                    <a:pt x="25096" y="248984"/>
                    <a:pt x="23095" y="248603"/>
                    <a:pt x="22238" y="248031"/>
                  </a:cubicBezTo>
                  <a:cubicBezTo>
                    <a:pt x="21095" y="247269"/>
                    <a:pt x="18333" y="245840"/>
                    <a:pt x="18143" y="244507"/>
                  </a:cubicBezTo>
                  <a:cubicBezTo>
                    <a:pt x="17952" y="243459"/>
                    <a:pt x="19285" y="241363"/>
                    <a:pt x="20238" y="240887"/>
                  </a:cubicBezTo>
                  <a:cubicBezTo>
                    <a:pt x="21000" y="240506"/>
                    <a:pt x="22810" y="241268"/>
                    <a:pt x="23667" y="241268"/>
                  </a:cubicBezTo>
                  <a:cubicBezTo>
                    <a:pt x="24620" y="241363"/>
                    <a:pt x="26810" y="241935"/>
                    <a:pt x="27477" y="241268"/>
                  </a:cubicBezTo>
                  <a:cubicBezTo>
                    <a:pt x="28144" y="240697"/>
                    <a:pt x="28334" y="238506"/>
                    <a:pt x="27858" y="237649"/>
                  </a:cubicBezTo>
                  <a:cubicBezTo>
                    <a:pt x="27477" y="236791"/>
                    <a:pt x="25191" y="236601"/>
                    <a:pt x="24620" y="235839"/>
                  </a:cubicBezTo>
                  <a:cubicBezTo>
                    <a:pt x="23953" y="234982"/>
                    <a:pt x="24239" y="232601"/>
                    <a:pt x="23762" y="231553"/>
                  </a:cubicBezTo>
                  <a:cubicBezTo>
                    <a:pt x="23286" y="230696"/>
                    <a:pt x="21762" y="229457"/>
                    <a:pt x="21191" y="228695"/>
                  </a:cubicBezTo>
                  <a:cubicBezTo>
                    <a:pt x="20714" y="228124"/>
                    <a:pt x="19571" y="226790"/>
                    <a:pt x="19571" y="226028"/>
                  </a:cubicBezTo>
                  <a:cubicBezTo>
                    <a:pt x="19571" y="224885"/>
                    <a:pt x="21095" y="222790"/>
                    <a:pt x="22143" y="222313"/>
                  </a:cubicBezTo>
                  <a:cubicBezTo>
                    <a:pt x="23095" y="221837"/>
                    <a:pt x="25381" y="223076"/>
                    <a:pt x="26239" y="222599"/>
                  </a:cubicBezTo>
                  <a:cubicBezTo>
                    <a:pt x="27096" y="222218"/>
                    <a:pt x="28334" y="220504"/>
                    <a:pt x="28429" y="219551"/>
                  </a:cubicBezTo>
                  <a:cubicBezTo>
                    <a:pt x="28620" y="218313"/>
                    <a:pt x="27477" y="215741"/>
                    <a:pt x="26715" y="214693"/>
                  </a:cubicBezTo>
                  <a:cubicBezTo>
                    <a:pt x="26239" y="213836"/>
                    <a:pt x="24239" y="212884"/>
                    <a:pt x="23857" y="211931"/>
                  </a:cubicBezTo>
                  <a:cubicBezTo>
                    <a:pt x="23476" y="211074"/>
                    <a:pt x="23572" y="209074"/>
                    <a:pt x="23953" y="208216"/>
                  </a:cubicBezTo>
                  <a:cubicBezTo>
                    <a:pt x="24239" y="207645"/>
                    <a:pt x="25572" y="206978"/>
                    <a:pt x="25858" y="206407"/>
                  </a:cubicBezTo>
                  <a:cubicBezTo>
                    <a:pt x="26239" y="205454"/>
                    <a:pt x="26239" y="203168"/>
                    <a:pt x="25858" y="202121"/>
                  </a:cubicBezTo>
                  <a:cubicBezTo>
                    <a:pt x="25572" y="201359"/>
                    <a:pt x="24239" y="200406"/>
                    <a:pt x="23667" y="199930"/>
                  </a:cubicBezTo>
                  <a:cubicBezTo>
                    <a:pt x="23095" y="199549"/>
                    <a:pt x="21476" y="199168"/>
                    <a:pt x="21095" y="198501"/>
                  </a:cubicBezTo>
                  <a:cubicBezTo>
                    <a:pt x="20619" y="197644"/>
                    <a:pt x="22048" y="195548"/>
                    <a:pt x="21667" y="194691"/>
                  </a:cubicBezTo>
                  <a:cubicBezTo>
                    <a:pt x="21476" y="194215"/>
                    <a:pt x="20524" y="193834"/>
                    <a:pt x="20047" y="193643"/>
                  </a:cubicBezTo>
                  <a:cubicBezTo>
                    <a:pt x="19285" y="193262"/>
                    <a:pt x="17476" y="193167"/>
                    <a:pt x="16809" y="192596"/>
                  </a:cubicBezTo>
                  <a:cubicBezTo>
                    <a:pt x="15952" y="191738"/>
                    <a:pt x="15190" y="189071"/>
                    <a:pt x="15190" y="187833"/>
                  </a:cubicBezTo>
                  <a:cubicBezTo>
                    <a:pt x="15190" y="186785"/>
                    <a:pt x="16523" y="184880"/>
                    <a:pt x="16618" y="183833"/>
                  </a:cubicBezTo>
                  <a:cubicBezTo>
                    <a:pt x="16714" y="182785"/>
                    <a:pt x="16523" y="180594"/>
                    <a:pt x="15856" y="179832"/>
                  </a:cubicBezTo>
                  <a:cubicBezTo>
                    <a:pt x="15285" y="179165"/>
                    <a:pt x="13189" y="178975"/>
                    <a:pt x="12427" y="178499"/>
                  </a:cubicBezTo>
                  <a:cubicBezTo>
                    <a:pt x="11761" y="178022"/>
                    <a:pt x="10713" y="176879"/>
                    <a:pt x="10427" y="176212"/>
                  </a:cubicBezTo>
                  <a:cubicBezTo>
                    <a:pt x="10141" y="175451"/>
                    <a:pt x="10427" y="173641"/>
                    <a:pt x="10237" y="172784"/>
                  </a:cubicBezTo>
                  <a:cubicBezTo>
                    <a:pt x="9760" y="171260"/>
                    <a:pt x="8141" y="168497"/>
                    <a:pt x="7189" y="167259"/>
                  </a:cubicBezTo>
                  <a:cubicBezTo>
                    <a:pt x="6331" y="166211"/>
                    <a:pt x="3950" y="164973"/>
                    <a:pt x="3283" y="163830"/>
                  </a:cubicBezTo>
                  <a:cubicBezTo>
                    <a:pt x="2617" y="162687"/>
                    <a:pt x="2522" y="159734"/>
                    <a:pt x="2045" y="158496"/>
                  </a:cubicBezTo>
                  <a:cubicBezTo>
                    <a:pt x="1664" y="157639"/>
                    <a:pt x="235" y="156305"/>
                    <a:pt x="45" y="155448"/>
                  </a:cubicBezTo>
                  <a:cubicBezTo>
                    <a:pt x="-146" y="154591"/>
                    <a:pt x="331" y="151733"/>
                    <a:pt x="331" y="151733"/>
                  </a:cubicBezTo>
                  <a:lnTo>
                    <a:pt x="26048" y="0"/>
                  </a:lnTo>
                  <a:lnTo>
                    <a:pt x="132633" y="18288"/>
                  </a:lnTo>
                  <a:lnTo>
                    <a:pt x="226835" y="33623"/>
                  </a:lnTo>
                  <a:lnTo>
                    <a:pt x="419812" y="60198"/>
                  </a:lnTo>
                  <a:lnTo>
                    <a:pt x="568116" y="79724"/>
                  </a:lnTo>
                  <a:lnTo>
                    <a:pt x="697180" y="91345"/>
                  </a:lnTo>
                  <a:lnTo>
                    <a:pt x="824815" y="104394"/>
                  </a:lnTo>
                  <a:lnTo>
                    <a:pt x="1044461" y="121349"/>
                  </a:lnTo>
                  <a:lnTo>
                    <a:pt x="1256392" y="131826"/>
                  </a:lnTo>
                  <a:lnTo>
                    <a:pt x="1256488" y="131826"/>
                  </a:lnTo>
                  <a:lnTo>
                    <a:pt x="1237533" y="601790"/>
                  </a:lnTo>
                  <a:close/>
                </a:path>
              </a:pathLst>
            </a:custGeom>
            <a:gradFill>
              <a:gsLst>
                <a:gs pos="0">
                  <a:schemeClr val="accent1"/>
                </a:gs>
                <a:gs pos="1000">
                  <a:schemeClr val="accent1"/>
                </a:gs>
                <a:gs pos="100000">
                  <a:srgbClr val="56A9F3"/>
                </a:gs>
              </a:gsLst>
              <a:path path="circle">
                <a:fillToRect l="100%" t="100%"/>
              </a:path>
              <a:tileRect b="-100%" r="-100%"/>
            </a:gra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22" name="Google Shape;2022;p32"/>
            <p:cNvSpPr/>
            <p:nvPr/>
          </p:nvSpPr>
          <p:spPr>
            <a:xfrm>
              <a:off x="4448175" y="2348770"/>
              <a:ext cx="828675" cy="676275"/>
            </a:xfrm>
            <a:custGeom>
              <a:rect b="b" l="l" r="r" t="t"/>
              <a:pathLst>
                <a:path extrusionOk="0" h="676275" w="828675">
                  <a:moveTo>
                    <a:pt x="18097" y="462534"/>
                  </a:moveTo>
                  <a:lnTo>
                    <a:pt x="62198" y="81058"/>
                  </a:lnTo>
                  <a:lnTo>
                    <a:pt x="71533" y="0"/>
                  </a:lnTo>
                  <a:lnTo>
                    <a:pt x="100679" y="3143"/>
                  </a:lnTo>
                  <a:cubicBezTo>
                    <a:pt x="100679" y="3143"/>
                    <a:pt x="109728" y="6572"/>
                    <a:pt x="112871" y="7144"/>
                  </a:cubicBezTo>
                  <a:cubicBezTo>
                    <a:pt x="120015" y="8573"/>
                    <a:pt x="134779" y="9239"/>
                    <a:pt x="142018" y="9620"/>
                  </a:cubicBezTo>
                  <a:cubicBezTo>
                    <a:pt x="144875" y="9811"/>
                    <a:pt x="150590" y="9525"/>
                    <a:pt x="153353" y="9811"/>
                  </a:cubicBezTo>
                  <a:cubicBezTo>
                    <a:pt x="156686" y="10192"/>
                    <a:pt x="163163" y="12383"/>
                    <a:pt x="166497" y="12383"/>
                  </a:cubicBezTo>
                  <a:cubicBezTo>
                    <a:pt x="168688" y="12383"/>
                    <a:pt x="174974" y="10478"/>
                    <a:pt x="174974" y="10478"/>
                  </a:cubicBezTo>
                  <a:lnTo>
                    <a:pt x="207836" y="15335"/>
                  </a:lnTo>
                  <a:lnTo>
                    <a:pt x="278701" y="21908"/>
                  </a:lnTo>
                  <a:lnTo>
                    <a:pt x="312515" y="26003"/>
                  </a:lnTo>
                  <a:lnTo>
                    <a:pt x="377000" y="31623"/>
                  </a:lnTo>
                  <a:lnTo>
                    <a:pt x="457867" y="38195"/>
                  </a:lnTo>
                  <a:lnTo>
                    <a:pt x="595217" y="49244"/>
                  </a:lnTo>
                  <a:lnTo>
                    <a:pt x="729329" y="56674"/>
                  </a:lnTo>
                  <a:lnTo>
                    <a:pt x="835628" y="61627"/>
                  </a:lnTo>
                  <a:lnTo>
                    <a:pt x="823817" y="371570"/>
                  </a:lnTo>
                  <a:lnTo>
                    <a:pt x="823817" y="371570"/>
                  </a:lnTo>
                  <a:lnTo>
                    <a:pt x="810006" y="681228"/>
                  </a:lnTo>
                  <a:lnTo>
                    <a:pt x="667417" y="675894"/>
                  </a:lnTo>
                  <a:lnTo>
                    <a:pt x="362045" y="654082"/>
                  </a:lnTo>
                  <a:lnTo>
                    <a:pt x="230886" y="642176"/>
                  </a:lnTo>
                  <a:lnTo>
                    <a:pt x="115062" y="631698"/>
                  </a:lnTo>
                  <a:lnTo>
                    <a:pt x="0" y="618839"/>
                  </a:lnTo>
                  <a:lnTo>
                    <a:pt x="18097" y="462534"/>
                  </a:lnTo>
                  <a:close/>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23" name="Google Shape;2023;p32"/>
            <p:cNvSpPr/>
            <p:nvPr/>
          </p:nvSpPr>
          <p:spPr>
            <a:xfrm>
              <a:off x="4010787" y="2767775"/>
              <a:ext cx="666750" cy="838200"/>
            </a:xfrm>
            <a:custGeom>
              <a:rect b="b" l="l" r="r" t="t"/>
              <a:pathLst>
                <a:path extrusionOk="0" h="838200" w="666750">
                  <a:moveTo>
                    <a:pt x="668369" y="223361"/>
                  </a:moveTo>
                  <a:lnTo>
                    <a:pt x="650748" y="412337"/>
                  </a:lnTo>
                  <a:lnTo>
                    <a:pt x="638842" y="527399"/>
                  </a:lnTo>
                  <a:lnTo>
                    <a:pt x="631031" y="611410"/>
                  </a:lnTo>
                  <a:lnTo>
                    <a:pt x="626364" y="644176"/>
                  </a:lnTo>
                  <a:lnTo>
                    <a:pt x="626935" y="665797"/>
                  </a:lnTo>
                  <a:lnTo>
                    <a:pt x="624173" y="700183"/>
                  </a:lnTo>
                  <a:lnTo>
                    <a:pt x="610076" y="845820"/>
                  </a:lnTo>
                  <a:lnTo>
                    <a:pt x="585121" y="843629"/>
                  </a:lnTo>
                  <a:lnTo>
                    <a:pt x="427482" y="825818"/>
                  </a:lnTo>
                  <a:lnTo>
                    <a:pt x="272987" y="807434"/>
                  </a:lnTo>
                  <a:lnTo>
                    <a:pt x="134874" y="789908"/>
                  </a:lnTo>
                  <a:lnTo>
                    <a:pt x="0" y="770668"/>
                  </a:lnTo>
                  <a:lnTo>
                    <a:pt x="3619" y="744950"/>
                  </a:lnTo>
                  <a:lnTo>
                    <a:pt x="34861" y="537972"/>
                  </a:lnTo>
                  <a:lnTo>
                    <a:pt x="73438" y="275939"/>
                  </a:lnTo>
                  <a:lnTo>
                    <a:pt x="110776" y="34195"/>
                  </a:lnTo>
                  <a:lnTo>
                    <a:pt x="115824" y="0"/>
                  </a:lnTo>
                  <a:lnTo>
                    <a:pt x="234220" y="17335"/>
                  </a:lnTo>
                  <a:lnTo>
                    <a:pt x="407670" y="38291"/>
                  </a:lnTo>
                  <a:lnTo>
                    <a:pt x="455485" y="43529"/>
                  </a:lnTo>
                  <a:lnTo>
                    <a:pt x="437388" y="199834"/>
                  </a:lnTo>
                  <a:lnTo>
                    <a:pt x="552545" y="212884"/>
                  </a:lnTo>
                  <a:close/>
                </a:path>
              </a:pathLst>
            </a:custGeom>
            <a:gradFill>
              <a:gsLst>
                <a:gs pos="0">
                  <a:schemeClr val="accent1"/>
                </a:gs>
                <a:gs pos="1000">
                  <a:schemeClr val="accent1"/>
                </a:gs>
                <a:gs pos="100000">
                  <a:srgbClr val="56A9F3"/>
                </a:gs>
              </a:gsLst>
              <a:path path="circle">
                <a:fillToRect l="100%" t="100%"/>
              </a:path>
              <a:tileRect b="-100%" r="-100%"/>
            </a:gra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24" name="Google Shape;2024;p32"/>
            <p:cNvSpPr/>
            <p:nvPr/>
          </p:nvSpPr>
          <p:spPr>
            <a:xfrm>
              <a:off x="3808762" y="3538157"/>
              <a:ext cx="809625" cy="952500"/>
            </a:xfrm>
            <a:custGeom>
              <a:rect b="b" l="l" r="r" t="t"/>
              <a:pathLst>
                <a:path extrusionOk="0" h="952500" w="809625">
                  <a:moveTo>
                    <a:pt x="812102" y="75438"/>
                  </a:moveTo>
                  <a:lnTo>
                    <a:pt x="797243" y="229171"/>
                  </a:lnTo>
                  <a:lnTo>
                    <a:pt x="762667" y="592836"/>
                  </a:lnTo>
                  <a:lnTo>
                    <a:pt x="726948" y="952786"/>
                  </a:lnTo>
                  <a:lnTo>
                    <a:pt x="541591" y="933355"/>
                  </a:lnTo>
                  <a:lnTo>
                    <a:pt x="482251" y="926592"/>
                  </a:lnTo>
                  <a:lnTo>
                    <a:pt x="460534" y="924687"/>
                  </a:lnTo>
                  <a:lnTo>
                    <a:pt x="181451" y="778478"/>
                  </a:lnTo>
                  <a:lnTo>
                    <a:pt x="0" y="679228"/>
                  </a:lnTo>
                  <a:cubicBezTo>
                    <a:pt x="0" y="679228"/>
                    <a:pt x="1048" y="675227"/>
                    <a:pt x="1619" y="673894"/>
                  </a:cubicBezTo>
                  <a:cubicBezTo>
                    <a:pt x="1905" y="673227"/>
                    <a:pt x="3048" y="672084"/>
                    <a:pt x="3238" y="671322"/>
                  </a:cubicBezTo>
                  <a:cubicBezTo>
                    <a:pt x="3524" y="670465"/>
                    <a:pt x="3048" y="668560"/>
                    <a:pt x="3334" y="667702"/>
                  </a:cubicBezTo>
                  <a:cubicBezTo>
                    <a:pt x="3619" y="666845"/>
                    <a:pt x="5144" y="665607"/>
                    <a:pt x="5144" y="664750"/>
                  </a:cubicBezTo>
                  <a:cubicBezTo>
                    <a:pt x="5144" y="663893"/>
                    <a:pt x="3429" y="662559"/>
                    <a:pt x="3429" y="661702"/>
                  </a:cubicBezTo>
                  <a:cubicBezTo>
                    <a:pt x="3429" y="660940"/>
                    <a:pt x="4381" y="659701"/>
                    <a:pt x="4953" y="659225"/>
                  </a:cubicBezTo>
                  <a:cubicBezTo>
                    <a:pt x="5524" y="658749"/>
                    <a:pt x="7144" y="658559"/>
                    <a:pt x="7810" y="658177"/>
                  </a:cubicBezTo>
                  <a:cubicBezTo>
                    <a:pt x="9239" y="657416"/>
                    <a:pt x="11811" y="655320"/>
                    <a:pt x="12954" y="654177"/>
                  </a:cubicBezTo>
                  <a:cubicBezTo>
                    <a:pt x="13906" y="653225"/>
                    <a:pt x="15526" y="650938"/>
                    <a:pt x="16192" y="649795"/>
                  </a:cubicBezTo>
                  <a:cubicBezTo>
                    <a:pt x="16764" y="648938"/>
                    <a:pt x="18097" y="646176"/>
                    <a:pt x="18097" y="646176"/>
                  </a:cubicBezTo>
                  <a:cubicBezTo>
                    <a:pt x="18574" y="645319"/>
                    <a:pt x="18383" y="644652"/>
                    <a:pt x="18859" y="644080"/>
                  </a:cubicBezTo>
                  <a:cubicBezTo>
                    <a:pt x="19336" y="643604"/>
                    <a:pt x="20383" y="643223"/>
                    <a:pt x="21145" y="643223"/>
                  </a:cubicBezTo>
                  <a:cubicBezTo>
                    <a:pt x="21812" y="643128"/>
                    <a:pt x="23241" y="643700"/>
                    <a:pt x="23813" y="643985"/>
                  </a:cubicBezTo>
                  <a:cubicBezTo>
                    <a:pt x="24670" y="644461"/>
                    <a:pt x="25717" y="646081"/>
                    <a:pt x="26575" y="646462"/>
                  </a:cubicBezTo>
                  <a:cubicBezTo>
                    <a:pt x="27242" y="646747"/>
                    <a:pt x="28670" y="646843"/>
                    <a:pt x="29337" y="646843"/>
                  </a:cubicBezTo>
                  <a:cubicBezTo>
                    <a:pt x="30575" y="646938"/>
                    <a:pt x="33242" y="647414"/>
                    <a:pt x="34480" y="647033"/>
                  </a:cubicBezTo>
                  <a:cubicBezTo>
                    <a:pt x="35338" y="646747"/>
                    <a:pt x="36671" y="645224"/>
                    <a:pt x="37528" y="645033"/>
                  </a:cubicBezTo>
                  <a:cubicBezTo>
                    <a:pt x="38481" y="644747"/>
                    <a:pt x="40481" y="645319"/>
                    <a:pt x="41338" y="644938"/>
                  </a:cubicBezTo>
                  <a:cubicBezTo>
                    <a:pt x="42100" y="644652"/>
                    <a:pt x="43434" y="643509"/>
                    <a:pt x="43815" y="642747"/>
                  </a:cubicBezTo>
                  <a:cubicBezTo>
                    <a:pt x="44386" y="641604"/>
                    <a:pt x="43434" y="638842"/>
                    <a:pt x="44101" y="637794"/>
                  </a:cubicBezTo>
                  <a:cubicBezTo>
                    <a:pt x="44672" y="636746"/>
                    <a:pt x="47149" y="636079"/>
                    <a:pt x="48101" y="635508"/>
                  </a:cubicBezTo>
                  <a:cubicBezTo>
                    <a:pt x="49435" y="634651"/>
                    <a:pt x="52388" y="633317"/>
                    <a:pt x="53340" y="632079"/>
                  </a:cubicBezTo>
                  <a:cubicBezTo>
                    <a:pt x="54292" y="630841"/>
                    <a:pt x="55054" y="627602"/>
                    <a:pt x="55245" y="625983"/>
                  </a:cubicBezTo>
                  <a:cubicBezTo>
                    <a:pt x="55340" y="625030"/>
                    <a:pt x="55150" y="623126"/>
                    <a:pt x="54864" y="622173"/>
                  </a:cubicBezTo>
                  <a:cubicBezTo>
                    <a:pt x="54483" y="621030"/>
                    <a:pt x="52292" y="619125"/>
                    <a:pt x="52483" y="617887"/>
                  </a:cubicBezTo>
                  <a:cubicBezTo>
                    <a:pt x="52673" y="616744"/>
                    <a:pt x="55817" y="615982"/>
                    <a:pt x="55912" y="614934"/>
                  </a:cubicBezTo>
                  <a:cubicBezTo>
                    <a:pt x="55912" y="613886"/>
                    <a:pt x="53435" y="612934"/>
                    <a:pt x="53054" y="611981"/>
                  </a:cubicBezTo>
                  <a:cubicBezTo>
                    <a:pt x="52673" y="610934"/>
                    <a:pt x="53626" y="608838"/>
                    <a:pt x="53530" y="607790"/>
                  </a:cubicBezTo>
                  <a:cubicBezTo>
                    <a:pt x="53435" y="606552"/>
                    <a:pt x="52864" y="604076"/>
                    <a:pt x="52102" y="603123"/>
                  </a:cubicBezTo>
                  <a:cubicBezTo>
                    <a:pt x="51340" y="602170"/>
                    <a:pt x="48863" y="601218"/>
                    <a:pt x="47625" y="600837"/>
                  </a:cubicBezTo>
                  <a:cubicBezTo>
                    <a:pt x="46863" y="600551"/>
                    <a:pt x="45148" y="600075"/>
                    <a:pt x="44291" y="600266"/>
                  </a:cubicBezTo>
                  <a:cubicBezTo>
                    <a:pt x="43434" y="600456"/>
                    <a:pt x="42291" y="601885"/>
                    <a:pt x="41434" y="601980"/>
                  </a:cubicBezTo>
                  <a:cubicBezTo>
                    <a:pt x="40672" y="602075"/>
                    <a:pt x="38957" y="601599"/>
                    <a:pt x="38290" y="601123"/>
                  </a:cubicBezTo>
                  <a:cubicBezTo>
                    <a:pt x="37624" y="600646"/>
                    <a:pt x="37147" y="598551"/>
                    <a:pt x="36290" y="598360"/>
                  </a:cubicBezTo>
                  <a:cubicBezTo>
                    <a:pt x="35528" y="598265"/>
                    <a:pt x="34480" y="600170"/>
                    <a:pt x="33719" y="600075"/>
                  </a:cubicBezTo>
                  <a:cubicBezTo>
                    <a:pt x="33052" y="599980"/>
                    <a:pt x="32099" y="598837"/>
                    <a:pt x="31718" y="598265"/>
                  </a:cubicBezTo>
                  <a:cubicBezTo>
                    <a:pt x="31051" y="597218"/>
                    <a:pt x="30670" y="594741"/>
                    <a:pt x="30194" y="593693"/>
                  </a:cubicBezTo>
                  <a:cubicBezTo>
                    <a:pt x="29623" y="592645"/>
                    <a:pt x="27622" y="591026"/>
                    <a:pt x="27527" y="589788"/>
                  </a:cubicBezTo>
                  <a:cubicBezTo>
                    <a:pt x="27432" y="588835"/>
                    <a:pt x="28289" y="587121"/>
                    <a:pt x="28670" y="586359"/>
                  </a:cubicBezTo>
                  <a:cubicBezTo>
                    <a:pt x="29337" y="585026"/>
                    <a:pt x="31242" y="582644"/>
                    <a:pt x="32004" y="581216"/>
                  </a:cubicBezTo>
                  <a:cubicBezTo>
                    <a:pt x="32766" y="579692"/>
                    <a:pt x="34480" y="576643"/>
                    <a:pt x="34671" y="574929"/>
                  </a:cubicBezTo>
                  <a:cubicBezTo>
                    <a:pt x="34861" y="573786"/>
                    <a:pt x="33814" y="571500"/>
                    <a:pt x="34004" y="570357"/>
                  </a:cubicBezTo>
                  <a:cubicBezTo>
                    <a:pt x="34099" y="569404"/>
                    <a:pt x="35242" y="567595"/>
                    <a:pt x="35528" y="566737"/>
                  </a:cubicBezTo>
                  <a:cubicBezTo>
                    <a:pt x="35814" y="565880"/>
                    <a:pt x="36385" y="564070"/>
                    <a:pt x="36290" y="563213"/>
                  </a:cubicBezTo>
                  <a:cubicBezTo>
                    <a:pt x="36195" y="562546"/>
                    <a:pt x="35719" y="561022"/>
                    <a:pt x="35147" y="560546"/>
                  </a:cubicBezTo>
                  <a:cubicBezTo>
                    <a:pt x="34576" y="560070"/>
                    <a:pt x="32861" y="560165"/>
                    <a:pt x="32194" y="559784"/>
                  </a:cubicBezTo>
                  <a:cubicBezTo>
                    <a:pt x="31528" y="559403"/>
                    <a:pt x="30194" y="558165"/>
                    <a:pt x="30194" y="557403"/>
                  </a:cubicBezTo>
                  <a:cubicBezTo>
                    <a:pt x="30194" y="556260"/>
                    <a:pt x="32480" y="554736"/>
                    <a:pt x="33242" y="553879"/>
                  </a:cubicBezTo>
                  <a:cubicBezTo>
                    <a:pt x="34004" y="552926"/>
                    <a:pt x="36004" y="551402"/>
                    <a:pt x="36290" y="550259"/>
                  </a:cubicBezTo>
                  <a:cubicBezTo>
                    <a:pt x="36481" y="549211"/>
                    <a:pt x="35528" y="547116"/>
                    <a:pt x="35147" y="546163"/>
                  </a:cubicBezTo>
                  <a:cubicBezTo>
                    <a:pt x="34671" y="545211"/>
                    <a:pt x="32575" y="543592"/>
                    <a:pt x="32861" y="542544"/>
                  </a:cubicBezTo>
                  <a:cubicBezTo>
                    <a:pt x="33052" y="541782"/>
                    <a:pt x="34861" y="541210"/>
                    <a:pt x="35623" y="540925"/>
                  </a:cubicBezTo>
                  <a:cubicBezTo>
                    <a:pt x="36767" y="540544"/>
                    <a:pt x="39338" y="539972"/>
                    <a:pt x="40481" y="540258"/>
                  </a:cubicBezTo>
                  <a:cubicBezTo>
                    <a:pt x="40957" y="540353"/>
                    <a:pt x="41719" y="541306"/>
                    <a:pt x="42196" y="541306"/>
                  </a:cubicBezTo>
                  <a:cubicBezTo>
                    <a:pt x="43148" y="541306"/>
                    <a:pt x="44863" y="540163"/>
                    <a:pt x="45625" y="539496"/>
                  </a:cubicBezTo>
                  <a:cubicBezTo>
                    <a:pt x="46482" y="538639"/>
                    <a:pt x="47244" y="536353"/>
                    <a:pt x="47911" y="535400"/>
                  </a:cubicBezTo>
                  <a:cubicBezTo>
                    <a:pt x="48768" y="534067"/>
                    <a:pt x="50673" y="531400"/>
                    <a:pt x="51911" y="530352"/>
                  </a:cubicBezTo>
                  <a:cubicBezTo>
                    <a:pt x="52673" y="529685"/>
                    <a:pt x="54769" y="529304"/>
                    <a:pt x="55531" y="528542"/>
                  </a:cubicBezTo>
                  <a:cubicBezTo>
                    <a:pt x="56483" y="527685"/>
                    <a:pt x="57436" y="525018"/>
                    <a:pt x="58388" y="524256"/>
                  </a:cubicBezTo>
                  <a:cubicBezTo>
                    <a:pt x="58674" y="523970"/>
                    <a:pt x="59436" y="523684"/>
                    <a:pt x="59722" y="523494"/>
                  </a:cubicBezTo>
                  <a:cubicBezTo>
                    <a:pt x="60579" y="523113"/>
                    <a:pt x="62770" y="522732"/>
                    <a:pt x="63055" y="521875"/>
                  </a:cubicBezTo>
                  <a:cubicBezTo>
                    <a:pt x="63436" y="520636"/>
                    <a:pt x="60484" y="518446"/>
                    <a:pt x="60579" y="517208"/>
                  </a:cubicBezTo>
                  <a:cubicBezTo>
                    <a:pt x="60674" y="516065"/>
                    <a:pt x="62579" y="514350"/>
                    <a:pt x="63055" y="513302"/>
                  </a:cubicBezTo>
                  <a:cubicBezTo>
                    <a:pt x="63532" y="512350"/>
                    <a:pt x="64103" y="510159"/>
                    <a:pt x="64294" y="509111"/>
                  </a:cubicBezTo>
                  <a:cubicBezTo>
                    <a:pt x="64579" y="507492"/>
                    <a:pt x="63913" y="503872"/>
                    <a:pt x="64960" y="502634"/>
                  </a:cubicBezTo>
                  <a:cubicBezTo>
                    <a:pt x="65437" y="501967"/>
                    <a:pt x="67342" y="502063"/>
                    <a:pt x="68008" y="501586"/>
                  </a:cubicBezTo>
                  <a:cubicBezTo>
                    <a:pt x="68675" y="501205"/>
                    <a:pt x="69913" y="500253"/>
                    <a:pt x="70104" y="499491"/>
                  </a:cubicBezTo>
                  <a:cubicBezTo>
                    <a:pt x="70390" y="498253"/>
                    <a:pt x="68770" y="495967"/>
                    <a:pt x="68675" y="494728"/>
                  </a:cubicBezTo>
                  <a:cubicBezTo>
                    <a:pt x="68580" y="493585"/>
                    <a:pt x="69532" y="491300"/>
                    <a:pt x="69437" y="490252"/>
                  </a:cubicBezTo>
                  <a:cubicBezTo>
                    <a:pt x="69342" y="489109"/>
                    <a:pt x="68294" y="487109"/>
                    <a:pt x="68104" y="486061"/>
                  </a:cubicBezTo>
                  <a:cubicBezTo>
                    <a:pt x="67913" y="484822"/>
                    <a:pt x="67818" y="482346"/>
                    <a:pt x="67913" y="481108"/>
                  </a:cubicBezTo>
                  <a:cubicBezTo>
                    <a:pt x="68104" y="479774"/>
                    <a:pt x="68675" y="476917"/>
                    <a:pt x="69532" y="475869"/>
                  </a:cubicBezTo>
                  <a:cubicBezTo>
                    <a:pt x="69913" y="475393"/>
                    <a:pt x="71533" y="475297"/>
                    <a:pt x="71914" y="474631"/>
                  </a:cubicBezTo>
                  <a:cubicBezTo>
                    <a:pt x="72390" y="473583"/>
                    <a:pt x="71056" y="471297"/>
                    <a:pt x="71152" y="470154"/>
                  </a:cubicBezTo>
                  <a:cubicBezTo>
                    <a:pt x="71152" y="469392"/>
                    <a:pt x="72104" y="467963"/>
                    <a:pt x="71914" y="467201"/>
                  </a:cubicBezTo>
                  <a:cubicBezTo>
                    <a:pt x="71723" y="466534"/>
                    <a:pt x="70390" y="465963"/>
                    <a:pt x="70199" y="465296"/>
                  </a:cubicBezTo>
                  <a:cubicBezTo>
                    <a:pt x="69913" y="464534"/>
                    <a:pt x="70009" y="462820"/>
                    <a:pt x="70390" y="462248"/>
                  </a:cubicBezTo>
                  <a:cubicBezTo>
                    <a:pt x="70771" y="461677"/>
                    <a:pt x="72295" y="461391"/>
                    <a:pt x="72961" y="461105"/>
                  </a:cubicBezTo>
                  <a:cubicBezTo>
                    <a:pt x="73628" y="460819"/>
                    <a:pt x="74962" y="460534"/>
                    <a:pt x="75533" y="460153"/>
                  </a:cubicBezTo>
                  <a:cubicBezTo>
                    <a:pt x="76867" y="459486"/>
                    <a:pt x="79343" y="457771"/>
                    <a:pt x="80391" y="456628"/>
                  </a:cubicBezTo>
                  <a:cubicBezTo>
                    <a:pt x="81248" y="455676"/>
                    <a:pt x="82105" y="453200"/>
                    <a:pt x="82963" y="452247"/>
                  </a:cubicBezTo>
                  <a:cubicBezTo>
                    <a:pt x="83439" y="451675"/>
                    <a:pt x="84772" y="451104"/>
                    <a:pt x="85058" y="450437"/>
                  </a:cubicBezTo>
                  <a:cubicBezTo>
                    <a:pt x="85439" y="449390"/>
                    <a:pt x="84582" y="447199"/>
                    <a:pt x="84772" y="446056"/>
                  </a:cubicBezTo>
                  <a:cubicBezTo>
                    <a:pt x="85058" y="444722"/>
                    <a:pt x="86106" y="442150"/>
                    <a:pt x="86963" y="441198"/>
                  </a:cubicBezTo>
                  <a:cubicBezTo>
                    <a:pt x="87916" y="440150"/>
                    <a:pt x="90678" y="438912"/>
                    <a:pt x="92107" y="438531"/>
                  </a:cubicBezTo>
                  <a:cubicBezTo>
                    <a:pt x="93250" y="438150"/>
                    <a:pt x="95821" y="438531"/>
                    <a:pt x="97060" y="438245"/>
                  </a:cubicBezTo>
                  <a:cubicBezTo>
                    <a:pt x="98203" y="437959"/>
                    <a:pt x="100394" y="436817"/>
                    <a:pt x="101346" y="436150"/>
                  </a:cubicBezTo>
                  <a:cubicBezTo>
                    <a:pt x="102298" y="435483"/>
                    <a:pt x="103632" y="433673"/>
                    <a:pt x="104489" y="433007"/>
                  </a:cubicBezTo>
                  <a:cubicBezTo>
                    <a:pt x="105061" y="432625"/>
                    <a:pt x="106394" y="432054"/>
                    <a:pt x="107061" y="431863"/>
                  </a:cubicBezTo>
                  <a:cubicBezTo>
                    <a:pt x="108490" y="431483"/>
                    <a:pt x="111633" y="431768"/>
                    <a:pt x="113062" y="431197"/>
                  </a:cubicBezTo>
                  <a:cubicBezTo>
                    <a:pt x="114014" y="430816"/>
                    <a:pt x="115633" y="429482"/>
                    <a:pt x="116491" y="428720"/>
                  </a:cubicBezTo>
                  <a:cubicBezTo>
                    <a:pt x="117538" y="427768"/>
                    <a:pt x="120015" y="424720"/>
                    <a:pt x="120110" y="424625"/>
                  </a:cubicBezTo>
                  <a:cubicBezTo>
                    <a:pt x="120301" y="424529"/>
                    <a:pt x="123539" y="422434"/>
                    <a:pt x="124777" y="421767"/>
                  </a:cubicBezTo>
                  <a:cubicBezTo>
                    <a:pt x="125540" y="421386"/>
                    <a:pt x="127254" y="420815"/>
                    <a:pt x="127730" y="420148"/>
                  </a:cubicBezTo>
                  <a:cubicBezTo>
                    <a:pt x="128302" y="419386"/>
                    <a:pt x="128492" y="417195"/>
                    <a:pt x="128588" y="416242"/>
                  </a:cubicBezTo>
                  <a:cubicBezTo>
                    <a:pt x="128683" y="415195"/>
                    <a:pt x="128588" y="413099"/>
                    <a:pt x="128206" y="412147"/>
                  </a:cubicBezTo>
                  <a:cubicBezTo>
                    <a:pt x="127921" y="411385"/>
                    <a:pt x="126492" y="410337"/>
                    <a:pt x="126111" y="409575"/>
                  </a:cubicBezTo>
                  <a:cubicBezTo>
                    <a:pt x="125635" y="408813"/>
                    <a:pt x="125540" y="406813"/>
                    <a:pt x="124873" y="406146"/>
                  </a:cubicBezTo>
                  <a:cubicBezTo>
                    <a:pt x="123920" y="405098"/>
                    <a:pt x="120586" y="405098"/>
                    <a:pt x="119634" y="404146"/>
                  </a:cubicBezTo>
                  <a:cubicBezTo>
                    <a:pt x="118872" y="403384"/>
                    <a:pt x="118491" y="401193"/>
                    <a:pt x="117919" y="400241"/>
                  </a:cubicBezTo>
                  <a:cubicBezTo>
                    <a:pt x="117348" y="399383"/>
                    <a:pt x="115919" y="397764"/>
                    <a:pt x="115062" y="397192"/>
                  </a:cubicBezTo>
                  <a:cubicBezTo>
                    <a:pt x="114490" y="396716"/>
                    <a:pt x="112967" y="396430"/>
                    <a:pt x="112490" y="395859"/>
                  </a:cubicBezTo>
                  <a:cubicBezTo>
                    <a:pt x="111823" y="395097"/>
                    <a:pt x="111823" y="392906"/>
                    <a:pt x="111252" y="392049"/>
                  </a:cubicBezTo>
                  <a:cubicBezTo>
                    <a:pt x="110776" y="391192"/>
                    <a:pt x="109347" y="389668"/>
                    <a:pt x="108394" y="389192"/>
                  </a:cubicBezTo>
                  <a:cubicBezTo>
                    <a:pt x="107442" y="388620"/>
                    <a:pt x="105061" y="388715"/>
                    <a:pt x="104108" y="388144"/>
                  </a:cubicBezTo>
                  <a:cubicBezTo>
                    <a:pt x="103442" y="387763"/>
                    <a:pt x="102108" y="386620"/>
                    <a:pt x="101917" y="385858"/>
                  </a:cubicBezTo>
                  <a:cubicBezTo>
                    <a:pt x="101536" y="384619"/>
                    <a:pt x="102298" y="382143"/>
                    <a:pt x="102775" y="381000"/>
                  </a:cubicBezTo>
                  <a:cubicBezTo>
                    <a:pt x="103156" y="380047"/>
                    <a:pt x="105156" y="378809"/>
                    <a:pt x="105346" y="377761"/>
                  </a:cubicBezTo>
                  <a:cubicBezTo>
                    <a:pt x="105632" y="376618"/>
                    <a:pt x="104965" y="374237"/>
                    <a:pt x="104489" y="373189"/>
                  </a:cubicBezTo>
                  <a:cubicBezTo>
                    <a:pt x="103727" y="371570"/>
                    <a:pt x="101251" y="368808"/>
                    <a:pt x="100203" y="367379"/>
                  </a:cubicBezTo>
                  <a:cubicBezTo>
                    <a:pt x="99631" y="366617"/>
                    <a:pt x="98107" y="365379"/>
                    <a:pt x="98107" y="364426"/>
                  </a:cubicBezTo>
                  <a:cubicBezTo>
                    <a:pt x="98012" y="363569"/>
                    <a:pt x="99727" y="362236"/>
                    <a:pt x="99727" y="361378"/>
                  </a:cubicBezTo>
                  <a:cubicBezTo>
                    <a:pt x="99822" y="359950"/>
                    <a:pt x="97917" y="357473"/>
                    <a:pt x="97536" y="356044"/>
                  </a:cubicBezTo>
                  <a:cubicBezTo>
                    <a:pt x="97155" y="354520"/>
                    <a:pt x="97155" y="351282"/>
                    <a:pt x="96965" y="349663"/>
                  </a:cubicBezTo>
                  <a:cubicBezTo>
                    <a:pt x="96774" y="348329"/>
                    <a:pt x="96679" y="345662"/>
                    <a:pt x="96107" y="344424"/>
                  </a:cubicBezTo>
                  <a:cubicBezTo>
                    <a:pt x="95536" y="343090"/>
                    <a:pt x="93440" y="340900"/>
                    <a:pt x="92392" y="339852"/>
                  </a:cubicBezTo>
                  <a:cubicBezTo>
                    <a:pt x="91535" y="338995"/>
                    <a:pt x="89344" y="337566"/>
                    <a:pt x="88582" y="336613"/>
                  </a:cubicBezTo>
                  <a:cubicBezTo>
                    <a:pt x="87916" y="335661"/>
                    <a:pt x="87154" y="333565"/>
                    <a:pt x="86868" y="332422"/>
                  </a:cubicBezTo>
                  <a:cubicBezTo>
                    <a:pt x="86487" y="330994"/>
                    <a:pt x="86773" y="328041"/>
                    <a:pt x="86392" y="326707"/>
                  </a:cubicBezTo>
                  <a:cubicBezTo>
                    <a:pt x="86106" y="325564"/>
                    <a:pt x="85153" y="323374"/>
                    <a:pt x="84487" y="322517"/>
                  </a:cubicBezTo>
                  <a:cubicBezTo>
                    <a:pt x="83725" y="321659"/>
                    <a:pt x="81248" y="320802"/>
                    <a:pt x="80581" y="319849"/>
                  </a:cubicBezTo>
                  <a:cubicBezTo>
                    <a:pt x="80105" y="319088"/>
                    <a:pt x="79819" y="317182"/>
                    <a:pt x="79819" y="316325"/>
                  </a:cubicBezTo>
                  <a:cubicBezTo>
                    <a:pt x="79819" y="314515"/>
                    <a:pt x="81058" y="310991"/>
                    <a:pt x="81629" y="309277"/>
                  </a:cubicBezTo>
                  <a:cubicBezTo>
                    <a:pt x="81915" y="308324"/>
                    <a:pt x="83248" y="306705"/>
                    <a:pt x="83153" y="305752"/>
                  </a:cubicBezTo>
                  <a:cubicBezTo>
                    <a:pt x="83058" y="304990"/>
                    <a:pt x="81534" y="304038"/>
                    <a:pt x="81439" y="303276"/>
                  </a:cubicBezTo>
                  <a:cubicBezTo>
                    <a:pt x="81344" y="302514"/>
                    <a:pt x="82296" y="300990"/>
                    <a:pt x="82391" y="300228"/>
                  </a:cubicBezTo>
                  <a:cubicBezTo>
                    <a:pt x="82582" y="299180"/>
                    <a:pt x="82677" y="297180"/>
                    <a:pt x="82391" y="296227"/>
                  </a:cubicBezTo>
                  <a:cubicBezTo>
                    <a:pt x="82391" y="296227"/>
                    <a:pt x="82677" y="294227"/>
                    <a:pt x="83058" y="293465"/>
                  </a:cubicBezTo>
                  <a:cubicBezTo>
                    <a:pt x="83439" y="292703"/>
                    <a:pt x="84106" y="291179"/>
                    <a:pt x="84772" y="290703"/>
                  </a:cubicBezTo>
                  <a:cubicBezTo>
                    <a:pt x="85344" y="290322"/>
                    <a:pt x="86868" y="290417"/>
                    <a:pt x="87440" y="289941"/>
                  </a:cubicBezTo>
                  <a:cubicBezTo>
                    <a:pt x="87916" y="289465"/>
                    <a:pt x="88392" y="288131"/>
                    <a:pt x="88297" y="287464"/>
                  </a:cubicBezTo>
                  <a:cubicBezTo>
                    <a:pt x="88201" y="286798"/>
                    <a:pt x="87440" y="285464"/>
                    <a:pt x="86868" y="284988"/>
                  </a:cubicBezTo>
                  <a:cubicBezTo>
                    <a:pt x="86392" y="284607"/>
                    <a:pt x="85058" y="284512"/>
                    <a:pt x="84677" y="283940"/>
                  </a:cubicBezTo>
                  <a:cubicBezTo>
                    <a:pt x="84296" y="283464"/>
                    <a:pt x="84106" y="282226"/>
                    <a:pt x="84296" y="281654"/>
                  </a:cubicBezTo>
                  <a:cubicBezTo>
                    <a:pt x="84487" y="280988"/>
                    <a:pt x="85630" y="279844"/>
                    <a:pt x="86392" y="279654"/>
                  </a:cubicBezTo>
                  <a:cubicBezTo>
                    <a:pt x="87249" y="279368"/>
                    <a:pt x="88868" y="280321"/>
                    <a:pt x="89725" y="280321"/>
                  </a:cubicBezTo>
                  <a:cubicBezTo>
                    <a:pt x="90773" y="280321"/>
                    <a:pt x="92964" y="279940"/>
                    <a:pt x="93821" y="279273"/>
                  </a:cubicBezTo>
                  <a:cubicBezTo>
                    <a:pt x="94488" y="278701"/>
                    <a:pt x="95155" y="277082"/>
                    <a:pt x="95345" y="276225"/>
                  </a:cubicBezTo>
                  <a:cubicBezTo>
                    <a:pt x="95536" y="275177"/>
                    <a:pt x="95155" y="273082"/>
                    <a:pt x="95345" y="272034"/>
                  </a:cubicBezTo>
                  <a:cubicBezTo>
                    <a:pt x="95440" y="271272"/>
                    <a:pt x="95917" y="269843"/>
                    <a:pt x="95917" y="269081"/>
                  </a:cubicBezTo>
                  <a:cubicBezTo>
                    <a:pt x="95917" y="268034"/>
                    <a:pt x="95059" y="265938"/>
                    <a:pt x="95059" y="264795"/>
                  </a:cubicBezTo>
                  <a:cubicBezTo>
                    <a:pt x="94964" y="262985"/>
                    <a:pt x="96107" y="259556"/>
                    <a:pt x="95917" y="257746"/>
                  </a:cubicBezTo>
                  <a:cubicBezTo>
                    <a:pt x="95821" y="256699"/>
                    <a:pt x="94583" y="254698"/>
                    <a:pt x="94678" y="253555"/>
                  </a:cubicBezTo>
                  <a:cubicBezTo>
                    <a:pt x="94678" y="252222"/>
                    <a:pt x="96298" y="249650"/>
                    <a:pt x="96393" y="248317"/>
                  </a:cubicBezTo>
                  <a:cubicBezTo>
                    <a:pt x="96583" y="246412"/>
                    <a:pt x="95536" y="242697"/>
                    <a:pt x="95059" y="240792"/>
                  </a:cubicBezTo>
                  <a:cubicBezTo>
                    <a:pt x="94678" y="239173"/>
                    <a:pt x="93821" y="236029"/>
                    <a:pt x="93154" y="234505"/>
                  </a:cubicBezTo>
                  <a:cubicBezTo>
                    <a:pt x="92488" y="233077"/>
                    <a:pt x="90297" y="230695"/>
                    <a:pt x="89725" y="229171"/>
                  </a:cubicBezTo>
                  <a:cubicBezTo>
                    <a:pt x="89249" y="227647"/>
                    <a:pt x="88963" y="224409"/>
                    <a:pt x="89059" y="222885"/>
                  </a:cubicBezTo>
                  <a:cubicBezTo>
                    <a:pt x="89154" y="221456"/>
                    <a:pt x="89725" y="218408"/>
                    <a:pt x="90488" y="217170"/>
                  </a:cubicBezTo>
                  <a:cubicBezTo>
                    <a:pt x="90869" y="216503"/>
                    <a:pt x="92488" y="215932"/>
                    <a:pt x="92869" y="215265"/>
                  </a:cubicBezTo>
                  <a:cubicBezTo>
                    <a:pt x="93631" y="213741"/>
                    <a:pt x="92964" y="210121"/>
                    <a:pt x="93440" y="208502"/>
                  </a:cubicBezTo>
                  <a:cubicBezTo>
                    <a:pt x="93726" y="207454"/>
                    <a:pt x="95250" y="205645"/>
                    <a:pt x="95440" y="204597"/>
                  </a:cubicBezTo>
                  <a:cubicBezTo>
                    <a:pt x="95631" y="203359"/>
                    <a:pt x="95059" y="200977"/>
                    <a:pt x="94583" y="199930"/>
                  </a:cubicBezTo>
                  <a:cubicBezTo>
                    <a:pt x="94012" y="198787"/>
                    <a:pt x="91440" y="197358"/>
                    <a:pt x="91249" y="196215"/>
                  </a:cubicBezTo>
                  <a:cubicBezTo>
                    <a:pt x="91154" y="195453"/>
                    <a:pt x="92488" y="194310"/>
                    <a:pt x="92773" y="193643"/>
                  </a:cubicBezTo>
                  <a:cubicBezTo>
                    <a:pt x="93059" y="192881"/>
                    <a:pt x="93726" y="191357"/>
                    <a:pt x="93631" y="190595"/>
                  </a:cubicBezTo>
                  <a:cubicBezTo>
                    <a:pt x="93440" y="189738"/>
                    <a:pt x="91916" y="188690"/>
                    <a:pt x="91726" y="187833"/>
                  </a:cubicBezTo>
                  <a:cubicBezTo>
                    <a:pt x="91440" y="186976"/>
                    <a:pt x="91535" y="185071"/>
                    <a:pt x="91821" y="184213"/>
                  </a:cubicBezTo>
                  <a:cubicBezTo>
                    <a:pt x="92107" y="183261"/>
                    <a:pt x="93726" y="181927"/>
                    <a:pt x="94012" y="180975"/>
                  </a:cubicBezTo>
                  <a:cubicBezTo>
                    <a:pt x="94297" y="179832"/>
                    <a:pt x="93536" y="177355"/>
                    <a:pt x="93536" y="176117"/>
                  </a:cubicBezTo>
                  <a:cubicBezTo>
                    <a:pt x="93536" y="174784"/>
                    <a:pt x="94107" y="172117"/>
                    <a:pt x="94297" y="170783"/>
                  </a:cubicBezTo>
                  <a:cubicBezTo>
                    <a:pt x="94488" y="169354"/>
                    <a:pt x="94583" y="166306"/>
                    <a:pt x="95345" y="164973"/>
                  </a:cubicBezTo>
                  <a:cubicBezTo>
                    <a:pt x="95726" y="164401"/>
                    <a:pt x="97060" y="163830"/>
                    <a:pt x="97441" y="163354"/>
                  </a:cubicBezTo>
                  <a:cubicBezTo>
                    <a:pt x="97917" y="162687"/>
                    <a:pt x="98679" y="161068"/>
                    <a:pt x="98584" y="160306"/>
                  </a:cubicBezTo>
                  <a:cubicBezTo>
                    <a:pt x="98393" y="159163"/>
                    <a:pt x="95917" y="157829"/>
                    <a:pt x="95536" y="156686"/>
                  </a:cubicBezTo>
                  <a:cubicBezTo>
                    <a:pt x="95155" y="155638"/>
                    <a:pt x="95917" y="153352"/>
                    <a:pt x="95536" y="152305"/>
                  </a:cubicBezTo>
                  <a:cubicBezTo>
                    <a:pt x="95250" y="151638"/>
                    <a:pt x="93821" y="150781"/>
                    <a:pt x="93631" y="150114"/>
                  </a:cubicBezTo>
                  <a:cubicBezTo>
                    <a:pt x="93440" y="149257"/>
                    <a:pt x="94678" y="147733"/>
                    <a:pt x="94583" y="146971"/>
                  </a:cubicBezTo>
                  <a:cubicBezTo>
                    <a:pt x="94488" y="146113"/>
                    <a:pt x="92773" y="144970"/>
                    <a:pt x="92678" y="144113"/>
                  </a:cubicBezTo>
                  <a:cubicBezTo>
                    <a:pt x="92583" y="142684"/>
                    <a:pt x="94583" y="140208"/>
                    <a:pt x="95155" y="138874"/>
                  </a:cubicBezTo>
                  <a:cubicBezTo>
                    <a:pt x="95440" y="138113"/>
                    <a:pt x="96202" y="136493"/>
                    <a:pt x="96202" y="135636"/>
                  </a:cubicBezTo>
                  <a:cubicBezTo>
                    <a:pt x="96202" y="134398"/>
                    <a:pt x="94774" y="132112"/>
                    <a:pt x="94774" y="130969"/>
                  </a:cubicBezTo>
                  <a:cubicBezTo>
                    <a:pt x="94774" y="129635"/>
                    <a:pt x="95345" y="126873"/>
                    <a:pt x="96202" y="125920"/>
                  </a:cubicBezTo>
                  <a:cubicBezTo>
                    <a:pt x="96679" y="125349"/>
                    <a:pt x="98298" y="124968"/>
                    <a:pt x="98965" y="124873"/>
                  </a:cubicBezTo>
                  <a:cubicBezTo>
                    <a:pt x="100108" y="124777"/>
                    <a:pt x="102394" y="125635"/>
                    <a:pt x="103632" y="125539"/>
                  </a:cubicBezTo>
                  <a:cubicBezTo>
                    <a:pt x="104489" y="125444"/>
                    <a:pt x="106013" y="124968"/>
                    <a:pt x="106775" y="124587"/>
                  </a:cubicBezTo>
                  <a:cubicBezTo>
                    <a:pt x="107728" y="124111"/>
                    <a:pt x="109061" y="122206"/>
                    <a:pt x="110109" y="122206"/>
                  </a:cubicBezTo>
                  <a:cubicBezTo>
                    <a:pt x="110966" y="122206"/>
                    <a:pt x="111919" y="124396"/>
                    <a:pt x="112776" y="124301"/>
                  </a:cubicBezTo>
                  <a:cubicBezTo>
                    <a:pt x="113824" y="124206"/>
                    <a:pt x="114490" y="121634"/>
                    <a:pt x="115443" y="121253"/>
                  </a:cubicBezTo>
                  <a:cubicBezTo>
                    <a:pt x="116395" y="120777"/>
                    <a:pt x="118872" y="120777"/>
                    <a:pt x="119920" y="121063"/>
                  </a:cubicBezTo>
                  <a:cubicBezTo>
                    <a:pt x="120872" y="121348"/>
                    <a:pt x="122396" y="122872"/>
                    <a:pt x="123349" y="123253"/>
                  </a:cubicBezTo>
                  <a:cubicBezTo>
                    <a:pt x="124015" y="123444"/>
                    <a:pt x="125540" y="123063"/>
                    <a:pt x="126111" y="123444"/>
                  </a:cubicBezTo>
                  <a:cubicBezTo>
                    <a:pt x="126682" y="123825"/>
                    <a:pt x="126682" y="125730"/>
                    <a:pt x="127254" y="126016"/>
                  </a:cubicBezTo>
                  <a:cubicBezTo>
                    <a:pt x="128111" y="126492"/>
                    <a:pt x="130111" y="124968"/>
                    <a:pt x="130969" y="125254"/>
                  </a:cubicBezTo>
                  <a:cubicBezTo>
                    <a:pt x="131636" y="125539"/>
                    <a:pt x="132207" y="127254"/>
                    <a:pt x="132874" y="127444"/>
                  </a:cubicBezTo>
                  <a:cubicBezTo>
                    <a:pt x="133540" y="127730"/>
                    <a:pt x="134969" y="127349"/>
                    <a:pt x="135541" y="127063"/>
                  </a:cubicBezTo>
                  <a:cubicBezTo>
                    <a:pt x="136303" y="126682"/>
                    <a:pt x="137160" y="124873"/>
                    <a:pt x="137922" y="124587"/>
                  </a:cubicBezTo>
                  <a:cubicBezTo>
                    <a:pt x="138779" y="124301"/>
                    <a:pt x="140589" y="124587"/>
                    <a:pt x="141351" y="125063"/>
                  </a:cubicBezTo>
                  <a:cubicBezTo>
                    <a:pt x="142494" y="125730"/>
                    <a:pt x="143923" y="128111"/>
                    <a:pt x="144494" y="129349"/>
                  </a:cubicBezTo>
                  <a:cubicBezTo>
                    <a:pt x="145066" y="130302"/>
                    <a:pt x="145732" y="132302"/>
                    <a:pt x="146209" y="133255"/>
                  </a:cubicBezTo>
                  <a:cubicBezTo>
                    <a:pt x="146590" y="134017"/>
                    <a:pt x="147828" y="135445"/>
                    <a:pt x="148019" y="136303"/>
                  </a:cubicBezTo>
                  <a:cubicBezTo>
                    <a:pt x="148209" y="137160"/>
                    <a:pt x="147542" y="139065"/>
                    <a:pt x="147638" y="139922"/>
                  </a:cubicBezTo>
                  <a:cubicBezTo>
                    <a:pt x="147733" y="140494"/>
                    <a:pt x="148209" y="141542"/>
                    <a:pt x="148590" y="141922"/>
                  </a:cubicBezTo>
                  <a:cubicBezTo>
                    <a:pt x="149352" y="142684"/>
                    <a:pt x="151638" y="142875"/>
                    <a:pt x="152400" y="143542"/>
                  </a:cubicBezTo>
                  <a:cubicBezTo>
                    <a:pt x="153352" y="144399"/>
                    <a:pt x="154115" y="147161"/>
                    <a:pt x="155162" y="147923"/>
                  </a:cubicBezTo>
                  <a:cubicBezTo>
                    <a:pt x="155924" y="148495"/>
                    <a:pt x="157829" y="149257"/>
                    <a:pt x="158782" y="149257"/>
                  </a:cubicBezTo>
                  <a:cubicBezTo>
                    <a:pt x="160020" y="149257"/>
                    <a:pt x="162211" y="147542"/>
                    <a:pt x="163544" y="147352"/>
                  </a:cubicBezTo>
                  <a:cubicBezTo>
                    <a:pt x="164592" y="147161"/>
                    <a:pt x="166973" y="148209"/>
                    <a:pt x="167926" y="147638"/>
                  </a:cubicBezTo>
                  <a:cubicBezTo>
                    <a:pt x="169069" y="146971"/>
                    <a:pt x="169545" y="144018"/>
                    <a:pt x="170307" y="142875"/>
                  </a:cubicBezTo>
                  <a:cubicBezTo>
                    <a:pt x="170878" y="142018"/>
                    <a:pt x="172498" y="140684"/>
                    <a:pt x="172784" y="139827"/>
                  </a:cubicBezTo>
                  <a:cubicBezTo>
                    <a:pt x="173069" y="139065"/>
                    <a:pt x="172402" y="137160"/>
                    <a:pt x="172879" y="136398"/>
                  </a:cubicBezTo>
                  <a:cubicBezTo>
                    <a:pt x="173355" y="135541"/>
                    <a:pt x="175546" y="135160"/>
                    <a:pt x="176308" y="134493"/>
                  </a:cubicBezTo>
                  <a:cubicBezTo>
                    <a:pt x="176879" y="133921"/>
                    <a:pt x="177641" y="132397"/>
                    <a:pt x="178022" y="131635"/>
                  </a:cubicBezTo>
                  <a:cubicBezTo>
                    <a:pt x="178498" y="130778"/>
                    <a:pt x="179165" y="128873"/>
                    <a:pt x="179832" y="128111"/>
                  </a:cubicBezTo>
                  <a:cubicBezTo>
                    <a:pt x="180499" y="127254"/>
                    <a:pt x="182785" y="126492"/>
                    <a:pt x="183451" y="125635"/>
                  </a:cubicBezTo>
                  <a:cubicBezTo>
                    <a:pt x="183928" y="124968"/>
                    <a:pt x="184594" y="122587"/>
                    <a:pt x="184594" y="122587"/>
                  </a:cubicBezTo>
                  <a:lnTo>
                    <a:pt x="202025" y="0"/>
                  </a:lnTo>
                  <a:lnTo>
                    <a:pt x="336899" y="19240"/>
                  </a:lnTo>
                  <a:lnTo>
                    <a:pt x="475012" y="36767"/>
                  </a:lnTo>
                  <a:lnTo>
                    <a:pt x="629507" y="55150"/>
                  </a:lnTo>
                  <a:lnTo>
                    <a:pt x="787146" y="72961"/>
                  </a:lnTo>
                  <a:lnTo>
                    <a:pt x="812102" y="75438"/>
                  </a:lnTo>
                  <a:close/>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25" name="Google Shape;2025;p32"/>
            <p:cNvSpPr/>
            <p:nvPr/>
          </p:nvSpPr>
          <p:spPr>
            <a:xfrm>
              <a:off x="3788950" y="1645825"/>
              <a:ext cx="714375" cy="1162050"/>
            </a:xfrm>
            <a:custGeom>
              <a:rect b="b" l="l" r="r" t="t"/>
              <a:pathLst>
                <a:path extrusionOk="0" h="1162050" w="714375">
                  <a:moveTo>
                    <a:pt x="337661" y="1121950"/>
                  </a:moveTo>
                  <a:lnTo>
                    <a:pt x="311372" y="1118045"/>
                  </a:lnTo>
                  <a:lnTo>
                    <a:pt x="260032" y="1109948"/>
                  </a:lnTo>
                  <a:lnTo>
                    <a:pt x="224981" y="1104805"/>
                  </a:lnTo>
                  <a:lnTo>
                    <a:pt x="0" y="1065562"/>
                  </a:lnTo>
                  <a:lnTo>
                    <a:pt x="45815" y="812387"/>
                  </a:lnTo>
                  <a:cubicBezTo>
                    <a:pt x="45815" y="812387"/>
                    <a:pt x="48673" y="804005"/>
                    <a:pt x="49054" y="801053"/>
                  </a:cubicBezTo>
                  <a:cubicBezTo>
                    <a:pt x="49340" y="798767"/>
                    <a:pt x="48577" y="794195"/>
                    <a:pt x="48768" y="791813"/>
                  </a:cubicBezTo>
                  <a:cubicBezTo>
                    <a:pt x="48958" y="789623"/>
                    <a:pt x="49435" y="785146"/>
                    <a:pt x="50578" y="783336"/>
                  </a:cubicBezTo>
                  <a:cubicBezTo>
                    <a:pt x="51054" y="782574"/>
                    <a:pt x="52673" y="781812"/>
                    <a:pt x="53435" y="781336"/>
                  </a:cubicBezTo>
                  <a:cubicBezTo>
                    <a:pt x="54388" y="780764"/>
                    <a:pt x="56674" y="779907"/>
                    <a:pt x="57436" y="778955"/>
                  </a:cubicBezTo>
                  <a:cubicBezTo>
                    <a:pt x="58102" y="778193"/>
                    <a:pt x="58198" y="776002"/>
                    <a:pt x="58674" y="775049"/>
                  </a:cubicBezTo>
                  <a:cubicBezTo>
                    <a:pt x="58960" y="774478"/>
                    <a:pt x="60198" y="773621"/>
                    <a:pt x="60388" y="773049"/>
                  </a:cubicBezTo>
                  <a:cubicBezTo>
                    <a:pt x="60960" y="771620"/>
                    <a:pt x="60103" y="768382"/>
                    <a:pt x="60769" y="767048"/>
                  </a:cubicBezTo>
                  <a:cubicBezTo>
                    <a:pt x="61150" y="766382"/>
                    <a:pt x="62675" y="765620"/>
                    <a:pt x="63151" y="765048"/>
                  </a:cubicBezTo>
                  <a:cubicBezTo>
                    <a:pt x="63817" y="764286"/>
                    <a:pt x="64770" y="762476"/>
                    <a:pt x="65151" y="761524"/>
                  </a:cubicBezTo>
                  <a:cubicBezTo>
                    <a:pt x="65532" y="760286"/>
                    <a:pt x="66104" y="757523"/>
                    <a:pt x="65818" y="756190"/>
                  </a:cubicBezTo>
                  <a:cubicBezTo>
                    <a:pt x="65627" y="755332"/>
                    <a:pt x="64675" y="753809"/>
                    <a:pt x="63913" y="753428"/>
                  </a:cubicBezTo>
                  <a:cubicBezTo>
                    <a:pt x="63627" y="753237"/>
                    <a:pt x="62770" y="753618"/>
                    <a:pt x="62484" y="753332"/>
                  </a:cubicBezTo>
                  <a:cubicBezTo>
                    <a:pt x="61531" y="752475"/>
                    <a:pt x="61436" y="749237"/>
                    <a:pt x="62198" y="748189"/>
                  </a:cubicBezTo>
                  <a:cubicBezTo>
                    <a:pt x="63056" y="747141"/>
                    <a:pt x="66484" y="748094"/>
                    <a:pt x="67627" y="747427"/>
                  </a:cubicBezTo>
                  <a:cubicBezTo>
                    <a:pt x="68485" y="746951"/>
                    <a:pt x="69628" y="745427"/>
                    <a:pt x="70104" y="744665"/>
                  </a:cubicBezTo>
                  <a:cubicBezTo>
                    <a:pt x="70675" y="743903"/>
                    <a:pt x="71342" y="742093"/>
                    <a:pt x="71819" y="741331"/>
                  </a:cubicBezTo>
                  <a:cubicBezTo>
                    <a:pt x="72200" y="740759"/>
                    <a:pt x="73342" y="739807"/>
                    <a:pt x="73723" y="739140"/>
                  </a:cubicBezTo>
                  <a:cubicBezTo>
                    <a:pt x="74295" y="737997"/>
                    <a:pt x="74962" y="735425"/>
                    <a:pt x="74581" y="734187"/>
                  </a:cubicBezTo>
                  <a:cubicBezTo>
                    <a:pt x="74295" y="733234"/>
                    <a:pt x="72961" y="731806"/>
                    <a:pt x="72104" y="731330"/>
                  </a:cubicBezTo>
                  <a:cubicBezTo>
                    <a:pt x="71342" y="730949"/>
                    <a:pt x="69342" y="731425"/>
                    <a:pt x="68580" y="730949"/>
                  </a:cubicBezTo>
                  <a:cubicBezTo>
                    <a:pt x="67913" y="730568"/>
                    <a:pt x="66961" y="729329"/>
                    <a:pt x="66770" y="728663"/>
                  </a:cubicBezTo>
                  <a:cubicBezTo>
                    <a:pt x="66484" y="727520"/>
                    <a:pt x="67723" y="725234"/>
                    <a:pt x="67342" y="724186"/>
                  </a:cubicBezTo>
                  <a:cubicBezTo>
                    <a:pt x="66961" y="723233"/>
                    <a:pt x="65246" y="721805"/>
                    <a:pt x="64294" y="721519"/>
                  </a:cubicBezTo>
                  <a:cubicBezTo>
                    <a:pt x="63817" y="721328"/>
                    <a:pt x="62675" y="721424"/>
                    <a:pt x="62198" y="721709"/>
                  </a:cubicBezTo>
                  <a:cubicBezTo>
                    <a:pt x="61531" y="722090"/>
                    <a:pt x="61055" y="724091"/>
                    <a:pt x="60198" y="724186"/>
                  </a:cubicBezTo>
                  <a:cubicBezTo>
                    <a:pt x="59341" y="724186"/>
                    <a:pt x="58388" y="722471"/>
                    <a:pt x="57817" y="721805"/>
                  </a:cubicBezTo>
                  <a:cubicBezTo>
                    <a:pt x="57340" y="721328"/>
                    <a:pt x="56579" y="720185"/>
                    <a:pt x="56198" y="719614"/>
                  </a:cubicBezTo>
                  <a:cubicBezTo>
                    <a:pt x="55626" y="718566"/>
                    <a:pt x="55435" y="715518"/>
                    <a:pt x="54197" y="715232"/>
                  </a:cubicBezTo>
                  <a:cubicBezTo>
                    <a:pt x="53340" y="715042"/>
                    <a:pt x="52578" y="717328"/>
                    <a:pt x="51721" y="717709"/>
                  </a:cubicBezTo>
                  <a:cubicBezTo>
                    <a:pt x="50673" y="718185"/>
                    <a:pt x="48006" y="718661"/>
                    <a:pt x="46958" y="717995"/>
                  </a:cubicBezTo>
                  <a:cubicBezTo>
                    <a:pt x="46101" y="717518"/>
                    <a:pt x="45910" y="715042"/>
                    <a:pt x="45244" y="714280"/>
                  </a:cubicBezTo>
                  <a:cubicBezTo>
                    <a:pt x="44767" y="713708"/>
                    <a:pt x="43148" y="713042"/>
                    <a:pt x="42767" y="712375"/>
                  </a:cubicBezTo>
                  <a:cubicBezTo>
                    <a:pt x="42291" y="711422"/>
                    <a:pt x="42196" y="709041"/>
                    <a:pt x="42577" y="707993"/>
                  </a:cubicBezTo>
                  <a:cubicBezTo>
                    <a:pt x="42958" y="706946"/>
                    <a:pt x="45529" y="706184"/>
                    <a:pt x="45815" y="705136"/>
                  </a:cubicBezTo>
                  <a:cubicBezTo>
                    <a:pt x="46101" y="703898"/>
                    <a:pt x="44482" y="701707"/>
                    <a:pt x="44101" y="700564"/>
                  </a:cubicBezTo>
                  <a:cubicBezTo>
                    <a:pt x="43625" y="699421"/>
                    <a:pt x="42100" y="697325"/>
                    <a:pt x="42291" y="696087"/>
                  </a:cubicBezTo>
                  <a:cubicBezTo>
                    <a:pt x="42481" y="695134"/>
                    <a:pt x="44291" y="694087"/>
                    <a:pt x="44767" y="693325"/>
                  </a:cubicBezTo>
                  <a:cubicBezTo>
                    <a:pt x="45339" y="692468"/>
                    <a:pt x="46387" y="690658"/>
                    <a:pt x="46577" y="689705"/>
                  </a:cubicBezTo>
                  <a:cubicBezTo>
                    <a:pt x="46863" y="688467"/>
                    <a:pt x="46292" y="685800"/>
                    <a:pt x="46768" y="684562"/>
                  </a:cubicBezTo>
                  <a:cubicBezTo>
                    <a:pt x="47339" y="683133"/>
                    <a:pt x="50102" y="681323"/>
                    <a:pt x="51054" y="680085"/>
                  </a:cubicBezTo>
                  <a:cubicBezTo>
                    <a:pt x="51625" y="679323"/>
                    <a:pt x="52197" y="677132"/>
                    <a:pt x="53054" y="676561"/>
                  </a:cubicBezTo>
                  <a:cubicBezTo>
                    <a:pt x="53721" y="676084"/>
                    <a:pt x="55626" y="676847"/>
                    <a:pt x="56198" y="676275"/>
                  </a:cubicBezTo>
                  <a:cubicBezTo>
                    <a:pt x="57055" y="675513"/>
                    <a:pt x="56579" y="672751"/>
                    <a:pt x="57245" y="671798"/>
                  </a:cubicBezTo>
                  <a:cubicBezTo>
                    <a:pt x="57626" y="671132"/>
                    <a:pt x="59341" y="670560"/>
                    <a:pt x="59817" y="669893"/>
                  </a:cubicBezTo>
                  <a:cubicBezTo>
                    <a:pt x="60388" y="668846"/>
                    <a:pt x="59912" y="666179"/>
                    <a:pt x="60484" y="665131"/>
                  </a:cubicBezTo>
                  <a:cubicBezTo>
                    <a:pt x="61150" y="663893"/>
                    <a:pt x="63913" y="662559"/>
                    <a:pt x="64770" y="661416"/>
                  </a:cubicBezTo>
                  <a:cubicBezTo>
                    <a:pt x="65818" y="660082"/>
                    <a:pt x="66580" y="656558"/>
                    <a:pt x="67532" y="655130"/>
                  </a:cubicBezTo>
                  <a:cubicBezTo>
                    <a:pt x="68199" y="654082"/>
                    <a:pt x="70294" y="652748"/>
                    <a:pt x="70866" y="651701"/>
                  </a:cubicBezTo>
                  <a:cubicBezTo>
                    <a:pt x="71533" y="650462"/>
                    <a:pt x="70866" y="647129"/>
                    <a:pt x="71819" y="646081"/>
                  </a:cubicBezTo>
                  <a:cubicBezTo>
                    <a:pt x="72581" y="645224"/>
                    <a:pt x="74962" y="644843"/>
                    <a:pt x="76009" y="644843"/>
                  </a:cubicBezTo>
                  <a:cubicBezTo>
                    <a:pt x="76962" y="644747"/>
                    <a:pt x="78772" y="645509"/>
                    <a:pt x="79629" y="645319"/>
                  </a:cubicBezTo>
                  <a:cubicBezTo>
                    <a:pt x="80486" y="645128"/>
                    <a:pt x="81725" y="643604"/>
                    <a:pt x="82486" y="643128"/>
                  </a:cubicBezTo>
                  <a:cubicBezTo>
                    <a:pt x="83534" y="642557"/>
                    <a:pt x="86106" y="642271"/>
                    <a:pt x="87058" y="641509"/>
                  </a:cubicBezTo>
                  <a:cubicBezTo>
                    <a:pt x="88487" y="640271"/>
                    <a:pt x="89249" y="636175"/>
                    <a:pt x="90488" y="634841"/>
                  </a:cubicBezTo>
                  <a:cubicBezTo>
                    <a:pt x="91821" y="633413"/>
                    <a:pt x="95821" y="632365"/>
                    <a:pt x="97155" y="631031"/>
                  </a:cubicBezTo>
                  <a:cubicBezTo>
                    <a:pt x="98393" y="629793"/>
                    <a:pt x="99822" y="626364"/>
                    <a:pt x="100489" y="624650"/>
                  </a:cubicBezTo>
                  <a:cubicBezTo>
                    <a:pt x="100775" y="623792"/>
                    <a:pt x="101441" y="622173"/>
                    <a:pt x="101346" y="621316"/>
                  </a:cubicBezTo>
                  <a:cubicBezTo>
                    <a:pt x="101251" y="619792"/>
                    <a:pt x="98584" y="617125"/>
                    <a:pt x="98774" y="615601"/>
                  </a:cubicBezTo>
                  <a:cubicBezTo>
                    <a:pt x="98965" y="614458"/>
                    <a:pt x="101346" y="613124"/>
                    <a:pt x="101727" y="611981"/>
                  </a:cubicBezTo>
                  <a:cubicBezTo>
                    <a:pt x="102203" y="610743"/>
                    <a:pt x="101060" y="607695"/>
                    <a:pt x="101917" y="606552"/>
                  </a:cubicBezTo>
                  <a:cubicBezTo>
                    <a:pt x="102679" y="605409"/>
                    <a:pt x="105823" y="605314"/>
                    <a:pt x="106966" y="604552"/>
                  </a:cubicBezTo>
                  <a:cubicBezTo>
                    <a:pt x="108109" y="603790"/>
                    <a:pt x="110014" y="601885"/>
                    <a:pt x="110681" y="600647"/>
                  </a:cubicBezTo>
                  <a:cubicBezTo>
                    <a:pt x="111157" y="599789"/>
                    <a:pt x="111157" y="597503"/>
                    <a:pt x="111728" y="596646"/>
                  </a:cubicBezTo>
                  <a:cubicBezTo>
                    <a:pt x="112300" y="595789"/>
                    <a:pt x="114490" y="595122"/>
                    <a:pt x="115252" y="594455"/>
                  </a:cubicBezTo>
                  <a:cubicBezTo>
                    <a:pt x="116205" y="593598"/>
                    <a:pt x="117919" y="591503"/>
                    <a:pt x="118586" y="590359"/>
                  </a:cubicBezTo>
                  <a:cubicBezTo>
                    <a:pt x="119253" y="589217"/>
                    <a:pt x="120015" y="586550"/>
                    <a:pt x="120491" y="585311"/>
                  </a:cubicBezTo>
                  <a:cubicBezTo>
                    <a:pt x="121253" y="583216"/>
                    <a:pt x="122301" y="578834"/>
                    <a:pt x="123254" y="576834"/>
                  </a:cubicBezTo>
                  <a:cubicBezTo>
                    <a:pt x="123825" y="575691"/>
                    <a:pt x="125349" y="573786"/>
                    <a:pt x="126016" y="572834"/>
                  </a:cubicBezTo>
                  <a:cubicBezTo>
                    <a:pt x="126682" y="571786"/>
                    <a:pt x="128206" y="569881"/>
                    <a:pt x="128683" y="568738"/>
                  </a:cubicBezTo>
                  <a:cubicBezTo>
                    <a:pt x="129159" y="567595"/>
                    <a:pt x="129350" y="564928"/>
                    <a:pt x="129921" y="563785"/>
                  </a:cubicBezTo>
                  <a:cubicBezTo>
                    <a:pt x="130492" y="562642"/>
                    <a:pt x="132398" y="560737"/>
                    <a:pt x="133159" y="559689"/>
                  </a:cubicBezTo>
                  <a:cubicBezTo>
                    <a:pt x="134588" y="557784"/>
                    <a:pt x="137160" y="553593"/>
                    <a:pt x="138875" y="551879"/>
                  </a:cubicBezTo>
                  <a:cubicBezTo>
                    <a:pt x="140398" y="550259"/>
                    <a:pt x="144875" y="548259"/>
                    <a:pt x="146018" y="546354"/>
                  </a:cubicBezTo>
                  <a:cubicBezTo>
                    <a:pt x="146971" y="544735"/>
                    <a:pt x="146113" y="540639"/>
                    <a:pt x="146971" y="539020"/>
                  </a:cubicBezTo>
                  <a:cubicBezTo>
                    <a:pt x="147542" y="537782"/>
                    <a:pt x="149828" y="535972"/>
                    <a:pt x="150876" y="535019"/>
                  </a:cubicBezTo>
                  <a:cubicBezTo>
                    <a:pt x="151924" y="533972"/>
                    <a:pt x="154210" y="532067"/>
                    <a:pt x="155257" y="531019"/>
                  </a:cubicBezTo>
                  <a:cubicBezTo>
                    <a:pt x="156496" y="529781"/>
                    <a:pt x="159353" y="527495"/>
                    <a:pt x="159925" y="525875"/>
                  </a:cubicBezTo>
                  <a:cubicBezTo>
                    <a:pt x="160496" y="524256"/>
                    <a:pt x="159925" y="520636"/>
                    <a:pt x="159353" y="519017"/>
                  </a:cubicBezTo>
                  <a:cubicBezTo>
                    <a:pt x="158686" y="517207"/>
                    <a:pt x="155543" y="514445"/>
                    <a:pt x="154877" y="512540"/>
                  </a:cubicBezTo>
                  <a:cubicBezTo>
                    <a:pt x="154591" y="511683"/>
                    <a:pt x="154496" y="509873"/>
                    <a:pt x="154496" y="508921"/>
                  </a:cubicBezTo>
                  <a:cubicBezTo>
                    <a:pt x="154496" y="507587"/>
                    <a:pt x="155067" y="504920"/>
                    <a:pt x="154781" y="503587"/>
                  </a:cubicBezTo>
                  <a:cubicBezTo>
                    <a:pt x="154305" y="501396"/>
                    <a:pt x="152876" y="496824"/>
                    <a:pt x="150971" y="495681"/>
                  </a:cubicBezTo>
                  <a:cubicBezTo>
                    <a:pt x="149923" y="495014"/>
                    <a:pt x="147256" y="496253"/>
                    <a:pt x="146113" y="495967"/>
                  </a:cubicBezTo>
                  <a:cubicBezTo>
                    <a:pt x="144971" y="495776"/>
                    <a:pt x="142875" y="494824"/>
                    <a:pt x="142113" y="493967"/>
                  </a:cubicBezTo>
                  <a:cubicBezTo>
                    <a:pt x="140970" y="492728"/>
                    <a:pt x="141161" y="488728"/>
                    <a:pt x="139732" y="487966"/>
                  </a:cubicBezTo>
                  <a:cubicBezTo>
                    <a:pt x="138684" y="487394"/>
                    <a:pt x="136303" y="489013"/>
                    <a:pt x="135160" y="488823"/>
                  </a:cubicBezTo>
                  <a:cubicBezTo>
                    <a:pt x="134112" y="488632"/>
                    <a:pt x="132112" y="487680"/>
                    <a:pt x="131445" y="486823"/>
                  </a:cubicBezTo>
                  <a:cubicBezTo>
                    <a:pt x="130683" y="485775"/>
                    <a:pt x="131159" y="482917"/>
                    <a:pt x="130778" y="481679"/>
                  </a:cubicBezTo>
                  <a:cubicBezTo>
                    <a:pt x="130492" y="480536"/>
                    <a:pt x="129635" y="478346"/>
                    <a:pt x="129064" y="477298"/>
                  </a:cubicBezTo>
                  <a:cubicBezTo>
                    <a:pt x="128206" y="475869"/>
                    <a:pt x="125540" y="473678"/>
                    <a:pt x="124873" y="472154"/>
                  </a:cubicBezTo>
                  <a:cubicBezTo>
                    <a:pt x="124111" y="470154"/>
                    <a:pt x="124587" y="465677"/>
                    <a:pt x="124111" y="463677"/>
                  </a:cubicBezTo>
                  <a:cubicBezTo>
                    <a:pt x="123730" y="462344"/>
                    <a:pt x="122777" y="459677"/>
                    <a:pt x="121920" y="458629"/>
                  </a:cubicBezTo>
                  <a:cubicBezTo>
                    <a:pt x="119920" y="454152"/>
                    <a:pt x="123444" y="453771"/>
                    <a:pt x="121729" y="449485"/>
                  </a:cubicBezTo>
                  <a:cubicBezTo>
                    <a:pt x="121253" y="448342"/>
                    <a:pt x="117919" y="446437"/>
                    <a:pt x="117538" y="445199"/>
                  </a:cubicBezTo>
                  <a:cubicBezTo>
                    <a:pt x="117253" y="444246"/>
                    <a:pt x="117538" y="441960"/>
                    <a:pt x="118110" y="441198"/>
                  </a:cubicBezTo>
                  <a:cubicBezTo>
                    <a:pt x="118586" y="440531"/>
                    <a:pt x="120586" y="440246"/>
                    <a:pt x="121158" y="439579"/>
                  </a:cubicBezTo>
                  <a:cubicBezTo>
                    <a:pt x="121634" y="439007"/>
                    <a:pt x="121920" y="437388"/>
                    <a:pt x="122301" y="436721"/>
                  </a:cubicBezTo>
                  <a:cubicBezTo>
                    <a:pt x="122968" y="435674"/>
                    <a:pt x="125158" y="434245"/>
                    <a:pt x="125635" y="433102"/>
                  </a:cubicBezTo>
                  <a:cubicBezTo>
                    <a:pt x="126016" y="432244"/>
                    <a:pt x="126111" y="430244"/>
                    <a:pt x="125825" y="429387"/>
                  </a:cubicBezTo>
                  <a:cubicBezTo>
                    <a:pt x="125444" y="428244"/>
                    <a:pt x="122873" y="426911"/>
                    <a:pt x="122777" y="425672"/>
                  </a:cubicBezTo>
                  <a:cubicBezTo>
                    <a:pt x="122587" y="424339"/>
                    <a:pt x="125349" y="422148"/>
                    <a:pt x="125349" y="420815"/>
                  </a:cubicBezTo>
                  <a:cubicBezTo>
                    <a:pt x="125349" y="419386"/>
                    <a:pt x="122873" y="417195"/>
                    <a:pt x="122587" y="415862"/>
                  </a:cubicBezTo>
                  <a:cubicBezTo>
                    <a:pt x="122396" y="414909"/>
                    <a:pt x="123349" y="413099"/>
                    <a:pt x="123158" y="412147"/>
                  </a:cubicBezTo>
                  <a:cubicBezTo>
                    <a:pt x="122777" y="410718"/>
                    <a:pt x="119920" y="408908"/>
                    <a:pt x="119444" y="407480"/>
                  </a:cubicBezTo>
                  <a:cubicBezTo>
                    <a:pt x="119158" y="406622"/>
                    <a:pt x="119729" y="404622"/>
                    <a:pt x="119348" y="403765"/>
                  </a:cubicBezTo>
                  <a:cubicBezTo>
                    <a:pt x="119158" y="403193"/>
                    <a:pt x="117824" y="402527"/>
                    <a:pt x="117634" y="401955"/>
                  </a:cubicBezTo>
                  <a:cubicBezTo>
                    <a:pt x="117348" y="400907"/>
                    <a:pt x="118015" y="398717"/>
                    <a:pt x="118396" y="397669"/>
                  </a:cubicBezTo>
                  <a:cubicBezTo>
                    <a:pt x="118777" y="396526"/>
                    <a:pt x="120301" y="393383"/>
                    <a:pt x="120301" y="393383"/>
                  </a:cubicBezTo>
                  <a:lnTo>
                    <a:pt x="191929" y="0"/>
                  </a:lnTo>
                  <a:lnTo>
                    <a:pt x="192405" y="95"/>
                  </a:lnTo>
                  <a:lnTo>
                    <a:pt x="291846" y="17145"/>
                  </a:lnTo>
                  <a:lnTo>
                    <a:pt x="266129" y="168878"/>
                  </a:lnTo>
                  <a:cubicBezTo>
                    <a:pt x="266129" y="168878"/>
                    <a:pt x="265557" y="171736"/>
                    <a:pt x="265843" y="172593"/>
                  </a:cubicBezTo>
                  <a:cubicBezTo>
                    <a:pt x="266033" y="173545"/>
                    <a:pt x="267462" y="174879"/>
                    <a:pt x="267843" y="175641"/>
                  </a:cubicBezTo>
                  <a:cubicBezTo>
                    <a:pt x="268415" y="176879"/>
                    <a:pt x="268415" y="179737"/>
                    <a:pt x="269081" y="180975"/>
                  </a:cubicBezTo>
                  <a:cubicBezTo>
                    <a:pt x="269748" y="182118"/>
                    <a:pt x="272225" y="183356"/>
                    <a:pt x="272986" y="184404"/>
                  </a:cubicBezTo>
                  <a:cubicBezTo>
                    <a:pt x="274034" y="185642"/>
                    <a:pt x="275654" y="188405"/>
                    <a:pt x="276034" y="189929"/>
                  </a:cubicBezTo>
                  <a:cubicBezTo>
                    <a:pt x="276225" y="190786"/>
                    <a:pt x="275939" y="192500"/>
                    <a:pt x="276225" y="193358"/>
                  </a:cubicBezTo>
                  <a:cubicBezTo>
                    <a:pt x="276511" y="194024"/>
                    <a:pt x="277654" y="195263"/>
                    <a:pt x="278225" y="195644"/>
                  </a:cubicBezTo>
                  <a:cubicBezTo>
                    <a:pt x="278987" y="196215"/>
                    <a:pt x="281083" y="196310"/>
                    <a:pt x="281654" y="196977"/>
                  </a:cubicBezTo>
                  <a:cubicBezTo>
                    <a:pt x="282321" y="197739"/>
                    <a:pt x="282416" y="200025"/>
                    <a:pt x="282416" y="200978"/>
                  </a:cubicBezTo>
                  <a:cubicBezTo>
                    <a:pt x="282321" y="202025"/>
                    <a:pt x="280988" y="203930"/>
                    <a:pt x="280988" y="204978"/>
                  </a:cubicBezTo>
                  <a:cubicBezTo>
                    <a:pt x="280988" y="206216"/>
                    <a:pt x="281654" y="208883"/>
                    <a:pt x="282607" y="209741"/>
                  </a:cubicBezTo>
                  <a:cubicBezTo>
                    <a:pt x="283178" y="210312"/>
                    <a:pt x="285083" y="210407"/>
                    <a:pt x="285845" y="210788"/>
                  </a:cubicBezTo>
                  <a:cubicBezTo>
                    <a:pt x="286226" y="210979"/>
                    <a:pt x="287274" y="211360"/>
                    <a:pt x="287465" y="211836"/>
                  </a:cubicBezTo>
                  <a:cubicBezTo>
                    <a:pt x="287846" y="212693"/>
                    <a:pt x="286512" y="214789"/>
                    <a:pt x="286893" y="215646"/>
                  </a:cubicBezTo>
                  <a:cubicBezTo>
                    <a:pt x="287179" y="216313"/>
                    <a:pt x="288893" y="216598"/>
                    <a:pt x="289465" y="217075"/>
                  </a:cubicBezTo>
                  <a:cubicBezTo>
                    <a:pt x="290132" y="217551"/>
                    <a:pt x="291370" y="218599"/>
                    <a:pt x="291656" y="219266"/>
                  </a:cubicBezTo>
                  <a:cubicBezTo>
                    <a:pt x="292036" y="220218"/>
                    <a:pt x="292036" y="222504"/>
                    <a:pt x="291656" y="223552"/>
                  </a:cubicBezTo>
                  <a:cubicBezTo>
                    <a:pt x="291370" y="224123"/>
                    <a:pt x="290036" y="224790"/>
                    <a:pt x="289750" y="225362"/>
                  </a:cubicBezTo>
                  <a:cubicBezTo>
                    <a:pt x="289369" y="226219"/>
                    <a:pt x="289274" y="228219"/>
                    <a:pt x="289655" y="229076"/>
                  </a:cubicBezTo>
                  <a:cubicBezTo>
                    <a:pt x="290036" y="230029"/>
                    <a:pt x="292036" y="230981"/>
                    <a:pt x="292513" y="231839"/>
                  </a:cubicBezTo>
                  <a:cubicBezTo>
                    <a:pt x="293180" y="232886"/>
                    <a:pt x="294418" y="235458"/>
                    <a:pt x="294227" y="236696"/>
                  </a:cubicBezTo>
                  <a:cubicBezTo>
                    <a:pt x="294132" y="237649"/>
                    <a:pt x="292894" y="239363"/>
                    <a:pt x="292036" y="239744"/>
                  </a:cubicBezTo>
                  <a:cubicBezTo>
                    <a:pt x="291084" y="240220"/>
                    <a:pt x="288798" y="238982"/>
                    <a:pt x="287941" y="239459"/>
                  </a:cubicBezTo>
                  <a:cubicBezTo>
                    <a:pt x="286893" y="239935"/>
                    <a:pt x="285464" y="242030"/>
                    <a:pt x="285369" y="243173"/>
                  </a:cubicBezTo>
                  <a:cubicBezTo>
                    <a:pt x="285369" y="243935"/>
                    <a:pt x="286512" y="245173"/>
                    <a:pt x="286988" y="245840"/>
                  </a:cubicBezTo>
                  <a:cubicBezTo>
                    <a:pt x="287560" y="246602"/>
                    <a:pt x="289084" y="247841"/>
                    <a:pt x="289560" y="248698"/>
                  </a:cubicBezTo>
                  <a:cubicBezTo>
                    <a:pt x="290036" y="249650"/>
                    <a:pt x="289750" y="252032"/>
                    <a:pt x="290417" y="252984"/>
                  </a:cubicBezTo>
                  <a:cubicBezTo>
                    <a:pt x="290989" y="253746"/>
                    <a:pt x="293180" y="253937"/>
                    <a:pt x="293656" y="254794"/>
                  </a:cubicBezTo>
                  <a:cubicBezTo>
                    <a:pt x="294037" y="255556"/>
                    <a:pt x="293942" y="257842"/>
                    <a:pt x="293275" y="258413"/>
                  </a:cubicBezTo>
                  <a:cubicBezTo>
                    <a:pt x="292513" y="259080"/>
                    <a:pt x="290417" y="258509"/>
                    <a:pt x="289465" y="258413"/>
                  </a:cubicBezTo>
                  <a:cubicBezTo>
                    <a:pt x="288607" y="258318"/>
                    <a:pt x="286798" y="257651"/>
                    <a:pt x="286036" y="258032"/>
                  </a:cubicBezTo>
                  <a:cubicBezTo>
                    <a:pt x="285083" y="258509"/>
                    <a:pt x="283750" y="260604"/>
                    <a:pt x="283940" y="261652"/>
                  </a:cubicBezTo>
                  <a:cubicBezTo>
                    <a:pt x="284131" y="262985"/>
                    <a:pt x="286893" y="264414"/>
                    <a:pt x="288036" y="265176"/>
                  </a:cubicBezTo>
                  <a:cubicBezTo>
                    <a:pt x="288893" y="265652"/>
                    <a:pt x="290894" y="266129"/>
                    <a:pt x="291656" y="266795"/>
                  </a:cubicBezTo>
                  <a:cubicBezTo>
                    <a:pt x="292417" y="267462"/>
                    <a:pt x="292894" y="269653"/>
                    <a:pt x="293656" y="270319"/>
                  </a:cubicBezTo>
                  <a:cubicBezTo>
                    <a:pt x="294323" y="270891"/>
                    <a:pt x="296323" y="270796"/>
                    <a:pt x="297180" y="271272"/>
                  </a:cubicBezTo>
                  <a:cubicBezTo>
                    <a:pt x="298323" y="271939"/>
                    <a:pt x="300228" y="273939"/>
                    <a:pt x="300895" y="275082"/>
                  </a:cubicBezTo>
                  <a:cubicBezTo>
                    <a:pt x="301752" y="276606"/>
                    <a:pt x="301752" y="280226"/>
                    <a:pt x="302419" y="281845"/>
                  </a:cubicBezTo>
                  <a:cubicBezTo>
                    <a:pt x="302800" y="282988"/>
                    <a:pt x="303657" y="285274"/>
                    <a:pt x="304514" y="286131"/>
                  </a:cubicBezTo>
                  <a:cubicBezTo>
                    <a:pt x="305467" y="287084"/>
                    <a:pt x="308324" y="287655"/>
                    <a:pt x="309372" y="288322"/>
                  </a:cubicBezTo>
                  <a:cubicBezTo>
                    <a:pt x="310706" y="289274"/>
                    <a:pt x="312611" y="292132"/>
                    <a:pt x="314134" y="292799"/>
                  </a:cubicBezTo>
                  <a:cubicBezTo>
                    <a:pt x="315563" y="293465"/>
                    <a:pt x="318992" y="292799"/>
                    <a:pt x="320516" y="293465"/>
                  </a:cubicBezTo>
                  <a:cubicBezTo>
                    <a:pt x="321278" y="293751"/>
                    <a:pt x="322517" y="294704"/>
                    <a:pt x="322993" y="295370"/>
                  </a:cubicBezTo>
                  <a:cubicBezTo>
                    <a:pt x="323659" y="296418"/>
                    <a:pt x="324136" y="299085"/>
                    <a:pt x="324231" y="300323"/>
                  </a:cubicBezTo>
                  <a:cubicBezTo>
                    <a:pt x="324326" y="301085"/>
                    <a:pt x="324136" y="302514"/>
                    <a:pt x="324231" y="303276"/>
                  </a:cubicBezTo>
                  <a:cubicBezTo>
                    <a:pt x="324326" y="303943"/>
                    <a:pt x="324421" y="305467"/>
                    <a:pt x="324898" y="306038"/>
                  </a:cubicBezTo>
                  <a:cubicBezTo>
                    <a:pt x="325374" y="306705"/>
                    <a:pt x="327279" y="306896"/>
                    <a:pt x="327755" y="307562"/>
                  </a:cubicBezTo>
                  <a:cubicBezTo>
                    <a:pt x="328422" y="308419"/>
                    <a:pt x="327755" y="310896"/>
                    <a:pt x="328517" y="311658"/>
                  </a:cubicBezTo>
                  <a:cubicBezTo>
                    <a:pt x="329279" y="312420"/>
                    <a:pt x="331946" y="311753"/>
                    <a:pt x="332803" y="312515"/>
                  </a:cubicBezTo>
                  <a:cubicBezTo>
                    <a:pt x="334137" y="313658"/>
                    <a:pt x="334042" y="317754"/>
                    <a:pt x="334899" y="319278"/>
                  </a:cubicBezTo>
                  <a:cubicBezTo>
                    <a:pt x="335375" y="320135"/>
                    <a:pt x="337185" y="321088"/>
                    <a:pt x="337661" y="321945"/>
                  </a:cubicBezTo>
                  <a:cubicBezTo>
                    <a:pt x="338423" y="323279"/>
                    <a:pt x="338423" y="326517"/>
                    <a:pt x="339281" y="327755"/>
                  </a:cubicBezTo>
                  <a:cubicBezTo>
                    <a:pt x="339947" y="328708"/>
                    <a:pt x="342424" y="329660"/>
                    <a:pt x="343186" y="330613"/>
                  </a:cubicBezTo>
                  <a:cubicBezTo>
                    <a:pt x="343757" y="331375"/>
                    <a:pt x="344615" y="333185"/>
                    <a:pt x="344805" y="334137"/>
                  </a:cubicBezTo>
                  <a:cubicBezTo>
                    <a:pt x="344995" y="335375"/>
                    <a:pt x="343948" y="337757"/>
                    <a:pt x="344138" y="338995"/>
                  </a:cubicBezTo>
                  <a:cubicBezTo>
                    <a:pt x="344329" y="340138"/>
                    <a:pt x="345186" y="342519"/>
                    <a:pt x="346043" y="343281"/>
                  </a:cubicBezTo>
                  <a:cubicBezTo>
                    <a:pt x="346901" y="344043"/>
                    <a:pt x="349758" y="343757"/>
                    <a:pt x="350615" y="344519"/>
                  </a:cubicBezTo>
                  <a:cubicBezTo>
                    <a:pt x="351568" y="345377"/>
                    <a:pt x="351663" y="348520"/>
                    <a:pt x="352520" y="349568"/>
                  </a:cubicBezTo>
                  <a:cubicBezTo>
                    <a:pt x="353187" y="350425"/>
                    <a:pt x="355664" y="351187"/>
                    <a:pt x="356235" y="352235"/>
                  </a:cubicBezTo>
                  <a:cubicBezTo>
                    <a:pt x="356711" y="353187"/>
                    <a:pt x="356616" y="355568"/>
                    <a:pt x="356330" y="356711"/>
                  </a:cubicBezTo>
                  <a:cubicBezTo>
                    <a:pt x="356044" y="358045"/>
                    <a:pt x="354330" y="360236"/>
                    <a:pt x="354140" y="361474"/>
                  </a:cubicBezTo>
                  <a:cubicBezTo>
                    <a:pt x="353854" y="362712"/>
                    <a:pt x="353854" y="365189"/>
                    <a:pt x="354235" y="366332"/>
                  </a:cubicBezTo>
                  <a:cubicBezTo>
                    <a:pt x="354520" y="367094"/>
                    <a:pt x="355568" y="368522"/>
                    <a:pt x="356235" y="368999"/>
                  </a:cubicBezTo>
                  <a:cubicBezTo>
                    <a:pt x="356997" y="369475"/>
                    <a:pt x="358807" y="369761"/>
                    <a:pt x="359664" y="370142"/>
                  </a:cubicBezTo>
                  <a:cubicBezTo>
                    <a:pt x="360331" y="370427"/>
                    <a:pt x="361474" y="371094"/>
                    <a:pt x="362045" y="371570"/>
                  </a:cubicBezTo>
                  <a:cubicBezTo>
                    <a:pt x="362807" y="372237"/>
                    <a:pt x="363665" y="374237"/>
                    <a:pt x="364522" y="374904"/>
                  </a:cubicBezTo>
                  <a:cubicBezTo>
                    <a:pt x="365189" y="375380"/>
                    <a:pt x="366808" y="375761"/>
                    <a:pt x="367474" y="376238"/>
                  </a:cubicBezTo>
                  <a:cubicBezTo>
                    <a:pt x="368332" y="376904"/>
                    <a:pt x="370141" y="378524"/>
                    <a:pt x="370237" y="379667"/>
                  </a:cubicBezTo>
                  <a:cubicBezTo>
                    <a:pt x="370332" y="380810"/>
                    <a:pt x="368903" y="382810"/>
                    <a:pt x="368332" y="383667"/>
                  </a:cubicBezTo>
                  <a:cubicBezTo>
                    <a:pt x="367856" y="384429"/>
                    <a:pt x="366141" y="385477"/>
                    <a:pt x="366141" y="386334"/>
                  </a:cubicBezTo>
                  <a:cubicBezTo>
                    <a:pt x="366141" y="387191"/>
                    <a:pt x="367760" y="388525"/>
                    <a:pt x="368522" y="389001"/>
                  </a:cubicBezTo>
                  <a:cubicBezTo>
                    <a:pt x="369189" y="389382"/>
                    <a:pt x="370618" y="390239"/>
                    <a:pt x="371380" y="390049"/>
                  </a:cubicBezTo>
                  <a:cubicBezTo>
                    <a:pt x="372142" y="389858"/>
                    <a:pt x="372808" y="388239"/>
                    <a:pt x="373285" y="387763"/>
                  </a:cubicBezTo>
                  <a:cubicBezTo>
                    <a:pt x="374142" y="387001"/>
                    <a:pt x="375761" y="385191"/>
                    <a:pt x="376904" y="384905"/>
                  </a:cubicBezTo>
                  <a:cubicBezTo>
                    <a:pt x="378047" y="384524"/>
                    <a:pt x="380714" y="384810"/>
                    <a:pt x="381667" y="385382"/>
                  </a:cubicBezTo>
                  <a:cubicBezTo>
                    <a:pt x="382429" y="385858"/>
                    <a:pt x="383477" y="387763"/>
                    <a:pt x="383572" y="388715"/>
                  </a:cubicBezTo>
                  <a:cubicBezTo>
                    <a:pt x="383762" y="389858"/>
                    <a:pt x="383095" y="392335"/>
                    <a:pt x="382619" y="393383"/>
                  </a:cubicBezTo>
                  <a:cubicBezTo>
                    <a:pt x="382333" y="394144"/>
                    <a:pt x="380810" y="395192"/>
                    <a:pt x="380810" y="395954"/>
                  </a:cubicBezTo>
                  <a:cubicBezTo>
                    <a:pt x="380810" y="396812"/>
                    <a:pt x="382429" y="397859"/>
                    <a:pt x="382810" y="398621"/>
                  </a:cubicBezTo>
                  <a:cubicBezTo>
                    <a:pt x="383191" y="399288"/>
                    <a:pt x="383572" y="401003"/>
                    <a:pt x="384239" y="401574"/>
                  </a:cubicBezTo>
                  <a:cubicBezTo>
                    <a:pt x="384715" y="402050"/>
                    <a:pt x="386144" y="402717"/>
                    <a:pt x="386810" y="402622"/>
                  </a:cubicBezTo>
                  <a:cubicBezTo>
                    <a:pt x="387858" y="402622"/>
                    <a:pt x="389477" y="400717"/>
                    <a:pt x="390525" y="400622"/>
                  </a:cubicBezTo>
                  <a:cubicBezTo>
                    <a:pt x="391382" y="400526"/>
                    <a:pt x="393097" y="401288"/>
                    <a:pt x="393859" y="401669"/>
                  </a:cubicBezTo>
                  <a:cubicBezTo>
                    <a:pt x="394621" y="402050"/>
                    <a:pt x="395954" y="403574"/>
                    <a:pt x="396811" y="403765"/>
                  </a:cubicBezTo>
                  <a:cubicBezTo>
                    <a:pt x="397478" y="403955"/>
                    <a:pt x="399002" y="403860"/>
                    <a:pt x="399669" y="403669"/>
                  </a:cubicBezTo>
                  <a:cubicBezTo>
                    <a:pt x="400812" y="403289"/>
                    <a:pt x="402431" y="401384"/>
                    <a:pt x="403479" y="400812"/>
                  </a:cubicBezTo>
                  <a:cubicBezTo>
                    <a:pt x="404527" y="400241"/>
                    <a:pt x="406813" y="399193"/>
                    <a:pt x="408051" y="399098"/>
                  </a:cubicBezTo>
                  <a:cubicBezTo>
                    <a:pt x="408908" y="399002"/>
                    <a:pt x="410718" y="399383"/>
                    <a:pt x="411480" y="399860"/>
                  </a:cubicBezTo>
                  <a:cubicBezTo>
                    <a:pt x="412528" y="400526"/>
                    <a:pt x="414337" y="402622"/>
                    <a:pt x="414623" y="403860"/>
                  </a:cubicBezTo>
                  <a:cubicBezTo>
                    <a:pt x="414909" y="405098"/>
                    <a:pt x="414433" y="407670"/>
                    <a:pt x="413861" y="408813"/>
                  </a:cubicBezTo>
                  <a:cubicBezTo>
                    <a:pt x="413480" y="409670"/>
                    <a:pt x="411766" y="410813"/>
                    <a:pt x="411385" y="411671"/>
                  </a:cubicBezTo>
                  <a:cubicBezTo>
                    <a:pt x="410908" y="412718"/>
                    <a:pt x="411194" y="415004"/>
                    <a:pt x="410718" y="416052"/>
                  </a:cubicBezTo>
                  <a:cubicBezTo>
                    <a:pt x="410432" y="416814"/>
                    <a:pt x="409099" y="417671"/>
                    <a:pt x="408718" y="418433"/>
                  </a:cubicBezTo>
                  <a:cubicBezTo>
                    <a:pt x="408051" y="419672"/>
                    <a:pt x="407861" y="422624"/>
                    <a:pt x="407194" y="423958"/>
                  </a:cubicBezTo>
                  <a:cubicBezTo>
                    <a:pt x="406908" y="424625"/>
                    <a:pt x="406336" y="425958"/>
                    <a:pt x="405670" y="426339"/>
                  </a:cubicBezTo>
                  <a:cubicBezTo>
                    <a:pt x="404908" y="426720"/>
                    <a:pt x="402812" y="425577"/>
                    <a:pt x="402145" y="426149"/>
                  </a:cubicBezTo>
                  <a:cubicBezTo>
                    <a:pt x="401383" y="426720"/>
                    <a:pt x="401383" y="429006"/>
                    <a:pt x="401765" y="429863"/>
                  </a:cubicBezTo>
                  <a:cubicBezTo>
                    <a:pt x="402050" y="430625"/>
                    <a:pt x="403669" y="431387"/>
                    <a:pt x="403955" y="432054"/>
                  </a:cubicBezTo>
                  <a:cubicBezTo>
                    <a:pt x="404336" y="433007"/>
                    <a:pt x="404241" y="435197"/>
                    <a:pt x="403860" y="436150"/>
                  </a:cubicBezTo>
                  <a:cubicBezTo>
                    <a:pt x="403384" y="437483"/>
                    <a:pt x="401193" y="439579"/>
                    <a:pt x="400145" y="440531"/>
                  </a:cubicBezTo>
                  <a:cubicBezTo>
                    <a:pt x="399288" y="441293"/>
                    <a:pt x="396716" y="441865"/>
                    <a:pt x="396335" y="443008"/>
                  </a:cubicBezTo>
                  <a:cubicBezTo>
                    <a:pt x="395954" y="444056"/>
                    <a:pt x="397859" y="446151"/>
                    <a:pt x="397955" y="447389"/>
                  </a:cubicBezTo>
                  <a:cubicBezTo>
                    <a:pt x="398050" y="448532"/>
                    <a:pt x="397383" y="450723"/>
                    <a:pt x="396907" y="451771"/>
                  </a:cubicBezTo>
                  <a:cubicBezTo>
                    <a:pt x="396526" y="452438"/>
                    <a:pt x="395097" y="453390"/>
                    <a:pt x="394811" y="454152"/>
                  </a:cubicBezTo>
                  <a:cubicBezTo>
                    <a:pt x="394240" y="455295"/>
                    <a:pt x="395002" y="458153"/>
                    <a:pt x="394049" y="459010"/>
                  </a:cubicBezTo>
                  <a:cubicBezTo>
                    <a:pt x="393382" y="459581"/>
                    <a:pt x="391287" y="458915"/>
                    <a:pt x="390525" y="459391"/>
                  </a:cubicBezTo>
                  <a:cubicBezTo>
                    <a:pt x="389763" y="459962"/>
                    <a:pt x="389001" y="461963"/>
                    <a:pt x="389001" y="462915"/>
                  </a:cubicBezTo>
                  <a:cubicBezTo>
                    <a:pt x="389096" y="463867"/>
                    <a:pt x="390811" y="465296"/>
                    <a:pt x="391097" y="466249"/>
                  </a:cubicBezTo>
                  <a:cubicBezTo>
                    <a:pt x="391573" y="467773"/>
                    <a:pt x="391668" y="471107"/>
                    <a:pt x="391097" y="472535"/>
                  </a:cubicBezTo>
                  <a:cubicBezTo>
                    <a:pt x="390620" y="473583"/>
                    <a:pt x="388906" y="475393"/>
                    <a:pt x="387763" y="475679"/>
                  </a:cubicBezTo>
                  <a:cubicBezTo>
                    <a:pt x="387001" y="475869"/>
                    <a:pt x="385477" y="475012"/>
                    <a:pt x="384715" y="474917"/>
                  </a:cubicBezTo>
                  <a:cubicBezTo>
                    <a:pt x="383953" y="474821"/>
                    <a:pt x="382333" y="474726"/>
                    <a:pt x="381667" y="475107"/>
                  </a:cubicBezTo>
                  <a:cubicBezTo>
                    <a:pt x="381000" y="475488"/>
                    <a:pt x="380238" y="476822"/>
                    <a:pt x="380048" y="477584"/>
                  </a:cubicBezTo>
                  <a:cubicBezTo>
                    <a:pt x="379762" y="478631"/>
                    <a:pt x="379571" y="481013"/>
                    <a:pt x="380238" y="481870"/>
                  </a:cubicBezTo>
                  <a:cubicBezTo>
                    <a:pt x="380810" y="482536"/>
                    <a:pt x="382810" y="482441"/>
                    <a:pt x="383667" y="482727"/>
                  </a:cubicBezTo>
                  <a:cubicBezTo>
                    <a:pt x="384429" y="483013"/>
                    <a:pt x="386239" y="483394"/>
                    <a:pt x="386620" y="484061"/>
                  </a:cubicBezTo>
                  <a:cubicBezTo>
                    <a:pt x="387191" y="484918"/>
                    <a:pt x="386620" y="487204"/>
                    <a:pt x="386334" y="488156"/>
                  </a:cubicBezTo>
                  <a:cubicBezTo>
                    <a:pt x="386048" y="489013"/>
                    <a:pt x="384905" y="490442"/>
                    <a:pt x="384429" y="491204"/>
                  </a:cubicBezTo>
                  <a:cubicBezTo>
                    <a:pt x="383762" y="492347"/>
                    <a:pt x="382048" y="494633"/>
                    <a:pt x="381762" y="495967"/>
                  </a:cubicBezTo>
                  <a:cubicBezTo>
                    <a:pt x="381572" y="497110"/>
                    <a:pt x="381857" y="499682"/>
                    <a:pt x="382619" y="500634"/>
                  </a:cubicBezTo>
                  <a:cubicBezTo>
                    <a:pt x="383095" y="501301"/>
                    <a:pt x="385001" y="501491"/>
                    <a:pt x="385667" y="502063"/>
                  </a:cubicBezTo>
                  <a:cubicBezTo>
                    <a:pt x="386334" y="502539"/>
                    <a:pt x="387477" y="503682"/>
                    <a:pt x="387668" y="504349"/>
                  </a:cubicBezTo>
                  <a:cubicBezTo>
                    <a:pt x="388048" y="505492"/>
                    <a:pt x="387668" y="507873"/>
                    <a:pt x="387382" y="509016"/>
                  </a:cubicBezTo>
                  <a:cubicBezTo>
                    <a:pt x="387191" y="509683"/>
                    <a:pt x="386239" y="510921"/>
                    <a:pt x="386239" y="511683"/>
                  </a:cubicBezTo>
                  <a:cubicBezTo>
                    <a:pt x="386239" y="512731"/>
                    <a:pt x="387382" y="514636"/>
                    <a:pt x="387858" y="515493"/>
                  </a:cubicBezTo>
                  <a:cubicBezTo>
                    <a:pt x="388334" y="516350"/>
                    <a:pt x="389858" y="517874"/>
                    <a:pt x="389953" y="518922"/>
                  </a:cubicBezTo>
                  <a:cubicBezTo>
                    <a:pt x="390144" y="519875"/>
                    <a:pt x="389763" y="522065"/>
                    <a:pt x="389096" y="522732"/>
                  </a:cubicBezTo>
                  <a:cubicBezTo>
                    <a:pt x="388334" y="523494"/>
                    <a:pt x="385953" y="523684"/>
                    <a:pt x="384810" y="523780"/>
                  </a:cubicBezTo>
                  <a:cubicBezTo>
                    <a:pt x="384239" y="523780"/>
                    <a:pt x="383095" y="523780"/>
                    <a:pt x="382619" y="523684"/>
                  </a:cubicBezTo>
                  <a:cubicBezTo>
                    <a:pt x="381857" y="523589"/>
                    <a:pt x="380619" y="522923"/>
                    <a:pt x="379857" y="522827"/>
                  </a:cubicBezTo>
                  <a:cubicBezTo>
                    <a:pt x="378619" y="522732"/>
                    <a:pt x="375952" y="522732"/>
                    <a:pt x="375094" y="523589"/>
                  </a:cubicBezTo>
                  <a:cubicBezTo>
                    <a:pt x="374428" y="524256"/>
                    <a:pt x="374999" y="526542"/>
                    <a:pt x="374523" y="527399"/>
                  </a:cubicBezTo>
                  <a:cubicBezTo>
                    <a:pt x="373952" y="528447"/>
                    <a:pt x="371761" y="529781"/>
                    <a:pt x="370808" y="530543"/>
                  </a:cubicBezTo>
                  <a:cubicBezTo>
                    <a:pt x="370046" y="531114"/>
                    <a:pt x="367951" y="531686"/>
                    <a:pt x="367665" y="532543"/>
                  </a:cubicBezTo>
                  <a:cubicBezTo>
                    <a:pt x="367284" y="533400"/>
                    <a:pt x="368236" y="535210"/>
                    <a:pt x="368427" y="536067"/>
                  </a:cubicBezTo>
                  <a:cubicBezTo>
                    <a:pt x="368618" y="536924"/>
                    <a:pt x="368427" y="538734"/>
                    <a:pt x="368808" y="539496"/>
                  </a:cubicBezTo>
                  <a:cubicBezTo>
                    <a:pt x="369284" y="540449"/>
                    <a:pt x="371475" y="541592"/>
                    <a:pt x="372047" y="542544"/>
                  </a:cubicBezTo>
                  <a:cubicBezTo>
                    <a:pt x="372618" y="543401"/>
                    <a:pt x="373285" y="545402"/>
                    <a:pt x="373475" y="546449"/>
                  </a:cubicBezTo>
                  <a:cubicBezTo>
                    <a:pt x="373570" y="547211"/>
                    <a:pt x="373475" y="548831"/>
                    <a:pt x="373285" y="549593"/>
                  </a:cubicBezTo>
                  <a:cubicBezTo>
                    <a:pt x="372904" y="550736"/>
                    <a:pt x="371761" y="553022"/>
                    <a:pt x="370713" y="553593"/>
                  </a:cubicBezTo>
                  <a:cubicBezTo>
                    <a:pt x="369856" y="554069"/>
                    <a:pt x="367856" y="553212"/>
                    <a:pt x="366998" y="553593"/>
                  </a:cubicBezTo>
                  <a:cubicBezTo>
                    <a:pt x="366236" y="553879"/>
                    <a:pt x="364903" y="554927"/>
                    <a:pt x="364712" y="555689"/>
                  </a:cubicBezTo>
                  <a:cubicBezTo>
                    <a:pt x="364522" y="556451"/>
                    <a:pt x="365760" y="557975"/>
                    <a:pt x="365665" y="558737"/>
                  </a:cubicBezTo>
                  <a:cubicBezTo>
                    <a:pt x="365569" y="559499"/>
                    <a:pt x="364522" y="560832"/>
                    <a:pt x="364331" y="561594"/>
                  </a:cubicBezTo>
                  <a:cubicBezTo>
                    <a:pt x="364141" y="562451"/>
                    <a:pt x="363569" y="564356"/>
                    <a:pt x="364141" y="565118"/>
                  </a:cubicBezTo>
                  <a:cubicBezTo>
                    <a:pt x="364522" y="565690"/>
                    <a:pt x="366236" y="565785"/>
                    <a:pt x="366903" y="566071"/>
                  </a:cubicBezTo>
                  <a:cubicBezTo>
                    <a:pt x="367570" y="566452"/>
                    <a:pt x="368808" y="567404"/>
                    <a:pt x="369570" y="567690"/>
                  </a:cubicBezTo>
                  <a:cubicBezTo>
                    <a:pt x="370427" y="568071"/>
                    <a:pt x="372523" y="568071"/>
                    <a:pt x="373190" y="568643"/>
                  </a:cubicBezTo>
                  <a:cubicBezTo>
                    <a:pt x="374237" y="569595"/>
                    <a:pt x="374332" y="572738"/>
                    <a:pt x="375190" y="573881"/>
                  </a:cubicBezTo>
                  <a:cubicBezTo>
                    <a:pt x="376142" y="575024"/>
                    <a:pt x="379000" y="575882"/>
                    <a:pt x="380048" y="576834"/>
                  </a:cubicBezTo>
                  <a:cubicBezTo>
                    <a:pt x="380810" y="577501"/>
                    <a:pt x="382238" y="579120"/>
                    <a:pt x="382715" y="580073"/>
                  </a:cubicBezTo>
                  <a:cubicBezTo>
                    <a:pt x="383095" y="580930"/>
                    <a:pt x="383000" y="582930"/>
                    <a:pt x="383477" y="583787"/>
                  </a:cubicBezTo>
                  <a:cubicBezTo>
                    <a:pt x="383857" y="584454"/>
                    <a:pt x="385001" y="585692"/>
                    <a:pt x="385667" y="585692"/>
                  </a:cubicBezTo>
                  <a:cubicBezTo>
                    <a:pt x="386239" y="585692"/>
                    <a:pt x="387001" y="584645"/>
                    <a:pt x="387477" y="584549"/>
                  </a:cubicBezTo>
                  <a:cubicBezTo>
                    <a:pt x="388239" y="584264"/>
                    <a:pt x="390144" y="584549"/>
                    <a:pt x="390906" y="584264"/>
                  </a:cubicBezTo>
                  <a:cubicBezTo>
                    <a:pt x="391858" y="583787"/>
                    <a:pt x="393192" y="581978"/>
                    <a:pt x="393859" y="581216"/>
                  </a:cubicBezTo>
                  <a:cubicBezTo>
                    <a:pt x="394335" y="580644"/>
                    <a:pt x="395287" y="579596"/>
                    <a:pt x="395573" y="579025"/>
                  </a:cubicBezTo>
                  <a:cubicBezTo>
                    <a:pt x="395859" y="578263"/>
                    <a:pt x="395573" y="576453"/>
                    <a:pt x="396049" y="575882"/>
                  </a:cubicBezTo>
                  <a:cubicBezTo>
                    <a:pt x="396526" y="575310"/>
                    <a:pt x="398050" y="574453"/>
                    <a:pt x="398812" y="574548"/>
                  </a:cubicBezTo>
                  <a:cubicBezTo>
                    <a:pt x="399669" y="574643"/>
                    <a:pt x="400622" y="576548"/>
                    <a:pt x="401479" y="576644"/>
                  </a:cubicBezTo>
                  <a:cubicBezTo>
                    <a:pt x="403098" y="576929"/>
                    <a:pt x="406241" y="575215"/>
                    <a:pt x="407670" y="574453"/>
                  </a:cubicBezTo>
                  <a:cubicBezTo>
                    <a:pt x="408146" y="574167"/>
                    <a:pt x="408908" y="573500"/>
                    <a:pt x="409289" y="573215"/>
                  </a:cubicBezTo>
                  <a:cubicBezTo>
                    <a:pt x="409861" y="572548"/>
                    <a:pt x="410623" y="570738"/>
                    <a:pt x="411385" y="570357"/>
                  </a:cubicBezTo>
                  <a:cubicBezTo>
                    <a:pt x="412147" y="569976"/>
                    <a:pt x="413957" y="570452"/>
                    <a:pt x="414719" y="570167"/>
                  </a:cubicBezTo>
                  <a:cubicBezTo>
                    <a:pt x="415195" y="569976"/>
                    <a:pt x="415957" y="569309"/>
                    <a:pt x="416243" y="568928"/>
                  </a:cubicBezTo>
                  <a:cubicBezTo>
                    <a:pt x="416719" y="567976"/>
                    <a:pt x="416147" y="565499"/>
                    <a:pt x="416814" y="564642"/>
                  </a:cubicBezTo>
                  <a:cubicBezTo>
                    <a:pt x="417386" y="563975"/>
                    <a:pt x="419290" y="563690"/>
                    <a:pt x="420053" y="563404"/>
                  </a:cubicBezTo>
                  <a:cubicBezTo>
                    <a:pt x="420910" y="563118"/>
                    <a:pt x="422815" y="562832"/>
                    <a:pt x="423291" y="562166"/>
                  </a:cubicBezTo>
                  <a:cubicBezTo>
                    <a:pt x="424053" y="561308"/>
                    <a:pt x="424053" y="558927"/>
                    <a:pt x="424339" y="557784"/>
                  </a:cubicBezTo>
                  <a:cubicBezTo>
                    <a:pt x="424624" y="556927"/>
                    <a:pt x="424910" y="554927"/>
                    <a:pt x="425577" y="554355"/>
                  </a:cubicBezTo>
                  <a:cubicBezTo>
                    <a:pt x="426244" y="553879"/>
                    <a:pt x="427958" y="553974"/>
                    <a:pt x="428720" y="554260"/>
                  </a:cubicBezTo>
                  <a:cubicBezTo>
                    <a:pt x="429673" y="554546"/>
                    <a:pt x="431197" y="555879"/>
                    <a:pt x="431768" y="556641"/>
                  </a:cubicBezTo>
                  <a:cubicBezTo>
                    <a:pt x="432340" y="557308"/>
                    <a:pt x="433102" y="558927"/>
                    <a:pt x="433578" y="559689"/>
                  </a:cubicBezTo>
                  <a:cubicBezTo>
                    <a:pt x="434149" y="560546"/>
                    <a:pt x="435673" y="562070"/>
                    <a:pt x="435769" y="563118"/>
                  </a:cubicBezTo>
                  <a:cubicBezTo>
                    <a:pt x="435959" y="564166"/>
                    <a:pt x="434149" y="566357"/>
                    <a:pt x="434626" y="567404"/>
                  </a:cubicBezTo>
                  <a:cubicBezTo>
                    <a:pt x="435007" y="568166"/>
                    <a:pt x="436816" y="568833"/>
                    <a:pt x="437674" y="568833"/>
                  </a:cubicBezTo>
                  <a:cubicBezTo>
                    <a:pt x="438436" y="568928"/>
                    <a:pt x="439960" y="568071"/>
                    <a:pt x="440722" y="568071"/>
                  </a:cubicBezTo>
                  <a:cubicBezTo>
                    <a:pt x="441389" y="568071"/>
                    <a:pt x="442722" y="568547"/>
                    <a:pt x="443294" y="569024"/>
                  </a:cubicBezTo>
                  <a:cubicBezTo>
                    <a:pt x="443865" y="569500"/>
                    <a:pt x="444627" y="571024"/>
                    <a:pt x="444913" y="571786"/>
                  </a:cubicBezTo>
                  <a:cubicBezTo>
                    <a:pt x="445103" y="572548"/>
                    <a:pt x="445198" y="574357"/>
                    <a:pt x="444913" y="575120"/>
                  </a:cubicBezTo>
                  <a:cubicBezTo>
                    <a:pt x="444627" y="575786"/>
                    <a:pt x="443198" y="576548"/>
                    <a:pt x="442912" y="577120"/>
                  </a:cubicBezTo>
                  <a:cubicBezTo>
                    <a:pt x="442055" y="578549"/>
                    <a:pt x="440627" y="581978"/>
                    <a:pt x="441198" y="583502"/>
                  </a:cubicBezTo>
                  <a:cubicBezTo>
                    <a:pt x="441579" y="584359"/>
                    <a:pt x="443484" y="585121"/>
                    <a:pt x="444341" y="585407"/>
                  </a:cubicBezTo>
                  <a:cubicBezTo>
                    <a:pt x="445103" y="585597"/>
                    <a:pt x="446818" y="585026"/>
                    <a:pt x="447389" y="585407"/>
                  </a:cubicBezTo>
                  <a:cubicBezTo>
                    <a:pt x="448151" y="585883"/>
                    <a:pt x="448723" y="587883"/>
                    <a:pt x="448818" y="588836"/>
                  </a:cubicBezTo>
                  <a:cubicBezTo>
                    <a:pt x="448913" y="589693"/>
                    <a:pt x="448628" y="591598"/>
                    <a:pt x="448056" y="592360"/>
                  </a:cubicBezTo>
                  <a:cubicBezTo>
                    <a:pt x="447485" y="593217"/>
                    <a:pt x="444913" y="593693"/>
                    <a:pt x="444436" y="594741"/>
                  </a:cubicBezTo>
                  <a:cubicBezTo>
                    <a:pt x="444056" y="595503"/>
                    <a:pt x="444722" y="597408"/>
                    <a:pt x="444722" y="598361"/>
                  </a:cubicBezTo>
                  <a:cubicBezTo>
                    <a:pt x="444722" y="599408"/>
                    <a:pt x="443960" y="601599"/>
                    <a:pt x="444341" y="602647"/>
                  </a:cubicBezTo>
                  <a:cubicBezTo>
                    <a:pt x="444722" y="603695"/>
                    <a:pt x="447103" y="604742"/>
                    <a:pt x="447580" y="605790"/>
                  </a:cubicBezTo>
                  <a:cubicBezTo>
                    <a:pt x="447961" y="606743"/>
                    <a:pt x="447389" y="608838"/>
                    <a:pt x="447294" y="609791"/>
                  </a:cubicBezTo>
                  <a:cubicBezTo>
                    <a:pt x="447103" y="610934"/>
                    <a:pt x="446246" y="613315"/>
                    <a:pt x="446341" y="614458"/>
                  </a:cubicBezTo>
                  <a:cubicBezTo>
                    <a:pt x="446437" y="615601"/>
                    <a:pt x="447675" y="617696"/>
                    <a:pt x="448151" y="618649"/>
                  </a:cubicBezTo>
                  <a:cubicBezTo>
                    <a:pt x="448818" y="619982"/>
                    <a:pt x="450818" y="622364"/>
                    <a:pt x="451199" y="623888"/>
                  </a:cubicBezTo>
                  <a:cubicBezTo>
                    <a:pt x="451485" y="624935"/>
                    <a:pt x="450628" y="627221"/>
                    <a:pt x="451009" y="628269"/>
                  </a:cubicBezTo>
                  <a:cubicBezTo>
                    <a:pt x="451294" y="629031"/>
                    <a:pt x="453009" y="629793"/>
                    <a:pt x="453485" y="630460"/>
                  </a:cubicBezTo>
                  <a:cubicBezTo>
                    <a:pt x="454152" y="631412"/>
                    <a:pt x="454533" y="633889"/>
                    <a:pt x="455200" y="634937"/>
                  </a:cubicBezTo>
                  <a:cubicBezTo>
                    <a:pt x="455866" y="635984"/>
                    <a:pt x="458153" y="637223"/>
                    <a:pt x="458629" y="638366"/>
                  </a:cubicBezTo>
                  <a:cubicBezTo>
                    <a:pt x="459200" y="639604"/>
                    <a:pt x="458724" y="642461"/>
                    <a:pt x="458724" y="643890"/>
                  </a:cubicBezTo>
                  <a:cubicBezTo>
                    <a:pt x="458724" y="644938"/>
                    <a:pt x="458248" y="647033"/>
                    <a:pt x="458629" y="647986"/>
                  </a:cubicBezTo>
                  <a:cubicBezTo>
                    <a:pt x="459105" y="649034"/>
                    <a:pt x="460915" y="650557"/>
                    <a:pt x="461867" y="651034"/>
                  </a:cubicBezTo>
                  <a:cubicBezTo>
                    <a:pt x="462629" y="651415"/>
                    <a:pt x="464820" y="651224"/>
                    <a:pt x="465391" y="651891"/>
                  </a:cubicBezTo>
                  <a:cubicBezTo>
                    <a:pt x="466153" y="652844"/>
                    <a:pt x="465201" y="655415"/>
                    <a:pt x="465391" y="656558"/>
                  </a:cubicBezTo>
                  <a:cubicBezTo>
                    <a:pt x="465487" y="657416"/>
                    <a:pt x="465868" y="659225"/>
                    <a:pt x="466535" y="659702"/>
                  </a:cubicBezTo>
                  <a:cubicBezTo>
                    <a:pt x="467392" y="660464"/>
                    <a:pt x="470344" y="659797"/>
                    <a:pt x="471202" y="660654"/>
                  </a:cubicBezTo>
                  <a:cubicBezTo>
                    <a:pt x="472154" y="661511"/>
                    <a:pt x="471869" y="664464"/>
                    <a:pt x="472249" y="665607"/>
                  </a:cubicBezTo>
                  <a:cubicBezTo>
                    <a:pt x="472440" y="666369"/>
                    <a:pt x="473583" y="667798"/>
                    <a:pt x="473393" y="668560"/>
                  </a:cubicBezTo>
                  <a:cubicBezTo>
                    <a:pt x="473202" y="669607"/>
                    <a:pt x="471202" y="670941"/>
                    <a:pt x="470726" y="671989"/>
                  </a:cubicBezTo>
                  <a:cubicBezTo>
                    <a:pt x="470249" y="673132"/>
                    <a:pt x="470535" y="675608"/>
                    <a:pt x="469964" y="676656"/>
                  </a:cubicBezTo>
                  <a:cubicBezTo>
                    <a:pt x="469487" y="677418"/>
                    <a:pt x="467963" y="678656"/>
                    <a:pt x="467106" y="679037"/>
                  </a:cubicBezTo>
                  <a:cubicBezTo>
                    <a:pt x="466535" y="679228"/>
                    <a:pt x="465106" y="678656"/>
                    <a:pt x="464630" y="679037"/>
                  </a:cubicBezTo>
                  <a:cubicBezTo>
                    <a:pt x="464153" y="679418"/>
                    <a:pt x="464248" y="680847"/>
                    <a:pt x="464344" y="681514"/>
                  </a:cubicBezTo>
                  <a:cubicBezTo>
                    <a:pt x="464439" y="682466"/>
                    <a:pt x="465201" y="684086"/>
                    <a:pt x="465391" y="685038"/>
                  </a:cubicBezTo>
                  <a:cubicBezTo>
                    <a:pt x="465582" y="686276"/>
                    <a:pt x="465296" y="688753"/>
                    <a:pt x="465677" y="689896"/>
                  </a:cubicBezTo>
                  <a:cubicBezTo>
                    <a:pt x="466058" y="691134"/>
                    <a:pt x="467582" y="693325"/>
                    <a:pt x="468535" y="694182"/>
                  </a:cubicBezTo>
                  <a:cubicBezTo>
                    <a:pt x="469392" y="694849"/>
                    <a:pt x="471583" y="695420"/>
                    <a:pt x="472440" y="696087"/>
                  </a:cubicBezTo>
                  <a:cubicBezTo>
                    <a:pt x="473107" y="696563"/>
                    <a:pt x="474345" y="697611"/>
                    <a:pt x="474631" y="698278"/>
                  </a:cubicBezTo>
                  <a:cubicBezTo>
                    <a:pt x="475107" y="699135"/>
                    <a:pt x="474916" y="701135"/>
                    <a:pt x="475298" y="701993"/>
                  </a:cubicBezTo>
                  <a:cubicBezTo>
                    <a:pt x="475678" y="702945"/>
                    <a:pt x="476726" y="705136"/>
                    <a:pt x="477774" y="705517"/>
                  </a:cubicBezTo>
                  <a:cubicBezTo>
                    <a:pt x="478727" y="705803"/>
                    <a:pt x="480822" y="704564"/>
                    <a:pt x="481679" y="703993"/>
                  </a:cubicBezTo>
                  <a:cubicBezTo>
                    <a:pt x="482536" y="703517"/>
                    <a:pt x="483775" y="701707"/>
                    <a:pt x="484632" y="701231"/>
                  </a:cubicBezTo>
                  <a:cubicBezTo>
                    <a:pt x="485680" y="700754"/>
                    <a:pt x="488156" y="700278"/>
                    <a:pt x="489299" y="700564"/>
                  </a:cubicBezTo>
                  <a:cubicBezTo>
                    <a:pt x="490347" y="700850"/>
                    <a:pt x="491871" y="702469"/>
                    <a:pt x="492633" y="703231"/>
                  </a:cubicBezTo>
                  <a:cubicBezTo>
                    <a:pt x="493490" y="704183"/>
                    <a:pt x="494633" y="706755"/>
                    <a:pt x="495586" y="707612"/>
                  </a:cubicBezTo>
                  <a:cubicBezTo>
                    <a:pt x="496253" y="708184"/>
                    <a:pt x="498348" y="708470"/>
                    <a:pt x="498919" y="709232"/>
                  </a:cubicBezTo>
                  <a:cubicBezTo>
                    <a:pt x="499491" y="709994"/>
                    <a:pt x="499015" y="712184"/>
                    <a:pt x="499301" y="713042"/>
                  </a:cubicBezTo>
                  <a:cubicBezTo>
                    <a:pt x="499586" y="713804"/>
                    <a:pt x="500824" y="715137"/>
                    <a:pt x="501110" y="715899"/>
                  </a:cubicBezTo>
                  <a:cubicBezTo>
                    <a:pt x="501396" y="716947"/>
                    <a:pt x="500729" y="719328"/>
                    <a:pt x="501206" y="720376"/>
                  </a:cubicBezTo>
                  <a:cubicBezTo>
                    <a:pt x="501586" y="721233"/>
                    <a:pt x="503587" y="722186"/>
                    <a:pt x="504063" y="723043"/>
                  </a:cubicBezTo>
                  <a:cubicBezTo>
                    <a:pt x="504730" y="724186"/>
                    <a:pt x="505301" y="726853"/>
                    <a:pt x="505587" y="728186"/>
                  </a:cubicBezTo>
                  <a:cubicBezTo>
                    <a:pt x="505778" y="729234"/>
                    <a:pt x="506349" y="731425"/>
                    <a:pt x="506158" y="732473"/>
                  </a:cubicBezTo>
                  <a:cubicBezTo>
                    <a:pt x="505968" y="733234"/>
                    <a:pt x="505206" y="734759"/>
                    <a:pt x="504635" y="735330"/>
                  </a:cubicBezTo>
                  <a:cubicBezTo>
                    <a:pt x="504158" y="735711"/>
                    <a:pt x="502539" y="735806"/>
                    <a:pt x="502253" y="736282"/>
                  </a:cubicBezTo>
                  <a:cubicBezTo>
                    <a:pt x="501777" y="737140"/>
                    <a:pt x="502063" y="739235"/>
                    <a:pt x="502444" y="740093"/>
                  </a:cubicBezTo>
                  <a:cubicBezTo>
                    <a:pt x="502825" y="741045"/>
                    <a:pt x="504635" y="742379"/>
                    <a:pt x="505015" y="743331"/>
                  </a:cubicBezTo>
                  <a:cubicBezTo>
                    <a:pt x="505397" y="744093"/>
                    <a:pt x="505301" y="745903"/>
                    <a:pt x="505397" y="746760"/>
                  </a:cubicBezTo>
                  <a:cubicBezTo>
                    <a:pt x="505492" y="747427"/>
                    <a:pt x="506063" y="748760"/>
                    <a:pt x="506158" y="749427"/>
                  </a:cubicBezTo>
                  <a:cubicBezTo>
                    <a:pt x="506158" y="750284"/>
                    <a:pt x="505587" y="751999"/>
                    <a:pt x="505587" y="752856"/>
                  </a:cubicBezTo>
                  <a:cubicBezTo>
                    <a:pt x="505587" y="754094"/>
                    <a:pt x="505968" y="757428"/>
                    <a:pt x="505968" y="757809"/>
                  </a:cubicBezTo>
                  <a:cubicBezTo>
                    <a:pt x="505968" y="758285"/>
                    <a:pt x="506444" y="761809"/>
                    <a:pt x="507111" y="762857"/>
                  </a:cubicBezTo>
                  <a:cubicBezTo>
                    <a:pt x="507682" y="763905"/>
                    <a:pt x="509492" y="765524"/>
                    <a:pt x="510349" y="766286"/>
                  </a:cubicBezTo>
                  <a:cubicBezTo>
                    <a:pt x="511111" y="766953"/>
                    <a:pt x="512826" y="768287"/>
                    <a:pt x="513778" y="768858"/>
                  </a:cubicBezTo>
                  <a:cubicBezTo>
                    <a:pt x="514540" y="769430"/>
                    <a:pt x="516541" y="770001"/>
                    <a:pt x="517112" y="770668"/>
                  </a:cubicBezTo>
                  <a:cubicBezTo>
                    <a:pt x="517779" y="771430"/>
                    <a:pt x="518065" y="773621"/>
                    <a:pt x="518541" y="774478"/>
                  </a:cubicBezTo>
                  <a:cubicBezTo>
                    <a:pt x="519017" y="775430"/>
                    <a:pt x="520065" y="777431"/>
                    <a:pt x="520922" y="777907"/>
                  </a:cubicBezTo>
                  <a:cubicBezTo>
                    <a:pt x="521875" y="778383"/>
                    <a:pt x="524161" y="778097"/>
                    <a:pt x="525113" y="777716"/>
                  </a:cubicBezTo>
                  <a:cubicBezTo>
                    <a:pt x="525875" y="777431"/>
                    <a:pt x="527495" y="776478"/>
                    <a:pt x="527780" y="775716"/>
                  </a:cubicBezTo>
                  <a:cubicBezTo>
                    <a:pt x="528257" y="774668"/>
                    <a:pt x="527495" y="772382"/>
                    <a:pt x="527209" y="771334"/>
                  </a:cubicBezTo>
                  <a:cubicBezTo>
                    <a:pt x="526923" y="770477"/>
                    <a:pt x="525780" y="769049"/>
                    <a:pt x="525685" y="768191"/>
                  </a:cubicBezTo>
                  <a:cubicBezTo>
                    <a:pt x="525590" y="767525"/>
                    <a:pt x="525685" y="766001"/>
                    <a:pt x="525970" y="765334"/>
                  </a:cubicBezTo>
                  <a:cubicBezTo>
                    <a:pt x="526352" y="764381"/>
                    <a:pt x="527876" y="762857"/>
                    <a:pt x="528637" y="762095"/>
                  </a:cubicBezTo>
                  <a:cubicBezTo>
                    <a:pt x="529590" y="761048"/>
                    <a:pt x="531590" y="758952"/>
                    <a:pt x="532924" y="758381"/>
                  </a:cubicBezTo>
                  <a:cubicBezTo>
                    <a:pt x="533686" y="758095"/>
                    <a:pt x="535495" y="758381"/>
                    <a:pt x="536353" y="758285"/>
                  </a:cubicBezTo>
                  <a:cubicBezTo>
                    <a:pt x="537115" y="758190"/>
                    <a:pt x="538639" y="757238"/>
                    <a:pt x="539496" y="757333"/>
                  </a:cubicBezTo>
                  <a:cubicBezTo>
                    <a:pt x="540353" y="757333"/>
                    <a:pt x="541973" y="758000"/>
                    <a:pt x="542639" y="758571"/>
                  </a:cubicBezTo>
                  <a:cubicBezTo>
                    <a:pt x="543211" y="759047"/>
                    <a:pt x="543306" y="760857"/>
                    <a:pt x="543878" y="761238"/>
                  </a:cubicBezTo>
                  <a:cubicBezTo>
                    <a:pt x="544640" y="761714"/>
                    <a:pt x="546640" y="760857"/>
                    <a:pt x="547592" y="760952"/>
                  </a:cubicBezTo>
                  <a:cubicBezTo>
                    <a:pt x="548831" y="761048"/>
                    <a:pt x="551402" y="761333"/>
                    <a:pt x="552545" y="761809"/>
                  </a:cubicBezTo>
                  <a:cubicBezTo>
                    <a:pt x="553212" y="762095"/>
                    <a:pt x="554355" y="763143"/>
                    <a:pt x="555117" y="763334"/>
                  </a:cubicBezTo>
                  <a:cubicBezTo>
                    <a:pt x="555879" y="763524"/>
                    <a:pt x="557594" y="762857"/>
                    <a:pt x="558356" y="763238"/>
                  </a:cubicBezTo>
                  <a:cubicBezTo>
                    <a:pt x="559022" y="763524"/>
                    <a:pt x="559594" y="765143"/>
                    <a:pt x="560165" y="765620"/>
                  </a:cubicBezTo>
                  <a:cubicBezTo>
                    <a:pt x="560832" y="766096"/>
                    <a:pt x="562356" y="766763"/>
                    <a:pt x="563118" y="766763"/>
                  </a:cubicBezTo>
                  <a:cubicBezTo>
                    <a:pt x="564070" y="766667"/>
                    <a:pt x="565595" y="765143"/>
                    <a:pt x="566547" y="765048"/>
                  </a:cubicBezTo>
                  <a:cubicBezTo>
                    <a:pt x="567309" y="764953"/>
                    <a:pt x="569024" y="765143"/>
                    <a:pt x="569690" y="765620"/>
                  </a:cubicBezTo>
                  <a:cubicBezTo>
                    <a:pt x="570643" y="766286"/>
                    <a:pt x="571119" y="768953"/>
                    <a:pt x="571976" y="769715"/>
                  </a:cubicBezTo>
                  <a:cubicBezTo>
                    <a:pt x="572738" y="770382"/>
                    <a:pt x="574643" y="771716"/>
                    <a:pt x="575691" y="771430"/>
                  </a:cubicBezTo>
                  <a:cubicBezTo>
                    <a:pt x="576929" y="771049"/>
                    <a:pt x="578263" y="768382"/>
                    <a:pt x="578644" y="767239"/>
                  </a:cubicBezTo>
                  <a:cubicBezTo>
                    <a:pt x="579025" y="765810"/>
                    <a:pt x="578263" y="762762"/>
                    <a:pt x="578453" y="761238"/>
                  </a:cubicBezTo>
                  <a:cubicBezTo>
                    <a:pt x="578549" y="760381"/>
                    <a:pt x="578930" y="758476"/>
                    <a:pt x="579596" y="758000"/>
                  </a:cubicBezTo>
                  <a:cubicBezTo>
                    <a:pt x="580263" y="757428"/>
                    <a:pt x="582263" y="757809"/>
                    <a:pt x="583120" y="757714"/>
                  </a:cubicBezTo>
                  <a:cubicBezTo>
                    <a:pt x="583882" y="757619"/>
                    <a:pt x="585502" y="757523"/>
                    <a:pt x="586073" y="757047"/>
                  </a:cubicBezTo>
                  <a:cubicBezTo>
                    <a:pt x="586740" y="756476"/>
                    <a:pt x="586740" y="754190"/>
                    <a:pt x="587502" y="753618"/>
                  </a:cubicBezTo>
                  <a:cubicBezTo>
                    <a:pt x="588169" y="753142"/>
                    <a:pt x="590645" y="753332"/>
                    <a:pt x="591026" y="753332"/>
                  </a:cubicBezTo>
                  <a:cubicBezTo>
                    <a:pt x="591503" y="753332"/>
                    <a:pt x="593884" y="754761"/>
                    <a:pt x="594455" y="755618"/>
                  </a:cubicBezTo>
                  <a:cubicBezTo>
                    <a:pt x="595122" y="756666"/>
                    <a:pt x="594836" y="759524"/>
                    <a:pt x="595598" y="760476"/>
                  </a:cubicBezTo>
                  <a:cubicBezTo>
                    <a:pt x="596170" y="761143"/>
                    <a:pt x="597980" y="761905"/>
                    <a:pt x="598837" y="761905"/>
                  </a:cubicBezTo>
                  <a:cubicBezTo>
                    <a:pt x="599980" y="761905"/>
                    <a:pt x="601694" y="759809"/>
                    <a:pt x="602837" y="759905"/>
                  </a:cubicBezTo>
                  <a:cubicBezTo>
                    <a:pt x="603599" y="760000"/>
                    <a:pt x="604647" y="761333"/>
                    <a:pt x="605219" y="761714"/>
                  </a:cubicBezTo>
                  <a:cubicBezTo>
                    <a:pt x="605790" y="762095"/>
                    <a:pt x="606743" y="763048"/>
                    <a:pt x="607314" y="763238"/>
                  </a:cubicBezTo>
                  <a:cubicBezTo>
                    <a:pt x="608552" y="763524"/>
                    <a:pt x="611029" y="762381"/>
                    <a:pt x="612267" y="762667"/>
                  </a:cubicBezTo>
                  <a:cubicBezTo>
                    <a:pt x="613029" y="762857"/>
                    <a:pt x="614172" y="764667"/>
                    <a:pt x="614934" y="764477"/>
                  </a:cubicBezTo>
                  <a:cubicBezTo>
                    <a:pt x="615886" y="764286"/>
                    <a:pt x="616268" y="761524"/>
                    <a:pt x="617220" y="761333"/>
                  </a:cubicBezTo>
                  <a:cubicBezTo>
                    <a:pt x="617982" y="761238"/>
                    <a:pt x="619125" y="763048"/>
                    <a:pt x="619887" y="763143"/>
                  </a:cubicBezTo>
                  <a:cubicBezTo>
                    <a:pt x="620840" y="763334"/>
                    <a:pt x="622649" y="762667"/>
                    <a:pt x="623602" y="762286"/>
                  </a:cubicBezTo>
                  <a:cubicBezTo>
                    <a:pt x="624840" y="761809"/>
                    <a:pt x="626936" y="760095"/>
                    <a:pt x="628269" y="759905"/>
                  </a:cubicBezTo>
                  <a:cubicBezTo>
                    <a:pt x="629507" y="759714"/>
                    <a:pt x="632270" y="759714"/>
                    <a:pt x="633222" y="760476"/>
                  </a:cubicBezTo>
                  <a:cubicBezTo>
                    <a:pt x="634270" y="761333"/>
                    <a:pt x="634365" y="764572"/>
                    <a:pt x="634936" y="765810"/>
                  </a:cubicBezTo>
                  <a:cubicBezTo>
                    <a:pt x="635413" y="766858"/>
                    <a:pt x="635984" y="769430"/>
                    <a:pt x="637032" y="769906"/>
                  </a:cubicBezTo>
                  <a:cubicBezTo>
                    <a:pt x="637985" y="770382"/>
                    <a:pt x="640270" y="769430"/>
                    <a:pt x="641223" y="769049"/>
                  </a:cubicBezTo>
                  <a:cubicBezTo>
                    <a:pt x="642366" y="768668"/>
                    <a:pt x="644366" y="767429"/>
                    <a:pt x="645414" y="766858"/>
                  </a:cubicBezTo>
                  <a:cubicBezTo>
                    <a:pt x="646748" y="766191"/>
                    <a:pt x="649224" y="764857"/>
                    <a:pt x="650653" y="764381"/>
                  </a:cubicBezTo>
                  <a:cubicBezTo>
                    <a:pt x="651796" y="764000"/>
                    <a:pt x="654272" y="763429"/>
                    <a:pt x="655415" y="763619"/>
                  </a:cubicBezTo>
                  <a:cubicBezTo>
                    <a:pt x="656844" y="763905"/>
                    <a:pt x="659035" y="766096"/>
                    <a:pt x="660464" y="766191"/>
                  </a:cubicBezTo>
                  <a:cubicBezTo>
                    <a:pt x="661607" y="766286"/>
                    <a:pt x="663607" y="764762"/>
                    <a:pt x="664750" y="764857"/>
                  </a:cubicBezTo>
                  <a:cubicBezTo>
                    <a:pt x="665512" y="764857"/>
                    <a:pt x="666750" y="765620"/>
                    <a:pt x="667322" y="766001"/>
                  </a:cubicBezTo>
                  <a:cubicBezTo>
                    <a:pt x="668274" y="766667"/>
                    <a:pt x="669798" y="768477"/>
                    <a:pt x="670846" y="769144"/>
                  </a:cubicBezTo>
                  <a:cubicBezTo>
                    <a:pt x="671703" y="769715"/>
                    <a:pt x="673703" y="770954"/>
                    <a:pt x="674751" y="770858"/>
                  </a:cubicBezTo>
                  <a:cubicBezTo>
                    <a:pt x="675799" y="770763"/>
                    <a:pt x="677704" y="769430"/>
                    <a:pt x="677990" y="768477"/>
                  </a:cubicBezTo>
                  <a:cubicBezTo>
                    <a:pt x="678275" y="767429"/>
                    <a:pt x="676751" y="765334"/>
                    <a:pt x="676180" y="764286"/>
                  </a:cubicBezTo>
                  <a:cubicBezTo>
                    <a:pt x="675418" y="762953"/>
                    <a:pt x="673036" y="760857"/>
                    <a:pt x="672751" y="759333"/>
                  </a:cubicBezTo>
                  <a:cubicBezTo>
                    <a:pt x="672560" y="758571"/>
                    <a:pt x="673036" y="756761"/>
                    <a:pt x="673513" y="756095"/>
                  </a:cubicBezTo>
                  <a:cubicBezTo>
                    <a:pt x="674084" y="755237"/>
                    <a:pt x="676085" y="754475"/>
                    <a:pt x="676751" y="753713"/>
                  </a:cubicBezTo>
                  <a:cubicBezTo>
                    <a:pt x="677608" y="752666"/>
                    <a:pt x="679037" y="750094"/>
                    <a:pt x="679228" y="748760"/>
                  </a:cubicBezTo>
                  <a:cubicBezTo>
                    <a:pt x="679323" y="747808"/>
                    <a:pt x="678275" y="745998"/>
                    <a:pt x="678370" y="745141"/>
                  </a:cubicBezTo>
                  <a:cubicBezTo>
                    <a:pt x="678466" y="744284"/>
                    <a:pt x="679323" y="742664"/>
                    <a:pt x="679990" y="742283"/>
                  </a:cubicBezTo>
                  <a:cubicBezTo>
                    <a:pt x="680847" y="741712"/>
                    <a:pt x="683228" y="741712"/>
                    <a:pt x="684276" y="741902"/>
                  </a:cubicBezTo>
                  <a:cubicBezTo>
                    <a:pt x="685419" y="742093"/>
                    <a:pt x="687705" y="744284"/>
                    <a:pt x="688657" y="743617"/>
                  </a:cubicBezTo>
                  <a:cubicBezTo>
                    <a:pt x="689896" y="742855"/>
                    <a:pt x="687800" y="738854"/>
                    <a:pt x="688943" y="737997"/>
                  </a:cubicBezTo>
                  <a:cubicBezTo>
                    <a:pt x="689801" y="737330"/>
                    <a:pt x="692086" y="738378"/>
                    <a:pt x="692944" y="738950"/>
                  </a:cubicBezTo>
                  <a:cubicBezTo>
                    <a:pt x="693801" y="739616"/>
                    <a:pt x="694277" y="741807"/>
                    <a:pt x="695039" y="742474"/>
                  </a:cubicBezTo>
                  <a:cubicBezTo>
                    <a:pt x="695801" y="743045"/>
                    <a:pt x="697897" y="743141"/>
                    <a:pt x="698564" y="743712"/>
                  </a:cubicBezTo>
                  <a:cubicBezTo>
                    <a:pt x="699421" y="744569"/>
                    <a:pt x="700087" y="747046"/>
                    <a:pt x="700373" y="748189"/>
                  </a:cubicBezTo>
                  <a:cubicBezTo>
                    <a:pt x="700754" y="749522"/>
                    <a:pt x="700278" y="752475"/>
                    <a:pt x="700945" y="753713"/>
                  </a:cubicBezTo>
                  <a:cubicBezTo>
                    <a:pt x="701611" y="755047"/>
                    <a:pt x="704945" y="756095"/>
                    <a:pt x="705612" y="757428"/>
                  </a:cubicBezTo>
                  <a:cubicBezTo>
                    <a:pt x="706183" y="758571"/>
                    <a:pt x="705612" y="761238"/>
                    <a:pt x="705422" y="762572"/>
                  </a:cubicBezTo>
                  <a:cubicBezTo>
                    <a:pt x="705326" y="763715"/>
                    <a:pt x="704374" y="766001"/>
                    <a:pt x="704850" y="766953"/>
                  </a:cubicBezTo>
                  <a:cubicBezTo>
                    <a:pt x="705136" y="767620"/>
                    <a:pt x="706755" y="768001"/>
                    <a:pt x="707231" y="768572"/>
                  </a:cubicBezTo>
                  <a:cubicBezTo>
                    <a:pt x="708089" y="769430"/>
                    <a:pt x="709327" y="771620"/>
                    <a:pt x="710089" y="772573"/>
                  </a:cubicBezTo>
                  <a:cubicBezTo>
                    <a:pt x="710660" y="773240"/>
                    <a:pt x="711899" y="774382"/>
                    <a:pt x="712375" y="775145"/>
                  </a:cubicBezTo>
                  <a:cubicBezTo>
                    <a:pt x="713327" y="776764"/>
                    <a:pt x="713518" y="780669"/>
                    <a:pt x="714661" y="782098"/>
                  </a:cubicBezTo>
                  <a:cubicBezTo>
                    <a:pt x="715423" y="783146"/>
                    <a:pt x="717614" y="784670"/>
                    <a:pt x="718947" y="784955"/>
                  </a:cubicBezTo>
                  <a:cubicBezTo>
                    <a:pt x="719423" y="785051"/>
                    <a:pt x="720376" y="784955"/>
                    <a:pt x="721328" y="784765"/>
                  </a:cubicBezTo>
                  <a:lnTo>
                    <a:pt x="677228" y="1166241"/>
                  </a:lnTo>
                  <a:lnTo>
                    <a:pt x="629412" y="1161002"/>
                  </a:lnTo>
                  <a:lnTo>
                    <a:pt x="455962" y="1140047"/>
                  </a:lnTo>
                  <a:lnTo>
                    <a:pt x="337661" y="1121950"/>
                  </a:lnTo>
                  <a:close/>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26" name="Google Shape;2026;p32"/>
            <p:cNvSpPr/>
            <p:nvPr/>
          </p:nvSpPr>
          <p:spPr>
            <a:xfrm>
              <a:off x="3357277" y="2646426"/>
              <a:ext cx="762000" cy="1181100"/>
            </a:xfrm>
            <a:custGeom>
              <a:rect b="b" l="l" r="r" t="t"/>
              <a:pathLst>
                <a:path extrusionOk="0" h="1181100" w="762000">
                  <a:moveTo>
                    <a:pt x="431673" y="65056"/>
                  </a:moveTo>
                  <a:lnTo>
                    <a:pt x="656654" y="104299"/>
                  </a:lnTo>
                  <a:lnTo>
                    <a:pt x="691705" y="109442"/>
                  </a:lnTo>
                  <a:lnTo>
                    <a:pt x="743045" y="117538"/>
                  </a:lnTo>
                  <a:lnTo>
                    <a:pt x="769334" y="121444"/>
                  </a:lnTo>
                  <a:lnTo>
                    <a:pt x="764286" y="155543"/>
                  </a:lnTo>
                  <a:lnTo>
                    <a:pt x="726948" y="397288"/>
                  </a:lnTo>
                  <a:lnTo>
                    <a:pt x="688277" y="659416"/>
                  </a:lnTo>
                  <a:lnTo>
                    <a:pt x="657034" y="866394"/>
                  </a:lnTo>
                  <a:lnTo>
                    <a:pt x="653415" y="892112"/>
                  </a:lnTo>
                  <a:lnTo>
                    <a:pt x="635984" y="1014698"/>
                  </a:lnTo>
                  <a:cubicBezTo>
                    <a:pt x="635984" y="1014698"/>
                    <a:pt x="635318" y="1017175"/>
                    <a:pt x="634841" y="1017746"/>
                  </a:cubicBezTo>
                  <a:cubicBezTo>
                    <a:pt x="634175" y="1018604"/>
                    <a:pt x="631984" y="1019366"/>
                    <a:pt x="631222" y="1020223"/>
                  </a:cubicBezTo>
                  <a:cubicBezTo>
                    <a:pt x="630555" y="1020985"/>
                    <a:pt x="629888" y="1022890"/>
                    <a:pt x="629412" y="1023747"/>
                  </a:cubicBezTo>
                  <a:cubicBezTo>
                    <a:pt x="629031" y="1024509"/>
                    <a:pt x="628364" y="1026033"/>
                    <a:pt x="627698" y="1026605"/>
                  </a:cubicBezTo>
                  <a:cubicBezTo>
                    <a:pt x="627031" y="1027271"/>
                    <a:pt x="624840" y="1027652"/>
                    <a:pt x="624269" y="1028510"/>
                  </a:cubicBezTo>
                  <a:cubicBezTo>
                    <a:pt x="623792" y="1029272"/>
                    <a:pt x="624459" y="1031081"/>
                    <a:pt x="624173" y="1031938"/>
                  </a:cubicBezTo>
                  <a:cubicBezTo>
                    <a:pt x="623792" y="1032891"/>
                    <a:pt x="622173" y="1034225"/>
                    <a:pt x="621697" y="1034987"/>
                  </a:cubicBezTo>
                  <a:cubicBezTo>
                    <a:pt x="620935" y="1036130"/>
                    <a:pt x="620459" y="1039082"/>
                    <a:pt x="619315" y="1039749"/>
                  </a:cubicBezTo>
                  <a:cubicBezTo>
                    <a:pt x="618363" y="1040321"/>
                    <a:pt x="615982" y="1039273"/>
                    <a:pt x="614934" y="1039463"/>
                  </a:cubicBezTo>
                  <a:cubicBezTo>
                    <a:pt x="613696" y="1039654"/>
                    <a:pt x="611505" y="1041368"/>
                    <a:pt x="610172" y="1041368"/>
                  </a:cubicBezTo>
                  <a:cubicBezTo>
                    <a:pt x="609219" y="1041368"/>
                    <a:pt x="607314" y="1040606"/>
                    <a:pt x="606552" y="1040035"/>
                  </a:cubicBezTo>
                  <a:cubicBezTo>
                    <a:pt x="605600" y="1039178"/>
                    <a:pt x="604838" y="1036415"/>
                    <a:pt x="603790" y="1035653"/>
                  </a:cubicBezTo>
                  <a:cubicBezTo>
                    <a:pt x="603028" y="1034987"/>
                    <a:pt x="600742" y="1034796"/>
                    <a:pt x="599980" y="1034034"/>
                  </a:cubicBezTo>
                  <a:cubicBezTo>
                    <a:pt x="599599" y="1033653"/>
                    <a:pt x="599123" y="1032605"/>
                    <a:pt x="599027" y="1032034"/>
                  </a:cubicBezTo>
                  <a:cubicBezTo>
                    <a:pt x="598837" y="1031177"/>
                    <a:pt x="599599" y="1029272"/>
                    <a:pt x="599408" y="1028414"/>
                  </a:cubicBezTo>
                  <a:cubicBezTo>
                    <a:pt x="599218" y="1027557"/>
                    <a:pt x="597980" y="1026224"/>
                    <a:pt x="597599" y="1025366"/>
                  </a:cubicBezTo>
                  <a:cubicBezTo>
                    <a:pt x="597122" y="1024414"/>
                    <a:pt x="596455" y="1022318"/>
                    <a:pt x="595884" y="1021461"/>
                  </a:cubicBezTo>
                  <a:cubicBezTo>
                    <a:pt x="595217" y="1020318"/>
                    <a:pt x="593884" y="1017842"/>
                    <a:pt x="592741" y="1017175"/>
                  </a:cubicBezTo>
                  <a:cubicBezTo>
                    <a:pt x="591979" y="1016699"/>
                    <a:pt x="590074" y="1016413"/>
                    <a:pt x="589312" y="1016699"/>
                  </a:cubicBezTo>
                  <a:cubicBezTo>
                    <a:pt x="588550" y="1016984"/>
                    <a:pt x="587693" y="1018699"/>
                    <a:pt x="586930" y="1019175"/>
                  </a:cubicBezTo>
                  <a:cubicBezTo>
                    <a:pt x="586359" y="1019461"/>
                    <a:pt x="584930" y="1019747"/>
                    <a:pt x="584263" y="1019556"/>
                  </a:cubicBezTo>
                  <a:cubicBezTo>
                    <a:pt x="583597" y="1019270"/>
                    <a:pt x="583025" y="1017556"/>
                    <a:pt x="582359" y="1017365"/>
                  </a:cubicBezTo>
                  <a:cubicBezTo>
                    <a:pt x="581501" y="1017080"/>
                    <a:pt x="579501" y="1018604"/>
                    <a:pt x="578644" y="1018127"/>
                  </a:cubicBezTo>
                  <a:cubicBezTo>
                    <a:pt x="577977" y="1017842"/>
                    <a:pt x="578072" y="1015937"/>
                    <a:pt x="577501" y="1015556"/>
                  </a:cubicBezTo>
                  <a:cubicBezTo>
                    <a:pt x="576929" y="1015175"/>
                    <a:pt x="575405" y="1015556"/>
                    <a:pt x="574738" y="1015365"/>
                  </a:cubicBezTo>
                  <a:cubicBezTo>
                    <a:pt x="573786" y="1014984"/>
                    <a:pt x="572262" y="1013460"/>
                    <a:pt x="571309" y="1013174"/>
                  </a:cubicBezTo>
                  <a:cubicBezTo>
                    <a:pt x="570167" y="1012888"/>
                    <a:pt x="567785" y="1012888"/>
                    <a:pt x="566833" y="1013365"/>
                  </a:cubicBezTo>
                  <a:cubicBezTo>
                    <a:pt x="565880" y="1013841"/>
                    <a:pt x="565213" y="1016318"/>
                    <a:pt x="564166" y="1016413"/>
                  </a:cubicBezTo>
                  <a:cubicBezTo>
                    <a:pt x="563309" y="1016508"/>
                    <a:pt x="562356" y="1014317"/>
                    <a:pt x="561499" y="1014317"/>
                  </a:cubicBezTo>
                  <a:cubicBezTo>
                    <a:pt x="560451" y="1014317"/>
                    <a:pt x="559118" y="1016222"/>
                    <a:pt x="558165" y="1016699"/>
                  </a:cubicBezTo>
                  <a:cubicBezTo>
                    <a:pt x="557403" y="1017080"/>
                    <a:pt x="555879" y="1017556"/>
                    <a:pt x="555022" y="1017651"/>
                  </a:cubicBezTo>
                  <a:cubicBezTo>
                    <a:pt x="553879" y="1017746"/>
                    <a:pt x="551593" y="1016889"/>
                    <a:pt x="550355" y="1016984"/>
                  </a:cubicBezTo>
                  <a:cubicBezTo>
                    <a:pt x="549593" y="1017080"/>
                    <a:pt x="548069" y="1017461"/>
                    <a:pt x="547592" y="1018032"/>
                  </a:cubicBezTo>
                  <a:cubicBezTo>
                    <a:pt x="546735" y="1018985"/>
                    <a:pt x="546163" y="1021747"/>
                    <a:pt x="546163" y="1023080"/>
                  </a:cubicBezTo>
                  <a:cubicBezTo>
                    <a:pt x="546163" y="1024319"/>
                    <a:pt x="547592" y="1026605"/>
                    <a:pt x="547592" y="1027748"/>
                  </a:cubicBezTo>
                  <a:cubicBezTo>
                    <a:pt x="547592" y="1028605"/>
                    <a:pt x="546830" y="1030224"/>
                    <a:pt x="546545" y="1030986"/>
                  </a:cubicBezTo>
                  <a:cubicBezTo>
                    <a:pt x="545973" y="1032320"/>
                    <a:pt x="543973" y="1034796"/>
                    <a:pt x="544068" y="1036225"/>
                  </a:cubicBezTo>
                  <a:cubicBezTo>
                    <a:pt x="544163" y="1037082"/>
                    <a:pt x="545782" y="1038225"/>
                    <a:pt x="545973" y="1039082"/>
                  </a:cubicBezTo>
                  <a:cubicBezTo>
                    <a:pt x="546068" y="1039940"/>
                    <a:pt x="544830" y="1041463"/>
                    <a:pt x="545021" y="1042226"/>
                  </a:cubicBezTo>
                  <a:cubicBezTo>
                    <a:pt x="545211" y="1042988"/>
                    <a:pt x="546640" y="1043750"/>
                    <a:pt x="546926" y="1044416"/>
                  </a:cubicBezTo>
                  <a:cubicBezTo>
                    <a:pt x="547307" y="1045464"/>
                    <a:pt x="546545" y="1047750"/>
                    <a:pt x="546926" y="1048798"/>
                  </a:cubicBezTo>
                  <a:cubicBezTo>
                    <a:pt x="547307" y="1049941"/>
                    <a:pt x="549783" y="1051274"/>
                    <a:pt x="549974" y="1052417"/>
                  </a:cubicBezTo>
                  <a:cubicBezTo>
                    <a:pt x="550164" y="1053275"/>
                    <a:pt x="549402" y="1054894"/>
                    <a:pt x="548830" y="1055465"/>
                  </a:cubicBezTo>
                  <a:cubicBezTo>
                    <a:pt x="548450" y="1056037"/>
                    <a:pt x="547021" y="1056513"/>
                    <a:pt x="546735" y="1057085"/>
                  </a:cubicBezTo>
                  <a:cubicBezTo>
                    <a:pt x="545973" y="1058323"/>
                    <a:pt x="545878" y="1061466"/>
                    <a:pt x="545687" y="1062895"/>
                  </a:cubicBezTo>
                  <a:cubicBezTo>
                    <a:pt x="545497" y="1064228"/>
                    <a:pt x="544925" y="1066895"/>
                    <a:pt x="544925" y="1068229"/>
                  </a:cubicBezTo>
                  <a:cubicBezTo>
                    <a:pt x="544925" y="1069467"/>
                    <a:pt x="545687" y="1071848"/>
                    <a:pt x="545402" y="1073087"/>
                  </a:cubicBezTo>
                  <a:cubicBezTo>
                    <a:pt x="545116" y="1074039"/>
                    <a:pt x="543497" y="1075373"/>
                    <a:pt x="543211" y="1076325"/>
                  </a:cubicBezTo>
                  <a:cubicBezTo>
                    <a:pt x="542925" y="1077182"/>
                    <a:pt x="542925" y="1079087"/>
                    <a:pt x="543115" y="1079945"/>
                  </a:cubicBezTo>
                  <a:cubicBezTo>
                    <a:pt x="543401" y="1080802"/>
                    <a:pt x="544925" y="1081850"/>
                    <a:pt x="545021" y="1082707"/>
                  </a:cubicBezTo>
                  <a:cubicBezTo>
                    <a:pt x="545116" y="1083469"/>
                    <a:pt x="544449" y="1084993"/>
                    <a:pt x="544163" y="1085755"/>
                  </a:cubicBezTo>
                  <a:cubicBezTo>
                    <a:pt x="543878" y="1086422"/>
                    <a:pt x="542639" y="1087565"/>
                    <a:pt x="542639" y="1088327"/>
                  </a:cubicBezTo>
                  <a:cubicBezTo>
                    <a:pt x="542734" y="1089565"/>
                    <a:pt x="545402" y="1090994"/>
                    <a:pt x="545973" y="1092041"/>
                  </a:cubicBezTo>
                  <a:cubicBezTo>
                    <a:pt x="546449" y="1093089"/>
                    <a:pt x="547021" y="1095566"/>
                    <a:pt x="546830" y="1096709"/>
                  </a:cubicBezTo>
                  <a:cubicBezTo>
                    <a:pt x="546640" y="1097756"/>
                    <a:pt x="545116" y="1099566"/>
                    <a:pt x="544830" y="1100614"/>
                  </a:cubicBezTo>
                  <a:cubicBezTo>
                    <a:pt x="544354" y="1102233"/>
                    <a:pt x="545116" y="1105853"/>
                    <a:pt x="544259" y="1107377"/>
                  </a:cubicBezTo>
                  <a:cubicBezTo>
                    <a:pt x="543878" y="1108043"/>
                    <a:pt x="542354" y="1108615"/>
                    <a:pt x="541877" y="1109282"/>
                  </a:cubicBezTo>
                  <a:cubicBezTo>
                    <a:pt x="541115" y="1110520"/>
                    <a:pt x="540544" y="1113568"/>
                    <a:pt x="540449" y="1114997"/>
                  </a:cubicBezTo>
                  <a:cubicBezTo>
                    <a:pt x="540353" y="1116616"/>
                    <a:pt x="540639" y="1119759"/>
                    <a:pt x="541115" y="1121283"/>
                  </a:cubicBezTo>
                  <a:cubicBezTo>
                    <a:pt x="541687" y="1122807"/>
                    <a:pt x="543878" y="1125188"/>
                    <a:pt x="544544" y="1126617"/>
                  </a:cubicBezTo>
                  <a:cubicBezTo>
                    <a:pt x="545211" y="1128141"/>
                    <a:pt x="546068" y="1131284"/>
                    <a:pt x="546449" y="1132904"/>
                  </a:cubicBezTo>
                  <a:cubicBezTo>
                    <a:pt x="546926" y="1134809"/>
                    <a:pt x="547878" y="1138523"/>
                    <a:pt x="547783" y="1140428"/>
                  </a:cubicBezTo>
                  <a:cubicBezTo>
                    <a:pt x="547688" y="1141762"/>
                    <a:pt x="546068" y="1144334"/>
                    <a:pt x="546068" y="1145667"/>
                  </a:cubicBezTo>
                  <a:cubicBezTo>
                    <a:pt x="546068" y="1146810"/>
                    <a:pt x="547211" y="1148810"/>
                    <a:pt x="547307" y="1149858"/>
                  </a:cubicBezTo>
                  <a:cubicBezTo>
                    <a:pt x="547497" y="1151668"/>
                    <a:pt x="546354" y="1155097"/>
                    <a:pt x="546449" y="1156907"/>
                  </a:cubicBezTo>
                  <a:cubicBezTo>
                    <a:pt x="546545" y="1158050"/>
                    <a:pt x="547307" y="1160050"/>
                    <a:pt x="547307" y="1161193"/>
                  </a:cubicBezTo>
                  <a:cubicBezTo>
                    <a:pt x="547307" y="1161955"/>
                    <a:pt x="546830" y="1163384"/>
                    <a:pt x="546735" y="1164146"/>
                  </a:cubicBezTo>
                  <a:cubicBezTo>
                    <a:pt x="546640" y="1165193"/>
                    <a:pt x="547021" y="1167289"/>
                    <a:pt x="546735" y="1168337"/>
                  </a:cubicBezTo>
                  <a:cubicBezTo>
                    <a:pt x="546545" y="1169194"/>
                    <a:pt x="545878" y="1170908"/>
                    <a:pt x="545211" y="1171385"/>
                  </a:cubicBezTo>
                  <a:cubicBezTo>
                    <a:pt x="544354" y="1172051"/>
                    <a:pt x="542163" y="1172432"/>
                    <a:pt x="541115" y="1172432"/>
                  </a:cubicBezTo>
                  <a:cubicBezTo>
                    <a:pt x="540258" y="1172432"/>
                    <a:pt x="538544" y="1171575"/>
                    <a:pt x="537782" y="1171766"/>
                  </a:cubicBezTo>
                  <a:cubicBezTo>
                    <a:pt x="537115" y="1171956"/>
                    <a:pt x="535972" y="1173099"/>
                    <a:pt x="535686" y="1173766"/>
                  </a:cubicBezTo>
                  <a:cubicBezTo>
                    <a:pt x="535496" y="1174337"/>
                    <a:pt x="535781" y="1175576"/>
                    <a:pt x="536067" y="1176052"/>
                  </a:cubicBezTo>
                  <a:cubicBezTo>
                    <a:pt x="536448" y="1176528"/>
                    <a:pt x="537877" y="1176623"/>
                    <a:pt x="538258" y="1177100"/>
                  </a:cubicBezTo>
                  <a:cubicBezTo>
                    <a:pt x="538734" y="1177576"/>
                    <a:pt x="539591" y="1178814"/>
                    <a:pt x="539686" y="1179576"/>
                  </a:cubicBezTo>
                  <a:cubicBezTo>
                    <a:pt x="539782" y="1180243"/>
                    <a:pt x="539305" y="1181576"/>
                    <a:pt x="538829" y="1182053"/>
                  </a:cubicBezTo>
                  <a:cubicBezTo>
                    <a:pt x="538353" y="1182529"/>
                    <a:pt x="536734" y="1182338"/>
                    <a:pt x="536162" y="1182815"/>
                  </a:cubicBezTo>
                  <a:cubicBezTo>
                    <a:pt x="535496" y="1183291"/>
                    <a:pt x="534829" y="1184815"/>
                    <a:pt x="534448" y="1185577"/>
                  </a:cubicBezTo>
                  <a:cubicBezTo>
                    <a:pt x="534067" y="1186434"/>
                    <a:pt x="533781" y="1188339"/>
                    <a:pt x="533781" y="1188339"/>
                  </a:cubicBezTo>
                  <a:cubicBezTo>
                    <a:pt x="533305" y="1187006"/>
                    <a:pt x="530257" y="1183767"/>
                    <a:pt x="530257" y="1183767"/>
                  </a:cubicBezTo>
                  <a:lnTo>
                    <a:pt x="400431" y="1005459"/>
                  </a:lnTo>
                  <a:lnTo>
                    <a:pt x="278797" y="839057"/>
                  </a:lnTo>
                  <a:lnTo>
                    <a:pt x="67913" y="550736"/>
                  </a:lnTo>
                  <a:lnTo>
                    <a:pt x="0" y="457867"/>
                  </a:lnTo>
                  <a:lnTo>
                    <a:pt x="3715" y="435769"/>
                  </a:lnTo>
                  <a:lnTo>
                    <a:pt x="41339" y="266510"/>
                  </a:lnTo>
                  <a:lnTo>
                    <a:pt x="78676" y="87344"/>
                  </a:lnTo>
                  <a:lnTo>
                    <a:pt x="97250" y="0"/>
                  </a:lnTo>
                  <a:lnTo>
                    <a:pt x="105061" y="1810"/>
                  </a:lnTo>
                  <a:lnTo>
                    <a:pt x="431673" y="65056"/>
                  </a:lnTo>
                  <a:lnTo>
                    <a:pt x="431673" y="65056"/>
                  </a:lnTo>
                  <a:close/>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2027" name="Google Shape;2027;p32"/>
            <p:cNvGrpSpPr/>
            <p:nvPr/>
          </p:nvGrpSpPr>
          <p:grpSpPr>
            <a:xfrm>
              <a:off x="3166134" y="1514665"/>
              <a:ext cx="809625" cy="589155"/>
              <a:chOff x="3166134" y="1514665"/>
              <a:chExt cx="809625" cy="589155"/>
            </a:xfrm>
          </p:grpSpPr>
          <p:sp>
            <p:nvSpPr>
              <p:cNvPr id="2028" name="Google Shape;2028;p32"/>
              <p:cNvSpPr/>
              <p:nvPr/>
            </p:nvSpPr>
            <p:spPr>
              <a:xfrm>
                <a:off x="3397853" y="1589385"/>
                <a:ext cx="9525" cy="9525"/>
              </a:xfrm>
              <a:custGeom>
                <a:rect b="b" l="l" r="r" t="t"/>
                <a:pathLst>
                  <a:path extrusionOk="0" h="120000" w="120000">
                    <a:moveTo>
                      <a:pt x="82797" y="108649"/>
                    </a:moveTo>
                    <a:cubicBezTo>
                      <a:pt x="90003" y="106243"/>
                      <a:pt x="100800" y="89449"/>
                      <a:pt x="100800" y="82243"/>
                    </a:cubicBezTo>
                    <a:cubicBezTo>
                      <a:pt x="100800" y="73852"/>
                      <a:pt x="90003" y="57046"/>
                      <a:pt x="82797" y="51049"/>
                    </a:cubicBezTo>
                    <a:cubicBezTo>
                      <a:pt x="77997" y="46249"/>
                      <a:pt x="62400" y="42646"/>
                      <a:pt x="57600" y="37846"/>
                    </a:cubicBezTo>
                    <a:cubicBezTo>
                      <a:pt x="50406" y="30652"/>
                      <a:pt x="50406" y="4246"/>
                      <a:pt x="42003" y="643"/>
                    </a:cubicBezTo>
                    <a:cubicBezTo>
                      <a:pt x="37203" y="-1751"/>
                      <a:pt x="27603" y="3049"/>
                      <a:pt x="24000" y="6652"/>
                    </a:cubicBezTo>
                    <a:cubicBezTo>
                      <a:pt x="16794" y="15043"/>
                      <a:pt x="21606" y="40252"/>
                      <a:pt x="15597" y="49852"/>
                    </a:cubicBezTo>
                    <a:cubicBezTo>
                      <a:pt x="13203" y="54652"/>
                      <a:pt x="0" y="60649"/>
                      <a:pt x="0" y="65449"/>
                    </a:cubicBezTo>
                    <a:cubicBezTo>
                      <a:pt x="0" y="75049"/>
                      <a:pt x="16794" y="88252"/>
                      <a:pt x="24000" y="93052"/>
                    </a:cubicBezTo>
                    <a:cubicBezTo>
                      <a:pt x="28800" y="95446"/>
                      <a:pt x="39597" y="96643"/>
                      <a:pt x="45606" y="97852"/>
                    </a:cubicBezTo>
                    <a:cubicBezTo>
                      <a:pt x="55194" y="100246"/>
                      <a:pt x="73197" y="112252"/>
                      <a:pt x="82797" y="108649"/>
                    </a:cubicBezTo>
                    <a:close/>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29" name="Google Shape;2029;p32"/>
              <p:cNvSpPr/>
              <p:nvPr/>
            </p:nvSpPr>
            <p:spPr>
              <a:xfrm>
                <a:off x="3389497" y="1583716"/>
                <a:ext cx="9525" cy="9525"/>
              </a:xfrm>
              <a:custGeom>
                <a:rect b="b" l="l" r="r" t="t"/>
                <a:pathLst>
                  <a:path extrusionOk="0" h="9525" w="120000">
                    <a:moveTo>
                      <a:pt x="86072" y="8292"/>
                    </a:moveTo>
                    <a:cubicBezTo>
                      <a:pt x="83679" y="8673"/>
                      <a:pt x="75276" y="9531"/>
                      <a:pt x="70476" y="9721"/>
                    </a:cubicBezTo>
                    <a:cubicBezTo>
                      <a:pt x="59679" y="10102"/>
                      <a:pt x="33272" y="10293"/>
                      <a:pt x="23672" y="9721"/>
                    </a:cubicBezTo>
                    <a:cubicBezTo>
                      <a:pt x="15282" y="9245"/>
                      <a:pt x="11679" y="7530"/>
                      <a:pt x="9272" y="6768"/>
                    </a:cubicBezTo>
                    <a:cubicBezTo>
                      <a:pt x="5682" y="5911"/>
                      <a:pt x="-2721" y="4101"/>
                      <a:pt x="882" y="3244"/>
                    </a:cubicBezTo>
                    <a:cubicBezTo>
                      <a:pt x="4472" y="2577"/>
                      <a:pt x="20082" y="1815"/>
                      <a:pt x="27276" y="1434"/>
                    </a:cubicBezTo>
                    <a:cubicBezTo>
                      <a:pt x="33272" y="1053"/>
                      <a:pt x="45279" y="-90"/>
                      <a:pt x="53682" y="6"/>
                    </a:cubicBezTo>
                    <a:cubicBezTo>
                      <a:pt x="58482" y="101"/>
                      <a:pt x="63282" y="1053"/>
                      <a:pt x="65676" y="1530"/>
                    </a:cubicBezTo>
                    <a:cubicBezTo>
                      <a:pt x="69279" y="2101"/>
                      <a:pt x="68082" y="3530"/>
                      <a:pt x="71672" y="4101"/>
                    </a:cubicBezTo>
                    <a:cubicBezTo>
                      <a:pt x="75276" y="4578"/>
                      <a:pt x="88479" y="4959"/>
                      <a:pt x="90872" y="5435"/>
                    </a:cubicBezTo>
                    <a:cubicBezTo>
                      <a:pt x="94476" y="6006"/>
                      <a:pt x="90872" y="7626"/>
                      <a:pt x="86072" y="8292"/>
                    </a:cubicBezTo>
                    <a:close/>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30" name="Google Shape;2030;p32"/>
              <p:cNvSpPr/>
              <p:nvPr/>
            </p:nvSpPr>
            <p:spPr>
              <a:xfrm>
                <a:off x="3397496" y="1580518"/>
                <a:ext cx="9525" cy="9525"/>
              </a:xfrm>
              <a:custGeom>
                <a:rect b="b" l="l" r="r" t="t"/>
                <a:pathLst>
                  <a:path extrusionOk="0" h="120000" w="120000">
                    <a:moveTo>
                      <a:pt x="52498" y="24769"/>
                    </a:moveTo>
                    <a:cubicBezTo>
                      <a:pt x="51301" y="16365"/>
                      <a:pt x="38098" y="3162"/>
                      <a:pt x="29694" y="769"/>
                    </a:cubicBezTo>
                    <a:cubicBezTo>
                      <a:pt x="23698" y="-1638"/>
                      <a:pt x="6904" y="1965"/>
                      <a:pt x="3301" y="6765"/>
                    </a:cubicBezTo>
                    <a:cubicBezTo>
                      <a:pt x="-1499" y="12762"/>
                      <a:pt x="-302" y="29569"/>
                      <a:pt x="2104" y="36762"/>
                    </a:cubicBezTo>
                    <a:cubicBezTo>
                      <a:pt x="4498" y="42759"/>
                      <a:pt x="15294" y="51162"/>
                      <a:pt x="21304" y="52359"/>
                    </a:cubicBezTo>
                    <a:cubicBezTo>
                      <a:pt x="24894" y="53569"/>
                      <a:pt x="32101" y="51162"/>
                      <a:pt x="35704" y="49965"/>
                    </a:cubicBezTo>
                    <a:cubicBezTo>
                      <a:pt x="41701" y="45165"/>
                      <a:pt x="53694" y="31962"/>
                      <a:pt x="52498" y="24769"/>
                    </a:cubicBezTo>
                    <a:close/>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31" name="Google Shape;2031;p32"/>
              <p:cNvSpPr/>
              <p:nvPr/>
            </p:nvSpPr>
            <p:spPr>
              <a:xfrm>
                <a:off x="3345265" y="1558303"/>
                <a:ext cx="38100" cy="47625"/>
              </a:xfrm>
              <a:custGeom>
                <a:rect b="b" l="l" r="r" t="t"/>
                <a:pathLst>
                  <a:path extrusionOk="0" h="47625" w="38100">
                    <a:moveTo>
                      <a:pt x="42206" y="19323"/>
                    </a:moveTo>
                    <a:cubicBezTo>
                      <a:pt x="43254" y="19037"/>
                      <a:pt x="45731" y="19323"/>
                      <a:pt x="46493" y="18466"/>
                    </a:cubicBezTo>
                    <a:cubicBezTo>
                      <a:pt x="47064" y="17704"/>
                      <a:pt x="46874" y="15418"/>
                      <a:pt x="46493" y="14561"/>
                    </a:cubicBezTo>
                    <a:cubicBezTo>
                      <a:pt x="45921" y="13322"/>
                      <a:pt x="43254" y="12084"/>
                      <a:pt x="42302" y="11132"/>
                    </a:cubicBezTo>
                    <a:cubicBezTo>
                      <a:pt x="41159" y="9989"/>
                      <a:pt x="39635" y="7131"/>
                      <a:pt x="38396" y="6083"/>
                    </a:cubicBezTo>
                    <a:cubicBezTo>
                      <a:pt x="37444" y="5321"/>
                      <a:pt x="35063" y="4274"/>
                      <a:pt x="33824" y="4083"/>
                    </a:cubicBezTo>
                    <a:cubicBezTo>
                      <a:pt x="32491" y="3893"/>
                      <a:pt x="29729" y="4178"/>
                      <a:pt x="28490" y="4750"/>
                    </a:cubicBezTo>
                    <a:cubicBezTo>
                      <a:pt x="27728" y="5131"/>
                      <a:pt x="26681" y="6560"/>
                      <a:pt x="26109" y="7131"/>
                    </a:cubicBezTo>
                    <a:cubicBezTo>
                      <a:pt x="25538" y="7703"/>
                      <a:pt x="24299" y="8750"/>
                      <a:pt x="23633" y="9227"/>
                    </a:cubicBezTo>
                    <a:cubicBezTo>
                      <a:pt x="22871" y="9893"/>
                      <a:pt x="21251" y="11036"/>
                      <a:pt x="20394" y="11608"/>
                    </a:cubicBezTo>
                    <a:cubicBezTo>
                      <a:pt x="19537" y="12084"/>
                      <a:pt x="17441" y="12370"/>
                      <a:pt x="16775" y="13037"/>
                    </a:cubicBezTo>
                    <a:cubicBezTo>
                      <a:pt x="16203" y="13608"/>
                      <a:pt x="15727" y="15132"/>
                      <a:pt x="15632" y="15894"/>
                    </a:cubicBezTo>
                    <a:cubicBezTo>
                      <a:pt x="15536" y="16656"/>
                      <a:pt x="15822" y="18180"/>
                      <a:pt x="16203" y="18752"/>
                    </a:cubicBezTo>
                    <a:cubicBezTo>
                      <a:pt x="16679" y="19514"/>
                      <a:pt x="18299" y="20276"/>
                      <a:pt x="18870" y="20847"/>
                    </a:cubicBezTo>
                    <a:cubicBezTo>
                      <a:pt x="19442" y="21419"/>
                      <a:pt x="20680" y="22562"/>
                      <a:pt x="20775" y="23419"/>
                    </a:cubicBezTo>
                    <a:cubicBezTo>
                      <a:pt x="20775" y="23895"/>
                      <a:pt x="20394" y="24752"/>
                      <a:pt x="20013" y="24943"/>
                    </a:cubicBezTo>
                    <a:cubicBezTo>
                      <a:pt x="18775" y="25800"/>
                      <a:pt x="15155" y="26276"/>
                      <a:pt x="13917" y="25419"/>
                    </a:cubicBezTo>
                    <a:cubicBezTo>
                      <a:pt x="13250" y="24943"/>
                      <a:pt x="13346" y="23038"/>
                      <a:pt x="13155" y="22276"/>
                    </a:cubicBezTo>
                    <a:cubicBezTo>
                      <a:pt x="12679" y="20942"/>
                      <a:pt x="11726" y="18275"/>
                      <a:pt x="10964" y="17037"/>
                    </a:cubicBezTo>
                    <a:cubicBezTo>
                      <a:pt x="10583" y="16370"/>
                      <a:pt x="9250" y="15418"/>
                      <a:pt x="9059" y="14656"/>
                    </a:cubicBezTo>
                    <a:cubicBezTo>
                      <a:pt x="8678" y="13703"/>
                      <a:pt x="9250" y="11513"/>
                      <a:pt x="9250" y="10465"/>
                    </a:cubicBezTo>
                    <a:cubicBezTo>
                      <a:pt x="9155" y="9512"/>
                      <a:pt x="8869" y="7703"/>
                      <a:pt x="8583" y="6845"/>
                    </a:cubicBezTo>
                    <a:cubicBezTo>
                      <a:pt x="8297" y="6083"/>
                      <a:pt x="7631" y="4464"/>
                      <a:pt x="7059" y="3893"/>
                    </a:cubicBezTo>
                    <a:cubicBezTo>
                      <a:pt x="6297" y="3131"/>
                      <a:pt x="4392" y="2273"/>
                      <a:pt x="3440" y="1797"/>
                    </a:cubicBezTo>
                    <a:cubicBezTo>
                      <a:pt x="2678" y="1321"/>
                      <a:pt x="1058" y="-394"/>
                      <a:pt x="296" y="83"/>
                    </a:cubicBezTo>
                    <a:cubicBezTo>
                      <a:pt x="-275" y="464"/>
                      <a:pt x="106" y="1988"/>
                      <a:pt x="392" y="2654"/>
                    </a:cubicBezTo>
                    <a:cubicBezTo>
                      <a:pt x="773" y="3702"/>
                      <a:pt x="2201" y="5226"/>
                      <a:pt x="2963" y="6083"/>
                    </a:cubicBezTo>
                    <a:cubicBezTo>
                      <a:pt x="3440" y="6655"/>
                      <a:pt x="4678" y="7703"/>
                      <a:pt x="5154" y="8274"/>
                    </a:cubicBezTo>
                    <a:cubicBezTo>
                      <a:pt x="5535" y="8750"/>
                      <a:pt x="6392" y="9608"/>
                      <a:pt x="6392" y="10179"/>
                    </a:cubicBezTo>
                    <a:cubicBezTo>
                      <a:pt x="6392" y="10751"/>
                      <a:pt x="5726" y="11894"/>
                      <a:pt x="5154" y="12179"/>
                    </a:cubicBezTo>
                    <a:cubicBezTo>
                      <a:pt x="4583" y="12465"/>
                      <a:pt x="3249" y="11608"/>
                      <a:pt x="2582" y="11798"/>
                    </a:cubicBezTo>
                    <a:cubicBezTo>
                      <a:pt x="2201" y="11894"/>
                      <a:pt x="1535" y="12656"/>
                      <a:pt x="1344" y="13037"/>
                    </a:cubicBezTo>
                    <a:cubicBezTo>
                      <a:pt x="1058" y="13608"/>
                      <a:pt x="1058" y="15037"/>
                      <a:pt x="963" y="15704"/>
                    </a:cubicBezTo>
                    <a:cubicBezTo>
                      <a:pt x="868" y="16466"/>
                      <a:pt x="677" y="18085"/>
                      <a:pt x="582" y="18847"/>
                    </a:cubicBezTo>
                    <a:cubicBezTo>
                      <a:pt x="487" y="20085"/>
                      <a:pt x="201" y="22466"/>
                      <a:pt x="201" y="23609"/>
                    </a:cubicBezTo>
                    <a:cubicBezTo>
                      <a:pt x="296" y="25133"/>
                      <a:pt x="582" y="28277"/>
                      <a:pt x="1344" y="29610"/>
                    </a:cubicBezTo>
                    <a:cubicBezTo>
                      <a:pt x="1916" y="30563"/>
                      <a:pt x="3916" y="31896"/>
                      <a:pt x="4773" y="32563"/>
                    </a:cubicBezTo>
                    <a:cubicBezTo>
                      <a:pt x="5726" y="33325"/>
                      <a:pt x="7916" y="34658"/>
                      <a:pt x="8678" y="35611"/>
                    </a:cubicBezTo>
                    <a:cubicBezTo>
                      <a:pt x="9250" y="36278"/>
                      <a:pt x="9821" y="38183"/>
                      <a:pt x="10488" y="38849"/>
                    </a:cubicBezTo>
                    <a:cubicBezTo>
                      <a:pt x="11155" y="39516"/>
                      <a:pt x="12774" y="40564"/>
                      <a:pt x="13631" y="40945"/>
                    </a:cubicBezTo>
                    <a:cubicBezTo>
                      <a:pt x="14584" y="41421"/>
                      <a:pt x="16679" y="42088"/>
                      <a:pt x="17727" y="42183"/>
                    </a:cubicBezTo>
                    <a:cubicBezTo>
                      <a:pt x="18965" y="42374"/>
                      <a:pt x="21918" y="41326"/>
                      <a:pt x="22871" y="42088"/>
                    </a:cubicBezTo>
                    <a:cubicBezTo>
                      <a:pt x="23442" y="42469"/>
                      <a:pt x="23442" y="44088"/>
                      <a:pt x="23537" y="44755"/>
                    </a:cubicBezTo>
                    <a:cubicBezTo>
                      <a:pt x="23633" y="45517"/>
                      <a:pt x="23347" y="47231"/>
                      <a:pt x="23633" y="47898"/>
                    </a:cubicBezTo>
                    <a:cubicBezTo>
                      <a:pt x="24014" y="48660"/>
                      <a:pt x="25442" y="49708"/>
                      <a:pt x="26204" y="50089"/>
                    </a:cubicBezTo>
                    <a:cubicBezTo>
                      <a:pt x="26871" y="50375"/>
                      <a:pt x="28300" y="50756"/>
                      <a:pt x="28967" y="50756"/>
                    </a:cubicBezTo>
                    <a:cubicBezTo>
                      <a:pt x="29919" y="50660"/>
                      <a:pt x="32015" y="49994"/>
                      <a:pt x="32681" y="49232"/>
                    </a:cubicBezTo>
                    <a:cubicBezTo>
                      <a:pt x="33348" y="48470"/>
                      <a:pt x="33634" y="46279"/>
                      <a:pt x="33634" y="45231"/>
                    </a:cubicBezTo>
                    <a:cubicBezTo>
                      <a:pt x="33634" y="44374"/>
                      <a:pt x="32586" y="42945"/>
                      <a:pt x="32777" y="42088"/>
                    </a:cubicBezTo>
                    <a:cubicBezTo>
                      <a:pt x="32872" y="41516"/>
                      <a:pt x="33824" y="40469"/>
                      <a:pt x="34301" y="40183"/>
                    </a:cubicBezTo>
                    <a:cubicBezTo>
                      <a:pt x="34682" y="39897"/>
                      <a:pt x="35729" y="39897"/>
                      <a:pt x="36206" y="39707"/>
                    </a:cubicBezTo>
                    <a:cubicBezTo>
                      <a:pt x="36682" y="39421"/>
                      <a:pt x="37634" y="38849"/>
                      <a:pt x="37920" y="38278"/>
                    </a:cubicBezTo>
                    <a:cubicBezTo>
                      <a:pt x="38206" y="37611"/>
                      <a:pt x="37730" y="35897"/>
                      <a:pt x="37730" y="35135"/>
                    </a:cubicBezTo>
                    <a:cubicBezTo>
                      <a:pt x="37825" y="34658"/>
                      <a:pt x="38015" y="33611"/>
                      <a:pt x="38301" y="33134"/>
                    </a:cubicBezTo>
                    <a:cubicBezTo>
                      <a:pt x="38682" y="32468"/>
                      <a:pt x="40206" y="31801"/>
                      <a:pt x="40397" y="31039"/>
                    </a:cubicBezTo>
                    <a:cubicBezTo>
                      <a:pt x="40587" y="30086"/>
                      <a:pt x="39254" y="28372"/>
                      <a:pt x="39063" y="27515"/>
                    </a:cubicBezTo>
                    <a:cubicBezTo>
                      <a:pt x="38873" y="26753"/>
                      <a:pt x="38587" y="25229"/>
                      <a:pt x="38587" y="24467"/>
                    </a:cubicBezTo>
                    <a:cubicBezTo>
                      <a:pt x="38587" y="23228"/>
                      <a:pt x="38587" y="20561"/>
                      <a:pt x="39444" y="19704"/>
                    </a:cubicBezTo>
                    <a:cubicBezTo>
                      <a:pt x="39825" y="19514"/>
                      <a:pt x="41444" y="19514"/>
                      <a:pt x="42206" y="19323"/>
                    </a:cubicBezTo>
                    <a:close/>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32" name="Google Shape;2032;p32"/>
              <p:cNvSpPr/>
              <p:nvPr/>
            </p:nvSpPr>
            <p:spPr>
              <a:xfrm>
                <a:off x="3360892" y="1557729"/>
                <a:ext cx="9525" cy="9525"/>
              </a:xfrm>
              <a:custGeom>
                <a:rect b="b" l="l" r="r" t="t"/>
                <a:pathLst>
                  <a:path extrusionOk="0" h="120000" w="120000">
                    <a:moveTo>
                      <a:pt x="81663" y="83868"/>
                    </a:moveTo>
                    <a:cubicBezTo>
                      <a:pt x="88857" y="75477"/>
                      <a:pt x="106860" y="55068"/>
                      <a:pt x="106860" y="43074"/>
                    </a:cubicBezTo>
                    <a:cubicBezTo>
                      <a:pt x="106860" y="31068"/>
                      <a:pt x="93657" y="9474"/>
                      <a:pt x="84057" y="3477"/>
                    </a:cubicBezTo>
                    <a:cubicBezTo>
                      <a:pt x="76863" y="-1323"/>
                      <a:pt x="58860" y="-126"/>
                      <a:pt x="50457" y="1071"/>
                    </a:cubicBezTo>
                    <a:cubicBezTo>
                      <a:pt x="37254" y="3477"/>
                      <a:pt x="3654" y="11868"/>
                      <a:pt x="63" y="25071"/>
                    </a:cubicBezTo>
                    <a:cubicBezTo>
                      <a:pt x="-1146" y="32277"/>
                      <a:pt x="16857" y="41877"/>
                      <a:pt x="19263" y="49071"/>
                    </a:cubicBezTo>
                    <a:cubicBezTo>
                      <a:pt x="21657" y="58671"/>
                      <a:pt x="8454" y="76674"/>
                      <a:pt x="10860" y="85077"/>
                    </a:cubicBezTo>
                    <a:cubicBezTo>
                      <a:pt x="13254" y="92271"/>
                      <a:pt x="26457" y="101871"/>
                      <a:pt x="33663" y="104277"/>
                    </a:cubicBezTo>
                    <a:cubicBezTo>
                      <a:pt x="40857" y="106671"/>
                      <a:pt x="55257" y="106671"/>
                      <a:pt x="62463" y="103068"/>
                    </a:cubicBezTo>
                    <a:cubicBezTo>
                      <a:pt x="68460" y="100674"/>
                      <a:pt x="76863" y="89877"/>
                      <a:pt x="81663" y="83868"/>
                    </a:cubicBezTo>
                    <a:close/>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33" name="Google Shape;2033;p32"/>
              <p:cNvSpPr/>
              <p:nvPr/>
            </p:nvSpPr>
            <p:spPr>
              <a:xfrm>
                <a:off x="3368980" y="1514665"/>
                <a:ext cx="9525" cy="9525"/>
              </a:xfrm>
              <a:custGeom>
                <a:rect b="b" l="l" r="r" t="t"/>
                <a:pathLst>
                  <a:path extrusionOk="0" h="120000" w="120000">
                    <a:moveTo>
                      <a:pt x="97361" y="34797"/>
                    </a:moveTo>
                    <a:lnTo>
                      <a:pt x="4964" y="0"/>
                    </a:lnTo>
                    <a:cubicBezTo>
                      <a:pt x="4964" y="0"/>
                      <a:pt x="-1046" y="24000"/>
                      <a:pt x="164" y="31206"/>
                    </a:cubicBezTo>
                    <a:cubicBezTo>
                      <a:pt x="2557" y="40794"/>
                      <a:pt x="13354" y="56403"/>
                      <a:pt x="19364" y="62400"/>
                    </a:cubicBezTo>
                    <a:cubicBezTo>
                      <a:pt x="27754" y="70803"/>
                      <a:pt x="46954" y="84006"/>
                      <a:pt x="57764" y="86400"/>
                    </a:cubicBezTo>
                    <a:cubicBezTo>
                      <a:pt x="63761" y="87597"/>
                      <a:pt x="75754" y="86400"/>
                      <a:pt x="80554" y="82797"/>
                    </a:cubicBezTo>
                    <a:cubicBezTo>
                      <a:pt x="84157" y="80403"/>
                      <a:pt x="90154" y="70803"/>
                      <a:pt x="91364" y="67200"/>
                    </a:cubicBezTo>
                    <a:cubicBezTo>
                      <a:pt x="96164" y="60006"/>
                      <a:pt x="97361" y="34797"/>
                      <a:pt x="97361" y="34797"/>
                    </a:cubicBezTo>
                    <a:close/>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34" name="Google Shape;2034;p32"/>
              <p:cNvSpPr/>
              <p:nvPr/>
            </p:nvSpPr>
            <p:spPr>
              <a:xfrm>
                <a:off x="3166134" y="1522795"/>
                <a:ext cx="809625" cy="581025"/>
              </a:xfrm>
              <a:custGeom>
                <a:rect b="b" l="l" r="r" t="t"/>
                <a:pathLst>
                  <a:path extrusionOk="0" h="581025" w="809625">
                    <a:moveTo>
                      <a:pt x="815125" y="122935"/>
                    </a:moveTo>
                    <a:lnTo>
                      <a:pt x="743497" y="516317"/>
                    </a:lnTo>
                    <a:cubicBezTo>
                      <a:pt x="743497" y="516317"/>
                      <a:pt x="741878" y="519460"/>
                      <a:pt x="741592" y="520603"/>
                    </a:cubicBezTo>
                    <a:cubicBezTo>
                      <a:pt x="741306" y="521651"/>
                      <a:pt x="740544" y="523842"/>
                      <a:pt x="740830" y="524890"/>
                    </a:cubicBezTo>
                    <a:cubicBezTo>
                      <a:pt x="741021" y="525461"/>
                      <a:pt x="742259" y="526128"/>
                      <a:pt x="742545" y="526699"/>
                    </a:cubicBezTo>
                    <a:cubicBezTo>
                      <a:pt x="742926" y="527557"/>
                      <a:pt x="742354" y="529557"/>
                      <a:pt x="742640" y="530414"/>
                    </a:cubicBezTo>
                    <a:cubicBezTo>
                      <a:pt x="743116" y="531843"/>
                      <a:pt x="745974" y="533653"/>
                      <a:pt x="746355" y="535081"/>
                    </a:cubicBezTo>
                    <a:cubicBezTo>
                      <a:pt x="746640" y="535939"/>
                      <a:pt x="745688" y="537844"/>
                      <a:pt x="745783" y="538796"/>
                    </a:cubicBezTo>
                    <a:cubicBezTo>
                      <a:pt x="746069" y="540225"/>
                      <a:pt x="748545" y="542416"/>
                      <a:pt x="748545" y="543749"/>
                    </a:cubicBezTo>
                    <a:cubicBezTo>
                      <a:pt x="748545" y="545083"/>
                      <a:pt x="745878" y="547274"/>
                      <a:pt x="745974" y="548607"/>
                    </a:cubicBezTo>
                    <a:cubicBezTo>
                      <a:pt x="746069" y="549845"/>
                      <a:pt x="748641" y="551179"/>
                      <a:pt x="749022" y="552322"/>
                    </a:cubicBezTo>
                    <a:cubicBezTo>
                      <a:pt x="749307" y="553179"/>
                      <a:pt x="749212" y="555179"/>
                      <a:pt x="748831" y="556036"/>
                    </a:cubicBezTo>
                    <a:cubicBezTo>
                      <a:pt x="748355" y="557179"/>
                      <a:pt x="746164" y="558608"/>
                      <a:pt x="745497" y="559656"/>
                    </a:cubicBezTo>
                    <a:cubicBezTo>
                      <a:pt x="745116" y="560323"/>
                      <a:pt x="744831" y="561942"/>
                      <a:pt x="744354" y="562513"/>
                    </a:cubicBezTo>
                    <a:cubicBezTo>
                      <a:pt x="743783" y="563180"/>
                      <a:pt x="741783" y="563371"/>
                      <a:pt x="741306" y="564133"/>
                    </a:cubicBezTo>
                    <a:cubicBezTo>
                      <a:pt x="740735" y="564990"/>
                      <a:pt x="740449" y="567181"/>
                      <a:pt x="740735" y="568133"/>
                    </a:cubicBezTo>
                    <a:cubicBezTo>
                      <a:pt x="741116" y="569371"/>
                      <a:pt x="744450" y="571276"/>
                      <a:pt x="744926" y="572419"/>
                    </a:cubicBezTo>
                    <a:cubicBezTo>
                      <a:pt x="746640" y="576706"/>
                      <a:pt x="743116" y="577087"/>
                      <a:pt x="745116" y="581563"/>
                    </a:cubicBezTo>
                    <a:cubicBezTo>
                      <a:pt x="744640" y="581087"/>
                      <a:pt x="742830" y="580135"/>
                      <a:pt x="742830" y="580135"/>
                    </a:cubicBezTo>
                    <a:lnTo>
                      <a:pt x="526518" y="537939"/>
                    </a:lnTo>
                    <a:cubicBezTo>
                      <a:pt x="526518" y="537939"/>
                      <a:pt x="522327" y="540606"/>
                      <a:pt x="520898" y="541368"/>
                    </a:cubicBezTo>
                    <a:cubicBezTo>
                      <a:pt x="519469" y="542130"/>
                      <a:pt x="516612" y="543463"/>
                      <a:pt x="515088" y="543940"/>
                    </a:cubicBezTo>
                    <a:cubicBezTo>
                      <a:pt x="513754" y="544321"/>
                      <a:pt x="511087" y="544606"/>
                      <a:pt x="509754" y="544702"/>
                    </a:cubicBezTo>
                    <a:cubicBezTo>
                      <a:pt x="507753" y="544797"/>
                      <a:pt x="503562" y="545273"/>
                      <a:pt x="501657" y="544702"/>
                    </a:cubicBezTo>
                    <a:cubicBezTo>
                      <a:pt x="500324" y="544225"/>
                      <a:pt x="498419" y="542035"/>
                      <a:pt x="497085" y="541463"/>
                    </a:cubicBezTo>
                    <a:cubicBezTo>
                      <a:pt x="495942" y="540987"/>
                      <a:pt x="493371" y="540415"/>
                      <a:pt x="492132" y="540320"/>
                    </a:cubicBezTo>
                    <a:cubicBezTo>
                      <a:pt x="490513" y="540225"/>
                      <a:pt x="487275" y="541082"/>
                      <a:pt x="485655" y="541273"/>
                    </a:cubicBezTo>
                    <a:cubicBezTo>
                      <a:pt x="484227" y="541463"/>
                      <a:pt x="481274" y="542035"/>
                      <a:pt x="479845" y="541844"/>
                    </a:cubicBezTo>
                    <a:cubicBezTo>
                      <a:pt x="478893" y="541749"/>
                      <a:pt x="477083" y="540796"/>
                      <a:pt x="476130" y="540701"/>
                    </a:cubicBezTo>
                    <a:cubicBezTo>
                      <a:pt x="474892" y="540606"/>
                      <a:pt x="472416" y="541749"/>
                      <a:pt x="471177" y="541654"/>
                    </a:cubicBezTo>
                    <a:cubicBezTo>
                      <a:pt x="470225" y="541654"/>
                      <a:pt x="468320" y="541082"/>
                      <a:pt x="467463" y="540701"/>
                    </a:cubicBezTo>
                    <a:cubicBezTo>
                      <a:pt x="466224" y="539939"/>
                      <a:pt x="464510" y="537272"/>
                      <a:pt x="463176" y="536701"/>
                    </a:cubicBezTo>
                    <a:cubicBezTo>
                      <a:pt x="461938" y="536129"/>
                      <a:pt x="459176" y="535939"/>
                      <a:pt x="457938" y="536224"/>
                    </a:cubicBezTo>
                    <a:cubicBezTo>
                      <a:pt x="456985" y="536510"/>
                      <a:pt x="455461" y="537844"/>
                      <a:pt x="454699" y="538510"/>
                    </a:cubicBezTo>
                    <a:cubicBezTo>
                      <a:pt x="453651" y="539463"/>
                      <a:pt x="452318" y="541844"/>
                      <a:pt x="451175" y="542606"/>
                    </a:cubicBezTo>
                    <a:cubicBezTo>
                      <a:pt x="450318" y="543178"/>
                      <a:pt x="448222" y="543654"/>
                      <a:pt x="447174" y="543844"/>
                    </a:cubicBezTo>
                    <a:cubicBezTo>
                      <a:pt x="445269" y="544321"/>
                      <a:pt x="441364" y="545559"/>
                      <a:pt x="439364" y="545368"/>
                    </a:cubicBezTo>
                    <a:cubicBezTo>
                      <a:pt x="437364" y="545273"/>
                      <a:pt x="433744" y="543082"/>
                      <a:pt x="431744" y="542797"/>
                    </a:cubicBezTo>
                    <a:cubicBezTo>
                      <a:pt x="428601" y="542416"/>
                      <a:pt x="422028" y="542987"/>
                      <a:pt x="418885" y="543559"/>
                    </a:cubicBezTo>
                    <a:cubicBezTo>
                      <a:pt x="416409" y="543940"/>
                      <a:pt x="411646" y="545464"/>
                      <a:pt x="409265" y="545940"/>
                    </a:cubicBezTo>
                    <a:cubicBezTo>
                      <a:pt x="407646" y="546226"/>
                      <a:pt x="404312" y="546702"/>
                      <a:pt x="402597" y="546797"/>
                    </a:cubicBezTo>
                    <a:cubicBezTo>
                      <a:pt x="400883" y="546892"/>
                      <a:pt x="397454" y="546416"/>
                      <a:pt x="395835" y="546702"/>
                    </a:cubicBezTo>
                    <a:cubicBezTo>
                      <a:pt x="394882" y="546797"/>
                      <a:pt x="392977" y="547178"/>
                      <a:pt x="392120" y="547654"/>
                    </a:cubicBezTo>
                    <a:cubicBezTo>
                      <a:pt x="391263" y="548226"/>
                      <a:pt x="390405" y="550131"/>
                      <a:pt x="389548" y="550607"/>
                    </a:cubicBezTo>
                    <a:cubicBezTo>
                      <a:pt x="388500" y="551369"/>
                      <a:pt x="385929" y="552226"/>
                      <a:pt x="384595" y="552226"/>
                    </a:cubicBezTo>
                    <a:cubicBezTo>
                      <a:pt x="383452" y="552226"/>
                      <a:pt x="381357" y="550607"/>
                      <a:pt x="380214" y="550512"/>
                    </a:cubicBezTo>
                    <a:cubicBezTo>
                      <a:pt x="378213" y="550417"/>
                      <a:pt x="374403" y="552417"/>
                      <a:pt x="372403" y="552607"/>
                    </a:cubicBezTo>
                    <a:cubicBezTo>
                      <a:pt x="369069" y="552988"/>
                      <a:pt x="362211" y="553084"/>
                      <a:pt x="359068" y="551941"/>
                    </a:cubicBezTo>
                    <a:cubicBezTo>
                      <a:pt x="357449" y="551369"/>
                      <a:pt x="354782" y="549178"/>
                      <a:pt x="353734" y="547845"/>
                    </a:cubicBezTo>
                    <a:cubicBezTo>
                      <a:pt x="352686" y="546607"/>
                      <a:pt x="351924" y="543082"/>
                      <a:pt x="350781" y="541939"/>
                    </a:cubicBezTo>
                    <a:cubicBezTo>
                      <a:pt x="349734" y="540892"/>
                      <a:pt x="347067" y="539558"/>
                      <a:pt x="345733" y="539273"/>
                    </a:cubicBezTo>
                    <a:cubicBezTo>
                      <a:pt x="344114" y="538987"/>
                      <a:pt x="340875" y="539368"/>
                      <a:pt x="339351" y="539939"/>
                    </a:cubicBezTo>
                    <a:cubicBezTo>
                      <a:pt x="338018" y="540511"/>
                      <a:pt x="336208" y="542892"/>
                      <a:pt x="334970" y="543463"/>
                    </a:cubicBezTo>
                    <a:cubicBezTo>
                      <a:pt x="333351" y="544225"/>
                      <a:pt x="329826" y="544797"/>
                      <a:pt x="328017" y="544892"/>
                    </a:cubicBezTo>
                    <a:cubicBezTo>
                      <a:pt x="326302" y="544987"/>
                      <a:pt x="322778" y="544321"/>
                      <a:pt x="321063" y="544511"/>
                    </a:cubicBezTo>
                    <a:cubicBezTo>
                      <a:pt x="319539" y="544606"/>
                      <a:pt x="316491" y="545273"/>
                      <a:pt x="315158" y="545940"/>
                    </a:cubicBezTo>
                    <a:cubicBezTo>
                      <a:pt x="314205" y="546416"/>
                      <a:pt x="312872" y="548512"/>
                      <a:pt x="311729" y="548798"/>
                    </a:cubicBezTo>
                    <a:cubicBezTo>
                      <a:pt x="310872" y="548988"/>
                      <a:pt x="309062" y="548416"/>
                      <a:pt x="308300" y="547940"/>
                    </a:cubicBezTo>
                    <a:cubicBezTo>
                      <a:pt x="307633" y="547464"/>
                      <a:pt x="307062" y="545654"/>
                      <a:pt x="306300" y="545273"/>
                    </a:cubicBezTo>
                    <a:cubicBezTo>
                      <a:pt x="304871" y="544511"/>
                      <a:pt x="301347" y="545178"/>
                      <a:pt x="299823" y="544702"/>
                    </a:cubicBezTo>
                    <a:cubicBezTo>
                      <a:pt x="298394" y="544321"/>
                      <a:pt x="295060" y="542320"/>
                      <a:pt x="294584" y="542320"/>
                    </a:cubicBezTo>
                    <a:cubicBezTo>
                      <a:pt x="294203" y="542320"/>
                      <a:pt x="290964" y="542701"/>
                      <a:pt x="290107" y="543463"/>
                    </a:cubicBezTo>
                    <a:cubicBezTo>
                      <a:pt x="289059" y="544321"/>
                      <a:pt x="288678" y="547654"/>
                      <a:pt x="287535" y="548416"/>
                    </a:cubicBezTo>
                    <a:cubicBezTo>
                      <a:pt x="286488" y="549083"/>
                      <a:pt x="283821" y="549274"/>
                      <a:pt x="282582" y="548988"/>
                    </a:cubicBezTo>
                    <a:cubicBezTo>
                      <a:pt x="281535" y="548702"/>
                      <a:pt x="279439" y="547464"/>
                      <a:pt x="279058" y="546416"/>
                    </a:cubicBezTo>
                    <a:cubicBezTo>
                      <a:pt x="278582" y="545178"/>
                      <a:pt x="280011" y="542511"/>
                      <a:pt x="279915" y="541177"/>
                    </a:cubicBezTo>
                    <a:cubicBezTo>
                      <a:pt x="279820" y="540130"/>
                      <a:pt x="279153" y="538034"/>
                      <a:pt x="278487" y="537177"/>
                    </a:cubicBezTo>
                    <a:cubicBezTo>
                      <a:pt x="277439" y="535939"/>
                      <a:pt x="274105" y="534796"/>
                      <a:pt x="272867" y="533748"/>
                    </a:cubicBezTo>
                    <a:cubicBezTo>
                      <a:pt x="271533" y="532700"/>
                      <a:pt x="269533" y="529843"/>
                      <a:pt x="268009" y="529081"/>
                    </a:cubicBezTo>
                    <a:cubicBezTo>
                      <a:pt x="267057" y="528604"/>
                      <a:pt x="264961" y="528319"/>
                      <a:pt x="263913" y="528224"/>
                    </a:cubicBezTo>
                    <a:cubicBezTo>
                      <a:pt x="262770" y="528128"/>
                      <a:pt x="260389" y="528795"/>
                      <a:pt x="259246" y="528604"/>
                    </a:cubicBezTo>
                    <a:cubicBezTo>
                      <a:pt x="257913" y="528414"/>
                      <a:pt x="255436" y="527461"/>
                      <a:pt x="254293" y="526795"/>
                    </a:cubicBezTo>
                    <a:cubicBezTo>
                      <a:pt x="252960" y="525937"/>
                      <a:pt x="251150" y="523366"/>
                      <a:pt x="249912" y="522413"/>
                    </a:cubicBezTo>
                    <a:cubicBezTo>
                      <a:pt x="248959" y="521746"/>
                      <a:pt x="246959" y="520413"/>
                      <a:pt x="245816" y="520318"/>
                    </a:cubicBezTo>
                    <a:cubicBezTo>
                      <a:pt x="244482" y="520222"/>
                      <a:pt x="242101" y="521937"/>
                      <a:pt x="240672" y="522032"/>
                    </a:cubicBezTo>
                    <a:cubicBezTo>
                      <a:pt x="239434" y="522127"/>
                      <a:pt x="236862" y="521556"/>
                      <a:pt x="235529" y="521365"/>
                    </a:cubicBezTo>
                    <a:cubicBezTo>
                      <a:pt x="234195" y="521175"/>
                      <a:pt x="231624" y="520413"/>
                      <a:pt x="230290" y="520508"/>
                    </a:cubicBezTo>
                    <a:cubicBezTo>
                      <a:pt x="229147" y="520603"/>
                      <a:pt x="227052" y="521746"/>
                      <a:pt x="225909" y="521651"/>
                    </a:cubicBezTo>
                    <a:cubicBezTo>
                      <a:pt x="224480" y="521556"/>
                      <a:pt x="221718" y="520413"/>
                      <a:pt x="220384" y="519651"/>
                    </a:cubicBezTo>
                    <a:cubicBezTo>
                      <a:pt x="219336" y="519079"/>
                      <a:pt x="217717" y="516984"/>
                      <a:pt x="216574" y="516698"/>
                    </a:cubicBezTo>
                    <a:cubicBezTo>
                      <a:pt x="215431" y="516317"/>
                      <a:pt x="213050" y="516793"/>
                      <a:pt x="211907" y="517079"/>
                    </a:cubicBezTo>
                    <a:cubicBezTo>
                      <a:pt x="210669" y="517460"/>
                      <a:pt x="208383" y="518889"/>
                      <a:pt x="207335" y="519746"/>
                    </a:cubicBezTo>
                    <a:cubicBezTo>
                      <a:pt x="206382" y="520603"/>
                      <a:pt x="205239" y="523175"/>
                      <a:pt x="204096" y="523747"/>
                    </a:cubicBezTo>
                    <a:cubicBezTo>
                      <a:pt x="202953" y="524318"/>
                      <a:pt x="200096" y="523461"/>
                      <a:pt x="198858" y="523747"/>
                    </a:cubicBezTo>
                    <a:cubicBezTo>
                      <a:pt x="198000" y="523937"/>
                      <a:pt x="196572" y="525271"/>
                      <a:pt x="195714" y="525461"/>
                    </a:cubicBezTo>
                    <a:cubicBezTo>
                      <a:pt x="194571" y="525652"/>
                      <a:pt x="192190" y="524890"/>
                      <a:pt x="191047" y="524985"/>
                    </a:cubicBezTo>
                    <a:cubicBezTo>
                      <a:pt x="190095" y="525175"/>
                      <a:pt x="188285" y="526223"/>
                      <a:pt x="187332" y="526509"/>
                    </a:cubicBezTo>
                    <a:cubicBezTo>
                      <a:pt x="185999" y="526890"/>
                      <a:pt x="183237" y="527557"/>
                      <a:pt x="181808" y="527461"/>
                    </a:cubicBezTo>
                    <a:cubicBezTo>
                      <a:pt x="180760" y="527461"/>
                      <a:pt x="178760" y="526414"/>
                      <a:pt x="177712" y="526318"/>
                    </a:cubicBezTo>
                    <a:cubicBezTo>
                      <a:pt x="176188" y="526128"/>
                      <a:pt x="173140" y="526318"/>
                      <a:pt x="171616" y="526699"/>
                    </a:cubicBezTo>
                    <a:cubicBezTo>
                      <a:pt x="170664" y="526985"/>
                      <a:pt x="169044" y="528224"/>
                      <a:pt x="168092" y="528509"/>
                    </a:cubicBezTo>
                    <a:cubicBezTo>
                      <a:pt x="166568" y="528985"/>
                      <a:pt x="163329" y="529176"/>
                      <a:pt x="161710" y="529176"/>
                    </a:cubicBezTo>
                    <a:cubicBezTo>
                      <a:pt x="160567" y="529176"/>
                      <a:pt x="157995" y="529462"/>
                      <a:pt x="157043" y="528795"/>
                    </a:cubicBezTo>
                    <a:cubicBezTo>
                      <a:pt x="155900" y="527938"/>
                      <a:pt x="155900" y="524509"/>
                      <a:pt x="154947" y="523366"/>
                    </a:cubicBezTo>
                    <a:cubicBezTo>
                      <a:pt x="154185" y="522508"/>
                      <a:pt x="151899" y="521270"/>
                      <a:pt x="150661" y="521080"/>
                    </a:cubicBezTo>
                    <a:cubicBezTo>
                      <a:pt x="149804" y="520984"/>
                      <a:pt x="148089" y="521842"/>
                      <a:pt x="147232" y="521746"/>
                    </a:cubicBezTo>
                    <a:cubicBezTo>
                      <a:pt x="146375" y="521746"/>
                      <a:pt x="144851" y="521175"/>
                      <a:pt x="144089" y="520794"/>
                    </a:cubicBezTo>
                    <a:cubicBezTo>
                      <a:pt x="143041" y="520222"/>
                      <a:pt x="141517" y="518222"/>
                      <a:pt x="140565" y="517555"/>
                    </a:cubicBezTo>
                    <a:cubicBezTo>
                      <a:pt x="139041" y="516412"/>
                      <a:pt x="135802" y="514317"/>
                      <a:pt x="134088" y="513460"/>
                    </a:cubicBezTo>
                    <a:cubicBezTo>
                      <a:pt x="132564" y="512698"/>
                      <a:pt x="129420" y="511936"/>
                      <a:pt x="127896" y="511364"/>
                    </a:cubicBezTo>
                    <a:cubicBezTo>
                      <a:pt x="126563" y="510888"/>
                      <a:pt x="123705" y="509935"/>
                      <a:pt x="122467" y="509078"/>
                    </a:cubicBezTo>
                    <a:cubicBezTo>
                      <a:pt x="120848" y="508030"/>
                      <a:pt x="118276" y="505078"/>
                      <a:pt x="117133" y="503554"/>
                    </a:cubicBezTo>
                    <a:cubicBezTo>
                      <a:pt x="116371" y="502506"/>
                      <a:pt x="114752" y="500410"/>
                      <a:pt x="114466" y="499172"/>
                    </a:cubicBezTo>
                    <a:cubicBezTo>
                      <a:pt x="114180" y="498029"/>
                      <a:pt x="114561" y="495648"/>
                      <a:pt x="114847" y="494505"/>
                    </a:cubicBezTo>
                    <a:cubicBezTo>
                      <a:pt x="115133" y="493362"/>
                      <a:pt x="116371" y="491266"/>
                      <a:pt x="116847" y="490123"/>
                    </a:cubicBezTo>
                    <a:cubicBezTo>
                      <a:pt x="117324" y="488885"/>
                      <a:pt x="118467" y="486599"/>
                      <a:pt x="118657" y="485266"/>
                    </a:cubicBezTo>
                    <a:cubicBezTo>
                      <a:pt x="118943" y="483837"/>
                      <a:pt x="118848" y="480979"/>
                      <a:pt x="118562" y="479646"/>
                    </a:cubicBezTo>
                    <a:cubicBezTo>
                      <a:pt x="118276" y="478408"/>
                      <a:pt x="116562" y="476217"/>
                      <a:pt x="116466" y="474979"/>
                    </a:cubicBezTo>
                    <a:cubicBezTo>
                      <a:pt x="116371" y="474121"/>
                      <a:pt x="117133" y="472502"/>
                      <a:pt x="117419" y="471740"/>
                    </a:cubicBezTo>
                    <a:cubicBezTo>
                      <a:pt x="117800" y="470883"/>
                      <a:pt x="119038" y="469359"/>
                      <a:pt x="119229" y="468502"/>
                    </a:cubicBezTo>
                    <a:cubicBezTo>
                      <a:pt x="119514" y="467359"/>
                      <a:pt x="119038" y="464882"/>
                      <a:pt x="119229" y="463739"/>
                    </a:cubicBezTo>
                    <a:cubicBezTo>
                      <a:pt x="119419" y="462501"/>
                      <a:pt x="120657" y="460215"/>
                      <a:pt x="120943" y="458881"/>
                    </a:cubicBezTo>
                    <a:cubicBezTo>
                      <a:pt x="121134" y="457643"/>
                      <a:pt x="121419" y="454881"/>
                      <a:pt x="121038" y="453643"/>
                    </a:cubicBezTo>
                    <a:cubicBezTo>
                      <a:pt x="120848" y="452690"/>
                      <a:pt x="119610" y="450976"/>
                      <a:pt x="119229" y="450118"/>
                    </a:cubicBezTo>
                    <a:cubicBezTo>
                      <a:pt x="118467" y="448309"/>
                      <a:pt x="116943" y="444499"/>
                      <a:pt x="116657" y="442498"/>
                    </a:cubicBezTo>
                    <a:cubicBezTo>
                      <a:pt x="116371" y="440784"/>
                      <a:pt x="117324" y="437164"/>
                      <a:pt x="116943" y="435450"/>
                    </a:cubicBezTo>
                    <a:cubicBezTo>
                      <a:pt x="116657" y="434307"/>
                      <a:pt x="115419" y="432307"/>
                      <a:pt x="114657" y="431449"/>
                    </a:cubicBezTo>
                    <a:cubicBezTo>
                      <a:pt x="113609" y="430211"/>
                      <a:pt x="110751" y="428687"/>
                      <a:pt x="109704" y="427449"/>
                    </a:cubicBezTo>
                    <a:cubicBezTo>
                      <a:pt x="108275" y="425925"/>
                      <a:pt x="106084" y="422305"/>
                      <a:pt x="104751" y="420686"/>
                    </a:cubicBezTo>
                    <a:cubicBezTo>
                      <a:pt x="103227" y="418876"/>
                      <a:pt x="99988" y="415352"/>
                      <a:pt x="98274" y="413733"/>
                    </a:cubicBezTo>
                    <a:cubicBezTo>
                      <a:pt x="97321" y="412780"/>
                      <a:pt x="95416" y="410780"/>
                      <a:pt x="94178" y="410304"/>
                    </a:cubicBezTo>
                    <a:cubicBezTo>
                      <a:pt x="92844" y="409828"/>
                      <a:pt x="90082" y="410113"/>
                      <a:pt x="88653" y="410209"/>
                    </a:cubicBezTo>
                    <a:cubicBezTo>
                      <a:pt x="87225" y="410304"/>
                      <a:pt x="84272" y="410399"/>
                      <a:pt x="82843" y="410875"/>
                    </a:cubicBezTo>
                    <a:cubicBezTo>
                      <a:pt x="81510" y="411352"/>
                      <a:pt x="79414" y="413638"/>
                      <a:pt x="77985" y="413733"/>
                    </a:cubicBezTo>
                    <a:cubicBezTo>
                      <a:pt x="76652" y="413828"/>
                      <a:pt x="74461" y="411923"/>
                      <a:pt x="73223" y="411637"/>
                    </a:cubicBezTo>
                    <a:cubicBezTo>
                      <a:pt x="72270" y="411352"/>
                      <a:pt x="70175" y="411733"/>
                      <a:pt x="69318" y="411256"/>
                    </a:cubicBezTo>
                    <a:cubicBezTo>
                      <a:pt x="68270" y="410685"/>
                      <a:pt x="67032" y="408494"/>
                      <a:pt x="66365" y="407542"/>
                    </a:cubicBezTo>
                    <a:cubicBezTo>
                      <a:pt x="65793" y="406780"/>
                      <a:pt x="64269" y="405446"/>
                      <a:pt x="64079" y="404589"/>
                    </a:cubicBezTo>
                    <a:cubicBezTo>
                      <a:pt x="63888" y="403351"/>
                      <a:pt x="65127" y="401160"/>
                      <a:pt x="65317" y="399922"/>
                    </a:cubicBezTo>
                    <a:cubicBezTo>
                      <a:pt x="65508" y="398683"/>
                      <a:pt x="66079" y="396207"/>
                      <a:pt x="65698" y="394969"/>
                    </a:cubicBezTo>
                    <a:cubicBezTo>
                      <a:pt x="65222" y="393445"/>
                      <a:pt x="63126" y="390873"/>
                      <a:pt x="61698" y="390206"/>
                    </a:cubicBezTo>
                    <a:cubicBezTo>
                      <a:pt x="60840" y="389825"/>
                      <a:pt x="58840" y="390016"/>
                      <a:pt x="57888" y="390111"/>
                    </a:cubicBezTo>
                    <a:cubicBezTo>
                      <a:pt x="57030" y="390111"/>
                      <a:pt x="55316" y="389825"/>
                      <a:pt x="53792" y="389730"/>
                    </a:cubicBezTo>
                    <a:cubicBezTo>
                      <a:pt x="52839" y="388682"/>
                      <a:pt x="49791" y="388206"/>
                      <a:pt x="48553" y="387825"/>
                    </a:cubicBezTo>
                    <a:cubicBezTo>
                      <a:pt x="47410" y="387539"/>
                      <a:pt x="45029" y="387253"/>
                      <a:pt x="43886" y="387158"/>
                    </a:cubicBezTo>
                    <a:cubicBezTo>
                      <a:pt x="43219" y="387063"/>
                      <a:pt x="41695" y="387444"/>
                      <a:pt x="41314" y="386968"/>
                    </a:cubicBezTo>
                    <a:cubicBezTo>
                      <a:pt x="40838" y="386301"/>
                      <a:pt x="41790" y="384491"/>
                      <a:pt x="41790" y="383634"/>
                    </a:cubicBezTo>
                    <a:cubicBezTo>
                      <a:pt x="41790" y="382491"/>
                      <a:pt x="42076" y="379919"/>
                      <a:pt x="41219" y="379252"/>
                    </a:cubicBezTo>
                    <a:cubicBezTo>
                      <a:pt x="40076" y="378490"/>
                      <a:pt x="37028" y="379633"/>
                      <a:pt x="35790" y="380300"/>
                    </a:cubicBezTo>
                    <a:cubicBezTo>
                      <a:pt x="35218" y="380586"/>
                      <a:pt x="34551" y="381729"/>
                      <a:pt x="33980" y="382015"/>
                    </a:cubicBezTo>
                    <a:cubicBezTo>
                      <a:pt x="33218" y="382300"/>
                      <a:pt x="31503" y="382681"/>
                      <a:pt x="30837" y="382205"/>
                    </a:cubicBezTo>
                    <a:cubicBezTo>
                      <a:pt x="30360" y="381824"/>
                      <a:pt x="31027" y="380014"/>
                      <a:pt x="30456" y="379538"/>
                    </a:cubicBezTo>
                    <a:cubicBezTo>
                      <a:pt x="29694" y="378871"/>
                      <a:pt x="27503" y="379157"/>
                      <a:pt x="26646" y="379538"/>
                    </a:cubicBezTo>
                    <a:cubicBezTo>
                      <a:pt x="25407" y="380110"/>
                      <a:pt x="23979" y="382681"/>
                      <a:pt x="23026" y="383634"/>
                    </a:cubicBezTo>
                    <a:cubicBezTo>
                      <a:pt x="22359" y="384396"/>
                      <a:pt x="21216" y="386491"/>
                      <a:pt x="20264" y="386491"/>
                    </a:cubicBezTo>
                    <a:cubicBezTo>
                      <a:pt x="19407" y="386587"/>
                      <a:pt x="18168" y="384872"/>
                      <a:pt x="17502" y="384396"/>
                    </a:cubicBezTo>
                    <a:cubicBezTo>
                      <a:pt x="16644" y="383824"/>
                      <a:pt x="15025" y="382586"/>
                      <a:pt x="14168" y="382015"/>
                    </a:cubicBezTo>
                    <a:cubicBezTo>
                      <a:pt x="13501" y="381538"/>
                      <a:pt x="11977" y="380967"/>
                      <a:pt x="11596" y="380300"/>
                    </a:cubicBezTo>
                    <a:cubicBezTo>
                      <a:pt x="11215" y="379729"/>
                      <a:pt x="11310" y="378205"/>
                      <a:pt x="11406" y="377443"/>
                    </a:cubicBezTo>
                    <a:cubicBezTo>
                      <a:pt x="11406" y="376395"/>
                      <a:pt x="12168" y="374395"/>
                      <a:pt x="11977" y="373442"/>
                    </a:cubicBezTo>
                    <a:cubicBezTo>
                      <a:pt x="11787" y="372680"/>
                      <a:pt x="10739" y="371347"/>
                      <a:pt x="10167" y="370775"/>
                    </a:cubicBezTo>
                    <a:cubicBezTo>
                      <a:pt x="9786" y="370394"/>
                      <a:pt x="8929" y="369537"/>
                      <a:pt x="8358" y="369537"/>
                    </a:cubicBezTo>
                    <a:cubicBezTo>
                      <a:pt x="7691" y="369442"/>
                      <a:pt x="6357" y="369823"/>
                      <a:pt x="5976" y="370299"/>
                    </a:cubicBezTo>
                    <a:cubicBezTo>
                      <a:pt x="5310" y="371061"/>
                      <a:pt x="5786" y="373442"/>
                      <a:pt x="5310" y="374299"/>
                    </a:cubicBezTo>
                    <a:cubicBezTo>
                      <a:pt x="4929" y="374871"/>
                      <a:pt x="3690" y="375919"/>
                      <a:pt x="2928" y="375823"/>
                    </a:cubicBezTo>
                    <a:cubicBezTo>
                      <a:pt x="1976" y="375728"/>
                      <a:pt x="738" y="373728"/>
                      <a:pt x="357" y="372871"/>
                    </a:cubicBezTo>
                    <a:cubicBezTo>
                      <a:pt x="-24" y="371918"/>
                      <a:pt x="-120" y="369727"/>
                      <a:pt x="166" y="368680"/>
                    </a:cubicBezTo>
                    <a:cubicBezTo>
                      <a:pt x="547" y="367537"/>
                      <a:pt x="2452" y="365822"/>
                      <a:pt x="3024" y="364774"/>
                    </a:cubicBezTo>
                    <a:cubicBezTo>
                      <a:pt x="3881" y="363060"/>
                      <a:pt x="5024" y="359345"/>
                      <a:pt x="5691" y="357535"/>
                    </a:cubicBezTo>
                    <a:cubicBezTo>
                      <a:pt x="6167" y="356202"/>
                      <a:pt x="7405" y="353440"/>
                      <a:pt x="7786" y="352011"/>
                    </a:cubicBezTo>
                    <a:cubicBezTo>
                      <a:pt x="8262" y="350392"/>
                      <a:pt x="8739" y="346963"/>
                      <a:pt x="8929" y="345248"/>
                    </a:cubicBezTo>
                    <a:cubicBezTo>
                      <a:pt x="9120" y="343438"/>
                      <a:pt x="9024" y="339724"/>
                      <a:pt x="9310" y="337914"/>
                    </a:cubicBezTo>
                    <a:cubicBezTo>
                      <a:pt x="9596" y="336009"/>
                      <a:pt x="11025" y="332389"/>
                      <a:pt x="11406" y="330580"/>
                    </a:cubicBezTo>
                    <a:cubicBezTo>
                      <a:pt x="11787" y="328865"/>
                      <a:pt x="11977" y="325436"/>
                      <a:pt x="12453" y="323817"/>
                    </a:cubicBezTo>
                    <a:cubicBezTo>
                      <a:pt x="12739" y="322864"/>
                      <a:pt x="13596" y="320959"/>
                      <a:pt x="14358" y="320197"/>
                    </a:cubicBezTo>
                    <a:cubicBezTo>
                      <a:pt x="14835" y="319721"/>
                      <a:pt x="16168" y="318673"/>
                      <a:pt x="16835" y="318864"/>
                    </a:cubicBezTo>
                    <a:cubicBezTo>
                      <a:pt x="17597" y="319054"/>
                      <a:pt x="18454" y="320769"/>
                      <a:pt x="18645" y="321531"/>
                    </a:cubicBezTo>
                    <a:cubicBezTo>
                      <a:pt x="18835" y="322293"/>
                      <a:pt x="18454" y="323912"/>
                      <a:pt x="18359" y="324674"/>
                    </a:cubicBezTo>
                    <a:cubicBezTo>
                      <a:pt x="18264" y="325912"/>
                      <a:pt x="18264" y="328484"/>
                      <a:pt x="17978" y="329722"/>
                    </a:cubicBezTo>
                    <a:cubicBezTo>
                      <a:pt x="17787" y="330770"/>
                      <a:pt x="17025" y="332866"/>
                      <a:pt x="16549" y="333913"/>
                    </a:cubicBezTo>
                    <a:cubicBezTo>
                      <a:pt x="16073" y="334866"/>
                      <a:pt x="14835" y="336390"/>
                      <a:pt x="14263" y="337342"/>
                    </a:cubicBezTo>
                    <a:cubicBezTo>
                      <a:pt x="13692" y="338295"/>
                      <a:pt x="12453" y="340009"/>
                      <a:pt x="12358" y="341057"/>
                    </a:cubicBezTo>
                    <a:cubicBezTo>
                      <a:pt x="12168" y="342486"/>
                      <a:pt x="13120" y="345439"/>
                      <a:pt x="13787" y="346677"/>
                    </a:cubicBezTo>
                    <a:cubicBezTo>
                      <a:pt x="14073" y="347248"/>
                      <a:pt x="14930" y="348868"/>
                      <a:pt x="15597" y="348677"/>
                    </a:cubicBezTo>
                    <a:cubicBezTo>
                      <a:pt x="16740" y="348391"/>
                      <a:pt x="15787" y="344772"/>
                      <a:pt x="16644" y="343915"/>
                    </a:cubicBezTo>
                    <a:cubicBezTo>
                      <a:pt x="17121" y="343438"/>
                      <a:pt x="18549" y="342962"/>
                      <a:pt x="19026" y="343248"/>
                    </a:cubicBezTo>
                    <a:cubicBezTo>
                      <a:pt x="19788" y="343629"/>
                      <a:pt x="19311" y="346105"/>
                      <a:pt x="20073" y="346486"/>
                    </a:cubicBezTo>
                    <a:cubicBezTo>
                      <a:pt x="20740" y="346772"/>
                      <a:pt x="22169" y="345915"/>
                      <a:pt x="22740" y="345439"/>
                    </a:cubicBezTo>
                    <a:cubicBezTo>
                      <a:pt x="23693" y="344677"/>
                      <a:pt x="24931" y="342581"/>
                      <a:pt x="25598" y="341629"/>
                    </a:cubicBezTo>
                    <a:cubicBezTo>
                      <a:pt x="26169" y="340867"/>
                      <a:pt x="27408" y="339247"/>
                      <a:pt x="27693" y="338295"/>
                    </a:cubicBezTo>
                    <a:cubicBezTo>
                      <a:pt x="28074" y="336866"/>
                      <a:pt x="28074" y="333723"/>
                      <a:pt x="27789" y="332199"/>
                    </a:cubicBezTo>
                    <a:cubicBezTo>
                      <a:pt x="27503" y="330865"/>
                      <a:pt x="26169" y="328294"/>
                      <a:pt x="25693" y="326960"/>
                    </a:cubicBezTo>
                    <a:cubicBezTo>
                      <a:pt x="25407" y="325817"/>
                      <a:pt x="24169" y="323436"/>
                      <a:pt x="24836" y="322483"/>
                    </a:cubicBezTo>
                    <a:cubicBezTo>
                      <a:pt x="25217" y="321817"/>
                      <a:pt x="27217" y="322102"/>
                      <a:pt x="27884" y="321817"/>
                    </a:cubicBezTo>
                    <a:cubicBezTo>
                      <a:pt x="28551" y="321531"/>
                      <a:pt x="29694" y="320483"/>
                      <a:pt x="30265" y="319912"/>
                    </a:cubicBezTo>
                    <a:cubicBezTo>
                      <a:pt x="30837" y="319340"/>
                      <a:pt x="31599" y="317721"/>
                      <a:pt x="32265" y="317340"/>
                    </a:cubicBezTo>
                    <a:cubicBezTo>
                      <a:pt x="33313" y="316864"/>
                      <a:pt x="35694" y="317626"/>
                      <a:pt x="36742" y="317245"/>
                    </a:cubicBezTo>
                    <a:cubicBezTo>
                      <a:pt x="37599" y="316959"/>
                      <a:pt x="39314" y="315911"/>
                      <a:pt x="39695" y="315054"/>
                    </a:cubicBezTo>
                    <a:cubicBezTo>
                      <a:pt x="39981" y="314387"/>
                      <a:pt x="39885" y="312577"/>
                      <a:pt x="39504" y="311911"/>
                    </a:cubicBezTo>
                    <a:cubicBezTo>
                      <a:pt x="39314" y="311530"/>
                      <a:pt x="38171" y="311149"/>
                      <a:pt x="37885" y="310768"/>
                    </a:cubicBezTo>
                    <a:cubicBezTo>
                      <a:pt x="37504" y="310101"/>
                      <a:pt x="37790" y="308291"/>
                      <a:pt x="37218" y="307624"/>
                    </a:cubicBezTo>
                    <a:cubicBezTo>
                      <a:pt x="36837" y="307148"/>
                      <a:pt x="35694" y="306481"/>
                      <a:pt x="35123" y="306672"/>
                    </a:cubicBezTo>
                    <a:cubicBezTo>
                      <a:pt x="34170" y="307053"/>
                      <a:pt x="34266" y="309910"/>
                      <a:pt x="33313" y="310387"/>
                    </a:cubicBezTo>
                    <a:cubicBezTo>
                      <a:pt x="32742" y="310768"/>
                      <a:pt x="31122" y="310387"/>
                      <a:pt x="30551" y="310006"/>
                    </a:cubicBezTo>
                    <a:cubicBezTo>
                      <a:pt x="29979" y="309529"/>
                      <a:pt x="29979" y="307624"/>
                      <a:pt x="29313" y="307339"/>
                    </a:cubicBezTo>
                    <a:cubicBezTo>
                      <a:pt x="28932" y="307148"/>
                      <a:pt x="28170" y="307529"/>
                      <a:pt x="27789" y="307815"/>
                    </a:cubicBezTo>
                    <a:cubicBezTo>
                      <a:pt x="27027" y="308386"/>
                      <a:pt x="26646" y="310672"/>
                      <a:pt x="25788" y="311244"/>
                    </a:cubicBezTo>
                    <a:cubicBezTo>
                      <a:pt x="25217" y="311625"/>
                      <a:pt x="23693" y="311625"/>
                      <a:pt x="23121" y="311244"/>
                    </a:cubicBezTo>
                    <a:cubicBezTo>
                      <a:pt x="22074" y="310577"/>
                      <a:pt x="21978" y="307434"/>
                      <a:pt x="21026" y="306577"/>
                    </a:cubicBezTo>
                    <a:cubicBezTo>
                      <a:pt x="21216" y="306005"/>
                      <a:pt x="19026" y="306005"/>
                      <a:pt x="18359" y="305338"/>
                    </a:cubicBezTo>
                    <a:cubicBezTo>
                      <a:pt x="17502" y="304481"/>
                      <a:pt x="16644" y="301909"/>
                      <a:pt x="16549" y="300671"/>
                    </a:cubicBezTo>
                    <a:cubicBezTo>
                      <a:pt x="16359" y="299338"/>
                      <a:pt x="17121" y="296671"/>
                      <a:pt x="17216" y="295337"/>
                    </a:cubicBezTo>
                    <a:cubicBezTo>
                      <a:pt x="17406" y="294004"/>
                      <a:pt x="17597" y="291432"/>
                      <a:pt x="17692" y="290098"/>
                    </a:cubicBezTo>
                    <a:cubicBezTo>
                      <a:pt x="17692" y="288193"/>
                      <a:pt x="17025" y="284479"/>
                      <a:pt x="17406" y="282574"/>
                    </a:cubicBezTo>
                    <a:cubicBezTo>
                      <a:pt x="17597" y="281526"/>
                      <a:pt x="18549" y="279621"/>
                      <a:pt x="19121" y="278764"/>
                    </a:cubicBezTo>
                    <a:cubicBezTo>
                      <a:pt x="19502" y="278192"/>
                      <a:pt x="20169" y="276668"/>
                      <a:pt x="20835" y="276668"/>
                    </a:cubicBezTo>
                    <a:cubicBezTo>
                      <a:pt x="21502" y="276668"/>
                      <a:pt x="22455" y="278002"/>
                      <a:pt x="22836" y="278668"/>
                    </a:cubicBezTo>
                    <a:cubicBezTo>
                      <a:pt x="23217" y="279335"/>
                      <a:pt x="23312" y="280859"/>
                      <a:pt x="23312" y="281621"/>
                    </a:cubicBezTo>
                    <a:cubicBezTo>
                      <a:pt x="23312" y="282574"/>
                      <a:pt x="21883" y="284479"/>
                      <a:pt x="22455" y="285145"/>
                    </a:cubicBezTo>
                    <a:cubicBezTo>
                      <a:pt x="23217" y="286003"/>
                      <a:pt x="25979" y="285241"/>
                      <a:pt x="26836" y="284574"/>
                    </a:cubicBezTo>
                    <a:cubicBezTo>
                      <a:pt x="27598" y="284002"/>
                      <a:pt x="27693" y="281907"/>
                      <a:pt x="28360" y="281335"/>
                    </a:cubicBezTo>
                    <a:cubicBezTo>
                      <a:pt x="29217" y="280573"/>
                      <a:pt x="31599" y="280288"/>
                      <a:pt x="32551" y="279811"/>
                    </a:cubicBezTo>
                    <a:cubicBezTo>
                      <a:pt x="33218" y="279430"/>
                      <a:pt x="34266" y="278287"/>
                      <a:pt x="34932" y="278097"/>
                    </a:cubicBezTo>
                    <a:cubicBezTo>
                      <a:pt x="35980" y="277906"/>
                      <a:pt x="38171" y="278668"/>
                      <a:pt x="39314" y="278859"/>
                    </a:cubicBezTo>
                    <a:cubicBezTo>
                      <a:pt x="40933" y="278954"/>
                      <a:pt x="44362" y="279430"/>
                      <a:pt x="45981" y="278954"/>
                    </a:cubicBezTo>
                    <a:cubicBezTo>
                      <a:pt x="46743" y="278764"/>
                      <a:pt x="48458" y="277906"/>
                      <a:pt x="48648" y="277144"/>
                    </a:cubicBezTo>
                    <a:cubicBezTo>
                      <a:pt x="48839" y="276478"/>
                      <a:pt x="48077" y="275239"/>
                      <a:pt x="47696" y="274763"/>
                    </a:cubicBezTo>
                    <a:cubicBezTo>
                      <a:pt x="47315" y="274192"/>
                      <a:pt x="46267" y="273239"/>
                      <a:pt x="45600" y="273049"/>
                    </a:cubicBezTo>
                    <a:cubicBezTo>
                      <a:pt x="44457" y="272668"/>
                      <a:pt x="41600" y="274287"/>
                      <a:pt x="40647" y="273430"/>
                    </a:cubicBezTo>
                    <a:cubicBezTo>
                      <a:pt x="40171" y="273049"/>
                      <a:pt x="40933" y="271334"/>
                      <a:pt x="40552" y="270858"/>
                    </a:cubicBezTo>
                    <a:cubicBezTo>
                      <a:pt x="39695" y="269810"/>
                      <a:pt x="36361" y="270477"/>
                      <a:pt x="35409" y="269620"/>
                    </a:cubicBezTo>
                    <a:cubicBezTo>
                      <a:pt x="35028" y="269239"/>
                      <a:pt x="34837" y="268286"/>
                      <a:pt x="34837" y="267810"/>
                    </a:cubicBezTo>
                    <a:cubicBezTo>
                      <a:pt x="34837" y="267143"/>
                      <a:pt x="35790" y="265905"/>
                      <a:pt x="35980" y="265238"/>
                    </a:cubicBezTo>
                    <a:cubicBezTo>
                      <a:pt x="36171" y="264286"/>
                      <a:pt x="36361" y="262285"/>
                      <a:pt x="35885" y="261523"/>
                    </a:cubicBezTo>
                    <a:cubicBezTo>
                      <a:pt x="35409" y="260952"/>
                      <a:pt x="33694" y="260857"/>
                      <a:pt x="33027" y="260571"/>
                    </a:cubicBezTo>
                    <a:cubicBezTo>
                      <a:pt x="32265" y="260190"/>
                      <a:pt x="30932" y="258952"/>
                      <a:pt x="30075" y="258761"/>
                    </a:cubicBezTo>
                    <a:cubicBezTo>
                      <a:pt x="28932" y="258475"/>
                      <a:pt x="26550" y="258475"/>
                      <a:pt x="25407" y="258952"/>
                    </a:cubicBezTo>
                    <a:cubicBezTo>
                      <a:pt x="24550" y="259237"/>
                      <a:pt x="22931" y="260380"/>
                      <a:pt x="22455" y="261238"/>
                    </a:cubicBezTo>
                    <a:cubicBezTo>
                      <a:pt x="21693" y="262571"/>
                      <a:pt x="21788" y="265714"/>
                      <a:pt x="21883" y="267143"/>
                    </a:cubicBezTo>
                    <a:cubicBezTo>
                      <a:pt x="21883" y="268191"/>
                      <a:pt x="23217" y="270477"/>
                      <a:pt x="22740" y="271334"/>
                    </a:cubicBezTo>
                    <a:cubicBezTo>
                      <a:pt x="22169" y="272287"/>
                      <a:pt x="19692" y="272668"/>
                      <a:pt x="18645" y="272858"/>
                    </a:cubicBezTo>
                    <a:cubicBezTo>
                      <a:pt x="17787" y="273049"/>
                      <a:pt x="15597" y="273811"/>
                      <a:pt x="14930" y="273144"/>
                    </a:cubicBezTo>
                    <a:cubicBezTo>
                      <a:pt x="14263" y="272572"/>
                      <a:pt x="14739" y="270572"/>
                      <a:pt x="14930" y="269715"/>
                    </a:cubicBezTo>
                    <a:cubicBezTo>
                      <a:pt x="15311" y="268286"/>
                      <a:pt x="17311" y="265810"/>
                      <a:pt x="17787" y="264381"/>
                    </a:cubicBezTo>
                    <a:cubicBezTo>
                      <a:pt x="18549" y="261904"/>
                      <a:pt x="18359" y="256570"/>
                      <a:pt x="19026" y="254094"/>
                    </a:cubicBezTo>
                    <a:cubicBezTo>
                      <a:pt x="19597" y="251808"/>
                      <a:pt x="21978" y="247712"/>
                      <a:pt x="22550" y="245426"/>
                    </a:cubicBezTo>
                    <a:cubicBezTo>
                      <a:pt x="23312" y="242188"/>
                      <a:pt x="23598" y="235330"/>
                      <a:pt x="23693" y="231996"/>
                    </a:cubicBezTo>
                    <a:cubicBezTo>
                      <a:pt x="23788" y="229519"/>
                      <a:pt x="23693" y="224471"/>
                      <a:pt x="23312" y="221899"/>
                    </a:cubicBezTo>
                    <a:cubicBezTo>
                      <a:pt x="23121" y="220661"/>
                      <a:pt x="22455" y="218375"/>
                      <a:pt x="22074" y="217232"/>
                    </a:cubicBezTo>
                    <a:cubicBezTo>
                      <a:pt x="21216" y="214851"/>
                      <a:pt x="18740" y="210279"/>
                      <a:pt x="17978" y="207898"/>
                    </a:cubicBezTo>
                    <a:cubicBezTo>
                      <a:pt x="17406" y="206088"/>
                      <a:pt x="16644" y="202373"/>
                      <a:pt x="16549" y="200563"/>
                    </a:cubicBezTo>
                    <a:cubicBezTo>
                      <a:pt x="16454" y="198563"/>
                      <a:pt x="16740" y="194563"/>
                      <a:pt x="17121" y="192658"/>
                    </a:cubicBezTo>
                    <a:cubicBezTo>
                      <a:pt x="17597" y="190562"/>
                      <a:pt x="19597" y="186562"/>
                      <a:pt x="20073" y="184466"/>
                    </a:cubicBezTo>
                    <a:cubicBezTo>
                      <a:pt x="20740" y="181513"/>
                      <a:pt x="21216" y="175322"/>
                      <a:pt x="21502" y="172274"/>
                    </a:cubicBezTo>
                    <a:cubicBezTo>
                      <a:pt x="21788" y="169226"/>
                      <a:pt x="22074" y="163225"/>
                      <a:pt x="22074" y="160273"/>
                    </a:cubicBezTo>
                    <a:cubicBezTo>
                      <a:pt x="22074" y="155796"/>
                      <a:pt x="23502" y="146080"/>
                      <a:pt x="21121" y="142270"/>
                    </a:cubicBezTo>
                    <a:cubicBezTo>
                      <a:pt x="20359" y="141127"/>
                      <a:pt x="16930" y="140937"/>
                      <a:pt x="16359" y="139699"/>
                    </a:cubicBezTo>
                    <a:cubicBezTo>
                      <a:pt x="15501" y="138079"/>
                      <a:pt x="17216" y="134365"/>
                      <a:pt x="17025" y="132650"/>
                    </a:cubicBezTo>
                    <a:cubicBezTo>
                      <a:pt x="16930" y="131793"/>
                      <a:pt x="16549" y="130174"/>
                      <a:pt x="16168" y="129412"/>
                    </a:cubicBezTo>
                    <a:cubicBezTo>
                      <a:pt x="15597" y="128173"/>
                      <a:pt x="13787" y="126268"/>
                      <a:pt x="13025" y="125125"/>
                    </a:cubicBezTo>
                    <a:cubicBezTo>
                      <a:pt x="12358" y="124078"/>
                      <a:pt x="11787" y="121506"/>
                      <a:pt x="10739" y="120744"/>
                    </a:cubicBezTo>
                    <a:cubicBezTo>
                      <a:pt x="10072" y="120268"/>
                      <a:pt x="8167" y="120839"/>
                      <a:pt x="7596" y="120363"/>
                    </a:cubicBezTo>
                    <a:cubicBezTo>
                      <a:pt x="6548" y="119315"/>
                      <a:pt x="6929" y="115886"/>
                      <a:pt x="6643" y="114457"/>
                    </a:cubicBezTo>
                    <a:cubicBezTo>
                      <a:pt x="6262" y="112838"/>
                      <a:pt x="5024" y="109695"/>
                      <a:pt x="4833" y="108076"/>
                    </a:cubicBezTo>
                    <a:cubicBezTo>
                      <a:pt x="4643" y="106647"/>
                      <a:pt x="4548" y="103789"/>
                      <a:pt x="4833" y="102456"/>
                    </a:cubicBezTo>
                    <a:cubicBezTo>
                      <a:pt x="5214" y="100741"/>
                      <a:pt x="7215" y="97789"/>
                      <a:pt x="7500" y="96074"/>
                    </a:cubicBezTo>
                    <a:cubicBezTo>
                      <a:pt x="7786" y="94264"/>
                      <a:pt x="6262" y="90454"/>
                      <a:pt x="6929" y="88740"/>
                    </a:cubicBezTo>
                    <a:cubicBezTo>
                      <a:pt x="7215" y="88073"/>
                      <a:pt x="8643" y="87406"/>
                      <a:pt x="8929" y="86740"/>
                    </a:cubicBezTo>
                    <a:cubicBezTo>
                      <a:pt x="9405" y="85787"/>
                      <a:pt x="9691" y="83406"/>
                      <a:pt x="9501" y="82358"/>
                    </a:cubicBezTo>
                    <a:cubicBezTo>
                      <a:pt x="9310" y="81310"/>
                      <a:pt x="7691" y="79596"/>
                      <a:pt x="7405" y="78548"/>
                    </a:cubicBezTo>
                    <a:cubicBezTo>
                      <a:pt x="7119" y="77405"/>
                      <a:pt x="6834" y="74833"/>
                      <a:pt x="7405" y="73690"/>
                    </a:cubicBezTo>
                    <a:cubicBezTo>
                      <a:pt x="7691" y="73214"/>
                      <a:pt x="8929" y="72643"/>
                      <a:pt x="9405" y="72262"/>
                    </a:cubicBezTo>
                    <a:cubicBezTo>
                      <a:pt x="9977" y="71881"/>
                      <a:pt x="11310" y="71119"/>
                      <a:pt x="11787" y="70547"/>
                    </a:cubicBezTo>
                    <a:cubicBezTo>
                      <a:pt x="12263" y="70071"/>
                      <a:pt x="13311" y="68833"/>
                      <a:pt x="13501" y="68166"/>
                    </a:cubicBezTo>
                    <a:cubicBezTo>
                      <a:pt x="13787" y="67023"/>
                      <a:pt x="13025" y="64642"/>
                      <a:pt x="13215" y="63499"/>
                    </a:cubicBezTo>
                    <a:cubicBezTo>
                      <a:pt x="13311" y="62641"/>
                      <a:pt x="13882" y="60832"/>
                      <a:pt x="14358" y="60070"/>
                    </a:cubicBezTo>
                    <a:cubicBezTo>
                      <a:pt x="15025" y="59117"/>
                      <a:pt x="17121" y="57974"/>
                      <a:pt x="18073" y="57212"/>
                    </a:cubicBezTo>
                    <a:cubicBezTo>
                      <a:pt x="18645" y="56641"/>
                      <a:pt x="19978" y="55593"/>
                      <a:pt x="20359" y="54926"/>
                    </a:cubicBezTo>
                    <a:cubicBezTo>
                      <a:pt x="20740" y="54164"/>
                      <a:pt x="21121" y="52450"/>
                      <a:pt x="21216" y="51688"/>
                    </a:cubicBezTo>
                    <a:cubicBezTo>
                      <a:pt x="21312" y="50830"/>
                      <a:pt x="21597" y="48925"/>
                      <a:pt x="21121" y="48259"/>
                    </a:cubicBezTo>
                    <a:cubicBezTo>
                      <a:pt x="20645" y="47592"/>
                      <a:pt x="18549" y="47782"/>
                      <a:pt x="17978" y="47116"/>
                    </a:cubicBezTo>
                    <a:cubicBezTo>
                      <a:pt x="17406" y="46449"/>
                      <a:pt x="17025" y="44449"/>
                      <a:pt x="17121" y="43591"/>
                    </a:cubicBezTo>
                    <a:cubicBezTo>
                      <a:pt x="17216" y="43020"/>
                      <a:pt x="17787" y="41972"/>
                      <a:pt x="18264" y="41782"/>
                    </a:cubicBezTo>
                    <a:cubicBezTo>
                      <a:pt x="19216" y="41305"/>
                      <a:pt x="21502" y="41877"/>
                      <a:pt x="22455" y="42258"/>
                    </a:cubicBezTo>
                    <a:cubicBezTo>
                      <a:pt x="23598" y="42544"/>
                      <a:pt x="25788" y="43687"/>
                      <a:pt x="26741" y="44353"/>
                    </a:cubicBezTo>
                    <a:cubicBezTo>
                      <a:pt x="28360" y="45592"/>
                      <a:pt x="30932" y="48925"/>
                      <a:pt x="32361" y="50259"/>
                    </a:cubicBezTo>
                    <a:cubicBezTo>
                      <a:pt x="33980" y="51783"/>
                      <a:pt x="37314" y="54640"/>
                      <a:pt x="39028" y="56069"/>
                    </a:cubicBezTo>
                    <a:cubicBezTo>
                      <a:pt x="41028" y="57784"/>
                      <a:pt x="45124" y="61117"/>
                      <a:pt x="47124" y="62832"/>
                    </a:cubicBezTo>
                    <a:cubicBezTo>
                      <a:pt x="49125" y="64737"/>
                      <a:pt x="52744" y="68833"/>
                      <a:pt x="54744" y="70642"/>
                    </a:cubicBezTo>
                    <a:cubicBezTo>
                      <a:pt x="55411" y="71214"/>
                      <a:pt x="56745" y="72643"/>
                      <a:pt x="57602" y="72928"/>
                    </a:cubicBezTo>
                    <a:cubicBezTo>
                      <a:pt x="58554" y="73214"/>
                      <a:pt x="60555" y="72738"/>
                      <a:pt x="61602" y="72928"/>
                    </a:cubicBezTo>
                    <a:cubicBezTo>
                      <a:pt x="62174" y="73024"/>
                      <a:pt x="63222" y="73595"/>
                      <a:pt x="63698" y="73881"/>
                    </a:cubicBezTo>
                    <a:cubicBezTo>
                      <a:pt x="65222" y="74833"/>
                      <a:pt x="67794" y="77310"/>
                      <a:pt x="69032" y="78548"/>
                    </a:cubicBezTo>
                    <a:cubicBezTo>
                      <a:pt x="69699" y="79215"/>
                      <a:pt x="70937" y="80644"/>
                      <a:pt x="71413" y="81406"/>
                    </a:cubicBezTo>
                    <a:cubicBezTo>
                      <a:pt x="72175" y="82549"/>
                      <a:pt x="73223" y="85120"/>
                      <a:pt x="73985" y="86359"/>
                    </a:cubicBezTo>
                    <a:cubicBezTo>
                      <a:pt x="74556" y="87311"/>
                      <a:pt x="75699" y="89311"/>
                      <a:pt x="76557" y="90073"/>
                    </a:cubicBezTo>
                    <a:cubicBezTo>
                      <a:pt x="78176" y="91597"/>
                      <a:pt x="82367" y="93312"/>
                      <a:pt x="84367" y="94360"/>
                    </a:cubicBezTo>
                    <a:cubicBezTo>
                      <a:pt x="87034" y="95693"/>
                      <a:pt x="92559" y="97979"/>
                      <a:pt x="95416" y="99027"/>
                    </a:cubicBezTo>
                    <a:cubicBezTo>
                      <a:pt x="97797" y="99884"/>
                      <a:pt x="102655" y="101599"/>
                      <a:pt x="105227" y="101884"/>
                    </a:cubicBezTo>
                    <a:cubicBezTo>
                      <a:pt x="106560" y="102075"/>
                      <a:pt x="109323" y="101503"/>
                      <a:pt x="110751" y="101503"/>
                    </a:cubicBezTo>
                    <a:cubicBezTo>
                      <a:pt x="111704" y="101503"/>
                      <a:pt x="113609" y="101408"/>
                      <a:pt x="114466" y="101789"/>
                    </a:cubicBezTo>
                    <a:cubicBezTo>
                      <a:pt x="116085" y="102646"/>
                      <a:pt x="117800" y="106361"/>
                      <a:pt x="119324" y="107409"/>
                    </a:cubicBezTo>
                    <a:cubicBezTo>
                      <a:pt x="119895" y="107790"/>
                      <a:pt x="121229" y="108457"/>
                      <a:pt x="121991" y="108457"/>
                    </a:cubicBezTo>
                    <a:cubicBezTo>
                      <a:pt x="122753" y="108457"/>
                      <a:pt x="124182" y="107409"/>
                      <a:pt x="124944" y="107409"/>
                    </a:cubicBezTo>
                    <a:cubicBezTo>
                      <a:pt x="125706" y="107409"/>
                      <a:pt x="127134" y="108076"/>
                      <a:pt x="127801" y="108457"/>
                    </a:cubicBezTo>
                    <a:cubicBezTo>
                      <a:pt x="128658" y="108933"/>
                      <a:pt x="130087" y="110647"/>
                      <a:pt x="130944" y="111124"/>
                    </a:cubicBezTo>
                    <a:cubicBezTo>
                      <a:pt x="132373" y="111790"/>
                      <a:pt x="135612" y="111695"/>
                      <a:pt x="136945" y="112457"/>
                    </a:cubicBezTo>
                    <a:cubicBezTo>
                      <a:pt x="137898" y="113029"/>
                      <a:pt x="138850" y="115410"/>
                      <a:pt x="139898" y="116077"/>
                    </a:cubicBezTo>
                    <a:cubicBezTo>
                      <a:pt x="140755" y="116648"/>
                      <a:pt x="142946" y="116934"/>
                      <a:pt x="143994" y="117220"/>
                    </a:cubicBezTo>
                    <a:cubicBezTo>
                      <a:pt x="145518" y="117601"/>
                      <a:pt x="148566" y="118553"/>
                      <a:pt x="150185" y="118934"/>
                    </a:cubicBezTo>
                    <a:cubicBezTo>
                      <a:pt x="151614" y="119220"/>
                      <a:pt x="154471" y="119791"/>
                      <a:pt x="155900" y="119887"/>
                    </a:cubicBezTo>
                    <a:cubicBezTo>
                      <a:pt x="156852" y="119982"/>
                      <a:pt x="158948" y="120458"/>
                      <a:pt x="159900" y="120077"/>
                    </a:cubicBezTo>
                    <a:cubicBezTo>
                      <a:pt x="160758" y="119791"/>
                      <a:pt x="161805" y="118172"/>
                      <a:pt x="162472" y="117601"/>
                    </a:cubicBezTo>
                    <a:cubicBezTo>
                      <a:pt x="162948" y="117124"/>
                      <a:pt x="164091" y="116267"/>
                      <a:pt x="164663" y="115981"/>
                    </a:cubicBezTo>
                    <a:cubicBezTo>
                      <a:pt x="165425" y="115600"/>
                      <a:pt x="166949" y="114648"/>
                      <a:pt x="167806" y="114838"/>
                    </a:cubicBezTo>
                    <a:cubicBezTo>
                      <a:pt x="168282" y="114934"/>
                      <a:pt x="168854" y="115981"/>
                      <a:pt x="169044" y="116458"/>
                    </a:cubicBezTo>
                    <a:cubicBezTo>
                      <a:pt x="169616" y="117410"/>
                      <a:pt x="170092" y="119791"/>
                      <a:pt x="170759" y="120744"/>
                    </a:cubicBezTo>
                    <a:cubicBezTo>
                      <a:pt x="171330" y="121506"/>
                      <a:pt x="173045" y="122554"/>
                      <a:pt x="173616" y="123316"/>
                    </a:cubicBezTo>
                    <a:cubicBezTo>
                      <a:pt x="174283" y="124363"/>
                      <a:pt x="174664" y="127030"/>
                      <a:pt x="175331" y="128173"/>
                    </a:cubicBezTo>
                    <a:cubicBezTo>
                      <a:pt x="175712" y="128840"/>
                      <a:pt x="176474" y="130174"/>
                      <a:pt x="177141" y="130459"/>
                    </a:cubicBezTo>
                    <a:cubicBezTo>
                      <a:pt x="178093" y="130745"/>
                      <a:pt x="180093" y="129221"/>
                      <a:pt x="181046" y="129221"/>
                    </a:cubicBezTo>
                    <a:cubicBezTo>
                      <a:pt x="182284" y="129126"/>
                      <a:pt x="184665" y="129697"/>
                      <a:pt x="185713" y="130269"/>
                    </a:cubicBezTo>
                    <a:cubicBezTo>
                      <a:pt x="186380" y="130650"/>
                      <a:pt x="187618" y="131983"/>
                      <a:pt x="187809" y="132841"/>
                    </a:cubicBezTo>
                    <a:cubicBezTo>
                      <a:pt x="188094" y="133888"/>
                      <a:pt x="186666" y="135889"/>
                      <a:pt x="186856" y="136841"/>
                    </a:cubicBezTo>
                    <a:cubicBezTo>
                      <a:pt x="187047" y="137794"/>
                      <a:pt x="188571" y="139413"/>
                      <a:pt x="189333" y="139984"/>
                    </a:cubicBezTo>
                    <a:cubicBezTo>
                      <a:pt x="189999" y="140461"/>
                      <a:pt x="191619" y="141223"/>
                      <a:pt x="192476" y="141223"/>
                    </a:cubicBezTo>
                    <a:cubicBezTo>
                      <a:pt x="193143" y="141223"/>
                      <a:pt x="194857" y="141032"/>
                      <a:pt x="195143" y="140461"/>
                    </a:cubicBezTo>
                    <a:cubicBezTo>
                      <a:pt x="195524" y="139603"/>
                      <a:pt x="194381" y="137698"/>
                      <a:pt x="193905" y="136936"/>
                    </a:cubicBezTo>
                    <a:cubicBezTo>
                      <a:pt x="193524" y="136460"/>
                      <a:pt x="192381" y="135793"/>
                      <a:pt x="192190" y="135127"/>
                    </a:cubicBezTo>
                    <a:cubicBezTo>
                      <a:pt x="192000" y="134460"/>
                      <a:pt x="192190" y="132936"/>
                      <a:pt x="192571" y="132364"/>
                    </a:cubicBezTo>
                    <a:cubicBezTo>
                      <a:pt x="192952" y="131793"/>
                      <a:pt x="194381" y="131412"/>
                      <a:pt x="194857" y="130936"/>
                    </a:cubicBezTo>
                    <a:cubicBezTo>
                      <a:pt x="195524" y="130364"/>
                      <a:pt x="196381" y="128840"/>
                      <a:pt x="197143" y="128554"/>
                    </a:cubicBezTo>
                    <a:cubicBezTo>
                      <a:pt x="198096" y="128173"/>
                      <a:pt x="200191" y="128554"/>
                      <a:pt x="201239" y="128554"/>
                    </a:cubicBezTo>
                    <a:cubicBezTo>
                      <a:pt x="202287" y="128554"/>
                      <a:pt x="204668" y="127983"/>
                      <a:pt x="205525" y="128650"/>
                    </a:cubicBezTo>
                    <a:cubicBezTo>
                      <a:pt x="206097" y="129126"/>
                      <a:pt x="206573" y="130840"/>
                      <a:pt x="206287" y="131507"/>
                    </a:cubicBezTo>
                    <a:cubicBezTo>
                      <a:pt x="205906" y="132364"/>
                      <a:pt x="203906" y="132745"/>
                      <a:pt x="203144" y="133317"/>
                    </a:cubicBezTo>
                    <a:cubicBezTo>
                      <a:pt x="202382" y="133888"/>
                      <a:pt x="200763" y="135127"/>
                      <a:pt x="200382" y="135984"/>
                    </a:cubicBezTo>
                    <a:cubicBezTo>
                      <a:pt x="200096" y="136555"/>
                      <a:pt x="200001" y="137984"/>
                      <a:pt x="200096" y="138651"/>
                    </a:cubicBezTo>
                    <a:cubicBezTo>
                      <a:pt x="200286" y="139508"/>
                      <a:pt x="201144" y="141127"/>
                      <a:pt x="201620" y="141889"/>
                    </a:cubicBezTo>
                    <a:cubicBezTo>
                      <a:pt x="201906" y="142366"/>
                      <a:pt x="202477" y="143413"/>
                      <a:pt x="202953" y="143699"/>
                    </a:cubicBezTo>
                    <a:cubicBezTo>
                      <a:pt x="203525" y="143985"/>
                      <a:pt x="205049" y="143890"/>
                      <a:pt x="205525" y="143413"/>
                    </a:cubicBezTo>
                    <a:cubicBezTo>
                      <a:pt x="206192" y="142842"/>
                      <a:pt x="205811" y="140746"/>
                      <a:pt x="206192" y="139984"/>
                    </a:cubicBezTo>
                    <a:cubicBezTo>
                      <a:pt x="206382" y="139413"/>
                      <a:pt x="207144" y="138460"/>
                      <a:pt x="207621" y="138079"/>
                    </a:cubicBezTo>
                    <a:cubicBezTo>
                      <a:pt x="208192" y="137698"/>
                      <a:pt x="209621" y="136936"/>
                      <a:pt x="210192" y="137317"/>
                    </a:cubicBezTo>
                    <a:cubicBezTo>
                      <a:pt x="210954" y="137698"/>
                      <a:pt x="210859" y="139699"/>
                      <a:pt x="210859" y="140556"/>
                    </a:cubicBezTo>
                    <a:cubicBezTo>
                      <a:pt x="210954" y="141508"/>
                      <a:pt x="210383" y="143318"/>
                      <a:pt x="210478" y="144271"/>
                    </a:cubicBezTo>
                    <a:cubicBezTo>
                      <a:pt x="210478" y="145223"/>
                      <a:pt x="211240" y="146938"/>
                      <a:pt x="211240" y="147890"/>
                    </a:cubicBezTo>
                    <a:cubicBezTo>
                      <a:pt x="211240" y="148747"/>
                      <a:pt x="211050" y="150652"/>
                      <a:pt x="210288" y="151033"/>
                    </a:cubicBezTo>
                    <a:cubicBezTo>
                      <a:pt x="209716" y="151319"/>
                      <a:pt x="208573" y="149795"/>
                      <a:pt x="207906" y="149795"/>
                    </a:cubicBezTo>
                    <a:cubicBezTo>
                      <a:pt x="207240" y="149795"/>
                      <a:pt x="205906" y="150462"/>
                      <a:pt x="205620" y="151033"/>
                    </a:cubicBezTo>
                    <a:cubicBezTo>
                      <a:pt x="205335" y="151700"/>
                      <a:pt x="205906" y="153415"/>
                      <a:pt x="206287" y="154081"/>
                    </a:cubicBezTo>
                    <a:cubicBezTo>
                      <a:pt x="206573" y="154558"/>
                      <a:pt x="207716" y="155224"/>
                      <a:pt x="207906" y="155796"/>
                    </a:cubicBezTo>
                    <a:cubicBezTo>
                      <a:pt x="208097" y="156558"/>
                      <a:pt x="207335" y="158082"/>
                      <a:pt x="207240" y="158844"/>
                    </a:cubicBezTo>
                    <a:cubicBezTo>
                      <a:pt x="207144" y="159606"/>
                      <a:pt x="206763" y="161035"/>
                      <a:pt x="207049" y="161701"/>
                    </a:cubicBezTo>
                    <a:cubicBezTo>
                      <a:pt x="207335" y="162463"/>
                      <a:pt x="208954" y="163321"/>
                      <a:pt x="209240" y="164083"/>
                    </a:cubicBezTo>
                    <a:cubicBezTo>
                      <a:pt x="209526" y="164940"/>
                      <a:pt x="208573" y="166845"/>
                      <a:pt x="208859" y="167797"/>
                    </a:cubicBezTo>
                    <a:cubicBezTo>
                      <a:pt x="209049" y="168464"/>
                      <a:pt x="210478" y="169417"/>
                      <a:pt x="210573" y="170083"/>
                    </a:cubicBezTo>
                    <a:cubicBezTo>
                      <a:pt x="210669" y="170845"/>
                      <a:pt x="210002" y="172369"/>
                      <a:pt x="209430" y="172941"/>
                    </a:cubicBezTo>
                    <a:cubicBezTo>
                      <a:pt x="209049" y="173322"/>
                      <a:pt x="207811" y="173798"/>
                      <a:pt x="207335" y="173608"/>
                    </a:cubicBezTo>
                    <a:cubicBezTo>
                      <a:pt x="206859" y="173512"/>
                      <a:pt x="206382" y="172369"/>
                      <a:pt x="205906" y="172179"/>
                    </a:cubicBezTo>
                    <a:cubicBezTo>
                      <a:pt x="205525" y="171988"/>
                      <a:pt x="204382" y="171607"/>
                      <a:pt x="204096" y="171893"/>
                    </a:cubicBezTo>
                    <a:cubicBezTo>
                      <a:pt x="203525" y="172369"/>
                      <a:pt x="204287" y="174179"/>
                      <a:pt x="204001" y="174846"/>
                    </a:cubicBezTo>
                    <a:cubicBezTo>
                      <a:pt x="203620" y="175513"/>
                      <a:pt x="201906" y="176084"/>
                      <a:pt x="201144" y="176465"/>
                    </a:cubicBezTo>
                    <a:cubicBezTo>
                      <a:pt x="200382" y="176941"/>
                      <a:pt x="198667" y="177703"/>
                      <a:pt x="198000" y="178275"/>
                    </a:cubicBezTo>
                    <a:cubicBezTo>
                      <a:pt x="197238" y="179037"/>
                      <a:pt x="196381" y="181228"/>
                      <a:pt x="195714" y="182085"/>
                    </a:cubicBezTo>
                    <a:cubicBezTo>
                      <a:pt x="195238" y="182752"/>
                      <a:pt x="194095" y="183799"/>
                      <a:pt x="193714" y="184466"/>
                    </a:cubicBezTo>
                    <a:cubicBezTo>
                      <a:pt x="193047" y="185514"/>
                      <a:pt x="191428" y="187990"/>
                      <a:pt x="191904" y="189229"/>
                    </a:cubicBezTo>
                    <a:cubicBezTo>
                      <a:pt x="192190" y="189991"/>
                      <a:pt x="193905" y="190943"/>
                      <a:pt x="194667" y="190848"/>
                    </a:cubicBezTo>
                    <a:cubicBezTo>
                      <a:pt x="195333" y="190753"/>
                      <a:pt x="196191" y="189610"/>
                      <a:pt x="196667" y="189038"/>
                    </a:cubicBezTo>
                    <a:cubicBezTo>
                      <a:pt x="197143" y="188371"/>
                      <a:pt x="197715" y="186752"/>
                      <a:pt x="198381" y="186181"/>
                    </a:cubicBezTo>
                    <a:cubicBezTo>
                      <a:pt x="198953" y="185800"/>
                      <a:pt x="200572" y="185895"/>
                      <a:pt x="201144" y="185419"/>
                    </a:cubicBezTo>
                    <a:cubicBezTo>
                      <a:pt x="201810" y="184847"/>
                      <a:pt x="202001" y="183037"/>
                      <a:pt x="202477" y="182371"/>
                    </a:cubicBezTo>
                    <a:cubicBezTo>
                      <a:pt x="203049" y="181609"/>
                      <a:pt x="204477" y="180370"/>
                      <a:pt x="205335" y="179989"/>
                    </a:cubicBezTo>
                    <a:cubicBezTo>
                      <a:pt x="206192" y="179513"/>
                      <a:pt x="208192" y="179513"/>
                      <a:pt x="209049" y="179037"/>
                    </a:cubicBezTo>
                    <a:cubicBezTo>
                      <a:pt x="209811" y="178656"/>
                      <a:pt x="210859" y="177322"/>
                      <a:pt x="211526" y="176846"/>
                    </a:cubicBezTo>
                    <a:cubicBezTo>
                      <a:pt x="212002" y="176465"/>
                      <a:pt x="212859" y="175703"/>
                      <a:pt x="213336" y="175417"/>
                    </a:cubicBezTo>
                    <a:cubicBezTo>
                      <a:pt x="213717" y="175227"/>
                      <a:pt x="214860" y="175322"/>
                      <a:pt x="215145" y="174941"/>
                    </a:cubicBezTo>
                    <a:cubicBezTo>
                      <a:pt x="215622" y="174370"/>
                      <a:pt x="215526" y="172560"/>
                      <a:pt x="215526" y="171798"/>
                    </a:cubicBezTo>
                    <a:cubicBezTo>
                      <a:pt x="215526" y="171036"/>
                      <a:pt x="215241" y="169417"/>
                      <a:pt x="215145" y="168655"/>
                    </a:cubicBezTo>
                    <a:cubicBezTo>
                      <a:pt x="214955" y="167607"/>
                      <a:pt x="213336" y="165035"/>
                      <a:pt x="214288" y="164559"/>
                    </a:cubicBezTo>
                    <a:cubicBezTo>
                      <a:pt x="214764" y="164273"/>
                      <a:pt x="215431" y="165892"/>
                      <a:pt x="215907" y="166273"/>
                    </a:cubicBezTo>
                    <a:cubicBezTo>
                      <a:pt x="216765" y="166845"/>
                      <a:pt x="218765" y="167321"/>
                      <a:pt x="219717" y="167893"/>
                    </a:cubicBezTo>
                    <a:cubicBezTo>
                      <a:pt x="220289" y="168274"/>
                      <a:pt x="221432" y="169131"/>
                      <a:pt x="221813" y="169702"/>
                    </a:cubicBezTo>
                    <a:cubicBezTo>
                      <a:pt x="222670" y="171417"/>
                      <a:pt x="222480" y="175322"/>
                      <a:pt x="222384" y="177132"/>
                    </a:cubicBezTo>
                    <a:cubicBezTo>
                      <a:pt x="222384" y="177989"/>
                      <a:pt x="221813" y="179704"/>
                      <a:pt x="221813" y="180561"/>
                    </a:cubicBezTo>
                    <a:cubicBezTo>
                      <a:pt x="221813" y="181418"/>
                      <a:pt x="222670" y="183228"/>
                      <a:pt x="222575" y="184085"/>
                    </a:cubicBezTo>
                    <a:cubicBezTo>
                      <a:pt x="222480" y="184942"/>
                      <a:pt x="221051" y="186371"/>
                      <a:pt x="221051" y="187228"/>
                    </a:cubicBezTo>
                    <a:cubicBezTo>
                      <a:pt x="221051" y="188086"/>
                      <a:pt x="222384" y="189324"/>
                      <a:pt x="222575" y="190086"/>
                    </a:cubicBezTo>
                    <a:cubicBezTo>
                      <a:pt x="222765" y="191134"/>
                      <a:pt x="222099" y="193229"/>
                      <a:pt x="221813" y="194182"/>
                    </a:cubicBezTo>
                    <a:cubicBezTo>
                      <a:pt x="221718" y="194658"/>
                      <a:pt x="221622" y="195706"/>
                      <a:pt x="221146" y="195896"/>
                    </a:cubicBezTo>
                    <a:cubicBezTo>
                      <a:pt x="220098" y="196277"/>
                      <a:pt x="218574" y="193801"/>
                      <a:pt x="217527" y="193610"/>
                    </a:cubicBezTo>
                    <a:cubicBezTo>
                      <a:pt x="216574" y="193420"/>
                      <a:pt x="214288" y="193420"/>
                      <a:pt x="213621" y="194086"/>
                    </a:cubicBezTo>
                    <a:cubicBezTo>
                      <a:pt x="213145" y="194658"/>
                      <a:pt x="213145" y="196372"/>
                      <a:pt x="213431" y="197039"/>
                    </a:cubicBezTo>
                    <a:cubicBezTo>
                      <a:pt x="213621" y="197420"/>
                      <a:pt x="214479" y="197992"/>
                      <a:pt x="214669" y="198277"/>
                    </a:cubicBezTo>
                    <a:cubicBezTo>
                      <a:pt x="215241" y="199135"/>
                      <a:pt x="216384" y="200944"/>
                      <a:pt x="216479" y="201992"/>
                    </a:cubicBezTo>
                    <a:cubicBezTo>
                      <a:pt x="216574" y="203040"/>
                      <a:pt x="215526" y="204850"/>
                      <a:pt x="215241" y="205802"/>
                    </a:cubicBezTo>
                    <a:cubicBezTo>
                      <a:pt x="214955" y="206659"/>
                      <a:pt x="214002" y="208183"/>
                      <a:pt x="214098" y="209136"/>
                    </a:cubicBezTo>
                    <a:cubicBezTo>
                      <a:pt x="214098" y="209898"/>
                      <a:pt x="215336" y="211041"/>
                      <a:pt x="215431" y="211803"/>
                    </a:cubicBezTo>
                    <a:cubicBezTo>
                      <a:pt x="215526" y="212851"/>
                      <a:pt x="214764" y="214756"/>
                      <a:pt x="214574" y="215708"/>
                    </a:cubicBezTo>
                    <a:cubicBezTo>
                      <a:pt x="214383" y="216661"/>
                      <a:pt x="214955" y="219042"/>
                      <a:pt x="214193" y="219613"/>
                    </a:cubicBezTo>
                    <a:cubicBezTo>
                      <a:pt x="213240" y="220375"/>
                      <a:pt x="210478" y="218661"/>
                      <a:pt x="209430" y="219137"/>
                    </a:cubicBezTo>
                    <a:cubicBezTo>
                      <a:pt x="208478" y="219613"/>
                      <a:pt x="207335" y="221709"/>
                      <a:pt x="206859" y="222757"/>
                    </a:cubicBezTo>
                    <a:cubicBezTo>
                      <a:pt x="206573" y="223328"/>
                      <a:pt x="206097" y="224662"/>
                      <a:pt x="206287" y="225328"/>
                    </a:cubicBezTo>
                    <a:cubicBezTo>
                      <a:pt x="206573" y="225995"/>
                      <a:pt x="208287" y="226376"/>
                      <a:pt x="208954" y="226852"/>
                    </a:cubicBezTo>
                    <a:cubicBezTo>
                      <a:pt x="209526" y="227329"/>
                      <a:pt x="210383" y="228472"/>
                      <a:pt x="210954" y="228948"/>
                    </a:cubicBezTo>
                    <a:cubicBezTo>
                      <a:pt x="211621" y="229519"/>
                      <a:pt x="213240" y="230377"/>
                      <a:pt x="213717" y="231043"/>
                    </a:cubicBezTo>
                    <a:cubicBezTo>
                      <a:pt x="214098" y="231615"/>
                      <a:pt x="214193" y="232948"/>
                      <a:pt x="214383" y="233615"/>
                    </a:cubicBezTo>
                    <a:cubicBezTo>
                      <a:pt x="214669" y="234758"/>
                      <a:pt x="215717" y="236949"/>
                      <a:pt x="215622" y="238092"/>
                    </a:cubicBezTo>
                    <a:cubicBezTo>
                      <a:pt x="215622" y="239044"/>
                      <a:pt x="214669" y="240854"/>
                      <a:pt x="214383" y="241807"/>
                    </a:cubicBezTo>
                    <a:cubicBezTo>
                      <a:pt x="214098" y="242569"/>
                      <a:pt x="213050" y="243997"/>
                      <a:pt x="212955" y="244855"/>
                    </a:cubicBezTo>
                    <a:cubicBezTo>
                      <a:pt x="212955" y="245331"/>
                      <a:pt x="213240" y="246379"/>
                      <a:pt x="213621" y="246664"/>
                    </a:cubicBezTo>
                    <a:cubicBezTo>
                      <a:pt x="214098" y="247045"/>
                      <a:pt x="215431" y="247141"/>
                      <a:pt x="216003" y="247426"/>
                    </a:cubicBezTo>
                    <a:cubicBezTo>
                      <a:pt x="216669" y="247712"/>
                      <a:pt x="218289" y="248188"/>
                      <a:pt x="218670" y="248855"/>
                    </a:cubicBezTo>
                    <a:cubicBezTo>
                      <a:pt x="219051" y="249427"/>
                      <a:pt x="218955" y="250951"/>
                      <a:pt x="218574" y="251522"/>
                    </a:cubicBezTo>
                    <a:cubicBezTo>
                      <a:pt x="218193" y="252094"/>
                      <a:pt x="216669" y="252379"/>
                      <a:pt x="216003" y="252570"/>
                    </a:cubicBezTo>
                    <a:cubicBezTo>
                      <a:pt x="214955" y="252856"/>
                      <a:pt x="212859" y="252570"/>
                      <a:pt x="211907" y="252856"/>
                    </a:cubicBezTo>
                    <a:cubicBezTo>
                      <a:pt x="210954" y="253141"/>
                      <a:pt x="209526" y="254475"/>
                      <a:pt x="208573" y="254761"/>
                    </a:cubicBezTo>
                    <a:cubicBezTo>
                      <a:pt x="207621" y="255142"/>
                      <a:pt x="205716" y="255713"/>
                      <a:pt x="204763" y="255523"/>
                    </a:cubicBezTo>
                    <a:cubicBezTo>
                      <a:pt x="204001" y="255332"/>
                      <a:pt x="202572" y="254189"/>
                      <a:pt x="202191" y="253522"/>
                    </a:cubicBezTo>
                    <a:cubicBezTo>
                      <a:pt x="201906" y="253141"/>
                      <a:pt x="202287" y="251903"/>
                      <a:pt x="201906" y="251522"/>
                    </a:cubicBezTo>
                    <a:cubicBezTo>
                      <a:pt x="201525" y="251236"/>
                      <a:pt x="200572" y="251427"/>
                      <a:pt x="200096" y="251522"/>
                    </a:cubicBezTo>
                    <a:cubicBezTo>
                      <a:pt x="199334" y="251713"/>
                      <a:pt x="198000" y="252379"/>
                      <a:pt x="197429" y="252856"/>
                    </a:cubicBezTo>
                    <a:cubicBezTo>
                      <a:pt x="196953" y="253332"/>
                      <a:pt x="196095" y="254665"/>
                      <a:pt x="196000" y="255427"/>
                    </a:cubicBezTo>
                    <a:cubicBezTo>
                      <a:pt x="196000" y="256094"/>
                      <a:pt x="196572" y="257332"/>
                      <a:pt x="197048" y="257618"/>
                    </a:cubicBezTo>
                    <a:cubicBezTo>
                      <a:pt x="197619" y="258094"/>
                      <a:pt x="199334" y="257809"/>
                      <a:pt x="200001" y="258190"/>
                    </a:cubicBezTo>
                    <a:cubicBezTo>
                      <a:pt x="200572" y="258475"/>
                      <a:pt x="201429" y="259618"/>
                      <a:pt x="201810" y="260190"/>
                    </a:cubicBezTo>
                    <a:cubicBezTo>
                      <a:pt x="202477" y="261238"/>
                      <a:pt x="202953" y="263809"/>
                      <a:pt x="203715" y="264762"/>
                    </a:cubicBezTo>
                    <a:cubicBezTo>
                      <a:pt x="204382" y="265524"/>
                      <a:pt x="206097" y="266857"/>
                      <a:pt x="207144" y="267238"/>
                    </a:cubicBezTo>
                    <a:cubicBezTo>
                      <a:pt x="207906" y="267524"/>
                      <a:pt x="209907" y="267810"/>
                      <a:pt x="210573" y="267238"/>
                    </a:cubicBezTo>
                    <a:cubicBezTo>
                      <a:pt x="211145" y="266762"/>
                      <a:pt x="211145" y="265143"/>
                      <a:pt x="211050" y="264381"/>
                    </a:cubicBezTo>
                    <a:cubicBezTo>
                      <a:pt x="210954" y="263333"/>
                      <a:pt x="209430" y="261428"/>
                      <a:pt x="209907" y="260571"/>
                    </a:cubicBezTo>
                    <a:cubicBezTo>
                      <a:pt x="210288" y="259809"/>
                      <a:pt x="212383" y="259523"/>
                      <a:pt x="213336" y="259523"/>
                    </a:cubicBezTo>
                    <a:cubicBezTo>
                      <a:pt x="214288" y="259523"/>
                      <a:pt x="216003" y="260571"/>
                      <a:pt x="216955" y="260476"/>
                    </a:cubicBezTo>
                    <a:cubicBezTo>
                      <a:pt x="218289" y="260380"/>
                      <a:pt x="220860" y="259333"/>
                      <a:pt x="221718" y="258380"/>
                    </a:cubicBezTo>
                    <a:cubicBezTo>
                      <a:pt x="222575" y="257523"/>
                      <a:pt x="223146" y="255046"/>
                      <a:pt x="223337" y="253808"/>
                    </a:cubicBezTo>
                    <a:cubicBezTo>
                      <a:pt x="223527" y="252570"/>
                      <a:pt x="223623" y="250093"/>
                      <a:pt x="223242" y="248950"/>
                    </a:cubicBezTo>
                    <a:cubicBezTo>
                      <a:pt x="222956" y="247998"/>
                      <a:pt x="221241" y="246569"/>
                      <a:pt x="220860" y="245521"/>
                    </a:cubicBezTo>
                    <a:cubicBezTo>
                      <a:pt x="220575" y="244569"/>
                      <a:pt x="220289" y="242378"/>
                      <a:pt x="220765" y="241521"/>
                    </a:cubicBezTo>
                    <a:cubicBezTo>
                      <a:pt x="221051" y="240949"/>
                      <a:pt x="222480" y="240568"/>
                      <a:pt x="222861" y="240092"/>
                    </a:cubicBezTo>
                    <a:cubicBezTo>
                      <a:pt x="223432" y="239330"/>
                      <a:pt x="224670" y="237520"/>
                      <a:pt x="224480" y="236568"/>
                    </a:cubicBezTo>
                    <a:cubicBezTo>
                      <a:pt x="224289" y="235711"/>
                      <a:pt x="222289" y="234853"/>
                      <a:pt x="221813" y="233996"/>
                    </a:cubicBezTo>
                    <a:cubicBezTo>
                      <a:pt x="221432" y="233329"/>
                      <a:pt x="220860" y="231710"/>
                      <a:pt x="220956" y="230948"/>
                    </a:cubicBezTo>
                    <a:cubicBezTo>
                      <a:pt x="221051" y="229996"/>
                      <a:pt x="222289" y="228472"/>
                      <a:pt x="222575" y="227519"/>
                    </a:cubicBezTo>
                    <a:cubicBezTo>
                      <a:pt x="222861" y="226471"/>
                      <a:pt x="222289" y="223995"/>
                      <a:pt x="222861" y="223042"/>
                    </a:cubicBezTo>
                    <a:cubicBezTo>
                      <a:pt x="223242" y="222471"/>
                      <a:pt x="224575" y="221804"/>
                      <a:pt x="225337" y="221709"/>
                    </a:cubicBezTo>
                    <a:cubicBezTo>
                      <a:pt x="226194" y="221518"/>
                      <a:pt x="228099" y="222471"/>
                      <a:pt x="228957" y="222090"/>
                    </a:cubicBezTo>
                    <a:cubicBezTo>
                      <a:pt x="229909" y="221614"/>
                      <a:pt x="231528" y="219613"/>
                      <a:pt x="231433" y="218566"/>
                    </a:cubicBezTo>
                    <a:cubicBezTo>
                      <a:pt x="231433" y="217994"/>
                      <a:pt x="230195" y="217327"/>
                      <a:pt x="229814" y="216851"/>
                    </a:cubicBezTo>
                    <a:cubicBezTo>
                      <a:pt x="229242" y="216280"/>
                      <a:pt x="228385" y="214946"/>
                      <a:pt x="227814" y="214375"/>
                    </a:cubicBezTo>
                    <a:cubicBezTo>
                      <a:pt x="226956" y="213708"/>
                      <a:pt x="224480" y="213613"/>
                      <a:pt x="223908" y="212660"/>
                    </a:cubicBezTo>
                    <a:cubicBezTo>
                      <a:pt x="223337" y="211898"/>
                      <a:pt x="223527" y="209803"/>
                      <a:pt x="223718" y="208850"/>
                    </a:cubicBezTo>
                    <a:cubicBezTo>
                      <a:pt x="223908" y="208088"/>
                      <a:pt x="224670" y="206564"/>
                      <a:pt x="225242" y="205897"/>
                    </a:cubicBezTo>
                    <a:cubicBezTo>
                      <a:pt x="226004" y="204945"/>
                      <a:pt x="228195" y="203611"/>
                      <a:pt x="229052" y="202659"/>
                    </a:cubicBezTo>
                    <a:cubicBezTo>
                      <a:pt x="229909" y="201706"/>
                      <a:pt x="231528" y="199801"/>
                      <a:pt x="231814" y="198658"/>
                    </a:cubicBezTo>
                    <a:cubicBezTo>
                      <a:pt x="232100" y="197706"/>
                      <a:pt x="231433" y="195801"/>
                      <a:pt x="231528" y="194848"/>
                    </a:cubicBezTo>
                    <a:cubicBezTo>
                      <a:pt x="231624" y="193324"/>
                      <a:pt x="231909" y="190372"/>
                      <a:pt x="232481" y="189038"/>
                    </a:cubicBezTo>
                    <a:cubicBezTo>
                      <a:pt x="232862" y="188181"/>
                      <a:pt x="234100" y="186943"/>
                      <a:pt x="234672" y="186276"/>
                    </a:cubicBezTo>
                    <a:cubicBezTo>
                      <a:pt x="235148" y="185800"/>
                      <a:pt x="236196" y="184847"/>
                      <a:pt x="236672" y="184466"/>
                    </a:cubicBezTo>
                    <a:cubicBezTo>
                      <a:pt x="237529" y="183704"/>
                      <a:pt x="239625" y="182656"/>
                      <a:pt x="240291" y="181704"/>
                    </a:cubicBezTo>
                    <a:cubicBezTo>
                      <a:pt x="240768" y="181037"/>
                      <a:pt x="240958" y="179323"/>
                      <a:pt x="241244" y="178656"/>
                    </a:cubicBezTo>
                    <a:cubicBezTo>
                      <a:pt x="241625" y="177799"/>
                      <a:pt x="242577" y="176370"/>
                      <a:pt x="243054" y="175608"/>
                    </a:cubicBezTo>
                    <a:cubicBezTo>
                      <a:pt x="243625" y="174655"/>
                      <a:pt x="244863" y="172941"/>
                      <a:pt x="245435" y="171988"/>
                    </a:cubicBezTo>
                    <a:cubicBezTo>
                      <a:pt x="245816" y="171322"/>
                      <a:pt x="246387" y="169607"/>
                      <a:pt x="247054" y="169226"/>
                    </a:cubicBezTo>
                    <a:cubicBezTo>
                      <a:pt x="248007" y="168655"/>
                      <a:pt x="250388" y="169512"/>
                      <a:pt x="251436" y="169226"/>
                    </a:cubicBezTo>
                    <a:cubicBezTo>
                      <a:pt x="252198" y="169036"/>
                      <a:pt x="253626" y="168274"/>
                      <a:pt x="254007" y="167607"/>
                    </a:cubicBezTo>
                    <a:cubicBezTo>
                      <a:pt x="254293" y="167035"/>
                      <a:pt x="253912" y="165607"/>
                      <a:pt x="254103" y="164940"/>
                    </a:cubicBezTo>
                    <a:cubicBezTo>
                      <a:pt x="254388" y="163987"/>
                      <a:pt x="255531" y="162178"/>
                      <a:pt x="255912" y="161225"/>
                    </a:cubicBezTo>
                    <a:cubicBezTo>
                      <a:pt x="256293" y="160368"/>
                      <a:pt x="257246" y="158463"/>
                      <a:pt x="256960" y="157606"/>
                    </a:cubicBezTo>
                    <a:cubicBezTo>
                      <a:pt x="256579" y="156653"/>
                      <a:pt x="254293" y="155891"/>
                      <a:pt x="253531" y="155129"/>
                    </a:cubicBezTo>
                    <a:cubicBezTo>
                      <a:pt x="252388" y="153986"/>
                      <a:pt x="250388" y="151319"/>
                      <a:pt x="249626" y="149795"/>
                    </a:cubicBezTo>
                    <a:cubicBezTo>
                      <a:pt x="248769" y="148176"/>
                      <a:pt x="247626" y="144652"/>
                      <a:pt x="247245" y="142937"/>
                    </a:cubicBezTo>
                    <a:cubicBezTo>
                      <a:pt x="247054" y="141699"/>
                      <a:pt x="246959" y="139032"/>
                      <a:pt x="247149" y="137698"/>
                    </a:cubicBezTo>
                    <a:cubicBezTo>
                      <a:pt x="247340" y="136555"/>
                      <a:pt x="248578" y="134555"/>
                      <a:pt x="248578" y="133412"/>
                    </a:cubicBezTo>
                    <a:cubicBezTo>
                      <a:pt x="248578" y="132364"/>
                      <a:pt x="247340" y="130650"/>
                      <a:pt x="247054" y="129602"/>
                    </a:cubicBezTo>
                    <a:cubicBezTo>
                      <a:pt x="246864" y="128554"/>
                      <a:pt x="247340" y="126078"/>
                      <a:pt x="246864" y="125125"/>
                    </a:cubicBezTo>
                    <a:cubicBezTo>
                      <a:pt x="246483" y="124459"/>
                      <a:pt x="245054" y="123506"/>
                      <a:pt x="244292" y="123316"/>
                    </a:cubicBezTo>
                    <a:cubicBezTo>
                      <a:pt x="243530" y="123125"/>
                      <a:pt x="241911" y="123411"/>
                      <a:pt x="241434" y="123982"/>
                    </a:cubicBezTo>
                    <a:cubicBezTo>
                      <a:pt x="240958" y="124554"/>
                      <a:pt x="241244" y="126173"/>
                      <a:pt x="241053" y="126840"/>
                    </a:cubicBezTo>
                    <a:cubicBezTo>
                      <a:pt x="240863" y="127316"/>
                      <a:pt x="240387" y="128269"/>
                      <a:pt x="240006" y="128554"/>
                    </a:cubicBezTo>
                    <a:cubicBezTo>
                      <a:pt x="239434" y="128935"/>
                      <a:pt x="237720" y="128364"/>
                      <a:pt x="237243" y="128935"/>
                    </a:cubicBezTo>
                    <a:cubicBezTo>
                      <a:pt x="236958" y="129221"/>
                      <a:pt x="237053" y="130269"/>
                      <a:pt x="237053" y="130745"/>
                    </a:cubicBezTo>
                    <a:cubicBezTo>
                      <a:pt x="236958" y="131698"/>
                      <a:pt x="236672" y="133603"/>
                      <a:pt x="236958" y="134460"/>
                    </a:cubicBezTo>
                    <a:cubicBezTo>
                      <a:pt x="237148" y="135127"/>
                      <a:pt x="238101" y="136079"/>
                      <a:pt x="238577" y="136555"/>
                    </a:cubicBezTo>
                    <a:cubicBezTo>
                      <a:pt x="239053" y="137032"/>
                      <a:pt x="240196" y="137794"/>
                      <a:pt x="240577" y="138270"/>
                    </a:cubicBezTo>
                    <a:cubicBezTo>
                      <a:pt x="241149" y="138937"/>
                      <a:pt x="242006" y="140556"/>
                      <a:pt x="242482" y="141318"/>
                    </a:cubicBezTo>
                    <a:cubicBezTo>
                      <a:pt x="242958" y="142080"/>
                      <a:pt x="243911" y="143604"/>
                      <a:pt x="244101" y="144366"/>
                    </a:cubicBezTo>
                    <a:cubicBezTo>
                      <a:pt x="244292" y="145223"/>
                      <a:pt x="244006" y="147033"/>
                      <a:pt x="243911" y="147890"/>
                    </a:cubicBezTo>
                    <a:cubicBezTo>
                      <a:pt x="243816" y="148652"/>
                      <a:pt x="244006" y="150843"/>
                      <a:pt x="243244" y="151033"/>
                    </a:cubicBezTo>
                    <a:cubicBezTo>
                      <a:pt x="242577" y="151224"/>
                      <a:pt x="241720" y="149700"/>
                      <a:pt x="241434" y="149033"/>
                    </a:cubicBezTo>
                    <a:cubicBezTo>
                      <a:pt x="241149" y="148271"/>
                      <a:pt x="241625" y="146652"/>
                      <a:pt x="241434" y="145890"/>
                    </a:cubicBezTo>
                    <a:cubicBezTo>
                      <a:pt x="241149" y="144747"/>
                      <a:pt x="239720" y="142651"/>
                      <a:pt x="239053" y="141604"/>
                    </a:cubicBezTo>
                    <a:cubicBezTo>
                      <a:pt x="238482" y="140651"/>
                      <a:pt x="237529" y="138841"/>
                      <a:pt x="236767" y="138079"/>
                    </a:cubicBezTo>
                    <a:cubicBezTo>
                      <a:pt x="236005" y="137413"/>
                      <a:pt x="233814" y="136841"/>
                      <a:pt x="233148" y="136079"/>
                    </a:cubicBezTo>
                    <a:cubicBezTo>
                      <a:pt x="232671" y="135412"/>
                      <a:pt x="232576" y="133698"/>
                      <a:pt x="232386" y="132841"/>
                    </a:cubicBezTo>
                    <a:cubicBezTo>
                      <a:pt x="232195" y="132079"/>
                      <a:pt x="231909" y="130650"/>
                      <a:pt x="231719" y="129983"/>
                    </a:cubicBezTo>
                    <a:cubicBezTo>
                      <a:pt x="231528" y="128935"/>
                      <a:pt x="230576" y="126935"/>
                      <a:pt x="230766" y="125887"/>
                    </a:cubicBezTo>
                    <a:cubicBezTo>
                      <a:pt x="230862" y="125030"/>
                      <a:pt x="232005" y="123792"/>
                      <a:pt x="232386" y="123030"/>
                    </a:cubicBezTo>
                    <a:cubicBezTo>
                      <a:pt x="232767" y="122173"/>
                      <a:pt x="232957" y="120363"/>
                      <a:pt x="233433" y="119601"/>
                    </a:cubicBezTo>
                    <a:cubicBezTo>
                      <a:pt x="233814" y="119029"/>
                      <a:pt x="234957" y="118267"/>
                      <a:pt x="235624" y="118077"/>
                    </a:cubicBezTo>
                    <a:cubicBezTo>
                      <a:pt x="236577" y="117886"/>
                      <a:pt x="238577" y="118839"/>
                      <a:pt x="239529" y="118839"/>
                    </a:cubicBezTo>
                    <a:cubicBezTo>
                      <a:pt x="240291" y="118839"/>
                      <a:pt x="241815" y="118172"/>
                      <a:pt x="242577" y="118267"/>
                    </a:cubicBezTo>
                    <a:cubicBezTo>
                      <a:pt x="243530" y="118458"/>
                      <a:pt x="245054" y="120077"/>
                      <a:pt x="246006" y="120363"/>
                    </a:cubicBezTo>
                    <a:cubicBezTo>
                      <a:pt x="246483" y="120458"/>
                      <a:pt x="247816" y="120172"/>
                      <a:pt x="248102" y="120172"/>
                    </a:cubicBezTo>
                    <a:cubicBezTo>
                      <a:pt x="248388" y="120172"/>
                      <a:pt x="250293" y="118077"/>
                      <a:pt x="250769" y="117124"/>
                    </a:cubicBezTo>
                    <a:cubicBezTo>
                      <a:pt x="251245" y="116172"/>
                      <a:pt x="252007" y="114076"/>
                      <a:pt x="251817" y="112933"/>
                    </a:cubicBezTo>
                    <a:cubicBezTo>
                      <a:pt x="251626" y="111505"/>
                      <a:pt x="249912" y="108933"/>
                      <a:pt x="248864" y="107885"/>
                    </a:cubicBezTo>
                    <a:cubicBezTo>
                      <a:pt x="247721" y="106837"/>
                      <a:pt x="244482" y="105980"/>
                      <a:pt x="243244" y="104932"/>
                    </a:cubicBezTo>
                    <a:cubicBezTo>
                      <a:pt x="242292" y="104170"/>
                      <a:pt x="240958" y="102075"/>
                      <a:pt x="240291" y="101027"/>
                    </a:cubicBezTo>
                    <a:cubicBezTo>
                      <a:pt x="239720" y="100360"/>
                      <a:pt x="238577" y="98932"/>
                      <a:pt x="238196" y="98170"/>
                    </a:cubicBezTo>
                    <a:cubicBezTo>
                      <a:pt x="237815" y="97122"/>
                      <a:pt x="237434" y="94645"/>
                      <a:pt x="237624" y="93502"/>
                    </a:cubicBezTo>
                    <a:cubicBezTo>
                      <a:pt x="237720" y="92836"/>
                      <a:pt x="238672" y="91693"/>
                      <a:pt x="238767" y="91026"/>
                    </a:cubicBezTo>
                    <a:cubicBezTo>
                      <a:pt x="238863" y="90264"/>
                      <a:pt x="238863" y="88454"/>
                      <a:pt x="238196" y="88168"/>
                    </a:cubicBezTo>
                    <a:cubicBezTo>
                      <a:pt x="237815" y="87978"/>
                      <a:pt x="236958" y="88835"/>
                      <a:pt x="236577" y="89121"/>
                    </a:cubicBezTo>
                    <a:cubicBezTo>
                      <a:pt x="235815" y="89502"/>
                      <a:pt x="234100" y="89597"/>
                      <a:pt x="233624" y="90264"/>
                    </a:cubicBezTo>
                    <a:cubicBezTo>
                      <a:pt x="233148" y="90835"/>
                      <a:pt x="233148" y="92359"/>
                      <a:pt x="233052" y="93121"/>
                    </a:cubicBezTo>
                    <a:cubicBezTo>
                      <a:pt x="232957" y="93883"/>
                      <a:pt x="232957" y="95407"/>
                      <a:pt x="232957" y="96074"/>
                    </a:cubicBezTo>
                    <a:cubicBezTo>
                      <a:pt x="232862" y="96741"/>
                      <a:pt x="232957" y="98074"/>
                      <a:pt x="232671" y="98741"/>
                    </a:cubicBezTo>
                    <a:cubicBezTo>
                      <a:pt x="232481" y="99217"/>
                      <a:pt x="231338" y="99694"/>
                      <a:pt x="231243" y="100170"/>
                    </a:cubicBezTo>
                    <a:cubicBezTo>
                      <a:pt x="231147" y="100932"/>
                      <a:pt x="232481" y="102170"/>
                      <a:pt x="233052" y="102742"/>
                    </a:cubicBezTo>
                    <a:cubicBezTo>
                      <a:pt x="233719" y="103504"/>
                      <a:pt x="235148" y="104837"/>
                      <a:pt x="235910" y="105599"/>
                    </a:cubicBezTo>
                    <a:cubicBezTo>
                      <a:pt x="236386" y="106075"/>
                      <a:pt x="237434" y="106837"/>
                      <a:pt x="237815" y="107314"/>
                    </a:cubicBezTo>
                    <a:cubicBezTo>
                      <a:pt x="238386" y="108171"/>
                      <a:pt x="239529" y="110266"/>
                      <a:pt x="239244" y="111314"/>
                    </a:cubicBezTo>
                    <a:cubicBezTo>
                      <a:pt x="239053" y="111981"/>
                      <a:pt x="237720" y="112648"/>
                      <a:pt x="237148" y="113029"/>
                    </a:cubicBezTo>
                    <a:cubicBezTo>
                      <a:pt x="236577" y="113410"/>
                      <a:pt x="235434" y="114076"/>
                      <a:pt x="234767" y="114076"/>
                    </a:cubicBezTo>
                    <a:cubicBezTo>
                      <a:pt x="233910" y="114076"/>
                      <a:pt x="232195" y="113124"/>
                      <a:pt x="231624" y="112552"/>
                    </a:cubicBezTo>
                    <a:cubicBezTo>
                      <a:pt x="231147" y="112076"/>
                      <a:pt x="231052" y="110266"/>
                      <a:pt x="230385" y="109981"/>
                    </a:cubicBezTo>
                    <a:cubicBezTo>
                      <a:pt x="229528" y="109600"/>
                      <a:pt x="227623" y="110647"/>
                      <a:pt x="226861" y="111219"/>
                    </a:cubicBezTo>
                    <a:cubicBezTo>
                      <a:pt x="226099" y="111790"/>
                      <a:pt x="225528" y="113695"/>
                      <a:pt x="224766" y="114076"/>
                    </a:cubicBezTo>
                    <a:cubicBezTo>
                      <a:pt x="224099" y="114362"/>
                      <a:pt x="222480" y="113600"/>
                      <a:pt x="221813" y="113981"/>
                    </a:cubicBezTo>
                    <a:cubicBezTo>
                      <a:pt x="220956" y="114553"/>
                      <a:pt x="220003" y="117029"/>
                      <a:pt x="220289" y="117982"/>
                    </a:cubicBezTo>
                    <a:cubicBezTo>
                      <a:pt x="220479" y="118744"/>
                      <a:pt x="222099" y="119315"/>
                      <a:pt x="222670" y="119791"/>
                    </a:cubicBezTo>
                    <a:cubicBezTo>
                      <a:pt x="223242" y="120268"/>
                      <a:pt x="224575" y="121125"/>
                      <a:pt x="224956" y="121792"/>
                    </a:cubicBezTo>
                    <a:cubicBezTo>
                      <a:pt x="225432" y="122649"/>
                      <a:pt x="225337" y="124649"/>
                      <a:pt x="225528" y="125697"/>
                    </a:cubicBezTo>
                    <a:cubicBezTo>
                      <a:pt x="225909" y="127411"/>
                      <a:pt x="227147" y="130650"/>
                      <a:pt x="227242" y="132460"/>
                    </a:cubicBezTo>
                    <a:cubicBezTo>
                      <a:pt x="227242" y="133412"/>
                      <a:pt x="226766" y="135222"/>
                      <a:pt x="226575" y="136174"/>
                    </a:cubicBezTo>
                    <a:cubicBezTo>
                      <a:pt x="226385" y="137127"/>
                      <a:pt x="226004" y="139127"/>
                      <a:pt x="225813" y="140175"/>
                    </a:cubicBezTo>
                    <a:cubicBezTo>
                      <a:pt x="225623" y="141127"/>
                      <a:pt x="225147" y="143128"/>
                      <a:pt x="225051" y="144080"/>
                    </a:cubicBezTo>
                    <a:cubicBezTo>
                      <a:pt x="224956" y="144842"/>
                      <a:pt x="224766" y="146557"/>
                      <a:pt x="225147" y="147223"/>
                    </a:cubicBezTo>
                    <a:cubicBezTo>
                      <a:pt x="225432" y="147700"/>
                      <a:pt x="226575" y="148366"/>
                      <a:pt x="227147" y="148366"/>
                    </a:cubicBezTo>
                    <a:cubicBezTo>
                      <a:pt x="227814" y="148366"/>
                      <a:pt x="228861" y="147509"/>
                      <a:pt x="229242" y="147033"/>
                    </a:cubicBezTo>
                    <a:cubicBezTo>
                      <a:pt x="229623" y="146461"/>
                      <a:pt x="229719" y="144937"/>
                      <a:pt x="229814" y="144271"/>
                    </a:cubicBezTo>
                    <a:cubicBezTo>
                      <a:pt x="229814" y="143699"/>
                      <a:pt x="229433" y="142651"/>
                      <a:pt x="229623" y="142080"/>
                    </a:cubicBezTo>
                    <a:cubicBezTo>
                      <a:pt x="229719" y="141699"/>
                      <a:pt x="230100" y="141032"/>
                      <a:pt x="230481" y="140842"/>
                    </a:cubicBezTo>
                    <a:cubicBezTo>
                      <a:pt x="231147" y="140556"/>
                      <a:pt x="232576" y="141318"/>
                      <a:pt x="233243" y="141699"/>
                    </a:cubicBezTo>
                    <a:cubicBezTo>
                      <a:pt x="233814" y="141985"/>
                      <a:pt x="234862" y="142747"/>
                      <a:pt x="235053" y="143318"/>
                    </a:cubicBezTo>
                    <a:cubicBezTo>
                      <a:pt x="235434" y="144175"/>
                      <a:pt x="234767" y="146080"/>
                      <a:pt x="234957" y="146938"/>
                    </a:cubicBezTo>
                    <a:cubicBezTo>
                      <a:pt x="235053" y="147604"/>
                      <a:pt x="235719" y="148938"/>
                      <a:pt x="236100" y="149605"/>
                    </a:cubicBezTo>
                    <a:cubicBezTo>
                      <a:pt x="236481" y="150271"/>
                      <a:pt x="237434" y="151510"/>
                      <a:pt x="238101" y="151986"/>
                    </a:cubicBezTo>
                    <a:cubicBezTo>
                      <a:pt x="238577" y="152367"/>
                      <a:pt x="239625" y="152653"/>
                      <a:pt x="240101" y="152938"/>
                    </a:cubicBezTo>
                    <a:cubicBezTo>
                      <a:pt x="240672" y="153415"/>
                      <a:pt x="241434" y="154653"/>
                      <a:pt x="241720" y="155320"/>
                    </a:cubicBezTo>
                    <a:cubicBezTo>
                      <a:pt x="242006" y="156177"/>
                      <a:pt x="242101" y="158082"/>
                      <a:pt x="242196" y="159034"/>
                    </a:cubicBezTo>
                    <a:cubicBezTo>
                      <a:pt x="242387" y="160082"/>
                      <a:pt x="242863" y="162178"/>
                      <a:pt x="242863" y="163321"/>
                    </a:cubicBezTo>
                    <a:cubicBezTo>
                      <a:pt x="242863" y="164178"/>
                      <a:pt x="242673" y="165988"/>
                      <a:pt x="242292" y="166845"/>
                    </a:cubicBezTo>
                    <a:cubicBezTo>
                      <a:pt x="242006" y="167416"/>
                      <a:pt x="241053" y="168369"/>
                      <a:pt x="240577" y="168845"/>
                    </a:cubicBezTo>
                    <a:cubicBezTo>
                      <a:pt x="240006" y="169512"/>
                      <a:pt x="238672" y="170560"/>
                      <a:pt x="238101" y="171226"/>
                    </a:cubicBezTo>
                    <a:cubicBezTo>
                      <a:pt x="237720" y="171703"/>
                      <a:pt x="237339" y="173036"/>
                      <a:pt x="236862" y="173417"/>
                    </a:cubicBezTo>
                    <a:cubicBezTo>
                      <a:pt x="236672" y="173608"/>
                      <a:pt x="236005" y="173893"/>
                      <a:pt x="235719" y="173798"/>
                    </a:cubicBezTo>
                    <a:cubicBezTo>
                      <a:pt x="234957" y="173798"/>
                      <a:pt x="233433" y="172941"/>
                      <a:pt x="232862" y="172369"/>
                    </a:cubicBezTo>
                    <a:cubicBezTo>
                      <a:pt x="232100" y="171607"/>
                      <a:pt x="231052" y="169702"/>
                      <a:pt x="231052" y="168750"/>
                    </a:cubicBezTo>
                    <a:cubicBezTo>
                      <a:pt x="230957" y="167607"/>
                      <a:pt x="232671" y="165511"/>
                      <a:pt x="232481" y="164464"/>
                    </a:cubicBezTo>
                    <a:cubicBezTo>
                      <a:pt x="232386" y="163892"/>
                      <a:pt x="231338" y="163225"/>
                      <a:pt x="231147" y="162749"/>
                    </a:cubicBezTo>
                    <a:cubicBezTo>
                      <a:pt x="230862" y="161987"/>
                      <a:pt x="231433" y="160368"/>
                      <a:pt x="231147" y="159701"/>
                    </a:cubicBezTo>
                    <a:cubicBezTo>
                      <a:pt x="230862" y="159130"/>
                      <a:pt x="229814" y="158272"/>
                      <a:pt x="229147" y="158177"/>
                    </a:cubicBezTo>
                    <a:cubicBezTo>
                      <a:pt x="228385" y="158082"/>
                      <a:pt x="227147" y="158939"/>
                      <a:pt x="226480" y="159320"/>
                    </a:cubicBezTo>
                    <a:cubicBezTo>
                      <a:pt x="226004" y="159606"/>
                      <a:pt x="225147" y="160463"/>
                      <a:pt x="224670" y="160463"/>
                    </a:cubicBezTo>
                    <a:cubicBezTo>
                      <a:pt x="224004" y="160368"/>
                      <a:pt x="222670" y="159320"/>
                      <a:pt x="222575" y="158653"/>
                    </a:cubicBezTo>
                    <a:cubicBezTo>
                      <a:pt x="222480" y="158082"/>
                      <a:pt x="223623" y="157129"/>
                      <a:pt x="223718" y="156558"/>
                    </a:cubicBezTo>
                    <a:cubicBezTo>
                      <a:pt x="223813" y="156082"/>
                      <a:pt x="223527" y="154939"/>
                      <a:pt x="223242" y="154462"/>
                    </a:cubicBezTo>
                    <a:cubicBezTo>
                      <a:pt x="222765" y="153700"/>
                      <a:pt x="220765" y="153129"/>
                      <a:pt x="220289" y="152462"/>
                    </a:cubicBezTo>
                    <a:cubicBezTo>
                      <a:pt x="219813" y="151700"/>
                      <a:pt x="219336" y="149890"/>
                      <a:pt x="219432" y="149033"/>
                    </a:cubicBezTo>
                    <a:cubicBezTo>
                      <a:pt x="219527" y="148271"/>
                      <a:pt x="220670" y="147033"/>
                      <a:pt x="220670" y="146366"/>
                    </a:cubicBezTo>
                    <a:cubicBezTo>
                      <a:pt x="220765" y="145699"/>
                      <a:pt x="220098" y="144366"/>
                      <a:pt x="220098" y="143699"/>
                    </a:cubicBezTo>
                    <a:cubicBezTo>
                      <a:pt x="220098" y="143032"/>
                      <a:pt x="220194" y="141794"/>
                      <a:pt x="220479" y="141223"/>
                    </a:cubicBezTo>
                    <a:cubicBezTo>
                      <a:pt x="220860" y="140556"/>
                      <a:pt x="222289" y="139794"/>
                      <a:pt x="222575" y="139127"/>
                    </a:cubicBezTo>
                    <a:cubicBezTo>
                      <a:pt x="222956" y="138079"/>
                      <a:pt x="222765" y="135793"/>
                      <a:pt x="222575" y="134746"/>
                    </a:cubicBezTo>
                    <a:cubicBezTo>
                      <a:pt x="222384" y="133793"/>
                      <a:pt x="221718" y="132079"/>
                      <a:pt x="221432" y="131126"/>
                    </a:cubicBezTo>
                    <a:cubicBezTo>
                      <a:pt x="221241" y="130459"/>
                      <a:pt x="221241" y="128935"/>
                      <a:pt x="220670" y="128554"/>
                    </a:cubicBezTo>
                    <a:cubicBezTo>
                      <a:pt x="219908" y="127888"/>
                      <a:pt x="217431" y="128745"/>
                      <a:pt x="216669" y="128173"/>
                    </a:cubicBezTo>
                    <a:cubicBezTo>
                      <a:pt x="216288" y="127792"/>
                      <a:pt x="216098" y="126649"/>
                      <a:pt x="215907" y="126173"/>
                    </a:cubicBezTo>
                    <a:cubicBezTo>
                      <a:pt x="215526" y="125411"/>
                      <a:pt x="214669" y="124078"/>
                      <a:pt x="214098" y="123411"/>
                    </a:cubicBezTo>
                    <a:cubicBezTo>
                      <a:pt x="213621" y="122744"/>
                      <a:pt x="212383" y="121601"/>
                      <a:pt x="211812" y="120934"/>
                    </a:cubicBezTo>
                    <a:cubicBezTo>
                      <a:pt x="211050" y="120077"/>
                      <a:pt x="209526" y="118458"/>
                      <a:pt x="209049" y="117505"/>
                    </a:cubicBezTo>
                    <a:cubicBezTo>
                      <a:pt x="208573" y="116458"/>
                      <a:pt x="208002" y="114076"/>
                      <a:pt x="208383" y="113029"/>
                    </a:cubicBezTo>
                    <a:cubicBezTo>
                      <a:pt x="208859" y="111695"/>
                      <a:pt x="211621" y="110171"/>
                      <a:pt x="212669" y="109123"/>
                    </a:cubicBezTo>
                    <a:cubicBezTo>
                      <a:pt x="213621" y="108266"/>
                      <a:pt x="215241" y="106266"/>
                      <a:pt x="216193" y="105409"/>
                    </a:cubicBezTo>
                    <a:cubicBezTo>
                      <a:pt x="217527" y="104266"/>
                      <a:pt x="220479" y="102361"/>
                      <a:pt x="221813" y="101218"/>
                    </a:cubicBezTo>
                    <a:cubicBezTo>
                      <a:pt x="222480" y="100646"/>
                      <a:pt x="223718" y="99503"/>
                      <a:pt x="224289" y="98836"/>
                    </a:cubicBezTo>
                    <a:cubicBezTo>
                      <a:pt x="224861" y="98265"/>
                      <a:pt x="225909" y="97122"/>
                      <a:pt x="226290" y="96455"/>
                    </a:cubicBezTo>
                    <a:cubicBezTo>
                      <a:pt x="226671" y="95598"/>
                      <a:pt x="226956" y="93693"/>
                      <a:pt x="227052" y="92740"/>
                    </a:cubicBezTo>
                    <a:cubicBezTo>
                      <a:pt x="227147" y="91788"/>
                      <a:pt x="227242" y="89788"/>
                      <a:pt x="227242" y="88835"/>
                    </a:cubicBezTo>
                    <a:cubicBezTo>
                      <a:pt x="227337" y="88073"/>
                      <a:pt x="227242" y="86644"/>
                      <a:pt x="227528" y="85978"/>
                    </a:cubicBezTo>
                    <a:cubicBezTo>
                      <a:pt x="227814" y="85406"/>
                      <a:pt x="229147" y="84644"/>
                      <a:pt x="229338" y="83977"/>
                    </a:cubicBezTo>
                    <a:cubicBezTo>
                      <a:pt x="229528" y="83406"/>
                      <a:pt x="229814" y="82072"/>
                      <a:pt x="229528" y="81691"/>
                    </a:cubicBezTo>
                    <a:cubicBezTo>
                      <a:pt x="229147" y="81310"/>
                      <a:pt x="227718" y="81406"/>
                      <a:pt x="227147" y="81691"/>
                    </a:cubicBezTo>
                    <a:cubicBezTo>
                      <a:pt x="226766" y="81882"/>
                      <a:pt x="226671" y="82930"/>
                      <a:pt x="226290" y="83120"/>
                    </a:cubicBezTo>
                    <a:cubicBezTo>
                      <a:pt x="225718" y="83406"/>
                      <a:pt x="224289" y="83501"/>
                      <a:pt x="223908" y="83025"/>
                    </a:cubicBezTo>
                    <a:cubicBezTo>
                      <a:pt x="223527" y="82644"/>
                      <a:pt x="223623" y="81215"/>
                      <a:pt x="223813" y="80644"/>
                    </a:cubicBezTo>
                    <a:cubicBezTo>
                      <a:pt x="224099" y="79882"/>
                      <a:pt x="225242" y="78548"/>
                      <a:pt x="225909" y="78072"/>
                    </a:cubicBezTo>
                    <a:cubicBezTo>
                      <a:pt x="226385" y="77691"/>
                      <a:pt x="227433" y="77119"/>
                      <a:pt x="228004" y="77024"/>
                    </a:cubicBezTo>
                    <a:cubicBezTo>
                      <a:pt x="228957" y="76834"/>
                      <a:pt x="230957" y="77310"/>
                      <a:pt x="231909" y="77310"/>
                    </a:cubicBezTo>
                    <a:cubicBezTo>
                      <a:pt x="232671" y="77310"/>
                      <a:pt x="234291" y="76834"/>
                      <a:pt x="235053" y="77024"/>
                    </a:cubicBezTo>
                    <a:cubicBezTo>
                      <a:pt x="235624" y="77119"/>
                      <a:pt x="236767" y="77881"/>
                      <a:pt x="237243" y="78167"/>
                    </a:cubicBezTo>
                    <a:cubicBezTo>
                      <a:pt x="237815" y="78548"/>
                      <a:pt x="238767" y="79310"/>
                      <a:pt x="239244" y="79691"/>
                    </a:cubicBezTo>
                    <a:cubicBezTo>
                      <a:pt x="239720" y="80072"/>
                      <a:pt x="240577" y="81025"/>
                      <a:pt x="240863" y="81596"/>
                    </a:cubicBezTo>
                    <a:cubicBezTo>
                      <a:pt x="241339" y="82453"/>
                      <a:pt x="241149" y="84644"/>
                      <a:pt x="241625" y="85597"/>
                    </a:cubicBezTo>
                    <a:cubicBezTo>
                      <a:pt x="241911" y="86168"/>
                      <a:pt x="243054" y="87025"/>
                      <a:pt x="243625" y="87311"/>
                    </a:cubicBezTo>
                    <a:cubicBezTo>
                      <a:pt x="244387" y="87692"/>
                      <a:pt x="246292" y="88645"/>
                      <a:pt x="247054" y="88168"/>
                    </a:cubicBezTo>
                    <a:cubicBezTo>
                      <a:pt x="248292" y="87406"/>
                      <a:pt x="248102" y="83787"/>
                      <a:pt x="248388" y="82358"/>
                    </a:cubicBezTo>
                    <a:cubicBezTo>
                      <a:pt x="248578" y="81406"/>
                      <a:pt x="248769" y="79501"/>
                      <a:pt x="248769" y="78643"/>
                    </a:cubicBezTo>
                    <a:cubicBezTo>
                      <a:pt x="248769" y="77405"/>
                      <a:pt x="248578" y="74929"/>
                      <a:pt x="248007" y="73881"/>
                    </a:cubicBezTo>
                    <a:cubicBezTo>
                      <a:pt x="247626" y="73214"/>
                      <a:pt x="245911" y="72643"/>
                      <a:pt x="245816" y="71881"/>
                    </a:cubicBezTo>
                    <a:cubicBezTo>
                      <a:pt x="245721" y="71309"/>
                      <a:pt x="246387" y="69976"/>
                      <a:pt x="246864" y="69785"/>
                    </a:cubicBezTo>
                    <a:cubicBezTo>
                      <a:pt x="247721" y="69499"/>
                      <a:pt x="249531" y="70452"/>
                      <a:pt x="250197" y="71023"/>
                    </a:cubicBezTo>
                    <a:cubicBezTo>
                      <a:pt x="250769" y="71500"/>
                      <a:pt x="250864" y="73214"/>
                      <a:pt x="251436" y="73500"/>
                    </a:cubicBezTo>
                    <a:cubicBezTo>
                      <a:pt x="252388" y="73881"/>
                      <a:pt x="254388" y="72452"/>
                      <a:pt x="255246" y="71785"/>
                    </a:cubicBezTo>
                    <a:cubicBezTo>
                      <a:pt x="255912" y="71214"/>
                      <a:pt x="257055" y="69785"/>
                      <a:pt x="257246" y="68928"/>
                    </a:cubicBezTo>
                    <a:cubicBezTo>
                      <a:pt x="257436" y="67785"/>
                      <a:pt x="256484" y="65499"/>
                      <a:pt x="256008" y="64451"/>
                    </a:cubicBezTo>
                    <a:cubicBezTo>
                      <a:pt x="255246" y="62927"/>
                      <a:pt x="252674" y="60451"/>
                      <a:pt x="252007" y="58831"/>
                    </a:cubicBezTo>
                    <a:cubicBezTo>
                      <a:pt x="251531" y="57498"/>
                      <a:pt x="251055" y="54450"/>
                      <a:pt x="251340" y="53021"/>
                    </a:cubicBezTo>
                    <a:cubicBezTo>
                      <a:pt x="251531" y="52069"/>
                      <a:pt x="252388" y="50449"/>
                      <a:pt x="252864" y="49687"/>
                    </a:cubicBezTo>
                    <a:cubicBezTo>
                      <a:pt x="253245" y="49021"/>
                      <a:pt x="254579" y="47973"/>
                      <a:pt x="254960" y="47306"/>
                    </a:cubicBezTo>
                    <a:cubicBezTo>
                      <a:pt x="255246" y="46735"/>
                      <a:pt x="255531" y="45401"/>
                      <a:pt x="255341" y="44734"/>
                    </a:cubicBezTo>
                    <a:cubicBezTo>
                      <a:pt x="255150" y="43877"/>
                      <a:pt x="254007" y="42353"/>
                      <a:pt x="253341" y="41782"/>
                    </a:cubicBezTo>
                    <a:cubicBezTo>
                      <a:pt x="252579" y="41210"/>
                      <a:pt x="250769" y="40448"/>
                      <a:pt x="249816" y="40353"/>
                    </a:cubicBezTo>
                    <a:cubicBezTo>
                      <a:pt x="248864" y="40258"/>
                      <a:pt x="246959" y="40639"/>
                      <a:pt x="246102" y="41115"/>
                    </a:cubicBezTo>
                    <a:cubicBezTo>
                      <a:pt x="245244" y="41591"/>
                      <a:pt x="243720" y="42925"/>
                      <a:pt x="243149" y="43687"/>
                    </a:cubicBezTo>
                    <a:cubicBezTo>
                      <a:pt x="242673" y="44353"/>
                      <a:pt x="242101" y="45782"/>
                      <a:pt x="242006" y="46544"/>
                    </a:cubicBezTo>
                    <a:cubicBezTo>
                      <a:pt x="241911" y="47211"/>
                      <a:pt x="242577" y="48449"/>
                      <a:pt x="242387" y="49116"/>
                    </a:cubicBezTo>
                    <a:cubicBezTo>
                      <a:pt x="242196" y="49592"/>
                      <a:pt x="241053" y="50259"/>
                      <a:pt x="240958" y="50830"/>
                    </a:cubicBezTo>
                    <a:cubicBezTo>
                      <a:pt x="240863" y="51497"/>
                      <a:pt x="242006" y="52831"/>
                      <a:pt x="241720" y="53497"/>
                    </a:cubicBezTo>
                    <a:cubicBezTo>
                      <a:pt x="241434" y="54355"/>
                      <a:pt x="239720" y="55688"/>
                      <a:pt x="238863" y="55593"/>
                    </a:cubicBezTo>
                    <a:cubicBezTo>
                      <a:pt x="238005" y="55498"/>
                      <a:pt x="237053" y="53688"/>
                      <a:pt x="236577" y="52926"/>
                    </a:cubicBezTo>
                    <a:cubicBezTo>
                      <a:pt x="236196" y="52164"/>
                      <a:pt x="235815" y="50545"/>
                      <a:pt x="235529" y="49783"/>
                    </a:cubicBezTo>
                    <a:cubicBezTo>
                      <a:pt x="235338" y="49021"/>
                      <a:pt x="235243" y="47306"/>
                      <a:pt x="234862" y="46544"/>
                    </a:cubicBezTo>
                    <a:cubicBezTo>
                      <a:pt x="234576" y="45973"/>
                      <a:pt x="233719" y="45020"/>
                      <a:pt x="233338" y="44544"/>
                    </a:cubicBezTo>
                    <a:cubicBezTo>
                      <a:pt x="232862" y="43782"/>
                      <a:pt x="231528" y="42067"/>
                      <a:pt x="231814" y="41210"/>
                    </a:cubicBezTo>
                    <a:cubicBezTo>
                      <a:pt x="232100" y="40448"/>
                      <a:pt x="234100" y="40162"/>
                      <a:pt x="234862" y="40162"/>
                    </a:cubicBezTo>
                    <a:cubicBezTo>
                      <a:pt x="235719" y="40162"/>
                      <a:pt x="237243" y="41782"/>
                      <a:pt x="238101" y="41591"/>
                    </a:cubicBezTo>
                    <a:cubicBezTo>
                      <a:pt x="238577" y="41496"/>
                      <a:pt x="239053" y="40448"/>
                      <a:pt x="239339" y="40162"/>
                    </a:cubicBezTo>
                    <a:cubicBezTo>
                      <a:pt x="239815" y="39686"/>
                      <a:pt x="241053" y="38829"/>
                      <a:pt x="241339" y="38162"/>
                    </a:cubicBezTo>
                    <a:cubicBezTo>
                      <a:pt x="241530" y="37686"/>
                      <a:pt x="241625" y="36638"/>
                      <a:pt x="241434" y="36162"/>
                    </a:cubicBezTo>
                    <a:cubicBezTo>
                      <a:pt x="241149" y="35495"/>
                      <a:pt x="240196" y="34447"/>
                      <a:pt x="239529" y="34162"/>
                    </a:cubicBezTo>
                    <a:cubicBezTo>
                      <a:pt x="238958" y="33971"/>
                      <a:pt x="237624" y="34543"/>
                      <a:pt x="237053" y="34352"/>
                    </a:cubicBezTo>
                    <a:cubicBezTo>
                      <a:pt x="236481" y="34162"/>
                      <a:pt x="235148" y="33304"/>
                      <a:pt x="235053" y="32733"/>
                    </a:cubicBezTo>
                    <a:cubicBezTo>
                      <a:pt x="234862" y="31780"/>
                      <a:pt x="236672" y="30161"/>
                      <a:pt x="236862" y="29113"/>
                    </a:cubicBezTo>
                    <a:cubicBezTo>
                      <a:pt x="237053" y="28351"/>
                      <a:pt x="236862" y="26637"/>
                      <a:pt x="236767" y="25780"/>
                    </a:cubicBezTo>
                    <a:cubicBezTo>
                      <a:pt x="236672" y="25303"/>
                      <a:pt x="236577" y="24160"/>
                      <a:pt x="236291" y="23684"/>
                    </a:cubicBezTo>
                    <a:cubicBezTo>
                      <a:pt x="236005" y="23113"/>
                      <a:pt x="234767" y="22255"/>
                      <a:pt x="234291" y="21779"/>
                    </a:cubicBezTo>
                    <a:cubicBezTo>
                      <a:pt x="233910" y="21303"/>
                      <a:pt x="232957" y="20255"/>
                      <a:pt x="232767" y="19684"/>
                    </a:cubicBezTo>
                    <a:cubicBezTo>
                      <a:pt x="231338" y="18350"/>
                      <a:pt x="230481" y="16159"/>
                      <a:pt x="231147" y="15493"/>
                    </a:cubicBezTo>
                    <a:cubicBezTo>
                      <a:pt x="231624" y="15016"/>
                      <a:pt x="233338" y="15874"/>
                      <a:pt x="233910" y="15493"/>
                    </a:cubicBezTo>
                    <a:cubicBezTo>
                      <a:pt x="234862" y="14921"/>
                      <a:pt x="235529" y="12635"/>
                      <a:pt x="235624" y="11587"/>
                    </a:cubicBezTo>
                    <a:cubicBezTo>
                      <a:pt x="235815" y="10730"/>
                      <a:pt x="235815" y="8825"/>
                      <a:pt x="235148" y="8349"/>
                    </a:cubicBezTo>
                    <a:cubicBezTo>
                      <a:pt x="234195" y="7682"/>
                      <a:pt x="231719" y="9778"/>
                      <a:pt x="230576" y="9492"/>
                    </a:cubicBezTo>
                    <a:cubicBezTo>
                      <a:pt x="230004" y="9397"/>
                      <a:pt x="229052" y="8539"/>
                      <a:pt x="228861" y="7968"/>
                    </a:cubicBezTo>
                    <a:cubicBezTo>
                      <a:pt x="228671" y="7206"/>
                      <a:pt x="228957" y="5587"/>
                      <a:pt x="229433" y="5015"/>
                    </a:cubicBezTo>
                    <a:cubicBezTo>
                      <a:pt x="229909" y="4348"/>
                      <a:pt x="231719" y="3777"/>
                      <a:pt x="232481" y="3396"/>
                    </a:cubicBezTo>
                    <a:cubicBezTo>
                      <a:pt x="233052" y="3110"/>
                      <a:pt x="234291" y="2729"/>
                      <a:pt x="234862" y="2348"/>
                    </a:cubicBezTo>
                    <a:cubicBezTo>
                      <a:pt x="235338" y="1967"/>
                      <a:pt x="235719" y="443"/>
                      <a:pt x="236386" y="157"/>
                    </a:cubicBezTo>
                    <a:cubicBezTo>
                      <a:pt x="236862" y="-128"/>
                      <a:pt x="238577" y="62"/>
                      <a:pt x="238577" y="62"/>
                    </a:cubicBezTo>
                    <a:lnTo>
                      <a:pt x="514897" y="65404"/>
                    </a:lnTo>
                    <a:lnTo>
                      <a:pt x="815125" y="122935"/>
                    </a:lnTo>
                    <a:close/>
                  </a:path>
                </a:pathLst>
              </a:custGeom>
              <a:gradFill>
                <a:gsLst>
                  <a:gs pos="0">
                    <a:schemeClr val="accent1"/>
                  </a:gs>
                  <a:gs pos="1000">
                    <a:schemeClr val="accent1"/>
                  </a:gs>
                  <a:gs pos="100000">
                    <a:srgbClr val="56A9F3"/>
                  </a:gs>
                </a:gsLst>
                <a:path path="circle">
                  <a:fillToRect l="100%" t="100%"/>
                </a:path>
                <a:tileRect b="-100%" r="-100%"/>
              </a:gra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2035" name="Google Shape;2035;p32"/>
            <p:cNvSpPr/>
            <p:nvPr/>
          </p:nvSpPr>
          <p:spPr>
            <a:xfrm>
              <a:off x="2972771" y="1903571"/>
              <a:ext cx="971550" cy="800100"/>
            </a:xfrm>
            <a:custGeom>
              <a:rect b="b" l="l" r="r" t="t"/>
              <a:pathLst>
                <a:path extrusionOk="0" h="800100" w="971550">
                  <a:moveTo>
                    <a:pt x="481756" y="742950"/>
                  </a:moveTo>
                  <a:lnTo>
                    <a:pt x="319640" y="706279"/>
                  </a:lnTo>
                  <a:lnTo>
                    <a:pt x="121997" y="658559"/>
                  </a:lnTo>
                  <a:lnTo>
                    <a:pt x="12554" y="631317"/>
                  </a:lnTo>
                  <a:cubicBezTo>
                    <a:pt x="12459" y="629698"/>
                    <a:pt x="12269" y="627793"/>
                    <a:pt x="11888" y="626840"/>
                  </a:cubicBezTo>
                  <a:cubicBezTo>
                    <a:pt x="11411" y="625602"/>
                    <a:pt x="9697" y="623507"/>
                    <a:pt x="8649" y="622745"/>
                  </a:cubicBezTo>
                  <a:cubicBezTo>
                    <a:pt x="7982" y="622173"/>
                    <a:pt x="6268" y="621697"/>
                    <a:pt x="5601" y="621125"/>
                  </a:cubicBezTo>
                  <a:cubicBezTo>
                    <a:pt x="4934" y="620554"/>
                    <a:pt x="3887" y="619220"/>
                    <a:pt x="3601" y="618458"/>
                  </a:cubicBezTo>
                  <a:cubicBezTo>
                    <a:pt x="3220" y="617506"/>
                    <a:pt x="3506" y="615125"/>
                    <a:pt x="2934" y="614267"/>
                  </a:cubicBezTo>
                  <a:cubicBezTo>
                    <a:pt x="2553" y="613601"/>
                    <a:pt x="743" y="613029"/>
                    <a:pt x="362" y="612362"/>
                  </a:cubicBezTo>
                  <a:cubicBezTo>
                    <a:pt x="-114" y="611219"/>
                    <a:pt x="267" y="608552"/>
                    <a:pt x="648" y="607314"/>
                  </a:cubicBezTo>
                  <a:cubicBezTo>
                    <a:pt x="934" y="606647"/>
                    <a:pt x="2267" y="605885"/>
                    <a:pt x="2363" y="605219"/>
                  </a:cubicBezTo>
                  <a:cubicBezTo>
                    <a:pt x="2458" y="604552"/>
                    <a:pt x="1410" y="603409"/>
                    <a:pt x="1315" y="602837"/>
                  </a:cubicBezTo>
                  <a:cubicBezTo>
                    <a:pt x="1220" y="602075"/>
                    <a:pt x="1601" y="600647"/>
                    <a:pt x="1696" y="599980"/>
                  </a:cubicBezTo>
                  <a:cubicBezTo>
                    <a:pt x="1886" y="598742"/>
                    <a:pt x="2267" y="596360"/>
                    <a:pt x="2267" y="595122"/>
                  </a:cubicBezTo>
                  <a:cubicBezTo>
                    <a:pt x="2267" y="594265"/>
                    <a:pt x="2077" y="592550"/>
                    <a:pt x="1886" y="591693"/>
                  </a:cubicBezTo>
                  <a:cubicBezTo>
                    <a:pt x="1601" y="590741"/>
                    <a:pt x="267" y="589121"/>
                    <a:pt x="77" y="588169"/>
                  </a:cubicBezTo>
                  <a:cubicBezTo>
                    <a:pt x="-114" y="587312"/>
                    <a:pt x="77" y="585407"/>
                    <a:pt x="362" y="584549"/>
                  </a:cubicBezTo>
                  <a:cubicBezTo>
                    <a:pt x="648" y="583692"/>
                    <a:pt x="2363" y="582454"/>
                    <a:pt x="2553" y="581501"/>
                  </a:cubicBezTo>
                  <a:cubicBezTo>
                    <a:pt x="2839" y="580073"/>
                    <a:pt x="1601" y="577310"/>
                    <a:pt x="1505" y="575882"/>
                  </a:cubicBezTo>
                  <a:cubicBezTo>
                    <a:pt x="1410" y="574929"/>
                    <a:pt x="1315" y="573024"/>
                    <a:pt x="1505" y="572072"/>
                  </a:cubicBezTo>
                  <a:cubicBezTo>
                    <a:pt x="1696" y="571119"/>
                    <a:pt x="3029" y="569595"/>
                    <a:pt x="3315" y="568643"/>
                  </a:cubicBezTo>
                  <a:cubicBezTo>
                    <a:pt x="3887" y="566738"/>
                    <a:pt x="3887" y="562737"/>
                    <a:pt x="4458" y="560927"/>
                  </a:cubicBezTo>
                  <a:cubicBezTo>
                    <a:pt x="4934" y="559499"/>
                    <a:pt x="6744" y="557022"/>
                    <a:pt x="7316" y="555593"/>
                  </a:cubicBezTo>
                  <a:cubicBezTo>
                    <a:pt x="8078" y="553784"/>
                    <a:pt x="8840" y="549878"/>
                    <a:pt x="9697" y="548164"/>
                  </a:cubicBezTo>
                  <a:cubicBezTo>
                    <a:pt x="10459" y="546545"/>
                    <a:pt x="13126" y="543878"/>
                    <a:pt x="13793" y="542163"/>
                  </a:cubicBezTo>
                  <a:cubicBezTo>
                    <a:pt x="14650" y="540258"/>
                    <a:pt x="15412" y="536258"/>
                    <a:pt x="15698" y="534162"/>
                  </a:cubicBezTo>
                  <a:cubicBezTo>
                    <a:pt x="15983" y="532448"/>
                    <a:pt x="16555" y="528733"/>
                    <a:pt x="15983" y="527018"/>
                  </a:cubicBezTo>
                  <a:cubicBezTo>
                    <a:pt x="15602" y="525875"/>
                    <a:pt x="13507" y="524351"/>
                    <a:pt x="12935" y="523304"/>
                  </a:cubicBezTo>
                  <a:cubicBezTo>
                    <a:pt x="12745" y="522923"/>
                    <a:pt x="12364" y="522161"/>
                    <a:pt x="12269" y="521684"/>
                  </a:cubicBezTo>
                  <a:cubicBezTo>
                    <a:pt x="12269" y="520922"/>
                    <a:pt x="13221" y="519398"/>
                    <a:pt x="13316" y="518636"/>
                  </a:cubicBezTo>
                  <a:cubicBezTo>
                    <a:pt x="13412" y="517779"/>
                    <a:pt x="13221" y="515969"/>
                    <a:pt x="12935" y="515207"/>
                  </a:cubicBezTo>
                  <a:cubicBezTo>
                    <a:pt x="12650" y="514636"/>
                    <a:pt x="11411" y="513874"/>
                    <a:pt x="11126" y="513302"/>
                  </a:cubicBezTo>
                  <a:cubicBezTo>
                    <a:pt x="10840" y="512731"/>
                    <a:pt x="11126" y="511302"/>
                    <a:pt x="10745" y="510826"/>
                  </a:cubicBezTo>
                  <a:cubicBezTo>
                    <a:pt x="10364" y="510445"/>
                    <a:pt x="9030" y="511016"/>
                    <a:pt x="8649" y="510635"/>
                  </a:cubicBezTo>
                  <a:cubicBezTo>
                    <a:pt x="7982" y="509969"/>
                    <a:pt x="8459" y="507492"/>
                    <a:pt x="8554" y="506444"/>
                  </a:cubicBezTo>
                  <a:cubicBezTo>
                    <a:pt x="8649" y="505492"/>
                    <a:pt x="9411" y="503682"/>
                    <a:pt x="9411" y="502730"/>
                  </a:cubicBezTo>
                  <a:cubicBezTo>
                    <a:pt x="9411" y="501396"/>
                    <a:pt x="8459" y="498729"/>
                    <a:pt x="8459" y="497300"/>
                  </a:cubicBezTo>
                  <a:cubicBezTo>
                    <a:pt x="8459" y="496253"/>
                    <a:pt x="8554" y="494062"/>
                    <a:pt x="8840" y="493014"/>
                  </a:cubicBezTo>
                  <a:cubicBezTo>
                    <a:pt x="9221" y="492062"/>
                    <a:pt x="10554" y="490442"/>
                    <a:pt x="11221" y="489775"/>
                  </a:cubicBezTo>
                  <a:cubicBezTo>
                    <a:pt x="12269" y="488633"/>
                    <a:pt x="14840" y="486918"/>
                    <a:pt x="15793" y="485775"/>
                  </a:cubicBezTo>
                  <a:cubicBezTo>
                    <a:pt x="17222" y="484061"/>
                    <a:pt x="19222" y="480155"/>
                    <a:pt x="20460" y="478346"/>
                  </a:cubicBezTo>
                  <a:cubicBezTo>
                    <a:pt x="21222" y="477203"/>
                    <a:pt x="23032" y="475107"/>
                    <a:pt x="23889" y="473964"/>
                  </a:cubicBezTo>
                  <a:cubicBezTo>
                    <a:pt x="24651" y="472821"/>
                    <a:pt x="25985" y="470535"/>
                    <a:pt x="26651" y="469392"/>
                  </a:cubicBezTo>
                  <a:cubicBezTo>
                    <a:pt x="27318" y="468059"/>
                    <a:pt x="28461" y="465392"/>
                    <a:pt x="29128" y="464058"/>
                  </a:cubicBezTo>
                  <a:cubicBezTo>
                    <a:pt x="29699" y="462915"/>
                    <a:pt x="31033" y="460820"/>
                    <a:pt x="31319" y="459581"/>
                  </a:cubicBezTo>
                  <a:cubicBezTo>
                    <a:pt x="31509" y="458629"/>
                    <a:pt x="31033" y="456629"/>
                    <a:pt x="31414" y="455771"/>
                  </a:cubicBezTo>
                  <a:cubicBezTo>
                    <a:pt x="31795" y="454914"/>
                    <a:pt x="33605" y="453866"/>
                    <a:pt x="34176" y="453104"/>
                  </a:cubicBezTo>
                  <a:cubicBezTo>
                    <a:pt x="34843" y="452342"/>
                    <a:pt x="35700" y="450437"/>
                    <a:pt x="36176" y="449580"/>
                  </a:cubicBezTo>
                  <a:cubicBezTo>
                    <a:pt x="36843" y="448532"/>
                    <a:pt x="38177" y="446532"/>
                    <a:pt x="38843" y="445389"/>
                  </a:cubicBezTo>
                  <a:cubicBezTo>
                    <a:pt x="39701" y="443960"/>
                    <a:pt x="41320" y="441198"/>
                    <a:pt x="41891" y="439674"/>
                  </a:cubicBezTo>
                  <a:cubicBezTo>
                    <a:pt x="42272" y="438817"/>
                    <a:pt x="42844" y="437007"/>
                    <a:pt x="43034" y="436055"/>
                  </a:cubicBezTo>
                  <a:cubicBezTo>
                    <a:pt x="43320" y="434531"/>
                    <a:pt x="43034" y="431483"/>
                    <a:pt x="43320" y="429959"/>
                  </a:cubicBezTo>
                  <a:cubicBezTo>
                    <a:pt x="43511" y="429101"/>
                    <a:pt x="43987" y="427292"/>
                    <a:pt x="44463" y="426530"/>
                  </a:cubicBezTo>
                  <a:cubicBezTo>
                    <a:pt x="44939" y="425768"/>
                    <a:pt x="46273" y="424339"/>
                    <a:pt x="47130" y="423958"/>
                  </a:cubicBezTo>
                  <a:cubicBezTo>
                    <a:pt x="47797" y="423672"/>
                    <a:pt x="49416" y="424053"/>
                    <a:pt x="50083" y="423767"/>
                  </a:cubicBezTo>
                  <a:cubicBezTo>
                    <a:pt x="50940" y="423386"/>
                    <a:pt x="52083" y="421958"/>
                    <a:pt x="52750" y="421386"/>
                  </a:cubicBezTo>
                  <a:cubicBezTo>
                    <a:pt x="53893" y="420338"/>
                    <a:pt x="56084" y="418433"/>
                    <a:pt x="57131" y="417290"/>
                  </a:cubicBezTo>
                  <a:cubicBezTo>
                    <a:pt x="58655" y="415576"/>
                    <a:pt x="61418" y="411861"/>
                    <a:pt x="62751" y="410051"/>
                  </a:cubicBezTo>
                  <a:cubicBezTo>
                    <a:pt x="64656" y="407575"/>
                    <a:pt x="68561" y="402717"/>
                    <a:pt x="70085" y="399955"/>
                  </a:cubicBezTo>
                  <a:cubicBezTo>
                    <a:pt x="71800" y="397097"/>
                    <a:pt x="74181" y="390716"/>
                    <a:pt x="75610" y="387668"/>
                  </a:cubicBezTo>
                  <a:cubicBezTo>
                    <a:pt x="77420" y="383858"/>
                    <a:pt x="81134" y="376238"/>
                    <a:pt x="82849" y="372428"/>
                  </a:cubicBezTo>
                  <a:cubicBezTo>
                    <a:pt x="86183" y="364998"/>
                    <a:pt x="92374" y="350044"/>
                    <a:pt x="95327" y="342424"/>
                  </a:cubicBezTo>
                  <a:cubicBezTo>
                    <a:pt x="97136" y="337757"/>
                    <a:pt x="100470" y="328327"/>
                    <a:pt x="101994" y="323564"/>
                  </a:cubicBezTo>
                  <a:cubicBezTo>
                    <a:pt x="103137" y="320231"/>
                    <a:pt x="105137" y="313658"/>
                    <a:pt x="106280" y="310325"/>
                  </a:cubicBezTo>
                  <a:cubicBezTo>
                    <a:pt x="106852" y="308800"/>
                    <a:pt x="107995" y="305943"/>
                    <a:pt x="108566" y="304419"/>
                  </a:cubicBezTo>
                  <a:cubicBezTo>
                    <a:pt x="109233" y="302419"/>
                    <a:pt x="110471" y="298228"/>
                    <a:pt x="110948" y="296132"/>
                  </a:cubicBezTo>
                  <a:cubicBezTo>
                    <a:pt x="111329" y="294513"/>
                    <a:pt x="111805" y="291370"/>
                    <a:pt x="112091" y="289750"/>
                  </a:cubicBezTo>
                  <a:cubicBezTo>
                    <a:pt x="112281" y="288893"/>
                    <a:pt x="112472" y="286988"/>
                    <a:pt x="112757" y="286131"/>
                  </a:cubicBezTo>
                  <a:cubicBezTo>
                    <a:pt x="113329" y="284702"/>
                    <a:pt x="115234" y="282321"/>
                    <a:pt x="116091" y="281083"/>
                  </a:cubicBezTo>
                  <a:cubicBezTo>
                    <a:pt x="117329" y="279178"/>
                    <a:pt x="119711" y="275177"/>
                    <a:pt x="120663" y="273177"/>
                  </a:cubicBezTo>
                  <a:cubicBezTo>
                    <a:pt x="121330" y="271844"/>
                    <a:pt x="122759" y="269081"/>
                    <a:pt x="123044" y="267653"/>
                  </a:cubicBezTo>
                  <a:cubicBezTo>
                    <a:pt x="123330" y="266129"/>
                    <a:pt x="122663" y="262985"/>
                    <a:pt x="122949" y="261461"/>
                  </a:cubicBezTo>
                  <a:cubicBezTo>
                    <a:pt x="123330" y="259175"/>
                    <a:pt x="125426" y="255079"/>
                    <a:pt x="126188" y="252889"/>
                  </a:cubicBezTo>
                  <a:cubicBezTo>
                    <a:pt x="126759" y="251365"/>
                    <a:pt x="127997" y="248412"/>
                    <a:pt x="128474" y="246888"/>
                  </a:cubicBezTo>
                  <a:cubicBezTo>
                    <a:pt x="128759" y="245936"/>
                    <a:pt x="129331" y="243935"/>
                    <a:pt x="129426" y="242888"/>
                  </a:cubicBezTo>
                  <a:cubicBezTo>
                    <a:pt x="129521" y="242030"/>
                    <a:pt x="129045" y="240221"/>
                    <a:pt x="129426" y="239459"/>
                  </a:cubicBezTo>
                  <a:cubicBezTo>
                    <a:pt x="129712" y="238792"/>
                    <a:pt x="131236" y="237935"/>
                    <a:pt x="131712" y="237363"/>
                  </a:cubicBezTo>
                  <a:cubicBezTo>
                    <a:pt x="131998" y="236887"/>
                    <a:pt x="132569" y="235934"/>
                    <a:pt x="132665" y="235363"/>
                  </a:cubicBezTo>
                  <a:cubicBezTo>
                    <a:pt x="132855" y="234696"/>
                    <a:pt x="132569" y="233267"/>
                    <a:pt x="132665" y="232505"/>
                  </a:cubicBezTo>
                  <a:cubicBezTo>
                    <a:pt x="132760" y="231553"/>
                    <a:pt x="133427" y="229648"/>
                    <a:pt x="133617" y="228695"/>
                  </a:cubicBezTo>
                  <a:cubicBezTo>
                    <a:pt x="133998" y="227362"/>
                    <a:pt x="134855" y="224885"/>
                    <a:pt x="135236" y="223552"/>
                  </a:cubicBezTo>
                  <a:cubicBezTo>
                    <a:pt x="135427" y="222790"/>
                    <a:pt x="135808" y="221361"/>
                    <a:pt x="135903" y="220599"/>
                  </a:cubicBezTo>
                  <a:cubicBezTo>
                    <a:pt x="135998" y="218980"/>
                    <a:pt x="135141" y="215837"/>
                    <a:pt x="135427" y="214217"/>
                  </a:cubicBezTo>
                  <a:cubicBezTo>
                    <a:pt x="135617" y="213265"/>
                    <a:pt x="136475" y="211646"/>
                    <a:pt x="136951" y="210788"/>
                  </a:cubicBezTo>
                  <a:cubicBezTo>
                    <a:pt x="137618" y="209741"/>
                    <a:pt x="139332" y="208026"/>
                    <a:pt x="140094" y="207073"/>
                  </a:cubicBezTo>
                  <a:cubicBezTo>
                    <a:pt x="141142" y="205835"/>
                    <a:pt x="143142" y="203264"/>
                    <a:pt x="143999" y="201835"/>
                  </a:cubicBezTo>
                  <a:cubicBezTo>
                    <a:pt x="145047" y="199930"/>
                    <a:pt x="146762" y="195929"/>
                    <a:pt x="147428" y="193929"/>
                  </a:cubicBezTo>
                  <a:cubicBezTo>
                    <a:pt x="148000" y="192405"/>
                    <a:pt x="148762" y="189262"/>
                    <a:pt x="149238" y="187738"/>
                  </a:cubicBezTo>
                  <a:cubicBezTo>
                    <a:pt x="149619" y="186500"/>
                    <a:pt x="150857" y="184214"/>
                    <a:pt x="151143" y="182975"/>
                  </a:cubicBezTo>
                  <a:cubicBezTo>
                    <a:pt x="151429" y="181832"/>
                    <a:pt x="151715" y="179451"/>
                    <a:pt x="151810" y="178308"/>
                  </a:cubicBezTo>
                  <a:cubicBezTo>
                    <a:pt x="151905" y="177546"/>
                    <a:pt x="151715" y="176117"/>
                    <a:pt x="151905" y="175451"/>
                  </a:cubicBezTo>
                  <a:cubicBezTo>
                    <a:pt x="152191" y="174498"/>
                    <a:pt x="153239" y="172879"/>
                    <a:pt x="153905" y="172212"/>
                  </a:cubicBezTo>
                  <a:cubicBezTo>
                    <a:pt x="154667" y="171450"/>
                    <a:pt x="156668" y="170498"/>
                    <a:pt x="157334" y="169736"/>
                  </a:cubicBezTo>
                  <a:cubicBezTo>
                    <a:pt x="157906" y="169164"/>
                    <a:pt x="158763" y="167640"/>
                    <a:pt x="159144" y="166878"/>
                  </a:cubicBezTo>
                  <a:cubicBezTo>
                    <a:pt x="159811" y="165640"/>
                    <a:pt x="160763" y="163163"/>
                    <a:pt x="161240" y="161830"/>
                  </a:cubicBezTo>
                  <a:cubicBezTo>
                    <a:pt x="161716" y="160496"/>
                    <a:pt x="162287" y="157829"/>
                    <a:pt x="162764" y="156496"/>
                  </a:cubicBezTo>
                  <a:cubicBezTo>
                    <a:pt x="163335" y="154686"/>
                    <a:pt x="164383" y="150971"/>
                    <a:pt x="165050" y="149162"/>
                  </a:cubicBezTo>
                  <a:cubicBezTo>
                    <a:pt x="165716" y="147447"/>
                    <a:pt x="167621" y="144304"/>
                    <a:pt x="168098" y="142589"/>
                  </a:cubicBezTo>
                  <a:cubicBezTo>
                    <a:pt x="168479" y="141256"/>
                    <a:pt x="169241" y="138398"/>
                    <a:pt x="168669" y="137160"/>
                  </a:cubicBezTo>
                  <a:cubicBezTo>
                    <a:pt x="168193" y="136112"/>
                    <a:pt x="165526" y="135541"/>
                    <a:pt x="165145" y="134493"/>
                  </a:cubicBezTo>
                  <a:cubicBezTo>
                    <a:pt x="164859" y="133922"/>
                    <a:pt x="164954" y="132493"/>
                    <a:pt x="165431" y="132017"/>
                  </a:cubicBezTo>
                  <a:cubicBezTo>
                    <a:pt x="166002" y="131445"/>
                    <a:pt x="168098" y="132207"/>
                    <a:pt x="168764" y="131826"/>
                  </a:cubicBezTo>
                  <a:cubicBezTo>
                    <a:pt x="169717" y="131255"/>
                    <a:pt x="170288" y="128873"/>
                    <a:pt x="170860" y="127921"/>
                  </a:cubicBezTo>
                  <a:cubicBezTo>
                    <a:pt x="171622" y="126397"/>
                    <a:pt x="173622" y="123539"/>
                    <a:pt x="173813" y="121920"/>
                  </a:cubicBezTo>
                  <a:cubicBezTo>
                    <a:pt x="174003" y="120682"/>
                    <a:pt x="172670" y="118301"/>
                    <a:pt x="172574" y="117062"/>
                  </a:cubicBezTo>
                  <a:cubicBezTo>
                    <a:pt x="172574" y="116205"/>
                    <a:pt x="172860" y="114395"/>
                    <a:pt x="173241" y="113538"/>
                  </a:cubicBezTo>
                  <a:cubicBezTo>
                    <a:pt x="173527" y="112871"/>
                    <a:pt x="174479" y="111824"/>
                    <a:pt x="174956" y="111252"/>
                  </a:cubicBezTo>
                  <a:cubicBezTo>
                    <a:pt x="175527" y="110395"/>
                    <a:pt x="176861" y="108680"/>
                    <a:pt x="177337" y="107823"/>
                  </a:cubicBezTo>
                  <a:cubicBezTo>
                    <a:pt x="178099" y="106394"/>
                    <a:pt x="179337" y="103251"/>
                    <a:pt x="180004" y="101727"/>
                  </a:cubicBezTo>
                  <a:cubicBezTo>
                    <a:pt x="180861" y="99346"/>
                    <a:pt x="182290" y="94583"/>
                    <a:pt x="183147" y="92202"/>
                  </a:cubicBezTo>
                  <a:cubicBezTo>
                    <a:pt x="183909" y="89916"/>
                    <a:pt x="185624" y="85439"/>
                    <a:pt x="186100" y="83153"/>
                  </a:cubicBezTo>
                  <a:cubicBezTo>
                    <a:pt x="186386" y="81820"/>
                    <a:pt x="186957" y="79153"/>
                    <a:pt x="186767" y="77819"/>
                  </a:cubicBezTo>
                  <a:cubicBezTo>
                    <a:pt x="186576" y="76676"/>
                    <a:pt x="185433" y="74676"/>
                    <a:pt x="185052" y="73533"/>
                  </a:cubicBezTo>
                  <a:cubicBezTo>
                    <a:pt x="184671" y="72485"/>
                    <a:pt x="183528" y="70580"/>
                    <a:pt x="183623" y="69533"/>
                  </a:cubicBezTo>
                  <a:cubicBezTo>
                    <a:pt x="183814" y="67151"/>
                    <a:pt x="186957" y="63246"/>
                    <a:pt x="187910" y="61055"/>
                  </a:cubicBezTo>
                  <a:cubicBezTo>
                    <a:pt x="188576" y="59341"/>
                    <a:pt x="189815" y="55912"/>
                    <a:pt x="190196" y="54197"/>
                  </a:cubicBezTo>
                  <a:cubicBezTo>
                    <a:pt x="190386" y="53150"/>
                    <a:pt x="190767" y="50864"/>
                    <a:pt x="190577" y="49816"/>
                  </a:cubicBezTo>
                  <a:cubicBezTo>
                    <a:pt x="190481" y="48959"/>
                    <a:pt x="189624" y="47244"/>
                    <a:pt x="189624" y="46387"/>
                  </a:cubicBezTo>
                  <a:cubicBezTo>
                    <a:pt x="189529" y="45434"/>
                    <a:pt x="189529" y="43434"/>
                    <a:pt x="190005" y="42577"/>
                  </a:cubicBezTo>
                  <a:cubicBezTo>
                    <a:pt x="190386" y="41815"/>
                    <a:pt x="191910" y="40767"/>
                    <a:pt x="192672" y="40386"/>
                  </a:cubicBezTo>
                  <a:cubicBezTo>
                    <a:pt x="193625" y="39910"/>
                    <a:pt x="196006" y="39910"/>
                    <a:pt x="196863" y="39243"/>
                  </a:cubicBezTo>
                  <a:cubicBezTo>
                    <a:pt x="197911" y="38386"/>
                    <a:pt x="199054" y="35814"/>
                    <a:pt x="199530" y="34481"/>
                  </a:cubicBezTo>
                  <a:cubicBezTo>
                    <a:pt x="200387" y="32195"/>
                    <a:pt x="201054" y="27432"/>
                    <a:pt x="201340" y="24956"/>
                  </a:cubicBezTo>
                  <a:cubicBezTo>
                    <a:pt x="201530" y="22670"/>
                    <a:pt x="201435" y="18002"/>
                    <a:pt x="201149" y="15716"/>
                  </a:cubicBezTo>
                  <a:cubicBezTo>
                    <a:pt x="201054" y="14478"/>
                    <a:pt x="200387" y="12192"/>
                    <a:pt x="200102" y="10954"/>
                  </a:cubicBezTo>
                  <a:cubicBezTo>
                    <a:pt x="199911" y="9906"/>
                    <a:pt x="199340" y="7810"/>
                    <a:pt x="199244" y="6763"/>
                  </a:cubicBezTo>
                  <a:cubicBezTo>
                    <a:pt x="199149" y="5620"/>
                    <a:pt x="199340" y="3429"/>
                    <a:pt x="199530" y="2286"/>
                  </a:cubicBezTo>
                  <a:cubicBezTo>
                    <a:pt x="199625" y="1715"/>
                    <a:pt x="199625" y="95"/>
                    <a:pt x="200197" y="0"/>
                  </a:cubicBezTo>
                  <a:cubicBezTo>
                    <a:pt x="200864" y="0"/>
                    <a:pt x="200864" y="1905"/>
                    <a:pt x="201245" y="2477"/>
                  </a:cubicBezTo>
                  <a:cubicBezTo>
                    <a:pt x="201626" y="3048"/>
                    <a:pt x="202864" y="3905"/>
                    <a:pt x="203340" y="4477"/>
                  </a:cubicBezTo>
                  <a:cubicBezTo>
                    <a:pt x="204102" y="5334"/>
                    <a:pt x="205531" y="6953"/>
                    <a:pt x="206102" y="7906"/>
                  </a:cubicBezTo>
                  <a:cubicBezTo>
                    <a:pt x="206769" y="9049"/>
                    <a:pt x="207150" y="11811"/>
                    <a:pt x="207817" y="12954"/>
                  </a:cubicBezTo>
                  <a:cubicBezTo>
                    <a:pt x="208198" y="13621"/>
                    <a:pt x="209341" y="14954"/>
                    <a:pt x="210008" y="15335"/>
                  </a:cubicBezTo>
                  <a:cubicBezTo>
                    <a:pt x="210674" y="15716"/>
                    <a:pt x="212389" y="16478"/>
                    <a:pt x="213056" y="16097"/>
                  </a:cubicBezTo>
                  <a:cubicBezTo>
                    <a:pt x="213437" y="15811"/>
                    <a:pt x="213532" y="14859"/>
                    <a:pt x="213532" y="14383"/>
                  </a:cubicBezTo>
                  <a:cubicBezTo>
                    <a:pt x="213437" y="13716"/>
                    <a:pt x="212294" y="12764"/>
                    <a:pt x="212294" y="12097"/>
                  </a:cubicBezTo>
                  <a:cubicBezTo>
                    <a:pt x="212294" y="11525"/>
                    <a:pt x="212865" y="10382"/>
                    <a:pt x="213341" y="10287"/>
                  </a:cubicBezTo>
                  <a:cubicBezTo>
                    <a:pt x="214103" y="10097"/>
                    <a:pt x="215342" y="11621"/>
                    <a:pt x="216199" y="11811"/>
                  </a:cubicBezTo>
                  <a:cubicBezTo>
                    <a:pt x="217151" y="12097"/>
                    <a:pt x="219152" y="11906"/>
                    <a:pt x="220104" y="11716"/>
                  </a:cubicBezTo>
                  <a:cubicBezTo>
                    <a:pt x="221152" y="11430"/>
                    <a:pt x="222962" y="9811"/>
                    <a:pt x="224009" y="10001"/>
                  </a:cubicBezTo>
                  <a:cubicBezTo>
                    <a:pt x="224676" y="10192"/>
                    <a:pt x="225343" y="11716"/>
                    <a:pt x="225914" y="12097"/>
                  </a:cubicBezTo>
                  <a:cubicBezTo>
                    <a:pt x="227057" y="12668"/>
                    <a:pt x="229629" y="13335"/>
                    <a:pt x="230963" y="13145"/>
                  </a:cubicBezTo>
                  <a:cubicBezTo>
                    <a:pt x="231534" y="13049"/>
                    <a:pt x="232487" y="12002"/>
                    <a:pt x="233153" y="11906"/>
                  </a:cubicBezTo>
                  <a:cubicBezTo>
                    <a:pt x="234106" y="11811"/>
                    <a:pt x="235916" y="12764"/>
                    <a:pt x="236868" y="12859"/>
                  </a:cubicBezTo>
                  <a:cubicBezTo>
                    <a:pt x="237440" y="12954"/>
                    <a:pt x="238773" y="12954"/>
                    <a:pt x="239249" y="12668"/>
                  </a:cubicBezTo>
                  <a:cubicBezTo>
                    <a:pt x="239916" y="12287"/>
                    <a:pt x="240488" y="10478"/>
                    <a:pt x="241250" y="10287"/>
                  </a:cubicBezTo>
                  <a:cubicBezTo>
                    <a:pt x="242393" y="10001"/>
                    <a:pt x="244679" y="12287"/>
                    <a:pt x="245822" y="11811"/>
                  </a:cubicBezTo>
                  <a:cubicBezTo>
                    <a:pt x="246679" y="11525"/>
                    <a:pt x="248012" y="9716"/>
                    <a:pt x="247727" y="8858"/>
                  </a:cubicBezTo>
                  <a:cubicBezTo>
                    <a:pt x="247631" y="8668"/>
                    <a:pt x="247536" y="8573"/>
                    <a:pt x="247441" y="8382"/>
                  </a:cubicBezTo>
                  <a:cubicBezTo>
                    <a:pt x="248965" y="8477"/>
                    <a:pt x="250679" y="8763"/>
                    <a:pt x="251537" y="8763"/>
                  </a:cubicBezTo>
                  <a:cubicBezTo>
                    <a:pt x="252489" y="8763"/>
                    <a:pt x="254489" y="8477"/>
                    <a:pt x="255347" y="8858"/>
                  </a:cubicBezTo>
                  <a:cubicBezTo>
                    <a:pt x="256775" y="9525"/>
                    <a:pt x="258871" y="12192"/>
                    <a:pt x="259347" y="13621"/>
                  </a:cubicBezTo>
                  <a:cubicBezTo>
                    <a:pt x="259728" y="14859"/>
                    <a:pt x="259157" y="17335"/>
                    <a:pt x="258966" y="18574"/>
                  </a:cubicBezTo>
                  <a:cubicBezTo>
                    <a:pt x="258776" y="19812"/>
                    <a:pt x="257442" y="22098"/>
                    <a:pt x="257728" y="23241"/>
                  </a:cubicBezTo>
                  <a:cubicBezTo>
                    <a:pt x="257918" y="24194"/>
                    <a:pt x="259442" y="25527"/>
                    <a:pt x="260014" y="26194"/>
                  </a:cubicBezTo>
                  <a:cubicBezTo>
                    <a:pt x="260776" y="27146"/>
                    <a:pt x="261919" y="29337"/>
                    <a:pt x="262967" y="29909"/>
                  </a:cubicBezTo>
                  <a:cubicBezTo>
                    <a:pt x="263824" y="30385"/>
                    <a:pt x="265919" y="30099"/>
                    <a:pt x="266872" y="30290"/>
                  </a:cubicBezTo>
                  <a:cubicBezTo>
                    <a:pt x="268110" y="30671"/>
                    <a:pt x="270396" y="32480"/>
                    <a:pt x="271634" y="32385"/>
                  </a:cubicBezTo>
                  <a:cubicBezTo>
                    <a:pt x="273063" y="32290"/>
                    <a:pt x="275159" y="30004"/>
                    <a:pt x="276492" y="29528"/>
                  </a:cubicBezTo>
                  <a:cubicBezTo>
                    <a:pt x="277921" y="29051"/>
                    <a:pt x="280874" y="28861"/>
                    <a:pt x="282302" y="28861"/>
                  </a:cubicBezTo>
                  <a:cubicBezTo>
                    <a:pt x="283636" y="28766"/>
                    <a:pt x="286493" y="28480"/>
                    <a:pt x="287827" y="28956"/>
                  </a:cubicBezTo>
                  <a:cubicBezTo>
                    <a:pt x="289065" y="29432"/>
                    <a:pt x="290970" y="31433"/>
                    <a:pt x="291923" y="32385"/>
                  </a:cubicBezTo>
                  <a:cubicBezTo>
                    <a:pt x="293637" y="34004"/>
                    <a:pt x="296876" y="37529"/>
                    <a:pt x="298400" y="39338"/>
                  </a:cubicBezTo>
                  <a:cubicBezTo>
                    <a:pt x="299733" y="40958"/>
                    <a:pt x="301924" y="44577"/>
                    <a:pt x="303353" y="46101"/>
                  </a:cubicBezTo>
                  <a:cubicBezTo>
                    <a:pt x="304496" y="47244"/>
                    <a:pt x="307258" y="48863"/>
                    <a:pt x="308306" y="50102"/>
                  </a:cubicBezTo>
                  <a:cubicBezTo>
                    <a:pt x="309068" y="50959"/>
                    <a:pt x="310306" y="52959"/>
                    <a:pt x="310592" y="54102"/>
                  </a:cubicBezTo>
                  <a:cubicBezTo>
                    <a:pt x="310973" y="55817"/>
                    <a:pt x="310115" y="59436"/>
                    <a:pt x="310306" y="61151"/>
                  </a:cubicBezTo>
                  <a:cubicBezTo>
                    <a:pt x="310592" y="63151"/>
                    <a:pt x="312116" y="66961"/>
                    <a:pt x="312878" y="68771"/>
                  </a:cubicBezTo>
                  <a:cubicBezTo>
                    <a:pt x="313259" y="69723"/>
                    <a:pt x="314497" y="71342"/>
                    <a:pt x="314687" y="72295"/>
                  </a:cubicBezTo>
                  <a:cubicBezTo>
                    <a:pt x="314973" y="73533"/>
                    <a:pt x="314783" y="76200"/>
                    <a:pt x="314592" y="77534"/>
                  </a:cubicBezTo>
                  <a:cubicBezTo>
                    <a:pt x="314402" y="78772"/>
                    <a:pt x="313068" y="81058"/>
                    <a:pt x="312878" y="82391"/>
                  </a:cubicBezTo>
                  <a:cubicBezTo>
                    <a:pt x="312687" y="83630"/>
                    <a:pt x="313163" y="86011"/>
                    <a:pt x="312878" y="87154"/>
                  </a:cubicBezTo>
                  <a:cubicBezTo>
                    <a:pt x="312687" y="88106"/>
                    <a:pt x="311449" y="89535"/>
                    <a:pt x="311068" y="90392"/>
                  </a:cubicBezTo>
                  <a:cubicBezTo>
                    <a:pt x="310782" y="91154"/>
                    <a:pt x="310020" y="92774"/>
                    <a:pt x="310115" y="93631"/>
                  </a:cubicBezTo>
                  <a:cubicBezTo>
                    <a:pt x="310211" y="94869"/>
                    <a:pt x="311925" y="97060"/>
                    <a:pt x="312211" y="98298"/>
                  </a:cubicBezTo>
                  <a:cubicBezTo>
                    <a:pt x="312497" y="99727"/>
                    <a:pt x="312592" y="102584"/>
                    <a:pt x="312306" y="103918"/>
                  </a:cubicBezTo>
                  <a:cubicBezTo>
                    <a:pt x="312116" y="105156"/>
                    <a:pt x="310973" y="107537"/>
                    <a:pt x="310496" y="108776"/>
                  </a:cubicBezTo>
                  <a:cubicBezTo>
                    <a:pt x="310020" y="109919"/>
                    <a:pt x="308782" y="112014"/>
                    <a:pt x="308496" y="113157"/>
                  </a:cubicBezTo>
                  <a:cubicBezTo>
                    <a:pt x="308210" y="114300"/>
                    <a:pt x="307829" y="116681"/>
                    <a:pt x="308115" y="117824"/>
                  </a:cubicBezTo>
                  <a:cubicBezTo>
                    <a:pt x="308401" y="119063"/>
                    <a:pt x="310020" y="121158"/>
                    <a:pt x="310782" y="122206"/>
                  </a:cubicBezTo>
                  <a:cubicBezTo>
                    <a:pt x="311925" y="123730"/>
                    <a:pt x="314592" y="126683"/>
                    <a:pt x="316116" y="127730"/>
                  </a:cubicBezTo>
                  <a:cubicBezTo>
                    <a:pt x="317354" y="128588"/>
                    <a:pt x="320117" y="129445"/>
                    <a:pt x="321545" y="130016"/>
                  </a:cubicBezTo>
                  <a:cubicBezTo>
                    <a:pt x="323069" y="130588"/>
                    <a:pt x="326308" y="131445"/>
                    <a:pt x="327737" y="132112"/>
                  </a:cubicBezTo>
                  <a:cubicBezTo>
                    <a:pt x="329451" y="132969"/>
                    <a:pt x="332690" y="135065"/>
                    <a:pt x="334214" y="136208"/>
                  </a:cubicBezTo>
                  <a:cubicBezTo>
                    <a:pt x="335166" y="136970"/>
                    <a:pt x="336690" y="138875"/>
                    <a:pt x="337738" y="139446"/>
                  </a:cubicBezTo>
                  <a:cubicBezTo>
                    <a:pt x="338405" y="139827"/>
                    <a:pt x="340024" y="140399"/>
                    <a:pt x="340881" y="140399"/>
                  </a:cubicBezTo>
                  <a:cubicBezTo>
                    <a:pt x="341738" y="140399"/>
                    <a:pt x="343453" y="139541"/>
                    <a:pt x="344310" y="139732"/>
                  </a:cubicBezTo>
                  <a:cubicBezTo>
                    <a:pt x="345548" y="139922"/>
                    <a:pt x="347739" y="141065"/>
                    <a:pt x="348596" y="142018"/>
                  </a:cubicBezTo>
                  <a:cubicBezTo>
                    <a:pt x="349549" y="143066"/>
                    <a:pt x="349549" y="146495"/>
                    <a:pt x="350692" y="147447"/>
                  </a:cubicBezTo>
                  <a:cubicBezTo>
                    <a:pt x="351644" y="148114"/>
                    <a:pt x="354216" y="147828"/>
                    <a:pt x="355359" y="147828"/>
                  </a:cubicBezTo>
                  <a:cubicBezTo>
                    <a:pt x="356978" y="147828"/>
                    <a:pt x="360217" y="147542"/>
                    <a:pt x="361741" y="147161"/>
                  </a:cubicBezTo>
                  <a:cubicBezTo>
                    <a:pt x="362693" y="146876"/>
                    <a:pt x="364313" y="145542"/>
                    <a:pt x="365265" y="145352"/>
                  </a:cubicBezTo>
                  <a:cubicBezTo>
                    <a:pt x="366694" y="144971"/>
                    <a:pt x="369837" y="144780"/>
                    <a:pt x="371361" y="144971"/>
                  </a:cubicBezTo>
                  <a:cubicBezTo>
                    <a:pt x="372409" y="145066"/>
                    <a:pt x="374409" y="146018"/>
                    <a:pt x="375457" y="146114"/>
                  </a:cubicBezTo>
                  <a:cubicBezTo>
                    <a:pt x="376886" y="146209"/>
                    <a:pt x="379648" y="145542"/>
                    <a:pt x="380981" y="145161"/>
                  </a:cubicBezTo>
                  <a:cubicBezTo>
                    <a:pt x="381934" y="144875"/>
                    <a:pt x="383648" y="143732"/>
                    <a:pt x="384696" y="143637"/>
                  </a:cubicBezTo>
                  <a:cubicBezTo>
                    <a:pt x="385839" y="143447"/>
                    <a:pt x="388220" y="144304"/>
                    <a:pt x="389363" y="144113"/>
                  </a:cubicBezTo>
                  <a:cubicBezTo>
                    <a:pt x="390221" y="143923"/>
                    <a:pt x="391649" y="142589"/>
                    <a:pt x="392507" y="142399"/>
                  </a:cubicBezTo>
                  <a:cubicBezTo>
                    <a:pt x="393745" y="142113"/>
                    <a:pt x="396602" y="142970"/>
                    <a:pt x="397745" y="142399"/>
                  </a:cubicBezTo>
                  <a:cubicBezTo>
                    <a:pt x="398888" y="141827"/>
                    <a:pt x="400031" y="139256"/>
                    <a:pt x="400984" y="138398"/>
                  </a:cubicBezTo>
                  <a:cubicBezTo>
                    <a:pt x="401936" y="137541"/>
                    <a:pt x="404222" y="136112"/>
                    <a:pt x="405556" y="135731"/>
                  </a:cubicBezTo>
                  <a:cubicBezTo>
                    <a:pt x="406699" y="135350"/>
                    <a:pt x="409080" y="134969"/>
                    <a:pt x="410223" y="135350"/>
                  </a:cubicBezTo>
                  <a:cubicBezTo>
                    <a:pt x="411366" y="135731"/>
                    <a:pt x="412985" y="137732"/>
                    <a:pt x="414033" y="138303"/>
                  </a:cubicBezTo>
                  <a:cubicBezTo>
                    <a:pt x="415271" y="139065"/>
                    <a:pt x="418129" y="140208"/>
                    <a:pt x="419558" y="140303"/>
                  </a:cubicBezTo>
                  <a:cubicBezTo>
                    <a:pt x="420701" y="140399"/>
                    <a:pt x="422796" y="139256"/>
                    <a:pt x="423939" y="139160"/>
                  </a:cubicBezTo>
                  <a:cubicBezTo>
                    <a:pt x="425273" y="139065"/>
                    <a:pt x="427844" y="139827"/>
                    <a:pt x="429178" y="140018"/>
                  </a:cubicBezTo>
                  <a:cubicBezTo>
                    <a:pt x="430416" y="140208"/>
                    <a:pt x="432988" y="140875"/>
                    <a:pt x="434321" y="140684"/>
                  </a:cubicBezTo>
                  <a:cubicBezTo>
                    <a:pt x="435655" y="140589"/>
                    <a:pt x="438131" y="138875"/>
                    <a:pt x="439465" y="138970"/>
                  </a:cubicBezTo>
                  <a:cubicBezTo>
                    <a:pt x="440608" y="139065"/>
                    <a:pt x="442608" y="140399"/>
                    <a:pt x="443561" y="141065"/>
                  </a:cubicBezTo>
                  <a:cubicBezTo>
                    <a:pt x="444799" y="142018"/>
                    <a:pt x="446609" y="144685"/>
                    <a:pt x="447942" y="145447"/>
                  </a:cubicBezTo>
                  <a:cubicBezTo>
                    <a:pt x="449085" y="146209"/>
                    <a:pt x="451562" y="147066"/>
                    <a:pt x="452895" y="147257"/>
                  </a:cubicBezTo>
                  <a:cubicBezTo>
                    <a:pt x="454038" y="147447"/>
                    <a:pt x="456419" y="146780"/>
                    <a:pt x="457562" y="146876"/>
                  </a:cubicBezTo>
                  <a:cubicBezTo>
                    <a:pt x="458610" y="146876"/>
                    <a:pt x="460706" y="147257"/>
                    <a:pt x="461658" y="147733"/>
                  </a:cubicBezTo>
                  <a:cubicBezTo>
                    <a:pt x="463182" y="148495"/>
                    <a:pt x="465087" y="151352"/>
                    <a:pt x="466516" y="152400"/>
                  </a:cubicBezTo>
                  <a:cubicBezTo>
                    <a:pt x="467849" y="153448"/>
                    <a:pt x="471088" y="154496"/>
                    <a:pt x="472136" y="155829"/>
                  </a:cubicBezTo>
                  <a:cubicBezTo>
                    <a:pt x="472802" y="156686"/>
                    <a:pt x="473469" y="158782"/>
                    <a:pt x="473564" y="159830"/>
                  </a:cubicBezTo>
                  <a:cubicBezTo>
                    <a:pt x="473660" y="161163"/>
                    <a:pt x="472231" y="163830"/>
                    <a:pt x="472707" y="165068"/>
                  </a:cubicBezTo>
                  <a:cubicBezTo>
                    <a:pt x="473088" y="166116"/>
                    <a:pt x="475184" y="167354"/>
                    <a:pt x="476231" y="167640"/>
                  </a:cubicBezTo>
                  <a:cubicBezTo>
                    <a:pt x="477470" y="167926"/>
                    <a:pt x="480137" y="167735"/>
                    <a:pt x="481184" y="167069"/>
                  </a:cubicBezTo>
                  <a:cubicBezTo>
                    <a:pt x="482327" y="166307"/>
                    <a:pt x="482613" y="162973"/>
                    <a:pt x="483756" y="162116"/>
                  </a:cubicBezTo>
                  <a:cubicBezTo>
                    <a:pt x="484613" y="161354"/>
                    <a:pt x="487852" y="160973"/>
                    <a:pt x="488233" y="160973"/>
                  </a:cubicBezTo>
                  <a:cubicBezTo>
                    <a:pt x="488709" y="160973"/>
                    <a:pt x="492043" y="162973"/>
                    <a:pt x="493472" y="163354"/>
                  </a:cubicBezTo>
                  <a:cubicBezTo>
                    <a:pt x="495091" y="163830"/>
                    <a:pt x="498520" y="163068"/>
                    <a:pt x="499949" y="163925"/>
                  </a:cubicBezTo>
                  <a:cubicBezTo>
                    <a:pt x="500711" y="164306"/>
                    <a:pt x="501187" y="166211"/>
                    <a:pt x="501949" y="166592"/>
                  </a:cubicBezTo>
                  <a:cubicBezTo>
                    <a:pt x="502711" y="167069"/>
                    <a:pt x="504521" y="167640"/>
                    <a:pt x="505378" y="167450"/>
                  </a:cubicBezTo>
                  <a:cubicBezTo>
                    <a:pt x="506426" y="167164"/>
                    <a:pt x="507759" y="165164"/>
                    <a:pt x="508807" y="164592"/>
                  </a:cubicBezTo>
                  <a:cubicBezTo>
                    <a:pt x="510140" y="163925"/>
                    <a:pt x="513188" y="163259"/>
                    <a:pt x="514712" y="163163"/>
                  </a:cubicBezTo>
                  <a:cubicBezTo>
                    <a:pt x="516427" y="162973"/>
                    <a:pt x="519951" y="163735"/>
                    <a:pt x="521666" y="163544"/>
                  </a:cubicBezTo>
                  <a:cubicBezTo>
                    <a:pt x="523475" y="163449"/>
                    <a:pt x="527000" y="162878"/>
                    <a:pt x="528619" y="162116"/>
                  </a:cubicBezTo>
                  <a:cubicBezTo>
                    <a:pt x="529857" y="161544"/>
                    <a:pt x="531762" y="159163"/>
                    <a:pt x="533000" y="158591"/>
                  </a:cubicBezTo>
                  <a:cubicBezTo>
                    <a:pt x="534429" y="158020"/>
                    <a:pt x="537763" y="157639"/>
                    <a:pt x="539382" y="157925"/>
                  </a:cubicBezTo>
                  <a:cubicBezTo>
                    <a:pt x="540811" y="158210"/>
                    <a:pt x="543478" y="159639"/>
                    <a:pt x="544430" y="160592"/>
                  </a:cubicBezTo>
                  <a:cubicBezTo>
                    <a:pt x="545573" y="161830"/>
                    <a:pt x="546335" y="165259"/>
                    <a:pt x="547383" y="166497"/>
                  </a:cubicBezTo>
                  <a:cubicBezTo>
                    <a:pt x="548431" y="167831"/>
                    <a:pt x="551193" y="170021"/>
                    <a:pt x="552717" y="170593"/>
                  </a:cubicBezTo>
                  <a:cubicBezTo>
                    <a:pt x="555860" y="171736"/>
                    <a:pt x="562718" y="171641"/>
                    <a:pt x="566052" y="171260"/>
                  </a:cubicBezTo>
                  <a:cubicBezTo>
                    <a:pt x="568052" y="171069"/>
                    <a:pt x="571767" y="169069"/>
                    <a:pt x="573863" y="169164"/>
                  </a:cubicBezTo>
                  <a:cubicBezTo>
                    <a:pt x="575006" y="169259"/>
                    <a:pt x="577101" y="170783"/>
                    <a:pt x="578244" y="170879"/>
                  </a:cubicBezTo>
                  <a:cubicBezTo>
                    <a:pt x="579578" y="170879"/>
                    <a:pt x="582149" y="170021"/>
                    <a:pt x="583197" y="169259"/>
                  </a:cubicBezTo>
                  <a:cubicBezTo>
                    <a:pt x="584054" y="168783"/>
                    <a:pt x="584912" y="166783"/>
                    <a:pt x="585769" y="166307"/>
                  </a:cubicBezTo>
                  <a:cubicBezTo>
                    <a:pt x="586531" y="165830"/>
                    <a:pt x="588531" y="165449"/>
                    <a:pt x="589484" y="165354"/>
                  </a:cubicBezTo>
                  <a:cubicBezTo>
                    <a:pt x="591198" y="165164"/>
                    <a:pt x="594532" y="165545"/>
                    <a:pt x="596246" y="165449"/>
                  </a:cubicBezTo>
                  <a:cubicBezTo>
                    <a:pt x="597866" y="165354"/>
                    <a:pt x="601199" y="164878"/>
                    <a:pt x="602914" y="164592"/>
                  </a:cubicBezTo>
                  <a:cubicBezTo>
                    <a:pt x="605390" y="164116"/>
                    <a:pt x="610058" y="162592"/>
                    <a:pt x="612534" y="162211"/>
                  </a:cubicBezTo>
                  <a:cubicBezTo>
                    <a:pt x="615677" y="161735"/>
                    <a:pt x="622250" y="161068"/>
                    <a:pt x="625393" y="161449"/>
                  </a:cubicBezTo>
                  <a:cubicBezTo>
                    <a:pt x="627393" y="161735"/>
                    <a:pt x="631013" y="163830"/>
                    <a:pt x="633013" y="164021"/>
                  </a:cubicBezTo>
                  <a:cubicBezTo>
                    <a:pt x="635013" y="164116"/>
                    <a:pt x="638918" y="162973"/>
                    <a:pt x="640823" y="162497"/>
                  </a:cubicBezTo>
                  <a:cubicBezTo>
                    <a:pt x="641871" y="162211"/>
                    <a:pt x="643871" y="161830"/>
                    <a:pt x="644824" y="161258"/>
                  </a:cubicBezTo>
                  <a:cubicBezTo>
                    <a:pt x="645967" y="160496"/>
                    <a:pt x="647396" y="158115"/>
                    <a:pt x="648348" y="157163"/>
                  </a:cubicBezTo>
                  <a:cubicBezTo>
                    <a:pt x="649110" y="156496"/>
                    <a:pt x="650634" y="155162"/>
                    <a:pt x="651587" y="154877"/>
                  </a:cubicBezTo>
                  <a:cubicBezTo>
                    <a:pt x="652825" y="154591"/>
                    <a:pt x="655587" y="154781"/>
                    <a:pt x="656825" y="155353"/>
                  </a:cubicBezTo>
                  <a:cubicBezTo>
                    <a:pt x="658159" y="155924"/>
                    <a:pt x="659778" y="158591"/>
                    <a:pt x="661112" y="159353"/>
                  </a:cubicBezTo>
                  <a:cubicBezTo>
                    <a:pt x="661969" y="159830"/>
                    <a:pt x="663874" y="160306"/>
                    <a:pt x="664826" y="160306"/>
                  </a:cubicBezTo>
                  <a:cubicBezTo>
                    <a:pt x="666065" y="160306"/>
                    <a:pt x="668541" y="159258"/>
                    <a:pt x="669779" y="159353"/>
                  </a:cubicBezTo>
                  <a:cubicBezTo>
                    <a:pt x="670732" y="159353"/>
                    <a:pt x="672542" y="160401"/>
                    <a:pt x="673494" y="160496"/>
                  </a:cubicBezTo>
                  <a:cubicBezTo>
                    <a:pt x="674923" y="160687"/>
                    <a:pt x="677876" y="160115"/>
                    <a:pt x="679304" y="159925"/>
                  </a:cubicBezTo>
                  <a:cubicBezTo>
                    <a:pt x="680924" y="159734"/>
                    <a:pt x="684162" y="158877"/>
                    <a:pt x="685781" y="158972"/>
                  </a:cubicBezTo>
                  <a:cubicBezTo>
                    <a:pt x="687020" y="158972"/>
                    <a:pt x="689591" y="159544"/>
                    <a:pt x="690734" y="160115"/>
                  </a:cubicBezTo>
                  <a:cubicBezTo>
                    <a:pt x="691973" y="160687"/>
                    <a:pt x="693973" y="162973"/>
                    <a:pt x="695306" y="163354"/>
                  </a:cubicBezTo>
                  <a:cubicBezTo>
                    <a:pt x="697211" y="163925"/>
                    <a:pt x="701402" y="163449"/>
                    <a:pt x="703403" y="163354"/>
                  </a:cubicBezTo>
                  <a:cubicBezTo>
                    <a:pt x="704736" y="163259"/>
                    <a:pt x="707498" y="162973"/>
                    <a:pt x="708737" y="162592"/>
                  </a:cubicBezTo>
                  <a:cubicBezTo>
                    <a:pt x="710261" y="162211"/>
                    <a:pt x="713118" y="160782"/>
                    <a:pt x="714547" y="160020"/>
                  </a:cubicBezTo>
                  <a:cubicBezTo>
                    <a:pt x="715976" y="159258"/>
                    <a:pt x="720167" y="156591"/>
                    <a:pt x="720167" y="156591"/>
                  </a:cubicBezTo>
                  <a:lnTo>
                    <a:pt x="936479" y="198787"/>
                  </a:lnTo>
                  <a:cubicBezTo>
                    <a:pt x="936479" y="198787"/>
                    <a:pt x="938289" y="199739"/>
                    <a:pt x="938765" y="200216"/>
                  </a:cubicBezTo>
                  <a:cubicBezTo>
                    <a:pt x="939623" y="201263"/>
                    <a:pt x="940575" y="203930"/>
                    <a:pt x="940956" y="205264"/>
                  </a:cubicBezTo>
                  <a:cubicBezTo>
                    <a:pt x="941528" y="207359"/>
                    <a:pt x="940956" y="211741"/>
                    <a:pt x="941718" y="213741"/>
                  </a:cubicBezTo>
                  <a:cubicBezTo>
                    <a:pt x="942385" y="215265"/>
                    <a:pt x="945052" y="217456"/>
                    <a:pt x="945909" y="218885"/>
                  </a:cubicBezTo>
                  <a:cubicBezTo>
                    <a:pt x="946481" y="219932"/>
                    <a:pt x="947338" y="222123"/>
                    <a:pt x="947624" y="223266"/>
                  </a:cubicBezTo>
                  <a:cubicBezTo>
                    <a:pt x="947909" y="224504"/>
                    <a:pt x="947528" y="227362"/>
                    <a:pt x="948290" y="228410"/>
                  </a:cubicBezTo>
                  <a:cubicBezTo>
                    <a:pt x="948862" y="229267"/>
                    <a:pt x="950957" y="230219"/>
                    <a:pt x="952005" y="230410"/>
                  </a:cubicBezTo>
                  <a:cubicBezTo>
                    <a:pt x="953148" y="230600"/>
                    <a:pt x="955625" y="228981"/>
                    <a:pt x="956577" y="229552"/>
                  </a:cubicBezTo>
                  <a:cubicBezTo>
                    <a:pt x="958006" y="230315"/>
                    <a:pt x="957911" y="234410"/>
                    <a:pt x="958958" y="235553"/>
                  </a:cubicBezTo>
                  <a:cubicBezTo>
                    <a:pt x="959720" y="236411"/>
                    <a:pt x="961911" y="237363"/>
                    <a:pt x="962959" y="237554"/>
                  </a:cubicBezTo>
                  <a:cubicBezTo>
                    <a:pt x="964197" y="237839"/>
                    <a:pt x="966769" y="236696"/>
                    <a:pt x="967817" y="237268"/>
                  </a:cubicBezTo>
                  <a:cubicBezTo>
                    <a:pt x="969722" y="238411"/>
                    <a:pt x="971246" y="243078"/>
                    <a:pt x="971627" y="245173"/>
                  </a:cubicBezTo>
                  <a:cubicBezTo>
                    <a:pt x="971912" y="246507"/>
                    <a:pt x="971341" y="249174"/>
                    <a:pt x="971341" y="250508"/>
                  </a:cubicBezTo>
                  <a:cubicBezTo>
                    <a:pt x="971341" y="251460"/>
                    <a:pt x="971436" y="253270"/>
                    <a:pt x="971722" y="254127"/>
                  </a:cubicBezTo>
                  <a:cubicBezTo>
                    <a:pt x="972389" y="255937"/>
                    <a:pt x="975532" y="258699"/>
                    <a:pt x="976199" y="260604"/>
                  </a:cubicBezTo>
                  <a:cubicBezTo>
                    <a:pt x="976770" y="262223"/>
                    <a:pt x="977342" y="265843"/>
                    <a:pt x="976770" y="267462"/>
                  </a:cubicBezTo>
                  <a:cubicBezTo>
                    <a:pt x="976199" y="269081"/>
                    <a:pt x="973341" y="271367"/>
                    <a:pt x="972103" y="272606"/>
                  </a:cubicBezTo>
                  <a:cubicBezTo>
                    <a:pt x="971055" y="273653"/>
                    <a:pt x="968769" y="275558"/>
                    <a:pt x="967721" y="276606"/>
                  </a:cubicBezTo>
                  <a:cubicBezTo>
                    <a:pt x="966769" y="277559"/>
                    <a:pt x="964483" y="279368"/>
                    <a:pt x="963816" y="280607"/>
                  </a:cubicBezTo>
                  <a:cubicBezTo>
                    <a:pt x="963054" y="282321"/>
                    <a:pt x="963816" y="286322"/>
                    <a:pt x="962864" y="287941"/>
                  </a:cubicBezTo>
                  <a:cubicBezTo>
                    <a:pt x="961721" y="289941"/>
                    <a:pt x="957339" y="291846"/>
                    <a:pt x="955720" y="293465"/>
                  </a:cubicBezTo>
                  <a:cubicBezTo>
                    <a:pt x="954005" y="295180"/>
                    <a:pt x="951529" y="299371"/>
                    <a:pt x="950005" y="301276"/>
                  </a:cubicBezTo>
                  <a:cubicBezTo>
                    <a:pt x="949243" y="302323"/>
                    <a:pt x="947338" y="304229"/>
                    <a:pt x="946766" y="305372"/>
                  </a:cubicBezTo>
                  <a:cubicBezTo>
                    <a:pt x="946195" y="306515"/>
                    <a:pt x="946004" y="309182"/>
                    <a:pt x="945528" y="310325"/>
                  </a:cubicBezTo>
                  <a:cubicBezTo>
                    <a:pt x="945052" y="311468"/>
                    <a:pt x="943528" y="313373"/>
                    <a:pt x="942861" y="314420"/>
                  </a:cubicBezTo>
                  <a:cubicBezTo>
                    <a:pt x="942194" y="315373"/>
                    <a:pt x="940670" y="317373"/>
                    <a:pt x="940099" y="318421"/>
                  </a:cubicBezTo>
                  <a:cubicBezTo>
                    <a:pt x="939146" y="320421"/>
                    <a:pt x="938099" y="324803"/>
                    <a:pt x="937337" y="326898"/>
                  </a:cubicBezTo>
                  <a:cubicBezTo>
                    <a:pt x="936860" y="328136"/>
                    <a:pt x="936098" y="330803"/>
                    <a:pt x="935432" y="331946"/>
                  </a:cubicBezTo>
                  <a:cubicBezTo>
                    <a:pt x="934765" y="333089"/>
                    <a:pt x="933146" y="335185"/>
                    <a:pt x="932098" y="336042"/>
                  </a:cubicBezTo>
                  <a:cubicBezTo>
                    <a:pt x="931336" y="336709"/>
                    <a:pt x="929145" y="337375"/>
                    <a:pt x="928574" y="338233"/>
                  </a:cubicBezTo>
                  <a:cubicBezTo>
                    <a:pt x="928002" y="339090"/>
                    <a:pt x="928002" y="341281"/>
                    <a:pt x="927526" y="342233"/>
                  </a:cubicBezTo>
                  <a:cubicBezTo>
                    <a:pt x="926859" y="343376"/>
                    <a:pt x="924954" y="345377"/>
                    <a:pt x="923811" y="346139"/>
                  </a:cubicBezTo>
                  <a:cubicBezTo>
                    <a:pt x="922668" y="346900"/>
                    <a:pt x="919525" y="347091"/>
                    <a:pt x="918763" y="348139"/>
                  </a:cubicBezTo>
                  <a:cubicBezTo>
                    <a:pt x="918001" y="349282"/>
                    <a:pt x="919144" y="352330"/>
                    <a:pt x="918572" y="353568"/>
                  </a:cubicBezTo>
                  <a:cubicBezTo>
                    <a:pt x="918191" y="354711"/>
                    <a:pt x="915810" y="356045"/>
                    <a:pt x="915620" y="357188"/>
                  </a:cubicBezTo>
                  <a:cubicBezTo>
                    <a:pt x="915429" y="358712"/>
                    <a:pt x="918096" y="361379"/>
                    <a:pt x="918191" y="362903"/>
                  </a:cubicBezTo>
                  <a:cubicBezTo>
                    <a:pt x="918287" y="363760"/>
                    <a:pt x="917620" y="365474"/>
                    <a:pt x="917334" y="366236"/>
                  </a:cubicBezTo>
                  <a:cubicBezTo>
                    <a:pt x="916667" y="367951"/>
                    <a:pt x="915239" y="371285"/>
                    <a:pt x="914000" y="372618"/>
                  </a:cubicBezTo>
                  <a:cubicBezTo>
                    <a:pt x="912667" y="374047"/>
                    <a:pt x="908666" y="375095"/>
                    <a:pt x="907333" y="376428"/>
                  </a:cubicBezTo>
                  <a:cubicBezTo>
                    <a:pt x="905999" y="377762"/>
                    <a:pt x="905333" y="381857"/>
                    <a:pt x="903904" y="383096"/>
                  </a:cubicBezTo>
                  <a:cubicBezTo>
                    <a:pt x="902951" y="383858"/>
                    <a:pt x="900380" y="384143"/>
                    <a:pt x="899332" y="384715"/>
                  </a:cubicBezTo>
                  <a:cubicBezTo>
                    <a:pt x="898570" y="385096"/>
                    <a:pt x="897332" y="386620"/>
                    <a:pt x="896474" y="386906"/>
                  </a:cubicBezTo>
                  <a:cubicBezTo>
                    <a:pt x="895617" y="387096"/>
                    <a:pt x="893712" y="386334"/>
                    <a:pt x="892855" y="386429"/>
                  </a:cubicBezTo>
                  <a:cubicBezTo>
                    <a:pt x="891712" y="386525"/>
                    <a:pt x="889331" y="386906"/>
                    <a:pt x="888664" y="387668"/>
                  </a:cubicBezTo>
                  <a:cubicBezTo>
                    <a:pt x="887711" y="388715"/>
                    <a:pt x="888378" y="392049"/>
                    <a:pt x="887711" y="393287"/>
                  </a:cubicBezTo>
                  <a:cubicBezTo>
                    <a:pt x="887140" y="394335"/>
                    <a:pt x="885044" y="395764"/>
                    <a:pt x="884378" y="396716"/>
                  </a:cubicBezTo>
                  <a:cubicBezTo>
                    <a:pt x="883425" y="398145"/>
                    <a:pt x="882568" y="401669"/>
                    <a:pt x="881615" y="403003"/>
                  </a:cubicBezTo>
                  <a:cubicBezTo>
                    <a:pt x="880758" y="404146"/>
                    <a:pt x="877996" y="405479"/>
                    <a:pt x="877329" y="406718"/>
                  </a:cubicBezTo>
                  <a:cubicBezTo>
                    <a:pt x="876758" y="407765"/>
                    <a:pt x="877234" y="410432"/>
                    <a:pt x="876662" y="411480"/>
                  </a:cubicBezTo>
                  <a:cubicBezTo>
                    <a:pt x="876281" y="412147"/>
                    <a:pt x="874567" y="412718"/>
                    <a:pt x="874091" y="413385"/>
                  </a:cubicBezTo>
                  <a:cubicBezTo>
                    <a:pt x="873424" y="414338"/>
                    <a:pt x="873900" y="417100"/>
                    <a:pt x="873043" y="417862"/>
                  </a:cubicBezTo>
                  <a:cubicBezTo>
                    <a:pt x="872471" y="418338"/>
                    <a:pt x="870566" y="417671"/>
                    <a:pt x="869900" y="418148"/>
                  </a:cubicBezTo>
                  <a:cubicBezTo>
                    <a:pt x="869042" y="418719"/>
                    <a:pt x="868471" y="420815"/>
                    <a:pt x="867899" y="421672"/>
                  </a:cubicBezTo>
                  <a:cubicBezTo>
                    <a:pt x="866947" y="422910"/>
                    <a:pt x="864185" y="424720"/>
                    <a:pt x="863613" y="426148"/>
                  </a:cubicBezTo>
                  <a:cubicBezTo>
                    <a:pt x="863137" y="427387"/>
                    <a:pt x="863804" y="430054"/>
                    <a:pt x="863423" y="431292"/>
                  </a:cubicBezTo>
                  <a:cubicBezTo>
                    <a:pt x="863137" y="432245"/>
                    <a:pt x="862184" y="434054"/>
                    <a:pt x="861613" y="434912"/>
                  </a:cubicBezTo>
                  <a:cubicBezTo>
                    <a:pt x="861041" y="435673"/>
                    <a:pt x="859232" y="436817"/>
                    <a:pt x="859136" y="437674"/>
                  </a:cubicBezTo>
                  <a:cubicBezTo>
                    <a:pt x="858946" y="438817"/>
                    <a:pt x="860470" y="441008"/>
                    <a:pt x="860946" y="442150"/>
                  </a:cubicBezTo>
                  <a:cubicBezTo>
                    <a:pt x="861422" y="443294"/>
                    <a:pt x="863042" y="445580"/>
                    <a:pt x="862661" y="446723"/>
                  </a:cubicBezTo>
                  <a:cubicBezTo>
                    <a:pt x="862375" y="447770"/>
                    <a:pt x="859898" y="448628"/>
                    <a:pt x="859422" y="449580"/>
                  </a:cubicBezTo>
                  <a:cubicBezTo>
                    <a:pt x="858946" y="450533"/>
                    <a:pt x="859041" y="452914"/>
                    <a:pt x="859613" y="453962"/>
                  </a:cubicBezTo>
                  <a:cubicBezTo>
                    <a:pt x="859994" y="454628"/>
                    <a:pt x="861613" y="455295"/>
                    <a:pt x="862089" y="455867"/>
                  </a:cubicBezTo>
                  <a:cubicBezTo>
                    <a:pt x="862756" y="456629"/>
                    <a:pt x="862946" y="459105"/>
                    <a:pt x="863804" y="459581"/>
                  </a:cubicBezTo>
                  <a:cubicBezTo>
                    <a:pt x="864851" y="460153"/>
                    <a:pt x="867423" y="459772"/>
                    <a:pt x="868566" y="459296"/>
                  </a:cubicBezTo>
                  <a:cubicBezTo>
                    <a:pt x="869328" y="458915"/>
                    <a:pt x="870185" y="456724"/>
                    <a:pt x="871043" y="456819"/>
                  </a:cubicBezTo>
                  <a:cubicBezTo>
                    <a:pt x="872186" y="457010"/>
                    <a:pt x="872376" y="460153"/>
                    <a:pt x="873043" y="461200"/>
                  </a:cubicBezTo>
                  <a:cubicBezTo>
                    <a:pt x="873424" y="461772"/>
                    <a:pt x="874186" y="462915"/>
                    <a:pt x="874662" y="463391"/>
                  </a:cubicBezTo>
                  <a:cubicBezTo>
                    <a:pt x="875234" y="464058"/>
                    <a:pt x="876186" y="465773"/>
                    <a:pt x="877043" y="465773"/>
                  </a:cubicBezTo>
                  <a:cubicBezTo>
                    <a:pt x="877805" y="465773"/>
                    <a:pt x="878282" y="463677"/>
                    <a:pt x="879044" y="463296"/>
                  </a:cubicBezTo>
                  <a:cubicBezTo>
                    <a:pt x="879520" y="463010"/>
                    <a:pt x="880663" y="463010"/>
                    <a:pt x="881139" y="463106"/>
                  </a:cubicBezTo>
                  <a:cubicBezTo>
                    <a:pt x="882092" y="463391"/>
                    <a:pt x="883806" y="464820"/>
                    <a:pt x="884187" y="465773"/>
                  </a:cubicBezTo>
                  <a:cubicBezTo>
                    <a:pt x="884568" y="466820"/>
                    <a:pt x="883330" y="469202"/>
                    <a:pt x="883616" y="470249"/>
                  </a:cubicBezTo>
                  <a:cubicBezTo>
                    <a:pt x="883806" y="470916"/>
                    <a:pt x="884759" y="472154"/>
                    <a:pt x="885425" y="472535"/>
                  </a:cubicBezTo>
                  <a:cubicBezTo>
                    <a:pt x="886187" y="473012"/>
                    <a:pt x="888188" y="472535"/>
                    <a:pt x="888950" y="472916"/>
                  </a:cubicBezTo>
                  <a:cubicBezTo>
                    <a:pt x="889807" y="473393"/>
                    <a:pt x="891140" y="474821"/>
                    <a:pt x="891426" y="475774"/>
                  </a:cubicBezTo>
                  <a:cubicBezTo>
                    <a:pt x="891807" y="477012"/>
                    <a:pt x="891140" y="479584"/>
                    <a:pt x="890569" y="480727"/>
                  </a:cubicBezTo>
                  <a:cubicBezTo>
                    <a:pt x="890283" y="481394"/>
                    <a:pt x="889140" y="482346"/>
                    <a:pt x="888664" y="482918"/>
                  </a:cubicBezTo>
                  <a:cubicBezTo>
                    <a:pt x="888092" y="483680"/>
                    <a:pt x="887426" y="485489"/>
                    <a:pt x="886949" y="486251"/>
                  </a:cubicBezTo>
                  <a:cubicBezTo>
                    <a:pt x="886378" y="487013"/>
                    <a:pt x="885330" y="488537"/>
                    <a:pt x="884473" y="489014"/>
                  </a:cubicBezTo>
                  <a:cubicBezTo>
                    <a:pt x="883235" y="489680"/>
                    <a:pt x="879901" y="488728"/>
                    <a:pt x="879044" y="489775"/>
                  </a:cubicBezTo>
                  <a:cubicBezTo>
                    <a:pt x="878186" y="490728"/>
                    <a:pt x="878377" y="493967"/>
                    <a:pt x="879329" y="494919"/>
                  </a:cubicBezTo>
                  <a:cubicBezTo>
                    <a:pt x="879615" y="495205"/>
                    <a:pt x="880472" y="494824"/>
                    <a:pt x="880758" y="495014"/>
                  </a:cubicBezTo>
                  <a:cubicBezTo>
                    <a:pt x="881520" y="495395"/>
                    <a:pt x="882473" y="497015"/>
                    <a:pt x="882663" y="497777"/>
                  </a:cubicBezTo>
                  <a:cubicBezTo>
                    <a:pt x="882949" y="499110"/>
                    <a:pt x="882473" y="501872"/>
                    <a:pt x="881996" y="503111"/>
                  </a:cubicBezTo>
                  <a:cubicBezTo>
                    <a:pt x="881711" y="504063"/>
                    <a:pt x="880663" y="505873"/>
                    <a:pt x="879996" y="506635"/>
                  </a:cubicBezTo>
                  <a:cubicBezTo>
                    <a:pt x="879520" y="507206"/>
                    <a:pt x="877996" y="507968"/>
                    <a:pt x="877615" y="508635"/>
                  </a:cubicBezTo>
                  <a:cubicBezTo>
                    <a:pt x="876948" y="509969"/>
                    <a:pt x="877805" y="513302"/>
                    <a:pt x="877234" y="514636"/>
                  </a:cubicBezTo>
                  <a:cubicBezTo>
                    <a:pt x="876948" y="515207"/>
                    <a:pt x="875805" y="516065"/>
                    <a:pt x="875519" y="516636"/>
                  </a:cubicBezTo>
                  <a:cubicBezTo>
                    <a:pt x="875043" y="517493"/>
                    <a:pt x="874948" y="519684"/>
                    <a:pt x="874281" y="520541"/>
                  </a:cubicBezTo>
                  <a:cubicBezTo>
                    <a:pt x="873614" y="521494"/>
                    <a:pt x="871233" y="522256"/>
                    <a:pt x="870281" y="522923"/>
                  </a:cubicBezTo>
                  <a:cubicBezTo>
                    <a:pt x="869519" y="523399"/>
                    <a:pt x="867899" y="524161"/>
                    <a:pt x="867423" y="524923"/>
                  </a:cubicBezTo>
                  <a:cubicBezTo>
                    <a:pt x="866185" y="526733"/>
                    <a:pt x="865804" y="531305"/>
                    <a:pt x="865613" y="533400"/>
                  </a:cubicBezTo>
                  <a:cubicBezTo>
                    <a:pt x="865423" y="535686"/>
                    <a:pt x="866185" y="540353"/>
                    <a:pt x="865899" y="542639"/>
                  </a:cubicBezTo>
                  <a:cubicBezTo>
                    <a:pt x="865518" y="545592"/>
                    <a:pt x="862661" y="553974"/>
                    <a:pt x="862661" y="553974"/>
                  </a:cubicBezTo>
                  <a:lnTo>
                    <a:pt x="816845" y="807149"/>
                  </a:lnTo>
                  <a:lnTo>
                    <a:pt x="816845" y="807149"/>
                  </a:lnTo>
                  <a:lnTo>
                    <a:pt x="490328" y="743903"/>
                  </a:lnTo>
                  <a:lnTo>
                    <a:pt x="481756" y="742950"/>
                  </a:lnTo>
                  <a:close/>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2036" name="Google Shape;2036;p32"/>
            <p:cNvGrpSpPr/>
            <p:nvPr/>
          </p:nvGrpSpPr>
          <p:grpSpPr>
            <a:xfrm>
              <a:off x="2898914" y="2534507"/>
              <a:ext cx="1038225" cy="1647825"/>
              <a:chOff x="2898914" y="2534507"/>
              <a:chExt cx="1038225" cy="1647825"/>
            </a:xfrm>
          </p:grpSpPr>
          <p:sp>
            <p:nvSpPr>
              <p:cNvPr id="2037" name="Google Shape;2037;p32"/>
              <p:cNvSpPr/>
              <p:nvPr/>
            </p:nvSpPr>
            <p:spPr>
              <a:xfrm>
                <a:off x="3036056" y="3216698"/>
                <a:ext cx="9525" cy="9525"/>
              </a:xfrm>
              <a:custGeom>
                <a:rect b="b" l="l" r="r" t="t"/>
                <a:pathLst>
                  <a:path extrusionOk="0" h="120000" w="120000">
                    <a:moveTo>
                      <a:pt x="24466" y="2268"/>
                    </a:moveTo>
                    <a:cubicBezTo>
                      <a:pt x="19666" y="-126"/>
                      <a:pt x="6476" y="-1323"/>
                      <a:pt x="2872" y="2268"/>
                    </a:cubicBezTo>
                    <a:cubicBezTo>
                      <a:pt x="-1928" y="7068"/>
                      <a:pt x="466" y="20271"/>
                      <a:pt x="1676" y="26268"/>
                    </a:cubicBezTo>
                    <a:cubicBezTo>
                      <a:pt x="2872" y="32277"/>
                      <a:pt x="13669" y="39471"/>
                      <a:pt x="16076" y="44271"/>
                    </a:cubicBezTo>
                    <a:cubicBezTo>
                      <a:pt x="18469" y="51477"/>
                      <a:pt x="12472" y="70677"/>
                      <a:pt x="19666" y="73071"/>
                    </a:cubicBezTo>
                    <a:cubicBezTo>
                      <a:pt x="25676" y="75477"/>
                      <a:pt x="34066" y="59868"/>
                      <a:pt x="37669" y="53871"/>
                    </a:cubicBezTo>
                    <a:cubicBezTo>
                      <a:pt x="41272" y="46677"/>
                      <a:pt x="46072" y="27477"/>
                      <a:pt x="43666" y="20271"/>
                    </a:cubicBezTo>
                    <a:cubicBezTo>
                      <a:pt x="42469" y="13077"/>
                      <a:pt x="31672" y="4674"/>
                      <a:pt x="24466" y="2268"/>
                    </a:cubicBezTo>
                    <a:close/>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38" name="Google Shape;2038;p32"/>
              <p:cNvSpPr/>
              <p:nvPr/>
            </p:nvSpPr>
            <p:spPr>
              <a:xfrm>
                <a:off x="2898914" y="2534507"/>
                <a:ext cx="1038225" cy="1647825"/>
              </a:xfrm>
              <a:custGeom>
                <a:rect b="b" l="l" r="r" t="t"/>
                <a:pathLst>
                  <a:path extrusionOk="0" h="1647825" w="1038225">
                    <a:moveTo>
                      <a:pt x="1038244" y="1415796"/>
                    </a:moveTo>
                    <a:cubicBezTo>
                      <a:pt x="1038625" y="1416748"/>
                      <a:pt x="1038721" y="1418844"/>
                      <a:pt x="1038625" y="1419892"/>
                    </a:cubicBezTo>
                    <a:cubicBezTo>
                      <a:pt x="1038530" y="1420939"/>
                      <a:pt x="1038340" y="1423035"/>
                      <a:pt x="1037768" y="1423797"/>
                    </a:cubicBezTo>
                    <a:cubicBezTo>
                      <a:pt x="1037292" y="1424464"/>
                      <a:pt x="1035482" y="1425035"/>
                      <a:pt x="1034815" y="1425416"/>
                    </a:cubicBezTo>
                    <a:cubicBezTo>
                      <a:pt x="1033672" y="1426083"/>
                      <a:pt x="1030339" y="1428179"/>
                      <a:pt x="1030148" y="1428274"/>
                    </a:cubicBezTo>
                    <a:cubicBezTo>
                      <a:pt x="1029958" y="1428369"/>
                      <a:pt x="1027481" y="1431512"/>
                      <a:pt x="1026529" y="1432370"/>
                    </a:cubicBezTo>
                    <a:cubicBezTo>
                      <a:pt x="1025767" y="1433131"/>
                      <a:pt x="1024147" y="1434465"/>
                      <a:pt x="1023100" y="1434846"/>
                    </a:cubicBezTo>
                    <a:cubicBezTo>
                      <a:pt x="1021671" y="1435418"/>
                      <a:pt x="1018528" y="1435132"/>
                      <a:pt x="1017099" y="1435513"/>
                    </a:cubicBezTo>
                    <a:cubicBezTo>
                      <a:pt x="1016432" y="1435703"/>
                      <a:pt x="1015099" y="1436275"/>
                      <a:pt x="1014527" y="1436656"/>
                    </a:cubicBezTo>
                    <a:cubicBezTo>
                      <a:pt x="1013575" y="1437323"/>
                      <a:pt x="1012241" y="1439132"/>
                      <a:pt x="1011384" y="1439799"/>
                    </a:cubicBezTo>
                    <a:cubicBezTo>
                      <a:pt x="1010431" y="1440466"/>
                      <a:pt x="1008241" y="1441609"/>
                      <a:pt x="1007098" y="1441895"/>
                    </a:cubicBezTo>
                    <a:cubicBezTo>
                      <a:pt x="1005859" y="1442180"/>
                      <a:pt x="1003383" y="1441799"/>
                      <a:pt x="1002145" y="1442180"/>
                    </a:cubicBezTo>
                    <a:cubicBezTo>
                      <a:pt x="1000716" y="1442561"/>
                      <a:pt x="998049" y="1443800"/>
                      <a:pt x="997001" y="1444847"/>
                    </a:cubicBezTo>
                    <a:cubicBezTo>
                      <a:pt x="996049" y="1445800"/>
                      <a:pt x="995001" y="1448372"/>
                      <a:pt x="994810" y="1449705"/>
                    </a:cubicBezTo>
                    <a:cubicBezTo>
                      <a:pt x="994620" y="1450753"/>
                      <a:pt x="995572" y="1453039"/>
                      <a:pt x="995096" y="1454087"/>
                    </a:cubicBezTo>
                    <a:cubicBezTo>
                      <a:pt x="994810" y="1454753"/>
                      <a:pt x="993382" y="1455325"/>
                      <a:pt x="993001" y="1455896"/>
                    </a:cubicBezTo>
                    <a:cubicBezTo>
                      <a:pt x="992143" y="1456849"/>
                      <a:pt x="991286" y="1459325"/>
                      <a:pt x="990429" y="1460278"/>
                    </a:cubicBezTo>
                    <a:cubicBezTo>
                      <a:pt x="989381" y="1461421"/>
                      <a:pt x="986905" y="1463135"/>
                      <a:pt x="985571" y="1463802"/>
                    </a:cubicBezTo>
                    <a:cubicBezTo>
                      <a:pt x="985000" y="1464088"/>
                      <a:pt x="983666" y="1464469"/>
                      <a:pt x="982999" y="1464755"/>
                    </a:cubicBezTo>
                    <a:cubicBezTo>
                      <a:pt x="982333" y="1465040"/>
                      <a:pt x="980809" y="1465326"/>
                      <a:pt x="980428" y="1465898"/>
                    </a:cubicBezTo>
                    <a:cubicBezTo>
                      <a:pt x="979951" y="1466564"/>
                      <a:pt x="979951" y="1468279"/>
                      <a:pt x="980237" y="1468946"/>
                    </a:cubicBezTo>
                    <a:cubicBezTo>
                      <a:pt x="980428" y="1469517"/>
                      <a:pt x="981856" y="1470184"/>
                      <a:pt x="981952" y="1470851"/>
                    </a:cubicBezTo>
                    <a:cubicBezTo>
                      <a:pt x="982142" y="1471613"/>
                      <a:pt x="981190" y="1473041"/>
                      <a:pt x="981190" y="1473803"/>
                    </a:cubicBezTo>
                    <a:cubicBezTo>
                      <a:pt x="981190" y="1474946"/>
                      <a:pt x="982523" y="1477232"/>
                      <a:pt x="981952" y="1478280"/>
                    </a:cubicBezTo>
                    <a:cubicBezTo>
                      <a:pt x="981666" y="1478852"/>
                      <a:pt x="980047" y="1478947"/>
                      <a:pt x="979570" y="1479518"/>
                    </a:cubicBezTo>
                    <a:cubicBezTo>
                      <a:pt x="978713" y="1480566"/>
                      <a:pt x="978142" y="1483328"/>
                      <a:pt x="977951" y="1484757"/>
                    </a:cubicBezTo>
                    <a:cubicBezTo>
                      <a:pt x="977761" y="1485995"/>
                      <a:pt x="977856" y="1488472"/>
                      <a:pt x="978142" y="1489710"/>
                    </a:cubicBezTo>
                    <a:cubicBezTo>
                      <a:pt x="978332" y="1490758"/>
                      <a:pt x="979380" y="1492758"/>
                      <a:pt x="979475" y="1493901"/>
                    </a:cubicBezTo>
                    <a:cubicBezTo>
                      <a:pt x="979570" y="1495044"/>
                      <a:pt x="978713" y="1497235"/>
                      <a:pt x="978713" y="1498378"/>
                    </a:cubicBezTo>
                    <a:cubicBezTo>
                      <a:pt x="978808" y="1499616"/>
                      <a:pt x="980428" y="1501902"/>
                      <a:pt x="980142" y="1503140"/>
                    </a:cubicBezTo>
                    <a:cubicBezTo>
                      <a:pt x="979951" y="1503902"/>
                      <a:pt x="978618" y="1504855"/>
                      <a:pt x="978046" y="1505236"/>
                    </a:cubicBezTo>
                    <a:cubicBezTo>
                      <a:pt x="977380" y="1505617"/>
                      <a:pt x="975475" y="1505617"/>
                      <a:pt x="974998" y="1506284"/>
                    </a:cubicBezTo>
                    <a:cubicBezTo>
                      <a:pt x="973951" y="1507522"/>
                      <a:pt x="974713" y="1511141"/>
                      <a:pt x="974332" y="1512761"/>
                    </a:cubicBezTo>
                    <a:cubicBezTo>
                      <a:pt x="974141" y="1513808"/>
                      <a:pt x="973570" y="1515999"/>
                      <a:pt x="973093" y="1516952"/>
                    </a:cubicBezTo>
                    <a:cubicBezTo>
                      <a:pt x="972617" y="1517999"/>
                      <a:pt x="970617" y="1519714"/>
                      <a:pt x="970617" y="1520857"/>
                    </a:cubicBezTo>
                    <a:cubicBezTo>
                      <a:pt x="970617" y="1522190"/>
                      <a:pt x="973570" y="1524286"/>
                      <a:pt x="973093" y="1525524"/>
                    </a:cubicBezTo>
                    <a:cubicBezTo>
                      <a:pt x="972808" y="1526381"/>
                      <a:pt x="970617" y="1526667"/>
                      <a:pt x="969760" y="1527143"/>
                    </a:cubicBezTo>
                    <a:cubicBezTo>
                      <a:pt x="969379" y="1527334"/>
                      <a:pt x="968712" y="1527620"/>
                      <a:pt x="968426" y="1527905"/>
                    </a:cubicBezTo>
                    <a:cubicBezTo>
                      <a:pt x="967474" y="1528763"/>
                      <a:pt x="966521" y="1531430"/>
                      <a:pt x="965569" y="1532192"/>
                    </a:cubicBezTo>
                    <a:cubicBezTo>
                      <a:pt x="964807" y="1532858"/>
                      <a:pt x="962711" y="1533335"/>
                      <a:pt x="961949" y="1534001"/>
                    </a:cubicBezTo>
                    <a:cubicBezTo>
                      <a:pt x="960711" y="1535049"/>
                      <a:pt x="958901" y="1537716"/>
                      <a:pt x="957949" y="1539050"/>
                    </a:cubicBezTo>
                    <a:cubicBezTo>
                      <a:pt x="957282" y="1540002"/>
                      <a:pt x="956425" y="1542288"/>
                      <a:pt x="955663" y="1543145"/>
                    </a:cubicBezTo>
                    <a:cubicBezTo>
                      <a:pt x="954996" y="1543812"/>
                      <a:pt x="953186" y="1544955"/>
                      <a:pt x="952234" y="1544955"/>
                    </a:cubicBezTo>
                    <a:cubicBezTo>
                      <a:pt x="951757" y="1544955"/>
                      <a:pt x="950995" y="1544003"/>
                      <a:pt x="950519" y="1543907"/>
                    </a:cubicBezTo>
                    <a:cubicBezTo>
                      <a:pt x="949281" y="1543622"/>
                      <a:pt x="946804" y="1544193"/>
                      <a:pt x="945661" y="1544574"/>
                    </a:cubicBezTo>
                    <a:cubicBezTo>
                      <a:pt x="944899" y="1544860"/>
                      <a:pt x="943090" y="1545431"/>
                      <a:pt x="942899" y="1546193"/>
                    </a:cubicBezTo>
                    <a:cubicBezTo>
                      <a:pt x="942613" y="1547241"/>
                      <a:pt x="944804" y="1548860"/>
                      <a:pt x="945185" y="1549813"/>
                    </a:cubicBezTo>
                    <a:cubicBezTo>
                      <a:pt x="945661" y="1550765"/>
                      <a:pt x="946614" y="1552861"/>
                      <a:pt x="946328" y="1553909"/>
                    </a:cubicBezTo>
                    <a:cubicBezTo>
                      <a:pt x="946042" y="1555052"/>
                      <a:pt x="944042" y="1556671"/>
                      <a:pt x="943280" y="1557528"/>
                    </a:cubicBezTo>
                    <a:cubicBezTo>
                      <a:pt x="942518" y="1558385"/>
                      <a:pt x="940232" y="1559909"/>
                      <a:pt x="940232" y="1561052"/>
                    </a:cubicBezTo>
                    <a:cubicBezTo>
                      <a:pt x="940232" y="1561814"/>
                      <a:pt x="941566" y="1563053"/>
                      <a:pt x="942232" y="1563434"/>
                    </a:cubicBezTo>
                    <a:cubicBezTo>
                      <a:pt x="942899" y="1563814"/>
                      <a:pt x="944614" y="1563719"/>
                      <a:pt x="945185" y="1564196"/>
                    </a:cubicBezTo>
                    <a:cubicBezTo>
                      <a:pt x="945757" y="1564672"/>
                      <a:pt x="946233" y="1566196"/>
                      <a:pt x="946328" y="1566863"/>
                    </a:cubicBezTo>
                    <a:cubicBezTo>
                      <a:pt x="946423" y="1567815"/>
                      <a:pt x="945852" y="1569530"/>
                      <a:pt x="945566" y="1570387"/>
                    </a:cubicBezTo>
                    <a:cubicBezTo>
                      <a:pt x="945280" y="1571339"/>
                      <a:pt x="944137" y="1573054"/>
                      <a:pt x="944042" y="1574006"/>
                    </a:cubicBezTo>
                    <a:cubicBezTo>
                      <a:pt x="943852" y="1575149"/>
                      <a:pt x="944899" y="1577435"/>
                      <a:pt x="944709" y="1578578"/>
                    </a:cubicBezTo>
                    <a:cubicBezTo>
                      <a:pt x="944518" y="1580293"/>
                      <a:pt x="942804" y="1583341"/>
                      <a:pt x="942042" y="1584865"/>
                    </a:cubicBezTo>
                    <a:cubicBezTo>
                      <a:pt x="941280" y="1586198"/>
                      <a:pt x="939375" y="1588580"/>
                      <a:pt x="938708" y="1590008"/>
                    </a:cubicBezTo>
                    <a:cubicBezTo>
                      <a:pt x="938327" y="1590865"/>
                      <a:pt x="937375" y="1592580"/>
                      <a:pt x="937565" y="1593437"/>
                    </a:cubicBezTo>
                    <a:cubicBezTo>
                      <a:pt x="937756" y="1594580"/>
                      <a:pt x="939756" y="1596200"/>
                      <a:pt x="940232" y="1597343"/>
                    </a:cubicBezTo>
                    <a:cubicBezTo>
                      <a:pt x="940804" y="1598390"/>
                      <a:pt x="941089" y="1600867"/>
                      <a:pt x="941756" y="1601914"/>
                    </a:cubicBezTo>
                    <a:cubicBezTo>
                      <a:pt x="942137" y="1602486"/>
                      <a:pt x="943090" y="1603629"/>
                      <a:pt x="943756" y="1603724"/>
                    </a:cubicBezTo>
                    <a:cubicBezTo>
                      <a:pt x="944518" y="1603820"/>
                      <a:pt x="945566" y="1601914"/>
                      <a:pt x="946328" y="1602010"/>
                    </a:cubicBezTo>
                    <a:cubicBezTo>
                      <a:pt x="947185" y="1602200"/>
                      <a:pt x="947662" y="1604201"/>
                      <a:pt x="948328" y="1604772"/>
                    </a:cubicBezTo>
                    <a:cubicBezTo>
                      <a:pt x="948995" y="1605248"/>
                      <a:pt x="950614" y="1605725"/>
                      <a:pt x="951472" y="1605629"/>
                    </a:cubicBezTo>
                    <a:cubicBezTo>
                      <a:pt x="952329" y="1605534"/>
                      <a:pt x="953472" y="1604010"/>
                      <a:pt x="954329" y="1603915"/>
                    </a:cubicBezTo>
                    <a:cubicBezTo>
                      <a:pt x="955186" y="1603724"/>
                      <a:pt x="956901" y="1604201"/>
                      <a:pt x="957663" y="1604486"/>
                    </a:cubicBezTo>
                    <a:cubicBezTo>
                      <a:pt x="958901" y="1604867"/>
                      <a:pt x="961282" y="1605820"/>
                      <a:pt x="962140" y="1606772"/>
                    </a:cubicBezTo>
                    <a:cubicBezTo>
                      <a:pt x="962902" y="1607725"/>
                      <a:pt x="963378" y="1610201"/>
                      <a:pt x="963568" y="1611439"/>
                    </a:cubicBezTo>
                    <a:cubicBezTo>
                      <a:pt x="963664" y="1612487"/>
                      <a:pt x="962806" y="1614583"/>
                      <a:pt x="963092" y="1615631"/>
                    </a:cubicBezTo>
                    <a:cubicBezTo>
                      <a:pt x="963473" y="1616583"/>
                      <a:pt x="965950" y="1617631"/>
                      <a:pt x="965950" y="1618583"/>
                    </a:cubicBezTo>
                    <a:cubicBezTo>
                      <a:pt x="965854" y="1619726"/>
                      <a:pt x="962711" y="1620488"/>
                      <a:pt x="962521" y="1621536"/>
                    </a:cubicBezTo>
                    <a:cubicBezTo>
                      <a:pt x="962330" y="1622679"/>
                      <a:pt x="964521" y="1624584"/>
                      <a:pt x="964902" y="1625822"/>
                    </a:cubicBezTo>
                    <a:cubicBezTo>
                      <a:pt x="965188" y="1626775"/>
                      <a:pt x="965378" y="1628680"/>
                      <a:pt x="965283" y="1629632"/>
                    </a:cubicBezTo>
                    <a:cubicBezTo>
                      <a:pt x="965092" y="1631252"/>
                      <a:pt x="964330" y="1634490"/>
                      <a:pt x="963378" y="1635728"/>
                    </a:cubicBezTo>
                    <a:cubicBezTo>
                      <a:pt x="962425" y="1636967"/>
                      <a:pt x="959473" y="1638300"/>
                      <a:pt x="958139" y="1639157"/>
                    </a:cubicBezTo>
                    <a:cubicBezTo>
                      <a:pt x="957187" y="1639729"/>
                      <a:pt x="954710" y="1640396"/>
                      <a:pt x="954139" y="1641443"/>
                    </a:cubicBezTo>
                    <a:cubicBezTo>
                      <a:pt x="953472" y="1642491"/>
                      <a:pt x="954424" y="1645253"/>
                      <a:pt x="953853" y="1646396"/>
                    </a:cubicBezTo>
                    <a:cubicBezTo>
                      <a:pt x="953472" y="1647158"/>
                      <a:pt x="952138" y="1648301"/>
                      <a:pt x="951376" y="1648587"/>
                    </a:cubicBezTo>
                    <a:cubicBezTo>
                      <a:pt x="950519" y="1648968"/>
                      <a:pt x="948424" y="1648397"/>
                      <a:pt x="947566" y="1648682"/>
                    </a:cubicBezTo>
                    <a:cubicBezTo>
                      <a:pt x="946709" y="1648968"/>
                      <a:pt x="945376" y="1650492"/>
                      <a:pt x="944518" y="1650683"/>
                    </a:cubicBezTo>
                    <a:cubicBezTo>
                      <a:pt x="943280" y="1651064"/>
                      <a:pt x="940613" y="1650587"/>
                      <a:pt x="939375" y="1650492"/>
                    </a:cubicBezTo>
                    <a:cubicBezTo>
                      <a:pt x="938708" y="1650397"/>
                      <a:pt x="937279" y="1650397"/>
                      <a:pt x="936613" y="1650111"/>
                    </a:cubicBezTo>
                    <a:cubicBezTo>
                      <a:pt x="935755" y="1649730"/>
                      <a:pt x="934708" y="1648111"/>
                      <a:pt x="933850" y="1647635"/>
                    </a:cubicBezTo>
                    <a:cubicBezTo>
                      <a:pt x="933279" y="1647254"/>
                      <a:pt x="931850" y="1646777"/>
                      <a:pt x="931183" y="1646873"/>
                    </a:cubicBezTo>
                    <a:cubicBezTo>
                      <a:pt x="930517" y="1646968"/>
                      <a:pt x="929374" y="1647254"/>
                      <a:pt x="928897" y="1647730"/>
                    </a:cubicBezTo>
                    <a:cubicBezTo>
                      <a:pt x="928421" y="1648301"/>
                      <a:pt x="928612" y="1648968"/>
                      <a:pt x="928135" y="1649825"/>
                    </a:cubicBezTo>
                    <a:lnTo>
                      <a:pt x="747065" y="1636776"/>
                    </a:lnTo>
                    <a:lnTo>
                      <a:pt x="615620" y="1626203"/>
                    </a:lnTo>
                    <a:cubicBezTo>
                      <a:pt x="615620" y="1626203"/>
                      <a:pt x="615144" y="1622489"/>
                      <a:pt x="615049" y="1621250"/>
                    </a:cubicBezTo>
                    <a:cubicBezTo>
                      <a:pt x="615049" y="1619440"/>
                      <a:pt x="615811" y="1615726"/>
                      <a:pt x="615620" y="1613916"/>
                    </a:cubicBezTo>
                    <a:cubicBezTo>
                      <a:pt x="615430" y="1612202"/>
                      <a:pt x="614382" y="1608868"/>
                      <a:pt x="613906" y="1607248"/>
                    </a:cubicBezTo>
                    <a:cubicBezTo>
                      <a:pt x="613525" y="1606106"/>
                      <a:pt x="613144" y="1603629"/>
                      <a:pt x="612382" y="1602772"/>
                    </a:cubicBezTo>
                    <a:cubicBezTo>
                      <a:pt x="611524" y="1601819"/>
                      <a:pt x="609143" y="1600295"/>
                      <a:pt x="607810" y="1600486"/>
                    </a:cubicBezTo>
                    <a:cubicBezTo>
                      <a:pt x="606857" y="1600581"/>
                      <a:pt x="606000" y="1602772"/>
                      <a:pt x="605047" y="1602962"/>
                    </a:cubicBezTo>
                    <a:cubicBezTo>
                      <a:pt x="604285" y="1603153"/>
                      <a:pt x="602761" y="1602677"/>
                      <a:pt x="602190" y="1602105"/>
                    </a:cubicBezTo>
                    <a:cubicBezTo>
                      <a:pt x="601333" y="1601248"/>
                      <a:pt x="600856" y="1598486"/>
                      <a:pt x="600856" y="1597247"/>
                    </a:cubicBezTo>
                    <a:cubicBezTo>
                      <a:pt x="600856" y="1596295"/>
                      <a:pt x="601142" y="1594485"/>
                      <a:pt x="601523" y="1593723"/>
                    </a:cubicBezTo>
                    <a:cubicBezTo>
                      <a:pt x="601999" y="1592866"/>
                      <a:pt x="603714" y="1591723"/>
                      <a:pt x="604095" y="1590865"/>
                    </a:cubicBezTo>
                    <a:cubicBezTo>
                      <a:pt x="604571" y="1589913"/>
                      <a:pt x="604762" y="1587722"/>
                      <a:pt x="604762" y="1586675"/>
                    </a:cubicBezTo>
                    <a:cubicBezTo>
                      <a:pt x="604762" y="1585627"/>
                      <a:pt x="604381" y="1583627"/>
                      <a:pt x="604095" y="1582674"/>
                    </a:cubicBezTo>
                    <a:cubicBezTo>
                      <a:pt x="603904" y="1582103"/>
                      <a:pt x="603047" y="1581055"/>
                      <a:pt x="602761" y="1580579"/>
                    </a:cubicBezTo>
                    <a:cubicBezTo>
                      <a:pt x="602380" y="1579912"/>
                      <a:pt x="601618" y="1578388"/>
                      <a:pt x="601523" y="1577626"/>
                    </a:cubicBezTo>
                    <a:cubicBezTo>
                      <a:pt x="601523" y="1576959"/>
                      <a:pt x="601809" y="1575626"/>
                      <a:pt x="602190" y="1575149"/>
                    </a:cubicBezTo>
                    <a:cubicBezTo>
                      <a:pt x="602666" y="1574578"/>
                      <a:pt x="604285" y="1574387"/>
                      <a:pt x="604952" y="1574006"/>
                    </a:cubicBezTo>
                    <a:cubicBezTo>
                      <a:pt x="605524" y="1573625"/>
                      <a:pt x="606667" y="1572959"/>
                      <a:pt x="607048" y="1572387"/>
                    </a:cubicBezTo>
                    <a:cubicBezTo>
                      <a:pt x="607714" y="1571339"/>
                      <a:pt x="608191" y="1568672"/>
                      <a:pt x="608286" y="1567434"/>
                    </a:cubicBezTo>
                    <a:cubicBezTo>
                      <a:pt x="608667" y="1564577"/>
                      <a:pt x="608286" y="1558862"/>
                      <a:pt x="608191" y="1556004"/>
                    </a:cubicBezTo>
                    <a:cubicBezTo>
                      <a:pt x="608095" y="1554480"/>
                      <a:pt x="607810" y="1551337"/>
                      <a:pt x="607619" y="1549813"/>
                    </a:cubicBezTo>
                    <a:cubicBezTo>
                      <a:pt x="607429" y="1547527"/>
                      <a:pt x="606857" y="1542860"/>
                      <a:pt x="606667" y="1540573"/>
                    </a:cubicBezTo>
                    <a:cubicBezTo>
                      <a:pt x="606476" y="1538764"/>
                      <a:pt x="606476" y="1535049"/>
                      <a:pt x="606000" y="1533239"/>
                    </a:cubicBezTo>
                    <a:cubicBezTo>
                      <a:pt x="605333" y="1530287"/>
                      <a:pt x="602761" y="1524667"/>
                      <a:pt x="601428" y="1521905"/>
                    </a:cubicBezTo>
                    <a:cubicBezTo>
                      <a:pt x="600380" y="1519809"/>
                      <a:pt x="597713" y="1515999"/>
                      <a:pt x="596665" y="1513999"/>
                    </a:cubicBezTo>
                    <a:cubicBezTo>
                      <a:pt x="595808" y="1512380"/>
                      <a:pt x="594094" y="1508951"/>
                      <a:pt x="593427" y="1507236"/>
                    </a:cubicBezTo>
                    <a:cubicBezTo>
                      <a:pt x="592570" y="1504950"/>
                      <a:pt x="591903" y="1499997"/>
                      <a:pt x="590855" y="1497806"/>
                    </a:cubicBezTo>
                    <a:cubicBezTo>
                      <a:pt x="589903" y="1495901"/>
                      <a:pt x="587236" y="1492568"/>
                      <a:pt x="585807" y="1491044"/>
                    </a:cubicBezTo>
                    <a:cubicBezTo>
                      <a:pt x="585235" y="1490377"/>
                      <a:pt x="583711" y="1489234"/>
                      <a:pt x="583045" y="1488662"/>
                    </a:cubicBezTo>
                    <a:cubicBezTo>
                      <a:pt x="581997" y="1487805"/>
                      <a:pt x="579711" y="1486281"/>
                      <a:pt x="578949" y="1485233"/>
                    </a:cubicBezTo>
                    <a:cubicBezTo>
                      <a:pt x="578187" y="1484186"/>
                      <a:pt x="577711" y="1481709"/>
                      <a:pt x="577139" y="1480661"/>
                    </a:cubicBezTo>
                    <a:cubicBezTo>
                      <a:pt x="576568" y="1479423"/>
                      <a:pt x="575329" y="1476756"/>
                      <a:pt x="574377" y="1475708"/>
                    </a:cubicBezTo>
                    <a:cubicBezTo>
                      <a:pt x="573615" y="1474946"/>
                      <a:pt x="571805" y="1473994"/>
                      <a:pt x="570853" y="1473613"/>
                    </a:cubicBezTo>
                    <a:cubicBezTo>
                      <a:pt x="570186" y="1473327"/>
                      <a:pt x="568757" y="1472946"/>
                      <a:pt x="568090" y="1472660"/>
                    </a:cubicBezTo>
                    <a:cubicBezTo>
                      <a:pt x="567424" y="1472279"/>
                      <a:pt x="565995" y="1471422"/>
                      <a:pt x="565519" y="1470851"/>
                    </a:cubicBezTo>
                    <a:cubicBezTo>
                      <a:pt x="564757" y="1469803"/>
                      <a:pt x="564566" y="1467136"/>
                      <a:pt x="563995" y="1465993"/>
                    </a:cubicBezTo>
                    <a:cubicBezTo>
                      <a:pt x="563518" y="1464850"/>
                      <a:pt x="562090" y="1462659"/>
                      <a:pt x="561423" y="1461611"/>
                    </a:cubicBezTo>
                    <a:cubicBezTo>
                      <a:pt x="560947" y="1460849"/>
                      <a:pt x="560185" y="1459135"/>
                      <a:pt x="559613" y="1458468"/>
                    </a:cubicBezTo>
                    <a:cubicBezTo>
                      <a:pt x="558946" y="1457801"/>
                      <a:pt x="557137" y="1457230"/>
                      <a:pt x="556470" y="1456563"/>
                    </a:cubicBezTo>
                    <a:cubicBezTo>
                      <a:pt x="555898" y="1455896"/>
                      <a:pt x="555517" y="1453991"/>
                      <a:pt x="555041" y="1453325"/>
                    </a:cubicBezTo>
                    <a:cubicBezTo>
                      <a:pt x="553898" y="1451610"/>
                      <a:pt x="551041" y="1448467"/>
                      <a:pt x="549326" y="1447324"/>
                    </a:cubicBezTo>
                    <a:cubicBezTo>
                      <a:pt x="548183" y="1446562"/>
                      <a:pt x="545230" y="1446371"/>
                      <a:pt x="544087" y="1445514"/>
                    </a:cubicBezTo>
                    <a:cubicBezTo>
                      <a:pt x="543421" y="1445038"/>
                      <a:pt x="542754" y="1443514"/>
                      <a:pt x="542278" y="1442942"/>
                    </a:cubicBezTo>
                    <a:cubicBezTo>
                      <a:pt x="540849" y="1441418"/>
                      <a:pt x="537420" y="1439132"/>
                      <a:pt x="536086" y="1437513"/>
                    </a:cubicBezTo>
                    <a:cubicBezTo>
                      <a:pt x="535039" y="1436275"/>
                      <a:pt x="533324" y="1433322"/>
                      <a:pt x="532562" y="1431798"/>
                    </a:cubicBezTo>
                    <a:cubicBezTo>
                      <a:pt x="531705" y="1430274"/>
                      <a:pt x="530371" y="1427131"/>
                      <a:pt x="529514" y="1425607"/>
                    </a:cubicBezTo>
                    <a:cubicBezTo>
                      <a:pt x="528847" y="1424369"/>
                      <a:pt x="527514" y="1421892"/>
                      <a:pt x="526657" y="1420844"/>
                    </a:cubicBezTo>
                    <a:cubicBezTo>
                      <a:pt x="525609" y="1419606"/>
                      <a:pt x="522751" y="1417892"/>
                      <a:pt x="521513" y="1416939"/>
                    </a:cubicBezTo>
                    <a:cubicBezTo>
                      <a:pt x="520846" y="1416463"/>
                      <a:pt x="519703" y="1415225"/>
                      <a:pt x="518941" y="1414939"/>
                    </a:cubicBezTo>
                    <a:cubicBezTo>
                      <a:pt x="518370" y="1414748"/>
                      <a:pt x="517036" y="1414463"/>
                      <a:pt x="516465" y="1414748"/>
                    </a:cubicBezTo>
                    <a:cubicBezTo>
                      <a:pt x="515608" y="1415129"/>
                      <a:pt x="514560" y="1416653"/>
                      <a:pt x="514084" y="1417415"/>
                    </a:cubicBezTo>
                    <a:cubicBezTo>
                      <a:pt x="513703" y="1418082"/>
                      <a:pt x="513893" y="1419892"/>
                      <a:pt x="513322" y="1420368"/>
                    </a:cubicBezTo>
                    <a:cubicBezTo>
                      <a:pt x="512560" y="1421035"/>
                      <a:pt x="510274" y="1420368"/>
                      <a:pt x="509226" y="1420368"/>
                    </a:cubicBezTo>
                    <a:cubicBezTo>
                      <a:pt x="507607" y="1420463"/>
                      <a:pt x="504463" y="1420939"/>
                      <a:pt x="502939" y="1420749"/>
                    </a:cubicBezTo>
                    <a:cubicBezTo>
                      <a:pt x="501606" y="1420559"/>
                      <a:pt x="498844" y="1419797"/>
                      <a:pt x="497605" y="1419130"/>
                    </a:cubicBezTo>
                    <a:cubicBezTo>
                      <a:pt x="496462" y="1418463"/>
                      <a:pt x="494843" y="1416082"/>
                      <a:pt x="493700" y="1415225"/>
                    </a:cubicBezTo>
                    <a:cubicBezTo>
                      <a:pt x="492938" y="1414653"/>
                      <a:pt x="491128" y="1413891"/>
                      <a:pt x="490271" y="1413415"/>
                    </a:cubicBezTo>
                    <a:cubicBezTo>
                      <a:pt x="489223" y="1412939"/>
                      <a:pt x="486937" y="1412558"/>
                      <a:pt x="486080" y="1411796"/>
                    </a:cubicBezTo>
                    <a:cubicBezTo>
                      <a:pt x="485318" y="1411129"/>
                      <a:pt x="484461" y="1409033"/>
                      <a:pt x="484270" y="1408081"/>
                    </a:cubicBezTo>
                    <a:cubicBezTo>
                      <a:pt x="484175" y="1407223"/>
                      <a:pt x="484461" y="1405414"/>
                      <a:pt x="484937" y="1404652"/>
                    </a:cubicBezTo>
                    <a:cubicBezTo>
                      <a:pt x="485318" y="1404080"/>
                      <a:pt x="486652" y="1403604"/>
                      <a:pt x="487128" y="1403223"/>
                    </a:cubicBezTo>
                    <a:cubicBezTo>
                      <a:pt x="487985" y="1402461"/>
                      <a:pt x="489604" y="1400842"/>
                      <a:pt x="490081" y="1399794"/>
                    </a:cubicBezTo>
                    <a:cubicBezTo>
                      <a:pt x="490557" y="1398746"/>
                      <a:pt x="490938" y="1396270"/>
                      <a:pt x="490938" y="1395127"/>
                    </a:cubicBezTo>
                    <a:cubicBezTo>
                      <a:pt x="491033" y="1391698"/>
                      <a:pt x="489890" y="1384840"/>
                      <a:pt x="489128" y="1381506"/>
                    </a:cubicBezTo>
                    <a:cubicBezTo>
                      <a:pt x="488461" y="1378934"/>
                      <a:pt x="486937" y="1373791"/>
                      <a:pt x="485509" y="1371505"/>
                    </a:cubicBezTo>
                    <a:cubicBezTo>
                      <a:pt x="484651" y="1370076"/>
                      <a:pt x="482175" y="1367790"/>
                      <a:pt x="480937" y="1366552"/>
                    </a:cubicBezTo>
                    <a:cubicBezTo>
                      <a:pt x="480175" y="1365790"/>
                      <a:pt x="478651" y="1364075"/>
                      <a:pt x="477603" y="1363504"/>
                    </a:cubicBezTo>
                    <a:cubicBezTo>
                      <a:pt x="476174" y="1362742"/>
                      <a:pt x="472840" y="1362170"/>
                      <a:pt x="471126" y="1361980"/>
                    </a:cubicBezTo>
                    <a:cubicBezTo>
                      <a:pt x="469888" y="1361789"/>
                      <a:pt x="467506" y="1361980"/>
                      <a:pt x="466268" y="1361885"/>
                    </a:cubicBezTo>
                    <a:cubicBezTo>
                      <a:pt x="464649" y="1361694"/>
                      <a:pt x="461410" y="1361027"/>
                      <a:pt x="459791" y="1360646"/>
                    </a:cubicBezTo>
                    <a:cubicBezTo>
                      <a:pt x="458267" y="1360361"/>
                      <a:pt x="455410" y="1359408"/>
                      <a:pt x="453886" y="1359313"/>
                    </a:cubicBezTo>
                    <a:cubicBezTo>
                      <a:pt x="452743" y="1359218"/>
                      <a:pt x="450552" y="1359694"/>
                      <a:pt x="449409" y="1359884"/>
                    </a:cubicBezTo>
                    <a:cubicBezTo>
                      <a:pt x="448742" y="1359980"/>
                      <a:pt x="447313" y="1359884"/>
                      <a:pt x="446742" y="1360265"/>
                    </a:cubicBezTo>
                    <a:cubicBezTo>
                      <a:pt x="445980" y="1360742"/>
                      <a:pt x="445694" y="1363028"/>
                      <a:pt x="444837" y="1363123"/>
                    </a:cubicBezTo>
                    <a:cubicBezTo>
                      <a:pt x="444170" y="1363218"/>
                      <a:pt x="443408" y="1361789"/>
                      <a:pt x="443027" y="1361313"/>
                    </a:cubicBezTo>
                    <a:cubicBezTo>
                      <a:pt x="442456" y="1360551"/>
                      <a:pt x="442075" y="1358646"/>
                      <a:pt x="441503" y="1357884"/>
                    </a:cubicBezTo>
                    <a:cubicBezTo>
                      <a:pt x="440836" y="1357122"/>
                      <a:pt x="439122" y="1355789"/>
                      <a:pt x="438265" y="1355312"/>
                    </a:cubicBezTo>
                    <a:cubicBezTo>
                      <a:pt x="437026" y="1354646"/>
                      <a:pt x="434074" y="1354265"/>
                      <a:pt x="432740" y="1353788"/>
                    </a:cubicBezTo>
                    <a:cubicBezTo>
                      <a:pt x="431407" y="1353312"/>
                      <a:pt x="428644" y="1352264"/>
                      <a:pt x="427406" y="1351502"/>
                    </a:cubicBezTo>
                    <a:cubicBezTo>
                      <a:pt x="426358" y="1350836"/>
                      <a:pt x="424453" y="1349121"/>
                      <a:pt x="423406" y="1348264"/>
                    </a:cubicBezTo>
                    <a:cubicBezTo>
                      <a:pt x="422072" y="1347121"/>
                      <a:pt x="419786" y="1344549"/>
                      <a:pt x="418262" y="1343597"/>
                    </a:cubicBezTo>
                    <a:cubicBezTo>
                      <a:pt x="417024" y="1342835"/>
                      <a:pt x="414071" y="1341882"/>
                      <a:pt x="412738" y="1341215"/>
                    </a:cubicBezTo>
                    <a:cubicBezTo>
                      <a:pt x="412071" y="1340930"/>
                      <a:pt x="410928" y="1340072"/>
                      <a:pt x="410166" y="1339882"/>
                    </a:cubicBezTo>
                    <a:cubicBezTo>
                      <a:pt x="409404" y="1339596"/>
                      <a:pt x="407689" y="1339882"/>
                      <a:pt x="407118" y="1339501"/>
                    </a:cubicBezTo>
                    <a:cubicBezTo>
                      <a:pt x="406451" y="1339025"/>
                      <a:pt x="406070" y="1337215"/>
                      <a:pt x="405594" y="1336548"/>
                    </a:cubicBezTo>
                    <a:cubicBezTo>
                      <a:pt x="405022" y="1335596"/>
                      <a:pt x="403784" y="1333786"/>
                      <a:pt x="402927" y="1333024"/>
                    </a:cubicBezTo>
                    <a:cubicBezTo>
                      <a:pt x="402260" y="1332452"/>
                      <a:pt x="400450" y="1331690"/>
                      <a:pt x="399688" y="1331214"/>
                    </a:cubicBezTo>
                    <a:cubicBezTo>
                      <a:pt x="399212" y="1330928"/>
                      <a:pt x="398069" y="1330357"/>
                      <a:pt x="397688" y="1329976"/>
                    </a:cubicBezTo>
                    <a:cubicBezTo>
                      <a:pt x="397117" y="1329404"/>
                      <a:pt x="396545" y="1327785"/>
                      <a:pt x="396164" y="1327023"/>
                    </a:cubicBezTo>
                    <a:cubicBezTo>
                      <a:pt x="395688" y="1325785"/>
                      <a:pt x="394640" y="1323308"/>
                      <a:pt x="394450" y="1321975"/>
                    </a:cubicBezTo>
                    <a:cubicBezTo>
                      <a:pt x="394259" y="1320356"/>
                      <a:pt x="395021" y="1316927"/>
                      <a:pt x="394735" y="1315307"/>
                    </a:cubicBezTo>
                    <a:cubicBezTo>
                      <a:pt x="394545" y="1313783"/>
                      <a:pt x="393878" y="1310640"/>
                      <a:pt x="392830" y="1309497"/>
                    </a:cubicBezTo>
                    <a:cubicBezTo>
                      <a:pt x="392354" y="1308926"/>
                      <a:pt x="390735" y="1308640"/>
                      <a:pt x="390163" y="1308259"/>
                    </a:cubicBezTo>
                    <a:cubicBezTo>
                      <a:pt x="389401" y="1307687"/>
                      <a:pt x="387877" y="1306449"/>
                      <a:pt x="387306" y="1305592"/>
                    </a:cubicBezTo>
                    <a:cubicBezTo>
                      <a:pt x="386734" y="1304735"/>
                      <a:pt x="386353" y="1302830"/>
                      <a:pt x="385877" y="1301972"/>
                    </a:cubicBezTo>
                    <a:cubicBezTo>
                      <a:pt x="385687" y="1301591"/>
                      <a:pt x="385306" y="1300639"/>
                      <a:pt x="384925" y="1300258"/>
                    </a:cubicBezTo>
                    <a:cubicBezTo>
                      <a:pt x="384258" y="1299782"/>
                      <a:pt x="382353" y="1299782"/>
                      <a:pt x="381781" y="1299210"/>
                    </a:cubicBezTo>
                    <a:cubicBezTo>
                      <a:pt x="381210" y="1298639"/>
                      <a:pt x="380924" y="1296924"/>
                      <a:pt x="380638" y="1296162"/>
                    </a:cubicBezTo>
                    <a:cubicBezTo>
                      <a:pt x="380162" y="1295019"/>
                      <a:pt x="379114" y="1292733"/>
                      <a:pt x="378257" y="1291781"/>
                    </a:cubicBezTo>
                    <a:cubicBezTo>
                      <a:pt x="377400" y="1290828"/>
                      <a:pt x="375304" y="1289399"/>
                      <a:pt x="374257" y="1288637"/>
                    </a:cubicBezTo>
                    <a:cubicBezTo>
                      <a:pt x="373018" y="1287780"/>
                      <a:pt x="370256" y="1286351"/>
                      <a:pt x="369018" y="1285399"/>
                    </a:cubicBezTo>
                    <a:cubicBezTo>
                      <a:pt x="367399" y="1284161"/>
                      <a:pt x="364922" y="1280827"/>
                      <a:pt x="363303" y="1279684"/>
                    </a:cubicBezTo>
                    <a:cubicBezTo>
                      <a:pt x="361874" y="1278636"/>
                      <a:pt x="358826" y="1277112"/>
                      <a:pt x="357112" y="1276731"/>
                    </a:cubicBezTo>
                    <a:cubicBezTo>
                      <a:pt x="355492" y="1276350"/>
                      <a:pt x="352159" y="1276255"/>
                      <a:pt x="350539" y="1276350"/>
                    </a:cubicBezTo>
                    <a:cubicBezTo>
                      <a:pt x="349492" y="1276350"/>
                      <a:pt x="347396" y="1276541"/>
                      <a:pt x="346539" y="1277017"/>
                    </a:cubicBezTo>
                    <a:cubicBezTo>
                      <a:pt x="345872" y="1277303"/>
                      <a:pt x="345110" y="1278731"/>
                      <a:pt x="344443" y="1279017"/>
                    </a:cubicBezTo>
                    <a:cubicBezTo>
                      <a:pt x="343872" y="1279303"/>
                      <a:pt x="342443" y="1279493"/>
                      <a:pt x="341872" y="1279208"/>
                    </a:cubicBezTo>
                    <a:cubicBezTo>
                      <a:pt x="341300" y="1278922"/>
                      <a:pt x="340824" y="1277493"/>
                      <a:pt x="340348" y="1277017"/>
                    </a:cubicBezTo>
                    <a:cubicBezTo>
                      <a:pt x="339490" y="1276160"/>
                      <a:pt x="337585" y="1274826"/>
                      <a:pt x="336538" y="1274255"/>
                    </a:cubicBezTo>
                    <a:cubicBezTo>
                      <a:pt x="335776" y="1273874"/>
                      <a:pt x="334156" y="1273302"/>
                      <a:pt x="333394" y="1273207"/>
                    </a:cubicBezTo>
                    <a:cubicBezTo>
                      <a:pt x="332251" y="1273016"/>
                      <a:pt x="329870" y="1273207"/>
                      <a:pt x="328727" y="1273302"/>
                    </a:cubicBezTo>
                    <a:cubicBezTo>
                      <a:pt x="327679" y="1273397"/>
                      <a:pt x="325489" y="1273874"/>
                      <a:pt x="324346" y="1273588"/>
                    </a:cubicBezTo>
                    <a:cubicBezTo>
                      <a:pt x="323298" y="1273302"/>
                      <a:pt x="321298" y="1272159"/>
                      <a:pt x="320536" y="1271397"/>
                    </a:cubicBezTo>
                    <a:cubicBezTo>
                      <a:pt x="319774" y="1270635"/>
                      <a:pt x="319012" y="1268444"/>
                      <a:pt x="318154" y="1267778"/>
                    </a:cubicBezTo>
                    <a:cubicBezTo>
                      <a:pt x="317488" y="1267301"/>
                      <a:pt x="315773" y="1267206"/>
                      <a:pt x="315106" y="1266730"/>
                    </a:cubicBezTo>
                    <a:cubicBezTo>
                      <a:pt x="314440" y="1266254"/>
                      <a:pt x="313678" y="1264444"/>
                      <a:pt x="313011" y="1263872"/>
                    </a:cubicBezTo>
                    <a:cubicBezTo>
                      <a:pt x="311868" y="1262729"/>
                      <a:pt x="309106" y="1260920"/>
                      <a:pt x="307582" y="1260348"/>
                    </a:cubicBezTo>
                    <a:cubicBezTo>
                      <a:pt x="306629" y="1259967"/>
                      <a:pt x="304438" y="1259777"/>
                      <a:pt x="303486" y="1259681"/>
                    </a:cubicBezTo>
                    <a:cubicBezTo>
                      <a:pt x="302343" y="1259586"/>
                      <a:pt x="300057" y="1259967"/>
                      <a:pt x="299009" y="1259681"/>
                    </a:cubicBezTo>
                    <a:cubicBezTo>
                      <a:pt x="297866" y="1259300"/>
                      <a:pt x="296247" y="1257395"/>
                      <a:pt x="295199" y="1256919"/>
                    </a:cubicBezTo>
                    <a:cubicBezTo>
                      <a:pt x="293866" y="1256252"/>
                      <a:pt x="290913" y="1255681"/>
                      <a:pt x="289484" y="1255395"/>
                    </a:cubicBezTo>
                    <a:cubicBezTo>
                      <a:pt x="288722" y="1255205"/>
                      <a:pt x="287103" y="1255300"/>
                      <a:pt x="286341" y="1255109"/>
                    </a:cubicBezTo>
                    <a:cubicBezTo>
                      <a:pt x="284912" y="1254728"/>
                      <a:pt x="282245" y="1253014"/>
                      <a:pt x="280721" y="1252633"/>
                    </a:cubicBezTo>
                    <a:cubicBezTo>
                      <a:pt x="279483" y="1252347"/>
                      <a:pt x="276911" y="1252252"/>
                      <a:pt x="275578" y="1252252"/>
                    </a:cubicBezTo>
                    <a:cubicBezTo>
                      <a:pt x="273863" y="1252252"/>
                      <a:pt x="270434" y="1252728"/>
                      <a:pt x="268815" y="1252633"/>
                    </a:cubicBezTo>
                    <a:cubicBezTo>
                      <a:pt x="267291" y="1252633"/>
                      <a:pt x="264148" y="1252157"/>
                      <a:pt x="262624" y="1252061"/>
                    </a:cubicBezTo>
                    <a:cubicBezTo>
                      <a:pt x="260338" y="1251871"/>
                      <a:pt x="255670" y="1252061"/>
                      <a:pt x="253480" y="1251299"/>
                    </a:cubicBezTo>
                    <a:cubicBezTo>
                      <a:pt x="252813" y="1251109"/>
                      <a:pt x="251575" y="1250347"/>
                      <a:pt x="251098" y="1249871"/>
                    </a:cubicBezTo>
                    <a:cubicBezTo>
                      <a:pt x="250527" y="1249299"/>
                      <a:pt x="250051" y="1247775"/>
                      <a:pt x="249860" y="1247013"/>
                    </a:cubicBezTo>
                    <a:cubicBezTo>
                      <a:pt x="249670" y="1246156"/>
                      <a:pt x="249574" y="1244441"/>
                      <a:pt x="249479" y="1243489"/>
                    </a:cubicBezTo>
                    <a:cubicBezTo>
                      <a:pt x="249384" y="1242536"/>
                      <a:pt x="249193" y="1240441"/>
                      <a:pt x="248812" y="1239488"/>
                    </a:cubicBezTo>
                    <a:cubicBezTo>
                      <a:pt x="248431" y="1238345"/>
                      <a:pt x="247098" y="1236345"/>
                      <a:pt x="246431" y="1235488"/>
                    </a:cubicBezTo>
                    <a:cubicBezTo>
                      <a:pt x="245764" y="1234631"/>
                      <a:pt x="244050" y="1233011"/>
                      <a:pt x="243193" y="1232345"/>
                    </a:cubicBezTo>
                    <a:cubicBezTo>
                      <a:pt x="242526" y="1231868"/>
                      <a:pt x="241097" y="1231106"/>
                      <a:pt x="240335" y="1230916"/>
                    </a:cubicBezTo>
                    <a:cubicBezTo>
                      <a:pt x="239478" y="1230630"/>
                      <a:pt x="237763" y="1230916"/>
                      <a:pt x="236906" y="1230630"/>
                    </a:cubicBezTo>
                    <a:cubicBezTo>
                      <a:pt x="236144" y="1230344"/>
                      <a:pt x="234811" y="1229297"/>
                      <a:pt x="234334" y="1228630"/>
                    </a:cubicBezTo>
                    <a:cubicBezTo>
                      <a:pt x="233953" y="1227963"/>
                      <a:pt x="233668" y="1226249"/>
                      <a:pt x="233668" y="1225487"/>
                    </a:cubicBezTo>
                    <a:cubicBezTo>
                      <a:pt x="233668" y="1224820"/>
                      <a:pt x="233763" y="1223296"/>
                      <a:pt x="234049" y="1222629"/>
                    </a:cubicBezTo>
                    <a:cubicBezTo>
                      <a:pt x="234430" y="1221772"/>
                      <a:pt x="235763" y="1220438"/>
                      <a:pt x="236430" y="1219772"/>
                    </a:cubicBezTo>
                    <a:cubicBezTo>
                      <a:pt x="237097" y="1219105"/>
                      <a:pt x="238811" y="1218057"/>
                      <a:pt x="239383" y="1217295"/>
                    </a:cubicBezTo>
                    <a:cubicBezTo>
                      <a:pt x="240526" y="1215962"/>
                      <a:pt x="242335" y="1213009"/>
                      <a:pt x="242812" y="1211390"/>
                    </a:cubicBezTo>
                    <a:cubicBezTo>
                      <a:pt x="243193" y="1210247"/>
                      <a:pt x="243383" y="1207961"/>
                      <a:pt x="243288" y="1206913"/>
                    </a:cubicBezTo>
                    <a:cubicBezTo>
                      <a:pt x="243193" y="1205960"/>
                      <a:pt x="242526" y="1204055"/>
                      <a:pt x="242050" y="1203198"/>
                    </a:cubicBezTo>
                    <a:cubicBezTo>
                      <a:pt x="241669" y="1202436"/>
                      <a:pt x="240335" y="1201198"/>
                      <a:pt x="240145" y="1200341"/>
                    </a:cubicBezTo>
                    <a:cubicBezTo>
                      <a:pt x="239954" y="1199483"/>
                      <a:pt x="240049" y="1197769"/>
                      <a:pt x="240240" y="1197007"/>
                    </a:cubicBezTo>
                    <a:cubicBezTo>
                      <a:pt x="240526" y="1196150"/>
                      <a:pt x="241573" y="1194626"/>
                      <a:pt x="242145" y="1193864"/>
                    </a:cubicBezTo>
                    <a:cubicBezTo>
                      <a:pt x="242812" y="1193006"/>
                      <a:pt x="244526" y="1191673"/>
                      <a:pt x="245098" y="1190720"/>
                    </a:cubicBezTo>
                    <a:cubicBezTo>
                      <a:pt x="245574" y="1189958"/>
                      <a:pt x="246241" y="1188244"/>
                      <a:pt x="246526" y="1187387"/>
                    </a:cubicBezTo>
                    <a:cubicBezTo>
                      <a:pt x="246717" y="1186625"/>
                      <a:pt x="247003" y="1184910"/>
                      <a:pt x="246907" y="1184148"/>
                    </a:cubicBezTo>
                    <a:cubicBezTo>
                      <a:pt x="246907" y="1183481"/>
                      <a:pt x="246431" y="1182148"/>
                      <a:pt x="246145" y="1181481"/>
                    </a:cubicBezTo>
                    <a:cubicBezTo>
                      <a:pt x="245669" y="1180719"/>
                      <a:pt x="244336" y="1179481"/>
                      <a:pt x="243764" y="1178719"/>
                    </a:cubicBezTo>
                    <a:cubicBezTo>
                      <a:pt x="243288" y="1178147"/>
                      <a:pt x="242240" y="1177100"/>
                      <a:pt x="241954" y="1176338"/>
                    </a:cubicBezTo>
                    <a:cubicBezTo>
                      <a:pt x="241669" y="1175671"/>
                      <a:pt x="241573" y="1174242"/>
                      <a:pt x="241669" y="1173575"/>
                    </a:cubicBezTo>
                    <a:cubicBezTo>
                      <a:pt x="241859" y="1172623"/>
                      <a:pt x="243097" y="1170908"/>
                      <a:pt x="243574" y="1170051"/>
                    </a:cubicBezTo>
                    <a:cubicBezTo>
                      <a:pt x="244240" y="1168813"/>
                      <a:pt x="245383" y="1166336"/>
                      <a:pt x="246145" y="1165098"/>
                    </a:cubicBezTo>
                    <a:cubicBezTo>
                      <a:pt x="246907" y="1163765"/>
                      <a:pt x="248908" y="1161193"/>
                      <a:pt x="249574" y="1159669"/>
                    </a:cubicBezTo>
                    <a:cubicBezTo>
                      <a:pt x="250051" y="1158716"/>
                      <a:pt x="250432" y="1156621"/>
                      <a:pt x="250717" y="1155573"/>
                    </a:cubicBezTo>
                    <a:cubicBezTo>
                      <a:pt x="251194" y="1154144"/>
                      <a:pt x="252622" y="1151382"/>
                      <a:pt x="252908" y="1149858"/>
                    </a:cubicBezTo>
                    <a:cubicBezTo>
                      <a:pt x="253194" y="1148715"/>
                      <a:pt x="253099" y="1146239"/>
                      <a:pt x="253099" y="1145096"/>
                    </a:cubicBezTo>
                    <a:cubicBezTo>
                      <a:pt x="253099" y="1143953"/>
                      <a:pt x="253575" y="1141571"/>
                      <a:pt x="253289" y="1140524"/>
                    </a:cubicBezTo>
                    <a:cubicBezTo>
                      <a:pt x="253099" y="1139762"/>
                      <a:pt x="252337" y="1138523"/>
                      <a:pt x="251765" y="1138047"/>
                    </a:cubicBezTo>
                    <a:cubicBezTo>
                      <a:pt x="251098" y="1137476"/>
                      <a:pt x="249193" y="1137285"/>
                      <a:pt x="248622" y="1136809"/>
                    </a:cubicBezTo>
                    <a:cubicBezTo>
                      <a:pt x="247955" y="1136237"/>
                      <a:pt x="247384" y="1134523"/>
                      <a:pt x="246907" y="1133856"/>
                    </a:cubicBezTo>
                    <a:cubicBezTo>
                      <a:pt x="246431" y="1133285"/>
                      <a:pt x="245574" y="1132142"/>
                      <a:pt x="244907" y="1131761"/>
                    </a:cubicBezTo>
                    <a:cubicBezTo>
                      <a:pt x="244336" y="1131475"/>
                      <a:pt x="242907" y="1131189"/>
                      <a:pt x="242335" y="1131475"/>
                    </a:cubicBezTo>
                    <a:cubicBezTo>
                      <a:pt x="241669" y="1131761"/>
                      <a:pt x="241097" y="1133380"/>
                      <a:pt x="240621" y="1133951"/>
                    </a:cubicBezTo>
                    <a:cubicBezTo>
                      <a:pt x="240240" y="1134332"/>
                      <a:pt x="239287" y="1135475"/>
                      <a:pt x="238716" y="1135285"/>
                    </a:cubicBezTo>
                    <a:cubicBezTo>
                      <a:pt x="238049" y="1135094"/>
                      <a:pt x="237954" y="1133475"/>
                      <a:pt x="237573" y="1132904"/>
                    </a:cubicBezTo>
                    <a:cubicBezTo>
                      <a:pt x="237097" y="1132046"/>
                      <a:pt x="236239" y="1130141"/>
                      <a:pt x="235573" y="1129379"/>
                    </a:cubicBezTo>
                    <a:cubicBezTo>
                      <a:pt x="234811" y="1128617"/>
                      <a:pt x="232715" y="1127855"/>
                      <a:pt x="231953" y="1127093"/>
                    </a:cubicBezTo>
                    <a:cubicBezTo>
                      <a:pt x="231001" y="1126236"/>
                      <a:pt x="229572" y="1124141"/>
                      <a:pt x="228810" y="1123188"/>
                    </a:cubicBezTo>
                    <a:cubicBezTo>
                      <a:pt x="228238" y="1122426"/>
                      <a:pt x="226714" y="1120997"/>
                      <a:pt x="226333" y="1120140"/>
                    </a:cubicBezTo>
                    <a:cubicBezTo>
                      <a:pt x="225857" y="1118902"/>
                      <a:pt x="225476" y="1116330"/>
                      <a:pt x="225762" y="1114997"/>
                    </a:cubicBezTo>
                    <a:cubicBezTo>
                      <a:pt x="225952" y="1114235"/>
                      <a:pt x="226810" y="1112901"/>
                      <a:pt x="227286" y="1112330"/>
                    </a:cubicBezTo>
                    <a:cubicBezTo>
                      <a:pt x="227667" y="1111853"/>
                      <a:pt x="228810" y="1111187"/>
                      <a:pt x="229096" y="1110710"/>
                    </a:cubicBezTo>
                    <a:cubicBezTo>
                      <a:pt x="229762" y="1109853"/>
                      <a:pt x="230239" y="1107662"/>
                      <a:pt x="230620" y="1106615"/>
                    </a:cubicBezTo>
                    <a:cubicBezTo>
                      <a:pt x="230905" y="1105757"/>
                      <a:pt x="231477" y="1103852"/>
                      <a:pt x="231858" y="1102995"/>
                    </a:cubicBezTo>
                    <a:cubicBezTo>
                      <a:pt x="232239" y="1102043"/>
                      <a:pt x="233668" y="1100423"/>
                      <a:pt x="233953" y="1099376"/>
                    </a:cubicBezTo>
                    <a:cubicBezTo>
                      <a:pt x="234334" y="1097947"/>
                      <a:pt x="234049" y="1094804"/>
                      <a:pt x="234049" y="1093280"/>
                    </a:cubicBezTo>
                    <a:cubicBezTo>
                      <a:pt x="234049" y="1092422"/>
                      <a:pt x="234144" y="1090708"/>
                      <a:pt x="233858" y="1089851"/>
                    </a:cubicBezTo>
                    <a:cubicBezTo>
                      <a:pt x="233477" y="1088898"/>
                      <a:pt x="232144" y="1087184"/>
                      <a:pt x="231191" y="1086612"/>
                    </a:cubicBezTo>
                    <a:cubicBezTo>
                      <a:pt x="230429" y="1086136"/>
                      <a:pt x="228429" y="1086326"/>
                      <a:pt x="227667" y="1085945"/>
                    </a:cubicBezTo>
                    <a:cubicBezTo>
                      <a:pt x="227095" y="1085660"/>
                      <a:pt x="226429" y="1084421"/>
                      <a:pt x="225857" y="1084040"/>
                    </a:cubicBezTo>
                    <a:cubicBezTo>
                      <a:pt x="224809" y="1083469"/>
                      <a:pt x="222238" y="1083374"/>
                      <a:pt x="221285" y="1082707"/>
                    </a:cubicBezTo>
                    <a:cubicBezTo>
                      <a:pt x="220618" y="1082326"/>
                      <a:pt x="219475" y="1081088"/>
                      <a:pt x="218999" y="1080421"/>
                    </a:cubicBezTo>
                    <a:cubicBezTo>
                      <a:pt x="218332" y="1079373"/>
                      <a:pt x="217856" y="1076992"/>
                      <a:pt x="217189" y="1075944"/>
                    </a:cubicBezTo>
                    <a:cubicBezTo>
                      <a:pt x="216618" y="1075087"/>
                      <a:pt x="214903" y="1073753"/>
                      <a:pt x="214332" y="1072801"/>
                    </a:cubicBezTo>
                    <a:cubicBezTo>
                      <a:pt x="213856" y="1072039"/>
                      <a:pt x="213284" y="1070134"/>
                      <a:pt x="212808" y="1069372"/>
                    </a:cubicBezTo>
                    <a:cubicBezTo>
                      <a:pt x="212332" y="1068610"/>
                      <a:pt x="210712" y="1067657"/>
                      <a:pt x="210331" y="1066800"/>
                    </a:cubicBezTo>
                    <a:cubicBezTo>
                      <a:pt x="209950" y="1066038"/>
                      <a:pt x="210236" y="1064228"/>
                      <a:pt x="210141" y="1063371"/>
                    </a:cubicBezTo>
                    <a:cubicBezTo>
                      <a:pt x="209950" y="1062323"/>
                      <a:pt x="209379" y="1060133"/>
                      <a:pt x="208903" y="1059085"/>
                    </a:cubicBezTo>
                    <a:cubicBezTo>
                      <a:pt x="208617" y="1058323"/>
                      <a:pt x="207569" y="1056894"/>
                      <a:pt x="207283" y="1056037"/>
                    </a:cubicBezTo>
                    <a:cubicBezTo>
                      <a:pt x="206998" y="1055084"/>
                      <a:pt x="207093" y="1052894"/>
                      <a:pt x="206712" y="1051846"/>
                    </a:cubicBezTo>
                    <a:cubicBezTo>
                      <a:pt x="206426" y="1051179"/>
                      <a:pt x="205569" y="1050036"/>
                      <a:pt x="205093" y="1049655"/>
                    </a:cubicBezTo>
                    <a:cubicBezTo>
                      <a:pt x="204616" y="1049274"/>
                      <a:pt x="203473" y="1049084"/>
                      <a:pt x="202997" y="1048798"/>
                    </a:cubicBezTo>
                    <a:cubicBezTo>
                      <a:pt x="201854" y="1048226"/>
                      <a:pt x="199663" y="1047083"/>
                      <a:pt x="198520" y="1046417"/>
                    </a:cubicBezTo>
                    <a:cubicBezTo>
                      <a:pt x="197758" y="1046036"/>
                      <a:pt x="196139" y="1045178"/>
                      <a:pt x="195472" y="1044607"/>
                    </a:cubicBezTo>
                    <a:cubicBezTo>
                      <a:pt x="194806" y="1044035"/>
                      <a:pt x="193663" y="1042702"/>
                      <a:pt x="193282" y="1041940"/>
                    </a:cubicBezTo>
                    <a:cubicBezTo>
                      <a:pt x="192805" y="1040987"/>
                      <a:pt x="192520" y="1038892"/>
                      <a:pt x="192139" y="1037939"/>
                    </a:cubicBezTo>
                    <a:cubicBezTo>
                      <a:pt x="191758" y="1036987"/>
                      <a:pt x="190234" y="1035463"/>
                      <a:pt x="190043" y="1034415"/>
                    </a:cubicBezTo>
                    <a:cubicBezTo>
                      <a:pt x="189757" y="1033082"/>
                      <a:pt x="190710" y="1030319"/>
                      <a:pt x="190805" y="1028986"/>
                    </a:cubicBezTo>
                    <a:cubicBezTo>
                      <a:pt x="190805" y="1027748"/>
                      <a:pt x="190615" y="1025176"/>
                      <a:pt x="190424" y="1023842"/>
                    </a:cubicBezTo>
                    <a:cubicBezTo>
                      <a:pt x="190234" y="1022985"/>
                      <a:pt x="189662" y="1021271"/>
                      <a:pt x="189281" y="1020604"/>
                    </a:cubicBezTo>
                    <a:cubicBezTo>
                      <a:pt x="188710" y="1019556"/>
                      <a:pt x="187090" y="1017937"/>
                      <a:pt x="186424" y="1016984"/>
                    </a:cubicBezTo>
                    <a:cubicBezTo>
                      <a:pt x="185566" y="1015746"/>
                      <a:pt x="184233" y="1012984"/>
                      <a:pt x="183566" y="1011650"/>
                    </a:cubicBezTo>
                    <a:cubicBezTo>
                      <a:pt x="183090" y="1010793"/>
                      <a:pt x="182233" y="1008888"/>
                      <a:pt x="181661" y="1008031"/>
                    </a:cubicBezTo>
                    <a:cubicBezTo>
                      <a:pt x="181090" y="1007174"/>
                      <a:pt x="179566" y="1005650"/>
                      <a:pt x="179089" y="1004697"/>
                    </a:cubicBezTo>
                    <a:cubicBezTo>
                      <a:pt x="178613" y="1003649"/>
                      <a:pt x="178232" y="1001268"/>
                      <a:pt x="178327" y="1000125"/>
                    </a:cubicBezTo>
                    <a:cubicBezTo>
                      <a:pt x="178327" y="999173"/>
                      <a:pt x="178994" y="997363"/>
                      <a:pt x="179089" y="996506"/>
                    </a:cubicBezTo>
                    <a:cubicBezTo>
                      <a:pt x="179280" y="995172"/>
                      <a:pt x="179470" y="992505"/>
                      <a:pt x="179280" y="991172"/>
                    </a:cubicBezTo>
                    <a:cubicBezTo>
                      <a:pt x="178994" y="989838"/>
                      <a:pt x="177946" y="987266"/>
                      <a:pt x="177089" y="986123"/>
                    </a:cubicBezTo>
                    <a:cubicBezTo>
                      <a:pt x="176137" y="984885"/>
                      <a:pt x="173565" y="983171"/>
                      <a:pt x="172327" y="982218"/>
                    </a:cubicBezTo>
                    <a:cubicBezTo>
                      <a:pt x="171660" y="981742"/>
                      <a:pt x="170041" y="980885"/>
                      <a:pt x="169564" y="980218"/>
                    </a:cubicBezTo>
                    <a:cubicBezTo>
                      <a:pt x="169088" y="979456"/>
                      <a:pt x="168993" y="977456"/>
                      <a:pt x="168802" y="976503"/>
                    </a:cubicBezTo>
                    <a:cubicBezTo>
                      <a:pt x="168517" y="975265"/>
                      <a:pt x="167850" y="972788"/>
                      <a:pt x="167564" y="971550"/>
                    </a:cubicBezTo>
                    <a:cubicBezTo>
                      <a:pt x="167374" y="970693"/>
                      <a:pt x="166897" y="968883"/>
                      <a:pt x="166707" y="968026"/>
                    </a:cubicBezTo>
                    <a:cubicBezTo>
                      <a:pt x="166421" y="966692"/>
                      <a:pt x="166135" y="964025"/>
                      <a:pt x="165754" y="962692"/>
                    </a:cubicBezTo>
                    <a:cubicBezTo>
                      <a:pt x="165278" y="961073"/>
                      <a:pt x="163754" y="958215"/>
                      <a:pt x="162992" y="956786"/>
                    </a:cubicBezTo>
                    <a:cubicBezTo>
                      <a:pt x="161944" y="954881"/>
                      <a:pt x="159658" y="951167"/>
                      <a:pt x="158230" y="949547"/>
                    </a:cubicBezTo>
                    <a:cubicBezTo>
                      <a:pt x="156801" y="947833"/>
                      <a:pt x="153372" y="944880"/>
                      <a:pt x="151562" y="943547"/>
                    </a:cubicBezTo>
                    <a:cubicBezTo>
                      <a:pt x="150514" y="942785"/>
                      <a:pt x="147943" y="941737"/>
                      <a:pt x="146990" y="940880"/>
                    </a:cubicBezTo>
                    <a:cubicBezTo>
                      <a:pt x="146228" y="940118"/>
                      <a:pt x="144990" y="938213"/>
                      <a:pt x="144609" y="937165"/>
                    </a:cubicBezTo>
                    <a:cubicBezTo>
                      <a:pt x="144323" y="936117"/>
                      <a:pt x="144704" y="933926"/>
                      <a:pt x="144418" y="932879"/>
                    </a:cubicBezTo>
                    <a:cubicBezTo>
                      <a:pt x="144037" y="931736"/>
                      <a:pt x="142418" y="929926"/>
                      <a:pt x="141847" y="928878"/>
                    </a:cubicBezTo>
                    <a:cubicBezTo>
                      <a:pt x="141466" y="928307"/>
                      <a:pt x="140704" y="927163"/>
                      <a:pt x="140608" y="926497"/>
                    </a:cubicBezTo>
                    <a:cubicBezTo>
                      <a:pt x="140418" y="925068"/>
                      <a:pt x="141275" y="922211"/>
                      <a:pt x="141466" y="920782"/>
                    </a:cubicBezTo>
                    <a:cubicBezTo>
                      <a:pt x="141656" y="919258"/>
                      <a:pt x="142228" y="916019"/>
                      <a:pt x="142228" y="914495"/>
                    </a:cubicBezTo>
                    <a:cubicBezTo>
                      <a:pt x="142323" y="912400"/>
                      <a:pt x="142037" y="908304"/>
                      <a:pt x="141751" y="906209"/>
                    </a:cubicBezTo>
                    <a:cubicBezTo>
                      <a:pt x="141561" y="905066"/>
                      <a:pt x="140704" y="902970"/>
                      <a:pt x="140704" y="901827"/>
                    </a:cubicBezTo>
                    <a:cubicBezTo>
                      <a:pt x="140608" y="900494"/>
                      <a:pt x="141085" y="897731"/>
                      <a:pt x="141466" y="896398"/>
                    </a:cubicBezTo>
                    <a:cubicBezTo>
                      <a:pt x="141656" y="895636"/>
                      <a:pt x="142418" y="894017"/>
                      <a:pt x="142894" y="893350"/>
                    </a:cubicBezTo>
                    <a:cubicBezTo>
                      <a:pt x="143371" y="892683"/>
                      <a:pt x="144895" y="891731"/>
                      <a:pt x="145085" y="890873"/>
                    </a:cubicBezTo>
                    <a:cubicBezTo>
                      <a:pt x="145276" y="890207"/>
                      <a:pt x="144895" y="888683"/>
                      <a:pt x="144418" y="888111"/>
                    </a:cubicBezTo>
                    <a:cubicBezTo>
                      <a:pt x="143656" y="887349"/>
                      <a:pt x="140894" y="887730"/>
                      <a:pt x="140132" y="886968"/>
                    </a:cubicBezTo>
                    <a:cubicBezTo>
                      <a:pt x="139561" y="886301"/>
                      <a:pt x="139370" y="884396"/>
                      <a:pt x="139656" y="883539"/>
                    </a:cubicBezTo>
                    <a:cubicBezTo>
                      <a:pt x="140037" y="882587"/>
                      <a:pt x="142228" y="881729"/>
                      <a:pt x="142990" y="880967"/>
                    </a:cubicBezTo>
                    <a:cubicBezTo>
                      <a:pt x="143752" y="880205"/>
                      <a:pt x="144799" y="878205"/>
                      <a:pt x="145657" y="877634"/>
                    </a:cubicBezTo>
                    <a:cubicBezTo>
                      <a:pt x="146323" y="877157"/>
                      <a:pt x="148133" y="876491"/>
                      <a:pt x="148895" y="876681"/>
                    </a:cubicBezTo>
                    <a:cubicBezTo>
                      <a:pt x="149752" y="876872"/>
                      <a:pt x="150991" y="878110"/>
                      <a:pt x="151467" y="878777"/>
                    </a:cubicBezTo>
                    <a:cubicBezTo>
                      <a:pt x="152134" y="879634"/>
                      <a:pt x="152324" y="882110"/>
                      <a:pt x="153181" y="882682"/>
                    </a:cubicBezTo>
                    <a:cubicBezTo>
                      <a:pt x="153658" y="883063"/>
                      <a:pt x="155086" y="883253"/>
                      <a:pt x="155658" y="882968"/>
                    </a:cubicBezTo>
                    <a:cubicBezTo>
                      <a:pt x="156801" y="882587"/>
                      <a:pt x="158039" y="880205"/>
                      <a:pt x="158801" y="879348"/>
                    </a:cubicBezTo>
                    <a:cubicBezTo>
                      <a:pt x="159468" y="878681"/>
                      <a:pt x="160992" y="877538"/>
                      <a:pt x="161468" y="876681"/>
                    </a:cubicBezTo>
                    <a:cubicBezTo>
                      <a:pt x="161944" y="875729"/>
                      <a:pt x="162040" y="873538"/>
                      <a:pt x="162325" y="872585"/>
                    </a:cubicBezTo>
                    <a:cubicBezTo>
                      <a:pt x="162802" y="871061"/>
                      <a:pt x="164135" y="868299"/>
                      <a:pt x="164611" y="866870"/>
                    </a:cubicBezTo>
                    <a:cubicBezTo>
                      <a:pt x="165088" y="865727"/>
                      <a:pt x="165754" y="863441"/>
                      <a:pt x="166326" y="862394"/>
                    </a:cubicBezTo>
                    <a:cubicBezTo>
                      <a:pt x="166993" y="861060"/>
                      <a:pt x="168707" y="858774"/>
                      <a:pt x="169279" y="857536"/>
                    </a:cubicBezTo>
                    <a:cubicBezTo>
                      <a:pt x="169755" y="856488"/>
                      <a:pt x="170517" y="854297"/>
                      <a:pt x="170707" y="853154"/>
                    </a:cubicBezTo>
                    <a:cubicBezTo>
                      <a:pt x="170898" y="851535"/>
                      <a:pt x="170517" y="848392"/>
                      <a:pt x="170326" y="846773"/>
                    </a:cubicBezTo>
                    <a:cubicBezTo>
                      <a:pt x="170041" y="844963"/>
                      <a:pt x="168802" y="841438"/>
                      <a:pt x="168326" y="839629"/>
                    </a:cubicBezTo>
                    <a:cubicBezTo>
                      <a:pt x="168040" y="838391"/>
                      <a:pt x="167469" y="836009"/>
                      <a:pt x="167183" y="834866"/>
                    </a:cubicBezTo>
                    <a:cubicBezTo>
                      <a:pt x="166802" y="833438"/>
                      <a:pt x="165945" y="830580"/>
                      <a:pt x="165183" y="829342"/>
                    </a:cubicBezTo>
                    <a:cubicBezTo>
                      <a:pt x="164707" y="828485"/>
                      <a:pt x="163468" y="826961"/>
                      <a:pt x="162611" y="826484"/>
                    </a:cubicBezTo>
                    <a:cubicBezTo>
                      <a:pt x="161754" y="826008"/>
                      <a:pt x="159754" y="825151"/>
                      <a:pt x="158801" y="825341"/>
                    </a:cubicBezTo>
                    <a:cubicBezTo>
                      <a:pt x="158134" y="825437"/>
                      <a:pt x="157277" y="826770"/>
                      <a:pt x="156706" y="827151"/>
                    </a:cubicBezTo>
                    <a:cubicBezTo>
                      <a:pt x="156039" y="827532"/>
                      <a:pt x="154420" y="828485"/>
                      <a:pt x="153658" y="828199"/>
                    </a:cubicBezTo>
                    <a:cubicBezTo>
                      <a:pt x="152991" y="827913"/>
                      <a:pt x="152610" y="826103"/>
                      <a:pt x="151943" y="825722"/>
                    </a:cubicBezTo>
                    <a:cubicBezTo>
                      <a:pt x="151276" y="825341"/>
                      <a:pt x="149752" y="825532"/>
                      <a:pt x="149086" y="825722"/>
                    </a:cubicBezTo>
                    <a:cubicBezTo>
                      <a:pt x="148324" y="825913"/>
                      <a:pt x="146990" y="827056"/>
                      <a:pt x="146228" y="827056"/>
                    </a:cubicBezTo>
                    <a:cubicBezTo>
                      <a:pt x="144133" y="827246"/>
                      <a:pt x="139942" y="825722"/>
                      <a:pt x="138132" y="824579"/>
                    </a:cubicBezTo>
                    <a:cubicBezTo>
                      <a:pt x="136417" y="823436"/>
                      <a:pt x="133846" y="820007"/>
                      <a:pt x="132607" y="818293"/>
                    </a:cubicBezTo>
                    <a:cubicBezTo>
                      <a:pt x="131179" y="816293"/>
                      <a:pt x="128607" y="812006"/>
                      <a:pt x="127464" y="809720"/>
                    </a:cubicBezTo>
                    <a:cubicBezTo>
                      <a:pt x="126321" y="807339"/>
                      <a:pt x="124606" y="802386"/>
                      <a:pt x="123844" y="799814"/>
                    </a:cubicBezTo>
                    <a:cubicBezTo>
                      <a:pt x="123559" y="798957"/>
                      <a:pt x="123273" y="797052"/>
                      <a:pt x="122892" y="796195"/>
                    </a:cubicBezTo>
                    <a:cubicBezTo>
                      <a:pt x="122606" y="795433"/>
                      <a:pt x="122035" y="793909"/>
                      <a:pt x="121368" y="793337"/>
                    </a:cubicBezTo>
                    <a:cubicBezTo>
                      <a:pt x="120987" y="792956"/>
                      <a:pt x="119844" y="792671"/>
                      <a:pt x="119272" y="792480"/>
                    </a:cubicBezTo>
                    <a:cubicBezTo>
                      <a:pt x="118701" y="792290"/>
                      <a:pt x="117177" y="792671"/>
                      <a:pt x="116796" y="792194"/>
                    </a:cubicBezTo>
                    <a:cubicBezTo>
                      <a:pt x="116224" y="791432"/>
                      <a:pt x="117748" y="789242"/>
                      <a:pt x="117463" y="788289"/>
                    </a:cubicBezTo>
                    <a:cubicBezTo>
                      <a:pt x="117272" y="787527"/>
                      <a:pt x="115653" y="786575"/>
                      <a:pt x="115367" y="785813"/>
                    </a:cubicBezTo>
                    <a:cubicBezTo>
                      <a:pt x="115081" y="785146"/>
                      <a:pt x="115462" y="783527"/>
                      <a:pt x="115177" y="782860"/>
                    </a:cubicBezTo>
                    <a:cubicBezTo>
                      <a:pt x="114796" y="782003"/>
                      <a:pt x="112986" y="781050"/>
                      <a:pt x="112510" y="780193"/>
                    </a:cubicBezTo>
                    <a:cubicBezTo>
                      <a:pt x="111843" y="778955"/>
                      <a:pt x="111652" y="776097"/>
                      <a:pt x="111652" y="774668"/>
                    </a:cubicBezTo>
                    <a:cubicBezTo>
                      <a:pt x="111652" y="773049"/>
                      <a:pt x="112319" y="769906"/>
                      <a:pt x="112605" y="768382"/>
                    </a:cubicBezTo>
                    <a:cubicBezTo>
                      <a:pt x="112891" y="767144"/>
                      <a:pt x="113462" y="764572"/>
                      <a:pt x="113843" y="763429"/>
                    </a:cubicBezTo>
                    <a:cubicBezTo>
                      <a:pt x="114224" y="762286"/>
                      <a:pt x="115367" y="760286"/>
                      <a:pt x="115843" y="759143"/>
                    </a:cubicBezTo>
                    <a:cubicBezTo>
                      <a:pt x="116320" y="758095"/>
                      <a:pt x="117367" y="756095"/>
                      <a:pt x="117558" y="755047"/>
                    </a:cubicBezTo>
                    <a:cubicBezTo>
                      <a:pt x="117844" y="753713"/>
                      <a:pt x="117844" y="751142"/>
                      <a:pt x="117558" y="749808"/>
                    </a:cubicBezTo>
                    <a:cubicBezTo>
                      <a:pt x="117367" y="749141"/>
                      <a:pt x="116510" y="747998"/>
                      <a:pt x="116320" y="747332"/>
                    </a:cubicBezTo>
                    <a:cubicBezTo>
                      <a:pt x="115939" y="745903"/>
                      <a:pt x="115939" y="743045"/>
                      <a:pt x="115939" y="741617"/>
                    </a:cubicBezTo>
                    <a:cubicBezTo>
                      <a:pt x="115939" y="740283"/>
                      <a:pt x="116320" y="737616"/>
                      <a:pt x="116320" y="736187"/>
                    </a:cubicBezTo>
                    <a:cubicBezTo>
                      <a:pt x="116320" y="734949"/>
                      <a:pt x="116796" y="732187"/>
                      <a:pt x="116034" y="731330"/>
                    </a:cubicBezTo>
                    <a:cubicBezTo>
                      <a:pt x="115462" y="730663"/>
                      <a:pt x="113557" y="730853"/>
                      <a:pt x="112700" y="730568"/>
                    </a:cubicBezTo>
                    <a:cubicBezTo>
                      <a:pt x="112129" y="730377"/>
                      <a:pt x="110890" y="730282"/>
                      <a:pt x="110509" y="729806"/>
                    </a:cubicBezTo>
                    <a:cubicBezTo>
                      <a:pt x="110033" y="729234"/>
                      <a:pt x="110128" y="727615"/>
                      <a:pt x="110224" y="726948"/>
                    </a:cubicBezTo>
                    <a:cubicBezTo>
                      <a:pt x="110224" y="725710"/>
                      <a:pt x="110700" y="723233"/>
                      <a:pt x="110986" y="722090"/>
                    </a:cubicBezTo>
                    <a:cubicBezTo>
                      <a:pt x="111176" y="721233"/>
                      <a:pt x="112033" y="719709"/>
                      <a:pt x="112129" y="718852"/>
                    </a:cubicBezTo>
                    <a:cubicBezTo>
                      <a:pt x="112224" y="718090"/>
                      <a:pt x="111748" y="716566"/>
                      <a:pt x="112033" y="715899"/>
                    </a:cubicBezTo>
                    <a:cubicBezTo>
                      <a:pt x="112319" y="715232"/>
                      <a:pt x="113557" y="714375"/>
                      <a:pt x="114034" y="713899"/>
                    </a:cubicBezTo>
                    <a:cubicBezTo>
                      <a:pt x="114415" y="713518"/>
                      <a:pt x="115462" y="712756"/>
                      <a:pt x="115748" y="712280"/>
                    </a:cubicBezTo>
                    <a:cubicBezTo>
                      <a:pt x="116129" y="711613"/>
                      <a:pt x="116320" y="709994"/>
                      <a:pt x="116701" y="709327"/>
                    </a:cubicBezTo>
                    <a:cubicBezTo>
                      <a:pt x="116986" y="708755"/>
                      <a:pt x="118034" y="707993"/>
                      <a:pt x="118320" y="707422"/>
                    </a:cubicBezTo>
                    <a:cubicBezTo>
                      <a:pt x="118701" y="706469"/>
                      <a:pt x="118701" y="704279"/>
                      <a:pt x="118701" y="703231"/>
                    </a:cubicBezTo>
                    <a:cubicBezTo>
                      <a:pt x="118701" y="702183"/>
                      <a:pt x="118606" y="700183"/>
                      <a:pt x="118701" y="699230"/>
                    </a:cubicBezTo>
                    <a:cubicBezTo>
                      <a:pt x="118796" y="698278"/>
                      <a:pt x="119463" y="696468"/>
                      <a:pt x="119558" y="695516"/>
                    </a:cubicBezTo>
                    <a:cubicBezTo>
                      <a:pt x="119749" y="694087"/>
                      <a:pt x="119177" y="691039"/>
                      <a:pt x="119463" y="689610"/>
                    </a:cubicBezTo>
                    <a:cubicBezTo>
                      <a:pt x="119558" y="689038"/>
                      <a:pt x="120034" y="687991"/>
                      <a:pt x="120415" y="687419"/>
                    </a:cubicBezTo>
                    <a:cubicBezTo>
                      <a:pt x="120701" y="686943"/>
                      <a:pt x="121273" y="686086"/>
                      <a:pt x="121749" y="685895"/>
                    </a:cubicBezTo>
                    <a:cubicBezTo>
                      <a:pt x="122320" y="685610"/>
                      <a:pt x="123749" y="686086"/>
                      <a:pt x="124321" y="685895"/>
                    </a:cubicBezTo>
                    <a:cubicBezTo>
                      <a:pt x="124987" y="685705"/>
                      <a:pt x="126035" y="684657"/>
                      <a:pt x="126702" y="684467"/>
                    </a:cubicBezTo>
                    <a:cubicBezTo>
                      <a:pt x="127559" y="684181"/>
                      <a:pt x="129274" y="684086"/>
                      <a:pt x="130131" y="684086"/>
                    </a:cubicBezTo>
                    <a:cubicBezTo>
                      <a:pt x="130988" y="684181"/>
                      <a:pt x="132607" y="684562"/>
                      <a:pt x="133369" y="684943"/>
                    </a:cubicBezTo>
                    <a:cubicBezTo>
                      <a:pt x="134036" y="685324"/>
                      <a:pt x="135179" y="686276"/>
                      <a:pt x="135465" y="686848"/>
                    </a:cubicBezTo>
                    <a:cubicBezTo>
                      <a:pt x="136036" y="687800"/>
                      <a:pt x="136417" y="690182"/>
                      <a:pt x="136417" y="691325"/>
                    </a:cubicBezTo>
                    <a:cubicBezTo>
                      <a:pt x="136417" y="692182"/>
                      <a:pt x="135941" y="693896"/>
                      <a:pt x="135846" y="694754"/>
                    </a:cubicBezTo>
                    <a:cubicBezTo>
                      <a:pt x="135751" y="695420"/>
                      <a:pt x="135465" y="696849"/>
                      <a:pt x="135655" y="697516"/>
                    </a:cubicBezTo>
                    <a:cubicBezTo>
                      <a:pt x="135751" y="698087"/>
                      <a:pt x="136798" y="698945"/>
                      <a:pt x="136894" y="699516"/>
                    </a:cubicBezTo>
                    <a:cubicBezTo>
                      <a:pt x="136989" y="699897"/>
                      <a:pt x="136798" y="700850"/>
                      <a:pt x="136513" y="701040"/>
                    </a:cubicBezTo>
                    <a:cubicBezTo>
                      <a:pt x="135941" y="701421"/>
                      <a:pt x="134322" y="700564"/>
                      <a:pt x="133560" y="700754"/>
                    </a:cubicBezTo>
                    <a:cubicBezTo>
                      <a:pt x="132988" y="700945"/>
                      <a:pt x="132036" y="701802"/>
                      <a:pt x="131750" y="702374"/>
                    </a:cubicBezTo>
                    <a:cubicBezTo>
                      <a:pt x="131464" y="703136"/>
                      <a:pt x="132131" y="704660"/>
                      <a:pt x="132131" y="705517"/>
                    </a:cubicBezTo>
                    <a:cubicBezTo>
                      <a:pt x="132131" y="706279"/>
                      <a:pt x="132226" y="707898"/>
                      <a:pt x="132131" y="708660"/>
                    </a:cubicBezTo>
                    <a:cubicBezTo>
                      <a:pt x="132036" y="709422"/>
                      <a:pt x="130988" y="710756"/>
                      <a:pt x="131179" y="711518"/>
                    </a:cubicBezTo>
                    <a:cubicBezTo>
                      <a:pt x="131274" y="712184"/>
                      <a:pt x="132607" y="712946"/>
                      <a:pt x="132703" y="713518"/>
                    </a:cubicBezTo>
                    <a:cubicBezTo>
                      <a:pt x="132798" y="714185"/>
                      <a:pt x="132036" y="715423"/>
                      <a:pt x="131750" y="715994"/>
                    </a:cubicBezTo>
                    <a:cubicBezTo>
                      <a:pt x="131464" y="716661"/>
                      <a:pt x="130226" y="718090"/>
                      <a:pt x="130417" y="718852"/>
                    </a:cubicBezTo>
                    <a:cubicBezTo>
                      <a:pt x="130607" y="719423"/>
                      <a:pt x="131845" y="720185"/>
                      <a:pt x="132417" y="720376"/>
                    </a:cubicBezTo>
                    <a:cubicBezTo>
                      <a:pt x="133084" y="720662"/>
                      <a:pt x="134703" y="720662"/>
                      <a:pt x="135274" y="721043"/>
                    </a:cubicBezTo>
                    <a:cubicBezTo>
                      <a:pt x="135941" y="721424"/>
                      <a:pt x="136798" y="722852"/>
                      <a:pt x="137370" y="723329"/>
                    </a:cubicBezTo>
                    <a:cubicBezTo>
                      <a:pt x="137941" y="723805"/>
                      <a:pt x="139180" y="724567"/>
                      <a:pt x="139751" y="724853"/>
                    </a:cubicBezTo>
                    <a:cubicBezTo>
                      <a:pt x="140513" y="725329"/>
                      <a:pt x="142323" y="725996"/>
                      <a:pt x="142990" y="726567"/>
                    </a:cubicBezTo>
                    <a:cubicBezTo>
                      <a:pt x="143752" y="727138"/>
                      <a:pt x="144704" y="728758"/>
                      <a:pt x="145276" y="729520"/>
                    </a:cubicBezTo>
                    <a:cubicBezTo>
                      <a:pt x="145847" y="730187"/>
                      <a:pt x="146990" y="731520"/>
                      <a:pt x="147371" y="732282"/>
                    </a:cubicBezTo>
                    <a:cubicBezTo>
                      <a:pt x="147847" y="733139"/>
                      <a:pt x="147943" y="735235"/>
                      <a:pt x="148419" y="736092"/>
                    </a:cubicBezTo>
                    <a:cubicBezTo>
                      <a:pt x="148800" y="736759"/>
                      <a:pt x="149943" y="738092"/>
                      <a:pt x="150705" y="738473"/>
                    </a:cubicBezTo>
                    <a:cubicBezTo>
                      <a:pt x="151753" y="738950"/>
                      <a:pt x="154134" y="738473"/>
                      <a:pt x="155277" y="738664"/>
                    </a:cubicBezTo>
                    <a:cubicBezTo>
                      <a:pt x="155944" y="738854"/>
                      <a:pt x="157277" y="740093"/>
                      <a:pt x="157944" y="739712"/>
                    </a:cubicBezTo>
                    <a:cubicBezTo>
                      <a:pt x="158706" y="739331"/>
                      <a:pt x="158706" y="737045"/>
                      <a:pt x="158706" y="736187"/>
                    </a:cubicBezTo>
                    <a:cubicBezTo>
                      <a:pt x="158706" y="735425"/>
                      <a:pt x="158134" y="734092"/>
                      <a:pt x="157944" y="733425"/>
                    </a:cubicBezTo>
                    <a:cubicBezTo>
                      <a:pt x="157563" y="732377"/>
                      <a:pt x="156515" y="730282"/>
                      <a:pt x="156420" y="729139"/>
                    </a:cubicBezTo>
                    <a:cubicBezTo>
                      <a:pt x="156229" y="728091"/>
                      <a:pt x="156610" y="725996"/>
                      <a:pt x="156706" y="724853"/>
                    </a:cubicBezTo>
                    <a:cubicBezTo>
                      <a:pt x="156896" y="723424"/>
                      <a:pt x="157468" y="720471"/>
                      <a:pt x="157468" y="718947"/>
                    </a:cubicBezTo>
                    <a:cubicBezTo>
                      <a:pt x="157563" y="717423"/>
                      <a:pt x="157563" y="714280"/>
                      <a:pt x="157087" y="712756"/>
                    </a:cubicBezTo>
                    <a:cubicBezTo>
                      <a:pt x="156801" y="711899"/>
                      <a:pt x="155848" y="710375"/>
                      <a:pt x="155277" y="709708"/>
                    </a:cubicBezTo>
                    <a:cubicBezTo>
                      <a:pt x="154610" y="708946"/>
                      <a:pt x="152800" y="707708"/>
                      <a:pt x="151943" y="707136"/>
                    </a:cubicBezTo>
                    <a:cubicBezTo>
                      <a:pt x="151467" y="706755"/>
                      <a:pt x="150133" y="706374"/>
                      <a:pt x="149752" y="705898"/>
                    </a:cubicBezTo>
                    <a:cubicBezTo>
                      <a:pt x="149181" y="705231"/>
                      <a:pt x="148800" y="703517"/>
                      <a:pt x="148609" y="702659"/>
                    </a:cubicBezTo>
                    <a:cubicBezTo>
                      <a:pt x="148514" y="701897"/>
                      <a:pt x="148419" y="700183"/>
                      <a:pt x="148800" y="699421"/>
                    </a:cubicBezTo>
                    <a:cubicBezTo>
                      <a:pt x="148990" y="698849"/>
                      <a:pt x="150229" y="698183"/>
                      <a:pt x="150324" y="697706"/>
                    </a:cubicBezTo>
                    <a:cubicBezTo>
                      <a:pt x="150419" y="697135"/>
                      <a:pt x="150038" y="695897"/>
                      <a:pt x="149657" y="695516"/>
                    </a:cubicBezTo>
                    <a:cubicBezTo>
                      <a:pt x="148990" y="694944"/>
                      <a:pt x="147085" y="695420"/>
                      <a:pt x="146228" y="695135"/>
                    </a:cubicBezTo>
                    <a:cubicBezTo>
                      <a:pt x="145561" y="694944"/>
                      <a:pt x="144323" y="694087"/>
                      <a:pt x="143752" y="693611"/>
                    </a:cubicBezTo>
                    <a:cubicBezTo>
                      <a:pt x="143180" y="693134"/>
                      <a:pt x="142132" y="691991"/>
                      <a:pt x="141942" y="691325"/>
                    </a:cubicBezTo>
                    <a:cubicBezTo>
                      <a:pt x="141656" y="690277"/>
                      <a:pt x="142037" y="687991"/>
                      <a:pt x="142418" y="686943"/>
                    </a:cubicBezTo>
                    <a:cubicBezTo>
                      <a:pt x="142609" y="686372"/>
                      <a:pt x="143275" y="685324"/>
                      <a:pt x="143752" y="685038"/>
                    </a:cubicBezTo>
                    <a:cubicBezTo>
                      <a:pt x="144228" y="684657"/>
                      <a:pt x="145657" y="684848"/>
                      <a:pt x="146133" y="684467"/>
                    </a:cubicBezTo>
                    <a:cubicBezTo>
                      <a:pt x="146514" y="684086"/>
                      <a:pt x="146704" y="683038"/>
                      <a:pt x="146800" y="682466"/>
                    </a:cubicBezTo>
                    <a:cubicBezTo>
                      <a:pt x="146895" y="681895"/>
                      <a:pt x="146800" y="680657"/>
                      <a:pt x="146990" y="680085"/>
                    </a:cubicBezTo>
                    <a:cubicBezTo>
                      <a:pt x="147181" y="679323"/>
                      <a:pt x="148133" y="677894"/>
                      <a:pt x="148228" y="677037"/>
                    </a:cubicBezTo>
                    <a:cubicBezTo>
                      <a:pt x="148419" y="676275"/>
                      <a:pt x="148419" y="674751"/>
                      <a:pt x="148228" y="674084"/>
                    </a:cubicBezTo>
                    <a:cubicBezTo>
                      <a:pt x="148038" y="673418"/>
                      <a:pt x="147181" y="672084"/>
                      <a:pt x="146609" y="671608"/>
                    </a:cubicBezTo>
                    <a:cubicBezTo>
                      <a:pt x="146133" y="671227"/>
                      <a:pt x="144895" y="671227"/>
                      <a:pt x="144323" y="671036"/>
                    </a:cubicBezTo>
                    <a:cubicBezTo>
                      <a:pt x="143561" y="670846"/>
                      <a:pt x="141847" y="671036"/>
                      <a:pt x="141180" y="670560"/>
                    </a:cubicBezTo>
                    <a:cubicBezTo>
                      <a:pt x="140704" y="670274"/>
                      <a:pt x="140227" y="669131"/>
                      <a:pt x="139846" y="668655"/>
                    </a:cubicBezTo>
                    <a:cubicBezTo>
                      <a:pt x="139275" y="667893"/>
                      <a:pt x="137941" y="666560"/>
                      <a:pt x="137465" y="665798"/>
                    </a:cubicBezTo>
                    <a:cubicBezTo>
                      <a:pt x="137179" y="665226"/>
                      <a:pt x="136322" y="663893"/>
                      <a:pt x="136513" y="663226"/>
                    </a:cubicBezTo>
                    <a:cubicBezTo>
                      <a:pt x="136703" y="662464"/>
                      <a:pt x="138322" y="661702"/>
                      <a:pt x="139084" y="661416"/>
                    </a:cubicBezTo>
                    <a:cubicBezTo>
                      <a:pt x="140037" y="661035"/>
                      <a:pt x="142132" y="661511"/>
                      <a:pt x="142990" y="660940"/>
                    </a:cubicBezTo>
                    <a:cubicBezTo>
                      <a:pt x="143371" y="660749"/>
                      <a:pt x="143752" y="659892"/>
                      <a:pt x="144037" y="659511"/>
                    </a:cubicBezTo>
                    <a:cubicBezTo>
                      <a:pt x="144514" y="658654"/>
                      <a:pt x="145085" y="656654"/>
                      <a:pt x="145752" y="655892"/>
                    </a:cubicBezTo>
                    <a:cubicBezTo>
                      <a:pt x="146038" y="655606"/>
                      <a:pt x="146609" y="654844"/>
                      <a:pt x="146990" y="654939"/>
                    </a:cubicBezTo>
                    <a:cubicBezTo>
                      <a:pt x="147562" y="655034"/>
                      <a:pt x="147943" y="656654"/>
                      <a:pt x="148514" y="656939"/>
                    </a:cubicBezTo>
                    <a:cubicBezTo>
                      <a:pt x="149181" y="657320"/>
                      <a:pt x="150895" y="657130"/>
                      <a:pt x="151657" y="657130"/>
                    </a:cubicBezTo>
                    <a:cubicBezTo>
                      <a:pt x="152610" y="657035"/>
                      <a:pt x="154610" y="656844"/>
                      <a:pt x="155467" y="656368"/>
                    </a:cubicBezTo>
                    <a:cubicBezTo>
                      <a:pt x="156134" y="655987"/>
                      <a:pt x="156991" y="654653"/>
                      <a:pt x="157563" y="654082"/>
                    </a:cubicBezTo>
                    <a:cubicBezTo>
                      <a:pt x="157944" y="653701"/>
                      <a:pt x="159087" y="653034"/>
                      <a:pt x="159373" y="652463"/>
                    </a:cubicBezTo>
                    <a:cubicBezTo>
                      <a:pt x="159849" y="651415"/>
                      <a:pt x="160039" y="649034"/>
                      <a:pt x="159754" y="647986"/>
                    </a:cubicBezTo>
                    <a:cubicBezTo>
                      <a:pt x="159563" y="647033"/>
                      <a:pt x="158230" y="645509"/>
                      <a:pt x="157658" y="644747"/>
                    </a:cubicBezTo>
                    <a:cubicBezTo>
                      <a:pt x="156801" y="643604"/>
                      <a:pt x="154896" y="641509"/>
                      <a:pt x="154039" y="640461"/>
                    </a:cubicBezTo>
                    <a:cubicBezTo>
                      <a:pt x="153277" y="639509"/>
                      <a:pt x="151562" y="637794"/>
                      <a:pt x="150991" y="636746"/>
                    </a:cubicBezTo>
                    <a:cubicBezTo>
                      <a:pt x="150514" y="635984"/>
                      <a:pt x="150133" y="633889"/>
                      <a:pt x="149467" y="633317"/>
                    </a:cubicBezTo>
                    <a:cubicBezTo>
                      <a:pt x="148990" y="632936"/>
                      <a:pt x="147752" y="632365"/>
                      <a:pt x="147085" y="632555"/>
                    </a:cubicBezTo>
                    <a:cubicBezTo>
                      <a:pt x="146228" y="632841"/>
                      <a:pt x="145561" y="634746"/>
                      <a:pt x="144895" y="635318"/>
                    </a:cubicBezTo>
                    <a:cubicBezTo>
                      <a:pt x="144133" y="635889"/>
                      <a:pt x="142418" y="636937"/>
                      <a:pt x="141466" y="637032"/>
                    </a:cubicBezTo>
                    <a:cubicBezTo>
                      <a:pt x="140894" y="637032"/>
                      <a:pt x="139942" y="636365"/>
                      <a:pt x="139370" y="636270"/>
                    </a:cubicBezTo>
                    <a:cubicBezTo>
                      <a:pt x="138703" y="636175"/>
                      <a:pt x="137084" y="635889"/>
                      <a:pt x="136513" y="636365"/>
                    </a:cubicBezTo>
                    <a:cubicBezTo>
                      <a:pt x="135846" y="636937"/>
                      <a:pt x="135560" y="638842"/>
                      <a:pt x="135465" y="639794"/>
                    </a:cubicBezTo>
                    <a:cubicBezTo>
                      <a:pt x="135274" y="640652"/>
                      <a:pt x="135655" y="642366"/>
                      <a:pt x="135274" y="643128"/>
                    </a:cubicBezTo>
                    <a:cubicBezTo>
                      <a:pt x="134989" y="643890"/>
                      <a:pt x="133465" y="644938"/>
                      <a:pt x="132988" y="645605"/>
                    </a:cubicBezTo>
                    <a:cubicBezTo>
                      <a:pt x="132512" y="646271"/>
                      <a:pt x="131560" y="647795"/>
                      <a:pt x="131369" y="648557"/>
                    </a:cubicBezTo>
                    <a:cubicBezTo>
                      <a:pt x="131179" y="649319"/>
                      <a:pt x="130988" y="650938"/>
                      <a:pt x="131274" y="651605"/>
                    </a:cubicBezTo>
                    <a:cubicBezTo>
                      <a:pt x="131655" y="652463"/>
                      <a:pt x="133941" y="653129"/>
                      <a:pt x="134322" y="653987"/>
                    </a:cubicBezTo>
                    <a:cubicBezTo>
                      <a:pt x="134512" y="654463"/>
                      <a:pt x="134512" y="655606"/>
                      <a:pt x="134322" y="656082"/>
                    </a:cubicBezTo>
                    <a:cubicBezTo>
                      <a:pt x="134036" y="656654"/>
                      <a:pt x="132798" y="657225"/>
                      <a:pt x="132417" y="657701"/>
                    </a:cubicBezTo>
                    <a:cubicBezTo>
                      <a:pt x="131845" y="658368"/>
                      <a:pt x="131083" y="659797"/>
                      <a:pt x="130512" y="660463"/>
                    </a:cubicBezTo>
                    <a:cubicBezTo>
                      <a:pt x="129940" y="661130"/>
                      <a:pt x="128131" y="661892"/>
                      <a:pt x="127845" y="662654"/>
                    </a:cubicBezTo>
                    <a:cubicBezTo>
                      <a:pt x="127654" y="663226"/>
                      <a:pt x="128226" y="664464"/>
                      <a:pt x="128416" y="664940"/>
                    </a:cubicBezTo>
                    <a:cubicBezTo>
                      <a:pt x="128893" y="666179"/>
                      <a:pt x="130417" y="668560"/>
                      <a:pt x="131179" y="669703"/>
                    </a:cubicBezTo>
                    <a:cubicBezTo>
                      <a:pt x="131655" y="670465"/>
                      <a:pt x="132703" y="671894"/>
                      <a:pt x="133084" y="672656"/>
                    </a:cubicBezTo>
                    <a:cubicBezTo>
                      <a:pt x="133465" y="673513"/>
                      <a:pt x="134322" y="675418"/>
                      <a:pt x="134036" y="676370"/>
                    </a:cubicBezTo>
                    <a:cubicBezTo>
                      <a:pt x="133846" y="676942"/>
                      <a:pt x="132607" y="677894"/>
                      <a:pt x="132036" y="677894"/>
                    </a:cubicBezTo>
                    <a:cubicBezTo>
                      <a:pt x="131179" y="677799"/>
                      <a:pt x="130226" y="675894"/>
                      <a:pt x="129750" y="675227"/>
                    </a:cubicBezTo>
                    <a:cubicBezTo>
                      <a:pt x="129369" y="674751"/>
                      <a:pt x="129178" y="673418"/>
                      <a:pt x="128607" y="673037"/>
                    </a:cubicBezTo>
                    <a:cubicBezTo>
                      <a:pt x="128321" y="672846"/>
                      <a:pt x="127369" y="672751"/>
                      <a:pt x="127083" y="672941"/>
                    </a:cubicBezTo>
                    <a:cubicBezTo>
                      <a:pt x="126607" y="673227"/>
                      <a:pt x="126035" y="674370"/>
                      <a:pt x="125940" y="674942"/>
                    </a:cubicBezTo>
                    <a:cubicBezTo>
                      <a:pt x="125845" y="675704"/>
                      <a:pt x="126702" y="677132"/>
                      <a:pt x="126607" y="677894"/>
                    </a:cubicBezTo>
                    <a:cubicBezTo>
                      <a:pt x="126511" y="678561"/>
                      <a:pt x="126226" y="679990"/>
                      <a:pt x="125654" y="680371"/>
                    </a:cubicBezTo>
                    <a:cubicBezTo>
                      <a:pt x="125083" y="680752"/>
                      <a:pt x="123654" y="680180"/>
                      <a:pt x="123082" y="680085"/>
                    </a:cubicBezTo>
                    <a:cubicBezTo>
                      <a:pt x="122320" y="679895"/>
                      <a:pt x="120892" y="679418"/>
                      <a:pt x="120225" y="678942"/>
                    </a:cubicBezTo>
                    <a:cubicBezTo>
                      <a:pt x="119082" y="678180"/>
                      <a:pt x="117082" y="675989"/>
                      <a:pt x="116320" y="674751"/>
                    </a:cubicBezTo>
                    <a:cubicBezTo>
                      <a:pt x="115748" y="673894"/>
                      <a:pt x="114986" y="671989"/>
                      <a:pt x="114510" y="671132"/>
                    </a:cubicBezTo>
                    <a:cubicBezTo>
                      <a:pt x="113748" y="669893"/>
                      <a:pt x="112033" y="667512"/>
                      <a:pt x="110986" y="666464"/>
                    </a:cubicBezTo>
                    <a:cubicBezTo>
                      <a:pt x="110319" y="665702"/>
                      <a:pt x="108700" y="664464"/>
                      <a:pt x="107842" y="663893"/>
                    </a:cubicBezTo>
                    <a:cubicBezTo>
                      <a:pt x="107271" y="663607"/>
                      <a:pt x="106033" y="663131"/>
                      <a:pt x="105366" y="663035"/>
                    </a:cubicBezTo>
                    <a:cubicBezTo>
                      <a:pt x="104604" y="662940"/>
                      <a:pt x="102985" y="663416"/>
                      <a:pt x="102223" y="663416"/>
                    </a:cubicBezTo>
                    <a:cubicBezTo>
                      <a:pt x="101651" y="663416"/>
                      <a:pt x="100318" y="663416"/>
                      <a:pt x="99841" y="662940"/>
                    </a:cubicBezTo>
                    <a:cubicBezTo>
                      <a:pt x="99175" y="662369"/>
                      <a:pt x="99270" y="660273"/>
                      <a:pt x="98889" y="659511"/>
                    </a:cubicBezTo>
                    <a:cubicBezTo>
                      <a:pt x="98413" y="658273"/>
                      <a:pt x="97174" y="655987"/>
                      <a:pt x="96412" y="654939"/>
                    </a:cubicBezTo>
                    <a:cubicBezTo>
                      <a:pt x="95936" y="654177"/>
                      <a:pt x="94507" y="653034"/>
                      <a:pt x="94126" y="652272"/>
                    </a:cubicBezTo>
                    <a:cubicBezTo>
                      <a:pt x="93555" y="651034"/>
                      <a:pt x="93650" y="648367"/>
                      <a:pt x="93174" y="647129"/>
                    </a:cubicBezTo>
                    <a:cubicBezTo>
                      <a:pt x="92602" y="645890"/>
                      <a:pt x="90793" y="643985"/>
                      <a:pt x="90031" y="642842"/>
                    </a:cubicBezTo>
                    <a:cubicBezTo>
                      <a:pt x="89554" y="642176"/>
                      <a:pt x="88792" y="640747"/>
                      <a:pt x="88126" y="640175"/>
                    </a:cubicBezTo>
                    <a:cubicBezTo>
                      <a:pt x="87078" y="639413"/>
                      <a:pt x="84506" y="639128"/>
                      <a:pt x="83363" y="638461"/>
                    </a:cubicBezTo>
                    <a:cubicBezTo>
                      <a:pt x="82601" y="638080"/>
                      <a:pt x="81363" y="636651"/>
                      <a:pt x="80506" y="636270"/>
                    </a:cubicBezTo>
                    <a:cubicBezTo>
                      <a:pt x="80029" y="636080"/>
                      <a:pt x="78982" y="635984"/>
                      <a:pt x="78410" y="635984"/>
                    </a:cubicBezTo>
                    <a:cubicBezTo>
                      <a:pt x="77553" y="636080"/>
                      <a:pt x="75743" y="636270"/>
                      <a:pt x="75172" y="636937"/>
                    </a:cubicBezTo>
                    <a:cubicBezTo>
                      <a:pt x="74600" y="637604"/>
                      <a:pt x="75076" y="639604"/>
                      <a:pt x="74600" y="640366"/>
                    </a:cubicBezTo>
                    <a:cubicBezTo>
                      <a:pt x="74124" y="641033"/>
                      <a:pt x="72695" y="642080"/>
                      <a:pt x="71933" y="641985"/>
                    </a:cubicBezTo>
                    <a:cubicBezTo>
                      <a:pt x="70790" y="641890"/>
                      <a:pt x="69266" y="639794"/>
                      <a:pt x="68885" y="638842"/>
                    </a:cubicBezTo>
                    <a:cubicBezTo>
                      <a:pt x="68695" y="638270"/>
                      <a:pt x="68695" y="637127"/>
                      <a:pt x="68980" y="636556"/>
                    </a:cubicBezTo>
                    <a:cubicBezTo>
                      <a:pt x="69361" y="635794"/>
                      <a:pt x="70885" y="634937"/>
                      <a:pt x="71457" y="634270"/>
                    </a:cubicBezTo>
                    <a:cubicBezTo>
                      <a:pt x="72219" y="633508"/>
                      <a:pt x="73552" y="631888"/>
                      <a:pt x="74219" y="631127"/>
                    </a:cubicBezTo>
                    <a:cubicBezTo>
                      <a:pt x="75172" y="629984"/>
                      <a:pt x="76981" y="627698"/>
                      <a:pt x="77743" y="626459"/>
                    </a:cubicBezTo>
                    <a:cubicBezTo>
                      <a:pt x="78696" y="625031"/>
                      <a:pt x="80506" y="621983"/>
                      <a:pt x="81172" y="620363"/>
                    </a:cubicBezTo>
                    <a:cubicBezTo>
                      <a:pt x="81744" y="619030"/>
                      <a:pt x="82887" y="616077"/>
                      <a:pt x="82887" y="614648"/>
                    </a:cubicBezTo>
                    <a:cubicBezTo>
                      <a:pt x="82887" y="612934"/>
                      <a:pt x="80696" y="609981"/>
                      <a:pt x="80601" y="608267"/>
                    </a:cubicBezTo>
                    <a:cubicBezTo>
                      <a:pt x="80506" y="607028"/>
                      <a:pt x="80887" y="604552"/>
                      <a:pt x="81649" y="603599"/>
                    </a:cubicBezTo>
                    <a:cubicBezTo>
                      <a:pt x="81934" y="603313"/>
                      <a:pt x="82982" y="603218"/>
                      <a:pt x="83173" y="602837"/>
                    </a:cubicBezTo>
                    <a:cubicBezTo>
                      <a:pt x="83554" y="601885"/>
                      <a:pt x="82220" y="599885"/>
                      <a:pt x="82125" y="598837"/>
                    </a:cubicBezTo>
                    <a:cubicBezTo>
                      <a:pt x="81934" y="597789"/>
                      <a:pt x="82411" y="595598"/>
                      <a:pt x="82030" y="594551"/>
                    </a:cubicBezTo>
                    <a:cubicBezTo>
                      <a:pt x="81839" y="593979"/>
                      <a:pt x="80982" y="593217"/>
                      <a:pt x="80506" y="592836"/>
                    </a:cubicBezTo>
                    <a:cubicBezTo>
                      <a:pt x="79934" y="592360"/>
                      <a:pt x="78886" y="591026"/>
                      <a:pt x="78124" y="591026"/>
                    </a:cubicBezTo>
                    <a:cubicBezTo>
                      <a:pt x="77362" y="591026"/>
                      <a:pt x="76315" y="592836"/>
                      <a:pt x="75648" y="592550"/>
                    </a:cubicBezTo>
                    <a:cubicBezTo>
                      <a:pt x="74600" y="592265"/>
                      <a:pt x="73838" y="589693"/>
                      <a:pt x="73838" y="588550"/>
                    </a:cubicBezTo>
                    <a:cubicBezTo>
                      <a:pt x="73838" y="587407"/>
                      <a:pt x="75457" y="585502"/>
                      <a:pt x="75838" y="584454"/>
                    </a:cubicBezTo>
                    <a:cubicBezTo>
                      <a:pt x="76315" y="583216"/>
                      <a:pt x="77172" y="580644"/>
                      <a:pt x="77077" y="579311"/>
                    </a:cubicBezTo>
                    <a:cubicBezTo>
                      <a:pt x="76981" y="577310"/>
                      <a:pt x="74695" y="573881"/>
                      <a:pt x="74219" y="571976"/>
                    </a:cubicBezTo>
                    <a:cubicBezTo>
                      <a:pt x="73838" y="570643"/>
                      <a:pt x="73648" y="567785"/>
                      <a:pt x="73076" y="566452"/>
                    </a:cubicBezTo>
                    <a:cubicBezTo>
                      <a:pt x="72314" y="564833"/>
                      <a:pt x="69933" y="562166"/>
                      <a:pt x="68695" y="560927"/>
                    </a:cubicBezTo>
                    <a:cubicBezTo>
                      <a:pt x="67742" y="559975"/>
                      <a:pt x="65551" y="558356"/>
                      <a:pt x="64504" y="557498"/>
                    </a:cubicBezTo>
                    <a:cubicBezTo>
                      <a:pt x="63456" y="556641"/>
                      <a:pt x="61170" y="555022"/>
                      <a:pt x="60313" y="553974"/>
                    </a:cubicBezTo>
                    <a:cubicBezTo>
                      <a:pt x="59170" y="552641"/>
                      <a:pt x="57741" y="549307"/>
                      <a:pt x="56598" y="547973"/>
                    </a:cubicBezTo>
                    <a:cubicBezTo>
                      <a:pt x="55931" y="547021"/>
                      <a:pt x="54026" y="545592"/>
                      <a:pt x="53455" y="544640"/>
                    </a:cubicBezTo>
                    <a:cubicBezTo>
                      <a:pt x="52883" y="543497"/>
                      <a:pt x="52883" y="540925"/>
                      <a:pt x="52216" y="539782"/>
                    </a:cubicBezTo>
                    <a:cubicBezTo>
                      <a:pt x="51931" y="539306"/>
                      <a:pt x="50883" y="538544"/>
                      <a:pt x="50692" y="537972"/>
                    </a:cubicBezTo>
                    <a:cubicBezTo>
                      <a:pt x="50216" y="536924"/>
                      <a:pt x="50026" y="534638"/>
                      <a:pt x="49740" y="533591"/>
                    </a:cubicBezTo>
                    <a:cubicBezTo>
                      <a:pt x="49168" y="531305"/>
                      <a:pt x="47930" y="526828"/>
                      <a:pt x="47168" y="524732"/>
                    </a:cubicBezTo>
                    <a:cubicBezTo>
                      <a:pt x="46692" y="523304"/>
                      <a:pt x="45358" y="520446"/>
                      <a:pt x="44692" y="519113"/>
                    </a:cubicBezTo>
                    <a:cubicBezTo>
                      <a:pt x="44120" y="517970"/>
                      <a:pt x="43072" y="515684"/>
                      <a:pt x="42310" y="514731"/>
                    </a:cubicBezTo>
                    <a:cubicBezTo>
                      <a:pt x="41453" y="513779"/>
                      <a:pt x="38881" y="512636"/>
                      <a:pt x="38119" y="511588"/>
                    </a:cubicBezTo>
                    <a:cubicBezTo>
                      <a:pt x="37643" y="510826"/>
                      <a:pt x="37262" y="509016"/>
                      <a:pt x="37072" y="508159"/>
                    </a:cubicBezTo>
                    <a:cubicBezTo>
                      <a:pt x="36786" y="507016"/>
                      <a:pt x="36691" y="504539"/>
                      <a:pt x="36214" y="503396"/>
                    </a:cubicBezTo>
                    <a:cubicBezTo>
                      <a:pt x="35167" y="501110"/>
                      <a:pt x="31357" y="497586"/>
                      <a:pt x="29737" y="495491"/>
                    </a:cubicBezTo>
                    <a:cubicBezTo>
                      <a:pt x="28975" y="494443"/>
                      <a:pt x="27261" y="492442"/>
                      <a:pt x="26785" y="491300"/>
                    </a:cubicBezTo>
                    <a:cubicBezTo>
                      <a:pt x="26118" y="489775"/>
                      <a:pt x="25832" y="486346"/>
                      <a:pt x="25261" y="484727"/>
                    </a:cubicBezTo>
                    <a:cubicBezTo>
                      <a:pt x="24880" y="483584"/>
                      <a:pt x="23927" y="481394"/>
                      <a:pt x="23356" y="480250"/>
                    </a:cubicBezTo>
                    <a:cubicBezTo>
                      <a:pt x="22784" y="479203"/>
                      <a:pt x="20974" y="477488"/>
                      <a:pt x="20784" y="476250"/>
                    </a:cubicBezTo>
                    <a:cubicBezTo>
                      <a:pt x="20593" y="475202"/>
                      <a:pt x="21165" y="472916"/>
                      <a:pt x="21832" y="472059"/>
                    </a:cubicBezTo>
                    <a:cubicBezTo>
                      <a:pt x="22308" y="471392"/>
                      <a:pt x="24022" y="470916"/>
                      <a:pt x="24689" y="470440"/>
                    </a:cubicBezTo>
                    <a:cubicBezTo>
                      <a:pt x="25642" y="469678"/>
                      <a:pt x="27451" y="468154"/>
                      <a:pt x="28023" y="467106"/>
                    </a:cubicBezTo>
                    <a:cubicBezTo>
                      <a:pt x="28594" y="466058"/>
                      <a:pt x="29071" y="463677"/>
                      <a:pt x="29356" y="462534"/>
                    </a:cubicBezTo>
                    <a:cubicBezTo>
                      <a:pt x="29833" y="460629"/>
                      <a:pt x="30595" y="456724"/>
                      <a:pt x="30595" y="454724"/>
                    </a:cubicBezTo>
                    <a:cubicBezTo>
                      <a:pt x="30595" y="453200"/>
                      <a:pt x="30023" y="450247"/>
                      <a:pt x="29642" y="448723"/>
                    </a:cubicBezTo>
                    <a:cubicBezTo>
                      <a:pt x="29452" y="447866"/>
                      <a:pt x="28499" y="446342"/>
                      <a:pt x="28404" y="445484"/>
                    </a:cubicBezTo>
                    <a:cubicBezTo>
                      <a:pt x="28023" y="443675"/>
                      <a:pt x="28309" y="439865"/>
                      <a:pt x="28213" y="438055"/>
                    </a:cubicBezTo>
                    <a:cubicBezTo>
                      <a:pt x="28118" y="436245"/>
                      <a:pt x="28023" y="432625"/>
                      <a:pt x="27832" y="430816"/>
                    </a:cubicBezTo>
                    <a:cubicBezTo>
                      <a:pt x="27547" y="429101"/>
                      <a:pt x="26499" y="425767"/>
                      <a:pt x="26213" y="424053"/>
                    </a:cubicBezTo>
                    <a:cubicBezTo>
                      <a:pt x="26023" y="422815"/>
                      <a:pt x="25737" y="420243"/>
                      <a:pt x="25737" y="419005"/>
                    </a:cubicBezTo>
                    <a:cubicBezTo>
                      <a:pt x="25832" y="417957"/>
                      <a:pt x="26499" y="415957"/>
                      <a:pt x="26594" y="415004"/>
                    </a:cubicBezTo>
                    <a:cubicBezTo>
                      <a:pt x="26689" y="413766"/>
                      <a:pt x="26213" y="411480"/>
                      <a:pt x="26213" y="410242"/>
                    </a:cubicBezTo>
                    <a:cubicBezTo>
                      <a:pt x="26213" y="409004"/>
                      <a:pt x="26213" y="406432"/>
                      <a:pt x="26499" y="405289"/>
                    </a:cubicBezTo>
                    <a:cubicBezTo>
                      <a:pt x="26880" y="403574"/>
                      <a:pt x="28213" y="400336"/>
                      <a:pt x="28975" y="398812"/>
                    </a:cubicBezTo>
                    <a:cubicBezTo>
                      <a:pt x="29928" y="396907"/>
                      <a:pt x="32023" y="393287"/>
                      <a:pt x="33357" y="391573"/>
                    </a:cubicBezTo>
                    <a:cubicBezTo>
                      <a:pt x="34786" y="389668"/>
                      <a:pt x="38977" y="386906"/>
                      <a:pt x="40024" y="384810"/>
                    </a:cubicBezTo>
                    <a:cubicBezTo>
                      <a:pt x="40596" y="383667"/>
                      <a:pt x="40691" y="381191"/>
                      <a:pt x="40786" y="379952"/>
                    </a:cubicBezTo>
                    <a:cubicBezTo>
                      <a:pt x="40786" y="379190"/>
                      <a:pt x="40596" y="377762"/>
                      <a:pt x="40501" y="377000"/>
                    </a:cubicBezTo>
                    <a:cubicBezTo>
                      <a:pt x="40310" y="375952"/>
                      <a:pt x="39548" y="373952"/>
                      <a:pt x="39643" y="372999"/>
                    </a:cubicBezTo>
                    <a:cubicBezTo>
                      <a:pt x="39739" y="371856"/>
                      <a:pt x="40882" y="369856"/>
                      <a:pt x="41263" y="368713"/>
                    </a:cubicBezTo>
                    <a:cubicBezTo>
                      <a:pt x="41739" y="366998"/>
                      <a:pt x="42787" y="363569"/>
                      <a:pt x="42882" y="361855"/>
                    </a:cubicBezTo>
                    <a:cubicBezTo>
                      <a:pt x="42882" y="360426"/>
                      <a:pt x="42501" y="357569"/>
                      <a:pt x="41929" y="356235"/>
                    </a:cubicBezTo>
                    <a:cubicBezTo>
                      <a:pt x="41548" y="355187"/>
                      <a:pt x="39739" y="353759"/>
                      <a:pt x="39358" y="352711"/>
                    </a:cubicBezTo>
                    <a:cubicBezTo>
                      <a:pt x="39072" y="351854"/>
                      <a:pt x="39167" y="350044"/>
                      <a:pt x="39358" y="349187"/>
                    </a:cubicBezTo>
                    <a:cubicBezTo>
                      <a:pt x="39548" y="348329"/>
                      <a:pt x="40501" y="346805"/>
                      <a:pt x="40786" y="345948"/>
                    </a:cubicBezTo>
                    <a:cubicBezTo>
                      <a:pt x="41072" y="344900"/>
                      <a:pt x="41072" y="342805"/>
                      <a:pt x="41167" y="341852"/>
                    </a:cubicBezTo>
                    <a:cubicBezTo>
                      <a:pt x="41358" y="340805"/>
                      <a:pt x="42025" y="338804"/>
                      <a:pt x="41929" y="337852"/>
                    </a:cubicBezTo>
                    <a:cubicBezTo>
                      <a:pt x="41834" y="336899"/>
                      <a:pt x="41167" y="335090"/>
                      <a:pt x="40691" y="334328"/>
                    </a:cubicBezTo>
                    <a:cubicBezTo>
                      <a:pt x="39929" y="333280"/>
                      <a:pt x="37453" y="332327"/>
                      <a:pt x="36786" y="331280"/>
                    </a:cubicBezTo>
                    <a:cubicBezTo>
                      <a:pt x="36214" y="330422"/>
                      <a:pt x="35738" y="328422"/>
                      <a:pt x="35738" y="327374"/>
                    </a:cubicBezTo>
                    <a:cubicBezTo>
                      <a:pt x="35738" y="326231"/>
                      <a:pt x="36786" y="324136"/>
                      <a:pt x="36595" y="322993"/>
                    </a:cubicBezTo>
                    <a:cubicBezTo>
                      <a:pt x="36310" y="321278"/>
                      <a:pt x="33833" y="318611"/>
                      <a:pt x="32976" y="317183"/>
                    </a:cubicBezTo>
                    <a:cubicBezTo>
                      <a:pt x="32309" y="315944"/>
                      <a:pt x="30785" y="313277"/>
                      <a:pt x="30404" y="311849"/>
                    </a:cubicBezTo>
                    <a:cubicBezTo>
                      <a:pt x="30118" y="310706"/>
                      <a:pt x="30595" y="308229"/>
                      <a:pt x="30214" y="307086"/>
                    </a:cubicBezTo>
                    <a:cubicBezTo>
                      <a:pt x="29833" y="306134"/>
                      <a:pt x="28499" y="304610"/>
                      <a:pt x="27737" y="303943"/>
                    </a:cubicBezTo>
                    <a:cubicBezTo>
                      <a:pt x="26880" y="303086"/>
                      <a:pt x="24499" y="302133"/>
                      <a:pt x="23927" y="301085"/>
                    </a:cubicBezTo>
                    <a:cubicBezTo>
                      <a:pt x="23546" y="300323"/>
                      <a:pt x="23546" y="298513"/>
                      <a:pt x="23737" y="297656"/>
                    </a:cubicBezTo>
                    <a:cubicBezTo>
                      <a:pt x="23927" y="296609"/>
                      <a:pt x="25356" y="294704"/>
                      <a:pt x="25356" y="293656"/>
                    </a:cubicBezTo>
                    <a:cubicBezTo>
                      <a:pt x="25356" y="292037"/>
                      <a:pt x="23737" y="288988"/>
                      <a:pt x="22784" y="287655"/>
                    </a:cubicBezTo>
                    <a:cubicBezTo>
                      <a:pt x="22403" y="287084"/>
                      <a:pt x="21355" y="286036"/>
                      <a:pt x="20784" y="285655"/>
                    </a:cubicBezTo>
                    <a:cubicBezTo>
                      <a:pt x="19927" y="285083"/>
                      <a:pt x="17736" y="284702"/>
                      <a:pt x="16879" y="284036"/>
                    </a:cubicBezTo>
                    <a:cubicBezTo>
                      <a:pt x="16212" y="283464"/>
                      <a:pt x="15164" y="281940"/>
                      <a:pt x="14783" y="281083"/>
                    </a:cubicBezTo>
                    <a:cubicBezTo>
                      <a:pt x="14212" y="279845"/>
                      <a:pt x="14307" y="277082"/>
                      <a:pt x="13640" y="275939"/>
                    </a:cubicBezTo>
                    <a:cubicBezTo>
                      <a:pt x="12783" y="274415"/>
                      <a:pt x="9544" y="272796"/>
                      <a:pt x="8306" y="271463"/>
                    </a:cubicBezTo>
                    <a:cubicBezTo>
                      <a:pt x="6687" y="269653"/>
                      <a:pt x="3925" y="265652"/>
                      <a:pt x="2782" y="263557"/>
                    </a:cubicBezTo>
                    <a:cubicBezTo>
                      <a:pt x="2115" y="262414"/>
                      <a:pt x="972" y="259937"/>
                      <a:pt x="686" y="258699"/>
                    </a:cubicBezTo>
                    <a:cubicBezTo>
                      <a:pt x="400" y="257746"/>
                      <a:pt x="-266" y="255651"/>
                      <a:pt x="115" y="254699"/>
                    </a:cubicBezTo>
                    <a:cubicBezTo>
                      <a:pt x="496" y="253937"/>
                      <a:pt x="2401" y="253365"/>
                      <a:pt x="2877" y="252698"/>
                    </a:cubicBezTo>
                    <a:cubicBezTo>
                      <a:pt x="3448" y="251841"/>
                      <a:pt x="3925" y="249650"/>
                      <a:pt x="3925" y="248507"/>
                    </a:cubicBezTo>
                    <a:cubicBezTo>
                      <a:pt x="3925" y="247841"/>
                      <a:pt x="3544" y="246602"/>
                      <a:pt x="3639" y="245936"/>
                    </a:cubicBezTo>
                    <a:cubicBezTo>
                      <a:pt x="3734" y="245174"/>
                      <a:pt x="4877" y="243840"/>
                      <a:pt x="4972" y="243078"/>
                    </a:cubicBezTo>
                    <a:cubicBezTo>
                      <a:pt x="5163" y="241745"/>
                      <a:pt x="4591" y="239078"/>
                      <a:pt x="4306" y="237744"/>
                    </a:cubicBezTo>
                    <a:cubicBezTo>
                      <a:pt x="4115" y="236696"/>
                      <a:pt x="3829" y="234601"/>
                      <a:pt x="3353" y="233744"/>
                    </a:cubicBezTo>
                    <a:cubicBezTo>
                      <a:pt x="2972" y="232886"/>
                      <a:pt x="1067" y="231648"/>
                      <a:pt x="877" y="230696"/>
                    </a:cubicBezTo>
                    <a:cubicBezTo>
                      <a:pt x="686" y="229743"/>
                      <a:pt x="1829" y="227838"/>
                      <a:pt x="2401" y="226981"/>
                    </a:cubicBezTo>
                    <a:cubicBezTo>
                      <a:pt x="2972" y="226124"/>
                      <a:pt x="4496" y="224790"/>
                      <a:pt x="5068" y="224028"/>
                    </a:cubicBezTo>
                    <a:cubicBezTo>
                      <a:pt x="5544" y="223457"/>
                      <a:pt x="6306" y="222123"/>
                      <a:pt x="6592" y="221456"/>
                    </a:cubicBezTo>
                    <a:cubicBezTo>
                      <a:pt x="6973" y="220599"/>
                      <a:pt x="7258" y="218885"/>
                      <a:pt x="7639" y="218027"/>
                    </a:cubicBezTo>
                    <a:cubicBezTo>
                      <a:pt x="8211" y="216884"/>
                      <a:pt x="9830" y="214979"/>
                      <a:pt x="10592" y="214027"/>
                    </a:cubicBezTo>
                    <a:cubicBezTo>
                      <a:pt x="12116" y="212217"/>
                      <a:pt x="15545" y="209074"/>
                      <a:pt x="17069" y="207359"/>
                    </a:cubicBezTo>
                    <a:cubicBezTo>
                      <a:pt x="21165" y="202692"/>
                      <a:pt x="28499" y="192786"/>
                      <a:pt x="32309" y="188024"/>
                    </a:cubicBezTo>
                    <a:cubicBezTo>
                      <a:pt x="35167" y="184499"/>
                      <a:pt x="41167" y="177737"/>
                      <a:pt x="44025" y="174117"/>
                    </a:cubicBezTo>
                    <a:cubicBezTo>
                      <a:pt x="46406" y="171069"/>
                      <a:pt x="50788" y="164878"/>
                      <a:pt x="52883" y="161639"/>
                    </a:cubicBezTo>
                    <a:cubicBezTo>
                      <a:pt x="53931" y="160020"/>
                      <a:pt x="55741" y="156591"/>
                      <a:pt x="56503" y="154877"/>
                    </a:cubicBezTo>
                    <a:cubicBezTo>
                      <a:pt x="57074" y="153543"/>
                      <a:pt x="58217" y="150781"/>
                      <a:pt x="58503" y="149352"/>
                    </a:cubicBezTo>
                    <a:cubicBezTo>
                      <a:pt x="58693" y="148114"/>
                      <a:pt x="59170" y="145637"/>
                      <a:pt x="58693" y="144590"/>
                    </a:cubicBezTo>
                    <a:cubicBezTo>
                      <a:pt x="58312" y="143828"/>
                      <a:pt x="56407" y="143256"/>
                      <a:pt x="56026" y="142494"/>
                    </a:cubicBezTo>
                    <a:cubicBezTo>
                      <a:pt x="55360" y="141161"/>
                      <a:pt x="56026" y="138208"/>
                      <a:pt x="56026" y="136779"/>
                    </a:cubicBezTo>
                    <a:cubicBezTo>
                      <a:pt x="56026" y="135827"/>
                      <a:pt x="56026" y="133826"/>
                      <a:pt x="56217" y="132874"/>
                    </a:cubicBezTo>
                    <a:cubicBezTo>
                      <a:pt x="56407" y="132017"/>
                      <a:pt x="57169" y="130302"/>
                      <a:pt x="57836" y="129731"/>
                    </a:cubicBezTo>
                    <a:cubicBezTo>
                      <a:pt x="58408" y="129159"/>
                      <a:pt x="59836" y="128588"/>
                      <a:pt x="60503" y="128111"/>
                    </a:cubicBezTo>
                    <a:cubicBezTo>
                      <a:pt x="61456" y="127349"/>
                      <a:pt x="63170" y="125730"/>
                      <a:pt x="63932" y="124682"/>
                    </a:cubicBezTo>
                    <a:cubicBezTo>
                      <a:pt x="65361" y="122682"/>
                      <a:pt x="67171" y="118205"/>
                      <a:pt x="68218" y="116110"/>
                    </a:cubicBezTo>
                    <a:cubicBezTo>
                      <a:pt x="68980" y="114586"/>
                      <a:pt x="70409" y="111443"/>
                      <a:pt x="71171" y="109823"/>
                    </a:cubicBezTo>
                    <a:cubicBezTo>
                      <a:pt x="72219" y="107728"/>
                      <a:pt x="74314" y="103632"/>
                      <a:pt x="75267" y="101537"/>
                    </a:cubicBezTo>
                    <a:cubicBezTo>
                      <a:pt x="76315" y="99155"/>
                      <a:pt x="78315" y="94298"/>
                      <a:pt x="79267" y="91821"/>
                    </a:cubicBezTo>
                    <a:cubicBezTo>
                      <a:pt x="80029" y="89821"/>
                      <a:pt x="81744" y="85916"/>
                      <a:pt x="82125" y="83915"/>
                    </a:cubicBezTo>
                    <a:cubicBezTo>
                      <a:pt x="82601" y="81629"/>
                      <a:pt x="82601" y="76867"/>
                      <a:pt x="82696" y="74486"/>
                    </a:cubicBezTo>
                    <a:cubicBezTo>
                      <a:pt x="82792" y="71533"/>
                      <a:pt x="82601" y="65532"/>
                      <a:pt x="82506" y="62579"/>
                    </a:cubicBezTo>
                    <a:cubicBezTo>
                      <a:pt x="82411" y="60674"/>
                      <a:pt x="82125" y="56960"/>
                      <a:pt x="81839" y="55150"/>
                    </a:cubicBezTo>
                    <a:cubicBezTo>
                      <a:pt x="81744" y="54293"/>
                      <a:pt x="81077" y="52578"/>
                      <a:pt x="81077" y="51626"/>
                    </a:cubicBezTo>
                    <a:cubicBezTo>
                      <a:pt x="81172" y="50483"/>
                      <a:pt x="82411" y="48387"/>
                      <a:pt x="82411" y="47244"/>
                    </a:cubicBezTo>
                    <a:cubicBezTo>
                      <a:pt x="82506" y="46006"/>
                      <a:pt x="82030" y="43529"/>
                      <a:pt x="81649" y="42386"/>
                    </a:cubicBezTo>
                    <a:cubicBezTo>
                      <a:pt x="81553" y="41815"/>
                      <a:pt x="81268" y="40767"/>
                      <a:pt x="80887" y="40386"/>
                    </a:cubicBezTo>
                    <a:cubicBezTo>
                      <a:pt x="80506" y="39815"/>
                      <a:pt x="79172" y="39148"/>
                      <a:pt x="78601" y="38767"/>
                    </a:cubicBezTo>
                    <a:cubicBezTo>
                      <a:pt x="77934" y="38386"/>
                      <a:pt x="76410" y="38005"/>
                      <a:pt x="75838" y="37529"/>
                    </a:cubicBezTo>
                    <a:cubicBezTo>
                      <a:pt x="75172" y="36957"/>
                      <a:pt x="74314" y="35338"/>
                      <a:pt x="73933" y="34576"/>
                    </a:cubicBezTo>
                    <a:cubicBezTo>
                      <a:pt x="73457" y="33719"/>
                      <a:pt x="72409" y="31909"/>
                      <a:pt x="72409" y="30861"/>
                    </a:cubicBezTo>
                    <a:cubicBezTo>
                      <a:pt x="72409" y="30099"/>
                      <a:pt x="73457" y="28670"/>
                      <a:pt x="74029" y="28004"/>
                    </a:cubicBezTo>
                    <a:cubicBezTo>
                      <a:pt x="74886" y="26956"/>
                      <a:pt x="77267" y="25622"/>
                      <a:pt x="78029" y="24575"/>
                    </a:cubicBezTo>
                    <a:cubicBezTo>
                      <a:pt x="79267" y="23051"/>
                      <a:pt x="80887" y="19336"/>
                      <a:pt x="81744" y="17526"/>
                    </a:cubicBezTo>
                    <a:cubicBezTo>
                      <a:pt x="82696" y="15621"/>
                      <a:pt x="84697" y="11716"/>
                      <a:pt x="85268" y="9716"/>
                    </a:cubicBezTo>
                    <a:cubicBezTo>
                      <a:pt x="85744" y="8001"/>
                      <a:pt x="86125" y="4382"/>
                      <a:pt x="86125" y="2572"/>
                    </a:cubicBezTo>
                    <a:cubicBezTo>
                      <a:pt x="86125" y="1905"/>
                      <a:pt x="86125" y="953"/>
                      <a:pt x="86030" y="0"/>
                    </a:cubicBezTo>
                    <a:lnTo>
                      <a:pt x="195472" y="27242"/>
                    </a:lnTo>
                    <a:lnTo>
                      <a:pt x="393497" y="75343"/>
                    </a:lnTo>
                    <a:lnTo>
                      <a:pt x="555613" y="112014"/>
                    </a:lnTo>
                    <a:lnTo>
                      <a:pt x="537039" y="199358"/>
                    </a:lnTo>
                    <a:lnTo>
                      <a:pt x="499701" y="378524"/>
                    </a:lnTo>
                    <a:lnTo>
                      <a:pt x="462077" y="547783"/>
                    </a:lnTo>
                    <a:lnTo>
                      <a:pt x="458362" y="569881"/>
                    </a:lnTo>
                    <a:lnTo>
                      <a:pt x="526276" y="662750"/>
                    </a:lnTo>
                    <a:lnTo>
                      <a:pt x="737064" y="951071"/>
                    </a:lnTo>
                    <a:lnTo>
                      <a:pt x="858698" y="1117473"/>
                    </a:lnTo>
                    <a:lnTo>
                      <a:pt x="988810" y="1295495"/>
                    </a:lnTo>
                    <a:cubicBezTo>
                      <a:pt x="988810" y="1295495"/>
                      <a:pt x="991858" y="1298734"/>
                      <a:pt x="992334" y="1300067"/>
                    </a:cubicBezTo>
                    <a:cubicBezTo>
                      <a:pt x="992620" y="1301020"/>
                      <a:pt x="992524" y="1303115"/>
                      <a:pt x="992334" y="1304068"/>
                    </a:cubicBezTo>
                    <a:cubicBezTo>
                      <a:pt x="992239" y="1304830"/>
                      <a:pt x="991191" y="1306354"/>
                      <a:pt x="991381" y="1307116"/>
                    </a:cubicBezTo>
                    <a:cubicBezTo>
                      <a:pt x="991477" y="1307878"/>
                      <a:pt x="993001" y="1308830"/>
                      <a:pt x="993096" y="1309592"/>
                    </a:cubicBezTo>
                    <a:cubicBezTo>
                      <a:pt x="993191" y="1310545"/>
                      <a:pt x="991953" y="1312259"/>
                      <a:pt x="991572" y="1313117"/>
                    </a:cubicBezTo>
                    <a:cubicBezTo>
                      <a:pt x="991000" y="1314831"/>
                      <a:pt x="989762" y="1318355"/>
                      <a:pt x="989762" y="1320165"/>
                    </a:cubicBezTo>
                    <a:cubicBezTo>
                      <a:pt x="989762" y="1321022"/>
                      <a:pt x="990048" y="1322927"/>
                      <a:pt x="990524" y="1323689"/>
                    </a:cubicBezTo>
                    <a:cubicBezTo>
                      <a:pt x="991191" y="1324642"/>
                      <a:pt x="993667" y="1325499"/>
                      <a:pt x="994429" y="1326356"/>
                    </a:cubicBezTo>
                    <a:cubicBezTo>
                      <a:pt x="995191" y="1327214"/>
                      <a:pt x="996049" y="1329404"/>
                      <a:pt x="996334" y="1330547"/>
                    </a:cubicBezTo>
                    <a:cubicBezTo>
                      <a:pt x="996715" y="1331976"/>
                      <a:pt x="996525" y="1334834"/>
                      <a:pt x="996811" y="1336262"/>
                    </a:cubicBezTo>
                    <a:cubicBezTo>
                      <a:pt x="997096" y="1337405"/>
                      <a:pt x="997858" y="1339501"/>
                      <a:pt x="998525" y="1340453"/>
                    </a:cubicBezTo>
                    <a:cubicBezTo>
                      <a:pt x="999287" y="1341501"/>
                      <a:pt x="1001478" y="1342835"/>
                      <a:pt x="1002335" y="1343692"/>
                    </a:cubicBezTo>
                    <a:cubicBezTo>
                      <a:pt x="1003383" y="1344740"/>
                      <a:pt x="1005383" y="1346930"/>
                      <a:pt x="1006050" y="1348264"/>
                    </a:cubicBezTo>
                    <a:cubicBezTo>
                      <a:pt x="1006621" y="1349502"/>
                      <a:pt x="1006717" y="1352169"/>
                      <a:pt x="1006907" y="1353503"/>
                    </a:cubicBezTo>
                    <a:cubicBezTo>
                      <a:pt x="1007098" y="1355122"/>
                      <a:pt x="1007193" y="1358360"/>
                      <a:pt x="1007479" y="1359884"/>
                    </a:cubicBezTo>
                    <a:cubicBezTo>
                      <a:pt x="1007860" y="1361313"/>
                      <a:pt x="1009765" y="1363790"/>
                      <a:pt x="1009669" y="1365218"/>
                    </a:cubicBezTo>
                    <a:cubicBezTo>
                      <a:pt x="1009669" y="1366076"/>
                      <a:pt x="1007955" y="1367409"/>
                      <a:pt x="1008050" y="1368266"/>
                    </a:cubicBezTo>
                    <a:cubicBezTo>
                      <a:pt x="1008145" y="1369219"/>
                      <a:pt x="1009669" y="1370457"/>
                      <a:pt x="1010146" y="1371219"/>
                    </a:cubicBezTo>
                    <a:cubicBezTo>
                      <a:pt x="1011193" y="1372648"/>
                      <a:pt x="1013765" y="1375410"/>
                      <a:pt x="1014432" y="1377029"/>
                    </a:cubicBezTo>
                    <a:cubicBezTo>
                      <a:pt x="1014908" y="1378077"/>
                      <a:pt x="1015575" y="1380458"/>
                      <a:pt x="1015289" y="1381601"/>
                    </a:cubicBezTo>
                    <a:cubicBezTo>
                      <a:pt x="1015003" y="1382649"/>
                      <a:pt x="1013098" y="1383887"/>
                      <a:pt x="1012717" y="1384840"/>
                    </a:cubicBezTo>
                    <a:cubicBezTo>
                      <a:pt x="1012241" y="1385983"/>
                      <a:pt x="1011479" y="1388555"/>
                      <a:pt x="1011860" y="1389698"/>
                    </a:cubicBezTo>
                    <a:cubicBezTo>
                      <a:pt x="1012051" y="1390460"/>
                      <a:pt x="1013384" y="1391603"/>
                      <a:pt x="1014051" y="1391984"/>
                    </a:cubicBezTo>
                    <a:cubicBezTo>
                      <a:pt x="1015003" y="1392555"/>
                      <a:pt x="1017385" y="1392460"/>
                      <a:pt x="1018337" y="1393031"/>
                    </a:cubicBezTo>
                    <a:cubicBezTo>
                      <a:pt x="1019194" y="1393508"/>
                      <a:pt x="1020623" y="1395032"/>
                      <a:pt x="1021195" y="1395889"/>
                    </a:cubicBezTo>
                    <a:cubicBezTo>
                      <a:pt x="1021766" y="1396746"/>
                      <a:pt x="1021766" y="1398937"/>
                      <a:pt x="1022433" y="1399699"/>
                    </a:cubicBezTo>
                    <a:cubicBezTo>
                      <a:pt x="1022909" y="1400270"/>
                      <a:pt x="1024433" y="1400556"/>
                      <a:pt x="1025005" y="1401032"/>
                    </a:cubicBezTo>
                    <a:cubicBezTo>
                      <a:pt x="1025862" y="1401699"/>
                      <a:pt x="1027291" y="1403223"/>
                      <a:pt x="1027862" y="1404080"/>
                    </a:cubicBezTo>
                    <a:cubicBezTo>
                      <a:pt x="1028434" y="1404938"/>
                      <a:pt x="1028815" y="1407223"/>
                      <a:pt x="1029577" y="1407986"/>
                    </a:cubicBezTo>
                    <a:cubicBezTo>
                      <a:pt x="1030624" y="1408938"/>
                      <a:pt x="1033863" y="1408938"/>
                      <a:pt x="1034815" y="1409986"/>
                    </a:cubicBezTo>
                    <a:cubicBezTo>
                      <a:pt x="1035482" y="1410653"/>
                      <a:pt x="1035577" y="1412558"/>
                      <a:pt x="1036054" y="1413415"/>
                    </a:cubicBezTo>
                    <a:cubicBezTo>
                      <a:pt x="1036530" y="1413986"/>
                      <a:pt x="1037959" y="1415034"/>
                      <a:pt x="1038244" y="1415796"/>
                    </a:cubicBezTo>
                    <a:close/>
                  </a:path>
                </a:pathLst>
              </a:custGeom>
              <a:gradFill>
                <a:gsLst>
                  <a:gs pos="0">
                    <a:schemeClr val="accent1"/>
                  </a:gs>
                  <a:gs pos="1000">
                    <a:schemeClr val="accent1"/>
                  </a:gs>
                  <a:gs pos="100000">
                    <a:srgbClr val="56A9F3"/>
                  </a:gs>
                </a:gsLst>
                <a:path path="circle">
                  <a:fillToRect l="100%" t="100%"/>
                </a:path>
                <a:tileRect b="-100%" r="-100%"/>
              </a:gra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2039" name="Google Shape;2039;p32"/>
            <p:cNvGrpSpPr/>
            <p:nvPr/>
          </p:nvGrpSpPr>
          <p:grpSpPr>
            <a:xfrm>
              <a:off x="8138922" y="2877693"/>
              <a:ext cx="561975" cy="276225"/>
              <a:chOff x="8138922" y="2877693"/>
              <a:chExt cx="561975" cy="276225"/>
            </a:xfrm>
          </p:grpSpPr>
          <p:sp>
            <p:nvSpPr>
              <p:cNvPr id="2040" name="Google Shape;2040;p32"/>
              <p:cNvSpPr/>
              <p:nvPr/>
            </p:nvSpPr>
            <p:spPr>
              <a:xfrm>
                <a:off x="8587903" y="3115803"/>
                <a:ext cx="9525" cy="9525"/>
              </a:xfrm>
              <a:custGeom>
                <a:rect b="b" l="l" r="r" t="t"/>
                <a:pathLst>
                  <a:path extrusionOk="0" h="9525" w="9525">
                    <a:moveTo>
                      <a:pt x="14506" y="18208"/>
                    </a:moveTo>
                    <a:cubicBezTo>
                      <a:pt x="15077" y="17255"/>
                      <a:pt x="14124" y="14683"/>
                      <a:pt x="13648" y="13636"/>
                    </a:cubicBezTo>
                    <a:cubicBezTo>
                      <a:pt x="13172" y="12493"/>
                      <a:pt x="11267" y="10873"/>
                      <a:pt x="10505" y="9826"/>
                    </a:cubicBezTo>
                    <a:cubicBezTo>
                      <a:pt x="9933" y="8968"/>
                      <a:pt x="8886" y="7254"/>
                      <a:pt x="8505" y="6301"/>
                    </a:cubicBezTo>
                    <a:cubicBezTo>
                      <a:pt x="8123" y="5254"/>
                      <a:pt x="8505" y="2682"/>
                      <a:pt x="7838" y="1825"/>
                    </a:cubicBezTo>
                    <a:cubicBezTo>
                      <a:pt x="7267" y="1063"/>
                      <a:pt x="5361" y="110"/>
                      <a:pt x="4409" y="15"/>
                    </a:cubicBezTo>
                    <a:cubicBezTo>
                      <a:pt x="3838" y="-80"/>
                      <a:pt x="2695" y="301"/>
                      <a:pt x="2313" y="586"/>
                    </a:cubicBezTo>
                    <a:cubicBezTo>
                      <a:pt x="1552" y="1063"/>
                      <a:pt x="314" y="2587"/>
                      <a:pt x="27" y="3444"/>
                    </a:cubicBezTo>
                    <a:cubicBezTo>
                      <a:pt x="-163" y="4396"/>
                      <a:pt x="694" y="6301"/>
                      <a:pt x="885" y="7254"/>
                    </a:cubicBezTo>
                    <a:cubicBezTo>
                      <a:pt x="1075" y="8397"/>
                      <a:pt x="1075" y="10683"/>
                      <a:pt x="1647" y="11635"/>
                    </a:cubicBezTo>
                    <a:cubicBezTo>
                      <a:pt x="2028" y="12302"/>
                      <a:pt x="3361" y="13731"/>
                      <a:pt x="4028" y="13445"/>
                    </a:cubicBezTo>
                    <a:cubicBezTo>
                      <a:pt x="4599" y="13255"/>
                      <a:pt x="4028" y="11254"/>
                      <a:pt x="4599" y="10873"/>
                    </a:cubicBezTo>
                    <a:cubicBezTo>
                      <a:pt x="5171" y="10492"/>
                      <a:pt x="6981" y="10873"/>
                      <a:pt x="7362" y="11445"/>
                    </a:cubicBezTo>
                    <a:cubicBezTo>
                      <a:pt x="7933" y="12112"/>
                      <a:pt x="6981" y="14112"/>
                      <a:pt x="7267" y="14969"/>
                    </a:cubicBezTo>
                    <a:cubicBezTo>
                      <a:pt x="7647" y="16017"/>
                      <a:pt x="9076" y="17636"/>
                      <a:pt x="9933" y="18208"/>
                    </a:cubicBezTo>
                    <a:cubicBezTo>
                      <a:pt x="10410" y="18589"/>
                      <a:pt x="11648" y="18970"/>
                      <a:pt x="12220" y="18970"/>
                    </a:cubicBezTo>
                    <a:cubicBezTo>
                      <a:pt x="12886" y="18970"/>
                      <a:pt x="14220" y="18684"/>
                      <a:pt x="14506" y="18208"/>
                    </a:cubicBezTo>
                    <a:close/>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41" name="Google Shape;2041;p32"/>
              <p:cNvSpPr/>
              <p:nvPr/>
            </p:nvSpPr>
            <p:spPr>
              <a:xfrm>
                <a:off x="8599260" y="3138382"/>
                <a:ext cx="9525" cy="9525"/>
              </a:xfrm>
              <a:custGeom>
                <a:rect b="b" l="l" r="r" t="t"/>
                <a:pathLst>
                  <a:path extrusionOk="0" h="9525" w="120000">
                    <a:moveTo>
                      <a:pt x="115263" y="12965"/>
                    </a:moveTo>
                    <a:lnTo>
                      <a:pt x="36069" y="14488"/>
                    </a:lnTo>
                    <a:cubicBezTo>
                      <a:pt x="27666" y="13536"/>
                      <a:pt x="14463" y="12393"/>
                      <a:pt x="13266" y="11536"/>
                    </a:cubicBezTo>
                    <a:cubicBezTo>
                      <a:pt x="12057" y="10583"/>
                      <a:pt x="27666" y="8774"/>
                      <a:pt x="26469" y="7821"/>
                    </a:cubicBezTo>
                    <a:cubicBezTo>
                      <a:pt x="24063" y="6869"/>
                      <a:pt x="63" y="5725"/>
                      <a:pt x="63" y="4773"/>
                    </a:cubicBezTo>
                    <a:cubicBezTo>
                      <a:pt x="-1134" y="3725"/>
                      <a:pt x="14463" y="1630"/>
                      <a:pt x="24063" y="868"/>
                    </a:cubicBezTo>
                    <a:cubicBezTo>
                      <a:pt x="30060" y="487"/>
                      <a:pt x="44460" y="-85"/>
                      <a:pt x="51666" y="11"/>
                    </a:cubicBezTo>
                    <a:cubicBezTo>
                      <a:pt x="60069" y="106"/>
                      <a:pt x="69669" y="1344"/>
                      <a:pt x="76863" y="1630"/>
                    </a:cubicBezTo>
                    <a:cubicBezTo>
                      <a:pt x="82860" y="1916"/>
                      <a:pt x="99666" y="1820"/>
                      <a:pt x="105663" y="2296"/>
                    </a:cubicBezTo>
                    <a:cubicBezTo>
                      <a:pt x="111660" y="2678"/>
                      <a:pt x="117669" y="4011"/>
                      <a:pt x="117669" y="4678"/>
                    </a:cubicBezTo>
                    <a:cubicBezTo>
                      <a:pt x="117669" y="5535"/>
                      <a:pt x="102060" y="7154"/>
                      <a:pt x="102060" y="8012"/>
                    </a:cubicBezTo>
                    <a:cubicBezTo>
                      <a:pt x="102060" y="9154"/>
                      <a:pt x="116472" y="11059"/>
                      <a:pt x="117669" y="12203"/>
                    </a:cubicBezTo>
                    <a:cubicBezTo>
                      <a:pt x="115263" y="12488"/>
                      <a:pt x="115263" y="12774"/>
                      <a:pt x="115263" y="12965"/>
                    </a:cubicBezTo>
                    <a:close/>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42" name="Google Shape;2042;p32"/>
              <p:cNvSpPr/>
              <p:nvPr/>
            </p:nvSpPr>
            <p:spPr>
              <a:xfrm>
                <a:off x="8138922" y="2877693"/>
                <a:ext cx="561975" cy="276225"/>
              </a:xfrm>
              <a:custGeom>
                <a:rect b="b" l="l" r="r" t="t"/>
                <a:pathLst>
                  <a:path extrusionOk="0" h="276225" w="561975">
                    <a:moveTo>
                      <a:pt x="79820" y="106490"/>
                    </a:moveTo>
                    <a:cubicBezTo>
                      <a:pt x="79915" y="107061"/>
                      <a:pt x="81153" y="107823"/>
                      <a:pt x="81058" y="108299"/>
                    </a:cubicBezTo>
                    <a:cubicBezTo>
                      <a:pt x="80867" y="108871"/>
                      <a:pt x="79343" y="108871"/>
                      <a:pt x="78867" y="109252"/>
                    </a:cubicBezTo>
                    <a:cubicBezTo>
                      <a:pt x="78105" y="109823"/>
                      <a:pt x="77058" y="111538"/>
                      <a:pt x="76867" y="112490"/>
                    </a:cubicBezTo>
                    <a:cubicBezTo>
                      <a:pt x="76677" y="113348"/>
                      <a:pt x="77724" y="115253"/>
                      <a:pt x="77248" y="115919"/>
                    </a:cubicBezTo>
                    <a:cubicBezTo>
                      <a:pt x="76962" y="116300"/>
                      <a:pt x="75915" y="116205"/>
                      <a:pt x="75533" y="116491"/>
                    </a:cubicBezTo>
                    <a:cubicBezTo>
                      <a:pt x="74867" y="117062"/>
                      <a:pt x="74295" y="118682"/>
                      <a:pt x="74009" y="119539"/>
                    </a:cubicBezTo>
                    <a:cubicBezTo>
                      <a:pt x="73819" y="120206"/>
                      <a:pt x="74200" y="121825"/>
                      <a:pt x="73819" y="122396"/>
                    </a:cubicBezTo>
                    <a:cubicBezTo>
                      <a:pt x="73438" y="122873"/>
                      <a:pt x="71914" y="122873"/>
                      <a:pt x="71438" y="123158"/>
                    </a:cubicBezTo>
                    <a:cubicBezTo>
                      <a:pt x="70866" y="123539"/>
                      <a:pt x="69818" y="124301"/>
                      <a:pt x="69533" y="124968"/>
                    </a:cubicBezTo>
                    <a:cubicBezTo>
                      <a:pt x="69152" y="125921"/>
                      <a:pt x="69818" y="128016"/>
                      <a:pt x="69628" y="128969"/>
                    </a:cubicBezTo>
                    <a:cubicBezTo>
                      <a:pt x="69533" y="129731"/>
                      <a:pt x="69247" y="131636"/>
                      <a:pt x="68485" y="132017"/>
                    </a:cubicBezTo>
                    <a:cubicBezTo>
                      <a:pt x="67818" y="132302"/>
                      <a:pt x="66294" y="131350"/>
                      <a:pt x="65627" y="131064"/>
                    </a:cubicBezTo>
                    <a:cubicBezTo>
                      <a:pt x="64770" y="130683"/>
                      <a:pt x="63341" y="129540"/>
                      <a:pt x="62484" y="129159"/>
                    </a:cubicBezTo>
                    <a:cubicBezTo>
                      <a:pt x="61817" y="128873"/>
                      <a:pt x="60293" y="128588"/>
                      <a:pt x="59627" y="128492"/>
                    </a:cubicBezTo>
                    <a:cubicBezTo>
                      <a:pt x="58770" y="128397"/>
                      <a:pt x="56960" y="128207"/>
                      <a:pt x="56198" y="128397"/>
                    </a:cubicBezTo>
                    <a:cubicBezTo>
                      <a:pt x="55436" y="128588"/>
                      <a:pt x="54102" y="129445"/>
                      <a:pt x="53530" y="130016"/>
                    </a:cubicBezTo>
                    <a:cubicBezTo>
                      <a:pt x="52769" y="130874"/>
                      <a:pt x="52102" y="133160"/>
                      <a:pt x="51721" y="134303"/>
                    </a:cubicBezTo>
                    <a:cubicBezTo>
                      <a:pt x="51435" y="135255"/>
                      <a:pt x="51626" y="137255"/>
                      <a:pt x="51245" y="138113"/>
                    </a:cubicBezTo>
                    <a:cubicBezTo>
                      <a:pt x="50959" y="138779"/>
                      <a:pt x="50102" y="139732"/>
                      <a:pt x="49625" y="140208"/>
                    </a:cubicBezTo>
                    <a:cubicBezTo>
                      <a:pt x="49149" y="140589"/>
                      <a:pt x="48006" y="141065"/>
                      <a:pt x="47625" y="141446"/>
                    </a:cubicBezTo>
                    <a:cubicBezTo>
                      <a:pt x="47054" y="141923"/>
                      <a:pt x="46197" y="143256"/>
                      <a:pt x="45720" y="143828"/>
                    </a:cubicBezTo>
                    <a:cubicBezTo>
                      <a:pt x="45148" y="144494"/>
                      <a:pt x="43911" y="145637"/>
                      <a:pt x="43434" y="146304"/>
                    </a:cubicBezTo>
                    <a:cubicBezTo>
                      <a:pt x="43053" y="146875"/>
                      <a:pt x="42767" y="148304"/>
                      <a:pt x="42291" y="148876"/>
                    </a:cubicBezTo>
                    <a:cubicBezTo>
                      <a:pt x="41720" y="149447"/>
                      <a:pt x="39720" y="150495"/>
                      <a:pt x="39529" y="150590"/>
                    </a:cubicBezTo>
                    <a:cubicBezTo>
                      <a:pt x="39338" y="150686"/>
                      <a:pt x="38195" y="152495"/>
                      <a:pt x="37910" y="153162"/>
                    </a:cubicBezTo>
                    <a:cubicBezTo>
                      <a:pt x="37529" y="154019"/>
                      <a:pt x="37338" y="155829"/>
                      <a:pt x="37052" y="156686"/>
                    </a:cubicBezTo>
                    <a:cubicBezTo>
                      <a:pt x="36767" y="157639"/>
                      <a:pt x="36481" y="159925"/>
                      <a:pt x="35719" y="160687"/>
                    </a:cubicBezTo>
                    <a:cubicBezTo>
                      <a:pt x="35147" y="161163"/>
                      <a:pt x="33528" y="160973"/>
                      <a:pt x="32861" y="161354"/>
                    </a:cubicBezTo>
                    <a:cubicBezTo>
                      <a:pt x="32004" y="161830"/>
                      <a:pt x="30861" y="163449"/>
                      <a:pt x="30385" y="164211"/>
                    </a:cubicBezTo>
                    <a:cubicBezTo>
                      <a:pt x="29813" y="164973"/>
                      <a:pt x="29337" y="167069"/>
                      <a:pt x="28575" y="167640"/>
                    </a:cubicBezTo>
                    <a:cubicBezTo>
                      <a:pt x="28099" y="168021"/>
                      <a:pt x="26575" y="167735"/>
                      <a:pt x="26098" y="168116"/>
                    </a:cubicBezTo>
                    <a:cubicBezTo>
                      <a:pt x="25337" y="168783"/>
                      <a:pt x="25051" y="171069"/>
                      <a:pt x="24575" y="171926"/>
                    </a:cubicBezTo>
                    <a:cubicBezTo>
                      <a:pt x="24194" y="172498"/>
                      <a:pt x="23146" y="173546"/>
                      <a:pt x="22765" y="174212"/>
                    </a:cubicBezTo>
                    <a:cubicBezTo>
                      <a:pt x="22384" y="174879"/>
                      <a:pt x="21908" y="176403"/>
                      <a:pt x="21527" y="177070"/>
                    </a:cubicBezTo>
                    <a:cubicBezTo>
                      <a:pt x="21146" y="177737"/>
                      <a:pt x="20003" y="178879"/>
                      <a:pt x="19431" y="179356"/>
                    </a:cubicBezTo>
                    <a:cubicBezTo>
                      <a:pt x="18765" y="179927"/>
                      <a:pt x="16383" y="181070"/>
                      <a:pt x="16383" y="181070"/>
                    </a:cubicBezTo>
                    <a:lnTo>
                      <a:pt x="0" y="102965"/>
                    </a:lnTo>
                    <a:lnTo>
                      <a:pt x="230410" y="49435"/>
                    </a:lnTo>
                    <a:lnTo>
                      <a:pt x="373475" y="13335"/>
                    </a:lnTo>
                    <a:lnTo>
                      <a:pt x="425482" y="0"/>
                    </a:lnTo>
                    <a:cubicBezTo>
                      <a:pt x="425291" y="1905"/>
                      <a:pt x="425291" y="4096"/>
                      <a:pt x="425482" y="5334"/>
                    </a:cubicBezTo>
                    <a:cubicBezTo>
                      <a:pt x="425863" y="8287"/>
                      <a:pt x="428720" y="16859"/>
                      <a:pt x="428720" y="16859"/>
                    </a:cubicBezTo>
                    <a:lnTo>
                      <a:pt x="484918" y="188024"/>
                    </a:lnTo>
                    <a:lnTo>
                      <a:pt x="560737" y="168974"/>
                    </a:lnTo>
                    <a:cubicBezTo>
                      <a:pt x="560927" y="172117"/>
                      <a:pt x="560927" y="176022"/>
                      <a:pt x="561118" y="178308"/>
                    </a:cubicBezTo>
                    <a:cubicBezTo>
                      <a:pt x="561308" y="180689"/>
                      <a:pt x="562737" y="185547"/>
                      <a:pt x="562356" y="188024"/>
                    </a:cubicBezTo>
                    <a:cubicBezTo>
                      <a:pt x="562070" y="190214"/>
                      <a:pt x="559022" y="193929"/>
                      <a:pt x="558642" y="196120"/>
                    </a:cubicBezTo>
                    <a:cubicBezTo>
                      <a:pt x="557975" y="199930"/>
                      <a:pt x="560165" y="207740"/>
                      <a:pt x="560356" y="211646"/>
                    </a:cubicBezTo>
                    <a:cubicBezTo>
                      <a:pt x="560451" y="215170"/>
                      <a:pt x="560642" y="222314"/>
                      <a:pt x="559975" y="225743"/>
                    </a:cubicBezTo>
                    <a:cubicBezTo>
                      <a:pt x="559404" y="228791"/>
                      <a:pt x="556546" y="234506"/>
                      <a:pt x="555498" y="237458"/>
                    </a:cubicBezTo>
                    <a:cubicBezTo>
                      <a:pt x="555308" y="238030"/>
                      <a:pt x="555022" y="238792"/>
                      <a:pt x="554736" y="239554"/>
                    </a:cubicBezTo>
                    <a:lnTo>
                      <a:pt x="511112" y="257746"/>
                    </a:lnTo>
                    <a:lnTo>
                      <a:pt x="511112" y="264509"/>
                    </a:lnTo>
                    <a:lnTo>
                      <a:pt x="504444" y="264509"/>
                    </a:lnTo>
                    <a:cubicBezTo>
                      <a:pt x="504825" y="263557"/>
                      <a:pt x="505302" y="262319"/>
                      <a:pt x="504825" y="261842"/>
                    </a:cubicBezTo>
                    <a:cubicBezTo>
                      <a:pt x="503587" y="260795"/>
                      <a:pt x="500444" y="263938"/>
                      <a:pt x="498920" y="264224"/>
                    </a:cubicBezTo>
                    <a:cubicBezTo>
                      <a:pt x="497681" y="264414"/>
                      <a:pt x="495205" y="263366"/>
                      <a:pt x="494062" y="263843"/>
                    </a:cubicBezTo>
                    <a:cubicBezTo>
                      <a:pt x="493109" y="264319"/>
                      <a:pt x="492252" y="266319"/>
                      <a:pt x="491776" y="267176"/>
                    </a:cubicBezTo>
                    <a:cubicBezTo>
                      <a:pt x="490919" y="268605"/>
                      <a:pt x="489681" y="271653"/>
                      <a:pt x="488633" y="272891"/>
                    </a:cubicBezTo>
                    <a:cubicBezTo>
                      <a:pt x="487966" y="273749"/>
                      <a:pt x="486442" y="275273"/>
                      <a:pt x="485490" y="275749"/>
                    </a:cubicBezTo>
                    <a:cubicBezTo>
                      <a:pt x="484727" y="276130"/>
                      <a:pt x="482727" y="276892"/>
                      <a:pt x="482061" y="276320"/>
                    </a:cubicBezTo>
                    <a:cubicBezTo>
                      <a:pt x="481394" y="275749"/>
                      <a:pt x="482155" y="273749"/>
                      <a:pt x="482061" y="272891"/>
                    </a:cubicBezTo>
                    <a:cubicBezTo>
                      <a:pt x="481965" y="271939"/>
                      <a:pt x="481775" y="270034"/>
                      <a:pt x="481489" y="269177"/>
                    </a:cubicBezTo>
                    <a:cubicBezTo>
                      <a:pt x="481108" y="267938"/>
                      <a:pt x="479584" y="265843"/>
                      <a:pt x="479489" y="264700"/>
                    </a:cubicBezTo>
                    <a:cubicBezTo>
                      <a:pt x="479393" y="263843"/>
                      <a:pt x="479965" y="262223"/>
                      <a:pt x="480156" y="261461"/>
                    </a:cubicBezTo>
                    <a:cubicBezTo>
                      <a:pt x="480441" y="260318"/>
                      <a:pt x="480346" y="257842"/>
                      <a:pt x="481203" y="257080"/>
                    </a:cubicBezTo>
                    <a:cubicBezTo>
                      <a:pt x="481870" y="256318"/>
                      <a:pt x="484347" y="256699"/>
                      <a:pt x="485108" y="256032"/>
                    </a:cubicBezTo>
                    <a:cubicBezTo>
                      <a:pt x="485775" y="255461"/>
                      <a:pt x="486346" y="253651"/>
                      <a:pt x="486346" y="252889"/>
                    </a:cubicBezTo>
                    <a:cubicBezTo>
                      <a:pt x="486346" y="252413"/>
                      <a:pt x="486061" y="251365"/>
                      <a:pt x="485680" y="251079"/>
                    </a:cubicBezTo>
                    <a:cubicBezTo>
                      <a:pt x="485013" y="250603"/>
                      <a:pt x="483108" y="250698"/>
                      <a:pt x="482441" y="251079"/>
                    </a:cubicBezTo>
                    <a:cubicBezTo>
                      <a:pt x="481584" y="251555"/>
                      <a:pt x="481203" y="253937"/>
                      <a:pt x="480346" y="254222"/>
                    </a:cubicBezTo>
                    <a:cubicBezTo>
                      <a:pt x="479870" y="254318"/>
                      <a:pt x="478727" y="253746"/>
                      <a:pt x="478441" y="253270"/>
                    </a:cubicBezTo>
                    <a:cubicBezTo>
                      <a:pt x="477964" y="252603"/>
                      <a:pt x="477774" y="250793"/>
                      <a:pt x="477870" y="249936"/>
                    </a:cubicBezTo>
                    <a:cubicBezTo>
                      <a:pt x="477964" y="249079"/>
                      <a:pt x="478631" y="247460"/>
                      <a:pt x="479108" y="246793"/>
                    </a:cubicBezTo>
                    <a:cubicBezTo>
                      <a:pt x="479584" y="246126"/>
                      <a:pt x="481489" y="245364"/>
                      <a:pt x="481775" y="244602"/>
                    </a:cubicBezTo>
                    <a:cubicBezTo>
                      <a:pt x="482155" y="243840"/>
                      <a:pt x="482061" y="241840"/>
                      <a:pt x="481489" y="241173"/>
                    </a:cubicBezTo>
                    <a:cubicBezTo>
                      <a:pt x="481108" y="240697"/>
                      <a:pt x="479584" y="240411"/>
                      <a:pt x="479013" y="240697"/>
                    </a:cubicBezTo>
                    <a:cubicBezTo>
                      <a:pt x="478536" y="240887"/>
                      <a:pt x="478346" y="242125"/>
                      <a:pt x="477964" y="242411"/>
                    </a:cubicBezTo>
                    <a:cubicBezTo>
                      <a:pt x="477393" y="242792"/>
                      <a:pt x="475965" y="242983"/>
                      <a:pt x="475298" y="243078"/>
                    </a:cubicBezTo>
                    <a:cubicBezTo>
                      <a:pt x="474440" y="243269"/>
                      <a:pt x="472345" y="243269"/>
                      <a:pt x="471774" y="243935"/>
                    </a:cubicBezTo>
                    <a:cubicBezTo>
                      <a:pt x="471297" y="244507"/>
                      <a:pt x="472059" y="246317"/>
                      <a:pt x="471678" y="246983"/>
                    </a:cubicBezTo>
                    <a:cubicBezTo>
                      <a:pt x="471392" y="247650"/>
                      <a:pt x="470249" y="248888"/>
                      <a:pt x="469488" y="248888"/>
                    </a:cubicBezTo>
                    <a:cubicBezTo>
                      <a:pt x="468916" y="248888"/>
                      <a:pt x="467963" y="247841"/>
                      <a:pt x="467583" y="247364"/>
                    </a:cubicBezTo>
                    <a:cubicBezTo>
                      <a:pt x="467106" y="246793"/>
                      <a:pt x="466344" y="245364"/>
                      <a:pt x="466249" y="244507"/>
                    </a:cubicBezTo>
                    <a:cubicBezTo>
                      <a:pt x="466058" y="243173"/>
                      <a:pt x="466725" y="240602"/>
                      <a:pt x="467202" y="239363"/>
                    </a:cubicBezTo>
                    <a:cubicBezTo>
                      <a:pt x="467392" y="238696"/>
                      <a:pt x="467868" y="237363"/>
                      <a:pt x="468249" y="236887"/>
                    </a:cubicBezTo>
                    <a:cubicBezTo>
                      <a:pt x="468916" y="236125"/>
                      <a:pt x="470631" y="234887"/>
                      <a:pt x="471488" y="234315"/>
                    </a:cubicBezTo>
                    <a:cubicBezTo>
                      <a:pt x="472440" y="233744"/>
                      <a:pt x="474536" y="233077"/>
                      <a:pt x="475298" y="232315"/>
                    </a:cubicBezTo>
                    <a:cubicBezTo>
                      <a:pt x="475774" y="231743"/>
                      <a:pt x="476631" y="230410"/>
                      <a:pt x="476631" y="229648"/>
                    </a:cubicBezTo>
                    <a:cubicBezTo>
                      <a:pt x="476631" y="228886"/>
                      <a:pt x="475869" y="227457"/>
                      <a:pt x="475298" y="227076"/>
                    </a:cubicBezTo>
                    <a:cubicBezTo>
                      <a:pt x="474917" y="226790"/>
                      <a:pt x="473773" y="226600"/>
                      <a:pt x="473202" y="226695"/>
                    </a:cubicBezTo>
                    <a:cubicBezTo>
                      <a:pt x="472536" y="226886"/>
                      <a:pt x="471774" y="228505"/>
                      <a:pt x="471107" y="228600"/>
                    </a:cubicBezTo>
                    <a:cubicBezTo>
                      <a:pt x="470440" y="228695"/>
                      <a:pt x="469297" y="227648"/>
                      <a:pt x="468821" y="227267"/>
                    </a:cubicBezTo>
                    <a:cubicBezTo>
                      <a:pt x="468249" y="226790"/>
                      <a:pt x="467487" y="225362"/>
                      <a:pt x="466820" y="224981"/>
                    </a:cubicBezTo>
                    <a:cubicBezTo>
                      <a:pt x="466058" y="224504"/>
                      <a:pt x="464154" y="223552"/>
                      <a:pt x="463296" y="223933"/>
                    </a:cubicBezTo>
                    <a:cubicBezTo>
                      <a:pt x="462915" y="224028"/>
                      <a:pt x="462534" y="224885"/>
                      <a:pt x="462534" y="225266"/>
                    </a:cubicBezTo>
                    <a:cubicBezTo>
                      <a:pt x="462629" y="226028"/>
                      <a:pt x="464344" y="226981"/>
                      <a:pt x="464439" y="227743"/>
                    </a:cubicBezTo>
                    <a:cubicBezTo>
                      <a:pt x="464534" y="228219"/>
                      <a:pt x="464154" y="229267"/>
                      <a:pt x="463772" y="229553"/>
                    </a:cubicBezTo>
                    <a:cubicBezTo>
                      <a:pt x="463296" y="229934"/>
                      <a:pt x="461963" y="230410"/>
                      <a:pt x="461486" y="230124"/>
                    </a:cubicBezTo>
                    <a:cubicBezTo>
                      <a:pt x="460915" y="229743"/>
                      <a:pt x="461296" y="228124"/>
                      <a:pt x="460820" y="227648"/>
                    </a:cubicBezTo>
                    <a:cubicBezTo>
                      <a:pt x="460439" y="227267"/>
                      <a:pt x="459296" y="227267"/>
                      <a:pt x="459010" y="226886"/>
                    </a:cubicBezTo>
                    <a:cubicBezTo>
                      <a:pt x="458438" y="226314"/>
                      <a:pt x="458438" y="224409"/>
                      <a:pt x="458058" y="223647"/>
                    </a:cubicBezTo>
                    <a:cubicBezTo>
                      <a:pt x="457677" y="222980"/>
                      <a:pt x="456248" y="222218"/>
                      <a:pt x="455962" y="221552"/>
                    </a:cubicBezTo>
                    <a:cubicBezTo>
                      <a:pt x="455676" y="220980"/>
                      <a:pt x="455200" y="219742"/>
                      <a:pt x="455390" y="219170"/>
                    </a:cubicBezTo>
                    <a:cubicBezTo>
                      <a:pt x="455581" y="218789"/>
                      <a:pt x="456724" y="218599"/>
                      <a:pt x="457010" y="218313"/>
                    </a:cubicBezTo>
                    <a:cubicBezTo>
                      <a:pt x="457295" y="218027"/>
                      <a:pt x="457677" y="217170"/>
                      <a:pt x="457867" y="216789"/>
                    </a:cubicBezTo>
                    <a:cubicBezTo>
                      <a:pt x="458058" y="216218"/>
                      <a:pt x="458629" y="215075"/>
                      <a:pt x="458534" y="214503"/>
                    </a:cubicBezTo>
                    <a:cubicBezTo>
                      <a:pt x="458438" y="213741"/>
                      <a:pt x="457391" y="212312"/>
                      <a:pt x="456724" y="211836"/>
                    </a:cubicBezTo>
                    <a:cubicBezTo>
                      <a:pt x="456152" y="211360"/>
                      <a:pt x="454629" y="210788"/>
                      <a:pt x="453866" y="210693"/>
                    </a:cubicBezTo>
                    <a:cubicBezTo>
                      <a:pt x="453200" y="210598"/>
                      <a:pt x="451676" y="210598"/>
                      <a:pt x="451295" y="211169"/>
                    </a:cubicBezTo>
                    <a:cubicBezTo>
                      <a:pt x="450914" y="211836"/>
                      <a:pt x="452152" y="213455"/>
                      <a:pt x="452247" y="214217"/>
                    </a:cubicBezTo>
                    <a:cubicBezTo>
                      <a:pt x="452438" y="214979"/>
                      <a:pt x="452724" y="216694"/>
                      <a:pt x="452438" y="217361"/>
                    </a:cubicBezTo>
                    <a:cubicBezTo>
                      <a:pt x="452057" y="218313"/>
                      <a:pt x="449485" y="219170"/>
                      <a:pt x="449199" y="220218"/>
                    </a:cubicBezTo>
                    <a:cubicBezTo>
                      <a:pt x="449009" y="220885"/>
                      <a:pt x="449485" y="222314"/>
                      <a:pt x="449866" y="222885"/>
                    </a:cubicBezTo>
                    <a:cubicBezTo>
                      <a:pt x="450247" y="223457"/>
                      <a:pt x="451866" y="223838"/>
                      <a:pt x="452247" y="224409"/>
                    </a:cubicBezTo>
                    <a:cubicBezTo>
                      <a:pt x="452724" y="225076"/>
                      <a:pt x="452819" y="226790"/>
                      <a:pt x="452914" y="227648"/>
                    </a:cubicBezTo>
                    <a:cubicBezTo>
                      <a:pt x="452914" y="228219"/>
                      <a:pt x="452628" y="229553"/>
                      <a:pt x="452724" y="230124"/>
                    </a:cubicBezTo>
                    <a:cubicBezTo>
                      <a:pt x="452914" y="230696"/>
                      <a:pt x="453962" y="231648"/>
                      <a:pt x="454247" y="232220"/>
                    </a:cubicBezTo>
                    <a:cubicBezTo>
                      <a:pt x="454629" y="232982"/>
                      <a:pt x="455581" y="234791"/>
                      <a:pt x="455009" y="235363"/>
                    </a:cubicBezTo>
                    <a:cubicBezTo>
                      <a:pt x="454438" y="236029"/>
                      <a:pt x="452152" y="235458"/>
                      <a:pt x="451295" y="235077"/>
                    </a:cubicBezTo>
                    <a:cubicBezTo>
                      <a:pt x="450914" y="234887"/>
                      <a:pt x="450152" y="234220"/>
                      <a:pt x="449866" y="233839"/>
                    </a:cubicBezTo>
                    <a:cubicBezTo>
                      <a:pt x="449485" y="233363"/>
                      <a:pt x="449389" y="232029"/>
                      <a:pt x="448818" y="231743"/>
                    </a:cubicBezTo>
                    <a:cubicBezTo>
                      <a:pt x="448152" y="231267"/>
                      <a:pt x="446056" y="232124"/>
                      <a:pt x="445389" y="231553"/>
                    </a:cubicBezTo>
                    <a:cubicBezTo>
                      <a:pt x="445104" y="231267"/>
                      <a:pt x="445008" y="230410"/>
                      <a:pt x="444818" y="230029"/>
                    </a:cubicBezTo>
                    <a:cubicBezTo>
                      <a:pt x="444532" y="229362"/>
                      <a:pt x="444151" y="227838"/>
                      <a:pt x="443579" y="227362"/>
                    </a:cubicBezTo>
                    <a:cubicBezTo>
                      <a:pt x="443103" y="226981"/>
                      <a:pt x="441960" y="226695"/>
                      <a:pt x="441484" y="226790"/>
                    </a:cubicBezTo>
                    <a:cubicBezTo>
                      <a:pt x="440817" y="226886"/>
                      <a:pt x="439960" y="228219"/>
                      <a:pt x="439293" y="228505"/>
                    </a:cubicBezTo>
                    <a:cubicBezTo>
                      <a:pt x="438531" y="228791"/>
                      <a:pt x="436626" y="228124"/>
                      <a:pt x="436150" y="228695"/>
                    </a:cubicBezTo>
                    <a:cubicBezTo>
                      <a:pt x="435769" y="229171"/>
                      <a:pt x="435959" y="230505"/>
                      <a:pt x="436245" y="231077"/>
                    </a:cubicBezTo>
                    <a:cubicBezTo>
                      <a:pt x="436531" y="231839"/>
                      <a:pt x="437579" y="233077"/>
                      <a:pt x="438341" y="233363"/>
                    </a:cubicBezTo>
                    <a:cubicBezTo>
                      <a:pt x="439008" y="233553"/>
                      <a:pt x="440531" y="232600"/>
                      <a:pt x="441293" y="232791"/>
                    </a:cubicBezTo>
                    <a:cubicBezTo>
                      <a:pt x="441960" y="232982"/>
                      <a:pt x="443484" y="233839"/>
                      <a:pt x="443579" y="234506"/>
                    </a:cubicBezTo>
                    <a:cubicBezTo>
                      <a:pt x="443675" y="235077"/>
                      <a:pt x="442913" y="236220"/>
                      <a:pt x="442436" y="236506"/>
                    </a:cubicBezTo>
                    <a:cubicBezTo>
                      <a:pt x="441960" y="236887"/>
                      <a:pt x="440627" y="237077"/>
                      <a:pt x="439960" y="237077"/>
                    </a:cubicBezTo>
                    <a:cubicBezTo>
                      <a:pt x="439293" y="237077"/>
                      <a:pt x="437960" y="236506"/>
                      <a:pt x="437388" y="236125"/>
                    </a:cubicBezTo>
                    <a:cubicBezTo>
                      <a:pt x="436531" y="235553"/>
                      <a:pt x="435102" y="233839"/>
                      <a:pt x="434436" y="232982"/>
                    </a:cubicBezTo>
                    <a:cubicBezTo>
                      <a:pt x="433959" y="232315"/>
                      <a:pt x="433197" y="230696"/>
                      <a:pt x="432721" y="230029"/>
                    </a:cubicBezTo>
                    <a:cubicBezTo>
                      <a:pt x="432245" y="229362"/>
                      <a:pt x="431197" y="227838"/>
                      <a:pt x="430435" y="227457"/>
                    </a:cubicBezTo>
                    <a:cubicBezTo>
                      <a:pt x="429768" y="227076"/>
                      <a:pt x="428149" y="227171"/>
                      <a:pt x="427292" y="227171"/>
                    </a:cubicBezTo>
                    <a:cubicBezTo>
                      <a:pt x="426530" y="227171"/>
                      <a:pt x="425101" y="227552"/>
                      <a:pt x="424434" y="227267"/>
                    </a:cubicBezTo>
                    <a:cubicBezTo>
                      <a:pt x="423863" y="226981"/>
                      <a:pt x="423101" y="225743"/>
                      <a:pt x="422910" y="225076"/>
                    </a:cubicBezTo>
                    <a:cubicBezTo>
                      <a:pt x="422720" y="224409"/>
                      <a:pt x="422529" y="222790"/>
                      <a:pt x="422910" y="222218"/>
                    </a:cubicBezTo>
                    <a:cubicBezTo>
                      <a:pt x="423291" y="221552"/>
                      <a:pt x="425291" y="221456"/>
                      <a:pt x="425482" y="220694"/>
                    </a:cubicBezTo>
                    <a:cubicBezTo>
                      <a:pt x="425672" y="219837"/>
                      <a:pt x="424149" y="218313"/>
                      <a:pt x="423291" y="218123"/>
                    </a:cubicBezTo>
                    <a:cubicBezTo>
                      <a:pt x="422529" y="217932"/>
                      <a:pt x="421100" y="219361"/>
                      <a:pt x="420338" y="219170"/>
                    </a:cubicBezTo>
                    <a:cubicBezTo>
                      <a:pt x="419577" y="219075"/>
                      <a:pt x="418433" y="217932"/>
                      <a:pt x="418148" y="217265"/>
                    </a:cubicBezTo>
                    <a:cubicBezTo>
                      <a:pt x="417767" y="216408"/>
                      <a:pt x="418243" y="214313"/>
                      <a:pt x="417957" y="213455"/>
                    </a:cubicBezTo>
                    <a:cubicBezTo>
                      <a:pt x="417576" y="212408"/>
                      <a:pt x="416338" y="210407"/>
                      <a:pt x="415480" y="209645"/>
                    </a:cubicBezTo>
                    <a:cubicBezTo>
                      <a:pt x="414719" y="208883"/>
                      <a:pt x="412528" y="208217"/>
                      <a:pt x="411766" y="207454"/>
                    </a:cubicBezTo>
                    <a:cubicBezTo>
                      <a:pt x="410813" y="206502"/>
                      <a:pt x="409004" y="204311"/>
                      <a:pt x="408623" y="202978"/>
                    </a:cubicBezTo>
                    <a:cubicBezTo>
                      <a:pt x="408432" y="202406"/>
                      <a:pt x="408432" y="201263"/>
                      <a:pt x="408718" y="200787"/>
                    </a:cubicBezTo>
                    <a:cubicBezTo>
                      <a:pt x="409290" y="199835"/>
                      <a:pt x="411575" y="198977"/>
                      <a:pt x="412623" y="198692"/>
                    </a:cubicBezTo>
                    <a:cubicBezTo>
                      <a:pt x="413481" y="198501"/>
                      <a:pt x="415480" y="199263"/>
                      <a:pt x="416147" y="198787"/>
                    </a:cubicBezTo>
                    <a:cubicBezTo>
                      <a:pt x="416719" y="198406"/>
                      <a:pt x="416909" y="196787"/>
                      <a:pt x="417100" y="196025"/>
                    </a:cubicBezTo>
                    <a:cubicBezTo>
                      <a:pt x="417290" y="195263"/>
                      <a:pt x="417767" y="193358"/>
                      <a:pt x="417195" y="192881"/>
                    </a:cubicBezTo>
                    <a:cubicBezTo>
                      <a:pt x="416529" y="192405"/>
                      <a:pt x="414719" y="194215"/>
                      <a:pt x="413957" y="194024"/>
                    </a:cubicBezTo>
                    <a:cubicBezTo>
                      <a:pt x="413004" y="193739"/>
                      <a:pt x="412147" y="191643"/>
                      <a:pt x="411480" y="190976"/>
                    </a:cubicBezTo>
                    <a:cubicBezTo>
                      <a:pt x="411099" y="190595"/>
                      <a:pt x="409861" y="190214"/>
                      <a:pt x="409575" y="189643"/>
                    </a:cubicBezTo>
                    <a:cubicBezTo>
                      <a:pt x="409290" y="189071"/>
                      <a:pt x="409575" y="187738"/>
                      <a:pt x="409861" y="187166"/>
                    </a:cubicBezTo>
                    <a:cubicBezTo>
                      <a:pt x="410146" y="186500"/>
                      <a:pt x="411766" y="185547"/>
                      <a:pt x="411766" y="184785"/>
                    </a:cubicBezTo>
                    <a:cubicBezTo>
                      <a:pt x="411766" y="184309"/>
                      <a:pt x="410528" y="183642"/>
                      <a:pt x="410623" y="183166"/>
                    </a:cubicBezTo>
                    <a:cubicBezTo>
                      <a:pt x="410718" y="182785"/>
                      <a:pt x="411575" y="182785"/>
                      <a:pt x="411861" y="182499"/>
                    </a:cubicBezTo>
                    <a:cubicBezTo>
                      <a:pt x="412147" y="182118"/>
                      <a:pt x="412242" y="181166"/>
                      <a:pt x="412433" y="180785"/>
                    </a:cubicBezTo>
                    <a:cubicBezTo>
                      <a:pt x="412814" y="180118"/>
                      <a:pt x="413766" y="178594"/>
                      <a:pt x="414528" y="178499"/>
                    </a:cubicBezTo>
                    <a:cubicBezTo>
                      <a:pt x="415100" y="178499"/>
                      <a:pt x="415766" y="179642"/>
                      <a:pt x="416338" y="179927"/>
                    </a:cubicBezTo>
                    <a:cubicBezTo>
                      <a:pt x="417005" y="180213"/>
                      <a:pt x="418719" y="180404"/>
                      <a:pt x="419386" y="180213"/>
                    </a:cubicBezTo>
                    <a:cubicBezTo>
                      <a:pt x="420053" y="180023"/>
                      <a:pt x="420910" y="178879"/>
                      <a:pt x="421481" y="178403"/>
                    </a:cubicBezTo>
                    <a:cubicBezTo>
                      <a:pt x="422148" y="177927"/>
                      <a:pt x="423863" y="177451"/>
                      <a:pt x="424244" y="176784"/>
                    </a:cubicBezTo>
                    <a:cubicBezTo>
                      <a:pt x="424625" y="176213"/>
                      <a:pt x="424625" y="174593"/>
                      <a:pt x="424339" y="174022"/>
                    </a:cubicBezTo>
                    <a:cubicBezTo>
                      <a:pt x="423958" y="173260"/>
                      <a:pt x="422529" y="172307"/>
                      <a:pt x="421767" y="172021"/>
                    </a:cubicBezTo>
                    <a:cubicBezTo>
                      <a:pt x="421100" y="171831"/>
                      <a:pt x="419767" y="172021"/>
                      <a:pt x="419100" y="172021"/>
                    </a:cubicBezTo>
                    <a:cubicBezTo>
                      <a:pt x="418433" y="172021"/>
                      <a:pt x="416909" y="172403"/>
                      <a:pt x="416243" y="172021"/>
                    </a:cubicBezTo>
                    <a:cubicBezTo>
                      <a:pt x="415671" y="171736"/>
                      <a:pt x="415290" y="170212"/>
                      <a:pt x="414719" y="169736"/>
                    </a:cubicBezTo>
                    <a:cubicBezTo>
                      <a:pt x="414147" y="169164"/>
                      <a:pt x="412338" y="168688"/>
                      <a:pt x="411861" y="168021"/>
                    </a:cubicBezTo>
                    <a:cubicBezTo>
                      <a:pt x="411385" y="167450"/>
                      <a:pt x="411480" y="165640"/>
                      <a:pt x="410909" y="165068"/>
                    </a:cubicBezTo>
                    <a:cubicBezTo>
                      <a:pt x="410528" y="164687"/>
                      <a:pt x="409575" y="164497"/>
                      <a:pt x="409099" y="164592"/>
                    </a:cubicBezTo>
                    <a:cubicBezTo>
                      <a:pt x="408527" y="164687"/>
                      <a:pt x="407480" y="165354"/>
                      <a:pt x="407289" y="165925"/>
                    </a:cubicBezTo>
                    <a:cubicBezTo>
                      <a:pt x="407098" y="166497"/>
                      <a:pt x="408527" y="167640"/>
                      <a:pt x="408242" y="168116"/>
                    </a:cubicBezTo>
                    <a:cubicBezTo>
                      <a:pt x="407861" y="168783"/>
                      <a:pt x="405861" y="168878"/>
                      <a:pt x="405194" y="168497"/>
                    </a:cubicBezTo>
                    <a:cubicBezTo>
                      <a:pt x="404527" y="168116"/>
                      <a:pt x="404622" y="166307"/>
                      <a:pt x="404051" y="165830"/>
                    </a:cubicBezTo>
                    <a:cubicBezTo>
                      <a:pt x="403765" y="165640"/>
                      <a:pt x="402908" y="165545"/>
                      <a:pt x="402527" y="165735"/>
                    </a:cubicBezTo>
                    <a:cubicBezTo>
                      <a:pt x="402050" y="166021"/>
                      <a:pt x="401288" y="167069"/>
                      <a:pt x="401193" y="167640"/>
                    </a:cubicBezTo>
                    <a:cubicBezTo>
                      <a:pt x="401098" y="168402"/>
                      <a:pt x="401670" y="169926"/>
                      <a:pt x="402050" y="170498"/>
                    </a:cubicBezTo>
                    <a:cubicBezTo>
                      <a:pt x="402336" y="170879"/>
                      <a:pt x="403384" y="171164"/>
                      <a:pt x="403670" y="171545"/>
                    </a:cubicBezTo>
                    <a:cubicBezTo>
                      <a:pt x="403956" y="171926"/>
                      <a:pt x="404336" y="172879"/>
                      <a:pt x="404336" y="173355"/>
                    </a:cubicBezTo>
                    <a:cubicBezTo>
                      <a:pt x="404241" y="174308"/>
                      <a:pt x="403384" y="176213"/>
                      <a:pt x="402622" y="176689"/>
                    </a:cubicBezTo>
                    <a:cubicBezTo>
                      <a:pt x="402050" y="176975"/>
                      <a:pt x="400621" y="176498"/>
                      <a:pt x="400050" y="176213"/>
                    </a:cubicBezTo>
                    <a:cubicBezTo>
                      <a:pt x="399288" y="175832"/>
                      <a:pt x="397764" y="174689"/>
                      <a:pt x="397479" y="173927"/>
                    </a:cubicBezTo>
                    <a:cubicBezTo>
                      <a:pt x="396907" y="172688"/>
                      <a:pt x="397383" y="169736"/>
                      <a:pt x="397288" y="168402"/>
                    </a:cubicBezTo>
                    <a:cubicBezTo>
                      <a:pt x="397193" y="167354"/>
                      <a:pt x="396716" y="165354"/>
                      <a:pt x="396716" y="164402"/>
                    </a:cubicBezTo>
                    <a:cubicBezTo>
                      <a:pt x="396716" y="163449"/>
                      <a:pt x="396716" y="161354"/>
                      <a:pt x="397097" y="160496"/>
                    </a:cubicBezTo>
                    <a:cubicBezTo>
                      <a:pt x="397479" y="159829"/>
                      <a:pt x="399002" y="158972"/>
                      <a:pt x="399193" y="158306"/>
                    </a:cubicBezTo>
                    <a:cubicBezTo>
                      <a:pt x="399574" y="157258"/>
                      <a:pt x="398526" y="155067"/>
                      <a:pt x="398812" y="153924"/>
                    </a:cubicBezTo>
                    <a:cubicBezTo>
                      <a:pt x="399002" y="153257"/>
                      <a:pt x="399955" y="152114"/>
                      <a:pt x="400431" y="151543"/>
                    </a:cubicBezTo>
                    <a:cubicBezTo>
                      <a:pt x="400812" y="151067"/>
                      <a:pt x="401764" y="150209"/>
                      <a:pt x="402050" y="149638"/>
                    </a:cubicBezTo>
                    <a:cubicBezTo>
                      <a:pt x="402336" y="148876"/>
                      <a:pt x="401764" y="147066"/>
                      <a:pt x="402241" y="146399"/>
                    </a:cubicBezTo>
                    <a:cubicBezTo>
                      <a:pt x="402527" y="146018"/>
                      <a:pt x="403479" y="145542"/>
                      <a:pt x="403956" y="145733"/>
                    </a:cubicBezTo>
                    <a:cubicBezTo>
                      <a:pt x="404813" y="146114"/>
                      <a:pt x="404813" y="148400"/>
                      <a:pt x="405384" y="149162"/>
                    </a:cubicBezTo>
                    <a:cubicBezTo>
                      <a:pt x="406051" y="149924"/>
                      <a:pt x="407670" y="151067"/>
                      <a:pt x="408623" y="151257"/>
                    </a:cubicBezTo>
                    <a:cubicBezTo>
                      <a:pt x="409385" y="151448"/>
                      <a:pt x="411099" y="151448"/>
                      <a:pt x="411671" y="150971"/>
                    </a:cubicBezTo>
                    <a:cubicBezTo>
                      <a:pt x="412433" y="150209"/>
                      <a:pt x="412718" y="147828"/>
                      <a:pt x="412528" y="146780"/>
                    </a:cubicBezTo>
                    <a:cubicBezTo>
                      <a:pt x="412433" y="146018"/>
                      <a:pt x="411480" y="144685"/>
                      <a:pt x="411004" y="144018"/>
                    </a:cubicBezTo>
                    <a:cubicBezTo>
                      <a:pt x="410433" y="143066"/>
                      <a:pt x="409004" y="141446"/>
                      <a:pt x="408527" y="140494"/>
                    </a:cubicBezTo>
                    <a:cubicBezTo>
                      <a:pt x="408051" y="139446"/>
                      <a:pt x="407670" y="137255"/>
                      <a:pt x="407384" y="136208"/>
                    </a:cubicBezTo>
                    <a:cubicBezTo>
                      <a:pt x="407098" y="135350"/>
                      <a:pt x="406813" y="133255"/>
                      <a:pt x="406146" y="132588"/>
                    </a:cubicBezTo>
                    <a:cubicBezTo>
                      <a:pt x="405765" y="132207"/>
                      <a:pt x="404717" y="131921"/>
                      <a:pt x="404241" y="131921"/>
                    </a:cubicBezTo>
                    <a:cubicBezTo>
                      <a:pt x="403765" y="131921"/>
                      <a:pt x="402527" y="132302"/>
                      <a:pt x="402336" y="132779"/>
                    </a:cubicBezTo>
                    <a:cubicBezTo>
                      <a:pt x="402050" y="133445"/>
                      <a:pt x="403289" y="134779"/>
                      <a:pt x="403193" y="135541"/>
                    </a:cubicBezTo>
                    <a:cubicBezTo>
                      <a:pt x="403098" y="136112"/>
                      <a:pt x="402527" y="137160"/>
                      <a:pt x="402050" y="137446"/>
                    </a:cubicBezTo>
                    <a:cubicBezTo>
                      <a:pt x="401574" y="137636"/>
                      <a:pt x="400431" y="137446"/>
                      <a:pt x="400050" y="137160"/>
                    </a:cubicBezTo>
                    <a:cubicBezTo>
                      <a:pt x="399383" y="136493"/>
                      <a:pt x="400145" y="134207"/>
                      <a:pt x="399669" y="133541"/>
                    </a:cubicBezTo>
                    <a:cubicBezTo>
                      <a:pt x="399479" y="133255"/>
                      <a:pt x="398812" y="132874"/>
                      <a:pt x="398526" y="132969"/>
                    </a:cubicBezTo>
                    <a:cubicBezTo>
                      <a:pt x="397955" y="133064"/>
                      <a:pt x="397097" y="134207"/>
                      <a:pt x="397002" y="134874"/>
                    </a:cubicBezTo>
                    <a:cubicBezTo>
                      <a:pt x="396907" y="135541"/>
                      <a:pt x="398145" y="136779"/>
                      <a:pt x="398050" y="137541"/>
                    </a:cubicBezTo>
                    <a:cubicBezTo>
                      <a:pt x="397955" y="138303"/>
                      <a:pt x="397288" y="139732"/>
                      <a:pt x="396621" y="140113"/>
                    </a:cubicBezTo>
                    <a:cubicBezTo>
                      <a:pt x="396050" y="140494"/>
                      <a:pt x="394526" y="139827"/>
                      <a:pt x="393859" y="140113"/>
                    </a:cubicBezTo>
                    <a:cubicBezTo>
                      <a:pt x="393383" y="140303"/>
                      <a:pt x="392716" y="141256"/>
                      <a:pt x="392716" y="141732"/>
                    </a:cubicBezTo>
                    <a:cubicBezTo>
                      <a:pt x="392716" y="142399"/>
                      <a:pt x="393668" y="143351"/>
                      <a:pt x="394049" y="143923"/>
                    </a:cubicBezTo>
                    <a:cubicBezTo>
                      <a:pt x="394526" y="144590"/>
                      <a:pt x="396050" y="145542"/>
                      <a:pt x="396145" y="146304"/>
                    </a:cubicBezTo>
                    <a:cubicBezTo>
                      <a:pt x="396240" y="146875"/>
                      <a:pt x="395383" y="148019"/>
                      <a:pt x="395002" y="148495"/>
                    </a:cubicBezTo>
                    <a:cubicBezTo>
                      <a:pt x="394526" y="148971"/>
                      <a:pt x="393383" y="149638"/>
                      <a:pt x="392906" y="150114"/>
                    </a:cubicBezTo>
                    <a:cubicBezTo>
                      <a:pt x="392335" y="150686"/>
                      <a:pt x="391763" y="152591"/>
                      <a:pt x="391002" y="152591"/>
                    </a:cubicBezTo>
                    <a:cubicBezTo>
                      <a:pt x="390430" y="152591"/>
                      <a:pt x="389763" y="151352"/>
                      <a:pt x="389573" y="150876"/>
                    </a:cubicBezTo>
                    <a:cubicBezTo>
                      <a:pt x="389192" y="150209"/>
                      <a:pt x="389001" y="148495"/>
                      <a:pt x="388811" y="147733"/>
                    </a:cubicBezTo>
                    <a:cubicBezTo>
                      <a:pt x="388620" y="146590"/>
                      <a:pt x="388525" y="144399"/>
                      <a:pt x="388334" y="143256"/>
                    </a:cubicBezTo>
                    <a:cubicBezTo>
                      <a:pt x="388144" y="141923"/>
                      <a:pt x="387858" y="139256"/>
                      <a:pt x="387668" y="137922"/>
                    </a:cubicBezTo>
                    <a:cubicBezTo>
                      <a:pt x="387477" y="136779"/>
                      <a:pt x="387191" y="133636"/>
                      <a:pt x="387287" y="133160"/>
                    </a:cubicBezTo>
                    <a:cubicBezTo>
                      <a:pt x="387382" y="132779"/>
                      <a:pt x="388048" y="130016"/>
                      <a:pt x="388239" y="128969"/>
                    </a:cubicBezTo>
                    <a:cubicBezTo>
                      <a:pt x="388430" y="128016"/>
                      <a:pt x="388811" y="126016"/>
                      <a:pt x="388811" y="124968"/>
                    </a:cubicBezTo>
                    <a:cubicBezTo>
                      <a:pt x="388811" y="123920"/>
                      <a:pt x="388239" y="121825"/>
                      <a:pt x="388334" y="120777"/>
                    </a:cubicBezTo>
                    <a:cubicBezTo>
                      <a:pt x="388430" y="119825"/>
                      <a:pt x="388715" y="117824"/>
                      <a:pt x="389382" y="117253"/>
                    </a:cubicBezTo>
                    <a:cubicBezTo>
                      <a:pt x="389858" y="116872"/>
                      <a:pt x="391383" y="116872"/>
                      <a:pt x="391859" y="117253"/>
                    </a:cubicBezTo>
                    <a:cubicBezTo>
                      <a:pt x="392621" y="117824"/>
                      <a:pt x="392239" y="120206"/>
                      <a:pt x="392621" y="121158"/>
                    </a:cubicBezTo>
                    <a:cubicBezTo>
                      <a:pt x="393002" y="122015"/>
                      <a:pt x="394145" y="123539"/>
                      <a:pt x="394716" y="124206"/>
                    </a:cubicBezTo>
                    <a:cubicBezTo>
                      <a:pt x="395288" y="124873"/>
                      <a:pt x="396621" y="126302"/>
                      <a:pt x="397479" y="126683"/>
                    </a:cubicBezTo>
                    <a:cubicBezTo>
                      <a:pt x="398526" y="127064"/>
                      <a:pt x="400717" y="127064"/>
                      <a:pt x="401860" y="127064"/>
                    </a:cubicBezTo>
                    <a:cubicBezTo>
                      <a:pt x="402813" y="127064"/>
                      <a:pt x="404622" y="126873"/>
                      <a:pt x="405384" y="126492"/>
                    </a:cubicBezTo>
                    <a:cubicBezTo>
                      <a:pt x="406146" y="126111"/>
                      <a:pt x="407004" y="124587"/>
                      <a:pt x="407575" y="123920"/>
                    </a:cubicBezTo>
                    <a:cubicBezTo>
                      <a:pt x="408051" y="123349"/>
                      <a:pt x="409194" y="122301"/>
                      <a:pt x="409385" y="121634"/>
                    </a:cubicBezTo>
                    <a:cubicBezTo>
                      <a:pt x="409670" y="120777"/>
                      <a:pt x="409575" y="118872"/>
                      <a:pt x="409099" y="118205"/>
                    </a:cubicBezTo>
                    <a:cubicBezTo>
                      <a:pt x="408718" y="117634"/>
                      <a:pt x="407194" y="117348"/>
                      <a:pt x="406813" y="116872"/>
                    </a:cubicBezTo>
                    <a:cubicBezTo>
                      <a:pt x="406337" y="116396"/>
                      <a:pt x="405575" y="115348"/>
                      <a:pt x="405575" y="114681"/>
                    </a:cubicBezTo>
                    <a:cubicBezTo>
                      <a:pt x="405479" y="114110"/>
                      <a:pt x="405861" y="112967"/>
                      <a:pt x="406146" y="112490"/>
                    </a:cubicBezTo>
                    <a:cubicBezTo>
                      <a:pt x="406432" y="112014"/>
                      <a:pt x="407289" y="111252"/>
                      <a:pt x="407480" y="110776"/>
                    </a:cubicBezTo>
                    <a:cubicBezTo>
                      <a:pt x="407670" y="110300"/>
                      <a:pt x="407956" y="109347"/>
                      <a:pt x="407861" y="108775"/>
                    </a:cubicBezTo>
                    <a:cubicBezTo>
                      <a:pt x="407765" y="108204"/>
                      <a:pt x="407480" y="107061"/>
                      <a:pt x="407004" y="106775"/>
                    </a:cubicBezTo>
                    <a:cubicBezTo>
                      <a:pt x="406432" y="106394"/>
                      <a:pt x="404813" y="106680"/>
                      <a:pt x="404146" y="106871"/>
                    </a:cubicBezTo>
                    <a:cubicBezTo>
                      <a:pt x="403479" y="107061"/>
                      <a:pt x="402241" y="107823"/>
                      <a:pt x="401764" y="108395"/>
                    </a:cubicBezTo>
                    <a:cubicBezTo>
                      <a:pt x="401288" y="109061"/>
                      <a:pt x="401003" y="110681"/>
                      <a:pt x="401003" y="111443"/>
                    </a:cubicBezTo>
                    <a:cubicBezTo>
                      <a:pt x="401003" y="112204"/>
                      <a:pt x="401384" y="113729"/>
                      <a:pt x="401479" y="114491"/>
                    </a:cubicBezTo>
                    <a:cubicBezTo>
                      <a:pt x="401574" y="115157"/>
                      <a:pt x="401574" y="116586"/>
                      <a:pt x="401860" y="117253"/>
                    </a:cubicBezTo>
                    <a:cubicBezTo>
                      <a:pt x="402146" y="117824"/>
                      <a:pt x="403574" y="118491"/>
                      <a:pt x="403765" y="119063"/>
                    </a:cubicBezTo>
                    <a:cubicBezTo>
                      <a:pt x="403956" y="119539"/>
                      <a:pt x="404051" y="120968"/>
                      <a:pt x="403574" y="121349"/>
                    </a:cubicBezTo>
                    <a:cubicBezTo>
                      <a:pt x="403193" y="121729"/>
                      <a:pt x="401860" y="121634"/>
                      <a:pt x="401384" y="121634"/>
                    </a:cubicBezTo>
                    <a:cubicBezTo>
                      <a:pt x="400812" y="121539"/>
                      <a:pt x="399574" y="121253"/>
                      <a:pt x="399193" y="120872"/>
                    </a:cubicBezTo>
                    <a:cubicBezTo>
                      <a:pt x="398431" y="120110"/>
                      <a:pt x="398050" y="117920"/>
                      <a:pt x="397955" y="116872"/>
                    </a:cubicBezTo>
                    <a:cubicBezTo>
                      <a:pt x="397859" y="115919"/>
                      <a:pt x="398240" y="114014"/>
                      <a:pt x="398145" y="113062"/>
                    </a:cubicBezTo>
                    <a:cubicBezTo>
                      <a:pt x="398050" y="112109"/>
                      <a:pt x="397193" y="110395"/>
                      <a:pt x="396907" y="109442"/>
                    </a:cubicBezTo>
                    <a:cubicBezTo>
                      <a:pt x="396621" y="108775"/>
                      <a:pt x="396336" y="107442"/>
                      <a:pt x="395954" y="106775"/>
                    </a:cubicBezTo>
                    <a:cubicBezTo>
                      <a:pt x="395478" y="105728"/>
                      <a:pt x="394431" y="103632"/>
                      <a:pt x="393478" y="102965"/>
                    </a:cubicBezTo>
                    <a:cubicBezTo>
                      <a:pt x="392811" y="102489"/>
                      <a:pt x="390716" y="102775"/>
                      <a:pt x="390144" y="102108"/>
                    </a:cubicBezTo>
                    <a:cubicBezTo>
                      <a:pt x="389668" y="101632"/>
                      <a:pt x="389763" y="100298"/>
                      <a:pt x="389668" y="99632"/>
                    </a:cubicBezTo>
                    <a:cubicBezTo>
                      <a:pt x="389477" y="98679"/>
                      <a:pt x="388906" y="96774"/>
                      <a:pt x="389192" y="95917"/>
                    </a:cubicBezTo>
                    <a:cubicBezTo>
                      <a:pt x="389382" y="94964"/>
                      <a:pt x="391192" y="93726"/>
                      <a:pt x="391478" y="92869"/>
                    </a:cubicBezTo>
                    <a:cubicBezTo>
                      <a:pt x="391763" y="91916"/>
                      <a:pt x="391383" y="89916"/>
                      <a:pt x="391478" y="88964"/>
                    </a:cubicBezTo>
                    <a:cubicBezTo>
                      <a:pt x="391573" y="87916"/>
                      <a:pt x="391859" y="85820"/>
                      <a:pt x="392145" y="84773"/>
                    </a:cubicBezTo>
                    <a:cubicBezTo>
                      <a:pt x="392430" y="83820"/>
                      <a:pt x="393383" y="82106"/>
                      <a:pt x="393764" y="81248"/>
                    </a:cubicBezTo>
                    <a:cubicBezTo>
                      <a:pt x="394145" y="80486"/>
                      <a:pt x="395002" y="79153"/>
                      <a:pt x="395383" y="78391"/>
                    </a:cubicBezTo>
                    <a:cubicBezTo>
                      <a:pt x="395669" y="77819"/>
                      <a:pt x="396336" y="76771"/>
                      <a:pt x="396240" y="76200"/>
                    </a:cubicBezTo>
                    <a:cubicBezTo>
                      <a:pt x="396145" y="75248"/>
                      <a:pt x="394240" y="74200"/>
                      <a:pt x="394049" y="73247"/>
                    </a:cubicBezTo>
                    <a:cubicBezTo>
                      <a:pt x="393859" y="72676"/>
                      <a:pt x="393954" y="71342"/>
                      <a:pt x="394335" y="70866"/>
                    </a:cubicBezTo>
                    <a:cubicBezTo>
                      <a:pt x="394811" y="70295"/>
                      <a:pt x="396526" y="70295"/>
                      <a:pt x="397097" y="69914"/>
                    </a:cubicBezTo>
                    <a:cubicBezTo>
                      <a:pt x="397479" y="69723"/>
                      <a:pt x="398336" y="69152"/>
                      <a:pt x="398622" y="68771"/>
                    </a:cubicBezTo>
                    <a:cubicBezTo>
                      <a:pt x="399002" y="68390"/>
                      <a:pt x="399288" y="67246"/>
                      <a:pt x="399669" y="66770"/>
                    </a:cubicBezTo>
                    <a:cubicBezTo>
                      <a:pt x="399955" y="66389"/>
                      <a:pt x="400812" y="66008"/>
                      <a:pt x="401003" y="65627"/>
                    </a:cubicBezTo>
                    <a:cubicBezTo>
                      <a:pt x="401384" y="65056"/>
                      <a:pt x="401193" y="63246"/>
                      <a:pt x="401764" y="62770"/>
                    </a:cubicBezTo>
                    <a:cubicBezTo>
                      <a:pt x="402431" y="62103"/>
                      <a:pt x="404432" y="61817"/>
                      <a:pt x="405289" y="61913"/>
                    </a:cubicBezTo>
                    <a:cubicBezTo>
                      <a:pt x="406241" y="61913"/>
                      <a:pt x="407956" y="63056"/>
                      <a:pt x="408813" y="63246"/>
                    </a:cubicBezTo>
                    <a:cubicBezTo>
                      <a:pt x="409670" y="63437"/>
                      <a:pt x="411671" y="63627"/>
                      <a:pt x="412433" y="63151"/>
                    </a:cubicBezTo>
                    <a:cubicBezTo>
                      <a:pt x="413290" y="62484"/>
                      <a:pt x="414242" y="60008"/>
                      <a:pt x="413766" y="59055"/>
                    </a:cubicBezTo>
                    <a:cubicBezTo>
                      <a:pt x="413481" y="58293"/>
                      <a:pt x="411671" y="57817"/>
                      <a:pt x="410813" y="57721"/>
                    </a:cubicBezTo>
                    <a:cubicBezTo>
                      <a:pt x="410242" y="57626"/>
                      <a:pt x="409099" y="58483"/>
                      <a:pt x="408623" y="58103"/>
                    </a:cubicBezTo>
                    <a:cubicBezTo>
                      <a:pt x="408147" y="57721"/>
                      <a:pt x="408051" y="56388"/>
                      <a:pt x="408242" y="55817"/>
                    </a:cubicBezTo>
                    <a:cubicBezTo>
                      <a:pt x="408623" y="54959"/>
                      <a:pt x="410433" y="54293"/>
                      <a:pt x="411004" y="53626"/>
                    </a:cubicBezTo>
                    <a:cubicBezTo>
                      <a:pt x="411480" y="53054"/>
                      <a:pt x="412052" y="51625"/>
                      <a:pt x="412242" y="50959"/>
                    </a:cubicBezTo>
                    <a:cubicBezTo>
                      <a:pt x="412528" y="50006"/>
                      <a:pt x="412909" y="47911"/>
                      <a:pt x="412433" y="47054"/>
                    </a:cubicBezTo>
                    <a:cubicBezTo>
                      <a:pt x="412052" y="46482"/>
                      <a:pt x="410242" y="46577"/>
                      <a:pt x="409766" y="46006"/>
                    </a:cubicBezTo>
                    <a:cubicBezTo>
                      <a:pt x="409099" y="45149"/>
                      <a:pt x="409004" y="42863"/>
                      <a:pt x="409004" y="41815"/>
                    </a:cubicBezTo>
                    <a:cubicBezTo>
                      <a:pt x="409004" y="40958"/>
                      <a:pt x="409194" y="39338"/>
                      <a:pt x="409385" y="38576"/>
                    </a:cubicBezTo>
                    <a:cubicBezTo>
                      <a:pt x="409575" y="37910"/>
                      <a:pt x="410528" y="36767"/>
                      <a:pt x="410623" y="36100"/>
                    </a:cubicBezTo>
                    <a:cubicBezTo>
                      <a:pt x="410813" y="35243"/>
                      <a:pt x="411195" y="33433"/>
                      <a:pt x="410813" y="32671"/>
                    </a:cubicBezTo>
                    <a:cubicBezTo>
                      <a:pt x="410528" y="32099"/>
                      <a:pt x="409480" y="31242"/>
                      <a:pt x="408908" y="31147"/>
                    </a:cubicBezTo>
                    <a:cubicBezTo>
                      <a:pt x="408147" y="30956"/>
                      <a:pt x="406432" y="31337"/>
                      <a:pt x="405861" y="31814"/>
                    </a:cubicBezTo>
                    <a:cubicBezTo>
                      <a:pt x="405194" y="32290"/>
                      <a:pt x="405003" y="34195"/>
                      <a:pt x="404336" y="34576"/>
                    </a:cubicBezTo>
                    <a:cubicBezTo>
                      <a:pt x="403574" y="35052"/>
                      <a:pt x="401479" y="34195"/>
                      <a:pt x="400621" y="34576"/>
                    </a:cubicBezTo>
                    <a:cubicBezTo>
                      <a:pt x="399288" y="35052"/>
                      <a:pt x="397193" y="37052"/>
                      <a:pt x="396430" y="38291"/>
                    </a:cubicBezTo>
                    <a:cubicBezTo>
                      <a:pt x="395764" y="39433"/>
                      <a:pt x="395192" y="42100"/>
                      <a:pt x="395288" y="43434"/>
                    </a:cubicBezTo>
                    <a:cubicBezTo>
                      <a:pt x="395383" y="44196"/>
                      <a:pt x="395764" y="45625"/>
                      <a:pt x="396336" y="46101"/>
                    </a:cubicBezTo>
                    <a:cubicBezTo>
                      <a:pt x="396716" y="46482"/>
                      <a:pt x="397859" y="46768"/>
                      <a:pt x="398431" y="46768"/>
                    </a:cubicBezTo>
                    <a:cubicBezTo>
                      <a:pt x="399002" y="46768"/>
                      <a:pt x="399955" y="46006"/>
                      <a:pt x="400527" y="46101"/>
                    </a:cubicBezTo>
                    <a:cubicBezTo>
                      <a:pt x="401193" y="46196"/>
                      <a:pt x="402336" y="47244"/>
                      <a:pt x="402717" y="47816"/>
                    </a:cubicBezTo>
                    <a:cubicBezTo>
                      <a:pt x="403289" y="48578"/>
                      <a:pt x="403956" y="50483"/>
                      <a:pt x="403765" y="51340"/>
                    </a:cubicBezTo>
                    <a:cubicBezTo>
                      <a:pt x="403670" y="52102"/>
                      <a:pt x="402622" y="53340"/>
                      <a:pt x="401955" y="53816"/>
                    </a:cubicBezTo>
                    <a:cubicBezTo>
                      <a:pt x="401003" y="54578"/>
                      <a:pt x="398431" y="54674"/>
                      <a:pt x="397669" y="55626"/>
                    </a:cubicBezTo>
                    <a:cubicBezTo>
                      <a:pt x="397002" y="56388"/>
                      <a:pt x="397288" y="58579"/>
                      <a:pt x="396716" y="59341"/>
                    </a:cubicBezTo>
                    <a:cubicBezTo>
                      <a:pt x="396240" y="60198"/>
                      <a:pt x="394240" y="60960"/>
                      <a:pt x="393764" y="61722"/>
                    </a:cubicBezTo>
                    <a:cubicBezTo>
                      <a:pt x="393097" y="62770"/>
                      <a:pt x="393002" y="65342"/>
                      <a:pt x="392430" y="66485"/>
                    </a:cubicBezTo>
                    <a:cubicBezTo>
                      <a:pt x="391954" y="67437"/>
                      <a:pt x="390430" y="68961"/>
                      <a:pt x="389668" y="69628"/>
                    </a:cubicBezTo>
                    <a:cubicBezTo>
                      <a:pt x="389287" y="70009"/>
                      <a:pt x="388525" y="70961"/>
                      <a:pt x="387954" y="70866"/>
                    </a:cubicBezTo>
                    <a:cubicBezTo>
                      <a:pt x="387287" y="70866"/>
                      <a:pt x="386620" y="69247"/>
                      <a:pt x="385953" y="69152"/>
                    </a:cubicBezTo>
                    <a:cubicBezTo>
                      <a:pt x="385572" y="69152"/>
                      <a:pt x="384715" y="69628"/>
                      <a:pt x="384524" y="70009"/>
                    </a:cubicBezTo>
                    <a:cubicBezTo>
                      <a:pt x="384143" y="70580"/>
                      <a:pt x="383858" y="72104"/>
                      <a:pt x="383953" y="72866"/>
                    </a:cubicBezTo>
                    <a:cubicBezTo>
                      <a:pt x="384143" y="73628"/>
                      <a:pt x="385572" y="74867"/>
                      <a:pt x="385667" y="75629"/>
                    </a:cubicBezTo>
                    <a:cubicBezTo>
                      <a:pt x="385763" y="76676"/>
                      <a:pt x="384715" y="78581"/>
                      <a:pt x="384048" y="79343"/>
                    </a:cubicBezTo>
                    <a:cubicBezTo>
                      <a:pt x="383667" y="79724"/>
                      <a:pt x="382810" y="80486"/>
                      <a:pt x="382429" y="80296"/>
                    </a:cubicBezTo>
                    <a:cubicBezTo>
                      <a:pt x="381571" y="80010"/>
                      <a:pt x="381191" y="78010"/>
                      <a:pt x="380905" y="77248"/>
                    </a:cubicBezTo>
                    <a:cubicBezTo>
                      <a:pt x="380715" y="76581"/>
                      <a:pt x="380905" y="75248"/>
                      <a:pt x="380715" y="74581"/>
                    </a:cubicBezTo>
                    <a:cubicBezTo>
                      <a:pt x="380524" y="73914"/>
                      <a:pt x="380238" y="72676"/>
                      <a:pt x="379762" y="72104"/>
                    </a:cubicBezTo>
                    <a:cubicBezTo>
                      <a:pt x="379476" y="71819"/>
                      <a:pt x="378905" y="71247"/>
                      <a:pt x="378523" y="71152"/>
                    </a:cubicBezTo>
                    <a:cubicBezTo>
                      <a:pt x="377762" y="70961"/>
                      <a:pt x="376142" y="71342"/>
                      <a:pt x="375571" y="71914"/>
                    </a:cubicBezTo>
                    <a:cubicBezTo>
                      <a:pt x="375095" y="72390"/>
                      <a:pt x="374618" y="73724"/>
                      <a:pt x="374714" y="74390"/>
                    </a:cubicBezTo>
                    <a:cubicBezTo>
                      <a:pt x="374809" y="75152"/>
                      <a:pt x="375857" y="76486"/>
                      <a:pt x="376333" y="77153"/>
                    </a:cubicBezTo>
                    <a:cubicBezTo>
                      <a:pt x="376619" y="77629"/>
                      <a:pt x="377571" y="78581"/>
                      <a:pt x="377666" y="79153"/>
                    </a:cubicBezTo>
                    <a:cubicBezTo>
                      <a:pt x="377762" y="79629"/>
                      <a:pt x="377286" y="80582"/>
                      <a:pt x="377000" y="80867"/>
                    </a:cubicBezTo>
                    <a:cubicBezTo>
                      <a:pt x="376238" y="81534"/>
                      <a:pt x="373952" y="81248"/>
                      <a:pt x="373285" y="81915"/>
                    </a:cubicBezTo>
                    <a:cubicBezTo>
                      <a:pt x="372333" y="82868"/>
                      <a:pt x="372237" y="85725"/>
                      <a:pt x="371952" y="87058"/>
                    </a:cubicBezTo>
                    <a:cubicBezTo>
                      <a:pt x="371856" y="87535"/>
                      <a:pt x="371285" y="88583"/>
                      <a:pt x="371475" y="89059"/>
                    </a:cubicBezTo>
                    <a:cubicBezTo>
                      <a:pt x="371761" y="89725"/>
                      <a:pt x="373856" y="89821"/>
                      <a:pt x="374142" y="90488"/>
                    </a:cubicBezTo>
                    <a:cubicBezTo>
                      <a:pt x="374428" y="91154"/>
                      <a:pt x="373571" y="92678"/>
                      <a:pt x="373380" y="93345"/>
                    </a:cubicBezTo>
                    <a:cubicBezTo>
                      <a:pt x="373095" y="94393"/>
                      <a:pt x="372618" y="96583"/>
                      <a:pt x="371952" y="97536"/>
                    </a:cubicBezTo>
                    <a:cubicBezTo>
                      <a:pt x="371475" y="98108"/>
                      <a:pt x="370047" y="98774"/>
                      <a:pt x="369475" y="99155"/>
                    </a:cubicBezTo>
                    <a:cubicBezTo>
                      <a:pt x="368522" y="99727"/>
                      <a:pt x="366617" y="100775"/>
                      <a:pt x="365570" y="101156"/>
                    </a:cubicBezTo>
                    <a:cubicBezTo>
                      <a:pt x="365093" y="101346"/>
                      <a:pt x="363950" y="101727"/>
                      <a:pt x="363474" y="101537"/>
                    </a:cubicBezTo>
                    <a:cubicBezTo>
                      <a:pt x="362712" y="101251"/>
                      <a:pt x="362236" y="99536"/>
                      <a:pt x="361665" y="98965"/>
                    </a:cubicBezTo>
                    <a:cubicBezTo>
                      <a:pt x="361379" y="98679"/>
                      <a:pt x="360807" y="98108"/>
                      <a:pt x="360426" y="98108"/>
                    </a:cubicBezTo>
                    <a:cubicBezTo>
                      <a:pt x="359855" y="98203"/>
                      <a:pt x="359093" y="99346"/>
                      <a:pt x="358902" y="99822"/>
                    </a:cubicBezTo>
                    <a:cubicBezTo>
                      <a:pt x="358616" y="100775"/>
                      <a:pt x="358712" y="102870"/>
                      <a:pt x="359093" y="103727"/>
                    </a:cubicBezTo>
                    <a:cubicBezTo>
                      <a:pt x="359473" y="104489"/>
                      <a:pt x="360902" y="105442"/>
                      <a:pt x="361665" y="105728"/>
                    </a:cubicBezTo>
                    <a:cubicBezTo>
                      <a:pt x="362521" y="106108"/>
                      <a:pt x="364331" y="105918"/>
                      <a:pt x="365284" y="106108"/>
                    </a:cubicBezTo>
                    <a:cubicBezTo>
                      <a:pt x="366522" y="106394"/>
                      <a:pt x="368904" y="107252"/>
                      <a:pt x="370047" y="107728"/>
                    </a:cubicBezTo>
                    <a:cubicBezTo>
                      <a:pt x="370904" y="108109"/>
                      <a:pt x="372713" y="108966"/>
                      <a:pt x="373285" y="109728"/>
                    </a:cubicBezTo>
                    <a:cubicBezTo>
                      <a:pt x="374238" y="110871"/>
                      <a:pt x="374714" y="114014"/>
                      <a:pt x="375381" y="115348"/>
                    </a:cubicBezTo>
                    <a:cubicBezTo>
                      <a:pt x="375666" y="115824"/>
                      <a:pt x="376428" y="116681"/>
                      <a:pt x="376619" y="117253"/>
                    </a:cubicBezTo>
                    <a:cubicBezTo>
                      <a:pt x="377000" y="118396"/>
                      <a:pt x="376809" y="121063"/>
                      <a:pt x="377476" y="122015"/>
                    </a:cubicBezTo>
                    <a:cubicBezTo>
                      <a:pt x="377952" y="122587"/>
                      <a:pt x="379572" y="122968"/>
                      <a:pt x="380143" y="123349"/>
                    </a:cubicBezTo>
                    <a:cubicBezTo>
                      <a:pt x="381000" y="123920"/>
                      <a:pt x="383000" y="125063"/>
                      <a:pt x="383096" y="126111"/>
                    </a:cubicBezTo>
                    <a:cubicBezTo>
                      <a:pt x="383286" y="127254"/>
                      <a:pt x="381477" y="129064"/>
                      <a:pt x="380810" y="129921"/>
                    </a:cubicBezTo>
                    <a:cubicBezTo>
                      <a:pt x="380143" y="130683"/>
                      <a:pt x="378523" y="131731"/>
                      <a:pt x="377762" y="132398"/>
                    </a:cubicBezTo>
                    <a:cubicBezTo>
                      <a:pt x="377095" y="133064"/>
                      <a:pt x="375476" y="134207"/>
                      <a:pt x="375190" y="135160"/>
                    </a:cubicBezTo>
                    <a:cubicBezTo>
                      <a:pt x="374999" y="135731"/>
                      <a:pt x="375381" y="137065"/>
                      <a:pt x="375666" y="137541"/>
                    </a:cubicBezTo>
                    <a:cubicBezTo>
                      <a:pt x="376047" y="138303"/>
                      <a:pt x="377952" y="139160"/>
                      <a:pt x="378143" y="140018"/>
                    </a:cubicBezTo>
                    <a:cubicBezTo>
                      <a:pt x="378429" y="141065"/>
                      <a:pt x="377762" y="143256"/>
                      <a:pt x="377286" y="144209"/>
                    </a:cubicBezTo>
                    <a:cubicBezTo>
                      <a:pt x="376904" y="144971"/>
                      <a:pt x="375476" y="146018"/>
                      <a:pt x="375285" y="146780"/>
                    </a:cubicBezTo>
                    <a:cubicBezTo>
                      <a:pt x="375190" y="147352"/>
                      <a:pt x="375857" y="148590"/>
                      <a:pt x="375761" y="149257"/>
                    </a:cubicBezTo>
                    <a:cubicBezTo>
                      <a:pt x="375666" y="150019"/>
                      <a:pt x="374428" y="151162"/>
                      <a:pt x="374523" y="151924"/>
                    </a:cubicBezTo>
                    <a:cubicBezTo>
                      <a:pt x="374618" y="152591"/>
                      <a:pt x="375761" y="153448"/>
                      <a:pt x="376238" y="153924"/>
                    </a:cubicBezTo>
                    <a:cubicBezTo>
                      <a:pt x="376809" y="154496"/>
                      <a:pt x="378429" y="155258"/>
                      <a:pt x="378619" y="156115"/>
                    </a:cubicBezTo>
                    <a:cubicBezTo>
                      <a:pt x="379000" y="157258"/>
                      <a:pt x="378143" y="159544"/>
                      <a:pt x="377666" y="160687"/>
                    </a:cubicBezTo>
                    <a:cubicBezTo>
                      <a:pt x="377286" y="161544"/>
                      <a:pt x="376142" y="163068"/>
                      <a:pt x="375666" y="163830"/>
                    </a:cubicBezTo>
                    <a:cubicBezTo>
                      <a:pt x="375190" y="164497"/>
                      <a:pt x="374142" y="165640"/>
                      <a:pt x="373761" y="166402"/>
                    </a:cubicBezTo>
                    <a:cubicBezTo>
                      <a:pt x="373475" y="167069"/>
                      <a:pt x="373095" y="168688"/>
                      <a:pt x="373189" y="169450"/>
                    </a:cubicBezTo>
                    <a:cubicBezTo>
                      <a:pt x="373285" y="170117"/>
                      <a:pt x="374333" y="171736"/>
                      <a:pt x="374333" y="171926"/>
                    </a:cubicBezTo>
                    <a:cubicBezTo>
                      <a:pt x="374333" y="172117"/>
                      <a:pt x="377190" y="174022"/>
                      <a:pt x="377857" y="175070"/>
                    </a:cubicBezTo>
                    <a:cubicBezTo>
                      <a:pt x="378333" y="175927"/>
                      <a:pt x="378333" y="178213"/>
                      <a:pt x="378523" y="179165"/>
                    </a:cubicBezTo>
                    <a:cubicBezTo>
                      <a:pt x="378714" y="180213"/>
                      <a:pt x="379000" y="182309"/>
                      <a:pt x="379572" y="183261"/>
                    </a:cubicBezTo>
                    <a:cubicBezTo>
                      <a:pt x="380048" y="184118"/>
                      <a:pt x="382048" y="185166"/>
                      <a:pt x="382524" y="186119"/>
                    </a:cubicBezTo>
                    <a:cubicBezTo>
                      <a:pt x="383096" y="187166"/>
                      <a:pt x="383286" y="189643"/>
                      <a:pt x="383667" y="190786"/>
                    </a:cubicBezTo>
                    <a:cubicBezTo>
                      <a:pt x="384048" y="192119"/>
                      <a:pt x="384810" y="194596"/>
                      <a:pt x="385191" y="195929"/>
                    </a:cubicBezTo>
                    <a:cubicBezTo>
                      <a:pt x="385858" y="198215"/>
                      <a:pt x="386429" y="203168"/>
                      <a:pt x="387763" y="205264"/>
                    </a:cubicBezTo>
                    <a:cubicBezTo>
                      <a:pt x="388715" y="206693"/>
                      <a:pt x="391668" y="208502"/>
                      <a:pt x="393002" y="209645"/>
                    </a:cubicBezTo>
                    <a:cubicBezTo>
                      <a:pt x="393954" y="210503"/>
                      <a:pt x="395954" y="212122"/>
                      <a:pt x="396907" y="212884"/>
                    </a:cubicBezTo>
                    <a:cubicBezTo>
                      <a:pt x="398717" y="214122"/>
                      <a:pt x="402813" y="216027"/>
                      <a:pt x="404336" y="217646"/>
                    </a:cubicBezTo>
                    <a:cubicBezTo>
                      <a:pt x="405384" y="218694"/>
                      <a:pt x="407098" y="221266"/>
                      <a:pt x="407480" y="222599"/>
                    </a:cubicBezTo>
                    <a:cubicBezTo>
                      <a:pt x="407765" y="223457"/>
                      <a:pt x="407670" y="225457"/>
                      <a:pt x="407480" y="226314"/>
                    </a:cubicBezTo>
                    <a:cubicBezTo>
                      <a:pt x="407289" y="227362"/>
                      <a:pt x="406051" y="229076"/>
                      <a:pt x="405955" y="230124"/>
                    </a:cubicBezTo>
                    <a:cubicBezTo>
                      <a:pt x="405955" y="230791"/>
                      <a:pt x="406241" y="232124"/>
                      <a:pt x="406718" y="232600"/>
                    </a:cubicBezTo>
                    <a:cubicBezTo>
                      <a:pt x="407194" y="232982"/>
                      <a:pt x="408813" y="232600"/>
                      <a:pt x="409385" y="232886"/>
                    </a:cubicBezTo>
                    <a:cubicBezTo>
                      <a:pt x="409861" y="233172"/>
                      <a:pt x="410623" y="234029"/>
                      <a:pt x="410813" y="234601"/>
                    </a:cubicBezTo>
                    <a:cubicBezTo>
                      <a:pt x="411099" y="235363"/>
                      <a:pt x="410623" y="237077"/>
                      <a:pt x="410528" y="237935"/>
                    </a:cubicBezTo>
                    <a:cubicBezTo>
                      <a:pt x="410433" y="238792"/>
                      <a:pt x="409766" y="240506"/>
                      <a:pt x="409861" y="241364"/>
                    </a:cubicBezTo>
                    <a:cubicBezTo>
                      <a:pt x="409956" y="242697"/>
                      <a:pt x="411099" y="245078"/>
                      <a:pt x="411956" y="246126"/>
                    </a:cubicBezTo>
                    <a:cubicBezTo>
                      <a:pt x="412718" y="247174"/>
                      <a:pt x="415004" y="248603"/>
                      <a:pt x="416052" y="249365"/>
                    </a:cubicBezTo>
                    <a:cubicBezTo>
                      <a:pt x="417005" y="250031"/>
                      <a:pt x="419100" y="251270"/>
                      <a:pt x="419958" y="252032"/>
                    </a:cubicBezTo>
                    <a:cubicBezTo>
                      <a:pt x="420624" y="252603"/>
                      <a:pt x="422243" y="253841"/>
                      <a:pt x="422624" y="254794"/>
                    </a:cubicBezTo>
                    <a:cubicBezTo>
                      <a:pt x="423006" y="255842"/>
                      <a:pt x="422339" y="258223"/>
                      <a:pt x="422624" y="259271"/>
                    </a:cubicBezTo>
                    <a:cubicBezTo>
                      <a:pt x="422910" y="260414"/>
                      <a:pt x="424339" y="262509"/>
                      <a:pt x="425005" y="263557"/>
                    </a:cubicBezTo>
                    <a:cubicBezTo>
                      <a:pt x="425577" y="264509"/>
                      <a:pt x="426911" y="266414"/>
                      <a:pt x="427101" y="267462"/>
                    </a:cubicBezTo>
                    <a:cubicBezTo>
                      <a:pt x="427292" y="268319"/>
                      <a:pt x="427577" y="270224"/>
                      <a:pt x="427006" y="270796"/>
                    </a:cubicBezTo>
                    <a:cubicBezTo>
                      <a:pt x="426339" y="271367"/>
                      <a:pt x="424339" y="271082"/>
                      <a:pt x="423577" y="270796"/>
                    </a:cubicBezTo>
                    <a:cubicBezTo>
                      <a:pt x="422910" y="270510"/>
                      <a:pt x="421958" y="269177"/>
                      <a:pt x="421386" y="268700"/>
                    </a:cubicBezTo>
                    <a:cubicBezTo>
                      <a:pt x="420720" y="268034"/>
                      <a:pt x="419481" y="266319"/>
                      <a:pt x="418624" y="265748"/>
                    </a:cubicBezTo>
                    <a:cubicBezTo>
                      <a:pt x="417767" y="265176"/>
                      <a:pt x="415671" y="264890"/>
                      <a:pt x="415004" y="264224"/>
                    </a:cubicBezTo>
                    <a:cubicBezTo>
                      <a:pt x="414147" y="263462"/>
                      <a:pt x="413576" y="260795"/>
                      <a:pt x="412623" y="260223"/>
                    </a:cubicBezTo>
                    <a:cubicBezTo>
                      <a:pt x="411861" y="259747"/>
                      <a:pt x="409956" y="259271"/>
                      <a:pt x="409194" y="259652"/>
                    </a:cubicBezTo>
                    <a:cubicBezTo>
                      <a:pt x="408623" y="259937"/>
                      <a:pt x="407765" y="261366"/>
                      <a:pt x="407861" y="262033"/>
                    </a:cubicBezTo>
                    <a:cubicBezTo>
                      <a:pt x="407861" y="262700"/>
                      <a:pt x="409385" y="263366"/>
                      <a:pt x="409480" y="264033"/>
                    </a:cubicBezTo>
                    <a:cubicBezTo>
                      <a:pt x="409670" y="264795"/>
                      <a:pt x="409099" y="266700"/>
                      <a:pt x="408432" y="267081"/>
                    </a:cubicBezTo>
                    <a:cubicBezTo>
                      <a:pt x="407861" y="267367"/>
                      <a:pt x="406527" y="266605"/>
                      <a:pt x="405955" y="266224"/>
                    </a:cubicBezTo>
                    <a:cubicBezTo>
                      <a:pt x="405194" y="265652"/>
                      <a:pt x="404717" y="263747"/>
                      <a:pt x="404051" y="263081"/>
                    </a:cubicBezTo>
                    <a:cubicBezTo>
                      <a:pt x="403670" y="262700"/>
                      <a:pt x="402717" y="261938"/>
                      <a:pt x="402146" y="261842"/>
                    </a:cubicBezTo>
                    <a:cubicBezTo>
                      <a:pt x="401288" y="261652"/>
                      <a:pt x="399479" y="262795"/>
                      <a:pt x="398812" y="262319"/>
                    </a:cubicBezTo>
                    <a:cubicBezTo>
                      <a:pt x="398240" y="261842"/>
                      <a:pt x="398812" y="260033"/>
                      <a:pt x="398431" y="259366"/>
                    </a:cubicBezTo>
                    <a:cubicBezTo>
                      <a:pt x="397764" y="258128"/>
                      <a:pt x="395192" y="256508"/>
                      <a:pt x="394049" y="255651"/>
                    </a:cubicBezTo>
                    <a:cubicBezTo>
                      <a:pt x="393383" y="255079"/>
                      <a:pt x="392145" y="253937"/>
                      <a:pt x="391383" y="253556"/>
                    </a:cubicBezTo>
                    <a:cubicBezTo>
                      <a:pt x="390620" y="253270"/>
                      <a:pt x="388811" y="253270"/>
                      <a:pt x="388048" y="253079"/>
                    </a:cubicBezTo>
                    <a:cubicBezTo>
                      <a:pt x="386905" y="252794"/>
                      <a:pt x="384810" y="251841"/>
                      <a:pt x="383667" y="251746"/>
                    </a:cubicBezTo>
                    <a:cubicBezTo>
                      <a:pt x="382429" y="251650"/>
                      <a:pt x="380143" y="252413"/>
                      <a:pt x="378905" y="252603"/>
                    </a:cubicBezTo>
                    <a:cubicBezTo>
                      <a:pt x="377380" y="252889"/>
                      <a:pt x="374047" y="252794"/>
                      <a:pt x="372713" y="253651"/>
                    </a:cubicBezTo>
                    <a:cubicBezTo>
                      <a:pt x="372237" y="253937"/>
                      <a:pt x="371856" y="255079"/>
                      <a:pt x="371475" y="255461"/>
                    </a:cubicBezTo>
                    <a:cubicBezTo>
                      <a:pt x="370713" y="256032"/>
                      <a:pt x="368998" y="256985"/>
                      <a:pt x="368046" y="257080"/>
                    </a:cubicBezTo>
                    <a:cubicBezTo>
                      <a:pt x="367379" y="257175"/>
                      <a:pt x="365951" y="256985"/>
                      <a:pt x="365284" y="256699"/>
                    </a:cubicBezTo>
                    <a:cubicBezTo>
                      <a:pt x="364427" y="256318"/>
                      <a:pt x="362903" y="254889"/>
                      <a:pt x="362521" y="254032"/>
                    </a:cubicBezTo>
                    <a:cubicBezTo>
                      <a:pt x="362331" y="253365"/>
                      <a:pt x="362903" y="251936"/>
                      <a:pt x="362808" y="251270"/>
                    </a:cubicBezTo>
                    <a:cubicBezTo>
                      <a:pt x="362712" y="250508"/>
                      <a:pt x="362427" y="248888"/>
                      <a:pt x="362045" y="248221"/>
                    </a:cubicBezTo>
                    <a:cubicBezTo>
                      <a:pt x="361760" y="247745"/>
                      <a:pt x="361093" y="246983"/>
                      <a:pt x="360617" y="246793"/>
                    </a:cubicBezTo>
                    <a:cubicBezTo>
                      <a:pt x="360045" y="246507"/>
                      <a:pt x="358521" y="246507"/>
                      <a:pt x="357950" y="246793"/>
                    </a:cubicBezTo>
                    <a:cubicBezTo>
                      <a:pt x="357474" y="247079"/>
                      <a:pt x="356616" y="248221"/>
                      <a:pt x="356711" y="248793"/>
                    </a:cubicBezTo>
                    <a:cubicBezTo>
                      <a:pt x="356807" y="249269"/>
                      <a:pt x="358045" y="249650"/>
                      <a:pt x="358236" y="250127"/>
                    </a:cubicBezTo>
                    <a:cubicBezTo>
                      <a:pt x="358521" y="250698"/>
                      <a:pt x="358712" y="252222"/>
                      <a:pt x="358426" y="252698"/>
                    </a:cubicBezTo>
                    <a:cubicBezTo>
                      <a:pt x="358045" y="253270"/>
                      <a:pt x="356521" y="253746"/>
                      <a:pt x="355854" y="253651"/>
                    </a:cubicBezTo>
                    <a:cubicBezTo>
                      <a:pt x="355188" y="253556"/>
                      <a:pt x="354235" y="252508"/>
                      <a:pt x="353663" y="252222"/>
                    </a:cubicBezTo>
                    <a:cubicBezTo>
                      <a:pt x="352711" y="251841"/>
                      <a:pt x="350615" y="251936"/>
                      <a:pt x="349758" y="251365"/>
                    </a:cubicBezTo>
                    <a:cubicBezTo>
                      <a:pt x="348805" y="250698"/>
                      <a:pt x="347758" y="248412"/>
                      <a:pt x="346996" y="247555"/>
                    </a:cubicBezTo>
                    <a:cubicBezTo>
                      <a:pt x="346424" y="246983"/>
                      <a:pt x="345186" y="246031"/>
                      <a:pt x="344424" y="245745"/>
                    </a:cubicBezTo>
                    <a:cubicBezTo>
                      <a:pt x="343567" y="245364"/>
                      <a:pt x="341472" y="245745"/>
                      <a:pt x="340614" y="245364"/>
                    </a:cubicBezTo>
                    <a:cubicBezTo>
                      <a:pt x="339662" y="244888"/>
                      <a:pt x="338328" y="243269"/>
                      <a:pt x="337852" y="242411"/>
                    </a:cubicBezTo>
                    <a:cubicBezTo>
                      <a:pt x="337281" y="241364"/>
                      <a:pt x="337376" y="238887"/>
                      <a:pt x="336995" y="237744"/>
                    </a:cubicBezTo>
                    <a:cubicBezTo>
                      <a:pt x="336518" y="236506"/>
                      <a:pt x="335185" y="234315"/>
                      <a:pt x="334423" y="233363"/>
                    </a:cubicBezTo>
                    <a:cubicBezTo>
                      <a:pt x="333852" y="232600"/>
                      <a:pt x="332518" y="231077"/>
                      <a:pt x="331661" y="230696"/>
                    </a:cubicBezTo>
                    <a:cubicBezTo>
                      <a:pt x="331089" y="230505"/>
                      <a:pt x="329661" y="230505"/>
                      <a:pt x="329089" y="230791"/>
                    </a:cubicBezTo>
                    <a:cubicBezTo>
                      <a:pt x="328517" y="230981"/>
                      <a:pt x="327470" y="231839"/>
                      <a:pt x="327089" y="232315"/>
                    </a:cubicBezTo>
                    <a:cubicBezTo>
                      <a:pt x="326327" y="233172"/>
                      <a:pt x="325564" y="235268"/>
                      <a:pt x="324898" y="236125"/>
                    </a:cubicBezTo>
                    <a:cubicBezTo>
                      <a:pt x="324327" y="236792"/>
                      <a:pt x="322802" y="237744"/>
                      <a:pt x="322231" y="238316"/>
                    </a:cubicBezTo>
                    <a:cubicBezTo>
                      <a:pt x="321659" y="238887"/>
                      <a:pt x="320802" y="240125"/>
                      <a:pt x="320326" y="240697"/>
                    </a:cubicBezTo>
                    <a:cubicBezTo>
                      <a:pt x="319564" y="241554"/>
                      <a:pt x="318135" y="243459"/>
                      <a:pt x="317278" y="244126"/>
                    </a:cubicBezTo>
                    <a:cubicBezTo>
                      <a:pt x="316421" y="244793"/>
                      <a:pt x="314420" y="245650"/>
                      <a:pt x="313468" y="246221"/>
                    </a:cubicBezTo>
                    <a:cubicBezTo>
                      <a:pt x="312706" y="246698"/>
                      <a:pt x="311372" y="248412"/>
                      <a:pt x="310420" y="248412"/>
                    </a:cubicBezTo>
                    <a:cubicBezTo>
                      <a:pt x="309086" y="248412"/>
                      <a:pt x="306896" y="246412"/>
                      <a:pt x="306038" y="245364"/>
                    </a:cubicBezTo>
                    <a:cubicBezTo>
                      <a:pt x="305467" y="244697"/>
                      <a:pt x="304800" y="242983"/>
                      <a:pt x="304515" y="242221"/>
                    </a:cubicBezTo>
                    <a:cubicBezTo>
                      <a:pt x="304229" y="241268"/>
                      <a:pt x="304419" y="239078"/>
                      <a:pt x="303943" y="238220"/>
                    </a:cubicBezTo>
                    <a:cubicBezTo>
                      <a:pt x="303562" y="237554"/>
                      <a:pt x="302229" y="236792"/>
                      <a:pt x="301847" y="236125"/>
                    </a:cubicBezTo>
                    <a:cubicBezTo>
                      <a:pt x="301180" y="235077"/>
                      <a:pt x="300609" y="232505"/>
                      <a:pt x="300514" y="231267"/>
                    </a:cubicBezTo>
                    <a:cubicBezTo>
                      <a:pt x="300419" y="230219"/>
                      <a:pt x="300704" y="228219"/>
                      <a:pt x="300704" y="227171"/>
                    </a:cubicBezTo>
                    <a:cubicBezTo>
                      <a:pt x="300704" y="226124"/>
                      <a:pt x="300609" y="224123"/>
                      <a:pt x="300895" y="223171"/>
                    </a:cubicBezTo>
                    <a:cubicBezTo>
                      <a:pt x="301086" y="222409"/>
                      <a:pt x="302038" y="221075"/>
                      <a:pt x="302514" y="220313"/>
                    </a:cubicBezTo>
                    <a:cubicBezTo>
                      <a:pt x="302800" y="219837"/>
                      <a:pt x="303372" y="218980"/>
                      <a:pt x="303562" y="218504"/>
                    </a:cubicBezTo>
                    <a:cubicBezTo>
                      <a:pt x="303752" y="217837"/>
                      <a:pt x="303752" y="216503"/>
                      <a:pt x="303943" y="215741"/>
                    </a:cubicBezTo>
                    <a:cubicBezTo>
                      <a:pt x="304133" y="214884"/>
                      <a:pt x="304419" y="213074"/>
                      <a:pt x="304895" y="212408"/>
                    </a:cubicBezTo>
                    <a:cubicBezTo>
                      <a:pt x="305371" y="211741"/>
                      <a:pt x="306800" y="210979"/>
                      <a:pt x="307467" y="210598"/>
                    </a:cubicBezTo>
                    <a:cubicBezTo>
                      <a:pt x="307943" y="210217"/>
                      <a:pt x="309182" y="209741"/>
                      <a:pt x="309563" y="209264"/>
                    </a:cubicBezTo>
                    <a:cubicBezTo>
                      <a:pt x="310039" y="208788"/>
                      <a:pt x="310801" y="207645"/>
                      <a:pt x="310991" y="207074"/>
                    </a:cubicBezTo>
                    <a:cubicBezTo>
                      <a:pt x="311182" y="206312"/>
                      <a:pt x="310991" y="204692"/>
                      <a:pt x="310611" y="204121"/>
                    </a:cubicBezTo>
                    <a:cubicBezTo>
                      <a:pt x="310420" y="203740"/>
                      <a:pt x="309944" y="203168"/>
                      <a:pt x="309467" y="202883"/>
                    </a:cubicBezTo>
                    <a:cubicBezTo>
                      <a:pt x="309563" y="202406"/>
                      <a:pt x="309658" y="201930"/>
                      <a:pt x="309658" y="201644"/>
                    </a:cubicBezTo>
                    <a:cubicBezTo>
                      <a:pt x="309658" y="200311"/>
                      <a:pt x="308896" y="196596"/>
                      <a:pt x="308991" y="196406"/>
                    </a:cubicBezTo>
                    <a:cubicBezTo>
                      <a:pt x="309086" y="196310"/>
                      <a:pt x="311087" y="193358"/>
                      <a:pt x="312039" y="192691"/>
                    </a:cubicBezTo>
                    <a:cubicBezTo>
                      <a:pt x="312801" y="192119"/>
                      <a:pt x="314802" y="192024"/>
                      <a:pt x="315563" y="191453"/>
                    </a:cubicBezTo>
                    <a:cubicBezTo>
                      <a:pt x="316230" y="190976"/>
                      <a:pt x="317088" y="189548"/>
                      <a:pt x="317278" y="188786"/>
                    </a:cubicBezTo>
                    <a:cubicBezTo>
                      <a:pt x="317468" y="188024"/>
                      <a:pt x="316802" y="186404"/>
                      <a:pt x="316611" y="185547"/>
                    </a:cubicBezTo>
                    <a:cubicBezTo>
                      <a:pt x="316325" y="184404"/>
                      <a:pt x="315659" y="182309"/>
                      <a:pt x="315468" y="181166"/>
                    </a:cubicBezTo>
                    <a:cubicBezTo>
                      <a:pt x="315373" y="180308"/>
                      <a:pt x="315373" y="178594"/>
                      <a:pt x="315373" y="177546"/>
                    </a:cubicBezTo>
                    <a:lnTo>
                      <a:pt x="326136" y="159544"/>
                    </a:lnTo>
                    <a:lnTo>
                      <a:pt x="307753" y="147352"/>
                    </a:lnTo>
                    <a:lnTo>
                      <a:pt x="299847" y="159163"/>
                    </a:lnTo>
                    <a:cubicBezTo>
                      <a:pt x="299085" y="158306"/>
                      <a:pt x="297942" y="156782"/>
                      <a:pt x="297085" y="156305"/>
                    </a:cubicBezTo>
                    <a:cubicBezTo>
                      <a:pt x="296133" y="155734"/>
                      <a:pt x="293847" y="155353"/>
                      <a:pt x="292704" y="155448"/>
                    </a:cubicBezTo>
                    <a:cubicBezTo>
                      <a:pt x="292132" y="155448"/>
                      <a:pt x="291084" y="156305"/>
                      <a:pt x="290513" y="156400"/>
                    </a:cubicBezTo>
                    <a:cubicBezTo>
                      <a:pt x="289560" y="156591"/>
                      <a:pt x="287750" y="156591"/>
                      <a:pt x="286798" y="156400"/>
                    </a:cubicBezTo>
                    <a:cubicBezTo>
                      <a:pt x="285845" y="156305"/>
                      <a:pt x="284036" y="155829"/>
                      <a:pt x="283273" y="155258"/>
                    </a:cubicBezTo>
                    <a:cubicBezTo>
                      <a:pt x="282512" y="154591"/>
                      <a:pt x="282036" y="152400"/>
                      <a:pt x="281464" y="151448"/>
                    </a:cubicBezTo>
                    <a:cubicBezTo>
                      <a:pt x="281083" y="150781"/>
                      <a:pt x="280511" y="149447"/>
                      <a:pt x="280035" y="148971"/>
                    </a:cubicBezTo>
                    <a:cubicBezTo>
                      <a:pt x="279273" y="148304"/>
                      <a:pt x="277083" y="147733"/>
                      <a:pt x="276130" y="147352"/>
                    </a:cubicBezTo>
                    <a:cubicBezTo>
                      <a:pt x="274606" y="146875"/>
                      <a:pt x="271558" y="145828"/>
                      <a:pt x="269939" y="145733"/>
                    </a:cubicBezTo>
                    <a:cubicBezTo>
                      <a:pt x="268700" y="145733"/>
                      <a:pt x="266224" y="146399"/>
                      <a:pt x="265081" y="146685"/>
                    </a:cubicBezTo>
                    <a:cubicBezTo>
                      <a:pt x="263747" y="147066"/>
                      <a:pt x="261176" y="148590"/>
                      <a:pt x="259747" y="148685"/>
                    </a:cubicBezTo>
                    <a:cubicBezTo>
                      <a:pt x="258604" y="148685"/>
                      <a:pt x="256127" y="148019"/>
                      <a:pt x="255270" y="147352"/>
                    </a:cubicBezTo>
                    <a:cubicBezTo>
                      <a:pt x="254604" y="146875"/>
                      <a:pt x="254032" y="144971"/>
                      <a:pt x="253461" y="144494"/>
                    </a:cubicBezTo>
                    <a:cubicBezTo>
                      <a:pt x="252984" y="144018"/>
                      <a:pt x="251746" y="143542"/>
                      <a:pt x="251079" y="143351"/>
                    </a:cubicBezTo>
                    <a:cubicBezTo>
                      <a:pt x="250127" y="143161"/>
                      <a:pt x="248031" y="143732"/>
                      <a:pt x="247079" y="143256"/>
                    </a:cubicBezTo>
                    <a:cubicBezTo>
                      <a:pt x="246317" y="142875"/>
                      <a:pt x="245364" y="141256"/>
                      <a:pt x="245079" y="140399"/>
                    </a:cubicBezTo>
                    <a:cubicBezTo>
                      <a:pt x="244793" y="139351"/>
                      <a:pt x="244983" y="137065"/>
                      <a:pt x="245269" y="136017"/>
                    </a:cubicBezTo>
                    <a:cubicBezTo>
                      <a:pt x="245459" y="135160"/>
                      <a:pt x="246317" y="133636"/>
                      <a:pt x="246793" y="132969"/>
                    </a:cubicBezTo>
                    <a:cubicBezTo>
                      <a:pt x="247365" y="132302"/>
                      <a:pt x="249079" y="131636"/>
                      <a:pt x="249460" y="130874"/>
                    </a:cubicBezTo>
                    <a:cubicBezTo>
                      <a:pt x="250031" y="129826"/>
                      <a:pt x="250127" y="127349"/>
                      <a:pt x="249746" y="126206"/>
                    </a:cubicBezTo>
                    <a:cubicBezTo>
                      <a:pt x="249364" y="125063"/>
                      <a:pt x="247650" y="123158"/>
                      <a:pt x="246507" y="122682"/>
                    </a:cubicBezTo>
                    <a:cubicBezTo>
                      <a:pt x="245745" y="122396"/>
                      <a:pt x="244030" y="122968"/>
                      <a:pt x="243174" y="122777"/>
                    </a:cubicBezTo>
                    <a:cubicBezTo>
                      <a:pt x="242126" y="122587"/>
                      <a:pt x="240125" y="121825"/>
                      <a:pt x="239268" y="121158"/>
                    </a:cubicBezTo>
                    <a:cubicBezTo>
                      <a:pt x="238316" y="120396"/>
                      <a:pt x="237363" y="118015"/>
                      <a:pt x="236411" y="117348"/>
                    </a:cubicBezTo>
                    <a:cubicBezTo>
                      <a:pt x="235554" y="116777"/>
                      <a:pt x="233363" y="116015"/>
                      <a:pt x="232315" y="116205"/>
                    </a:cubicBezTo>
                    <a:cubicBezTo>
                      <a:pt x="231363" y="116300"/>
                      <a:pt x="230029" y="117920"/>
                      <a:pt x="229171" y="118205"/>
                    </a:cubicBezTo>
                    <a:cubicBezTo>
                      <a:pt x="228410" y="118396"/>
                      <a:pt x="226695" y="118300"/>
                      <a:pt x="225933" y="118110"/>
                    </a:cubicBezTo>
                    <a:cubicBezTo>
                      <a:pt x="224695" y="117824"/>
                      <a:pt x="222695" y="115919"/>
                      <a:pt x="221361" y="115919"/>
                    </a:cubicBezTo>
                    <a:cubicBezTo>
                      <a:pt x="220695" y="115919"/>
                      <a:pt x="219552" y="116777"/>
                      <a:pt x="218980" y="117158"/>
                    </a:cubicBezTo>
                    <a:cubicBezTo>
                      <a:pt x="218790" y="117253"/>
                      <a:pt x="218504" y="117443"/>
                      <a:pt x="218218" y="117539"/>
                    </a:cubicBezTo>
                    <a:cubicBezTo>
                      <a:pt x="217265" y="117253"/>
                      <a:pt x="216218" y="116872"/>
                      <a:pt x="215646" y="116777"/>
                    </a:cubicBezTo>
                    <a:cubicBezTo>
                      <a:pt x="214979" y="116586"/>
                      <a:pt x="213360" y="116681"/>
                      <a:pt x="212789" y="116396"/>
                    </a:cubicBezTo>
                    <a:cubicBezTo>
                      <a:pt x="212408" y="116205"/>
                      <a:pt x="211646" y="115348"/>
                      <a:pt x="211550" y="114967"/>
                    </a:cubicBezTo>
                    <a:cubicBezTo>
                      <a:pt x="211455" y="114300"/>
                      <a:pt x="212122" y="113157"/>
                      <a:pt x="212122" y="112490"/>
                    </a:cubicBezTo>
                    <a:cubicBezTo>
                      <a:pt x="212122" y="111824"/>
                      <a:pt x="211455" y="110681"/>
                      <a:pt x="211455" y="110109"/>
                    </a:cubicBezTo>
                    <a:cubicBezTo>
                      <a:pt x="211455" y="109157"/>
                      <a:pt x="212313" y="106775"/>
                      <a:pt x="212217" y="106585"/>
                    </a:cubicBezTo>
                    <a:cubicBezTo>
                      <a:pt x="212122" y="106394"/>
                      <a:pt x="210503" y="104108"/>
                      <a:pt x="209645" y="103632"/>
                    </a:cubicBezTo>
                    <a:cubicBezTo>
                      <a:pt x="208788" y="103156"/>
                      <a:pt x="206597" y="103442"/>
                      <a:pt x="205645" y="103061"/>
                    </a:cubicBezTo>
                    <a:cubicBezTo>
                      <a:pt x="205074" y="102775"/>
                      <a:pt x="203835" y="101918"/>
                      <a:pt x="203645" y="101251"/>
                    </a:cubicBezTo>
                    <a:cubicBezTo>
                      <a:pt x="203454" y="100679"/>
                      <a:pt x="204502" y="99536"/>
                      <a:pt x="204407" y="98870"/>
                    </a:cubicBezTo>
                    <a:cubicBezTo>
                      <a:pt x="204311" y="98298"/>
                      <a:pt x="203073" y="97536"/>
                      <a:pt x="202978" y="96965"/>
                    </a:cubicBezTo>
                    <a:cubicBezTo>
                      <a:pt x="202883" y="96298"/>
                      <a:pt x="204026" y="95060"/>
                      <a:pt x="204026" y="94393"/>
                    </a:cubicBezTo>
                    <a:cubicBezTo>
                      <a:pt x="203931" y="93917"/>
                      <a:pt x="203454" y="92869"/>
                      <a:pt x="202978" y="92774"/>
                    </a:cubicBezTo>
                    <a:cubicBezTo>
                      <a:pt x="201930" y="92488"/>
                      <a:pt x="200120" y="94298"/>
                      <a:pt x="199073" y="94298"/>
                    </a:cubicBezTo>
                    <a:cubicBezTo>
                      <a:pt x="198215" y="94298"/>
                      <a:pt x="196215" y="93821"/>
                      <a:pt x="195834" y="93059"/>
                    </a:cubicBezTo>
                    <a:cubicBezTo>
                      <a:pt x="195549" y="92393"/>
                      <a:pt x="197263" y="90773"/>
                      <a:pt x="196787" y="90107"/>
                    </a:cubicBezTo>
                    <a:cubicBezTo>
                      <a:pt x="196120" y="89154"/>
                      <a:pt x="193167" y="90773"/>
                      <a:pt x="192214" y="90297"/>
                    </a:cubicBezTo>
                    <a:cubicBezTo>
                      <a:pt x="191453" y="89916"/>
                      <a:pt x="190310" y="88583"/>
                      <a:pt x="190215" y="87821"/>
                    </a:cubicBezTo>
                    <a:cubicBezTo>
                      <a:pt x="190119" y="87154"/>
                      <a:pt x="190881" y="85725"/>
                      <a:pt x="191358" y="85249"/>
                    </a:cubicBezTo>
                    <a:cubicBezTo>
                      <a:pt x="191834" y="84773"/>
                      <a:pt x="193548" y="84773"/>
                      <a:pt x="194120" y="84201"/>
                    </a:cubicBezTo>
                    <a:cubicBezTo>
                      <a:pt x="194691" y="83534"/>
                      <a:pt x="195167" y="81534"/>
                      <a:pt x="194977" y="80677"/>
                    </a:cubicBezTo>
                    <a:cubicBezTo>
                      <a:pt x="194882" y="79915"/>
                      <a:pt x="194215" y="78391"/>
                      <a:pt x="193548" y="77915"/>
                    </a:cubicBezTo>
                    <a:cubicBezTo>
                      <a:pt x="192500" y="77153"/>
                      <a:pt x="189643" y="76867"/>
                      <a:pt x="188405" y="77343"/>
                    </a:cubicBezTo>
                    <a:cubicBezTo>
                      <a:pt x="187643" y="77629"/>
                      <a:pt x="187071" y="79343"/>
                      <a:pt x="186404" y="79724"/>
                    </a:cubicBezTo>
                    <a:cubicBezTo>
                      <a:pt x="185642" y="80105"/>
                      <a:pt x="183738" y="79629"/>
                      <a:pt x="182975" y="79915"/>
                    </a:cubicBezTo>
                    <a:cubicBezTo>
                      <a:pt x="182309" y="80200"/>
                      <a:pt x="181356" y="81629"/>
                      <a:pt x="180594" y="81820"/>
                    </a:cubicBezTo>
                    <a:cubicBezTo>
                      <a:pt x="179832" y="82010"/>
                      <a:pt x="178213" y="81153"/>
                      <a:pt x="177451" y="81344"/>
                    </a:cubicBezTo>
                    <a:cubicBezTo>
                      <a:pt x="176879" y="81534"/>
                      <a:pt x="176117" y="82582"/>
                      <a:pt x="175546" y="82677"/>
                    </a:cubicBezTo>
                    <a:cubicBezTo>
                      <a:pt x="174308" y="82963"/>
                      <a:pt x="171641" y="82296"/>
                      <a:pt x="170593" y="81629"/>
                    </a:cubicBezTo>
                    <a:cubicBezTo>
                      <a:pt x="169640" y="81058"/>
                      <a:pt x="168593" y="79058"/>
                      <a:pt x="167926" y="78296"/>
                    </a:cubicBezTo>
                    <a:cubicBezTo>
                      <a:pt x="167259" y="77533"/>
                      <a:pt x="165831" y="75914"/>
                      <a:pt x="164973" y="75438"/>
                    </a:cubicBezTo>
                    <a:cubicBezTo>
                      <a:pt x="164116" y="74962"/>
                      <a:pt x="162116" y="74486"/>
                      <a:pt x="161163" y="74200"/>
                    </a:cubicBezTo>
                    <a:cubicBezTo>
                      <a:pt x="160211" y="73914"/>
                      <a:pt x="158401" y="73343"/>
                      <a:pt x="157449" y="73247"/>
                    </a:cubicBezTo>
                    <a:cubicBezTo>
                      <a:pt x="155734" y="73057"/>
                      <a:pt x="152210" y="72581"/>
                      <a:pt x="150590" y="73247"/>
                    </a:cubicBezTo>
                    <a:cubicBezTo>
                      <a:pt x="149923" y="73533"/>
                      <a:pt x="149162" y="74867"/>
                      <a:pt x="148686" y="75438"/>
                    </a:cubicBezTo>
                    <a:cubicBezTo>
                      <a:pt x="148209" y="75914"/>
                      <a:pt x="147066" y="76867"/>
                      <a:pt x="146685" y="77533"/>
                    </a:cubicBezTo>
                    <a:cubicBezTo>
                      <a:pt x="146209" y="78391"/>
                      <a:pt x="145923" y="80296"/>
                      <a:pt x="145638" y="81153"/>
                    </a:cubicBezTo>
                    <a:cubicBezTo>
                      <a:pt x="145352" y="82201"/>
                      <a:pt x="145066" y="84296"/>
                      <a:pt x="144495" y="85249"/>
                    </a:cubicBezTo>
                    <a:cubicBezTo>
                      <a:pt x="144113" y="85820"/>
                      <a:pt x="143066" y="86868"/>
                      <a:pt x="142399" y="86963"/>
                    </a:cubicBezTo>
                    <a:cubicBezTo>
                      <a:pt x="141447" y="87154"/>
                      <a:pt x="139732" y="85820"/>
                      <a:pt x="138779" y="85630"/>
                    </a:cubicBezTo>
                    <a:cubicBezTo>
                      <a:pt x="137541" y="85439"/>
                      <a:pt x="134779" y="85249"/>
                      <a:pt x="133541" y="85820"/>
                    </a:cubicBezTo>
                    <a:cubicBezTo>
                      <a:pt x="132874" y="86201"/>
                      <a:pt x="132017" y="87440"/>
                      <a:pt x="131540" y="88202"/>
                    </a:cubicBezTo>
                    <a:cubicBezTo>
                      <a:pt x="131255" y="88678"/>
                      <a:pt x="131159" y="89821"/>
                      <a:pt x="130779" y="90202"/>
                    </a:cubicBezTo>
                    <a:cubicBezTo>
                      <a:pt x="130207" y="90678"/>
                      <a:pt x="128778" y="90583"/>
                      <a:pt x="128111" y="90678"/>
                    </a:cubicBezTo>
                    <a:cubicBezTo>
                      <a:pt x="127254" y="90773"/>
                      <a:pt x="125445" y="90392"/>
                      <a:pt x="124683" y="90869"/>
                    </a:cubicBezTo>
                    <a:cubicBezTo>
                      <a:pt x="124302" y="91059"/>
                      <a:pt x="123635" y="91821"/>
                      <a:pt x="123730" y="92202"/>
                    </a:cubicBezTo>
                    <a:cubicBezTo>
                      <a:pt x="123730" y="92678"/>
                      <a:pt x="124683" y="93345"/>
                      <a:pt x="125159" y="93631"/>
                    </a:cubicBezTo>
                    <a:cubicBezTo>
                      <a:pt x="125730" y="94012"/>
                      <a:pt x="127445" y="94012"/>
                      <a:pt x="127921" y="94488"/>
                    </a:cubicBezTo>
                    <a:cubicBezTo>
                      <a:pt x="128302" y="94869"/>
                      <a:pt x="128683" y="96012"/>
                      <a:pt x="128492" y="96488"/>
                    </a:cubicBezTo>
                    <a:cubicBezTo>
                      <a:pt x="128302" y="96869"/>
                      <a:pt x="127349" y="96774"/>
                      <a:pt x="127064" y="96869"/>
                    </a:cubicBezTo>
                    <a:cubicBezTo>
                      <a:pt x="126397" y="96965"/>
                      <a:pt x="124968" y="96679"/>
                      <a:pt x="124396" y="96965"/>
                    </a:cubicBezTo>
                    <a:cubicBezTo>
                      <a:pt x="123920" y="97155"/>
                      <a:pt x="122968" y="97917"/>
                      <a:pt x="122777" y="98489"/>
                    </a:cubicBezTo>
                    <a:cubicBezTo>
                      <a:pt x="122682" y="98774"/>
                      <a:pt x="122873" y="99536"/>
                      <a:pt x="123158" y="99727"/>
                    </a:cubicBezTo>
                    <a:cubicBezTo>
                      <a:pt x="123635" y="100203"/>
                      <a:pt x="125349" y="99917"/>
                      <a:pt x="125921" y="100394"/>
                    </a:cubicBezTo>
                    <a:cubicBezTo>
                      <a:pt x="126302" y="100679"/>
                      <a:pt x="126873" y="101632"/>
                      <a:pt x="126968" y="102108"/>
                    </a:cubicBezTo>
                    <a:cubicBezTo>
                      <a:pt x="127064" y="102775"/>
                      <a:pt x="126588" y="104108"/>
                      <a:pt x="126302" y="104775"/>
                    </a:cubicBezTo>
                    <a:cubicBezTo>
                      <a:pt x="126016" y="105251"/>
                      <a:pt x="124968" y="106013"/>
                      <a:pt x="124492" y="106394"/>
                    </a:cubicBezTo>
                    <a:cubicBezTo>
                      <a:pt x="123635" y="107156"/>
                      <a:pt x="122301" y="109157"/>
                      <a:pt x="121158" y="109442"/>
                    </a:cubicBezTo>
                    <a:cubicBezTo>
                      <a:pt x="120205" y="109633"/>
                      <a:pt x="118396" y="108204"/>
                      <a:pt x="117443" y="108395"/>
                    </a:cubicBezTo>
                    <a:cubicBezTo>
                      <a:pt x="116491" y="108585"/>
                      <a:pt x="115253" y="110395"/>
                      <a:pt x="114300" y="110681"/>
                    </a:cubicBezTo>
                    <a:cubicBezTo>
                      <a:pt x="113633" y="110871"/>
                      <a:pt x="112014" y="110871"/>
                      <a:pt x="111347" y="110585"/>
                    </a:cubicBezTo>
                    <a:cubicBezTo>
                      <a:pt x="110776" y="110300"/>
                      <a:pt x="110014" y="108966"/>
                      <a:pt x="109347" y="108680"/>
                    </a:cubicBezTo>
                    <a:cubicBezTo>
                      <a:pt x="108395" y="108299"/>
                      <a:pt x="106013" y="108299"/>
                      <a:pt x="105061" y="108680"/>
                    </a:cubicBezTo>
                    <a:cubicBezTo>
                      <a:pt x="104394" y="108871"/>
                      <a:pt x="103537" y="110014"/>
                      <a:pt x="102965" y="110300"/>
                    </a:cubicBezTo>
                    <a:cubicBezTo>
                      <a:pt x="101918" y="110681"/>
                      <a:pt x="99536" y="110966"/>
                      <a:pt x="98489" y="110681"/>
                    </a:cubicBezTo>
                    <a:cubicBezTo>
                      <a:pt x="97727" y="110490"/>
                      <a:pt x="96488" y="109442"/>
                      <a:pt x="95821" y="109157"/>
                    </a:cubicBezTo>
                    <a:cubicBezTo>
                      <a:pt x="95060" y="108871"/>
                      <a:pt x="93536" y="108585"/>
                      <a:pt x="92679" y="108299"/>
                    </a:cubicBezTo>
                    <a:cubicBezTo>
                      <a:pt x="91440" y="107918"/>
                      <a:pt x="88868" y="107728"/>
                      <a:pt x="87916" y="106966"/>
                    </a:cubicBezTo>
                    <a:cubicBezTo>
                      <a:pt x="87439" y="106490"/>
                      <a:pt x="86773" y="105156"/>
                      <a:pt x="86773" y="104489"/>
                    </a:cubicBezTo>
                    <a:cubicBezTo>
                      <a:pt x="86773" y="104013"/>
                      <a:pt x="87439" y="103061"/>
                      <a:pt x="87725" y="102679"/>
                    </a:cubicBezTo>
                    <a:cubicBezTo>
                      <a:pt x="88106" y="102203"/>
                      <a:pt x="89440" y="101918"/>
                      <a:pt x="89821" y="101441"/>
                    </a:cubicBezTo>
                    <a:cubicBezTo>
                      <a:pt x="90011" y="101060"/>
                      <a:pt x="90202" y="100108"/>
                      <a:pt x="89916" y="99727"/>
                    </a:cubicBezTo>
                    <a:cubicBezTo>
                      <a:pt x="89440" y="99155"/>
                      <a:pt x="87535" y="99917"/>
                      <a:pt x="86868" y="99536"/>
                    </a:cubicBezTo>
                    <a:cubicBezTo>
                      <a:pt x="86487" y="99250"/>
                      <a:pt x="86392" y="98012"/>
                      <a:pt x="85916" y="97727"/>
                    </a:cubicBezTo>
                    <a:cubicBezTo>
                      <a:pt x="85440" y="97346"/>
                      <a:pt x="84201" y="97155"/>
                      <a:pt x="83630" y="97346"/>
                    </a:cubicBezTo>
                    <a:cubicBezTo>
                      <a:pt x="83058" y="97536"/>
                      <a:pt x="82487" y="98584"/>
                      <a:pt x="82105" y="99060"/>
                    </a:cubicBezTo>
                    <a:cubicBezTo>
                      <a:pt x="81725" y="99632"/>
                      <a:pt x="80867" y="100775"/>
                      <a:pt x="81058" y="101346"/>
                    </a:cubicBezTo>
                    <a:cubicBezTo>
                      <a:pt x="81249" y="101918"/>
                      <a:pt x="82963" y="101822"/>
                      <a:pt x="83248" y="102299"/>
                    </a:cubicBezTo>
                    <a:cubicBezTo>
                      <a:pt x="83439" y="102775"/>
                      <a:pt x="82963" y="103823"/>
                      <a:pt x="82677" y="104299"/>
                    </a:cubicBezTo>
                    <a:cubicBezTo>
                      <a:pt x="82296" y="104775"/>
                      <a:pt x="81058" y="105156"/>
                      <a:pt x="80772" y="105537"/>
                    </a:cubicBezTo>
                    <a:cubicBezTo>
                      <a:pt x="80106" y="104680"/>
                      <a:pt x="79724" y="105918"/>
                      <a:pt x="79820" y="106490"/>
                    </a:cubicBezTo>
                    <a:close/>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2043" name="Google Shape;2043;p32"/>
            <p:cNvGrpSpPr/>
            <p:nvPr/>
          </p:nvGrpSpPr>
          <p:grpSpPr>
            <a:xfrm>
              <a:off x="7735157" y="2989802"/>
              <a:ext cx="950298" cy="561975"/>
              <a:chOff x="7735157" y="2989802"/>
              <a:chExt cx="950298" cy="561975"/>
            </a:xfrm>
          </p:grpSpPr>
          <p:sp>
            <p:nvSpPr>
              <p:cNvPr id="2044" name="Google Shape;2044;p32"/>
              <p:cNvSpPr/>
              <p:nvPr/>
            </p:nvSpPr>
            <p:spPr>
              <a:xfrm>
                <a:off x="8610665" y="3165589"/>
                <a:ext cx="9525" cy="9525"/>
              </a:xfrm>
              <a:custGeom>
                <a:rect b="b" l="l" r="r" t="t"/>
                <a:pathLst>
                  <a:path extrusionOk="0" h="120000" w="120000">
                    <a:moveTo>
                      <a:pt x="49587" y="12561"/>
                    </a:moveTo>
                    <a:cubicBezTo>
                      <a:pt x="39987" y="6551"/>
                      <a:pt x="14791" y="-4246"/>
                      <a:pt x="5178" y="1764"/>
                    </a:cubicBezTo>
                    <a:cubicBezTo>
                      <a:pt x="-2016" y="6551"/>
                      <a:pt x="391" y="26961"/>
                      <a:pt x="391" y="35364"/>
                    </a:cubicBezTo>
                    <a:cubicBezTo>
                      <a:pt x="391" y="46161"/>
                      <a:pt x="3981" y="67754"/>
                      <a:pt x="8781" y="76157"/>
                    </a:cubicBezTo>
                    <a:cubicBezTo>
                      <a:pt x="15987" y="88164"/>
                      <a:pt x="33978" y="115754"/>
                      <a:pt x="48378" y="114557"/>
                    </a:cubicBezTo>
                    <a:cubicBezTo>
                      <a:pt x="55584" y="113361"/>
                      <a:pt x="60384" y="97764"/>
                      <a:pt x="62791" y="91754"/>
                    </a:cubicBezTo>
                    <a:cubicBezTo>
                      <a:pt x="67591" y="80957"/>
                      <a:pt x="72378" y="55761"/>
                      <a:pt x="69984" y="44964"/>
                    </a:cubicBezTo>
                    <a:cubicBezTo>
                      <a:pt x="67591" y="35364"/>
                      <a:pt x="56781" y="17361"/>
                      <a:pt x="49587" y="12561"/>
                    </a:cubicBezTo>
                    <a:close/>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45" name="Google Shape;2045;p32"/>
              <p:cNvSpPr/>
              <p:nvPr/>
            </p:nvSpPr>
            <p:spPr>
              <a:xfrm>
                <a:off x="7735157" y="2989802"/>
                <a:ext cx="933450" cy="561975"/>
              </a:xfrm>
              <a:custGeom>
                <a:rect b="b" l="l" r="r" t="t"/>
                <a:pathLst>
                  <a:path extrusionOk="0" h="561975" w="933450">
                    <a:moveTo>
                      <a:pt x="243840" y="520732"/>
                    </a:moveTo>
                    <a:cubicBezTo>
                      <a:pt x="243173" y="520255"/>
                      <a:pt x="242126" y="519779"/>
                      <a:pt x="241363" y="519398"/>
                    </a:cubicBezTo>
                    <a:cubicBezTo>
                      <a:pt x="240507" y="518922"/>
                      <a:pt x="239268" y="519017"/>
                      <a:pt x="238315" y="519208"/>
                    </a:cubicBezTo>
                    <a:cubicBezTo>
                      <a:pt x="236506" y="519493"/>
                      <a:pt x="232886" y="520541"/>
                      <a:pt x="231076" y="521017"/>
                    </a:cubicBezTo>
                    <a:cubicBezTo>
                      <a:pt x="228981" y="521589"/>
                      <a:pt x="224981" y="521589"/>
                      <a:pt x="222885" y="521780"/>
                    </a:cubicBezTo>
                    <a:cubicBezTo>
                      <a:pt x="221266" y="521970"/>
                      <a:pt x="217837" y="521399"/>
                      <a:pt x="216313" y="521780"/>
                    </a:cubicBezTo>
                    <a:cubicBezTo>
                      <a:pt x="214979" y="522161"/>
                      <a:pt x="212503" y="523589"/>
                      <a:pt x="211455" y="524542"/>
                    </a:cubicBezTo>
                    <a:cubicBezTo>
                      <a:pt x="210598" y="525304"/>
                      <a:pt x="209645" y="527590"/>
                      <a:pt x="208693" y="528161"/>
                    </a:cubicBezTo>
                    <a:cubicBezTo>
                      <a:pt x="206502" y="529590"/>
                      <a:pt x="200882" y="529780"/>
                      <a:pt x="198310" y="530257"/>
                    </a:cubicBezTo>
                    <a:cubicBezTo>
                      <a:pt x="181547" y="533686"/>
                      <a:pt x="147923" y="540734"/>
                      <a:pt x="131064" y="543878"/>
                    </a:cubicBezTo>
                    <a:cubicBezTo>
                      <a:pt x="111538" y="547497"/>
                      <a:pt x="52769" y="557022"/>
                      <a:pt x="52769" y="557022"/>
                    </a:cubicBezTo>
                    <a:lnTo>
                      <a:pt x="0" y="565213"/>
                    </a:lnTo>
                    <a:cubicBezTo>
                      <a:pt x="571" y="564356"/>
                      <a:pt x="1143" y="563594"/>
                      <a:pt x="1619" y="563118"/>
                    </a:cubicBezTo>
                    <a:cubicBezTo>
                      <a:pt x="2953" y="561784"/>
                      <a:pt x="5810" y="559118"/>
                      <a:pt x="7334" y="557975"/>
                    </a:cubicBezTo>
                    <a:cubicBezTo>
                      <a:pt x="8572" y="557117"/>
                      <a:pt x="11430" y="556070"/>
                      <a:pt x="12668" y="555212"/>
                    </a:cubicBezTo>
                    <a:cubicBezTo>
                      <a:pt x="14002" y="554355"/>
                      <a:pt x="16288" y="551593"/>
                      <a:pt x="17812" y="551021"/>
                    </a:cubicBezTo>
                    <a:cubicBezTo>
                      <a:pt x="19526" y="550259"/>
                      <a:pt x="23241" y="550450"/>
                      <a:pt x="25051" y="550164"/>
                    </a:cubicBezTo>
                    <a:cubicBezTo>
                      <a:pt x="26194" y="549974"/>
                      <a:pt x="28480" y="549688"/>
                      <a:pt x="29528" y="549116"/>
                    </a:cubicBezTo>
                    <a:cubicBezTo>
                      <a:pt x="31052" y="548259"/>
                      <a:pt x="33052" y="545306"/>
                      <a:pt x="34385" y="544259"/>
                    </a:cubicBezTo>
                    <a:cubicBezTo>
                      <a:pt x="35719" y="543211"/>
                      <a:pt x="38767" y="541496"/>
                      <a:pt x="40291" y="540639"/>
                    </a:cubicBezTo>
                    <a:cubicBezTo>
                      <a:pt x="42386" y="539496"/>
                      <a:pt x="46672" y="537496"/>
                      <a:pt x="48768" y="536353"/>
                    </a:cubicBezTo>
                    <a:cubicBezTo>
                      <a:pt x="50007" y="535686"/>
                      <a:pt x="52292" y="534067"/>
                      <a:pt x="53626" y="533686"/>
                    </a:cubicBezTo>
                    <a:cubicBezTo>
                      <a:pt x="54769" y="533400"/>
                      <a:pt x="57245" y="533972"/>
                      <a:pt x="58293" y="533495"/>
                    </a:cubicBezTo>
                    <a:cubicBezTo>
                      <a:pt x="59150" y="533114"/>
                      <a:pt x="60674" y="531590"/>
                      <a:pt x="60960" y="530638"/>
                    </a:cubicBezTo>
                    <a:cubicBezTo>
                      <a:pt x="61341" y="529495"/>
                      <a:pt x="60579" y="527018"/>
                      <a:pt x="60769" y="525875"/>
                    </a:cubicBezTo>
                    <a:cubicBezTo>
                      <a:pt x="60960" y="525113"/>
                      <a:pt x="61913" y="523780"/>
                      <a:pt x="62198" y="523018"/>
                    </a:cubicBezTo>
                    <a:cubicBezTo>
                      <a:pt x="62579" y="521970"/>
                      <a:pt x="63056" y="519875"/>
                      <a:pt x="63151" y="518732"/>
                    </a:cubicBezTo>
                    <a:cubicBezTo>
                      <a:pt x="63246" y="517874"/>
                      <a:pt x="62865" y="515969"/>
                      <a:pt x="63341" y="515207"/>
                    </a:cubicBezTo>
                    <a:cubicBezTo>
                      <a:pt x="64008" y="514064"/>
                      <a:pt x="66675" y="512826"/>
                      <a:pt x="68008" y="512636"/>
                    </a:cubicBezTo>
                    <a:cubicBezTo>
                      <a:pt x="68771" y="512540"/>
                      <a:pt x="70199" y="513302"/>
                      <a:pt x="70961" y="513302"/>
                    </a:cubicBezTo>
                    <a:cubicBezTo>
                      <a:pt x="71819" y="513302"/>
                      <a:pt x="73628" y="512826"/>
                      <a:pt x="74391" y="512445"/>
                    </a:cubicBezTo>
                    <a:cubicBezTo>
                      <a:pt x="75629" y="511874"/>
                      <a:pt x="77724" y="509683"/>
                      <a:pt x="78867" y="509016"/>
                    </a:cubicBezTo>
                    <a:cubicBezTo>
                      <a:pt x="80010" y="508445"/>
                      <a:pt x="82487" y="507873"/>
                      <a:pt x="83534" y="507301"/>
                    </a:cubicBezTo>
                    <a:cubicBezTo>
                      <a:pt x="84582" y="506730"/>
                      <a:pt x="86773" y="505587"/>
                      <a:pt x="87535" y="504634"/>
                    </a:cubicBezTo>
                    <a:cubicBezTo>
                      <a:pt x="88011" y="503872"/>
                      <a:pt x="88297" y="502063"/>
                      <a:pt x="88392" y="501205"/>
                    </a:cubicBezTo>
                    <a:cubicBezTo>
                      <a:pt x="88583" y="499872"/>
                      <a:pt x="88583" y="497110"/>
                      <a:pt x="88392" y="495871"/>
                    </a:cubicBezTo>
                    <a:cubicBezTo>
                      <a:pt x="88201" y="494443"/>
                      <a:pt x="86201" y="491871"/>
                      <a:pt x="86582" y="490538"/>
                    </a:cubicBezTo>
                    <a:cubicBezTo>
                      <a:pt x="86868" y="489585"/>
                      <a:pt x="88868" y="488728"/>
                      <a:pt x="89440" y="487966"/>
                    </a:cubicBezTo>
                    <a:cubicBezTo>
                      <a:pt x="90202" y="486918"/>
                      <a:pt x="90583" y="483965"/>
                      <a:pt x="91726" y="483299"/>
                    </a:cubicBezTo>
                    <a:cubicBezTo>
                      <a:pt x="92869" y="482537"/>
                      <a:pt x="96012" y="484061"/>
                      <a:pt x="97060" y="483299"/>
                    </a:cubicBezTo>
                    <a:cubicBezTo>
                      <a:pt x="98012" y="482632"/>
                      <a:pt x="98393" y="480060"/>
                      <a:pt x="99060" y="479012"/>
                    </a:cubicBezTo>
                    <a:cubicBezTo>
                      <a:pt x="99727" y="478060"/>
                      <a:pt x="101537" y="476536"/>
                      <a:pt x="102013" y="475488"/>
                    </a:cubicBezTo>
                    <a:cubicBezTo>
                      <a:pt x="102489" y="474345"/>
                      <a:pt x="102679" y="471868"/>
                      <a:pt x="102584" y="470630"/>
                    </a:cubicBezTo>
                    <a:cubicBezTo>
                      <a:pt x="102489" y="469487"/>
                      <a:pt x="101537" y="467296"/>
                      <a:pt x="101632" y="466058"/>
                    </a:cubicBezTo>
                    <a:cubicBezTo>
                      <a:pt x="101727" y="465106"/>
                      <a:pt x="102394" y="463105"/>
                      <a:pt x="103060" y="462439"/>
                    </a:cubicBezTo>
                    <a:cubicBezTo>
                      <a:pt x="103918" y="461391"/>
                      <a:pt x="106775" y="460724"/>
                      <a:pt x="107823" y="459867"/>
                    </a:cubicBezTo>
                    <a:cubicBezTo>
                      <a:pt x="109538" y="458629"/>
                      <a:pt x="112395" y="455390"/>
                      <a:pt x="113824" y="453771"/>
                    </a:cubicBezTo>
                    <a:cubicBezTo>
                      <a:pt x="115062" y="452438"/>
                      <a:pt x="117062" y="449485"/>
                      <a:pt x="118396" y="448246"/>
                    </a:cubicBezTo>
                    <a:cubicBezTo>
                      <a:pt x="120110" y="446722"/>
                      <a:pt x="124111" y="444341"/>
                      <a:pt x="126016" y="443008"/>
                    </a:cubicBezTo>
                    <a:cubicBezTo>
                      <a:pt x="127730" y="441770"/>
                      <a:pt x="130874" y="439007"/>
                      <a:pt x="132683" y="438055"/>
                    </a:cubicBezTo>
                    <a:cubicBezTo>
                      <a:pt x="134207" y="437197"/>
                      <a:pt x="137922" y="436531"/>
                      <a:pt x="139351" y="435483"/>
                    </a:cubicBezTo>
                    <a:cubicBezTo>
                      <a:pt x="140494" y="434721"/>
                      <a:pt x="142875" y="431578"/>
                      <a:pt x="142875" y="431578"/>
                    </a:cubicBezTo>
                    <a:lnTo>
                      <a:pt x="176594" y="387858"/>
                    </a:lnTo>
                    <a:lnTo>
                      <a:pt x="176594" y="384238"/>
                    </a:lnTo>
                    <a:cubicBezTo>
                      <a:pt x="177832" y="383572"/>
                      <a:pt x="179356" y="382524"/>
                      <a:pt x="180404" y="382619"/>
                    </a:cubicBezTo>
                    <a:cubicBezTo>
                      <a:pt x="181165" y="382715"/>
                      <a:pt x="182404" y="384048"/>
                      <a:pt x="182785" y="384715"/>
                    </a:cubicBezTo>
                    <a:cubicBezTo>
                      <a:pt x="183261" y="385477"/>
                      <a:pt x="183737" y="387191"/>
                      <a:pt x="183833" y="388144"/>
                    </a:cubicBezTo>
                    <a:cubicBezTo>
                      <a:pt x="183928" y="388906"/>
                      <a:pt x="183833" y="390525"/>
                      <a:pt x="183451" y="391096"/>
                    </a:cubicBezTo>
                    <a:cubicBezTo>
                      <a:pt x="182785" y="392049"/>
                      <a:pt x="179927" y="392049"/>
                      <a:pt x="179356" y="393097"/>
                    </a:cubicBezTo>
                    <a:cubicBezTo>
                      <a:pt x="178975" y="393668"/>
                      <a:pt x="179166" y="395192"/>
                      <a:pt x="179451" y="395764"/>
                    </a:cubicBezTo>
                    <a:cubicBezTo>
                      <a:pt x="179832" y="396430"/>
                      <a:pt x="181261" y="397192"/>
                      <a:pt x="182023" y="397478"/>
                    </a:cubicBezTo>
                    <a:cubicBezTo>
                      <a:pt x="183261" y="397955"/>
                      <a:pt x="186119" y="397478"/>
                      <a:pt x="187166" y="398336"/>
                    </a:cubicBezTo>
                    <a:cubicBezTo>
                      <a:pt x="188024" y="399002"/>
                      <a:pt x="188691" y="401384"/>
                      <a:pt x="188881" y="402431"/>
                    </a:cubicBezTo>
                    <a:cubicBezTo>
                      <a:pt x="189071" y="403670"/>
                      <a:pt x="188119" y="406337"/>
                      <a:pt x="188595" y="407575"/>
                    </a:cubicBezTo>
                    <a:cubicBezTo>
                      <a:pt x="188976" y="408527"/>
                      <a:pt x="190690" y="409766"/>
                      <a:pt x="191548" y="410432"/>
                    </a:cubicBezTo>
                    <a:cubicBezTo>
                      <a:pt x="192691" y="411290"/>
                      <a:pt x="195263" y="412337"/>
                      <a:pt x="196406" y="413099"/>
                    </a:cubicBezTo>
                    <a:cubicBezTo>
                      <a:pt x="197453" y="413861"/>
                      <a:pt x="199358" y="415862"/>
                      <a:pt x="200406" y="416814"/>
                    </a:cubicBezTo>
                    <a:cubicBezTo>
                      <a:pt x="201073" y="417481"/>
                      <a:pt x="202121" y="419291"/>
                      <a:pt x="203073" y="419481"/>
                    </a:cubicBezTo>
                    <a:cubicBezTo>
                      <a:pt x="204597" y="419862"/>
                      <a:pt x="207645" y="417576"/>
                      <a:pt x="209264" y="417671"/>
                    </a:cubicBezTo>
                    <a:cubicBezTo>
                      <a:pt x="210788" y="417671"/>
                      <a:pt x="213646" y="418624"/>
                      <a:pt x="214884" y="419386"/>
                    </a:cubicBezTo>
                    <a:cubicBezTo>
                      <a:pt x="216313" y="420243"/>
                      <a:pt x="218504" y="422720"/>
                      <a:pt x="219742" y="423863"/>
                    </a:cubicBezTo>
                    <a:cubicBezTo>
                      <a:pt x="220694" y="424815"/>
                      <a:pt x="222313" y="427387"/>
                      <a:pt x="223552" y="427958"/>
                    </a:cubicBezTo>
                    <a:cubicBezTo>
                      <a:pt x="224599" y="428434"/>
                      <a:pt x="227076" y="428244"/>
                      <a:pt x="228219" y="427958"/>
                    </a:cubicBezTo>
                    <a:cubicBezTo>
                      <a:pt x="229457" y="427672"/>
                      <a:pt x="231362" y="425863"/>
                      <a:pt x="232601" y="425577"/>
                    </a:cubicBezTo>
                    <a:cubicBezTo>
                      <a:pt x="233839" y="425196"/>
                      <a:pt x="236601" y="425863"/>
                      <a:pt x="237744" y="425291"/>
                    </a:cubicBezTo>
                    <a:cubicBezTo>
                      <a:pt x="238601" y="424815"/>
                      <a:pt x="239458" y="423005"/>
                      <a:pt x="240125" y="422338"/>
                    </a:cubicBezTo>
                    <a:cubicBezTo>
                      <a:pt x="240792" y="421672"/>
                      <a:pt x="242221" y="420624"/>
                      <a:pt x="242792" y="419957"/>
                    </a:cubicBezTo>
                    <a:cubicBezTo>
                      <a:pt x="243459" y="419100"/>
                      <a:pt x="244221" y="417005"/>
                      <a:pt x="245078" y="416338"/>
                    </a:cubicBezTo>
                    <a:cubicBezTo>
                      <a:pt x="245459" y="415957"/>
                      <a:pt x="246602" y="415957"/>
                      <a:pt x="247079" y="415671"/>
                    </a:cubicBezTo>
                    <a:cubicBezTo>
                      <a:pt x="247650" y="415290"/>
                      <a:pt x="248412" y="414052"/>
                      <a:pt x="248888" y="413575"/>
                    </a:cubicBezTo>
                    <a:cubicBezTo>
                      <a:pt x="249269" y="413195"/>
                      <a:pt x="250412" y="412718"/>
                      <a:pt x="250888" y="412337"/>
                    </a:cubicBezTo>
                    <a:cubicBezTo>
                      <a:pt x="251365" y="411956"/>
                      <a:pt x="252127" y="410909"/>
                      <a:pt x="252413" y="410337"/>
                    </a:cubicBezTo>
                    <a:cubicBezTo>
                      <a:pt x="253174" y="409004"/>
                      <a:pt x="253746" y="405860"/>
                      <a:pt x="254508" y="404527"/>
                    </a:cubicBezTo>
                    <a:cubicBezTo>
                      <a:pt x="255079" y="403479"/>
                      <a:pt x="257747" y="400812"/>
                      <a:pt x="257747" y="400812"/>
                    </a:cubicBezTo>
                    <a:lnTo>
                      <a:pt x="277273" y="412528"/>
                    </a:lnTo>
                    <a:lnTo>
                      <a:pt x="300323" y="397097"/>
                    </a:lnTo>
                    <a:lnTo>
                      <a:pt x="308705" y="397097"/>
                    </a:lnTo>
                    <a:lnTo>
                      <a:pt x="318706" y="385953"/>
                    </a:lnTo>
                    <a:lnTo>
                      <a:pt x="314897" y="383096"/>
                    </a:lnTo>
                    <a:lnTo>
                      <a:pt x="314897" y="374047"/>
                    </a:lnTo>
                    <a:lnTo>
                      <a:pt x="318611" y="374047"/>
                    </a:lnTo>
                    <a:lnTo>
                      <a:pt x="328517" y="380143"/>
                    </a:lnTo>
                    <a:lnTo>
                      <a:pt x="351187" y="359092"/>
                    </a:lnTo>
                    <a:cubicBezTo>
                      <a:pt x="351187" y="359092"/>
                      <a:pt x="356997" y="357854"/>
                      <a:pt x="358235" y="359092"/>
                    </a:cubicBezTo>
                    <a:cubicBezTo>
                      <a:pt x="359474" y="360331"/>
                      <a:pt x="356997" y="364808"/>
                      <a:pt x="358235" y="366046"/>
                    </a:cubicBezTo>
                    <a:cubicBezTo>
                      <a:pt x="358902" y="366713"/>
                      <a:pt x="361855" y="366046"/>
                      <a:pt x="361855" y="366046"/>
                    </a:cubicBezTo>
                    <a:lnTo>
                      <a:pt x="380047" y="347853"/>
                    </a:lnTo>
                    <a:cubicBezTo>
                      <a:pt x="380047" y="347853"/>
                      <a:pt x="381572" y="344710"/>
                      <a:pt x="381000" y="343948"/>
                    </a:cubicBezTo>
                    <a:cubicBezTo>
                      <a:pt x="380524" y="343281"/>
                      <a:pt x="378428" y="343662"/>
                      <a:pt x="377571" y="343662"/>
                    </a:cubicBezTo>
                    <a:cubicBezTo>
                      <a:pt x="376904" y="343662"/>
                      <a:pt x="375476" y="344043"/>
                      <a:pt x="375000" y="343662"/>
                    </a:cubicBezTo>
                    <a:cubicBezTo>
                      <a:pt x="374237" y="342995"/>
                      <a:pt x="374333" y="340709"/>
                      <a:pt x="374618" y="339757"/>
                    </a:cubicBezTo>
                    <a:cubicBezTo>
                      <a:pt x="374904" y="338709"/>
                      <a:pt x="376619" y="337185"/>
                      <a:pt x="377476" y="336518"/>
                    </a:cubicBezTo>
                    <a:cubicBezTo>
                      <a:pt x="378142" y="335947"/>
                      <a:pt x="379952" y="335280"/>
                      <a:pt x="380714" y="334709"/>
                    </a:cubicBezTo>
                    <a:cubicBezTo>
                      <a:pt x="381572" y="334137"/>
                      <a:pt x="383191" y="332899"/>
                      <a:pt x="383667" y="332042"/>
                    </a:cubicBezTo>
                    <a:cubicBezTo>
                      <a:pt x="384238" y="331089"/>
                      <a:pt x="385381" y="328898"/>
                      <a:pt x="384905" y="327946"/>
                    </a:cubicBezTo>
                    <a:cubicBezTo>
                      <a:pt x="384525" y="326993"/>
                      <a:pt x="382333" y="326422"/>
                      <a:pt x="381381" y="326136"/>
                    </a:cubicBezTo>
                    <a:cubicBezTo>
                      <a:pt x="380524" y="325850"/>
                      <a:pt x="378714" y="326231"/>
                      <a:pt x="377952" y="325850"/>
                    </a:cubicBezTo>
                    <a:cubicBezTo>
                      <a:pt x="377190" y="325469"/>
                      <a:pt x="376047" y="323945"/>
                      <a:pt x="375571" y="323183"/>
                    </a:cubicBezTo>
                    <a:cubicBezTo>
                      <a:pt x="375000" y="322326"/>
                      <a:pt x="374142" y="320421"/>
                      <a:pt x="374142" y="319373"/>
                    </a:cubicBezTo>
                    <a:cubicBezTo>
                      <a:pt x="374142" y="318421"/>
                      <a:pt x="375380" y="316706"/>
                      <a:pt x="375856" y="315849"/>
                    </a:cubicBezTo>
                    <a:cubicBezTo>
                      <a:pt x="376142" y="315278"/>
                      <a:pt x="376999" y="314230"/>
                      <a:pt x="377095" y="313563"/>
                    </a:cubicBezTo>
                    <a:cubicBezTo>
                      <a:pt x="377285" y="312801"/>
                      <a:pt x="377095" y="311087"/>
                      <a:pt x="377095" y="310325"/>
                    </a:cubicBezTo>
                    <a:cubicBezTo>
                      <a:pt x="377095" y="309563"/>
                      <a:pt x="376523" y="307848"/>
                      <a:pt x="376904" y="307181"/>
                    </a:cubicBezTo>
                    <a:cubicBezTo>
                      <a:pt x="377190" y="306705"/>
                      <a:pt x="378619" y="306610"/>
                      <a:pt x="378905" y="306134"/>
                    </a:cubicBezTo>
                    <a:cubicBezTo>
                      <a:pt x="379381" y="305467"/>
                      <a:pt x="379285" y="303847"/>
                      <a:pt x="379285" y="302990"/>
                    </a:cubicBezTo>
                    <a:cubicBezTo>
                      <a:pt x="379381" y="302133"/>
                      <a:pt x="379000" y="300418"/>
                      <a:pt x="379285" y="299561"/>
                    </a:cubicBezTo>
                    <a:cubicBezTo>
                      <a:pt x="379476" y="299085"/>
                      <a:pt x="380333" y="298609"/>
                      <a:pt x="380524" y="298133"/>
                    </a:cubicBezTo>
                    <a:cubicBezTo>
                      <a:pt x="380905" y="297371"/>
                      <a:pt x="380905" y="295751"/>
                      <a:pt x="381190" y="294989"/>
                    </a:cubicBezTo>
                    <a:cubicBezTo>
                      <a:pt x="381476" y="294418"/>
                      <a:pt x="382810" y="293656"/>
                      <a:pt x="383000" y="292989"/>
                    </a:cubicBezTo>
                    <a:cubicBezTo>
                      <a:pt x="383286" y="292322"/>
                      <a:pt x="382810" y="290703"/>
                      <a:pt x="383000" y="290036"/>
                    </a:cubicBezTo>
                    <a:cubicBezTo>
                      <a:pt x="383191" y="289179"/>
                      <a:pt x="384048" y="287655"/>
                      <a:pt x="384525" y="287084"/>
                    </a:cubicBezTo>
                    <a:cubicBezTo>
                      <a:pt x="385096" y="286417"/>
                      <a:pt x="386715" y="285655"/>
                      <a:pt x="387287" y="284988"/>
                    </a:cubicBezTo>
                    <a:cubicBezTo>
                      <a:pt x="388430" y="283750"/>
                      <a:pt x="389954" y="280702"/>
                      <a:pt x="390811" y="279368"/>
                    </a:cubicBezTo>
                    <a:cubicBezTo>
                      <a:pt x="391954" y="277559"/>
                      <a:pt x="394240" y="274130"/>
                      <a:pt x="395192" y="272320"/>
                    </a:cubicBezTo>
                    <a:cubicBezTo>
                      <a:pt x="395954" y="270986"/>
                      <a:pt x="397192" y="268129"/>
                      <a:pt x="397859" y="266605"/>
                    </a:cubicBezTo>
                    <a:cubicBezTo>
                      <a:pt x="398431" y="265176"/>
                      <a:pt x="399574" y="262318"/>
                      <a:pt x="399955" y="260890"/>
                    </a:cubicBezTo>
                    <a:cubicBezTo>
                      <a:pt x="400336" y="259651"/>
                      <a:pt x="400907" y="257175"/>
                      <a:pt x="401193" y="256032"/>
                    </a:cubicBezTo>
                    <a:cubicBezTo>
                      <a:pt x="401669" y="254603"/>
                      <a:pt x="402812" y="251746"/>
                      <a:pt x="403098" y="250317"/>
                    </a:cubicBezTo>
                    <a:cubicBezTo>
                      <a:pt x="403288" y="249460"/>
                      <a:pt x="403575" y="247555"/>
                      <a:pt x="403288" y="246697"/>
                    </a:cubicBezTo>
                    <a:cubicBezTo>
                      <a:pt x="403003" y="245840"/>
                      <a:pt x="401003" y="244888"/>
                      <a:pt x="401003" y="244030"/>
                    </a:cubicBezTo>
                    <a:cubicBezTo>
                      <a:pt x="401003" y="243268"/>
                      <a:pt x="402622" y="242411"/>
                      <a:pt x="403003" y="241745"/>
                    </a:cubicBezTo>
                    <a:cubicBezTo>
                      <a:pt x="403288" y="241268"/>
                      <a:pt x="403479" y="240030"/>
                      <a:pt x="403479" y="239459"/>
                    </a:cubicBezTo>
                    <a:cubicBezTo>
                      <a:pt x="403479" y="238316"/>
                      <a:pt x="402812" y="236125"/>
                      <a:pt x="402717" y="234982"/>
                    </a:cubicBezTo>
                    <a:cubicBezTo>
                      <a:pt x="402717" y="234410"/>
                      <a:pt x="402812" y="233267"/>
                      <a:pt x="403003" y="232791"/>
                    </a:cubicBezTo>
                    <a:cubicBezTo>
                      <a:pt x="403575" y="231362"/>
                      <a:pt x="405765" y="229171"/>
                      <a:pt x="406813" y="228029"/>
                    </a:cubicBezTo>
                    <a:cubicBezTo>
                      <a:pt x="407956" y="226790"/>
                      <a:pt x="410528" y="224695"/>
                      <a:pt x="411671" y="223457"/>
                    </a:cubicBezTo>
                    <a:cubicBezTo>
                      <a:pt x="412528" y="222599"/>
                      <a:pt x="414433" y="220980"/>
                      <a:pt x="414719" y="219837"/>
                    </a:cubicBezTo>
                    <a:cubicBezTo>
                      <a:pt x="415004" y="218789"/>
                      <a:pt x="414814" y="216408"/>
                      <a:pt x="414052" y="215551"/>
                    </a:cubicBezTo>
                    <a:cubicBezTo>
                      <a:pt x="413480" y="214884"/>
                      <a:pt x="411099" y="215455"/>
                      <a:pt x="410528" y="214693"/>
                    </a:cubicBezTo>
                    <a:cubicBezTo>
                      <a:pt x="410051" y="213932"/>
                      <a:pt x="410623" y="212026"/>
                      <a:pt x="411099" y="211265"/>
                    </a:cubicBezTo>
                    <a:cubicBezTo>
                      <a:pt x="411671" y="210407"/>
                      <a:pt x="414242" y="209931"/>
                      <a:pt x="414814" y="209074"/>
                    </a:cubicBezTo>
                    <a:cubicBezTo>
                      <a:pt x="415195" y="208502"/>
                      <a:pt x="414623" y="206978"/>
                      <a:pt x="414814" y="206312"/>
                    </a:cubicBezTo>
                    <a:cubicBezTo>
                      <a:pt x="414909" y="205645"/>
                      <a:pt x="415481" y="204502"/>
                      <a:pt x="415957" y="204025"/>
                    </a:cubicBezTo>
                    <a:cubicBezTo>
                      <a:pt x="416528" y="203645"/>
                      <a:pt x="418147" y="203835"/>
                      <a:pt x="418624" y="203263"/>
                    </a:cubicBezTo>
                    <a:cubicBezTo>
                      <a:pt x="419481" y="202216"/>
                      <a:pt x="419005" y="199072"/>
                      <a:pt x="419005" y="197739"/>
                    </a:cubicBezTo>
                    <a:cubicBezTo>
                      <a:pt x="419005" y="196977"/>
                      <a:pt x="418624" y="195263"/>
                      <a:pt x="418910" y="194596"/>
                    </a:cubicBezTo>
                    <a:cubicBezTo>
                      <a:pt x="419290" y="193643"/>
                      <a:pt x="421291" y="192691"/>
                      <a:pt x="421576" y="191738"/>
                    </a:cubicBezTo>
                    <a:cubicBezTo>
                      <a:pt x="421767" y="190786"/>
                      <a:pt x="420910" y="188881"/>
                      <a:pt x="420529" y="187928"/>
                    </a:cubicBezTo>
                    <a:cubicBezTo>
                      <a:pt x="420053" y="186690"/>
                      <a:pt x="418433" y="184595"/>
                      <a:pt x="418338" y="183356"/>
                    </a:cubicBezTo>
                    <a:cubicBezTo>
                      <a:pt x="418243" y="182690"/>
                      <a:pt x="418529" y="181261"/>
                      <a:pt x="419005" y="180689"/>
                    </a:cubicBezTo>
                    <a:cubicBezTo>
                      <a:pt x="419481" y="180022"/>
                      <a:pt x="421386" y="180022"/>
                      <a:pt x="421767" y="179261"/>
                    </a:cubicBezTo>
                    <a:cubicBezTo>
                      <a:pt x="422148" y="178499"/>
                      <a:pt x="421576" y="176689"/>
                      <a:pt x="421386" y="175832"/>
                    </a:cubicBezTo>
                    <a:cubicBezTo>
                      <a:pt x="421100" y="174974"/>
                      <a:pt x="419767" y="173355"/>
                      <a:pt x="419767" y="172403"/>
                    </a:cubicBezTo>
                    <a:cubicBezTo>
                      <a:pt x="419767" y="171641"/>
                      <a:pt x="420910" y="170402"/>
                      <a:pt x="421005" y="169640"/>
                    </a:cubicBezTo>
                    <a:cubicBezTo>
                      <a:pt x="421196" y="168783"/>
                      <a:pt x="420719" y="166211"/>
                      <a:pt x="420719" y="166211"/>
                    </a:cubicBezTo>
                    <a:lnTo>
                      <a:pt x="435102" y="169640"/>
                    </a:lnTo>
                    <a:lnTo>
                      <a:pt x="445484" y="182975"/>
                    </a:lnTo>
                    <a:lnTo>
                      <a:pt x="467582" y="184595"/>
                    </a:lnTo>
                    <a:cubicBezTo>
                      <a:pt x="467582" y="184595"/>
                      <a:pt x="468725" y="182023"/>
                      <a:pt x="469107" y="181166"/>
                    </a:cubicBezTo>
                    <a:cubicBezTo>
                      <a:pt x="469678" y="180022"/>
                      <a:pt x="471106" y="177832"/>
                      <a:pt x="471678" y="176593"/>
                    </a:cubicBezTo>
                    <a:cubicBezTo>
                      <a:pt x="472059" y="175832"/>
                      <a:pt x="472440" y="174308"/>
                      <a:pt x="472821" y="173641"/>
                    </a:cubicBezTo>
                    <a:cubicBezTo>
                      <a:pt x="473298" y="172879"/>
                      <a:pt x="475012" y="171926"/>
                      <a:pt x="475393" y="171069"/>
                    </a:cubicBezTo>
                    <a:cubicBezTo>
                      <a:pt x="475964" y="169736"/>
                      <a:pt x="475202" y="166592"/>
                      <a:pt x="475202" y="165163"/>
                    </a:cubicBezTo>
                    <a:cubicBezTo>
                      <a:pt x="475202" y="164497"/>
                      <a:pt x="475107" y="163163"/>
                      <a:pt x="475393" y="162496"/>
                    </a:cubicBezTo>
                    <a:cubicBezTo>
                      <a:pt x="475679" y="161734"/>
                      <a:pt x="476917" y="160592"/>
                      <a:pt x="477203" y="159829"/>
                    </a:cubicBezTo>
                    <a:cubicBezTo>
                      <a:pt x="477583" y="158496"/>
                      <a:pt x="477488" y="155734"/>
                      <a:pt x="477488" y="154305"/>
                    </a:cubicBezTo>
                    <a:cubicBezTo>
                      <a:pt x="477488" y="153162"/>
                      <a:pt x="477107" y="150971"/>
                      <a:pt x="477203" y="149924"/>
                    </a:cubicBezTo>
                    <a:cubicBezTo>
                      <a:pt x="477393" y="148495"/>
                      <a:pt x="478441" y="145923"/>
                      <a:pt x="479012" y="144685"/>
                    </a:cubicBezTo>
                    <a:cubicBezTo>
                      <a:pt x="479393" y="143923"/>
                      <a:pt x="480060" y="142208"/>
                      <a:pt x="480727" y="141732"/>
                    </a:cubicBezTo>
                    <a:cubicBezTo>
                      <a:pt x="481394" y="141256"/>
                      <a:pt x="483299" y="141637"/>
                      <a:pt x="483870" y="140970"/>
                    </a:cubicBezTo>
                    <a:cubicBezTo>
                      <a:pt x="484537" y="140208"/>
                      <a:pt x="484727" y="138017"/>
                      <a:pt x="484442" y="136970"/>
                    </a:cubicBezTo>
                    <a:cubicBezTo>
                      <a:pt x="484156" y="135826"/>
                      <a:pt x="481965" y="134303"/>
                      <a:pt x="481679" y="133159"/>
                    </a:cubicBezTo>
                    <a:cubicBezTo>
                      <a:pt x="481394" y="132207"/>
                      <a:pt x="481679" y="130016"/>
                      <a:pt x="481965" y="129064"/>
                    </a:cubicBezTo>
                    <a:cubicBezTo>
                      <a:pt x="482251" y="128207"/>
                      <a:pt x="483299" y="126778"/>
                      <a:pt x="483489" y="125921"/>
                    </a:cubicBezTo>
                    <a:cubicBezTo>
                      <a:pt x="483870" y="124682"/>
                      <a:pt x="483203" y="121825"/>
                      <a:pt x="483870" y="120682"/>
                    </a:cubicBezTo>
                    <a:cubicBezTo>
                      <a:pt x="484251" y="120110"/>
                      <a:pt x="485775" y="119920"/>
                      <a:pt x="486156" y="119443"/>
                    </a:cubicBezTo>
                    <a:cubicBezTo>
                      <a:pt x="486823" y="118396"/>
                      <a:pt x="486347" y="115729"/>
                      <a:pt x="486728" y="114491"/>
                    </a:cubicBezTo>
                    <a:cubicBezTo>
                      <a:pt x="487108" y="113157"/>
                      <a:pt x="489300" y="109538"/>
                      <a:pt x="489300" y="109538"/>
                    </a:cubicBezTo>
                    <a:lnTo>
                      <a:pt x="506349" y="120301"/>
                    </a:lnTo>
                    <a:lnTo>
                      <a:pt x="511683" y="97822"/>
                    </a:lnTo>
                    <a:cubicBezTo>
                      <a:pt x="511683" y="97822"/>
                      <a:pt x="513302" y="96488"/>
                      <a:pt x="513683" y="95917"/>
                    </a:cubicBezTo>
                    <a:cubicBezTo>
                      <a:pt x="514350" y="94869"/>
                      <a:pt x="514445" y="92297"/>
                      <a:pt x="515017" y="91250"/>
                    </a:cubicBezTo>
                    <a:cubicBezTo>
                      <a:pt x="515493" y="90488"/>
                      <a:pt x="516732" y="88678"/>
                      <a:pt x="517588" y="88868"/>
                    </a:cubicBezTo>
                    <a:cubicBezTo>
                      <a:pt x="518255" y="88963"/>
                      <a:pt x="518446" y="90773"/>
                      <a:pt x="518731" y="91440"/>
                    </a:cubicBezTo>
                    <a:cubicBezTo>
                      <a:pt x="519113" y="92012"/>
                      <a:pt x="519684" y="93536"/>
                      <a:pt x="520351" y="93536"/>
                    </a:cubicBezTo>
                    <a:cubicBezTo>
                      <a:pt x="521494" y="93536"/>
                      <a:pt x="522256" y="90868"/>
                      <a:pt x="522827" y="89916"/>
                    </a:cubicBezTo>
                    <a:cubicBezTo>
                      <a:pt x="523304" y="89154"/>
                      <a:pt x="523970" y="87440"/>
                      <a:pt x="524351" y="86582"/>
                    </a:cubicBezTo>
                    <a:cubicBezTo>
                      <a:pt x="524732" y="85534"/>
                      <a:pt x="524828" y="82963"/>
                      <a:pt x="525590" y="82105"/>
                    </a:cubicBezTo>
                    <a:cubicBezTo>
                      <a:pt x="526161" y="81439"/>
                      <a:pt x="527971" y="80867"/>
                      <a:pt x="528923" y="80772"/>
                    </a:cubicBezTo>
                    <a:cubicBezTo>
                      <a:pt x="529590" y="80677"/>
                      <a:pt x="531019" y="81248"/>
                      <a:pt x="531591" y="80867"/>
                    </a:cubicBezTo>
                    <a:cubicBezTo>
                      <a:pt x="532543" y="80200"/>
                      <a:pt x="532829" y="77629"/>
                      <a:pt x="533210" y="76486"/>
                    </a:cubicBezTo>
                    <a:cubicBezTo>
                      <a:pt x="533590" y="75343"/>
                      <a:pt x="534924" y="72771"/>
                      <a:pt x="534353" y="71723"/>
                    </a:cubicBezTo>
                    <a:cubicBezTo>
                      <a:pt x="534067" y="71152"/>
                      <a:pt x="532162" y="71247"/>
                      <a:pt x="531876" y="70675"/>
                    </a:cubicBezTo>
                    <a:cubicBezTo>
                      <a:pt x="531400" y="69723"/>
                      <a:pt x="532638" y="67437"/>
                      <a:pt x="533210" y="66484"/>
                    </a:cubicBezTo>
                    <a:cubicBezTo>
                      <a:pt x="533590" y="65913"/>
                      <a:pt x="535115" y="65246"/>
                      <a:pt x="535591" y="64675"/>
                    </a:cubicBezTo>
                    <a:cubicBezTo>
                      <a:pt x="536067" y="63913"/>
                      <a:pt x="536258" y="61817"/>
                      <a:pt x="536638" y="60960"/>
                    </a:cubicBezTo>
                    <a:cubicBezTo>
                      <a:pt x="537210" y="59817"/>
                      <a:pt x="538544" y="57626"/>
                      <a:pt x="539496" y="56864"/>
                    </a:cubicBezTo>
                    <a:cubicBezTo>
                      <a:pt x="540067" y="56388"/>
                      <a:pt x="541782" y="56102"/>
                      <a:pt x="542354" y="55531"/>
                    </a:cubicBezTo>
                    <a:cubicBezTo>
                      <a:pt x="542925" y="54864"/>
                      <a:pt x="542925" y="53054"/>
                      <a:pt x="543306" y="52388"/>
                    </a:cubicBezTo>
                    <a:cubicBezTo>
                      <a:pt x="543687" y="51530"/>
                      <a:pt x="545116" y="50101"/>
                      <a:pt x="545401" y="49149"/>
                    </a:cubicBezTo>
                    <a:cubicBezTo>
                      <a:pt x="545687" y="48292"/>
                      <a:pt x="545783" y="46387"/>
                      <a:pt x="545307" y="45625"/>
                    </a:cubicBezTo>
                    <a:cubicBezTo>
                      <a:pt x="544830" y="44767"/>
                      <a:pt x="542449" y="44482"/>
                      <a:pt x="541877" y="43720"/>
                    </a:cubicBezTo>
                    <a:cubicBezTo>
                      <a:pt x="541306" y="42958"/>
                      <a:pt x="540830" y="40767"/>
                      <a:pt x="541116" y="39910"/>
                    </a:cubicBezTo>
                    <a:cubicBezTo>
                      <a:pt x="541592" y="38671"/>
                      <a:pt x="544544" y="37909"/>
                      <a:pt x="545021" y="36767"/>
                    </a:cubicBezTo>
                    <a:cubicBezTo>
                      <a:pt x="545401" y="36004"/>
                      <a:pt x="545307" y="34195"/>
                      <a:pt x="544925" y="33433"/>
                    </a:cubicBezTo>
                    <a:cubicBezTo>
                      <a:pt x="544354" y="32385"/>
                      <a:pt x="541210" y="31909"/>
                      <a:pt x="540925" y="30766"/>
                    </a:cubicBezTo>
                    <a:cubicBezTo>
                      <a:pt x="540734" y="30004"/>
                      <a:pt x="541877" y="28575"/>
                      <a:pt x="542354" y="27908"/>
                    </a:cubicBezTo>
                    <a:cubicBezTo>
                      <a:pt x="542925" y="27146"/>
                      <a:pt x="544640" y="26194"/>
                      <a:pt x="545211" y="25337"/>
                    </a:cubicBezTo>
                    <a:cubicBezTo>
                      <a:pt x="545783" y="24479"/>
                      <a:pt x="546544" y="22574"/>
                      <a:pt x="546735" y="21526"/>
                    </a:cubicBezTo>
                    <a:cubicBezTo>
                      <a:pt x="546926" y="20098"/>
                      <a:pt x="547021" y="17050"/>
                      <a:pt x="546354" y="15812"/>
                    </a:cubicBezTo>
                    <a:cubicBezTo>
                      <a:pt x="546068" y="15335"/>
                      <a:pt x="544830" y="15050"/>
                      <a:pt x="544735" y="14573"/>
                    </a:cubicBezTo>
                    <a:cubicBezTo>
                      <a:pt x="544640" y="14097"/>
                      <a:pt x="545687" y="13335"/>
                      <a:pt x="545783" y="12859"/>
                    </a:cubicBezTo>
                    <a:cubicBezTo>
                      <a:pt x="545878" y="12001"/>
                      <a:pt x="545497" y="10192"/>
                      <a:pt x="545021" y="9430"/>
                    </a:cubicBezTo>
                    <a:cubicBezTo>
                      <a:pt x="544640" y="8763"/>
                      <a:pt x="542735" y="8287"/>
                      <a:pt x="542449" y="7525"/>
                    </a:cubicBezTo>
                    <a:cubicBezTo>
                      <a:pt x="542259" y="6858"/>
                      <a:pt x="543401" y="5715"/>
                      <a:pt x="543497" y="4953"/>
                    </a:cubicBezTo>
                    <a:cubicBezTo>
                      <a:pt x="543687" y="3715"/>
                      <a:pt x="542830" y="0"/>
                      <a:pt x="542830" y="0"/>
                    </a:cubicBezTo>
                    <a:lnTo>
                      <a:pt x="614458" y="35242"/>
                    </a:lnTo>
                    <a:cubicBezTo>
                      <a:pt x="614458" y="35242"/>
                      <a:pt x="615029" y="32671"/>
                      <a:pt x="615124" y="31813"/>
                    </a:cubicBezTo>
                    <a:cubicBezTo>
                      <a:pt x="615220" y="30766"/>
                      <a:pt x="615124" y="28575"/>
                      <a:pt x="615124" y="27527"/>
                    </a:cubicBezTo>
                    <a:cubicBezTo>
                      <a:pt x="615220" y="25908"/>
                      <a:pt x="615124" y="22479"/>
                      <a:pt x="615506" y="20860"/>
                    </a:cubicBezTo>
                    <a:cubicBezTo>
                      <a:pt x="615696" y="20003"/>
                      <a:pt x="616839" y="18479"/>
                      <a:pt x="617030" y="17526"/>
                    </a:cubicBezTo>
                    <a:cubicBezTo>
                      <a:pt x="617316" y="16383"/>
                      <a:pt x="616839" y="13907"/>
                      <a:pt x="616934" y="12668"/>
                    </a:cubicBezTo>
                    <a:cubicBezTo>
                      <a:pt x="617030" y="11525"/>
                      <a:pt x="617125" y="9239"/>
                      <a:pt x="617506" y="8192"/>
                    </a:cubicBezTo>
                    <a:cubicBezTo>
                      <a:pt x="617792" y="7334"/>
                      <a:pt x="618839" y="5905"/>
                      <a:pt x="619506" y="5334"/>
                    </a:cubicBezTo>
                    <a:cubicBezTo>
                      <a:pt x="619887" y="4953"/>
                      <a:pt x="620744" y="4477"/>
                      <a:pt x="621507" y="4096"/>
                    </a:cubicBezTo>
                    <a:cubicBezTo>
                      <a:pt x="621792" y="3905"/>
                      <a:pt x="622078" y="3810"/>
                      <a:pt x="622268" y="3715"/>
                    </a:cubicBezTo>
                    <a:cubicBezTo>
                      <a:pt x="622840" y="3429"/>
                      <a:pt x="623983" y="2476"/>
                      <a:pt x="624649" y="2476"/>
                    </a:cubicBezTo>
                    <a:cubicBezTo>
                      <a:pt x="625888" y="2476"/>
                      <a:pt x="627984" y="4382"/>
                      <a:pt x="629222" y="4667"/>
                    </a:cubicBezTo>
                    <a:cubicBezTo>
                      <a:pt x="629983" y="4858"/>
                      <a:pt x="631698" y="4953"/>
                      <a:pt x="632460" y="4763"/>
                    </a:cubicBezTo>
                    <a:cubicBezTo>
                      <a:pt x="633317" y="4477"/>
                      <a:pt x="634746" y="2858"/>
                      <a:pt x="635603" y="2762"/>
                    </a:cubicBezTo>
                    <a:cubicBezTo>
                      <a:pt x="636651" y="2572"/>
                      <a:pt x="638842" y="3334"/>
                      <a:pt x="639699" y="3905"/>
                    </a:cubicBezTo>
                    <a:cubicBezTo>
                      <a:pt x="640651" y="4572"/>
                      <a:pt x="641604" y="6953"/>
                      <a:pt x="642556" y="7715"/>
                    </a:cubicBezTo>
                    <a:cubicBezTo>
                      <a:pt x="643414" y="8382"/>
                      <a:pt x="645414" y="9144"/>
                      <a:pt x="646462" y="9334"/>
                    </a:cubicBezTo>
                    <a:cubicBezTo>
                      <a:pt x="647319" y="9525"/>
                      <a:pt x="649033" y="8954"/>
                      <a:pt x="649796" y="9239"/>
                    </a:cubicBezTo>
                    <a:cubicBezTo>
                      <a:pt x="650843" y="9716"/>
                      <a:pt x="652558" y="11621"/>
                      <a:pt x="653034" y="12763"/>
                    </a:cubicBezTo>
                    <a:cubicBezTo>
                      <a:pt x="653415" y="13907"/>
                      <a:pt x="653320" y="16383"/>
                      <a:pt x="652748" y="17431"/>
                    </a:cubicBezTo>
                    <a:cubicBezTo>
                      <a:pt x="652367" y="18193"/>
                      <a:pt x="650653" y="18859"/>
                      <a:pt x="650082" y="19526"/>
                    </a:cubicBezTo>
                    <a:cubicBezTo>
                      <a:pt x="649510" y="20193"/>
                      <a:pt x="648748" y="21717"/>
                      <a:pt x="648557" y="22574"/>
                    </a:cubicBezTo>
                    <a:cubicBezTo>
                      <a:pt x="648272" y="23622"/>
                      <a:pt x="648081" y="25908"/>
                      <a:pt x="648367" y="26956"/>
                    </a:cubicBezTo>
                    <a:cubicBezTo>
                      <a:pt x="648653" y="27813"/>
                      <a:pt x="649605" y="29432"/>
                      <a:pt x="650367" y="29813"/>
                    </a:cubicBezTo>
                    <a:cubicBezTo>
                      <a:pt x="651225" y="30290"/>
                      <a:pt x="653320" y="29623"/>
                      <a:pt x="654367" y="29908"/>
                    </a:cubicBezTo>
                    <a:cubicBezTo>
                      <a:pt x="655034" y="30099"/>
                      <a:pt x="656272" y="30575"/>
                      <a:pt x="656749" y="31051"/>
                    </a:cubicBezTo>
                    <a:cubicBezTo>
                      <a:pt x="657415" y="31623"/>
                      <a:pt x="657892" y="33433"/>
                      <a:pt x="658558" y="33909"/>
                    </a:cubicBezTo>
                    <a:cubicBezTo>
                      <a:pt x="659511" y="34576"/>
                      <a:pt x="661892" y="35242"/>
                      <a:pt x="663035" y="35242"/>
                    </a:cubicBezTo>
                    <a:cubicBezTo>
                      <a:pt x="664464" y="35147"/>
                      <a:pt x="666940" y="33623"/>
                      <a:pt x="668369" y="33242"/>
                    </a:cubicBezTo>
                    <a:cubicBezTo>
                      <a:pt x="669608" y="32861"/>
                      <a:pt x="671989" y="32290"/>
                      <a:pt x="673227" y="32290"/>
                    </a:cubicBezTo>
                    <a:cubicBezTo>
                      <a:pt x="674846" y="32385"/>
                      <a:pt x="677894" y="33433"/>
                      <a:pt x="679418" y="33909"/>
                    </a:cubicBezTo>
                    <a:cubicBezTo>
                      <a:pt x="680466" y="34290"/>
                      <a:pt x="682562" y="34766"/>
                      <a:pt x="683324" y="35528"/>
                    </a:cubicBezTo>
                    <a:cubicBezTo>
                      <a:pt x="683895" y="36004"/>
                      <a:pt x="684467" y="37338"/>
                      <a:pt x="684752" y="38005"/>
                    </a:cubicBezTo>
                    <a:cubicBezTo>
                      <a:pt x="685229" y="38957"/>
                      <a:pt x="685800" y="41148"/>
                      <a:pt x="686562" y="41815"/>
                    </a:cubicBezTo>
                    <a:cubicBezTo>
                      <a:pt x="687229" y="42386"/>
                      <a:pt x="689134" y="42863"/>
                      <a:pt x="690086" y="42958"/>
                    </a:cubicBezTo>
                    <a:cubicBezTo>
                      <a:pt x="691039" y="43148"/>
                      <a:pt x="692849" y="43148"/>
                      <a:pt x="693801" y="42958"/>
                    </a:cubicBezTo>
                    <a:cubicBezTo>
                      <a:pt x="694372" y="42863"/>
                      <a:pt x="695420" y="42100"/>
                      <a:pt x="695992" y="42005"/>
                    </a:cubicBezTo>
                    <a:cubicBezTo>
                      <a:pt x="697040" y="41910"/>
                      <a:pt x="699326" y="42291"/>
                      <a:pt x="700373" y="42863"/>
                    </a:cubicBezTo>
                    <a:cubicBezTo>
                      <a:pt x="701231" y="43339"/>
                      <a:pt x="702374" y="44863"/>
                      <a:pt x="703135" y="45720"/>
                    </a:cubicBezTo>
                    <a:cubicBezTo>
                      <a:pt x="703231" y="45815"/>
                      <a:pt x="703326" y="45911"/>
                      <a:pt x="703421" y="46006"/>
                    </a:cubicBezTo>
                    <a:cubicBezTo>
                      <a:pt x="703993" y="46672"/>
                      <a:pt x="705231" y="48196"/>
                      <a:pt x="705993" y="48673"/>
                    </a:cubicBezTo>
                    <a:cubicBezTo>
                      <a:pt x="707232" y="49530"/>
                      <a:pt x="710374" y="50292"/>
                      <a:pt x="711803" y="51054"/>
                    </a:cubicBezTo>
                    <a:cubicBezTo>
                      <a:pt x="712756" y="51530"/>
                      <a:pt x="714756" y="52578"/>
                      <a:pt x="715423" y="53435"/>
                    </a:cubicBezTo>
                    <a:cubicBezTo>
                      <a:pt x="716566" y="54674"/>
                      <a:pt x="717709" y="58007"/>
                      <a:pt x="718185" y="59626"/>
                    </a:cubicBezTo>
                    <a:cubicBezTo>
                      <a:pt x="718471" y="60579"/>
                      <a:pt x="718661" y="62579"/>
                      <a:pt x="718661" y="63627"/>
                    </a:cubicBezTo>
                    <a:cubicBezTo>
                      <a:pt x="718661" y="63722"/>
                      <a:pt x="718661" y="63913"/>
                      <a:pt x="718661" y="64008"/>
                    </a:cubicBezTo>
                    <a:cubicBezTo>
                      <a:pt x="718661" y="65056"/>
                      <a:pt x="718661" y="66770"/>
                      <a:pt x="718756" y="67628"/>
                    </a:cubicBezTo>
                    <a:cubicBezTo>
                      <a:pt x="718947" y="68771"/>
                      <a:pt x="719614" y="70961"/>
                      <a:pt x="719899" y="72009"/>
                    </a:cubicBezTo>
                    <a:cubicBezTo>
                      <a:pt x="720090" y="72866"/>
                      <a:pt x="720757" y="74390"/>
                      <a:pt x="720566" y="75247"/>
                    </a:cubicBezTo>
                    <a:cubicBezTo>
                      <a:pt x="720471" y="76009"/>
                      <a:pt x="719519" y="77438"/>
                      <a:pt x="718852" y="77915"/>
                    </a:cubicBezTo>
                    <a:cubicBezTo>
                      <a:pt x="718090" y="78486"/>
                      <a:pt x="716090" y="78581"/>
                      <a:pt x="715328" y="79153"/>
                    </a:cubicBezTo>
                    <a:cubicBezTo>
                      <a:pt x="714280" y="79820"/>
                      <a:pt x="712375" y="82772"/>
                      <a:pt x="712280" y="82867"/>
                    </a:cubicBezTo>
                    <a:cubicBezTo>
                      <a:pt x="712089" y="82963"/>
                      <a:pt x="712946" y="86773"/>
                      <a:pt x="712946" y="88106"/>
                    </a:cubicBezTo>
                    <a:cubicBezTo>
                      <a:pt x="712946" y="88392"/>
                      <a:pt x="712851" y="88868"/>
                      <a:pt x="712756" y="89345"/>
                    </a:cubicBezTo>
                    <a:cubicBezTo>
                      <a:pt x="712566" y="89249"/>
                      <a:pt x="712470" y="89249"/>
                      <a:pt x="712375" y="89249"/>
                    </a:cubicBezTo>
                    <a:cubicBezTo>
                      <a:pt x="711613" y="89345"/>
                      <a:pt x="711137" y="91059"/>
                      <a:pt x="710756" y="91726"/>
                    </a:cubicBezTo>
                    <a:cubicBezTo>
                      <a:pt x="710470" y="92202"/>
                      <a:pt x="710279" y="93345"/>
                      <a:pt x="709898" y="93821"/>
                    </a:cubicBezTo>
                    <a:cubicBezTo>
                      <a:pt x="709422" y="94393"/>
                      <a:pt x="708184" y="95155"/>
                      <a:pt x="707517" y="95345"/>
                    </a:cubicBezTo>
                    <a:cubicBezTo>
                      <a:pt x="707041" y="95536"/>
                      <a:pt x="705993" y="95726"/>
                      <a:pt x="705517" y="95536"/>
                    </a:cubicBezTo>
                    <a:cubicBezTo>
                      <a:pt x="705040" y="95345"/>
                      <a:pt x="704755" y="94107"/>
                      <a:pt x="704279" y="93821"/>
                    </a:cubicBezTo>
                    <a:cubicBezTo>
                      <a:pt x="703993" y="93631"/>
                      <a:pt x="703231" y="93345"/>
                      <a:pt x="702850" y="93345"/>
                    </a:cubicBezTo>
                    <a:cubicBezTo>
                      <a:pt x="702374" y="93345"/>
                      <a:pt x="701516" y="93536"/>
                      <a:pt x="701231" y="93821"/>
                    </a:cubicBezTo>
                    <a:cubicBezTo>
                      <a:pt x="700659" y="94393"/>
                      <a:pt x="700183" y="95917"/>
                      <a:pt x="700088" y="96774"/>
                    </a:cubicBezTo>
                    <a:cubicBezTo>
                      <a:pt x="699992" y="97726"/>
                      <a:pt x="700754" y="99441"/>
                      <a:pt x="700849" y="100393"/>
                    </a:cubicBezTo>
                    <a:cubicBezTo>
                      <a:pt x="701040" y="101441"/>
                      <a:pt x="701421" y="103632"/>
                      <a:pt x="701421" y="104680"/>
                    </a:cubicBezTo>
                    <a:cubicBezTo>
                      <a:pt x="701421" y="105632"/>
                      <a:pt x="701040" y="107442"/>
                      <a:pt x="700849" y="108299"/>
                    </a:cubicBezTo>
                    <a:cubicBezTo>
                      <a:pt x="700659" y="109347"/>
                      <a:pt x="700183" y="111347"/>
                      <a:pt x="699802" y="112300"/>
                    </a:cubicBezTo>
                    <a:cubicBezTo>
                      <a:pt x="699421" y="113157"/>
                      <a:pt x="698278" y="114681"/>
                      <a:pt x="697897" y="115538"/>
                    </a:cubicBezTo>
                    <a:cubicBezTo>
                      <a:pt x="697516" y="116586"/>
                      <a:pt x="697135" y="118682"/>
                      <a:pt x="697135" y="119825"/>
                    </a:cubicBezTo>
                    <a:cubicBezTo>
                      <a:pt x="697135" y="121063"/>
                      <a:pt x="697611" y="123444"/>
                      <a:pt x="698087" y="124587"/>
                    </a:cubicBezTo>
                    <a:cubicBezTo>
                      <a:pt x="698373" y="125349"/>
                      <a:pt x="699230" y="126873"/>
                      <a:pt x="699611" y="127635"/>
                    </a:cubicBezTo>
                    <a:cubicBezTo>
                      <a:pt x="700278" y="128968"/>
                      <a:pt x="701707" y="131636"/>
                      <a:pt x="702564" y="132969"/>
                    </a:cubicBezTo>
                    <a:cubicBezTo>
                      <a:pt x="703041" y="133731"/>
                      <a:pt x="704279" y="135065"/>
                      <a:pt x="704755" y="135826"/>
                    </a:cubicBezTo>
                    <a:cubicBezTo>
                      <a:pt x="705136" y="136398"/>
                      <a:pt x="705707" y="137732"/>
                      <a:pt x="706088" y="138303"/>
                    </a:cubicBezTo>
                    <a:cubicBezTo>
                      <a:pt x="706565" y="138875"/>
                      <a:pt x="707612" y="139827"/>
                      <a:pt x="708279" y="140113"/>
                    </a:cubicBezTo>
                    <a:cubicBezTo>
                      <a:pt x="709041" y="140494"/>
                      <a:pt x="710660" y="140779"/>
                      <a:pt x="711423" y="140684"/>
                    </a:cubicBezTo>
                    <a:cubicBezTo>
                      <a:pt x="712280" y="140589"/>
                      <a:pt x="713804" y="139541"/>
                      <a:pt x="714661" y="139255"/>
                    </a:cubicBezTo>
                    <a:cubicBezTo>
                      <a:pt x="715423" y="138970"/>
                      <a:pt x="717042" y="138684"/>
                      <a:pt x="717709" y="138303"/>
                    </a:cubicBezTo>
                    <a:cubicBezTo>
                      <a:pt x="718471" y="137827"/>
                      <a:pt x="719709" y="136588"/>
                      <a:pt x="720376" y="135922"/>
                    </a:cubicBezTo>
                    <a:cubicBezTo>
                      <a:pt x="721138" y="135255"/>
                      <a:pt x="722567" y="133731"/>
                      <a:pt x="723234" y="132969"/>
                    </a:cubicBezTo>
                    <a:cubicBezTo>
                      <a:pt x="723710" y="132493"/>
                      <a:pt x="724662" y="131064"/>
                      <a:pt x="725329" y="130778"/>
                    </a:cubicBezTo>
                    <a:cubicBezTo>
                      <a:pt x="725900" y="130492"/>
                      <a:pt x="727329" y="130874"/>
                      <a:pt x="727996" y="130588"/>
                    </a:cubicBezTo>
                    <a:cubicBezTo>
                      <a:pt x="728567" y="130397"/>
                      <a:pt x="729424" y="129445"/>
                      <a:pt x="729806" y="128968"/>
                    </a:cubicBezTo>
                    <a:cubicBezTo>
                      <a:pt x="730187" y="128397"/>
                      <a:pt x="730377" y="126873"/>
                      <a:pt x="730949" y="126492"/>
                    </a:cubicBezTo>
                    <a:cubicBezTo>
                      <a:pt x="731520" y="126016"/>
                      <a:pt x="733330" y="125635"/>
                      <a:pt x="734092" y="125825"/>
                    </a:cubicBezTo>
                    <a:cubicBezTo>
                      <a:pt x="734854" y="126016"/>
                      <a:pt x="736378" y="127063"/>
                      <a:pt x="736759" y="127825"/>
                    </a:cubicBezTo>
                    <a:cubicBezTo>
                      <a:pt x="737140" y="128492"/>
                      <a:pt x="736854" y="130016"/>
                      <a:pt x="736950" y="130778"/>
                    </a:cubicBezTo>
                    <a:cubicBezTo>
                      <a:pt x="737140" y="132302"/>
                      <a:pt x="737330" y="135255"/>
                      <a:pt x="737806" y="136684"/>
                    </a:cubicBezTo>
                    <a:cubicBezTo>
                      <a:pt x="738092" y="137350"/>
                      <a:pt x="738854" y="138589"/>
                      <a:pt x="739426" y="139065"/>
                    </a:cubicBezTo>
                    <a:cubicBezTo>
                      <a:pt x="740378" y="139732"/>
                      <a:pt x="743045" y="139827"/>
                      <a:pt x="744093" y="140303"/>
                    </a:cubicBezTo>
                    <a:cubicBezTo>
                      <a:pt x="745141" y="140779"/>
                      <a:pt x="746951" y="142208"/>
                      <a:pt x="747617" y="143066"/>
                    </a:cubicBezTo>
                    <a:cubicBezTo>
                      <a:pt x="748189" y="143828"/>
                      <a:pt x="749141" y="145447"/>
                      <a:pt x="749332" y="146304"/>
                    </a:cubicBezTo>
                    <a:cubicBezTo>
                      <a:pt x="749427" y="146875"/>
                      <a:pt x="749046" y="148209"/>
                      <a:pt x="749237" y="148780"/>
                    </a:cubicBezTo>
                    <a:cubicBezTo>
                      <a:pt x="749523" y="149447"/>
                      <a:pt x="750666" y="150400"/>
                      <a:pt x="751332" y="150686"/>
                    </a:cubicBezTo>
                    <a:cubicBezTo>
                      <a:pt x="752285" y="151162"/>
                      <a:pt x="754571" y="150781"/>
                      <a:pt x="755618" y="150971"/>
                    </a:cubicBezTo>
                    <a:cubicBezTo>
                      <a:pt x="756856" y="151162"/>
                      <a:pt x="759238" y="151733"/>
                      <a:pt x="760285" y="152305"/>
                    </a:cubicBezTo>
                    <a:cubicBezTo>
                      <a:pt x="761047" y="152686"/>
                      <a:pt x="762190" y="154115"/>
                      <a:pt x="762953" y="154305"/>
                    </a:cubicBezTo>
                    <a:cubicBezTo>
                      <a:pt x="764096" y="154686"/>
                      <a:pt x="766477" y="154496"/>
                      <a:pt x="767620" y="154115"/>
                    </a:cubicBezTo>
                    <a:cubicBezTo>
                      <a:pt x="768763" y="153734"/>
                      <a:pt x="770382" y="151924"/>
                      <a:pt x="771525" y="151543"/>
                    </a:cubicBezTo>
                    <a:cubicBezTo>
                      <a:pt x="772573" y="151257"/>
                      <a:pt x="774763" y="151162"/>
                      <a:pt x="775716" y="151733"/>
                    </a:cubicBezTo>
                    <a:cubicBezTo>
                      <a:pt x="776288" y="152019"/>
                      <a:pt x="776764" y="153353"/>
                      <a:pt x="777240" y="153734"/>
                    </a:cubicBezTo>
                    <a:cubicBezTo>
                      <a:pt x="777812" y="154115"/>
                      <a:pt x="779431" y="154686"/>
                      <a:pt x="780002" y="154400"/>
                    </a:cubicBezTo>
                    <a:cubicBezTo>
                      <a:pt x="780384" y="154210"/>
                      <a:pt x="780384" y="153162"/>
                      <a:pt x="780669" y="152781"/>
                    </a:cubicBezTo>
                    <a:cubicBezTo>
                      <a:pt x="781145" y="152114"/>
                      <a:pt x="782574" y="150781"/>
                      <a:pt x="783432" y="150590"/>
                    </a:cubicBezTo>
                    <a:cubicBezTo>
                      <a:pt x="784479" y="150304"/>
                      <a:pt x="786670" y="151829"/>
                      <a:pt x="787717" y="151543"/>
                    </a:cubicBezTo>
                    <a:cubicBezTo>
                      <a:pt x="788480" y="151352"/>
                      <a:pt x="789242" y="149447"/>
                      <a:pt x="790004" y="149257"/>
                    </a:cubicBezTo>
                    <a:cubicBezTo>
                      <a:pt x="790861" y="149066"/>
                      <a:pt x="792766" y="149733"/>
                      <a:pt x="793433" y="150304"/>
                    </a:cubicBezTo>
                    <a:cubicBezTo>
                      <a:pt x="794194" y="151067"/>
                      <a:pt x="794480" y="153353"/>
                      <a:pt x="795052" y="154210"/>
                    </a:cubicBezTo>
                    <a:cubicBezTo>
                      <a:pt x="795623" y="154972"/>
                      <a:pt x="797052" y="156115"/>
                      <a:pt x="797814" y="156496"/>
                    </a:cubicBezTo>
                    <a:cubicBezTo>
                      <a:pt x="798957" y="157067"/>
                      <a:pt x="801624" y="157067"/>
                      <a:pt x="802767" y="157639"/>
                    </a:cubicBezTo>
                    <a:cubicBezTo>
                      <a:pt x="804005" y="158210"/>
                      <a:pt x="806101" y="160115"/>
                      <a:pt x="807053" y="161163"/>
                    </a:cubicBezTo>
                    <a:cubicBezTo>
                      <a:pt x="807816" y="162020"/>
                      <a:pt x="808577" y="164497"/>
                      <a:pt x="809530" y="165163"/>
                    </a:cubicBezTo>
                    <a:cubicBezTo>
                      <a:pt x="810387" y="165735"/>
                      <a:pt x="812483" y="165449"/>
                      <a:pt x="813435" y="165735"/>
                    </a:cubicBezTo>
                    <a:cubicBezTo>
                      <a:pt x="814483" y="166021"/>
                      <a:pt x="816483" y="166783"/>
                      <a:pt x="817435" y="167354"/>
                    </a:cubicBezTo>
                    <a:cubicBezTo>
                      <a:pt x="818388" y="167926"/>
                      <a:pt x="819722" y="169640"/>
                      <a:pt x="820674" y="170117"/>
                    </a:cubicBezTo>
                    <a:cubicBezTo>
                      <a:pt x="821722" y="170593"/>
                      <a:pt x="823913" y="171259"/>
                      <a:pt x="825056" y="171355"/>
                    </a:cubicBezTo>
                    <a:cubicBezTo>
                      <a:pt x="826675" y="171450"/>
                      <a:pt x="829818" y="170593"/>
                      <a:pt x="831437" y="170688"/>
                    </a:cubicBezTo>
                    <a:cubicBezTo>
                      <a:pt x="832580" y="170783"/>
                      <a:pt x="834866" y="171450"/>
                      <a:pt x="835914" y="171831"/>
                    </a:cubicBezTo>
                    <a:cubicBezTo>
                      <a:pt x="838105" y="172688"/>
                      <a:pt x="842581" y="174593"/>
                      <a:pt x="844487" y="175927"/>
                    </a:cubicBezTo>
                    <a:cubicBezTo>
                      <a:pt x="845439" y="176593"/>
                      <a:pt x="847249" y="178213"/>
                      <a:pt x="847820" y="179261"/>
                    </a:cubicBezTo>
                    <a:cubicBezTo>
                      <a:pt x="848582" y="180689"/>
                      <a:pt x="849725" y="183928"/>
                      <a:pt x="849440" y="185452"/>
                    </a:cubicBezTo>
                    <a:cubicBezTo>
                      <a:pt x="849249" y="186690"/>
                      <a:pt x="847439" y="188976"/>
                      <a:pt x="846392" y="189738"/>
                    </a:cubicBezTo>
                    <a:cubicBezTo>
                      <a:pt x="845630" y="190214"/>
                      <a:pt x="843629" y="190214"/>
                      <a:pt x="842867" y="190691"/>
                    </a:cubicBezTo>
                    <a:cubicBezTo>
                      <a:pt x="842296" y="191071"/>
                      <a:pt x="841153" y="192215"/>
                      <a:pt x="841058" y="192881"/>
                    </a:cubicBezTo>
                    <a:cubicBezTo>
                      <a:pt x="840772" y="193929"/>
                      <a:pt x="841534" y="196025"/>
                      <a:pt x="841915" y="196977"/>
                    </a:cubicBezTo>
                    <a:cubicBezTo>
                      <a:pt x="842201" y="198025"/>
                      <a:pt x="843344" y="199834"/>
                      <a:pt x="843724" y="200882"/>
                    </a:cubicBezTo>
                    <a:cubicBezTo>
                      <a:pt x="844010" y="201740"/>
                      <a:pt x="844201" y="203549"/>
                      <a:pt x="844487" y="204311"/>
                    </a:cubicBezTo>
                    <a:cubicBezTo>
                      <a:pt x="844867" y="205359"/>
                      <a:pt x="846296" y="207074"/>
                      <a:pt x="846582" y="208121"/>
                    </a:cubicBezTo>
                    <a:cubicBezTo>
                      <a:pt x="846677" y="208693"/>
                      <a:pt x="846772" y="209931"/>
                      <a:pt x="846582" y="210503"/>
                    </a:cubicBezTo>
                    <a:cubicBezTo>
                      <a:pt x="846296" y="211169"/>
                      <a:pt x="845249" y="212312"/>
                      <a:pt x="844677" y="212884"/>
                    </a:cubicBezTo>
                    <a:cubicBezTo>
                      <a:pt x="844201" y="213455"/>
                      <a:pt x="842867" y="214217"/>
                      <a:pt x="842772" y="214979"/>
                    </a:cubicBezTo>
                    <a:cubicBezTo>
                      <a:pt x="842677" y="215646"/>
                      <a:pt x="843439" y="216979"/>
                      <a:pt x="844010" y="217456"/>
                    </a:cubicBezTo>
                    <a:cubicBezTo>
                      <a:pt x="844487" y="217932"/>
                      <a:pt x="846010" y="218408"/>
                      <a:pt x="846772" y="218408"/>
                    </a:cubicBezTo>
                    <a:cubicBezTo>
                      <a:pt x="847439" y="218408"/>
                      <a:pt x="848678" y="217456"/>
                      <a:pt x="849344" y="217456"/>
                    </a:cubicBezTo>
                    <a:cubicBezTo>
                      <a:pt x="850201" y="217551"/>
                      <a:pt x="851821" y="218504"/>
                      <a:pt x="852488" y="218980"/>
                    </a:cubicBezTo>
                    <a:cubicBezTo>
                      <a:pt x="853059" y="219456"/>
                      <a:pt x="854583" y="220694"/>
                      <a:pt x="854298" y="221361"/>
                    </a:cubicBezTo>
                    <a:cubicBezTo>
                      <a:pt x="853631" y="222885"/>
                      <a:pt x="849154" y="221551"/>
                      <a:pt x="847535" y="222123"/>
                    </a:cubicBezTo>
                    <a:cubicBezTo>
                      <a:pt x="846963" y="222313"/>
                      <a:pt x="846106" y="223075"/>
                      <a:pt x="845630" y="223266"/>
                    </a:cubicBezTo>
                    <a:cubicBezTo>
                      <a:pt x="844963" y="223552"/>
                      <a:pt x="843534" y="223742"/>
                      <a:pt x="842772" y="223647"/>
                    </a:cubicBezTo>
                    <a:cubicBezTo>
                      <a:pt x="842105" y="223552"/>
                      <a:pt x="840962" y="222790"/>
                      <a:pt x="840296" y="222695"/>
                    </a:cubicBezTo>
                    <a:cubicBezTo>
                      <a:pt x="839438" y="222504"/>
                      <a:pt x="837534" y="222980"/>
                      <a:pt x="836676" y="222695"/>
                    </a:cubicBezTo>
                    <a:cubicBezTo>
                      <a:pt x="835438" y="222313"/>
                      <a:pt x="833438" y="220790"/>
                      <a:pt x="832390" y="220123"/>
                    </a:cubicBezTo>
                    <a:cubicBezTo>
                      <a:pt x="831818" y="219742"/>
                      <a:pt x="830580" y="218884"/>
                      <a:pt x="829818" y="218789"/>
                    </a:cubicBezTo>
                    <a:cubicBezTo>
                      <a:pt x="828675" y="218599"/>
                      <a:pt x="826199" y="218694"/>
                      <a:pt x="825437" y="219551"/>
                    </a:cubicBezTo>
                    <a:cubicBezTo>
                      <a:pt x="824865" y="220218"/>
                      <a:pt x="825913" y="222313"/>
                      <a:pt x="825341" y="222885"/>
                    </a:cubicBezTo>
                    <a:cubicBezTo>
                      <a:pt x="824960" y="223266"/>
                      <a:pt x="823531" y="223266"/>
                      <a:pt x="822960" y="222980"/>
                    </a:cubicBezTo>
                    <a:cubicBezTo>
                      <a:pt x="822103" y="222599"/>
                      <a:pt x="821055" y="220980"/>
                      <a:pt x="820674" y="220123"/>
                    </a:cubicBezTo>
                    <a:cubicBezTo>
                      <a:pt x="820293" y="219266"/>
                      <a:pt x="820198" y="217361"/>
                      <a:pt x="819722" y="216503"/>
                    </a:cubicBezTo>
                    <a:cubicBezTo>
                      <a:pt x="819245" y="215455"/>
                      <a:pt x="817531" y="213646"/>
                      <a:pt x="816864" y="212693"/>
                    </a:cubicBezTo>
                    <a:cubicBezTo>
                      <a:pt x="816007" y="211550"/>
                      <a:pt x="814578" y="208883"/>
                      <a:pt x="813435" y="207931"/>
                    </a:cubicBezTo>
                    <a:cubicBezTo>
                      <a:pt x="812578" y="207264"/>
                      <a:pt x="810197" y="206883"/>
                      <a:pt x="809244" y="206312"/>
                    </a:cubicBezTo>
                    <a:cubicBezTo>
                      <a:pt x="808863" y="206026"/>
                      <a:pt x="808292" y="205168"/>
                      <a:pt x="807816" y="204978"/>
                    </a:cubicBezTo>
                    <a:cubicBezTo>
                      <a:pt x="806958" y="204597"/>
                      <a:pt x="805053" y="204597"/>
                      <a:pt x="804196" y="204311"/>
                    </a:cubicBezTo>
                    <a:cubicBezTo>
                      <a:pt x="803434" y="204025"/>
                      <a:pt x="801910" y="203359"/>
                      <a:pt x="801338" y="202787"/>
                    </a:cubicBezTo>
                    <a:cubicBezTo>
                      <a:pt x="800957" y="202406"/>
                      <a:pt x="800767" y="201263"/>
                      <a:pt x="800290" y="200978"/>
                    </a:cubicBezTo>
                    <a:cubicBezTo>
                      <a:pt x="799147" y="200406"/>
                      <a:pt x="796385" y="201644"/>
                      <a:pt x="795147" y="201168"/>
                    </a:cubicBezTo>
                    <a:cubicBezTo>
                      <a:pt x="794576" y="200882"/>
                      <a:pt x="793813" y="199739"/>
                      <a:pt x="793337" y="199358"/>
                    </a:cubicBezTo>
                    <a:cubicBezTo>
                      <a:pt x="792766" y="198977"/>
                      <a:pt x="791337" y="198596"/>
                      <a:pt x="790765" y="198120"/>
                    </a:cubicBezTo>
                    <a:cubicBezTo>
                      <a:pt x="790289" y="197644"/>
                      <a:pt x="789813" y="196215"/>
                      <a:pt x="789337" y="195643"/>
                    </a:cubicBezTo>
                    <a:cubicBezTo>
                      <a:pt x="788956" y="195167"/>
                      <a:pt x="788099" y="194120"/>
                      <a:pt x="787527" y="193929"/>
                    </a:cubicBezTo>
                    <a:cubicBezTo>
                      <a:pt x="786479" y="193643"/>
                      <a:pt x="784098" y="194024"/>
                      <a:pt x="783336" y="194882"/>
                    </a:cubicBezTo>
                    <a:cubicBezTo>
                      <a:pt x="782860" y="195358"/>
                      <a:pt x="782669" y="196977"/>
                      <a:pt x="782860" y="197644"/>
                    </a:cubicBezTo>
                    <a:cubicBezTo>
                      <a:pt x="783146" y="198596"/>
                      <a:pt x="784765" y="199930"/>
                      <a:pt x="785527" y="200596"/>
                    </a:cubicBezTo>
                    <a:cubicBezTo>
                      <a:pt x="786194" y="201168"/>
                      <a:pt x="787623" y="202025"/>
                      <a:pt x="788289" y="202597"/>
                    </a:cubicBezTo>
                    <a:cubicBezTo>
                      <a:pt x="788860" y="203073"/>
                      <a:pt x="789813" y="204502"/>
                      <a:pt x="790385" y="204883"/>
                    </a:cubicBezTo>
                    <a:cubicBezTo>
                      <a:pt x="791242" y="205454"/>
                      <a:pt x="793433" y="206026"/>
                      <a:pt x="794385" y="206502"/>
                    </a:cubicBezTo>
                    <a:cubicBezTo>
                      <a:pt x="795242" y="206883"/>
                      <a:pt x="797148" y="207645"/>
                      <a:pt x="797909" y="208312"/>
                    </a:cubicBezTo>
                    <a:cubicBezTo>
                      <a:pt x="798291" y="208693"/>
                      <a:pt x="798767" y="209645"/>
                      <a:pt x="799147" y="210026"/>
                    </a:cubicBezTo>
                    <a:cubicBezTo>
                      <a:pt x="800100" y="210693"/>
                      <a:pt x="802482" y="211169"/>
                      <a:pt x="803625" y="211360"/>
                    </a:cubicBezTo>
                    <a:cubicBezTo>
                      <a:pt x="804577" y="211550"/>
                      <a:pt x="806577" y="210979"/>
                      <a:pt x="807530" y="211360"/>
                    </a:cubicBezTo>
                    <a:cubicBezTo>
                      <a:pt x="808292" y="211646"/>
                      <a:pt x="809530" y="213074"/>
                      <a:pt x="810101" y="213646"/>
                    </a:cubicBezTo>
                    <a:cubicBezTo>
                      <a:pt x="810958" y="214598"/>
                      <a:pt x="812578" y="216694"/>
                      <a:pt x="813244" y="217742"/>
                    </a:cubicBezTo>
                    <a:cubicBezTo>
                      <a:pt x="814006" y="218884"/>
                      <a:pt x="814959" y="221647"/>
                      <a:pt x="815816" y="222790"/>
                    </a:cubicBezTo>
                    <a:cubicBezTo>
                      <a:pt x="816674" y="223933"/>
                      <a:pt x="818769" y="225838"/>
                      <a:pt x="820007" y="226600"/>
                    </a:cubicBezTo>
                    <a:cubicBezTo>
                      <a:pt x="820769" y="227076"/>
                      <a:pt x="822293" y="227838"/>
                      <a:pt x="823151" y="227933"/>
                    </a:cubicBezTo>
                    <a:cubicBezTo>
                      <a:pt x="824198" y="228029"/>
                      <a:pt x="826389" y="227552"/>
                      <a:pt x="827437" y="227362"/>
                    </a:cubicBezTo>
                    <a:cubicBezTo>
                      <a:pt x="828865" y="227076"/>
                      <a:pt x="831533" y="225742"/>
                      <a:pt x="832961" y="225838"/>
                    </a:cubicBezTo>
                    <a:cubicBezTo>
                      <a:pt x="833819" y="225933"/>
                      <a:pt x="835248" y="226790"/>
                      <a:pt x="836009" y="227267"/>
                    </a:cubicBezTo>
                    <a:cubicBezTo>
                      <a:pt x="836581" y="227647"/>
                      <a:pt x="837629" y="228695"/>
                      <a:pt x="838200" y="229076"/>
                    </a:cubicBezTo>
                    <a:cubicBezTo>
                      <a:pt x="838867" y="229457"/>
                      <a:pt x="840486" y="230410"/>
                      <a:pt x="841343" y="230315"/>
                    </a:cubicBezTo>
                    <a:cubicBezTo>
                      <a:pt x="841915" y="230219"/>
                      <a:pt x="842677" y="229171"/>
                      <a:pt x="843153" y="228886"/>
                    </a:cubicBezTo>
                    <a:cubicBezTo>
                      <a:pt x="844106" y="228409"/>
                      <a:pt x="846106" y="227552"/>
                      <a:pt x="847154" y="227457"/>
                    </a:cubicBezTo>
                    <a:cubicBezTo>
                      <a:pt x="848392" y="227362"/>
                      <a:pt x="850963" y="227647"/>
                      <a:pt x="851821" y="228505"/>
                    </a:cubicBezTo>
                    <a:cubicBezTo>
                      <a:pt x="852202" y="228886"/>
                      <a:pt x="852678" y="230029"/>
                      <a:pt x="852583" y="230505"/>
                    </a:cubicBezTo>
                    <a:cubicBezTo>
                      <a:pt x="852488" y="231172"/>
                      <a:pt x="851344" y="232220"/>
                      <a:pt x="850773" y="232696"/>
                    </a:cubicBezTo>
                    <a:cubicBezTo>
                      <a:pt x="850107" y="233172"/>
                      <a:pt x="848487" y="233458"/>
                      <a:pt x="847915" y="234125"/>
                    </a:cubicBezTo>
                    <a:cubicBezTo>
                      <a:pt x="847344" y="234887"/>
                      <a:pt x="846772" y="236792"/>
                      <a:pt x="846963" y="237649"/>
                    </a:cubicBezTo>
                    <a:cubicBezTo>
                      <a:pt x="847154" y="238411"/>
                      <a:pt x="848392" y="239459"/>
                      <a:pt x="849058" y="239840"/>
                    </a:cubicBezTo>
                    <a:cubicBezTo>
                      <a:pt x="849630" y="240221"/>
                      <a:pt x="851059" y="240506"/>
                      <a:pt x="851726" y="240411"/>
                    </a:cubicBezTo>
                    <a:cubicBezTo>
                      <a:pt x="852392" y="240221"/>
                      <a:pt x="853821" y="239363"/>
                      <a:pt x="854107" y="238696"/>
                    </a:cubicBezTo>
                    <a:cubicBezTo>
                      <a:pt x="854488" y="237839"/>
                      <a:pt x="853059" y="235649"/>
                      <a:pt x="853726" y="235077"/>
                    </a:cubicBezTo>
                    <a:cubicBezTo>
                      <a:pt x="854298" y="234601"/>
                      <a:pt x="856107" y="235363"/>
                      <a:pt x="856679" y="235839"/>
                    </a:cubicBezTo>
                    <a:cubicBezTo>
                      <a:pt x="857536" y="236411"/>
                      <a:pt x="858488" y="238411"/>
                      <a:pt x="859060" y="239268"/>
                    </a:cubicBezTo>
                    <a:cubicBezTo>
                      <a:pt x="859917" y="240506"/>
                      <a:pt x="861631" y="243078"/>
                      <a:pt x="862394" y="244412"/>
                    </a:cubicBezTo>
                    <a:cubicBezTo>
                      <a:pt x="863251" y="245936"/>
                      <a:pt x="865346" y="248888"/>
                      <a:pt x="865727" y="250603"/>
                    </a:cubicBezTo>
                    <a:cubicBezTo>
                      <a:pt x="866109" y="252413"/>
                      <a:pt x="865060" y="256222"/>
                      <a:pt x="864966" y="258128"/>
                    </a:cubicBezTo>
                    <a:cubicBezTo>
                      <a:pt x="864870" y="259366"/>
                      <a:pt x="865442" y="262033"/>
                      <a:pt x="865060" y="263271"/>
                    </a:cubicBezTo>
                    <a:cubicBezTo>
                      <a:pt x="864775" y="264033"/>
                      <a:pt x="863823" y="265747"/>
                      <a:pt x="863060" y="266033"/>
                    </a:cubicBezTo>
                    <a:cubicBezTo>
                      <a:pt x="862394" y="266319"/>
                      <a:pt x="860869" y="265747"/>
                      <a:pt x="860203" y="265367"/>
                    </a:cubicBezTo>
                    <a:cubicBezTo>
                      <a:pt x="859346" y="264890"/>
                      <a:pt x="858393" y="262985"/>
                      <a:pt x="857536" y="262318"/>
                    </a:cubicBezTo>
                    <a:cubicBezTo>
                      <a:pt x="856774" y="261747"/>
                      <a:pt x="855155" y="260604"/>
                      <a:pt x="854202" y="260413"/>
                    </a:cubicBezTo>
                    <a:cubicBezTo>
                      <a:pt x="853345" y="260223"/>
                      <a:pt x="851344" y="260890"/>
                      <a:pt x="850487" y="260509"/>
                    </a:cubicBezTo>
                    <a:cubicBezTo>
                      <a:pt x="849821" y="260223"/>
                      <a:pt x="848963" y="258794"/>
                      <a:pt x="848392" y="258318"/>
                    </a:cubicBezTo>
                    <a:cubicBezTo>
                      <a:pt x="847630" y="257746"/>
                      <a:pt x="846010" y="255937"/>
                      <a:pt x="845153" y="256318"/>
                    </a:cubicBezTo>
                    <a:cubicBezTo>
                      <a:pt x="844391" y="256604"/>
                      <a:pt x="844391" y="258509"/>
                      <a:pt x="844010" y="259175"/>
                    </a:cubicBezTo>
                    <a:cubicBezTo>
                      <a:pt x="843534" y="260033"/>
                      <a:pt x="841819" y="261271"/>
                      <a:pt x="841819" y="262223"/>
                    </a:cubicBezTo>
                    <a:cubicBezTo>
                      <a:pt x="841819" y="262985"/>
                      <a:pt x="843153" y="264224"/>
                      <a:pt x="843820" y="264700"/>
                    </a:cubicBezTo>
                    <a:cubicBezTo>
                      <a:pt x="844677" y="265271"/>
                      <a:pt x="846963" y="265271"/>
                      <a:pt x="847820" y="265747"/>
                    </a:cubicBezTo>
                    <a:cubicBezTo>
                      <a:pt x="848487" y="266129"/>
                      <a:pt x="849344" y="267367"/>
                      <a:pt x="849821" y="267938"/>
                    </a:cubicBezTo>
                    <a:cubicBezTo>
                      <a:pt x="850583" y="268891"/>
                      <a:pt x="851726" y="271177"/>
                      <a:pt x="852678" y="271843"/>
                    </a:cubicBezTo>
                    <a:cubicBezTo>
                      <a:pt x="853249" y="272320"/>
                      <a:pt x="854774" y="272415"/>
                      <a:pt x="855345" y="272891"/>
                    </a:cubicBezTo>
                    <a:cubicBezTo>
                      <a:pt x="855917" y="273272"/>
                      <a:pt x="857440" y="274320"/>
                      <a:pt x="857345" y="275082"/>
                    </a:cubicBezTo>
                    <a:cubicBezTo>
                      <a:pt x="857345" y="275749"/>
                      <a:pt x="856012" y="276606"/>
                      <a:pt x="855345" y="276892"/>
                    </a:cubicBezTo>
                    <a:cubicBezTo>
                      <a:pt x="854107" y="277368"/>
                      <a:pt x="851250" y="276320"/>
                      <a:pt x="850107" y="276892"/>
                    </a:cubicBezTo>
                    <a:cubicBezTo>
                      <a:pt x="849440" y="277178"/>
                      <a:pt x="848773" y="278606"/>
                      <a:pt x="848201" y="279083"/>
                    </a:cubicBezTo>
                    <a:cubicBezTo>
                      <a:pt x="847535" y="279654"/>
                      <a:pt x="846201" y="280607"/>
                      <a:pt x="845439" y="280988"/>
                    </a:cubicBezTo>
                    <a:cubicBezTo>
                      <a:pt x="844582" y="281464"/>
                      <a:pt x="842296" y="281464"/>
                      <a:pt x="841819" y="282226"/>
                    </a:cubicBezTo>
                    <a:cubicBezTo>
                      <a:pt x="841438" y="282892"/>
                      <a:pt x="841915" y="284607"/>
                      <a:pt x="842296" y="285274"/>
                    </a:cubicBezTo>
                    <a:cubicBezTo>
                      <a:pt x="842677" y="285941"/>
                      <a:pt x="844010" y="286893"/>
                      <a:pt x="844677" y="287084"/>
                    </a:cubicBezTo>
                    <a:cubicBezTo>
                      <a:pt x="845439" y="287274"/>
                      <a:pt x="847154" y="287084"/>
                      <a:pt x="847915" y="286703"/>
                    </a:cubicBezTo>
                    <a:cubicBezTo>
                      <a:pt x="848773" y="286321"/>
                      <a:pt x="849821" y="284702"/>
                      <a:pt x="850487" y="284131"/>
                    </a:cubicBezTo>
                    <a:cubicBezTo>
                      <a:pt x="850963" y="283750"/>
                      <a:pt x="852011" y="282607"/>
                      <a:pt x="852583" y="282702"/>
                    </a:cubicBezTo>
                    <a:cubicBezTo>
                      <a:pt x="853440" y="282797"/>
                      <a:pt x="854488" y="284321"/>
                      <a:pt x="854869" y="285083"/>
                    </a:cubicBezTo>
                    <a:cubicBezTo>
                      <a:pt x="855345" y="286036"/>
                      <a:pt x="855631" y="288036"/>
                      <a:pt x="855535" y="289084"/>
                    </a:cubicBezTo>
                    <a:cubicBezTo>
                      <a:pt x="855535" y="289750"/>
                      <a:pt x="854583" y="290798"/>
                      <a:pt x="854774" y="291465"/>
                    </a:cubicBezTo>
                    <a:cubicBezTo>
                      <a:pt x="854964" y="292322"/>
                      <a:pt x="856393" y="293751"/>
                      <a:pt x="857250" y="293751"/>
                    </a:cubicBezTo>
                    <a:cubicBezTo>
                      <a:pt x="858107" y="293656"/>
                      <a:pt x="858679" y="291370"/>
                      <a:pt x="859536" y="291084"/>
                    </a:cubicBezTo>
                    <a:cubicBezTo>
                      <a:pt x="860203" y="290798"/>
                      <a:pt x="861631" y="291084"/>
                      <a:pt x="862203" y="291465"/>
                    </a:cubicBezTo>
                    <a:cubicBezTo>
                      <a:pt x="862870" y="291941"/>
                      <a:pt x="863060" y="293846"/>
                      <a:pt x="863727" y="294227"/>
                    </a:cubicBezTo>
                    <a:cubicBezTo>
                      <a:pt x="864870" y="294799"/>
                      <a:pt x="867442" y="292894"/>
                      <a:pt x="868680" y="293370"/>
                    </a:cubicBezTo>
                    <a:cubicBezTo>
                      <a:pt x="869728" y="293751"/>
                      <a:pt x="870871" y="295656"/>
                      <a:pt x="871347" y="296513"/>
                    </a:cubicBezTo>
                    <a:cubicBezTo>
                      <a:pt x="871919" y="297371"/>
                      <a:pt x="872681" y="299371"/>
                      <a:pt x="872966" y="300418"/>
                    </a:cubicBezTo>
                    <a:cubicBezTo>
                      <a:pt x="873348" y="302133"/>
                      <a:pt x="873538" y="305753"/>
                      <a:pt x="873538" y="307467"/>
                    </a:cubicBezTo>
                    <a:cubicBezTo>
                      <a:pt x="873538" y="308991"/>
                      <a:pt x="873919" y="312420"/>
                      <a:pt x="873062" y="313658"/>
                    </a:cubicBezTo>
                    <a:cubicBezTo>
                      <a:pt x="872585" y="314325"/>
                      <a:pt x="870776" y="314801"/>
                      <a:pt x="869918" y="314896"/>
                    </a:cubicBezTo>
                    <a:cubicBezTo>
                      <a:pt x="869347" y="314992"/>
                      <a:pt x="868013" y="314325"/>
                      <a:pt x="867442" y="314516"/>
                    </a:cubicBezTo>
                    <a:cubicBezTo>
                      <a:pt x="866585" y="314801"/>
                      <a:pt x="865060" y="316135"/>
                      <a:pt x="864584" y="316897"/>
                    </a:cubicBezTo>
                    <a:cubicBezTo>
                      <a:pt x="864108" y="317754"/>
                      <a:pt x="864584" y="319850"/>
                      <a:pt x="864203" y="320707"/>
                    </a:cubicBezTo>
                    <a:cubicBezTo>
                      <a:pt x="863727" y="321659"/>
                      <a:pt x="862013" y="323279"/>
                      <a:pt x="860965" y="323469"/>
                    </a:cubicBezTo>
                    <a:cubicBezTo>
                      <a:pt x="860203" y="323659"/>
                      <a:pt x="858679" y="322993"/>
                      <a:pt x="858012" y="322612"/>
                    </a:cubicBezTo>
                    <a:cubicBezTo>
                      <a:pt x="857440" y="322231"/>
                      <a:pt x="856584" y="320992"/>
                      <a:pt x="856202" y="320421"/>
                    </a:cubicBezTo>
                    <a:cubicBezTo>
                      <a:pt x="855917" y="319850"/>
                      <a:pt x="855631" y="318421"/>
                      <a:pt x="855250" y="317849"/>
                    </a:cubicBezTo>
                    <a:cubicBezTo>
                      <a:pt x="854678" y="316992"/>
                      <a:pt x="853059" y="315468"/>
                      <a:pt x="852106" y="314992"/>
                    </a:cubicBezTo>
                    <a:cubicBezTo>
                      <a:pt x="851250" y="314611"/>
                      <a:pt x="849344" y="314611"/>
                      <a:pt x="848392" y="314230"/>
                    </a:cubicBezTo>
                    <a:cubicBezTo>
                      <a:pt x="847344" y="313849"/>
                      <a:pt x="845534" y="312611"/>
                      <a:pt x="844677" y="311849"/>
                    </a:cubicBezTo>
                    <a:cubicBezTo>
                      <a:pt x="844106" y="311277"/>
                      <a:pt x="843439" y="309563"/>
                      <a:pt x="842677" y="309277"/>
                    </a:cubicBezTo>
                    <a:cubicBezTo>
                      <a:pt x="841629" y="308896"/>
                      <a:pt x="839438" y="310515"/>
                      <a:pt x="838390" y="310229"/>
                    </a:cubicBezTo>
                    <a:cubicBezTo>
                      <a:pt x="837343" y="309943"/>
                      <a:pt x="836200" y="307753"/>
                      <a:pt x="835152" y="307276"/>
                    </a:cubicBezTo>
                    <a:cubicBezTo>
                      <a:pt x="834485" y="306991"/>
                      <a:pt x="832961" y="307086"/>
                      <a:pt x="832294" y="306800"/>
                    </a:cubicBezTo>
                    <a:cubicBezTo>
                      <a:pt x="831437" y="306419"/>
                      <a:pt x="830199" y="304991"/>
                      <a:pt x="829628" y="304229"/>
                    </a:cubicBezTo>
                    <a:cubicBezTo>
                      <a:pt x="829247" y="303657"/>
                      <a:pt x="828675" y="302324"/>
                      <a:pt x="828675" y="301562"/>
                    </a:cubicBezTo>
                    <a:cubicBezTo>
                      <a:pt x="828675" y="300800"/>
                      <a:pt x="829913" y="299371"/>
                      <a:pt x="829723" y="298609"/>
                    </a:cubicBezTo>
                    <a:cubicBezTo>
                      <a:pt x="829628" y="298037"/>
                      <a:pt x="828389" y="297275"/>
                      <a:pt x="828104" y="296704"/>
                    </a:cubicBezTo>
                    <a:cubicBezTo>
                      <a:pt x="827532" y="295751"/>
                      <a:pt x="827532" y="293275"/>
                      <a:pt x="826580" y="292608"/>
                    </a:cubicBezTo>
                    <a:cubicBezTo>
                      <a:pt x="825341" y="291655"/>
                      <a:pt x="822008" y="291846"/>
                      <a:pt x="820483" y="292037"/>
                    </a:cubicBezTo>
                    <a:cubicBezTo>
                      <a:pt x="819531" y="292132"/>
                      <a:pt x="817531" y="292608"/>
                      <a:pt x="816674" y="293180"/>
                    </a:cubicBezTo>
                    <a:cubicBezTo>
                      <a:pt x="815626" y="293751"/>
                      <a:pt x="814197" y="295751"/>
                      <a:pt x="813435" y="296609"/>
                    </a:cubicBezTo>
                    <a:cubicBezTo>
                      <a:pt x="813054" y="297085"/>
                      <a:pt x="812387" y="298323"/>
                      <a:pt x="811816" y="298609"/>
                    </a:cubicBezTo>
                    <a:cubicBezTo>
                      <a:pt x="811054" y="298895"/>
                      <a:pt x="809244" y="297847"/>
                      <a:pt x="808387" y="298228"/>
                    </a:cubicBezTo>
                    <a:cubicBezTo>
                      <a:pt x="807816" y="298418"/>
                      <a:pt x="806767" y="299561"/>
                      <a:pt x="806767" y="300228"/>
                    </a:cubicBezTo>
                    <a:cubicBezTo>
                      <a:pt x="806767" y="300895"/>
                      <a:pt x="807816" y="302038"/>
                      <a:pt x="808387" y="302324"/>
                    </a:cubicBezTo>
                    <a:cubicBezTo>
                      <a:pt x="808959" y="302609"/>
                      <a:pt x="810197" y="302038"/>
                      <a:pt x="810768" y="302228"/>
                    </a:cubicBezTo>
                    <a:cubicBezTo>
                      <a:pt x="811435" y="302419"/>
                      <a:pt x="812483" y="303562"/>
                      <a:pt x="813054" y="303847"/>
                    </a:cubicBezTo>
                    <a:cubicBezTo>
                      <a:pt x="813816" y="304229"/>
                      <a:pt x="815531" y="304800"/>
                      <a:pt x="816388" y="304705"/>
                    </a:cubicBezTo>
                    <a:cubicBezTo>
                      <a:pt x="816959" y="304705"/>
                      <a:pt x="818007" y="304229"/>
                      <a:pt x="818388" y="303752"/>
                    </a:cubicBezTo>
                    <a:cubicBezTo>
                      <a:pt x="818960" y="303181"/>
                      <a:pt x="819436" y="301371"/>
                      <a:pt x="819817" y="300609"/>
                    </a:cubicBezTo>
                    <a:cubicBezTo>
                      <a:pt x="820103" y="300038"/>
                      <a:pt x="820293" y="298323"/>
                      <a:pt x="820960" y="298323"/>
                    </a:cubicBezTo>
                    <a:cubicBezTo>
                      <a:pt x="821817" y="298228"/>
                      <a:pt x="822865" y="300038"/>
                      <a:pt x="823341" y="300800"/>
                    </a:cubicBezTo>
                    <a:cubicBezTo>
                      <a:pt x="823913" y="301847"/>
                      <a:pt x="824484" y="304229"/>
                      <a:pt x="825056" y="305276"/>
                    </a:cubicBezTo>
                    <a:cubicBezTo>
                      <a:pt x="825437" y="306038"/>
                      <a:pt x="826770" y="307181"/>
                      <a:pt x="827151" y="307943"/>
                    </a:cubicBezTo>
                    <a:cubicBezTo>
                      <a:pt x="827532" y="308610"/>
                      <a:pt x="828104" y="310134"/>
                      <a:pt x="828104" y="310896"/>
                    </a:cubicBezTo>
                    <a:cubicBezTo>
                      <a:pt x="828009" y="311563"/>
                      <a:pt x="827056" y="312611"/>
                      <a:pt x="826866" y="313277"/>
                    </a:cubicBezTo>
                    <a:cubicBezTo>
                      <a:pt x="826675" y="314039"/>
                      <a:pt x="826960" y="315659"/>
                      <a:pt x="827151" y="316421"/>
                    </a:cubicBezTo>
                    <a:cubicBezTo>
                      <a:pt x="827342" y="317278"/>
                      <a:pt x="827913" y="319183"/>
                      <a:pt x="828675" y="319754"/>
                    </a:cubicBezTo>
                    <a:cubicBezTo>
                      <a:pt x="829532" y="320421"/>
                      <a:pt x="832009" y="320421"/>
                      <a:pt x="833056" y="320135"/>
                    </a:cubicBezTo>
                    <a:cubicBezTo>
                      <a:pt x="834104" y="319850"/>
                      <a:pt x="835438" y="317754"/>
                      <a:pt x="836485" y="317659"/>
                    </a:cubicBezTo>
                    <a:cubicBezTo>
                      <a:pt x="837247" y="317659"/>
                      <a:pt x="838581" y="318802"/>
                      <a:pt x="839248" y="319183"/>
                    </a:cubicBezTo>
                    <a:cubicBezTo>
                      <a:pt x="840676" y="319945"/>
                      <a:pt x="843439" y="321755"/>
                      <a:pt x="844867" y="322517"/>
                    </a:cubicBezTo>
                    <a:cubicBezTo>
                      <a:pt x="846010" y="323088"/>
                      <a:pt x="848487" y="323850"/>
                      <a:pt x="849535" y="324421"/>
                    </a:cubicBezTo>
                    <a:cubicBezTo>
                      <a:pt x="850297" y="324803"/>
                      <a:pt x="851821" y="325755"/>
                      <a:pt x="852297" y="326422"/>
                    </a:cubicBezTo>
                    <a:cubicBezTo>
                      <a:pt x="853154" y="327565"/>
                      <a:pt x="853535" y="330517"/>
                      <a:pt x="854202" y="331756"/>
                    </a:cubicBezTo>
                    <a:cubicBezTo>
                      <a:pt x="854774" y="333089"/>
                      <a:pt x="855917" y="336137"/>
                      <a:pt x="857345" y="336613"/>
                    </a:cubicBezTo>
                    <a:cubicBezTo>
                      <a:pt x="857822" y="336709"/>
                      <a:pt x="858774" y="336233"/>
                      <a:pt x="859155" y="335947"/>
                    </a:cubicBezTo>
                    <a:cubicBezTo>
                      <a:pt x="859726" y="335471"/>
                      <a:pt x="859632" y="333566"/>
                      <a:pt x="860298" y="333184"/>
                    </a:cubicBezTo>
                    <a:cubicBezTo>
                      <a:pt x="860775" y="332804"/>
                      <a:pt x="862584" y="333184"/>
                      <a:pt x="862774" y="333184"/>
                    </a:cubicBezTo>
                    <a:cubicBezTo>
                      <a:pt x="862965" y="333184"/>
                      <a:pt x="864680" y="331851"/>
                      <a:pt x="865156" y="331280"/>
                    </a:cubicBezTo>
                    <a:cubicBezTo>
                      <a:pt x="865918" y="330517"/>
                      <a:pt x="866680" y="328327"/>
                      <a:pt x="867632" y="327850"/>
                    </a:cubicBezTo>
                    <a:cubicBezTo>
                      <a:pt x="868394" y="327470"/>
                      <a:pt x="870300" y="328422"/>
                      <a:pt x="871061" y="328041"/>
                    </a:cubicBezTo>
                    <a:cubicBezTo>
                      <a:pt x="871538" y="327850"/>
                      <a:pt x="872395" y="326898"/>
                      <a:pt x="872490" y="326326"/>
                    </a:cubicBezTo>
                    <a:cubicBezTo>
                      <a:pt x="872681" y="325279"/>
                      <a:pt x="870871" y="323564"/>
                      <a:pt x="870966" y="322517"/>
                    </a:cubicBezTo>
                    <a:cubicBezTo>
                      <a:pt x="870966" y="322040"/>
                      <a:pt x="871633" y="321183"/>
                      <a:pt x="872014" y="320897"/>
                    </a:cubicBezTo>
                    <a:cubicBezTo>
                      <a:pt x="872681" y="320516"/>
                      <a:pt x="874395" y="320897"/>
                      <a:pt x="875062" y="320516"/>
                    </a:cubicBezTo>
                    <a:cubicBezTo>
                      <a:pt x="875824" y="320135"/>
                      <a:pt x="876395" y="318135"/>
                      <a:pt x="877157" y="317945"/>
                    </a:cubicBezTo>
                    <a:cubicBezTo>
                      <a:pt x="878015" y="317659"/>
                      <a:pt x="879825" y="318802"/>
                      <a:pt x="880681" y="319088"/>
                    </a:cubicBezTo>
                    <a:cubicBezTo>
                      <a:pt x="881920" y="319564"/>
                      <a:pt x="884396" y="320802"/>
                      <a:pt x="885825" y="321088"/>
                    </a:cubicBezTo>
                    <a:cubicBezTo>
                      <a:pt x="887540" y="321374"/>
                      <a:pt x="891159" y="320992"/>
                      <a:pt x="892874" y="321088"/>
                    </a:cubicBezTo>
                    <a:cubicBezTo>
                      <a:pt x="894302" y="321183"/>
                      <a:pt x="897160" y="321945"/>
                      <a:pt x="898588" y="321755"/>
                    </a:cubicBezTo>
                    <a:cubicBezTo>
                      <a:pt x="899731" y="321564"/>
                      <a:pt x="902017" y="320612"/>
                      <a:pt x="902970" y="319945"/>
                    </a:cubicBezTo>
                    <a:cubicBezTo>
                      <a:pt x="903637" y="319373"/>
                      <a:pt x="904494" y="317659"/>
                      <a:pt x="905065" y="317087"/>
                    </a:cubicBezTo>
                    <a:cubicBezTo>
                      <a:pt x="905828" y="316421"/>
                      <a:pt x="907637" y="315373"/>
                      <a:pt x="908590" y="315087"/>
                    </a:cubicBezTo>
                    <a:cubicBezTo>
                      <a:pt x="909352" y="314896"/>
                      <a:pt x="911066" y="314896"/>
                      <a:pt x="911828" y="315182"/>
                    </a:cubicBezTo>
                    <a:cubicBezTo>
                      <a:pt x="913067" y="315849"/>
                      <a:pt x="914686" y="318230"/>
                      <a:pt x="915353" y="319468"/>
                    </a:cubicBezTo>
                    <a:cubicBezTo>
                      <a:pt x="916591" y="321469"/>
                      <a:pt x="918210" y="326041"/>
                      <a:pt x="919163" y="328232"/>
                    </a:cubicBezTo>
                    <a:cubicBezTo>
                      <a:pt x="920020" y="330232"/>
                      <a:pt x="921639" y="334232"/>
                      <a:pt x="922687" y="336137"/>
                    </a:cubicBezTo>
                    <a:cubicBezTo>
                      <a:pt x="923925" y="338233"/>
                      <a:pt x="926973" y="342043"/>
                      <a:pt x="928306" y="344043"/>
                    </a:cubicBezTo>
                    <a:cubicBezTo>
                      <a:pt x="929831" y="346329"/>
                      <a:pt x="932402" y="350996"/>
                      <a:pt x="934022" y="353187"/>
                    </a:cubicBezTo>
                    <a:cubicBezTo>
                      <a:pt x="935450" y="355187"/>
                      <a:pt x="939070" y="358807"/>
                      <a:pt x="940213" y="360997"/>
                    </a:cubicBezTo>
                    <a:cubicBezTo>
                      <a:pt x="940975" y="362521"/>
                      <a:pt x="941642" y="365855"/>
                      <a:pt x="942309" y="367379"/>
                    </a:cubicBezTo>
                    <a:cubicBezTo>
                      <a:pt x="942499" y="367760"/>
                      <a:pt x="942689" y="368141"/>
                      <a:pt x="942785" y="368522"/>
                    </a:cubicBezTo>
                    <a:lnTo>
                      <a:pt x="837724" y="395478"/>
                    </a:lnTo>
                    <a:cubicBezTo>
                      <a:pt x="837724" y="395478"/>
                      <a:pt x="769810" y="412623"/>
                      <a:pt x="747141" y="418147"/>
                    </a:cubicBezTo>
                    <a:cubicBezTo>
                      <a:pt x="727710" y="422910"/>
                      <a:pt x="688848" y="432340"/>
                      <a:pt x="669417" y="437007"/>
                    </a:cubicBezTo>
                    <a:cubicBezTo>
                      <a:pt x="651701" y="441293"/>
                      <a:pt x="616267" y="449961"/>
                      <a:pt x="598551" y="453962"/>
                    </a:cubicBezTo>
                    <a:cubicBezTo>
                      <a:pt x="585883" y="456819"/>
                      <a:pt x="560451" y="461963"/>
                      <a:pt x="547783" y="464820"/>
                    </a:cubicBezTo>
                    <a:cubicBezTo>
                      <a:pt x="536258" y="467392"/>
                      <a:pt x="513397" y="473107"/>
                      <a:pt x="501967" y="475679"/>
                    </a:cubicBezTo>
                    <a:cubicBezTo>
                      <a:pt x="489394" y="478441"/>
                      <a:pt x="464058" y="483489"/>
                      <a:pt x="451485" y="486061"/>
                    </a:cubicBezTo>
                    <a:cubicBezTo>
                      <a:pt x="438817" y="488633"/>
                      <a:pt x="413671" y="494062"/>
                      <a:pt x="401003" y="496253"/>
                    </a:cubicBezTo>
                    <a:cubicBezTo>
                      <a:pt x="394050" y="497491"/>
                      <a:pt x="379952" y="499300"/>
                      <a:pt x="372999" y="500539"/>
                    </a:cubicBezTo>
                    <a:cubicBezTo>
                      <a:pt x="367856" y="501396"/>
                      <a:pt x="357759" y="503682"/>
                      <a:pt x="352615" y="504539"/>
                    </a:cubicBezTo>
                    <a:cubicBezTo>
                      <a:pt x="339662" y="506825"/>
                      <a:pt x="313563" y="510350"/>
                      <a:pt x="300609" y="512636"/>
                    </a:cubicBezTo>
                    <a:cubicBezTo>
                      <a:pt x="291465" y="514255"/>
                      <a:pt x="273463" y="518541"/>
                      <a:pt x="264319" y="519684"/>
                    </a:cubicBezTo>
                    <a:cubicBezTo>
                      <a:pt x="260604" y="520160"/>
                      <a:pt x="253174" y="520351"/>
                      <a:pt x="249460" y="520351"/>
                    </a:cubicBezTo>
                    <a:cubicBezTo>
                      <a:pt x="248698" y="521017"/>
                      <a:pt x="245269" y="521684"/>
                      <a:pt x="243840" y="520732"/>
                    </a:cubicBezTo>
                    <a:cubicBezTo>
                      <a:pt x="243935" y="520827"/>
                      <a:pt x="243840" y="520732"/>
                      <a:pt x="243840" y="520732"/>
                    </a:cubicBezTo>
                    <a:close/>
                  </a:path>
                </a:pathLst>
              </a:custGeom>
              <a:gradFill>
                <a:gsLst>
                  <a:gs pos="0">
                    <a:schemeClr val="accent1"/>
                  </a:gs>
                  <a:gs pos="1000">
                    <a:schemeClr val="accent1"/>
                  </a:gs>
                  <a:gs pos="100000">
                    <a:srgbClr val="56A9F3"/>
                  </a:gs>
                </a:gsLst>
                <a:path path="circle">
                  <a:fillToRect l="100%" t="100%"/>
                </a:path>
                <a:tileRect b="-100%" r="-100%"/>
              </a:gra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46" name="Google Shape;2046;p32"/>
              <p:cNvSpPr/>
              <p:nvPr/>
            </p:nvSpPr>
            <p:spPr>
              <a:xfrm>
                <a:off x="8602027" y="3151442"/>
                <a:ext cx="9525" cy="9525"/>
              </a:xfrm>
              <a:custGeom>
                <a:rect b="b" l="l" r="r" t="t"/>
                <a:pathLst>
                  <a:path extrusionOk="0" h="120000" w="120000">
                    <a:moveTo>
                      <a:pt x="0" y="19200"/>
                    </a:moveTo>
                    <a:lnTo>
                      <a:pt x="79206" y="0"/>
                    </a:lnTo>
                    <a:cubicBezTo>
                      <a:pt x="79206" y="15597"/>
                      <a:pt x="76800" y="39597"/>
                      <a:pt x="73209" y="51603"/>
                    </a:cubicBezTo>
                    <a:cubicBezTo>
                      <a:pt x="68397" y="63597"/>
                      <a:pt x="57600" y="94803"/>
                      <a:pt x="44397" y="96000"/>
                    </a:cubicBezTo>
                    <a:cubicBezTo>
                      <a:pt x="33600" y="97197"/>
                      <a:pt x="19200" y="76800"/>
                      <a:pt x="14400" y="67200"/>
                    </a:cubicBezTo>
                    <a:cubicBezTo>
                      <a:pt x="9600" y="58797"/>
                      <a:pt x="9600" y="38400"/>
                      <a:pt x="6009" y="28800"/>
                    </a:cubicBezTo>
                    <a:cubicBezTo>
                      <a:pt x="4800" y="25197"/>
                      <a:pt x="2406" y="22803"/>
                      <a:pt x="0" y="19200"/>
                    </a:cubicBezTo>
                    <a:close/>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47" name="Google Shape;2047;p32"/>
              <p:cNvSpPr/>
              <p:nvPr/>
            </p:nvSpPr>
            <p:spPr>
              <a:xfrm>
                <a:off x="8628305" y="3117151"/>
                <a:ext cx="57150" cy="152400"/>
              </a:xfrm>
              <a:custGeom>
                <a:rect b="b" l="l" r="r" t="t"/>
                <a:pathLst>
                  <a:path extrusionOk="0" h="152400" w="57150">
                    <a:moveTo>
                      <a:pt x="21347" y="18193"/>
                    </a:moveTo>
                    <a:lnTo>
                      <a:pt x="64972" y="0"/>
                    </a:lnTo>
                    <a:cubicBezTo>
                      <a:pt x="64115" y="2572"/>
                      <a:pt x="62971" y="6001"/>
                      <a:pt x="62210" y="7906"/>
                    </a:cubicBezTo>
                    <a:cubicBezTo>
                      <a:pt x="61543" y="9906"/>
                      <a:pt x="59447" y="13621"/>
                      <a:pt x="59352" y="15716"/>
                    </a:cubicBezTo>
                    <a:cubicBezTo>
                      <a:pt x="59257" y="17145"/>
                      <a:pt x="60781" y="20003"/>
                      <a:pt x="60781" y="21431"/>
                    </a:cubicBezTo>
                    <a:cubicBezTo>
                      <a:pt x="60781" y="23050"/>
                      <a:pt x="59829" y="26384"/>
                      <a:pt x="58971" y="27813"/>
                    </a:cubicBezTo>
                    <a:cubicBezTo>
                      <a:pt x="58400" y="28670"/>
                      <a:pt x="56685" y="30480"/>
                      <a:pt x="55638" y="30575"/>
                    </a:cubicBezTo>
                    <a:cubicBezTo>
                      <a:pt x="54590" y="30671"/>
                      <a:pt x="53161" y="28575"/>
                      <a:pt x="52113" y="28385"/>
                    </a:cubicBezTo>
                    <a:cubicBezTo>
                      <a:pt x="51065" y="28289"/>
                      <a:pt x="48875" y="28956"/>
                      <a:pt x="48018" y="29623"/>
                    </a:cubicBezTo>
                    <a:cubicBezTo>
                      <a:pt x="46303" y="31052"/>
                      <a:pt x="45160" y="35624"/>
                      <a:pt x="44207" y="37719"/>
                    </a:cubicBezTo>
                    <a:cubicBezTo>
                      <a:pt x="43541" y="39148"/>
                      <a:pt x="42112" y="42005"/>
                      <a:pt x="41635" y="43529"/>
                    </a:cubicBezTo>
                    <a:cubicBezTo>
                      <a:pt x="40969" y="46006"/>
                      <a:pt x="40493" y="51054"/>
                      <a:pt x="40397" y="53626"/>
                    </a:cubicBezTo>
                    <a:cubicBezTo>
                      <a:pt x="40302" y="56102"/>
                      <a:pt x="40874" y="61055"/>
                      <a:pt x="40683" y="63532"/>
                    </a:cubicBezTo>
                    <a:cubicBezTo>
                      <a:pt x="40493" y="65818"/>
                      <a:pt x="38969" y="70104"/>
                      <a:pt x="38873" y="72295"/>
                    </a:cubicBezTo>
                    <a:cubicBezTo>
                      <a:pt x="38873" y="73533"/>
                      <a:pt x="38873" y="76010"/>
                      <a:pt x="39445" y="77153"/>
                    </a:cubicBezTo>
                    <a:cubicBezTo>
                      <a:pt x="39826" y="77724"/>
                      <a:pt x="41255" y="78296"/>
                      <a:pt x="41540" y="78962"/>
                    </a:cubicBezTo>
                    <a:cubicBezTo>
                      <a:pt x="42112" y="79915"/>
                      <a:pt x="42684" y="82106"/>
                      <a:pt x="42398" y="83153"/>
                    </a:cubicBezTo>
                    <a:cubicBezTo>
                      <a:pt x="42112" y="84201"/>
                      <a:pt x="39826" y="85535"/>
                      <a:pt x="39445" y="86582"/>
                    </a:cubicBezTo>
                    <a:cubicBezTo>
                      <a:pt x="39159" y="87535"/>
                      <a:pt x="40016" y="89345"/>
                      <a:pt x="39921" y="90297"/>
                    </a:cubicBezTo>
                    <a:cubicBezTo>
                      <a:pt x="39826" y="91821"/>
                      <a:pt x="38016" y="94679"/>
                      <a:pt x="38016" y="96203"/>
                    </a:cubicBezTo>
                    <a:cubicBezTo>
                      <a:pt x="38016" y="96965"/>
                      <a:pt x="38969" y="98489"/>
                      <a:pt x="39064" y="99346"/>
                    </a:cubicBezTo>
                    <a:cubicBezTo>
                      <a:pt x="39254" y="100870"/>
                      <a:pt x="38969" y="104108"/>
                      <a:pt x="38397" y="105537"/>
                    </a:cubicBezTo>
                    <a:cubicBezTo>
                      <a:pt x="38016" y="106775"/>
                      <a:pt x="36016" y="108585"/>
                      <a:pt x="35540" y="109823"/>
                    </a:cubicBezTo>
                    <a:cubicBezTo>
                      <a:pt x="34873" y="111728"/>
                      <a:pt x="35254" y="116015"/>
                      <a:pt x="34873" y="118110"/>
                    </a:cubicBezTo>
                    <a:cubicBezTo>
                      <a:pt x="34587" y="119539"/>
                      <a:pt x="34016" y="122492"/>
                      <a:pt x="33253" y="123730"/>
                    </a:cubicBezTo>
                    <a:cubicBezTo>
                      <a:pt x="32777" y="124587"/>
                      <a:pt x="31158" y="125635"/>
                      <a:pt x="30396" y="126206"/>
                    </a:cubicBezTo>
                    <a:cubicBezTo>
                      <a:pt x="30015" y="126492"/>
                      <a:pt x="29062" y="126873"/>
                      <a:pt x="28872" y="127254"/>
                    </a:cubicBezTo>
                    <a:cubicBezTo>
                      <a:pt x="28586" y="128207"/>
                      <a:pt x="30396" y="130874"/>
                      <a:pt x="30396" y="131064"/>
                    </a:cubicBezTo>
                    <a:cubicBezTo>
                      <a:pt x="30396" y="131254"/>
                      <a:pt x="30491" y="133636"/>
                      <a:pt x="30777" y="134493"/>
                    </a:cubicBezTo>
                    <a:cubicBezTo>
                      <a:pt x="31063" y="135255"/>
                      <a:pt x="32206" y="136398"/>
                      <a:pt x="32492" y="137065"/>
                    </a:cubicBezTo>
                    <a:cubicBezTo>
                      <a:pt x="32777" y="138017"/>
                      <a:pt x="32873" y="140113"/>
                      <a:pt x="32682" y="141065"/>
                    </a:cubicBezTo>
                    <a:cubicBezTo>
                      <a:pt x="32492" y="142113"/>
                      <a:pt x="31825" y="144113"/>
                      <a:pt x="31349" y="145066"/>
                    </a:cubicBezTo>
                    <a:cubicBezTo>
                      <a:pt x="30872" y="145923"/>
                      <a:pt x="29253" y="147257"/>
                      <a:pt x="28777" y="148209"/>
                    </a:cubicBezTo>
                    <a:cubicBezTo>
                      <a:pt x="28205" y="149257"/>
                      <a:pt x="27729" y="151733"/>
                      <a:pt x="27253" y="152876"/>
                    </a:cubicBezTo>
                    <a:cubicBezTo>
                      <a:pt x="26681" y="154115"/>
                      <a:pt x="25253" y="156686"/>
                      <a:pt x="24300" y="157639"/>
                    </a:cubicBezTo>
                    <a:cubicBezTo>
                      <a:pt x="23824" y="158115"/>
                      <a:pt x="22395" y="159353"/>
                      <a:pt x="21729" y="159068"/>
                    </a:cubicBezTo>
                    <a:cubicBezTo>
                      <a:pt x="21062" y="158782"/>
                      <a:pt x="21729" y="156686"/>
                      <a:pt x="21062" y="156400"/>
                    </a:cubicBezTo>
                    <a:cubicBezTo>
                      <a:pt x="20395" y="156020"/>
                      <a:pt x="18966" y="157163"/>
                      <a:pt x="18300" y="157639"/>
                    </a:cubicBezTo>
                    <a:cubicBezTo>
                      <a:pt x="17538" y="158115"/>
                      <a:pt x="16680" y="160115"/>
                      <a:pt x="15823" y="160115"/>
                    </a:cubicBezTo>
                    <a:cubicBezTo>
                      <a:pt x="15156" y="160115"/>
                      <a:pt x="13918" y="158972"/>
                      <a:pt x="13537" y="158306"/>
                    </a:cubicBezTo>
                    <a:cubicBezTo>
                      <a:pt x="13156" y="157544"/>
                      <a:pt x="13442" y="155734"/>
                      <a:pt x="13156" y="154877"/>
                    </a:cubicBezTo>
                    <a:cubicBezTo>
                      <a:pt x="12775" y="153638"/>
                      <a:pt x="11156" y="151638"/>
                      <a:pt x="10203" y="150686"/>
                    </a:cubicBezTo>
                    <a:cubicBezTo>
                      <a:pt x="9632" y="150019"/>
                      <a:pt x="7917" y="149162"/>
                      <a:pt x="7250" y="148590"/>
                    </a:cubicBezTo>
                    <a:cubicBezTo>
                      <a:pt x="6584" y="147828"/>
                      <a:pt x="5345" y="146114"/>
                      <a:pt x="4964" y="145256"/>
                    </a:cubicBezTo>
                    <a:cubicBezTo>
                      <a:pt x="3822" y="143161"/>
                      <a:pt x="2583" y="138494"/>
                      <a:pt x="1821" y="136303"/>
                    </a:cubicBezTo>
                    <a:cubicBezTo>
                      <a:pt x="1345" y="134969"/>
                      <a:pt x="11" y="132302"/>
                      <a:pt x="11" y="130874"/>
                    </a:cubicBezTo>
                    <a:cubicBezTo>
                      <a:pt x="11" y="129350"/>
                      <a:pt x="1631" y="126683"/>
                      <a:pt x="2012" y="125254"/>
                    </a:cubicBezTo>
                    <a:cubicBezTo>
                      <a:pt x="2583" y="123635"/>
                      <a:pt x="4107" y="120301"/>
                      <a:pt x="3917" y="118586"/>
                    </a:cubicBezTo>
                    <a:cubicBezTo>
                      <a:pt x="3822" y="117443"/>
                      <a:pt x="2107" y="115538"/>
                      <a:pt x="1631" y="114395"/>
                    </a:cubicBezTo>
                    <a:cubicBezTo>
                      <a:pt x="1154" y="113157"/>
                      <a:pt x="297" y="110681"/>
                      <a:pt x="107" y="109442"/>
                    </a:cubicBezTo>
                    <a:cubicBezTo>
                      <a:pt x="-274" y="106490"/>
                      <a:pt x="487" y="100584"/>
                      <a:pt x="487" y="97727"/>
                    </a:cubicBezTo>
                    <a:cubicBezTo>
                      <a:pt x="487" y="94964"/>
                      <a:pt x="297" y="89345"/>
                      <a:pt x="297" y="86582"/>
                    </a:cubicBezTo>
                    <a:cubicBezTo>
                      <a:pt x="297" y="85630"/>
                      <a:pt x="11" y="83725"/>
                      <a:pt x="297" y="82868"/>
                    </a:cubicBezTo>
                    <a:cubicBezTo>
                      <a:pt x="583" y="81820"/>
                      <a:pt x="1916" y="80105"/>
                      <a:pt x="2393" y="79153"/>
                    </a:cubicBezTo>
                    <a:cubicBezTo>
                      <a:pt x="2964" y="78010"/>
                      <a:pt x="3822" y="75724"/>
                      <a:pt x="4202" y="74486"/>
                    </a:cubicBezTo>
                    <a:cubicBezTo>
                      <a:pt x="4584" y="72771"/>
                      <a:pt x="4488" y="69152"/>
                      <a:pt x="5155" y="67532"/>
                    </a:cubicBezTo>
                    <a:cubicBezTo>
                      <a:pt x="5536" y="66770"/>
                      <a:pt x="6870" y="65723"/>
                      <a:pt x="7155" y="64961"/>
                    </a:cubicBezTo>
                    <a:cubicBezTo>
                      <a:pt x="7536" y="64103"/>
                      <a:pt x="7631" y="62103"/>
                      <a:pt x="8013" y="61246"/>
                    </a:cubicBezTo>
                    <a:cubicBezTo>
                      <a:pt x="8298" y="60579"/>
                      <a:pt x="9251" y="59531"/>
                      <a:pt x="9441" y="58960"/>
                    </a:cubicBezTo>
                    <a:cubicBezTo>
                      <a:pt x="9727" y="58103"/>
                      <a:pt x="9918" y="56198"/>
                      <a:pt x="9632" y="55245"/>
                    </a:cubicBezTo>
                    <a:cubicBezTo>
                      <a:pt x="9251" y="54102"/>
                      <a:pt x="6488" y="52959"/>
                      <a:pt x="6488" y="51816"/>
                    </a:cubicBezTo>
                    <a:cubicBezTo>
                      <a:pt x="6488" y="50959"/>
                      <a:pt x="8203" y="49911"/>
                      <a:pt x="8869" y="49435"/>
                    </a:cubicBezTo>
                    <a:cubicBezTo>
                      <a:pt x="9918" y="48863"/>
                      <a:pt x="12584" y="49054"/>
                      <a:pt x="13537" y="48387"/>
                    </a:cubicBezTo>
                    <a:cubicBezTo>
                      <a:pt x="14775" y="47435"/>
                      <a:pt x="15918" y="44291"/>
                      <a:pt x="16680" y="42958"/>
                    </a:cubicBezTo>
                    <a:cubicBezTo>
                      <a:pt x="17156" y="42100"/>
                      <a:pt x="18204" y="40577"/>
                      <a:pt x="18490" y="39624"/>
                    </a:cubicBezTo>
                    <a:cubicBezTo>
                      <a:pt x="18776" y="38862"/>
                      <a:pt x="19347" y="37243"/>
                      <a:pt x="19061" y="36481"/>
                    </a:cubicBezTo>
                    <a:cubicBezTo>
                      <a:pt x="18680" y="35433"/>
                      <a:pt x="16680" y="34100"/>
                      <a:pt x="15632" y="33814"/>
                    </a:cubicBezTo>
                    <a:cubicBezTo>
                      <a:pt x="15061" y="33623"/>
                      <a:pt x="13918" y="33814"/>
                      <a:pt x="13347" y="34100"/>
                    </a:cubicBezTo>
                    <a:cubicBezTo>
                      <a:pt x="12489" y="34481"/>
                      <a:pt x="11537" y="36290"/>
                      <a:pt x="10679" y="36386"/>
                    </a:cubicBezTo>
                    <a:cubicBezTo>
                      <a:pt x="10203" y="36481"/>
                      <a:pt x="9251" y="36100"/>
                      <a:pt x="8965" y="35719"/>
                    </a:cubicBezTo>
                    <a:cubicBezTo>
                      <a:pt x="8584" y="35243"/>
                      <a:pt x="8393" y="33719"/>
                      <a:pt x="8584" y="33052"/>
                    </a:cubicBezTo>
                    <a:cubicBezTo>
                      <a:pt x="8775" y="32290"/>
                      <a:pt x="10108" y="31052"/>
                      <a:pt x="10679" y="30480"/>
                    </a:cubicBezTo>
                    <a:cubicBezTo>
                      <a:pt x="11156" y="30004"/>
                      <a:pt x="12299" y="29147"/>
                      <a:pt x="12680" y="28670"/>
                    </a:cubicBezTo>
                    <a:cubicBezTo>
                      <a:pt x="13060" y="28099"/>
                      <a:pt x="13632" y="26765"/>
                      <a:pt x="13918" y="26099"/>
                    </a:cubicBezTo>
                    <a:cubicBezTo>
                      <a:pt x="14013" y="25813"/>
                      <a:pt x="14203" y="25527"/>
                      <a:pt x="14299" y="25146"/>
                    </a:cubicBezTo>
                    <a:lnTo>
                      <a:pt x="20966" y="25146"/>
                    </a:lnTo>
                    <a:lnTo>
                      <a:pt x="20966" y="18193"/>
                    </a:lnTo>
                    <a:close/>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2048" name="Google Shape;2048;p32"/>
            <p:cNvGrpSpPr/>
            <p:nvPr/>
          </p:nvGrpSpPr>
          <p:grpSpPr>
            <a:xfrm>
              <a:off x="6754749" y="1954524"/>
              <a:ext cx="944587" cy="858468"/>
              <a:chOff x="6754749" y="1954524"/>
              <a:chExt cx="944587" cy="858468"/>
            </a:xfrm>
          </p:grpSpPr>
          <p:sp>
            <p:nvSpPr>
              <p:cNvPr id="2049" name="Google Shape;2049;p32"/>
              <p:cNvSpPr/>
              <p:nvPr/>
            </p:nvSpPr>
            <p:spPr>
              <a:xfrm>
                <a:off x="7241667" y="2300755"/>
                <a:ext cx="9525" cy="9525"/>
              </a:xfrm>
              <a:custGeom>
                <a:rect b="b" l="l" r="r" t="t"/>
                <a:pathLst>
                  <a:path extrusionOk="0" h="120000" w="120000">
                    <a:moveTo>
                      <a:pt x="67200" y="99717"/>
                    </a:moveTo>
                    <a:cubicBezTo>
                      <a:pt x="81600" y="87710"/>
                      <a:pt x="91200" y="45720"/>
                      <a:pt x="85203" y="28913"/>
                    </a:cubicBezTo>
                    <a:cubicBezTo>
                      <a:pt x="81600" y="18117"/>
                      <a:pt x="61203" y="2520"/>
                      <a:pt x="49197" y="113"/>
                    </a:cubicBezTo>
                    <a:cubicBezTo>
                      <a:pt x="40794" y="-1083"/>
                      <a:pt x="25197" y="7320"/>
                      <a:pt x="19200" y="12120"/>
                    </a:cubicBezTo>
                    <a:cubicBezTo>
                      <a:pt x="10797" y="20510"/>
                      <a:pt x="0" y="44510"/>
                      <a:pt x="0" y="56517"/>
                    </a:cubicBezTo>
                    <a:cubicBezTo>
                      <a:pt x="0" y="68510"/>
                      <a:pt x="10797" y="92510"/>
                      <a:pt x="21594" y="99717"/>
                    </a:cubicBezTo>
                    <a:cubicBezTo>
                      <a:pt x="31206" y="105713"/>
                      <a:pt x="58797" y="106910"/>
                      <a:pt x="67200" y="99717"/>
                    </a:cubicBezTo>
                    <a:close/>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50" name="Google Shape;2050;p32"/>
              <p:cNvSpPr/>
              <p:nvPr/>
            </p:nvSpPr>
            <p:spPr>
              <a:xfrm>
                <a:off x="7247660" y="2282305"/>
                <a:ext cx="9525" cy="9525"/>
              </a:xfrm>
              <a:custGeom>
                <a:rect b="b" l="l" r="r" t="t"/>
                <a:pathLst>
                  <a:path extrusionOk="0" h="9525" w="9525">
                    <a:moveTo>
                      <a:pt x="9151" y="17792"/>
                    </a:moveTo>
                    <a:cubicBezTo>
                      <a:pt x="7913" y="17315"/>
                      <a:pt x="7627" y="13886"/>
                      <a:pt x="6580" y="12934"/>
                    </a:cubicBezTo>
                    <a:cubicBezTo>
                      <a:pt x="5722" y="12077"/>
                      <a:pt x="3055" y="11791"/>
                      <a:pt x="2198" y="10934"/>
                    </a:cubicBezTo>
                    <a:cubicBezTo>
                      <a:pt x="1341" y="10076"/>
                      <a:pt x="293" y="7505"/>
                      <a:pt x="103" y="6266"/>
                    </a:cubicBezTo>
                    <a:cubicBezTo>
                      <a:pt x="-88" y="5028"/>
                      <a:pt x="-88" y="2075"/>
                      <a:pt x="769" y="1218"/>
                    </a:cubicBezTo>
                    <a:cubicBezTo>
                      <a:pt x="1531" y="456"/>
                      <a:pt x="3913" y="456"/>
                      <a:pt x="5056" y="361"/>
                    </a:cubicBezTo>
                    <a:cubicBezTo>
                      <a:pt x="6389" y="266"/>
                      <a:pt x="9247" y="-401"/>
                      <a:pt x="10294" y="361"/>
                    </a:cubicBezTo>
                    <a:cubicBezTo>
                      <a:pt x="10866" y="837"/>
                      <a:pt x="10961" y="2552"/>
                      <a:pt x="10961" y="3314"/>
                    </a:cubicBezTo>
                    <a:cubicBezTo>
                      <a:pt x="10961" y="4171"/>
                      <a:pt x="10390" y="5981"/>
                      <a:pt x="10580" y="6838"/>
                    </a:cubicBezTo>
                    <a:cubicBezTo>
                      <a:pt x="10675" y="7505"/>
                      <a:pt x="11628" y="8552"/>
                      <a:pt x="11818" y="9124"/>
                    </a:cubicBezTo>
                    <a:cubicBezTo>
                      <a:pt x="12199" y="9981"/>
                      <a:pt x="12866" y="11600"/>
                      <a:pt x="12961" y="12553"/>
                    </a:cubicBezTo>
                    <a:cubicBezTo>
                      <a:pt x="13057" y="13505"/>
                      <a:pt x="12961" y="15601"/>
                      <a:pt x="12390" y="16363"/>
                    </a:cubicBezTo>
                    <a:cubicBezTo>
                      <a:pt x="11818" y="17030"/>
                      <a:pt x="10008" y="18077"/>
                      <a:pt x="9151" y="17792"/>
                    </a:cubicBezTo>
                    <a:close/>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51" name="Google Shape;2051;p32"/>
              <p:cNvSpPr/>
              <p:nvPr/>
            </p:nvSpPr>
            <p:spPr>
              <a:xfrm>
                <a:off x="7284675" y="2183774"/>
                <a:ext cx="9525" cy="28575"/>
              </a:xfrm>
              <a:custGeom>
                <a:rect b="b" l="l" r="r" t="t"/>
                <a:pathLst>
                  <a:path extrusionOk="0" h="28575" w="9525">
                    <a:moveTo>
                      <a:pt x="10904" y="27455"/>
                    </a:moveTo>
                    <a:cubicBezTo>
                      <a:pt x="11380" y="26979"/>
                      <a:pt x="11094" y="25455"/>
                      <a:pt x="11475" y="24883"/>
                    </a:cubicBezTo>
                    <a:cubicBezTo>
                      <a:pt x="12047" y="24026"/>
                      <a:pt x="14237" y="23074"/>
                      <a:pt x="14714" y="22216"/>
                    </a:cubicBezTo>
                    <a:cubicBezTo>
                      <a:pt x="15190" y="21264"/>
                      <a:pt x="15380" y="19073"/>
                      <a:pt x="15285" y="17930"/>
                    </a:cubicBezTo>
                    <a:cubicBezTo>
                      <a:pt x="15190" y="17168"/>
                      <a:pt x="14714" y="15644"/>
                      <a:pt x="14428" y="14977"/>
                    </a:cubicBezTo>
                    <a:cubicBezTo>
                      <a:pt x="14142" y="14311"/>
                      <a:pt x="13475" y="12977"/>
                      <a:pt x="13285" y="12310"/>
                    </a:cubicBezTo>
                    <a:cubicBezTo>
                      <a:pt x="12999" y="10882"/>
                      <a:pt x="13571" y="7834"/>
                      <a:pt x="13189" y="6405"/>
                    </a:cubicBezTo>
                    <a:cubicBezTo>
                      <a:pt x="12999" y="5643"/>
                      <a:pt x="11856" y="4214"/>
                      <a:pt x="11665" y="3452"/>
                    </a:cubicBezTo>
                    <a:cubicBezTo>
                      <a:pt x="11380" y="2690"/>
                      <a:pt x="11761" y="880"/>
                      <a:pt x="11094" y="499"/>
                    </a:cubicBezTo>
                    <a:cubicBezTo>
                      <a:pt x="10522" y="118"/>
                      <a:pt x="9189" y="976"/>
                      <a:pt x="8522" y="976"/>
                    </a:cubicBezTo>
                    <a:cubicBezTo>
                      <a:pt x="7951" y="880"/>
                      <a:pt x="6808" y="-167"/>
                      <a:pt x="6236" y="23"/>
                    </a:cubicBezTo>
                    <a:cubicBezTo>
                      <a:pt x="5379" y="309"/>
                      <a:pt x="4522" y="2404"/>
                      <a:pt x="4236" y="3262"/>
                    </a:cubicBezTo>
                    <a:cubicBezTo>
                      <a:pt x="3950" y="4214"/>
                      <a:pt x="4522" y="6405"/>
                      <a:pt x="4236" y="7357"/>
                    </a:cubicBezTo>
                    <a:cubicBezTo>
                      <a:pt x="3950" y="8215"/>
                      <a:pt x="2426" y="9358"/>
                      <a:pt x="2140" y="10215"/>
                    </a:cubicBezTo>
                    <a:cubicBezTo>
                      <a:pt x="1664" y="11167"/>
                      <a:pt x="1188" y="13358"/>
                      <a:pt x="1188" y="14501"/>
                    </a:cubicBezTo>
                    <a:cubicBezTo>
                      <a:pt x="1188" y="15549"/>
                      <a:pt x="2045" y="17644"/>
                      <a:pt x="1855" y="18787"/>
                    </a:cubicBezTo>
                    <a:cubicBezTo>
                      <a:pt x="1760" y="19740"/>
                      <a:pt x="331" y="21264"/>
                      <a:pt x="140" y="22216"/>
                    </a:cubicBezTo>
                    <a:cubicBezTo>
                      <a:pt x="-50" y="23359"/>
                      <a:pt x="-145" y="25931"/>
                      <a:pt x="521" y="26884"/>
                    </a:cubicBezTo>
                    <a:cubicBezTo>
                      <a:pt x="1093" y="27646"/>
                      <a:pt x="3093" y="28217"/>
                      <a:pt x="4046" y="28408"/>
                    </a:cubicBezTo>
                    <a:cubicBezTo>
                      <a:pt x="4617" y="28503"/>
                      <a:pt x="5760" y="28598"/>
                      <a:pt x="6331" y="28598"/>
                    </a:cubicBezTo>
                    <a:cubicBezTo>
                      <a:pt x="7474" y="28217"/>
                      <a:pt x="10046" y="28217"/>
                      <a:pt x="10904" y="27455"/>
                    </a:cubicBezTo>
                    <a:close/>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52" name="Google Shape;2052;p32"/>
              <p:cNvSpPr/>
              <p:nvPr/>
            </p:nvSpPr>
            <p:spPr>
              <a:xfrm>
                <a:off x="7383850" y="2148554"/>
                <a:ext cx="28575" cy="19050"/>
              </a:xfrm>
              <a:custGeom>
                <a:rect b="b" l="l" r="r" t="t"/>
                <a:pathLst>
                  <a:path extrusionOk="0" h="19050" w="28575">
                    <a:moveTo>
                      <a:pt x="29839" y="20002"/>
                    </a:moveTo>
                    <a:cubicBezTo>
                      <a:pt x="30220" y="19431"/>
                      <a:pt x="30791" y="18193"/>
                      <a:pt x="31172" y="17621"/>
                    </a:cubicBezTo>
                    <a:cubicBezTo>
                      <a:pt x="31649" y="16859"/>
                      <a:pt x="33458" y="15812"/>
                      <a:pt x="33554" y="14954"/>
                    </a:cubicBezTo>
                    <a:cubicBezTo>
                      <a:pt x="33649" y="14288"/>
                      <a:pt x="32982" y="12859"/>
                      <a:pt x="32410" y="12383"/>
                    </a:cubicBezTo>
                    <a:cubicBezTo>
                      <a:pt x="31934" y="11906"/>
                      <a:pt x="30220" y="11716"/>
                      <a:pt x="29648" y="11240"/>
                    </a:cubicBezTo>
                    <a:cubicBezTo>
                      <a:pt x="29172" y="10858"/>
                      <a:pt x="28696" y="8954"/>
                      <a:pt x="28029" y="9049"/>
                    </a:cubicBezTo>
                    <a:cubicBezTo>
                      <a:pt x="27458" y="9049"/>
                      <a:pt x="27362" y="10668"/>
                      <a:pt x="26886" y="11049"/>
                    </a:cubicBezTo>
                    <a:cubicBezTo>
                      <a:pt x="26029" y="11621"/>
                      <a:pt x="23838" y="11906"/>
                      <a:pt x="22885" y="11811"/>
                    </a:cubicBezTo>
                    <a:cubicBezTo>
                      <a:pt x="21743" y="11621"/>
                      <a:pt x="20123" y="10001"/>
                      <a:pt x="19171" y="9620"/>
                    </a:cubicBezTo>
                    <a:cubicBezTo>
                      <a:pt x="18599" y="9430"/>
                      <a:pt x="17361" y="9049"/>
                      <a:pt x="16790" y="9049"/>
                    </a:cubicBezTo>
                    <a:cubicBezTo>
                      <a:pt x="15932" y="9049"/>
                      <a:pt x="14123" y="9715"/>
                      <a:pt x="13265" y="9715"/>
                    </a:cubicBezTo>
                    <a:cubicBezTo>
                      <a:pt x="12218" y="9620"/>
                      <a:pt x="10313" y="9049"/>
                      <a:pt x="9455" y="8573"/>
                    </a:cubicBezTo>
                    <a:cubicBezTo>
                      <a:pt x="8789" y="8192"/>
                      <a:pt x="7646" y="7239"/>
                      <a:pt x="7074" y="6667"/>
                    </a:cubicBezTo>
                    <a:cubicBezTo>
                      <a:pt x="6217" y="5810"/>
                      <a:pt x="5074" y="3619"/>
                      <a:pt x="4217" y="2667"/>
                    </a:cubicBezTo>
                    <a:cubicBezTo>
                      <a:pt x="3645" y="2000"/>
                      <a:pt x="2502" y="0"/>
                      <a:pt x="1550" y="0"/>
                    </a:cubicBezTo>
                    <a:cubicBezTo>
                      <a:pt x="1073" y="0"/>
                      <a:pt x="311" y="1048"/>
                      <a:pt x="121" y="1524"/>
                    </a:cubicBezTo>
                    <a:cubicBezTo>
                      <a:pt x="-165" y="2191"/>
                      <a:pt x="121" y="3619"/>
                      <a:pt x="311" y="4286"/>
                    </a:cubicBezTo>
                    <a:cubicBezTo>
                      <a:pt x="692" y="5334"/>
                      <a:pt x="1931" y="7144"/>
                      <a:pt x="2693" y="8001"/>
                    </a:cubicBezTo>
                    <a:cubicBezTo>
                      <a:pt x="3740" y="9144"/>
                      <a:pt x="6407" y="10668"/>
                      <a:pt x="7741" y="11525"/>
                    </a:cubicBezTo>
                    <a:cubicBezTo>
                      <a:pt x="8693" y="12097"/>
                      <a:pt x="10598" y="13240"/>
                      <a:pt x="11456" y="13906"/>
                    </a:cubicBezTo>
                    <a:cubicBezTo>
                      <a:pt x="12599" y="14669"/>
                      <a:pt x="14599" y="16478"/>
                      <a:pt x="15647" y="17431"/>
                    </a:cubicBezTo>
                    <a:cubicBezTo>
                      <a:pt x="16599" y="18288"/>
                      <a:pt x="18218" y="20574"/>
                      <a:pt x="19361" y="21146"/>
                    </a:cubicBezTo>
                    <a:cubicBezTo>
                      <a:pt x="20314" y="21622"/>
                      <a:pt x="22695" y="21812"/>
                      <a:pt x="23838" y="21908"/>
                    </a:cubicBezTo>
                    <a:cubicBezTo>
                      <a:pt x="24886" y="22003"/>
                      <a:pt x="26981" y="22193"/>
                      <a:pt x="27934" y="21812"/>
                    </a:cubicBezTo>
                    <a:cubicBezTo>
                      <a:pt x="28601" y="21622"/>
                      <a:pt x="29458" y="20574"/>
                      <a:pt x="29839" y="20002"/>
                    </a:cubicBezTo>
                    <a:close/>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53" name="Google Shape;2053;p32"/>
              <p:cNvSpPr/>
              <p:nvPr/>
            </p:nvSpPr>
            <p:spPr>
              <a:xfrm>
                <a:off x="6754749" y="1954524"/>
                <a:ext cx="742950" cy="352425"/>
              </a:xfrm>
              <a:custGeom>
                <a:rect b="b" l="l" r="r" t="t"/>
                <a:pathLst>
                  <a:path extrusionOk="0" h="352425" w="742950">
                    <a:moveTo>
                      <a:pt x="751046" y="157835"/>
                    </a:moveTo>
                    <a:cubicBezTo>
                      <a:pt x="751618" y="158692"/>
                      <a:pt x="752189" y="160693"/>
                      <a:pt x="752094" y="161740"/>
                    </a:cubicBezTo>
                    <a:cubicBezTo>
                      <a:pt x="751904" y="162693"/>
                      <a:pt x="750570" y="164312"/>
                      <a:pt x="749998" y="165169"/>
                    </a:cubicBezTo>
                    <a:cubicBezTo>
                      <a:pt x="749427" y="166027"/>
                      <a:pt x="748379" y="167932"/>
                      <a:pt x="747617" y="168694"/>
                    </a:cubicBezTo>
                    <a:cubicBezTo>
                      <a:pt x="746570" y="169741"/>
                      <a:pt x="744093" y="171742"/>
                      <a:pt x="742569" y="172027"/>
                    </a:cubicBezTo>
                    <a:cubicBezTo>
                      <a:pt x="741331" y="172313"/>
                      <a:pt x="738759" y="171742"/>
                      <a:pt x="737711" y="171170"/>
                    </a:cubicBezTo>
                    <a:cubicBezTo>
                      <a:pt x="736854" y="170694"/>
                      <a:pt x="736092" y="168694"/>
                      <a:pt x="735235" y="168217"/>
                    </a:cubicBezTo>
                    <a:cubicBezTo>
                      <a:pt x="734282" y="167646"/>
                      <a:pt x="731806" y="167265"/>
                      <a:pt x="730758" y="167551"/>
                    </a:cubicBezTo>
                    <a:cubicBezTo>
                      <a:pt x="729996" y="167836"/>
                      <a:pt x="729044" y="169360"/>
                      <a:pt x="728377" y="169837"/>
                    </a:cubicBezTo>
                    <a:cubicBezTo>
                      <a:pt x="727043" y="170694"/>
                      <a:pt x="724090" y="172123"/>
                      <a:pt x="722471" y="172218"/>
                    </a:cubicBezTo>
                    <a:cubicBezTo>
                      <a:pt x="721138" y="172313"/>
                      <a:pt x="718566" y="170789"/>
                      <a:pt x="717137" y="170884"/>
                    </a:cubicBezTo>
                    <a:cubicBezTo>
                      <a:pt x="715804" y="170980"/>
                      <a:pt x="713232" y="172980"/>
                      <a:pt x="711994" y="172599"/>
                    </a:cubicBezTo>
                    <a:cubicBezTo>
                      <a:pt x="711232" y="172313"/>
                      <a:pt x="710755" y="170503"/>
                      <a:pt x="710089" y="170027"/>
                    </a:cubicBezTo>
                    <a:cubicBezTo>
                      <a:pt x="709613" y="169646"/>
                      <a:pt x="708374" y="169075"/>
                      <a:pt x="707707" y="169170"/>
                    </a:cubicBezTo>
                    <a:cubicBezTo>
                      <a:pt x="707041" y="169265"/>
                      <a:pt x="705898" y="170408"/>
                      <a:pt x="705231" y="170599"/>
                    </a:cubicBezTo>
                    <a:cubicBezTo>
                      <a:pt x="704088" y="170789"/>
                      <a:pt x="701802" y="169932"/>
                      <a:pt x="700659" y="169837"/>
                    </a:cubicBezTo>
                    <a:cubicBezTo>
                      <a:pt x="699706" y="169741"/>
                      <a:pt x="697897" y="169837"/>
                      <a:pt x="696944" y="170027"/>
                    </a:cubicBezTo>
                    <a:cubicBezTo>
                      <a:pt x="695801" y="170408"/>
                      <a:pt x="693896" y="172123"/>
                      <a:pt x="692658" y="172408"/>
                    </a:cubicBezTo>
                    <a:cubicBezTo>
                      <a:pt x="691324" y="172694"/>
                      <a:pt x="688372" y="172313"/>
                      <a:pt x="687038" y="172218"/>
                    </a:cubicBezTo>
                    <a:cubicBezTo>
                      <a:pt x="685800" y="172027"/>
                      <a:pt x="683228" y="171075"/>
                      <a:pt x="681990" y="171361"/>
                    </a:cubicBezTo>
                    <a:cubicBezTo>
                      <a:pt x="680466" y="171646"/>
                      <a:pt x="678275" y="174504"/>
                      <a:pt x="676751" y="174790"/>
                    </a:cubicBezTo>
                    <a:cubicBezTo>
                      <a:pt x="675894" y="174980"/>
                      <a:pt x="674180" y="174028"/>
                      <a:pt x="673322" y="174123"/>
                    </a:cubicBezTo>
                    <a:cubicBezTo>
                      <a:pt x="672084" y="174313"/>
                      <a:pt x="669988" y="175647"/>
                      <a:pt x="668846" y="176123"/>
                    </a:cubicBezTo>
                    <a:cubicBezTo>
                      <a:pt x="667798" y="176504"/>
                      <a:pt x="665797" y="177266"/>
                      <a:pt x="664750" y="177457"/>
                    </a:cubicBezTo>
                    <a:cubicBezTo>
                      <a:pt x="663988" y="177552"/>
                      <a:pt x="662178" y="177076"/>
                      <a:pt x="661416" y="177457"/>
                    </a:cubicBezTo>
                    <a:cubicBezTo>
                      <a:pt x="660178" y="178028"/>
                      <a:pt x="658939" y="180886"/>
                      <a:pt x="657987" y="181838"/>
                    </a:cubicBezTo>
                    <a:cubicBezTo>
                      <a:pt x="657415" y="182410"/>
                      <a:pt x="656272" y="183648"/>
                      <a:pt x="655511" y="183838"/>
                    </a:cubicBezTo>
                    <a:cubicBezTo>
                      <a:pt x="654653" y="184029"/>
                      <a:pt x="652939" y="183457"/>
                      <a:pt x="652367" y="182791"/>
                    </a:cubicBezTo>
                    <a:cubicBezTo>
                      <a:pt x="651510" y="182029"/>
                      <a:pt x="651510" y="179362"/>
                      <a:pt x="650843" y="178409"/>
                    </a:cubicBezTo>
                    <a:cubicBezTo>
                      <a:pt x="650462" y="177838"/>
                      <a:pt x="649510" y="176790"/>
                      <a:pt x="648843" y="176695"/>
                    </a:cubicBezTo>
                    <a:cubicBezTo>
                      <a:pt x="647986" y="176599"/>
                      <a:pt x="646652" y="178314"/>
                      <a:pt x="645795" y="178123"/>
                    </a:cubicBezTo>
                    <a:cubicBezTo>
                      <a:pt x="645033" y="177933"/>
                      <a:pt x="644557" y="176123"/>
                      <a:pt x="643795" y="175742"/>
                    </a:cubicBezTo>
                    <a:cubicBezTo>
                      <a:pt x="643414" y="175552"/>
                      <a:pt x="642271" y="175456"/>
                      <a:pt x="641890" y="175742"/>
                    </a:cubicBezTo>
                    <a:cubicBezTo>
                      <a:pt x="641223" y="176409"/>
                      <a:pt x="642271" y="178600"/>
                      <a:pt x="641795" y="179362"/>
                    </a:cubicBezTo>
                    <a:cubicBezTo>
                      <a:pt x="641413" y="179933"/>
                      <a:pt x="639985" y="180790"/>
                      <a:pt x="639318" y="180600"/>
                    </a:cubicBezTo>
                    <a:cubicBezTo>
                      <a:pt x="638747" y="180505"/>
                      <a:pt x="637889" y="179362"/>
                      <a:pt x="637699" y="178695"/>
                    </a:cubicBezTo>
                    <a:cubicBezTo>
                      <a:pt x="637508" y="177742"/>
                      <a:pt x="638842" y="175933"/>
                      <a:pt x="638842" y="174980"/>
                    </a:cubicBezTo>
                    <a:cubicBezTo>
                      <a:pt x="638937" y="174028"/>
                      <a:pt x="638747" y="171837"/>
                      <a:pt x="638080" y="171075"/>
                    </a:cubicBezTo>
                    <a:cubicBezTo>
                      <a:pt x="637318" y="170122"/>
                      <a:pt x="634746" y="169075"/>
                      <a:pt x="633508" y="169265"/>
                    </a:cubicBezTo>
                    <a:cubicBezTo>
                      <a:pt x="633127" y="169360"/>
                      <a:pt x="632555" y="170027"/>
                      <a:pt x="632270" y="170313"/>
                    </a:cubicBezTo>
                    <a:cubicBezTo>
                      <a:pt x="631603" y="170884"/>
                      <a:pt x="630460" y="172313"/>
                      <a:pt x="629698" y="172789"/>
                    </a:cubicBezTo>
                    <a:cubicBezTo>
                      <a:pt x="629317" y="173075"/>
                      <a:pt x="628364" y="173647"/>
                      <a:pt x="627983" y="173456"/>
                    </a:cubicBezTo>
                    <a:cubicBezTo>
                      <a:pt x="627412" y="173075"/>
                      <a:pt x="628174" y="171456"/>
                      <a:pt x="627888" y="170884"/>
                    </a:cubicBezTo>
                    <a:cubicBezTo>
                      <a:pt x="627507" y="170027"/>
                      <a:pt x="625888" y="168789"/>
                      <a:pt x="625030" y="168408"/>
                    </a:cubicBezTo>
                    <a:cubicBezTo>
                      <a:pt x="624554" y="168217"/>
                      <a:pt x="623411" y="168408"/>
                      <a:pt x="622935" y="168503"/>
                    </a:cubicBezTo>
                    <a:cubicBezTo>
                      <a:pt x="622459" y="168598"/>
                      <a:pt x="621316" y="169075"/>
                      <a:pt x="621030" y="169456"/>
                    </a:cubicBezTo>
                    <a:cubicBezTo>
                      <a:pt x="620458" y="170122"/>
                      <a:pt x="620173" y="172027"/>
                      <a:pt x="620173" y="172885"/>
                    </a:cubicBezTo>
                    <a:cubicBezTo>
                      <a:pt x="620173" y="173742"/>
                      <a:pt x="620649" y="175552"/>
                      <a:pt x="620935" y="176409"/>
                    </a:cubicBezTo>
                    <a:cubicBezTo>
                      <a:pt x="621221" y="177266"/>
                      <a:pt x="622173" y="178790"/>
                      <a:pt x="622173" y="179743"/>
                    </a:cubicBezTo>
                    <a:cubicBezTo>
                      <a:pt x="622268" y="180695"/>
                      <a:pt x="621982" y="182695"/>
                      <a:pt x="621316" y="183362"/>
                    </a:cubicBezTo>
                    <a:cubicBezTo>
                      <a:pt x="620744" y="184029"/>
                      <a:pt x="618363" y="183743"/>
                      <a:pt x="617791" y="184410"/>
                    </a:cubicBezTo>
                    <a:cubicBezTo>
                      <a:pt x="617315" y="184981"/>
                      <a:pt x="617125" y="186886"/>
                      <a:pt x="617601" y="187458"/>
                    </a:cubicBezTo>
                    <a:cubicBezTo>
                      <a:pt x="617982" y="187934"/>
                      <a:pt x="619411" y="187934"/>
                      <a:pt x="619792" y="188315"/>
                    </a:cubicBezTo>
                    <a:cubicBezTo>
                      <a:pt x="620363" y="188696"/>
                      <a:pt x="621602" y="189839"/>
                      <a:pt x="621602" y="190506"/>
                    </a:cubicBezTo>
                    <a:cubicBezTo>
                      <a:pt x="621697" y="191363"/>
                      <a:pt x="619792" y="192697"/>
                      <a:pt x="619697" y="193649"/>
                    </a:cubicBezTo>
                    <a:cubicBezTo>
                      <a:pt x="619697" y="194125"/>
                      <a:pt x="620078" y="194983"/>
                      <a:pt x="620363" y="195364"/>
                    </a:cubicBezTo>
                    <a:cubicBezTo>
                      <a:pt x="620649" y="195840"/>
                      <a:pt x="621697" y="196507"/>
                      <a:pt x="622078" y="197078"/>
                    </a:cubicBezTo>
                    <a:cubicBezTo>
                      <a:pt x="622554" y="197840"/>
                      <a:pt x="623411" y="199745"/>
                      <a:pt x="623316" y="200698"/>
                    </a:cubicBezTo>
                    <a:cubicBezTo>
                      <a:pt x="623030" y="201841"/>
                      <a:pt x="621316" y="203746"/>
                      <a:pt x="620173" y="204031"/>
                    </a:cubicBezTo>
                    <a:cubicBezTo>
                      <a:pt x="619315" y="204222"/>
                      <a:pt x="617791" y="203079"/>
                      <a:pt x="617030" y="202698"/>
                    </a:cubicBezTo>
                    <a:cubicBezTo>
                      <a:pt x="616363" y="202317"/>
                      <a:pt x="615220" y="201460"/>
                      <a:pt x="614553" y="201174"/>
                    </a:cubicBezTo>
                    <a:cubicBezTo>
                      <a:pt x="614077" y="200983"/>
                      <a:pt x="612934" y="200983"/>
                      <a:pt x="612457" y="200793"/>
                    </a:cubicBezTo>
                    <a:cubicBezTo>
                      <a:pt x="611600" y="200317"/>
                      <a:pt x="610457" y="198602"/>
                      <a:pt x="609695" y="197935"/>
                    </a:cubicBezTo>
                    <a:cubicBezTo>
                      <a:pt x="608933" y="197269"/>
                      <a:pt x="607314" y="195935"/>
                      <a:pt x="606362" y="195459"/>
                    </a:cubicBezTo>
                    <a:cubicBezTo>
                      <a:pt x="605028" y="194697"/>
                      <a:pt x="601980" y="194030"/>
                      <a:pt x="600742" y="193268"/>
                    </a:cubicBezTo>
                    <a:cubicBezTo>
                      <a:pt x="599408" y="192411"/>
                      <a:pt x="597503" y="189744"/>
                      <a:pt x="596360" y="188791"/>
                    </a:cubicBezTo>
                    <a:cubicBezTo>
                      <a:pt x="594646" y="187267"/>
                      <a:pt x="591122" y="184505"/>
                      <a:pt x="589216" y="183362"/>
                    </a:cubicBezTo>
                    <a:cubicBezTo>
                      <a:pt x="588073" y="182695"/>
                      <a:pt x="585692" y="181362"/>
                      <a:pt x="584359" y="180981"/>
                    </a:cubicBezTo>
                    <a:cubicBezTo>
                      <a:pt x="582549" y="180409"/>
                      <a:pt x="578834" y="180219"/>
                      <a:pt x="576929" y="180028"/>
                    </a:cubicBezTo>
                    <a:cubicBezTo>
                      <a:pt x="574929" y="179743"/>
                      <a:pt x="570929" y="178695"/>
                      <a:pt x="568928" y="178790"/>
                    </a:cubicBezTo>
                    <a:cubicBezTo>
                      <a:pt x="568262" y="178885"/>
                      <a:pt x="567023" y="179647"/>
                      <a:pt x="566356" y="179647"/>
                    </a:cubicBezTo>
                    <a:cubicBezTo>
                      <a:pt x="565309" y="179647"/>
                      <a:pt x="563404" y="178409"/>
                      <a:pt x="562356" y="178409"/>
                    </a:cubicBezTo>
                    <a:cubicBezTo>
                      <a:pt x="561118" y="178409"/>
                      <a:pt x="558737" y="180028"/>
                      <a:pt x="557594" y="179838"/>
                    </a:cubicBezTo>
                    <a:cubicBezTo>
                      <a:pt x="555879" y="179552"/>
                      <a:pt x="553688" y="176409"/>
                      <a:pt x="552069" y="175837"/>
                    </a:cubicBezTo>
                    <a:cubicBezTo>
                      <a:pt x="551116" y="175456"/>
                      <a:pt x="548926" y="175075"/>
                      <a:pt x="547878" y="175456"/>
                    </a:cubicBezTo>
                    <a:cubicBezTo>
                      <a:pt x="547021" y="175742"/>
                      <a:pt x="546068" y="177933"/>
                      <a:pt x="545211" y="177838"/>
                    </a:cubicBezTo>
                    <a:cubicBezTo>
                      <a:pt x="544449" y="177742"/>
                      <a:pt x="543973" y="175647"/>
                      <a:pt x="543306" y="175171"/>
                    </a:cubicBezTo>
                    <a:cubicBezTo>
                      <a:pt x="542544" y="174790"/>
                      <a:pt x="540639" y="174504"/>
                      <a:pt x="539972" y="174980"/>
                    </a:cubicBezTo>
                    <a:cubicBezTo>
                      <a:pt x="539115" y="175456"/>
                      <a:pt x="539305" y="178123"/>
                      <a:pt x="538448" y="178600"/>
                    </a:cubicBezTo>
                    <a:cubicBezTo>
                      <a:pt x="537305" y="179171"/>
                      <a:pt x="534733" y="177361"/>
                      <a:pt x="533495" y="177552"/>
                    </a:cubicBezTo>
                    <a:cubicBezTo>
                      <a:pt x="532638" y="177647"/>
                      <a:pt x="531019" y="178504"/>
                      <a:pt x="530257" y="179076"/>
                    </a:cubicBezTo>
                    <a:cubicBezTo>
                      <a:pt x="528828" y="180124"/>
                      <a:pt x="526352" y="182600"/>
                      <a:pt x="525494" y="184124"/>
                    </a:cubicBezTo>
                    <a:cubicBezTo>
                      <a:pt x="524351" y="185934"/>
                      <a:pt x="523208" y="190030"/>
                      <a:pt x="522256" y="191935"/>
                    </a:cubicBezTo>
                    <a:cubicBezTo>
                      <a:pt x="521398" y="193840"/>
                      <a:pt x="519684" y="197935"/>
                      <a:pt x="518255" y="199459"/>
                    </a:cubicBezTo>
                    <a:cubicBezTo>
                      <a:pt x="517493" y="200317"/>
                      <a:pt x="515493" y="201841"/>
                      <a:pt x="514255" y="202126"/>
                    </a:cubicBezTo>
                    <a:cubicBezTo>
                      <a:pt x="512731" y="202603"/>
                      <a:pt x="509302" y="202507"/>
                      <a:pt x="507778" y="202031"/>
                    </a:cubicBezTo>
                    <a:cubicBezTo>
                      <a:pt x="506730" y="201650"/>
                      <a:pt x="505111" y="199840"/>
                      <a:pt x="504063" y="199555"/>
                    </a:cubicBezTo>
                    <a:cubicBezTo>
                      <a:pt x="503301" y="199364"/>
                      <a:pt x="501682" y="199459"/>
                      <a:pt x="500920" y="199745"/>
                    </a:cubicBezTo>
                    <a:cubicBezTo>
                      <a:pt x="499967" y="200221"/>
                      <a:pt x="499015" y="202507"/>
                      <a:pt x="498062" y="202888"/>
                    </a:cubicBezTo>
                    <a:cubicBezTo>
                      <a:pt x="496919" y="203365"/>
                      <a:pt x="494252" y="202317"/>
                      <a:pt x="493109" y="202793"/>
                    </a:cubicBezTo>
                    <a:cubicBezTo>
                      <a:pt x="492633" y="203079"/>
                      <a:pt x="491776" y="204031"/>
                      <a:pt x="491680" y="204603"/>
                    </a:cubicBezTo>
                    <a:cubicBezTo>
                      <a:pt x="491490" y="205555"/>
                      <a:pt x="492823" y="207175"/>
                      <a:pt x="492919" y="208032"/>
                    </a:cubicBezTo>
                    <a:cubicBezTo>
                      <a:pt x="493014" y="208984"/>
                      <a:pt x="493109" y="211461"/>
                      <a:pt x="492252" y="211937"/>
                    </a:cubicBezTo>
                    <a:cubicBezTo>
                      <a:pt x="491585" y="212318"/>
                      <a:pt x="490252" y="210985"/>
                      <a:pt x="489585" y="210699"/>
                    </a:cubicBezTo>
                    <a:cubicBezTo>
                      <a:pt x="487871" y="209937"/>
                      <a:pt x="484441" y="208127"/>
                      <a:pt x="482537" y="207841"/>
                    </a:cubicBezTo>
                    <a:cubicBezTo>
                      <a:pt x="482060" y="207746"/>
                      <a:pt x="480917" y="207937"/>
                      <a:pt x="480441" y="207841"/>
                    </a:cubicBezTo>
                    <a:cubicBezTo>
                      <a:pt x="479107" y="207651"/>
                      <a:pt x="476726" y="206413"/>
                      <a:pt x="475393" y="206222"/>
                    </a:cubicBezTo>
                    <a:cubicBezTo>
                      <a:pt x="473869" y="206032"/>
                      <a:pt x="470725" y="205841"/>
                      <a:pt x="469392" y="206508"/>
                    </a:cubicBezTo>
                    <a:cubicBezTo>
                      <a:pt x="468344" y="206984"/>
                      <a:pt x="467296" y="209556"/>
                      <a:pt x="466154" y="209842"/>
                    </a:cubicBezTo>
                    <a:cubicBezTo>
                      <a:pt x="465011" y="210032"/>
                      <a:pt x="463010" y="208032"/>
                      <a:pt x="461867" y="208127"/>
                    </a:cubicBezTo>
                    <a:cubicBezTo>
                      <a:pt x="460438" y="208222"/>
                      <a:pt x="458153" y="210127"/>
                      <a:pt x="456914" y="210794"/>
                    </a:cubicBezTo>
                    <a:cubicBezTo>
                      <a:pt x="456057" y="211270"/>
                      <a:pt x="454247" y="211937"/>
                      <a:pt x="453485" y="212509"/>
                    </a:cubicBezTo>
                    <a:cubicBezTo>
                      <a:pt x="452247" y="213461"/>
                      <a:pt x="450152" y="215747"/>
                      <a:pt x="449580" y="217176"/>
                    </a:cubicBezTo>
                    <a:cubicBezTo>
                      <a:pt x="449199" y="218414"/>
                      <a:pt x="449389" y="221081"/>
                      <a:pt x="449389" y="222319"/>
                    </a:cubicBezTo>
                    <a:cubicBezTo>
                      <a:pt x="449294" y="223939"/>
                      <a:pt x="449199" y="227368"/>
                      <a:pt x="449008" y="228987"/>
                    </a:cubicBezTo>
                    <a:cubicBezTo>
                      <a:pt x="448913" y="229844"/>
                      <a:pt x="448342" y="231559"/>
                      <a:pt x="448342" y="232416"/>
                    </a:cubicBezTo>
                    <a:cubicBezTo>
                      <a:pt x="448246" y="233464"/>
                      <a:pt x="448913" y="235559"/>
                      <a:pt x="448532" y="236416"/>
                    </a:cubicBezTo>
                    <a:cubicBezTo>
                      <a:pt x="448151" y="237369"/>
                      <a:pt x="446532" y="238798"/>
                      <a:pt x="445580" y="238988"/>
                    </a:cubicBezTo>
                    <a:cubicBezTo>
                      <a:pt x="444627" y="239179"/>
                      <a:pt x="442627" y="237464"/>
                      <a:pt x="441674" y="237845"/>
                    </a:cubicBezTo>
                    <a:cubicBezTo>
                      <a:pt x="440912" y="238226"/>
                      <a:pt x="440817" y="240322"/>
                      <a:pt x="440246" y="240988"/>
                    </a:cubicBezTo>
                    <a:cubicBezTo>
                      <a:pt x="439769" y="241655"/>
                      <a:pt x="438340" y="242608"/>
                      <a:pt x="437674" y="242989"/>
                    </a:cubicBezTo>
                    <a:cubicBezTo>
                      <a:pt x="436816" y="243465"/>
                      <a:pt x="434912" y="243941"/>
                      <a:pt x="434149" y="244513"/>
                    </a:cubicBezTo>
                    <a:cubicBezTo>
                      <a:pt x="433483" y="244894"/>
                      <a:pt x="432245" y="245846"/>
                      <a:pt x="431863" y="246513"/>
                    </a:cubicBezTo>
                    <a:cubicBezTo>
                      <a:pt x="431292" y="247465"/>
                      <a:pt x="431387" y="249847"/>
                      <a:pt x="430911" y="250894"/>
                    </a:cubicBezTo>
                    <a:cubicBezTo>
                      <a:pt x="430721" y="251371"/>
                      <a:pt x="430244" y="252418"/>
                      <a:pt x="429673" y="252609"/>
                    </a:cubicBezTo>
                    <a:cubicBezTo>
                      <a:pt x="428911" y="252895"/>
                      <a:pt x="427291" y="251085"/>
                      <a:pt x="426530" y="251466"/>
                    </a:cubicBezTo>
                    <a:cubicBezTo>
                      <a:pt x="425958" y="251752"/>
                      <a:pt x="425767" y="253180"/>
                      <a:pt x="425767" y="253752"/>
                    </a:cubicBezTo>
                    <a:cubicBezTo>
                      <a:pt x="425767" y="254514"/>
                      <a:pt x="426720" y="255752"/>
                      <a:pt x="426720" y="256419"/>
                    </a:cubicBezTo>
                    <a:cubicBezTo>
                      <a:pt x="426720" y="256990"/>
                      <a:pt x="426053" y="258038"/>
                      <a:pt x="425672" y="258419"/>
                    </a:cubicBezTo>
                    <a:cubicBezTo>
                      <a:pt x="425196" y="258895"/>
                      <a:pt x="423767" y="259181"/>
                      <a:pt x="423291" y="259657"/>
                    </a:cubicBezTo>
                    <a:cubicBezTo>
                      <a:pt x="422815" y="260038"/>
                      <a:pt x="421957" y="260896"/>
                      <a:pt x="421862" y="261467"/>
                    </a:cubicBezTo>
                    <a:cubicBezTo>
                      <a:pt x="421767" y="262134"/>
                      <a:pt x="422434" y="263467"/>
                      <a:pt x="422910" y="263848"/>
                    </a:cubicBezTo>
                    <a:cubicBezTo>
                      <a:pt x="423291" y="264229"/>
                      <a:pt x="424720" y="264039"/>
                      <a:pt x="425101" y="264420"/>
                    </a:cubicBezTo>
                    <a:cubicBezTo>
                      <a:pt x="425482" y="264801"/>
                      <a:pt x="426148" y="265849"/>
                      <a:pt x="426053" y="266420"/>
                    </a:cubicBezTo>
                    <a:cubicBezTo>
                      <a:pt x="425958" y="267373"/>
                      <a:pt x="424434" y="268897"/>
                      <a:pt x="423577" y="269373"/>
                    </a:cubicBezTo>
                    <a:cubicBezTo>
                      <a:pt x="422720" y="269754"/>
                      <a:pt x="420910" y="269563"/>
                      <a:pt x="420053" y="269373"/>
                    </a:cubicBezTo>
                    <a:cubicBezTo>
                      <a:pt x="419290" y="269182"/>
                      <a:pt x="417862" y="268325"/>
                      <a:pt x="417195" y="267849"/>
                    </a:cubicBezTo>
                    <a:cubicBezTo>
                      <a:pt x="416052" y="267087"/>
                      <a:pt x="413766" y="265468"/>
                      <a:pt x="412909" y="264325"/>
                    </a:cubicBezTo>
                    <a:cubicBezTo>
                      <a:pt x="412337" y="263467"/>
                      <a:pt x="411671" y="261562"/>
                      <a:pt x="411671" y="260610"/>
                    </a:cubicBezTo>
                    <a:cubicBezTo>
                      <a:pt x="411575" y="259753"/>
                      <a:pt x="411575" y="257752"/>
                      <a:pt x="412242" y="257181"/>
                    </a:cubicBezTo>
                    <a:cubicBezTo>
                      <a:pt x="412909" y="256609"/>
                      <a:pt x="414909" y="257467"/>
                      <a:pt x="415671" y="257086"/>
                    </a:cubicBezTo>
                    <a:cubicBezTo>
                      <a:pt x="416052" y="256895"/>
                      <a:pt x="416528" y="255943"/>
                      <a:pt x="416719" y="255562"/>
                    </a:cubicBezTo>
                    <a:cubicBezTo>
                      <a:pt x="416909" y="254800"/>
                      <a:pt x="416052" y="252990"/>
                      <a:pt x="416433" y="252228"/>
                    </a:cubicBezTo>
                    <a:cubicBezTo>
                      <a:pt x="416719" y="251752"/>
                      <a:pt x="418147" y="251561"/>
                      <a:pt x="418433" y="251085"/>
                    </a:cubicBezTo>
                    <a:cubicBezTo>
                      <a:pt x="418814" y="250609"/>
                      <a:pt x="418624" y="249180"/>
                      <a:pt x="418624" y="248608"/>
                    </a:cubicBezTo>
                    <a:cubicBezTo>
                      <a:pt x="418624" y="247846"/>
                      <a:pt x="418243" y="246418"/>
                      <a:pt x="418338" y="245656"/>
                    </a:cubicBezTo>
                    <a:cubicBezTo>
                      <a:pt x="418433" y="244894"/>
                      <a:pt x="418719" y="242989"/>
                      <a:pt x="419481" y="242703"/>
                    </a:cubicBezTo>
                    <a:cubicBezTo>
                      <a:pt x="419862" y="242512"/>
                      <a:pt x="420624" y="243370"/>
                      <a:pt x="421005" y="243370"/>
                    </a:cubicBezTo>
                    <a:cubicBezTo>
                      <a:pt x="421577" y="243465"/>
                      <a:pt x="422910" y="243370"/>
                      <a:pt x="423386" y="242989"/>
                    </a:cubicBezTo>
                    <a:cubicBezTo>
                      <a:pt x="424053" y="242512"/>
                      <a:pt x="424339" y="240607"/>
                      <a:pt x="424624" y="239845"/>
                    </a:cubicBezTo>
                    <a:cubicBezTo>
                      <a:pt x="424815" y="239369"/>
                      <a:pt x="425387" y="238417"/>
                      <a:pt x="425577" y="237845"/>
                    </a:cubicBezTo>
                    <a:cubicBezTo>
                      <a:pt x="425863" y="237083"/>
                      <a:pt x="426148" y="235369"/>
                      <a:pt x="426434" y="234511"/>
                    </a:cubicBezTo>
                    <a:cubicBezTo>
                      <a:pt x="426625" y="233845"/>
                      <a:pt x="427387" y="232606"/>
                      <a:pt x="427577" y="231940"/>
                    </a:cubicBezTo>
                    <a:cubicBezTo>
                      <a:pt x="427958" y="230701"/>
                      <a:pt x="428339" y="228130"/>
                      <a:pt x="428149" y="226796"/>
                    </a:cubicBezTo>
                    <a:cubicBezTo>
                      <a:pt x="427958" y="225939"/>
                      <a:pt x="427196" y="224129"/>
                      <a:pt x="426434" y="223653"/>
                    </a:cubicBezTo>
                    <a:cubicBezTo>
                      <a:pt x="425482" y="223081"/>
                      <a:pt x="423005" y="222986"/>
                      <a:pt x="421957" y="223367"/>
                    </a:cubicBezTo>
                    <a:cubicBezTo>
                      <a:pt x="420814" y="223748"/>
                      <a:pt x="419005" y="225653"/>
                      <a:pt x="418433" y="226701"/>
                    </a:cubicBezTo>
                    <a:cubicBezTo>
                      <a:pt x="417766" y="227939"/>
                      <a:pt x="417862" y="230892"/>
                      <a:pt x="417195" y="232130"/>
                    </a:cubicBezTo>
                    <a:cubicBezTo>
                      <a:pt x="416814" y="232797"/>
                      <a:pt x="415862" y="234130"/>
                      <a:pt x="415099" y="234511"/>
                    </a:cubicBezTo>
                    <a:cubicBezTo>
                      <a:pt x="414242" y="234892"/>
                      <a:pt x="412242" y="234892"/>
                      <a:pt x="411289" y="234797"/>
                    </a:cubicBezTo>
                    <a:cubicBezTo>
                      <a:pt x="410432" y="234702"/>
                      <a:pt x="408527" y="234226"/>
                      <a:pt x="407861" y="233559"/>
                    </a:cubicBezTo>
                    <a:cubicBezTo>
                      <a:pt x="407289" y="232987"/>
                      <a:pt x="407384" y="231178"/>
                      <a:pt x="406813" y="230701"/>
                    </a:cubicBezTo>
                    <a:cubicBezTo>
                      <a:pt x="406051" y="230130"/>
                      <a:pt x="403765" y="229844"/>
                      <a:pt x="402907" y="230225"/>
                    </a:cubicBezTo>
                    <a:cubicBezTo>
                      <a:pt x="401955" y="230606"/>
                      <a:pt x="400907" y="232511"/>
                      <a:pt x="400621" y="233368"/>
                    </a:cubicBezTo>
                    <a:cubicBezTo>
                      <a:pt x="400431" y="234226"/>
                      <a:pt x="400717" y="236035"/>
                      <a:pt x="401003" y="236893"/>
                    </a:cubicBezTo>
                    <a:cubicBezTo>
                      <a:pt x="401288" y="237559"/>
                      <a:pt x="402717" y="238417"/>
                      <a:pt x="402812" y="239179"/>
                    </a:cubicBezTo>
                    <a:cubicBezTo>
                      <a:pt x="403003" y="240417"/>
                      <a:pt x="401383" y="242608"/>
                      <a:pt x="400812" y="243655"/>
                    </a:cubicBezTo>
                    <a:cubicBezTo>
                      <a:pt x="400336" y="244513"/>
                      <a:pt x="398812" y="246037"/>
                      <a:pt x="398526" y="247084"/>
                    </a:cubicBezTo>
                    <a:cubicBezTo>
                      <a:pt x="398240" y="248132"/>
                      <a:pt x="398716" y="250323"/>
                      <a:pt x="398431" y="251371"/>
                    </a:cubicBezTo>
                    <a:cubicBezTo>
                      <a:pt x="398145" y="252609"/>
                      <a:pt x="397097" y="254990"/>
                      <a:pt x="396145" y="255752"/>
                    </a:cubicBezTo>
                    <a:cubicBezTo>
                      <a:pt x="395097" y="256705"/>
                      <a:pt x="392144" y="256895"/>
                      <a:pt x="390906" y="257562"/>
                    </a:cubicBezTo>
                    <a:cubicBezTo>
                      <a:pt x="389763" y="258229"/>
                      <a:pt x="388144" y="260324"/>
                      <a:pt x="387001" y="260991"/>
                    </a:cubicBezTo>
                    <a:cubicBezTo>
                      <a:pt x="386239" y="261467"/>
                      <a:pt x="384620" y="262705"/>
                      <a:pt x="383762" y="262324"/>
                    </a:cubicBezTo>
                    <a:cubicBezTo>
                      <a:pt x="382619" y="261753"/>
                      <a:pt x="382619" y="258610"/>
                      <a:pt x="382333" y="257276"/>
                    </a:cubicBezTo>
                    <a:cubicBezTo>
                      <a:pt x="382143" y="256133"/>
                      <a:pt x="382238" y="253752"/>
                      <a:pt x="381953" y="252609"/>
                    </a:cubicBezTo>
                    <a:cubicBezTo>
                      <a:pt x="381667" y="251561"/>
                      <a:pt x="380238" y="249656"/>
                      <a:pt x="380143" y="248513"/>
                    </a:cubicBezTo>
                    <a:cubicBezTo>
                      <a:pt x="380047" y="247370"/>
                      <a:pt x="381286" y="245179"/>
                      <a:pt x="381190" y="244036"/>
                    </a:cubicBezTo>
                    <a:cubicBezTo>
                      <a:pt x="381095" y="243084"/>
                      <a:pt x="380333" y="241179"/>
                      <a:pt x="379666" y="240417"/>
                    </a:cubicBezTo>
                    <a:cubicBezTo>
                      <a:pt x="379095" y="239845"/>
                      <a:pt x="377571" y="239083"/>
                      <a:pt x="376809" y="238988"/>
                    </a:cubicBezTo>
                    <a:cubicBezTo>
                      <a:pt x="375761" y="238893"/>
                      <a:pt x="373475" y="239464"/>
                      <a:pt x="372713" y="240226"/>
                    </a:cubicBezTo>
                    <a:cubicBezTo>
                      <a:pt x="371665" y="241274"/>
                      <a:pt x="371189" y="244227"/>
                      <a:pt x="371189" y="245656"/>
                    </a:cubicBezTo>
                    <a:cubicBezTo>
                      <a:pt x="371285" y="247084"/>
                      <a:pt x="372808" y="249656"/>
                      <a:pt x="373094" y="251085"/>
                    </a:cubicBezTo>
                    <a:cubicBezTo>
                      <a:pt x="373380" y="252514"/>
                      <a:pt x="373380" y="255466"/>
                      <a:pt x="372999" y="256800"/>
                    </a:cubicBezTo>
                    <a:cubicBezTo>
                      <a:pt x="372713" y="257848"/>
                      <a:pt x="371761" y="259943"/>
                      <a:pt x="371094" y="260800"/>
                    </a:cubicBezTo>
                    <a:cubicBezTo>
                      <a:pt x="370237" y="262039"/>
                      <a:pt x="368046" y="263944"/>
                      <a:pt x="367094" y="265087"/>
                    </a:cubicBezTo>
                    <a:cubicBezTo>
                      <a:pt x="365665" y="266611"/>
                      <a:pt x="362712" y="269468"/>
                      <a:pt x="361664" y="271278"/>
                    </a:cubicBezTo>
                    <a:cubicBezTo>
                      <a:pt x="360712" y="272802"/>
                      <a:pt x="359473" y="276136"/>
                      <a:pt x="358902" y="277850"/>
                    </a:cubicBezTo>
                    <a:cubicBezTo>
                      <a:pt x="357664" y="281184"/>
                      <a:pt x="355568" y="288042"/>
                      <a:pt x="354806" y="291566"/>
                    </a:cubicBezTo>
                    <a:cubicBezTo>
                      <a:pt x="354425" y="293376"/>
                      <a:pt x="354425" y="297186"/>
                      <a:pt x="353758" y="298996"/>
                    </a:cubicBezTo>
                    <a:cubicBezTo>
                      <a:pt x="353187" y="300424"/>
                      <a:pt x="350615" y="302520"/>
                      <a:pt x="350330" y="303949"/>
                    </a:cubicBezTo>
                    <a:cubicBezTo>
                      <a:pt x="350139" y="304996"/>
                      <a:pt x="351568" y="306997"/>
                      <a:pt x="351377" y="307949"/>
                    </a:cubicBezTo>
                    <a:cubicBezTo>
                      <a:pt x="351091" y="309283"/>
                      <a:pt x="348996" y="311283"/>
                      <a:pt x="348329" y="312426"/>
                    </a:cubicBezTo>
                    <a:cubicBezTo>
                      <a:pt x="347948" y="313093"/>
                      <a:pt x="347186" y="314426"/>
                      <a:pt x="346805" y="315093"/>
                    </a:cubicBezTo>
                    <a:cubicBezTo>
                      <a:pt x="346138" y="316331"/>
                      <a:pt x="345281" y="319093"/>
                      <a:pt x="344710" y="320427"/>
                    </a:cubicBezTo>
                    <a:cubicBezTo>
                      <a:pt x="344329" y="321379"/>
                      <a:pt x="343186" y="323094"/>
                      <a:pt x="342805" y="324046"/>
                    </a:cubicBezTo>
                    <a:cubicBezTo>
                      <a:pt x="342233" y="325570"/>
                      <a:pt x="341662" y="328714"/>
                      <a:pt x="340995" y="330238"/>
                    </a:cubicBezTo>
                    <a:cubicBezTo>
                      <a:pt x="340614" y="331095"/>
                      <a:pt x="339376" y="332524"/>
                      <a:pt x="338899" y="333286"/>
                    </a:cubicBezTo>
                    <a:cubicBezTo>
                      <a:pt x="337947" y="335000"/>
                      <a:pt x="336613" y="338620"/>
                      <a:pt x="335756" y="340334"/>
                    </a:cubicBezTo>
                    <a:cubicBezTo>
                      <a:pt x="334899" y="341953"/>
                      <a:pt x="332994" y="345001"/>
                      <a:pt x="332041" y="346525"/>
                    </a:cubicBezTo>
                    <a:cubicBezTo>
                      <a:pt x="331089" y="347954"/>
                      <a:pt x="328708" y="350621"/>
                      <a:pt x="328136" y="352240"/>
                    </a:cubicBezTo>
                    <a:cubicBezTo>
                      <a:pt x="327850" y="353098"/>
                      <a:pt x="327755" y="354812"/>
                      <a:pt x="327755" y="355765"/>
                    </a:cubicBezTo>
                    <a:cubicBezTo>
                      <a:pt x="327660" y="357003"/>
                      <a:pt x="327850" y="359575"/>
                      <a:pt x="327946" y="360908"/>
                    </a:cubicBezTo>
                    <a:cubicBezTo>
                      <a:pt x="327946" y="360908"/>
                      <a:pt x="327946" y="361003"/>
                      <a:pt x="327946" y="361003"/>
                    </a:cubicBezTo>
                    <a:cubicBezTo>
                      <a:pt x="326707" y="361003"/>
                      <a:pt x="325183" y="361003"/>
                      <a:pt x="324517" y="360813"/>
                    </a:cubicBezTo>
                    <a:cubicBezTo>
                      <a:pt x="323279" y="360527"/>
                      <a:pt x="320707" y="359670"/>
                      <a:pt x="319849" y="358717"/>
                    </a:cubicBezTo>
                    <a:cubicBezTo>
                      <a:pt x="319469" y="358241"/>
                      <a:pt x="319469" y="356622"/>
                      <a:pt x="319183" y="356050"/>
                    </a:cubicBezTo>
                    <a:cubicBezTo>
                      <a:pt x="318611" y="355193"/>
                      <a:pt x="316706" y="353955"/>
                      <a:pt x="315944" y="353288"/>
                    </a:cubicBezTo>
                    <a:cubicBezTo>
                      <a:pt x="315087" y="352621"/>
                      <a:pt x="313182" y="351478"/>
                      <a:pt x="312611" y="350621"/>
                    </a:cubicBezTo>
                    <a:cubicBezTo>
                      <a:pt x="311944" y="349478"/>
                      <a:pt x="311658" y="346621"/>
                      <a:pt x="311658" y="345192"/>
                    </a:cubicBezTo>
                    <a:cubicBezTo>
                      <a:pt x="311658" y="343192"/>
                      <a:pt x="312896" y="339382"/>
                      <a:pt x="313277" y="337381"/>
                    </a:cubicBezTo>
                    <a:cubicBezTo>
                      <a:pt x="313563" y="335953"/>
                      <a:pt x="314135" y="333095"/>
                      <a:pt x="314611" y="331762"/>
                    </a:cubicBezTo>
                    <a:cubicBezTo>
                      <a:pt x="315087" y="330523"/>
                      <a:pt x="316611" y="328333"/>
                      <a:pt x="317182" y="327094"/>
                    </a:cubicBezTo>
                    <a:cubicBezTo>
                      <a:pt x="317468" y="326428"/>
                      <a:pt x="318135" y="324999"/>
                      <a:pt x="318135" y="324237"/>
                    </a:cubicBezTo>
                    <a:cubicBezTo>
                      <a:pt x="318135" y="323284"/>
                      <a:pt x="317373" y="321570"/>
                      <a:pt x="316897" y="320808"/>
                    </a:cubicBezTo>
                    <a:cubicBezTo>
                      <a:pt x="316325" y="319951"/>
                      <a:pt x="314992" y="318331"/>
                      <a:pt x="314039" y="318046"/>
                    </a:cubicBezTo>
                    <a:cubicBezTo>
                      <a:pt x="313087" y="317760"/>
                      <a:pt x="310896" y="318141"/>
                      <a:pt x="310229" y="318808"/>
                    </a:cubicBezTo>
                    <a:cubicBezTo>
                      <a:pt x="309467" y="319474"/>
                      <a:pt x="309658" y="321761"/>
                      <a:pt x="309086" y="322522"/>
                    </a:cubicBezTo>
                    <a:cubicBezTo>
                      <a:pt x="308515" y="323284"/>
                      <a:pt x="306800" y="324332"/>
                      <a:pt x="305943" y="324618"/>
                    </a:cubicBezTo>
                    <a:cubicBezTo>
                      <a:pt x="304800" y="324999"/>
                      <a:pt x="302228" y="324332"/>
                      <a:pt x="300990" y="324618"/>
                    </a:cubicBezTo>
                    <a:cubicBezTo>
                      <a:pt x="299847" y="324904"/>
                      <a:pt x="298037" y="326332"/>
                      <a:pt x="296989" y="326523"/>
                    </a:cubicBezTo>
                    <a:cubicBezTo>
                      <a:pt x="295942" y="326713"/>
                      <a:pt x="293656" y="326809"/>
                      <a:pt x="292989" y="326047"/>
                    </a:cubicBezTo>
                    <a:cubicBezTo>
                      <a:pt x="292227" y="325285"/>
                      <a:pt x="292417" y="322808"/>
                      <a:pt x="292798" y="321761"/>
                    </a:cubicBezTo>
                    <a:cubicBezTo>
                      <a:pt x="293180" y="320903"/>
                      <a:pt x="295275" y="319951"/>
                      <a:pt x="295465" y="319093"/>
                    </a:cubicBezTo>
                    <a:cubicBezTo>
                      <a:pt x="295846" y="317665"/>
                      <a:pt x="293561" y="314902"/>
                      <a:pt x="293751" y="313474"/>
                    </a:cubicBezTo>
                    <a:cubicBezTo>
                      <a:pt x="293751" y="312712"/>
                      <a:pt x="294513" y="311188"/>
                      <a:pt x="294989" y="310616"/>
                    </a:cubicBezTo>
                    <a:cubicBezTo>
                      <a:pt x="295561" y="309949"/>
                      <a:pt x="297561" y="309473"/>
                      <a:pt x="298132" y="308806"/>
                    </a:cubicBezTo>
                    <a:cubicBezTo>
                      <a:pt x="298799" y="308044"/>
                      <a:pt x="299371" y="306044"/>
                      <a:pt x="299371" y="304996"/>
                    </a:cubicBezTo>
                    <a:cubicBezTo>
                      <a:pt x="299371" y="302425"/>
                      <a:pt x="296608" y="297853"/>
                      <a:pt x="296228" y="295281"/>
                    </a:cubicBezTo>
                    <a:cubicBezTo>
                      <a:pt x="296132" y="294424"/>
                      <a:pt x="295846" y="292519"/>
                      <a:pt x="296323" y="291852"/>
                    </a:cubicBezTo>
                    <a:cubicBezTo>
                      <a:pt x="296799" y="291090"/>
                      <a:pt x="298895" y="290899"/>
                      <a:pt x="299466" y="290233"/>
                    </a:cubicBezTo>
                    <a:cubicBezTo>
                      <a:pt x="300323" y="289090"/>
                      <a:pt x="301085" y="285946"/>
                      <a:pt x="300609" y="284613"/>
                    </a:cubicBezTo>
                    <a:cubicBezTo>
                      <a:pt x="299942" y="282708"/>
                      <a:pt x="295180" y="281279"/>
                      <a:pt x="294227" y="279469"/>
                    </a:cubicBezTo>
                    <a:cubicBezTo>
                      <a:pt x="293846" y="278803"/>
                      <a:pt x="293656" y="277183"/>
                      <a:pt x="294037" y="276517"/>
                    </a:cubicBezTo>
                    <a:cubicBezTo>
                      <a:pt x="294513" y="275659"/>
                      <a:pt x="297085" y="275659"/>
                      <a:pt x="297275" y="274707"/>
                    </a:cubicBezTo>
                    <a:cubicBezTo>
                      <a:pt x="297656" y="273373"/>
                      <a:pt x="295561" y="270706"/>
                      <a:pt x="294513" y="269944"/>
                    </a:cubicBezTo>
                    <a:cubicBezTo>
                      <a:pt x="293084" y="268801"/>
                      <a:pt x="288893" y="268992"/>
                      <a:pt x="287464" y="267849"/>
                    </a:cubicBezTo>
                    <a:cubicBezTo>
                      <a:pt x="286798" y="267277"/>
                      <a:pt x="286417" y="265372"/>
                      <a:pt x="285750" y="264896"/>
                    </a:cubicBezTo>
                    <a:cubicBezTo>
                      <a:pt x="284797" y="264134"/>
                      <a:pt x="282321" y="263277"/>
                      <a:pt x="281083" y="263372"/>
                    </a:cubicBezTo>
                    <a:cubicBezTo>
                      <a:pt x="279845" y="263372"/>
                      <a:pt x="277654" y="265372"/>
                      <a:pt x="276415" y="265182"/>
                    </a:cubicBezTo>
                    <a:cubicBezTo>
                      <a:pt x="275654" y="265087"/>
                      <a:pt x="274225" y="263944"/>
                      <a:pt x="273748" y="263372"/>
                    </a:cubicBezTo>
                    <a:cubicBezTo>
                      <a:pt x="273272" y="262705"/>
                      <a:pt x="273272" y="260610"/>
                      <a:pt x="272510" y="260229"/>
                    </a:cubicBezTo>
                    <a:cubicBezTo>
                      <a:pt x="271463" y="259657"/>
                      <a:pt x="268986" y="260800"/>
                      <a:pt x="267843" y="261181"/>
                    </a:cubicBezTo>
                    <a:cubicBezTo>
                      <a:pt x="266795" y="261658"/>
                      <a:pt x="265081" y="263563"/>
                      <a:pt x="263842" y="263563"/>
                    </a:cubicBezTo>
                    <a:cubicBezTo>
                      <a:pt x="262319" y="263563"/>
                      <a:pt x="259461" y="261943"/>
                      <a:pt x="258508" y="260705"/>
                    </a:cubicBezTo>
                    <a:cubicBezTo>
                      <a:pt x="257556" y="259562"/>
                      <a:pt x="256413" y="256324"/>
                      <a:pt x="256794" y="254800"/>
                    </a:cubicBezTo>
                    <a:cubicBezTo>
                      <a:pt x="256985" y="253942"/>
                      <a:pt x="258699" y="253085"/>
                      <a:pt x="259175" y="252418"/>
                    </a:cubicBezTo>
                    <a:cubicBezTo>
                      <a:pt x="259747" y="251752"/>
                      <a:pt x="261175" y="250323"/>
                      <a:pt x="261175" y="249466"/>
                    </a:cubicBezTo>
                    <a:cubicBezTo>
                      <a:pt x="261175" y="248704"/>
                      <a:pt x="259842" y="247751"/>
                      <a:pt x="259556" y="247084"/>
                    </a:cubicBezTo>
                    <a:cubicBezTo>
                      <a:pt x="259175" y="246227"/>
                      <a:pt x="259366" y="244132"/>
                      <a:pt x="258889" y="243370"/>
                    </a:cubicBezTo>
                    <a:cubicBezTo>
                      <a:pt x="258413" y="242703"/>
                      <a:pt x="256889" y="241750"/>
                      <a:pt x="256222" y="241369"/>
                    </a:cubicBezTo>
                    <a:cubicBezTo>
                      <a:pt x="254889" y="240607"/>
                      <a:pt x="252031" y="239179"/>
                      <a:pt x="250507" y="239083"/>
                    </a:cubicBezTo>
                    <a:cubicBezTo>
                      <a:pt x="249650" y="239083"/>
                      <a:pt x="248031" y="240226"/>
                      <a:pt x="247079" y="240131"/>
                    </a:cubicBezTo>
                    <a:cubicBezTo>
                      <a:pt x="245745" y="240036"/>
                      <a:pt x="243364" y="238036"/>
                      <a:pt x="241935" y="238036"/>
                    </a:cubicBezTo>
                    <a:cubicBezTo>
                      <a:pt x="240316" y="238036"/>
                      <a:pt x="237554" y="240798"/>
                      <a:pt x="235934" y="240703"/>
                    </a:cubicBezTo>
                    <a:cubicBezTo>
                      <a:pt x="234315" y="240607"/>
                      <a:pt x="231934" y="238131"/>
                      <a:pt x="230505" y="237464"/>
                    </a:cubicBezTo>
                    <a:cubicBezTo>
                      <a:pt x="229457" y="236988"/>
                      <a:pt x="227266" y="235845"/>
                      <a:pt x="226123" y="236035"/>
                    </a:cubicBezTo>
                    <a:cubicBezTo>
                      <a:pt x="225362" y="236226"/>
                      <a:pt x="224599" y="238131"/>
                      <a:pt x="223838" y="238131"/>
                    </a:cubicBezTo>
                    <a:cubicBezTo>
                      <a:pt x="222409" y="238226"/>
                      <a:pt x="220313" y="235273"/>
                      <a:pt x="218885" y="234892"/>
                    </a:cubicBezTo>
                    <a:cubicBezTo>
                      <a:pt x="217837" y="234607"/>
                      <a:pt x="215551" y="235178"/>
                      <a:pt x="214408" y="234988"/>
                    </a:cubicBezTo>
                    <a:cubicBezTo>
                      <a:pt x="213360" y="234702"/>
                      <a:pt x="211741" y="233083"/>
                      <a:pt x="210788" y="232892"/>
                    </a:cubicBezTo>
                    <a:cubicBezTo>
                      <a:pt x="209455" y="232702"/>
                      <a:pt x="206788" y="233654"/>
                      <a:pt x="205549" y="234226"/>
                    </a:cubicBezTo>
                    <a:cubicBezTo>
                      <a:pt x="203930" y="234988"/>
                      <a:pt x="201454" y="237655"/>
                      <a:pt x="199835" y="238226"/>
                    </a:cubicBezTo>
                    <a:cubicBezTo>
                      <a:pt x="199168" y="238417"/>
                      <a:pt x="197739" y="238607"/>
                      <a:pt x="197167" y="238321"/>
                    </a:cubicBezTo>
                    <a:cubicBezTo>
                      <a:pt x="196405" y="237940"/>
                      <a:pt x="195834" y="236035"/>
                      <a:pt x="195072" y="235559"/>
                    </a:cubicBezTo>
                    <a:cubicBezTo>
                      <a:pt x="194024" y="234988"/>
                      <a:pt x="191548" y="235178"/>
                      <a:pt x="190405" y="234892"/>
                    </a:cubicBezTo>
                    <a:cubicBezTo>
                      <a:pt x="189643" y="234702"/>
                      <a:pt x="188119" y="233940"/>
                      <a:pt x="187357" y="233940"/>
                    </a:cubicBezTo>
                    <a:cubicBezTo>
                      <a:pt x="186404" y="234035"/>
                      <a:pt x="184975" y="235559"/>
                      <a:pt x="184118" y="235464"/>
                    </a:cubicBezTo>
                    <a:cubicBezTo>
                      <a:pt x="183452" y="235464"/>
                      <a:pt x="182404" y="234226"/>
                      <a:pt x="181737" y="234226"/>
                    </a:cubicBezTo>
                    <a:cubicBezTo>
                      <a:pt x="180975" y="234226"/>
                      <a:pt x="178879" y="235750"/>
                      <a:pt x="178879" y="235750"/>
                    </a:cubicBezTo>
                    <a:lnTo>
                      <a:pt x="149638" y="221557"/>
                    </a:lnTo>
                    <a:lnTo>
                      <a:pt x="39148" y="203365"/>
                    </a:lnTo>
                    <a:cubicBezTo>
                      <a:pt x="39148" y="203365"/>
                      <a:pt x="36576" y="201364"/>
                      <a:pt x="35814" y="200602"/>
                    </a:cubicBezTo>
                    <a:cubicBezTo>
                      <a:pt x="34957" y="199745"/>
                      <a:pt x="33623" y="197745"/>
                      <a:pt x="32861" y="196888"/>
                    </a:cubicBezTo>
                    <a:cubicBezTo>
                      <a:pt x="32385" y="196316"/>
                      <a:pt x="31337" y="195459"/>
                      <a:pt x="30956" y="194887"/>
                    </a:cubicBezTo>
                    <a:cubicBezTo>
                      <a:pt x="30480" y="194125"/>
                      <a:pt x="30289" y="192125"/>
                      <a:pt x="30004" y="191268"/>
                    </a:cubicBezTo>
                    <a:cubicBezTo>
                      <a:pt x="29623" y="190030"/>
                      <a:pt x="28670" y="187553"/>
                      <a:pt x="28004" y="186505"/>
                    </a:cubicBezTo>
                    <a:cubicBezTo>
                      <a:pt x="27146" y="185172"/>
                      <a:pt x="24860" y="182695"/>
                      <a:pt x="23717" y="181552"/>
                    </a:cubicBezTo>
                    <a:cubicBezTo>
                      <a:pt x="22860" y="180600"/>
                      <a:pt x="21146" y="178504"/>
                      <a:pt x="20003" y="177933"/>
                    </a:cubicBezTo>
                    <a:cubicBezTo>
                      <a:pt x="19050" y="177457"/>
                      <a:pt x="16764" y="177647"/>
                      <a:pt x="15621" y="177457"/>
                    </a:cubicBezTo>
                    <a:cubicBezTo>
                      <a:pt x="14764" y="177266"/>
                      <a:pt x="12859" y="177076"/>
                      <a:pt x="12192" y="176409"/>
                    </a:cubicBezTo>
                    <a:cubicBezTo>
                      <a:pt x="11811" y="176028"/>
                      <a:pt x="11906" y="174599"/>
                      <a:pt x="11525" y="174123"/>
                    </a:cubicBezTo>
                    <a:cubicBezTo>
                      <a:pt x="11049" y="173456"/>
                      <a:pt x="9620" y="172313"/>
                      <a:pt x="8763" y="172313"/>
                    </a:cubicBezTo>
                    <a:cubicBezTo>
                      <a:pt x="7620" y="172313"/>
                      <a:pt x="5810" y="174313"/>
                      <a:pt x="4667" y="174504"/>
                    </a:cubicBezTo>
                    <a:cubicBezTo>
                      <a:pt x="3715" y="174694"/>
                      <a:pt x="1619" y="174980"/>
                      <a:pt x="857" y="174409"/>
                    </a:cubicBezTo>
                    <a:cubicBezTo>
                      <a:pt x="95" y="173742"/>
                      <a:pt x="95" y="171456"/>
                      <a:pt x="0" y="170503"/>
                    </a:cubicBezTo>
                    <a:cubicBezTo>
                      <a:pt x="0" y="170408"/>
                      <a:pt x="0" y="170218"/>
                      <a:pt x="0" y="170122"/>
                    </a:cubicBezTo>
                    <a:cubicBezTo>
                      <a:pt x="1238" y="169170"/>
                      <a:pt x="2667" y="167455"/>
                      <a:pt x="3620" y="166693"/>
                    </a:cubicBezTo>
                    <a:cubicBezTo>
                      <a:pt x="4477" y="166027"/>
                      <a:pt x="6191" y="164503"/>
                      <a:pt x="7239" y="164122"/>
                    </a:cubicBezTo>
                    <a:cubicBezTo>
                      <a:pt x="8477" y="163550"/>
                      <a:pt x="12097" y="163169"/>
                      <a:pt x="12573" y="163169"/>
                    </a:cubicBezTo>
                    <a:cubicBezTo>
                      <a:pt x="13049" y="163074"/>
                      <a:pt x="16573" y="160788"/>
                      <a:pt x="17812" y="160026"/>
                    </a:cubicBezTo>
                    <a:cubicBezTo>
                      <a:pt x="19336" y="159073"/>
                      <a:pt x="22193" y="156787"/>
                      <a:pt x="23813" y="156121"/>
                    </a:cubicBezTo>
                    <a:cubicBezTo>
                      <a:pt x="25717" y="155359"/>
                      <a:pt x="30004" y="155168"/>
                      <a:pt x="32004" y="154311"/>
                    </a:cubicBezTo>
                    <a:cubicBezTo>
                      <a:pt x="34004" y="153454"/>
                      <a:pt x="37814" y="151168"/>
                      <a:pt x="39433" y="149739"/>
                    </a:cubicBezTo>
                    <a:cubicBezTo>
                      <a:pt x="41624" y="147834"/>
                      <a:pt x="44958" y="143071"/>
                      <a:pt x="46958" y="140976"/>
                    </a:cubicBezTo>
                    <a:cubicBezTo>
                      <a:pt x="48673" y="139071"/>
                      <a:pt x="52292" y="135547"/>
                      <a:pt x="53912" y="133546"/>
                    </a:cubicBezTo>
                    <a:cubicBezTo>
                      <a:pt x="54769" y="132499"/>
                      <a:pt x="56197" y="130117"/>
                      <a:pt x="57055" y="128974"/>
                    </a:cubicBezTo>
                    <a:cubicBezTo>
                      <a:pt x="58007" y="127831"/>
                      <a:pt x="59817" y="125355"/>
                      <a:pt x="61055" y="124498"/>
                    </a:cubicBezTo>
                    <a:cubicBezTo>
                      <a:pt x="62770" y="123450"/>
                      <a:pt x="66770" y="122688"/>
                      <a:pt x="68675" y="122307"/>
                    </a:cubicBezTo>
                    <a:cubicBezTo>
                      <a:pt x="70580" y="121926"/>
                      <a:pt x="74581" y="121259"/>
                      <a:pt x="76486" y="121640"/>
                    </a:cubicBezTo>
                    <a:cubicBezTo>
                      <a:pt x="77724" y="121926"/>
                      <a:pt x="79820" y="124117"/>
                      <a:pt x="81058" y="124021"/>
                    </a:cubicBezTo>
                    <a:cubicBezTo>
                      <a:pt x="82772" y="123926"/>
                      <a:pt x="85154" y="120688"/>
                      <a:pt x="86678" y="119830"/>
                    </a:cubicBezTo>
                    <a:cubicBezTo>
                      <a:pt x="88106" y="119164"/>
                      <a:pt x="91059" y="118116"/>
                      <a:pt x="92583" y="117925"/>
                    </a:cubicBezTo>
                    <a:cubicBezTo>
                      <a:pt x="94297" y="117640"/>
                      <a:pt x="97822" y="118402"/>
                      <a:pt x="99536" y="118021"/>
                    </a:cubicBezTo>
                    <a:cubicBezTo>
                      <a:pt x="101155" y="117640"/>
                      <a:pt x="104013" y="115925"/>
                      <a:pt x="105442" y="115068"/>
                    </a:cubicBezTo>
                    <a:cubicBezTo>
                      <a:pt x="106871" y="114115"/>
                      <a:pt x="109252" y="111639"/>
                      <a:pt x="110585" y="110591"/>
                    </a:cubicBezTo>
                    <a:cubicBezTo>
                      <a:pt x="112014" y="109448"/>
                      <a:pt x="115253" y="107543"/>
                      <a:pt x="116681" y="106400"/>
                    </a:cubicBezTo>
                    <a:cubicBezTo>
                      <a:pt x="118110" y="105257"/>
                      <a:pt x="121063" y="102876"/>
                      <a:pt x="122301" y="101447"/>
                    </a:cubicBezTo>
                    <a:cubicBezTo>
                      <a:pt x="123158" y="100399"/>
                      <a:pt x="124396" y="98018"/>
                      <a:pt x="125063" y="96875"/>
                    </a:cubicBezTo>
                    <a:cubicBezTo>
                      <a:pt x="125730" y="95732"/>
                      <a:pt x="126873" y="93160"/>
                      <a:pt x="127921" y="92398"/>
                    </a:cubicBezTo>
                    <a:cubicBezTo>
                      <a:pt x="128778" y="91827"/>
                      <a:pt x="130778" y="91636"/>
                      <a:pt x="131826" y="91446"/>
                    </a:cubicBezTo>
                    <a:cubicBezTo>
                      <a:pt x="132683" y="91255"/>
                      <a:pt x="134588" y="91446"/>
                      <a:pt x="135446" y="91065"/>
                    </a:cubicBezTo>
                    <a:cubicBezTo>
                      <a:pt x="136207" y="90684"/>
                      <a:pt x="137160" y="88874"/>
                      <a:pt x="138017" y="88588"/>
                    </a:cubicBezTo>
                    <a:cubicBezTo>
                      <a:pt x="139446" y="88112"/>
                      <a:pt x="142589" y="89636"/>
                      <a:pt x="144018" y="89160"/>
                    </a:cubicBezTo>
                    <a:cubicBezTo>
                      <a:pt x="146018" y="88493"/>
                      <a:pt x="149162" y="85255"/>
                      <a:pt x="150209" y="83445"/>
                    </a:cubicBezTo>
                    <a:cubicBezTo>
                      <a:pt x="151066" y="81826"/>
                      <a:pt x="150971" y="78111"/>
                      <a:pt x="151257" y="76396"/>
                    </a:cubicBezTo>
                    <a:cubicBezTo>
                      <a:pt x="151447" y="75444"/>
                      <a:pt x="151543" y="73444"/>
                      <a:pt x="151924" y="72586"/>
                    </a:cubicBezTo>
                    <a:cubicBezTo>
                      <a:pt x="152305" y="71824"/>
                      <a:pt x="153733" y="70777"/>
                      <a:pt x="154400" y="70205"/>
                    </a:cubicBezTo>
                    <a:cubicBezTo>
                      <a:pt x="155257" y="69443"/>
                      <a:pt x="156972" y="67919"/>
                      <a:pt x="157734" y="67062"/>
                    </a:cubicBezTo>
                    <a:cubicBezTo>
                      <a:pt x="158401" y="66300"/>
                      <a:pt x="159163" y="64109"/>
                      <a:pt x="160020" y="63538"/>
                    </a:cubicBezTo>
                    <a:cubicBezTo>
                      <a:pt x="160687" y="63157"/>
                      <a:pt x="162592" y="63442"/>
                      <a:pt x="163163" y="63061"/>
                    </a:cubicBezTo>
                    <a:cubicBezTo>
                      <a:pt x="163830" y="62585"/>
                      <a:pt x="164306" y="61061"/>
                      <a:pt x="164782" y="60394"/>
                    </a:cubicBezTo>
                    <a:cubicBezTo>
                      <a:pt x="165163" y="59823"/>
                      <a:pt x="165925" y="58680"/>
                      <a:pt x="166306" y="58013"/>
                    </a:cubicBezTo>
                    <a:cubicBezTo>
                      <a:pt x="167164" y="56584"/>
                      <a:pt x="168497" y="53251"/>
                      <a:pt x="169831" y="52203"/>
                    </a:cubicBezTo>
                    <a:cubicBezTo>
                      <a:pt x="171164" y="51060"/>
                      <a:pt x="174784" y="50107"/>
                      <a:pt x="176308" y="49345"/>
                    </a:cubicBezTo>
                    <a:cubicBezTo>
                      <a:pt x="178022" y="48488"/>
                      <a:pt x="181356" y="46678"/>
                      <a:pt x="182880" y="45535"/>
                    </a:cubicBezTo>
                    <a:cubicBezTo>
                      <a:pt x="184023" y="44678"/>
                      <a:pt x="186023" y="42392"/>
                      <a:pt x="187071" y="41249"/>
                    </a:cubicBezTo>
                    <a:cubicBezTo>
                      <a:pt x="188500" y="39535"/>
                      <a:pt x="191167" y="36010"/>
                      <a:pt x="192214" y="34105"/>
                    </a:cubicBezTo>
                    <a:cubicBezTo>
                      <a:pt x="192977" y="32772"/>
                      <a:pt x="193929" y="29629"/>
                      <a:pt x="194691" y="28295"/>
                    </a:cubicBezTo>
                    <a:cubicBezTo>
                      <a:pt x="195644" y="26581"/>
                      <a:pt x="197644" y="23342"/>
                      <a:pt x="199072" y="22009"/>
                    </a:cubicBezTo>
                    <a:cubicBezTo>
                      <a:pt x="200596" y="20675"/>
                      <a:pt x="204406" y="19056"/>
                      <a:pt x="206121" y="18008"/>
                    </a:cubicBezTo>
                    <a:cubicBezTo>
                      <a:pt x="206978" y="17437"/>
                      <a:pt x="208693" y="16198"/>
                      <a:pt x="209645" y="15532"/>
                    </a:cubicBezTo>
                    <a:cubicBezTo>
                      <a:pt x="210693" y="14865"/>
                      <a:pt x="212598" y="13531"/>
                      <a:pt x="213646" y="12865"/>
                    </a:cubicBezTo>
                    <a:cubicBezTo>
                      <a:pt x="214408" y="12484"/>
                      <a:pt x="216027" y="11817"/>
                      <a:pt x="216694" y="11245"/>
                    </a:cubicBezTo>
                    <a:cubicBezTo>
                      <a:pt x="218027" y="10293"/>
                      <a:pt x="220028" y="7721"/>
                      <a:pt x="221456" y="6959"/>
                    </a:cubicBezTo>
                    <a:cubicBezTo>
                      <a:pt x="222695" y="6388"/>
                      <a:pt x="225362" y="6388"/>
                      <a:pt x="226600" y="6102"/>
                    </a:cubicBezTo>
                    <a:cubicBezTo>
                      <a:pt x="227838" y="5816"/>
                      <a:pt x="230219" y="5149"/>
                      <a:pt x="231267" y="4578"/>
                    </a:cubicBezTo>
                    <a:cubicBezTo>
                      <a:pt x="232124" y="4197"/>
                      <a:pt x="233553" y="2959"/>
                      <a:pt x="234315" y="2578"/>
                    </a:cubicBezTo>
                    <a:cubicBezTo>
                      <a:pt x="235553" y="2101"/>
                      <a:pt x="238220" y="1435"/>
                      <a:pt x="239649" y="1339"/>
                    </a:cubicBezTo>
                    <a:cubicBezTo>
                      <a:pt x="242316" y="1149"/>
                      <a:pt x="247555" y="2292"/>
                      <a:pt x="250127" y="2006"/>
                    </a:cubicBezTo>
                    <a:cubicBezTo>
                      <a:pt x="251270" y="1816"/>
                      <a:pt x="253460" y="768"/>
                      <a:pt x="254603" y="482"/>
                    </a:cubicBezTo>
                    <a:cubicBezTo>
                      <a:pt x="256127" y="196"/>
                      <a:pt x="259271" y="-185"/>
                      <a:pt x="260795" y="101"/>
                    </a:cubicBezTo>
                    <a:cubicBezTo>
                      <a:pt x="262128" y="387"/>
                      <a:pt x="264700" y="1720"/>
                      <a:pt x="265938" y="2482"/>
                    </a:cubicBezTo>
                    <a:cubicBezTo>
                      <a:pt x="267176" y="3244"/>
                      <a:pt x="269843" y="4959"/>
                      <a:pt x="270605" y="6292"/>
                    </a:cubicBezTo>
                    <a:cubicBezTo>
                      <a:pt x="271177" y="7245"/>
                      <a:pt x="272129" y="9912"/>
                      <a:pt x="271463" y="10864"/>
                    </a:cubicBezTo>
                    <a:cubicBezTo>
                      <a:pt x="270986" y="11531"/>
                      <a:pt x="268986" y="11150"/>
                      <a:pt x="268129" y="11150"/>
                    </a:cubicBezTo>
                    <a:cubicBezTo>
                      <a:pt x="267271" y="11150"/>
                      <a:pt x="265366" y="10674"/>
                      <a:pt x="264605" y="11055"/>
                    </a:cubicBezTo>
                    <a:cubicBezTo>
                      <a:pt x="263557" y="11531"/>
                      <a:pt x="262795" y="14198"/>
                      <a:pt x="261842" y="14770"/>
                    </a:cubicBezTo>
                    <a:cubicBezTo>
                      <a:pt x="261175" y="15151"/>
                      <a:pt x="259366" y="15627"/>
                      <a:pt x="258699" y="15341"/>
                    </a:cubicBezTo>
                    <a:cubicBezTo>
                      <a:pt x="258128" y="15055"/>
                      <a:pt x="257746" y="13531"/>
                      <a:pt x="257175" y="13246"/>
                    </a:cubicBezTo>
                    <a:cubicBezTo>
                      <a:pt x="256413" y="12769"/>
                      <a:pt x="254413" y="12484"/>
                      <a:pt x="253460" y="12579"/>
                    </a:cubicBezTo>
                    <a:cubicBezTo>
                      <a:pt x="252317" y="12674"/>
                      <a:pt x="250317" y="14008"/>
                      <a:pt x="249269" y="14293"/>
                    </a:cubicBezTo>
                    <a:cubicBezTo>
                      <a:pt x="248317" y="14484"/>
                      <a:pt x="246126" y="13912"/>
                      <a:pt x="245364" y="14484"/>
                    </a:cubicBezTo>
                    <a:cubicBezTo>
                      <a:pt x="244602" y="15151"/>
                      <a:pt x="244221" y="17532"/>
                      <a:pt x="244602" y="18389"/>
                    </a:cubicBezTo>
                    <a:cubicBezTo>
                      <a:pt x="245078" y="19532"/>
                      <a:pt x="248126" y="19913"/>
                      <a:pt x="248698" y="20961"/>
                    </a:cubicBezTo>
                    <a:cubicBezTo>
                      <a:pt x="249079" y="21723"/>
                      <a:pt x="249174" y="23818"/>
                      <a:pt x="248698" y="24580"/>
                    </a:cubicBezTo>
                    <a:cubicBezTo>
                      <a:pt x="247936" y="25628"/>
                      <a:pt x="245078" y="25819"/>
                      <a:pt x="243935" y="26485"/>
                    </a:cubicBezTo>
                    <a:cubicBezTo>
                      <a:pt x="242983" y="27057"/>
                      <a:pt x="241363" y="28676"/>
                      <a:pt x="240411" y="29248"/>
                    </a:cubicBezTo>
                    <a:cubicBezTo>
                      <a:pt x="239649" y="29724"/>
                      <a:pt x="237839" y="30010"/>
                      <a:pt x="237172" y="30581"/>
                    </a:cubicBezTo>
                    <a:cubicBezTo>
                      <a:pt x="236506" y="31153"/>
                      <a:pt x="235744" y="32581"/>
                      <a:pt x="235363" y="33343"/>
                    </a:cubicBezTo>
                    <a:cubicBezTo>
                      <a:pt x="234887" y="34296"/>
                      <a:pt x="234220" y="36391"/>
                      <a:pt x="233648" y="37249"/>
                    </a:cubicBezTo>
                    <a:cubicBezTo>
                      <a:pt x="232981" y="38392"/>
                      <a:pt x="231172" y="40392"/>
                      <a:pt x="230124" y="41249"/>
                    </a:cubicBezTo>
                    <a:cubicBezTo>
                      <a:pt x="229171" y="42106"/>
                      <a:pt x="226981" y="43440"/>
                      <a:pt x="226028" y="44202"/>
                    </a:cubicBezTo>
                    <a:cubicBezTo>
                      <a:pt x="224790" y="45345"/>
                      <a:pt x="222123" y="47536"/>
                      <a:pt x="221361" y="48964"/>
                    </a:cubicBezTo>
                    <a:cubicBezTo>
                      <a:pt x="220885" y="49917"/>
                      <a:pt x="220313" y="52203"/>
                      <a:pt x="220408" y="53346"/>
                    </a:cubicBezTo>
                    <a:cubicBezTo>
                      <a:pt x="220408" y="54108"/>
                      <a:pt x="221647" y="55632"/>
                      <a:pt x="221361" y="56299"/>
                    </a:cubicBezTo>
                    <a:cubicBezTo>
                      <a:pt x="221075" y="57061"/>
                      <a:pt x="219265" y="57632"/>
                      <a:pt x="218504" y="57727"/>
                    </a:cubicBezTo>
                    <a:cubicBezTo>
                      <a:pt x="217932" y="57727"/>
                      <a:pt x="216884" y="56680"/>
                      <a:pt x="216408" y="56965"/>
                    </a:cubicBezTo>
                    <a:cubicBezTo>
                      <a:pt x="215837" y="57346"/>
                      <a:pt x="216027" y="59061"/>
                      <a:pt x="216027" y="59728"/>
                    </a:cubicBezTo>
                    <a:cubicBezTo>
                      <a:pt x="215932" y="60680"/>
                      <a:pt x="216694" y="62776"/>
                      <a:pt x="216217" y="63633"/>
                    </a:cubicBezTo>
                    <a:cubicBezTo>
                      <a:pt x="215837" y="64395"/>
                      <a:pt x="213931" y="64966"/>
                      <a:pt x="213265" y="65443"/>
                    </a:cubicBezTo>
                    <a:cubicBezTo>
                      <a:pt x="212598" y="65919"/>
                      <a:pt x="211169" y="66871"/>
                      <a:pt x="210598" y="67538"/>
                    </a:cubicBezTo>
                    <a:cubicBezTo>
                      <a:pt x="210026" y="68395"/>
                      <a:pt x="209360" y="70300"/>
                      <a:pt x="209264" y="71253"/>
                    </a:cubicBezTo>
                    <a:cubicBezTo>
                      <a:pt x="208979" y="73348"/>
                      <a:pt x="210979" y="77539"/>
                      <a:pt x="210312" y="79540"/>
                    </a:cubicBezTo>
                    <a:cubicBezTo>
                      <a:pt x="209740" y="81159"/>
                      <a:pt x="206788" y="83254"/>
                      <a:pt x="205549" y="84302"/>
                    </a:cubicBezTo>
                    <a:cubicBezTo>
                      <a:pt x="204692" y="84969"/>
                      <a:pt x="202502" y="85731"/>
                      <a:pt x="202025" y="86779"/>
                    </a:cubicBezTo>
                    <a:cubicBezTo>
                      <a:pt x="201454" y="88017"/>
                      <a:pt x="202502" y="90874"/>
                      <a:pt x="202406" y="92303"/>
                    </a:cubicBezTo>
                    <a:cubicBezTo>
                      <a:pt x="202406" y="93351"/>
                      <a:pt x="201930" y="95446"/>
                      <a:pt x="201644" y="96399"/>
                    </a:cubicBezTo>
                    <a:cubicBezTo>
                      <a:pt x="201358" y="97447"/>
                      <a:pt x="200596" y="99542"/>
                      <a:pt x="200406" y="100590"/>
                    </a:cubicBezTo>
                    <a:cubicBezTo>
                      <a:pt x="200120" y="102019"/>
                      <a:pt x="199644" y="104876"/>
                      <a:pt x="199835" y="106210"/>
                    </a:cubicBezTo>
                    <a:cubicBezTo>
                      <a:pt x="200025" y="107353"/>
                      <a:pt x="200978" y="109543"/>
                      <a:pt x="201644" y="110591"/>
                    </a:cubicBezTo>
                    <a:cubicBezTo>
                      <a:pt x="202311" y="111639"/>
                      <a:pt x="203930" y="114496"/>
                      <a:pt x="205264" y="114306"/>
                    </a:cubicBezTo>
                    <a:cubicBezTo>
                      <a:pt x="206692" y="114115"/>
                      <a:pt x="207550" y="110686"/>
                      <a:pt x="208216" y="109448"/>
                    </a:cubicBezTo>
                    <a:cubicBezTo>
                      <a:pt x="208693" y="108591"/>
                      <a:pt x="209455" y="106781"/>
                      <a:pt x="209740" y="105924"/>
                    </a:cubicBezTo>
                    <a:cubicBezTo>
                      <a:pt x="210121" y="105067"/>
                      <a:pt x="210598" y="103066"/>
                      <a:pt x="211264" y="102304"/>
                    </a:cubicBezTo>
                    <a:cubicBezTo>
                      <a:pt x="211646" y="101828"/>
                      <a:pt x="212979" y="101352"/>
                      <a:pt x="213455" y="100971"/>
                    </a:cubicBezTo>
                    <a:cubicBezTo>
                      <a:pt x="214884" y="99828"/>
                      <a:pt x="217456" y="97161"/>
                      <a:pt x="218694" y="95732"/>
                    </a:cubicBezTo>
                    <a:cubicBezTo>
                      <a:pt x="220218" y="94018"/>
                      <a:pt x="222885" y="90208"/>
                      <a:pt x="224409" y="88398"/>
                    </a:cubicBezTo>
                    <a:cubicBezTo>
                      <a:pt x="225362" y="87255"/>
                      <a:pt x="227171" y="84874"/>
                      <a:pt x="228410" y="84016"/>
                    </a:cubicBezTo>
                    <a:cubicBezTo>
                      <a:pt x="229362" y="83350"/>
                      <a:pt x="231648" y="82492"/>
                      <a:pt x="232886" y="82397"/>
                    </a:cubicBezTo>
                    <a:cubicBezTo>
                      <a:pt x="233648" y="82397"/>
                      <a:pt x="235363" y="82492"/>
                      <a:pt x="235744" y="83159"/>
                    </a:cubicBezTo>
                    <a:cubicBezTo>
                      <a:pt x="236125" y="83826"/>
                      <a:pt x="235363" y="85445"/>
                      <a:pt x="234887" y="86017"/>
                    </a:cubicBezTo>
                    <a:cubicBezTo>
                      <a:pt x="234315" y="86683"/>
                      <a:pt x="232124" y="86779"/>
                      <a:pt x="231553" y="87541"/>
                    </a:cubicBezTo>
                    <a:cubicBezTo>
                      <a:pt x="231267" y="87922"/>
                      <a:pt x="231362" y="88969"/>
                      <a:pt x="231457" y="89446"/>
                    </a:cubicBezTo>
                    <a:cubicBezTo>
                      <a:pt x="231553" y="90208"/>
                      <a:pt x="231934" y="92113"/>
                      <a:pt x="232600" y="92494"/>
                    </a:cubicBezTo>
                    <a:cubicBezTo>
                      <a:pt x="233553" y="92970"/>
                      <a:pt x="235744" y="92017"/>
                      <a:pt x="236696" y="91541"/>
                    </a:cubicBezTo>
                    <a:cubicBezTo>
                      <a:pt x="237268" y="91255"/>
                      <a:pt x="238315" y="90208"/>
                      <a:pt x="238792" y="89731"/>
                    </a:cubicBezTo>
                    <a:cubicBezTo>
                      <a:pt x="239458" y="89160"/>
                      <a:pt x="240602" y="87636"/>
                      <a:pt x="241459" y="87350"/>
                    </a:cubicBezTo>
                    <a:cubicBezTo>
                      <a:pt x="243745" y="86779"/>
                      <a:pt x="248221" y="89350"/>
                      <a:pt x="250603" y="89731"/>
                    </a:cubicBezTo>
                    <a:cubicBezTo>
                      <a:pt x="251460" y="89827"/>
                      <a:pt x="253270" y="90112"/>
                      <a:pt x="254127" y="89922"/>
                    </a:cubicBezTo>
                    <a:cubicBezTo>
                      <a:pt x="255365" y="89731"/>
                      <a:pt x="257365" y="88207"/>
                      <a:pt x="258604" y="87922"/>
                    </a:cubicBezTo>
                    <a:cubicBezTo>
                      <a:pt x="259461" y="87636"/>
                      <a:pt x="261366" y="87350"/>
                      <a:pt x="262223" y="87541"/>
                    </a:cubicBezTo>
                    <a:cubicBezTo>
                      <a:pt x="263176" y="87731"/>
                      <a:pt x="264700" y="89160"/>
                      <a:pt x="265652" y="89541"/>
                    </a:cubicBezTo>
                    <a:cubicBezTo>
                      <a:pt x="266319" y="89827"/>
                      <a:pt x="267653" y="90684"/>
                      <a:pt x="268319" y="90493"/>
                    </a:cubicBezTo>
                    <a:cubicBezTo>
                      <a:pt x="268891" y="90303"/>
                      <a:pt x="269367" y="88874"/>
                      <a:pt x="269938" y="88779"/>
                    </a:cubicBezTo>
                    <a:cubicBezTo>
                      <a:pt x="270891" y="88588"/>
                      <a:pt x="272796" y="89636"/>
                      <a:pt x="273558" y="90208"/>
                    </a:cubicBezTo>
                    <a:cubicBezTo>
                      <a:pt x="273939" y="90589"/>
                      <a:pt x="274225" y="91732"/>
                      <a:pt x="274701" y="92017"/>
                    </a:cubicBezTo>
                    <a:cubicBezTo>
                      <a:pt x="275654" y="92494"/>
                      <a:pt x="278225" y="91255"/>
                      <a:pt x="278987" y="92017"/>
                    </a:cubicBezTo>
                    <a:cubicBezTo>
                      <a:pt x="279463" y="92589"/>
                      <a:pt x="278702" y="94303"/>
                      <a:pt x="278892" y="95065"/>
                    </a:cubicBezTo>
                    <a:cubicBezTo>
                      <a:pt x="279082" y="95827"/>
                      <a:pt x="279654" y="97542"/>
                      <a:pt x="280225" y="97923"/>
                    </a:cubicBezTo>
                    <a:cubicBezTo>
                      <a:pt x="281178" y="98494"/>
                      <a:pt x="283655" y="98399"/>
                      <a:pt x="284607" y="97828"/>
                    </a:cubicBezTo>
                    <a:cubicBezTo>
                      <a:pt x="285083" y="97542"/>
                      <a:pt x="285179" y="95732"/>
                      <a:pt x="285750" y="95732"/>
                    </a:cubicBezTo>
                    <a:cubicBezTo>
                      <a:pt x="286417" y="95732"/>
                      <a:pt x="286417" y="97923"/>
                      <a:pt x="286988" y="98304"/>
                    </a:cubicBezTo>
                    <a:cubicBezTo>
                      <a:pt x="287655" y="98685"/>
                      <a:pt x="289370" y="97732"/>
                      <a:pt x="290036" y="97923"/>
                    </a:cubicBezTo>
                    <a:cubicBezTo>
                      <a:pt x="290608" y="98113"/>
                      <a:pt x="291560" y="99161"/>
                      <a:pt x="292037" y="99542"/>
                    </a:cubicBezTo>
                    <a:cubicBezTo>
                      <a:pt x="292703" y="100018"/>
                      <a:pt x="294037" y="100685"/>
                      <a:pt x="294608" y="101257"/>
                    </a:cubicBezTo>
                    <a:cubicBezTo>
                      <a:pt x="295561" y="102209"/>
                      <a:pt x="297371" y="104305"/>
                      <a:pt x="297847" y="105638"/>
                    </a:cubicBezTo>
                    <a:cubicBezTo>
                      <a:pt x="298228" y="106876"/>
                      <a:pt x="297466" y="109543"/>
                      <a:pt x="297942" y="110686"/>
                    </a:cubicBezTo>
                    <a:cubicBezTo>
                      <a:pt x="298418" y="111734"/>
                      <a:pt x="300323" y="113163"/>
                      <a:pt x="301371" y="113639"/>
                    </a:cubicBezTo>
                    <a:cubicBezTo>
                      <a:pt x="302228" y="114115"/>
                      <a:pt x="304324" y="113830"/>
                      <a:pt x="304990" y="114496"/>
                    </a:cubicBezTo>
                    <a:cubicBezTo>
                      <a:pt x="305943" y="115544"/>
                      <a:pt x="305181" y="118878"/>
                      <a:pt x="305943" y="120116"/>
                    </a:cubicBezTo>
                    <a:cubicBezTo>
                      <a:pt x="306514" y="121069"/>
                      <a:pt x="308705" y="121926"/>
                      <a:pt x="309563" y="122593"/>
                    </a:cubicBezTo>
                    <a:cubicBezTo>
                      <a:pt x="310134" y="123069"/>
                      <a:pt x="311372" y="123926"/>
                      <a:pt x="311944" y="124498"/>
                    </a:cubicBezTo>
                    <a:cubicBezTo>
                      <a:pt x="312515" y="125164"/>
                      <a:pt x="313182" y="126688"/>
                      <a:pt x="313849" y="127260"/>
                    </a:cubicBezTo>
                    <a:cubicBezTo>
                      <a:pt x="314515" y="127831"/>
                      <a:pt x="316135" y="128498"/>
                      <a:pt x="316897" y="128498"/>
                    </a:cubicBezTo>
                    <a:cubicBezTo>
                      <a:pt x="317563" y="128498"/>
                      <a:pt x="318802" y="127546"/>
                      <a:pt x="319469" y="127641"/>
                    </a:cubicBezTo>
                    <a:cubicBezTo>
                      <a:pt x="320135" y="127736"/>
                      <a:pt x="321278" y="128593"/>
                      <a:pt x="321564" y="129165"/>
                    </a:cubicBezTo>
                    <a:cubicBezTo>
                      <a:pt x="321945" y="129927"/>
                      <a:pt x="321659" y="131737"/>
                      <a:pt x="321945" y="132594"/>
                    </a:cubicBezTo>
                    <a:cubicBezTo>
                      <a:pt x="322136" y="133356"/>
                      <a:pt x="323279" y="134785"/>
                      <a:pt x="323469" y="135547"/>
                    </a:cubicBezTo>
                    <a:cubicBezTo>
                      <a:pt x="323660" y="136594"/>
                      <a:pt x="322516" y="138976"/>
                      <a:pt x="322993" y="139928"/>
                    </a:cubicBezTo>
                    <a:cubicBezTo>
                      <a:pt x="323564" y="141071"/>
                      <a:pt x="326136" y="142214"/>
                      <a:pt x="327374" y="142690"/>
                    </a:cubicBezTo>
                    <a:cubicBezTo>
                      <a:pt x="328898" y="143357"/>
                      <a:pt x="332137" y="144310"/>
                      <a:pt x="333756" y="144310"/>
                    </a:cubicBezTo>
                    <a:cubicBezTo>
                      <a:pt x="335185" y="144310"/>
                      <a:pt x="337852" y="143452"/>
                      <a:pt x="339185" y="143167"/>
                    </a:cubicBezTo>
                    <a:cubicBezTo>
                      <a:pt x="340423" y="142881"/>
                      <a:pt x="342805" y="142119"/>
                      <a:pt x="344043" y="141928"/>
                    </a:cubicBezTo>
                    <a:cubicBezTo>
                      <a:pt x="345281" y="141738"/>
                      <a:pt x="347663" y="141547"/>
                      <a:pt x="348805" y="141262"/>
                    </a:cubicBezTo>
                    <a:cubicBezTo>
                      <a:pt x="349853" y="141071"/>
                      <a:pt x="352139" y="140785"/>
                      <a:pt x="352996" y="140214"/>
                    </a:cubicBezTo>
                    <a:cubicBezTo>
                      <a:pt x="354330" y="139452"/>
                      <a:pt x="356140" y="136690"/>
                      <a:pt x="357378" y="135642"/>
                    </a:cubicBezTo>
                    <a:cubicBezTo>
                      <a:pt x="358330" y="134880"/>
                      <a:pt x="360426" y="133165"/>
                      <a:pt x="361664" y="132880"/>
                    </a:cubicBezTo>
                    <a:cubicBezTo>
                      <a:pt x="362998" y="132499"/>
                      <a:pt x="366141" y="132499"/>
                      <a:pt x="367284" y="133356"/>
                    </a:cubicBezTo>
                    <a:cubicBezTo>
                      <a:pt x="368332" y="134118"/>
                      <a:pt x="368427" y="137071"/>
                      <a:pt x="368998" y="138214"/>
                    </a:cubicBezTo>
                    <a:cubicBezTo>
                      <a:pt x="369570" y="139357"/>
                      <a:pt x="370713" y="141738"/>
                      <a:pt x="371856" y="142214"/>
                    </a:cubicBezTo>
                    <a:cubicBezTo>
                      <a:pt x="372713" y="142595"/>
                      <a:pt x="374809" y="141452"/>
                      <a:pt x="375666" y="141928"/>
                    </a:cubicBezTo>
                    <a:cubicBezTo>
                      <a:pt x="376523" y="142309"/>
                      <a:pt x="376904" y="144500"/>
                      <a:pt x="377666" y="144976"/>
                    </a:cubicBezTo>
                    <a:cubicBezTo>
                      <a:pt x="378523" y="145548"/>
                      <a:pt x="380810" y="145929"/>
                      <a:pt x="381953" y="145929"/>
                    </a:cubicBezTo>
                    <a:cubicBezTo>
                      <a:pt x="382714" y="145929"/>
                      <a:pt x="384238" y="145834"/>
                      <a:pt x="384810" y="145357"/>
                    </a:cubicBezTo>
                    <a:cubicBezTo>
                      <a:pt x="385477" y="144881"/>
                      <a:pt x="386334" y="143452"/>
                      <a:pt x="386620" y="142690"/>
                    </a:cubicBezTo>
                    <a:cubicBezTo>
                      <a:pt x="386905" y="142024"/>
                      <a:pt x="386524" y="140500"/>
                      <a:pt x="386810" y="139928"/>
                    </a:cubicBezTo>
                    <a:cubicBezTo>
                      <a:pt x="387096" y="139452"/>
                      <a:pt x="388144" y="138785"/>
                      <a:pt x="388620" y="138595"/>
                    </a:cubicBezTo>
                    <a:cubicBezTo>
                      <a:pt x="389382" y="138214"/>
                      <a:pt x="391001" y="137166"/>
                      <a:pt x="391763" y="137452"/>
                    </a:cubicBezTo>
                    <a:cubicBezTo>
                      <a:pt x="392621" y="137737"/>
                      <a:pt x="393192" y="139738"/>
                      <a:pt x="393763" y="140404"/>
                    </a:cubicBezTo>
                    <a:cubicBezTo>
                      <a:pt x="394335" y="141071"/>
                      <a:pt x="395383" y="142690"/>
                      <a:pt x="396240" y="142786"/>
                    </a:cubicBezTo>
                    <a:cubicBezTo>
                      <a:pt x="397002" y="142786"/>
                      <a:pt x="398240" y="141357"/>
                      <a:pt x="398621" y="140690"/>
                    </a:cubicBezTo>
                    <a:cubicBezTo>
                      <a:pt x="399002" y="139928"/>
                      <a:pt x="399288" y="138118"/>
                      <a:pt x="399288" y="137261"/>
                    </a:cubicBezTo>
                    <a:cubicBezTo>
                      <a:pt x="399288" y="136404"/>
                      <a:pt x="398907" y="134785"/>
                      <a:pt x="398526" y="133927"/>
                    </a:cubicBezTo>
                    <a:cubicBezTo>
                      <a:pt x="398336" y="133356"/>
                      <a:pt x="397669" y="132403"/>
                      <a:pt x="397383" y="131927"/>
                    </a:cubicBezTo>
                    <a:cubicBezTo>
                      <a:pt x="397002" y="131260"/>
                      <a:pt x="395764" y="130022"/>
                      <a:pt x="395573" y="129260"/>
                    </a:cubicBezTo>
                    <a:cubicBezTo>
                      <a:pt x="395383" y="128403"/>
                      <a:pt x="395383" y="126498"/>
                      <a:pt x="395859" y="125736"/>
                    </a:cubicBezTo>
                    <a:cubicBezTo>
                      <a:pt x="396145" y="125260"/>
                      <a:pt x="397288" y="124783"/>
                      <a:pt x="397859" y="124593"/>
                    </a:cubicBezTo>
                    <a:cubicBezTo>
                      <a:pt x="398431" y="124307"/>
                      <a:pt x="399669" y="123736"/>
                      <a:pt x="400336" y="123926"/>
                    </a:cubicBezTo>
                    <a:cubicBezTo>
                      <a:pt x="401193" y="124307"/>
                      <a:pt x="402146" y="126117"/>
                      <a:pt x="402527" y="126879"/>
                    </a:cubicBezTo>
                    <a:cubicBezTo>
                      <a:pt x="403003" y="127831"/>
                      <a:pt x="403765" y="129927"/>
                      <a:pt x="403670" y="130975"/>
                    </a:cubicBezTo>
                    <a:cubicBezTo>
                      <a:pt x="403574" y="131832"/>
                      <a:pt x="401669" y="133261"/>
                      <a:pt x="401955" y="134118"/>
                    </a:cubicBezTo>
                    <a:cubicBezTo>
                      <a:pt x="402241" y="135261"/>
                      <a:pt x="404908" y="136023"/>
                      <a:pt x="405955" y="136499"/>
                    </a:cubicBezTo>
                    <a:cubicBezTo>
                      <a:pt x="406813" y="136785"/>
                      <a:pt x="408527" y="137356"/>
                      <a:pt x="409385" y="137166"/>
                    </a:cubicBezTo>
                    <a:cubicBezTo>
                      <a:pt x="410432" y="136880"/>
                      <a:pt x="411956" y="135356"/>
                      <a:pt x="412718" y="134594"/>
                    </a:cubicBezTo>
                    <a:cubicBezTo>
                      <a:pt x="413575" y="133737"/>
                      <a:pt x="414814" y="131546"/>
                      <a:pt x="415480" y="130594"/>
                    </a:cubicBezTo>
                    <a:cubicBezTo>
                      <a:pt x="416338" y="129355"/>
                      <a:pt x="417862" y="126784"/>
                      <a:pt x="418624" y="125450"/>
                    </a:cubicBezTo>
                    <a:cubicBezTo>
                      <a:pt x="419100" y="124688"/>
                      <a:pt x="419862" y="122974"/>
                      <a:pt x="420624" y="122402"/>
                    </a:cubicBezTo>
                    <a:cubicBezTo>
                      <a:pt x="421577" y="121735"/>
                      <a:pt x="424053" y="121545"/>
                      <a:pt x="425101" y="121164"/>
                    </a:cubicBezTo>
                    <a:cubicBezTo>
                      <a:pt x="426339" y="120688"/>
                      <a:pt x="428911" y="119449"/>
                      <a:pt x="429958" y="118497"/>
                    </a:cubicBezTo>
                    <a:cubicBezTo>
                      <a:pt x="431102" y="117544"/>
                      <a:pt x="432721" y="114877"/>
                      <a:pt x="433769" y="113830"/>
                    </a:cubicBezTo>
                    <a:cubicBezTo>
                      <a:pt x="435007" y="112591"/>
                      <a:pt x="437960" y="110782"/>
                      <a:pt x="439293" y="109639"/>
                    </a:cubicBezTo>
                    <a:cubicBezTo>
                      <a:pt x="440722" y="108305"/>
                      <a:pt x="443008" y="105067"/>
                      <a:pt x="444341" y="103733"/>
                    </a:cubicBezTo>
                    <a:cubicBezTo>
                      <a:pt x="445294" y="102781"/>
                      <a:pt x="447199" y="100685"/>
                      <a:pt x="448342" y="100018"/>
                    </a:cubicBezTo>
                    <a:cubicBezTo>
                      <a:pt x="449294" y="99447"/>
                      <a:pt x="451199" y="98304"/>
                      <a:pt x="452342" y="98399"/>
                    </a:cubicBezTo>
                    <a:cubicBezTo>
                      <a:pt x="453104" y="98494"/>
                      <a:pt x="454152" y="99828"/>
                      <a:pt x="454819" y="100114"/>
                    </a:cubicBezTo>
                    <a:cubicBezTo>
                      <a:pt x="455676" y="100399"/>
                      <a:pt x="457676" y="100780"/>
                      <a:pt x="458533" y="100495"/>
                    </a:cubicBezTo>
                    <a:cubicBezTo>
                      <a:pt x="459391" y="100209"/>
                      <a:pt x="460438" y="98590"/>
                      <a:pt x="461200" y="98113"/>
                    </a:cubicBezTo>
                    <a:cubicBezTo>
                      <a:pt x="462534" y="97256"/>
                      <a:pt x="465582" y="96589"/>
                      <a:pt x="467106" y="96018"/>
                    </a:cubicBezTo>
                    <a:cubicBezTo>
                      <a:pt x="468916" y="95256"/>
                      <a:pt x="472440" y="93446"/>
                      <a:pt x="474345" y="92684"/>
                    </a:cubicBezTo>
                    <a:cubicBezTo>
                      <a:pt x="475488" y="92208"/>
                      <a:pt x="477869" y="91065"/>
                      <a:pt x="479107" y="90874"/>
                    </a:cubicBezTo>
                    <a:cubicBezTo>
                      <a:pt x="481774" y="90589"/>
                      <a:pt x="487108" y="92208"/>
                      <a:pt x="489775" y="92208"/>
                    </a:cubicBezTo>
                    <a:cubicBezTo>
                      <a:pt x="491966" y="92208"/>
                      <a:pt x="496538" y="91827"/>
                      <a:pt x="498729" y="91255"/>
                    </a:cubicBezTo>
                    <a:cubicBezTo>
                      <a:pt x="500348" y="90874"/>
                      <a:pt x="503301" y="89350"/>
                      <a:pt x="504920" y="89065"/>
                    </a:cubicBezTo>
                    <a:cubicBezTo>
                      <a:pt x="507682" y="88588"/>
                      <a:pt x="513493" y="89827"/>
                      <a:pt x="516255" y="89160"/>
                    </a:cubicBezTo>
                    <a:cubicBezTo>
                      <a:pt x="518160" y="88779"/>
                      <a:pt x="521589" y="87064"/>
                      <a:pt x="523208" y="86017"/>
                    </a:cubicBezTo>
                    <a:cubicBezTo>
                      <a:pt x="524923" y="84969"/>
                      <a:pt x="527971" y="82397"/>
                      <a:pt x="529590" y="81254"/>
                    </a:cubicBezTo>
                    <a:cubicBezTo>
                      <a:pt x="531400" y="80016"/>
                      <a:pt x="534733" y="77349"/>
                      <a:pt x="536638" y="76111"/>
                    </a:cubicBezTo>
                    <a:cubicBezTo>
                      <a:pt x="538639" y="74777"/>
                      <a:pt x="542735" y="72205"/>
                      <a:pt x="544925" y="71158"/>
                    </a:cubicBezTo>
                    <a:cubicBezTo>
                      <a:pt x="546735" y="70300"/>
                      <a:pt x="550450" y="68872"/>
                      <a:pt x="552355" y="68491"/>
                    </a:cubicBezTo>
                    <a:cubicBezTo>
                      <a:pt x="554546" y="68205"/>
                      <a:pt x="558927" y="69157"/>
                      <a:pt x="561022" y="68872"/>
                    </a:cubicBezTo>
                    <a:cubicBezTo>
                      <a:pt x="562547" y="68681"/>
                      <a:pt x="565404" y="67633"/>
                      <a:pt x="566642" y="66776"/>
                    </a:cubicBezTo>
                    <a:cubicBezTo>
                      <a:pt x="567690" y="66109"/>
                      <a:pt x="569023" y="63728"/>
                      <a:pt x="570166" y="63538"/>
                    </a:cubicBezTo>
                    <a:cubicBezTo>
                      <a:pt x="571595" y="63347"/>
                      <a:pt x="575120" y="64681"/>
                      <a:pt x="575500" y="66109"/>
                    </a:cubicBezTo>
                    <a:cubicBezTo>
                      <a:pt x="575881" y="67348"/>
                      <a:pt x="573405" y="69253"/>
                      <a:pt x="572738" y="70300"/>
                    </a:cubicBezTo>
                    <a:cubicBezTo>
                      <a:pt x="572072" y="71348"/>
                      <a:pt x="570262" y="73253"/>
                      <a:pt x="569976" y="74491"/>
                    </a:cubicBezTo>
                    <a:cubicBezTo>
                      <a:pt x="569595" y="76111"/>
                      <a:pt x="570738" y="79444"/>
                      <a:pt x="570643" y="81064"/>
                    </a:cubicBezTo>
                    <a:cubicBezTo>
                      <a:pt x="570547" y="82683"/>
                      <a:pt x="568833" y="85636"/>
                      <a:pt x="568928" y="87255"/>
                    </a:cubicBezTo>
                    <a:cubicBezTo>
                      <a:pt x="569023" y="88874"/>
                      <a:pt x="570643" y="91922"/>
                      <a:pt x="571405" y="93351"/>
                    </a:cubicBezTo>
                    <a:cubicBezTo>
                      <a:pt x="571881" y="94303"/>
                      <a:pt x="573691" y="95827"/>
                      <a:pt x="573786" y="96970"/>
                    </a:cubicBezTo>
                    <a:cubicBezTo>
                      <a:pt x="573881" y="98018"/>
                      <a:pt x="572453" y="99828"/>
                      <a:pt x="572072" y="100876"/>
                    </a:cubicBezTo>
                    <a:cubicBezTo>
                      <a:pt x="571690" y="101828"/>
                      <a:pt x="570643" y="103828"/>
                      <a:pt x="570833" y="104876"/>
                    </a:cubicBezTo>
                    <a:cubicBezTo>
                      <a:pt x="571024" y="105924"/>
                      <a:pt x="572643" y="107353"/>
                      <a:pt x="573405" y="108115"/>
                    </a:cubicBezTo>
                    <a:cubicBezTo>
                      <a:pt x="574072" y="108781"/>
                      <a:pt x="575500" y="110305"/>
                      <a:pt x="576548" y="110496"/>
                    </a:cubicBezTo>
                    <a:cubicBezTo>
                      <a:pt x="577787" y="110877"/>
                      <a:pt x="580549" y="110401"/>
                      <a:pt x="581692" y="109639"/>
                    </a:cubicBezTo>
                    <a:cubicBezTo>
                      <a:pt x="582263" y="109162"/>
                      <a:pt x="582454" y="107162"/>
                      <a:pt x="583216" y="106972"/>
                    </a:cubicBezTo>
                    <a:cubicBezTo>
                      <a:pt x="583978" y="106781"/>
                      <a:pt x="585121" y="108591"/>
                      <a:pt x="585788" y="109067"/>
                    </a:cubicBezTo>
                    <a:cubicBezTo>
                      <a:pt x="586549" y="109543"/>
                      <a:pt x="588169" y="110591"/>
                      <a:pt x="589026" y="110496"/>
                    </a:cubicBezTo>
                    <a:cubicBezTo>
                      <a:pt x="589883" y="110401"/>
                      <a:pt x="590931" y="108400"/>
                      <a:pt x="591788" y="108400"/>
                    </a:cubicBezTo>
                    <a:cubicBezTo>
                      <a:pt x="592931" y="108400"/>
                      <a:pt x="594265" y="110877"/>
                      <a:pt x="595313" y="111353"/>
                    </a:cubicBezTo>
                    <a:cubicBezTo>
                      <a:pt x="596074" y="111734"/>
                      <a:pt x="597884" y="112401"/>
                      <a:pt x="598741" y="112306"/>
                    </a:cubicBezTo>
                    <a:cubicBezTo>
                      <a:pt x="599980" y="112115"/>
                      <a:pt x="602647" y="109448"/>
                      <a:pt x="602837" y="109448"/>
                    </a:cubicBezTo>
                    <a:cubicBezTo>
                      <a:pt x="603028" y="109448"/>
                      <a:pt x="605599" y="106972"/>
                      <a:pt x="606552" y="106210"/>
                    </a:cubicBezTo>
                    <a:cubicBezTo>
                      <a:pt x="607314" y="105543"/>
                      <a:pt x="608647" y="103924"/>
                      <a:pt x="609600" y="103543"/>
                    </a:cubicBezTo>
                    <a:cubicBezTo>
                      <a:pt x="610743" y="103066"/>
                      <a:pt x="613124" y="103352"/>
                      <a:pt x="614363" y="103447"/>
                    </a:cubicBezTo>
                    <a:cubicBezTo>
                      <a:pt x="615601" y="103543"/>
                      <a:pt x="618077" y="103638"/>
                      <a:pt x="619125" y="104305"/>
                    </a:cubicBezTo>
                    <a:cubicBezTo>
                      <a:pt x="620649" y="105257"/>
                      <a:pt x="622268" y="108877"/>
                      <a:pt x="623602" y="109924"/>
                    </a:cubicBezTo>
                    <a:cubicBezTo>
                      <a:pt x="624364" y="110496"/>
                      <a:pt x="626173" y="111734"/>
                      <a:pt x="627126" y="111544"/>
                    </a:cubicBezTo>
                    <a:cubicBezTo>
                      <a:pt x="628269" y="111353"/>
                      <a:pt x="629507" y="108781"/>
                      <a:pt x="630364" y="108019"/>
                    </a:cubicBezTo>
                    <a:cubicBezTo>
                      <a:pt x="631127" y="107353"/>
                      <a:pt x="633127" y="106686"/>
                      <a:pt x="633794" y="105829"/>
                    </a:cubicBezTo>
                    <a:cubicBezTo>
                      <a:pt x="634651" y="104686"/>
                      <a:pt x="634555" y="101542"/>
                      <a:pt x="635222" y="100304"/>
                    </a:cubicBezTo>
                    <a:cubicBezTo>
                      <a:pt x="635889" y="99161"/>
                      <a:pt x="637604" y="96970"/>
                      <a:pt x="638842" y="96399"/>
                    </a:cubicBezTo>
                    <a:cubicBezTo>
                      <a:pt x="639413" y="96113"/>
                      <a:pt x="640842" y="96685"/>
                      <a:pt x="641413" y="96494"/>
                    </a:cubicBezTo>
                    <a:cubicBezTo>
                      <a:pt x="642652" y="96113"/>
                      <a:pt x="644271" y="93732"/>
                      <a:pt x="645509" y="93446"/>
                    </a:cubicBezTo>
                    <a:cubicBezTo>
                      <a:pt x="646652" y="93256"/>
                      <a:pt x="648938" y="94113"/>
                      <a:pt x="649986" y="94589"/>
                    </a:cubicBezTo>
                    <a:cubicBezTo>
                      <a:pt x="651034" y="95065"/>
                      <a:pt x="652748" y="97256"/>
                      <a:pt x="653891" y="96970"/>
                    </a:cubicBezTo>
                    <a:cubicBezTo>
                      <a:pt x="655415" y="96589"/>
                      <a:pt x="656272" y="92779"/>
                      <a:pt x="657130" y="91446"/>
                    </a:cubicBezTo>
                    <a:cubicBezTo>
                      <a:pt x="657701" y="90589"/>
                      <a:pt x="658654" y="88874"/>
                      <a:pt x="659416" y="88303"/>
                    </a:cubicBezTo>
                    <a:cubicBezTo>
                      <a:pt x="660082" y="87731"/>
                      <a:pt x="661511" y="86493"/>
                      <a:pt x="662369" y="86683"/>
                    </a:cubicBezTo>
                    <a:cubicBezTo>
                      <a:pt x="663226" y="86874"/>
                      <a:pt x="663607" y="89160"/>
                      <a:pt x="664369" y="89446"/>
                    </a:cubicBezTo>
                    <a:cubicBezTo>
                      <a:pt x="665512" y="89731"/>
                      <a:pt x="667607" y="87445"/>
                      <a:pt x="668750" y="87826"/>
                    </a:cubicBezTo>
                    <a:cubicBezTo>
                      <a:pt x="669512" y="88112"/>
                      <a:pt x="670274" y="89827"/>
                      <a:pt x="670560" y="90589"/>
                    </a:cubicBezTo>
                    <a:cubicBezTo>
                      <a:pt x="671036" y="91827"/>
                      <a:pt x="671227" y="95732"/>
                      <a:pt x="671227" y="95923"/>
                    </a:cubicBezTo>
                    <a:cubicBezTo>
                      <a:pt x="671227" y="96113"/>
                      <a:pt x="671703" y="100114"/>
                      <a:pt x="671513" y="101447"/>
                    </a:cubicBezTo>
                    <a:cubicBezTo>
                      <a:pt x="671227" y="102590"/>
                      <a:pt x="669322" y="104590"/>
                      <a:pt x="669322" y="105733"/>
                    </a:cubicBezTo>
                    <a:cubicBezTo>
                      <a:pt x="669227" y="107162"/>
                      <a:pt x="670750" y="109829"/>
                      <a:pt x="671513" y="111067"/>
                    </a:cubicBezTo>
                    <a:cubicBezTo>
                      <a:pt x="671989" y="111829"/>
                      <a:pt x="673513" y="112782"/>
                      <a:pt x="673989" y="113544"/>
                    </a:cubicBezTo>
                    <a:cubicBezTo>
                      <a:pt x="674561" y="114592"/>
                      <a:pt x="674656" y="117068"/>
                      <a:pt x="674941" y="118211"/>
                    </a:cubicBezTo>
                    <a:cubicBezTo>
                      <a:pt x="675322" y="119830"/>
                      <a:pt x="676180" y="122974"/>
                      <a:pt x="676561" y="124498"/>
                    </a:cubicBezTo>
                    <a:cubicBezTo>
                      <a:pt x="676942" y="125831"/>
                      <a:pt x="678180" y="128403"/>
                      <a:pt x="677799" y="129641"/>
                    </a:cubicBezTo>
                    <a:cubicBezTo>
                      <a:pt x="677513" y="130594"/>
                      <a:pt x="675704" y="131832"/>
                      <a:pt x="674846" y="132403"/>
                    </a:cubicBezTo>
                    <a:cubicBezTo>
                      <a:pt x="674275" y="132784"/>
                      <a:pt x="673132" y="133356"/>
                      <a:pt x="672560" y="133451"/>
                    </a:cubicBezTo>
                    <a:cubicBezTo>
                      <a:pt x="671703" y="133642"/>
                      <a:pt x="669988" y="133356"/>
                      <a:pt x="669227" y="133546"/>
                    </a:cubicBezTo>
                    <a:cubicBezTo>
                      <a:pt x="668464" y="133737"/>
                      <a:pt x="666940" y="134594"/>
                      <a:pt x="666464" y="135166"/>
                    </a:cubicBezTo>
                    <a:cubicBezTo>
                      <a:pt x="665797" y="136023"/>
                      <a:pt x="665226" y="138118"/>
                      <a:pt x="665226" y="139166"/>
                    </a:cubicBezTo>
                    <a:cubicBezTo>
                      <a:pt x="665226" y="140119"/>
                      <a:pt x="665607" y="142214"/>
                      <a:pt x="666274" y="142976"/>
                    </a:cubicBezTo>
                    <a:cubicBezTo>
                      <a:pt x="666655" y="143452"/>
                      <a:pt x="667988" y="144119"/>
                      <a:pt x="668655" y="144119"/>
                    </a:cubicBezTo>
                    <a:cubicBezTo>
                      <a:pt x="669512" y="144119"/>
                      <a:pt x="671036" y="143167"/>
                      <a:pt x="671608" y="142595"/>
                    </a:cubicBezTo>
                    <a:cubicBezTo>
                      <a:pt x="672084" y="142119"/>
                      <a:pt x="672179" y="140500"/>
                      <a:pt x="672846" y="140119"/>
                    </a:cubicBezTo>
                    <a:cubicBezTo>
                      <a:pt x="673894" y="139357"/>
                      <a:pt x="676847" y="139261"/>
                      <a:pt x="677989" y="139833"/>
                    </a:cubicBezTo>
                    <a:cubicBezTo>
                      <a:pt x="678656" y="140119"/>
                      <a:pt x="679228" y="141547"/>
                      <a:pt x="679609" y="142119"/>
                    </a:cubicBezTo>
                    <a:cubicBezTo>
                      <a:pt x="679990" y="142690"/>
                      <a:pt x="680561" y="144024"/>
                      <a:pt x="681133" y="144214"/>
                    </a:cubicBezTo>
                    <a:cubicBezTo>
                      <a:pt x="682085" y="144595"/>
                      <a:pt x="684086" y="143643"/>
                      <a:pt x="685133" y="143738"/>
                    </a:cubicBezTo>
                    <a:cubicBezTo>
                      <a:pt x="686086" y="143833"/>
                      <a:pt x="688181" y="144214"/>
                      <a:pt x="688848" y="144976"/>
                    </a:cubicBezTo>
                    <a:cubicBezTo>
                      <a:pt x="689324" y="145453"/>
                      <a:pt x="690086" y="146881"/>
                      <a:pt x="689991" y="147643"/>
                    </a:cubicBezTo>
                    <a:cubicBezTo>
                      <a:pt x="689705" y="148596"/>
                      <a:pt x="687229" y="149358"/>
                      <a:pt x="686848" y="150310"/>
                    </a:cubicBezTo>
                    <a:cubicBezTo>
                      <a:pt x="686562" y="150882"/>
                      <a:pt x="686657" y="152215"/>
                      <a:pt x="687038" y="152787"/>
                    </a:cubicBezTo>
                    <a:cubicBezTo>
                      <a:pt x="687419" y="153549"/>
                      <a:pt x="689229" y="154216"/>
                      <a:pt x="689896" y="154787"/>
                    </a:cubicBezTo>
                    <a:cubicBezTo>
                      <a:pt x="690848" y="155644"/>
                      <a:pt x="692182" y="157930"/>
                      <a:pt x="693230" y="158597"/>
                    </a:cubicBezTo>
                    <a:cubicBezTo>
                      <a:pt x="694277" y="159264"/>
                      <a:pt x="696849" y="159931"/>
                      <a:pt x="698182" y="160216"/>
                    </a:cubicBezTo>
                    <a:cubicBezTo>
                      <a:pt x="699325" y="160407"/>
                      <a:pt x="701802" y="160121"/>
                      <a:pt x="702850" y="160597"/>
                    </a:cubicBezTo>
                    <a:cubicBezTo>
                      <a:pt x="703802" y="160978"/>
                      <a:pt x="705040" y="162598"/>
                      <a:pt x="705993" y="163074"/>
                    </a:cubicBezTo>
                    <a:cubicBezTo>
                      <a:pt x="706755" y="163550"/>
                      <a:pt x="708470" y="164503"/>
                      <a:pt x="709422" y="164407"/>
                    </a:cubicBezTo>
                    <a:cubicBezTo>
                      <a:pt x="710184" y="164312"/>
                      <a:pt x="711327" y="163264"/>
                      <a:pt x="711708" y="162598"/>
                    </a:cubicBezTo>
                    <a:cubicBezTo>
                      <a:pt x="712089" y="162026"/>
                      <a:pt x="711898" y="160502"/>
                      <a:pt x="712184" y="160026"/>
                    </a:cubicBezTo>
                    <a:cubicBezTo>
                      <a:pt x="712565" y="159550"/>
                      <a:pt x="713518" y="158502"/>
                      <a:pt x="714089" y="158597"/>
                    </a:cubicBezTo>
                    <a:cubicBezTo>
                      <a:pt x="714851" y="158788"/>
                      <a:pt x="714947" y="160978"/>
                      <a:pt x="715613" y="161455"/>
                    </a:cubicBezTo>
                    <a:cubicBezTo>
                      <a:pt x="716375" y="162026"/>
                      <a:pt x="718375" y="162502"/>
                      <a:pt x="719233" y="162121"/>
                    </a:cubicBezTo>
                    <a:cubicBezTo>
                      <a:pt x="719899" y="161740"/>
                      <a:pt x="720662" y="160216"/>
                      <a:pt x="720852" y="159454"/>
                    </a:cubicBezTo>
                    <a:cubicBezTo>
                      <a:pt x="721138" y="158502"/>
                      <a:pt x="721138" y="156311"/>
                      <a:pt x="720662" y="155454"/>
                    </a:cubicBezTo>
                    <a:cubicBezTo>
                      <a:pt x="720280" y="154692"/>
                      <a:pt x="718852" y="153739"/>
                      <a:pt x="718090" y="153358"/>
                    </a:cubicBezTo>
                    <a:cubicBezTo>
                      <a:pt x="717709" y="153168"/>
                      <a:pt x="716852" y="152977"/>
                      <a:pt x="716566" y="152787"/>
                    </a:cubicBezTo>
                    <a:cubicBezTo>
                      <a:pt x="715518" y="152120"/>
                      <a:pt x="713804" y="150406"/>
                      <a:pt x="713137" y="149358"/>
                    </a:cubicBezTo>
                    <a:cubicBezTo>
                      <a:pt x="712851" y="148977"/>
                      <a:pt x="712375" y="147929"/>
                      <a:pt x="712470" y="147453"/>
                    </a:cubicBezTo>
                    <a:cubicBezTo>
                      <a:pt x="712565" y="146691"/>
                      <a:pt x="713327" y="145072"/>
                      <a:pt x="713994" y="144881"/>
                    </a:cubicBezTo>
                    <a:cubicBezTo>
                      <a:pt x="714756" y="144691"/>
                      <a:pt x="715994" y="146024"/>
                      <a:pt x="716661" y="146405"/>
                    </a:cubicBezTo>
                    <a:cubicBezTo>
                      <a:pt x="717328" y="146786"/>
                      <a:pt x="718661" y="147739"/>
                      <a:pt x="719519" y="147834"/>
                    </a:cubicBezTo>
                    <a:cubicBezTo>
                      <a:pt x="720090" y="147834"/>
                      <a:pt x="721328" y="147453"/>
                      <a:pt x="721805" y="147072"/>
                    </a:cubicBezTo>
                    <a:cubicBezTo>
                      <a:pt x="722376" y="146596"/>
                      <a:pt x="723043" y="145072"/>
                      <a:pt x="723710" y="144691"/>
                    </a:cubicBezTo>
                    <a:cubicBezTo>
                      <a:pt x="724376" y="144310"/>
                      <a:pt x="725996" y="144310"/>
                      <a:pt x="726853" y="144214"/>
                    </a:cubicBezTo>
                    <a:cubicBezTo>
                      <a:pt x="728472" y="143929"/>
                      <a:pt x="731615" y="143167"/>
                      <a:pt x="733330" y="143262"/>
                    </a:cubicBezTo>
                    <a:cubicBezTo>
                      <a:pt x="734473" y="143262"/>
                      <a:pt x="736759" y="143643"/>
                      <a:pt x="737711" y="144310"/>
                    </a:cubicBezTo>
                    <a:cubicBezTo>
                      <a:pt x="738569" y="144976"/>
                      <a:pt x="739521" y="147072"/>
                      <a:pt x="740188" y="147929"/>
                    </a:cubicBezTo>
                    <a:cubicBezTo>
                      <a:pt x="740664" y="148501"/>
                      <a:pt x="741997" y="149453"/>
                      <a:pt x="742474" y="150120"/>
                    </a:cubicBezTo>
                    <a:cubicBezTo>
                      <a:pt x="743140" y="150977"/>
                      <a:pt x="744474" y="153739"/>
                      <a:pt x="744474" y="153930"/>
                    </a:cubicBezTo>
                    <a:cubicBezTo>
                      <a:pt x="744474" y="154120"/>
                      <a:pt x="745903" y="155740"/>
                      <a:pt x="746570" y="155930"/>
                    </a:cubicBezTo>
                    <a:cubicBezTo>
                      <a:pt x="747331" y="156216"/>
                      <a:pt x="749237" y="155644"/>
                      <a:pt x="749998" y="155930"/>
                    </a:cubicBezTo>
                    <a:cubicBezTo>
                      <a:pt x="749522" y="156216"/>
                      <a:pt x="750665" y="157264"/>
                      <a:pt x="751046" y="157835"/>
                    </a:cubicBezTo>
                    <a:close/>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54" name="Google Shape;2054;p32"/>
              <p:cNvSpPr/>
              <p:nvPr/>
            </p:nvSpPr>
            <p:spPr>
              <a:xfrm>
                <a:off x="7223087" y="2165292"/>
                <a:ext cx="476250" cy="647700"/>
              </a:xfrm>
              <a:custGeom>
                <a:rect b="b" l="l" r="r" t="t"/>
                <a:pathLst>
                  <a:path extrusionOk="0" h="647700" w="476250">
                    <a:moveTo>
                      <a:pt x="87827" y="169381"/>
                    </a:moveTo>
                    <a:cubicBezTo>
                      <a:pt x="87827" y="167666"/>
                      <a:pt x="88018" y="164237"/>
                      <a:pt x="88494" y="162618"/>
                    </a:cubicBezTo>
                    <a:cubicBezTo>
                      <a:pt x="88875" y="161380"/>
                      <a:pt x="90304" y="159094"/>
                      <a:pt x="91066" y="158046"/>
                    </a:cubicBezTo>
                    <a:cubicBezTo>
                      <a:pt x="91732" y="157189"/>
                      <a:pt x="93542" y="155760"/>
                      <a:pt x="93923" y="154808"/>
                    </a:cubicBezTo>
                    <a:cubicBezTo>
                      <a:pt x="94399" y="153379"/>
                      <a:pt x="94209" y="150236"/>
                      <a:pt x="93733" y="148902"/>
                    </a:cubicBezTo>
                    <a:cubicBezTo>
                      <a:pt x="93447" y="147854"/>
                      <a:pt x="92209" y="146426"/>
                      <a:pt x="91923" y="145378"/>
                    </a:cubicBezTo>
                    <a:cubicBezTo>
                      <a:pt x="91732" y="144425"/>
                      <a:pt x="92018" y="142330"/>
                      <a:pt x="92590" y="141568"/>
                    </a:cubicBezTo>
                    <a:cubicBezTo>
                      <a:pt x="93066" y="140901"/>
                      <a:pt x="94495" y="140806"/>
                      <a:pt x="94971" y="140044"/>
                    </a:cubicBezTo>
                    <a:cubicBezTo>
                      <a:pt x="95447" y="139282"/>
                      <a:pt x="95066" y="137186"/>
                      <a:pt x="94780" y="136329"/>
                    </a:cubicBezTo>
                    <a:cubicBezTo>
                      <a:pt x="94495" y="135472"/>
                      <a:pt x="93638" y="133376"/>
                      <a:pt x="92780" y="133281"/>
                    </a:cubicBezTo>
                    <a:cubicBezTo>
                      <a:pt x="92113" y="133186"/>
                      <a:pt x="91352" y="134519"/>
                      <a:pt x="90875" y="134996"/>
                    </a:cubicBezTo>
                    <a:cubicBezTo>
                      <a:pt x="90304" y="135472"/>
                      <a:pt x="89065" y="136424"/>
                      <a:pt x="88780" y="137091"/>
                    </a:cubicBezTo>
                    <a:cubicBezTo>
                      <a:pt x="88399" y="137948"/>
                      <a:pt x="88780" y="140044"/>
                      <a:pt x="88494" y="140996"/>
                    </a:cubicBezTo>
                    <a:cubicBezTo>
                      <a:pt x="88208" y="141758"/>
                      <a:pt x="87065" y="142901"/>
                      <a:pt x="86875" y="143663"/>
                    </a:cubicBezTo>
                    <a:cubicBezTo>
                      <a:pt x="86684" y="144330"/>
                      <a:pt x="87161" y="145664"/>
                      <a:pt x="86970" y="146330"/>
                    </a:cubicBezTo>
                    <a:cubicBezTo>
                      <a:pt x="86780" y="146902"/>
                      <a:pt x="85732" y="147664"/>
                      <a:pt x="85637" y="148235"/>
                    </a:cubicBezTo>
                    <a:cubicBezTo>
                      <a:pt x="85541" y="148902"/>
                      <a:pt x="85637" y="150617"/>
                      <a:pt x="86208" y="150998"/>
                    </a:cubicBezTo>
                    <a:cubicBezTo>
                      <a:pt x="86875" y="151474"/>
                      <a:pt x="88970" y="150140"/>
                      <a:pt x="89542" y="150807"/>
                    </a:cubicBezTo>
                    <a:cubicBezTo>
                      <a:pt x="89923" y="151283"/>
                      <a:pt x="89351" y="152712"/>
                      <a:pt x="89161" y="153284"/>
                    </a:cubicBezTo>
                    <a:cubicBezTo>
                      <a:pt x="88780" y="153950"/>
                      <a:pt x="87541" y="154712"/>
                      <a:pt x="87256" y="155379"/>
                    </a:cubicBezTo>
                    <a:cubicBezTo>
                      <a:pt x="86875" y="156427"/>
                      <a:pt x="87351" y="158808"/>
                      <a:pt x="87065" y="159856"/>
                    </a:cubicBezTo>
                    <a:cubicBezTo>
                      <a:pt x="86875" y="160332"/>
                      <a:pt x="86303" y="161285"/>
                      <a:pt x="86113" y="161761"/>
                    </a:cubicBezTo>
                    <a:cubicBezTo>
                      <a:pt x="85827" y="162618"/>
                      <a:pt x="85827" y="164523"/>
                      <a:pt x="85732" y="165476"/>
                    </a:cubicBezTo>
                    <a:cubicBezTo>
                      <a:pt x="85637" y="166523"/>
                      <a:pt x="85541" y="169667"/>
                      <a:pt x="85541" y="169667"/>
                    </a:cubicBezTo>
                    <a:cubicBezTo>
                      <a:pt x="85541" y="169857"/>
                      <a:pt x="85541" y="170143"/>
                      <a:pt x="85541" y="170238"/>
                    </a:cubicBezTo>
                    <a:cubicBezTo>
                      <a:pt x="85446" y="170714"/>
                      <a:pt x="85065" y="171762"/>
                      <a:pt x="84589" y="171857"/>
                    </a:cubicBezTo>
                    <a:cubicBezTo>
                      <a:pt x="83922" y="172048"/>
                      <a:pt x="82398" y="171191"/>
                      <a:pt x="81922" y="170714"/>
                    </a:cubicBezTo>
                    <a:cubicBezTo>
                      <a:pt x="81350" y="170143"/>
                      <a:pt x="80588" y="168619"/>
                      <a:pt x="80303" y="167762"/>
                    </a:cubicBezTo>
                    <a:cubicBezTo>
                      <a:pt x="79826" y="166428"/>
                      <a:pt x="79731" y="163571"/>
                      <a:pt x="79255" y="162237"/>
                    </a:cubicBezTo>
                    <a:cubicBezTo>
                      <a:pt x="78874" y="161285"/>
                      <a:pt x="77636" y="159570"/>
                      <a:pt x="77445" y="158618"/>
                    </a:cubicBezTo>
                    <a:cubicBezTo>
                      <a:pt x="77064" y="157189"/>
                      <a:pt x="77350" y="154046"/>
                      <a:pt x="77636" y="152617"/>
                    </a:cubicBezTo>
                    <a:cubicBezTo>
                      <a:pt x="77921" y="151283"/>
                      <a:pt x="79445" y="148997"/>
                      <a:pt x="79826" y="147664"/>
                    </a:cubicBezTo>
                    <a:cubicBezTo>
                      <a:pt x="80207" y="146521"/>
                      <a:pt x="80683" y="144235"/>
                      <a:pt x="80683" y="143092"/>
                    </a:cubicBezTo>
                    <a:cubicBezTo>
                      <a:pt x="80588" y="141854"/>
                      <a:pt x="79636" y="139568"/>
                      <a:pt x="79255" y="138425"/>
                    </a:cubicBezTo>
                    <a:cubicBezTo>
                      <a:pt x="78969" y="137567"/>
                      <a:pt x="78016" y="135853"/>
                      <a:pt x="78016" y="134900"/>
                    </a:cubicBezTo>
                    <a:cubicBezTo>
                      <a:pt x="78016" y="133472"/>
                      <a:pt x="78683" y="130519"/>
                      <a:pt x="79540" y="129471"/>
                    </a:cubicBezTo>
                    <a:cubicBezTo>
                      <a:pt x="80207" y="128709"/>
                      <a:pt x="82779" y="128614"/>
                      <a:pt x="83065" y="127661"/>
                    </a:cubicBezTo>
                    <a:cubicBezTo>
                      <a:pt x="83541" y="126137"/>
                      <a:pt x="81064" y="123280"/>
                      <a:pt x="79922" y="122042"/>
                    </a:cubicBezTo>
                    <a:cubicBezTo>
                      <a:pt x="79350" y="121375"/>
                      <a:pt x="77731" y="120613"/>
                      <a:pt x="77159" y="119946"/>
                    </a:cubicBezTo>
                    <a:cubicBezTo>
                      <a:pt x="76492" y="119184"/>
                      <a:pt x="75159" y="117565"/>
                      <a:pt x="74969" y="116612"/>
                    </a:cubicBezTo>
                    <a:cubicBezTo>
                      <a:pt x="74778" y="115565"/>
                      <a:pt x="75349" y="113183"/>
                      <a:pt x="76112" y="112421"/>
                    </a:cubicBezTo>
                    <a:cubicBezTo>
                      <a:pt x="77064" y="111469"/>
                      <a:pt x="80303" y="111850"/>
                      <a:pt x="81350" y="111088"/>
                    </a:cubicBezTo>
                    <a:cubicBezTo>
                      <a:pt x="82112" y="110516"/>
                      <a:pt x="83065" y="108707"/>
                      <a:pt x="83350" y="107754"/>
                    </a:cubicBezTo>
                    <a:cubicBezTo>
                      <a:pt x="83636" y="106992"/>
                      <a:pt x="83922" y="105278"/>
                      <a:pt x="83636" y="104516"/>
                    </a:cubicBezTo>
                    <a:cubicBezTo>
                      <a:pt x="83350" y="103563"/>
                      <a:pt x="81922" y="101372"/>
                      <a:pt x="80874" y="101277"/>
                    </a:cubicBezTo>
                    <a:cubicBezTo>
                      <a:pt x="80303" y="101182"/>
                      <a:pt x="79350" y="102134"/>
                      <a:pt x="78969" y="102515"/>
                    </a:cubicBezTo>
                    <a:cubicBezTo>
                      <a:pt x="78588" y="103087"/>
                      <a:pt x="78588" y="104516"/>
                      <a:pt x="78207" y="105087"/>
                    </a:cubicBezTo>
                    <a:cubicBezTo>
                      <a:pt x="77826" y="105563"/>
                      <a:pt x="76778" y="106135"/>
                      <a:pt x="76207" y="106325"/>
                    </a:cubicBezTo>
                    <a:cubicBezTo>
                      <a:pt x="75540" y="106611"/>
                      <a:pt x="74206" y="106706"/>
                      <a:pt x="73540" y="106992"/>
                    </a:cubicBezTo>
                    <a:cubicBezTo>
                      <a:pt x="72778" y="107373"/>
                      <a:pt x="71254" y="108230"/>
                      <a:pt x="70682" y="108897"/>
                    </a:cubicBezTo>
                    <a:cubicBezTo>
                      <a:pt x="69920" y="109850"/>
                      <a:pt x="69063" y="112326"/>
                      <a:pt x="68777" y="113469"/>
                    </a:cubicBezTo>
                    <a:cubicBezTo>
                      <a:pt x="68491" y="115088"/>
                      <a:pt x="68872" y="118517"/>
                      <a:pt x="68587" y="120232"/>
                    </a:cubicBezTo>
                    <a:cubicBezTo>
                      <a:pt x="68396" y="121375"/>
                      <a:pt x="67539" y="123470"/>
                      <a:pt x="66967" y="124518"/>
                    </a:cubicBezTo>
                    <a:cubicBezTo>
                      <a:pt x="66587" y="125280"/>
                      <a:pt x="65253" y="126423"/>
                      <a:pt x="64777" y="127090"/>
                    </a:cubicBezTo>
                    <a:cubicBezTo>
                      <a:pt x="64110" y="128042"/>
                      <a:pt x="62777" y="130043"/>
                      <a:pt x="62110" y="130995"/>
                    </a:cubicBezTo>
                    <a:cubicBezTo>
                      <a:pt x="61538" y="131948"/>
                      <a:pt x="59919" y="133662"/>
                      <a:pt x="59633" y="134710"/>
                    </a:cubicBezTo>
                    <a:cubicBezTo>
                      <a:pt x="59347" y="135853"/>
                      <a:pt x="60110" y="138329"/>
                      <a:pt x="59919" y="139472"/>
                    </a:cubicBezTo>
                    <a:cubicBezTo>
                      <a:pt x="59729" y="140711"/>
                      <a:pt x="58966" y="143092"/>
                      <a:pt x="58395" y="144235"/>
                    </a:cubicBezTo>
                    <a:cubicBezTo>
                      <a:pt x="57919" y="145092"/>
                      <a:pt x="56585" y="146521"/>
                      <a:pt x="55728" y="147092"/>
                    </a:cubicBezTo>
                    <a:cubicBezTo>
                      <a:pt x="54775" y="147664"/>
                      <a:pt x="52680" y="148616"/>
                      <a:pt x="51632" y="148426"/>
                    </a:cubicBezTo>
                    <a:cubicBezTo>
                      <a:pt x="50870" y="148331"/>
                      <a:pt x="49727" y="146997"/>
                      <a:pt x="49061" y="146616"/>
                    </a:cubicBezTo>
                    <a:cubicBezTo>
                      <a:pt x="48298" y="146140"/>
                      <a:pt x="46584" y="144902"/>
                      <a:pt x="45631" y="144902"/>
                    </a:cubicBezTo>
                    <a:cubicBezTo>
                      <a:pt x="44584" y="144902"/>
                      <a:pt x="42583" y="145759"/>
                      <a:pt x="41917" y="146521"/>
                    </a:cubicBezTo>
                    <a:cubicBezTo>
                      <a:pt x="41250" y="147283"/>
                      <a:pt x="41060" y="149378"/>
                      <a:pt x="40869" y="150331"/>
                    </a:cubicBezTo>
                    <a:cubicBezTo>
                      <a:pt x="40679" y="151283"/>
                      <a:pt x="40774" y="153474"/>
                      <a:pt x="40202" y="154331"/>
                    </a:cubicBezTo>
                    <a:cubicBezTo>
                      <a:pt x="39821" y="154998"/>
                      <a:pt x="38297" y="156046"/>
                      <a:pt x="37535" y="156236"/>
                    </a:cubicBezTo>
                    <a:cubicBezTo>
                      <a:pt x="36964" y="156332"/>
                      <a:pt x="35725" y="155760"/>
                      <a:pt x="35154" y="155665"/>
                    </a:cubicBezTo>
                    <a:cubicBezTo>
                      <a:pt x="34392" y="155570"/>
                      <a:pt x="32868" y="155379"/>
                      <a:pt x="32201" y="155760"/>
                    </a:cubicBezTo>
                    <a:cubicBezTo>
                      <a:pt x="31725" y="156046"/>
                      <a:pt x="31154" y="157379"/>
                      <a:pt x="30963" y="158046"/>
                    </a:cubicBezTo>
                    <a:cubicBezTo>
                      <a:pt x="30582" y="159570"/>
                      <a:pt x="31058" y="162618"/>
                      <a:pt x="31249" y="164142"/>
                    </a:cubicBezTo>
                    <a:cubicBezTo>
                      <a:pt x="31630" y="166714"/>
                      <a:pt x="33630" y="171667"/>
                      <a:pt x="33630" y="174239"/>
                    </a:cubicBezTo>
                    <a:cubicBezTo>
                      <a:pt x="33630" y="175667"/>
                      <a:pt x="32963" y="178620"/>
                      <a:pt x="32296" y="179954"/>
                    </a:cubicBezTo>
                    <a:cubicBezTo>
                      <a:pt x="31725" y="181001"/>
                      <a:pt x="30201" y="183002"/>
                      <a:pt x="29248" y="183764"/>
                    </a:cubicBezTo>
                    <a:cubicBezTo>
                      <a:pt x="28010" y="184716"/>
                      <a:pt x="25153" y="185859"/>
                      <a:pt x="23819" y="186621"/>
                    </a:cubicBezTo>
                    <a:cubicBezTo>
                      <a:pt x="22105" y="187478"/>
                      <a:pt x="18295" y="188717"/>
                      <a:pt x="16866" y="190050"/>
                    </a:cubicBezTo>
                    <a:cubicBezTo>
                      <a:pt x="16009" y="190907"/>
                      <a:pt x="14675" y="193003"/>
                      <a:pt x="14485" y="194146"/>
                    </a:cubicBezTo>
                    <a:cubicBezTo>
                      <a:pt x="14294" y="195289"/>
                      <a:pt x="14961" y="197670"/>
                      <a:pt x="15437" y="198718"/>
                    </a:cubicBezTo>
                    <a:cubicBezTo>
                      <a:pt x="16295" y="200623"/>
                      <a:pt x="19342" y="203766"/>
                      <a:pt x="20105" y="205671"/>
                    </a:cubicBezTo>
                    <a:cubicBezTo>
                      <a:pt x="20676" y="207005"/>
                      <a:pt x="20962" y="209957"/>
                      <a:pt x="21152" y="211386"/>
                    </a:cubicBezTo>
                    <a:cubicBezTo>
                      <a:pt x="21438" y="213863"/>
                      <a:pt x="22010" y="218911"/>
                      <a:pt x="21438" y="221292"/>
                    </a:cubicBezTo>
                    <a:cubicBezTo>
                      <a:pt x="21247" y="222149"/>
                      <a:pt x="20009" y="223483"/>
                      <a:pt x="19723" y="224245"/>
                    </a:cubicBezTo>
                    <a:cubicBezTo>
                      <a:pt x="19342" y="225293"/>
                      <a:pt x="18676" y="227483"/>
                      <a:pt x="18866" y="228531"/>
                    </a:cubicBezTo>
                    <a:cubicBezTo>
                      <a:pt x="19057" y="229674"/>
                      <a:pt x="20771" y="231484"/>
                      <a:pt x="21152" y="232532"/>
                    </a:cubicBezTo>
                    <a:cubicBezTo>
                      <a:pt x="21629" y="234151"/>
                      <a:pt x="21819" y="237770"/>
                      <a:pt x="21629" y="239485"/>
                    </a:cubicBezTo>
                    <a:cubicBezTo>
                      <a:pt x="21438" y="241295"/>
                      <a:pt x="20295" y="244724"/>
                      <a:pt x="19723" y="246438"/>
                    </a:cubicBezTo>
                    <a:cubicBezTo>
                      <a:pt x="18962" y="248629"/>
                      <a:pt x="17056" y="252915"/>
                      <a:pt x="16295" y="255106"/>
                    </a:cubicBezTo>
                    <a:cubicBezTo>
                      <a:pt x="15532" y="257487"/>
                      <a:pt x="14294" y="262345"/>
                      <a:pt x="13723" y="264821"/>
                    </a:cubicBezTo>
                    <a:cubicBezTo>
                      <a:pt x="13056" y="267488"/>
                      <a:pt x="11818" y="273013"/>
                      <a:pt x="11056" y="275680"/>
                    </a:cubicBezTo>
                    <a:cubicBezTo>
                      <a:pt x="10580" y="277394"/>
                      <a:pt x="9532" y="280728"/>
                      <a:pt x="8770" y="282347"/>
                    </a:cubicBezTo>
                    <a:cubicBezTo>
                      <a:pt x="8294" y="283395"/>
                      <a:pt x="6865" y="285395"/>
                      <a:pt x="6103" y="286253"/>
                    </a:cubicBezTo>
                    <a:cubicBezTo>
                      <a:pt x="5246" y="287205"/>
                      <a:pt x="2864" y="288443"/>
                      <a:pt x="2007" y="289396"/>
                    </a:cubicBezTo>
                    <a:cubicBezTo>
                      <a:pt x="1340" y="290063"/>
                      <a:pt x="102" y="291682"/>
                      <a:pt x="7" y="292539"/>
                    </a:cubicBezTo>
                    <a:cubicBezTo>
                      <a:pt x="-88" y="293682"/>
                      <a:pt x="864" y="295682"/>
                      <a:pt x="1436" y="296635"/>
                    </a:cubicBezTo>
                    <a:cubicBezTo>
                      <a:pt x="2674" y="299016"/>
                      <a:pt x="6484" y="303017"/>
                      <a:pt x="7722" y="305493"/>
                    </a:cubicBezTo>
                    <a:cubicBezTo>
                      <a:pt x="8674" y="307398"/>
                      <a:pt x="9722" y="311494"/>
                      <a:pt x="10294" y="313494"/>
                    </a:cubicBezTo>
                    <a:cubicBezTo>
                      <a:pt x="10961" y="315590"/>
                      <a:pt x="12008" y="319876"/>
                      <a:pt x="12580" y="321971"/>
                    </a:cubicBezTo>
                    <a:cubicBezTo>
                      <a:pt x="12961" y="323305"/>
                      <a:pt x="14104" y="325972"/>
                      <a:pt x="14294" y="327401"/>
                    </a:cubicBezTo>
                    <a:cubicBezTo>
                      <a:pt x="14580" y="328829"/>
                      <a:pt x="14389" y="331877"/>
                      <a:pt x="14294" y="333306"/>
                    </a:cubicBezTo>
                    <a:cubicBezTo>
                      <a:pt x="14104" y="335497"/>
                      <a:pt x="13913" y="339974"/>
                      <a:pt x="13056" y="341974"/>
                    </a:cubicBezTo>
                    <a:cubicBezTo>
                      <a:pt x="12389" y="343403"/>
                      <a:pt x="9817" y="345308"/>
                      <a:pt x="8960" y="346641"/>
                    </a:cubicBezTo>
                    <a:cubicBezTo>
                      <a:pt x="8103" y="347975"/>
                      <a:pt x="6865" y="350832"/>
                      <a:pt x="6388" y="352261"/>
                    </a:cubicBezTo>
                    <a:cubicBezTo>
                      <a:pt x="5912" y="353880"/>
                      <a:pt x="5341" y="357404"/>
                      <a:pt x="5531" y="359024"/>
                    </a:cubicBezTo>
                    <a:cubicBezTo>
                      <a:pt x="5912" y="361691"/>
                      <a:pt x="8198" y="366548"/>
                      <a:pt x="9532" y="368930"/>
                    </a:cubicBezTo>
                    <a:cubicBezTo>
                      <a:pt x="10865" y="371311"/>
                      <a:pt x="14294" y="375597"/>
                      <a:pt x="15723" y="377883"/>
                    </a:cubicBezTo>
                    <a:cubicBezTo>
                      <a:pt x="16771" y="379502"/>
                      <a:pt x="18676" y="382931"/>
                      <a:pt x="19533" y="384646"/>
                    </a:cubicBezTo>
                    <a:cubicBezTo>
                      <a:pt x="20676" y="386741"/>
                      <a:pt x="22676" y="391028"/>
                      <a:pt x="23629" y="393123"/>
                    </a:cubicBezTo>
                    <a:cubicBezTo>
                      <a:pt x="25153" y="396266"/>
                      <a:pt x="27724" y="402648"/>
                      <a:pt x="29439" y="405601"/>
                    </a:cubicBezTo>
                    <a:cubicBezTo>
                      <a:pt x="30963" y="408268"/>
                      <a:pt x="34678" y="413030"/>
                      <a:pt x="36392" y="415507"/>
                    </a:cubicBezTo>
                    <a:cubicBezTo>
                      <a:pt x="38488" y="418555"/>
                      <a:pt x="42774" y="424460"/>
                      <a:pt x="44584" y="427699"/>
                    </a:cubicBezTo>
                    <a:cubicBezTo>
                      <a:pt x="46394" y="430937"/>
                      <a:pt x="49537" y="437605"/>
                      <a:pt x="51061" y="441034"/>
                    </a:cubicBezTo>
                    <a:cubicBezTo>
                      <a:pt x="52299" y="443701"/>
                      <a:pt x="54680" y="449035"/>
                      <a:pt x="55538" y="451797"/>
                    </a:cubicBezTo>
                    <a:cubicBezTo>
                      <a:pt x="56299" y="454178"/>
                      <a:pt x="57157" y="459227"/>
                      <a:pt x="57823" y="461703"/>
                    </a:cubicBezTo>
                    <a:cubicBezTo>
                      <a:pt x="59347" y="467609"/>
                      <a:pt x="63348" y="479324"/>
                      <a:pt x="64300" y="485325"/>
                    </a:cubicBezTo>
                    <a:cubicBezTo>
                      <a:pt x="64872" y="488849"/>
                      <a:pt x="64777" y="495803"/>
                      <a:pt x="64872" y="499327"/>
                    </a:cubicBezTo>
                    <a:cubicBezTo>
                      <a:pt x="64967" y="504566"/>
                      <a:pt x="64777" y="514948"/>
                      <a:pt x="64681" y="520091"/>
                    </a:cubicBezTo>
                    <a:cubicBezTo>
                      <a:pt x="64586" y="524473"/>
                      <a:pt x="64491" y="533331"/>
                      <a:pt x="64110" y="537808"/>
                    </a:cubicBezTo>
                    <a:cubicBezTo>
                      <a:pt x="63729" y="542285"/>
                      <a:pt x="62777" y="551143"/>
                      <a:pt x="62014" y="555524"/>
                    </a:cubicBezTo>
                    <a:cubicBezTo>
                      <a:pt x="61253" y="559715"/>
                      <a:pt x="59347" y="568002"/>
                      <a:pt x="57728" y="571907"/>
                    </a:cubicBezTo>
                    <a:cubicBezTo>
                      <a:pt x="56490" y="574860"/>
                      <a:pt x="52966" y="580289"/>
                      <a:pt x="51442" y="583052"/>
                    </a:cubicBezTo>
                    <a:cubicBezTo>
                      <a:pt x="50204" y="585433"/>
                      <a:pt x="48013" y="590291"/>
                      <a:pt x="46774" y="592672"/>
                    </a:cubicBezTo>
                    <a:cubicBezTo>
                      <a:pt x="45441" y="595339"/>
                      <a:pt x="42393" y="600482"/>
                      <a:pt x="41440" y="603245"/>
                    </a:cubicBezTo>
                    <a:cubicBezTo>
                      <a:pt x="40583" y="605531"/>
                      <a:pt x="39916" y="610484"/>
                      <a:pt x="39440" y="612865"/>
                    </a:cubicBezTo>
                    <a:cubicBezTo>
                      <a:pt x="38964" y="614865"/>
                      <a:pt x="38297" y="618866"/>
                      <a:pt x="37726" y="620771"/>
                    </a:cubicBezTo>
                    <a:cubicBezTo>
                      <a:pt x="36964" y="623247"/>
                      <a:pt x="34963" y="627914"/>
                      <a:pt x="33916" y="630296"/>
                    </a:cubicBezTo>
                    <a:cubicBezTo>
                      <a:pt x="33058" y="632201"/>
                      <a:pt x="31154" y="636011"/>
                      <a:pt x="29915" y="637820"/>
                    </a:cubicBezTo>
                    <a:cubicBezTo>
                      <a:pt x="28105" y="640487"/>
                      <a:pt x="23629" y="645155"/>
                      <a:pt x="21438" y="647441"/>
                    </a:cubicBezTo>
                    <a:cubicBezTo>
                      <a:pt x="20200" y="648679"/>
                      <a:pt x="18485" y="650584"/>
                      <a:pt x="16580" y="652394"/>
                    </a:cubicBezTo>
                    <a:cubicBezTo>
                      <a:pt x="24581" y="651441"/>
                      <a:pt x="43536" y="649250"/>
                      <a:pt x="50870" y="648393"/>
                    </a:cubicBezTo>
                    <a:cubicBezTo>
                      <a:pt x="64110" y="646679"/>
                      <a:pt x="90494" y="642678"/>
                      <a:pt x="103734" y="640487"/>
                    </a:cubicBezTo>
                    <a:cubicBezTo>
                      <a:pt x="139167" y="634677"/>
                      <a:pt x="245561" y="617151"/>
                      <a:pt x="245561" y="617151"/>
                    </a:cubicBezTo>
                    <a:lnTo>
                      <a:pt x="247371" y="628581"/>
                    </a:lnTo>
                    <a:cubicBezTo>
                      <a:pt x="255944" y="627057"/>
                      <a:pt x="286519" y="621342"/>
                      <a:pt x="297758" y="619056"/>
                    </a:cubicBezTo>
                    <a:cubicBezTo>
                      <a:pt x="314332" y="615627"/>
                      <a:pt x="347288" y="608198"/>
                      <a:pt x="363766" y="604388"/>
                    </a:cubicBezTo>
                    <a:cubicBezTo>
                      <a:pt x="371958" y="602483"/>
                      <a:pt x="392818" y="597625"/>
                      <a:pt x="401486" y="595529"/>
                    </a:cubicBezTo>
                    <a:cubicBezTo>
                      <a:pt x="401676" y="595148"/>
                      <a:pt x="401866" y="594767"/>
                      <a:pt x="401866" y="594482"/>
                    </a:cubicBezTo>
                    <a:cubicBezTo>
                      <a:pt x="401866" y="593434"/>
                      <a:pt x="400438" y="591719"/>
                      <a:pt x="399962" y="590767"/>
                    </a:cubicBezTo>
                    <a:cubicBezTo>
                      <a:pt x="399390" y="589624"/>
                      <a:pt x="398056" y="587528"/>
                      <a:pt x="397961" y="586290"/>
                    </a:cubicBezTo>
                    <a:cubicBezTo>
                      <a:pt x="397961" y="585433"/>
                      <a:pt x="398438" y="583623"/>
                      <a:pt x="399009" y="583052"/>
                    </a:cubicBezTo>
                    <a:cubicBezTo>
                      <a:pt x="399676" y="582290"/>
                      <a:pt x="401962" y="581909"/>
                      <a:pt x="402629" y="581147"/>
                    </a:cubicBezTo>
                    <a:cubicBezTo>
                      <a:pt x="403486" y="580004"/>
                      <a:pt x="403010" y="576670"/>
                      <a:pt x="403867" y="575527"/>
                    </a:cubicBezTo>
                    <a:cubicBezTo>
                      <a:pt x="404533" y="574765"/>
                      <a:pt x="406820" y="574479"/>
                      <a:pt x="407581" y="573717"/>
                    </a:cubicBezTo>
                    <a:cubicBezTo>
                      <a:pt x="408058" y="573241"/>
                      <a:pt x="408724" y="572098"/>
                      <a:pt x="408820" y="571526"/>
                    </a:cubicBezTo>
                    <a:cubicBezTo>
                      <a:pt x="409105" y="570574"/>
                      <a:pt x="408629" y="568478"/>
                      <a:pt x="408724" y="567526"/>
                    </a:cubicBezTo>
                    <a:cubicBezTo>
                      <a:pt x="408820" y="566383"/>
                      <a:pt x="408629" y="564097"/>
                      <a:pt x="409296" y="563144"/>
                    </a:cubicBezTo>
                    <a:cubicBezTo>
                      <a:pt x="409867" y="562382"/>
                      <a:pt x="412058" y="562001"/>
                      <a:pt x="412820" y="561430"/>
                    </a:cubicBezTo>
                    <a:cubicBezTo>
                      <a:pt x="413392" y="560954"/>
                      <a:pt x="414439" y="559906"/>
                      <a:pt x="414821" y="559334"/>
                    </a:cubicBezTo>
                    <a:cubicBezTo>
                      <a:pt x="415392" y="558477"/>
                      <a:pt x="415868" y="556477"/>
                      <a:pt x="416535" y="555620"/>
                    </a:cubicBezTo>
                    <a:cubicBezTo>
                      <a:pt x="417106" y="554762"/>
                      <a:pt x="418916" y="553715"/>
                      <a:pt x="419583" y="552953"/>
                    </a:cubicBezTo>
                    <a:cubicBezTo>
                      <a:pt x="420440" y="552000"/>
                      <a:pt x="422060" y="549905"/>
                      <a:pt x="422250" y="548571"/>
                    </a:cubicBezTo>
                    <a:cubicBezTo>
                      <a:pt x="422536" y="547333"/>
                      <a:pt x="421488" y="544856"/>
                      <a:pt x="421297" y="543618"/>
                    </a:cubicBezTo>
                    <a:cubicBezTo>
                      <a:pt x="421202" y="542951"/>
                      <a:pt x="420726" y="541523"/>
                      <a:pt x="420916" y="540856"/>
                    </a:cubicBezTo>
                    <a:cubicBezTo>
                      <a:pt x="421107" y="539999"/>
                      <a:pt x="422345" y="538475"/>
                      <a:pt x="422917" y="537808"/>
                    </a:cubicBezTo>
                    <a:cubicBezTo>
                      <a:pt x="423583" y="537141"/>
                      <a:pt x="425489" y="536379"/>
                      <a:pt x="425965" y="535617"/>
                    </a:cubicBezTo>
                    <a:cubicBezTo>
                      <a:pt x="426536" y="534665"/>
                      <a:pt x="426631" y="532474"/>
                      <a:pt x="426441" y="531331"/>
                    </a:cubicBezTo>
                    <a:cubicBezTo>
                      <a:pt x="426346" y="530283"/>
                      <a:pt x="425203" y="528473"/>
                      <a:pt x="425012" y="527521"/>
                    </a:cubicBezTo>
                    <a:cubicBezTo>
                      <a:pt x="424441" y="525711"/>
                      <a:pt x="423774" y="521901"/>
                      <a:pt x="423488" y="519996"/>
                    </a:cubicBezTo>
                    <a:cubicBezTo>
                      <a:pt x="423298" y="518282"/>
                      <a:pt x="422917" y="514948"/>
                      <a:pt x="423012" y="513329"/>
                    </a:cubicBezTo>
                    <a:cubicBezTo>
                      <a:pt x="423107" y="510852"/>
                      <a:pt x="423583" y="505804"/>
                      <a:pt x="424727" y="503708"/>
                    </a:cubicBezTo>
                    <a:cubicBezTo>
                      <a:pt x="425774" y="501708"/>
                      <a:pt x="429298" y="498565"/>
                      <a:pt x="431204" y="497327"/>
                    </a:cubicBezTo>
                    <a:cubicBezTo>
                      <a:pt x="432823" y="496184"/>
                      <a:pt x="436728" y="495231"/>
                      <a:pt x="438442" y="494183"/>
                    </a:cubicBezTo>
                    <a:cubicBezTo>
                      <a:pt x="439966" y="493231"/>
                      <a:pt x="442824" y="491040"/>
                      <a:pt x="443872" y="489516"/>
                    </a:cubicBezTo>
                    <a:cubicBezTo>
                      <a:pt x="445015" y="487802"/>
                      <a:pt x="446158" y="483896"/>
                      <a:pt x="446444" y="481896"/>
                    </a:cubicBezTo>
                    <a:cubicBezTo>
                      <a:pt x="446729" y="479896"/>
                      <a:pt x="446253" y="475705"/>
                      <a:pt x="445681" y="473705"/>
                    </a:cubicBezTo>
                    <a:cubicBezTo>
                      <a:pt x="445491" y="472943"/>
                      <a:pt x="444539" y="471800"/>
                      <a:pt x="444348" y="471038"/>
                    </a:cubicBezTo>
                    <a:cubicBezTo>
                      <a:pt x="443872" y="469418"/>
                      <a:pt x="443681" y="465894"/>
                      <a:pt x="443967" y="464180"/>
                    </a:cubicBezTo>
                    <a:cubicBezTo>
                      <a:pt x="444157" y="463227"/>
                      <a:pt x="445015" y="461417"/>
                      <a:pt x="445205" y="460465"/>
                    </a:cubicBezTo>
                    <a:cubicBezTo>
                      <a:pt x="445396" y="459512"/>
                      <a:pt x="444824" y="457131"/>
                      <a:pt x="445586" y="456560"/>
                    </a:cubicBezTo>
                    <a:cubicBezTo>
                      <a:pt x="446063" y="456179"/>
                      <a:pt x="447396" y="456941"/>
                      <a:pt x="448063" y="456845"/>
                    </a:cubicBezTo>
                    <a:cubicBezTo>
                      <a:pt x="449206" y="456845"/>
                      <a:pt x="451873" y="457131"/>
                      <a:pt x="452444" y="456179"/>
                    </a:cubicBezTo>
                    <a:cubicBezTo>
                      <a:pt x="453016" y="455226"/>
                      <a:pt x="451587" y="452845"/>
                      <a:pt x="450825" y="451988"/>
                    </a:cubicBezTo>
                    <a:cubicBezTo>
                      <a:pt x="450254" y="451321"/>
                      <a:pt x="448444" y="450845"/>
                      <a:pt x="447777" y="450273"/>
                    </a:cubicBezTo>
                    <a:cubicBezTo>
                      <a:pt x="447205" y="449797"/>
                      <a:pt x="446158" y="448749"/>
                      <a:pt x="446063" y="448082"/>
                    </a:cubicBezTo>
                    <a:cubicBezTo>
                      <a:pt x="445967" y="447130"/>
                      <a:pt x="447015" y="445320"/>
                      <a:pt x="447682" y="444558"/>
                    </a:cubicBezTo>
                    <a:cubicBezTo>
                      <a:pt x="448444" y="443606"/>
                      <a:pt x="450635" y="442367"/>
                      <a:pt x="451587" y="441605"/>
                    </a:cubicBezTo>
                    <a:cubicBezTo>
                      <a:pt x="452730" y="440558"/>
                      <a:pt x="454825" y="438272"/>
                      <a:pt x="456064" y="437319"/>
                    </a:cubicBezTo>
                    <a:cubicBezTo>
                      <a:pt x="456826" y="436748"/>
                      <a:pt x="458540" y="435509"/>
                      <a:pt x="459493" y="435414"/>
                    </a:cubicBezTo>
                    <a:cubicBezTo>
                      <a:pt x="460445" y="435319"/>
                      <a:pt x="462350" y="436367"/>
                      <a:pt x="463303" y="436557"/>
                    </a:cubicBezTo>
                    <a:cubicBezTo>
                      <a:pt x="463970" y="436652"/>
                      <a:pt x="465494" y="436271"/>
                      <a:pt x="466065" y="436652"/>
                    </a:cubicBezTo>
                    <a:cubicBezTo>
                      <a:pt x="466922" y="437224"/>
                      <a:pt x="468161" y="439319"/>
                      <a:pt x="468065" y="440367"/>
                    </a:cubicBezTo>
                    <a:cubicBezTo>
                      <a:pt x="467970" y="441129"/>
                      <a:pt x="466541" y="442272"/>
                      <a:pt x="465779" y="442653"/>
                    </a:cubicBezTo>
                    <a:cubicBezTo>
                      <a:pt x="464922" y="443129"/>
                      <a:pt x="462636" y="442653"/>
                      <a:pt x="462064" y="443415"/>
                    </a:cubicBezTo>
                    <a:cubicBezTo>
                      <a:pt x="461683" y="443891"/>
                      <a:pt x="462446" y="445225"/>
                      <a:pt x="462160" y="445796"/>
                    </a:cubicBezTo>
                    <a:cubicBezTo>
                      <a:pt x="461779" y="446749"/>
                      <a:pt x="459397" y="447416"/>
                      <a:pt x="459112" y="448368"/>
                    </a:cubicBezTo>
                    <a:cubicBezTo>
                      <a:pt x="458921" y="449130"/>
                      <a:pt x="459588" y="450654"/>
                      <a:pt x="460160" y="451130"/>
                    </a:cubicBezTo>
                    <a:cubicBezTo>
                      <a:pt x="460636" y="451511"/>
                      <a:pt x="462160" y="451130"/>
                      <a:pt x="462731" y="451511"/>
                    </a:cubicBezTo>
                    <a:cubicBezTo>
                      <a:pt x="463207" y="451892"/>
                      <a:pt x="463207" y="453321"/>
                      <a:pt x="463589" y="453797"/>
                    </a:cubicBezTo>
                    <a:cubicBezTo>
                      <a:pt x="464065" y="454369"/>
                      <a:pt x="465208" y="455417"/>
                      <a:pt x="465970" y="455607"/>
                    </a:cubicBezTo>
                    <a:cubicBezTo>
                      <a:pt x="467017" y="455798"/>
                      <a:pt x="468922" y="454750"/>
                      <a:pt x="469970" y="454559"/>
                    </a:cubicBezTo>
                    <a:cubicBezTo>
                      <a:pt x="471018" y="454274"/>
                      <a:pt x="473399" y="454274"/>
                      <a:pt x="474256" y="453607"/>
                    </a:cubicBezTo>
                    <a:cubicBezTo>
                      <a:pt x="475399" y="452750"/>
                      <a:pt x="476638" y="449035"/>
                      <a:pt x="476733" y="448844"/>
                    </a:cubicBezTo>
                    <a:cubicBezTo>
                      <a:pt x="476828" y="448654"/>
                      <a:pt x="478829" y="446177"/>
                      <a:pt x="479305" y="445130"/>
                    </a:cubicBezTo>
                    <a:cubicBezTo>
                      <a:pt x="479876" y="443891"/>
                      <a:pt x="480733" y="441129"/>
                      <a:pt x="480638" y="439700"/>
                    </a:cubicBezTo>
                    <a:cubicBezTo>
                      <a:pt x="480543" y="438748"/>
                      <a:pt x="479210" y="437224"/>
                      <a:pt x="479114" y="436271"/>
                    </a:cubicBezTo>
                    <a:cubicBezTo>
                      <a:pt x="479019" y="435128"/>
                      <a:pt x="480067" y="433033"/>
                      <a:pt x="480257" y="431890"/>
                    </a:cubicBezTo>
                    <a:cubicBezTo>
                      <a:pt x="480448" y="430747"/>
                      <a:pt x="480543" y="428556"/>
                      <a:pt x="480829" y="427413"/>
                    </a:cubicBezTo>
                    <a:cubicBezTo>
                      <a:pt x="481114" y="425984"/>
                      <a:pt x="482734" y="423222"/>
                      <a:pt x="482639" y="421698"/>
                    </a:cubicBezTo>
                    <a:cubicBezTo>
                      <a:pt x="482639" y="420365"/>
                      <a:pt x="481400" y="417983"/>
                      <a:pt x="480924" y="416745"/>
                    </a:cubicBezTo>
                    <a:cubicBezTo>
                      <a:pt x="480448" y="415793"/>
                      <a:pt x="479114" y="413983"/>
                      <a:pt x="478924" y="412840"/>
                    </a:cubicBezTo>
                    <a:cubicBezTo>
                      <a:pt x="478733" y="411697"/>
                      <a:pt x="479495" y="409411"/>
                      <a:pt x="479400" y="408268"/>
                    </a:cubicBezTo>
                    <a:cubicBezTo>
                      <a:pt x="479305" y="407030"/>
                      <a:pt x="478352" y="404553"/>
                      <a:pt x="478257" y="403315"/>
                    </a:cubicBezTo>
                    <a:cubicBezTo>
                      <a:pt x="478162" y="402458"/>
                      <a:pt x="478447" y="400648"/>
                      <a:pt x="478447" y="399791"/>
                    </a:cubicBezTo>
                    <a:cubicBezTo>
                      <a:pt x="478543" y="398267"/>
                      <a:pt x="478352" y="395123"/>
                      <a:pt x="478924" y="393695"/>
                    </a:cubicBezTo>
                    <a:cubicBezTo>
                      <a:pt x="479210" y="392933"/>
                      <a:pt x="480638" y="391790"/>
                      <a:pt x="481019" y="391028"/>
                    </a:cubicBezTo>
                    <a:cubicBezTo>
                      <a:pt x="481496" y="389980"/>
                      <a:pt x="482162" y="387789"/>
                      <a:pt x="481972" y="386741"/>
                    </a:cubicBezTo>
                    <a:cubicBezTo>
                      <a:pt x="481877" y="385979"/>
                      <a:pt x="480543" y="384741"/>
                      <a:pt x="480162" y="383979"/>
                    </a:cubicBezTo>
                    <a:cubicBezTo>
                      <a:pt x="479686" y="382931"/>
                      <a:pt x="479305" y="380550"/>
                      <a:pt x="478829" y="379502"/>
                    </a:cubicBezTo>
                    <a:cubicBezTo>
                      <a:pt x="478447" y="378740"/>
                      <a:pt x="477495" y="377312"/>
                      <a:pt x="477019" y="376645"/>
                    </a:cubicBezTo>
                    <a:cubicBezTo>
                      <a:pt x="476162" y="375216"/>
                      <a:pt x="474733" y="372168"/>
                      <a:pt x="473780" y="370739"/>
                    </a:cubicBezTo>
                    <a:cubicBezTo>
                      <a:pt x="472732" y="369311"/>
                      <a:pt x="469970" y="367025"/>
                      <a:pt x="469018" y="365501"/>
                    </a:cubicBezTo>
                    <a:cubicBezTo>
                      <a:pt x="467970" y="363691"/>
                      <a:pt x="467208" y="359500"/>
                      <a:pt x="466351" y="357595"/>
                    </a:cubicBezTo>
                    <a:cubicBezTo>
                      <a:pt x="465494" y="355595"/>
                      <a:pt x="462922" y="352070"/>
                      <a:pt x="462160" y="349975"/>
                    </a:cubicBezTo>
                    <a:cubicBezTo>
                      <a:pt x="461588" y="348546"/>
                      <a:pt x="461207" y="345593"/>
                      <a:pt x="460826" y="344069"/>
                    </a:cubicBezTo>
                    <a:cubicBezTo>
                      <a:pt x="459874" y="340355"/>
                      <a:pt x="457683" y="332830"/>
                      <a:pt x="456826" y="329020"/>
                    </a:cubicBezTo>
                    <a:cubicBezTo>
                      <a:pt x="456254" y="326543"/>
                      <a:pt x="455492" y="321495"/>
                      <a:pt x="454635" y="319114"/>
                    </a:cubicBezTo>
                    <a:cubicBezTo>
                      <a:pt x="454064" y="317495"/>
                      <a:pt x="452349" y="314351"/>
                      <a:pt x="451682" y="312732"/>
                    </a:cubicBezTo>
                    <a:cubicBezTo>
                      <a:pt x="450539" y="310256"/>
                      <a:pt x="448634" y="305303"/>
                      <a:pt x="447491" y="302921"/>
                    </a:cubicBezTo>
                    <a:cubicBezTo>
                      <a:pt x="446158" y="300159"/>
                      <a:pt x="442824" y="295016"/>
                      <a:pt x="441872" y="292063"/>
                    </a:cubicBezTo>
                    <a:cubicBezTo>
                      <a:pt x="441300" y="290253"/>
                      <a:pt x="440824" y="286348"/>
                      <a:pt x="440633" y="284443"/>
                    </a:cubicBezTo>
                    <a:cubicBezTo>
                      <a:pt x="440347" y="281966"/>
                      <a:pt x="440252" y="276918"/>
                      <a:pt x="439776" y="274537"/>
                    </a:cubicBezTo>
                    <a:cubicBezTo>
                      <a:pt x="439300" y="272346"/>
                      <a:pt x="437585" y="268250"/>
                      <a:pt x="436823" y="266155"/>
                    </a:cubicBezTo>
                    <a:cubicBezTo>
                      <a:pt x="435966" y="263869"/>
                      <a:pt x="434537" y="259202"/>
                      <a:pt x="433108" y="257201"/>
                    </a:cubicBezTo>
                    <a:cubicBezTo>
                      <a:pt x="432061" y="255868"/>
                      <a:pt x="429108" y="254344"/>
                      <a:pt x="427965" y="253106"/>
                    </a:cubicBezTo>
                    <a:cubicBezTo>
                      <a:pt x="426727" y="251772"/>
                      <a:pt x="425107" y="248724"/>
                      <a:pt x="424250" y="247105"/>
                    </a:cubicBezTo>
                    <a:cubicBezTo>
                      <a:pt x="422917" y="244914"/>
                      <a:pt x="421012" y="239961"/>
                      <a:pt x="419107" y="238151"/>
                    </a:cubicBezTo>
                    <a:cubicBezTo>
                      <a:pt x="418345" y="237294"/>
                      <a:pt x="416154" y="236246"/>
                      <a:pt x="415106" y="235770"/>
                    </a:cubicBezTo>
                    <a:cubicBezTo>
                      <a:pt x="413963" y="235199"/>
                      <a:pt x="411487" y="234341"/>
                      <a:pt x="410344" y="233865"/>
                    </a:cubicBezTo>
                    <a:cubicBezTo>
                      <a:pt x="409296" y="233389"/>
                      <a:pt x="407200" y="232246"/>
                      <a:pt x="406057" y="232055"/>
                    </a:cubicBezTo>
                    <a:cubicBezTo>
                      <a:pt x="405296" y="231960"/>
                      <a:pt x="403867" y="232436"/>
                      <a:pt x="403105" y="232436"/>
                    </a:cubicBezTo>
                    <a:cubicBezTo>
                      <a:pt x="402152" y="232436"/>
                      <a:pt x="400057" y="232341"/>
                      <a:pt x="399199" y="231865"/>
                    </a:cubicBezTo>
                    <a:cubicBezTo>
                      <a:pt x="398247" y="231389"/>
                      <a:pt x="397390" y="229103"/>
                      <a:pt x="396342" y="228817"/>
                    </a:cubicBezTo>
                    <a:cubicBezTo>
                      <a:pt x="394913" y="228436"/>
                      <a:pt x="392056" y="229960"/>
                      <a:pt x="390913" y="230722"/>
                    </a:cubicBezTo>
                    <a:cubicBezTo>
                      <a:pt x="390246" y="231198"/>
                      <a:pt x="389389" y="232627"/>
                      <a:pt x="388817" y="233103"/>
                    </a:cubicBezTo>
                    <a:cubicBezTo>
                      <a:pt x="388150" y="233675"/>
                      <a:pt x="386531" y="234532"/>
                      <a:pt x="385769" y="235103"/>
                    </a:cubicBezTo>
                    <a:cubicBezTo>
                      <a:pt x="385388" y="235389"/>
                      <a:pt x="384531" y="235961"/>
                      <a:pt x="384245" y="236342"/>
                    </a:cubicBezTo>
                    <a:cubicBezTo>
                      <a:pt x="383579" y="237294"/>
                      <a:pt x="383483" y="239961"/>
                      <a:pt x="382721" y="240818"/>
                    </a:cubicBezTo>
                    <a:cubicBezTo>
                      <a:pt x="382245" y="241485"/>
                      <a:pt x="380816" y="242152"/>
                      <a:pt x="380054" y="242438"/>
                    </a:cubicBezTo>
                    <a:cubicBezTo>
                      <a:pt x="378911" y="242914"/>
                      <a:pt x="376244" y="242914"/>
                      <a:pt x="375197" y="243485"/>
                    </a:cubicBezTo>
                    <a:cubicBezTo>
                      <a:pt x="374339" y="243962"/>
                      <a:pt x="373196" y="245676"/>
                      <a:pt x="372339" y="246152"/>
                    </a:cubicBezTo>
                    <a:cubicBezTo>
                      <a:pt x="371196" y="246819"/>
                      <a:pt x="368815" y="247676"/>
                      <a:pt x="367481" y="247962"/>
                    </a:cubicBezTo>
                    <a:cubicBezTo>
                      <a:pt x="366243" y="248248"/>
                      <a:pt x="363671" y="247867"/>
                      <a:pt x="362433" y="248343"/>
                    </a:cubicBezTo>
                    <a:cubicBezTo>
                      <a:pt x="361671" y="248629"/>
                      <a:pt x="360433" y="249772"/>
                      <a:pt x="360052" y="250439"/>
                    </a:cubicBezTo>
                    <a:cubicBezTo>
                      <a:pt x="359671" y="251201"/>
                      <a:pt x="360147" y="253106"/>
                      <a:pt x="359861" y="253963"/>
                    </a:cubicBezTo>
                    <a:cubicBezTo>
                      <a:pt x="359671" y="254820"/>
                      <a:pt x="358909" y="256344"/>
                      <a:pt x="358337" y="257011"/>
                    </a:cubicBezTo>
                    <a:cubicBezTo>
                      <a:pt x="357671" y="257773"/>
                      <a:pt x="355670" y="258725"/>
                      <a:pt x="354813" y="259202"/>
                    </a:cubicBezTo>
                    <a:cubicBezTo>
                      <a:pt x="354337" y="259487"/>
                      <a:pt x="353098" y="259487"/>
                      <a:pt x="352813" y="259964"/>
                    </a:cubicBezTo>
                    <a:cubicBezTo>
                      <a:pt x="352527" y="260345"/>
                      <a:pt x="352717" y="261583"/>
                      <a:pt x="353003" y="262059"/>
                    </a:cubicBezTo>
                    <a:cubicBezTo>
                      <a:pt x="353289" y="262535"/>
                      <a:pt x="354432" y="263012"/>
                      <a:pt x="354622" y="263488"/>
                    </a:cubicBezTo>
                    <a:cubicBezTo>
                      <a:pt x="354908" y="264059"/>
                      <a:pt x="354813" y="265488"/>
                      <a:pt x="354622" y="266060"/>
                    </a:cubicBezTo>
                    <a:cubicBezTo>
                      <a:pt x="354432" y="266917"/>
                      <a:pt x="353480" y="268441"/>
                      <a:pt x="352908" y="269203"/>
                    </a:cubicBezTo>
                    <a:cubicBezTo>
                      <a:pt x="352241" y="269965"/>
                      <a:pt x="350431" y="271108"/>
                      <a:pt x="349765" y="271870"/>
                    </a:cubicBezTo>
                    <a:cubicBezTo>
                      <a:pt x="349193" y="272441"/>
                      <a:pt x="348241" y="273870"/>
                      <a:pt x="347955" y="274632"/>
                    </a:cubicBezTo>
                    <a:cubicBezTo>
                      <a:pt x="347574" y="275775"/>
                      <a:pt x="347479" y="278252"/>
                      <a:pt x="347098" y="279490"/>
                    </a:cubicBezTo>
                    <a:cubicBezTo>
                      <a:pt x="346812" y="280347"/>
                      <a:pt x="345669" y="281966"/>
                      <a:pt x="345383" y="282919"/>
                    </a:cubicBezTo>
                    <a:cubicBezTo>
                      <a:pt x="345097" y="283776"/>
                      <a:pt x="345097" y="285586"/>
                      <a:pt x="344907" y="286443"/>
                    </a:cubicBezTo>
                    <a:cubicBezTo>
                      <a:pt x="344716" y="287205"/>
                      <a:pt x="344145" y="288824"/>
                      <a:pt x="343955" y="289586"/>
                    </a:cubicBezTo>
                    <a:cubicBezTo>
                      <a:pt x="343859" y="290253"/>
                      <a:pt x="344145" y="291587"/>
                      <a:pt x="343859" y="292158"/>
                    </a:cubicBezTo>
                    <a:cubicBezTo>
                      <a:pt x="343478" y="292920"/>
                      <a:pt x="341954" y="293777"/>
                      <a:pt x="341192" y="294063"/>
                    </a:cubicBezTo>
                    <a:cubicBezTo>
                      <a:pt x="340145" y="294539"/>
                      <a:pt x="337478" y="294444"/>
                      <a:pt x="336620" y="295206"/>
                    </a:cubicBezTo>
                    <a:cubicBezTo>
                      <a:pt x="335572" y="296063"/>
                      <a:pt x="335096" y="298826"/>
                      <a:pt x="334525" y="300064"/>
                    </a:cubicBezTo>
                    <a:cubicBezTo>
                      <a:pt x="334048" y="301016"/>
                      <a:pt x="333001" y="302826"/>
                      <a:pt x="332620" y="303779"/>
                    </a:cubicBezTo>
                    <a:cubicBezTo>
                      <a:pt x="332048" y="305207"/>
                      <a:pt x="331667" y="308351"/>
                      <a:pt x="331000" y="309779"/>
                    </a:cubicBezTo>
                    <a:cubicBezTo>
                      <a:pt x="330524" y="310827"/>
                      <a:pt x="329286" y="312637"/>
                      <a:pt x="328619" y="313494"/>
                    </a:cubicBezTo>
                    <a:cubicBezTo>
                      <a:pt x="327857" y="314447"/>
                      <a:pt x="326333" y="316637"/>
                      <a:pt x="325190" y="317018"/>
                    </a:cubicBezTo>
                    <a:cubicBezTo>
                      <a:pt x="324523" y="317209"/>
                      <a:pt x="323095" y="316733"/>
                      <a:pt x="322428" y="316447"/>
                    </a:cubicBezTo>
                    <a:cubicBezTo>
                      <a:pt x="321285" y="315875"/>
                      <a:pt x="319571" y="313875"/>
                      <a:pt x="318428" y="313304"/>
                    </a:cubicBezTo>
                    <a:cubicBezTo>
                      <a:pt x="317475" y="312827"/>
                      <a:pt x="315380" y="312732"/>
                      <a:pt x="314332" y="312446"/>
                    </a:cubicBezTo>
                    <a:cubicBezTo>
                      <a:pt x="312808" y="311970"/>
                      <a:pt x="309950" y="310256"/>
                      <a:pt x="308426" y="310351"/>
                    </a:cubicBezTo>
                    <a:cubicBezTo>
                      <a:pt x="307664" y="310446"/>
                      <a:pt x="306521" y="311875"/>
                      <a:pt x="305855" y="311970"/>
                    </a:cubicBezTo>
                    <a:cubicBezTo>
                      <a:pt x="305092" y="312065"/>
                      <a:pt x="303473" y="311399"/>
                      <a:pt x="302711" y="311113"/>
                    </a:cubicBezTo>
                    <a:cubicBezTo>
                      <a:pt x="301473" y="310637"/>
                      <a:pt x="299092" y="309494"/>
                      <a:pt x="298235" y="308541"/>
                    </a:cubicBezTo>
                    <a:cubicBezTo>
                      <a:pt x="296901" y="307112"/>
                      <a:pt x="295853" y="302921"/>
                      <a:pt x="294520" y="301397"/>
                    </a:cubicBezTo>
                    <a:cubicBezTo>
                      <a:pt x="293567" y="300350"/>
                      <a:pt x="290233" y="299588"/>
                      <a:pt x="289948" y="298159"/>
                    </a:cubicBezTo>
                    <a:cubicBezTo>
                      <a:pt x="289757" y="297111"/>
                      <a:pt x="291757" y="295492"/>
                      <a:pt x="292139" y="294539"/>
                    </a:cubicBezTo>
                    <a:cubicBezTo>
                      <a:pt x="292520" y="293682"/>
                      <a:pt x="293091" y="291682"/>
                      <a:pt x="293091" y="290729"/>
                    </a:cubicBezTo>
                    <a:cubicBezTo>
                      <a:pt x="293186" y="289396"/>
                      <a:pt x="292710" y="286729"/>
                      <a:pt x="292520" y="285395"/>
                    </a:cubicBezTo>
                    <a:cubicBezTo>
                      <a:pt x="292329" y="283205"/>
                      <a:pt x="291757" y="278728"/>
                      <a:pt x="291757" y="276442"/>
                    </a:cubicBezTo>
                    <a:cubicBezTo>
                      <a:pt x="291757" y="275013"/>
                      <a:pt x="292043" y="272251"/>
                      <a:pt x="292329" y="270822"/>
                    </a:cubicBezTo>
                    <a:cubicBezTo>
                      <a:pt x="292615" y="269393"/>
                      <a:pt x="293663" y="266726"/>
                      <a:pt x="294234" y="265393"/>
                    </a:cubicBezTo>
                    <a:cubicBezTo>
                      <a:pt x="294805" y="264059"/>
                      <a:pt x="295567" y="261107"/>
                      <a:pt x="296615" y="260059"/>
                    </a:cubicBezTo>
                    <a:cubicBezTo>
                      <a:pt x="297282" y="259392"/>
                      <a:pt x="299092" y="258821"/>
                      <a:pt x="299949" y="258630"/>
                    </a:cubicBezTo>
                    <a:cubicBezTo>
                      <a:pt x="300902" y="258440"/>
                      <a:pt x="302997" y="258725"/>
                      <a:pt x="303949" y="258535"/>
                    </a:cubicBezTo>
                    <a:cubicBezTo>
                      <a:pt x="304902" y="258344"/>
                      <a:pt x="306712" y="257487"/>
                      <a:pt x="307664" y="257201"/>
                    </a:cubicBezTo>
                    <a:cubicBezTo>
                      <a:pt x="308998" y="256820"/>
                      <a:pt x="312046" y="257106"/>
                      <a:pt x="312998" y="256058"/>
                    </a:cubicBezTo>
                    <a:cubicBezTo>
                      <a:pt x="313570" y="255392"/>
                      <a:pt x="313474" y="253391"/>
                      <a:pt x="313379" y="252439"/>
                    </a:cubicBezTo>
                    <a:cubicBezTo>
                      <a:pt x="313284" y="251677"/>
                      <a:pt x="312236" y="250343"/>
                      <a:pt x="312427" y="249581"/>
                    </a:cubicBezTo>
                    <a:cubicBezTo>
                      <a:pt x="312617" y="248724"/>
                      <a:pt x="314332" y="247486"/>
                      <a:pt x="314998" y="246914"/>
                    </a:cubicBezTo>
                    <a:cubicBezTo>
                      <a:pt x="315475" y="246533"/>
                      <a:pt x="316427" y="245581"/>
                      <a:pt x="316999" y="245390"/>
                    </a:cubicBezTo>
                    <a:cubicBezTo>
                      <a:pt x="317665" y="245105"/>
                      <a:pt x="319285" y="245295"/>
                      <a:pt x="319952" y="245009"/>
                    </a:cubicBezTo>
                    <a:cubicBezTo>
                      <a:pt x="320714" y="244724"/>
                      <a:pt x="322047" y="243771"/>
                      <a:pt x="322428" y="243104"/>
                    </a:cubicBezTo>
                    <a:cubicBezTo>
                      <a:pt x="322809" y="242438"/>
                      <a:pt x="322238" y="240914"/>
                      <a:pt x="322333" y="240247"/>
                    </a:cubicBezTo>
                    <a:cubicBezTo>
                      <a:pt x="322523" y="239294"/>
                      <a:pt x="323762" y="237485"/>
                      <a:pt x="323857" y="236532"/>
                    </a:cubicBezTo>
                    <a:cubicBezTo>
                      <a:pt x="323952" y="235199"/>
                      <a:pt x="322999" y="232436"/>
                      <a:pt x="322904" y="231103"/>
                    </a:cubicBezTo>
                    <a:cubicBezTo>
                      <a:pt x="322619" y="228912"/>
                      <a:pt x="322142" y="224626"/>
                      <a:pt x="322142" y="222435"/>
                    </a:cubicBezTo>
                    <a:cubicBezTo>
                      <a:pt x="322142" y="220625"/>
                      <a:pt x="322333" y="216911"/>
                      <a:pt x="322809" y="215101"/>
                    </a:cubicBezTo>
                    <a:cubicBezTo>
                      <a:pt x="323190" y="213672"/>
                      <a:pt x="324523" y="210910"/>
                      <a:pt x="325476" y="209672"/>
                    </a:cubicBezTo>
                    <a:cubicBezTo>
                      <a:pt x="325952" y="209100"/>
                      <a:pt x="327190" y="207957"/>
                      <a:pt x="327857" y="207576"/>
                    </a:cubicBezTo>
                    <a:cubicBezTo>
                      <a:pt x="328333" y="207386"/>
                      <a:pt x="329381" y="207290"/>
                      <a:pt x="329857" y="207386"/>
                    </a:cubicBezTo>
                    <a:cubicBezTo>
                      <a:pt x="330334" y="207576"/>
                      <a:pt x="331096" y="208529"/>
                      <a:pt x="331667" y="208719"/>
                    </a:cubicBezTo>
                    <a:cubicBezTo>
                      <a:pt x="332048" y="208910"/>
                      <a:pt x="332810" y="209195"/>
                      <a:pt x="333191" y="209100"/>
                    </a:cubicBezTo>
                    <a:cubicBezTo>
                      <a:pt x="333953" y="208910"/>
                      <a:pt x="335096" y="207767"/>
                      <a:pt x="335477" y="207100"/>
                    </a:cubicBezTo>
                    <a:cubicBezTo>
                      <a:pt x="335954" y="206243"/>
                      <a:pt x="335763" y="203957"/>
                      <a:pt x="336239" y="203099"/>
                    </a:cubicBezTo>
                    <a:cubicBezTo>
                      <a:pt x="336715" y="202147"/>
                      <a:pt x="338525" y="201004"/>
                      <a:pt x="339097" y="200147"/>
                    </a:cubicBezTo>
                    <a:cubicBezTo>
                      <a:pt x="339478" y="199575"/>
                      <a:pt x="339478" y="198146"/>
                      <a:pt x="340049" y="197765"/>
                    </a:cubicBezTo>
                    <a:cubicBezTo>
                      <a:pt x="340716" y="197194"/>
                      <a:pt x="343002" y="197956"/>
                      <a:pt x="343573" y="197289"/>
                    </a:cubicBezTo>
                    <a:cubicBezTo>
                      <a:pt x="344240" y="196432"/>
                      <a:pt x="343478" y="194051"/>
                      <a:pt x="343288" y="193003"/>
                    </a:cubicBezTo>
                    <a:cubicBezTo>
                      <a:pt x="343097" y="191669"/>
                      <a:pt x="342049" y="189098"/>
                      <a:pt x="341764" y="187669"/>
                    </a:cubicBezTo>
                    <a:cubicBezTo>
                      <a:pt x="341288" y="184526"/>
                      <a:pt x="341383" y="178144"/>
                      <a:pt x="341192" y="174905"/>
                    </a:cubicBezTo>
                    <a:cubicBezTo>
                      <a:pt x="341002" y="172334"/>
                      <a:pt x="340525" y="167000"/>
                      <a:pt x="340145" y="164428"/>
                    </a:cubicBezTo>
                    <a:cubicBezTo>
                      <a:pt x="340049" y="163475"/>
                      <a:pt x="339859" y="161666"/>
                      <a:pt x="339573" y="160713"/>
                    </a:cubicBezTo>
                    <a:cubicBezTo>
                      <a:pt x="339192" y="159761"/>
                      <a:pt x="337763" y="158141"/>
                      <a:pt x="337573" y="157189"/>
                    </a:cubicBezTo>
                    <a:cubicBezTo>
                      <a:pt x="337287" y="155855"/>
                      <a:pt x="337763" y="152998"/>
                      <a:pt x="338144" y="151664"/>
                    </a:cubicBezTo>
                    <a:cubicBezTo>
                      <a:pt x="338430" y="150617"/>
                      <a:pt x="339859" y="148807"/>
                      <a:pt x="339954" y="147664"/>
                    </a:cubicBezTo>
                    <a:cubicBezTo>
                      <a:pt x="340240" y="146045"/>
                      <a:pt x="339573" y="142711"/>
                      <a:pt x="339287" y="141187"/>
                    </a:cubicBezTo>
                    <a:cubicBezTo>
                      <a:pt x="339002" y="139853"/>
                      <a:pt x="338049" y="137091"/>
                      <a:pt x="337478" y="135853"/>
                    </a:cubicBezTo>
                    <a:cubicBezTo>
                      <a:pt x="337001" y="134900"/>
                      <a:pt x="335382" y="133281"/>
                      <a:pt x="335096" y="132138"/>
                    </a:cubicBezTo>
                    <a:cubicBezTo>
                      <a:pt x="334715" y="130614"/>
                      <a:pt x="336049" y="127376"/>
                      <a:pt x="335668" y="125756"/>
                    </a:cubicBezTo>
                    <a:cubicBezTo>
                      <a:pt x="335382" y="124423"/>
                      <a:pt x="333763" y="122327"/>
                      <a:pt x="333001" y="121184"/>
                    </a:cubicBezTo>
                    <a:cubicBezTo>
                      <a:pt x="332334" y="120232"/>
                      <a:pt x="330524" y="118708"/>
                      <a:pt x="330143" y="117660"/>
                    </a:cubicBezTo>
                    <a:cubicBezTo>
                      <a:pt x="329762" y="116708"/>
                      <a:pt x="330620" y="114422"/>
                      <a:pt x="330048" y="113564"/>
                    </a:cubicBezTo>
                    <a:cubicBezTo>
                      <a:pt x="329381" y="112612"/>
                      <a:pt x="326810" y="111945"/>
                      <a:pt x="325666" y="111659"/>
                    </a:cubicBezTo>
                    <a:cubicBezTo>
                      <a:pt x="324523" y="111374"/>
                      <a:pt x="322047" y="111945"/>
                      <a:pt x="320999" y="111374"/>
                    </a:cubicBezTo>
                    <a:cubicBezTo>
                      <a:pt x="320047" y="110897"/>
                      <a:pt x="319094" y="108707"/>
                      <a:pt x="318332" y="107945"/>
                    </a:cubicBezTo>
                    <a:cubicBezTo>
                      <a:pt x="317761" y="107373"/>
                      <a:pt x="316141" y="106516"/>
                      <a:pt x="315570" y="105944"/>
                    </a:cubicBezTo>
                    <a:cubicBezTo>
                      <a:pt x="315189" y="105468"/>
                      <a:pt x="314332" y="104516"/>
                      <a:pt x="314237" y="103944"/>
                    </a:cubicBezTo>
                    <a:cubicBezTo>
                      <a:pt x="314046" y="103277"/>
                      <a:pt x="314332" y="101849"/>
                      <a:pt x="314141" y="101182"/>
                    </a:cubicBezTo>
                    <a:cubicBezTo>
                      <a:pt x="313951" y="100610"/>
                      <a:pt x="312617" y="99753"/>
                      <a:pt x="312522" y="99182"/>
                    </a:cubicBezTo>
                    <a:cubicBezTo>
                      <a:pt x="312331" y="98515"/>
                      <a:pt x="313284" y="97086"/>
                      <a:pt x="313284" y="96419"/>
                    </a:cubicBezTo>
                    <a:cubicBezTo>
                      <a:pt x="313284" y="95848"/>
                      <a:pt x="312808" y="94705"/>
                      <a:pt x="312522" y="94229"/>
                    </a:cubicBezTo>
                    <a:cubicBezTo>
                      <a:pt x="312236" y="93467"/>
                      <a:pt x="311189" y="92038"/>
                      <a:pt x="311284" y="91276"/>
                    </a:cubicBezTo>
                    <a:cubicBezTo>
                      <a:pt x="311379" y="90514"/>
                      <a:pt x="312427" y="89371"/>
                      <a:pt x="312903" y="88799"/>
                    </a:cubicBezTo>
                    <a:cubicBezTo>
                      <a:pt x="313379" y="88133"/>
                      <a:pt x="314427" y="86513"/>
                      <a:pt x="315189" y="86132"/>
                    </a:cubicBezTo>
                    <a:cubicBezTo>
                      <a:pt x="316046" y="85751"/>
                      <a:pt x="318047" y="85847"/>
                      <a:pt x="318904" y="86228"/>
                    </a:cubicBezTo>
                    <a:cubicBezTo>
                      <a:pt x="319285" y="86418"/>
                      <a:pt x="319761" y="87275"/>
                      <a:pt x="320142" y="87466"/>
                    </a:cubicBezTo>
                    <a:cubicBezTo>
                      <a:pt x="320714" y="87942"/>
                      <a:pt x="322047" y="88895"/>
                      <a:pt x="322809" y="89085"/>
                    </a:cubicBezTo>
                    <a:cubicBezTo>
                      <a:pt x="323666" y="89371"/>
                      <a:pt x="325381" y="88990"/>
                      <a:pt x="326238" y="89180"/>
                    </a:cubicBezTo>
                    <a:cubicBezTo>
                      <a:pt x="327000" y="89371"/>
                      <a:pt x="328238" y="90704"/>
                      <a:pt x="329096" y="90800"/>
                    </a:cubicBezTo>
                    <a:cubicBezTo>
                      <a:pt x="329667" y="90800"/>
                      <a:pt x="330810" y="90419"/>
                      <a:pt x="331096" y="89942"/>
                    </a:cubicBezTo>
                    <a:cubicBezTo>
                      <a:pt x="331572" y="89276"/>
                      <a:pt x="331477" y="87561"/>
                      <a:pt x="331191" y="86894"/>
                    </a:cubicBezTo>
                    <a:cubicBezTo>
                      <a:pt x="330905" y="86228"/>
                      <a:pt x="329572" y="85656"/>
                      <a:pt x="329191" y="85085"/>
                    </a:cubicBezTo>
                    <a:cubicBezTo>
                      <a:pt x="328619" y="84418"/>
                      <a:pt x="327762" y="82799"/>
                      <a:pt x="327381" y="82037"/>
                    </a:cubicBezTo>
                    <a:cubicBezTo>
                      <a:pt x="327000" y="81179"/>
                      <a:pt x="326429" y="79370"/>
                      <a:pt x="326143" y="78512"/>
                    </a:cubicBezTo>
                    <a:cubicBezTo>
                      <a:pt x="325666" y="77274"/>
                      <a:pt x="324809" y="74417"/>
                      <a:pt x="323762" y="73559"/>
                    </a:cubicBezTo>
                    <a:cubicBezTo>
                      <a:pt x="322904" y="72797"/>
                      <a:pt x="320237" y="72797"/>
                      <a:pt x="319380" y="72131"/>
                    </a:cubicBezTo>
                    <a:cubicBezTo>
                      <a:pt x="318523" y="71559"/>
                      <a:pt x="317285" y="69749"/>
                      <a:pt x="316713" y="68797"/>
                    </a:cubicBezTo>
                    <a:cubicBezTo>
                      <a:pt x="316141" y="67940"/>
                      <a:pt x="315570" y="65844"/>
                      <a:pt x="314903" y="65082"/>
                    </a:cubicBezTo>
                    <a:cubicBezTo>
                      <a:pt x="314332" y="64415"/>
                      <a:pt x="312808" y="63653"/>
                      <a:pt x="312141" y="63177"/>
                    </a:cubicBezTo>
                    <a:cubicBezTo>
                      <a:pt x="311474" y="62701"/>
                      <a:pt x="309760" y="61844"/>
                      <a:pt x="309379" y="61082"/>
                    </a:cubicBezTo>
                    <a:cubicBezTo>
                      <a:pt x="309188" y="60701"/>
                      <a:pt x="309093" y="59558"/>
                      <a:pt x="309379" y="59177"/>
                    </a:cubicBezTo>
                    <a:cubicBezTo>
                      <a:pt x="309664" y="58796"/>
                      <a:pt x="310903" y="58986"/>
                      <a:pt x="311284" y="58605"/>
                    </a:cubicBezTo>
                    <a:cubicBezTo>
                      <a:pt x="311855" y="58034"/>
                      <a:pt x="312522" y="56414"/>
                      <a:pt x="312522" y="55557"/>
                    </a:cubicBezTo>
                    <a:cubicBezTo>
                      <a:pt x="312522" y="54986"/>
                      <a:pt x="312141" y="53843"/>
                      <a:pt x="311665" y="53557"/>
                    </a:cubicBezTo>
                    <a:cubicBezTo>
                      <a:pt x="310903" y="52890"/>
                      <a:pt x="308617" y="53176"/>
                      <a:pt x="307760" y="52700"/>
                    </a:cubicBezTo>
                    <a:cubicBezTo>
                      <a:pt x="306712" y="52223"/>
                      <a:pt x="304997" y="50699"/>
                      <a:pt x="304235" y="49937"/>
                    </a:cubicBezTo>
                    <a:cubicBezTo>
                      <a:pt x="303283" y="48985"/>
                      <a:pt x="302235" y="46318"/>
                      <a:pt x="301187" y="45556"/>
                    </a:cubicBezTo>
                    <a:cubicBezTo>
                      <a:pt x="300425" y="44984"/>
                      <a:pt x="298425" y="44222"/>
                      <a:pt x="297377" y="44413"/>
                    </a:cubicBezTo>
                    <a:cubicBezTo>
                      <a:pt x="296615" y="44508"/>
                      <a:pt x="295567" y="45746"/>
                      <a:pt x="294805" y="46032"/>
                    </a:cubicBezTo>
                    <a:cubicBezTo>
                      <a:pt x="294044" y="46318"/>
                      <a:pt x="292424" y="46508"/>
                      <a:pt x="291662" y="46413"/>
                    </a:cubicBezTo>
                    <a:cubicBezTo>
                      <a:pt x="290043" y="46413"/>
                      <a:pt x="286805" y="45746"/>
                      <a:pt x="285185" y="45270"/>
                    </a:cubicBezTo>
                    <a:cubicBezTo>
                      <a:pt x="284042" y="44889"/>
                      <a:pt x="281852" y="43841"/>
                      <a:pt x="280708" y="43365"/>
                    </a:cubicBezTo>
                    <a:cubicBezTo>
                      <a:pt x="279470" y="42889"/>
                      <a:pt x="277089" y="41936"/>
                      <a:pt x="275851" y="41460"/>
                    </a:cubicBezTo>
                    <a:cubicBezTo>
                      <a:pt x="274422" y="40889"/>
                      <a:pt x="271660" y="39365"/>
                      <a:pt x="270136" y="39365"/>
                    </a:cubicBezTo>
                    <a:cubicBezTo>
                      <a:pt x="268993" y="39269"/>
                      <a:pt x="266992" y="40508"/>
                      <a:pt x="265849" y="40508"/>
                    </a:cubicBezTo>
                    <a:cubicBezTo>
                      <a:pt x="264516" y="40603"/>
                      <a:pt x="261754" y="40222"/>
                      <a:pt x="260515" y="39650"/>
                    </a:cubicBezTo>
                    <a:cubicBezTo>
                      <a:pt x="259658" y="39269"/>
                      <a:pt x="258325" y="37745"/>
                      <a:pt x="257658" y="37079"/>
                    </a:cubicBezTo>
                    <a:cubicBezTo>
                      <a:pt x="256515" y="36126"/>
                      <a:pt x="254420" y="33935"/>
                      <a:pt x="253181" y="33173"/>
                    </a:cubicBezTo>
                    <a:cubicBezTo>
                      <a:pt x="252038" y="32411"/>
                      <a:pt x="249466" y="31364"/>
                      <a:pt x="248133" y="31173"/>
                    </a:cubicBezTo>
                    <a:cubicBezTo>
                      <a:pt x="246704" y="30983"/>
                      <a:pt x="243752" y="31268"/>
                      <a:pt x="242418" y="31554"/>
                    </a:cubicBezTo>
                    <a:cubicBezTo>
                      <a:pt x="241942" y="31649"/>
                      <a:pt x="240989" y="32316"/>
                      <a:pt x="240513" y="32411"/>
                    </a:cubicBezTo>
                    <a:cubicBezTo>
                      <a:pt x="239846" y="32507"/>
                      <a:pt x="238322" y="32316"/>
                      <a:pt x="237655" y="32411"/>
                    </a:cubicBezTo>
                    <a:cubicBezTo>
                      <a:pt x="236894" y="32507"/>
                      <a:pt x="235370" y="33173"/>
                      <a:pt x="234607" y="33364"/>
                    </a:cubicBezTo>
                    <a:cubicBezTo>
                      <a:pt x="233846" y="33554"/>
                      <a:pt x="232322" y="33745"/>
                      <a:pt x="231560" y="33650"/>
                    </a:cubicBezTo>
                    <a:cubicBezTo>
                      <a:pt x="230797" y="33554"/>
                      <a:pt x="229273" y="32888"/>
                      <a:pt x="228702" y="32411"/>
                    </a:cubicBezTo>
                    <a:cubicBezTo>
                      <a:pt x="228035" y="31745"/>
                      <a:pt x="227369" y="29935"/>
                      <a:pt x="226892" y="29173"/>
                    </a:cubicBezTo>
                    <a:cubicBezTo>
                      <a:pt x="226416" y="28220"/>
                      <a:pt x="225654" y="26315"/>
                      <a:pt x="225082" y="25458"/>
                    </a:cubicBezTo>
                    <a:cubicBezTo>
                      <a:pt x="224511" y="24601"/>
                      <a:pt x="223178" y="23172"/>
                      <a:pt x="222511" y="22505"/>
                    </a:cubicBezTo>
                    <a:cubicBezTo>
                      <a:pt x="221844" y="21839"/>
                      <a:pt x="220320" y="20696"/>
                      <a:pt x="219653" y="20029"/>
                    </a:cubicBezTo>
                    <a:cubicBezTo>
                      <a:pt x="218891" y="19267"/>
                      <a:pt x="217653" y="17552"/>
                      <a:pt x="216796" y="16886"/>
                    </a:cubicBezTo>
                    <a:cubicBezTo>
                      <a:pt x="216129" y="16314"/>
                      <a:pt x="214510" y="15171"/>
                      <a:pt x="213653" y="14885"/>
                    </a:cubicBezTo>
                    <a:cubicBezTo>
                      <a:pt x="212795" y="14600"/>
                      <a:pt x="210890" y="14600"/>
                      <a:pt x="210033" y="14504"/>
                    </a:cubicBezTo>
                    <a:cubicBezTo>
                      <a:pt x="208604" y="14219"/>
                      <a:pt x="205652" y="13552"/>
                      <a:pt x="204318" y="13171"/>
                    </a:cubicBezTo>
                    <a:cubicBezTo>
                      <a:pt x="203461" y="12885"/>
                      <a:pt x="201841" y="11933"/>
                      <a:pt x="201080" y="11933"/>
                    </a:cubicBezTo>
                    <a:cubicBezTo>
                      <a:pt x="200317" y="12028"/>
                      <a:pt x="199174" y="12980"/>
                      <a:pt x="198603" y="13457"/>
                    </a:cubicBezTo>
                    <a:cubicBezTo>
                      <a:pt x="198127" y="13838"/>
                      <a:pt x="197365" y="15076"/>
                      <a:pt x="196698" y="15171"/>
                    </a:cubicBezTo>
                    <a:cubicBezTo>
                      <a:pt x="195936" y="15266"/>
                      <a:pt x="194793" y="13742"/>
                      <a:pt x="194031" y="13552"/>
                    </a:cubicBezTo>
                    <a:cubicBezTo>
                      <a:pt x="193460" y="13457"/>
                      <a:pt x="192126" y="13457"/>
                      <a:pt x="191555" y="13742"/>
                    </a:cubicBezTo>
                    <a:cubicBezTo>
                      <a:pt x="191173" y="14028"/>
                      <a:pt x="190792" y="14981"/>
                      <a:pt x="190412" y="15362"/>
                    </a:cubicBezTo>
                    <a:cubicBezTo>
                      <a:pt x="189840" y="15838"/>
                      <a:pt x="188602" y="16886"/>
                      <a:pt x="187840" y="16981"/>
                    </a:cubicBezTo>
                    <a:cubicBezTo>
                      <a:pt x="186982" y="17076"/>
                      <a:pt x="185458" y="15838"/>
                      <a:pt x="184697" y="15457"/>
                    </a:cubicBezTo>
                    <a:cubicBezTo>
                      <a:pt x="183363" y="14885"/>
                      <a:pt x="180791" y="13647"/>
                      <a:pt x="179553" y="12885"/>
                    </a:cubicBezTo>
                    <a:cubicBezTo>
                      <a:pt x="177553" y="11647"/>
                      <a:pt x="173933" y="8504"/>
                      <a:pt x="171838" y="7551"/>
                    </a:cubicBezTo>
                    <a:cubicBezTo>
                      <a:pt x="170123" y="6789"/>
                      <a:pt x="166408" y="6313"/>
                      <a:pt x="164599" y="5741"/>
                    </a:cubicBezTo>
                    <a:cubicBezTo>
                      <a:pt x="163170" y="5265"/>
                      <a:pt x="160408" y="3932"/>
                      <a:pt x="159074" y="3170"/>
                    </a:cubicBezTo>
                    <a:cubicBezTo>
                      <a:pt x="158027" y="2598"/>
                      <a:pt x="156312" y="788"/>
                      <a:pt x="155169" y="407"/>
                    </a:cubicBezTo>
                    <a:cubicBezTo>
                      <a:pt x="153836" y="26"/>
                      <a:pt x="150597" y="-355"/>
                      <a:pt x="149549" y="598"/>
                    </a:cubicBezTo>
                    <a:cubicBezTo>
                      <a:pt x="149168" y="979"/>
                      <a:pt x="149263" y="2217"/>
                      <a:pt x="149359" y="2693"/>
                    </a:cubicBezTo>
                    <a:cubicBezTo>
                      <a:pt x="149359" y="3170"/>
                      <a:pt x="149835" y="4122"/>
                      <a:pt x="149740" y="4598"/>
                    </a:cubicBezTo>
                    <a:cubicBezTo>
                      <a:pt x="149645" y="5360"/>
                      <a:pt x="148692" y="6884"/>
                      <a:pt x="148025" y="7361"/>
                    </a:cubicBezTo>
                    <a:cubicBezTo>
                      <a:pt x="147358" y="7932"/>
                      <a:pt x="145549" y="8504"/>
                      <a:pt x="144596" y="8504"/>
                    </a:cubicBezTo>
                    <a:cubicBezTo>
                      <a:pt x="143739" y="8504"/>
                      <a:pt x="142310" y="7361"/>
                      <a:pt x="141548" y="7361"/>
                    </a:cubicBezTo>
                    <a:cubicBezTo>
                      <a:pt x="140691" y="7361"/>
                      <a:pt x="139262" y="8313"/>
                      <a:pt x="138500" y="8504"/>
                    </a:cubicBezTo>
                    <a:cubicBezTo>
                      <a:pt x="137738" y="8694"/>
                      <a:pt x="136310" y="9170"/>
                      <a:pt x="135643" y="9075"/>
                    </a:cubicBezTo>
                    <a:cubicBezTo>
                      <a:pt x="134976" y="8980"/>
                      <a:pt x="133928" y="7837"/>
                      <a:pt x="133357" y="7646"/>
                    </a:cubicBezTo>
                    <a:cubicBezTo>
                      <a:pt x="132595" y="7456"/>
                      <a:pt x="130975" y="7551"/>
                      <a:pt x="130404" y="8027"/>
                    </a:cubicBezTo>
                    <a:cubicBezTo>
                      <a:pt x="129928" y="8408"/>
                      <a:pt x="129356" y="9837"/>
                      <a:pt x="129452" y="10504"/>
                    </a:cubicBezTo>
                    <a:cubicBezTo>
                      <a:pt x="129547" y="10980"/>
                      <a:pt x="130309" y="11647"/>
                      <a:pt x="130690" y="11837"/>
                    </a:cubicBezTo>
                    <a:cubicBezTo>
                      <a:pt x="131166" y="12123"/>
                      <a:pt x="132499" y="11837"/>
                      <a:pt x="132880" y="12218"/>
                    </a:cubicBezTo>
                    <a:cubicBezTo>
                      <a:pt x="133642" y="12885"/>
                      <a:pt x="134023" y="15266"/>
                      <a:pt x="133833" y="16219"/>
                    </a:cubicBezTo>
                    <a:cubicBezTo>
                      <a:pt x="133642" y="17267"/>
                      <a:pt x="132023" y="18886"/>
                      <a:pt x="131356" y="19743"/>
                    </a:cubicBezTo>
                    <a:cubicBezTo>
                      <a:pt x="130595" y="20791"/>
                      <a:pt x="129166" y="22886"/>
                      <a:pt x="128308" y="23839"/>
                    </a:cubicBezTo>
                    <a:cubicBezTo>
                      <a:pt x="127642" y="24601"/>
                      <a:pt x="126404" y="25934"/>
                      <a:pt x="125641" y="26506"/>
                    </a:cubicBezTo>
                    <a:cubicBezTo>
                      <a:pt x="124880" y="27077"/>
                      <a:pt x="122879" y="27649"/>
                      <a:pt x="122403" y="28506"/>
                    </a:cubicBezTo>
                    <a:cubicBezTo>
                      <a:pt x="121927" y="29173"/>
                      <a:pt x="122308" y="30887"/>
                      <a:pt x="122022" y="31554"/>
                    </a:cubicBezTo>
                    <a:cubicBezTo>
                      <a:pt x="121641" y="32411"/>
                      <a:pt x="120212" y="33840"/>
                      <a:pt x="119641" y="34602"/>
                    </a:cubicBezTo>
                    <a:cubicBezTo>
                      <a:pt x="119164" y="35269"/>
                      <a:pt x="117926" y="36412"/>
                      <a:pt x="117736" y="37174"/>
                    </a:cubicBezTo>
                    <a:cubicBezTo>
                      <a:pt x="117545" y="37841"/>
                      <a:pt x="117736" y="39269"/>
                      <a:pt x="117736" y="39936"/>
                    </a:cubicBezTo>
                    <a:cubicBezTo>
                      <a:pt x="117831" y="41079"/>
                      <a:pt x="118022" y="43365"/>
                      <a:pt x="118403" y="44508"/>
                    </a:cubicBezTo>
                    <a:cubicBezTo>
                      <a:pt x="119069" y="46604"/>
                      <a:pt x="120879" y="50604"/>
                      <a:pt x="122213" y="52414"/>
                    </a:cubicBezTo>
                    <a:cubicBezTo>
                      <a:pt x="122974" y="53366"/>
                      <a:pt x="124880" y="54890"/>
                      <a:pt x="125832" y="55652"/>
                    </a:cubicBezTo>
                    <a:cubicBezTo>
                      <a:pt x="127165" y="56795"/>
                      <a:pt x="129642" y="59653"/>
                      <a:pt x="131356" y="60034"/>
                    </a:cubicBezTo>
                    <a:cubicBezTo>
                      <a:pt x="132595" y="60320"/>
                      <a:pt x="135166" y="58986"/>
                      <a:pt x="136500" y="58891"/>
                    </a:cubicBezTo>
                    <a:cubicBezTo>
                      <a:pt x="138024" y="58700"/>
                      <a:pt x="141263" y="58224"/>
                      <a:pt x="142501" y="58986"/>
                    </a:cubicBezTo>
                    <a:cubicBezTo>
                      <a:pt x="143358" y="59462"/>
                      <a:pt x="144501" y="61367"/>
                      <a:pt x="144501" y="62415"/>
                    </a:cubicBezTo>
                    <a:cubicBezTo>
                      <a:pt x="144501" y="63082"/>
                      <a:pt x="143834" y="64320"/>
                      <a:pt x="143453" y="64892"/>
                    </a:cubicBezTo>
                    <a:cubicBezTo>
                      <a:pt x="142787" y="65749"/>
                      <a:pt x="141167" y="67178"/>
                      <a:pt x="140120" y="67654"/>
                    </a:cubicBezTo>
                    <a:cubicBezTo>
                      <a:pt x="138786" y="68321"/>
                      <a:pt x="135929" y="68702"/>
                      <a:pt x="134500" y="69083"/>
                    </a:cubicBezTo>
                    <a:cubicBezTo>
                      <a:pt x="133452" y="69368"/>
                      <a:pt x="131356" y="70130"/>
                      <a:pt x="130213" y="70321"/>
                    </a:cubicBezTo>
                    <a:cubicBezTo>
                      <a:pt x="128594" y="70607"/>
                      <a:pt x="125356" y="70797"/>
                      <a:pt x="123737" y="70988"/>
                    </a:cubicBezTo>
                    <a:cubicBezTo>
                      <a:pt x="122498" y="71083"/>
                      <a:pt x="120117" y="71178"/>
                      <a:pt x="118974" y="71464"/>
                    </a:cubicBezTo>
                    <a:cubicBezTo>
                      <a:pt x="117545" y="71750"/>
                      <a:pt x="114592" y="72512"/>
                      <a:pt x="113449" y="73464"/>
                    </a:cubicBezTo>
                    <a:cubicBezTo>
                      <a:pt x="112306" y="74417"/>
                      <a:pt x="111449" y="77274"/>
                      <a:pt x="110592" y="78417"/>
                    </a:cubicBezTo>
                    <a:cubicBezTo>
                      <a:pt x="110116" y="79084"/>
                      <a:pt x="109068" y="80322"/>
                      <a:pt x="108401" y="80798"/>
                    </a:cubicBezTo>
                    <a:cubicBezTo>
                      <a:pt x="107449" y="81275"/>
                      <a:pt x="105258" y="80989"/>
                      <a:pt x="104305" y="81560"/>
                    </a:cubicBezTo>
                    <a:cubicBezTo>
                      <a:pt x="103353" y="82132"/>
                      <a:pt x="102210" y="84418"/>
                      <a:pt x="101448" y="85275"/>
                    </a:cubicBezTo>
                    <a:cubicBezTo>
                      <a:pt x="100686" y="86037"/>
                      <a:pt x="98781" y="87275"/>
                      <a:pt x="98305" y="88228"/>
                    </a:cubicBezTo>
                    <a:cubicBezTo>
                      <a:pt x="97543" y="89561"/>
                      <a:pt x="97066" y="92609"/>
                      <a:pt x="96876" y="94229"/>
                    </a:cubicBezTo>
                    <a:cubicBezTo>
                      <a:pt x="96686" y="95943"/>
                      <a:pt x="96495" y="99563"/>
                      <a:pt x="96876" y="101182"/>
                    </a:cubicBezTo>
                    <a:cubicBezTo>
                      <a:pt x="97257" y="102896"/>
                      <a:pt x="99448" y="105754"/>
                      <a:pt x="99924" y="107468"/>
                    </a:cubicBezTo>
                    <a:cubicBezTo>
                      <a:pt x="100305" y="108611"/>
                      <a:pt x="100305" y="111183"/>
                      <a:pt x="100686" y="112326"/>
                    </a:cubicBezTo>
                    <a:cubicBezTo>
                      <a:pt x="100972" y="113279"/>
                      <a:pt x="101924" y="114898"/>
                      <a:pt x="102305" y="115850"/>
                    </a:cubicBezTo>
                    <a:cubicBezTo>
                      <a:pt x="102686" y="117089"/>
                      <a:pt x="103544" y="119470"/>
                      <a:pt x="103448" y="120708"/>
                    </a:cubicBezTo>
                    <a:cubicBezTo>
                      <a:pt x="103353" y="121851"/>
                      <a:pt x="101734" y="123756"/>
                      <a:pt x="101734" y="124804"/>
                    </a:cubicBezTo>
                    <a:cubicBezTo>
                      <a:pt x="101734" y="126233"/>
                      <a:pt x="103544" y="128519"/>
                      <a:pt x="103829" y="129852"/>
                    </a:cubicBezTo>
                    <a:cubicBezTo>
                      <a:pt x="104210" y="131662"/>
                      <a:pt x="104496" y="135377"/>
                      <a:pt x="104210" y="137186"/>
                    </a:cubicBezTo>
                    <a:cubicBezTo>
                      <a:pt x="104020" y="138806"/>
                      <a:pt x="102781" y="141758"/>
                      <a:pt x="102305" y="143378"/>
                    </a:cubicBezTo>
                    <a:cubicBezTo>
                      <a:pt x="101924" y="144711"/>
                      <a:pt x="100972" y="147473"/>
                      <a:pt x="100686" y="148902"/>
                    </a:cubicBezTo>
                    <a:cubicBezTo>
                      <a:pt x="100496" y="149855"/>
                      <a:pt x="100686" y="151950"/>
                      <a:pt x="100496" y="152903"/>
                    </a:cubicBezTo>
                    <a:cubicBezTo>
                      <a:pt x="100305" y="154046"/>
                      <a:pt x="99257" y="156236"/>
                      <a:pt x="99067" y="157379"/>
                    </a:cubicBezTo>
                    <a:cubicBezTo>
                      <a:pt x="98876" y="158332"/>
                      <a:pt x="99448" y="160523"/>
                      <a:pt x="98876" y="161380"/>
                    </a:cubicBezTo>
                    <a:cubicBezTo>
                      <a:pt x="98495" y="162047"/>
                      <a:pt x="96876" y="162618"/>
                      <a:pt x="96305" y="163190"/>
                    </a:cubicBezTo>
                    <a:cubicBezTo>
                      <a:pt x="95638" y="163761"/>
                      <a:pt x="94304" y="164904"/>
                      <a:pt x="94019" y="165761"/>
                    </a:cubicBezTo>
                    <a:cubicBezTo>
                      <a:pt x="93733" y="166904"/>
                      <a:pt x="94971" y="169095"/>
                      <a:pt x="94971" y="170238"/>
                    </a:cubicBezTo>
                    <a:cubicBezTo>
                      <a:pt x="94971" y="170905"/>
                      <a:pt x="94495" y="172143"/>
                      <a:pt x="94114" y="172619"/>
                    </a:cubicBezTo>
                    <a:cubicBezTo>
                      <a:pt x="93733" y="173096"/>
                      <a:pt x="92590" y="174048"/>
                      <a:pt x="91923" y="174048"/>
                    </a:cubicBezTo>
                    <a:cubicBezTo>
                      <a:pt x="91161" y="173953"/>
                      <a:pt x="90304" y="172619"/>
                      <a:pt x="89828" y="172143"/>
                    </a:cubicBezTo>
                    <a:cubicBezTo>
                      <a:pt x="89447" y="171762"/>
                      <a:pt x="88399" y="171286"/>
                      <a:pt x="88208" y="170810"/>
                    </a:cubicBezTo>
                    <a:cubicBezTo>
                      <a:pt x="87827" y="169857"/>
                      <a:pt x="87827" y="169667"/>
                      <a:pt x="87827" y="169381"/>
                    </a:cubicBezTo>
                    <a:close/>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2055" name="Google Shape;2055;p32"/>
            <p:cNvGrpSpPr/>
            <p:nvPr/>
          </p:nvGrpSpPr>
          <p:grpSpPr>
            <a:xfrm>
              <a:off x="8837581" y="1499171"/>
              <a:ext cx="447675" cy="714375"/>
              <a:chOff x="8837581" y="1499171"/>
              <a:chExt cx="447675" cy="714375"/>
            </a:xfrm>
          </p:grpSpPr>
          <p:sp>
            <p:nvSpPr>
              <p:cNvPr id="2056" name="Google Shape;2056;p32"/>
              <p:cNvSpPr/>
              <p:nvPr/>
            </p:nvSpPr>
            <p:spPr>
              <a:xfrm>
                <a:off x="9011497" y="2091698"/>
                <a:ext cx="9525" cy="9525"/>
              </a:xfrm>
              <a:custGeom>
                <a:rect b="b" l="l" r="r" t="t"/>
                <a:pathLst>
                  <a:path extrusionOk="0" h="120000" w="120000">
                    <a:moveTo>
                      <a:pt x="31332" y="99502"/>
                    </a:moveTo>
                    <a:cubicBezTo>
                      <a:pt x="43326" y="97096"/>
                      <a:pt x="50532" y="68296"/>
                      <a:pt x="51729" y="56302"/>
                    </a:cubicBezTo>
                    <a:cubicBezTo>
                      <a:pt x="52939" y="41902"/>
                      <a:pt x="46929" y="8302"/>
                      <a:pt x="33726" y="1096"/>
                    </a:cubicBezTo>
                    <a:cubicBezTo>
                      <a:pt x="27729" y="-2507"/>
                      <a:pt x="10935" y="3502"/>
                      <a:pt x="6135" y="8302"/>
                    </a:cubicBezTo>
                    <a:cubicBezTo>
                      <a:pt x="139" y="14299"/>
                      <a:pt x="1323" y="32302"/>
                      <a:pt x="139" y="40693"/>
                    </a:cubicBezTo>
                    <a:cubicBezTo>
                      <a:pt x="139" y="50293"/>
                      <a:pt x="-1071" y="71899"/>
                      <a:pt x="3729" y="80302"/>
                    </a:cubicBezTo>
                    <a:cubicBezTo>
                      <a:pt x="8529" y="87496"/>
                      <a:pt x="22929" y="101896"/>
                      <a:pt x="31332" y="99502"/>
                    </a:cubicBezTo>
                    <a:close/>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57" name="Google Shape;2057;p32"/>
              <p:cNvSpPr/>
              <p:nvPr/>
            </p:nvSpPr>
            <p:spPr>
              <a:xfrm>
                <a:off x="9005878" y="2103303"/>
                <a:ext cx="9525" cy="9525"/>
              </a:xfrm>
              <a:custGeom>
                <a:rect b="b" l="l" r="r" t="t"/>
                <a:pathLst>
                  <a:path extrusionOk="0" h="120000" w="120000">
                    <a:moveTo>
                      <a:pt x="69720" y="56491"/>
                    </a:moveTo>
                    <a:cubicBezTo>
                      <a:pt x="70917" y="45694"/>
                      <a:pt x="86513" y="26494"/>
                      <a:pt x="82910" y="16894"/>
                    </a:cubicBezTo>
                    <a:cubicBezTo>
                      <a:pt x="80517" y="9688"/>
                      <a:pt x="67313" y="-1109"/>
                      <a:pt x="60120" y="88"/>
                    </a:cubicBezTo>
                    <a:cubicBezTo>
                      <a:pt x="51717" y="1298"/>
                      <a:pt x="43313" y="18091"/>
                      <a:pt x="36120" y="24088"/>
                    </a:cubicBezTo>
                    <a:cubicBezTo>
                      <a:pt x="27717" y="31294"/>
                      <a:pt x="2520" y="39698"/>
                      <a:pt x="113" y="49298"/>
                    </a:cubicBezTo>
                    <a:cubicBezTo>
                      <a:pt x="-1083" y="56491"/>
                      <a:pt x="7320" y="68498"/>
                      <a:pt x="12107" y="74494"/>
                    </a:cubicBezTo>
                    <a:cubicBezTo>
                      <a:pt x="18117" y="82898"/>
                      <a:pt x="31320" y="103294"/>
                      <a:pt x="42117" y="105688"/>
                    </a:cubicBezTo>
                    <a:cubicBezTo>
                      <a:pt x="50520" y="106898"/>
                      <a:pt x="68523" y="98494"/>
                      <a:pt x="73310" y="91288"/>
                    </a:cubicBezTo>
                    <a:cubicBezTo>
                      <a:pt x="75717" y="82898"/>
                      <a:pt x="68523" y="64894"/>
                      <a:pt x="69720" y="56491"/>
                    </a:cubicBezTo>
                    <a:close/>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58" name="Google Shape;2058;p32"/>
              <p:cNvSpPr/>
              <p:nvPr/>
            </p:nvSpPr>
            <p:spPr>
              <a:xfrm>
                <a:off x="9015011" y="2099596"/>
                <a:ext cx="9525" cy="9525"/>
              </a:xfrm>
              <a:custGeom>
                <a:rect b="b" l="l" r="r" t="t"/>
                <a:pathLst>
                  <a:path extrusionOk="0" h="120000" w="120000">
                    <a:moveTo>
                      <a:pt x="49461" y="13203"/>
                    </a:moveTo>
                    <a:cubicBezTo>
                      <a:pt x="47055" y="7206"/>
                      <a:pt x="35061" y="0"/>
                      <a:pt x="29065" y="0"/>
                    </a:cubicBezTo>
                    <a:cubicBezTo>
                      <a:pt x="20661" y="0"/>
                      <a:pt x="3868" y="11994"/>
                      <a:pt x="1461" y="20397"/>
                    </a:cubicBezTo>
                    <a:cubicBezTo>
                      <a:pt x="-2142" y="28800"/>
                      <a:pt x="1461" y="49197"/>
                      <a:pt x="6261" y="56403"/>
                    </a:cubicBezTo>
                    <a:cubicBezTo>
                      <a:pt x="9865" y="61203"/>
                      <a:pt x="21871" y="67200"/>
                      <a:pt x="27868" y="66003"/>
                    </a:cubicBezTo>
                    <a:cubicBezTo>
                      <a:pt x="33865" y="64806"/>
                      <a:pt x="42268" y="53997"/>
                      <a:pt x="44661" y="49197"/>
                    </a:cubicBezTo>
                    <a:cubicBezTo>
                      <a:pt x="49461" y="42003"/>
                      <a:pt x="54261" y="22803"/>
                      <a:pt x="49461" y="13203"/>
                    </a:cubicBezTo>
                    <a:close/>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59" name="Google Shape;2059;p32"/>
              <p:cNvSpPr/>
              <p:nvPr/>
            </p:nvSpPr>
            <p:spPr>
              <a:xfrm>
                <a:off x="9150025" y="1944806"/>
                <a:ext cx="9525" cy="9525"/>
              </a:xfrm>
              <a:custGeom>
                <a:rect b="b" l="l" r="r" t="t"/>
                <a:pathLst>
                  <a:path extrusionOk="0" h="120000" w="120000">
                    <a:moveTo>
                      <a:pt x="81298" y="118904"/>
                    </a:moveTo>
                    <a:cubicBezTo>
                      <a:pt x="72894" y="118904"/>
                      <a:pt x="69291" y="93707"/>
                      <a:pt x="60901" y="90104"/>
                    </a:cubicBezTo>
                    <a:cubicBezTo>
                      <a:pt x="52498" y="85304"/>
                      <a:pt x="30891" y="90104"/>
                      <a:pt x="23698" y="85304"/>
                    </a:cubicBezTo>
                    <a:cubicBezTo>
                      <a:pt x="15294" y="79307"/>
                      <a:pt x="8101" y="56504"/>
                      <a:pt x="5694" y="45707"/>
                    </a:cubicBezTo>
                    <a:cubicBezTo>
                      <a:pt x="3288" y="34910"/>
                      <a:pt x="-5102" y="8504"/>
                      <a:pt x="4498" y="1310"/>
                    </a:cubicBezTo>
                    <a:cubicBezTo>
                      <a:pt x="10494" y="-3490"/>
                      <a:pt x="26091" y="6110"/>
                      <a:pt x="30891" y="10910"/>
                    </a:cubicBezTo>
                    <a:cubicBezTo>
                      <a:pt x="40491" y="19313"/>
                      <a:pt x="46501" y="49310"/>
                      <a:pt x="57298" y="56504"/>
                    </a:cubicBezTo>
                    <a:cubicBezTo>
                      <a:pt x="62098" y="60107"/>
                      <a:pt x="77694" y="56504"/>
                      <a:pt x="82494" y="58910"/>
                    </a:cubicBezTo>
                    <a:cubicBezTo>
                      <a:pt x="90898" y="63710"/>
                      <a:pt x="102891" y="82910"/>
                      <a:pt x="102891" y="92510"/>
                    </a:cubicBezTo>
                    <a:cubicBezTo>
                      <a:pt x="101694" y="99704"/>
                      <a:pt x="89701" y="118904"/>
                      <a:pt x="81298" y="118904"/>
                    </a:cubicBezTo>
                    <a:close/>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60" name="Google Shape;2060;p32"/>
              <p:cNvSpPr/>
              <p:nvPr/>
            </p:nvSpPr>
            <p:spPr>
              <a:xfrm>
                <a:off x="9136640" y="1965013"/>
                <a:ext cx="9525" cy="19050"/>
              </a:xfrm>
              <a:custGeom>
                <a:rect b="b" l="l" r="r" t="t"/>
                <a:pathLst>
                  <a:path extrusionOk="0" h="19050" w="9525">
                    <a:moveTo>
                      <a:pt x="13265" y="13329"/>
                    </a:moveTo>
                    <a:cubicBezTo>
                      <a:pt x="13265" y="12282"/>
                      <a:pt x="10980" y="10853"/>
                      <a:pt x="10789" y="9805"/>
                    </a:cubicBezTo>
                    <a:cubicBezTo>
                      <a:pt x="10694" y="8757"/>
                      <a:pt x="12409" y="6852"/>
                      <a:pt x="12409" y="5805"/>
                    </a:cubicBezTo>
                    <a:cubicBezTo>
                      <a:pt x="12313" y="4757"/>
                      <a:pt x="11170" y="2852"/>
                      <a:pt x="10408" y="2185"/>
                    </a:cubicBezTo>
                    <a:cubicBezTo>
                      <a:pt x="9551" y="1423"/>
                      <a:pt x="7360" y="756"/>
                      <a:pt x="6312" y="471"/>
                    </a:cubicBezTo>
                    <a:cubicBezTo>
                      <a:pt x="5646" y="280"/>
                      <a:pt x="4026" y="-291"/>
                      <a:pt x="3550" y="185"/>
                    </a:cubicBezTo>
                    <a:cubicBezTo>
                      <a:pt x="2693" y="947"/>
                      <a:pt x="4026" y="3614"/>
                      <a:pt x="3455" y="4566"/>
                    </a:cubicBezTo>
                    <a:cubicBezTo>
                      <a:pt x="2978" y="5328"/>
                      <a:pt x="692" y="5424"/>
                      <a:pt x="312" y="6186"/>
                    </a:cubicBezTo>
                    <a:cubicBezTo>
                      <a:pt x="-260" y="7138"/>
                      <a:pt x="26" y="9519"/>
                      <a:pt x="597" y="10472"/>
                    </a:cubicBezTo>
                    <a:cubicBezTo>
                      <a:pt x="978" y="11043"/>
                      <a:pt x="2502" y="11139"/>
                      <a:pt x="2884" y="11615"/>
                    </a:cubicBezTo>
                    <a:cubicBezTo>
                      <a:pt x="3360" y="12377"/>
                      <a:pt x="2598" y="14377"/>
                      <a:pt x="2978" y="15234"/>
                    </a:cubicBezTo>
                    <a:cubicBezTo>
                      <a:pt x="3360" y="16092"/>
                      <a:pt x="4693" y="17330"/>
                      <a:pt x="5455" y="17901"/>
                    </a:cubicBezTo>
                    <a:cubicBezTo>
                      <a:pt x="6026" y="18378"/>
                      <a:pt x="7169" y="19330"/>
                      <a:pt x="7836" y="19425"/>
                    </a:cubicBezTo>
                    <a:cubicBezTo>
                      <a:pt x="8312" y="19521"/>
                      <a:pt x="9360" y="19140"/>
                      <a:pt x="9741" y="18759"/>
                    </a:cubicBezTo>
                    <a:cubicBezTo>
                      <a:pt x="10313" y="18282"/>
                      <a:pt x="10884" y="16854"/>
                      <a:pt x="11360" y="16187"/>
                    </a:cubicBezTo>
                    <a:cubicBezTo>
                      <a:pt x="11742" y="15330"/>
                      <a:pt x="13265" y="14187"/>
                      <a:pt x="13265" y="13329"/>
                    </a:cubicBezTo>
                    <a:close/>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61" name="Google Shape;2061;p32"/>
              <p:cNvSpPr/>
              <p:nvPr/>
            </p:nvSpPr>
            <p:spPr>
              <a:xfrm>
                <a:off x="9122550" y="1973290"/>
                <a:ext cx="9525" cy="9525"/>
              </a:xfrm>
              <a:custGeom>
                <a:rect b="b" l="l" r="r" t="t"/>
                <a:pathLst>
                  <a:path extrusionOk="0" h="120000" w="9525">
                    <a:moveTo>
                      <a:pt x="10115" y="79244"/>
                    </a:moveTo>
                    <a:cubicBezTo>
                      <a:pt x="9353" y="88844"/>
                      <a:pt x="6876" y="85254"/>
                      <a:pt x="5733" y="84044"/>
                    </a:cubicBezTo>
                    <a:cubicBezTo>
                      <a:pt x="4781" y="82847"/>
                      <a:pt x="2686" y="78047"/>
                      <a:pt x="1924" y="70854"/>
                    </a:cubicBezTo>
                    <a:cubicBezTo>
                      <a:pt x="1161" y="63647"/>
                      <a:pt x="-172" y="43250"/>
                      <a:pt x="18" y="32454"/>
                    </a:cubicBezTo>
                    <a:cubicBezTo>
                      <a:pt x="209" y="19250"/>
                      <a:pt x="2495" y="4850"/>
                      <a:pt x="3543" y="1247"/>
                    </a:cubicBezTo>
                    <a:cubicBezTo>
                      <a:pt x="4305" y="-1146"/>
                      <a:pt x="6115" y="50"/>
                      <a:pt x="6876" y="3654"/>
                    </a:cubicBezTo>
                    <a:cubicBezTo>
                      <a:pt x="7924" y="8454"/>
                      <a:pt x="10020" y="26444"/>
                      <a:pt x="10496" y="39647"/>
                    </a:cubicBezTo>
                    <a:cubicBezTo>
                      <a:pt x="10782" y="49247"/>
                      <a:pt x="10686" y="73247"/>
                      <a:pt x="10115" y="79244"/>
                    </a:cubicBezTo>
                    <a:close/>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62" name="Google Shape;2062;p32"/>
              <p:cNvSpPr/>
              <p:nvPr/>
            </p:nvSpPr>
            <p:spPr>
              <a:xfrm>
                <a:off x="9117578" y="1984815"/>
                <a:ext cx="19050" cy="19050"/>
              </a:xfrm>
              <a:custGeom>
                <a:rect b="b" l="l" r="r" t="t"/>
                <a:pathLst>
                  <a:path extrusionOk="0" h="19050" w="19050">
                    <a:moveTo>
                      <a:pt x="13468" y="7339"/>
                    </a:moveTo>
                    <a:cubicBezTo>
                      <a:pt x="13468" y="6386"/>
                      <a:pt x="15945" y="5529"/>
                      <a:pt x="16040" y="4577"/>
                    </a:cubicBezTo>
                    <a:cubicBezTo>
                      <a:pt x="16040" y="3719"/>
                      <a:pt x="14707" y="2195"/>
                      <a:pt x="13944" y="1814"/>
                    </a:cubicBezTo>
                    <a:cubicBezTo>
                      <a:pt x="13468" y="1529"/>
                      <a:pt x="12230" y="1719"/>
                      <a:pt x="11754" y="1624"/>
                    </a:cubicBezTo>
                    <a:cubicBezTo>
                      <a:pt x="10896" y="1338"/>
                      <a:pt x="9467" y="-91"/>
                      <a:pt x="8610" y="5"/>
                    </a:cubicBezTo>
                    <a:cubicBezTo>
                      <a:pt x="7181" y="290"/>
                      <a:pt x="5658" y="3148"/>
                      <a:pt x="4705" y="4291"/>
                    </a:cubicBezTo>
                    <a:cubicBezTo>
                      <a:pt x="4133" y="4958"/>
                      <a:pt x="2800" y="6291"/>
                      <a:pt x="2324" y="7053"/>
                    </a:cubicBezTo>
                    <a:cubicBezTo>
                      <a:pt x="1562" y="8482"/>
                      <a:pt x="-724" y="11816"/>
                      <a:pt x="228" y="13244"/>
                    </a:cubicBezTo>
                    <a:cubicBezTo>
                      <a:pt x="609" y="13721"/>
                      <a:pt x="1943" y="13340"/>
                      <a:pt x="2610" y="13340"/>
                    </a:cubicBezTo>
                    <a:cubicBezTo>
                      <a:pt x="3276" y="13340"/>
                      <a:pt x="4800" y="12578"/>
                      <a:pt x="5372" y="12959"/>
                    </a:cubicBezTo>
                    <a:cubicBezTo>
                      <a:pt x="6038" y="13435"/>
                      <a:pt x="5848" y="15340"/>
                      <a:pt x="6229" y="16007"/>
                    </a:cubicBezTo>
                    <a:cubicBezTo>
                      <a:pt x="6705" y="17054"/>
                      <a:pt x="8515" y="18769"/>
                      <a:pt x="8991" y="19817"/>
                    </a:cubicBezTo>
                    <a:cubicBezTo>
                      <a:pt x="9277" y="20483"/>
                      <a:pt x="8991" y="22103"/>
                      <a:pt x="9277" y="22769"/>
                    </a:cubicBezTo>
                    <a:cubicBezTo>
                      <a:pt x="9753" y="23627"/>
                      <a:pt x="11468" y="25151"/>
                      <a:pt x="12421" y="25341"/>
                    </a:cubicBezTo>
                    <a:cubicBezTo>
                      <a:pt x="13373" y="25532"/>
                      <a:pt x="15468" y="24865"/>
                      <a:pt x="16230" y="24293"/>
                    </a:cubicBezTo>
                    <a:cubicBezTo>
                      <a:pt x="17088" y="23722"/>
                      <a:pt x="17659" y="21531"/>
                      <a:pt x="18326" y="20769"/>
                    </a:cubicBezTo>
                    <a:cubicBezTo>
                      <a:pt x="19183" y="19817"/>
                      <a:pt x="21850" y="18959"/>
                      <a:pt x="22231" y="17816"/>
                    </a:cubicBezTo>
                    <a:cubicBezTo>
                      <a:pt x="22612" y="16769"/>
                      <a:pt x="22136" y="14483"/>
                      <a:pt x="21564" y="13530"/>
                    </a:cubicBezTo>
                    <a:cubicBezTo>
                      <a:pt x="20993" y="12387"/>
                      <a:pt x="18802" y="10673"/>
                      <a:pt x="17659" y="10006"/>
                    </a:cubicBezTo>
                    <a:cubicBezTo>
                      <a:pt x="17183" y="9720"/>
                      <a:pt x="15945" y="9530"/>
                      <a:pt x="15468" y="9244"/>
                    </a:cubicBezTo>
                    <a:cubicBezTo>
                      <a:pt x="14707" y="8863"/>
                      <a:pt x="13468" y="8006"/>
                      <a:pt x="13468" y="7339"/>
                    </a:cubicBezTo>
                    <a:close/>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63" name="Google Shape;2063;p32"/>
              <p:cNvSpPr/>
              <p:nvPr/>
            </p:nvSpPr>
            <p:spPr>
              <a:xfrm>
                <a:off x="9148841" y="1989186"/>
                <a:ext cx="9525" cy="9525"/>
              </a:xfrm>
              <a:custGeom>
                <a:rect b="b" l="l" r="r" t="t"/>
                <a:pathLst>
                  <a:path extrusionOk="0" h="9525" w="9525">
                    <a:moveTo>
                      <a:pt x="4207" y="14302"/>
                    </a:moveTo>
                    <a:cubicBezTo>
                      <a:pt x="3255" y="13540"/>
                      <a:pt x="3731" y="10588"/>
                      <a:pt x="3160" y="9540"/>
                    </a:cubicBezTo>
                    <a:cubicBezTo>
                      <a:pt x="2588" y="8587"/>
                      <a:pt x="207" y="7540"/>
                      <a:pt x="16" y="6492"/>
                    </a:cubicBezTo>
                    <a:cubicBezTo>
                      <a:pt x="-174" y="5444"/>
                      <a:pt x="1350" y="3444"/>
                      <a:pt x="2016" y="2587"/>
                    </a:cubicBezTo>
                    <a:cubicBezTo>
                      <a:pt x="2493" y="2015"/>
                      <a:pt x="3636" y="872"/>
                      <a:pt x="4398" y="586"/>
                    </a:cubicBezTo>
                    <a:cubicBezTo>
                      <a:pt x="5064" y="301"/>
                      <a:pt x="6589" y="-80"/>
                      <a:pt x="7351" y="15"/>
                    </a:cubicBezTo>
                    <a:cubicBezTo>
                      <a:pt x="8017" y="110"/>
                      <a:pt x="9255" y="682"/>
                      <a:pt x="9732" y="1158"/>
                    </a:cubicBezTo>
                    <a:cubicBezTo>
                      <a:pt x="10398" y="2015"/>
                      <a:pt x="10684" y="4206"/>
                      <a:pt x="10684" y="5254"/>
                    </a:cubicBezTo>
                    <a:cubicBezTo>
                      <a:pt x="10684" y="6016"/>
                      <a:pt x="10113" y="7540"/>
                      <a:pt x="10018" y="8302"/>
                    </a:cubicBezTo>
                    <a:cubicBezTo>
                      <a:pt x="10018" y="9159"/>
                      <a:pt x="10589" y="10778"/>
                      <a:pt x="10398" y="11540"/>
                    </a:cubicBezTo>
                    <a:cubicBezTo>
                      <a:pt x="10304" y="12112"/>
                      <a:pt x="9827" y="13159"/>
                      <a:pt x="9446" y="13540"/>
                    </a:cubicBezTo>
                    <a:cubicBezTo>
                      <a:pt x="9065" y="13921"/>
                      <a:pt x="7827" y="14207"/>
                      <a:pt x="7351" y="14302"/>
                    </a:cubicBezTo>
                    <a:cubicBezTo>
                      <a:pt x="6493" y="14493"/>
                      <a:pt x="4779" y="14779"/>
                      <a:pt x="4207" y="14302"/>
                    </a:cubicBezTo>
                    <a:close/>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64" name="Google Shape;2064;p32"/>
              <p:cNvSpPr/>
              <p:nvPr/>
            </p:nvSpPr>
            <p:spPr>
              <a:xfrm>
                <a:off x="9093216" y="2059210"/>
                <a:ext cx="9525" cy="9525"/>
              </a:xfrm>
              <a:custGeom>
                <a:rect b="b" l="l" r="r" t="t"/>
                <a:pathLst>
                  <a:path extrusionOk="0" h="120000" w="120000">
                    <a:moveTo>
                      <a:pt x="81802" y="22803"/>
                    </a:moveTo>
                    <a:cubicBezTo>
                      <a:pt x="77002" y="14400"/>
                      <a:pt x="58998" y="0"/>
                      <a:pt x="49398" y="0"/>
                    </a:cubicBezTo>
                    <a:cubicBezTo>
                      <a:pt x="38602" y="0"/>
                      <a:pt x="19402" y="12006"/>
                      <a:pt x="13405" y="20397"/>
                    </a:cubicBezTo>
                    <a:cubicBezTo>
                      <a:pt x="5002" y="31206"/>
                      <a:pt x="-3402" y="60006"/>
                      <a:pt x="1398" y="72000"/>
                    </a:cubicBezTo>
                    <a:cubicBezTo>
                      <a:pt x="5002" y="81600"/>
                      <a:pt x="25398" y="92397"/>
                      <a:pt x="34998" y="93606"/>
                    </a:cubicBezTo>
                    <a:cubicBezTo>
                      <a:pt x="47005" y="94803"/>
                      <a:pt x="72202" y="81600"/>
                      <a:pt x="79408" y="70803"/>
                    </a:cubicBezTo>
                    <a:cubicBezTo>
                      <a:pt x="85405" y="60006"/>
                      <a:pt x="86602" y="33600"/>
                      <a:pt x="81802" y="22803"/>
                    </a:cubicBezTo>
                    <a:close/>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65" name="Google Shape;2065;p32"/>
              <p:cNvSpPr/>
              <p:nvPr/>
            </p:nvSpPr>
            <p:spPr>
              <a:xfrm>
                <a:off x="9132870" y="2029580"/>
                <a:ext cx="9525" cy="9525"/>
              </a:xfrm>
              <a:custGeom>
                <a:rect b="b" l="l" r="r" t="t"/>
                <a:pathLst>
                  <a:path extrusionOk="0" h="9525" w="120000">
                    <a:moveTo>
                      <a:pt x="76624" y="12294"/>
                    </a:moveTo>
                    <a:cubicBezTo>
                      <a:pt x="59830" y="12103"/>
                      <a:pt x="55017" y="8674"/>
                      <a:pt x="44220" y="7722"/>
                    </a:cubicBezTo>
                    <a:cubicBezTo>
                      <a:pt x="35830" y="6960"/>
                      <a:pt x="8227" y="6198"/>
                      <a:pt x="2217" y="5245"/>
                    </a:cubicBezTo>
                    <a:cubicBezTo>
                      <a:pt x="-2570" y="4483"/>
                      <a:pt x="1033" y="2483"/>
                      <a:pt x="7030" y="1721"/>
                    </a:cubicBezTo>
                    <a:cubicBezTo>
                      <a:pt x="14224" y="864"/>
                      <a:pt x="41827" y="-89"/>
                      <a:pt x="55017" y="7"/>
                    </a:cubicBezTo>
                    <a:cubicBezTo>
                      <a:pt x="67024" y="102"/>
                      <a:pt x="88630" y="1435"/>
                      <a:pt x="95824" y="2197"/>
                    </a:cubicBezTo>
                    <a:cubicBezTo>
                      <a:pt x="104227" y="3245"/>
                      <a:pt x="109027" y="5817"/>
                      <a:pt x="109027" y="7055"/>
                    </a:cubicBezTo>
                    <a:cubicBezTo>
                      <a:pt x="109027" y="7817"/>
                      <a:pt x="107817" y="9341"/>
                      <a:pt x="104227" y="10008"/>
                    </a:cubicBezTo>
                    <a:cubicBezTo>
                      <a:pt x="100624" y="10865"/>
                      <a:pt x="86224" y="12484"/>
                      <a:pt x="76624" y="12294"/>
                    </a:cubicBezTo>
                    <a:close/>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66" name="Google Shape;2066;p32"/>
              <p:cNvSpPr/>
              <p:nvPr/>
            </p:nvSpPr>
            <p:spPr>
              <a:xfrm>
                <a:off x="9109501" y="1956867"/>
                <a:ext cx="9525" cy="19050"/>
              </a:xfrm>
              <a:custGeom>
                <a:rect b="b" l="l" r="r" t="t"/>
                <a:pathLst>
                  <a:path extrusionOk="0" h="19050" w="120000">
                    <a:moveTo>
                      <a:pt x="69833" y="25476"/>
                    </a:moveTo>
                    <a:cubicBezTo>
                      <a:pt x="81839" y="24619"/>
                      <a:pt x="80630" y="21762"/>
                      <a:pt x="80630" y="20523"/>
                    </a:cubicBezTo>
                    <a:cubicBezTo>
                      <a:pt x="80630" y="19571"/>
                      <a:pt x="72239" y="17761"/>
                      <a:pt x="71030" y="16809"/>
                    </a:cubicBezTo>
                    <a:cubicBezTo>
                      <a:pt x="69833" y="15475"/>
                      <a:pt x="79433" y="12808"/>
                      <a:pt x="75843" y="11570"/>
                    </a:cubicBezTo>
                    <a:cubicBezTo>
                      <a:pt x="72239" y="10713"/>
                      <a:pt x="50633" y="9474"/>
                      <a:pt x="49436" y="8617"/>
                    </a:cubicBezTo>
                    <a:cubicBezTo>
                      <a:pt x="47043" y="7569"/>
                      <a:pt x="61443" y="5474"/>
                      <a:pt x="62639" y="4331"/>
                    </a:cubicBezTo>
                    <a:cubicBezTo>
                      <a:pt x="63836" y="3378"/>
                      <a:pt x="66230" y="1092"/>
                      <a:pt x="57839" y="426"/>
                    </a:cubicBezTo>
                    <a:cubicBezTo>
                      <a:pt x="51830" y="-51"/>
                      <a:pt x="31433" y="-146"/>
                      <a:pt x="24239" y="235"/>
                    </a:cubicBezTo>
                    <a:cubicBezTo>
                      <a:pt x="13430" y="711"/>
                      <a:pt x="2633" y="2807"/>
                      <a:pt x="1436" y="3855"/>
                    </a:cubicBezTo>
                    <a:cubicBezTo>
                      <a:pt x="-970" y="5093"/>
                      <a:pt x="14639" y="7569"/>
                      <a:pt x="17033" y="8808"/>
                    </a:cubicBezTo>
                    <a:cubicBezTo>
                      <a:pt x="20636" y="10236"/>
                      <a:pt x="27830" y="13094"/>
                      <a:pt x="24239" y="14427"/>
                    </a:cubicBezTo>
                    <a:cubicBezTo>
                      <a:pt x="21833" y="15380"/>
                      <a:pt x="3830" y="16809"/>
                      <a:pt x="1436" y="17761"/>
                    </a:cubicBezTo>
                    <a:cubicBezTo>
                      <a:pt x="-2167" y="18904"/>
                      <a:pt x="1436" y="21381"/>
                      <a:pt x="7433" y="22428"/>
                    </a:cubicBezTo>
                    <a:cubicBezTo>
                      <a:pt x="13430" y="23381"/>
                      <a:pt x="32643" y="25191"/>
                      <a:pt x="44636" y="25667"/>
                    </a:cubicBezTo>
                    <a:cubicBezTo>
                      <a:pt x="50633" y="25762"/>
                      <a:pt x="65033" y="25857"/>
                      <a:pt x="69833" y="25476"/>
                    </a:cubicBezTo>
                    <a:close/>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67" name="Google Shape;2067;p32"/>
              <p:cNvSpPr/>
              <p:nvPr/>
            </p:nvSpPr>
            <p:spPr>
              <a:xfrm>
                <a:off x="9161791" y="1980425"/>
                <a:ext cx="9525" cy="9525"/>
              </a:xfrm>
              <a:custGeom>
                <a:rect b="b" l="l" r="r" t="t"/>
                <a:pathLst>
                  <a:path extrusionOk="0" h="120000" w="120000">
                    <a:moveTo>
                      <a:pt x="69871" y="50557"/>
                    </a:moveTo>
                    <a:cubicBezTo>
                      <a:pt x="65058" y="57764"/>
                      <a:pt x="44661" y="64957"/>
                      <a:pt x="36271" y="63761"/>
                    </a:cubicBezTo>
                    <a:cubicBezTo>
                      <a:pt x="25474" y="62564"/>
                      <a:pt x="2671" y="49361"/>
                      <a:pt x="265" y="38564"/>
                    </a:cubicBezTo>
                    <a:cubicBezTo>
                      <a:pt x="-2142" y="28964"/>
                      <a:pt x="12258" y="8554"/>
                      <a:pt x="21871" y="3754"/>
                    </a:cubicBezTo>
                    <a:cubicBezTo>
                      <a:pt x="32668" y="-1046"/>
                      <a:pt x="60271" y="-2243"/>
                      <a:pt x="68661" y="6161"/>
                    </a:cubicBezTo>
                    <a:cubicBezTo>
                      <a:pt x="75868" y="14564"/>
                      <a:pt x="74671" y="42154"/>
                      <a:pt x="69871" y="50557"/>
                    </a:cubicBezTo>
                    <a:close/>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68" name="Google Shape;2068;p32"/>
              <p:cNvSpPr/>
              <p:nvPr/>
            </p:nvSpPr>
            <p:spPr>
              <a:xfrm>
                <a:off x="9161874" y="1967573"/>
                <a:ext cx="9525" cy="9525"/>
              </a:xfrm>
              <a:custGeom>
                <a:rect b="b" l="l" r="r" t="t"/>
                <a:pathLst>
                  <a:path extrusionOk="0" h="9525" w="9525">
                    <a:moveTo>
                      <a:pt x="10510" y="12960"/>
                    </a:moveTo>
                    <a:cubicBezTo>
                      <a:pt x="9272" y="13055"/>
                      <a:pt x="9177" y="9341"/>
                      <a:pt x="8033" y="8960"/>
                    </a:cubicBezTo>
                    <a:cubicBezTo>
                      <a:pt x="7177" y="8674"/>
                      <a:pt x="5652" y="10007"/>
                      <a:pt x="4795" y="10007"/>
                    </a:cubicBezTo>
                    <a:cubicBezTo>
                      <a:pt x="3557" y="10103"/>
                      <a:pt x="414" y="10198"/>
                      <a:pt x="33" y="9055"/>
                    </a:cubicBezTo>
                    <a:cubicBezTo>
                      <a:pt x="-348" y="7817"/>
                      <a:pt x="2699" y="6102"/>
                      <a:pt x="3462" y="5054"/>
                    </a:cubicBezTo>
                    <a:cubicBezTo>
                      <a:pt x="4033" y="4197"/>
                      <a:pt x="4700" y="2197"/>
                      <a:pt x="5462" y="1435"/>
                    </a:cubicBezTo>
                    <a:cubicBezTo>
                      <a:pt x="5938" y="959"/>
                      <a:pt x="7367" y="-89"/>
                      <a:pt x="8129" y="6"/>
                    </a:cubicBezTo>
                    <a:cubicBezTo>
                      <a:pt x="8986" y="101"/>
                      <a:pt x="10225" y="1530"/>
                      <a:pt x="10891" y="2102"/>
                    </a:cubicBezTo>
                    <a:cubicBezTo>
                      <a:pt x="11653" y="2768"/>
                      <a:pt x="13368" y="4102"/>
                      <a:pt x="13558" y="5054"/>
                    </a:cubicBezTo>
                    <a:cubicBezTo>
                      <a:pt x="13844" y="6197"/>
                      <a:pt x="12701" y="8293"/>
                      <a:pt x="12320" y="9341"/>
                    </a:cubicBezTo>
                    <a:cubicBezTo>
                      <a:pt x="11844" y="10198"/>
                      <a:pt x="11558" y="12960"/>
                      <a:pt x="10510" y="12960"/>
                    </a:cubicBezTo>
                    <a:close/>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69" name="Google Shape;2069;p32"/>
              <p:cNvSpPr/>
              <p:nvPr/>
            </p:nvSpPr>
            <p:spPr>
              <a:xfrm>
                <a:off x="9177965" y="1974120"/>
                <a:ext cx="9525" cy="9525"/>
              </a:xfrm>
              <a:custGeom>
                <a:rect b="b" l="l" r="r" t="t"/>
                <a:pathLst>
                  <a:path extrusionOk="0" h="120000" w="120000">
                    <a:moveTo>
                      <a:pt x="37694" y="85606"/>
                    </a:moveTo>
                    <a:cubicBezTo>
                      <a:pt x="25701" y="83200"/>
                      <a:pt x="2898" y="67603"/>
                      <a:pt x="491" y="56794"/>
                    </a:cubicBezTo>
                    <a:cubicBezTo>
                      <a:pt x="-3112" y="42406"/>
                      <a:pt x="13694" y="11200"/>
                      <a:pt x="25701" y="2797"/>
                    </a:cubicBezTo>
                    <a:cubicBezTo>
                      <a:pt x="35288" y="-3200"/>
                      <a:pt x="60498" y="1600"/>
                      <a:pt x="71294" y="6400"/>
                    </a:cubicBezTo>
                    <a:cubicBezTo>
                      <a:pt x="82091" y="12397"/>
                      <a:pt x="100094" y="34003"/>
                      <a:pt x="98898" y="45997"/>
                    </a:cubicBezTo>
                    <a:cubicBezTo>
                      <a:pt x="97701" y="54400"/>
                      <a:pt x="82091" y="67603"/>
                      <a:pt x="74898" y="72403"/>
                    </a:cubicBezTo>
                    <a:cubicBezTo>
                      <a:pt x="66494" y="78400"/>
                      <a:pt x="47294" y="86803"/>
                      <a:pt x="37694" y="85606"/>
                    </a:cubicBezTo>
                    <a:close/>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70" name="Google Shape;2070;p32"/>
              <p:cNvSpPr/>
              <p:nvPr/>
            </p:nvSpPr>
            <p:spPr>
              <a:xfrm>
                <a:off x="9175099" y="1962146"/>
                <a:ext cx="9525" cy="9525"/>
              </a:xfrm>
              <a:custGeom>
                <a:rect b="b" l="l" r="r" t="t"/>
                <a:pathLst>
                  <a:path extrusionOk="0" h="120000" w="120000">
                    <a:moveTo>
                      <a:pt x="45002" y="97247"/>
                    </a:moveTo>
                    <a:cubicBezTo>
                      <a:pt x="34205" y="100850"/>
                      <a:pt x="10192" y="87647"/>
                      <a:pt x="4195" y="78047"/>
                    </a:cubicBezTo>
                    <a:cubicBezTo>
                      <a:pt x="-1802" y="68447"/>
                      <a:pt x="-605" y="43250"/>
                      <a:pt x="2998" y="32454"/>
                    </a:cubicBezTo>
                    <a:cubicBezTo>
                      <a:pt x="6602" y="22854"/>
                      <a:pt x="22198" y="4850"/>
                      <a:pt x="31798" y="1247"/>
                    </a:cubicBezTo>
                    <a:cubicBezTo>
                      <a:pt x="37808" y="-1146"/>
                      <a:pt x="49802" y="50"/>
                      <a:pt x="54602" y="3654"/>
                    </a:cubicBezTo>
                    <a:cubicBezTo>
                      <a:pt x="64202" y="12044"/>
                      <a:pt x="74998" y="38450"/>
                      <a:pt x="72605" y="51654"/>
                    </a:cubicBezTo>
                    <a:cubicBezTo>
                      <a:pt x="72605" y="66054"/>
                      <a:pt x="56995" y="93644"/>
                      <a:pt x="45002" y="97247"/>
                    </a:cubicBezTo>
                    <a:close/>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71" name="Google Shape;2071;p32"/>
              <p:cNvSpPr/>
              <p:nvPr/>
            </p:nvSpPr>
            <p:spPr>
              <a:xfrm>
                <a:off x="9160358" y="1963002"/>
                <a:ext cx="9525" cy="9525"/>
              </a:xfrm>
              <a:custGeom>
                <a:rect b="b" l="l" r="r" t="t"/>
                <a:pathLst>
                  <a:path extrusionOk="0" h="120000" w="120000">
                    <a:moveTo>
                      <a:pt x="54312" y="40869"/>
                    </a:moveTo>
                    <a:cubicBezTo>
                      <a:pt x="49512" y="48063"/>
                      <a:pt x="38715" y="64869"/>
                      <a:pt x="30312" y="64869"/>
                    </a:cubicBezTo>
                    <a:cubicBezTo>
                      <a:pt x="20712" y="64869"/>
                      <a:pt x="2709" y="51666"/>
                      <a:pt x="315" y="42066"/>
                    </a:cubicBezTo>
                    <a:cubicBezTo>
                      <a:pt x="-2091" y="31269"/>
                      <a:pt x="9915" y="8466"/>
                      <a:pt x="19515" y="3666"/>
                    </a:cubicBezTo>
                    <a:cubicBezTo>
                      <a:pt x="29115" y="-2331"/>
                      <a:pt x="60309" y="-1134"/>
                      <a:pt x="66318" y="8466"/>
                    </a:cubicBezTo>
                    <a:cubicBezTo>
                      <a:pt x="69909" y="15672"/>
                      <a:pt x="59112" y="33663"/>
                      <a:pt x="54312" y="40869"/>
                    </a:cubicBezTo>
                    <a:close/>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72" name="Google Shape;2072;p32"/>
              <p:cNvSpPr/>
              <p:nvPr/>
            </p:nvSpPr>
            <p:spPr>
              <a:xfrm>
                <a:off x="9182482" y="1949181"/>
                <a:ext cx="9525" cy="9525"/>
              </a:xfrm>
              <a:custGeom>
                <a:rect b="b" l="l" r="r" t="t"/>
                <a:pathLst>
                  <a:path extrusionOk="0" h="120000" w="120000">
                    <a:moveTo>
                      <a:pt x="70791" y="98583"/>
                    </a:moveTo>
                    <a:cubicBezTo>
                      <a:pt x="63584" y="106986"/>
                      <a:pt x="35994" y="100989"/>
                      <a:pt x="26394" y="94980"/>
                    </a:cubicBezTo>
                    <a:cubicBezTo>
                      <a:pt x="13191" y="85380"/>
                      <a:pt x="-4813" y="50583"/>
                      <a:pt x="1184" y="36183"/>
                    </a:cubicBezTo>
                    <a:cubicBezTo>
                      <a:pt x="7181" y="19389"/>
                      <a:pt x="46791" y="-2217"/>
                      <a:pt x="63584" y="189"/>
                    </a:cubicBezTo>
                    <a:cubicBezTo>
                      <a:pt x="71987" y="1386"/>
                      <a:pt x="86387" y="15786"/>
                      <a:pt x="86387" y="24189"/>
                    </a:cubicBezTo>
                    <a:cubicBezTo>
                      <a:pt x="87597" y="33789"/>
                      <a:pt x="67187" y="44586"/>
                      <a:pt x="64794" y="54186"/>
                    </a:cubicBezTo>
                    <a:cubicBezTo>
                      <a:pt x="62387" y="63786"/>
                      <a:pt x="77984" y="90180"/>
                      <a:pt x="70791" y="98583"/>
                    </a:cubicBezTo>
                    <a:close/>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73" name="Google Shape;2073;p32"/>
              <p:cNvSpPr/>
              <p:nvPr/>
            </p:nvSpPr>
            <p:spPr>
              <a:xfrm>
                <a:off x="8837581" y="1499171"/>
                <a:ext cx="447675" cy="714375"/>
              </a:xfrm>
              <a:custGeom>
                <a:rect b="b" l="l" r="r" t="t"/>
                <a:pathLst>
                  <a:path extrusionOk="0" h="714375" w="447675">
                    <a:moveTo>
                      <a:pt x="450628" y="322676"/>
                    </a:moveTo>
                    <a:cubicBezTo>
                      <a:pt x="451104" y="323342"/>
                      <a:pt x="451866" y="325057"/>
                      <a:pt x="451866" y="325819"/>
                    </a:cubicBezTo>
                    <a:cubicBezTo>
                      <a:pt x="451866" y="326676"/>
                      <a:pt x="450913" y="328200"/>
                      <a:pt x="450628" y="328962"/>
                    </a:cubicBezTo>
                    <a:cubicBezTo>
                      <a:pt x="450152" y="330010"/>
                      <a:pt x="449389" y="332105"/>
                      <a:pt x="448627" y="332962"/>
                    </a:cubicBezTo>
                    <a:cubicBezTo>
                      <a:pt x="447865" y="333820"/>
                      <a:pt x="445484" y="334486"/>
                      <a:pt x="444627" y="335344"/>
                    </a:cubicBezTo>
                    <a:cubicBezTo>
                      <a:pt x="443960" y="336106"/>
                      <a:pt x="443198" y="338011"/>
                      <a:pt x="442817" y="338868"/>
                    </a:cubicBezTo>
                    <a:cubicBezTo>
                      <a:pt x="442436" y="339630"/>
                      <a:pt x="441770" y="341059"/>
                      <a:pt x="441674" y="341916"/>
                    </a:cubicBezTo>
                    <a:cubicBezTo>
                      <a:pt x="441484" y="343250"/>
                      <a:pt x="442341" y="347250"/>
                      <a:pt x="442341" y="347441"/>
                    </a:cubicBezTo>
                    <a:cubicBezTo>
                      <a:pt x="442341" y="347631"/>
                      <a:pt x="441388" y="351822"/>
                      <a:pt x="440721" y="353156"/>
                    </a:cubicBezTo>
                    <a:cubicBezTo>
                      <a:pt x="440055" y="354584"/>
                      <a:pt x="438435" y="357632"/>
                      <a:pt x="437197" y="358585"/>
                    </a:cubicBezTo>
                    <a:cubicBezTo>
                      <a:pt x="436340" y="359252"/>
                      <a:pt x="433864" y="359442"/>
                      <a:pt x="432911" y="360109"/>
                    </a:cubicBezTo>
                    <a:cubicBezTo>
                      <a:pt x="432245" y="360585"/>
                      <a:pt x="431196" y="361919"/>
                      <a:pt x="431006" y="362776"/>
                    </a:cubicBezTo>
                    <a:cubicBezTo>
                      <a:pt x="430816" y="363538"/>
                      <a:pt x="431863" y="365062"/>
                      <a:pt x="431768" y="365824"/>
                    </a:cubicBezTo>
                    <a:cubicBezTo>
                      <a:pt x="431673" y="366491"/>
                      <a:pt x="431006" y="367634"/>
                      <a:pt x="430625" y="368205"/>
                    </a:cubicBezTo>
                    <a:cubicBezTo>
                      <a:pt x="430053" y="368967"/>
                      <a:pt x="428720" y="370586"/>
                      <a:pt x="427768" y="370967"/>
                    </a:cubicBezTo>
                    <a:cubicBezTo>
                      <a:pt x="427196" y="371158"/>
                      <a:pt x="425862" y="371348"/>
                      <a:pt x="425386" y="370967"/>
                    </a:cubicBezTo>
                    <a:cubicBezTo>
                      <a:pt x="424434" y="370205"/>
                      <a:pt x="423863" y="367538"/>
                      <a:pt x="424148" y="366300"/>
                    </a:cubicBezTo>
                    <a:cubicBezTo>
                      <a:pt x="424339" y="365252"/>
                      <a:pt x="426911" y="364014"/>
                      <a:pt x="426911" y="362966"/>
                    </a:cubicBezTo>
                    <a:cubicBezTo>
                      <a:pt x="426911" y="362109"/>
                      <a:pt x="425386" y="360966"/>
                      <a:pt x="424910" y="360395"/>
                    </a:cubicBezTo>
                    <a:cubicBezTo>
                      <a:pt x="424434" y="359823"/>
                      <a:pt x="423386" y="358871"/>
                      <a:pt x="423196" y="358204"/>
                    </a:cubicBezTo>
                    <a:cubicBezTo>
                      <a:pt x="422910" y="357442"/>
                      <a:pt x="423576" y="355823"/>
                      <a:pt x="423386" y="355060"/>
                    </a:cubicBezTo>
                    <a:cubicBezTo>
                      <a:pt x="423196" y="354394"/>
                      <a:pt x="422720" y="352679"/>
                      <a:pt x="422053" y="352679"/>
                    </a:cubicBezTo>
                    <a:cubicBezTo>
                      <a:pt x="421291" y="352679"/>
                      <a:pt x="421100" y="355060"/>
                      <a:pt x="420433" y="355537"/>
                    </a:cubicBezTo>
                    <a:cubicBezTo>
                      <a:pt x="419671" y="356204"/>
                      <a:pt x="417290" y="356013"/>
                      <a:pt x="416719" y="356775"/>
                    </a:cubicBezTo>
                    <a:cubicBezTo>
                      <a:pt x="416147" y="357442"/>
                      <a:pt x="415480" y="359537"/>
                      <a:pt x="416052" y="360299"/>
                    </a:cubicBezTo>
                    <a:cubicBezTo>
                      <a:pt x="416433" y="360871"/>
                      <a:pt x="418433" y="360395"/>
                      <a:pt x="418909" y="360966"/>
                    </a:cubicBezTo>
                    <a:cubicBezTo>
                      <a:pt x="419862" y="361919"/>
                      <a:pt x="420719" y="365062"/>
                      <a:pt x="420148" y="366300"/>
                    </a:cubicBezTo>
                    <a:cubicBezTo>
                      <a:pt x="419862" y="367062"/>
                      <a:pt x="417766" y="367348"/>
                      <a:pt x="417386" y="368110"/>
                    </a:cubicBezTo>
                    <a:cubicBezTo>
                      <a:pt x="417100" y="368872"/>
                      <a:pt x="418338" y="370682"/>
                      <a:pt x="418147" y="371539"/>
                    </a:cubicBezTo>
                    <a:cubicBezTo>
                      <a:pt x="417957" y="372206"/>
                      <a:pt x="417195" y="373444"/>
                      <a:pt x="416528" y="373634"/>
                    </a:cubicBezTo>
                    <a:cubicBezTo>
                      <a:pt x="415861" y="373825"/>
                      <a:pt x="414623" y="372491"/>
                      <a:pt x="413956" y="372777"/>
                    </a:cubicBezTo>
                    <a:cubicBezTo>
                      <a:pt x="413195" y="373063"/>
                      <a:pt x="413004" y="375444"/>
                      <a:pt x="412242" y="375825"/>
                    </a:cubicBezTo>
                    <a:cubicBezTo>
                      <a:pt x="411575" y="376206"/>
                      <a:pt x="409860" y="376111"/>
                      <a:pt x="409289" y="375635"/>
                    </a:cubicBezTo>
                    <a:cubicBezTo>
                      <a:pt x="408432" y="374968"/>
                      <a:pt x="409004" y="372301"/>
                      <a:pt x="408146" y="371634"/>
                    </a:cubicBezTo>
                    <a:cubicBezTo>
                      <a:pt x="407384" y="370967"/>
                      <a:pt x="405098" y="370777"/>
                      <a:pt x="404146" y="371158"/>
                    </a:cubicBezTo>
                    <a:cubicBezTo>
                      <a:pt x="403384" y="371444"/>
                      <a:pt x="402527" y="373158"/>
                      <a:pt x="402050" y="373730"/>
                    </a:cubicBezTo>
                    <a:cubicBezTo>
                      <a:pt x="401574" y="374206"/>
                      <a:pt x="400335" y="375063"/>
                      <a:pt x="400240" y="375730"/>
                    </a:cubicBezTo>
                    <a:cubicBezTo>
                      <a:pt x="400050" y="376682"/>
                      <a:pt x="401383" y="378302"/>
                      <a:pt x="401574" y="379254"/>
                    </a:cubicBezTo>
                    <a:cubicBezTo>
                      <a:pt x="401860" y="380397"/>
                      <a:pt x="401574" y="382874"/>
                      <a:pt x="401955" y="383921"/>
                    </a:cubicBezTo>
                    <a:cubicBezTo>
                      <a:pt x="402241" y="384683"/>
                      <a:pt x="403764" y="385731"/>
                      <a:pt x="403764" y="386493"/>
                    </a:cubicBezTo>
                    <a:cubicBezTo>
                      <a:pt x="403764" y="387350"/>
                      <a:pt x="402241" y="388493"/>
                      <a:pt x="401955" y="389255"/>
                    </a:cubicBezTo>
                    <a:cubicBezTo>
                      <a:pt x="401764" y="389827"/>
                      <a:pt x="401669" y="390970"/>
                      <a:pt x="401955" y="391446"/>
                    </a:cubicBezTo>
                    <a:cubicBezTo>
                      <a:pt x="402431" y="392303"/>
                      <a:pt x="404813" y="392780"/>
                      <a:pt x="405669" y="393446"/>
                    </a:cubicBezTo>
                    <a:cubicBezTo>
                      <a:pt x="406432" y="394018"/>
                      <a:pt x="408051" y="395161"/>
                      <a:pt x="408432" y="396018"/>
                    </a:cubicBezTo>
                    <a:cubicBezTo>
                      <a:pt x="408908" y="396971"/>
                      <a:pt x="409289" y="399257"/>
                      <a:pt x="408908" y="400209"/>
                    </a:cubicBezTo>
                    <a:cubicBezTo>
                      <a:pt x="408527" y="401161"/>
                      <a:pt x="406718" y="403067"/>
                      <a:pt x="405669" y="402971"/>
                    </a:cubicBezTo>
                    <a:cubicBezTo>
                      <a:pt x="404717" y="402876"/>
                      <a:pt x="403670" y="400971"/>
                      <a:pt x="403193" y="400114"/>
                    </a:cubicBezTo>
                    <a:cubicBezTo>
                      <a:pt x="402812" y="399257"/>
                      <a:pt x="402812" y="397256"/>
                      <a:pt x="402431" y="396399"/>
                    </a:cubicBezTo>
                    <a:cubicBezTo>
                      <a:pt x="402050" y="395637"/>
                      <a:pt x="400717" y="394304"/>
                      <a:pt x="400050" y="393732"/>
                    </a:cubicBezTo>
                    <a:cubicBezTo>
                      <a:pt x="399479" y="393351"/>
                      <a:pt x="398050" y="392970"/>
                      <a:pt x="397478" y="392589"/>
                    </a:cubicBezTo>
                    <a:cubicBezTo>
                      <a:pt x="396716" y="392208"/>
                      <a:pt x="395573" y="390779"/>
                      <a:pt x="394811" y="390494"/>
                    </a:cubicBezTo>
                    <a:cubicBezTo>
                      <a:pt x="393859" y="390112"/>
                      <a:pt x="391477" y="389255"/>
                      <a:pt x="390715" y="389922"/>
                    </a:cubicBezTo>
                    <a:cubicBezTo>
                      <a:pt x="389954" y="390684"/>
                      <a:pt x="391001" y="393256"/>
                      <a:pt x="391096" y="394399"/>
                    </a:cubicBezTo>
                    <a:cubicBezTo>
                      <a:pt x="391192" y="395066"/>
                      <a:pt x="391763" y="396304"/>
                      <a:pt x="391668" y="396971"/>
                    </a:cubicBezTo>
                    <a:cubicBezTo>
                      <a:pt x="391477" y="397828"/>
                      <a:pt x="390430" y="399352"/>
                      <a:pt x="389668" y="399733"/>
                    </a:cubicBezTo>
                    <a:cubicBezTo>
                      <a:pt x="389096" y="400019"/>
                      <a:pt x="387572" y="399923"/>
                      <a:pt x="387096" y="399447"/>
                    </a:cubicBezTo>
                    <a:cubicBezTo>
                      <a:pt x="386619" y="398876"/>
                      <a:pt x="387286" y="396971"/>
                      <a:pt x="387001" y="396209"/>
                    </a:cubicBezTo>
                    <a:cubicBezTo>
                      <a:pt x="386619" y="395161"/>
                      <a:pt x="385286" y="393256"/>
                      <a:pt x="384334" y="392684"/>
                    </a:cubicBezTo>
                    <a:cubicBezTo>
                      <a:pt x="383857" y="392399"/>
                      <a:pt x="382428" y="392208"/>
                      <a:pt x="381952" y="392494"/>
                    </a:cubicBezTo>
                    <a:cubicBezTo>
                      <a:pt x="381190" y="392875"/>
                      <a:pt x="380714" y="394494"/>
                      <a:pt x="380333" y="395256"/>
                    </a:cubicBezTo>
                    <a:cubicBezTo>
                      <a:pt x="380143" y="395637"/>
                      <a:pt x="380047" y="396590"/>
                      <a:pt x="379666" y="396780"/>
                    </a:cubicBezTo>
                    <a:cubicBezTo>
                      <a:pt x="379286" y="396971"/>
                      <a:pt x="378333" y="396971"/>
                      <a:pt x="377952" y="396685"/>
                    </a:cubicBezTo>
                    <a:cubicBezTo>
                      <a:pt x="377380" y="396209"/>
                      <a:pt x="377857" y="394113"/>
                      <a:pt x="377190" y="393732"/>
                    </a:cubicBezTo>
                    <a:cubicBezTo>
                      <a:pt x="376618" y="393351"/>
                      <a:pt x="374999" y="393637"/>
                      <a:pt x="374428" y="393923"/>
                    </a:cubicBezTo>
                    <a:cubicBezTo>
                      <a:pt x="373952" y="394208"/>
                      <a:pt x="373094" y="395256"/>
                      <a:pt x="373094" y="395828"/>
                    </a:cubicBezTo>
                    <a:cubicBezTo>
                      <a:pt x="372903" y="396780"/>
                      <a:pt x="373856" y="398590"/>
                      <a:pt x="374332" y="399447"/>
                    </a:cubicBezTo>
                    <a:cubicBezTo>
                      <a:pt x="374713" y="400019"/>
                      <a:pt x="375761" y="400971"/>
                      <a:pt x="376047" y="401638"/>
                    </a:cubicBezTo>
                    <a:cubicBezTo>
                      <a:pt x="376523" y="402685"/>
                      <a:pt x="376618" y="404972"/>
                      <a:pt x="376809" y="406115"/>
                    </a:cubicBezTo>
                    <a:cubicBezTo>
                      <a:pt x="376904" y="407067"/>
                      <a:pt x="376809" y="409162"/>
                      <a:pt x="377190" y="410020"/>
                    </a:cubicBezTo>
                    <a:cubicBezTo>
                      <a:pt x="377571" y="410686"/>
                      <a:pt x="379000" y="411353"/>
                      <a:pt x="379286" y="412020"/>
                    </a:cubicBezTo>
                    <a:cubicBezTo>
                      <a:pt x="379666" y="412877"/>
                      <a:pt x="380143" y="414973"/>
                      <a:pt x="379666" y="415830"/>
                    </a:cubicBezTo>
                    <a:cubicBezTo>
                      <a:pt x="379286" y="416497"/>
                      <a:pt x="377380" y="416497"/>
                      <a:pt x="376999" y="417068"/>
                    </a:cubicBezTo>
                    <a:cubicBezTo>
                      <a:pt x="376523" y="417830"/>
                      <a:pt x="377476" y="419735"/>
                      <a:pt x="377190" y="420593"/>
                    </a:cubicBezTo>
                    <a:cubicBezTo>
                      <a:pt x="376904" y="421259"/>
                      <a:pt x="375951" y="422783"/>
                      <a:pt x="375285" y="422593"/>
                    </a:cubicBezTo>
                    <a:cubicBezTo>
                      <a:pt x="374237" y="422402"/>
                      <a:pt x="373761" y="419545"/>
                      <a:pt x="373666" y="418402"/>
                    </a:cubicBezTo>
                    <a:cubicBezTo>
                      <a:pt x="373666" y="417640"/>
                      <a:pt x="374904" y="416211"/>
                      <a:pt x="374523" y="415640"/>
                    </a:cubicBezTo>
                    <a:cubicBezTo>
                      <a:pt x="374046" y="415068"/>
                      <a:pt x="372142" y="415259"/>
                      <a:pt x="371570" y="415640"/>
                    </a:cubicBezTo>
                    <a:cubicBezTo>
                      <a:pt x="370999" y="416021"/>
                      <a:pt x="370808" y="417545"/>
                      <a:pt x="370427" y="418021"/>
                    </a:cubicBezTo>
                    <a:cubicBezTo>
                      <a:pt x="370046" y="418592"/>
                      <a:pt x="368522" y="419164"/>
                      <a:pt x="368332" y="419831"/>
                    </a:cubicBezTo>
                    <a:cubicBezTo>
                      <a:pt x="367951" y="420878"/>
                      <a:pt x="369475" y="422974"/>
                      <a:pt x="369284" y="424022"/>
                    </a:cubicBezTo>
                    <a:cubicBezTo>
                      <a:pt x="369189" y="424593"/>
                      <a:pt x="368427" y="426117"/>
                      <a:pt x="367760" y="426022"/>
                    </a:cubicBezTo>
                    <a:cubicBezTo>
                      <a:pt x="366998" y="425927"/>
                      <a:pt x="367189" y="423641"/>
                      <a:pt x="366617" y="423069"/>
                    </a:cubicBezTo>
                    <a:cubicBezTo>
                      <a:pt x="366236" y="422688"/>
                      <a:pt x="365093" y="422117"/>
                      <a:pt x="364617" y="422307"/>
                    </a:cubicBezTo>
                    <a:cubicBezTo>
                      <a:pt x="363569" y="422783"/>
                      <a:pt x="363378" y="425546"/>
                      <a:pt x="363474" y="426688"/>
                    </a:cubicBezTo>
                    <a:cubicBezTo>
                      <a:pt x="363474" y="427927"/>
                      <a:pt x="364712" y="430118"/>
                      <a:pt x="364903" y="431356"/>
                    </a:cubicBezTo>
                    <a:cubicBezTo>
                      <a:pt x="364998" y="432213"/>
                      <a:pt x="365379" y="434213"/>
                      <a:pt x="364712" y="434785"/>
                    </a:cubicBezTo>
                    <a:cubicBezTo>
                      <a:pt x="364236" y="435261"/>
                      <a:pt x="362617" y="435071"/>
                      <a:pt x="362045" y="434690"/>
                    </a:cubicBezTo>
                    <a:cubicBezTo>
                      <a:pt x="361283" y="434213"/>
                      <a:pt x="361188" y="431927"/>
                      <a:pt x="360521" y="431260"/>
                    </a:cubicBezTo>
                    <a:cubicBezTo>
                      <a:pt x="359473" y="430308"/>
                      <a:pt x="356139" y="430499"/>
                      <a:pt x="355092" y="429451"/>
                    </a:cubicBezTo>
                    <a:cubicBezTo>
                      <a:pt x="354330" y="428689"/>
                      <a:pt x="354044" y="426498"/>
                      <a:pt x="353758" y="425450"/>
                    </a:cubicBezTo>
                    <a:cubicBezTo>
                      <a:pt x="353282" y="424022"/>
                      <a:pt x="352710" y="421164"/>
                      <a:pt x="352044" y="419831"/>
                    </a:cubicBezTo>
                    <a:cubicBezTo>
                      <a:pt x="351568" y="418973"/>
                      <a:pt x="350615" y="417259"/>
                      <a:pt x="349853" y="416687"/>
                    </a:cubicBezTo>
                    <a:cubicBezTo>
                      <a:pt x="349091" y="416211"/>
                      <a:pt x="347091" y="415640"/>
                      <a:pt x="346234" y="416021"/>
                    </a:cubicBezTo>
                    <a:cubicBezTo>
                      <a:pt x="345567" y="416306"/>
                      <a:pt x="345186" y="417926"/>
                      <a:pt x="344710" y="418497"/>
                    </a:cubicBezTo>
                    <a:cubicBezTo>
                      <a:pt x="344328" y="418878"/>
                      <a:pt x="343471" y="419926"/>
                      <a:pt x="342900" y="419831"/>
                    </a:cubicBezTo>
                    <a:cubicBezTo>
                      <a:pt x="342233" y="419640"/>
                      <a:pt x="342043" y="417640"/>
                      <a:pt x="341376" y="417259"/>
                    </a:cubicBezTo>
                    <a:cubicBezTo>
                      <a:pt x="340900" y="416973"/>
                      <a:pt x="339376" y="416878"/>
                      <a:pt x="338994" y="417259"/>
                    </a:cubicBezTo>
                    <a:cubicBezTo>
                      <a:pt x="338328" y="417830"/>
                      <a:pt x="338804" y="419926"/>
                      <a:pt x="338614" y="420783"/>
                    </a:cubicBezTo>
                    <a:cubicBezTo>
                      <a:pt x="338518" y="421164"/>
                      <a:pt x="338328" y="422021"/>
                      <a:pt x="337947" y="422021"/>
                    </a:cubicBezTo>
                    <a:cubicBezTo>
                      <a:pt x="337185" y="422117"/>
                      <a:pt x="336804" y="419735"/>
                      <a:pt x="336137" y="419354"/>
                    </a:cubicBezTo>
                    <a:cubicBezTo>
                      <a:pt x="335661" y="419069"/>
                      <a:pt x="334518" y="418973"/>
                      <a:pt x="334137" y="419259"/>
                    </a:cubicBezTo>
                    <a:cubicBezTo>
                      <a:pt x="333470" y="419831"/>
                      <a:pt x="334327" y="421926"/>
                      <a:pt x="334042" y="422783"/>
                    </a:cubicBezTo>
                    <a:cubicBezTo>
                      <a:pt x="333851" y="423545"/>
                      <a:pt x="332613" y="424784"/>
                      <a:pt x="332613" y="425641"/>
                    </a:cubicBezTo>
                    <a:cubicBezTo>
                      <a:pt x="332613" y="426403"/>
                      <a:pt x="333089" y="428212"/>
                      <a:pt x="333756" y="428498"/>
                    </a:cubicBezTo>
                    <a:cubicBezTo>
                      <a:pt x="334423" y="428784"/>
                      <a:pt x="335661" y="427260"/>
                      <a:pt x="336328" y="427260"/>
                    </a:cubicBezTo>
                    <a:cubicBezTo>
                      <a:pt x="336995" y="427260"/>
                      <a:pt x="338233" y="428212"/>
                      <a:pt x="338804" y="428498"/>
                    </a:cubicBezTo>
                    <a:cubicBezTo>
                      <a:pt x="339566" y="428975"/>
                      <a:pt x="340995" y="430403"/>
                      <a:pt x="341852" y="430784"/>
                    </a:cubicBezTo>
                    <a:cubicBezTo>
                      <a:pt x="342995" y="431260"/>
                      <a:pt x="345471" y="431356"/>
                      <a:pt x="346614" y="431832"/>
                    </a:cubicBezTo>
                    <a:cubicBezTo>
                      <a:pt x="347281" y="432118"/>
                      <a:pt x="348424" y="433166"/>
                      <a:pt x="348901" y="433642"/>
                    </a:cubicBezTo>
                    <a:cubicBezTo>
                      <a:pt x="349662" y="434499"/>
                      <a:pt x="350996" y="436404"/>
                      <a:pt x="351377" y="437547"/>
                    </a:cubicBezTo>
                    <a:cubicBezTo>
                      <a:pt x="351758" y="438595"/>
                      <a:pt x="352139" y="440976"/>
                      <a:pt x="351758" y="442119"/>
                    </a:cubicBezTo>
                    <a:cubicBezTo>
                      <a:pt x="351282" y="443643"/>
                      <a:pt x="348710" y="445834"/>
                      <a:pt x="347472" y="446786"/>
                    </a:cubicBezTo>
                    <a:cubicBezTo>
                      <a:pt x="346329" y="447644"/>
                      <a:pt x="343376" y="448215"/>
                      <a:pt x="342329" y="449168"/>
                    </a:cubicBezTo>
                    <a:cubicBezTo>
                      <a:pt x="341662" y="449739"/>
                      <a:pt x="340614" y="451263"/>
                      <a:pt x="340614" y="452120"/>
                    </a:cubicBezTo>
                    <a:cubicBezTo>
                      <a:pt x="340709" y="452978"/>
                      <a:pt x="342424" y="454121"/>
                      <a:pt x="342614" y="454978"/>
                    </a:cubicBezTo>
                    <a:cubicBezTo>
                      <a:pt x="342805" y="455835"/>
                      <a:pt x="342138" y="457645"/>
                      <a:pt x="341662" y="458407"/>
                    </a:cubicBezTo>
                    <a:cubicBezTo>
                      <a:pt x="341280" y="459074"/>
                      <a:pt x="339947" y="460312"/>
                      <a:pt x="339090" y="460407"/>
                    </a:cubicBezTo>
                    <a:cubicBezTo>
                      <a:pt x="338138" y="460598"/>
                      <a:pt x="336328" y="458978"/>
                      <a:pt x="335375" y="458883"/>
                    </a:cubicBezTo>
                    <a:cubicBezTo>
                      <a:pt x="334423" y="458788"/>
                      <a:pt x="332613" y="460026"/>
                      <a:pt x="331755" y="459645"/>
                    </a:cubicBezTo>
                    <a:cubicBezTo>
                      <a:pt x="330518" y="459169"/>
                      <a:pt x="329184" y="456597"/>
                      <a:pt x="328517" y="455454"/>
                    </a:cubicBezTo>
                    <a:cubicBezTo>
                      <a:pt x="327755" y="454025"/>
                      <a:pt x="326517" y="451073"/>
                      <a:pt x="326041" y="449549"/>
                    </a:cubicBezTo>
                    <a:cubicBezTo>
                      <a:pt x="325660" y="448310"/>
                      <a:pt x="325278" y="445834"/>
                      <a:pt x="325278" y="444500"/>
                    </a:cubicBezTo>
                    <a:cubicBezTo>
                      <a:pt x="325278" y="443453"/>
                      <a:pt x="325660" y="441357"/>
                      <a:pt x="326041" y="440309"/>
                    </a:cubicBezTo>
                    <a:cubicBezTo>
                      <a:pt x="326327" y="439452"/>
                      <a:pt x="327755" y="438119"/>
                      <a:pt x="327850" y="437261"/>
                    </a:cubicBezTo>
                    <a:cubicBezTo>
                      <a:pt x="327946" y="436309"/>
                      <a:pt x="327184" y="434309"/>
                      <a:pt x="326612" y="433547"/>
                    </a:cubicBezTo>
                    <a:cubicBezTo>
                      <a:pt x="326136" y="432975"/>
                      <a:pt x="324993" y="431642"/>
                      <a:pt x="324326" y="431737"/>
                    </a:cubicBezTo>
                    <a:cubicBezTo>
                      <a:pt x="323659" y="431737"/>
                      <a:pt x="322802" y="432975"/>
                      <a:pt x="322516" y="433547"/>
                    </a:cubicBezTo>
                    <a:cubicBezTo>
                      <a:pt x="322136" y="434404"/>
                      <a:pt x="322612" y="436404"/>
                      <a:pt x="322230" y="437261"/>
                    </a:cubicBezTo>
                    <a:cubicBezTo>
                      <a:pt x="322040" y="437642"/>
                      <a:pt x="321659" y="438500"/>
                      <a:pt x="321183" y="438500"/>
                    </a:cubicBezTo>
                    <a:cubicBezTo>
                      <a:pt x="320421" y="438404"/>
                      <a:pt x="320135" y="436499"/>
                      <a:pt x="319944" y="435833"/>
                    </a:cubicBezTo>
                    <a:cubicBezTo>
                      <a:pt x="319659" y="434975"/>
                      <a:pt x="319468" y="433166"/>
                      <a:pt x="318897" y="432499"/>
                    </a:cubicBezTo>
                    <a:cubicBezTo>
                      <a:pt x="318516" y="432118"/>
                      <a:pt x="317278" y="431546"/>
                      <a:pt x="316706" y="431642"/>
                    </a:cubicBezTo>
                    <a:cubicBezTo>
                      <a:pt x="316230" y="431737"/>
                      <a:pt x="315468" y="432499"/>
                      <a:pt x="315373" y="432880"/>
                    </a:cubicBezTo>
                    <a:cubicBezTo>
                      <a:pt x="315087" y="433832"/>
                      <a:pt x="316230" y="435833"/>
                      <a:pt x="316611" y="436785"/>
                    </a:cubicBezTo>
                    <a:cubicBezTo>
                      <a:pt x="316896" y="437452"/>
                      <a:pt x="317945" y="438595"/>
                      <a:pt x="318135" y="439261"/>
                    </a:cubicBezTo>
                    <a:cubicBezTo>
                      <a:pt x="318421" y="440024"/>
                      <a:pt x="318516" y="441643"/>
                      <a:pt x="318325" y="442405"/>
                    </a:cubicBezTo>
                    <a:cubicBezTo>
                      <a:pt x="318230" y="443072"/>
                      <a:pt x="317849" y="444786"/>
                      <a:pt x="317182" y="444786"/>
                    </a:cubicBezTo>
                    <a:cubicBezTo>
                      <a:pt x="316516" y="444786"/>
                      <a:pt x="316135" y="443072"/>
                      <a:pt x="315944" y="442405"/>
                    </a:cubicBezTo>
                    <a:cubicBezTo>
                      <a:pt x="315753" y="441643"/>
                      <a:pt x="316135" y="439928"/>
                      <a:pt x="315944" y="439166"/>
                    </a:cubicBezTo>
                    <a:cubicBezTo>
                      <a:pt x="315753" y="438404"/>
                      <a:pt x="315087" y="436880"/>
                      <a:pt x="314420" y="436499"/>
                    </a:cubicBezTo>
                    <a:cubicBezTo>
                      <a:pt x="314039" y="436213"/>
                      <a:pt x="312801" y="436213"/>
                      <a:pt x="312420" y="436499"/>
                    </a:cubicBezTo>
                    <a:cubicBezTo>
                      <a:pt x="311848" y="436976"/>
                      <a:pt x="312134" y="438881"/>
                      <a:pt x="311753" y="439547"/>
                    </a:cubicBezTo>
                    <a:cubicBezTo>
                      <a:pt x="311468" y="440214"/>
                      <a:pt x="310419" y="441452"/>
                      <a:pt x="309848" y="442024"/>
                    </a:cubicBezTo>
                    <a:cubicBezTo>
                      <a:pt x="309086" y="442786"/>
                      <a:pt x="306514" y="443262"/>
                      <a:pt x="306228" y="444310"/>
                    </a:cubicBezTo>
                    <a:cubicBezTo>
                      <a:pt x="306038" y="445167"/>
                      <a:pt x="307467" y="446691"/>
                      <a:pt x="307943" y="447453"/>
                    </a:cubicBezTo>
                    <a:cubicBezTo>
                      <a:pt x="308514" y="448406"/>
                      <a:pt x="309848" y="450310"/>
                      <a:pt x="310134" y="451454"/>
                    </a:cubicBezTo>
                    <a:cubicBezTo>
                      <a:pt x="310324" y="452311"/>
                      <a:pt x="309658" y="454216"/>
                      <a:pt x="310039" y="455168"/>
                    </a:cubicBezTo>
                    <a:cubicBezTo>
                      <a:pt x="310324" y="455930"/>
                      <a:pt x="311372" y="457169"/>
                      <a:pt x="312039" y="457645"/>
                    </a:cubicBezTo>
                    <a:cubicBezTo>
                      <a:pt x="312896" y="458311"/>
                      <a:pt x="315373" y="458407"/>
                      <a:pt x="316039" y="459169"/>
                    </a:cubicBezTo>
                    <a:cubicBezTo>
                      <a:pt x="317087" y="460217"/>
                      <a:pt x="317754" y="463169"/>
                      <a:pt x="317849" y="464598"/>
                    </a:cubicBezTo>
                    <a:cubicBezTo>
                      <a:pt x="317945" y="465360"/>
                      <a:pt x="318039" y="467075"/>
                      <a:pt x="317468" y="467456"/>
                    </a:cubicBezTo>
                    <a:cubicBezTo>
                      <a:pt x="316516" y="468122"/>
                      <a:pt x="314134" y="467170"/>
                      <a:pt x="313087" y="466694"/>
                    </a:cubicBezTo>
                    <a:cubicBezTo>
                      <a:pt x="311658" y="466122"/>
                      <a:pt x="309563" y="463741"/>
                      <a:pt x="308229" y="462979"/>
                    </a:cubicBezTo>
                    <a:cubicBezTo>
                      <a:pt x="307371" y="462503"/>
                      <a:pt x="305562" y="461741"/>
                      <a:pt x="304609" y="461645"/>
                    </a:cubicBezTo>
                    <a:cubicBezTo>
                      <a:pt x="303943" y="461645"/>
                      <a:pt x="302609" y="462217"/>
                      <a:pt x="301847" y="462312"/>
                    </a:cubicBezTo>
                    <a:cubicBezTo>
                      <a:pt x="300038" y="462407"/>
                      <a:pt x="296323" y="462312"/>
                      <a:pt x="294608" y="461645"/>
                    </a:cubicBezTo>
                    <a:cubicBezTo>
                      <a:pt x="293751" y="461264"/>
                      <a:pt x="292608" y="459645"/>
                      <a:pt x="291751" y="459455"/>
                    </a:cubicBezTo>
                    <a:cubicBezTo>
                      <a:pt x="290893" y="459264"/>
                      <a:pt x="288988" y="459550"/>
                      <a:pt x="288321" y="460121"/>
                    </a:cubicBezTo>
                    <a:cubicBezTo>
                      <a:pt x="287560" y="460979"/>
                      <a:pt x="288512" y="463931"/>
                      <a:pt x="287845" y="464979"/>
                    </a:cubicBezTo>
                    <a:cubicBezTo>
                      <a:pt x="287369" y="465741"/>
                      <a:pt x="285464" y="466789"/>
                      <a:pt x="284607" y="466503"/>
                    </a:cubicBezTo>
                    <a:cubicBezTo>
                      <a:pt x="283654" y="466122"/>
                      <a:pt x="283178" y="463836"/>
                      <a:pt x="282797" y="462788"/>
                    </a:cubicBezTo>
                    <a:cubicBezTo>
                      <a:pt x="282321" y="461360"/>
                      <a:pt x="282130" y="458407"/>
                      <a:pt x="281749" y="456978"/>
                    </a:cubicBezTo>
                    <a:cubicBezTo>
                      <a:pt x="281464" y="455930"/>
                      <a:pt x="280416" y="453835"/>
                      <a:pt x="280130" y="452787"/>
                    </a:cubicBezTo>
                    <a:cubicBezTo>
                      <a:pt x="279845" y="451549"/>
                      <a:pt x="279654" y="448977"/>
                      <a:pt x="279463" y="447644"/>
                    </a:cubicBezTo>
                    <a:cubicBezTo>
                      <a:pt x="279273" y="446215"/>
                      <a:pt x="279845" y="442691"/>
                      <a:pt x="278606" y="442024"/>
                    </a:cubicBezTo>
                    <a:cubicBezTo>
                      <a:pt x="278130" y="441738"/>
                      <a:pt x="276987" y="442595"/>
                      <a:pt x="276510" y="442976"/>
                    </a:cubicBezTo>
                    <a:cubicBezTo>
                      <a:pt x="275654" y="443643"/>
                      <a:pt x="274605" y="445358"/>
                      <a:pt x="274034" y="446215"/>
                    </a:cubicBezTo>
                    <a:cubicBezTo>
                      <a:pt x="273558" y="446977"/>
                      <a:pt x="272796" y="448786"/>
                      <a:pt x="272224" y="449453"/>
                    </a:cubicBezTo>
                    <a:cubicBezTo>
                      <a:pt x="271939" y="449834"/>
                      <a:pt x="271272" y="450787"/>
                      <a:pt x="270796" y="450787"/>
                    </a:cubicBezTo>
                    <a:cubicBezTo>
                      <a:pt x="269843" y="450787"/>
                      <a:pt x="269177" y="448120"/>
                      <a:pt x="268224" y="447929"/>
                    </a:cubicBezTo>
                    <a:cubicBezTo>
                      <a:pt x="267843" y="447834"/>
                      <a:pt x="267081" y="448406"/>
                      <a:pt x="266890" y="448691"/>
                    </a:cubicBezTo>
                    <a:cubicBezTo>
                      <a:pt x="266129" y="449549"/>
                      <a:pt x="265938" y="452120"/>
                      <a:pt x="265080" y="452882"/>
                    </a:cubicBezTo>
                    <a:cubicBezTo>
                      <a:pt x="264509" y="453454"/>
                      <a:pt x="262509" y="453263"/>
                      <a:pt x="261938" y="453835"/>
                    </a:cubicBezTo>
                    <a:cubicBezTo>
                      <a:pt x="261271" y="454502"/>
                      <a:pt x="260699" y="456407"/>
                      <a:pt x="260889" y="457264"/>
                    </a:cubicBezTo>
                    <a:cubicBezTo>
                      <a:pt x="261080" y="458121"/>
                      <a:pt x="262604" y="459169"/>
                      <a:pt x="263176" y="459740"/>
                    </a:cubicBezTo>
                    <a:cubicBezTo>
                      <a:pt x="263747" y="460312"/>
                      <a:pt x="265176" y="461264"/>
                      <a:pt x="265747" y="461836"/>
                    </a:cubicBezTo>
                    <a:cubicBezTo>
                      <a:pt x="266414" y="462503"/>
                      <a:pt x="267652" y="463836"/>
                      <a:pt x="268033" y="464693"/>
                    </a:cubicBezTo>
                    <a:cubicBezTo>
                      <a:pt x="268605" y="465932"/>
                      <a:pt x="269462" y="468599"/>
                      <a:pt x="269462" y="469932"/>
                    </a:cubicBezTo>
                    <a:cubicBezTo>
                      <a:pt x="269367" y="470980"/>
                      <a:pt x="268700" y="473171"/>
                      <a:pt x="267938" y="473933"/>
                    </a:cubicBezTo>
                    <a:cubicBezTo>
                      <a:pt x="267557" y="474409"/>
                      <a:pt x="266033" y="474409"/>
                      <a:pt x="265747" y="474885"/>
                    </a:cubicBezTo>
                    <a:cubicBezTo>
                      <a:pt x="264795" y="476314"/>
                      <a:pt x="265747" y="480124"/>
                      <a:pt x="265747" y="481838"/>
                    </a:cubicBezTo>
                    <a:cubicBezTo>
                      <a:pt x="265747" y="482886"/>
                      <a:pt x="265462" y="484886"/>
                      <a:pt x="265557" y="485934"/>
                    </a:cubicBezTo>
                    <a:cubicBezTo>
                      <a:pt x="265747" y="487363"/>
                      <a:pt x="266985" y="490125"/>
                      <a:pt x="266985" y="491554"/>
                    </a:cubicBezTo>
                    <a:cubicBezTo>
                      <a:pt x="266985" y="492792"/>
                      <a:pt x="266033" y="495269"/>
                      <a:pt x="265652" y="496507"/>
                    </a:cubicBezTo>
                    <a:cubicBezTo>
                      <a:pt x="265366" y="497269"/>
                      <a:pt x="264414" y="498602"/>
                      <a:pt x="264414" y="499364"/>
                    </a:cubicBezTo>
                    <a:cubicBezTo>
                      <a:pt x="264414" y="500031"/>
                      <a:pt x="265747" y="501174"/>
                      <a:pt x="265843" y="501841"/>
                    </a:cubicBezTo>
                    <a:cubicBezTo>
                      <a:pt x="265938" y="502984"/>
                      <a:pt x="263937" y="505175"/>
                      <a:pt x="264319" y="506318"/>
                    </a:cubicBezTo>
                    <a:cubicBezTo>
                      <a:pt x="264795" y="507460"/>
                      <a:pt x="267462" y="508985"/>
                      <a:pt x="268700" y="508699"/>
                    </a:cubicBezTo>
                    <a:cubicBezTo>
                      <a:pt x="269557" y="508508"/>
                      <a:pt x="270034" y="506127"/>
                      <a:pt x="270891" y="505841"/>
                    </a:cubicBezTo>
                    <a:cubicBezTo>
                      <a:pt x="271463" y="505651"/>
                      <a:pt x="272605" y="506222"/>
                      <a:pt x="273082" y="506508"/>
                    </a:cubicBezTo>
                    <a:cubicBezTo>
                      <a:pt x="273748" y="507080"/>
                      <a:pt x="274796" y="508794"/>
                      <a:pt x="274701" y="509651"/>
                    </a:cubicBezTo>
                    <a:cubicBezTo>
                      <a:pt x="274605" y="510890"/>
                      <a:pt x="272701" y="512604"/>
                      <a:pt x="271843" y="513461"/>
                    </a:cubicBezTo>
                    <a:cubicBezTo>
                      <a:pt x="271272" y="514033"/>
                      <a:pt x="269748" y="514890"/>
                      <a:pt x="269177" y="515557"/>
                    </a:cubicBezTo>
                    <a:cubicBezTo>
                      <a:pt x="268414" y="516605"/>
                      <a:pt x="267652" y="519176"/>
                      <a:pt x="267176" y="520319"/>
                    </a:cubicBezTo>
                    <a:cubicBezTo>
                      <a:pt x="266795" y="521081"/>
                      <a:pt x="266414" y="522891"/>
                      <a:pt x="265938" y="523558"/>
                    </a:cubicBezTo>
                    <a:cubicBezTo>
                      <a:pt x="265462" y="524225"/>
                      <a:pt x="263843" y="524796"/>
                      <a:pt x="263366" y="525368"/>
                    </a:cubicBezTo>
                    <a:cubicBezTo>
                      <a:pt x="262604" y="526225"/>
                      <a:pt x="261366" y="528416"/>
                      <a:pt x="261366" y="529559"/>
                    </a:cubicBezTo>
                    <a:cubicBezTo>
                      <a:pt x="261366" y="530035"/>
                      <a:pt x="262128" y="530987"/>
                      <a:pt x="262223" y="531464"/>
                    </a:cubicBezTo>
                    <a:cubicBezTo>
                      <a:pt x="262414" y="532226"/>
                      <a:pt x="262604" y="533750"/>
                      <a:pt x="262414" y="534512"/>
                    </a:cubicBezTo>
                    <a:cubicBezTo>
                      <a:pt x="262223" y="535178"/>
                      <a:pt x="261080" y="536321"/>
                      <a:pt x="260604" y="536893"/>
                    </a:cubicBezTo>
                    <a:cubicBezTo>
                      <a:pt x="260128" y="537369"/>
                      <a:pt x="259270" y="538512"/>
                      <a:pt x="258603" y="538893"/>
                    </a:cubicBezTo>
                    <a:cubicBezTo>
                      <a:pt x="258032" y="539179"/>
                      <a:pt x="256413" y="539846"/>
                      <a:pt x="255841" y="539465"/>
                    </a:cubicBezTo>
                    <a:cubicBezTo>
                      <a:pt x="255270" y="538988"/>
                      <a:pt x="256127" y="537083"/>
                      <a:pt x="255746" y="536321"/>
                    </a:cubicBezTo>
                    <a:cubicBezTo>
                      <a:pt x="255365" y="535655"/>
                      <a:pt x="253936" y="534988"/>
                      <a:pt x="253269" y="534797"/>
                    </a:cubicBezTo>
                    <a:cubicBezTo>
                      <a:pt x="252889" y="534702"/>
                      <a:pt x="252126" y="534607"/>
                      <a:pt x="251841" y="534893"/>
                    </a:cubicBezTo>
                    <a:cubicBezTo>
                      <a:pt x="251364" y="535369"/>
                      <a:pt x="252126" y="536893"/>
                      <a:pt x="251936" y="537560"/>
                    </a:cubicBezTo>
                    <a:cubicBezTo>
                      <a:pt x="251746" y="537941"/>
                      <a:pt x="251174" y="538893"/>
                      <a:pt x="250698" y="538893"/>
                    </a:cubicBezTo>
                    <a:cubicBezTo>
                      <a:pt x="250031" y="538893"/>
                      <a:pt x="249364" y="537369"/>
                      <a:pt x="249174" y="536702"/>
                    </a:cubicBezTo>
                    <a:cubicBezTo>
                      <a:pt x="248983" y="536131"/>
                      <a:pt x="249555" y="534702"/>
                      <a:pt x="249269" y="534131"/>
                    </a:cubicBezTo>
                    <a:cubicBezTo>
                      <a:pt x="248983" y="533654"/>
                      <a:pt x="248031" y="532892"/>
                      <a:pt x="247459" y="532797"/>
                    </a:cubicBezTo>
                    <a:cubicBezTo>
                      <a:pt x="246412" y="532607"/>
                      <a:pt x="244221" y="533559"/>
                      <a:pt x="243268" y="534226"/>
                    </a:cubicBezTo>
                    <a:cubicBezTo>
                      <a:pt x="242601" y="534607"/>
                      <a:pt x="241839" y="536131"/>
                      <a:pt x="241268" y="536512"/>
                    </a:cubicBezTo>
                    <a:cubicBezTo>
                      <a:pt x="240506" y="536893"/>
                      <a:pt x="238601" y="536798"/>
                      <a:pt x="238030" y="537369"/>
                    </a:cubicBezTo>
                    <a:cubicBezTo>
                      <a:pt x="237363" y="538036"/>
                      <a:pt x="236982" y="539941"/>
                      <a:pt x="236887" y="540798"/>
                    </a:cubicBezTo>
                    <a:cubicBezTo>
                      <a:pt x="236791" y="541941"/>
                      <a:pt x="237649" y="544322"/>
                      <a:pt x="237554" y="545465"/>
                    </a:cubicBezTo>
                    <a:cubicBezTo>
                      <a:pt x="237363" y="546418"/>
                      <a:pt x="235934" y="548132"/>
                      <a:pt x="236029" y="549085"/>
                    </a:cubicBezTo>
                    <a:cubicBezTo>
                      <a:pt x="236029" y="549942"/>
                      <a:pt x="237363" y="551371"/>
                      <a:pt x="237554" y="552228"/>
                    </a:cubicBezTo>
                    <a:cubicBezTo>
                      <a:pt x="237744" y="553657"/>
                      <a:pt x="237172" y="556514"/>
                      <a:pt x="236601" y="557848"/>
                    </a:cubicBezTo>
                    <a:cubicBezTo>
                      <a:pt x="236220" y="558705"/>
                      <a:pt x="235553" y="561182"/>
                      <a:pt x="234601" y="561182"/>
                    </a:cubicBezTo>
                    <a:cubicBezTo>
                      <a:pt x="233553" y="561182"/>
                      <a:pt x="232886" y="558610"/>
                      <a:pt x="232696" y="557657"/>
                    </a:cubicBezTo>
                    <a:cubicBezTo>
                      <a:pt x="232600" y="556991"/>
                      <a:pt x="233172" y="555562"/>
                      <a:pt x="232981" y="554990"/>
                    </a:cubicBezTo>
                    <a:cubicBezTo>
                      <a:pt x="232696" y="554419"/>
                      <a:pt x="231553" y="553562"/>
                      <a:pt x="230981" y="553276"/>
                    </a:cubicBezTo>
                    <a:cubicBezTo>
                      <a:pt x="230410" y="553085"/>
                      <a:pt x="229076" y="552800"/>
                      <a:pt x="228695" y="553181"/>
                    </a:cubicBezTo>
                    <a:cubicBezTo>
                      <a:pt x="228124" y="553847"/>
                      <a:pt x="229076" y="555848"/>
                      <a:pt x="229362" y="556705"/>
                    </a:cubicBezTo>
                    <a:cubicBezTo>
                      <a:pt x="229552" y="557276"/>
                      <a:pt x="230410" y="558419"/>
                      <a:pt x="230410" y="559086"/>
                    </a:cubicBezTo>
                    <a:cubicBezTo>
                      <a:pt x="230410" y="559848"/>
                      <a:pt x="229457" y="560991"/>
                      <a:pt x="229267" y="561753"/>
                    </a:cubicBezTo>
                    <a:cubicBezTo>
                      <a:pt x="229076" y="562515"/>
                      <a:pt x="229362" y="564134"/>
                      <a:pt x="229076" y="564896"/>
                    </a:cubicBezTo>
                    <a:cubicBezTo>
                      <a:pt x="228885" y="565468"/>
                      <a:pt x="228314" y="566801"/>
                      <a:pt x="227743" y="566992"/>
                    </a:cubicBezTo>
                    <a:cubicBezTo>
                      <a:pt x="227266" y="567182"/>
                      <a:pt x="225933" y="566992"/>
                      <a:pt x="225552" y="566611"/>
                    </a:cubicBezTo>
                    <a:cubicBezTo>
                      <a:pt x="225171" y="566135"/>
                      <a:pt x="225552" y="564611"/>
                      <a:pt x="225171" y="564039"/>
                    </a:cubicBezTo>
                    <a:cubicBezTo>
                      <a:pt x="224885" y="563658"/>
                      <a:pt x="224123" y="562896"/>
                      <a:pt x="223647" y="562801"/>
                    </a:cubicBezTo>
                    <a:cubicBezTo>
                      <a:pt x="222980" y="562706"/>
                      <a:pt x="221552" y="563182"/>
                      <a:pt x="221170" y="563753"/>
                    </a:cubicBezTo>
                    <a:cubicBezTo>
                      <a:pt x="220599" y="564420"/>
                      <a:pt x="220408" y="566230"/>
                      <a:pt x="220503" y="566992"/>
                    </a:cubicBezTo>
                    <a:cubicBezTo>
                      <a:pt x="220694" y="567659"/>
                      <a:pt x="221932" y="568611"/>
                      <a:pt x="222123" y="569373"/>
                    </a:cubicBezTo>
                    <a:cubicBezTo>
                      <a:pt x="222409" y="570230"/>
                      <a:pt x="222789" y="572326"/>
                      <a:pt x="222218" y="572993"/>
                    </a:cubicBezTo>
                    <a:cubicBezTo>
                      <a:pt x="221837" y="573469"/>
                      <a:pt x="220218" y="573850"/>
                      <a:pt x="219646" y="573469"/>
                    </a:cubicBezTo>
                    <a:cubicBezTo>
                      <a:pt x="218980" y="573088"/>
                      <a:pt x="219170" y="570992"/>
                      <a:pt x="218694" y="570326"/>
                    </a:cubicBezTo>
                    <a:cubicBezTo>
                      <a:pt x="218313" y="569754"/>
                      <a:pt x="217361" y="568706"/>
                      <a:pt x="216694" y="568611"/>
                    </a:cubicBezTo>
                    <a:cubicBezTo>
                      <a:pt x="216027" y="568611"/>
                      <a:pt x="214598" y="569468"/>
                      <a:pt x="214313" y="570135"/>
                    </a:cubicBezTo>
                    <a:cubicBezTo>
                      <a:pt x="214026" y="570897"/>
                      <a:pt x="215169" y="572421"/>
                      <a:pt x="215265" y="573183"/>
                    </a:cubicBezTo>
                    <a:cubicBezTo>
                      <a:pt x="215360" y="574136"/>
                      <a:pt x="215074" y="576136"/>
                      <a:pt x="214789" y="576993"/>
                    </a:cubicBezTo>
                    <a:cubicBezTo>
                      <a:pt x="214503" y="577946"/>
                      <a:pt x="213455" y="579755"/>
                      <a:pt x="212788" y="580613"/>
                    </a:cubicBezTo>
                    <a:cubicBezTo>
                      <a:pt x="212312" y="581375"/>
                      <a:pt x="210788" y="582613"/>
                      <a:pt x="210312" y="583375"/>
                    </a:cubicBezTo>
                    <a:cubicBezTo>
                      <a:pt x="209740" y="584423"/>
                      <a:pt x="209264" y="586994"/>
                      <a:pt x="208693" y="588137"/>
                    </a:cubicBezTo>
                    <a:cubicBezTo>
                      <a:pt x="208216" y="589090"/>
                      <a:pt x="207169" y="591376"/>
                      <a:pt x="206026" y="591566"/>
                    </a:cubicBezTo>
                    <a:cubicBezTo>
                      <a:pt x="205454" y="591662"/>
                      <a:pt x="204311" y="590709"/>
                      <a:pt x="203835" y="590233"/>
                    </a:cubicBezTo>
                    <a:cubicBezTo>
                      <a:pt x="202882" y="589376"/>
                      <a:pt x="201453" y="587280"/>
                      <a:pt x="200977" y="586137"/>
                    </a:cubicBezTo>
                    <a:cubicBezTo>
                      <a:pt x="200596" y="585185"/>
                      <a:pt x="200977" y="582994"/>
                      <a:pt x="200310" y="582232"/>
                    </a:cubicBezTo>
                    <a:cubicBezTo>
                      <a:pt x="199834" y="581565"/>
                      <a:pt x="198120" y="581089"/>
                      <a:pt x="197358" y="581089"/>
                    </a:cubicBezTo>
                    <a:cubicBezTo>
                      <a:pt x="196119" y="581184"/>
                      <a:pt x="193834" y="582422"/>
                      <a:pt x="192881" y="583184"/>
                    </a:cubicBezTo>
                    <a:cubicBezTo>
                      <a:pt x="191833" y="584042"/>
                      <a:pt x="190214" y="586328"/>
                      <a:pt x="189643" y="587566"/>
                    </a:cubicBezTo>
                    <a:cubicBezTo>
                      <a:pt x="189452" y="588137"/>
                      <a:pt x="189643" y="589280"/>
                      <a:pt x="189452" y="589852"/>
                    </a:cubicBezTo>
                    <a:cubicBezTo>
                      <a:pt x="189166" y="590614"/>
                      <a:pt x="188119" y="592138"/>
                      <a:pt x="187357" y="592519"/>
                    </a:cubicBezTo>
                    <a:cubicBezTo>
                      <a:pt x="186690" y="592900"/>
                      <a:pt x="185071" y="592805"/>
                      <a:pt x="184309" y="592519"/>
                    </a:cubicBezTo>
                    <a:cubicBezTo>
                      <a:pt x="183737" y="592328"/>
                      <a:pt x="182689" y="591471"/>
                      <a:pt x="182499" y="590995"/>
                    </a:cubicBezTo>
                    <a:cubicBezTo>
                      <a:pt x="182118" y="590138"/>
                      <a:pt x="182118" y="588042"/>
                      <a:pt x="182594" y="587280"/>
                    </a:cubicBezTo>
                    <a:cubicBezTo>
                      <a:pt x="182975" y="586709"/>
                      <a:pt x="184689" y="586709"/>
                      <a:pt x="185166" y="586137"/>
                    </a:cubicBezTo>
                    <a:cubicBezTo>
                      <a:pt x="185833" y="585280"/>
                      <a:pt x="186309" y="582708"/>
                      <a:pt x="185833" y="581660"/>
                    </a:cubicBezTo>
                    <a:cubicBezTo>
                      <a:pt x="185451" y="580803"/>
                      <a:pt x="183452" y="580136"/>
                      <a:pt x="182689" y="579565"/>
                    </a:cubicBezTo>
                    <a:cubicBezTo>
                      <a:pt x="182308" y="579279"/>
                      <a:pt x="181260" y="578612"/>
                      <a:pt x="181165" y="578136"/>
                    </a:cubicBezTo>
                    <a:cubicBezTo>
                      <a:pt x="180880" y="577184"/>
                      <a:pt x="182594" y="575088"/>
                      <a:pt x="182118" y="574136"/>
                    </a:cubicBezTo>
                    <a:cubicBezTo>
                      <a:pt x="181832" y="573564"/>
                      <a:pt x="180404" y="573088"/>
                      <a:pt x="179832" y="573183"/>
                    </a:cubicBezTo>
                    <a:cubicBezTo>
                      <a:pt x="179165" y="573374"/>
                      <a:pt x="178212" y="574612"/>
                      <a:pt x="177927" y="575183"/>
                    </a:cubicBezTo>
                    <a:cubicBezTo>
                      <a:pt x="177451" y="576041"/>
                      <a:pt x="177355" y="578041"/>
                      <a:pt x="176974" y="578993"/>
                    </a:cubicBezTo>
                    <a:cubicBezTo>
                      <a:pt x="176784" y="579660"/>
                      <a:pt x="176213" y="580994"/>
                      <a:pt x="175831" y="581565"/>
                    </a:cubicBezTo>
                    <a:cubicBezTo>
                      <a:pt x="175260" y="582327"/>
                      <a:pt x="173545" y="583565"/>
                      <a:pt x="172783" y="584232"/>
                    </a:cubicBezTo>
                    <a:cubicBezTo>
                      <a:pt x="171831" y="585089"/>
                      <a:pt x="169736" y="586613"/>
                      <a:pt x="169164" y="587661"/>
                    </a:cubicBezTo>
                    <a:cubicBezTo>
                      <a:pt x="168687" y="588614"/>
                      <a:pt x="169164" y="590995"/>
                      <a:pt x="168687" y="591947"/>
                    </a:cubicBezTo>
                    <a:cubicBezTo>
                      <a:pt x="168211" y="592900"/>
                      <a:pt x="165925" y="593948"/>
                      <a:pt x="165639" y="594995"/>
                    </a:cubicBezTo>
                    <a:cubicBezTo>
                      <a:pt x="165354" y="595948"/>
                      <a:pt x="166401" y="597948"/>
                      <a:pt x="166401" y="598996"/>
                    </a:cubicBezTo>
                    <a:cubicBezTo>
                      <a:pt x="166497" y="600425"/>
                      <a:pt x="166306" y="603377"/>
                      <a:pt x="165925" y="604711"/>
                    </a:cubicBezTo>
                    <a:cubicBezTo>
                      <a:pt x="165639" y="605568"/>
                      <a:pt x="164306" y="607092"/>
                      <a:pt x="164211" y="607949"/>
                    </a:cubicBezTo>
                    <a:cubicBezTo>
                      <a:pt x="164116" y="608616"/>
                      <a:pt x="164592" y="609854"/>
                      <a:pt x="164973" y="610426"/>
                    </a:cubicBezTo>
                    <a:cubicBezTo>
                      <a:pt x="165354" y="610997"/>
                      <a:pt x="166688" y="611759"/>
                      <a:pt x="167164" y="612331"/>
                    </a:cubicBezTo>
                    <a:cubicBezTo>
                      <a:pt x="167830" y="613093"/>
                      <a:pt x="168973" y="614807"/>
                      <a:pt x="169640" y="615569"/>
                    </a:cubicBezTo>
                    <a:cubicBezTo>
                      <a:pt x="170307" y="616331"/>
                      <a:pt x="172021" y="617570"/>
                      <a:pt x="172498" y="618427"/>
                    </a:cubicBezTo>
                    <a:cubicBezTo>
                      <a:pt x="173069" y="619284"/>
                      <a:pt x="173736" y="621380"/>
                      <a:pt x="174021" y="622427"/>
                    </a:cubicBezTo>
                    <a:cubicBezTo>
                      <a:pt x="174212" y="623189"/>
                      <a:pt x="174879" y="624999"/>
                      <a:pt x="174403" y="625666"/>
                    </a:cubicBezTo>
                    <a:cubicBezTo>
                      <a:pt x="173927" y="626618"/>
                      <a:pt x="171640" y="627285"/>
                      <a:pt x="170688" y="627475"/>
                    </a:cubicBezTo>
                    <a:cubicBezTo>
                      <a:pt x="169830" y="627666"/>
                      <a:pt x="167926" y="626999"/>
                      <a:pt x="167068" y="627285"/>
                    </a:cubicBezTo>
                    <a:cubicBezTo>
                      <a:pt x="166021" y="627666"/>
                      <a:pt x="164973" y="629762"/>
                      <a:pt x="164116" y="630428"/>
                    </a:cubicBezTo>
                    <a:cubicBezTo>
                      <a:pt x="163353" y="631000"/>
                      <a:pt x="161449" y="631381"/>
                      <a:pt x="160782" y="632048"/>
                    </a:cubicBezTo>
                    <a:cubicBezTo>
                      <a:pt x="159829" y="633095"/>
                      <a:pt x="158972" y="635858"/>
                      <a:pt x="158782" y="637286"/>
                    </a:cubicBezTo>
                    <a:cubicBezTo>
                      <a:pt x="158686" y="638048"/>
                      <a:pt x="159068" y="639763"/>
                      <a:pt x="159258" y="640525"/>
                    </a:cubicBezTo>
                    <a:cubicBezTo>
                      <a:pt x="159544" y="641668"/>
                      <a:pt x="160496" y="644049"/>
                      <a:pt x="161068" y="645097"/>
                    </a:cubicBezTo>
                    <a:cubicBezTo>
                      <a:pt x="161449" y="645954"/>
                      <a:pt x="162877" y="647478"/>
                      <a:pt x="163068" y="648431"/>
                    </a:cubicBezTo>
                    <a:cubicBezTo>
                      <a:pt x="163353" y="649669"/>
                      <a:pt x="162973" y="652431"/>
                      <a:pt x="162401" y="653574"/>
                    </a:cubicBezTo>
                    <a:cubicBezTo>
                      <a:pt x="161925" y="654431"/>
                      <a:pt x="159734" y="655098"/>
                      <a:pt x="159258" y="655955"/>
                    </a:cubicBezTo>
                    <a:cubicBezTo>
                      <a:pt x="158782" y="657003"/>
                      <a:pt x="159734" y="659480"/>
                      <a:pt x="159448" y="660623"/>
                    </a:cubicBezTo>
                    <a:cubicBezTo>
                      <a:pt x="159162" y="661766"/>
                      <a:pt x="157829" y="663861"/>
                      <a:pt x="156876" y="664623"/>
                    </a:cubicBezTo>
                    <a:cubicBezTo>
                      <a:pt x="155734" y="665575"/>
                      <a:pt x="152781" y="666433"/>
                      <a:pt x="151543" y="667195"/>
                    </a:cubicBezTo>
                    <a:cubicBezTo>
                      <a:pt x="150400" y="667957"/>
                      <a:pt x="148018" y="669576"/>
                      <a:pt x="147542" y="670814"/>
                    </a:cubicBezTo>
                    <a:cubicBezTo>
                      <a:pt x="146780" y="672719"/>
                      <a:pt x="148018" y="676910"/>
                      <a:pt x="148304" y="679006"/>
                    </a:cubicBezTo>
                    <a:cubicBezTo>
                      <a:pt x="148590" y="681101"/>
                      <a:pt x="149161" y="685292"/>
                      <a:pt x="149543" y="687293"/>
                    </a:cubicBezTo>
                    <a:cubicBezTo>
                      <a:pt x="149733" y="688340"/>
                      <a:pt x="150686" y="690436"/>
                      <a:pt x="150686" y="691579"/>
                    </a:cubicBezTo>
                    <a:cubicBezTo>
                      <a:pt x="150590" y="693960"/>
                      <a:pt x="148209" y="698437"/>
                      <a:pt x="147828" y="700818"/>
                    </a:cubicBezTo>
                    <a:cubicBezTo>
                      <a:pt x="147542" y="702342"/>
                      <a:pt x="147923" y="705390"/>
                      <a:pt x="147733" y="706914"/>
                    </a:cubicBezTo>
                    <a:cubicBezTo>
                      <a:pt x="147542" y="708724"/>
                      <a:pt x="146685" y="712248"/>
                      <a:pt x="146304" y="713963"/>
                    </a:cubicBezTo>
                    <a:cubicBezTo>
                      <a:pt x="146018" y="715201"/>
                      <a:pt x="145542" y="717582"/>
                      <a:pt x="145066" y="718725"/>
                    </a:cubicBezTo>
                    <a:cubicBezTo>
                      <a:pt x="144875" y="719106"/>
                      <a:pt x="144589" y="719582"/>
                      <a:pt x="144208" y="720154"/>
                    </a:cubicBezTo>
                    <a:lnTo>
                      <a:pt x="144208" y="713772"/>
                    </a:lnTo>
                    <a:lnTo>
                      <a:pt x="137446" y="713772"/>
                    </a:lnTo>
                    <a:lnTo>
                      <a:pt x="126682" y="708248"/>
                    </a:lnTo>
                    <a:lnTo>
                      <a:pt x="125444" y="692912"/>
                    </a:lnTo>
                    <a:cubicBezTo>
                      <a:pt x="125444" y="692912"/>
                      <a:pt x="119729" y="691484"/>
                      <a:pt x="117920" y="690817"/>
                    </a:cubicBezTo>
                    <a:cubicBezTo>
                      <a:pt x="116586" y="690341"/>
                      <a:pt x="113919" y="689102"/>
                      <a:pt x="112776" y="688150"/>
                    </a:cubicBezTo>
                    <a:cubicBezTo>
                      <a:pt x="111537" y="687102"/>
                      <a:pt x="110490" y="683578"/>
                      <a:pt x="109061" y="682816"/>
                    </a:cubicBezTo>
                    <a:cubicBezTo>
                      <a:pt x="108204" y="682340"/>
                      <a:pt x="106203" y="683102"/>
                      <a:pt x="105251" y="682816"/>
                    </a:cubicBezTo>
                    <a:cubicBezTo>
                      <a:pt x="104299" y="682530"/>
                      <a:pt x="102584" y="681292"/>
                      <a:pt x="101822" y="680530"/>
                    </a:cubicBezTo>
                    <a:cubicBezTo>
                      <a:pt x="100774" y="679292"/>
                      <a:pt x="99441" y="676053"/>
                      <a:pt x="98964" y="674434"/>
                    </a:cubicBezTo>
                    <a:cubicBezTo>
                      <a:pt x="98584" y="673005"/>
                      <a:pt x="98298" y="669957"/>
                      <a:pt x="98203" y="668433"/>
                    </a:cubicBezTo>
                    <a:cubicBezTo>
                      <a:pt x="98107" y="667004"/>
                      <a:pt x="98298" y="664052"/>
                      <a:pt x="98107" y="662623"/>
                    </a:cubicBezTo>
                    <a:cubicBezTo>
                      <a:pt x="97917" y="661099"/>
                      <a:pt x="96869" y="658146"/>
                      <a:pt x="96488" y="656717"/>
                    </a:cubicBezTo>
                    <a:cubicBezTo>
                      <a:pt x="96107" y="655384"/>
                      <a:pt x="96012" y="652526"/>
                      <a:pt x="95250" y="651383"/>
                    </a:cubicBezTo>
                    <a:cubicBezTo>
                      <a:pt x="94774" y="650621"/>
                      <a:pt x="92297" y="649193"/>
                      <a:pt x="92297" y="649193"/>
                    </a:cubicBezTo>
                    <a:lnTo>
                      <a:pt x="83344" y="626047"/>
                    </a:lnTo>
                    <a:lnTo>
                      <a:pt x="29242" y="473647"/>
                    </a:lnTo>
                    <a:lnTo>
                      <a:pt x="0" y="399637"/>
                    </a:lnTo>
                    <a:cubicBezTo>
                      <a:pt x="95" y="399542"/>
                      <a:pt x="285" y="399352"/>
                      <a:pt x="285" y="399257"/>
                    </a:cubicBezTo>
                    <a:cubicBezTo>
                      <a:pt x="857" y="398018"/>
                      <a:pt x="0" y="394875"/>
                      <a:pt x="952" y="393827"/>
                    </a:cubicBezTo>
                    <a:cubicBezTo>
                      <a:pt x="1524" y="393256"/>
                      <a:pt x="3429" y="393542"/>
                      <a:pt x="4000" y="393065"/>
                    </a:cubicBezTo>
                    <a:cubicBezTo>
                      <a:pt x="4763" y="392494"/>
                      <a:pt x="5429" y="390589"/>
                      <a:pt x="5619" y="389636"/>
                    </a:cubicBezTo>
                    <a:cubicBezTo>
                      <a:pt x="5715" y="388970"/>
                      <a:pt x="4763" y="387255"/>
                      <a:pt x="5334" y="386779"/>
                    </a:cubicBezTo>
                    <a:cubicBezTo>
                      <a:pt x="6286" y="385922"/>
                      <a:pt x="8954" y="388017"/>
                      <a:pt x="10192" y="388112"/>
                    </a:cubicBezTo>
                    <a:cubicBezTo>
                      <a:pt x="11049" y="388208"/>
                      <a:pt x="12763" y="387446"/>
                      <a:pt x="13621" y="387731"/>
                    </a:cubicBezTo>
                    <a:cubicBezTo>
                      <a:pt x="14668" y="388017"/>
                      <a:pt x="16478" y="389351"/>
                      <a:pt x="17050" y="390303"/>
                    </a:cubicBezTo>
                    <a:cubicBezTo>
                      <a:pt x="17621" y="391351"/>
                      <a:pt x="16669" y="393923"/>
                      <a:pt x="17240" y="394875"/>
                    </a:cubicBezTo>
                    <a:cubicBezTo>
                      <a:pt x="17812" y="395732"/>
                      <a:pt x="20288" y="396018"/>
                      <a:pt x="21050" y="396780"/>
                    </a:cubicBezTo>
                    <a:cubicBezTo>
                      <a:pt x="21907" y="397637"/>
                      <a:pt x="22384" y="400400"/>
                      <a:pt x="23526" y="400876"/>
                    </a:cubicBezTo>
                    <a:cubicBezTo>
                      <a:pt x="24098" y="401161"/>
                      <a:pt x="25527" y="400781"/>
                      <a:pt x="26098" y="400495"/>
                    </a:cubicBezTo>
                    <a:cubicBezTo>
                      <a:pt x="26955" y="399923"/>
                      <a:pt x="28099" y="398113"/>
                      <a:pt x="28289" y="397066"/>
                    </a:cubicBezTo>
                    <a:cubicBezTo>
                      <a:pt x="28575" y="395923"/>
                      <a:pt x="28099" y="392684"/>
                      <a:pt x="28194" y="392399"/>
                    </a:cubicBezTo>
                    <a:cubicBezTo>
                      <a:pt x="28289" y="392113"/>
                      <a:pt x="26955" y="389636"/>
                      <a:pt x="27241" y="388684"/>
                    </a:cubicBezTo>
                    <a:cubicBezTo>
                      <a:pt x="27432" y="388017"/>
                      <a:pt x="29146" y="387541"/>
                      <a:pt x="29432" y="386874"/>
                    </a:cubicBezTo>
                    <a:cubicBezTo>
                      <a:pt x="29813" y="386207"/>
                      <a:pt x="30099" y="384683"/>
                      <a:pt x="29813" y="384017"/>
                    </a:cubicBezTo>
                    <a:cubicBezTo>
                      <a:pt x="29337" y="382969"/>
                      <a:pt x="26384" y="382683"/>
                      <a:pt x="25908" y="381635"/>
                    </a:cubicBezTo>
                    <a:cubicBezTo>
                      <a:pt x="25432" y="380778"/>
                      <a:pt x="26384" y="378492"/>
                      <a:pt x="26003" y="377635"/>
                    </a:cubicBezTo>
                    <a:cubicBezTo>
                      <a:pt x="25718" y="376968"/>
                      <a:pt x="24193" y="376397"/>
                      <a:pt x="23908" y="375730"/>
                    </a:cubicBezTo>
                    <a:cubicBezTo>
                      <a:pt x="23526" y="375063"/>
                      <a:pt x="23050" y="373539"/>
                      <a:pt x="23146" y="372777"/>
                    </a:cubicBezTo>
                    <a:cubicBezTo>
                      <a:pt x="23336" y="371634"/>
                      <a:pt x="24384" y="369538"/>
                      <a:pt x="25241" y="368872"/>
                    </a:cubicBezTo>
                    <a:cubicBezTo>
                      <a:pt x="26003" y="368396"/>
                      <a:pt x="27908" y="367824"/>
                      <a:pt x="28765" y="368205"/>
                    </a:cubicBezTo>
                    <a:cubicBezTo>
                      <a:pt x="29623" y="368586"/>
                      <a:pt x="29908" y="370872"/>
                      <a:pt x="30670" y="371348"/>
                    </a:cubicBezTo>
                    <a:cubicBezTo>
                      <a:pt x="31623" y="372015"/>
                      <a:pt x="34004" y="372682"/>
                      <a:pt x="35147" y="372491"/>
                    </a:cubicBezTo>
                    <a:cubicBezTo>
                      <a:pt x="35909" y="372396"/>
                      <a:pt x="37147" y="370872"/>
                      <a:pt x="37909" y="370872"/>
                    </a:cubicBezTo>
                    <a:cubicBezTo>
                      <a:pt x="38671" y="370872"/>
                      <a:pt x="39624" y="372586"/>
                      <a:pt x="40386" y="372777"/>
                    </a:cubicBezTo>
                    <a:cubicBezTo>
                      <a:pt x="41148" y="372968"/>
                      <a:pt x="43053" y="372968"/>
                      <a:pt x="43719" y="372396"/>
                    </a:cubicBezTo>
                    <a:cubicBezTo>
                      <a:pt x="44862" y="371348"/>
                      <a:pt x="45244" y="367729"/>
                      <a:pt x="44958" y="366110"/>
                    </a:cubicBezTo>
                    <a:cubicBezTo>
                      <a:pt x="44768" y="364871"/>
                      <a:pt x="43624" y="362490"/>
                      <a:pt x="42672" y="361633"/>
                    </a:cubicBezTo>
                    <a:cubicBezTo>
                      <a:pt x="41243" y="360490"/>
                      <a:pt x="37433" y="360109"/>
                      <a:pt x="35814" y="359537"/>
                    </a:cubicBezTo>
                    <a:cubicBezTo>
                      <a:pt x="34671" y="359156"/>
                      <a:pt x="32480" y="358490"/>
                      <a:pt x="31432" y="357823"/>
                    </a:cubicBezTo>
                    <a:cubicBezTo>
                      <a:pt x="30766" y="357442"/>
                      <a:pt x="29432" y="356489"/>
                      <a:pt x="29146" y="355823"/>
                    </a:cubicBezTo>
                    <a:cubicBezTo>
                      <a:pt x="28575" y="354680"/>
                      <a:pt x="28194" y="352108"/>
                      <a:pt x="28289" y="350870"/>
                    </a:cubicBezTo>
                    <a:cubicBezTo>
                      <a:pt x="28384" y="349917"/>
                      <a:pt x="29337" y="348107"/>
                      <a:pt x="29527" y="347155"/>
                    </a:cubicBezTo>
                    <a:cubicBezTo>
                      <a:pt x="29908" y="345631"/>
                      <a:pt x="29908" y="342392"/>
                      <a:pt x="30385" y="340868"/>
                    </a:cubicBezTo>
                    <a:cubicBezTo>
                      <a:pt x="30766" y="339535"/>
                      <a:pt x="32004" y="337058"/>
                      <a:pt x="32766" y="335915"/>
                    </a:cubicBezTo>
                    <a:cubicBezTo>
                      <a:pt x="33433" y="334868"/>
                      <a:pt x="35243" y="333248"/>
                      <a:pt x="35814" y="332201"/>
                    </a:cubicBezTo>
                    <a:cubicBezTo>
                      <a:pt x="36576" y="330962"/>
                      <a:pt x="37338" y="328010"/>
                      <a:pt x="38100" y="326771"/>
                    </a:cubicBezTo>
                    <a:cubicBezTo>
                      <a:pt x="38481" y="326295"/>
                      <a:pt x="39624" y="325533"/>
                      <a:pt x="40005" y="325057"/>
                    </a:cubicBezTo>
                    <a:cubicBezTo>
                      <a:pt x="41814" y="323152"/>
                      <a:pt x="44862" y="318961"/>
                      <a:pt x="46672" y="317056"/>
                    </a:cubicBezTo>
                    <a:cubicBezTo>
                      <a:pt x="47815" y="315913"/>
                      <a:pt x="50863" y="314294"/>
                      <a:pt x="51625" y="312960"/>
                    </a:cubicBezTo>
                    <a:cubicBezTo>
                      <a:pt x="52101" y="312008"/>
                      <a:pt x="52578" y="309722"/>
                      <a:pt x="52292" y="308674"/>
                    </a:cubicBezTo>
                    <a:cubicBezTo>
                      <a:pt x="51911" y="307435"/>
                      <a:pt x="49530" y="306007"/>
                      <a:pt x="48673" y="305054"/>
                    </a:cubicBezTo>
                    <a:cubicBezTo>
                      <a:pt x="48101" y="304483"/>
                      <a:pt x="46672" y="303435"/>
                      <a:pt x="46482" y="302673"/>
                    </a:cubicBezTo>
                    <a:cubicBezTo>
                      <a:pt x="46196" y="301435"/>
                      <a:pt x="47530" y="299149"/>
                      <a:pt x="47910" y="298006"/>
                    </a:cubicBezTo>
                    <a:cubicBezTo>
                      <a:pt x="48482" y="296672"/>
                      <a:pt x="49720" y="294005"/>
                      <a:pt x="50578" y="292862"/>
                    </a:cubicBezTo>
                    <a:cubicBezTo>
                      <a:pt x="51625" y="291434"/>
                      <a:pt x="54483" y="289243"/>
                      <a:pt x="55340" y="287624"/>
                    </a:cubicBezTo>
                    <a:cubicBezTo>
                      <a:pt x="56292" y="285909"/>
                      <a:pt x="57912" y="281909"/>
                      <a:pt x="57531" y="279908"/>
                    </a:cubicBezTo>
                    <a:cubicBezTo>
                      <a:pt x="57435" y="279146"/>
                      <a:pt x="55912" y="278003"/>
                      <a:pt x="55816" y="277241"/>
                    </a:cubicBezTo>
                    <a:cubicBezTo>
                      <a:pt x="55626" y="276384"/>
                      <a:pt x="57245" y="274479"/>
                      <a:pt x="56769" y="273717"/>
                    </a:cubicBezTo>
                    <a:cubicBezTo>
                      <a:pt x="56197" y="272860"/>
                      <a:pt x="53721" y="273050"/>
                      <a:pt x="52673" y="273241"/>
                    </a:cubicBezTo>
                    <a:cubicBezTo>
                      <a:pt x="51721" y="273336"/>
                      <a:pt x="49720" y="275146"/>
                      <a:pt x="48958" y="274479"/>
                    </a:cubicBezTo>
                    <a:cubicBezTo>
                      <a:pt x="47910" y="273622"/>
                      <a:pt x="50959" y="270383"/>
                      <a:pt x="50196" y="269240"/>
                    </a:cubicBezTo>
                    <a:cubicBezTo>
                      <a:pt x="49720" y="268478"/>
                      <a:pt x="47339" y="268764"/>
                      <a:pt x="46482" y="268288"/>
                    </a:cubicBezTo>
                    <a:cubicBezTo>
                      <a:pt x="45911" y="268002"/>
                      <a:pt x="44482" y="267050"/>
                      <a:pt x="44482" y="266383"/>
                    </a:cubicBezTo>
                    <a:cubicBezTo>
                      <a:pt x="44386" y="265145"/>
                      <a:pt x="46863" y="263430"/>
                      <a:pt x="47530" y="262382"/>
                    </a:cubicBezTo>
                    <a:cubicBezTo>
                      <a:pt x="48006" y="261620"/>
                      <a:pt x="49339" y="259906"/>
                      <a:pt x="49053" y="259049"/>
                    </a:cubicBezTo>
                    <a:cubicBezTo>
                      <a:pt x="48577" y="257905"/>
                      <a:pt x="45244" y="258287"/>
                      <a:pt x="44672" y="257239"/>
                    </a:cubicBezTo>
                    <a:cubicBezTo>
                      <a:pt x="44101" y="256286"/>
                      <a:pt x="44862" y="253715"/>
                      <a:pt x="45434" y="252762"/>
                    </a:cubicBezTo>
                    <a:cubicBezTo>
                      <a:pt x="46005" y="251714"/>
                      <a:pt x="48577" y="250857"/>
                      <a:pt x="49053" y="249809"/>
                    </a:cubicBezTo>
                    <a:cubicBezTo>
                      <a:pt x="49530" y="248666"/>
                      <a:pt x="49244" y="245999"/>
                      <a:pt x="48577" y="244952"/>
                    </a:cubicBezTo>
                    <a:cubicBezTo>
                      <a:pt x="48101" y="243904"/>
                      <a:pt x="46005" y="242570"/>
                      <a:pt x="44958" y="242094"/>
                    </a:cubicBezTo>
                    <a:cubicBezTo>
                      <a:pt x="44005" y="241713"/>
                      <a:pt x="41529" y="242189"/>
                      <a:pt x="40671" y="241618"/>
                    </a:cubicBezTo>
                    <a:cubicBezTo>
                      <a:pt x="40005" y="241141"/>
                      <a:pt x="39338" y="239332"/>
                      <a:pt x="39338" y="238570"/>
                    </a:cubicBezTo>
                    <a:cubicBezTo>
                      <a:pt x="39243" y="237427"/>
                      <a:pt x="40577" y="235427"/>
                      <a:pt x="40577" y="234284"/>
                    </a:cubicBezTo>
                    <a:cubicBezTo>
                      <a:pt x="40577" y="233236"/>
                      <a:pt x="39338" y="231426"/>
                      <a:pt x="39338" y="230378"/>
                    </a:cubicBezTo>
                    <a:cubicBezTo>
                      <a:pt x="39243" y="228950"/>
                      <a:pt x="40005" y="226092"/>
                      <a:pt x="40671" y="224854"/>
                    </a:cubicBezTo>
                    <a:cubicBezTo>
                      <a:pt x="41148" y="223997"/>
                      <a:pt x="43243" y="223044"/>
                      <a:pt x="43624" y="222091"/>
                    </a:cubicBezTo>
                    <a:cubicBezTo>
                      <a:pt x="43910" y="221520"/>
                      <a:pt x="43719" y="220187"/>
                      <a:pt x="43624" y="219520"/>
                    </a:cubicBezTo>
                    <a:cubicBezTo>
                      <a:pt x="43529" y="218853"/>
                      <a:pt x="42672" y="217805"/>
                      <a:pt x="42576" y="217234"/>
                    </a:cubicBezTo>
                    <a:cubicBezTo>
                      <a:pt x="42386" y="216662"/>
                      <a:pt x="42386" y="215424"/>
                      <a:pt x="42481" y="214757"/>
                    </a:cubicBezTo>
                    <a:cubicBezTo>
                      <a:pt x="42576" y="213805"/>
                      <a:pt x="42958" y="211709"/>
                      <a:pt x="43719" y="211138"/>
                    </a:cubicBezTo>
                    <a:cubicBezTo>
                      <a:pt x="44291" y="210757"/>
                      <a:pt x="45911" y="211328"/>
                      <a:pt x="46482" y="210947"/>
                    </a:cubicBezTo>
                    <a:cubicBezTo>
                      <a:pt x="47625" y="210185"/>
                      <a:pt x="48482" y="207423"/>
                      <a:pt x="48958" y="206185"/>
                    </a:cubicBezTo>
                    <a:cubicBezTo>
                      <a:pt x="49339" y="205137"/>
                      <a:pt x="49244" y="202851"/>
                      <a:pt x="49816" y="201899"/>
                    </a:cubicBezTo>
                    <a:cubicBezTo>
                      <a:pt x="50196" y="201232"/>
                      <a:pt x="51721" y="200565"/>
                      <a:pt x="52006" y="199898"/>
                    </a:cubicBezTo>
                    <a:cubicBezTo>
                      <a:pt x="52864" y="198279"/>
                      <a:pt x="52864" y="194660"/>
                      <a:pt x="52864" y="192850"/>
                    </a:cubicBezTo>
                    <a:cubicBezTo>
                      <a:pt x="52864" y="190850"/>
                      <a:pt x="52197" y="186944"/>
                      <a:pt x="51816" y="185039"/>
                    </a:cubicBezTo>
                    <a:cubicBezTo>
                      <a:pt x="51245" y="182087"/>
                      <a:pt x="49149" y="176276"/>
                      <a:pt x="48482" y="173228"/>
                    </a:cubicBezTo>
                    <a:cubicBezTo>
                      <a:pt x="47815" y="170085"/>
                      <a:pt x="46577" y="163608"/>
                      <a:pt x="46387" y="160369"/>
                    </a:cubicBezTo>
                    <a:cubicBezTo>
                      <a:pt x="46291" y="158655"/>
                      <a:pt x="46672" y="153702"/>
                      <a:pt x="46672" y="153702"/>
                    </a:cubicBezTo>
                    <a:lnTo>
                      <a:pt x="82772" y="30353"/>
                    </a:lnTo>
                    <a:cubicBezTo>
                      <a:pt x="82772" y="30353"/>
                      <a:pt x="84677" y="25400"/>
                      <a:pt x="85344" y="23876"/>
                    </a:cubicBezTo>
                    <a:cubicBezTo>
                      <a:pt x="85915" y="22638"/>
                      <a:pt x="86868" y="19780"/>
                      <a:pt x="88011" y="18923"/>
                    </a:cubicBezTo>
                    <a:cubicBezTo>
                      <a:pt x="89249" y="17875"/>
                      <a:pt x="92583" y="17304"/>
                      <a:pt x="94202" y="17113"/>
                    </a:cubicBezTo>
                    <a:cubicBezTo>
                      <a:pt x="95821" y="17018"/>
                      <a:pt x="99060" y="17685"/>
                      <a:pt x="100679" y="18066"/>
                    </a:cubicBezTo>
                    <a:cubicBezTo>
                      <a:pt x="101536" y="18256"/>
                      <a:pt x="103251" y="19399"/>
                      <a:pt x="104108" y="19209"/>
                    </a:cubicBezTo>
                    <a:cubicBezTo>
                      <a:pt x="104965" y="18923"/>
                      <a:pt x="105537" y="16637"/>
                      <a:pt x="106489" y="16637"/>
                    </a:cubicBezTo>
                    <a:cubicBezTo>
                      <a:pt x="107346" y="16542"/>
                      <a:pt x="108775" y="18066"/>
                      <a:pt x="109156" y="18733"/>
                    </a:cubicBezTo>
                    <a:cubicBezTo>
                      <a:pt x="109823" y="19780"/>
                      <a:pt x="110014" y="22352"/>
                      <a:pt x="110109" y="23590"/>
                    </a:cubicBezTo>
                    <a:cubicBezTo>
                      <a:pt x="110109" y="24829"/>
                      <a:pt x="109442" y="28353"/>
                      <a:pt x="109538" y="28639"/>
                    </a:cubicBezTo>
                    <a:cubicBezTo>
                      <a:pt x="109633" y="28829"/>
                      <a:pt x="111252" y="32925"/>
                      <a:pt x="111823" y="34354"/>
                    </a:cubicBezTo>
                    <a:cubicBezTo>
                      <a:pt x="112586" y="36068"/>
                      <a:pt x="113729" y="39783"/>
                      <a:pt x="114967" y="41307"/>
                    </a:cubicBezTo>
                    <a:cubicBezTo>
                      <a:pt x="115633" y="42069"/>
                      <a:pt x="117443" y="43021"/>
                      <a:pt x="118300" y="43593"/>
                    </a:cubicBezTo>
                    <a:cubicBezTo>
                      <a:pt x="119824" y="44545"/>
                      <a:pt x="122967" y="46546"/>
                      <a:pt x="124777" y="46831"/>
                    </a:cubicBezTo>
                    <a:cubicBezTo>
                      <a:pt x="125539" y="46927"/>
                      <a:pt x="127159" y="46069"/>
                      <a:pt x="127921" y="46260"/>
                    </a:cubicBezTo>
                    <a:cubicBezTo>
                      <a:pt x="128968" y="46450"/>
                      <a:pt x="130587" y="48260"/>
                      <a:pt x="131636" y="48546"/>
                    </a:cubicBezTo>
                    <a:cubicBezTo>
                      <a:pt x="132397" y="48737"/>
                      <a:pt x="134112" y="48546"/>
                      <a:pt x="134778" y="48165"/>
                    </a:cubicBezTo>
                    <a:cubicBezTo>
                      <a:pt x="135921" y="47593"/>
                      <a:pt x="137160" y="45307"/>
                      <a:pt x="137922" y="44260"/>
                    </a:cubicBezTo>
                    <a:cubicBezTo>
                      <a:pt x="138684" y="43307"/>
                      <a:pt x="139922" y="41402"/>
                      <a:pt x="140684" y="40545"/>
                    </a:cubicBezTo>
                    <a:cubicBezTo>
                      <a:pt x="141541" y="39688"/>
                      <a:pt x="143446" y="38354"/>
                      <a:pt x="144303" y="37592"/>
                    </a:cubicBezTo>
                    <a:cubicBezTo>
                      <a:pt x="145542" y="36544"/>
                      <a:pt x="147542" y="33973"/>
                      <a:pt x="148971" y="33306"/>
                    </a:cubicBezTo>
                    <a:cubicBezTo>
                      <a:pt x="150400" y="32544"/>
                      <a:pt x="154019" y="33020"/>
                      <a:pt x="155448" y="32258"/>
                    </a:cubicBezTo>
                    <a:cubicBezTo>
                      <a:pt x="156305" y="31877"/>
                      <a:pt x="157639" y="30448"/>
                      <a:pt x="158019" y="29591"/>
                    </a:cubicBezTo>
                    <a:cubicBezTo>
                      <a:pt x="158496" y="28639"/>
                      <a:pt x="158115" y="26257"/>
                      <a:pt x="158305" y="25210"/>
                    </a:cubicBezTo>
                    <a:cubicBezTo>
                      <a:pt x="158496" y="24448"/>
                      <a:pt x="158782" y="22733"/>
                      <a:pt x="159448" y="22257"/>
                    </a:cubicBezTo>
                    <a:cubicBezTo>
                      <a:pt x="160211" y="21685"/>
                      <a:pt x="162306" y="22162"/>
                      <a:pt x="163163" y="21685"/>
                    </a:cubicBezTo>
                    <a:cubicBezTo>
                      <a:pt x="164116" y="21114"/>
                      <a:pt x="164782" y="18733"/>
                      <a:pt x="165735" y="18066"/>
                    </a:cubicBezTo>
                    <a:cubicBezTo>
                      <a:pt x="166878" y="17304"/>
                      <a:pt x="169640" y="16351"/>
                      <a:pt x="171069" y="16542"/>
                    </a:cubicBezTo>
                    <a:cubicBezTo>
                      <a:pt x="172212" y="16732"/>
                      <a:pt x="173641" y="19209"/>
                      <a:pt x="174784" y="19114"/>
                    </a:cubicBezTo>
                    <a:cubicBezTo>
                      <a:pt x="176022" y="19114"/>
                      <a:pt x="177832" y="16923"/>
                      <a:pt x="178689" y="16066"/>
                    </a:cubicBezTo>
                    <a:cubicBezTo>
                      <a:pt x="179355" y="15399"/>
                      <a:pt x="180784" y="13970"/>
                      <a:pt x="180784" y="13113"/>
                    </a:cubicBezTo>
                    <a:cubicBezTo>
                      <a:pt x="180784" y="12446"/>
                      <a:pt x="179641" y="11398"/>
                      <a:pt x="179355" y="10827"/>
                    </a:cubicBezTo>
                    <a:cubicBezTo>
                      <a:pt x="178975" y="9970"/>
                      <a:pt x="178118" y="8065"/>
                      <a:pt x="178118" y="7112"/>
                    </a:cubicBezTo>
                    <a:cubicBezTo>
                      <a:pt x="178118" y="6160"/>
                      <a:pt x="178879" y="4350"/>
                      <a:pt x="179546" y="3683"/>
                    </a:cubicBezTo>
                    <a:cubicBezTo>
                      <a:pt x="180499" y="2635"/>
                      <a:pt x="183261" y="1397"/>
                      <a:pt x="184689" y="1016"/>
                    </a:cubicBezTo>
                    <a:cubicBezTo>
                      <a:pt x="185928" y="635"/>
                      <a:pt x="188500" y="730"/>
                      <a:pt x="189833" y="635"/>
                    </a:cubicBezTo>
                    <a:cubicBezTo>
                      <a:pt x="191167" y="540"/>
                      <a:pt x="194024" y="-222"/>
                      <a:pt x="195358" y="64"/>
                    </a:cubicBezTo>
                    <a:cubicBezTo>
                      <a:pt x="196596" y="349"/>
                      <a:pt x="198501" y="1873"/>
                      <a:pt x="199644" y="2445"/>
                    </a:cubicBezTo>
                    <a:cubicBezTo>
                      <a:pt x="200692" y="3016"/>
                      <a:pt x="202882" y="4255"/>
                      <a:pt x="204025" y="4826"/>
                    </a:cubicBezTo>
                    <a:cubicBezTo>
                      <a:pt x="205264" y="5398"/>
                      <a:pt x="207645" y="6731"/>
                      <a:pt x="208788" y="7207"/>
                    </a:cubicBezTo>
                    <a:cubicBezTo>
                      <a:pt x="210026" y="7779"/>
                      <a:pt x="212693" y="8827"/>
                      <a:pt x="214026" y="9017"/>
                    </a:cubicBezTo>
                    <a:cubicBezTo>
                      <a:pt x="215169" y="9208"/>
                      <a:pt x="217455" y="8731"/>
                      <a:pt x="218504" y="9112"/>
                    </a:cubicBezTo>
                    <a:cubicBezTo>
                      <a:pt x="219837" y="9589"/>
                      <a:pt x="221742" y="12160"/>
                      <a:pt x="223075" y="12827"/>
                    </a:cubicBezTo>
                    <a:cubicBezTo>
                      <a:pt x="223933" y="13303"/>
                      <a:pt x="226028" y="13494"/>
                      <a:pt x="226886" y="13970"/>
                    </a:cubicBezTo>
                    <a:cubicBezTo>
                      <a:pt x="227933" y="14542"/>
                      <a:pt x="229552" y="16447"/>
                      <a:pt x="230505" y="17113"/>
                    </a:cubicBezTo>
                    <a:cubicBezTo>
                      <a:pt x="231457" y="17685"/>
                      <a:pt x="233743" y="17875"/>
                      <a:pt x="234601" y="18542"/>
                    </a:cubicBezTo>
                    <a:cubicBezTo>
                      <a:pt x="235648" y="19304"/>
                      <a:pt x="236696" y="21781"/>
                      <a:pt x="237744" y="22638"/>
                    </a:cubicBezTo>
                    <a:cubicBezTo>
                      <a:pt x="238601" y="23305"/>
                      <a:pt x="240506" y="24162"/>
                      <a:pt x="241554" y="24448"/>
                    </a:cubicBezTo>
                    <a:cubicBezTo>
                      <a:pt x="243744" y="25210"/>
                      <a:pt x="250698" y="26448"/>
                      <a:pt x="250698" y="26448"/>
                    </a:cubicBezTo>
                    <a:lnTo>
                      <a:pt x="306324" y="181134"/>
                    </a:lnTo>
                    <a:cubicBezTo>
                      <a:pt x="306324" y="181134"/>
                      <a:pt x="307277" y="185992"/>
                      <a:pt x="308229" y="187325"/>
                    </a:cubicBezTo>
                    <a:cubicBezTo>
                      <a:pt x="308705" y="187992"/>
                      <a:pt x="310515" y="188754"/>
                      <a:pt x="311086" y="189326"/>
                    </a:cubicBezTo>
                    <a:cubicBezTo>
                      <a:pt x="311944" y="190183"/>
                      <a:pt x="313849" y="192183"/>
                      <a:pt x="313849" y="193421"/>
                    </a:cubicBezTo>
                    <a:cubicBezTo>
                      <a:pt x="313849" y="194374"/>
                      <a:pt x="312325" y="195803"/>
                      <a:pt x="311944" y="196565"/>
                    </a:cubicBezTo>
                    <a:cubicBezTo>
                      <a:pt x="311562" y="197422"/>
                      <a:pt x="310515" y="199136"/>
                      <a:pt x="310705" y="200089"/>
                    </a:cubicBezTo>
                    <a:cubicBezTo>
                      <a:pt x="310801" y="200946"/>
                      <a:pt x="312039" y="202470"/>
                      <a:pt x="312705" y="203041"/>
                    </a:cubicBezTo>
                    <a:cubicBezTo>
                      <a:pt x="313372" y="203613"/>
                      <a:pt x="315468" y="203899"/>
                      <a:pt x="316135" y="204566"/>
                    </a:cubicBezTo>
                    <a:cubicBezTo>
                      <a:pt x="316802" y="205137"/>
                      <a:pt x="317945" y="206756"/>
                      <a:pt x="317849" y="207614"/>
                    </a:cubicBezTo>
                    <a:cubicBezTo>
                      <a:pt x="317754" y="208376"/>
                      <a:pt x="316230" y="209233"/>
                      <a:pt x="315849" y="209804"/>
                    </a:cubicBezTo>
                    <a:cubicBezTo>
                      <a:pt x="315277" y="210566"/>
                      <a:pt x="314039" y="212186"/>
                      <a:pt x="314134" y="213043"/>
                    </a:cubicBezTo>
                    <a:cubicBezTo>
                      <a:pt x="314230" y="213900"/>
                      <a:pt x="315944" y="214948"/>
                      <a:pt x="316611" y="215615"/>
                    </a:cubicBezTo>
                    <a:cubicBezTo>
                      <a:pt x="317087" y="216091"/>
                      <a:pt x="318230" y="216853"/>
                      <a:pt x="318611" y="217329"/>
                    </a:cubicBezTo>
                    <a:cubicBezTo>
                      <a:pt x="319088" y="217901"/>
                      <a:pt x="319944" y="219043"/>
                      <a:pt x="320040" y="219805"/>
                    </a:cubicBezTo>
                    <a:cubicBezTo>
                      <a:pt x="320040" y="220853"/>
                      <a:pt x="318230" y="222663"/>
                      <a:pt x="318135" y="223711"/>
                    </a:cubicBezTo>
                    <a:cubicBezTo>
                      <a:pt x="318039" y="224473"/>
                      <a:pt x="318421" y="226187"/>
                      <a:pt x="318801" y="226854"/>
                    </a:cubicBezTo>
                    <a:cubicBezTo>
                      <a:pt x="319278" y="227711"/>
                      <a:pt x="320802" y="229045"/>
                      <a:pt x="321659" y="229521"/>
                    </a:cubicBezTo>
                    <a:cubicBezTo>
                      <a:pt x="322897" y="230092"/>
                      <a:pt x="325755" y="230664"/>
                      <a:pt x="326993" y="230188"/>
                    </a:cubicBezTo>
                    <a:cubicBezTo>
                      <a:pt x="328231" y="229712"/>
                      <a:pt x="328898" y="226378"/>
                      <a:pt x="330136" y="226092"/>
                    </a:cubicBezTo>
                    <a:cubicBezTo>
                      <a:pt x="330898" y="225902"/>
                      <a:pt x="332327" y="226949"/>
                      <a:pt x="332899" y="227426"/>
                    </a:cubicBezTo>
                    <a:cubicBezTo>
                      <a:pt x="333565" y="228092"/>
                      <a:pt x="333946" y="230188"/>
                      <a:pt x="334613" y="230950"/>
                    </a:cubicBezTo>
                    <a:cubicBezTo>
                      <a:pt x="335280" y="231712"/>
                      <a:pt x="336995" y="232855"/>
                      <a:pt x="337947" y="232950"/>
                    </a:cubicBezTo>
                    <a:cubicBezTo>
                      <a:pt x="339280" y="233141"/>
                      <a:pt x="341852" y="231140"/>
                      <a:pt x="343281" y="231236"/>
                    </a:cubicBezTo>
                    <a:cubicBezTo>
                      <a:pt x="344900" y="231331"/>
                      <a:pt x="347567" y="233617"/>
                      <a:pt x="349091" y="233712"/>
                    </a:cubicBezTo>
                    <a:cubicBezTo>
                      <a:pt x="350520" y="233807"/>
                      <a:pt x="353377" y="232760"/>
                      <a:pt x="354616" y="231998"/>
                    </a:cubicBezTo>
                    <a:cubicBezTo>
                      <a:pt x="355568" y="231426"/>
                      <a:pt x="356806" y="229521"/>
                      <a:pt x="357664" y="228950"/>
                    </a:cubicBezTo>
                    <a:cubicBezTo>
                      <a:pt x="358235" y="228473"/>
                      <a:pt x="359569" y="227616"/>
                      <a:pt x="360330" y="227521"/>
                    </a:cubicBezTo>
                    <a:cubicBezTo>
                      <a:pt x="361283" y="227521"/>
                      <a:pt x="363188" y="228283"/>
                      <a:pt x="363950" y="228950"/>
                    </a:cubicBezTo>
                    <a:cubicBezTo>
                      <a:pt x="364521" y="229426"/>
                      <a:pt x="364998" y="230950"/>
                      <a:pt x="365284" y="231616"/>
                    </a:cubicBezTo>
                    <a:cubicBezTo>
                      <a:pt x="365664" y="232283"/>
                      <a:pt x="366236" y="233617"/>
                      <a:pt x="366522" y="234284"/>
                    </a:cubicBezTo>
                    <a:cubicBezTo>
                      <a:pt x="366903" y="235141"/>
                      <a:pt x="367569" y="237046"/>
                      <a:pt x="368046" y="237903"/>
                    </a:cubicBezTo>
                    <a:cubicBezTo>
                      <a:pt x="368332" y="238475"/>
                      <a:pt x="369189" y="239427"/>
                      <a:pt x="369094" y="239999"/>
                    </a:cubicBezTo>
                    <a:cubicBezTo>
                      <a:pt x="368998" y="240665"/>
                      <a:pt x="367951" y="241713"/>
                      <a:pt x="367379" y="242094"/>
                    </a:cubicBezTo>
                    <a:cubicBezTo>
                      <a:pt x="366617" y="242570"/>
                      <a:pt x="364521" y="242570"/>
                      <a:pt x="363760" y="243047"/>
                    </a:cubicBezTo>
                    <a:cubicBezTo>
                      <a:pt x="362998" y="243523"/>
                      <a:pt x="361855" y="244952"/>
                      <a:pt x="361759" y="245809"/>
                    </a:cubicBezTo>
                    <a:cubicBezTo>
                      <a:pt x="361569" y="246856"/>
                      <a:pt x="362712" y="249047"/>
                      <a:pt x="363378" y="249904"/>
                    </a:cubicBezTo>
                    <a:cubicBezTo>
                      <a:pt x="364331" y="251333"/>
                      <a:pt x="366617" y="253810"/>
                      <a:pt x="368046" y="254667"/>
                    </a:cubicBezTo>
                    <a:cubicBezTo>
                      <a:pt x="369379" y="255524"/>
                      <a:pt x="372808" y="255905"/>
                      <a:pt x="374046" y="256858"/>
                    </a:cubicBezTo>
                    <a:cubicBezTo>
                      <a:pt x="374904" y="257525"/>
                      <a:pt x="376333" y="259239"/>
                      <a:pt x="376618" y="260287"/>
                    </a:cubicBezTo>
                    <a:cubicBezTo>
                      <a:pt x="376999" y="261716"/>
                      <a:pt x="376523" y="264859"/>
                      <a:pt x="376333" y="266288"/>
                    </a:cubicBezTo>
                    <a:cubicBezTo>
                      <a:pt x="376238" y="267145"/>
                      <a:pt x="375571" y="268859"/>
                      <a:pt x="375571" y="269717"/>
                    </a:cubicBezTo>
                    <a:cubicBezTo>
                      <a:pt x="375571" y="270669"/>
                      <a:pt x="376428" y="272479"/>
                      <a:pt x="376333" y="273431"/>
                    </a:cubicBezTo>
                    <a:cubicBezTo>
                      <a:pt x="376238" y="274384"/>
                      <a:pt x="374713" y="275908"/>
                      <a:pt x="374999" y="276860"/>
                    </a:cubicBezTo>
                    <a:cubicBezTo>
                      <a:pt x="375285" y="278003"/>
                      <a:pt x="377761" y="279051"/>
                      <a:pt x="378714" y="279718"/>
                    </a:cubicBezTo>
                    <a:cubicBezTo>
                      <a:pt x="379666" y="280385"/>
                      <a:pt x="381762" y="281718"/>
                      <a:pt x="382619" y="282480"/>
                    </a:cubicBezTo>
                    <a:cubicBezTo>
                      <a:pt x="383762" y="283433"/>
                      <a:pt x="385667" y="285623"/>
                      <a:pt x="386429" y="286862"/>
                    </a:cubicBezTo>
                    <a:cubicBezTo>
                      <a:pt x="387001" y="287719"/>
                      <a:pt x="387668" y="289910"/>
                      <a:pt x="388429" y="290672"/>
                    </a:cubicBezTo>
                    <a:cubicBezTo>
                      <a:pt x="389382" y="291529"/>
                      <a:pt x="391953" y="292386"/>
                      <a:pt x="393096" y="292767"/>
                    </a:cubicBezTo>
                    <a:cubicBezTo>
                      <a:pt x="394049" y="293148"/>
                      <a:pt x="395954" y="294196"/>
                      <a:pt x="396907" y="293815"/>
                    </a:cubicBezTo>
                    <a:cubicBezTo>
                      <a:pt x="397859" y="293434"/>
                      <a:pt x="398812" y="291338"/>
                      <a:pt x="399193" y="290386"/>
                    </a:cubicBezTo>
                    <a:cubicBezTo>
                      <a:pt x="399574" y="289529"/>
                      <a:pt x="400431" y="287719"/>
                      <a:pt x="400335" y="286766"/>
                    </a:cubicBezTo>
                    <a:cubicBezTo>
                      <a:pt x="400240" y="286004"/>
                      <a:pt x="398812" y="284861"/>
                      <a:pt x="398716" y="284099"/>
                    </a:cubicBezTo>
                    <a:cubicBezTo>
                      <a:pt x="398621" y="283337"/>
                      <a:pt x="399097" y="281623"/>
                      <a:pt x="399669" y="281147"/>
                    </a:cubicBezTo>
                    <a:cubicBezTo>
                      <a:pt x="400240" y="280670"/>
                      <a:pt x="402050" y="280670"/>
                      <a:pt x="402717" y="280956"/>
                    </a:cubicBezTo>
                    <a:cubicBezTo>
                      <a:pt x="403384" y="281242"/>
                      <a:pt x="403955" y="282766"/>
                      <a:pt x="404622" y="283052"/>
                    </a:cubicBezTo>
                    <a:cubicBezTo>
                      <a:pt x="405193" y="283337"/>
                      <a:pt x="406718" y="283623"/>
                      <a:pt x="407289" y="283337"/>
                    </a:cubicBezTo>
                    <a:cubicBezTo>
                      <a:pt x="407861" y="283052"/>
                      <a:pt x="408051" y="281337"/>
                      <a:pt x="408622" y="280956"/>
                    </a:cubicBezTo>
                    <a:cubicBezTo>
                      <a:pt x="409575" y="280385"/>
                      <a:pt x="411956" y="280385"/>
                      <a:pt x="412909" y="280766"/>
                    </a:cubicBezTo>
                    <a:cubicBezTo>
                      <a:pt x="421862" y="284290"/>
                      <a:pt x="432816" y="301816"/>
                      <a:pt x="440150" y="308007"/>
                    </a:cubicBezTo>
                    <a:cubicBezTo>
                      <a:pt x="440721" y="308483"/>
                      <a:pt x="441960" y="309341"/>
                      <a:pt x="442626" y="309817"/>
                    </a:cubicBezTo>
                    <a:cubicBezTo>
                      <a:pt x="443484" y="310388"/>
                      <a:pt x="445484" y="311246"/>
                      <a:pt x="446055" y="312103"/>
                    </a:cubicBezTo>
                    <a:cubicBezTo>
                      <a:pt x="446722" y="312960"/>
                      <a:pt x="446913" y="315151"/>
                      <a:pt x="447199" y="316199"/>
                    </a:cubicBezTo>
                    <a:cubicBezTo>
                      <a:pt x="447484" y="317151"/>
                      <a:pt x="447770" y="319247"/>
                      <a:pt x="448342" y="320199"/>
                    </a:cubicBezTo>
                    <a:cubicBezTo>
                      <a:pt x="448818" y="320961"/>
                      <a:pt x="450246" y="321913"/>
                      <a:pt x="450628" y="322676"/>
                    </a:cubicBezTo>
                    <a:close/>
                  </a:path>
                </a:pathLst>
              </a:custGeom>
              <a:solidFill>
                <a:schemeClr val="dk1">
                  <a:alpha val="20000"/>
                </a:schemeClr>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sp>
        <p:nvSpPr>
          <p:cNvPr id="2074" name="Google Shape;2074;p32"/>
          <p:cNvSpPr txBox="1"/>
          <p:nvPr/>
        </p:nvSpPr>
        <p:spPr>
          <a:xfrm>
            <a:off x="6661168" y="1999404"/>
            <a:ext cx="4487100" cy="1600800"/>
          </a:xfrm>
          <a:prstGeom prst="rect">
            <a:avLst/>
          </a:prstGeom>
          <a:noFill/>
          <a:ln>
            <a:noFill/>
          </a:ln>
        </p:spPr>
        <p:txBody>
          <a:bodyPr anchorCtr="0" anchor="t" bIns="45700" lIns="91425" spcFirstLastPara="1" rIns="91425" wrap="square" tIns="45700">
            <a:spAutoFit/>
          </a:bodyPr>
          <a:lstStyle/>
          <a:p>
            <a:pPr indent="-273050" lvl="0" marL="285750" marR="0" rtl="0" algn="l">
              <a:lnSpc>
                <a:spcPct val="150000"/>
              </a:lnSpc>
              <a:spcBef>
                <a:spcPts val="0"/>
              </a:spcBef>
              <a:spcAft>
                <a:spcPts val="0"/>
              </a:spcAft>
              <a:buClr>
                <a:schemeClr val="dk1"/>
              </a:buClr>
              <a:buSzPts val="1400"/>
              <a:buFont typeface="Montserrat"/>
              <a:buChar char="▪"/>
            </a:pPr>
            <a:r>
              <a:rPr lang="en-US">
                <a:solidFill>
                  <a:schemeClr val="dk1"/>
                </a:solidFill>
                <a:latin typeface="Montserrat"/>
                <a:ea typeface="Montserrat"/>
                <a:cs typeface="Montserrat"/>
                <a:sym typeface="Montserrat"/>
              </a:rPr>
              <a:t>You can insert some text regarding the market </a:t>
            </a:r>
            <a:endParaRPr sz="1200">
              <a:latin typeface="Montserrat"/>
              <a:ea typeface="Montserrat"/>
              <a:cs typeface="Montserrat"/>
              <a:sym typeface="Montserrat"/>
            </a:endParaRPr>
          </a:p>
          <a:p>
            <a:pPr indent="-184150" lvl="0" marL="285750" marR="0" rtl="0" algn="l">
              <a:lnSpc>
                <a:spcPct val="150000"/>
              </a:lnSpc>
              <a:spcBef>
                <a:spcPts val="0"/>
              </a:spcBef>
              <a:spcAft>
                <a:spcPts val="0"/>
              </a:spcAft>
              <a:buClr>
                <a:schemeClr val="dk1"/>
              </a:buClr>
              <a:buSzPts val="1600"/>
              <a:buFont typeface="Noto Sans Symbols"/>
              <a:buNone/>
            </a:pPr>
            <a:r>
              <a:t/>
            </a:r>
            <a:endParaRPr>
              <a:solidFill>
                <a:schemeClr val="dk1"/>
              </a:solidFill>
              <a:latin typeface="Montserrat"/>
              <a:ea typeface="Montserrat"/>
              <a:cs typeface="Montserrat"/>
              <a:sym typeface="Montserrat"/>
            </a:endParaRPr>
          </a:p>
          <a:p>
            <a:pPr indent="-273050" lvl="0" marL="285750" marR="0" rtl="0" algn="l">
              <a:lnSpc>
                <a:spcPct val="150000"/>
              </a:lnSpc>
              <a:spcBef>
                <a:spcPts val="0"/>
              </a:spcBef>
              <a:spcAft>
                <a:spcPts val="0"/>
              </a:spcAft>
              <a:buClr>
                <a:schemeClr val="dk1"/>
              </a:buClr>
              <a:buSzPts val="1400"/>
              <a:buFont typeface="Montserrat"/>
              <a:buChar char="▪"/>
            </a:pPr>
            <a:r>
              <a:rPr lang="en-US">
                <a:solidFill>
                  <a:schemeClr val="dk1"/>
                </a:solidFill>
                <a:latin typeface="Montserrat"/>
                <a:ea typeface="Montserrat"/>
                <a:cs typeface="Montserrat"/>
                <a:sym typeface="Montserrat"/>
              </a:rPr>
              <a:t>Add statistics/analysis to back up your argumentation </a:t>
            </a:r>
            <a:endParaRPr sz="1200">
              <a:latin typeface="Montserrat"/>
              <a:ea typeface="Montserrat"/>
              <a:cs typeface="Montserrat"/>
              <a:sym typeface="Montserrat"/>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8" name="Shape 2078"/>
        <p:cNvGrpSpPr/>
        <p:nvPr/>
      </p:nvGrpSpPr>
      <p:grpSpPr>
        <a:xfrm>
          <a:off x="0" y="0"/>
          <a:ext cx="0" cy="0"/>
          <a:chOff x="0" y="0"/>
          <a:chExt cx="0" cy="0"/>
        </a:xfrm>
      </p:grpSpPr>
      <p:sp>
        <p:nvSpPr>
          <p:cNvPr id="2079" name="Google Shape;2079;p33"/>
          <p:cNvSpPr txBox="1"/>
          <p:nvPr>
            <p:ph type="title"/>
          </p:nvPr>
        </p:nvSpPr>
        <p:spPr>
          <a:xfrm>
            <a:off x="0" y="0"/>
            <a:ext cx="12192000" cy="1310278"/>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Font typeface="Arial"/>
              <a:buNone/>
            </a:pPr>
            <a:r>
              <a:rPr lang="en-US" sz="2800"/>
              <a:t>STATISTICS</a:t>
            </a:r>
            <a:endParaRPr/>
          </a:p>
        </p:txBody>
      </p:sp>
      <p:grpSp>
        <p:nvGrpSpPr>
          <p:cNvPr id="2080" name="Google Shape;2080;p33"/>
          <p:cNvGrpSpPr/>
          <p:nvPr/>
        </p:nvGrpSpPr>
        <p:grpSpPr>
          <a:xfrm>
            <a:off x="896229" y="1575591"/>
            <a:ext cx="8565811" cy="692779"/>
            <a:chOff x="946150" y="5319713"/>
            <a:chExt cx="9048750" cy="731838"/>
          </a:xfrm>
        </p:grpSpPr>
        <p:sp>
          <p:nvSpPr>
            <p:cNvPr id="2081" name="Google Shape;2081;p33"/>
            <p:cNvSpPr/>
            <p:nvPr/>
          </p:nvSpPr>
          <p:spPr>
            <a:xfrm>
              <a:off x="946150" y="5319713"/>
              <a:ext cx="863600" cy="731838"/>
            </a:xfrm>
            <a:custGeom>
              <a:rect b="b" l="l" r="r" t="t"/>
              <a:pathLst>
                <a:path extrusionOk="0" h="549" w="649">
                  <a:moveTo>
                    <a:pt x="324" y="432"/>
                  </a:moveTo>
                  <a:cubicBezTo>
                    <a:pt x="314" y="432"/>
                    <a:pt x="306" y="424"/>
                    <a:pt x="306" y="414"/>
                  </a:cubicBezTo>
                  <a:cubicBezTo>
                    <a:pt x="306" y="404"/>
                    <a:pt x="314" y="396"/>
                    <a:pt x="324" y="396"/>
                  </a:cubicBezTo>
                  <a:cubicBezTo>
                    <a:pt x="334" y="396"/>
                    <a:pt x="342" y="404"/>
                    <a:pt x="342" y="414"/>
                  </a:cubicBezTo>
                  <a:cubicBezTo>
                    <a:pt x="342" y="424"/>
                    <a:pt x="334" y="432"/>
                    <a:pt x="324" y="432"/>
                  </a:cubicBezTo>
                  <a:close/>
                  <a:moveTo>
                    <a:pt x="607" y="366"/>
                  </a:moveTo>
                  <a:cubicBezTo>
                    <a:pt x="41" y="366"/>
                    <a:pt x="41" y="366"/>
                    <a:pt x="41" y="366"/>
                  </a:cubicBezTo>
                  <a:cubicBezTo>
                    <a:pt x="41" y="41"/>
                    <a:pt x="41" y="41"/>
                    <a:pt x="41" y="41"/>
                  </a:cubicBezTo>
                  <a:cubicBezTo>
                    <a:pt x="525" y="41"/>
                    <a:pt x="525" y="41"/>
                    <a:pt x="525" y="41"/>
                  </a:cubicBezTo>
                  <a:cubicBezTo>
                    <a:pt x="581" y="41"/>
                    <a:pt x="581" y="41"/>
                    <a:pt x="581" y="41"/>
                  </a:cubicBezTo>
                  <a:cubicBezTo>
                    <a:pt x="607" y="41"/>
                    <a:pt x="607" y="41"/>
                    <a:pt x="607" y="41"/>
                  </a:cubicBezTo>
                  <a:lnTo>
                    <a:pt x="607" y="366"/>
                  </a:lnTo>
                  <a:close/>
                  <a:moveTo>
                    <a:pt x="602" y="0"/>
                  </a:moveTo>
                  <a:cubicBezTo>
                    <a:pt x="46" y="0"/>
                    <a:pt x="46" y="0"/>
                    <a:pt x="46" y="0"/>
                  </a:cubicBezTo>
                  <a:cubicBezTo>
                    <a:pt x="21" y="0"/>
                    <a:pt x="0" y="21"/>
                    <a:pt x="0" y="47"/>
                  </a:cubicBezTo>
                  <a:cubicBezTo>
                    <a:pt x="0" y="420"/>
                    <a:pt x="0" y="420"/>
                    <a:pt x="0" y="420"/>
                  </a:cubicBezTo>
                  <a:cubicBezTo>
                    <a:pt x="0" y="446"/>
                    <a:pt x="20" y="466"/>
                    <a:pt x="46" y="466"/>
                  </a:cubicBezTo>
                  <a:cubicBezTo>
                    <a:pt x="230" y="466"/>
                    <a:pt x="230" y="466"/>
                    <a:pt x="230" y="466"/>
                  </a:cubicBezTo>
                  <a:cubicBezTo>
                    <a:pt x="230" y="466"/>
                    <a:pt x="230" y="467"/>
                    <a:pt x="230" y="467"/>
                  </a:cubicBezTo>
                  <a:cubicBezTo>
                    <a:pt x="230" y="514"/>
                    <a:pt x="230" y="514"/>
                    <a:pt x="230" y="514"/>
                  </a:cubicBezTo>
                  <a:cubicBezTo>
                    <a:pt x="195" y="514"/>
                    <a:pt x="195" y="514"/>
                    <a:pt x="195" y="514"/>
                  </a:cubicBezTo>
                  <a:cubicBezTo>
                    <a:pt x="191" y="514"/>
                    <a:pt x="188" y="517"/>
                    <a:pt x="188" y="520"/>
                  </a:cubicBezTo>
                  <a:cubicBezTo>
                    <a:pt x="188" y="543"/>
                    <a:pt x="188" y="543"/>
                    <a:pt x="188" y="543"/>
                  </a:cubicBezTo>
                  <a:cubicBezTo>
                    <a:pt x="188" y="546"/>
                    <a:pt x="191" y="549"/>
                    <a:pt x="195" y="549"/>
                  </a:cubicBezTo>
                  <a:cubicBezTo>
                    <a:pt x="453" y="549"/>
                    <a:pt x="453" y="549"/>
                    <a:pt x="453" y="549"/>
                  </a:cubicBezTo>
                  <a:cubicBezTo>
                    <a:pt x="456" y="549"/>
                    <a:pt x="460" y="546"/>
                    <a:pt x="460" y="543"/>
                  </a:cubicBezTo>
                  <a:cubicBezTo>
                    <a:pt x="460" y="520"/>
                    <a:pt x="460" y="520"/>
                    <a:pt x="460" y="520"/>
                  </a:cubicBezTo>
                  <a:cubicBezTo>
                    <a:pt x="460" y="517"/>
                    <a:pt x="456" y="514"/>
                    <a:pt x="453" y="514"/>
                  </a:cubicBezTo>
                  <a:cubicBezTo>
                    <a:pt x="418" y="514"/>
                    <a:pt x="418" y="514"/>
                    <a:pt x="418" y="514"/>
                  </a:cubicBezTo>
                  <a:cubicBezTo>
                    <a:pt x="418" y="467"/>
                    <a:pt x="418" y="467"/>
                    <a:pt x="418" y="467"/>
                  </a:cubicBezTo>
                  <a:cubicBezTo>
                    <a:pt x="418" y="467"/>
                    <a:pt x="418" y="466"/>
                    <a:pt x="418" y="466"/>
                  </a:cubicBezTo>
                  <a:cubicBezTo>
                    <a:pt x="602" y="466"/>
                    <a:pt x="602" y="466"/>
                    <a:pt x="602" y="466"/>
                  </a:cubicBezTo>
                  <a:cubicBezTo>
                    <a:pt x="628" y="466"/>
                    <a:pt x="648" y="446"/>
                    <a:pt x="648" y="420"/>
                  </a:cubicBezTo>
                  <a:cubicBezTo>
                    <a:pt x="649" y="47"/>
                    <a:pt x="649" y="47"/>
                    <a:pt x="649" y="47"/>
                  </a:cubicBezTo>
                  <a:cubicBezTo>
                    <a:pt x="649" y="21"/>
                    <a:pt x="628" y="0"/>
                    <a:pt x="602" y="0"/>
                  </a:cubicBezTo>
                  <a:close/>
                </a:path>
              </a:pathLst>
            </a:custGeom>
            <a:solidFill>
              <a:srgbClr val="FFC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82" name="Google Shape;2082;p33"/>
            <p:cNvSpPr/>
            <p:nvPr/>
          </p:nvSpPr>
          <p:spPr>
            <a:xfrm>
              <a:off x="1855788" y="5319713"/>
              <a:ext cx="863600" cy="731838"/>
            </a:xfrm>
            <a:custGeom>
              <a:rect b="b" l="l" r="r" t="t"/>
              <a:pathLst>
                <a:path extrusionOk="0" h="549" w="649">
                  <a:moveTo>
                    <a:pt x="324" y="432"/>
                  </a:moveTo>
                  <a:cubicBezTo>
                    <a:pt x="314" y="432"/>
                    <a:pt x="306" y="424"/>
                    <a:pt x="306" y="414"/>
                  </a:cubicBezTo>
                  <a:cubicBezTo>
                    <a:pt x="306" y="404"/>
                    <a:pt x="314" y="396"/>
                    <a:pt x="324" y="396"/>
                  </a:cubicBezTo>
                  <a:cubicBezTo>
                    <a:pt x="334" y="396"/>
                    <a:pt x="342" y="404"/>
                    <a:pt x="342" y="414"/>
                  </a:cubicBezTo>
                  <a:cubicBezTo>
                    <a:pt x="342" y="424"/>
                    <a:pt x="334" y="432"/>
                    <a:pt x="324" y="432"/>
                  </a:cubicBezTo>
                  <a:close/>
                  <a:moveTo>
                    <a:pt x="607" y="366"/>
                  </a:moveTo>
                  <a:cubicBezTo>
                    <a:pt x="41" y="366"/>
                    <a:pt x="41" y="366"/>
                    <a:pt x="41" y="366"/>
                  </a:cubicBezTo>
                  <a:cubicBezTo>
                    <a:pt x="41" y="41"/>
                    <a:pt x="41" y="41"/>
                    <a:pt x="41" y="41"/>
                  </a:cubicBezTo>
                  <a:cubicBezTo>
                    <a:pt x="525" y="41"/>
                    <a:pt x="525" y="41"/>
                    <a:pt x="525" y="41"/>
                  </a:cubicBezTo>
                  <a:cubicBezTo>
                    <a:pt x="581" y="41"/>
                    <a:pt x="581" y="41"/>
                    <a:pt x="581" y="41"/>
                  </a:cubicBezTo>
                  <a:cubicBezTo>
                    <a:pt x="607" y="41"/>
                    <a:pt x="607" y="41"/>
                    <a:pt x="607" y="41"/>
                  </a:cubicBezTo>
                  <a:lnTo>
                    <a:pt x="607" y="366"/>
                  </a:lnTo>
                  <a:close/>
                  <a:moveTo>
                    <a:pt x="602" y="0"/>
                  </a:moveTo>
                  <a:cubicBezTo>
                    <a:pt x="46" y="0"/>
                    <a:pt x="46" y="0"/>
                    <a:pt x="46" y="0"/>
                  </a:cubicBezTo>
                  <a:cubicBezTo>
                    <a:pt x="21" y="0"/>
                    <a:pt x="0" y="21"/>
                    <a:pt x="0" y="47"/>
                  </a:cubicBezTo>
                  <a:cubicBezTo>
                    <a:pt x="0" y="420"/>
                    <a:pt x="0" y="420"/>
                    <a:pt x="0" y="420"/>
                  </a:cubicBezTo>
                  <a:cubicBezTo>
                    <a:pt x="0" y="446"/>
                    <a:pt x="20" y="466"/>
                    <a:pt x="46" y="466"/>
                  </a:cubicBezTo>
                  <a:cubicBezTo>
                    <a:pt x="230" y="466"/>
                    <a:pt x="230" y="466"/>
                    <a:pt x="230" y="466"/>
                  </a:cubicBezTo>
                  <a:cubicBezTo>
                    <a:pt x="230" y="466"/>
                    <a:pt x="230" y="467"/>
                    <a:pt x="230" y="467"/>
                  </a:cubicBezTo>
                  <a:cubicBezTo>
                    <a:pt x="230" y="514"/>
                    <a:pt x="230" y="514"/>
                    <a:pt x="230" y="514"/>
                  </a:cubicBezTo>
                  <a:cubicBezTo>
                    <a:pt x="195" y="514"/>
                    <a:pt x="195" y="514"/>
                    <a:pt x="195" y="514"/>
                  </a:cubicBezTo>
                  <a:cubicBezTo>
                    <a:pt x="191" y="514"/>
                    <a:pt x="188" y="517"/>
                    <a:pt x="188" y="520"/>
                  </a:cubicBezTo>
                  <a:cubicBezTo>
                    <a:pt x="188" y="543"/>
                    <a:pt x="188" y="543"/>
                    <a:pt x="188" y="543"/>
                  </a:cubicBezTo>
                  <a:cubicBezTo>
                    <a:pt x="188" y="546"/>
                    <a:pt x="191" y="549"/>
                    <a:pt x="195" y="549"/>
                  </a:cubicBezTo>
                  <a:cubicBezTo>
                    <a:pt x="453" y="549"/>
                    <a:pt x="453" y="549"/>
                    <a:pt x="453" y="549"/>
                  </a:cubicBezTo>
                  <a:cubicBezTo>
                    <a:pt x="456" y="549"/>
                    <a:pt x="460" y="546"/>
                    <a:pt x="460" y="543"/>
                  </a:cubicBezTo>
                  <a:cubicBezTo>
                    <a:pt x="460" y="520"/>
                    <a:pt x="460" y="520"/>
                    <a:pt x="460" y="520"/>
                  </a:cubicBezTo>
                  <a:cubicBezTo>
                    <a:pt x="460" y="517"/>
                    <a:pt x="456" y="514"/>
                    <a:pt x="453" y="514"/>
                  </a:cubicBezTo>
                  <a:cubicBezTo>
                    <a:pt x="418" y="514"/>
                    <a:pt x="418" y="514"/>
                    <a:pt x="418" y="514"/>
                  </a:cubicBezTo>
                  <a:cubicBezTo>
                    <a:pt x="418" y="467"/>
                    <a:pt x="418" y="467"/>
                    <a:pt x="418" y="467"/>
                  </a:cubicBezTo>
                  <a:cubicBezTo>
                    <a:pt x="418" y="467"/>
                    <a:pt x="418" y="466"/>
                    <a:pt x="418" y="466"/>
                  </a:cubicBezTo>
                  <a:cubicBezTo>
                    <a:pt x="602" y="466"/>
                    <a:pt x="602" y="466"/>
                    <a:pt x="602" y="466"/>
                  </a:cubicBezTo>
                  <a:cubicBezTo>
                    <a:pt x="628" y="466"/>
                    <a:pt x="648" y="446"/>
                    <a:pt x="648" y="420"/>
                  </a:cubicBezTo>
                  <a:cubicBezTo>
                    <a:pt x="649" y="47"/>
                    <a:pt x="649" y="47"/>
                    <a:pt x="649" y="47"/>
                  </a:cubicBezTo>
                  <a:cubicBezTo>
                    <a:pt x="649" y="21"/>
                    <a:pt x="628" y="0"/>
                    <a:pt x="602" y="0"/>
                  </a:cubicBezTo>
                  <a:close/>
                </a:path>
              </a:pathLst>
            </a:custGeom>
            <a:solidFill>
              <a:srgbClr val="FFC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83" name="Google Shape;2083;p33"/>
            <p:cNvSpPr/>
            <p:nvPr/>
          </p:nvSpPr>
          <p:spPr>
            <a:xfrm>
              <a:off x="2765425" y="5319713"/>
              <a:ext cx="863600" cy="731838"/>
            </a:xfrm>
            <a:custGeom>
              <a:rect b="b" l="l" r="r" t="t"/>
              <a:pathLst>
                <a:path extrusionOk="0" h="549" w="649">
                  <a:moveTo>
                    <a:pt x="324" y="432"/>
                  </a:moveTo>
                  <a:cubicBezTo>
                    <a:pt x="314" y="432"/>
                    <a:pt x="306" y="424"/>
                    <a:pt x="306" y="414"/>
                  </a:cubicBezTo>
                  <a:cubicBezTo>
                    <a:pt x="306" y="404"/>
                    <a:pt x="314" y="396"/>
                    <a:pt x="324" y="396"/>
                  </a:cubicBezTo>
                  <a:cubicBezTo>
                    <a:pt x="334" y="396"/>
                    <a:pt x="342" y="404"/>
                    <a:pt x="342" y="414"/>
                  </a:cubicBezTo>
                  <a:cubicBezTo>
                    <a:pt x="342" y="424"/>
                    <a:pt x="334" y="432"/>
                    <a:pt x="324" y="432"/>
                  </a:cubicBezTo>
                  <a:close/>
                  <a:moveTo>
                    <a:pt x="607" y="366"/>
                  </a:moveTo>
                  <a:cubicBezTo>
                    <a:pt x="41" y="366"/>
                    <a:pt x="41" y="366"/>
                    <a:pt x="41" y="366"/>
                  </a:cubicBezTo>
                  <a:cubicBezTo>
                    <a:pt x="41" y="41"/>
                    <a:pt x="41" y="41"/>
                    <a:pt x="41" y="41"/>
                  </a:cubicBezTo>
                  <a:cubicBezTo>
                    <a:pt x="525" y="41"/>
                    <a:pt x="525" y="41"/>
                    <a:pt x="525" y="41"/>
                  </a:cubicBezTo>
                  <a:cubicBezTo>
                    <a:pt x="581" y="41"/>
                    <a:pt x="581" y="41"/>
                    <a:pt x="581" y="41"/>
                  </a:cubicBezTo>
                  <a:cubicBezTo>
                    <a:pt x="607" y="41"/>
                    <a:pt x="607" y="41"/>
                    <a:pt x="607" y="41"/>
                  </a:cubicBezTo>
                  <a:lnTo>
                    <a:pt x="607" y="366"/>
                  </a:lnTo>
                  <a:close/>
                  <a:moveTo>
                    <a:pt x="602" y="0"/>
                  </a:moveTo>
                  <a:cubicBezTo>
                    <a:pt x="46" y="0"/>
                    <a:pt x="46" y="0"/>
                    <a:pt x="46" y="0"/>
                  </a:cubicBezTo>
                  <a:cubicBezTo>
                    <a:pt x="21" y="0"/>
                    <a:pt x="0" y="21"/>
                    <a:pt x="0" y="47"/>
                  </a:cubicBezTo>
                  <a:cubicBezTo>
                    <a:pt x="0" y="420"/>
                    <a:pt x="0" y="420"/>
                    <a:pt x="0" y="420"/>
                  </a:cubicBezTo>
                  <a:cubicBezTo>
                    <a:pt x="0" y="446"/>
                    <a:pt x="20" y="466"/>
                    <a:pt x="46" y="466"/>
                  </a:cubicBezTo>
                  <a:cubicBezTo>
                    <a:pt x="230" y="466"/>
                    <a:pt x="230" y="466"/>
                    <a:pt x="230" y="466"/>
                  </a:cubicBezTo>
                  <a:cubicBezTo>
                    <a:pt x="230" y="466"/>
                    <a:pt x="230" y="467"/>
                    <a:pt x="230" y="467"/>
                  </a:cubicBezTo>
                  <a:cubicBezTo>
                    <a:pt x="230" y="514"/>
                    <a:pt x="230" y="514"/>
                    <a:pt x="230" y="514"/>
                  </a:cubicBezTo>
                  <a:cubicBezTo>
                    <a:pt x="195" y="514"/>
                    <a:pt x="195" y="514"/>
                    <a:pt x="195" y="514"/>
                  </a:cubicBezTo>
                  <a:cubicBezTo>
                    <a:pt x="191" y="514"/>
                    <a:pt x="188" y="517"/>
                    <a:pt x="188" y="520"/>
                  </a:cubicBezTo>
                  <a:cubicBezTo>
                    <a:pt x="188" y="543"/>
                    <a:pt x="188" y="543"/>
                    <a:pt x="188" y="543"/>
                  </a:cubicBezTo>
                  <a:cubicBezTo>
                    <a:pt x="188" y="546"/>
                    <a:pt x="191" y="549"/>
                    <a:pt x="195" y="549"/>
                  </a:cubicBezTo>
                  <a:cubicBezTo>
                    <a:pt x="453" y="549"/>
                    <a:pt x="453" y="549"/>
                    <a:pt x="453" y="549"/>
                  </a:cubicBezTo>
                  <a:cubicBezTo>
                    <a:pt x="456" y="549"/>
                    <a:pt x="460" y="546"/>
                    <a:pt x="460" y="543"/>
                  </a:cubicBezTo>
                  <a:cubicBezTo>
                    <a:pt x="460" y="520"/>
                    <a:pt x="460" y="520"/>
                    <a:pt x="460" y="520"/>
                  </a:cubicBezTo>
                  <a:cubicBezTo>
                    <a:pt x="460" y="517"/>
                    <a:pt x="456" y="514"/>
                    <a:pt x="453" y="514"/>
                  </a:cubicBezTo>
                  <a:cubicBezTo>
                    <a:pt x="419" y="514"/>
                    <a:pt x="419" y="514"/>
                    <a:pt x="419" y="514"/>
                  </a:cubicBezTo>
                  <a:cubicBezTo>
                    <a:pt x="419" y="467"/>
                    <a:pt x="419" y="467"/>
                    <a:pt x="419" y="467"/>
                  </a:cubicBezTo>
                  <a:cubicBezTo>
                    <a:pt x="419" y="467"/>
                    <a:pt x="418" y="466"/>
                    <a:pt x="418" y="466"/>
                  </a:cubicBezTo>
                  <a:cubicBezTo>
                    <a:pt x="602" y="466"/>
                    <a:pt x="602" y="466"/>
                    <a:pt x="602" y="466"/>
                  </a:cubicBezTo>
                  <a:cubicBezTo>
                    <a:pt x="628" y="466"/>
                    <a:pt x="648" y="446"/>
                    <a:pt x="648" y="420"/>
                  </a:cubicBezTo>
                  <a:cubicBezTo>
                    <a:pt x="649" y="47"/>
                    <a:pt x="649" y="47"/>
                    <a:pt x="649" y="47"/>
                  </a:cubicBezTo>
                  <a:cubicBezTo>
                    <a:pt x="649" y="21"/>
                    <a:pt x="628" y="0"/>
                    <a:pt x="602" y="0"/>
                  </a:cubicBezTo>
                  <a:close/>
                </a:path>
              </a:pathLst>
            </a:custGeom>
            <a:solidFill>
              <a:srgbClr val="FFC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84" name="Google Shape;2084;p33"/>
            <p:cNvSpPr/>
            <p:nvPr/>
          </p:nvSpPr>
          <p:spPr>
            <a:xfrm>
              <a:off x="3675063" y="5319713"/>
              <a:ext cx="863600" cy="731838"/>
            </a:xfrm>
            <a:custGeom>
              <a:rect b="b" l="l" r="r" t="t"/>
              <a:pathLst>
                <a:path extrusionOk="0" h="549" w="649">
                  <a:moveTo>
                    <a:pt x="324" y="432"/>
                  </a:moveTo>
                  <a:cubicBezTo>
                    <a:pt x="314" y="432"/>
                    <a:pt x="306" y="424"/>
                    <a:pt x="306" y="414"/>
                  </a:cubicBezTo>
                  <a:cubicBezTo>
                    <a:pt x="306" y="404"/>
                    <a:pt x="314" y="396"/>
                    <a:pt x="324" y="396"/>
                  </a:cubicBezTo>
                  <a:cubicBezTo>
                    <a:pt x="334" y="396"/>
                    <a:pt x="342" y="404"/>
                    <a:pt x="342" y="414"/>
                  </a:cubicBezTo>
                  <a:cubicBezTo>
                    <a:pt x="342" y="424"/>
                    <a:pt x="334" y="432"/>
                    <a:pt x="324" y="432"/>
                  </a:cubicBezTo>
                  <a:close/>
                  <a:moveTo>
                    <a:pt x="607" y="366"/>
                  </a:moveTo>
                  <a:cubicBezTo>
                    <a:pt x="41" y="366"/>
                    <a:pt x="41" y="366"/>
                    <a:pt x="41" y="366"/>
                  </a:cubicBezTo>
                  <a:cubicBezTo>
                    <a:pt x="41" y="41"/>
                    <a:pt x="41" y="41"/>
                    <a:pt x="41" y="41"/>
                  </a:cubicBezTo>
                  <a:cubicBezTo>
                    <a:pt x="525" y="41"/>
                    <a:pt x="525" y="41"/>
                    <a:pt x="525" y="41"/>
                  </a:cubicBezTo>
                  <a:cubicBezTo>
                    <a:pt x="581" y="41"/>
                    <a:pt x="581" y="41"/>
                    <a:pt x="581" y="41"/>
                  </a:cubicBezTo>
                  <a:cubicBezTo>
                    <a:pt x="607" y="41"/>
                    <a:pt x="607" y="41"/>
                    <a:pt x="607" y="41"/>
                  </a:cubicBezTo>
                  <a:lnTo>
                    <a:pt x="607" y="366"/>
                  </a:lnTo>
                  <a:close/>
                  <a:moveTo>
                    <a:pt x="602" y="0"/>
                  </a:moveTo>
                  <a:cubicBezTo>
                    <a:pt x="46" y="0"/>
                    <a:pt x="46" y="0"/>
                    <a:pt x="46" y="0"/>
                  </a:cubicBezTo>
                  <a:cubicBezTo>
                    <a:pt x="21" y="0"/>
                    <a:pt x="0" y="21"/>
                    <a:pt x="0" y="47"/>
                  </a:cubicBezTo>
                  <a:cubicBezTo>
                    <a:pt x="0" y="420"/>
                    <a:pt x="0" y="420"/>
                    <a:pt x="0" y="420"/>
                  </a:cubicBezTo>
                  <a:cubicBezTo>
                    <a:pt x="0" y="446"/>
                    <a:pt x="20" y="466"/>
                    <a:pt x="46" y="466"/>
                  </a:cubicBezTo>
                  <a:cubicBezTo>
                    <a:pt x="230" y="466"/>
                    <a:pt x="230" y="466"/>
                    <a:pt x="230" y="466"/>
                  </a:cubicBezTo>
                  <a:cubicBezTo>
                    <a:pt x="230" y="466"/>
                    <a:pt x="230" y="467"/>
                    <a:pt x="230" y="467"/>
                  </a:cubicBezTo>
                  <a:cubicBezTo>
                    <a:pt x="230" y="514"/>
                    <a:pt x="230" y="514"/>
                    <a:pt x="230" y="514"/>
                  </a:cubicBezTo>
                  <a:cubicBezTo>
                    <a:pt x="195" y="514"/>
                    <a:pt x="195" y="514"/>
                    <a:pt x="195" y="514"/>
                  </a:cubicBezTo>
                  <a:cubicBezTo>
                    <a:pt x="191" y="514"/>
                    <a:pt x="188" y="517"/>
                    <a:pt x="188" y="520"/>
                  </a:cubicBezTo>
                  <a:cubicBezTo>
                    <a:pt x="188" y="543"/>
                    <a:pt x="188" y="543"/>
                    <a:pt x="188" y="543"/>
                  </a:cubicBezTo>
                  <a:cubicBezTo>
                    <a:pt x="188" y="546"/>
                    <a:pt x="191" y="549"/>
                    <a:pt x="195" y="549"/>
                  </a:cubicBezTo>
                  <a:cubicBezTo>
                    <a:pt x="453" y="549"/>
                    <a:pt x="453" y="549"/>
                    <a:pt x="453" y="549"/>
                  </a:cubicBezTo>
                  <a:cubicBezTo>
                    <a:pt x="456" y="549"/>
                    <a:pt x="460" y="546"/>
                    <a:pt x="460" y="543"/>
                  </a:cubicBezTo>
                  <a:cubicBezTo>
                    <a:pt x="460" y="520"/>
                    <a:pt x="460" y="520"/>
                    <a:pt x="460" y="520"/>
                  </a:cubicBezTo>
                  <a:cubicBezTo>
                    <a:pt x="460" y="517"/>
                    <a:pt x="456" y="514"/>
                    <a:pt x="453" y="514"/>
                  </a:cubicBezTo>
                  <a:cubicBezTo>
                    <a:pt x="419" y="514"/>
                    <a:pt x="419" y="514"/>
                    <a:pt x="419" y="514"/>
                  </a:cubicBezTo>
                  <a:cubicBezTo>
                    <a:pt x="419" y="467"/>
                    <a:pt x="419" y="467"/>
                    <a:pt x="419" y="467"/>
                  </a:cubicBezTo>
                  <a:cubicBezTo>
                    <a:pt x="419" y="467"/>
                    <a:pt x="418" y="466"/>
                    <a:pt x="418" y="466"/>
                  </a:cubicBezTo>
                  <a:cubicBezTo>
                    <a:pt x="602" y="466"/>
                    <a:pt x="602" y="466"/>
                    <a:pt x="602" y="466"/>
                  </a:cubicBezTo>
                  <a:cubicBezTo>
                    <a:pt x="628" y="466"/>
                    <a:pt x="648" y="446"/>
                    <a:pt x="648" y="420"/>
                  </a:cubicBezTo>
                  <a:cubicBezTo>
                    <a:pt x="649" y="47"/>
                    <a:pt x="649" y="47"/>
                    <a:pt x="649" y="47"/>
                  </a:cubicBezTo>
                  <a:cubicBezTo>
                    <a:pt x="649" y="21"/>
                    <a:pt x="628" y="0"/>
                    <a:pt x="602" y="0"/>
                  </a:cubicBezTo>
                  <a:close/>
                </a:path>
              </a:pathLst>
            </a:custGeom>
            <a:solidFill>
              <a:srgbClr val="FFC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85" name="Google Shape;2085;p33"/>
            <p:cNvSpPr/>
            <p:nvPr/>
          </p:nvSpPr>
          <p:spPr>
            <a:xfrm>
              <a:off x="4584700" y="5319713"/>
              <a:ext cx="863600" cy="731838"/>
            </a:xfrm>
            <a:custGeom>
              <a:rect b="b" l="l" r="r" t="t"/>
              <a:pathLst>
                <a:path extrusionOk="0" h="549" w="649">
                  <a:moveTo>
                    <a:pt x="324" y="432"/>
                  </a:moveTo>
                  <a:cubicBezTo>
                    <a:pt x="314" y="432"/>
                    <a:pt x="306" y="424"/>
                    <a:pt x="306" y="414"/>
                  </a:cubicBezTo>
                  <a:cubicBezTo>
                    <a:pt x="306" y="404"/>
                    <a:pt x="314" y="396"/>
                    <a:pt x="324" y="396"/>
                  </a:cubicBezTo>
                  <a:cubicBezTo>
                    <a:pt x="334" y="396"/>
                    <a:pt x="342" y="404"/>
                    <a:pt x="342" y="414"/>
                  </a:cubicBezTo>
                  <a:cubicBezTo>
                    <a:pt x="342" y="424"/>
                    <a:pt x="334" y="432"/>
                    <a:pt x="324" y="432"/>
                  </a:cubicBezTo>
                  <a:close/>
                  <a:moveTo>
                    <a:pt x="607" y="366"/>
                  </a:moveTo>
                  <a:cubicBezTo>
                    <a:pt x="41" y="366"/>
                    <a:pt x="41" y="366"/>
                    <a:pt x="41" y="366"/>
                  </a:cubicBezTo>
                  <a:cubicBezTo>
                    <a:pt x="41" y="41"/>
                    <a:pt x="41" y="41"/>
                    <a:pt x="41" y="41"/>
                  </a:cubicBezTo>
                  <a:cubicBezTo>
                    <a:pt x="525" y="41"/>
                    <a:pt x="525" y="41"/>
                    <a:pt x="525" y="41"/>
                  </a:cubicBezTo>
                  <a:cubicBezTo>
                    <a:pt x="581" y="41"/>
                    <a:pt x="581" y="41"/>
                    <a:pt x="581" y="41"/>
                  </a:cubicBezTo>
                  <a:cubicBezTo>
                    <a:pt x="607" y="41"/>
                    <a:pt x="607" y="41"/>
                    <a:pt x="607" y="41"/>
                  </a:cubicBezTo>
                  <a:lnTo>
                    <a:pt x="607" y="366"/>
                  </a:lnTo>
                  <a:close/>
                  <a:moveTo>
                    <a:pt x="602" y="0"/>
                  </a:moveTo>
                  <a:cubicBezTo>
                    <a:pt x="46" y="0"/>
                    <a:pt x="46" y="0"/>
                    <a:pt x="46" y="0"/>
                  </a:cubicBezTo>
                  <a:cubicBezTo>
                    <a:pt x="21" y="0"/>
                    <a:pt x="0" y="21"/>
                    <a:pt x="0" y="47"/>
                  </a:cubicBezTo>
                  <a:cubicBezTo>
                    <a:pt x="0" y="420"/>
                    <a:pt x="0" y="420"/>
                    <a:pt x="0" y="420"/>
                  </a:cubicBezTo>
                  <a:cubicBezTo>
                    <a:pt x="0" y="446"/>
                    <a:pt x="20" y="466"/>
                    <a:pt x="46" y="466"/>
                  </a:cubicBezTo>
                  <a:cubicBezTo>
                    <a:pt x="230" y="466"/>
                    <a:pt x="230" y="466"/>
                    <a:pt x="230" y="466"/>
                  </a:cubicBezTo>
                  <a:cubicBezTo>
                    <a:pt x="230" y="466"/>
                    <a:pt x="230" y="467"/>
                    <a:pt x="230" y="467"/>
                  </a:cubicBezTo>
                  <a:cubicBezTo>
                    <a:pt x="230" y="514"/>
                    <a:pt x="230" y="514"/>
                    <a:pt x="230" y="514"/>
                  </a:cubicBezTo>
                  <a:cubicBezTo>
                    <a:pt x="195" y="514"/>
                    <a:pt x="195" y="514"/>
                    <a:pt x="195" y="514"/>
                  </a:cubicBezTo>
                  <a:cubicBezTo>
                    <a:pt x="191" y="514"/>
                    <a:pt x="188" y="517"/>
                    <a:pt x="188" y="520"/>
                  </a:cubicBezTo>
                  <a:cubicBezTo>
                    <a:pt x="188" y="543"/>
                    <a:pt x="188" y="543"/>
                    <a:pt x="188" y="543"/>
                  </a:cubicBezTo>
                  <a:cubicBezTo>
                    <a:pt x="188" y="546"/>
                    <a:pt x="191" y="549"/>
                    <a:pt x="195" y="549"/>
                  </a:cubicBezTo>
                  <a:cubicBezTo>
                    <a:pt x="453" y="549"/>
                    <a:pt x="453" y="549"/>
                    <a:pt x="453" y="549"/>
                  </a:cubicBezTo>
                  <a:cubicBezTo>
                    <a:pt x="456" y="549"/>
                    <a:pt x="460" y="546"/>
                    <a:pt x="460" y="543"/>
                  </a:cubicBezTo>
                  <a:cubicBezTo>
                    <a:pt x="460" y="520"/>
                    <a:pt x="460" y="520"/>
                    <a:pt x="460" y="520"/>
                  </a:cubicBezTo>
                  <a:cubicBezTo>
                    <a:pt x="460" y="517"/>
                    <a:pt x="456" y="514"/>
                    <a:pt x="453" y="514"/>
                  </a:cubicBezTo>
                  <a:cubicBezTo>
                    <a:pt x="419" y="514"/>
                    <a:pt x="419" y="514"/>
                    <a:pt x="419" y="514"/>
                  </a:cubicBezTo>
                  <a:cubicBezTo>
                    <a:pt x="419" y="467"/>
                    <a:pt x="419" y="467"/>
                    <a:pt x="419" y="467"/>
                  </a:cubicBezTo>
                  <a:cubicBezTo>
                    <a:pt x="419" y="467"/>
                    <a:pt x="418" y="466"/>
                    <a:pt x="418" y="466"/>
                  </a:cubicBezTo>
                  <a:cubicBezTo>
                    <a:pt x="602" y="466"/>
                    <a:pt x="602" y="466"/>
                    <a:pt x="602" y="466"/>
                  </a:cubicBezTo>
                  <a:cubicBezTo>
                    <a:pt x="628" y="466"/>
                    <a:pt x="648" y="446"/>
                    <a:pt x="648" y="420"/>
                  </a:cubicBezTo>
                  <a:cubicBezTo>
                    <a:pt x="649" y="47"/>
                    <a:pt x="649" y="47"/>
                    <a:pt x="649" y="47"/>
                  </a:cubicBezTo>
                  <a:cubicBezTo>
                    <a:pt x="649" y="21"/>
                    <a:pt x="628" y="0"/>
                    <a:pt x="602" y="0"/>
                  </a:cubicBezTo>
                  <a:close/>
                </a:path>
              </a:pathLst>
            </a:custGeom>
            <a:solidFill>
              <a:srgbClr val="FFC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86" name="Google Shape;2086;p33"/>
            <p:cNvSpPr/>
            <p:nvPr/>
          </p:nvSpPr>
          <p:spPr>
            <a:xfrm>
              <a:off x="5492750" y="5319713"/>
              <a:ext cx="865188" cy="731838"/>
            </a:xfrm>
            <a:custGeom>
              <a:rect b="b" l="l" r="r" t="t"/>
              <a:pathLst>
                <a:path extrusionOk="0" h="549" w="649">
                  <a:moveTo>
                    <a:pt x="324" y="432"/>
                  </a:moveTo>
                  <a:cubicBezTo>
                    <a:pt x="314" y="432"/>
                    <a:pt x="306" y="424"/>
                    <a:pt x="306" y="414"/>
                  </a:cubicBezTo>
                  <a:cubicBezTo>
                    <a:pt x="306" y="404"/>
                    <a:pt x="314" y="396"/>
                    <a:pt x="324" y="396"/>
                  </a:cubicBezTo>
                  <a:cubicBezTo>
                    <a:pt x="334" y="396"/>
                    <a:pt x="342" y="404"/>
                    <a:pt x="342" y="414"/>
                  </a:cubicBezTo>
                  <a:cubicBezTo>
                    <a:pt x="342" y="424"/>
                    <a:pt x="334" y="432"/>
                    <a:pt x="324" y="432"/>
                  </a:cubicBezTo>
                  <a:close/>
                  <a:moveTo>
                    <a:pt x="607" y="366"/>
                  </a:moveTo>
                  <a:cubicBezTo>
                    <a:pt x="41" y="366"/>
                    <a:pt x="41" y="366"/>
                    <a:pt x="41" y="366"/>
                  </a:cubicBezTo>
                  <a:cubicBezTo>
                    <a:pt x="41" y="41"/>
                    <a:pt x="41" y="41"/>
                    <a:pt x="41" y="41"/>
                  </a:cubicBezTo>
                  <a:cubicBezTo>
                    <a:pt x="525" y="41"/>
                    <a:pt x="525" y="41"/>
                    <a:pt x="525" y="41"/>
                  </a:cubicBezTo>
                  <a:cubicBezTo>
                    <a:pt x="581" y="41"/>
                    <a:pt x="581" y="41"/>
                    <a:pt x="581" y="41"/>
                  </a:cubicBezTo>
                  <a:cubicBezTo>
                    <a:pt x="607" y="41"/>
                    <a:pt x="607" y="41"/>
                    <a:pt x="607" y="41"/>
                  </a:cubicBezTo>
                  <a:lnTo>
                    <a:pt x="607" y="366"/>
                  </a:lnTo>
                  <a:close/>
                  <a:moveTo>
                    <a:pt x="602" y="0"/>
                  </a:moveTo>
                  <a:cubicBezTo>
                    <a:pt x="46" y="0"/>
                    <a:pt x="46" y="0"/>
                    <a:pt x="46" y="0"/>
                  </a:cubicBezTo>
                  <a:cubicBezTo>
                    <a:pt x="21" y="0"/>
                    <a:pt x="0" y="21"/>
                    <a:pt x="0" y="47"/>
                  </a:cubicBezTo>
                  <a:cubicBezTo>
                    <a:pt x="0" y="420"/>
                    <a:pt x="0" y="420"/>
                    <a:pt x="0" y="420"/>
                  </a:cubicBezTo>
                  <a:cubicBezTo>
                    <a:pt x="0" y="446"/>
                    <a:pt x="20" y="466"/>
                    <a:pt x="46" y="466"/>
                  </a:cubicBezTo>
                  <a:cubicBezTo>
                    <a:pt x="230" y="466"/>
                    <a:pt x="230" y="466"/>
                    <a:pt x="230" y="466"/>
                  </a:cubicBezTo>
                  <a:cubicBezTo>
                    <a:pt x="230" y="466"/>
                    <a:pt x="230" y="467"/>
                    <a:pt x="230" y="467"/>
                  </a:cubicBezTo>
                  <a:cubicBezTo>
                    <a:pt x="230" y="514"/>
                    <a:pt x="230" y="514"/>
                    <a:pt x="230" y="514"/>
                  </a:cubicBezTo>
                  <a:cubicBezTo>
                    <a:pt x="195" y="514"/>
                    <a:pt x="195" y="514"/>
                    <a:pt x="195" y="514"/>
                  </a:cubicBezTo>
                  <a:cubicBezTo>
                    <a:pt x="191" y="514"/>
                    <a:pt x="188" y="517"/>
                    <a:pt x="188" y="520"/>
                  </a:cubicBezTo>
                  <a:cubicBezTo>
                    <a:pt x="188" y="543"/>
                    <a:pt x="188" y="543"/>
                    <a:pt x="188" y="543"/>
                  </a:cubicBezTo>
                  <a:cubicBezTo>
                    <a:pt x="188" y="546"/>
                    <a:pt x="191" y="549"/>
                    <a:pt x="195" y="549"/>
                  </a:cubicBezTo>
                  <a:cubicBezTo>
                    <a:pt x="453" y="549"/>
                    <a:pt x="453" y="549"/>
                    <a:pt x="453" y="549"/>
                  </a:cubicBezTo>
                  <a:cubicBezTo>
                    <a:pt x="456" y="549"/>
                    <a:pt x="460" y="546"/>
                    <a:pt x="460" y="543"/>
                  </a:cubicBezTo>
                  <a:cubicBezTo>
                    <a:pt x="460" y="520"/>
                    <a:pt x="460" y="520"/>
                    <a:pt x="460" y="520"/>
                  </a:cubicBezTo>
                  <a:cubicBezTo>
                    <a:pt x="460" y="517"/>
                    <a:pt x="456" y="514"/>
                    <a:pt x="453" y="514"/>
                  </a:cubicBezTo>
                  <a:cubicBezTo>
                    <a:pt x="419" y="514"/>
                    <a:pt x="419" y="514"/>
                    <a:pt x="419" y="514"/>
                  </a:cubicBezTo>
                  <a:cubicBezTo>
                    <a:pt x="419" y="467"/>
                    <a:pt x="419" y="467"/>
                    <a:pt x="419" y="467"/>
                  </a:cubicBezTo>
                  <a:cubicBezTo>
                    <a:pt x="419" y="467"/>
                    <a:pt x="418" y="466"/>
                    <a:pt x="418" y="466"/>
                  </a:cubicBezTo>
                  <a:cubicBezTo>
                    <a:pt x="602" y="466"/>
                    <a:pt x="602" y="466"/>
                    <a:pt x="602" y="466"/>
                  </a:cubicBezTo>
                  <a:cubicBezTo>
                    <a:pt x="628" y="466"/>
                    <a:pt x="648" y="446"/>
                    <a:pt x="648" y="420"/>
                  </a:cubicBezTo>
                  <a:cubicBezTo>
                    <a:pt x="649" y="47"/>
                    <a:pt x="649" y="47"/>
                    <a:pt x="649" y="47"/>
                  </a:cubicBezTo>
                  <a:cubicBezTo>
                    <a:pt x="649" y="21"/>
                    <a:pt x="628" y="0"/>
                    <a:pt x="602" y="0"/>
                  </a:cubicBezTo>
                  <a:close/>
                </a:path>
              </a:pathLst>
            </a:custGeom>
            <a:solidFill>
              <a:srgbClr val="FFC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87" name="Google Shape;2087;p33"/>
            <p:cNvSpPr/>
            <p:nvPr/>
          </p:nvSpPr>
          <p:spPr>
            <a:xfrm>
              <a:off x="6402388" y="5319713"/>
              <a:ext cx="865188" cy="731838"/>
            </a:xfrm>
            <a:custGeom>
              <a:rect b="b" l="l" r="r" t="t"/>
              <a:pathLst>
                <a:path extrusionOk="0" h="549" w="649">
                  <a:moveTo>
                    <a:pt x="324" y="432"/>
                  </a:moveTo>
                  <a:cubicBezTo>
                    <a:pt x="314" y="432"/>
                    <a:pt x="306" y="424"/>
                    <a:pt x="306" y="414"/>
                  </a:cubicBezTo>
                  <a:cubicBezTo>
                    <a:pt x="306" y="404"/>
                    <a:pt x="314" y="396"/>
                    <a:pt x="324" y="396"/>
                  </a:cubicBezTo>
                  <a:cubicBezTo>
                    <a:pt x="334" y="396"/>
                    <a:pt x="342" y="404"/>
                    <a:pt x="342" y="414"/>
                  </a:cubicBezTo>
                  <a:cubicBezTo>
                    <a:pt x="342" y="424"/>
                    <a:pt x="334" y="432"/>
                    <a:pt x="324" y="432"/>
                  </a:cubicBezTo>
                  <a:close/>
                  <a:moveTo>
                    <a:pt x="607" y="366"/>
                  </a:moveTo>
                  <a:cubicBezTo>
                    <a:pt x="41" y="366"/>
                    <a:pt x="41" y="366"/>
                    <a:pt x="41" y="366"/>
                  </a:cubicBezTo>
                  <a:cubicBezTo>
                    <a:pt x="41" y="41"/>
                    <a:pt x="41" y="41"/>
                    <a:pt x="41" y="41"/>
                  </a:cubicBezTo>
                  <a:cubicBezTo>
                    <a:pt x="525" y="41"/>
                    <a:pt x="525" y="41"/>
                    <a:pt x="525" y="41"/>
                  </a:cubicBezTo>
                  <a:cubicBezTo>
                    <a:pt x="581" y="41"/>
                    <a:pt x="581" y="41"/>
                    <a:pt x="581" y="41"/>
                  </a:cubicBezTo>
                  <a:cubicBezTo>
                    <a:pt x="607" y="41"/>
                    <a:pt x="607" y="41"/>
                    <a:pt x="607" y="41"/>
                  </a:cubicBezTo>
                  <a:lnTo>
                    <a:pt x="607" y="366"/>
                  </a:lnTo>
                  <a:close/>
                  <a:moveTo>
                    <a:pt x="602" y="0"/>
                  </a:moveTo>
                  <a:cubicBezTo>
                    <a:pt x="46" y="0"/>
                    <a:pt x="46" y="0"/>
                    <a:pt x="46" y="0"/>
                  </a:cubicBezTo>
                  <a:cubicBezTo>
                    <a:pt x="21" y="0"/>
                    <a:pt x="0" y="21"/>
                    <a:pt x="0" y="47"/>
                  </a:cubicBezTo>
                  <a:cubicBezTo>
                    <a:pt x="0" y="420"/>
                    <a:pt x="0" y="420"/>
                    <a:pt x="0" y="420"/>
                  </a:cubicBezTo>
                  <a:cubicBezTo>
                    <a:pt x="0" y="446"/>
                    <a:pt x="20" y="466"/>
                    <a:pt x="46" y="466"/>
                  </a:cubicBezTo>
                  <a:cubicBezTo>
                    <a:pt x="230" y="466"/>
                    <a:pt x="230" y="466"/>
                    <a:pt x="230" y="466"/>
                  </a:cubicBezTo>
                  <a:cubicBezTo>
                    <a:pt x="230" y="466"/>
                    <a:pt x="230" y="467"/>
                    <a:pt x="230" y="467"/>
                  </a:cubicBezTo>
                  <a:cubicBezTo>
                    <a:pt x="230" y="514"/>
                    <a:pt x="230" y="514"/>
                    <a:pt x="230" y="514"/>
                  </a:cubicBezTo>
                  <a:cubicBezTo>
                    <a:pt x="195" y="514"/>
                    <a:pt x="195" y="514"/>
                    <a:pt x="195" y="514"/>
                  </a:cubicBezTo>
                  <a:cubicBezTo>
                    <a:pt x="191" y="514"/>
                    <a:pt x="188" y="517"/>
                    <a:pt x="188" y="520"/>
                  </a:cubicBezTo>
                  <a:cubicBezTo>
                    <a:pt x="188" y="543"/>
                    <a:pt x="188" y="543"/>
                    <a:pt x="188" y="543"/>
                  </a:cubicBezTo>
                  <a:cubicBezTo>
                    <a:pt x="188" y="546"/>
                    <a:pt x="191" y="549"/>
                    <a:pt x="195" y="549"/>
                  </a:cubicBezTo>
                  <a:cubicBezTo>
                    <a:pt x="453" y="549"/>
                    <a:pt x="453" y="549"/>
                    <a:pt x="453" y="549"/>
                  </a:cubicBezTo>
                  <a:cubicBezTo>
                    <a:pt x="456" y="549"/>
                    <a:pt x="460" y="546"/>
                    <a:pt x="460" y="543"/>
                  </a:cubicBezTo>
                  <a:cubicBezTo>
                    <a:pt x="460" y="520"/>
                    <a:pt x="460" y="520"/>
                    <a:pt x="460" y="520"/>
                  </a:cubicBezTo>
                  <a:cubicBezTo>
                    <a:pt x="460" y="517"/>
                    <a:pt x="456" y="514"/>
                    <a:pt x="453" y="514"/>
                  </a:cubicBezTo>
                  <a:cubicBezTo>
                    <a:pt x="419" y="514"/>
                    <a:pt x="419" y="514"/>
                    <a:pt x="419" y="514"/>
                  </a:cubicBezTo>
                  <a:cubicBezTo>
                    <a:pt x="419" y="467"/>
                    <a:pt x="419" y="467"/>
                    <a:pt x="419" y="467"/>
                  </a:cubicBezTo>
                  <a:cubicBezTo>
                    <a:pt x="419" y="467"/>
                    <a:pt x="418" y="466"/>
                    <a:pt x="418" y="466"/>
                  </a:cubicBezTo>
                  <a:cubicBezTo>
                    <a:pt x="602" y="466"/>
                    <a:pt x="602" y="466"/>
                    <a:pt x="602" y="466"/>
                  </a:cubicBezTo>
                  <a:cubicBezTo>
                    <a:pt x="628" y="466"/>
                    <a:pt x="648" y="446"/>
                    <a:pt x="648" y="420"/>
                  </a:cubicBezTo>
                  <a:cubicBezTo>
                    <a:pt x="649" y="47"/>
                    <a:pt x="649" y="47"/>
                    <a:pt x="649" y="47"/>
                  </a:cubicBezTo>
                  <a:cubicBezTo>
                    <a:pt x="649" y="21"/>
                    <a:pt x="628" y="0"/>
                    <a:pt x="602" y="0"/>
                  </a:cubicBezTo>
                  <a:close/>
                </a:path>
              </a:pathLst>
            </a:custGeom>
            <a:solidFill>
              <a:srgbClr val="9999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88" name="Google Shape;2088;p33"/>
            <p:cNvSpPr/>
            <p:nvPr/>
          </p:nvSpPr>
          <p:spPr>
            <a:xfrm>
              <a:off x="7312025" y="5319713"/>
              <a:ext cx="865188" cy="731838"/>
            </a:xfrm>
            <a:custGeom>
              <a:rect b="b" l="l" r="r" t="t"/>
              <a:pathLst>
                <a:path extrusionOk="0" h="549" w="649">
                  <a:moveTo>
                    <a:pt x="324" y="432"/>
                  </a:moveTo>
                  <a:cubicBezTo>
                    <a:pt x="314" y="432"/>
                    <a:pt x="306" y="424"/>
                    <a:pt x="306" y="414"/>
                  </a:cubicBezTo>
                  <a:cubicBezTo>
                    <a:pt x="306" y="404"/>
                    <a:pt x="314" y="396"/>
                    <a:pt x="324" y="396"/>
                  </a:cubicBezTo>
                  <a:cubicBezTo>
                    <a:pt x="334" y="396"/>
                    <a:pt x="342" y="404"/>
                    <a:pt x="342" y="414"/>
                  </a:cubicBezTo>
                  <a:cubicBezTo>
                    <a:pt x="342" y="424"/>
                    <a:pt x="334" y="432"/>
                    <a:pt x="324" y="432"/>
                  </a:cubicBezTo>
                  <a:close/>
                  <a:moveTo>
                    <a:pt x="607" y="366"/>
                  </a:moveTo>
                  <a:cubicBezTo>
                    <a:pt x="41" y="366"/>
                    <a:pt x="41" y="366"/>
                    <a:pt x="41" y="366"/>
                  </a:cubicBezTo>
                  <a:cubicBezTo>
                    <a:pt x="41" y="41"/>
                    <a:pt x="41" y="41"/>
                    <a:pt x="41" y="41"/>
                  </a:cubicBezTo>
                  <a:cubicBezTo>
                    <a:pt x="525" y="41"/>
                    <a:pt x="525" y="41"/>
                    <a:pt x="525" y="41"/>
                  </a:cubicBezTo>
                  <a:cubicBezTo>
                    <a:pt x="581" y="41"/>
                    <a:pt x="581" y="41"/>
                    <a:pt x="581" y="41"/>
                  </a:cubicBezTo>
                  <a:cubicBezTo>
                    <a:pt x="607" y="41"/>
                    <a:pt x="607" y="41"/>
                    <a:pt x="607" y="41"/>
                  </a:cubicBezTo>
                  <a:lnTo>
                    <a:pt x="607" y="366"/>
                  </a:lnTo>
                  <a:close/>
                  <a:moveTo>
                    <a:pt x="602" y="0"/>
                  </a:moveTo>
                  <a:cubicBezTo>
                    <a:pt x="46" y="0"/>
                    <a:pt x="46" y="0"/>
                    <a:pt x="46" y="0"/>
                  </a:cubicBezTo>
                  <a:cubicBezTo>
                    <a:pt x="21" y="0"/>
                    <a:pt x="0" y="21"/>
                    <a:pt x="0" y="47"/>
                  </a:cubicBezTo>
                  <a:cubicBezTo>
                    <a:pt x="0" y="420"/>
                    <a:pt x="0" y="420"/>
                    <a:pt x="0" y="420"/>
                  </a:cubicBezTo>
                  <a:cubicBezTo>
                    <a:pt x="0" y="446"/>
                    <a:pt x="20" y="466"/>
                    <a:pt x="46" y="466"/>
                  </a:cubicBezTo>
                  <a:cubicBezTo>
                    <a:pt x="230" y="466"/>
                    <a:pt x="230" y="466"/>
                    <a:pt x="230" y="466"/>
                  </a:cubicBezTo>
                  <a:cubicBezTo>
                    <a:pt x="230" y="466"/>
                    <a:pt x="230" y="467"/>
                    <a:pt x="230" y="467"/>
                  </a:cubicBezTo>
                  <a:cubicBezTo>
                    <a:pt x="230" y="514"/>
                    <a:pt x="230" y="514"/>
                    <a:pt x="230" y="514"/>
                  </a:cubicBezTo>
                  <a:cubicBezTo>
                    <a:pt x="195" y="514"/>
                    <a:pt x="195" y="514"/>
                    <a:pt x="195" y="514"/>
                  </a:cubicBezTo>
                  <a:cubicBezTo>
                    <a:pt x="191" y="514"/>
                    <a:pt x="188" y="517"/>
                    <a:pt x="188" y="520"/>
                  </a:cubicBezTo>
                  <a:cubicBezTo>
                    <a:pt x="188" y="543"/>
                    <a:pt x="188" y="543"/>
                    <a:pt x="188" y="543"/>
                  </a:cubicBezTo>
                  <a:cubicBezTo>
                    <a:pt x="188" y="546"/>
                    <a:pt x="191" y="549"/>
                    <a:pt x="195" y="549"/>
                  </a:cubicBezTo>
                  <a:cubicBezTo>
                    <a:pt x="453" y="549"/>
                    <a:pt x="453" y="549"/>
                    <a:pt x="453" y="549"/>
                  </a:cubicBezTo>
                  <a:cubicBezTo>
                    <a:pt x="456" y="549"/>
                    <a:pt x="460" y="546"/>
                    <a:pt x="460" y="543"/>
                  </a:cubicBezTo>
                  <a:cubicBezTo>
                    <a:pt x="460" y="520"/>
                    <a:pt x="460" y="520"/>
                    <a:pt x="460" y="520"/>
                  </a:cubicBezTo>
                  <a:cubicBezTo>
                    <a:pt x="460" y="517"/>
                    <a:pt x="456" y="514"/>
                    <a:pt x="453" y="514"/>
                  </a:cubicBezTo>
                  <a:cubicBezTo>
                    <a:pt x="419" y="514"/>
                    <a:pt x="419" y="514"/>
                    <a:pt x="419" y="514"/>
                  </a:cubicBezTo>
                  <a:cubicBezTo>
                    <a:pt x="419" y="467"/>
                    <a:pt x="419" y="467"/>
                    <a:pt x="419" y="467"/>
                  </a:cubicBezTo>
                  <a:cubicBezTo>
                    <a:pt x="419" y="467"/>
                    <a:pt x="418" y="466"/>
                    <a:pt x="418" y="466"/>
                  </a:cubicBezTo>
                  <a:cubicBezTo>
                    <a:pt x="602" y="466"/>
                    <a:pt x="602" y="466"/>
                    <a:pt x="602" y="466"/>
                  </a:cubicBezTo>
                  <a:cubicBezTo>
                    <a:pt x="628" y="466"/>
                    <a:pt x="648" y="446"/>
                    <a:pt x="648" y="420"/>
                  </a:cubicBezTo>
                  <a:cubicBezTo>
                    <a:pt x="649" y="47"/>
                    <a:pt x="649" y="47"/>
                    <a:pt x="649" y="47"/>
                  </a:cubicBezTo>
                  <a:cubicBezTo>
                    <a:pt x="649" y="21"/>
                    <a:pt x="628" y="0"/>
                    <a:pt x="602" y="0"/>
                  </a:cubicBezTo>
                  <a:close/>
                </a:path>
              </a:pathLst>
            </a:custGeom>
            <a:solidFill>
              <a:srgbClr val="9999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89" name="Google Shape;2089;p33"/>
            <p:cNvSpPr/>
            <p:nvPr/>
          </p:nvSpPr>
          <p:spPr>
            <a:xfrm>
              <a:off x="8221663" y="5319713"/>
              <a:ext cx="863600" cy="731838"/>
            </a:xfrm>
            <a:custGeom>
              <a:rect b="b" l="l" r="r" t="t"/>
              <a:pathLst>
                <a:path extrusionOk="0" h="549" w="649">
                  <a:moveTo>
                    <a:pt x="324" y="432"/>
                  </a:moveTo>
                  <a:cubicBezTo>
                    <a:pt x="314" y="432"/>
                    <a:pt x="306" y="424"/>
                    <a:pt x="306" y="414"/>
                  </a:cubicBezTo>
                  <a:cubicBezTo>
                    <a:pt x="306" y="404"/>
                    <a:pt x="314" y="396"/>
                    <a:pt x="324" y="396"/>
                  </a:cubicBezTo>
                  <a:cubicBezTo>
                    <a:pt x="334" y="396"/>
                    <a:pt x="342" y="404"/>
                    <a:pt x="342" y="414"/>
                  </a:cubicBezTo>
                  <a:cubicBezTo>
                    <a:pt x="342" y="424"/>
                    <a:pt x="334" y="432"/>
                    <a:pt x="324" y="432"/>
                  </a:cubicBezTo>
                  <a:close/>
                  <a:moveTo>
                    <a:pt x="607" y="366"/>
                  </a:moveTo>
                  <a:cubicBezTo>
                    <a:pt x="41" y="366"/>
                    <a:pt x="41" y="366"/>
                    <a:pt x="41" y="366"/>
                  </a:cubicBezTo>
                  <a:cubicBezTo>
                    <a:pt x="41" y="41"/>
                    <a:pt x="41" y="41"/>
                    <a:pt x="41" y="41"/>
                  </a:cubicBezTo>
                  <a:cubicBezTo>
                    <a:pt x="525" y="41"/>
                    <a:pt x="525" y="41"/>
                    <a:pt x="525" y="41"/>
                  </a:cubicBezTo>
                  <a:cubicBezTo>
                    <a:pt x="581" y="41"/>
                    <a:pt x="581" y="41"/>
                    <a:pt x="581" y="41"/>
                  </a:cubicBezTo>
                  <a:cubicBezTo>
                    <a:pt x="607" y="41"/>
                    <a:pt x="607" y="41"/>
                    <a:pt x="607" y="41"/>
                  </a:cubicBezTo>
                  <a:lnTo>
                    <a:pt x="607" y="366"/>
                  </a:lnTo>
                  <a:close/>
                  <a:moveTo>
                    <a:pt x="602" y="0"/>
                  </a:moveTo>
                  <a:cubicBezTo>
                    <a:pt x="46" y="0"/>
                    <a:pt x="46" y="0"/>
                    <a:pt x="46" y="0"/>
                  </a:cubicBezTo>
                  <a:cubicBezTo>
                    <a:pt x="21" y="0"/>
                    <a:pt x="0" y="21"/>
                    <a:pt x="0" y="47"/>
                  </a:cubicBezTo>
                  <a:cubicBezTo>
                    <a:pt x="0" y="420"/>
                    <a:pt x="0" y="420"/>
                    <a:pt x="0" y="420"/>
                  </a:cubicBezTo>
                  <a:cubicBezTo>
                    <a:pt x="0" y="446"/>
                    <a:pt x="20" y="466"/>
                    <a:pt x="46" y="466"/>
                  </a:cubicBezTo>
                  <a:cubicBezTo>
                    <a:pt x="230" y="466"/>
                    <a:pt x="230" y="466"/>
                    <a:pt x="230" y="466"/>
                  </a:cubicBezTo>
                  <a:cubicBezTo>
                    <a:pt x="230" y="466"/>
                    <a:pt x="230" y="467"/>
                    <a:pt x="230" y="467"/>
                  </a:cubicBezTo>
                  <a:cubicBezTo>
                    <a:pt x="230" y="514"/>
                    <a:pt x="230" y="514"/>
                    <a:pt x="230" y="514"/>
                  </a:cubicBezTo>
                  <a:cubicBezTo>
                    <a:pt x="195" y="514"/>
                    <a:pt x="195" y="514"/>
                    <a:pt x="195" y="514"/>
                  </a:cubicBezTo>
                  <a:cubicBezTo>
                    <a:pt x="191" y="514"/>
                    <a:pt x="188" y="517"/>
                    <a:pt x="188" y="520"/>
                  </a:cubicBezTo>
                  <a:cubicBezTo>
                    <a:pt x="188" y="543"/>
                    <a:pt x="188" y="543"/>
                    <a:pt x="188" y="543"/>
                  </a:cubicBezTo>
                  <a:cubicBezTo>
                    <a:pt x="188" y="546"/>
                    <a:pt x="191" y="549"/>
                    <a:pt x="195" y="549"/>
                  </a:cubicBezTo>
                  <a:cubicBezTo>
                    <a:pt x="453" y="549"/>
                    <a:pt x="453" y="549"/>
                    <a:pt x="453" y="549"/>
                  </a:cubicBezTo>
                  <a:cubicBezTo>
                    <a:pt x="456" y="549"/>
                    <a:pt x="460" y="546"/>
                    <a:pt x="460" y="543"/>
                  </a:cubicBezTo>
                  <a:cubicBezTo>
                    <a:pt x="460" y="520"/>
                    <a:pt x="460" y="520"/>
                    <a:pt x="460" y="520"/>
                  </a:cubicBezTo>
                  <a:cubicBezTo>
                    <a:pt x="460" y="517"/>
                    <a:pt x="456" y="514"/>
                    <a:pt x="453" y="514"/>
                  </a:cubicBezTo>
                  <a:cubicBezTo>
                    <a:pt x="419" y="514"/>
                    <a:pt x="419" y="514"/>
                    <a:pt x="419" y="514"/>
                  </a:cubicBezTo>
                  <a:cubicBezTo>
                    <a:pt x="419" y="467"/>
                    <a:pt x="419" y="467"/>
                    <a:pt x="419" y="467"/>
                  </a:cubicBezTo>
                  <a:cubicBezTo>
                    <a:pt x="419" y="467"/>
                    <a:pt x="418" y="466"/>
                    <a:pt x="418" y="466"/>
                  </a:cubicBezTo>
                  <a:cubicBezTo>
                    <a:pt x="602" y="466"/>
                    <a:pt x="602" y="466"/>
                    <a:pt x="602" y="466"/>
                  </a:cubicBezTo>
                  <a:cubicBezTo>
                    <a:pt x="628" y="466"/>
                    <a:pt x="648" y="446"/>
                    <a:pt x="648" y="420"/>
                  </a:cubicBezTo>
                  <a:cubicBezTo>
                    <a:pt x="649" y="47"/>
                    <a:pt x="649" y="47"/>
                    <a:pt x="649" y="47"/>
                  </a:cubicBezTo>
                  <a:cubicBezTo>
                    <a:pt x="649" y="21"/>
                    <a:pt x="628" y="0"/>
                    <a:pt x="602" y="0"/>
                  </a:cubicBezTo>
                  <a:close/>
                </a:path>
              </a:pathLst>
            </a:custGeom>
            <a:solidFill>
              <a:srgbClr val="9999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90" name="Google Shape;2090;p33"/>
            <p:cNvSpPr/>
            <p:nvPr/>
          </p:nvSpPr>
          <p:spPr>
            <a:xfrm>
              <a:off x="9131300" y="5319713"/>
              <a:ext cx="863600" cy="731838"/>
            </a:xfrm>
            <a:custGeom>
              <a:rect b="b" l="l" r="r" t="t"/>
              <a:pathLst>
                <a:path extrusionOk="0" h="549" w="649">
                  <a:moveTo>
                    <a:pt x="324" y="432"/>
                  </a:moveTo>
                  <a:cubicBezTo>
                    <a:pt x="314" y="432"/>
                    <a:pt x="306" y="424"/>
                    <a:pt x="306" y="414"/>
                  </a:cubicBezTo>
                  <a:cubicBezTo>
                    <a:pt x="306" y="404"/>
                    <a:pt x="314" y="396"/>
                    <a:pt x="324" y="396"/>
                  </a:cubicBezTo>
                  <a:cubicBezTo>
                    <a:pt x="334" y="396"/>
                    <a:pt x="342" y="404"/>
                    <a:pt x="342" y="414"/>
                  </a:cubicBezTo>
                  <a:cubicBezTo>
                    <a:pt x="342" y="424"/>
                    <a:pt x="334" y="432"/>
                    <a:pt x="324" y="432"/>
                  </a:cubicBezTo>
                  <a:close/>
                  <a:moveTo>
                    <a:pt x="607" y="366"/>
                  </a:moveTo>
                  <a:cubicBezTo>
                    <a:pt x="41" y="366"/>
                    <a:pt x="41" y="366"/>
                    <a:pt x="41" y="366"/>
                  </a:cubicBezTo>
                  <a:cubicBezTo>
                    <a:pt x="41" y="41"/>
                    <a:pt x="41" y="41"/>
                    <a:pt x="41" y="41"/>
                  </a:cubicBezTo>
                  <a:cubicBezTo>
                    <a:pt x="525" y="41"/>
                    <a:pt x="525" y="41"/>
                    <a:pt x="525" y="41"/>
                  </a:cubicBezTo>
                  <a:cubicBezTo>
                    <a:pt x="581" y="41"/>
                    <a:pt x="581" y="41"/>
                    <a:pt x="581" y="41"/>
                  </a:cubicBezTo>
                  <a:cubicBezTo>
                    <a:pt x="607" y="41"/>
                    <a:pt x="607" y="41"/>
                    <a:pt x="607" y="41"/>
                  </a:cubicBezTo>
                  <a:lnTo>
                    <a:pt x="607" y="366"/>
                  </a:lnTo>
                  <a:close/>
                  <a:moveTo>
                    <a:pt x="602" y="0"/>
                  </a:moveTo>
                  <a:cubicBezTo>
                    <a:pt x="46" y="0"/>
                    <a:pt x="46" y="0"/>
                    <a:pt x="46" y="0"/>
                  </a:cubicBezTo>
                  <a:cubicBezTo>
                    <a:pt x="21" y="0"/>
                    <a:pt x="0" y="21"/>
                    <a:pt x="0" y="47"/>
                  </a:cubicBezTo>
                  <a:cubicBezTo>
                    <a:pt x="0" y="420"/>
                    <a:pt x="0" y="420"/>
                    <a:pt x="0" y="420"/>
                  </a:cubicBezTo>
                  <a:cubicBezTo>
                    <a:pt x="0" y="446"/>
                    <a:pt x="20" y="466"/>
                    <a:pt x="46" y="466"/>
                  </a:cubicBezTo>
                  <a:cubicBezTo>
                    <a:pt x="230" y="466"/>
                    <a:pt x="230" y="466"/>
                    <a:pt x="230" y="466"/>
                  </a:cubicBezTo>
                  <a:cubicBezTo>
                    <a:pt x="230" y="466"/>
                    <a:pt x="230" y="467"/>
                    <a:pt x="230" y="467"/>
                  </a:cubicBezTo>
                  <a:cubicBezTo>
                    <a:pt x="230" y="514"/>
                    <a:pt x="230" y="514"/>
                    <a:pt x="230" y="514"/>
                  </a:cubicBezTo>
                  <a:cubicBezTo>
                    <a:pt x="195" y="514"/>
                    <a:pt x="195" y="514"/>
                    <a:pt x="195" y="514"/>
                  </a:cubicBezTo>
                  <a:cubicBezTo>
                    <a:pt x="191" y="514"/>
                    <a:pt x="188" y="517"/>
                    <a:pt x="188" y="520"/>
                  </a:cubicBezTo>
                  <a:cubicBezTo>
                    <a:pt x="188" y="543"/>
                    <a:pt x="188" y="543"/>
                    <a:pt x="188" y="543"/>
                  </a:cubicBezTo>
                  <a:cubicBezTo>
                    <a:pt x="188" y="546"/>
                    <a:pt x="191" y="549"/>
                    <a:pt x="195" y="549"/>
                  </a:cubicBezTo>
                  <a:cubicBezTo>
                    <a:pt x="453" y="549"/>
                    <a:pt x="453" y="549"/>
                    <a:pt x="453" y="549"/>
                  </a:cubicBezTo>
                  <a:cubicBezTo>
                    <a:pt x="456" y="549"/>
                    <a:pt x="460" y="546"/>
                    <a:pt x="460" y="543"/>
                  </a:cubicBezTo>
                  <a:cubicBezTo>
                    <a:pt x="460" y="520"/>
                    <a:pt x="460" y="520"/>
                    <a:pt x="460" y="520"/>
                  </a:cubicBezTo>
                  <a:cubicBezTo>
                    <a:pt x="460" y="517"/>
                    <a:pt x="456" y="514"/>
                    <a:pt x="453" y="514"/>
                  </a:cubicBezTo>
                  <a:cubicBezTo>
                    <a:pt x="419" y="514"/>
                    <a:pt x="419" y="514"/>
                    <a:pt x="419" y="514"/>
                  </a:cubicBezTo>
                  <a:cubicBezTo>
                    <a:pt x="419" y="467"/>
                    <a:pt x="419" y="467"/>
                    <a:pt x="419" y="467"/>
                  </a:cubicBezTo>
                  <a:cubicBezTo>
                    <a:pt x="419" y="467"/>
                    <a:pt x="418" y="466"/>
                    <a:pt x="418" y="466"/>
                  </a:cubicBezTo>
                  <a:cubicBezTo>
                    <a:pt x="602" y="466"/>
                    <a:pt x="602" y="466"/>
                    <a:pt x="602" y="466"/>
                  </a:cubicBezTo>
                  <a:cubicBezTo>
                    <a:pt x="628" y="466"/>
                    <a:pt x="648" y="446"/>
                    <a:pt x="648" y="420"/>
                  </a:cubicBezTo>
                  <a:cubicBezTo>
                    <a:pt x="649" y="47"/>
                    <a:pt x="649" y="47"/>
                    <a:pt x="649" y="47"/>
                  </a:cubicBezTo>
                  <a:cubicBezTo>
                    <a:pt x="649" y="21"/>
                    <a:pt x="628" y="0"/>
                    <a:pt x="602" y="0"/>
                  </a:cubicBezTo>
                  <a:close/>
                </a:path>
              </a:pathLst>
            </a:custGeom>
            <a:solidFill>
              <a:srgbClr val="9999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2091" name="Google Shape;2091;p33"/>
          <p:cNvGrpSpPr/>
          <p:nvPr/>
        </p:nvGrpSpPr>
        <p:grpSpPr>
          <a:xfrm>
            <a:off x="4106584" y="5670924"/>
            <a:ext cx="3576847" cy="471927"/>
            <a:chOff x="8585200" y="3044664"/>
            <a:chExt cx="3198526" cy="347247"/>
          </a:xfrm>
        </p:grpSpPr>
        <p:sp>
          <p:nvSpPr>
            <p:cNvPr id="2092" name="Google Shape;2092;p33"/>
            <p:cNvSpPr/>
            <p:nvPr/>
          </p:nvSpPr>
          <p:spPr>
            <a:xfrm>
              <a:off x="8691772" y="3123705"/>
              <a:ext cx="95027" cy="95027"/>
            </a:xfrm>
            <a:custGeom>
              <a:rect b="b" l="l" r="r" t="t"/>
              <a:pathLst>
                <a:path extrusionOk="0" h="127" w="127">
                  <a:moveTo>
                    <a:pt x="53" y="117"/>
                  </a:moveTo>
                  <a:cubicBezTo>
                    <a:pt x="53" y="122"/>
                    <a:pt x="58" y="127"/>
                    <a:pt x="64" y="127"/>
                  </a:cubicBezTo>
                  <a:cubicBezTo>
                    <a:pt x="69" y="127"/>
                    <a:pt x="74" y="122"/>
                    <a:pt x="74" y="117"/>
                  </a:cubicBezTo>
                  <a:cubicBezTo>
                    <a:pt x="74" y="104"/>
                    <a:pt x="79" y="92"/>
                    <a:pt x="87" y="83"/>
                  </a:cubicBezTo>
                  <a:cubicBezTo>
                    <a:pt x="104" y="62"/>
                    <a:pt x="118" y="39"/>
                    <a:pt x="126" y="15"/>
                  </a:cubicBezTo>
                  <a:cubicBezTo>
                    <a:pt x="127" y="11"/>
                    <a:pt x="127" y="8"/>
                    <a:pt x="125" y="5"/>
                  </a:cubicBezTo>
                  <a:cubicBezTo>
                    <a:pt x="123" y="2"/>
                    <a:pt x="120" y="0"/>
                    <a:pt x="116" y="0"/>
                  </a:cubicBezTo>
                  <a:cubicBezTo>
                    <a:pt x="11" y="0"/>
                    <a:pt x="11" y="0"/>
                    <a:pt x="11" y="0"/>
                  </a:cubicBezTo>
                  <a:cubicBezTo>
                    <a:pt x="8" y="0"/>
                    <a:pt x="4" y="2"/>
                    <a:pt x="2" y="5"/>
                  </a:cubicBezTo>
                  <a:cubicBezTo>
                    <a:pt x="0" y="8"/>
                    <a:pt x="0" y="11"/>
                    <a:pt x="1" y="15"/>
                  </a:cubicBezTo>
                  <a:cubicBezTo>
                    <a:pt x="9" y="39"/>
                    <a:pt x="23" y="62"/>
                    <a:pt x="41" y="83"/>
                  </a:cubicBezTo>
                  <a:cubicBezTo>
                    <a:pt x="49" y="92"/>
                    <a:pt x="53" y="104"/>
                    <a:pt x="53" y="117"/>
                  </a:cubicBezTo>
                  <a:close/>
                  <a:moveTo>
                    <a:pt x="53" y="117"/>
                  </a:moveTo>
                  <a:cubicBezTo>
                    <a:pt x="53" y="117"/>
                    <a:pt x="53" y="117"/>
                    <a:pt x="53" y="117"/>
                  </a:cubicBezTo>
                </a:path>
              </a:pathLst>
            </a:custGeom>
            <a:solidFill>
              <a:srgbClr val="54A83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3F3F3F"/>
                </a:solidFill>
                <a:latin typeface="Arial"/>
                <a:ea typeface="Arial"/>
                <a:cs typeface="Arial"/>
                <a:sym typeface="Arial"/>
              </a:endParaRPr>
            </a:p>
          </p:txBody>
        </p:sp>
        <p:sp>
          <p:nvSpPr>
            <p:cNvPr id="2093" name="Google Shape;2093;p33"/>
            <p:cNvSpPr/>
            <p:nvPr/>
          </p:nvSpPr>
          <p:spPr>
            <a:xfrm>
              <a:off x="8652696" y="3233829"/>
              <a:ext cx="174068" cy="115453"/>
            </a:xfrm>
            <a:custGeom>
              <a:rect b="b" l="l" r="r" t="t"/>
              <a:pathLst>
                <a:path extrusionOk="0" h="154" w="234">
                  <a:moveTo>
                    <a:pt x="127" y="11"/>
                  </a:moveTo>
                  <a:cubicBezTo>
                    <a:pt x="127" y="5"/>
                    <a:pt x="122" y="0"/>
                    <a:pt x="117" y="0"/>
                  </a:cubicBezTo>
                  <a:cubicBezTo>
                    <a:pt x="111" y="0"/>
                    <a:pt x="106" y="5"/>
                    <a:pt x="106" y="11"/>
                  </a:cubicBezTo>
                  <a:cubicBezTo>
                    <a:pt x="106" y="26"/>
                    <a:pt x="97" y="42"/>
                    <a:pt x="80" y="54"/>
                  </a:cubicBezTo>
                  <a:cubicBezTo>
                    <a:pt x="45" y="80"/>
                    <a:pt x="18" y="108"/>
                    <a:pt x="1" y="138"/>
                  </a:cubicBezTo>
                  <a:cubicBezTo>
                    <a:pt x="0" y="142"/>
                    <a:pt x="0" y="146"/>
                    <a:pt x="1" y="149"/>
                  </a:cubicBezTo>
                  <a:cubicBezTo>
                    <a:pt x="3" y="152"/>
                    <a:pt x="7" y="154"/>
                    <a:pt x="11" y="154"/>
                  </a:cubicBezTo>
                  <a:cubicBezTo>
                    <a:pt x="223" y="154"/>
                    <a:pt x="223" y="154"/>
                    <a:pt x="223" y="154"/>
                  </a:cubicBezTo>
                  <a:cubicBezTo>
                    <a:pt x="226" y="154"/>
                    <a:pt x="230" y="152"/>
                    <a:pt x="232" y="149"/>
                  </a:cubicBezTo>
                  <a:cubicBezTo>
                    <a:pt x="234" y="146"/>
                    <a:pt x="234" y="142"/>
                    <a:pt x="232" y="138"/>
                  </a:cubicBezTo>
                  <a:cubicBezTo>
                    <a:pt x="215" y="108"/>
                    <a:pt x="188" y="80"/>
                    <a:pt x="153" y="54"/>
                  </a:cubicBezTo>
                  <a:cubicBezTo>
                    <a:pt x="136" y="42"/>
                    <a:pt x="127" y="26"/>
                    <a:pt x="127" y="11"/>
                  </a:cubicBezTo>
                  <a:close/>
                  <a:moveTo>
                    <a:pt x="127" y="11"/>
                  </a:moveTo>
                  <a:cubicBezTo>
                    <a:pt x="127" y="11"/>
                    <a:pt x="127" y="11"/>
                    <a:pt x="127" y="11"/>
                  </a:cubicBezTo>
                </a:path>
              </a:pathLst>
            </a:custGeom>
            <a:solidFill>
              <a:srgbClr val="54A83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3F3F3F"/>
                </a:solidFill>
                <a:latin typeface="Arial"/>
                <a:ea typeface="Arial"/>
                <a:cs typeface="Arial"/>
                <a:sym typeface="Arial"/>
              </a:endParaRPr>
            </a:p>
          </p:txBody>
        </p:sp>
        <p:sp>
          <p:nvSpPr>
            <p:cNvPr id="2094" name="Google Shape;2094;p33"/>
            <p:cNvSpPr/>
            <p:nvPr/>
          </p:nvSpPr>
          <p:spPr>
            <a:xfrm>
              <a:off x="8585200" y="3044664"/>
              <a:ext cx="308171" cy="347247"/>
            </a:xfrm>
            <a:custGeom>
              <a:rect b="b" l="l" r="r" t="t"/>
              <a:pathLst>
                <a:path extrusionOk="0" h="466" w="413">
                  <a:moveTo>
                    <a:pt x="392" y="424"/>
                  </a:moveTo>
                  <a:cubicBezTo>
                    <a:pt x="386" y="424"/>
                    <a:pt x="386" y="424"/>
                    <a:pt x="386" y="424"/>
                  </a:cubicBezTo>
                  <a:cubicBezTo>
                    <a:pt x="378" y="341"/>
                    <a:pt x="330" y="278"/>
                    <a:pt x="293" y="233"/>
                  </a:cubicBezTo>
                  <a:cubicBezTo>
                    <a:pt x="330" y="188"/>
                    <a:pt x="378" y="125"/>
                    <a:pt x="386" y="42"/>
                  </a:cubicBezTo>
                  <a:cubicBezTo>
                    <a:pt x="392" y="42"/>
                    <a:pt x="392" y="42"/>
                    <a:pt x="392" y="42"/>
                  </a:cubicBezTo>
                  <a:cubicBezTo>
                    <a:pt x="404" y="42"/>
                    <a:pt x="413" y="33"/>
                    <a:pt x="413" y="21"/>
                  </a:cubicBezTo>
                  <a:cubicBezTo>
                    <a:pt x="413" y="10"/>
                    <a:pt x="404" y="0"/>
                    <a:pt x="392" y="0"/>
                  </a:cubicBezTo>
                  <a:cubicBezTo>
                    <a:pt x="21" y="0"/>
                    <a:pt x="21" y="0"/>
                    <a:pt x="21" y="0"/>
                  </a:cubicBezTo>
                  <a:cubicBezTo>
                    <a:pt x="9" y="0"/>
                    <a:pt x="0" y="10"/>
                    <a:pt x="0" y="21"/>
                  </a:cubicBezTo>
                  <a:cubicBezTo>
                    <a:pt x="0" y="33"/>
                    <a:pt x="9" y="42"/>
                    <a:pt x="21" y="42"/>
                  </a:cubicBezTo>
                  <a:cubicBezTo>
                    <a:pt x="27" y="42"/>
                    <a:pt x="27" y="42"/>
                    <a:pt x="27" y="42"/>
                  </a:cubicBezTo>
                  <a:cubicBezTo>
                    <a:pt x="35" y="125"/>
                    <a:pt x="83" y="188"/>
                    <a:pt x="121" y="233"/>
                  </a:cubicBezTo>
                  <a:cubicBezTo>
                    <a:pt x="83" y="278"/>
                    <a:pt x="35" y="341"/>
                    <a:pt x="27" y="424"/>
                  </a:cubicBezTo>
                  <a:cubicBezTo>
                    <a:pt x="21" y="424"/>
                    <a:pt x="21" y="424"/>
                    <a:pt x="21" y="424"/>
                  </a:cubicBezTo>
                  <a:cubicBezTo>
                    <a:pt x="9" y="424"/>
                    <a:pt x="0" y="433"/>
                    <a:pt x="0" y="445"/>
                  </a:cubicBezTo>
                  <a:cubicBezTo>
                    <a:pt x="0" y="457"/>
                    <a:pt x="9" y="466"/>
                    <a:pt x="21" y="466"/>
                  </a:cubicBezTo>
                  <a:cubicBezTo>
                    <a:pt x="392" y="466"/>
                    <a:pt x="392" y="466"/>
                    <a:pt x="392" y="466"/>
                  </a:cubicBezTo>
                  <a:cubicBezTo>
                    <a:pt x="404" y="466"/>
                    <a:pt x="413" y="457"/>
                    <a:pt x="413" y="445"/>
                  </a:cubicBezTo>
                  <a:cubicBezTo>
                    <a:pt x="413" y="433"/>
                    <a:pt x="404" y="424"/>
                    <a:pt x="392" y="424"/>
                  </a:cubicBezTo>
                  <a:close/>
                  <a:moveTo>
                    <a:pt x="70" y="424"/>
                  </a:moveTo>
                  <a:cubicBezTo>
                    <a:pt x="78" y="349"/>
                    <a:pt x="126" y="292"/>
                    <a:pt x="163" y="249"/>
                  </a:cubicBezTo>
                  <a:cubicBezTo>
                    <a:pt x="165" y="247"/>
                    <a:pt x="165" y="247"/>
                    <a:pt x="165" y="247"/>
                  </a:cubicBezTo>
                  <a:cubicBezTo>
                    <a:pt x="171" y="239"/>
                    <a:pt x="171" y="227"/>
                    <a:pt x="165" y="220"/>
                  </a:cubicBezTo>
                  <a:cubicBezTo>
                    <a:pt x="163" y="217"/>
                    <a:pt x="163" y="217"/>
                    <a:pt x="163" y="217"/>
                  </a:cubicBezTo>
                  <a:cubicBezTo>
                    <a:pt x="126" y="174"/>
                    <a:pt x="78" y="117"/>
                    <a:pt x="70" y="42"/>
                  </a:cubicBezTo>
                  <a:cubicBezTo>
                    <a:pt x="343" y="42"/>
                    <a:pt x="343" y="42"/>
                    <a:pt x="343" y="42"/>
                  </a:cubicBezTo>
                  <a:cubicBezTo>
                    <a:pt x="335" y="117"/>
                    <a:pt x="287" y="174"/>
                    <a:pt x="251" y="217"/>
                  </a:cubicBezTo>
                  <a:cubicBezTo>
                    <a:pt x="249" y="220"/>
                    <a:pt x="249" y="220"/>
                    <a:pt x="249" y="220"/>
                  </a:cubicBezTo>
                  <a:cubicBezTo>
                    <a:pt x="242" y="227"/>
                    <a:pt x="242" y="239"/>
                    <a:pt x="249" y="247"/>
                  </a:cubicBezTo>
                  <a:cubicBezTo>
                    <a:pt x="251" y="249"/>
                    <a:pt x="251" y="249"/>
                    <a:pt x="251" y="249"/>
                  </a:cubicBezTo>
                  <a:cubicBezTo>
                    <a:pt x="287" y="292"/>
                    <a:pt x="335" y="349"/>
                    <a:pt x="343" y="424"/>
                  </a:cubicBezTo>
                  <a:lnTo>
                    <a:pt x="70" y="424"/>
                  </a:lnTo>
                  <a:close/>
                  <a:moveTo>
                    <a:pt x="70" y="424"/>
                  </a:moveTo>
                  <a:cubicBezTo>
                    <a:pt x="70" y="424"/>
                    <a:pt x="70" y="424"/>
                    <a:pt x="70" y="424"/>
                  </a:cubicBezTo>
                </a:path>
              </a:pathLst>
            </a:custGeom>
            <a:solidFill>
              <a:srgbClr val="66666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3F3F3F"/>
                </a:solidFill>
                <a:latin typeface="Arial"/>
                <a:ea typeface="Arial"/>
                <a:cs typeface="Arial"/>
                <a:sym typeface="Arial"/>
              </a:endParaRPr>
            </a:p>
          </p:txBody>
        </p:sp>
        <p:sp>
          <p:nvSpPr>
            <p:cNvPr id="2095" name="Google Shape;2095;p33"/>
            <p:cNvSpPr/>
            <p:nvPr/>
          </p:nvSpPr>
          <p:spPr>
            <a:xfrm>
              <a:off x="9012195" y="3123705"/>
              <a:ext cx="95027" cy="95027"/>
            </a:xfrm>
            <a:custGeom>
              <a:rect b="b" l="l" r="r" t="t"/>
              <a:pathLst>
                <a:path extrusionOk="0" h="127" w="127">
                  <a:moveTo>
                    <a:pt x="53" y="117"/>
                  </a:moveTo>
                  <a:cubicBezTo>
                    <a:pt x="53" y="122"/>
                    <a:pt x="58" y="127"/>
                    <a:pt x="64" y="127"/>
                  </a:cubicBezTo>
                  <a:cubicBezTo>
                    <a:pt x="69" y="127"/>
                    <a:pt x="74" y="122"/>
                    <a:pt x="74" y="117"/>
                  </a:cubicBezTo>
                  <a:cubicBezTo>
                    <a:pt x="74" y="104"/>
                    <a:pt x="79" y="92"/>
                    <a:pt x="87" y="83"/>
                  </a:cubicBezTo>
                  <a:cubicBezTo>
                    <a:pt x="104" y="62"/>
                    <a:pt x="118" y="39"/>
                    <a:pt x="126" y="15"/>
                  </a:cubicBezTo>
                  <a:cubicBezTo>
                    <a:pt x="127" y="11"/>
                    <a:pt x="127" y="8"/>
                    <a:pt x="125" y="5"/>
                  </a:cubicBezTo>
                  <a:cubicBezTo>
                    <a:pt x="123" y="2"/>
                    <a:pt x="120" y="0"/>
                    <a:pt x="116" y="0"/>
                  </a:cubicBezTo>
                  <a:cubicBezTo>
                    <a:pt x="11" y="0"/>
                    <a:pt x="11" y="0"/>
                    <a:pt x="11" y="0"/>
                  </a:cubicBezTo>
                  <a:cubicBezTo>
                    <a:pt x="8" y="0"/>
                    <a:pt x="4" y="2"/>
                    <a:pt x="2" y="5"/>
                  </a:cubicBezTo>
                  <a:cubicBezTo>
                    <a:pt x="0" y="8"/>
                    <a:pt x="0" y="11"/>
                    <a:pt x="1" y="15"/>
                  </a:cubicBezTo>
                  <a:cubicBezTo>
                    <a:pt x="9" y="39"/>
                    <a:pt x="23" y="62"/>
                    <a:pt x="41" y="83"/>
                  </a:cubicBezTo>
                  <a:cubicBezTo>
                    <a:pt x="49" y="92"/>
                    <a:pt x="53" y="104"/>
                    <a:pt x="53" y="117"/>
                  </a:cubicBezTo>
                  <a:close/>
                  <a:moveTo>
                    <a:pt x="53" y="117"/>
                  </a:moveTo>
                  <a:cubicBezTo>
                    <a:pt x="53" y="117"/>
                    <a:pt x="53" y="117"/>
                    <a:pt x="53" y="117"/>
                  </a:cubicBezTo>
                </a:path>
              </a:pathLst>
            </a:custGeom>
            <a:solidFill>
              <a:srgbClr val="54A83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3F3F3F"/>
                </a:solidFill>
                <a:latin typeface="Arial"/>
                <a:ea typeface="Arial"/>
                <a:cs typeface="Arial"/>
                <a:sym typeface="Arial"/>
              </a:endParaRPr>
            </a:p>
          </p:txBody>
        </p:sp>
        <p:sp>
          <p:nvSpPr>
            <p:cNvPr id="2096" name="Google Shape;2096;p33"/>
            <p:cNvSpPr/>
            <p:nvPr/>
          </p:nvSpPr>
          <p:spPr>
            <a:xfrm>
              <a:off x="8973119" y="3233829"/>
              <a:ext cx="174068" cy="115453"/>
            </a:xfrm>
            <a:custGeom>
              <a:rect b="b" l="l" r="r" t="t"/>
              <a:pathLst>
                <a:path extrusionOk="0" h="154" w="234">
                  <a:moveTo>
                    <a:pt x="127" y="11"/>
                  </a:moveTo>
                  <a:cubicBezTo>
                    <a:pt x="127" y="5"/>
                    <a:pt x="122" y="0"/>
                    <a:pt x="117" y="0"/>
                  </a:cubicBezTo>
                  <a:cubicBezTo>
                    <a:pt x="111" y="0"/>
                    <a:pt x="106" y="5"/>
                    <a:pt x="106" y="11"/>
                  </a:cubicBezTo>
                  <a:cubicBezTo>
                    <a:pt x="106" y="26"/>
                    <a:pt x="97" y="42"/>
                    <a:pt x="80" y="54"/>
                  </a:cubicBezTo>
                  <a:cubicBezTo>
                    <a:pt x="45" y="80"/>
                    <a:pt x="18" y="108"/>
                    <a:pt x="1" y="138"/>
                  </a:cubicBezTo>
                  <a:cubicBezTo>
                    <a:pt x="0" y="142"/>
                    <a:pt x="0" y="146"/>
                    <a:pt x="1" y="149"/>
                  </a:cubicBezTo>
                  <a:cubicBezTo>
                    <a:pt x="3" y="152"/>
                    <a:pt x="7" y="154"/>
                    <a:pt x="11" y="154"/>
                  </a:cubicBezTo>
                  <a:cubicBezTo>
                    <a:pt x="223" y="154"/>
                    <a:pt x="223" y="154"/>
                    <a:pt x="223" y="154"/>
                  </a:cubicBezTo>
                  <a:cubicBezTo>
                    <a:pt x="226" y="154"/>
                    <a:pt x="230" y="152"/>
                    <a:pt x="232" y="149"/>
                  </a:cubicBezTo>
                  <a:cubicBezTo>
                    <a:pt x="234" y="146"/>
                    <a:pt x="234" y="142"/>
                    <a:pt x="232" y="138"/>
                  </a:cubicBezTo>
                  <a:cubicBezTo>
                    <a:pt x="215" y="108"/>
                    <a:pt x="188" y="80"/>
                    <a:pt x="153" y="54"/>
                  </a:cubicBezTo>
                  <a:cubicBezTo>
                    <a:pt x="136" y="42"/>
                    <a:pt x="127" y="26"/>
                    <a:pt x="127" y="11"/>
                  </a:cubicBezTo>
                  <a:close/>
                  <a:moveTo>
                    <a:pt x="127" y="11"/>
                  </a:moveTo>
                  <a:cubicBezTo>
                    <a:pt x="127" y="11"/>
                    <a:pt x="127" y="11"/>
                    <a:pt x="127" y="11"/>
                  </a:cubicBezTo>
                </a:path>
              </a:pathLst>
            </a:custGeom>
            <a:solidFill>
              <a:srgbClr val="54A83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3F3F3F"/>
                </a:solidFill>
                <a:latin typeface="Arial"/>
                <a:ea typeface="Arial"/>
                <a:cs typeface="Arial"/>
                <a:sym typeface="Arial"/>
              </a:endParaRPr>
            </a:p>
          </p:txBody>
        </p:sp>
        <p:sp>
          <p:nvSpPr>
            <p:cNvPr id="2097" name="Google Shape;2097;p33"/>
            <p:cNvSpPr/>
            <p:nvPr/>
          </p:nvSpPr>
          <p:spPr>
            <a:xfrm>
              <a:off x="8905623" y="3044664"/>
              <a:ext cx="308171" cy="347247"/>
            </a:xfrm>
            <a:custGeom>
              <a:rect b="b" l="l" r="r" t="t"/>
              <a:pathLst>
                <a:path extrusionOk="0" h="466" w="413">
                  <a:moveTo>
                    <a:pt x="392" y="424"/>
                  </a:moveTo>
                  <a:cubicBezTo>
                    <a:pt x="386" y="424"/>
                    <a:pt x="386" y="424"/>
                    <a:pt x="386" y="424"/>
                  </a:cubicBezTo>
                  <a:cubicBezTo>
                    <a:pt x="378" y="341"/>
                    <a:pt x="330" y="278"/>
                    <a:pt x="293" y="233"/>
                  </a:cubicBezTo>
                  <a:cubicBezTo>
                    <a:pt x="330" y="188"/>
                    <a:pt x="378" y="125"/>
                    <a:pt x="386" y="42"/>
                  </a:cubicBezTo>
                  <a:cubicBezTo>
                    <a:pt x="392" y="42"/>
                    <a:pt x="392" y="42"/>
                    <a:pt x="392" y="42"/>
                  </a:cubicBezTo>
                  <a:cubicBezTo>
                    <a:pt x="404" y="42"/>
                    <a:pt x="413" y="33"/>
                    <a:pt x="413" y="21"/>
                  </a:cubicBezTo>
                  <a:cubicBezTo>
                    <a:pt x="413" y="10"/>
                    <a:pt x="404" y="0"/>
                    <a:pt x="392" y="0"/>
                  </a:cubicBezTo>
                  <a:cubicBezTo>
                    <a:pt x="21" y="0"/>
                    <a:pt x="21" y="0"/>
                    <a:pt x="21" y="0"/>
                  </a:cubicBezTo>
                  <a:cubicBezTo>
                    <a:pt x="9" y="0"/>
                    <a:pt x="0" y="10"/>
                    <a:pt x="0" y="21"/>
                  </a:cubicBezTo>
                  <a:cubicBezTo>
                    <a:pt x="0" y="33"/>
                    <a:pt x="9" y="42"/>
                    <a:pt x="21" y="42"/>
                  </a:cubicBezTo>
                  <a:cubicBezTo>
                    <a:pt x="27" y="42"/>
                    <a:pt x="27" y="42"/>
                    <a:pt x="27" y="42"/>
                  </a:cubicBezTo>
                  <a:cubicBezTo>
                    <a:pt x="35" y="125"/>
                    <a:pt x="83" y="188"/>
                    <a:pt x="121" y="233"/>
                  </a:cubicBezTo>
                  <a:cubicBezTo>
                    <a:pt x="83" y="278"/>
                    <a:pt x="35" y="341"/>
                    <a:pt x="27" y="424"/>
                  </a:cubicBezTo>
                  <a:cubicBezTo>
                    <a:pt x="21" y="424"/>
                    <a:pt x="21" y="424"/>
                    <a:pt x="21" y="424"/>
                  </a:cubicBezTo>
                  <a:cubicBezTo>
                    <a:pt x="9" y="424"/>
                    <a:pt x="0" y="433"/>
                    <a:pt x="0" y="445"/>
                  </a:cubicBezTo>
                  <a:cubicBezTo>
                    <a:pt x="0" y="457"/>
                    <a:pt x="9" y="466"/>
                    <a:pt x="21" y="466"/>
                  </a:cubicBezTo>
                  <a:cubicBezTo>
                    <a:pt x="392" y="466"/>
                    <a:pt x="392" y="466"/>
                    <a:pt x="392" y="466"/>
                  </a:cubicBezTo>
                  <a:cubicBezTo>
                    <a:pt x="404" y="466"/>
                    <a:pt x="413" y="457"/>
                    <a:pt x="413" y="445"/>
                  </a:cubicBezTo>
                  <a:cubicBezTo>
                    <a:pt x="413" y="433"/>
                    <a:pt x="404" y="424"/>
                    <a:pt x="392" y="424"/>
                  </a:cubicBezTo>
                  <a:close/>
                  <a:moveTo>
                    <a:pt x="70" y="424"/>
                  </a:moveTo>
                  <a:cubicBezTo>
                    <a:pt x="78" y="349"/>
                    <a:pt x="126" y="292"/>
                    <a:pt x="163" y="249"/>
                  </a:cubicBezTo>
                  <a:cubicBezTo>
                    <a:pt x="165" y="247"/>
                    <a:pt x="165" y="247"/>
                    <a:pt x="165" y="247"/>
                  </a:cubicBezTo>
                  <a:cubicBezTo>
                    <a:pt x="171" y="239"/>
                    <a:pt x="171" y="227"/>
                    <a:pt x="165" y="220"/>
                  </a:cubicBezTo>
                  <a:cubicBezTo>
                    <a:pt x="163" y="217"/>
                    <a:pt x="163" y="217"/>
                    <a:pt x="163" y="217"/>
                  </a:cubicBezTo>
                  <a:cubicBezTo>
                    <a:pt x="126" y="174"/>
                    <a:pt x="78" y="117"/>
                    <a:pt x="70" y="42"/>
                  </a:cubicBezTo>
                  <a:cubicBezTo>
                    <a:pt x="343" y="42"/>
                    <a:pt x="343" y="42"/>
                    <a:pt x="343" y="42"/>
                  </a:cubicBezTo>
                  <a:cubicBezTo>
                    <a:pt x="335" y="117"/>
                    <a:pt x="287" y="174"/>
                    <a:pt x="251" y="217"/>
                  </a:cubicBezTo>
                  <a:cubicBezTo>
                    <a:pt x="249" y="220"/>
                    <a:pt x="249" y="220"/>
                    <a:pt x="249" y="220"/>
                  </a:cubicBezTo>
                  <a:cubicBezTo>
                    <a:pt x="242" y="227"/>
                    <a:pt x="242" y="239"/>
                    <a:pt x="249" y="247"/>
                  </a:cubicBezTo>
                  <a:cubicBezTo>
                    <a:pt x="251" y="249"/>
                    <a:pt x="251" y="249"/>
                    <a:pt x="251" y="249"/>
                  </a:cubicBezTo>
                  <a:cubicBezTo>
                    <a:pt x="287" y="292"/>
                    <a:pt x="335" y="349"/>
                    <a:pt x="343" y="424"/>
                  </a:cubicBezTo>
                  <a:lnTo>
                    <a:pt x="70" y="424"/>
                  </a:lnTo>
                  <a:close/>
                  <a:moveTo>
                    <a:pt x="70" y="424"/>
                  </a:moveTo>
                  <a:cubicBezTo>
                    <a:pt x="70" y="424"/>
                    <a:pt x="70" y="424"/>
                    <a:pt x="70" y="424"/>
                  </a:cubicBezTo>
                </a:path>
              </a:pathLst>
            </a:custGeom>
            <a:solidFill>
              <a:srgbClr val="66666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3F3F3F"/>
                </a:solidFill>
                <a:latin typeface="Arial"/>
                <a:ea typeface="Arial"/>
                <a:cs typeface="Arial"/>
                <a:sym typeface="Arial"/>
              </a:endParaRPr>
            </a:p>
          </p:txBody>
        </p:sp>
        <p:sp>
          <p:nvSpPr>
            <p:cNvPr id="2098" name="Google Shape;2098;p33"/>
            <p:cNvSpPr/>
            <p:nvPr/>
          </p:nvSpPr>
          <p:spPr>
            <a:xfrm>
              <a:off x="9335615" y="3123705"/>
              <a:ext cx="95027" cy="95027"/>
            </a:xfrm>
            <a:custGeom>
              <a:rect b="b" l="l" r="r" t="t"/>
              <a:pathLst>
                <a:path extrusionOk="0" h="127" w="127">
                  <a:moveTo>
                    <a:pt x="53" y="117"/>
                  </a:moveTo>
                  <a:cubicBezTo>
                    <a:pt x="53" y="122"/>
                    <a:pt x="58" y="127"/>
                    <a:pt x="64" y="127"/>
                  </a:cubicBezTo>
                  <a:cubicBezTo>
                    <a:pt x="69" y="127"/>
                    <a:pt x="74" y="122"/>
                    <a:pt x="74" y="117"/>
                  </a:cubicBezTo>
                  <a:cubicBezTo>
                    <a:pt x="74" y="104"/>
                    <a:pt x="79" y="92"/>
                    <a:pt x="87" y="83"/>
                  </a:cubicBezTo>
                  <a:cubicBezTo>
                    <a:pt x="104" y="62"/>
                    <a:pt x="118" y="39"/>
                    <a:pt x="126" y="15"/>
                  </a:cubicBezTo>
                  <a:cubicBezTo>
                    <a:pt x="127" y="11"/>
                    <a:pt x="127" y="8"/>
                    <a:pt x="125" y="5"/>
                  </a:cubicBezTo>
                  <a:cubicBezTo>
                    <a:pt x="123" y="2"/>
                    <a:pt x="120" y="0"/>
                    <a:pt x="116" y="0"/>
                  </a:cubicBezTo>
                  <a:cubicBezTo>
                    <a:pt x="11" y="0"/>
                    <a:pt x="11" y="0"/>
                    <a:pt x="11" y="0"/>
                  </a:cubicBezTo>
                  <a:cubicBezTo>
                    <a:pt x="8" y="0"/>
                    <a:pt x="4" y="2"/>
                    <a:pt x="2" y="5"/>
                  </a:cubicBezTo>
                  <a:cubicBezTo>
                    <a:pt x="0" y="8"/>
                    <a:pt x="0" y="11"/>
                    <a:pt x="1" y="15"/>
                  </a:cubicBezTo>
                  <a:cubicBezTo>
                    <a:pt x="9" y="39"/>
                    <a:pt x="23" y="62"/>
                    <a:pt x="41" y="83"/>
                  </a:cubicBezTo>
                  <a:cubicBezTo>
                    <a:pt x="49" y="92"/>
                    <a:pt x="53" y="104"/>
                    <a:pt x="53" y="117"/>
                  </a:cubicBezTo>
                  <a:close/>
                  <a:moveTo>
                    <a:pt x="53" y="117"/>
                  </a:moveTo>
                  <a:cubicBezTo>
                    <a:pt x="53" y="117"/>
                    <a:pt x="53" y="117"/>
                    <a:pt x="53" y="117"/>
                  </a:cubicBezTo>
                </a:path>
              </a:pathLst>
            </a:custGeom>
            <a:solidFill>
              <a:srgbClr val="54A83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3F3F3F"/>
                </a:solidFill>
                <a:latin typeface="Arial"/>
                <a:ea typeface="Arial"/>
                <a:cs typeface="Arial"/>
                <a:sym typeface="Arial"/>
              </a:endParaRPr>
            </a:p>
          </p:txBody>
        </p:sp>
        <p:sp>
          <p:nvSpPr>
            <p:cNvPr id="2099" name="Google Shape;2099;p33"/>
            <p:cNvSpPr/>
            <p:nvPr/>
          </p:nvSpPr>
          <p:spPr>
            <a:xfrm>
              <a:off x="9296539" y="3233829"/>
              <a:ext cx="174068" cy="115453"/>
            </a:xfrm>
            <a:custGeom>
              <a:rect b="b" l="l" r="r" t="t"/>
              <a:pathLst>
                <a:path extrusionOk="0" h="154" w="234">
                  <a:moveTo>
                    <a:pt x="127" y="11"/>
                  </a:moveTo>
                  <a:cubicBezTo>
                    <a:pt x="127" y="5"/>
                    <a:pt x="122" y="0"/>
                    <a:pt x="117" y="0"/>
                  </a:cubicBezTo>
                  <a:cubicBezTo>
                    <a:pt x="111" y="0"/>
                    <a:pt x="106" y="5"/>
                    <a:pt x="106" y="11"/>
                  </a:cubicBezTo>
                  <a:cubicBezTo>
                    <a:pt x="106" y="26"/>
                    <a:pt x="97" y="42"/>
                    <a:pt x="80" y="54"/>
                  </a:cubicBezTo>
                  <a:cubicBezTo>
                    <a:pt x="45" y="80"/>
                    <a:pt x="18" y="108"/>
                    <a:pt x="1" y="138"/>
                  </a:cubicBezTo>
                  <a:cubicBezTo>
                    <a:pt x="0" y="142"/>
                    <a:pt x="0" y="146"/>
                    <a:pt x="1" y="149"/>
                  </a:cubicBezTo>
                  <a:cubicBezTo>
                    <a:pt x="3" y="152"/>
                    <a:pt x="7" y="154"/>
                    <a:pt x="11" y="154"/>
                  </a:cubicBezTo>
                  <a:cubicBezTo>
                    <a:pt x="223" y="154"/>
                    <a:pt x="223" y="154"/>
                    <a:pt x="223" y="154"/>
                  </a:cubicBezTo>
                  <a:cubicBezTo>
                    <a:pt x="226" y="154"/>
                    <a:pt x="230" y="152"/>
                    <a:pt x="232" y="149"/>
                  </a:cubicBezTo>
                  <a:cubicBezTo>
                    <a:pt x="234" y="146"/>
                    <a:pt x="234" y="142"/>
                    <a:pt x="232" y="138"/>
                  </a:cubicBezTo>
                  <a:cubicBezTo>
                    <a:pt x="215" y="108"/>
                    <a:pt x="188" y="80"/>
                    <a:pt x="153" y="54"/>
                  </a:cubicBezTo>
                  <a:cubicBezTo>
                    <a:pt x="136" y="42"/>
                    <a:pt x="127" y="26"/>
                    <a:pt x="127" y="11"/>
                  </a:cubicBezTo>
                  <a:close/>
                  <a:moveTo>
                    <a:pt x="127" y="11"/>
                  </a:moveTo>
                  <a:cubicBezTo>
                    <a:pt x="127" y="11"/>
                    <a:pt x="127" y="11"/>
                    <a:pt x="127" y="11"/>
                  </a:cubicBezTo>
                </a:path>
              </a:pathLst>
            </a:custGeom>
            <a:solidFill>
              <a:srgbClr val="54A83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3F3F3F"/>
                </a:solidFill>
                <a:latin typeface="Arial"/>
                <a:ea typeface="Arial"/>
                <a:cs typeface="Arial"/>
                <a:sym typeface="Arial"/>
              </a:endParaRPr>
            </a:p>
          </p:txBody>
        </p:sp>
        <p:sp>
          <p:nvSpPr>
            <p:cNvPr id="2100" name="Google Shape;2100;p33"/>
            <p:cNvSpPr/>
            <p:nvPr/>
          </p:nvSpPr>
          <p:spPr>
            <a:xfrm>
              <a:off x="9229043" y="3044664"/>
              <a:ext cx="308171" cy="347247"/>
            </a:xfrm>
            <a:custGeom>
              <a:rect b="b" l="l" r="r" t="t"/>
              <a:pathLst>
                <a:path extrusionOk="0" h="466" w="413">
                  <a:moveTo>
                    <a:pt x="392" y="424"/>
                  </a:moveTo>
                  <a:cubicBezTo>
                    <a:pt x="386" y="424"/>
                    <a:pt x="386" y="424"/>
                    <a:pt x="386" y="424"/>
                  </a:cubicBezTo>
                  <a:cubicBezTo>
                    <a:pt x="378" y="341"/>
                    <a:pt x="330" y="278"/>
                    <a:pt x="293" y="233"/>
                  </a:cubicBezTo>
                  <a:cubicBezTo>
                    <a:pt x="330" y="188"/>
                    <a:pt x="378" y="125"/>
                    <a:pt x="386" y="42"/>
                  </a:cubicBezTo>
                  <a:cubicBezTo>
                    <a:pt x="392" y="42"/>
                    <a:pt x="392" y="42"/>
                    <a:pt x="392" y="42"/>
                  </a:cubicBezTo>
                  <a:cubicBezTo>
                    <a:pt x="404" y="42"/>
                    <a:pt x="413" y="33"/>
                    <a:pt x="413" y="21"/>
                  </a:cubicBezTo>
                  <a:cubicBezTo>
                    <a:pt x="413" y="10"/>
                    <a:pt x="404" y="0"/>
                    <a:pt x="392" y="0"/>
                  </a:cubicBezTo>
                  <a:cubicBezTo>
                    <a:pt x="21" y="0"/>
                    <a:pt x="21" y="0"/>
                    <a:pt x="21" y="0"/>
                  </a:cubicBezTo>
                  <a:cubicBezTo>
                    <a:pt x="9" y="0"/>
                    <a:pt x="0" y="10"/>
                    <a:pt x="0" y="21"/>
                  </a:cubicBezTo>
                  <a:cubicBezTo>
                    <a:pt x="0" y="33"/>
                    <a:pt x="9" y="42"/>
                    <a:pt x="21" y="42"/>
                  </a:cubicBezTo>
                  <a:cubicBezTo>
                    <a:pt x="27" y="42"/>
                    <a:pt x="27" y="42"/>
                    <a:pt x="27" y="42"/>
                  </a:cubicBezTo>
                  <a:cubicBezTo>
                    <a:pt x="35" y="125"/>
                    <a:pt x="83" y="188"/>
                    <a:pt x="121" y="233"/>
                  </a:cubicBezTo>
                  <a:cubicBezTo>
                    <a:pt x="83" y="278"/>
                    <a:pt x="35" y="341"/>
                    <a:pt x="27" y="424"/>
                  </a:cubicBezTo>
                  <a:cubicBezTo>
                    <a:pt x="21" y="424"/>
                    <a:pt x="21" y="424"/>
                    <a:pt x="21" y="424"/>
                  </a:cubicBezTo>
                  <a:cubicBezTo>
                    <a:pt x="9" y="424"/>
                    <a:pt x="0" y="433"/>
                    <a:pt x="0" y="445"/>
                  </a:cubicBezTo>
                  <a:cubicBezTo>
                    <a:pt x="0" y="457"/>
                    <a:pt x="9" y="466"/>
                    <a:pt x="21" y="466"/>
                  </a:cubicBezTo>
                  <a:cubicBezTo>
                    <a:pt x="392" y="466"/>
                    <a:pt x="392" y="466"/>
                    <a:pt x="392" y="466"/>
                  </a:cubicBezTo>
                  <a:cubicBezTo>
                    <a:pt x="404" y="466"/>
                    <a:pt x="413" y="457"/>
                    <a:pt x="413" y="445"/>
                  </a:cubicBezTo>
                  <a:cubicBezTo>
                    <a:pt x="413" y="433"/>
                    <a:pt x="404" y="424"/>
                    <a:pt x="392" y="424"/>
                  </a:cubicBezTo>
                  <a:close/>
                  <a:moveTo>
                    <a:pt x="70" y="424"/>
                  </a:moveTo>
                  <a:cubicBezTo>
                    <a:pt x="78" y="349"/>
                    <a:pt x="126" y="292"/>
                    <a:pt x="163" y="249"/>
                  </a:cubicBezTo>
                  <a:cubicBezTo>
                    <a:pt x="165" y="247"/>
                    <a:pt x="165" y="247"/>
                    <a:pt x="165" y="247"/>
                  </a:cubicBezTo>
                  <a:cubicBezTo>
                    <a:pt x="171" y="239"/>
                    <a:pt x="171" y="227"/>
                    <a:pt x="165" y="220"/>
                  </a:cubicBezTo>
                  <a:cubicBezTo>
                    <a:pt x="163" y="217"/>
                    <a:pt x="163" y="217"/>
                    <a:pt x="163" y="217"/>
                  </a:cubicBezTo>
                  <a:cubicBezTo>
                    <a:pt x="126" y="174"/>
                    <a:pt x="78" y="117"/>
                    <a:pt x="70" y="42"/>
                  </a:cubicBezTo>
                  <a:cubicBezTo>
                    <a:pt x="343" y="42"/>
                    <a:pt x="343" y="42"/>
                    <a:pt x="343" y="42"/>
                  </a:cubicBezTo>
                  <a:cubicBezTo>
                    <a:pt x="335" y="117"/>
                    <a:pt x="287" y="174"/>
                    <a:pt x="251" y="217"/>
                  </a:cubicBezTo>
                  <a:cubicBezTo>
                    <a:pt x="249" y="220"/>
                    <a:pt x="249" y="220"/>
                    <a:pt x="249" y="220"/>
                  </a:cubicBezTo>
                  <a:cubicBezTo>
                    <a:pt x="242" y="227"/>
                    <a:pt x="242" y="239"/>
                    <a:pt x="249" y="247"/>
                  </a:cubicBezTo>
                  <a:cubicBezTo>
                    <a:pt x="251" y="249"/>
                    <a:pt x="251" y="249"/>
                    <a:pt x="251" y="249"/>
                  </a:cubicBezTo>
                  <a:cubicBezTo>
                    <a:pt x="287" y="292"/>
                    <a:pt x="335" y="349"/>
                    <a:pt x="343" y="424"/>
                  </a:cubicBezTo>
                  <a:lnTo>
                    <a:pt x="70" y="424"/>
                  </a:lnTo>
                  <a:close/>
                  <a:moveTo>
                    <a:pt x="70" y="424"/>
                  </a:moveTo>
                  <a:cubicBezTo>
                    <a:pt x="70" y="424"/>
                    <a:pt x="70" y="424"/>
                    <a:pt x="70" y="424"/>
                  </a:cubicBezTo>
                </a:path>
              </a:pathLst>
            </a:custGeom>
            <a:solidFill>
              <a:srgbClr val="66666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3F3F3F"/>
                </a:solidFill>
                <a:latin typeface="Arial"/>
                <a:ea typeface="Arial"/>
                <a:cs typeface="Arial"/>
                <a:sym typeface="Arial"/>
              </a:endParaRPr>
            </a:p>
          </p:txBody>
        </p:sp>
        <p:sp>
          <p:nvSpPr>
            <p:cNvPr id="2101" name="Google Shape;2101;p33"/>
            <p:cNvSpPr/>
            <p:nvPr/>
          </p:nvSpPr>
          <p:spPr>
            <a:xfrm>
              <a:off x="9656038" y="3123705"/>
              <a:ext cx="95027" cy="95027"/>
            </a:xfrm>
            <a:custGeom>
              <a:rect b="b" l="l" r="r" t="t"/>
              <a:pathLst>
                <a:path extrusionOk="0" h="127" w="127">
                  <a:moveTo>
                    <a:pt x="53" y="117"/>
                  </a:moveTo>
                  <a:cubicBezTo>
                    <a:pt x="53" y="122"/>
                    <a:pt x="58" y="127"/>
                    <a:pt x="64" y="127"/>
                  </a:cubicBezTo>
                  <a:cubicBezTo>
                    <a:pt x="69" y="127"/>
                    <a:pt x="74" y="122"/>
                    <a:pt x="74" y="117"/>
                  </a:cubicBezTo>
                  <a:cubicBezTo>
                    <a:pt x="74" y="104"/>
                    <a:pt x="79" y="92"/>
                    <a:pt x="87" y="83"/>
                  </a:cubicBezTo>
                  <a:cubicBezTo>
                    <a:pt x="104" y="62"/>
                    <a:pt x="118" y="39"/>
                    <a:pt x="126" y="15"/>
                  </a:cubicBezTo>
                  <a:cubicBezTo>
                    <a:pt x="127" y="11"/>
                    <a:pt x="127" y="8"/>
                    <a:pt x="125" y="5"/>
                  </a:cubicBezTo>
                  <a:cubicBezTo>
                    <a:pt x="123" y="2"/>
                    <a:pt x="120" y="0"/>
                    <a:pt x="116" y="0"/>
                  </a:cubicBezTo>
                  <a:cubicBezTo>
                    <a:pt x="11" y="0"/>
                    <a:pt x="11" y="0"/>
                    <a:pt x="11" y="0"/>
                  </a:cubicBezTo>
                  <a:cubicBezTo>
                    <a:pt x="8" y="0"/>
                    <a:pt x="4" y="2"/>
                    <a:pt x="2" y="5"/>
                  </a:cubicBezTo>
                  <a:cubicBezTo>
                    <a:pt x="0" y="8"/>
                    <a:pt x="0" y="11"/>
                    <a:pt x="1" y="15"/>
                  </a:cubicBezTo>
                  <a:cubicBezTo>
                    <a:pt x="9" y="39"/>
                    <a:pt x="23" y="62"/>
                    <a:pt x="41" y="83"/>
                  </a:cubicBezTo>
                  <a:cubicBezTo>
                    <a:pt x="49" y="92"/>
                    <a:pt x="53" y="104"/>
                    <a:pt x="53" y="117"/>
                  </a:cubicBezTo>
                  <a:close/>
                  <a:moveTo>
                    <a:pt x="53" y="117"/>
                  </a:moveTo>
                  <a:cubicBezTo>
                    <a:pt x="53" y="117"/>
                    <a:pt x="53" y="117"/>
                    <a:pt x="53" y="117"/>
                  </a:cubicBezTo>
                </a:path>
              </a:pathLst>
            </a:custGeom>
            <a:solidFill>
              <a:srgbClr val="54A83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3F3F3F"/>
                </a:solidFill>
                <a:latin typeface="Arial"/>
                <a:ea typeface="Arial"/>
                <a:cs typeface="Arial"/>
                <a:sym typeface="Arial"/>
              </a:endParaRPr>
            </a:p>
          </p:txBody>
        </p:sp>
        <p:sp>
          <p:nvSpPr>
            <p:cNvPr id="2102" name="Google Shape;2102;p33"/>
            <p:cNvSpPr/>
            <p:nvPr/>
          </p:nvSpPr>
          <p:spPr>
            <a:xfrm>
              <a:off x="9616962" y="3233829"/>
              <a:ext cx="174068" cy="115453"/>
            </a:xfrm>
            <a:custGeom>
              <a:rect b="b" l="l" r="r" t="t"/>
              <a:pathLst>
                <a:path extrusionOk="0" h="154" w="234">
                  <a:moveTo>
                    <a:pt x="127" y="11"/>
                  </a:moveTo>
                  <a:cubicBezTo>
                    <a:pt x="127" y="5"/>
                    <a:pt x="122" y="0"/>
                    <a:pt x="117" y="0"/>
                  </a:cubicBezTo>
                  <a:cubicBezTo>
                    <a:pt x="111" y="0"/>
                    <a:pt x="106" y="5"/>
                    <a:pt x="106" y="11"/>
                  </a:cubicBezTo>
                  <a:cubicBezTo>
                    <a:pt x="106" y="26"/>
                    <a:pt x="97" y="42"/>
                    <a:pt x="80" y="54"/>
                  </a:cubicBezTo>
                  <a:cubicBezTo>
                    <a:pt x="45" y="80"/>
                    <a:pt x="18" y="108"/>
                    <a:pt x="1" y="138"/>
                  </a:cubicBezTo>
                  <a:cubicBezTo>
                    <a:pt x="0" y="142"/>
                    <a:pt x="0" y="146"/>
                    <a:pt x="1" y="149"/>
                  </a:cubicBezTo>
                  <a:cubicBezTo>
                    <a:pt x="3" y="152"/>
                    <a:pt x="7" y="154"/>
                    <a:pt x="11" y="154"/>
                  </a:cubicBezTo>
                  <a:cubicBezTo>
                    <a:pt x="223" y="154"/>
                    <a:pt x="223" y="154"/>
                    <a:pt x="223" y="154"/>
                  </a:cubicBezTo>
                  <a:cubicBezTo>
                    <a:pt x="226" y="154"/>
                    <a:pt x="230" y="152"/>
                    <a:pt x="232" y="149"/>
                  </a:cubicBezTo>
                  <a:cubicBezTo>
                    <a:pt x="234" y="146"/>
                    <a:pt x="234" y="142"/>
                    <a:pt x="232" y="138"/>
                  </a:cubicBezTo>
                  <a:cubicBezTo>
                    <a:pt x="215" y="108"/>
                    <a:pt x="188" y="80"/>
                    <a:pt x="153" y="54"/>
                  </a:cubicBezTo>
                  <a:cubicBezTo>
                    <a:pt x="136" y="42"/>
                    <a:pt x="127" y="26"/>
                    <a:pt x="127" y="11"/>
                  </a:cubicBezTo>
                  <a:close/>
                  <a:moveTo>
                    <a:pt x="127" y="11"/>
                  </a:moveTo>
                  <a:cubicBezTo>
                    <a:pt x="127" y="11"/>
                    <a:pt x="127" y="11"/>
                    <a:pt x="127" y="11"/>
                  </a:cubicBezTo>
                </a:path>
              </a:pathLst>
            </a:custGeom>
            <a:solidFill>
              <a:srgbClr val="54A83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3F3F3F"/>
                </a:solidFill>
                <a:latin typeface="Arial"/>
                <a:ea typeface="Arial"/>
                <a:cs typeface="Arial"/>
                <a:sym typeface="Arial"/>
              </a:endParaRPr>
            </a:p>
          </p:txBody>
        </p:sp>
        <p:sp>
          <p:nvSpPr>
            <p:cNvPr id="2103" name="Google Shape;2103;p33"/>
            <p:cNvSpPr/>
            <p:nvPr/>
          </p:nvSpPr>
          <p:spPr>
            <a:xfrm>
              <a:off x="9549466" y="3044664"/>
              <a:ext cx="308171" cy="347247"/>
            </a:xfrm>
            <a:custGeom>
              <a:rect b="b" l="l" r="r" t="t"/>
              <a:pathLst>
                <a:path extrusionOk="0" h="466" w="413">
                  <a:moveTo>
                    <a:pt x="392" y="424"/>
                  </a:moveTo>
                  <a:cubicBezTo>
                    <a:pt x="386" y="424"/>
                    <a:pt x="386" y="424"/>
                    <a:pt x="386" y="424"/>
                  </a:cubicBezTo>
                  <a:cubicBezTo>
                    <a:pt x="378" y="341"/>
                    <a:pt x="330" y="278"/>
                    <a:pt x="293" y="233"/>
                  </a:cubicBezTo>
                  <a:cubicBezTo>
                    <a:pt x="330" y="188"/>
                    <a:pt x="378" y="125"/>
                    <a:pt x="386" y="42"/>
                  </a:cubicBezTo>
                  <a:cubicBezTo>
                    <a:pt x="392" y="42"/>
                    <a:pt x="392" y="42"/>
                    <a:pt x="392" y="42"/>
                  </a:cubicBezTo>
                  <a:cubicBezTo>
                    <a:pt x="404" y="42"/>
                    <a:pt x="413" y="33"/>
                    <a:pt x="413" y="21"/>
                  </a:cubicBezTo>
                  <a:cubicBezTo>
                    <a:pt x="413" y="10"/>
                    <a:pt x="404" y="0"/>
                    <a:pt x="392" y="0"/>
                  </a:cubicBezTo>
                  <a:cubicBezTo>
                    <a:pt x="21" y="0"/>
                    <a:pt x="21" y="0"/>
                    <a:pt x="21" y="0"/>
                  </a:cubicBezTo>
                  <a:cubicBezTo>
                    <a:pt x="9" y="0"/>
                    <a:pt x="0" y="10"/>
                    <a:pt x="0" y="21"/>
                  </a:cubicBezTo>
                  <a:cubicBezTo>
                    <a:pt x="0" y="33"/>
                    <a:pt x="9" y="42"/>
                    <a:pt x="21" y="42"/>
                  </a:cubicBezTo>
                  <a:cubicBezTo>
                    <a:pt x="27" y="42"/>
                    <a:pt x="27" y="42"/>
                    <a:pt x="27" y="42"/>
                  </a:cubicBezTo>
                  <a:cubicBezTo>
                    <a:pt x="35" y="125"/>
                    <a:pt x="83" y="188"/>
                    <a:pt x="121" y="233"/>
                  </a:cubicBezTo>
                  <a:cubicBezTo>
                    <a:pt x="83" y="278"/>
                    <a:pt x="35" y="341"/>
                    <a:pt x="27" y="424"/>
                  </a:cubicBezTo>
                  <a:cubicBezTo>
                    <a:pt x="21" y="424"/>
                    <a:pt x="21" y="424"/>
                    <a:pt x="21" y="424"/>
                  </a:cubicBezTo>
                  <a:cubicBezTo>
                    <a:pt x="9" y="424"/>
                    <a:pt x="0" y="433"/>
                    <a:pt x="0" y="445"/>
                  </a:cubicBezTo>
                  <a:cubicBezTo>
                    <a:pt x="0" y="457"/>
                    <a:pt x="9" y="466"/>
                    <a:pt x="21" y="466"/>
                  </a:cubicBezTo>
                  <a:cubicBezTo>
                    <a:pt x="392" y="466"/>
                    <a:pt x="392" y="466"/>
                    <a:pt x="392" y="466"/>
                  </a:cubicBezTo>
                  <a:cubicBezTo>
                    <a:pt x="404" y="466"/>
                    <a:pt x="413" y="457"/>
                    <a:pt x="413" y="445"/>
                  </a:cubicBezTo>
                  <a:cubicBezTo>
                    <a:pt x="413" y="433"/>
                    <a:pt x="404" y="424"/>
                    <a:pt x="392" y="424"/>
                  </a:cubicBezTo>
                  <a:close/>
                  <a:moveTo>
                    <a:pt x="70" y="424"/>
                  </a:moveTo>
                  <a:cubicBezTo>
                    <a:pt x="78" y="349"/>
                    <a:pt x="126" y="292"/>
                    <a:pt x="163" y="249"/>
                  </a:cubicBezTo>
                  <a:cubicBezTo>
                    <a:pt x="165" y="247"/>
                    <a:pt x="165" y="247"/>
                    <a:pt x="165" y="247"/>
                  </a:cubicBezTo>
                  <a:cubicBezTo>
                    <a:pt x="171" y="239"/>
                    <a:pt x="171" y="227"/>
                    <a:pt x="165" y="220"/>
                  </a:cubicBezTo>
                  <a:cubicBezTo>
                    <a:pt x="163" y="217"/>
                    <a:pt x="163" y="217"/>
                    <a:pt x="163" y="217"/>
                  </a:cubicBezTo>
                  <a:cubicBezTo>
                    <a:pt x="126" y="174"/>
                    <a:pt x="78" y="117"/>
                    <a:pt x="70" y="42"/>
                  </a:cubicBezTo>
                  <a:cubicBezTo>
                    <a:pt x="343" y="42"/>
                    <a:pt x="343" y="42"/>
                    <a:pt x="343" y="42"/>
                  </a:cubicBezTo>
                  <a:cubicBezTo>
                    <a:pt x="335" y="117"/>
                    <a:pt x="287" y="174"/>
                    <a:pt x="251" y="217"/>
                  </a:cubicBezTo>
                  <a:cubicBezTo>
                    <a:pt x="249" y="220"/>
                    <a:pt x="249" y="220"/>
                    <a:pt x="249" y="220"/>
                  </a:cubicBezTo>
                  <a:cubicBezTo>
                    <a:pt x="242" y="227"/>
                    <a:pt x="242" y="239"/>
                    <a:pt x="249" y="247"/>
                  </a:cubicBezTo>
                  <a:cubicBezTo>
                    <a:pt x="251" y="249"/>
                    <a:pt x="251" y="249"/>
                    <a:pt x="251" y="249"/>
                  </a:cubicBezTo>
                  <a:cubicBezTo>
                    <a:pt x="287" y="292"/>
                    <a:pt x="335" y="349"/>
                    <a:pt x="343" y="424"/>
                  </a:cubicBezTo>
                  <a:lnTo>
                    <a:pt x="70" y="424"/>
                  </a:lnTo>
                  <a:close/>
                  <a:moveTo>
                    <a:pt x="70" y="424"/>
                  </a:moveTo>
                  <a:cubicBezTo>
                    <a:pt x="70" y="424"/>
                    <a:pt x="70" y="424"/>
                    <a:pt x="70" y="424"/>
                  </a:cubicBezTo>
                </a:path>
              </a:pathLst>
            </a:custGeom>
            <a:solidFill>
              <a:srgbClr val="66666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3F3F3F"/>
                </a:solidFill>
                <a:latin typeface="Arial"/>
                <a:ea typeface="Arial"/>
                <a:cs typeface="Arial"/>
                <a:sym typeface="Arial"/>
              </a:endParaRPr>
            </a:p>
          </p:txBody>
        </p:sp>
        <p:grpSp>
          <p:nvGrpSpPr>
            <p:cNvPr id="2104" name="Google Shape;2104;p33"/>
            <p:cNvGrpSpPr/>
            <p:nvPr/>
          </p:nvGrpSpPr>
          <p:grpSpPr>
            <a:xfrm>
              <a:off x="9869636" y="3044664"/>
              <a:ext cx="1914090" cy="347247"/>
              <a:chOff x="9869636" y="2739275"/>
              <a:chExt cx="1914090" cy="347247"/>
            </a:xfrm>
          </p:grpSpPr>
          <p:sp>
            <p:nvSpPr>
              <p:cNvPr id="2105" name="Google Shape;2105;p33"/>
              <p:cNvSpPr/>
              <p:nvPr/>
            </p:nvSpPr>
            <p:spPr>
              <a:xfrm>
                <a:off x="9976208" y="2818316"/>
                <a:ext cx="95027" cy="95027"/>
              </a:xfrm>
              <a:custGeom>
                <a:rect b="b" l="l" r="r" t="t"/>
                <a:pathLst>
                  <a:path extrusionOk="0" h="127" w="127">
                    <a:moveTo>
                      <a:pt x="53" y="117"/>
                    </a:moveTo>
                    <a:cubicBezTo>
                      <a:pt x="53" y="122"/>
                      <a:pt x="58" y="127"/>
                      <a:pt x="64" y="127"/>
                    </a:cubicBezTo>
                    <a:cubicBezTo>
                      <a:pt x="69" y="127"/>
                      <a:pt x="74" y="122"/>
                      <a:pt x="74" y="117"/>
                    </a:cubicBezTo>
                    <a:cubicBezTo>
                      <a:pt x="74" y="104"/>
                      <a:pt x="79" y="92"/>
                      <a:pt x="87" y="83"/>
                    </a:cubicBezTo>
                    <a:cubicBezTo>
                      <a:pt x="104" y="62"/>
                      <a:pt x="118" y="39"/>
                      <a:pt x="126" y="15"/>
                    </a:cubicBezTo>
                    <a:cubicBezTo>
                      <a:pt x="127" y="11"/>
                      <a:pt x="127" y="8"/>
                      <a:pt x="125" y="5"/>
                    </a:cubicBezTo>
                    <a:cubicBezTo>
                      <a:pt x="123" y="2"/>
                      <a:pt x="120" y="0"/>
                      <a:pt x="116" y="0"/>
                    </a:cubicBezTo>
                    <a:cubicBezTo>
                      <a:pt x="11" y="0"/>
                      <a:pt x="11" y="0"/>
                      <a:pt x="11" y="0"/>
                    </a:cubicBezTo>
                    <a:cubicBezTo>
                      <a:pt x="8" y="0"/>
                      <a:pt x="4" y="2"/>
                      <a:pt x="2" y="5"/>
                    </a:cubicBezTo>
                    <a:cubicBezTo>
                      <a:pt x="0" y="8"/>
                      <a:pt x="0" y="11"/>
                      <a:pt x="1" y="15"/>
                    </a:cubicBezTo>
                    <a:cubicBezTo>
                      <a:pt x="9" y="39"/>
                      <a:pt x="23" y="62"/>
                      <a:pt x="41" y="83"/>
                    </a:cubicBezTo>
                    <a:cubicBezTo>
                      <a:pt x="49" y="92"/>
                      <a:pt x="53" y="104"/>
                      <a:pt x="53" y="117"/>
                    </a:cubicBezTo>
                    <a:close/>
                    <a:moveTo>
                      <a:pt x="53" y="117"/>
                    </a:moveTo>
                    <a:cubicBezTo>
                      <a:pt x="53" y="117"/>
                      <a:pt x="53" y="117"/>
                      <a:pt x="53" y="117"/>
                    </a:cubicBezTo>
                  </a:path>
                </a:pathLst>
              </a:custGeom>
              <a:solidFill>
                <a:srgbClr val="CCCCC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3F3F3F"/>
                  </a:solidFill>
                  <a:latin typeface="Arial"/>
                  <a:ea typeface="Arial"/>
                  <a:cs typeface="Arial"/>
                  <a:sym typeface="Arial"/>
                </a:endParaRPr>
              </a:p>
            </p:txBody>
          </p:sp>
          <p:sp>
            <p:nvSpPr>
              <p:cNvPr id="2106" name="Google Shape;2106;p33"/>
              <p:cNvSpPr/>
              <p:nvPr/>
            </p:nvSpPr>
            <p:spPr>
              <a:xfrm>
                <a:off x="9937132" y="2928440"/>
                <a:ext cx="174068" cy="115453"/>
              </a:xfrm>
              <a:custGeom>
                <a:rect b="b" l="l" r="r" t="t"/>
                <a:pathLst>
                  <a:path extrusionOk="0" h="154" w="234">
                    <a:moveTo>
                      <a:pt x="127" y="11"/>
                    </a:moveTo>
                    <a:cubicBezTo>
                      <a:pt x="127" y="5"/>
                      <a:pt x="122" y="0"/>
                      <a:pt x="117" y="0"/>
                    </a:cubicBezTo>
                    <a:cubicBezTo>
                      <a:pt x="111" y="0"/>
                      <a:pt x="106" y="5"/>
                      <a:pt x="106" y="11"/>
                    </a:cubicBezTo>
                    <a:cubicBezTo>
                      <a:pt x="106" y="26"/>
                      <a:pt x="97" y="42"/>
                      <a:pt x="80" y="54"/>
                    </a:cubicBezTo>
                    <a:cubicBezTo>
                      <a:pt x="45" y="80"/>
                      <a:pt x="18" y="108"/>
                      <a:pt x="1" y="138"/>
                    </a:cubicBezTo>
                    <a:cubicBezTo>
                      <a:pt x="0" y="142"/>
                      <a:pt x="0" y="146"/>
                      <a:pt x="1" y="149"/>
                    </a:cubicBezTo>
                    <a:cubicBezTo>
                      <a:pt x="3" y="152"/>
                      <a:pt x="7" y="154"/>
                      <a:pt x="11" y="154"/>
                    </a:cubicBezTo>
                    <a:cubicBezTo>
                      <a:pt x="223" y="154"/>
                      <a:pt x="223" y="154"/>
                      <a:pt x="223" y="154"/>
                    </a:cubicBezTo>
                    <a:cubicBezTo>
                      <a:pt x="226" y="154"/>
                      <a:pt x="230" y="152"/>
                      <a:pt x="232" y="149"/>
                    </a:cubicBezTo>
                    <a:cubicBezTo>
                      <a:pt x="234" y="146"/>
                      <a:pt x="234" y="142"/>
                      <a:pt x="232" y="138"/>
                    </a:cubicBezTo>
                    <a:cubicBezTo>
                      <a:pt x="215" y="108"/>
                      <a:pt x="188" y="80"/>
                      <a:pt x="153" y="54"/>
                    </a:cubicBezTo>
                    <a:cubicBezTo>
                      <a:pt x="136" y="42"/>
                      <a:pt x="127" y="26"/>
                      <a:pt x="127" y="11"/>
                    </a:cubicBezTo>
                    <a:close/>
                    <a:moveTo>
                      <a:pt x="127" y="11"/>
                    </a:moveTo>
                    <a:cubicBezTo>
                      <a:pt x="127" y="11"/>
                      <a:pt x="127" y="11"/>
                      <a:pt x="127" y="11"/>
                    </a:cubicBezTo>
                  </a:path>
                </a:pathLst>
              </a:custGeom>
              <a:solidFill>
                <a:srgbClr val="CCCCC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3F3F3F"/>
                  </a:solidFill>
                  <a:latin typeface="Arial"/>
                  <a:ea typeface="Arial"/>
                  <a:cs typeface="Arial"/>
                  <a:sym typeface="Arial"/>
                </a:endParaRPr>
              </a:p>
            </p:txBody>
          </p:sp>
          <p:sp>
            <p:nvSpPr>
              <p:cNvPr id="2107" name="Google Shape;2107;p33"/>
              <p:cNvSpPr/>
              <p:nvPr/>
            </p:nvSpPr>
            <p:spPr>
              <a:xfrm>
                <a:off x="9869636" y="2739275"/>
                <a:ext cx="308171" cy="347247"/>
              </a:xfrm>
              <a:custGeom>
                <a:rect b="b" l="l" r="r" t="t"/>
                <a:pathLst>
                  <a:path extrusionOk="0" h="466" w="413">
                    <a:moveTo>
                      <a:pt x="392" y="424"/>
                    </a:moveTo>
                    <a:cubicBezTo>
                      <a:pt x="386" y="424"/>
                      <a:pt x="386" y="424"/>
                      <a:pt x="386" y="424"/>
                    </a:cubicBezTo>
                    <a:cubicBezTo>
                      <a:pt x="378" y="341"/>
                      <a:pt x="330" y="278"/>
                      <a:pt x="293" y="233"/>
                    </a:cubicBezTo>
                    <a:cubicBezTo>
                      <a:pt x="330" y="188"/>
                      <a:pt x="378" y="125"/>
                      <a:pt x="386" y="42"/>
                    </a:cubicBezTo>
                    <a:cubicBezTo>
                      <a:pt x="392" y="42"/>
                      <a:pt x="392" y="42"/>
                      <a:pt x="392" y="42"/>
                    </a:cubicBezTo>
                    <a:cubicBezTo>
                      <a:pt x="404" y="42"/>
                      <a:pt x="413" y="33"/>
                      <a:pt x="413" y="21"/>
                    </a:cubicBezTo>
                    <a:cubicBezTo>
                      <a:pt x="413" y="10"/>
                      <a:pt x="404" y="0"/>
                      <a:pt x="392" y="0"/>
                    </a:cubicBezTo>
                    <a:cubicBezTo>
                      <a:pt x="21" y="0"/>
                      <a:pt x="21" y="0"/>
                      <a:pt x="21" y="0"/>
                    </a:cubicBezTo>
                    <a:cubicBezTo>
                      <a:pt x="9" y="0"/>
                      <a:pt x="0" y="10"/>
                      <a:pt x="0" y="21"/>
                    </a:cubicBezTo>
                    <a:cubicBezTo>
                      <a:pt x="0" y="33"/>
                      <a:pt x="9" y="42"/>
                      <a:pt x="21" y="42"/>
                    </a:cubicBezTo>
                    <a:cubicBezTo>
                      <a:pt x="27" y="42"/>
                      <a:pt x="27" y="42"/>
                      <a:pt x="27" y="42"/>
                    </a:cubicBezTo>
                    <a:cubicBezTo>
                      <a:pt x="35" y="125"/>
                      <a:pt x="83" y="188"/>
                      <a:pt x="121" y="233"/>
                    </a:cubicBezTo>
                    <a:cubicBezTo>
                      <a:pt x="83" y="278"/>
                      <a:pt x="35" y="341"/>
                      <a:pt x="27" y="424"/>
                    </a:cubicBezTo>
                    <a:cubicBezTo>
                      <a:pt x="21" y="424"/>
                      <a:pt x="21" y="424"/>
                      <a:pt x="21" y="424"/>
                    </a:cubicBezTo>
                    <a:cubicBezTo>
                      <a:pt x="9" y="424"/>
                      <a:pt x="0" y="433"/>
                      <a:pt x="0" y="445"/>
                    </a:cubicBezTo>
                    <a:cubicBezTo>
                      <a:pt x="0" y="457"/>
                      <a:pt x="9" y="466"/>
                      <a:pt x="21" y="466"/>
                    </a:cubicBezTo>
                    <a:cubicBezTo>
                      <a:pt x="392" y="466"/>
                      <a:pt x="392" y="466"/>
                      <a:pt x="392" y="466"/>
                    </a:cubicBezTo>
                    <a:cubicBezTo>
                      <a:pt x="404" y="466"/>
                      <a:pt x="413" y="457"/>
                      <a:pt x="413" y="445"/>
                    </a:cubicBezTo>
                    <a:cubicBezTo>
                      <a:pt x="413" y="433"/>
                      <a:pt x="404" y="424"/>
                      <a:pt x="392" y="424"/>
                    </a:cubicBezTo>
                    <a:close/>
                    <a:moveTo>
                      <a:pt x="70" y="424"/>
                    </a:moveTo>
                    <a:cubicBezTo>
                      <a:pt x="78" y="349"/>
                      <a:pt x="126" y="292"/>
                      <a:pt x="163" y="249"/>
                    </a:cubicBezTo>
                    <a:cubicBezTo>
                      <a:pt x="165" y="247"/>
                      <a:pt x="165" y="247"/>
                      <a:pt x="165" y="247"/>
                    </a:cubicBezTo>
                    <a:cubicBezTo>
                      <a:pt x="171" y="239"/>
                      <a:pt x="171" y="227"/>
                      <a:pt x="165" y="220"/>
                    </a:cubicBezTo>
                    <a:cubicBezTo>
                      <a:pt x="163" y="217"/>
                      <a:pt x="163" y="217"/>
                      <a:pt x="163" y="217"/>
                    </a:cubicBezTo>
                    <a:cubicBezTo>
                      <a:pt x="126" y="174"/>
                      <a:pt x="78" y="117"/>
                      <a:pt x="70" y="42"/>
                    </a:cubicBezTo>
                    <a:cubicBezTo>
                      <a:pt x="343" y="42"/>
                      <a:pt x="343" y="42"/>
                      <a:pt x="343" y="42"/>
                    </a:cubicBezTo>
                    <a:cubicBezTo>
                      <a:pt x="335" y="117"/>
                      <a:pt x="287" y="174"/>
                      <a:pt x="251" y="217"/>
                    </a:cubicBezTo>
                    <a:cubicBezTo>
                      <a:pt x="249" y="220"/>
                      <a:pt x="249" y="220"/>
                      <a:pt x="249" y="220"/>
                    </a:cubicBezTo>
                    <a:cubicBezTo>
                      <a:pt x="242" y="227"/>
                      <a:pt x="242" y="239"/>
                      <a:pt x="249" y="247"/>
                    </a:cubicBezTo>
                    <a:cubicBezTo>
                      <a:pt x="251" y="249"/>
                      <a:pt x="251" y="249"/>
                      <a:pt x="251" y="249"/>
                    </a:cubicBezTo>
                    <a:cubicBezTo>
                      <a:pt x="287" y="292"/>
                      <a:pt x="335" y="349"/>
                      <a:pt x="343" y="424"/>
                    </a:cubicBezTo>
                    <a:lnTo>
                      <a:pt x="70" y="424"/>
                    </a:lnTo>
                    <a:close/>
                    <a:moveTo>
                      <a:pt x="70" y="424"/>
                    </a:moveTo>
                    <a:cubicBezTo>
                      <a:pt x="70" y="424"/>
                      <a:pt x="70" y="424"/>
                      <a:pt x="70" y="424"/>
                    </a:cubicBezTo>
                  </a:path>
                </a:pathLst>
              </a:custGeom>
              <a:solidFill>
                <a:srgbClr val="66666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3F3F3F"/>
                  </a:solidFill>
                  <a:latin typeface="Arial"/>
                  <a:ea typeface="Arial"/>
                  <a:cs typeface="Arial"/>
                  <a:sym typeface="Arial"/>
                </a:endParaRPr>
              </a:p>
            </p:txBody>
          </p:sp>
          <p:sp>
            <p:nvSpPr>
              <p:cNvPr id="2108" name="Google Shape;2108;p33"/>
              <p:cNvSpPr/>
              <p:nvPr/>
            </p:nvSpPr>
            <p:spPr>
              <a:xfrm>
                <a:off x="10296631" y="2818316"/>
                <a:ext cx="95027" cy="95027"/>
              </a:xfrm>
              <a:custGeom>
                <a:rect b="b" l="l" r="r" t="t"/>
                <a:pathLst>
                  <a:path extrusionOk="0" h="127" w="127">
                    <a:moveTo>
                      <a:pt x="53" y="117"/>
                    </a:moveTo>
                    <a:cubicBezTo>
                      <a:pt x="53" y="122"/>
                      <a:pt x="58" y="127"/>
                      <a:pt x="64" y="127"/>
                    </a:cubicBezTo>
                    <a:cubicBezTo>
                      <a:pt x="69" y="127"/>
                      <a:pt x="74" y="122"/>
                      <a:pt x="74" y="117"/>
                    </a:cubicBezTo>
                    <a:cubicBezTo>
                      <a:pt x="74" y="104"/>
                      <a:pt x="79" y="92"/>
                      <a:pt x="87" y="83"/>
                    </a:cubicBezTo>
                    <a:cubicBezTo>
                      <a:pt x="104" y="62"/>
                      <a:pt x="118" y="39"/>
                      <a:pt x="126" y="15"/>
                    </a:cubicBezTo>
                    <a:cubicBezTo>
                      <a:pt x="127" y="11"/>
                      <a:pt x="127" y="8"/>
                      <a:pt x="125" y="5"/>
                    </a:cubicBezTo>
                    <a:cubicBezTo>
                      <a:pt x="123" y="2"/>
                      <a:pt x="120" y="0"/>
                      <a:pt x="116" y="0"/>
                    </a:cubicBezTo>
                    <a:cubicBezTo>
                      <a:pt x="11" y="0"/>
                      <a:pt x="11" y="0"/>
                      <a:pt x="11" y="0"/>
                    </a:cubicBezTo>
                    <a:cubicBezTo>
                      <a:pt x="8" y="0"/>
                      <a:pt x="4" y="2"/>
                      <a:pt x="2" y="5"/>
                    </a:cubicBezTo>
                    <a:cubicBezTo>
                      <a:pt x="0" y="8"/>
                      <a:pt x="0" y="11"/>
                      <a:pt x="1" y="15"/>
                    </a:cubicBezTo>
                    <a:cubicBezTo>
                      <a:pt x="9" y="39"/>
                      <a:pt x="23" y="62"/>
                      <a:pt x="41" y="83"/>
                    </a:cubicBezTo>
                    <a:cubicBezTo>
                      <a:pt x="49" y="92"/>
                      <a:pt x="53" y="104"/>
                      <a:pt x="53" y="117"/>
                    </a:cubicBezTo>
                    <a:close/>
                    <a:moveTo>
                      <a:pt x="53" y="117"/>
                    </a:moveTo>
                    <a:cubicBezTo>
                      <a:pt x="53" y="117"/>
                      <a:pt x="53" y="117"/>
                      <a:pt x="53" y="117"/>
                    </a:cubicBezTo>
                  </a:path>
                </a:pathLst>
              </a:custGeom>
              <a:solidFill>
                <a:srgbClr val="CCCCC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3F3F3F"/>
                  </a:solidFill>
                  <a:latin typeface="Arial"/>
                  <a:ea typeface="Arial"/>
                  <a:cs typeface="Arial"/>
                  <a:sym typeface="Arial"/>
                </a:endParaRPr>
              </a:p>
            </p:txBody>
          </p:sp>
          <p:sp>
            <p:nvSpPr>
              <p:cNvPr id="2109" name="Google Shape;2109;p33"/>
              <p:cNvSpPr/>
              <p:nvPr/>
            </p:nvSpPr>
            <p:spPr>
              <a:xfrm>
                <a:off x="10257555" y="2928440"/>
                <a:ext cx="174068" cy="115453"/>
              </a:xfrm>
              <a:custGeom>
                <a:rect b="b" l="l" r="r" t="t"/>
                <a:pathLst>
                  <a:path extrusionOk="0" h="154" w="234">
                    <a:moveTo>
                      <a:pt x="127" y="11"/>
                    </a:moveTo>
                    <a:cubicBezTo>
                      <a:pt x="127" y="5"/>
                      <a:pt x="122" y="0"/>
                      <a:pt x="117" y="0"/>
                    </a:cubicBezTo>
                    <a:cubicBezTo>
                      <a:pt x="111" y="0"/>
                      <a:pt x="106" y="5"/>
                      <a:pt x="106" y="11"/>
                    </a:cubicBezTo>
                    <a:cubicBezTo>
                      <a:pt x="106" y="26"/>
                      <a:pt x="97" y="42"/>
                      <a:pt x="80" y="54"/>
                    </a:cubicBezTo>
                    <a:cubicBezTo>
                      <a:pt x="45" y="80"/>
                      <a:pt x="18" y="108"/>
                      <a:pt x="1" y="138"/>
                    </a:cubicBezTo>
                    <a:cubicBezTo>
                      <a:pt x="0" y="142"/>
                      <a:pt x="0" y="146"/>
                      <a:pt x="1" y="149"/>
                    </a:cubicBezTo>
                    <a:cubicBezTo>
                      <a:pt x="3" y="152"/>
                      <a:pt x="7" y="154"/>
                      <a:pt x="11" y="154"/>
                    </a:cubicBezTo>
                    <a:cubicBezTo>
                      <a:pt x="223" y="154"/>
                      <a:pt x="223" y="154"/>
                      <a:pt x="223" y="154"/>
                    </a:cubicBezTo>
                    <a:cubicBezTo>
                      <a:pt x="226" y="154"/>
                      <a:pt x="230" y="152"/>
                      <a:pt x="232" y="149"/>
                    </a:cubicBezTo>
                    <a:cubicBezTo>
                      <a:pt x="234" y="146"/>
                      <a:pt x="234" y="142"/>
                      <a:pt x="232" y="138"/>
                    </a:cubicBezTo>
                    <a:cubicBezTo>
                      <a:pt x="215" y="108"/>
                      <a:pt x="188" y="80"/>
                      <a:pt x="153" y="54"/>
                    </a:cubicBezTo>
                    <a:cubicBezTo>
                      <a:pt x="136" y="42"/>
                      <a:pt x="127" y="26"/>
                      <a:pt x="127" y="11"/>
                    </a:cubicBezTo>
                    <a:close/>
                    <a:moveTo>
                      <a:pt x="127" y="11"/>
                    </a:moveTo>
                    <a:cubicBezTo>
                      <a:pt x="127" y="11"/>
                      <a:pt x="127" y="11"/>
                      <a:pt x="127" y="11"/>
                    </a:cubicBezTo>
                  </a:path>
                </a:pathLst>
              </a:custGeom>
              <a:solidFill>
                <a:srgbClr val="CCCCC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3F3F3F"/>
                  </a:solidFill>
                  <a:latin typeface="Arial"/>
                  <a:ea typeface="Arial"/>
                  <a:cs typeface="Arial"/>
                  <a:sym typeface="Arial"/>
                </a:endParaRPr>
              </a:p>
            </p:txBody>
          </p:sp>
          <p:sp>
            <p:nvSpPr>
              <p:cNvPr id="2110" name="Google Shape;2110;p33"/>
              <p:cNvSpPr/>
              <p:nvPr/>
            </p:nvSpPr>
            <p:spPr>
              <a:xfrm>
                <a:off x="10190059" y="2739275"/>
                <a:ext cx="308171" cy="347247"/>
              </a:xfrm>
              <a:custGeom>
                <a:rect b="b" l="l" r="r" t="t"/>
                <a:pathLst>
                  <a:path extrusionOk="0" h="466" w="413">
                    <a:moveTo>
                      <a:pt x="392" y="424"/>
                    </a:moveTo>
                    <a:cubicBezTo>
                      <a:pt x="386" y="424"/>
                      <a:pt x="386" y="424"/>
                      <a:pt x="386" y="424"/>
                    </a:cubicBezTo>
                    <a:cubicBezTo>
                      <a:pt x="378" y="341"/>
                      <a:pt x="330" y="278"/>
                      <a:pt x="293" y="233"/>
                    </a:cubicBezTo>
                    <a:cubicBezTo>
                      <a:pt x="330" y="188"/>
                      <a:pt x="378" y="125"/>
                      <a:pt x="386" y="42"/>
                    </a:cubicBezTo>
                    <a:cubicBezTo>
                      <a:pt x="392" y="42"/>
                      <a:pt x="392" y="42"/>
                      <a:pt x="392" y="42"/>
                    </a:cubicBezTo>
                    <a:cubicBezTo>
                      <a:pt x="404" y="42"/>
                      <a:pt x="413" y="33"/>
                      <a:pt x="413" y="21"/>
                    </a:cubicBezTo>
                    <a:cubicBezTo>
                      <a:pt x="413" y="10"/>
                      <a:pt x="404" y="0"/>
                      <a:pt x="392" y="0"/>
                    </a:cubicBezTo>
                    <a:cubicBezTo>
                      <a:pt x="21" y="0"/>
                      <a:pt x="21" y="0"/>
                      <a:pt x="21" y="0"/>
                    </a:cubicBezTo>
                    <a:cubicBezTo>
                      <a:pt x="9" y="0"/>
                      <a:pt x="0" y="10"/>
                      <a:pt x="0" y="21"/>
                    </a:cubicBezTo>
                    <a:cubicBezTo>
                      <a:pt x="0" y="33"/>
                      <a:pt x="9" y="42"/>
                      <a:pt x="21" y="42"/>
                    </a:cubicBezTo>
                    <a:cubicBezTo>
                      <a:pt x="27" y="42"/>
                      <a:pt x="27" y="42"/>
                      <a:pt x="27" y="42"/>
                    </a:cubicBezTo>
                    <a:cubicBezTo>
                      <a:pt x="35" y="125"/>
                      <a:pt x="83" y="188"/>
                      <a:pt x="121" y="233"/>
                    </a:cubicBezTo>
                    <a:cubicBezTo>
                      <a:pt x="83" y="278"/>
                      <a:pt x="35" y="341"/>
                      <a:pt x="27" y="424"/>
                    </a:cubicBezTo>
                    <a:cubicBezTo>
                      <a:pt x="21" y="424"/>
                      <a:pt x="21" y="424"/>
                      <a:pt x="21" y="424"/>
                    </a:cubicBezTo>
                    <a:cubicBezTo>
                      <a:pt x="9" y="424"/>
                      <a:pt x="0" y="433"/>
                      <a:pt x="0" y="445"/>
                    </a:cubicBezTo>
                    <a:cubicBezTo>
                      <a:pt x="0" y="457"/>
                      <a:pt x="9" y="466"/>
                      <a:pt x="21" y="466"/>
                    </a:cubicBezTo>
                    <a:cubicBezTo>
                      <a:pt x="392" y="466"/>
                      <a:pt x="392" y="466"/>
                      <a:pt x="392" y="466"/>
                    </a:cubicBezTo>
                    <a:cubicBezTo>
                      <a:pt x="404" y="466"/>
                      <a:pt x="413" y="457"/>
                      <a:pt x="413" y="445"/>
                    </a:cubicBezTo>
                    <a:cubicBezTo>
                      <a:pt x="413" y="433"/>
                      <a:pt x="404" y="424"/>
                      <a:pt x="392" y="424"/>
                    </a:cubicBezTo>
                    <a:close/>
                    <a:moveTo>
                      <a:pt x="70" y="424"/>
                    </a:moveTo>
                    <a:cubicBezTo>
                      <a:pt x="78" y="349"/>
                      <a:pt x="126" y="292"/>
                      <a:pt x="163" y="249"/>
                    </a:cubicBezTo>
                    <a:cubicBezTo>
                      <a:pt x="165" y="247"/>
                      <a:pt x="165" y="247"/>
                      <a:pt x="165" y="247"/>
                    </a:cubicBezTo>
                    <a:cubicBezTo>
                      <a:pt x="171" y="239"/>
                      <a:pt x="171" y="227"/>
                      <a:pt x="165" y="220"/>
                    </a:cubicBezTo>
                    <a:cubicBezTo>
                      <a:pt x="163" y="217"/>
                      <a:pt x="163" y="217"/>
                      <a:pt x="163" y="217"/>
                    </a:cubicBezTo>
                    <a:cubicBezTo>
                      <a:pt x="126" y="174"/>
                      <a:pt x="78" y="117"/>
                      <a:pt x="70" y="42"/>
                    </a:cubicBezTo>
                    <a:cubicBezTo>
                      <a:pt x="343" y="42"/>
                      <a:pt x="343" y="42"/>
                      <a:pt x="343" y="42"/>
                    </a:cubicBezTo>
                    <a:cubicBezTo>
                      <a:pt x="335" y="117"/>
                      <a:pt x="287" y="174"/>
                      <a:pt x="251" y="217"/>
                    </a:cubicBezTo>
                    <a:cubicBezTo>
                      <a:pt x="249" y="220"/>
                      <a:pt x="249" y="220"/>
                      <a:pt x="249" y="220"/>
                    </a:cubicBezTo>
                    <a:cubicBezTo>
                      <a:pt x="242" y="227"/>
                      <a:pt x="242" y="239"/>
                      <a:pt x="249" y="247"/>
                    </a:cubicBezTo>
                    <a:cubicBezTo>
                      <a:pt x="251" y="249"/>
                      <a:pt x="251" y="249"/>
                      <a:pt x="251" y="249"/>
                    </a:cubicBezTo>
                    <a:cubicBezTo>
                      <a:pt x="287" y="292"/>
                      <a:pt x="335" y="349"/>
                      <a:pt x="343" y="424"/>
                    </a:cubicBezTo>
                    <a:lnTo>
                      <a:pt x="70" y="424"/>
                    </a:lnTo>
                    <a:close/>
                    <a:moveTo>
                      <a:pt x="70" y="424"/>
                    </a:moveTo>
                    <a:cubicBezTo>
                      <a:pt x="70" y="424"/>
                      <a:pt x="70" y="424"/>
                      <a:pt x="70" y="424"/>
                    </a:cubicBezTo>
                  </a:path>
                </a:pathLst>
              </a:custGeom>
              <a:solidFill>
                <a:srgbClr val="66666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3F3F3F"/>
                  </a:solidFill>
                  <a:latin typeface="Arial"/>
                  <a:ea typeface="Arial"/>
                  <a:cs typeface="Arial"/>
                  <a:sym typeface="Arial"/>
                </a:endParaRPr>
              </a:p>
            </p:txBody>
          </p:sp>
          <p:sp>
            <p:nvSpPr>
              <p:cNvPr id="2111" name="Google Shape;2111;p33"/>
              <p:cNvSpPr/>
              <p:nvPr/>
            </p:nvSpPr>
            <p:spPr>
              <a:xfrm>
                <a:off x="10620051" y="2818316"/>
                <a:ext cx="95027" cy="95027"/>
              </a:xfrm>
              <a:custGeom>
                <a:rect b="b" l="l" r="r" t="t"/>
                <a:pathLst>
                  <a:path extrusionOk="0" h="127" w="127">
                    <a:moveTo>
                      <a:pt x="53" y="117"/>
                    </a:moveTo>
                    <a:cubicBezTo>
                      <a:pt x="53" y="122"/>
                      <a:pt x="58" y="127"/>
                      <a:pt x="64" y="127"/>
                    </a:cubicBezTo>
                    <a:cubicBezTo>
                      <a:pt x="69" y="127"/>
                      <a:pt x="74" y="122"/>
                      <a:pt x="74" y="117"/>
                    </a:cubicBezTo>
                    <a:cubicBezTo>
                      <a:pt x="74" y="104"/>
                      <a:pt x="79" y="92"/>
                      <a:pt x="87" y="83"/>
                    </a:cubicBezTo>
                    <a:cubicBezTo>
                      <a:pt x="104" y="62"/>
                      <a:pt x="118" y="39"/>
                      <a:pt x="126" y="15"/>
                    </a:cubicBezTo>
                    <a:cubicBezTo>
                      <a:pt x="127" y="11"/>
                      <a:pt x="127" y="8"/>
                      <a:pt x="125" y="5"/>
                    </a:cubicBezTo>
                    <a:cubicBezTo>
                      <a:pt x="123" y="2"/>
                      <a:pt x="120" y="0"/>
                      <a:pt x="116" y="0"/>
                    </a:cubicBezTo>
                    <a:cubicBezTo>
                      <a:pt x="11" y="0"/>
                      <a:pt x="11" y="0"/>
                      <a:pt x="11" y="0"/>
                    </a:cubicBezTo>
                    <a:cubicBezTo>
                      <a:pt x="8" y="0"/>
                      <a:pt x="4" y="2"/>
                      <a:pt x="2" y="5"/>
                    </a:cubicBezTo>
                    <a:cubicBezTo>
                      <a:pt x="0" y="8"/>
                      <a:pt x="0" y="11"/>
                      <a:pt x="1" y="15"/>
                    </a:cubicBezTo>
                    <a:cubicBezTo>
                      <a:pt x="9" y="39"/>
                      <a:pt x="23" y="62"/>
                      <a:pt x="41" y="83"/>
                    </a:cubicBezTo>
                    <a:cubicBezTo>
                      <a:pt x="49" y="92"/>
                      <a:pt x="53" y="104"/>
                      <a:pt x="53" y="117"/>
                    </a:cubicBezTo>
                    <a:close/>
                    <a:moveTo>
                      <a:pt x="53" y="117"/>
                    </a:moveTo>
                    <a:cubicBezTo>
                      <a:pt x="53" y="117"/>
                      <a:pt x="53" y="117"/>
                      <a:pt x="53" y="117"/>
                    </a:cubicBezTo>
                  </a:path>
                </a:pathLst>
              </a:custGeom>
              <a:solidFill>
                <a:srgbClr val="CCCCC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3F3F3F"/>
                  </a:solidFill>
                  <a:latin typeface="Arial"/>
                  <a:ea typeface="Arial"/>
                  <a:cs typeface="Arial"/>
                  <a:sym typeface="Arial"/>
                </a:endParaRPr>
              </a:p>
            </p:txBody>
          </p:sp>
          <p:sp>
            <p:nvSpPr>
              <p:cNvPr id="2112" name="Google Shape;2112;p33"/>
              <p:cNvSpPr/>
              <p:nvPr/>
            </p:nvSpPr>
            <p:spPr>
              <a:xfrm>
                <a:off x="10580975" y="2928440"/>
                <a:ext cx="174068" cy="115453"/>
              </a:xfrm>
              <a:custGeom>
                <a:rect b="b" l="l" r="r" t="t"/>
                <a:pathLst>
                  <a:path extrusionOk="0" h="154" w="234">
                    <a:moveTo>
                      <a:pt x="127" y="11"/>
                    </a:moveTo>
                    <a:cubicBezTo>
                      <a:pt x="127" y="5"/>
                      <a:pt x="122" y="0"/>
                      <a:pt x="117" y="0"/>
                    </a:cubicBezTo>
                    <a:cubicBezTo>
                      <a:pt x="111" y="0"/>
                      <a:pt x="106" y="5"/>
                      <a:pt x="106" y="11"/>
                    </a:cubicBezTo>
                    <a:cubicBezTo>
                      <a:pt x="106" y="26"/>
                      <a:pt x="97" y="42"/>
                      <a:pt x="80" y="54"/>
                    </a:cubicBezTo>
                    <a:cubicBezTo>
                      <a:pt x="45" y="80"/>
                      <a:pt x="18" y="108"/>
                      <a:pt x="1" y="138"/>
                    </a:cubicBezTo>
                    <a:cubicBezTo>
                      <a:pt x="0" y="142"/>
                      <a:pt x="0" y="146"/>
                      <a:pt x="1" y="149"/>
                    </a:cubicBezTo>
                    <a:cubicBezTo>
                      <a:pt x="3" y="152"/>
                      <a:pt x="7" y="154"/>
                      <a:pt x="11" y="154"/>
                    </a:cubicBezTo>
                    <a:cubicBezTo>
                      <a:pt x="223" y="154"/>
                      <a:pt x="223" y="154"/>
                      <a:pt x="223" y="154"/>
                    </a:cubicBezTo>
                    <a:cubicBezTo>
                      <a:pt x="226" y="154"/>
                      <a:pt x="230" y="152"/>
                      <a:pt x="232" y="149"/>
                    </a:cubicBezTo>
                    <a:cubicBezTo>
                      <a:pt x="234" y="146"/>
                      <a:pt x="234" y="142"/>
                      <a:pt x="232" y="138"/>
                    </a:cubicBezTo>
                    <a:cubicBezTo>
                      <a:pt x="215" y="108"/>
                      <a:pt x="188" y="80"/>
                      <a:pt x="153" y="54"/>
                    </a:cubicBezTo>
                    <a:cubicBezTo>
                      <a:pt x="136" y="42"/>
                      <a:pt x="127" y="26"/>
                      <a:pt x="127" y="11"/>
                    </a:cubicBezTo>
                    <a:close/>
                    <a:moveTo>
                      <a:pt x="127" y="11"/>
                    </a:moveTo>
                    <a:cubicBezTo>
                      <a:pt x="127" y="11"/>
                      <a:pt x="127" y="11"/>
                      <a:pt x="127" y="11"/>
                    </a:cubicBezTo>
                  </a:path>
                </a:pathLst>
              </a:custGeom>
              <a:solidFill>
                <a:srgbClr val="CCCCC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3F3F3F"/>
                  </a:solidFill>
                  <a:latin typeface="Arial"/>
                  <a:ea typeface="Arial"/>
                  <a:cs typeface="Arial"/>
                  <a:sym typeface="Arial"/>
                </a:endParaRPr>
              </a:p>
            </p:txBody>
          </p:sp>
          <p:sp>
            <p:nvSpPr>
              <p:cNvPr id="2113" name="Google Shape;2113;p33"/>
              <p:cNvSpPr/>
              <p:nvPr/>
            </p:nvSpPr>
            <p:spPr>
              <a:xfrm>
                <a:off x="10513479" y="2739275"/>
                <a:ext cx="308171" cy="347247"/>
              </a:xfrm>
              <a:custGeom>
                <a:rect b="b" l="l" r="r" t="t"/>
                <a:pathLst>
                  <a:path extrusionOk="0" h="466" w="413">
                    <a:moveTo>
                      <a:pt x="392" y="424"/>
                    </a:moveTo>
                    <a:cubicBezTo>
                      <a:pt x="386" y="424"/>
                      <a:pt x="386" y="424"/>
                      <a:pt x="386" y="424"/>
                    </a:cubicBezTo>
                    <a:cubicBezTo>
                      <a:pt x="378" y="341"/>
                      <a:pt x="330" y="278"/>
                      <a:pt x="293" y="233"/>
                    </a:cubicBezTo>
                    <a:cubicBezTo>
                      <a:pt x="330" y="188"/>
                      <a:pt x="378" y="125"/>
                      <a:pt x="386" y="42"/>
                    </a:cubicBezTo>
                    <a:cubicBezTo>
                      <a:pt x="392" y="42"/>
                      <a:pt x="392" y="42"/>
                      <a:pt x="392" y="42"/>
                    </a:cubicBezTo>
                    <a:cubicBezTo>
                      <a:pt x="404" y="42"/>
                      <a:pt x="413" y="33"/>
                      <a:pt x="413" y="21"/>
                    </a:cubicBezTo>
                    <a:cubicBezTo>
                      <a:pt x="413" y="10"/>
                      <a:pt x="404" y="0"/>
                      <a:pt x="392" y="0"/>
                    </a:cubicBezTo>
                    <a:cubicBezTo>
                      <a:pt x="21" y="0"/>
                      <a:pt x="21" y="0"/>
                      <a:pt x="21" y="0"/>
                    </a:cubicBezTo>
                    <a:cubicBezTo>
                      <a:pt x="9" y="0"/>
                      <a:pt x="0" y="10"/>
                      <a:pt x="0" y="21"/>
                    </a:cubicBezTo>
                    <a:cubicBezTo>
                      <a:pt x="0" y="33"/>
                      <a:pt x="9" y="42"/>
                      <a:pt x="21" y="42"/>
                    </a:cubicBezTo>
                    <a:cubicBezTo>
                      <a:pt x="27" y="42"/>
                      <a:pt x="27" y="42"/>
                      <a:pt x="27" y="42"/>
                    </a:cubicBezTo>
                    <a:cubicBezTo>
                      <a:pt x="35" y="125"/>
                      <a:pt x="83" y="188"/>
                      <a:pt x="121" y="233"/>
                    </a:cubicBezTo>
                    <a:cubicBezTo>
                      <a:pt x="83" y="278"/>
                      <a:pt x="35" y="341"/>
                      <a:pt x="27" y="424"/>
                    </a:cubicBezTo>
                    <a:cubicBezTo>
                      <a:pt x="21" y="424"/>
                      <a:pt x="21" y="424"/>
                      <a:pt x="21" y="424"/>
                    </a:cubicBezTo>
                    <a:cubicBezTo>
                      <a:pt x="9" y="424"/>
                      <a:pt x="0" y="433"/>
                      <a:pt x="0" y="445"/>
                    </a:cubicBezTo>
                    <a:cubicBezTo>
                      <a:pt x="0" y="457"/>
                      <a:pt x="9" y="466"/>
                      <a:pt x="21" y="466"/>
                    </a:cubicBezTo>
                    <a:cubicBezTo>
                      <a:pt x="392" y="466"/>
                      <a:pt x="392" y="466"/>
                      <a:pt x="392" y="466"/>
                    </a:cubicBezTo>
                    <a:cubicBezTo>
                      <a:pt x="404" y="466"/>
                      <a:pt x="413" y="457"/>
                      <a:pt x="413" y="445"/>
                    </a:cubicBezTo>
                    <a:cubicBezTo>
                      <a:pt x="413" y="433"/>
                      <a:pt x="404" y="424"/>
                      <a:pt x="392" y="424"/>
                    </a:cubicBezTo>
                    <a:close/>
                    <a:moveTo>
                      <a:pt x="70" y="424"/>
                    </a:moveTo>
                    <a:cubicBezTo>
                      <a:pt x="78" y="349"/>
                      <a:pt x="126" y="292"/>
                      <a:pt x="163" y="249"/>
                    </a:cubicBezTo>
                    <a:cubicBezTo>
                      <a:pt x="165" y="247"/>
                      <a:pt x="165" y="247"/>
                      <a:pt x="165" y="247"/>
                    </a:cubicBezTo>
                    <a:cubicBezTo>
                      <a:pt x="171" y="239"/>
                      <a:pt x="171" y="227"/>
                      <a:pt x="165" y="220"/>
                    </a:cubicBezTo>
                    <a:cubicBezTo>
                      <a:pt x="163" y="217"/>
                      <a:pt x="163" y="217"/>
                      <a:pt x="163" y="217"/>
                    </a:cubicBezTo>
                    <a:cubicBezTo>
                      <a:pt x="126" y="174"/>
                      <a:pt x="78" y="117"/>
                      <a:pt x="70" y="42"/>
                    </a:cubicBezTo>
                    <a:cubicBezTo>
                      <a:pt x="343" y="42"/>
                      <a:pt x="343" y="42"/>
                      <a:pt x="343" y="42"/>
                    </a:cubicBezTo>
                    <a:cubicBezTo>
                      <a:pt x="335" y="117"/>
                      <a:pt x="287" y="174"/>
                      <a:pt x="251" y="217"/>
                    </a:cubicBezTo>
                    <a:cubicBezTo>
                      <a:pt x="249" y="220"/>
                      <a:pt x="249" y="220"/>
                      <a:pt x="249" y="220"/>
                    </a:cubicBezTo>
                    <a:cubicBezTo>
                      <a:pt x="242" y="227"/>
                      <a:pt x="242" y="239"/>
                      <a:pt x="249" y="247"/>
                    </a:cubicBezTo>
                    <a:cubicBezTo>
                      <a:pt x="251" y="249"/>
                      <a:pt x="251" y="249"/>
                      <a:pt x="251" y="249"/>
                    </a:cubicBezTo>
                    <a:cubicBezTo>
                      <a:pt x="287" y="292"/>
                      <a:pt x="335" y="349"/>
                      <a:pt x="343" y="424"/>
                    </a:cubicBezTo>
                    <a:lnTo>
                      <a:pt x="70" y="424"/>
                    </a:lnTo>
                    <a:close/>
                    <a:moveTo>
                      <a:pt x="70" y="424"/>
                    </a:moveTo>
                    <a:cubicBezTo>
                      <a:pt x="70" y="424"/>
                      <a:pt x="70" y="424"/>
                      <a:pt x="70" y="424"/>
                    </a:cubicBezTo>
                  </a:path>
                </a:pathLst>
              </a:custGeom>
              <a:solidFill>
                <a:srgbClr val="66666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3F3F3F"/>
                  </a:solidFill>
                  <a:latin typeface="Arial"/>
                  <a:ea typeface="Arial"/>
                  <a:cs typeface="Arial"/>
                  <a:sym typeface="Arial"/>
                </a:endParaRPr>
              </a:p>
            </p:txBody>
          </p:sp>
          <p:sp>
            <p:nvSpPr>
              <p:cNvPr id="2114" name="Google Shape;2114;p33"/>
              <p:cNvSpPr/>
              <p:nvPr/>
            </p:nvSpPr>
            <p:spPr>
              <a:xfrm>
                <a:off x="10940474" y="2818316"/>
                <a:ext cx="95027" cy="95027"/>
              </a:xfrm>
              <a:custGeom>
                <a:rect b="b" l="l" r="r" t="t"/>
                <a:pathLst>
                  <a:path extrusionOk="0" h="127" w="127">
                    <a:moveTo>
                      <a:pt x="53" y="117"/>
                    </a:moveTo>
                    <a:cubicBezTo>
                      <a:pt x="53" y="122"/>
                      <a:pt x="58" y="127"/>
                      <a:pt x="64" y="127"/>
                    </a:cubicBezTo>
                    <a:cubicBezTo>
                      <a:pt x="69" y="127"/>
                      <a:pt x="74" y="122"/>
                      <a:pt x="74" y="117"/>
                    </a:cubicBezTo>
                    <a:cubicBezTo>
                      <a:pt x="74" y="104"/>
                      <a:pt x="79" y="92"/>
                      <a:pt x="87" y="83"/>
                    </a:cubicBezTo>
                    <a:cubicBezTo>
                      <a:pt x="104" y="62"/>
                      <a:pt x="118" y="39"/>
                      <a:pt x="126" y="15"/>
                    </a:cubicBezTo>
                    <a:cubicBezTo>
                      <a:pt x="127" y="11"/>
                      <a:pt x="127" y="8"/>
                      <a:pt x="125" y="5"/>
                    </a:cubicBezTo>
                    <a:cubicBezTo>
                      <a:pt x="123" y="2"/>
                      <a:pt x="120" y="0"/>
                      <a:pt x="116" y="0"/>
                    </a:cubicBezTo>
                    <a:cubicBezTo>
                      <a:pt x="11" y="0"/>
                      <a:pt x="11" y="0"/>
                      <a:pt x="11" y="0"/>
                    </a:cubicBezTo>
                    <a:cubicBezTo>
                      <a:pt x="8" y="0"/>
                      <a:pt x="4" y="2"/>
                      <a:pt x="2" y="5"/>
                    </a:cubicBezTo>
                    <a:cubicBezTo>
                      <a:pt x="0" y="8"/>
                      <a:pt x="0" y="11"/>
                      <a:pt x="1" y="15"/>
                    </a:cubicBezTo>
                    <a:cubicBezTo>
                      <a:pt x="9" y="39"/>
                      <a:pt x="23" y="62"/>
                      <a:pt x="41" y="83"/>
                    </a:cubicBezTo>
                    <a:cubicBezTo>
                      <a:pt x="49" y="92"/>
                      <a:pt x="53" y="104"/>
                      <a:pt x="53" y="117"/>
                    </a:cubicBezTo>
                    <a:close/>
                    <a:moveTo>
                      <a:pt x="53" y="117"/>
                    </a:moveTo>
                    <a:cubicBezTo>
                      <a:pt x="53" y="117"/>
                      <a:pt x="53" y="117"/>
                      <a:pt x="53" y="117"/>
                    </a:cubicBezTo>
                  </a:path>
                </a:pathLst>
              </a:custGeom>
              <a:solidFill>
                <a:srgbClr val="CCCCC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3F3F3F"/>
                  </a:solidFill>
                  <a:latin typeface="Arial"/>
                  <a:ea typeface="Arial"/>
                  <a:cs typeface="Arial"/>
                  <a:sym typeface="Arial"/>
                </a:endParaRPr>
              </a:p>
            </p:txBody>
          </p:sp>
          <p:sp>
            <p:nvSpPr>
              <p:cNvPr id="2115" name="Google Shape;2115;p33"/>
              <p:cNvSpPr/>
              <p:nvPr/>
            </p:nvSpPr>
            <p:spPr>
              <a:xfrm>
                <a:off x="10901398" y="2928440"/>
                <a:ext cx="174068" cy="115453"/>
              </a:xfrm>
              <a:custGeom>
                <a:rect b="b" l="l" r="r" t="t"/>
                <a:pathLst>
                  <a:path extrusionOk="0" h="154" w="234">
                    <a:moveTo>
                      <a:pt x="127" y="11"/>
                    </a:moveTo>
                    <a:cubicBezTo>
                      <a:pt x="127" y="5"/>
                      <a:pt x="122" y="0"/>
                      <a:pt x="117" y="0"/>
                    </a:cubicBezTo>
                    <a:cubicBezTo>
                      <a:pt x="111" y="0"/>
                      <a:pt x="106" y="5"/>
                      <a:pt x="106" y="11"/>
                    </a:cubicBezTo>
                    <a:cubicBezTo>
                      <a:pt x="106" y="26"/>
                      <a:pt x="97" y="42"/>
                      <a:pt x="80" y="54"/>
                    </a:cubicBezTo>
                    <a:cubicBezTo>
                      <a:pt x="45" y="80"/>
                      <a:pt x="18" y="108"/>
                      <a:pt x="1" y="138"/>
                    </a:cubicBezTo>
                    <a:cubicBezTo>
                      <a:pt x="0" y="142"/>
                      <a:pt x="0" y="146"/>
                      <a:pt x="1" y="149"/>
                    </a:cubicBezTo>
                    <a:cubicBezTo>
                      <a:pt x="3" y="152"/>
                      <a:pt x="7" y="154"/>
                      <a:pt x="11" y="154"/>
                    </a:cubicBezTo>
                    <a:cubicBezTo>
                      <a:pt x="223" y="154"/>
                      <a:pt x="223" y="154"/>
                      <a:pt x="223" y="154"/>
                    </a:cubicBezTo>
                    <a:cubicBezTo>
                      <a:pt x="226" y="154"/>
                      <a:pt x="230" y="152"/>
                      <a:pt x="232" y="149"/>
                    </a:cubicBezTo>
                    <a:cubicBezTo>
                      <a:pt x="234" y="146"/>
                      <a:pt x="234" y="142"/>
                      <a:pt x="232" y="138"/>
                    </a:cubicBezTo>
                    <a:cubicBezTo>
                      <a:pt x="215" y="108"/>
                      <a:pt x="188" y="80"/>
                      <a:pt x="153" y="54"/>
                    </a:cubicBezTo>
                    <a:cubicBezTo>
                      <a:pt x="136" y="42"/>
                      <a:pt x="127" y="26"/>
                      <a:pt x="127" y="11"/>
                    </a:cubicBezTo>
                    <a:close/>
                    <a:moveTo>
                      <a:pt x="127" y="11"/>
                    </a:moveTo>
                    <a:cubicBezTo>
                      <a:pt x="127" y="11"/>
                      <a:pt x="127" y="11"/>
                      <a:pt x="127" y="11"/>
                    </a:cubicBezTo>
                  </a:path>
                </a:pathLst>
              </a:custGeom>
              <a:solidFill>
                <a:srgbClr val="CCCCC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3F3F3F"/>
                  </a:solidFill>
                  <a:latin typeface="Arial"/>
                  <a:ea typeface="Arial"/>
                  <a:cs typeface="Arial"/>
                  <a:sym typeface="Arial"/>
                </a:endParaRPr>
              </a:p>
            </p:txBody>
          </p:sp>
          <p:sp>
            <p:nvSpPr>
              <p:cNvPr id="2116" name="Google Shape;2116;p33"/>
              <p:cNvSpPr/>
              <p:nvPr/>
            </p:nvSpPr>
            <p:spPr>
              <a:xfrm>
                <a:off x="10833902" y="2739275"/>
                <a:ext cx="308171" cy="347247"/>
              </a:xfrm>
              <a:custGeom>
                <a:rect b="b" l="l" r="r" t="t"/>
                <a:pathLst>
                  <a:path extrusionOk="0" h="466" w="413">
                    <a:moveTo>
                      <a:pt x="392" y="424"/>
                    </a:moveTo>
                    <a:cubicBezTo>
                      <a:pt x="386" y="424"/>
                      <a:pt x="386" y="424"/>
                      <a:pt x="386" y="424"/>
                    </a:cubicBezTo>
                    <a:cubicBezTo>
                      <a:pt x="378" y="341"/>
                      <a:pt x="330" y="278"/>
                      <a:pt x="293" y="233"/>
                    </a:cubicBezTo>
                    <a:cubicBezTo>
                      <a:pt x="330" y="188"/>
                      <a:pt x="378" y="125"/>
                      <a:pt x="386" y="42"/>
                    </a:cubicBezTo>
                    <a:cubicBezTo>
                      <a:pt x="392" y="42"/>
                      <a:pt x="392" y="42"/>
                      <a:pt x="392" y="42"/>
                    </a:cubicBezTo>
                    <a:cubicBezTo>
                      <a:pt x="404" y="42"/>
                      <a:pt x="413" y="33"/>
                      <a:pt x="413" y="21"/>
                    </a:cubicBezTo>
                    <a:cubicBezTo>
                      <a:pt x="413" y="10"/>
                      <a:pt x="404" y="0"/>
                      <a:pt x="392" y="0"/>
                    </a:cubicBezTo>
                    <a:cubicBezTo>
                      <a:pt x="21" y="0"/>
                      <a:pt x="21" y="0"/>
                      <a:pt x="21" y="0"/>
                    </a:cubicBezTo>
                    <a:cubicBezTo>
                      <a:pt x="9" y="0"/>
                      <a:pt x="0" y="10"/>
                      <a:pt x="0" y="21"/>
                    </a:cubicBezTo>
                    <a:cubicBezTo>
                      <a:pt x="0" y="33"/>
                      <a:pt x="9" y="42"/>
                      <a:pt x="21" y="42"/>
                    </a:cubicBezTo>
                    <a:cubicBezTo>
                      <a:pt x="27" y="42"/>
                      <a:pt x="27" y="42"/>
                      <a:pt x="27" y="42"/>
                    </a:cubicBezTo>
                    <a:cubicBezTo>
                      <a:pt x="35" y="125"/>
                      <a:pt x="83" y="188"/>
                      <a:pt x="121" y="233"/>
                    </a:cubicBezTo>
                    <a:cubicBezTo>
                      <a:pt x="83" y="278"/>
                      <a:pt x="35" y="341"/>
                      <a:pt x="27" y="424"/>
                    </a:cubicBezTo>
                    <a:cubicBezTo>
                      <a:pt x="21" y="424"/>
                      <a:pt x="21" y="424"/>
                      <a:pt x="21" y="424"/>
                    </a:cubicBezTo>
                    <a:cubicBezTo>
                      <a:pt x="9" y="424"/>
                      <a:pt x="0" y="433"/>
                      <a:pt x="0" y="445"/>
                    </a:cubicBezTo>
                    <a:cubicBezTo>
                      <a:pt x="0" y="457"/>
                      <a:pt x="9" y="466"/>
                      <a:pt x="21" y="466"/>
                    </a:cubicBezTo>
                    <a:cubicBezTo>
                      <a:pt x="392" y="466"/>
                      <a:pt x="392" y="466"/>
                      <a:pt x="392" y="466"/>
                    </a:cubicBezTo>
                    <a:cubicBezTo>
                      <a:pt x="404" y="466"/>
                      <a:pt x="413" y="457"/>
                      <a:pt x="413" y="445"/>
                    </a:cubicBezTo>
                    <a:cubicBezTo>
                      <a:pt x="413" y="433"/>
                      <a:pt x="404" y="424"/>
                      <a:pt x="392" y="424"/>
                    </a:cubicBezTo>
                    <a:close/>
                    <a:moveTo>
                      <a:pt x="70" y="424"/>
                    </a:moveTo>
                    <a:cubicBezTo>
                      <a:pt x="78" y="349"/>
                      <a:pt x="126" y="292"/>
                      <a:pt x="163" y="249"/>
                    </a:cubicBezTo>
                    <a:cubicBezTo>
                      <a:pt x="165" y="247"/>
                      <a:pt x="165" y="247"/>
                      <a:pt x="165" y="247"/>
                    </a:cubicBezTo>
                    <a:cubicBezTo>
                      <a:pt x="171" y="239"/>
                      <a:pt x="171" y="227"/>
                      <a:pt x="165" y="220"/>
                    </a:cubicBezTo>
                    <a:cubicBezTo>
                      <a:pt x="163" y="217"/>
                      <a:pt x="163" y="217"/>
                      <a:pt x="163" y="217"/>
                    </a:cubicBezTo>
                    <a:cubicBezTo>
                      <a:pt x="126" y="174"/>
                      <a:pt x="78" y="117"/>
                      <a:pt x="70" y="42"/>
                    </a:cubicBezTo>
                    <a:cubicBezTo>
                      <a:pt x="343" y="42"/>
                      <a:pt x="343" y="42"/>
                      <a:pt x="343" y="42"/>
                    </a:cubicBezTo>
                    <a:cubicBezTo>
                      <a:pt x="335" y="117"/>
                      <a:pt x="287" y="174"/>
                      <a:pt x="251" y="217"/>
                    </a:cubicBezTo>
                    <a:cubicBezTo>
                      <a:pt x="249" y="220"/>
                      <a:pt x="249" y="220"/>
                      <a:pt x="249" y="220"/>
                    </a:cubicBezTo>
                    <a:cubicBezTo>
                      <a:pt x="242" y="227"/>
                      <a:pt x="242" y="239"/>
                      <a:pt x="249" y="247"/>
                    </a:cubicBezTo>
                    <a:cubicBezTo>
                      <a:pt x="251" y="249"/>
                      <a:pt x="251" y="249"/>
                      <a:pt x="251" y="249"/>
                    </a:cubicBezTo>
                    <a:cubicBezTo>
                      <a:pt x="287" y="292"/>
                      <a:pt x="335" y="349"/>
                      <a:pt x="343" y="424"/>
                    </a:cubicBezTo>
                    <a:lnTo>
                      <a:pt x="70" y="424"/>
                    </a:lnTo>
                    <a:close/>
                    <a:moveTo>
                      <a:pt x="70" y="424"/>
                    </a:moveTo>
                    <a:cubicBezTo>
                      <a:pt x="70" y="424"/>
                      <a:pt x="70" y="424"/>
                      <a:pt x="70" y="424"/>
                    </a:cubicBezTo>
                  </a:path>
                </a:pathLst>
              </a:custGeom>
              <a:solidFill>
                <a:srgbClr val="66666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3F3F3F"/>
                  </a:solidFill>
                  <a:latin typeface="Arial"/>
                  <a:ea typeface="Arial"/>
                  <a:cs typeface="Arial"/>
                  <a:sym typeface="Arial"/>
                </a:endParaRPr>
              </a:p>
            </p:txBody>
          </p:sp>
          <p:sp>
            <p:nvSpPr>
              <p:cNvPr id="2117" name="Google Shape;2117;p33"/>
              <p:cNvSpPr/>
              <p:nvPr/>
            </p:nvSpPr>
            <p:spPr>
              <a:xfrm>
                <a:off x="11261704" y="2818316"/>
                <a:ext cx="95027" cy="95027"/>
              </a:xfrm>
              <a:custGeom>
                <a:rect b="b" l="l" r="r" t="t"/>
                <a:pathLst>
                  <a:path extrusionOk="0" h="127" w="127">
                    <a:moveTo>
                      <a:pt x="53" y="117"/>
                    </a:moveTo>
                    <a:cubicBezTo>
                      <a:pt x="53" y="122"/>
                      <a:pt x="58" y="127"/>
                      <a:pt x="64" y="127"/>
                    </a:cubicBezTo>
                    <a:cubicBezTo>
                      <a:pt x="69" y="127"/>
                      <a:pt x="74" y="122"/>
                      <a:pt x="74" y="117"/>
                    </a:cubicBezTo>
                    <a:cubicBezTo>
                      <a:pt x="74" y="104"/>
                      <a:pt x="79" y="92"/>
                      <a:pt x="87" y="83"/>
                    </a:cubicBezTo>
                    <a:cubicBezTo>
                      <a:pt x="104" y="62"/>
                      <a:pt x="118" y="39"/>
                      <a:pt x="126" y="15"/>
                    </a:cubicBezTo>
                    <a:cubicBezTo>
                      <a:pt x="127" y="11"/>
                      <a:pt x="127" y="8"/>
                      <a:pt x="125" y="5"/>
                    </a:cubicBezTo>
                    <a:cubicBezTo>
                      <a:pt x="123" y="2"/>
                      <a:pt x="120" y="0"/>
                      <a:pt x="116" y="0"/>
                    </a:cubicBezTo>
                    <a:cubicBezTo>
                      <a:pt x="11" y="0"/>
                      <a:pt x="11" y="0"/>
                      <a:pt x="11" y="0"/>
                    </a:cubicBezTo>
                    <a:cubicBezTo>
                      <a:pt x="8" y="0"/>
                      <a:pt x="4" y="2"/>
                      <a:pt x="2" y="5"/>
                    </a:cubicBezTo>
                    <a:cubicBezTo>
                      <a:pt x="0" y="8"/>
                      <a:pt x="0" y="11"/>
                      <a:pt x="1" y="15"/>
                    </a:cubicBezTo>
                    <a:cubicBezTo>
                      <a:pt x="9" y="39"/>
                      <a:pt x="23" y="62"/>
                      <a:pt x="41" y="83"/>
                    </a:cubicBezTo>
                    <a:cubicBezTo>
                      <a:pt x="49" y="92"/>
                      <a:pt x="53" y="104"/>
                      <a:pt x="53" y="117"/>
                    </a:cubicBezTo>
                    <a:close/>
                    <a:moveTo>
                      <a:pt x="53" y="117"/>
                    </a:moveTo>
                    <a:cubicBezTo>
                      <a:pt x="53" y="117"/>
                      <a:pt x="53" y="117"/>
                      <a:pt x="53" y="117"/>
                    </a:cubicBezTo>
                  </a:path>
                </a:pathLst>
              </a:custGeom>
              <a:solidFill>
                <a:srgbClr val="CCCCC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3F3F3F"/>
                  </a:solidFill>
                  <a:latin typeface="Arial"/>
                  <a:ea typeface="Arial"/>
                  <a:cs typeface="Arial"/>
                  <a:sym typeface="Arial"/>
                </a:endParaRPr>
              </a:p>
            </p:txBody>
          </p:sp>
          <p:sp>
            <p:nvSpPr>
              <p:cNvPr id="2118" name="Google Shape;2118;p33"/>
              <p:cNvSpPr/>
              <p:nvPr/>
            </p:nvSpPr>
            <p:spPr>
              <a:xfrm>
                <a:off x="11222628" y="2928440"/>
                <a:ext cx="174068" cy="115453"/>
              </a:xfrm>
              <a:custGeom>
                <a:rect b="b" l="l" r="r" t="t"/>
                <a:pathLst>
                  <a:path extrusionOk="0" h="154" w="234">
                    <a:moveTo>
                      <a:pt x="127" y="11"/>
                    </a:moveTo>
                    <a:cubicBezTo>
                      <a:pt x="127" y="5"/>
                      <a:pt x="122" y="0"/>
                      <a:pt x="117" y="0"/>
                    </a:cubicBezTo>
                    <a:cubicBezTo>
                      <a:pt x="111" y="0"/>
                      <a:pt x="106" y="5"/>
                      <a:pt x="106" y="11"/>
                    </a:cubicBezTo>
                    <a:cubicBezTo>
                      <a:pt x="106" y="26"/>
                      <a:pt x="97" y="42"/>
                      <a:pt x="80" y="54"/>
                    </a:cubicBezTo>
                    <a:cubicBezTo>
                      <a:pt x="45" y="80"/>
                      <a:pt x="18" y="108"/>
                      <a:pt x="1" y="138"/>
                    </a:cubicBezTo>
                    <a:cubicBezTo>
                      <a:pt x="0" y="142"/>
                      <a:pt x="0" y="146"/>
                      <a:pt x="1" y="149"/>
                    </a:cubicBezTo>
                    <a:cubicBezTo>
                      <a:pt x="3" y="152"/>
                      <a:pt x="7" y="154"/>
                      <a:pt x="11" y="154"/>
                    </a:cubicBezTo>
                    <a:cubicBezTo>
                      <a:pt x="223" y="154"/>
                      <a:pt x="223" y="154"/>
                      <a:pt x="223" y="154"/>
                    </a:cubicBezTo>
                    <a:cubicBezTo>
                      <a:pt x="226" y="154"/>
                      <a:pt x="230" y="152"/>
                      <a:pt x="232" y="149"/>
                    </a:cubicBezTo>
                    <a:cubicBezTo>
                      <a:pt x="234" y="146"/>
                      <a:pt x="234" y="142"/>
                      <a:pt x="232" y="138"/>
                    </a:cubicBezTo>
                    <a:cubicBezTo>
                      <a:pt x="215" y="108"/>
                      <a:pt x="188" y="80"/>
                      <a:pt x="153" y="54"/>
                    </a:cubicBezTo>
                    <a:cubicBezTo>
                      <a:pt x="136" y="42"/>
                      <a:pt x="127" y="26"/>
                      <a:pt x="127" y="11"/>
                    </a:cubicBezTo>
                    <a:close/>
                    <a:moveTo>
                      <a:pt x="127" y="11"/>
                    </a:moveTo>
                    <a:cubicBezTo>
                      <a:pt x="127" y="11"/>
                      <a:pt x="127" y="11"/>
                      <a:pt x="127" y="11"/>
                    </a:cubicBezTo>
                  </a:path>
                </a:pathLst>
              </a:custGeom>
              <a:solidFill>
                <a:srgbClr val="CCCCC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3F3F3F"/>
                  </a:solidFill>
                  <a:latin typeface="Arial"/>
                  <a:ea typeface="Arial"/>
                  <a:cs typeface="Arial"/>
                  <a:sym typeface="Arial"/>
                </a:endParaRPr>
              </a:p>
            </p:txBody>
          </p:sp>
          <p:sp>
            <p:nvSpPr>
              <p:cNvPr id="2119" name="Google Shape;2119;p33"/>
              <p:cNvSpPr/>
              <p:nvPr/>
            </p:nvSpPr>
            <p:spPr>
              <a:xfrm>
                <a:off x="11155132" y="2739275"/>
                <a:ext cx="308171" cy="347247"/>
              </a:xfrm>
              <a:custGeom>
                <a:rect b="b" l="l" r="r" t="t"/>
                <a:pathLst>
                  <a:path extrusionOk="0" h="466" w="413">
                    <a:moveTo>
                      <a:pt x="392" y="424"/>
                    </a:moveTo>
                    <a:cubicBezTo>
                      <a:pt x="386" y="424"/>
                      <a:pt x="386" y="424"/>
                      <a:pt x="386" y="424"/>
                    </a:cubicBezTo>
                    <a:cubicBezTo>
                      <a:pt x="378" y="341"/>
                      <a:pt x="330" y="278"/>
                      <a:pt x="293" y="233"/>
                    </a:cubicBezTo>
                    <a:cubicBezTo>
                      <a:pt x="330" y="188"/>
                      <a:pt x="378" y="125"/>
                      <a:pt x="386" y="42"/>
                    </a:cubicBezTo>
                    <a:cubicBezTo>
                      <a:pt x="392" y="42"/>
                      <a:pt x="392" y="42"/>
                      <a:pt x="392" y="42"/>
                    </a:cubicBezTo>
                    <a:cubicBezTo>
                      <a:pt x="404" y="42"/>
                      <a:pt x="413" y="33"/>
                      <a:pt x="413" y="21"/>
                    </a:cubicBezTo>
                    <a:cubicBezTo>
                      <a:pt x="413" y="10"/>
                      <a:pt x="404" y="0"/>
                      <a:pt x="392" y="0"/>
                    </a:cubicBezTo>
                    <a:cubicBezTo>
                      <a:pt x="21" y="0"/>
                      <a:pt x="21" y="0"/>
                      <a:pt x="21" y="0"/>
                    </a:cubicBezTo>
                    <a:cubicBezTo>
                      <a:pt x="9" y="0"/>
                      <a:pt x="0" y="10"/>
                      <a:pt x="0" y="21"/>
                    </a:cubicBezTo>
                    <a:cubicBezTo>
                      <a:pt x="0" y="33"/>
                      <a:pt x="9" y="42"/>
                      <a:pt x="21" y="42"/>
                    </a:cubicBezTo>
                    <a:cubicBezTo>
                      <a:pt x="27" y="42"/>
                      <a:pt x="27" y="42"/>
                      <a:pt x="27" y="42"/>
                    </a:cubicBezTo>
                    <a:cubicBezTo>
                      <a:pt x="35" y="125"/>
                      <a:pt x="83" y="188"/>
                      <a:pt x="121" y="233"/>
                    </a:cubicBezTo>
                    <a:cubicBezTo>
                      <a:pt x="83" y="278"/>
                      <a:pt x="35" y="341"/>
                      <a:pt x="27" y="424"/>
                    </a:cubicBezTo>
                    <a:cubicBezTo>
                      <a:pt x="21" y="424"/>
                      <a:pt x="21" y="424"/>
                      <a:pt x="21" y="424"/>
                    </a:cubicBezTo>
                    <a:cubicBezTo>
                      <a:pt x="9" y="424"/>
                      <a:pt x="0" y="433"/>
                      <a:pt x="0" y="445"/>
                    </a:cubicBezTo>
                    <a:cubicBezTo>
                      <a:pt x="0" y="457"/>
                      <a:pt x="9" y="466"/>
                      <a:pt x="21" y="466"/>
                    </a:cubicBezTo>
                    <a:cubicBezTo>
                      <a:pt x="392" y="466"/>
                      <a:pt x="392" y="466"/>
                      <a:pt x="392" y="466"/>
                    </a:cubicBezTo>
                    <a:cubicBezTo>
                      <a:pt x="404" y="466"/>
                      <a:pt x="413" y="457"/>
                      <a:pt x="413" y="445"/>
                    </a:cubicBezTo>
                    <a:cubicBezTo>
                      <a:pt x="413" y="433"/>
                      <a:pt x="404" y="424"/>
                      <a:pt x="392" y="424"/>
                    </a:cubicBezTo>
                    <a:close/>
                    <a:moveTo>
                      <a:pt x="70" y="424"/>
                    </a:moveTo>
                    <a:cubicBezTo>
                      <a:pt x="78" y="349"/>
                      <a:pt x="126" y="292"/>
                      <a:pt x="163" y="249"/>
                    </a:cubicBezTo>
                    <a:cubicBezTo>
                      <a:pt x="165" y="247"/>
                      <a:pt x="165" y="247"/>
                      <a:pt x="165" y="247"/>
                    </a:cubicBezTo>
                    <a:cubicBezTo>
                      <a:pt x="171" y="239"/>
                      <a:pt x="171" y="227"/>
                      <a:pt x="165" y="220"/>
                    </a:cubicBezTo>
                    <a:cubicBezTo>
                      <a:pt x="163" y="217"/>
                      <a:pt x="163" y="217"/>
                      <a:pt x="163" y="217"/>
                    </a:cubicBezTo>
                    <a:cubicBezTo>
                      <a:pt x="126" y="174"/>
                      <a:pt x="78" y="117"/>
                      <a:pt x="70" y="42"/>
                    </a:cubicBezTo>
                    <a:cubicBezTo>
                      <a:pt x="343" y="42"/>
                      <a:pt x="343" y="42"/>
                      <a:pt x="343" y="42"/>
                    </a:cubicBezTo>
                    <a:cubicBezTo>
                      <a:pt x="335" y="117"/>
                      <a:pt x="287" y="174"/>
                      <a:pt x="251" y="217"/>
                    </a:cubicBezTo>
                    <a:cubicBezTo>
                      <a:pt x="249" y="220"/>
                      <a:pt x="249" y="220"/>
                      <a:pt x="249" y="220"/>
                    </a:cubicBezTo>
                    <a:cubicBezTo>
                      <a:pt x="242" y="227"/>
                      <a:pt x="242" y="239"/>
                      <a:pt x="249" y="247"/>
                    </a:cubicBezTo>
                    <a:cubicBezTo>
                      <a:pt x="251" y="249"/>
                      <a:pt x="251" y="249"/>
                      <a:pt x="251" y="249"/>
                    </a:cubicBezTo>
                    <a:cubicBezTo>
                      <a:pt x="287" y="292"/>
                      <a:pt x="335" y="349"/>
                      <a:pt x="343" y="424"/>
                    </a:cubicBezTo>
                    <a:lnTo>
                      <a:pt x="70" y="424"/>
                    </a:lnTo>
                    <a:close/>
                    <a:moveTo>
                      <a:pt x="70" y="424"/>
                    </a:moveTo>
                    <a:cubicBezTo>
                      <a:pt x="70" y="424"/>
                      <a:pt x="70" y="424"/>
                      <a:pt x="70" y="424"/>
                    </a:cubicBezTo>
                  </a:path>
                </a:pathLst>
              </a:custGeom>
              <a:solidFill>
                <a:srgbClr val="66666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3F3F3F"/>
                  </a:solidFill>
                  <a:latin typeface="Arial"/>
                  <a:ea typeface="Arial"/>
                  <a:cs typeface="Arial"/>
                  <a:sym typeface="Arial"/>
                </a:endParaRPr>
              </a:p>
            </p:txBody>
          </p:sp>
          <p:sp>
            <p:nvSpPr>
              <p:cNvPr id="2120" name="Google Shape;2120;p33"/>
              <p:cNvSpPr/>
              <p:nvPr/>
            </p:nvSpPr>
            <p:spPr>
              <a:xfrm>
                <a:off x="11582127" y="2818316"/>
                <a:ext cx="95027" cy="95027"/>
              </a:xfrm>
              <a:custGeom>
                <a:rect b="b" l="l" r="r" t="t"/>
                <a:pathLst>
                  <a:path extrusionOk="0" h="127" w="127">
                    <a:moveTo>
                      <a:pt x="53" y="117"/>
                    </a:moveTo>
                    <a:cubicBezTo>
                      <a:pt x="53" y="122"/>
                      <a:pt x="58" y="127"/>
                      <a:pt x="64" y="127"/>
                    </a:cubicBezTo>
                    <a:cubicBezTo>
                      <a:pt x="69" y="127"/>
                      <a:pt x="74" y="122"/>
                      <a:pt x="74" y="117"/>
                    </a:cubicBezTo>
                    <a:cubicBezTo>
                      <a:pt x="74" y="104"/>
                      <a:pt x="79" y="92"/>
                      <a:pt x="87" y="83"/>
                    </a:cubicBezTo>
                    <a:cubicBezTo>
                      <a:pt x="104" y="62"/>
                      <a:pt x="118" y="39"/>
                      <a:pt x="126" y="15"/>
                    </a:cubicBezTo>
                    <a:cubicBezTo>
                      <a:pt x="127" y="11"/>
                      <a:pt x="127" y="8"/>
                      <a:pt x="125" y="5"/>
                    </a:cubicBezTo>
                    <a:cubicBezTo>
                      <a:pt x="123" y="2"/>
                      <a:pt x="120" y="0"/>
                      <a:pt x="116" y="0"/>
                    </a:cubicBezTo>
                    <a:cubicBezTo>
                      <a:pt x="11" y="0"/>
                      <a:pt x="11" y="0"/>
                      <a:pt x="11" y="0"/>
                    </a:cubicBezTo>
                    <a:cubicBezTo>
                      <a:pt x="8" y="0"/>
                      <a:pt x="4" y="2"/>
                      <a:pt x="2" y="5"/>
                    </a:cubicBezTo>
                    <a:cubicBezTo>
                      <a:pt x="0" y="8"/>
                      <a:pt x="0" y="11"/>
                      <a:pt x="1" y="15"/>
                    </a:cubicBezTo>
                    <a:cubicBezTo>
                      <a:pt x="9" y="39"/>
                      <a:pt x="23" y="62"/>
                      <a:pt x="41" y="83"/>
                    </a:cubicBezTo>
                    <a:cubicBezTo>
                      <a:pt x="49" y="92"/>
                      <a:pt x="53" y="104"/>
                      <a:pt x="53" y="117"/>
                    </a:cubicBezTo>
                    <a:close/>
                    <a:moveTo>
                      <a:pt x="53" y="117"/>
                    </a:moveTo>
                    <a:cubicBezTo>
                      <a:pt x="53" y="117"/>
                      <a:pt x="53" y="117"/>
                      <a:pt x="53" y="117"/>
                    </a:cubicBezTo>
                  </a:path>
                </a:pathLst>
              </a:custGeom>
              <a:solidFill>
                <a:srgbClr val="CCCCC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3F3F3F"/>
                  </a:solidFill>
                  <a:latin typeface="Arial"/>
                  <a:ea typeface="Arial"/>
                  <a:cs typeface="Arial"/>
                  <a:sym typeface="Arial"/>
                </a:endParaRPr>
              </a:p>
            </p:txBody>
          </p:sp>
          <p:sp>
            <p:nvSpPr>
              <p:cNvPr id="2121" name="Google Shape;2121;p33"/>
              <p:cNvSpPr/>
              <p:nvPr/>
            </p:nvSpPr>
            <p:spPr>
              <a:xfrm>
                <a:off x="11543051" y="2928440"/>
                <a:ext cx="174068" cy="115453"/>
              </a:xfrm>
              <a:custGeom>
                <a:rect b="b" l="l" r="r" t="t"/>
                <a:pathLst>
                  <a:path extrusionOk="0" h="154" w="234">
                    <a:moveTo>
                      <a:pt x="127" y="11"/>
                    </a:moveTo>
                    <a:cubicBezTo>
                      <a:pt x="127" y="5"/>
                      <a:pt x="122" y="0"/>
                      <a:pt x="117" y="0"/>
                    </a:cubicBezTo>
                    <a:cubicBezTo>
                      <a:pt x="111" y="0"/>
                      <a:pt x="106" y="5"/>
                      <a:pt x="106" y="11"/>
                    </a:cubicBezTo>
                    <a:cubicBezTo>
                      <a:pt x="106" y="26"/>
                      <a:pt x="97" y="42"/>
                      <a:pt x="80" y="54"/>
                    </a:cubicBezTo>
                    <a:cubicBezTo>
                      <a:pt x="45" y="80"/>
                      <a:pt x="18" y="108"/>
                      <a:pt x="1" y="138"/>
                    </a:cubicBezTo>
                    <a:cubicBezTo>
                      <a:pt x="0" y="142"/>
                      <a:pt x="0" y="146"/>
                      <a:pt x="1" y="149"/>
                    </a:cubicBezTo>
                    <a:cubicBezTo>
                      <a:pt x="3" y="152"/>
                      <a:pt x="7" y="154"/>
                      <a:pt x="11" y="154"/>
                    </a:cubicBezTo>
                    <a:cubicBezTo>
                      <a:pt x="223" y="154"/>
                      <a:pt x="223" y="154"/>
                      <a:pt x="223" y="154"/>
                    </a:cubicBezTo>
                    <a:cubicBezTo>
                      <a:pt x="226" y="154"/>
                      <a:pt x="230" y="152"/>
                      <a:pt x="232" y="149"/>
                    </a:cubicBezTo>
                    <a:cubicBezTo>
                      <a:pt x="234" y="146"/>
                      <a:pt x="234" y="142"/>
                      <a:pt x="232" y="138"/>
                    </a:cubicBezTo>
                    <a:cubicBezTo>
                      <a:pt x="215" y="108"/>
                      <a:pt x="188" y="80"/>
                      <a:pt x="153" y="54"/>
                    </a:cubicBezTo>
                    <a:cubicBezTo>
                      <a:pt x="136" y="42"/>
                      <a:pt x="127" y="26"/>
                      <a:pt x="127" y="11"/>
                    </a:cubicBezTo>
                    <a:close/>
                    <a:moveTo>
                      <a:pt x="127" y="11"/>
                    </a:moveTo>
                    <a:cubicBezTo>
                      <a:pt x="127" y="11"/>
                      <a:pt x="127" y="11"/>
                      <a:pt x="127" y="11"/>
                    </a:cubicBezTo>
                  </a:path>
                </a:pathLst>
              </a:custGeom>
              <a:solidFill>
                <a:srgbClr val="CCCCC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3F3F3F"/>
                  </a:solidFill>
                  <a:latin typeface="Arial"/>
                  <a:ea typeface="Arial"/>
                  <a:cs typeface="Arial"/>
                  <a:sym typeface="Arial"/>
                </a:endParaRPr>
              </a:p>
            </p:txBody>
          </p:sp>
          <p:sp>
            <p:nvSpPr>
              <p:cNvPr id="2122" name="Google Shape;2122;p33"/>
              <p:cNvSpPr/>
              <p:nvPr/>
            </p:nvSpPr>
            <p:spPr>
              <a:xfrm>
                <a:off x="11475555" y="2739275"/>
                <a:ext cx="308171" cy="347247"/>
              </a:xfrm>
              <a:custGeom>
                <a:rect b="b" l="l" r="r" t="t"/>
                <a:pathLst>
                  <a:path extrusionOk="0" h="466" w="413">
                    <a:moveTo>
                      <a:pt x="392" y="424"/>
                    </a:moveTo>
                    <a:cubicBezTo>
                      <a:pt x="386" y="424"/>
                      <a:pt x="386" y="424"/>
                      <a:pt x="386" y="424"/>
                    </a:cubicBezTo>
                    <a:cubicBezTo>
                      <a:pt x="378" y="341"/>
                      <a:pt x="330" y="278"/>
                      <a:pt x="293" y="233"/>
                    </a:cubicBezTo>
                    <a:cubicBezTo>
                      <a:pt x="330" y="188"/>
                      <a:pt x="378" y="125"/>
                      <a:pt x="386" y="42"/>
                    </a:cubicBezTo>
                    <a:cubicBezTo>
                      <a:pt x="392" y="42"/>
                      <a:pt x="392" y="42"/>
                      <a:pt x="392" y="42"/>
                    </a:cubicBezTo>
                    <a:cubicBezTo>
                      <a:pt x="404" y="42"/>
                      <a:pt x="413" y="33"/>
                      <a:pt x="413" y="21"/>
                    </a:cubicBezTo>
                    <a:cubicBezTo>
                      <a:pt x="413" y="10"/>
                      <a:pt x="404" y="0"/>
                      <a:pt x="392" y="0"/>
                    </a:cubicBezTo>
                    <a:cubicBezTo>
                      <a:pt x="21" y="0"/>
                      <a:pt x="21" y="0"/>
                      <a:pt x="21" y="0"/>
                    </a:cubicBezTo>
                    <a:cubicBezTo>
                      <a:pt x="9" y="0"/>
                      <a:pt x="0" y="10"/>
                      <a:pt x="0" y="21"/>
                    </a:cubicBezTo>
                    <a:cubicBezTo>
                      <a:pt x="0" y="33"/>
                      <a:pt x="9" y="42"/>
                      <a:pt x="21" y="42"/>
                    </a:cubicBezTo>
                    <a:cubicBezTo>
                      <a:pt x="27" y="42"/>
                      <a:pt x="27" y="42"/>
                      <a:pt x="27" y="42"/>
                    </a:cubicBezTo>
                    <a:cubicBezTo>
                      <a:pt x="35" y="125"/>
                      <a:pt x="83" y="188"/>
                      <a:pt x="121" y="233"/>
                    </a:cubicBezTo>
                    <a:cubicBezTo>
                      <a:pt x="83" y="278"/>
                      <a:pt x="35" y="341"/>
                      <a:pt x="27" y="424"/>
                    </a:cubicBezTo>
                    <a:cubicBezTo>
                      <a:pt x="21" y="424"/>
                      <a:pt x="21" y="424"/>
                      <a:pt x="21" y="424"/>
                    </a:cubicBezTo>
                    <a:cubicBezTo>
                      <a:pt x="9" y="424"/>
                      <a:pt x="0" y="433"/>
                      <a:pt x="0" y="445"/>
                    </a:cubicBezTo>
                    <a:cubicBezTo>
                      <a:pt x="0" y="457"/>
                      <a:pt x="9" y="466"/>
                      <a:pt x="21" y="466"/>
                    </a:cubicBezTo>
                    <a:cubicBezTo>
                      <a:pt x="392" y="466"/>
                      <a:pt x="392" y="466"/>
                      <a:pt x="392" y="466"/>
                    </a:cubicBezTo>
                    <a:cubicBezTo>
                      <a:pt x="404" y="466"/>
                      <a:pt x="413" y="457"/>
                      <a:pt x="413" y="445"/>
                    </a:cubicBezTo>
                    <a:cubicBezTo>
                      <a:pt x="413" y="433"/>
                      <a:pt x="404" y="424"/>
                      <a:pt x="392" y="424"/>
                    </a:cubicBezTo>
                    <a:close/>
                    <a:moveTo>
                      <a:pt x="70" y="424"/>
                    </a:moveTo>
                    <a:cubicBezTo>
                      <a:pt x="78" y="349"/>
                      <a:pt x="126" y="292"/>
                      <a:pt x="163" y="249"/>
                    </a:cubicBezTo>
                    <a:cubicBezTo>
                      <a:pt x="165" y="247"/>
                      <a:pt x="165" y="247"/>
                      <a:pt x="165" y="247"/>
                    </a:cubicBezTo>
                    <a:cubicBezTo>
                      <a:pt x="171" y="239"/>
                      <a:pt x="171" y="227"/>
                      <a:pt x="165" y="220"/>
                    </a:cubicBezTo>
                    <a:cubicBezTo>
                      <a:pt x="163" y="217"/>
                      <a:pt x="163" y="217"/>
                      <a:pt x="163" y="217"/>
                    </a:cubicBezTo>
                    <a:cubicBezTo>
                      <a:pt x="126" y="174"/>
                      <a:pt x="78" y="117"/>
                      <a:pt x="70" y="42"/>
                    </a:cubicBezTo>
                    <a:cubicBezTo>
                      <a:pt x="343" y="42"/>
                      <a:pt x="343" y="42"/>
                      <a:pt x="343" y="42"/>
                    </a:cubicBezTo>
                    <a:cubicBezTo>
                      <a:pt x="335" y="117"/>
                      <a:pt x="287" y="174"/>
                      <a:pt x="251" y="217"/>
                    </a:cubicBezTo>
                    <a:cubicBezTo>
                      <a:pt x="249" y="220"/>
                      <a:pt x="249" y="220"/>
                      <a:pt x="249" y="220"/>
                    </a:cubicBezTo>
                    <a:cubicBezTo>
                      <a:pt x="242" y="227"/>
                      <a:pt x="242" y="239"/>
                      <a:pt x="249" y="247"/>
                    </a:cubicBezTo>
                    <a:cubicBezTo>
                      <a:pt x="251" y="249"/>
                      <a:pt x="251" y="249"/>
                      <a:pt x="251" y="249"/>
                    </a:cubicBezTo>
                    <a:cubicBezTo>
                      <a:pt x="287" y="292"/>
                      <a:pt x="335" y="349"/>
                      <a:pt x="343" y="424"/>
                    </a:cubicBezTo>
                    <a:lnTo>
                      <a:pt x="70" y="424"/>
                    </a:lnTo>
                    <a:close/>
                    <a:moveTo>
                      <a:pt x="70" y="424"/>
                    </a:moveTo>
                    <a:cubicBezTo>
                      <a:pt x="70" y="424"/>
                      <a:pt x="70" y="424"/>
                      <a:pt x="70" y="424"/>
                    </a:cubicBezTo>
                  </a:path>
                </a:pathLst>
              </a:custGeom>
              <a:solidFill>
                <a:srgbClr val="66666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3F3F3F"/>
                  </a:solidFill>
                  <a:latin typeface="Arial"/>
                  <a:ea typeface="Arial"/>
                  <a:cs typeface="Arial"/>
                  <a:sym typeface="Arial"/>
                </a:endParaRPr>
              </a:p>
            </p:txBody>
          </p:sp>
        </p:grpSp>
      </p:grpSp>
      <p:sp>
        <p:nvSpPr>
          <p:cNvPr id="2123" name="Google Shape;2123;p33"/>
          <p:cNvSpPr txBox="1"/>
          <p:nvPr/>
        </p:nvSpPr>
        <p:spPr>
          <a:xfrm>
            <a:off x="5280870" y="4729400"/>
            <a:ext cx="2323800" cy="92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54A838"/>
              </a:buClr>
              <a:buSzPts val="5400"/>
              <a:buFont typeface="Arial"/>
              <a:buNone/>
            </a:pPr>
            <a:r>
              <a:rPr b="1" lang="en-US" sz="5400">
                <a:solidFill>
                  <a:srgbClr val="54A838"/>
                </a:solidFill>
                <a:latin typeface="Arial"/>
                <a:ea typeface="Arial"/>
                <a:cs typeface="Arial"/>
                <a:sym typeface="Arial"/>
              </a:rPr>
              <a:t>40</a:t>
            </a:r>
            <a:r>
              <a:rPr b="1" i="0" lang="en-US" sz="5400" u="none" cap="none" strike="noStrike">
                <a:solidFill>
                  <a:srgbClr val="54A838"/>
                </a:solidFill>
                <a:latin typeface="Arial"/>
                <a:ea typeface="Arial"/>
                <a:cs typeface="Arial"/>
                <a:sym typeface="Arial"/>
              </a:rPr>
              <a:t>%</a:t>
            </a:r>
            <a:endParaRPr/>
          </a:p>
        </p:txBody>
      </p:sp>
      <p:sp>
        <p:nvSpPr>
          <p:cNvPr id="2124" name="Google Shape;2124;p33"/>
          <p:cNvSpPr txBox="1"/>
          <p:nvPr/>
        </p:nvSpPr>
        <p:spPr>
          <a:xfrm>
            <a:off x="1614656" y="2847850"/>
            <a:ext cx="2539800" cy="92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04E5E"/>
              </a:buClr>
              <a:buSzPts val="5400"/>
              <a:buFont typeface="Arial"/>
              <a:buNone/>
            </a:pPr>
            <a:r>
              <a:rPr b="1" i="0" lang="en-US" sz="5400" u="none" cap="none" strike="noStrike">
                <a:solidFill>
                  <a:srgbClr val="F04E5E"/>
                </a:solidFill>
                <a:latin typeface="Arial"/>
                <a:ea typeface="Arial"/>
                <a:cs typeface="Arial"/>
                <a:sym typeface="Arial"/>
              </a:rPr>
              <a:t>50%</a:t>
            </a:r>
            <a:endParaRPr/>
          </a:p>
        </p:txBody>
      </p:sp>
      <p:sp>
        <p:nvSpPr>
          <p:cNvPr id="2125" name="Google Shape;2125;p33"/>
          <p:cNvSpPr txBox="1"/>
          <p:nvPr/>
        </p:nvSpPr>
        <p:spPr>
          <a:xfrm>
            <a:off x="9774174" y="1408025"/>
            <a:ext cx="1826400" cy="92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C000"/>
              </a:buClr>
              <a:buSzPts val="5400"/>
              <a:buFont typeface="Arial"/>
              <a:buNone/>
            </a:pPr>
            <a:r>
              <a:rPr b="1" i="0" lang="en-US" sz="5400" u="none" cap="none" strike="noStrike">
                <a:solidFill>
                  <a:srgbClr val="FFC000"/>
                </a:solidFill>
                <a:latin typeface="Arial"/>
                <a:ea typeface="Arial"/>
                <a:cs typeface="Arial"/>
                <a:sym typeface="Arial"/>
              </a:rPr>
              <a:t>60%</a:t>
            </a:r>
            <a:endParaRPr/>
          </a:p>
        </p:txBody>
      </p:sp>
      <p:grpSp>
        <p:nvGrpSpPr>
          <p:cNvPr id="2126" name="Google Shape;2126;p33"/>
          <p:cNvGrpSpPr/>
          <p:nvPr/>
        </p:nvGrpSpPr>
        <p:grpSpPr>
          <a:xfrm>
            <a:off x="6096000" y="3404562"/>
            <a:ext cx="2539958" cy="506774"/>
            <a:chOff x="401183" y="3413432"/>
            <a:chExt cx="1635887" cy="340574"/>
          </a:xfrm>
        </p:grpSpPr>
        <p:grpSp>
          <p:nvGrpSpPr>
            <p:cNvPr id="2127" name="Google Shape;2127;p33"/>
            <p:cNvGrpSpPr/>
            <p:nvPr/>
          </p:nvGrpSpPr>
          <p:grpSpPr>
            <a:xfrm flipH="1">
              <a:off x="401183" y="3413432"/>
              <a:ext cx="143904" cy="340574"/>
              <a:chOff x="5505537" y="930389"/>
              <a:chExt cx="333375" cy="788988"/>
            </a:xfrm>
          </p:grpSpPr>
          <p:sp>
            <p:nvSpPr>
              <p:cNvPr id="2128" name="Google Shape;2128;p33"/>
              <p:cNvSpPr/>
              <p:nvPr/>
            </p:nvSpPr>
            <p:spPr>
              <a:xfrm>
                <a:off x="5602373" y="930389"/>
                <a:ext cx="141288" cy="139700"/>
              </a:xfrm>
              <a:prstGeom prst="ellipse">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404040"/>
                  </a:solidFill>
                  <a:latin typeface="Arial"/>
                  <a:ea typeface="Arial"/>
                  <a:cs typeface="Arial"/>
                  <a:sym typeface="Arial"/>
                </a:endParaRPr>
              </a:p>
            </p:txBody>
          </p:sp>
          <p:sp>
            <p:nvSpPr>
              <p:cNvPr id="2129" name="Google Shape;2129;p33"/>
              <p:cNvSpPr/>
              <p:nvPr/>
            </p:nvSpPr>
            <p:spPr>
              <a:xfrm>
                <a:off x="5505537" y="1084378"/>
                <a:ext cx="333375" cy="634999"/>
              </a:xfrm>
              <a:custGeom>
                <a:rect b="b" l="l" r="r" t="t"/>
                <a:pathLst>
                  <a:path extrusionOk="0" h="168" w="87">
                    <a:moveTo>
                      <a:pt x="87" y="24"/>
                    </a:moveTo>
                    <a:cubicBezTo>
                      <a:pt x="87" y="11"/>
                      <a:pt x="75" y="0"/>
                      <a:pt x="62" y="0"/>
                    </a:cubicBezTo>
                    <a:cubicBezTo>
                      <a:pt x="37" y="0"/>
                      <a:pt x="37" y="0"/>
                      <a:pt x="37" y="0"/>
                    </a:cubicBezTo>
                    <a:cubicBezTo>
                      <a:pt x="35" y="0"/>
                      <a:pt x="35" y="0"/>
                      <a:pt x="35" y="0"/>
                    </a:cubicBezTo>
                    <a:cubicBezTo>
                      <a:pt x="25" y="0"/>
                      <a:pt x="25" y="0"/>
                      <a:pt x="25" y="0"/>
                    </a:cubicBezTo>
                    <a:cubicBezTo>
                      <a:pt x="12" y="0"/>
                      <a:pt x="0" y="11"/>
                      <a:pt x="0" y="24"/>
                    </a:cubicBezTo>
                    <a:cubicBezTo>
                      <a:pt x="0" y="24"/>
                      <a:pt x="0" y="24"/>
                      <a:pt x="0" y="24"/>
                    </a:cubicBezTo>
                    <a:cubicBezTo>
                      <a:pt x="0" y="73"/>
                      <a:pt x="0" y="73"/>
                      <a:pt x="0" y="73"/>
                    </a:cubicBezTo>
                    <a:cubicBezTo>
                      <a:pt x="0" y="78"/>
                      <a:pt x="4" y="81"/>
                      <a:pt x="8" y="81"/>
                    </a:cubicBezTo>
                    <a:cubicBezTo>
                      <a:pt x="13" y="81"/>
                      <a:pt x="16" y="78"/>
                      <a:pt x="16" y="73"/>
                    </a:cubicBezTo>
                    <a:cubicBezTo>
                      <a:pt x="16" y="44"/>
                      <a:pt x="16" y="44"/>
                      <a:pt x="16" y="44"/>
                    </a:cubicBezTo>
                    <a:cubicBezTo>
                      <a:pt x="16" y="28"/>
                      <a:pt x="16" y="28"/>
                      <a:pt x="16" y="28"/>
                    </a:cubicBezTo>
                    <a:cubicBezTo>
                      <a:pt x="20" y="28"/>
                      <a:pt x="20" y="28"/>
                      <a:pt x="20" y="28"/>
                    </a:cubicBezTo>
                    <a:cubicBezTo>
                      <a:pt x="20" y="46"/>
                      <a:pt x="20" y="46"/>
                      <a:pt x="20" y="46"/>
                    </a:cubicBezTo>
                    <a:cubicBezTo>
                      <a:pt x="20" y="77"/>
                      <a:pt x="20" y="77"/>
                      <a:pt x="20" y="77"/>
                    </a:cubicBezTo>
                    <a:cubicBezTo>
                      <a:pt x="20" y="81"/>
                      <a:pt x="20" y="81"/>
                      <a:pt x="20" y="81"/>
                    </a:cubicBezTo>
                    <a:cubicBezTo>
                      <a:pt x="20" y="157"/>
                      <a:pt x="20" y="157"/>
                      <a:pt x="20" y="157"/>
                    </a:cubicBezTo>
                    <a:cubicBezTo>
                      <a:pt x="20" y="163"/>
                      <a:pt x="25" y="168"/>
                      <a:pt x="31" y="168"/>
                    </a:cubicBezTo>
                    <a:cubicBezTo>
                      <a:pt x="37" y="168"/>
                      <a:pt x="41" y="163"/>
                      <a:pt x="41" y="157"/>
                    </a:cubicBezTo>
                    <a:cubicBezTo>
                      <a:pt x="41" y="81"/>
                      <a:pt x="41" y="81"/>
                      <a:pt x="41" y="81"/>
                    </a:cubicBezTo>
                    <a:cubicBezTo>
                      <a:pt x="46" y="81"/>
                      <a:pt x="46" y="81"/>
                      <a:pt x="46" y="81"/>
                    </a:cubicBezTo>
                    <a:cubicBezTo>
                      <a:pt x="46" y="157"/>
                      <a:pt x="46" y="157"/>
                      <a:pt x="46" y="157"/>
                    </a:cubicBezTo>
                    <a:cubicBezTo>
                      <a:pt x="46" y="163"/>
                      <a:pt x="50" y="168"/>
                      <a:pt x="56" y="168"/>
                    </a:cubicBezTo>
                    <a:cubicBezTo>
                      <a:pt x="62" y="168"/>
                      <a:pt x="67" y="163"/>
                      <a:pt x="67" y="157"/>
                    </a:cubicBezTo>
                    <a:cubicBezTo>
                      <a:pt x="67" y="81"/>
                      <a:pt x="67" y="81"/>
                      <a:pt x="67" y="81"/>
                    </a:cubicBezTo>
                    <a:cubicBezTo>
                      <a:pt x="67" y="77"/>
                      <a:pt x="67" y="77"/>
                      <a:pt x="67" y="77"/>
                    </a:cubicBezTo>
                    <a:cubicBezTo>
                      <a:pt x="67" y="46"/>
                      <a:pt x="67" y="46"/>
                      <a:pt x="67" y="46"/>
                    </a:cubicBezTo>
                    <a:cubicBezTo>
                      <a:pt x="67" y="28"/>
                      <a:pt x="67" y="28"/>
                      <a:pt x="67" y="28"/>
                    </a:cubicBezTo>
                    <a:cubicBezTo>
                      <a:pt x="71" y="28"/>
                      <a:pt x="71" y="28"/>
                      <a:pt x="71" y="28"/>
                    </a:cubicBezTo>
                    <a:cubicBezTo>
                      <a:pt x="71" y="44"/>
                      <a:pt x="71" y="44"/>
                      <a:pt x="71" y="44"/>
                    </a:cubicBezTo>
                    <a:cubicBezTo>
                      <a:pt x="71" y="73"/>
                      <a:pt x="71" y="73"/>
                      <a:pt x="71" y="73"/>
                    </a:cubicBezTo>
                    <a:cubicBezTo>
                      <a:pt x="71" y="78"/>
                      <a:pt x="74" y="81"/>
                      <a:pt x="79" y="81"/>
                    </a:cubicBezTo>
                    <a:cubicBezTo>
                      <a:pt x="83" y="81"/>
                      <a:pt x="87" y="78"/>
                      <a:pt x="87" y="73"/>
                    </a:cubicBezTo>
                    <a:cubicBezTo>
                      <a:pt x="87" y="24"/>
                      <a:pt x="87" y="24"/>
                      <a:pt x="87" y="24"/>
                    </a:cubicBezTo>
                    <a:cubicBezTo>
                      <a:pt x="87" y="24"/>
                      <a:pt x="87" y="24"/>
                      <a:pt x="87" y="24"/>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404040"/>
                  </a:solidFill>
                  <a:latin typeface="Arial"/>
                  <a:ea typeface="Arial"/>
                  <a:cs typeface="Arial"/>
                  <a:sym typeface="Arial"/>
                </a:endParaRPr>
              </a:p>
            </p:txBody>
          </p:sp>
        </p:grpSp>
        <p:grpSp>
          <p:nvGrpSpPr>
            <p:cNvPr id="2130" name="Google Shape;2130;p33"/>
            <p:cNvGrpSpPr/>
            <p:nvPr/>
          </p:nvGrpSpPr>
          <p:grpSpPr>
            <a:xfrm flipH="1">
              <a:off x="567356" y="3413432"/>
              <a:ext cx="143904" cy="340574"/>
              <a:chOff x="5505537" y="930389"/>
              <a:chExt cx="333375" cy="788988"/>
            </a:xfrm>
          </p:grpSpPr>
          <p:sp>
            <p:nvSpPr>
              <p:cNvPr id="2131" name="Google Shape;2131;p33"/>
              <p:cNvSpPr/>
              <p:nvPr/>
            </p:nvSpPr>
            <p:spPr>
              <a:xfrm>
                <a:off x="5602373" y="930389"/>
                <a:ext cx="141288" cy="139700"/>
              </a:xfrm>
              <a:prstGeom prst="ellipse">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404040"/>
                  </a:solidFill>
                  <a:latin typeface="Arial"/>
                  <a:ea typeface="Arial"/>
                  <a:cs typeface="Arial"/>
                  <a:sym typeface="Arial"/>
                </a:endParaRPr>
              </a:p>
            </p:txBody>
          </p:sp>
          <p:sp>
            <p:nvSpPr>
              <p:cNvPr id="2132" name="Google Shape;2132;p33"/>
              <p:cNvSpPr/>
              <p:nvPr/>
            </p:nvSpPr>
            <p:spPr>
              <a:xfrm>
                <a:off x="5505537" y="1084378"/>
                <a:ext cx="333375" cy="634999"/>
              </a:xfrm>
              <a:custGeom>
                <a:rect b="b" l="l" r="r" t="t"/>
                <a:pathLst>
                  <a:path extrusionOk="0" h="168" w="87">
                    <a:moveTo>
                      <a:pt x="87" y="24"/>
                    </a:moveTo>
                    <a:cubicBezTo>
                      <a:pt x="87" y="11"/>
                      <a:pt x="75" y="0"/>
                      <a:pt x="62" y="0"/>
                    </a:cubicBezTo>
                    <a:cubicBezTo>
                      <a:pt x="37" y="0"/>
                      <a:pt x="37" y="0"/>
                      <a:pt x="37" y="0"/>
                    </a:cubicBezTo>
                    <a:cubicBezTo>
                      <a:pt x="35" y="0"/>
                      <a:pt x="35" y="0"/>
                      <a:pt x="35" y="0"/>
                    </a:cubicBezTo>
                    <a:cubicBezTo>
                      <a:pt x="25" y="0"/>
                      <a:pt x="25" y="0"/>
                      <a:pt x="25" y="0"/>
                    </a:cubicBezTo>
                    <a:cubicBezTo>
                      <a:pt x="12" y="0"/>
                      <a:pt x="0" y="11"/>
                      <a:pt x="0" y="24"/>
                    </a:cubicBezTo>
                    <a:cubicBezTo>
                      <a:pt x="0" y="24"/>
                      <a:pt x="0" y="24"/>
                      <a:pt x="0" y="24"/>
                    </a:cubicBezTo>
                    <a:cubicBezTo>
                      <a:pt x="0" y="73"/>
                      <a:pt x="0" y="73"/>
                      <a:pt x="0" y="73"/>
                    </a:cubicBezTo>
                    <a:cubicBezTo>
                      <a:pt x="0" y="78"/>
                      <a:pt x="4" y="81"/>
                      <a:pt x="8" y="81"/>
                    </a:cubicBezTo>
                    <a:cubicBezTo>
                      <a:pt x="13" y="81"/>
                      <a:pt x="16" y="78"/>
                      <a:pt x="16" y="73"/>
                    </a:cubicBezTo>
                    <a:cubicBezTo>
                      <a:pt x="16" y="44"/>
                      <a:pt x="16" y="44"/>
                      <a:pt x="16" y="44"/>
                    </a:cubicBezTo>
                    <a:cubicBezTo>
                      <a:pt x="16" y="28"/>
                      <a:pt x="16" y="28"/>
                      <a:pt x="16" y="28"/>
                    </a:cubicBezTo>
                    <a:cubicBezTo>
                      <a:pt x="20" y="28"/>
                      <a:pt x="20" y="28"/>
                      <a:pt x="20" y="28"/>
                    </a:cubicBezTo>
                    <a:cubicBezTo>
                      <a:pt x="20" y="46"/>
                      <a:pt x="20" y="46"/>
                      <a:pt x="20" y="46"/>
                    </a:cubicBezTo>
                    <a:cubicBezTo>
                      <a:pt x="20" y="77"/>
                      <a:pt x="20" y="77"/>
                      <a:pt x="20" y="77"/>
                    </a:cubicBezTo>
                    <a:cubicBezTo>
                      <a:pt x="20" y="81"/>
                      <a:pt x="20" y="81"/>
                      <a:pt x="20" y="81"/>
                    </a:cubicBezTo>
                    <a:cubicBezTo>
                      <a:pt x="20" y="157"/>
                      <a:pt x="20" y="157"/>
                      <a:pt x="20" y="157"/>
                    </a:cubicBezTo>
                    <a:cubicBezTo>
                      <a:pt x="20" y="163"/>
                      <a:pt x="25" y="168"/>
                      <a:pt x="31" y="168"/>
                    </a:cubicBezTo>
                    <a:cubicBezTo>
                      <a:pt x="37" y="168"/>
                      <a:pt x="41" y="163"/>
                      <a:pt x="41" y="157"/>
                    </a:cubicBezTo>
                    <a:cubicBezTo>
                      <a:pt x="41" y="81"/>
                      <a:pt x="41" y="81"/>
                      <a:pt x="41" y="81"/>
                    </a:cubicBezTo>
                    <a:cubicBezTo>
                      <a:pt x="46" y="81"/>
                      <a:pt x="46" y="81"/>
                      <a:pt x="46" y="81"/>
                    </a:cubicBezTo>
                    <a:cubicBezTo>
                      <a:pt x="46" y="157"/>
                      <a:pt x="46" y="157"/>
                      <a:pt x="46" y="157"/>
                    </a:cubicBezTo>
                    <a:cubicBezTo>
                      <a:pt x="46" y="163"/>
                      <a:pt x="50" y="168"/>
                      <a:pt x="56" y="168"/>
                    </a:cubicBezTo>
                    <a:cubicBezTo>
                      <a:pt x="62" y="168"/>
                      <a:pt x="67" y="163"/>
                      <a:pt x="67" y="157"/>
                    </a:cubicBezTo>
                    <a:cubicBezTo>
                      <a:pt x="67" y="81"/>
                      <a:pt x="67" y="81"/>
                      <a:pt x="67" y="81"/>
                    </a:cubicBezTo>
                    <a:cubicBezTo>
                      <a:pt x="67" y="77"/>
                      <a:pt x="67" y="77"/>
                      <a:pt x="67" y="77"/>
                    </a:cubicBezTo>
                    <a:cubicBezTo>
                      <a:pt x="67" y="46"/>
                      <a:pt x="67" y="46"/>
                      <a:pt x="67" y="46"/>
                    </a:cubicBezTo>
                    <a:cubicBezTo>
                      <a:pt x="67" y="28"/>
                      <a:pt x="67" y="28"/>
                      <a:pt x="67" y="28"/>
                    </a:cubicBezTo>
                    <a:cubicBezTo>
                      <a:pt x="71" y="28"/>
                      <a:pt x="71" y="28"/>
                      <a:pt x="71" y="28"/>
                    </a:cubicBezTo>
                    <a:cubicBezTo>
                      <a:pt x="71" y="44"/>
                      <a:pt x="71" y="44"/>
                      <a:pt x="71" y="44"/>
                    </a:cubicBezTo>
                    <a:cubicBezTo>
                      <a:pt x="71" y="73"/>
                      <a:pt x="71" y="73"/>
                      <a:pt x="71" y="73"/>
                    </a:cubicBezTo>
                    <a:cubicBezTo>
                      <a:pt x="71" y="78"/>
                      <a:pt x="74" y="81"/>
                      <a:pt x="79" y="81"/>
                    </a:cubicBezTo>
                    <a:cubicBezTo>
                      <a:pt x="83" y="81"/>
                      <a:pt x="87" y="78"/>
                      <a:pt x="87" y="73"/>
                    </a:cubicBezTo>
                    <a:cubicBezTo>
                      <a:pt x="87" y="24"/>
                      <a:pt x="87" y="24"/>
                      <a:pt x="87" y="24"/>
                    </a:cubicBezTo>
                    <a:cubicBezTo>
                      <a:pt x="87" y="24"/>
                      <a:pt x="87" y="24"/>
                      <a:pt x="87" y="24"/>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404040"/>
                  </a:solidFill>
                  <a:latin typeface="Arial"/>
                  <a:ea typeface="Arial"/>
                  <a:cs typeface="Arial"/>
                  <a:sym typeface="Arial"/>
                </a:endParaRPr>
              </a:p>
            </p:txBody>
          </p:sp>
        </p:grpSp>
        <p:grpSp>
          <p:nvGrpSpPr>
            <p:cNvPr id="2133" name="Google Shape;2133;p33"/>
            <p:cNvGrpSpPr/>
            <p:nvPr/>
          </p:nvGrpSpPr>
          <p:grpSpPr>
            <a:xfrm flipH="1">
              <a:off x="731439" y="3413432"/>
              <a:ext cx="143904" cy="340574"/>
              <a:chOff x="5505537" y="930389"/>
              <a:chExt cx="333375" cy="788988"/>
            </a:xfrm>
          </p:grpSpPr>
          <p:sp>
            <p:nvSpPr>
              <p:cNvPr id="2134" name="Google Shape;2134;p33"/>
              <p:cNvSpPr/>
              <p:nvPr/>
            </p:nvSpPr>
            <p:spPr>
              <a:xfrm>
                <a:off x="5602373" y="930389"/>
                <a:ext cx="141288" cy="139700"/>
              </a:xfrm>
              <a:prstGeom prst="ellipse">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404040"/>
                  </a:solidFill>
                  <a:latin typeface="Arial"/>
                  <a:ea typeface="Arial"/>
                  <a:cs typeface="Arial"/>
                  <a:sym typeface="Arial"/>
                </a:endParaRPr>
              </a:p>
            </p:txBody>
          </p:sp>
          <p:sp>
            <p:nvSpPr>
              <p:cNvPr id="2135" name="Google Shape;2135;p33"/>
              <p:cNvSpPr/>
              <p:nvPr/>
            </p:nvSpPr>
            <p:spPr>
              <a:xfrm>
                <a:off x="5505537" y="1084378"/>
                <a:ext cx="333375" cy="634999"/>
              </a:xfrm>
              <a:custGeom>
                <a:rect b="b" l="l" r="r" t="t"/>
                <a:pathLst>
                  <a:path extrusionOk="0" h="168" w="87">
                    <a:moveTo>
                      <a:pt x="87" y="24"/>
                    </a:moveTo>
                    <a:cubicBezTo>
                      <a:pt x="87" y="11"/>
                      <a:pt x="75" y="0"/>
                      <a:pt x="62" y="0"/>
                    </a:cubicBezTo>
                    <a:cubicBezTo>
                      <a:pt x="37" y="0"/>
                      <a:pt x="37" y="0"/>
                      <a:pt x="37" y="0"/>
                    </a:cubicBezTo>
                    <a:cubicBezTo>
                      <a:pt x="35" y="0"/>
                      <a:pt x="35" y="0"/>
                      <a:pt x="35" y="0"/>
                    </a:cubicBezTo>
                    <a:cubicBezTo>
                      <a:pt x="25" y="0"/>
                      <a:pt x="25" y="0"/>
                      <a:pt x="25" y="0"/>
                    </a:cubicBezTo>
                    <a:cubicBezTo>
                      <a:pt x="12" y="0"/>
                      <a:pt x="0" y="11"/>
                      <a:pt x="0" y="24"/>
                    </a:cubicBezTo>
                    <a:cubicBezTo>
                      <a:pt x="0" y="24"/>
                      <a:pt x="0" y="24"/>
                      <a:pt x="0" y="24"/>
                    </a:cubicBezTo>
                    <a:cubicBezTo>
                      <a:pt x="0" y="73"/>
                      <a:pt x="0" y="73"/>
                      <a:pt x="0" y="73"/>
                    </a:cubicBezTo>
                    <a:cubicBezTo>
                      <a:pt x="0" y="78"/>
                      <a:pt x="4" y="81"/>
                      <a:pt x="8" y="81"/>
                    </a:cubicBezTo>
                    <a:cubicBezTo>
                      <a:pt x="13" y="81"/>
                      <a:pt x="16" y="78"/>
                      <a:pt x="16" y="73"/>
                    </a:cubicBezTo>
                    <a:cubicBezTo>
                      <a:pt x="16" y="44"/>
                      <a:pt x="16" y="44"/>
                      <a:pt x="16" y="44"/>
                    </a:cubicBezTo>
                    <a:cubicBezTo>
                      <a:pt x="16" y="28"/>
                      <a:pt x="16" y="28"/>
                      <a:pt x="16" y="28"/>
                    </a:cubicBezTo>
                    <a:cubicBezTo>
                      <a:pt x="20" y="28"/>
                      <a:pt x="20" y="28"/>
                      <a:pt x="20" y="28"/>
                    </a:cubicBezTo>
                    <a:cubicBezTo>
                      <a:pt x="20" y="46"/>
                      <a:pt x="20" y="46"/>
                      <a:pt x="20" y="46"/>
                    </a:cubicBezTo>
                    <a:cubicBezTo>
                      <a:pt x="20" y="77"/>
                      <a:pt x="20" y="77"/>
                      <a:pt x="20" y="77"/>
                    </a:cubicBezTo>
                    <a:cubicBezTo>
                      <a:pt x="20" y="81"/>
                      <a:pt x="20" y="81"/>
                      <a:pt x="20" y="81"/>
                    </a:cubicBezTo>
                    <a:cubicBezTo>
                      <a:pt x="20" y="157"/>
                      <a:pt x="20" y="157"/>
                      <a:pt x="20" y="157"/>
                    </a:cubicBezTo>
                    <a:cubicBezTo>
                      <a:pt x="20" y="163"/>
                      <a:pt x="25" y="168"/>
                      <a:pt x="31" y="168"/>
                    </a:cubicBezTo>
                    <a:cubicBezTo>
                      <a:pt x="37" y="168"/>
                      <a:pt x="41" y="163"/>
                      <a:pt x="41" y="157"/>
                    </a:cubicBezTo>
                    <a:cubicBezTo>
                      <a:pt x="41" y="81"/>
                      <a:pt x="41" y="81"/>
                      <a:pt x="41" y="81"/>
                    </a:cubicBezTo>
                    <a:cubicBezTo>
                      <a:pt x="46" y="81"/>
                      <a:pt x="46" y="81"/>
                      <a:pt x="46" y="81"/>
                    </a:cubicBezTo>
                    <a:cubicBezTo>
                      <a:pt x="46" y="157"/>
                      <a:pt x="46" y="157"/>
                      <a:pt x="46" y="157"/>
                    </a:cubicBezTo>
                    <a:cubicBezTo>
                      <a:pt x="46" y="163"/>
                      <a:pt x="50" y="168"/>
                      <a:pt x="56" y="168"/>
                    </a:cubicBezTo>
                    <a:cubicBezTo>
                      <a:pt x="62" y="168"/>
                      <a:pt x="67" y="163"/>
                      <a:pt x="67" y="157"/>
                    </a:cubicBezTo>
                    <a:cubicBezTo>
                      <a:pt x="67" y="81"/>
                      <a:pt x="67" y="81"/>
                      <a:pt x="67" y="81"/>
                    </a:cubicBezTo>
                    <a:cubicBezTo>
                      <a:pt x="67" y="77"/>
                      <a:pt x="67" y="77"/>
                      <a:pt x="67" y="77"/>
                    </a:cubicBezTo>
                    <a:cubicBezTo>
                      <a:pt x="67" y="46"/>
                      <a:pt x="67" y="46"/>
                      <a:pt x="67" y="46"/>
                    </a:cubicBezTo>
                    <a:cubicBezTo>
                      <a:pt x="67" y="28"/>
                      <a:pt x="67" y="28"/>
                      <a:pt x="67" y="28"/>
                    </a:cubicBezTo>
                    <a:cubicBezTo>
                      <a:pt x="71" y="28"/>
                      <a:pt x="71" y="28"/>
                      <a:pt x="71" y="28"/>
                    </a:cubicBezTo>
                    <a:cubicBezTo>
                      <a:pt x="71" y="44"/>
                      <a:pt x="71" y="44"/>
                      <a:pt x="71" y="44"/>
                    </a:cubicBezTo>
                    <a:cubicBezTo>
                      <a:pt x="71" y="73"/>
                      <a:pt x="71" y="73"/>
                      <a:pt x="71" y="73"/>
                    </a:cubicBezTo>
                    <a:cubicBezTo>
                      <a:pt x="71" y="78"/>
                      <a:pt x="74" y="81"/>
                      <a:pt x="79" y="81"/>
                    </a:cubicBezTo>
                    <a:cubicBezTo>
                      <a:pt x="83" y="81"/>
                      <a:pt x="87" y="78"/>
                      <a:pt x="87" y="73"/>
                    </a:cubicBezTo>
                    <a:cubicBezTo>
                      <a:pt x="87" y="24"/>
                      <a:pt x="87" y="24"/>
                      <a:pt x="87" y="24"/>
                    </a:cubicBezTo>
                    <a:cubicBezTo>
                      <a:pt x="87" y="24"/>
                      <a:pt x="87" y="24"/>
                      <a:pt x="87" y="24"/>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404040"/>
                  </a:solidFill>
                  <a:latin typeface="Arial"/>
                  <a:ea typeface="Arial"/>
                  <a:cs typeface="Arial"/>
                  <a:sym typeface="Arial"/>
                </a:endParaRPr>
              </a:p>
            </p:txBody>
          </p:sp>
        </p:grpSp>
        <p:grpSp>
          <p:nvGrpSpPr>
            <p:cNvPr id="2136" name="Google Shape;2136;p33"/>
            <p:cNvGrpSpPr/>
            <p:nvPr/>
          </p:nvGrpSpPr>
          <p:grpSpPr>
            <a:xfrm flipH="1">
              <a:off x="897612" y="3413432"/>
              <a:ext cx="143904" cy="340574"/>
              <a:chOff x="5505537" y="930389"/>
              <a:chExt cx="333375" cy="788988"/>
            </a:xfrm>
          </p:grpSpPr>
          <p:sp>
            <p:nvSpPr>
              <p:cNvPr id="2137" name="Google Shape;2137;p33"/>
              <p:cNvSpPr/>
              <p:nvPr/>
            </p:nvSpPr>
            <p:spPr>
              <a:xfrm>
                <a:off x="5602373" y="930389"/>
                <a:ext cx="141288" cy="139700"/>
              </a:xfrm>
              <a:prstGeom prst="ellipse">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404040"/>
                  </a:solidFill>
                  <a:latin typeface="Arial"/>
                  <a:ea typeface="Arial"/>
                  <a:cs typeface="Arial"/>
                  <a:sym typeface="Arial"/>
                </a:endParaRPr>
              </a:p>
            </p:txBody>
          </p:sp>
          <p:sp>
            <p:nvSpPr>
              <p:cNvPr id="2138" name="Google Shape;2138;p33"/>
              <p:cNvSpPr/>
              <p:nvPr/>
            </p:nvSpPr>
            <p:spPr>
              <a:xfrm>
                <a:off x="5505537" y="1084378"/>
                <a:ext cx="333375" cy="634999"/>
              </a:xfrm>
              <a:custGeom>
                <a:rect b="b" l="l" r="r" t="t"/>
                <a:pathLst>
                  <a:path extrusionOk="0" h="168" w="87">
                    <a:moveTo>
                      <a:pt x="87" y="24"/>
                    </a:moveTo>
                    <a:cubicBezTo>
                      <a:pt x="87" y="11"/>
                      <a:pt x="75" y="0"/>
                      <a:pt x="62" y="0"/>
                    </a:cubicBezTo>
                    <a:cubicBezTo>
                      <a:pt x="37" y="0"/>
                      <a:pt x="37" y="0"/>
                      <a:pt x="37" y="0"/>
                    </a:cubicBezTo>
                    <a:cubicBezTo>
                      <a:pt x="35" y="0"/>
                      <a:pt x="35" y="0"/>
                      <a:pt x="35" y="0"/>
                    </a:cubicBezTo>
                    <a:cubicBezTo>
                      <a:pt x="25" y="0"/>
                      <a:pt x="25" y="0"/>
                      <a:pt x="25" y="0"/>
                    </a:cubicBezTo>
                    <a:cubicBezTo>
                      <a:pt x="12" y="0"/>
                      <a:pt x="0" y="11"/>
                      <a:pt x="0" y="24"/>
                    </a:cubicBezTo>
                    <a:cubicBezTo>
                      <a:pt x="0" y="24"/>
                      <a:pt x="0" y="24"/>
                      <a:pt x="0" y="24"/>
                    </a:cubicBezTo>
                    <a:cubicBezTo>
                      <a:pt x="0" y="73"/>
                      <a:pt x="0" y="73"/>
                      <a:pt x="0" y="73"/>
                    </a:cubicBezTo>
                    <a:cubicBezTo>
                      <a:pt x="0" y="78"/>
                      <a:pt x="4" y="81"/>
                      <a:pt x="8" y="81"/>
                    </a:cubicBezTo>
                    <a:cubicBezTo>
                      <a:pt x="13" y="81"/>
                      <a:pt x="16" y="78"/>
                      <a:pt x="16" y="73"/>
                    </a:cubicBezTo>
                    <a:cubicBezTo>
                      <a:pt x="16" y="44"/>
                      <a:pt x="16" y="44"/>
                      <a:pt x="16" y="44"/>
                    </a:cubicBezTo>
                    <a:cubicBezTo>
                      <a:pt x="16" y="28"/>
                      <a:pt x="16" y="28"/>
                      <a:pt x="16" y="28"/>
                    </a:cubicBezTo>
                    <a:cubicBezTo>
                      <a:pt x="20" y="28"/>
                      <a:pt x="20" y="28"/>
                      <a:pt x="20" y="28"/>
                    </a:cubicBezTo>
                    <a:cubicBezTo>
                      <a:pt x="20" y="46"/>
                      <a:pt x="20" y="46"/>
                      <a:pt x="20" y="46"/>
                    </a:cubicBezTo>
                    <a:cubicBezTo>
                      <a:pt x="20" y="77"/>
                      <a:pt x="20" y="77"/>
                      <a:pt x="20" y="77"/>
                    </a:cubicBezTo>
                    <a:cubicBezTo>
                      <a:pt x="20" y="81"/>
                      <a:pt x="20" y="81"/>
                      <a:pt x="20" y="81"/>
                    </a:cubicBezTo>
                    <a:cubicBezTo>
                      <a:pt x="20" y="157"/>
                      <a:pt x="20" y="157"/>
                      <a:pt x="20" y="157"/>
                    </a:cubicBezTo>
                    <a:cubicBezTo>
                      <a:pt x="20" y="163"/>
                      <a:pt x="25" y="168"/>
                      <a:pt x="31" y="168"/>
                    </a:cubicBezTo>
                    <a:cubicBezTo>
                      <a:pt x="37" y="168"/>
                      <a:pt x="41" y="163"/>
                      <a:pt x="41" y="157"/>
                    </a:cubicBezTo>
                    <a:cubicBezTo>
                      <a:pt x="41" y="81"/>
                      <a:pt x="41" y="81"/>
                      <a:pt x="41" y="81"/>
                    </a:cubicBezTo>
                    <a:cubicBezTo>
                      <a:pt x="46" y="81"/>
                      <a:pt x="46" y="81"/>
                      <a:pt x="46" y="81"/>
                    </a:cubicBezTo>
                    <a:cubicBezTo>
                      <a:pt x="46" y="157"/>
                      <a:pt x="46" y="157"/>
                      <a:pt x="46" y="157"/>
                    </a:cubicBezTo>
                    <a:cubicBezTo>
                      <a:pt x="46" y="163"/>
                      <a:pt x="50" y="168"/>
                      <a:pt x="56" y="168"/>
                    </a:cubicBezTo>
                    <a:cubicBezTo>
                      <a:pt x="62" y="168"/>
                      <a:pt x="67" y="163"/>
                      <a:pt x="67" y="157"/>
                    </a:cubicBezTo>
                    <a:cubicBezTo>
                      <a:pt x="67" y="81"/>
                      <a:pt x="67" y="81"/>
                      <a:pt x="67" y="81"/>
                    </a:cubicBezTo>
                    <a:cubicBezTo>
                      <a:pt x="67" y="77"/>
                      <a:pt x="67" y="77"/>
                      <a:pt x="67" y="77"/>
                    </a:cubicBezTo>
                    <a:cubicBezTo>
                      <a:pt x="67" y="46"/>
                      <a:pt x="67" y="46"/>
                      <a:pt x="67" y="46"/>
                    </a:cubicBezTo>
                    <a:cubicBezTo>
                      <a:pt x="67" y="28"/>
                      <a:pt x="67" y="28"/>
                      <a:pt x="67" y="28"/>
                    </a:cubicBezTo>
                    <a:cubicBezTo>
                      <a:pt x="71" y="28"/>
                      <a:pt x="71" y="28"/>
                      <a:pt x="71" y="28"/>
                    </a:cubicBezTo>
                    <a:cubicBezTo>
                      <a:pt x="71" y="44"/>
                      <a:pt x="71" y="44"/>
                      <a:pt x="71" y="44"/>
                    </a:cubicBezTo>
                    <a:cubicBezTo>
                      <a:pt x="71" y="73"/>
                      <a:pt x="71" y="73"/>
                      <a:pt x="71" y="73"/>
                    </a:cubicBezTo>
                    <a:cubicBezTo>
                      <a:pt x="71" y="78"/>
                      <a:pt x="74" y="81"/>
                      <a:pt x="79" y="81"/>
                    </a:cubicBezTo>
                    <a:cubicBezTo>
                      <a:pt x="83" y="81"/>
                      <a:pt x="87" y="78"/>
                      <a:pt x="87" y="73"/>
                    </a:cubicBezTo>
                    <a:cubicBezTo>
                      <a:pt x="87" y="24"/>
                      <a:pt x="87" y="24"/>
                      <a:pt x="87" y="24"/>
                    </a:cubicBezTo>
                    <a:cubicBezTo>
                      <a:pt x="87" y="24"/>
                      <a:pt x="87" y="24"/>
                      <a:pt x="87" y="24"/>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404040"/>
                  </a:solidFill>
                  <a:latin typeface="Arial"/>
                  <a:ea typeface="Arial"/>
                  <a:cs typeface="Arial"/>
                  <a:sym typeface="Arial"/>
                </a:endParaRPr>
              </a:p>
            </p:txBody>
          </p:sp>
        </p:grpSp>
        <p:grpSp>
          <p:nvGrpSpPr>
            <p:cNvPr id="2139" name="Google Shape;2139;p33"/>
            <p:cNvGrpSpPr/>
            <p:nvPr/>
          </p:nvGrpSpPr>
          <p:grpSpPr>
            <a:xfrm flipH="1">
              <a:off x="1066717" y="3413432"/>
              <a:ext cx="143904" cy="340574"/>
              <a:chOff x="5505537" y="930389"/>
              <a:chExt cx="333375" cy="788988"/>
            </a:xfrm>
          </p:grpSpPr>
          <p:sp>
            <p:nvSpPr>
              <p:cNvPr id="2140" name="Google Shape;2140;p33"/>
              <p:cNvSpPr/>
              <p:nvPr/>
            </p:nvSpPr>
            <p:spPr>
              <a:xfrm>
                <a:off x="5602373" y="930389"/>
                <a:ext cx="141288" cy="139700"/>
              </a:xfrm>
              <a:prstGeom prst="ellipse">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404040"/>
                  </a:solidFill>
                  <a:latin typeface="Arial"/>
                  <a:ea typeface="Arial"/>
                  <a:cs typeface="Arial"/>
                  <a:sym typeface="Arial"/>
                </a:endParaRPr>
              </a:p>
            </p:txBody>
          </p:sp>
          <p:sp>
            <p:nvSpPr>
              <p:cNvPr id="2141" name="Google Shape;2141;p33"/>
              <p:cNvSpPr/>
              <p:nvPr/>
            </p:nvSpPr>
            <p:spPr>
              <a:xfrm>
                <a:off x="5505537" y="1084378"/>
                <a:ext cx="333375" cy="634999"/>
              </a:xfrm>
              <a:custGeom>
                <a:rect b="b" l="l" r="r" t="t"/>
                <a:pathLst>
                  <a:path extrusionOk="0" h="168" w="87">
                    <a:moveTo>
                      <a:pt x="87" y="24"/>
                    </a:moveTo>
                    <a:cubicBezTo>
                      <a:pt x="87" y="11"/>
                      <a:pt x="75" y="0"/>
                      <a:pt x="62" y="0"/>
                    </a:cubicBezTo>
                    <a:cubicBezTo>
                      <a:pt x="37" y="0"/>
                      <a:pt x="37" y="0"/>
                      <a:pt x="37" y="0"/>
                    </a:cubicBezTo>
                    <a:cubicBezTo>
                      <a:pt x="35" y="0"/>
                      <a:pt x="35" y="0"/>
                      <a:pt x="35" y="0"/>
                    </a:cubicBezTo>
                    <a:cubicBezTo>
                      <a:pt x="25" y="0"/>
                      <a:pt x="25" y="0"/>
                      <a:pt x="25" y="0"/>
                    </a:cubicBezTo>
                    <a:cubicBezTo>
                      <a:pt x="12" y="0"/>
                      <a:pt x="0" y="11"/>
                      <a:pt x="0" y="24"/>
                    </a:cubicBezTo>
                    <a:cubicBezTo>
                      <a:pt x="0" y="24"/>
                      <a:pt x="0" y="24"/>
                      <a:pt x="0" y="24"/>
                    </a:cubicBezTo>
                    <a:cubicBezTo>
                      <a:pt x="0" y="73"/>
                      <a:pt x="0" y="73"/>
                      <a:pt x="0" y="73"/>
                    </a:cubicBezTo>
                    <a:cubicBezTo>
                      <a:pt x="0" y="78"/>
                      <a:pt x="4" y="81"/>
                      <a:pt x="8" y="81"/>
                    </a:cubicBezTo>
                    <a:cubicBezTo>
                      <a:pt x="13" y="81"/>
                      <a:pt x="16" y="78"/>
                      <a:pt x="16" y="73"/>
                    </a:cubicBezTo>
                    <a:cubicBezTo>
                      <a:pt x="16" y="44"/>
                      <a:pt x="16" y="44"/>
                      <a:pt x="16" y="44"/>
                    </a:cubicBezTo>
                    <a:cubicBezTo>
                      <a:pt x="16" y="28"/>
                      <a:pt x="16" y="28"/>
                      <a:pt x="16" y="28"/>
                    </a:cubicBezTo>
                    <a:cubicBezTo>
                      <a:pt x="20" y="28"/>
                      <a:pt x="20" y="28"/>
                      <a:pt x="20" y="28"/>
                    </a:cubicBezTo>
                    <a:cubicBezTo>
                      <a:pt x="20" y="46"/>
                      <a:pt x="20" y="46"/>
                      <a:pt x="20" y="46"/>
                    </a:cubicBezTo>
                    <a:cubicBezTo>
                      <a:pt x="20" y="77"/>
                      <a:pt x="20" y="77"/>
                      <a:pt x="20" y="77"/>
                    </a:cubicBezTo>
                    <a:cubicBezTo>
                      <a:pt x="20" y="81"/>
                      <a:pt x="20" y="81"/>
                      <a:pt x="20" y="81"/>
                    </a:cubicBezTo>
                    <a:cubicBezTo>
                      <a:pt x="20" y="157"/>
                      <a:pt x="20" y="157"/>
                      <a:pt x="20" y="157"/>
                    </a:cubicBezTo>
                    <a:cubicBezTo>
                      <a:pt x="20" y="163"/>
                      <a:pt x="25" y="168"/>
                      <a:pt x="31" y="168"/>
                    </a:cubicBezTo>
                    <a:cubicBezTo>
                      <a:pt x="37" y="168"/>
                      <a:pt x="41" y="163"/>
                      <a:pt x="41" y="157"/>
                    </a:cubicBezTo>
                    <a:cubicBezTo>
                      <a:pt x="41" y="81"/>
                      <a:pt x="41" y="81"/>
                      <a:pt x="41" y="81"/>
                    </a:cubicBezTo>
                    <a:cubicBezTo>
                      <a:pt x="46" y="81"/>
                      <a:pt x="46" y="81"/>
                      <a:pt x="46" y="81"/>
                    </a:cubicBezTo>
                    <a:cubicBezTo>
                      <a:pt x="46" y="157"/>
                      <a:pt x="46" y="157"/>
                      <a:pt x="46" y="157"/>
                    </a:cubicBezTo>
                    <a:cubicBezTo>
                      <a:pt x="46" y="163"/>
                      <a:pt x="50" y="168"/>
                      <a:pt x="56" y="168"/>
                    </a:cubicBezTo>
                    <a:cubicBezTo>
                      <a:pt x="62" y="168"/>
                      <a:pt x="67" y="163"/>
                      <a:pt x="67" y="157"/>
                    </a:cubicBezTo>
                    <a:cubicBezTo>
                      <a:pt x="67" y="81"/>
                      <a:pt x="67" y="81"/>
                      <a:pt x="67" y="81"/>
                    </a:cubicBezTo>
                    <a:cubicBezTo>
                      <a:pt x="67" y="77"/>
                      <a:pt x="67" y="77"/>
                      <a:pt x="67" y="77"/>
                    </a:cubicBezTo>
                    <a:cubicBezTo>
                      <a:pt x="67" y="46"/>
                      <a:pt x="67" y="46"/>
                      <a:pt x="67" y="46"/>
                    </a:cubicBezTo>
                    <a:cubicBezTo>
                      <a:pt x="67" y="28"/>
                      <a:pt x="67" y="28"/>
                      <a:pt x="67" y="28"/>
                    </a:cubicBezTo>
                    <a:cubicBezTo>
                      <a:pt x="71" y="28"/>
                      <a:pt x="71" y="28"/>
                      <a:pt x="71" y="28"/>
                    </a:cubicBezTo>
                    <a:cubicBezTo>
                      <a:pt x="71" y="44"/>
                      <a:pt x="71" y="44"/>
                      <a:pt x="71" y="44"/>
                    </a:cubicBezTo>
                    <a:cubicBezTo>
                      <a:pt x="71" y="73"/>
                      <a:pt x="71" y="73"/>
                      <a:pt x="71" y="73"/>
                    </a:cubicBezTo>
                    <a:cubicBezTo>
                      <a:pt x="71" y="78"/>
                      <a:pt x="74" y="81"/>
                      <a:pt x="79" y="81"/>
                    </a:cubicBezTo>
                    <a:cubicBezTo>
                      <a:pt x="83" y="81"/>
                      <a:pt x="87" y="78"/>
                      <a:pt x="87" y="73"/>
                    </a:cubicBezTo>
                    <a:cubicBezTo>
                      <a:pt x="87" y="24"/>
                      <a:pt x="87" y="24"/>
                      <a:pt x="87" y="24"/>
                    </a:cubicBezTo>
                    <a:cubicBezTo>
                      <a:pt x="87" y="24"/>
                      <a:pt x="87" y="24"/>
                      <a:pt x="87" y="24"/>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404040"/>
                  </a:solidFill>
                  <a:latin typeface="Arial"/>
                  <a:ea typeface="Arial"/>
                  <a:cs typeface="Arial"/>
                  <a:sym typeface="Arial"/>
                </a:endParaRPr>
              </a:p>
            </p:txBody>
          </p:sp>
        </p:grpSp>
        <p:grpSp>
          <p:nvGrpSpPr>
            <p:cNvPr id="2142" name="Google Shape;2142;p33"/>
            <p:cNvGrpSpPr/>
            <p:nvPr/>
          </p:nvGrpSpPr>
          <p:grpSpPr>
            <a:xfrm flipH="1">
              <a:off x="1232889" y="3413432"/>
              <a:ext cx="143904" cy="340574"/>
              <a:chOff x="5505537" y="930389"/>
              <a:chExt cx="333375" cy="788988"/>
            </a:xfrm>
          </p:grpSpPr>
          <p:sp>
            <p:nvSpPr>
              <p:cNvPr id="2143" name="Google Shape;2143;p33"/>
              <p:cNvSpPr/>
              <p:nvPr/>
            </p:nvSpPr>
            <p:spPr>
              <a:xfrm>
                <a:off x="5602373" y="930389"/>
                <a:ext cx="141288" cy="139700"/>
              </a:xfrm>
              <a:prstGeom prst="ellipse">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404040"/>
                  </a:solidFill>
                  <a:latin typeface="Arial"/>
                  <a:ea typeface="Arial"/>
                  <a:cs typeface="Arial"/>
                  <a:sym typeface="Arial"/>
                </a:endParaRPr>
              </a:p>
            </p:txBody>
          </p:sp>
          <p:sp>
            <p:nvSpPr>
              <p:cNvPr id="2144" name="Google Shape;2144;p33"/>
              <p:cNvSpPr/>
              <p:nvPr/>
            </p:nvSpPr>
            <p:spPr>
              <a:xfrm>
                <a:off x="5505537" y="1084378"/>
                <a:ext cx="333375" cy="634999"/>
              </a:xfrm>
              <a:custGeom>
                <a:rect b="b" l="l" r="r" t="t"/>
                <a:pathLst>
                  <a:path extrusionOk="0" h="168" w="87">
                    <a:moveTo>
                      <a:pt x="87" y="24"/>
                    </a:moveTo>
                    <a:cubicBezTo>
                      <a:pt x="87" y="11"/>
                      <a:pt x="75" y="0"/>
                      <a:pt x="62" y="0"/>
                    </a:cubicBezTo>
                    <a:cubicBezTo>
                      <a:pt x="37" y="0"/>
                      <a:pt x="37" y="0"/>
                      <a:pt x="37" y="0"/>
                    </a:cubicBezTo>
                    <a:cubicBezTo>
                      <a:pt x="35" y="0"/>
                      <a:pt x="35" y="0"/>
                      <a:pt x="35" y="0"/>
                    </a:cubicBezTo>
                    <a:cubicBezTo>
                      <a:pt x="25" y="0"/>
                      <a:pt x="25" y="0"/>
                      <a:pt x="25" y="0"/>
                    </a:cubicBezTo>
                    <a:cubicBezTo>
                      <a:pt x="12" y="0"/>
                      <a:pt x="0" y="11"/>
                      <a:pt x="0" y="24"/>
                    </a:cubicBezTo>
                    <a:cubicBezTo>
                      <a:pt x="0" y="24"/>
                      <a:pt x="0" y="24"/>
                      <a:pt x="0" y="24"/>
                    </a:cubicBezTo>
                    <a:cubicBezTo>
                      <a:pt x="0" y="73"/>
                      <a:pt x="0" y="73"/>
                      <a:pt x="0" y="73"/>
                    </a:cubicBezTo>
                    <a:cubicBezTo>
                      <a:pt x="0" y="78"/>
                      <a:pt x="4" y="81"/>
                      <a:pt x="8" y="81"/>
                    </a:cubicBezTo>
                    <a:cubicBezTo>
                      <a:pt x="13" y="81"/>
                      <a:pt x="16" y="78"/>
                      <a:pt x="16" y="73"/>
                    </a:cubicBezTo>
                    <a:cubicBezTo>
                      <a:pt x="16" y="44"/>
                      <a:pt x="16" y="44"/>
                      <a:pt x="16" y="44"/>
                    </a:cubicBezTo>
                    <a:cubicBezTo>
                      <a:pt x="16" y="28"/>
                      <a:pt x="16" y="28"/>
                      <a:pt x="16" y="28"/>
                    </a:cubicBezTo>
                    <a:cubicBezTo>
                      <a:pt x="20" y="28"/>
                      <a:pt x="20" y="28"/>
                      <a:pt x="20" y="28"/>
                    </a:cubicBezTo>
                    <a:cubicBezTo>
                      <a:pt x="20" y="46"/>
                      <a:pt x="20" y="46"/>
                      <a:pt x="20" y="46"/>
                    </a:cubicBezTo>
                    <a:cubicBezTo>
                      <a:pt x="20" y="77"/>
                      <a:pt x="20" y="77"/>
                      <a:pt x="20" y="77"/>
                    </a:cubicBezTo>
                    <a:cubicBezTo>
                      <a:pt x="20" y="81"/>
                      <a:pt x="20" y="81"/>
                      <a:pt x="20" y="81"/>
                    </a:cubicBezTo>
                    <a:cubicBezTo>
                      <a:pt x="20" y="157"/>
                      <a:pt x="20" y="157"/>
                      <a:pt x="20" y="157"/>
                    </a:cubicBezTo>
                    <a:cubicBezTo>
                      <a:pt x="20" y="163"/>
                      <a:pt x="25" y="168"/>
                      <a:pt x="31" y="168"/>
                    </a:cubicBezTo>
                    <a:cubicBezTo>
                      <a:pt x="37" y="168"/>
                      <a:pt x="41" y="163"/>
                      <a:pt x="41" y="157"/>
                    </a:cubicBezTo>
                    <a:cubicBezTo>
                      <a:pt x="41" y="81"/>
                      <a:pt x="41" y="81"/>
                      <a:pt x="41" y="81"/>
                    </a:cubicBezTo>
                    <a:cubicBezTo>
                      <a:pt x="46" y="81"/>
                      <a:pt x="46" y="81"/>
                      <a:pt x="46" y="81"/>
                    </a:cubicBezTo>
                    <a:cubicBezTo>
                      <a:pt x="46" y="157"/>
                      <a:pt x="46" y="157"/>
                      <a:pt x="46" y="157"/>
                    </a:cubicBezTo>
                    <a:cubicBezTo>
                      <a:pt x="46" y="163"/>
                      <a:pt x="50" y="168"/>
                      <a:pt x="56" y="168"/>
                    </a:cubicBezTo>
                    <a:cubicBezTo>
                      <a:pt x="62" y="168"/>
                      <a:pt x="67" y="163"/>
                      <a:pt x="67" y="157"/>
                    </a:cubicBezTo>
                    <a:cubicBezTo>
                      <a:pt x="67" y="81"/>
                      <a:pt x="67" y="81"/>
                      <a:pt x="67" y="81"/>
                    </a:cubicBezTo>
                    <a:cubicBezTo>
                      <a:pt x="67" y="77"/>
                      <a:pt x="67" y="77"/>
                      <a:pt x="67" y="77"/>
                    </a:cubicBezTo>
                    <a:cubicBezTo>
                      <a:pt x="67" y="46"/>
                      <a:pt x="67" y="46"/>
                      <a:pt x="67" y="46"/>
                    </a:cubicBezTo>
                    <a:cubicBezTo>
                      <a:pt x="67" y="28"/>
                      <a:pt x="67" y="28"/>
                      <a:pt x="67" y="28"/>
                    </a:cubicBezTo>
                    <a:cubicBezTo>
                      <a:pt x="71" y="28"/>
                      <a:pt x="71" y="28"/>
                      <a:pt x="71" y="28"/>
                    </a:cubicBezTo>
                    <a:cubicBezTo>
                      <a:pt x="71" y="44"/>
                      <a:pt x="71" y="44"/>
                      <a:pt x="71" y="44"/>
                    </a:cubicBezTo>
                    <a:cubicBezTo>
                      <a:pt x="71" y="73"/>
                      <a:pt x="71" y="73"/>
                      <a:pt x="71" y="73"/>
                    </a:cubicBezTo>
                    <a:cubicBezTo>
                      <a:pt x="71" y="78"/>
                      <a:pt x="74" y="81"/>
                      <a:pt x="79" y="81"/>
                    </a:cubicBezTo>
                    <a:cubicBezTo>
                      <a:pt x="83" y="81"/>
                      <a:pt x="87" y="78"/>
                      <a:pt x="87" y="73"/>
                    </a:cubicBezTo>
                    <a:cubicBezTo>
                      <a:pt x="87" y="24"/>
                      <a:pt x="87" y="24"/>
                      <a:pt x="87" y="24"/>
                    </a:cubicBezTo>
                    <a:cubicBezTo>
                      <a:pt x="87" y="24"/>
                      <a:pt x="87" y="24"/>
                      <a:pt x="87" y="24"/>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404040"/>
                  </a:solidFill>
                  <a:latin typeface="Arial"/>
                  <a:ea typeface="Arial"/>
                  <a:cs typeface="Arial"/>
                  <a:sym typeface="Arial"/>
                </a:endParaRPr>
              </a:p>
            </p:txBody>
          </p:sp>
        </p:grpSp>
        <p:grpSp>
          <p:nvGrpSpPr>
            <p:cNvPr id="2145" name="Google Shape;2145;p33"/>
            <p:cNvGrpSpPr/>
            <p:nvPr/>
          </p:nvGrpSpPr>
          <p:grpSpPr>
            <a:xfrm flipH="1">
              <a:off x="1396973" y="3413432"/>
              <a:ext cx="143904" cy="340574"/>
              <a:chOff x="5505537" y="930389"/>
              <a:chExt cx="333375" cy="788988"/>
            </a:xfrm>
          </p:grpSpPr>
          <p:sp>
            <p:nvSpPr>
              <p:cNvPr id="2146" name="Google Shape;2146;p33"/>
              <p:cNvSpPr/>
              <p:nvPr/>
            </p:nvSpPr>
            <p:spPr>
              <a:xfrm>
                <a:off x="5602373" y="930389"/>
                <a:ext cx="141288" cy="139700"/>
              </a:xfrm>
              <a:prstGeom prst="ellipse">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404040"/>
                  </a:solidFill>
                  <a:latin typeface="Arial"/>
                  <a:ea typeface="Arial"/>
                  <a:cs typeface="Arial"/>
                  <a:sym typeface="Arial"/>
                </a:endParaRPr>
              </a:p>
            </p:txBody>
          </p:sp>
          <p:sp>
            <p:nvSpPr>
              <p:cNvPr id="2147" name="Google Shape;2147;p33"/>
              <p:cNvSpPr/>
              <p:nvPr/>
            </p:nvSpPr>
            <p:spPr>
              <a:xfrm>
                <a:off x="5505537" y="1084378"/>
                <a:ext cx="333375" cy="634999"/>
              </a:xfrm>
              <a:custGeom>
                <a:rect b="b" l="l" r="r" t="t"/>
                <a:pathLst>
                  <a:path extrusionOk="0" h="168" w="87">
                    <a:moveTo>
                      <a:pt x="87" y="24"/>
                    </a:moveTo>
                    <a:cubicBezTo>
                      <a:pt x="87" y="11"/>
                      <a:pt x="75" y="0"/>
                      <a:pt x="62" y="0"/>
                    </a:cubicBezTo>
                    <a:cubicBezTo>
                      <a:pt x="37" y="0"/>
                      <a:pt x="37" y="0"/>
                      <a:pt x="37" y="0"/>
                    </a:cubicBezTo>
                    <a:cubicBezTo>
                      <a:pt x="35" y="0"/>
                      <a:pt x="35" y="0"/>
                      <a:pt x="35" y="0"/>
                    </a:cubicBezTo>
                    <a:cubicBezTo>
                      <a:pt x="25" y="0"/>
                      <a:pt x="25" y="0"/>
                      <a:pt x="25" y="0"/>
                    </a:cubicBezTo>
                    <a:cubicBezTo>
                      <a:pt x="12" y="0"/>
                      <a:pt x="0" y="11"/>
                      <a:pt x="0" y="24"/>
                    </a:cubicBezTo>
                    <a:cubicBezTo>
                      <a:pt x="0" y="24"/>
                      <a:pt x="0" y="24"/>
                      <a:pt x="0" y="24"/>
                    </a:cubicBezTo>
                    <a:cubicBezTo>
                      <a:pt x="0" y="73"/>
                      <a:pt x="0" y="73"/>
                      <a:pt x="0" y="73"/>
                    </a:cubicBezTo>
                    <a:cubicBezTo>
                      <a:pt x="0" y="78"/>
                      <a:pt x="4" y="81"/>
                      <a:pt x="8" y="81"/>
                    </a:cubicBezTo>
                    <a:cubicBezTo>
                      <a:pt x="13" y="81"/>
                      <a:pt x="16" y="78"/>
                      <a:pt x="16" y="73"/>
                    </a:cubicBezTo>
                    <a:cubicBezTo>
                      <a:pt x="16" y="44"/>
                      <a:pt x="16" y="44"/>
                      <a:pt x="16" y="44"/>
                    </a:cubicBezTo>
                    <a:cubicBezTo>
                      <a:pt x="16" y="28"/>
                      <a:pt x="16" y="28"/>
                      <a:pt x="16" y="28"/>
                    </a:cubicBezTo>
                    <a:cubicBezTo>
                      <a:pt x="20" y="28"/>
                      <a:pt x="20" y="28"/>
                      <a:pt x="20" y="28"/>
                    </a:cubicBezTo>
                    <a:cubicBezTo>
                      <a:pt x="20" y="46"/>
                      <a:pt x="20" y="46"/>
                      <a:pt x="20" y="46"/>
                    </a:cubicBezTo>
                    <a:cubicBezTo>
                      <a:pt x="20" y="77"/>
                      <a:pt x="20" y="77"/>
                      <a:pt x="20" y="77"/>
                    </a:cubicBezTo>
                    <a:cubicBezTo>
                      <a:pt x="20" y="81"/>
                      <a:pt x="20" y="81"/>
                      <a:pt x="20" y="81"/>
                    </a:cubicBezTo>
                    <a:cubicBezTo>
                      <a:pt x="20" y="157"/>
                      <a:pt x="20" y="157"/>
                      <a:pt x="20" y="157"/>
                    </a:cubicBezTo>
                    <a:cubicBezTo>
                      <a:pt x="20" y="163"/>
                      <a:pt x="25" y="168"/>
                      <a:pt x="31" y="168"/>
                    </a:cubicBezTo>
                    <a:cubicBezTo>
                      <a:pt x="37" y="168"/>
                      <a:pt x="41" y="163"/>
                      <a:pt x="41" y="157"/>
                    </a:cubicBezTo>
                    <a:cubicBezTo>
                      <a:pt x="41" y="81"/>
                      <a:pt x="41" y="81"/>
                      <a:pt x="41" y="81"/>
                    </a:cubicBezTo>
                    <a:cubicBezTo>
                      <a:pt x="46" y="81"/>
                      <a:pt x="46" y="81"/>
                      <a:pt x="46" y="81"/>
                    </a:cubicBezTo>
                    <a:cubicBezTo>
                      <a:pt x="46" y="157"/>
                      <a:pt x="46" y="157"/>
                      <a:pt x="46" y="157"/>
                    </a:cubicBezTo>
                    <a:cubicBezTo>
                      <a:pt x="46" y="163"/>
                      <a:pt x="50" y="168"/>
                      <a:pt x="56" y="168"/>
                    </a:cubicBezTo>
                    <a:cubicBezTo>
                      <a:pt x="62" y="168"/>
                      <a:pt x="67" y="163"/>
                      <a:pt x="67" y="157"/>
                    </a:cubicBezTo>
                    <a:cubicBezTo>
                      <a:pt x="67" y="81"/>
                      <a:pt x="67" y="81"/>
                      <a:pt x="67" y="81"/>
                    </a:cubicBezTo>
                    <a:cubicBezTo>
                      <a:pt x="67" y="77"/>
                      <a:pt x="67" y="77"/>
                      <a:pt x="67" y="77"/>
                    </a:cubicBezTo>
                    <a:cubicBezTo>
                      <a:pt x="67" y="46"/>
                      <a:pt x="67" y="46"/>
                      <a:pt x="67" y="46"/>
                    </a:cubicBezTo>
                    <a:cubicBezTo>
                      <a:pt x="67" y="28"/>
                      <a:pt x="67" y="28"/>
                      <a:pt x="67" y="28"/>
                    </a:cubicBezTo>
                    <a:cubicBezTo>
                      <a:pt x="71" y="28"/>
                      <a:pt x="71" y="28"/>
                      <a:pt x="71" y="28"/>
                    </a:cubicBezTo>
                    <a:cubicBezTo>
                      <a:pt x="71" y="44"/>
                      <a:pt x="71" y="44"/>
                      <a:pt x="71" y="44"/>
                    </a:cubicBezTo>
                    <a:cubicBezTo>
                      <a:pt x="71" y="73"/>
                      <a:pt x="71" y="73"/>
                      <a:pt x="71" y="73"/>
                    </a:cubicBezTo>
                    <a:cubicBezTo>
                      <a:pt x="71" y="78"/>
                      <a:pt x="74" y="81"/>
                      <a:pt x="79" y="81"/>
                    </a:cubicBezTo>
                    <a:cubicBezTo>
                      <a:pt x="83" y="81"/>
                      <a:pt x="87" y="78"/>
                      <a:pt x="87" y="73"/>
                    </a:cubicBezTo>
                    <a:cubicBezTo>
                      <a:pt x="87" y="24"/>
                      <a:pt x="87" y="24"/>
                      <a:pt x="87" y="24"/>
                    </a:cubicBezTo>
                    <a:cubicBezTo>
                      <a:pt x="87" y="24"/>
                      <a:pt x="87" y="24"/>
                      <a:pt x="87" y="24"/>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404040"/>
                  </a:solidFill>
                  <a:latin typeface="Arial"/>
                  <a:ea typeface="Arial"/>
                  <a:cs typeface="Arial"/>
                  <a:sym typeface="Arial"/>
                </a:endParaRPr>
              </a:p>
            </p:txBody>
          </p:sp>
        </p:grpSp>
        <p:grpSp>
          <p:nvGrpSpPr>
            <p:cNvPr id="2148" name="Google Shape;2148;p33"/>
            <p:cNvGrpSpPr/>
            <p:nvPr/>
          </p:nvGrpSpPr>
          <p:grpSpPr>
            <a:xfrm flipH="1">
              <a:off x="1563145" y="3413432"/>
              <a:ext cx="143904" cy="340574"/>
              <a:chOff x="5505537" y="930389"/>
              <a:chExt cx="333375" cy="788988"/>
            </a:xfrm>
          </p:grpSpPr>
          <p:sp>
            <p:nvSpPr>
              <p:cNvPr id="2149" name="Google Shape;2149;p33"/>
              <p:cNvSpPr/>
              <p:nvPr/>
            </p:nvSpPr>
            <p:spPr>
              <a:xfrm>
                <a:off x="5602373" y="930389"/>
                <a:ext cx="141288" cy="139700"/>
              </a:xfrm>
              <a:prstGeom prst="ellipse">
                <a:avLst/>
              </a:prstGeom>
              <a:solidFill>
                <a:srgbClr val="BFBF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404040"/>
                  </a:solidFill>
                  <a:latin typeface="Arial"/>
                  <a:ea typeface="Arial"/>
                  <a:cs typeface="Arial"/>
                  <a:sym typeface="Arial"/>
                </a:endParaRPr>
              </a:p>
            </p:txBody>
          </p:sp>
          <p:sp>
            <p:nvSpPr>
              <p:cNvPr id="2150" name="Google Shape;2150;p33"/>
              <p:cNvSpPr/>
              <p:nvPr/>
            </p:nvSpPr>
            <p:spPr>
              <a:xfrm>
                <a:off x="5505537" y="1084378"/>
                <a:ext cx="333375" cy="634999"/>
              </a:xfrm>
              <a:custGeom>
                <a:rect b="b" l="l" r="r" t="t"/>
                <a:pathLst>
                  <a:path extrusionOk="0" h="168" w="87">
                    <a:moveTo>
                      <a:pt x="87" y="24"/>
                    </a:moveTo>
                    <a:cubicBezTo>
                      <a:pt x="87" y="11"/>
                      <a:pt x="75" y="0"/>
                      <a:pt x="62" y="0"/>
                    </a:cubicBezTo>
                    <a:cubicBezTo>
                      <a:pt x="37" y="0"/>
                      <a:pt x="37" y="0"/>
                      <a:pt x="37" y="0"/>
                    </a:cubicBezTo>
                    <a:cubicBezTo>
                      <a:pt x="35" y="0"/>
                      <a:pt x="35" y="0"/>
                      <a:pt x="35" y="0"/>
                    </a:cubicBezTo>
                    <a:cubicBezTo>
                      <a:pt x="25" y="0"/>
                      <a:pt x="25" y="0"/>
                      <a:pt x="25" y="0"/>
                    </a:cubicBezTo>
                    <a:cubicBezTo>
                      <a:pt x="12" y="0"/>
                      <a:pt x="0" y="11"/>
                      <a:pt x="0" y="24"/>
                    </a:cubicBezTo>
                    <a:cubicBezTo>
                      <a:pt x="0" y="24"/>
                      <a:pt x="0" y="24"/>
                      <a:pt x="0" y="24"/>
                    </a:cubicBezTo>
                    <a:cubicBezTo>
                      <a:pt x="0" y="73"/>
                      <a:pt x="0" y="73"/>
                      <a:pt x="0" y="73"/>
                    </a:cubicBezTo>
                    <a:cubicBezTo>
                      <a:pt x="0" y="78"/>
                      <a:pt x="4" y="81"/>
                      <a:pt x="8" y="81"/>
                    </a:cubicBezTo>
                    <a:cubicBezTo>
                      <a:pt x="13" y="81"/>
                      <a:pt x="16" y="78"/>
                      <a:pt x="16" y="73"/>
                    </a:cubicBezTo>
                    <a:cubicBezTo>
                      <a:pt x="16" y="44"/>
                      <a:pt x="16" y="44"/>
                      <a:pt x="16" y="44"/>
                    </a:cubicBezTo>
                    <a:cubicBezTo>
                      <a:pt x="16" y="28"/>
                      <a:pt x="16" y="28"/>
                      <a:pt x="16" y="28"/>
                    </a:cubicBezTo>
                    <a:cubicBezTo>
                      <a:pt x="20" y="28"/>
                      <a:pt x="20" y="28"/>
                      <a:pt x="20" y="28"/>
                    </a:cubicBezTo>
                    <a:cubicBezTo>
                      <a:pt x="20" y="46"/>
                      <a:pt x="20" y="46"/>
                      <a:pt x="20" y="46"/>
                    </a:cubicBezTo>
                    <a:cubicBezTo>
                      <a:pt x="20" y="77"/>
                      <a:pt x="20" y="77"/>
                      <a:pt x="20" y="77"/>
                    </a:cubicBezTo>
                    <a:cubicBezTo>
                      <a:pt x="20" y="81"/>
                      <a:pt x="20" y="81"/>
                      <a:pt x="20" y="81"/>
                    </a:cubicBezTo>
                    <a:cubicBezTo>
                      <a:pt x="20" y="157"/>
                      <a:pt x="20" y="157"/>
                      <a:pt x="20" y="157"/>
                    </a:cubicBezTo>
                    <a:cubicBezTo>
                      <a:pt x="20" y="163"/>
                      <a:pt x="25" y="168"/>
                      <a:pt x="31" y="168"/>
                    </a:cubicBezTo>
                    <a:cubicBezTo>
                      <a:pt x="37" y="168"/>
                      <a:pt x="41" y="163"/>
                      <a:pt x="41" y="157"/>
                    </a:cubicBezTo>
                    <a:cubicBezTo>
                      <a:pt x="41" y="81"/>
                      <a:pt x="41" y="81"/>
                      <a:pt x="41" y="81"/>
                    </a:cubicBezTo>
                    <a:cubicBezTo>
                      <a:pt x="46" y="81"/>
                      <a:pt x="46" y="81"/>
                      <a:pt x="46" y="81"/>
                    </a:cubicBezTo>
                    <a:cubicBezTo>
                      <a:pt x="46" y="157"/>
                      <a:pt x="46" y="157"/>
                      <a:pt x="46" y="157"/>
                    </a:cubicBezTo>
                    <a:cubicBezTo>
                      <a:pt x="46" y="163"/>
                      <a:pt x="50" y="168"/>
                      <a:pt x="56" y="168"/>
                    </a:cubicBezTo>
                    <a:cubicBezTo>
                      <a:pt x="62" y="168"/>
                      <a:pt x="67" y="163"/>
                      <a:pt x="67" y="157"/>
                    </a:cubicBezTo>
                    <a:cubicBezTo>
                      <a:pt x="67" y="81"/>
                      <a:pt x="67" y="81"/>
                      <a:pt x="67" y="81"/>
                    </a:cubicBezTo>
                    <a:cubicBezTo>
                      <a:pt x="67" y="77"/>
                      <a:pt x="67" y="77"/>
                      <a:pt x="67" y="77"/>
                    </a:cubicBezTo>
                    <a:cubicBezTo>
                      <a:pt x="67" y="46"/>
                      <a:pt x="67" y="46"/>
                      <a:pt x="67" y="46"/>
                    </a:cubicBezTo>
                    <a:cubicBezTo>
                      <a:pt x="67" y="28"/>
                      <a:pt x="67" y="28"/>
                      <a:pt x="67" y="28"/>
                    </a:cubicBezTo>
                    <a:cubicBezTo>
                      <a:pt x="71" y="28"/>
                      <a:pt x="71" y="28"/>
                      <a:pt x="71" y="28"/>
                    </a:cubicBezTo>
                    <a:cubicBezTo>
                      <a:pt x="71" y="44"/>
                      <a:pt x="71" y="44"/>
                      <a:pt x="71" y="44"/>
                    </a:cubicBezTo>
                    <a:cubicBezTo>
                      <a:pt x="71" y="73"/>
                      <a:pt x="71" y="73"/>
                      <a:pt x="71" y="73"/>
                    </a:cubicBezTo>
                    <a:cubicBezTo>
                      <a:pt x="71" y="78"/>
                      <a:pt x="74" y="81"/>
                      <a:pt x="79" y="81"/>
                    </a:cubicBezTo>
                    <a:cubicBezTo>
                      <a:pt x="83" y="81"/>
                      <a:pt x="87" y="78"/>
                      <a:pt x="87" y="73"/>
                    </a:cubicBezTo>
                    <a:cubicBezTo>
                      <a:pt x="87" y="24"/>
                      <a:pt x="87" y="24"/>
                      <a:pt x="87" y="24"/>
                    </a:cubicBezTo>
                    <a:cubicBezTo>
                      <a:pt x="87" y="24"/>
                      <a:pt x="87" y="24"/>
                      <a:pt x="87" y="24"/>
                    </a:cubicBezTo>
                    <a:close/>
                  </a:path>
                </a:pathLst>
              </a:custGeom>
              <a:solidFill>
                <a:srgbClr val="BFBF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404040"/>
                  </a:solidFill>
                  <a:latin typeface="Arial"/>
                  <a:ea typeface="Arial"/>
                  <a:cs typeface="Arial"/>
                  <a:sym typeface="Arial"/>
                </a:endParaRPr>
              </a:p>
            </p:txBody>
          </p:sp>
        </p:grpSp>
        <p:grpSp>
          <p:nvGrpSpPr>
            <p:cNvPr id="2151" name="Google Shape;2151;p33"/>
            <p:cNvGrpSpPr/>
            <p:nvPr/>
          </p:nvGrpSpPr>
          <p:grpSpPr>
            <a:xfrm flipH="1">
              <a:off x="1726993" y="3413432"/>
              <a:ext cx="143904" cy="340574"/>
              <a:chOff x="5505537" y="930389"/>
              <a:chExt cx="333375" cy="788988"/>
            </a:xfrm>
          </p:grpSpPr>
          <p:sp>
            <p:nvSpPr>
              <p:cNvPr id="2152" name="Google Shape;2152;p33"/>
              <p:cNvSpPr/>
              <p:nvPr/>
            </p:nvSpPr>
            <p:spPr>
              <a:xfrm>
                <a:off x="5602373" y="930389"/>
                <a:ext cx="141288" cy="139700"/>
              </a:xfrm>
              <a:prstGeom prst="ellipse">
                <a:avLst/>
              </a:prstGeom>
              <a:solidFill>
                <a:srgbClr val="BFBF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404040"/>
                  </a:solidFill>
                  <a:latin typeface="Arial"/>
                  <a:ea typeface="Arial"/>
                  <a:cs typeface="Arial"/>
                  <a:sym typeface="Arial"/>
                </a:endParaRPr>
              </a:p>
            </p:txBody>
          </p:sp>
          <p:sp>
            <p:nvSpPr>
              <p:cNvPr id="2153" name="Google Shape;2153;p33"/>
              <p:cNvSpPr/>
              <p:nvPr/>
            </p:nvSpPr>
            <p:spPr>
              <a:xfrm>
                <a:off x="5505537" y="1084378"/>
                <a:ext cx="333375" cy="634999"/>
              </a:xfrm>
              <a:custGeom>
                <a:rect b="b" l="l" r="r" t="t"/>
                <a:pathLst>
                  <a:path extrusionOk="0" h="168" w="87">
                    <a:moveTo>
                      <a:pt x="87" y="24"/>
                    </a:moveTo>
                    <a:cubicBezTo>
                      <a:pt x="87" y="11"/>
                      <a:pt x="75" y="0"/>
                      <a:pt x="62" y="0"/>
                    </a:cubicBezTo>
                    <a:cubicBezTo>
                      <a:pt x="37" y="0"/>
                      <a:pt x="37" y="0"/>
                      <a:pt x="37" y="0"/>
                    </a:cubicBezTo>
                    <a:cubicBezTo>
                      <a:pt x="35" y="0"/>
                      <a:pt x="35" y="0"/>
                      <a:pt x="35" y="0"/>
                    </a:cubicBezTo>
                    <a:cubicBezTo>
                      <a:pt x="25" y="0"/>
                      <a:pt x="25" y="0"/>
                      <a:pt x="25" y="0"/>
                    </a:cubicBezTo>
                    <a:cubicBezTo>
                      <a:pt x="12" y="0"/>
                      <a:pt x="0" y="11"/>
                      <a:pt x="0" y="24"/>
                    </a:cubicBezTo>
                    <a:cubicBezTo>
                      <a:pt x="0" y="24"/>
                      <a:pt x="0" y="24"/>
                      <a:pt x="0" y="24"/>
                    </a:cubicBezTo>
                    <a:cubicBezTo>
                      <a:pt x="0" y="73"/>
                      <a:pt x="0" y="73"/>
                      <a:pt x="0" y="73"/>
                    </a:cubicBezTo>
                    <a:cubicBezTo>
                      <a:pt x="0" y="78"/>
                      <a:pt x="4" y="81"/>
                      <a:pt x="8" y="81"/>
                    </a:cubicBezTo>
                    <a:cubicBezTo>
                      <a:pt x="13" y="81"/>
                      <a:pt x="16" y="78"/>
                      <a:pt x="16" y="73"/>
                    </a:cubicBezTo>
                    <a:cubicBezTo>
                      <a:pt x="16" y="44"/>
                      <a:pt x="16" y="44"/>
                      <a:pt x="16" y="44"/>
                    </a:cubicBezTo>
                    <a:cubicBezTo>
                      <a:pt x="16" y="28"/>
                      <a:pt x="16" y="28"/>
                      <a:pt x="16" y="28"/>
                    </a:cubicBezTo>
                    <a:cubicBezTo>
                      <a:pt x="20" y="28"/>
                      <a:pt x="20" y="28"/>
                      <a:pt x="20" y="28"/>
                    </a:cubicBezTo>
                    <a:cubicBezTo>
                      <a:pt x="20" y="46"/>
                      <a:pt x="20" y="46"/>
                      <a:pt x="20" y="46"/>
                    </a:cubicBezTo>
                    <a:cubicBezTo>
                      <a:pt x="20" y="77"/>
                      <a:pt x="20" y="77"/>
                      <a:pt x="20" y="77"/>
                    </a:cubicBezTo>
                    <a:cubicBezTo>
                      <a:pt x="20" y="81"/>
                      <a:pt x="20" y="81"/>
                      <a:pt x="20" y="81"/>
                    </a:cubicBezTo>
                    <a:cubicBezTo>
                      <a:pt x="20" y="157"/>
                      <a:pt x="20" y="157"/>
                      <a:pt x="20" y="157"/>
                    </a:cubicBezTo>
                    <a:cubicBezTo>
                      <a:pt x="20" y="163"/>
                      <a:pt x="25" y="168"/>
                      <a:pt x="31" y="168"/>
                    </a:cubicBezTo>
                    <a:cubicBezTo>
                      <a:pt x="37" y="168"/>
                      <a:pt x="41" y="163"/>
                      <a:pt x="41" y="157"/>
                    </a:cubicBezTo>
                    <a:cubicBezTo>
                      <a:pt x="41" y="81"/>
                      <a:pt x="41" y="81"/>
                      <a:pt x="41" y="81"/>
                    </a:cubicBezTo>
                    <a:cubicBezTo>
                      <a:pt x="46" y="81"/>
                      <a:pt x="46" y="81"/>
                      <a:pt x="46" y="81"/>
                    </a:cubicBezTo>
                    <a:cubicBezTo>
                      <a:pt x="46" y="157"/>
                      <a:pt x="46" y="157"/>
                      <a:pt x="46" y="157"/>
                    </a:cubicBezTo>
                    <a:cubicBezTo>
                      <a:pt x="46" y="163"/>
                      <a:pt x="50" y="168"/>
                      <a:pt x="56" y="168"/>
                    </a:cubicBezTo>
                    <a:cubicBezTo>
                      <a:pt x="62" y="168"/>
                      <a:pt x="67" y="163"/>
                      <a:pt x="67" y="157"/>
                    </a:cubicBezTo>
                    <a:cubicBezTo>
                      <a:pt x="67" y="81"/>
                      <a:pt x="67" y="81"/>
                      <a:pt x="67" y="81"/>
                    </a:cubicBezTo>
                    <a:cubicBezTo>
                      <a:pt x="67" y="77"/>
                      <a:pt x="67" y="77"/>
                      <a:pt x="67" y="77"/>
                    </a:cubicBezTo>
                    <a:cubicBezTo>
                      <a:pt x="67" y="46"/>
                      <a:pt x="67" y="46"/>
                      <a:pt x="67" y="46"/>
                    </a:cubicBezTo>
                    <a:cubicBezTo>
                      <a:pt x="67" y="28"/>
                      <a:pt x="67" y="28"/>
                      <a:pt x="67" y="28"/>
                    </a:cubicBezTo>
                    <a:cubicBezTo>
                      <a:pt x="71" y="28"/>
                      <a:pt x="71" y="28"/>
                      <a:pt x="71" y="28"/>
                    </a:cubicBezTo>
                    <a:cubicBezTo>
                      <a:pt x="71" y="44"/>
                      <a:pt x="71" y="44"/>
                      <a:pt x="71" y="44"/>
                    </a:cubicBezTo>
                    <a:cubicBezTo>
                      <a:pt x="71" y="73"/>
                      <a:pt x="71" y="73"/>
                      <a:pt x="71" y="73"/>
                    </a:cubicBezTo>
                    <a:cubicBezTo>
                      <a:pt x="71" y="78"/>
                      <a:pt x="74" y="81"/>
                      <a:pt x="79" y="81"/>
                    </a:cubicBezTo>
                    <a:cubicBezTo>
                      <a:pt x="83" y="81"/>
                      <a:pt x="87" y="78"/>
                      <a:pt x="87" y="73"/>
                    </a:cubicBezTo>
                    <a:cubicBezTo>
                      <a:pt x="87" y="24"/>
                      <a:pt x="87" y="24"/>
                      <a:pt x="87" y="24"/>
                    </a:cubicBezTo>
                    <a:cubicBezTo>
                      <a:pt x="87" y="24"/>
                      <a:pt x="87" y="24"/>
                      <a:pt x="87" y="24"/>
                    </a:cubicBezTo>
                    <a:close/>
                  </a:path>
                </a:pathLst>
              </a:custGeom>
              <a:solidFill>
                <a:srgbClr val="BFBF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404040"/>
                  </a:solidFill>
                  <a:latin typeface="Arial"/>
                  <a:ea typeface="Arial"/>
                  <a:cs typeface="Arial"/>
                  <a:sym typeface="Arial"/>
                </a:endParaRPr>
              </a:p>
            </p:txBody>
          </p:sp>
        </p:grpSp>
        <p:grpSp>
          <p:nvGrpSpPr>
            <p:cNvPr id="2154" name="Google Shape;2154;p33"/>
            <p:cNvGrpSpPr/>
            <p:nvPr/>
          </p:nvGrpSpPr>
          <p:grpSpPr>
            <a:xfrm flipH="1">
              <a:off x="1893166" y="3413432"/>
              <a:ext cx="143904" cy="340574"/>
              <a:chOff x="5505537" y="930389"/>
              <a:chExt cx="333375" cy="788988"/>
            </a:xfrm>
          </p:grpSpPr>
          <p:sp>
            <p:nvSpPr>
              <p:cNvPr id="2155" name="Google Shape;2155;p33"/>
              <p:cNvSpPr/>
              <p:nvPr/>
            </p:nvSpPr>
            <p:spPr>
              <a:xfrm>
                <a:off x="5602373" y="930389"/>
                <a:ext cx="141288" cy="139700"/>
              </a:xfrm>
              <a:prstGeom prst="ellipse">
                <a:avLst/>
              </a:prstGeom>
              <a:solidFill>
                <a:srgbClr val="BFBF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404040"/>
                  </a:solidFill>
                  <a:latin typeface="Arial"/>
                  <a:ea typeface="Arial"/>
                  <a:cs typeface="Arial"/>
                  <a:sym typeface="Arial"/>
                </a:endParaRPr>
              </a:p>
            </p:txBody>
          </p:sp>
          <p:sp>
            <p:nvSpPr>
              <p:cNvPr id="2156" name="Google Shape;2156;p33"/>
              <p:cNvSpPr/>
              <p:nvPr/>
            </p:nvSpPr>
            <p:spPr>
              <a:xfrm>
                <a:off x="5505537" y="1084378"/>
                <a:ext cx="333375" cy="634999"/>
              </a:xfrm>
              <a:custGeom>
                <a:rect b="b" l="l" r="r" t="t"/>
                <a:pathLst>
                  <a:path extrusionOk="0" h="168" w="87">
                    <a:moveTo>
                      <a:pt x="87" y="24"/>
                    </a:moveTo>
                    <a:cubicBezTo>
                      <a:pt x="87" y="11"/>
                      <a:pt x="75" y="0"/>
                      <a:pt x="62" y="0"/>
                    </a:cubicBezTo>
                    <a:cubicBezTo>
                      <a:pt x="37" y="0"/>
                      <a:pt x="37" y="0"/>
                      <a:pt x="37" y="0"/>
                    </a:cubicBezTo>
                    <a:cubicBezTo>
                      <a:pt x="35" y="0"/>
                      <a:pt x="35" y="0"/>
                      <a:pt x="35" y="0"/>
                    </a:cubicBezTo>
                    <a:cubicBezTo>
                      <a:pt x="25" y="0"/>
                      <a:pt x="25" y="0"/>
                      <a:pt x="25" y="0"/>
                    </a:cubicBezTo>
                    <a:cubicBezTo>
                      <a:pt x="12" y="0"/>
                      <a:pt x="0" y="11"/>
                      <a:pt x="0" y="24"/>
                    </a:cubicBezTo>
                    <a:cubicBezTo>
                      <a:pt x="0" y="24"/>
                      <a:pt x="0" y="24"/>
                      <a:pt x="0" y="24"/>
                    </a:cubicBezTo>
                    <a:cubicBezTo>
                      <a:pt x="0" y="73"/>
                      <a:pt x="0" y="73"/>
                      <a:pt x="0" y="73"/>
                    </a:cubicBezTo>
                    <a:cubicBezTo>
                      <a:pt x="0" y="78"/>
                      <a:pt x="4" y="81"/>
                      <a:pt x="8" y="81"/>
                    </a:cubicBezTo>
                    <a:cubicBezTo>
                      <a:pt x="13" y="81"/>
                      <a:pt x="16" y="78"/>
                      <a:pt x="16" y="73"/>
                    </a:cubicBezTo>
                    <a:cubicBezTo>
                      <a:pt x="16" y="44"/>
                      <a:pt x="16" y="44"/>
                      <a:pt x="16" y="44"/>
                    </a:cubicBezTo>
                    <a:cubicBezTo>
                      <a:pt x="16" y="28"/>
                      <a:pt x="16" y="28"/>
                      <a:pt x="16" y="28"/>
                    </a:cubicBezTo>
                    <a:cubicBezTo>
                      <a:pt x="20" y="28"/>
                      <a:pt x="20" y="28"/>
                      <a:pt x="20" y="28"/>
                    </a:cubicBezTo>
                    <a:cubicBezTo>
                      <a:pt x="20" y="46"/>
                      <a:pt x="20" y="46"/>
                      <a:pt x="20" y="46"/>
                    </a:cubicBezTo>
                    <a:cubicBezTo>
                      <a:pt x="20" y="77"/>
                      <a:pt x="20" y="77"/>
                      <a:pt x="20" y="77"/>
                    </a:cubicBezTo>
                    <a:cubicBezTo>
                      <a:pt x="20" y="81"/>
                      <a:pt x="20" y="81"/>
                      <a:pt x="20" y="81"/>
                    </a:cubicBezTo>
                    <a:cubicBezTo>
                      <a:pt x="20" y="157"/>
                      <a:pt x="20" y="157"/>
                      <a:pt x="20" y="157"/>
                    </a:cubicBezTo>
                    <a:cubicBezTo>
                      <a:pt x="20" y="163"/>
                      <a:pt x="25" y="168"/>
                      <a:pt x="31" y="168"/>
                    </a:cubicBezTo>
                    <a:cubicBezTo>
                      <a:pt x="37" y="168"/>
                      <a:pt x="41" y="163"/>
                      <a:pt x="41" y="157"/>
                    </a:cubicBezTo>
                    <a:cubicBezTo>
                      <a:pt x="41" y="81"/>
                      <a:pt x="41" y="81"/>
                      <a:pt x="41" y="81"/>
                    </a:cubicBezTo>
                    <a:cubicBezTo>
                      <a:pt x="46" y="81"/>
                      <a:pt x="46" y="81"/>
                      <a:pt x="46" y="81"/>
                    </a:cubicBezTo>
                    <a:cubicBezTo>
                      <a:pt x="46" y="157"/>
                      <a:pt x="46" y="157"/>
                      <a:pt x="46" y="157"/>
                    </a:cubicBezTo>
                    <a:cubicBezTo>
                      <a:pt x="46" y="163"/>
                      <a:pt x="50" y="168"/>
                      <a:pt x="56" y="168"/>
                    </a:cubicBezTo>
                    <a:cubicBezTo>
                      <a:pt x="62" y="168"/>
                      <a:pt x="67" y="163"/>
                      <a:pt x="67" y="157"/>
                    </a:cubicBezTo>
                    <a:cubicBezTo>
                      <a:pt x="67" y="81"/>
                      <a:pt x="67" y="81"/>
                      <a:pt x="67" y="81"/>
                    </a:cubicBezTo>
                    <a:cubicBezTo>
                      <a:pt x="67" y="77"/>
                      <a:pt x="67" y="77"/>
                      <a:pt x="67" y="77"/>
                    </a:cubicBezTo>
                    <a:cubicBezTo>
                      <a:pt x="67" y="46"/>
                      <a:pt x="67" y="46"/>
                      <a:pt x="67" y="46"/>
                    </a:cubicBezTo>
                    <a:cubicBezTo>
                      <a:pt x="67" y="28"/>
                      <a:pt x="67" y="28"/>
                      <a:pt x="67" y="28"/>
                    </a:cubicBezTo>
                    <a:cubicBezTo>
                      <a:pt x="71" y="28"/>
                      <a:pt x="71" y="28"/>
                      <a:pt x="71" y="28"/>
                    </a:cubicBezTo>
                    <a:cubicBezTo>
                      <a:pt x="71" y="44"/>
                      <a:pt x="71" y="44"/>
                      <a:pt x="71" y="44"/>
                    </a:cubicBezTo>
                    <a:cubicBezTo>
                      <a:pt x="71" y="73"/>
                      <a:pt x="71" y="73"/>
                      <a:pt x="71" y="73"/>
                    </a:cubicBezTo>
                    <a:cubicBezTo>
                      <a:pt x="71" y="78"/>
                      <a:pt x="74" y="81"/>
                      <a:pt x="79" y="81"/>
                    </a:cubicBezTo>
                    <a:cubicBezTo>
                      <a:pt x="83" y="81"/>
                      <a:pt x="87" y="78"/>
                      <a:pt x="87" y="73"/>
                    </a:cubicBezTo>
                    <a:cubicBezTo>
                      <a:pt x="87" y="24"/>
                      <a:pt x="87" y="24"/>
                      <a:pt x="87" y="24"/>
                    </a:cubicBezTo>
                    <a:cubicBezTo>
                      <a:pt x="87" y="24"/>
                      <a:pt x="87" y="24"/>
                      <a:pt x="87" y="24"/>
                    </a:cubicBezTo>
                    <a:close/>
                  </a:path>
                </a:pathLst>
              </a:custGeom>
              <a:solidFill>
                <a:srgbClr val="BFBF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404040"/>
                  </a:solidFill>
                  <a:latin typeface="Arial"/>
                  <a:ea typeface="Arial"/>
                  <a:cs typeface="Arial"/>
                  <a:sym typeface="Arial"/>
                </a:endParaRPr>
              </a:p>
            </p:txBody>
          </p:sp>
        </p:grpSp>
      </p:grpSp>
      <p:grpSp>
        <p:nvGrpSpPr>
          <p:cNvPr id="2157" name="Google Shape;2157;p33"/>
          <p:cNvGrpSpPr/>
          <p:nvPr/>
        </p:nvGrpSpPr>
        <p:grpSpPr>
          <a:xfrm>
            <a:off x="1744063" y="3771176"/>
            <a:ext cx="2543393" cy="506231"/>
            <a:chOff x="2481493" y="3414733"/>
            <a:chExt cx="1749703" cy="337973"/>
          </a:xfrm>
        </p:grpSpPr>
        <p:grpSp>
          <p:nvGrpSpPr>
            <p:cNvPr id="2158" name="Google Shape;2158;p33"/>
            <p:cNvGrpSpPr/>
            <p:nvPr/>
          </p:nvGrpSpPr>
          <p:grpSpPr>
            <a:xfrm>
              <a:off x="2481493" y="3414733"/>
              <a:ext cx="157310" cy="337973"/>
              <a:chOff x="5670652" y="1738427"/>
              <a:chExt cx="363539" cy="781050"/>
            </a:xfrm>
          </p:grpSpPr>
          <p:sp>
            <p:nvSpPr>
              <p:cNvPr id="2159" name="Google Shape;2159;p33"/>
              <p:cNvSpPr/>
              <p:nvPr/>
            </p:nvSpPr>
            <p:spPr>
              <a:xfrm>
                <a:off x="5781760" y="1738427"/>
                <a:ext cx="141288" cy="139700"/>
              </a:xfrm>
              <a:prstGeom prst="ellipse">
                <a:avLst/>
              </a:prstGeom>
              <a:solidFill>
                <a:srgbClr val="F04E5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404040"/>
                  </a:solidFill>
                  <a:latin typeface="Arial"/>
                  <a:ea typeface="Arial"/>
                  <a:cs typeface="Arial"/>
                  <a:sym typeface="Arial"/>
                </a:endParaRPr>
              </a:p>
            </p:txBody>
          </p:sp>
          <p:sp>
            <p:nvSpPr>
              <p:cNvPr id="2160" name="Google Shape;2160;p33"/>
              <p:cNvSpPr/>
              <p:nvPr/>
            </p:nvSpPr>
            <p:spPr>
              <a:xfrm>
                <a:off x="5670652" y="1889240"/>
                <a:ext cx="363539" cy="630237"/>
              </a:xfrm>
              <a:custGeom>
                <a:rect b="b" l="l" r="r" t="t"/>
                <a:pathLst>
                  <a:path extrusionOk="0" h="167" w="95">
                    <a:moveTo>
                      <a:pt x="94" y="64"/>
                    </a:moveTo>
                    <a:cubicBezTo>
                      <a:pt x="80" y="19"/>
                      <a:pt x="80" y="19"/>
                      <a:pt x="80" y="19"/>
                    </a:cubicBezTo>
                    <a:cubicBezTo>
                      <a:pt x="80" y="19"/>
                      <a:pt x="79" y="18"/>
                      <a:pt x="79" y="18"/>
                    </a:cubicBezTo>
                    <a:cubicBezTo>
                      <a:pt x="74" y="4"/>
                      <a:pt x="61" y="0"/>
                      <a:pt x="56" y="0"/>
                    </a:cubicBezTo>
                    <a:cubicBezTo>
                      <a:pt x="52" y="0"/>
                      <a:pt x="53" y="0"/>
                      <a:pt x="49" y="0"/>
                    </a:cubicBezTo>
                    <a:cubicBezTo>
                      <a:pt x="48" y="0"/>
                      <a:pt x="47" y="0"/>
                      <a:pt x="46" y="0"/>
                    </a:cubicBezTo>
                    <a:cubicBezTo>
                      <a:pt x="42" y="0"/>
                      <a:pt x="43" y="0"/>
                      <a:pt x="39" y="0"/>
                    </a:cubicBezTo>
                    <a:cubicBezTo>
                      <a:pt x="34" y="0"/>
                      <a:pt x="21" y="4"/>
                      <a:pt x="16" y="18"/>
                    </a:cubicBezTo>
                    <a:cubicBezTo>
                      <a:pt x="16" y="18"/>
                      <a:pt x="15" y="19"/>
                      <a:pt x="15" y="19"/>
                    </a:cubicBezTo>
                    <a:cubicBezTo>
                      <a:pt x="1" y="64"/>
                      <a:pt x="1" y="64"/>
                      <a:pt x="1" y="64"/>
                    </a:cubicBezTo>
                    <a:cubicBezTo>
                      <a:pt x="0" y="68"/>
                      <a:pt x="2" y="72"/>
                      <a:pt x="5" y="73"/>
                    </a:cubicBezTo>
                    <a:cubicBezTo>
                      <a:pt x="9" y="74"/>
                      <a:pt x="13" y="72"/>
                      <a:pt x="15" y="69"/>
                    </a:cubicBezTo>
                    <a:cubicBezTo>
                      <a:pt x="28" y="25"/>
                      <a:pt x="28" y="25"/>
                      <a:pt x="28" y="25"/>
                    </a:cubicBezTo>
                    <a:cubicBezTo>
                      <a:pt x="32" y="25"/>
                      <a:pt x="32" y="25"/>
                      <a:pt x="32" y="25"/>
                    </a:cubicBezTo>
                    <a:cubicBezTo>
                      <a:pt x="8" y="100"/>
                      <a:pt x="8" y="100"/>
                      <a:pt x="8" y="100"/>
                    </a:cubicBezTo>
                    <a:cubicBezTo>
                      <a:pt x="27" y="100"/>
                      <a:pt x="27" y="100"/>
                      <a:pt x="27" y="100"/>
                    </a:cubicBezTo>
                    <a:cubicBezTo>
                      <a:pt x="27" y="158"/>
                      <a:pt x="27" y="158"/>
                      <a:pt x="27" y="158"/>
                    </a:cubicBezTo>
                    <a:cubicBezTo>
                      <a:pt x="27" y="163"/>
                      <a:pt x="31" y="167"/>
                      <a:pt x="36" y="167"/>
                    </a:cubicBezTo>
                    <a:cubicBezTo>
                      <a:pt x="41" y="167"/>
                      <a:pt x="44" y="163"/>
                      <a:pt x="44" y="158"/>
                    </a:cubicBezTo>
                    <a:cubicBezTo>
                      <a:pt x="44" y="100"/>
                      <a:pt x="44" y="100"/>
                      <a:pt x="44" y="100"/>
                    </a:cubicBezTo>
                    <a:cubicBezTo>
                      <a:pt x="51" y="100"/>
                      <a:pt x="51" y="100"/>
                      <a:pt x="51" y="100"/>
                    </a:cubicBezTo>
                    <a:cubicBezTo>
                      <a:pt x="51" y="158"/>
                      <a:pt x="51" y="158"/>
                      <a:pt x="51" y="158"/>
                    </a:cubicBezTo>
                    <a:cubicBezTo>
                      <a:pt x="51" y="163"/>
                      <a:pt x="54" y="167"/>
                      <a:pt x="59" y="167"/>
                    </a:cubicBezTo>
                    <a:cubicBezTo>
                      <a:pt x="64" y="167"/>
                      <a:pt x="68" y="163"/>
                      <a:pt x="68" y="158"/>
                    </a:cubicBezTo>
                    <a:cubicBezTo>
                      <a:pt x="68" y="100"/>
                      <a:pt x="68" y="100"/>
                      <a:pt x="68" y="100"/>
                    </a:cubicBezTo>
                    <a:cubicBezTo>
                      <a:pt x="87" y="100"/>
                      <a:pt x="87" y="100"/>
                      <a:pt x="87" y="100"/>
                    </a:cubicBezTo>
                    <a:cubicBezTo>
                      <a:pt x="63" y="25"/>
                      <a:pt x="63" y="25"/>
                      <a:pt x="63" y="25"/>
                    </a:cubicBezTo>
                    <a:cubicBezTo>
                      <a:pt x="67" y="25"/>
                      <a:pt x="67" y="25"/>
                      <a:pt x="67" y="25"/>
                    </a:cubicBezTo>
                    <a:cubicBezTo>
                      <a:pt x="80" y="69"/>
                      <a:pt x="80" y="69"/>
                      <a:pt x="80" y="69"/>
                    </a:cubicBezTo>
                    <a:cubicBezTo>
                      <a:pt x="82" y="72"/>
                      <a:pt x="86" y="74"/>
                      <a:pt x="90" y="73"/>
                    </a:cubicBezTo>
                    <a:cubicBezTo>
                      <a:pt x="93" y="72"/>
                      <a:pt x="95" y="68"/>
                      <a:pt x="94" y="64"/>
                    </a:cubicBezTo>
                    <a:close/>
                  </a:path>
                </a:pathLst>
              </a:custGeom>
              <a:solidFill>
                <a:srgbClr val="F04E5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404040"/>
                  </a:solidFill>
                  <a:latin typeface="Arial"/>
                  <a:ea typeface="Arial"/>
                  <a:cs typeface="Arial"/>
                  <a:sym typeface="Arial"/>
                </a:endParaRPr>
              </a:p>
            </p:txBody>
          </p:sp>
        </p:grpSp>
        <p:grpSp>
          <p:nvGrpSpPr>
            <p:cNvPr id="2161" name="Google Shape;2161;p33"/>
            <p:cNvGrpSpPr/>
            <p:nvPr/>
          </p:nvGrpSpPr>
          <p:grpSpPr>
            <a:xfrm>
              <a:off x="2657709" y="3414733"/>
              <a:ext cx="157310" cy="337973"/>
              <a:chOff x="5670652" y="1738427"/>
              <a:chExt cx="363539" cy="781050"/>
            </a:xfrm>
          </p:grpSpPr>
          <p:sp>
            <p:nvSpPr>
              <p:cNvPr id="2162" name="Google Shape;2162;p33"/>
              <p:cNvSpPr/>
              <p:nvPr/>
            </p:nvSpPr>
            <p:spPr>
              <a:xfrm>
                <a:off x="5781760" y="1738427"/>
                <a:ext cx="141288" cy="139700"/>
              </a:xfrm>
              <a:prstGeom prst="ellipse">
                <a:avLst/>
              </a:prstGeom>
              <a:solidFill>
                <a:srgbClr val="F04E5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404040"/>
                  </a:solidFill>
                  <a:latin typeface="Arial"/>
                  <a:ea typeface="Arial"/>
                  <a:cs typeface="Arial"/>
                  <a:sym typeface="Arial"/>
                </a:endParaRPr>
              </a:p>
            </p:txBody>
          </p:sp>
          <p:sp>
            <p:nvSpPr>
              <p:cNvPr id="2163" name="Google Shape;2163;p33"/>
              <p:cNvSpPr/>
              <p:nvPr/>
            </p:nvSpPr>
            <p:spPr>
              <a:xfrm>
                <a:off x="5670652" y="1889240"/>
                <a:ext cx="363539" cy="630237"/>
              </a:xfrm>
              <a:custGeom>
                <a:rect b="b" l="l" r="r" t="t"/>
                <a:pathLst>
                  <a:path extrusionOk="0" h="167" w="95">
                    <a:moveTo>
                      <a:pt x="94" y="64"/>
                    </a:moveTo>
                    <a:cubicBezTo>
                      <a:pt x="80" y="19"/>
                      <a:pt x="80" y="19"/>
                      <a:pt x="80" y="19"/>
                    </a:cubicBezTo>
                    <a:cubicBezTo>
                      <a:pt x="80" y="19"/>
                      <a:pt x="79" y="18"/>
                      <a:pt x="79" y="18"/>
                    </a:cubicBezTo>
                    <a:cubicBezTo>
                      <a:pt x="74" y="4"/>
                      <a:pt x="61" y="0"/>
                      <a:pt x="56" y="0"/>
                    </a:cubicBezTo>
                    <a:cubicBezTo>
                      <a:pt x="52" y="0"/>
                      <a:pt x="53" y="0"/>
                      <a:pt x="49" y="0"/>
                    </a:cubicBezTo>
                    <a:cubicBezTo>
                      <a:pt x="48" y="0"/>
                      <a:pt x="47" y="0"/>
                      <a:pt x="46" y="0"/>
                    </a:cubicBezTo>
                    <a:cubicBezTo>
                      <a:pt x="42" y="0"/>
                      <a:pt x="43" y="0"/>
                      <a:pt x="39" y="0"/>
                    </a:cubicBezTo>
                    <a:cubicBezTo>
                      <a:pt x="34" y="0"/>
                      <a:pt x="21" y="4"/>
                      <a:pt x="16" y="18"/>
                    </a:cubicBezTo>
                    <a:cubicBezTo>
                      <a:pt x="16" y="18"/>
                      <a:pt x="15" y="19"/>
                      <a:pt x="15" y="19"/>
                    </a:cubicBezTo>
                    <a:cubicBezTo>
                      <a:pt x="1" y="64"/>
                      <a:pt x="1" y="64"/>
                      <a:pt x="1" y="64"/>
                    </a:cubicBezTo>
                    <a:cubicBezTo>
                      <a:pt x="0" y="68"/>
                      <a:pt x="2" y="72"/>
                      <a:pt x="5" y="73"/>
                    </a:cubicBezTo>
                    <a:cubicBezTo>
                      <a:pt x="9" y="74"/>
                      <a:pt x="13" y="72"/>
                      <a:pt x="15" y="69"/>
                    </a:cubicBezTo>
                    <a:cubicBezTo>
                      <a:pt x="28" y="25"/>
                      <a:pt x="28" y="25"/>
                      <a:pt x="28" y="25"/>
                    </a:cubicBezTo>
                    <a:cubicBezTo>
                      <a:pt x="32" y="25"/>
                      <a:pt x="32" y="25"/>
                      <a:pt x="32" y="25"/>
                    </a:cubicBezTo>
                    <a:cubicBezTo>
                      <a:pt x="8" y="100"/>
                      <a:pt x="8" y="100"/>
                      <a:pt x="8" y="100"/>
                    </a:cubicBezTo>
                    <a:cubicBezTo>
                      <a:pt x="27" y="100"/>
                      <a:pt x="27" y="100"/>
                      <a:pt x="27" y="100"/>
                    </a:cubicBezTo>
                    <a:cubicBezTo>
                      <a:pt x="27" y="158"/>
                      <a:pt x="27" y="158"/>
                      <a:pt x="27" y="158"/>
                    </a:cubicBezTo>
                    <a:cubicBezTo>
                      <a:pt x="27" y="163"/>
                      <a:pt x="31" y="167"/>
                      <a:pt x="36" y="167"/>
                    </a:cubicBezTo>
                    <a:cubicBezTo>
                      <a:pt x="41" y="167"/>
                      <a:pt x="44" y="163"/>
                      <a:pt x="44" y="158"/>
                    </a:cubicBezTo>
                    <a:cubicBezTo>
                      <a:pt x="44" y="100"/>
                      <a:pt x="44" y="100"/>
                      <a:pt x="44" y="100"/>
                    </a:cubicBezTo>
                    <a:cubicBezTo>
                      <a:pt x="51" y="100"/>
                      <a:pt x="51" y="100"/>
                      <a:pt x="51" y="100"/>
                    </a:cubicBezTo>
                    <a:cubicBezTo>
                      <a:pt x="51" y="158"/>
                      <a:pt x="51" y="158"/>
                      <a:pt x="51" y="158"/>
                    </a:cubicBezTo>
                    <a:cubicBezTo>
                      <a:pt x="51" y="163"/>
                      <a:pt x="54" y="167"/>
                      <a:pt x="59" y="167"/>
                    </a:cubicBezTo>
                    <a:cubicBezTo>
                      <a:pt x="64" y="167"/>
                      <a:pt x="68" y="163"/>
                      <a:pt x="68" y="158"/>
                    </a:cubicBezTo>
                    <a:cubicBezTo>
                      <a:pt x="68" y="100"/>
                      <a:pt x="68" y="100"/>
                      <a:pt x="68" y="100"/>
                    </a:cubicBezTo>
                    <a:cubicBezTo>
                      <a:pt x="87" y="100"/>
                      <a:pt x="87" y="100"/>
                      <a:pt x="87" y="100"/>
                    </a:cubicBezTo>
                    <a:cubicBezTo>
                      <a:pt x="63" y="25"/>
                      <a:pt x="63" y="25"/>
                      <a:pt x="63" y="25"/>
                    </a:cubicBezTo>
                    <a:cubicBezTo>
                      <a:pt x="67" y="25"/>
                      <a:pt x="67" y="25"/>
                      <a:pt x="67" y="25"/>
                    </a:cubicBezTo>
                    <a:cubicBezTo>
                      <a:pt x="80" y="69"/>
                      <a:pt x="80" y="69"/>
                      <a:pt x="80" y="69"/>
                    </a:cubicBezTo>
                    <a:cubicBezTo>
                      <a:pt x="82" y="72"/>
                      <a:pt x="86" y="74"/>
                      <a:pt x="90" y="73"/>
                    </a:cubicBezTo>
                    <a:cubicBezTo>
                      <a:pt x="93" y="72"/>
                      <a:pt x="95" y="68"/>
                      <a:pt x="94" y="64"/>
                    </a:cubicBezTo>
                    <a:close/>
                  </a:path>
                </a:pathLst>
              </a:custGeom>
              <a:solidFill>
                <a:srgbClr val="F04E5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404040"/>
                  </a:solidFill>
                  <a:latin typeface="Arial"/>
                  <a:ea typeface="Arial"/>
                  <a:cs typeface="Arial"/>
                  <a:sym typeface="Arial"/>
                </a:endParaRPr>
              </a:p>
            </p:txBody>
          </p:sp>
        </p:grpSp>
        <p:grpSp>
          <p:nvGrpSpPr>
            <p:cNvPr id="2164" name="Google Shape;2164;p33"/>
            <p:cNvGrpSpPr/>
            <p:nvPr/>
          </p:nvGrpSpPr>
          <p:grpSpPr>
            <a:xfrm>
              <a:off x="2833924" y="3414733"/>
              <a:ext cx="157310" cy="337973"/>
              <a:chOff x="5670652" y="1738427"/>
              <a:chExt cx="363539" cy="781050"/>
            </a:xfrm>
          </p:grpSpPr>
          <p:sp>
            <p:nvSpPr>
              <p:cNvPr id="2165" name="Google Shape;2165;p33"/>
              <p:cNvSpPr/>
              <p:nvPr/>
            </p:nvSpPr>
            <p:spPr>
              <a:xfrm>
                <a:off x="5781760" y="1738427"/>
                <a:ext cx="141288" cy="139700"/>
              </a:xfrm>
              <a:prstGeom prst="ellipse">
                <a:avLst/>
              </a:prstGeom>
              <a:solidFill>
                <a:srgbClr val="F04E5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404040"/>
                  </a:solidFill>
                  <a:latin typeface="Arial"/>
                  <a:ea typeface="Arial"/>
                  <a:cs typeface="Arial"/>
                  <a:sym typeface="Arial"/>
                </a:endParaRPr>
              </a:p>
            </p:txBody>
          </p:sp>
          <p:sp>
            <p:nvSpPr>
              <p:cNvPr id="2166" name="Google Shape;2166;p33"/>
              <p:cNvSpPr/>
              <p:nvPr/>
            </p:nvSpPr>
            <p:spPr>
              <a:xfrm>
                <a:off x="5670652" y="1889240"/>
                <a:ext cx="363539" cy="630237"/>
              </a:xfrm>
              <a:custGeom>
                <a:rect b="b" l="l" r="r" t="t"/>
                <a:pathLst>
                  <a:path extrusionOk="0" h="167" w="95">
                    <a:moveTo>
                      <a:pt x="94" y="64"/>
                    </a:moveTo>
                    <a:cubicBezTo>
                      <a:pt x="80" y="19"/>
                      <a:pt x="80" y="19"/>
                      <a:pt x="80" y="19"/>
                    </a:cubicBezTo>
                    <a:cubicBezTo>
                      <a:pt x="80" y="19"/>
                      <a:pt x="79" y="18"/>
                      <a:pt x="79" y="18"/>
                    </a:cubicBezTo>
                    <a:cubicBezTo>
                      <a:pt x="74" y="4"/>
                      <a:pt x="61" y="0"/>
                      <a:pt x="56" y="0"/>
                    </a:cubicBezTo>
                    <a:cubicBezTo>
                      <a:pt x="52" y="0"/>
                      <a:pt x="53" y="0"/>
                      <a:pt x="49" y="0"/>
                    </a:cubicBezTo>
                    <a:cubicBezTo>
                      <a:pt x="48" y="0"/>
                      <a:pt x="47" y="0"/>
                      <a:pt x="46" y="0"/>
                    </a:cubicBezTo>
                    <a:cubicBezTo>
                      <a:pt x="42" y="0"/>
                      <a:pt x="43" y="0"/>
                      <a:pt x="39" y="0"/>
                    </a:cubicBezTo>
                    <a:cubicBezTo>
                      <a:pt x="34" y="0"/>
                      <a:pt x="21" y="4"/>
                      <a:pt x="16" y="18"/>
                    </a:cubicBezTo>
                    <a:cubicBezTo>
                      <a:pt x="16" y="18"/>
                      <a:pt x="15" y="19"/>
                      <a:pt x="15" y="19"/>
                    </a:cubicBezTo>
                    <a:cubicBezTo>
                      <a:pt x="1" y="64"/>
                      <a:pt x="1" y="64"/>
                      <a:pt x="1" y="64"/>
                    </a:cubicBezTo>
                    <a:cubicBezTo>
                      <a:pt x="0" y="68"/>
                      <a:pt x="2" y="72"/>
                      <a:pt x="5" y="73"/>
                    </a:cubicBezTo>
                    <a:cubicBezTo>
                      <a:pt x="9" y="74"/>
                      <a:pt x="13" y="72"/>
                      <a:pt x="15" y="69"/>
                    </a:cubicBezTo>
                    <a:cubicBezTo>
                      <a:pt x="28" y="25"/>
                      <a:pt x="28" y="25"/>
                      <a:pt x="28" y="25"/>
                    </a:cubicBezTo>
                    <a:cubicBezTo>
                      <a:pt x="32" y="25"/>
                      <a:pt x="32" y="25"/>
                      <a:pt x="32" y="25"/>
                    </a:cubicBezTo>
                    <a:cubicBezTo>
                      <a:pt x="8" y="100"/>
                      <a:pt x="8" y="100"/>
                      <a:pt x="8" y="100"/>
                    </a:cubicBezTo>
                    <a:cubicBezTo>
                      <a:pt x="27" y="100"/>
                      <a:pt x="27" y="100"/>
                      <a:pt x="27" y="100"/>
                    </a:cubicBezTo>
                    <a:cubicBezTo>
                      <a:pt x="27" y="158"/>
                      <a:pt x="27" y="158"/>
                      <a:pt x="27" y="158"/>
                    </a:cubicBezTo>
                    <a:cubicBezTo>
                      <a:pt x="27" y="163"/>
                      <a:pt x="31" y="167"/>
                      <a:pt x="36" y="167"/>
                    </a:cubicBezTo>
                    <a:cubicBezTo>
                      <a:pt x="41" y="167"/>
                      <a:pt x="44" y="163"/>
                      <a:pt x="44" y="158"/>
                    </a:cubicBezTo>
                    <a:cubicBezTo>
                      <a:pt x="44" y="100"/>
                      <a:pt x="44" y="100"/>
                      <a:pt x="44" y="100"/>
                    </a:cubicBezTo>
                    <a:cubicBezTo>
                      <a:pt x="51" y="100"/>
                      <a:pt x="51" y="100"/>
                      <a:pt x="51" y="100"/>
                    </a:cubicBezTo>
                    <a:cubicBezTo>
                      <a:pt x="51" y="158"/>
                      <a:pt x="51" y="158"/>
                      <a:pt x="51" y="158"/>
                    </a:cubicBezTo>
                    <a:cubicBezTo>
                      <a:pt x="51" y="163"/>
                      <a:pt x="54" y="167"/>
                      <a:pt x="59" y="167"/>
                    </a:cubicBezTo>
                    <a:cubicBezTo>
                      <a:pt x="64" y="167"/>
                      <a:pt x="68" y="163"/>
                      <a:pt x="68" y="158"/>
                    </a:cubicBezTo>
                    <a:cubicBezTo>
                      <a:pt x="68" y="100"/>
                      <a:pt x="68" y="100"/>
                      <a:pt x="68" y="100"/>
                    </a:cubicBezTo>
                    <a:cubicBezTo>
                      <a:pt x="87" y="100"/>
                      <a:pt x="87" y="100"/>
                      <a:pt x="87" y="100"/>
                    </a:cubicBezTo>
                    <a:cubicBezTo>
                      <a:pt x="63" y="25"/>
                      <a:pt x="63" y="25"/>
                      <a:pt x="63" y="25"/>
                    </a:cubicBezTo>
                    <a:cubicBezTo>
                      <a:pt x="67" y="25"/>
                      <a:pt x="67" y="25"/>
                      <a:pt x="67" y="25"/>
                    </a:cubicBezTo>
                    <a:cubicBezTo>
                      <a:pt x="80" y="69"/>
                      <a:pt x="80" y="69"/>
                      <a:pt x="80" y="69"/>
                    </a:cubicBezTo>
                    <a:cubicBezTo>
                      <a:pt x="82" y="72"/>
                      <a:pt x="86" y="74"/>
                      <a:pt x="90" y="73"/>
                    </a:cubicBezTo>
                    <a:cubicBezTo>
                      <a:pt x="93" y="72"/>
                      <a:pt x="95" y="68"/>
                      <a:pt x="94" y="64"/>
                    </a:cubicBezTo>
                    <a:close/>
                  </a:path>
                </a:pathLst>
              </a:custGeom>
              <a:solidFill>
                <a:srgbClr val="F04E5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404040"/>
                  </a:solidFill>
                  <a:latin typeface="Arial"/>
                  <a:ea typeface="Arial"/>
                  <a:cs typeface="Arial"/>
                  <a:sym typeface="Arial"/>
                </a:endParaRPr>
              </a:p>
            </p:txBody>
          </p:sp>
        </p:grpSp>
        <p:grpSp>
          <p:nvGrpSpPr>
            <p:cNvPr id="2167" name="Google Shape;2167;p33"/>
            <p:cNvGrpSpPr/>
            <p:nvPr/>
          </p:nvGrpSpPr>
          <p:grpSpPr>
            <a:xfrm>
              <a:off x="3010140" y="3414733"/>
              <a:ext cx="157310" cy="337973"/>
              <a:chOff x="5670652" y="1738427"/>
              <a:chExt cx="363539" cy="781050"/>
            </a:xfrm>
          </p:grpSpPr>
          <p:sp>
            <p:nvSpPr>
              <p:cNvPr id="2168" name="Google Shape;2168;p33"/>
              <p:cNvSpPr/>
              <p:nvPr/>
            </p:nvSpPr>
            <p:spPr>
              <a:xfrm>
                <a:off x="5781760" y="1738427"/>
                <a:ext cx="141288" cy="139700"/>
              </a:xfrm>
              <a:prstGeom prst="ellipse">
                <a:avLst/>
              </a:prstGeom>
              <a:solidFill>
                <a:srgbClr val="F04E5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404040"/>
                  </a:solidFill>
                  <a:latin typeface="Arial"/>
                  <a:ea typeface="Arial"/>
                  <a:cs typeface="Arial"/>
                  <a:sym typeface="Arial"/>
                </a:endParaRPr>
              </a:p>
            </p:txBody>
          </p:sp>
          <p:sp>
            <p:nvSpPr>
              <p:cNvPr id="2169" name="Google Shape;2169;p33"/>
              <p:cNvSpPr/>
              <p:nvPr/>
            </p:nvSpPr>
            <p:spPr>
              <a:xfrm>
                <a:off x="5670652" y="1889240"/>
                <a:ext cx="363539" cy="630237"/>
              </a:xfrm>
              <a:custGeom>
                <a:rect b="b" l="l" r="r" t="t"/>
                <a:pathLst>
                  <a:path extrusionOk="0" h="167" w="95">
                    <a:moveTo>
                      <a:pt x="94" y="64"/>
                    </a:moveTo>
                    <a:cubicBezTo>
                      <a:pt x="80" y="19"/>
                      <a:pt x="80" y="19"/>
                      <a:pt x="80" y="19"/>
                    </a:cubicBezTo>
                    <a:cubicBezTo>
                      <a:pt x="80" y="19"/>
                      <a:pt x="79" y="18"/>
                      <a:pt x="79" y="18"/>
                    </a:cubicBezTo>
                    <a:cubicBezTo>
                      <a:pt x="74" y="4"/>
                      <a:pt x="61" y="0"/>
                      <a:pt x="56" y="0"/>
                    </a:cubicBezTo>
                    <a:cubicBezTo>
                      <a:pt x="52" y="0"/>
                      <a:pt x="53" y="0"/>
                      <a:pt x="49" y="0"/>
                    </a:cubicBezTo>
                    <a:cubicBezTo>
                      <a:pt x="48" y="0"/>
                      <a:pt x="47" y="0"/>
                      <a:pt x="46" y="0"/>
                    </a:cubicBezTo>
                    <a:cubicBezTo>
                      <a:pt x="42" y="0"/>
                      <a:pt x="43" y="0"/>
                      <a:pt x="39" y="0"/>
                    </a:cubicBezTo>
                    <a:cubicBezTo>
                      <a:pt x="34" y="0"/>
                      <a:pt x="21" y="4"/>
                      <a:pt x="16" y="18"/>
                    </a:cubicBezTo>
                    <a:cubicBezTo>
                      <a:pt x="16" y="18"/>
                      <a:pt x="15" y="19"/>
                      <a:pt x="15" y="19"/>
                    </a:cubicBezTo>
                    <a:cubicBezTo>
                      <a:pt x="1" y="64"/>
                      <a:pt x="1" y="64"/>
                      <a:pt x="1" y="64"/>
                    </a:cubicBezTo>
                    <a:cubicBezTo>
                      <a:pt x="0" y="68"/>
                      <a:pt x="2" y="72"/>
                      <a:pt x="5" y="73"/>
                    </a:cubicBezTo>
                    <a:cubicBezTo>
                      <a:pt x="9" y="74"/>
                      <a:pt x="13" y="72"/>
                      <a:pt x="15" y="69"/>
                    </a:cubicBezTo>
                    <a:cubicBezTo>
                      <a:pt x="28" y="25"/>
                      <a:pt x="28" y="25"/>
                      <a:pt x="28" y="25"/>
                    </a:cubicBezTo>
                    <a:cubicBezTo>
                      <a:pt x="32" y="25"/>
                      <a:pt x="32" y="25"/>
                      <a:pt x="32" y="25"/>
                    </a:cubicBezTo>
                    <a:cubicBezTo>
                      <a:pt x="8" y="100"/>
                      <a:pt x="8" y="100"/>
                      <a:pt x="8" y="100"/>
                    </a:cubicBezTo>
                    <a:cubicBezTo>
                      <a:pt x="27" y="100"/>
                      <a:pt x="27" y="100"/>
                      <a:pt x="27" y="100"/>
                    </a:cubicBezTo>
                    <a:cubicBezTo>
                      <a:pt x="27" y="158"/>
                      <a:pt x="27" y="158"/>
                      <a:pt x="27" y="158"/>
                    </a:cubicBezTo>
                    <a:cubicBezTo>
                      <a:pt x="27" y="163"/>
                      <a:pt x="31" y="167"/>
                      <a:pt x="36" y="167"/>
                    </a:cubicBezTo>
                    <a:cubicBezTo>
                      <a:pt x="41" y="167"/>
                      <a:pt x="44" y="163"/>
                      <a:pt x="44" y="158"/>
                    </a:cubicBezTo>
                    <a:cubicBezTo>
                      <a:pt x="44" y="100"/>
                      <a:pt x="44" y="100"/>
                      <a:pt x="44" y="100"/>
                    </a:cubicBezTo>
                    <a:cubicBezTo>
                      <a:pt x="51" y="100"/>
                      <a:pt x="51" y="100"/>
                      <a:pt x="51" y="100"/>
                    </a:cubicBezTo>
                    <a:cubicBezTo>
                      <a:pt x="51" y="158"/>
                      <a:pt x="51" y="158"/>
                      <a:pt x="51" y="158"/>
                    </a:cubicBezTo>
                    <a:cubicBezTo>
                      <a:pt x="51" y="163"/>
                      <a:pt x="54" y="167"/>
                      <a:pt x="59" y="167"/>
                    </a:cubicBezTo>
                    <a:cubicBezTo>
                      <a:pt x="64" y="167"/>
                      <a:pt x="68" y="163"/>
                      <a:pt x="68" y="158"/>
                    </a:cubicBezTo>
                    <a:cubicBezTo>
                      <a:pt x="68" y="100"/>
                      <a:pt x="68" y="100"/>
                      <a:pt x="68" y="100"/>
                    </a:cubicBezTo>
                    <a:cubicBezTo>
                      <a:pt x="87" y="100"/>
                      <a:pt x="87" y="100"/>
                      <a:pt x="87" y="100"/>
                    </a:cubicBezTo>
                    <a:cubicBezTo>
                      <a:pt x="63" y="25"/>
                      <a:pt x="63" y="25"/>
                      <a:pt x="63" y="25"/>
                    </a:cubicBezTo>
                    <a:cubicBezTo>
                      <a:pt x="67" y="25"/>
                      <a:pt x="67" y="25"/>
                      <a:pt x="67" y="25"/>
                    </a:cubicBezTo>
                    <a:cubicBezTo>
                      <a:pt x="80" y="69"/>
                      <a:pt x="80" y="69"/>
                      <a:pt x="80" y="69"/>
                    </a:cubicBezTo>
                    <a:cubicBezTo>
                      <a:pt x="82" y="72"/>
                      <a:pt x="86" y="74"/>
                      <a:pt x="90" y="73"/>
                    </a:cubicBezTo>
                    <a:cubicBezTo>
                      <a:pt x="93" y="72"/>
                      <a:pt x="95" y="68"/>
                      <a:pt x="94" y="64"/>
                    </a:cubicBezTo>
                    <a:close/>
                  </a:path>
                </a:pathLst>
              </a:custGeom>
              <a:solidFill>
                <a:srgbClr val="F04E5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404040"/>
                  </a:solidFill>
                  <a:latin typeface="Arial"/>
                  <a:ea typeface="Arial"/>
                  <a:cs typeface="Arial"/>
                  <a:sym typeface="Arial"/>
                </a:endParaRPr>
              </a:p>
            </p:txBody>
          </p:sp>
        </p:grpSp>
        <p:grpSp>
          <p:nvGrpSpPr>
            <p:cNvPr id="2170" name="Google Shape;2170;p33"/>
            <p:cNvGrpSpPr/>
            <p:nvPr/>
          </p:nvGrpSpPr>
          <p:grpSpPr>
            <a:xfrm>
              <a:off x="3186355" y="3414733"/>
              <a:ext cx="157310" cy="337973"/>
              <a:chOff x="5670652" y="1738427"/>
              <a:chExt cx="363539" cy="781050"/>
            </a:xfrm>
          </p:grpSpPr>
          <p:sp>
            <p:nvSpPr>
              <p:cNvPr id="2171" name="Google Shape;2171;p33"/>
              <p:cNvSpPr/>
              <p:nvPr/>
            </p:nvSpPr>
            <p:spPr>
              <a:xfrm>
                <a:off x="5781760" y="1738427"/>
                <a:ext cx="141288" cy="139700"/>
              </a:xfrm>
              <a:prstGeom prst="ellipse">
                <a:avLst/>
              </a:prstGeom>
              <a:solidFill>
                <a:srgbClr val="F04E5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404040"/>
                  </a:solidFill>
                  <a:latin typeface="Arial"/>
                  <a:ea typeface="Arial"/>
                  <a:cs typeface="Arial"/>
                  <a:sym typeface="Arial"/>
                </a:endParaRPr>
              </a:p>
            </p:txBody>
          </p:sp>
          <p:sp>
            <p:nvSpPr>
              <p:cNvPr id="2172" name="Google Shape;2172;p33"/>
              <p:cNvSpPr/>
              <p:nvPr/>
            </p:nvSpPr>
            <p:spPr>
              <a:xfrm>
                <a:off x="5670652" y="1889240"/>
                <a:ext cx="363539" cy="630237"/>
              </a:xfrm>
              <a:custGeom>
                <a:rect b="b" l="l" r="r" t="t"/>
                <a:pathLst>
                  <a:path extrusionOk="0" h="167" w="95">
                    <a:moveTo>
                      <a:pt x="94" y="64"/>
                    </a:moveTo>
                    <a:cubicBezTo>
                      <a:pt x="80" y="19"/>
                      <a:pt x="80" y="19"/>
                      <a:pt x="80" y="19"/>
                    </a:cubicBezTo>
                    <a:cubicBezTo>
                      <a:pt x="80" y="19"/>
                      <a:pt x="79" y="18"/>
                      <a:pt x="79" y="18"/>
                    </a:cubicBezTo>
                    <a:cubicBezTo>
                      <a:pt x="74" y="4"/>
                      <a:pt x="61" y="0"/>
                      <a:pt x="56" y="0"/>
                    </a:cubicBezTo>
                    <a:cubicBezTo>
                      <a:pt x="52" y="0"/>
                      <a:pt x="53" y="0"/>
                      <a:pt x="49" y="0"/>
                    </a:cubicBezTo>
                    <a:cubicBezTo>
                      <a:pt x="48" y="0"/>
                      <a:pt x="47" y="0"/>
                      <a:pt x="46" y="0"/>
                    </a:cubicBezTo>
                    <a:cubicBezTo>
                      <a:pt x="42" y="0"/>
                      <a:pt x="43" y="0"/>
                      <a:pt x="39" y="0"/>
                    </a:cubicBezTo>
                    <a:cubicBezTo>
                      <a:pt x="34" y="0"/>
                      <a:pt x="21" y="4"/>
                      <a:pt x="16" y="18"/>
                    </a:cubicBezTo>
                    <a:cubicBezTo>
                      <a:pt x="16" y="18"/>
                      <a:pt x="15" y="19"/>
                      <a:pt x="15" y="19"/>
                    </a:cubicBezTo>
                    <a:cubicBezTo>
                      <a:pt x="1" y="64"/>
                      <a:pt x="1" y="64"/>
                      <a:pt x="1" y="64"/>
                    </a:cubicBezTo>
                    <a:cubicBezTo>
                      <a:pt x="0" y="68"/>
                      <a:pt x="2" y="72"/>
                      <a:pt x="5" y="73"/>
                    </a:cubicBezTo>
                    <a:cubicBezTo>
                      <a:pt x="9" y="74"/>
                      <a:pt x="13" y="72"/>
                      <a:pt x="15" y="69"/>
                    </a:cubicBezTo>
                    <a:cubicBezTo>
                      <a:pt x="28" y="25"/>
                      <a:pt x="28" y="25"/>
                      <a:pt x="28" y="25"/>
                    </a:cubicBezTo>
                    <a:cubicBezTo>
                      <a:pt x="32" y="25"/>
                      <a:pt x="32" y="25"/>
                      <a:pt x="32" y="25"/>
                    </a:cubicBezTo>
                    <a:cubicBezTo>
                      <a:pt x="8" y="100"/>
                      <a:pt x="8" y="100"/>
                      <a:pt x="8" y="100"/>
                    </a:cubicBezTo>
                    <a:cubicBezTo>
                      <a:pt x="27" y="100"/>
                      <a:pt x="27" y="100"/>
                      <a:pt x="27" y="100"/>
                    </a:cubicBezTo>
                    <a:cubicBezTo>
                      <a:pt x="27" y="158"/>
                      <a:pt x="27" y="158"/>
                      <a:pt x="27" y="158"/>
                    </a:cubicBezTo>
                    <a:cubicBezTo>
                      <a:pt x="27" y="163"/>
                      <a:pt x="31" y="167"/>
                      <a:pt x="36" y="167"/>
                    </a:cubicBezTo>
                    <a:cubicBezTo>
                      <a:pt x="41" y="167"/>
                      <a:pt x="44" y="163"/>
                      <a:pt x="44" y="158"/>
                    </a:cubicBezTo>
                    <a:cubicBezTo>
                      <a:pt x="44" y="100"/>
                      <a:pt x="44" y="100"/>
                      <a:pt x="44" y="100"/>
                    </a:cubicBezTo>
                    <a:cubicBezTo>
                      <a:pt x="51" y="100"/>
                      <a:pt x="51" y="100"/>
                      <a:pt x="51" y="100"/>
                    </a:cubicBezTo>
                    <a:cubicBezTo>
                      <a:pt x="51" y="158"/>
                      <a:pt x="51" y="158"/>
                      <a:pt x="51" y="158"/>
                    </a:cubicBezTo>
                    <a:cubicBezTo>
                      <a:pt x="51" y="163"/>
                      <a:pt x="54" y="167"/>
                      <a:pt x="59" y="167"/>
                    </a:cubicBezTo>
                    <a:cubicBezTo>
                      <a:pt x="64" y="167"/>
                      <a:pt x="68" y="163"/>
                      <a:pt x="68" y="158"/>
                    </a:cubicBezTo>
                    <a:cubicBezTo>
                      <a:pt x="68" y="100"/>
                      <a:pt x="68" y="100"/>
                      <a:pt x="68" y="100"/>
                    </a:cubicBezTo>
                    <a:cubicBezTo>
                      <a:pt x="87" y="100"/>
                      <a:pt x="87" y="100"/>
                      <a:pt x="87" y="100"/>
                    </a:cubicBezTo>
                    <a:cubicBezTo>
                      <a:pt x="63" y="25"/>
                      <a:pt x="63" y="25"/>
                      <a:pt x="63" y="25"/>
                    </a:cubicBezTo>
                    <a:cubicBezTo>
                      <a:pt x="67" y="25"/>
                      <a:pt x="67" y="25"/>
                      <a:pt x="67" y="25"/>
                    </a:cubicBezTo>
                    <a:cubicBezTo>
                      <a:pt x="80" y="69"/>
                      <a:pt x="80" y="69"/>
                      <a:pt x="80" y="69"/>
                    </a:cubicBezTo>
                    <a:cubicBezTo>
                      <a:pt x="82" y="72"/>
                      <a:pt x="86" y="74"/>
                      <a:pt x="90" y="73"/>
                    </a:cubicBezTo>
                    <a:cubicBezTo>
                      <a:pt x="93" y="72"/>
                      <a:pt x="95" y="68"/>
                      <a:pt x="94" y="64"/>
                    </a:cubicBezTo>
                    <a:close/>
                  </a:path>
                </a:pathLst>
              </a:custGeom>
              <a:solidFill>
                <a:srgbClr val="F04E5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404040"/>
                  </a:solidFill>
                  <a:latin typeface="Arial"/>
                  <a:ea typeface="Arial"/>
                  <a:cs typeface="Arial"/>
                  <a:sym typeface="Arial"/>
                </a:endParaRPr>
              </a:p>
            </p:txBody>
          </p:sp>
        </p:grpSp>
        <p:grpSp>
          <p:nvGrpSpPr>
            <p:cNvPr id="2173" name="Google Shape;2173;p33"/>
            <p:cNvGrpSpPr/>
            <p:nvPr/>
          </p:nvGrpSpPr>
          <p:grpSpPr>
            <a:xfrm>
              <a:off x="3362571" y="3414733"/>
              <a:ext cx="157310" cy="337973"/>
              <a:chOff x="5670652" y="1738427"/>
              <a:chExt cx="363539" cy="781050"/>
            </a:xfrm>
          </p:grpSpPr>
          <p:sp>
            <p:nvSpPr>
              <p:cNvPr id="2174" name="Google Shape;2174;p33"/>
              <p:cNvSpPr/>
              <p:nvPr/>
            </p:nvSpPr>
            <p:spPr>
              <a:xfrm>
                <a:off x="5781760" y="1738427"/>
                <a:ext cx="141288" cy="139700"/>
              </a:xfrm>
              <a:prstGeom prst="ellipse">
                <a:avLst/>
              </a:prstGeom>
              <a:solidFill>
                <a:srgbClr val="BFBF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404040"/>
                  </a:solidFill>
                  <a:latin typeface="Arial"/>
                  <a:ea typeface="Arial"/>
                  <a:cs typeface="Arial"/>
                  <a:sym typeface="Arial"/>
                </a:endParaRPr>
              </a:p>
            </p:txBody>
          </p:sp>
          <p:sp>
            <p:nvSpPr>
              <p:cNvPr id="2175" name="Google Shape;2175;p33"/>
              <p:cNvSpPr/>
              <p:nvPr/>
            </p:nvSpPr>
            <p:spPr>
              <a:xfrm>
                <a:off x="5670652" y="1889240"/>
                <a:ext cx="363539" cy="630237"/>
              </a:xfrm>
              <a:custGeom>
                <a:rect b="b" l="l" r="r" t="t"/>
                <a:pathLst>
                  <a:path extrusionOk="0" h="167" w="95">
                    <a:moveTo>
                      <a:pt x="94" y="64"/>
                    </a:moveTo>
                    <a:cubicBezTo>
                      <a:pt x="80" y="19"/>
                      <a:pt x="80" y="19"/>
                      <a:pt x="80" y="19"/>
                    </a:cubicBezTo>
                    <a:cubicBezTo>
                      <a:pt x="80" y="19"/>
                      <a:pt x="79" y="18"/>
                      <a:pt x="79" y="18"/>
                    </a:cubicBezTo>
                    <a:cubicBezTo>
                      <a:pt x="74" y="4"/>
                      <a:pt x="61" y="0"/>
                      <a:pt x="56" y="0"/>
                    </a:cubicBezTo>
                    <a:cubicBezTo>
                      <a:pt x="52" y="0"/>
                      <a:pt x="53" y="0"/>
                      <a:pt x="49" y="0"/>
                    </a:cubicBezTo>
                    <a:cubicBezTo>
                      <a:pt x="48" y="0"/>
                      <a:pt x="47" y="0"/>
                      <a:pt x="46" y="0"/>
                    </a:cubicBezTo>
                    <a:cubicBezTo>
                      <a:pt x="42" y="0"/>
                      <a:pt x="43" y="0"/>
                      <a:pt x="39" y="0"/>
                    </a:cubicBezTo>
                    <a:cubicBezTo>
                      <a:pt x="34" y="0"/>
                      <a:pt x="21" y="4"/>
                      <a:pt x="16" y="18"/>
                    </a:cubicBezTo>
                    <a:cubicBezTo>
                      <a:pt x="16" y="18"/>
                      <a:pt x="15" y="19"/>
                      <a:pt x="15" y="19"/>
                    </a:cubicBezTo>
                    <a:cubicBezTo>
                      <a:pt x="1" y="64"/>
                      <a:pt x="1" y="64"/>
                      <a:pt x="1" y="64"/>
                    </a:cubicBezTo>
                    <a:cubicBezTo>
                      <a:pt x="0" y="68"/>
                      <a:pt x="2" y="72"/>
                      <a:pt x="5" y="73"/>
                    </a:cubicBezTo>
                    <a:cubicBezTo>
                      <a:pt x="9" y="74"/>
                      <a:pt x="13" y="72"/>
                      <a:pt x="15" y="69"/>
                    </a:cubicBezTo>
                    <a:cubicBezTo>
                      <a:pt x="28" y="25"/>
                      <a:pt x="28" y="25"/>
                      <a:pt x="28" y="25"/>
                    </a:cubicBezTo>
                    <a:cubicBezTo>
                      <a:pt x="32" y="25"/>
                      <a:pt x="32" y="25"/>
                      <a:pt x="32" y="25"/>
                    </a:cubicBezTo>
                    <a:cubicBezTo>
                      <a:pt x="8" y="100"/>
                      <a:pt x="8" y="100"/>
                      <a:pt x="8" y="100"/>
                    </a:cubicBezTo>
                    <a:cubicBezTo>
                      <a:pt x="27" y="100"/>
                      <a:pt x="27" y="100"/>
                      <a:pt x="27" y="100"/>
                    </a:cubicBezTo>
                    <a:cubicBezTo>
                      <a:pt x="27" y="158"/>
                      <a:pt x="27" y="158"/>
                      <a:pt x="27" y="158"/>
                    </a:cubicBezTo>
                    <a:cubicBezTo>
                      <a:pt x="27" y="163"/>
                      <a:pt x="31" y="167"/>
                      <a:pt x="36" y="167"/>
                    </a:cubicBezTo>
                    <a:cubicBezTo>
                      <a:pt x="41" y="167"/>
                      <a:pt x="44" y="163"/>
                      <a:pt x="44" y="158"/>
                    </a:cubicBezTo>
                    <a:cubicBezTo>
                      <a:pt x="44" y="100"/>
                      <a:pt x="44" y="100"/>
                      <a:pt x="44" y="100"/>
                    </a:cubicBezTo>
                    <a:cubicBezTo>
                      <a:pt x="51" y="100"/>
                      <a:pt x="51" y="100"/>
                      <a:pt x="51" y="100"/>
                    </a:cubicBezTo>
                    <a:cubicBezTo>
                      <a:pt x="51" y="158"/>
                      <a:pt x="51" y="158"/>
                      <a:pt x="51" y="158"/>
                    </a:cubicBezTo>
                    <a:cubicBezTo>
                      <a:pt x="51" y="163"/>
                      <a:pt x="54" y="167"/>
                      <a:pt x="59" y="167"/>
                    </a:cubicBezTo>
                    <a:cubicBezTo>
                      <a:pt x="64" y="167"/>
                      <a:pt x="68" y="163"/>
                      <a:pt x="68" y="158"/>
                    </a:cubicBezTo>
                    <a:cubicBezTo>
                      <a:pt x="68" y="100"/>
                      <a:pt x="68" y="100"/>
                      <a:pt x="68" y="100"/>
                    </a:cubicBezTo>
                    <a:cubicBezTo>
                      <a:pt x="87" y="100"/>
                      <a:pt x="87" y="100"/>
                      <a:pt x="87" y="100"/>
                    </a:cubicBezTo>
                    <a:cubicBezTo>
                      <a:pt x="63" y="25"/>
                      <a:pt x="63" y="25"/>
                      <a:pt x="63" y="25"/>
                    </a:cubicBezTo>
                    <a:cubicBezTo>
                      <a:pt x="67" y="25"/>
                      <a:pt x="67" y="25"/>
                      <a:pt x="67" y="25"/>
                    </a:cubicBezTo>
                    <a:cubicBezTo>
                      <a:pt x="80" y="69"/>
                      <a:pt x="80" y="69"/>
                      <a:pt x="80" y="69"/>
                    </a:cubicBezTo>
                    <a:cubicBezTo>
                      <a:pt x="82" y="72"/>
                      <a:pt x="86" y="74"/>
                      <a:pt x="90" y="73"/>
                    </a:cubicBezTo>
                    <a:cubicBezTo>
                      <a:pt x="93" y="72"/>
                      <a:pt x="95" y="68"/>
                      <a:pt x="94" y="64"/>
                    </a:cubicBezTo>
                    <a:close/>
                  </a:path>
                </a:pathLst>
              </a:custGeom>
              <a:solidFill>
                <a:srgbClr val="BFBF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404040"/>
                  </a:solidFill>
                  <a:latin typeface="Arial"/>
                  <a:ea typeface="Arial"/>
                  <a:cs typeface="Arial"/>
                  <a:sym typeface="Arial"/>
                </a:endParaRPr>
              </a:p>
            </p:txBody>
          </p:sp>
        </p:grpSp>
        <p:grpSp>
          <p:nvGrpSpPr>
            <p:cNvPr id="2176" name="Google Shape;2176;p33"/>
            <p:cNvGrpSpPr/>
            <p:nvPr/>
          </p:nvGrpSpPr>
          <p:grpSpPr>
            <a:xfrm>
              <a:off x="3538787" y="3414733"/>
              <a:ext cx="157310" cy="337973"/>
              <a:chOff x="5670652" y="1738427"/>
              <a:chExt cx="363539" cy="781050"/>
            </a:xfrm>
          </p:grpSpPr>
          <p:sp>
            <p:nvSpPr>
              <p:cNvPr id="2177" name="Google Shape;2177;p33"/>
              <p:cNvSpPr/>
              <p:nvPr/>
            </p:nvSpPr>
            <p:spPr>
              <a:xfrm>
                <a:off x="5781760" y="1738427"/>
                <a:ext cx="141288" cy="139700"/>
              </a:xfrm>
              <a:prstGeom prst="ellipse">
                <a:avLst/>
              </a:prstGeom>
              <a:solidFill>
                <a:srgbClr val="BFBF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404040"/>
                  </a:solidFill>
                  <a:latin typeface="Arial"/>
                  <a:ea typeface="Arial"/>
                  <a:cs typeface="Arial"/>
                  <a:sym typeface="Arial"/>
                </a:endParaRPr>
              </a:p>
            </p:txBody>
          </p:sp>
          <p:sp>
            <p:nvSpPr>
              <p:cNvPr id="2178" name="Google Shape;2178;p33"/>
              <p:cNvSpPr/>
              <p:nvPr/>
            </p:nvSpPr>
            <p:spPr>
              <a:xfrm>
                <a:off x="5670652" y="1889240"/>
                <a:ext cx="363539" cy="630237"/>
              </a:xfrm>
              <a:custGeom>
                <a:rect b="b" l="l" r="r" t="t"/>
                <a:pathLst>
                  <a:path extrusionOk="0" h="167" w="95">
                    <a:moveTo>
                      <a:pt x="94" y="64"/>
                    </a:moveTo>
                    <a:cubicBezTo>
                      <a:pt x="80" y="19"/>
                      <a:pt x="80" y="19"/>
                      <a:pt x="80" y="19"/>
                    </a:cubicBezTo>
                    <a:cubicBezTo>
                      <a:pt x="80" y="19"/>
                      <a:pt x="79" y="18"/>
                      <a:pt x="79" y="18"/>
                    </a:cubicBezTo>
                    <a:cubicBezTo>
                      <a:pt x="74" y="4"/>
                      <a:pt x="61" y="0"/>
                      <a:pt x="56" y="0"/>
                    </a:cubicBezTo>
                    <a:cubicBezTo>
                      <a:pt x="52" y="0"/>
                      <a:pt x="53" y="0"/>
                      <a:pt x="49" y="0"/>
                    </a:cubicBezTo>
                    <a:cubicBezTo>
                      <a:pt x="48" y="0"/>
                      <a:pt x="47" y="0"/>
                      <a:pt x="46" y="0"/>
                    </a:cubicBezTo>
                    <a:cubicBezTo>
                      <a:pt x="42" y="0"/>
                      <a:pt x="43" y="0"/>
                      <a:pt x="39" y="0"/>
                    </a:cubicBezTo>
                    <a:cubicBezTo>
                      <a:pt x="34" y="0"/>
                      <a:pt x="21" y="4"/>
                      <a:pt x="16" y="18"/>
                    </a:cubicBezTo>
                    <a:cubicBezTo>
                      <a:pt x="16" y="18"/>
                      <a:pt x="15" y="19"/>
                      <a:pt x="15" y="19"/>
                    </a:cubicBezTo>
                    <a:cubicBezTo>
                      <a:pt x="1" y="64"/>
                      <a:pt x="1" y="64"/>
                      <a:pt x="1" y="64"/>
                    </a:cubicBezTo>
                    <a:cubicBezTo>
                      <a:pt x="0" y="68"/>
                      <a:pt x="2" y="72"/>
                      <a:pt x="5" y="73"/>
                    </a:cubicBezTo>
                    <a:cubicBezTo>
                      <a:pt x="9" y="74"/>
                      <a:pt x="13" y="72"/>
                      <a:pt x="15" y="69"/>
                    </a:cubicBezTo>
                    <a:cubicBezTo>
                      <a:pt x="28" y="25"/>
                      <a:pt x="28" y="25"/>
                      <a:pt x="28" y="25"/>
                    </a:cubicBezTo>
                    <a:cubicBezTo>
                      <a:pt x="32" y="25"/>
                      <a:pt x="32" y="25"/>
                      <a:pt x="32" y="25"/>
                    </a:cubicBezTo>
                    <a:cubicBezTo>
                      <a:pt x="8" y="100"/>
                      <a:pt x="8" y="100"/>
                      <a:pt x="8" y="100"/>
                    </a:cubicBezTo>
                    <a:cubicBezTo>
                      <a:pt x="27" y="100"/>
                      <a:pt x="27" y="100"/>
                      <a:pt x="27" y="100"/>
                    </a:cubicBezTo>
                    <a:cubicBezTo>
                      <a:pt x="27" y="158"/>
                      <a:pt x="27" y="158"/>
                      <a:pt x="27" y="158"/>
                    </a:cubicBezTo>
                    <a:cubicBezTo>
                      <a:pt x="27" y="163"/>
                      <a:pt x="31" y="167"/>
                      <a:pt x="36" y="167"/>
                    </a:cubicBezTo>
                    <a:cubicBezTo>
                      <a:pt x="41" y="167"/>
                      <a:pt x="44" y="163"/>
                      <a:pt x="44" y="158"/>
                    </a:cubicBezTo>
                    <a:cubicBezTo>
                      <a:pt x="44" y="100"/>
                      <a:pt x="44" y="100"/>
                      <a:pt x="44" y="100"/>
                    </a:cubicBezTo>
                    <a:cubicBezTo>
                      <a:pt x="51" y="100"/>
                      <a:pt x="51" y="100"/>
                      <a:pt x="51" y="100"/>
                    </a:cubicBezTo>
                    <a:cubicBezTo>
                      <a:pt x="51" y="158"/>
                      <a:pt x="51" y="158"/>
                      <a:pt x="51" y="158"/>
                    </a:cubicBezTo>
                    <a:cubicBezTo>
                      <a:pt x="51" y="163"/>
                      <a:pt x="54" y="167"/>
                      <a:pt x="59" y="167"/>
                    </a:cubicBezTo>
                    <a:cubicBezTo>
                      <a:pt x="64" y="167"/>
                      <a:pt x="68" y="163"/>
                      <a:pt x="68" y="158"/>
                    </a:cubicBezTo>
                    <a:cubicBezTo>
                      <a:pt x="68" y="100"/>
                      <a:pt x="68" y="100"/>
                      <a:pt x="68" y="100"/>
                    </a:cubicBezTo>
                    <a:cubicBezTo>
                      <a:pt x="87" y="100"/>
                      <a:pt x="87" y="100"/>
                      <a:pt x="87" y="100"/>
                    </a:cubicBezTo>
                    <a:cubicBezTo>
                      <a:pt x="63" y="25"/>
                      <a:pt x="63" y="25"/>
                      <a:pt x="63" y="25"/>
                    </a:cubicBezTo>
                    <a:cubicBezTo>
                      <a:pt x="67" y="25"/>
                      <a:pt x="67" y="25"/>
                      <a:pt x="67" y="25"/>
                    </a:cubicBezTo>
                    <a:cubicBezTo>
                      <a:pt x="80" y="69"/>
                      <a:pt x="80" y="69"/>
                      <a:pt x="80" y="69"/>
                    </a:cubicBezTo>
                    <a:cubicBezTo>
                      <a:pt x="82" y="72"/>
                      <a:pt x="86" y="74"/>
                      <a:pt x="90" y="73"/>
                    </a:cubicBezTo>
                    <a:cubicBezTo>
                      <a:pt x="93" y="72"/>
                      <a:pt x="95" y="68"/>
                      <a:pt x="94" y="64"/>
                    </a:cubicBezTo>
                    <a:close/>
                  </a:path>
                </a:pathLst>
              </a:custGeom>
              <a:solidFill>
                <a:srgbClr val="BFBF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404040"/>
                  </a:solidFill>
                  <a:latin typeface="Arial"/>
                  <a:ea typeface="Arial"/>
                  <a:cs typeface="Arial"/>
                  <a:sym typeface="Arial"/>
                </a:endParaRPr>
              </a:p>
            </p:txBody>
          </p:sp>
        </p:grpSp>
        <p:grpSp>
          <p:nvGrpSpPr>
            <p:cNvPr id="2179" name="Google Shape;2179;p33"/>
            <p:cNvGrpSpPr/>
            <p:nvPr/>
          </p:nvGrpSpPr>
          <p:grpSpPr>
            <a:xfrm>
              <a:off x="3715003" y="3414733"/>
              <a:ext cx="157310" cy="337973"/>
              <a:chOff x="5670652" y="1738427"/>
              <a:chExt cx="363539" cy="781050"/>
            </a:xfrm>
          </p:grpSpPr>
          <p:sp>
            <p:nvSpPr>
              <p:cNvPr id="2180" name="Google Shape;2180;p33"/>
              <p:cNvSpPr/>
              <p:nvPr/>
            </p:nvSpPr>
            <p:spPr>
              <a:xfrm>
                <a:off x="5781760" y="1738427"/>
                <a:ext cx="141288" cy="139700"/>
              </a:xfrm>
              <a:prstGeom prst="ellipse">
                <a:avLst/>
              </a:prstGeom>
              <a:solidFill>
                <a:srgbClr val="BFBF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404040"/>
                  </a:solidFill>
                  <a:latin typeface="Arial"/>
                  <a:ea typeface="Arial"/>
                  <a:cs typeface="Arial"/>
                  <a:sym typeface="Arial"/>
                </a:endParaRPr>
              </a:p>
            </p:txBody>
          </p:sp>
          <p:sp>
            <p:nvSpPr>
              <p:cNvPr id="2181" name="Google Shape;2181;p33"/>
              <p:cNvSpPr/>
              <p:nvPr/>
            </p:nvSpPr>
            <p:spPr>
              <a:xfrm>
                <a:off x="5670652" y="1889240"/>
                <a:ext cx="363539" cy="630237"/>
              </a:xfrm>
              <a:custGeom>
                <a:rect b="b" l="l" r="r" t="t"/>
                <a:pathLst>
                  <a:path extrusionOk="0" h="167" w="95">
                    <a:moveTo>
                      <a:pt x="94" y="64"/>
                    </a:moveTo>
                    <a:cubicBezTo>
                      <a:pt x="80" y="19"/>
                      <a:pt x="80" y="19"/>
                      <a:pt x="80" y="19"/>
                    </a:cubicBezTo>
                    <a:cubicBezTo>
                      <a:pt x="80" y="19"/>
                      <a:pt x="79" y="18"/>
                      <a:pt x="79" y="18"/>
                    </a:cubicBezTo>
                    <a:cubicBezTo>
                      <a:pt x="74" y="4"/>
                      <a:pt x="61" y="0"/>
                      <a:pt x="56" y="0"/>
                    </a:cubicBezTo>
                    <a:cubicBezTo>
                      <a:pt x="52" y="0"/>
                      <a:pt x="53" y="0"/>
                      <a:pt x="49" y="0"/>
                    </a:cubicBezTo>
                    <a:cubicBezTo>
                      <a:pt x="48" y="0"/>
                      <a:pt x="47" y="0"/>
                      <a:pt x="46" y="0"/>
                    </a:cubicBezTo>
                    <a:cubicBezTo>
                      <a:pt x="42" y="0"/>
                      <a:pt x="43" y="0"/>
                      <a:pt x="39" y="0"/>
                    </a:cubicBezTo>
                    <a:cubicBezTo>
                      <a:pt x="34" y="0"/>
                      <a:pt x="21" y="4"/>
                      <a:pt x="16" y="18"/>
                    </a:cubicBezTo>
                    <a:cubicBezTo>
                      <a:pt x="16" y="18"/>
                      <a:pt x="15" y="19"/>
                      <a:pt x="15" y="19"/>
                    </a:cubicBezTo>
                    <a:cubicBezTo>
                      <a:pt x="1" y="64"/>
                      <a:pt x="1" y="64"/>
                      <a:pt x="1" y="64"/>
                    </a:cubicBezTo>
                    <a:cubicBezTo>
                      <a:pt x="0" y="68"/>
                      <a:pt x="2" y="72"/>
                      <a:pt x="5" y="73"/>
                    </a:cubicBezTo>
                    <a:cubicBezTo>
                      <a:pt x="9" y="74"/>
                      <a:pt x="13" y="72"/>
                      <a:pt x="15" y="69"/>
                    </a:cubicBezTo>
                    <a:cubicBezTo>
                      <a:pt x="28" y="25"/>
                      <a:pt x="28" y="25"/>
                      <a:pt x="28" y="25"/>
                    </a:cubicBezTo>
                    <a:cubicBezTo>
                      <a:pt x="32" y="25"/>
                      <a:pt x="32" y="25"/>
                      <a:pt x="32" y="25"/>
                    </a:cubicBezTo>
                    <a:cubicBezTo>
                      <a:pt x="8" y="100"/>
                      <a:pt x="8" y="100"/>
                      <a:pt x="8" y="100"/>
                    </a:cubicBezTo>
                    <a:cubicBezTo>
                      <a:pt x="27" y="100"/>
                      <a:pt x="27" y="100"/>
                      <a:pt x="27" y="100"/>
                    </a:cubicBezTo>
                    <a:cubicBezTo>
                      <a:pt x="27" y="158"/>
                      <a:pt x="27" y="158"/>
                      <a:pt x="27" y="158"/>
                    </a:cubicBezTo>
                    <a:cubicBezTo>
                      <a:pt x="27" y="163"/>
                      <a:pt x="31" y="167"/>
                      <a:pt x="36" y="167"/>
                    </a:cubicBezTo>
                    <a:cubicBezTo>
                      <a:pt x="41" y="167"/>
                      <a:pt x="44" y="163"/>
                      <a:pt x="44" y="158"/>
                    </a:cubicBezTo>
                    <a:cubicBezTo>
                      <a:pt x="44" y="100"/>
                      <a:pt x="44" y="100"/>
                      <a:pt x="44" y="100"/>
                    </a:cubicBezTo>
                    <a:cubicBezTo>
                      <a:pt x="51" y="100"/>
                      <a:pt x="51" y="100"/>
                      <a:pt x="51" y="100"/>
                    </a:cubicBezTo>
                    <a:cubicBezTo>
                      <a:pt x="51" y="158"/>
                      <a:pt x="51" y="158"/>
                      <a:pt x="51" y="158"/>
                    </a:cubicBezTo>
                    <a:cubicBezTo>
                      <a:pt x="51" y="163"/>
                      <a:pt x="54" y="167"/>
                      <a:pt x="59" y="167"/>
                    </a:cubicBezTo>
                    <a:cubicBezTo>
                      <a:pt x="64" y="167"/>
                      <a:pt x="68" y="163"/>
                      <a:pt x="68" y="158"/>
                    </a:cubicBezTo>
                    <a:cubicBezTo>
                      <a:pt x="68" y="100"/>
                      <a:pt x="68" y="100"/>
                      <a:pt x="68" y="100"/>
                    </a:cubicBezTo>
                    <a:cubicBezTo>
                      <a:pt x="87" y="100"/>
                      <a:pt x="87" y="100"/>
                      <a:pt x="87" y="100"/>
                    </a:cubicBezTo>
                    <a:cubicBezTo>
                      <a:pt x="63" y="25"/>
                      <a:pt x="63" y="25"/>
                      <a:pt x="63" y="25"/>
                    </a:cubicBezTo>
                    <a:cubicBezTo>
                      <a:pt x="67" y="25"/>
                      <a:pt x="67" y="25"/>
                      <a:pt x="67" y="25"/>
                    </a:cubicBezTo>
                    <a:cubicBezTo>
                      <a:pt x="80" y="69"/>
                      <a:pt x="80" y="69"/>
                      <a:pt x="80" y="69"/>
                    </a:cubicBezTo>
                    <a:cubicBezTo>
                      <a:pt x="82" y="72"/>
                      <a:pt x="86" y="74"/>
                      <a:pt x="90" y="73"/>
                    </a:cubicBezTo>
                    <a:cubicBezTo>
                      <a:pt x="93" y="72"/>
                      <a:pt x="95" y="68"/>
                      <a:pt x="94" y="64"/>
                    </a:cubicBezTo>
                    <a:close/>
                  </a:path>
                </a:pathLst>
              </a:custGeom>
              <a:solidFill>
                <a:srgbClr val="BFBF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404040"/>
                  </a:solidFill>
                  <a:latin typeface="Arial"/>
                  <a:ea typeface="Arial"/>
                  <a:cs typeface="Arial"/>
                  <a:sym typeface="Arial"/>
                </a:endParaRPr>
              </a:p>
            </p:txBody>
          </p:sp>
        </p:grpSp>
        <p:grpSp>
          <p:nvGrpSpPr>
            <p:cNvPr id="2182" name="Google Shape;2182;p33"/>
            <p:cNvGrpSpPr/>
            <p:nvPr/>
          </p:nvGrpSpPr>
          <p:grpSpPr>
            <a:xfrm>
              <a:off x="3897671" y="3414733"/>
              <a:ext cx="157310" cy="337973"/>
              <a:chOff x="5670652" y="1738427"/>
              <a:chExt cx="363539" cy="781050"/>
            </a:xfrm>
          </p:grpSpPr>
          <p:sp>
            <p:nvSpPr>
              <p:cNvPr id="2183" name="Google Shape;2183;p33"/>
              <p:cNvSpPr/>
              <p:nvPr/>
            </p:nvSpPr>
            <p:spPr>
              <a:xfrm>
                <a:off x="5781760" y="1738427"/>
                <a:ext cx="141288" cy="139700"/>
              </a:xfrm>
              <a:prstGeom prst="ellipse">
                <a:avLst/>
              </a:prstGeom>
              <a:solidFill>
                <a:srgbClr val="BFBF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404040"/>
                  </a:solidFill>
                  <a:latin typeface="Arial"/>
                  <a:ea typeface="Arial"/>
                  <a:cs typeface="Arial"/>
                  <a:sym typeface="Arial"/>
                </a:endParaRPr>
              </a:p>
            </p:txBody>
          </p:sp>
          <p:sp>
            <p:nvSpPr>
              <p:cNvPr id="2184" name="Google Shape;2184;p33"/>
              <p:cNvSpPr/>
              <p:nvPr/>
            </p:nvSpPr>
            <p:spPr>
              <a:xfrm>
                <a:off x="5670652" y="1889240"/>
                <a:ext cx="363539" cy="630237"/>
              </a:xfrm>
              <a:custGeom>
                <a:rect b="b" l="l" r="r" t="t"/>
                <a:pathLst>
                  <a:path extrusionOk="0" h="167" w="95">
                    <a:moveTo>
                      <a:pt x="94" y="64"/>
                    </a:moveTo>
                    <a:cubicBezTo>
                      <a:pt x="80" y="19"/>
                      <a:pt x="80" y="19"/>
                      <a:pt x="80" y="19"/>
                    </a:cubicBezTo>
                    <a:cubicBezTo>
                      <a:pt x="80" y="19"/>
                      <a:pt x="79" y="18"/>
                      <a:pt x="79" y="18"/>
                    </a:cubicBezTo>
                    <a:cubicBezTo>
                      <a:pt x="74" y="4"/>
                      <a:pt x="61" y="0"/>
                      <a:pt x="56" y="0"/>
                    </a:cubicBezTo>
                    <a:cubicBezTo>
                      <a:pt x="52" y="0"/>
                      <a:pt x="53" y="0"/>
                      <a:pt x="49" y="0"/>
                    </a:cubicBezTo>
                    <a:cubicBezTo>
                      <a:pt x="48" y="0"/>
                      <a:pt x="47" y="0"/>
                      <a:pt x="46" y="0"/>
                    </a:cubicBezTo>
                    <a:cubicBezTo>
                      <a:pt x="42" y="0"/>
                      <a:pt x="43" y="0"/>
                      <a:pt x="39" y="0"/>
                    </a:cubicBezTo>
                    <a:cubicBezTo>
                      <a:pt x="34" y="0"/>
                      <a:pt x="21" y="4"/>
                      <a:pt x="16" y="18"/>
                    </a:cubicBezTo>
                    <a:cubicBezTo>
                      <a:pt x="16" y="18"/>
                      <a:pt x="15" y="19"/>
                      <a:pt x="15" y="19"/>
                    </a:cubicBezTo>
                    <a:cubicBezTo>
                      <a:pt x="1" y="64"/>
                      <a:pt x="1" y="64"/>
                      <a:pt x="1" y="64"/>
                    </a:cubicBezTo>
                    <a:cubicBezTo>
                      <a:pt x="0" y="68"/>
                      <a:pt x="2" y="72"/>
                      <a:pt x="5" y="73"/>
                    </a:cubicBezTo>
                    <a:cubicBezTo>
                      <a:pt x="9" y="74"/>
                      <a:pt x="13" y="72"/>
                      <a:pt x="15" y="69"/>
                    </a:cubicBezTo>
                    <a:cubicBezTo>
                      <a:pt x="28" y="25"/>
                      <a:pt x="28" y="25"/>
                      <a:pt x="28" y="25"/>
                    </a:cubicBezTo>
                    <a:cubicBezTo>
                      <a:pt x="32" y="25"/>
                      <a:pt x="32" y="25"/>
                      <a:pt x="32" y="25"/>
                    </a:cubicBezTo>
                    <a:cubicBezTo>
                      <a:pt x="8" y="100"/>
                      <a:pt x="8" y="100"/>
                      <a:pt x="8" y="100"/>
                    </a:cubicBezTo>
                    <a:cubicBezTo>
                      <a:pt x="27" y="100"/>
                      <a:pt x="27" y="100"/>
                      <a:pt x="27" y="100"/>
                    </a:cubicBezTo>
                    <a:cubicBezTo>
                      <a:pt x="27" y="158"/>
                      <a:pt x="27" y="158"/>
                      <a:pt x="27" y="158"/>
                    </a:cubicBezTo>
                    <a:cubicBezTo>
                      <a:pt x="27" y="163"/>
                      <a:pt x="31" y="167"/>
                      <a:pt x="36" y="167"/>
                    </a:cubicBezTo>
                    <a:cubicBezTo>
                      <a:pt x="41" y="167"/>
                      <a:pt x="44" y="163"/>
                      <a:pt x="44" y="158"/>
                    </a:cubicBezTo>
                    <a:cubicBezTo>
                      <a:pt x="44" y="100"/>
                      <a:pt x="44" y="100"/>
                      <a:pt x="44" y="100"/>
                    </a:cubicBezTo>
                    <a:cubicBezTo>
                      <a:pt x="51" y="100"/>
                      <a:pt x="51" y="100"/>
                      <a:pt x="51" y="100"/>
                    </a:cubicBezTo>
                    <a:cubicBezTo>
                      <a:pt x="51" y="158"/>
                      <a:pt x="51" y="158"/>
                      <a:pt x="51" y="158"/>
                    </a:cubicBezTo>
                    <a:cubicBezTo>
                      <a:pt x="51" y="163"/>
                      <a:pt x="54" y="167"/>
                      <a:pt x="59" y="167"/>
                    </a:cubicBezTo>
                    <a:cubicBezTo>
                      <a:pt x="64" y="167"/>
                      <a:pt x="68" y="163"/>
                      <a:pt x="68" y="158"/>
                    </a:cubicBezTo>
                    <a:cubicBezTo>
                      <a:pt x="68" y="100"/>
                      <a:pt x="68" y="100"/>
                      <a:pt x="68" y="100"/>
                    </a:cubicBezTo>
                    <a:cubicBezTo>
                      <a:pt x="87" y="100"/>
                      <a:pt x="87" y="100"/>
                      <a:pt x="87" y="100"/>
                    </a:cubicBezTo>
                    <a:cubicBezTo>
                      <a:pt x="63" y="25"/>
                      <a:pt x="63" y="25"/>
                      <a:pt x="63" y="25"/>
                    </a:cubicBezTo>
                    <a:cubicBezTo>
                      <a:pt x="67" y="25"/>
                      <a:pt x="67" y="25"/>
                      <a:pt x="67" y="25"/>
                    </a:cubicBezTo>
                    <a:cubicBezTo>
                      <a:pt x="80" y="69"/>
                      <a:pt x="80" y="69"/>
                      <a:pt x="80" y="69"/>
                    </a:cubicBezTo>
                    <a:cubicBezTo>
                      <a:pt x="82" y="72"/>
                      <a:pt x="86" y="74"/>
                      <a:pt x="90" y="73"/>
                    </a:cubicBezTo>
                    <a:cubicBezTo>
                      <a:pt x="93" y="72"/>
                      <a:pt x="95" y="68"/>
                      <a:pt x="94" y="64"/>
                    </a:cubicBezTo>
                    <a:close/>
                  </a:path>
                </a:pathLst>
              </a:custGeom>
              <a:solidFill>
                <a:srgbClr val="BFBF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404040"/>
                  </a:solidFill>
                  <a:latin typeface="Arial"/>
                  <a:ea typeface="Arial"/>
                  <a:cs typeface="Arial"/>
                  <a:sym typeface="Arial"/>
                </a:endParaRPr>
              </a:p>
            </p:txBody>
          </p:sp>
        </p:grpSp>
        <p:grpSp>
          <p:nvGrpSpPr>
            <p:cNvPr id="2185" name="Google Shape;2185;p33"/>
            <p:cNvGrpSpPr/>
            <p:nvPr/>
          </p:nvGrpSpPr>
          <p:grpSpPr>
            <a:xfrm>
              <a:off x="4073886" y="3414733"/>
              <a:ext cx="157310" cy="337973"/>
              <a:chOff x="5670652" y="1738427"/>
              <a:chExt cx="363539" cy="781050"/>
            </a:xfrm>
          </p:grpSpPr>
          <p:sp>
            <p:nvSpPr>
              <p:cNvPr id="2186" name="Google Shape;2186;p33"/>
              <p:cNvSpPr/>
              <p:nvPr/>
            </p:nvSpPr>
            <p:spPr>
              <a:xfrm>
                <a:off x="5781760" y="1738427"/>
                <a:ext cx="141288" cy="139700"/>
              </a:xfrm>
              <a:prstGeom prst="ellipse">
                <a:avLst/>
              </a:prstGeom>
              <a:solidFill>
                <a:srgbClr val="BFBF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404040"/>
                  </a:solidFill>
                  <a:latin typeface="Arial"/>
                  <a:ea typeface="Arial"/>
                  <a:cs typeface="Arial"/>
                  <a:sym typeface="Arial"/>
                </a:endParaRPr>
              </a:p>
            </p:txBody>
          </p:sp>
          <p:sp>
            <p:nvSpPr>
              <p:cNvPr id="2187" name="Google Shape;2187;p33"/>
              <p:cNvSpPr/>
              <p:nvPr/>
            </p:nvSpPr>
            <p:spPr>
              <a:xfrm>
                <a:off x="5670652" y="1889240"/>
                <a:ext cx="363539" cy="630237"/>
              </a:xfrm>
              <a:custGeom>
                <a:rect b="b" l="l" r="r" t="t"/>
                <a:pathLst>
                  <a:path extrusionOk="0" h="167" w="95">
                    <a:moveTo>
                      <a:pt x="94" y="64"/>
                    </a:moveTo>
                    <a:cubicBezTo>
                      <a:pt x="80" y="19"/>
                      <a:pt x="80" y="19"/>
                      <a:pt x="80" y="19"/>
                    </a:cubicBezTo>
                    <a:cubicBezTo>
                      <a:pt x="80" y="19"/>
                      <a:pt x="79" y="18"/>
                      <a:pt x="79" y="18"/>
                    </a:cubicBezTo>
                    <a:cubicBezTo>
                      <a:pt x="74" y="4"/>
                      <a:pt x="61" y="0"/>
                      <a:pt x="56" y="0"/>
                    </a:cubicBezTo>
                    <a:cubicBezTo>
                      <a:pt x="52" y="0"/>
                      <a:pt x="53" y="0"/>
                      <a:pt x="49" y="0"/>
                    </a:cubicBezTo>
                    <a:cubicBezTo>
                      <a:pt x="48" y="0"/>
                      <a:pt x="47" y="0"/>
                      <a:pt x="46" y="0"/>
                    </a:cubicBezTo>
                    <a:cubicBezTo>
                      <a:pt x="42" y="0"/>
                      <a:pt x="43" y="0"/>
                      <a:pt x="39" y="0"/>
                    </a:cubicBezTo>
                    <a:cubicBezTo>
                      <a:pt x="34" y="0"/>
                      <a:pt x="21" y="4"/>
                      <a:pt x="16" y="18"/>
                    </a:cubicBezTo>
                    <a:cubicBezTo>
                      <a:pt x="16" y="18"/>
                      <a:pt x="15" y="19"/>
                      <a:pt x="15" y="19"/>
                    </a:cubicBezTo>
                    <a:cubicBezTo>
                      <a:pt x="1" y="64"/>
                      <a:pt x="1" y="64"/>
                      <a:pt x="1" y="64"/>
                    </a:cubicBezTo>
                    <a:cubicBezTo>
                      <a:pt x="0" y="68"/>
                      <a:pt x="2" y="72"/>
                      <a:pt x="5" y="73"/>
                    </a:cubicBezTo>
                    <a:cubicBezTo>
                      <a:pt x="9" y="74"/>
                      <a:pt x="13" y="72"/>
                      <a:pt x="15" y="69"/>
                    </a:cubicBezTo>
                    <a:cubicBezTo>
                      <a:pt x="28" y="25"/>
                      <a:pt x="28" y="25"/>
                      <a:pt x="28" y="25"/>
                    </a:cubicBezTo>
                    <a:cubicBezTo>
                      <a:pt x="32" y="25"/>
                      <a:pt x="32" y="25"/>
                      <a:pt x="32" y="25"/>
                    </a:cubicBezTo>
                    <a:cubicBezTo>
                      <a:pt x="8" y="100"/>
                      <a:pt x="8" y="100"/>
                      <a:pt x="8" y="100"/>
                    </a:cubicBezTo>
                    <a:cubicBezTo>
                      <a:pt x="27" y="100"/>
                      <a:pt x="27" y="100"/>
                      <a:pt x="27" y="100"/>
                    </a:cubicBezTo>
                    <a:cubicBezTo>
                      <a:pt x="27" y="158"/>
                      <a:pt x="27" y="158"/>
                      <a:pt x="27" y="158"/>
                    </a:cubicBezTo>
                    <a:cubicBezTo>
                      <a:pt x="27" y="163"/>
                      <a:pt x="31" y="167"/>
                      <a:pt x="36" y="167"/>
                    </a:cubicBezTo>
                    <a:cubicBezTo>
                      <a:pt x="41" y="167"/>
                      <a:pt x="44" y="163"/>
                      <a:pt x="44" y="158"/>
                    </a:cubicBezTo>
                    <a:cubicBezTo>
                      <a:pt x="44" y="100"/>
                      <a:pt x="44" y="100"/>
                      <a:pt x="44" y="100"/>
                    </a:cubicBezTo>
                    <a:cubicBezTo>
                      <a:pt x="51" y="100"/>
                      <a:pt x="51" y="100"/>
                      <a:pt x="51" y="100"/>
                    </a:cubicBezTo>
                    <a:cubicBezTo>
                      <a:pt x="51" y="158"/>
                      <a:pt x="51" y="158"/>
                      <a:pt x="51" y="158"/>
                    </a:cubicBezTo>
                    <a:cubicBezTo>
                      <a:pt x="51" y="163"/>
                      <a:pt x="54" y="167"/>
                      <a:pt x="59" y="167"/>
                    </a:cubicBezTo>
                    <a:cubicBezTo>
                      <a:pt x="64" y="167"/>
                      <a:pt x="68" y="163"/>
                      <a:pt x="68" y="158"/>
                    </a:cubicBezTo>
                    <a:cubicBezTo>
                      <a:pt x="68" y="100"/>
                      <a:pt x="68" y="100"/>
                      <a:pt x="68" y="100"/>
                    </a:cubicBezTo>
                    <a:cubicBezTo>
                      <a:pt x="87" y="100"/>
                      <a:pt x="87" y="100"/>
                      <a:pt x="87" y="100"/>
                    </a:cubicBezTo>
                    <a:cubicBezTo>
                      <a:pt x="63" y="25"/>
                      <a:pt x="63" y="25"/>
                      <a:pt x="63" y="25"/>
                    </a:cubicBezTo>
                    <a:cubicBezTo>
                      <a:pt x="67" y="25"/>
                      <a:pt x="67" y="25"/>
                      <a:pt x="67" y="25"/>
                    </a:cubicBezTo>
                    <a:cubicBezTo>
                      <a:pt x="80" y="69"/>
                      <a:pt x="80" y="69"/>
                      <a:pt x="80" y="69"/>
                    </a:cubicBezTo>
                    <a:cubicBezTo>
                      <a:pt x="82" y="72"/>
                      <a:pt x="86" y="74"/>
                      <a:pt x="90" y="73"/>
                    </a:cubicBezTo>
                    <a:cubicBezTo>
                      <a:pt x="93" y="72"/>
                      <a:pt x="95" y="68"/>
                      <a:pt x="94" y="64"/>
                    </a:cubicBezTo>
                    <a:close/>
                  </a:path>
                </a:pathLst>
              </a:custGeom>
              <a:solidFill>
                <a:srgbClr val="BFBF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404040"/>
                  </a:solidFill>
                  <a:latin typeface="Arial"/>
                  <a:ea typeface="Arial"/>
                  <a:cs typeface="Arial"/>
                  <a:sym typeface="Arial"/>
                </a:endParaRPr>
              </a:p>
            </p:txBody>
          </p:sp>
        </p:grpSp>
      </p:grpSp>
      <p:sp>
        <p:nvSpPr>
          <p:cNvPr id="2188" name="Google Shape;2188;p33"/>
          <p:cNvSpPr txBox="1"/>
          <p:nvPr/>
        </p:nvSpPr>
        <p:spPr>
          <a:xfrm>
            <a:off x="8853678" y="3167600"/>
            <a:ext cx="2083200" cy="92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1"/>
              </a:buClr>
              <a:buSzPts val="5400"/>
              <a:buFont typeface="Arial"/>
              <a:buNone/>
            </a:pPr>
            <a:r>
              <a:rPr b="1" lang="en-US" sz="5400">
                <a:solidFill>
                  <a:schemeClr val="accent1"/>
                </a:solidFill>
                <a:latin typeface="Arial"/>
                <a:ea typeface="Arial"/>
                <a:cs typeface="Arial"/>
                <a:sym typeface="Arial"/>
              </a:rPr>
              <a:t>7</a:t>
            </a:r>
            <a:r>
              <a:rPr b="1" i="0" lang="en-US" sz="5400" u="none" cap="none" strike="noStrike">
                <a:solidFill>
                  <a:schemeClr val="accent1"/>
                </a:solidFill>
                <a:latin typeface="Arial"/>
                <a:ea typeface="Arial"/>
                <a:cs typeface="Arial"/>
                <a:sym typeface="Arial"/>
              </a:rPr>
              <a:t>0%</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2" name="Shape 2192"/>
        <p:cNvGrpSpPr/>
        <p:nvPr/>
      </p:nvGrpSpPr>
      <p:grpSpPr>
        <a:xfrm>
          <a:off x="0" y="0"/>
          <a:ext cx="0" cy="0"/>
          <a:chOff x="0" y="0"/>
          <a:chExt cx="0" cy="0"/>
        </a:xfrm>
      </p:grpSpPr>
      <p:grpSp>
        <p:nvGrpSpPr>
          <p:cNvPr id="2193" name="Google Shape;2193;p34"/>
          <p:cNvGrpSpPr/>
          <p:nvPr/>
        </p:nvGrpSpPr>
        <p:grpSpPr>
          <a:xfrm>
            <a:off x="2349742" y="1978269"/>
            <a:ext cx="3053215" cy="1274884"/>
            <a:chOff x="3744506" y="3165230"/>
            <a:chExt cx="4885144" cy="2039815"/>
          </a:xfrm>
        </p:grpSpPr>
        <p:grpSp>
          <p:nvGrpSpPr>
            <p:cNvPr id="2194" name="Google Shape;2194;p34"/>
            <p:cNvGrpSpPr/>
            <p:nvPr/>
          </p:nvGrpSpPr>
          <p:grpSpPr>
            <a:xfrm>
              <a:off x="3744506" y="3165230"/>
              <a:ext cx="4885144" cy="2039815"/>
              <a:chOff x="4180152" y="3165230"/>
              <a:chExt cx="4885144" cy="2039815"/>
            </a:xfrm>
          </p:grpSpPr>
          <p:sp>
            <p:nvSpPr>
              <p:cNvPr id="2195" name="Google Shape;2195;p34"/>
              <p:cNvSpPr/>
              <p:nvPr/>
            </p:nvSpPr>
            <p:spPr>
              <a:xfrm>
                <a:off x="4484952" y="3165230"/>
                <a:ext cx="4580344" cy="2039815"/>
              </a:xfrm>
              <a:prstGeom prst="roundRect">
                <a:avLst>
                  <a:gd fmla="val 16667" name="adj"/>
                </a:avLst>
              </a:prstGeom>
              <a:gradFill>
                <a:gsLst>
                  <a:gs pos="0">
                    <a:schemeClr val="accent1"/>
                  </a:gs>
                  <a:gs pos="100000">
                    <a:schemeClr val="accent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25">
                  <a:solidFill>
                    <a:schemeClr val="lt1"/>
                  </a:solidFill>
                  <a:latin typeface="Arial"/>
                  <a:ea typeface="Arial"/>
                  <a:cs typeface="Arial"/>
                  <a:sym typeface="Arial"/>
                </a:endParaRPr>
              </a:p>
            </p:txBody>
          </p:sp>
          <p:sp>
            <p:nvSpPr>
              <p:cNvPr id="2196" name="Google Shape;2196;p34"/>
              <p:cNvSpPr/>
              <p:nvPr/>
            </p:nvSpPr>
            <p:spPr>
              <a:xfrm rot="-5400000">
                <a:off x="4164095" y="4032738"/>
                <a:ext cx="336914" cy="304800"/>
              </a:xfrm>
              <a:prstGeom prst="triangle">
                <a:avLst>
                  <a:gd fmla="val 50000" name="adj"/>
                </a:avLst>
              </a:prstGeom>
              <a:gradFill>
                <a:gsLst>
                  <a:gs pos="0">
                    <a:schemeClr val="accent1"/>
                  </a:gs>
                  <a:gs pos="100000">
                    <a:schemeClr val="accent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25">
                  <a:solidFill>
                    <a:schemeClr val="lt1"/>
                  </a:solidFill>
                  <a:latin typeface="Arial"/>
                  <a:ea typeface="Arial"/>
                  <a:cs typeface="Arial"/>
                  <a:sym typeface="Arial"/>
                </a:endParaRPr>
              </a:p>
            </p:txBody>
          </p:sp>
        </p:grpSp>
        <p:grpSp>
          <p:nvGrpSpPr>
            <p:cNvPr id="2197" name="Google Shape;2197;p34"/>
            <p:cNvGrpSpPr/>
            <p:nvPr/>
          </p:nvGrpSpPr>
          <p:grpSpPr>
            <a:xfrm>
              <a:off x="4331246" y="3454076"/>
              <a:ext cx="3974554" cy="906893"/>
              <a:chOff x="1848831" y="7129353"/>
              <a:chExt cx="3974554" cy="906893"/>
            </a:xfrm>
          </p:grpSpPr>
          <p:sp>
            <p:nvSpPr>
              <p:cNvPr id="2198" name="Google Shape;2198;p34"/>
              <p:cNvSpPr/>
              <p:nvPr/>
            </p:nvSpPr>
            <p:spPr>
              <a:xfrm>
                <a:off x="1848833" y="7612745"/>
                <a:ext cx="3974552" cy="423501"/>
              </a:xfrm>
              <a:prstGeom prst="rect">
                <a:avLst/>
              </a:prstGeom>
              <a:gradFill>
                <a:gsLst>
                  <a:gs pos="0">
                    <a:schemeClr val="accent1"/>
                  </a:gs>
                  <a:gs pos="100000">
                    <a:schemeClr val="accent2"/>
                  </a:gs>
                </a:gsLst>
                <a:lin ang="10800000" scaled="0"/>
              </a:grad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i="1" lang="en-US" sz="1000">
                    <a:solidFill>
                      <a:srgbClr val="F2F2F2"/>
                    </a:solidFill>
                    <a:latin typeface="Arial"/>
                    <a:ea typeface="Arial"/>
                    <a:cs typeface="Arial"/>
                    <a:sym typeface="Arial"/>
                  </a:rPr>
                  <a:t>FEEDBACK GOES INTO THIS BOX</a:t>
                </a:r>
                <a:endParaRPr/>
              </a:p>
            </p:txBody>
          </p:sp>
          <p:sp>
            <p:nvSpPr>
              <p:cNvPr id="2199" name="Google Shape;2199;p34"/>
              <p:cNvSpPr/>
              <p:nvPr/>
            </p:nvSpPr>
            <p:spPr>
              <a:xfrm>
                <a:off x="1848831" y="7129353"/>
                <a:ext cx="1850479" cy="492443"/>
              </a:xfrm>
              <a:prstGeom prst="rect">
                <a:avLst/>
              </a:prstGeom>
              <a:gradFill>
                <a:gsLst>
                  <a:gs pos="0">
                    <a:schemeClr val="accent1"/>
                  </a:gs>
                  <a:gs pos="100000">
                    <a:schemeClr val="accent2"/>
                  </a:gs>
                </a:gsLst>
                <a:lin ang="10800000" scaled="0"/>
              </a:grad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1250">
                    <a:solidFill>
                      <a:schemeClr val="lt1"/>
                    </a:solidFill>
                    <a:latin typeface="Arial"/>
                    <a:ea typeface="Arial"/>
                    <a:cs typeface="Arial"/>
                    <a:sym typeface="Arial"/>
                  </a:rPr>
                  <a:t>HEADLINE</a:t>
                </a:r>
                <a:endParaRPr/>
              </a:p>
            </p:txBody>
          </p:sp>
        </p:grpSp>
      </p:grpSp>
      <p:grpSp>
        <p:nvGrpSpPr>
          <p:cNvPr id="2200" name="Google Shape;2200;p34"/>
          <p:cNvGrpSpPr/>
          <p:nvPr/>
        </p:nvGrpSpPr>
        <p:grpSpPr>
          <a:xfrm>
            <a:off x="7651789" y="1978269"/>
            <a:ext cx="3053215" cy="1274884"/>
            <a:chOff x="12227781" y="3165230"/>
            <a:chExt cx="4885144" cy="2039815"/>
          </a:xfrm>
        </p:grpSpPr>
        <p:grpSp>
          <p:nvGrpSpPr>
            <p:cNvPr id="2201" name="Google Shape;2201;p34"/>
            <p:cNvGrpSpPr/>
            <p:nvPr/>
          </p:nvGrpSpPr>
          <p:grpSpPr>
            <a:xfrm>
              <a:off x="12227781" y="3165230"/>
              <a:ext cx="4885144" cy="2039815"/>
              <a:chOff x="4180152" y="3165230"/>
              <a:chExt cx="4885144" cy="2039815"/>
            </a:xfrm>
          </p:grpSpPr>
          <p:sp>
            <p:nvSpPr>
              <p:cNvPr id="2202" name="Google Shape;2202;p34"/>
              <p:cNvSpPr/>
              <p:nvPr/>
            </p:nvSpPr>
            <p:spPr>
              <a:xfrm>
                <a:off x="4484952" y="3165230"/>
                <a:ext cx="4580344" cy="2039815"/>
              </a:xfrm>
              <a:prstGeom prst="roundRect">
                <a:avLst>
                  <a:gd fmla="val 16667" name="adj"/>
                </a:avLst>
              </a:prstGeom>
              <a:gradFill>
                <a:gsLst>
                  <a:gs pos="0">
                    <a:schemeClr val="accent1"/>
                  </a:gs>
                  <a:gs pos="100000">
                    <a:schemeClr val="accent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25">
                  <a:solidFill>
                    <a:schemeClr val="lt1"/>
                  </a:solidFill>
                  <a:latin typeface="Arial"/>
                  <a:ea typeface="Arial"/>
                  <a:cs typeface="Arial"/>
                  <a:sym typeface="Arial"/>
                </a:endParaRPr>
              </a:p>
            </p:txBody>
          </p:sp>
          <p:sp>
            <p:nvSpPr>
              <p:cNvPr id="2203" name="Google Shape;2203;p34"/>
              <p:cNvSpPr/>
              <p:nvPr/>
            </p:nvSpPr>
            <p:spPr>
              <a:xfrm rot="-5400000">
                <a:off x="4164095" y="4032738"/>
                <a:ext cx="336914" cy="304800"/>
              </a:xfrm>
              <a:prstGeom prst="triangle">
                <a:avLst>
                  <a:gd fmla="val 50000" name="adj"/>
                </a:avLst>
              </a:prstGeom>
              <a:gradFill>
                <a:gsLst>
                  <a:gs pos="0">
                    <a:schemeClr val="accent1"/>
                  </a:gs>
                  <a:gs pos="100000">
                    <a:schemeClr val="accent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25">
                  <a:solidFill>
                    <a:schemeClr val="lt1"/>
                  </a:solidFill>
                  <a:latin typeface="Arial"/>
                  <a:ea typeface="Arial"/>
                  <a:cs typeface="Arial"/>
                  <a:sym typeface="Arial"/>
                </a:endParaRPr>
              </a:p>
            </p:txBody>
          </p:sp>
        </p:grpSp>
        <p:grpSp>
          <p:nvGrpSpPr>
            <p:cNvPr id="2204" name="Google Shape;2204;p34"/>
            <p:cNvGrpSpPr/>
            <p:nvPr/>
          </p:nvGrpSpPr>
          <p:grpSpPr>
            <a:xfrm>
              <a:off x="12771235" y="3454076"/>
              <a:ext cx="4091720" cy="906893"/>
              <a:chOff x="1848831" y="7129353"/>
              <a:chExt cx="4091720" cy="906893"/>
            </a:xfrm>
          </p:grpSpPr>
          <p:sp>
            <p:nvSpPr>
              <p:cNvPr id="2205" name="Google Shape;2205;p34"/>
              <p:cNvSpPr/>
              <p:nvPr/>
            </p:nvSpPr>
            <p:spPr>
              <a:xfrm>
                <a:off x="1848833" y="7612745"/>
                <a:ext cx="4091718" cy="423501"/>
              </a:xfrm>
              <a:prstGeom prst="rect">
                <a:avLst/>
              </a:prstGeom>
              <a:gradFill>
                <a:gsLst>
                  <a:gs pos="0">
                    <a:schemeClr val="accent1"/>
                  </a:gs>
                  <a:gs pos="100000">
                    <a:schemeClr val="accent2"/>
                  </a:gs>
                </a:gsLst>
                <a:lin ang="10800000" scaled="0"/>
              </a:grad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i="1" lang="en-US" sz="1000">
                    <a:solidFill>
                      <a:srgbClr val="F2F2F2"/>
                    </a:solidFill>
                    <a:latin typeface="Arial"/>
                    <a:ea typeface="Arial"/>
                    <a:cs typeface="Arial"/>
                    <a:sym typeface="Arial"/>
                  </a:rPr>
                  <a:t>FEEDBACK GOES INTO THIS BOX</a:t>
                </a:r>
                <a:endParaRPr/>
              </a:p>
            </p:txBody>
          </p:sp>
          <p:sp>
            <p:nvSpPr>
              <p:cNvPr id="2206" name="Google Shape;2206;p34"/>
              <p:cNvSpPr/>
              <p:nvPr/>
            </p:nvSpPr>
            <p:spPr>
              <a:xfrm>
                <a:off x="1848831" y="7129353"/>
                <a:ext cx="2988387" cy="492443"/>
              </a:xfrm>
              <a:prstGeom prst="rect">
                <a:avLst/>
              </a:prstGeom>
              <a:gradFill>
                <a:gsLst>
                  <a:gs pos="0">
                    <a:schemeClr val="accent1"/>
                  </a:gs>
                  <a:gs pos="100000">
                    <a:schemeClr val="accent2"/>
                  </a:gs>
                </a:gsLst>
                <a:lin ang="10800000" scaled="0"/>
              </a:grad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1250">
                    <a:solidFill>
                      <a:schemeClr val="lt1"/>
                    </a:solidFill>
                    <a:latin typeface="Arial"/>
                    <a:ea typeface="Arial"/>
                    <a:cs typeface="Arial"/>
                    <a:sym typeface="Arial"/>
                  </a:rPr>
                  <a:t>HEADLINE</a:t>
                </a:r>
                <a:endParaRPr/>
              </a:p>
            </p:txBody>
          </p:sp>
        </p:grpSp>
      </p:grpSp>
      <p:grpSp>
        <p:nvGrpSpPr>
          <p:cNvPr id="2207" name="Google Shape;2207;p34"/>
          <p:cNvGrpSpPr/>
          <p:nvPr/>
        </p:nvGrpSpPr>
        <p:grpSpPr>
          <a:xfrm>
            <a:off x="2349742" y="4043517"/>
            <a:ext cx="3053215" cy="1274884"/>
            <a:chOff x="3744506" y="6469627"/>
            <a:chExt cx="4885144" cy="2039815"/>
          </a:xfrm>
        </p:grpSpPr>
        <p:grpSp>
          <p:nvGrpSpPr>
            <p:cNvPr id="2208" name="Google Shape;2208;p34"/>
            <p:cNvGrpSpPr/>
            <p:nvPr/>
          </p:nvGrpSpPr>
          <p:grpSpPr>
            <a:xfrm>
              <a:off x="3744506" y="6469627"/>
              <a:ext cx="4885144" cy="2039815"/>
              <a:chOff x="4180152" y="3165230"/>
              <a:chExt cx="4885144" cy="2039815"/>
            </a:xfrm>
          </p:grpSpPr>
          <p:sp>
            <p:nvSpPr>
              <p:cNvPr id="2209" name="Google Shape;2209;p34"/>
              <p:cNvSpPr/>
              <p:nvPr/>
            </p:nvSpPr>
            <p:spPr>
              <a:xfrm>
                <a:off x="4484952" y="3165230"/>
                <a:ext cx="4580344" cy="2039815"/>
              </a:xfrm>
              <a:prstGeom prst="roundRect">
                <a:avLst>
                  <a:gd fmla="val 16667" name="adj"/>
                </a:avLst>
              </a:prstGeom>
              <a:gradFill>
                <a:gsLst>
                  <a:gs pos="0">
                    <a:schemeClr val="accent1"/>
                  </a:gs>
                  <a:gs pos="100000">
                    <a:schemeClr val="accent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25">
                  <a:solidFill>
                    <a:schemeClr val="lt1"/>
                  </a:solidFill>
                  <a:latin typeface="Arial"/>
                  <a:ea typeface="Arial"/>
                  <a:cs typeface="Arial"/>
                  <a:sym typeface="Arial"/>
                </a:endParaRPr>
              </a:p>
            </p:txBody>
          </p:sp>
          <p:sp>
            <p:nvSpPr>
              <p:cNvPr id="2210" name="Google Shape;2210;p34"/>
              <p:cNvSpPr/>
              <p:nvPr/>
            </p:nvSpPr>
            <p:spPr>
              <a:xfrm rot="-5400000">
                <a:off x="4164095" y="4032738"/>
                <a:ext cx="336914" cy="304800"/>
              </a:xfrm>
              <a:prstGeom prst="triangle">
                <a:avLst>
                  <a:gd fmla="val 50000" name="adj"/>
                </a:avLst>
              </a:prstGeom>
              <a:gradFill>
                <a:gsLst>
                  <a:gs pos="0">
                    <a:schemeClr val="accent1"/>
                  </a:gs>
                  <a:gs pos="100000">
                    <a:schemeClr val="accent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25">
                  <a:solidFill>
                    <a:schemeClr val="lt1"/>
                  </a:solidFill>
                  <a:latin typeface="Arial"/>
                  <a:ea typeface="Arial"/>
                  <a:cs typeface="Arial"/>
                  <a:sym typeface="Arial"/>
                </a:endParaRPr>
              </a:p>
            </p:txBody>
          </p:sp>
        </p:grpSp>
        <p:grpSp>
          <p:nvGrpSpPr>
            <p:cNvPr id="2211" name="Google Shape;2211;p34"/>
            <p:cNvGrpSpPr/>
            <p:nvPr/>
          </p:nvGrpSpPr>
          <p:grpSpPr>
            <a:xfrm>
              <a:off x="4331246" y="6758473"/>
              <a:ext cx="4111874" cy="906893"/>
              <a:chOff x="1848831" y="7129353"/>
              <a:chExt cx="4111874" cy="906893"/>
            </a:xfrm>
          </p:grpSpPr>
          <p:sp>
            <p:nvSpPr>
              <p:cNvPr id="2212" name="Google Shape;2212;p34"/>
              <p:cNvSpPr/>
              <p:nvPr/>
            </p:nvSpPr>
            <p:spPr>
              <a:xfrm>
                <a:off x="1848833" y="7612745"/>
                <a:ext cx="4111872" cy="423501"/>
              </a:xfrm>
              <a:prstGeom prst="rect">
                <a:avLst/>
              </a:prstGeom>
              <a:gradFill>
                <a:gsLst>
                  <a:gs pos="0">
                    <a:schemeClr val="accent1"/>
                  </a:gs>
                  <a:gs pos="100000">
                    <a:schemeClr val="accent2"/>
                  </a:gs>
                </a:gsLst>
                <a:lin ang="10800000" scaled="0"/>
              </a:grad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1000">
                    <a:solidFill>
                      <a:srgbClr val="F2F2F2"/>
                    </a:solidFill>
                    <a:latin typeface="Arial"/>
                    <a:ea typeface="Arial"/>
                    <a:cs typeface="Arial"/>
                    <a:sym typeface="Arial"/>
                  </a:rPr>
                  <a:t>FEEDBACK GOES INTO THIS BOX</a:t>
                </a:r>
                <a:endParaRPr/>
              </a:p>
            </p:txBody>
          </p:sp>
          <p:sp>
            <p:nvSpPr>
              <p:cNvPr id="2213" name="Google Shape;2213;p34"/>
              <p:cNvSpPr/>
              <p:nvPr/>
            </p:nvSpPr>
            <p:spPr>
              <a:xfrm>
                <a:off x="1848831" y="7129353"/>
                <a:ext cx="1850479" cy="492443"/>
              </a:xfrm>
              <a:prstGeom prst="rect">
                <a:avLst/>
              </a:prstGeom>
              <a:gradFill>
                <a:gsLst>
                  <a:gs pos="0">
                    <a:schemeClr val="accent1"/>
                  </a:gs>
                  <a:gs pos="100000">
                    <a:schemeClr val="accent2"/>
                  </a:gs>
                </a:gsLst>
                <a:lin ang="10800000" scaled="0"/>
              </a:grad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1250">
                    <a:solidFill>
                      <a:schemeClr val="lt1"/>
                    </a:solidFill>
                    <a:latin typeface="Arial"/>
                    <a:ea typeface="Arial"/>
                    <a:cs typeface="Arial"/>
                    <a:sym typeface="Arial"/>
                  </a:rPr>
                  <a:t>HEADLINE</a:t>
                </a:r>
                <a:endParaRPr/>
              </a:p>
            </p:txBody>
          </p:sp>
        </p:grpSp>
      </p:grpSp>
      <p:grpSp>
        <p:nvGrpSpPr>
          <p:cNvPr id="2214" name="Google Shape;2214;p34"/>
          <p:cNvGrpSpPr/>
          <p:nvPr/>
        </p:nvGrpSpPr>
        <p:grpSpPr>
          <a:xfrm>
            <a:off x="7651789" y="4043517"/>
            <a:ext cx="3053215" cy="1274884"/>
            <a:chOff x="12227781" y="6469627"/>
            <a:chExt cx="4885144" cy="2039815"/>
          </a:xfrm>
        </p:grpSpPr>
        <p:grpSp>
          <p:nvGrpSpPr>
            <p:cNvPr id="2215" name="Google Shape;2215;p34"/>
            <p:cNvGrpSpPr/>
            <p:nvPr/>
          </p:nvGrpSpPr>
          <p:grpSpPr>
            <a:xfrm>
              <a:off x="12227781" y="6469627"/>
              <a:ext cx="4885144" cy="2039815"/>
              <a:chOff x="4180152" y="3165230"/>
              <a:chExt cx="4885144" cy="2039815"/>
            </a:xfrm>
          </p:grpSpPr>
          <p:sp>
            <p:nvSpPr>
              <p:cNvPr id="2216" name="Google Shape;2216;p34"/>
              <p:cNvSpPr/>
              <p:nvPr/>
            </p:nvSpPr>
            <p:spPr>
              <a:xfrm>
                <a:off x="4484952" y="3165230"/>
                <a:ext cx="4580344" cy="2039815"/>
              </a:xfrm>
              <a:prstGeom prst="roundRect">
                <a:avLst>
                  <a:gd fmla="val 16667" name="adj"/>
                </a:avLst>
              </a:prstGeom>
              <a:gradFill>
                <a:gsLst>
                  <a:gs pos="0">
                    <a:schemeClr val="accent1"/>
                  </a:gs>
                  <a:gs pos="100000">
                    <a:schemeClr val="accent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25">
                  <a:solidFill>
                    <a:schemeClr val="lt1"/>
                  </a:solidFill>
                  <a:latin typeface="Arial"/>
                  <a:ea typeface="Arial"/>
                  <a:cs typeface="Arial"/>
                  <a:sym typeface="Arial"/>
                </a:endParaRPr>
              </a:p>
            </p:txBody>
          </p:sp>
          <p:sp>
            <p:nvSpPr>
              <p:cNvPr id="2217" name="Google Shape;2217;p34"/>
              <p:cNvSpPr/>
              <p:nvPr/>
            </p:nvSpPr>
            <p:spPr>
              <a:xfrm rot="-5400000">
                <a:off x="4164095" y="4032738"/>
                <a:ext cx="336914" cy="304800"/>
              </a:xfrm>
              <a:prstGeom prst="triangle">
                <a:avLst>
                  <a:gd fmla="val 50000" name="adj"/>
                </a:avLst>
              </a:prstGeom>
              <a:gradFill>
                <a:gsLst>
                  <a:gs pos="0">
                    <a:schemeClr val="accent1"/>
                  </a:gs>
                  <a:gs pos="100000">
                    <a:schemeClr val="accent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25">
                  <a:solidFill>
                    <a:schemeClr val="lt1"/>
                  </a:solidFill>
                  <a:latin typeface="Arial"/>
                  <a:ea typeface="Arial"/>
                  <a:cs typeface="Arial"/>
                  <a:sym typeface="Arial"/>
                </a:endParaRPr>
              </a:p>
            </p:txBody>
          </p:sp>
        </p:grpSp>
        <p:grpSp>
          <p:nvGrpSpPr>
            <p:cNvPr id="2218" name="Google Shape;2218;p34"/>
            <p:cNvGrpSpPr/>
            <p:nvPr/>
          </p:nvGrpSpPr>
          <p:grpSpPr>
            <a:xfrm>
              <a:off x="12771235" y="6758473"/>
              <a:ext cx="4189807" cy="906893"/>
              <a:chOff x="1848832" y="7129353"/>
              <a:chExt cx="4189807" cy="906893"/>
            </a:xfrm>
          </p:grpSpPr>
          <p:sp>
            <p:nvSpPr>
              <p:cNvPr id="2219" name="Google Shape;2219;p34"/>
              <p:cNvSpPr/>
              <p:nvPr/>
            </p:nvSpPr>
            <p:spPr>
              <a:xfrm>
                <a:off x="1848834" y="7612745"/>
                <a:ext cx="4189805" cy="423501"/>
              </a:xfrm>
              <a:prstGeom prst="rect">
                <a:avLst/>
              </a:prstGeom>
              <a:gradFill>
                <a:gsLst>
                  <a:gs pos="0">
                    <a:schemeClr val="accent1"/>
                  </a:gs>
                  <a:gs pos="100000">
                    <a:schemeClr val="accent2"/>
                  </a:gs>
                </a:gsLst>
                <a:lin ang="10800000" scaled="0"/>
              </a:grad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i="1" lang="en-US" sz="1000">
                    <a:solidFill>
                      <a:srgbClr val="F2F2F2"/>
                    </a:solidFill>
                    <a:latin typeface="Arial"/>
                    <a:ea typeface="Arial"/>
                    <a:cs typeface="Arial"/>
                    <a:sym typeface="Arial"/>
                  </a:rPr>
                  <a:t>FEEDBACK GOES INTO THIS BOX</a:t>
                </a:r>
                <a:endParaRPr/>
              </a:p>
            </p:txBody>
          </p:sp>
          <p:sp>
            <p:nvSpPr>
              <p:cNvPr id="2220" name="Google Shape;2220;p34"/>
              <p:cNvSpPr/>
              <p:nvPr/>
            </p:nvSpPr>
            <p:spPr>
              <a:xfrm>
                <a:off x="1848832" y="7129353"/>
                <a:ext cx="3003733" cy="492443"/>
              </a:xfrm>
              <a:prstGeom prst="rect">
                <a:avLst/>
              </a:prstGeom>
              <a:gradFill>
                <a:gsLst>
                  <a:gs pos="0">
                    <a:schemeClr val="accent1"/>
                  </a:gs>
                  <a:gs pos="100000">
                    <a:schemeClr val="accent2"/>
                  </a:gs>
                </a:gsLst>
                <a:lin ang="10800000" scaled="0"/>
              </a:grad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1250">
                    <a:solidFill>
                      <a:schemeClr val="lt1"/>
                    </a:solidFill>
                    <a:latin typeface="Arial"/>
                    <a:ea typeface="Arial"/>
                    <a:cs typeface="Arial"/>
                    <a:sym typeface="Arial"/>
                  </a:rPr>
                  <a:t>HEADLINE</a:t>
                </a:r>
                <a:endParaRPr/>
              </a:p>
            </p:txBody>
          </p:sp>
        </p:grpSp>
      </p:grpSp>
      <p:grpSp>
        <p:nvGrpSpPr>
          <p:cNvPr id="2221" name="Google Shape;2221;p34"/>
          <p:cNvGrpSpPr/>
          <p:nvPr/>
        </p:nvGrpSpPr>
        <p:grpSpPr>
          <a:xfrm>
            <a:off x="1108464" y="3334476"/>
            <a:ext cx="1552636" cy="428283"/>
            <a:chOff x="5021483" y="2696704"/>
            <a:chExt cx="1674416" cy="685254"/>
          </a:xfrm>
        </p:grpSpPr>
        <p:sp>
          <p:nvSpPr>
            <p:cNvPr id="2222" name="Google Shape;2222;p34"/>
            <p:cNvSpPr txBox="1"/>
            <p:nvPr/>
          </p:nvSpPr>
          <p:spPr>
            <a:xfrm>
              <a:off x="5021483" y="2696704"/>
              <a:ext cx="1674416" cy="36933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500">
                  <a:solidFill>
                    <a:srgbClr val="595959"/>
                  </a:solidFill>
                  <a:latin typeface="Arial"/>
                  <a:ea typeface="Arial"/>
                  <a:cs typeface="Arial"/>
                  <a:sym typeface="Arial"/>
                </a:rPr>
                <a:t>NAME</a:t>
              </a:r>
              <a:endParaRPr/>
            </a:p>
          </p:txBody>
        </p:sp>
        <p:sp>
          <p:nvSpPr>
            <p:cNvPr id="2223" name="Google Shape;2223;p34"/>
            <p:cNvSpPr txBox="1"/>
            <p:nvPr/>
          </p:nvSpPr>
          <p:spPr>
            <a:xfrm>
              <a:off x="5021483" y="3104959"/>
              <a:ext cx="1488855" cy="27699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125">
                  <a:solidFill>
                    <a:srgbClr val="595959"/>
                  </a:solidFill>
                  <a:latin typeface="Arial"/>
                  <a:ea typeface="Arial"/>
                  <a:cs typeface="Arial"/>
                  <a:sym typeface="Arial"/>
                </a:rPr>
                <a:t>COMPANY</a:t>
              </a:r>
              <a:endParaRPr/>
            </a:p>
          </p:txBody>
        </p:sp>
      </p:grpSp>
      <p:grpSp>
        <p:nvGrpSpPr>
          <p:cNvPr id="2224" name="Google Shape;2224;p34"/>
          <p:cNvGrpSpPr/>
          <p:nvPr/>
        </p:nvGrpSpPr>
        <p:grpSpPr>
          <a:xfrm>
            <a:off x="1108464" y="5376070"/>
            <a:ext cx="1552636" cy="428283"/>
            <a:chOff x="5021483" y="2696704"/>
            <a:chExt cx="1674416" cy="685254"/>
          </a:xfrm>
        </p:grpSpPr>
        <p:sp>
          <p:nvSpPr>
            <p:cNvPr id="2225" name="Google Shape;2225;p34"/>
            <p:cNvSpPr txBox="1"/>
            <p:nvPr/>
          </p:nvSpPr>
          <p:spPr>
            <a:xfrm>
              <a:off x="5021483" y="2696704"/>
              <a:ext cx="1674416" cy="36933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500">
                  <a:solidFill>
                    <a:srgbClr val="595959"/>
                  </a:solidFill>
                  <a:latin typeface="Arial"/>
                  <a:ea typeface="Arial"/>
                  <a:cs typeface="Arial"/>
                  <a:sym typeface="Arial"/>
                </a:rPr>
                <a:t>NAME</a:t>
              </a:r>
              <a:endParaRPr/>
            </a:p>
          </p:txBody>
        </p:sp>
        <p:sp>
          <p:nvSpPr>
            <p:cNvPr id="2226" name="Google Shape;2226;p34"/>
            <p:cNvSpPr txBox="1"/>
            <p:nvPr/>
          </p:nvSpPr>
          <p:spPr>
            <a:xfrm>
              <a:off x="5021483" y="3104959"/>
              <a:ext cx="1488855" cy="27699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125">
                  <a:solidFill>
                    <a:srgbClr val="595959"/>
                  </a:solidFill>
                  <a:latin typeface="Arial"/>
                  <a:ea typeface="Arial"/>
                  <a:cs typeface="Arial"/>
                  <a:sym typeface="Arial"/>
                </a:rPr>
                <a:t>COMPANY</a:t>
              </a:r>
              <a:endParaRPr/>
            </a:p>
          </p:txBody>
        </p:sp>
      </p:grpSp>
      <p:grpSp>
        <p:nvGrpSpPr>
          <p:cNvPr id="2227" name="Google Shape;2227;p34"/>
          <p:cNvGrpSpPr/>
          <p:nvPr/>
        </p:nvGrpSpPr>
        <p:grpSpPr>
          <a:xfrm>
            <a:off x="6362225" y="3334476"/>
            <a:ext cx="1552636" cy="428283"/>
            <a:chOff x="5021483" y="2696704"/>
            <a:chExt cx="1674416" cy="685254"/>
          </a:xfrm>
        </p:grpSpPr>
        <p:sp>
          <p:nvSpPr>
            <p:cNvPr id="2228" name="Google Shape;2228;p34"/>
            <p:cNvSpPr txBox="1"/>
            <p:nvPr/>
          </p:nvSpPr>
          <p:spPr>
            <a:xfrm>
              <a:off x="5021483" y="2696704"/>
              <a:ext cx="1674416" cy="36933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500">
                  <a:solidFill>
                    <a:srgbClr val="595959"/>
                  </a:solidFill>
                  <a:latin typeface="Arial"/>
                  <a:ea typeface="Arial"/>
                  <a:cs typeface="Arial"/>
                  <a:sym typeface="Arial"/>
                </a:rPr>
                <a:t>NAME </a:t>
              </a:r>
              <a:endParaRPr/>
            </a:p>
          </p:txBody>
        </p:sp>
        <p:sp>
          <p:nvSpPr>
            <p:cNvPr id="2229" name="Google Shape;2229;p34"/>
            <p:cNvSpPr txBox="1"/>
            <p:nvPr/>
          </p:nvSpPr>
          <p:spPr>
            <a:xfrm>
              <a:off x="5021483" y="3104959"/>
              <a:ext cx="1488855" cy="27699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125">
                  <a:solidFill>
                    <a:srgbClr val="595959"/>
                  </a:solidFill>
                  <a:latin typeface="Arial"/>
                  <a:ea typeface="Arial"/>
                  <a:cs typeface="Arial"/>
                  <a:sym typeface="Arial"/>
                </a:rPr>
                <a:t>COMPANY</a:t>
              </a:r>
              <a:endParaRPr/>
            </a:p>
          </p:txBody>
        </p:sp>
      </p:grpSp>
      <p:grpSp>
        <p:nvGrpSpPr>
          <p:cNvPr id="2230" name="Google Shape;2230;p34"/>
          <p:cNvGrpSpPr/>
          <p:nvPr/>
        </p:nvGrpSpPr>
        <p:grpSpPr>
          <a:xfrm>
            <a:off x="6362225" y="5376070"/>
            <a:ext cx="1552636" cy="428283"/>
            <a:chOff x="5021483" y="2696704"/>
            <a:chExt cx="1674416" cy="685254"/>
          </a:xfrm>
        </p:grpSpPr>
        <p:sp>
          <p:nvSpPr>
            <p:cNvPr id="2231" name="Google Shape;2231;p34"/>
            <p:cNvSpPr txBox="1"/>
            <p:nvPr/>
          </p:nvSpPr>
          <p:spPr>
            <a:xfrm>
              <a:off x="5021483" y="2696704"/>
              <a:ext cx="1674416" cy="36933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500">
                  <a:solidFill>
                    <a:srgbClr val="595959"/>
                  </a:solidFill>
                  <a:latin typeface="Arial"/>
                  <a:ea typeface="Arial"/>
                  <a:cs typeface="Arial"/>
                  <a:sym typeface="Arial"/>
                </a:rPr>
                <a:t>NAME</a:t>
              </a:r>
              <a:endParaRPr/>
            </a:p>
          </p:txBody>
        </p:sp>
        <p:sp>
          <p:nvSpPr>
            <p:cNvPr id="2232" name="Google Shape;2232;p34"/>
            <p:cNvSpPr txBox="1"/>
            <p:nvPr/>
          </p:nvSpPr>
          <p:spPr>
            <a:xfrm>
              <a:off x="5021483" y="3104959"/>
              <a:ext cx="1488855" cy="27699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125">
                  <a:solidFill>
                    <a:srgbClr val="595959"/>
                  </a:solidFill>
                  <a:latin typeface="Arial"/>
                  <a:ea typeface="Arial"/>
                  <a:cs typeface="Arial"/>
                  <a:sym typeface="Arial"/>
                </a:rPr>
                <a:t>COMPANY</a:t>
              </a:r>
              <a:endParaRPr/>
            </a:p>
          </p:txBody>
        </p:sp>
      </p:grpSp>
      <p:sp>
        <p:nvSpPr>
          <p:cNvPr id="2233" name="Google Shape;2233;p34"/>
          <p:cNvSpPr txBox="1"/>
          <p:nvPr/>
        </p:nvSpPr>
        <p:spPr>
          <a:xfrm>
            <a:off x="0" y="0"/>
            <a:ext cx="12192000" cy="1345884"/>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Arial"/>
              <a:buNone/>
            </a:pPr>
            <a:r>
              <a:rPr lang="en-US" sz="2800">
                <a:solidFill>
                  <a:schemeClr val="dk1"/>
                </a:solidFill>
                <a:latin typeface="Montserrat"/>
                <a:ea typeface="Montserrat"/>
                <a:cs typeface="Montserrat"/>
                <a:sym typeface="Montserrat"/>
              </a:rPr>
              <a:t>TESTIMONIALS</a:t>
            </a:r>
            <a:endParaRPr sz="2800">
              <a:solidFill>
                <a:schemeClr val="dk1"/>
              </a:solidFill>
              <a:latin typeface="Montserrat"/>
              <a:ea typeface="Montserrat"/>
              <a:cs typeface="Montserrat"/>
              <a:sym typeface="Montserrat"/>
            </a:endParaRPr>
          </a:p>
        </p:txBody>
      </p:sp>
      <p:sp>
        <p:nvSpPr>
          <p:cNvPr id="2234" name="Google Shape;2234;p34"/>
          <p:cNvSpPr/>
          <p:nvPr>
            <p:ph idx="2" type="pic"/>
          </p:nvPr>
        </p:nvSpPr>
        <p:spPr>
          <a:xfrm>
            <a:off x="1100740" y="2095500"/>
            <a:ext cx="1042035" cy="1040423"/>
          </a:xfrm>
          <a:prstGeom prst="rect">
            <a:avLst/>
          </a:prstGeom>
          <a:noFill/>
          <a:ln>
            <a:noFill/>
          </a:ln>
        </p:spPr>
        <p:txBody>
          <a:bodyPr anchorCtr="0" anchor="t" bIns="45700" lIns="91425" spcFirstLastPara="1" rIns="91425" wrap="square" tIns="45700">
            <a:noAutofit/>
          </a:bodyPr>
          <a:lstStyle/>
          <a:p>
            <a:pPr indent="0" lvl="0" marL="0" rtl="0" algn="ctr">
              <a:spcBef>
                <a:spcPts val="1000"/>
              </a:spcBef>
              <a:spcAft>
                <a:spcPts val="0"/>
              </a:spcAft>
              <a:buNone/>
            </a:pPr>
            <a:r>
              <a:t/>
            </a:r>
            <a:endParaRPr/>
          </a:p>
        </p:txBody>
      </p:sp>
      <p:sp>
        <p:nvSpPr>
          <p:cNvPr id="2235" name="Google Shape;2235;p34"/>
          <p:cNvSpPr/>
          <p:nvPr>
            <p:ph idx="4" type="pic"/>
          </p:nvPr>
        </p:nvSpPr>
        <p:spPr>
          <a:xfrm>
            <a:off x="1100740" y="4160748"/>
            <a:ext cx="1042035" cy="1040423"/>
          </a:xfrm>
          <a:prstGeom prst="rect">
            <a:avLst/>
          </a:prstGeom>
          <a:noFill/>
          <a:ln>
            <a:noFill/>
          </a:ln>
        </p:spPr>
        <p:txBody>
          <a:bodyPr anchorCtr="0" anchor="t" bIns="45700" lIns="91425" spcFirstLastPara="1" rIns="91425" wrap="square" tIns="45700">
            <a:noAutofit/>
          </a:bodyPr>
          <a:lstStyle/>
          <a:p>
            <a:pPr indent="0" lvl="0" marL="0" rtl="0" algn="ctr">
              <a:spcBef>
                <a:spcPts val="1000"/>
              </a:spcBef>
              <a:spcAft>
                <a:spcPts val="0"/>
              </a:spcAft>
              <a:buNone/>
            </a:pPr>
            <a:r>
              <a:t/>
            </a:r>
            <a:endParaRPr/>
          </a:p>
        </p:txBody>
      </p:sp>
      <p:sp>
        <p:nvSpPr>
          <p:cNvPr id="2236" name="Google Shape;2236;p34"/>
          <p:cNvSpPr/>
          <p:nvPr>
            <p:ph idx="3" type="pic"/>
          </p:nvPr>
        </p:nvSpPr>
        <p:spPr>
          <a:xfrm>
            <a:off x="6415214" y="2095500"/>
            <a:ext cx="1042035" cy="1040423"/>
          </a:xfrm>
          <a:prstGeom prst="rect">
            <a:avLst/>
          </a:prstGeom>
          <a:noFill/>
          <a:ln>
            <a:noFill/>
          </a:ln>
        </p:spPr>
        <p:txBody>
          <a:bodyPr anchorCtr="0" anchor="t" bIns="45700" lIns="91425" spcFirstLastPara="1" rIns="91425" wrap="square" tIns="45700">
            <a:noAutofit/>
          </a:bodyPr>
          <a:lstStyle/>
          <a:p>
            <a:pPr indent="0" lvl="0" marL="0" rtl="0" algn="ctr">
              <a:spcBef>
                <a:spcPts val="1000"/>
              </a:spcBef>
              <a:spcAft>
                <a:spcPts val="0"/>
              </a:spcAft>
              <a:buNone/>
            </a:pPr>
            <a:r>
              <a:t/>
            </a:r>
            <a:endParaRPr/>
          </a:p>
        </p:txBody>
      </p:sp>
      <p:sp>
        <p:nvSpPr>
          <p:cNvPr id="2237" name="Google Shape;2237;p34"/>
          <p:cNvSpPr/>
          <p:nvPr>
            <p:ph idx="5" type="pic"/>
          </p:nvPr>
        </p:nvSpPr>
        <p:spPr>
          <a:xfrm>
            <a:off x="6415214" y="4160748"/>
            <a:ext cx="1042035" cy="1040423"/>
          </a:xfrm>
          <a:prstGeom prst="rect">
            <a:avLst/>
          </a:prstGeom>
          <a:noFill/>
          <a:ln>
            <a:noFill/>
          </a:ln>
        </p:spPr>
        <p:txBody>
          <a:bodyPr anchorCtr="0" anchor="t" bIns="45700" lIns="91425" spcFirstLastPara="1" rIns="91425" wrap="square" tIns="45700">
            <a:noAutofit/>
          </a:bodyPr>
          <a:lstStyle/>
          <a:p>
            <a:pPr indent="0" lvl="0" marL="0" rtl="0" algn="ctr">
              <a:spcBef>
                <a:spcPts val="1000"/>
              </a:spcBef>
              <a:spcAft>
                <a:spcPts val="0"/>
              </a:spcAft>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1" name="Shape 2241"/>
        <p:cNvGrpSpPr/>
        <p:nvPr/>
      </p:nvGrpSpPr>
      <p:grpSpPr>
        <a:xfrm>
          <a:off x="0" y="0"/>
          <a:ext cx="0" cy="0"/>
          <a:chOff x="0" y="0"/>
          <a:chExt cx="0" cy="0"/>
        </a:xfrm>
      </p:grpSpPr>
      <p:sp>
        <p:nvSpPr>
          <p:cNvPr id="2242" name="Google Shape;2242;p35"/>
          <p:cNvSpPr/>
          <p:nvPr/>
        </p:nvSpPr>
        <p:spPr>
          <a:xfrm>
            <a:off x="3698072" y="462725"/>
            <a:ext cx="54606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700">
                <a:solidFill>
                  <a:srgbClr val="000000"/>
                </a:solidFill>
                <a:latin typeface="Montserrat"/>
                <a:ea typeface="Montserrat"/>
                <a:cs typeface="Montserrat"/>
                <a:sym typeface="Montserrat"/>
              </a:rPr>
              <a:t>COMPETITIVE LANDSCAPE</a:t>
            </a:r>
            <a:endParaRPr sz="1700">
              <a:solidFill>
                <a:schemeClr val="dk1"/>
              </a:solidFill>
              <a:latin typeface="Montserrat"/>
              <a:ea typeface="Montserrat"/>
              <a:cs typeface="Montserrat"/>
              <a:sym typeface="Montserrat"/>
            </a:endParaRPr>
          </a:p>
        </p:txBody>
      </p:sp>
      <p:sp>
        <p:nvSpPr>
          <p:cNvPr id="2243" name="Google Shape;2243;p35"/>
          <p:cNvSpPr txBox="1"/>
          <p:nvPr/>
        </p:nvSpPr>
        <p:spPr>
          <a:xfrm>
            <a:off x="3032448" y="1552229"/>
            <a:ext cx="1660849"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TOTAL COST OF OWNERSHIP</a:t>
            </a:r>
            <a:endParaRPr sz="1400">
              <a:solidFill>
                <a:schemeClr val="dk1"/>
              </a:solidFill>
              <a:latin typeface="Calibri"/>
              <a:ea typeface="Calibri"/>
              <a:cs typeface="Calibri"/>
              <a:sym typeface="Calibri"/>
            </a:endParaRPr>
          </a:p>
        </p:txBody>
      </p:sp>
      <p:sp>
        <p:nvSpPr>
          <p:cNvPr id="2244" name="Google Shape;2244;p35"/>
          <p:cNvSpPr txBox="1"/>
          <p:nvPr/>
        </p:nvSpPr>
        <p:spPr>
          <a:xfrm>
            <a:off x="7767660" y="5517510"/>
            <a:ext cx="1660849"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QUALITY</a:t>
            </a:r>
            <a:endParaRPr/>
          </a:p>
        </p:txBody>
      </p:sp>
      <p:cxnSp>
        <p:nvCxnSpPr>
          <p:cNvPr id="2245" name="Google Shape;2245;p35"/>
          <p:cNvCxnSpPr/>
          <p:nvPr/>
        </p:nvCxnSpPr>
        <p:spPr>
          <a:xfrm>
            <a:off x="3862873" y="5671399"/>
            <a:ext cx="4320000" cy="0"/>
          </a:xfrm>
          <a:prstGeom prst="straightConnector1">
            <a:avLst/>
          </a:prstGeom>
          <a:noFill/>
          <a:ln cap="flat" cmpd="sng" w="34925">
            <a:solidFill>
              <a:schemeClr val="dk2"/>
            </a:solidFill>
            <a:prstDash val="solid"/>
            <a:miter lim="800000"/>
            <a:headEnd len="sm" w="sm" type="none"/>
            <a:tailEnd len="med" w="med" type="triangle"/>
          </a:ln>
        </p:spPr>
      </p:cxnSp>
      <p:cxnSp>
        <p:nvCxnSpPr>
          <p:cNvPr id="2246" name="Google Shape;2246;p35"/>
          <p:cNvCxnSpPr/>
          <p:nvPr/>
        </p:nvCxnSpPr>
        <p:spPr>
          <a:xfrm rot="10800000">
            <a:off x="3862873" y="2090753"/>
            <a:ext cx="0" cy="3600000"/>
          </a:xfrm>
          <a:prstGeom prst="straightConnector1">
            <a:avLst/>
          </a:prstGeom>
          <a:noFill/>
          <a:ln cap="flat" cmpd="sng" w="38100">
            <a:solidFill>
              <a:schemeClr val="dk2"/>
            </a:solidFill>
            <a:prstDash val="solid"/>
            <a:miter lim="800000"/>
            <a:headEnd len="sm" w="sm" type="none"/>
            <a:tailEnd len="med" w="med" type="triangle"/>
          </a:ln>
        </p:spPr>
      </p:cxnSp>
      <p:sp>
        <p:nvSpPr>
          <p:cNvPr id="2247" name="Google Shape;2247;p35"/>
          <p:cNvSpPr/>
          <p:nvPr/>
        </p:nvSpPr>
        <p:spPr>
          <a:xfrm>
            <a:off x="3946868" y="4132829"/>
            <a:ext cx="1492857" cy="1446237"/>
          </a:xfrm>
          <a:prstGeom prst="flowChartConnector">
            <a:avLst/>
          </a:prstGeom>
          <a:noFill/>
          <a:ln cap="flat" cmpd="sng" w="22225">
            <a:solidFill>
              <a:schemeClr val="dk2"/>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248" name="Google Shape;2248;p35"/>
          <p:cNvSpPr/>
          <p:nvPr/>
        </p:nvSpPr>
        <p:spPr>
          <a:xfrm>
            <a:off x="5673022" y="3268071"/>
            <a:ext cx="845956" cy="788951"/>
          </a:xfrm>
          <a:prstGeom prst="flowChartConnector">
            <a:avLst/>
          </a:prstGeom>
          <a:gradFill>
            <a:gsLst>
              <a:gs pos="0">
                <a:schemeClr val="accent1"/>
              </a:gs>
              <a:gs pos="100000">
                <a:schemeClr val="accent3"/>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YOU</a:t>
            </a:r>
            <a:endParaRPr/>
          </a:p>
        </p:txBody>
      </p:sp>
      <p:sp>
        <p:nvSpPr>
          <p:cNvPr id="2249" name="Google Shape;2249;p35"/>
          <p:cNvSpPr/>
          <p:nvPr/>
        </p:nvSpPr>
        <p:spPr>
          <a:xfrm>
            <a:off x="4391646" y="5097368"/>
            <a:ext cx="301651" cy="277641"/>
          </a:xfrm>
          <a:prstGeom prst="flowChartConnector">
            <a:avLst/>
          </a:prstGeom>
          <a:gradFill>
            <a:gsLst>
              <a:gs pos="0">
                <a:srgbClr val="FF0000"/>
              </a:gs>
              <a:gs pos="100000">
                <a:srgbClr val="C00000"/>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100">
              <a:solidFill>
                <a:schemeClr val="dk1"/>
              </a:solidFill>
              <a:latin typeface="Arial"/>
              <a:ea typeface="Arial"/>
              <a:cs typeface="Arial"/>
              <a:sym typeface="Arial"/>
            </a:endParaRPr>
          </a:p>
        </p:txBody>
      </p:sp>
      <p:sp>
        <p:nvSpPr>
          <p:cNvPr id="2250" name="Google Shape;2250;p35"/>
          <p:cNvSpPr/>
          <p:nvPr/>
        </p:nvSpPr>
        <p:spPr>
          <a:xfrm>
            <a:off x="4764859" y="5097368"/>
            <a:ext cx="301651" cy="277641"/>
          </a:xfrm>
          <a:prstGeom prst="flowChartConnector">
            <a:avLst/>
          </a:prstGeom>
          <a:gradFill>
            <a:gsLst>
              <a:gs pos="0">
                <a:srgbClr val="FF0000"/>
              </a:gs>
              <a:gs pos="100000">
                <a:srgbClr val="C00000"/>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100">
              <a:solidFill>
                <a:schemeClr val="dk1"/>
              </a:solidFill>
              <a:latin typeface="Arial"/>
              <a:ea typeface="Arial"/>
              <a:cs typeface="Arial"/>
              <a:sym typeface="Arial"/>
            </a:endParaRPr>
          </a:p>
        </p:txBody>
      </p:sp>
      <p:sp>
        <p:nvSpPr>
          <p:cNvPr id="2251" name="Google Shape;2251;p35"/>
          <p:cNvSpPr/>
          <p:nvPr/>
        </p:nvSpPr>
        <p:spPr>
          <a:xfrm>
            <a:off x="4089993" y="4868263"/>
            <a:ext cx="301651" cy="277641"/>
          </a:xfrm>
          <a:prstGeom prst="flowChartConnector">
            <a:avLst/>
          </a:prstGeom>
          <a:gradFill>
            <a:gsLst>
              <a:gs pos="0">
                <a:srgbClr val="FF0000"/>
              </a:gs>
              <a:gs pos="100000">
                <a:srgbClr val="C00000"/>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100">
              <a:solidFill>
                <a:schemeClr val="dk1"/>
              </a:solidFill>
              <a:latin typeface="Arial"/>
              <a:ea typeface="Arial"/>
              <a:cs typeface="Arial"/>
              <a:sym typeface="Arial"/>
            </a:endParaRPr>
          </a:p>
        </p:txBody>
      </p:sp>
      <p:sp>
        <p:nvSpPr>
          <p:cNvPr id="2252" name="Google Shape;2252;p35"/>
          <p:cNvSpPr/>
          <p:nvPr/>
        </p:nvSpPr>
        <p:spPr>
          <a:xfrm>
            <a:off x="4127260" y="4500337"/>
            <a:ext cx="301651" cy="277641"/>
          </a:xfrm>
          <a:prstGeom prst="flowChartConnector">
            <a:avLst/>
          </a:prstGeom>
          <a:gradFill>
            <a:gsLst>
              <a:gs pos="0">
                <a:srgbClr val="FF0000"/>
              </a:gs>
              <a:gs pos="100000">
                <a:srgbClr val="C00000"/>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100">
              <a:solidFill>
                <a:schemeClr val="dk1"/>
              </a:solidFill>
              <a:latin typeface="Arial"/>
              <a:ea typeface="Arial"/>
              <a:cs typeface="Arial"/>
              <a:sym typeface="Arial"/>
            </a:endParaRPr>
          </a:p>
        </p:txBody>
      </p:sp>
      <p:sp>
        <p:nvSpPr>
          <p:cNvPr id="2253" name="Google Shape;2253;p35"/>
          <p:cNvSpPr/>
          <p:nvPr/>
        </p:nvSpPr>
        <p:spPr>
          <a:xfrm>
            <a:off x="4526960" y="4714137"/>
            <a:ext cx="301651" cy="277641"/>
          </a:xfrm>
          <a:prstGeom prst="flowChartConnector">
            <a:avLst/>
          </a:prstGeom>
          <a:gradFill>
            <a:gsLst>
              <a:gs pos="0">
                <a:srgbClr val="FF0000"/>
              </a:gs>
              <a:gs pos="100000">
                <a:srgbClr val="C00000"/>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100">
              <a:solidFill>
                <a:schemeClr val="dk1"/>
              </a:solidFill>
              <a:latin typeface="Arial"/>
              <a:ea typeface="Arial"/>
              <a:cs typeface="Arial"/>
              <a:sym typeface="Arial"/>
            </a:endParaRPr>
          </a:p>
        </p:txBody>
      </p:sp>
      <p:sp>
        <p:nvSpPr>
          <p:cNvPr id="2254" name="Google Shape;2254;p35"/>
          <p:cNvSpPr/>
          <p:nvPr/>
        </p:nvSpPr>
        <p:spPr>
          <a:xfrm>
            <a:off x="4929743" y="4783525"/>
            <a:ext cx="301651" cy="277641"/>
          </a:xfrm>
          <a:prstGeom prst="flowChartConnector">
            <a:avLst/>
          </a:prstGeom>
          <a:gradFill>
            <a:gsLst>
              <a:gs pos="0">
                <a:srgbClr val="FF0000"/>
              </a:gs>
              <a:gs pos="100000">
                <a:srgbClr val="C00000"/>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100">
              <a:solidFill>
                <a:schemeClr val="dk1"/>
              </a:solidFill>
              <a:latin typeface="Arial"/>
              <a:ea typeface="Arial"/>
              <a:cs typeface="Arial"/>
              <a:sym typeface="Arial"/>
            </a:endParaRPr>
          </a:p>
        </p:txBody>
      </p:sp>
      <p:sp>
        <p:nvSpPr>
          <p:cNvPr id="2255" name="Google Shape;2255;p35"/>
          <p:cNvSpPr/>
          <p:nvPr/>
        </p:nvSpPr>
        <p:spPr>
          <a:xfrm>
            <a:off x="4492756" y="4325703"/>
            <a:ext cx="301651" cy="277641"/>
          </a:xfrm>
          <a:prstGeom prst="flowChartConnector">
            <a:avLst/>
          </a:prstGeom>
          <a:gradFill>
            <a:gsLst>
              <a:gs pos="0">
                <a:srgbClr val="FF0000"/>
              </a:gs>
              <a:gs pos="100000">
                <a:srgbClr val="C00000"/>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100">
              <a:solidFill>
                <a:schemeClr val="dk1"/>
              </a:solidFill>
              <a:latin typeface="Arial"/>
              <a:ea typeface="Arial"/>
              <a:cs typeface="Arial"/>
              <a:sym typeface="Arial"/>
            </a:endParaRPr>
          </a:p>
        </p:txBody>
      </p:sp>
      <p:sp>
        <p:nvSpPr>
          <p:cNvPr id="2256" name="Google Shape;2256;p35"/>
          <p:cNvSpPr/>
          <p:nvPr/>
        </p:nvSpPr>
        <p:spPr>
          <a:xfrm>
            <a:off x="4876016" y="4440647"/>
            <a:ext cx="301651" cy="277641"/>
          </a:xfrm>
          <a:prstGeom prst="flowChartConnector">
            <a:avLst/>
          </a:prstGeom>
          <a:gradFill>
            <a:gsLst>
              <a:gs pos="0">
                <a:srgbClr val="FF0000"/>
              </a:gs>
              <a:gs pos="100000">
                <a:srgbClr val="C00000"/>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100">
              <a:solidFill>
                <a:schemeClr val="dk1"/>
              </a:solidFill>
              <a:latin typeface="Arial"/>
              <a:ea typeface="Arial"/>
              <a:cs typeface="Arial"/>
              <a:sym typeface="Arial"/>
            </a:endParaRPr>
          </a:p>
        </p:txBody>
      </p:sp>
      <p:sp>
        <p:nvSpPr>
          <p:cNvPr id="2257" name="Google Shape;2257;p35"/>
          <p:cNvSpPr txBox="1"/>
          <p:nvPr/>
        </p:nvSpPr>
        <p:spPr>
          <a:xfrm>
            <a:off x="2797694" y="2537164"/>
            <a:ext cx="946972"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100">
                <a:solidFill>
                  <a:schemeClr val="dk1"/>
                </a:solidFill>
                <a:latin typeface="Arial"/>
                <a:ea typeface="Arial"/>
                <a:cs typeface="Arial"/>
                <a:sym typeface="Arial"/>
              </a:rPr>
              <a:t>100-300.000</a:t>
            </a:r>
            <a:br>
              <a:rPr lang="en-US" sz="1100">
                <a:solidFill>
                  <a:schemeClr val="dk1"/>
                </a:solidFill>
                <a:latin typeface="Arial"/>
                <a:ea typeface="Arial"/>
                <a:cs typeface="Arial"/>
                <a:sym typeface="Arial"/>
              </a:rPr>
            </a:br>
            <a:r>
              <a:rPr lang="en-US" sz="1100">
                <a:solidFill>
                  <a:schemeClr val="dk1"/>
                </a:solidFill>
                <a:latin typeface="Arial"/>
                <a:ea typeface="Arial"/>
                <a:cs typeface="Arial"/>
                <a:sym typeface="Arial"/>
              </a:rPr>
              <a:t>USD</a:t>
            </a:r>
            <a:endParaRPr sz="1100">
              <a:solidFill>
                <a:schemeClr val="dk1"/>
              </a:solidFill>
              <a:latin typeface="Calibri"/>
              <a:ea typeface="Calibri"/>
              <a:cs typeface="Calibri"/>
              <a:sym typeface="Calibri"/>
            </a:endParaRPr>
          </a:p>
        </p:txBody>
      </p:sp>
      <p:sp>
        <p:nvSpPr>
          <p:cNvPr id="2258" name="Google Shape;2258;p35"/>
          <p:cNvSpPr txBox="1"/>
          <p:nvPr/>
        </p:nvSpPr>
        <p:spPr>
          <a:xfrm>
            <a:off x="2751093" y="4639157"/>
            <a:ext cx="946972"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100">
                <a:solidFill>
                  <a:schemeClr val="dk1"/>
                </a:solidFill>
                <a:latin typeface="Arial"/>
                <a:ea typeface="Arial"/>
                <a:cs typeface="Arial"/>
                <a:sym typeface="Arial"/>
              </a:rPr>
              <a:t>10-15.000</a:t>
            </a:r>
            <a:br>
              <a:rPr lang="en-US" sz="1100">
                <a:solidFill>
                  <a:schemeClr val="dk1"/>
                </a:solidFill>
                <a:latin typeface="Arial"/>
                <a:ea typeface="Arial"/>
                <a:cs typeface="Arial"/>
                <a:sym typeface="Arial"/>
              </a:rPr>
            </a:br>
            <a:r>
              <a:rPr lang="en-US" sz="1100">
                <a:solidFill>
                  <a:schemeClr val="dk1"/>
                </a:solidFill>
                <a:latin typeface="Arial"/>
                <a:ea typeface="Arial"/>
                <a:cs typeface="Arial"/>
                <a:sym typeface="Arial"/>
              </a:rPr>
              <a:t>USD</a:t>
            </a:r>
            <a:endParaRPr sz="1100">
              <a:solidFill>
                <a:schemeClr val="dk1"/>
              </a:solidFill>
              <a:latin typeface="Calibri"/>
              <a:ea typeface="Calibri"/>
              <a:cs typeface="Calibri"/>
              <a:sym typeface="Calibri"/>
            </a:endParaRPr>
          </a:p>
        </p:txBody>
      </p:sp>
      <p:sp>
        <p:nvSpPr>
          <p:cNvPr id="2259" name="Google Shape;2259;p35"/>
          <p:cNvSpPr/>
          <p:nvPr/>
        </p:nvSpPr>
        <p:spPr>
          <a:xfrm>
            <a:off x="6624957" y="1965812"/>
            <a:ext cx="1142703" cy="1142704"/>
          </a:xfrm>
          <a:prstGeom prst="ellipse">
            <a:avLst/>
          </a:prstGeom>
          <a:gradFill>
            <a:gsLst>
              <a:gs pos="0">
                <a:srgbClr val="F04E5E"/>
              </a:gs>
              <a:gs pos="100000">
                <a:schemeClr val="accent1"/>
              </a:gs>
            </a:gsLst>
            <a:lin ang="2700000" scaled="0"/>
          </a:gra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sp>
        <p:nvSpPr>
          <p:cNvPr id="2260" name="Google Shape;2260;p35"/>
          <p:cNvSpPr/>
          <p:nvPr/>
        </p:nvSpPr>
        <p:spPr>
          <a:xfrm>
            <a:off x="7642719" y="2639438"/>
            <a:ext cx="1142703" cy="1142704"/>
          </a:xfrm>
          <a:prstGeom prst="ellipse">
            <a:avLst/>
          </a:prstGeom>
          <a:gradFill>
            <a:gsLst>
              <a:gs pos="0">
                <a:schemeClr val="accent2"/>
              </a:gs>
              <a:gs pos="100000">
                <a:srgbClr val="7030A0"/>
              </a:gs>
            </a:gsLst>
            <a:lin ang="2700000" scaled="0"/>
          </a:gra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sp>
        <p:nvSpPr>
          <p:cNvPr id="2261" name="Google Shape;2261;p35"/>
          <p:cNvSpPr/>
          <p:nvPr/>
        </p:nvSpPr>
        <p:spPr>
          <a:xfrm>
            <a:off x="7767660" y="2764379"/>
            <a:ext cx="892821" cy="892822"/>
          </a:xfrm>
          <a:prstGeom prst="ellipse">
            <a:avLst/>
          </a:prstGeom>
          <a:solidFill>
            <a:srgbClr val="FFFFFF"/>
          </a:solidFill>
          <a:ln>
            <a:noFill/>
          </a:ln>
        </p:spPr>
        <p:txBody>
          <a:bodyPr anchorCtr="0" anchor="ctr" bIns="0" lIns="0" spcFirstLastPara="1" rIns="0" wrap="square" tIns="0">
            <a:noAutofit/>
          </a:bodyPr>
          <a:lstStyle/>
          <a:p>
            <a:pPr indent="0" lvl="0" marL="0" marR="0" rtl="0" algn="ctr">
              <a:spcBef>
                <a:spcPts val="0"/>
              </a:spcBef>
              <a:spcAft>
                <a:spcPts val="0"/>
              </a:spcAft>
              <a:buNone/>
            </a:pPr>
            <a:r>
              <a:rPr b="0" lang="en-US" sz="1600">
                <a:solidFill>
                  <a:schemeClr val="accent1"/>
                </a:solidFill>
                <a:latin typeface="Arial"/>
                <a:ea typeface="Arial"/>
                <a:cs typeface="Arial"/>
                <a:sym typeface="Arial"/>
              </a:rPr>
              <a:t>COMP</a:t>
            </a:r>
            <a:br>
              <a:rPr b="0" lang="en-US" sz="1600">
                <a:solidFill>
                  <a:schemeClr val="accent1"/>
                </a:solidFill>
                <a:latin typeface="Arial"/>
                <a:ea typeface="Arial"/>
                <a:cs typeface="Arial"/>
                <a:sym typeface="Arial"/>
              </a:rPr>
            </a:br>
            <a:r>
              <a:rPr b="1" lang="en-US" sz="2400">
                <a:solidFill>
                  <a:schemeClr val="accent1"/>
                </a:solidFill>
                <a:latin typeface="Arial"/>
                <a:ea typeface="Arial"/>
                <a:cs typeface="Arial"/>
                <a:sym typeface="Arial"/>
              </a:rPr>
              <a:t>B</a:t>
            </a:r>
            <a:endParaRPr b="1" sz="1600">
              <a:solidFill>
                <a:schemeClr val="accent1"/>
              </a:solidFill>
              <a:latin typeface="Arial"/>
              <a:ea typeface="Arial"/>
              <a:cs typeface="Arial"/>
              <a:sym typeface="Arial"/>
            </a:endParaRPr>
          </a:p>
        </p:txBody>
      </p:sp>
      <p:sp>
        <p:nvSpPr>
          <p:cNvPr id="2262" name="Google Shape;2262;p35"/>
          <p:cNvSpPr/>
          <p:nvPr/>
        </p:nvSpPr>
        <p:spPr>
          <a:xfrm>
            <a:off x="6749898" y="2090753"/>
            <a:ext cx="892821" cy="892822"/>
          </a:xfrm>
          <a:prstGeom prst="ellipse">
            <a:avLst/>
          </a:prstGeom>
          <a:solidFill>
            <a:srgbClr val="FFFFFF"/>
          </a:solidFill>
          <a:ln>
            <a:noFill/>
          </a:ln>
        </p:spPr>
        <p:txBody>
          <a:bodyPr anchorCtr="0" anchor="ctr" bIns="0" lIns="0" spcFirstLastPara="1" rIns="0" wrap="square" tIns="0">
            <a:noAutofit/>
          </a:bodyPr>
          <a:lstStyle/>
          <a:p>
            <a:pPr indent="0" lvl="0" marL="0" marR="0" rtl="0" algn="ctr">
              <a:spcBef>
                <a:spcPts val="0"/>
              </a:spcBef>
              <a:spcAft>
                <a:spcPts val="0"/>
              </a:spcAft>
              <a:buNone/>
            </a:pPr>
            <a:r>
              <a:rPr b="0" lang="en-US" sz="1600">
                <a:solidFill>
                  <a:schemeClr val="accent1"/>
                </a:solidFill>
                <a:latin typeface="Arial"/>
                <a:ea typeface="Arial"/>
                <a:cs typeface="Arial"/>
                <a:sym typeface="Arial"/>
              </a:rPr>
              <a:t>COMP</a:t>
            </a:r>
            <a:br>
              <a:rPr b="0" lang="en-US" sz="1600">
                <a:solidFill>
                  <a:schemeClr val="accent1"/>
                </a:solidFill>
                <a:latin typeface="Arial"/>
                <a:ea typeface="Arial"/>
                <a:cs typeface="Arial"/>
                <a:sym typeface="Arial"/>
              </a:rPr>
            </a:br>
            <a:r>
              <a:rPr b="1" lang="en-US" sz="2400">
                <a:solidFill>
                  <a:schemeClr val="accent1"/>
                </a:solidFill>
                <a:latin typeface="Arial"/>
                <a:ea typeface="Arial"/>
                <a:cs typeface="Arial"/>
                <a:sym typeface="Arial"/>
              </a:rPr>
              <a:t>A</a:t>
            </a:r>
            <a:endParaRPr b="1" sz="1600">
              <a:solidFill>
                <a:schemeClr val="accent1"/>
              </a:solidFill>
              <a:latin typeface="Arial"/>
              <a:ea typeface="Arial"/>
              <a:cs typeface="Arial"/>
              <a:sym typeface="Arial"/>
            </a:endParaRPr>
          </a:p>
        </p:txBody>
      </p:sp>
      <p:sp>
        <p:nvSpPr>
          <p:cNvPr id="2263" name="Google Shape;2263;p35"/>
          <p:cNvSpPr txBox="1"/>
          <p:nvPr/>
        </p:nvSpPr>
        <p:spPr>
          <a:xfrm>
            <a:off x="1493178" y="5840738"/>
            <a:ext cx="22515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A WIDE RANGE OF SMALL SUPPLIERS</a:t>
            </a:r>
            <a:endParaRPr sz="1400">
              <a:solidFill>
                <a:schemeClr val="dk1"/>
              </a:solidFill>
              <a:latin typeface="Calibri"/>
              <a:ea typeface="Calibri"/>
              <a:cs typeface="Calibri"/>
              <a:sym typeface="Calibri"/>
            </a:endParaRPr>
          </a:p>
        </p:txBody>
      </p:sp>
      <p:sp>
        <p:nvSpPr>
          <p:cNvPr id="2264" name="Google Shape;2264;p35"/>
          <p:cNvSpPr txBox="1"/>
          <p:nvPr/>
        </p:nvSpPr>
        <p:spPr>
          <a:xfrm>
            <a:off x="5265575" y="5948453"/>
            <a:ext cx="1660849"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dk1"/>
                </a:solidFill>
                <a:latin typeface="Arial"/>
                <a:ea typeface="Arial"/>
                <a:cs typeface="Arial"/>
                <a:sym typeface="Arial"/>
              </a:rPr>
              <a:t>”THE SWEET SPOT”</a:t>
            </a:r>
            <a:endParaRPr b="1" sz="1400">
              <a:solidFill>
                <a:schemeClr val="dk1"/>
              </a:solidFill>
              <a:latin typeface="Calibri"/>
              <a:ea typeface="Calibri"/>
              <a:cs typeface="Calibri"/>
              <a:sym typeface="Calibri"/>
            </a:endParaRPr>
          </a:p>
        </p:txBody>
      </p:sp>
      <p:sp>
        <p:nvSpPr>
          <p:cNvPr id="2265" name="Google Shape;2265;p35"/>
          <p:cNvSpPr txBox="1"/>
          <p:nvPr/>
        </p:nvSpPr>
        <p:spPr>
          <a:xfrm>
            <a:off x="7141641" y="5947775"/>
            <a:ext cx="28827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2 US-BASED DOMINANT MARKET PLAYERS</a:t>
            </a:r>
            <a:endParaRPr sz="1400">
              <a:solidFill>
                <a:schemeClr val="dk1"/>
              </a:solidFill>
              <a:latin typeface="Calibri"/>
              <a:ea typeface="Calibri"/>
              <a:cs typeface="Calibri"/>
              <a:sym typeface="Calibri"/>
            </a:endParaRPr>
          </a:p>
        </p:txBody>
      </p:sp>
      <p:sp>
        <p:nvSpPr>
          <p:cNvPr id="2266" name="Google Shape;2266;p35"/>
          <p:cNvSpPr/>
          <p:nvPr/>
        </p:nvSpPr>
        <p:spPr>
          <a:xfrm rot="-4896095">
            <a:off x="2383173" y="5670019"/>
            <a:ext cx="2789866" cy="1679356"/>
          </a:xfrm>
          <a:prstGeom prst="arc">
            <a:avLst>
              <a:gd fmla="val 18795943" name="adj1"/>
              <a:gd fmla="val 0" name="adj2"/>
            </a:avLst>
          </a:prstGeom>
          <a:noFill/>
          <a:ln cap="flat" cmpd="sng" w="1905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2267" name="Google Shape;2267;p35"/>
          <p:cNvCxnSpPr>
            <a:stCxn id="2264" idx="0"/>
          </p:cNvCxnSpPr>
          <p:nvPr/>
        </p:nvCxnSpPr>
        <p:spPr>
          <a:xfrm rot="10800000">
            <a:off x="6096000" y="4132853"/>
            <a:ext cx="0" cy="1815600"/>
          </a:xfrm>
          <a:prstGeom prst="straightConnector1">
            <a:avLst/>
          </a:prstGeom>
          <a:noFill/>
          <a:ln cap="flat" cmpd="sng" w="19050">
            <a:solidFill>
              <a:schemeClr val="dk2"/>
            </a:solidFill>
            <a:prstDash val="solid"/>
            <a:miter lim="800000"/>
            <a:headEnd len="sm" w="sm" type="none"/>
            <a:tailEnd len="med" w="med" type="triangle"/>
          </a:ln>
        </p:spPr>
      </p:cxnSp>
      <p:cxnSp>
        <p:nvCxnSpPr>
          <p:cNvPr id="2268" name="Google Shape;2268;p35"/>
          <p:cNvCxnSpPr>
            <a:stCxn id="2265" idx="0"/>
          </p:cNvCxnSpPr>
          <p:nvPr/>
        </p:nvCxnSpPr>
        <p:spPr>
          <a:xfrm rot="10800000">
            <a:off x="8117691" y="3233375"/>
            <a:ext cx="465300" cy="2714400"/>
          </a:xfrm>
          <a:prstGeom prst="straightConnector1">
            <a:avLst/>
          </a:prstGeom>
          <a:noFill/>
          <a:ln cap="flat" cmpd="sng" w="19050">
            <a:solidFill>
              <a:schemeClr val="dk2"/>
            </a:solidFill>
            <a:prstDash val="solid"/>
            <a:miter lim="800000"/>
            <a:headEnd len="sm" w="sm" type="none"/>
            <a:tailEnd len="med" w="med" type="triangle"/>
          </a:ln>
        </p:spPr>
      </p:cxn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2" name="Shape 2272"/>
        <p:cNvGrpSpPr/>
        <p:nvPr/>
      </p:nvGrpSpPr>
      <p:grpSpPr>
        <a:xfrm>
          <a:off x="0" y="0"/>
          <a:ext cx="0" cy="0"/>
          <a:chOff x="0" y="0"/>
          <a:chExt cx="0" cy="0"/>
        </a:xfrm>
      </p:grpSpPr>
      <p:grpSp>
        <p:nvGrpSpPr>
          <p:cNvPr id="2273" name="Google Shape;2273;p36"/>
          <p:cNvGrpSpPr/>
          <p:nvPr/>
        </p:nvGrpSpPr>
        <p:grpSpPr>
          <a:xfrm>
            <a:off x="548563" y="192660"/>
            <a:ext cx="11094874" cy="5924259"/>
            <a:chOff x="1097001" y="881336"/>
            <a:chExt cx="22189748" cy="11848517"/>
          </a:xfrm>
        </p:grpSpPr>
        <p:sp>
          <p:nvSpPr>
            <p:cNvPr id="2274" name="Google Shape;2274;p36"/>
            <p:cNvSpPr/>
            <p:nvPr/>
          </p:nvSpPr>
          <p:spPr>
            <a:xfrm>
              <a:off x="2803723" y="6132784"/>
              <a:ext cx="18776554" cy="846438"/>
            </a:xfrm>
            <a:custGeom>
              <a:rect b="b" l="l" r="r" t="t"/>
              <a:pathLst>
                <a:path extrusionOk="0" h="21600" w="21600">
                  <a:moveTo>
                    <a:pt x="0" y="21504"/>
                  </a:moveTo>
                  <a:cubicBezTo>
                    <a:pt x="0" y="18422"/>
                    <a:pt x="0" y="16098"/>
                    <a:pt x="6" y="14129"/>
                  </a:cubicBezTo>
                  <a:cubicBezTo>
                    <a:pt x="12" y="12160"/>
                    <a:pt x="24" y="10546"/>
                    <a:pt x="48" y="8883"/>
                  </a:cubicBezTo>
                  <a:cubicBezTo>
                    <a:pt x="77" y="7064"/>
                    <a:pt x="125" y="5438"/>
                    <a:pt x="185" y="4101"/>
                  </a:cubicBezTo>
                  <a:cubicBezTo>
                    <a:pt x="245" y="2764"/>
                    <a:pt x="318" y="1716"/>
                    <a:pt x="400" y="1054"/>
                  </a:cubicBezTo>
                  <a:cubicBezTo>
                    <a:pt x="475" y="527"/>
                    <a:pt x="548" y="263"/>
                    <a:pt x="637" y="132"/>
                  </a:cubicBezTo>
                  <a:cubicBezTo>
                    <a:pt x="727" y="0"/>
                    <a:pt x="833" y="0"/>
                    <a:pt x="974" y="0"/>
                  </a:cubicBezTo>
                  <a:lnTo>
                    <a:pt x="969" y="0"/>
                  </a:lnTo>
                  <a:lnTo>
                    <a:pt x="20631" y="0"/>
                  </a:lnTo>
                  <a:cubicBezTo>
                    <a:pt x="20770" y="0"/>
                    <a:pt x="20874" y="0"/>
                    <a:pt x="20963" y="132"/>
                  </a:cubicBezTo>
                  <a:cubicBezTo>
                    <a:pt x="21052" y="263"/>
                    <a:pt x="21125" y="527"/>
                    <a:pt x="21200" y="1054"/>
                  </a:cubicBezTo>
                  <a:cubicBezTo>
                    <a:pt x="21282" y="1716"/>
                    <a:pt x="21355" y="2764"/>
                    <a:pt x="21415" y="4101"/>
                  </a:cubicBezTo>
                  <a:cubicBezTo>
                    <a:pt x="21475" y="5438"/>
                    <a:pt x="21523" y="7064"/>
                    <a:pt x="21552" y="8883"/>
                  </a:cubicBezTo>
                  <a:cubicBezTo>
                    <a:pt x="21576" y="10546"/>
                    <a:pt x="21588" y="12160"/>
                    <a:pt x="21594" y="14141"/>
                  </a:cubicBezTo>
                  <a:cubicBezTo>
                    <a:pt x="21600" y="16122"/>
                    <a:pt x="21600" y="18470"/>
                    <a:pt x="21600" y="21600"/>
                  </a:cubicBezTo>
                </a:path>
              </a:pathLst>
            </a:custGeom>
            <a:noFill/>
            <a:ln cap="flat" cmpd="sng" w="25400">
              <a:solidFill>
                <a:schemeClr val="dk2"/>
              </a:solidFill>
              <a:prstDash val="solid"/>
              <a:miter lim="400000"/>
              <a:headEnd len="sm" w="sm" type="none"/>
              <a:tailEnd len="sm" w="sm" type="none"/>
            </a:ln>
          </p:spPr>
          <p:txBody>
            <a:bodyPr anchorCtr="0" anchor="ctr" bIns="0" lIns="0" spcFirstLastPara="1" rIns="0" wrap="square" tIns="0">
              <a:no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sp>
          <p:nvSpPr>
            <p:cNvPr id="2275" name="Google Shape;2275;p36"/>
            <p:cNvSpPr/>
            <p:nvPr/>
          </p:nvSpPr>
          <p:spPr>
            <a:xfrm>
              <a:off x="7451030" y="6132784"/>
              <a:ext cx="9481940" cy="846438"/>
            </a:xfrm>
            <a:custGeom>
              <a:rect b="b" l="l" r="r" t="t"/>
              <a:pathLst>
                <a:path extrusionOk="0" h="21600" w="21600">
                  <a:moveTo>
                    <a:pt x="0" y="21504"/>
                  </a:moveTo>
                  <a:cubicBezTo>
                    <a:pt x="0" y="18422"/>
                    <a:pt x="0" y="16098"/>
                    <a:pt x="12" y="14129"/>
                  </a:cubicBezTo>
                  <a:cubicBezTo>
                    <a:pt x="24" y="12160"/>
                    <a:pt x="47" y="10546"/>
                    <a:pt x="94" y="8883"/>
                  </a:cubicBezTo>
                  <a:cubicBezTo>
                    <a:pt x="153" y="7064"/>
                    <a:pt x="247" y="5438"/>
                    <a:pt x="366" y="4101"/>
                  </a:cubicBezTo>
                  <a:cubicBezTo>
                    <a:pt x="485" y="2764"/>
                    <a:pt x="631" y="1716"/>
                    <a:pt x="793" y="1054"/>
                  </a:cubicBezTo>
                  <a:cubicBezTo>
                    <a:pt x="941" y="527"/>
                    <a:pt x="1086" y="263"/>
                    <a:pt x="1262" y="132"/>
                  </a:cubicBezTo>
                  <a:cubicBezTo>
                    <a:pt x="1439" y="0"/>
                    <a:pt x="1649" y="0"/>
                    <a:pt x="1928" y="0"/>
                  </a:cubicBezTo>
                  <a:lnTo>
                    <a:pt x="1920" y="0"/>
                  </a:lnTo>
                  <a:lnTo>
                    <a:pt x="19680" y="0"/>
                  </a:lnTo>
                  <a:cubicBezTo>
                    <a:pt x="19956" y="0"/>
                    <a:pt x="20163" y="0"/>
                    <a:pt x="20339" y="132"/>
                  </a:cubicBezTo>
                  <a:cubicBezTo>
                    <a:pt x="20514" y="263"/>
                    <a:pt x="20659" y="527"/>
                    <a:pt x="20807" y="1054"/>
                  </a:cubicBezTo>
                  <a:cubicBezTo>
                    <a:pt x="20969" y="1716"/>
                    <a:pt x="21115" y="2764"/>
                    <a:pt x="21234" y="4101"/>
                  </a:cubicBezTo>
                  <a:cubicBezTo>
                    <a:pt x="21353" y="5438"/>
                    <a:pt x="21447" y="7064"/>
                    <a:pt x="21506" y="8883"/>
                  </a:cubicBezTo>
                  <a:cubicBezTo>
                    <a:pt x="21553" y="10546"/>
                    <a:pt x="21576" y="12160"/>
                    <a:pt x="21588" y="14141"/>
                  </a:cubicBezTo>
                  <a:cubicBezTo>
                    <a:pt x="21600" y="16122"/>
                    <a:pt x="21600" y="18470"/>
                    <a:pt x="21600" y="21600"/>
                  </a:cubicBezTo>
                </a:path>
              </a:pathLst>
            </a:custGeom>
            <a:noFill/>
            <a:ln cap="flat" cmpd="sng" w="25400">
              <a:solidFill>
                <a:schemeClr val="dk2"/>
              </a:solidFill>
              <a:prstDash val="solid"/>
              <a:miter lim="400000"/>
              <a:headEnd len="sm" w="sm" type="none"/>
              <a:tailEnd len="sm" w="sm" type="none"/>
            </a:ln>
          </p:spPr>
          <p:txBody>
            <a:bodyPr anchorCtr="0" anchor="ctr" bIns="0" lIns="0" spcFirstLastPara="1" rIns="0" wrap="square" tIns="0">
              <a:no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cxnSp>
          <p:nvCxnSpPr>
            <p:cNvPr id="2276" name="Google Shape;2276;p36"/>
            <p:cNvCxnSpPr/>
            <p:nvPr/>
          </p:nvCxnSpPr>
          <p:spPr>
            <a:xfrm flipH="1" rot="10800000">
              <a:off x="12192000" y="5244379"/>
              <a:ext cx="1" cy="1834105"/>
            </a:xfrm>
            <a:prstGeom prst="straightConnector1">
              <a:avLst/>
            </a:prstGeom>
            <a:noFill/>
            <a:ln cap="flat" cmpd="sng" w="25400">
              <a:solidFill>
                <a:schemeClr val="dk2"/>
              </a:solidFill>
              <a:prstDash val="solid"/>
              <a:miter lim="400000"/>
              <a:headEnd len="sm" w="sm" type="none"/>
              <a:tailEnd len="sm" w="sm" type="none"/>
            </a:ln>
          </p:spPr>
        </p:cxnSp>
        <p:sp>
          <p:nvSpPr>
            <p:cNvPr id="2277" name="Google Shape;2277;p36"/>
            <p:cNvSpPr/>
            <p:nvPr/>
          </p:nvSpPr>
          <p:spPr>
            <a:xfrm>
              <a:off x="1689272" y="6945881"/>
              <a:ext cx="2285406" cy="2285408"/>
            </a:xfrm>
            <a:prstGeom prst="ellipse">
              <a:avLst/>
            </a:prstGeom>
            <a:solidFill>
              <a:schemeClr val="accent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sp>
          <p:nvSpPr>
            <p:cNvPr id="2278" name="Google Shape;2278;p36"/>
            <p:cNvSpPr/>
            <p:nvPr/>
          </p:nvSpPr>
          <p:spPr>
            <a:xfrm>
              <a:off x="2175266" y="7432128"/>
              <a:ext cx="1799663" cy="1798337"/>
            </a:xfrm>
            <a:custGeom>
              <a:rect b="b" l="l" r="r" t="t"/>
              <a:pathLst>
                <a:path extrusionOk="0" h="21440" w="21263">
                  <a:moveTo>
                    <a:pt x="14861" y="0"/>
                  </a:moveTo>
                  <a:lnTo>
                    <a:pt x="21186" y="6348"/>
                  </a:lnTo>
                  <a:cubicBezTo>
                    <a:pt x="21600" y="10247"/>
                    <a:pt x="20335" y="14138"/>
                    <a:pt x="17711" y="17032"/>
                  </a:cubicBezTo>
                  <a:cubicBezTo>
                    <a:pt x="16266" y="18626"/>
                    <a:pt x="14491" y="19831"/>
                    <a:pt x="12541" y="20574"/>
                  </a:cubicBezTo>
                  <a:cubicBezTo>
                    <a:pt x="10584" y="21320"/>
                    <a:pt x="8455" y="21600"/>
                    <a:pt x="6320" y="21352"/>
                  </a:cubicBezTo>
                  <a:lnTo>
                    <a:pt x="0" y="15049"/>
                  </a:lnTo>
                  <a:lnTo>
                    <a:pt x="14861" y="0"/>
                  </a:lnTo>
                  <a:close/>
                </a:path>
              </a:pathLst>
            </a:custGeom>
            <a:solidFill>
              <a:srgbClr val="104864">
                <a:alpha val="22745"/>
              </a:srgbClr>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sp>
          <p:nvSpPr>
            <p:cNvPr id="2279" name="Google Shape;2279;p36"/>
            <p:cNvSpPr/>
            <p:nvPr/>
          </p:nvSpPr>
          <p:spPr>
            <a:xfrm>
              <a:off x="1939154" y="7195763"/>
              <a:ext cx="1785642" cy="1785643"/>
            </a:xfrm>
            <a:prstGeom prst="ellipse">
              <a:avLst/>
            </a:prstGeom>
            <a:solidFill>
              <a:srgbClr val="FFFFFF"/>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sp>
          <p:nvSpPr>
            <p:cNvPr id="2280" name="Google Shape;2280;p36"/>
            <p:cNvSpPr/>
            <p:nvPr/>
          </p:nvSpPr>
          <p:spPr>
            <a:xfrm>
              <a:off x="6369222" y="6945881"/>
              <a:ext cx="2285406" cy="2285408"/>
            </a:xfrm>
            <a:prstGeom prst="ellipse">
              <a:avLst/>
            </a:prstGeom>
            <a:solidFill>
              <a:schemeClr val="accent2"/>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sp>
          <p:nvSpPr>
            <p:cNvPr id="2281" name="Google Shape;2281;p36"/>
            <p:cNvSpPr/>
            <p:nvPr/>
          </p:nvSpPr>
          <p:spPr>
            <a:xfrm>
              <a:off x="6855216" y="7432128"/>
              <a:ext cx="1799663" cy="1798337"/>
            </a:xfrm>
            <a:custGeom>
              <a:rect b="b" l="l" r="r" t="t"/>
              <a:pathLst>
                <a:path extrusionOk="0" h="21440" w="21263">
                  <a:moveTo>
                    <a:pt x="14861" y="0"/>
                  </a:moveTo>
                  <a:lnTo>
                    <a:pt x="21186" y="6348"/>
                  </a:lnTo>
                  <a:cubicBezTo>
                    <a:pt x="21600" y="10247"/>
                    <a:pt x="20335" y="14138"/>
                    <a:pt x="17711" y="17032"/>
                  </a:cubicBezTo>
                  <a:cubicBezTo>
                    <a:pt x="16266" y="18626"/>
                    <a:pt x="14491" y="19831"/>
                    <a:pt x="12541" y="20574"/>
                  </a:cubicBezTo>
                  <a:cubicBezTo>
                    <a:pt x="10584" y="21320"/>
                    <a:pt x="8455" y="21600"/>
                    <a:pt x="6320" y="21352"/>
                  </a:cubicBezTo>
                  <a:lnTo>
                    <a:pt x="0" y="15049"/>
                  </a:lnTo>
                  <a:lnTo>
                    <a:pt x="14861" y="0"/>
                  </a:lnTo>
                  <a:close/>
                </a:path>
              </a:pathLst>
            </a:custGeom>
            <a:solidFill>
              <a:srgbClr val="104864">
                <a:alpha val="22745"/>
              </a:srgbClr>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sp>
          <p:nvSpPr>
            <p:cNvPr id="2282" name="Google Shape;2282;p36"/>
            <p:cNvSpPr/>
            <p:nvPr/>
          </p:nvSpPr>
          <p:spPr>
            <a:xfrm>
              <a:off x="6619104" y="7195763"/>
              <a:ext cx="1785642" cy="1785643"/>
            </a:xfrm>
            <a:prstGeom prst="ellipse">
              <a:avLst/>
            </a:prstGeom>
            <a:solidFill>
              <a:srgbClr val="FFFFFF"/>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sp>
          <p:nvSpPr>
            <p:cNvPr id="2283" name="Google Shape;2283;p36"/>
            <p:cNvSpPr/>
            <p:nvPr/>
          </p:nvSpPr>
          <p:spPr>
            <a:xfrm>
              <a:off x="15729123" y="6945881"/>
              <a:ext cx="2285406" cy="2285408"/>
            </a:xfrm>
            <a:prstGeom prst="ellipse">
              <a:avLst/>
            </a:prstGeom>
            <a:solidFill>
              <a:schemeClr val="accent4"/>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sp>
          <p:nvSpPr>
            <p:cNvPr id="2284" name="Google Shape;2284;p36"/>
            <p:cNvSpPr/>
            <p:nvPr/>
          </p:nvSpPr>
          <p:spPr>
            <a:xfrm>
              <a:off x="16215117" y="7432128"/>
              <a:ext cx="1799663" cy="1798337"/>
            </a:xfrm>
            <a:custGeom>
              <a:rect b="b" l="l" r="r" t="t"/>
              <a:pathLst>
                <a:path extrusionOk="0" h="21440" w="21263">
                  <a:moveTo>
                    <a:pt x="14861" y="0"/>
                  </a:moveTo>
                  <a:lnTo>
                    <a:pt x="21186" y="6348"/>
                  </a:lnTo>
                  <a:cubicBezTo>
                    <a:pt x="21600" y="10247"/>
                    <a:pt x="20335" y="14138"/>
                    <a:pt x="17711" y="17032"/>
                  </a:cubicBezTo>
                  <a:cubicBezTo>
                    <a:pt x="16266" y="18626"/>
                    <a:pt x="14491" y="19831"/>
                    <a:pt x="12541" y="20574"/>
                  </a:cubicBezTo>
                  <a:cubicBezTo>
                    <a:pt x="10584" y="21320"/>
                    <a:pt x="8455" y="21600"/>
                    <a:pt x="6320" y="21352"/>
                  </a:cubicBezTo>
                  <a:lnTo>
                    <a:pt x="0" y="15049"/>
                  </a:lnTo>
                  <a:lnTo>
                    <a:pt x="14861" y="0"/>
                  </a:lnTo>
                  <a:close/>
                </a:path>
              </a:pathLst>
            </a:custGeom>
            <a:solidFill>
              <a:srgbClr val="104864">
                <a:alpha val="22745"/>
              </a:srgbClr>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sp>
          <p:nvSpPr>
            <p:cNvPr id="2285" name="Google Shape;2285;p36"/>
            <p:cNvSpPr/>
            <p:nvPr/>
          </p:nvSpPr>
          <p:spPr>
            <a:xfrm>
              <a:off x="15979005" y="7195763"/>
              <a:ext cx="1785642" cy="1785643"/>
            </a:xfrm>
            <a:prstGeom prst="ellipse">
              <a:avLst/>
            </a:prstGeom>
            <a:solidFill>
              <a:srgbClr val="FFFFFF"/>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sp>
          <p:nvSpPr>
            <p:cNvPr id="2286" name="Google Shape;2286;p36"/>
            <p:cNvSpPr/>
            <p:nvPr/>
          </p:nvSpPr>
          <p:spPr>
            <a:xfrm>
              <a:off x="20409073" y="6945881"/>
              <a:ext cx="2285406" cy="2285408"/>
            </a:xfrm>
            <a:prstGeom prst="ellipse">
              <a:avLst/>
            </a:prstGeom>
            <a:solidFill>
              <a:schemeClr val="accent5"/>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sp>
          <p:nvSpPr>
            <p:cNvPr id="2287" name="Google Shape;2287;p36"/>
            <p:cNvSpPr/>
            <p:nvPr/>
          </p:nvSpPr>
          <p:spPr>
            <a:xfrm>
              <a:off x="20895067" y="7432128"/>
              <a:ext cx="1799663" cy="1798337"/>
            </a:xfrm>
            <a:custGeom>
              <a:rect b="b" l="l" r="r" t="t"/>
              <a:pathLst>
                <a:path extrusionOk="0" h="21440" w="21263">
                  <a:moveTo>
                    <a:pt x="14861" y="0"/>
                  </a:moveTo>
                  <a:lnTo>
                    <a:pt x="21186" y="6348"/>
                  </a:lnTo>
                  <a:cubicBezTo>
                    <a:pt x="21600" y="10247"/>
                    <a:pt x="20335" y="14138"/>
                    <a:pt x="17711" y="17032"/>
                  </a:cubicBezTo>
                  <a:cubicBezTo>
                    <a:pt x="16266" y="18626"/>
                    <a:pt x="14491" y="19831"/>
                    <a:pt x="12541" y="20574"/>
                  </a:cubicBezTo>
                  <a:cubicBezTo>
                    <a:pt x="10584" y="21320"/>
                    <a:pt x="8455" y="21600"/>
                    <a:pt x="6320" y="21352"/>
                  </a:cubicBezTo>
                  <a:lnTo>
                    <a:pt x="0" y="15049"/>
                  </a:lnTo>
                  <a:lnTo>
                    <a:pt x="14861" y="0"/>
                  </a:lnTo>
                  <a:close/>
                </a:path>
              </a:pathLst>
            </a:custGeom>
            <a:solidFill>
              <a:srgbClr val="104864">
                <a:alpha val="22745"/>
              </a:srgbClr>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sp>
          <p:nvSpPr>
            <p:cNvPr id="2288" name="Google Shape;2288;p36"/>
            <p:cNvSpPr/>
            <p:nvPr/>
          </p:nvSpPr>
          <p:spPr>
            <a:xfrm>
              <a:off x="20658955" y="7195763"/>
              <a:ext cx="1785642" cy="1785643"/>
            </a:xfrm>
            <a:prstGeom prst="ellipse">
              <a:avLst/>
            </a:prstGeom>
            <a:solidFill>
              <a:srgbClr val="FFFFFF"/>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sp>
          <p:nvSpPr>
            <p:cNvPr id="2289" name="Google Shape;2289;p36"/>
            <p:cNvSpPr/>
            <p:nvPr/>
          </p:nvSpPr>
          <p:spPr>
            <a:xfrm>
              <a:off x="11049172" y="6945881"/>
              <a:ext cx="2285406" cy="2285408"/>
            </a:xfrm>
            <a:prstGeom prst="ellipse">
              <a:avLst/>
            </a:prstGeom>
            <a:solidFill>
              <a:schemeClr val="accent3"/>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sp>
          <p:nvSpPr>
            <p:cNvPr id="2290" name="Google Shape;2290;p36"/>
            <p:cNvSpPr/>
            <p:nvPr/>
          </p:nvSpPr>
          <p:spPr>
            <a:xfrm>
              <a:off x="11535166" y="7432128"/>
              <a:ext cx="1799663" cy="1798337"/>
            </a:xfrm>
            <a:custGeom>
              <a:rect b="b" l="l" r="r" t="t"/>
              <a:pathLst>
                <a:path extrusionOk="0" h="21440" w="21263">
                  <a:moveTo>
                    <a:pt x="14861" y="0"/>
                  </a:moveTo>
                  <a:lnTo>
                    <a:pt x="21186" y="6348"/>
                  </a:lnTo>
                  <a:cubicBezTo>
                    <a:pt x="21600" y="10247"/>
                    <a:pt x="20335" y="14138"/>
                    <a:pt x="17711" y="17032"/>
                  </a:cubicBezTo>
                  <a:cubicBezTo>
                    <a:pt x="16266" y="18626"/>
                    <a:pt x="14491" y="19831"/>
                    <a:pt x="12541" y="20574"/>
                  </a:cubicBezTo>
                  <a:cubicBezTo>
                    <a:pt x="10584" y="21320"/>
                    <a:pt x="8455" y="21600"/>
                    <a:pt x="6320" y="21352"/>
                  </a:cubicBezTo>
                  <a:lnTo>
                    <a:pt x="0" y="15049"/>
                  </a:lnTo>
                  <a:lnTo>
                    <a:pt x="14861" y="0"/>
                  </a:lnTo>
                  <a:close/>
                </a:path>
              </a:pathLst>
            </a:custGeom>
            <a:solidFill>
              <a:srgbClr val="104864">
                <a:alpha val="22745"/>
              </a:srgbClr>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sp>
          <p:nvSpPr>
            <p:cNvPr id="2291" name="Google Shape;2291;p36"/>
            <p:cNvSpPr/>
            <p:nvPr/>
          </p:nvSpPr>
          <p:spPr>
            <a:xfrm>
              <a:off x="11299054" y="7195763"/>
              <a:ext cx="1785642" cy="1785643"/>
            </a:xfrm>
            <a:prstGeom prst="ellipse">
              <a:avLst/>
            </a:prstGeom>
            <a:solidFill>
              <a:srgbClr val="FFFFFF"/>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sp>
          <p:nvSpPr>
            <p:cNvPr id="2292" name="Google Shape;2292;p36"/>
            <p:cNvSpPr/>
            <p:nvPr/>
          </p:nvSpPr>
          <p:spPr>
            <a:xfrm>
              <a:off x="12188627" y="883714"/>
              <a:ext cx="2381649" cy="2376887"/>
            </a:xfrm>
            <a:custGeom>
              <a:rect b="b" l="l" r="r" t="t"/>
              <a:pathLst>
                <a:path extrusionOk="0" h="21600" w="21600">
                  <a:moveTo>
                    <a:pt x="0" y="0"/>
                  </a:moveTo>
                  <a:lnTo>
                    <a:pt x="0" y="3989"/>
                  </a:lnTo>
                  <a:cubicBezTo>
                    <a:pt x="7" y="3989"/>
                    <a:pt x="14" y="3989"/>
                    <a:pt x="22" y="3989"/>
                  </a:cubicBezTo>
                  <a:cubicBezTo>
                    <a:pt x="4524" y="3989"/>
                    <a:pt x="9026" y="5711"/>
                    <a:pt x="12461" y="9154"/>
                  </a:cubicBezTo>
                  <a:cubicBezTo>
                    <a:pt x="15892" y="12591"/>
                    <a:pt x="17611" y="17095"/>
                    <a:pt x="17615" y="21600"/>
                  </a:cubicBezTo>
                  <a:lnTo>
                    <a:pt x="21600" y="21600"/>
                  </a:lnTo>
                  <a:cubicBezTo>
                    <a:pt x="21595" y="16072"/>
                    <a:pt x="19488" y="10546"/>
                    <a:pt x="15279" y="6330"/>
                  </a:cubicBezTo>
                  <a:cubicBezTo>
                    <a:pt x="11067" y="2108"/>
                    <a:pt x="5543" y="0"/>
                    <a:pt x="22" y="0"/>
                  </a:cubicBezTo>
                  <a:cubicBezTo>
                    <a:pt x="14" y="0"/>
                    <a:pt x="7" y="0"/>
                    <a:pt x="0" y="0"/>
                  </a:cubicBezTo>
                  <a:close/>
                </a:path>
              </a:pathLst>
            </a:custGeom>
            <a:solidFill>
              <a:schemeClr val="accent5"/>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sp>
          <p:nvSpPr>
            <p:cNvPr id="2293" name="Google Shape;2293;p36"/>
            <p:cNvSpPr/>
            <p:nvPr/>
          </p:nvSpPr>
          <p:spPr>
            <a:xfrm rot="5400000">
              <a:off x="12188627" y="3245914"/>
              <a:ext cx="2381648" cy="2376888"/>
            </a:xfrm>
            <a:custGeom>
              <a:rect b="b" l="l" r="r" t="t"/>
              <a:pathLst>
                <a:path extrusionOk="0" h="21600" w="21600">
                  <a:moveTo>
                    <a:pt x="0" y="0"/>
                  </a:moveTo>
                  <a:lnTo>
                    <a:pt x="0" y="3989"/>
                  </a:lnTo>
                  <a:cubicBezTo>
                    <a:pt x="7" y="3989"/>
                    <a:pt x="14" y="3989"/>
                    <a:pt x="22" y="3989"/>
                  </a:cubicBezTo>
                  <a:cubicBezTo>
                    <a:pt x="4524" y="3989"/>
                    <a:pt x="9026" y="5711"/>
                    <a:pt x="12461" y="9154"/>
                  </a:cubicBezTo>
                  <a:cubicBezTo>
                    <a:pt x="15892" y="12591"/>
                    <a:pt x="17611" y="17095"/>
                    <a:pt x="17615" y="21600"/>
                  </a:cubicBezTo>
                  <a:lnTo>
                    <a:pt x="21600" y="21600"/>
                  </a:lnTo>
                  <a:cubicBezTo>
                    <a:pt x="21595" y="16072"/>
                    <a:pt x="19488" y="10546"/>
                    <a:pt x="15279" y="6330"/>
                  </a:cubicBezTo>
                  <a:cubicBezTo>
                    <a:pt x="11067" y="2108"/>
                    <a:pt x="5543" y="0"/>
                    <a:pt x="22" y="0"/>
                  </a:cubicBezTo>
                  <a:cubicBezTo>
                    <a:pt x="14" y="0"/>
                    <a:pt x="7" y="0"/>
                    <a:pt x="0" y="0"/>
                  </a:cubicBezTo>
                  <a:close/>
                </a:path>
              </a:pathLst>
            </a:custGeom>
            <a:solidFill>
              <a:schemeClr val="accent4"/>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sp>
          <p:nvSpPr>
            <p:cNvPr id="2294" name="Google Shape;2294;p36"/>
            <p:cNvSpPr/>
            <p:nvPr/>
          </p:nvSpPr>
          <p:spPr>
            <a:xfrm rot="10800000">
              <a:off x="9813725" y="3245918"/>
              <a:ext cx="2381649" cy="2376887"/>
            </a:xfrm>
            <a:custGeom>
              <a:rect b="b" l="l" r="r" t="t"/>
              <a:pathLst>
                <a:path extrusionOk="0" h="21600" w="21600">
                  <a:moveTo>
                    <a:pt x="0" y="0"/>
                  </a:moveTo>
                  <a:lnTo>
                    <a:pt x="0" y="3989"/>
                  </a:lnTo>
                  <a:cubicBezTo>
                    <a:pt x="7" y="3989"/>
                    <a:pt x="14" y="3989"/>
                    <a:pt x="22" y="3989"/>
                  </a:cubicBezTo>
                  <a:cubicBezTo>
                    <a:pt x="4524" y="3989"/>
                    <a:pt x="9026" y="5711"/>
                    <a:pt x="12461" y="9154"/>
                  </a:cubicBezTo>
                  <a:cubicBezTo>
                    <a:pt x="15892" y="12591"/>
                    <a:pt x="17611" y="17095"/>
                    <a:pt x="17615" y="21600"/>
                  </a:cubicBezTo>
                  <a:lnTo>
                    <a:pt x="21600" y="21600"/>
                  </a:lnTo>
                  <a:cubicBezTo>
                    <a:pt x="21595" y="16072"/>
                    <a:pt x="19488" y="10546"/>
                    <a:pt x="15279" y="6330"/>
                  </a:cubicBezTo>
                  <a:cubicBezTo>
                    <a:pt x="11067" y="2108"/>
                    <a:pt x="5543" y="0"/>
                    <a:pt x="22" y="0"/>
                  </a:cubicBezTo>
                  <a:cubicBezTo>
                    <a:pt x="14" y="0"/>
                    <a:pt x="7" y="0"/>
                    <a:pt x="0" y="0"/>
                  </a:cubicBezTo>
                  <a:close/>
                </a:path>
              </a:pathLst>
            </a:custGeom>
            <a:solidFill>
              <a:schemeClr val="accent2"/>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sp>
          <p:nvSpPr>
            <p:cNvPr id="2295" name="Google Shape;2295;p36"/>
            <p:cNvSpPr/>
            <p:nvPr/>
          </p:nvSpPr>
          <p:spPr>
            <a:xfrm rot="-5400000">
              <a:off x="9813721" y="883717"/>
              <a:ext cx="2381650" cy="2376888"/>
            </a:xfrm>
            <a:custGeom>
              <a:rect b="b" l="l" r="r" t="t"/>
              <a:pathLst>
                <a:path extrusionOk="0" h="21600" w="21600">
                  <a:moveTo>
                    <a:pt x="0" y="0"/>
                  </a:moveTo>
                  <a:lnTo>
                    <a:pt x="0" y="3989"/>
                  </a:lnTo>
                  <a:cubicBezTo>
                    <a:pt x="7" y="3989"/>
                    <a:pt x="14" y="3989"/>
                    <a:pt x="22" y="3989"/>
                  </a:cubicBezTo>
                  <a:cubicBezTo>
                    <a:pt x="4524" y="3989"/>
                    <a:pt x="9026" y="5711"/>
                    <a:pt x="12461" y="9154"/>
                  </a:cubicBezTo>
                  <a:cubicBezTo>
                    <a:pt x="15892" y="12591"/>
                    <a:pt x="17611" y="17095"/>
                    <a:pt x="17615" y="21600"/>
                  </a:cubicBezTo>
                  <a:lnTo>
                    <a:pt x="21600" y="21600"/>
                  </a:lnTo>
                  <a:cubicBezTo>
                    <a:pt x="21595" y="16072"/>
                    <a:pt x="19488" y="10546"/>
                    <a:pt x="15279" y="6330"/>
                  </a:cubicBezTo>
                  <a:cubicBezTo>
                    <a:pt x="11067" y="2108"/>
                    <a:pt x="5543" y="0"/>
                    <a:pt x="22" y="0"/>
                  </a:cubicBezTo>
                  <a:cubicBezTo>
                    <a:pt x="14" y="0"/>
                    <a:pt x="7" y="0"/>
                    <a:pt x="0" y="0"/>
                  </a:cubicBezTo>
                  <a:close/>
                </a:path>
              </a:pathLst>
            </a:custGeom>
            <a:solidFill>
              <a:schemeClr val="accent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sp>
          <p:nvSpPr>
            <p:cNvPr id="2296" name="Google Shape;2296;p36"/>
            <p:cNvSpPr/>
            <p:nvPr/>
          </p:nvSpPr>
          <p:spPr>
            <a:xfrm>
              <a:off x="10731449" y="1750853"/>
              <a:ext cx="3837767" cy="3871772"/>
            </a:xfrm>
            <a:custGeom>
              <a:rect b="b" l="l" r="r" t="t"/>
              <a:pathLst>
                <a:path extrusionOk="0" h="20929" w="20844">
                  <a:moveTo>
                    <a:pt x="0" y="15811"/>
                  </a:moveTo>
                  <a:lnTo>
                    <a:pt x="15472" y="0"/>
                  </a:lnTo>
                  <a:lnTo>
                    <a:pt x="20485" y="5031"/>
                  </a:lnTo>
                  <a:cubicBezTo>
                    <a:pt x="21600" y="9681"/>
                    <a:pt x="20081" y="14576"/>
                    <a:pt x="16473" y="17741"/>
                  </a:cubicBezTo>
                  <a:cubicBezTo>
                    <a:pt x="13254" y="20566"/>
                    <a:pt x="8827" y="21600"/>
                    <a:pt x="4681" y="20495"/>
                  </a:cubicBezTo>
                  <a:lnTo>
                    <a:pt x="0" y="15811"/>
                  </a:lnTo>
                  <a:close/>
                </a:path>
              </a:pathLst>
            </a:custGeom>
            <a:solidFill>
              <a:srgbClr val="061C28">
                <a:alpha val="25882"/>
              </a:srgbClr>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sp>
          <p:nvSpPr>
            <p:cNvPr id="2297" name="Google Shape;2297;p36"/>
            <p:cNvSpPr/>
            <p:nvPr/>
          </p:nvSpPr>
          <p:spPr>
            <a:xfrm>
              <a:off x="10153128" y="1214387"/>
              <a:ext cx="4077745" cy="4077743"/>
            </a:xfrm>
            <a:prstGeom prst="ellipse">
              <a:avLst/>
            </a:prstGeom>
            <a:solidFill>
              <a:schemeClr val="lt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sp>
          <p:nvSpPr>
            <p:cNvPr id="2298" name="Google Shape;2298;p36"/>
            <p:cNvSpPr txBox="1"/>
            <p:nvPr/>
          </p:nvSpPr>
          <p:spPr>
            <a:xfrm>
              <a:off x="10800487" y="2358364"/>
              <a:ext cx="2782800" cy="2134500"/>
            </a:xfrm>
            <a:prstGeom prst="rect">
              <a:avLst/>
            </a:prstGeom>
            <a:noFill/>
            <a:ln>
              <a:noFill/>
            </a:ln>
          </p:spPr>
          <p:txBody>
            <a:bodyPr anchorCtr="0" anchor="t" bIns="25400" lIns="25400" spcFirstLastPara="1" rIns="25400" wrap="square" tIns="25400">
              <a:spAutoFit/>
            </a:bodyPr>
            <a:lstStyle/>
            <a:p>
              <a:pPr indent="0" lvl="0" marL="0" marR="0" rtl="0" algn="ctr">
                <a:spcBef>
                  <a:spcPts val="0"/>
                </a:spcBef>
                <a:spcAft>
                  <a:spcPts val="0"/>
                </a:spcAft>
                <a:buNone/>
              </a:pPr>
              <a:r>
                <a:rPr b="1" lang="en-US" sz="2200">
                  <a:solidFill>
                    <a:srgbClr val="104864"/>
                  </a:solidFill>
                  <a:latin typeface="Montserrat"/>
                  <a:ea typeface="Montserrat"/>
                  <a:cs typeface="Montserrat"/>
                  <a:sym typeface="Montserrat"/>
                </a:rPr>
                <a:t>Porter’s 5 Forces Analysis</a:t>
              </a:r>
              <a:endParaRPr sz="800">
                <a:latin typeface="Montserrat"/>
                <a:ea typeface="Montserrat"/>
                <a:cs typeface="Montserrat"/>
                <a:sym typeface="Montserrat"/>
              </a:endParaRPr>
            </a:p>
          </p:txBody>
        </p:sp>
        <p:sp>
          <p:nvSpPr>
            <p:cNvPr id="2299" name="Google Shape;2299;p36"/>
            <p:cNvSpPr txBox="1"/>
            <p:nvPr/>
          </p:nvSpPr>
          <p:spPr>
            <a:xfrm>
              <a:off x="1097001" y="10386391"/>
              <a:ext cx="3469946" cy="2343462"/>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0" lang="en-US" sz="1200">
                  <a:solidFill>
                    <a:srgbClr val="7F8999"/>
                  </a:solidFill>
                  <a:latin typeface="Arial"/>
                  <a:ea typeface="Arial"/>
                  <a:cs typeface="Arial"/>
                  <a:sym typeface="Arial"/>
                </a:rPr>
                <a:t>Lorem Ipsum has been dummy text ever since. PredSed ut perspiciatis doloremque laudantium </a:t>
              </a:r>
              <a:endParaRPr b="0" sz="1200">
                <a:solidFill>
                  <a:srgbClr val="7F8999"/>
                </a:solidFill>
                <a:latin typeface="Arial"/>
                <a:ea typeface="Arial"/>
                <a:cs typeface="Arial"/>
                <a:sym typeface="Arial"/>
              </a:endParaRPr>
            </a:p>
          </p:txBody>
        </p:sp>
        <p:sp>
          <p:nvSpPr>
            <p:cNvPr id="2300" name="Google Shape;2300;p36"/>
            <p:cNvSpPr txBox="1"/>
            <p:nvPr/>
          </p:nvSpPr>
          <p:spPr>
            <a:xfrm>
              <a:off x="1656975" y="9626465"/>
              <a:ext cx="2350004" cy="425758"/>
            </a:xfrm>
            <a:prstGeom prst="rect">
              <a:avLst/>
            </a:prstGeom>
            <a:noFill/>
            <a:ln>
              <a:noFill/>
            </a:ln>
          </p:spPr>
          <p:txBody>
            <a:bodyPr anchorCtr="0" anchor="ctr" bIns="25400" lIns="25400" spcFirstLastPara="1" rIns="25400" wrap="square" tIns="25400">
              <a:spAutoFit/>
            </a:bodyPr>
            <a:lstStyle/>
            <a:p>
              <a:pPr indent="0" lvl="0" marL="0" marR="0" rtl="0" algn="ctr">
                <a:spcBef>
                  <a:spcPts val="0"/>
                </a:spcBef>
                <a:spcAft>
                  <a:spcPts val="0"/>
                </a:spcAft>
                <a:buNone/>
              </a:pPr>
              <a:r>
                <a:rPr b="1" lang="en-US" sz="1050">
                  <a:solidFill>
                    <a:schemeClr val="dk1"/>
                  </a:solidFill>
                  <a:latin typeface="Arial"/>
                  <a:ea typeface="Arial"/>
                  <a:cs typeface="Arial"/>
                  <a:sym typeface="Arial"/>
                </a:rPr>
                <a:t>Potential New Entry</a:t>
              </a:r>
              <a:endParaRPr/>
            </a:p>
          </p:txBody>
        </p:sp>
        <p:sp>
          <p:nvSpPr>
            <p:cNvPr id="2301" name="Google Shape;2301;p36"/>
            <p:cNvSpPr txBox="1"/>
            <p:nvPr/>
          </p:nvSpPr>
          <p:spPr>
            <a:xfrm>
              <a:off x="7123213" y="9626465"/>
              <a:ext cx="865624" cy="425758"/>
            </a:xfrm>
            <a:prstGeom prst="rect">
              <a:avLst/>
            </a:prstGeom>
            <a:noFill/>
            <a:ln>
              <a:noFill/>
            </a:ln>
          </p:spPr>
          <p:txBody>
            <a:bodyPr anchorCtr="0" anchor="ctr" bIns="25400" lIns="25400" spcFirstLastPara="1" rIns="25400" wrap="square" tIns="25400">
              <a:spAutoFit/>
            </a:bodyPr>
            <a:lstStyle/>
            <a:p>
              <a:pPr indent="0" lvl="0" marL="0" marR="0" rtl="0" algn="ctr">
                <a:spcBef>
                  <a:spcPts val="0"/>
                </a:spcBef>
                <a:spcAft>
                  <a:spcPts val="0"/>
                </a:spcAft>
                <a:buNone/>
              </a:pPr>
              <a:r>
                <a:rPr b="1" lang="en-US" sz="1050">
                  <a:solidFill>
                    <a:schemeClr val="dk1"/>
                  </a:solidFill>
                  <a:latin typeface="Arial"/>
                  <a:ea typeface="Arial"/>
                  <a:cs typeface="Arial"/>
                  <a:sym typeface="Arial"/>
                </a:rPr>
                <a:t>Buyers</a:t>
              </a:r>
              <a:endParaRPr/>
            </a:p>
          </p:txBody>
        </p:sp>
        <p:sp>
          <p:nvSpPr>
            <p:cNvPr id="2302" name="Google Shape;2302;p36"/>
            <p:cNvSpPr txBox="1"/>
            <p:nvPr/>
          </p:nvSpPr>
          <p:spPr>
            <a:xfrm>
              <a:off x="11535621" y="9626465"/>
              <a:ext cx="1362554" cy="425758"/>
            </a:xfrm>
            <a:prstGeom prst="rect">
              <a:avLst/>
            </a:prstGeom>
            <a:noFill/>
            <a:ln>
              <a:noFill/>
            </a:ln>
          </p:spPr>
          <p:txBody>
            <a:bodyPr anchorCtr="0" anchor="ctr" bIns="25400" lIns="25400" spcFirstLastPara="1" rIns="25400" wrap="square" tIns="25400">
              <a:spAutoFit/>
            </a:bodyPr>
            <a:lstStyle/>
            <a:p>
              <a:pPr indent="0" lvl="0" marL="0" marR="0" rtl="0" algn="ctr">
                <a:spcBef>
                  <a:spcPts val="0"/>
                </a:spcBef>
                <a:spcAft>
                  <a:spcPts val="0"/>
                </a:spcAft>
                <a:buNone/>
              </a:pPr>
              <a:r>
                <a:rPr b="1" lang="en-US" sz="1050">
                  <a:solidFill>
                    <a:schemeClr val="dk1"/>
                  </a:solidFill>
                  <a:latin typeface="Arial"/>
                  <a:ea typeface="Arial"/>
                  <a:cs typeface="Arial"/>
                  <a:sym typeface="Arial"/>
                </a:rPr>
                <a:t>Substitutes</a:t>
              </a:r>
              <a:endParaRPr/>
            </a:p>
          </p:txBody>
        </p:sp>
        <p:sp>
          <p:nvSpPr>
            <p:cNvPr id="2303" name="Google Shape;2303;p36"/>
            <p:cNvSpPr txBox="1"/>
            <p:nvPr/>
          </p:nvSpPr>
          <p:spPr>
            <a:xfrm>
              <a:off x="16351623" y="9626465"/>
              <a:ext cx="1138134" cy="425758"/>
            </a:xfrm>
            <a:prstGeom prst="rect">
              <a:avLst/>
            </a:prstGeom>
            <a:noFill/>
            <a:ln>
              <a:noFill/>
            </a:ln>
          </p:spPr>
          <p:txBody>
            <a:bodyPr anchorCtr="0" anchor="ctr" bIns="25400" lIns="25400" spcFirstLastPara="1" rIns="25400" wrap="square" tIns="25400">
              <a:spAutoFit/>
            </a:bodyPr>
            <a:lstStyle/>
            <a:p>
              <a:pPr indent="0" lvl="0" marL="0" marR="0" rtl="0" algn="ctr">
                <a:spcBef>
                  <a:spcPts val="0"/>
                </a:spcBef>
                <a:spcAft>
                  <a:spcPts val="0"/>
                </a:spcAft>
                <a:buNone/>
              </a:pPr>
              <a:r>
                <a:rPr b="1" lang="en-US" sz="1050">
                  <a:solidFill>
                    <a:schemeClr val="dk1"/>
                  </a:solidFill>
                  <a:latin typeface="Arial"/>
                  <a:ea typeface="Arial"/>
                  <a:cs typeface="Arial"/>
                  <a:sym typeface="Arial"/>
                </a:rPr>
                <a:t>Suppliers</a:t>
              </a:r>
              <a:endParaRPr/>
            </a:p>
          </p:txBody>
        </p:sp>
        <p:sp>
          <p:nvSpPr>
            <p:cNvPr id="2304" name="Google Shape;2304;p36"/>
            <p:cNvSpPr txBox="1"/>
            <p:nvPr/>
          </p:nvSpPr>
          <p:spPr>
            <a:xfrm>
              <a:off x="20402423" y="9626465"/>
              <a:ext cx="2298708" cy="425758"/>
            </a:xfrm>
            <a:prstGeom prst="rect">
              <a:avLst/>
            </a:prstGeom>
            <a:noFill/>
            <a:ln>
              <a:noFill/>
            </a:ln>
          </p:spPr>
          <p:txBody>
            <a:bodyPr anchorCtr="0" anchor="ctr" bIns="25400" lIns="25400" spcFirstLastPara="1" rIns="25400" wrap="square" tIns="25400">
              <a:spAutoFit/>
            </a:bodyPr>
            <a:lstStyle/>
            <a:p>
              <a:pPr indent="0" lvl="0" marL="0" marR="0" rtl="0" algn="ctr">
                <a:spcBef>
                  <a:spcPts val="0"/>
                </a:spcBef>
                <a:spcAft>
                  <a:spcPts val="0"/>
                </a:spcAft>
                <a:buNone/>
              </a:pPr>
              <a:r>
                <a:rPr b="1" lang="en-US" sz="1050">
                  <a:solidFill>
                    <a:schemeClr val="dk1"/>
                  </a:solidFill>
                  <a:latin typeface="Arial"/>
                  <a:ea typeface="Arial"/>
                  <a:cs typeface="Arial"/>
                  <a:sym typeface="Arial"/>
                </a:rPr>
                <a:t>Competitive Rivalry</a:t>
              </a:r>
              <a:endParaRPr/>
            </a:p>
          </p:txBody>
        </p:sp>
        <p:sp>
          <p:nvSpPr>
            <p:cNvPr id="2305" name="Google Shape;2305;p36"/>
            <p:cNvSpPr txBox="1"/>
            <p:nvPr/>
          </p:nvSpPr>
          <p:spPr>
            <a:xfrm>
              <a:off x="5776951" y="10386391"/>
              <a:ext cx="3469946" cy="2343462"/>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0" lang="en-US" sz="1200">
                  <a:solidFill>
                    <a:srgbClr val="7F8999"/>
                  </a:solidFill>
                  <a:latin typeface="Arial"/>
                  <a:ea typeface="Arial"/>
                  <a:cs typeface="Arial"/>
                  <a:sym typeface="Arial"/>
                </a:rPr>
                <a:t>Lorem Ipsum has been dummy text ever since. PredSed ut perspiciatis doloremque laudantium </a:t>
              </a:r>
              <a:endParaRPr b="0" sz="1200">
                <a:solidFill>
                  <a:srgbClr val="7F8999"/>
                </a:solidFill>
                <a:latin typeface="Arial"/>
                <a:ea typeface="Arial"/>
                <a:cs typeface="Arial"/>
                <a:sym typeface="Arial"/>
              </a:endParaRPr>
            </a:p>
          </p:txBody>
        </p:sp>
        <p:sp>
          <p:nvSpPr>
            <p:cNvPr id="2306" name="Google Shape;2306;p36"/>
            <p:cNvSpPr txBox="1"/>
            <p:nvPr/>
          </p:nvSpPr>
          <p:spPr>
            <a:xfrm>
              <a:off x="10456901" y="10386391"/>
              <a:ext cx="3469946" cy="2343462"/>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0" lang="en-US" sz="1200">
                  <a:solidFill>
                    <a:srgbClr val="7F8999"/>
                  </a:solidFill>
                  <a:latin typeface="Arial"/>
                  <a:ea typeface="Arial"/>
                  <a:cs typeface="Arial"/>
                  <a:sym typeface="Arial"/>
                </a:rPr>
                <a:t>Lorem Ipsum has been dummy text ever since. PredSed ut perspiciatis doloremque laudantium </a:t>
              </a:r>
              <a:endParaRPr b="0" sz="1200">
                <a:solidFill>
                  <a:srgbClr val="7F8999"/>
                </a:solidFill>
                <a:latin typeface="Arial"/>
                <a:ea typeface="Arial"/>
                <a:cs typeface="Arial"/>
                <a:sym typeface="Arial"/>
              </a:endParaRPr>
            </a:p>
          </p:txBody>
        </p:sp>
        <p:sp>
          <p:nvSpPr>
            <p:cNvPr id="2307" name="Google Shape;2307;p36"/>
            <p:cNvSpPr txBox="1"/>
            <p:nvPr/>
          </p:nvSpPr>
          <p:spPr>
            <a:xfrm>
              <a:off x="15136852" y="10386391"/>
              <a:ext cx="3469946" cy="2343462"/>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0" lang="en-US" sz="1200">
                  <a:solidFill>
                    <a:srgbClr val="7F8999"/>
                  </a:solidFill>
                  <a:latin typeface="Arial"/>
                  <a:ea typeface="Arial"/>
                  <a:cs typeface="Arial"/>
                  <a:sym typeface="Arial"/>
                </a:rPr>
                <a:t>Lorem Ipsum has been dummy text ever since. PredSed ut perspiciatis doloremque laudantium </a:t>
              </a:r>
              <a:endParaRPr b="0" sz="1200">
                <a:solidFill>
                  <a:srgbClr val="7F8999"/>
                </a:solidFill>
                <a:latin typeface="Arial"/>
                <a:ea typeface="Arial"/>
                <a:cs typeface="Arial"/>
                <a:sym typeface="Arial"/>
              </a:endParaRPr>
            </a:p>
          </p:txBody>
        </p:sp>
        <p:sp>
          <p:nvSpPr>
            <p:cNvPr id="2308" name="Google Shape;2308;p36"/>
            <p:cNvSpPr txBox="1"/>
            <p:nvPr/>
          </p:nvSpPr>
          <p:spPr>
            <a:xfrm>
              <a:off x="19816803" y="10386391"/>
              <a:ext cx="3469946" cy="2343462"/>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0" lang="en-US" sz="1200">
                  <a:solidFill>
                    <a:srgbClr val="7F8999"/>
                  </a:solidFill>
                  <a:latin typeface="Arial"/>
                  <a:ea typeface="Arial"/>
                  <a:cs typeface="Arial"/>
                  <a:sym typeface="Arial"/>
                </a:rPr>
                <a:t>Lorem Ipsum has been dummy text ever since. PredSed ut perspiciatis doloremque laudantium </a:t>
              </a:r>
              <a:endParaRPr b="0" sz="1200">
                <a:solidFill>
                  <a:srgbClr val="7F8999"/>
                </a:solidFill>
                <a:latin typeface="Arial"/>
                <a:ea typeface="Arial"/>
                <a:cs typeface="Arial"/>
                <a:sym typeface="Arial"/>
              </a:endParaRPr>
            </a:p>
          </p:txBody>
        </p:sp>
        <p:sp>
          <p:nvSpPr>
            <p:cNvPr id="2309" name="Google Shape;2309;p36"/>
            <p:cNvSpPr/>
            <p:nvPr/>
          </p:nvSpPr>
          <p:spPr>
            <a:xfrm>
              <a:off x="2353312" y="7469705"/>
              <a:ext cx="1076072" cy="1086174"/>
            </a:xfrm>
            <a:custGeom>
              <a:rect b="b" l="l" r="r" t="t"/>
              <a:pathLst>
                <a:path extrusionOk="0" h="21599" w="21306">
                  <a:moveTo>
                    <a:pt x="8550" y="0"/>
                  </a:moveTo>
                  <a:cubicBezTo>
                    <a:pt x="3946" y="2"/>
                    <a:pt x="168" y="3661"/>
                    <a:pt x="0" y="8282"/>
                  </a:cubicBezTo>
                  <a:lnTo>
                    <a:pt x="0" y="21377"/>
                  </a:lnTo>
                  <a:lnTo>
                    <a:pt x="755" y="21377"/>
                  </a:lnTo>
                  <a:lnTo>
                    <a:pt x="755" y="8755"/>
                  </a:lnTo>
                  <a:cubicBezTo>
                    <a:pt x="643" y="4326"/>
                    <a:pt x="4197" y="678"/>
                    <a:pt x="8609" y="695"/>
                  </a:cubicBezTo>
                  <a:cubicBezTo>
                    <a:pt x="12870" y="712"/>
                    <a:pt x="16325" y="4167"/>
                    <a:pt x="16360" y="8447"/>
                  </a:cubicBezTo>
                  <a:lnTo>
                    <a:pt x="16360" y="8746"/>
                  </a:lnTo>
                  <a:cubicBezTo>
                    <a:pt x="16293" y="8803"/>
                    <a:pt x="16227" y="8861"/>
                    <a:pt x="16164" y="8924"/>
                  </a:cubicBezTo>
                  <a:cubicBezTo>
                    <a:pt x="15940" y="9149"/>
                    <a:pt x="15759" y="9402"/>
                    <a:pt x="15620" y="9670"/>
                  </a:cubicBezTo>
                  <a:cubicBezTo>
                    <a:pt x="15481" y="9402"/>
                    <a:pt x="15300" y="9149"/>
                    <a:pt x="15076" y="8924"/>
                  </a:cubicBezTo>
                  <a:cubicBezTo>
                    <a:pt x="14488" y="8333"/>
                    <a:pt x="13717" y="8038"/>
                    <a:pt x="12946" y="8038"/>
                  </a:cubicBezTo>
                  <a:cubicBezTo>
                    <a:pt x="12611" y="8038"/>
                    <a:pt x="12278" y="8098"/>
                    <a:pt x="11958" y="8209"/>
                  </a:cubicBezTo>
                  <a:lnTo>
                    <a:pt x="5239" y="9550"/>
                  </a:lnTo>
                  <a:cubicBezTo>
                    <a:pt x="5173" y="9567"/>
                    <a:pt x="5113" y="9601"/>
                    <a:pt x="5065" y="9650"/>
                  </a:cubicBezTo>
                  <a:cubicBezTo>
                    <a:pt x="5014" y="9703"/>
                    <a:pt x="4979" y="9770"/>
                    <a:pt x="4966" y="9843"/>
                  </a:cubicBezTo>
                  <a:lnTo>
                    <a:pt x="4966" y="10706"/>
                  </a:lnTo>
                  <a:lnTo>
                    <a:pt x="3020" y="10706"/>
                  </a:lnTo>
                  <a:lnTo>
                    <a:pt x="3020" y="9292"/>
                  </a:lnTo>
                  <a:lnTo>
                    <a:pt x="5072" y="7244"/>
                  </a:lnTo>
                  <a:lnTo>
                    <a:pt x="10196" y="7244"/>
                  </a:lnTo>
                  <a:cubicBezTo>
                    <a:pt x="10995" y="7292"/>
                    <a:pt x="11695" y="6712"/>
                    <a:pt x="11803" y="5916"/>
                  </a:cubicBezTo>
                  <a:cubicBezTo>
                    <a:pt x="11906" y="5150"/>
                    <a:pt x="11423" y="4428"/>
                    <a:pt x="10678" y="4233"/>
                  </a:cubicBezTo>
                  <a:cubicBezTo>
                    <a:pt x="10689" y="3773"/>
                    <a:pt x="10493" y="3331"/>
                    <a:pt x="10144" y="3032"/>
                  </a:cubicBezTo>
                  <a:cubicBezTo>
                    <a:pt x="9722" y="2671"/>
                    <a:pt x="9140" y="2564"/>
                    <a:pt x="8618" y="2753"/>
                  </a:cubicBezTo>
                  <a:cubicBezTo>
                    <a:pt x="8361" y="2244"/>
                    <a:pt x="7845" y="1919"/>
                    <a:pt x="7277" y="1907"/>
                  </a:cubicBezTo>
                  <a:cubicBezTo>
                    <a:pt x="6686" y="1896"/>
                    <a:pt x="6140" y="2224"/>
                    <a:pt x="5872" y="2753"/>
                  </a:cubicBezTo>
                  <a:cubicBezTo>
                    <a:pt x="5366" y="2557"/>
                    <a:pt x="4793" y="2647"/>
                    <a:pt x="4371" y="2988"/>
                  </a:cubicBezTo>
                  <a:cubicBezTo>
                    <a:pt x="3998" y="3290"/>
                    <a:pt x="3790" y="3752"/>
                    <a:pt x="3811" y="4233"/>
                  </a:cubicBezTo>
                  <a:cubicBezTo>
                    <a:pt x="3157" y="4420"/>
                    <a:pt x="2710" y="5025"/>
                    <a:pt x="2718" y="5707"/>
                  </a:cubicBezTo>
                  <a:cubicBezTo>
                    <a:pt x="2727" y="6492"/>
                    <a:pt x="3314" y="7137"/>
                    <a:pt x="4075" y="7232"/>
                  </a:cubicBezTo>
                  <a:lnTo>
                    <a:pt x="2497" y="8814"/>
                  </a:lnTo>
                  <a:cubicBezTo>
                    <a:pt x="2439" y="8866"/>
                    <a:pt x="2391" y="8928"/>
                    <a:pt x="2357" y="8998"/>
                  </a:cubicBezTo>
                  <a:cubicBezTo>
                    <a:pt x="2308" y="9095"/>
                    <a:pt x="2286" y="9203"/>
                    <a:pt x="2292" y="9312"/>
                  </a:cubicBezTo>
                  <a:lnTo>
                    <a:pt x="2292" y="11114"/>
                  </a:lnTo>
                  <a:cubicBezTo>
                    <a:pt x="2294" y="11214"/>
                    <a:pt x="2337" y="11308"/>
                    <a:pt x="2411" y="11374"/>
                  </a:cubicBezTo>
                  <a:cubicBezTo>
                    <a:pt x="2480" y="11435"/>
                    <a:pt x="2569" y="11466"/>
                    <a:pt x="2661" y="11461"/>
                  </a:cubicBezTo>
                  <a:lnTo>
                    <a:pt x="4966" y="11461"/>
                  </a:lnTo>
                  <a:lnTo>
                    <a:pt x="4966" y="12176"/>
                  </a:lnTo>
                  <a:cubicBezTo>
                    <a:pt x="4960" y="12267"/>
                    <a:pt x="4987" y="12357"/>
                    <a:pt x="5042" y="12430"/>
                  </a:cubicBezTo>
                  <a:cubicBezTo>
                    <a:pt x="5091" y="12495"/>
                    <a:pt x="5159" y="12542"/>
                    <a:pt x="5237" y="12564"/>
                  </a:cubicBezTo>
                  <a:lnTo>
                    <a:pt x="12022" y="13940"/>
                  </a:lnTo>
                  <a:cubicBezTo>
                    <a:pt x="13063" y="14276"/>
                    <a:pt x="14249" y="14032"/>
                    <a:pt x="15076" y="13202"/>
                  </a:cubicBezTo>
                  <a:cubicBezTo>
                    <a:pt x="15135" y="13142"/>
                    <a:pt x="15189" y="13080"/>
                    <a:pt x="15243" y="13016"/>
                  </a:cubicBezTo>
                  <a:lnTo>
                    <a:pt x="15243" y="15635"/>
                  </a:lnTo>
                  <a:lnTo>
                    <a:pt x="14105" y="15635"/>
                  </a:lnTo>
                  <a:cubicBezTo>
                    <a:pt x="13991" y="15631"/>
                    <a:pt x="13880" y="15677"/>
                    <a:pt x="13801" y="15761"/>
                  </a:cubicBezTo>
                  <a:cubicBezTo>
                    <a:pt x="13728" y="15839"/>
                    <a:pt x="13689" y="15943"/>
                    <a:pt x="13693" y="16049"/>
                  </a:cubicBezTo>
                  <a:lnTo>
                    <a:pt x="13693" y="18310"/>
                  </a:lnTo>
                  <a:lnTo>
                    <a:pt x="7997" y="18310"/>
                  </a:lnTo>
                  <a:lnTo>
                    <a:pt x="7997" y="19037"/>
                  </a:lnTo>
                  <a:lnTo>
                    <a:pt x="9134" y="19037"/>
                  </a:lnTo>
                  <a:lnTo>
                    <a:pt x="9134" y="21372"/>
                  </a:lnTo>
                  <a:lnTo>
                    <a:pt x="9895" y="21372"/>
                  </a:lnTo>
                  <a:lnTo>
                    <a:pt x="9895" y="19037"/>
                  </a:lnTo>
                  <a:lnTo>
                    <a:pt x="14018" y="19037"/>
                  </a:lnTo>
                  <a:cubicBezTo>
                    <a:pt x="14118" y="19045"/>
                    <a:pt x="14217" y="19016"/>
                    <a:pt x="14297" y="18956"/>
                  </a:cubicBezTo>
                  <a:cubicBezTo>
                    <a:pt x="14410" y="18873"/>
                    <a:pt x="14474" y="18740"/>
                    <a:pt x="14470" y="18600"/>
                  </a:cubicBezTo>
                  <a:lnTo>
                    <a:pt x="14470" y="16377"/>
                  </a:lnTo>
                  <a:lnTo>
                    <a:pt x="15556" y="16377"/>
                  </a:lnTo>
                  <a:cubicBezTo>
                    <a:pt x="15673" y="16386"/>
                    <a:pt x="15788" y="16345"/>
                    <a:pt x="15873" y="16264"/>
                  </a:cubicBezTo>
                  <a:cubicBezTo>
                    <a:pt x="15957" y="16183"/>
                    <a:pt x="16004" y="16072"/>
                    <a:pt x="16002" y="15955"/>
                  </a:cubicBezTo>
                  <a:lnTo>
                    <a:pt x="16002" y="13022"/>
                  </a:lnTo>
                  <a:cubicBezTo>
                    <a:pt x="16054" y="13083"/>
                    <a:pt x="16107" y="13144"/>
                    <a:pt x="16164" y="13202"/>
                  </a:cubicBezTo>
                  <a:cubicBezTo>
                    <a:pt x="17340" y="14383"/>
                    <a:pt x="19248" y="14383"/>
                    <a:pt x="20424" y="13202"/>
                  </a:cubicBezTo>
                  <a:cubicBezTo>
                    <a:pt x="21600" y="12021"/>
                    <a:pt x="21600" y="10105"/>
                    <a:pt x="20424" y="8924"/>
                  </a:cubicBezTo>
                  <a:cubicBezTo>
                    <a:pt x="19836" y="8333"/>
                    <a:pt x="19065" y="8038"/>
                    <a:pt x="18294" y="8038"/>
                  </a:cubicBezTo>
                  <a:cubicBezTo>
                    <a:pt x="17877" y="8038"/>
                    <a:pt x="17461" y="8128"/>
                    <a:pt x="17073" y="8300"/>
                  </a:cubicBezTo>
                  <a:lnTo>
                    <a:pt x="17073" y="8076"/>
                  </a:lnTo>
                  <a:cubicBezTo>
                    <a:pt x="16812" y="3541"/>
                    <a:pt x="13073" y="-1"/>
                    <a:pt x="8550" y="0"/>
                  </a:cubicBezTo>
                  <a:close/>
                  <a:moveTo>
                    <a:pt x="7155" y="2662"/>
                  </a:moveTo>
                  <a:cubicBezTo>
                    <a:pt x="7630" y="2616"/>
                    <a:pt x="8030" y="3011"/>
                    <a:pt x="7995" y="3489"/>
                  </a:cubicBezTo>
                  <a:cubicBezTo>
                    <a:pt x="7999" y="3607"/>
                    <a:pt x="8069" y="3712"/>
                    <a:pt x="8175" y="3762"/>
                  </a:cubicBezTo>
                  <a:cubicBezTo>
                    <a:pt x="8308" y="3825"/>
                    <a:pt x="8466" y="3789"/>
                    <a:pt x="8559" y="3675"/>
                  </a:cubicBezTo>
                  <a:cubicBezTo>
                    <a:pt x="8818" y="3373"/>
                    <a:pt x="9264" y="3319"/>
                    <a:pt x="9586" y="3551"/>
                  </a:cubicBezTo>
                  <a:cubicBezTo>
                    <a:pt x="9876" y="3759"/>
                    <a:pt x="9982" y="4142"/>
                    <a:pt x="9840" y="4470"/>
                  </a:cubicBezTo>
                  <a:cubicBezTo>
                    <a:pt x="9761" y="4598"/>
                    <a:pt x="9781" y="4764"/>
                    <a:pt x="9887" y="4869"/>
                  </a:cubicBezTo>
                  <a:cubicBezTo>
                    <a:pt x="9970" y="4951"/>
                    <a:pt x="10090" y="4980"/>
                    <a:pt x="10200" y="4946"/>
                  </a:cubicBezTo>
                  <a:cubicBezTo>
                    <a:pt x="10706" y="4859"/>
                    <a:pt x="11156" y="5279"/>
                    <a:pt x="11105" y="5792"/>
                  </a:cubicBezTo>
                  <a:cubicBezTo>
                    <a:pt x="11070" y="6152"/>
                    <a:pt x="10780" y="6433"/>
                    <a:pt x="10420" y="6454"/>
                  </a:cubicBezTo>
                  <a:lnTo>
                    <a:pt x="4048" y="6454"/>
                  </a:lnTo>
                  <a:cubicBezTo>
                    <a:pt x="3595" y="6370"/>
                    <a:pt x="3314" y="5910"/>
                    <a:pt x="3444" y="5466"/>
                  </a:cubicBezTo>
                  <a:cubicBezTo>
                    <a:pt x="3551" y="5099"/>
                    <a:pt x="3913" y="4871"/>
                    <a:pt x="4288" y="4931"/>
                  </a:cubicBezTo>
                  <a:cubicBezTo>
                    <a:pt x="4400" y="4952"/>
                    <a:pt x="4514" y="4911"/>
                    <a:pt x="4587" y="4824"/>
                  </a:cubicBezTo>
                  <a:cubicBezTo>
                    <a:pt x="4658" y="4738"/>
                    <a:pt x="4679" y="4621"/>
                    <a:pt x="4642" y="4516"/>
                  </a:cubicBezTo>
                  <a:cubicBezTo>
                    <a:pt x="4473" y="4184"/>
                    <a:pt x="4565" y="3778"/>
                    <a:pt x="4862" y="3554"/>
                  </a:cubicBezTo>
                  <a:cubicBezTo>
                    <a:pt x="5198" y="3299"/>
                    <a:pt x="5676" y="3360"/>
                    <a:pt x="5939" y="3691"/>
                  </a:cubicBezTo>
                  <a:cubicBezTo>
                    <a:pt x="6027" y="3781"/>
                    <a:pt x="6161" y="3810"/>
                    <a:pt x="6278" y="3764"/>
                  </a:cubicBezTo>
                  <a:cubicBezTo>
                    <a:pt x="6400" y="3717"/>
                    <a:pt x="6479" y="3598"/>
                    <a:pt x="6479" y="3467"/>
                  </a:cubicBezTo>
                  <a:cubicBezTo>
                    <a:pt x="6448" y="3059"/>
                    <a:pt x="6749" y="2701"/>
                    <a:pt x="7155" y="2662"/>
                  </a:cubicBezTo>
                  <a:close/>
                  <a:moveTo>
                    <a:pt x="5338" y="4943"/>
                  </a:moveTo>
                  <a:lnTo>
                    <a:pt x="5338" y="5708"/>
                  </a:lnTo>
                  <a:lnTo>
                    <a:pt x="6099" y="5708"/>
                  </a:lnTo>
                  <a:lnTo>
                    <a:pt x="6099" y="4943"/>
                  </a:lnTo>
                  <a:lnTo>
                    <a:pt x="5338" y="4943"/>
                  </a:lnTo>
                  <a:close/>
                  <a:moveTo>
                    <a:pt x="6847" y="4943"/>
                  </a:moveTo>
                  <a:lnTo>
                    <a:pt x="6847" y="5708"/>
                  </a:lnTo>
                  <a:lnTo>
                    <a:pt x="7608" y="5708"/>
                  </a:lnTo>
                  <a:lnTo>
                    <a:pt x="7608" y="4943"/>
                  </a:lnTo>
                  <a:lnTo>
                    <a:pt x="6847" y="4943"/>
                  </a:lnTo>
                  <a:close/>
                  <a:moveTo>
                    <a:pt x="8357" y="4943"/>
                  </a:moveTo>
                  <a:lnTo>
                    <a:pt x="8357" y="5708"/>
                  </a:lnTo>
                  <a:lnTo>
                    <a:pt x="9117" y="5708"/>
                  </a:lnTo>
                  <a:lnTo>
                    <a:pt x="9117" y="4943"/>
                  </a:lnTo>
                  <a:lnTo>
                    <a:pt x="8357" y="4943"/>
                  </a:lnTo>
                  <a:close/>
                  <a:moveTo>
                    <a:pt x="12946" y="8728"/>
                  </a:moveTo>
                  <a:cubicBezTo>
                    <a:pt x="13541" y="8728"/>
                    <a:pt x="14136" y="8956"/>
                    <a:pt x="14590" y="9412"/>
                  </a:cubicBezTo>
                  <a:cubicBezTo>
                    <a:pt x="14857" y="9680"/>
                    <a:pt x="15042" y="9997"/>
                    <a:pt x="15152" y="10334"/>
                  </a:cubicBezTo>
                  <a:cubicBezTo>
                    <a:pt x="14561" y="9857"/>
                    <a:pt x="13832" y="9572"/>
                    <a:pt x="13065" y="9535"/>
                  </a:cubicBezTo>
                  <a:cubicBezTo>
                    <a:pt x="12243" y="9495"/>
                    <a:pt x="11440" y="9741"/>
                    <a:pt x="10780" y="10216"/>
                  </a:cubicBezTo>
                  <a:cubicBezTo>
                    <a:pt x="10894" y="9923"/>
                    <a:pt x="11067" y="9648"/>
                    <a:pt x="11302" y="9412"/>
                  </a:cubicBezTo>
                  <a:cubicBezTo>
                    <a:pt x="11756" y="8956"/>
                    <a:pt x="12351" y="8728"/>
                    <a:pt x="12946" y="8728"/>
                  </a:cubicBezTo>
                  <a:close/>
                  <a:moveTo>
                    <a:pt x="18294" y="8728"/>
                  </a:moveTo>
                  <a:cubicBezTo>
                    <a:pt x="18889" y="8728"/>
                    <a:pt x="19484" y="8956"/>
                    <a:pt x="19938" y="9412"/>
                  </a:cubicBezTo>
                  <a:cubicBezTo>
                    <a:pt x="20210" y="9685"/>
                    <a:pt x="20399" y="10009"/>
                    <a:pt x="20508" y="10353"/>
                  </a:cubicBezTo>
                  <a:cubicBezTo>
                    <a:pt x="19915" y="9873"/>
                    <a:pt x="19184" y="9586"/>
                    <a:pt x="18414" y="9549"/>
                  </a:cubicBezTo>
                  <a:cubicBezTo>
                    <a:pt x="17588" y="9509"/>
                    <a:pt x="16783" y="9757"/>
                    <a:pt x="16121" y="10236"/>
                  </a:cubicBezTo>
                  <a:cubicBezTo>
                    <a:pt x="16234" y="9936"/>
                    <a:pt x="16409" y="9654"/>
                    <a:pt x="16650" y="9412"/>
                  </a:cubicBezTo>
                  <a:cubicBezTo>
                    <a:pt x="17104" y="8956"/>
                    <a:pt x="17699" y="8728"/>
                    <a:pt x="18294" y="8728"/>
                  </a:cubicBezTo>
                  <a:close/>
                  <a:moveTo>
                    <a:pt x="10525" y="9270"/>
                  </a:moveTo>
                  <a:cubicBezTo>
                    <a:pt x="9745" y="10330"/>
                    <a:pt x="9742" y="11782"/>
                    <a:pt x="10516" y="12845"/>
                  </a:cubicBezTo>
                  <a:lnTo>
                    <a:pt x="5745" y="11928"/>
                  </a:lnTo>
                  <a:lnTo>
                    <a:pt x="5745" y="10221"/>
                  </a:lnTo>
                  <a:lnTo>
                    <a:pt x="10525" y="9270"/>
                  </a:lnTo>
                  <a:close/>
                  <a:moveTo>
                    <a:pt x="13841" y="10428"/>
                  </a:moveTo>
                  <a:cubicBezTo>
                    <a:pt x="14261" y="10553"/>
                    <a:pt x="14655" y="10763"/>
                    <a:pt x="14994" y="11052"/>
                  </a:cubicBezTo>
                  <a:cubicBezTo>
                    <a:pt x="14668" y="11328"/>
                    <a:pt x="14291" y="11530"/>
                    <a:pt x="13889" y="11655"/>
                  </a:cubicBezTo>
                  <a:cubicBezTo>
                    <a:pt x="14114" y="11275"/>
                    <a:pt x="14098" y="10793"/>
                    <a:pt x="13841" y="10428"/>
                  </a:cubicBezTo>
                  <a:close/>
                  <a:moveTo>
                    <a:pt x="19190" y="10442"/>
                  </a:moveTo>
                  <a:cubicBezTo>
                    <a:pt x="19610" y="10567"/>
                    <a:pt x="20004" y="10777"/>
                    <a:pt x="20343" y="11066"/>
                  </a:cubicBezTo>
                  <a:cubicBezTo>
                    <a:pt x="20017" y="11343"/>
                    <a:pt x="19640" y="11545"/>
                    <a:pt x="19238" y="11670"/>
                  </a:cubicBezTo>
                  <a:cubicBezTo>
                    <a:pt x="19463" y="11290"/>
                    <a:pt x="19447" y="10807"/>
                    <a:pt x="19190" y="10442"/>
                  </a:cubicBezTo>
                  <a:close/>
                  <a:moveTo>
                    <a:pt x="11988" y="10445"/>
                  </a:moveTo>
                  <a:cubicBezTo>
                    <a:pt x="11748" y="10800"/>
                    <a:pt x="11731" y="11260"/>
                    <a:pt x="11937" y="11630"/>
                  </a:cubicBezTo>
                  <a:cubicBezTo>
                    <a:pt x="11560" y="11502"/>
                    <a:pt x="11207" y="11305"/>
                    <a:pt x="10901" y="11041"/>
                  </a:cubicBezTo>
                  <a:cubicBezTo>
                    <a:pt x="11222" y="10770"/>
                    <a:pt x="11593" y="10570"/>
                    <a:pt x="11988" y="10445"/>
                  </a:cubicBezTo>
                  <a:close/>
                  <a:moveTo>
                    <a:pt x="17337" y="10459"/>
                  </a:moveTo>
                  <a:cubicBezTo>
                    <a:pt x="17097" y="10814"/>
                    <a:pt x="17080" y="11275"/>
                    <a:pt x="17286" y="11645"/>
                  </a:cubicBezTo>
                  <a:cubicBezTo>
                    <a:pt x="16909" y="11516"/>
                    <a:pt x="16556" y="11319"/>
                    <a:pt x="16249" y="11056"/>
                  </a:cubicBezTo>
                  <a:cubicBezTo>
                    <a:pt x="16571" y="10784"/>
                    <a:pt x="16942" y="10584"/>
                    <a:pt x="17337" y="10459"/>
                  </a:cubicBezTo>
                  <a:close/>
                  <a:moveTo>
                    <a:pt x="12921" y="10678"/>
                  </a:moveTo>
                  <a:cubicBezTo>
                    <a:pt x="13023" y="10678"/>
                    <a:pt x="13125" y="10717"/>
                    <a:pt x="13203" y="10796"/>
                  </a:cubicBezTo>
                  <a:cubicBezTo>
                    <a:pt x="13360" y="10953"/>
                    <a:pt x="13360" y="11206"/>
                    <a:pt x="13203" y="11363"/>
                  </a:cubicBezTo>
                  <a:cubicBezTo>
                    <a:pt x="13047" y="11520"/>
                    <a:pt x="12794" y="11520"/>
                    <a:pt x="12638" y="11363"/>
                  </a:cubicBezTo>
                  <a:cubicBezTo>
                    <a:pt x="12482" y="11206"/>
                    <a:pt x="12482" y="10953"/>
                    <a:pt x="12638" y="10796"/>
                  </a:cubicBezTo>
                  <a:cubicBezTo>
                    <a:pt x="12716" y="10717"/>
                    <a:pt x="12819" y="10678"/>
                    <a:pt x="12921" y="10678"/>
                  </a:cubicBezTo>
                  <a:close/>
                  <a:moveTo>
                    <a:pt x="18270" y="10693"/>
                  </a:moveTo>
                  <a:cubicBezTo>
                    <a:pt x="18372" y="10693"/>
                    <a:pt x="18474" y="10732"/>
                    <a:pt x="18552" y="10810"/>
                  </a:cubicBezTo>
                  <a:cubicBezTo>
                    <a:pt x="18708" y="10967"/>
                    <a:pt x="18708" y="11221"/>
                    <a:pt x="18552" y="11378"/>
                  </a:cubicBezTo>
                  <a:cubicBezTo>
                    <a:pt x="18396" y="11535"/>
                    <a:pt x="18143" y="11535"/>
                    <a:pt x="17987" y="11378"/>
                  </a:cubicBezTo>
                  <a:cubicBezTo>
                    <a:pt x="17831" y="11221"/>
                    <a:pt x="17831" y="10967"/>
                    <a:pt x="17987" y="10810"/>
                  </a:cubicBezTo>
                  <a:cubicBezTo>
                    <a:pt x="18065" y="10732"/>
                    <a:pt x="18168" y="10693"/>
                    <a:pt x="18270" y="10693"/>
                  </a:cubicBezTo>
                  <a:close/>
                  <a:moveTo>
                    <a:pt x="15121" y="11884"/>
                  </a:moveTo>
                  <a:cubicBezTo>
                    <a:pt x="15008" y="12187"/>
                    <a:pt x="14832" y="12471"/>
                    <a:pt x="14590" y="12714"/>
                  </a:cubicBezTo>
                  <a:cubicBezTo>
                    <a:pt x="13682" y="13626"/>
                    <a:pt x="12210" y="13626"/>
                    <a:pt x="11302" y="12714"/>
                  </a:cubicBezTo>
                  <a:cubicBezTo>
                    <a:pt x="11064" y="12475"/>
                    <a:pt x="10890" y="12196"/>
                    <a:pt x="10776" y="11899"/>
                  </a:cubicBezTo>
                  <a:cubicBezTo>
                    <a:pt x="11389" y="12315"/>
                    <a:pt x="12109" y="12551"/>
                    <a:pt x="12856" y="12566"/>
                  </a:cubicBezTo>
                  <a:cubicBezTo>
                    <a:pt x="13668" y="12583"/>
                    <a:pt x="14458" y="12340"/>
                    <a:pt x="15121" y="11884"/>
                  </a:cubicBezTo>
                  <a:close/>
                  <a:moveTo>
                    <a:pt x="20462" y="11904"/>
                  </a:moveTo>
                  <a:cubicBezTo>
                    <a:pt x="20348" y="12199"/>
                    <a:pt x="20175" y="12476"/>
                    <a:pt x="19938" y="12714"/>
                  </a:cubicBezTo>
                  <a:cubicBezTo>
                    <a:pt x="19030" y="13626"/>
                    <a:pt x="17558" y="13626"/>
                    <a:pt x="16650" y="12714"/>
                  </a:cubicBezTo>
                  <a:cubicBezTo>
                    <a:pt x="16417" y="12480"/>
                    <a:pt x="16245" y="12207"/>
                    <a:pt x="16131" y="11917"/>
                  </a:cubicBezTo>
                  <a:cubicBezTo>
                    <a:pt x="16742" y="12331"/>
                    <a:pt x="17460" y="12565"/>
                    <a:pt x="18205" y="12581"/>
                  </a:cubicBezTo>
                  <a:cubicBezTo>
                    <a:pt x="19014" y="12598"/>
                    <a:pt x="19801" y="12356"/>
                    <a:pt x="20462" y="11904"/>
                  </a:cubicBezTo>
                  <a:close/>
                  <a:moveTo>
                    <a:pt x="8372" y="16000"/>
                  </a:moveTo>
                  <a:lnTo>
                    <a:pt x="8372" y="16452"/>
                  </a:lnTo>
                  <a:cubicBezTo>
                    <a:pt x="8372" y="16691"/>
                    <a:pt x="8452" y="16923"/>
                    <a:pt x="8598" y="17112"/>
                  </a:cubicBezTo>
                  <a:cubicBezTo>
                    <a:pt x="8801" y="17375"/>
                    <a:pt x="9111" y="17531"/>
                    <a:pt x="9442" y="17536"/>
                  </a:cubicBezTo>
                  <a:lnTo>
                    <a:pt x="12927" y="17536"/>
                  </a:lnTo>
                  <a:lnTo>
                    <a:pt x="12920" y="16792"/>
                  </a:lnTo>
                  <a:lnTo>
                    <a:pt x="9424" y="16792"/>
                  </a:lnTo>
                  <a:cubicBezTo>
                    <a:pt x="9341" y="16787"/>
                    <a:pt x="9264" y="16749"/>
                    <a:pt x="9208" y="16688"/>
                  </a:cubicBezTo>
                  <a:cubicBezTo>
                    <a:pt x="9150" y="16622"/>
                    <a:pt x="9120" y="16536"/>
                    <a:pt x="9126" y="16448"/>
                  </a:cubicBezTo>
                  <a:lnTo>
                    <a:pt x="9126" y="16000"/>
                  </a:lnTo>
                  <a:lnTo>
                    <a:pt x="8372" y="16000"/>
                  </a:lnTo>
                  <a:close/>
                  <a:moveTo>
                    <a:pt x="20852" y="16027"/>
                  </a:moveTo>
                  <a:lnTo>
                    <a:pt x="19046" y="16032"/>
                  </a:lnTo>
                  <a:lnTo>
                    <a:pt x="19046" y="16781"/>
                  </a:lnTo>
                  <a:lnTo>
                    <a:pt x="20059" y="16781"/>
                  </a:lnTo>
                  <a:lnTo>
                    <a:pt x="17510" y="19333"/>
                  </a:lnTo>
                  <a:lnTo>
                    <a:pt x="16621" y="18427"/>
                  </a:lnTo>
                  <a:cubicBezTo>
                    <a:pt x="16556" y="18357"/>
                    <a:pt x="16464" y="18319"/>
                    <a:pt x="16369" y="18321"/>
                  </a:cubicBezTo>
                  <a:cubicBezTo>
                    <a:pt x="16281" y="18323"/>
                    <a:pt x="16198" y="18361"/>
                    <a:pt x="16138" y="18424"/>
                  </a:cubicBezTo>
                  <a:lnTo>
                    <a:pt x="13451" y="21092"/>
                  </a:lnTo>
                  <a:lnTo>
                    <a:pt x="13981" y="21599"/>
                  </a:lnTo>
                  <a:lnTo>
                    <a:pt x="16361" y="19249"/>
                  </a:lnTo>
                  <a:lnTo>
                    <a:pt x="17305" y="20139"/>
                  </a:lnTo>
                  <a:cubicBezTo>
                    <a:pt x="17365" y="20185"/>
                    <a:pt x="17439" y="20209"/>
                    <a:pt x="17515" y="20207"/>
                  </a:cubicBezTo>
                  <a:cubicBezTo>
                    <a:pt x="17609" y="20204"/>
                    <a:pt x="17696" y="20161"/>
                    <a:pt x="17757" y="20089"/>
                  </a:cubicBezTo>
                  <a:lnTo>
                    <a:pt x="20552" y="17298"/>
                  </a:lnTo>
                  <a:lnTo>
                    <a:pt x="20552" y="18304"/>
                  </a:lnTo>
                  <a:lnTo>
                    <a:pt x="21304" y="18304"/>
                  </a:lnTo>
                  <a:lnTo>
                    <a:pt x="21304" y="16460"/>
                  </a:lnTo>
                  <a:cubicBezTo>
                    <a:pt x="21311" y="16344"/>
                    <a:pt x="21270" y="16231"/>
                    <a:pt x="21189" y="16149"/>
                  </a:cubicBezTo>
                  <a:cubicBezTo>
                    <a:pt x="21101" y="16059"/>
                    <a:pt x="20977" y="16014"/>
                    <a:pt x="20852" y="16027"/>
                  </a:cubicBezTo>
                  <a:close/>
                </a:path>
              </a:pathLst>
            </a:custGeom>
            <a:solidFill>
              <a:schemeClr val="accent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sp>
          <p:nvSpPr>
            <p:cNvPr id="2310" name="Google Shape;2310;p36"/>
            <p:cNvSpPr/>
            <p:nvPr/>
          </p:nvSpPr>
          <p:spPr>
            <a:xfrm>
              <a:off x="6962409" y="7554132"/>
              <a:ext cx="1066642" cy="1086174"/>
            </a:xfrm>
            <a:custGeom>
              <a:rect b="b" l="l" r="r" t="t"/>
              <a:pathLst>
                <a:path extrusionOk="0" h="21600" w="21555">
                  <a:moveTo>
                    <a:pt x="10382" y="0"/>
                  </a:moveTo>
                  <a:lnTo>
                    <a:pt x="10382" y="779"/>
                  </a:lnTo>
                  <a:lnTo>
                    <a:pt x="11173" y="779"/>
                  </a:lnTo>
                  <a:lnTo>
                    <a:pt x="11173" y="0"/>
                  </a:lnTo>
                  <a:lnTo>
                    <a:pt x="10382" y="0"/>
                  </a:lnTo>
                  <a:close/>
                  <a:moveTo>
                    <a:pt x="4593" y="390"/>
                  </a:moveTo>
                  <a:lnTo>
                    <a:pt x="4593" y="1169"/>
                  </a:lnTo>
                  <a:lnTo>
                    <a:pt x="5384" y="1169"/>
                  </a:lnTo>
                  <a:lnTo>
                    <a:pt x="5384" y="390"/>
                  </a:lnTo>
                  <a:lnTo>
                    <a:pt x="4593" y="390"/>
                  </a:lnTo>
                  <a:close/>
                  <a:moveTo>
                    <a:pt x="16174" y="390"/>
                  </a:moveTo>
                  <a:lnTo>
                    <a:pt x="16174" y="1169"/>
                  </a:lnTo>
                  <a:lnTo>
                    <a:pt x="16965" y="1169"/>
                  </a:lnTo>
                  <a:lnTo>
                    <a:pt x="16965" y="390"/>
                  </a:lnTo>
                  <a:lnTo>
                    <a:pt x="16174" y="390"/>
                  </a:lnTo>
                  <a:close/>
                  <a:moveTo>
                    <a:pt x="6183" y="397"/>
                  </a:moveTo>
                  <a:lnTo>
                    <a:pt x="6183" y="1149"/>
                  </a:lnTo>
                  <a:cubicBezTo>
                    <a:pt x="6901" y="1169"/>
                    <a:pt x="7585" y="1459"/>
                    <a:pt x="8092" y="1960"/>
                  </a:cubicBezTo>
                  <a:cubicBezTo>
                    <a:pt x="8578" y="2439"/>
                    <a:pt x="8868" y="3078"/>
                    <a:pt x="8907" y="3754"/>
                  </a:cubicBezTo>
                  <a:lnTo>
                    <a:pt x="9591" y="3754"/>
                  </a:lnTo>
                  <a:cubicBezTo>
                    <a:pt x="9600" y="2876"/>
                    <a:pt x="9256" y="2031"/>
                    <a:pt x="8633" y="1402"/>
                  </a:cubicBezTo>
                  <a:cubicBezTo>
                    <a:pt x="7990" y="752"/>
                    <a:pt x="7105" y="389"/>
                    <a:pt x="6183" y="397"/>
                  </a:cubicBezTo>
                  <a:close/>
                  <a:moveTo>
                    <a:pt x="15390" y="402"/>
                  </a:moveTo>
                  <a:cubicBezTo>
                    <a:pt x="14475" y="405"/>
                    <a:pt x="13599" y="768"/>
                    <a:pt x="12957" y="1410"/>
                  </a:cubicBezTo>
                  <a:cubicBezTo>
                    <a:pt x="12331" y="2036"/>
                    <a:pt x="11979" y="2878"/>
                    <a:pt x="11975" y="3757"/>
                  </a:cubicBezTo>
                  <a:lnTo>
                    <a:pt x="12709" y="3757"/>
                  </a:lnTo>
                  <a:cubicBezTo>
                    <a:pt x="12731" y="3107"/>
                    <a:pt x="12992" y="2487"/>
                    <a:pt x="13444" y="2012"/>
                  </a:cubicBezTo>
                  <a:cubicBezTo>
                    <a:pt x="13949" y="1481"/>
                    <a:pt x="14651" y="1174"/>
                    <a:pt x="15390" y="1160"/>
                  </a:cubicBezTo>
                  <a:lnTo>
                    <a:pt x="15390" y="402"/>
                  </a:lnTo>
                  <a:close/>
                  <a:moveTo>
                    <a:pt x="412" y="404"/>
                  </a:moveTo>
                  <a:lnTo>
                    <a:pt x="432" y="1148"/>
                  </a:lnTo>
                  <a:cubicBezTo>
                    <a:pt x="1490" y="1174"/>
                    <a:pt x="2500" y="1584"/>
                    <a:pt x="3270" y="2299"/>
                  </a:cubicBezTo>
                  <a:cubicBezTo>
                    <a:pt x="4114" y="3082"/>
                    <a:pt x="4602" y="4168"/>
                    <a:pt x="4623" y="5311"/>
                  </a:cubicBezTo>
                  <a:lnTo>
                    <a:pt x="5382" y="5311"/>
                  </a:lnTo>
                  <a:cubicBezTo>
                    <a:pt x="5362" y="3969"/>
                    <a:pt x="4794" y="2693"/>
                    <a:pt x="3806" y="1769"/>
                  </a:cubicBezTo>
                  <a:cubicBezTo>
                    <a:pt x="2889" y="911"/>
                    <a:pt x="1677" y="424"/>
                    <a:pt x="412" y="404"/>
                  </a:cubicBezTo>
                  <a:close/>
                  <a:moveTo>
                    <a:pt x="21129" y="418"/>
                  </a:moveTo>
                  <a:cubicBezTo>
                    <a:pt x="19920" y="408"/>
                    <a:pt x="18749" y="838"/>
                    <a:pt x="17842" y="1626"/>
                  </a:cubicBezTo>
                  <a:cubicBezTo>
                    <a:pt x="16769" y="2559"/>
                    <a:pt x="16159" y="3905"/>
                    <a:pt x="16173" y="5315"/>
                  </a:cubicBezTo>
                  <a:lnTo>
                    <a:pt x="16915" y="5301"/>
                  </a:lnTo>
                  <a:cubicBezTo>
                    <a:pt x="16936" y="4134"/>
                    <a:pt x="17446" y="3027"/>
                    <a:pt x="18324" y="2243"/>
                  </a:cubicBezTo>
                  <a:cubicBezTo>
                    <a:pt x="19094" y="1556"/>
                    <a:pt x="20091" y="1169"/>
                    <a:pt x="21129" y="1153"/>
                  </a:cubicBezTo>
                  <a:lnTo>
                    <a:pt x="21129" y="418"/>
                  </a:lnTo>
                  <a:close/>
                  <a:moveTo>
                    <a:pt x="10382" y="1518"/>
                  </a:moveTo>
                  <a:lnTo>
                    <a:pt x="10382" y="2296"/>
                  </a:lnTo>
                  <a:lnTo>
                    <a:pt x="11173" y="2296"/>
                  </a:lnTo>
                  <a:lnTo>
                    <a:pt x="11173" y="1518"/>
                  </a:lnTo>
                  <a:lnTo>
                    <a:pt x="10382" y="1518"/>
                  </a:lnTo>
                  <a:close/>
                  <a:moveTo>
                    <a:pt x="10382" y="3036"/>
                  </a:moveTo>
                  <a:lnTo>
                    <a:pt x="10382" y="3814"/>
                  </a:lnTo>
                  <a:lnTo>
                    <a:pt x="11173" y="3814"/>
                  </a:lnTo>
                  <a:lnTo>
                    <a:pt x="11173" y="3036"/>
                  </a:lnTo>
                  <a:lnTo>
                    <a:pt x="10382" y="3036"/>
                  </a:lnTo>
                  <a:close/>
                  <a:moveTo>
                    <a:pt x="6513" y="3044"/>
                  </a:moveTo>
                  <a:lnTo>
                    <a:pt x="6513" y="3823"/>
                  </a:lnTo>
                  <a:lnTo>
                    <a:pt x="7304" y="3823"/>
                  </a:lnTo>
                  <a:lnTo>
                    <a:pt x="7304" y="3044"/>
                  </a:lnTo>
                  <a:lnTo>
                    <a:pt x="6513" y="3044"/>
                  </a:lnTo>
                  <a:close/>
                  <a:moveTo>
                    <a:pt x="14253" y="3044"/>
                  </a:moveTo>
                  <a:lnTo>
                    <a:pt x="14253" y="3823"/>
                  </a:lnTo>
                  <a:lnTo>
                    <a:pt x="15044" y="3823"/>
                  </a:lnTo>
                  <a:lnTo>
                    <a:pt x="15044" y="3044"/>
                  </a:lnTo>
                  <a:lnTo>
                    <a:pt x="14253" y="3044"/>
                  </a:lnTo>
                  <a:close/>
                  <a:moveTo>
                    <a:pt x="9862" y="4558"/>
                  </a:moveTo>
                  <a:cubicBezTo>
                    <a:pt x="9024" y="4558"/>
                    <a:pt x="8600" y="4558"/>
                    <a:pt x="8152" y="4698"/>
                  </a:cubicBezTo>
                  <a:cubicBezTo>
                    <a:pt x="7659" y="4874"/>
                    <a:pt x="7271" y="5256"/>
                    <a:pt x="7092" y="5741"/>
                  </a:cubicBezTo>
                  <a:cubicBezTo>
                    <a:pt x="6949" y="6184"/>
                    <a:pt x="6949" y="6602"/>
                    <a:pt x="6949" y="7424"/>
                  </a:cubicBezTo>
                  <a:lnTo>
                    <a:pt x="6949" y="9506"/>
                  </a:lnTo>
                  <a:lnTo>
                    <a:pt x="2375" y="9506"/>
                  </a:lnTo>
                  <a:cubicBezTo>
                    <a:pt x="2297" y="9502"/>
                    <a:pt x="2220" y="9519"/>
                    <a:pt x="2152" y="9557"/>
                  </a:cubicBezTo>
                  <a:cubicBezTo>
                    <a:pt x="2100" y="9585"/>
                    <a:pt x="2056" y="9625"/>
                    <a:pt x="2021" y="9672"/>
                  </a:cubicBezTo>
                  <a:lnTo>
                    <a:pt x="43" y="13512"/>
                  </a:lnTo>
                  <a:cubicBezTo>
                    <a:pt x="-13" y="13611"/>
                    <a:pt x="-14" y="13731"/>
                    <a:pt x="41" y="13831"/>
                  </a:cubicBezTo>
                  <a:cubicBezTo>
                    <a:pt x="99" y="13936"/>
                    <a:pt x="211" y="14003"/>
                    <a:pt x="333" y="14005"/>
                  </a:cubicBezTo>
                  <a:lnTo>
                    <a:pt x="1928" y="14006"/>
                  </a:lnTo>
                  <a:lnTo>
                    <a:pt x="1928" y="18641"/>
                  </a:lnTo>
                  <a:cubicBezTo>
                    <a:pt x="1928" y="19498"/>
                    <a:pt x="1929" y="19927"/>
                    <a:pt x="2076" y="20383"/>
                  </a:cubicBezTo>
                  <a:cubicBezTo>
                    <a:pt x="2260" y="20881"/>
                    <a:pt x="2659" y="21274"/>
                    <a:pt x="3166" y="21456"/>
                  </a:cubicBezTo>
                  <a:cubicBezTo>
                    <a:pt x="3629" y="21600"/>
                    <a:pt x="4064" y="21600"/>
                    <a:pt x="4922" y="21600"/>
                  </a:cubicBezTo>
                  <a:lnTo>
                    <a:pt x="16628" y="21600"/>
                  </a:lnTo>
                  <a:cubicBezTo>
                    <a:pt x="17500" y="21600"/>
                    <a:pt x="17935" y="21600"/>
                    <a:pt x="18398" y="21456"/>
                  </a:cubicBezTo>
                  <a:cubicBezTo>
                    <a:pt x="18905" y="21274"/>
                    <a:pt x="19304" y="20882"/>
                    <a:pt x="19488" y="20383"/>
                  </a:cubicBezTo>
                  <a:cubicBezTo>
                    <a:pt x="19635" y="19927"/>
                    <a:pt x="19635" y="19498"/>
                    <a:pt x="19635" y="18654"/>
                  </a:cubicBezTo>
                  <a:lnTo>
                    <a:pt x="19635" y="14027"/>
                  </a:lnTo>
                  <a:lnTo>
                    <a:pt x="21203" y="14027"/>
                  </a:lnTo>
                  <a:cubicBezTo>
                    <a:pt x="21298" y="14028"/>
                    <a:pt x="21390" y="13989"/>
                    <a:pt x="21456" y="13921"/>
                  </a:cubicBezTo>
                  <a:cubicBezTo>
                    <a:pt x="21563" y="13811"/>
                    <a:pt x="21586" y="13645"/>
                    <a:pt x="21513" y="13510"/>
                  </a:cubicBezTo>
                  <a:lnTo>
                    <a:pt x="19580" y="9713"/>
                  </a:lnTo>
                  <a:cubicBezTo>
                    <a:pt x="19551" y="9654"/>
                    <a:pt x="19507" y="9605"/>
                    <a:pt x="19452" y="9569"/>
                  </a:cubicBezTo>
                  <a:cubicBezTo>
                    <a:pt x="19385" y="9525"/>
                    <a:pt x="19306" y="9503"/>
                    <a:pt x="19226" y="9506"/>
                  </a:cubicBezTo>
                  <a:lnTo>
                    <a:pt x="14608" y="9506"/>
                  </a:lnTo>
                  <a:lnTo>
                    <a:pt x="14608" y="7436"/>
                  </a:lnTo>
                  <a:cubicBezTo>
                    <a:pt x="14608" y="6602"/>
                    <a:pt x="14607" y="6184"/>
                    <a:pt x="14465" y="5741"/>
                  </a:cubicBezTo>
                  <a:cubicBezTo>
                    <a:pt x="14285" y="5256"/>
                    <a:pt x="13897" y="4874"/>
                    <a:pt x="13404" y="4698"/>
                  </a:cubicBezTo>
                  <a:cubicBezTo>
                    <a:pt x="12954" y="4557"/>
                    <a:pt x="12530" y="4558"/>
                    <a:pt x="11695" y="4558"/>
                  </a:cubicBezTo>
                  <a:lnTo>
                    <a:pt x="9875" y="4558"/>
                  </a:lnTo>
                  <a:lnTo>
                    <a:pt x="9862" y="4558"/>
                  </a:lnTo>
                  <a:close/>
                  <a:moveTo>
                    <a:pt x="22" y="4967"/>
                  </a:moveTo>
                  <a:lnTo>
                    <a:pt x="30" y="5682"/>
                  </a:lnTo>
                  <a:cubicBezTo>
                    <a:pt x="863" y="5702"/>
                    <a:pt x="1655" y="6047"/>
                    <a:pt x="2230" y="6641"/>
                  </a:cubicBezTo>
                  <a:cubicBezTo>
                    <a:pt x="2765" y="7194"/>
                    <a:pt x="3073" y="7923"/>
                    <a:pt x="3093" y="8687"/>
                  </a:cubicBezTo>
                  <a:lnTo>
                    <a:pt x="3831" y="8683"/>
                  </a:lnTo>
                  <a:cubicBezTo>
                    <a:pt x="3822" y="7691"/>
                    <a:pt x="3413" y="6743"/>
                    <a:pt x="2695" y="6046"/>
                  </a:cubicBezTo>
                  <a:cubicBezTo>
                    <a:pt x="1983" y="5355"/>
                    <a:pt x="1023" y="4968"/>
                    <a:pt x="22" y="4967"/>
                  </a:cubicBezTo>
                  <a:close/>
                  <a:moveTo>
                    <a:pt x="21535" y="4976"/>
                  </a:moveTo>
                  <a:cubicBezTo>
                    <a:pt x="20552" y="4969"/>
                    <a:pt x="19605" y="5339"/>
                    <a:pt x="18895" y="6007"/>
                  </a:cubicBezTo>
                  <a:cubicBezTo>
                    <a:pt x="18149" y="6710"/>
                    <a:pt x="17727" y="7683"/>
                    <a:pt x="17728" y="8700"/>
                  </a:cubicBezTo>
                  <a:lnTo>
                    <a:pt x="18452" y="8693"/>
                  </a:lnTo>
                  <a:cubicBezTo>
                    <a:pt x="18488" y="7868"/>
                    <a:pt x="18852" y="7089"/>
                    <a:pt x="19465" y="6524"/>
                  </a:cubicBezTo>
                  <a:cubicBezTo>
                    <a:pt x="20028" y="6005"/>
                    <a:pt x="20763" y="5704"/>
                    <a:pt x="21535" y="5676"/>
                  </a:cubicBezTo>
                  <a:lnTo>
                    <a:pt x="21535" y="4976"/>
                  </a:lnTo>
                  <a:close/>
                  <a:moveTo>
                    <a:pt x="9504" y="5308"/>
                  </a:moveTo>
                  <a:lnTo>
                    <a:pt x="9513" y="5308"/>
                  </a:lnTo>
                  <a:lnTo>
                    <a:pt x="12051" y="5308"/>
                  </a:lnTo>
                  <a:cubicBezTo>
                    <a:pt x="12571" y="5308"/>
                    <a:pt x="12835" y="5308"/>
                    <a:pt x="13116" y="5396"/>
                  </a:cubicBezTo>
                  <a:cubicBezTo>
                    <a:pt x="13423" y="5506"/>
                    <a:pt x="13664" y="5744"/>
                    <a:pt x="13776" y="6046"/>
                  </a:cubicBezTo>
                  <a:cubicBezTo>
                    <a:pt x="13865" y="6322"/>
                    <a:pt x="13866" y="6582"/>
                    <a:pt x="13866" y="7101"/>
                  </a:cubicBezTo>
                  <a:lnTo>
                    <a:pt x="13866" y="9506"/>
                  </a:lnTo>
                  <a:lnTo>
                    <a:pt x="12268" y="9506"/>
                  </a:lnTo>
                  <a:cubicBezTo>
                    <a:pt x="12559" y="9200"/>
                    <a:pt x="12724" y="8783"/>
                    <a:pt x="12697" y="8338"/>
                  </a:cubicBezTo>
                  <a:cubicBezTo>
                    <a:pt x="12698" y="8270"/>
                    <a:pt x="12679" y="8203"/>
                    <a:pt x="12642" y="8145"/>
                  </a:cubicBezTo>
                  <a:cubicBezTo>
                    <a:pt x="12582" y="8052"/>
                    <a:pt x="12482" y="7991"/>
                    <a:pt x="12371" y="7979"/>
                  </a:cubicBezTo>
                  <a:lnTo>
                    <a:pt x="9235" y="7979"/>
                  </a:lnTo>
                  <a:cubicBezTo>
                    <a:pt x="9139" y="7979"/>
                    <a:pt x="9048" y="8016"/>
                    <a:pt x="8981" y="8084"/>
                  </a:cubicBezTo>
                  <a:cubicBezTo>
                    <a:pt x="8908" y="8157"/>
                    <a:pt x="8872" y="8258"/>
                    <a:pt x="8881" y="8359"/>
                  </a:cubicBezTo>
                  <a:cubicBezTo>
                    <a:pt x="8878" y="8798"/>
                    <a:pt x="9053" y="9206"/>
                    <a:pt x="9349" y="9506"/>
                  </a:cubicBezTo>
                  <a:lnTo>
                    <a:pt x="7690" y="9506"/>
                  </a:lnTo>
                  <a:lnTo>
                    <a:pt x="7690" y="7094"/>
                  </a:lnTo>
                  <a:cubicBezTo>
                    <a:pt x="7690" y="6582"/>
                    <a:pt x="7690" y="6322"/>
                    <a:pt x="7779" y="6046"/>
                  </a:cubicBezTo>
                  <a:cubicBezTo>
                    <a:pt x="7890" y="5744"/>
                    <a:pt x="8133" y="5506"/>
                    <a:pt x="8440" y="5396"/>
                  </a:cubicBezTo>
                  <a:cubicBezTo>
                    <a:pt x="8718" y="5309"/>
                    <a:pt x="8982" y="5308"/>
                    <a:pt x="9504" y="5308"/>
                  </a:cubicBezTo>
                  <a:close/>
                  <a:moveTo>
                    <a:pt x="4601" y="6070"/>
                  </a:moveTo>
                  <a:lnTo>
                    <a:pt x="4601" y="6849"/>
                  </a:lnTo>
                  <a:lnTo>
                    <a:pt x="5392" y="6849"/>
                  </a:lnTo>
                  <a:lnTo>
                    <a:pt x="5392" y="6070"/>
                  </a:lnTo>
                  <a:lnTo>
                    <a:pt x="4601" y="6070"/>
                  </a:lnTo>
                  <a:close/>
                  <a:moveTo>
                    <a:pt x="16173" y="6079"/>
                  </a:moveTo>
                  <a:lnTo>
                    <a:pt x="16173" y="6858"/>
                  </a:lnTo>
                  <a:lnTo>
                    <a:pt x="16964" y="6858"/>
                  </a:lnTo>
                  <a:lnTo>
                    <a:pt x="16964" y="6079"/>
                  </a:lnTo>
                  <a:lnTo>
                    <a:pt x="16173" y="6079"/>
                  </a:lnTo>
                  <a:close/>
                  <a:moveTo>
                    <a:pt x="9632" y="6463"/>
                  </a:moveTo>
                  <a:cubicBezTo>
                    <a:pt x="9538" y="6463"/>
                    <a:pt x="9444" y="6498"/>
                    <a:pt x="9372" y="6569"/>
                  </a:cubicBezTo>
                  <a:cubicBezTo>
                    <a:pt x="9228" y="6711"/>
                    <a:pt x="9228" y="6941"/>
                    <a:pt x="9372" y="7083"/>
                  </a:cubicBezTo>
                  <a:cubicBezTo>
                    <a:pt x="9516" y="7224"/>
                    <a:pt x="9750" y="7225"/>
                    <a:pt x="9894" y="7083"/>
                  </a:cubicBezTo>
                  <a:cubicBezTo>
                    <a:pt x="10038" y="6941"/>
                    <a:pt x="10038" y="6711"/>
                    <a:pt x="9894" y="6569"/>
                  </a:cubicBezTo>
                  <a:cubicBezTo>
                    <a:pt x="9822" y="6498"/>
                    <a:pt x="9727" y="6463"/>
                    <a:pt x="9632" y="6463"/>
                  </a:cubicBezTo>
                  <a:close/>
                  <a:moveTo>
                    <a:pt x="11941" y="6463"/>
                  </a:moveTo>
                  <a:cubicBezTo>
                    <a:pt x="11847" y="6463"/>
                    <a:pt x="11753" y="6498"/>
                    <a:pt x="11681" y="6569"/>
                  </a:cubicBezTo>
                  <a:cubicBezTo>
                    <a:pt x="11537" y="6711"/>
                    <a:pt x="11537" y="6941"/>
                    <a:pt x="11681" y="7083"/>
                  </a:cubicBezTo>
                  <a:cubicBezTo>
                    <a:pt x="11825" y="7224"/>
                    <a:pt x="12058" y="7225"/>
                    <a:pt x="12202" y="7083"/>
                  </a:cubicBezTo>
                  <a:cubicBezTo>
                    <a:pt x="12346" y="6941"/>
                    <a:pt x="12346" y="6711"/>
                    <a:pt x="12202" y="6569"/>
                  </a:cubicBezTo>
                  <a:cubicBezTo>
                    <a:pt x="12130" y="6498"/>
                    <a:pt x="12036" y="6463"/>
                    <a:pt x="11941" y="6463"/>
                  </a:cubicBezTo>
                  <a:close/>
                  <a:moveTo>
                    <a:pt x="4601" y="7588"/>
                  </a:moveTo>
                  <a:lnTo>
                    <a:pt x="4601" y="8367"/>
                  </a:lnTo>
                  <a:lnTo>
                    <a:pt x="5392" y="8367"/>
                  </a:lnTo>
                  <a:lnTo>
                    <a:pt x="5392" y="7588"/>
                  </a:lnTo>
                  <a:lnTo>
                    <a:pt x="4601" y="7588"/>
                  </a:lnTo>
                  <a:close/>
                  <a:moveTo>
                    <a:pt x="16173" y="7597"/>
                  </a:moveTo>
                  <a:lnTo>
                    <a:pt x="16173" y="8375"/>
                  </a:lnTo>
                  <a:lnTo>
                    <a:pt x="16964" y="8375"/>
                  </a:lnTo>
                  <a:lnTo>
                    <a:pt x="16964" y="7597"/>
                  </a:lnTo>
                  <a:lnTo>
                    <a:pt x="16173" y="7597"/>
                  </a:lnTo>
                  <a:close/>
                  <a:moveTo>
                    <a:pt x="9709" y="8735"/>
                  </a:moveTo>
                  <a:lnTo>
                    <a:pt x="11875" y="8735"/>
                  </a:lnTo>
                  <a:cubicBezTo>
                    <a:pt x="11721" y="9184"/>
                    <a:pt x="11298" y="9490"/>
                    <a:pt x="10817" y="9500"/>
                  </a:cubicBezTo>
                  <a:cubicBezTo>
                    <a:pt x="10318" y="9510"/>
                    <a:pt x="9869" y="9200"/>
                    <a:pt x="9709" y="8735"/>
                  </a:cubicBezTo>
                  <a:close/>
                  <a:moveTo>
                    <a:pt x="15242" y="10247"/>
                  </a:moveTo>
                  <a:lnTo>
                    <a:pt x="19030" y="10247"/>
                  </a:lnTo>
                  <a:lnTo>
                    <a:pt x="20571" y="13281"/>
                  </a:lnTo>
                  <a:lnTo>
                    <a:pt x="16786" y="13281"/>
                  </a:lnTo>
                  <a:lnTo>
                    <a:pt x="15242" y="10247"/>
                  </a:lnTo>
                  <a:close/>
                  <a:moveTo>
                    <a:pt x="2582" y="10249"/>
                  </a:moveTo>
                  <a:lnTo>
                    <a:pt x="14004" y="10249"/>
                  </a:lnTo>
                  <a:lnTo>
                    <a:pt x="12485" y="13279"/>
                  </a:lnTo>
                  <a:lnTo>
                    <a:pt x="975" y="13279"/>
                  </a:lnTo>
                  <a:lnTo>
                    <a:pt x="2582" y="10249"/>
                  </a:lnTo>
                  <a:close/>
                  <a:moveTo>
                    <a:pt x="14255" y="11380"/>
                  </a:moveTo>
                  <a:lnTo>
                    <a:pt x="14255" y="20861"/>
                  </a:lnTo>
                  <a:lnTo>
                    <a:pt x="10398" y="20861"/>
                  </a:lnTo>
                  <a:lnTo>
                    <a:pt x="10398" y="16644"/>
                  </a:lnTo>
                  <a:cubicBezTo>
                    <a:pt x="10400" y="16521"/>
                    <a:pt x="10334" y="16408"/>
                    <a:pt x="10226" y="16345"/>
                  </a:cubicBezTo>
                  <a:cubicBezTo>
                    <a:pt x="10120" y="16285"/>
                    <a:pt x="9991" y="16283"/>
                    <a:pt x="9884" y="16341"/>
                  </a:cubicBezTo>
                  <a:lnTo>
                    <a:pt x="9266" y="16674"/>
                  </a:lnTo>
                  <a:lnTo>
                    <a:pt x="8672" y="16358"/>
                  </a:lnTo>
                  <a:cubicBezTo>
                    <a:pt x="8613" y="16321"/>
                    <a:pt x="8544" y="16302"/>
                    <a:pt x="8473" y="16303"/>
                  </a:cubicBezTo>
                  <a:cubicBezTo>
                    <a:pt x="8408" y="16305"/>
                    <a:pt x="8345" y="16324"/>
                    <a:pt x="8290" y="16358"/>
                  </a:cubicBezTo>
                  <a:lnTo>
                    <a:pt x="7717" y="16674"/>
                  </a:lnTo>
                  <a:lnTo>
                    <a:pt x="7102" y="16316"/>
                  </a:lnTo>
                  <a:cubicBezTo>
                    <a:pt x="6972" y="16265"/>
                    <a:pt x="6823" y="16286"/>
                    <a:pt x="6712" y="16370"/>
                  </a:cubicBezTo>
                  <a:cubicBezTo>
                    <a:pt x="6612" y="16446"/>
                    <a:pt x="6554" y="16565"/>
                    <a:pt x="6558" y="16689"/>
                  </a:cubicBezTo>
                  <a:lnTo>
                    <a:pt x="6558" y="20861"/>
                  </a:lnTo>
                  <a:lnTo>
                    <a:pt x="4586" y="20861"/>
                  </a:lnTo>
                  <a:cubicBezTo>
                    <a:pt x="4038" y="20861"/>
                    <a:pt x="3761" y="20861"/>
                    <a:pt x="3465" y="20769"/>
                  </a:cubicBezTo>
                  <a:cubicBezTo>
                    <a:pt x="3142" y="20653"/>
                    <a:pt x="2887" y="20403"/>
                    <a:pt x="2770" y="20085"/>
                  </a:cubicBezTo>
                  <a:cubicBezTo>
                    <a:pt x="2676" y="19794"/>
                    <a:pt x="2676" y="19521"/>
                    <a:pt x="2676" y="18973"/>
                  </a:cubicBezTo>
                  <a:lnTo>
                    <a:pt x="2676" y="14006"/>
                  </a:lnTo>
                  <a:lnTo>
                    <a:pt x="12612" y="14013"/>
                  </a:lnTo>
                  <a:cubicBezTo>
                    <a:pt x="12737" y="14019"/>
                    <a:pt x="12859" y="13977"/>
                    <a:pt x="12953" y="13895"/>
                  </a:cubicBezTo>
                  <a:cubicBezTo>
                    <a:pt x="12999" y="13855"/>
                    <a:pt x="13037" y="13806"/>
                    <a:pt x="13064" y="13751"/>
                  </a:cubicBezTo>
                  <a:lnTo>
                    <a:pt x="14255" y="11380"/>
                  </a:lnTo>
                  <a:close/>
                  <a:moveTo>
                    <a:pt x="14992" y="11419"/>
                  </a:moveTo>
                  <a:lnTo>
                    <a:pt x="16178" y="13773"/>
                  </a:lnTo>
                  <a:cubicBezTo>
                    <a:pt x="16207" y="13844"/>
                    <a:pt x="16256" y="13905"/>
                    <a:pt x="16318" y="13950"/>
                  </a:cubicBezTo>
                  <a:cubicBezTo>
                    <a:pt x="16399" y="14007"/>
                    <a:pt x="16497" y="14035"/>
                    <a:pt x="16595" y="14027"/>
                  </a:cubicBezTo>
                  <a:lnTo>
                    <a:pt x="18880" y="14027"/>
                  </a:lnTo>
                  <a:lnTo>
                    <a:pt x="18880" y="18982"/>
                  </a:lnTo>
                  <a:cubicBezTo>
                    <a:pt x="18880" y="19521"/>
                    <a:pt x="18880" y="19794"/>
                    <a:pt x="18786" y="20085"/>
                  </a:cubicBezTo>
                  <a:cubicBezTo>
                    <a:pt x="18668" y="20403"/>
                    <a:pt x="18414" y="20653"/>
                    <a:pt x="18090" y="20769"/>
                  </a:cubicBezTo>
                  <a:cubicBezTo>
                    <a:pt x="17795" y="20861"/>
                    <a:pt x="17517" y="20861"/>
                    <a:pt x="16961" y="20861"/>
                  </a:cubicBezTo>
                  <a:lnTo>
                    <a:pt x="14992" y="20861"/>
                  </a:lnTo>
                  <a:lnTo>
                    <a:pt x="14992" y="11419"/>
                  </a:lnTo>
                  <a:close/>
                  <a:moveTo>
                    <a:pt x="8495" y="17092"/>
                  </a:moveTo>
                  <a:lnTo>
                    <a:pt x="9063" y="17396"/>
                  </a:lnTo>
                  <a:cubicBezTo>
                    <a:pt x="9109" y="17430"/>
                    <a:pt x="9163" y="17449"/>
                    <a:pt x="9220" y="17452"/>
                  </a:cubicBezTo>
                  <a:cubicBezTo>
                    <a:pt x="9278" y="17455"/>
                    <a:pt x="9335" y="17442"/>
                    <a:pt x="9384" y="17413"/>
                  </a:cubicBezTo>
                  <a:lnTo>
                    <a:pt x="9637" y="17279"/>
                  </a:lnTo>
                  <a:lnTo>
                    <a:pt x="9637" y="20861"/>
                  </a:lnTo>
                  <a:lnTo>
                    <a:pt x="7319" y="20861"/>
                  </a:lnTo>
                  <a:lnTo>
                    <a:pt x="7319" y="17270"/>
                  </a:lnTo>
                  <a:lnTo>
                    <a:pt x="7569" y="17430"/>
                  </a:lnTo>
                  <a:cubicBezTo>
                    <a:pt x="7609" y="17448"/>
                    <a:pt x="7652" y="17457"/>
                    <a:pt x="7696" y="17456"/>
                  </a:cubicBezTo>
                  <a:cubicBezTo>
                    <a:pt x="7740" y="17456"/>
                    <a:pt x="7785" y="17446"/>
                    <a:pt x="7824" y="17428"/>
                  </a:cubicBezTo>
                  <a:lnTo>
                    <a:pt x="8495" y="17092"/>
                  </a:lnTo>
                  <a:close/>
                </a:path>
              </a:pathLst>
            </a:custGeom>
            <a:solidFill>
              <a:schemeClr val="accent2"/>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sp>
          <p:nvSpPr>
            <p:cNvPr id="2311" name="Google Shape;2311;p36"/>
            <p:cNvSpPr/>
            <p:nvPr/>
          </p:nvSpPr>
          <p:spPr>
            <a:xfrm>
              <a:off x="16356463" y="7558744"/>
              <a:ext cx="1092121" cy="1092482"/>
            </a:xfrm>
            <a:custGeom>
              <a:rect b="b" l="l" r="r" t="t"/>
              <a:pathLst>
                <a:path extrusionOk="0" h="21595" w="21587">
                  <a:moveTo>
                    <a:pt x="18973" y="1"/>
                  </a:moveTo>
                  <a:cubicBezTo>
                    <a:pt x="18916" y="7"/>
                    <a:pt x="18860" y="25"/>
                    <a:pt x="18810" y="56"/>
                  </a:cubicBezTo>
                  <a:cubicBezTo>
                    <a:pt x="18693" y="129"/>
                    <a:pt x="18623" y="260"/>
                    <a:pt x="18630" y="399"/>
                  </a:cubicBezTo>
                  <a:lnTo>
                    <a:pt x="18630" y="5333"/>
                  </a:lnTo>
                  <a:lnTo>
                    <a:pt x="13281" y="5333"/>
                  </a:lnTo>
                  <a:cubicBezTo>
                    <a:pt x="13201" y="5336"/>
                    <a:pt x="13121" y="5354"/>
                    <a:pt x="13049" y="5389"/>
                  </a:cubicBezTo>
                  <a:cubicBezTo>
                    <a:pt x="12987" y="5418"/>
                    <a:pt x="12931" y="5459"/>
                    <a:pt x="12884" y="5508"/>
                  </a:cubicBezTo>
                  <a:lnTo>
                    <a:pt x="10898" y="7189"/>
                  </a:lnTo>
                  <a:cubicBezTo>
                    <a:pt x="10856" y="7225"/>
                    <a:pt x="10816" y="7265"/>
                    <a:pt x="10780" y="7307"/>
                  </a:cubicBezTo>
                  <a:cubicBezTo>
                    <a:pt x="10725" y="7369"/>
                    <a:pt x="10677" y="7437"/>
                    <a:pt x="10637" y="7509"/>
                  </a:cubicBezTo>
                  <a:lnTo>
                    <a:pt x="9649" y="9551"/>
                  </a:lnTo>
                  <a:lnTo>
                    <a:pt x="7156" y="10626"/>
                  </a:lnTo>
                  <a:lnTo>
                    <a:pt x="4991" y="9903"/>
                  </a:lnTo>
                  <a:lnTo>
                    <a:pt x="1790" y="9903"/>
                  </a:lnTo>
                  <a:cubicBezTo>
                    <a:pt x="1291" y="9900"/>
                    <a:pt x="814" y="10107"/>
                    <a:pt x="474" y="10472"/>
                  </a:cubicBezTo>
                  <a:cubicBezTo>
                    <a:pt x="170" y="10800"/>
                    <a:pt x="0" y="11231"/>
                    <a:pt x="1" y="11679"/>
                  </a:cubicBezTo>
                  <a:lnTo>
                    <a:pt x="1" y="15889"/>
                  </a:lnTo>
                  <a:cubicBezTo>
                    <a:pt x="-4" y="15990"/>
                    <a:pt x="31" y="16088"/>
                    <a:pt x="98" y="16162"/>
                  </a:cubicBezTo>
                  <a:cubicBezTo>
                    <a:pt x="170" y="16241"/>
                    <a:pt x="271" y="16287"/>
                    <a:pt x="377" y="16289"/>
                  </a:cubicBezTo>
                  <a:lnTo>
                    <a:pt x="1498" y="16289"/>
                  </a:lnTo>
                  <a:lnTo>
                    <a:pt x="1498" y="20900"/>
                  </a:lnTo>
                  <a:lnTo>
                    <a:pt x="24" y="20900"/>
                  </a:lnTo>
                  <a:lnTo>
                    <a:pt x="19" y="21594"/>
                  </a:lnTo>
                  <a:lnTo>
                    <a:pt x="5316" y="21594"/>
                  </a:lnTo>
                  <a:cubicBezTo>
                    <a:pt x="5408" y="21596"/>
                    <a:pt x="5497" y="21559"/>
                    <a:pt x="5560" y="21494"/>
                  </a:cubicBezTo>
                  <a:cubicBezTo>
                    <a:pt x="5622" y="21430"/>
                    <a:pt x="5655" y="21345"/>
                    <a:pt x="5653" y="21257"/>
                  </a:cubicBezTo>
                  <a:lnTo>
                    <a:pt x="5653" y="19322"/>
                  </a:lnTo>
                  <a:lnTo>
                    <a:pt x="11032" y="19322"/>
                  </a:lnTo>
                  <a:cubicBezTo>
                    <a:pt x="11109" y="19328"/>
                    <a:pt x="11186" y="19304"/>
                    <a:pt x="11245" y="19255"/>
                  </a:cubicBezTo>
                  <a:cubicBezTo>
                    <a:pt x="11322" y="19193"/>
                    <a:pt x="11363" y="19097"/>
                    <a:pt x="11356" y="18999"/>
                  </a:cubicBezTo>
                  <a:lnTo>
                    <a:pt x="11356" y="17072"/>
                  </a:lnTo>
                  <a:lnTo>
                    <a:pt x="15601" y="17072"/>
                  </a:lnTo>
                  <a:cubicBezTo>
                    <a:pt x="15683" y="17074"/>
                    <a:pt x="15762" y="17044"/>
                    <a:pt x="15821" y="16988"/>
                  </a:cubicBezTo>
                  <a:cubicBezTo>
                    <a:pt x="15884" y="16928"/>
                    <a:pt x="15919" y="16843"/>
                    <a:pt x="15917" y="16756"/>
                  </a:cubicBezTo>
                  <a:lnTo>
                    <a:pt x="15917" y="14811"/>
                  </a:lnTo>
                  <a:lnTo>
                    <a:pt x="21223" y="14811"/>
                  </a:lnTo>
                  <a:lnTo>
                    <a:pt x="21223" y="14078"/>
                  </a:lnTo>
                  <a:lnTo>
                    <a:pt x="20504" y="14078"/>
                  </a:lnTo>
                  <a:lnTo>
                    <a:pt x="20504" y="11006"/>
                  </a:lnTo>
                  <a:cubicBezTo>
                    <a:pt x="20512" y="10521"/>
                    <a:pt x="20327" y="10054"/>
                    <a:pt x="19990" y="9705"/>
                  </a:cubicBezTo>
                  <a:cubicBezTo>
                    <a:pt x="19654" y="9357"/>
                    <a:pt x="19194" y="9156"/>
                    <a:pt x="18710" y="9147"/>
                  </a:cubicBezTo>
                  <a:lnTo>
                    <a:pt x="17050" y="9147"/>
                  </a:lnTo>
                  <a:lnTo>
                    <a:pt x="17050" y="7576"/>
                  </a:lnTo>
                  <a:lnTo>
                    <a:pt x="19094" y="7576"/>
                  </a:lnTo>
                  <a:cubicBezTo>
                    <a:pt x="19617" y="7576"/>
                    <a:pt x="20113" y="7343"/>
                    <a:pt x="20446" y="6940"/>
                  </a:cubicBezTo>
                  <a:cubicBezTo>
                    <a:pt x="20728" y="6598"/>
                    <a:pt x="20870" y="6162"/>
                    <a:pt x="20841" y="5720"/>
                  </a:cubicBezTo>
                  <a:lnTo>
                    <a:pt x="20841" y="3432"/>
                  </a:lnTo>
                  <a:cubicBezTo>
                    <a:pt x="20841" y="3327"/>
                    <a:pt x="20795" y="3227"/>
                    <a:pt x="20717" y="3157"/>
                  </a:cubicBezTo>
                  <a:cubicBezTo>
                    <a:pt x="20647" y="3095"/>
                    <a:pt x="20556" y="3061"/>
                    <a:pt x="20463" y="3063"/>
                  </a:cubicBezTo>
                  <a:lnTo>
                    <a:pt x="19362" y="3063"/>
                  </a:lnTo>
                  <a:lnTo>
                    <a:pt x="19362" y="2155"/>
                  </a:lnTo>
                  <a:lnTo>
                    <a:pt x="21367" y="1453"/>
                  </a:lnTo>
                  <a:cubicBezTo>
                    <a:pt x="21507" y="1398"/>
                    <a:pt x="21596" y="1259"/>
                    <a:pt x="21586" y="1108"/>
                  </a:cubicBezTo>
                  <a:cubicBezTo>
                    <a:pt x="21578" y="975"/>
                    <a:pt x="21492" y="859"/>
                    <a:pt x="21367" y="811"/>
                  </a:cubicBezTo>
                  <a:lnTo>
                    <a:pt x="19143" y="24"/>
                  </a:lnTo>
                  <a:cubicBezTo>
                    <a:pt x="19088" y="3"/>
                    <a:pt x="19030" y="-4"/>
                    <a:pt x="18973" y="1"/>
                  </a:cubicBezTo>
                  <a:close/>
                  <a:moveTo>
                    <a:pt x="14798" y="356"/>
                  </a:moveTo>
                  <a:cubicBezTo>
                    <a:pt x="14215" y="356"/>
                    <a:pt x="13632" y="578"/>
                    <a:pt x="13187" y="1023"/>
                  </a:cubicBezTo>
                  <a:cubicBezTo>
                    <a:pt x="12297" y="1912"/>
                    <a:pt x="12297" y="3356"/>
                    <a:pt x="13187" y="4245"/>
                  </a:cubicBezTo>
                  <a:cubicBezTo>
                    <a:pt x="14077" y="5135"/>
                    <a:pt x="15520" y="5135"/>
                    <a:pt x="16409" y="4245"/>
                  </a:cubicBezTo>
                  <a:cubicBezTo>
                    <a:pt x="17299" y="3356"/>
                    <a:pt x="17299" y="1912"/>
                    <a:pt x="16409" y="1023"/>
                  </a:cubicBezTo>
                  <a:cubicBezTo>
                    <a:pt x="15965" y="578"/>
                    <a:pt x="15381" y="356"/>
                    <a:pt x="14798" y="356"/>
                  </a:cubicBezTo>
                  <a:close/>
                  <a:moveTo>
                    <a:pt x="19333" y="869"/>
                  </a:moveTo>
                  <a:lnTo>
                    <a:pt x="20051" y="1138"/>
                  </a:lnTo>
                  <a:lnTo>
                    <a:pt x="19333" y="1387"/>
                  </a:lnTo>
                  <a:lnTo>
                    <a:pt x="19333" y="869"/>
                  </a:lnTo>
                  <a:close/>
                  <a:moveTo>
                    <a:pt x="14798" y="1097"/>
                  </a:moveTo>
                  <a:cubicBezTo>
                    <a:pt x="15192" y="1097"/>
                    <a:pt x="15585" y="1247"/>
                    <a:pt x="15885" y="1547"/>
                  </a:cubicBezTo>
                  <a:cubicBezTo>
                    <a:pt x="16485" y="2147"/>
                    <a:pt x="16485" y="3121"/>
                    <a:pt x="15885" y="3721"/>
                  </a:cubicBezTo>
                  <a:cubicBezTo>
                    <a:pt x="15550" y="4056"/>
                    <a:pt x="15099" y="4204"/>
                    <a:pt x="14662" y="4165"/>
                  </a:cubicBezTo>
                  <a:cubicBezTo>
                    <a:pt x="14748" y="4097"/>
                    <a:pt x="14826" y="4019"/>
                    <a:pt x="14894" y="3930"/>
                  </a:cubicBezTo>
                  <a:cubicBezTo>
                    <a:pt x="15087" y="3676"/>
                    <a:pt x="15178" y="3360"/>
                    <a:pt x="15152" y="3043"/>
                  </a:cubicBezTo>
                  <a:lnTo>
                    <a:pt x="14410" y="3043"/>
                  </a:lnTo>
                  <a:cubicBezTo>
                    <a:pt x="14421" y="3249"/>
                    <a:pt x="14342" y="3450"/>
                    <a:pt x="14193" y="3593"/>
                  </a:cubicBezTo>
                  <a:cubicBezTo>
                    <a:pt x="14080" y="3703"/>
                    <a:pt x="13937" y="3769"/>
                    <a:pt x="13787" y="3790"/>
                  </a:cubicBezTo>
                  <a:cubicBezTo>
                    <a:pt x="13761" y="3768"/>
                    <a:pt x="13736" y="3745"/>
                    <a:pt x="13711" y="3721"/>
                  </a:cubicBezTo>
                  <a:cubicBezTo>
                    <a:pt x="13111" y="3121"/>
                    <a:pt x="13111" y="2147"/>
                    <a:pt x="13711" y="1547"/>
                  </a:cubicBezTo>
                  <a:cubicBezTo>
                    <a:pt x="14011" y="1247"/>
                    <a:pt x="14405" y="1097"/>
                    <a:pt x="14798" y="1097"/>
                  </a:cubicBezTo>
                  <a:close/>
                  <a:moveTo>
                    <a:pt x="6052" y="1888"/>
                  </a:moveTo>
                  <a:lnTo>
                    <a:pt x="6052" y="2654"/>
                  </a:lnTo>
                  <a:lnTo>
                    <a:pt x="6820" y="2654"/>
                  </a:lnTo>
                  <a:lnTo>
                    <a:pt x="6820" y="1888"/>
                  </a:lnTo>
                  <a:lnTo>
                    <a:pt x="6052" y="1888"/>
                  </a:lnTo>
                  <a:close/>
                  <a:moveTo>
                    <a:pt x="7577" y="1888"/>
                  </a:moveTo>
                  <a:lnTo>
                    <a:pt x="7577" y="2654"/>
                  </a:lnTo>
                  <a:lnTo>
                    <a:pt x="8343" y="2654"/>
                  </a:lnTo>
                  <a:lnTo>
                    <a:pt x="8343" y="1888"/>
                  </a:lnTo>
                  <a:lnTo>
                    <a:pt x="7577" y="1888"/>
                  </a:lnTo>
                  <a:close/>
                  <a:moveTo>
                    <a:pt x="9100" y="1888"/>
                  </a:moveTo>
                  <a:lnTo>
                    <a:pt x="9100" y="2654"/>
                  </a:lnTo>
                  <a:lnTo>
                    <a:pt x="9866" y="2654"/>
                  </a:lnTo>
                  <a:lnTo>
                    <a:pt x="9866" y="1888"/>
                  </a:lnTo>
                  <a:lnTo>
                    <a:pt x="9100" y="1888"/>
                  </a:lnTo>
                  <a:close/>
                  <a:moveTo>
                    <a:pt x="19362" y="3778"/>
                  </a:moveTo>
                  <a:lnTo>
                    <a:pt x="20130" y="3778"/>
                  </a:lnTo>
                  <a:lnTo>
                    <a:pt x="20130" y="5658"/>
                  </a:lnTo>
                  <a:cubicBezTo>
                    <a:pt x="20135" y="5914"/>
                    <a:pt x="20052" y="6165"/>
                    <a:pt x="19897" y="6368"/>
                  </a:cubicBezTo>
                  <a:cubicBezTo>
                    <a:pt x="19695" y="6633"/>
                    <a:pt x="19387" y="6797"/>
                    <a:pt x="19055" y="6819"/>
                  </a:cubicBezTo>
                  <a:lnTo>
                    <a:pt x="16754" y="6819"/>
                  </a:lnTo>
                  <a:cubicBezTo>
                    <a:pt x="16641" y="6821"/>
                    <a:pt x="16533" y="6865"/>
                    <a:pt x="16451" y="6942"/>
                  </a:cubicBezTo>
                  <a:cubicBezTo>
                    <a:pt x="16352" y="7036"/>
                    <a:pt x="16300" y="7169"/>
                    <a:pt x="16310" y="7305"/>
                  </a:cubicBezTo>
                  <a:lnTo>
                    <a:pt x="16310" y="9481"/>
                  </a:lnTo>
                  <a:cubicBezTo>
                    <a:pt x="16305" y="9577"/>
                    <a:pt x="16338" y="9672"/>
                    <a:pt x="16404" y="9744"/>
                  </a:cubicBezTo>
                  <a:cubicBezTo>
                    <a:pt x="16476" y="9823"/>
                    <a:pt x="16581" y="9865"/>
                    <a:pt x="16689" y="9859"/>
                  </a:cubicBezTo>
                  <a:lnTo>
                    <a:pt x="18751" y="9859"/>
                  </a:lnTo>
                  <a:cubicBezTo>
                    <a:pt x="19042" y="9866"/>
                    <a:pt x="19318" y="9991"/>
                    <a:pt x="19515" y="10205"/>
                  </a:cubicBezTo>
                  <a:cubicBezTo>
                    <a:pt x="19683" y="10387"/>
                    <a:pt x="19781" y="10621"/>
                    <a:pt x="19795" y="10868"/>
                  </a:cubicBezTo>
                  <a:lnTo>
                    <a:pt x="19795" y="14078"/>
                  </a:lnTo>
                  <a:lnTo>
                    <a:pt x="18553" y="14078"/>
                  </a:lnTo>
                  <a:lnTo>
                    <a:pt x="18553" y="11377"/>
                  </a:lnTo>
                  <a:cubicBezTo>
                    <a:pt x="18551" y="11301"/>
                    <a:pt x="18524" y="11227"/>
                    <a:pt x="18477" y="11167"/>
                  </a:cubicBezTo>
                  <a:cubicBezTo>
                    <a:pt x="18407" y="11078"/>
                    <a:pt x="18299" y="11027"/>
                    <a:pt x="18186" y="11030"/>
                  </a:cubicBezTo>
                  <a:lnTo>
                    <a:pt x="15595" y="11030"/>
                  </a:lnTo>
                  <a:cubicBezTo>
                    <a:pt x="15474" y="11031"/>
                    <a:pt x="15358" y="11083"/>
                    <a:pt x="15279" y="11175"/>
                  </a:cubicBezTo>
                  <a:cubicBezTo>
                    <a:pt x="15207" y="11257"/>
                    <a:pt x="15171" y="11364"/>
                    <a:pt x="15177" y="11473"/>
                  </a:cubicBezTo>
                  <a:lnTo>
                    <a:pt x="15177" y="14078"/>
                  </a:lnTo>
                  <a:lnTo>
                    <a:pt x="15162" y="14078"/>
                  </a:lnTo>
                  <a:lnTo>
                    <a:pt x="15162" y="16331"/>
                  </a:lnTo>
                  <a:lnTo>
                    <a:pt x="14055" y="16331"/>
                  </a:lnTo>
                  <a:lnTo>
                    <a:pt x="14055" y="7591"/>
                  </a:lnTo>
                  <a:cubicBezTo>
                    <a:pt x="14058" y="7496"/>
                    <a:pt x="14019" y="7403"/>
                    <a:pt x="13947" y="7340"/>
                  </a:cubicBezTo>
                  <a:cubicBezTo>
                    <a:pt x="13839" y="7245"/>
                    <a:pt x="13681" y="7232"/>
                    <a:pt x="13558" y="7307"/>
                  </a:cubicBezTo>
                  <a:lnTo>
                    <a:pt x="12071" y="8298"/>
                  </a:lnTo>
                  <a:cubicBezTo>
                    <a:pt x="12006" y="8338"/>
                    <a:pt x="11946" y="8386"/>
                    <a:pt x="11892" y="8440"/>
                  </a:cubicBezTo>
                  <a:cubicBezTo>
                    <a:pt x="11837" y="8496"/>
                    <a:pt x="11788" y="8559"/>
                    <a:pt x="11748" y="8627"/>
                  </a:cubicBezTo>
                  <a:lnTo>
                    <a:pt x="10632" y="10369"/>
                  </a:lnTo>
                  <a:lnTo>
                    <a:pt x="10278" y="9844"/>
                  </a:lnTo>
                  <a:lnTo>
                    <a:pt x="11255" y="7858"/>
                  </a:lnTo>
                  <a:lnTo>
                    <a:pt x="13461" y="6060"/>
                  </a:lnTo>
                  <a:lnTo>
                    <a:pt x="14160" y="6060"/>
                  </a:lnTo>
                  <a:lnTo>
                    <a:pt x="14839" y="7670"/>
                  </a:lnTo>
                  <a:cubicBezTo>
                    <a:pt x="14891" y="7811"/>
                    <a:pt x="15026" y="7905"/>
                    <a:pt x="15176" y="7906"/>
                  </a:cubicBezTo>
                  <a:cubicBezTo>
                    <a:pt x="15319" y="7907"/>
                    <a:pt x="15449" y="7824"/>
                    <a:pt x="15507" y="7693"/>
                  </a:cubicBezTo>
                  <a:lnTo>
                    <a:pt x="16170" y="6060"/>
                  </a:lnTo>
                  <a:lnTo>
                    <a:pt x="19019" y="6060"/>
                  </a:lnTo>
                  <a:cubicBezTo>
                    <a:pt x="19113" y="6055"/>
                    <a:pt x="19202" y="6015"/>
                    <a:pt x="19266" y="5946"/>
                  </a:cubicBezTo>
                  <a:cubicBezTo>
                    <a:pt x="19335" y="5871"/>
                    <a:pt x="19370" y="5772"/>
                    <a:pt x="19362" y="5671"/>
                  </a:cubicBezTo>
                  <a:lnTo>
                    <a:pt x="19362" y="3778"/>
                  </a:lnTo>
                  <a:close/>
                  <a:moveTo>
                    <a:pt x="3021" y="4912"/>
                  </a:moveTo>
                  <a:cubicBezTo>
                    <a:pt x="2438" y="4912"/>
                    <a:pt x="1855" y="5134"/>
                    <a:pt x="1410" y="5579"/>
                  </a:cubicBezTo>
                  <a:cubicBezTo>
                    <a:pt x="520" y="6468"/>
                    <a:pt x="520" y="7911"/>
                    <a:pt x="1410" y="8801"/>
                  </a:cubicBezTo>
                  <a:cubicBezTo>
                    <a:pt x="2299" y="9691"/>
                    <a:pt x="3742" y="9691"/>
                    <a:pt x="4632" y="8801"/>
                  </a:cubicBezTo>
                  <a:cubicBezTo>
                    <a:pt x="5522" y="7911"/>
                    <a:pt x="5522" y="6468"/>
                    <a:pt x="4632" y="5579"/>
                  </a:cubicBezTo>
                  <a:cubicBezTo>
                    <a:pt x="4187" y="5134"/>
                    <a:pt x="3604" y="4912"/>
                    <a:pt x="3021" y="4912"/>
                  </a:cubicBezTo>
                  <a:close/>
                  <a:moveTo>
                    <a:pt x="3021" y="5653"/>
                  </a:moveTo>
                  <a:cubicBezTo>
                    <a:pt x="3414" y="5653"/>
                    <a:pt x="3808" y="5803"/>
                    <a:pt x="4108" y="6103"/>
                  </a:cubicBezTo>
                  <a:cubicBezTo>
                    <a:pt x="4708" y="6703"/>
                    <a:pt x="4708" y="7676"/>
                    <a:pt x="4108" y="8277"/>
                  </a:cubicBezTo>
                  <a:cubicBezTo>
                    <a:pt x="4076" y="8309"/>
                    <a:pt x="4043" y="8338"/>
                    <a:pt x="4009" y="8366"/>
                  </a:cubicBezTo>
                  <a:cubicBezTo>
                    <a:pt x="3867" y="8342"/>
                    <a:pt x="3732" y="8276"/>
                    <a:pt x="3624" y="8172"/>
                  </a:cubicBezTo>
                  <a:cubicBezTo>
                    <a:pt x="3475" y="8028"/>
                    <a:pt x="3395" y="7827"/>
                    <a:pt x="3406" y="7620"/>
                  </a:cubicBezTo>
                  <a:lnTo>
                    <a:pt x="2664" y="7620"/>
                  </a:lnTo>
                  <a:cubicBezTo>
                    <a:pt x="2639" y="7938"/>
                    <a:pt x="2730" y="8255"/>
                    <a:pt x="2923" y="8509"/>
                  </a:cubicBezTo>
                  <a:cubicBezTo>
                    <a:pt x="2983" y="8588"/>
                    <a:pt x="3053" y="8659"/>
                    <a:pt x="3128" y="8722"/>
                  </a:cubicBezTo>
                  <a:cubicBezTo>
                    <a:pt x="2700" y="8752"/>
                    <a:pt x="2261" y="8604"/>
                    <a:pt x="1934" y="8277"/>
                  </a:cubicBezTo>
                  <a:cubicBezTo>
                    <a:pt x="1334" y="7676"/>
                    <a:pt x="1334" y="6703"/>
                    <a:pt x="1934" y="6103"/>
                  </a:cubicBezTo>
                  <a:cubicBezTo>
                    <a:pt x="2234" y="5803"/>
                    <a:pt x="2627" y="5653"/>
                    <a:pt x="3021" y="5653"/>
                  </a:cubicBezTo>
                  <a:close/>
                  <a:moveTo>
                    <a:pt x="14967" y="6060"/>
                  </a:moveTo>
                  <a:lnTo>
                    <a:pt x="15406" y="6060"/>
                  </a:lnTo>
                  <a:lnTo>
                    <a:pt x="15181" y="6626"/>
                  </a:lnTo>
                  <a:lnTo>
                    <a:pt x="14967" y="6060"/>
                  </a:lnTo>
                  <a:close/>
                  <a:moveTo>
                    <a:pt x="13342" y="8300"/>
                  </a:moveTo>
                  <a:lnTo>
                    <a:pt x="13342" y="16331"/>
                  </a:lnTo>
                  <a:lnTo>
                    <a:pt x="10971" y="16331"/>
                  </a:lnTo>
                  <a:cubicBezTo>
                    <a:pt x="10872" y="16335"/>
                    <a:pt x="10778" y="16381"/>
                    <a:pt x="10715" y="16458"/>
                  </a:cubicBezTo>
                  <a:cubicBezTo>
                    <a:pt x="10666" y="16517"/>
                    <a:pt x="10637" y="16590"/>
                    <a:pt x="10635" y="16667"/>
                  </a:cubicBezTo>
                  <a:lnTo>
                    <a:pt x="10635" y="18615"/>
                  </a:lnTo>
                  <a:lnTo>
                    <a:pt x="8677" y="18615"/>
                  </a:lnTo>
                  <a:lnTo>
                    <a:pt x="8677" y="15492"/>
                  </a:lnTo>
                  <a:cubicBezTo>
                    <a:pt x="8684" y="15065"/>
                    <a:pt x="8536" y="14650"/>
                    <a:pt x="8261" y="14324"/>
                  </a:cubicBezTo>
                  <a:cubicBezTo>
                    <a:pt x="7937" y="13939"/>
                    <a:pt x="7465" y="13710"/>
                    <a:pt x="6963" y="13692"/>
                  </a:cubicBezTo>
                  <a:lnTo>
                    <a:pt x="5276" y="13692"/>
                  </a:lnTo>
                  <a:lnTo>
                    <a:pt x="5276" y="12602"/>
                  </a:lnTo>
                  <a:lnTo>
                    <a:pt x="7533" y="12902"/>
                  </a:lnTo>
                  <a:cubicBezTo>
                    <a:pt x="7595" y="12911"/>
                    <a:pt x="7657" y="12906"/>
                    <a:pt x="7717" y="12888"/>
                  </a:cubicBezTo>
                  <a:cubicBezTo>
                    <a:pt x="7744" y="12879"/>
                    <a:pt x="7769" y="12869"/>
                    <a:pt x="7794" y="12855"/>
                  </a:cubicBezTo>
                  <a:lnTo>
                    <a:pt x="10771" y="11322"/>
                  </a:lnTo>
                  <a:cubicBezTo>
                    <a:pt x="10834" y="11291"/>
                    <a:pt x="10890" y="11249"/>
                    <a:pt x="10940" y="11200"/>
                  </a:cubicBezTo>
                  <a:cubicBezTo>
                    <a:pt x="10971" y="11170"/>
                    <a:pt x="10999" y="11137"/>
                    <a:pt x="11024" y="11101"/>
                  </a:cubicBezTo>
                  <a:lnTo>
                    <a:pt x="12438" y="8937"/>
                  </a:lnTo>
                  <a:lnTo>
                    <a:pt x="13342" y="8300"/>
                  </a:lnTo>
                  <a:close/>
                  <a:moveTo>
                    <a:pt x="9681" y="10330"/>
                  </a:moveTo>
                  <a:lnTo>
                    <a:pt x="10048" y="10871"/>
                  </a:lnTo>
                  <a:lnTo>
                    <a:pt x="7511" y="12146"/>
                  </a:lnTo>
                  <a:lnTo>
                    <a:pt x="4951" y="11793"/>
                  </a:lnTo>
                  <a:cubicBezTo>
                    <a:pt x="4852" y="11777"/>
                    <a:pt x="4752" y="11805"/>
                    <a:pt x="4677" y="11871"/>
                  </a:cubicBezTo>
                  <a:cubicBezTo>
                    <a:pt x="4602" y="11936"/>
                    <a:pt x="4560" y="12031"/>
                    <a:pt x="4562" y="12131"/>
                  </a:cubicBezTo>
                  <a:lnTo>
                    <a:pt x="4562" y="14072"/>
                  </a:lnTo>
                  <a:cubicBezTo>
                    <a:pt x="4563" y="14150"/>
                    <a:pt x="4591" y="14226"/>
                    <a:pt x="4641" y="14286"/>
                  </a:cubicBezTo>
                  <a:cubicBezTo>
                    <a:pt x="4704" y="14363"/>
                    <a:pt x="4797" y="14410"/>
                    <a:pt x="4897" y="14415"/>
                  </a:cubicBezTo>
                  <a:lnTo>
                    <a:pt x="6892" y="14415"/>
                  </a:lnTo>
                  <a:cubicBezTo>
                    <a:pt x="7184" y="14423"/>
                    <a:pt x="7460" y="14545"/>
                    <a:pt x="7662" y="14755"/>
                  </a:cubicBezTo>
                  <a:cubicBezTo>
                    <a:pt x="7848" y="14948"/>
                    <a:pt x="7957" y="15202"/>
                    <a:pt x="7971" y="15469"/>
                  </a:cubicBezTo>
                  <a:lnTo>
                    <a:pt x="7971" y="18615"/>
                  </a:lnTo>
                  <a:lnTo>
                    <a:pt x="6802" y="18615"/>
                  </a:lnTo>
                  <a:lnTo>
                    <a:pt x="6802" y="16019"/>
                  </a:lnTo>
                  <a:cubicBezTo>
                    <a:pt x="6804" y="15883"/>
                    <a:pt x="6746" y="15753"/>
                    <a:pt x="6645" y="15664"/>
                  </a:cubicBezTo>
                  <a:cubicBezTo>
                    <a:pt x="6561" y="15590"/>
                    <a:pt x="6454" y="15549"/>
                    <a:pt x="6343" y="15548"/>
                  </a:cubicBezTo>
                  <a:lnTo>
                    <a:pt x="3829" y="15548"/>
                  </a:lnTo>
                  <a:cubicBezTo>
                    <a:pt x="3710" y="15551"/>
                    <a:pt x="3597" y="15602"/>
                    <a:pt x="3516" y="15689"/>
                  </a:cubicBezTo>
                  <a:cubicBezTo>
                    <a:pt x="3439" y="15770"/>
                    <a:pt x="3395" y="15877"/>
                    <a:pt x="3394" y="15989"/>
                  </a:cubicBezTo>
                  <a:lnTo>
                    <a:pt x="3394" y="20900"/>
                  </a:lnTo>
                  <a:lnTo>
                    <a:pt x="2264" y="20900"/>
                  </a:lnTo>
                  <a:lnTo>
                    <a:pt x="2264" y="12172"/>
                  </a:lnTo>
                  <a:lnTo>
                    <a:pt x="1498" y="12172"/>
                  </a:lnTo>
                  <a:lnTo>
                    <a:pt x="1498" y="15585"/>
                  </a:lnTo>
                  <a:lnTo>
                    <a:pt x="675" y="15585"/>
                  </a:lnTo>
                  <a:lnTo>
                    <a:pt x="675" y="11672"/>
                  </a:lnTo>
                  <a:cubicBezTo>
                    <a:pt x="692" y="11376"/>
                    <a:pt x="824" y="11098"/>
                    <a:pt x="1043" y="10898"/>
                  </a:cubicBezTo>
                  <a:cubicBezTo>
                    <a:pt x="1248" y="10710"/>
                    <a:pt x="1514" y="10604"/>
                    <a:pt x="1792" y="10600"/>
                  </a:cubicBezTo>
                  <a:lnTo>
                    <a:pt x="3006" y="10600"/>
                  </a:lnTo>
                  <a:lnTo>
                    <a:pt x="3006" y="13276"/>
                  </a:lnTo>
                  <a:lnTo>
                    <a:pt x="3772" y="13276"/>
                  </a:lnTo>
                  <a:lnTo>
                    <a:pt x="3772" y="10600"/>
                  </a:lnTo>
                  <a:lnTo>
                    <a:pt x="4856" y="10600"/>
                  </a:lnTo>
                  <a:lnTo>
                    <a:pt x="7050" y="11349"/>
                  </a:lnTo>
                  <a:cubicBezTo>
                    <a:pt x="7118" y="11375"/>
                    <a:pt x="7191" y="11386"/>
                    <a:pt x="7263" y="11380"/>
                  </a:cubicBezTo>
                  <a:cubicBezTo>
                    <a:pt x="7315" y="11376"/>
                    <a:pt x="7366" y="11363"/>
                    <a:pt x="7414" y="11342"/>
                  </a:cubicBezTo>
                  <a:lnTo>
                    <a:pt x="9681" y="10330"/>
                  </a:lnTo>
                  <a:close/>
                  <a:moveTo>
                    <a:pt x="15956" y="11761"/>
                  </a:moveTo>
                  <a:lnTo>
                    <a:pt x="17843" y="11761"/>
                  </a:lnTo>
                  <a:lnTo>
                    <a:pt x="17843" y="14078"/>
                  </a:lnTo>
                  <a:lnTo>
                    <a:pt x="15956" y="14078"/>
                  </a:lnTo>
                  <a:lnTo>
                    <a:pt x="15956" y="11761"/>
                  </a:lnTo>
                  <a:close/>
                  <a:moveTo>
                    <a:pt x="4131" y="16310"/>
                  </a:moveTo>
                  <a:lnTo>
                    <a:pt x="6094" y="16310"/>
                  </a:lnTo>
                  <a:lnTo>
                    <a:pt x="6094" y="18615"/>
                  </a:lnTo>
                  <a:lnTo>
                    <a:pt x="5278" y="18615"/>
                  </a:lnTo>
                  <a:cubicBezTo>
                    <a:pt x="5173" y="18613"/>
                    <a:pt x="5073" y="18658"/>
                    <a:pt x="5005" y="18739"/>
                  </a:cubicBezTo>
                  <a:cubicBezTo>
                    <a:pt x="4951" y="18803"/>
                    <a:pt x="4921" y="18886"/>
                    <a:pt x="4923" y="18970"/>
                  </a:cubicBezTo>
                  <a:lnTo>
                    <a:pt x="4923" y="20900"/>
                  </a:lnTo>
                  <a:lnTo>
                    <a:pt x="4131" y="20900"/>
                  </a:lnTo>
                  <a:lnTo>
                    <a:pt x="4131" y="16310"/>
                  </a:lnTo>
                  <a:close/>
                </a:path>
              </a:pathLst>
            </a:custGeom>
            <a:solidFill>
              <a:schemeClr val="accent4"/>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sp>
          <p:nvSpPr>
            <p:cNvPr id="2312" name="Google Shape;2312;p36"/>
            <p:cNvSpPr/>
            <p:nvPr/>
          </p:nvSpPr>
          <p:spPr>
            <a:xfrm>
              <a:off x="11669358" y="7596071"/>
              <a:ext cx="1141538" cy="999027"/>
            </a:xfrm>
            <a:custGeom>
              <a:rect b="b" l="l" r="r" t="t"/>
              <a:pathLst>
                <a:path extrusionOk="0" h="21600" w="21408">
                  <a:moveTo>
                    <a:pt x="2986" y="0"/>
                  </a:moveTo>
                  <a:cubicBezTo>
                    <a:pt x="2523" y="34"/>
                    <a:pt x="2087" y="263"/>
                    <a:pt x="1759" y="641"/>
                  </a:cubicBezTo>
                  <a:cubicBezTo>
                    <a:pt x="1428" y="1022"/>
                    <a:pt x="1229" y="1529"/>
                    <a:pt x="1201" y="2067"/>
                  </a:cubicBezTo>
                  <a:lnTo>
                    <a:pt x="1201" y="7401"/>
                  </a:lnTo>
                  <a:lnTo>
                    <a:pt x="661" y="6779"/>
                  </a:lnTo>
                  <a:lnTo>
                    <a:pt x="146" y="7361"/>
                  </a:lnTo>
                  <a:lnTo>
                    <a:pt x="1330" y="8726"/>
                  </a:lnTo>
                  <a:cubicBezTo>
                    <a:pt x="1384" y="8770"/>
                    <a:pt x="1449" y="8796"/>
                    <a:pt x="1516" y="8799"/>
                  </a:cubicBezTo>
                  <a:cubicBezTo>
                    <a:pt x="1597" y="8803"/>
                    <a:pt x="1677" y="8774"/>
                    <a:pt x="1741" y="8718"/>
                  </a:cubicBezTo>
                  <a:lnTo>
                    <a:pt x="2937" y="7356"/>
                  </a:lnTo>
                  <a:lnTo>
                    <a:pt x="2407" y="6746"/>
                  </a:lnTo>
                  <a:lnTo>
                    <a:pt x="1911" y="7317"/>
                  </a:lnTo>
                  <a:lnTo>
                    <a:pt x="1911" y="2161"/>
                  </a:lnTo>
                  <a:cubicBezTo>
                    <a:pt x="1933" y="1862"/>
                    <a:pt x="2040" y="1580"/>
                    <a:pt x="2215" y="1358"/>
                  </a:cubicBezTo>
                  <a:cubicBezTo>
                    <a:pt x="2416" y="1104"/>
                    <a:pt x="2692" y="947"/>
                    <a:pt x="2990" y="917"/>
                  </a:cubicBezTo>
                  <a:lnTo>
                    <a:pt x="10404" y="917"/>
                  </a:lnTo>
                  <a:cubicBezTo>
                    <a:pt x="10691" y="932"/>
                    <a:pt x="10963" y="1072"/>
                    <a:pt x="11164" y="1308"/>
                  </a:cubicBezTo>
                  <a:cubicBezTo>
                    <a:pt x="11376" y="1557"/>
                    <a:pt x="11493" y="1894"/>
                    <a:pt x="11490" y="2243"/>
                  </a:cubicBezTo>
                  <a:lnTo>
                    <a:pt x="11490" y="4023"/>
                  </a:lnTo>
                  <a:cubicBezTo>
                    <a:pt x="11301" y="4063"/>
                    <a:pt x="11117" y="4134"/>
                    <a:pt x="10945" y="4241"/>
                  </a:cubicBezTo>
                  <a:cubicBezTo>
                    <a:pt x="10440" y="4552"/>
                    <a:pt x="10085" y="5111"/>
                    <a:pt x="9979" y="5760"/>
                  </a:cubicBezTo>
                  <a:cubicBezTo>
                    <a:pt x="9555" y="5870"/>
                    <a:pt x="9174" y="6135"/>
                    <a:pt x="8892" y="6516"/>
                  </a:cubicBezTo>
                  <a:cubicBezTo>
                    <a:pt x="8745" y="6714"/>
                    <a:pt x="8632" y="6938"/>
                    <a:pt x="8551" y="7176"/>
                  </a:cubicBezTo>
                  <a:cubicBezTo>
                    <a:pt x="8209" y="6794"/>
                    <a:pt x="7749" y="6571"/>
                    <a:pt x="7260" y="6570"/>
                  </a:cubicBezTo>
                  <a:cubicBezTo>
                    <a:pt x="6604" y="6567"/>
                    <a:pt x="5995" y="6965"/>
                    <a:pt x="5659" y="7614"/>
                  </a:cubicBezTo>
                  <a:cubicBezTo>
                    <a:pt x="5181" y="7407"/>
                    <a:pt x="4652" y="7425"/>
                    <a:pt x="4185" y="7664"/>
                  </a:cubicBezTo>
                  <a:cubicBezTo>
                    <a:pt x="3619" y="7954"/>
                    <a:pt x="3206" y="8534"/>
                    <a:pt x="3068" y="9231"/>
                  </a:cubicBezTo>
                  <a:cubicBezTo>
                    <a:pt x="2577" y="9226"/>
                    <a:pt x="2103" y="9441"/>
                    <a:pt x="1745" y="9829"/>
                  </a:cubicBezTo>
                  <a:cubicBezTo>
                    <a:pt x="1330" y="10280"/>
                    <a:pt x="1109" y="10921"/>
                    <a:pt x="1144" y="11578"/>
                  </a:cubicBezTo>
                  <a:cubicBezTo>
                    <a:pt x="363" y="11980"/>
                    <a:pt x="-96" y="12927"/>
                    <a:pt x="17" y="13905"/>
                  </a:cubicBezTo>
                  <a:cubicBezTo>
                    <a:pt x="125" y="14846"/>
                    <a:pt x="743" y="15603"/>
                    <a:pt x="1551" y="15786"/>
                  </a:cubicBezTo>
                  <a:lnTo>
                    <a:pt x="1551" y="17192"/>
                  </a:lnTo>
                  <a:cubicBezTo>
                    <a:pt x="1549" y="17284"/>
                    <a:pt x="1576" y="17374"/>
                    <a:pt x="1626" y="17445"/>
                  </a:cubicBezTo>
                  <a:cubicBezTo>
                    <a:pt x="1686" y="17531"/>
                    <a:pt x="1774" y="17583"/>
                    <a:pt x="1870" y="17588"/>
                  </a:cubicBezTo>
                  <a:cubicBezTo>
                    <a:pt x="2479" y="17647"/>
                    <a:pt x="3122" y="17681"/>
                    <a:pt x="3648" y="17285"/>
                  </a:cubicBezTo>
                  <a:cubicBezTo>
                    <a:pt x="4102" y="16943"/>
                    <a:pt x="4426" y="16414"/>
                    <a:pt x="4554" y="15806"/>
                  </a:cubicBezTo>
                  <a:lnTo>
                    <a:pt x="6100" y="15806"/>
                  </a:lnTo>
                  <a:lnTo>
                    <a:pt x="6100" y="19398"/>
                  </a:lnTo>
                  <a:cubicBezTo>
                    <a:pt x="6118" y="19970"/>
                    <a:pt x="6325" y="20513"/>
                    <a:pt x="6676" y="20917"/>
                  </a:cubicBezTo>
                  <a:cubicBezTo>
                    <a:pt x="7023" y="21314"/>
                    <a:pt x="7485" y="21549"/>
                    <a:pt x="7973" y="21574"/>
                  </a:cubicBezTo>
                  <a:lnTo>
                    <a:pt x="14592" y="21600"/>
                  </a:lnTo>
                  <a:cubicBezTo>
                    <a:pt x="15055" y="21566"/>
                    <a:pt x="15491" y="21337"/>
                    <a:pt x="15819" y="20959"/>
                  </a:cubicBezTo>
                  <a:cubicBezTo>
                    <a:pt x="16150" y="20578"/>
                    <a:pt x="16348" y="20071"/>
                    <a:pt x="16376" y="19533"/>
                  </a:cubicBezTo>
                  <a:lnTo>
                    <a:pt x="16408" y="14645"/>
                  </a:lnTo>
                  <a:lnTo>
                    <a:pt x="16948" y="15266"/>
                  </a:lnTo>
                  <a:lnTo>
                    <a:pt x="17464" y="14684"/>
                  </a:lnTo>
                  <a:lnTo>
                    <a:pt x="16280" y="13320"/>
                  </a:lnTo>
                  <a:cubicBezTo>
                    <a:pt x="16225" y="13275"/>
                    <a:pt x="16161" y="13249"/>
                    <a:pt x="16094" y="13246"/>
                  </a:cubicBezTo>
                  <a:cubicBezTo>
                    <a:pt x="16013" y="13242"/>
                    <a:pt x="15933" y="13271"/>
                    <a:pt x="15868" y="13328"/>
                  </a:cubicBezTo>
                  <a:lnTo>
                    <a:pt x="14673" y="14689"/>
                  </a:lnTo>
                  <a:lnTo>
                    <a:pt x="15202" y="15299"/>
                  </a:lnTo>
                  <a:lnTo>
                    <a:pt x="15698" y="14728"/>
                  </a:lnTo>
                  <a:lnTo>
                    <a:pt x="15667" y="19439"/>
                  </a:lnTo>
                  <a:cubicBezTo>
                    <a:pt x="15645" y="19738"/>
                    <a:pt x="15538" y="20020"/>
                    <a:pt x="15363" y="20242"/>
                  </a:cubicBezTo>
                  <a:cubicBezTo>
                    <a:pt x="15162" y="20496"/>
                    <a:pt x="14886" y="20653"/>
                    <a:pt x="14588" y="20683"/>
                  </a:cubicBezTo>
                  <a:lnTo>
                    <a:pt x="7947" y="20657"/>
                  </a:lnTo>
                  <a:cubicBezTo>
                    <a:pt x="7660" y="20642"/>
                    <a:pt x="7389" y="20503"/>
                    <a:pt x="7187" y="20266"/>
                  </a:cubicBezTo>
                  <a:cubicBezTo>
                    <a:pt x="6975" y="20017"/>
                    <a:pt x="6858" y="19681"/>
                    <a:pt x="6862" y="19331"/>
                  </a:cubicBezTo>
                  <a:lnTo>
                    <a:pt x="6862" y="15806"/>
                  </a:lnTo>
                  <a:lnTo>
                    <a:pt x="12368" y="15806"/>
                  </a:lnTo>
                  <a:cubicBezTo>
                    <a:pt x="13300" y="15747"/>
                    <a:pt x="14055" y="14911"/>
                    <a:pt x="14144" y="13839"/>
                  </a:cubicBezTo>
                  <a:cubicBezTo>
                    <a:pt x="14191" y="13273"/>
                    <a:pt x="14041" y="12727"/>
                    <a:pt x="13750" y="12303"/>
                  </a:cubicBezTo>
                  <a:lnTo>
                    <a:pt x="16854" y="12303"/>
                  </a:lnTo>
                  <a:cubicBezTo>
                    <a:pt x="16982" y="12911"/>
                    <a:pt x="17306" y="13440"/>
                    <a:pt x="17760" y="13781"/>
                  </a:cubicBezTo>
                  <a:cubicBezTo>
                    <a:pt x="18286" y="14177"/>
                    <a:pt x="18929" y="14144"/>
                    <a:pt x="19538" y="14085"/>
                  </a:cubicBezTo>
                  <a:cubicBezTo>
                    <a:pt x="19634" y="14079"/>
                    <a:pt x="19722" y="14027"/>
                    <a:pt x="19782" y="13942"/>
                  </a:cubicBezTo>
                  <a:cubicBezTo>
                    <a:pt x="19832" y="13871"/>
                    <a:pt x="19859" y="13781"/>
                    <a:pt x="19857" y="13689"/>
                  </a:cubicBezTo>
                  <a:lnTo>
                    <a:pt x="19857" y="12283"/>
                  </a:lnTo>
                  <a:cubicBezTo>
                    <a:pt x="20665" y="12100"/>
                    <a:pt x="21283" y="11343"/>
                    <a:pt x="21391" y="10401"/>
                  </a:cubicBezTo>
                  <a:cubicBezTo>
                    <a:pt x="21504" y="9423"/>
                    <a:pt x="21045" y="8476"/>
                    <a:pt x="20264" y="8075"/>
                  </a:cubicBezTo>
                  <a:cubicBezTo>
                    <a:pt x="20299" y="7418"/>
                    <a:pt x="20078" y="6777"/>
                    <a:pt x="19663" y="6326"/>
                  </a:cubicBezTo>
                  <a:cubicBezTo>
                    <a:pt x="19305" y="5938"/>
                    <a:pt x="18831" y="5723"/>
                    <a:pt x="18340" y="5727"/>
                  </a:cubicBezTo>
                  <a:cubicBezTo>
                    <a:pt x="18202" y="5031"/>
                    <a:pt x="17789" y="4451"/>
                    <a:pt x="17223" y="4161"/>
                  </a:cubicBezTo>
                  <a:cubicBezTo>
                    <a:pt x="16756" y="3922"/>
                    <a:pt x="16227" y="3904"/>
                    <a:pt x="15749" y="4111"/>
                  </a:cubicBezTo>
                  <a:cubicBezTo>
                    <a:pt x="15413" y="3461"/>
                    <a:pt x="14804" y="3064"/>
                    <a:pt x="14148" y="3066"/>
                  </a:cubicBezTo>
                  <a:cubicBezTo>
                    <a:pt x="13484" y="3068"/>
                    <a:pt x="12871" y="3478"/>
                    <a:pt x="12540" y="4141"/>
                  </a:cubicBezTo>
                  <a:cubicBezTo>
                    <a:pt x="12446" y="4097"/>
                    <a:pt x="12349" y="4067"/>
                    <a:pt x="12251" y="4041"/>
                  </a:cubicBezTo>
                  <a:lnTo>
                    <a:pt x="12251" y="2177"/>
                  </a:lnTo>
                  <a:cubicBezTo>
                    <a:pt x="12233" y="1604"/>
                    <a:pt x="12027" y="1062"/>
                    <a:pt x="11675" y="658"/>
                  </a:cubicBezTo>
                  <a:cubicBezTo>
                    <a:pt x="11329" y="260"/>
                    <a:pt x="10866" y="25"/>
                    <a:pt x="10379" y="0"/>
                  </a:cubicBezTo>
                  <a:lnTo>
                    <a:pt x="2986" y="0"/>
                  </a:lnTo>
                  <a:close/>
                  <a:moveTo>
                    <a:pt x="16091" y="408"/>
                  </a:moveTo>
                  <a:lnTo>
                    <a:pt x="16091" y="1275"/>
                  </a:lnTo>
                  <a:lnTo>
                    <a:pt x="16844" y="1275"/>
                  </a:lnTo>
                  <a:lnTo>
                    <a:pt x="16844" y="408"/>
                  </a:lnTo>
                  <a:lnTo>
                    <a:pt x="16091" y="408"/>
                  </a:lnTo>
                  <a:close/>
                  <a:moveTo>
                    <a:pt x="17614" y="408"/>
                  </a:moveTo>
                  <a:lnTo>
                    <a:pt x="17614" y="1275"/>
                  </a:lnTo>
                  <a:lnTo>
                    <a:pt x="18367" y="1275"/>
                  </a:lnTo>
                  <a:lnTo>
                    <a:pt x="18367" y="408"/>
                  </a:lnTo>
                  <a:lnTo>
                    <a:pt x="17614" y="408"/>
                  </a:lnTo>
                  <a:close/>
                  <a:moveTo>
                    <a:pt x="19138" y="408"/>
                  </a:moveTo>
                  <a:lnTo>
                    <a:pt x="19138" y="1275"/>
                  </a:lnTo>
                  <a:lnTo>
                    <a:pt x="19890" y="1275"/>
                  </a:lnTo>
                  <a:lnTo>
                    <a:pt x="19890" y="408"/>
                  </a:lnTo>
                  <a:lnTo>
                    <a:pt x="19138" y="408"/>
                  </a:lnTo>
                  <a:close/>
                  <a:moveTo>
                    <a:pt x="14277" y="3977"/>
                  </a:moveTo>
                  <a:cubicBezTo>
                    <a:pt x="14746" y="4015"/>
                    <a:pt x="15147" y="4379"/>
                    <a:pt x="15290" y="4895"/>
                  </a:cubicBezTo>
                  <a:cubicBezTo>
                    <a:pt x="15317" y="5005"/>
                    <a:pt x="15388" y="5094"/>
                    <a:pt x="15482" y="5133"/>
                  </a:cubicBezTo>
                  <a:cubicBezTo>
                    <a:pt x="15583" y="5177"/>
                    <a:pt x="15695" y="5158"/>
                    <a:pt x="15781" y="5082"/>
                  </a:cubicBezTo>
                  <a:cubicBezTo>
                    <a:pt x="16153" y="4790"/>
                    <a:pt x="16637" y="4769"/>
                    <a:pt x="17026" y="5030"/>
                  </a:cubicBezTo>
                  <a:cubicBezTo>
                    <a:pt x="17425" y="5296"/>
                    <a:pt x="17651" y="5808"/>
                    <a:pt x="17603" y="6337"/>
                  </a:cubicBezTo>
                  <a:cubicBezTo>
                    <a:pt x="17596" y="6453"/>
                    <a:pt x="17640" y="6564"/>
                    <a:pt x="17720" y="6633"/>
                  </a:cubicBezTo>
                  <a:cubicBezTo>
                    <a:pt x="17806" y="6708"/>
                    <a:pt x="17921" y="6724"/>
                    <a:pt x="18019" y="6674"/>
                  </a:cubicBezTo>
                  <a:cubicBezTo>
                    <a:pt x="18426" y="6542"/>
                    <a:pt x="18862" y="6676"/>
                    <a:pt x="19157" y="7024"/>
                  </a:cubicBezTo>
                  <a:cubicBezTo>
                    <a:pt x="19445" y="7363"/>
                    <a:pt x="19555" y="7851"/>
                    <a:pt x="19445" y="8308"/>
                  </a:cubicBezTo>
                  <a:cubicBezTo>
                    <a:pt x="19416" y="8418"/>
                    <a:pt x="19432" y="8538"/>
                    <a:pt x="19489" y="8633"/>
                  </a:cubicBezTo>
                  <a:cubicBezTo>
                    <a:pt x="19542" y="8720"/>
                    <a:pt x="19624" y="8777"/>
                    <a:pt x="19716" y="8791"/>
                  </a:cubicBezTo>
                  <a:cubicBezTo>
                    <a:pt x="20296" y="8947"/>
                    <a:pt x="20683" y="9579"/>
                    <a:pt x="20615" y="10261"/>
                  </a:cubicBezTo>
                  <a:cubicBezTo>
                    <a:pt x="20549" y="10924"/>
                    <a:pt x="20072" y="11432"/>
                    <a:pt x="19493" y="11454"/>
                  </a:cubicBezTo>
                  <a:cubicBezTo>
                    <a:pt x="19385" y="11454"/>
                    <a:pt x="19281" y="11506"/>
                    <a:pt x="19208" y="11599"/>
                  </a:cubicBezTo>
                  <a:cubicBezTo>
                    <a:pt x="19143" y="11681"/>
                    <a:pt x="19108" y="11788"/>
                    <a:pt x="19109" y="11899"/>
                  </a:cubicBezTo>
                  <a:lnTo>
                    <a:pt x="19109" y="13204"/>
                  </a:lnTo>
                  <a:lnTo>
                    <a:pt x="18579" y="13204"/>
                  </a:lnTo>
                  <a:cubicBezTo>
                    <a:pt x="18328" y="13193"/>
                    <a:pt x="18089" y="13074"/>
                    <a:pt x="17910" y="12870"/>
                  </a:cubicBezTo>
                  <a:cubicBezTo>
                    <a:pt x="17742" y="12681"/>
                    <a:pt x="17636" y="12429"/>
                    <a:pt x="17612" y="12159"/>
                  </a:cubicBezTo>
                  <a:lnTo>
                    <a:pt x="17612" y="11910"/>
                  </a:lnTo>
                  <a:cubicBezTo>
                    <a:pt x="17619" y="11781"/>
                    <a:pt x="17576" y="11654"/>
                    <a:pt x="17493" y="11567"/>
                  </a:cubicBezTo>
                  <a:cubicBezTo>
                    <a:pt x="17419" y="11490"/>
                    <a:pt x="17321" y="11451"/>
                    <a:pt x="17222" y="11458"/>
                  </a:cubicBezTo>
                  <a:lnTo>
                    <a:pt x="12998" y="11458"/>
                  </a:lnTo>
                  <a:cubicBezTo>
                    <a:pt x="12984" y="10931"/>
                    <a:pt x="12815" y="10423"/>
                    <a:pt x="12516" y="10019"/>
                  </a:cubicBezTo>
                  <a:cubicBezTo>
                    <a:pt x="12234" y="9639"/>
                    <a:pt x="11853" y="9373"/>
                    <a:pt x="11429" y="9263"/>
                  </a:cubicBezTo>
                  <a:cubicBezTo>
                    <a:pt x="11323" y="8614"/>
                    <a:pt x="10968" y="8056"/>
                    <a:pt x="10463" y="7744"/>
                  </a:cubicBezTo>
                  <a:cubicBezTo>
                    <a:pt x="10076" y="7505"/>
                    <a:pt x="9632" y="7435"/>
                    <a:pt x="9209" y="7532"/>
                  </a:cubicBezTo>
                  <a:cubicBezTo>
                    <a:pt x="9234" y="7442"/>
                    <a:pt x="9266" y="7354"/>
                    <a:pt x="9308" y="7271"/>
                  </a:cubicBezTo>
                  <a:cubicBezTo>
                    <a:pt x="9524" y="6837"/>
                    <a:pt x="9927" y="6571"/>
                    <a:pt x="10362" y="6576"/>
                  </a:cubicBezTo>
                  <a:cubicBezTo>
                    <a:pt x="10467" y="6594"/>
                    <a:pt x="10572" y="6549"/>
                    <a:pt x="10641" y="6456"/>
                  </a:cubicBezTo>
                  <a:cubicBezTo>
                    <a:pt x="10689" y="6390"/>
                    <a:pt x="10714" y="6305"/>
                    <a:pt x="10711" y="6219"/>
                  </a:cubicBezTo>
                  <a:cubicBezTo>
                    <a:pt x="10698" y="5700"/>
                    <a:pt x="10943" y="5217"/>
                    <a:pt x="11344" y="4978"/>
                  </a:cubicBezTo>
                  <a:cubicBezTo>
                    <a:pt x="11732" y="4747"/>
                    <a:pt x="12199" y="4784"/>
                    <a:pt x="12556" y="5074"/>
                  </a:cubicBezTo>
                  <a:cubicBezTo>
                    <a:pt x="12639" y="5161"/>
                    <a:pt x="12754" y="5192"/>
                    <a:pt x="12861" y="5157"/>
                  </a:cubicBezTo>
                  <a:cubicBezTo>
                    <a:pt x="12966" y="5124"/>
                    <a:pt x="13050" y="5031"/>
                    <a:pt x="13083" y="4911"/>
                  </a:cubicBezTo>
                  <a:cubicBezTo>
                    <a:pt x="13246" y="4319"/>
                    <a:pt x="13740" y="3934"/>
                    <a:pt x="14277" y="3977"/>
                  </a:cubicBezTo>
                  <a:close/>
                  <a:moveTo>
                    <a:pt x="7131" y="7480"/>
                  </a:moveTo>
                  <a:cubicBezTo>
                    <a:pt x="7609" y="7442"/>
                    <a:pt x="8052" y="7744"/>
                    <a:pt x="8258" y="8228"/>
                  </a:cubicBezTo>
                  <a:cubicBezTo>
                    <a:pt x="7590" y="8628"/>
                    <a:pt x="7191" y="9459"/>
                    <a:pt x="7264" y="10336"/>
                  </a:cubicBezTo>
                  <a:cubicBezTo>
                    <a:pt x="7353" y="11408"/>
                    <a:pt x="8108" y="12243"/>
                    <a:pt x="9040" y="12303"/>
                  </a:cubicBezTo>
                  <a:lnTo>
                    <a:pt x="12322" y="12303"/>
                  </a:lnTo>
                  <a:cubicBezTo>
                    <a:pt x="12332" y="12306"/>
                    <a:pt x="12341" y="12309"/>
                    <a:pt x="12351" y="12310"/>
                  </a:cubicBezTo>
                  <a:cubicBezTo>
                    <a:pt x="12965" y="12387"/>
                    <a:pt x="13420" y="13006"/>
                    <a:pt x="13383" y="13718"/>
                  </a:cubicBezTo>
                  <a:cubicBezTo>
                    <a:pt x="13347" y="14392"/>
                    <a:pt x="12878" y="14929"/>
                    <a:pt x="12292" y="14962"/>
                  </a:cubicBezTo>
                  <a:lnTo>
                    <a:pt x="4186" y="14962"/>
                  </a:lnTo>
                  <a:cubicBezTo>
                    <a:pt x="4087" y="14954"/>
                    <a:pt x="3989" y="14993"/>
                    <a:pt x="3915" y="15070"/>
                  </a:cubicBezTo>
                  <a:cubicBezTo>
                    <a:pt x="3832" y="15158"/>
                    <a:pt x="3789" y="15284"/>
                    <a:pt x="3796" y="15413"/>
                  </a:cubicBezTo>
                  <a:lnTo>
                    <a:pt x="3796" y="15663"/>
                  </a:lnTo>
                  <a:cubicBezTo>
                    <a:pt x="3772" y="15932"/>
                    <a:pt x="3666" y="16184"/>
                    <a:pt x="3498" y="16374"/>
                  </a:cubicBezTo>
                  <a:cubicBezTo>
                    <a:pt x="3319" y="16577"/>
                    <a:pt x="3080" y="16696"/>
                    <a:pt x="2829" y="16707"/>
                  </a:cubicBezTo>
                  <a:lnTo>
                    <a:pt x="2299" y="16707"/>
                  </a:lnTo>
                  <a:lnTo>
                    <a:pt x="2299" y="15402"/>
                  </a:lnTo>
                  <a:cubicBezTo>
                    <a:pt x="2300" y="15292"/>
                    <a:pt x="2265" y="15184"/>
                    <a:pt x="2200" y="15102"/>
                  </a:cubicBezTo>
                  <a:cubicBezTo>
                    <a:pt x="2127" y="15010"/>
                    <a:pt x="2023" y="14957"/>
                    <a:pt x="1915" y="14958"/>
                  </a:cubicBezTo>
                  <a:cubicBezTo>
                    <a:pt x="1336" y="14935"/>
                    <a:pt x="859" y="14428"/>
                    <a:pt x="793" y="13765"/>
                  </a:cubicBezTo>
                  <a:cubicBezTo>
                    <a:pt x="725" y="13082"/>
                    <a:pt x="1112" y="12450"/>
                    <a:pt x="1692" y="12294"/>
                  </a:cubicBezTo>
                  <a:cubicBezTo>
                    <a:pt x="1784" y="12281"/>
                    <a:pt x="1866" y="12224"/>
                    <a:pt x="1919" y="12136"/>
                  </a:cubicBezTo>
                  <a:cubicBezTo>
                    <a:pt x="1976" y="12041"/>
                    <a:pt x="1992" y="11921"/>
                    <a:pt x="1963" y="11811"/>
                  </a:cubicBezTo>
                  <a:cubicBezTo>
                    <a:pt x="1853" y="11355"/>
                    <a:pt x="1963" y="10866"/>
                    <a:pt x="2251" y="10528"/>
                  </a:cubicBezTo>
                  <a:cubicBezTo>
                    <a:pt x="2546" y="10180"/>
                    <a:pt x="2983" y="10045"/>
                    <a:pt x="3389" y="10177"/>
                  </a:cubicBezTo>
                  <a:cubicBezTo>
                    <a:pt x="3487" y="10227"/>
                    <a:pt x="3602" y="10211"/>
                    <a:pt x="3688" y="10137"/>
                  </a:cubicBezTo>
                  <a:cubicBezTo>
                    <a:pt x="3768" y="10067"/>
                    <a:pt x="3812" y="9956"/>
                    <a:pt x="3805" y="9840"/>
                  </a:cubicBezTo>
                  <a:cubicBezTo>
                    <a:pt x="3757" y="9311"/>
                    <a:pt x="3983" y="8800"/>
                    <a:pt x="4382" y="8533"/>
                  </a:cubicBezTo>
                  <a:cubicBezTo>
                    <a:pt x="4771" y="8273"/>
                    <a:pt x="5255" y="8293"/>
                    <a:pt x="5627" y="8585"/>
                  </a:cubicBezTo>
                  <a:cubicBezTo>
                    <a:pt x="5713" y="8661"/>
                    <a:pt x="5825" y="8680"/>
                    <a:pt x="5926" y="8637"/>
                  </a:cubicBezTo>
                  <a:cubicBezTo>
                    <a:pt x="6020" y="8597"/>
                    <a:pt x="6091" y="8509"/>
                    <a:pt x="6118" y="8399"/>
                  </a:cubicBezTo>
                  <a:cubicBezTo>
                    <a:pt x="6261" y="7882"/>
                    <a:pt x="6662" y="7519"/>
                    <a:pt x="7131" y="7480"/>
                  </a:cubicBezTo>
                  <a:close/>
                  <a:moveTo>
                    <a:pt x="9604" y="8334"/>
                  </a:moveTo>
                  <a:cubicBezTo>
                    <a:pt x="9762" y="8346"/>
                    <a:pt x="9918" y="8395"/>
                    <a:pt x="10064" y="8482"/>
                  </a:cubicBezTo>
                  <a:cubicBezTo>
                    <a:pt x="10465" y="8721"/>
                    <a:pt x="10710" y="9203"/>
                    <a:pt x="10697" y="9723"/>
                  </a:cubicBezTo>
                  <a:cubicBezTo>
                    <a:pt x="10694" y="9809"/>
                    <a:pt x="10719" y="9894"/>
                    <a:pt x="10767" y="9959"/>
                  </a:cubicBezTo>
                  <a:cubicBezTo>
                    <a:pt x="10836" y="10053"/>
                    <a:pt x="10941" y="10098"/>
                    <a:pt x="11046" y="10079"/>
                  </a:cubicBezTo>
                  <a:cubicBezTo>
                    <a:pt x="11481" y="10074"/>
                    <a:pt x="11884" y="10340"/>
                    <a:pt x="12100" y="10774"/>
                  </a:cubicBezTo>
                  <a:cubicBezTo>
                    <a:pt x="12205" y="10985"/>
                    <a:pt x="12257" y="11221"/>
                    <a:pt x="12256" y="11458"/>
                  </a:cubicBezTo>
                  <a:lnTo>
                    <a:pt x="9116" y="11458"/>
                  </a:lnTo>
                  <a:cubicBezTo>
                    <a:pt x="8530" y="11425"/>
                    <a:pt x="8061" y="10889"/>
                    <a:pt x="8025" y="10214"/>
                  </a:cubicBezTo>
                  <a:cubicBezTo>
                    <a:pt x="7988" y="9503"/>
                    <a:pt x="8443" y="8883"/>
                    <a:pt x="9057" y="8807"/>
                  </a:cubicBezTo>
                  <a:cubicBezTo>
                    <a:pt x="9124" y="8799"/>
                    <a:pt x="9183" y="8757"/>
                    <a:pt x="9219" y="8693"/>
                  </a:cubicBezTo>
                  <a:cubicBezTo>
                    <a:pt x="9261" y="8617"/>
                    <a:pt x="9265" y="8521"/>
                    <a:pt x="9229" y="8441"/>
                  </a:cubicBezTo>
                  <a:cubicBezTo>
                    <a:pt x="9223" y="8422"/>
                    <a:pt x="9219" y="8403"/>
                    <a:pt x="9213" y="8383"/>
                  </a:cubicBezTo>
                  <a:cubicBezTo>
                    <a:pt x="9341" y="8343"/>
                    <a:pt x="9473" y="8324"/>
                    <a:pt x="9604" y="8334"/>
                  </a:cubicBezTo>
                  <a:close/>
                  <a:moveTo>
                    <a:pt x="1585" y="20711"/>
                  </a:moveTo>
                  <a:lnTo>
                    <a:pt x="1585" y="21578"/>
                  </a:lnTo>
                  <a:lnTo>
                    <a:pt x="2337" y="21578"/>
                  </a:lnTo>
                  <a:lnTo>
                    <a:pt x="2337" y="20711"/>
                  </a:lnTo>
                  <a:lnTo>
                    <a:pt x="1585" y="20711"/>
                  </a:lnTo>
                  <a:close/>
                  <a:moveTo>
                    <a:pt x="3108" y="20711"/>
                  </a:moveTo>
                  <a:lnTo>
                    <a:pt x="3108" y="21578"/>
                  </a:lnTo>
                  <a:lnTo>
                    <a:pt x="3861" y="21578"/>
                  </a:lnTo>
                  <a:lnTo>
                    <a:pt x="3861" y="20711"/>
                  </a:lnTo>
                  <a:lnTo>
                    <a:pt x="3108" y="20711"/>
                  </a:lnTo>
                  <a:close/>
                  <a:moveTo>
                    <a:pt x="4632" y="20711"/>
                  </a:moveTo>
                  <a:lnTo>
                    <a:pt x="4632" y="21578"/>
                  </a:lnTo>
                  <a:lnTo>
                    <a:pt x="5384" y="21578"/>
                  </a:lnTo>
                  <a:lnTo>
                    <a:pt x="5384" y="20711"/>
                  </a:lnTo>
                  <a:lnTo>
                    <a:pt x="4632" y="20711"/>
                  </a:lnTo>
                  <a:close/>
                </a:path>
              </a:pathLst>
            </a:custGeom>
            <a:solidFill>
              <a:schemeClr val="accent3"/>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sp>
          <p:nvSpPr>
            <p:cNvPr id="2313" name="Google Shape;2313;p36"/>
            <p:cNvSpPr/>
            <p:nvPr/>
          </p:nvSpPr>
          <p:spPr>
            <a:xfrm>
              <a:off x="21034956" y="7488529"/>
              <a:ext cx="1047799" cy="1048527"/>
            </a:xfrm>
            <a:custGeom>
              <a:rect b="b" l="l" r="r" t="t"/>
              <a:pathLst>
                <a:path extrusionOk="0" h="21595" w="21600">
                  <a:moveTo>
                    <a:pt x="7274" y="0"/>
                  </a:moveTo>
                  <a:cubicBezTo>
                    <a:pt x="6979" y="10"/>
                    <a:pt x="6699" y="134"/>
                    <a:pt x="6493" y="345"/>
                  </a:cubicBezTo>
                  <a:cubicBezTo>
                    <a:pt x="6300" y="543"/>
                    <a:pt x="6185" y="805"/>
                    <a:pt x="6171" y="1081"/>
                  </a:cubicBezTo>
                  <a:lnTo>
                    <a:pt x="6171" y="2781"/>
                  </a:lnTo>
                  <a:cubicBezTo>
                    <a:pt x="6187" y="3074"/>
                    <a:pt x="6314" y="3349"/>
                    <a:pt x="6527" y="3551"/>
                  </a:cubicBezTo>
                  <a:cubicBezTo>
                    <a:pt x="6688" y="3704"/>
                    <a:pt x="6890" y="3806"/>
                    <a:pt x="7109" y="3846"/>
                  </a:cubicBezTo>
                  <a:lnTo>
                    <a:pt x="7305" y="3846"/>
                  </a:lnTo>
                  <a:lnTo>
                    <a:pt x="7305" y="5059"/>
                  </a:lnTo>
                  <a:cubicBezTo>
                    <a:pt x="7313" y="5177"/>
                    <a:pt x="7381" y="5281"/>
                    <a:pt x="7486" y="5335"/>
                  </a:cubicBezTo>
                  <a:cubicBezTo>
                    <a:pt x="7649" y="5420"/>
                    <a:pt x="7850" y="5365"/>
                    <a:pt x="7947" y="5209"/>
                  </a:cubicBezTo>
                  <a:lnTo>
                    <a:pt x="9067" y="3812"/>
                  </a:lnTo>
                  <a:lnTo>
                    <a:pt x="11986" y="3812"/>
                  </a:lnTo>
                  <a:cubicBezTo>
                    <a:pt x="12270" y="3824"/>
                    <a:pt x="12546" y="3721"/>
                    <a:pt x="12752" y="3526"/>
                  </a:cubicBezTo>
                  <a:cubicBezTo>
                    <a:pt x="12971" y="3319"/>
                    <a:pt x="13091" y="3028"/>
                    <a:pt x="13081" y="2727"/>
                  </a:cubicBezTo>
                  <a:lnTo>
                    <a:pt x="13081" y="1052"/>
                  </a:lnTo>
                  <a:cubicBezTo>
                    <a:pt x="13085" y="752"/>
                    <a:pt x="12959" y="464"/>
                    <a:pt x="12735" y="264"/>
                  </a:cubicBezTo>
                  <a:cubicBezTo>
                    <a:pt x="12551" y="98"/>
                    <a:pt x="12314" y="5"/>
                    <a:pt x="12066" y="0"/>
                  </a:cubicBezTo>
                  <a:lnTo>
                    <a:pt x="7274" y="0"/>
                  </a:lnTo>
                  <a:close/>
                  <a:moveTo>
                    <a:pt x="7324" y="755"/>
                  </a:moveTo>
                  <a:lnTo>
                    <a:pt x="11964" y="755"/>
                  </a:lnTo>
                  <a:cubicBezTo>
                    <a:pt x="12068" y="752"/>
                    <a:pt x="12169" y="792"/>
                    <a:pt x="12243" y="866"/>
                  </a:cubicBezTo>
                  <a:cubicBezTo>
                    <a:pt x="12318" y="940"/>
                    <a:pt x="12359" y="1042"/>
                    <a:pt x="12356" y="1147"/>
                  </a:cubicBezTo>
                  <a:lnTo>
                    <a:pt x="12356" y="2672"/>
                  </a:lnTo>
                  <a:cubicBezTo>
                    <a:pt x="12351" y="2772"/>
                    <a:pt x="12308" y="2867"/>
                    <a:pt x="12237" y="2938"/>
                  </a:cubicBezTo>
                  <a:cubicBezTo>
                    <a:pt x="12160" y="3015"/>
                    <a:pt x="12055" y="3058"/>
                    <a:pt x="11946" y="3057"/>
                  </a:cubicBezTo>
                  <a:lnTo>
                    <a:pt x="8914" y="3057"/>
                  </a:lnTo>
                  <a:cubicBezTo>
                    <a:pt x="8836" y="3060"/>
                    <a:pt x="8758" y="3079"/>
                    <a:pt x="8688" y="3114"/>
                  </a:cubicBezTo>
                  <a:cubicBezTo>
                    <a:pt x="8635" y="3140"/>
                    <a:pt x="8587" y="3174"/>
                    <a:pt x="8545" y="3216"/>
                  </a:cubicBezTo>
                  <a:lnTo>
                    <a:pt x="8067" y="3913"/>
                  </a:lnTo>
                  <a:lnTo>
                    <a:pt x="8067" y="3431"/>
                  </a:lnTo>
                  <a:cubicBezTo>
                    <a:pt x="8076" y="3324"/>
                    <a:pt x="8028" y="3221"/>
                    <a:pt x="7942" y="3158"/>
                  </a:cubicBezTo>
                  <a:cubicBezTo>
                    <a:pt x="7885" y="3117"/>
                    <a:pt x="7815" y="3097"/>
                    <a:pt x="7745" y="3102"/>
                  </a:cubicBezTo>
                  <a:lnTo>
                    <a:pt x="7271" y="3102"/>
                  </a:lnTo>
                  <a:cubicBezTo>
                    <a:pt x="7183" y="3110"/>
                    <a:pt x="7095" y="3080"/>
                    <a:pt x="7031" y="3020"/>
                  </a:cubicBezTo>
                  <a:cubicBezTo>
                    <a:pt x="6963" y="2955"/>
                    <a:pt x="6928" y="2863"/>
                    <a:pt x="6936" y="2769"/>
                  </a:cubicBezTo>
                  <a:lnTo>
                    <a:pt x="6936" y="1104"/>
                  </a:lnTo>
                  <a:cubicBezTo>
                    <a:pt x="6940" y="1010"/>
                    <a:pt x="6979" y="921"/>
                    <a:pt x="7047" y="856"/>
                  </a:cubicBezTo>
                  <a:cubicBezTo>
                    <a:pt x="7121" y="785"/>
                    <a:pt x="7221" y="749"/>
                    <a:pt x="7324" y="755"/>
                  </a:cubicBezTo>
                  <a:close/>
                  <a:moveTo>
                    <a:pt x="7722" y="1541"/>
                  </a:moveTo>
                  <a:lnTo>
                    <a:pt x="7722" y="2349"/>
                  </a:lnTo>
                  <a:lnTo>
                    <a:pt x="11530" y="2349"/>
                  </a:lnTo>
                  <a:lnTo>
                    <a:pt x="11530" y="1541"/>
                  </a:lnTo>
                  <a:lnTo>
                    <a:pt x="7722" y="1541"/>
                  </a:lnTo>
                  <a:close/>
                  <a:moveTo>
                    <a:pt x="4614" y="4640"/>
                  </a:moveTo>
                  <a:cubicBezTo>
                    <a:pt x="4031" y="4640"/>
                    <a:pt x="3449" y="4862"/>
                    <a:pt x="3004" y="5306"/>
                  </a:cubicBezTo>
                  <a:cubicBezTo>
                    <a:pt x="2115" y="6195"/>
                    <a:pt x="2115" y="7635"/>
                    <a:pt x="3004" y="8524"/>
                  </a:cubicBezTo>
                  <a:cubicBezTo>
                    <a:pt x="3893" y="9412"/>
                    <a:pt x="5335" y="9412"/>
                    <a:pt x="6224" y="8524"/>
                  </a:cubicBezTo>
                  <a:cubicBezTo>
                    <a:pt x="7114" y="7635"/>
                    <a:pt x="7114" y="6195"/>
                    <a:pt x="6224" y="5306"/>
                  </a:cubicBezTo>
                  <a:cubicBezTo>
                    <a:pt x="5780" y="4862"/>
                    <a:pt x="5197" y="4640"/>
                    <a:pt x="4614" y="4640"/>
                  </a:cubicBezTo>
                  <a:close/>
                  <a:moveTo>
                    <a:pt x="16990" y="4640"/>
                  </a:moveTo>
                  <a:cubicBezTo>
                    <a:pt x="16407" y="4640"/>
                    <a:pt x="15825" y="4862"/>
                    <a:pt x="15380" y="5306"/>
                  </a:cubicBezTo>
                  <a:cubicBezTo>
                    <a:pt x="14491" y="6195"/>
                    <a:pt x="14491" y="7635"/>
                    <a:pt x="15380" y="8524"/>
                  </a:cubicBezTo>
                  <a:cubicBezTo>
                    <a:pt x="16269" y="9412"/>
                    <a:pt x="17711" y="9412"/>
                    <a:pt x="18600" y="8524"/>
                  </a:cubicBezTo>
                  <a:cubicBezTo>
                    <a:pt x="19490" y="7635"/>
                    <a:pt x="19490" y="6195"/>
                    <a:pt x="18600" y="5306"/>
                  </a:cubicBezTo>
                  <a:cubicBezTo>
                    <a:pt x="18156" y="4862"/>
                    <a:pt x="17573" y="4640"/>
                    <a:pt x="16990" y="4640"/>
                  </a:cubicBezTo>
                  <a:close/>
                  <a:moveTo>
                    <a:pt x="4614" y="5350"/>
                  </a:moveTo>
                  <a:cubicBezTo>
                    <a:pt x="5015" y="5350"/>
                    <a:pt x="5416" y="5503"/>
                    <a:pt x="5722" y="5808"/>
                  </a:cubicBezTo>
                  <a:cubicBezTo>
                    <a:pt x="6334" y="6419"/>
                    <a:pt x="6334" y="7410"/>
                    <a:pt x="5722" y="8021"/>
                  </a:cubicBezTo>
                  <a:cubicBezTo>
                    <a:pt x="5110" y="8632"/>
                    <a:pt x="4118" y="8633"/>
                    <a:pt x="3506" y="8021"/>
                  </a:cubicBezTo>
                  <a:cubicBezTo>
                    <a:pt x="2894" y="7410"/>
                    <a:pt x="2894" y="6419"/>
                    <a:pt x="3506" y="5808"/>
                  </a:cubicBezTo>
                  <a:cubicBezTo>
                    <a:pt x="3812" y="5503"/>
                    <a:pt x="4213" y="5350"/>
                    <a:pt x="4614" y="5350"/>
                  </a:cubicBezTo>
                  <a:close/>
                  <a:moveTo>
                    <a:pt x="16990" y="5350"/>
                  </a:moveTo>
                  <a:cubicBezTo>
                    <a:pt x="17391" y="5350"/>
                    <a:pt x="17792" y="5503"/>
                    <a:pt x="18098" y="5808"/>
                  </a:cubicBezTo>
                  <a:cubicBezTo>
                    <a:pt x="18710" y="6419"/>
                    <a:pt x="18710" y="7410"/>
                    <a:pt x="18098" y="8021"/>
                  </a:cubicBezTo>
                  <a:cubicBezTo>
                    <a:pt x="17486" y="8632"/>
                    <a:pt x="16494" y="8633"/>
                    <a:pt x="15882" y="8021"/>
                  </a:cubicBezTo>
                  <a:cubicBezTo>
                    <a:pt x="15270" y="7410"/>
                    <a:pt x="15271" y="6419"/>
                    <a:pt x="15882" y="5808"/>
                  </a:cubicBezTo>
                  <a:cubicBezTo>
                    <a:pt x="16188" y="5503"/>
                    <a:pt x="16589" y="5350"/>
                    <a:pt x="16990" y="5350"/>
                  </a:cubicBezTo>
                  <a:close/>
                  <a:moveTo>
                    <a:pt x="8848" y="6125"/>
                  </a:moveTo>
                  <a:lnTo>
                    <a:pt x="8848" y="6932"/>
                  </a:lnTo>
                  <a:lnTo>
                    <a:pt x="9656" y="6932"/>
                  </a:lnTo>
                  <a:lnTo>
                    <a:pt x="9656" y="6125"/>
                  </a:lnTo>
                  <a:lnTo>
                    <a:pt x="8848" y="6125"/>
                  </a:lnTo>
                  <a:close/>
                  <a:moveTo>
                    <a:pt x="10383" y="6125"/>
                  </a:moveTo>
                  <a:lnTo>
                    <a:pt x="10383" y="6932"/>
                  </a:lnTo>
                  <a:lnTo>
                    <a:pt x="11192" y="6932"/>
                  </a:lnTo>
                  <a:lnTo>
                    <a:pt x="11192" y="6125"/>
                  </a:lnTo>
                  <a:lnTo>
                    <a:pt x="10383" y="6125"/>
                  </a:lnTo>
                  <a:close/>
                  <a:moveTo>
                    <a:pt x="11919" y="6125"/>
                  </a:moveTo>
                  <a:lnTo>
                    <a:pt x="11919" y="6932"/>
                  </a:lnTo>
                  <a:lnTo>
                    <a:pt x="12727" y="6932"/>
                  </a:lnTo>
                  <a:lnTo>
                    <a:pt x="12727" y="6125"/>
                  </a:lnTo>
                  <a:lnTo>
                    <a:pt x="11919" y="6125"/>
                  </a:lnTo>
                  <a:close/>
                  <a:moveTo>
                    <a:pt x="9992" y="8084"/>
                  </a:moveTo>
                  <a:cubicBezTo>
                    <a:pt x="9694" y="8089"/>
                    <a:pt x="9410" y="8208"/>
                    <a:pt x="9198" y="8417"/>
                  </a:cubicBezTo>
                  <a:cubicBezTo>
                    <a:pt x="8978" y="8633"/>
                    <a:pt x="8853" y="8928"/>
                    <a:pt x="8850" y="9236"/>
                  </a:cubicBezTo>
                  <a:lnTo>
                    <a:pt x="8850" y="10923"/>
                  </a:lnTo>
                  <a:cubicBezTo>
                    <a:pt x="8863" y="11194"/>
                    <a:pt x="8981" y="11450"/>
                    <a:pt x="9179" y="11636"/>
                  </a:cubicBezTo>
                  <a:cubicBezTo>
                    <a:pt x="9360" y="11806"/>
                    <a:pt x="9597" y="11906"/>
                    <a:pt x="9845" y="11917"/>
                  </a:cubicBezTo>
                  <a:lnTo>
                    <a:pt x="13254" y="11917"/>
                  </a:lnTo>
                  <a:cubicBezTo>
                    <a:pt x="13531" y="11908"/>
                    <a:pt x="13794" y="11785"/>
                    <a:pt x="13978" y="11577"/>
                  </a:cubicBezTo>
                  <a:cubicBezTo>
                    <a:pt x="14135" y="11401"/>
                    <a:pt x="14224" y="11176"/>
                    <a:pt x="14231" y="10940"/>
                  </a:cubicBezTo>
                  <a:lnTo>
                    <a:pt x="14231" y="10531"/>
                  </a:lnTo>
                  <a:lnTo>
                    <a:pt x="14978" y="9372"/>
                  </a:lnTo>
                  <a:cubicBezTo>
                    <a:pt x="15028" y="9270"/>
                    <a:pt x="15025" y="9150"/>
                    <a:pt x="14968" y="9051"/>
                  </a:cubicBezTo>
                  <a:cubicBezTo>
                    <a:pt x="14898" y="8928"/>
                    <a:pt x="14760" y="8860"/>
                    <a:pt x="14620" y="8878"/>
                  </a:cubicBezTo>
                  <a:lnTo>
                    <a:pt x="14185" y="8878"/>
                  </a:lnTo>
                  <a:cubicBezTo>
                    <a:pt x="14157" y="8676"/>
                    <a:pt x="14063" y="8489"/>
                    <a:pt x="13917" y="8347"/>
                  </a:cubicBezTo>
                  <a:cubicBezTo>
                    <a:pt x="13747" y="8181"/>
                    <a:pt x="13520" y="8087"/>
                    <a:pt x="13283" y="8084"/>
                  </a:cubicBezTo>
                  <a:lnTo>
                    <a:pt x="9992" y="8084"/>
                  </a:lnTo>
                  <a:close/>
                  <a:moveTo>
                    <a:pt x="9966" y="8846"/>
                  </a:moveTo>
                  <a:lnTo>
                    <a:pt x="13182" y="8846"/>
                  </a:lnTo>
                  <a:cubicBezTo>
                    <a:pt x="13274" y="8852"/>
                    <a:pt x="13361" y="8893"/>
                    <a:pt x="13424" y="8960"/>
                  </a:cubicBezTo>
                  <a:cubicBezTo>
                    <a:pt x="13483" y="9022"/>
                    <a:pt x="13519" y="9102"/>
                    <a:pt x="13524" y="9188"/>
                  </a:cubicBezTo>
                  <a:lnTo>
                    <a:pt x="13524" y="9371"/>
                  </a:lnTo>
                  <a:cubicBezTo>
                    <a:pt x="13533" y="9455"/>
                    <a:pt x="13578" y="9530"/>
                    <a:pt x="13647" y="9579"/>
                  </a:cubicBezTo>
                  <a:cubicBezTo>
                    <a:pt x="13722" y="9632"/>
                    <a:pt x="13817" y="9647"/>
                    <a:pt x="13904" y="9620"/>
                  </a:cubicBezTo>
                  <a:lnTo>
                    <a:pt x="13579" y="10107"/>
                  </a:lnTo>
                  <a:cubicBezTo>
                    <a:pt x="13547" y="10156"/>
                    <a:pt x="13522" y="10209"/>
                    <a:pt x="13507" y="10265"/>
                  </a:cubicBezTo>
                  <a:cubicBezTo>
                    <a:pt x="13489" y="10325"/>
                    <a:pt x="13483" y="10388"/>
                    <a:pt x="13487" y="10451"/>
                  </a:cubicBezTo>
                  <a:lnTo>
                    <a:pt x="13487" y="10804"/>
                  </a:lnTo>
                  <a:cubicBezTo>
                    <a:pt x="13487" y="10904"/>
                    <a:pt x="13447" y="10999"/>
                    <a:pt x="13377" y="11069"/>
                  </a:cubicBezTo>
                  <a:cubicBezTo>
                    <a:pt x="13307" y="11140"/>
                    <a:pt x="13210" y="11180"/>
                    <a:pt x="13110" y="11181"/>
                  </a:cubicBezTo>
                  <a:lnTo>
                    <a:pt x="9928" y="11181"/>
                  </a:lnTo>
                  <a:cubicBezTo>
                    <a:pt x="9839" y="11188"/>
                    <a:pt x="9752" y="11156"/>
                    <a:pt x="9688" y="11092"/>
                  </a:cubicBezTo>
                  <a:cubicBezTo>
                    <a:pt x="9626" y="11029"/>
                    <a:pt x="9594" y="10942"/>
                    <a:pt x="9601" y="10854"/>
                  </a:cubicBezTo>
                  <a:lnTo>
                    <a:pt x="9601" y="9210"/>
                  </a:lnTo>
                  <a:cubicBezTo>
                    <a:pt x="9600" y="9127"/>
                    <a:pt x="9628" y="9046"/>
                    <a:pt x="9680" y="8981"/>
                  </a:cubicBezTo>
                  <a:cubicBezTo>
                    <a:pt x="9749" y="8895"/>
                    <a:pt x="9855" y="8845"/>
                    <a:pt x="9966" y="8846"/>
                  </a:cubicBezTo>
                  <a:close/>
                  <a:moveTo>
                    <a:pt x="10439" y="9611"/>
                  </a:moveTo>
                  <a:lnTo>
                    <a:pt x="10439" y="10418"/>
                  </a:lnTo>
                  <a:lnTo>
                    <a:pt x="12718" y="10418"/>
                  </a:lnTo>
                  <a:lnTo>
                    <a:pt x="12718" y="9611"/>
                  </a:lnTo>
                  <a:lnTo>
                    <a:pt x="10439" y="9611"/>
                  </a:lnTo>
                  <a:close/>
                  <a:moveTo>
                    <a:pt x="3667" y="10033"/>
                  </a:moveTo>
                  <a:cubicBezTo>
                    <a:pt x="3231" y="10057"/>
                    <a:pt x="2818" y="10232"/>
                    <a:pt x="2499" y="10529"/>
                  </a:cubicBezTo>
                  <a:cubicBezTo>
                    <a:pt x="2157" y="10847"/>
                    <a:pt x="1947" y="11283"/>
                    <a:pt x="1911" y="11748"/>
                  </a:cubicBezTo>
                  <a:lnTo>
                    <a:pt x="1911" y="16173"/>
                  </a:lnTo>
                  <a:lnTo>
                    <a:pt x="1882" y="16173"/>
                  </a:lnTo>
                  <a:cubicBezTo>
                    <a:pt x="1590" y="16169"/>
                    <a:pt x="1311" y="16056"/>
                    <a:pt x="1098" y="15857"/>
                  </a:cubicBezTo>
                  <a:cubicBezTo>
                    <a:pt x="853" y="15627"/>
                    <a:pt x="718" y="15305"/>
                    <a:pt x="726" y="14971"/>
                  </a:cubicBezTo>
                  <a:lnTo>
                    <a:pt x="726" y="10050"/>
                  </a:lnTo>
                  <a:lnTo>
                    <a:pt x="0" y="10051"/>
                  </a:lnTo>
                  <a:lnTo>
                    <a:pt x="0" y="15022"/>
                  </a:lnTo>
                  <a:cubicBezTo>
                    <a:pt x="15" y="15596"/>
                    <a:pt x="284" y="16135"/>
                    <a:pt x="734" y="16493"/>
                  </a:cubicBezTo>
                  <a:cubicBezTo>
                    <a:pt x="860" y="16594"/>
                    <a:pt x="998" y="16676"/>
                    <a:pt x="1144" y="16742"/>
                  </a:cubicBezTo>
                  <a:lnTo>
                    <a:pt x="1144" y="21589"/>
                  </a:lnTo>
                  <a:lnTo>
                    <a:pt x="1938" y="21589"/>
                  </a:lnTo>
                  <a:lnTo>
                    <a:pt x="1938" y="16912"/>
                  </a:lnTo>
                  <a:cubicBezTo>
                    <a:pt x="1950" y="16912"/>
                    <a:pt x="1961" y="16913"/>
                    <a:pt x="1973" y="16913"/>
                  </a:cubicBezTo>
                  <a:lnTo>
                    <a:pt x="5785" y="16913"/>
                  </a:lnTo>
                  <a:lnTo>
                    <a:pt x="5785" y="21171"/>
                  </a:lnTo>
                  <a:cubicBezTo>
                    <a:pt x="5779" y="21279"/>
                    <a:pt x="5817" y="21385"/>
                    <a:pt x="5891" y="21464"/>
                  </a:cubicBezTo>
                  <a:cubicBezTo>
                    <a:pt x="5972" y="21552"/>
                    <a:pt x="6088" y="21600"/>
                    <a:pt x="6208" y="21594"/>
                  </a:cubicBezTo>
                  <a:lnTo>
                    <a:pt x="8088" y="21594"/>
                  </a:lnTo>
                  <a:lnTo>
                    <a:pt x="8088" y="14999"/>
                  </a:lnTo>
                  <a:lnTo>
                    <a:pt x="13512" y="14999"/>
                  </a:lnTo>
                  <a:lnTo>
                    <a:pt x="13512" y="21594"/>
                  </a:lnTo>
                  <a:lnTo>
                    <a:pt x="15392" y="21594"/>
                  </a:lnTo>
                  <a:cubicBezTo>
                    <a:pt x="15512" y="21600"/>
                    <a:pt x="15628" y="21552"/>
                    <a:pt x="15709" y="21464"/>
                  </a:cubicBezTo>
                  <a:cubicBezTo>
                    <a:pt x="15783" y="21385"/>
                    <a:pt x="15821" y="21279"/>
                    <a:pt x="15815" y="21171"/>
                  </a:cubicBezTo>
                  <a:lnTo>
                    <a:pt x="15815" y="16913"/>
                  </a:lnTo>
                  <a:lnTo>
                    <a:pt x="19628" y="16913"/>
                  </a:lnTo>
                  <a:cubicBezTo>
                    <a:pt x="19629" y="16913"/>
                    <a:pt x="19631" y="16913"/>
                    <a:pt x="19633" y="16913"/>
                  </a:cubicBezTo>
                  <a:lnTo>
                    <a:pt x="19633" y="21589"/>
                  </a:lnTo>
                  <a:lnTo>
                    <a:pt x="20428" y="21589"/>
                  </a:lnTo>
                  <a:lnTo>
                    <a:pt x="20428" y="16755"/>
                  </a:lnTo>
                  <a:cubicBezTo>
                    <a:pt x="20584" y="16688"/>
                    <a:pt x="20732" y="16600"/>
                    <a:pt x="20867" y="16493"/>
                  </a:cubicBezTo>
                  <a:cubicBezTo>
                    <a:pt x="21317" y="16135"/>
                    <a:pt x="21585" y="15596"/>
                    <a:pt x="21600" y="15022"/>
                  </a:cubicBezTo>
                  <a:lnTo>
                    <a:pt x="21600" y="10051"/>
                  </a:lnTo>
                  <a:lnTo>
                    <a:pt x="20874" y="10050"/>
                  </a:lnTo>
                  <a:lnTo>
                    <a:pt x="20874" y="14971"/>
                  </a:lnTo>
                  <a:cubicBezTo>
                    <a:pt x="20882" y="15305"/>
                    <a:pt x="20747" y="15627"/>
                    <a:pt x="20503" y="15857"/>
                  </a:cubicBezTo>
                  <a:cubicBezTo>
                    <a:pt x="20290" y="16056"/>
                    <a:pt x="20010" y="16169"/>
                    <a:pt x="19718" y="16173"/>
                  </a:cubicBezTo>
                  <a:lnTo>
                    <a:pt x="19695" y="16173"/>
                  </a:lnTo>
                  <a:lnTo>
                    <a:pt x="19695" y="11748"/>
                  </a:lnTo>
                  <a:cubicBezTo>
                    <a:pt x="19658" y="11283"/>
                    <a:pt x="19449" y="10847"/>
                    <a:pt x="19107" y="10529"/>
                  </a:cubicBezTo>
                  <a:cubicBezTo>
                    <a:pt x="18788" y="10232"/>
                    <a:pt x="18375" y="10057"/>
                    <a:pt x="17939" y="10033"/>
                  </a:cubicBezTo>
                  <a:lnTo>
                    <a:pt x="15844" y="10033"/>
                  </a:lnTo>
                  <a:cubicBezTo>
                    <a:pt x="15755" y="10033"/>
                    <a:pt x="15669" y="10065"/>
                    <a:pt x="15600" y="10122"/>
                  </a:cubicBezTo>
                  <a:cubicBezTo>
                    <a:pt x="15506" y="10200"/>
                    <a:pt x="15454" y="10318"/>
                    <a:pt x="15460" y="10440"/>
                  </a:cubicBezTo>
                  <a:lnTo>
                    <a:pt x="15460" y="12745"/>
                  </a:lnTo>
                  <a:lnTo>
                    <a:pt x="12311" y="12745"/>
                  </a:lnTo>
                  <a:cubicBezTo>
                    <a:pt x="12215" y="12742"/>
                    <a:pt x="12123" y="12779"/>
                    <a:pt x="12056" y="12848"/>
                  </a:cubicBezTo>
                  <a:cubicBezTo>
                    <a:pt x="11992" y="12913"/>
                    <a:pt x="11959" y="13003"/>
                    <a:pt x="11962" y="13094"/>
                  </a:cubicBezTo>
                  <a:lnTo>
                    <a:pt x="11962" y="14243"/>
                  </a:lnTo>
                  <a:lnTo>
                    <a:pt x="9644" y="14243"/>
                  </a:lnTo>
                  <a:lnTo>
                    <a:pt x="9644" y="13094"/>
                  </a:lnTo>
                  <a:cubicBezTo>
                    <a:pt x="9647" y="13003"/>
                    <a:pt x="9613" y="12913"/>
                    <a:pt x="9549" y="12848"/>
                  </a:cubicBezTo>
                  <a:cubicBezTo>
                    <a:pt x="9482" y="12779"/>
                    <a:pt x="9390" y="12742"/>
                    <a:pt x="9294" y="12745"/>
                  </a:cubicBezTo>
                  <a:lnTo>
                    <a:pt x="6146" y="12745"/>
                  </a:lnTo>
                  <a:lnTo>
                    <a:pt x="6146" y="10440"/>
                  </a:lnTo>
                  <a:cubicBezTo>
                    <a:pt x="6152" y="10318"/>
                    <a:pt x="6100" y="10200"/>
                    <a:pt x="6006" y="10122"/>
                  </a:cubicBezTo>
                  <a:cubicBezTo>
                    <a:pt x="5937" y="10065"/>
                    <a:pt x="5851" y="10033"/>
                    <a:pt x="5762" y="10033"/>
                  </a:cubicBezTo>
                  <a:lnTo>
                    <a:pt x="3667" y="10033"/>
                  </a:lnTo>
                  <a:close/>
                  <a:moveTo>
                    <a:pt x="3717" y="10771"/>
                  </a:moveTo>
                  <a:lnTo>
                    <a:pt x="5409" y="10771"/>
                  </a:lnTo>
                  <a:lnTo>
                    <a:pt x="5409" y="13107"/>
                  </a:lnTo>
                  <a:cubicBezTo>
                    <a:pt x="5404" y="13208"/>
                    <a:pt x="5443" y="13307"/>
                    <a:pt x="5514" y="13378"/>
                  </a:cubicBezTo>
                  <a:cubicBezTo>
                    <a:pt x="5586" y="13451"/>
                    <a:pt x="5685" y="13490"/>
                    <a:pt x="5787" y="13484"/>
                  </a:cubicBezTo>
                  <a:lnTo>
                    <a:pt x="8874" y="13484"/>
                  </a:lnTo>
                  <a:lnTo>
                    <a:pt x="8874" y="14243"/>
                  </a:lnTo>
                  <a:lnTo>
                    <a:pt x="4603" y="14243"/>
                  </a:lnTo>
                  <a:lnTo>
                    <a:pt x="4603" y="11964"/>
                  </a:lnTo>
                  <a:lnTo>
                    <a:pt x="3861" y="11967"/>
                  </a:lnTo>
                  <a:lnTo>
                    <a:pt x="3861" y="14641"/>
                  </a:lnTo>
                  <a:cubicBezTo>
                    <a:pt x="3853" y="14742"/>
                    <a:pt x="3890" y="14840"/>
                    <a:pt x="3963" y="14909"/>
                  </a:cubicBezTo>
                  <a:cubicBezTo>
                    <a:pt x="4026" y="14968"/>
                    <a:pt x="4109" y="15000"/>
                    <a:pt x="4195" y="14999"/>
                  </a:cubicBezTo>
                  <a:lnTo>
                    <a:pt x="7050" y="14999"/>
                  </a:lnTo>
                  <a:cubicBezTo>
                    <a:pt x="7065" y="15010"/>
                    <a:pt x="7081" y="15019"/>
                    <a:pt x="7095" y="15032"/>
                  </a:cubicBezTo>
                  <a:cubicBezTo>
                    <a:pt x="7240" y="15165"/>
                    <a:pt x="7323" y="15353"/>
                    <a:pt x="7324" y="15550"/>
                  </a:cubicBezTo>
                  <a:lnTo>
                    <a:pt x="7324" y="20820"/>
                  </a:lnTo>
                  <a:lnTo>
                    <a:pt x="6504" y="20820"/>
                  </a:lnTo>
                  <a:lnTo>
                    <a:pt x="6504" y="16573"/>
                  </a:lnTo>
                  <a:cubicBezTo>
                    <a:pt x="6509" y="16481"/>
                    <a:pt x="6481" y="16390"/>
                    <a:pt x="6424" y="16317"/>
                  </a:cubicBezTo>
                  <a:cubicBezTo>
                    <a:pt x="6359" y="16235"/>
                    <a:pt x="6262" y="16183"/>
                    <a:pt x="6158" y="16173"/>
                  </a:cubicBezTo>
                  <a:lnTo>
                    <a:pt x="2667" y="16173"/>
                  </a:lnTo>
                  <a:lnTo>
                    <a:pt x="2667" y="11820"/>
                  </a:lnTo>
                  <a:cubicBezTo>
                    <a:pt x="2696" y="11540"/>
                    <a:pt x="2824" y="11280"/>
                    <a:pt x="3028" y="11087"/>
                  </a:cubicBezTo>
                  <a:cubicBezTo>
                    <a:pt x="3216" y="10908"/>
                    <a:pt x="3459" y="10797"/>
                    <a:pt x="3717" y="10771"/>
                  </a:cubicBezTo>
                  <a:close/>
                  <a:moveTo>
                    <a:pt x="16196" y="10771"/>
                  </a:moveTo>
                  <a:lnTo>
                    <a:pt x="17889" y="10771"/>
                  </a:lnTo>
                  <a:cubicBezTo>
                    <a:pt x="18147" y="10797"/>
                    <a:pt x="18390" y="10908"/>
                    <a:pt x="18578" y="11087"/>
                  </a:cubicBezTo>
                  <a:cubicBezTo>
                    <a:pt x="18782" y="11280"/>
                    <a:pt x="18910" y="11540"/>
                    <a:pt x="18939" y="11820"/>
                  </a:cubicBezTo>
                  <a:lnTo>
                    <a:pt x="18939" y="16173"/>
                  </a:lnTo>
                  <a:lnTo>
                    <a:pt x="15442" y="16173"/>
                  </a:lnTo>
                  <a:cubicBezTo>
                    <a:pt x="15338" y="16183"/>
                    <a:pt x="15242" y="16235"/>
                    <a:pt x="15177" y="16317"/>
                  </a:cubicBezTo>
                  <a:cubicBezTo>
                    <a:pt x="15120" y="16390"/>
                    <a:pt x="15090" y="16481"/>
                    <a:pt x="15096" y="16573"/>
                  </a:cubicBezTo>
                  <a:lnTo>
                    <a:pt x="15096" y="20820"/>
                  </a:lnTo>
                  <a:lnTo>
                    <a:pt x="14277" y="20820"/>
                  </a:lnTo>
                  <a:lnTo>
                    <a:pt x="14277" y="15550"/>
                  </a:lnTo>
                  <a:cubicBezTo>
                    <a:pt x="14278" y="15353"/>
                    <a:pt x="14361" y="15165"/>
                    <a:pt x="14506" y="15032"/>
                  </a:cubicBezTo>
                  <a:cubicBezTo>
                    <a:pt x="14520" y="15019"/>
                    <a:pt x="14535" y="15010"/>
                    <a:pt x="14550" y="14999"/>
                  </a:cubicBezTo>
                  <a:lnTo>
                    <a:pt x="17302" y="14999"/>
                  </a:lnTo>
                  <a:cubicBezTo>
                    <a:pt x="17403" y="14994"/>
                    <a:pt x="17499" y="14956"/>
                    <a:pt x="17576" y="14890"/>
                  </a:cubicBezTo>
                  <a:cubicBezTo>
                    <a:pt x="17672" y="14808"/>
                    <a:pt x="17729" y="14691"/>
                    <a:pt x="17735" y="14565"/>
                  </a:cubicBezTo>
                  <a:lnTo>
                    <a:pt x="17735" y="11937"/>
                  </a:lnTo>
                  <a:lnTo>
                    <a:pt x="16976" y="11937"/>
                  </a:lnTo>
                  <a:lnTo>
                    <a:pt x="16976" y="14243"/>
                  </a:lnTo>
                  <a:lnTo>
                    <a:pt x="12732" y="14243"/>
                  </a:lnTo>
                  <a:lnTo>
                    <a:pt x="12732" y="13484"/>
                  </a:lnTo>
                  <a:lnTo>
                    <a:pt x="15818" y="13484"/>
                  </a:lnTo>
                  <a:cubicBezTo>
                    <a:pt x="15920" y="13490"/>
                    <a:pt x="16020" y="13451"/>
                    <a:pt x="16092" y="13378"/>
                  </a:cubicBezTo>
                  <a:cubicBezTo>
                    <a:pt x="16163" y="13307"/>
                    <a:pt x="16201" y="13208"/>
                    <a:pt x="16196" y="13107"/>
                  </a:cubicBezTo>
                  <a:lnTo>
                    <a:pt x="16196" y="10771"/>
                  </a:lnTo>
                  <a:close/>
                </a:path>
              </a:pathLst>
            </a:custGeom>
            <a:solidFill>
              <a:schemeClr val="accent5"/>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7" name="Shape 2317"/>
        <p:cNvGrpSpPr/>
        <p:nvPr/>
      </p:nvGrpSpPr>
      <p:grpSpPr>
        <a:xfrm>
          <a:off x="0" y="0"/>
          <a:ext cx="0" cy="0"/>
          <a:chOff x="0" y="0"/>
          <a:chExt cx="0" cy="0"/>
        </a:xfrm>
      </p:grpSpPr>
      <p:sp>
        <p:nvSpPr>
          <p:cNvPr id="2318" name="Google Shape;2318;p37"/>
          <p:cNvSpPr/>
          <p:nvPr/>
        </p:nvSpPr>
        <p:spPr>
          <a:xfrm>
            <a:off x="-227" y="-12000"/>
            <a:ext cx="2034036" cy="6876032"/>
          </a:xfrm>
          <a:prstGeom prst="rect">
            <a:avLst/>
          </a:prstGeom>
          <a:solidFill>
            <a:srgbClr val="76C2E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2319" name="Google Shape;2319;p37"/>
          <p:cNvSpPr/>
          <p:nvPr/>
        </p:nvSpPr>
        <p:spPr>
          <a:xfrm>
            <a:off x="2032926" y="-12000"/>
            <a:ext cx="2034036" cy="6876032"/>
          </a:xfrm>
          <a:prstGeom prst="rect">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2320" name="Google Shape;2320;p37"/>
          <p:cNvSpPr/>
          <p:nvPr/>
        </p:nvSpPr>
        <p:spPr>
          <a:xfrm>
            <a:off x="4065441" y="-12000"/>
            <a:ext cx="2034036" cy="687603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2321" name="Google Shape;2321;p37"/>
          <p:cNvSpPr/>
          <p:nvPr/>
        </p:nvSpPr>
        <p:spPr>
          <a:xfrm>
            <a:off x="6098597" y="-12000"/>
            <a:ext cx="2034036" cy="6876032"/>
          </a:xfrm>
          <a:prstGeom prst="rect">
            <a:avLst/>
          </a:prstGeom>
          <a:solidFill>
            <a:srgbClr val="2190C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2322" name="Google Shape;2322;p37"/>
          <p:cNvSpPr/>
          <p:nvPr/>
        </p:nvSpPr>
        <p:spPr>
          <a:xfrm>
            <a:off x="8126749" y="-12000"/>
            <a:ext cx="2034036" cy="6876032"/>
          </a:xfrm>
          <a:prstGeom prst="rect">
            <a:avLst/>
          </a:prstGeom>
          <a:solidFill>
            <a:srgbClr val="0075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2323" name="Google Shape;2323;p37"/>
          <p:cNvSpPr/>
          <p:nvPr/>
        </p:nvSpPr>
        <p:spPr>
          <a:xfrm>
            <a:off x="10157965" y="-12000"/>
            <a:ext cx="2034036" cy="6876032"/>
          </a:xfrm>
          <a:prstGeom prst="rect">
            <a:avLst/>
          </a:prstGeom>
          <a:solidFill>
            <a:srgbClr val="004E6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cxnSp>
        <p:nvCxnSpPr>
          <p:cNvPr id="2324" name="Google Shape;2324;p37"/>
          <p:cNvCxnSpPr/>
          <p:nvPr/>
        </p:nvCxnSpPr>
        <p:spPr>
          <a:xfrm>
            <a:off x="-228" y="3395752"/>
            <a:ext cx="1013695" cy="0"/>
          </a:xfrm>
          <a:prstGeom prst="straightConnector1">
            <a:avLst/>
          </a:prstGeom>
          <a:noFill/>
          <a:ln cap="flat" cmpd="sng" w="22225">
            <a:solidFill>
              <a:schemeClr val="lt2"/>
            </a:solidFill>
            <a:prstDash val="solid"/>
            <a:miter lim="800000"/>
            <a:headEnd len="sm" w="sm" type="none"/>
            <a:tailEnd len="lg" w="lg" type="diamond"/>
          </a:ln>
        </p:spPr>
      </p:cxnSp>
      <p:cxnSp>
        <p:nvCxnSpPr>
          <p:cNvPr id="2325" name="Google Shape;2325;p37"/>
          <p:cNvCxnSpPr/>
          <p:nvPr/>
        </p:nvCxnSpPr>
        <p:spPr>
          <a:xfrm>
            <a:off x="1036383" y="3395752"/>
            <a:ext cx="1982031" cy="0"/>
          </a:xfrm>
          <a:prstGeom prst="straightConnector1">
            <a:avLst/>
          </a:prstGeom>
          <a:noFill/>
          <a:ln cap="flat" cmpd="sng" w="22225">
            <a:solidFill>
              <a:schemeClr val="lt2"/>
            </a:solidFill>
            <a:prstDash val="solid"/>
            <a:miter lim="800000"/>
            <a:headEnd len="sm" w="sm" type="none"/>
            <a:tailEnd len="lg" w="lg" type="diamond"/>
          </a:ln>
        </p:spPr>
      </p:cxnSp>
      <p:cxnSp>
        <p:nvCxnSpPr>
          <p:cNvPr id="2326" name="Google Shape;2326;p37"/>
          <p:cNvCxnSpPr/>
          <p:nvPr/>
        </p:nvCxnSpPr>
        <p:spPr>
          <a:xfrm>
            <a:off x="3018414" y="3395752"/>
            <a:ext cx="2030591" cy="0"/>
          </a:xfrm>
          <a:prstGeom prst="straightConnector1">
            <a:avLst/>
          </a:prstGeom>
          <a:noFill/>
          <a:ln cap="flat" cmpd="sng" w="22225">
            <a:solidFill>
              <a:schemeClr val="lt2"/>
            </a:solidFill>
            <a:prstDash val="solid"/>
            <a:miter lim="800000"/>
            <a:headEnd len="sm" w="sm" type="none"/>
            <a:tailEnd len="lg" w="lg" type="diamond"/>
          </a:ln>
        </p:spPr>
      </p:cxnSp>
      <p:cxnSp>
        <p:nvCxnSpPr>
          <p:cNvPr id="2327" name="Google Shape;2327;p37"/>
          <p:cNvCxnSpPr/>
          <p:nvPr/>
        </p:nvCxnSpPr>
        <p:spPr>
          <a:xfrm>
            <a:off x="5000445" y="3395752"/>
            <a:ext cx="2075684" cy="0"/>
          </a:xfrm>
          <a:prstGeom prst="straightConnector1">
            <a:avLst/>
          </a:prstGeom>
          <a:noFill/>
          <a:ln cap="flat" cmpd="sng" w="22225">
            <a:solidFill>
              <a:schemeClr val="lt2"/>
            </a:solidFill>
            <a:prstDash val="solid"/>
            <a:miter lim="800000"/>
            <a:headEnd len="sm" w="sm" type="none"/>
            <a:tailEnd len="lg" w="lg" type="diamond"/>
          </a:ln>
        </p:spPr>
      </p:cxnSp>
      <p:cxnSp>
        <p:nvCxnSpPr>
          <p:cNvPr id="2328" name="Google Shape;2328;p37"/>
          <p:cNvCxnSpPr/>
          <p:nvPr/>
        </p:nvCxnSpPr>
        <p:spPr>
          <a:xfrm>
            <a:off x="6982477" y="3395752"/>
            <a:ext cx="2110551" cy="0"/>
          </a:xfrm>
          <a:prstGeom prst="straightConnector1">
            <a:avLst/>
          </a:prstGeom>
          <a:noFill/>
          <a:ln cap="flat" cmpd="sng" w="22225">
            <a:solidFill>
              <a:schemeClr val="lt2"/>
            </a:solidFill>
            <a:prstDash val="solid"/>
            <a:miter lim="800000"/>
            <a:headEnd len="sm" w="sm" type="none"/>
            <a:tailEnd len="lg" w="lg" type="diamond"/>
          </a:ln>
        </p:spPr>
      </p:cxnSp>
      <p:cxnSp>
        <p:nvCxnSpPr>
          <p:cNvPr id="2329" name="Google Shape;2329;p37"/>
          <p:cNvCxnSpPr/>
          <p:nvPr/>
        </p:nvCxnSpPr>
        <p:spPr>
          <a:xfrm>
            <a:off x="8964506" y="3395752"/>
            <a:ext cx="2140397" cy="0"/>
          </a:xfrm>
          <a:prstGeom prst="straightConnector1">
            <a:avLst/>
          </a:prstGeom>
          <a:noFill/>
          <a:ln cap="flat" cmpd="sng" w="22225">
            <a:solidFill>
              <a:schemeClr val="lt2"/>
            </a:solidFill>
            <a:prstDash val="solid"/>
            <a:miter lim="800000"/>
            <a:headEnd len="sm" w="sm" type="none"/>
            <a:tailEnd len="lg" w="lg" type="diamond"/>
          </a:ln>
        </p:spPr>
      </p:cxnSp>
      <p:cxnSp>
        <p:nvCxnSpPr>
          <p:cNvPr id="2330" name="Google Shape;2330;p37"/>
          <p:cNvCxnSpPr/>
          <p:nvPr/>
        </p:nvCxnSpPr>
        <p:spPr>
          <a:xfrm>
            <a:off x="10946537" y="3395752"/>
            <a:ext cx="1461363" cy="0"/>
          </a:xfrm>
          <a:prstGeom prst="straightConnector1">
            <a:avLst/>
          </a:prstGeom>
          <a:noFill/>
          <a:ln cap="flat" cmpd="sng" w="22225">
            <a:solidFill>
              <a:schemeClr val="lt2"/>
            </a:solidFill>
            <a:prstDash val="solid"/>
            <a:miter lim="800000"/>
            <a:headEnd len="sm" w="sm" type="none"/>
            <a:tailEnd len="lg" w="lg" type="diamond"/>
          </a:ln>
        </p:spPr>
      </p:cxnSp>
      <p:sp>
        <p:nvSpPr>
          <p:cNvPr id="2331" name="Google Shape;2331;p37"/>
          <p:cNvSpPr txBox="1"/>
          <p:nvPr/>
        </p:nvSpPr>
        <p:spPr>
          <a:xfrm>
            <a:off x="21225" y="4722356"/>
            <a:ext cx="2026200" cy="831000"/>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lang="en-US" sz="1200">
                <a:solidFill>
                  <a:srgbClr val="FFFFFF"/>
                </a:solidFill>
                <a:latin typeface="Arial"/>
                <a:ea typeface="Arial"/>
                <a:cs typeface="Arial"/>
                <a:sym typeface="Arial"/>
              </a:rPr>
              <a:t>Suitable for all category, Lorem Ipsum is not simply random text.</a:t>
            </a:r>
            <a:endParaRPr b="1" sz="1200">
              <a:solidFill>
                <a:srgbClr val="FFFFFF"/>
              </a:solidFill>
              <a:latin typeface="Arial"/>
              <a:ea typeface="Arial"/>
              <a:cs typeface="Arial"/>
              <a:sym typeface="Arial"/>
            </a:endParaRPr>
          </a:p>
        </p:txBody>
      </p:sp>
      <p:sp>
        <p:nvSpPr>
          <p:cNvPr id="2332" name="Google Shape;2332;p37"/>
          <p:cNvSpPr txBox="1"/>
          <p:nvPr/>
        </p:nvSpPr>
        <p:spPr>
          <a:xfrm>
            <a:off x="504624" y="4259525"/>
            <a:ext cx="12519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a:solidFill>
                  <a:srgbClr val="FFFFFF"/>
                </a:solidFill>
                <a:latin typeface="Montserrat"/>
                <a:ea typeface="Montserrat"/>
                <a:cs typeface="Montserrat"/>
                <a:sym typeface="Montserrat"/>
              </a:rPr>
              <a:t>Start here</a:t>
            </a:r>
            <a:endParaRPr b="1" sz="1200">
              <a:latin typeface="Montserrat"/>
              <a:ea typeface="Montserrat"/>
              <a:cs typeface="Montserrat"/>
              <a:sym typeface="Montserrat"/>
            </a:endParaRPr>
          </a:p>
        </p:txBody>
      </p:sp>
      <p:sp>
        <p:nvSpPr>
          <p:cNvPr id="2333" name="Google Shape;2333;p37"/>
          <p:cNvSpPr txBox="1"/>
          <p:nvPr/>
        </p:nvSpPr>
        <p:spPr>
          <a:xfrm>
            <a:off x="2055802" y="4782729"/>
            <a:ext cx="2026200" cy="831000"/>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lang="en-US" sz="1200">
                <a:solidFill>
                  <a:srgbClr val="FFFFFF"/>
                </a:solidFill>
                <a:latin typeface="Arial"/>
                <a:ea typeface="Arial"/>
                <a:cs typeface="Arial"/>
                <a:sym typeface="Arial"/>
              </a:rPr>
              <a:t>Suitable for all category, Lorem Ipsum is not simply random text.</a:t>
            </a:r>
            <a:endParaRPr b="1" sz="1200">
              <a:solidFill>
                <a:srgbClr val="FFFFFF"/>
              </a:solidFill>
              <a:latin typeface="Arial"/>
              <a:ea typeface="Arial"/>
              <a:cs typeface="Arial"/>
              <a:sym typeface="Arial"/>
            </a:endParaRPr>
          </a:p>
        </p:txBody>
      </p:sp>
      <p:sp>
        <p:nvSpPr>
          <p:cNvPr id="2334" name="Google Shape;2334;p37"/>
          <p:cNvSpPr txBox="1"/>
          <p:nvPr/>
        </p:nvSpPr>
        <p:spPr>
          <a:xfrm>
            <a:off x="2395143" y="4259525"/>
            <a:ext cx="16692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a:solidFill>
                  <a:srgbClr val="FFFFFF"/>
                </a:solidFill>
                <a:latin typeface="Montserrat"/>
                <a:ea typeface="Montserrat"/>
                <a:cs typeface="Montserrat"/>
                <a:sym typeface="Montserrat"/>
              </a:rPr>
              <a:t>On Magazine</a:t>
            </a:r>
            <a:endParaRPr b="1" sz="1200">
              <a:latin typeface="Montserrat"/>
              <a:ea typeface="Montserrat"/>
              <a:cs typeface="Montserrat"/>
              <a:sym typeface="Montserrat"/>
            </a:endParaRPr>
          </a:p>
        </p:txBody>
      </p:sp>
      <p:sp>
        <p:nvSpPr>
          <p:cNvPr id="2335" name="Google Shape;2335;p37"/>
          <p:cNvSpPr txBox="1"/>
          <p:nvPr/>
        </p:nvSpPr>
        <p:spPr>
          <a:xfrm>
            <a:off x="4064334" y="4722356"/>
            <a:ext cx="2026200" cy="831000"/>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lang="en-US" sz="1200">
                <a:solidFill>
                  <a:srgbClr val="FFFFFF"/>
                </a:solidFill>
                <a:latin typeface="Arial"/>
                <a:ea typeface="Arial"/>
                <a:cs typeface="Arial"/>
                <a:sym typeface="Arial"/>
              </a:rPr>
              <a:t>Suitable for all category, Lorem Ipsum is not simply random text.</a:t>
            </a:r>
            <a:endParaRPr b="1" sz="1200">
              <a:solidFill>
                <a:srgbClr val="FFFFFF"/>
              </a:solidFill>
              <a:latin typeface="Arial"/>
              <a:ea typeface="Arial"/>
              <a:cs typeface="Arial"/>
              <a:sym typeface="Arial"/>
            </a:endParaRPr>
          </a:p>
        </p:txBody>
      </p:sp>
      <p:sp>
        <p:nvSpPr>
          <p:cNvPr id="2336" name="Google Shape;2336;p37"/>
          <p:cNvSpPr txBox="1"/>
          <p:nvPr/>
        </p:nvSpPr>
        <p:spPr>
          <a:xfrm>
            <a:off x="4309498" y="4259525"/>
            <a:ext cx="17901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a:solidFill>
                  <a:srgbClr val="FFFFFF"/>
                </a:solidFill>
                <a:latin typeface="Montserrat"/>
                <a:ea typeface="Montserrat"/>
                <a:cs typeface="Montserrat"/>
                <a:sym typeface="Montserrat"/>
              </a:rPr>
              <a:t>Making Big Sale</a:t>
            </a:r>
            <a:endParaRPr b="1" sz="1200">
              <a:latin typeface="Montserrat"/>
              <a:ea typeface="Montserrat"/>
              <a:cs typeface="Montserrat"/>
              <a:sym typeface="Montserrat"/>
            </a:endParaRPr>
          </a:p>
        </p:txBody>
      </p:sp>
      <p:sp>
        <p:nvSpPr>
          <p:cNvPr id="2337" name="Google Shape;2337;p37"/>
          <p:cNvSpPr txBox="1"/>
          <p:nvPr/>
        </p:nvSpPr>
        <p:spPr>
          <a:xfrm>
            <a:off x="6098908" y="4722356"/>
            <a:ext cx="2026200" cy="831000"/>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lang="en-US" sz="1200">
                <a:solidFill>
                  <a:srgbClr val="FFFFFF"/>
                </a:solidFill>
                <a:latin typeface="Arial"/>
                <a:ea typeface="Arial"/>
                <a:cs typeface="Arial"/>
                <a:sym typeface="Arial"/>
              </a:rPr>
              <a:t>Suitable for all category, Lorem Ipsum is not simply random text.</a:t>
            </a:r>
            <a:endParaRPr b="1" sz="1200">
              <a:solidFill>
                <a:srgbClr val="FFFFFF"/>
              </a:solidFill>
              <a:latin typeface="Arial"/>
              <a:ea typeface="Arial"/>
              <a:cs typeface="Arial"/>
              <a:sym typeface="Arial"/>
            </a:endParaRPr>
          </a:p>
        </p:txBody>
      </p:sp>
      <p:sp>
        <p:nvSpPr>
          <p:cNvPr id="2338" name="Google Shape;2338;p37"/>
          <p:cNvSpPr txBox="1"/>
          <p:nvPr/>
        </p:nvSpPr>
        <p:spPr>
          <a:xfrm>
            <a:off x="6670845" y="4259525"/>
            <a:ext cx="11418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a:solidFill>
                  <a:srgbClr val="FFFFFF"/>
                </a:solidFill>
                <a:latin typeface="Montserrat"/>
                <a:ea typeface="Montserrat"/>
                <a:cs typeface="Montserrat"/>
                <a:sym typeface="Montserrat"/>
              </a:rPr>
              <a:t>Moving</a:t>
            </a:r>
            <a:endParaRPr b="1" sz="1200">
              <a:latin typeface="Montserrat"/>
              <a:ea typeface="Montserrat"/>
              <a:cs typeface="Montserrat"/>
              <a:sym typeface="Montserrat"/>
            </a:endParaRPr>
          </a:p>
        </p:txBody>
      </p:sp>
      <p:sp>
        <p:nvSpPr>
          <p:cNvPr id="2339" name="Google Shape;2339;p37"/>
          <p:cNvSpPr txBox="1"/>
          <p:nvPr/>
        </p:nvSpPr>
        <p:spPr>
          <a:xfrm>
            <a:off x="8128507" y="4722356"/>
            <a:ext cx="2026200" cy="831000"/>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lang="en-US" sz="1200">
                <a:solidFill>
                  <a:srgbClr val="FFFFFF"/>
                </a:solidFill>
                <a:latin typeface="Arial"/>
                <a:ea typeface="Arial"/>
                <a:cs typeface="Arial"/>
                <a:sym typeface="Arial"/>
              </a:rPr>
              <a:t>Suitable for all category, Lorem Ipsum is not simply random text.</a:t>
            </a:r>
            <a:endParaRPr b="1" sz="1200">
              <a:solidFill>
                <a:srgbClr val="FFFFFF"/>
              </a:solidFill>
              <a:latin typeface="Arial"/>
              <a:ea typeface="Arial"/>
              <a:cs typeface="Arial"/>
              <a:sym typeface="Arial"/>
            </a:endParaRPr>
          </a:p>
        </p:txBody>
      </p:sp>
      <p:sp>
        <p:nvSpPr>
          <p:cNvPr id="2340" name="Google Shape;2340;p37"/>
          <p:cNvSpPr txBox="1"/>
          <p:nvPr/>
        </p:nvSpPr>
        <p:spPr>
          <a:xfrm>
            <a:off x="8556724" y="4259525"/>
            <a:ext cx="14613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a:solidFill>
                  <a:srgbClr val="FFFFFF"/>
                </a:solidFill>
                <a:latin typeface="Montserrat"/>
                <a:ea typeface="Montserrat"/>
                <a:cs typeface="Montserrat"/>
                <a:sym typeface="Montserrat"/>
              </a:rPr>
              <a:t>Promotion</a:t>
            </a:r>
            <a:endParaRPr b="1" sz="1200">
              <a:latin typeface="Montserrat"/>
              <a:ea typeface="Montserrat"/>
              <a:cs typeface="Montserrat"/>
              <a:sym typeface="Montserrat"/>
            </a:endParaRPr>
          </a:p>
        </p:txBody>
      </p:sp>
      <p:sp>
        <p:nvSpPr>
          <p:cNvPr id="2341" name="Google Shape;2341;p37"/>
          <p:cNvSpPr txBox="1"/>
          <p:nvPr/>
        </p:nvSpPr>
        <p:spPr>
          <a:xfrm>
            <a:off x="10165787" y="4746554"/>
            <a:ext cx="2026200" cy="831000"/>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lang="en-US" sz="1200">
                <a:solidFill>
                  <a:srgbClr val="FFFFFF"/>
                </a:solidFill>
                <a:latin typeface="Arial"/>
                <a:ea typeface="Arial"/>
                <a:cs typeface="Arial"/>
                <a:sym typeface="Arial"/>
              </a:rPr>
              <a:t>Suitable for all category, Lorem Ipsum is not simply random text.</a:t>
            </a:r>
            <a:endParaRPr b="1" sz="1200">
              <a:solidFill>
                <a:srgbClr val="FFFFFF"/>
              </a:solidFill>
              <a:latin typeface="Arial"/>
              <a:ea typeface="Arial"/>
              <a:cs typeface="Arial"/>
              <a:sym typeface="Arial"/>
            </a:endParaRPr>
          </a:p>
        </p:txBody>
      </p:sp>
      <p:sp>
        <p:nvSpPr>
          <p:cNvPr id="2342" name="Google Shape;2342;p37"/>
          <p:cNvSpPr txBox="1"/>
          <p:nvPr/>
        </p:nvSpPr>
        <p:spPr>
          <a:xfrm>
            <a:off x="10534025" y="4259525"/>
            <a:ext cx="14613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a:solidFill>
                  <a:srgbClr val="FFFFFF"/>
                </a:solidFill>
                <a:latin typeface="Montserrat"/>
                <a:ea typeface="Montserrat"/>
                <a:cs typeface="Montserrat"/>
                <a:sym typeface="Montserrat"/>
              </a:rPr>
              <a:t>Turn Global</a:t>
            </a:r>
            <a:endParaRPr b="1" sz="1200">
              <a:latin typeface="Montserrat"/>
              <a:ea typeface="Montserrat"/>
              <a:cs typeface="Montserrat"/>
              <a:sym typeface="Montserrat"/>
            </a:endParaRPr>
          </a:p>
        </p:txBody>
      </p:sp>
      <p:sp>
        <p:nvSpPr>
          <p:cNvPr id="2343" name="Google Shape;2343;p37"/>
          <p:cNvSpPr/>
          <p:nvPr/>
        </p:nvSpPr>
        <p:spPr>
          <a:xfrm>
            <a:off x="812244" y="3723531"/>
            <a:ext cx="397805" cy="397805"/>
          </a:xfrm>
          <a:custGeom>
            <a:rect b="b" l="l" r="r" t="t"/>
            <a:pathLst>
              <a:path extrusionOk="0" h="128" w="128">
                <a:moveTo>
                  <a:pt x="126" y="1"/>
                </a:moveTo>
                <a:cubicBezTo>
                  <a:pt x="126" y="0"/>
                  <a:pt x="125" y="0"/>
                  <a:pt x="124" y="0"/>
                </a:cubicBezTo>
                <a:cubicBezTo>
                  <a:pt x="123" y="0"/>
                  <a:pt x="122" y="0"/>
                  <a:pt x="122" y="1"/>
                </a:cubicBezTo>
                <a:cubicBezTo>
                  <a:pt x="2" y="81"/>
                  <a:pt x="2" y="81"/>
                  <a:pt x="2" y="81"/>
                </a:cubicBezTo>
                <a:cubicBezTo>
                  <a:pt x="1" y="81"/>
                  <a:pt x="0" y="83"/>
                  <a:pt x="0" y="84"/>
                </a:cubicBezTo>
                <a:cubicBezTo>
                  <a:pt x="0" y="86"/>
                  <a:pt x="1" y="87"/>
                  <a:pt x="3" y="88"/>
                </a:cubicBezTo>
                <a:cubicBezTo>
                  <a:pt x="34" y="100"/>
                  <a:pt x="34" y="100"/>
                  <a:pt x="34" y="100"/>
                </a:cubicBezTo>
                <a:cubicBezTo>
                  <a:pt x="49" y="126"/>
                  <a:pt x="49" y="126"/>
                  <a:pt x="49" y="126"/>
                </a:cubicBezTo>
                <a:cubicBezTo>
                  <a:pt x="49" y="127"/>
                  <a:pt x="51" y="128"/>
                  <a:pt x="52" y="128"/>
                </a:cubicBezTo>
                <a:cubicBezTo>
                  <a:pt x="52" y="128"/>
                  <a:pt x="52" y="128"/>
                  <a:pt x="52" y="128"/>
                </a:cubicBezTo>
                <a:cubicBezTo>
                  <a:pt x="53" y="128"/>
                  <a:pt x="55" y="127"/>
                  <a:pt x="55" y="126"/>
                </a:cubicBezTo>
                <a:cubicBezTo>
                  <a:pt x="64" y="112"/>
                  <a:pt x="64" y="112"/>
                  <a:pt x="64" y="112"/>
                </a:cubicBezTo>
                <a:cubicBezTo>
                  <a:pt x="103" y="128"/>
                  <a:pt x="103" y="128"/>
                  <a:pt x="103" y="128"/>
                </a:cubicBezTo>
                <a:cubicBezTo>
                  <a:pt x="103" y="128"/>
                  <a:pt x="103" y="128"/>
                  <a:pt x="104" y="128"/>
                </a:cubicBezTo>
                <a:cubicBezTo>
                  <a:pt x="105" y="128"/>
                  <a:pt x="105" y="128"/>
                  <a:pt x="106" y="127"/>
                </a:cubicBezTo>
                <a:cubicBezTo>
                  <a:pt x="107" y="127"/>
                  <a:pt x="108" y="126"/>
                  <a:pt x="108" y="125"/>
                </a:cubicBezTo>
                <a:cubicBezTo>
                  <a:pt x="128" y="5"/>
                  <a:pt x="128" y="5"/>
                  <a:pt x="128" y="5"/>
                </a:cubicBezTo>
                <a:cubicBezTo>
                  <a:pt x="128" y="3"/>
                  <a:pt x="128" y="2"/>
                  <a:pt x="126" y="1"/>
                </a:cubicBezTo>
                <a:close/>
                <a:moveTo>
                  <a:pt x="13" y="83"/>
                </a:moveTo>
                <a:cubicBezTo>
                  <a:pt x="105" y="21"/>
                  <a:pt x="105" y="21"/>
                  <a:pt x="105" y="21"/>
                </a:cubicBezTo>
                <a:cubicBezTo>
                  <a:pt x="38" y="93"/>
                  <a:pt x="38" y="93"/>
                  <a:pt x="38" y="93"/>
                </a:cubicBezTo>
                <a:cubicBezTo>
                  <a:pt x="37" y="93"/>
                  <a:pt x="37" y="93"/>
                  <a:pt x="37" y="93"/>
                </a:cubicBezTo>
                <a:lnTo>
                  <a:pt x="13" y="83"/>
                </a:lnTo>
                <a:close/>
                <a:moveTo>
                  <a:pt x="41" y="96"/>
                </a:moveTo>
                <a:cubicBezTo>
                  <a:pt x="41" y="96"/>
                  <a:pt x="41" y="96"/>
                  <a:pt x="41" y="96"/>
                </a:cubicBezTo>
                <a:cubicBezTo>
                  <a:pt x="117" y="15"/>
                  <a:pt x="117" y="15"/>
                  <a:pt x="117" y="15"/>
                </a:cubicBezTo>
                <a:cubicBezTo>
                  <a:pt x="52" y="116"/>
                  <a:pt x="52" y="116"/>
                  <a:pt x="52" y="116"/>
                </a:cubicBezTo>
                <a:lnTo>
                  <a:pt x="41" y="96"/>
                </a:lnTo>
                <a:close/>
                <a:moveTo>
                  <a:pt x="101" y="118"/>
                </a:moveTo>
                <a:cubicBezTo>
                  <a:pt x="67" y="105"/>
                  <a:pt x="67" y="105"/>
                  <a:pt x="67" y="105"/>
                </a:cubicBezTo>
                <a:cubicBezTo>
                  <a:pt x="66" y="104"/>
                  <a:pt x="65" y="104"/>
                  <a:pt x="64" y="104"/>
                </a:cubicBezTo>
                <a:cubicBezTo>
                  <a:pt x="117" y="23"/>
                  <a:pt x="117" y="23"/>
                  <a:pt x="117" y="23"/>
                </a:cubicBezTo>
                <a:lnTo>
                  <a:pt x="101" y="118"/>
                </a:lnTo>
                <a:close/>
              </a:path>
            </a:pathLst>
          </a:custGeom>
          <a:solidFill>
            <a:schemeClr val="lt2"/>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400">
              <a:solidFill>
                <a:srgbClr val="FFFFFF"/>
              </a:solidFill>
              <a:latin typeface="Arial"/>
              <a:ea typeface="Arial"/>
              <a:cs typeface="Arial"/>
              <a:sym typeface="Arial"/>
            </a:endParaRPr>
          </a:p>
        </p:txBody>
      </p:sp>
      <p:sp>
        <p:nvSpPr>
          <p:cNvPr id="2344" name="Google Shape;2344;p37"/>
          <p:cNvSpPr txBox="1"/>
          <p:nvPr/>
        </p:nvSpPr>
        <p:spPr>
          <a:xfrm>
            <a:off x="896927" y="2860003"/>
            <a:ext cx="279244" cy="318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67">
                <a:solidFill>
                  <a:srgbClr val="FFFFFF"/>
                </a:solidFill>
                <a:latin typeface="Arial"/>
                <a:ea typeface="Arial"/>
                <a:cs typeface="Arial"/>
                <a:sym typeface="Arial"/>
              </a:rPr>
              <a:t>1</a:t>
            </a:r>
            <a:endParaRPr sz="1467">
              <a:solidFill>
                <a:srgbClr val="FFFFFF"/>
              </a:solidFill>
              <a:latin typeface="Arial"/>
              <a:ea typeface="Arial"/>
              <a:cs typeface="Arial"/>
              <a:sym typeface="Arial"/>
            </a:endParaRPr>
          </a:p>
        </p:txBody>
      </p:sp>
      <p:sp>
        <p:nvSpPr>
          <p:cNvPr id="2345" name="Google Shape;2345;p37"/>
          <p:cNvSpPr txBox="1"/>
          <p:nvPr/>
        </p:nvSpPr>
        <p:spPr>
          <a:xfrm>
            <a:off x="2893397" y="2860003"/>
            <a:ext cx="279244" cy="318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67">
                <a:solidFill>
                  <a:srgbClr val="FFFFFF"/>
                </a:solidFill>
                <a:latin typeface="Arial"/>
                <a:ea typeface="Arial"/>
                <a:cs typeface="Arial"/>
                <a:sym typeface="Arial"/>
              </a:rPr>
              <a:t>2</a:t>
            </a:r>
            <a:endParaRPr sz="1467">
              <a:solidFill>
                <a:srgbClr val="FFFFFF"/>
              </a:solidFill>
              <a:latin typeface="Arial"/>
              <a:ea typeface="Arial"/>
              <a:cs typeface="Arial"/>
              <a:sym typeface="Arial"/>
            </a:endParaRPr>
          </a:p>
        </p:txBody>
      </p:sp>
      <p:sp>
        <p:nvSpPr>
          <p:cNvPr id="2346" name="Google Shape;2346;p37"/>
          <p:cNvSpPr txBox="1"/>
          <p:nvPr/>
        </p:nvSpPr>
        <p:spPr>
          <a:xfrm>
            <a:off x="4933907" y="2860003"/>
            <a:ext cx="279244" cy="318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67">
                <a:solidFill>
                  <a:srgbClr val="FFFFFF"/>
                </a:solidFill>
                <a:latin typeface="Arial"/>
                <a:ea typeface="Arial"/>
                <a:cs typeface="Arial"/>
                <a:sym typeface="Arial"/>
              </a:rPr>
              <a:t>3</a:t>
            </a:r>
            <a:endParaRPr sz="1467">
              <a:solidFill>
                <a:srgbClr val="FFFFFF"/>
              </a:solidFill>
              <a:latin typeface="Arial"/>
              <a:ea typeface="Arial"/>
              <a:cs typeface="Arial"/>
              <a:sym typeface="Arial"/>
            </a:endParaRPr>
          </a:p>
        </p:txBody>
      </p:sp>
      <p:sp>
        <p:nvSpPr>
          <p:cNvPr id="2347" name="Google Shape;2347;p37"/>
          <p:cNvSpPr txBox="1"/>
          <p:nvPr/>
        </p:nvSpPr>
        <p:spPr>
          <a:xfrm>
            <a:off x="6936508" y="2860003"/>
            <a:ext cx="279244" cy="318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67">
                <a:solidFill>
                  <a:srgbClr val="FFFFFF"/>
                </a:solidFill>
                <a:latin typeface="Arial"/>
                <a:ea typeface="Arial"/>
                <a:cs typeface="Arial"/>
                <a:sym typeface="Arial"/>
              </a:rPr>
              <a:t>4</a:t>
            </a:r>
            <a:endParaRPr sz="1467">
              <a:solidFill>
                <a:srgbClr val="FFFFFF"/>
              </a:solidFill>
              <a:latin typeface="Arial"/>
              <a:ea typeface="Arial"/>
              <a:cs typeface="Arial"/>
              <a:sym typeface="Arial"/>
            </a:endParaRPr>
          </a:p>
        </p:txBody>
      </p:sp>
      <p:sp>
        <p:nvSpPr>
          <p:cNvPr id="2348" name="Google Shape;2348;p37"/>
          <p:cNvSpPr txBox="1"/>
          <p:nvPr/>
        </p:nvSpPr>
        <p:spPr>
          <a:xfrm>
            <a:off x="8966104" y="2860003"/>
            <a:ext cx="279244" cy="318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67">
                <a:solidFill>
                  <a:srgbClr val="FFFFFF"/>
                </a:solidFill>
                <a:latin typeface="Arial"/>
                <a:ea typeface="Arial"/>
                <a:cs typeface="Arial"/>
                <a:sym typeface="Arial"/>
              </a:rPr>
              <a:t>5</a:t>
            </a:r>
            <a:endParaRPr sz="1467">
              <a:solidFill>
                <a:srgbClr val="FFFFFF"/>
              </a:solidFill>
              <a:latin typeface="Arial"/>
              <a:ea typeface="Arial"/>
              <a:cs typeface="Arial"/>
              <a:sym typeface="Arial"/>
            </a:endParaRPr>
          </a:p>
        </p:txBody>
      </p:sp>
      <p:sp>
        <p:nvSpPr>
          <p:cNvPr id="2349" name="Google Shape;2349;p37"/>
          <p:cNvSpPr txBox="1"/>
          <p:nvPr/>
        </p:nvSpPr>
        <p:spPr>
          <a:xfrm>
            <a:off x="10977983" y="2860003"/>
            <a:ext cx="279244" cy="318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67">
                <a:solidFill>
                  <a:srgbClr val="FFFFFF"/>
                </a:solidFill>
                <a:latin typeface="Arial"/>
                <a:ea typeface="Arial"/>
                <a:cs typeface="Arial"/>
                <a:sym typeface="Arial"/>
              </a:rPr>
              <a:t>6</a:t>
            </a:r>
            <a:endParaRPr sz="1467">
              <a:solidFill>
                <a:srgbClr val="FFFFFF"/>
              </a:solidFill>
              <a:latin typeface="Arial"/>
              <a:ea typeface="Arial"/>
              <a:cs typeface="Arial"/>
              <a:sym typeface="Arial"/>
            </a:endParaRPr>
          </a:p>
        </p:txBody>
      </p:sp>
      <p:grpSp>
        <p:nvGrpSpPr>
          <p:cNvPr id="2350" name="Google Shape;2350;p37"/>
          <p:cNvGrpSpPr/>
          <p:nvPr/>
        </p:nvGrpSpPr>
        <p:grpSpPr>
          <a:xfrm>
            <a:off x="2834115" y="3747883"/>
            <a:ext cx="397805" cy="397805"/>
            <a:chOff x="837205" y="3542332"/>
            <a:chExt cx="400024" cy="400024"/>
          </a:xfrm>
        </p:grpSpPr>
        <p:sp>
          <p:nvSpPr>
            <p:cNvPr id="2351" name="Google Shape;2351;p37"/>
            <p:cNvSpPr/>
            <p:nvPr/>
          </p:nvSpPr>
          <p:spPr>
            <a:xfrm>
              <a:off x="837205" y="3542332"/>
              <a:ext cx="400024" cy="400024"/>
            </a:xfrm>
            <a:custGeom>
              <a:rect b="b" l="l" r="r" t="t"/>
              <a:pathLst>
                <a:path extrusionOk="0" h="128" w="128">
                  <a:moveTo>
                    <a:pt x="116" y="0"/>
                  </a:moveTo>
                  <a:cubicBezTo>
                    <a:pt x="28" y="0"/>
                    <a:pt x="28" y="0"/>
                    <a:pt x="28" y="0"/>
                  </a:cubicBezTo>
                  <a:cubicBezTo>
                    <a:pt x="21" y="0"/>
                    <a:pt x="16" y="5"/>
                    <a:pt x="16" y="12"/>
                  </a:cubicBezTo>
                  <a:cubicBezTo>
                    <a:pt x="16" y="20"/>
                    <a:pt x="16" y="20"/>
                    <a:pt x="16" y="20"/>
                  </a:cubicBezTo>
                  <a:cubicBezTo>
                    <a:pt x="12" y="20"/>
                    <a:pt x="12" y="20"/>
                    <a:pt x="12" y="20"/>
                  </a:cubicBezTo>
                  <a:cubicBezTo>
                    <a:pt x="5" y="20"/>
                    <a:pt x="0" y="25"/>
                    <a:pt x="0" y="32"/>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2"/>
                    <a:pt x="128" y="12"/>
                    <a:pt x="128" y="12"/>
                  </a:cubicBezTo>
                  <a:cubicBezTo>
                    <a:pt x="128" y="5"/>
                    <a:pt x="123" y="0"/>
                    <a:pt x="116" y="0"/>
                  </a:cubicBezTo>
                  <a:close/>
                  <a:moveTo>
                    <a:pt x="120" y="112"/>
                  </a:moveTo>
                  <a:cubicBezTo>
                    <a:pt x="120" y="116"/>
                    <a:pt x="116" y="120"/>
                    <a:pt x="112" y="120"/>
                  </a:cubicBezTo>
                  <a:cubicBezTo>
                    <a:pt x="16" y="120"/>
                    <a:pt x="16" y="120"/>
                    <a:pt x="16" y="120"/>
                  </a:cubicBezTo>
                  <a:cubicBezTo>
                    <a:pt x="12" y="120"/>
                    <a:pt x="8" y="116"/>
                    <a:pt x="8" y="112"/>
                  </a:cubicBezTo>
                  <a:cubicBezTo>
                    <a:pt x="8" y="32"/>
                    <a:pt x="8" y="32"/>
                    <a:pt x="8" y="32"/>
                  </a:cubicBezTo>
                  <a:cubicBezTo>
                    <a:pt x="8" y="30"/>
                    <a:pt x="10" y="28"/>
                    <a:pt x="12" y="28"/>
                  </a:cubicBezTo>
                  <a:cubicBezTo>
                    <a:pt x="16" y="28"/>
                    <a:pt x="16" y="28"/>
                    <a:pt x="16" y="28"/>
                  </a:cubicBezTo>
                  <a:cubicBezTo>
                    <a:pt x="16" y="108"/>
                    <a:pt x="16" y="108"/>
                    <a:pt x="16" y="108"/>
                  </a:cubicBezTo>
                  <a:cubicBezTo>
                    <a:pt x="16" y="110"/>
                    <a:pt x="18" y="112"/>
                    <a:pt x="20" y="112"/>
                  </a:cubicBezTo>
                  <a:cubicBezTo>
                    <a:pt x="22" y="112"/>
                    <a:pt x="24" y="110"/>
                    <a:pt x="24" y="108"/>
                  </a:cubicBezTo>
                  <a:cubicBezTo>
                    <a:pt x="24" y="12"/>
                    <a:pt x="24" y="12"/>
                    <a:pt x="24" y="12"/>
                  </a:cubicBezTo>
                  <a:cubicBezTo>
                    <a:pt x="24" y="10"/>
                    <a:pt x="26" y="8"/>
                    <a:pt x="28" y="8"/>
                  </a:cubicBezTo>
                  <a:cubicBezTo>
                    <a:pt x="116" y="8"/>
                    <a:pt x="116" y="8"/>
                    <a:pt x="116" y="8"/>
                  </a:cubicBezTo>
                  <a:cubicBezTo>
                    <a:pt x="118" y="8"/>
                    <a:pt x="120" y="10"/>
                    <a:pt x="120" y="12"/>
                  </a:cubicBezTo>
                  <a:lnTo>
                    <a:pt x="120" y="112"/>
                  </a:lnTo>
                  <a:close/>
                </a:path>
              </a:pathLst>
            </a:custGeom>
            <a:solidFill>
              <a:schemeClr val="lt2"/>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400">
                <a:solidFill>
                  <a:srgbClr val="FFFFFF"/>
                </a:solidFill>
                <a:latin typeface="Arial"/>
                <a:ea typeface="Arial"/>
                <a:cs typeface="Arial"/>
                <a:sym typeface="Arial"/>
              </a:endParaRPr>
            </a:p>
          </p:txBody>
        </p:sp>
        <p:sp>
          <p:nvSpPr>
            <p:cNvPr id="2352" name="Google Shape;2352;p37"/>
            <p:cNvSpPr/>
            <p:nvPr/>
          </p:nvSpPr>
          <p:spPr>
            <a:xfrm>
              <a:off x="1074843" y="3692836"/>
              <a:ext cx="112218" cy="11882"/>
            </a:xfrm>
            <a:custGeom>
              <a:rect b="b" l="l" r="r" t="t"/>
              <a:pathLst>
                <a:path extrusionOk="0" h="4" w="36">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solidFill>
              <a:schemeClr val="lt2"/>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400">
                <a:solidFill>
                  <a:srgbClr val="FFFFFF"/>
                </a:solidFill>
                <a:latin typeface="Arial"/>
                <a:ea typeface="Arial"/>
                <a:cs typeface="Arial"/>
                <a:sym typeface="Arial"/>
              </a:endParaRPr>
            </a:p>
          </p:txBody>
        </p:sp>
        <p:sp>
          <p:nvSpPr>
            <p:cNvPr id="2353" name="Google Shape;2353;p37"/>
            <p:cNvSpPr/>
            <p:nvPr/>
          </p:nvSpPr>
          <p:spPr>
            <a:xfrm>
              <a:off x="1074843" y="3655870"/>
              <a:ext cx="112218" cy="11882"/>
            </a:xfrm>
            <a:custGeom>
              <a:rect b="b" l="l" r="r" t="t"/>
              <a:pathLst>
                <a:path extrusionOk="0" h="4" w="36">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solidFill>
              <a:schemeClr val="lt2"/>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400">
                <a:solidFill>
                  <a:srgbClr val="FFFFFF"/>
                </a:solidFill>
                <a:latin typeface="Arial"/>
                <a:ea typeface="Arial"/>
                <a:cs typeface="Arial"/>
                <a:sym typeface="Arial"/>
              </a:endParaRPr>
            </a:p>
          </p:txBody>
        </p:sp>
        <p:sp>
          <p:nvSpPr>
            <p:cNvPr id="2354" name="Google Shape;2354;p37"/>
            <p:cNvSpPr/>
            <p:nvPr/>
          </p:nvSpPr>
          <p:spPr>
            <a:xfrm>
              <a:off x="1074843" y="3617583"/>
              <a:ext cx="112218" cy="13202"/>
            </a:xfrm>
            <a:custGeom>
              <a:rect b="b" l="l" r="r" t="t"/>
              <a:pathLst>
                <a:path extrusionOk="0" h="4" w="36">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solidFill>
              <a:schemeClr val="lt2"/>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400">
                <a:solidFill>
                  <a:srgbClr val="FFFFFF"/>
                </a:solidFill>
                <a:latin typeface="Arial"/>
                <a:ea typeface="Arial"/>
                <a:cs typeface="Arial"/>
                <a:sym typeface="Arial"/>
              </a:endParaRPr>
            </a:p>
          </p:txBody>
        </p:sp>
        <p:sp>
          <p:nvSpPr>
            <p:cNvPr id="2355" name="Google Shape;2355;p37"/>
            <p:cNvSpPr/>
            <p:nvPr/>
          </p:nvSpPr>
          <p:spPr>
            <a:xfrm>
              <a:off x="937541" y="3880306"/>
              <a:ext cx="112218" cy="11882"/>
            </a:xfrm>
            <a:custGeom>
              <a:rect b="b" l="l" r="r" t="t"/>
              <a:pathLst>
                <a:path extrusionOk="0" h="4" w="36">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solidFill>
              <a:schemeClr val="lt2"/>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400">
                <a:solidFill>
                  <a:srgbClr val="FFFFFF"/>
                </a:solidFill>
                <a:latin typeface="Arial"/>
                <a:ea typeface="Arial"/>
                <a:cs typeface="Arial"/>
                <a:sym typeface="Arial"/>
              </a:endParaRPr>
            </a:p>
          </p:txBody>
        </p:sp>
        <p:sp>
          <p:nvSpPr>
            <p:cNvPr id="2356" name="Google Shape;2356;p37"/>
            <p:cNvSpPr/>
            <p:nvPr/>
          </p:nvSpPr>
          <p:spPr>
            <a:xfrm>
              <a:off x="937541" y="3843340"/>
              <a:ext cx="112218" cy="11882"/>
            </a:xfrm>
            <a:custGeom>
              <a:rect b="b" l="l" r="r" t="t"/>
              <a:pathLst>
                <a:path extrusionOk="0" h="4" w="36">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solidFill>
              <a:schemeClr val="lt2"/>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400">
                <a:solidFill>
                  <a:srgbClr val="FFFFFF"/>
                </a:solidFill>
                <a:latin typeface="Arial"/>
                <a:ea typeface="Arial"/>
                <a:cs typeface="Arial"/>
                <a:sym typeface="Arial"/>
              </a:endParaRPr>
            </a:p>
          </p:txBody>
        </p:sp>
        <p:sp>
          <p:nvSpPr>
            <p:cNvPr id="2357" name="Google Shape;2357;p37"/>
            <p:cNvSpPr/>
            <p:nvPr/>
          </p:nvSpPr>
          <p:spPr>
            <a:xfrm>
              <a:off x="937541" y="3805053"/>
              <a:ext cx="112218" cy="13202"/>
            </a:xfrm>
            <a:custGeom>
              <a:rect b="b" l="l" r="r" t="t"/>
              <a:pathLst>
                <a:path extrusionOk="0" h="4" w="36">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solidFill>
              <a:schemeClr val="lt2"/>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400">
                <a:solidFill>
                  <a:srgbClr val="FFFFFF"/>
                </a:solidFill>
                <a:latin typeface="Arial"/>
                <a:ea typeface="Arial"/>
                <a:cs typeface="Arial"/>
                <a:sym typeface="Arial"/>
              </a:endParaRPr>
            </a:p>
          </p:txBody>
        </p:sp>
        <p:sp>
          <p:nvSpPr>
            <p:cNvPr id="2358" name="Google Shape;2358;p37"/>
            <p:cNvSpPr/>
            <p:nvPr/>
          </p:nvSpPr>
          <p:spPr>
            <a:xfrm>
              <a:off x="1074843" y="3880306"/>
              <a:ext cx="112218" cy="11882"/>
            </a:xfrm>
            <a:custGeom>
              <a:rect b="b" l="l" r="r" t="t"/>
              <a:pathLst>
                <a:path extrusionOk="0" h="4" w="36">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solidFill>
              <a:schemeClr val="lt2"/>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400">
                <a:solidFill>
                  <a:srgbClr val="FFFFFF"/>
                </a:solidFill>
                <a:latin typeface="Arial"/>
                <a:ea typeface="Arial"/>
                <a:cs typeface="Arial"/>
                <a:sym typeface="Arial"/>
              </a:endParaRPr>
            </a:p>
          </p:txBody>
        </p:sp>
        <p:sp>
          <p:nvSpPr>
            <p:cNvPr id="2359" name="Google Shape;2359;p37"/>
            <p:cNvSpPr/>
            <p:nvPr/>
          </p:nvSpPr>
          <p:spPr>
            <a:xfrm>
              <a:off x="1074843" y="3843340"/>
              <a:ext cx="112218" cy="11882"/>
            </a:xfrm>
            <a:custGeom>
              <a:rect b="b" l="l" r="r" t="t"/>
              <a:pathLst>
                <a:path extrusionOk="0" h="4" w="36">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solidFill>
              <a:schemeClr val="lt2"/>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400">
                <a:solidFill>
                  <a:srgbClr val="FFFFFF"/>
                </a:solidFill>
                <a:latin typeface="Arial"/>
                <a:ea typeface="Arial"/>
                <a:cs typeface="Arial"/>
                <a:sym typeface="Arial"/>
              </a:endParaRPr>
            </a:p>
          </p:txBody>
        </p:sp>
        <p:sp>
          <p:nvSpPr>
            <p:cNvPr id="2360" name="Google Shape;2360;p37"/>
            <p:cNvSpPr/>
            <p:nvPr/>
          </p:nvSpPr>
          <p:spPr>
            <a:xfrm>
              <a:off x="1074843" y="3805053"/>
              <a:ext cx="112218" cy="13202"/>
            </a:xfrm>
            <a:custGeom>
              <a:rect b="b" l="l" r="r" t="t"/>
              <a:pathLst>
                <a:path extrusionOk="0" h="4" w="36">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solidFill>
              <a:schemeClr val="lt2"/>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400">
                <a:solidFill>
                  <a:srgbClr val="FFFFFF"/>
                </a:solidFill>
                <a:latin typeface="Arial"/>
                <a:ea typeface="Arial"/>
                <a:cs typeface="Arial"/>
                <a:sym typeface="Arial"/>
              </a:endParaRPr>
            </a:p>
          </p:txBody>
        </p:sp>
        <p:sp>
          <p:nvSpPr>
            <p:cNvPr id="2361" name="Google Shape;2361;p37"/>
            <p:cNvSpPr/>
            <p:nvPr/>
          </p:nvSpPr>
          <p:spPr>
            <a:xfrm>
              <a:off x="937541" y="3729802"/>
              <a:ext cx="249520" cy="13202"/>
            </a:xfrm>
            <a:custGeom>
              <a:rect b="b" l="l" r="r" t="t"/>
              <a:pathLst>
                <a:path extrusionOk="0" h="4" w="80">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solidFill>
              <a:schemeClr val="lt2"/>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400">
                <a:solidFill>
                  <a:srgbClr val="FFFFFF"/>
                </a:solidFill>
                <a:latin typeface="Arial"/>
                <a:ea typeface="Arial"/>
                <a:cs typeface="Arial"/>
                <a:sym typeface="Arial"/>
              </a:endParaRPr>
            </a:p>
          </p:txBody>
        </p:sp>
        <p:sp>
          <p:nvSpPr>
            <p:cNvPr id="2362" name="Google Shape;2362;p37"/>
            <p:cNvSpPr/>
            <p:nvPr/>
          </p:nvSpPr>
          <p:spPr>
            <a:xfrm>
              <a:off x="937541" y="3768087"/>
              <a:ext cx="249520" cy="11882"/>
            </a:xfrm>
            <a:custGeom>
              <a:rect b="b" l="l" r="r" t="t"/>
              <a:pathLst>
                <a:path extrusionOk="0" h="4" w="80">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solidFill>
              <a:schemeClr val="lt2"/>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400">
                <a:solidFill>
                  <a:srgbClr val="FFFFFF"/>
                </a:solidFill>
                <a:latin typeface="Arial"/>
                <a:ea typeface="Arial"/>
                <a:cs typeface="Arial"/>
                <a:sym typeface="Arial"/>
              </a:endParaRPr>
            </a:p>
          </p:txBody>
        </p:sp>
        <p:sp>
          <p:nvSpPr>
            <p:cNvPr id="2363" name="Google Shape;2363;p37"/>
            <p:cNvSpPr/>
            <p:nvPr/>
          </p:nvSpPr>
          <p:spPr>
            <a:xfrm>
              <a:off x="937541" y="3592500"/>
              <a:ext cx="112218" cy="112218"/>
            </a:xfrm>
            <a:custGeom>
              <a:rect b="b" l="l" r="r" t="t"/>
              <a:pathLst>
                <a:path extrusionOk="0" h="36" w="36">
                  <a:moveTo>
                    <a:pt x="4" y="36"/>
                  </a:moveTo>
                  <a:cubicBezTo>
                    <a:pt x="32" y="36"/>
                    <a:pt x="32" y="36"/>
                    <a:pt x="32" y="36"/>
                  </a:cubicBezTo>
                  <a:cubicBezTo>
                    <a:pt x="34" y="36"/>
                    <a:pt x="36" y="34"/>
                    <a:pt x="36" y="32"/>
                  </a:cubicBezTo>
                  <a:cubicBezTo>
                    <a:pt x="36" y="4"/>
                    <a:pt x="36" y="4"/>
                    <a:pt x="36" y="4"/>
                  </a:cubicBezTo>
                  <a:cubicBezTo>
                    <a:pt x="36" y="2"/>
                    <a:pt x="34" y="0"/>
                    <a:pt x="32" y="0"/>
                  </a:cubicBezTo>
                  <a:cubicBezTo>
                    <a:pt x="4" y="0"/>
                    <a:pt x="4" y="0"/>
                    <a:pt x="4" y="0"/>
                  </a:cubicBezTo>
                  <a:cubicBezTo>
                    <a:pt x="2" y="0"/>
                    <a:pt x="0" y="2"/>
                    <a:pt x="0" y="4"/>
                  </a:cubicBezTo>
                  <a:cubicBezTo>
                    <a:pt x="0" y="32"/>
                    <a:pt x="0" y="32"/>
                    <a:pt x="0" y="32"/>
                  </a:cubicBezTo>
                  <a:cubicBezTo>
                    <a:pt x="0" y="34"/>
                    <a:pt x="2" y="36"/>
                    <a:pt x="4" y="36"/>
                  </a:cubicBezTo>
                  <a:close/>
                  <a:moveTo>
                    <a:pt x="8" y="8"/>
                  </a:moveTo>
                  <a:cubicBezTo>
                    <a:pt x="28" y="8"/>
                    <a:pt x="28" y="8"/>
                    <a:pt x="28" y="8"/>
                  </a:cubicBezTo>
                  <a:cubicBezTo>
                    <a:pt x="28" y="28"/>
                    <a:pt x="28" y="28"/>
                    <a:pt x="28" y="28"/>
                  </a:cubicBezTo>
                  <a:cubicBezTo>
                    <a:pt x="8" y="28"/>
                    <a:pt x="8" y="28"/>
                    <a:pt x="8" y="28"/>
                  </a:cubicBezTo>
                  <a:lnTo>
                    <a:pt x="8" y="8"/>
                  </a:lnTo>
                  <a:close/>
                </a:path>
              </a:pathLst>
            </a:custGeom>
            <a:solidFill>
              <a:schemeClr val="lt2"/>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400">
                <a:solidFill>
                  <a:srgbClr val="FFFFFF"/>
                </a:solidFill>
                <a:latin typeface="Arial"/>
                <a:ea typeface="Arial"/>
                <a:cs typeface="Arial"/>
                <a:sym typeface="Arial"/>
              </a:endParaRPr>
            </a:p>
          </p:txBody>
        </p:sp>
      </p:grpSp>
      <p:grpSp>
        <p:nvGrpSpPr>
          <p:cNvPr id="2364" name="Google Shape;2364;p37"/>
          <p:cNvGrpSpPr/>
          <p:nvPr/>
        </p:nvGrpSpPr>
        <p:grpSpPr>
          <a:xfrm>
            <a:off x="4852069" y="3666794"/>
            <a:ext cx="404371" cy="397805"/>
            <a:chOff x="2433339" y="4342379"/>
            <a:chExt cx="406625" cy="400024"/>
          </a:xfrm>
        </p:grpSpPr>
        <p:sp>
          <p:nvSpPr>
            <p:cNvPr id="2365" name="Google Shape;2365;p37"/>
            <p:cNvSpPr/>
            <p:nvPr/>
          </p:nvSpPr>
          <p:spPr>
            <a:xfrm>
              <a:off x="2433339" y="4342379"/>
              <a:ext cx="406625" cy="400024"/>
            </a:xfrm>
            <a:custGeom>
              <a:rect b="b" l="l" r="r" t="t"/>
              <a:pathLst>
                <a:path extrusionOk="0" h="128" w="130">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solidFill>
              <a:schemeClr val="lt2"/>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400">
                <a:solidFill>
                  <a:srgbClr val="FFFFFF"/>
                </a:solidFill>
                <a:latin typeface="Arial"/>
                <a:ea typeface="Arial"/>
                <a:cs typeface="Arial"/>
                <a:sym typeface="Arial"/>
              </a:endParaRPr>
            </a:p>
          </p:txBody>
        </p:sp>
        <p:sp>
          <p:nvSpPr>
            <p:cNvPr id="2366" name="Google Shape;2366;p37"/>
            <p:cNvSpPr/>
            <p:nvPr/>
          </p:nvSpPr>
          <p:spPr>
            <a:xfrm>
              <a:off x="2581203" y="4482321"/>
              <a:ext cx="108257" cy="113538"/>
            </a:xfrm>
            <a:custGeom>
              <a:rect b="b" l="l" r="r" t="t"/>
              <a:pathLst>
                <a:path extrusionOk="0" h="36" w="35">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solidFill>
              <a:schemeClr val="lt2"/>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400">
                <a:solidFill>
                  <a:srgbClr val="FFFFFF"/>
                </a:solidFill>
                <a:latin typeface="Arial"/>
                <a:ea typeface="Arial"/>
                <a:cs typeface="Arial"/>
                <a:sym typeface="Arial"/>
              </a:endParaRPr>
            </a:p>
          </p:txBody>
        </p:sp>
        <p:sp>
          <p:nvSpPr>
            <p:cNvPr id="2367" name="Google Shape;2367;p37"/>
            <p:cNvSpPr/>
            <p:nvPr/>
          </p:nvSpPr>
          <p:spPr>
            <a:xfrm>
              <a:off x="2571961" y="4616983"/>
              <a:ext cx="59410" cy="66011"/>
            </a:xfrm>
            <a:custGeom>
              <a:rect b="b" l="l" r="r" t="t"/>
              <a:pathLst>
                <a:path extrusionOk="0" h="21" w="19">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solidFill>
              <a:schemeClr val="lt2"/>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400">
                <a:solidFill>
                  <a:srgbClr val="FFFFFF"/>
                </a:solidFill>
                <a:latin typeface="Arial"/>
                <a:ea typeface="Arial"/>
                <a:cs typeface="Arial"/>
                <a:sym typeface="Arial"/>
              </a:endParaRPr>
            </a:p>
          </p:txBody>
        </p:sp>
        <p:sp>
          <p:nvSpPr>
            <p:cNvPr id="2368" name="Google Shape;2368;p37"/>
            <p:cNvSpPr/>
            <p:nvPr/>
          </p:nvSpPr>
          <p:spPr>
            <a:xfrm>
              <a:off x="2643252" y="4404429"/>
              <a:ext cx="62050" cy="66011"/>
            </a:xfrm>
            <a:custGeom>
              <a:rect b="b" l="l" r="r" t="t"/>
              <a:pathLst>
                <a:path extrusionOk="0" h="21" w="20">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solidFill>
              <a:schemeClr val="lt2"/>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400">
                <a:solidFill>
                  <a:srgbClr val="FFFFFF"/>
                </a:solidFill>
                <a:latin typeface="Arial"/>
                <a:ea typeface="Arial"/>
                <a:cs typeface="Arial"/>
                <a:sym typeface="Arial"/>
              </a:endParaRPr>
            </a:p>
          </p:txBody>
        </p:sp>
      </p:grpSp>
      <p:grpSp>
        <p:nvGrpSpPr>
          <p:cNvPr id="2369" name="Google Shape;2369;p37"/>
          <p:cNvGrpSpPr/>
          <p:nvPr/>
        </p:nvGrpSpPr>
        <p:grpSpPr>
          <a:xfrm>
            <a:off x="6877226" y="3745529"/>
            <a:ext cx="397805" cy="322972"/>
            <a:chOff x="4037394" y="5979440"/>
            <a:chExt cx="400024" cy="324772"/>
          </a:xfrm>
        </p:grpSpPr>
        <p:sp>
          <p:nvSpPr>
            <p:cNvPr id="2370" name="Google Shape;2370;p37"/>
            <p:cNvSpPr/>
            <p:nvPr/>
          </p:nvSpPr>
          <p:spPr>
            <a:xfrm>
              <a:off x="4311998" y="6078455"/>
              <a:ext cx="75252" cy="100336"/>
            </a:xfrm>
            <a:custGeom>
              <a:rect b="b" l="l" r="r" t="t"/>
              <a:pathLst>
                <a:path extrusionOk="0" h="32" w="24">
                  <a:moveTo>
                    <a:pt x="11" y="2"/>
                  </a:moveTo>
                  <a:cubicBezTo>
                    <a:pt x="11" y="1"/>
                    <a:pt x="9" y="0"/>
                    <a:pt x="8" y="0"/>
                  </a:cubicBezTo>
                  <a:cubicBezTo>
                    <a:pt x="4" y="0"/>
                    <a:pt x="4" y="0"/>
                    <a:pt x="4" y="0"/>
                  </a:cubicBezTo>
                  <a:cubicBezTo>
                    <a:pt x="2" y="0"/>
                    <a:pt x="0" y="2"/>
                    <a:pt x="0" y="4"/>
                  </a:cubicBezTo>
                  <a:cubicBezTo>
                    <a:pt x="0" y="28"/>
                    <a:pt x="0" y="28"/>
                    <a:pt x="0" y="28"/>
                  </a:cubicBezTo>
                  <a:cubicBezTo>
                    <a:pt x="0" y="30"/>
                    <a:pt x="2" y="32"/>
                    <a:pt x="4" y="32"/>
                  </a:cubicBezTo>
                  <a:cubicBezTo>
                    <a:pt x="20" y="32"/>
                    <a:pt x="20" y="32"/>
                    <a:pt x="20" y="32"/>
                  </a:cubicBezTo>
                  <a:cubicBezTo>
                    <a:pt x="22" y="32"/>
                    <a:pt x="24" y="30"/>
                    <a:pt x="24" y="28"/>
                  </a:cubicBezTo>
                  <a:cubicBezTo>
                    <a:pt x="24" y="22"/>
                    <a:pt x="24" y="22"/>
                    <a:pt x="24" y="22"/>
                  </a:cubicBezTo>
                  <a:cubicBezTo>
                    <a:pt x="24" y="21"/>
                    <a:pt x="24" y="20"/>
                    <a:pt x="23" y="20"/>
                  </a:cubicBezTo>
                  <a:lnTo>
                    <a:pt x="11" y="2"/>
                  </a:lnTo>
                  <a:close/>
                  <a:moveTo>
                    <a:pt x="20" y="28"/>
                  </a:moveTo>
                  <a:cubicBezTo>
                    <a:pt x="4" y="28"/>
                    <a:pt x="4" y="28"/>
                    <a:pt x="4" y="28"/>
                  </a:cubicBezTo>
                  <a:cubicBezTo>
                    <a:pt x="4" y="4"/>
                    <a:pt x="4" y="4"/>
                    <a:pt x="4" y="4"/>
                  </a:cubicBezTo>
                  <a:cubicBezTo>
                    <a:pt x="8" y="4"/>
                    <a:pt x="8" y="4"/>
                    <a:pt x="8" y="4"/>
                  </a:cubicBezTo>
                  <a:cubicBezTo>
                    <a:pt x="20" y="22"/>
                    <a:pt x="20" y="22"/>
                    <a:pt x="20" y="22"/>
                  </a:cubicBezTo>
                  <a:lnTo>
                    <a:pt x="20" y="28"/>
                  </a:lnTo>
                  <a:close/>
                </a:path>
              </a:pathLst>
            </a:custGeom>
            <a:solidFill>
              <a:schemeClr val="lt2"/>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400">
                <a:solidFill>
                  <a:srgbClr val="FFFFFF"/>
                </a:solidFill>
                <a:latin typeface="Arial"/>
                <a:ea typeface="Arial"/>
                <a:cs typeface="Arial"/>
                <a:sym typeface="Arial"/>
              </a:endParaRPr>
            </a:p>
          </p:txBody>
        </p:sp>
        <p:sp>
          <p:nvSpPr>
            <p:cNvPr id="2371" name="Google Shape;2371;p37"/>
            <p:cNvSpPr/>
            <p:nvPr/>
          </p:nvSpPr>
          <p:spPr>
            <a:xfrm>
              <a:off x="4037394" y="5979440"/>
              <a:ext cx="400024" cy="324772"/>
            </a:xfrm>
            <a:custGeom>
              <a:rect b="b" l="l" r="r" t="t"/>
              <a:pathLst>
                <a:path extrusionOk="0" h="104" w="128">
                  <a:moveTo>
                    <a:pt x="126" y="49"/>
                  </a:moveTo>
                  <a:cubicBezTo>
                    <a:pt x="110" y="25"/>
                    <a:pt x="110" y="25"/>
                    <a:pt x="110" y="25"/>
                  </a:cubicBezTo>
                  <a:cubicBezTo>
                    <a:pt x="108" y="22"/>
                    <a:pt x="104" y="20"/>
                    <a:pt x="100" y="20"/>
                  </a:cubicBezTo>
                  <a:cubicBezTo>
                    <a:pt x="84" y="20"/>
                    <a:pt x="84" y="20"/>
                    <a:pt x="84" y="20"/>
                  </a:cubicBezTo>
                  <a:cubicBezTo>
                    <a:pt x="84" y="12"/>
                    <a:pt x="84" y="12"/>
                    <a:pt x="84" y="12"/>
                  </a:cubicBezTo>
                  <a:cubicBezTo>
                    <a:pt x="84" y="5"/>
                    <a:pt x="79" y="0"/>
                    <a:pt x="72" y="0"/>
                  </a:cubicBezTo>
                  <a:cubicBezTo>
                    <a:pt x="12" y="0"/>
                    <a:pt x="12" y="0"/>
                    <a:pt x="12" y="0"/>
                  </a:cubicBezTo>
                  <a:cubicBezTo>
                    <a:pt x="5" y="0"/>
                    <a:pt x="0" y="5"/>
                    <a:pt x="0" y="12"/>
                  </a:cubicBezTo>
                  <a:cubicBezTo>
                    <a:pt x="0" y="56"/>
                    <a:pt x="0" y="56"/>
                    <a:pt x="0" y="56"/>
                  </a:cubicBezTo>
                  <a:cubicBezTo>
                    <a:pt x="0" y="63"/>
                    <a:pt x="5" y="68"/>
                    <a:pt x="12" y="68"/>
                  </a:cubicBezTo>
                  <a:cubicBezTo>
                    <a:pt x="12" y="68"/>
                    <a:pt x="12" y="68"/>
                    <a:pt x="12" y="68"/>
                  </a:cubicBezTo>
                  <a:cubicBezTo>
                    <a:pt x="12" y="80"/>
                    <a:pt x="12" y="80"/>
                    <a:pt x="12" y="80"/>
                  </a:cubicBezTo>
                  <a:cubicBezTo>
                    <a:pt x="12" y="87"/>
                    <a:pt x="17" y="92"/>
                    <a:pt x="24" y="92"/>
                  </a:cubicBezTo>
                  <a:cubicBezTo>
                    <a:pt x="29" y="92"/>
                    <a:pt x="29" y="92"/>
                    <a:pt x="29" y="92"/>
                  </a:cubicBezTo>
                  <a:cubicBezTo>
                    <a:pt x="30" y="99"/>
                    <a:pt x="37" y="104"/>
                    <a:pt x="44" y="104"/>
                  </a:cubicBezTo>
                  <a:cubicBezTo>
                    <a:pt x="51" y="104"/>
                    <a:pt x="58" y="99"/>
                    <a:pt x="59" y="92"/>
                  </a:cubicBezTo>
                  <a:cubicBezTo>
                    <a:pt x="81" y="92"/>
                    <a:pt x="81" y="92"/>
                    <a:pt x="81" y="92"/>
                  </a:cubicBezTo>
                  <a:cubicBezTo>
                    <a:pt x="82" y="99"/>
                    <a:pt x="89" y="104"/>
                    <a:pt x="96" y="104"/>
                  </a:cubicBezTo>
                  <a:cubicBezTo>
                    <a:pt x="103" y="104"/>
                    <a:pt x="110" y="99"/>
                    <a:pt x="111" y="92"/>
                  </a:cubicBezTo>
                  <a:cubicBezTo>
                    <a:pt x="116" y="92"/>
                    <a:pt x="116" y="92"/>
                    <a:pt x="116" y="92"/>
                  </a:cubicBezTo>
                  <a:cubicBezTo>
                    <a:pt x="123" y="92"/>
                    <a:pt x="128" y="87"/>
                    <a:pt x="128" y="80"/>
                  </a:cubicBezTo>
                  <a:cubicBezTo>
                    <a:pt x="128" y="56"/>
                    <a:pt x="128" y="56"/>
                    <a:pt x="128" y="56"/>
                  </a:cubicBezTo>
                  <a:cubicBezTo>
                    <a:pt x="128" y="54"/>
                    <a:pt x="127" y="51"/>
                    <a:pt x="126" y="49"/>
                  </a:cubicBezTo>
                  <a:close/>
                  <a:moveTo>
                    <a:pt x="12" y="60"/>
                  </a:moveTo>
                  <a:cubicBezTo>
                    <a:pt x="10" y="60"/>
                    <a:pt x="8" y="58"/>
                    <a:pt x="8" y="56"/>
                  </a:cubicBezTo>
                  <a:cubicBezTo>
                    <a:pt x="8" y="12"/>
                    <a:pt x="8" y="12"/>
                    <a:pt x="8" y="12"/>
                  </a:cubicBezTo>
                  <a:cubicBezTo>
                    <a:pt x="8" y="10"/>
                    <a:pt x="10" y="8"/>
                    <a:pt x="12" y="8"/>
                  </a:cubicBezTo>
                  <a:cubicBezTo>
                    <a:pt x="72" y="8"/>
                    <a:pt x="72" y="8"/>
                    <a:pt x="72" y="8"/>
                  </a:cubicBezTo>
                  <a:cubicBezTo>
                    <a:pt x="74" y="8"/>
                    <a:pt x="76" y="10"/>
                    <a:pt x="76" y="12"/>
                  </a:cubicBezTo>
                  <a:cubicBezTo>
                    <a:pt x="76" y="20"/>
                    <a:pt x="76" y="20"/>
                    <a:pt x="76" y="20"/>
                  </a:cubicBezTo>
                  <a:cubicBezTo>
                    <a:pt x="76" y="28"/>
                    <a:pt x="76" y="28"/>
                    <a:pt x="76" y="28"/>
                  </a:cubicBezTo>
                  <a:cubicBezTo>
                    <a:pt x="76" y="56"/>
                    <a:pt x="76" y="56"/>
                    <a:pt x="76" y="56"/>
                  </a:cubicBezTo>
                  <a:cubicBezTo>
                    <a:pt x="76" y="58"/>
                    <a:pt x="74" y="60"/>
                    <a:pt x="72" y="60"/>
                  </a:cubicBezTo>
                  <a:lnTo>
                    <a:pt x="12" y="60"/>
                  </a:lnTo>
                  <a:close/>
                  <a:moveTo>
                    <a:pt x="44" y="96"/>
                  </a:moveTo>
                  <a:cubicBezTo>
                    <a:pt x="40" y="96"/>
                    <a:pt x="36" y="92"/>
                    <a:pt x="36" y="88"/>
                  </a:cubicBezTo>
                  <a:cubicBezTo>
                    <a:pt x="36" y="84"/>
                    <a:pt x="40" y="80"/>
                    <a:pt x="44" y="80"/>
                  </a:cubicBezTo>
                  <a:cubicBezTo>
                    <a:pt x="48" y="80"/>
                    <a:pt x="52" y="84"/>
                    <a:pt x="52" y="88"/>
                  </a:cubicBezTo>
                  <a:cubicBezTo>
                    <a:pt x="52" y="92"/>
                    <a:pt x="48" y="96"/>
                    <a:pt x="44" y="96"/>
                  </a:cubicBezTo>
                  <a:close/>
                  <a:moveTo>
                    <a:pt x="96" y="96"/>
                  </a:moveTo>
                  <a:cubicBezTo>
                    <a:pt x="92" y="96"/>
                    <a:pt x="88" y="92"/>
                    <a:pt x="88" y="88"/>
                  </a:cubicBezTo>
                  <a:cubicBezTo>
                    <a:pt x="88" y="84"/>
                    <a:pt x="92" y="80"/>
                    <a:pt x="96" y="80"/>
                  </a:cubicBezTo>
                  <a:cubicBezTo>
                    <a:pt x="100" y="80"/>
                    <a:pt x="104" y="84"/>
                    <a:pt x="104" y="88"/>
                  </a:cubicBezTo>
                  <a:cubicBezTo>
                    <a:pt x="104" y="92"/>
                    <a:pt x="100" y="96"/>
                    <a:pt x="96" y="96"/>
                  </a:cubicBezTo>
                  <a:close/>
                  <a:moveTo>
                    <a:pt x="120" y="80"/>
                  </a:moveTo>
                  <a:cubicBezTo>
                    <a:pt x="120" y="82"/>
                    <a:pt x="118" y="84"/>
                    <a:pt x="116" y="84"/>
                  </a:cubicBezTo>
                  <a:cubicBezTo>
                    <a:pt x="111" y="84"/>
                    <a:pt x="111" y="84"/>
                    <a:pt x="111" y="84"/>
                  </a:cubicBezTo>
                  <a:cubicBezTo>
                    <a:pt x="110" y="77"/>
                    <a:pt x="103" y="72"/>
                    <a:pt x="96" y="72"/>
                  </a:cubicBezTo>
                  <a:cubicBezTo>
                    <a:pt x="89" y="72"/>
                    <a:pt x="82" y="77"/>
                    <a:pt x="81" y="84"/>
                  </a:cubicBezTo>
                  <a:cubicBezTo>
                    <a:pt x="59" y="84"/>
                    <a:pt x="59" y="84"/>
                    <a:pt x="59" y="84"/>
                  </a:cubicBezTo>
                  <a:cubicBezTo>
                    <a:pt x="58" y="77"/>
                    <a:pt x="51" y="72"/>
                    <a:pt x="44" y="72"/>
                  </a:cubicBezTo>
                  <a:cubicBezTo>
                    <a:pt x="37" y="72"/>
                    <a:pt x="30" y="77"/>
                    <a:pt x="29" y="84"/>
                  </a:cubicBezTo>
                  <a:cubicBezTo>
                    <a:pt x="24" y="84"/>
                    <a:pt x="24" y="84"/>
                    <a:pt x="24" y="84"/>
                  </a:cubicBezTo>
                  <a:cubicBezTo>
                    <a:pt x="22" y="84"/>
                    <a:pt x="20" y="82"/>
                    <a:pt x="20" y="80"/>
                  </a:cubicBezTo>
                  <a:cubicBezTo>
                    <a:pt x="20" y="68"/>
                    <a:pt x="20" y="68"/>
                    <a:pt x="20" y="68"/>
                  </a:cubicBezTo>
                  <a:cubicBezTo>
                    <a:pt x="72" y="68"/>
                    <a:pt x="72" y="68"/>
                    <a:pt x="72" y="68"/>
                  </a:cubicBezTo>
                  <a:cubicBezTo>
                    <a:pt x="79" y="68"/>
                    <a:pt x="84" y="63"/>
                    <a:pt x="84" y="56"/>
                  </a:cubicBezTo>
                  <a:cubicBezTo>
                    <a:pt x="84" y="28"/>
                    <a:pt x="84" y="28"/>
                    <a:pt x="84" y="28"/>
                  </a:cubicBezTo>
                  <a:cubicBezTo>
                    <a:pt x="100" y="28"/>
                    <a:pt x="100" y="28"/>
                    <a:pt x="100" y="28"/>
                  </a:cubicBezTo>
                  <a:cubicBezTo>
                    <a:pt x="101" y="28"/>
                    <a:pt x="103" y="29"/>
                    <a:pt x="103" y="30"/>
                  </a:cubicBezTo>
                  <a:cubicBezTo>
                    <a:pt x="119" y="54"/>
                    <a:pt x="119" y="54"/>
                    <a:pt x="119" y="54"/>
                  </a:cubicBezTo>
                  <a:cubicBezTo>
                    <a:pt x="120" y="54"/>
                    <a:pt x="120" y="55"/>
                    <a:pt x="120" y="56"/>
                  </a:cubicBezTo>
                  <a:lnTo>
                    <a:pt x="120" y="80"/>
                  </a:lnTo>
                  <a:close/>
                </a:path>
              </a:pathLst>
            </a:custGeom>
            <a:solidFill>
              <a:schemeClr val="lt2"/>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400">
                <a:solidFill>
                  <a:srgbClr val="FFFFFF"/>
                </a:solidFill>
                <a:latin typeface="Arial"/>
                <a:ea typeface="Arial"/>
                <a:cs typeface="Arial"/>
                <a:sym typeface="Arial"/>
              </a:endParaRPr>
            </a:p>
          </p:txBody>
        </p:sp>
      </p:grpSp>
      <p:sp>
        <p:nvSpPr>
          <p:cNvPr id="2372" name="Google Shape;2372;p37"/>
          <p:cNvSpPr/>
          <p:nvPr/>
        </p:nvSpPr>
        <p:spPr>
          <a:xfrm>
            <a:off x="8894123" y="3686952"/>
            <a:ext cx="397805" cy="397805"/>
          </a:xfrm>
          <a:custGeom>
            <a:rect b="b" l="l" r="r" t="t"/>
            <a:pathLst>
              <a:path extrusionOk="0" h="128" w="128">
                <a:moveTo>
                  <a:pt x="100" y="0"/>
                </a:moveTo>
                <a:cubicBezTo>
                  <a:pt x="92" y="0"/>
                  <a:pt x="85" y="6"/>
                  <a:pt x="81" y="14"/>
                </a:cubicBezTo>
                <a:cubicBezTo>
                  <a:pt x="81" y="14"/>
                  <a:pt x="81" y="14"/>
                  <a:pt x="81" y="14"/>
                </a:cubicBezTo>
                <a:cubicBezTo>
                  <a:pt x="74" y="27"/>
                  <a:pt x="64" y="36"/>
                  <a:pt x="53" y="36"/>
                </a:cubicBezTo>
                <a:cubicBezTo>
                  <a:pt x="50" y="36"/>
                  <a:pt x="50" y="36"/>
                  <a:pt x="50" y="36"/>
                </a:cubicBezTo>
                <a:cubicBezTo>
                  <a:pt x="33" y="36"/>
                  <a:pt x="33" y="36"/>
                  <a:pt x="33" y="36"/>
                </a:cubicBezTo>
                <a:cubicBezTo>
                  <a:pt x="16" y="36"/>
                  <a:pt x="16" y="36"/>
                  <a:pt x="16" y="36"/>
                </a:cubicBezTo>
                <a:cubicBezTo>
                  <a:pt x="7" y="36"/>
                  <a:pt x="0" y="45"/>
                  <a:pt x="0" y="56"/>
                </a:cubicBezTo>
                <a:cubicBezTo>
                  <a:pt x="0" y="67"/>
                  <a:pt x="7" y="76"/>
                  <a:pt x="16" y="76"/>
                </a:cubicBezTo>
                <a:cubicBezTo>
                  <a:pt x="20" y="76"/>
                  <a:pt x="24" y="80"/>
                  <a:pt x="24" y="84"/>
                </a:cubicBezTo>
                <a:cubicBezTo>
                  <a:pt x="24" y="120"/>
                  <a:pt x="24" y="120"/>
                  <a:pt x="24" y="120"/>
                </a:cubicBezTo>
                <a:cubicBezTo>
                  <a:pt x="24" y="124"/>
                  <a:pt x="28" y="128"/>
                  <a:pt x="32" y="128"/>
                </a:cubicBezTo>
                <a:cubicBezTo>
                  <a:pt x="48" y="128"/>
                  <a:pt x="48" y="128"/>
                  <a:pt x="48" y="128"/>
                </a:cubicBezTo>
                <a:cubicBezTo>
                  <a:pt x="52" y="128"/>
                  <a:pt x="56" y="124"/>
                  <a:pt x="56" y="120"/>
                </a:cubicBezTo>
                <a:cubicBezTo>
                  <a:pt x="56" y="116"/>
                  <a:pt x="56" y="116"/>
                  <a:pt x="56" y="116"/>
                </a:cubicBezTo>
                <a:cubicBezTo>
                  <a:pt x="56" y="112"/>
                  <a:pt x="52" y="110"/>
                  <a:pt x="52" y="108"/>
                </a:cubicBezTo>
                <a:cubicBezTo>
                  <a:pt x="52" y="80"/>
                  <a:pt x="52" y="80"/>
                  <a:pt x="52" y="80"/>
                </a:cubicBezTo>
                <a:cubicBezTo>
                  <a:pt x="52" y="80"/>
                  <a:pt x="52" y="80"/>
                  <a:pt x="52" y="80"/>
                </a:cubicBezTo>
                <a:cubicBezTo>
                  <a:pt x="52" y="79"/>
                  <a:pt x="52" y="79"/>
                  <a:pt x="53" y="78"/>
                </a:cubicBezTo>
                <a:cubicBezTo>
                  <a:pt x="53" y="78"/>
                  <a:pt x="53" y="78"/>
                  <a:pt x="53" y="78"/>
                </a:cubicBezTo>
                <a:cubicBezTo>
                  <a:pt x="53" y="77"/>
                  <a:pt x="53" y="77"/>
                  <a:pt x="54" y="77"/>
                </a:cubicBezTo>
                <a:cubicBezTo>
                  <a:pt x="54" y="77"/>
                  <a:pt x="54" y="77"/>
                  <a:pt x="54" y="77"/>
                </a:cubicBezTo>
                <a:cubicBezTo>
                  <a:pt x="54" y="77"/>
                  <a:pt x="54" y="77"/>
                  <a:pt x="54" y="77"/>
                </a:cubicBezTo>
                <a:cubicBezTo>
                  <a:pt x="54" y="76"/>
                  <a:pt x="55" y="76"/>
                  <a:pt x="55" y="76"/>
                </a:cubicBezTo>
                <a:cubicBezTo>
                  <a:pt x="65" y="77"/>
                  <a:pt x="74" y="85"/>
                  <a:pt x="81" y="98"/>
                </a:cubicBezTo>
                <a:cubicBezTo>
                  <a:pt x="81" y="98"/>
                  <a:pt x="81" y="98"/>
                  <a:pt x="81" y="98"/>
                </a:cubicBezTo>
                <a:cubicBezTo>
                  <a:pt x="85" y="106"/>
                  <a:pt x="92" y="112"/>
                  <a:pt x="100" y="112"/>
                </a:cubicBezTo>
                <a:cubicBezTo>
                  <a:pt x="118" y="112"/>
                  <a:pt x="128" y="84"/>
                  <a:pt x="128" y="56"/>
                </a:cubicBezTo>
                <a:cubicBezTo>
                  <a:pt x="128" y="28"/>
                  <a:pt x="118" y="0"/>
                  <a:pt x="100" y="0"/>
                </a:cubicBezTo>
                <a:close/>
                <a:moveTo>
                  <a:pt x="80" y="56"/>
                </a:moveTo>
                <a:cubicBezTo>
                  <a:pt x="80" y="52"/>
                  <a:pt x="80" y="48"/>
                  <a:pt x="81" y="44"/>
                </a:cubicBezTo>
                <a:cubicBezTo>
                  <a:pt x="92" y="44"/>
                  <a:pt x="92" y="44"/>
                  <a:pt x="92" y="44"/>
                </a:cubicBezTo>
                <a:cubicBezTo>
                  <a:pt x="96" y="44"/>
                  <a:pt x="100" y="49"/>
                  <a:pt x="100" y="56"/>
                </a:cubicBezTo>
                <a:cubicBezTo>
                  <a:pt x="100" y="63"/>
                  <a:pt x="96" y="68"/>
                  <a:pt x="92" y="68"/>
                </a:cubicBezTo>
                <a:cubicBezTo>
                  <a:pt x="81" y="68"/>
                  <a:pt x="81" y="68"/>
                  <a:pt x="81" y="68"/>
                </a:cubicBezTo>
                <a:cubicBezTo>
                  <a:pt x="80" y="64"/>
                  <a:pt x="80" y="60"/>
                  <a:pt x="80" y="56"/>
                </a:cubicBezTo>
                <a:close/>
                <a:moveTo>
                  <a:pt x="8" y="56"/>
                </a:moveTo>
                <a:cubicBezTo>
                  <a:pt x="8" y="49"/>
                  <a:pt x="12" y="44"/>
                  <a:pt x="16" y="44"/>
                </a:cubicBezTo>
                <a:cubicBezTo>
                  <a:pt x="44" y="44"/>
                  <a:pt x="44" y="44"/>
                  <a:pt x="44" y="44"/>
                </a:cubicBezTo>
                <a:cubicBezTo>
                  <a:pt x="42" y="47"/>
                  <a:pt x="40" y="51"/>
                  <a:pt x="40" y="56"/>
                </a:cubicBezTo>
                <a:cubicBezTo>
                  <a:pt x="40" y="61"/>
                  <a:pt x="42" y="65"/>
                  <a:pt x="44" y="68"/>
                </a:cubicBezTo>
                <a:cubicBezTo>
                  <a:pt x="16" y="68"/>
                  <a:pt x="16" y="68"/>
                  <a:pt x="16" y="68"/>
                </a:cubicBezTo>
                <a:cubicBezTo>
                  <a:pt x="12" y="68"/>
                  <a:pt x="8" y="63"/>
                  <a:pt x="8" y="56"/>
                </a:cubicBezTo>
                <a:close/>
                <a:moveTo>
                  <a:pt x="48" y="120"/>
                </a:moveTo>
                <a:cubicBezTo>
                  <a:pt x="32" y="120"/>
                  <a:pt x="32" y="120"/>
                  <a:pt x="32" y="120"/>
                </a:cubicBezTo>
                <a:cubicBezTo>
                  <a:pt x="32" y="84"/>
                  <a:pt x="32" y="84"/>
                  <a:pt x="32" y="84"/>
                </a:cubicBezTo>
                <a:cubicBezTo>
                  <a:pt x="32" y="81"/>
                  <a:pt x="31" y="78"/>
                  <a:pt x="30" y="76"/>
                </a:cubicBezTo>
                <a:cubicBezTo>
                  <a:pt x="33" y="76"/>
                  <a:pt x="33" y="76"/>
                  <a:pt x="33" y="76"/>
                </a:cubicBezTo>
                <a:cubicBezTo>
                  <a:pt x="33" y="76"/>
                  <a:pt x="33" y="76"/>
                  <a:pt x="33" y="76"/>
                </a:cubicBezTo>
                <a:cubicBezTo>
                  <a:pt x="45" y="76"/>
                  <a:pt x="45" y="76"/>
                  <a:pt x="45" y="76"/>
                </a:cubicBezTo>
                <a:cubicBezTo>
                  <a:pt x="44" y="77"/>
                  <a:pt x="44" y="79"/>
                  <a:pt x="44" y="80"/>
                </a:cubicBezTo>
                <a:cubicBezTo>
                  <a:pt x="44" y="108"/>
                  <a:pt x="44" y="108"/>
                  <a:pt x="44" y="108"/>
                </a:cubicBezTo>
                <a:cubicBezTo>
                  <a:pt x="44" y="112"/>
                  <a:pt x="46" y="114"/>
                  <a:pt x="47" y="116"/>
                </a:cubicBezTo>
                <a:cubicBezTo>
                  <a:pt x="48" y="116"/>
                  <a:pt x="48" y="116"/>
                  <a:pt x="48" y="117"/>
                </a:cubicBezTo>
                <a:lnTo>
                  <a:pt x="48" y="120"/>
                </a:lnTo>
                <a:close/>
                <a:moveTo>
                  <a:pt x="53" y="68"/>
                </a:moveTo>
                <a:cubicBezTo>
                  <a:pt x="52" y="68"/>
                  <a:pt x="52" y="68"/>
                  <a:pt x="52" y="68"/>
                </a:cubicBezTo>
                <a:cubicBezTo>
                  <a:pt x="52" y="68"/>
                  <a:pt x="52" y="68"/>
                  <a:pt x="52" y="68"/>
                </a:cubicBezTo>
                <a:cubicBezTo>
                  <a:pt x="48" y="68"/>
                  <a:pt x="44" y="63"/>
                  <a:pt x="44" y="56"/>
                </a:cubicBezTo>
                <a:cubicBezTo>
                  <a:pt x="44" y="49"/>
                  <a:pt x="48" y="44"/>
                  <a:pt x="52" y="44"/>
                </a:cubicBezTo>
                <a:cubicBezTo>
                  <a:pt x="53" y="44"/>
                  <a:pt x="53" y="44"/>
                  <a:pt x="53" y="44"/>
                </a:cubicBezTo>
                <a:cubicBezTo>
                  <a:pt x="60" y="44"/>
                  <a:pt x="68" y="41"/>
                  <a:pt x="74" y="36"/>
                </a:cubicBezTo>
                <a:cubicBezTo>
                  <a:pt x="73" y="42"/>
                  <a:pt x="72" y="49"/>
                  <a:pt x="72" y="56"/>
                </a:cubicBezTo>
                <a:cubicBezTo>
                  <a:pt x="72" y="63"/>
                  <a:pt x="73" y="70"/>
                  <a:pt x="74" y="76"/>
                </a:cubicBezTo>
                <a:cubicBezTo>
                  <a:pt x="68" y="71"/>
                  <a:pt x="60" y="68"/>
                  <a:pt x="53" y="68"/>
                </a:cubicBezTo>
                <a:close/>
                <a:moveTo>
                  <a:pt x="100" y="104"/>
                </a:moveTo>
                <a:cubicBezTo>
                  <a:pt x="92" y="104"/>
                  <a:pt x="85" y="93"/>
                  <a:pt x="82" y="76"/>
                </a:cubicBezTo>
                <a:cubicBezTo>
                  <a:pt x="92" y="76"/>
                  <a:pt x="92" y="76"/>
                  <a:pt x="92" y="76"/>
                </a:cubicBezTo>
                <a:cubicBezTo>
                  <a:pt x="101" y="76"/>
                  <a:pt x="108" y="67"/>
                  <a:pt x="108" y="56"/>
                </a:cubicBezTo>
                <a:cubicBezTo>
                  <a:pt x="108" y="45"/>
                  <a:pt x="101" y="36"/>
                  <a:pt x="92" y="36"/>
                </a:cubicBezTo>
                <a:cubicBezTo>
                  <a:pt x="82" y="36"/>
                  <a:pt x="82" y="36"/>
                  <a:pt x="82" y="36"/>
                </a:cubicBezTo>
                <a:cubicBezTo>
                  <a:pt x="85" y="19"/>
                  <a:pt x="92" y="8"/>
                  <a:pt x="100" y="8"/>
                </a:cubicBezTo>
                <a:cubicBezTo>
                  <a:pt x="111" y="8"/>
                  <a:pt x="120" y="29"/>
                  <a:pt x="120" y="56"/>
                </a:cubicBezTo>
                <a:cubicBezTo>
                  <a:pt x="120" y="83"/>
                  <a:pt x="111" y="104"/>
                  <a:pt x="100" y="104"/>
                </a:cubicBezTo>
                <a:close/>
              </a:path>
            </a:pathLst>
          </a:custGeom>
          <a:solidFill>
            <a:schemeClr val="lt2"/>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400">
              <a:solidFill>
                <a:srgbClr val="FFFFFF"/>
              </a:solidFill>
              <a:latin typeface="Arial"/>
              <a:ea typeface="Arial"/>
              <a:cs typeface="Arial"/>
              <a:sym typeface="Arial"/>
            </a:endParaRPr>
          </a:p>
        </p:txBody>
      </p:sp>
      <p:sp>
        <p:nvSpPr>
          <p:cNvPr id="2373" name="Google Shape;2373;p37"/>
          <p:cNvSpPr/>
          <p:nvPr/>
        </p:nvSpPr>
        <p:spPr>
          <a:xfrm>
            <a:off x="10912564" y="3726528"/>
            <a:ext cx="384677" cy="384677"/>
          </a:xfrm>
          <a:custGeom>
            <a:rect b="b" l="l" r="r" t="t"/>
            <a:pathLst>
              <a:path extrusionOk="0" h="124" w="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solidFill>
            <a:schemeClr val="lt2"/>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400">
              <a:solidFill>
                <a:srgbClr val="FFFFFF"/>
              </a:solidFill>
              <a:latin typeface="Arial"/>
              <a:ea typeface="Arial"/>
              <a:cs typeface="Arial"/>
              <a:sym typeface="Arial"/>
            </a:endParaRPr>
          </a:p>
        </p:txBody>
      </p:sp>
      <p:sp>
        <p:nvSpPr>
          <p:cNvPr id="2374" name="Google Shape;2374;p37"/>
          <p:cNvSpPr txBox="1"/>
          <p:nvPr/>
        </p:nvSpPr>
        <p:spPr>
          <a:xfrm>
            <a:off x="-228" y="718809"/>
            <a:ext cx="12192228" cy="536575"/>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2800"/>
              <a:buFont typeface="Arial"/>
              <a:buNone/>
            </a:pPr>
            <a:r>
              <a:rPr lang="en-US" sz="2800">
                <a:solidFill>
                  <a:schemeClr val="lt1"/>
                </a:solidFill>
                <a:latin typeface="Montserrat"/>
                <a:ea typeface="Montserrat"/>
                <a:cs typeface="Montserrat"/>
                <a:sym typeface="Montserrat"/>
              </a:rPr>
              <a:t>MILESTONES</a:t>
            </a:r>
            <a:endParaRPr sz="2800">
              <a:solidFill>
                <a:schemeClr val="lt1"/>
              </a:solidFill>
              <a:latin typeface="Montserrat"/>
              <a:ea typeface="Montserrat"/>
              <a:cs typeface="Montserrat"/>
              <a:sym typeface="Montserrat"/>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8" name="Shape 2378"/>
        <p:cNvGrpSpPr/>
        <p:nvPr/>
      </p:nvGrpSpPr>
      <p:grpSpPr>
        <a:xfrm>
          <a:off x="0" y="0"/>
          <a:ext cx="0" cy="0"/>
          <a:chOff x="0" y="0"/>
          <a:chExt cx="0" cy="0"/>
        </a:xfrm>
      </p:grpSpPr>
      <p:grpSp>
        <p:nvGrpSpPr>
          <p:cNvPr id="2379" name="Google Shape;2379;p38"/>
          <p:cNvGrpSpPr/>
          <p:nvPr/>
        </p:nvGrpSpPr>
        <p:grpSpPr>
          <a:xfrm>
            <a:off x="0" y="1977122"/>
            <a:ext cx="11277600" cy="4457700"/>
            <a:chOff x="0" y="1455737"/>
            <a:chExt cx="8953500" cy="4457700"/>
          </a:xfrm>
        </p:grpSpPr>
        <p:sp>
          <p:nvSpPr>
            <p:cNvPr id="2380" name="Google Shape;2380;p38"/>
            <p:cNvSpPr/>
            <p:nvPr/>
          </p:nvSpPr>
          <p:spPr>
            <a:xfrm>
              <a:off x="0" y="1455737"/>
              <a:ext cx="8953500" cy="4457700"/>
            </a:xfrm>
            <a:custGeom>
              <a:rect b="b" l="l" r="r" t="t"/>
              <a:pathLst>
                <a:path extrusionOk="0" h="8424" w="16920">
                  <a:moveTo>
                    <a:pt x="0" y="7222"/>
                  </a:moveTo>
                  <a:lnTo>
                    <a:pt x="1115" y="7222"/>
                  </a:lnTo>
                  <a:lnTo>
                    <a:pt x="1179" y="7222"/>
                  </a:lnTo>
                  <a:lnTo>
                    <a:pt x="1245" y="7223"/>
                  </a:lnTo>
                  <a:lnTo>
                    <a:pt x="1311" y="7223"/>
                  </a:lnTo>
                  <a:lnTo>
                    <a:pt x="1379" y="7223"/>
                  </a:lnTo>
                  <a:lnTo>
                    <a:pt x="1448" y="7223"/>
                  </a:lnTo>
                  <a:lnTo>
                    <a:pt x="1519" y="7223"/>
                  </a:lnTo>
                  <a:lnTo>
                    <a:pt x="1589" y="7222"/>
                  </a:lnTo>
                  <a:lnTo>
                    <a:pt x="1661" y="7222"/>
                  </a:lnTo>
                  <a:lnTo>
                    <a:pt x="1665" y="7222"/>
                  </a:lnTo>
                  <a:lnTo>
                    <a:pt x="1665" y="7221"/>
                  </a:lnTo>
                  <a:lnTo>
                    <a:pt x="1803" y="7219"/>
                  </a:lnTo>
                  <a:lnTo>
                    <a:pt x="1945" y="7216"/>
                  </a:lnTo>
                  <a:lnTo>
                    <a:pt x="2090" y="7210"/>
                  </a:lnTo>
                  <a:lnTo>
                    <a:pt x="2238" y="7204"/>
                  </a:lnTo>
                  <a:lnTo>
                    <a:pt x="2389" y="7197"/>
                  </a:lnTo>
                  <a:lnTo>
                    <a:pt x="2543" y="7187"/>
                  </a:lnTo>
                  <a:lnTo>
                    <a:pt x="2700" y="7177"/>
                  </a:lnTo>
                  <a:lnTo>
                    <a:pt x="2858" y="7164"/>
                  </a:lnTo>
                  <a:lnTo>
                    <a:pt x="3019" y="7150"/>
                  </a:lnTo>
                  <a:lnTo>
                    <a:pt x="3183" y="7134"/>
                  </a:lnTo>
                  <a:lnTo>
                    <a:pt x="3348" y="7116"/>
                  </a:lnTo>
                  <a:lnTo>
                    <a:pt x="3515" y="7096"/>
                  </a:lnTo>
                  <a:lnTo>
                    <a:pt x="3683" y="7074"/>
                  </a:lnTo>
                  <a:lnTo>
                    <a:pt x="3852" y="7051"/>
                  </a:lnTo>
                  <a:lnTo>
                    <a:pt x="3938" y="7038"/>
                  </a:lnTo>
                  <a:lnTo>
                    <a:pt x="4024" y="7024"/>
                  </a:lnTo>
                  <a:lnTo>
                    <a:pt x="4109" y="7010"/>
                  </a:lnTo>
                  <a:lnTo>
                    <a:pt x="4195" y="6996"/>
                  </a:lnTo>
                  <a:lnTo>
                    <a:pt x="4399" y="6955"/>
                  </a:lnTo>
                  <a:lnTo>
                    <a:pt x="4584" y="6909"/>
                  </a:lnTo>
                  <a:lnTo>
                    <a:pt x="4750" y="6857"/>
                  </a:lnTo>
                  <a:lnTo>
                    <a:pt x="4898" y="6799"/>
                  </a:lnTo>
                  <a:lnTo>
                    <a:pt x="5032" y="6736"/>
                  </a:lnTo>
                  <a:lnTo>
                    <a:pt x="5148" y="6670"/>
                  </a:lnTo>
                  <a:lnTo>
                    <a:pt x="5252" y="6598"/>
                  </a:lnTo>
                  <a:lnTo>
                    <a:pt x="5341" y="6523"/>
                  </a:lnTo>
                  <a:lnTo>
                    <a:pt x="5420" y="6444"/>
                  </a:lnTo>
                  <a:lnTo>
                    <a:pt x="5487" y="6362"/>
                  </a:lnTo>
                  <a:lnTo>
                    <a:pt x="5546" y="6277"/>
                  </a:lnTo>
                  <a:lnTo>
                    <a:pt x="5594" y="6191"/>
                  </a:lnTo>
                  <a:lnTo>
                    <a:pt x="5636" y="6102"/>
                  </a:lnTo>
                  <a:lnTo>
                    <a:pt x="5671" y="6012"/>
                  </a:lnTo>
                  <a:lnTo>
                    <a:pt x="5701" y="5921"/>
                  </a:lnTo>
                  <a:lnTo>
                    <a:pt x="5727" y="5828"/>
                  </a:lnTo>
                  <a:lnTo>
                    <a:pt x="5750" y="5736"/>
                  </a:lnTo>
                  <a:lnTo>
                    <a:pt x="5770" y="5644"/>
                  </a:lnTo>
                  <a:lnTo>
                    <a:pt x="5790" y="5551"/>
                  </a:lnTo>
                  <a:lnTo>
                    <a:pt x="5810" y="5460"/>
                  </a:lnTo>
                  <a:lnTo>
                    <a:pt x="5831" y="5369"/>
                  </a:lnTo>
                  <a:lnTo>
                    <a:pt x="5854" y="5282"/>
                  </a:lnTo>
                  <a:lnTo>
                    <a:pt x="5882" y="5195"/>
                  </a:lnTo>
                  <a:lnTo>
                    <a:pt x="5912" y="5111"/>
                  </a:lnTo>
                  <a:lnTo>
                    <a:pt x="5951" y="5030"/>
                  </a:lnTo>
                  <a:lnTo>
                    <a:pt x="5994" y="4952"/>
                  </a:lnTo>
                  <a:lnTo>
                    <a:pt x="6046" y="4877"/>
                  </a:lnTo>
                  <a:lnTo>
                    <a:pt x="6106" y="4807"/>
                  </a:lnTo>
                  <a:lnTo>
                    <a:pt x="6177" y="4741"/>
                  </a:lnTo>
                  <a:lnTo>
                    <a:pt x="6259" y="4680"/>
                  </a:lnTo>
                  <a:lnTo>
                    <a:pt x="6353" y="4623"/>
                  </a:lnTo>
                  <a:lnTo>
                    <a:pt x="6460" y="4572"/>
                  </a:lnTo>
                  <a:lnTo>
                    <a:pt x="6579" y="4526"/>
                  </a:lnTo>
                  <a:lnTo>
                    <a:pt x="6702" y="4484"/>
                  </a:lnTo>
                  <a:lnTo>
                    <a:pt x="6831" y="4447"/>
                  </a:lnTo>
                  <a:lnTo>
                    <a:pt x="6965" y="4412"/>
                  </a:lnTo>
                  <a:lnTo>
                    <a:pt x="7103" y="4380"/>
                  </a:lnTo>
                  <a:lnTo>
                    <a:pt x="7246" y="4351"/>
                  </a:lnTo>
                  <a:lnTo>
                    <a:pt x="7392" y="4323"/>
                  </a:lnTo>
                  <a:lnTo>
                    <a:pt x="7542" y="4298"/>
                  </a:lnTo>
                  <a:lnTo>
                    <a:pt x="7847" y="4248"/>
                  </a:lnTo>
                  <a:lnTo>
                    <a:pt x="8159" y="4200"/>
                  </a:lnTo>
                  <a:lnTo>
                    <a:pt x="8315" y="4175"/>
                  </a:lnTo>
                  <a:lnTo>
                    <a:pt x="8473" y="4149"/>
                  </a:lnTo>
                  <a:lnTo>
                    <a:pt x="8629" y="4121"/>
                  </a:lnTo>
                  <a:lnTo>
                    <a:pt x="8785" y="4091"/>
                  </a:lnTo>
                  <a:lnTo>
                    <a:pt x="8939" y="4060"/>
                  </a:lnTo>
                  <a:lnTo>
                    <a:pt x="9091" y="4024"/>
                  </a:lnTo>
                  <a:lnTo>
                    <a:pt x="9241" y="3986"/>
                  </a:lnTo>
                  <a:lnTo>
                    <a:pt x="9390" y="3943"/>
                  </a:lnTo>
                  <a:lnTo>
                    <a:pt x="9533" y="3897"/>
                  </a:lnTo>
                  <a:lnTo>
                    <a:pt x="9673" y="3845"/>
                  </a:lnTo>
                  <a:lnTo>
                    <a:pt x="9808" y="3789"/>
                  </a:lnTo>
                  <a:lnTo>
                    <a:pt x="9939" y="3726"/>
                  </a:lnTo>
                  <a:lnTo>
                    <a:pt x="10065" y="3659"/>
                  </a:lnTo>
                  <a:lnTo>
                    <a:pt x="10185" y="3584"/>
                  </a:lnTo>
                  <a:lnTo>
                    <a:pt x="10299" y="3502"/>
                  </a:lnTo>
                  <a:lnTo>
                    <a:pt x="10406" y="3413"/>
                  </a:lnTo>
                  <a:lnTo>
                    <a:pt x="10505" y="3317"/>
                  </a:lnTo>
                  <a:lnTo>
                    <a:pt x="10596" y="3212"/>
                  </a:lnTo>
                  <a:lnTo>
                    <a:pt x="10680" y="3098"/>
                  </a:lnTo>
                  <a:lnTo>
                    <a:pt x="10755" y="2975"/>
                  </a:lnTo>
                  <a:lnTo>
                    <a:pt x="10828" y="2852"/>
                  </a:lnTo>
                  <a:lnTo>
                    <a:pt x="10908" y="2739"/>
                  </a:lnTo>
                  <a:lnTo>
                    <a:pt x="10994" y="2633"/>
                  </a:lnTo>
                  <a:lnTo>
                    <a:pt x="11085" y="2536"/>
                  </a:lnTo>
                  <a:lnTo>
                    <a:pt x="11181" y="2447"/>
                  </a:lnTo>
                  <a:lnTo>
                    <a:pt x="11282" y="2366"/>
                  </a:lnTo>
                  <a:lnTo>
                    <a:pt x="11388" y="2291"/>
                  </a:lnTo>
                  <a:lnTo>
                    <a:pt x="11499" y="2223"/>
                  </a:lnTo>
                  <a:lnTo>
                    <a:pt x="11613" y="2162"/>
                  </a:lnTo>
                  <a:lnTo>
                    <a:pt x="11731" y="2105"/>
                  </a:lnTo>
                  <a:lnTo>
                    <a:pt x="11852" y="2055"/>
                  </a:lnTo>
                  <a:lnTo>
                    <a:pt x="11977" y="2010"/>
                  </a:lnTo>
                  <a:lnTo>
                    <a:pt x="12104" y="1970"/>
                  </a:lnTo>
                  <a:lnTo>
                    <a:pt x="12233" y="1934"/>
                  </a:lnTo>
                  <a:lnTo>
                    <a:pt x="12364" y="1902"/>
                  </a:lnTo>
                  <a:lnTo>
                    <a:pt x="12498" y="1875"/>
                  </a:lnTo>
                  <a:lnTo>
                    <a:pt x="12633" y="1849"/>
                  </a:lnTo>
                  <a:lnTo>
                    <a:pt x="12768" y="1828"/>
                  </a:lnTo>
                  <a:lnTo>
                    <a:pt x="12905" y="1808"/>
                  </a:lnTo>
                  <a:lnTo>
                    <a:pt x="13041" y="1791"/>
                  </a:lnTo>
                  <a:lnTo>
                    <a:pt x="13178" y="1776"/>
                  </a:lnTo>
                  <a:lnTo>
                    <a:pt x="13315" y="1763"/>
                  </a:lnTo>
                  <a:lnTo>
                    <a:pt x="13450" y="1749"/>
                  </a:lnTo>
                  <a:lnTo>
                    <a:pt x="13586" y="1737"/>
                  </a:lnTo>
                  <a:lnTo>
                    <a:pt x="13720" y="1725"/>
                  </a:lnTo>
                  <a:lnTo>
                    <a:pt x="13852" y="1713"/>
                  </a:lnTo>
                  <a:lnTo>
                    <a:pt x="13982" y="1700"/>
                  </a:lnTo>
                  <a:lnTo>
                    <a:pt x="14110" y="1686"/>
                  </a:lnTo>
                  <a:lnTo>
                    <a:pt x="14236" y="1672"/>
                  </a:lnTo>
                  <a:lnTo>
                    <a:pt x="14360" y="1655"/>
                  </a:lnTo>
                  <a:lnTo>
                    <a:pt x="14479" y="1637"/>
                  </a:lnTo>
                  <a:lnTo>
                    <a:pt x="14596" y="1616"/>
                  </a:lnTo>
                  <a:lnTo>
                    <a:pt x="14710" y="1590"/>
                  </a:lnTo>
                  <a:lnTo>
                    <a:pt x="14823" y="1558"/>
                  </a:lnTo>
                  <a:lnTo>
                    <a:pt x="14935" y="1521"/>
                  </a:lnTo>
                  <a:lnTo>
                    <a:pt x="15046" y="1478"/>
                  </a:lnTo>
                  <a:lnTo>
                    <a:pt x="15156" y="1430"/>
                  </a:lnTo>
                  <a:lnTo>
                    <a:pt x="15264" y="1379"/>
                  </a:lnTo>
                  <a:lnTo>
                    <a:pt x="15370" y="1323"/>
                  </a:lnTo>
                  <a:lnTo>
                    <a:pt x="15474" y="1263"/>
                  </a:lnTo>
                  <a:lnTo>
                    <a:pt x="15576" y="1201"/>
                  </a:lnTo>
                  <a:lnTo>
                    <a:pt x="15676" y="1136"/>
                  </a:lnTo>
                  <a:lnTo>
                    <a:pt x="15774" y="1070"/>
                  </a:lnTo>
                  <a:lnTo>
                    <a:pt x="15868" y="1001"/>
                  </a:lnTo>
                  <a:lnTo>
                    <a:pt x="15960" y="931"/>
                  </a:lnTo>
                  <a:lnTo>
                    <a:pt x="16049" y="860"/>
                  </a:lnTo>
                  <a:lnTo>
                    <a:pt x="16133" y="789"/>
                  </a:lnTo>
                  <a:lnTo>
                    <a:pt x="16216" y="719"/>
                  </a:lnTo>
                  <a:lnTo>
                    <a:pt x="16294" y="650"/>
                  </a:lnTo>
                  <a:lnTo>
                    <a:pt x="16369" y="581"/>
                  </a:lnTo>
                  <a:lnTo>
                    <a:pt x="16440" y="514"/>
                  </a:lnTo>
                  <a:lnTo>
                    <a:pt x="16507" y="449"/>
                  </a:lnTo>
                  <a:lnTo>
                    <a:pt x="16569" y="386"/>
                  </a:lnTo>
                  <a:lnTo>
                    <a:pt x="16627" y="327"/>
                  </a:lnTo>
                  <a:lnTo>
                    <a:pt x="16680" y="271"/>
                  </a:lnTo>
                  <a:lnTo>
                    <a:pt x="16729" y="219"/>
                  </a:lnTo>
                  <a:lnTo>
                    <a:pt x="16810" y="129"/>
                  </a:lnTo>
                  <a:lnTo>
                    <a:pt x="16870" y="59"/>
                  </a:lnTo>
                  <a:lnTo>
                    <a:pt x="16907" y="16"/>
                  </a:lnTo>
                  <a:lnTo>
                    <a:pt x="16920" y="0"/>
                  </a:lnTo>
                  <a:lnTo>
                    <a:pt x="16910" y="19"/>
                  </a:lnTo>
                  <a:lnTo>
                    <a:pt x="16882" y="74"/>
                  </a:lnTo>
                  <a:lnTo>
                    <a:pt x="16862" y="114"/>
                  </a:lnTo>
                  <a:lnTo>
                    <a:pt x="16835" y="161"/>
                  </a:lnTo>
                  <a:lnTo>
                    <a:pt x="16806" y="214"/>
                  </a:lnTo>
                  <a:lnTo>
                    <a:pt x="16771" y="273"/>
                  </a:lnTo>
                  <a:lnTo>
                    <a:pt x="16732" y="338"/>
                  </a:lnTo>
                  <a:lnTo>
                    <a:pt x="16688" y="407"/>
                  </a:lnTo>
                  <a:lnTo>
                    <a:pt x="16640" y="482"/>
                  </a:lnTo>
                  <a:lnTo>
                    <a:pt x="16588" y="560"/>
                  </a:lnTo>
                  <a:lnTo>
                    <a:pt x="16531" y="641"/>
                  </a:lnTo>
                  <a:lnTo>
                    <a:pt x="16470" y="726"/>
                  </a:lnTo>
                  <a:lnTo>
                    <a:pt x="16404" y="812"/>
                  </a:lnTo>
                  <a:lnTo>
                    <a:pt x="16334" y="899"/>
                  </a:lnTo>
                  <a:lnTo>
                    <a:pt x="16260" y="988"/>
                  </a:lnTo>
                  <a:lnTo>
                    <a:pt x="16182" y="1077"/>
                  </a:lnTo>
                  <a:lnTo>
                    <a:pt x="16099" y="1166"/>
                  </a:lnTo>
                  <a:lnTo>
                    <a:pt x="16012" y="1254"/>
                  </a:lnTo>
                  <a:lnTo>
                    <a:pt x="15921" y="1341"/>
                  </a:lnTo>
                  <a:lnTo>
                    <a:pt x="15827" y="1425"/>
                  </a:lnTo>
                  <a:lnTo>
                    <a:pt x="15727" y="1509"/>
                  </a:lnTo>
                  <a:lnTo>
                    <a:pt x="15624" y="1588"/>
                  </a:lnTo>
                  <a:lnTo>
                    <a:pt x="15517" y="1664"/>
                  </a:lnTo>
                  <a:lnTo>
                    <a:pt x="15405" y="1736"/>
                  </a:lnTo>
                  <a:lnTo>
                    <a:pt x="15289" y="1803"/>
                  </a:lnTo>
                  <a:lnTo>
                    <a:pt x="15171" y="1865"/>
                  </a:lnTo>
                  <a:lnTo>
                    <a:pt x="15047" y="1921"/>
                  </a:lnTo>
                  <a:lnTo>
                    <a:pt x="14920" y="1971"/>
                  </a:lnTo>
                  <a:lnTo>
                    <a:pt x="14789" y="2014"/>
                  </a:lnTo>
                  <a:lnTo>
                    <a:pt x="14655" y="2049"/>
                  </a:lnTo>
                  <a:lnTo>
                    <a:pt x="14518" y="2079"/>
                  </a:lnTo>
                  <a:lnTo>
                    <a:pt x="14383" y="2107"/>
                  </a:lnTo>
                  <a:lnTo>
                    <a:pt x="14248" y="2131"/>
                  </a:lnTo>
                  <a:lnTo>
                    <a:pt x="14113" y="2154"/>
                  </a:lnTo>
                  <a:lnTo>
                    <a:pt x="13848" y="2195"/>
                  </a:lnTo>
                  <a:lnTo>
                    <a:pt x="13587" y="2236"/>
                  </a:lnTo>
                  <a:lnTo>
                    <a:pt x="13459" y="2255"/>
                  </a:lnTo>
                  <a:lnTo>
                    <a:pt x="13332" y="2276"/>
                  </a:lnTo>
                  <a:lnTo>
                    <a:pt x="13207" y="2298"/>
                  </a:lnTo>
                  <a:lnTo>
                    <a:pt x="13083" y="2321"/>
                  </a:lnTo>
                  <a:lnTo>
                    <a:pt x="12962" y="2347"/>
                  </a:lnTo>
                  <a:lnTo>
                    <a:pt x="12843" y="2375"/>
                  </a:lnTo>
                  <a:lnTo>
                    <a:pt x="12726" y="2406"/>
                  </a:lnTo>
                  <a:lnTo>
                    <a:pt x="12611" y="2441"/>
                  </a:lnTo>
                  <a:lnTo>
                    <a:pt x="12499" y="2480"/>
                  </a:lnTo>
                  <a:lnTo>
                    <a:pt x="12389" y="2522"/>
                  </a:lnTo>
                  <a:lnTo>
                    <a:pt x="12282" y="2570"/>
                  </a:lnTo>
                  <a:lnTo>
                    <a:pt x="12177" y="2623"/>
                  </a:lnTo>
                  <a:lnTo>
                    <a:pt x="12077" y="2681"/>
                  </a:lnTo>
                  <a:lnTo>
                    <a:pt x="11978" y="2746"/>
                  </a:lnTo>
                  <a:lnTo>
                    <a:pt x="11883" y="2816"/>
                  </a:lnTo>
                  <a:lnTo>
                    <a:pt x="11791" y="2895"/>
                  </a:lnTo>
                  <a:lnTo>
                    <a:pt x="11702" y="2980"/>
                  </a:lnTo>
                  <a:lnTo>
                    <a:pt x="11617" y="3074"/>
                  </a:lnTo>
                  <a:lnTo>
                    <a:pt x="11536" y="3175"/>
                  </a:lnTo>
                  <a:lnTo>
                    <a:pt x="11458" y="3285"/>
                  </a:lnTo>
                  <a:lnTo>
                    <a:pt x="11385" y="3405"/>
                  </a:lnTo>
                  <a:lnTo>
                    <a:pt x="11315" y="3534"/>
                  </a:lnTo>
                  <a:lnTo>
                    <a:pt x="11250" y="3673"/>
                  </a:lnTo>
                  <a:lnTo>
                    <a:pt x="11188" y="3823"/>
                  </a:lnTo>
                  <a:lnTo>
                    <a:pt x="11121" y="3972"/>
                  </a:lnTo>
                  <a:lnTo>
                    <a:pt x="11039" y="4108"/>
                  </a:lnTo>
                  <a:lnTo>
                    <a:pt x="10944" y="4233"/>
                  </a:lnTo>
                  <a:lnTo>
                    <a:pt x="10836" y="4347"/>
                  </a:lnTo>
                  <a:lnTo>
                    <a:pt x="10717" y="4452"/>
                  </a:lnTo>
                  <a:lnTo>
                    <a:pt x="10587" y="4547"/>
                  </a:lnTo>
                  <a:lnTo>
                    <a:pt x="10447" y="4633"/>
                  </a:lnTo>
                  <a:lnTo>
                    <a:pt x="10300" y="4711"/>
                  </a:lnTo>
                  <a:lnTo>
                    <a:pt x="10146" y="4782"/>
                  </a:lnTo>
                  <a:lnTo>
                    <a:pt x="9985" y="4847"/>
                  </a:lnTo>
                  <a:lnTo>
                    <a:pt x="9820" y="4905"/>
                  </a:lnTo>
                  <a:lnTo>
                    <a:pt x="9651" y="4959"/>
                  </a:lnTo>
                  <a:lnTo>
                    <a:pt x="9479" y="5008"/>
                  </a:lnTo>
                  <a:lnTo>
                    <a:pt x="9306" y="5053"/>
                  </a:lnTo>
                  <a:lnTo>
                    <a:pt x="9133" y="5095"/>
                  </a:lnTo>
                  <a:lnTo>
                    <a:pt x="8960" y="5136"/>
                  </a:lnTo>
                  <a:lnTo>
                    <a:pt x="8789" y="5175"/>
                  </a:lnTo>
                  <a:lnTo>
                    <a:pt x="8621" y="5212"/>
                  </a:lnTo>
                  <a:lnTo>
                    <a:pt x="8456" y="5250"/>
                  </a:lnTo>
                  <a:lnTo>
                    <a:pt x="8297" y="5288"/>
                  </a:lnTo>
                  <a:lnTo>
                    <a:pt x="8144" y="5327"/>
                  </a:lnTo>
                  <a:lnTo>
                    <a:pt x="7999" y="5369"/>
                  </a:lnTo>
                  <a:lnTo>
                    <a:pt x="7861" y="5413"/>
                  </a:lnTo>
                  <a:lnTo>
                    <a:pt x="7733" y="5460"/>
                  </a:lnTo>
                  <a:lnTo>
                    <a:pt x="7617" y="5512"/>
                  </a:lnTo>
                  <a:lnTo>
                    <a:pt x="7511" y="5569"/>
                  </a:lnTo>
                  <a:lnTo>
                    <a:pt x="7419" y="5631"/>
                  </a:lnTo>
                  <a:lnTo>
                    <a:pt x="7341" y="5700"/>
                  </a:lnTo>
                  <a:lnTo>
                    <a:pt x="7278" y="5775"/>
                  </a:lnTo>
                  <a:lnTo>
                    <a:pt x="7231" y="5858"/>
                  </a:lnTo>
                  <a:lnTo>
                    <a:pt x="7201" y="5949"/>
                  </a:lnTo>
                  <a:lnTo>
                    <a:pt x="7190" y="6050"/>
                  </a:lnTo>
                  <a:lnTo>
                    <a:pt x="7185" y="6155"/>
                  </a:lnTo>
                  <a:lnTo>
                    <a:pt x="7175" y="6257"/>
                  </a:lnTo>
                  <a:lnTo>
                    <a:pt x="7160" y="6358"/>
                  </a:lnTo>
                  <a:lnTo>
                    <a:pt x="7140" y="6457"/>
                  </a:lnTo>
                  <a:lnTo>
                    <a:pt x="7114" y="6554"/>
                  </a:lnTo>
                  <a:lnTo>
                    <a:pt x="7083" y="6651"/>
                  </a:lnTo>
                  <a:lnTo>
                    <a:pt x="7047" y="6744"/>
                  </a:lnTo>
                  <a:lnTo>
                    <a:pt x="7006" y="6835"/>
                  </a:lnTo>
                  <a:lnTo>
                    <a:pt x="6959" y="6925"/>
                  </a:lnTo>
                  <a:lnTo>
                    <a:pt x="6908" y="7012"/>
                  </a:lnTo>
                  <a:lnTo>
                    <a:pt x="6852" y="7096"/>
                  </a:lnTo>
                  <a:lnTo>
                    <a:pt x="6789" y="7180"/>
                  </a:lnTo>
                  <a:lnTo>
                    <a:pt x="6723" y="7260"/>
                  </a:lnTo>
                  <a:lnTo>
                    <a:pt x="6650" y="7337"/>
                  </a:lnTo>
                  <a:lnTo>
                    <a:pt x="6572" y="7413"/>
                  </a:lnTo>
                  <a:lnTo>
                    <a:pt x="6490" y="7486"/>
                  </a:lnTo>
                  <a:lnTo>
                    <a:pt x="6403" y="7556"/>
                  </a:lnTo>
                  <a:lnTo>
                    <a:pt x="6310" y="7624"/>
                  </a:lnTo>
                  <a:lnTo>
                    <a:pt x="6213" y="7689"/>
                  </a:lnTo>
                  <a:lnTo>
                    <a:pt x="6110" y="7751"/>
                  </a:lnTo>
                  <a:lnTo>
                    <a:pt x="6002" y="7810"/>
                  </a:lnTo>
                  <a:lnTo>
                    <a:pt x="5889" y="7866"/>
                  </a:lnTo>
                  <a:lnTo>
                    <a:pt x="5772" y="7919"/>
                  </a:lnTo>
                  <a:lnTo>
                    <a:pt x="5649" y="7970"/>
                  </a:lnTo>
                  <a:lnTo>
                    <a:pt x="5522" y="8018"/>
                  </a:lnTo>
                  <a:lnTo>
                    <a:pt x="5389" y="8061"/>
                  </a:lnTo>
                  <a:lnTo>
                    <a:pt x="5252" y="8102"/>
                  </a:lnTo>
                  <a:lnTo>
                    <a:pt x="5110" y="8140"/>
                  </a:lnTo>
                  <a:lnTo>
                    <a:pt x="4962" y="8174"/>
                  </a:lnTo>
                  <a:lnTo>
                    <a:pt x="4810" y="8205"/>
                  </a:lnTo>
                  <a:lnTo>
                    <a:pt x="4653" y="8232"/>
                  </a:lnTo>
                  <a:lnTo>
                    <a:pt x="4491" y="8257"/>
                  </a:lnTo>
                  <a:lnTo>
                    <a:pt x="4410" y="8267"/>
                  </a:lnTo>
                  <a:lnTo>
                    <a:pt x="4326" y="8278"/>
                  </a:lnTo>
                  <a:lnTo>
                    <a:pt x="4242" y="8288"/>
                  </a:lnTo>
                  <a:lnTo>
                    <a:pt x="4156" y="8296"/>
                  </a:lnTo>
                  <a:lnTo>
                    <a:pt x="4069" y="8304"/>
                  </a:lnTo>
                  <a:lnTo>
                    <a:pt x="3980" y="8313"/>
                  </a:lnTo>
                  <a:lnTo>
                    <a:pt x="3892" y="8320"/>
                  </a:lnTo>
                  <a:lnTo>
                    <a:pt x="3801" y="8328"/>
                  </a:lnTo>
                  <a:lnTo>
                    <a:pt x="3710" y="8335"/>
                  </a:lnTo>
                  <a:lnTo>
                    <a:pt x="3618" y="8341"/>
                  </a:lnTo>
                  <a:lnTo>
                    <a:pt x="3525" y="8347"/>
                  </a:lnTo>
                  <a:lnTo>
                    <a:pt x="3431" y="8353"/>
                  </a:lnTo>
                  <a:lnTo>
                    <a:pt x="3336" y="8357"/>
                  </a:lnTo>
                  <a:lnTo>
                    <a:pt x="3242" y="8363"/>
                  </a:lnTo>
                  <a:lnTo>
                    <a:pt x="3147" y="8367"/>
                  </a:lnTo>
                  <a:lnTo>
                    <a:pt x="3052" y="8371"/>
                  </a:lnTo>
                  <a:lnTo>
                    <a:pt x="3053" y="8371"/>
                  </a:lnTo>
                  <a:lnTo>
                    <a:pt x="2642" y="8399"/>
                  </a:lnTo>
                  <a:lnTo>
                    <a:pt x="0" y="8424"/>
                  </a:lnTo>
                  <a:lnTo>
                    <a:pt x="0" y="7222"/>
                  </a:lnTo>
                  <a:close/>
                </a:path>
              </a:pathLst>
            </a:custGeom>
            <a:solidFill>
              <a:srgbClr val="A8A8A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81" name="Google Shape;2381;p38"/>
            <p:cNvSpPr/>
            <p:nvPr/>
          </p:nvSpPr>
          <p:spPr>
            <a:xfrm>
              <a:off x="8083550" y="1455737"/>
              <a:ext cx="869950" cy="857250"/>
            </a:xfrm>
            <a:custGeom>
              <a:rect b="b" l="l" r="r" t="t"/>
              <a:pathLst>
                <a:path extrusionOk="0" h="1621" w="1643">
                  <a:moveTo>
                    <a:pt x="1420" y="253"/>
                  </a:moveTo>
                  <a:lnTo>
                    <a:pt x="1471" y="199"/>
                  </a:lnTo>
                  <a:lnTo>
                    <a:pt x="1515" y="149"/>
                  </a:lnTo>
                  <a:lnTo>
                    <a:pt x="1553" y="106"/>
                  </a:lnTo>
                  <a:lnTo>
                    <a:pt x="1585" y="70"/>
                  </a:lnTo>
                  <a:lnTo>
                    <a:pt x="1610" y="40"/>
                  </a:lnTo>
                  <a:lnTo>
                    <a:pt x="1628" y="18"/>
                  </a:lnTo>
                  <a:lnTo>
                    <a:pt x="1639" y="4"/>
                  </a:lnTo>
                  <a:lnTo>
                    <a:pt x="1643" y="0"/>
                  </a:lnTo>
                  <a:lnTo>
                    <a:pt x="1637" y="14"/>
                  </a:lnTo>
                  <a:lnTo>
                    <a:pt x="1618" y="52"/>
                  </a:lnTo>
                  <a:lnTo>
                    <a:pt x="1585" y="113"/>
                  </a:lnTo>
                  <a:lnTo>
                    <a:pt x="1540" y="194"/>
                  </a:lnTo>
                  <a:lnTo>
                    <a:pt x="1513" y="240"/>
                  </a:lnTo>
                  <a:lnTo>
                    <a:pt x="1483" y="292"/>
                  </a:lnTo>
                  <a:lnTo>
                    <a:pt x="1449" y="346"/>
                  </a:lnTo>
                  <a:lnTo>
                    <a:pt x="1414" y="404"/>
                  </a:lnTo>
                  <a:lnTo>
                    <a:pt x="1373" y="466"/>
                  </a:lnTo>
                  <a:lnTo>
                    <a:pt x="1331" y="530"/>
                  </a:lnTo>
                  <a:lnTo>
                    <a:pt x="1286" y="596"/>
                  </a:lnTo>
                  <a:lnTo>
                    <a:pt x="1237" y="664"/>
                  </a:lnTo>
                  <a:lnTo>
                    <a:pt x="1142" y="750"/>
                  </a:lnTo>
                  <a:lnTo>
                    <a:pt x="1043" y="836"/>
                  </a:lnTo>
                  <a:lnTo>
                    <a:pt x="944" y="922"/>
                  </a:lnTo>
                  <a:lnTo>
                    <a:pt x="845" y="1006"/>
                  </a:lnTo>
                  <a:lnTo>
                    <a:pt x="746" y="1088"/>
                  </a:lnTo>
                  <a:lnTo>
                    <a:pt x="650" y="1167"/>
                  </a:lnTo>
                  <a:lnTo>
                    <a:pt x="558" y="1242"/>
                  </a:lnTo>
                  <a:lnTo>
                    <a:pt x="469" y="1313"/>
                  </a:lnTo>
                  <a:lnTo>
                    <a:pt x="388" y="1379"/>
                  </a:lnTo>
                  <a:lnTo>
                    <a:pt x="313" y="1438"/>
                  </a:lnTo>
                  <a:lnTo>
                    <a:pt x="246" y="1491"/>
                  </a:lnTo>
                  <a:lnTo>
                    <a:pt x="189" y="1535"/>
                  </a:lnTo>
                  <a:lnTo>
                    <a:pt x="142" y="1571"/>
                  </a:lnTo>
                  <a:lnTo>
                    <a:pt x="108" y="1599"/>
                  </a:lnTo>
                  <a:lnTo>
                    <a:pt x="86" y="1615"/>
                  </a:lnTo>
                  <a:lnTo>
                    <a:pt x="79" y="1621"/>
                  </a:lnTo>
                  <a:lnTo>
                    <a:pt x="0" y="1582"/>
                  </a:lnTo>
                  <a:lnTo>
                    <a:pt x="6" y="1576"/>
                  </a:lnTo>
                  <a:lnTo>
                    <a:pt x="24" y="1564"/>
                  </a:lnTo>
                  <a:lnTo>
                    <a:pt x="53" y="1542"/>
                  </a:lnTo>
                  <a:lnTo>
                    <a:pt x="91" y="1513"/>
                  </a:lnTo>
                  <a:lnTo>
                    <a:pt x="137" y="1477"/>
                  </a:lnTo>
                  <a:lnTo>
                    <a:pt x="192" y="1435"/>
                  </a:lnTo>
                  <a:lnTo>
                    <a:pt x="252" y="1388"/>
                  </a:lnTo>
                  <a:lnTo>
                    <a:pt x="319" y="1336"/>
                  </a:lnTo>
                  <a:lnTo>
                    <a:pt x="389" y="1280"/>
                  </a:lnTo>
                  <a:lnTo>
                    <a:pt x="463" y="1222"/>
                  </a:lnTo>
                  <a:lnTo>
                    <a:pt x="539" y="1161"/>
                  </a:lnTo>
                  <a:lnTo>
                    <a:pt x="617" y="1097"/>
                  </a:lnTo>
                  <a:lnTo>
                    <a:pt x="694" y="1033"/>
                  </a:lnTo>
                  <a:lnTo>
                    <a:pt x="772" y="968"/>
                  </a:lnTo>
                  <a:lnTo>
                    <a:pt x="847" y="904"/>
                  </a:lnTo>
                  <a:lnTo>
                    <a:pt x="919" y="840"/>
                  </a:lnTo>
                  <a:lnTo>
                    <a:pt x="952" y="808"/>
                  </a:lnTo>
                  <a:lnTo>
                    <a:pt x="985" y="778"/>
                  </a:lnTo>
                  <a:lnTo>
                    <a:pt x="1017" y="748"/>
                  </a:lnTo>
                  <a:lnTo>
                    <a:pt x="1048" y="718"/>
                  </a:lnTo>
                  <a:lnTo>
                    <a:pt x="1104" y="661"/>
                  </a:lnTo>
                  <a:lnTo>
                    <a:pt x="1154" y="607"/>
                  </a:lnTo>
                  <a:lnTo>
                    <a:pt x="1201" y="555"/>
                  </a:lnTo>
                  <a:lnTo>
                    <a:pt x="1241" y="507"/>
                  </a:lnTo>
                  <a:lnTo>
                    <a:pt x="1278" y="462"/>
                  </a:lnTo>
                  <a:lnTo>
                    <a:pt x="1310" y="421"/>
                  </a:lnTo>
                  <a:lnTo>
                    <a:pt x="1336" y="384"/>
                  </a:lnTo>
                  <a:lnTo>
                    <a:pt x="1360" y="350"/>
                  </a:lnTo>
                  <a:lnTo>
                    <a:pt x="1379" y="322"/>
                  </a:lnTo>
                  <a:lnTo>
                    <a:pt x="1394" y="298"/>
                  </a:lnTo>
                  <a:lnTo>
                    <a:pt x="1414" y="265"/>
                  </a:lnTo>
                  <a:lnTo>
                    <a:pt x="1420" y="253"/>
                  </a:lnTo>
                  <a:lnTo>
                    <a:pt x="1420" y="253"/>
                  </a:lnTo>
                  <a:close/>
                </a:path>
              </a:pathLst>
            </a:custGeom>
            <a:solidFill>
              <a:srgbClr val="FEFEF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82" name="Google Shape;2382;p38"/>
            <p:cNvSpPr/>
            <p:nvPr/>
          </p:nvSpPr>
          <p:spPr>
            <a:xfrm>
              <a:off x="0" y="5487987"/>
              <a:ext cx="1719263" cy="134938"/>
            </a:xfrm>
            <a:custGeom>
              <a:rect b="b" l="l" r="r" t="t"/>
              <a:pathLst>
                <a:path extrusionOk="0" h="255" w="3248">
                  <a:moveTo>
                    <a:pt x="0" y="255"/>
                  </a:moveTo>
                  <a:lnTo>
                    <a:pt x="0" y="91"/>
                  </a:lnTo>
                  <a:lnTo>
                    <a:pt x="18" y="91"/>
                  </a:lnTo>
                  <a:lnTo>
                    <a:pt x="70" y="91"/>
                  </a:lnTo>
                  <a:lnTo>
                    <a:pt x="152" y="90"/>
                  </a:lnTo>
                  <a:lnTo>
                    <a:pt x="260" y="89"/>
                  </a:lnTo>
                  <a:lnTo>
                    <a:pt x="391" y="88"/>
                  </a:lnTo>
                  <a:lnTo>
                    <a:pt x="541" y="86"/>
                  </a:lnTo>
                  <a:lnTo>
                    <a:pt x="707" y="83"/>
                  </a:lnTo>
                  <a:lnTo>
                    <a:pt x="884" y="81"/>
                  </a:lnTo>
                  <a:lnTo>
                    <a:pt x="1069" y="78"/>
                  </a:lnTo>
                  <a:lnTo>
                    <a:pt x="1258" y="75"/>
                  </a:lnTo>
                  <a:lnTo>
                    <a:pt x="1449" y="72"/>
                  </a:lnTo>
                  <a:lnTo>
                    <a:pt x="1635" y="69"/>
                  </a:lnTo>
                  <a:lnTo>
                    <a:pt x="1815" y="64"/>
                  </a:lnTo>
                  <a:lnTo>
                    <a:pt x="1984" y="59"/>
                  </a:lnTo>
                  <a:lnTo>
                    <a:pt x="2138" y="55"/>
                  </a:lnTo>
                  <a:lnTo>
                    <a:pt x="2275" y="50"/>
                  </a:lnTo>
                  <a:lnTo>
                    <a:pt x="2396" y="43"/>
                  </a:lnTo>
                  <a:lnTo>
                    <a:pt x="2509" y="39"/>
                  </a:lnTo>
                  <a:lnTo>
                    <a:pt x="2612" y="34"/>
                  </a:lnTo>
                  <a:lnTo>
                    <a:pt x="2706" y="29"/>
                  </a:lnTo>
                  <a:lnTo>
                    <a:pt x="2791" y="24"/>
                  </a:lnTo>
                  <a:lnTo>
                    <a:pt x="2868" y="21"/>
                  </a:lnTo>
                  <a:lnTo>
                    <a:pt x="2936" y="17"/>
                  </a:lnTo>
                  <a:lnTo>
                    <a:pt x="2996" y="14"/>
                  </a:lnTo>
                  <a:lnTo>
                    <a:pt x="3048" y="10"/>
                  </a:lnTo>
                  <a:lnTo>
                    <a:pt x="3092" y="7"/>
                  </a:lnTo>
                  <a:lnTo>
                    <a:pt x="3129" y="5"/>
                  </a:lnTo>
                  <a:lnTo>
                    <a:pt x="3160" y="3"/>
                  </a:lnTo>
                  <a:lnTo>
                    <a:pt x="3182" y="2"/>
                  </a:lnTo>
                  <a:lnTo>
                    <a:pt x="3198" y="1"/>
                  </a:lnTo>
                  <a:lnTo>
                    <a:pt x="3207" y="0"/>
                  </a:lnTo>
                  <a:lnTo>
                    <a:pt x="3211" y="0"/>
                  </a:lnTo>
                  <a:lnTo>
                    <a:pt x="3247" y="159"/>
                  </a:lnTo>
                  <a:lnTo>
                    <a:pt x="3248" y="159"/>
                  </a:lnTo>
                  <a:lnTo>
                    <a:pt x="3248" y="160"/>
                  </a:lnTo>
                  <a:lnTo>
                    <a:pt x="3237" y="161"/>
                  </a:lnTo>
                  <a:lnTo>
                    <a:pt x="3211" y="163"/>
                  </a:lnTo>
                  <a:lnTo>
                    <a:pt x="3197" y="163"/>
                  </a:lnTo>
                  <a:lnTo>
                    <a:pt x="3155" y="166"/>
                  </a:lnTo>
                  <a:lnTo>
                    <a:pt x="3086" y="169"/>
                  </a:lnTo>
                  <a:lnTo>
                    <a:pt x="2991" y="174"/>
                  </a:lnTo>
                  <a:lnTo>
                    <a:pt x="2869" y="181"/>
                  </a:lnTo>
                  <a:lnTo>
                    <a:pt x="2723" y="187"/>
                  </a:lnTo>
                  <a:lnTo>
                    <a:pt x="2552" y="195"/>
                  </a:lnTo>
                  <a:lnTo>
                    <a:pt x="2356" y="202"/>
                  </a:lnTo>
                  <a:lnTo>
                    <a:pt x="2137" y="210"/>
                  </a:lnTo>
                  <a:lnTo>
                    <a:pt x="1895" y="218"/>
                  </a:lnTo>
                  <a:lnTo>
                    <a:pt x="1632" y="226"/>
                  </a:lnTo>
                  <a:lnTo>
                    <a:pt x="1346" y="234"/>
                  </a:lnTo>
                  <a:lnTo>
                    <a:pt x="1040" y="240"/>
                  </a:lnTo>
                  <a:lnTo>
                    <a:pt x="713" y="246"/>
                  </a:lnTo>
                  <a:lnTo>
                    <a:pt x="366" y="252"/>
                  </a:lnTo>
                  <a:lnTo>
                    <a:pt x="0" y="255"/>
                  </a:lnTo>
                  <a:close/>
                </a:path>
              </a:pathLst>
            </a:custGeom>
            <a:solidFill>
              <a:srgbClr val="FEFEF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83" name="Google Shape;2383;p38"/>
            <p:cNvSpPr/>
            <p:nvPr/>
          </p:nvSpPr>
          <p:spPr>
            <a:xfrm>
              <a:off x="1879600" y="4813300"/>
              <a:ext cx="1460500" cy="747713"/>
            </a:xfrm>
            <a:custGeom>
              <a:rect b="b" l="l" r="r" t="t"/>
              <a:pathLst>
                <a:path extrusionOk="0" h="1414" w="2761">
                  <a:moveTo>
                    <a:pt x="41" y="1414"/>
                  </a:moveTo>
                  <a:lnTo>
                    <a:pt x="137" y="1408"/>
                  </a:lnTo>
                  <a:lnTo>
                    <a:pt x="241" y="1401"/>
                  </a:lnTo>
                  <a:lnTo>
                    <a:pt x="354" y="1391"/>
                  </a:lnTo>
                  <a:lnTo>
                    <a:pt x="476" y="1380"/>
                  </a:lnTo>
                  <a:lnTo>
                    <a:pt x="538" y="1372"/>
                  </a:lnTo>
                  <a:lnTo>
                    <a:pt x="603" y="1365"/>
                  </a:lnTo>
                  <a:lnTo>
                    <a:pt x="669" y="1357"/>
                  </a:lnTo>
                  <a:lnTo>
                    <a:pt x="736" y="1348"/>
                  </a:lnTo>
                  <a:lnTo>
                    <a:pt x="804" y="1338"/>
                  </a:lnTo>
                  <a:lnTo>
                    <a:pt x="871" y="1328"/>
                  </a:lnTo>
                  <a:lnTo>
                    <a:pt x="941" y="1317"/>
                  </a:lnTo>
                  <a:lnTo>
                    <a:pt x="1010" y="1305"/>
                  </a:lnTo>
                  <a:lnTo>
                    <a:pt x="1080" y="1292"/>
                  </a:lnTo>
                  <a:lnTo>
                    <a:pt x="1150" y="1278"/>
                  </a:lnTo>
                  <a:lnTo>
                    <a:pt x="1219" y="1263"/>
                  </a:lnTo>
                  <a:lnTo>
                    <a:pt x="1288" y="1247"/>
                  </a:lnTo>
                  <a:lnTo>
                    <a:pt x="1357" y="1230"/>
                  </a:lnTo>
                  <a:lnTo>
                    <a:pt x="1426" y="1214"/>
                  </a:lnTo>
                  <a:lnTo>
                    <a:pt x="1493" y="1194"/>
                  </a:lnTo>
                  <a:lnTo>
                    <a:pt x="1559" y="1174"/>
                  </a:lnTo>
                  <a:lnTo>
                    <a:pt x="1624" y="1153"/>
                  </a:lnTo>
                  <a:lnTo>
                    <a:pt x="1689" y="1131"/>
                  </a:lnTo>
                  <a:lnTo>
                    <a:pt x="1751" y="1108"/>
                  </a:lnTo>
                  <a:lnTo>
                    <a:pt x="1813" y="1082"/>
                  </a:lnTo>
                  <a:lnTo>
                    <a:pt x="1872" y="1057"/>
                  </a:lnTo>
                  <a:lnTo>
                    <a:pt x="1929" y="1029"/>
                  </a:lnTo>
                  <a:lnTo>
                    <a:pt x="1984" y="1001"/>
                  </a:lnTo>
                  <a:lnTo>
                    <a:pt x="2037" y="971"/>
                  </a:lnTo>
                  <a:lnTo>
                    <a:pt x="2105" y="929"/>
                  </a:lnTo>
                  <a:lnTo>
                    <a:pt x="2168" y="888"/>
                  </a:lnTo>
                  <a:lnTo>
                    <a:pt x="2228" y="846"/>
                  </a:lnTo>
                  <a:lnTo>
                    <a:pt x="2283" y="805"/>
                  </a:lnTo>
                  <a:lnTo>
                    <a:pt x="2334" y="764"/>
                  </a:lnTo>
                  <a:lnTo>
                    <a:pt x="2382" y="723"/>
                  </a:lnTo>
                  <a:lnTo>
                    <a:pt x="2426" y="682"/>
                  </a:lnTo>
                  <a:lnTo>
                    <a:pt x="2466" y="643"/>
                  </a:lnTo>
                  <a:lnTo>
                    <a:pt x="2503" y="604"/>
                  </a:lnTo>
                  <a:lnTo>
                    <a:pt x="2536" y="565"/>
                  </a:lnTo>
                  <a:lnTo>
                    <a:pt x="2567" y="528"/>
                  </a:lnTo>
                  <a:lnTo>
                    <a:pt x="2595" y="491"/>
                  </a:lnTo>
                  <a:lnTo>
                    <a:pt x="2620" y="455"/>
                  </a:lnTo>
                  <a:lnTo>
                    <a:pt x="2642" y="420"/>
                  </a:lnTo>
                  <a:lnTo>
                    <a:pt x="2662" y="386"/>
                  </a:lnTo>
                  <a:lnTo>
                    <a:pt x="2680" y="353"/>
                  </a:lnTo>
                  <a:lnTo>
                    <a:pt x="2695" y="323"/>
                  </a:lnTo>
                  <a:lnTo>
                    <a:pt x="2708" y="293"/>
                  </a:lnTo>
                  <a:lnTo>
                    <a:pt x="2720" y="264"/>
                  </a:lnTo>
                  <a:lnTo>
                    <a:pt x="2729" y="238"/>
                  </a:lnTo>
                  <a:lnTo>
                    <a:pt x="2737" y="213"/>
                  </a:lnTo>
                  <a:lnTo>
                    <a:pt x="2743" y="189"/>
                  </a:lnTo>
                  <a:lnTo>
                    <a:pt x="2749" y="167"/>
                  </a:lnTo>
                  <a:lnTo>
                    <a:pt x="2753" y="148"/>
                  </a:lnTo>
                  <a:lnTo>
                    <a:pt x="2758" y="114"/>
                  </a:lnTo>
                  <a:lnTo>
                    <a:pt x="2760" y="90"/>
                  </a:lnTo>
                  <a:lnTo>
                    <a:pt x="2761" y="74"/>
                  </a:lnTo>
                  <a:lnTo>
                    <a:pt x="2761" y="70"/>
                  </a:lnTo>
                  <a:lnTo>
                    <a:pt x="2613" y="0"/>
                  </a:lnTo>
                  <a:lnTo>
                    <a:pt x="2611" y="7"/>
                  </a:lnTo>
                  <a:lnTo>
                    <a:pt x="2604" y="30"/>
                  </a:lnTo>
                  <a:lnTo>
                    <a:pt x="2591" y="63"/>
                  </a:lnTo>
                  <a:lnTo>
                    <a:pt x="2571" y="109"/>
                  </a:lnTo>
                  <a:lnTo>
                    <a:pt x="2558" y="135"/>
                  </a:lnTo>
                  <a:lnTo>
                    <a:pt x="2544" y="164"/>
                  </a:lnTo>
                  <a:lnTo>
                    <a:pt x="2529" y="195"/>
                  </a:lnTo>
                  <a:lnTo>
                    <a:pt x="2510" y="226"/>
                  </a:lnTo>
                  <a:lnTo>
                    <a:pt x="2489" y="261"/>
                  </a:lnTo>
                  <a:lnTo>
                    <a:pt x="2466" y="296"/>
                  </a:lnTo>
                  <a:lnTo>
                    <a:pt x="2441" y="333"/>
                  </a:lnTo>
                  <a:lnTo>
                    <a:pt x="2413" y="371"/>
                  </a:lnTo>
                  <a:lnTo>
                    <a:pt x="2384" y="409"/>
                  </a:lnTo>
                  <a:lnTo>
                    <a:pt x="2351" y="450"/>
                  </a:lnTo>
                  <a:lnTo>
                    <a:pt x="2315" y="489"/>
                  </a:lnTo>
                  <a:lnTo>
                    <a:pt x="2277" y="530"/>
                  </a:lnTo>
                  <a:lnTo>
                    <a:pt x="2236" y="570"/>
                  </a:lnTo>
                  <a:lnTo>
                    <a:pt x="2191" y="610"/>
                  </a:lnTo>
                  <a:lnTo>
                    <a:pt x="2145" y="651"/>
                  </a:lnTo>
                  <a:lnTo>
                    <a:pt x="2094" y="691"/>
                  </a:lnTo>
                  <a:lnTo>
                    <a:pt x="2040" y="730"/>
                  </a:lnTo>
                  <a:lnTo>
                    <a:pt x="1983" y="768"/>
                  </a:lnTo>
                  <a:lnTo>
                    <a:pt x="1923" y="805"/>
                  </a:lnTo>
                  <a:lnTo>
                    <a:pt x="1858" y="841"/>
                  </a:lnTo>
                  <a:lnTo>
                    <a:pt x="1790" y="876"/>
                  </a:lnTo>
                  <a:lnTo>
                    <a:pt x="1719" y="910"/>
                  </a:lnTo>
                  <a:lnTo>
                    <a:pt x="1643" y="942"/>
                  </a:lnTo>
                  <a:lnTo>
                    <a:pt x="1564" y="971"/>
                  </a:lnTo>
                  <a:lnTo>
                    <a:pt x="1509" y="990"/>
                  </a:lnTo>
                  <a:lnTo>
                    <a:pt x="1454" y="1008"/>
                  </a:lnTo>
                  <a:lnTo>
                    <a:pt x="1398" y="1025"/>
                  </a:lnTo>
                  <a:lnTo>
                    <a:pt x="1343" y="1042"/>
                  </a:lnTo>
                  <a:lnTo>
                    <a:pt x="1287" y="1057"/>
                  </a:lnTo>
                  <a:lnTo>
                    <a:pt x="1232" y="1073"/>
                  </a:lnTo>
                  <a:lnTo>
                    <a:pt x="1176" y="1087"/>
                  </a:lnTo>
                  <a:lnTo>
                    <a:pt x="1121" y="1100"/>
                  </a:lnTo>
                  <a:lnTo>
                    <a:pt x="1066" y="1113"/>
                  </a:lnTo>
                  <a:lnTo>
                    <a:pt x="1011" y="1125"/>
                  </a:lnTo>
                  <a:lnTo>
                    <a:pt x="957" y="1136"/>
                  </a:lnTo>
                  <a:lnTo>
                    <a:pt x="903" y="1147"/>
                  </a:lnTo>
                  <a:lnTo>
                    <a:pt x="796" y="1167"/>
                  </a:lnTo>
                  <a:lnTo>
                    <a:pt x="693" y="1184"/>
                  </a:lnTo>
                  <a:lnTo>
                    <a:pt x="591" y="1200"/>
                  </a:lnTo>
                  <a:lnTo>
                    <a:pt x="493" y="1212"/>
                  </a:lnTo>
                  <a:lnTo>
                    <a:pt x="399" y="1224"/>
                  </a:lnTo>
                  <a:lnTo>
                    <a:pt x="309" y="1234"/>
                  </a:lnTo>
                  <a:lnTo>
                    <a:pt x="223" y="1241"/>
                  </a:lnTo>
                  <a:lnTo>
                    <a:pt x="143" y="1247"/>
                  </a:lnTo>
                  <a:lnTo>
                    <a:pt x="69" y="1253"/>
                  </a:lnTo>
                  <a:lnTo>
                    <a:pt x="0" y="1256"/>
                  </a:lnTo>
                  <a:lnTo>
                    <a:pt x="41" y="1414"/>
                  </a:lnTo>
                  <a:close/>
                </a:path>
              </a:pathLst>
            </a:custGeom>
            <a:solidFill>
              <a:srgbClr val="FEFEF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84" name="Google Shape;2384;p38"/>
            <p:cNvSpPr/>
            <p:nvPr/>
          </p:nvSpPr>
          <p:spPr>
            <a:xfrm>
              <a:off x="3311525" y="3989387"/>
              <a:ext cx="730250" cy="731838"/>
            </a:xfrm>
            <a:custGeom>
              <a:rect b="b" l="l" r="r" t="t"/>
              <a:pathLst>
                <a:path extrusionOk="0" h="1382" w="1382">
                  <a:moveTo>
                    <a:pt x="0" y="1338"/>
                  </a:moveTo>
                  <a:lnTo>
                    <a:pt x="119" y="1382"/>
                  </a:lnTo>
                  <a:lnTo>
                    <a:pt x="120" y="1371"/>
                  </a:lnTo>
                  <a:lnTo>
                    <a:pt x="124" y="1336"/>
                  </a:lnTo>
                  <a:lnTo>
                    <a:pt x="130" y="1283"/>
                  </a:lnTo>
                  <a:lnTo>
                    <a:pt x="141" y="1213"/>
                  </a:lnTo>
                  <a:lnTo>
                    <a:pt x="147" y="1174"/>
                  </a:lnTo>
                  <a:lnTo>
                    <a:pt x="155" y="1131"/>
                  </a:lnTo>
                  <a:lnTo>
                    <a:pt x="164" y="1085"/>
                  </a:lnTo>
                  <a:lnTo>
                    <a:pt x="174" y="1037"/>
                  </a:lnTo>
                  <a:lnTo>
                    <a:pt x="185" y="989"/>
                  </a:lnTo>
                  <a:lnTo>
                    <a:pt x="197" y="938"/>
                  </a:lnTo>
                  <a:lnTo>
                    <a:pt x="211" y="886"/>
                  </a:lnTo>
                  <a:lnTo>
                    <a:pt x="225" y="833"/>
                  </a:lnTo>
                  <a:lnTo>
                    <a:pt x="242" y="780"/>
                  </a:lnTo>
                  <a:lnTo>
                    <a:pt x="260" y="727"/>
                  </a:lnTo>
                  <a:lnTo>
                    <a:pt x="280" y="675"/>
                  </a:lnTo>
                  <a:lnTo>
                    <a:pt x="302" y="623"/>
                  </a:lnTo>
                  <a:lnTo>
                    <a:pt x="324" y="572"/>
                  </a:lnTo>
                  <a:lnTo>
                    <a:pt x="349" y="523"/>
                  </a:lnTo>
                  <a:lnTo>
                    <a:pt x="376" y="476"/>
                  </a:lnTo>
                  <a:lnTo>
                    <a:pt x="403" y="430"/>
                  </a:lnTo>
                  <a:lnTo>
                    <a:pt x="434" y="388"/>
                  </a:lnTo>
                  <a:lnTo>
                    <a:pt x="466" y="349"/>
                  </a:lnTo>
                  <a:lnTo>
                    <a:pt x="499" y="313"/>
                  </a:lnTo>
                  <a:lnTo>
                    <a:pt x="536" y="280"/>
                  </a:lnTo>
                  <a:lnTo>
                    <a:pt x="574" y="251"/>
                  </a:lnTo>
                  <a:lnTo>
                    <a:pt x="615" y="228"/>
                  </a:lnTo>
                  <a:lnTo>
                    <a:pt x="657" y="209"/>
                  </a:lnTo>
                  <a:lnTo>
                    <a:pt x="702" y="195"/>
                  </a:lnTo>
                  <a:lnTo>
                    <a:pt x="873" y="155"/>
                  </a:lnTo>
                  <a:lnTo>
                    <a:pt x="1016" y="122"/>
                  </a:lnTo>
                  <a:lnTo>
                    <a:pt x="1134" y="97"/>
                  </a:lnTo>
                  <a:lnTo>
                    <a:pt x="1227" y="77"/>
                  </a:lnTo>
                  <a:lnTo>
                    <a:pt x="1297" y="63"/>
                  </a:lnTo>
                  <a:lnTo>
                    <a:pt x="1345" y="54"/>
                  </a:lnTo>
                  <a:lnTo>
                    <a:pt x="1373" y="49"/>
                  </a:lnTo>
                  <a:lnTo>
                    <a:pt x="1382" y="47"/>
                  </a:lnTo>
                  <a:lnTo>
                    <a:pt x="1235" y="0"/>
                  </a:lnTo>
                  <a:lnTo>
                    <a:pt x="1227" y="0"/>
                  </a:lnTo>
                  <a:lnTo>
                    <a:pt x="1205" y="2"/>
                  </a:lnTo>
                  <a:lnTo>
                    <a:pt x="1169" y="5"/>
                  </a:lnTo>
                  <a:lnTo>
                    <a:pt x="1121" y="9"/>
                  </a:lnTo>
                  <a:lnTo>
                    <a:pt x="1063" y="16"/>
                  </a:lnTo>
                  <a:lnTo>
                    <a:pt x="999" y="25"/>
                  </a:lnTo>
                  <a:lnTo>
                    <a:pt x="964" y="30"/>
                  </a:lnTo>
                  <a:lnTo>
                    <a:pt x="928" y="37"/>
                  </a:lnTo>
                  <a:lnTo>
                    <a:pt x="891" y="44"/>
                  </a:lnTo>
                  <a:lnTo>
                    <a:pt x="852" y="51"/>
                  </a:lnTo>
                  <a:lnTo>
                    <a:pt x="813" y="60"/>
                  </a:lnTo>
                  <a:lnTo>
                    <a:pt x="774" y="69"/>
                  </a:lnTo>
                  <a:lnTo>
                    <a:pt x="734" y="80"/>
                  </a:lnTo>
                  <a:lnTo>
                    <a:pt x="695" y="91"/>
                  </a:lnTo>
                  <a:lnTo>
                    <a:pt x="656" y="103"/>
                  </a:lnTo>
                  <a:lnTo>
                    <a:pt x="618" y="116"/>
                  </a:lnTo>
                  <a:lnTo>
                    <a:pt x="580" y="131"/>
                  </a:lnTo>
                  <a:lnTo>
                    <a:pt x="543" y="146"/>
                  </a:lnTo>
                  <a:lnTo>
                    <a:pt x="507" y="163"/>
                  </a:lnTo>
                  <a:lnTo>
                    <a:pt x="472" y="179"/>
                  </a:lnTo>
                  <a:lnTo>
                    <a:pt x="439" y="198"/>
                  </a:lnTo>
                  <a:lnTo>
                    <a:pt x="408" y="219"/>
                  </a:lnTo>
                  <a:lnTo>
                    <a:pt x="379" y="240"/>
                  </a:lnTo>
                  <a:lnTo>
                    <a:pt x="352" y="262"/>
                  </a:lnTo>
                  <a:lnTo>
                    <a:pt x="328" y="285"/>
                  </a:lnTo>
                  <a:lnTo>
                    <a:pt x="306" y="311"/>
                  </a:lnTo>
                  <a:lnTo>
                    <a:pt x="286" y="338"/>
                  </a:lnTo>
                  <a:lnTo>
                    <a:pt x="267" y="368"/>
                  </a:lnTo>
                  <a:lnTo>
                    <a:pt x="249" y="399"/>
                  </a:lnTo>
                  <a:lnTo>
                    <a:pt x="231" y="434"/>
                  </a:lnTo>
                  <a:lnTo>
                    <a:pt x="214" y="470"/>
                  </a:lnTo>
                  <a:lnTo>
                    <a:pt x="197" y="508"/>
                  </a:lnTo>
                  <a:lnTo>
                    <a:pt x="182" y="548"/>
                  </a:lnTo>
                  <a:lnTo>
                    <a:pt x="167" y="588"/>
                  </a:lnTo>
                  <a:lnTo>
                    <a:pt x="153" y="629"/>
                  </a:lnTo>
                  <a:lnTo>
                    <a:pt x="139" y="671"/>
                  </a:lnTo>
                  <a:lnTo>
                    <a:pt x="126" y="714"/>
                  </a:lnTo>
                  <a:lnTo>
                    <a:pt x="114" y="757"/>
                  </a:lnTo>
                  <a:lnTo>
                    <a:pt x="103" y="800"/>
                  </a:lnTo>
                  <a:lnTo>
                    <a:pt x="92" y="843"/>
                  </a:lnTo>
                  <a:lnTo>
                    <a:pt x="82" y="886"/>
                  </a:lnTo>
                  <a:lnTo>
                    <a:pt x="72" y="927"/>
                  </a:lnTo>
                  <a:lnTo>
                    <a:pt x="55" y="1009"/>
                  </a:lnTo>
                  <a:lnTo>
                    <a:pt x="40" y="1086"/>
                  </a:lnTo>
                  <a:lnTo>
                    <a:pt x="28" y="1155"/>
                  </a:lnTo>
                  <a:lnTo>
                    <a:pt x="18" y="1216"/>
                  </a:lnTo>
                  <a:lnTo>
                    <a:pt x="11" y="1267"/>
                  </a:lnTo>
                  <a:lnTo>
                    <a:pt x="4" y="1305"/>
                  </a:lnTo>
                  <a:lnTo>
                    <a:pt x="1" y="1330"/>
                  </a:lnTo>
                  <a:lnTo>
                    <a:pt x="0" y="1338"/>
                  </a:lnTo>
                  <a:close/>
                </a:path>
              </a:pathLst>
            </a:custGeom>
            <a:solidFill>
              <a:srgbClr val="FEFEF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85" name="Google Shape;2385;p38"/>
            <p:cNvSpPr/>
            <p:nvPr/>
          </p:nvSpPr>
          <p:spPr>
            <a:xfrm>
              <a:off x="4087813" y="3429000"/>
              <a:ext cx="1517650" cy="541338"/>
            </a:xfrm>
            <a:custGeom>
              <a:rect b="b" l="l" r="r" t="t"/>
              <a:pathLst>
                <a:path extrusionOk="0" h="1023" w="2868">
                  <a:moveTo>
                    <a:pt x="0" y="982"/>
                  </a:moveTo>
                  <a:lnTo>
                    <a:pt x="188" y="1023"/>
                  </a:lnTo>
                  <a:lnTo>
                    <a:pt x="208" y="1019"/>
                  </a:lnTo>
                  <a:lnTo>
                    <a:pt x="266" y="1010"/>
                  </a:lnTo>
                  <a:lnTo>
                    <a:pt x="353" y="994"/>
                  </a:lnTo>
                  <a:lnTo>
                    <a:pt x="470" y="973"/>
                  </a:lnTo>
                  <a:lnTo>
                    <a:pt x="609" y="948"/>
                  </a:lnTo>
                  <a:lnTo>
                    <a:pt x="768" y="917"/>
                  </a:lnTo>
                  <a:lnTo>
                    <a:pt x="940" y="882"/>
                  </a:lnTo>
                  <a:lnTo>
                    <a:pt x="1121" y="844"/>
                  </a:lnTo>
                  <a:lnTo>
                    <a:pt x="1214" y="823"/>
                  </a:lnTo>
                  <a:lnTo>
                    <a:pt x="1308" y="802"/>
                  </a:lnTo>
                  <a:lnTo>
                    <a:pt x="1401" y="780"/>
                  </a:lnTo>
                  <a:lnTo>
                    <a:pt x="1495" y="757"/>
                  </a:lnTo>
                  <a:lnTo>
                    <a:pt x="1587" y="735"/>
                  </a:lnTo>
                  <a:lnTo>
                    <a:pt x="1678" y="711"/>
                  </a:lnTo>
                  <a:lnTo>
                    <a:pt x="1767" y="686"/>
                  </a:lnTo>
                  <a:lnTo>
                    <a:pt x="1853" y="662"/>
                  </a:lnTo>
                  <a:lnTo>
                    <a:pt x="1935" y="638"/>
                  </a:lnTo>
                  <a:lnTo>
                    <a:pt x="2015" y="612"/>
                  </a:lnTo>
                  <a:lnTo>
                    <a:pt x="2089" y="587"/>
                  </a:lnTo>
                  <a:lnTo>
                    <a:pt x="2158" y="561"/>
                  </a:lnTo>
                  <a:lnTo>
                    <a:pt x="2222" y="535"/>
                  </a:lnTo>
                  <a:lnTo>
                    <a:pt x="2280" y="510"/>
                  </a:lnTo>
                  <a:lnTo>
                    <a:pt x="2331" y="483"/>
                  </a:lnTo>
                  <a:lnTo>
                    <a:pt x="2375" y="458"/>
                  </a:lnTo>
                  <a:lnTo>
                    <a:pt x="2414" y="432"/>
                  </a:lnTo>
                  <a:lnTo>
                    <a:pt x="2451" y="407"/>
                  </a:lnTo>
                  <a:lnTo>
                    <a:pt x="2486" y="384"/>
                  </a:lnTo>
                  <a:lnTo>
                    <a:pt x="2519" y="360"/>
                  </a:lnTo>
                  <a:lnTo>
                    <a:pt x="2579" y="316"/>
                  </a:lnTo>
                  <a:lnTo>
                    <a:pt x="2633" y="274"/>
                  </a:lnTo>
                  <a:lnTo>
                    <a:pt x="2679" y="235"/>
                  </a:lnTo>
                  <a:lnTo>
                    <a:pt x="2719" y="201"/>
                  </a:lnTo>
                  <a:lnTo>
                    <a:pt x="2754" y="169"/>
                  </a:lnTo>
                  <a:lnTo>
                    <a:pt x="2782" y="139"/>
                  </a:lnTo>
                  <a:lnTo>
                    <a:pt x="2806" y="114"/>
                  </a:lnTo>
                  <a:lnTo>
                    <a:pt x="2825" y="92"/>
                  </a:lnTo>
                  <a:lnTo>
                    <a:pt x="2839" y="73"/>
                  </a:lnTo>
                  <a:lnTo>
                    <a:pt x="2851" y="57"/>
                  </a:lnTo>
                  <a:lnTo>
                    <a:pt x="2864" y="36"/>
                  </a:lnTo>
                  <a:lnTo>
                    <a:pt x="2868" y="29"/>
                  </a:lnTo>
                  <a:lnTo>
                    <a:pt x="2787" y="0"/>
                  </a:lnTo>
                  <a:lnTo>
                    <a:pt x="2782" y="4"/>
                  </a:lnTo>
                  <a:lnTo>
                    <a:pt x="2772" y="18"/>
                  </a:lnTo>
                  <a:lnTo>
                    <a:pt x="2753" y="38"/>
                  </a:lnTo>
                  <a:lnTo>
                    <a:pt x="2726" y="65"/>
                  </a:lnTo>
                  <a:lnTo>
                    <a:pt x="2692" y="98"/>
                  </a:lnTo>
                  <a:lnTo>
                    <a:pt x="2652" y="136"/>
                  </a:lnTo>
                  <a:lnTo>
                    <a:pt x="2629" y="157"/>
                  </a:lnTo>
                  <a:lnTo>
                    <a:pt x="2604" y="178"/>
                  </a:lnTo>
                  <a:lnTo>
                    <a:pt x="2577" y="200"/>
                  </a:lnTo>
                  <a:lnTo>
                    <a:pt x="2549" y="223"/>
                  </a:lnTo>
                  <a:lnTo>
                    <a:pt x="2518" y="246"/>
                  </a:lnTo>
                  <a:lnTo>
                    <a:pt x="2485" y="269"/>
                  </a:lnTo>
                  <a:lnTo>
                    <a:pt x="2451" y="293"/>
                  </a:lnTo>
                  <a:lnTo>
                    <a:pt x="2415" y="316"/>
                  </a:lnTo>
                  <a:lnTo>
                    <a:pt x="2378" y="340"/>
                  </a:lnTo>
                  <a:lnTo>
                    <a:pt x="2338" y="364"/>
                  </a:lnTo>
                  <a:lnTo>
                    <a:pt x="2297" y="387"/>
                  </a:lnTo>
                  <a:lnTo>
                    <a:pt x="2255" y="410"/>
                  </a:lnTo>
                  <a:lnTo>
                    <a:pt x="2210" y="432"/>
                  </a:lnTo>
                  <a:lnTo>
                    <a:pt x="2164" y="454"/>
                  </a:lnTo>
                  <a:lnTo>
                    <a:pt x="2115" y="476"/>
                  </a:lnTo>
                  <a:lnTo>
                    <a:pt x="2065" y="496"/>
                  </a:lnTo>
                  <a:lnTo>
                    <a:pt x="2014" y="515"/>
                  </a:lnTo>
                  <a:lnTo>
                    <a:pt x="1961" y="533"/>
                  </a:lnTo>
                  <a:lnTo>
                    <a:pt x="1905" y="550"/>
                  </a:lnTo>
                  <a:lnTo>
                    <a:pt x="1849" y="566"/>
                  </a:lnTo>
                  <a:lnTo>
                    <a:pt x="1726" y="597"/>
                  </a:lnTo>
                  <a:lnTo>
                    <a:pt x="1593" y="630"/>
                  </a:lnTo>
                  <a:lnTo>
                    <a:pt x="1449" y="664"/>
                  </a:lnTo>
                  <a:lnTo>
                    <a:pt x="1300" y="699"/>
                  </a:lnTo>
                  <a:lnTo>
                    <a:pt x="1146" y="734"/>
                  </a:lnTo>
                  <a:lnTo>
                    <a:pt x="993" y="768"/>
                  </a:lnTo>
                  <a:lnTo>
                    <a:pt x="841" y="802"/>
                  </a:lnTo>
                  <a:lnTo>
                    <a:pt x="694" y="834"/>
                  </a:lnTo>
                  <a:lnTo>
                    <a:pt x="553" y="865"/>
                  </a:lnTo>
                  <a:lnTo>
                    <a:pt x="423" y="893"/>
                  </a:lnTo>
                  <a:lnTo>
                    <a:pt x="305" y="918"/>
                  </a:lnTo>
                  <a:lnTo>
                    <a:pt x="202" y="939"/>
                  </a:lnTo>
                  <a:lnTo>
                    <a:pt x="119" y="957"/>
                  </a:lnTo>
                  <a:lnTo>
                    <a:pt x="55" y="971"/>
                  </a:lnTo>
                  <a:lnTo>
                    <a:pt x="15" y="979"/>
                  </a:lnTo>
                  <a:lnTo>
                    <a:pt x="0" y="982"/>
                  </a:lnTo>
                  <a:close/>
                </a:path>
              </a:pathLst>
            </a:custGeom>
            <a:solidFill>
              <a:srgbClr val="FEFEF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86" name="Google Shape;2386;p38"/>
            <p:cNvSpPr/>
            <p:nvPr/>
          </p:nvSpPr>
          <p:spPr>
            <a:xfrm>
              <a:off x="5603875" y="2681287"/>
              <a:ext cx="887413" cy="696913"/>
            </a:xfrm>
            <a:custGeom>
              <a:rect b="b" l="l" r="r" t="t"/>
              <a:pathLst>
                <a:path extrusionOk="0" h="1316" w="1677">
                  <a:moveTo>
                    <a:pt x="0" y="1294"/>
                  </a:moveTo>
                  <a:lnTo>
                    <a:pt x="71" y="1316"/>
                  </a:lnTo>
                  <a:lnTo>
                    <a:pt x="76" y="1309"/>
                  </a:lnTo>
                  <a:lnTo>
                    <a:pt x="93" y="1289"/>
                  </a:lnTo>
                  <a:lnTo>
                    <a:pt x="119" y="1255"/>
                  </a:lnTo>
                  <a:lnTo>
                    <a:pt x="155" y="1210"/>
                  </a:lnTo>
                  <a:lnTo>
                    <a:pt x="200" y="1157"/>
                  </a:lnTo>
                  <a:lnTo>
                    <a:pt x="251" y="1096"/>
                  </a:lnTo>
                  <a:lnTo>
                    <a:pt x="310" y="1027"/>
                  </a:lnTo>
                  <a:lnTo>
                    <a:pt x="374" y="954"/>
                  </a:lnTo>
                  <a:lnTo>
                    <a:pt x="445" y="878"/>
                  </a:lnTo>
                  <a:lnTo>
                    <a:pt x="519" y="799"/>
                  </a:lnTo>
                  <a:lnTo>
                    <a:pt x="557" y="759"/>
                  </a:lnTo>
                  <a:lnTo>
                    <a:pt x="597" y="719"/>
                  </a:lnTo>
                  <a:lnTo>
                    <a:pt x="637" y="679"/>
                  </a:lnTo>
                  <a:lnTo>
                    <a:pt x="678" y="640"/>
                  </a:lnTo>
                  <a:lnTo>
                    <a:pt x="719" y="601"/>
                  </a:lnTo>
                  <a:lnTo>
                    <a:pt x="761" y="563"/>
                  </a:lnTo>
                  <a:lnTo>
                    <a:pt x="802" y="526"/>
                  </a:lnTo>
                  <a:lnTo>
                    <a:pt x="845" y="490"/>
                  </a:lnTo>
                  <a:lnTo>
                    <a:pt x="888" y="455"/>
                  </a:lnTo>
                  <a:lnTo>
                    <a:pt x="930" y="421"/>
                  </a:lnTo>
                  <a:lnTo>
                    <a:pt x="973" y="389"/>
                  </a:lnTo>
                  <a:lnTo>
                    <a:pt x="1014" y="360"/>
                  </a:lnTo>
                  <a:lnTo>
                    <a:pt x="1056" y="331"/>
                  </a:lnTo>
                  <a:lnTo>
                    <a:pt x="1095" y="305"/>
                  </a:lnTo>
                  <a:lnTo>
                    <a:pt x="1135" y="280"/>
                  </a:lnTo>
                  <a:lnTo>
                    <a:pt x="1172" y="257"/>
                  </a:lnTo>
                  <a:lnTo>
                    <a:pt x="1207" y="235"/>
                  </a:lnTo>
                  <a:lnTo>
                    <a:pt x="1242" y="215"/>
                  </a:lnTo>
                  <a:lnTo>
                    <a:pt x="1275" y="197"/>
                  </a:lnTo>
                  <a:lnTo>
                    <a:pt x="1307" y="180"/>
                  </a:lnTo>
                  <a:lnTo>
                    <a:pt x="1366" y="149"/>
                  </a:lnTo>
                  <a:lnTo>
                    <a:pt x="1421" y="124"/>
                  </a:lnTo>
                  <a:lnTo>
                    <a:pt x="1470" y="103"/>
                  </a:lnTo>
                  <a:lnTo>
                    <a:pt x="1514" y="86"/>
                  </a:lnTo>
                  <a:lnTo>
                    <a:pt x="1552" y="72"/>
                  </a:lnTo>
                  <a:lnTo>
                    <a:pt x="1585" y="62"/>
                  </a:lnTo>
                  <a:lnTo>
                    <a:pt x="1614" y="55"/>
                  </a:lnTo>
                  <a:lnTo>
                    <a:pt x="1636" y="50"/>
                  </a:lnTo>
                  <a:lnTo>
                    <a:pt x="1666" y="46"/>
                  </a:lnTo>
                  <a:lnTo>
                    <a:pt x="1677" y="44"/>
                  </a:lnTo>
                  <a:lnTo>
                    <a:pt x="1549" y="0"/>
                  </a:lnTo>
                  <a:lnTo>
                    <a:pt x="1543" y="2"/>
                  </a:lnTo>
                  <a:lnTo>
                    <a:pt x="1527" y="7"/>
                  </a:lnTo>
                  <a:lnTo>
                    <a:pt x="1500" y="16"/>
                  </a:lnTo>
                  <a:lnTo>
                    <a:pt x="1466" y="30"/>
                  </a:lnTo>
                  <a:lnTo>
                    <a:pt x="1422" y="47"/>
                  </a:lnTo>
                  <a:lnTo>
                    <a:pt x="1371" y="68"/>
                  </a:lnTo>
                  <a:lnTo>
                    <a:pt x="1314" y="93"/>
                  </a:lnTo>
                  <a:lnTo>
                    <a:pt x="1251" y="124"/>
                  </a:lnTo>
                  <a:lnTo>
                    <a:pt x="1218" y="141"/>
                  </a:lnTo>
                  <a:lnTo>
                    <a:pt x="1183" y="159"/>
                  </a:lnTo>
                  <a:lnTo>
                    <a:pt x="1148" y="178"/>
                  </a:lnTo>
                  <a:lnTo>
                    <a:pt x="1111" y="199"/>
                  </a:lnTo>
                  <a:lnTo>
                    <a:pt x="1074" y="220"/>
                  </a:lnTo>
                  <a:lnTo>
                    <a:pt x="1037" y="243"/>
                  </a:lnTo>
                  <a:lnTo>
                    <a:pt x="998" y="268"/>
                  </a:lnTo>
                  <a:lnTo>
                    <a:pt x="960" y="293"/>
                  </a:lnTo>
                  <a:lnTo>
                    <a:pt x="921" y="320"/>
                  </a:lnTo>
                  <a:lnTo>
                    <a:pt x="881" y="348"/>
                  </a:lnTo>
                  <a:lnTo>
                    <a:pt x="842" y="378"/>
                  </a:lnTo>
                  <a:lnTo>
                    <a:pt x="802" y="408"/>
                  </a:lnTo>
                  <a:lnTo>
                    <a:pt x="762" y="441"/>
                  </a:lnTo>
                  <a:lnTo>
                    <a:pt x="723" y="475"/>
                  </a:lnTo>
                  <a:lnTo>
                    <a:pt x="684" y="510"/>
                  </a:lnTo>
                  <a:lnTo>
                    <a:pt x="645" y="547"/>
                  </a:lnTo>
                  <a:lnTo>
                    <a:pt x="570" y="621"/>
                  </a:lnTo>
                  <a:lnTo>
                    <a:pt x="499" y="693"/>
                  </a:lnTo>
                  <a:lnTo>
                    <a:pt x="433" y="764"/>
                  </a:lnTo>
                  <a:lnTo>
                    <a:pt x="371" y="832"/>
                  </a:lnTo>
                  <a:lnTo>
                    <a:pt x="313" y="897"/>
                  </a:lnTo>
                  <a:lnTo>
                    <a:pt x="260" y="959"/>
                  </a:lnTo>
                  <a:lnTo>
                    <a:pt x="211" y="1017"/>
                  </a:lnTo>
                  <a:lnTo>
                    <a:pt x="168" y="1071"/>
                  </a:lnTo>
                  <a:lnTo>
                    <a:pt x="129" y="1119"/>
                  </a:lnTo>
                  <a:lnTo>
                    <a:pt x="95" y="1163"/>
                  </a:lnTo>
                  <a:lnTo>
                    <a:pt x="66" y="1202"/>
                  </a:lnTo>
                  <a:lnTo>
                    <a:pt x="42" y="1234"/>
                  </a:lnTo>
                  <a:lnTo>
                    <a:pt x="24" y="1260"/>
                  </a:lnTo>
                  <a:lnTo>
                    <a:pt x="10" y="1279"/>
                  </a:lnTo>
                  <a:lnTo>
                    <a:pt x="2" y="1291"/>
                  </a:lnTo>
                  <a:lnTo>
                    <a:pt x="0" y="1294"/>
                  </a:lnTo>
                  <a:close/>
                </a:path>
              </a:pathLst>
            </a:custGeom>
            <a:solidFill>
              <a:srgbClr val="FEFEF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87" name="Google Shape;2387;p38"/>
            <p:cNvSpPr/>
            <p:nvPr/>
          </p:nvSpPr>
          <p:spPr>
            <a:xfrm>
              <a:off x="6500813" y="2308225"/>
              <a:ext cx="1587500" cy="369888"/>
            </a:xfrm>
            <a:custGeom>
              <a:rect b="b" l="l" r="r" t="t"/>
              <a:pathLst>
                <a:path extrusionOk="0" h="697" w="3000">
                  <a:moveTo>
                    <a:pt x="0" y="657"/>
                  </a:moveTo>
                  <a:lnTo>
                    <a:pt x="94" y="697"/>
                  </a:lnTo>
                  <a:lnTo>
                    <a:pt x="96" y="691"/>
                  </a:lnTo>
                  <a:lnTo>
                    <a:pt x="106" y="686"/>
                  </a:lnTo>
                  <a:lnTo>
                    <a:pt x="123" y="680"/>
                  </a:lnTo>
                  <a:lnTo>
                    <a:pt x="146" y="672"/>
                  </a:lnTo>
                  <a:lnTo>
                    <a:pt x="174" y="664"/>
                  </a:lnTo>
                  <a:lnTo>
                    <a:pt x="209" y="655"/>
                  </a:lnTo>
                  <a:lnTo>
                    <a:pt x="251" y="646"/>
                  </a:lnTo>
                  <a:lnTo>
                    <a:pt x="296" y="636"/>
                  </a:lnTo>
                  <a:lnTo>
                    <a:pt x="402" y="614"/>
                  </a:lnTo>
                  <a:lnTo>
                    <a:pt x="523" y="591"/>
                  </a:lnTo>
                  <a:lnTo>
                    <a:pt x="661" y="565"/>
                  </a:lnTo>
                  <a:lnTo>
                    <a:pt x="809" y="540"/>
                  </a:lnTo>
                  <a:lnTo>
                    <a:pt x="966" y="513"/>
                  </a:lnTo>
                  <a:lnTo>
                    <a:pt x="1130" y="486"/>
                  </a:lnTo>
                  <a:lnTo>
                    <a:pt x="1297" y="459"/>
                  </a:lnTo>
                  <a:lnTo>
                    <a:pt x="1467" y="431"/>
                  </a:lnTo>
                  <a:lnTo>
                    <a:pt x="1635" y="406"/>
                  </a:lnTo>
                  <a:lnTo>
                    <a:pt x="1799" y="380"/>
                  </a:lnTo>
                  <a:lnTo>
                    <a:pt x="1956" y="356"/>
                  </a:lnTo>
                  <a:lnTo>
                    <a:pt x="2105" y="335"/>
                  </a:lnTo>
                  <a:lnTo>
                    <a:pt x="2175" y="324"/>
                  </a:lnTo>
                  <a:lnTo>
                    <a:pt x="2242" y="313"/>
                  </a:lnTo>
                  <a:lnTo>
                    <a:pt x="2304" y="301"/>
                  </a:lnTo>
                  <a:lnTo>
                    <a:pt x="2363" y="289"/>
                  </a:lnTo>
                  <a:lnTo>
                    <a:pt x="2421" y="278"/>
                  </a:lnTo>
                  <a:lnTo>
                    <a:pt x="2473" y="265"/>
                  </a:lnTo>
                  <a:lnTo>
                    <a:pt x="2523" y="252"/>
                  </a:lnTo>
                  <a:lnTo>
                    <a:pt x="2571" y="240"/>
                  </a:lnTo>
                  <a:lnTo>
                    <a:pt x="2615" y="227"/>
                  </a:lnTo>
                  <a:lnTo>
                    <a:pt x="2656" y="214"/>
                  </a:lnTo>
                  <a:lnTo>
                    <a:pt x="2694" y="201"/>
                  </a:lnTo>
                  <a:lnTo>
                    <a:pt x="2730" y="189"/>
                  </a:lnTo>
                  <a:lnTo>
                    <a:pt x="2763" y="176"/>
                  </a:lnTo>
                  <a:lnTo>
                    <a:pt x="2794" y="163"/>
                  </a:lnTo>
                  <a:lnTo>
                    <a:pt x="2822" y="151"/>
                  </a:lnTo>
                  <a:lnTo>
                    <a:pt x="2848" y="139"/>
                  </a:lnTo>
                  <a:lnTo>
                    <a:pt x="2871" y="127"/>
                  </a:lnTo>
                  <a:lnTo>
                    <a:pt x="2892" y="116"/>
                  </a:lnTo>
                  <a:lnTo>
                    <a:pt x="2911" y="105"/>
                  </a:lnTo>
                  <a:lnTo>
                    <a:pt x="2928" y="95"/>
                  </a:lnTo>
                  <a:lnTo>
                    <a:pt x="2943" y="84"/>
                  </a:lnTo>
                  <a:lnTo>
                    <a:pt x="2956" y="74"/>
                  </a:lnTo>
                  <a:lnTo>
                    <a:pt x="2967" y="65"/>
                  </a:lnTo>
                  <a:lnTo>
                    <a:pt x="2977" y="58"/>
                  </a:lnTo>
                  <a:lnTo>
                    <a:pt x="2984" y="49"/>
                  </a:lnTo>
                  <a:lnTo>
                    <a:pt x="2991" y="43"/>
                  </a:lnTo>
                  <a:lnTo>
                    <a:pt x="2995" y="36"/>
                  </a:lnTo>
                  <a:lnTo>
                    <a:pt x="2998" y="31"/>
                  </a:lnTo>
                  <a:lnTo>
                    <a:pt x="2999" y="27"/>
                  </a:lnTo>
                  <a:lnTo>
                    <a:pt x="3000" y="24"/>
                  </a:lnTo>
                  <a:lnTo>
                    <a:pt x="2999" y="21"/>
                  </a:lnTo>
                  <a:lnTo>
                    <a:pt x="2997" y="19"/>
                  </a:lnTo>
                  <a:lnTo>
                    <a:pt x="2944" y="0"/>
                  </a:lnTo>
                  <a:lnTo>
                    <a:pt x="2939" y="3"/>
                  </a:lnTo>
                  <a:lnTo>
                    <a:pt x="2922" y="9"/>
                  </a:lnTo>
                  <a:lnTo>
                    <a:pt x="2893" y="18"/>
                  </a:lnTo>
                  <a:lnTo>
                    <a:pt x="2853" y="32"/>
                  </a:lnTo>
                  <a:lnTo>
                    <a:pt x="2802" y="48"/>
                  </a:lnTo>
                  <a:lnTo>
                    <a:pt x="2738" y="66"/>
                  </a:lnTo>
                  <a:lnTo>
                    <a:pt x="2663" y="88"/>
                  </a:lnTo>
                  <a:lnTo>
                    <a:pt x="2574" y="110"/>
                  </a:lnTo>
                  <a:lnTo>
                    <a:pt x="2473" y="136"/>
                  </a:lnTo>
                  <a:lnTo>
                    <a:pt x="2359" y="162"/>
                  </a:lnTo>
                  <a:lnTo>
                    <a:pt x="2233" y="190"/>
                  </a:lnTo>
                  <a:lnTo>
                    <a:pt x="2094" y="218"/>
                  </a:lnTo>
                  <a:lnTo>
                    <a:pt x="2020" y="233"/>
                  </a:lnTo>
                  <a:lnTo>
                    <a:pt x="1941" y="247"/>
                  </a:lnTo>
                  <a:lnTo>
                    <a:pt x="1860" y="262"/>
                  </a:lnTo>
                  <a:lnTo>
                    <a:pt x="1775" y="277"/>
                  </a:lnTo>
                  <a:lnTo>
                    <a:pt x="1688" y="291"/>
                  </a:lnTo>
                  <a:lnTo>
                    <a:pt x="1596" y="305"/>
                  </a:lnTo>
                  <a:lnTo>
                    <a:pt x="1501" y="320"/>
                  </a:lnTo>
                  <a:lnTo>
                    <a:pt x="1402" y="334"/>
                  </a:lnTo>
                  <a:lnTo>
                    <a:pt x="1304" y="349"/>
                  </a:lnTo>
                  <a:lnTo>
                    <a:pt x="1211" y="362"/>
                  </a:lnTo>
                  <a:lnTo>
                    <a:pt x="1121" y="377"/>
                  </a:lnTo>
                  <a:lnTo>
                    <a:pt x="1035" y="391"/>
                  </a:lnTo>
                  <a:lnTo>
                    <a:pt x="954" y="406"/>
                  </a:lnTo>
                  <a:lnTo>
                    <a:pt x="876" y="419"/>
                  </a:lnTo>
                  <a:lnTo>
                    <a:pt x="803" y="434"/>
                  </a:lnTo>
                  <a:lnTo>
                    <a:pt x="733" y="448"/>
                  </a:lnTo>
                  <a:lnTo>
                    <a:pt x="666" y="462"/>
                  </a:lnTo>
                  <a:lnTo>
                    <a:pt x="604" y="475"/>
                  </a:lnTo>
                  <a:lnTo>
                    <a:pt x="545" y="489"/>
                  </a:lnTo>
                  <a:lnTo>
                    <a:pt x="488" y="502"/>
                  </a:lnTo>
                  <a:lnTo>
                    <a:pt x="388" y="527"/>
                  </a:lnTo>
                  <a:lnTo>
                    <a:pt x="300" y="552"/>
                  </a:lnTo>
                  <a:lnTo>
                    <a:pt x="225" y="574"/>
                  </a:lnTo>
                  <a:lnTo>
                    <a:pt x="162" y="595"/>
                  </a:lnTo>
                  <a:lnTo>
                    <a:pt x="110" y="612"/>
                  </a:lnTo>
                  <a:lnTo>
                    <a:pt x="69" y="628"/>
                  </a:lnTo>
                  <a:lnTo>
                    <a:pt x="38" y="641"/>
                  </a:lnTo>
                  <a:lnTo>
                    <a:pt x="17" y="649"/>
                  </a:lnTo>
                  <a:lnTo>
                    <a:pt x="4" y="655"/>
                  </a:lnTo>
                  <a:lnTo>
                    <a:pt x="0" y="657"/>
                  </a:lnTo>
                  <a:close/>
                </a:path>
              </a:pathLst>
            </a:custGeom>
            <a:solidFill>
              <a:srgbClr val="FEFEF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2388" name="Google Shape;2388;p38"/>
          <p:cNvGrpSpPr/>
          <p:nvPr/>
        </p:nvGrpSpPr>
        <p:grpSpPr>
          <a:xfrm>
            <a:off x="516560" y="4270827"/>
            <a:ext cx="2201240" cy="1448033"/>
            <a:chOff x="516560" y="3749442"/>
            <a:chExt cx="2201240" cy="1448033"/>
          </a:xfrm>
        </p:grpSpPr>
        <p:cxnSp>
          <p:nvCxnSpPr>
            <p:cNvPr id="2389" name="Google Shape;2389;p38"/>
            <p:cNvCxnSpPr/>
            <p:nvPr/>
          </p:nvCxnSpPr>
          <p:spPr>
            <a:xfrm rot="10800000">
              <a:off x="516560" y="3749442"/>
              <a:ext cx="9067" cy="1448033"/>
            </a:xfrm>
            <a:prstGeom prst="straightConnector1">
              <a:avLst/>
            </a:prstGeom>
            <a:noFill/>
            <a:ln cap="flat" cmpd="sng" w="12700">
              <a:solidFill>
                <a:srgbClr val="A5A5A5"/>
              </a:solidFill>
              <a:prstDash val="solid"/>
              <a:miter lim="800000"/>
              <a:headEnd len="sm" w="sm" type="none"/>
              <a:tailEnd len="med" w="med" type="oval"/>
            </a:ln>
          </p:spPr>
        </p:cxnSp>
        <p:sp>
          <p:nvSpPr>
            <p:cNvPr id="2390" name="Google Shape;2390;p38"/>
            <p:cNvSpPr txBox="1"/>
            <p:nvPr/>
          </p:nvSpPr>
          <p:spPr>
            <a:xfrm>
              <a:off x="569021" y="4184527"/>
              <a:ext cx="214877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Lorem ipsum dolor sit amet, consectetuer adipiscing elit.</a:t>
              </a:r>
              <a:endParaRPr/>
            </a:p>
          </p:txBody>
        </p:sp>
        <p:sp>
          <p:nvSpPr>
            <p:cNvPr id="2391" name="Google Shape;2391;p38"/>
            <p:cNvSpPr txBox="1"/>
            <p:nvPr/>
          </p:nvSpPr>
          <p:spPr>
            <a:xfrm>
              <a:off x="516560" y="3785394"/>
              <a:ext cx="1798475" cy="338554"/>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Arial"/>
                  <a:ea typeface="Arial"/>
                  <a:cs typeface="Arial"/>
                  <a:sym typeface="Arial"/>
                </a:rPr>
                <a:t>February, 20XX</a:t>
              </a:r>
              <a:endParaRPr b="1" sz="1600">
                <a:solidFill>
                  <a:schemeClr val="dk1"/>
                </a:solidFill>
                <a:latin typeface="Arial"/>
                <a:ea typeface="Arial"/>
                <a:cs typeface="Arial"/>
                <a:sym typeface="Arial"/>
              </a:endParaRPr>
            </a:p>
          </p:txBody>
        </p:sp>
      </p:grpSp>
      <p:grpSp>
        <p:nvGrpSpPr>
          <p:cNvPr id="2392" name="Google Shape;2392;p38"/>
          <p:cNvGrpSpPr/>
          <p:nvPr/>
        </p:nvGrpSpPr>
        <p:grpSpPr>
          <a:xfrm>
            <a:off x="3767490" y="3043690"/>
            <a:ext cx="2201240" cy="1448033"/>
            <a:chOff x="516560" y="3749442"/>
            <a:chExt cx="2201240" cy="1448033"/>
          </a:xfrm>
        </p:grpSpPr>
        <p:cxnSp>
          <p:nvCxnSpPr>
            <p:cNvPr id="2393" name="Google Shape;2393;p38"/>
            <p:cNvCxnSpPr/>
            <p:nvPr/>
          </p:nvCxnSpPr>
          <p:spPr>
            <a:xfrm rot="10800000">
              <a:off x="516560" y="3749442"/>
              <a:ext cx="9067" cy="1448033"/>
            </a:xfrm>
            <a:prstGeom prst="straightConnector1">
              <a:avLst/>
            </a:prstGeom>
            <a:noFill/>
            <a:ln cap="flat" cmpd="sng" w="12700">
              <a:solidFill>
                <a:srgbClr val="A5A5A5"/>
              </a:solidFill>
              <a:prstDash val="solid"/>
              <a:miter lim="800000"/>
              <a:headEnd len="sm" w="sm" type="none"/>
              <a:tailEnd len="med" w="med" type="oval"/>
            </a:ln>
          </p:spPr>
        </p:cxnSp>
        <p:sp>
          <p:nvSpPr>
            <p:cNvPr id="2394" name="Google Shape;2394;p38"/>
            <p:cNvSpPr txBox="1"/>
            <p:nvPr/>
          </p:nvSpPr>
          <p:spPr>
            <a:xfrm>
              <a:off x="569021" y="4184527"/>
              <a:ext cx="214877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Lorem ipsum dolor sit amet, consectetuer adipiscing elit.</a:t>
              </a:r>
              <a:endParaRPr/>
            </a:p>
          </p:txBody>
        </p:sp>
        <p:sp>
          <p:nvSpPr>
            <p:cNvPr id="2395" name="Google Shape;2395;p38"/>
            <p:cNvSpPr txBox="1"/>
            <p:nvPr/>
          </p:nvSpPr>
          <p:spPr>
            <a:xfrm>
              <a:off x="516560" y="3785394"/>
              <a:ext cx="1798475" cy="338554"/>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EFEFEF"/>
                  </a:solidFill>
                  <a:latin typeface="Arial"/>
                  <a:ea typeface="Arial"/>
                  <a:cs typeface="Arial"/>
                  <a:sym typeface="Arial"/>
                </a:rPr>
                <a:t>May, 20XX</a:t>
              </a:r>
              <a:endParaRPr b="1" sz="1600">
                <a:solidFill>
                  <a:srgbClr val="EFEFEF"/>
                </a:solidFill>
                <a:latin typeface="Arial"/>
                <a:ea typeface="Arial"/>
                <a:cs typeface="Arial"/>
                <a:sym typeface="Arial"/>
              </a:endParaRPr>
            </a:p>
          </p:txBody>
        </p:sp>
      </p:grpSp>
      <p:grpSp>
        <p:nvGrpSpPr>
          <p:cNvPr id="2396" name="Google Shape;2396;p38"/>
          <p:cNvGrpSpPr/>
          <p:nvPr/>
        </p:nvGrpSpPr>
        <p:grpSpPr>
          <a:xfrm>
            <a:off x="7321162" y="1751465"/>
            <a:ext cx="2201240" cy="1448033"/>
            <a:chOff x="516560" y="3749442"/>
            <a:chExt cx="2201240" cy="1448033"/>
          </a:xfrm>
        </p:grpSpPr>
        <p:cxnSp>
          <p:nvCxnSpPr>
            <p:cNvPr id="2397" name="Google Shape;2397;p38"/>
            <p:cNvCxnSpPr/>
            <p:nvPr/>
          </p:nvCxnSpPr>
          <p:spPr>
            <a:xfrm rot="10800000">
              <a:off x="516560" y="3749442"/>
              <a:ext cx="9067" cy="1448033"/>
            </a:xfrm>
            <a:prstGeom prst="straightConnector1">
              <a:avLst/>
            </a:prstGeom>
            <a:noFill/>
            <a:ln cap="flat" cmpd="sng" w="12700">
              <a:solidFill>
                <a:srgbClr val="A5A5A5"/>
              </a:solidFill>
              <a:prstDash val="solid"/>
              <a:miter lim="800000"/>
              <a:headEnd len="sm" w="sm" type="none"/>
              <a:tailEnd len="med" w="med" type="oval"/>
            </a:ln>
          </p:spPr>
        </p:cxnSp>
        <p:sp>
          <p:nvSpPr>
            <p:cNvPr id="2398" name="Google Shape;2398;p38"/>
            <p:cNvSpPr txBox="1"/>
            <p:nvPr/>
          </p:nvSpPr>
          <p:spPr>
            <a:xfrm>
              <a:off x="569021" y="4184527"/>
              <a:ext cx="214877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Lorem ipsum dolor sit amet, consectetuer adipiscing elit.</a:t>
              </a:r>
              <a:endParaRPr/>
            </a:p>
          </p:txBody>
        </p:sp>
        <p:sp>
          <p:nvSpPr>
            <p:cNvPr id="2399" name="Google Shape;2399;p38"/>
            <p:cNvSpPr txBox="1"/>
            <p:nvPr/>
          </p:nvSpPr>
          <p:spPr>
            <a:xfrm>
              <a:off x="516560" y="3785394"/>
              <a:ext cx="1798475" cy="338554"/>
            </a:xfrm>
            <a:prstGeom prst="rect">
              <a:avLst/>
            </a:prstGeom>
            <a:solidFill>
              <a:schemeClr val="accent4"/>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Arial"/>
                  <a:ea typeface="Arial"/>
                  <a:cs typeface="Arial"/>
                  <a:sym typeface="Arial"/>
                </a:rPr>
                <a:t>May, 20XX</a:t>
              </a:r>
              <a:endParaRPr b="1" sz="1600">
                <a:solidFill>
                  <a:schemeClr val="dk1"/>
                </a:solidFill>
                <a:latin typeface="Arial"/>
                <a:ea typeface="Arial"/>
                <a:cs typeface="Arial"/>
                <a:sym typeface="Arial"/>
              </a:endParaRPr>
            </a:p>
          </p:txBody>
        </p:sp>
      </p:grpSp>
      <p:grpSp>
        <p:nvGrpSpPr>
          <p:cNvPr id="2400" name="Google Shape;2400;p38"/>
          <p:cNvGrpSpPr/>
          <p:nvPr/>
        </p:nvGrpSpPr>
        <p:grpSpPr>
          <a:xfrm>
            <a:off x="5262665" y="4561339"/>
            <a:ext cx="2201240" cy="1448033"/>
            <a:chOff x="516560" y="3749442"/>
            <a:chExt cx="2201240" cy="1448033"/>
          </a:xfrm>
        </p:grpSpPr>
        <p:cxnSp>
          <p:nvCxnSpPr>
            <p:cNvPr id="2401" name="Google Shape;2401;p38"/>
            <p:cNvCxnSpPr/>
            <p:nvPr/>
          </p:nvCxnSpPr>
          <p:spPr>
            <a:xfrm rot="10800000">
              <a:off x="516560" y="3749442"/>
              <a:ext cx="9067" cy="1448033"/>
            </a:xfrm>
            <a:prstGeom prst="straightConnector1">
              <a:avLst/>
            </a:prstGeom>
            <a:noFill/>
            <a:ln cap="flat" cmpd="sng" w="12700">
              <a:solidFill>
                <a:srgbClr val="A5A5A5"/>
              </a:solidFill>
              <a:prstDash val="solid"/>
              <a:miter lim="800000"/>
              <a:headEnd len="sm" w="sm" type="none"/>
              <a:tailEnd len="med" w="med" type="oval"/>
            </a:ln>
          </p:spPr>
        </p:cxnSp>
        <p:sp>
          <p:nvSpPr>
            <p:cNvPr id="2402" name="Google Shape;2402;p38"/>
            <p:cNvSpPr txBox="1"/>
            <p:nvPr/>
          </p:nvSpPr>
          <p:spPr>
            <a:xfrm>
              <a:off x="569021" y="4184527"/>
              <a:ext cx="214877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Lorem ipsum dolor sit amet, consectetuer adipiscing elit.</a:t>
              </a:r>
              <a:endParaRPr/>
            </a:p>
          </p:txBody>
        </p:sp>
        <p:sp>
          <p:nvSpPr>
            <p:cNvPr id="2403" name="Google Shape;2403;p38"/>
            <p:cNvSpPr txBox="1"/>
            <p:nvPr/>
          </p:nvSpPr>
          <p:spPr>
            <a:xfrm>
              <a:off x="516560" y="3785394"/>
              <a:ext cx="1798475" cy="338554"/>
            </a:xfrm>
            <a:prstGeom prst="rect">
              <a:avLst/>
            </a:prstGeom>
            <a:solidFill>
              <a:schemeClr val="accent3"/>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Arial"/>
                  <a:ea typeface="Arial"/>
                  <a:cs typeface="Arial"/>
                  <a:sym typeface="Arial"/>
                </a:rPr>
                <a:t>August, 20XX</a:t>
              </a:r>
              <a:endParaRPr b="1" sz="1600">
                <a:solidFill>
                  <a:schemeClr val="dk1"/>
                </a:solidFill>
                <a:latin typeface="Arial"/>
                <a:ea typeface="Arial"/>
                <a:cs typeface="Arial"/>
                <a:sym typeface="Arial"/>
              </a:endParaRPr>
            </a:p>
          </p:txBody>
        </p:sp>
      </p:grpSp>
      <p:grpSp>
        <p:nvGrpSpPr>
          <p:cNvPr id="2404" name="Google Shape;2404;p38"/>
          <p:cNvGrpSpPr/>
          <p:nvPr/>
        </p:nvGrpSpPr>
        <p:grpSpPr>
          <a:xfrm>
            <a:off x="8141969" y="2863562"/>
            <a:ext cx="2201240" cy="1448033"/>
            <a:chOff x="516560" y="3749442"/>
            <a:chExt cx="2201240" cy="1448033"/>
          </a:xfrm>
        </p:grpSpPr>
        <p:cxnSp>
          <p:nvCxnSpPr>
            <p:cNvPr id="2405" name="Google Shape;2405;p38"/>
            <p:cNvCxnSpPr/>
            <p:nvPr/>
          </p:nvCxnSpPr>
          <p:spPr>
            <a:xfrm rot="10800000">
              <a:off x="516560" y="3749442"/>
              <a:ext cx="9067" cy="1448033"/>
            </a:xfrm>
            <a:prstGeom prst="straightConnector1">
              <a:avLst/>
            </a:prstGeom>
            <a:noFill/>
            <a:ln cap="flat" cmpd="sng" w="12700">
              <a:solidFill>
                <a:srgbClr val="A5A5A5"/>
              </a:solidFill>
              <a:prstDash val="solid"/>
              <a:miter lim="800000"/>
              <a:headEnd len="sm" w="sm" type="none"/>
              <a:tailEnd len="med" w="med" type="oval"/>
            </a:ln>
          </p:spPr>
        </p:cxnSp>
        <p:sp>
          <p:nvSpPr>
            <p:cNvPr id="2406" name="Google Shape;2406;p38"/>
            <p:cNvSpPr txBox="1"/>
            <p:nvPr/>
          </p:nvSpPr>
          <p:spPr>
            <a:xfrm>
              <a:off x="569021" y="4184527"/>
              <a:ext cx="214877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Lorem ipsum dolor sit amet, consectetuer adipiscing elit.</a:t>
              </a:r>
              <a:endParaRPr/>
            </a:p>
          </p:txBody>
        </p:sp>
        <p:sp>
          <p:nvSpPr>
            <p:cNvPr id="2407" name="Google Shape;2407;p38"/>
            <p:cNvSpPr txBox="1"/>
            <p:nvPr/>
          </p:nvSpPr>
          <p:spPr>
            <a:xfrm>
              <a:off x="516560" y="3785394"/>
              <a:ext cx="1798475" cy="338554"/>
            </a:xfrm>
            <a:prstGeom prst="rect">
              <a:avLst/>
            </a:prstGeom>
            <a:solidFill>
              <a:schemeClr val="accent5"/>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Arial"/>
                  <a:ea typeface="Arial"/>
                  <a:cs typeface="Arial"/>
                  <a:sym typeface="Arial"/>
                </a:rPr>
                <a:t>March, 20XX</a:t>
              </a:r>
              <a:endParaRPr b="1" sz="1600">
                <a:solidFill>
                  <a:schemeClr val="dk1"/>
                </a:solidFill>
                <a:latin typeface="Arial"/>
                <a:ea typeface="Arial"/>
                <a:cs typeface="Arial"/>
                <a:sym typeface="Arial"/>
              </a:endParaRPr>
            </a:p>
          </p:txBody>
        </p:sp>
      </p:grpSp>
      <p:grpSp>
        <p:nvGrpSpPr>
          <p:cNvPr id="2408" name="Google Shape;2408;p38"/>
          <p:cNvGrpSpPr/>
          <p:nvPr/>
        </p:nvGrpSpPr>
        <p:grpSpPr>
          <a:xfrm>
            <a:off x="7995355" y="4705912"/>
            <a:ext cx="3802128" cy="1120609"/>
            <a:chOff x="7995355" y="4184527"/>
            <a:chExt cx="3802128" cy="1120609"/>
          </a:xfrm>
        </p:grpSpPr>
        <p:sp>
          <p:nvSpPr>
            <p:cNvPr id="2409" name="Google Shape;2409;p38"/>
            <p:cNvSpPr/>
            <p:nvPr/>
          </p:nvSpPr>
          <p:spPr>
            <a:xfrm>
              <a:off x="8014271" y="4184527"/>
              <a:ext cx="3780090" cy="1120609"/>
            </a:xfrm>
            <a:prstGeom prst="wedgeRectCallout">
              <a:avLst>
                <a:gd fmla="val -41256" name="adj1"/>
                <a:gd fmla="val -84276" name="adj2"/>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2410" name="Google Shape;2410;p38"/>
            <p:cNvSpPr txBox="1"/>
            <p:nvPr/>
          </p:nvSpPr>
          <p:spPr>
            <a:xfrm>
              <a:off x="8967754" y="4648723"/>
              <a:ext cx="282972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Lorem ipsum dolor sit amet, consectetuer adipiscing elit, sed diam .</a:t>
              </a:r>
              <a:endParaRPr/>
            </a:p>
          </p:txBody>
        </p:sp>
        <p:sp>
          <p:nvSpPr>
            <p:cNvPr id="2411" name="Google Shape;2411;p38"/>
            <p:cNvSpPr txBox="1"/>
            <p:nvPr/>
          </p:nvSpPr>
          <p:spPr>
            <a:xfrm>
              <a:off x="8935606" y="4361565"/>
              <a:ext cx="2731164" cy="32136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1400"/>
                <a:buFont typeface="Arial"/>
                <a:buNone/>
              </a:pPr>
              <a:r>
                <a:rPr b="1" i="1" lang="en-US" sz="1400">
                  <a:solidFill>
                    <a:schemeClr val="dk1"/>
                  </a:solidFill>
                  <a:latin typeface="Arial"/>
                  <a:ea typeface="Arial"/>
                  <a:cs typeface="Arial"/>
                  <a:sym typeface="Arial"/>
                </a:rPr>
                <a:t>INSERT TITLE TEXT</a:t>
              </a:r>
              <a:endParaRPr b="1" i="1" sz="1400">
                <a:solidFill>
                  <a:schemeClr val="dk1"/>
                </a:solidFill>
                <a:latin typeface="Arial"/>
                <a:ea typeface="Arial"/>
                <a:cs typeface="Arial"/>
                <a:sym typeface="Arial"/>
              </a:endParaRPr>
            </a:p>
          </p:txBody>
        </p:sp>
        <p:sp>
          <p:nvSpPr>
            <p:cNvPr id="2412" name="Google Shape;2412;p38"/>
            <p:cNvSpPr txBox="1"/>
            <p:nvPr/>
          </p:nvSpPr>
          <p:spPr>
            <a:xfrm>
              <a:off x="7995355" y="4442379"/>
              <a:ext cx="1053490" cy="601499"/>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3600"/>
                <a:buFont typeface="Arial"/>
                <a:buNone/>
              </a:pPr>
              <a:r>
                <a:rPr b="0" i="0" lang="en-US" sz="3600">
                  <a:solidFill>
                    <a:schemeClr val="dk1"/>
                  </a:solidFill>
                  <a:latin typeface="Arial"/>
                  <a:ea typeface="Arial"/>
                  <a:cs typeface="Arial"/>
                  <a:sym typeface="Arial"/>
                </a:rPr>
                <a:t>83%</a:t>
              </a:r>
              <a:endParaRPr b="0" i="0" sz="3600">
                <a:solidFill>
                  <a:schemeClr val="dk1"/>
                </a:solidFill>
                <a:latin typeface="Arial"/>
                <a:ea typeface="Arial"/>
                <a:cs typeface="Arial"/>
                <a:sym typeface="Arial"/>
              </a:endParaRPr>
            </a:p>
          </p:txBody>
        </p:sp>
      </p:grpSp>
      <p:sp>
        <p:nvSpPr>
          <p:cNvPr id="2413" name="Google Shape;2413;p38"/>
          <p:cNvSpPr txBox="1"/>
          <p:nvPr>
            <p:ph type="title"/>
          </p:nvPr>
        </p:nvSpPr>
        <p:spPr>
          <a:xfrm>
            <a:off x="806731" y="579391"/>
            <a:ext cx="10515600" cy="53657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Font typeface="Arial"/>
              <a:buNone/>
            </a:pPr>
            <a:r>
              <a:rPr lang="en-US" sz="2800">
                <a:solidFill>
                  <a:schemeClr val="dk1"/>
                </a:solidFill>
                <a:latin typeface="Montserrat"/>
                <a:ea typeface="Montserrat"/>
                <a:cs typeface="Montserrat"/>
                <a:sym typeface="Montserrat"/>
              </a:rPr>
              <a:t>ROADMAP</a:t>
            </a:r>
            <a:endParaRPr sz="2800">
              <a:solidFill>
                <a:schemeClr val="dk1"/>
              </a:solidFill>
              <a:latin typeface="Montserrat"/>
              <a:ea typeface="Montserrat"/>
              <a:cs typeface="Montserrat"/>
              <a:sym typeface="Montserrat"/>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7" name="Shape 2417"/>
        <p:cNvGrpSpPr/>
        <p:nvPr/>
      </p:nvGrpSpPr>
      <p:grpSpPr>
        <a:xfrm>
          <a:off x="0" y="0"/>
          <a:ext cx="0" cy="0"/>
          <a:chOff x="0" y="0"/>
          <a:chExt cx="0" cy="0"/>
        </a:xfrm>
      </p:grpSpPr>
      <p:sp>
        <p:nvSpPr>
          <p:cNvPr id="2418" name="Google Shape;2418;p39"/>
          <p:cNvSpPr txBox="1"/>
          <p:nvPr>
            <p:ph type="title"/>
          </p:nvPr>
        </p:nvSpPr>
        <p:spPr>
          <a:xfrm>
            <a:off x="415600" y="316842"/>
            <a:ext cx="11360700" cy="763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Font typeface="Arial"/>
              <a:buNone/>
            </a:pPr>
            <a:r>
              <a:rPr lang="en-US" sz="2800"/>
              <a:t>GRAPHS</a:t>
            </a:r>
            <a:endParaRPr/>
          </a:p>
        </p:txBody>
      </p:sp>
      <p:graphicFrame>
        <p:nvGraphicFramePr>
          <p:cNvPr id="2419" name="Google Shape;2419;p39"/>
          <p:cNvGraphicFramePr/>
          <p:nvPr/>
        </p:nvGraphicFramePr>
        <p:xfrm>
          <a:off x="809416" y="1634491"/>
          <a:ext cx="10062633" cy="3909483"/>
        </p:xfrm>
        <a:graphic>
          <a:graphicData uri="http://schemas.openxmlformats.org/drawingml/2006/chart">
            <c:chart r:id="rId3"/>
          </a:graphicData>
        </a:graphic>
      </p:graphicFrame>
      <p:sp>
        <p:nvSpPr>
          <p:cNvPr id="2420" name="Google Shape;2420;p39"/>
          <p:cNvSpPr txBox="1"/>
          <p:nvPr/>
        </p:nvSpPr>
        <p:spPr>
          <a:xfrm>
            <a:off x="1035730" y="5522174"/>
            <a:ext cx="10120541" cy="668653"/>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Clr>
                <a:srgbClr val="7F7F7F"/>
              </a:buClr>
              <a:buSzPts val="1400"/>
              <a:buFont typeface="Arial"/>
              <a:buNone/>
            </a:pPr>
            <a:r>
              <a:rPr lang="en-US" sz="1400">
                <a:solidFill>
                  <a:srgbClr val="7F7F7F"/>
                </a:solidFill>
                <a:latin typeface="Arial"/>
                <a:ea typeface="Arial"/>
                <a:cs typeface="Arial"/>
                <a:sym typeface="Arial"/>
              </a:rPr>
              <a:t>Right Click -&gt; Edit Data -&gt; Replace it with your own data. If you want to change colors, right click -&gt; Format Data Series -&gt; Fill -&gt; change with color that you want </a:t>
            </a:r>
            <a:endParaRPr b="1" sz="1400">
              <a:solidFill>
                <a:srgbClr val="7F7F7F"/>
              </a:solidFill>
              <a:latin typeface="Arial"/>
              <a:ea typeface="Arial"/>
              <a:cs typeface="Arial"/>
              <a:sym typeface="Arial"/>
            </a:endParaRPr>
          </a:p>
        </p:txBody>
      </p:sp>
      <p:sp>
        <p:nvSpPr>
          <p:cNvPr id="2421" name="Google Shape;2421;p39"/>
          <p:cNvSpPr/>
          <p:nvPr/>
        </p:nvSpPr>
        <p:spPr>
          <a:xfrm>
            <a:off x="3264747" y="2658533"/>
            <a:ext cx="528320" cy="1534160"/>
          </a:xfrm>
          <a:prstGeom prst="downArrow">
            <a:avLst>
              <a:gd fmla="val 50000" name="adj1"/>
              <a:gd fmla="val 48077" name="adj2"/>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2422" name="Google Shape;2422;p39"/>
          <p:cNvSpPr/>
          <p:nvPr/>
        </p:nvSpPr>
        <p:spPr>
          <a:xfrm>
            <a:off x="6353387" y="3085253"/>
            <a:ext cx="528320" cy="1351280"/>
          </a:xfrm>
          <a:prstGeom prst="downArrow">
            <a:avLst>
              <a:gd fmla="val 50000" name="adj1"/>
              <a:gd fmla="val 48077" name="adj2"/>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2423" name="Google Shape;2423;p39"/>
          <p:cNvSpPr/>
          <p:nvPr/>
        </p:nvSpPr>
        <p:spPr>
          <a:xfrm>
            <a:off x="9442027" y="2241973"/>
            <a:ext cx="528320" cy="1442720"/>
          </a:xfrm>
          <a:prstGeom prst="downArrow">
            <a:avLst>
              <a:gd fmla="val 50000" name="adj1"/>
              <a:gd fmla="val 48077" name="adj2"/>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2424" name="Google Shape;2424;p39"/>
          <p:cNvSpPr/>
          <p:nvPr/>
        </p:nvSpPr>
        <p:spPr>
          <a:xfrm>
            <a:off x="2984007" y="1836457"/>
            <a:ext cx="1130438" cy="841705"/>
          </a:xfrm>
          <a:prstGeom prst="rect">
            <a:avLst/>
          </a:prstGeom>
          <a:noFill/>
          <a:ln>
            <a:noFill/>
          </a:ln>
        </p:spPr>
        <p:txBody>
          <a:bodyPr anchorCtr="0" anchor="b" bIns="45700" lIns="91425" spcFirstLastPara="1" rIns="91425" wrap="square" tIns="45700">
            <a:spAutoFit/>
          </a:bodyPr>
          <a:lstStyle/>
          <a:p>
            <a:pPr indent="0" lvl="0" marL="0" marR="0" rtl="0" algn="ctr">
              <a:lnSpc>
                <a:spcPct val="83000"/>
              </a:lnSpc>
              <a:spcBef>
                <a:spcPts val="0"/>
              </a:spcBef>
              <a:spcAft>
                <a:spcPts val="0"/>
              </a:spcAft>
              <a:buNone/>
            </a:pPr>
            <a:r>
              <a:rPr lang="en-US" sz="4267">
                <a:solidFill>
                  <a:srgbClr val="1A6798"/>
                </a:solidFill>
                <a:latin typeface="Arial"/>
                <a:ea typeface="Arial"/>
                <a:cs typeface="Arial"/>
                <a:sym typeface="Arial"/>
              </a:rPr>
              <a:t>25%</a:t>
            </a:r>
            <a:endParaRPr/>
          </a:p>
          <a:p>
            <a:pPr indent="0" lvl="0" marL="0" marR="0" rtl="0" algn="ctr">
              <a:lnSpc>
                <a:spcPct val="83000"/>
              </a:lnSpc>
              <a:spcBef>
                <a:spcPts val="0"/>
              </a:spcBef>
              <a:spcAft>
                <a:spcPts val="0"/>
              </a:spcAft>
              <a:buNone/>
            </a:pPr>
            <a:r>
              <a:rPr lang="en-US" sz="1600">
                <a:solidFill>
                  <a:srgbClr val="595959"/>
                </a:solidFill>
                <a:latin typeface="Arial"/>
                <a:ea typeface="Arial"/>
                <a:cs typeface="Arial"/>
                <a:sym typeface="Arial"/>
              </a:rPr>
              <a:t>Reduction</a:t>
            </a:r>
            <a:endParaRPr sz="1333">
              <a:solidFill>
                <a:srgbClr val="595959"/>
              </a:solidFill>
              <a:latin typeface="Arial"/>
              <a:ea typeface="Arial"/>
              <a:cs typeface="Arial"/>
              <a:sym typeface="Arial"/>
            </a:endParaRPr>
          </a:p>
        </p:txBody>
      </p:sp>
      <p:sp>
        <p:nvSpPr>
          <p:cNvPr id="2425" name="Google Shape;2425;p39"/>
          <p:cNvSpPr/>
          <p:nvPr/>
        </p:nvSpPr>
        <p:spPr>
          <a:xfrm>
            <a:off x="6082019" y="2243549"/>
            <a:ext cx="1130438" cy="841705"/>
          </a:xfrm>
          <a:prstGeom prst="rect">
            <a:avLst/>
          </a:prstGeom>
          <a:noFill/>
          <a:ln>
            <a:noFill/>
          </a:ln>
        </p:spPr>
        <p:txBody>
          <a:bodyPr anchorCtr="0" anchor="b" bIns="45700" lIns="91425" spcFirstLastPara="1" rIns="91425" wrap="square" tIns="45700">
            <a:spAutoFit/>
          </a:bodyPr>
          <a:lstStyle/>
          <a:p>
            <a:pPr indent="0" lvl="0" marL="0" marR="0" rtl="0" algn="ctr">
              <a:lnSpc>
                <a:spcPct val="83000"/>
              </a:lnSpc>
              <a:spcBef>
                <a:spcPts val="0"/>
              </a:spcBef>
              <a:spcAft>
                <a:spcPts val="0"/>
              </a:spcAft>
              <a:buNone/>
            </a:pPr>
            <a:r>
              <a:rPr lang="en-US" sz="4267">
                <a:solidFill>
                  <a:srgbClr val="1A6798"/>
                </a:solidFill>
                <a:latin typeface="Arial"/>
                <a:ea typeface="Arial"/>
                <a:cs typeface="Arial"/>
                <a:sym typeface="Arial"/>
              </a:rPr>
              <a:t>20%</a:t>
            </a:r>
            <a:endParaRPr/>
          </a:p>
          <a:p>
            <a:pPr indent="0" lvl="0" marL="0" marR="0" rtl="0" algn="ctr">
              <a:lnSpc>
                <a:spcPct val="83000"/>
              </a:lnSpc>
              <a:spcBef>
                <a:spcPts val="0"/>
              </a:spcBef>
              <a:spcAft>
                <a:spcPts val="0"/>
              </a:spcAft>
              <a:buNone/>
            </a:pPr>
            <a:r>
              <a:rPr lang="en-US" sz="1600">
                <a:solidFill>
                  <a:srgbClr val="595959"/>
                </a:solidFill>
                <a:latin typeface="Arial"/>
                <a:ea typeface="Arial"/>
                <a:cs typeface="Arial"/>
                <a:sym typeface="Arial"/>
              </a:rPr>
              <a:t>Reduction</a:t>
            </a:r>
            <a:endParaRPr sz="1333">
              <a:solidFill>
                <a:srgbClr val="595959"/>
              </a:solidFill>
              <a:latin typeface="Arial"/>
              <a:ea typeface="Arial"/>
              <a:cs typeface="Arial"/>
              <a:sym typeface="Arial"/>
            </a:endParaRPr>
          </a:p>
        </p:txBody>
      </p:sp>
      <p:sp>
        <p:nvSpPr>
          <p:cNvPr id="2426" name="Google Shape;2426;p39"/>
          <p:cNvSpPr/>
          <p:nvPr/>
        </p:nvSpPr>
        <p:spPr>
          <a:xfrm>
            <a:off x="9159711" y="1400269"/>
            <a:ext cx="1130438" cy="841705"/>
          </a:xfrm>
          <a:prstGeom prst="rect">
            <a:avLst/>
          </a:prstGeom>
          <a:noFill/>
          <a:ln>
            <a:noFill/>
          </a:ln>
        </p:spPr>
        <p:txBody>
          <a:bodyPr anchorCtr="0" anchor="b" bIns="45700" lIns="91425" spcFirstLastPara="1" rIns="91425" wrap="square" tIns="45700">
            <a:spAutoFit/>
          </a:bodyPr>
          <a:lstStyle/>
          <a:p>
            <a:pPr indent="0" lvl="0" marL="0" marR="0" rtl="0" algn="ctr">
              <a:lnSpc>
                <a:spcPct val="83000"/>
              </a:lnSpc>
              <a:spcBef>
                <a:spcPts val="0"/>
              </a:spcBef>
              <a:spcAft>
                <a:spcPts val="0"/>
              </a:spcAft>
              <a:buNone/>
            </a:pPr>
            <a:r>
              <a:rPr lang="en-US" sz="4267">
                <a:solidFill>
                  <a:srgbClr val="1A6798"/>
                </a:solidFill>
                <a:latin typeface="Arial"/>
                <a:ea typeface="Arial"/>
                <a:cs typeface="Arial"/>
                <a:sym typeface="Arial"/>
              </a:rPr>
              <a:t>30%</a:t>
            </a:r>
            <a:endParaRPr/>
          </a:p>
          <a:p>
            <a:pPr indent="0" lvl="0" marL="0" marR="0" rtl="0" algn="ctr">
              <a:lnSpc>
                <a:spcPct val="83000"/>
              </a:lnSpc>
              <a:spcBef>
                <a:spcPts val="0"/>
              </a:spcBef>
              <a:spcAft>
                <a:spcPts val="0"/>
              </a:spcAft>
              <a:buNone/>
            </a:pPr>
            <a:r>
              <a:rPr lang="en-US" sz="1600">
                <a:solidFill>
                  <a:srgbClr val="595959"/>
                </a:solidFill>
                <a:latin typeface="Arial"/>
                <a:ea typeface="Arial"/>
                <a:cs typeface="Arial"/>
                <a:sym typeface="Arial"/>
              </a:rPr>
              <a:t>Reduction</a:t>
            </a:r>
            <a:endParaRPr sz="1333">
              <a:solidFill>
                <a:srgbClr val="595959"/>
              </a:solidFill>
              <a:latin typeface="Arial"/>
              <a:ea typeface="Arial"/>
              <a:cs typeface="Arial"/>
              <a:sym typeface="Arial"/>
            </a:endParaRPr>
          </a:p>
        </p:txBody>
      </p:sp>
      <p:sp>
        <p:nvSpPr>
          <p:cNvPr id="2427" name="Google Shape;2427;p39"/>
          <p:cNvSpPr txBox="1"/>
          <p:nvPr/>
        </p:nvSpPr>
        <p:spPr>
          <a:xfrm>
            <a:off x="689891" y="1400269"/>
            <a:ext cx="69167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accent1"/>
                </a:solidFill>
                <a:latin typeface="Arial"/>
                <a:ea typeface="Arial"/>
                <a:cs typeface="Arial"/>
                <a:sym typeface="Arial"/>
              </a:rPr>
              <a:t>M USD</a:t>
            </a:r>
            <a:endParaRPr b="1" sz="1200">
              <a:solidFill>
                <a:schemeClr val="accent1"/>
              </a:solidFill>
              <a:latin typeface="Arial"/>
              <a:ea typeface="Arial"/>
              <a:cs typeface="Arial"/>
              <a:sym typeface="Arial"/>
            </a:endParaRPr>
          </a:p>
        </p:txBody>
      </p:sp>
      <p:sp>
        <p:nvSpPr>
          <p:cNvPr id="2428" name="Google Shape;2428;p39"/>
          <p:cNvSpPr txBox="1"/>
          <p:nvPr/>
        </p:nvSpPr>
        <p:spPr>
          <a:xfrm>
            <a:off x="3339571" y="877076"/>
            <a:ext cx="53448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Montserrat"/>
                <a:ea typeface="Montserrat"/>
                <a:cs typeface="Montserrat"/>
                <a:sym typeface="Montserrat"/>
              </a:rPr>
              <a:t>To edit the data right click at any graph -&gt; edit data -&gt; edit data in Excel</a:t>
            </a:r>
            <a:endParaRPr>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4"/>
          <p:cNvSpPr/>
          <p:nvPr/>
        </p:nvSpPr>
        <p:spPr>
          <a:xfrm>
            <a:off x="0" y="3662914"/>
            <a:ext cx="12192000" cy="1977490"/>
          </a:xfrm>
          <a:prstGeom prst="rect">
            <a:avLst/>
          </a:prstGeom>
          <a:solidFill>
            <a:srgbClr val="F2F2F2">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227" name="Google Shape;227;p4"/>
          <p:cNvSpPr/>
          <p:nvPr>
            <p:ph idx="2" type="pic"/>
          </p:nvPr>
        </p:nvSpPr>
        <p:spPr>
          <a:xfrm>
            <a:off x="6500710" y="448686"/>
            <a:ext cx="4962525" cy="2543175"/>
          </a:xfrm>
          <a:prstGeom prst="rect">
            <a:avLst/>
          </a:prstGeom>
          <a:solidFill>
            <a:srgbClr val="D8D8D8"/>
          </a:solidFill>
          <a:ln>
            <a:noFill/>
          </a:ln>
        </p:spPr>
        <p:txBody>
          <a:bodyPr anchorCtr="0" anchor="t" bIns="45700" lIns="91425" spcFirstLastPara="1" rIns="91425" wrap="square" tIns="45700">
            <a:noAutofit/>
          </a:bodyPr>
          <a:lstStyle/>
          <a:p>
            <a:pPr indent="0" lvl="0" marL="0" rtl="0" algn="ctr">
              <a:spcBef>
                <a:spcPts val="1000"/>
              </a:spcBef>
              <a:spcAft>
                <a:spcPts val="0"/>
              </a:spcAft>
              <a:buNone/>
            </a:pPr>
            <a:r>
              <a:t/>
            </a:r>
            <a:endParaRPr>
              <a:latin typeface="Montserrat"/>
              <a:ea typeface="Montserrat"/>
              <a:cs typeface="Montserrat"/>
              <a:sym typeface="Montserrat"/>
            </a:endParaRPr>
          </a:p>
        </p:txBody>
      </p:sp>
      <p:sp>
        <p:nvSpPr>
          <p:cNvPr id="228" name="Google Shape;228;p4"/>
          <p:cNvSpPr txBox="1"/>
          <p:nvPr/>
        </p:nvSpPr>
        <p:spPr>
          <a:xfrm>
            <a:off x="0" y="3902039"/>
            <a:ext cx="6096000" cy="1731600"/>
          </a:xfrm>
          <a:prstGeom prst="rect">
            <a:avLst/>
          </a:prstGeom>
          <a:noFill/>
          <a:ln>
            <a:noFill/>
          </a:ln>
        </p:spPr>
        <p:txBody>
          <a:bodyPr anchorCtr="0" anchor="t" bIns="45700" lIns="91425" spcFirstLastPara="1" rIns="91425" wrap="square" tIns="45700">
            <a:spAutoFit/>
          </a:bodyPr>
          <a:lstStyle/>
          <a:p>
            <a:pPr indent="0" lvl="1" marL="457200" marR="0" rtl="0" algn="l">
              <a:spcBef>
                <a:spcPts val="0"/>
              </a:spcBef>
              <a:spcAft>
                <a:spcPts val="0"/>
              </a:spcAft>
              <a:buNone/>
            </a:pPr>
            <a:r>
              <a:rPr b="1" i="0" lang="en-US" sz="4000" u="none" cap="none" strike="noStrike">
                <a:solidFill>
                  <a:schemeClr val="accent1"/>
                </a:solidFill>
                <a:latin typeface="Montserrat"/>
                <a:ea typeface="Montserrat"/>
                <a:cs typeface="Montserrat"/>
                <a:sym typeface="Montserrat"/>
              </a:rPr>
              <a:t>COMPANY NAME</a:t>
            </a:r>
            <a:endParaRPr>
              <a:latin typeface="Montserrat"/>
              <a:ea typeface="Montserrat"/>
              <a:cs typeface="Montserrat"/>
              <a:sym typeface="Montserrat"/>
            </a:endParaRPr>
          </a:p>
          <a:p>
            <a:pPr indent="0" lvl="1" marL="457200" marR="0" rtl="0" algn="l">
              <a:spcBef>
                <a:spcPts val="0"/>
              </a:spcBef>
              <a:spcAft>
                <a:spcPts val="0"/>
              </a:spcAft>
              <a:buNone/>
            </a:pPr>
            <a:br>
              <a:rPr b="1" i="0" lang="en-US" sz="1400" u="none" cap="none" strike="noStrike">
                <a:solidFill>
                  <a:schemeClr val="dk1"/>
                </a:solidFill>
                <a:latin typeface="Montserrat"/>
                <a:ea typeface="Montserrat"/>
                <a:cs typeface="Montserrat"/>
                <a:sym typeface="Montserrat"/>
              </a:rPr>
            </a:br>
            <a:r>
              <a:rPr b="1" i="0" lang="en-US" sz="1400" u="none" cap="none" strike="noStrike">
                <a:solidFill>
                  <a:schemeClr val="dk1"/>
                </a:solidFill>
                <a:latin typeface="Montserrat"/>
                <a:ea typeface="Montserrat"/>
                <a:cs typeface="Montserrat"/>
                <a:sym typeface="Montserrat"/>
              </a:rPr>
              <a:t>NAME</a:t>
            </a:r>
            <a:endParaRPr>
              <a:latin typeface="Montserrat"/>
              <a:ea typeface="Montserrat"/>
              <a:cs typeface="Montserrat"/>
              <a:sym typeface="Montserrat"/>
            </a:endParaRPr>
          </a:p>
          <a:p>
            <a:pPr indent="0" lvl="1" marL="457200" marR="0" rtl="0" algn="l">
              <a:spcBef>
                <a:spcPts val="0"/>
              </a:spcBef>
              <a:spcAft>
                <a:spcPts val="0"/>
              </a:spcAft>
              <a:buNone/>
            </a:pPr>
            <a:r>
              <a:rPr b="1" i="0" lang="en-US" sz="1400" u="none" cap="none" strike="noStrike">
                <a:solidFill>
                  <a:schemeClr val="dk1"/>
                </a:solidFill>
                <a:latin typeface="Montserrat"/>
                <a:ea typeface="Montserrat"/>
                <a:cs typeface="Montserrat"/>
                <a:sym typeface="Montserrat"/>
              </a:rPr>
              <a:t>TITLE (TYPICALLY CEO)</a:t>
            </a:r>
            <a:endParaRPr>
              <a:latin typeface="Montserrat"/>
              <a:ea typeface="Montserrat"/>
              <a:cs typeface="Montserrat"/>
              <a:sym typeface="Montserrat"/>
            </a:endParaRPr>
          </a:p>
          <a:p>
            <a:pPr indent="0" lvl="1" marL="457200" marR="0" rtl="0" algn="l">
              <a:spcBef>
                <a:spcPts val="0"/>
              </a:spcBef>
              <a:spcAft>
                <a:spcPts val="0"/>
              </a:spcAft>
              <a:buNone/>
            </a:pPr>
            <a:br>
              <a:rPr b="1" i="0" lang="en-US" sz="1400" u="none" cap="none" strike="noStrike">
                <a:solidFill>
                  <a:schemeClr val="dk1"/>
                </a:solidFill>
                <a:latin typeface="Montserrat"/>
                <a:ea typeface="Montserrat"/>
                <a:cs typeface="Montserrat"/>
                <a:sym typeface="Montserrat"/>
              </a:rPr>
            </a:br>
            <a:r>
              <a:rPr b="1" i="1" lang="en-US" sz="1050" u="none" cap="none" strike="noStrike">
                <a:solidFill>
                  <a:srgbClr val="595959"/>
                </a:solidFill>
                <a:latin typeface="Montserrat"/>
                <a:ea typeface="Montserrat"/>
                <a:cs typeface="Montserrat"/>
                <a:sym typeface="Montserrat"/>
              </a:rPr>
              <a:t>MAIL &amp; MOBILE</a:t>
            </a:r>
            <a:endParaRPr b="1" i="1" sz="1400" u="none" cap="none" strike="noStrike">
              <a:solidFill>
                <a:srgbClr val="595959"/>
              </a:solidFill>
              <a:latin typeface="Montserrat"/>
              <a:ea typeface="Montserrat"/>
              <a:cs typeface="Montserrat"/>
              <a:sym typeface="Montserrat"/>
            </a:endParaRPr>
          </a:p>
        </p:txBody>
      </p:sp>
      <p:sp>
        <p:nvSpPr>
          <p:cNvPr id="229" name="Google Shape;229;p4"/>
          <p:cNvSpPr txBox="1"/>
          <p:nvPr/>
        </p:nvSpPr>
        <p:spPr>
          <a:xfrm>
            <a:off x="-406400" y="6055311"/>
            <a:ext cx="3890700" cy="646500"/>
          </a:xfrm>
          <a:prstGeom prst="rect">
            <a:avLst/>
          </a:prstGeom>
          <a:noFill/>
          <a:ln>
            <a:noFill/>
          </a:ln>
        </p:spPr>
        <p:txBody>
          <a:bodyPr anchorCtr="0" anchor="t" bIns="45700" lIns="91425" spcFirstLastPara="1" rIns="91425" wrap="square" tIns="45700">
            <a:spAutoFit/>
          </a:bodyPr>
          <a:lstStyle/>
          <a:p>
            <a:pPr indent="0" lvl="1" marL="457200" marR="0" rtl="0" algn="l">
              <a:spcBef>
                <a:spcPts val="0"/>
              </a:spcBef>
              <a:spcAft>
                <a:spcPts val="0"/>
              </a:spcAft>
              <a:buNone/>
            </a:pPr>
            <a:r>
              <a:rPr b="1" i="0" lang="en-US" sz="1200" u="none" cap="none" strike="noStrike">
                <a:solidFill>
                  <a:srgbClr val="BFBFBF"/>
                </a:solidFill>
                <a:latin typeface="Montserrat"/>
                <a:ea typeface="Montserrat"/>
                <a:cs typeface="Montserrat"/>
                <a:sym typeface="Montserrat"/>
              </a:rPr>
              <a:t>CONTACT</a:t>
            </a:r>
            <a:endParaRPr i="0" sz="1200" u="none" cap="none" strike="noStrike">
              <a:solidFill>
                <a:srgbClr val="BFBFBF"/>
              </a:solidFill>
              <a:latin typeface="Montserrat"/>
              <a:ea typeface="Montserrat"/>
              <a:cs typeface="Montserrat"/>
              <a:sym typeface="Montserrat"/>
            </a:endParaRPr>
          </a:p>
          <a:p>
            <a:pPr indent="0" lvl="1" marL="457200" marR="0" rtl="0" algn="l">
              <a:spcBef>
                <a:spcPts val="0"/>
              </a:spcBef>
              <a:spcAft>
                <a:spcPts val="0"/>
              </a:spcAft>
              <a:buNone/>
            </a:pPr>
            <a:r>
              <a:rPr i="0" lang="en-US" sz="1200" u="none" cap="none" strike="noStrike">
                <a:solidFill>
                  <a:srgbClr val="BFBFBF"/>
                </a:solidFill>
                <a:latin typeface="Montserrat"/>
                <a:ea typeface="Montserrat"/>
                <a:cs typeface="Montserrat"/>
                <a:sym typeface="Montserrat"/>
              </a:rPr>
              <a:t>ROAD, POSTAL, CITY, COUNTRY </a:t>
            </a:r>
            <a:endParaRPr>
              <a:latin typeface="Montserrat"/>
              <a:ea typeface="Montserrat"/>
              <a:cs typeface="Montserrat"/>
              <a:sym typeface="Montserrat"/>
            </a:endParaRPr>
          </a:p>
          <a:p>
            <a:pPr indent="0" lvl="1" marL="457200" marR="0" rtl="0" algn="l">
              <a:spcBef>
                <a:spcPts val="0"/>
              </a:spcBef>
              <a:spcAft>
                <a:spcPts val="0"/>
              </a:spcAft>
              <a:buNone/>
            </a:pPr>
            <a:r>
              <a:rPr i="0" lang="en-US" sz="1200" u="none" cap="none" strike="noStrike">
                <a:solidFill>
                  <a:srgbClr val="BFBFBF"/>
                </a:solidFill>
                <a:latin typeface="Montserrat"/>
                <a:ea typeface="Montserrat"/>
                <a:cs typeface="Montserrat"/>
                <a:sym typeface="Montserrat"/>
              </a:rPr>
              <a:t>WEBSITE</a:t>
            </a:r>
            <a:endParaRPr>
              <a:latin typeface="Montserrat"/>
              <a:ea typeface="Montserrat"/>
              <a:cs typeface="Montserrat"/>
              <a:sym typeface="Montserrat"/>
            </a:endParaRPr>
          </a:p>
        </p:txBody>
      </p:sp>
      <p:sp>
        <p:nvSpPr>
          <p:cNvPr id="230" name="Google Shape;230;p4"/>
          <p:cNvSpPr/>
          <p:nvPr/>
        </p:nvSpPr>
        <p:spPr>
          <a:xfrm>
            <a:off x="6095999" y="3844141"/>
            <a:ext cx="5771949" cy="16004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Montserrat"/>
                <a:ea typeface="Montserrat"/>
                <a:cs typeface="Montserrat"/>
                <a:sym typeface="Montserrat"/>
              </a:rPr>
              <a:t>A few summarizing bullets</a:t>
            </a:r>
            <a:endParaRPr>
              <a:latin typeface="Montserrat"/>
              <a:ea typeface="Montserrat"/>
              <a:cs typeface="Montserrat"/>
              <a:sym typeface="Montserrat"/>
            </a:endParaRPr>
          </a:p>
          <a:p>
            <a:pPr indent="0" lvl="0" marL="0" marR="0" rtl="0" algn="l">
              <a:spcBef>
                <a:spcPts val="0"/>
              </a:spcBef>
              <a:spcAft>
                <a:spcPts val="0"/>
              </a:spcAft>
              <a:buNone/>
            </a:pPr>
            <a:r>
              <a:t/>
            </a:r>
            <a:endParaRPr i="1" sz="1400">
              <a:solidFill>
                <a:schemeClr val="dk1"/>
              </a:solidFill>
              <a:latin typeface="Montserrat"/>
              <a:ea typeface="Montserrat"/>
              <a:cs typeface="Montserrat"/>
              <a:sym typeface="Montserrat"/>
            </a:endParaRPr>
          </a:p>
          <a:p>
            <a:pPr indent="-285750" lvl="0" marL="285750" marR="0" rtl="0" algn="l">
              <a:spcBef>
                <a:spcPts val="0"/>
              </a:spcBef>
              <a:spcAft>
                <a:spcPts val="0"/>
              </a:spcAft>
              <a:buClr>
                <a:schemeClr val="dk1"/>
              </a:buClr>
              <a:buSzPts val="1400"/>
              <a:buFont typeface="Montserrat"/>
              <a:buChar char="•"/>
            </a:pPr>
            <a:r>
              <a:rPr lang="en-US" sz="1400">
                <a:solidFill>
                  <a:schemeClr val="dk1"/>
                </a:solidFill>
                <a:latin typeface="Montserrat"/>
                <a:ea typeface="Montserrat"/>
                <a:cs typeface="Montserrat"/>
                <a:sym typeface="Montserrat"/>
              </a:rPr>
              <a:t>A line about the problem/market opportunity </a:t>
            </a:r>
            <a:endParaRPr>
              <a:latin typeface="Montserrat"/>
              <a:ea typeface="Montserrat"/>
              <a:cs typeface="Montserrat"/>
              <a:sym typeface="Montserrat"/>
            </a:endParaRPr>
          </a:p>
          <a:p>
            <a:pPr indent="-285750" lvl="0" marL="285750" marR="0" rtl="0" algn="l">
              <a:spcBef>
                <a:spcPts val="0"/>
              </a:spcBef>
              <a:spcAft>
                <a:spcPts val="0"/>
              </a:spcAft>
              <a:buClr>
                <a:schemeClr val="dk1"/>
              </a:buClr>
              <a:buSzPts val="1400"/>
              <a:buFont typeface="Montserrat"/>
              <a:buChar char="•"/>
            </a:pPr>
            <a:r>
              <a:rPr lang="en-US" sz="1400">
                <a:solidFill>
                  <a:schemeClr val="dk1"/>
                </a:solidFill>
                <a:latin typeface="Montserrat"/>
                <a:ea typeface="Montserrat"/>
                <a:cs typeface="Montserrat"/>
                <a:sym typeface="Montserrat"/>
              </a:rPr>
              <a:t>Our solution is perfect and the timing is right</a:t>
            </a:r>
            <a:endParaRPr>
              <a:latin typeface="Montserrat"/>
              <a:ea typeface="Montserrat"/>
              <a:cs typeface="Montserrat"/>
              <a:sym typeface="Montserrat"/>
            </a:endParaRPr>
          </a:p>
          <a:p>
            <a:pPr indent="-285750" lvl="0" marL="285750" marR="0" rtl="0" algn="l">
              <a:spcBef>
                <a:spcPts val="0"/>
              </a:spcBef>
              <a:spcAft>
                <a:spcPts val="0"/>
              </a:spcAft>
              <a:buClr>
                <a:schemeClr val="dk1"/>
              </a:buClr>
              <a:buSzPts val="1400"/>
              <a:buFont typeface="Montserrat"/>
              <a:buChar char="•"/>
            </a:pPr>
            <a:r>
              <a:rPr lang="en-US" sz="1400">
                <a:solidFill>
                  <a:schemeClr val="dk1"/>
                </a:solidFill>
                <a:latin typeface="Montserrat"/>
                <a:ea typeface="Montserrat"/>
                <a:cs typeface="Montserrat"/>
                <a:sym typeface="Montserrat"/>
              </a:rPr>
              <a:t>Customers are xyz and their benefit is enormous</a:t>
            </a:r>
            <a:endParaRPr>
              <a:latin typeface="Montserrat"/>
              <a:ea typeface="Montserrat"/>
              <a:cs typeface="Montserrat"/>
              <a:sym typeface="Montserrat"/>
            </a:endParaRPr>
          </a:p>
          <a:p>
            <a:pPr indent="-285750" lvl="0" marL="285750" marR="0" rtl="0" algn="l">
              <a:spcBef>
                <a:spcPts val="0"/>
              </a:spcBef>
              <a:spcAft>
                <a:spcPts val="0"/>
              </a:spcAft>
              <a:buClr>
                <a:schemeClr val="dk1"/>
              </a:buClr>
              <a:buSzPts val="1400"/>
              <a:buFont typeface="Montserrat"/>
              <a:buChar char="•"/>
            </a:pPr>
            <a:r>
              <a:rPr lang="en-US" sz="1400">
                <a:solidFill>
                  <a:schemeClr val="dk1"/>
                </a:solidFill>
                <a:latin typeface="Montserrat"/>
                <a:ea typeface="Montserrat"/>
                <a:cs typeface="Montserrat"/>
                <a:sym typeface="Montserrat"/>
              </a:rPr>
              <a:t>We have an incredible team</a:t>
            </a:r>
            <a:endParaRPr>
              <a:latin typeface="Montserrat"/>
              <a:ea typeface="Montserrat"/>
              <a:cs typeface="Montserrat"/>
              <a:sym typeface="Montserrat"/>
            </a:endParaRPr>
          </a:p>
          <a:p>
            <a:pPr indent="-285750" lvl="0" marL="285750" marR="0" rtl="0" algn="l">
              <a:spcBef>
                <a:spcPts val="0"/>
              </a:spcBef>
              <a:spcAft>
                <a:spcPts val="0"/>
              </a:spcAft>
              <a:buClr>
                <a:schemeClr val="dk1"/>
              </a:buClr>
              <a:buSzPts val="1400"/>
              <a:buFont typeface="Montserrat"/>
              <a:buChar char="•"/>
            </a:pPr>
            <a:r>
              <a:rPr lang="en-US" sz="1400">
                <a:solidFill>
                  <a:schemeClr val="dk1"/>
                </a:solidFill>
                <a:latin typeface="Montserrat"/>
                <a:ea typeface="Montserrat"/>
                <a:cs typeface="Montserrat"/>
                <a:sym typeface="Montserrat"/>
              </a:rPr>
              <a:t>Looking for x M EUR, 1 board member/CxO</a:t>
            </a:r>
            <a:endParaRPr sz="1400">
              <a:solidFill>
                <a:schemeClr val="dk1"/>
              </a:solidFill>
              <a:latin typeface="Montserrat"/>
              <a:ea typeface="Montserrat"/>
              <a:cs typeface="Montserrat"/>
              <a:sym typeface="Montserrat"/>
            </a:endParaRPr>
          </a:p>
        </p:txBody>
      </p:sp>
      <p:sp>
        <p:nvSpPr>
          <p:cNvPr id="231" name="Google Shape;231;p4"/>
          <p:cNvSpPr txBox="1"/>
          <p:nvPr/>
        </p:nvSpPr>
        <p:spPr>
          <a:xfrm>
            <a:off x="7709645" y="6086148"/>
            <a:ext cx="4373700" cy="831000"/>
          </a:xfrm>
          <a:prstGeom prst="rect">
            <a:avLst/>
          </a:prstGeom>
          <a:gradFill>
            <a:gsLst>
              <a:gs pos="0">
                <a:schemeClr val="accent1"/>
              </a:gs>
              <a:gs pos="100000">
                <a:srgbClr val="56A9F3"/>
              </a:gs>
            </a:gsLst>
            <a:lin ang="2700000" scaled="0"/>
          </a:gra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dk1"/>
                </a:solidFill>
                <a:latin typeface="Montserrat"/>
                <a:ea typeface="Montserrat"/>
                <a:cs typeface="Montserrat"/>
                <a:sym typeface="Montserrat"/>
              </a:rPr>
              <a:t>COMMENTARY BOX – PLEASE DELETE</a:t>
            </a:r>
            <a:endParaRPr>
              <a:latin typeface="Montserrat"/>
              <a:ea typeface="Montserrat"/>
              <a:cs typeface="Montserrat"/>
              <a:sym typeface="Montserrat"/>
            </a:endParaRPr>
          </a:p>
          <a:p>
            <a:pPr indent="-133350" lvl="0" marL="133350" marR="0" rtl="0" algn="l">
              <a:spcBef>
                <a:spcPts val="0"/>
              </a:spcBef>
              <a:spcAft>
                <a:spcPts val="0"/>
              </a:spcAft>
              <a:buClr>
                <a:schemeClr val="dk1"/>
              </a:buClr>
              <a:buSzPts val="1200"/>
              <a:buFont typeface="Montserrat"/>
              <a:buChar char="•"/>
            </a:pPr>
            <a:r>
              <a:rPr lang="en-US" sz="1200">
                <a:solidFill>
                  <a:schemeClr val="dk1"/>
                </a:solidFill>
                <a:latin typeface="Montserrat"/>
                <a:ea typeface="Montserrat"/>
                <a:cs typeface="Montserrat"/>
                <a:sym typeface="Montserrat"/>
              </a:rPr>
              <a:t>Less than 20% of startups produce a good front page!</a:t>
            </a:r>
            <a:endParaRPr>
              <a:latin typeface="Montserrat"/>
              <a:ea typeface="Montserrat"/>
              <a:cs typeface="Montserrat"/>
              <a:sym typeface="Montserrat"/>
            </a:endParaRPr>
          </a:p>
          <a:p>
            <a:pPr indent="-133350" lvl="0" marL="133350" marR="0" rtl="0" algn="l">
              <a:spcBef>
                <a:spcPts val="0"/>
              </a:spcBef>
              <a:spcAft>
                <a:spcPts val="0"/>
              </a:spcAft>
              <a:buClr>
                <a:schemeClr val="dk1"/>
              </a:buClr>
              <a:buSzPts val="1200"/>
              <a:buFont typeface="Montserrat"/>
              <a:buChar char="•"/>
            </a:pPr>
            <a:r>
              <a:rPr lang="en-US" sz="1200">
                <a:solidFill>
                  <a:schemeClr val="dk1"/>
                </a:solidFill>
                <a:latin typeface="Montserrat"/>
                <a:ea typeface="Montserrat"/>
                <a:cs typeface="Montserrat"/>
                <a:sym typeface="Montserrat"/>
              </a:rPr>
              <a:t>Consider the language of the presentation  </a:t>
            </a:r>
            <a:endParaRPr>
              <a:latin typeface="Montserrat"/>
              <a:ea typeface="Montserrat"/>
              <a:cs typeface="Montserrat"/>
              <a:sym typeface="Montserrat"/>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2" name="Shape 2432"/>
        <p:cNvGrpSpPr/>
        <p:nvPr/>
      </p:nvGrpSpPr>
      <p:grpSpPr>
        <a:xfrm>
          <a:off x="0" y="0"/>
          <a:ext cx="0" cy="0"/>
          <a:chOff x="0" y="0"/>
          <a:chExt cx="0" cy="0"/>
        </a:xfrm>
      </p:grpSpPr>
      <p:sp>
        <p:nvSpPr>
          <p:cNvPr id="2433" name="Google Shape;2433;p40"/>
          <p:cNvSpPr txBox="1"/>
          <p:nvPr>
            <p:ph type="title"/>
          </p:nvPr>
        </p:nvSpPr>
        <p:spPr>
          <a:xfrm>
            <a:off x="415650" y="351942"/>
            <a:ext cx="11360700" cy="763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Font typeface="Arial"/>
              <a:buNone/>
            </a:pPr>
            <a:r>
              <a:rPr lang="en-US" sz="2800"/>
              <a:t>GRAPHS</a:t>
            </a:r>
            <a:endParaRPr/>
          </a:p>
        </p:txBody>
      </p:sp>
      <p:graphicFrame>
        <p:nvGraphicFramePr>
          <p:cNvPr id="2434" name="Google Shape;2434;p40"/>
          <p:cNvGraphicFramePr/>
          <p:nvPr/>
        </p:nvGraphicFramePr>
        <p:xfrm>
          <a:off x="996478" y="2894781"/>
          <a:ext cx="4580565" cy="3106048"/>
        </p:xfrm>
        <a:graphic>
          <a:graphicData uri="http://schemas.openxmlformats.org/drawingml/2006/chart">
            <c:chart r:id="rId3"/>
          </a:graphicData>
        </a:graphic>
      </p:graphicFrame>
      <p:graphicFrame>
        <p:nvGraphicFramePr>
          <p:cNvPr id="2435" name="Google Shape;2435;p40"/>
          <p:cNvGraphicFramePr/>
          <p:nvPr/>
        </p:nvGraphicFramePr>
        <p:xfrm>
          <a:off x="6558062" y="2894781"/>
          <a:ext cx="4580565" cy="3106048"/>
        </p:xfrm>
        <a:graphic>
          <a:graphicData uri="http://schemas.openxmlformats.org/drawingml/2006/chart">
            <c:chart r:id="rId4"/>
          </a:graphicData>
        </a:graphic>
      </p:graphicFrame>
      <p:cxnSp>
        <p:nvCxnSpPr>
          <p:cNvPr id="2436" name="Google Shape;2436;p40"/>
          <p:cNvCxnSpPr/>
          <p:nvPr/>
        </p:nvCxnSpPr>
        <p:spPr>
          <a:xfrm>
            <a:off x="6125683" y="1979084"/>
            <a:ext cx="0" cy="3801499"/>
          </a:xfrm>
          <a:prstGeom prst="straightConnector1">
            <a:avLst/>
          </a:prstGeom>
          <a:noFill/>
          <a:ln cap="flat" cmpd="sng" w="9525">
            <a:solidFill>
              <a:schemeClr val="dk2"/>
            </a:solidFill>
            <a:prstDash val="solid"/>
            <a:miter lim="800000"/>
            <a:headEnd len="sm" w="sm" type="none"/>
            <a:tailEnd len="sm" w="sm" type="none"/>
          </a:ln>
        </p:spPr>
      </p:cxnSp>
      <p:sp>
        <p:nvSpPr>
          <p:cNvPr id="2437" name="Google Shape;2437;p40"/>
          <p:cNvSpPr txBox="1"/>
          <p:nvPr/>
        </p:nvSpPr>
        <p:spPr>
          <a:xfrm>
            <a:off x="6529350" y="1905225"/>
            <a:ext cx="985800" cy="42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133">
                <a:solidFill>
                  <a:schemeClr val="dk1"/>
                </a:solidFill>
                <a:latin typeface="Montserrat"/>
                <a:ea typeface="Montserrat"/>
                <a:cs typeface="Montserrat"/>
                <a:sym typeface="Montserrat"/>
              </a:rPr>
              <a:t>TITLE</a:t>
            </a:r>
            <a:endParaRPr sz="2133">
              <a:solidFill>
                <a:schemeClr val="dk1"/>
              </a:solidFill>
              <a:latin typeface="Montserrat"/>
              <a:ea typeface="Montserrat"/>
              <a:cs typeface="Montserrat"/>
              <a:sym typeface="Montserrat"/>
            </a:endParaRPr>
          </a:p>
        </p:txBody>
      </p:sp>
      <p:sp>
        <p:nvSpPr>
          <p:cNvPr id="2438" name="Google Shape;2438;p40"/>
          <p:cNvSpPr txBox="1"/>
          <p:nvPr/>
        </p:nvSpPr>
        <p:spPr>
          <a:xfrm>
            <a:off x="8457093" y="2226720"/>
            <a:ext cx="2955600" cy="11082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1200">
                <a:solidFill>
                  <a:srgbClr val="7F7F7F"/>
                </a:solidFill>
                <a:latin typeface="Montserrat"/>
                <a:ea typeface="Montserrat"/>
                <a:cs typeface="Montserrat"/>
                <a:sym typeface="Montserrat"/>
              </a:rPr>
              <a:t>Of shopping carts are abandoned right before the transaction its completed. Suitable for all categories</a:t>
            </a:r>
            <a:endParaRPr>
              <a:latin typeface="Montserrat"/>
              <a:ea typeface="Montserrat"/>
              <a:cs typeface="Montserrat"/>
              <a:sym typeface="Montserrat"/>
            </a:endParaRPr>
          </a:p>
        </p:txBody>
      </p:sp>
      <p:sp>
        <p:nvSpPr>
          <p:cNvPr id="2439" name="Google Shape;2439;p40"/>
          <p:cNvSpPr txBox="1"/>
          <p:nvPr/>
        </p:nvSpPr>
        <p:spPr>
          <a:xfrm>
            <a:off x="6617779" y="2316366"/>
            <a:ext cx="1661100" cy="554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000">
                <a:solidFill>
                  <a:schemeClr val="accent1"/>
                </a:solidFill>
                <a:latin typeface="Montserrat"/>
                <a:ea typeface="Montserrat"/>
                <a:cs typeface="Montserrat"/>
                <a:sym typeface="Montserrat"/>
              </a:rPr>
              <a:t>$23M</a:t>
            </a:r>
            <a:endParaRPr b="1" sz="3000">
              <a:solidFill>
                <a:schemeClr val="accent1"/>
              </a:solidFill>
              <a:latin typeface="Montserrat"/>
              <a:ea typeface="Montserrat"/>
              <a:cs typeface="Montserrat"/>
              <a:sym typeface="Montserrat"/>
            </a:endParaRPr>
          </a:p>
        </p:txBody>
      </p:sp>
      <p:sp>
        <p:nvSpPr>
          <p:cNvPr id="2440" name="Google Shape;2440;p40"/>
          <p:cNvSpPr txBox="1"/>
          <p:nvPr/>
        </p:nvSpPr>
        <p:spPr>
          <a:xfrm>
            <a:off x="969323" y="1902550"/>
            <a:ext cx="985800" cy="42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133">
                <a:solidFill>
                  <a:schemeClr val="dk1"/>
                </a:solidFill>
                <a:latin typeface="Montserrat"/>
                <a:ea typeface="Montserrat"/>
                <a:cs typeface="Montserrat"/>
                <a:sym typeface="Montserrat"/>
              </a:rPr>
              <a:t>TITLE</a:t>
            </a:r>
            <a:endParaRPr sz="1600">
              <a:solidFill>
                <a:schemeClr val="dk1"/>
              </a:solidFill>
              <a:latin typeface="Montserrat"/>
              <a:ea typeface="Montserrat"/>
              <a:cs typeface="Montserrat"/>
              <a:sym typeface="Montserrat"/>
            </a:endParaRPr>
          </a:p>
        </p:txBody>
      </p:sp>
      <p:sp>
        <p:nvSpPr>
          <p:cNvPr id="2441" name="Google Shape;2441;p40"/>
          <p:cNvSpPr txBox="1"/>
          <p:nvPr/>
        </p:nvSpPr>
        <p:spPr>
          <a:xfrm>
            <a:off x="2764410" y="2224033"/>
            <a:ext cx="2955600" cy="11082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1200">
                <a:solidFill>
                  <a:srgbClr val="7F7F7F"/>
                </a:solidFill>
                <a:latin typeface="Montserrat"/>
                <a:ea typeface="Montserrat"/>
                <a:cs typeface="Montserrat"/>
                <a:sym typeface="Montserrat"/>
              </a:rPr>
              <a:t>Of shopping carts are abandoned right before the transaction its completed. Suitable for all categories</a:t>
            </a:r>
            <a:endParaRPr>
              <a:latin typeface="Montserrat"/>
              <a:ea typeface="Montserrat"/>
              <a:cs typeface="Montserrat"/>
              <a:sym typeface="Montserrat"/>
            </a:endParaRPr>
          </a:p>
        </p:txBody>
      </p:sp>
      <p:sp>
        <p:nvSpPr>
          <p:cNvPr id="2442" name="Google Shape;2442;p40"/>
          <p:cNvSpPr txBox="1"/>
          <p:nvPr/>
        </p:nvSpPr>
        <p:spPr>
          <a:xfrm>
            <a:off x="925096" y="2313679"/>
            <a:ext cx="1661100" cy="554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000">
                <a:solidFill>
                  <a:schemeClr val="accent1"/>
                </a:solidFill>
                <a:latin typeface="Montserrat"/>
                <a:ea typeface="Montserrat"/>
                <a:cs typeface="Montserrat"/>
                <a:sym typeface="Montserrat"/>
              </a:rPr>
              <a:t>$19M</a:t>
            </a:r>
            <a:endParaRPr b="1" sz="3000">
              <a:solidFill>
                <a:schemeClr val="accent1"/>
              </a:solidFill>
              <a:latin typeface="Montserrat"/>
              <a:ea typeface="Montserrat"/>
              <a:cs typeface="Montserrat"/>
              <a:sym typeface="Montserrat"/>
            </a:endParaRPr>
          </a:p>
        </p:txBody>
      </p:sp>
      <p:sp>
        <p:nvSpPr>
          <p:cNvPr id="2443" name="Google Shape;2443;p40"/>
          <p:cNvSpPr txBox="1"/>
          <p:nvPr/>
        </p:nvSpPr>
        <p:spPr>
          <a:xfrm>
            <a:off x="829681" y="3152001"/>
            <a:ext cx="69167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accent1"/>
                </a:solidFill>
                <a:latin typeface="Arial"/>
                <a:ea typeface="Arial"/>
                <a:cs typeface="Arial"/>
                <a:sym typeface="Arial"/>
              </a:rPr>
              <a:t>M USD</a:t>
            </a:r>
            <a:endParaRPr b="1" sz="1200">
              <a:solidFill>
                <a:schemeClr val="accent1"/>
              </a:solidFill>
              <a:latin typeface="Arial"/>
              <a:ea typeface="Arial"/>
              <a:cs typeface="Arial"/>
              <a:sym typeface="Arial"/>
            </a:endParaRPr>
          </a:p>
        </p:txBody>
      </p:sp>
      <p:sp>
        <p:nvSpPr>
          <p:cNvPr id="2444" name="Google Shape;2444;p40"/>
          <p:cNvSpPr txBox="1"/>
          <p:nvPr/>
        </p:nvSpPr>
        <p:spPr>
          <a:xfrm>
            <a:off x="6412384" y="3152001"/>
            <a:ext cx="69167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accent1"/>
                </a:solidFill>
                <a:latin typeface="Arial"/>
                <a:ea typeface="Arial"/>
                <a:cs typeface="Arial"/>
                <a:sym typeface="Arial"/>
              </a:rPr>
              <a:t>M USD</a:t>
            </a:r>
            <a:endParaRPr b="1" sz="1200">
              <a:solidFill>
                <a:schemeClr val="accent1"/>
              </a:solidFill>
              <a:latin typeface="Arial"/>
              <a:ea typeface="Arial"/>
              <a:cs typeface="Arial"/>
              <a:sym typeface="Arial"/>
            </a:endParaRPr>
          </a:p>
        </p:txBody>
      </p:sp>
      <p:sp>
        <p:nvSpPr>
          <p:cNvPr id="2445" name="Google Shape;2445;p40"/>
          <p:cNvSpPr txBox="1"/>
          <p:nvPr/>
        </p:nvSpPr>
        <p:spPr>
          <a:xfrm>
            <a:off x="3339571" y="1015076"/>
            <a:ext cx="53448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Montserrat"/>
                <a:ea typeface="Montserrat"/>
                <a:cs typeface="Montserrat"/>
                <a:sym typeface="Montserrat"/>
              </a:rPr>
              <a:t>To edit the data right click at any graph -&gt; edit data -&gt; edit data in Excel</a:t>
            </a:r>
            <a:endParaRPr>
              <a:latin typeface="Montserrat"/>
              <a:ea typeface="Montserrat"/>
              <a:cs typeface="Montserrat"/>
              <a:sym typeface="Montserrat"/>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9" name="Shape 2449"/>
        <p:cNvGrpSpPr/>
        <p:nvPr/>
      </p:nvGrpSpPr>
      <p:grpSpPr>
        <a:xfrm>
          <a:off x="0" y="0"/>
          <a:ext cx="0" cy="0"/>
          <a:chOff x="0" y="0"/>
          <a:chExt cx="0" cy="0"/>
        </a:xfrm>
      </p:grpSpPr>
      <p:sp>
        <p:nvSpPr>
          <p:cNvPr id="2450" name="Google Shape;2450;p41"/>
          <p:cNvSpPr txBox="1"/>
          <p:nvPr>
            <p:ph type="title"/>
          </p:nvPr>
        </p:nvSpPr>
        <p:spPr>
          <a:xfrm>
            <a:off x="415600" y="369242"/>
            <a:ext cx="11360700" cy="763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Font typeface="Arial"/>
              <a:buNone/>
            </a:pPr>
            <a:r>
              <a:rPr lang="en-US" sz="2800"/>
              <a:t>GRAPHS</a:t>
            </a:r>
            <a:endParaRPr/>
          </a:p>
        </p:txBody>
      </p:sp>
      <p:graphicFrame>
        <p:nvGraphicFramePr>
          <p:cNvPr id="2451" name="Google Shape;2451;p41"/>
          <p:cNvGraphicFramePr/>
          <p:nvPr/>
        </p:nvGraphicFramePr>
        <p:xfrm>
          <a:off x="6583496" y="3056128"/>
          <a:ext cx="4723413" cy="2505789"/>
        </p:xfrm>
        <a:graphic>
          <a:graphicData uri="http://schemas.openxmlformats.org/drawingml/2006/chart">
            <c:chart r:id="rId3"/>
          </a:graphicData>
        </a:graphic>
      </p:graphicFrame>
      <p:cxnSp>
        <p:nvCxnSpPr>
          <p:cNvPr id="2452" name="Google Shape;2452;p41"/>
          <p:cNvCxnSpPr/>
          <p:nvPr/>
        </p:nvCxnSpPr>
        <p:spPr>
          <a:xfrm>
            <a:off x="6133811" y="1979084"/>
            <a:ext cx="0" cy="3801499"/>
          </a:xfrm>
          <a:prstGeom prst="straightConnector1">
            <a:avLst/>
          </a:prstGeom>
          <a:noFill/>
          <a:ln cap="flat" cmpd="sng" w="9525">
            <a:solidFill>
              <a:schemeClr val="dk2"/>
            </a:solidFill>
            <a:prstDash val="solid"/>
            <a:miter lim="800000"/>
            <a:headEnd len="sm" w="sm" type="none"/>
            <a:tailEnd len="sm" w="sm" type="none"/>
          </a:ln>
        </p:spPr>
      </p:cxnSp>
      <p:sp>
        <p:nvSpPr>
          <p:cNvPr id="2453" name="Google Shape;2453;p41"/>
          <p:cNvSpPr txBox="1"/>
          <p:nvPr/>
        </p:nvSpPr>
        <p:spPr>
          <a:xfrm>
            <a:off x="6423675" y="1905225"/>
            <a:ext cx="1091400" cy="42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133">
                <a:solidFill>
                  <a:schemeClr val="dk1"/>
                </a:solidFill>
                <a:latin typeface="Montserrat"/>
                <a:ea typeface="Montserrat"/>
                <a:cs typeface="Montserrat"/>
                <a:sym typeface="Montserrat"/>
              </a:rPr>
              <a:t>TITLE</a:t>
            </a:r>
            <a:endParaRPr sz="2133">
              <a:solidFill>
                <a:schemeClr val="dk1"/>
              </a:solidFill>
              <a:latin typeface="Montserrat"/>
              <a:ea typeface="Montserrat"/>
              <a:cs typeface="Montserrat"/>
              <a:sym typeface="Montserrat"/>
            </a:endParaRPr>
          </a:p>
        </p:txBody>
      </p:sp>
      <p:sp>
        <p:nvSpPr>
          <p:cNvPr id="2454" name="Google Shape;2454;p41"/>
          <p:cNvSpPr txBox="1"/>
          <p:nvPr/>
        </p:nvSpPr>
        <p:spPr>
          <a:xfrm>
            <a:off x="8351429" y="2226720"/>
            <a:ext cx="2955600" cy="11082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1200">
                <a:solidFill>
                  <a:srgbClr val="7F7F7F"/>
                </a:solidFill>
                <a:latin typeface="Montserrat"/>
                <a:ea typeface="Montserrat"/>
                <a:cs typeface="Montserrat"/>
                <a:sym typeface="Montserrat"/>
              </a:rPr>
              <a:t>Of shopping carts are abandoned right before the transaction its completed. Suitable for all categories</a:t>
            </a:r>
            <a:endParaRPr>
              <a:latin typeface="Montserrat"/>
              <a:ea typeface="Montserrat"/>
              <a:cs typeface="Montserrat"/>
              <a:sym typeface="Montserrat"/>
            </a:endParaRPr>
          </a:p>
        </p:txBody>
      </p:sp>
      <p:sp>
        <p:nvSpPr>
          <p:cNvPr id="2455" name="Google Shape;2455;p41"/>
          <p:cNvSpPr txBox="1"/>
          <p:nvPr/>
        </p:nvSpPr>
        <p:spPr>
          <a:xfrm>
            <a:off x="6512115" y="2316366"/>
            <a:ext cx="1661100" cy="554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000">
                <a:solidFill>
                  <a:schemeClr val="accent1"/>
                </a:solidFill>
                <a:latin typeface="Montserrat"/>
                <a:ea typeface="Montserrat"/>
                <a:cs typeface="Montserrat"/>
                <a:sym typeface="Montserrat"/>
              </a:rPr>
              <a:t>$27M</a:t>
            </a:r>
            <a:endParaRPr b="1" sz="3000">
              <a:solidFill>
                <a:schemeClr val="accent1"/>
              </a:solidFill>
              <a:latin typeface="Montserrat"/>
              <a:ea typeface="Montserrat"/>
              <a:cs typeface="Montserrat"/>
              <a:sym typeface="Montserrat"/>
            </a:endParaRPr>
          </a:p>
        </p:txBody>
      </p:sp>
      <p:sp>
        <p:nvSpPr>
          <p:cNvPr id="2456" name="Google Shape;2456;p41"/>
          <p:cNvSpPr txBox="1"/>
          <p:nvPr/>
        </p:nvSpPr>
        <p:spPr>
          <a:xfrm>
            <a:off x="969320" y="1902550"/>
            <a:ext cx="1091400" cy="42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133">
                <a:solidFill>
                  <a:schemeClr val="dk1"/>
                </a:solidFill>
                <a:latin typeface="Montserrat"/>
                <a:ea typeface="Montserrat"/>
                <a:cs typeface="Montserrat"/>
                <a:sym typeface="Montserrat"/>
              </a:rPr>
              <a:t>TITLE</a:t>
            </a:r>
            <a:endParaRPr sz="1600">
              <a:solidFill>
                <a:schemeClr val="dk1"/>
              </a:solidFill>
              <a:latin typeface="Montserrat"/>
              <a:ea typeface="Montserrat"/>
              <a:cs typeface="Montserrat"/>
              <a:sym typeface="Montserrat"/>
            </a:endParaRPr>
          </a:p>
        </p:txBody>
      </p:sp>
      <p:sp>
        <p:nvSpPr>
          <p:cNvPr id="2457" name="Google Shape;2457;p41"/>
          <p:cNvSpPr txBox="1"/>
          <p:nvPr/>
        </p:nvSpPr>
        <p:spPr>
          <a:xfrm>
            <a:off x="2764410" y="2224033"/>
            <a:ext cx="2955600" cy="11082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1200">
                <a:solidFill>
                  <a:srgbClr val="7F7F7F"/>
                </a:solidFill>
                <a:latin typeface="Montserrat"/>
                <a:ea typeface="Montserrat"/>
                <a:cs typeface="Montserrat"/>
                <a:sym typeface="Montserrat"/>
              </a:rPr>
              <a:t>Of shopping carts are abandoned right before the transaction its completed. Suitable for all categories</a:t>
            </a:r>
            <a:endParaRPr>
              <a:latin typeface="Montserrat"/>
              <a:ea typeface="Montserrat"/>
              <a:cs typeface="Montserrat"/>
              <a:sym typeface="Montserrat"/>
            </a:endParaRPr>
          </a:p>
        </p:txBody>
      </p:sp>
      <p:sp>
        <p:nvSpPr>
          <p:cNvPr id="2458" name="Google Shape;2458;p41"/>
          <p:cNvSpPr txBox="1"/>
          <p:nvPr/>
        </p:nvSpPr>
        <p:spPr>
          <a:xfrm>
            <a:off x="925096" y="2313679"/>
            <a:ext cx="1661100" cy="554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000">
                <a:solidFill>
                  <a:schemeClr val="accent1"/>
                </a:solidFill>
                <a:latin typeface="Montserrat"/>
                <a:ea typeface="Montserrat"/>
                <a:cs typeface="Montserrat"/>
                <a:sym typeface="Montserrat"/>
              </a:rPr>
              <a:t>$23M</a:t>
            </a:r>
            <a:endParaRPr b="1" sz="3000">
              <a:solidFill>
                <a:schemeClr val="accent1"/>
              </a:solidFill>
              <a:latin typeface="Montserrat"/>
              <a:ea typeface="Montserrat"/>
              <a:cs typeface="Montserrat"/>
              <a:sym typeface="Montserrat"/>
            </a:endParaRPr>
          </a:p>
        </p:txBody>
      </p:sp>
      <p:graphicFrame>
        <p:nvGraphicFramePr>
          <p:cNvPr id="2459" name="Google Shape;2459;p41"/>
          <p:cNvGraphicFramePr/>
          <p:nvPr/>
        </p:nvGraphicFramePr>
        <p:xfrm>
          <a:off x="1102142" y="3056128"/>
          <a:ext cx="4723413" cy="2505789"/>
        </p:xfrm>
        <a:graphic>
          <a:graphicData uri="http://schemas.openxmlformats.org/drawingml/2006/chart">
            <c:chart r:id="rId4"/>
          </a:graphicData>
        </a:graphic>
      </p:graphicFrame>
      <p:sp>
        <p:nvSpPr>
          <p:cNvPr id="2460" name="Google Shape;2460;p41"/>
          <p:cNvSpPr/>
          <p:nvPr/>
        </p:nvSpPr>
        <p:spPr>
          <a:xfrm>
            <a:off x="4707813" y="6041509"/>
            <a:ext cx="160532" cy="160531"/>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1">
              <a:solidFill>
                <a:schemeClr val="lt1"/>
              </a:solidFill>
              <a:latin typeface="Arial"/>
              <a:ea typeface="Arial"/>
              <a:cs typeface="Arial"/>
              <a:sym typeface="Arial"/>
            </a:endParaRPr>
          </a:p>
        </p:txBody>
      </p:sp>
      <p:sp>
        <p:nvSpPr>
          <p:cNvPr id="2461" name="Google Shape;2461;p41"/>
          <p:cNvSpPr txBox="1"/>
          <p:nvPr/>
        </p:nvSpPr>
        <p:spPr>
          <a:xfrm>
            <a:off x="4868344" y="5983277"/>
            <a:ext cx="72000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7F7F7F"/>
                </a:solidFill>
                <a:latin typeface="Arial"/>
                <a:ea typeface="Arial"/>
                <a:cs typeface="Arial"/>
                <a:sym typeface="Arial"/>
              </a:rPr>
              <a:t>Year</a:t>
            </a:r>
            <a:endParaRPr sz="1200">
              <a:solidFill>
                <a:srgbClr val="7F7F7F"/>
              </a:solidFill>
              <a:latin typeface="Arial"/>
              <a:ea typeface="Arial"/>
              <a:cs typeface="Arial"/>
              <a:sym typeface="Arial"/>
            </a:endParaRPr>
          </a:p>
        </p:txBody>
      </p:sp>
      <p:sp>
        <p:nvSpPr>
          <p:cNvPr id="2462" name="Google Shape;2462;p41"/>
          <p:cNvSpPr/>
          <p:nvPr/>
        </p:nvSpPr>
        <p:spPr>
          <a:xfrm>
            <a:off x="5658650" y="6041509"/>
            <a:ext cx="160532" cy="160531"/>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1">
              <a:solidFill>
                <a:schemeClr val="lt1"/>
              </a:solidFill>
              <a:latin typeface="Arial"/>
              <a:ea typeface="Arial"/>
              <a:cs typeface="Arial"/>
              <a:sym typeface="Arial"/>
            </a:endParaRPr>
          </a:p>
        </p:txBody>
      </p:sp>
      <p:sp>
        <p:nvSpPr>
          <p:cNvPr id="2463" name="Google Shape;2463;p41"/>
          <p:cNvSpPr txBox="1"/>
          <p:nvPr/>
        </p:nvSpPr>
        <p:spPr>
          <a:xfrm>
            <a:off x="5819183" y="5983277"/>
            <a:ext cx="72000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7F7F7F"/>
                </a:solidFill>
                <a:latin typeface="Arial"/>
                <a:ea typeface="Arial"/>
                <a:cs typeface="Arial"/>
                <a:sym typeface="Arial"/>
              </a:rPr>
              <a:t>Year</a:t>
            </a:r>
            <a:endParaRPr sz="1200">
              <a:solidFill>
                <a:srgbClr val="7F7F7F"/>
              </a:solidFill>
              <a:latin typeface="Arial"/>
              <a:ea typeface="Arial"/>
              <a:cs typeface="Arial"/>
              <a:sym typeface="Arial"/>
            </a:endParaRPr>
          </a:p>
        </p:txBody>
      </p:sp>
      <p:sp>
        <p:nvSpPr>
          <p:cNvPr id="2464" name="Google Shape;2464;p41"/>
          <p:cNvSpPr/>
          <p:nvPr/>
        </p:nvSpPr>
        <p:spPr>
          <a:xfrm>
            <a:off x="6603659" y="6041509"/>
            <a:ext cx="160532" cy="160531"/>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1">
              <a:solidFill>
                <a:schemeClr val="lt1"/>
              </a:solidFill>
              <a:latin typeface="Arial"/>
              <a:ea typeface="Arial"/>
              <a:cs typeface="Arial"/>
              <a:sym typeface="Arial"/>
            </a:endParaRPr>
          </a:p>
        </p:txBody>
      </p:sp>
      <p:sp>
        <p:nvSpPr>
          <p:cNvPr id="2465" name="Google Shape;2465;p41"/>
          <p:cNvSpPr txBox="1"/>
          <p:nvPr/>
        </p:nvSpPr>
        <p:spPr>
          <a:xfrm>
            <a:off x="6764189" y="5983277"/>
            <a:ext cx="72000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7F7F7F"/>
                </a:solidFill>
                <a:latin typeface="Arial"/>
                <a:ea typeface="Arial"/>
                <a:cs typeface="Arial"/>
                <a:sym typeface="Arial"/>
              </a:rPr>
              <a:t>Year</a:t>
            </a:r>
            <a:endParaRPr sz="1200">
              <a:solidFill>
                <a:srgbClr val="7F7F7F"/>
              </a:solidFill>
              <a:latin typeface="Arial"/>
              <a:ea typeface="Arial"/>
              <a:cs typeface="Arial"/>
              <a:sym typeface="Arial"/>
            </a:endParaRPr>
          </a:p>
        </p:txBody>
      </p:sp>
      <p:sp>
        <p:nvSpPr>
          <p:cNvPr id="2466" name="Google Shape;2466;p41"/>
          <p:cNvSpPr txBox="1"/>
          <p:nvPr/>
        </p:nvSpPr>
        <p:spPr>
          <a:xfrm>
            <a:off x="3339571" y="1000901"/>
            <a:ext cx="53448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Montserrat"/>
                <a:ea typeface="Montserrat"/>
                <a:cs typeface="Montserrat"/>
                <a:sym typeface="Montserrat"/>
              </a:rPr>
              <a:t>To edit the data right click at any graph -&gt; edit data -&gt; edit data in Excel</a:t>
            </a:r>
            <a:endParaRPr>
              <a:latin typeface="Montserrat"/>
              <a:ea typeface="Montserrat"/>
              <a:cs typeface="Montserrat"/>
              <a:sym typeface="Montserrat"/>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0" name="Shape 2470"/>
        <p:cNvGrpSpPr/>
        <p:nvPr/>
      </p:nvGrpSpPr>
      <p:grpSpPr>
        <a:xfrm>
          <a:off x="0" y="0"/>
          <a:ext cx="0" cy="0"/>
          <a:chOff x="0" y="0"/>
          <a:chExt cx="0" cy="0"/>
        </a:xfrm>
      </p:grpSpPr>
      <p:sp>
        <p:nvSpPr>
          <p:cNvPr id="2471" name="Google Shape;2471;p42"/>
          <p:cNvSpPr txBox="1"/>
          <p:nvPr>
            <p:ph idx="2" type="body"/>
          </p:nvPr>
        </p:nvSpPr>
        <p:spPr>
          <a:xfrm>
            <a:off x="6172200" y="1371600"/>
            <a:ext cx="5181600" cy="4805363"/>
          </a:xfrm>
          <a:prstGeom prst="rect">
            <a:avLst/>
          </a:prstGeom>
          <a:noFill/>
          <a:ln>
            <a:noFill/>
          </a:ln>
        </p:spPr>
        <p:txBody>
          <a:bodyPr anchorCtr="0" anchor="t" bIns="45700" lIns="91425" spcFirstLastPara="1" rIns="91425" wrap="square" tIns="45700">
            <a:normAutofit/>
          </a:bodyPr>
          <a:lstStyle/>
          <a:p>
            <a:pPr indent="-139700" lvl="0" marL="228600" rtl="0" algn="l">
              <a:lnSpc>
                <a:spcPct val="90000"/>
              </a:lnSpc>
              <a:spcBef>
                <a:spcPts val="0"/>
              </a:spcBef>
              <a:spcAft>
                <a:spcPts val="1600"/>
              </a:spcAft>
              <a:buClr>
                <a:schemeClr val="dk1"/>
              </a:buClr>
              <a:buSzPts val="1400"/>
              <a:buNone/>
            </a:pPr>
            <a:r>
              <a:t/>
            </a:r>
            <a:endParaRPr/>
          </a:p>
        </p:txBody>
      </p:sp>
      <p:sp>
        <p:nvSpPr>
          <p:cNvPr id="2472" name="Google Shape;2472;p42"/>
          <p:cNvSpPr txBox="1"/>
          <p:nvPr>
            <p:ph type="title"/>
          </p:nvPr>
        </p:nvSpPr>
        <p:spPr>
          <a:xfrm>
            <a:off x="0" y="365126"/>
            <a:ext cx="12192000" cy="644278"/>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Font typeface="Arial"/>
              <a:buNone/>
            </a:pPr>
            <a:r>
              <a:rPr lang="en-US" sz="2800"/>
              <a:t>PIE CHART</a:t>
            </a:r>
            <a:endParaRPr/>
          </a:p>
        </p:txBody>
      </p:sp>
      <p:sp>
        <p:nvSpPr>
          <p:cNvPr id="2473" name="Google Shape;2473;p42"/>
          <p:cNvSpPr txBox="1"/>
          <p:nvPr>
            <p:ph idx="12" type="sldNum"/>
          </p:nvPr>
        </p:nvSpPr>
        <p:spPr>
          <a:xfrm>
            <a:off x="8610600" y="6448764"/>
            <a:ext cx="2991592" cy="305369"/>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t>‹#›</a:t>
            </a:fld>
            <a:endParaRPr/>
          </a:p>
        </p:txBody>
      </p:sp>
      <p:graphicFrame>
        <p:nvGraphicFramePr>
          <p:cNvPr id="2474" name="Google Shape;2474;p42"/>
          <p:cNvGraphicFramePr/>
          <p:nvPr/>
        </p:nvGraphicFramePr>
        <p:xfrm>
          <a:off x="856425" y="1568825"/>
          <a:ext cx="4726200" cy="4105500"/>
        </p:xfrm>
        <a:graphic>
          <a:graphicData uri="http://schemas.openxmlformats.org/drawingml/2006/chart">
            <c:chart r:id="rId3"/>
          </a:graphicData>
        </a:graphic>
      </p:graphicFrame>
      <p:sp>
        <p:nvSpPr>
          <p:cNvPr id="2475" name="Google Shape;2475;p42"/>
          <p:cNvSpPr txBox="1"/>
          <p:nvPr/>
        </p:nvSpPr>
        <p:spPr>
          <a:xfrm>
            <a:off x="3339571" y="896326"/>
            <a:ext cx="53448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Montserrat"/>
                <a:ea typeface="Montserrat"/>
                <a:cs typeface="Montserrat"/>
                <a:sym typeface="Montserrat"/>
              </a:rPr>
              <a:t>To edit the data right click at any graph -&gt; edit data -&gt; edit data in Excel</a:t>
            </a:r>
            <a:endParaRPr>
              <a:latin typeface="Montserrat"/>
              <a:ea typeface="Montserrat"/>
              <a:cs typeface="Montserrat"/>
              <a:sym typeface="Montserrat"/>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9" name="Shape 2479"/>
        <p:cNvGrpSpPr/>
        <p:nvPr/>
      </p:nvGrpSpPr>
      <p:grpSpPr>
        <a:xfrm>
          <a:off x="0" y="0"/>
          <a:ext cx="0" cy="0"/>
          <a:chOff x="0" y="0"/>
          <a:chExt cx="0" cy="0"/>
        </a:xfrm>
      </p:grpSpPr>
      <p:sp>
        <p:nvSpPr>
          <p:cNvPr id="2480" name="Google Shape;2480;p43"/>
          <p:cNvSpPr/>
          <p:nvPr/>
        </p:nvSpPr>
        <p:spPr>
          <a:xfrm>
            <a:off x="6492240" y="1732149"/>
            <a:ext cx="5090903" cy="2469334"/>
          </a:xfrm>
          <a:prstGeom prst="roundRect">
            <a:avLst>
              <a:gd fmla="val 3006" name="adj"/>
            </a:avLst>
          </a:prstGeom>
          <a:solidFill>
            <a:schemeClr val="lt1"/>
          </a:solidFill>
          <a:ln>
            <a:noFill/>
          </a:ln>
          <a:effectLst>
            <a:outerShdw blurRad="25400" rotWithShape="0" algn="ctr" dir="2700000" dist="127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81" name="Google Shape;2481;p43"/>
          <p:cNvSpPr/>
          <p:nvPr/>
        </p:nvSpPr>
        <p:spPr>
          <a:xfrm>
            <a:off x="608858" y="1732149"/>
            <a:ext cx="5344902" cy="2469334"/>
          </a:xfrm>
          <a:prstGeom prst="roundRect">
            <a:avLst>
              <a:gd fmla="val 2643" name="adj"/>
            </a:avLst>
          </a:prstGeom>
          <a:gradFill>
            <a:gsLst>
              <a:gs pos="0">
                <a:schemeClr val="accent1"/>
              </a:gs>
              <a:gs pos="100000">
                <a:schemeClr val="accent2"/>
              </a:gs>
            </a:gsLst>
            <a:lin ang="0" scaled="0"/>
          </a:gradFill>
          <a:ln>
            <a:noFill/>
          </a:ln>
          <a:effectLst>
            <a:outerShdw blurRad="25400" rotWithShape="0" algn="ctr" dir="2700000" dist="127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82" name="Google Shape;2482;p43"/>
          <p:cNvSpPr/>
          <p:nvPr/>
        </p:nvSpPr>
        <p:spPr>
          <a:xfrm>
            <a:off x="8098420" y="4434839"/>
            <a:ext cx="3484722" cy="1874573"/>
          </a:xfrm>
          <a:prstGeom prst="roundRect">
            <a:avLst>
              <a:gd fmla="val 6911" name="adj"/>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aphicFrame>
        <p:nvGraphicFramePr>
          <p:cNvPr id="2483" name="Google Shape;2483;p43"/>
          <p:cNvGraphicFramePr/>
          <p:nvPr/>
        </p:nvGraphicFramePr>
        <p:xfrm>
          <a:off x="891539" y="2179643"/>
          <a:ext cx="4909821" cy="1920240"/>
        </p:xfrm>
        <a:graphic>
          <a:graphicData uri="http://schemas.openxmlformats.org/drawingml/2006/chart">
            <c:chart r:id="rId3"/>
          </a:graphicData>
        </a:graphic>
      </p:graphicFrame>
      <p:sp>
        <p:nvSpPr>
          <p:cNvPr id="2484" name="Google Shape;2484;p43"/>
          <p:cNvSpPr txBox="1"/>
          <p:nvPr/>
        </p:nvSpPr>
        <p:spPr>
          <a:xfrm>
            <a:off x="891539" y="1850409"/>
            <a:ext cx="214884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lt1"/>
                </a:solidFill>
                <a:latin typeface="Montserrat Medium"/>
                <a:ea typeface="Montserrat Medium"/>
                <a:cs typeface="Montserrat Medium"/>
                <a:sym typeface="Montserrat Medium"/>
              </a:rPr>
              <a:t>TITLE</a:t>
            </a:r>
            <a:endParaRPr/>
          </a:p>
        </p:txBody>
      </p:sp>
      <p:sp>
        <p:nvSpPr>
          <p:cNvPr id="2485" name="Google Shape;2485;p43"/>
          <p:cNvSpPr txBox="1"/>
          <p:nvPr/>
        </p:nvSpPr>
        <p:spPr>
          <a:xfrm>
            <a:off x="6782542" y="1850409"/>
            <a:ext cx="214884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accent1"/>
                </a:solidFill>
                <a:latin typeface="Montserrat Medium"/>
                <a:ea typeface="Montserrat Medium"/>
                <a:cs typeface="Montserrat Medium"/>
                <a:sym typeface="Montserrat Medium"/>
              </a:rPr>
              <a:t>TITLE</a:t>
            </a:r>
            <a:endParaRPr/>
          </a:p>
        </p:txBody>
      </p:sp>
      <p:graphicFrame>
        <p:nvGraphicFramePr>
          <p:cNvPr id="2486" name="Google Shape;2486;p43"/>
          <p:cNvGraphicFramePr/>
          <p:nvPr/>
        </p:nvGraphicFramePr>
        <p:xfrm>
          <a:off x="6715230" y="2189351"/>
          <a:ext cx="4025247" cy="1874573"/>
        </p:xfrm>
        <a:graphic>
          <a:graphicData uri="http://schemas.openxmlformats.org/drawingml/2006/chart">
            <c:chart r:id="rId4"/>
          </a:graphicData>
        </a:graphic>
      </p:graphicFrame>
      <p:sp>
        <p:nvSpPr>
          <p:cNvPr id="2487" name="Google Shape;2487;p43"/>
          <p:cNvSpPr/>
          <p:nvPr/>
        </p:nvSpPr>
        <p:spPr>
          <a:xfrm>
            <a:off x="608858" y="4434839"/>
            <a:ext cx="3484722" cy="1874573"/>
          </a:xfrm>
          <a:prstGeom prst="roundRect">
            <a:avLst>
              <a:gd fmla="val 4042" name="adj"/>
            </a:avLst>
          </a:prstGeom>
          <a:solidFill>
            <a:schemeClr val="lt1"/>
          </a:solidFill>
          <a:ln>
            <a:noFill/>
          </a:ln>
          <a:effectLst>
            <a:outerShdw blurRad="25400" rotWithShape="0" algn="ctr" dir="2700000" dist="127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aphicFrame>
        <p:nvGraphicFramePr>
          <p:cNvPr id="2488" name="Google Shape;2488;p43"/>
          <p:cNvGraphicFramePr/>
          <p:nvPr/>
        </p:nvGraphicFramePr>
        <p:xfrm>
          <a:off x="608858" y="5020450"/>
          <a:ext cx="3352280" cy="1416049"/>
        </p:xfrm>
        <a:graphic>
          <a:graphicData uri="http://schemas.openxmlformats.org/drawingml/2006/chart">
            <c:chart r:id="rId5"/>
          </a:graphicData>
        </a:graphic>
      </p:graphicFrame>
      <p:sp>
        <p:nvSpPr>
          <p:cNvPr id="2489" name="Google Shape;2489;p43"/>
          <p:cNvSpPr txBox="1"/>
          <p:nvPr/>
        </p:nvSpPr>
        <p:spPr>
          <a:xfrm>
            <a:off x="816241" y="4588499"/>
            <a:ext cx="1637592"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chemeClr val="accent1"/>
                </a:solidFill>
                <a:latin typeface="Montserrat"/>
                <a:ea typeface="Montserrat"/>
                <a:cs typeface="Montserrat"/>
                <a:sym typeface="Montserrat"/>
              </a:rPr>
              <a:t>TITLE</a:t>
            </a:r>
            <a:endParaRPr/>
          </a:p>
        </p:txBody>
      </p:sp>
      <p:sp>
        <p:nvSpPr>
          <p:cNvPr id="2490" name="Google Shape;2490;p43"/>
          <p:cNvSpPr txBox="1"/>
          <p:nvPr/>
        </p:nvSpPr>
        <p:spPr>
          <a:xfrm>
            <a:off x="816239" y="4764942"/>
            <a:ext cx="2843527"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900">
                <a:solidFill>
                  <a:schemeClr val="dk1"/>
                </a:solidFill>
                <a:latin typeface="Montserrat Light"/>
                <a:ea typeface="Montserrat Light"/>
                <a:cs typeface="Montserrat Light"/>
                <a:sym typeface="Montserrat Light"/>
              </a:rPr>
              <a:t>DESCRIPTION</a:t>
            </a:r>
            <a:endParaRPr/>
          </a:p>
        </p:txBody>
      </p:sp>
      <p:sp>
        <p:nvSpPr>
          <p:cNvPr id="2491" name="Google Shape;2491;p43"/>
          <p:cNvSpPr/>
          <p:nvPr/>
        </p:nvSpPr>
        <p:spPr>
          <a:xfrm>
            <a:off x="4372240" y="4434839"/>
            <a:ext cx="3484722" cy="1874573"/>
          </a:xfrm>
          <a:prstGeom prst="roundRect">
            <a:avLst>
              <a:gd fmla="val 3563" name="adj"/>
            </a:avLst>
          </a:prstGeom>
          <a:solidFill>
            <a:schemeClr val="lt1"/>
          </a:solidFill>
          <a:ln>
            <a:noFill/>
          </a:ln>
          <a:effectLst>
            <a:outerShdw blurRad="25400" rotWithShape="0" algn="ctr" dir="2700000" dist="127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aphicFrame>
        <p:nvGraphicFramePr>
          <p:cNvPr id="2492" name="Google Shape;2492;p43"/>
          <p:cNvGraphicFramePr/>
          <p:nvPr/>
        </p:nvGraphicFramePr>
        <p:xfrm>
          <a:off x="4438461" y="5022903"/>
          <a:ext cx="3352280" cy="1416049"/>
        </p:xfrm>
        <a:graphic>
          <a:graphicData uri="http://schemas.openxmlformats.org/drawingml/2006/chart">
            <c:chart r:id="rId6"/>
          </a:graphicData>
        </a:graphic>
      </p:graphicFrame>
      <p:sp>
        <p:nvSpPr>
          <p:cNvPr id="2493" name="Google Shape;2493;p43"/>
          <p:cNvSpPr txBox="1"/>
          <p:nvPr/>
        </p:nvSpPr>
        <p:spPr>
          <a:xfrm>
            <a:off x="4626544" y="4588499"/>
            <a:ext cx="1397519"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chemeClr val="accent3"/>
                </a:solidFill>
                <a:latin typeface="Montserrat"/>
                <a:ea typeface="Montserrat"/>
                <a:cs typeface="Montserrat"/>
                <a:sym typeface="Montserrat"/>
              </a:rPr>
              <a:t>TITLE</a:t>
            </a:r>
            <a:endParaRPr/>
          </a:p>
        </p:txBody>
      </p:sp>
      <p:sp>
        <p:nvSpPr>
          <p:cNvPr id="2494" name="Google Shape;2494;p43"/>
          <p:cNvSpPr txBox="1"/>
          <p:nvPr/>
        </p:nvSpPr>
        <p:spPr>
          <a:xfrm>
            <a:off x="4626543" y="4764942"/>
            <a:ext cx="2460057"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900">
                <a:solidFill>
                  <a:schemeClr val="dk1"/>
                </a:solidFill>
                <a:latin typeface="Montserrat Light"/>
                <a:ea typeface="Montserrat Light"/>
                <a:cs typeface="Montserrat Light"/>
                <a:sym typeface="Montserrat Light"/>
              </a:rPr>
              <a:t>DESCRIPTION</a:t>
            </a:r>
            <a:endParaRPr/>
          </a:p>
        </p:txBody>
      </p:sp>
      <p:sp>
        <p:nvSpPr>
          <p:cNvPr id="2495" name="Google Shape;2495;p43"/>
          <p:cNvSpPr/>
          <p:nvPr/>
        </p:nvSpPr>
        <p:spPr>
          <a:xfrm>
            <a:off x="8098420" y="4434839"/>
            <a:ext cx="3484722" cy="1874573"/>
          </a:xfrm>
          <a:prstGeom prst="roundRect">
            <a:avLst>
              <a:gd fmla="val 3085" name="adj"/>
            </a:avLst>
          </a:prstGeom>
          <a:solidFill>
            <a:schemeClr val="lt1"/>
          </a:solidFill>
          <a:ln>
            <a:noFill/>
          </a:ln>
          <a:effectLst>
            <a:outerShdw blurRad="25400" rotWithShape="0" algn="ctr" dir="2700000" dist="127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aphicFrame>
        <p:nvGraphicFramePr>
          <p:cNvPr id="2496" name="Google Shape;2496;p43"/>
          <p:cNvGraphicFramePr/>
          <p:nvPr/>
        </p:nvGraphicFramePr>
        <p:xfrm>
          <a:off x="8164641" y="5029391"/>
          <a:ext cx="3352280" cy="1416049"/>
        </p:xfrm>
        <a:graphic>
          <a:graphicData uri="http://schemas.openxmlformats.org/drawingml/2006/chart">
            <c:chart r:id="rId7"/>
          </a:graphicData>
        </a:graphic>
      </p:graphicFrame>
      <p:sp>
        <p:nvSpPr>
          <p:cNvPr id="2497" name="Google Shape;2497;p43"/>
          <p:cNvSpPr txBox="1"/>
          <p:nvPr/>
        </p:nvSpPr>
        <p:spPr>
          <a:xfrm>
            <a:off x="8381312" y="4588499"/>
            <a:ext cx="1734238"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chemeClr val="accent5"/>
                </a:solidFill>
                <a:latin typeface="Montserrat"/>
                <a:ea typeface="Montserrat"/>
                <a:cs typeface="Montserrat"/>
                <a:sym typeface="Montserrat"/>
              </a:rPr>
              <a:t>TITLE</a:t>
            </a:r>
            <a:endParaRPr/>
          </a:p>
        </p:txBody>
      </p:sp>
      <p:sp>
        <p:nvSpPr>
          <p:cNvPr id="2498" name="Google Shape;2498;p43"/>
          <p:cNvSpPr txBox="1"/>
          <p:nvPr/>
        </p:nvSpPr>
        <p:spPr>
          <a:xfrm>
            <a:off x="8381311" y="4764942"/>
            <a:ext cx="2460057"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900">
                <a:solidFill>
                  <a:schemeClr val="dk1"/>
                </a:solidFill>
                <a:latin typeface="Montserrat Light"/>
                <a:ea typeface="Montserrat Light"/>
                <a:cs typeface="Montserrat Light"/>
                <a:sym typeface="Montserrat Light"/>
              </a:rPr>
              <a:t>DESCRIPTION</a:t>
            </a:r>
            <a:endParaRPr/>
          </a:p>
        </p:txBody>
      </p:sp>
      <p:sp>
        <p:nvSpPr>
          <p:cNvPr id="2499" name="Google Shape;2499;p43"/>
          <p:cNvSpPr txBox="1"/>
          <p:nvPr/>
        </p:nvSpPr>
        <p:spPr>
          <a:xfrm>
            <a:off x="766263" y="396459"/>
            <a:ext cx="10515600" cy="745701"/>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2800"/>
              <a:buFont typeface="Arial"/>
              <a:buNone/>
            </a:pPr>
            <a:r>
              <a:rPr lang="en-US" sz="2800">
                <a:solidFill>
                  <a:schemeClr val="dk1"/>
                </a:solidFill>
                <a:latin typeface="Montserrat"/>
                <a:ea typeface="Montserrat"/>
                <a:cs typeface="Montserrat"/>
                <a:sym typeface="Montserrat"/>
              </a:rPr>
              <a:t>DASHBOARD</a:t>
            </a:r>
            <a:endParaRPr>
              <a:latin typeface="Montserrat"/>
              <a:ea typeface="Montserrat"/>
              <a:cs typeface="Montserrat"/>
              <a:sym typeface="Montserrat"/>
            </a:endParaRPr>
          </a:p>
        </p:txBody>
      </p:sp>
      <p:sp>
        <p:nvSpPr>
          <p:cNvPr id="2500" name="Google Shape;2500;p43"/>
          <p:cNvSpPr txBox="1"/>
          <p:nvPr/>
        </p:nvSpPr>
        <p:spPr>
          <a:xfrm>
            <a:off x="3339571" y="896326"/>
            <a:ext cx="53448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Montserrat"/>
                <a:ea typeface="Montserrat"/>
                <a:cs typeface="Montserrat"/>
                <a:sym typeface="Montserrat"/>
              </a:rPr>
              <a:t>To edit the data right click at any graph -&gt; edit data -&gt; edit data in Excel</a:t>
            </a:r>
            <a:endParaRPr>
              <a:latin typeface="Montserrat"/>
              <a:ea typeface="Montserrat"/>
              <a:cs typeface="Montserrat"/>
              <a:sym typeface="Montserrat"/>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4" name="Shape 2504"/>
        <p:cNvGrpSpPr/>
        <p:nvPr/>
      </p:nvGrpSpPr>
      <p:grpSpPr>
        <a:xfrm>
          <a:off x="0" y="0"/>
          <a:ext cx="0" cy="0"/>
          <a:chOff x="0" y="0"/>
          <a:chExt cx="0" cy="0"/>
        </a:xfrm>
      </p:grpSpPr>
      <p:sp>
        <p:nvSpPr>
          <p:cNvPr id="2505" name="Google Shape;2505;p44"/>
          <p:cNvSpPr txBox="1"/>
          <p:nvPr>
            <p:ph type="title"/>
          </p:nvPr>
        </p:nvSpPr>
        <p:spPr>
          <a:xfrm>
            <a:off x="838200" y="1291100"/>
            <a:ext cx="10515600" cy="3952232"/>
          </a:xfrm>
          <a:prstGeom prst="rect">
            <a:avLst/>
          </a:prstGeom>
          <a:gradFill>
            <a:gsLst>
              <a:gs pos="0">
                <a:schemeClr val="accent1"/>
              </a:gs>
              <a:gs pos="100000">
                <a:srgbClr val="56A9F3"/>
              </a:gs>
            </a:gsLst>
            <a:lin ang="2700000" scaled="0"/>
          </a:gradFill>
          <a:ln>
            <a:noFill/>
          </a:ln>
        </p:spPr>
        <p:txBody>
          <a:bodyPr anchorCtr="0" anchor="ctr" bIns="45700" lIns="360000" spcFirstLastPara="1" rIns="360000" wrap="square" tIns="45700">
            <a:normAutofit/>
          </a:bodyPr>
          <a:lstStyle/>
          <a:p>
            <a:pPr indent="0" lvl="0" marL="0" rtl="0" algn="ctr">
              <a:lnSpc>
                <a:spcPct val="90000"/>
              </a:lnSpc>
              <a:spcBef>
                <a:spcPts val="0"/>
              </a:spcBef>
              <a:spcAft>
                <a:spcPts val="0"/>
              </a:spcAft>
              <a:buClr>
                <a:schemeClr val="dk1"/>
              </a:buClr>
              <a:buSzPts val="2400"/>
              <a:buFont typeface="Arial"/>
              <a:buNone/>
            </a:pPr>
            <a:r>
              <a:rPr b="1" lang="en-US" sz="2400">
                <a:solidFill>
                  <a:srgbClr val="FFFFFF"/>
                </a:solidFill>
              </a:rPr>
              <a:t>THE FOLLOWING SLIDES INCLUDE SOME ADDITIONAL ICONS </a:t>
            </a:r>
            <a:br>
              <a:rPr b="1" lang="en-US" sz="2400">
                <a:solidFill>
                  <a:srgbClr val="FFFFFF"/>
                </a:solidFill>
              </a:rPr>
            </a:br>
            <a:r>
              <a:rPr b="1" lang="en-US" sz="2400">
                <a:solidFill>
                  <a:srgbClr val="FFFFFF"/>
                </a:solidFill>
              </a:rPr>
              <a:t>YOU CAN USE IN YOUR PRESENTATION.</a:t>
            </a:r>
            <a:br>
              <a:rPr b="1" lang="en-US" sz="2400">
                <a:solidFill>
                  <a:srgbClr val="FFFFFF"/>
                </a:solidFill>
              </a:rPr>
            </a:br>
            <a:br>
              <a:rPr b="1" lang="en-US" sz="2400">
                <a:solidFill>
                  <a:srgbClr val="FFFFFF"/>
                </a:solidFill>
              </a:rPr>
            </a:br>
            <a:r>
              <a:rPr b="1" lang="en-US" sz="2400">
                <a:solidFill>
                  <a:srgbClr val="FFFFFF"/>
                </a:solidFill>
              </a:rPr>
              <a:t>ALL ICONS ARE READY TO BE CUSTOMISED AND COLOUR CHANGED</a:t>
            </a:r>
            <a:br>
              <a:rPr b="1" lang="en-US" sz="2400">
                <a:solidFill>
                  <a:srgbClr val="FFFFFF"/>
                </a:solidFill>
              </a:rPr>
            </a:br>
            <a:br>
              <a:rPr b="1" lang="en-US" sz="2400">
                <a:solidFill>
                  <a:srgbClr val="FFFFFF"/>
                </a:solidFill>
              </a:rPr>
            </a:br>
            <a:r>
              <a:rPr b="1" lang="en-US" sz="2400">
                <a:solidFill>
                  <a:srgbClr val="FFFFFF"/>
                </a:solidFill>
              </a:rPr>
              <a:t>ENJOY!</a:t>
            </a:r>
            <a:endParaRPr>
              <a:solidFill>
                <a:srgbClr val="FFFFFF"/>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0" name="Shape 2510"/>
        <p:cNvGrpSpPr/>
        <p:nvPr/>
      </p:nvGrpSpPr>
      <p:grpSpPr>
        <a:xfrm>
          <a:off x="0" y="0"/>
          <a:ext cx="0" cy="0"/>
          <a:chOff x="0" y="0"/>
          <a:chExt cx="0" cy="0"/>
        </a:xfrm>
      </p:grpSpPr>
      <p:sp>
        <p:nvSpPr>
          <p:cNvPr id="2511" name="Google Shape;2511;p45"/>
          <p:cNvSpPr txBox="1"/>
          <p:nvPr>
            <p:ph type="title"/>
          </p:nvPr>
        </p:nvSpPr>
        <p:spPr>
          <a:xfrm>
            <a:off x="977477" y="134079"/>
            <a:ext cx="10237046" cy="644278"/>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Arial"/>
              <a:buNone/>
            </a:pPr>
            <a:r>
              <a:rPr lang="en-US"/>
              <a:t>Icons</a:t>
            </a:r>
            <a:endParaRPr/>
          </a:p>
        </p:txBody>
      </p:sp>
      <p:pic>
        <p:nvPicPr>
          <p:cNvPr descr="Lægevidenskab" id="2512" name="Google Shape;2512;p45"/>
          <p:cNvPicPr preferRelativeResize="0"/>
          <p:nvPr/>
        </p:nvPicPr>
        <p:blipFill rotWithShape="1">
          <a:blip r:embed="rId3">
            <a:alphaModFix/>
          </a:blip>
          <a:srcRect b="0" l="0" r="0" t="0"/>
          <a:stretch/>
        </p:blipFill>
        <p:spPr>
          <a:xfrm>
            <a:off x="3090728" y="4395817"/>
            <a:ext cx="914400" cy="914400"/>
          </a:xfrm>
          <a:prstGeom prst="rect">
            <a:avLst/>
          </a:prstGeom>
          <a:noFill/>
          <a:ln>
            <a:noFill/>
          </a:ln>
        </p:spPr>
      </p:pic>
      <p:pic>
        <p:nvPicPr>
          <p:cNvPr descr="Jordklode: Afrika og Europa" id="2513" name="Google Shape;2513;p45"/>
          <p:cNvPicPr preferRelativeResize="0"/>
          <p:nvPr/>
        </p:nvPicPr>
        <p:blipFill rotWithShape="1">
          <a:blip r:embed="rId4">
            <a:alphaModFix/>
          </a:blip>
          <a:srcRect b="0" l="0" r="0" t="0"/>
          <a:stretch/>
        </p:blipFill>
        <p:spPr>
          <a:xfrm>
            <a:off x="3090728" y="5478168"/>
            <a:ext cx="914400" cy="914400"/>
          </a:xfrm>
          <a:prstGeom prst="rect">
            <a:avLst/>
          </a:prstGeom>
          <a:noFill/>
          <a:ln>
            <a:noFill/>
          </a:ln>
        </p:spPr>
      </p:pic>
      <p:pic>
        <p:nvPicPr>
          <p:cNvPr descr="Kort med knappenål" id="2514" name="Google Shape;2514;p45"/>
          <p:cNvPicPr preferRelativeResize="0"/>
          <p:nvPr/>
        </p:nvPicPr>
        <p:blipFill rotWithShape="1">
          <a:blip r:embed="rId5">
            <a:alphaModFix/>
          </a:blip>
          <a:srcRect b="0" l="0" r="0" t="0"/>
          <a:stretch/>
        </p:blipFill>
        <p:spPr>
          <a:xfrm>
            <a:off x="1709357" y="927168"/>
            <a:ext cx="914400" cy="914400"/>
          </a:xfrm>
          <a:prstGeom prst="rect">
            <a:avLst/>
          </a:prstGeom>
          <a:noFill/>
          <a:ln>
            <a:noFill/>
          </a:ln>
        </p:spPr>
      </p:pic>
      <p:pic>
        <p:nvPicPr>
          <p:cNvPr descr="Markør" id="2515" name="Google Shape;2515;p45"/>
          <p:cNvPicPr preferRelativeResize="0"/>
          <p:nvPr/>
        </p:nvPicPr>
        <p:blipFill rotWithShape="1">
          <a:blip r:embed="rId6">
            <a:alphaModFix/>
          </a:blip>
          <a:srcRect b="0" l="0" r="0" t="0"/>
          <a:stretch/>
        </p:blipFill>
        <p:spPr>
          <a:xfrm>
            <a:off x="1751381" y="2074723"/>
            <a:ext cx="914400" cy="914400"/>
          </a:xfrm>
          <a:prstGeom prst="rect">
            <a:avLst/>
          </a:prstGeom>
          <a:noFill/>
          <a:ln>
            <a:noFill/>
          </a:ln>
        </p:spPr>
      </p:pic>
      <p:pic>
        <p:nvPicPr>
          <p:cNvPr descr="Tilføj" id="2516" name="Google Shape;2516;p45"/>
          <p:cNvPicPr preferRelativeResize="0"/>
          <p:nvPr/>
        </p:nvPicPr>
        <p:blipFill rotWithShape="1">
          <a:blip r:embed="rId7">
            <a:alphaModFix/>
          </a:blip>
          <a:srcRect b="0" l="0" r="0" t="0"/>
          <a:stretch/>
        </p:blipFill>
        <p:spPr>
          <a:xfrm>
            <a:off x="1751381" y="3217429"/>
            <a:ext cx="914400" cy="914400"/>
          </a:xfrm>
          <a:prstGeom prst="rect">
            <a:avLst/>
          </a:prstGeom>
          <a:noFill/>
          <a:ln>
            <a:noFill/>
          </a:ln>
        </p:spPr>
      </p:pic>
      <p:pic>
        <p:nvPicPr>
          <p:cNvPr descr="Luk" id="2517" name="Google Shape;2517;p45"/>
          <p:cNvPicPr preferRelativeResize="0"/>
          <p:nvPr/>
        </p:nvPicPr>
        <p:blipFill rotWithShape="1">
          <a:blip r:embed="rId8">
            <a:alphaModFix/>
          </a:blip>
          <a:srcRect b="0" l="0" r="0" t="0"/>
          <a:stretch/>
        </p:blipFill>
        <p:spPr>
          <a:xfrm>
            <a:off x="1751381" y="4395817"/>
            <a:ext cx="914400" cy="914400"/>
          </a:xfrm>
          <a:prstGeom prst="rect">
            <a:avLst/>
          </a:prstGeom>
          <a:noFill/>
          <a:ln>
            <a:noFill/>
          </a:ln>
        </p:spPr>
      </p:pic>
      <p:pic>
        <p:nvPicPr>
          <p:cNvPr descr="Ringetone" id="2518" name="Google Shape;2518;p45"/>
          <p:cNvPicPr preferRelativeResize="0"/>
          <p:nvPr/>
        </p:nvPicPr>
        <p:blipFill rotWithShape="1">
          <a:blip r:embed="rId9">
            <a:alphaModFix/>
          </a:blip>
          <a:srcRect b="0" l="0" r="0" t="0"/>
          <a:stretch/>
        </p:blipFill>
        <p:spPr>
          <a:xfrm>
            <a:off x="1751381" y="5478168"/>
            <a:ext cx="914400" cy="914400"/>
          </a:xfrm>
          <a:prstGeom prst="rect">
            <a:avLst/>
          </a:prstGeom>
          <a:noFill/>
          <a:ln>
            <a:noFill/>
          </a:ln>
        </p:spPr>
      </p:pic>
      <p:pic>
        <p:nvPicPr>
          <p:cNvPr descr="Trådløs" id="2519" name="Google Shape;2519;p45"/>
          <p:cNvPicPr preferRelativeResize="0"/>
          <p:nvPr/>
        </p:nvPicPr>
        <p:blipFill rotWithShape="1">
          <a:blip r:embed="rId10">
            <a:alphaModFix/>
          </a:blip>
          <a:srcRect b="0" l="0" r="0" t="0"/>
          <a:stretch/>
        </p:blipFill>
        <p:spPr>
          <a:xfrm>
            <a:off x="446871" y="927168"/>
            <a:ext cx="914400" cy="914400"/>
          </a:xfrm>
          <a:prstGeom prst="rect">
            <a:avLst/>
          </a:prstGeom>
          <a:noFill/>
          <a:ln>
            <a:noFill/>
          </a:ln>
        </p:spPr>
      </p:pic>
      <p:pic>
        <p:nvPicPr>
          <p:cNvPr descr="Browservindue " id="2520" name="Google Shape;2520;p45"/>
          <p:cNvPicPr preferRelativeResize="0"/>
          <p:nvPr/>
        </p:nvPicPr>
        <p:blipFill rotWithShape="1">
          <a:blip r:embed="rId11">
            <a:alphaModFix/>
          </a:blip>
          <a:srcRect b="0" l="0" r="0" t="0"/>
          <a:stretch/>
        </p:blipFill>
        <p:spPr>
          <a:xfrm>
            <a:off x="418965" y="2074723"/>
            <a:ext cx="914400" cy="914400"/>
          </a:xfrm>
          <a:prstGeom prst="rect">
            <a:avLst/>
          </a:prstGeom>
          <a:noFill/>
          <a:ln>
            <a:noFill/>
          </a:ln>
        </p:spPr>
      </p:pic>
      <p:pic>
        <p:nvPicPr>
          <p:cNvPr descr="Markør" id="2521" name="Google Shape;2521;p45"/>
          <p:cNvPicPr preferRelativeResize="0"/>
          <p:nvPr/>
        </p:nvPicPr>
        <p:blipFill rotWithShape="1">
          <a:blip r:embed="rId12">
            <a:alphaModFix/>
          </a:blip>
          <a:srcRect b="0" l="0" r="0" t="0"/>
          <a:stretch/>
        </p:blipFill>
        <p:spPr>
          <a:xfrm>
            <a:off x="418965" y="3217429"/>
            <a:ext cx="914400" cy="914400"/>
          </a:xfrm>
          <a:prstGeom prst="rect">
            <a:avLst/>
          </a:prstGeom>
          <a:noFill/>
          <a:ln>
            <a:noFill/>
          </a:ln>
        </p:spPr>
      </p:pic>
      <p:pic>
        <p:nvPicPr>
          <p:cNvPr descr="Blyant" id="2522" name="Google Shape;2522;p45"/>
          <p:cNvPicPr preferRelativeResize="0"/>
          <p:nvPr/>
        </p:nvPicPr>
        <p:blipFill rotWithShape="1">
          <a:blip r:embed="rId13">
            <a:alphaModFix/>
          </a:blip>
          <a:srcRect b="0" l="0" r="0" t="0"/>
          <a:stretch/>
        </p:blipFill>
        <p:spPr>
          <a:xfrm>
            <a:off x="418965" y="4395817"/>
            <a:ext cx="914400" cy="914400"/>
          </a:xfrm>
          <a:prstGeom prst="rect">
            <a:avLst/>
          </a:prstGeom>
          <a:noFill/>
          <a:ln>
            <a:noFill/>
          </a:ln>
        </p:spPr>
      </p:pic>
      <p:pic>
        <p:nvPicPr>
          <p:cNvPr descr="Tale" id="2523" name="Google Shape;2523;p45"/>
          <p:cNvPicPr preferRelativeResize="0"/>
          <p:nvPr/>
        </p:nvPicPr>
        <p:blipFill rotWithShape="1">
          <a:blip r:embed="rId14">
            <a:alphaModFix/>
          </a:blip>
          <a:srcRect b="0" l="0" r="0" t="0"/>
          <a:stretch/>
        </p:blipFill>
        <p:spPr>
          <a:xfrm>
            <a:off x="418965" y="5478168"/>
            <a:ext cx="914400" cy="914400"/>
          </a:xfrm>
          <a:prstGeom prst="rect">
            <a:avLst/>
          </a:prstGeom>
          <a:noFill/>
          <a:ln>
            <a:noFill/>
          </a:ln>
        </p:spPr>
      </p:pic>
      <p:pic>
        <p:nvPicPr>
          <p:cNvPr descr="Forstørrelsesglas" id="2524" name="Google Shape;2524;p45"/>
          <p:cNvPicPr preferRelativeResize="0"/>
          <p:nvPr/>
        </p:nvPicPr>
        <p:blipFill rotWithShape="1">
          <a:blip r:embed="rId15">
            <a:alphaModFix/>
          </a:blip>
          <a:srcRect b="0" l="0" r="0" t="0"/>
          <a:stretch/>
        </p:blipFill>
        <p:spPr>
          <a:xfrm>
            <a:off x="5734585" y="891964"/>
            <a:ext cx="914400" cy="914400"/>
          </a:xfrm>
          <a:prstGeom prst="rect">
            <a:avLst/>
          </a:prstGeom>
          <a:noFill/>
          <a:ln>
            <a:noFill/>
          </a:ln>
        </p:spPr>
      </p:pic>
      <p:pic>
        <p:nvPicPr>
          <p:cNvPr descr="Forskning" id="2525" name="Google Shape;2525;p45"/>
          <p:cNvPicPr preferRelativeResize="0"/>
          <p:nvPr/>
        </p:nvPicPr>
        <p:blipFill rotWithShape="1">
          <a:blip r:embed="rId16">
            <a:alphaModFix/>
          </a:blip>
          <a:srcRect b="0" l="0" r="0" t="0"/>
          <a:stretch/>
        </p:blipFill>
        <p:spPr>
          <a:xfrm>
            <a:off x="4472099" y="941237"/>
            <a:ext cx="914400" cy="914400"/>
          </a:xfrm>
          <a:prstGeom prst="rect">
            <a:avLst/>
          </a:prstGeom>
          <a:noFill/>
          <a:ln>
            <a:noFill/>
          </a:ln>
        </p:spPr>
      </p:pic>
      <p:pic>
        <p:nvPicPr>
          <p:cNvPr descr="Tandhjul" id="2526" name="Google Shape;2526;p45"/>
          <p:cNvPicPr preferRelativeResize="0"/>
          <p:nvPr/>
        </p:nvPicPr>
        <p:blipFill rotWithShape="1">
          <a:blip r:embed="rId17">
            <a:alphaModFix/>
          </a:blip>
          <a:srcRect b="0" l="0" r="0" t="0"/>
          <a:stretch/>
        </p:blipFill>
        <p:spPr>
          <a:xfrm>
            <a:off x="3187047" y="3125727"/>
            <a:ext cx="914400" cy="914400"/>
          </a:xfrm>
          <a:prstGeom prst="rect">
            <a:avLst/>
          </a:prstGeom>
          <a:noFill/>
          <a:ln>
            <a:noFill/>
          </a:ln>
        </p:spPr>
      </p:pic>
      <p:pic>
        <p:nvPicPr>
          <p:cNvPr descr="Enkelt tandhjul" id="2527" name="Google Shape;2527;p45"/>
          <p:cNvPicPr preferRelativeResize="0"/>
          <p:nvPr/>
        </p:nvPicPr>
        <p:blipFill rotWithShape="1">
          <a:blip r:embed="rId18">
            <a:alphaModFix/>
          </a:blip>
          <a:srcRect b="0" l="0" r="0" t="0"/>
          <a:stretch/>
        </p:blipFill>
        <p:spPr>
          <a:xfrm>
            <a:off x="4508528" y="2073413"/>
            <a:ext cx="914400" cy="914400"/>
          </a:xfrm>
          <a:prstGeom prst="rect">
            <a:avLst/>
          </a:prstGeom>
          <a:noFill/>
          <a:ln>
            <a:noFill/>
          </a:ln>
        </p:spPr>
      </p:pic>
      <p:pic>
        <p:nvPicPr>
          <p:cNvPr descr="Ur" id="2528" name="Google Shape;2528;p45"/>
          <p:cNvPicPr preferRelativeResize="0"/>
          <p:nvPr/>
        </p:nvPicPr>
        <p:blipFill rotWithShape="1">
          <a:blip r:embed="rId19">
            <a:alphaModFix/>
          </a:blip>
          <a:srcRect b="0" l="0" r="0" t="0"/>
          <a:stretch/>
        </p:blipFill>
        <p:spPr>
          <a:xfrm>
            <a:off x="3090728" y="1030160"/>
            <a:ext cx="914400" cy="914400"/>
          </a:xfrm>
          <a:prstGeom prst="rect">
            <a:avLst/>
          </a:prstGeom>
          <a:noFill/>
          <a:ln>
            <a:noFill/>
          </a:ln>
        </p:spPr>
      </p:pic>
      <p:pic>
        <p:nvPicPr>
          <p:cNvPr descr="Palet" id="2529" name="Google Shape;2529;p45"/>
          <p:cNvPicPr preferRelativeResize="0"/>
          <p:nvPr/>
        </p:nvPicPr>
        <p:blipFill rotWithShape="1">
          <a:blip r:embed="rId20">
            <a:alphaModFix/>
          </a:blip>
          <a:srcRect b="0" l="0" r="0" t="0"/>
          <a:stretch/>
        </p:blipFill>
        <p:spPr>
          <a:xfrm>
            <a:off x="5792191" y="4395413"/>
            <a:ext cx="914400" cy="914400"/>
          </a:xfrm>
          <a:prstGeom prst="rect">
            <a:avLst/>
          </a:prstGeom>
          <a:noFill/>
          <a:ln>
            <a:noFill/>
          </a:ln>
        </p:spPr>
      </p:pic>
      <p:pic>
        <p:nvPicPr>
          <p:cNvPr descr="Skelet" id="2530" name="Google Shape;2530;p45"/>
          <p:cNvPicPr preferRelativeResize="0"/>
          <p:nvPr/>
        </p:nvPicPr>
        <p:blipFill rotWithShape="1">
          <a:blip r:embed="rId21">
            <a:alphaModFix/>
          </a:blip>
          <a:srcRect b="0" l="0" r="0" t="0"/>
          <a:stretch/>
        </p:blipFill>
        <p:spPr>
          <a:xfrm>
            <a:off x="5762491" y="3180413"/>
            <a:ext cx="914400" cy="914400"/>
          </a:xfrm>
          <a:prstGeom prst="rect">
            <a:avLst/>
          </a:prstGeom>
          <a:noFill/>
          <a:ln>
            <a:noFill/>
          </a:ln>
        </p:spPr>
      </p:pic>
      <p:pic>
        <p:nvPicPr>
          <p:cNvPr descr="Hus" id="2531" name="Google Shape;2531;p45"/>
          <p:cNvPicPr preferRelativeResize="0"/>
          <p:nvPr/>
        </p:nvPicPr>
        <p:blipFill rotWithShape="1">
          <a:blip r:embed="rId22">
            <a:alphaModFix/>
          </a:blip>
          <a:srcRect b="0" l="0" r="0" t="0"/>
          <a:stretch/>
        </p:blipFill>
        <p:spPr>
          <a:xfrm>
            <a:off x="5762491" y="2024666"/>
            <a:ext cx="914400" cy="914400"/>
          </a:xfrm>
          <a:prstGeom prst="rect">
            <a:avLst/>
          </a:prstGeom>
          <a:noFill/>
          <a:ln>
            <a:noFill/>
          </a:ln>
        </p:spPr>
      </p:pic>
      <p:pic>
        <p:nvPicPr>
          <p:cNvPr descr="By" id="2532" name="Google Shape;2532;p45"/>
          <p:cNvPicPr preferRelativeResize="0"/>
          <p:nvPr/>
        </p:nvPicPr>
        <p:blipFill rotWithShape="1">
          <a:blip r:embed="rId23">
            <a:alphaModFix/>
          </a:blip>
          <a:srcRect b="0" l="0" r="0" t="0"/>
          <a:stretch/>
        </p:blipFill>
        <p:spPr>
          <a:xfrm>
            <a:off x="4508528" y="5532927"/>
            <a:ext cx="914400" cy="914400"/>
          </a:xfrm>
          <a:prstGeom prst="rect">
            <a:avLst/>
          </a:prstGeom>
          <a:noFill/>
          <a:ln>
            <a:noFill/>
          </a:ln>
        </p:spPr>
      </p:pic>
      <p:pic>
        <p:nvPicPr>
          <p:cNvPr descr="Vindmølle" id="2533" name="Google Shape;2533;p45"/>
          <p:cNvPicPr preferRelativeResize="0"/>
          <p:nvPr/>
        </p:nvPicPr>
        <p:blipFill rotWithShape="1">
          <a:blip r:embed="rId24">
            <a:alphaModFix/>
          </a:blip>
          <a:srcRect b="0" l="0" r="0" t="0"/>
          <a:stretch/>
        </p:blipFill>
        <p:spPr>
          <a:xfrm>
            <a:off x="7140728" y="2024666"/>
            <a:ext cx="914400" cy="914400"/>
          </a:xfrm>
          <a:prstGeom prst="rect">
            <a:avLst/>
          </a:prstGeom>
          <a:noFill/>
          <a:ln>
            <a:noFill/>
          </a:ln>
        </p:spPr>
      </p:pic>
      <p:pic>
        <p:nvPicPr>
          <p:cNvPr descr="Møde" id="2534" name="Google Shape;2534;p45"/>
          <p:cNvPicPr preferRelativeResize="0"/>
          <p:nvPr/>
        </p:nvPicPr>
        <p:blipFill rotWithShape="1">
          <a:blip r:embed="rId25">
            <a:alphaModFix/>
          </a:blip>
          <a:srcRect b="0" l="0" r="0" t="0"/>
          <a:stretch/>
        </p:blipFill>
        <p:spPr>
          <a:xfrm>
            <a:off x="7155128" y="891964"/>
            <a:ext cx="914400" cy="914400"/>
          </a:xfrm>
          <a:prstGeom prst="rect">
            <a:avLst/>
          </a:prstGeom>
          <a:noFill/>
          <a:ln>
            <a:noFill/>
          </a:ln>
        </p:spPr>
      </p:pic>
      <p:pic>
        <p:nvPicPr>
          <p:cNvPr descr="Forretningsudvikling" id="2535" name="Google Shape;2535;p45"/>
          <p:cNvPicPr preferRelativeResize="0"/>
          <p:nvPr/>
        </p:nvPicPr>
        <p:blipFill rotWithShape="1">
          <a:blip r:embed="rId26">
            <a:alphaModFix/>
          </a:blip>
          <a:srcRect b="0" l="0" r="0" t="0"/>
          <a:stretch/>
        </p:blipFill>
        <p:spPr>
          <a:xfrm>
            <a:off x="5792191" y="5538719"/>
            <a:ext cx="914400" cy="914400"/>
          </a:xfrm>
          <a:prstGeom prst="rect">
            <a:avLst/>
          </a:prstGeom>
          <a:noFill/>
          <a:ln>
            <a:noFill/>
          </a:ln>
        </p:spPr>
      </p:pic>
      <p:pic>
        <p:nvPicPr>
          <p:cNvPr descr="Socialt netværk" id="2536" name="Google Shape;2536;p45"/>
          <p:cNvPicPr preferRelativeResize="0"/>
          <p:nvPr/>
        </p:nvPicPr>
        <p:blipFill rotWithShape="1">
          <a:blip r:embed="rId27">
            <a:alphaModFix/>
          </a:blip>
          <a:srcRect b="0" l="0" r="0" t="0"/>
          <a:stretch/>
        </p:blipFill>
        <p:spPr>
          <a:xfrm>
            <a:off x="4508528" y="3111327"/>
            <a:ext cx="914400" cy="914400"/>
          </a:xfrm>
          <a:prstGeom prst="rect">
            <a:avLst/>
          </a:prstGeom>
          <a:noFill/>
          <a:ln>
            <a:noFill/>
          </a:ln>
        </p:spPr>
      </p:pic>
      <p:pic>
        <p:nvPicPr>
          <p:cNvPr descr="Gave" id="2537" name="Google Shape;2537;p45"/>
          <p:cNvPicPr preferRelativeResize="0"/>
          <p:nvPr/>
        </p:nvPicPr>
        <p:blipFill rotWithShape="1">
          <a:blip r:embed="rId28">
            <a:alphaModFix/>
          </a:blip>
          <a:srcRect b="0" l="0" r="0" t="0"/>
          <a:stretch/>
        </p:blipFill>
        <p:spPr>
          <a:xfrm>
            <a:off x="7155128" y="5476441"/>
            <a:ext cx="914400" cy="914400"/>
          </a:xfrm>
          <a:prstGeom prst="rect">
            <a:avLst/>
          </a:prstGeom>
          <a:noFill/>
          <a:ln>
            <a:noFill/>
          </a:ln>
        </p:spPr>
      </p:pic>
      <p:pic>
        <p:nvPicPr>
          <p:cNvPr descr="Klappende hænder" id="2538" name="Google Shape;2538;p45"/>
          <p:cNvPicPr preferRelativeResize="0"/>
          <p:nvPr/>
        </p:nvPicPr>
        <p:blipFill rotWithShape="1">
          <a:blip r:embed="rId29">
            <a:alphaModFix/>
          </a:blip>
          <a:srcRect b="0" l="0" r="0" t="0"/>
          <a:stretch/>
        </p:blipFill>
        <p:spPr>
          <a:xfrm>
            <a:off x="7140728" y="3239066"/>
            <a:ext cx="914400" cy="914400"/>
          </a:xfrm>
          <a:prstGeom prst="rect">
            <a:avLst/>
          </a:prstGeom>
          <a:noFill/>
          <a:ln>
            <a:noFill/>
          </a:ln>
        </p:spPr>
      </p:pic>
      <p:pic>
        <p:nvPicPr>
          <p:cNvPr descr="Download" id="2539" name="Google Shape;2539;p45"/>
          <p:cNvPicPr preferRelativeResize="0"/>
          <p:nvPr/>
        </p:nvPicPr>
        <p:blipFill rotWithShape="1">
          <a:blip r:embed="rId30">
            <a:alphaModFix/>
          </a:blip>
          <a:srcRect b="0" l="0" r="0" t="0"/>
          <a:stretch/>
        </p:blipFill>
        <p:spPr>
          <a:xfrm>
            <a:off x="7160630" y="4445090"/>
            <a:ext cx="914400" cy="914400"/>
          </a:xfrm>
          <a:prstGeom prst="rect">
            <a:avLst/>
          </a:prstGeom>
          <a:noFill/>
          <a:ln>
            <a:noFill/>
          </a:ln>
        </p:spPr>
      </p:pic>
      <p:pic>
        <p:nvPicPr>
          <p:cNvPr descr="Globus" id="2540" name="Google Shape;2540;p45"/>
          <p:cNvPicPr preferRelativeResize="0"/>
          <p:nvPr/>
        </p:nvPicPr>
        <p:blipFill rotWithShape="1">
          <a:blip r:embed="rId31">
            <a:alphaModFix/>
          </a:blip>
          <a:srcRect b="0" l="0" r="0" t="0"/>
          <a:stretch/>
        </p:blipFill>
        <p:spPr>
          <a:xfrm>
            <a:off x="4508528" y="4395817"/>
            <a:ext cx="914400" cy="914400"/>
          </a:xfrm>
          <a:prstGeom prst="rect">
            <a:avLst/>
          </a:prstGeom>
          <a:noFill/>
          <a:ln>
            <a:noFill/>
          </a:ln>
        </p:spPr>
      </p:pic>
      <p:pic>
        <p:nvPicPr>
          <p:cNvPr descr="Genbrug" id="2541" name="Google Shape;2541;p45"/>
          <p:cNvPicPr preferRelativeResize="0"/>
          <p:nvPr/>
        </p:nvPicPr>
        <p:blipFill rotWithShape="1">
          <a:blip r:embed="rId32">
            <a:alphaModFix/>
          </a:blip>
          <a:srcRect b="0" l="0" r="0" t="0"/>
          <a:stretch/>
        </p:blipFill>
        <p:spPr>
          <a:xfrm>
            <a:off x="8378442" y="4375012"/>
            <a:ext cx="914400" cy="914400"/>
          </a:xfrm>
          <a:prstGeom prst="rect">
            <a:avLst/>
          </a:prstGeom>
          <a:noFill/>
          <a:ln>
            <a:noFill/>
          </a:ln>
        </p:spPr>
      </p:pic>
      <p:pic>
        <p:nvPicPr>
          <p:cNvPr descr="Batteri, der oplades" id="2542" name="Google Shape;2542;p45"/>
          <p:cNvPicPr preferRelativeResize="0"/>
          <p:nvPr/>
        </p:nvPicPr>
        <p:blipFill rotWithShape="1">
          <a:blip r:embed="rId33">
            <a:alphaModFix/>
          </a:blip>
          <a:srcRect b="0" l="0" r="0" t="0"/>
          <a:stretch/>
        </p:blipFill>
        <p:spPr>
          <a:xfrm>
            <a:off x="8378442" y="2073413"/>
            <a:ext cx="914400" cy="914400"/>
          </a:xfrm>
          <a:prstGeom prst="rect">
            <a:avLst/>
          </a:prstGeom>
          <a:noFill/>
          <a:ln>
            <a:noFill/>
          </a:ln>
        </p:spPr>
      </p:pic>
      <p:pic>
        <p:nvPicPr>
          <p:cNvPr descr="Knappenål" id="2543" name="Google Shape;2543;p45"/>
          <p:cNvPicPr preferRelativeResize="0"/>
          <p:nvPr/>
        </p:nvPicPr>
        <p:blipFill rotWithShape="1">
          <a:blip r:embed="rId34">
            <a:alphaModFix/>
          </a:blip>
          <a:srcRect b="0" l="0" r="0" t="0"/>
          <a:stretch/>
        </p:blipFill>
        <p:spPr>
          <a:xfrm>
            <a:off x="8378442" y="3180315"/>
            <a:ext cx="914400" cy="914400"/>
          </a:xfrm>
          <a:prstGeom prst="rect">
            <a:avLst/>
          </a:prstGeom>
          <a:noFill/>
          <a:ln>
            <a:noFill/>
          </a:ln>
        </p:spPr>
      </p:pic>
      <p:pic>
        <p:nvPicPr>
          <p:cNvPr descr="DNA" id="2544" name="Google Shape;2544;p45"/>
          <p:cNvPicPr preferRelativeResize="0"/>
          <p:nvPr/>
        </p:nvPicPr>
        <p:blipFill rotWithShape="1">
          <a:blip r:embed="rId35">
            <a:alphaModFix/>
          </a:blip>
          <a:srcRect b="0" l="0" r="0" t="0"/>
          <a:stretch/>
        </p:blipFill>
        <p:spPr>
          <a:xfrm>
            <a:off x="8378442" y="927168"/>
            <a:ext cx="914400" cy="914400"/>
          </a:xfrm>
          <a:prstGeom prst="rect">
            <a:avLst/>
          </a:prstGeom>
          <a:noFill/>
          <a:ln>
            <a:noFill/>
          </a:ln>
        </p:spPr>
      </p:pic>
      <p:pic>
        <p:nvPicPr>
          <p:cNvPr descr="Øje" id="2545" name="Google Shape;2545;p45"/>
          <p:cNvPicPr preferRelativeResize="0"/>
          <p:nvPr/>
        </p:nvPicPr>
        <p:blipFill rotWithShape="1">
          <a:blip r:embed="rId36">
            <a:alphaModFix/>
          </a:blip>
          <a:srcRect b="0" l="0" r="0" t="0"/>
          <a:stretch/>
        </p:blipFill>
        <p:spPr>
          <a:xfrm>
            <a:off x="3090728" y="2033482"/>
            <a:ext cx="914400" cy="914400"/>
          </a:xfrm>
          <a:prstGeom prst="rect">
            <a:avLst/>
          </a:prstGeom>
          <a:noFill/>
          <a:ln>
            <a:noFill/>
          </a:ln>
        </p:spPr>
      </p:pic>
      <p:pic>
        <p:nvPicPr>
          <p:cNvPr descr="Cirkler med linjer" id="2546" name="Google Shape;2546;p45"/>
          <p:cNvPicPr preferRelativeResize="0"/>
          <p:nvPr/>
        </p:nvPicPr>
        <p:blipFill rotWithShape="1">
          <a:blip r:embed="rId37">
            <a:alphaModFix/>
          </a:blip>
          <a:srcRect b="0" l="0" r="0" t="0"/>
          <a:stretch/>
        </p:blipFill>
        <p:spPr>
          <a:xfrm>
            <a:off x="10931993" y="5532927"/>
            <a:ext cx="914400" cy="914400"/>
          </a:xfrm>
          <a:prstGeom prst="rect">
            <a:avLst/>
          </a:prstGeom>
          <a:noFill/>
          <a:ln>
            <a:noFill/>
          </a:ln>
        </p:spPr>
      </p:pic>
      <p:pic>
        <p:nvPicPr>
          <p:cNvPr descr="Lås" id="2547" name="Google Shape;2547;p45"/>
          <p:cNvPicPr preferRelativeResize="0"/>
          <p:nvPr/>
        </p:nvPicPr>
        <p:blipFill rotWithShape="1">
          <a:blip r:embed="rId38">
            <a:alphaModFix/>
          </a:blip>
          <a:srcRect b="0" l="0" r="0" t="0"/>
          <a:stretch/>
        </p:blipFill>
        <p:spPr>
          <a:xfrm>
            <a:off x="9732219" y="891964"/>
            <a:ext cx="914400" cy="914400"/>
          </a:xfrm>
          <a:prstGeom prst="rect">
            <a:avLst/>
          </a:prstGeom>
          <a:noFill/>
          <a:ln>
            <a:noFill/>
          </a:ln>
        </p:spPr>
      </p:pic>
      <p:pic>
        <p:nvPicPr>
          <p:cNvPr descr="Lås op" id="2548" name="Google Shape;2548;p45"/>
          <p:cNvPicPr preferRelativeResize="0"/>
          <p:nvPr/>
        </p:nvPicPr>
        <p:blipFill rotWithShape="1">
          <a:blip r:embed="rId39">
            <a:alphaModFix/>
          </a:blip>
          <a:srcRect b="0" l="0" r="0" t="0"/>
          <a:stretch/>
        </p:blipFill>
        <p:spPr>
          <a:xfrm>
            <a:off x="9732219" y="2033482"/>
            <a:ext cx="914400" cy="914400"/>
          </a:xfrm>
          <a:prstGeom prst="rect">
            <a:avLst/>
          </a:prstGeom>
          <a:noFill/>
          <a:ln>
            <a:noFill/>
          </a:ln>
        </p:spPr>
      </p:pic>
      <p:pic>
        <p:nvPicPr>
          <p:cNvPr descr="Hjerte" id="2549" name="Google Shape;2549;p45"/>
          <p:cNvPicPr preferRelativeResize="0"/>
          <p:nvPr/>
        </p:nvPicPr>
        <p:blipFill rotWithShape="1">
          <a:blip r:embed="rId40">
            <a:alphaModFix/>
          </a:blip>
          <a:srcRect b="0" l="0" r="0" t="0"/>
          <a:stretch/>
        </p:blipFill>
        <p:spPr>
          <a:xfrm>
            <a:off x="9732219" y="4395413"/>
            <a:ext cx="914400" cy="914400"/>
          </a:xfrm>
          <a:prstGeom prst="rect">
            <a:avLst/>
          </a:prstGeom>
          <a:noFill/>
          <a:ln>
            <a:noFill/>
          </a:ln>
        </p:spPr>
      </p:pic>
      <p:pic>
        <p:nvPicPr>
          <p:cNvPr descr="Forbudt-skilt" id="2550" name="Google Shape;2550;p45"/>
          <p:cNvPicPr preferRelativeResize="0"/>
          <p:nvPr/>
        </p:nvPicPr>
        <p:blipFill rotWithShape="1">
          <a:blip r:embed="rId41">
            <a:alphaModFix/>
          </a:blip>
          <a:srcRect b="0" l="0" r="0" t="0"/>
          <a:stretch/>
        </p:blipFill>
        <p:spPr>
          <a:xfrm>
            <a:off x="9732219" y="3239066"/>
            <a:ext cx="914400" cy="914400"/>
          </a:xfrm>
          <a:prstGeom prst="rect">
            <a:avLst/>
          </a:prstGeom>
          <a:noFill/>
          <a:ln>
            <a:noFill/>
          </a:ln>
        </p:spPr>
      </p:pic>
      <p:pic>
        <p:nvPicPr>
          <p:cNvPr descr="Robot" id="2551" name="Google Shape;2551;p45"/>
          <p:cNvPicPr preferRelativeResize="0"/>
          <p:nvPr/>
        </p:nvPicPr>
        <p:blipFill rotWithShape="1">
          <a:blip r:embed="rId42">
            <a:alphaModFix/>
          </a:blip>
          <a:srcRect b="0" l="0" r="0" t="0"/>
          <a:stretch/>
        </p:blipFill>
        <p:spPr>
          <a:xfrm>
            <a:off x="9738269" y="5476441"/>
            <a:ext cx="914400" cy="914400"/>
          </a:xfrm>
          <a:prstGeom prst="rect">
            <a:avLst/>
          </a:prstGeom>
          <a:noFill/>
          <a:ln>
            <a:noFill/>
          </a:ln>
        </p:spPr>
      </p:pic>
      <p:pic>
        <p:nvPicPr>
          <p:cNvPr descr="Termometer" id="2552" name="Google Shape;2552;p45"/>
          <p:cNvPicPr preferRelativeResize="0"/>
          <p:nvPr/>
        </p:nvPicPr>
        <p:blipFill rotWithShape="1">
          <a:blip r:embed="rId43">
            <a:alphaModFix/>
          </a:blip>
          <a:srcRect b="0" l="0" r="0" t="0"/>
          <a:stretch/>
        </p:blipFill>
        <p:spPr>
          <a:xfrm>
            <a:off x="8378442" y="5532927"/>
            <a:ext cx="914400" cy="914400"/>
          </a:xfrm>
          <a:prstGeom prst="rect">
            <a:avLst/>
          </a:prstGeom>
          <a:noFill/>
          <a:ln>
            <a:noFill/>
          </a:ln>
        </p:spPr>
      </p:pic>
      <p:pic>
        <p:nvPicPr>
          <p:cNvPr descr="Blad" id="2553" name="Google Shape;2553;p45"/>
          <p:cNvPicPr preferRelativeResize="0"/>
          <p:nvPr/>
        </p:nvPicPr>
        <p:blipFill rotWithShape="1">
          <a:blip r:embed="rId44">
            <a:alphaModFix/>
          </a:blip>
          <a:srcRect b="0" l="0" r="0" t="0"/>
          <a:stretch/>
        </p:blipFill>
        <p:spPr>
          <a:xfrm>
            <a:off x="10931993" y="2073413"/>
            <a:ext cx="914400" cy="914400"/>
          </a:xfrm>
          <a:prstGeom prst="rect">
            <a:avLst/>
          </a:prstGeom>
          <a:noFill/>
          <a:ln>
            <a:noFill/>
          </a:ln>
        </p:spPr>
      </p:pic>
      <p:pic>
        <p:nvPicPr>
          <p:cNvPr descr="Helikopter" id="2554" name="Google Shape;2554;p45"/>
          <p:cNvPicPr preferRelativeResize="0"/>
          <p:nvPr/>
        </p:nvPicPr>
        <p:blipFill rotWithShape="1">
          <a:blip r:embed="rId45">
            <a:alphaModFix/>
          </a:blip>
          <a:srcRect b="0" l="0" r="0" t="0"/>
          <a:stretch/>
        </p:blipFill>
        <p:spPr>
          <a:xfrm>
            <a:off x="10933855" y="3181870"/>
            <a:ext cx="914400" cy="914400"/>
          </a:xfrm>
          <a:prstGeom prst="rect">
            <a:avLst/>
          </a:prstGeom>
          <a:noFill/>
          <a:ln>
            <a:noFill/>
          </a:ln>
        </p:spPr>
      </p:pic>
      <p:pic>
        <p:nvPicPr>
          <p:cNvPr descr="Trafikkegle" id="2555" name="Google Shape;2555;p45"/>
          <p:cNvPicPr preferRelativeResize="0"/>
          <p:nvPr/>
        </p:nvPicPr>
        <p:blipFill rotWithShape="1">
          <a:blip r:embed="rId46">
            <a:alphaModFix/>
          </a:blip>
          <a:srcRect b="0" l="0" r="0" t="0"/>
          <a:stretch/>
        </p:blipFill>
        <p:spPr>
          <a:xfrm>
            <a:off x="10931993" y="4375012"/>
            <a:ext cx="914400" cy="914400"/>
          </a:xfrm>
          <a:prstGeom prst="rect">
            <a:avLst/>
          </a:prstGeom>
          <a:noFill/>
          <a:ln>
            <a:noFill/>
          </a:ln>
        </p:spPr>
      </p:pic>
      <p:pic>
        <p:nvPicPr>
          <p:cNvPr descr="Stik" id="2556" name="Google Shape;2556;p45"/>
          <p:cNvPicPr preferRelativeResize="0"/>
          <p:nvPr/>
        </p:nvPicPr>
        <p:blipFill rotWithShape="1">
          <a:blip r:embed="rId47">
            <a:alphaModFix/>
          </a:blip>
          <a:srcRect b="0" l="0" r="0" t="0"/>
          <a:stretch/>
        </p:blipFill>
        <p:spPr>
          <a:xfrm>
            <a:off x="10931993" y="962042"/>
            <a:ext cx="914400" cy="9144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0" name="Shape 2560"/>
        <p:cNvGrpSpPr/>
        <p:nvPr/>
      </p:nvGrpSpPr>
      <p:grpSpPr>
        <a:xfrm>
          <a:off x="0" y="0"/>
          <a:ext cx="0" cy="0"/>
          <a:chOff x="0" y="0"/>
          <a:chExt cx="0" cy="0"/>
        </a:xfrm>
      </p:grpSpPr>
      <p:pic>
        <p:nvPicPr>
          <p:cNvPr descr="Fly" id="2561" name="Google Shape;2561;p46"/>
          <p:cNvPicPr preferRelativeResize="0"/>
          <p:nvPr/>
        </p:nvPicPr>
        <p:blipFill rotWithShape="1">
          <a:blip r:embed="rId3">
            <a:alphaModFix/>
          </a:blip>
          <a:srcRect b="0" l="0" r="0" t="0"/>
          <a:stretch/>
        </p:blipFill>
        <p:spPr>
          <a:xfrm>
            <a:off x="2979692" y="2059919"/>
            <a:ext cx="914400" cy="914400"/>
          </a:xfrm>
          <a:prstGeom prst="rect">
            <a:avLst/>
          </a:prstGeom>
          <a:noFill/>
          <a:ln>
            <a:noFill/>
          </a:ln>
        </p:spPr>
      </p:pic>
      <p:pic>
        <p:nvPicPr>
          <p:cNvPr descr="Bil" id="2562" name="Google Shape;2562;p46"/>
          <p:cNvPicPr preferRelativeResize="0"/>
          <p:nvPr/>
        </p:nvPicPr>
        <p:blipFill rotWithShape="1">
          <a:blip r:embed="rId4">
            <a:alphaModFix/>
          </a:blip>
          <a:srcRect b="0" l="0" r="0" t="0"/>
          <a:stretch/>
        </p:blipFill>
        <p:spPr>
          <a:xfrm>
            <a:off x="2979692" y="3281519"/>
            <a:ext cx="914400" cy="914400"/>
          </a:xfrm>
          <a:prstGeom prst="rect">
            <a:avLst/>
          </a:prstGeom>
          <a:noFill/>
          <a:ln>
            <a:noFill/>
          </a:ln>
        </p:spPr>
      </p:pic>
      <p:pic>
        <p:nvPicPr>
          <p:cNvPr descr="Fjernsyn" id="2563" name="Google Shape;2563;p46"/>
          <p:cNvPicPr preferRelativeResize="0"/>
          <p:nvPr/>
        </p:nvPicPr>
        <p:blipFill rotWithShape="1">
          <a:blip r:embed="rId5">
            <a:alphaModFix/>
          </a:blip>
          <a:srcRect b="0" l="0" r="0" t="0"/>
          <a:stretch/>
        </p:blipFill>
        <p:spPr>
          <a:xfrm>
            <a:off x="3012530" y="5538719"/>
            <a:ext cx="914400" cy="914400"/>
          </a:xfrm>
          <a:prstGeom prst="rect">
            <a:avLst/>
          </a:prstGeom>
          <a:noFill/>
          <a:ln>
            <a:noFill/>
          </a:ln>
        </p:spPr>
      </p:pic>
      <p:pic>
        <p:nvPicPr>
          <p:cNvPr descr="Fjernbetjening" id="2564" name="Google Shape;2564;p46"/>
          <p:cNvPicPr preferRelativeResize="0"/>
          <p:nvPr/>
        </p:nvPicPr>
        <p:blipFill rotWithShape="1">
          <a:blip r:embed="rId6">
            <a:alphaModFix/>
          </a:blip>
          <a:srcRect b="0" l="0" r="0" t="0"/>
          <a:stretch/>
        </p:blipFill>
        <p:spPr>
          <a:xfrm>
            <a:off x="3012530" y="4459919"/>
            <a:ext cx="914400" cy="914400"/>
          </a:xfrm>
          <a:prstGeom prst="rect">
            <a:avLst/>
          </a:prstGeom>
          <a:noFill/>
          <a:ln>
            <a:noFill/>
          </a:ln>
        </p:spPr>
      </p:pic>
      <p:pic>
        <p:nvPicPr>
          <p:cNvPr descr="Smartphone" id="2565" name="Google Shape;2565;p46"/>
          <p:cNvPicPr preferRelativeResize="0"/>
          <p:nvPr/>
        </p:nvPicPr>
        <p:blipFill rotWithShape="1">
          <a:blip r:embed="rId7">
            <a:alphaModFix/>
          </a:blip>
          <a:srcRect b="0" l="0" r="0" t="0"/>
          <a:stretch/>
        </p:blipFill>
        <p:spPr>
          <a:xfrm>
            <a:off x="1702015" y="5509919"/>
            <a:ext cx="914400" cy="914400"/>
          </a:xfrm>
          <a:prstGeom prst="rect">
            <a:avLst/>
          </a:prstGeom>
          <a:noFill/>
          <a:ln>
            <a:noFill/>
          </a:ln>
        </p:spPr>
      </p:pic>
      <p:pic>
        <p:nvPicPr>
          <p:cNvPr descr="Bærbar computer" id="2566" name="Google Shape;2566;p46"/>
          <p:cNvPicPr preferRelativeResize="0"/>
          <p:nvPr/>
        </p:nvPicPr>
        <p:blipFill rotWithShape="1">
          <a:blip r:embed="rId8">
            <a:alphaModFix/>
          </a:blip>
          <a:srcRect b="0" l="0" r="0" t="0"/>
          <a:stretch/>
        </p:blipFill>
        <p:spPr>
          <a:xfrm>
            <a:off x="414045" y="2059919"/>
            <a:ext cx="914400" cy="914400"/>
          </a:xfrm>
          <a:prstGeom prst="rect">
            <a:avLst/>
          </a:prstGeom>
          <a:noFill/>
          <a:ln>
            <a:noFill/>
          </a:ln>
        </p:spPr>
      </p:pic>
      <p:pic>
        <p:nvPicPr>
          <p:cNvPr descr="Genbrug" id="2567" name="Google Shape;2567;p46"/>
          <p:cNvPicPr preferRelativeResize="0"/>
          <p:nvPr/>
        </p:nvPicPr>
        <p:blipFill rotWithShape="1">
          <a:blip r:embed="rId9">
            <a:alphaModFix/>
          </a:blip>
          <a:srcRect b="0" l="0" r="0" t="0"/>
          <a:stretch/>
        </p:blipFill>
        <p:spPr>
          <a:xfrm>
            <a:off x="4351535" y="3281519"/>
            <a:ext cx="914400" cy="914400"/>
          </a:xfrm>
          <a:prstGeom prst="rect">
            <a:avLst/>
          </a:prstGeom>
          <a:noFill/>
          <a:ln>
            <a:noFill/>
          </a:ln>
        </p:spPr>
      </p:pic>
      <p:pic>
        <p:nvPicPr>
          <p:cNvPr descr="Uendelig" id="2568" name="Google Shape;2568;p46"/>
          <p:cNvPicPr preferRelativeResize="0"/>
          <p:nvPr/>
        </p:nvPicPr>
        <p:blipFill rotWithShape="1">
          <a:blip r:embed="rId10">
            <a:alphaModFix/>
          </a:blip>
          <a:srcRect b="0" l="0" r="0" t="0"/>
          <a:stretch/>
        </p:blipFill>
        <p:spPr>
          <a:xfrm>
            <a:off x="4354212" y="4459919"/>
            <a:ext cx="914400" cy="914400"/>
          </a:xfrm>
          <a:prstGeom prst="rect">
            <a:avLst/>
          </a:prstGeom>
          <a:noFill/>
          <a:ln>
            <a:noFill/>
          </a:ln>
        </p:spPr>
      </p:pic>
      <p:pic>
        <p:nvPicPr>
          <p:cNvPr descr="Tommelfingeren opad" id="2569" name="Google Shape;2569;p46"/>
          <p:cNvPicPr preferRelativeResize="0"/>
          <p:nvPr/>
        </p:nvPicPr>
        <p:blipFill rotWithShape="1">
          <a:blip r:embed="rId11">
            <a:alphaModFix/>
          </a:blip>
          <a:srcRect b="0" l="0" r="0" t="0"/>
          <a:stretch/>
        </p:blipFill>
        <p:spPr>
          <a:xfrm>
            <a:off x="4354212" y="5484073"/>
            <a:ext cx="914400" cy="914400"/>
          </a:xfrm>
          <a:prstGeom prst="rect">
            <a:avLst/>
          </a:prstGeom>
          <a:noFill/>
          <a:ln>
            <a:noFill/>
          </a:ln>
        </p:spPr>
      </p:pic>
      <p:pic>
        <p:nvPicPr>
          <p:cNvPr descr="Højrepegende pegefinger " id="2570" name="Google Shape;2570;p46"/>
          <p:cNvPicPr preferRelativeResize="0"/>
          <p:nvPr/>
        </p:nvPicPr>
        <p:blipFill rotWithShape="1">
          <a:blip r:embed="rId12">
            <a:alphaModFix/>
          </a:blip>
          <a:srcRect b="0" l="0" r="0" t="0"/>
          <a:stretch/>
        </p:blipFill>
        <p:spPr>
          <a:xfrm>
            <a:off x="1702015" y="2059919"/>
            <a:ext cx="914400" cy="914400"/>
          </a:xfrm>
          <a:prstGeom prst="rect">
            <a:avLst/>
          </a:prstGeom>
          <a:noFill/>
          <a:ln>
            <a:noFill/>
          </a:ln>
        </p:spPr>
      </p:pic>
      <p:pic>
        <p:nvPicPr>
          <p:cNvPr descr="Kvinde" id="2571" name="Google Shape;2571;p46"/>
          <p:cNvPicPr preferRelativeResize="0"/>
          <p:nvPr/>
        </p:nvPicPr>
        <p:blipFill rotWithShape="1">
          <a:blip r:embed="rId13">
            <a:alphaModFix/>
          </a:blip>
          <a:srcRect b="0" l="0" r="0" t="0"/>
          <a:stretch/>
        </p:blipFill>
        <p:spPr>
          <a:xfrm>
            <a:off x="2918769" y="1137257"/>
            <a:ext cx="914400" cy="914400"/>
          </a:xfrm>
          <a:prstGeom prst="rect">
            <a:avLst/>
          </a:prstGeom>
          <a:noFill/>
          <a:ln>
            <a:noFill/>
          </a:ln>
        </p:spPr>
      </p:pic>
      <p:pic>
        <p:nvPicPr>
          <p:cNvPr descr="Mand" id="2572" name="Google Shape;2572;p46"/>
          <p:cNvPicPr preferRelativeResize="0"/>
          <p:nvPr/>
        </p:nvPicPr>
        <p:blipFill rotWithShape="1">
          <a:blip r:embed="rId14">
            <a:alphaModFix/>
          </a:blip>
          <a:srcRect b="0" l="0" r="0" t="0"/>
          <a:stretch/>
        </p:blipFill>
        <p:spPr>
          <a:xfrm>
            <a:off x="6954163" y="4419904"/>
            <a:ext cx="914400" cy="914400"/>
          </a:xfrm>
          <a:prstGeom prst="rect">
            <a:avLst/>
          </a:prstGeom>
          <a:noFill/>
          <a:ln>
            <a:noFill/>
          </a:ln>
        </p:spPr>
      </p:pic>
      <p:pic>
        <p:nvPicPr>
          <p:cNvPr descr="Hammer" id="2573" name="Google Shape;2573;p46"/>
          <p:cNvPicPr preferRelativeResize="0"/>
          <p:nvPr/>
        </p:nvPicPr>
        <p:blipFill rotWithShape="1">
          <a:blip r:embed="rId15">
            <a:alphaModFix/>
          </a:blip>
          <a:srcRect b="0" l="0" r="0" t="0"/>
          <a:stretch/>
        </p:blipFill>
        <p:spPr>
          <a:xfrm>
            <a:off x="6954163" y="5484073"/>
            <a:ext cx="914400" cy="914400"/>
          </a:xfrm>
          <a:prstGeom prst="rect">
            <a:avLst/>
          </a:prstGeom>
          <a:noFill/>
          <a:ln>
            <a:noFill/>
          </a:ln>
        </p:spPr>
      </p:pic>
      <p:pic>
        <p:nvPicPr>
          <p:cNvPr descr="Vægt – juridisk" id="2574" name="Google Shape;2574;p46"/>
          <p:cNvPicPr preferRelativeResize="0"/>
          <p:nvPr/>
        </p:nvPicPr>
        <p:blipFill rotWithShape="1">
          <a:blip r:embed="rId16">
            <a:alphaModFix/>
          </a:blip>
          <a:srcRect b="0" l="0" r="0" t="0"/>
          <a:stretch/>
        </p:blipFill>
        <p:spPr>
          <a:xfrm>
            <a:off x="5603897" y="1033527"/>
            <a:ext cx="914400" cy="914400"/>
          </a:xfrm>
          <a:prstGeom prst="rect">
            <a:avLst/>
          </a:prstGeom>
          <a:noFill/>
          <a:ln>
            <a:noFill/>
          </a:ln>
        </p:spPr>
      </p:pic>
      <p:pic>
        <p:nvPicPr>
          <p:cNvPr descr="Spilcontroller" id="2575" name="Google Shape;2575;p46"/>
          <p:cNvPicPr preferRelativeResize="0"/>
          <p:nvPr/>
        </p:nvPicPr>
        <p:blipFill rotWithShape="1">
          <a:blip r:embed="rId17">
            <a:alphaModFix/>
          </a:blip>
          <a:srcRect b="0" l="0" r="0" t="0"/>
          <a:stretch/>
        </p:blipFill>
        <p:spPr>
          <a:xfrm>
            <a:off x="1666407" y="1033527"/>
            <a:ext cx="914400" cy="914400"/>
          </a:xfrm>
          <a:prstGeom prst="rect">
            <a:avLst/>
          </a:prstGeom>
          <a:noFill/>
          <a:ln>
            <a:noFill/>
          </a:ln>
        </p:spPr>
      </p:pic>
      <p:pic>
        <p:nvPicPr>
          <p:cNvPr descr="Puslespilsbrikker" id="2576" name="Google Shape;2576;p46"/>
          <p:cNvPicPr preferRelativeResize="0"/>
          <p:nvPr/>
        </p:nvPicPr>
        <p:blipFill rotWithShape="1">
          <a:blip r:embed="rId18">
            <a:alphaModFix/>
          </a:blip>
          <a:srcRect b="0" l="0" r="0" t="0"/>
          <a:stretch/>
        </p:blipFill>
        <p:spPr>
          <a:xfrm>
            <a:off x="414045" y="970734"/>
            <a:ext cx="914400" cy="914400"/>
          </a:xfrm>
          <a:prstGeom prst="rect">
            <a:avLst/>
          </a:prstGeom>
          <a:noFill/>
          <a:ln>
            <a:noFill/>
          </a:ln>
        </p:spPr>
      </p:pic>
      <p:pic>
        <p:nvPicPr>
          <p:cNvPr descr="Puslespil" id="2577" name="Google Shape;2577;p46"/>
          <p:cNvPicPr preferRelativeResize="0"/>
          <p:nvPr/>
        </p:nvPicPr>
        <p:blipFill rotWithShape="1">
          <a:blip r:embed="rId19">
            <a:alphaModFix/>
          </a:blip>
          <a:srcRect b="0" l="0" r="0" t="0"/>
          <a:stretch/>
        </p:blipFill>
        <p:spPr>
          <a:xfrm>
            <a:off x="5720932" y="3308658"/>
            <a:ext cx="914400" cy="914400"/>
          </a:xfrm>
          <a:prstGeom prst="rect">
            <a:avLst/>
          </a:prstGeom>
          <a:noFill/>
          <a:ln>
            <a:noFill/>
          </a:ln>
        </p:spPr>
      </p:pic>
      <p:pic>
        <p:nvPicPr>
          <p:cNvPr descr="Pyramide med niveauer" id="2578" name="Google Shape;2578;p46"/>
          <p:cNvPicPr preferRelativeResize="0"/>
          <p:nvPr/>
        </p:nvPicPr>
        <p:blipFill rotWithShape="1">
          <a:blip r:embed="rId20">
            <a:alphaModFix/>
          </a:blip>
          <a:srcRect b="0" l="0" r="0" t="0"/>
          <a:stretch/>
        </p:blipFill>
        <p:spPr>
          <a:xfrm>
            <a:off x="333784" y="5531519"/>
            <a:ext cx="914400" cy="914400"/>
          </a:xfrm>
          <a:prstGeom prst="rect">
            <a:avLst/>
          </a:prstGeom>
          <a:noFill/>
          <a:ln>
            <a:noFill/>
          </a:ln>
        </p:spPr>
      </p:pic>
      <p:pic>
        <p:nvPicPr>
          <p:cNvPr descr="Lyspære og tandhjul " id="2579" name="Google Shape;2579;p46"/>
          <p:cNvPicPr preferRelativeResize="0"/>
          <p:nvPr/>
        </p:nvPicPr>
        <p:blipFill rotWithShape="1">
          <a:blip r:embed="rId21">
            <a:alphaModFix/>
          </a:blip>
          <a:srcRect b="0" l="0" r="0" t="0"/>
          <a:stretch/>
        </p:blipFill>
        <p:spPr>
          <a:xfrm>
            <a:off x="4351535" y="2148904"/>
            <a:ext cx="914400" cy="914400"/>
          </a:xfrm>
          <a:prstGeom prst="rect">
            <a:avLst/>
          </a:prstGeom>
          <a:noFill/>
          <a:ln>
            <a:noFill/>
          </a:ln>
        </p:spPr>
      </p:pic>
      <p:pic>
        <p:nvPicPr>
          <p:cNvPr descr="Cirkelpil" id="2580" name="Google Shape;2580;p46"/>
          <p:cNvPicPr preferRelativeResize="0"/>
          <p:nvPr/>
        </p:nvPicPr>
        <p:blipFill rotWithShape="1">
          <a:blip r:embed="rId22">
            <a:alphaModFix/>
          </a:blip>
          <a:srcRect b="0" l="0" r="0" t="0"/>
          <a:stretch/>
        </p:blipFill>
        <p:spPr>
          <a:xfrm>
            <a:off x="4351535" y="1038351"/>
            <a:ext cx="914400" cy="914400"/>
          </a:xfrm>
          <a:prstGeom prst="rect">
            <a:avLst/>
          </a:prstGeom>
          <a:noFill/>
          <a:ln>
            <a:noFill/>
          </a:ln>
        </p:spPr>
      </p:pic>
      <p:pic>
        <p:nvPicPr>
          <p:cNvPr descr="Gruppe personer" id="2581" name="Google Shape;2581;p46"/>
          <p:cNvPicPr preferRelativeResize="0"/>
          <p:nvPr/>
        </p:nvPicPr>
        <p:blipFill rotWithShape="1">
          <a:blip r:embed="rId23">
            <a:alphaModFix/>
          </a:blip>
          <a:srcRect b="0" l="0" r="0" t="0"/>
          <a:stretch/>
        </p:blipFill>
        <p:spPr>
          <a:xfrm>
            <a:off x="5664727" y="5484073"/>
            <a:ext cx="914400" cy="914400"/>
          </a:xfrm>
          <a:prstGeom prst="rect">
            <a:avLst/>
          </a:prstGeom>
          <a:noFill/>
          <a:ln>
            <a:noFill/>
          </a:ln>
        </p:spPr>
      </p:pic>
      <p:pic>
        <p:nvPicPr>
          <p:cNvPr descr="Gruppe" id="2582" name="Google Shape;2582;p46"/>
          <p:cNvPicPr preferRelativeResize="0"/>
          <p:nvPr/>
        </p:nvPicPr>
        <p:blipFill rotWithShape="1">
          <a:blip r:embed="rId24">
            <a:alphaModFix/>
          </a:blip>
          <a:srcRect b="0" l="0" r="0" t="0"/>
          <a:stretch/>
        </p:blipFill>
        <p:spPr>
          <a:xfrm>
            <a:off x="6973052" y="970734"/>
            <a:ext cx="914400" cy="914400"/>
          </a:xfrm>
          <a:prstGeom prst="rect">
            <a:avLst/>
          </a:prstGeom>
          <a:noFill/>
          <a:ln>
            <a:noFill/>
          </a:ln>
        </p:spPr>
      </p:pic>
      <p:pic>
        <p:nvPicPr>
          <p:cNvPr descr="Mand" id="2583" name="Google Shape;2583;p46"/>
          <p:cNvPicPr preferRelativeResize="0"/>
          <p:nvPr/>
        </p:nvPicPr>
        <p:blipFill rotWithShape="1">
          <a:blip r:embed="rId25">
            <a:alphaModFix/>
          </a:blip>
          <a:srcRect b="0" l="0" r="0" t="0"/>
          <a:stretch/>
        </p:blipFill>
        <p:spPr>
          <a:xfrm>
            <a:off x="6973052" y="2059919"/>
            <a:ext cx="914400" cy="914400"/>
          </a:xfrm>
          <a:prstGeom prst="rect">
            <a:avLst/>
          </a:prstGeom>
          <a:noFill/>
          <a:ln>
            <a:noFill/>
          </a:ln>
        </p:spPr>
      </p:pic>
      <p:pic>
        <p:nvPicPr>
          <p:cNvPr descr="Kvinde" id="2584" name="Google Shape;2584;p46"/>
          <p:cNvPicPr preferRelativeResize="0"/>
          <p:nvPr/>
        </p:nvPicPr>
        <p:blipFill rotWithShape="1">
          <a:blip r:embed="rId26">
            <a:alphaModFix/>
          </a:blip>
          <a:srcRect b="0" l="0" r="0" t="0"/>
          <a:stretch/>
        </p:blipFill>
        <p:spPr>
          <a:xfrm>
            <a:off x="6954163" y="3231119"/>
            <a:ext cx="914400" cy="914400"/>
          </a:xfrm>
          <a:prstGeom prst="rect">
            <a:avLst/>
          </a:prstGeom>
          <a:noFill/>
          <a:ln>
            <a:noFill/>
          </a:ln>
        </p:spPr>
      </p:pic>
      <p:pic>
        <p:nvPicPr>
          <p:cNvPr descr="Person i rullestol" id="2585" name="Google Shape;2585;p46"/>
          <p:cNvPicPr preferRelativeResize="0"/>
          <p:nvPr/>
        </p:nvPicPr>
        <p:blipFill rotWithShape="1">
          <a:blip r:embed="rId27">
            <a:alphaModFix/>
          </a:blip>
          <a:srcRect b="0" l="0" r="0" t="0"/>
          <a:stretch/>
        </p:blipFill>
        <p:spPr>
          <a:xfrm>
            <a:off x="5720932" y="2148904"/>
            <a:ext cx="914400" cy="914400"/>
          </a:xfrm>
          <a:prstGeom prst="rect">
            <a:avLst/>
          </a:prstGeom>
          <a:noFill/>
          <a:ln>
            <a:noFill/>
          </a:ln>
        </p:spPr>
      </p:pic>
      <p:pic>
        <p:nvPicPr>
          <p:cNvPr descr="Stjerner" id="2586" name="Google Shape;2586;p46"/>
          <p:cNvPicPr preferRelativeResize="0"/>
          <p:nvPr/>
        </p:nvPicPr>
        <p:blipFill rotWithShape="1">
          <a:blip r:embed="rId28">
            <a:alphaModFix/>
          </a:blip>
          <a:srcRect b="0" l="0" r="0" t="0"/>
          <a:stretch/>
        </p:blipFill>
        <p:spPr>
          <a:xfrm>
            <a:off x="5695894" y="4324319"/>
            <a:ext cx="914400" cy="914400"/>
          </a:xfrm>
          <a:prstGeom prst="rect">
            <a:avLst/>
          </a:prstGeom>
          <a:noFill/>
          <a:ln>
            <a:noFill/>
          </a:ln>
        </p:spPr>
      </p:pic>
      <p:pic>
        <p:nvPicPr>
          <p:cNvPr descr="Skoaftryk" id="2587" name="Google Shape;2587;p46"/>
          <p:cNvPicPr preferRelativeResize="0"/>
          <p:nvPr/>
        </p:nvPicPr>
        <p:blipFill rotWithShape="1">
          <a:blip r:embed="rId29">
            <a:alphaModFix/>
          </a:blip>
          <a:srcRect b="0" l="0" r="0" t="0"/>
          <a:stretch/>
        </p:blipFill>
        <p:spPr>
          <a:xfrm>
            <a:off x="1664838" y="3281519"/>
            <a:ext cx="914400" cy="914400"/>
          </a:xfrm>
          <a:prstGeom prst="rect">
            <a:avLst/>
          </a:prstGeom>
          <a:noFill/>
          <a:ln>
            <a:noFill/>
          </a:ln>
        </p:spPr>
      </p:pic>
      <p:pic>
        <p:nvPicPr>
          <p:cNvPr descr="Tand" id="2588" name="Google Shape;2588;p46"/>
          <p:cNvPicPr preferRelativeResize="0"/>
          <p:nvPr/>
        </p:nvPicPr>
        <p:blipFill rotWithShape="1">
          <a:blip r:embed="rId30">
            <a:alphaModFix/>
          </a:blip>
          <a:srcRect b="0" l="0" r="0" t="0"/>
          <a:stretch/>
        </p:blipFill>
        <p:spPr>
          <a:xfrm>
            <a:off x="1702015" y="4419904"/>
            <a:ext cx="914400" cy="914400"/>
          </a:xfrm>
          <a:prstGeom prst="rect">
            <a:avLst/>
          </a:prstGeom>
          <a:noFill/>
          <a:ln>
            <a:noFill/>
          </a:ln>
        </p:spPr>
      </p:pic>
      <p:pic>
        <p:nvPicPr>
          <p:cNvPr descr="Hjerne" id="2589" name="Google Shape;2589;p46"/>
          <p:cNvPicPr preferRelativeResize="0"/>
          <p:nvPr/>
        </p:nvPicPr>
        <p:blipFill rotWithShape="1">
          <a:blip r:embed="rId31">
            <a:alphaModFix/>
          </a:blip>
          <a:srcRect b="0" l="0" r="0" t="0"/>
          <a:stretch/>
        </p:blipFill>
        <p:spPr>
          <a:xfrm>
            <a:off x="333784" y="3145919"/>
            <a:ext cx="914400" cy="914400"/>
          </a:xfrm>
          <a:prstGeom prst="rect">
            <a:avLst/>
          </a:prstGeom>
          <a:noFill/>
          <a:ln>
            <a:noFill/>
          </a:ln>
        </p:spPr>
      </p:pic>
      <p:pic>
        <p:nvPicPr>
          <p:cNvPr descr="Hjerne i hoved" id="2590" name="Google Shape;2590;p46"/>
          <p:cNvPicPr preferRelativeResize="0"/>
          <p:nvPr/>
        </p:nvPicPr>
        <p:blipFill rotWithShape="1">
          <a:blip r:embed="rId32">
            <a:alphaModFix/>
          </a:blip>
          <a:srcRect b="0" l="0" r="0" t="0"/>
          <a:stretch/>
        </p:blipFill>
        <p:spPr>
          <a:xfrm>
            <a:off x="387276" y="4338719"/>
            <a:ext cx="914400" cy="914400"/>
          </a:xfrm>
          <a:prstGeom prst="rect">
            <a:avLst/>
          </a:prstGeom>
          <a:noFill/>
          <a:ln>
            <a:noFill/>
          </a:ln>
        </p:spPr>
      </p:pic>
      <p:pic>
        <p:nvPicPr>
          <p:cNvPr descr="Penge" id="2591" name="Google Shape;2591;p46"/>
          <p:cNvPicPr preferRelativeResize="0"/>
          <p:nvPr/>
        </p:nvPicPr>
        <p:blipFill rotWithShape="1">
          <a:blip r:embed="rId33">
            <a:alphaModFix/>
          </a:blip>
          <a:srcRect b="0" l="0" r="0" t="0"/>
          <a:stretch/>
        </p:blipFill>
        <p:spPr>
          <a:xfrm>
            <a:off x="9585815" y="4406331"/>
            <a:ext cx="914400" cy="914400"/>
          </a:xfrm>
          <a:prstGeom prst="rect">
            <a:avLst/>
          </a:prstGeom>
          <a:noFill/>
          <a:ln>
            <a:noFill/>
          </a:ln>
        </p:spPr>
      </p:pic>
      <p:pic>
        <p:nvPicPr>
          <p:cNvPr descr="Kreditkort" id="2592" name="Google Shape;2592;p46"/>
          <p:cNvPicPr preferRelativeResize="0"/>
          <p:nvPr/>
        </p:nvPicPr>
        <p:blipFill rotWithShape="1">
          <a:blip r:embed="rId34">
            <a:alphaModFix/>
          </a:blip>
          <a:srcRect b="0" l="0" r="0" t="0"/>
          <a:stretch/>
        </p:blipFill>
        <p:spPr>
          <a:xfrm>
            <a:off x="9565148" y="5477999"/>
            <a:ext cx="914400" cy="914400"/>
          </a:xfrm>
          <a:prstGeom prst="rect">
            <a:avLst/>
          </a:prstGeom>
          <a:noFill/>
          <a:ln>
            <a:noFill/>
          </a:ln>
        </p:spPr>
      </p:pic>
      <p:pic>
        <p:nvPicPr>
          <p:cNvPr descr="Papirclips" id="2593" name="Google Shape;2593;p46"/>
          <p:cNvPicPr preferRelativeResize="0"/>
          <p:nvPr/>
        </p:nvPicPr>
        <p:blipFill rotWithShape="1">
          <a:blip r:embed="rId35">
            <a:alphaModFix/>
          </a:blip>
          <a:srcRect b="0" l="0" r="0" t="0"/>
          <a:stretch/>
        </p:blipFill>
        <p:spPr>
          <a:xfrm>
            <a:off x="8327546" y="4406331"/>
            <a:ext cx="914400" cy="914400"/>
          </a:xfrm>
          <a:prstGeom prst="rect">
            <a:avLst/>
          </a:prstGeom>
          <a:noFill/>
          <a:ln>
            <a:noFill/>
          </a:ln>
        </p:spPr>
      </p:pic>
      <p:pic>
        <p:nvPicPr>
          <p:cNvPr descr="Dokument" id="2594" name="Google Shape;2594;p46"/>
          <p:cNvPicPr preferRelativeResize="0"/>
          <p:nvPr/>
        </p:nvPicPr>
        <p:blipFill rotWithShape="1">
          <a:blip r:embed="rId36">
            <a:alphaModFix/>
          </a:blip>
          <a:srcRect b="0" l="0" r="0" t="0"/>
          <a:stretch/>
        </p:blipFill>
        <p:spPr>
          <a:xfrm>
            <a:off x="8328286" y="5477999"/>
            <a:ext cx="914400" cy="914400"/>
          </a:xfrm>
          <a:prstGeom prst="rect">
            <a:avLst/>
          </a:prstGeom>
          <a:noFill/>
          <a:ln>
            <a:noFill/>
          </a:ln>
        </p:spPr>
      </p:pic>
      <p:pic>
        <p:nvPicPr>
          <p:cNvPr descr="Mappe" id="2595" name="Google Shape;2595;p46"/>
          <p:cNvPicPr preferRelativeResize="0"/>
          <p:nvPr/>
        </p:nvPicPr>
        <p:blipFill rotWithShape="1">
          <a:blip r:embed="rId37">
            <a:alphaModFix/>
          </a:blip>
          <a:srcRect b="0" l="0" r="0" t="0"/>
          <a:stretch/>
        </p:blipFill>
        <p:spPr>
          <a:xfrm>
            <a:off x="8323560" y="3281519"/>
            <a:ext cx="914400" cy="914400"/>
          </a:xfrm>
          <a:prstGeom prst="rect">
            <a:avLst/>
          </a:prstGeom>
          <a:noFill/>
          <a:ln>
            <a:noFill/>
          </a:ln>
        </p:spPr>
      </p:pic>
      <p:pic>
        <p:nvPicPr>
          <p:cNvPr descr="Timeglas" id="2596" name="Google Shape;2596;p46"/>
          <p:cNvPicPr preferRelativeResize="0"/>
          <p:nvPr/>
        </p:nvPicPr>
        <p:blipFill rotWithShape="1">
          <a:blip r:embed="rId38">
            <a:alphaModFix/>
          </a:blip>
          <a:srcRect b="0" l="0" r="0" t="0"/>
          <a:stretch/>
        </p:blipFill>
        <p:spPr>
          <a:xfrm>
            <a:off x="8289025" y="970734"/>
            <a:ext cx="914400" cy="914400"/>
          </a:xfrm>
          <a:prstGeom prst="rect">
            <a:avLst/>
          </a:prstGeom>
          <a:noFill/>
          <a:ln>
            <a:noFill/>
          </a:ln>
        </p:spPr>
      </p:pic>
      <p:pic>
        <p:nvPicPr>
          <p:cNvPr descr="Opadgående tendens" id="2597" name="Google Shape;2597;p46"/>
          <p:cNvPicPr preferRelativeResize="0"/>
          <p:nvPr/>
        </p:nvPicPr>
        <p:blipFill rotWithShape="1">
          <a:blip r:embed="rId39">
            <a:alphaModFix/>
          </a:blip>
          <a:srcRect b="0" l="0" r="0" t="0"/>
          <a:stretch/>
        </p:blipFill>
        <p:spPr>
          <a:xfrm>
            <a:off x="8327546" y="2163830"/>
            <a:ext cx="914400" cy="914400"/>
          </a:xfrm>
          <a:prstGeom prst="rect">
            <a:avLst/>
          </a:prstGeom>
          <a:noFill/>
          <a:ln>
            <a:noFill/>
          </a:ln>
        </p:spPr>
      </p:pic>
      <p:pic>
        <p:nvPicPr>
          <p:cNvPr descr="Tankeboble" id="2598" name="Google Shape;2598;p46"/>
          <p:cNvPicPr preferRelativeResize="0"/>
          <p:nvPr/>
        </p:nvPicPr>
        <p:blipFill rotWithShape="1">
          <a:blip r:embed="rId40">
            <a:alphaModFix/>
          </a:blip>
          <a:srcRect b="0" l="0" r="0" t="0"/>
          <a:stretch/>
        </p:blipFill>
        <p:spPr>
          <a:xfrm>
            <a:off x="10966412" y="2117519"/>
            <a:ext cx="914400" cy="914400"/>
          </a:xfrm>
          <a:prstGeom prst="rect">
            <a:avLst/>
          </a:prstGeom>
          <a:noFill/>
          <a:ln>
            <a:noFill/>
          </a:ln>
        </p:spPr>
      </p:pic>
      <p:pic>
        <p:nvPicPr>
          <p:cNvPr descr="Netværk" id="2599" name="Google Shape;2599;p46"/>
          <p:cNvPicPr preferRelativeResize="0"/>
          <p:nvPr/>
        </p:nvPicPr>
        <p:blipFill rotWithShape="1">
          <a:blip r:embed="rId41">
            <a:alphaModFix/>
          </a:blip>
          <a:srcRect b="0" l="0" r="0" t="0"/>
          <a:stretch/>
        </p:blipFill>
        <p:spPr>
          <a:xfrm>
            <a:off x="10926188" y="3231119"/>
            <a:ext cx="914400" cy="914400"/>
          </a:xfrm>
          <a:prstGeom prst="rect">
            <a:avLst/>
          </a:prstGeom>
          <a:noFill/>
          <a:ln>
            <a:noFill/>
          </a:ln>
        </p:spPr>
      </p:pic>
      <p:pic>
        <p:nvPicPr>
          <p:cNvPr descr="Konvolut" id="2600" name="Google Shape;2600;p46"/>
          <p:cNvPicPr preferRelativeResize="0"/>
          <p:nvPr/>
        </p:nvPicPr>
        <p:blipFill rotWithShape="1">
          <a:blip r:embed="rId42">
            <a:alphaModFix/>
          </a:blip>
          <a:srcRect b="0" l="0" r="0" t="0"/>
          <a:stretch/>
        </p:blipFill>
        <p:spPr>
          <a:xfrm>
            <a:off x="10928237" y="4392584"/>
            <a:ext cx="914400" cy="914400"/>
          </a:xfrm>
          <a:prstGeom prst="rect">
            <a:avLst/>
          </a:prstGeom>
          <a:noFill/>
          <a:ln>
            <a:noFill/>
          </a:ln>
        </p:spPr>
      </p:pic>
      <p:pic>
        <p:nvPicPr>
          <p:cNvPr descr="Telefonrør" id="2601" name="Google Shape;2601;p46"/>
          <p:cNvPicPr preferRelativeResize="0"/>
          <p:nvPr/>
        </p:nvPicPr>
        <p:blipFill rotWithShape="1">
          <a:blip r:embed="rId43">
            <a:alphaModFix/>
          </a:blip>
          <a:srcRect b="0" l="0" r="0" t="0"/>
          <a:stretch/>
        </p:blipFill>
        <p:spPr>
          <a:xfrm>
            <a:off x="10928237" y="5438225"/>
            <a:ext cx="914400" cy="914400"/>
          </a:xfrm>
          <a:prstGeom prst="rect">
            <a:avLst/>
          </a:prstGeom>
          <a:noFill/>
          <a:ln>
            <a:noFill/>
          </a:ln>
        </p:spPr>
      </p:pic>
      <p:pic>
        <p:nvPicPr>
          <p:cNvPr descr="Sparegris" id="2602" name="Google Shape;2602;p46"/>
          <p:cNvPicPr preferRelativeResize="0"/>
          <p:nvPr/>
        </p:nvPicPr>
        <p:blipFill rotWithShape="1">
          <a:blip r:embed="rId44">
            <a:alphaModFix/>
          </a:blip>
          <a:srcRect b="0" l="0" r="0" t="0"/>
          <a:stretch/>
        </p:blipFill>
        <p:spPr>
          <a:xfrm>
            <a:off x="9611193" y="970734"/>
            <a:ext cx="914400" cy="914400"/>
          </a:xfrm>
          <a:prstGeom prst="rect">
            <a:avLst/>
          </a:prstGeom>
          <a:noFill/>
          <a:ln>
            <a:noFill/>
          </a:ln>
        </p:spPr>
      </p:pic>
      <p:pic>
        <p:nvPicPr>
          <p:cNvPr descr="Euro" id="2603" name="Google Shape;2603;p46"/>
          <p:cNvPicPr preferRelativeResize="0"/>
          <p:nvPr/>
        </p:nvPicPr>
        <p:blipFill rotWithShape="1">
          <a:blip r:embed="rId45">
            <a:alphaModFix/>
          </a:blip>
          <a:srcRect b="0" l="0" r="0" t="0"/>
          <a:stretch/>
        </p:blipFill>
        <p:spPr>
          <a:xfrm>
            <a:off x="9565148" y="2148206"/>
            <a:ext cx="914400" cy="914400"/>
          </a:xfrm>
          <a:prstGeom prst="rect">
            <a:avLst/>
          </a:prstGeom>
          <a:noFill/>
          <a:ln>
            <a:noFill/>
          </a:ln>
        </p:spPr>
      </p:pic>
      <p:pic>
        <p:nvPicPr>
          <p:cNvPr descr="Mønter" id="2604" name="Google Shape;2604;p46"/>
          <p:cNvPicPr preferRelativeResize="0"/>
          <p:nvPr/>
        </p:nvPicPr>
        <p:blipFill rotWithShape="1">
          <a:blip r:embed="rId46">
            <a:alphaModFix/>
          </a:blip>
          <a:srcRect b="0" l="0" r="0" t="0"/>
          <a:stretch/>
        </p:blipFill>
        <p:spPr>
          <a:xfrm>
            <a:off x="9640860" y="3281519"/>
            <a:ext cx="914400" cy="914400"/>
          </a:xfrm>
          <a:prstGeom prst="rect">
            <a:avLst/>
          </a:prstGeom>
          <a:noFill/>
          <a:ln>
            <a:noFill/>
          </a:ln>
        </p:spPr>
      </p:pic>
      <p:pic>
        <p:nvPicPr>
          <p:cNvPr descr="Studenterhue" id="2605" name="Google Shape;2605;p46"/>
          <p:cNvPicPr preferRelativeResize="0"/>
          <p:nvPr/>
        </p:nvPicPr>
        <p:blipFill rotWithShape="1">
          <a:blip r:embed="rId47">
            <a:alphaModFix/>
          </a:blip>
          <a:srcRect b="0" l="0" r="0" t="0"/>
          <a:stretch/>
        </p:blipFill>
        <p:spPr>
          <a:xfrm>
            <a:off x="10966412" y="1033527"/>
            <a:ext cx="914400" cy="914400"/>
          </a:xfrm>
          <a:prstGeom prst="rect">
            <a:avLst/>
          </a:prstGeom>
          <a:noFill/>
          <a:ln>
            <a:noFill/>
          </a:ln>
        </p:spPr>
      </p:pic>
      <p:sp>
        <p:nvSpPr>
          <p:cNvPr id="2606" name="Google Shape;2606;p46"/>
          <p:cNvSpPr txBox="1"/>
          <p:nvPr/>
        </p:nvSpPr>
        <p:spPr>
          <a:xfrm>
            <a:off x="977477" y="134079"/>
            <a:ext cx="10237046" cy="644278"/>
          </a:xfrm>
          <a:prstGeom prst="rect">
            <a:avLst/>
          </a:prstGeom>
          <a:noFill/>
          <a:ln>
            <a:noFill/>
          </a:ln>
        </p:spPr>
        <p:txBody>
          <a:bodyPr anchorCtr="0" anchor="ctr" bIns="45700" lIns="91425" spcFirstLastPara="1" rIns="91425" wrap="square" tIns="45700">
            <a:normAutofit fontScale="97500"/>
          </a:bodyPr>
          <a:lstStyle/>
          <a:p>
            <a:pPr indent="0" lvl="0" marL="0" marR="0" rtl="0" algn="ctr">
              <a:lnSpc>
                <a:spcPct val="90000"/>
              </a:lnSpc>
              <a:spcBef>
                <a:spcPts val="0"/>
              </a:spcBef>
              <a:spcAft>
                <a:spcPts val="0"/>
              </a:spcAft>
              <a:buClr>
                <a:schemeClr val="dk1"/>
              </a:buClr>
              <a:buSzPct val="100000"/>
              <a:buFont typeface="Arial"/>
              <a:buNone/>
            </a:pPr>
            <a:r>
              <a:rPr lang="en-US" sz="4000">
                <a:solidFill>
                  <a:schemeClr val="dk1"/>
                </a:solidFill>
                <a:latin typeface="Montserrat"/>
                <a:ea typeface="Montserrat"/>
                <a:cs typeface="Montserrat"/>
                <a:sym typeface="Montserrat"/>
              </a:rPr>
              <a:t>Icons</a:t>
            </a:r>
            <a:endParaRPr>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5"/>
          <p:cNvSpPr/>
          <p:nvPr>
            <p:ph idx="2" type="pic"/>
          </p:nvPr>
        </p:nvSpPr>
        <p:spPr>
          <a:xfrm>
            <a:off x="0" y="0"/>
            <a:ext cx="6096000" cy="6858000"/>
          </a:xfrm>
          <a:prstGeom prst="rect">
            <a:avLst/>
          </a:prstGeom>
          <a:solidFill>
            <a:srgbClr val="CCCCCC"/>
          </a:solidFill>
          <a:ln>
            <a:noFill/>
          </a:ln>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sp>
        <p:nvSpPr>
          <p:cNvPr id="237" name="Google Shape;237;p5"/>
          <p:cNvSpPr txBox="1"/>
          <p:nvPr>
            <p:ph idx="1" type="body"/>
          </p:nvPr>
        </p:nvSpPr>
        <p:spPr>
          <a:xfrm>
            <a:off x="6096000" y="114950"/>
            <a:ext cx="4945500" cy="14583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1600"/>
              </a:spcAft>
              <a:buClr>
                <a:schemeClr val="dk1"/>
              </a:buClr>
              <a:buSzPts val="2800"/>
              <a:buNone/>
            </a:pPr>
            <a:r>
              <a:rPr lang="en-US">
                <a:latin typeface="Montserrat"/>
                <a:ea typeface="Montserrat"/>
                <a:cs typeface="Montserrat"/>
                <a:sym typeface="Montserrat"/>
              </a:rPr>
              <a:t>THE PROBLEM</a:t>
            </a:r>
            <a:endParaRPr>
              <a:latin typeface="Montserrat"/>
              <a:ea typeface="Montserrat"/>
              <a:cs typeface="Montserrat"/>
              <a:sym typeface="Montserrat"/>
            </a:endParaRPr>
          </a:p>
        </p:txBody>
      </p:sp>
      <p:sp>
        <p:nvSpPr>
          <p:cNvPr id="238" name="Google Shape;238;p5"/>
          <p:cNvSpPr txBox="1"/>
          <p:nvPr/>
        </p:nvSpPr>
        <p:spPr>
          <a:xfrm>
            <a:off x="6362299" y="1573300"/>
            <a:ext cx="5563500" cy="4248300"/>
          </a:xfrm>
          <a:prstGeom prst="rect">
            <a:avLst/>
          </a:prstGeom>
          <a:noFill/>
          <a:ln>
            <a:noFill/>
          </a:ln>
        </p:spPr>
        <p:txBody>
          <a:bodyPr anchorCtr="0" anchor="t" bIns="45700" lIns="91425" spcFirstLastPara="1" rIns="91425" wrap="square" tIns="45700">
            <a:spAutoFit/>
          </a:bodyPr>
          <a:lstStyle/>
          <a:p>
            <a:pPr indent="-228600" lvl="0" marL="323850" marR="0" rtl="0" algn="l">
              <a:spcBef>
                <a:spcPts val="0"/>
              </a:spcBef>
              <a:spcAft>
                <a:spcPts val="0"/>
              </a:spcAft>
              <a:buClr>
                <a:schemeClr val="dk1"/>
              </a:buClr>
              <a:buSzPts val="1280"/>
              <a:buFont typeface="Calibri"/>
              <a:buAutoNum type="arabicPeriod"/>
            </a:pPr>
            <a:r>
              <a:rPr lang="en-US" sz="1600">
                <a:solidFill>
                  <a:schemeClr val="dk1"/>
                </a:solidFill>
                <a:latin typeface="Montserrat"/>
                <a:ea typeface="Montserrat"/>
                <a:cs typeface="Montserrat"/>
                <a:sym typeface="Montserrat"/>
              </a:rPr>
              <a:t>Present </a:t>
            </a:r>
            <a:r>
              <a:rPr b="1" lang="en-US" sz="1600">
                <a:solidFill>
                  <a:srgbClr val="FF0000"/>
                </a:solidFill>
                <a:latin typeface="Montserrat"/>
                <a:ea typeface="Montserrat"/>
                <a:cs typeface="Montserrat"/>
                <a:sym typeface="Montserrat"/>
              </a:rPr>
              <a:t>a real and serious pain </a:t>
            </a:r>
            <a:r>
              <a:rPr lang="en-US" sz="1600">
                <a:solidFill>
                  <a:schemeClr val="dk1"/>
                </a:solidFill>
                <a:latin typeface="Montserrat"/>
                <a:ea typeface="Montserrat"/>
                <a:cs typeface="Montserrat"/>
                <a:sym typeface="Montserrat"/>
              </a:rPr>
              <a:t>– in terms of people suffering, the climate being hurt, businesses losing money, tax payers money being wasted etc…</a:t>
            </a:r>
            <a:endParaRPr>
              <a:latin typeface="Montserrat"/>
              <a:ea typeface="Montserrat"/>
              <a:cs typeface="Montserrat"/>
              <a:sym typeface="Montserrat"/>
            </a:endParaRPr>
          </a:p>
          <a:p>
            <a:pPr indent="-228600" lvl="0" marL="323850" marR="0" rtl="0" algn="l">
              <a:spcBef>
                <a:spcPts val="1200"/>
              </a:spcBef>
              <a:spcAft>
                <a:spcPts val="0"/>
              </a:spcAft>
              <a:buClr>
                <a:schemeClr val="dk1"/>
              </a:buClr>
              <a:buSzPts val="1280"/>
              <a:buFont typeface="Calibri"/>
              <a:buAutoNum type="arabicPeriod"/>
            </a:pPr>
            <a:r>
              <a:rPr lang="en-US" sz="1600">
                <a:solidFill>
                  <a:schemeClr val="dk1"/>
                </a:solidFill>
                <a:latin typeface="Montserrat"/>
                <a:ea typeface="Montserrat"/>
                <a:cs typeface="Montserrat"/>
                <a:sym typeface="Montserrat"/>
              </a:rPr>
              <a:t>Show that you have </a:t>
            </a:r>
            <a:r>
              <a:rPr b="1" lang="en-US" sz="1600">
                <a:solidFill>
                  <a:srgbClr val="FF0000"/>
                </a:solidFill>
                <a:latin typeface="Montserrat"/>
                <a:ea typeface="Montserrat"/>
                <a:cs typeface="Montserrat"/>
                <a:sym typeface="Montserrat"/>
              </a:rPr>
              <a:t>analysed and documented the “core problem” </a:t>
            </a:r>
            <a:r>
              <a:rPr lang="en-US" sz="1600">
                <a:solidFill>
                  <a:schemeClr val="dk1"/>
                </a:solidFill>
                <a:latin typeface="Montserrat"/>
                <a:ea typeface="Montserrat"/>
                <a:cs typeface="Montserrat"/>
                <a:sym typeface="Montserrat"/>
              </a:rPr>
              <a:t>with external and valid data. Both at a high level (research, white papers) and from a specific customer level</a:t>
            </a:r>
            <a:endParaRPr>
              <a:latin typeface="Montserrat"/>
              <a:ea typeface="Montserrat"/>
              <a:cs typeface="Montserrat"/>
              <a:sym typeface="Montserrat"/>
            </a:endParaRPr>
          </a:p>
          <a:p>
            <a:pPr indent="-228600" lvl="0" marL="323850" marR="0" rtl="0" algn="l">
              <a:spcBef>
                <a:spcPts val="1200"/>
              </a:spcBef>
              <a:spcAft>
                <a:spcPts val="0"/>
              </a:spcAft>
              <a:buClr>
                <a:schemeClr val="dk1"/>
              </a:buClr>
              <a:buSzPts val="1280"/>
              <a:buFont typeface="Calibri"/>
              <a:buAutoNum type="arabicPeriod"/>
            </a:pPr>
            <a:r>
              <a:rPr lang="en-US" sz="1600">
                <a:solidFill>
                  <a:schemeClr val="dk1"/>
                </a:solidFill>
                <a:latin typeface="Montserrat"/>
                <a:ea typeface="Montserrat"/>
                <a:cs typeface="Montserrat"/>
                <a:sym typeface="Montserrat"/>
              </a:rPr>
              <a:t>Make it obvious that many businesses/public customers/ private consumers will pay at least </a:t>
            </a:r>
            <a:br>
              <a:rPr b="1" lang="en-US" sz="1600">
                <a:solidFill>
                  <a:srgbClr val="FF0000"/>
                </a:solidFill>
                <a:latin typeface="Montserrat"/>
                <a:ea typeface="Montserrat"/>
                <a:cs typeface="Montserrat"/>
                <a:sym typeface="Montserrat"/>
              </a:rPr>
            </a:br>
            <a:r>
              <a:rPr b="1" lang="en-US" sz="1600">
                <a:solidFill>
                  <a:srgbClr val="FF0000"/>
                </a:solidFill>
                <a:latin typeface="Montserrat"/>
                <a:ea typeface="Montserrat"/>
                <a:cs typeface="Montserrat"/>
                <a:sym typeface="Montserrat"/>
              </a:rPr>
              <a:t>cost-of-goods-sold x 5</a:t>
            </a:r>
            <a:r>
              <a:rPr lang="en-US" sz="1600">
                <a:solidFill>
                  <a:srgbClr val="FF0000"/>
                </a:solidFill>
                <a:latin typeface="Montserrat"/>
                <a:ea typeface="Montserrat"/>
                <a:cs typeface="Montserrat"/>
                <a:sym typeface="Montserrat"/>
              </a:rPr>
              <a:t> </a:t>
            </a:r>
            <a:r>
              <a:rPr lang="en-US" sz="1600">
                <a:solidFill>
                  <a:schemeClr val="dk1"/>
                </a:solidFill>
                <a:latin typeface="Montserrat"/>
                <a:ea typeface="Montserrat"/>
                <a:cs typeface="Montserrat"/>
                <a:sym typeface="Montserrat"/>
              </a:rPr>
              <a:t>to have the problem solved</a:t>
            </a:r>
            <a:endParaRPr>
              <a:latin typeface="Montserrat"/>
              <a:ea typeface="Montserrat"/>
              <a:cs typeface="Montserrat"/>
              <a:sym typeface="Montserrat"/>
            </a:endParaRPr>
          </a:p>
          <a:p>
            <a:pPr indent="-228600" lvl="0" marL="323850" marR="0" rtl="0" algn="l">
              <a:spcBef>
                <a:spcPts val="1200"/>
              </a:spcBef>
              <a:spcAft>
                <a:spcPts val="0"/>
              </a:spcAft>
              <a:buClr>
                <a:schemeClr val="dk1"/>
              </a:buClr>
              <a:buSzPts val="1280"/>
              <a:buFont typeface="Calibri"/>
              <a:buAutoNum type="arabicPeriod"/>
            </a:pPr>
            <a:r>
              <a:rPr lang="en-US" sz="1600">
                <a:solidFill>
                  <a:schemeClr val="dk1"/>
                </a:solidFill>
                <a:latin typeface="Montserrat"/>
                <a:ea typeface="Montserrat"/>
                <a:cs typeface="Montserrat"/>
                <a:sym typeface="Montserrat"/>
              </a:rPr>
              <a:t>Present it </a:t>
            </a:r>
            <a:r>
              <a:rPr b="1" lang="en-US" sz="1600">
                <a:solidFill>
                  <a:srgbClr val="FF0000"/>
                </a:solidFill>
                <a:latin typeface="Montserrat"/>
                <a:ea typeface="Montserrat"/>
                <a:cs typeface="Montserrat"/>
                <a:sym typeface="Montserrat"/>
              </a:rPr>
              <a:t>accurately</a:t>
            </a:r>
            <a:r>
              <a:rPr lang="en-US" sz="1600">
                <a:solidFill>
                  <a:schemeClr val="dk1"/>
                </a:solidFill>
                <a:latin typeface="Montserrat"/>
                <a:ea typeface="Montserrat"/>
                <a:cs typeface="Montserrat"/>
                <a:sym typeface="Montserrat"/>
              </a:rPr>
              <a:t> and in an </a:t>
            </a:r>
            <a:r>
              <a:rPr b="1" lang="en-US" sz="1600">
                <a:solidFill>
                  <a:srgbClr val="FF0000"/>
                </a:solidFill>
                <a:latin typeface="Montserrat"/>
                <a:ea typeface="Montserrat"/>
                <a:cs typeface="Montserrat"/>
                <a:sym typeface="Montserrat"/>
              </a:rPr>
              <a:t>easy to understand </a:t>
            </a:r>
            <a:r>
              <a:rPr lang="en-US" sz="1600">
                <a:solidFill>
                  <a:schemeClr val="dk1"/>
                </a:solidFill>
                <a:latin typeface="Montserrat"/>
                <a:ea typeface="Montserrat"/>
                <a:cs typeface="Montserrat"/>
                <a:sym typeface="Montserrat"/>
              </a:rPr>
              <a:t>way – in a combination of real-life relevant photos/videos and text</a:t>
            </a:r>
            <a:endParaRPr>
              <a:latin typeface="Montserrat"/>
              <a:ea typeface="Montserrat"/>
              <a:cs typeface="Montserrat"/>
              <a:sym typeface="Montserrat"/>
            </a:endParaRPr>
          </a:p>
        </p:txBody>
      </p:sp>
      <p:sp>
        <p:nvSpPr>
          <p:cNvPr id="239" name="Google Shape;239;p5"/>
          <p:cNvSpPr txBox="1"/>
          <p:nvPr/>
        </p:nvSpPr>
        <p:spPr>
          <a:xfrm>
            <a:off x="4812632" y="5970293"/>
            <a:ext cx="7257000" cy="646500"/>
          </a:xfrm>
          <a:prstGeom prst="rect">
            <a:avLst/>
          </a:prstGeom>
          <a:gradFill>
            <a:gsLst>
              <a:gs pos="0">
                <a:schemeClr val="accent1"/>
              </a:gs>
              <a:gs pos="100000">
                <a:srgbClr val="56A9F3"/>
              </a:gs>
            </a:gsLst>
            <a:lin ang="2700000" scaled="0"/>
          </a:gra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dk1"/>
                </a:solidFill>
                <a:latin typeface="Montserrat"/>
                <a:ea typeface="Montserrat"/>
                <a:cs typeface="Montserrat"/>
                <a:sym typeface="Montserrat"/>
              </a:rPr>
              <a:t>COMMENTARY BOX – PLEASE DELETE</a:t>
            </a:r>
            <a:endParaRPr>
              <a:latin typeface="Montserrat"/>
              <a:ea typeface="Montserrat"/>
              <a:cs typeface="Montserrat"/>
              <a:sym typeface="Montserrat"/>
            </a:endParaRPr>
          </a:p>
          <a:p>
            <a:pPr indent="-133350" lvl="0" marL="133350" marR="0" rtl="0" algn="l">
              <a:spcBef>
                <a:spcPts val="0"/>
              </a:spcBef>
              <a:spcAft>
                <a:spcPts val="0"/>
              </a:spcAft>
              <a:buClr>
                <a:schemeClr val="dk1"/>
              </a:buClr>
              <a:buSzPts val="1200"/>
              <a:buFont typeface="Montserrat"/>
              <a:buChar char="•"/>
            </a:pPr>
            <a:r>
              <a:rPr lang="en-US" sz="1200">
                <a:solidFill>
                  <a:schemeClr val="dk1"/>
                </a:solidFill>
                <a:latin typeface="Montserrat"/>
                <a:ea typeface="Montserrat"/>
                <a:cs typeface="Montserrat"/>
                <a:sym typeface="Montserrat"/>
              </a:rPr>
              <a:t>Less than 10% of startups do a good problem description, which combines high level research/facts with micro level customer statements</a:t>
            </a:r>
            <a:endParaRPr>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6"/>
          <p:cNvSpPr/>
          <p:nvPr>
            <p:ph idx="2" type="pic"/>
          </p:nvPr>
        </p:nvSpPr>
        <p:spPr>
          <a:xfrm>
            <a:off x="1751026" y="2230224"/>
            <a:ext cx="2136422" cy="2397554"/>
          </a:xfrm>
          <a:prstGeom prst="rect">
            <a:avLst/>
          </a:prstGeom>
          <a:solidFill>
            <a:srgbClr val="F2F2F2"/>
          </a:solidFill>
          <a:ln>
            <a:noFill/>
          </a:ln>
        </p:spPr>
        <p:txBody>
          <a:bodyPr anchorCtr="0" anchor="t" bIns="45700" lIns="91425" spcFirstLastPara="1" rIns="91425" wrap="square" tIns="45700">
            <a:noAutofit/>
          </a:bodyPr>
          <a:lstStyle/>
          <a:p>
            <a:pPr indent="0" lvl="0" marL="0" rtl="0" algn="ctr">
              <a:spcBef>
                <a:spcPts val="1000"/>
              </a:spcBef>
              <a:spcAft>
                <a:spcPts val="0"/>
              </a:spcAft>
              <a:buNone/>
            </a:pPr>
            <a:r>
              <a:t/>
            </a:r>
            <a:endParaRPr/>
          </a:p>
        </p:txBody>
      </p:sp>
      <p:sp>
        <p:nvSpPr>
          <p:cNvPr id="245" name="Google Shape;245;p6"/>
          <p:cNvSpPr/>
          <p:nvPr>
            <p:ph idx="3" type="pic"/>
          </p:nvPr>
        </p:nvSpPr>
        <p:spPr>
          <a:xfrm>
            <a:off x="682815" y="4188421"/>
            <a:ext cx="2136422" cy="2397554"/>
          </a:xfrm>
          <a:prstGeom prst="rect">
            <a:avLst/>
          </a:prstGeom>
          <a:solidFill>
            <a:srgbClr val="F2F2F2"/>
          </a:solidFill>
          <a:ln>
            <a:noFill/>
          </a:ln>
        </p:spPr>
        <p:txBody>
          <a:bodyPr anchorCtr="0" anchor="t" bIns="45700" lIns="91425" spcFirstLastPara="1" rIns="91425" wrap="square" tIns="45700">
            <a:noAutofit/>
          </a:bodyPr>
          <a:lstStyle/>
          <a:p>
            <a:pPr indent="0" lvl="0" marL="0" rtl="0" algn="ctr">
              <a:spcBef>
                <a:spcPts val="1000"/>
              </a:spcBef>
              <a:spcAft>
                <a:spcPts val="0"/>
              </a:spcAft>
              <a:buNone/>
            </a:pPr>
            <a:r>
              <a:t/>
            </a:r>
            <a:endParaRPr/>
          </a:p>
        </p:txBody>
      </p:sp>
      <p:sp>
        <p:nvSpPr>
          <p:cNvPr id="246" name="Google Shape;246;p6"/>
          <p:cNvSpPr/>
          <p:nvPr>
            <p:ph idx="4" type="pic"/>
          </p:nvPr>
        </p:nvSpPr>
        <p:spPr>
          <a:xfrm>
            <a:off x="682814" y="272026"/>
            <a:ext cx="2136422" cy="2397554"/>
          </a:xfrm>
          <a:prstGeom prst="rect">
            <a:avLst/>
          </a:prstGeom>
          <a:solidFill>
            <a:srgbClr val="F2F2F2"/>
          </a:solidFill>
          <a:ln>
            <a:noFill/>
          </a:ln>
        </p:spPr>
        <p:txBody>
          <a:bodyPr anchorCtr="0" anchor="t" bIns="45700" lIns="91425" spcFirstLastPara="1" rIns="91425" wrap="square" tIns="45700">
            <a:noAutofit/>
          </a:bodyPr>
          <a:lstStyle/>
          <a:p>
            <a:pPr indent="0" lvl="0" marL="0" rtl="0" algn="ctr">
              <a:spcBef>
                <a:spcPts val="1000"/>
              </a:spcBef>
              <a:spcAft>
                <a:spcPts val="0"/>
              </a:spcAft>
              <a:buNone/>
            </a:pPr>
            <a:r>
              <a:t/>
            </a:r>
            <a:endParaRPr/>
          </a:p>
        </p:txBody>
      </p:sp>
      <p:sp>
        <p:nvSpPr>
          <p:cNvPr id="247" name="Google Shape;247;p6"/>
          <p:cNvSpPr txBox="1"/>
          <p:nvPr>
            <p:ph idx="1" type="body"/>
          </p:nvPr>
        </p:nvSpPr>
        <p:spPr>
          <a:xfrm>
            <a:off x="6096000" y="802257"/>
            <a:ext cx="6096000" cy="145834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1600"/>
              </a:spcAft>
              <a:buClr>
                <a:schemeClr val="dk1"/>
              </a:buClr>
              <a:buSzPts val="2800"/>
              <a:buNone/>
            </a:pPr>
            <a:br>
              <a:rPr lang="en-US"/>
            </a:br>
            <a:r>
              <a:rPr lang="en-US"/>
              <a:t>THE SOLUTION</a:t>
            </a:r>
            <a:endParaRPr/>
          </a:p>
        </p:txBody>
      </p:sp>
      <p:sp>
        <p:nvSpPr>
          <p:cNvPr id="248" name="Google Shape;248;p6"/>
          <p:cNvSpPr/>
          <p:nvPr/>
        </p:nvSpPr>
        <p:spPr>
          <a:xfrm>
            <a:off x="7732619" y="2424501"/>
            <a:ext cx="3691594" cy="1106137"/>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1400">
                <a:solidFill>
                  <a:schemeClr val="dk1"/>
                </a:solidFill>
                <a:latin typeface="Montserrat"/>
                <a:ea typeface="Montserrat"/>
                <a:cs typeface="Montserrat"/>
                <a:sym typeface="Montserrat"/>
              </a:rPr>
              <a:t>You can describe the solution in both and illustrations. Include some of the features or benefits in the left side of the slide. </a:t>
            </a:r>
            <a:endParaRPr/>
          </a:p>
        </p:txBody>
      </p:sp>
      <p:sp>
        <p:nvSpPr>
          <p:cNvPr id="249" name="Google Shape;249;p6"/>
          <p:cNvSpPr txBox="1"/>
          <p:nvPr/>
        </p:nvSpPr>
        <p:spPr>
          <a:xfrm>
            <a:off x="7585329" y="5683930"/>
            <a:ext cx="4390362" cy="1015663"/>
          </a:xfrm>
          <a:prstGeom prst="rect">
            <a:avLst/>
          </a:prstGeom>
          <a:gradFill>
            <a:gsLst>
              <a:gs pos="0">
                <a:schemeClr val="accent1"/>
              </a:gs>
              <a:gs pos="100000">
                <a:srgbClr val="56A9F3"/>
              </a:gs>
            </a:gsLst>
            <a:lin ang="2700000" scaled="0"/>
          </a:gra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dk1"/>
                </a:solidFill>
                <a:latin typeface="Calibri"/>
                <a:ea typeface="Calibri"/>
                <a:cs typeface="Calibri"/>
                <a:sym typeface="Calibri"/>
              </a:rPr>
              <a:t>COMMENTARY BOX – PLEASE DELETE</a:t>
            </a:r>
            <a:endParaRPr/>
          </a:p>
          <a:p>
            <a:pPr indent="-171450" lvl="0" marL="171450" marR="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Describe the solution/product so that everyone understands it</a:t>
            </a:r>
            <a:endParaRPr/>
          </a:p>
          <a:p>
            <a:pPr indent="-171450" lvl="0" marL="171450" marR="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What is ”the special sauce”? Patents/rights? </a:t>
            </a:r>
            <a:endParaRPr/>
          </a:p>
          <a:p>
            <a:pPr indent="-171450" lvl="0" marL="171450" marR="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What is the client/user benefit? </a:t>
            </a:r>
            <a:endParaRPr/>
          </a:p>
          <a:p>
            <a:pPr indent="-171450" lvl="0" marL="171450" marR="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Why now / why is the time right?</a:t>
            </a:r>
            <a:endParaRPr/>
          </a:p>
        </p:txBody>
      </p:sp>
      <p:sp>
        <p:nvSpPr>
          <p:cNvPr id="250" name="Google Shape;250;p6"/>
          <p:cNvSpPr/>
          <p:nvPr/>
        </p:nvSpPr>
        <p:spPr>
          <a:xfrm>
            <a:off x="3261235" y="908532"/>
            <a:ext cx="200928" cy="200928"/>
          </a:xfrm>
          <a:custGeom>
            <a:rect b="b" l="l" r="r" t="t"/>
            <a:pathLst>
              <a:path extrusionOk="0" h="55" w="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125">
              <a:solidFill>
                <a:schemeClr val="dk1"/>
              </a:solidFill>
              <a:latin typeface="Montserrat"/>
              <a:ea typeface="Montserrat"/>
              <a:cs typeface="Montserrat"/>
              <a:sym typeface="Montserrat"/>
            </a:endParaRPr>
          </a:p>
        </p:txBody>
      </p:sp>
      <p:grpSp>
        <p:nvGrpSpPr>
          <p:cNvPr id="251" name="Google Shape;251;p6"/>
          <p:cNvGrpSpPr/>
          <p:nvPr/>
        </p:nvGrpSpPr>
        <p:grpSpPr>
          <a:xfrm>
            <a:off x="3593544" y="894619"/>
            <a:ext cx="2359848" cy="990017"/>
            <a:chOff x="10955939" y="3701437"/>
            <a:chExt cx="3775757" cy="1584027"/>
          </a:xfrm>
        </p:grpSpPr>
        <p:sp>
          <p:nvSpPr>
            <p:cNvPr id="252" name="Google Shape;252;p6"/>
            <p:cNvSpPr/>
            <p:nvPr/>
          </p:nvSpPr>
          <p:spPr>
            <a:xfrm>
              <a:off x="10955939" y="4271032"/>
              <a:ext cx="3775757" cy="1014432"/>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1000">
                  <a:solidFill>
                    <a:schemeClr val="dk1"/>
                  </a:solidFill>
                  <a:latin typeface="Arial"/>
                  <a:ea typeface="Arial"/>
                  <a:cs typeface="Arial"/>
                  <a:sym typeface="Arial"/>
                </a:rPr>
                <a:t>DESCRIPTION</a:t>
              </a:r>
              <a:endParaRPr/>
            </a:p>
            <a:p>
              <a:pPr indent="0" lvl="0" marL="0" marR="0" rtl="0" algn="l">
                <a:lnSpc>
                  <a:spcPct val="120000"/>
                </a:lnSpc>
                <a:spcBef>
                  <a:spcPts val="0"/>
                </a:spcBef>
                <a:spcAft>
                  <a:spcPts val="0"/>
                </a:spcAft>
                <a:buNone/>
              </a:pPr>
              <a:r>
                <a:rPr lang="en-US" sz="1000">
                  <a:solidFill>
                    <a:schemeClr val="dk1"/>
                  </a:solidFill>
                  <a:latin typeface="Arial"/>
                  <a:ea typeface="Arial"/>
                  <a:cs typeface="Arial"/>
                  <a:sym typeface="Arial"/>
                </a:rPr>
                <a:t>DESCRIPTION</a:t>
              </a:r>
              <a:endParaRPr/>
            </a:p>
            <a:p>
              <a:pPr indent="0" lvl="0" marL="0" marR="0" rtl="0" algn="l">
                <a:lnSpc>
                  <a:spcPct val="120000"/>
                </a:lnSpc>
                <a:spcBef>
                  <a:spcPts val="0"/>
                </a:spcBef>
                <a:spcAft>
                  <a:spcPts val="0"/>
                </a:spcAft>
                <a:buNone/>
              </a:pPr>
              <a:r>
                <a:rPr lang="en-US" sz="1000">
                  <a:solidFill>
                    <a:schemeClr val="dk1"/>
                  </a:solidFill>
                  <a:latin typeface="Arial"/>
                  <a:ea typeface="Arial"/>
                  <a:cs typeface="Arial"/>
                  <a:sym typeface="Arial"/>
                </a:rPr>
                <a:t>DESCRIPTION</a:t>
              </a:r>
              <a:endParaRPr sz="1000">
                <a:solidFill>
                  <a:schemeClr val="dk1"/>
                </a:solidFill>
                <a:latin typeface="Arial"/>
                <a:ea typeface="Arial"/>
                <a:cs typeface="Arial"/>
                <a:sym typeface="Arial"/>
              </a:endParaRPr>
            </a:p>
          </p:txBody>
        </p:sp>
        <p:sp>
          <p:nvSpPr>
            <p:cNvPr id="253" name="Google Shape;253;p6"/>
            <p:cNvSpPr/>
            <p:nvPr/>
          </p:nvSpPr>
          <p:spPr>
            <a:xfrm>
              <a:off x="10955939" y="3701437"/>
              <a:ext cx="2810635" cy="4555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50">
                  <a:solidFill>
                    <a:schemeClr val="dk1"/>
                  </a:solidFill>
                  <a:latin typeface="Montserrat"/>
                  <a:ea typeface="Montserrat"/>
                  <a:cs typeface="Montserrat"/>
                  <a:sym typeface="Montserrat"/>
                </a:rPr>
                <a:t>FEATURE #1</a:t>
              </a:r>
              <a:endParaRPr/>
            </a:p>
          </p:txBody>
        </p:sp>
      </p:grpSp>
      <p:sp>
        <p:nvSpPr>
          <p:cNvPr id="254" name="Google Shape;254;p6"/>
          <p:cNvSpPr/>
          <p:nvPr/>
        </p:nvSpPr>
        <p:spPr>
          <a:xfrm>
            <a:off x="4249449" y="2866730"/>
            <a:ext cx="200928" cy="200928"/>
          </a:xfrm>
          <a:custGeom>
            <a:rect b="b" l="l" r="r" t="t"/>
            <a:pathLst>
              <a:path extrusionOk="0" h="55" w="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125">
              <a:solidFill>
                <a:schemeClr val="dk1"/>
              </a:solidFill>
              <a:latin typeface="Montserrat"/>
              <a:ea typeface="Montserrat"/>
              <a:cs typeface="Montserrat"/>
              <a:sym typeface="Montserrat"/>
            </a:endParaRPr>
          </a:p>
        </p:txBody>
      </p:sp>
      <p:grpSp>
        <p:nvGrpSpPr>
          <p:cNvPr id="255" name="Google Shape;255;p6"/>
          <p:cNvGrpSpPr/>
          <p:nvPr/>
        </p:nvGrpSpPr>
        <p:grpSpPr>
          <a:xfrm>
            <a:off x="4581759" y="2852817"/>
            <a:ext cx="2359848" cy="990017"/>
            <a:chOff x="10955939" y="3701437"/>
            <a:chExt cx="3775757" cy="1584027"/>
          </a:xfrm>
        </p:grpSpPr>
        <p:sp>
          <p:nvSpPr>
            <p:cNvPr id="256" name="Google Shape;256;p6"/>
            <p:cNvSpPr/>
            <p:nvPr/>
          </p:nvSpPr>
          <p:spPr>
            <a:xfrm>
              <a:off x="10955939" y="4271032"/>
              <a:ext cx="3775757" cy="1014432"/>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1000">
                  <a:solidFill>
                    <a:schemeClr val="dk1"/>
                  </a:solidFill>
                  <a:latin typeface="Arial"/>
                  <a:ea typeface="Arial"/>
                  <a:cs typeface="Arial"/>
                  <a:sym typeface="Arial"/>
                </a:rPr>
                <a:t>DESCRIPTION</a:t>
              </a:r>
              <a:endParaRPr/>
            </a:p>
            <a:p>
              <a:pPr indent="0" lvl="0" marL="0" marR="0" rtl="0" algn="l">
                <a:lnSpc>
                  <a:spcPct val="120000"/>
                </a:lnSpc>
                <a:spcBef>
                  <a:spcPts val="0"/>
                </a:spcBef>
                <a:spcAft>
                  <a:spcPts val="0"/>
                </a:spcAft>
                <a:buNone/>
              </a:pPr>
              <a:r>
                <a:rPr lang="en-US" sz="1000">
                  <a:solidFill>
                    <a:schemeClr val="dk1"/>
                  </a:solidFill>
                  <a:latin typeface="Arial"/>
                  <a:ea typeface="Arial"/>
                  <a:cs typeface="Arial"/>
                  <a:sym typeface="Arial"/>
                </a:rPr>
                <a:t>DESCRIPTION</a:t>
              </a:r>
              <a:endParaRPr/>
            </a:p>
            <a:p>
              <a:pPr indent="0" lvl="0" marL="0" marR="0" rtl="0" algn="l">
                <a:lnSpc>
                  <a:spcPct val="120000"/>
                </a:lnSpc>
                <a:spcBef>
                  <a:spcPts val="0"/>
                </a:spcBef>
                <a:spcAft>
                  <a:spcPts val="0"/>
                </a:spcAft>
                <a:buNone/>
              </a:pPr>
              <a:r>
                <a:rPr lang="en-US" sz="1000">
                  <a:solidFill>
                    <a:schemeClr val="dk1"/>
                  </a:solidFill>
                  <a:latin typeface="Arial"/>
                  <a:ea typeface="Arial"/>
                  <a:cs typeface="Arial"/>
                  <a:sym typeface="Arial"/>
                </a:rPr>
                <a:t>DESCRIPTION</a:t>
              </a:r>
              <a:endParaRPr sz="1000">
                <a:solidFill>
                  <a:schemeClr val="dk1"/>
                </a:solidFill>
                <a:latin typeface="Arial"/>
                <a:ea typeface="Arial"/>
                <a:cs typeface="Arial"/>
                <a:sym typeface="Arial"/>
              </a:endParaRPr>
            </a:p>
          </p:txBody>
        </p:sp>
        <p:sp>
          <p:nvSpPr>
            <p:cNvPr id="257" name="Google Shape;257;p6"/>
            <p:cNvSpPr/>
            <p:nvPr/>
          </p:nvSpPr>
          <p:spPr>
            <a:xfrm>
              <a:off x="10955939" y="3701437"/>
              <a:ext cx="2810635" cy="4555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50">
                  <a:solidFill>
                    <a:schemeClr val="dk1"/>
                  </a:solidFill>
                  <a:latin typeface="Montserrat"/>
                  <a:ea typeface="Montserrat"/>
                  <a:cs typeface="Montserrat"/>
                  <a:sym typeface="Montserrat"/>
                </a:rPr>
                <a:t>FEATURE #2</a:t>
              </a:r>
              <a:endParaRPr/>
            </a:p>
          </p:txBody>
        </p:sp>
      </p:grpSp>
      <p:sp>
        <p:nvSpPr>
          <p:cNvPr id="258" name="Google Shape;258;p6"/>
          <p:cNvSpPr/>
          <p:nvPr/>
        </p:nvSpPr>
        <p:spPr>
          <a:xfrm>
            <a:off x="3261235" y="4839582"/>
            <a:ext cx="200928" cy="200928"/>
          </a:xfrm>
          <a:custGeom>
            <a:rect b="b" l="l" r="r" t="t"/>
            <a:pathLst>
              <a:path extrusionOk="0" h="55" w="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125">
              <a:solidFill>
                <a:schemeClr val="dk1"/>
              </a:solidFill>
              <a:latin typeface="Montserrat"/>
              <a:ea typeface="Montserrat"/>
              <a:cs typeface="Montserrat"/>
              <a:sym typeface="Montserrat"/>
            </a:endParaRPr>
          </a:p>
        </p:txBody>
      </p:sp>
      <p:grpSp>
        <p:nvGrpSpPr>
          <p:cNvPr id="259" name="Google Shape;259;p6"/>
          <p:cNvGrpSpPr/>
          <p:nvPr/>
        </p:nvGrpSpPr>
        <p:grpSpPr>
          <a:xfrm>
            <a:off x="3593544" y="4825669"/>
            <a:ext cx="2359848" cy="990017"/>
            <a:chOff x="10955939" y="3701437"/>
            <a:chExt cx="3775757" cy="1584027"/>
          </a:xfrm>
        </p:grpSpPr>
        <p:sp>
          <p:nvSpPr>
            <p:cNvPr id="260" name="Google Shape;260;p6"/>
            <p:cNvSpPr/>
            <p:nvPr/>
          </p:nvSpPr>
          <p:spPr>
            <a:xfrm>
              <a:off x="10955939" y="4271032"/>
              <a:ext cx="3775757" cy="1014432"/>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1000">
                  <a:solidFill>
                    <a:schemeClr val="dk1"/>
                  </a:solidFill>
                  <a:latin typeface="Arial"/>
                  <a:ea typeface="Arial"/>
                  <a:cs typeface="Arial"/>
                  <a:sym typeface="Arial"/>
                </a:rPr>
                <a:t>DESCRIPTION</a:t>
              </a:r>
              <a:endParaRPr/>
            </a:p>
            <a:p>
              <a:pPr indent="0" lvl="0" marL="0" marR="0" rtl="0" algn="l">
                <a:lnSpc>
                  <a:spcPct val="120000"/>
                </a:lnSpc>
                <a:spcBef>
                  <a:spcPts val="0"/>
                </a:spcBef>
                <a:spcAft>
                  <a:spcPts val="0"/>
                </a:spcAft>
                <a:buNone/>
              </a:pPr>
              <a:r>
                <a:rPr lang="en-US" sz="1000">
                  <a:solidFill>
                    <a:schemeClr val="dk1"/>
                  </a:solidFill>
                  <a:latin typeface="Arial"/>
                  <a:ea typeface="Arial"/>
                  <a:cs typeface="Arial"/>
                  <a:sym typeface="Arial"/>
                </a:rPr>
                <a:t>DESCRIPTION</a:t>
              </a:r>
              <a:endParaRPr/>
            </a:p>
            <a:p>
              <a:pPr indent="0" lvl="0" marL="0" marR="0" rtl="0" algn="l">
                <a:lnSpc>
                  <a:spcPct val="120000"/>
                </a:lnSpc>
                <a:spcBef>
                  <a:spcPts val="0"/>
                </a:spcBef>
                <a:spcAft>
                  <a:spcPts val="0"/>
                </a:spcAft>
                <a:buNone/>
              </a:pPr>
              <a:r>
                <a:rPr lang="en-US" sz="1000">
                  <a:solidFill>
                    <a:schemeClr val="dk1"/>
                  </a:solidFill>
                  <a:latin typeface="Arial"/>
                  <a:ea typeface="Arial"/>
                  <a:cs typeface="Arial"/>
                  <a:sym typeface="Arial"/>
                </a:rPr>
                <a:t>DESCRIPTION</a:t>
              </a:r>
              <a:endParaRPr sz="1000">
                <a:solidFill>
                  <a:schemeClr val="dk1"/>
                </a:solidFill>
                <a:latin typeface="Arial"/>
                <a:ea typeface="Arial"/>
                <a:cs typeface="Arial"/>
                <a:sym typeface="Arial"/>
              </a:endParaRPr>
            </a:p>
          </p:txBody>
        </p:sp>
        <p:sp>
          <p:nvSpPr>
            <p:cNvPr id="261" name="Google Shape;261;p6"/>
            <p:cNvSpPr/>
            <p:nvPr/>
          </p:nvSpPr>
          <p:spPr>
            <a:xfrm>
              <a:off x="10955939" y="3701437"/>
              <a:ext cx="2810635" cy="4555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50">
                  <a:solidFill>
                    <a:schemeClr val="dk1"/>
                  </a:solidFill>
                  <a:latin typeface="Montserrat"/>
                  <a:ea typeface="Montserrat"/>
                  <a:cs typeface="Montserrat"/>
                  <a:sym typeface="Montserrat"/>
                </a:rPr>
                <a:t>FEATURE #3</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7"/>
          <p:cNvSpPr txBox="1"/>
          <p:nvPr>
            <p:ph idx="1" type="body"/>
          </p:nvPr>
        </p:nvSpPr>
        <p:spPr>
          <a:xfrm>
            <a:off x="2732472" y="438773"/>
            <a:ext cx="6714668" cy="92836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1600"/>
              </a:spcAft>
              <a:buClr>
                <a:schemeClr val="dk1"/>
              </a:buClr>
              <a:buSzPts val="2800"/>
              <a:buNone/>
            </a:pPr>
            <a:r>
              <a:rPr lang="en-US"/>
              <a:t>THE BUSINESS MODEL</a:t>
            </a:r>
            <a:endParaRPr/>
          </a:p>
        </p:txBody>
      </p:sp>
      <p:sp>
        <p:nvSpPr>
          <p:cNvPr id="267" name="Google Shape;267;p7"/>
          <p:cNvSpPr/>
          <p:nvPr/>
        </p:nvSpPr>
        <p:spPr>
          <a:xfrm>
            <a:off x="8970746" y="1750683"/>
            <a:ext cx="2563922" cy="3154363"/>
          </a:xfrm>
          <a:prstGeom prst="roundRect">
            <a:avLst>
              <a:gd fmla="val 16667" name="adj"/>
            </a:avLst>
          </a:prstGeom>
          <a:solidFill>
            <a:srgbClr val="F2F2F2"/>
          </a:solidFill>
          <a:ln cap="flat" cmpd="sng" w="12700">
            <a:solidFill>
              <a:srgbClr val="A5A5A5"/>
            </a:solidFill>
            <a:prstDash val="solid"/>
            <a:miter lim="800000"/>
            <a:headEnd len="sm" w="sm" type="none"/>
            <a:tailEnd len="sm" w="sm" type="none"/>
          </a:ln>
          <a:effectLst>
            <a:outerShdw blurRad="76200" kx="1200000" rotWithShape="0" algn="br" sy="230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268" name="Google Shape;268;p7"/>
          <p:cNvSpPr/>
          <p:nvPr/>
        </p:nvSpPr>
        <p:spPr>
          <a:xfrm>
            <a:off x="4814039" y="1750683"/>
            <a:ext cx="2563922" cy="3154363"/>
          </a:xfrm>
          <a:prstGeom prst="roundRect">
            <a:avLst>
              <a:gd fmla="val 16667" name="adj"/>
            </a:avLst>
          </a:prstGeom>
          <a:solidFill>
            <a:srgbClr val="F2F2F2"/>
          </a:solidFill>
          <a:ln cap="flat" cmpd="sng" w="12700">
            <a:solidFill>
              <a:srgbClr val="A5A5A5"/>
            </a:solidFill>
            <a:prstDash val="solid"/>
            <a:miter lim="800000"/>
            <a:headEnd len="sm" w="sm" type="none"/>
            <a:tailEnd len="sm" w="sm" type="none"/>
          </a:ln>
          <a:effectLst>
            <a:outerShdw blurRad="76200" kx="1200000" rotWithShape="0" algn="br" sy="23000">
              <a:srgbClr val="000000">
                <a:alpha val="20000"/>
              </a:srgbClr>
            </a:outerShdw>
          </a:effectLst>
        </p:spPr>
        <p:txBody>
          <a:bodyPr anchorCtr="0" anchor="ctr" bIns="108000" lIns="108000" spcFirstLastPara="1" rIns="108000" wrap="square" tIns="1080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269" name="Google Shape;269;p7"/>
          <p:cNvSpPr/>
          <p:nvPr/>
        </p:nvSpPr>
        <p:spPr>
          <a:xfrm>
            <a:off x="3832035" y="2839873"/>
            <a:ext cx="541735" cy="214313"/>
          </a:xfrm>
          <a:prstGeom prst="rightArrow">
            <a:avLst>
              <a:gd fmla="val 50000" name="adj1"/>
              <a:gd fmla="val 50000" name="adj2"/>
            </a:avLst>
          </a:prstGeom>
          <a:solidFill>
            <a:schemeClr val="lt2"/>
          </a:solidFill>
          <a:ln>
            <a:noFill/>
          </a:ln>
          <a:effectLst>
            <a:outerShdw blurRad="76200" kx="800400" rotWithShape="0" algn="br" dir="8100000" dist="12700" sy="-230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270" name="Google Shape;270;p7"/>
          <p:cNvSpPr txBox="1"/>
          <p:nvPr/>
        </p:nvSpPr>
        <p:spPr>
          <a:xfrm>
            <a:off x="3729303" y="2554122"/>
            <a:ext cx="748923"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100">
                <a:solidFill>
                  <a:schemeClr val="dk1"/>
                </a:solidFill>
                <a:latin typeface="Candara"/>
                <a:ea typeface="Candara"/>
                <a:cs typeface="Candara"/>
                <a:sym typeface="Candara"/>
              </a:rPr>
              <a:t>________</a:t>
            </a:r>
            <a:endParaRPr/>
          </a:p>
        </p:txBody>
      </p:sp>
      <p:sp>
        <p:nvSpPr>
          <p:cNvPr id="271" name="Google Shape;271;p7"/>
          <p:cNvSpPr txBox="1"/>
          <p:nvPr/>
        </p:nvSpPr>
        <p:spPr>
          <a:xfrm>
            <a:off x="3799833" y="3197060"/>
            <a:ext cx="607859"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100">
                <a:solidFill>
                  <a:schemeClr val="dk1"/>
                </a:solidFill>
                <a:latin typeface="Candara"/>
                <a:ea typeface="Candara"/>
                <a:cs typeface="Candara"/>
                <a:sym typeface="Candara"/>
              </a:rPr>
              <a:t>______</a:t>
            </a:r>
            <a:endParaRPr/>
          </a:p>
        </p:txBody>
      </p:sp>
      <p:sp>
        <p:nvSpPr>
          <p:cNvPr id="272" name="Google Shape;272;p7"/>
          <p:cNvSpPr/>
          <p:nvPr/>
        </p:nvSpPr>
        <p:spPr>
          <a:xfrm rot="10800000">
            <a:off x="3832035" y="3673310"/>
            <a:ext cx="541735" cy="214312"/>
          </a:xfrm>
          <a:prstGeom prst="rightArrow">
            <a:avLst>
              <a:gd fmla="val 50000" name="adj1"/>
              <a:gd fmla="val 50000" name="adj2"/>
            </a:avLst>
          </a:prstGeom>
          <a:solidFill>
            <a:schemeClr val="lt2"/>
          </a:solidFill>
          <a:ln>
            <a:noFill/>
          </a:ln>
          <a:effectLst>
            <a:outerShdw blurRad="76200" kx="800400" rotWithShape="0" algn="br" dir="8100000" dist="12700" sy="-230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273" name="Google Shape;273;p7"/>
          <p:cNvSpPr/>
          <p:nvPr/>
        </p:nvSpPr>
        <p:spPr>
          <a:xfrm>
            <a:off x="7867358" y="2839874"/>
            <a:ext cx="541734" cy="214313"/>
          </a:xfrm>
          <a:prstGeom prst="rightArrow">
            <a:avLst>
              <a:gd fmla="val 50000" name="adj1"/>
              <a:gd fmla="val 50000" name="adj2"/>
            </a:avLst>
          </a:prstGeom>
          <a:solidFill>
            <a:schemeClr val="lt2"/>
          </a:solidFill>
          <a:ln>
            <a:noFill/>
          </a:ln>
          <a:effectLst>
            <a:outerShdw blurRad="76200" kx="800400" rotWithShape="0" algn="br" dir="8100000" dist="12700" sy="-230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274" name="Google Shape;274;p7"/>
          <p:cNvSpPr txBox="1"/>
          <p:nvPr/>
        </p:nvSpPr>
        <p:spPr>
          <a:xfrm>
            <a:off x="7764625" y="2554123"/>
            <a:ext cx="748923"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100">
                <a:solidFill>
                  <a:schemeClr val="dk1"/>
                </a:solidFill>
                <a:latin typeface="Candara"/>
                <a:ea typeface="Candara"/>
                <a:cs typeface="Candara"/>
                <a:sym typeface="Candara"/>
              </a:rPr>
              <a:t>________</a:t>
            </a:r>
            <a:endParaRPr/>
          </a:p>
        </p:txBody>
      </p:sp>
      <p:sp>
        <p:nvSpPr>
          <p:cNvPr id="275" name="Google Shape;275;p7"/>
          <p:cNvSpPr txBox="1"/>
          <p:nvPr/>
        </p:nvSpPr>
        <p:spPr>
          <a:xfrm>
            <a:off x="7799892" y="3197061"/>
            <a:ext cx="678391"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100">
                <a:solidFill>
                  <a:schemeClr val="dk1"/>
                </a:solidFill>
                <a:latin typeface="Candara"/>
                <a:ea typeface="Candara"/>
                <a:cs typeface="Candara"/>
                <a:sym typeface="Candara"/>
              </a:rPr>
              <a:t>_______</a:t>
            </a:r>
            <a:endParaRPr/>
          </a:p>
        </p:txBody>
      </p:sp>
      <p:sp>
        <p:nvSpPr>
          <p:cNvPr id="276" name="Google Shape;276;p7"/>
          <p:cNvSpPr/>
          <p:nvPr/>
        </p:nvSpPr>
        <p:spPr>
          <a:xfrm rot="10800000">
            <a:off x="7867358" y="3673311"/>
            <a:ext cx="541734" cy="214312"/>
          </a:xfrm>
          <a:prstGeom prst="rightArrow">
            <a:avLst>
              <a:gd fmla="val 50000" name="adj1"/>
              <a:gd fmla="val 50000" name="adj2"/>
            </a:avLst>
          </a:prstGeom>
          <a:solidFill>
            <a:schemeClr val="lt2"/>
          </a:solidFill>
          <a:ln>
            <a:noFill/>
          </a:ln>
          <a:effectLst>
            <a:outerShdw blurRad="76200" kx="800400" rotWithShape="0" algn="br" dir="8100000" dist="12700" sy="-230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277" name="Google Shape;277;p7"/>
          <p:cNvSpPr/>
          <p:nvPr/>
        </p:nvSpPr>
        <p:spPr>
          <a:xfrm>
            <a:off x="631386" y="1750683"/>
            <a:ext cx="2563922" cy="3154363"/>
          </a:xfrm>
          <a:prstGeom prst="roundRect">
            <a:avLst>
              <a:gd fmla="val 16667" name="adj"/>
            </a:avLst>
          </a:prstGeom>
          <a:solidFill>
            <a:srgbClr val="F2F2F2"/>
          </a:solidFill>
          <a:ln cap="flat" cmpd="sng" w="12700">
            <a:solidFill>
              <a:srgbClr val="A5A5A5"/>
            </a:solidFill>
            <a:prstDash val="solid"/>
            <a:miter lim="800000"/>
            <a:headEnd len="sm" w="sm" type="none"/>
            <a:tailEnd len="sm" w="sm" type="none"/>
          </a:ln>
          <a:effectLst>
            <a:outerShdw blurRad="76200" kx="1200000" rotWithShape="0" algn="br" sy="23000">
              <a:srgbClr val="000000">
                <a:alpha val="20000"/>
              </a:srgbClr>
            </a:outerShdw>
          </a:effectLst>
        </p:spPr>
        <p:txBody>
          <a:bodyPr anchorCtr="0" anchor="ctr" bIns="108000" lIns="108000" spcFirstLastPara="1" rIns="108000" wrap="square" tIns="1080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278" name="Google Shape;278;p7"/>
          <p:cNvSpPr txBox="1"/>
          <p:nvPr/>
        </p:nvSpPr>
        <p:spPr>
          <a:xfrm>
            <a:off x="1634197" y="5420246"/>
            <a:ext cx="8911217" cy="1200329"/>
          </a:xfrm>
          <a:prstGeom prst="rect">
            <a:avLst/>
          </a:prstGeom>
          <a:gradFill>
            <a:gsLst>
              <a:gs pos="0">
                <a:schemeClr val="accent1"/>
              </a:gs>
              <a:gs pos="100000">
                <a:srgbClr val="56A9F3"/>
              </a:gs>
            </a:gsLst>
            <a:lin ang="2700000" scaled="0"/>
          </a:gra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dk1"/>
                </a:solidFill>
                <a:latin typeface="Calibri"/>
                <a:ea typeface="Calibri"/>
                <a:cs typeface="Calibri"/>
                <a:sym typeface="Calibri"/>
              </a:rPr>
              <a:t>COMMENTARY BOX – PLEASE DELETE</a:t>
            </a:r>
            <a:endParaRPr/>
          </a:p>
          <a:p>
            <a:pPr indent="-182563" lvl="0" marL="182563" marR="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The business model basically describes the flow of goods/services and money – and ultimately how the company makes a profit.</a:t>
            </a:r>
            <a:endParaRPr/>
          </a:p>
          <a:p>
            <a:pPr indent="-182563" lvl="0" marL="182563" marR="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Less than 10% of startups present a solid yet easy-to-understand business model</a:t>
            </a:r>
            <a:endParaRPr/>
          </a:p>
          <a:p>
            <a:pPr indent="-182563" lvl="0" marL="182563" marR="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Typically to be presented with flow of goods/services from left to right – and flow of money from right to left</a:t>
            </a:r>
            <a:endParaRPr/>
          </a:p>
          <a:p>
            <a:pPr indent="-182563" lvl="0" marL="182563" marR="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Remember the entire overview – particularly if you work with physical products that need assembly, warehousing, returned goods handling, distributors, retailers and end customers</a:t>
            </a:r>
            <a:endParaRPr/>
          </a:p>
        </p:txBody>
      </p:sp>
      <p:sp>
        <p:nvSpPr>
          <p:cNvPr id="279" name="Google Shape;279;p7"/>
          <p:cNvSpPr txBox="1"/>
          <p:nvPr/>
        </p:nvSpPr>
        <p:spPr>
          <a:xfrm>
            <a:off x="657332" y="1944303"/>
            <a:ext cx="2537976"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Calibri"/>
                <a:ea typeface="Calibri"/>
                <a:cs typeface="Calibri"/>
                <a:sym typeface="Calibri"/>
              </a:rPr>
              <a:t>SUPPLIERS</a:t>
            </a:r>
            <a:endParaRPr/>
          </a:p>
        </p:txBody>
      </p:sp>
      <p:sp>
        <p:nvSpPr>
          <p:cNvPr id="280" name="Google Shape;280;p7"/>
          <p:cNvSpPr txBox="1"/>
          <p:nvPr/>
        </p:nvSpPr>
        <p:spPr>
          <a:xfrm>
            <a:off x="4814039" y="1944303"/>
            <a:ext cx="2563922"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Calibri"/>
                <a:ea typeface="Calibri"/>
                <a:cs typeface="Calibri"/>
                <a:sym typeface="Calibri"/>
              </a:rPr>
              <a:t>OUR COMPANY</a:t>
            </a:r>
            <a:endParaRPr/>
          </a:p>
        </p:txBody>
      </p:sp>
      <p:sp>
        <p:nvSpPr>
          <p:cNvPr id="281" name="Google Shape;281;p7"/>
          <p:cNvSpPr txBox="1"/>
          <p:nvPr/>
        </p:nvSpPr>
        <p:spPr>
          <a:xfrm>
            <a:off x="8970746" y="1773016"/>
            <a:ext cx="2563922"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Calibri"/>
                <a:ea typeface="Calibri"/>
                <a:cs typeface="Calibri"/>
                <a:sym typeface="Calibri"/>
              </a:rPr>
              <a:t>DISTRIBUTORS/</a:t>
            </a:r>
            <a:endParaRPr/>
          </a:p>
          <a:p>
            <a:pPr indent="0" lvl="0" marL="0" marR="0" rtl="0" algn="ctr">
              <a:spcBef>
                <a:spcPts val="0"/>
              </a:spcBef>
              <a:spcAft>
                <a:spcPts val="0"/>
              </a:spcAft>
              <a:buNone/>
            </a:pPr>
            <a:r>
              <a:rPr b="1" lang="en-US" sz="1800">
                <a:solidFill>
                  <a:schemeClr val="dk1"/>
                </a:solidFill>
                <a:latin typeface="Calibri"/>
                <a:ea typeface="Calibri"/>
                <a:cs typeface="Calibri"/>
                <a:sym typeface="Calibri"/>
              </a:rPr>
              <a:t>CUSTOMERS</a:t>
            </a:r>
            <a:endParaRPr/>
          </a:p>
        </p:txBody>
      </p:sp>
      <p:sp>
        <p:nvSpPr>
          <p:cNvPr id="282" name="Google Shape;282;p7"/>
          <p:cNvSpPr txBox="1"/>
          <p:nvPr/>
        </p:nvSpPr>
        <p:spPr>
          <a:xfrm>
            <a:off x="657332" y="2419347"/>
            <a:ext cx="2537976" cy="1674754"/>
          </a:xfrm>
          <a:prstGeom prst="rect">
            <a:avLst/>
          </a:prstGeom>
          <a:noFill/>
          <a:ln>
            <a:noFill/>
          </a:ln>
        </p:spPr>
        <p:txBody>
          <a:bodyPr anchorCtr="0" anchor="t" bIns="45700" lIns="91425" spcFirstLastPara="1" rIns="91425" wrap="square" tIns="45700">
            <a:spAutoFit/>
          </a:bodyPr>
          <a:lstStyle/>
          <a:p>
            <a:pPr indent="-182563" lvl="0" marL="182563" marR="0" rtl="0" algn="l">
              <a:lnSpc>
                <a:spcPct val="150000"/>
              </a:lnSpc>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Xx</a:t>
            </a:r>
            <a:endParaRPr/>
          </a:p>
          <a:p>
            <a:pPr indent="-182563" lvl="0" marL="182563" marR="0" rtl="0" algn="l">
              <a:lnSpc>
                <a:spcPct val="150000"/>
              </a:lnSpc>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Xx</a:t>
            </a:r>
            <a:endParaRPr/>
          </a:p>
          <a:p>
            <a:pPr indent="-182563" lvl="0" marL="182563" marR="0" rtl="0" algn="l">
              <a:lnSpc>
                <a:spcPct val="150000"/>
              </a:lnSpc>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Xx</a:t>
            </a:r>
            <a:endParaRPr/>
          </a:p>
          <a:p>
            <a:pPr indent="-182563" lvl="0" marL="182563" marR="0" rtl="0" algn="l">
              <a:lnSpc>
                <a:spcPct val="150000"/>
              </a:lnSpc>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Xx</a:t>
            </a:r>
            <a:endParaRPr/>
          </a:p>
          <a:p>
            <a:pPr indent="-182563" lvl="0" marL="182563" marR="0" rtl="0" algn="l">
              <a:lnSpc>
                <a:spcPct val="150000"/>
              </a:lnSpc>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xx</a:t>
            </a:r>
            <a:endParaRPr/>
          </a:p>
        </p:txBody>
      </p:sp>
      <p:sp>
        <p:nvSpPr>
          <p:cNvPr id="283" name="Google Shape;283;p7"/>
          <p:cNvSpPr txBox="1"/>
          <p:nvPr/>
        </p:nvSpPr>
        <p:spPr>
          <a:xfrm>
            <a:off x="4839985" y="2443235"/>
            <a:ext cx="2537976" cy="1674754"/>
          </a:xfrm>
          <a:prstGeom prst="rect">
            <a:avLst/>
          </a:prstGeom>
          <a:noFill/>
          <a:ln>
            <a:noFill/>
          </a:ln>
        </p:spPr>
        <p:txBody>
          <a:bodyPr anchorCtr="0" anchor="t" bIns="45700" lIns="91425" spcFirstLastPara="1" rIns="91425" wrap="square" tIns="45700">
            <a:spAutoFit/>
          </a:bodyPr>
          <a:lstStyle/>
          <a:p>
            <a:pPr indent="-182563" lvl="0" marL="182563" marR="0" rtl="0" algn="l">
              <a:lnSpc>
                <a:spcPct val="150000"/>
              </a:lnSpc>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Xx</a:t>
            </a:r>
            <a:endParaRPr/>
          </a:p>
          <a:p>
            <a:pPr indent="-182563" lvl="0" marL="182563" marR="0" rtl="0" algn="l">
              <a:lnSpc>
                <a:spcPct val="150000"/>
              </a:lnSpc>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Xx</a:t>
            </a:r>
            <a:endParaRPr/>
          </a:p>
          <a:p>
            <a:pPr indent="-182563" lvl="0" marL="182563" marR="0" rtl="0" algn="l">
              <a:lnSpc>
                <a:spcPct val="150000"/>
              </a:lnSpc>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Xx</a:t>
            </a:r>
            <a:endParaRPr/>
          </a:p>
          <a:p>
            <a:pPr indent="-182563" lvl="0" marL="182563" marR="0" rtl="0" algn="l">
              <a:lnSpc>
                <a:spcPct val="150000"/>
              </a:lnSpc>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Xx</a:t>
            </a:r>
            <a:endParaRPr/>
          </a:p>
          <a:p>
            <a:pPr indent="-182563" lvl="0" marL="182563" marR="0" rtl="0" algn="l">
              <a:lnSpc>
                <a:spcPct val="150000"/>
              </a:lnSpc>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xx</a:t>
            </a:r>
            <a:endParaRPr/>
          </a:p>
        </p:txBody>
      </p:sp>
      <p:sp>
        <p:nvSpPr>
          <p:cNvPr id="284" name="Google Shape;284;p7"/>
          <p:cNvSpPr txBox="1"/>
          <p:nvPr/>
        </p:nvSpPr>
        <p:spPr>
          <a:xfrm>
            <a:off x="8987913" y="2467123"/>
            <a:ext cx="2537976" cy="1674754"/>
          </a:xfrm>
          <a:prstGeom prst="rect">
            <a:avLst/>
          </a:prstGeom>
          <a:noFill/>
          <a:ln>
            <a:noFill/>
          </a:ln>
        </p:spPr>
        <p:txBody>
          <a:bodyPr anchorCtr="0" anchor="t" bIns="45700" lIns="91425" spcFirstLastPara="1" rIns="91425" wrap="square" tIns="45700">
            <a:spAutoFit/>
          </a:bodyPr>
          <a:lstStyle/>
          <a:p>
            <a:pPr indent="-182563" lvl="0" marL="182563" marR="0" rtl="0" algn="l">
              <a:lnSpc>
                <a:spcPct val="150000"/>
              </a:lnSpc>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Xx</a:t>
            </a:r>
            <a:endParaRPr/>
          </a:p>
          <a:p>
            <a:pPr indent="-182563" lvl="0" marL="182563" marR="0" rtl="0" algn="l">
              <a:lnSpc>
                <a:spcPct val="150000"/>
              </a:lnSpc>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Xx</a:t>
            </a:r>
            <a:endParaRPr/>
          </a:p>
          <a:p>
            <a:pPr indent="-182563" lvl="0" marL="182563" marR="0" rtl="0" algn="l">
              <a:lnSpc>
                <a:spcPct val="150000"/>
              </a:lnSpc>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Xx</a:t>
            </a:r>
            <a:endParaRPr/>
          </a:p>
          <a:p>
            <a:pPr indent="-182563" lvl="0" marL="182563" marR="0" rtl="0" algn="l">
              <a:lnSpc>
                <a:spcPct val="150000"/>
              </a:lnSpc>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Xx</a:t>
            </a:r>
            <a:endParaRPr/>
          </a:p>
          <a:p>
            <a:pPr indent="-182563" lvl="0" marL="182563" marR="0" rtl="0" algn="l">
              <a:lnSpc>
                <a:spcPct val="150000"/>
              </a:lnSpc>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xx</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8"/>
          <p:cNvSpPr txBox="1"/>
          <p:nvPr>
            <p:ph idx="1" type="body"/>
          </p:nvPr>
        </p:nvSpPr>
        <p:spPr>
          <a:xfrm>
            <a:off x="5477331" y="477736"/>
            <a:ext cx="6714668" cy="138112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1600"/>
              </a:spcAft>
              <a:buClr>
                <a:schemeClr val="dk1"/>
              </a:buClr>
              <a:buSzPts val="2800"/>
              <a:buNone/>
            </a:pPr>
            <a:r>
              <a:rPr lang="en-US">
                <a:latin typeface="Arial"/>
                <a:ea typeface="Arial"/>
                <a:cs typeface="Arial"/>
                <a:sym typeface="Arial"/>
              </a:rPr>
              <a:t>THE MARKET</a:t>
            </a:r>
            <a:endParaRPr/>
          </a:p>
        </p:txBody>
      </p:sp>
      <p:grpSp>
        <p:nvGrpSpPr>
          <p:cNvPr id="290" name="Google Shape;290;p8"/>
          <p:cNvGrpSpPr/>
          <p:nvPr/>
        </p:nvGrpSpPr>
        <p:grpSpPr>
          <a:xfrm>
            <a:off x="493567" y="2240075"/>
            <a:ext cx="6254466" cy="3084305"/>
            <a:chOff x="2214633" y="2033453"/>
            <a:chExt cx="7762731" cy="3828087"/>
          </a:xfrm>
        </p:grpSpPr>
        <p:grpSp>
          <p:nvGrpSpPr>
            <p:cNvPr id="291" name="Google Shape;291;p8"/>
            <p:cNvGrpSpPr/>
            <p:nvPr/>
          </p:nvGrpSpPr>
          <p:grpSpPr>
            <a:xfrm>
              <a:off x="3870387" y="4234007"/>
              <a:ext cx="1232988" cy="1627533"/>
              <a:chOff x="7608092" y="6996296"/>
              <a:chExt cx="2701789" cy="3566338"/>
            </a:xfrm>
          </p:grpSpPr>
          <p:sp>
            <p:nvSpPr>
              <p:cNvPr id="292" name="Google Shape;292;p8"/>
              <p:cNvSpPr/>
              <p:nvPr/>
            </p:nvSpPr>
            <p:spPr>
              <a:xfrm>
                <a:off x="8446566" y="7346621"/>
                <a:ext cx="1863316" cy="1928071"/>
              </a:xfrm>
              <a:custGeom>
                <a:rect b="b" l="l" r="r" t="t"/>
                <a:pathLst>
                  <a:path extrusionOk="0" h="817689" w="790227">
                    <a:moveTo>
                      <a:pt x="423168" y="805486"/>
                    </a:moveTo>
                    <a:cubicBezTo>
                      <a:pt x="435640" y="796644"/>
                      <a:pt x="432689" y="791319"/>
                      <a:pt x="438211" y="780670"/>
                    </a:cubicBezTo>
                    <a:cubicBezTo>
                      <a:pt x="443733" y="770021"/>
                      <a:pt x="439163" y="765552"/>
                      <a:pt x="448969" y="756234"/>
                    </a:cubicBezTo>
                    <a:cubicBezTo>
                      <a:pt x="458776" y="746917"/>
                      <a:pt x="447160" y="740641"/>
                      <a:pt x="459633" y="734937"/>
                    </a:cubicBezTo>
                    <a:cubicBezTo>
                      <a:pt x="472105" y="729232"/>
                      <a:pt x="470296" y="740261"/>
                      <a:pt x="459633" y="753097"/>
                    </a:cubicBezTo>
                    <a:cubicBezTo>
                      <a:pt x="448969" y="765933"/>
                      <a:pt x="447636" y="769546"/>
                      <a:pt x="460966" y="759752"/>
                    </a:cubicBezTo>
                    <a:cubicBezTo>
                      <a:pt x="474295" y="749959"/>
                      <a:pt x="479246" y="736268"/>
                      <a:pt x="486767" y="720675"/>
                    </a:cubicBezTo>
                    <a:cubicBezTo>
                      <a:pt x="494289" y="705081"/>
                      <a:pt x="500096" y="700327"/>
                      <a:pt x="506761" y="699377"/>
                    </a:cubicBezTo>
                    <a:cubicBezTo>
                      <a:pt x="513425" y="698426"/>
                      <a:pt x="513425" y="682072"/>
                      <a:pt x="512569" y="670853"/>
                    </a:cubicBezTo>
                    <a:cubicBezTo>
                      <a:pt x="511712" y="659633"/>
                      <a:pt x="508094" y="648699"/>
                      <a:pt x="512569" y="641092"/>
                    </a:cubicBezTo>
                    <a:cubicBezTo>
                      <a:pt x="517043" y="633486"/>
                      <a:pt x="512569" y="626450"/>
                      <a:pt x="518852" y="626450"/>
                    </a:cubicBezTo>
                    <a:cubicBezTo>
                      <a:pt x="525136" y="626450"/>
                      <a:pt x="534371" y="616942"/>
                      <a:pt x="544178" y="607434"/>
                    </a:cubicBezTo>
                    <a:cubicBezTo>
                      <a:pt x="550817" y="599982"/>
                      <a:pt x="560373" y="595783"/>
                      <a:pt x="570360" y="595929"/>
                    </a:cubicBezTo>
                    <a:cubicBezTo>
                      <a:pt x="580642" y="595074"/>
                      <a:pt x="574835" y="591461"/>
                      <a:pt x="581499" y="589749"/>
                    </a:cubicBezTo>
                    <a:cubicBezTo>
                      <a:pt x="587556" y="587051"/>
                      <a:pt x="592878" y="582943"/>
                      <a:pt x="597018" y="577769"/>
                    </a:cubicBezTo>
                    <a:cubicBezTo>
                      <a:pt x="601493" y="573776"/>
                      <a:pt x="619678" y="577769"/>
                      <a:pt x="630341" y="577769"/>
                    </a:cubicBezTo>
                    <a:cubicBezTo>
                      <a:pt x="641004" y="577769"/>
                      <a:pt x="648145" y="578720"/>
                      <a:pt x="648145" y="572064"/>
                    </a:cubicBezTo>
                    <a:cubicBezTo>
                      <a:pt x="647879" y="565716"/>
                      <a:pt x="652816" y="560354"/>
                      <a:pt x="659173" y="560088"/>
                    </a:cubicBezTo>
                    <a:cubicBezTo>
                      <a:pt x="659210" y="560087"/>
                      <a:pt x="659247" y="560085"/>
                      <a:pt x="659285" y="560084"/>
                    </a:cubicBezTo>
                    <a:cubicBezTo>
                      <a:pt x="665473" y="560084"/>
                      <a:pt x="668139" y="558277"/>
                      <a:pt x="668139" y="549435"/>
                    </a:cubicBezTo>
                    <a:cubicBezTo>
                      <a:pt x="667453" y="542377"/>
                      <a:pt x="670480" y="535467"/>
                      <a:pt x="676136" y="531179"/>
                    </a:cubicBezTo>
                    <a:cubicBezTo>
                      <a:pt x="681468" y="527186"/>
                      <a:pt x="682420" y="518344"/>
                      <a:pt x="684134" y="512164"/>
                    </a:cubicBezTo>
                    <a:cubicBezTo>
                      <a:pt x="685847" y="505983"/>
                      <a:pt x="691750" y="509977"/>
                      <a:pt x="691750" y="501515"/>
                    </a:cubicBezTo>
                    <a:cubicBezTo>
                      <a:pt x="691750" y="493052"/>
                      <a:pt x="694797" y="483830"/>
                      <a:pt x="694797" y="477079"/>
                    </a:cubicBezTo>
                    <a:cubicBezTo>
                      <a:pt x="694797" y="470328"/>
                      <a:pt x="701938" y="471374"/>
                      <a:pt x="705079" y="466430"/>
                    </a:cubicBezTo>
                    <a:cubicBezTo>
                      <a:pt x="708221" y="461486"/>
                      <a:pt x="702414" y="455401"/>
                      <a:pt x="707269" y="441614"/>
                    </a:cubicBezTo>
                    <a:cubicBezTo>
                      <a:pt x="712125" y="427828"/>
                      <a:pt x="707269" y="414992"/>
                      <a:pt x="707269" y="402536"/>
                    </a:cubicBezTo>
                    <a:cubicBezTo>
                      <a:pt x="707269" y="390081"/>
                      <a:pt x="707269" y="377245"/>
                      <a:pt x="711744" y="373251"/>
                    </a:cubicBezTo>
                    <a:cubicBezTo>
                      <a:pt x="716219" y="369258"/>
                      <a:pt x="713934" y="367071"/>
                      <a:pt x="710411" y="365265"/>
                    </a:cubicBezTo>
                    <a:cubicBezTo>
                      <a:pt x="706888" y="363458"/>
                      <a:pt x="710411" y="358609"/>
                      <a:pt x="713934" y="359465"/>
                    </a:cubicBezTo>
                    <a:cubicBezTo>
                      <a:pt x="717457" y="360321"/>
                      <a:pt x="720598" y="367071"/>
                      <a:pt x="726406" y="363458"/>
                    </a:cubicBezTo>
                    <a:cubicBezTo>
                      <a:pt x="732214" y="359845"/>
                      <a:pt x="737450" y="344442"/>
                      <a:pt x="742401" y="332462"/>
                    </a:cubicBezTo>
                    <a:cubicBezTo>
                      <a:pt x="747352" y="320482"/>
                      <a:pt x="755254" y="320482"/>
                      <a:pt x="761443" y="317820"/>
                    </a:cubicBezTo>
                    <a:cubicBezTo>
                      <a:pt x="767631" y="315157"/>
                      <a:pt x="781056" y="300040"/>
                      <a:pt x="790005" y="278266"/>
                    </a:cubicBezTo>
                    <a:cubicBezTo>
                      <a:pt x="798955" y="256493"/>
                      <a:pt x="789529" y="235195"/>
                      <a:pt x="786006" y="220172"/>
                    </a:cubicBezTo>
                    <a:cubicBezTo>
                      <a:pt x="782484" y="205150"/>
                      <a:pt x="777533" y="208192"/>
                      <a:pt x="768679" y="208572"/>
                    </a:cubicBezTo>
                    <a:cubicBezTo>
                      <a:pt x="759824" y="208953"/>
                      <a:pt x="742877" y="206861"/>
                      <a:pt x="720598" y="182901"/>
                    </a:cubicBezTo>
                    <a:cubicBezTo>
                      <a:pt x="706711" y="165288"/>
                      <a:pt x="683399" y="158032"/>
                      <a:pt x="661950" y="164645"/>
                    </a:cubicBezTo>
                    <a:cubicBezTo>
                      <a:pt x="647288" y="168639"/>
                      <a:pt x="632150" y="157514"/>
                      <a:pt x="622439" y="155137"/>
                    </a:cubicBezTo>
                    <a:cubicBezTo>
                      <a:pt x="612728" y="152760"/>
                      <a:pt x="603397" y="165406"/>
                      <a:pt x="596161" y="168068"/>
                    </a:cubicBezTo>
                    <a:cubicBezTo>
                      <a:pt x="588926" y="170731"/>
                      <a:pt x="599779" y="157324"/>
                      <a:pt x="600160" y="149052"/>
                    </a:cubicBezTo>
                    <a:cubicBezTo>
                      <a:pt x="600541" y="140780"/>
                      <a:pt x="573502" y="128610"/>
                      <a:pt x="553127" y="120528"/>
                    </a:cubicBezTo>
                    <a:cubicBezTo>
                      <a:pt x="532753" y="112446"/>
                      <a:pt x="523803" y="116535"/>
                      <a:pt x="523803" y="129371"/>
                    </a:cubicBezTo>
                    <a:cubicBezTo>
                      <a:pt x="523803" y="142207"/>
                      <a:pt x="515710" y="125377"/>
                      <a:pt x="509522" y="138879"/>
                    </a:cubicBezTo>
                    <a:cubicBezTo>
                      <a:pt x="503333" y="152380"/>
                      <a:pt x="491718" y="143728"/>
                      <a:pt x="499335" y="138879"/>
                    </a:cubicBezTo>
                    <a:cubicBezTo>
                      <a:pt x="507292" y="133751"/>
                      <a:pt x="513449" y="126273"/>
                      <a:pt x="516948" y="117486"/>
                    </a:cubicBezTo>
                    <a:cubicBezTo>
                      <a:pt x="519614" y="109023"/>
                      <a:pt x="487624" y="102368"/>
                      <a:pt x="476485" y="106837"/>
                    </a:cubicBezTo>
                    <a:cubicBezTo>
                      <a:pt x="465345" y="111305"/>
                      <a:pt x="472486" y="127279"/>
                      <a:pt x="463632" y="122335"/>
                    </a:cubicBezTo>
                    <a:cubicBezTo>
                      <a:pt x="454777" y="117391"/>
                      <a:pt x="461823" y="105506"/>
                      <a:pt x="468963" y="105981"/>
                    </a:cubicBezTo>
                    <a:cubicBezTo>
                      <a:pt x="476104" y="106456"/>
                      <a:pt x="484006" y="91719"/>
                      <a:pt x="488957" y="81070"/>
                    </a:cubicBezTo>
                    <a:cubicBezTo>
                      <a:pt x="493908" y="70421"/>
                      <a:pt x="480483" y="68614"/>
                      <a:pt x="472486" y="59772"/>
                    </a:cubicBezTo>
                    <a:cubicBezTo>
                      <a:pt x="464488" y="50929"/>
                      <a:pt x="466202" y="25448"/>
                      <a:pt x="458109" y="21740"/>
                    </a:cubicBezTo>
                    <a:cubicBezTo>
                      <a:pt x="448261" y="30764"/>
                      <a:pt x="440217" y="41573"/>
                      <a:pt x="434403" y="53592"/>
                    </a:cubicBezTo>
                    <a:cubicBezTo>
                      <a:pt x="430213" y="66237"/>
                      <a:pt x="424882" y="59011"/>
                      <a:pt x="413362" y="63100"/>
                    </a:cubicBezTo>
                    <a:cubicBezTo>
                      <a:pt x="406183" y="66633"/>
                      <a:pt x="397490" y="64016"/>
                      <a:pt x="393463" y="57110"/>
                    </a:cubicBezTo>
                    <a:cubicBezTo>
                      <a:pt x="390512" y="52261"/>
                      <a:pt x="379087" y="57110"/>
                      <a:pt x="371279" y="56539"/>
                    </a:cubicBezTo>
                    <a:cubicBezTo>
                      <a:pt x="363472" y="55969"/>
                      <a:pt x="368233" y="66047"/>
                      <a:pt x="362806" y="69185"/>
                    </a:cubicBezTo>
                    <a:cubicBezTo>
                      <a:pt x="357379" y="72323"/>
                      <a:pt x="343764" y="63100"/>
                      <a:pt x="338718" y="68519"/>
                    </a:cubicBezTo>
                    <a:cubicBezTo>
                      <a:pt x="333672" y="73939"/>
                      <a:pt x="330911" y="68519"/>
                      <a:pt x="328531" y="73368"/>
                    </a:cubicBezTo>
                    <a:cubicBezTo>
                      <a:pt x="326151" y="78217"/>
                      <a:pt x="317677" y="75175"/>
                      <a:pt x="315297" y="78122"/>
                    </a:cubicBezTo>
                    <a:cubicBezTo>
                      <a:pt x="312917" y="81070"/>
                      <a:pt x="304443" y="82971"/>
                      <a:pt x="293590" y="70896"/>
                    </a:cubicBezTo>
                    <a:cubicBezTo>
                      <a:pt x="282736" y="58821"/>
                      <a:pt x="284640" y="39044"/>
                      <a:pt x="289401" y="35527"/>
                    </a:cubicBezTo>
                    <a:cubicBezTo>
                      <a:pt x="293691" y="31653"/>
                      <a:pt x="294025" y="25039"/>
                      <a:pt x="290147" y="20754"/>
                    </a:cubicBezTo>
                    <a:cubicBezTo>
                      <a:pt x="289409" y="19939"/>
                      <a:pt x="288546" y="19245"/>
                      <a:pt x="287592" y="18697"/>
                    </a:cubicBezTo>
                    <a:cubicBezTo>
                      <a:pt x="281022" y="15655"/>
                      <a:pt x="287592" y="3009"/>
                      <a:pt x="279213" y="1868"/>
                    </a:cubicBezTo>
                    <a:cubicBezTo>
                      <a:pt x="270835" y="727"/>
                      <a:pt x="271977" y="11376"/>
                      <a:pt x="266551" y="13278"/>
                    </a:cubicBezTo>
                    <a:cubicBezTo>
                      <a:pt x="261124" y="15179"/>
                      <a:pt x="247509" y="24117"/>
                      <a:pt x="241892" y="22786"/>
                    </a:cubicBezTo>
                    <a:cubicBezTo>
                      <a:pt x="236274" y="21455"/>
                      <a:pt x="228086" y="24022"/>
                      <a:pt x="228086" y="30582"/>
                    </a:cubicBezTo>
                    <a:cubicBezTo>
                      <a:pt x="228086" y="37143"/>
                      <a:pt x="221422" y="35431"/>
                      <a:pt x="220184" y="30012"/>
                    </a:cubicBezTo>
                    <a:cubicBezTo>
                      <a:pt x="218946" y="24592"/>
                      <a:pt x="206379" y="27540"/>
                      <a:pt x="202761" y="24022"/>
                    </a:cubicBezTo>
                    <a:cubicBezTo>
                      <a:pt x="199143" y="20504"/>
                      <a:pt x="182291" y="22215"/>
                      <a:pt x="189527" y="26399"/>
                    </a:cubicBezTo>
                    <a:cubicBezTo>
                      <a:pt x="195191" y="29109"/>
                      <a:pt x="198375" y="35236"/>
                      <a:pt x="197334" y="41421"/>
                    </a:cubicBezTo>
                    <a:cubicBezTo>
                      <a:pt x="197334" y="47982"/>
                      <a:pt x="202761" y="46175"/>
                      <a:pt x="202761" y="53972"/>
                    </a:cubicBezTo>
                    <a:cubicBezTo>
                      <a:pt x="202761" y="61769"/>
                      <a:pt x="208759" y="56444"/>
                      <a:pt x="213044" y="56444"/>
                    </a:cubicBezTo>
                    <a:cubicBezTo>
                      <a:pt x="217328" y="56444"/>
                      <a:pt x="217233" y="63670"/>
                      <a:pt x="210568" y="64811"/>
                    </a:cubicBezTo>
                    <a:cubicBezTo>
                      <a:pt x="204827" y="65605"/>
                      <a:pt x="200231" y="69965"/>
                      <a:pt x="199143" y="75650"/>
                    </a:cubicBezTo>
                    <a:cubicBezTo>
                      <a:pt x="197334" y="81640"/>
                      <a:pt x="191336" y="77457"/>
                      <a:pt x="185909" y="82211"/>
                    </a:cubicBezTo>
                    <a:cubicBezTo>
                      <a:pt x="180482" y="86965"/>
                      <a:pt x="175722" y="91719"/>
                      <a:pt x="172104" y="89437"/>
                    </a:cubicBezTo>
                    <a:cubicBezTo>
                      <a:pt x="168486" y="87155"/>
                      <a:pt x="165439" y="88867"/>
                      <a:pt x="161250" y="91244"/>
                    </a:cubicBezTo>
                    <a:cubicBezTo>
                      <a:pt x="157061" y="93621"/>
                      <a:pt x="155252" y="91244"/>
                      <a:pt x="149254" y="86490"/>
                    </a:cubicBezTo>
                    <a:cubicBezTo>
                      <a:pt x="143256" y="81736"/>
                      <a:pt x="141923" y="74224"/>
                      <a:pt x="133926" y="66237"/>
                    </a:cubicBezTo>
                    <a:cubicBezTo>
                      <a:pt x="127761" y="69257"/>
                      <a:pt x="121130" y="71218"/>
                      <a:pt x="114313" y="72037"/>
                    </a:cubicBezTo>
                    <a:cubicBezTo>
                      <a:pt x="107267" y="72037"/>
                      <a:pt x="85750" y="70421"/>
                      <a:pt x="84036" y="74224"/>
                    </a:cubicBezTo>
                    <a:cubicBezTo>
                      <a:pt x="82877" y="78682"/>
                      <a:pt x="85083" y="83329"/>
                      <a:pt x="89273" y="85253"/>
                    </a:cubicBezTo>
                    <a:cubicBezTo>
                      <a:pt x="92891" y="86014"/>
                      <a:pt x="100508" y="88201"/>
                      <a:pt x="93272" y="93430"/>
                    </a:cubicBezTo>
                    <a:cubicBezTo>
                      <a:pt x="86036" y="98660"/>
                      <a:pt x="79657" y="91624"/>
                      <a:pt x="79657" y="104174"/>
                    </a:cubicBezTo>
                    <a:cubicBezTo>
                      <a:pt x="79657" y="116725"/>
                      <a:pt x="95842" y="124997"/>
                      <a:pt x="92415" y="136692"/>
                    </a:cubicBezTo>
                    <a:cubicBezTo>
                      <a:pt x="90222" y="145645"/>
                      <a:pt x="88851" y="154778"/>
                      <a:pt x="88321" y="163980"/>
                    </a:cubicBezTo>
                    <a:cubicBezTo>
                      <a:pt x="88321" y="169875"/>
                      <a:pt x="85941" y="190032"/>
                      <a:pt x="80609" y="191173"/>
                    </a:cubicBezTo>
                    <a:cubicBezTo>
                      <a:pt x="75277" y="192314"/>
                      <a:pt x="70612" y="186419"/>
                      <a:pt x="63472" y="192409"/>
                    </a:cubicBezTo>
                    <a:cubicBezTo>
                      <a:pt x="56331" y="198399"/>
                      <a:pt x="47477" y="194691"/>
                      <a:pt x="39193" y="201251"/>
                    </a:cubicBezTo>
                    <a:cubicBezTo>
                      <a:pt x="30910" y="207812"/>
                      <a:pt x="21961" y="205340"/>
                      <a:pt x="21389" y="213041"/>
                    </a:cubicBezTo>
                    <a:cubicBezTo>
                      <a:pt x="20818" y="220743"/>
                      <a:pt x="13106" y="224926"/>
                      <a:pt x="14915" y="232057"/>
                    </a:cubicBezTo>
                    <a:cubicBezTo>
                      <a:pt x="16724" y="239188"/>
                      <a:pt x="11297" y="237382"/>
                      <a:pt x="5966" y="242706"/>
                    </a:cubicBezTo>
                    <a:cubicBezTo>
                      <a:pt x="634" y="248031"/>
                      <a:pt x="6537" y="251549"/>
                      <a:pt x="3014" y="255732"/>
                    </a:cubicBezTo>
                    <a:cubicBezTo>
                      <a:pt x="-508" y="259916"/>
                      <a:pt x="4252" y="266286"/>
                      <a:pt x="8346" y="272847"/>
                    </a:cubicBezTo>
                    <a:cubicBezTo>
                      <a:pt x="12440" y="279407"/>
                      <a:pt x="17200" y="284066"/>
                      <a:pt x="16629" y="290056"/>
                    </a:cubicBezTo>
                    <a:cubicBezTo>
                      <a:pt x="16058" y="296046"/>
                      <a:pt x="20818" y="298328"/>
                      <a:pt x="26721" y="297663"/>
                    </a:cubicBezTo>
                    <a:cubicBezTo>
                      <a:pt x="32624" y="296997"/>
                      <a:pt x="27864" y="308977"/>
                      <a:pt x="37385" y="308977"/>
                    </a:cubicBezTo>
                    <a:cubicBezTo>
                      <a:pt x="46905" y="308977"/>
                      <a:pt x="56426" y="311354"/>
                      <a:pt x="58711" y="306030"/>
                    </a:cubicBezTo>
                    <a:cubicBezTo>
                      <a:pt x="60996" y="300705"/>
                      <a:pt x="67565" y="296522"/>
                      <a:pt x="67565" y="304223"/>
                    </a:cubicBezTo>
                    <a:cubicBezTo>
                      <a:pt x="67565" y="311925"/>
                      <a:pt x="65852" y="332747"/>
                      <a:pt x="72326" y="330275"/>
                    </a:cubicBezTo>
                    <a:cubicBezTo>
                      <a:pt x="80911" y="328085"/>
                      <a:pt x="89932" y="328282"/>
                      <a:pt x="98413" y="330846"/>
                    </a:cubicBezTo>
                    <a:cubicBezTo>
                      <a:pt x="104482" y="332947"/>
                      <a:pt x="111220" y="331311"/>
                      <a:pt x="115646" y="326662"/>
                    </a:cubicBezTo>
                    <a:cubicBezTo>
                      <a:pt x="119740" y="322574"/>
                      <a:pt x="124500" y="322574"/>
                      <a:pt x="132783" y="317820"/>
                    </a:cubicBezTo>
                    <a:cubicBezTo>
                      <a:pt x="139726" y="312440"/>
                      <a:pt x="147853" y="308789"/>
                      <a:pt x="156490" y="307171"/>
                    </a:cubicBezTo>
                    <a:cubicBezTo>
                      <a:pt x="164202" y="307171"/>
                      <a:pt x="177245" y="302417"/>
                      <a:pt x="175532" y="308312"/>
                    </a:cubicBezTo>
                    <a:cubicBezTo>
                      <a:pt x="173818" y="314207"/>
                      <a:pt x="172580" y="336170"/>
                      <a:pt x="182101" y="347390"/>
                    </a:cubicBezTo>
                    <a:cubicBezTo>
                      <a:pt x="191622" y="358609"/>
                      <a:pt x="196858" y="362792"/>
                      <a:pt x="205808" y="361652"/>
                    </a:cubicBezTo>
                    <a:cubicBezTo>
                      <a:pt x="214757" y="360511"/>
                      <a:pt x="213520" y="365169"/>
                      <a:pt x="219994" y="364599"/>
                    </a:cubicBezTo>
                    <a:cubicBezTo>
                      <a:pt x="226468" y="364029"/>
                      <a:pt x="222374" y="371635"/>
                      <a:pt x="228277" y="371635"/>
                    </a:cubicBezTo>
                    <a:cubicBezTo>
                      <a:pt x="234180" y="371635"/>
                      <a:pt x="244843" y="372871"/>
                      <a:pt x="244843" y="379337"/>
                    </a:cubicBezTo>
                    <a:cubicBezTo>
                      <a:pt x="244843" y="385802"/>
                      <a:pt x="262647" y="380573"/>
                      <a:pt x="266836" y="384091"/>
                    </a:cubicBezTo>
                    <a:cubicBezTo>
                      <a:pt x="271025" y="387609"/>
                      <a:pt x="275691" y="390651"/>
                      <a:pt x="274548" y="397687"/>
                    </a:cubicBezTo>
                    <a:cubicBezTo>
                      <a:pt x="273406" y="404723"/>
                      <a:pt x="283402" y="410143"/>
                      <a:pt x="277500" y="413090"/>
                    </a:cubicBezTo>
                    <a:cubicBezTo>
                      <a:pt x="271597" y="416037"/>
                      <a:pt x="279213" y="421932"/>
                      <a:pt x="279880" y="429634"/>
                    </a:cubicBezTo>
                    <a:cubicBezTo>
                      <a:pt x="280546" y="437336"/>
                      <a:pt x="288734" y="440283"/>
                      <a:pt x="301778" y="439713"/>
                    </a:cubicBezTo>
                    <a:cubicBezTo>
                      <a:pt x="314821" y="439142"/>
                      <a:pt x="318344" y="440283"/>
                      <a:pt x="318344" y="449791"/>
                    </a:cubicBezTo>
                    <a:cubicBezTo>
                      <a:pt x="318344" y="459299"/>
                      <a:pt x="327198" y="460440"/>
                      <a:pt x="330245" y="469282"/>
                    </a:cubicBezTo>
                    <a:cubicBezTo>
                      <a:pt x="333292" y="478125"/>
                      <a:pt x="326627" y="488298"/>
                      <a:pt x="327865" y="495334"/>
                    </a:cubicBezTo>
                    <a:cubicBezTo>
                      <a:pt x="328487" y="500640"/>
                      <a:pt x="326148" y="505860"/>
                      <a:pt x="321771" y="508931"/>
                    </a:cubicBezTo>
                    <a:cubicBezTo>
                      <a:pt x="326341" y="514731"/>
                      <a:pt x="326722" y="517393"/>
                      <a:pt x="322628" y="519675"/>
                    </a:cubicBezTo>
                    <a:cubicBezTo>
                      <a:pt x="318534" y="521957"/>
                      <a:pt x="329197" y="531085"/>
                      <a:pt x="326246" y="544301"/>
                    </a:cubicBezTo>
                    <a:cubicBezTo>
                      <a:pt x="323295" y="557517"/>
                      <a:pt x="322628" y="559894"/>
                      <a:pt x="336433" y="560464"/>
                    </a:cubicBezTo>
                    <a:cubicBezTo>
                      <a:pt x="350239" y="561035"/>
                      <a:pt x="349096" y="565314"/>
                      <a:pt x="353857" y="562271"/>
                    </a:cubicBezTo>
                    <a:cubicBezTo>
                      <a:pt x="358617" y="559228"/>
                      <a:pt x="365948" y="572539"/>
                      <a:pt x="367757" y="579195"/>
                    </a:cubicBezTo>
                    <a:cubicBezTo>
                      <a:pt x="369566" y="585851"/>
                      <a:pt x="374897" y="601349"/>
                      <a:pt x="377278" y="601349"/>
                    </a:cubicBezTo>
                    <a:cubicBezTo>
                      <a:pt x="379658" y="601349"/>
                      <a:pt x="386798" y="594123"/>
                      <a:pt x="394130" y="597736"/>
                    </a:cubicBezTo>
                    <a:cubicBezTo>
                      <a:pt x="401461" y="601349"/>
                      <a:pt x="392416" y="623693"/>
                      <a:pt x="392225" y="633581"/>
                    </a:cubicBezTo>
                    <a:cubicBezTo>
                      <a:pt x="396622" y="633129"/>
                      <a:pt x="401064" y="633418"/>
                      <a:pt x="405364" y="634437"/>
                    </a:cubicBezTo>
                    <a:cubicBezTo>
                      <a:pt x="408982" y="636243"/>
                      <a:pt x="410791" y="660489"/>
                      <a:pt x="408982" y="665053"/>
                    </a:cubicBezTo>
                    <a:cubicBezTo>
                      <a:pt x="407173" y="669617"/>
                      <a:pt x="392321" y="673515"/>
                      <a:pt x="384704" y="678459"/>
                    </a:cubicBezTo>
                    <a:cubicBezTo>
                      <a:pt x="371200" y="688584"/>
                      <a:pt x="359487" y="700892"/>
                      <a:pt x="350048" y="714875"/>
                    </a:cubicBezTo>
                    <a:cubicBezTo>
                      <a:pt x="344747" y="722393"/>
                      <a:pt x="338824" y="729454"/>
                      <a:pt x="332339" y="735982"/>
                    </a:cubicBezTo>
                    <a:cubicBezTo>
                      <a:pt x="334299" y="736545"/>
                      <a:pt x="336378" y="736545"/>
                      <a:pt x="338338" y="735982"/>
                    </a:cubicBezTo>
                    <a:cubicBezTo>
                      <a:pt x="342336" y="734176"/>
                      <a:pt x="348620" y="734176"/>
                      <a:pt x="355380" y="742258"/>
                    </a:cubicBezTo>
                    <a:cubicBezTo>
                      <a:pt x="362140" y="750340"/>
                      <a:pt x="361759" y="756710"/>
                      <a:pt x="364901" y="756234"/>
                    </a:cubicBezTo>
                    <a:cubicBezTo>
                      <a:pt x="368042" y="755759"/>
                      <a:pt x="370804" y="745395"/>
                      <a:pt x="376135" y="753097"/>
                    </a:cubicBezTo>
                    <a:cubicBezTo>
                      <a:pt x="381467" y="760798"/>
                      <a:pt x="395177" y="766598"/>
                      <a:pt x="398699" y="770211"/>
                    </a:cubicBezTo>
                    <a:cubicBezTo>
                      <a:pt x="402222" y="773824"/>
                      <a:pt x="412219" y="776487"/>
                      <a:pt x="412219" y="785899"/>
                    </a:cubicBezTo>
                    <a:cubicBezTo>
                      <a:pt x="410365" y="796026"/>
                      <a:pt x="411085" y="806454"/>
                      <a:pt x="414314" y="816230"/>
                    </a:cubicBezTo>
                    <a:cubicBezTo>
                      <a:pt x="416660" y="812191"/>
                      <a:pt x="419650" y="808562"/>
                      <a:pt x="423168" y="805486"/>
                    </a:cubicBezTo>
                    <a:close/>
                  </a:path>
                </a:pathLst>
              </a:custGeom>
              <a:gradFill>
                <a:gsLst>
                  <a:gs pos="0">
                    <a:schemeClr val="accent1"/>
                  </a:gs>
                  <a:gs pos="100000">
                    <a:srgbClr val="56A9F3"/>
                  </a:gs>
                </a:gsLst>
                <a:lin ang="2700000" scaled="0"/>
              </a:gra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293" name="Google Shape;293;p8"/>
              <p:cNvSpPr/>
              <p:nvPr/>
            </p:nvSpPr>
            <p:spPr>
              <a:xfrm>
                <a:off x="9181463" y="9071941"/>
                <a:ext cx="224495" cy="246613"/>
              </a:xfrm>
              <a:custGeom>
                <a:rect b="b" l="l" r="r" t="t"/>
                <a:pathLst>
                  <a:path extrusionOk="0" h="104588" w="95208">
                    <a:moveTo>
                      <a:pt x="100074" y="52674"/>
                    </a:moveTo>
                    <a:cubicBezTo>
                      <a:pt x="100074" y="43166"/>
                      <a:pt x="89697" y="40503"/>
                      <a:pt x="86555" y="36985"/>
                    </a:cubicBezTo>
                    <a:cubicBezTo>
                      <a:pt x="83413" y="33467"/>
                      <a:pt x="69417" y="27477"/>
                      <a:pt x="63991" y="19871"/>
                    </a:cubicBezTo>
                    <a:cubicBezTo>
                      <a:pt x="58564" y="12264"/>
                      <a:pt x="55422" y="22533"/>
                      <a:pt x="52756" y="23008"/>
                    </a:cubicBezTo>
                    <a:cubicBezTo>
                      <a:pt x="50090" y="23484"/>
                      <a:pt x="50471" y="17113"/>
                      <a:pt x="43235" y="9031"/>
                    </a:cubicBezTo>
                    <a:cubicBezTo>
                      <a:pt x="35999" y="950"/>
                      <a:pt x="30192" y="950"/>
                      <a:pt x="26193" y="2756"/>
                    </a:cubicBezTo>
                    <a:cubicBezTo>
                      <a:pt x="24233" y="3319"/>
                      <a:pt x="22155" y="3319"/>
                      <a:pt x="20195" y="2756"/>
                    </a:cubicBezTo>
                    <a:cubicBezTo>
                      <a:pt x="16876" y="5693"/>
                      <a:pt x="14687" y="9695"/>
                      <a:pt x="14006" y="14071"/>
                    </a:cubicBezTo>
                    <a:cubicBezTo>
                      <a:pt x="14006" y="22628"/>
                      <a:pt x="7723" y="32041"/>
                      <a:pt x="7246" y="48205"/>
                    </a:cubicBezTo>
                    <a:cubicBezTo>
                      <a:pt x="6771" y="64368"/>
                      <a:pt x="2296" y="61706"/>
                      <a:pt x="1820" y="74352"/>
                    </a:cubicBezTo>
                    <a:cubicBezTo>
                      <a:pt x="1344" y="86997"/>
                      <a:pt x="5914" y="84620"/>
                      <a:pt x="7723" y="86427"/>
                    </a:cubicBezTo>
                    <a:cubicBezTo>
                      <a:pt x="9532" y="88233"/>
                      <a:pt x="7723" y="91466"/>
                      <a:pt x="6199" y="94889"/>
                    </a:cubicBezTo>
                    <a:cubicBezTo>
                      <a:pt x="8103" y="96505"/>
                      <a:pt x="10008" y="99168"/>
                      <a:pt x="14101" y="98692"/>
                    </a:cubicBezTo>
                    <a:cubicBezTo>
                      <a:pt x="23136" y="98626"/>
                      <a:pt x="32031" y="100920"/>
                      <a:pt x="39903" y="105348"/>
                    </a:cubicBezTo>
                    <a:cubicBezTo>
                      <a:pt x="49424" y="109817"/>
                      <a:pt x="46091" y="104017"/>
                      <a:pt x="55422" y="105348"/>
                    </a:cubicBezTo>
                    <a:cubicBezTo>
                      <a:pt x="65667" y="107696"/>
                      <a:pt x="76415" y="106278"/>
                      <a:pt x="85698" y="101354"/>
                    </a:cubicBezTo>
                    <a:cubicBezTo>
                      <a:pt x="92134" y="96030"/>
                      <a:pt x="97553" y="89588"/>
                      <a:pt x="101693" y="82338"/>
                    </a:cubicBezTo>
                    <a:cubicBezTo>
                      <a:pt x="98735" y="72730"/>
                      <a:pt x="98179" y="62545"/>
                      <a:pt x="100074" y="52673"/>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294" name="Google Shape;294;p8"/>
              <p:cNvSpPr/>
              <p:nvPr/>
            </p:nvSpPr>
            <p:spPr>
              <a:xfrm>
                <a:off x="8457967" y="8650081"/>
                <a:ext cx="942882" cy="1860813"/>
              </a:xfrm>
              <a:custGeom>
                <a:rect b="b" l="l" r="r" t="t"/>
                <a:pathLst>
                  <a:path extrusionOk="0" h="789165" w="399874">
                    <a:moveTo>
                      <a:pt x="154321" y="781718"/>
                    </a:moveTo>
                    <a:cubicBezTo>
                      <a:pt x="143182" y="781718"/>
                      <a:pt x="121474" y="760800"/>
                      <a:pt x="114810" y="755476"/>
                    </a:cubicBezTo>
                    <a:cubicBezTo>
                      <a:pt x="108145" y="750152"/>
                      <a:pt x="113001" y="744827"/>
                      <a:pt x="105289" y="745968"/>
                    </a:cubicBezTo>
                    <a:cubicBezTo>
                      <a:pt x="97577" y="747109"/>
                      <a:pt x="102623" y="739788"/>
                      <a:pt x="107098" y="737506"/>
                    </a:cubicBezTo>
                    <a:cubicBezTo>
                      <a:pt x="111572" y="735224"/>
                      <a:pt x="105479" y="727998"/>
                      <a:pt x="100052" y="726667"/>
                    </a:cubicBezTo>
                    <a:cubicBezTo>
                      <a:pt x="99481" y="738647"/>
                      <a:pt x="96910" y="792082"/>
                      <a:pt x="100052" y="792652"/>
                    </a:cubicBezTo>
                    <a:cubicBezTo>
                      <a:pt x="103194" y="793223"/>
                      <a:pt x="126901" y="789895"/>
                      <a:pt x="133851" y="794364"/>
                    </a:cubicBezTo>
                    <a:cubicBezTo>
                      <a:pt x="136517" y="795220"/>
                      <a:pt x="140135" y="797406"/>
                      <a:pt x="143372" y="794364"/>
                    </a:cubicBezTo>
                    <a:cubicBezTo>
                      <a:pt x="147751" y="789515"/>
                      <a:pt x="161081" y="792177"/>
                      <a:pt x="168221" y="787708"/>
                    </a:cubicBezTo>
                    <a:cubicBezTo>
                      <a:pt x="175362" y="783240"/>
                      <a:pt x="165460" y="781718"/>
                      <a:pt x="154321" y="781718"/>
                    </a:cubicBezTo>
                    <a:close/>
                    <a:moveTo>
                      <a:pt x="400529" y="80882"/>
                    </a:moveTo>
                    <a:cubicBezTo>
                      <a:pt x="396229" y="79863"/>
                      <a:pt x="391787" y="79574"/>
                      <a:pt x="387390" y="80026"/>
                    </a:cubicBezTo>
                    <a:cubicBezTo>
                      <a:pt x="387338" y="80691"/>
                      <a:pt x="387338" y="81358"/>
                      <a:pt x="387390" y="82023"/>
                    </a:cubicBezTo>
                    <a:cubicBezTo>
                      <a:pt x="388533" y="90485"/>
                      <a:pt x="383106" y="112068"/>
                      <a:pt x="377108" y="111498"/>
                    </a:cubicBezTo>
                    <a:cubicBezTo>
                      <a:pt x="371110" y="110927"/>
                      <a:pt x="366349" y="120530"/>
                      <a:pt x="361494" y="119294"/>
                    </a:cubicBezTo>
                    <a:cubicBezTo>
                      <a:pt x="356638" y="118058"/>
                      <a:pt x="350069" y="126520"/>
                      <a:pt x="344071" y="122907"/>
                    </a:cubicBezTo>
                    <a:cubicBezTo>
                      <a:pt x="338073" y="119294"/>
                      <a:pt x="329599" y="124143"/>
                      <a:pt x="325029" y="121101"/>
                    </a:cubicBezTo>
                    <a:cubicBezTo>
                      <a:pt x="320459" y="118058"/>
                      <a:pt x="305988" y="120530"/>
                      <a:pt x="305988" y="116917"/>
                    </a:cubicBezTo>
                    <a:cubicBezTo>
                      <a:pt x="305988" y="113304"/>
                      <a:pt x="312557" y="114540"/>
                      <a:pt x="312557" y="103701"/>
                    </a:cubicBezTo>
                    <a:cubicBezTo>
                      <a:pt x="312557" y="92862"/>
                      <a:pt x="330646" y="80882"/>
                      <a:pt x="328171" y="76698"/>
                    </a:cubicBezTo>
                    <a:cubicBezTo>
                      <a:pt x="325696" y="72515"/>
                      <a:pt x="295134" y="63387"/>
                      <a:pt x="290945" y="57682"/>
                    </a:cubicBezTo>
                    <a:cubicBezTo>
                      <a:pt x="285599" y="50745"/>
                      <a:pt x="277426" y="46560"/>
                      <a:pt x="268666" y="46273"/>
                    </a:cubicBezTo>
                    <a:cubicBezTo>
                      <a:pt x="256574" y="45037"/>
                      <a:pt x="257241" y="39047"/>
                      <a:pt x="246387" y="32391"/>
                    </a:cubicBezTo>
                    <a:cubicBezTo>
                      <a:pt x="235406" y="24714"/>
                      <a:pt x="225974" y="15037"/>
                      <a:pt x="218586" y="3867"/>
                    </a:cubicBezTo>
                    <a:cubicBezTo>
                      <a:pt x="211255" y="3106"/>
                      <a:pt x="200878" y="1585"/>
                      <a:pt x="198783" y="3867"/>
                    </a:cubicBezTo>
                    <a:cubicBezTo>
                      <a:pt x="196689" y="6149"/>
                      <a:pt x="191071" y="23929"/>
                      <a:pt x="186977" y="15657"/>
                    </a:cubicBezTo>
                    <a:cubicBezTo>
                      <a:pt x="182883" y="7385"/>
                      <a:pt x="172696" y="7385"/>
                      <a:pt x="163842" y="6149"/>
                    </a:cubicBezTo>
                    <a:cubicBezTo>
                      <a:pt x="154987" y="4913"/>
                      <a:pt x="155559" y="-3359"/>
                      <a:pt x="146038" y="6719"/>
                    </a:cubicBezTo>
                    <a:cubicBezTo>
                      <a:pt x="141649" y="11313"/>
                      <a:pt x="136727" y="15366"/>
                      <a:pt x="131376" y="18794"/>
                    </a:cubicBezTo>
                    <a:cubicBezTo>
                      <a:pt x="131163" y="26780"/>
                      <a:pt x="129784" y="34692"/>
                      <a:pt x="127282" y="42279"/>
                    </a:cubicBezTo>
                    <a:cubicBezTo>
                      <a:pt x="124902" y="46463"/>
                      <a:pt x="105003" y="55495"/>
                      <a:pt x="104432" y="60250"/>
                    </a:cubicBezTo>
                    <a:cubicBezTo>
                      <a:pt x="103861" y="65004"/>
                      <a:pt x="106812" y="71659"/>
                      <a:pt x="103194" y="74702"/>
                    </a:cubicBezTo>
                    <a:cubicBezTo>
                      <a:pt x="99576" y="77744"/>
                      <a:pt x="111668" y="92672"/>
                      <a:pt x="105003" y="96285"/>
                    </a:cubicBezTo>
                    <a:cubicBezTo>
                      <a:pt x="98339" y="99898"/>
                      <a:pt x="109859" y="105793"/>
                      <a:pt x="105574" y="109501"/>
                    </a:cubicBezTo>
                    <a:cubicBezTo>
                      <a:pt x="101290" y="113209"/>
                      <a:pt x="93578" y="114921"/>
                      <a:pt x="93578" y="119009"/>
                    </a:cubicBezTo>
                    <a:cubicBezTo>
                      <a:pt x="93578" y="123098"/>
                      <a:pt x="93007" y="133461"/>
                      <a:pt x="87580" y="135838"/>
                    </a:cubicBezTo>
                    <a:cubicBezTo>
                      <a:pt x="81742" y="139982"/>
                      <a:pt x="78352" y="146754"/>
                      <a:pt x="78535" y="153904"/>
                    </a:cubicBezTo>
                    <a:cubicBezTo>
                      <a:pt x="78535" y="160464"/>
                      <a:pt x="70157" y="156281"/>
                      <a:pt x="73108" y="164743"/>
                    </a:cubicBezTo>
                    <a:cubicBezTo>
                      <a:pt x="76060" y="173205"/>
                      <a:pt x="79773" y="183759"/>
                      <a:pt x="73108" y="185185"/>
                    </a:cubicBezTo>
                    <a:cubicBezTo>
                      <a:pt x="66444" y="186611"/>
                      <a:pt x="68348" y="200778"/>
                      <a:pt x="64730" y="200778"/>
                    </a:cubicBezTo>
                    <a:cubicBezTo>
                      <a:pt x="61112" y="200778"/>
                      <a:pt x="59303" y="215135"/>
                      <a:pt x="64730" y="222361"/>
                    </a:cubicBezTo>
                    <a:cubicBezTo>
                      <a:pt x="69226" y="227989"/>
                      <a:pt x="71556" y="235038"/>
                      <a:pt x="71299" y="242233"/>
                    </a:cubicBezTo>
                    <a:cubicBezTo>
                      <a:pt x="71299" y="248794"/>
                      <a:pt x="78535" y="252407"/>
                      <a:pt x="76155" y="259633"/>
                    </a:cubicBezTo>
                    <a:cubicBezTo>
                      <a:pt x="73775" y="266859"/>
                      <a:pt x="74917" y="273419"/>
                      <a:pt x="70728" y="276462"/>
                    </a:cubicBezTo>
                    <a:cubicBezTo>
                      <a:pt x="66539" y="279504"/>
                      <a:pt x="70157" y="288442"/>
                      <a:pt x="64730" y="290914"/>
                    </a:cubicBezTo>
                    <a:cubicBezTo>
                      <a:pt x="59303" y="293386"/>
                      <a:pt x="68919" y="312497"/>
                      <a:pt x="64730" y="316110"/>
                    </a:cubicBezTo>
                    <a:cubicBezTo>
                      <a:pt x="60541" y="319724"/>
                      <a:pt x="49687" y="322766"/>
                      <a:pt x="49687" y="335982"/>
                    </a:cubicBezTo>
                    <a:cubicBezTo>
                      <a:pt x="50541" y="344766"/>
                      <a:pt x="50732" y="353602"/>
                      <a:pt x="50258" y="362414"/>
                    </a:cubicBezTo>
                    <a:cubicBezTo>
                      <a:pt x="49021" y="367168"/>
                      <a:pt x="56257" y="365932"/>
                      <a:pt x="55114" y="373824"/>
                    </a:cubicBezTo>
                    <a:cubicBezTo>
                      <a:pt x="53971" y="381716"/>
                      <a:pt x="44260" y="376772"/>
                      <a:pt x="43689" y="381621"/>
                    </a:cubicBezTo>
                    <a:cubicBezTo>
                      <a:pt x="43118" y="386470"/>
                      <a:pt x="46069" y="396073"/>
                      <a:pt x="42451" y="396643"/>
                    </a:cubicBezTo>
                    <a:cubicBezTo>
                      <a:pt x="38833" y="397214"/>
                      <a:pt x="37024" y="400827"/>
                      <a:pt x="37024" y="409289"/>
                    </a:cubicBezTo>
                    <a:cubicBezTo>
                      <a:pt x="37024" y="417751"/>
                      <a:pt x="32169" y="418797"/>
                      <a:pt x="31598" y="423076"/>
                    </a:cubicBezTo>
                    <a:cubicBezTo>
                      <a:pt x="31026" y="427354"/>
                      <a:pt x="35787" y="432108"/>
                      <a:pt x="35787" y="436862"/>
                    </a:cubicBezTo>
                    <a:cubicBezTo>
                      <a:pt x="35787" y="441616"/>
                      <a:pt x="38833" y="457875"/>
                      <a:pt x="34644" y="458541"/>
                    </a:cubicBezTo>
                    <a:cubicBezTo>
                      <a:pt x="30455" y="459206"/>
                      <a:pt x="27980" y="477557"/>
                      <a:pt x="31598" y="479553"/>
                    </a:cubicBezTo>
                    <a:cubicBezTo>
                      <a:pt x="34864" y="482187"/>
                      <a:pt x="35641" y="486844"/>
                      <a:pt x="33406" y="490393"/>
                    </a:cubicBezTo>
                    <a:cubicBezTo>
                      <a:pt x="31598" y="493911"/>
                      <a:pt x="41880" y="497523"/>
                      <a:pt x="36453" y="502943"/>
                    </a:cubicBezTo>
                    <a:cubicBezTo>
                      <a:pt x="31026" y="508363"/>
                      <a:pt x="35311" y="515304"/>
                      <a:pt x="42451" y="513212"/>
                    </a:cubicBezTo>
                    <a:cubicBezTo>
                      <a:pt x="49592" y="511120"/>
                      <a:pt x="51972" y="522149"/>
                      <a:pt x="45498" y="522149"/>
                    </a:cubicBezTo>
                    <a:cubicBezTo>
                      <a:pt x="39024" y="522149"/>
                      <a:pt x="32169" y="522149"/>
                      <a:pt x="37596" y="526428"/>
                    </a:cubicBezTo>
                    <a:cubicBezTo>
                      <a:pt x="43022" y="530707"/>
                      <a:pt x="48449" y="536601"/>
                      <a:pt x="40642" y="539644"/>
                    </a:cubicBezTo>
                    <a:cubicBezTo>
                      <a:pt x="32835" y="542686"/>
                      <a:pt x="39405" y="548011"/>
                      <a:pt x="37596" y="555237"/>
                    </a:cubicBezTo>
                    <a:cubicBezTo>
                      <a:pt x="35787" y="562463"/>
                      <a:pt x="43022" y="569024"/>
                      <a:pt x="37024" y="570830"/>
                    </a:cubicBezTo>
                    <a:cubicBezTo>
                      <a:pt x="31026" y="572637"/>
                      <a:pt x="39405" y="583476"/>
                      <a:pt x="31026" y="584712"/>
                    </a:cubicBezTo>
                    <a:cubicBezTo>
                      <a:pt x="22648" y="585948"/>
                      <a:pt x="27980" y="593745"/>
                      <a:pt x="22553" y="597928"/>
                    </a:cubicBezTo>
                    <a:cubicBezTo>
                      <a:pt x="17126" y="602112"/>
                      <a:pt x="29789" y="609338"/>
                      <a:pt x="23219" y="613521"/>
                    </a:cubicBezTo>
                    <a:cubicBezTo>
                      <a:pt x="16650" y="617705"/>
                      <a:pt x="21410" y="627308"/>
                      <a:pt x="14746" y="627308"/>
                    </a:cubicBezTo>
                    <a:cubicBezTo>
                      <a:pt x="8081" y="627308"/>
                      <a:pt x="4558" y="636341"/>
                      <a:pt x="3892" y="640524"/>
                    </a:cubicBezTo>
                    <a:cubicBezTo>
                      <a:pt x="3226" y="644708"/>
                      <a:pt x="-868" y="653170"/>
                      <a:pt x="4558" y="659540"/>
                    </a:cubicBezTo>
                    <a:cubicBezTo>
                      <a:pt x="9985" y="665911"/>
                      <a:pt x="3321" y="670379"/>
                      <a:pt x="8176" y="672756"/>
                    </a:cubicBezTo>
                    <a:cubicBezTo>
                      <a:pt x="13032" y="675133"/>
                      <a:pt x="29217" y="671615"/>
                      <a:pt x="27218" y="678746"/>
                    </a:cubicBezTo>
                    <a:cubicBezTo>
                      <a:pt x="25219" y="685878"/>
                      <a:pt x="25409" y="701661"/>
                      <a:pt x="28360" y="701661"/>
                    </a:cubicBezTo>
                    <a:cubicBezTo>
                      <a:pt x="31312" y="701661"/>
                      <a:pt x="33216" y="710598"/>
                      <a:pt x="37881" y="710028"/>
                    </a:cubicBezTo>
                    <a:cubicBezTo>
                      <a:pt x="49646" y="708320"/>
                      <a:pt x="61581" y="708128"/>
                      <a:pt x="73394" y="709457"/>
                    </a:cubicBezTo>
                    <a:cubicBezTo>
                      <a:pt x="77451" y="710629"/>
                      <a:pt x="81171" y="712748"/>
                      <a:pt x="84248" y="715637"/>
                    </a:cubicBezTo>
                    <a:cubicBezTo>
                      <a:pt x="89389" y="713356"/>
                      <a:pt x="100623" y="720677"/>
                      <a:pt x="103289" y="718205"/>
                    </a:cubicBezTo>
                    <a:cubicBezTo>
                      <a:pt x="105955" y="715733"/>
                      <a:pt x="92245" y="703562"/>
                      <a:pt x="92626" y="699189"/>
                    </a:cubicBezTo>
                    <a:cubicBezTo>
                      <a:pt x="93007" y="694815"/>
                      <a:pt x="90436" y="688445"/>
                      <a:pt x="90436" y="684071"/>
                    </a:cubicBezTo>
                    <a:cubicBezTo>
                      <a:pt x="90436" y="679697"/>
                      <a:pt x="88246" y="669904"/>
                      <a:pt x="94435" y="665055"/>
                    </a:cubicBezTo>
                    <a:cubicBezTo>
                      <a:pt x="100623" y="660206"/>
                      <a:pt x="101100" y="656212"/>
                      <a:pt x="105098" y="657068"/>
                    </a:cubicBezTo>
                    <a:cubicBezTo>
                      <a:pt x="109097" y="657924"/>
                      <a:pt x="117095" y="653550"/>
                      <a:pt x="117570" y="642901"/>
                    </a:cubicBezTo>
                    <a:cubicBezTo>
                      <a:pt x="118047" y="632252"/>
                      <a:pt x="122902" y="628259"/>
                      <a:pt x="131757" y="620652"/>
                    </a:cubicBezTo>
                    <a:cubicBezTo>
                      <a:pt x="140611" y="613046"/>
                      <a:pt x="157558" y="604679"/>
                      <a:pt x="155273" y="601636"/>
                    </a:cubicBezTo>
                    <a:cubicBezTo>
                      <a:pt x="152988" y="598594"/>
                      <a:pt x="158891" y="586519"/>
                      <a:pt x="158891" y="582050"/>
                    </a:cubicBezTo>
                    <a:cubicBezTo>
                      <a:pt x="158891" y="577581"/>
                      <a:pt x="143753" y="578532"/>
                      <a:pt x="138897" y="576725"/>
                    </a:cubicBezTo>
                    <a:cubicBezTo>
                      <a:pt x="134042" y="574919"/>
                      <a:pt x="116238" y="562558"/>
                      <a:pt x="125092" y="546109"/>
                    </a:cubicBezTo>
                    <a:cubicBezTo>
                      <a:pt x="132100" y="534614"/>
                      <a:pt x="144468" y="527454"/>
                      <a:pt x="157939" y="527093"/>
                    </a:cubicBezTo>
                    <a:cubicBezTo>
                      <a:pt x="163270" y="526618"/>
                      <a:pt x="157939" y="519107"/>
                      <a:pt x="162890" y="516444"/>
                    </a:cubicBezTo>
                    <a:cubicBezTo>
                      <a:pt x="167840" y="513782"/>
                      <a:pt x="168221" y="509408"/>
                      <a:pt x="168221" y="502658"/>
                    </a:cubicBezTo>
                    <a:cubicBezTo>
                      <a:pt x="168221" y="495907"/>
                      <a:pt x="168221" y="483166"/>
                      <a:pt x="176219" y="482311"/>
                    </a:cubicBezTo>
                    <a:cubicBezTo>
                      <a:pt x="184216" y="481455"/>
                      <a:pt x="186406" y="476986"/>
                      <a:pt x="181550" y="475655"/>
                    </a:cubicBezTo>
                    <a:cubicBezTo>
                      <a:pt x="176695" y="474324"/>
                      <a:pt x="174410" y="468524"/>
                      <a:pt x="182407" y="467668"/>
                    </a:cubicBezTo>
                    <a:cubicBezTo>
                      <a:pt x="190405" y="466813"/>
                      <a:pt x="187739" y="474324"/>
                      <a:pt x="193547" y="474324"/>
                    </a:cubicBezTo>
                    <a:cubicBezTo>
                      <a:pt x="199354" y="474324"/>
                      <a:pt x="209066" y="464816"/>
                      <a:pt x="201544" y="458731"/>
                    </a:cubicBezTo>
                    <a:cubicBezTo>
                      <a:pt x="194023" y="452646"/>
                      <a:pt x="192023" y="461393"/>
                      <a:pt x="187739" y="462344"/>
                    </a:cubicBezTo>
                    <a:cubicBezTo>
                      <a:pt x="183455" y="463295"/>
                      <a:pt x="180598" y="457019"/>
                      <a:pt x="176600" y="457019"/>
                    </a:cubicBezTo>
                    <a:cubicBezTo>
                      <a:pt x="172601" y="457019"/>
                      <a:pt x="175267" y="445895"/>
                      <a:pt x="173553" y="441902"/>
                    </a:cubicBezTo>
                    <a:cubicBezTo>
                      <a:pt x="171839" y="437908"/>
                      <a:pt x="169078" y="428115"/>
                      <a:pt x="172601" y="422886"/>
                    </a:cubicBezTo>
                    <a:cubicBezTo>
                      <a:pt x="176124" y="417656"/>
                      <a:pt x="191642" y="430397"/>
                      <a:pt x="204686" y="431348"/>
                    </a:cubicBezTo>
                    <a:cubicBezTo>
                      <a:pt x="217730" y="432298"/>
                      <a:pt x="227726" y="424692"/>
                      <a:pt x="227726" y="419748"/>
                    </a:cubicBezTo>
                    <a:cubicBezTo>
                      <a:pt x="227726" y="414804"/>
                      <a:pt x="221538" y="405961"/>
                      <a:pt x="229535" y="400732"/>
                    </a:cubicBezTo>
                    <a:cubicBezTo>
                      <a:pt x="237533" y="395502"/>
                      <a:pt x="230868" y="393601"/>
                      <a:pt x="228678" y="386470"/>
                    </a:cubicBezTo>
                    <a:cubicBezTo>
                      <a:pt x="226489" y="379339"/>
                      <a:pt x="232201" y="374965"/>
                      <a:pt x="235724" y="378483"/>
                    </a:cubicBezTo>
                    <a:cubicBezTo>
                      <a:pt x="239247" y="382001"/>
                      <a:pt x="265524" y="379814"/>
                      <a:pt x="287327" y="375440"/>
                    </a:cubicBezTo>
                    <a:cubicBezTo>
                      <a:pt x="309129" y="371067"/>
                      <a:pt x="324172" y="362985"/>
                      <a:pt x="325410" y="356424"/>
                    </a:cubicBezTo>
                    <a:cubicBezTo>
                      <a:pt x="326648" y="349864"/>
                      <a:pt x="340548" y="335602"/>
                      <a:pt x="343690" y="330277"/>
                    </a:cubicBezTo>
                    <a:cubicBezTo>
                      <a:pt x="346832" y="324953"/>
                      <a:pt x="343690" y="318297"/>
                      <a:pt x="335216" y="316966"/>
                    </a:cubicBezTo>
                    <a:cubicBezTo>
                      <a:pt x="326743" y="315635"/>
                      <a:pt x="326743" y="305366"/>
                      <a:pt x="331694" y="299661"/>
                    </a:cubicBezTo>
                    <a:cubicBezTo>
                      <a:pt x="336645" y="293957"/>
                      <a:pt x="329028" y="288537"/>
                      <a:pt x="320554" y="287682"/>
                    </a:cubicBezTo>
                    <a:cubicBezTo>
                      <a:pt x="312081" y="286826"/>
                      <a:pt x="298752" y="281026"/>
                      <a:pt x="306273" y="273895"/>
                    </a:cubicBezTo>
                    <a:cubicBezTo>
                      <a:pt x="309986" y="270472"/>
                      <a:pt x="311700" y="271137"/>
                      <a:pt x="313509" y="272754"/>
                    </a:cubicBezTo>
                    <a:cubicBezTo>
                      <a:pt x="314747" y="269331"/>
                      <a:pt x="315984" y="265338"/>
                      <a:pt x="315032" y="264292"/>
                    </a:cubicBezTo>
                    <a:cubicBezTo>
                      <a:pt x="314080" y="263246"/>
                      <a:pt x="308749" y="264292"/>
                      <a:pt x="309129" y="252216"/>
                    </a:cubicBezTo>
                    <a:cubicBezTo>
                      <a:pt x="309510" y="240141"/>
                      <a:pt x="314080" y="242708"/>
                      <a:pt x="314556" y="226069"/>
                    </a:cubicBezTo>
                    <a:cubicBezTo>
                      <a:pt x="315032" y="209430"/>
                      <a:pt x="321316" y="200493"/>
                      <a:pt x="321316" y="191936"/>
                    </a:cubicBezTo>
                    <a:cubicBezTo>
                      <a:pt x="321316" y="183379"/>
                      <a:pt x="336645" y="173490"/>
                      <a:pt x="345213" y="159513"/>
                    </a:cubicBezTo>
                    <a:cubicBezTo>
                      <a:pt x="354652" y="145530"/>
                      <a:pt x="366365" y="133222"/>
                      <a:pt x="379869" y="123098"/>
                    </a:cubicBezTo>
                    <a:cubicBezTo>
                      <a:pt x="387486" y="118153"/>
                      <a:pt x="402338" y="114160"/>
                      <a:pt x="404147" y="109691"/>
                    </a:cubicBezTo>
                    <a:cubicBezTo>
                      <a:pt x="405956" y="105223"/>
                      <a:pt x="404147" y="82308"/>
                      <a:pt x="400529" y="80502"/>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295" name="Google Shape;295;p8"/>
              <p:cNvSpPr/>
              <p:nvPr/>
            </p:nvSpPr>
            <p:spPr>
              <a:xfrm>
                <a:off x="8358023" y="8432789"/>
                <a:ext cx="404093" cy="2129845"/>
              </a:xfrm>
              <a:custGeom>
                <a:rect b="b" l="l" r="r" t="t"/>
                <a:pathLst>
                  <a:path extrusionOk="0" h="903262" w="171374">
                    <a:moveTo>
                      <a:pt x="80267" y="802276"/>
                    </a:moveTo>
                    <a:cubicBezTo>
                      <a:pt x="75506" y="802846"/>
                      <a:pt x="73697" y="793909"/>
                      <a:pt x="70746" y="793909"/>
                    </a:cubicBezTo>
                    <a:cubicBezTo>
                      <a:pt x="67795" y="793909"/>
                      <a:pt x="67128" y="778220"/>
                      <a:pt x="69604" y="770994"/>
                    </a:cubicBezTo>
                    <a:cubicBezTo>
                      <a:pt x="72079" y="763768"/>
                      <a:pt x="55703" y="767476"/>
                      <a:pt x="50562" y="765004"/>
                    </a:cubicBezTo>
                    <a:cubicBezTo>
                      <a:pt x="45421" y="762532"/>
                      <a:pt x="52371" y="757778"/>
                      <a:pt x="46944" y="751788"/>
                    </a:cubicBezTo>
                    <a:cubicBezTo>
                      <a:pt x="41517" y="745798"/>
                      <a:pt x="45706" y="737336"/>
                      <a:pt x="46278" y="732772"/>
                    </a:cubicBezTo>
                    <a:cubicBezTo>
                      <a:pt x="46849" y="728208"/>
                      <a:pt x="50562" y="719556"/>
                      <a:pt x="57131" y="719556"/>
                    </a:cubicBezTo>
                    <a:cubicBezTo>
                      <a:pt x="63701" y="719556"/>
                      <a:pt x="58940" y="710048"/>
                      <a:pt x="65605" y="705769"/>
                    </a:cubicBezTo>
                    <a:cubicBezTo>
                      <a:pt x="72269" y="701491"/>
                      <a:pt x="59511" y="694360"/>
                      <a:pt x="64938" y="690176"/>
                    </a:cubicBezTo>
                    <a:cubicBezTo>
                      <a:pt x="70365" y="685992"/>
                      <a:pt x="64938" y="678101"/>
                      <a:pt x="73412" y="676960"/>
                    </a:cubicBezTo>
                    <a:cubicBezTo>
                      <a:pt x="81885" y="675819"/>
                      <a:pt x="73412" y="664885"/>
                      <a:pt x="79410" y="663078"/>
                    </a:cubicBezTo>
                    <a:cubicBezTo>
                      <a:pt x="85408" y="661272"/>
                      <a:pt x="78172" y="654711"/>
                      <a:pt x="79981" y="647485"/>
                    </a:cubicBezTo>
                    <a:cubicBezTo>
                      <a:pt x="81790" y="640259"/>
                      <a:pt x="75221" y="634839"/>
                      <a:pt x="83028" y="631892"/>
                    </a:cubicBezTo>
                    <a:cubicBezTo>
                      <a:pt x="90835" y="628944"/>
                      <a:pt x="85408" y="622859"/>
                      <a:pt x="79981" y="618676"/>
                    </a:cubicBezTo>
                    <a:cubicBezTo>
                      <a:pt x="74554" y="614492"/>
                      <a:pt x="81219" y="614397"/>
                      <a:pt x="87883" y="614397"/>
                    </a:cubicBezTo>
                    <a:cubicBezTo>
                      <a:pt x="94548" y="614397"/>
                      <a:pt x="90835" y="603653"/>
                      <a:pt x="84837" y="605460"/>
                    </a:cubicBezTo>
                    <a:cubicBezTo>
                      <a:pt x="78839" y="607266"/>
                      <a:pt x="73412" y="600611"/>
                      <a:pt x="78839" y="595191"/>
                    </a:cubicBezTo>
                    <a:cubicBezTo>
                      <a:pt x="84266" y="589771"/>
                      <a:pt x="73983" y="585683"/>
                      <a:pt x="75792" y="582640"/>
                    </a:cubicBezTo>
                    <a:cubicBezTo>
                      <a:pt x="78026" y="579091"/>
                      <a:pt x="77249" y="574435"/>
                      <a:pt x="73983" y="571801"/>
                    </a:cubicBezTo>
                    <a:cubicBezTo>
                      <a:pt x="70365" y="569424"/>
                      <a:pt x="72841" y="551359"/>
                      <a:pt x="77030" y="550788"/>
                    </a:cubicBezTo>
                    <a:cubicBezTo>
                      <a:pt x="81219" y="550218"/>
                      <a:pt x="78172" y="533959"/>
                      <a:pt x="78172" y="529110"/>
                    </a:cubicBezTo>
                    <a:cubicBezTo>
                      <a:pt x="78172" y="524261"/>
                      <a:pt x="73412" y="519602"/>
                      <a:pt x="73983" y="515324"/>
                    </a:cubicBezTo>
                    <a:cubicBezTo>
                      <a:pt x="74554" y="511045"/>
                      <a:pt x="79410" y="509904"/>
                      <a:pt x="79410" y="501537"/>
                    </a:cubicBezTo>
                    <a:cubicBezTo>
                      <a:pt x="79410" y="493170"/>
                      <a:pt x="81219" y="489462"/>
                      <a:pt x="84837" y="488891"/>
                    </a:cubicBezTo>
                    <a:cubicBezTo>
                      <a:pt x="88455" y="488321"/>
                      <a:pt x="85408" y="478623"/>
                      <a:pt x="86075" y="473869"/>
                    </a:cubicBezTo>
                    <a:cubicBezTo>
                      <a:pt x="86741" y="469115"/>
                      <a:pt x="96262" y="473869"/>
                      <a:pt x="97499" y="466072"/>
                    </a:cubicBezTo>
                    <a:cubicBezTo>
                      <a:pt x="98737" y="458276"/>
                      <a:pt x="91406" y="459416"/>
                      <a:pt x="92644" y="454662"/>
                    </a:cubicBezTo>
                    <a:cubicBezTo>
                      <a:pt x="93117" y="445850"/>
                      <a:pt x="92926" y="437014"/>
                      <a:pt x="92073" y="428230"/>
                    </a:cubicBezTo>
                    <a:cubicBezTo>
                      <a:pt x="92073" y="415014"/>
                      <a:pt x="102831" y="411972"/>
                      <a:pt x="107116" y="408358"/>
                    </a:cubicBezTo>
                    <a:cubicBezTo>
                      <a:pt x="111400" y="404745"/>
                      <a:pt x="101689" y="385539"/>
                      <a:pt x="107116" y="383162"/>
                    </a:cubicBezTo>
                    <a:cubicBezTo>
                      <a:pt x="112542" y="380785"/>
                      <a:pt x="108924" y="371752"/>
                      <a:pt x="113114" y="368710"/>
                    </a:cubicBezTo>
                    <a:cubicBezTo>
                      <a:pt x="117303" y="365667"/>
                      <a:pt x="116065" y="359202"/>
                      <a:pt x="118541" y="351881"/>
                    </a:cubicBezTo>
                    <a:cubicBezTo>
                      <a:pt x="121016" y="344559"/>
                      <a:pt x="113685" y="341041"/>
                      <a:pt x="113685" y="334481"/>
                    </a:cubicBezTo>
                    <a:cubicBezTo>
                      <a:pt x="113942" y="327286"/>
                      <a:pt x="111611" y="320237"/>
                      <a:pt x="107115" y="314609"/>
                    </a:cubicBezTo>
                    <a:cubicBezTo>
                      <a:pt x="101689" y="307383"/>
                      <a:pt x="103498" y="293026"/>
                      <a:pt x="107116" y="293026"/>
                    </a:cubicBezTo>
                    <a:cubicBezTo>
                      <a:pt x="110733" y="293026"/>
                      <a:pt x="108924" y="279144"/>
                      <a:pt x="115494" y="277433"/>
                    </a:cubicBezTo>
                    <a:cubicBezTo>
                      <a:pt x="122063" y="275721"/>
                      <a:pt x="118541" y="265358"/>
                      <a:pt x="115494" y="256991"/>
                    </a:cubicBezTo>
                    <a:cubicBezTo>
                      <a:pt x="112447" y="248623"/>
                      <a:pt x="120921" y="252712"/>
                      <a:pt x="120921" y="246152"/>
                    </a:cubicBezTo>
                    <a:cubicBezTo>
                      <a:pt x="120737" y="239002"/>
                      <a:pt x="124128" y="232230"/>
                      <a:pt x="129965" y="228086"/>
                    </a:cubicBezTo>
                    <a:cubicBezTo>
                      <a:pt x="135392" y="225709"/>
                      <a:pt x="135964" y="215536"/>
                      <a:pt x="135964" y="211257"/>
                    </a:cubicBezTo>
                    <a:cubicBezTo>
                      <a:pt x="135964" y="206978"/>
                      <a:pt x="143771" y="205267"/>
                      <a:pt x="147960" y="201749"/>
                    </a:cubicBezTo>
                    <a:cubicBezTo>
                      <a:pt x="152149" y="198231"/>
                      <a:pt x="140819" y="192241"/>
                      <a:pt x="147389" y="188533"/>
                    </a:cubicBezTo>
                    <a:cubicBezTo>
                      <a:pt x="153958" y="184825"/>
                      <a:pt x="141962" y="169517"/>
                      <a:pt x="145580" y="166950"/>
                    </a:cubicBezTo>
                    <a:cubicBezTo>
                      <a:pt x="149198" y="164383"/>
                      <a:pt x="146151" y="157442"/>
                      <a:pt x="146817" y="152498"/>
                    </a:cubicBezTo>
                    <a:cubicBezTo>
                      <a:pt x="147484" y="147553"/>
                      <a:pt x="167287" y="138711"/>
                      <a:pt x="169667" y="134527"/>
                    </a:cubicBezTo>
                    <a:cubicBezTo>
                      <a:pt x="172169" y="126940"/>
                      <a:pt x="173549" y="119028"/>
                      <a:pt x="173761" y="111042"/>
                    </a:cubicBezTo>
                    <a:cubicBezTo>
                      <a:pt x="167573" y="115131"/>
                      <a:pt x="162146" y="117223"/>
                      <a:pt x="161194" y="114941"/>
                    </a:cubicBezTo>
                    <a:cubicBezTo>
                      <a:pt x="159385" y="110852"/>
                      <a:pt x="161765" y="98397"/>
                      <a:pt x="156433" y="93072"/>
                    </a:cubicBezTo>
                    <a:cubicBezTo>
                      <a:pt x="151102" y="87748"/>
                      <a:pt x="154624" y="77099"/>
                      <a:pt x="149293" y="74722"/>
                    </a:cubicBezTo>
                    <a:cubicBezTo>
                      <a:pt x="143961" y="72345"/>
                      <a:pt x="137487" y="61696"/>
                      <a:pt x="142247" y="58178"/>
                    </a:cubicBezTo>
                    <a:cubicBezTo>
                      <a:pt x="147008" y="54660"/>
                      <a:pt x="142247" y="47529"/>
                      <a:pt x="146341" y="43916"/>
                    </a:cubicBezTo>
                    <a:cubicBezTo>
                      <a:pt x="150435" y="40303"/>
                      <a:pt x="143961" y="39827"/>
                      <a:pt x="138058" y="32696"/>
                    </a:cubicBezTo>
                    <a:cubicBezTo>
                      <a:pt x="132155" y="25565"/>
                      <a:pt x="140438" y="16723"/>
                      <a:pt x="133298" y="11399"/>
                    </a:cubicBezTo>
                    <a:cubicBezTo>
                      <a:pt x="126157" y="6074"/>
                      <a:pt x="126252" y="-487"/>
                      <a:pt x="124443" y="2556"/>
                    </a:cubicBezTo>
                    <a:cubicBezTo>
                      <a:pt x="122634" y="5598"/>
                      <a:pt x="122063" y="15582"/>
                      <a:pt x="116160" y="18530"/>
                    </a:cubicBezTo>
                    <a:cubicBezTo>
                      <a:pt x="114598" y="19426"/>
                      <a:pt x="113131" y="20477"/>
                      <a:pt x="111781" y="21667"/>
                    </a:cubicBezTo>
                    <a:cubicBezTo>
                      <a:pt x="110876" y="27623"/>
                      <a:pt x="110876" y="33681"/>
                      <a:pt x="111781" y="39637"/>
                    </a:cubicBezTo>
                    <a:cubicBezTo>
                      <a:pt x="114983" y="56633"/>
                      <a:pt x="115433" y="74033"/>
                      <a:pt x="113114" y="91171"/>
                    </a:cubicBezTo>
                    <a:cubicBezTo>
                      <a:pt x="111059" y="101370"/>
                      <a:pt x="108388" y="111435"/>
                      <a:pt x="105116" y="121312"/>
                    </a:cubicBezTo>
                    <a:cubicBezTo>
                      <a:pt x="102450" y="128823"/>
                      <a:pt x="111305" y="129298"/>
                      <a:pt x="107782" y="132816"/>
                    </a:cubicBezTo>
                    <a:cubicBezTo>
                      <a:pt x="104259" y="136334"/>
                      <a:pt x="105592" y="145271"/>
                      <a:pt x="105592" y="159533"/>
                    </a:cubicBezTo>
                    <a:cubicBezTo>
                      <a:pt x="105592" y="173795"/>
                      <a:pt x="97119" y="197565"/>
                      <a:pt x="96643" y="205172"/>
                    </a:cubicBezTo>
                    <a:cubicBezTo>
                      <a:pt x="96167" y="212778"/>
                      <a:pt x="90454" y="217628"/>
                      <a:pt x="91311" y="226090"/>
                    </a:cubicBezTo>
                    <a:cubicBezTo>
                      <a:pt x="91756" y="233042"/>
                      <a:pt x="88359" y="239681"/>
                      <a:pt x="82457" y="243394"/>
                    </a:cubicBezTo>
                    <a:cubicBezTo>
                      <a:pt x="77601" y="247387"/>
                      <a:pt x="90454" y="260223"/>
                      <a:pt x="89978" y="267354"/>
                    </a:cubicBezTo>
                    <a:cubicBezTo>
                      <a:pt x="89502" y="274485"/>
                      <a:pt x="80457" y="277528"/>
                      <a:pt x="82457" y="289128"/>
                    </a:cubicBezTo>
                    <a:cubicBezTo>
                      <a:pt x="83871" y="303736"/>
                      <a:pt x="83871" y="318447"/>
                      <a:pt x="82457" y="333055"/>
                    </a:cubicBezTo>
                    <a:cubicBezTo>
                      <a:pt x="82457" y="337904"/>
                      <a:pt x="76649" y="337428"/>
                      <a:pt x="77982" y="346746"/>
                    </a:cubicBezTo>
                    <a:cubicBezTo>
                      <a:pt x="79315" y="356064"/>
                      <a:pt x="72269" y="358346"/>
                      <a:pt x="70936" y="371657"/>
                    </a:cubicBezTo>
                    <a:cubicBezTo>
                      <a:pt x="67434" y="386422"/>
                      <a:pt x="62193" y="400720"/>
                      <a:pt x="55322" y="414253"/>
                    </a:cubicBezTo>
                    <a:cubicBezTo>
                      <a:pt x="51324" y="424427"/>
                      <a:pt x="51324" y="430227"/>
                      <a:pt x="45801" y="430227"/>
                    </a:cubicBezTo>
                    <a:cubicBezTo>
                      <a:pt x="40279" y="430227"/>
                      <a:pt x="39137" y="436027"/>
                      <a:pt x="43136" y="444869"/>
                    </a:cubicBezTo>
                    <a:cubicBezTo>
                      <a:pt x="47134" y="453712"/>
                      <a:pt x="40470" y="461318"/>
                      <a:pt x="45801" y="470161"/>
                    </a:cubicBezTo>
                    <a:cubicBezTo>
                      <a:pt x="51133" y="479003"/>
                      <a:pt x="49419" y="482140"/>
                      <a:pt x="46753" y="490603"/>
                    </a:cubicBezTo>
                    <a:cubicBezTo>
                      <a:pt x="44088" y="499065"/>
                      <a:pt x="40470" y="499445"/>
                      <a:pt x="40470" y="507432"/>
                    </a:cubicBezTo>
                    <a:cubicBezTo>
                      <a:pt x="40470" y="515419"/>
                      <a:pt x="34948" y="522074"/>
                      <a:pt x="38470" y="531582"/>
                    </a:cubicBezTo>
                    <a:cubicBezTo>
                      <a:pt x="41993" y="541090"/>
                      <a:pt x="41136" y="543563"/>
                      <a:pt x="36757" y="543563"/>
                    </a:cubicBezTo>
                    <a:cubicBezTo>
                      <a:pt x="32377" y="543563"/>
                      <a:pt x="30092" y="550598"/>
                      <a:pt x="28283" y="565241"/>
                    </a:cubicBezTo>
                    <a:cubicBezTo>
                      <a:pt x="26474" y="579883"/>
                      <a:pt x="26950" y="579503"/>
                      <a:pt x="37804" y="578552"/>
                    </a:cubicBezTo>
                    <a:cubicBezTo>
                      <a:pt x="48658" y="577601"/>
                      <a:pt x="39994" y="542612"/>
                      <a:pt x="46658" y="542612"/>
                    </a:cubicBezTo>
                    <a:cubicBezTo>
                      <a:pt x="53323" y="542612"/>
                      <a:pt x="47610" y="536907"/>
                      <a:pt x="54275" y="535100"/>
                    </a:cubicBezTo>
                    <a:cubicBezTo>
                      <a:pt x="60940" y="533294"/>
                      <a:pt x="55132" y="541280"/>
                      <a:pt x="59607" y="542612"/>
                    </a:cubicBezTo>
                    <a:cubicBezTo>
                      <a:pt x="64081" y="543943"/>
                      <a:pt x="67128" y="547556"/>
                      <a:pt x="60940" y="551549"/>
                    </a:cubicBezTo>
                    <a:cubicBezTo>
                      <a:pt x="54751" y="555542"/>
                      <a:pt x="62272" y="563529"/>
                      <a:pt x="59131" y="568378"/>
                    </a:cubicBezTo>
                    <a:cubicBezTo>
                      <a:pt x="55989" y="573227"/>
                      <a:pt x="51609" y="578552"/>
                      <a:pt x="54275" y="584352"/>
                    </a:cubicBezTo>
                    <a:cubicBezTo>
                      <a:pt x="56941" y="590152"/>
                      <a:pt x="51133" y="589676"/>
                      <a:pt x="50657" y="597188"/>
                    </a:cubicBezTo>
                    <a:cubicBezTo>
                      <a:pt x="50181" y="604699"/>
                      <a:pt x="54656" y="605269"/>
                      <a:pt x="51609" y="606696"/>
                    </a:cubicBezTo>
                    <a:cubicBezTo>
                      <a:pt x="48562" y="608122"/>
                      <a:pt x="55608" y="614302"/>
                      <a:pt x="51133" y="615158"/>
                    </a:cubicBezTo>
                    <a:cubicBezTo>
                      <a:pt x="46658" y="616014"/>
                      <a:pt x="49324" y="621813"/>
                      <a:pt x="51990" y="627138"/>
                    </a:cubicBezTo>
                    <a:cubicBezTo>
                      <a:pt x="54656" y="632462"/>
                      <a:pt x="46278" y="629325"/>
                      <a:pt x="41803" y="632938"/>
                    </a:cubicBezTo>
                    <a:cubicBezTo>
                      <a:pt x="37328" y="636551"/>
                      <a:pt x="46278" y="641305"/>
                      <a:pt x="43612" y="646249"/>
                    </a:cubicBezTo>
                    <a:cubicBezTo>
                      <a:pt x="40946" y="651193"/>
                      <a:pt x="34091" y="643587"/>
                      <a:pt x="30663" y="640925"/>
                    </a:cubicBezTo>
                    <a:cubicBezTo>
                      <a:pt x="27236" y="638262"/>
                      <a:pt x="35614" y="632938"/>
                      <a:pt x="39613" y="627613"/>
                    </a:cubicBezTo>
                    <a:cubicBezTo>
                      <a:pt x="43612" y="622289"/>
                      <a:pt x="35614" y="610309"/>
                      <a:pt x="28950" y="612876"/>
                    </a:cubicBezTo>
                    <a:cubicBezTo>
                      <a:pt x="22285" y="615443"/>
                      <a:pt x="35614" y="623145"/>
                      <a:pt x="35614" y="628849"/>
                    </a:cubicBezTo>
                    <a:cubicBezTo>
                      <a:pt x="35614" y="634554"/>
                      <a:pt x="24475" y="627613"/>
                      <a:pt x="24951" y="633794"/>
                    </a:cubicBezTo>
                    <a:cubicBezTo>
                      <a:pt x="25427" y="639974"/>
                      <a:pt x="17334" y="637787"/>
                      <a:pt x="13335" y="642256"/>
                    </a:cubicBezTo>
                    <a:cubicBezTo>
                      <a:pt x="9337" y="646724"/>
                      <a:pt x="18667" y="650623"/>
                      <a:pt x="14288" y="651764"/>
                    </a:cubicBezTo>
                    <a:cubicBezTo>
                      <a:pt x="9908" y="652905"/>
                      <a:pt x="2291" y="659370"/>
                      <a:pt x="1815" y="663744"/>
                    </a:cubicBezTo>
                    <a:cubicBezTo>
                      <a:pt x="1339" y="668117"/>
                      <a:pt x="6671" y="669068"/>
                      <a:pt x="6671" y="664695"/>
                    </a:cubicBezTo>
                    <a:cubicBezTo>
                      <a:pt x="6671" y="660321"/>
                      <a:pt x="13812" y="658895"/>
                      <a:pt x="16192" y="664695"/>
                    </a:cubicBezTo>
                    <a:cubicBezTo>
                      <a:pt x="18572" y="670494"/>
                      <a:pt x="21523" y="664695"/>
                      <a:pt x="27807" y="666026"/>
                    </a:cubicBezTo>
                    <a:cubicBezTo>
                      <a:pt x="34091" y="667357"/>
                      <a:pt x="33139" y="676675"/>
                      <a:pt x="29521" y="676199"/>
                    </a:cubicBezTo>
                    <a:cubicBezTo>
                      <a:pt x="25903" y="675724"/>
                      <a:pt x="22476" y="681999"/>
                      <a:pt x="23332" y="688655"/>
                    </a:cubicBezTo>
                    <a:cubicBezTo>
                      <a:pt x="24189" y="695310"/>
                      <a:pt x="36661" y="688655"/>
                      <a:pt x="42374" y="690366"/>
                    </a:cubicBezTo>
                    <a:cubicBezTo>
                      <a:pt x="48086" y="692078"/>
                      <a:pt x="45897" y="701491"/>
                      <a:pt x="42374" y="698353"/>
                    </a:cubicBezTo>
                    <a:cubicBezTo>
                      <a:pt x="38851" y="695215"/>
                      <a:pt x="32091" y="689986"/>
                      <a:pt x="29045" y="695310"/>
                    </a:cubicBezTo>
                    <a:cubicBezTo>
                      <a:pt x="25998" y="700635"/>
                      <a:pt x="21047" y="697973"/>
                      <a:pt x="17049" y="696166"/>
                    </a:cubicBezTo>
                    <a:cubicBezTo>
                      <a:pt x="13050" y="694360"/>
                      <a:pt x="-1231" y="703772"/>
                      <a:pt x="3719" y="707291"/>
                    </a:cubicBezTo>
                    <a:cubicBezTo>
                      <a:pt x="8670" y="710809"/>
                      <a:pt x="8099" y="716799"/>
                      <a:pt x="11241" y="716133"/>
                    </a:cubicBezTo>
                    <a:cubicBezTo>
                      <a:pt x="15133" y="715476"/>
                      <a:pt x="18580" y="713238"/>
                      <a:pt x="20762" y="709953"/>
                    </a:cubicBezTo>
                    <a:cubicBezTo>
                      <a:pt x="22476" y="706340"/>
                      <a:pt x="28759" y="702822"/>
                      <a:pt x="29140" y="710809"/>
                    </a:cubicBezTo>
                    <a:cubicBezTo>
                      <a:pt x="29521" y="718795"/>
                      <a:pt x="20762" y="714802"/>
                      <a:pt x="18953" y="719271"/>
                    </a:cubicBezTo>
                    <a:cubicBezTo>
                      <a:pt x="16579" y="724174"/>
                      <a:pt x="12887" y="728322"/>
                      <a:pt x="8289" y="731251"/>
                    </a:cubicBezTo>
                    <a:cubicBezTo>
                      <a:pt x="6153" y="732869"/>
                      <a:pt x="5734" y="735911"/>
                      <a:pt x="7355" y="738045"/>
                    </a:cubicBezTo>
                    <a:cubicBezTo>
                      <a:pt x="8613" y="739701"/>
                      <a:pt x="10790" y="740373"/>
                      <a:pt x="12764" y="739713"/>
                    </a:cubicBezTo>
                    <a:cubicBezTo>
                      <a:pt x="17144" y="737431"/>
                      <a:pt x="11431" y="744942"/>
                      <a:pt x="17620" y="745893"/>
                    </a:cubicBezTo>
                    <a:cubicBezTo>
                      <a:pt x="23808" y="746844"/>
                      <a:pt x="25141" y="742280"/>
                      <a:pt x="23808" y="737906"/>
                    </a:cubicBezTo>
                    <a:cubicBezTo>
                      <a:pt x="22476" y="733533"/>
                      <a:pt x="26950" y="723739"/>
                      <a:pt x="32282" y="728398"/>
                    </a:cubicBezTo>
                    <a:cubicBezTo>
                      <a:pt x="37614" y="733057"/>
                      <a:pt x="29616" y="737906"/>
                      <a:pt x="29616" y="742565"/>
                    </a:cubicBezTo>
                    <a:cubicBezTo>
                      <a:pt x="29616" y="747224"/>
                      <a:pt x="26474" y="752834"/>
                      <a:pt x="26474" y="757683"/>
                    </a:cubicBezTo>
                    <a:cubicBezTo>
                      <a:pt x="26474" y="762532"/>
                      <a:pt x="20762" y="759870"/>
                      <a:pt x="21142" y="765194"/>
                    </a:cubicBezTo>
                    <a:cubicBezTo>
                      <a:pt x="21523" y="770519"/>
                      <a:pt x="8766" y="767001"/>
                      <a:pt x="14478" y="770519"/>
                    </a:cubicBezTo>
                    <a:cubicBezTo>
                      <a:pt x="20190" y="774037"/>
                      <a:pt x="10955" y="778981"/>
                      <a:pt x="14478" y="782499"/>
                    </a:cubicBezTo>
                    <a:cubicBezTo>
                      <a:pt x="18001" y="786017"/>
                      <a:pt x="20190" y="777650"/>
                      <a:pt x="25141" y="779456"/>
                    </a:cubicBezTo>
                    <a:cubicBezTo>
                      <a:pt x="30092" y="781263"/>
                      <a:pt x="29140" y="782499"/>
                      <a:pt x="35329" y="779456"/>
                    </a:cubicBezTo>
                    <a:cubicBezTo>
                      <a:pt x="41517" y="776414"/>
                      <a:pt x="44849" y="784401"/>
                      <a:pt x="39327" y="786112"/>
                    </a:cubicBezTo>
                    <a:cubicBezTo>
                      <a:pt x="33805" y="787824"/>
                      <a:pt x="27331" y="794574"/>
                      <a:pt x="29806" y="795620"/>
                    </a:cubicBezTo>
                    <a:cubicBezTo>
                      <a:pt x="32282" y="796666"/>
                      <a:pt x="39994" y="791246"/>
                      <a:pt x="41803" y="796951"/>
                    </a:cubicBezTo>
                    <a:cubicBezTo>
                      <a:pt x="43612" y="802656"/>
                      <a:pt x="47991" y="800944"/>
                      <a:pt x="48467" y="794764"/>
                    </a:cubicBezTo>
                    <a:cubicBezTo>
                      <a:pt x="48943" y="788584"/>
                      <a:pt x="59607" y="793909"/>
                      <a:pt x="61320" y="799233"/>
                    </a:cubicBezTo>
                    <a:cubicBezTo>
                      <a:pt x="63034" y="804558"/>
                      <a:pt x="50276" y="807600"/>
                      <a:pt x="43612" y="806269"/>
                    </a:cubicBezTo>
                    <a:cubicBezTo>
                      <a:pt x="36947" y="804938"/>
                      <a:pt x="33329" y="812544"/>
                      <a:pt x="37804" y="818249"/>
                    </a:cubicBezTo>
                    <a:cubicBezTo>
                      <a:pt x="42279" y="823954"/>
                      <a:pt x="47325" y="818249"/>
                      <a:pt x="52466" y="813400"/>
                    </a:cubicBezTo>
                    <a:cubicBezTo>
                      <a:pt x="57607" y="808551"/>
                      <a:pt x="81028" y="809882"/>
                      <a:pt x="83123" y="815206"/>
                    </a:cubicBezTo>
                    <a:cubicBezTo>
                      <a:pt x="85218" y="820531"/>
                      <a:pt x="71984" y="816062"/>
                      <a:pt x="70651" y="819200"/>
                    </a:cubicBezTo>
                    <a:cubicBezTo>
                      <a:pt x="69318" y="822337"/>
                      <a:pt x="59607" y="824905"/>
                      <a:pt x="58274" y="821387"/>
                    </a:cubicBezTo>
                    <a:cubicBezTo>
                      <a:pt x="56941" y="817869"/>
                      <a:pt x="47610" y="822718"/>
                      <a:pt x="47134" y="828518"/>
                    </a:cubicBezTo>
                    <a:cubicBezTo>
                      <a:pt x="46658" y="834318"/>
                      <a:pt x="39613" y="834223"/>
                      <a:pt x="47610" y="836505"/>
                    </a:cubicBezTo>
                    <a:cubicBezTo>
                      <a:pt x="55608" y="838786"/>
                      <a:pt x="53323" y="828042"/>
                      <a:pt x="65795" y="828898"/>
                    </a:cubicBezTo>
                    <a:cubicBezTo>
                      <a:pt x="78267" y="829754"/>
                      <a:pt x="84837" y="817393"/>
                      <a:pt x="88455" y="824524"/>
                    </a:cubicBezTo>
                    <a:cubicBezTo>
                      <a:pt x="92073" y="831655"/>
                      <a:pt x="78267" y="837360"/>
                      <a:pt x="73317" y="832892"/>
                    </a:cubicBezTo>
                    <a:cubicBezTo>
                      <a:pt x="68366" y="828423"/>
                      <a:pt x="62653" y="836029"/>
                      <a:pt x="63129" y="842400"/>
                    </a:cubicBezTo>
                    <a:cubicBezTo>
                      <a:pt x="63605" y="848770"/>
                      <a:pt x="48943" y="840593"/>
                      <a:pt x="41803" y="839737"/>
                    </a:cubicBezTo>
                    <a:cubicBezTo>
                      <a:pt x="34662" y="838882"/>
                      <a:pt x="37804" y="846393"/>
                      <a:pt x="43993" y="853048"/>
                    </a:cubicBezTo>
                    <a:cubicBezTo>
                      <a:pt x="50181" y="859704"/>
                      <a:pt x="53513" y="852193"/>
                      <a:pt x="61320" y="857042"/>
                    </a:cubicBezTo>
                    <a:cubicBezTo>
                      <a:pt x="69127" y="861891"/>
                      <a:pt x="68937" y="867311"/>
                      <a:pt x="74269" y="862366"/>
                    </a:cubicBezTo>
                    <a:cubicBezTo>
                      <a:pt x="79600" y="857422"/>
                      <a:pt x="74269" y="857993"/>
                      <a:pt x="70651" y="855711"/>
                    </a:cubicBezTo>
                    <a:cubicBezTo>
                      <a:pt x="67033" y="853429"/>
                      <a:pt x="70651" y="846203"/>
                      <a:pt x="78648" y="849911"/>
                    </a:cubicBezTo>
                    <a:cubicBezTo>
                      <a:pt x="84459" y="852499"/>
                      <a:pt x="91270" y="849893"/>
                      <a:pt x="93862" y="844090"/>
                    </a:cubicBezTo>
                    <a:cubicBezTo>
                      <a:pt x="95038" y="841457"/>
                      <a:pt x="95181" y="838478"/>
                      <a:pt x="94262" y="835744"/>
                    </a:cubicBezTo>
                    <a:cubicBezTo>
                      <a:pt x="91597" y="825095"/>
                      <a:pt x="101784" y="820246"/>
                      <a:pt x="111971" y="816728"/>
                    </a:cubicBezTo>
                    <a:cubicBezTo>
                      <a:pt x="122158" y="813210"/>
                      <a:pt x="116922" y="823384"/>
                      <a:pt x="109400" y="826236"/>
                    </a:cubicBezTo>
                    <a:cubicBezTo>
                      <a:pt x="101879" y="829088"/>
                      <a:pt x="100451" y="831560"/>
                      <a:pt x="106259" y="837741"/>
                    </a:cubicBezTo>
                    <a:cubicBezTo>
                      <a:pt x="112066" y="843921"/>
                      <a:pt x="119588" y="833747"/>
                      <a:pt x="124443" y="838691"/>
                    </a:cubicBezTo>
                    <a:cubicBezTo>
                      <a:pt x="129299" y="843636"/>
                      <a:pt x="115589" y="842685"/>
                      <a:pt x="113399" y="847534"/>
                    </a:cubicBezTo>
                    <a:cubicBezTo>
                      <a:pt x="111209" y="852383"/>
                      <a:pt x="121778" y="858183"/>
                      <a:pt x="114256" y="861796"/>
                    </a:cubicBezTo>
                    <a:cubicBezTo>
                      <a:pt x="106735" y="865409"/>
                      <a:pt x="110257" y="847058"/>
                      <a:pt x="105783" y="845347"/>
                    </a:cubicBezTo>
                    <a:cubicBezTo>
                      <a:pt x="101308" y="843636"/>
                      <a:pt x="97309" y="847534"/>
                      <a:pt x="101784" y="857802"/>
                    </a:cubicBezTo>
                    <a:cubicBezTo>
                      <a:pt x="106259" y="868071"/>
                      <a:pt x="96452" y="859134"/>
                      <a:pt x="92263" y="854189"/>
                    </a:cubicBezTo>
                    <a:cubicBezTo>
                      <a:pt x="88074" y="849245"/>
                      <a:pt x="81600" y="856472"/>
                      <a:pt x="86931" y="861796"/>
                    </a:cubicBezTo>
                    <a:cubicBezTo>
                      <a:pt x="92263" y="867120"/>
                      <a:pt x="76744" y="861796"/>
                      <a:pt x="76744" y="869783"/>
                    </a:cubicBezTo>
                    <a:cubicBezTo>
                      <a:pt x="76744" y="877769"/>
                      <a:pt x="83409" y="871114"/>
                      <a:pt x="91406" y="872825"/>
                    </a:cubicBezTo>
                    <a:cubicBezTo>
                      <a:pt x="99404" y="874537"/>
                      <a:pt x="95881" y="886137"/>
                      <a:pt x="101593" y="890605"/>
                    </a:cubicBezTo>
                    <a:cubicBezTo>
                      <a:pt x="107306" y="895074"/>
                      <a:pt x="102545" y="876438"/>
                      <a:pt x="108734" y="875107"/>
                    </a:cubicBezTo>
                    <a:cubicBezTo>
                      <a:pt x="114923" y="873776"/>
                      <a:pt x="108734" y="889274"/>
                      <a:pt x="123015" y="894123"/>
                    </a:cubicBezTo>
                    <a:cubicBezTo>
                      <a:pt x="137297" y="898972"/>
                      <a:pt x="123872" y="891461"/>
                      <a:pt x="130061" y="886992"/>
                    </a:cubicBezTo>
                    <a:cubicBezTo>
                      <a:pt x="136249" y="882523"/>
                      <a:pt x="144342" y="900303"/>
                      <a:pt x="151007" y="902110"/>
                    </a:cubicBezTo>
                    <a:cubicBezTo>
                      <a:pt x="157671" y="903916"/>
                      <a:pt x="153196" y="894123"/>
                      <a:pt x="148341" y="888704"/>
                    </a:cubicBezTo>
                    <a:cubicBezTo>
                      <a:pt x="143485" y="883284"/>
                      <a:pt x="153196" y="886517"/>
                      <a:pt x="159861" y="888704"/>
                    </a:cubicBezTo>
                    <a:cubicBezTo>
                      <a:pt x="166525" y="890891"/>
                      <a:pt x="171857" y="891841"/>
                      <a:pt x="173190" y="886992"/>
                    </a:cubicBezTo>
                    <a:cubicBezTo>
                      <a:pt x="173666" y="885186"/>
                      <a:pt x="174904" y="885186"/>
                      <a:pt x="176522" y="885661"/>
                    </a:cubicBezTo>
                    <a:cubicBezTo>
                      <a:pt x="169572" y="881192"/>
                      <a:pt x="145960" y="884520"/>
                      <a:pt x="142723" y="883950"/>
                    </a:cubicBezTo>
                    <a:cubicBezTo>
                      <a:pt x="139486" y="883379"/>
                      <a:pt x="142057" y="830229"/>
                      <a:pt x="142723" y="817964"/>
                    </a:cubicBezTo>
                    <a:lnTo>
                      <a:pt x="141295" y="817964"/>
                    </a:lnTo>
                    <a:cubicBezTo>
                      <a:pt x="135488" y="817964"/>
                      <a:pt x="122254" y="819295"/>
                      <a:pt x="124824" y="810358"/>
                    </a:cubicBezTo>
                    <a:cubicBezTo>
                      <a:pt x="125087" y="809045"/>
                      <a:pt x="125976" y="807944"/>
                      <a:pt x="127205" y="807410"/>
                    </a:cubicBezTo>
                    <a:cubicBezTo>
                      <a:pt x="124128" y="804520"/>
                      <a:pt x="120408" y="802402"/>
                      <a:pt x="116351" y="801230"/>
                    </a:cubicBezTo>
                    <a:cubicBezTo>
                      <a:pt x="104328" y="800009"/>
                      <a:pt x="92198" y="800360"/>
                      <a:pt x="80267" y="802276"/>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296" name="Google Shape;296;p8"/>
              <p:cNvSpPr/>
              <p:nvPr/>
            </p:nvSpPr>
            <p:spPr>
              <a:xfrm>
                <a:off x="8969845" y="8522407"/>
                <a:ext cx="404093" cy="403549"/>
              </a:xfrm>
              <a:custGeom>
                <a:rect b="b" l="l" r="r" t="t"/>
                <a:pathLst>
                  <a:path extrusionOk="0" h="171144" w="171374">
                    <a:moveTo>
                      <a:pt x="172208" y="97947"/>
                    </a:moveTo>
                    <a:cubicBezTo>
                      <a:pt x="164972" y="94334"/>
                      <a:pt x="157736" y="101560"/>
                      <a:pt x="155356" y="101560"/>
                    </a:cubicBezTo>
                    <a:cubicBezTo>
                      <a:pt x="152976" y="101560"/>
                      <a:pt x="147549" y="85967"/>
                      <a:pt x="145835" y="79406"/>
                    </a:cubicBezTo>
                    <a:cubicBezTo>
                      <a:pt x="144121" y="72845"/>
                      <a:pt x="136314" y="59534"/>
                      <a:pt x="131935" y="62482"/>
                    </a:cubicBezTo>
                    <a:cubicBezTo>
                      <a:pt x="127555" y="65429"/>
                      <a:pt x="128317" y="61341"/>
                      <a:pt x="114512" y="60675"/>
                    </a:cubicBezTo>
                    <a:cubicBezTo>
                      <a:pt x="100706" y="60010"/>
                      <a:pt x="101278" y="57728"/>
                      <a:pt x="104324" y="44511"/>
                    </a:cubicBezTo>
                    <a:cubicBezTo>
                      <a:pt x="107371" y="31295"/>
                      <a:pt x="95280" y="22833"/>
                      <a:pt x="100706" y="19886"/>
                    </a:cubicBezTo>
                    <a:cubicBezTo>
                      <a:pt x="106133" y="16938"/>
                      <a:pt x="104420" y="14942"/>
                      <a:pt x="99850" y="9142"/>
                    </a:cubicBezTo>
                    <a:cubicBezTo>
                      <a:pt x="98854" y="9883"/>
                      <a:pt x="97662" y="10313"/>
                      <a:pt x="96422" y="10378"/>
                    </a:cubicBezTo>
                    <a:cubicBezTo>
                      <a:pt x="91662" y="10378"/>
                      <a:pt x="85759" y="2106"/>
                      <a:pt x="77380" y="2106"/>
                    </a:cubicBezTo>
                    <a:cubicBezTo>
                      <a:pt x="69594" y="1275"/>
                      <a:pt x="61719" y="2051"/>
                      <a:pt x="54245" y="4388"/>
                    </a:cubicBezTo>
                    <a:cubicBezTo>
                      <a:pt x="48342" y="7430"/>
                      <a:pt x="37107" y="3817"/>
                      <a:pt x="29967" y="8571"/>
                    </a:cubicBezTo>
                    <a:cubicBezTo>
                      <a:pt x="22826" y="13325"/>
                      <a:pt x="13972" y="23404"/>
                      <a:pt x="14543" y="27587"/>
                    </a:cubicBezTo>
                    <a:cubicBezTo>
                      <a:pt x="15114" y="31771"/>
                      <a:pt x="12163" y="57157"/>
                      <a:pt x="8640" y="58393"/>
                    </a:cubicBezTo>
                    <a:cubicBezTo>
                      <a:pt x="6370" y="58764"/>
                      <a:pt x="4055" y="58764"/>
                      <a:pt x="1785" y="58393"/>
                    </a:cubicBezTo>
                    <a:cubicBezTo>
                      <a:pt x="9173" y="69563"/>
                      <a:pt x="18605" y="79241"/>
                      <a:pt x="29586" y="86917"/>
                    </a:cubicBezTo>
                    <a:cubicBezTo>
                      <a:pt x="40440" y="93573"/>
                      <a:pt x="39773" y="99563"/>
                      <a:pt x="51865" y="100799"/>
                    </a:cubicBezTo>
                    <a:cubicBezTo>
                      <a:pt x="60625" y="101086"/>
                      <a:pt x="68798" y="105271"/>
                      <a:pt x="74143" y="112209"/>
                    </a:cubicBezTo>
                    <a:cubicBezTo>
                      <a:pt x="78333" y="117533"/>
                      <a:pt x="108990" y="126566"/>
                      <a:pt x="111370" y="131225"/>
                    </a:cubicBezTo>
                    <a:cubicBezTo>
                      <a:pt x="113750" y="135884"/>
                      <a:pt x="95756" y="147388"/>
                      <a:pt x="95756" y="158228"/>
                    </a:cubicBezTo>
                    <a:cubicBezTo>
                      <a:pt x="95756" y="169067"/>
                      <a:pt x="89186" y="167736"/>
                      <a:pt x="89186" y="171444"/>
                    </a:cubicBezTo>
                    <a:cubicBezTo>
                      <a:pt x="89186" y="175152"/>
                      <a:pt x="102991" y="172585"/>
                      <a:pt x="108228" y="175627"/>
                    </a:cubicBezTo>
                    <a:cubicBezTo>
                      <a:pt x="113464" y="178670"/>
                      <a:pt x="121462" y="173821"/>
                      <a:pt x="127270" y="177434"/>
                    </a:cubicBezTo>
                    <a:cubicBezTo>
                      <a:pt x="133077" y="181047"/>
                      <a:pt x="139932" y="172585"/>
                      <a:pt x="144693" y="173821"/>
                    </a:cubicBezTo>
                    <a:cubicBezTo>
                      <a:pt x="149453" y="175057"/>
                      <a:pt x="154214" y="165453"/>
                      <a:pt x="160307" y="166024"/>
                    </a:cubicBezTo>
                    <a:cubicBezTo>
                      <a:pt x="166400" y="166594"/>
                      <a:pt x="171732" y="145011"/>
                      <a:pt x="170589" y="136549"/>
                    </a:cubicBezTo>
                    <a:cubicBezTo>
                      <a:pt x="169447" y="128087"/>
                      <a:pt x="179444" y="101560"/>
                      <a:pt x="172208" y="97947"/>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297" name="Google Shape;297;p8"/>
              <p:cNvSpPr/>
              <p:nvPr/>
            </p:nvSpPr>
            <p:spPr>
              <a:xfrm>
                <a:off x="8200946" y="6996296"/>
                <a:ext cx="561239" cy="784680"/>
              </a:xfrm>
              <a:custGeom>
                <a:rect b="b" l="l" r="r" t="t"/>
                <a:pathLst>
                  <a:path extrusionOk="0" h="332780" w="238020">
                    <a:moveTo>
                      <a:pt x="39678" y="247041"/>
                    </a:moveTo>
                    <a:cubicBezTo>
                      <a:pt x="44393" y="249877"/>
                      <a:pt x="50292" y="249877"/>
                      <a:pt x="55007" y="247041"/>
                    </a:cubicBezTo>
                    <a:cubicBezTo>
                      <a:pt x="56815" y="244664"/>
                      <a:pt x="61957" y="249798"/>
                      <a:pt x="69383" y="258165"/>
                    </a:cubicBezTo>
                    <a:lnTo>
                      <a:pt x="70240" y="259116"/>
                    </a:lnTo>
                    <a:cubicBezTo>
                      <a:pt x="75852" y="257312"/>
                      <a:pt x="81864" y="257147"/>
                      <a:pt x="87568" y="258640"/>
                    </a:cubicBezTo>
                    <a:cubicBezTo>
                      <a:pt x="93090" y="262063"/>
                      <a:pt x="91662" y="274614"/>
                      <a:pt x="99374" y="275280"/>
                    </a:cubicBezTo>
                    <a:cubicBezTo>
                      <a:pt x="107086" y="275945"/>
                      <a:pt x="112607" y="283647"/>
                      <a:pt x="111941" y="287830"/>
                    </a:cubicBezTo>
                    <a:cubicBezTo>
                      <a:pt x="111275" y="292014"/>
                      <a:pt x="120319" y="294105"/>
                      <a:pt x="119558" y="300381"/>
                    </a:cubicBezTo>
                    <a:cubicBezTo>
                      <a:pt x="118796" y="306656"/>
                      <a:pt x="139837" y="305230"/>
                      <a:pt x="142598" y="303138"/>
                    </a:cubicBezTo>
                    <a:cubicBezTo>
                      <a:pt x="146051" y="300626"/>
                      <a:pt x="150575" y="300120"/>
                      <a:pt x="154499" y="301807"/>
                    </a:cubicBezTo>
                    <a:cubicBezTo>
                      <a:pt x="157927" y="303899"/>
                      <a:pt x="164020" y="299715"/>
                      <a:pt x="167733" y="301046"/>
                    </a:cubicBezTo>
                    <a:cubicBezTo>
                      <a:pt x="171446" y="302377"/>
                      <a:pt x="185156" y="308082"/>
                      <a:pt x="182395" y="312931"/>
                    </a:cubicBezTo>
                    <a:cubicBezTo>
                      <a:pt x="179634" y="317780"/>
                      <a:pt x="169828" y="325482"/>
                      <a:pt x="171922" y="329665"/>
                    </a:cubicBezTo>
                    <a:cubicBezTo>
                      <a:pt x="174017" y="333849"/>
                      <a:pt x="180872" y="334990"/>
                      <a:pt x="183823" y="339173"/>
                    </a:cubicBezTo>
                    <a:lnTo>
                      <a:pt x="184775" y="339173"/>
                    </a:lnTo>
                    <a:cubicBezTo>
                      <a:pt x="190107" y="338033"/>
                      <a:pt x="192487" y="317875"/>
                      <a:pt x="192487" y="311980"/>
                    </a:cubicBezTo>
                    <a:cubicBezTo>
                      <a:pt x="193018" y="302779"/>
                      <a:pt x="194388" y="293645"/>
                      <a:pt x="196581" y="284693"/>
                    </a:cubicBezTo>
                    <a:cubicBezTo>
                      <a:pt x="200009" y="272998"/>
                      <a:pt x="183823" y="264821"/>
                      <a:pt x="183823" y="252175"/>
                    </a:cubicBezTo>
                    <a:cubicBezTo>
                      <a:pt x="183823" y="239529"/>
                      <a:pt x="190202" y="246660"/>
                      <a:pt x="197438" y="241431"/>
                    </a:cubicBezTo>
                    <a:cubicBezTo>
                      <a:pt x="204674" y="236202"/>
                      <a:pt x="197438" y="234015"/>
                      <a:pt x="193439" y="233254"/>
                    </a:cubicBezTo>
                    <a:cubicBezTo>
                      <a:pt x="189249" y="231329"/>
                      <a:pt x="187043" y="226682"/>
                      <a:pt x="188203" y="222225"/>
                    </a:cubicBezTo>
                    <a:cubicBezTo>
                      <a:pt x="189441" y="218422"/>
                      <a:pt x="211434" y="220038"/>
                      <a:pt x="218479" y="220038"/>
                    </a:cubicBezTo>
                    <a:cubicBezTo>
                      <a:pt x="226392" y="219098"/>
                      <a:pt x="234033" y="216576"/>
                      <a:pt x="240948" y="212622"/>
                    </a:cubicBezTo>
                    <a:cubicBezTo>
                      <a:pt x="242018" y="208780"/>
                      <a:pt x="240573" y="204680"/>
                      <a:pt x="237330" y="202353"/>
                    </a:cubicBezTo>
                    <a:cubicBezTo>
                      <a:pt x="231903" y="198169"/>
                      <a:pt x="233903" y="192179"/>
                      <a:pt x="238092" y="187330"/>
                    </a:cubicBezTo>
                    <a:cubicBezTo>
                      <a:pt x="242281" y="182481"/>
                      <a:pt x="235521" y="177822"/>
                      <a:pt x="230285" y="172022"/>
                    </a:cubicBezTo>
                    <a:cubicBezTo>
                      <a:pt x="225048" y="166223"/>
                      <a:pt x="229047" y="145115"/>
                      <a:pt x="235140" y="135321"/>
                    </a:cubicBezTo>
                    <a:cubicBezTo>
                      <a:pt x="241234" y="125528"/>
                      <a:pt x="222859" y="127715"/>
                      <a:pt x="211624" y="129141"/>
                    </a:cubicBezTo>
                    <a:cubicBezTo>
                      <a:pt x="200754" y="130593"/>
                      <a:pt x="189975" y="125906"/>
                      <a:pt x="183633" y="116971"/>
                    </a:cubicBezTo>
                    <a:cubicBezTo>
                      <a:pt x="176397" y="107463"/>
                      <a:pt x="166591" y="113548"/>
                      <a:pt x="149358" y="113928"/>
                    </a:cubicBezTo>
                    <a:cubicBezTo>
                      <a:pt x="132125" y="114309"/>
                      <a:pt x="135458" y="94912"/>
                      <a:pt x="136314" y="87496"/>
                    </a:cubicBezTo>
                    <a:cubicBezTo>
                      <a:pt x="137171" y="80080"/>
                      <a:pt x="127460" y="79129"/>
                      <a:pt x="127460" y="74280"/>
                    </a:cubicBezTo>
                    <a:cubicBezTo>
                      <a:pt x="127460" y="69431"/>
                      <a:pt x="122509" y="69526"/>
                      <a:pt x="117939" y="69906"/>
                    </a:cubicBezTo>
                    <a:cubicBezTo>
                      <a:pt x="113369" y="70287"/>
                      <a:pt x="117939" y="64487"/>
                      <a:pt x="120986" y="60398"/>
                    </a:cubicBezTo>
                    <a:cubicBezTo>
                      <a:pt x="124033" y="56310"/>
                      <a:pt x="123747" y="53648"/>
                      <a:pt x="123937" y="45566"/>
                    </a:cubicBezTo>
                    <a:cubicBezTo>
                      <a:pt x="124128" y="37484"/>
                      <a:pt x="135838" y="30828"/>
                      <a:pt x="141646" y="22937"/>
                    </a:cubicBezTo>
                    <a:cubicBezTo>
                      <a:pt x="143205" y="21037"/>
                      <a:pt x="145346" y="19701"/>
                      <a:pt x="147739" y="19133"/>
                    </a:cubicBezTo>
                    <a:cubicBezTo>
                      <a:pt x="148443" y="16989"/>
                      <a:pt x="150347" y="15461"/>
                      <a:pt x="152595" y="15235"/>
                    </a:cubicBezTo>
                    <a:cubicBezTo>
                      <a:pt x="161449" y="13429"/>
                      <a:pt x="165924" y="7629"/>
                      <a:pt x="157451" y="2780"/>
                    </a:cubicBezTo>
                    <a:cubicBezTo>
                      <a:pt x="148977" y="-2069"/>
                      <a:pt x="144121" y="12288"/>
                      <a:pt x="134791" y="13429"/>
                    </a:cubicBezTo>
                    <a:cubicBezTo>
                      <a:pt x="125461" y="14570"/>
                      <a:pt x="123652" y="20560"/>
                      <a:pt x="117463" y="23602"/>
                    </a:cubicBezTo>
                    <a:cubicBezTo>
                      <a:pt x="111275" y="26645"/>
                      <a:pt x="99659" y="24078"/>
                      <a:pt x="99278" y="29402"/>
                    </a:cubicBezTo>
                    <a:cubicBezTo>
                      <a:pt x="98898" y="34727"/>
                      <a:pt x="95280" y="29402"/>
                      <a:pt x="89758" y="28071"/>
                    </a:cubicBezTo>
                    <a:cubicBezTo>
                      <a:pt x="84235" y="26740"/>
                      <a:pt x="70716" y="38720"/>
                      <a:pt x="70716" y="45375"/>
                    </a:cubicBezTo>
                    <a:cubicBezTo>
                      <a:pt x="70716" y="52031"/>
                      <a:pt x="73382" y="58211"/>
                      <a:pt x="63575" y="64392"/>
                    </a:cubicBezTo>
                    <a:cubicBezTo>
                      <a:pt x="55607" y="70864"/>
                      <a:pt x="48840" y="78685"/>
                      <a:pt x="43582" y="87496"/>
                    </a:cubicBezTo>
                    <a:cubicBezTo>
                      <a:pt x="42613" y="88934"/>
                      <a:pt x="40681" y="89354"/>
                      <a:pt x="39202" y="88447"/>
                    </a:cubicBezTo>
                    <a:cubicBezTo>
                      <a:pt x="39013" y="90789"/>
                      <a:pt x="38041" y="92999"/>
                      <a:pt x="36441" y="94722"/>
                    </a:cubicBezTo>
                    <a:cubicBezTo>
                      <a:pt x="31698" y="98846"/>
                      <a:pt x="27184" y="103226"/>
                      <a:pt x="22921" y="107843"/>
                    </a:cubicBezTo>
                    <a:cubicBezTo>
                      <a:pt x="25397" y="110220"/>
                      <a:pt x="27777" y="112407"/>
                      <a:pt x="29300" y="114023"/>
                    </a:cubicBezTo>
                    <a:cubicBezTo>
                      <a:pt x="35584" y="120774"/>
                      <a:pt x="31585" y="126099"/>
                      <a:pt x="33299" y="129617"/>
                    </a:cubicBezTo>
                    <a:cubicBezTo>
                      <a:pt x="35013" y="133135"/>
                      <a:pt x="36917" y="138459"/>
                      <a:pt x="33299" y="140741"/>
                    </a:cubicBezTo>
                    <a:cubicBezTo>
                      <a:pt x="29681" y="143023"/>
                      <a:pt x="33299" y="167363"/>
                      <a:pt x="36917" y="171737"/>
                    </a:cubicBezTo>
                    <a:cubicBezTo>
                      <a:pt x="40535" y="176111"/>
                      <a:pt x="36917" y="180199"/>
                      <a:pt x="32442" y="189042"/>
                    </a:cubicBezTo>
                    <a:cubicBezTo>
                      <a:pt x="27967" y="197884"/>
                      <a:pt x="23969" y="201973"/>
                      <a:pt x="15971" y="202353"/>
                    </a:cubicBezTo>
                    <a:cubicBezTo>
                      <a:pt x="7974" y="202733"/>
                      <a:pt x="8450" y="215284"/>
                      <a:pt x="5784" y="215284"/>
                    </a:cubicBezTo>
                    <a:cubicBezTo>
                      <a:pt x="3118" y="215284"/>
                      <a:pt x="2071" y="219753"/>
                      <a:pt x="1785" y="223651"/>
                    </a:cubicBezTo>
                    <a:cubicBezTo>
                      <a:pt x="9019" y="229869"/>
                      <a:pt x="17440" y="234559"/>
                      <a:pt x="26539" y="237437"/>
                    </a:cubicBezTo>
                    <a:cubicBezTo>
                      <a:pt x="31395" y="237533"/>
                      <a:pt x="34156" y="243333"/>
                      <a:pt x="39678" y="247041"/>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298" name="Google Shape;298;p8"/>
              <p:cNvSpPr/>
              <p:nvPr/>
            </p:nvSpPr>
            <p:spPr>
              <a:xfrm>
                <a:off x="8648565" y="8059648"/>
                <a:ext cx="561239" cy="650164"/>
              </a:xfrm>
              <a:custGeom>
                <a:rect b="b" l="l" r="r" t="t"/>
                <a:pathLst>
                  <a:path extrusionOk="0" h="275732" w="238020">
                    <a:moveTo>
                      <a:pt x="244482" y="165748"/>
                    </a:moveTo>
                    <a:cubicBezTo>
                      <a:pt x="241435" y="156905"/>
                      <a:pt x="232581" y="155764"/>
                      <a:pt x="232581" y="146256"/>
                    </a:cubicBezTo>
                    <a:cubicBezTo>
                      <a:pt x="232581" y="136748"/>
                      <a:pt x="229058" y="135607"/>
                      <a:pt x="216015" y="136178"/>
                    </a:cubicBezTo>
                    <a:cubicBezTo>
                      <a:pt x="202971" y="136748"/>
                      <a:pt x="194688" y="133801"/>
                      <a:pt x="194117" y="126099"/>
                    </a:cubicBezTo>
                    <a:cubicBezTo>
                      <a:pt x="193546" y="118398"/>
                      <a:pt x="185739" y="112503"/>
                      <a:pt x="191737" y="109555"/>
                    </a:cubicBezTo>
                    <a:cubicBezTo>
                      <a:pt x="197735" y="106608"/>
                      <a:pt x="187548" y="101283"/>
                      <a:pt x="188785" y="94152"/>
                    </a:cubicBezTo>
                    <a:cubicBezTo>
                      <a:pt x="190023" y="87021"/>
                      <a:pt x="185167" y="84074"/>
                      <a:pt x="181073" y="80556"/>
                    </a:cubicBezTo>
                    <a:cubicBezTo>
                      <a:pt x="176979" y="77038"/>
                      <a:pt x="159080" y="82362"/>
                      <a:pt x="159080" y="75802"/>
                    </a:cubicBezTo>
                    <a:cubicBezTo>
                      <a:pt x="159080" y="69241"/>
                      <a:pt x="148417" y="68100"/>
                      <a:pt x="142514" y="68100"/>
                    </a:cubicBezTo>
                    <a:cubicBezTo>
                      <a:pt x="136611" y="68100"/>
                      <a:pt x="140705" y="60494"/>
                      <a:pt x="134231" y="61064"/>
                    </a:cubicBezTo>
                    <a:cubicBezTo>
                      <a:pt x="127757" y="61635"/>
                      <a:pt x="128899" y="56881"/>
                      <a:pt x="120045" y="58117"/>
                    </a:cubicBezTo>
                    <a:cubicBezTo>
                      <a:pt x="111191" y="59353"/>
                      <a:pt x="105764" y="55074"/>
                      <a:pt x="96338" y="43855"/>
                    </a:cubicBezTo>
                    <a:cubicBezTo>
                      <a:pt x="86913" y="32635"/>
                      <a:pt x="87960" y="10767"/>
                      <a:pt x="89769" y="4777"/>
                    </a:cubicBezTo>
                    <a:cubicBezTo>
                      <a:pt x="91578" y="-1213"/>
                      <a:pt x="78534" y="3636"/>
                      <a:pt x="70727" y="3636"/>
                    </a:cubicBezTo>
                    <a:cubicBezTo>
                      <a:pt x="62090" y="5254"/>
                      <a:pt x="53963" y="8905"/>
                      <a:pt x="47020" y="14285"/>
                    </a:cubicBezTo>
                    <a:cubicBezTo>
                      <a:pt x="38737" y="19039"/>
                      <a:pt x="33977" y="19039"/>
                      <a:pt x="29883" y="23127"/>
                    </a:cubicBezTo>
                    <a:cubicBezTo>
                      <a:pt x="25457" y="27776"/>
                      <a:pt x="18719" y="29412"/>
                      <a:pt x="12650" y="27311"/>
                    </a:cubicBezTo>
                    <a:cubicBezTo>
                      <a:pt x="10481" y="26596"/>
                      <a:pt x="8250" y="26087"/>
                      <a:pt x="5986" y="25790"/>
                    </a:cubicBezTo>
                    <a:cubicBezTo>
                      <a:pt x="9508" y="34537"/>
                      <a:pt x="17887" y="48799"/>
                      <a:pt x="19791" y="54314"/>
                    </a:cubicBezTo>
                    <a:cubicBezTo>
                      <a:pt x="21695" y="59828"/>
                      <a:pt x="16839" y="62586"/>
                      <a:pt x="14459" y="64963"/>
                    </a:cubicBezTo>
                    <a:cubicBezTo>
                      <a:pt x="12079" y="67340"/>
                      <a:pt x="15602" y="88637"/>
                      <a:pt x="16268" y="93487"/>
                    </a:cubicBezTo>
                    <a:cubicBezTo>
                      <a:pt x="16934" y="98336"/>
                      <a:pt x="7890" y="107083"/>
                      <a:pt x="11508" y="110030"/>
                    </a:cubicBezTo>
                    <a:cubicBezTo>
                      <a:pt x="15126" y="112978"/>
                      <a:pt x="6747" y="121915"/>
                      <a:pt x="6747" y="127240"/>
                    </a:cubicBezTo>
                    <a:cubicBezTo>
                      <a:pt x="6747" y="132565"/>
                      <a:pt x="14459" y="132565"/>
                      <a:pt x="14459" y="136748"/>
                    </a:cubicBezTo>
                    <a:cubicBezTo>
                      <a:pt x="12859" y="143143"/>
                      <a:pt x="9092" y="148787"/>
                      <a:pt x="3796" y="152721"/>
                    </a:cubicBezTo>
                    <a:cubicBezTo>
                      <a:pt x="1606" y="153958"/>
                      <a:pt x="1511" y="157381"/>
                      <a:pt x="2082" y="160994"/>
                    </a:cubicBezTo>
                    <a:cubicBezTo>
                      <a:pt x="3320" y="160518"/>
                      <a:pt x="4177" y="165938"/>
                      <a:pt x="10270" y="170502"/>
                    </a:cubicBezTo>
                    <a:cubicBezTo>
                      <a:pt x="16363" y="175065"/>
                      <a:pt x="9127" y="184669"/>
                      <a:pt x="15030" y="191800"/>
                    </a:cubicBezTo>
                    <a:cubicBezTo>
                      <a:pt x="20933" y="198931"/>
                      <a:pt x="27503" y="199501"/>
                      <a:pt x="23314" y="203019"/>
                    </a:cubicBezTo>
                    <a:cubicBezTo>
                      <a:pt x="19124" y="206537"/>
                      <a:pt x="23885" y="213668"/>
                      <a:pt x="19219" y="217281"/>
                    </a:cubicBezTo>
                    <a:cubicBezTo>
                      <a:pt x="14554" y="220894"/>
                      <a:pt x="20933" y="231448"/>
                      <a:pt x="26265" y="233825"/>
                    </a:cubicBezTo>
                    <a:cubicBezTo>
                      <a:pt x="31597" y="236202"/>
                      <a:pt x="28074" y="246851"/>
                      <a:pt x="33406" y="252176"/>
                    </a:cubicBezTo>
                    <a:cubicBezTo>
                      <a:pt x="38737" y="257500"/>
                      <a:pt x="36357" y="269955"/>
                      <a:pt x="38166" y="274044"/>
                    </a:cubicBezTo>
                    <a:cubicBezTo>
                      <a:pt x="39975" y="278133"/>
                      <a:pt x="55875" y="268149"/>
                      <a:pt x="65396" y="258070"/>
                    </a:cubicBezTo>
                    <a:cubicBezTo>
                      <a:pt x="74916" y="247992"/>
                      <a:pt x="74250" y="256264"/>
                      <a:pt x="83199" y="257500"/>
                    </a:cubicBezTo>
                    <a:cubicBezTo>
                      <a:pt x="92149" y="258736"/>
                      <a:pt x="102241" y="258641"/>
                      <a:pt x="106335" y="267008"/>
                    </a:cubicBezTo>
                    <a:cubicBezTo>
                      <a:pt x="110429" y="275375"/>
                      <a:pt x="115189" y="258736"/>
                      <a:pt x="118141" y="255218"/>
                    </a:cubicBezTo>
                    <a:cubicBezTo>
                      <a:pt x="121092" y="251700"/>
                      <a:pt x="141276" y="256359"/>
                      <a:pt x="144799" y="255218"/>
                    </a:cubicBezTo>
                    <a:cubicBezTo>
                      <a:pt x="148322" y="254077"/>
                      <a:pt x="151368" y="228596"/>
                      <a:pt x="150702" y="224412"/>
                    </a:cubicBezTo>
                    <a:cubicBezTo>
                      <a:pt x="150036" y="220228"/>
                      <a:pt x="158985" y="210245"/>
                      <a:pt x="166126" y="205396"/>
                    </a:cubicBezTo>
                    <a:cubicBezTo>
                      <a:pt x="173266" y="200547"/>
                      <a:pt x="184501" y="204255"/>
                      <a:pt x="190404" y="201212"/>
                    </a:cubicBezTo>
                    <a:cubicBezTo>
                      <a:pt x="197877" y="198876"/>
                      <a:pt x="205752" y="198099"/>
                      <a:pt x="213539" y="198931"/>
                    </a:cubicBezTo>
                    <a:cubicBezTo>
                      <a:pt x="221822" y="198931"/>
                      <a:pt x="227725" y="207202"/>
                      <a:pt x="232581" y="207202"/>
                    </a:cubicBezTo>
                    <a:cubicBezTo>
                      <a:pt x="237437" y="207202"/>
                      <a:pt x="243244" y="199501"/>
                      <a:pt x="242102" y="192370"/>
                    </a:cubicBezTo>
                    <a:cubicBezTo>
                      <a:pt x="240959" y="185239"/>
                      <a:pt x="247433" y="174685"/>
                      <a:pt x="244482" y="165748"/>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299" name="Google Shape;299;p8"/>
              <p:cNvSpPr/>
              <p:nvPr/>
            </p:nvSpPr>
            <p:spPr>
              <a:xfrm>
                <a:off x="8092950" y="7597106"/>
                <a:ext cx="606139" cy="874358"/>
              </a:xfrm>
              <a:custGeom>
                <a:rect b="b" l="l" r="r" t="t"/>
                <a:pathLst>
                  <a:path extrusionOk="0" h="370812" w="257062">
                    <a:moveTo>
                      <a:pt x="237146" y="357252"/>
                    </a:moveTo>
                    <a:cubicBezTo>
                      <a:pt x="237146" y="356777"/>
                      <a:pt x="237622" y="356587"/>
                      <a:pt x="237812" y="356587"/>
                    </a:cubicBezTo>
                    <a:cubicBezTo>
                      <a:pt x="237241" y="352974"/>
                      <a:pt x="237812" y="349551"/>
                      <a:pt x="239526" y="348315"/>
                    </a:cubicBezTo>
                    <a:cubicBezTo>
                      <a:pt x="244822" y="344381"/>
                      <a:pt x="248590" y="338736"/>
                      <a:pt x="250189" y="332341"/>
                    </a:cubicBezTo>
                    <a:cubicBezTo>
                      <a:pt x="250189" y="328253"/>
                      <a:pt x="242478" y="328253"/>
                      <a:pt x="242478" y="322833"/>
                    </a:cubicBezTo>
                    <a:cubicBezTo>
                      <a:pt x="242478" y="317414"/>
                      <a:pt x="250761" y="308571"/>
                      <a:pt x="247238" y="305624"/>
                    </a:cubicBezTo>
                    <a:cubicBezTo>
                      <a:pt x="243715" y="302676"/>
                      <a:pt x="252570" y="293834"/>
                      <a:pt x="251998" y="289080"/>
                    </a:cubicBezTo>
                    <a:cubicBezTo>
                      <a:pt x="251427" y="284326"/>
                      <a:pt x="247809" y="263028"/>
                      <a:pt x="250189" y="260556"/>
                    </a:cubicBezTo>
                    <a:cubicBezTo>
                      <a:pt x="252570" y="258084"/>
                      <a:pt x="257901" y="256467"/>
                      <a:pt x="255521" y="249907"/>
                    </a:cubicBezTo>
                    <a:cubicBezTo>
                      <a:pt x="253141" y="243346"/>
                      <a:pt x="245239" y="230891"/>
                      <a:pt x="241716" y="221383"/>
                    </a:cubicBezTo>
                    <a:cubicBezTo>
                      <a:pt x="235372" y="220371"/>
                      <a:pt x="228886" y="220694"/>
                      <a:pt x="222674" y="222334"/>
                    </a:cubicBezTo>
                    <a:cubicBezTo>
                      <a:pt x="216200" y="224711"/>
                      <a:pt x="217914" y="203983"/>
                      <a:pt x="217914" y="196281"/>
                    </a:cubicBezTo>
                    <a:cubicBezTo>
                      <a:pt x="217914" y="188580"/>
                      <a:pt x="211440" y="192763"/>
                      <a:pt x="209060" y="198088"/>
                    </a:cubicBezTo>
                    <a:cubicBezTo>
                      <a:pt x="206679" y="203412"/>
                      <a:pt x="197254" y="201035"/>
                      <a:pt x="187733" y="201035"/>
                    </a:cubicBezTo>
                    <a:cubicBezTo>
                      <a:pt x="178212" y="201035"/>
                      <a:pt x="182972" y="189150"/>
                      <a:pt x="177070" y="189721"/>
                    </a:cubicBezTo>
                    <a:cubicBezTo>
                      <a:pt x="171167" y="190291"/>
                      <a:pt x="166406" y="188009"/>
                      <a:pt x="166978" y="182115"/>
                    </a:cubicBezTo>
                    <a:cubicBezTo>
                      <a:pt x="167549" y="176220"/>
                      <a:pt x="162884" y="171370"/>
                      <a:pt x="158694" y="164905"/>
                    </a:cubicBezTo>
                    <a:cubicBezTo>
                      <a:pt x="154505" y="158440"/>
                      <a:pt x="149840" y="151879"/>
                      <a:pt x="153363" y="147790"/>
                    </a:cubicBezTo>
                    <a:cubicBezTo>
                      <a:pt x="156886" y="143702"/>
                      <a:pt x="150983" y="140089"/>
                      <a:pt x="156314" y="134765"/>
                    </a:cubicBezTo>
                    <a:cubicBezTo>
                      <a:pt x="161646" y="129440"/>
                      <a:pt x="166978" y="131152"/>
                      <a:pt x="165264" y="124116"/>
                    </a:cubicBezTo>
                    <a:cubicBezTo>
                      <a:pt x="163550" y="117080"/>
                      <a:pt x="171167" y="112801"/>
                      <a:pt x="171738" y="105099"/>
                    </a:cubicBezTo>
                    <a:cubicBezTo>
                      <a:pt x="172309" y="97398"/>
                      <a:pt x="181259" y="99775"/>
                      <a:pt x="189542" y="93310"/>
                    </a:cubicBezTo>
                    <a:cubicBezTo>
                      <a:pt x="197825" y="86844"/>
                      <a:pt x="206679" y="90362"/>
                      <a:pt x="213820" y="84467"/>
                    </a:cubicBezTo>
                    <a:cubicBezTo>
                      <a:pt x="220961" y="78572"/>
                      <a:pt x="225054" y="83706"/>
                      <a:pt x="230005" y="83326"/>
                    </a:cubicBezTo>
                    <a:cubicBezTo>
                      <a:pt x="227054" y="79143"/>
                      <a:pt x="219723" y="77146"/>
                      <a:pt x="218104" y="73818"/>
                    </a:cubicBezTo>
                    <a:cubicBezTo>
                      <a:pt x="216486" y="70490"/>
                      <a:pt x="225816" y="61933"/>
                      <a:pt x="228577" y="57084"/>
                    </a:cubicBezTo>
                    <a:cubicBezTo>
                      <a:pt x="231338" y="52235"/>
                      <a:pt x="217438" y="46625"/>
                      <a:pt x="213915" y="45199"/>
                    </a:cubicBezTo>
                    <a:cubicBezTo>
                      <a:pt x="210392" y="43773"/>
                      <a:pt x="204394" y="48051"/>
                      <a:pt x="200681" y="45960"/>
                    </a:cubicBezTo>
                    <a:cubicBezTo>
                      <a:pt x="196757" y="44273"/>
                      <a:pt x="192233" y="44779"/>
                      <a:pt x="188780" y="47291"/>
                    </a:cubicBezTo>
                    <a:cubicBezTo>
                      <a:pt x="186019" y="49382"/>
                      <a:pt x="165073" y="50809"/>
                      <a:pt x="165740" y="44533"/>
                    </a:cubicBezTo>
                    <a:cubicBezTo>
                      <a:pt x="166406" y="38258"/>
                      <a:pt x="157361" y="36166"/>
                      <a:pt x="158123" y="31983"/>
                    </a:cubicBezTo>
                    <a:cubicBezTo>
                      <a:pt x="158885" y="27799"/>
                      <a:pt x="153268" y="20193"/>
                      <a:pt x="145556" y="19432"/>
                    </a:cubicBezTo>
                    <a:cubicBezTo>
                      <a:pt x="137844" y="18672"/>
                      <a:pt x="139272" y="6216"/>
                      <a:pt x="133750" y="2793"/>
                    </a:cubicBezTo>
                    <a:cubicBezTo>
                      <a:pt x="128046" y="1300"/>
                      <a:pt x="122035" y="1465"/>
                      <a:pt x="116422" y="3269"/>
                    </a:cubicBezTo>
                    <a:cubicBezTo>
                      <a:pt x="123182" y="10875"/>
                      <a:pt x="125943" y="14013"/>
                      <a:pt x="121087" y="17531"/>
                    </a:cubicBezTo>
                    <a:cubicBezTo>
                      <a:pt x="115184" y="22285"/>
                      <a:pt x="121087" y="23045"/>
                      <a:pt x="109948" y="37878"/>
                    </a:cubicBezTo>
                    <a:cubicBezTo>
                      <a:pt x="98808" y="52710"/>
                      <a:pt x="79862" y="56418"/>
                      <a:pt x="70627" y="59176"/>
                    </a:cubicBezTo>
                    <a:cubicBezTo>
                      <a:pt x="61392" y="61933"/>
                      <a:pt x="57583" y="79048"/>
                      <a:pt x="52537" y="91123"/>
                    </a:cubicBezTo>
                    <a:cubicBezTo>
                      <a:pt x="47491" y="103198"/>
                      <a:pt x="43016" y="98919"/>
                      <a:pt x="38161" y="92074"/>
                    </a:cubicBezTo>
                    <a:cubicBezTo>
                      <a:pt x="33305" y="85228"/>
                      <a:pt x="28640" y="93405"/>
                      <a:pt x="22928" y="87890"/>
                    </a:cubicBezTo>
                    <a:cubicBezTo>
                      <a:pt x="17215" y="82375"/>
                      <a:pt x="19691" y="82280"/>
                      <a:pt x="22928" y="77716"/>
                    </a:cubicBezTo>
                    <a:cubicBezTo>
                      <a:pt x="24641" y="75149"/>
                      <a:pt x="22928" y="71251"/>
                      <a:pt x="19024" y="67353"/>
                    </a:cubicBezTo>
                    <a:cubicBezTo>
                      <a:pt x="12359" y="68779"/>
                      <a:pt x="5695" y="77907"/>
                      <a:pt x="2458" y="84847"/>
                    </a:cubicBezTo>
                    <a:cubicBezTo>
                      <a:pt x="-779" y="91788"/>
                      <a:pt x="8646" y="107096"/>
                      <a:pt x="9979" y="112421"/>
                    </a:cubicBezTo>
                    <a:cubicBezTo>
                      <a:pt x="11312" y="117745"/>
                      <a:pt x="4648" y="112421"/>
                      <a:pt x="3791" y="117745"/>
                    </a:cubicBezTo>
                    <a:cubicBezTo>
                      <a:pt x="2934" y="123070"/>
                      <a:pt x="18453" y="129725"/>
                      <a:pt x="25498" y="135050"/>
                    </a:cubicBezTo>
                    <a:cubicBezTo>
                      <a:pt x="32544" y="140374"/>
                      <a:pt x="38827" y="155492"/>
                      <a:pt x="45492" y="162528"/>
                    </a:cubicBezTo>
                    <a:cubicBezTo>
                      <a:pt x="52157" y="169564"/>
                      <a:pt x="52632" y="175839"/>
                      <a:pt x="59773" y="193144"/>
                    </a:cubicBezTo>
                    <a:cubicBezTo>
                      <a:pt x="68045" y="213845"/>
                      <a:pt x="78446" y="233633"/>
                      <a:pt x="90811" y="252189"/>
                    </a:cubicBezTo>
                    <a:cubicBezTo>
                      <a:pt x="100332" y="264644"/>
                      <a:pt x="105092" y="274342"/>
                      <a:pt x="102807" y="277955"/>
                    </a:cubicBezTo>
                    <a:cubicBezTo>
                      <a:pt x="101226" y="285010"/>
                      <a:pt x="104281" y="292292"/>
                      <a:pt x="110424" y="296116"/>
                    </a:cubicBezTo>
                    <a:cubicBezTo>
                      <a:pt x="119975" y="304795"/>
                      <a:pt x="130559" y="312267"/>
                      <a:pt x="141938" y="318364"/>
                    </a:cubicBezTo>
                    <a:cubicBezTo>
                      <a:pt x="160979" y="327872"/>
                      <a:pt x="194873" y="345367"/>
                      <a:pt x="199729" y="353829"/>
                    </a:cubicBezTo>
                    <a:cubicBezTo>
                      <a:pt x="206291" y="361572"/>
                      <a:pt x="214484" y="367773"/>
                      <a:pt x="223722" y="371990"/>
                    </a:cubicBezTo>
                    <a:cubicBezTo>
                      <a:pt x="224579" y="372560"/>
                      <a:pt x="224864" y="373891"/>
                      <a:pt x="224864" y="375793"/>
                    </a:cubicBezTo>
                    <a:cubicBezTo>
                      <a:pt x="226214" y="374602"/>
                      <a:pt x="227682" y="373551"/>
                      <a:pt x="229244" y="372655"/>
                    </a:cubicBezTo>
                    <a:cubicBezTo>
                      <a:pt x="234766" y="370278"/>
                      <a:pt x="235337" y="360200"/>
                      <a:pt x="237146" y="357252"/>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300" name="Google Shape;300;p8"/>
              <p:cNvSpPr/>
              <p:nvPr/>
            </p:nvSpPr>
            <p:spPr>
              <a:xfrm>
                <a:off x="8470740" y="7012323"/>
                <a:ext cx="651039" cy="538067"/>
              </a:xfrm>
              <a:custGeom>
                <a:rect b="b" l="l" r="r" t="t"/>
                <a:pathLst>
                  <a:path extrusionOk="0" h="228192" w="276103">
                    <a:moveTo>
                      <a:pt x="27323" y="15855"/>
                    </a:moveTo>
                    <a:cubicBezTo>
                      <a:pt x="21516" y="23746"/>
                      <a:pt x="9900" y="30497"/>
                      <a:pt x="9614" y="38484"/>
                    </a:cubicBezTo>
                    <a:cubicBezTo>
                      <a:pt x="9329" y="46470"/>
                      <a:pt x="9614" y="49513"/>
                      <a:pt x="6663" y="53316"/>
                    </a:cubicBezTo>
                    <a:cubicBezTo>
                      <a:pt x="3711" y="57120"/>
                      <a:pt x="-763" y="62824"/>
                      <a:pt x="3616" y="62824"/>
                    </a:cubicBezTo>
                    <a:cubicBezTo>
                      <a:pt x="7996" y="62824"/>
                      <a:pt x="13137" y="62824"/>
                      <a:pt x="13137" y="67198"/>
                    </a:cubicBezTo>
                    <a:cubicBezTo>
                      <a:pt x="13137" y="71572"/>
                      <a:pt x="22658" y="72998"/>
                      <a:pt x="21991" y="80414"/>
                    </a:cubicBezTo>
                    <a:cubicBezTo>
                      <a:pt x="21325" y="87830"/>
                      <a:pt x="17802" y="107227"/>
                      <a:pt x="35035" y="106846"/>
                    </a:cubicBezTo>
                    <a:cubicBezTo>
                      <a:pt x="52268" y="106466"/>
                      <a:pt x="62074" y="100666"/>
                      <a:pt x="69310" y="109889"/>
                    </a:cubicBezTo>
                    <a:cubicBezTo>
                      <a:pt x="75652" y="118824"/>
                      <a:pt x="86431" y="123511"/>
                      <a:pt x="97301" y="122059"/>
                    </a:cubicBezTo>
                    <a:cubicBezTo>
                      <a:pt x="108536" y="120633"/>
                      <a:pt x="126816" y="118446"/>
                      <a:pt x="120818" y="128239"/>
                    </a:cubicBezTo>
                    <a:cubicBezTo>
                      <a:pt x="114819" y="138033"/>
                      <a:pt x="110726" y="159046"/>
                      <a:pt x="115962" y="164940"/>
                    </a:cubicBezTo>
                    <a:cubicBezTo>
                      <a:pt x="121198" y="170835"/>
                      <a:pt x="127958" y="175494"/>
                      <a:pt x="123769" y="180248"/>
                    </a:cubicBezTo>
                    <a:cubicBezTo>
                      <a:pt x="119580" y="185002"/>
                      <a:pt x="117581" y="191088"/>
                      <a:pt x="123007" y="195271"/>
                    </a:cubicBezTo>
                    <a:cubicBezTo>
                      <a:pt x="126250" y="197598"/>
                      <a:pt x="127695" y="201698"/>
                      <a:pt x="126625" y="205540"/>
                    </a:cubicBezTo>
                    <a:cubicBezTo>
                      <a:pt x="125794" y="206268"/>
                      <a:pt x="124822" y="206818"/>
                      <a:pt x="123769" y="207156"/>
                    </a:cubicBezTo>
                    <a:cubicBezTo>
                      <a:pt x="131767" y="215143"/>
                      <a:pt x="134528" y="223795"/>
                      <a:pt x="139098" y="227408"/>
                    </a:cubicBezTo>
                    <a:cubicBezTo>
                      <a:pt x="143668" y="231021"/>
                      <a:pt x="146905" y="234539"/>
                      <a:pt x="151094" y="232162"/>
                    </a:cubicBezTo>
                    <a:cubicBezTo>
                      <a:pt x="155283" y="229785"/>
                      <a:pt x="158330" y="227979"/>
                      <a:pt x="161948" y="230356"/>
                    </a:cubicBezTo>
                    <a:cubicBezTo>
                      <a:pt x="165565" y="232733"/>
                      <a:pt x="170326" y="227979"/>
                      <a:pt x="175753" y="223129"/>
                    </a:cubicBezTo>
                    <a:cubicBezTo>
                      <a:pt x="181180" y="218280"/>
                      <a:pt x="187178" y="222559"/>
                      <a:pt x="188987" y="216569"/>
                    </a:cubicBezTo>
                    <a:cubicBezTo>
                      <a:pt x="190075" y="210884"/>
                      <a:pt x="194670" y="206524"/>
                      <a:pt x="200412" y="205730"/>
                    </a:cubicBezTo>
                    <a:cubicBezTo>
                      <a:pt x="207076" y="204589"/>
                      <a:pt x="207076" y="197363"/>
                      <a:pt x="202887" y="197363"/>
                    </a:cubicBezTo>
                    <a:cubicBezTo>
                      <a:pt x="198698" y="197363"/>
                      <a:pt x="192605" y="202782"/>
                      <a:pt x="192605" y="194891"/>
                    </a:cubicBezTo>
                    <a:cubicBezTo>
                      <a:pt x="192605" y="186999"/>
                      <a:pt x="187178" y="188901"/>
                      <a:pt x="187178" y="182340"/>
                    </a:cubicBezTo>
                    <a:cubicBezTo>
                      <a:pt x="188219" y="176155"/>
                      <a:pt x="185035" y="170028"/>
                      <a:pt x="179371" y="167317"/>
                    </a:cubicBezTo>
                    <a:cubicBezTo>
                      <a:pt x="172135" y="163134"/>
                      <a:pt x="188892" y="161327"/>
                      <a:pt x="192605" y="164940"/>
                    </a:cubicBezTo>
                    <a:cubicBezTo>
                      <a:pt x="196318" y="168554"/>
                      <a:pt x="208885" y="165511"/>
                      <a:pt x="210028" y="170931"/>
                    </a:cubicBezTo>
                    <a:cubicBezTo>
                      <a:pt x="211170" y="176350"/>
                      <a:pt x="217930" y="178157"/>
                      <a:pt x="217930" y="171501"/>
                    </a:cubicBezTo>
                    <a:cubicBezTo>
                      <a:pt x="217930" y="164845"/>
                      <a:pt x="225737" y="161993"/>
                      <a:pt x="231735" y="163704"/>
                    </a:cubicBezTo>
                    <a:cubicBezTo>
                      <a:pt x="237733" y="165416"/>
                      <a:pt x="250777" y="155908"/>
                      <a:pt x="256394" y="154196"/>
                    </a:cubicBezTo>
                    <a:cubicBezTo>
                      <a:pt x="259250" y="153246"/>
                      <a:pt x="260298" y="149823"/>
                      <a:pt x="261821" y="146970"/>
                    </a:cubicBezTo>
                    <a:cubicBezTo>
                      <a:pt x="257805" y="141298"/>
                      <a:pt x="253415" y="135898"/>
                      <a:pt x="248682" y="130807"/>
                    </a:cubicBezTo>
                    <a:cubicBezTo>
                      <a:pt x="244398" y="127289"/>
                      <a:pt x="251538" y="125102"/>
                      <a:pt x="250872" y="120063"/>
                    </a:cubicBezTo>
                    <a:cubicBezTo>
                      <a:pt x="250205" y="115023"/>
                      <a:pt x="250872" y="111410"/>
                      <a:pt x="260393" y="110555"/>
                    </a:cubicBezTo>
                    <a:cubicBezTo>
                      <a:pt x="269914" y="109699"/>
                      <a:pt x="268295" y="102663"/>
                      <a:pt x="263249" y="99715"/>
                    </a:cubicBezTo>
                    <a:cubicBezTo>
                      <a:pt x="258203" y="96768"/>
                      <a:pt x="265439" y="88971"/>
                      <a:pt x="270485" y="86119"/>
                    </a:cubicBezTo>
                    <a:cubicBezTo>
                      <a:pt x="273607" y="83534"/>
                      <a:pt x="276112" y="80286"/>
                      <a:pt x="277816" y="76611"/>
                    </a:cubicBezTo>
                    <a:cubicBezTo>
                      <a:pt x="268556" y="73892"/>
                      <a:pt x="258875" y="72893"/>
                      <a:pt x="249253" y="73663"/>
                    </a:cubicBezTo>
                    <a:cubicBezTo>
                      <a:pt x="241637" y="73663"/>
                      <a:pt x="254109" y="65201"/>
                      <a:pt x="254585" y="57215"/>
                    </a:cubicBezTo>
                    <a:cubicBezTo>
                      <a:pt x="255061" y="49228"/>
                      <a:pt x="233258" y="47707"/>
                      <a:pt x="224785" y="46090"/>
                    </a:cubicBezTo>
                    <a:cubicBezTo>
                      <a:pt x="216311" y="44474"/>
                      <a:pt x="218596" y="35441"/>
                      <a:pt x="227451" y="35061"/>
                    </a:cubicBezTo>
                    <a:cubicBezTo>
                      <a:pt x="236305" y="34681"/>
                      <a:pt x="222595" y="28405"/>
                      <a:pt x="210599" y="30117"/>
                    </a:cubicBezTo>
                    <a:cubicBezTo>
                      <a:pt x="197073" y="32780"/>
                      <a:pt x="184015" y="37426"/>
                      <a:pt x="171849" y="43903"/>
                    </a:cubicBezTo>
                    <a:cubicBezTo>
                      <a:pt x="162328" y="49228"/>
                      <a:pt x="145191" y="28405"/>
                      <a:pt x="133766" y="32779"/>
                    </a:cubicBezTo>
                    <a:cubicBezTo>
                      <a:pt x="122341" y="37153"/>
                      <a:pt x="107108" y="37248"/>
                      <a:pt x="107488" y="28405"/>
                    </a:cubicBezTo>
                    <a:cubicBezTo>
                      <a:pt x="108744" y="21055"/>
                      <a:pt x="103795" y="14080"/>
                      <a:pt x="96435" y="12826"/>
                    </a:cubicBezTo>
                    <a:cubicBezTo>
                      <a:pt x="94957" y="12574"/>
                      <a:pt x="93448" y="12569"/>
                      <a:pt x="91970" y="12812"/>
                    </a:cubicBezTo>
                    <a:cubicBezTo>
                      <a:pt x="80830" y="13763"/>
                      <a:pt x="83496" y="1783"/>
                      <a:pt x="75118" y="1783"/>
                    </a:cubicBezTo>
                    <a:cubicBezTo>
                      <a:pt x="66739" y="1783"/>
                      <a:pt x="75118" y="11956"/>
                      <a:pt x="69310" y="14619"/>
                    </a:cubicBezTo>
                    <a:cubicBezTo>
                      <a:pt x="63502" y="17281"/>
                      <a:pt x="43509" y="22130"/>
                      <a:pt x="42176" y="30117"/>
                    </a:cubicBezTo>
                    <a:cubicBezTo>
                      <a:pt x="40843" y="38103"/>
                      <a:pt x="52839" y="51415"/>
                      <a:pt x="48840" y="59401"/>
                    </a:cubicBezTo>
                    <a:cubicBezTo>
                      <a:pt x="44841" y="67388"/>
                      <a:pt x="31512" y="60732"/>
                      <a:pt x="27514" y="52365"/>
                    </a:cubicBezTo>
                    <a:cubicBezTo>
                      <a:pt x="23515" y="43998"/>
                      <a:pt x="39034" y="31067"/>
                      <a:pt x="36368" y="26123"/>
                    </a:cubicBezTo>
                    <a:cubicBezTo>
                      <a:pt x="33784" y="22023"/>
                      <a:pt x="32864" y="17091"/>
                      <a:pt x="33797" y="12337"/>
                    </a:cubicBezTo>
                    <a:cubicBezTo>
                      <a:pt x="31305" y="12749"/>
                      <a:pt x="29024" y="13988"/>
                      <a:pt x="27323" y="15855"/>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301" name="Google Shape;301;p8"/>
              <p:cNvSpPr/>
              <p:nvPr/>
            </p:nvSpPr>
            <p:spPr>
              <a:xfrm>
                <a:off x="9205524" y="7294661"/>
                <a:ext cx="202045" cy="201774"/>
              </a:xfrm>
              <a:custGeom>
                <a:rect b="b" l="l" r="r" t="t"/>
                <a:pathLst>
                  <a:path extrusionOk="0" h="85572" w="85687">
                    <a:moveTo>
                      <a:pt x="19703" y="19340"/>
                    </a:moveTo>
                    <a:cubicBezTo>
                      <a:pt x="22654" y="25140"/>
                      <a:pt x="16180" y="27992"/>
                      <a:pt x="10182" y="28848"/>
                    </a:cubicBezTo>
                    <a:cubicBezTo>
                      <a:pt x="4184" y="29704"/>
                      <a:pt x="5898" y="42444"/>
                      <a:pt x="2280" y="46058"/>
                    </a:cubicBezTo>
                    <a:cubicBezTo>
                      <a:pt x="-1338" y="49671"/>
                      <a:pt x="15990" y="58988"/>
                      <a:pt x="18846" y="66880"/>
                    </a:cubicBezTo>
                    <a:cubicBezTo>
                      <a:pt x="22312" y="74627"/>
                      <a:pt x="26255" y="82153"/>
                      <a:pt x="30652" y="89414"/>
                    </a:cubicBezTo>
                    <a:cubicBezTo>
                      <a:pt x="33864" y="90681"/>
                      <a:pt x="37393" y="90914"/>
                      <a:pt x="40744" y="90080"/>
                    </a:cubicBezTo>
                    <a:cubicBezTo>
                      <a:pt x="46171" y="87037"/>
                      <a:pt x="41315" y="76768"/>
                      <a:pt x="49217" y="77434"/>
                    </a:cubicBezTo>
                    <a:cubicBezTo>
                      <a:pt x="57120" y="78100"/>
                      <a:pt x="68259" y="73155"/>
                      <a:pt x="71401" y="78004"/>
                    </a:cubicBezTo>
                    <a:cubicBezTo>
                      <a:pt x="72007" y="78905"/>
                      <a:pt x="72675" y="79763"/>
                      <a:pt x="73400" y="80572"/>
                    </a:cubicBezTo>
                    <a:cubicBezTo>
                      <a:pt x="75875" y="76768"/>
                      <a:pt x="78637" y="72680"/>
                      <a:pt x="79303" y="71064"/>
                    </a:cubicBezTo>
                    <a:cubicBezTo>
                      <a:pt x="81023" y="62156"/>
                      <a:pt x="80266" y="52949"/>
                      <a:pt x="77113" y="44441"/>
                    </a:cubicBezTo>
                    <a:cubicBezTo>
                      <a:pt x="73969" y="36429"/>
                      <a:pt x="75388" y="27346"/>
                      <a:pt x="80826" y="20671"/>
                    </a:cubicBezTo>
                    <a:cubicBezTo>
                      <a:pt x="82649" y="17469"/>
                      <a:pt x="83966" y="14006"/>
                      <a:pt x="84730" y="10402"/>
                    </a:cubicBezTo>
                    <a:cubicBezTo>
                      <a:pt x="78470" y="7381"/>
                      <a:pt x="71593" y="5851"/>
                      <a:pt x="64641" y="5934"/>
                    </a:cubicBezTo>
                    <a:cubicBezTo>
                      <a:pt x="53978" y="7265"/>
                      <a:pt x="42838" y="12114"/>
                      <a:pt x="38839" y="5934"/>
                    </a:cubicBezTo>
                    <a:cubicBezTo>
                      <a:pt x="34841" y="-247"/>
                      <a:pt x="29319" y="1085"/>
                      <a:pt x="23797" y="5934"/>
                    </a:cubicBezTo>
                    <a:cubicBezTo>
                      <a:pt x="23230" y="6377"/>
                      <a:pt x="22513" y="6581"/>
                      <a:pt x="21797" y="6504"/>
                    </a:cubicBezTo>
                    <a:cubicBezTo>
                      <a:pt x="20179" y="11734"/>
                      <a:pt x="18275" y="16488"/>
                      <a:pt x="19703" y="19340"/>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302" name="Google Shape;302;p8"/>
              <p:cNvSpPr/>
              <p:nvPr/>
            </p:nvSpPr>
            <p:spPr>
              <a:xfrm>
                <a:off x="9048963" y="7187644"/>
                <a:ext cx="224495" cy="336291"/>
              </a:xfrm>
              <a:custGeom>
                <a:rect b="b" l="l" r="r" t="t"/>
                <a:pathLst>
                  <a:path extrusionOk="0" h="142620" w="95208">
                    <a:moveTo>
                      <a:pt x="24977" y="11576"/>
                    </a:moveTo>
                    <a:cubicBezTo>
                      <a:pt x="19931" y="14428"/>
                      <a:pt x="12695" y="22320"/>
                      <a:pt x="17741" y="25172"/>
                    </a:cubicBezTo>
                    <a:cubicBezTo>
                      <a:pt x="22787" y="28025"/>
                      <a:pt x="24215" y="35251"/>
                      <a:pt x="14885" y="36012"/>
                    </a:cubicBezTo>
                    <a:cubicBezTo>
                      <a:pt x="5555" y="36772"/>
                      <a:pt x="4793" y="40290"/>
                      <a:pt x="5364" y="45520"/>
                    </a:cubicBezTo>
                    <a:cubicBezTo>
                      <a:pt x="5935" y="50749"/>
                      <a:pt x="-1110" y="52746"/>
                      <a:pt x="3175" y="56264"/>
                    </a:cubicBezTo>
                    <a:cubicBezTo>
                      <a:pt x="7908" y="61355"/>
                      <a:pt x="12297" y="66755"/>
                      <a:pt x="16313" y="72427"/>
                    </a:cubicBezTo>
                    <a:cubicBezTo>
                      <a:pt x="17379" y="69456"/>
                      <a:pt x="20438" y="67687"/>
                      <a:pt x="23549" y="68244"/>
                    </a:cubicBezTo>
                    <a:cubicBezTo>
                      <a:pt x="31927" y="69385"/>
                      <a:pt x="25358" y="82030"/>
                      <a:pt x="31927" y="85073"/>
                    </a:cubicBezTo>
                    <a:cubicBezTo>
                      <a:pt x="36944" y="87949"/>
                      <a:pt x="38676" y="94341"/>
                      <a:pt x="35796" y="99351"/>
                    </a:cubicBezTo>
                    <a:cubicBezTo>
                      <a:pt x="35248" y="100304"/>
                      <a:pt x="34553" y="101165"/>
                      <a:pt x="33736" y="101902"/>
                    </a:cubicBezTo>
                    <a:cubicBezTo>
                      <a:pt x="28976" y="105420"/>
                      <a:pt x="27167" y="125292"/>
                      <a:pt x="37925" y="137272"/>
                    </a:cubicBezTo>
                    <a:cubicBezTo>
                      <a:pt x="48684" y="149252"/>
                      <a:pt x="56967" y="147541"/>
                      <a:pt x="59633" y="144498"/>
                    </a:cubicBezTo>
                    <a:cubicBezTo>
                      <a:pt x="62299" y="141455"/>
                      <a:pt x="70487" y="144498"/>
                      <a:pt x="72867" y="139744"/>
                    </a:cubicBezTo>
                    <a:cubicBezTo>
                      <a:pt x="75247" y="134990"/>
                      <a:pt x="78294" y="140315"/>
                      <a:pt x="83054" y="134895"/>
                    </a:cubicBezTo>
                    <a:cubicBezTo>
                      <a:pt x="85910" y="131757"/>
                      <a:pt x="91623" y="133469"/>
                      <a:pt x="97050" y="134895"/>
                    </a:cubicBezTo>
                    <a:cubicBezTo>
                      <a:pt x="92653" y="127634"/>
                      <a:pt x="88710" y="120108"/>
                      <a:pt x="85244" y="112361"/>
                    </a:cubicBezTo>
                    <a:cubicBezTo>
                      <a:pt x="82388" y="104469"/>
                      <a:pt x="65060" y="95151"/>
                      <a:pt x="68678" y="91538"/>
                    </a:cubicBezTo>
                    <a:cubicBezTo>
                      <a:pt x="72296" y="87925"/>
                      <a:pt x="70867" y="74994"/>
                      <a:pt x="76580" y="74329"/>
                    </a:cubicBezTo>
                    <a:cubicBezTo>
                      <a:pt x="82292" y="73663"/>
                      <a:pt x="88862" y="70716"/>
                      <a:pt x="86101" y="64821"/>
                    </a:cubicBezTo>
                    <a:cubicBezTo>
                      <a:pt x="84673" y="61969"/>
                      <a:pt x="86577" y="57215"/>
                      <a:pt x="88386" y="52080"/>
                    </a:cubicBezTo>
                    <a:cubicBezTo>
                      <a:pt x="82864" y="51510"/>
                      <a:pt x="74676" y="35536"/>
                      <a:pt x="69915" y="35536"/>
                    </a:cubicBezTo>
                    <a:cubicBezTo>
                      <a:pt x="64292" y="35709"/>
                      <a:pt x="59592" y="31297"/>
                      <a:pt x="59419" y="25681"/>
                    </a:cubicBezTo>
                    <a:cubicBezTo>
                      <a:pt x="59394" y="24872"/>
                      <a:pt x="59466" y="24063"/>
                      <a:pt x="59633" y="23271"/>
                    </a:cubicBezTo>
                    <a:cubicBezTo>
                      <a:pt x="60966" y="15664"/>
                      <a:pt x="47161" y="14809"/>
                      <a:pt x="39544" y="6347"/>
                    </a:cubicBezTo>
                    <a:cubicBezTo>
                      <a:pt x="37528" y="4228"/>
                      <a:pt x="35005" y="2658"/>
                      <a:pt x="32213" y="1783"/>
                    </a:cubicBezTo>
                    <a:cubicBezTo>
                      <a:pt x="30573" y="5551"/>
                      <a:pt x="28099" y="8899"/>
                      <a:pt x="24977" y="11576"/>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303" name="Google Shape;303;p8"/>
              <p:cNvSpPr/>
              <p:nvPr/>
            </p:nvSpPr>
            <p:spPr>
              <a:xfrm>
                <a:off x="9374836" y="7314761"/>
                <a:ext cx="134698" cy="179355"/>
              </a:xfrm>
              <a:custGeom>
                <a:rect b="b" l="l" r="r" t="t"/>
                <a:pathLst>
                  <a:path extrusionOk="0" h="76064" w="57124">
                    <a:moveTo>
                      <a:pt x="5498" y="35917"/>
                    </a:moveTo>
                    <a:cubicBezTo>
                      <a:pt x="8651" y="44424"/>
                      <a:pt x="9408" y="53632"/>
                      <a:pt x="7688" y="62539"/>
                    </a:cubicBezTo>
                    <a:cubicBezTo>
                      <a:pt x="7022" y="63965"/>
                      <a:pt x="4261" y="68054"/>
                      <a:pt x="1785" y="72047"/>
                    </a:cubicBezTo>
                    <a:cubicBezTo>
                      <a:pt x="6366" y="76963"/>
                      <a:pt x="13609" y="78348"/>
                      <a:pt x="19684" y="75470"/>
                    </a:cubicBezTo>
                    <a:cubicBezTo>
                      <a:pt x="31109" y="71857"/>
                      <a:pt x="36536" y="79083"/>
                      <a:pt x="40725" y="65962"/>
                    </a:cubicBezTo>
                    <a:cubicBezTo>
                      <a:pt x="46540" y="53943"/>
                      <a:pt x="54584" y="43135"/>
                      <a:pt x="64432" y="34110"/>
                    </a:cubicBezTo>
                    <a:lnTo>
                      <a:pt x="64432" y="34110"/>
                    </a:lnTo>
                    <a:cubicBezTo>
                      <a:pt x="55959" y="30592"/>
                      <a:pt x="43105" y="10150"/>
                      <a:pt x="30157" y="7488"/>
                    </a:cubicBezTo>
                    <a:cubicBezTo>
                      <a:pt x="24417" y="6073"/>
                      <a:pt x="18811" y="4164"/>
                      <a:pt x="13401" y="1783"/>
                    </a:cubicBezTo>
                    <a:cubicBezTo>
                      <a:pt x="12637" y="5386"/>
                      <a:pt x="11320" y="8850"/>
                      <a:pt x="9497" y="12051"/>
                    </a:cubicBezTo>
                    <a:cubicBezTo>
                      <a:pt x="3925" y="18692"/>
                      <a:pt x="2395" y="27826"/>
                      <a:pt x="5498" y="35917"/>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304" name="Google Shape;304;p8"/>
              <p:cNvSpPr/>
              <p:nvPr/>
            </p:nvSpPr>
            <p:spPr>
              <a:xfrm>
                <a:off x="9063290" y="10269418"/>
                <a:ext cx="134698" cy="67258"/>
              </a:xfrm>
              <a:custGeom>
                <a:rect b="b" l="l" r="r" t="t"/>
                <a:pathLst>
                  <a:path extrusionOk="0" h="28524" w="57124">
                    <a:moveTo>
                      <a:pt x="63838" y="11576"/>
                    </a:moveTo>
                    <a:cubicBezTo>
                      <a:pt x="56697" y="-1735"/>
                      <a:pt x="23850" y="23081"/>
                      <a:pt x="30896" y="26599"/>
                    </a:cubicBezTo>
                    <a:cubicBezTo>
                      <a:pt x="37941" y="30116"/>
                      <a:pt x="67265" y="18041"/>
                      <a:pt x="63838" y="11576"/>
                    </a:cubicBezTo>
                    <a:close/>
                    <a:moveTo>
                      <a:pt x="27373" y="2068"/>
                    </a:moveTo>
                    <a:cubicBezTo>
                      <a:pt x="17852" y="261"/>
                      <a:pt x="-5855" y="20038"/>
                      <a:pt x="4238" y="25172"/>
                    </a:cubicBezTo>
                    <a:cubicBezTo>
                      <a:pt x="14330" y="30307"/>
                      <a:pt x="37179" y="3589"/>
                      <a:pt x="27373" y="1783"/>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305" name="Google Shape;305;p8"/>
              <p:cNvSpPr/>
              <p:nvPr/>
            </p:nvSpPr>
            <p:spPr>
              <a:xfrm>
                <a:off x="7608092" y="7518553"/>
                <a:ext cx="763287" cy="313871"/>
              </a:xfrm>
              <a:custGeom>
                <a:rect b="b" l="l" r="r" t="t"/>
                <a:pathLst>
                  <a:path extrusionOk="0" h="133112" w="323707">
                    <a:moveTo>
                      <a:pt x="320812" y="36202"/>
                    </a:moveTo>
                    <a:cubicBezTo>
                      <a:pt x="313386" y="27835"/>
                      <a:pt x="308245" y="22700"/>
                      <a:pt x="306436" y="25077"/>
                    </a:cubicBezTo>
                    <a:cubicBezTo>
                      <a:pt x="301721" y="27914"/>
                      <a:pt x="295822" y="27914"/>
                      <a:pt x="291107" y="25077"/>
                    </a:cubicBezTo>
                    <a:cubicBezTo>
                      <a:pt x="285585" y="21845"/>
                      <a:pt x="282824" y="15569"/>
                      <a:pt x="278635" y="15569"/>
                    </a:cubicBezTo>
                    <a:cubicBezTo>
                      <a:pt x="269536" y="12691"/>
                      <a:pt x="261115" y="8001"/>
                      <a:pt x="253881" y="1783"/>
                    </a:cubicBezTo>
                    <a:cubicBezTo>
                      <a:pt x="253785" y="2699"/>
                      <a:pt x="253785" y="3623"/>
                      <a:pt x="253881" y="4540"/>
                    </a:cubicBezTo>
                    <a:cubicBezTo>
                      <a:pt x="254357" y="8534"/>
                      <a:pt x="247692" y="11196"/>
                      <a:pt x="240076" y="11576"/>
                    </a:cubicBezTo>
                    <a:cubicBezTo>
                      <a:pt x="232459" y="11956"/>
                      <a:pt x="233411" y="20514"/>
                      <a:pt x="233411" y="26218"/>
                    </a:cubicBezTo>
                    <a:cubicBezTo>
                      <a:pt x="233411" y="31923"/>
                      <a:pt x="227223" y="32018"/>
                      <a:pt x="224557" y="38198"/>
                    </a:cubicBezTo>
                    <a:cubicBezTo>
                      <a:pt x="221891" y="44379"/>
                      <a:pt x="225414" y="45805"/>
                      <a:pt x="219225" y="48847"/>
                    </a:cubicBezTo>
                    <a:cubicBezTo>
                      <a:pt x="214521" y="50362"/>
                      <a:pt x="211937" y="55398"/>
                      <a:pt x="213453" y="60096"/>
                    </a:cubicBezTo>
                    <a:cubicBezTo>
                      <a:pt x="213747" y="61006"/>
                      <a:pt x="214185" y="61863"/>
                      <a:pt x="214750" y="62634"/>
                    </a:cubicBezTo>
                    <a:cubicBezTo>
                      <a:pt x="218368" y="67959"/>
                      <a:pt x="214750" y="72808"/>
                      <a:pt x="213417" y="75945"/>
                    </a:cubicBezTo>
                    <a:cubicBezTo>
                      <a:pt x="212085" y="79083"/>
                      <a:pt x="218749" y="80414"/>
                      <a:pt x="225033" y="86119"/>
                    </a:cubicBezTo>
                    <a:cubicBezTo>
                      <a:pt x="231317" y="91824"/>
                      <a:pt x="232078" y="83932"/>
                      <a:pt x="234554" y="88401"/>
                    </a:cubicBezTo>
                    <a:cubicBezTo>
                      <a:pt x="236185" y="93393"/>
                      <a:pt x="233455" y="98760"/>
                      <a:pt x="228456" y="100389"/>
                    </a:cubicBezTo>
                    <a:cubicBezTo>
                      <a:pt x="227565" y="100680"/>
                      <a:pt x="226636" y="100837"/>
                      <a:pt x="225699" y="100856"/>
                    </a:cubicBezTo>
                    <a:lnTo>
                      <a:pt x="224081" y="100856"/>
                    </a:lnTo>
                    <a:cubicBezTo>
                      <a:pt x="227794" y="104755"/>
                      <a:pt x="229698" y="108653"/>
                      <a:pt x="227984" y="111220"/>
                    </a:cubicBezTo>
                    <a:cubicBezTo>
                      <a:pt x="224747" y="115784"/>
                      <a:pt x="221891" y="115784"/>
                      <a:pt x="227984" y="121394"/>
                    </a:cubicBezTo>
                    <a:cubicBezTo>
                      <a:pt x="234078" y="127003"/>
                      <a:pt x="238172" y="118636"/>
                      <a:pt x="243218" y="125577"/>
                    </a:cubicBezTo>
                    <a:cubicBezTo>
                      <a:pt x="248264" y="132518"/>
                      <a:pt x="252738" y="136606"/>
                      <a:pt x="257594" y="124626"/>
                    </a:cubicBezTo>
                    <a:cubicBezTo>
                      <a:pt x="262450" y="112646"/>
                      <a:pt x="266353" y="95437"/>
                      <a:pt x="275684" y="92679"/>
                    </a:cubicBezTo>
                    <a:cubicBezTo>
                      <a:pt x="285014" y="89922"/>
                      <a:pt x="304246" y="86214"/>
                      <a:pt x="315005" y="71382"/>
                    </a:cubicBezTo>
                    <a:cubicBezTo>
                      <a:pt x="325763" y="56549"/>
                      <a:pt x="320241" y="55788"/>
                      <a:pt x="326144" y="51034"/>
                    </a:cubicBezTo>
                    <a:cubicBezTo>
                      <a:pt x="332047" y="46280"/>
                      <a:pt x="327953" y="44569"/>
                      <a:pt x="320812" y="36202"/>
                    </a:cubicBezTo>
                    <a:close/>
                    <a:moveTo>
                      <a:pt x="4245" y="30402"/>
                    </a:moveTo>
                    <a:cubicBezTo>
                      <a:pt x="-4609" y="43713"/>
                      <a:pt x="13004" y="56739"/>
                      <a:pt x="16717" y="50844"/>
                    </a:cubicBezTo>
                    <a:cubicBezTo>
                      <a:pt x="20430" y="44949"/>
                      <a:pt x="13766" y="17091"/>
                      <a:pt x="4245" y="30402"/>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306" name="Google Shape;306;p8"/>
              <p:cNvSpPr/>
              <p:nvPr/>
            </p:nvSpPr>
            <p:spPr>
              <a:xfrm>
                <a:off x="10160988" y="10454793"/>
                <a:ext cx="89798" cy="67258"/>
              </a:xfrm>
              <a:custGeom>
                <a:rect b="b" l="l" r="r" t="t"/>
                <a:pathLst>
                  <a:path extrusionOk="0" h="28524" w="38083">
                    <a:moveTo>
                      <a:pt x="1799" y="2748"/>
                    </a:moveTo>
                    <a:cubicBezTo>
                      <a:pt x="3513" y="10545"/>
                      <a:pt x="11320" y="7026"/>
                      <a:pt x="19127" y="13967"/>
                    </a:cubicBezTo>
                    <a:cubicBezTo>
                      <a:pt x="26934" y="20908"/>
                      <a:pt x="33884" y="33934"/>
                      <a:pt x="41691" y="21764"/>
                    </a:cubicBezTo>
                    <a:cubicBezTo>
                      <a:pt x="49498" y="9594"/>
                      <a:pt x="847" y="-1626"/>
                      <a:pt x="1799" y="2748"/>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grpSp>
        <p:grpSp>
          <p:nvGrpSpPr>
            <p:cNvPr id="307" name="Google Shape;307;p8"/>
            <p:cNvGrpSpPr/>
            <p:nvPr/>
          </p:nvGrpSpPr>
          <p:grpSpPr>
            <a:xfrm>
              <a:off x="2214633" y="2056510"/>
              <a:ext cx="2498291" cy="2289142"/>
              <a:chOff x="3979913" y="2224865"/>
              <a:chExt cx="5474393" cy="5016134"/>
            </a:xfrm>
          </p:grpSpPr>
          <p:sp>
            <p:nvSpPr>
              <p:cNvPr id="308" name="Google Shape;308;p8"/>
              <p:cNvSpPr/>
              <p:nvPr/>
            </p:nvSpPr>
            <p:spPr>
              <a:xfrm>
                <a:off x="7678991" y="6898939"/>
                <a:ext cx="112247" cy="67259"/>
              </a:xfrm>
              <a:custGeom>
                <a:rect b="b" l="l" r="r" t="t"/>
                <a:pathLst>
                  <a:path extrusionOk="0" h="28524" w="47604">
                    <a:moveTo>
                      <a:pt x="47390" y="11671"/>
                    </a:moveTo>
                    <a:cubicBezTo>
                      <a:pt x="43962" y="6917"/>
                      <a:pt x="34918" y="12527"/>
                      <a:pt x="25492" y="6061"/>
                    </a:cubicBezTo>
                    <a:cubicBezTo>
                      <a:pt x="22729" y="4335"/>
                      <a:pt x="19794" y="2901"/>
                      <a:pt x="16733" y="1783"/>
                    </a:cubicBezTo>
                    <a:cubicBezTo>
                      <a:pt x="16513" y="1826"/>
                      <a:pt x="16286" y="1826"/>
                      <a:pt x="16066" y="1783"/>
                    </a:cubicBezTo>
                    <a:cubicBezTo>
                      <a:pt x="10829" y="5135"/>
                      <a:pt x="6031" y="9127"/>
                      <a:pt x="1785" y="13668"/>
                    </a:cubicBezTo>
                    <a:cubicBezTo>
                      <a:pt x="13829" y="20453"/>
                      <a:pt x="27035" y="24935"/>
                      <a:pt x="40725" y="26884"/>
                    </a:cubicBezTo>
                    <a:cubicBezTo>
                      <a:pt x="43144" y="26850"/>
                      <a:pt x="45458" y="25898"/>
                      <a:pt x="47199" y="24222"/>
                    </a:cubicBezTo>
                    <a:cubicBezTo>
                      <a:pt x="48271" y="20114"/>
                      <a:pt x="48336" y="15809"/>
                      <a:pt x="47390" y="11671"/>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309" name="Google Shape;309;p8"/>
              <p:cNvSpPr/>
              <p:nvPr/>
            </p:nvSpPr>
            <p:spPr>
              <a:xfrm>
                <a:off x="7713565" y="6818868"/>
                <a:ext cx="291847" cy="156937"/>
              </a:xfrm>
              <a:custGeom>
                <a:rect b="b" l="l" r="r" t="t"/>
                <a:pathLst>
                  <a:path extrusionOk="0" h="66556" w="123770">
                    <a:moveTo>
                      <a:pt x="53674" y="58845"/>
                    </a:moveTo>
                    <a:cubicBezTo>
                      <a:pt x="54530" y="57228"/>
                      <a:pt x="48532" y="47340"/>
                      <a:pt x="60148" y="46484"/>
                    </a:cubicBezTo>
                    <a:cubicBezTo>
                      <a:pt x="71763" y="45628"/>
                      <a:pt x="80332" y="44297"/>
                      <a:pt x="82046" y="36976"/>
                    </a:cubicBezTo>
                    <a:cubicBezTo>
                      <a:pt x="83759" y="29655"/>
                      <a:pt x="97469" y="33078"/>
                      <a:pt x="101087" y="32698"/>
                    </a:cubicBezTo>
                    <a:cubicBezTo>
                      <a:pt x="104705" y="32317"/>
                      <a:pt x="114512" y="23190"/>
                      <a:pt x="124508" y="23190"/>
                    </a:cubicBezTo>
                    <a:cubicBezTo>
                      <a:pt x="124508" y="13682"/>
                      <a:pt x="111370" y="16629"/>
                      <a:pt x="102230" y="7406"/>
                    </a:cubicBezTo>
                    <a:cubicBezTo>
                      <a:pt x="93090" y="-1816"/>
                      <a:pt x="71097" y="2082"/>
                      <a:pt x="59576" y="6551"/>
                    </a:cubicBezTo>
                    <a:cubicBezTo>
                      <a:pt x="48056" y="11019"/>
                      <a:pt x="34632" y="1701"/>
                      <a:pt x="22160" y="8737"/>
                    </a:cubicBezTo>
                    <a:lnTo>
                      <a:pt x="22160" y="8737"/>
                    </a:lnTo>
                    <a:cubicBezTo>
                      <a:pt x="18944" y="12817"/>
                      <a:pt x="15306" y="16546"/>
                      <a:pt x="11306" y="19862"/>
                    </a:cubicBezTo>
                    <a:cubicBezTo>
                      <a:pt x="2928" y="26612"/>
                      <a:pt x="5308" y="33363"/>
                      <a:pt x="1785" y="35265"/>
                    </a:cubicBezTo>
                    <a:cubicBezTo>
                      <a:pt x="4846" y="36383"/>
                      <a:pt x="7782" y="37817"/>
                      <a:pt x="10544" y="39543"/>
                    </a:cubicBezTo>
                    <a:cubicBezTo>
                      <a:pt x="20065" y="46009"/>
                      <a:pt x="29015" y="40399"/>
                      <a:pt x="32442" y="45153"/>
                    </a:cubicBezTo>
                    <a:cubicBezTo>
                      <a:pt x="33530" y="49427"/>
                      <a:pt x="33530" y="53905"/>
                      <a:pt x="32442" y="58179"/>
                    </a:cubicBezTo>
                    <a:cubicBezTo>
                      <a:pt x="34156" y="56753"/>
                      <a:pt x="35489" y="55802"/>
                      <a:pt x="38345" y="58179"/>
                    </a:cubicBezTo>
                    <a:cubicBezTo>
                      <a:pt x="41201" y="60556"/>
                      <a:pt x="40535" y="63028"/>
                      <a:pt x="40154" y="65690"/>
                    </a:cubicBezTo>
                    <a:lnTo>
                      <a:pt x="47580" y="63979"/>
                    </a:lnTo>
                    <a:cubicBezTo>
                      <a:pt x="49832" y="62547"/>
                      <a:pt x="51881" y="60820"/>
                      <a:pt x="53674" y="58845"/>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310" name="Google Shape;310;p8"/>
              <p:cNvSpPr/>
              <p:nvPr/>
            </p:nvSpPr>
            <p:spPr>
              <a:xfrm>
                <a:off x="6399814" y="5980408"/>
                <a:ext cx="1436773" cy="896785"/>
              </a:xfrm>
              <a:custGeom>
                <a:rect b="b" l="l" r="r" t="t"/>
                <a:pathLst>
                  <a:path extrusionOk="0" h="380320" w="609332">
                    <a:moveTo>
                      <a:pt x="510102" y="357953"/>
                    </a:moveTo>
                    <a:cubicBezTo>
                      <a:pt x="512196" y="357953"/>
                      <a:pt x="534475" y="360520"/>
                      <a:pt x="536665" y="354911"/>
                    </a:cubicBezTo>
                    <a:cubicBezTo>
                      <a:pt x="538854" y="349301"/>
                      <a:pt x="519908" y="336941"/>
                      <a:pt x="522098" y="335895"/>
                    </a:cubicBezTo>
                    <a:cubicBezTo>
                      <a:pt x="524288" y="334849"/>
                      <a:pt x="525049" y="320967"/>
                      <a:pt x="528477" y="320967"/>
                    </a:cubicBezTo>
                    <a:cubicBezTo>
                      <a:pt x="531904" y="320967"/>
                      <a:pt x="563228" y="321823"/>
                      <a:pt x="564942" y="320967"/>
                    </a:cubicBezTo>
                    <a:cubicBezTo>
                      <a:pt x="566655" y="320111"/>
                      <a:pt x="572653" y="308892"/>
                      <a:pt x="577795" y="308511"/>
                    </a:cubicBezTo>
                    <a:cubicBezTo>
                      <a:pt x="580175" y="308511"/>
                      <a:pt x="583888" y="311174"/>
                      <a:pt x="587315" y="314311"/>
                    </a:cubicBezTo>
                    <a:cubicBezTo>
                      <a:pt x="592991" y="306369"/>
                      <a:pt x="596083" y="296875"/>
                      <a:pt x="596170" y="287118"/>
                    </a:cubicBezTo>
                    <a:cubicBezTo>
                      <a:pt x="597503" y="275233"/>
                      <a:pt x="593504" y="271145"/>
                      <a:pt x="599788" y="264489"/>
                    </a:cubicBezTo>
                    <a:cubicBezTo>
                      <a:pt x="606071" y="257834"/>
                      <a:pt x="612641" y="257453"/>
                      <a:pt x="610832" y="248136"/>
                    </a:cubicBezTo>
                    <a:cubicBezTo>
                      <a:pt x="609023" y="238818"/>
                      <a:pt x="600645" y="248136"/>
                      <a:pt x="593504" y="243667"/>
                    </a:cubicBezTo>
                    <a:cubicBezTo>
                      <a:pt x="586363" y="239198"/>
                      <a:pt x="580175" y="242336"/>
                      <a:pt x="561990" y="244998"/>
                    </a:cubicBezTo>
                    <a:cubicBezTo>
                      <a:pt x="543805" y="247660"/>
                      <a:pt x="535332" y="255267"/>
                      <a:pt x="536189" y="268102"/>
                    </a:cubicBezTo>
                    <a:cubicBezTo>
                      <a:pt x="537046" y="280938"/>
                      <a:pt x="530000" y="275233"/>
                      <a:pt x="530381" y="286263"/>
                    </a:cubicBezTo>
                    <a:cubicBezTo>
                      <a:pt x="530762" y="297292"/>
                      <a:pt x="516195" y="297768"/>
                      <a:pt x="517052" y="304518"/>
                    </a:cubicBezTo>
                    <a:cubicBezTo>
                      <a:pt x="517909" y="311269"/>
                      <a:pt x="505532" y="304518"/>
                      <a:pt x="502009" y="302236"/>
                    </a:cubicBezTo>
                    <a:cubicBezTo>
                      <a:pt x="498486" y="299954"/>
                      <a:pt x="460213" y="311744"/>
                      <a:pt x="454881" y="312410"/>
                    </a:cubicBezTo>
                    <a:cubicBezTo>
                      <a:pt x="449549" y="313075"/>
                      <a:pt x="439743" y="301380"/>
                      <a:pt x="432221" y="301856"/>
                    </a:cubicBezTo>
                    <a:cubicBezTo>
                      <a:pt x="424700" y="302331"/>
                      <a:pt x="421558" y="290732"/>
                      <a:pt x="420606" y="281414"/>
                    </a:cubicBezTo>
                    <a:cubicBezTo>
                      <a:pt x="419654" y="272096"/>
                      <a:pt x="405563" y="263634"/>
                      <a:pt x="399279" y="255267"/>
                    </a:cubicBezTo>
                    <a:cubicBezTo>
                      <a:pt x="392995" y="246900"/>
                      <a:pt x="392234" y="228169"/>
                      <a:pt x="391758" y="216189"/>
                    </a:cubicBezTo>
                    <a:cubicBezTo>
                      <a:pt x="390116" y="197294"/>
                      <a:pt x="392384" y="178263"/>
                      <a:pt x="398422" y="160281"/>
                    </a:cubicBezTo>
                    <a:cubicBezTo>
                      <a:pt x="399392" y="157584"/>
                      <a:pt x="400000" y="154771"/>
                      <a:pt x="400231" y="151914"/>
                    </a:cubicBezTo>
                    <a:cubicBezTo>
                      <a:pt x="397792" y="150098"/>
                      <a:pt x="394887" y="149010"/>
                      <a:pt x="391853" y="148777"/>
                    </a:cubicBezTo>
                    <a:cubicBezTo>
                      <a:pt x="384236" y="149252"/>
                      <a:pt x="367194" y="139269"/>
                      <a:pt x="363862" y="139269"/>
                    </a:cubicBezTo>
                    <a:cubicBezTo>
                      <a:pt x="360530" y="139269"/>
                      <a:pt x="361006" y="131187"/>
                      <a:pt x="358149" y="126908"/>
                    </a:cubicBezTo>
                    <a:cubicBezTo>
                      <a:pt x="355293" y="122630"/>
                      <a:pt x="357197" y="114643"/>
                      <a:pt x="353389" y="111791"/>
                    </a:cubicBezTo>
                    <a:cubicBezTo>
                      <a:pt x="344611" y="104731"/>
                      <a:pt x="338010" y="95337"/>
                      <a:pt x="334347" y="84693"/>
                    </a:cubicBezTo>
                    <a:cubicBezTo>
                      <a:pt x="330539" y="71477"/>
                      <a:pt x="307308" y="64821"/>
                      <a:pt x="298739" y="64346"/>
                    </a:cubicBezTo>
                    <a:cubicBezTo>
                      <a:pt x="290171" y="63870"/>
                      <a:pt x="285410" y="81935"/>
                      <a:pt x="283030" y="83362"/>
                    </a:cubicBezTo>
                    <a:cubicBezTo>
                      <a:pt x="274876" y="80257"/>
                      <a:pt x="267086" y="76272"/>
                      <a:pt x="259799" y="71477"/>
                    </a:cubicBezTo>
                    <a:cubicBezTo>
                      <a:pt x="255094" y="68978"/>
                      <a:pt x="252297" y="63951"/>
                      <a:pt x="252659" y="58641"/>
                    </a:cubicBezTo>
                    <a:cubicBezTo>
                      <a:pt x="252659" y="52936"/>
                      <a:pt x="242662" y="43998"/>
                      <a:pt x="239806" y="43048"/>
                    </a:cubicBezTo>
                    <a:cubicBezTo>
                      <a:pt x="231823" y="36688"/>
                      <a:pt x="224225" y="29862"/>
                      <a:pt x="217051" y="22605"/>
                    </a:cubicBezTo>
                    <a:lnTo>
                      <a:pt x="185727" y="22605"/>
                    </a:lnTo>
                    <a:lnTo>
                      <a:pt x="179063" y="31163"/>
                    </a:lnTo>
                    <a:lnTo>
                      <a:pt x="121938" y="31638"/>
                    </a:lnTo>
                    <a:cubicBezTo>
                      <a:pt x="121938" y="31638"/>
                      <a:pt x="78237" y="15474"/>
                      <a:pt x="70145" y="13668"/>
                    </a:cubicBezTo>
                    <a:cubicBezTo>
                      <a:pt x="62219" y="10720"/>
                      <a:pt x="54726" y="6723"/>
                      <a:pt x="47866" y="1783"/>
                    </a:cubicBezTo>
                    <a:lnTo>
                      <a:pt x="1785" y="7773"/>
                    </a:lnTo>
                    <a:cubicBezTo>
                      <a:pt x="4607" y="13763"/>
                      <a:pt x="8156" y="19383"/>
                      <a:pt x="12353" y="24507"/>
                    </a:cubicBezTo>
                    <a:cubicBezTo>
                      <a:pt x="20692" y="36162"/>
                      <a:pt x="26468" y="49447"/>
                      <a:pt x="29300" y="63490"/>
                    </a:cubicBezTo>
                    <a:cubicBezTo>
                      <a:pt x="30157" y="70621"/>
                      <a:pt x="43010" y="76421"/>
                      <a:pt x="54150" y="83552"/>
                    </a:cubicBezTo>
                    <a:cubicBezTo>
                      <a:pt x="62208" y="89843"/>
                      <a:pt x="65914" y="100208"/>
                      <a:pt x="63670" y="110174"/>
                    </a:cubicBezTo>
                    <a:cubicBezTo>
                      <a:pt x="62338" y="114168"/>
                      <a:pt x="48532" y="107512"/>
                      <a:pt x="47675" y="111505"/>
                    </a:cubicBezTo>
                    <a:cubicBezTo>
                      <a:pt x="46819" y="115499"/>
                      <a:pt x="65384" y="130521"/>
                      <a:pt x="72525" y="130521"/>
                    </a:cubicBezTo>
                    <a:cubicBezTo>
                      <a:pt x="79665" y="130521"/>
                      <a:pt x="83188" y="134039"/>
                      <a:pt x="94328" y="143833"/>
                    </a:cubicBezTo>
                    <a:cubicBezTo>
                      <a:pt x="105467" y="153626"/>
                      <a:pt x="104515" y="165131"/>
                      <a:pt x="100040" y="168649"/>
                    </a:cubicBezTo>
                    <a:cubicBezTo>
                      <a:pt x="95565" y="172166"/>
                      <a:pt x="108990" y="179773"/>
                      <a:pt x="123176" y="189091"/>
                    </a:cubicBezTo>
                    <a:cubicBezTo>
                      <a:pt x="132982" y="194999"/>
                      <a:pt x="140498" y="204047"/>
                      <a:pt x="144502" y="214762"/>
                    </a:cubicBezTo>
                    <a:cubicBezTo>
                      <a:pt x="145835" y="219707"/>
                      <a:pt x="152119" y="214762"/>
                      <a:pt x="154023" y="208582"/>
                    </a:cubicBezTo>
                    <a:cubicBezTo>
                      <a:pt x="155927" y="202402"/>
                      <a:pt x="149548" y="200120"/>
                      <a:pt x="149548" y="192609"/>
                    </a:cubicBezTo>
                    <a:cubicBezTo>
                      <a:pt x="149548" y="185097"/>
                      <a:pt x="138028" y="186429"/>
                      <a:pt x="132696" y="185573"/>
                    </a:cubicBezTo>
                    <a:cubicBezTo>
                      <a:pt x="127365" y="184717"/>
                      <a:pt x="132696" y="173117"/>
                      <a:pt x="127841" y="167793"/>
                    </a:cubicBezTo>
                    <a:cubicBezTo>
                      <a:pt x="121563" y="159300"/>
                      <a:pt x="117151" y="149581"/>
                      <a:pt x="114893" y="139269"/>
                    </a:cubicBezTo>
                    <a:cubicBezTo>
                      <a:pt x="112227" y="129761"/>
                      <a:pt x="98421" y="119777"/>
                      <a:pt x="92709" y="109128"/>
                    </a:cubicBezTo>
                    <a:cubicBezTo>
                      <a:pt x="88805" y="100925"/>
                      <a:pt x="83377" y="93537"/>
                      <a:pt x="76714" y="87355"/>
                    </a:cubicBezTo>
                    <a:cubicBezTo>
                      <a:pt x="72715" y="84693"/>
                      <a:pt x="82426" y="80699"/>
                      <a:pt x="78904" y="76706"/>
                    </a:cubicBezTo>
                    <a:cubicBezTo>
                      <a:pt x="75381" y="72713"/>
                      <a:pt x="70049" y="73188"/>
                      <a:pt x="63385" y="70050"/>
                    </a:cubicBezTo>
                    <a:cubicBezTo>
                      <a:pt x="56882" y="67600"/>
                      <a:pt x="52489" y="61489"/>
                      <a:pt x="52246" y="54552"/>
                    </a:cubicBezTo>
                    <a:cubicBezTo>
                      <a:pt x="51228" y="44401"/>
                      <a:pt x="48990" y="34409"/>
                      <a:pt x="45581" y="24792"/>
                    </a:cubicBezTo>
                    <a:cubicBezTo>
                      <a:pt x="43391" y="18992"/>
                      <a:pt x="50437" y="19848"/>
                      <a:pt x="52722" y="22510"/>
                    </a:cubicBezTo>
                    <a:cubicBezTo>
                      <a:pt x="55007" y="25173"/>
                      <a:pt x="56720" y="27835"/>
                      <a:pt x="59767" y="26123"/>
                    </a:cubicBezTo>
                    <a:cubicBezTo>
                      <a:pt x="63809" y="24344"/>
                      <a:pt x="68529" y="26174"/>
                      <a:pt x="70311" y="30211"/>
                    </a:cubicBezTo>
                    <a:cubicBezTo>
                      <a:pt x="70352" y="30305"/>
                      <a:pt x="70392" y="30401"/>
                      <a:pt x="70430" y="30497"/>
                    </a:cubicBezTo>
                    <a:cubicBezTo>
                      <a:pt x="72715" y="35441"/>
                      <a:pt x="79951" y="30972"/>
                      <a:pt x="83759" y="33159"/>
                    </a:cubicBezTo>
                    <a:cubicBezTo>
                      <a:pt x="87568" y="35346"/>
                      <a:pt x="75762" y="38103"/>
                      <a:pt x="87377" y="58546"/>
                    </a:cubicBezTo>
                    <a:cubicBezTo>
                      <a:pt x="98993" y="78988"/>
                      <a:pt x="90900" y="67388"/>
                      <a:pt x="90900" y="81175"/>
                    </a:cubicBezTo>
                    <a:cubicBezTo>
                      <a:pt x="90900" y="94961"/>
                      <a:pt x="98041" y="88686"/>
                      <a:pt x="100421" y="86499"/>
                    </a:cubicBezTo>
                    <a:cubicBezTo>
                      <a:pt x="102801" y="84312"/>
                      <a:pt x="108894" y="90873"/>
                      <a:pt x="114607" y="98004"/>
                    </a:cubicBezTo>
                    <a:cubicBezTo>
                      <a:pt x="120319" y="105135"/>
                      <a:pt x="131554" y="105515"/>
                      <a:pt x="131554" y="109509"/>
                    </a:cubicBezTo>
                    <a:cubicBezTo>
                      <a:pt x="131231" y="115620"/>
                      <a:pt x="135181" y="121143"/>
                      <a:pt x="141075" y="122820"/>
                    </a:cubicBezTo>
                    <a:cubicBezTo>
                      <a:pt x="148596" y="124151"/>
                      <a:pt x="149929" y="132328"/>
                      <a:pt x="154785" y="133469"/>
                    </a:cubicBezTo>
                    <a:cubicBezTo>
                      <a:pt x="159640" y="134610"/>
                      <a:pt x="160592" y="139744"/>
                      <a:pt x="157927" y="145449"/>
                    </a:cubicBezTo>
                    <a:cubicBezTo>
                      <a:pt x="155261" y="151154"/>
                      <a:pt x="157927" y="156098"/>
                      <a:pt x="170399" y="161042"/>
                    </a:cubicBezTo>
                    <a:cubicBezTo>
                      <a:pt x="182871" y="165986"/>
                      <a:pt x="177063" y="166747"/>
                      <a:pt x="186775" y="176160"/>
                    </a:cubicBezTo>
                    <a:cubicBezTo>
                      <a:pt x="202023" y="191195"/>
                      <a:pt x="216422" y="207066"/>
                      <a:pt x="229904" y="223700"/>
                    </a:cubicBezTo>
                    <a:cubicBezTo>
                      <a:pt x="234120" y="230423"/>
                      <a:pt x="237327" y="237727"/>
                      <a:pt x="239425" y="245378"/>
                    </a:cubicBezTo>
                    <a:cubicBezTo>
                      <a:pt x="241615" y="251654"/>
                      <a:pt x="234950" y="254886"/>
                      <a:pt x="238473" y="260021"/>
                    </a:cubicBezTo>
                    <a:cubicBezTo>
                      <a:pt x="241995" y="265155"/>
                      <a:pt x="231808" y="263158"/>
                      <a:pt x="232284" y="267152"/>
                    </a:cubicBezTo>
                    <a:cubicBezTo>
                      <a:pt x="232760" y="271145"/>
                      <a:pt x="238473" y="291112"/>
                      <a:pt x="248279" y="292063"/>
                    </a:cubicBezTo>
                    <a:cubicBezTo>
                      <a:pt x="258086" y="293014"/>
                      <a:pt x="269225" y="304899"/>
                      <a:pt x="276842" y="311079"/>
                    </a:cubicBezTo>
                    <a:cubicBezTo>
                      <a:pt x="284458" y="317259"/>
                      <a:pt x="296835" y="316403"/>
                      <a:pt x="308832" y="320587"/>
                    </a:cubicBezTo>
                    <a:cubicBezTo>
                      <a:pt x="320828" y="324770"/>
                      <a:pt x="331015" y="335609"/>
                      <a:pt x="348343" y="340554"/>
                    </a:cubicBezTo>
                    <a:cubicBezTo>
                      <a:pt x="364287" y="344904"/>
                      <a:pt x="379542" y="351465"/>
                      <a:pt x="393662" y="360045"/>
                    </a:cubicBezTo>
                    <a:cubicBezTo>
                      <a:pt x="404801" y="367176"/>
                      <a:pt x="418607" y="364038"/>
                      <a:pt x="434125" y="357858"/>
                    </a:cubicBezTo>
                    <a:cubicBezTo>
                      <a:pt x="449644" y="351678"/>
                      <a:pt x="461641" y="359570"/>
                      <a:pt x="470590" y="363183"/>
                    </a:cubicBezTo>
                    <a:cubicBezTo>
                      <a:pt x="478424" y="367856"/>
                      <a:pt x="485651" y="373477"/>
                      <a:pt x="492107" y="379917"/>
                    </a:cubicBezTo>
                    <a:cubicBezTo>
                      <a:pt x="497493" y="372116"/>
                      <a:pt x="503511" y="364770"/>
                      <a:pt x="510102" y="357953"/>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311" name="Google Shape;311;p8"/>
              <p:cNvSpPr/>
              <p:nvPr/>
            </p:nvSpPr>
            <p:spPr>
              <a:xfrm>
                <a:off x="7559561" y="6732810"/>
                <a:ext cx="202045" cy="201777"/>
              </a:xfrm>
              <a:custGeom>
                <a:rect b="b" l="l" r="r" t="t"/>
                <a:pathLst>
                  <a:path extrusionOk="0" h="85572" w="85687">
                    <a:moveTo>
                      <a:pt x="76523" y="56834"/>
                    </a:moveTo>
                    <a:cubicBezTo>
                      <a:pt x="80524" y="53518"/>
                      <a:pt x="84162" y="49789"/>
                      <a:pt x="87377" y="45710"/>
                    </a:cubicBezTo>
                    <a:cubicBezTo>
                      <a:pt x="80427" y="49418"/>
                      <a:pt x="77857" y="45710"/>
                      <a:pt x="79285" y="40956"/>
                    </a:cubicBezTo>
                    <a:lnTo>
                      <a:pt x="69288" y="42287"/>
                    </a:lnTo>
                    <a:lnTo>
                      <a:pt x="70335" y="1783"/>
                    </a:lnTo>
                    <a:cubicBezTo>
                      <a:pt x="62242" y="1783"/>
                      <a:pt x="39583" y="1783"/>
                      <a:pt x="36631" y="1783"/>
                    </a:cubicBezTo>
                    <a:cubicBezTo>
                      <a:pt x="33680" y="1783"/>
                      <a:pt x="32347" y="15474"/>
                      <a:pt x="30252" y="16710"/>
                    </a:cubicBezTo>
                    <a:cubicBezTo>
                      <a:pt x="28158" y="17946"/>
                      <a:pt x="46914" y="30497"/>
                      <a:pt x="44819" y="35726"/>
                    </a:cubicBezTo>
                    <a:cubicBezTo>
                      <a:pt x="42725" y="40956"/>
                      <a:pt x="20351" y="38294"/>
                      <a:pt x="18256" y="38769"/>
                    </a:cubicBezTo>
                    <a:cubicBezTo>
                      <a:pt x="12208" y="45521"/>
                      <a:pt x="6701" y="52738"/>
                      <a:pt x="1785" y="60352"/>
                    </a:cubicBezTo>
                    <a:cubicBezTo>
                      <a:pt x="8762" y="67088"/>
                      <a:pt x="16104" y="73437"/>
                      <a:pt x="23778" y="79368"/>
                    </a:cubicBezTo>
                    <a:cubicBezTo>
                      <a:pt x="32252" y="84693"/>
                      <a:pt x="46057" y="78893"/>
                      <a:pt x="51769" y="84312"/>
                    </a:cubicBezTo>
                    <a:lnTo>
                      <a:pt x="52436" y="84312"/>
                    </a:lnTo>
                    <a:cubicBezTo>
                      <a:pt x="56682" y="79772"/>
                      <a:pt x="61479" y="75779"/>
                      <a:pt x="66717" y="72427"/>
                    </a:cubicBezTo>
                    <a:cubicBezTo>
                      <a:pt x="71002" y="71382"/>
                      <a:pt x="67574" y="64060"/>
                      <a:pt x="76523" y="56834"/>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312" name="Google Shape;312;p8"/>
              <p:cNvSpPr/>
              <p:nvPr/>
            </p:nvSpPr>
            <p:spPr>
              <a:xfrm>
                <a:off x="7718727" y="6702522"/>
                <a:ext cx="67348" cy="112099"/>
              </a:xfrm>
              <a:custGeom>
                <a:rect b="b" l="l" r="r" t="t"/>
                <a:pathLst>
                  <a:path extrusionOk="0" h="47540" w="28562">
                    <a:moveTo>
                      <a:pt x="5594" y="14437"/>
                    </a:moveTo>
                    <a:cubicBezTo>
                      <a:pt x="4676" y="14533"/>
                      <a:pt x="3750" y="14533"/>
                      <a:pt x="2833" y="14437"/>
                    </a:cubicBezTo>
                    <a:lnTo>
                      <a:pt x="1785" y="54942"/>
                    </a:lnTo>
                    <a:lnTo>
                      <a:pt x="11782" y="53610"/>
                    </a:lnTo>
                    <a:cubicBezTo>
                      <a:pt x="12727" y="49633"/>
                      <a:pt x="14931" y="46065"/>
                      <a:pt x="18066" y="43437"/>
                    </a:cubicBezTo>
                    <a:cubicBezTo>
                      <a:pt x="26063" y="37257"/>
                      <a:pt x="14067" y="12441"/>
                      <a:pt x="23397" y="10159"/>
                    </a:cubicBezTo>
                    <a:cubicBezTo>
                      <a:pt x="25097" y="9731"/>
                      <a:pt x="26646" y="8842"/>
                      <a:pt x="27872" y="7592"/>
                    </a:cubicBezTo>
                    <a:cubicBezTo>
                      <a:pt x="24540" y="4454"/>
                      <a:pt x="20827" y="1602"/>
                      <a:pt x="18351" y="1792"/>
                    </a:cubicBezTo>
                    <a:cubicBezTo>
                      <a:pt x="13305" y="2362"/>
                      <a:pt x="7307" y="13582"/>
                      <a:pt x="5594" y="14437"/>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313" name="Google Shape;313;p8"/>
              <p:cNvSpPr/>
              <p:nvPr/>
            </p:nvSpPr>
            <p:spPr>
              <a:xfrm>
                <a:off x="8416990" y="6619929"/>
                <a:ext cx="134699" cy="112099"/>
              </a:xfrm>
              <a:custGeom>
                <a:rect b="b" l="l" r="r" t="t"/>
                <a:pathLst>
                  <a:path extrusionOk="0" h="47540" w="57124">
                    <a:moveTo>
                      <a:pt x="27742" y="3256"/>
                    </a:moveTo>
                    <a:cubicBezTo>
                      <a:pt x="18793" y="9436"/>
                      <a:pt x="41071" y="22748"/>
                      <a:pt x="41071" y="30734"/>
                    </a:cubicBezTo>
                    <a:cubicBezTo>
                      <a:pt x="41071" y="38721"/>
                      <a:pt x="5368" y="29213"/>
                      <a:pt x="1941" y="37865"/>
                    </a:cubicBezTo>
                    <a:cubicBezTo>
                      <a:pt x="132" y="42334"/>
                      <a:pt x="14413" y="48514"/>
                      <a:pt x="27742" y="44046"/>
                    </a:cubicBezTo>
                    <a:cubicBezTo>
                      <a:pt x="37098" y="41070"/>
                      <a:pt x="47297" y="42430"/>
                      <a:pt x="55543" y="47754"/>
                    </a:cubicBezTo>
                    <a:cubicBezTo>
                      <a:pt x="56495" y="34252"/>
                      <a:pt x="58018" y="19230"/>
                      <a:pt x="59447" y="8866"/>
                    </a:cubicBezTo>
                    <a:cubicBezTo>
                      <a:pt x="48212" y="5919"/>
                      <a:pt x="34216" y="-1308"/>
                      <a:pt x="27742" y="3256"/>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314" name="Google Shape;314;p8"/>
              <p:cNvSpPr/>
              <p:nvPr/>
            </p:nvSpPr>
            <p:spPr>
              <a:xfrm>
                <a:off x="8543750" y="6636631"/>
                <a:ext cx="157148" cy="89678"/>
              </a:xfrm>
              <a:custGeom>
                <a:rect b="b" l="l" r="r" t="t"/>
                <a:pathLst>
                  <a:path extrusionOk="0" h="38032" w="66645">
                    <a:moveTo>
                      <a:pt x="28158" y="32589"/>
                    </a:moveTo>
                    <a:cubicBezTo>
                      <a:pt x="44153" y="27264"/>
                      <a:pt x="69954" y="36962"/>
                      <a:pt x="69954" y="24602"/>
                    </a:cubicBezTo>
                    <a:cubicBezTo>
                      <a:pt x="69954" y="12242"/>
                      <a:pt x="27301" y="-1165"/>
                      <a:pt x="16638" y="2353"/>
                    </a:cubicBezTo>
                    <a:cubicBezTo>
                      <a:pt x="13002" y="3137"/>
                      <a:pt x="9223" y="2940"/>
                      <a:pt x="5689" y="1783"/>
                    </a:cubicBezTo>
                    <a:cubicBezTo>
                      <a:pt x="4261" y="12051"/>
                      <a:pt x="2737" y="27169"/>
                      <a:pt x="1785" y="40671"/>
                    </a:cubicBezTo>
                    <a:lnTo>
                      <a:pt x="3309" y="41431"/>
                    </a:lnTo>
                    <a:cubicBezTo>
                      <a:pt x="10354" y="44949"/>
                      <a:pt x="12163" y="38294"/>
                      <a:pt x="28158" y="32589"/>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315" name="Google Shape;315;p8"/>
              <p:cNvSpPr/>
              <p:nvPr/>
            </p:nvSpPr>
            <p:spPr>
              <a:xfrm>
                <a:off x="7803135" y="6869793"/>
                <a:ext cx="202045" cy="201777"/>
              </a:xfrm>
              <a:custGeom>
                <a:rect b="b" l="l" r="r" t="t"/>
                <a:pathLst>
                  <a:path extrusionOk="0" h="85572" w="85687">
                    <a:moveTo>
                      <a:pt x="47772" y="84503"/>
                    </a:moveTo>
                    <a:cubicBezTo>
                      <a:pt x="52152" y="86689"/>
                      <a:pt x="63196" y="84503"/>
                      <a:pt x="67575" y="87735"/>
                    </a:cubicBezTo>
                    <a:cubicBezTo>
                      <a:pt x="70513" y="89231"/>
                      <a:pt x="73887" y="89636"/>
                      <a:pt x="77096" y="88876"/>
                    </a:cubicBezTo>
                    <a:cubicBezTo>
                      <a:pt x="75859" y="86975"/>
                      <a:pt x="74811" y="85453"/>
                      <a:pt x="74335" y="84598"/>
                    </a:cubicBezTo>
                    <a:cubicBezTo>
                      <a:pt x="71193" y="78798"/>
                      <a:pt x="76525" y="67293"/>
                      <a:pt x="79191" y="58831"/>
                    </a:cubicBezTo>
                    <a:cubicBezTo>
                      <a:pt x="81857" y="50369"/>
                      <a:pt x="77001" y="30307"/>
                      <a:pt x="81857" y="24697"/>
                    </a:cubicBezTo>
                    <a:cubicBezTo>
                      <a:pt x="86712" y="19087"/>
                      <a:pt x="84142" y="16235"/>
                      <a:pt x="86331" y="3780"/>
                    </a:cubicBezTo>
                    <a:cubicBezTo>
                      <a:pt x="86377" y="3115"/>
                      <a:pt x="86377" y="2448"/>
                      <a:pt x="86331" y="1783"/>
                    </a:cubicBezTo>
                    <a:cubicBezTo>
                      <a:pt x="76334" y="1783"/>
                      <a:pt x="66052" y="10815"/>
                      <a:pt x="62910" y="11291"/>
                    </a:cubicBezTo>
                    <a:cubicBezTo>
                      <a:pt x="59768" y="11766"/>
                      <a:pt x="45297" y="8248"/>
                      <a:pt x="43869" y="15569"/>
                    </a:cubicBezTo>
                    <a:cubicBezTo>
                      <a:pt x="42440" y="22891"/>
                      <a:pt x="33586" y="24127"/>
                      <a:pt x="21971" y="25077"/>
                    </a:cubicBezTo>
                    <a:cubicBezTo>
                      <a:pt x="10355" y="26028"/>
                      <a:pt x="16353" y="35821"/>
                      <a:pt x="15496" y="37438"/>
                    </a:cubicBezTo>
                    <a:cubicBezTo>
                      <a:pt x="13765" y="39575"/>
                      <a:pt x="11747" y="41462"/>
                      <a:pt x="9498" y="43048"/>
                    </a:cubicBezTo>
                    <a:lnTo>
                      <a:pt x="2072" y="44759"/>
                    </a:lnTo>
                    <a:cubicBezTo>
                      <a:pt x="1160" y="47719"/>
                      <a:pt x="2478" y="50909"/>
                      <a:pt x="5214" y="52365"/>
                    </a:cubicBezTo>
                    <a:cubicBezTo>
                      <a:pt x="12259" y="56359"/>
                      <a:pt x="22066" y="71382"/>
                      <a:pt x="29683" y="75850"/>
                    </a:cubicBezTo>
                    <a:cubicBezTo>
                      <a:pt x="32922" y="77611"/>
                      <a:pt x="35371" y="80533"/>
                      <a:pt x="36538" y="84027"/>
                    </a:cubicBezTo>
                    <a:cubicBezTo>
                      <a:pt x="40265" y="83272"/>
                      <a:pt x="44122" y="83435"/>
                      <a:pt x="47772" y="84503"/>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316" name="Google Shape;316;p8"/>
              <p:cNvSpPr/>
              <p:nvPr/>
            </p:nvSpPr>
            <p:spPr>
              <a:xfrm>
                <a:off x="7876811" y="7062402"/>
                <a:ext cx="157148" cy="112099"/>
              </a:xfrm>
              <a:custGeom>
                <a:rect b="b" l="l" r="r" t="t"/>
                <a:pathLst>
                  <a:path extrusionOk="0" h="47540" w="66645">
                    <a:moveTo>
                      <a:pt x="62988" y="44559"/>
                    </a:moveTo>
                    <a:cubicBezTo>
                      <a:pt x="62282" y="40077"/>
                      <a:pt x="63377" y="35498"/>
                      <a:pt x="66035" y="31818"/>
                    </a:cubicBezTo>
                    <a:cubicBezTo>
                      <a:pt x="58941" y="24017"/>
                      <a:pt x="52328" y="15794"/>
                      <a:pt x="46232" y="7192"/>
                    </a:cubicBezTo>
                    <a:cubicBezTo>
                      <a:pt x="43023" y="7952"/>
                      <a:pt x="39648" y="7548"/>
                      <a:pt x="36711" y="6052"/>
                    </a:cubicBezTo>
                    <a:cubicBezTo>
                      <a:pt x="32331" y="2819"/>
                      <a:pt x="21287" y="5006"/>
                      <a:pt x="16907" y="2819"/>
                    </a:cubicBezTo>
                    <a:cubicBezTo>
                      <a:pt x="13332" y="1719"/>
                      <a:pt x="9545" y="1491"/>
                      <a:pt x="5863" y="2153"/>
                    </a:cubicBezTo>
                    <a:cubicBezTo>
                      <a:pt x="7042" y="4814"/>
                      <a:pt x="6434" y="7927"/>
                      <a:pt x="4340" y="9950"/>
                    </a:cubicBezTo>
                    <a:cubicBezTo>
                      <a:pt x="496" y="14475"/>
                      <a:pt x="1053" y="21255"/>
                      <a:pt x="5584" y="25093"/>
                    </a:cubicBezTo>
                    <a:cubicBezTo>
                      <a:pt x="6774" y="26101"/>
                      <a:pt x="8168" y="26838"/>
                      <a:pt x="9672" y="27254"/>
                    </a:cubicBezTo>
                    <a:cubicBezTo>
                      <a:pt x="19192" y="31248"/>
                      <a:pt x="16336" y="25068"/>
                      <a:pt x="21192" y="25068"/>
                    </a:cubicBezTo>
                    <a:cubicBezTo>
                      <a:pt x="26047" y="25068"/>
                      <a:pt x="25667" y="32579"/>
                      <a:pt x="30046" y="32579"/>
                    </a:cubicBezTo>
                    <a:cubicBezTo>
                      <a:pt x="34426" y="32579"/>
                      <a:pt x="44708" y="37903"/>
                      <a:pt x="44327" y="45034"/>
                    </a:cubicBezTo>
                    <a:cubicBezTo>
                      <a:pt x="43947" y="52165"/>
                      <a:pt x="47850" y="55208"/>
                      <a:pt x="55848" y="55208"/>
                    </a:cubicBezTo>
                    <a:cubicBezTo>
                      <a:pt x="57465" y="55125"/>
                      <a:pt x="59086" y="55125"/>
                      <a:pt x="60703" y="55208"/>
                    </a:cubicBezTo>
                    <a:cubicBezTo>
                      <a:pt x="61655" y="50834"/>
                      <a:pt x="63750" y="47031"/>
                      <a:pt x="62988" y="44559"/>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317" name="Google Shape;317;p8"/>
              <p:cNvSpPr/>
              <p:nvPr/>
            </p:nvSpPr>
            <p:spPr>
              <a:xfrm>
                <a:off x="8014389" y="7128900"/>
                <a:ext cx="269395" cy="112099"/>
              </a:xfrm>
              <a:custGeom>
                <a:rect b="b" l="l" r="r" t="t"/>
                <a:pathLst>
                  <a:path extrusionOk="0" h="47540" w="114249">
                    <a:moveTo>
                      <a:pt x="106419" y="16357"/>
                    </a:moveTo>
                    <a:cubicBezTo>
                      <a:pt x="99374" y="5708"/>
                      <a:pt x="86425" y="6849"/>
                      <a:pt x="78428" y="3046"/>
                    </a:cubicBezTo>
                    <a:cubicBezTo>
                      <a:pt x="70430" y="-758"/>
                      <a:pt x="60243" y="4377"/>
                      <a:pt x="49865" y="13790"/>
                    </a:cubicBezTo>
                    <a:cubicBezTo>
                      <a:pt x="39488" y="23203"/>
                      <a:pt x="26730" y="17688"/>
                      <a:pt x="17780" y="12839"/>
                    </a:cubicBezTo>
                    <a:cubicBezTo>
                      <a:pt x="13948" y="10136"/>
                      <a:pt x="10491" y="6939"/>
                      <a:pt x="7498" y="3331"/>
                    </a:cubicBezTo>
                    <a:cubicBezTo>
                      <a:pt x="4840" y="7011"/>
                      <a:pt x="3745" y="11590"/>
                      <a:pt x="4451" y="16072"/>
                    </a:cubicBezTo>
                    <a:cubicBezTo>
                      <a:pt x="5213" y="18544"/>
                      <a:pt x="3118" y="22347"/>
                      <a:pt x="1785" y="27101"/>
                    </a:cubicBezTo>
                    <a:cubicBezTo>
                      <a:pt x="11469" y="27949"/>
                      <a:pt x="20572" y="32075"/>
                      <a:pt x="27587" y="38796"/>
                    </a:cubicBezTo>
                    <a:cubicBezTo>
                      <a:pt x="34251" y="46783"/>
                      <a:pt x="38250" y="41363"/>
                      <a:pt x="42249" y="48304"/>
                    </a:cubicBezTo>
                    <a:cubicBezTo>
                      <a:pt x="46247" y="55245"/>
                      <a:pt x="55578" y="48779"/>
                      <a:pt x="57863" y="44310"/>
                    </a:cubicBezTo>
                    <a:cubicBezTo>
                      <a:pt x="60148" y="39842"/>
                      <a:pt x="52912" y="38130"/>
                      <a:pt x="52055" y="33281"/>
                    </a:cubicBezTo>
                    <a:cubicBezTo>
                      <a:pt x="51198" y="28432"/>
                      <a:pt x="60909" y="30144"/>
                      <a:pt x="62718" y="23773"/>
                    </a:cubicBezTo>
                    <a:cubicBezTo>
                      <a:pt x="64527" y="17403"/>
                      <a:pt x="78713" y="14265"/>
                      <a:pt x="84902" y="16642"/>
                    </a:cubicBezTo>
                    <a:cubicBezTo>
                      <a:pt x="91090" y="19019"/>
                      <a:pt x="96517" y="23773"/>
                      <a:pt x="90710" y="30429"/>
                    </a:cubicBezTo>
                    <a:cubicBezTo>
                      <a:pt x="86425" y="35373"/>
                      <a:pt x="95184" y="44310"/>
                      <a:pt x="102515" y="51251"/>
                    </a:cubicBezTo>
                    <a:cubicBezTo>
                      <a:pt x="106778" y="46634"/>
                      <a:pt x="111292" y="42254"/>
                      <a:pt x="116035" y="38130"/>
                    </a:cubicBezTo>
                    <a:cubicBezTo>
                      <a:pt x="117635" y="36408"/>
                      <a:pt x="118608" y="34197"/>
                      <a:pt x="118796" y="31855"/>
                    </a:cubicBezTo>
                    <a:cubicBezTo>
                      <a:pt x="113712" y="27531"/>
                      <a:pt x="109509" y="22269"/>
                      <a:pt x="106419" y="16357"/>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318" name="Google Shape;318;p8"/>
              <p:cNvSpPr/>
              <p:nvPr/>
            </p:nvSpPr>
            <p:spPr>
              <a:xfrm>
                <a:off x="7940984" y="6469894"/>
                <a:ext cx="471442" cy="156937"/>
              </a:xfrm>
              <a:custGeom>
                <a:rect b="b" l="l" r="r" t="t"/>
                <a:pathLst>
                  <a:path extrusionOk="0" h="66556" w="199937">
                    <a:moveTo>
                      <a:pt x="170015" y="42450"/>
                    </a:moveTo>
                    <a:cubicBezTo>
                      <a:pt x="156686" y="42450"/>
                      <a:pt x="112890" y="12309"/>
                      <a:pt x="73188" y="3467"/>
                    </a:cubicBezTo>
                    <a:cubicBezTo>
                      <a:pt x="33487" y="-5376"/>
                      <a:pt x="-1740" y="23243"/>
                      <a:pt x="2068" y="28282"/>
                    </a:cubicBezTo>
                    <a:cubicBezTo>
                      <a:pt x="7400" y="35414"/>
                      <a:pt x="26917" y="19440"/>
                      <a:pt x="36724" y="12309"/>
                    </a:cubicBezTo>
                    <a:cubicBezTo>
                      <a:pt x="46530" y="5178"/>
                      <a:pt x="55765" y="15827"/>
                      <a:pt x="55765" y="20296"/>
                    </a:cubicBezTo>
                    <a:cubicBezTo>
                      <a:pt x="55765" y="24765"/>
                      <a:pt x="69094" y="27427"/>
                      <a:pt x="89564" y="28282"/>
                    </a:cubicBezTo>
                    <a:cubicBezTo>
                      <a:pt x="110034" y="29138"/>
                      <a:pt x="112700" y="46063"/>
                      <a:pt x="132218" y="50436"/>
                    </a:cubicBezTo>
                    <a:cubicBezTo>
                      <a:pt x="151735" y="54810"/>
                      <a:pt x="132218" y="62892"/>
                      <a:pt x="141738" y="66410"/>
                    </a:cubicBezTo>
                    <a:cubicBezTo>
                      <a:pt x="151259" y="69928"/>
                      <a:pt x="203052" y="69072"/>
                      <a:pt x="206575" y="64698"/>
                    </a:cubicBezTo>
                    <a:cubicBezTo>
                      <a:pt x="210098" y="60325"/>
                      <a:pt x="183344" y="42450"/>
                      <a:pt x="170015" y="42450"/>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319" name="Google Shape;319;p8"/>
              <p:cNvSpPr/>
              <p:nvPr/>
            </p:nvSpPr>
            <p:spPr>
              <a:xfrm>
                <a:off x="8230092" y="6701176"/>
                <a:ext cx="89798" cy="22419"/>
              </a:xfrm>
              <a:custGeom>
                <a:rect b="b" l="l" r="r" t="t"/>
                <a:pathLst>
                  <a:path extrusionOk="0" h="9508" w="38083">
                    <a:moveTo>
                      <a:pt x="2087" y="5214"/>
                    </a:moveTo>
                    <a:cubicBezTo>
                      <a:pt x="5610" y="11395"/>
                      <a:pt x="39408" y="20237"/>
                      <a:pt x="42931" y="12250"/>
                    </a:cubicBezTo>
                    <a:cubicBezTo>
                      <a:pt x="46454" y="4264"/>
                      <a:pt x="-2483" y="-2582"/>
                      <a:pt x="2087" y="5214"/>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320" name="Google Shape;320;p8"/>
              <p:cNvSpPr/>
              <p:nvPr/>
            </p:nvSpPr>
            <p:spPr>
              <a:xfrm>
                <a:off x="8767094" y="6694430"/>
                <a:ext cx="67348" cy="22419"/>
              </a:xfrm>
              <a:custGeom>
                <a:rect b="b" l="l" r="r" t="t"/>
                <a:pathLst>
                  <a:path extrusionOk="0" h="9508" w="28562">
                    <a:moveTo>
                      <a:pt x="2750" y="9788"/>
                    </a:moveTo>
                    <a:cubicBezTo>
                      <a:pt x="10747" y="22243"/>
                      <a:pt x="33692" y="14827"/>
                      <a:pt x="35692" y="9788"/>
                    </a:cubicBezTo>
                    <a:cubicBezTo>
                      <a:pt x="39215" y="945"/>
                      <a:pt x="-5248" y="-2573"/>
                      <a:pt x="2750" y="9788"/>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321" name="Google Shape;321;p8"/>
              <p:cNvSpPr/>
              <p:nvPr/>
            </p:nvSpPr>
            <p:spPr>
              <a:xfrm>
                <a:off x="5256233" y="2224865"/>
                <a:ext cx="4198073" cy="3228424"/>
              </a:xfrm>
              <a:custGeom>
                <a:rect b="b" l="l" r="r" t="t"/>
                <a:pathLst>
                  <a:path extrusionOk="0" h="1369155" w="1780392">
                    <a:moveTo>
                      <a:pt x="354246" y="1200093"/>
                    </a:moveTo>
                    <a:cubicBezTo>
                      <a:pt x="348533" y="1193818"/>
                      <a:pt x="333395" y="1195149"/>
                      <a:pt x="331205" y="1189444"/>
                    </a:cubicBezTo>
                    <a:cubicBezTo>
                      <a:pt x="329016" y="1183739"/>
                      <a:pt x="315210" y="1162822"/>
                      <a:pt x="307594" y="1163202"/>
                    </a:cubicBezTo>
                    <a:cubicBezTo>
                      <a:pt x="298459" y="1164650"/>
                      <a:pt x="289113" y="1162613"/>
                      <a:pt x="281412" y="1157497"/>
                    </a:cubicBezTo>
                    <a:cubicBezTo>
                      <a:pt x="272557" y="1150842"/>
                      <a:pt x="266749" y="1150366"/>
                      <a:pt x="260466" y="1154360"/>
                    </a:cubicBezTo>
                    <a:cubicBezTo>
                      <a:pt x="254182" y="1158353"/>
                      <a:pt x="267130" y="1159209"/>
                      <a:pt x="266749" y="1163868"/>
                    </a:cubicBezTo>
                    <a:cubicBezTo>
                      <a:pt x="266369" y="1168527"/>
                      <a:pt x="270748" y="1170999"/>
                      <a:pt x="276270" y="1170048"/>
                    </a:cubicBezTo>
                    <a:cubicBezTo>
                      <a:pt x="281792" y="1169097"/>
                      <a:pt x="284649" y="1180317"/>
                      <a:pt x="290076" y="1180792"/>
                    </a:cubicBezTo>
                    <a:cubicBezTo>
                      <a:pt x="295502" y="1181267"/>
                      <a:pt x="297121" y="1189634"/>
                      <a:pt x="303405" y="1189634"/>
                    </a:cubicBezTo>
                    <a:cubicBezTo>
                      <a:pt x="309688" y="1189634"/>
                      <a:pt x="310926" y="1196670"/>
                      <a:pt x="314068" y="1200664"/>
                    </a:cubicBezTo>
                    <a:cubicBezTo>
                      <a:pt x="317210" y="1204657"/>
                      <a:pt x="324255" y="1201139"/>
                      <a:pt x="324255" y="1205133"/>
                    </a:cubicBezTo>
                    <a:cubicBezTo>
                      <a:pt x="324255" y="1209126"/>
                      <a:pt x="331396" y="1211978"/>
                      <a:pt x="333110" y="1216447"/>
                    </a:cubicBezTo>
                    <a:cubicBezTo>
                      <a:pt x="343587" y="1218403"/>
                      <a:pt x="354337" y="1218403"/>
                      <a:pt x="364814" y="1216447"/>
                    </a:cubicBezTo>
                    <a:cubicBezTo>
                      <a:pt x="364876" y="1213567"/>
                      <a:pt x="365592" y="1210738"/>
                      <a:pt x="366909" y="1208175"/>
                    </a:cubicBezTo>
                    <a:cubicBezTo>
                      <a:pt x="369574" y="1202280"/>
                      <a:pt x="359768" y="1206273"/>
                      <a:pt x="354246" y="1200093"/>
                    </a:cubicBezTo>
                    <a:close/>
                    <a:moveTo>
                      <a:pt x="338917" y="494788"/>
                    </a:moveTo>
                    <a:cubicBezTo>
                      <a:pt x="354912" y="498401"/>
                      <a:pt x="356626" y="526735"/>
                      <a:pt x="367480" y="526735"/>
                    </a:cubicBezTo>
                    <a:cubicBezTo>
                      <a:pt x="374620" y="526735"/>
                      <a:pt x="369289" y="517893"/>
                      <a:pt x="380809" y="517893"/>
                    </a:cubicBezTo>
                    <a:cubicBezTo>
                      <a:pt x="392329" y="517893"/>
                      <a:pt x="389758" y="511712"/>
                      <a:pt x="400422" y="512568"/>
                    </a:cubicBezTo>
                    <a:cubicBezTo>
                      <a:pt x="411085" y="513424"/>
                      <a:pt x="419463" y="509906"/>
                      <a:pt x="419463" y="497450"/>
                    </a:cubicBezTo>
                    <a:cubicBezTo>
                      <a:pt x="419463" y="484995"/>
                      <a:pt x="427461" y="480621"/>
                      <a:pt x="438505" y="478434"/>
                    </a:cubicBezTo>
                    <a:cubicBezTo>
                      <a:pt x="449549" y="476248"/>
                      <a:pt x="439457" y="462461"/>
                      <a:pt x="454500" y="458943"/>
                    </a:cubicBezTo>
                    <a:cubicBezTo>
                      <a:pt x="476679" y="452267"/>
                      <a:pt x="498117" y="443347"/>
                      <a:pt x="518480" y="432320"/>
                    </a:cubicBezTo>
                    <a:cubicBezTo>
                      <a:pt x="525621" y="426901"/>
                      <a:pt x="509626" y="419865"/>
                      <a:pt x="493631" y="410072"/>
                    </a:cubicBezTo>
                    <a:cubicBezTo>
                      <a:pt x="477636" y="400278"/>
                      <a:pt x="465068" y="397616"/>
                      <a:pt x="452786" y="405603"/>
                    </a:cubicBezTo>
                    <a:cubicBezTo>
                      <a:pt x="440504" y="413590"/>
                      <a:pt x="450120" y="396760"/>
                      <a:pt x="440314" y="401229"/>
                    </a:cubicBezTo>
                    <a:cubicBezTo>
                      <a:pt x="430508" y="405698"/>
                      <a:pt x="403849" y="394098"/>
                      <a:pt x="400327" y="389629"/>
                    </a:cubicBezTo>
                    <a:cubicBezTo>
                      <a:pt x="396804" y="385161"/>
                      <a:pt x="348724" y="399137"/>
                      <a:pt x="337204" y="399137"/>
                    </a:cubicBezTo>
                    <a:cubicBezTo>
                      <a:pt x="325683" y="399137"/>
                      <a:pt x="338060" y="411593"/>
                      <a:pt x="346058" y="418154"/>
                    </a:cubicBezTo>
                    <a:cubicBezTo>
                      <a:pt x="354055" y="424714"/>
                      <a:pt x="327016" y="443920"/>
                      <a:pt x="331872" y="448389"/>
                    </a:cubicBezTo>
                    <a:cubicBezTo>
                      <a:pt x="336728" y="452858"/>
                      <a:pt x="326540" y="464363"/>
                      <a:pt x="314068" y="478529"/>
                    </a:cubicBezTo>
                    <a:cubicBezTo>
                      <a:pt x="301596" y="492696"/>
                      <a:pt x="322922" y="491270"/>
                      <a:pt x="338917" y="494788"/>
                    </a:cubicBezTo>
                    <a:close/>
                    <a:moveTo>
                      <a:pt x="783349" y="567620"/>
                    </a:moveTo>
                    <a:cubicBezTo>
                      <a:pt x="788681" y="561439"/>
                      <a:pt x="810864" y="580075"/>
                      <a:pt x="811912" y="566764"/>
                    </a:cubicBezTo>
                    <a:cubicBezTo>
                      <a:pt x="812959" y="553453"/>
                      <a:pt x="787062" y="547177"/>
                      <a:pt x="776399" y="540141"/>
                    </a:cubicBezTo>
                    <a:cubicBezTo>
                      <a:pt x="765736" y="533106"/>
                      <a:pt x="761261" y="536528"/>
                      <a:pt x="744409" y="524073"/>
                    </a:cubicBezTo>
                    <a:cubicBezTo>
                      <a:pt x="727557" y="511617"/>
                      <a:pt x="748884" y="505057"/>
                      <a:pt x="736411" y="495549"/>
                    </a:cubicBezTo>
                    <a:cubicBezTo>
                      <a:pt x="723939" y="486041"/>
                      <a:pt x="719464" y="459133"/>
                      <a:pt x="728414" y="450291"/>
                    </a:cubicBezTo>
                    <a:cubicBezTo>
                      <a:pt x="737364" y="441448"/>
                      <a:pt x="747456" y="428042"/>
                      <a:pt x="731080" y="421767"/>
                    </a:cubicBezTo>
                    <a:cubicBezTo>
                      <a:pt x="714704" y="415491"/>
                      <a:pt x="689283" y="427091"/>
                      <a:pt x="691949" y="430609"/>
                    </a:cubicBezTo>
                    <a:cubicBezTo>
                      <a:pt x="694615" y="434127"/>
                      <a:pt x="716799" y="446583"/>
                      <a:pt x="716799" y="451907"/>
                    </a:cubicBezTo>
                    <a:cubicBezTo>
                      <a:pt x="716799" y="457231"/>
                      <a:pt x="696424" y="436884"/>
                      <a:pt x="689283" y="441258"/>
                    </a:cubicBezTo>
                    <a:cubicBezTo>
                      <a:pt x="682143" y="445632"/>
                      <a:pt x="674145" y="432416"/>
                      <a:pt x="667957" y="441258"/>
                    </a:cubicBezTo>
                    <a:cubicBezTo>
                      <a:pt x="661768" y="450100"/>
                      <a:pt x="675954" y="481192"/>
                      <a:pt x="681286" y="490129"/>
                    </a:cubicBezTo>
                    <a:cubicBezTo>
                      <a:pt x="686618" y="499067"/>
                      <a:pt x="675954" y="498972"/>
                      <a:pt x="668814" y="500778"/>
                    </a:cubicBezTo>
                    <a:cubicBezTo>
                      <a:pt x="661673" y="502585"/>
                      <a:pt x="660816" y="475867"/>
                      <a:pt x="653771" y="466169"/>
                    </a:cubicBezTo>
                    <a:cubicBezTo>
                      <a:pt x="646725" y="456471"/>
                      <a:pt x="618163" y="444871"/>
                      <a:pt x="616354" y="451907"/>
                    </a:cubicBezTo>
                    <a:cubicBezTo>
                      <a:pt x="614545" y="458943"/>
                      <a:pt x="634158" y="459038"/>
                      <a:pt x="631492" y="468831"/>
                    </a:cubicBezTo>
                    <a:cubicBezTo>
                      <a:pt x="628826" y="478625"/>
                      <a:pt x="618163" y="462556"/>
                      <a:pt x="608356" y="470543"/>
                    </a:cubicBezTo>
                    <a:cubicBezTo>
                      <a:pt x="598550" y="478529"/>
                      <a:pt x="600359" y="473205"/>
                      <a:pt x="602168" y="465218"/>
                    </a:cubicBezTo>
                    <a:cubicBezTo>
                      <a:pt x="603977" y="457231"/>
                      <a:pt x="587982" y="448389"/>
                      <a:pt x="570178" y="450196"/>
                    </a:cubicBezTo>
                    <a:cubicBezTo>
                      <a:pt x="552374" y="452002"/>
                      <a:pt x="562180" y="464363"/>
                      <a:pt x="556849" y="469212"/>
                    </a:cubicBezTo>
                    <a:cubicBezTo>
                      <a:pt x="551517" y="474061"/>
                      <a:pt x="524859" y="466549"/>
                      <a:pt x="541711" y="462936"/>
                    </a:cubicBezTo>
                    <a:cubicBezTo>
                      <a:pt x="558563" y="459323"/>
                      <a:pt x="551232" y="449625"/>
                      <a:pt x="545329" y="439927"/>
                    </a:cubicBezTo>
                    <a:cubicBezTo>
                      <a:pt x="539426" y="430229"/>
                      <a:pt x="522193" y="441638"/>
                      <a:pt x="494583" y="451432"/>
                    </a:cubicBezTo>
                    <a:cubicBezTo>
                      <a:pt x="466972" y="461225"/>
                      <a:pt x="454595" y="471874"/>
                      <a:pt x="458213" y="472730"/>
                    </a:cubicBezTo>
                    <a:cubicBezTo>
                      <a:pt x="461831" y="473585"/>
                      <a:pt x="462593" y="478054"/>
                      <a:pt x="451929" y="486897"/>
                    </a:cubicBezTo>
                    <a:cubicBezTo>
                      <a:pt x="441266" y="495739"/>
                      <a:pt x="451929" y="503821"/>
                      <a:pt x="461450" y="503821"/>
                    </a:cubicBezTo>
                    <a:cubicBezTo>
                      <a:pt x="470971" y="503821"/>
                      <a:pt x="462593" y="511617"/>
                      <a:pt x="469448" y="513329"/>
                    </a:cubicBezTo>
                    <a:cubicBezTo>
                      <a:pt x="476303" y="515040"/>
                      <a:pt x="507531" y="500968"/>
                      <a:pt x="517052" y="507149"/>
                    </a:cubicBezTo>
                    <a:cubicBezTo>
                      <a:pt x="526573" y="513329"/>
                      <a:pt x="464592" y="516657"/>
                      <a:pt x="464592" y="527591"/>
                    </a:cubicBezTo>
                    <a:cubicBezTo>
                      <a:pt x="464592" y="538525"/>
                      <a:pt x="498391" y="544420"/>
                      <a:pt x="523240" y="540046"/>
                    </a:cubicBezTo>
                    <a:cubicBezTo>
                      <a:pt x="548090" y="535673"/>
                      <a:pt x="591695" y="543564"/>
                      <a:pt x="591695" y="549554"/>
                    </a:cubicBezTo>
                    <a:cubicBezTo>
                      <a:pt x="591695" y="555544"/>
                      <a:pt x="562371" y="554023"/>
                      <a:pt x="540187" y="553167"/>
                    </a:cubicBezTo>
                    <a:cubicBezTo>
                      <a:pt x="518004" y="552312"/>
                      <a:pt x="479730" y="559348"/>
                      <a:pt x="481444" y="566479"/>
                    </a:cubicBezTo>
                    <a:cubicBezTo>
                      <a:pt x="483158" y="573610"/>
                      <a:pt x="485919" y="574465"/>
                      <a:pt x="509054" y="585495"/>
                    </a:cubicBezTo>
                    <a:cubicBezTo>
                      <a:pt x="532190" y="596524"/>
                      <a:pt x="556658" y="580170"/>
                      <a:pt x="555230" y="595003"/>
                    </a:cubicBezTo>
                    <a:cubicBezTo>
                      <a:pt x="553802" y="609835"/>
                      <a:pt x="567703" y="614019"/>
                      <a:pt x="598836" y="614589"/>
                    </a:cubicBezTo>
                    <a:cubicBezTo>
                      <a:pt x="629969" y="615160"/>
                      <a:pt x="644155" y="600327"/>
                      <a:pt x="659293" y="601278"/>
                    </a:cubicBezTo>
                    <a:cubicBezTo>
                      <a:pt x="674431" y="602229"/>
                      <a:pt x="681476" y="599471"/>
                      <a:pt x="688617" y="588823"/>
                    </a:cubicBezTo>
                    <a:cubicBezTo>
                      <a:pt x="695757" y="578174"/>
                      <a:pt x="701946" y="584354"/>
                      <a:pt x="703660" y="589678"/>
                    </a:cubicBezTo>
                    <a:cubicBezTo>
                      <a:pt x="705374" y="595003"/>
                      <a:pt x="724986" y="594147"/>
                      <a:pt x="729461" y="598616"/>
                    </a:cubicBezTo>
                    <a:cubicBezTo>
                      <a:pt x="740791" y="609930"/>
                      <a:pt x="778398" y="606603"/>
                      <a:pt x="792584" y="599471"/>
                    </a:cubicBezTo>
                    <a:cubicBezTo>
                      <a:pt x="806770" y="592340"/>
                      <a:pt x="786396" y="572849"/>
                      <a:pt x="779255" y="581692"/>
                    </a:cubicBezTo>
                    <a:cubicBezTo>
                      <a:pt x="772114" y="590534"/>
                      <a:pt x="765926" y="585305"/>
                      <a:pt x="764117" y="580836"/>
                    </a:cubicBezTo>
                    <a:cubicBezTo>
                      <a:pt x="762308" y="576367"/>
                      <a:pt x="778017" y="573800"/>
                      <a:pt x="783349" y="567620"/>
                    </a:cubicBezTo>
                    <a:close/>
                    <a:moveTo>
                      <a:pt x="445550" y="348935"/>
                    </a:moveTo>
                    <a:cubicBezTo>
                      <a:pt x="461545" y="350742"/>
                      <a:pt x="477540" y="336575"/>
                      <a:pt x="476684" y="328588"/>
                    </a:cubicBezTo>
                    <a:cubicBezTo>
                      <a:pt x="475827" y="320601"/>
                      <a:pt x="437553" y="348365"/>
                      <a:pt x="445550" y="349220"/>
                    </a:cubicBezTo>
                    <a:close/>
                    <a:moveTo>
                      <a:pt x="371764" y="324119"/>
                    </a:moveTo>
                    <a:cubicBezTo>
                      <a:pt x="377953" y="326781"/>
                      <a:pt x="371764" y="339237"/>
                      <a:pt x="378905" y="335624"/>
                    </a:cubicBezTo>
                    <a:cubicBezTo>
                      <a:pt x="386045" y="332011"/>
                      <a:pt x="387759" y="331250"/>
                      <a:pt x="393091" y="332962"/>
                    </a:cubicBezTo>
                    <a:cubicBezTo>
                      <a:pt x="402612" y="336194"/>
                      <a:pt x="404611" y="327637"/>
                      <a:pt x="409086" y="323454"/>
                    </a:cubicBezTo>
                    <a:cubicBezTo>
                      <a:pt x="413561" y="319270"/>
                      <a:pt x="411752" y="339427"/>
                      <a:pt x="423367" y="339427"/>
                    </a:cubicBezTo>
                    <a:cubicBezTo>
                      <a:pt x="432888" y="339427"/>
                      <a:pt x="431364" y="318129"/>
                      <a:pt x="440219" y="324309"/>
                    </a:cubicBezTo>
                    <a:cubicBezTo>
                      <a:pt x="449073" y="330490"/>
                      <a:pt x="451739" y="321647"/>
                      <a:pt x="453548" y="315467"/>
                    </a:cubicBezTo>
                    <a:cubicBezTo>
                      <a:pt x="455357" y="309287"/>
                      <a:pt x="455357" y="298543"/>
                      <a:pt x="465068" y="296451"/>
                    </a:cubicBezTo>
                    <a:cubicBezTo>
                      <a:pt x="474779" y="294359"/>
                      <a:pt x="466877" y="305959"/>
                      <a:pt x="471352" y="314231"/>
                    </a:cubicBezTo>
                    <a:cubicBezTo>
                      <a:pt x="477826" y="325926"/>
                      <a:pt x="489061" y="315182"/>
                      <a:pt x="490394" y="309762"/>
                    </a:cubicBezTo>
                    <a:cubicBezTo>
                      <a:pt x="491726" y="304343"/>
                      <a:pt x="507245" y="308051"/>
                      <a:pt x="506388" y="301775"/>
                    </a:cubicBezTo>
                    <a:cubicBezTo>
                      <a:pt x="505532" y="295500"/>
                      <a:pt x="510768" y="293789"/>
                      <a:pt x="506388" y="286753"/>
                    </a:cubicBezTo>
                    <a:cubicBezTo>
                      <a:pt x="502009" y="279717"/>
                      <a:pt x="513529" y="281428"/>
                      <a:pt x="518766" y="276104"/>
                    </a:cubicBezTo>
                    <a:cubicBezTo>
                      <a:pt x="524002" y="270779"/>
                      <a:pt x="511720" y="275153"/>
                      <a:pt x="502771" y="267166"/>
                    </a:cubicBezTo>
                    <a:cubicBezTo>
                      <a:pt x="493821" y="259179"/>
                      <a:pt x="490394" y="269828"/>
                      <a:pt x="490394" y="275153"/>
                    </a:cubicBezTo>
                    <a:cubicBezTo>
                      <a:pt x="490394" y="280477"/>
                      <a:pt x="473446" y="276104"/>
                      <a:pt x="463735" y="272491"/>
                    </a:cubicBezTo>
                    <a:cubicBezTo>
                      <a:pt x="454024" y="268878"/>
                      <a:pt x="441457" y="284090"/>
                      <a:pt x="427270" y="291507"/>
                    </a:cubicBezTo>
                    <a:cubicBezTo>
                      <a:pt x="413084" y="298923"/>
                      <a:pt x="412132" y="311093"/>
                      <a:pt x="398708" y="310523"/>
                    </a:cubicBezTo>
                    <a:cubicBezTo>
                      <a:pt x="385284" y="309952"/>
                      <a:pt x="365576" y="321457"/>
                      <a:pt x="371764" y="324404"/>
                    </a:cubicBezTo>
                    <a:close/>
                    <a:moveTo>
                      <a:pt x="510387" y="319650"/>
                    </a:moveTo>
                    <a:cubicBezTo>
                      <a:pt x="498010" y="320601"/>
                      <a:pt x="498867" y="332962"/>
                      <a:pt x="513148" y="332962"/>
                    </a:cubicBezTo>
                    <a:cubicBezTo>
                      <a:pt x="527430" y="332962"/>
                      <a:pt x="532190" y="337430"/>
                      <a:pt x="511339" y="336575"/>
                    </a:cubicBezTo>
                    <a:cubicBezTo>
                      <a:pt x="490489" y="335719"/>
                      <a:pt x="482015" y="353404"/>
                      <a:pt x="496201" y="349886"/>
                    </a:cubicBezTo>
                    <a:cubicBezTo>
                      <a:pt x="510387" y="346368"/>
                      <a:pt x="527334" y="346273"/>
                      <a:pt x="516671" y="349886"/>
                    </a:cubicBezTo>
                    <a:cubicBezTo>
                      <a:pt x="506008" y="353499"/>
                      <a:pt x="476969" y="355876"/>
                      <a:pt x="481063" y="361391"/>
                    </a:cubicBezTo>
                    <a:cubicBezTo>
                      <a:pt x="483729" y="364909"/>
                      <a:pt x="495344" y="364053"/>
                      <a:pt x="506864" y="368522"/>
                    </a:cubicBezTo>
                    <a:cubicBezTo>
                      <a:pt x="518385" y="372990"/>
                      <a:pt x="525906" y="375558"/>
                      <a:pt x="534475" y="365859"/>
                    </a:cubicBezTo>
                    <a:cubicBezTo>
                      <a:pt x="543044" y="356161"/>
                      <a:pt x="554849" y="346273"/>
                      <a:pt x="550470" y="359584"/>
                    </a:cubicBezTo>
                    <a:cubicBezTo>
                      <a:pt x="546090" y="372895"/>
                      <a:pt x="564656" y="363197"/>
                      <a:pt x="588553" y="362246"/>
                    </a:cubicBezTo>
                    <a:cubicBezTo>
                      <a:pt x="612450" y="361296"/>
                      <a:pt x="584078" y="376508"/>
                      <a:pt x="559229" y="378220"/>
                    </a:cubicBezTo>
                    <a:cubicBezTo>
                      <a:pt x="534380" y="379931"/>
                      <a:pt x="538759" y="392482"/>
                      <a:pt x="558372" y="397236"/>
                    </a:cubicBezTo>
                    <a:cubicBezTo>
                      <a:pt x="577985" y="401990"/>
                      <a:pt x="619686" y="384875"/>
                      <a:pt x="629397" y="375082"/>
                    </a:cubicBezTo>
                    <a:cubicBezTo>
                      <a:pt x="639109" y="365289"/>
                      <a:pt x="648439" y="380407"/>
                      <a:pt x="657960" y="373276"/>
                    </a:cubicBezTo>
                    <a:cubicBezTo>
                      <a:pt x="667481" y="366145"/>
                      <a:pt x="686522" y="374226"/>
                      <a:pt x="703279" y="370613"/>
                    </a:cubicBezTo>
                    <a:cubicBezTo>
                      <a:pt x="720036" y="367000"/>
                      <a:pt x="722892" y="335148"/>
                      <a:pt x="710420" y="329824"/>
                    </a:cubicBezTo>
                    <a:cubicBezTo>
                      <a:pt x="697947" y="324500"/>
                      <a:pt x="697947" y="336004"/>
                      <a:pt x="688236" y="337811"/>
                    </a:cubicBezTo>
                    <a:cubicBezTo>
                      <a:pt x="678525" y="339617"/>
                      <a:pt x="673098" y="327162"/>
                      <a:pt x="665101" y="318795"/>
                    </a:cubicBezTo>
                    <a:cubicBezTo>
                      <a:pt x="657103" y="310428"/>
                      <a:pt x="662435" y="295690"/>
                      <a:pt x="650915" y="297497"/>
                    </a:cubicBezTo>
                    <a:cubicBezTo>
                      <a:pt x="639394" y="299303"/>
                      <a:pt x="614450" y="317939"/>
                      <a:pt x="629493" y="319650"/>
                    </a:cubicBezTo>
                    <a:cubicBezTo>
                      <a:pt x="644536" y="321362"/>
                      <a:pt x="639013" y="329158"/>
                      <a:pt x="631302" y="332962"/>
                    </a:cubicBezTo>
                    <a:cubicBezTo>
                      <a:pt x="623590" y="336765"/>
                      <a:pt x="650343" y="342470"/>
                      <a:pt x="646440" y="348079"/>
                    </a:cubicBezTo>
                    <a:cubicBezTo>
                      <a:pt x="642536" y="353689"/>
                      <a:pt x="601977" y="348935"/>
                      <a:pt x="600169" y="340093"/>
                    </a:cubicBezTo>
                    <a:cubicBezTo>
                      <a:pt x="598360" y="331250"/>
                      <a:pt x="566465" y="315277"/>
                      <a:pt x="553136" y="318795"/>
                    </a:cubicBezTo>
                    <a:cubicBezTo>
                      <a:pt x="539807" y="322313"/>
                      <a:pt x="545138" y="308146"/>
                      <a:pt x="531809" y="307195"/>
                    </a:cubicBezTo>
                    <a:cubicBezTo>
                      <a:pt x="518480" y="306244"/>
                      <a:pt x="522859" y="319080"/>
                      <a:pt x="510387" y="319936"/>
                    </a:cubicBezTo>
                    <a:close/>
                    <a:moveTo>
                      <a:pt x="556658" y="255757"/>
                    </a:moveTo>
                    <a:cubicBezTo>
                      <a:pt x="561133" y="245108"/>
                      <a:pt x="527239" y="246914"/>
                      <a:pt x="530000" y="250432"/>
                    </a:cubicBezTo>
                    <a:cubicBezTo>
                      <a:pt x="536189" y="258704"/>
                      <a:pt x="552184" y="266691"/>
                      <a:pt x="556658" y="256042"/>
                    </a:cubicBezTo>
                    <a:close/>
                    <a:moveTo>
                      <a:pt x="630445" y="251288"/>
                    </a:moveTo>
                    <a:cubicBezTo>
                      <a:pt x="641965" y="249576"/>
                      <a:pt x="636633" y="240639"/>
                      <a:pt x="617972" y="243301"/>
                    </a:cubicBezTo>
                    <a:cubicBezTo>
                      <a:pt x="599312" y="245963"/>
                      <a:pt x="567322" y="245963"/>
                      <a:pt x="567322" y="259274"/>
                    </a:cubicBezTo>
                    <a:cubicBezTo>
                      <a:pt x="567322" y="269923"/>
                      <a:pt x="573510" y="275248"/>
                      <a:pt x="593980" y="277054"/>
                    </a:cubicBezTo>
                    <a:cubicBezTo>
                      <a:pt x="614450" y="278861"/>
                      <a:pt x="632063" y="259274"/>
                      <a:pt x="622542" y="259274"/>
                    </a:cubicBezTo>
                    <a:cubicBezTo>
                      <a:pt x="613022" y="259274"/>
                      <a:pt x="618829" y="253380"/>
                      <a:pt x="630350" y="251573"/>
                    </a:cubicBezTo>
                    <a:close/>
                    <a:moveTo>
                      <a:pt x="586839" y="234459"/>
                    </a:moveTo>
                    <a:cubicBezTo>
                      <a:pt x="595789" y="237977"/>
                      <a:pt x="604643" y="226472"/>
                      <a:pt x="610832" y="231796"/>
                    </a:cubicBezTo>
                    <a:cubicBezTo>
                      <a:pt x="617020" y="237121"/>
                      <a:pt x="644631" y="241304"/>
                      <a:pt x="644631" y="227328"/>
                    </a:cubicBezTo>
                    <a:cubicBezTo>
                      <a:pt x="644631" y="213351"/>
                      <a:pt x="609975" y="211354"/>
                      <a:pt x="601121" y="216679"/>
                    </a:cubicBezTo>
                    <a:cubicBezTo>
                      <a:pt x="592266" y="222003"/>
                      <a:pt x="551327" y="223810"/>
                      <a:pt x="563037" y="232652"/>
                    </a:cubicBezTo>
                    <a:cubicBezTo>
                      <a:pt x="569988" y="238452"/>
                      <a:pt x="577985" y="231226"/>
                      <a:pt x="586839" y="234744"/>
                    </a:cubicBezTo>
                    <a:close/>
                    <a:moveTo>
                      <a:pt x="735079" y="207361"/>
                    </a:moveTo>
                    <a:cubicBezTo>
                      <a:pt x="745742" y="200230"/>
                      <a:pt x="765355" y="211734"/>
                      <a:pt x="761832" y="219721"/>
                    </a:cubicBezTo>
                    <a:cubicBezTo>
                      <a:pt x="758309" y="227708"/>
                      <a:pt x="727462" y="218105"/>
                      <a:pt x="729747" y="225046"/>
                    </a:cubicBezTo>
                    <a:cubicBezTo>
                      <a:pt x="730699" y="227708"/>
                      <a:pt x="734222" y="238357"/>
                      <a:pt x="755548" y="232177"/>
                    </a:cubicBezTo>
                    <a:cubicBezTo>
                      <a:pt x="773768" y="225884"/>
                      <a:pt x="793952" y="229484"/>
                      <a:pt x="808865" y="241685"/>
                    </a:cubicBezTo>
                    <a:cubicBezTo>
                      <a:pt x="823146" y="253189"/>
                      <a:pt x="836475" y="257658"/>
                      <a:pt x="846186" y="246058"/>
                    </a:cubicBezTo>
                    <a:cubicBezTo>
                      <a:pt x="855898" y="234459"/>
                      <a:pt x="833809" y="232747"/>
                      <a:pt x="838189" y="223905"/>
                    </a:cubicBezTo>
                    <a:cubicBezTo>
                      <a:pt x="842568" y="215062"/>
                      <a:pt x="824003" y="209643"/>
                      <a:pt x="814196" y="209643"/>
                    </a:cubicBezTo>
                    <a:cubicBezTo>
                      <a:pt x="804390" y="209643"/>
                      <a:pt x="800867" y="191958"/>
                      <a:pt x="792870" y="195476"/>
                    </a:cubicBezTo>
                    <a:cubicBezTo>
                      <a:pt x="784872" y="198994"/>
                      <a:pt x="779541" y="204984"/>
                      <a:pt x="779541" y="193669"/>
                    </a:cubicBezTo>
                    <a:cubicBezTo>
                      <a:pt x="779541" y="182355"/>
                      <a:pt x="733365" y="181309"/>
                      <a:pt x="721749" y="185682"/>
                    </a:cubicBezTo>
                    <a:cubicBezTo>
                      <a:pt x="710134" y="190056"/>
                      <a:pt x="724606" y="214302"/>
                      <a:pt x="735079" y="207361"/>
                    </a:cubicBezTo>
                    <a:close/>
                    <a:moveTo>
                      <a:pt x="741362" y="281904"/>
                    </a:moveTo>
                    <a:cubicBezTo>
                      <a:pt x="748503" y="272966"/>
                      <a:pt x="712800" y="244632"/>
                      <a:pt x="711086" y="257943"/>
                    </a:cubicBezTo>
                    <a:cubicBezTo>
                      <a:pt x="709372" y="271255"/>
                      <a:pt x="733936" y="291221"/>
                      <a:pt x="741553" y="281809"/>
                    </a:cubicBezTo>
                    <a:close/>
                    <a:moveTo>
                      <a:pt x="857040" y="165525"/>
                    </a:moveTo>
                    <a:cubicBezTo>
                      <a:pt x="863324" y="154876"/>
                      <a:pt x="819623" y="146509"/>
                      <a:pt x="830382" y="156017"/>
                    </a:cubicBezTo>
                    <a:cubicBezTo>
                      <a:pt x="836666" y="161057"/>
                      <a:pt x="850852" y="176174"/>
                      <a:pt x="857040" y="165525"/>
                    </a:cubicBezTo>
                    <a:close/>
                    <a:moveTo>
                      <a:pt x="756691" y="367000"/>
                    </a:moveTo>
                    <a:cubicBezTo>
                      <a:pt x="762879" y="359869"/>
                      <a:pt x="743362" y="344847"/>
                      <a:pt x="737649" y="357492"/>
                    </a:cubicBezTo>
                    <a:cubicBezTo>
                      <a:pt x="731937" y="370138"/>
                      <a:pt x="750312" y="374226"/>
                      <a:pt x="756691" y="367000"/>
                    </a:cubicBezTo>
                    <a:close/>
                    <a:moveTo>
                      <a:pt x="857040" y="304913"/>
                    </a:moveTo>
                    <a:cubicBezTo>
                      <a:pt x="856183" y="313755"/>
                      <a:pt x="835714" y="303106"/>
                      <a:pt x="819719" y="296831"/>
                    </a:cubicBezTo>
                    <a:cubicBezTo>
                      <a:pt x="803724" y="290556"/>
                      <a:pt x="813530" y="309287"/>
                      <a:pt x="826002" y="319936"/>
                    </a:cubicBezTo>
                    <a:cubicBezTo>
                      <a:pt x="838475" y="330585"/>
                      <a:pt x="819719" y="325260"/>
                      <a:pt x="802867" y="313755"/>
                    </a:cubicBezTo>
                    <a:cubicBezTo>
                      <a:pt x="786015" y="302251"/>
                      <a:pt x="787729" y="321742"/>
                      <a:pt x="795726" y="327922"/>
                    </a:cubicBezTo>
                    <a:cubicBezTo>
                      <a:pt x="803724" y="334103"/>
                      <a:pt x="794012" y="343040"/>
                      <a:pt x="783349" y="328873"/>
                    </a:cubicBezTo>
                    <a:cubicBezTo>
                      <a:pt x="772686" y="314706"/>
                      <a:pt x="767354" y="299493"/>
                      <a:pt x="750407" y="298638"/>
                    </a:cubicBezTo>
                    <a:cubicBezTo>
                      <a:pt x="733460" y="297782"/>
                      <a:pt x="740886" y="315087"/>
                      <a:pt x="747741" y="323549"/>
                    </a:cubicBezTo>
                    <a:cubicBezTo>
                      <a:pt x="756691" y="335053"/>
                      <a:pt x="765545" y="337716"/>
                      <a:pt x="779731" y="345702"/>
                    </a:cubicBezTo>
                    <a:cubicBezTo>
                      <a:pt x="793917" y="353689"/>
                      <a:pt x="817053" y="342184"/>
                      <a:pt x="827335" y="344847"/>
                    </a:cubicBezTo>
                    <a:cubicBezTo>
                      <a:pt x="837618" y="347509"/>
                      <a:pt x="815815" y="360820"/>
                      <a:pt x="822956" y="369663"/>
                    </a:cubicBezTo>
                    <a:cubicBezTo>
                      <a:pt x="830096" y="378505"/>
                      <a:pt x="849614" y="372325"/>
                      <a:pt x="864752" y="371469"/>
                    </a:cubicBezTo>
                    <a:cubicBezTo>
                      <a:pt x="879890" y="370613"/>
                      <a:pt x="872750" y="361961"/>
                      <a:pt x="881604" y="355496"/>
                    </a:cubicBezTo>
                    <a:cubicBezTo>
                      <a:pt x="890458" y="349030"/>
                      <a:pt x="872750" y="350171"/>
                      <a:pt x="879795" y="335053"/>
                    </a:cubicBezTo>
                    <a:cubicBezTo>
                      <a:pt x="886840" y="319936"/>
                      <a:pt x="857992" y="295975"/>
                      <a:pt x="857040" y="304913"/>
                    </a:cubicBezTo>
                    <a:close/>
                    <a:moveTo>
                      <a:pt x="894457" y="252524"/>
                    </a:moveTo>
                    <a:cubicBezTo>
                      <a:pt x="906592" y="252776"/>
                      <a:pt x="918658" y="250643"/>
                      <a:pt x="929970" y="246249"/>
                    </a:cubicBezTo>
                    <a:cubicBezTo>
                      <a:pt x="941490" y="241875"/>
                      <a:pt x="923781" y="241875"/>
                      <a:pt x="931779" y="231226"/>
                    </a:cubicBezTo>
                    <a:cubicBezTo>
                      <a:pt x="939776" y="220577"/>
                      <a:pt x="912166" y="219626"/>
                      <a:pt x="910452" y="223239"/>
                    </a:cubicBezTo>
                    <a:cubicBezTo>
                      <a:pt x="908738" y="226852"/>
                      <a:pt x="873987" y="201941"/>
                      <a:pt x="868656" y="209833"/>
                    </a:cubicBezTo>
                    <a:cubicBezTo>
                      <a:pt x="863324" y="217724"/>
                      <a:pt x="881128" y="252524"/>
                      <a:pt x="894457" y="252524"/>
                    </a:cubicBezTo>
                    <a:close/>
                    <a:moveTo>
                      <a:pt x="966434" y="256897"/>
                    </a:moveTo>
                    <a:cubicBezTo>
                      <a:pt x="964625" y="251573"/>
                      <a:pt x="897218" y="259750"/>
                      <a:pt x="907786" y="267546"/>
                    </a:cubicBezTo>
                    <a:cubicBezTo>
                      <a:pt x="925495" y="280858"/>
                      <a:pt x="968243" y="262222"/>
                      <a:pt x="966434" y="256897"/>
                    </a:cubicBezTo>
                    <a:close/>
                    <a:moveTo>
                      <a:pt x="956914" y="386492"/>
                    </a:moveTo>
                    <a:cubicBezTo>
                      <a:pt x="972908" y="385636"/>
                      <a:pt x="964911" y="366145"/>
                      <a:pt x="947393" y="352833"/>
                    </a:cubicBezTo>
                    <a:cubicBezTo>
                      <a:pt x="929874" y="339522"/>
                      <a:pt x="889697" y="366810"/>
                      <a:pt x="896742" y="372325"/>
                    </a:cubicBezTo>
                    <a:cubicBezTo>
                      <a:pt x="915482" y="381206"/>
                      <a:pt x="935890" y="386034"/>
                      <a:pt x="956628" y="386492"/>
                    </a:cubicBezTo>
                    <a:close/>
                    <a:moveTo>
                      <a:pt x="842664" y="510762"/>
                    </a:moveTo>
                    <a:cubicBezTo>
                      <a:pt x="862277" y="524073"/>
                      <a:pt x="855993" y="500113"/>
                      <a:pt x="878272" y="501254"/>
                    </a:cubicBezTo>
                    <a:cubicBezTo>
                      <a:pt x="900550" y="502395"/>
                      <a:pt x="901312" y="465694"/>
                      <a:pt x="904930" y="452382"/>
                    </a:cubicBezTo>
                    <a:cubicBezTo>
                      <a:pt x="908548" y="439071"/>
                      <a:pt x="887126" y="440022"/>
                      <a:pt x="892458" y="449720"/>
                    </a:cubicBezTo>
                    <a:cubicBezTo>
                      <a:pt x="897789" y="459418"/>
                      <a:pt x="891601" y="469307"/>
                      <a:pt x="889792" y="457707"/>
                    </a:cubicBezTo>
                    <a:cubicBezTo>
                      <a:pt x="887983" y="446107"/>
                      <a:pt x="870750" y="456851"/>
                      <a:pt x="864942" y="448199"/>
                    </a:cubicBezTo>
                    <a:cubicBezTo>
                      <a:pt x="859135" y="439547"/>
                      <a:pt x="884460" y="438691"/>
                      <a:pt x="890649" y="426806"/>
                    </a:cubicBezTo>
                    <a:cubicBezTo>
                      <a:pt x="896837" y="414921"/>
                      <a:pt x="870274" y="417298"/>
                      <a:pt x="876463" y="407790"/>
                    </a:cubicBezTo>
                    <a:cubicBezTo>
                      <a:pt x="882651" y="398282"/>
                      <a:pt x="837332" y="408741"/>
                      <a:pt x="850661" y="414065"/>
                    </a:cubicBezTo>
                    <a:cubicBezTo>
                      <a:pt x="863990" y="419390"/>
                      <a:pt x="851518" y="426426"/>
                      <a:pt x="839141" y="417583"/>
                    </a:cubicBezTo>
                    <a:cubicBezTo>
                      <a:pt x="826764" y="408741"/>
                      <a:pt x="792203" y="423573"/>
                      <a:pt x="804485" y="433557"/>
                    </a:cubicBezTo>
                    <a:cubicBezTo>
                      <a:pt x="814006" y="441543"/>
                      <a:pt x="843521" y="428232"/>
                      <a:pt x="826669" y="451337"/>
                    </a:cubicBezTo>
                    <a:cubicBezTo>
                      <a:pt x="809817" y="474441"/>
                      <a:pt x="802676" y="445156"/>
                      <a:pt x="786681" y="447819"/>
                    </a:cubicBezTo>
                    <a:cubicBezTo>
                      <a:pt x="770686" y="450481"/>
                      <a:pt x="777827" y="469972"/>
                      <a:pt x="801819" y="477103"/>
                    </a:cubicBezTo>
                    <a:cubicBezTo>
                      <a:pt x="825812" y="484234"/>
                      <a:pt x="823337" y="497450"/>
                      <a:pt x="842854" y="510762"/>
                    </a:cubicBezTo>
                    <a:close/>
                    <a:moveTo>
                      <a:pt x="987761" y="368997"/>
                    </a:moveTo>
                    <a:cubicBezTo>
                      <a:pt x="993950" y="386682"/>
                      <a:pt x="1001090" y="374322"/>
                      <a:pt x="1010897" y="381357"/>
                    </a:cubicBezTo>
                    <a:cubicBezTo>
                      <a:pt x="1020703" y="388393"/>
                      <a:pt x="1035746" y="392957"/>
                      <a:pt x="1043743" y="385826"/>
                    </a:cubicBezTo>
                    <a:cubicBezTo>
                      <a:pt x="1051741" y="378695"/>
                      <a:pt x="1055264" y="373371"/>
                      <a:pt x="1057929" y="379646"/>
                    </a:cubicBezTo>
                    <a:cubicBezTo>
                      <a:pt x="1062309" y="389725"/>
                      <a:pt x="1081922" y="391151"/>
                      <a:pt x="1124575" y="392006"/>
                    </a:cubicBezTo>
                    <a:cubicBezTo>
                      <a:pt x="1167228" y="392862"/>
                      <a:pt x="1156565" y="374322"/>
                      <a:pt x="1168942" y="381357"/>
                    </a:cubicBezTo>
                    <a:cubicBezTo>
                      <a:pt x="1181319" y="388393"/>
                      <a:pt x="1209882" y="388489"/>
                      <a:pt x="1222354" y="385826"/>
                    </a:cubicBezTo>
                    <a:cubicBezTo>
                      <a:pt x="1234826" y="383164"/>
                      <a:pt x="1241396" y="363673"/>
                      <a:pt x="1240063" y="353879"/>
                    </a:cubicBezTo>
                    <a:cubicBezTo>
                      <a:pt x="1238730" y="344086"/>
                      <a:pt x="1144474" y="335909"/>
                      <a:pt x="1127336" y="345702"/>
                    </a:cubicBezTo>
                    <a:cubicBezTo>
                      <a:pt x="1110199" y="355496"/>
                      <a:pt x="1083731" y="341234"/>
                      <a:pt x="1070211" y="348365"/>
                    </a:cubicBezTo>
                    <a:cubicBezTo>
                      <a:pt x="1056692" y="355496"/>
                      <a:pt x="1061357" y="339522"/>
                      <a:pt x="1037364" y="338857"/>
                    </a:cubicBezTo>
                    <a:cubicBezTo>
                      <a:pt x="1013372" y="338191"/>
                      <a:pt x="1039078" y="325545"/>
                      <a:pt x="1043553" y="319841"/>
                    </a:cubicBezTo>
                    <a:cubicBezTo>
                      <a:pt x="1048028" y="314136"/>
                      <a:pt x="1007088" y="300349"/>
                      <a:pt x="990236" y="303867"/>
                    </a:cubicBezTo>
                    <a:cubicBezTo>
                      <a:pt x="973385" y="307385"/>
                      <a:pt x="963578" y="298543"/>
                      <a:pt x="947583" y="291412"/>
                    </a:cubicBezTo>
                    <a:cubicBezTo>
                      <a:pt x="931588" y="284281"/>
                      <a:pt x="888173" y="286087"/>
                      <a:pt x="896932" y="298543"/>
                    </a:cubicBezTo>
                    <a:cubicBezTo>
                      <a:pt x="903121" y="307385"/>
                      <a:pt x="954629" y="326116"/>
                      <a:pt x="959960" y="317559"/>
                    </a:cubicBezTo>
                    <a:cubicBezTo>
                      <a:pt x="965292" y="309001"/>
                      <a:pt x="979002" y="328208"/>
                      <a:pt x="986714" y="338001"/>
                    </a:cubicBezTo>
                    <a:cubicBezTo>
                      <a:pt x="994426" y="347794"/>
                      <a:pt x="981572" y="351027"/>
                      <a:pt x="987761" y="368997"/>
                    </a:cubicBezTo>
                    <a:close/>
                    <a:moveTo>
                      <a:pt x="1033080" y="264409"/>
                    </a:moveTo>
                    <a:cubicBezTo>
                      <a:pt x="1017085" y="256422"/>
                      <a:pt x="996996" y="273346"/>
                      <a:pt x="1013562" y="279527"/>
                    </a:cubicBezTo>
                    <a:cubicBezTo>
                      <a:pt x="1027748" y="284471"/>
                      <a:pt x="1049265" y="272015"/>
                      <a:pt x="1033080" y="264409"/>
                    </a:cubicBezTo>
                    <a:close/>
                    <a:moveTo>
                      <a:pt x="905120" y="164575"/>
                    </a:moveTo>
                    <a:cubicBezTo>
                      <a:pt x="918164" y="171135"/>
                      <a:pt x="910452" y="179692"/>
                      <a:pt x="924162" y="185873"/>
                    </a:cubicBezTo>
                    <a:cubicBezTo>
                      <a:pt x="937872" y="192053"/>
                      <a:pt x="979287" y="177886"/>
                      <a:pt x="982810" y="187679"/>
                    </a:cubicBezTo>
                    <a:cubicBezTo>
                      <a:pt x="986333" y="197472"/>
                      <a:pt x="941014" y="198328"/>
                      <a:pt x="947297" y="204603"/>
                    </a:cubicBezTo>
                    <a:cubicBezTo>
                      <a:pt x="953581" y="210879"/>
                      <a:pt x="979287" y="220577"/>
                      <a:pt x="975860" y="225901"/>
                    </a:cubicBezTo>
                    <a:cubicBezTo>
                      <a:pt x="972432" y="231226"/>
                      <a:pt x="1018513" y="246249"/>
                      <a:pt x="1022893" y="239213"/>
                    </a:cubicBezTo>
                    <a:cubicBezTo>
                      <a:pt x="1027272" y="232177"/>
                      <a:pt x="1039840" y="233888"/>
                      <a:pt x="1051455" y="238262"/>
                    </a:cubicBezTo>
                    <a:cubicBezTo>
                      <a:pt x="1063071" y="242635"/>
                      <a:pt x="1063927" y="210784"/>
                      <a:pt x="1071925" y="216108"/>
                    </a:cubicBezTo>
                    <a:cubicBezTo>
                      <a:pt x="1079923" y="221433"/>
                      <a:pt x="1078970" y="204603"/>
                      <a:pt x="1092300" y="199184"/>
                    </a:cubicBezTo>
                    <a:cubicBezTo>
                      <a:pt x="1105629" y="193764"/>
                      <a:pt x="1124861" y="193859"/>
                      <a:pt x="1126099" y="187679"/>
                    </a:cubicBezTo>
                    <a:cubicBezTo>
                      <a:pt x="1127051" y="183210"/>
                      <a:pt x="1122576" y="177030"/>
                      <a:pt x="1107057" y="178837"/>
                    </a:cubicBezTo>
                    <a:cubicBezTo>
                      <a:pt x="1091538" y="180643"/>
                      <a:pt x="1080399" y="174368"/>
                      <a:pt x="1087444" y="165525"/>
                    </a:cubicBezTo>
                    <a:cubicBezTo>
                      <a:pt x="1094489" y="156683"/>
                      <a:pt x="1069735" y="153926"/>
                      <a:pt x="1078590" y="146509"/>
                    </a:cubicBezTo>
                    <a:cubicBezTo>
                      <a:pt x="1087444" y="139093"/>
                      <a:pt x="1061738" y="132247"/>
                      <a:pt x="1064404" y="142896"/>
                    </a:cubicBezTo>
                    <a:cubicBezTo>
                      <a:pt x="1067069" y="153545"/>
                      <a:pt x="1048409" y="143847"/>
                      <a:pt x="1045362" y="134054"/>
                    </a:cubicBezTo>
                    <a:cubicBezTo>
                      <a:pt x="1042315" y="124261"/>
                      <a:pt x="1006231" y="120743"/>
                      <a:pt x="982239" y="99445"/>
                    </a:cubicBezTo>
                    <a:cubicBezTo>
                      <a:pt x="958246" y="78147"/>
                      <a:pt x="933302" y="92314"/>
                      <a:pt x="947583" y="94976"/>
                    </a:cubicBezTo>
                    <a:cubicBezTo>
                      <a:pt x="961864" y="97638"/>
                      <a:pt x="960912" y="104484"/>
                      <a:pt x="949297" y="103913"/>
                    </a:cubicBezTo>
                    <a:cubicBezTo>
                      <a:pt x="937681" y="103343"/>
                      <a:pt x="917307" y="104769"/>
                      <a:pt x="935968" y="111900"/>
                    </a:cubicBezTo>
                    <a:cubicBezTo>
                      <a:pt x="954629" y="119031"/>
                      <a:pt x="934254" y="121408"/>
                      <a:pt x="919116" y="121408"/>
                    </a:cubicBezTo>
                    <a:cubicBezTo>
                      <a:pt x="903978" y="121408"/>
                      <a:pt x="903121" y="140995"/>
                      <a:pt x="922639" y="143657"/>
                    </a:cubicBezTo>
                    <a:cubicBezTo>
                      <a:pt x="942156" y="146319"/>
                      <a:pt x="927970" y="157824"/>
                      <a:pt x="911975" y="153165"/>
                    </a:cubicBezTo>
                    <a:cubicBezTo>
                      <a:pt x="895980" y="148506"/>
                      <a:pt x="890839" y="157539"/>
                      <a:pt x="905120" y="164575"/>
                    </a:cubicBezTo>
                    <a:close/>
                    <a:moveTo>
                      <a:pt x="1012610" y="76720"/>
                    </a:moveTo>
                    <a:cubicBezTo>
                      <a:pt x="1025083" y="68734"/>
                      <a:pt x="1034889" y="74058"/>
                      <a:pt x="1024226" y="79383"/>
                    </a:cubicBezTo>
                    <a:cubicBezTo>
                      <a:pt x="1013562" y="84707"/>
                      <a:pt x="1017085" y="88320"/>
                      <a:pt x="1032223" y="87369"/>
                    </a:cubicBezTo>
                    <a:cubicBezTo>
                      <a:pt x="1047361" y="86419"/>
                      <a:pt x="1025939" y="91838"/>
                      <a:pt x="1025939" y="100681"/>
                    </a:cubicBezTo>
                    <a:cubicBezTo>
                      <a:pt x="1025939" y="109523"/>
                      <a:pt x="1043743" y="104294"/>
                      <a:pt x="1044981" y="113136"/>
                    </a:cubicBezTo>
                    <a:cubicBezTo>
                      <a:pt x="1046219" y="121979"/>
                      <a:pt x="1084112" y="125592"/>
                      <a:pt x="1095727" y="114943"/>
                    </a:cubicBezTo>
                    <a:cubicBezTo>
                      <a:pt x="1107343" y="104294"/>
                      <a:pt x="1102772" y="117605"/>
                      <a:pt x="1101916" y="124451"/>
                    </a:cubicBezTo>
                    <a:cubicBezTo>
                      <a:pt x="1101059" y="131297"/>
                      <a:pt x="1156089" y="137762"/>
                      <a:pt x="1159040" y="128920"/>
                    </a:cubicBezTo>
                    <a:cubicBezTo>
                      <a:pt x="1161992" y="120077"/>
                      <a:pt x="1169704" y="123595"/>
                      <a:pt x="1180367" y="126257"/>
                    </a:cubicBezTo>
                    <a:cubicBezTo>
                      <a:pt x="1191030" y="128920"/>
                      <a:pt x="1243490" y="116749"/>
                      <a:pt x="1244442" y="105815"/>
                    </a:cubicBezTo>
                    <a:cubicBezTo>
                      <a:pt x="1245394" y="94881"/>
                      <a:pt x="1261294" y="111140"/>
                      <a:pt x="1244442" y="122739"/>
                    </a:cubicBezTo>
                    <a:cubicBezTo>
                      <a:pt x="1227590" y="134339"/>
                      <a:pt x="1193696" y="132247"/>
                      <a:pt x="1178653" y="136906"/>
                    </a:cubicBezTo>
                    <a:cubicBezTo>
                      <a:pt x="1163610" y="141565"/>
                      <a:pt x="1188174" y="152024"/>
                      <a:pt x="1203503" y="163529"/>
                    </a:cubicBezTo>
                    <a:cubicBezTo>
                      <a:pt x="1218831" y="175033"/>
                      <a:pt x="1184461" y="168853"/>
                      <a:pt x="1169704" y="154021"/>
                    </a:cubicBezTo>
                    <a:cubicBezTo>
                      <a:pt x="1154947" y="139188"/>
                      <a:pt x="1123528" y="138998"/>
                      <a:pt x="1106676" y="139854"/>
                    </a:cubicBezTo>
                    <a:cubicBezTo>
                      <a:pt x="1089824" y="140709"/>
                      <a:pt x="1095061" y="171801"/>
                      <a:pt x="1107533" y="171801"/>
                    </a:cubicBezTo>
                    <a:cubicBezTo>
                      <a:pt x="1120005" y="171801"/>
                      <a:pt x="1132382" y="176269"/>
                      <a:pt x="1144854" y="195761"/>
                    </a:cubicBezTo>
                    <a:cubicBezTo>
                      <a:pt x="1157327" y="215252"/>
                      <a:pt x="1183985" y="210879"/>
                      <a:pt x="1183985" y="219721"/>
                    </a:cubicBezTo>
                    <a:cubicBezTo>
                      <a:pt x="1183985" y="228564"/>
                      <a:pt x="1149329" y="212685"/>
                      <a:pt x="1129716" y="209072"/>
                    </a:cubicBezTo>
                    <a:cubicBezTo>
                      <a:pt x="1110104" y="205459"/>
                      <a:pt x="1079066" y="218010"/>
                      <a:pt x="1078209" y="232177"/>
                    </a:cubicBezTo>
                    <a:cubicBezTo>
                      <a:pt x="1077352" y="246344"/>
                      <a:pt x="1106771" y="244632"/>
                      <a:pt x="1125813" y="233032"/>
                    </a:cubicBezTo>
                    <a:cubicBezTo>
                      <a:pt x="1144854" y="221433"/>
                      <a:pt x="1131145" y="236645"/>
                      <a:pt x="1121338" y="245488"/>
                    </a:cubicBezTo>
                    <a:cubicBezTo>
                      <a:pt x="1111532" y="254330"/>
                      <a:pt x="1144474" y="261366"/>
                      <a:pt x="1144474" y="272015"/>
                    </a:cubicBezTo>
                    <a:cubicBezTo>
                      <a:pt x="1144474" y="282664"/>
                      <a:pt x="1120481" y="279146"/>
                      <a:pt x="1117815" y="269353"/>
                    </a:cubicBezTo>
                    <a:cubicBezTo>
                      <a:pt x="1115150" y="259560"/>
                      <a:pt x="1106295" y="249862"/>
                      <a:pt x="1083160" y="251573"/>
                    </a:cubicBezTo>
                    <a:cubicBezTo>
                      <a:pt x="1060024" y="253284"/>
                      <a:pt x="1066213" y="269353"/>
                      <a:pt x="1080494" y="271160"/>
                    </a:cubicBezTo>
                    <a:cubicBezTo>
                      <a:pt x="1094775" y="272966"/>
                      <a:pt x="1095632" y="283520"/>
                      <a:pt x="1079542" y="283520"/>
                    </a:cubicBezTo>
                    <a:cubicBezTo>
                      <a:pt x="1063452" y="283520"/>
                      <a:pt x="1027463" y="293598"/>
                      <a:pt x="1038697" y="303962"/>
                    </a:cubicBezTo>
                    <a:cubicBezTo>
                      <a:pt x="1049932" y="314326"/>
                      <a:pt x="1096489" y="303962"/>
                      <a:pt x="1104486" y="311093"/>
                    </a:cubicBezTo>
                    <a:cubicBezTo>
                      <a:pt x="1112484" y="318224"/>
                      <a:pt x="1134667" y="320601"/>
                      <a:pt x="1139999" y="312900"/>
                    </a:cubicBezTo>
                    <a:cubicBezTo>
                      <a:pt x="1145330" y="305198"/>
                      <a:pt x="1163135" y="308431"/>
                      <a:pt x="1180938" y="308431"/>
                    </a:cubicBezTo>
                    <a:cubicBezTo>
                      <a:pt x="1198742" y="308431"/>
                      <a:pt x="1203122" y="311093"/>
                      <a:pt x="1211119" y="317939"/>
                    </a:cubicBezTo>
                    <a:cubicBezTo>
                      <a:pt x="1219117" y="324785"/>
                      <a:pt x="1233398" y="322313"/>
                      <a:pt x="1243109" y="315277"/>
                    </a:cubicBezTo>
                    <a:cubicBezTo>
                      <a:pt x="1248934" y="309426"/>
                      <a:pt x="1257243" y="306766"/>
                      <a:pt x="1265388" y="308146"/>
                    </a:cubicBezTo>
                    <a:cubicBezTo>
                      <a:pt x="1277765" y="308146"/>
                      <a:pt x="1280431" y="300159"/>
                      <a:pt x="1274242" y="290366"/>
                    </a:cubicBezTo>
                    <a:cubicBezTo>
                      <a:pt x="1268054" y="280572"/>
                      <a:pt x="1252059" y="297497"/>
                      <a:pt x="1250250" y="290366"/>
                    </a:cubicBezTo>
                    <a:cubicBezTo>
                      <a:pt x="1248060" y="281618"/>
                      <a:pt x="1233398" y="278861"/>
                      <a:pt x="1208454" y="282379"/>
                    </a:cubicBezTo>
                    <a:cubicBezTo>
                      <a:pt x="1183509" y="285897"/>
                      <a:pt x="1194267" y="266406"/>
                      <a:pt x="1209406" y="270874"/>
                    </a:cubicBezTo>
                    <a:cubicBezTo>
                      <a:pt x="1226736" y="274671"/>
                      <a:pt x="1244744" y="274050"/>
                      <a:pt x="1261770" y="269068"/>
                    </a:cubicBezTo>
                    <a:cubicBezTo>
                      <a:pt x="1278717" y="264599"/>
                      <a:pt x="1265388" y="256612"/>
                      <a:pt x="1265388" y="249576"/>
                    </a:cubicBezTo>
                    <a:cubicBezTo>
                      <a:pt x="1265388" y="242540"/>
                      <a:pt x="1286715" y="246914"/>
                      <a:pt x="1302710" y="246914"/>
                    </a:cubicBezTo>
                    <a:cubicBezTo>
                      <a:pt x="1318705" y="246914"/>
                      <a:pt x="1341840" y="221147"/>
                      <a:pt x="1342697" y="206030"/>
                    </a:cubicBezTo>
                    <a:cubicBezTo>
                      <a:pt x="1343554" y="190912"/>
                      <a:pt x="1307089" y="194525"/>
                      <a:pt x="1289381" y="194525"/>
                    </a:cubicBezTo>
                    <a:cubicBezTo>
                      <a:pt x="1271672" y="194525"/>
                      <a:pt x="1300901" y="181214"/>
                      <a:pt x="1334700" y="182925"/>
                    </a:cubicBezTo>
                    <a:cubicBezTo>
                      <a:pt x="1368498" y="184637"/>
                      <a:pt x="1353741" y="169614"/>
                      <a:pt x="1359549" y="163909"/>
                    </a:cubicBezTo>
                    <a:cubicBezTo>
                      <a:pt x="1365357" y="158204"/>
                      <a:pt x="1381828" y="170184"/>
                      <a:pt x="1398679" y="166571"/>
                    </a:cubicBezTo>
                    <a:cubicBezTo>
                      <a:pt x="1415531" y="162958"/>
                      <a:pt x="1404011" y="148886"/>
                      <a:pt x="1415531" y="148886"/>
                    </a:cubicBezTo>
                    <a:cubicBezTo>
                      <a:pt x="1423719" y="148886"/>
                      <a:pt x="1442285" y="136431"/>
                      <a:pt x="1478654" y="115989"/>
                    </a:cubicBezTo>
                    <a:cubicBezTo>
                      <a:pt x="1515024" y="95546"/>
                      <a:pt x="1543586" y="99159"/>
                      <a:pt x="1545300" y="87465"/>
                    </a:cubicBezTo>
                    <a:cubicBezTo>
                      <a:pt x="1547014" y="75770"/>
                      <a:pt x="1494554" y="87465"/>
                      <a:pt x="1485700" y="83851"/>
                    </a:cubicBezTo>
                    <a:cubicBezTo>
                      <a:pt x="1476845" y="80238"/>
                      <a:pt x="1522164" y="70540"/>
                      <a:pt x="1533304" y="73203"/>
                    </a:cubicBezTo>
                    <a:cubicBezTo>
                      <a:pt x="1544443" y="75865"/>
                      <a:pt x="1558153" y="73203"/>
                      <a:pt x="1594618" y="55423"/>
                    </a:cubicBezTo>
                    <a:cubicBezTo>
                      <a:pt x="1631083" y="37643"/>
                      <a:pt x="1615088" y="33269"/>
                      <a:pt x="1599950" y="36406"/>
                    </a:cubicBezTo>
                    <a:cubicBezTo>
                      <a:pt x="1584811" y="39544"/>
                      <a:pt x="1567960" y="33744"/>
                      <a:pt x="1568817" y="23951"/>
                    </a:cubicBezTo>
                    <a:cubicBezTo>
                      <a:pt x="1569673" y="14158"/>
                      <a:pt x="1546633" y="23095"/>
                      <a:pt x="1545776" y="17771"/>
                    </a:cubicBezTo>
                    <a:cubicBezTo>
                      <a:pt x="1544919" y="12446"/>
                      <a:pt x="1523497" y="15108"/>
                      <a:pt x="1500362" y="23951"/>
                    </a:cubicBezTo>
                    <a:cubicBezTo>
                      <a:pt x="1477226" y="32793"/>
                      <a:pt x="1498648" y="15108"/>
                      <a:pt x="1508359" y="11591"/>
                    </a:cubicBezTo>
                    <a:cubicBezTo>
                      <a:pt x="1518071" y="8073"/>
                      <a:pt x="1449711" y="11591"/>
                      <a:pt x="1438191" y="3604"/>
                    </a:cubicBezTo>
                    <a:cubicBezTo>
                      <a:pt x="1426671" y="-4383"/>
                      <a:pt x="1412580" y="17200"/>
                      <a:pt x="1401536" y="6646"/>
                    </a:cubicBezTo>
                    <a:cubicBezTo>
                      <a:pt x="1390492" y="-3908"/>
                      <a:pt x="1363452" y="4840"/>
                      <a:pt x="1366880" y="12827"/>
                    </a:cubicBezTo>
                    <a:cubicBezTo>
                      <a:pt x="1370307" y="20813"/>
                      <a:pt x="1362500" y="20813"/>
                      <a:pt x="1351837" y="11971"/>
                    </a:cubicBezTo>
                    <a:cubicBezTo>
                      <a:pt x="1341174" y="3128"/>
                      <a:pt x="1320704" y="12827"/>
                      <a:pt x="1302043" y="10164"/>
                    </a:cubicBezTo>
                    <a:cubicBezTo>
                      <a:pt x="1283382" y="7502"/>
                      <a:pt x="1291380" y="25282"/>
                      <a:pt x="1270910" y="16345"/>
                    </a:cubicBezTo>
                    <a:cubicBezTo>
                      <a:pt x="1250440" y="7407"/>
                      <a:pt x="1228257" y="11971"/>
                      <a:pt x="1234445" y="14633"/>
                    </a:cubicBezTo>
                    <a:cubicBezTo>
                      <a:pt x="1240634" y="17295"/>
                      <a:pt x="1232732" y="22620"/>
                      <a:pt x="1223782" y="19958"/>
                    </a:cubicBezTo>
                    <a:cubicBezTo>
                      <a:pt x="1214832" y="17295"/>
                      <a:pt x="1206930" y="20813"/>
                      <a:pt x="1211405" y="29466"/>
                    </a:cubicBezTo>
                    <a:cubicBezTo>
                      <a:pt x="1215880" y="38118"/>
                      <a:pt x="1178463" y="26803"/>
                      <a:pt x="1178463" y="36597"/>
                    </a:cubicBezTo>
                    <a:cubicBezTo>
                      <a:pt x="1178463" y="46390"/>
                      <a:pt x="1165134" y="51714"/>
                      <a:pt x="1154471" y="42777"/>
                    </a:cubicBezTo>
                    <a:cubicBezTo>
                      <a:pt x="1143807" y="33839"/>
                      <a:pt x="1110008" y="31272"/>
                      <a:pt x="1119815" y="39259"/>
                    </a:cubicBezTo>
                    <a:cubicBezTo>
                      <a:pt x="1129621" y="47246"/>
                      <a:pt x="1089634" y="42777"/>
                      <a:pt x="1100773" y="50764"/>
                    </a:cubicBezTo>
                    <a:cubicBezTo>
                      <a:pt x="1111912" y="58750"/>
                      <a:pt x="1087349" y="65026"/>
                      <a:pt x="1087349" y="60272"/>
                    </a:cubicBezTo>
                    <a:cubicBezTo>
                      <a:pt x="1087349" y="55518"/>
                      <a:pt x="1065165" y="47816"/>
                      <a:pt x="1056311" y="55803"/>
                    </a:cubicBezTo>
                    <a:cubicBezTo>
                      <a:pt x="1047456" y="63790"/>
                      <a:pt x="1044696" y="73583"/>
                      <a:pt x="1040316" y="68258"/>
                    </a:cubicBezTo>
                    <a:cubicBezTo>
                      <a:pt x="1035936" y="62934"/>
                      <a:pt x="1016323" y="64740"/>
                      <a:pt x="997663" y="71776"/>
                    </a:cubicBezTo>
                    <a:cubicBezTo>
                      <a:pt x="979002" y="78812"/>
                      <a:pt x="1000233" y="84707"/>
                      <a:pt x="1012610" y="76720"/>
                    </a:cubicBezTo>
                    <a:close/>
                    <a:moveTo>
                      <a:pt x="1236635" y="842782"/>
                    </a:moveTo>
                    <a:cubicBezTo>
                      <a:pt x="1242824" y="841926"/>
                      <a:pt x="1255677" y="819677"/>
                      <a:pt x="1239301" y="820628"/>
                    </a:cubicBezTo>
                    <a:cubicBezTo>
                      <a:pt x="1222925" y="821579"/>
                      <a:pt x="1226924" y="844398"/>
                      <a:pt x="1236635" y="842782"/>
                    </a:cubicBezTo>
                    <a:close/>
                    <a:moveTo>
                      <a:pt x="1158374" y="823766"/>
                    </a:moveTo>
                    <a:cubicBezTo>
                      <a:pt x="1172655" y="832608"/>
                      <a:pt x="1193982" y="808648"/>
                      <a:pt x="1192173" y="801517"/>
                    </a:cubicBezTo>
                    <a:cubicBezTo>
                      <a:pt x="1190364" y="794386"/>
                      <a:pt x="1141237" y="812546"/>
                      <a:pt x="1158374" y="823290"/>
                    </a:cubicBezTo>
                    <a:close/>
                    <a:moveTo>
                      <a:pt x="1222449" y="774895"/>
                    </a:moveTo>
                    <a:cubicBezTo>
                      <a:pt x="1224163" y="766052"/>
                      <a:pt x="1193030" y="762439"/>
                      <a:pt x="1194839" y="752741"/>
                    </a:cubicBezTo>
                    <a:cubicBezTo>
                      <a:pt x="1196648" y="743043"/>
                      <a:pt x="1165515" y="734961"/>
                      <a:pt x="1155708" y="729636"/>
                    </a:cubicBezTo>
                    <a:cubicBezTo>
                      <a:pt x="1145902" y="724312"/>
                      <a:pt x="1130859" y="721650"/>
                      <a:pt x="1130859" y="710620"/>
                    </a:cubicBezTo>
                    <a:cubicBezTo>
                      <a:pt x="1130859" y="699591"/>
                      <a:pt x="1109532" y="707958"/>
                      <a:pt x="1108675" y="723932"/>
                    </a:cubicBezTo>
                    <a:cubicBezTo>
                      <a:pt x="1107818" y="739905"/>
                      <a:pt x="1099155" y="736387"/>
                      <a:pt x="1103344" y="751410"/>
                    </a:cubicBezTo>
                    <a:cubicBezTo>
                      <a:pt x="1107533" y="766432"/>
                      <a:pt x="1083731" y="770426"/>
                      <a:pt x="1086397" y="778127"/>
                    </a:cubicBezTo>
                    <a:cubicBezTo>
                      <a:pt x="1089062" y="785829"/>
                      <a:pt x="1100678" y="777176"/>
                      <a:pt x="1111341" y="777176"/>
                    </a:cubicBezTo>
                    <a:cubicBezTo>
                      <a:pt x="1122005" y="777176"/>
                      <a:pt x="1108390" y="792009"/>
                      <a:pt x="1122005" y="793150"/>
                    </a:cubicBezTo>
                    <a:cubicBezTo>
                      <a:pt x="1135314" y="791508"/>
                      <a:pt x="1147431" y="784671"/>
                      <a:pt x="1155708" y="774134"/>
                    </a:cubicBezTo>
                    <a:cubicBezTo>
                      <a:pt x="1160183" y="767003"/>
                      <a:pt x="1169037" y="764626"/>
                      <a:pt x="1181510" y="773278"/>
                    </a:cubicBezTo>
                    <a:cubicBezTo>
                      <a:pt x="1193982" y="781930"/>
                      <a:pt x="1220640" y="783357"/>
                      <a:pt x="1222449" y="774419"/>
                    </a:cubicBezTo>
                    <a:close/>
                    <a:moveTo>
                      <a:pt x="1513025" y="696834"/>
                    </a:moveTo>
                    <a:cubicBezTo>
                      <a:pt x="1523688" y="697689"/>
                      <a:pt x="1525497" y="711001"/>
                      <a:pt x="1542444" y="725358"/>
                    </a:cubicBezTo>
                    <a:cubicBezTo>
                      <a:pt x="1559391" y="739715"/>
                      <a:pt x="1561485" y="729826"/>
                      <a:pt x="1563675" y="720033"/>
                    </a:cubicBezTo>
                    <a:cubicBezTo>
                      <a:pt x="1565865" y="710240"/>
                      <a:pt x="1585097" y="718322"/>
                      <a:pt x="1584145" y="708529"/>
                    </a:cubicBezTo>
                    <a:cubicBezTo>
                      <a:pt x="1583193" y="698735"/>
                      <a:pt x="1599283" y="687231"/>
                      <a:pt x="1609946" y="682762"/>
                    </a:cubicBezTo>
                    <a:cubicBezTo>
                      <a:pt x="1620610" y="678293"/>
                      <a:pt x="1601092" y="667739"/>
                      <a:pt x="1586811" y="668595"/>
                    </a:cubicBezTo>
                    <a:cubicBezTo>
                      <a:pt x="1579187" y="670153"/>
                      <a:pt x="1571742" y="665243"/>
                      <a:pt x="1570182" y="657629"/>
                    </a:cubicBezTo>
                    <a:cubicBezTo>
                      <a:pt x="1569902" y="656264"/>
                      <a:pt x="1569827" y="654864"/>
                      <a:pt x="1569959" y="653477"/>
                    </a:cubicBezTo>
                    <a:cubicBezTo>
                      <a:pt x="1569959" y="647297"/>
                      <a:pt x="1543301" y="632179"/>
                      <a:pt x="1534351" y="634461"/>
                    </a:cubicBezTo>
                    <a:cubicBezTo>
                      <a:pt x="1525401" y="636743"/>
                      <a:pt x="1510359" y="622956"/>
                      <a:pt x="1498838" y="622006"/>
                    </a:cubicBezTo>
                    <a:cubicBezTo>
                      <a:pt x="1487318" y="621055"/>
                      <a:pt x="1470276" y="612498"/>
                      <a:pt x="1472180" y="599852"/>
                    </a:cubicBezTo>
                    <a:cubicBezTo>
                      <a:pt x="1474084" y="587206"/>
                      <a:pt x="1495316" y="603370"/>
                      <a:pt x="1499695" y="593672"/>
                    </a:cubicBezTo>
                    <a:cubicBezTo>
                      <a:pt x="1504075" y="583973"/>
                      <a:pt x="1477512" y="589203"/>
                      <a:pt x="1476655" y="582072"/>
                    </a:cubicBezTo>
                    <a:cubicBezTo>
                      <a:pt x="1475798" y="574941"/>
                      <a:pt x="1482843" y="577698"/>
                      <a:pt x="1488175" y="573229"/>
                    </a:cubicBezTo>
                    <a:cubicBezTo>
                      <a:pt x="1493507" y="568761"/>
                      <a:pt x="1483700" y="559918"/>
                      <a:pt x="1477512" y="556400"/>
                    </a:cubicBezTo>
                    <a:cubicBezTo>
                      <a:pt x="1471323" y="552882"/>
                      <a:pt x="1469514" y="563436"/>
                      <a:pt x="1463326" y="563436"/>
                    </a:cubicBezTo>
                    <a:cubicBezTo>
                      <a:pt x="1457137" y="563436"/>
                      <a:pt x="1462374" y="553928"/>
                      <a:pt x="1466849" y="547463"/>
                    </a:cubicBezTo>
                    <a:cubicBezTo>
                      <a:pt x="1471323" y="540997"/>
                      <a:pt x="1446379" y="534151"/>
                      <a:pt x="1435715" y="537955"/>
                    </a:cubicBezTo>
                    <a:cubicBezTo>
                      <a:pt x="1425052" y="541758"/>
                      <a:pt x="1421529" y="535292"/>
                      <a:pt x="1421529" y="528447"/>
                    </a:cubicBezTo>
                    <a:cubicBezTo>
                      <a:pt x="1421529" y="521601"/>
                      <a:pt x="1402488" y="528447"/>
                      <a:pt x="1395728" y="533771"/>
                    </a:cubicBezTo>
                    <a:cubicBezTo>
                      <a:pt x="1388968" y="539096"/>
                      <a:pt x="1379733" y="528447"/>
                      <a:pt x="1388587" y="527496"/>
                    </a:cubicBezTo>
                    <a:cubicBezTo>
                      <a:pt x="1397442" y="526545"/>
                      <a:pt x="1408200" y="519509"/>
                      <a:pt x="1405534" y="511522"/>
                    </a:cubicBezTo>
                    <a:cubicBezTo>
                      <a:pt x="1402869" y="503536"/>
                      <a:pt x="1379733" y="502680"/>
                      <a:pt x="1375258" y="512473"/>
                    </a:cubicBezTo>
                    <a:cubicBezTo>
                      <a:pt x="1370784" y="522266"/>
                      <a:pt x="1352218" y="501824"/>
                      <a:pt x="1352218" y="493457"/>
                    </a:cubicBezTo>
                    <a:cubicBezTo>
                      <a:pt x="1352218" y="485090"/>
                      <a:pt x="1323656" y="492506"/>
                      <a:pt x="1327273" y="479195"/>
                    </a:cubicBezTo>
                    <a:cubicBezTo>
                      <a:pt x="1330891" y="465884"/>
                      <a:pt x="1294427" y="462366"/>
                      <a:pt x="1284620" y="462366"/>
                    </a:cubicBezTo>
                    <a:cubicBezTo>
                      <a:pt x="1274814" y="462366"/>
                      <a:pt x="1260628" y="470353"/>
                      <a:pt x="1262437" y="479195"/>
                    </a:cubicBezTo>
                    <a:cubicBezTo>
                      <a:pt x="1264246" y="488037"/>
                      <a:pt x="1251773" y="484520"/>
                      <a:pt x="1249964" y="474821"/>
                    </a:cubicBezTo>
                    <a:cubicBezTo>
                      <a:pt x="1248155" y="465123"/>
                      <a:pt x="1224163" y="485470"/>
                      <a:pt x="1217118" y="485470"/>
                    </a:cubicBezTo>
                    <a:cubicBezTo>
                      <a:pt x="1210072" y="485470"/>
                      <a:pt x="1221497" y="459704"/>
                      <a:pt x="1217974" y="451717"/>
                    </a:cubicBezTo>
                    <a:cubicBezTo>
                      <a:pt x="1212739" y="444022"/>
                      <a:pt x="1207970" y="436021"/>
                      <a:pt x="1203693" y="427757"/>
                    </a:cubicBezTo>
                    <a:cubicBezTo>
                      <a:pt x="1198362" y="414445"/>
                      <a:pt x="1171703" y="419770"/>
                      <a:pt x="1164658" y="427757"/>
                    </a:cubicBezTo>
                    <a:cubicBezTo>
                      <a:pt x="1157612" y="435743"/>
                      <a:pt x="1134382" y="432225"/>
                      <a:pt x="1122005" y="444586"/>
                    </a:cubicBezTo>
                    <a:cubicBezTo>
                      <a:pt x="1109627" y="456946"/>
                      <a:pt x="1122861" y="469497"/>
                      <a:pt x="1128193" y="473871"/>
                    </a:cubicBezTo>
                    <a:cubicBezTo>
                      <a:pt x="1133525" y="478244"/>
                      <a:pt x="1109151" y="485470"/>
                      <a:pt x="1117530" y="492887"/>
                    </a:cubicBezTo>
                    <a:cubicBezTo>
                      <a:pt x="1125908" y="500303"/>
                      <a:pt x="1138000" y="496500"/>
                      <a:pt x="1138856" y="508004"/>
                    </a:cubicBezTo>
                    <a:cubicBezTo>
                      <a:pt x="1139713" y="519509"/>
                      <a:pt x="1109532" y="504486"/>
                      <a:pt x="1105057" y="494693"/>
                    </a:cubicBezTo>
                    <a:cubicBezTo>
                      <a:pt x="1100583" y="484900"/>
                      <a:pt x="1106866" y="475677"/>
                      <a:pt x="1100678" y="468926"/>
                    </a:cubicBezTo>
                    <a:cubicBezTo>
                      <a:pt x="1094489" y="462176"/>
                      <a:pt x="1099726" y="452953"/>
                      <a:pt x="1111341" y="440402"/>
                    </a:cubicBezTo>
                    <a:cubicBezTo>
                      <a:pt x="1122957" y="427852"/>
                      <a:pt x="1131716" y="429753"/>
                      <a:pt x="1131716" y="422622"/>
                    </a:cubicBezTo>
                    <a:cubicBezTo>
                      <a:pt x="1131716" y="415491"/>
                      <a:pt x="1081922" y="415491"/>
                      <a:pt x="1052598" y="442114"/>
                    </a:cubicBezTo>
                    <a:cubicBezTo>
                      <a:pt x="1033753" y="459794"/>
                      <a:pt x="1026401" y="486519"/>
                      <a:pt x="1033556" y="511332"/>
                    </a:cubicBezTo>
                    <a:cubicBezTo>
                      <a:pt x="1035365" y="518463"/>
                      <a:pt x="1061167" y="514945"/>
                      <a:pt x="1076209" y="519319"/>
                    </a:cubicBezTo>
                    <a:cubicBezTo>
                      <a:pt x="1091252" y="523693"/>
                      <a:pt x="1083350" y="529968"/>
                      <a:pt x="1071830" y="528256"/>
                    </a:cubicBezTo>
                    <a:cubicBezTo>
                      <a:pt x="1060310" y="526545"/>
                      <a:pt x="1040697" y="522932"/>
                      <a:pt x="1041554" y="530919"/>
                    </a:cubicBezTo>
                    <a:cubicBezTo>
                      <a:pt x="1042410" y="538905"/>
                      <a:pt x="1066498" y="554023"/>
                      <a:pt x="1080684" y="550410"/>
                    </a:cubicBezTo>
                    <a:cubicBezTo>
                      <a:pt x="1094870" y="546797"/>
                      <a:pt x="1094965" y="546892"/>
                      <a:pt x="1101154" y="554879"/>
                    </a:cubicBezTo>
                    <a:cubicBezTo>
                      <a:pt x="1107343" y="562866"/>
                      <a:pt x="1124290" y="560203"/>
                      <a:pt x="1141141" y="561059"/>
                    </a:cubicBezTo>
                    <a:cubicBezTo>
                      <a:pt x="1157993" y="561915"/>
                      <a:pt x="1177606" y="568190"/>
                      <a:pt x="1185604" y="569046"/>
                    </a:cubicBezTo>
                    <a:cubicBezTo>
                      <a:pt x="1193448" y="569524"/>
                      <a:pt x="1201051" y="566240"/>
                      <a:pt x="1206073" y="560203"/>
                    </a:cubicBezTo>
                    <a:cubicBezTo>
                      <a:pt x="1208739" y="555735"/>
                      <a:pt x="1241586" y="567334"/>
                      <a:pt x="1251392" y="566384"/>
                    </a:cubicBezTo>
                    <a:cubicBezTo>
                      <a:pt x="1261199" y="565433"/>
                      <a:pt x="1254915" y="556876"/>
                      <a:pt x="1248727" y="554023"/>
                    </a:cubicBezTo>
                    <a:cubicBezTo>
                      <a:pt x="1242538" y="551171"/>
                      <a:pt x="1245109" y="539761"/>
                      <a:pt x="1253106" y="544515"/>
                    </a:cubicBezTo>
                    <a:cubicBezTo>
                      <a:pt x="1261104" y="549269"/>
                      <a:pt x="1274433" y="551646"/>
                      <a:pt x="1277099" y="559633"/>
                    </a:cubicBezTo>
                    <a:cubicBezTo>
                      <a:pt x="1279765" y="567620"/>
                      <a:pt x="1286619" y="563151"/>
                      <a:pt x="1287762" y="569141"/>
                    </a:cubicBezTo>
                    <a:cubicBezTo>
                      <a:pt x="1288904" y="575131"/>
                      <a:pt x="1317181" y="582452"/>
                      <a:pt x="1318038" y="589583"/>
                    </a:cubicBezTo>
                    <a:cubicBezTo>
                      <a:pt x="1318895" y="596714"/>
                      <a:pt x="1290428" y="600232"/>
                      <a:pt x="1298425" y="606412"/>
                    </a:cubicBezTo>
                    <a:cubicBezTo>
                      <a:pt x="1306423" y="612593"/>
                      <a:pt x="1318895" y="598426"/>
                      <a:pt x="1329558" y="597570"/>
                    </a:cubicBezTo>
                    <a:cubicBezTo>
                      <a:pt x="1340222" y="596714"/>
                      <a:pt x="1340222" y="620674"/>
                      <a:pt x="1348600" y="617156"/>
                    </a:cubicBezTo>
                    <a:cubicBezTo>
                      <a:pt x="1359549" y="612307"/>
                      <a:pt x="1368213" y="621530"/>
                      <a:pt x="1378876" y="636172"/>
                    </a:cubicBezTo>
                    <a:cubicBezTo>
                      <a:pt x="1389540" y="650815"/>
                      <a:pt x="1377924" y="665457"/>
                      <a:pt x="1378876" y="670782"/>
                    </a:cubicBezTo>
                    <a:cubicBezTo>
                      <a:pt x="1379828" y="676106"/>
                      <a:pt x="1400203" y="674300"/>
                      <a:pt x="1411723" y="668119"/>
                    </a:cubicBezTo>
                    <a:cubicBezTo>
                      <a:pt x="1423243" y="661939"/>
                      <a:pt x="1434002" y="675250"/>
                      <a:pt x="1442856" y="683237"/>
                    </a:cubicBezTo>
                    <a:cubicBezTo>
                      <a:pt x="1451710" y="691224"/>
                      <a:pt x="1409914" y="704535"/>
                      <a:pt x="1413532" y="697404"/>
                    </a:cubicBezTo>
                    <a:cubicBezTo>
                      <a:pt x="1417150" y="690273"/>
                      <a:pt x="1388587" y="668880"/>
                      <a:pt x="1362881" y="678388"/>
                    </a:cubicBezTo>
                    <a:cubicBezTo>
                      <a:pt x="1337175" y="687896"/>
                      <a:pt x="1354884" y="703204"/>
                      <a:pt x="1357550" y="712142"/>
                    </a:cubicBezTo>
                    <a:cubicBezTo>
                      <a:pt x="1360215" y="721079"/>
                      <a:pt x="1334414" y="729826"/>
                      <a:pt x="1310421" y="721650"/>
                    </a:cubicBezTo>
                    <a:cubicBezTo>
                      <a:pt x="1286429" y="713473"/>
                      <a:pt x="1293474" y="726974"/>
                      <a:pt x="1283763" y="726974"/>
                    </a:cubicBezTo>
                    <a:cubicBezTo>
                      <a:pt x="1274052" y="726974"/>
                      <a:pt x="1263293" y="742092"/>
                      <a:pt x="1272148" y="751885"/>
                    </a:cubicBezTo>
                    <a:cubicBezTo>
                      <a:pt x="1281002" y="761678"/>
                      <a:pt x="1300710" y="752741"/>
                      <a:pt x="1316610" y="753597"/>
                    </a:cubicBezTo>
                    <a:cubicBezTo>
                      <a:pt x="1332510" y="754452"/>
                      <a:pt x="1334414" y="758921"/>
                      <a:pt x="1336223" y="750079"/>
                    </a:cubicBezTo>
                    <a:cubicBezTo>
                      <a:pt x="1338032" y="741236"/>
                      <a:pt x="1355265" y="745610"/>
                      <a:pt x="1366404" y="748272"/>
                    </a:cubicBezTo>
                    <a:cubicBezTo>
                      <a:pt x="1377543" y="750934"/>
                      <a:pt x="1375258" y="767288"/>
                      <a:pt x="1389540" y="768714"/>
                    </a:cubicBezTo>
                    <a:cubicBezTo>
                      <a:pt x="1403821" y="770141"/>
                      <a:pt x="1392205" y="784688"/>
                      <a:pt x="1401060" y="794481"/>
                    </a:cubicBezTo>
                    <a:cubicBezTo>
                      <a:pt x="1409914" y="804274"/>
                      <a:pt x="1438381" y="798950"/>
                      <a:pt x="1448664" y="809599"/>
                    </a:cubicBezTo>
                    <a:cubicBezTo>
                      <a:pt x="1458946" y="820248"/>
                      <a:pt x="1504551" y="841451"/>
                      <a:pt x="1510930" y="833559"/>
                    </a:cubicBezTo>
                    <a:cubicBezTo>
                      <a:pt x="1517309" y="825667"/>
                      <a:pt x="1471799" y="783832"/>
                      <a:pt x="1458470" y="780219"/>
                    </a:cubicBezTo>
                    <a:cubicBezTo>
                      <a:pt x="1445141" y="776606"/>
                      <a:pt x="1471799" y="772327"/>
                      <a:pt x="1488651" y="785639"/>
                    </a:cubicBezTo>
                    <a:cubicBezTo>
                      <a:pt x="1505503" y="798950"/>
                      <a:pt x="1530448" y="804655"/>
                      <a:pt x="1542920" y="789157"/>
                    </a:cubicBezTo>
                    <a:cubicBezTo>
                      <a:pt x="1555392" y="773658"/>
                      <a:pt x="1532256" y="777652"/>
                      <a:pt x="1532256" y="766052"/>
                    </a:cubicBezTo>
                    <a:cubicBezTo>
                      <a:pt x="1532256" y="754452"/>
                      <a:pt x="1524259" y="738574"/>
                      <a:pt x="1511787" y="738574"/>
                    </a:cubicBezTo>
                    <a:cubicBezTo>
                      <a:pt x="1499315" y="738574"/>
                      <a:pt x="1467325" y="713663"/>
                      <a:pt x="1478940" y="708338"/>
                    </a:cubicBezTo>
                    <a:cubicBezTo>
                      <a:pt x="1490555" y="703014"/>
                      <a:pt x="1475322" y="695978"/>
                      <a:pt x="1484272" y="686185"/>
                    </a:cubicBezTo>
                    <a:cubicBezTo>
                      <a:pt x="1493221" y="676391"/>
                      <a:pt x="1502361" y="695407"/>
                      <a:pt x="1513025" y="696358"/>
                    </a:cubicBezTo>
                    <a:close/>
                    <a:moveTo>
                      <a:pt x="1325369" y="654238"/>
                    </a:moveTo>
                    <a:cubicBezTo>
                      <a:pt x="1336032" y="652431"/>
                      <a:pt x="1334033" y="635982"/>
                      <a:pt x="1328035" y="627520"/>
                    </a:cubicBezTo>
                    <a:cubicBezTo>
                      <a:pt x="1323560" y="621340"/>
                      <a:pt x="1311945" y="620484"/>
                      <a:pt x="1302234" y="621340"/>
                    </a:cubicBezTo>
                    <a:cubicBezTo>
                      <a:pt x="1292522" y="622196"/>
                      <a:pt x="1275575" y="637313"/>
                      <a:pt x="1284430" y="652431"/>
                    </a:cubicBezTo>
                    <a:cubicBezTo>
                      <a:pt x="1293284" y="667549"/>
                      <a:pt x="1314801" y="655474"/>
                      <a:pt x="1325369" y="654238"/>
                    </a:cubicBezTo>
                    <a:close/>
                    <a:moveTo>
                      <a:pt x="1214452" y="422908"/>
                    </a:moveTo>
                    <a:cubicBezTo>
                      <a:pt x="1209120" y="434507"/>
                      <a:pt x="1225972" y="434507"/>
                      <a:pt x="1226829" y="447819"/>
                    </a:cubicBezTo>
                    <a:cubicBezTo>
                      <a:pt x="1227686" y="461130"/>
                      <a:pt x="1244633" y="465503"/>
                      <a:pt x="1257105" y="457327"/>
                    </a:cubicBezTo>
                    <a:cubicBezTo>
                      <a:pt x="1269577" y="449150"/>
                      <a:pt x="1304709" y="459704"/>
                      <a:pt x="1304709" y="449340"/>
                    </a:cubicBezTo>
                    <a:cubicBezTo>
                      <a:pt x="1304709" y="438976"/>
                      <a:pt x="1267387" y="421862"/>
                      <a:pt x="1254058" y="424524"/>
                    </a:cubicBezTo>
                    <a:cubicBezTo>
                      <a:pt x="1240729" y="427186"/>
                      <a:pt x="1219783" y="411403"/>
                      <a:pt x="1214452" y="422908"/>
                    </a:cubicBezTo>
                    <a:close/>
                    <a:moveTo>
                      <a:pt x="1547680" y="1178320"/>
                    </a:moveTo>
                    <a:cubicBezTo>
                      <a:pt x="1549489" y="1185451"/>
                      <a:pt x="1601092" y="1206844"/>
                      <a:pt x="1602806" y="1197336"/>
                    </a:cubicBezTo>
                    <a:cubicBezTo>
                      <a:pt x="1604520" y="1187828"/>
                      <a:pt x="1546157" y="1172235"/>
                      <a:pt x="1547680" y="1178320"/>
                    </a:cubicBezTo>
                    <a:close/>
                    <a:moveTo>
                      <a:pt x="1772848" y="1231280"/>
                    </a:moveTo>
                    <a:cubicBezTo>
                      <a:pt x="1769230" y="1237840"/>
                      <a:pt x="1763898" y="1226526"/>
                      <a:pt x="1771610" y="1220631"/>
                    </a:cubicBezTo>
                    <a:cubicBezTo>
                      <a:pt x="1779322" y="1214736"/>
                      <a:pt x="1770467" y="1212359"/>
                      <a:pt x="1763327" y="1215877"/>
                    </a:cubicBezTo>
                    <a:cubicBezTo>
                      <a:pt x="1756186" y="1219395"/>
                      <a:pt x="1757995" y="1199903"/>
                      <a:pt x="1764565" y="1196861"/>
                    </a:cubicBezTo>
                    <a:cubicBezTo>
                      <a:pt x="1771134" y="1193818"/>
                      <a:pt x="1748569" y="1186212"/>
                      <a:pt x="1748569" y="1192677"/>
                    </a:cubicBezTo>
                    <a:cubicBezTo>
                      <a:pt x="1748569" y="1199142"/>
                      <a:pt x="1732479" y="1195054"/>
                      <a:pt x="1730766" y="1189159"/>
                    </a:cubicBezTo>
                    <a:cubicBezTo>
                      <a:pt x="1729052" y="1183264"/>
                      <a:pt x="1717722" y="1181458"/>
                      <a:pt x="1721816" y="1177369"/>
                    </a:cubicBezTo>
                    <a:cubicBezTo>
                      <a:pt x="1725910" y="1173281"/>
                      <a:pt x="1708201" y="1170809"/>
                      <a:pt x="1706487" y="1177940"/>
                    </a:cubicBezTo>
                    <a:cubicBezTo>
                      <a:pt x="1704774" y="1185071"/>
                      <a:pt x="1699347" y="1173186"/>
                      <a:pt x="1708201" y="1163678"/>
                    </a:cubicBezTo>
                    <a:cubicBezTo>
                      <a:pt x="1717056" y="1154170"/>
                      <a:pt x="1714199" y="1145993"/>
                      <a:pt x="1722483" y="1141239"/>
                    </a:cubicBezTo>
                    <a:cubicBezTo>
                      <a:pt x="1730766" y="1136485"/>
                      <a:pt x="1721816" y="1131160"/>
                      <a:pt x="1712962" y="1134678"/>
                    </a:cubicBezTo>
                    <a:cubicBezTo>
                      <a:pt x="1704107" y="1138196"/>
                      <a:pt x="1680400" y="1170809"/>
                      <a:pt x="1680400" y="1179651"/>
                    </a:cubicBezTo>
                    <a:cubicBezTo>
                      <a:pt x="1680400" y="1188493"/>
                      <a:pt x="1679734" y="1199238"/>
                      <a:pt x="1671451" y="1198667"/>
                    </a:cubicBezTo>
                    <a:cubicBezTo>
                      <a:pt x="1663168" y="1198097"/>
                      <a:pt x="1653742" y="1205798"/>
                      <a:pt x="1660216" y="1210552"/>
                    </a:cubicBezTo>
                    <a:cubicBezTo>
                      <a:pt x="1666691" y="1215306"/>
                      <a:pt x="1642984" y="1228712"/>
                      <a:pt x="1654313" y="1234798"/>
                    </a:cubicBezTo>
                    <a:cubicBezTo>
                      <a:pt x="1662025" y="1238981"/>
                      <a:pt x="1674498" y="1233086"/>
                      <a:pt x="1685161" y="1234227"/>
                    </a:cubicBezTo>
                    <a:cubicBezTo>
                      <a:pt x="1694928" y="1236706"/>
                      <a:pt x="1705289" y="1234982"/>
                      <a:pt x="1713723" y="1229473"/>
                    </a:cubicBezTo>
                    <a:cubicBezTo>
                      <a:pt x="1722673" y="1223008"/>
                      <a:pt x="1722673" y="1235368"/>
                      <a:pt x="1732098" y="1234227"/>
                    </a:cubicBezTo>
                    <a:cubicBezTo>
                      <a:pt x="1741524" y="1233086"/>
                      <a:pt x="1726767" y="1241929"/>
                      <a:pt x="1727338" y="1248394"/>
                    </a:cubicBezTo>
                    <a:cubicBezTo>
                      <a:pt x="1727909" y="1254859"/>
                      <a:pt x="1737430" y="1244876"/>
                      <a:pt x="1744571" y="1241358"/>
                    </a:cubicBezTo>
                    <a:cubicBezTo>
                      <a:pt x="1751711" y="1237840"/>
                      <a:pt x="1760566" y="1241358"/>
                      <a:pt x="1757043" y="1247253"/>
                    </a:cubicBezTo>
                    <a:cubicBezTo>
                      <a:pt x="1753520" y="1253148"/>
                      <a:pt x="1776085" y="1259043"/>
                      <a:pt x="1781892" y="1249630"/>
                    </a:cubicBezTo>
                    <a:cubicBezTo>
                      <a:pt x="1787700" y="1240217"/>
                      <a:pt x="1776751" y="1224719"/>
                      <a:pt x="1772848" y="1231280"/>
                    </a:cubicBezTo>
                    <a:close/>
                    <a:moveTo>
                      <a:pt x="166591" y="1068217"/>
                    </a:moveTo>
                    <a:cubicBezTo>
                      <a:pt x="150596" y="1076679"/>
                      <a:pt x="189060" y="1117183"/>
                      <a:pt x="197057" y="1112144"/>
                    </a:cubicBezTo>
                    <a:cubicBezTo>
                      <a:pt x="202579" y="1108626"/>
                      <a:pt x="187536" y="1091607"/>
                      <a:pt x="187536" y="1081148"/>
                    </a:cubicBezTo>
                    <a:cubicBezTo>
                      <a:pt x="187536" y="1070689"/>
                      <a:pt x="182871" y="1059660"/>
                      <a:pt x="166591" y="1068217"/>
                    </a:cubicBezTo>
                    <a:close/>
                    <a:moveTo>
                      <a:pt x="1631273" y="1270643"/>
                    </a:moveTo>
                    <a:cubicBezTo>
                      <a:pt x="1625084" y="1271498"/>
                      <a:pt x="1629940" y="1261800"/>
                      <a:pt x="1631273" y="1256856"/>
                    </a:cubicBezTo>
                    <a:cubicBezTo>
                      <a:pt x="1632606" y="1251912"/>
                      <a:pt x="1617944" y="1259138"/>
                      <a:pt x="1617563" y="1264843"/>
                    </a:cubicBezTo>
                    <a:cubicBezTo>
                      <a:pt x="1617182" y="1270548"/>
                      <a:pt x="1607281" y="1272830"/>
                      <a:pt x="1607281" y="1276443"/>
                    </a:cubicBezTo>
                    <a:cubicBezTo>
                      <a:pt x="1607281" y="1286806"/>
                      <a:pt x="1605948" y="1281292"/>
                      <a:pt x="1598902" y="1284810"/>
                    </a:cubicBezTo>
                    <a:cubicBezTo>
                      <a:pt x="1591857" y="1288328"/>
                      <a:pt x="1564151" y="1284810"/>
                      <a:pt x="1563294" y="1278630"/>
                    </a:cubicBezTo>
                    <a:cubicBezTo>
                      <a:pt x="1562437" y="1272449"/>
                      <a:pt x="1542444" y="1269121"/>
                      <a:pt x="1541587" y="1260850"/>
                    </a:cubicBezTo>
                    <a:cubicBezTo>
                      <a:pt x="1540730" y="1252577"/>
                      <a:pt x="1530828" y="1249820"/>
                      <a:pt x="1538826" y="1240502"/>
                    </a:cubicBezTo>
                    <a:cubicBezTo>
                      <a:pt x="1546823" y="1231184"/>
                      <a:pt x="1537493" y="1226716"/>
                      <a:pt x="1529972" y="1233847"/>
                    </a:cubicBezTo>
                    <a:cubicBezTo>
                      <a:pt x="1522450" y="1240978"/>
                      <a:pt x="1517975" y="1229853"/>
                      <a:pt x="1528163" y="1225860"/>
                    </a:cubicBezTo>
                    <a:cubicBezTo>
                      <a:pt x="1538350" y="1221867"/>
                      <a:pt x="1557582" y="1217873"/>
                      <a:pt x="1547775" y="1200093"/>
                    </a:cubicBezTo>
                    <a:cubicBezTo>
                      <a:pt x="1537969" y="1182313"/>
                      <a:pt x="1476655" y="1205418"/>
                      <a:pt x="1461136" y="1214260"/>
                    </a:cubicBezTo>
                    <a:cubicBezTo>
                      <a:pt x="1445617" y="1223103"/>
                      <a:pt x="1426004" y="1251532"/>
                      <a:pt x="1417531" y="1251532"/>
                    </a:cubicBezTo>
                    <a:cubicBezTo>
                      <a:pt x="1409057" y="1251532"/>
                      <a:pt x="1432193" y="1236509"/>
                      <a:pt x="1435811" y="1230709"/>
                    </a:cubicBezTo>
                    <a:cubicBezTo>
                      <a:pt x="1439429" y="1224909"/>
                      <a:pt x="1434859" y="1219109"/>
                      <a:pt x="1439809" y="1221201"/>
                    </a:cubicBezTo>
                    <a:cubicBezTo>
                      <a:pt x="1444760" y="1223293"/>
                      <a:pt x="1458851" y="1202185"/>
                      <a:pt x="1467801" y="1194959"/>
                    </a:cubicBezTo>
                    <a:cubicBezTo>
                      <a:pt x="1476750" y="1187733"/>
                      <a:pt x="1487318" y="1194959"/>
                      <a:pt x="1488651" y="1188779"/>
                    </a:cubicBezTo>
                    <a:cubicBezTo>
                      <a:pt x="1489984" y="1182598"/>
                      <a:pt x="1494459" y="1179271"/>
                      <a:pt x="1503313" y="1170999"/>
                    </a:cubicBezTo>
                    <a:cubicBezTo>
                      <a:pt x="1512168" y="1162727"/>
                      <a:pt x="1618420" y="1164343"/>
                      <a:pt x="1628607" y="1164818"/>
                    </a:cubicBezTo>
                    <a:cubicBezTo>
                      <a:pt x="1638794" y="1165294"/>
                      <a:pt x="1658883" y="1151507"/>
                      <a:pt x="1664596" y="1142665"/>
                    </a:cubicBezTo>
                    <a:cubicBezTo>
                      <a:pt x="1670308" y="1133822"/>
                      <a:pt x="1678020" y="1133727"/>
                      <a:pt x="1692206" y="1134678"/>
                    </a:cubicBezTo>
                    <a:cubicBezTo>
                      <a:pt x="1706392" y="1135629"/>
                      <a:pt x="1713057" y="1122698"/>
                      <a:pt x="1720197" y="1117754"/>
                    </a:cubicBezTo>
                    <a:cubicBezTo>
                      <a:pt x="1727338" y="1112810"/>
                      <a:pt x="1724672" y="1110718"/>
                      <a:pt x="1718388" y="1109387"/>
                    </a:cubicBezTo>
                    <a:cubicBezTo>
                      <a:pt x="1712105" y="1108056"/>
                      <a:pt x="1706392" y="1104062"/>
                      <a:pt x="1712676" y="1103587"/>
                    </a:cubicBezTo>
                    <a:cubicBezTo>
                      <a:pt x="1718960" y="1103111"/>
                      <a:pt x="1722197" y="1099593"/>
                      <a:pt x="1724672" y="1091607"/>
                    </a:cubicBezTo>
                    <a:cubicBezTo>
                      <a:pt x="1727148" y="1083620"/>
                      <a:pt x="1722387" y="1087138"/>
                      <a:pt x="1714009" y="1076014"/>
                    </a:cubicBezTo>
                    <a:cubicBezTo>
                      <a:pt x="1705631" y="1064889"/>
                      <a:pt x="1701061" y="1079627"/>
                      <a:pt x="1692682" y="1078676"/>
                    </a:cubicBezTo>
                    <a:cubicBezTo>
                      <a:pt x="1684304" y="1077725"/>
                      <a:pt x="1698395" y="1067171"/>
                      <a:pt x="1691349" y="1062702"/>
                    </a:cubicBezTo>
                    <a:cubicBezTo>
                      <a:pt x="1684304" y="1058234"/>
                      <a:pt x="1670880" y="1061466"/>
                      <a:pt x="1660216" y="1070309"/>
                    </a:cubicBezTo>
                    <a:cubicBezTo>
                      <a:pt x="1649553" y="1079151"/>
                      <a:pt x="1650695" y="1070309"/>
                      <a:pt x="1641175" y="1078676"/>
                    </a:cubicBezTo>
                    <a:cubicBezTo>
                      <a:pt x="1631654" y="1087043"/>
                      <a:pt x="1631654" y="1074302"/>
                      <a:pt x="1636319" y="1070784"/>
                    </a:cubicBezTo>
                    <a:cubicBezTo>
                      <a:pt x="1640984" y="1067266"/>
                      <a:pt x="1643840" y="1070784"/>
                      <a:pt x="1647839" y="1065840"/>
                    </a:cubicBezTo>
                    <a:cubicBezTo>
                      <a:pt x="1651838" y="1060896"/>
                      <a:pt x="1655837" y="1065840"/>
                      <a:pt x="1666024" y="1059184"/>
                    </a:cubicBezTo>
                    <a:cubicBezTo>
                      <a:pt x="1676211" y="1052529"/>
                      <a:pt x="1685066" y="1055666"/>
                      <a:pt x="1688303" y="1050722"/>
                    </a:cubicBezTo>
                    <a:cubicBezTo>
                      <a:pt x="1691540" y="1045778"/>
                      <a:pt x="1683352" y="1039217"/>
                      <a:pt x="1673641" y="1041214"/>
                    </a:cubicBezTo>
                    <a:cubicBezTo>
                      <a:pt x="1663929" y="1043211"/>
                      <a:pt x="1657170" y="1027903"/>
                      <a:pt x="1650981" y="1032372"/>
                    </a:cubicBezTo>
                    <a:cubicBezTo>
                      <a:pt x="1644793" y="1036840"/>
                      <a:pt x="1646030" y="1025716"/>
                      <a:pt x="1638985" y="1030185"/>
                    </a:cubicBezTo>
                    <a:cubicBezTo>
                      <a:pt x="1631939" y="1034654"/>
                      <a:pt x="1627846" y="1028854"/>
                      <a:pt x="1624704" y="1020677"/>
                    </a:cubicBezTo>
                    <a:cubicBezTo>
                      <a:pt x="1621562" y="1012500"/>
                      <a:pt x="1602520" y="998523"/>
                      <a:pt x="1591000" y="994910"/>
                    </a:cubicBezTo>
                    <a:cubicBezTo>
                      <a:pt x="1579480" y="991297"/>
                      <a:pt x="1587001" y="985402"/>
                      <a:pt x="1593190" y="989586"/>
                    </a:cubicBezTo>
                    <a:cubicBezTo>
                      <a:pt x="1599378" y="993769"/>
                      <a:pt x="1606519" y="985212"/>
                      <a:pt x="1609185" y="980743"/>
                    </a:cubicBezTo>
                    <a:cubicBezTo>
                      <a:pt x="1611851" y="976274"/>
                      <a:pt x="1604710" y="972281"/>
                      <a:pt x="1601187" y="971901"/>
                    </a:cubicBezTo>
                    <a:cubicBezTo>
                      <a:pt x="1597665" y="971520"/>
                      <a:pt x="1597665" y="965625"/>
                      <a:pt x="1598521" y="961157"/>
                    </a:cubicBezTo>
                    <a:cubicBezTo>
                      <a:pt x="1599378" y="956688"/>
                      <a:pt x="1586049" y="950983"/>
                      <a:pt x="1585668" y="946514"/>
                    </a:cubicBezTo>
                    <a:cubicBezTo>
                      <a:pt x="1585288" y="942045"/>
                      <a:pt x="1577671" y="939003"/>
                      <a:pt x="1578052" y="935010"/>
                    </a:cubicBezTo>
                    <a:cubicBezTo>
                      <a:pt x="1578433" y="931016"/>
                      <a:pt x="1570530" y="925502"/>
                      <a:pt x="1570530" y="919892"/>
                    </a:cubicBezTo>
                    <a:cubicBezTo>
                      <a:pt x="1570530" y="914282"/>
                      <a:pt x="1557201" y="903918"/>
                      <a:pt x="1556725" y="897738"/>
                    </a:cubicBezTo>
                    <a:cubicBezTo>
                      <a:pt x="1556249" y="891558"/>
                      <a:pt x="1549204" y="887089"/>
                      <a:pt x="1546538" y="879483"/>
                    </a:cubicBezTo>
                    <a:cubicBezTo>
                      <a:pt x="1543872" y="871876"/>
                      <a:pt x="1540254" y="875489"/>
                      <a:pt x="1537588" y="886138"/>
                    </a:cubicBezTo>
                    <a:cubicBezTo>
                      <a:pt x="1534922" y="896787"/>
                      <a:pt x="1525592" y="896407"/>
                      <a:pt x="1528067" y="899925"/>
                    </a:cubicBezTo>
                    <a:cubicBezTo>
                      <a:pt x="1533589" y="907246"/>
                      <a:pt x="1529400" y="907436"/>
                      <a:pt x="1525401" y="911905"/>
                    </a:cubicBezTo>
                    <a:cubicBezTo>
                      <a:pt x="1521403" y="916374"/>
                      <a:pt x="1528067" y="923029"/>
                      <a:pt x="1521403" y="923029"/>
                    </a:cubicBezTo>
                    <a:cubicBezTo>
                      <a:pt x="1514738" y="923029"/>
                      <a:pt x="1517880" y="936816"/>
                      <a:pt x="1514357" y="930541"/>
                    </a:cubicBezTo>
                    <a:cubicBezTo>
                      <a:pt x="1510835" y="924266"/>
                      <a:pt x="1502361" y="926167"/>
                      <a:pt x="1502361" y="932347"/>
                    </a:cubicBezTo>
                    <a:cubicBezTo>
                      <a:pt x="1502361" y="938528"/>
                      <a:pt x="1488080" y="944327"/>
                      <a:pt x="1482368" y="943852"/>
                    </a:cubicBezTo>
                    <a:cubicBezTo>
                      <a:pt x="1476655" y="943377"/>
                      <a:pt x="1476560" y="931492"/>
                      <a:pt x="1471704" y="935010"/>
                    </a:cubicBezTo>
                    <a:cubicBezTo>
                      <a:pt x="1466849" y="938528"/>
                      <a:pt x="1467705" y="924836"/>
                      <a:pt x="1460089" y="925502"/>
                    </a:cubicBezTo>
                    <a:cubicBezTo>
                      <a:pt x="1452472" y="926167"/>
                      <a:pt x="1447236" y="925502"/>
                      <a:pt x="1449425" y="918466"/>
                    </a:cubicBezTo>
                    <a:cubicBezTo>
                      <a:pt x="1451615" y="911430"/>
                      <a:pt x="1436572" y="908958"/>
                      <a:pt x="1441428" y="904679"/>
                    </a:cubicBezTo>
                    <a:cubicBezTo>
                      <a:pt x="1446284" y="900400"/>
                      <a:pt x="1440095" y="893555"/>
                      <a:pt x="1439238" y="882050"/>
                    </a:cubicBezTo>
                    <a:cubicBezTo>
                      <a:pt x="1438381" y="870545"/>
                      <a:pt x="1445903" y="869594"/>
                      <a:pt x="1445903" y="865126"/>
                    </a:cubicBezTo>
                    <a:cubicBezTo>
                      <a:pt x="1445903" y="860657"/>
                      <a:pt x="1440571" y="860752"/>
                      <a:pt x="1435239" y="864270"/>
                    </a:cubicBezTo>
                    <a:cubicBezTo>
                      <a:pt x="1429908" y="867788"/>
                      <a:pt x="1429908" y="859421"/>
                      <a:pt x="1424100" y="859801"/>
                    </a:cubicBezTo>
                    <a:cubicBezTo>
                      <a:pt x="1418292" y="860182"/>
                      <a:pt x="1400964" y="859801"/>
                      <a:pt x="1400108" y="851434"/>
                    </a:cubicBezTo>
                    <a:cubicBezTo>
                      <a:pt x="1399251" y="843067"/>
                      <a:pt x="1393443" y="847441"/>
                      <a:pt x="1390587" y="839834"/>
                    </a:cubicBezTo>
                    <a:cubicBezTo>
                      <a:pt x="1387731" y="832228"/>
                      <a:pt x="1381066" y="838123"/>
                      <a:pt x="1381066" y="832798"/>
                    </a:cubicBezTo>
                    <a:cubicBezTo>
                      <a:pt x="1381066" y="827474"/>
                      <a:pt x="1378019" y="825192"/>
                      <a:pt x="1372688" y="824812"/>
                    </a:cubicBezTo>
                    <a:cubicBezTo>
                      <a:pt x="1367356" y="824431"/>
                      <a:pt x="1365547" y="818536"/>
                      <a:pt x="1358406" y="817681"/>
                    </a:cubicBezTo>
                    <a:cubicBezTo>
                      <a:pt x="1351291" y="818202"/>
                      <a:pt x="1344418" y="820490"/>
                      <a:pt x="1338413" y="824336"/>
                    </a:cubicBezTo>
                    <a:cubicBezTo>
                      <a:pt x="1334414" y="826143"/>
                      <a:pt x="1324227" y="818156"/>
                      <a:pt x="1320228" y="821199"/>
                    </a:cubicBezTo>
                    <a:cubicBezTo>
                      <a:pt x="1316229" y="824241"/>
                      <a:pt x="1315277" y="819012"/>
                      <a:pt x="1304233" y="815874"/>
                    </a:cubicBezTo>
                    <a:cubicBezTo>
                      <a:pt x="1293189" y="812736"/>
                      <a:pt x="1278432" y="811881"/>
                      <a:pt x="1277575" y="815874"/>
                    </a:cubicBezTo>
                    <a:cubicBezTo>
                      <a:pt x="1276718" y="819867"/>
                      <a:pt x="1268054" y="821199"/>
                      <a:pt x="1269101" y="830516"/>
                    </a:cubicBezTo>
                    <a:cubicBezTo>
                      <a:pt x="1270148" y="839834"/>
                      <a:pt x="1279765" y="838123"/>
                      <a:pt x="1281954" y="844303"/>
                    </a:cubicBezTo>
                    <a:cubicBezTo>
                      <a:pt x="1284144" y="850483"/>
                      <a:pt x="1277575" y="848296"/>
                      <a:pt x="1277099" y="853811"/>
                    </a:cubicBezTo>
                    <a:cubicBezTo>
                      <a:pt x="1276623" y="859326"/>
                      <a:pt x="1270910" y="859136"/>
                      <a:pt x="1270910" y="863319"/>
                    </a:cubicBezTo>
                    <a:cubicBezTo>
                      <a:pt x="1270910" y="867503"/>
                      <a:pt x="1274909" y="866362"/>
                      <a:pt x="1277099" y="874444"/>
                    </a:cubicBezTo>
                    <a:cubicBezTo>
                      <a:pt x="1279288" y="882525"/>
                      <a:pt x="1283763" y="881955"/>
                      <a:pt x="1285096" y="892604"/>
                    </a:cubicBezTo>
                    <a:cubicBezTo>
                      <a:pt x="1286429" y="903253"/>
                      <a:pt x="1281573" y="901066"/>
                      <a:pt x="1277099" y="902112"/>
                    </a:cubicBezTo>
                    <a:cubicBezTo>
                      <a:pt x="1272624" y="903158"/>
                      <a:pt x="1277575" y="908672"/>
                      <a:pt x="1271291" y="915803"/>
                    </a:cubicBezTo>
                    <a:cubicBezTo>
                      <a:pt x="1265007" y="922934"/>
                      <a:pt x="1259771" y="930446"/>
                      <a:pt x="1264626" y="934819"/>
                    </a:cubicBezTo>
                    <a:cubicBezTo>
                      <a:pt x="1269482" y="939193"/>
                      <a:pt x="1287762" y="946800"/>
                      <a:pt x="1294903" y="958780"/>
                    </a:cubicBezTo>
                    <a:cubicBezTo>
                      <a:pt x="1301011" y="972582"/>
                      <a:pt x="1302545" y="987972"/>
                      <a:pt x="1299282" y="1002707"/>
                    </a:cubicBezTo>
                    <a:cubicBezTo>
                      <a:pt x="1297092" y="1016018"/>
                      <a:pt x="1281954" y="1019156"/>
                      <a:pt x="1270720" y="1030660"/>
                    </a:cubicBezTo>
                    <a:cubicBezTo>
                      <a:pt x="1263394" y="1038087"/>
                      <a:pt x="1253126" y="1041854"/>
                      <a:pt x="1242728" y="1040929"/>
                    </a:cubicBezTo>
                    <a:cubicBezTo>
                      <a:pt x="1237397" y="1040929"/>
                      <a:pt x="1240444" y="1052053"/>
                      <a:pt x="1248060" y="1059945"/>
                    </a:cubicBezTo>
                    <a:cubicBezTo>
                      <a:pt x="1255677" y="1067837"/>
                      <a:pt x="1249393" y="1071069"/>
                      <a:pt x="1253392" y="1079912"/>
                    </a:cubicBezTo>
                    <a:cubicBezTo>
                      <a:pt x="1257391" y="1088754"/>
                      <a:pt x="1253392" y="1095885"/>
                      <a:pt x="1259104" y="1103872"/>
                    </a:cubicBezTo>
                    <a:cubicBezTo>
                      <a:pt x="1264817" y="1111859"/>
                      <a:pt x="1261389" y="1114996"/>
                      <a:pt x="1254725" y="1120796"/>
                    </a:cubicBezTo>
                    <a:cubicBezTo>
                      <a:pt x="1248060" y="1126596"/>
                      <a:pt x="1257391" y="1123459"/>
                      <a:pt x="1257771" y="1130970"/>
                    </a:cubicBezTo>
                    <a:cubicBezTo>
                      <a:pt x="1258152" y="1138481"/>
                      <a:pt x="1254725" y="1134108"/>
                      <a:pt x="1248917" y="1130114"/>
                    </a:cubicBezTo>
                    <a:cubicBezTo>
                      <a:pt x="1243109" y="1126121"/>
                      <a:pt x="1237778" y="1137626"/>
                      <a:pt x="1237778" y="1142475"/>
                    </a:cubicBezTo>
                    <a:cubicBezTo>
                      <a:pt x="1237778" y="1147324"/>
                      <a:pt x="1224068" y="1135819"/>
                      <a:pt x="1220926" y="1136294"/>
                    </a:cubicBezTo>
                    <a:cubicBezTo>
                      <a:pt x="1217784" y="1136770"/>
                      <a:pt x="1221783" y="1128783"/>
                      <a:pt x="1213785" y="1122508"/>
                    </a:cubicBezTo>
                    <a:cubicBezTo>
                      <a:pt x="1205788" y="1116232"/>
                      <a:pt x="1199599" y="1114996"/>
                      <a:pt x="1199599" y="1108816"/>
                    </a:cubicBezTo>
                    <a:cubicBezTo>
                      <a:pt x="1199599" y="1102636"/>
                      <a:pt x="1185794" y="1098167"/>
                      <a:pt x="1185794" y="1091036"/>
                    </a:cubicBezTo>
                    <a:cubicBezTo>
                      <a:pt x="1185794" y="1083905"/>
                      <a:pt x="1187603" y="1065745"/>
                      <a:pt x="1184461" y="1060420"/>
                    </a:cubicBezTo>
                    <a:cubicBezTo>
                      <a:pt x="1182249" y="1055092"/>
                      <a:pt x="1183086" y="1048986"/>
                      <a:pt x="1186651" y="1044447"/>
                    </a:cubicBezTo>
                    <a:cubicBezTo>
                      <a:pt x="1189317" y="1039503"/>
                      <a:pt x="1183604" y="1031991"/>
                      <a:pt x="1175607" y="1031991"/>
                    </a:cubicBezTo>
                    <a:cubicBezTo>
                      <a:pt x="1165553" y="1030867"/>
                      <a:pt x="1155447" y="1030264"/>
                      <a:pt x="1145331" y="1030185"/>
                    </a:cubicBezTo>
                    <a:cubicBezTo>
                      <a:pt x="1138126" y="1031726"/>
                      <a:pt x="1130603" y="1030285"/>
                      <a:pt x="1124480" y="1026192"/>
                    </a:cubicBezTo>
                    <a:cubicBezTo>
                      <a:pt x="1116303" y="1019943"/>
                      <a:pt x="1106943" y="1015415"/>
                      <a:pt x="1096965" y="1012880"/>
                    </a:cubicBezTo>
                    <a:cubicBezTo>
                      <a:pt x="1087932" y="1011594"/>
                      <a:pt x="1080014" y="1006181"/>
                      <a:pt x="1075543" y="998238"/>
                    </a:cubicBezTo>
                    <a:cubicBezTo>
                      <a:pt x="1074210" y="994245"/>
                      <a:pt x="1060500" y="991202"/>
                      <a:pt x="1057358" y="987209"/>
                    </a:cubicBezTo>
                    <a:cubicBezTo>
                      <a:pt x="1050973" y="982862"/>
                      <a:pt x="1043229" y="980971"/>
                      <a:pt x="1035556" y="981884"/>
                    </a:cubicBezTo>
                    <a:cubicBezTo>
                      <a:pt x="1030224" y="982740"/>
                      <a:pt x="1016514" y="970760"/>
                      <a:pt x="1008897" y="971235"/>
                    </a:cubicBezTo>
                    <a:cubicBezTo>
                      <a:pt x="998791" y="973449"/>
                      <a:pt x="988862" y="976404"/>
                      <a:pt x="979192" y="980078"/>
                    </a:cubicBezTo>
                    <a:cubicBezTo>
                      <a:pt x="976050" y="980553"/>
                      <a:pt x="979192" y="973422"/>
                      <a:pt x="981858" y="970570"/>
                    </a:cubicBezTo>
                    <a:cubicBezTo>
                      <a:pt x="984524" y="967717"/>
                      <a:pt x="975098" y="954121"/>
                      <a:pt x="972908" y="945278"/>
                    </a:cubicBezTo>
                    <a:cubicBezTo>
                      <a:pt x="970719" y="936436"/>
                      <a:pt x="967577" y="926262"/>
                      <a:pt x="958246" y="927974"/>
                    </a:cubicBezTo>
                    <a:cubicBezTo>
                      <a:pt x="950476" y="928561"/>
                      <a:pt x="942717" y="926699"/>
                      <a:pt x="936063" y="922649"/>
                    </a:cubicBezTo>
                    <a:cubicBezTo>
                      <a:pt x="933397" y="920843"/>
                      <a:pt x="932921" y="895551"/>
                      <a:pt x="935111" y="884617"/>
                    </a:cubicBezTo>
                    <a:cubicBezTo>
                      <a:pt x="937301" y="873683"/>
                      <a:pt x="948916" y="857995"/>
                      <a:pt x="948916" y="851339"/>
                    </a:cubicBezTo>
                    <a:cubicBezTo>
                      <a:pt x="948916" y="844683"/>
                      <a:pt x="956437" y="841831"/>
                      <a:pt x="963102" y="839834"/>
                    </a:cubicBezTo>
                    <a:cubicBezTo>
                      <a:pt x="969767" y="837838"/>
                      <a:pt x="964435" y="825192"/>
                      <a:pt x="971099" y="824241"/>
                    </a:cubicBezTo>
                    <a:cubicBezTo>
                      <a:pt x="977764" y="823290"/>
                      <a:pt x="978240" y="820723"/>
                      <a:pt x="979573" y="815399"/>
                    </a:cubicBezTo>
                    <a:cubicBezTo>
                      <a:pt x="980906" y="810074"/>
                      <a:pt x="989094" y="813592"/>
                      <a:pt x="984524" y="809219"/>
                    </a:cubicBezTo>
                    <a:cubicBezTo>
                      <a:pt x="979954" y="804845"/>
                      <a:pt x="983572" y="803419"/>
                      <a:pt x="994045" y="803419"/>
                    </a:cubicBezTo>
                    <a:cubicBezTo>
                      <a:pt x="1004518" y="803419"/>
                      <a:pt x="1019370" y="799901"/>
                      <a:pt x="1017085" y="789632"/>
                    </a:cubicBezTo>
                    <a:cubicBezTo>
                      <a:pt x="1014800" y="779363"/>
                      <a:pt x="988523" y="786970"/>
                      <a:pt x="988523" y="778603"/>
                    </a:cubicBezTo>
                    <a:cubicBezTo>
                      <a:pt x="988523" y="770236"/>
                      <a:pt x="954724" y="769665"/>
                      <a:pt x="956914" y="764816"/>
                    </a:cubicBezTo>
                    <a:cubicBezTo>
                      <a:pt x="959103" y="759967"/>
                      <a:pt x="990712" y="768334"/>
                      <a:pt x="1002328" y="772803"/>
                    </a:cubicBezTo>
                    <a:cubicBezTo>
                      <a:pt x="1009827" y="776233"/>
                      <a:pt x="1018151" y="777453"/>
                      <a:pt x="1026320" y="776321"/>
                    </a:cubicBezTo>
                    <a:cubicBezTo>
                      <a:pt x="1035841" y="776321"/>
                      <a:pt x="1029367" y="763960"/>
                      <a:pt x="1031176" y="759016"/>
                    </a:cubicBezTo>
                    <a:cubicBezTo>
                      <a:pt x="1032985" y="754072"/>
                      <a:pt x="1050218" y="766527"/>
                      <a:pt x="1060976" y="763960"/>
                    </a:cubicBezTo>
                    <a:cubicBezTo>
                      <a:pt x="1071735" y="761393"/>
                      <a:pt x="1080970" y="740380"/>
                      <a:pt x="1089539" y="734580"/>
                    </a:cubicBezTo>
                    <a:cubicBezTo>
                      <a:pt x="1098107" y="728781"/>
                      <a:pt x="1090395" y="723551"/>
                      <a:pt x="1073924" y="725072"/>
                    </a:cubicBezTo>
                    <a:cubicBezTo>
                      <a:pt x="1061264" y="726154"/>
                      <a:pt x="1048720" y="721955"/>
                      <a:pt x="1039269" y="713473"/>
                    </a:cubicBezTo>
                    <a:cubicBezTo>
                      <a:pt x="1030414" y="706817"/>
                      <a:pt x="1031271" y="701493"/>
                      <a:pt x="1040601" y="702443"/>
                    </a:cubicBezTo>
                    <a:cubicBezTo>
                      <a:pt x="1049932" y="703394"/>
                      <a:pt x="1072115" y="721459"/>
                      <a:pt x="1080589" y="721935"/>
                    </a:cubicBezTo>
                    <a:cubicBezTo>
                      <a:pt x="1089062" y="722410"/>
                      <a:pt x="1103725" y="705486"/>
                      <a:pt x="1110865" y="700161"/>
                    </a:cubicBezTo>
                    <a:cubicBezTo>
                      <a:pt x="1118006" y="694837"/>
                      <a:pt x="1104201" y="692650"/>
                      <a:pt x="1099250" y="688657"/>
                    </a:cubicBezTo>
                    <a:cubicBezTo>
                      <a:pt x="1094299" y="684663"/>
                      <a:pt x="1107723" y="682001"/>
                      <a:pt x="1114864" y="682001"/>
                    </a:cubicBezTo>
                    <a:cubicBezTo>
                      <a:pt x="1122005" y="682001"/>
                      <a:pt x="1125051" y="688181"/>
                      <a:pt x="1127717" y="691509"/>
                    </a:cubicBezTo>
                    <a:cubicBezTo>
                      <a:pt x="1130383" y="694837"/>
                      <a:pt x="1142855" y="689322"/>
                      <a:pt x="1149044" y="689322"/>
                    </a:cubicBezTo>
                    <a:cubicBezTo>
                      <a:pt x="1155232" y="689322"/>
                      <a:pt x="1148187" y="679054"/>
                      <a:pt x="1137904" y="675060"/>
                    </a:cubicBezTo>
                    <a:cubicBezTo>
                      <a:pt x="1127622" y="671067"/>
                      <a:pt x="1138380" y="663556"/>
                      <a:pt x="1141522" y="669736"/>
                    </a:cubicBezTo>
                    <a:cubicBezTo>
                      <a:pt x="1144664" y="675916"/>
                      <a:pt x="1151709" y="674680"/>
                      <a:pt x="1155232" y="681716"/>
                    </a:cubicBezTo>
                    <a:cubicBezTo>
                      <a:pt x="1160469" y="692080"/>
                      <a:pt x="1163706" y="685329"/>
                      <a:pt x="1172560" y="681716"/>
                    </a:cubicBezTo>
                    <a:cubicBezTo>
                      <a:pt x="1179796" y="678867"/>
                      <a:pt x="1186116" y="674100"/>
                      <a:pt x="1190840" y="667929"/>
                    </a:cubicBezTo>
                    <a:cubicBezTo>
                      <a:pt x="1195696" y="662605"/>
                      <a:pt x="1196648" y="668785"/>
                      <a:pt x="1202360" y="660418"/>
                    </a:cubicBezTo>
                    <a:cubicBezTo>
                      <a:pt x="1208073" y="652051"/>
                      <a:pt x="1199694" y="643969"/>
                      <a:pt x="1192839" y="638645"/>
                    </a:cubicBezTo>
                    <a:cubicBezTo>
                      <a:pt x="1185984" y="633320"/>
                      <a:pt x="1192839" y="627996"/>
                      <a:pt x="1186175" y="624478"/>
                    </a:cubicBezTo>
                    <a:cubicBezTo>
                      <a:pt x="1179510" y="620960"/>
                      <a:pt x="1177797" y="614209"/>
                      <a:pt x="1186651" y="616016"/>
                    </a:cubicBezTo>
                    <a:cubicBezTo>
                      <a:pt x="1194160" y="618268"/>
                      <a:pt x="1202263" y="615378"/>
                      <a:pt x="1206645" y="608884"/>
                    </a:cubicBezTo>
                    <a:cubicBezTo>
                      <a:pt x="1210643" y="602704"/>
                      <a:pt x="1193315" y="601373"/>
                      <a:pt x="1201313" y="596904"/>
                    </a:cubicBezTo>
                    <a:cubicBezTo>
                      <a:pt x="1209310" y="592436"/>
                      <a:pt x="1202646" y="588062"/>
                      <a:pt x="1194648" y="588062"/>
                    </a:cubicBezTo>
                    <a:cubicBezTo>
                      <a:pt x="1186651" y="588062"/>
                      <a:pt x="1179986" y="584069"/>
                      <a:pt x="1179510" y="577413"/>
                    </a:cubicBezTo>
                    <a:cubicBezTo>
                      <a:pt x="1179034" y="570757"/>
                      <a:pt x="1165324" y="575226"/>
                      <a:pt x="1156851" y="571233"/>
                    </a:cubicBezTo>
                    <a:cubicBezTo>
                      <a:pt x="1146625" y="568279"/>
                      <a:pt x="1135915" y="567374"/>
                      <a:pt x="1125337" y="568570"/>
                    </a:cubicBezTo>
                    <a:cubicBezTo>
                      <a:pt x="1120862" y="568570"/>
                      <a:pt x="1120481" y="587587"/>
                      <a:pt x="1127146" y="587587"/>
                    </a:cubicBezTo>
                    <a:cubicBezTo>
                      <a:pt x="1133810" y="587587"/>
                      <a:pt x="1139142" y="595193"/>
                      <a:pt x="1133334" y="597094"/>
                    </a:cubicBezTo>
                    <a:cubicBezTo>
                      <a:pt x="1127527" y="598996"/>
                      <a:pt x="1134191" y="606603"/>
                      <a:pt x="1129812" y="605937"/>
                    </a:cubicBezTo>
                    <a:cubicBezTo>
                      <a:pt x="1125432" y="605271"/>
                      <a:pt x="1118196" y="603275"/>
                      <a:pt x="1116863" y="614875"/>
                    </a:cubicBezTo>
                    <a:cubicBezTo>
                      <a:pt x="1115530" y="626474"/>
                      <a:pt x="1114673" y="630848"/>
                      <a:pt x="1107343" y="634841"/>
                    </a:cubicBezTo>
                    <a:cubicBezTo>
                      <a:pt x="1100011" y="638835"/>
                      <a:pt x="1105534" y="621910"/>
                      <a:pt x="1098393" y="622386"/>
                    </a:cubicBezTo>
                    <a:cubicBezTo>
                      <a:pt x="1091252" y="622861"/>
                      <a:pt x="1090395" y="636648"/>
                      <a:pt x="1095727" y="637979"/>
                    </a:cubicBezTo>
                    <a:cubicBezTo>
                      <a:pt x="1101059" y="639310"/>
                      <a:pt x="1102011" y="643684"/>
                      <a:pt x="1103344" y="650339"/>
                    </a:cubicBezTo>
                    <a:cubicBezTo>
                      <a:pt x="1104677" y="656995"/>
                      <a:pt x="1093823" y="652146"/>
                      <a:pt x="1089062" y="659847"/>
                    </a:cubicBezTo>
                    <a:cubicBezTo>
                      <a:pt x="1084302" y="667549"/>
                      <a:pt x="1084207" y="656329"/>
                      <a:pt x="1077923" y="651005"/>
                    </a:cubicBezTo>
                    <a:cubicBezTo>
                      <a:pt x="1071639" y="645680"/>
                      <a:pt x="1064213" y="636743"/>
                      <a:pt x="1064594" y="630087"/>
                    </a:cubicBezTo>
                    <a:cubicBezTo>
                      <a:pt x="1064590" y="625349"/>
                      <a:pt x="1068327" y="621449"/>
                      <a:pt x="1073068" y="621245"/>
                    </a:cubicBezTo>
                    <a:cubicBezTo>
                      <a:pt x="1077923" y="620294"/>
                      <a:pt x="1073068" y="615920"/>
                      <a:pt x="1072591" y="607934"/>
                    </a:cubicBezTo>
                    <a:cubicBezTo>
                      <a:pt x="1072115" y="599947"/>
                      <a:pt x="1066403" y="602609"/>
                      <a:pt x="1059262" y="594147"/>
                    </a:cubicBezTo>
                    <a:cubicBezTo>
                      <a:pt x="1052122" y="585685"/>
                      <a:pt x="1044600" y="585685"/>
                      <a:pt x="1040221" y="589678"/>
                    </a:cubicBezTo>
                    <a:cubicBezTo>
                      <a:pt x="1035841" y="593672"/>
                      <a:pt x="1038888" y="601278"/>
                      <a:pt x="1032699" y="603940"/>
                    </a:cubicBezTo>
                    <a:cubicBezTo>
                      <a:pt x="1026511" y="606603"/>
                      <a:pt x="1029177" y="618963"/>
                      <a:pt x="1023845" y="619914"/>
                    </a:cubicBezTo>
                    <a:cubicBezTo>
                      <a:pt x="1018513" y="620865"/>
                      <a:pt x="1021560" y="598140"/>
                      <a:pt x="1017180" y="595954"/>
                    </a:cubicBezTo>
                    <a:cubicBezTo>
                      <a:pt x="1012801" y="593767"/>
                      <a:pt x="1013182" y="588347"/>
                      <a:pt x="1019846" y="587491"/>
                    </a:cubicBezTo>
                    <a:cubicBezTo>
                      <a:pt x="1026511" y="586636"/>
                      <a:pt x="1030509" y="579505"/>
                      <a:pt x="1024702" y="579505"/>
                    </a:cubicBezTo>
                    <a:cubicBezTo>
                      <a:pt x="1017645" y="577952"/>
                      <a:pt x="1010890" y="575254"/>
                      <a:pt x="1004708" y="571518"/>
                    </a:cubicBezTo>
                    <a:cubicBezTo>
                      <a:pt x="1000709" y="569711"/>
                      <a:pt x="994045" y="579029"/>
                      <a:pt x="989570" y="575511"/>
                    </a:cubicBezTo>
                    <a:cubicBezTo>
                      <a:pt x="985095" y="571993"/>
                      <a:pt x="990046" y="563056"/>
                      <a:pt x="990522" y="558207"/>
                    </a:cubicBezTo>
                    <a:cubicBezTo>
                      <a:pt x="990998" y="553358"/>
                      <a:pt x="997567" y="560394"/>
                      <a:pt x="1002042" y="554213"/>
                    </a:cubicBezTo>
                    <a:cubicBezTo>
                      <a:pt x="1006517" y="548033"/>
                      <a:pt x="989570" y="548033"/>
                      <a:pt x="989570" y="541282"/>
                    </a:cubicBezTo>
                    <a:cubicBezTo>
                      <a:pt x="989570" y="534532"/>
                      <a:pt x="976241" y="532915"/>
                      <a:pt x="971766" y="530633"/>
                    </a:cubicBezTo>
                    <a:cubicBezTo>
                      <a:pt x="967291" y="528352"/>
                      <a:pt x="974908" y="517322"/>
                      <a:pt x="972718" y="512949"/>
                    </a:cubicBezTo>
                    <a:cubicBezTo>
                      <a:pt x="970528" y="508575"/>
                      <a:pt x="953677" y="493932"/>
                      <a:pt x="946917" y="495169"/>
                    </a:cubicBezTo>
                    <a:cubicBezTo>
                      <a:pt x="940157" y="496405"/>
                      <a:pt x="938062" y="485660"/>
                      <a:pt x="942061" y="486326"/>
                    </a:cubicBezTo>
                    <a:cubicBezTo>
                      <a:pt x="946060" y="486992"/>
                      <a:pt x="949106" y="484044"/>
                      <a:pt x="956723" y="475677"/>
                    </a:cubicBezTo>
                    <a:cubicBezTo>
                      <a:pt x="964340" y="467310"/>
                      <a:pt x="965101" y="464553"/>
                      <a:pt x="959770" y="462746"/>
                    </a:cubicBezTo>
                    <a:cubicBezTo>
                      <a:pt x="954438" y="460940"/>
                      <a:pt x="951772" y="455710"/>
                      <a:pt x="961103" y="456091"/>
                    </a:cubicBezTo>
                    <a:cubicBezTo>
                      <a:pt x="970433" y="456471"/>
                      <a:pt x="986904" y="462746"/>
                      <a:pt x="992236" y="458753"/>
                    </a:cubicBezTo>
                    <a:cubicBezTo>
                      <a:pt x="1002585" y="446219"/>
                      <a:pt x="1012125" y="433039"/>
                      <a:pt x="1020798" y="419294"/>
                    </a:cubicBezTo>
                    <a:cubicBezTo>
                      <a:pt x="1027463" y="409786"/>
                      <a:pt x="1015847" y="409026"/>
                      <a:pt x="999852" y="410357"/>
                    </a:cubicBezTo>
                    <a:cubicBezTo>
                      <a:pt x="983857" y="411688"/>
                      <a:pt x="980335" y="404177"/>
                      <a:pt x="967006" y="403321"/>
                    </a:cubicBezTo>
                    <a:cubicBezTo>
                      <a:pt x="953677" y="402465"/>
                      <a:pt x="928922" y="405983"/>
                      <a:pt x="925209" y="409977"/>
                    </a:cubicBezTo>
                    <a:cubicBezTo>
                      <a:pt x="921496" y="413970"/>
                      <a:pt x="931874" y="417488"/>
                      <a:pt x="930541" y="421957"/>
                    </a:cubicBezTo>
                    <a:cubicBezTo>
                      <a:pt x="929208" y="426426"/>
                      <a:pt x="921020" y="418819"/>
                      <a:pt x="917688" y="420626"/>
                    </a:cubicBezTo>
                    <a:cubicBezTo>
                      <a:pt x="914356" y="422432"/>
                      <a:pt x="919021" y="428137"/>
                      <a:pt x="917688" y="443730"/>
                    </a:cubicBezTo>
                    <a:cubicBezTo>
                      <a:pt x="915672" y="451947"/>
                      <a:pt x="918605" y="460585"/>
                      <a:pt x="925209" y="465884"/>
                    </a:cubicBezTo>
                    <a:cubicBezTo>
                      <a:pt x="929684" y="471684"/>
                      <a:pt x="928732" y="479195"/>
                      <a:pt x="928732" y="488988"/>
                    </a:cubicBezTo>
                    <a:cubicBezTo>
                      <a:pt x="928732" y="498782"/>
                      <a:pt x="919211" y="498496"/>
                      <a:pt x="916355" y="500493"/>
                    </a:cubicBezTo>
                    <a:cubicBezTo>
                      <a:pt x="913499" y="502490"/>
                      <a:pt x="924352" y="506293"/>
                      <a:pt x="922543" y="512473"/>
                    </a:cubicBezTo>
                    <a:cubicBezTo>
                      <a:pt x="920734" y="518653"/>
                      <a:pt x="911404" y="508955"/>
                      <a:pt x="906072" y="510667"/>
                    </a:cubicBezTo>
                    <a:cubicBezTo>
                      <a:pt x="900741" y="512378"/>
                      <a:pt x="896552" y="527591"/>
                      <a:pt x="902074" y="532440"/>
                    </a:cubicBezTo>
                    <a:cubicBezTo>
                      <a:pt x="907596" y="537289"/>
                      <a:pt x="910071" y="536433"/>
                      <a:pt x="905692" y="541948"/>
                    </a:cubicBezTo>
                    <a:cubicBezTo>
                      <a:pt x="901312" y="547463"/>
                      <a:pt x="896171" y="556115"/>
                      <a:pt x="907024" y="564577"/>
                    </a:cubicBezTo>
                    <a:cubicBezTo>
                      <a:pt x="917878" y="573039"/>
                      <a:pt x="937205" y="572088"/>
                      <a:pt x="947393" y="578744"/>
                    </a:cubicBezTo>
                    <a:cubicBezTo>
                      <a:pt x="957580" y="585400"/>
                      <a:pt x="943013" y="581406"/>
                      <a:pt x="947393" y="589013"/>
                    </a:cubicBezTo>
                    <a:cubicBezTo>
                      <a:pt x="951772" y="596619"/>
                      <a:pt x="940728" y="599186"/>
                      <a:pt x="941109" y="604986"/>
                    </a:cubicBezTo>
                    <a:cubicBezTo>
                      <a:pt x="941490" y="610786"/>
                      <a:pt x="945584" y="607648"/>
                      <a:pt x="950630" y="597855"/>
                    </a:cubicBezTo>
                    <a:cubicBezTo>
                      <a:pt x="955676" y="588062"/>
                      <a:pt x="960151" y="600517"/>
                      <a:pt x="959484" y="608980"/>
                    </a:cubicBezTo>
                    <a:cubicBezTo>
                      <a:pt x="958818" y="617442"/>
                      <a:pt x="951487" y="612498"/>
                      <a:pt x="945774" y="620960"/>
                    </a:cubicBezTo>
                    <a:cubicBezTo>
                      <a:pt x="942073" y="628054"/>
                      <a:pt x="933775" y="631433"/>
                      <a:pt x="926161" y="628946"/>
                    </a:cubicBezTo>
                    <a:cubicBezTo>
                      <a:pt x="917783" y="627140"/>
                      <a:pt x="922639" y="640926"/>
                      <a:pt x="926161" y="647962"/>
                    </a:cubicBezTo>
                    <a:cubicBezTo>
                      <a:pt x="929684" y="654998"/>
                      <a:pt x="925304" y="658136"/>
                      <a:pt x="915498" y="655569"/>
                    </a:cubicBezTo>
                    <a:cubicBezTo>
                      <a:pt x="905692" y="653002"/>
                      <a:pt x="899979" y="646631"/>
                      <a:pt x="904835" y="639120"/>
                    </a:cubicBezTo>
                    <a:cubicBezTo>
                      <a:pt x="909690" y="631609"/>
                      <a:pt x="913308" y="622671"/>
                      <a:pt x="907501" y="623527"/>
                    </a:cubicBezTo>
                    <a:cubicBezTo>
                      <a:pt x="901693" y="624383"/>
                      <a:pt x="888459" y="623527"/>
                      <a:pt x="884460" y="616871"/>
                    </a:cubicBezTo>
                    <a:cubicBezTo>
                      <a:pt x="880461" y="610216"/>
                      <a:pt x="887126" y="613353"/>
                      <a:pt x="899122" y="614684"/>
                    </a:cubicBezTo>
                    <a:cubicBezTo>
                      <a:pt x="911118" y="616016"/>
                      <a:pt x="900836" y="606698"/>
                      <a:pt x="909786" y="606698"/>
                    </a:cubicBezTo>
                    <a:cubicBezTo>
                      <a:pt x="918735" y="606698"/>
                      <a:pt x="925304" y="611547"/>
                      <a:pt x="932826" y="604891"/>
                    </a:cubicBezTo>
                    <a:cubicBezTo>
                      <a:pt x="940347" y="598235"/>
                      <a:pt x="927970" y="585400"/>
                      <a:pt x="921782" y="587587"/>
                    </a:cubicBezTo>
                    <a:cubicBezTo>
                      <a:pt x="915593" y="589773"/>
                      <a:pt x="905787" y="592531"/>
                      <a:pt x="905787" y="586255"/>
                    </a:cubicBezTo>
                    <a:cubicBezTo>
                      <a:pt x="905787" y="579980"/>
                      <a:pt x="916450" y="584544"/>
                      <a:pt x="922162" y="583213"/>
                    </a:cubicBezTo>
                    <a:cubicBezTo>
                      <a:pt x="927875" y="581882"/>
                      <a:pt x="919116" y="573705"/>
                      <a:pt x="910166" y="576082"/>
                    </a:cubicBezTo>
                    <a:cubicBezTo>
                      <a:pt x="902835" y="580360"/>
                      <a:pt x="893554" y="579274"/>
                      <a:pt x="887412" y="573420"/>
                    </a:cubicBezTo>
                    <a:cubicBezTo>
                      <a:pt x="880271" y="565813"/>
                      <a:pt x="867418" y="561439"/>
                      <a:pt x="864276" y="578744"/>
                    </a:cubicBezTo>
                    <a:cubicBezTo>
                      <a:pt x="861134" y="596049"/>
                      <a:pt x="848757" y="586731"/>
                      <a:pt x="843806" y="592436"/>
                    </a:cubicBezTo>
                    <a:cubicBezTo>
                      <a:pt x="838855" y="598140"/>
                      <a:pt x="849614" y="601944"/>
                      <a:pt x="861610" y="602704"/>
                    </a:cubicBezTo>
                    <a:cubicBezTo>
                      <a:pt x="873606" y="603465"/>
                      <a:pt x="882556" y="614209"/>
                      <a:pt x="876748" y="614209"/>
                    </a:cubicBezTo>
                    <a:cubicBezTo>
                      <a:pt x="870941" y="614209"/>
                      <a:pt x="873606" y="622671"/>
                      <a:pt x="867227" y="619533"/>
                    </a:cubicBezTo>
                    <a:cubicBezTo>
                      <a:pt x="860849" y="616396"/>
                      <a:pt x="854755" y="619533"/>
                      <a:pt x="859230" y="624858"/>
                    </a:cubicBezTo>
                    <a:cubicBezTo>
                      <a:pt x="863705" y="630182"/>
                      <a:pt x="857421" y="632369"/>
                      <a:pt x="857897" y="637789"/>
                    </a:cubicBezTo>
                    <a:cubicBezTo>
                      <a:pt x="858373" y="643208"/>
                      <a:pt x="848376" y="637789"/>
                      <a:pt x="838855" y="637789"/>
                    </a:cubicBezTo>
                    <a:cubicBezTo>
                      <a:pt x="825663" y="637807"/>
                      <a:pt x="812522" y="639435"/>
                      <a:pt x="799725" y="642638"/>
                    </a:cubicBezTo>
                    <a:cubicBezTo>
                      <a:pt x="788623" y="645084"/>
                      <a:pt x="777010" y="642316"/>
                      <a:pt x="768211" y="635127"/>
                    </a:cubicBezTo>
                    <a:cubicBezTo>
                      <a:pt x="762879" y="629327"/>
                      <a:pt x="755739" y="630182"/>
                      <a:pt x="746789" y="630182"/>
                    </a:cubicBezTo>
                    <a:cubicBezTo>
                      <a:pt x="737839" y="630182"/>
                      <a:pt x="740601" y="621815"/>
                      <a:pt x="729080" y="621340"/>
                    </a:cubicBezTo>
                    <a:cubicBezTo>
                      <a:pt x="717560" y="620865"/>
                      <a:pt x="720131" y="611166"/>
                      <a:pt x="718798" y="605366"/>
                    </a:cubicBezTo>
                    <a:cubicBezTo>
                      <a:pt x="717465" y="599567"/>
                      <a:pt x="694425" y="601373"/>
                      <a:pt x="685951" y="606698"/>
                    </a:cubicBezTo>
                    <a:cubicBezTo>
                      <a:pt x="677478" y="612022"/>
                      <a:pt x="661102" y="609835"/>
                      <a:pt x="656627" y="619533"/>
                    </a:cubicBezTo>
                    <a:cubicBezTo>
                      <a:pt x="652152" y="629232"/>
                      <a:pt x="660626" y="627996"/>
                      <a:pt x="665481" y="627996"/>
                    </a:cubicBezTo>
                    <a:cubicBezTo>
                      <a:pt x="672336" y="627996"/>
                      <a:pt x="671765" y="620009"/>
                      <a:pt x="684523" y="621815"/>
                    </a:cubicBezTo>
                    <a:cubicBezTo>
                      <a:pt x="697281" y="623622"/>
                      <a:pt x="705850" y="608884"/>
                      <a:pt x="711181" y="614209"/>
                    </a:cubicBezTo>
                    <a:cubicBezTo>
                      <a:pt x="716513" y="619533"/>
                      <a:pt x="689855" y="629802"/>
                      <a:pt x="678334" y="631514"/>
                    </a:cubicBezTo>
                    <a:cubicBezTo>
                      <a:pt x="666814" y="633225"/>
                      <a:pt x="669480" y="642638"/>
                      <a:pt x="680524" y="659087"/>
                    </a:cubicBezTo>
                    <a:cubicBezTo>
                      <a:pt x="691568" y="675536"/>
                      <a:pt x="675669" y="666123"/>
                      <a:pt x="675669" y="674205"/>
                    </a:cubicBezTo>
                    <a:cubicBezTo>
                      <a:pt x="675669" y="682286"/>
                      <a:pt x="654818" y="671542"/>
                      <a:pt x="663196" y="668880"/>
                    </a:cubicBezTo>
                    <a:cubicBezTo>
                      <a:pt x="671575" y="666218"/>
                      <a:pt x="667671" y="657756"/>
                      <a:pt x="661007" y="652431"/>
                    </a:cubicBezTo>
                    <a:cubicBezTo>
                      <a:pt x="654342" y="647107"/>
                      <a:pt x="649867" y="652431"/>
                      <a:pt x="650819" y="646631"/>
                    </a:cubicBezTo>
                    <a:cubicBezTo>
                      <a:pt x="651771" y="640831"/>
                      <a:pt x="643679" y="646631"/>
                      <a:pt x="637490" y="642258"/>
                    </a:cubicBezTo>
                    <a:cubicBezTo>
                      <a:pt x="631302" y="637884"/>
                      <a:pt x="627969" y="633320"/>
                      <a:pt x="619686" y="637789"/>
                    </a:cubicBezTo>
                    <a:cubicBezTo>
                      <a:pt x="611403" y="642258"/>
                      <a:pt x="601406" y="640831"/>
                      <a:pt x="582745" y="643969"/>
                    </a:cubicBezTo>
                    <a:cubicBezTo>
                      <a:pt x="564085" y="647107"/>
                      <a:pt x="529905" y="646156"/>
                      <a:pt x="523716" y="639976"/>
                    </a:cubicBezTo>
                    <a:cubicBezTo>
                      <a:pt x="517528" y="633795"/>
                      <a:pt x="539711" y="622671"/>
                      <a:pt x="546376" y="624478"/>
                    </a:cubicBezTo>
                    <a:cubicBezTo>
                      <a:pt x="553040" y="626284"/>
                      <a:pt x="549042" y="617347"/>
                      <a:pt x="538759" y="609360"/>
                    </a:cubicBezTo>
                    <a:cubicBezTo>
                      <a:pt x="528477" y="601373"/>
                      <a:pt x="505912" y="596524"/>
                      <a:pt x="506388" y="601373"/>
                    </a:cubicBezTo>
                    <a:cubicBezTo>
                      <a:pt x="506864" y="606222"/>
                      <a:pt x="493440" y="601373"/>
                      <a:pt x="476969" y="598711"/>
                    </a:cubicBezTo>
                    <a:cubicBezTo>
                      <a:pt x="460498" y="596049"/>
                      <a:pt x="457928" y="589868"/>
                      <a:pt x="447645" y="589203"/>
                    </a:cubicBezTo>
                    <a:cubicBezTo>
                      <a:pt x="433596" y="588748"/>
                      <a:pt x="420003" y="584113"/>
                      <a:pt x="408610" y="575892"/>
                    </a:cubicBezTo>
                    <a:cubicBezTo>
                      <a:pt x="396137" y="566384"/>
                      <a:pt x="366813" y="568761"/>
                      <a:pt x="363195" y="577698"/>
                    </a:cubicBezTo>
                    <a:cubicBezTo>
                      <a:pt x="359577" y="586636"/>
                      <a:pt x="349866" y="586065"/>
                      <a:pt x="340155" y="586065"/>
                    </a:cubicBezTo>
                    <a:cubicBezTo>
                      <a:pt x="330444" y="586065"/>
                      <a:pt x="344535" y="575131"/>
                      <a:pt x="341012" y="573229"/>
                    </a:cubicBezTo>
                    <a:cubicBezTo>
                      <a:pt x="337489" y="571328"/>
                      <a:pt x="341012" y="558587"/>
                      <a:pt x="334347" y="557731"/>
                    </a:cubicBezTo>
                    <a:cubicBezTo>
                      <a:pt x="327683" y="556876"/>
                      <a:pt x="320542" y="587016"/>
                      <a:pt x="307213" y="586255"/>
                    </a:cubicBezTo>
                    <a:cubicBezTo>
                      <a:pt x="293884" y="585495"/>
                      <a:pt x="288171" y="554308"/>
                      <a:pt x="277032" y="546322"/>
                    </a:cubicBezTo>
                    <a:cubicBezTo>
                      <a:pt x="265893" y="538335"/>
                      <a:pt x="255705" y="537860"/>
                      <a:pt x="265036" y="549935"/>
                    </a:cubicBezTo>
                    <a:cubicBezTo>
                      <a:pt x="274366" y="562010"/>
                      <a:pt x="257038" y="553453"/>
                      <a:pt x="257895" y="561439"/>
                    </a:cubicBezTo>
                    <a:cubicBezTo>
                      <a:pt x="258752" y="569426"/>
                      <a:pt x="242852" y="578174"/>
                      <a:pt x="243328" y="573800"/>
                    </a:cubicBezTo>
                    <a:cubicBezTo>
                      <a:pt x="243804" y="569426"/>
                      <a:pt x="234474" y="564292"/>
                      <a:pt x="224287" y="576937"/>
                    </a:cubicBezTo>
                    <a:cubicBezTo>
                      <a:pt x="214099" y="589583"/>
                      <a:pt x="206007" y="587587"/>
                      <a:pt x="205245" y="583118"/>
                    </a:cubicBezTo>
                    <a:cubicBezTo>
                      <a:pt x="204483" y="578649"/>
                      <a:pt x="172208" y="594717"/>
                      <a:pt x="173350" y="600042"/>
                    </a:cubicBezTo>
                    <a:cubicBezTo>
                      <a:pt x="174493" y="605366"/>
                      <a:pt x="168495" y="609550"/>
                      <a:pt x="160021" y="608884"/>
                    </a:cubicBezTo>
                    <a:cubicBezTo>
                      <a:pt x="151548" y="608219"/>
                      <a:pt x="158212" y="601373"/>
                      <a:pt x="164877" y="597760"/>
                    </a:cubicBezTo>
                    <a:cubicBezTo>
                      <a:pt x="171541" y="594147"/>
                      <a:pt x="193439" y="577413"/>
                      <a:pt x="203626" y="575606"/>
                    </a:cubicBezTo>
                    <a:cubicBezTo>
                      <a:pt x="213814" y="573800"/>
                      <a:pt x="234664" y="565433"/>
                      <a:pt x="235140" y="560489"/>
                    </a:cubicBezTo>
                    <a:cubicBezTo>
                      <a:pt x="235616" y="555544"/>
                      <a:pt x="224953" y="559633"/>
                      <a:pt x="217812" y="558302"/>
                    </a:cubicBezTo>
                    <a:cubicBezTo>
                      <a:pt x="210672" y="556971"/>
                      <a:pt x="198771" y="564957"/>
                      <a:pt x="186299" y="570282"/>
                    </a:cubicBezTo>
                    <a:cubicBezTo>
                      <a:pt x="173826" y="575606"/>
                      <a:pt x="160497" y="573800"/>
                      <a:pt x="164020" y="580931"/>
                    </a:cubicBezTo>
                    <a:cubicBezTo>
                      <a:pt x="167543" y="588062"/>
                      <a:pt x="152881" y="580075"/>
                      <a:pt x="149834" y="584924"/>
                    </a:cubicBezTo>
                    <a:cubicBezTo>
                      <a:pt x="146787" y="589773"/>
                      <a:pt x="140884" y="584449"/>
                      <a:pt x="145359" y="581787"/>
                    </a:cubicBezTo>
                    <a:cubicBezTo>
                      <a:pt x="149834" y="579124"/>
                      <a:pt x="135267" y="574275"/>
                      <a:pt x="135267" y="577413"/>
                    </a:cubicBezTo>
                    <a:cubicBezTo>
                      <a:pt x="135267" y="580551"/>
                      <a:pt x="132601" y="584449"/>
                      <a:pt x="121938" y="584449"/>
                    </a:cubicBezTo>
                    <a:cubicBezTo>
                      <a:pt x="111275" y="584449"/>
                      <a:pt x="100611" y="592055"/>
                      <a:pt x="107752" y="597380"/>
                    </a:cubicBezTo>
                    <a:cubicBezTo>
                      <a:pt x="114892" y="602704"/>
                      <a:pt x="119272" y="605366"/>
                      <a:pt x="115749" y="608884"/>
                    </a:cubicBezTo>
                    <a:cubicBezTo>
                      <a:pt x="112227" y="612402"/>
                      <a:pt x="101087" y="599376"/>
                      <a:pt x="85473" y="600898"/>
                    </a:cubicBezTo>
                    <a:cubicBezTo>
                      <a:pt x="69859" y="602419"/>
                      <a:pt x="38821" y="583593"/>
                      <a:pt x="38821" y="579124"/>
                    </a:cubicBezTo>
                    <a:cubicBezTo>
                      <a:pt x="38821" y="574656"/>
                      <a:pt x="16923" y="577793"/>
                      <a:pt x="1785" y="576177"/>
                    </a:cubicBezTo>
                    <a:lnTo>
                      <a:pt x="1785" y="882906"/>
                    </a:lnTo>
                    <a:cubicBezTo>
                      <a:pt x="1785" y="882906"/>
                      <a:pt x="9497" y="888706"/>
                      <a:pt x="12448" y="885092"/>
                    </a:cubicBezTo>
                    <a:cubicBezTo>
                      <a:pt x="15400" y="881479"/>
                      <a:pt x="20732" y="886329"/>
                      <a:pt x="30824" y="881575"/>
                    </a:cubicBezTo>
                    <a:cubicBezTo>
                      <a:pt x="40916" y="876821"/>
                      <a:pt x="44438" y="886899"/>
                      <a:pt x="44438" y="891083"/>
                    </a:cubicBezTo>
                    <a:cubicBezTo>
                      <a:pt x="44438" y="895266"/>
                      <a:pt x="58720" y="903538"/>
                      <a:pt x="64623" y="911240"/>
                    </a:cubicBezTo>
                    <a:cubicBezTo>
                      <a:pt x="70525" y="918941"/>
                      <a:pt x="73477" y="925502"/>
                      <a:pt x="80046" y="921318"/>
                    </a:cubicBezTo>
                    <a:cubicBezTo>
                      <a:pt x="86616" y="917135"/>
                      <a:pt x="98421" y="914758"/>
                      <a:pt x="98421" y="907056"/>
                    </a:cubicBezTo>
                    <a:cubicBezTo>
                      <a:pt x="98421" y="899355"/>
                      <a:pt x="125651" y="898214"/>
                      <a:pt x="125651" y="908292"/>
                    </a:cubicBezTo>
                    <a:cubicBezTo>
                      <a:pt x="125651" y="918371"/>
                      <a:pt x="153452" y="930160"/>
                      <a:pt x="168875" y="957449"/>
                    </a:cubicBezTo>
                    <a:cubicBezTo>
                      <a:pt x="184299" y="984737"/>
                      <a:pt x="181919" y="990536"/>
                      <a:pt x="204483" y="999474"/>
                    </a:cubicBezTo>
                    <a:cubicBezTo>
                      <a:pt x="227048" y="1008412"/>
                      <a:pt x="226381" y="1013070"/>
                      <a:pt x="223525" y="1020772"/>
                    </a:cubicBezTo>
                    <a:cubicBezTo>
                      <a:pt x="220669" y="1028473"/>
                      <a:pt x="237140" y="1032562"/>
                      <a:pt x="227619" y="1039122"/>
                    </a:cubicBezTo>
                    <a:lnTo>
                      <a:pt x="214004" y="1048631"/>
                    </a:lnTo>
                    <a:cubicBezTo>
                      <a:pt x="214004" y="1052529"/>
                      <a:pt x="218003" y="1055001"/>
                      <a:pt x="222478" y="1058804"/>
                    </a:cubicBezTo>
                    <a:cubicBezTo>
                      <a:pt x="226952" y="1062607"/>
                      <a:pt x="212957" y="1063273"/>
                      <a:pt x="217146" y="1067266"/>
                    </a:cubicBezTo>
                    <a:cubicBezTo>
                      <a:pt x="221335" y="1071260"/>
                      <a:pt x="216289" y="1077440"/>
                      <a:pt x="220669" y="1082289"/>
                    </a:cubicBezTo>
                    <a:cubicBezTo>
                      <a:pt x="225811" y="1086481"/>
                      <a:pt x="233294" y="1086112"/>
                      <a:pt x="237997" y="1081433"/>
                    </a:cubicBezTo>
                    <a:cubicBezTo>
                      <a:pt x="242947" y="1077440"/>
                      <a:pt x="246470" y="1086377"/>
                      <a:pt x="242471" y="1092938"/>
                    </a:cubicBezTo>
                    <a:cubicBezTo>
                      <a:pt x="240725" y="1095370"/>
                      <a:pt x="241283" y="1098756"/>
                      <a:pt x="243718" y="1100500"/>
                    </a:cubicBezTo>
                    <a:cubicBezTo>
                      <a:pt x="245979" y="1102120"/>
                      <a:pt x="249101" y="1101769"/>
                      <a:pt x="250945" y="1099689"/>
                    </a:cubicBezTo>
                    <a:cubicBezTo>
                      <a:pt x="254944" y="1094744"/>
                      <a:pt x="263322" y="1107675"/>
                      <a:pt x="267321" y="1109862"/>
                    </a:cubicBezTo>
                    <a:cubicBezTo>
                      <a:pt x="271320" y="1112049"/>
                      <a:pt x="275318" y="1118705"/>
                      <a:pt x="268654" y="1118705"/>
                    </a:cubicBezTo>
                    <a:cubicBezTo>
                      <a:pt x="261989" y="1118705"/>
                      <a:pt x="262941" y="1130304"/>
                      <a:pt x="267797" y="1130685"/>
                    </a:cubicBezTo>
                    <a:cubicBezTo>
                      <a:pt x="272652" y="1131065"/>
                      <a:pt x="272272" y="1137340"/>
                      <a:pt x="272272" y="1141334"/>
                    </a:cubicBezTo>
                    <a:cubicBezTo>
                      <a:pt x="272272" y="1145327"/>
                      <a:pt x="287790" y="1150842"/>
                      <a:pt x="293598" y="1149320"/>
                    </a:cubicBezTo>
                    <a:cubicBezTo>
                      <a:pt x="299406" y="1147799"/>
                      <a:pt x="304738" y="1152933"/>
                      <a:pt x="307403" y="1157783"/>
                    </a:cubicBezTo>
                    <a:cubicBezTo>
                      <a:pt x="310069" y="1162632"/>
                      <a:pt x="320733" y="1166245"/>
                      <a:pt x="324731" y="1163107"/>
                    </a:cubicBezTo>
                    <a:cubicBezTo>
                      <a:pt x="328730" y="1159969"/>
                      <a:pt x="331396" y="1168907"/>
                      <a:pt x="332253" y="1175087"/>
                    </a:cubicBezTo>
                    <a:cubicBezTo>
                      <a:pt x="333110" y="1181267"/>
                      <a:pt x="341774" y="1177749"/>
                      <a:pt x="347391" y="1177369"/>
                    </a:cubicBezTo>
                    <a:cubicBezTo>
                      <a:pt x="353008" y="1176989"/>
                      <a:pt x="355769" y="1184405"/>
                      <a:pt x="359387" y="1183074"/>
                    </a:cubicBezTo>
                    <a:cubicBezTo>
                      <a:pt x="367194" y="1180126"/>
                      <a:pt x="369574" y="1193818"/>
                      <a:pt x="374716" y="1202090"/>
                    </a:cubicBezTo>
                    <a:lnTo>
                      <a:pt x="926923" y="1199142"/>
                    </a:lnTo>
                    <a:cubicBezTo>
                      <a:pt x="926923" y="1199142"/>
                      <a:pt x="926923" y="1185451"/>
                      <a:pt x="933778" y="1190205"/>
                    </a:cubicBezTo>
                    <a:cubicBezTo>
                      <a:pt x="940633" y="1194959"/>
                      <a:pt x="934444" y="1202565"/>
                      <a:pt x="942156" y="1205608"/>
                    </a:cubicBezTo>
                    <a:cubicBezTo>
                      <a:pt x="949868" y="1208650"/>
                      <a:pt x="955200" y="1213214"/>
                      <a:pt x="959294" y="1211503"/>
                    </a:cubicBezTo>
                    <a:cubicBezTo>
                      <a:pt x="963388" y="1209791"/>
                      <a:pt x="970528" y="1203801"/>
                      <a:pt x="977669" y="1212073"/>
                    </a:cubicBezTo>
                    <a:cubicBezTo>
                      <a:pt x="984809" y="1220345"/>
                      <a:pt x="990141" y="1213214"/>
                      <a:pt x="994235" y="1218539"/>
                    </a:cubicBezTo>
                    <a:cubicBezTo>
                      <a:pt x="998329" y="1223863"/>
                      <a:pt x="1006136" y="1228047"/>
                      <a:pt x="1011468" y="1221581"/>
                    </a:cubicBezTo>
                    <a:cubicBezTo>
                      <a:pt x="1016799" y="1215116"/>
                      <a:pt x="1032128" y="1222627"/>
                      <a:pt x="1040030" y="1225575"/>
                    </a:cubicBezTo>
                    <a:cubicBezTo>
                      <a:pt x="1049551" y="1217778"/>
                      <a:pt x="1057453" y="1201139"/>
                      <a:pt x="1066117" y="1201139"/>
                    </a:cubicBezTo>
                    <a:cubicBezTo>
                      <a:pt x="1077733" y="1201139"/>
                      <a:pt x="1107057" y="1203801"/>
                      <a:pt x="1108866" y="1218824"/>
                    </a:cubicBezTo>
                    <a:cubicBezTo>
                      <a:pt x="1110675" y="1233847"/>
                      <a:pt x="1127907" y="1219775"/>
                      <a:pt x="1130192" y="1233942"/>
                    </a:cubicBezTo>
                    <a:cubicBezTo>
                      <a:pt x="1131620" y="1246017"/>
                      <a:pt x="1143426" y="1255525"/>
                      <a:pt x="1141427" y="1261895"/>
                    </a:cubicBezTo>
                    <a:cubicBezTo>
                      <a:pt x="1145393" y="1264325"/>
                      <a:pt x="1149208" y="1266992"/>
                      <a:pt x="1152852" y="1269882"/>
                    </a:cubicBezTo>
                    <a:cubicBezTo>
                      <a:pt x="1163243" y="1268773"/>
                      <a:pt x="1173750" y="1270142"/>
                      <a:pt x="1183509" y="1273875"/>
                    </a:cubicBezTo>
                    <a:cubicBezTo>
                      <a:pt x="1195981" y="1278344"/>
                      <a:pt x="1214642" y="1268551"/>
                      <a:pt x="1220831" y="1283384"/>
                    </a:cubicBezTo>
                    <a:cubicBezTo>
                      <a:pt x="1227019" y="1298216"/>
                      <a:pt x="1241491" y="1309911"/>
                      <a:pt x="1227971" y="1310862"/>
                    </a:cubicBezTo>
                    <a:cubicBezTo>
                      <a:pt x="1216356" y="1311813"/>
                      <a:pt x="1201313" y="1295839"/>
                      <a:pt x="1202170" y="1304682"/>
                    </a:cubicBezTo>
                    <a:cubicBezTo>
                      <a:pt x="1203027" y="1313524"/>
                      <a:pt x="1195981" y="1309150"/>
                      <a:pt x="1195981" y="1322461"/>
                    </a:cubicBezTo>
                    <a:cubicBezTo>
                      <a:pt x="1195981" y="1335773"/>
                      <a:pt x="1187032" y="1354408"/>
                      <a:pt x="1181700" y="1353553"/>
                    </a:cubicBezTo>
                    <a:lnTo>
                      <a:pt x="1181700" y="1353553"/>
                    </a:lnTo>
                    <a:cubicBezTo>
                      <a:pt x="1180161" y="1358997"/>
                      <a:pt x="1181369" y="1364848"/>
                      <a:pt x="1184937" y="1369241"/>
                    </a:cubicBezTo>
                    <a:cubicBezTo>
                      <a:pt x="1191697" y="1364392"/>
                      <a:pt x="1201408" y="1355930"/>
                      <a:pt x="1209786" y="1356500"/>
                    </a:cubicBezTo>
                    <a:cubicBezTo>
                      <a:pt x="1223116" y="1357356"/>
                      <a:pt x="1226638" y="1365343"/>
                      <a:pt x="1235493" y="1359162"/>
                    </a:cubicBezTo>
                    <a:cubicBezTo>
                      <a:pt x="1244347" y="1352982"/>
                      <a:pt x="1246156" y="1350225"/>
                      <a:pt x="1247965" y="1354694"/>
                    </a:cubicBezTo>
                    <a:cubicBezTo>
                      <a:pt x="1248235" y="1355332"/>
                      <a:pt x="1248235" y="1356052"/>
                      <a:pt x="1247965" y="1356690"/>
                    </a:cubicBezTo>
                    <a:cubicBezTo>
                      <a:pt x="1251297" y="1354884"/>
                      <a:pt x="1253677" y="1353172"/>
                      <a:pt x="1253868" y="1351746"/>
                    </a:cubicBezTo>
                    <a:cubicBezTo>
                      <a:pt x="1253971" y="1349037"/>
                      <a:pt x="1253584" y="1346331"/>
                      <a:pt x="1252725" y="1343760"/>
                    </a:cubicBezTo>
                    <a:cubicBezTo>
                      <a:pt x="1243871" y="1345091"/>
                      <a:pt x="1240920" y="1345756"/>
                      <a:pt x="1238444" y="1339576"/>
                    </a:cubicBezTo>
                    <a:cubicBezTo>
                      <a:pt x="1234921" y="1330733"/>
                      <a:pt x="1265102" y="1321891"/>
                      <a:pt x="1279384" y="1323602"/>
                    </a:cubicBezTo>
                    <a:cubicBezTo>
                      <a:pt x="1293665" y="1325314"/>
                      <a:pt x="1302329" y="1315901"/>
                      <a:pt x="1307089" y="1321606"/>
                    </a:cubicBezTo>
                    <a:cubicBezTo>
                      <a:pt x="1315563" y="1313999"/>
                      <a:pt x="1330130" y="1301449"/>
                      <a:pt x="1333843" y="1301449"/>
                    </a:cubicBezTo>
                    <a:lnTo>
                      <a:pt x="1401536" y="1300783"/>
                    </a:lnTo>
                    <a:cubicBezTo>
                      <a:pt x="1401536" y="1300783"/>
                      <a:pt x="1423529" y="1287187"/>
                      <a:pt x="1426480" y="1274826"/>
                    </a:cubicBezTo>
                    <a:cubicBezTo>
                      <a:pt x="1429432" y="1262466"/>
                      <a:pt x="1443618" y="1232801"/>
                      <a:pt x="1451901" y="1239266"/>
                    </a:cubicBezTo>
                    <a:cubicBezTo>
                      <a:pt x="1460184" y="1245732"/>
                      <a:pt x="1477988" y="1241073"/>
                      <a:pt x="1478559" y="1246968"/>
                    </a:cubicBezTo>
                    <a:cubicBezTo>
                      <a:pt x="1476049" y="1267099"/>
                      <a:pt x="1482208" y="1287349"/>
                      <a:pt x="1495506" y="1302685"/>
                    </a:cubicBezTo>
                    <a:cubicBezTo>
                      <a:pt x="1501684" y="1298053"/>
                      <a:pt x="1508912" y="1295016"/>
                      <a:pt x="1516547" y="1293842"/>
                    </a:cubicBezTo>
                    <a:cubicBezTo>
                      <a:pt x="1524545" y="1293842"/>
                      <a:pt x="1536541" y="1283669"/>
                      <a:pt x="1540064" y="1277013"/>
                    </a:cubicBezTo>
                    <a:cubicBezTo>
                      <a:pt x="1543586" y="1270358"/>
                      <a:pt x="1548537" y="1283193"/>
                      <a:pt x="1541397" y="1285475"/>
                    </a:cubicBezTo>
                    <a:cubicBezTo>
                      <a:pt x="1534256" y="1287757"/>
                      <a:pt x="1547204" y="1292987"/>
                      <a:pt x="1559676" y="1292511"/>
                    </a:cubicBezTo>
                    <a:cubicBezTo>
                      <a:pt x="1572149" y="1292036"/>
                      <a:pt x="1553869" y="1296980"/>
                      <a:pt x="1544538" y="1296505"/>
                    </a:cubicBezTo>
                    <a:cubicBezTo>
                      <a:pt x="1535208" y="1296029"/>
                      <a:pt x="1531209" y="1297455"/>
                      <a:pt x="1518737" y="1309911"/>
                    </a:cubicBezTo>
                    <a:cubicBezTo>
                      <a:pt x="1506265" y="1322366"/>
                      <a:pt x="1509216" y="1325884"/>
                      <a:pt x="1516547" y="1332065"/>
                    </a:cubicBezTo>
                    <a:cubicBezTo>
                      <a:pt x="1523878" y="1338245"/>
                      <a:pt x="1532923" y="1335583"/>
                      <a:pt x="1542729" y="1327215"/>
                    </a:cubicBezTo>
                    <a:cubicBezTo>
                      <a:pt x="1552536" y="1318848"/>
                      <a:pt x="1552250" y="1310291"/>
                      <a:pt x="1561771" y="1310767"/>
                    </a:cubicBezTo>
                    <a:cubicBezTo>
                      <a:pt x="1571292" y="1311242"/>
                      <a:pt x="1596903" y="1301829"/>
                      <a:pt x="1607947" y="1298311"/>
                    </a:cubicBezTo>
                    <a:cubicBezTo>
                      <a:pt x="1618991" y="1294793"/>
                      <a:pt x="1611946" y="1292987"/>
                      <a:pt x="1611946" y="1288138"/>
                    </a:cubicBezTo>
                    <a:cubicBezTo>
                      <a:pt x="1611946" y="1283288"/>
                      <a:pt x="1631559" y="1283193"/>
                      <a:pt x="1638604" y="1278630"/>
                    </a:cubicBezTo>
                    <a:cubicBezTo>
                      <a:pt x="1645649" y="1274066"/>
                      <a:pt x="1637462" y="1269787"/>
                      <a:pt x="1631273" y="1270643"/>
                    </a:cubicBezTo>
                    <a:close/>
                    <a:moveTo>
                      <a:pt x="474494" y="695407"/>
                    </a:moveTo>
                    <a:cubicBezTo>
                      <a:pt x="462878" y="709860"/>
                      <a:pt x="458975" y="711951"/>
                      <a:pt x="446979" y="709860"/>
                    </a:cubicBezTo>
                    <a:cubicBezTo>
                      <a:pt x="434982" y="707768"/>
                      <a:pt x="427937" y="713758"/>
                      <a:pt x="433554" y="717941"/>
                    </a:cubicBezTo>
                    <a:cubicBezTo>
                      <a:pt x="439171" y="722125"/>
                      <a:pt x="439933" y="725738"/>
                      <a:pt x="427556" y="728590"/>
                    </a:cubicBezTo>
                    <a:cubicBezTo>
                      <a:pt x="415179" y="731443"/>
                      <a:pt x="406991" y="740951"/>
                      <a:pt x="401850" y="739810"/>
                    </a:cubicBezTo>
                    <a:cubicBezTo>
                      <a:pt x="396709" y="738669"/>
                      <a:pt x="422986" y="720033"/>
                      <a:pt x="416322" y="715184"/>
                    </a:cubicBezTo>
                    <a:cubicBezTo>
                      <a:pt x="409657" y="710335"/>
                      <a:pt x="392996" y="723646"/>
                      <a:pt x="392615" y="729636"/>
                    </a:cubicBezTo>
                    <a:cubicBezTo>
                      <a:pt x="392234" y="735626"/>
                      <a:pt x="381285" y="736007"/>
                      <a:pt x="374620" y="735626"/>
                    </a:cubicBezTo>
                    <a:cubicBezTo>
                      <a:pt x="367956" y="735246"/>
                      <a:pt x="359006" y="728876"/>
                      <a:pt x="365766" y="728210"/>
                    </a:cubicBezTo>
                    <a:cubicBezTo>
                      <a:pt x="372526" y="727545"/>
                      <a:pt x="367861" y="720033"/>
                      <a:pt x="377096" y="716515"/>
                    </a:cubicBezTo>
                    <a:cubicBezTo>
                      <a:pt x="386331" y="712997"/>
                      <a:pt x="375287" y="707768"/>
                      <a:pt x="378143" y="703870"/>
                    </a:cubicBezTo>
                    <a:cubicBezTo>
                      <a:pt x="380999" y="699971"/>
                      <a:pt x="399660" y="707768"/>
                      <a:pt x="400041" y="700637"/>
                    </a:cubicBezTo>
                    <a:cubicBezTo>
                      <a:pt x="400422" y="693506"/>
                      <a:pt x="380999" y="687611"/>
                      <a:pt x="374906" y="691889"/>
                    </a:cubicBezTo>
                    <a:cubicBezTo>
                      <a:pt x="364012" y="700766"/>
                      <a:pt x="349202" y="703159"/>
                      <a:pt x="336061" y="698165"/>
                    </a:cubicBezTo>
                    <a:cubicBezTo>
                      <a:pt x="330539" y="695788"/>
                      <a:pt x="380618" y="690463"/>
                      <a:pt x="389092" y="682667"/>
                    </a:cubicBezTo>
                    <a:cubicBezTo>
                      <a:pt x="397566" y="674870"/>
                      <a:pt x="435744" y="666123"/>
                      <a:pt x="438600" y="673159"/>
                    </a:cubicBezTo>
                    <a:cubicBezTo>
                      <a:pt x="441457" y="680195"/>
                      <a:pt x="418035" y="684758"/>
                      <a:pt x="429079" y="691129"/>
                    </a:cubicBezTo>
                    <a:cubicBezTo>
                      <a:pt x="440124" y="697499"/>
                      <a:pt x="458784" y="693316"/>
                      <a:pt x="462974" y="686565"/>
                    </a:cubicBezTo>
                    <a:cubicBezTo>
                      <a:pt x="467163" y="679814"/>
                      <a:pt x="486204" y="680955"/>
                      <a:pt x="474494" y="695407"/>
                    </a:cubicBezTo>
                    <a:close/>
                    <a:moveTo>
                      <a:pt x="586935" y="838028"/>
                    </a:moveTo>
                    <a:cubicBezTo>
                      <a:pt x="573129" y="850008"/>
                      <a:pt x="574177" y="846870"/>
                      <a:pt x="562180" y="848962"/>
                    </a:cubicBezTo>
                    <a:cubicBezTo>
                      <a:pt x="550184" y="851054"/>
                      <a:pt x="559705" y="863129"/>
                      <a:pt x="545233" y="864175"/>
                    </a:cubicBezTo>
                    <a:cubicBezTo>
                      <a:pt x="530762" y="865221"/>
                      <a:pt x="495725" y="866647"/>
                      <a:pt x="490774" y="858470"/>
                    </a:cubicBezTo>
                    <a:cubicBezTo>
                      <a:pt x="489156" y="855808"/>
                      <a:pt x="509816" y="857804"/>
                      <a:pt x="511244" y="851814"/>
                    </a:cubicBezTo>
                    <a:cubicBezTo>
                      <a:pt x="512672" y="845824"/>
                      <a:pt x="518385" y="836221"/>
                      <a:pt x="527144" y="836221"/>
                    </a:cubicBezTo>
                    <a:cubicBezTo>
                      <a:pt x="535903" y="836221"/>
                      <a:pt x="535332" y="824621"/>
                      <a:pt x="520860" y="817205"/>
                    </a:cubicBezTo>
                    <a:cubicBezTo>
                      <a:pt x="506388" y="809789"/>
                      <a:pt x="541711" y="805510"/>
                      <a:pt x="549423" y="817205"/>
                    </a:cubicBezTo>
                    <a:cubicBezTo>
                      <a:pt x="557134" y="828900"/>
                      <a:pt x="572082" y="836221"/>
                      <a:pt x="580175" y="828520"/>
                    </a:cubicBezTo>
                    <a:cubicBezTo>
                      <a:pt x="588268" y="820818"/>
                      <a:pt x="634539" y="797809"/>
                      <a:pt x="634539" y="808363"/>
                    </a:cubicBezTo>
                    <a:cubicBezTo>
                      <a:pt x="634539" y="818917"/>
                      <a:pt x="600645" y="825953"/>
                      <a:pt x="586935" y="837933"/>
                    </a:cubicBezTo>
                    <a:close/>
                    <a:moveTo>
                      <a:pt x="896171" y="1160635"/>
                    </a:moveTo>
                    <a:cubicBezTo>
                      <a:pt x="886650" y="1161776"/>
                      <a:pt x="897123" y="1134963"/>
                      <a:pt x="879319" y="1125170"/>
                    </a:cubicBezTo>
                    <a:cubicBezTo>
                      <a:pt x="862480" y="1116314"/>
                      <a:pt x="851164" y="1099665"/>
                      <a:pt x="849138" y="1080768"/>
                    </a:cubicBezTo>
                    <a:cubicBezTo>
                      <a:pt x="850330" y="1072822"/>
                      <a:pt x="857746" y="1067346"/>
                      <a:pt x="865702" y="1068536"/>
                    </a:cubicBezTo>
                    <a:cubicBezTo>
                      <a:pt x="868854" y="1069007"/>
                      <a:pt x="871765" y="1070499"/>
                      <a:pt x="873987" y="1072781"/>
                    </a:cubicBezTo>
                    <a:cubicBezTo>
                      <a:pt x="881128" y="1081718"/>
                      <a:pt x="891791" y="1118039"/>
                      <a:pt x="897980" y="1129829"/>
                    </a:cubicBezTo>
                    <a:cubicBezTo>
                      <a:pt x="904168" y="1141619"/>
                      <a:pt x="904168" y="1159684"/>
                      <a:pt x="896171" y="1160540"/>
                    </a:cubicBezTo>
                    <a:close/>
                  </a:path>
                </a:pathLst>
              </a:custGeom>
              <a:gradFill>
                <a:gsLst>
                  <a:gs pos="0">
                    <a:schemeClr val="accent1"/>
                  </a:gs>
                  <a:gs pos="100000">
                    <a:srgbClr val="56A9F3"/>
                  </a:gs>
                </a:gsLst>
                <a:lin ang="2700000" scaled="0"/>
              </a:gra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322" name="Google Shape;322;p8"/>
              <p:cNvSpPr/>
              <p:nvPr/>
            </p:nvSpPr>
            <p:spPr>
              <a:xfrm>
                <a:off x="3979913" y="3437127"/>
                <a:ext cx="4804211" cy="3250843"/>
              </a:xfrm>
              <a:custGeom>
                <a:rect b="b" l="l" r="r" t="t"/>
                <a:pathLst>
                  <a:path extrusionOk="0" h="1378663" w="2037454">
                    <a:moveTo>
                      <a:pt x="764334" y="507134"/>
                    </a:moveTo>
                    <a:cubicBezTo>
                      <a:pt x="767285" y="499433"/>
                      <a:pt x="767856" y="494679"/>
                      <a:pt x="745292" y="485836"/>
                    </a:cubicBezTo>
                    <a:cubicBezTo>
                      <a:pt x="722728" y="476994"/>
                      <a:pt x="725108" y="471004"/>
                      <a:pt x="709684" y="443811"/>
                    </a:cubicBezTo>
                    <a:cubicBezTo>
                      <a:pt x="694260" y="416618"/>
                      <a:pt x="667031" y="404733"/>
                      <a:pt x="667031" y="394654"/>
                    </a:cubicBezTo>
                    <a:cubicBezTo>
                      <a:pt x="667031" y="384576"/>
                      <a:pt x="639801" y="385812"/>
                      <a:pt x="639801" y="393418"/>
                    </a:cubicBezTo>
                    <a:cubicBezTo>
                      <a:pt x="639801" y="401025"/>
                      <a:pt x="627900" y="403497"/>
                      <a:pt x="621426" y="407680"/>
                    </a:cubicBezTo>
                    <a:cubicBezTo>
                      <a:pt x="614952" y="411864"/>
                      <a:pt x="611905" y="405303"/>
                      <a:pt x="606002" y="397602"/>
                    </a:cubicBezTo>
                    <a:cubicBezTo>
                      <a:pt x="600100" y="389900"/>
                      <a:pt x="585342" y="382199"/>
                      <a:pt x="585342" y="377825"/>
                    </a:cubicBezTo>
                    <a:cubicBezTo>
                      <a:pt x="585342" y="373451"/>
                      <a:pt x="581820" y="363088"/>
                      <a:pt x="571727" y="368317"/>
                    </a:cubicBezTo>
                    <a:cubicBezTo>
                      <a:pt x="561635" y="373546"/>
                      <a:pt x="556304" y="368317"/>
                      <a:pt x="553352" y="371835"/>
                    </a:cubicBezTo>
                    <a:cubicBezTo>
                      <a:pt x="550401" y="375353"/>
                      <a:pt x="542689" y="369648"/>
                      <a:pt x="542689" y="369648"/>
                    </a:cubicBezTo>
                    <a:lnTo>
                      <a:pt x="542689" y="62064"/>
                    </a:lnTo>
                    <a:cubicBezTo>
                      <a:pt x="539445" y="61855"/>
                      <a:pt x="536243" y="61216"/>
                      <a:pt x="533168" y="60162"/>
                    </a:cubicBezTo>
                    <a:cubicBezTo>
                      <a:pt x="520220" y="55313"/>
                      <a:pt x="501178" y="46375"/>
                      <a:pt x="490896" y="48657"/>
                    </a:cubicBezTo>
                    <a:cubicBezTo>
                      <a:pt x="480613" y="50939"/>
                      <a:pt x="460239" y="53506"/>
                      <a:pt x="452812" y="49988"/>
                    </a:cubicBezTo>
                    <a:cubicBezTo>
                      <a:pt x="443085" y="45082"/>
                      <a:pt x="432010" y="43512"/>
                      <a:pt x="421299" y="45520"/>
                    </a:cubicBezTo>
                    <a:cubicBezTo>
                      <a:pt x="406636" y="47706"/>
                      <a:pt x="397306" y="37533"/>
                      <a:pt x="378645" y="33064"/>
                    </a:cubicBezTo>
                    <a:cubicBezTo>
                      <a:pt x="361551" y="30335"/>
                      <a:pt x="344057" y="31572"/>
                      <a:pt x="327518" y="36677"/>
                    </a:cubicBezTo>
                    <a:cubicBezTo>
                      <a:pt x="321330" y="38864"/>
                      <a:pt x="322663" y="29926"/>
                      <a:pt x="314665" y="30877"/>
                    </a:cubicBezTo>
                    <a:cubicBezTo>
                      <a:pt x="306668" y="31828"/>
                      <a:pt x="312856" y="27359"/>
                      <a:pt x="308382" y="20609"/>
                    </a:cubicBezTo>
                    <a:cubicBezTo>
                      <a:pt x="303907" y="13858"/>
                      <a:pt x="281723" y="20609"/>
                      <a:pt x="273726" y="20609"/>
                    </a:cubicBezTo>
                    <a:cubicBezTo>
                      <a:pt x="265728" y="20609"/>
                      <a:pt x="263539" y="16615"/>
                      <a:pt x="264205" y="12622"/>
                    </a:cubicBezTo>
                    <a:cubicBezTo>
                      <a:pt x="264872" y="8628"/>
                      <a:pt x="257064" y="9960"/>
                      <a:pt x="253923" y="15284"/>
                    </a:cubicBezTo>
                    <a:cubicBezTo>
                      <a:pt x="250573" y="20375"/>
                      <a:pt x="243725" y="21789"/>
                      <a:pt x="238628" y="18444"/>
                    </a:cubicBezTo>
                    <a:cubicBezTo>
                      <a:pt x="238616" y="18437"/>
                      <a:pt x="238605" y="18429"/>
                      <a:pt x="238594" y="18422"/>
                    </a:cubicBezTo>
                    <a:cubicBezTo>
                      <a:pt x="234976" y="14904"/>
                      <a:pt x="246116" y="13573"/>
                      <a:pt x="246592" y="9579"/>
                    </a:cubicBezTo>
                    <a:cubicBezTo>
                      <a:pt x="247068" y="5586"/>
                      <a:pt x="234976" y="3304"/>
                      <a:pt x="230597" y="1973"/>
                    </a:cubicBezTo>
                    <a:cubicBezTo>
                      <a:pt x="226217" y="642"/>
                      <a:pt x="219552" y="6442"/>
                      <a:pt x="210032" y="14904"/>
                    </a:cubicBezTo>
                    <a:cubicBezTo>
                      <a:pt x="200897" y="21372"/>
                      <a:pt x="189492" y="23780"/>
                      <a:pt x="178518" y="21559"/>
                    </a:cubicBezTo>
                    <a:cubicBezTo>
                      <a:pt x="170044" y="20609"/>
                      <a:pt x="159476" y="22415"/>
                      <a:pt x="159476" y="27359"/>
                    </a:cubicBezTo>
                    <a:cubicBezTo>
                      <a:pt x="159476" y="32303"/>
                      <a:pt x="170139" y="31733"/>
                      <a:pt x="163951" y="38008"/>
                    </a:cubicBezTo>
                    <a:cubicBezTo>
                      <a:pt x="157762" y="44284"/>
                      <a:pt x="155477" y="29546"/>
                      <a:pt x="149289" y="36202"/>
                    </a:cubicBezTo>
                    <a:cubicBezTo>
                      <a:pt x="143100" y="42857"/>
                      <a:pt x="124344" y="42382"/>
                      <a:pt x="119869" y="41526"/>
                    </a:cubicBezTo>
                    <a:cubicBezTo>
                      <a:pt x="115395" y="40671"/>
                      <a:pt x="100828" y="56549"/>
                      <a:pt x="96353" y="60542"/>
                    </a:cubicBezTo>
                    <a:cubicBezTo>
                      <a:pt x="91878" y="64536"/>
                      <a:pt x="99876" y="69004"/>
                      <a:pt x="87880" y="81840"/>
                    </a:cubicBezTo>
                    <a:cubicBezTo>
                      <a:pt x="75883" y="94676"/>
                      <a:pt x="44179" y="92584"/>
                      <a:pt x="37514" y="92584"/>
                    </a:cubicBezTo>
                    <a:cubicBezTo>
                      <a:pt x="30850" y="92584"/>
                      <a:pt x="35801" y="100096"/>
                      <a:pt x="32183" y="104945"/>
                    </a:cubicBezTo>
                    <a:cubicBezTo>
                      <a:pt x="28565" y="109794"/>
                      <a:pt x="36181" y="114453"/>
                      <a:pt x="54461" y="119207"/>
                    </a:cubicBezTo>
                    <a:cubicBezTo>
                      <a:pt x="72741" y="123961"/>
                      <a:pt x="85118" y="147731"/>
                      <a:pt x="87308" y="153816"/>
                    </a:cubicBezTo>
                    <a:cubicBezTo>
                      <a:pt x="89498" y="159901"/>
                      <a:pt x="112158" y="153816"/>
                      <a:pt x="121107" y="154672"/>
                    </a:cubicBezTo>
                    <a:cubicBezTo>
                      <a:pt x="130057" y="155527"/>
                      <a:pt x="120155" y="168458"/>
                      <a:pt x="127772" y="171976"/>
                    </a:cubicBezTo>
                    <a:cubicBezTo>
                      <a:pt x="135388" y="175494"/>
                      <a:pt x="146813" y="170265"/>
                      <a:pt x="149098" y="176445"/>
                    </a:cubicBezTo>
                    <a:cubicBezTo>
                      <a:pt x="151383" y="182625"/>
                      <a:pt x="133960" y="176445"/>
                      <a:pt x="125106" y="183101"/>
                    </a:cubicBezTo>
                    <a:cubicBezTo>
                      <a:pt x="116252" y="189756"/>
                      <a:pt x="111777" y="192609"/>
                      <a:pt x="108159" y="187950"/>
                    </a:cubicBezTo>
                    <a:cubicBezTo>
                      <a:pt x="104541" y="183291"/>
                      <a:pt x="89974" y="186238"/>
                      <a:pt x="82453" y="187094"/>
                    </a:cubicBezTo>
                    <a:cubicBezTo>
                      <a:pt x="74931" y="187950"/>
                      <a:pt x="82453" y="177586"/>
                      <a:pt x="82453" y="173307"/>
                    </a:cubicBezTo>
                    <a:cubicBezTo>
                      <a:pt x="82453" y="169029"/>
                      <a:pt x="72170" y="165796"/>
                      <a:pt x="57508" y="174258"/>
                    </a:cubicBezTo>
                    <a:cubicBezTo>
                      <a:pt x="42846" y="182720"/>
                      <a:pt x="47987" y="179583"/>
                      <a:pt x="46464" y="186238"/>
                    </a:cubicBezTo>
                    <a:cubicBezTo>
                      <a:pt x="44941" y="192894"/>
                      <a:pt x="38657" y="182245"/>
                      <a:pt x="29136" y="187665"/>
                    </a:cubicBezTo>
                    <a:cubicBezTo>
                      <a:pt x="19615" y="193084"/>
                      <a:pt x="4668" y="197173"/>
                      <a:pt x="2002" y="203258"/>
                    </a:cubicBezTo>
                    <a:cubicBezTo>
                      <a:pt x="-664" y="209343"/>
                      <a:pt x="21995" y="212766"/>
                      <a:pt x="30564" y="214762"/>
                    </a:cubicBezTo>
                    <a:cubicBezTo>
                      <a:pt x="39133" y="216759"/>
                      <a:pt x="19901" y="222274"/>
                      <a:pt x="27041" y="224270"/>
                    </a:cubicBezTo>
                    <a:cubicBezTo>
                      <a:pt x="34182" y="226267"/>
                      <a:pt x="31040" y="233113"/>
                      <a:pt x="42180" y="238913"/>
                    </a:cubicBezTo>
                    <a:cubicBezTo>
                      <a:pt x="53319" y="244713"/>
                      <a:pt x="78168" y="238913"/>
                      <a:pt x="84833" y="238913"/>
                    </a:cubicBezTo>
                    <a:cubicBezTo>
                      <a:pt x="91497" y="238913"/>
                      <a:pt x="97686" y="246900"/>
                      <a:pt x="103018" y="241100"/>
                    </a:cubicBezTo>
                    <a:cubicBezTo>
                      <a:pt x="108349" y="235300"/>
                      <a:pt x="128343" y="219326"/>
                      <a:pt x="138625" y="228644"/>
                    </a:cubicBezTo>
                    <a:cubicBezTo>
                      <a:pt x="148908" y="237962"/>
                      <a:pt x="127486" y="236631"/>
                      <a:pt x="132818" y="242431"/>
                    </a:cubicBezTo>
                    <a:cubicBezTo>
                      <a:pt x="138149" y="248231"/>
                      <a:pt x="144814" y="261922"/>
                      <a:pt x="135008" y="269053"/>
                    </a:cubicBezTo>
                    <a:cubicBezTo>
                      <a:pt x="127539" y="273301"/>
                      <a:pt x="118552" y="273965"/>
                      <a:pt x="110539" y="270860"/>
                    </a:cubicBezTo>
                    <a:cubicBezTo>
                      <a:pt x="105207" y="270860"/>
                      <a:pt x="108349" y="280368"/>
                      <a:pt x="99876" y="287214"/>
                    </a:cubicBezTo>
                    <a:cubicBezTo>
                      <a:pt x="91402" y="294059"/>
                      <a:pt x="85214" y="280178"/>
                      <a:pt x="74550" y="280178"/>
                    </a:cubicBezTo>
                    <a:cubicBezTo>
                      <a:pt x="63887" y="280178"/>
                      <a:pt x="66458" y="294535"/>
                      <a:pt x="67219" y="301190"/>
                    </a:cubicBezTo>
                    <a:cubicBezTo>
                      <a:pt x="67981" y="307846"/>
                      <a:pt x="51224" y="299859"/>
                      <a:pt x="47226" y="315833"/>
                    </a:cubicBezTo>
                    <a:cubicBezTo>
                      <a:pt x="43227" y="331806"/>
                      <a:pt x="26375" y="318020"/>
                      <a:pt x="37705" y="333518"/>
                    </a:cubicBezTo>
                    <a:cubicBezTo>
                      <a:pt x="49035" y="349016"/>
                      <a:pt x="47226" y="339317"/>
                      <a:pt x="55890" y="345498"/>
                    </a:cubicBezTo>
                    <a:cubicBezTo>
                      <a:pt x="64554" y="351678"/>
                      <a:pt x="46369" y="362897"/>
                      <a:pt x="55033" y="364514"/>
                    </a:cubicBezTo>
                    <a:cubicBezTo>
                      <a:pt x="63697" y="366130"/>
                      <a:pt x="74074" y="382294"/>
                      <a:pt x="79882" y="388094"/>
                    </a:cubicBezTo>
                    <a:cubicBezTo>
                      <a:pt x="85690" y="393894"/>
                      <a:pt x="94068" y="384956"/>
                      <a:pt x="103398" y="384481"/>
                    </a:cubicBezTo>
                    <a:cubicBezTo>
                      <a:pt x="112729" y="384005"/>
                      <a:pt x="108349" y="371169"/>
                      <a:pt x="113681" y="376114"/>
                    </a:cubicBezTo>
                    <a:cubicBezTo>
                      <a:pt x="119013" y="381058"/>
                      <a:pt x="126534" y="395130"/>
                      <a:pt x="121678" y="398743"/>
                    </a:cubicBezTo>
                    <a:cubicBezTo>
                      <a:pt x="116823" y="402356"/>
                      <a:pt x="120726" y="413385"/>
                      <a:pt x="119869" y="418710"/>
                    </a:cubicBezTo>
                    <a:cubicBezTo>
                      <a:pt x="119013" y="424034"/>
                      <a:pt x="140339" y="422227"/>
                      <a:pt x="141672" y="416047"/>
                    </a:cubicBezTo>
                    <a:cubicBezTo>
                      <a:pt x="143005" y="409867"/>
                      <a:pt x="159857" y="408061"/>
                      <a:pt x="169187" y="418234"/>
                    </a:cubicBezTo>
                    <a:cubicBezTo>
                      <a:pt x="178518" y="428408"/>
                      <a:pt x="181660" y="430214"/>
                      <a:pt x="181660" y="422227"/>
                    </a:cubicBezTo>
                    <a:cubicBezTo>
                      <a:pt x="181660" y="414241"/>
                      <a:pt x="189657" y="405398"/>
                      <a:pt x="190133" y="412054"/>
                    </a:cubicBezTo>
                    <a:cubicBezTo>
                      <a:pt x="190609" y="418710"/>
                      <a:pt x="198131" y="420421"/>
                      <a:pt x="211841" y="414241"/>
                    </a:cubicBezTo>
                    <a:cubicBezTo>
                      <a:pt x="225551" y="408061"/>
                      <a:pt x="219457" y="414241"/>
                      <a:pt x="212317" y="423749"/>
                    </a:cubicBezTo>
                    <a:cubicBezTo>
                      <a:pt x="202796" y="436014"/>
                      <a:pt x="212317" y="453889"/>
                      <a:pt x="205176" y="455696"/>
                    </a:cubicBezTo>
                    <a:cubicBezTo>
                      <a:pt x="198035" y="457502"/>
                      <a:pt x="192323" y="475663"/>
                      <a:pt x="180803" y="476994"/>
                    </a:cubicBezTo>
                    <a:cubicBezTo>
                      <a:pt x="169282" y="478325"/>
                      <a:pt x="149670" y="500098"/>
                      <a:pt x="147004" y="503616"/>
                    </a:cubicBezTo>
                    <a:cubicBezTo>
                      <a:pt x="144338" y="507134"/>
                      <a:pt x="119393" y="496580"/>
                      <a:pt x="115871" y="506754"/>
                    </a:cubicBezTo>
                    <a:cubicBezTo>
                      <a:pt x="112348" y="516927"/>
                      <a:pt x="96829" y="524534"/>
                      <a:pt x="101209" y="528527"/>
                    </a:cubicBezTo>
                    <a:cubicBezTo>
                      <a:pt x="105588" y="532520"/>
                      <a:pt x="124344" y="520921"/>
                      <a:pt x="125201" y="515596"/>
                    </a:cubicBezTo>
                    <a:cubicBezTo>
                      <a:pt x="126058" y="510272"/>
                      <a:pt x="128819" y="511223"/>
                      <a:pt x="132342" y="515596"/>
                    </a:cubicBezTo>
                    <a:cubicBezTo>
                      <a:pt x="135864" y="519970"/>
                      <a:pt x="144814" y="513790"/>
                      <a:pt x="148813" y="510272"/>
                    </a:cubicBezTo>
                    <a:cubicBezTo>
                      <a:pt x="152811" y="506754"/>
                      <a:pt x="159476" y="507990"/>
                      <a:pt x="163475" y="508465"/>
                    </a:cubicBezTo>
                    <a:cubicBezTo>
                      <a:pt x="167474" y="508941"/>
                      <a:pt x="169187" y="503616"/>
                      <a:pt x="181184" y="501334"/>
                    </a:cubicBezTo>
                    <a:cubicBezTo>
                      <a:pt x="193180" y="499052"/>
                      <a:pt x="190704" y="495629"/>
                      <a:pt x="193180" y="489354"/>
                    </a:cubicBezTo>
                    <a:cubicBezTo>
                      <a:pt x="195655" y="483079"/>
                      <a:pt x="224313" y="469863"/>
                      <a:pt x="229644" y="468532"/>
                    </a:cubicBezTo>
                    <a:cubicBezTo>
                      <a:pt x="234976" y="467200"/>
                      <a:pt x="231834" y="458358"/>
                      <a:pt x="237642" y="457883"/>
                    </a:cubicBezTo>
                    <a:cubicBezTo>
                      <a:pt x="246017" y="455030"/>
                      <a:pt x="253635" y="450316"/>
                      <a:pt x="259921" y="444096"/>
                    </a:cubicBezTo>
                    <a:cubicBezTo>
                      <a:pt x="267442" y="437916"/>
                      <a:pt x="269442" y="440578"/>
                      <a:pt x="274964" y="438296"/>
                    </a:cubicBezTo>
                    <a:cubicBezTo>
                      <a:pt x="280486" y="436014"/>
                      <a:pt x="276296" y="424604"/>
                      <a:pt x="282104" y="423654"/>
                    </a:cubicBezTo>
                    <a:cubicBezTo>
                      <a:pt x="287517" y="423169"/>
                      <a:pt x="291807" y="418886"/>
                      <a:pt x="292291" y="413480"/>
                    </a:cubicBezTo>
                    <a:cubicBezTo>
                      <a:pt x="292291" y="408631"/>
                      <a:pt x="277629" y="408631"/>
                      <a:pt x="276296" y="405493"/>
                    </a:cubicBezTo>
                    <a:cubicBezTo>
                      <a:pt x="274964" y="402356"/>
                      <a:pt x="287912" y="390851"/>
                      <a:pt x="292768" y="391326"/>
                    </a:cubicBezTo>
                    <a:cubicBezTo>
                      <a:pt x="299318" y="390574"/>
                      <a:pt x="304486" y="385413"/>
                      <a:pt x="305240" y="378871"/>
                    </a:cubicBezTo>
                    <a:cubicBezTo>
                      <a:pt x="305240" y="371740"/>
                      <a:pt x="312761" y="370409"/>
                      <a:pt x="318569" y="364229"/>
                    </a:cubicBezTo>
                    <a:cubicBezTo>
                      <a:pt x="324377" y="358048"/>
                      <a:pt x="323044" y="352629"/>
                      <a:pt x="328756" y="352153"/>
                    </a:cubicBezTo>
                    <a:cubicBezTo>
                      <a:pt x="334469" y="351678"/>
                      <a:pt x="339896" y="343786"/>
                      <a:pt x="346084" y="340173"/>
                    </a:cubicBezTo>
                    <a:cubicBezTo>
                      <a:pt x="352273" y="336560"/>
                      <a:pt x="346084" y="344642"/>
                      <a:pt x="358080" y="345117"/>
                    </a:cubicBezTo>
                    <a:cubicBezTo>
                      <a:pt x="370077" y="345593"/>
                      <a:pt x="367601" y="356622"/>
                      <a:pt x="358556" y="352629"/>
                    </a:cubicBezTo>
                    <a:cubicBezTo>
                      <a:pt x="351669" y="348107"/>
                      <a:pt x="342430" y="349877"/>
                      <a:pt x="337706" y="356622"/>
                    </a:cubicBezTo>
                    <a:cubicBezTo>
                      <a:pt x="329708" y="364229"/>
                      <a:pt x="335897" y="366130"/>
                      <a:pt x="329708" y="374878"/>
                    </a:cubicBezTo>
                    <a:cubicBezTo>
                      <a:pt x="323520" y="383625"/>
                      <a:pt x="323044" y="388569"/>
                      <a:pt x="331041" y="389520"/>
                    </a:cubicBezTo>
                    <a:cubicBezTo>
                      <a:pt x="339039" y="390471"/>
                      <a:pt x="331041" y="396175"/>
                      <a:pt x="323901" y="398362"/>
                    </a:cubicBezTo>
                    <a:cubicBezTo>
                      <a:pt x="316760" y="400549"/>
                      <a:pt x="321711" y="405018"/>
                      <a:pt x="331898" y="405018"/>
                    </a:cubicBezTo>
                    <a:cubicBezTo>
                      <a:pt x="342085" y="405018"/>
                      <a:pt x="357223" y="390376"/>
                      <a:pt x="371505" y="383245"/>
                    </a:cubicBezTo>
                    <a:cubicBezTo>
                      <a:pt x="385786" y="376114"/>
                      <a:pt x="396354" y="383245"/>
                      <a:pt x="400067" y="381913"/>
                    </a:cubicBezTo>
                    <a:cubicBezTo>
                      <a:pt x="403780" y="380582"/>
                      <a:pt x="395592" y="373927"/>
                      <a:pt x="400067" y="371740"/>
                    </a:cubicBezTo>
                    <a:cubicBezTo>
                      <a:pt x="404542" y="369553"/>
                      <a:pt x="394259" y="368127"/>
                      <a:pt x="391118" y="359760"/>
                    </a:cubicBezTo>
                    <a:cubicBezTo>
                      <a:pt x="387976" y="351393"/>
                      <a:pt x="396068" y="356622"/>
                      <a:pt x="397782" y="350252"/>
                    </a:cubicBezTo>
                    <a:cubicBezTo>
                      <a:pt x="399496" y="343881"/>
                      <a:pt x="404447" y="346258"/>
                      <a:pt x="408921" y="349396"/>
                    </a:cubicBezTo>
                    <a:cubicBezTo>
                      <a:pt x="413396" y="352534"/>
                      <a:pt x="419585" y="346258"/>
                      <a:pt x="423584" y="354721"/>
                    </a:cubicBezTo>
                    <a:cubicBezTo>
                      <a:pt x="427582" y="363183"/>
                      <a:pt x="432057" y="352439"/>
                      <a:pt x="439102" y="358239"/>
                    </a:cubicBezTo>
                    <a:cubicBezTo>
                      <a:pt x="446148" y="364038"/>
                      <a:pt x="437770" y="363183"/>
                      <a:pt x="430248" y="364894"/>
                    </a:cubicBezTo>
                    <a:cubicBezTo>
                      <a:pt x="422727" y="366606"/>
                      <a:pt x="426725" y="376874"/>
                      <a:pt x="432438" y="372025"/>
                    </a:cubicBezTo>
                    <a:cubicBezTo>
                      <a:pt x="438150" y="367176"/>
                      <a:pt x="443101" y="364038"/>
                      <a:pt x="448433" y="368887"/>
                    </a:cubicBezTo>
                    <a:cubicBezTo>
                      <a:pt x="453765" y="373737"/>
                      <a:pt x="456050" y="371550"/>
                      <a:pt x="460429" y="367081"/>
                    </a:cubicBezTo>
                    <a:cubicBezTo>
                      <a:pt x="464809" y="362612"/>
                      <a:pt x="464904" y="367081"/>
                      <a:pt x="464904" y="371074"/>
                    </a:cubicBezTo>
                    <a:cubicBezTo>
                      <a:pt x="464904" y="375068"/>
                      <a:pt x="474425" y="376018"/>
                      <a:pt x="487563" y="378205"/>
                    </a:cubicBezTo>
                    <a:cubicBezTo>
                      <a:pt x="502107" y="379221"/>
                      <a:pt x="516715" y="378775"/>
                      <a:pt x="531169" y="376874"/>
                    </a:cubicBezTo>
                    <a:cubicBezTo>
                      <a:pt x="537357" y="376874"/>
                      <a:pt x="535168" y="386382"/>
                      <a:pt x="548877" y="388854"/>
                    </a:cubicBezTo>
                    <a:cubicBezTo>
                      <a:pt x="562587" y="391326"/>
                      <a:pt x="566205" y="375163"/>
                      <a:pt x="573346" y="380868"/>
                    </a:cubicBezTo>
                    <a:cubicBezTo>
                      <a:pt x="580487" y="386572"/>
                      <a:pt x="573346" y="388854"/>
                      <a:pt x="569347" y="393323"/>
                    </a:cubicBezTo>
                    <a:cubicBezTo>
                      <a:pt x="565349" y="397792"/>
                      <a:pt x="573822" y="398172"/>
                      <a:pt x="578868" y="400454"/>
                    </a:cubicBezTo>
                    <a:cubicBezTo>
                      <a:pt x="587325" y="402873"/>
                      <a:pt x="595287" y="406768"/>
                      <a:pt x="602385" y="411959"/>
                    </a:cubicBezTo>
                    <a:cubicBezTo>
                      <a:pt x="608770" y="419943"/>
                      <a:pt x="616830" y="426434"/>
                      <a:pt x="625996" y="430975"/>
                    </a:cubicBezTo>
                    <a:cubicBezTo>
                      <a:pt x="640182" y="438011"/>
                      <a:pt x="625996" y="413195"/>
                      <a:pt x="637516" y="421467"/>
                    </a:cubicBezTo>
                    <a:cubicBezTo>
                      <a:pt x="649036" y="429739"/>
                      <a:pt x="644657" y="421467"/>
                      <a:pt x="653511" y="429929"/>
                    </a:cubicBezTo>
                    <a:cubicBezTo>
                      <a:pt x="662366" y="438391"/>
                      <a:pt x="659319" y="426316"/>
                      <a:pt x="655320" y="413005"/>
                    </a:cubicBezTo>
                    <a:cubicBezTo>
                      <a:pt x="651321" y="399693"/>
                      <a:pt x="659319" y="408631"/>
                      <a:pt x="663318" y="414811"/>
                    </a:cubicBezTo>
                    <a:cubicBezTo>
                      <a:pt x="667124" y="423029"/>
                      <a:pt x="667601" y="432397"/>
                      <a:pt x="664651" y="440958"/>
                    </a:cubicBezTo>
                    <a:cubicBezTo>
                      <a:pt x="661985" y="448945"/>
                      <a:pt x="648656" y="442289"/>
                      <a:pt x="649989" y="437916"/>
                    </a:cubicBezTo>
                    <a:cubicBezTo>
                      <a:pt x="651321" y="433542"/>
                      <a:pt x="636659" y="435253"/>
                      <a:pt x="636183" y="441434"/>
                    </a:cubicBezTo>
                    <a:cubicBezTo>
                      <a:pt x="637866" y="450390"/>
                      <a:pt x="644112" y="457817"/>
                      <a:pt x="652654" y="461020"/>
                    </a:cubicBezTo>
                    <a:cubicBezTo>
                      <a:pt x="659700" y="462351"/>
                      <a:pt x="654368" y="473381"/>
                      <a:pt x="658843" y="474712"/>
                    </a:cubicBezTo>
                    <a:cubicBezTo>
                      <a:pt x="664936" y="476518"/>
                      <a:pt x="664651" y="488023"/>
                      <a:pt x="668364" y="486312"/>
                    </a:cubicBezTo>
                    <a:cubicBezTo>
                      <a:pt x="672077" y="484600"/>
                      <a:pt x="670554" y="470718"/>
                      <a:pt x="666555" y="464538"/>
                    </a:cubicBezTo>
                    <a:cubicBezTo>
                      <a:pt x="662556" y="458358"/>
                      <a:pt x="664365" y="449420"/>
                      <a:pt x="669697" y="451227"/>
                    </a:cubicBezTo>
                    <a:cubicBezTo>
                      <a:pt x="675028" y="453033"/>
                      <a:pt x="669697" y="462351"/>
                      <a:pt x="672362" y="465394"/>
                    </a:cubicBezTo>
                    <a:cubicBezTo>
                      <a:pt x="675028" y="468436"/>
                      <a:pt x="678170" y="462351"/>
                      <a:pt x="684359" y="458738"/>
                    </a:cubicBezTo>
                    <a:cubicBezTo>
                      <a:pt x="690547" y="455125"/>
                      <a:pt x="681693" y="444952"/>
                      <a:pt x="684359" y="439722"/>
                    </a:cubicBezTo>
                    <a:cubicBezTo>
                      <a:pt x="687025" y="434493"/>
                      <a:pt x="693880" y="444191"/>
                      <a:pt x="696355" y="453509"/>
                    </a:cubicBezTo>
                    <a:cubicBezTo>
                      <a:pt x="698830" y="462827"/>
                      <a:pt x="689690" y="462446"/>
                      <a:pt x="689690" y="467296"/>
                    </a:cubicBezTo>
                    <a:cubicBezTo>
                      <a:pt x="689690" y="472145"/>
                      <a:pt x="681312" y="469958"/>
                      <a:pt x="678646" y="472620"/>
                    </a:cubicBezTo>
                    <a:cubicBezTo>
                      <a:pt x="675980" y="475282"/>
                      <a:pt x="677313" y="493062"/>
                      <a:pt x="680836" y="493443"/>
                    </a:cubicBezTo>
                    <a:cubicBezTo>
                      <a:pt x="684359" y="493823"/>
                      <a:pt x="686644" y="478800"/>
                      <a:pt x="688834" y="486407"/>
                    </a:cubicBezTo>
                    <a:cubicBezTo>
                      <a:pt x="691023" y="494013"/>
                      <a:pt x="699497" y="476899"/>
                      <a:pt x="701782" y="483744"/>
                    </a:cubicBezTo>
                    <a:cubicBezTo>
                      <a:pt x="704067" y="490590"/>
                      <a:pt x="714635" y="498767"/>
                      <a:pt x="718634" y="497056"/>
                    </a:cubicBezTo>
                    <a:cubicBezTo>
                      <a:pt x="722632" y="495344"/>
                      <a:pt x="716825" y="487548"/>
                      <a:pt x="710636" y="487548"/>
                    </a:cubicBezTo>
                    <a:cubicBezTo>
                      <a:pt x="704448" y="487548"/>
                      <a:pt x="705304" y="476899"/>
                      <a:pt x="710636" y="476423"/>
                    </a:cubicBezTo>
                    <a:cubicBezTo>
                      <a:pt x="715968" y="475948"/>
                      <a:pt x="726631" y="491066"/>
                      <a:pt x="726155" y="496390"/>
                    </a:cubicBezTo>
                    <a:cubicBezTo>
                      <a:pt x="725679" y="501715"/>
                      <a:pt x="720823" y="501334"/>
                      <a:pt x="715873" y="506659"/>
                    </a:cubicBezTo>
                    <a:cubicBezTo>
                      <a:pt x="710922" y="511983"/>
                      <a:pt x="704352" y="497721"/>
                      <a:pt x="698545" y="498197"/>
                    </a:cubicBezTo>
                    <a:cubicBezTo>
                      <a:pt x="692737" y="498672"/>
                      <a:pt x="698545" y="507705"/>
                      <a:pt x="701306" y="513695"/>
                    </a:cubicBezTo>
                    <a:cubicBezTo>
                      <a:pt x="704067" y="519685"/>
                      <a:pt x="694165" y="528337"/>
                      <a:pt x="701306" y="533281"/>
                    </a:cubicBezTo>
                    <a:cubicBezTo>
                      <a:pt x="708446" y="538225"/>
                      <a:pt x="706637" y="530143"/>
                      <a:pt x="707970" y="526626"/>
                    </a:cubicBezTo>
                    <a:cubicBezTo>
                      <a:pt x="709303" y="523108"/>
                      <a:pt x="715111" y="527481"/>
                      <a:pt x="719110" y="530619"/>
                    </a:cubicBezTo>
                    <a:cubicBezTo>
                      <a:pt x="723108" y="533757"/>
                      <a:pt x="723585" y="523488"/>
                      <a:pt x="723585" y="519495"/>
                    </a:cubicBezTo>
                    <a:cubicBezTo>
                      <a:pt x="723585" y="515501"/>
                      <a:pt x="730249" y="517688"/>
                      <a:pt x="733772" y="523012"/>
                    </a:cubicBezTo>
                    <a:cubicBezTo>
                      <a:pt x="737294" y="528337"/>
                      <a:pt x="737771" y="517308"/>
                      <a:pt x="743293" y="518163"/>
                    </a:cubicBezTo>
                    <a:cubicBezTo>
                      <a:pt x="748815" y="519019"/>
                      <a:pt x="745102" y="527671"/>
                      <a:pt x="745102" y="532330"/>
                    </a:cubicBezTo>
                    <a:cubicBezTo>
                      <a:pt x="745102" y="536989"/>
                      <a:pt x="754622" y="528337"/>
                      <a:pt x="753480" y="533661"/>
                    </a:cubicBezTo>
                    <a:cubicBezTo>
                      <a:pt x="753388" y="534419"/>
                      <a:pt x="753388" y="535186"/>
                      <a:pt x="753480" y="535943"/>
                    </a:cubicBezTo>
                    <a:lnTo>
                      <a:pt x="767095" y="526435"/>
                    </a:lnTo>
                    <a:cubicBezTo>
                      <a:pt x="777948" y="518924"/>
                      <a:pt x="761382" y="514741"/>
                      <a:pt x="764334" y="507134"/>
                    </a:cubicBezTo>
                    <a:close/>
                    <a:moveTo>
                      <a:pt x="14379" y="570077"/>
                    </a:moveTo>
                    <a:cubicBezTo>
                      <a:pt x="25137" y="565704"/>
                      <a:pt x="29517" y="560569"/>
                      <a:pt x="25137" y="555055"/>
                    </a:cubicBezTo>
                    <a:cubicBezTo>
                      <a:pt x="20758" y="549540"/>
                      <a:pt x="6191" y="573500"/>
                      <a:pt x="14379" y="570077"/>
                    </a:cubicBezTo>
                    <a:close/>
                    <a:moveTo>
                      <a:pt x="89974" y="529953"/>
                    </a:moveTo>
                    <a:cubicBezTo>
                      <a:pt x="80453" y="526435"/>
                      <a:pt x="54461" y="542029"/>
                      <a:pt x="63316" y="543265"/>
                    </a:cubicBezTo>
                    <a:cubicBezTo>
                      <a:pt x="69504" y="544215"/>
                      <a:pt x="72170" y="538035"/>
                      <a:pt x="79311" y="538035"/>
                    </a:cubicBezTo>
                    <a:cubicBezTo>
                      <a:pt x="86451" y="538035"/>
                      <a:pt x="99781" y="533757"/>
                      <a:pt x="89974" y="529953"/>
                    </a:cubicBezTo>
                    <a:close/>
                    <a:moveTo>
                      <a:pt x="315332" y="425365"/>
                    </a:moveTo>
                    <a:cubicBezTo>
                      <a:pt x="315332" y="420516"/>
                      <a:pt x="308667" y="420991"/>
                      <a:pt x="299718" y="431165"/>
                    </a:cubicBezTo>
                    <a:cubicBezTo>
                      <a:pt x="290768" y="441339"/>
                      <a:pt x="283342" y="446663"/>
                      <a:pt x="282009" y="451607"/>
                    </a:cubicBezTo>
                    <a:cubicBezTo>
                      <a:pt x="280676" y="456551"/>
                      <a:pt x="270394" y="450656"/>
                      <a:pt x="267347" y="456932"/>
                    </a:cubicBezTo>
                    <a:cubicBezTo>
                      <a:pt x="264300" y="463207"/>
                      <a:pt x="269537" y="476899"/>
                      <a:pt x="275725" y="472430"/>
                    </a:cubicBezTo>
                    <a:cubicBezTo>
                      <a:pt x="281914" y="467961"/>
                      <a:pt x="282390" y="472430"/>
                      <a:pt x="286389" y="472430"/>
                    </a:cubicBezTo>
                    <a:cubicBezTo>
                      <a:pt x="296555" y="468299"/>
                      <a:pt x="305570" y="461775"/>
                      <a:pt x="312666" y="453414"/>
                    </a:cubicBezTo>
                    <a:cubicBezTo>
                      <a:pt x="316665" y="447234"/>
                      <a:pt x="305525" y="445427"/>
                      <a:pt x="305049" y="441434"/>
                    </a:cubicBezTo>
                    <a:cubicBezTo>
                      <a:pt x="304573" y="437440"/>
                      <a:pt x="314570" y="437440"/>
                      <a:pt x="319331" y="434778"/>
                    </a:cubicBezTo>
                    <a:cubicBezTo>
                      <a:pt x="324091" y="432116"/>
                      <a:pt x="314761" y="430785"/>
                      <a:pt x="315332" y="425841"/>
                    </a:cubicBezTo>
                    <a:close/>
                    <a:moveTo>
                      <a:pt x="32183" y="373546"/>
                    </a:moveTo>
                    <a:cubicBezTo>
                      <a:pt x="31326" y="366415"/>
                      <a:pt x="12189" y="373546"/>
                      <a:pt x="14379" y="379727"/>
                    </a:cubicBezTo>
                    <a:cubicBezTo>
                      <a:pt x="16569" y="385907"/>
                      <a:pt x="34658" y="390756"/>
                      <a:pt x="42941" y="388189"/>
                    </a:cubicBezTo>
                    <a:cubicBezTo>
                      <a:pt x="47325" y="387320"/>
                      <a:pt x="50174" y="383067"/>
                      <a:pt x="49304" y="378689"/>
                    </a:cubicBezTo>
                    <a:cubicBezTo>
                      <a:pt x="48979" y="377050"/>
                      <a:pt x="48153" y="375553"/>
                      <a:pt x="46940" y="374402"/>
                    </a:cubicBezTo>
                    <a:cubicBezTo>
                      <a:pt x="41513" y="369933"/>
                      <a:pt x="33135" y="380582"/>
                      <a:pt x="32183" y="373546"/>
                    </a:cubicBezTo>
                    <a:close/>
                    <a:moveTo>
                      <a:pt x="248781" y="1353538"/>
                    </a:moveTo>
                    <a:cubicBezTo>
                      <a:pt x="237642" y="1354774"/>
                      <a:pt x="243735" y="1382062"/>
                      <a:pt x="249733" y="1377974"/>
                    </a:cubicBezTo>
                    <a:cubicBezTo>
                      <a:pt x="254018" y="1374741"/>
                      <a:pt x="261825" y="1374076"/>
                      <a:pt x="264110" y="1369797"/>
                    </a:cubicBezTo>
                    <a:cubicBezTo>
                      <a:pt x="266395" y="1365518"/>
                      <a:pt x="259921" y="1352207"/>
                      <a:pt x="248781" y="1353538"/>
                    </a:cubicBezTo>
                    <a:close/>
                    <a:moveTo>
                      <a:pt x="234024" y="1336519"/>
                    </a:moveTo>
                    <a:cubicBezTo>
                      <a:pt x="227550" y="1337470"/>
                      <a:pt x="231739" y="1349450"/>
                      <a:pt x="236023" y="1346027"/>
                    </a:cubicBezTo>
                    <a:cubicBezTo>
                      <a:pt x="243164" y="1341083"/>
                      <a:pt x="240593" y="1335568"/>
                      <a:pt x="234024" y="1336519"/>
                    </a:cubicBezTo>
                    <a:close/>
                    <a:moveTo>
                      <a:pt x="164808" y="1313985"/>
                    </a:moveTo>
                    <a:cubicBezTo>
                      <a:pt x="170615" y="1320165"/>
                      <a:pt x="174900" y="1318549"/>
                      <a:pt x="176518" y="1313034"/>
                    </a:cubicBezTo>
                    <a:cubicBezTo>
                      <a:pt x="178137" y="1307519"/>
                      <a:pt x="158429" y="1307329"/>
                      <a:pt x="164808" y="1313985"/>
                    </a:cubicBezTo>
                    <a:close/>
                    <a:moveTo>
                      <a:pt x="196131" y="1327391"/>
                    </a:moveTo>
                    <a:cubicBezTo>
                      <a:pt x="200416" y="1333857"/>
                      <a:pt x="204986" y="1335188"/>
                      <a:pt x="208603" y="1329388"/>
                    </a:cubicBezTo>
                    <a:cubicBezTo>
                      <a:pt x="212221" y="1323588"/>
                      <a:pt x="190990" y="1319785"/>
                      <a:pt x="196131" y="1327391"/>
                    </a:cubicBezTo>
                    <a:close/>
                    <a:moveTo>
                      <a:pt x="2019939" y="733140"/>
                    </a:moveTo>
                    <a:cubicBezTo>
                      <a:pt x="2019368" y="727245"/>
                      <a:pt x="2001659" y="731999"/>
                      <a:pt x="1993281" y="725438"/>
                    </a:cubicBezTo>
                    <a:cubicBezTo>
                      <a:pt x="1984902" y="718878"/>
                      <a:pt x="1970812" y="748543"/>
                      <a:pt x="1967860" y="760998"/>
                    </a:cubicBezTo>
                    <a:cubicBezTo>
                      <a:pt x="1964909" y="773454"/>
                      <a:pt x="1942820" y="786670"/>
                      <a:pt x="1942820" y="786670"/>
                    </a:cubicBezTo>
                    <a:lnTo>
                      <a:pt x="1874080" y="787336"/>
                    </a:lnTo>
                    <a:cubicBezTo>
                      <a:pt x="1870367" y="787336"/>
                      <a:pt x="1855800" y="799886"/>
                      <a:pt x="1847327" y="807493"/>
                    </a:cubicBezTo>
                    <a:cubicBezTo>
                      <a:pt x="1847569" y="807860"/>
                      <a:pt x="1847792" y="808241"/>
                      <a:pt x="1847993" y="808633"/>
                    </a:cubicBezTo>
                    <a:cubicBezTo>
                      <a:pt x="1854467" y="820138"/>
                      <a:pt x="1831141" y="827649"/>
                      <a:pt x="1808958" y="827649"/>
                    </a:cubicBezTo>
                    <a:cubicBezTo>
                      <a:pt x="1803603" y="827875"/>
                      <a:pt x="1798264" y="828383"/>
                      <a:pt x="1792963" y="829171"/>
                    </a:cubicBezTo>
                    <a:cubicBezTo>
                      <a:pt x="1793822" y="831743"/>
                      <a:pt x="1794209" y="834448"/>
                      <a:pt x="1794105" y="837158"/>
                    </a:cubicBezTo>
                    <a:cubicBezTo>
                      <a:pt x="1794105" y="838584"/>
                      <a:pt x="1791535" y="840295"/>
                      <a:pt x="1788202" y="842102"/>
                    </a:cubicBezTo>
                    <a:cubicBezTo>
                      <a:pt x="1784775" y="848948"/>
                      <a:pt x="1757545" y="862259"/>
                      <a:pt x="1742312" y="870626"/>
                    </a:cubicBezTo>
                    <a:cubicBezTo>
                      <a:pt x="1725365" y="879563"/>
                      <a:pt x="1702229" y="875095"/>
                      <a:pt x="1702229" y="861783"/>
                    </a:cubicBezTo>
                    <a:cubicBezTo>
                      <a:pt x="1702229" y="848472"/>
                      <a:pt x="1714701" y="851134"/>
                      <a:pt x="1717367" y="857314"/>
                    </a:cubicBezTo>
                    <a:cubicBezTo>
                      <a:pt x="1718415" y="859691"/>
                      <a:pt x="1721366" y="857980"/>
                      <a:pt x="1725460" y="855033"/>
                    </a:cubicBezTo>
                    <a:cubicBezTo>
                      <a:pt x="1721892" y="850640"/>
                      <a:pt x="1720684" y="844788"/>
                      <a:pt x="1722223" y="839344"/>
                    </a:cubicBezTo>
                    <a:cubicBezTo>
                      <a:pt x="1717082" y="837158"/>
                      <a:pt x="1725079" y="817286"/>
                      <a:pt x="1714701" y="813863"/>
                    </a:cubicBezTo>
                    <a:cubicBezTo>
                      <a:pt x="1704324" y="810440"/>
                      <a:pt x="1691566" y="828981"/>
                      <a:pt x="1693375" y="817381"/>
                    </a:cubicBezTo>
                    <a:cubicBezTo>
                      <a:pt x="1695184" y="805781"/>
                      <a:pt x="1711179" y="796083"/>
                      <a:pt x="1701372" y="781060"/>
                    </a:cubicBezTo>
                    <a:cubicBezTo>
                      <a:pt x="1691566" y="766038"/>
                      <a:pt x="1673857" y="765943"/>
                      <a:pt x="1670239" y="777447"/>
                    </a:cubicBezTo>
                    <a:cubicBezTo>
                      <a:pt x="1666621" y="788952"/>
                      <a:pt x="1654244" y="783627"/>
                      <a:pt x="1649865" y="792565"/>
                    </a:cubicBezTo>
                    <a:cubicBezTo>
                      <a:pt x="1643790" y="805891"/>
                      <a:pt x="1641930" y="820751"/>
                      <a:pt x="1644533" y="835161"/>
                    </a:cubicBezTo>
                    <a:cubicBezTo>
                      <a:pt x="1648056" y="849328"/>
                      <a:pt x="1643581" y="856459"/>
                      <a:pt x="1630252" y="864445"/>
                    </a:cubicBezTo>
                    <a:cubicBezTo>
                      <a:pt x="1616923" y="872432"/>
                      <a:pt x="1609973" y="852275"/>
                      <a:pt x="1615114" y="826413"/>
                    </a:cubicBezTo>
                    <a:cubicBezTo>
                      <a:pt x="1618732" y="808633"/>
                      <a:pt x="1628443" y="791804"/>
                      <a:pt x="1619589" y="791804"/>
                    </a:cubicBezTo>
                    <a:cubicBezTo>
                      <a:pt x="1610734" y="791804"/>
                      <a:pt x="1631204" y="770411"/>
                      <a:pt x="1649865" y="766038"/>
                    </a:cubicBezTo>
                    <a:cubicBezTo>
                      <a:pt x="1668526" y="761664"/>
                      <a:pt x="1691566" y="763375"/>
                      <a:pt x="1691566" y="758051"/>
                    </a:cubicBezTo>
                    <a:cubicBezTo>
                      <a:pt x="1691566" y="756910"/>
                      <a:pt x="1692423" y="756244"/>
                      <a:pt x="1693851" y="755769"/>
                    </a:cubicBezTo>
                    <a:cubicBezTo>
                      <a:pt x="1690207" y="752879"/>
                      <a:pt x="1686392" y="750212"/>
                      <a:pt x="1682426" y="747782"/>
                    </a:cubicBezTo>
                    <a:cubicBezTo>
                      <a:pt x="1682038" y="749081"/>
                      <a:pt x="1681193" y="750195"/>
                      <a:pt x="1680046" y="750920"/>
                    </a:cubicBezTo>
                    <a:cubicBezTo>
                      <a:pt x="1672715" y="756054"/>
                      <a:pt x="1674714" y="742933"/>
                      <a:pt x="1661004" y="742933"/>
                    </a:cubicBezTo>
                    <a:cubicBezTo>
                      <a:pt x="1647294" y="742933"/>
                      <a:pt x="1634346" y="755389"/>
                      <a:pt x="1623683" y="750064"/>
                    </a:cubicBezTo>
                    <a:cubicBezTo>
                      <a:pt x="1613019" y="744740"/>
                      <a:pt x="1618351" y="737609"/>
                      <a:pt x="1608544" y="737609"/>
                    </a:cubicBezTo>
                    <a:cubicBezTo>
                      <a:pt x="1598738" y="737609"/>
                      <a:pt x="1615685" y="718592"/>
                      <a:pt x="1601404" y="726960"/>
                    </a:cubicBezTo>
                    <a:cubicBezTo>
                      <a:pt x="1587123" y="735327"/>
                      <a:pt x="1565891" y="754438"/>
                      <a:pt x="1556085" y="745976"/>
                    </a:cubicBezTo>
                    <a:cubicBezTo>
                      <a:pt x="1546278" y="737513"/>
                      <a:pt x="1537043" y="748638"/>
                      <a:pt x="1530378" y="741507"/>
                    </a:cubicBezTo>
                    <a:cubicBezTo>
                      <a:pt x="1523714" y="734376"/>
                      <a:pt x="1555228" y="714884"/>
                      <a:pt x="1570366" y="715835"/>
                    </a:cubicBezTo>
                    <a:cubicBezTo>
                      <a:pt x="1574173" y="715834"/>
                      <a:pt x="1577841" y="714409"/>
                      <a:pt x="1580649" y="711842"/>
                    </a:cubicBezTo>
                    <a:cubicBezTo>
                      <a:pt x="1572651" y="708894"/>
                      <a:pt x="1556275" y="702334"/>
                      <a:pt x="1552086" y="707849"/>
                    </a:cubicBezTo>
                    <a:cubicBezTo>
                      <a:pt x="1547897" y="713363"/>
                      <a:pt x="1539042" y="710130"/>
                      <a:pt x="1534853" y="704806"/>
                    </a:cubicBezTo>
                    <a:cubicBezTo>
                      <a:pt x="1530664" y="699481"/>
                      <a:pt x="1525332" y="706612"/>
                      <a:pt x="1518287" y="698340"/>
                    </a:cubicBezTo>
                    <a:cubicBezTo>
                      <a:pt x="1511242" y="690068"/>
                      <a:pt x="1504101" y="695963"/>
                      <a:pt x="1499912" y="697770"/>
                    </a:cubicBezTo>
                    <a:cubicBezTo>
                      <a:pt x="1495723" y="699576"/>
                      <a:pt x="1490391" y="694822"/>
                      <a:pt x="1482774" y="691875"/>
                    </a:cubicBezTo>
                    <a:cubicBezTo>
                      <a:pt x="1475158" y="688927"/>
                      <a:pt x="1480966" y="681131"/>
                      <a:pt x="1474396" y="676472"/>
                    </a:cubicBezTo>
                    <a:cubicBezTo>
                      <a:pt x="1467827" y="671813"/>
                      <a:pt x="1467541" y="685410"/>
                      <a:pt x="1467541" y="685410"/>
                    </a:cubicBezTo>
                    <a:lnTo>
                      <a:pt x="915334" y="688357"/>
                    </a:lnTo>
                    <a:cubicBezTo>
                      <a:pt x="915923" y="689270"/>
                      <a:pt x="916592" y="690129"/>
                      <a:pt x="917333" y="690924"/>
                    </a:cubicBezTo>
                    <a:cubicBezTo>
                      <a:pt x="923998" y="698055"/>
                      <a:pt x="918666" y="703380"/>
                      <a:pt x="920856" y="711842"/>
                    </a:cubicBezTo>
                    <a:cubicBezTo>
                      <a:pt x="923046" y="720304"/>
                      <a:pt x="920856" y="732189"/>
                      <a:pt x="914667" y="732189"/>
                    </a:cubicBezTo>
                    <a:cubicBezTo>
                      <a:pt x="911737" y="732476"/>
                      <a:pt x="909128" y="730337"/>
                      <a:pt x="908840" y="727410"/>
                    </a:cubicBezTo>
                    <a:cubicBezTo>
                      <a:pt x="908615" y="725118"/>
                      <a:pt x="909891" y="722942"/>
                      <a:pt x="912001" y="722016"/>
                    </a:cubicBezTo>
                    <a:cubicBezTo>
                      <a:pt x="916857" y="719353"/>
                      <a:pt x="914191" y="709560"/>
                      <a:pt x="909336" y="709560"/>
                    </a:cubicBezTo>
                    <a:cubicBezTo>
                      <a:pt x="906479" y="709560"/>
                      <a:pt x="905337" y="706232"/>
                      <a:pt x="905432" y="702334"/>
                    </a:cubicBezTo>
                    <a:cubicBezTo>
                      <a:pt x="894955" y="704290"/>
                      <a:pt x="884205" y="704290"/>
                      <a:pt x="873728" y="702334"/>
                    </a:cubicBezTo>
                    <a:cubicBezTo>
                      <a:pt x="873865" y="702864"/>
                      <a:pt x="873865" y="703420"/>
                      <a:pt x="873728" y="703950"/>
                    </a:cubicBezTo>
                    <a:cubicBezTo>
                      <a:pt x="874813" y="713542"/>
                      <a:pt x="878319" y="722702"/>
                      <a:pt x="883915" y="730573"/>
                    </a:cubicBezTo>
                    <a:cubicBezTo>
                      <a:pt x="891056" y="740081"/>
                      <a:pt x="886200" y="745595"/>
                      <a:pt x="892865" y="749589"/>
                    </a:cubicBezTo>
                    <a:cubicBezTo>
                      <a:pt x="899529" y="753582"/>
                      <a:pt x="899053" y="757100"/>
                      <a:pt x="892865" y="756244"/>
                    </a:cubicBezTo>
                    <a:cubicBezTo>
                      <a:pt x="886676" y="755389"/>
                      <a:pt x="891056" y="761093"/>
                      <a:pt x="888866" y="774405"/>
                    </a:cubicBezTo>
                    <a:cubicBezTo>
                      <a:pt x="886676" y="787716"/>
                      <a:pt x="887057" y="815289"/>
                      <a:pt x="885724" y="823656"/>
                    </a:cubicBezTo>
                    <a:cubicBezTo>
                      <a:pt x="884391" y="832023"/>
                      <a:pt x="874585" y="845905"/>
                      <a:pt x="880392" y="854747"/>
                    </a:cubicBezTo>
                    <a:cubicBezTo>
                      <a:pt x="887036" y="864157"/>
                      <a:pt x="889451" y="875907"/>
                      <a:pt x="887057" y="887170"/>
                    </a:cubicBezTo>
                    <a:cubicBezTo>
                      <a:pt x="883648" y="895747"/>
                      <a:pt x="884458" y="905424"/>
                      <a:pt x="889247" y="913317"/>
                    </a:cubicBezTo>
                    <a:cubicBezTo>
                      <a:pt x="894198" y="921779"/>
                      <a:pt x="890199" y="936421"/>
                      <a:pt x="895530" y="939559"/>
                    </a:cubicBezTo>
                    <a:cubicBezTo>
                      <a:pt x="901852" y="944050"/>
                      <a:pt x="907009" y="949982"/>
                      <a:pt x="910573" y="956864"/>
                    </a:cubicBezTo>
                    <a:cubicBezTo>
                      <a:pt x="915524" y="964850"/>
                      <a:pt x="920094" y="959906"/>
                      <a:pt x="920856" y="967893"/>
                    </a:cubicBezTo>
                    <a:cubicBezTo>
                      <a:pt x="921617" y="975880"/>
                      <a:pt x="921713" y="977401"/>
                      <a:pt x="928853" y="980348"/>
                    </a:cubicBezTo>
                    <a:cubicBezTo>
                      <a:pt x="935994" y="983296"/>
                      <a:pt x="931519" y="991473"/>
                      <a:pt x="931519" y="995846"/>
                    </a:cubicBezTo>
                    <a:cubicBezTo>
                      <a:pt x="931519" y="1000220"/>
                      <a:pt x="941040" y="1008302"/>
                      <a:pt x="952370" y="1018571"/>
                    </a:cubicBezTo>
                    <a:cubicBezTo>
                      <a:pt x="963700" y="1028839"/>
                      <a:pt x="954179" y="1037111"/>
                      <a:pt x="962652" y="1037111"/>
                    </a:cubicBezTo>
                    <a:cubicBezTo>
                      <a:pt x="971718" y="1038207"/>
                      <a:pt x="980311" y="1041758"/>
                      <a:pt x="987502" y="1047380"/>
                    </a:cubicBezTo>
                    <a:cubicBezTo>
                      <a:pt x="995975" y="1052704"/>
                      <a:pt x="998641" y="1049567"/>
                      <a:pt x="1004353" y="1050898"/>
                    </a:cubicBezTo>
                    <a:cubicBezTo>
                      <a:pt x="1013328" y="1055594"/>
                      <a:pt x="1020147" y="1063562"/>
                      <a:pt x="1023395" y="1073147"/>
                    </a:cubicBezTo>
                    <a:cubicBezTo>
                      <a:pt x="1024544" y="1077457"/>
                      <a:pt x="1026073" y="1081657"/>
                      <a:pt x="1027965" y="1085697"/>
                    </a:cubicBezTo>
                    <a:lnTo>
                      <a:pt x="1074046" y="1079707"/>
                    </a:lnTo>
                    <a:cubicBezTo>
                      <a:pt x="1080906" y="1084647"/>
                      <a:pt x="1088399" y="1088645"/>
                      <a:pt x="1096324" y="1091592"/>
                    </a:cubicBezTo>
                    <a:cubicBezTo>
                      <a:pt x="1104417" y="1093399"/>
                      <a:pt x="1148118" y="1109562"/>
                      <a:pt x="1148118" y="1109562"/>
                    </a:cubicBezTo>
                    <a:lnTo>
                      <a:pt x="1205243" y="1109087"/>
                    </a:lnTo>
                    <a:lnTo>
                      <a:pt x="1211907" y="1100530"/>
                    </a:lnTo>
                    <a:lnTo>
                      <a:pt x="1243231" y="1100530"/>
                    </a:lnTo>
                    <a:cubicBezTo>
                      <a:pt x="1250405" y="1107786"/>
                      <a:pt x="1258003" y="1114612"/>
                      <a:pt x="1265985" y="1120972"/>
                    </a:cubicBezTo>
                    <a:cubicBezTo>
                      <a:pt x="1268842" y="1121923"/>
                      <a:pt x="1278839" y="1130480"/>
                      <a:pt x="1278839" y="1136565"/>
                    </a:cubicBezTo>
                    <a:cubicBezTo>
                      <a:pt x="1278477" y="1141875"/>
                      <a:pt x="1281274" y="1146902"/>
                      <a:pt x="1285979" y="1149401"/>
                    </a:cubicBezTo>
                    <a:cubicBezTo>
                      <a:pt x="1293266" y="1154196"/>
                      <a:pt x="1301056" y="1158181"/>
                      <a:pt x="1309210" y="1161286"/>
                    </a:cubicBezTo>
                    <a:cubicBezTo>
                      <a:pt x="1311590" y="1160335"/>
                      <a:pt x="1316351" y="1142270"/>
                      <a:pt x="1324919" y="1142270"/>
                    </a:cubicBezTo>
                    <a:cubicBezTo>
                      <a:pt x="1333488" y="1142270"/>
                      <a:pt x="1356719" y="1149401"/>
                      <a:pt x="1360527" y="1162617"/>
                    </a:cubicBezTo>
                    <a:cubicBezTo>
                      <a:pt x="1364190" y="1173261"/>
                      <a:pt x="1370791" y="1182655"/>
                      <a:pt x="1379569" y="1189715"/>
                    </a:cubicBezTo>
                    <a:cubicBezTo>
                      <a:pt x="1383377" y="1192567"/>
                      <a:pt x="1381473" y="1200649"/>
                      <a:pt x="1384329" y="1204833"/>
                    </a:cubicBezTo>
                    <a:cubicBezTo>
                      <a:pt x="1387185" y="1209016"/>
                      <a:pt x="1386709" y="1217193"/>
                      <a:pt x="1390042" y="1217193"/>
                    </a:cubicBezTo>
                    <a:cubicBezTo>
                      <a:pt x="1393374" y="1217193"/>
                      <a:pt x="1410416" y="1227652"/>
                      <a:pt x="1418033" y="1226701"/>
                    </a:cubicBezTo>
                    <a:cubicBezTo>
                      <a:pt x="1421067" y="1226935"/>
                      <a:pt x="1423972" y="1228023"/>
                      <a:pt x="1426411" y="1229839"/>
                    </a:cubicBezTo>
                    <a:cubicBezTo>
                      <a:pt x="1427268" y="1213960"/>
                      <a:pt x="1410987" y="1210823"/>
                      <a:pt x="1420603" y="1203977"/>
                    </a:cubicBezTo>
                    <a:cubicBezTo>
                      <a:pt x="1431743" y="1195515"/>
                      <a:pt x="1420128" y="1188479"/>
                      <a:pt x="1425459" y="1184961"/>
                    </a:cubicBezTo>
                    <a:cubicBezTo>
                      <a:pt x="1430791" y="1181443"/>
                      <a:pt x="1440121" y="1177925"/>
                      <a:pt x="1440121" y="1172601"/>
                    </a:cubicBezTo>
                    <a:cubicBezTo>
                      <a:pt x="1440121" y="1167276"/>
                      <a:pt x="1445072" y="1167276"/>
                      <a:pt x="1452117" y="1168132"/>
                    </a:cubicBezTo>
                    <a:cubicBezTo>
                      <a:pt x="1459163" y="1168988"/>
                      <a:pt x="1472587" y="1156627"/>
                      <a:pt x="1471730" y="1151683"/>
                    </a:cubicBezTo>
                    <a:cubicBezTo>
                      <a:pt x="1470873" y="1146739"/>
                      <a:pt x="1473063" y="1145978"/>
                      <a:pt x="1481251" y="1147690"/>
                    </a:cubicBezTo>
                    <a:cubicBezTo>
                      <a:pt x="1489439" y="1149401"/>
                      <a:pt x="1488392" y="1138182"/>
                      <a:pt x="1493723" y="1139703"/>
                    </a:cubicBezTo>
                    <a:cubicBezTo>
                      <a:pt x="1499055" y="1141224"/>
                      <a:pt x="1503244" y="1144647"/>
                      <a:pt x="1503911" y="1140559"/>
                    </a:cubicBezTo>
                    <a:cubicBezTo>
                      <a:pt x="1504577" y="1136470"/>
                      <a:pt x="1509718" y="1137516"/>
                      <a:pt x="1513431" y="1142841"/>
                    </a:cubicBezTo>
                    <a:cubicBezTo>
                      <a:pt x="1517145" y="1148165"/>
                      <a:pt x="1529046" y="1149496"/>
                      <a:pt x="1529903" y="1142841"/>
                    </a:cubicBezTo>
                    <a:cubicBezTo>
                      <a:pt x="1530759" y="1136185"/>
                      <a:pt x="1537424" y="1142841"/>
                      <a:pt x="1543232" y="1149021"/>
                    </a:cubicBezTo>
                    <a:cubicBezTo>
                      <a:pt x="1549039" y="1155201"/>
                      <a:pt x="1551705" y="1153489"/>
                      <a:pt x="1560084" y="1153870"/>
                    </a:cubicBezTo>
                    <a:cubicBezTo>
                      <a:pt x="1568462" y="1154250"/>
                      <a:pt x="1568557" y="1152158"/>
                      <a:pt x="1569033" y="1146834"/>
                    </a:cubicBezTo>
                    <a:cubicBezTo>
                      <a:pt x="1569509" y="1141509"/>
                      <a:pt x="1578554" y="1158338"/>
                      <a:pt x="1586742" y="1159194"/>
                    </a:cubicBezTo>
                    <a:cubicBezTo>
                      <a:pt x="1594930" y="1160050"/>
                      <a:pt x="1588551" y="1153870"/>
                      <a:pt x="1582362" y="1149021"/>
                    </a:cubicBezTo>
                    <a:cubicBezTo>
                      <a:pt x="1576174" y="1144172"/>
                      <a:pt x="1583695" y="1141890"/>
                      <a:pt x="1578363" y="1137896"/>
                    </a:cubicBezTo>
                    <a:cubicBezTo>
                      <a:pt x="1573032" y="1133903"/>
                      <a:pt x="1585028" y="1128388"/>
                      <a:pt x="1595691" y="1129054"/>
                    </a:cubicBezTo>
                    <a:cubicBezTo>
                      <a:pt x="1606355" y="1129719"/>
                      <a:pt x="1605879" y="1132191"/>
                      <a:pt x="1609877" y="1125916"/>
                    </a:cubicBezTo>
                    <a:cubicBezTo>
                      <a:pt x="1613876" y="1119641"/>
                      <a:pt x="1617875" y="1125916"/>
                      <a:pt x="1617875" y="1131241"/>
                    </a:cubicBezTo>
                    <a:cubicBezTo>
                      <a:pt x="1617875" y="1136565"/>
                      <a:pt x="1635203" y="1128103"/>
                      <a:pt x="1644533" y="1128103"/>
                    </a:cubicBezTo>
                    <a:cubicBezTo>
                      <a:pt x="1653065" y="1128149"/>
                      <a:pt x="1660664" y="1133500"/>
                      <a:pt x="1663575" y="1141509"/>
                    </a:cubicBezTo>
                    <a:cubicBezTo>
                      <a:pt x="1664527" y="1146834"/>
                      <a:pt x="1670715" y="1149496"/>
                      <a:pt x="1677380" y="1143696"/>
                    </a:cubicBezTo>
                    <a:cubicBezTo>
                      <a:pt x="1684045" y="1137896"/>
                      <a:pt x="1689852" y="1131241"/>
                      <a:pt x="1696422" y="1137421"/>
                    </a:cubicBezTo>
                    <a:cubicBezTo>
                      <a:pt x="1702991" y="1143601"/>
                      <a:pt x="1708894" y="1152158"/>
                      <a:pt x="1716415" y="1159670"/>
                    </a:cubicBezTo>
                    <a:cubicBezTo>
                      <a:pt x="1723937" y="1167181"/>
                      <a:pt x="1712893" y="1176499"/>
                      <a:pt x="1716891" y="1182299"/>
                    </a:cubicBezTo>
                    <a:cubicBezTo>
                      <a:pt x="1720890" y="1188099"/>
                      <a:pt x="1716415" y="1196085"/>
                      <a:pt x="1725270" y="1202266"/>
                    </a:cubicBezTo>
                    <a:cubicBezTo>
                      <a:pt x="1734124" y="1208446"/>
                      <a:pt x="1726222" y="1221282"/>
                      <a:pt x="1733267" y="1223183"/>
                    </a:cubicBezTo>
                    <a:cubicBezTo>
                      <a:pt x="1740313" y="1225085"/>
                      <a:pt x="1746216" y="1236019"/>
                      <a:pt x="1747072" y="1240393"/>
                    </a:cubicBezTo>
                    <a:cubicBezTo>
                      <a:pt x="1747929" y="1244766"/>
                      <a:pt x="1761354" y="1250661"/>
                      <a:pt x="1762210" y="1243055"/>
                    </a:cubicBezTo>
                    <a:cubicBezTo>
                      <a:pt x="1763067" y="1235449"/>
                      <a:pt x="1770208" y="1226701"/>
                      <a:pt x="1771065" y="1219570"/>
                    </a:cubicBezTo>
                    <a:cubicBezTo>
                      <a:pt x="1770415" y="1205451"/>
                      <a:pt x="1766644" y="1191652"/>
                      <a:pt x="1760021" y="1179161"/>
                    </a:cubicBezTo>
                    <a:cubicBezTo>
                      <a:pt x="1754213" y="1171174"/>
                      <a:pt x="1761354" y="1169653"/>
                      <a:pt x="1754213" y="1160145"/>
                    </a:cubicBezTo>
                    <a:cubicBezTo>
                      <a:pt x="1746592" y="1148560"/>
                      <a:pt x="1742705" y="1134923"/>
                      <a:pt x="1743074" y="1121067"/>
                    </a:cubicBezTo>
                    <a:cubicBezTo>
                      <a:pt x="1743074" y="1107756"/>
                      <a:pt x="1759069" y="1085982"/>
                      <a:pt x="1766685" y="1079327"/>
                    </a:cubicBezTo>
                    <a:cubicBezTo>
                      <a:pt x="1774302" y="1072671"/>
                      <a:pt x="1782680" y="1076189"/>
                      <a:pt x="1784394" y="1069153"/>
                    </a:cubicBezTo>
                    <a:cubicBezTo>
                      <a:pt x="1786108" y="1062117"/>
                      <a:pt x="1795533" y="1053180"/>
                      <a:pt x="1800865" y="1053180"/>
                    </a:cubicBezTo>
                    <a:cubicBezTo>
                      <a:pt x="1806197" y="1053180"/>
                      <a:pt x="1812004" y="1054511"/>
                      <a:pt x="1812861" y="1048711"/>
                    </a:cubicBezTo>
                    <a:cubicBezTo>
                      <a:pt x="1813718" y="1042911"/>
                      <a:pt x="1822382" y="1035780"/>
                      <a:pt x="1834188" y="1034069"/>
                    </a:cubicBezTo>
                    <a:cubicBezTo>
                      <a:pt x="1845994" y="1032357"/>
                      <a:pt x="1839043" y="1026082"/>
                      <a:pt x="1835997" y="1020757"/>
                    </a:cubicBezTo>
                    <a:cubicBezTo>
                      <a:pt x="1832950" y="1015433"/>
                      <a:pt x="1838663" y="1010108"/>
                      <a:pt x="1840852" y="1013626"/>
                    </a:cubicBezTo>
                    <a:cubicBezTo>
                      <a:pt x="1844584" y="1017337"/>
                      <a:pt x="1850495" y="1017704"/>
                      <a:pt x="1854657" y="1014482"/>
                    </a:cubicBezTo>
                    <a:cubicBezTo>
                      <a:pt x="1859132" y="1011440"/>
                      <a:pt x="1869320" y="1002977"/>
                      <a:pt x="1859513" y="1002502"/>
                    </a:cubicBezTo>
                    <a:cubicBezTo>
                      <a:pt x="1849707" y="1002027"/>
                      <a:pt x="1847517" y="998128"/>
                      <a:pt x="1853325" y="995846"/>
                    </a:cubicBezTo>
                    <a:cubicBezTo>
                      <a:pt x="1859132" y="993564"/>
                      <a:pt x="1854182" y="983011"/>
                      <a:pt x="1846184" y="982155"/>
                    </a:cubicBezTo>
                    <a:cubicBezTo>
                      <a:pt x="1838186" y="981299"/>
                      <a:pt x="1840852" y="977211"/>
                      <a:pt x="1846184" y="972647"/>
                    </a:cubicBezTo>
                    <a:cubicBezTo>
                      <a:pt x="1851516" y="968083"/>
                      <a:pt x="1839139" y="959811"/>
                      <a:pt x="1833331" y="955818"/>
                    </a:cubicBezTo>
                    <a:cubicBezTo>
                      <a:pt x="1827523" y="951824"/>
                      <a:pt x="1836854" y="949542"/>
                      <a:pt x="1841328" y="948687"/>
                    </a:cubicBezTo>
                    <a:cubicBezTo>
                      <a:pt x="1845803" y="947831"/>
                      <a:pt x="1842185" y="927389"/>
                      <a:pt x="1844470" y="922539"/>
                    </a:cubicBezTo>
                    <a:cubicBezTo>
                      <a:pt x="1846755" y="917690"/>
                      <a:pt x="1853991" y="917595"/>
                      <a:pt x="1851135" y="922539"/>
                    </a:cubicBezTo>
                    <a:cubicBezTo>
                      <a:pt x="1848279" y="927484"/>
                      <a:pt x="1843518" y="935375"/>
                      <a:pt x="1849326" y="941556"/>
                    </a:cubicBezTo>
                    <a:cubicBezTo>
                      <a:pt x="1855176" y="948062"/>
                      <a:pt x="1857197" y="957147"/>
                      <a:pt x="1854657" y="965516"/>
                    </a:cubicBezTo>
                    <a:cubicBezTo>
                      <a:pt x="1852468" y="975689"/>
                      <a:pt x="1856847" y="973027"/>
                      <a:pt x="1863607" y="959716"/>
                    </a:cubicBezTo>
                    <a:cubicBezTo>
                      <a:pt x="1870367" y="946405"/>
                      <a:pt x="1871129" y="934900"/>
                      <a:pt x="1866654" y="933569"/>
                    </a:cubicBezTo>
                    <a:cubicBezTo>
                      <a:pt x="1862179" y="932238"/>
                      <a:pt x="1862655" y="918927"/>
                      <a:pt x="1867606" y="925107"/>
                    </a:cubicBezTo>
                    <a:cubicBezTo>
                      <a:pt x="1872557" y="931287"/>
                      <a:pt x="1874270" y="932238"/>
                      <a:pt x="1881792" y="924251"/>
                    </a:cubicBezTo>
                    <a:cubicBezTo>
                      <a:pt x="1889313" y="916264"/>
                      <a:pt x="1897311" y="902478"/>
                      <a:pt x="1892455" y="899340"/>
                    </a:cubicBezTo>
                    <a:cubicBezTo>
                      <a:pt x="1887600" y="896202"/>
                      <a:pt x="1894645" y="893160"/>
                      <a:pt x="1903595" y="893635"/>
                    </a:cubicBezTo>
                    <a:cubicBezTo>
                      <a:pt x="1913882" y="893445"/>
                      <a:pt x="1923959" y="890700"/>
                      <a:pt x="1932919" y="885648"/>
                    </a:cubicBezTo>
                    <a:cubicBezTo>
                      <a:pt x="1937203" y="876996"/>
                      <a:pt x="1902262" y="889642"/>
                      <a:pt x="1902262" y="884698"/>
                    </a:cubicBezTo>
                    <a:cubicBezTo>
                      <a:pt x="1902262" y="879753"/>
                      <a:pt x="1924445" y="875190"/>
                      <a:pt x="1934632" y="874524"/>
                    </a:cubicBezTo>
                    <a:cubicBezTo>
                      <a:pt x="1944820" y="873858"/>
                      <a:pt x="1939964" y="860357"/>
                      <a:pt x="1944153" y="866062"/>
                    </a:cubicBezTo>
                    <a:cubicBezTo>
                      <a:pt x="1948323" y="871068"/>
                      <a:pt x="1955767" y="871750"/>
                      <a:pt x="1960779" y="867585"/>
                    </a:cubicBezTo>
                    <a:cubicBezTo>
                      <a:pt x="1960855" y="867522"/>
                      <a:pt x="1960931" y="867458"/>
                      <a:pt x="1961005" y="867393"/>
                    </a:cubicBezTo>
                    <a:cubicBezTo>
                      <a:pt x="1966813" y="863875"/>
                      <a:pt x="1962338" y="853702"/>
                      <a:pt x="1955673" y="851895"/>
                    </a:cubicBezTo>
                    <a:cubicBezTo>
                      <a:pt x="1949009" y="850088"/>
                      <a:pt x="1960624" y="845715"/>
                      <a:pt x="1958339" y="841721"/>
                    </a:cubicBezTo>
                    <a:cubicBezTo>
                      <a:pt x="1957750" y="832492"/>
                      <a:pt x="1962891" y="823848"/>
                      <a:pt x="1971288" y="819948"/>
                    </a:cubicBezTo>
                    <a:cubicBezTo>
                      <a:pt x="1979761" y="818141"/>
                      <a:pt x="1975762" y="812817"/>
                      <a:pt x="1982808" y="812817"/>
                    </a:cubicBezTo>
                    <a:cubicBezTo>
                      <a:pt x="1989853" y="812817"/>
                      <a:pt x="1991281" y="804355"/>
                      <a:pt x="1997470" y="798175"/>
                    </a:cubicBezTo>
                    <a:cubicBezTo>
                      <a:pt x="2003658" y="791994"/>
                      <a:pt x="2012608" y="807683"/>
                      <a:pt x="2022414" y="799125"/>
                    </a:cubicBezTo>
                    <a:cubicBezTo>
                      <a:pt x="2027067" y="794966"/>
                      <a:pt x="2032067" y="791212"/>
                      <a:pt x="2037362" y="787906"/>
                    </a:cubicBezTo>
                    <a:cubicBezTo>
                      <a:pt x="2024151" y="772881"/>
                      <a:pt x="2017834" y="753024"/>
                      <a:pt x="2019939" y="733140"/>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323" name="Google Shape;323;p8"/>
              <p:cNvSpPr/>
              <p:nvPr/>
            </p:nvSpPr>
            <p:spPr>
              <a:xfrm>
                <a:off x="8235967" y="6363166"/>
                <a:ext cx="22449" cy="67259"/>
              </a:xfrm>
              <a:custGeom>
                <a:rect b="b" l="l" r="r" t="t"/>
                <a:pathLst>
                  <a:path extrusionOk="0" h="28524" w="9520">
                    <a:moveTo>
                      <a:pt x="16638" y="32470"/>
                    </a:moveTo>
                    <a:cubicBezTo>
                      <a:pt x="15400" y="35132"/>
                      <a:pt x="8735" y="29047"/>
                      <a:pt x="8545" y="24388"/>
                    </a:cubicBezTo>
                    <a:cubicBezTo>
                      <a:pt x="8354" y="19729"/>
                      <a:pt x="1785" y="18968"/>
                      <a:pt x="1785" y="10981"/>
                    </a:cubicBezTo>
                    <a:cubicBezTo>
                      <a:pt x="1785" y="2995"/>
                      <a:pt x="5022" y="-1854"/>
                      <a:pt x="9116" y="5182"/>
                    </a:cubicBezTo>
                    <a:cubicBezTo>
                      <a:pt x="13210" y="12217"/>
                      <a:pt x="10449" y="16781"/>
                      <a:pt x="11116" y="20204"/>
                    </a:cubicBezTo>
                    <a:cubicBezTo>
                      <a:pt x="11782" y="23627"/>
                      <a:pt x="18827" y="27811"/>
                      <a:pt x="16638" y="32470"/>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324" name="Google Shape;324;p8"/>
              <p:cNvSpPr/>
              <p:nvPr/>
            </p:nvSpPr>
            <p:spPr>
              <a:xfrm>
                <a:off x="9022645" y="7075746"/>
                <a:ext cx="44901" cy="44840"/>
              </a:xfrm>
              <a:custGeom>
                <a:rect b="b" l="l" r="r" t="t"/>
                <a:pathLst>
                  <a:path extrusionOk="0" h="19016" w="19041">
                    <a:moveTo>
                      <a:pt x="3196" y="16721"/>
                    </a:moveTo>
                    <a:cubicBezTo>
                      <a:pt x="530" y="14249"/>
                      <a:pt x="7099" y="9305"/>
                      <a:pt x="2624" y="7213"/>
                    </a:cubicBezTo>
                    <a:cubicBezTo>
                      <a:pt x="-1850" y="5121"/>
                      <a:pt x="12812" y="-869"/>
                      <a:pt x="17382" y="3125"/>
                    </a:cubicBezTo>
                    <a:cubicBezTo>
                      <a:pt x="21952" y="7118"/>
                      <a:pt x="22523" y="12633"/>
                      <a:pt x="18429" y="14725"/>
                    </a:cubicBezTo>
                    <a:cubicBezTo>
                      <a:pt x="14335" y="16816"/>
                      <a:pt x="5576" y="18908"/>
                      <a:pt x="3196" y="16721"/>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grpSp>
        <p:grpSp>
          <p:nvGrpSpPr>
            <p:cNvPr id="325" name="Google Shape;325;p8"/>
            <p:cNvGrpSpPr/>
            <p:nvPr/>
          </p:nvGrpSpPr>
          <p:grpSpPr>
            <a:xfrm>
              <a:off x="5491818" y="3654852"/>
              <a:ext cx="1463242" cy="1630371"/>
              <a:chOff x="5491819" y="3654851"/>
              <a:chExt cx="1463243" cy="1630370"/>
            </a:xfrm>
          </p:grpSpPr>
          <p:sp>
            <p:nvSpPr>
              <p:cNvPr id="326" name="Google Shape;326;p8"/>
              <p:cNvSpPr/>
              <p:nvPr/>
            </p:nvSpPr>
            <p:spPr>
              <a:xfrm>
                <a:off x="6114249" y="4876990"/>
                <a:ext cx="276618" cy="266014"/>
              </a:xfrm>
              <a:custGeom>
                <a:rect b="b" l="l" r="r" t="t"/>
                <a:pathLst>
                  <a:path extrusionOk="0" h="247208" w="257062">
                    <a:moveTo>
                      <a:pt x="96136" y="244713"/>
                    </a:moveTo>
                    <a:cubicBezTo>
                      <a:pt x="96136" y="240529"/>
                      <a:pt x="103277" y="232828"/>
                      <a:pt x="107371" y="238723"/>
                    </a:cubicBezTo>
                    <a:cubicBezTo>
                      <a:pt x="111465" y="244618"/>
                      <a:pt x="109751" y="252985"/>
                      <a:pt x="118034" y="252985"/>
                    </a:cubicBezTo>
                    <a:cubicBezTo>
                      <a:pt x="126317" y="252985"/>
                      <a:pt x="141170" y="255932"/>
                      <a:pt x="143550" y="252414"/>
                    </a:cubicBezTo>
                    <a:cubicBezTo>
                      <a:pt x="145930" y="248896"/>
                      <a:pt x="156403" y="245854"/>
                      <a:pt x="156403" y="239008"/>
                    </a:cubicBezTo>
                    <a:lnTo>
                      <a:pt x="156403" y="107417"/>
                    </a:lnTo>
                    <a:cubicBezTo>
                      <a:pt x="156403" y="102663"/>
                      <a:pt x="176492" y="107417"/>
                      <a:pt x="176492" y="99716"/>
                    </a:cubicBezTo>
                    <a:lnTo>
                      <a:pt x="176492" y="31068"/>
                    </a:lnTo>
                    <a:cubicBezTo>
                      <a:pt x="182875" y="30596"/>
                      <a:pt x="189231" y="29803"/>
                      <a:pt x="195534" y="28691"/>
                    </a:cubicBezTo>
                    <a:cubicBezTo>
                      <a:pt x="199723" y="27550"/>
                      <a:pt x="214575" y="19848"/>
                      <a:pt x="218098" y="22225"/>
                    </a:cubicBezTo>
                    <a:cubicBezTo>
                      <a:pt x="221621" y="24602"/>
                      <a:pt x="226381" y="32874"/>
                      <a:pt x="228761" y="29832"/>
                    </a:cubicBezTo>
                    <a:cubicBezTo>
                      <a:pt x="232147" y="25141"/>
                      <a:pt x="237241" y="21966"/>
                      <a:pt x="242947" y="20989"/>
                    </a:cubicBezTo>
                    <a:cubicBezTo>
                      <a:pt x="247521" y="20533"/>
                      <a:pt x="252045" y="19674"/>
                      <a:pt x="256467" y="18422"/>
                    </a:cubicBezTo>
                    <a:cubicBezTo>
                      <a:pt x="255579" y="17012"/>
                      <a:pt x="255026" y="15419"/>
                      <a:pt x="254848" y="13763"/>
                    </a:cubicBezTo>
                    <a:cubicBezTo>
                      <a:pt x="254848" y="8819"/>
                      <a:pt x="218764" y="14809"/>
                      <a:pt x="212766" y="16806"/>
                    </a:cubicBezTo>
                    <a:cubicBezTo>
                      <a:pt x="202723" y="19907"/>
                      <a:pt x="192088" y="20591"/>
                      <a:pt x="181729" y="18802"/>
                    </a:cubicBezTo>
                    <a:cubicBezTo>
                      <a:pt x="175730" y="15760"/>
                      <a:pt x="137647" y="18802"/>
                      <a:pt x="137647" y="18802"/>
                    </a:cubicBezTo>
                    <a:lnTo>
                      <a:pt x="130602" y="11766"/>
                    </a:lnTo>
                    <a:lnTo>
                      <a:pt x="61195" y="11766"/>
                    </a:lnTo>
                    <a:cubicBezTo>
                      <a:pt x="54784" y="12155"/>
                      <a:pt x="48425" y="10417"/>
                      <a:pt x="43105" y="6822"/>
                    </a:cubicBezTo>
                    <a:cubicBezTo>
                      <a:pt x="37403" y="3096"/>
                      <a:pt x="30141" y="2697"/>
                      <a:pt x="24064" y="5777"/>
                    </a:cubicBezTo>
                    <a:cubicBezTo>
                      <a:pt x="17114" y="8819"/>
                      <a:pt x="20065" y="1783"/>
                      <a:pt x="15114" y="1783"/>
                    </a:cubicBezTo>
                    <a:cubicBezTo>
                      <a:pt x="11995" y="1982"/>
                      <a:pt x="9262" y="3937"/>
                      <a:pt x="8069" y="6822"/>
                    </a:cubicBezTo>
                    <a:lnTo>
                      <a:pt x="1785" y="8438"/>
                    </a:lnTo>
                    <a:cubicBezTo>
                      <a:pt x="3019" y="18136"/>
                      <a:pt x="7130" y="27242"/>
                      <a:pt x="13591" y="34586"/>
                    </a:cubicBezTo>
                    <a:cubicBezTo>
                      <a:pt x="22037" y="47202"/>
                      <a:pt x="28611" y="60973"/>
                      <a:pt x="33108" y="75470"/>
                    </a:cubicBezTo>
                    <a:cubicBezTo>
                      <a:pt x="37583" y="89922"/>
                      <a:pt x="50341" y="106181"/>
                      <a:pt x="53578" y="117115"/>
                    </a:cubicBezTo>
                    <a:cubicBezTo>
                      <a:pt x="56815" y="128049"/>
                      <a:pt x="51198" y="143833"/>
                      <a:pt x="54435" y="150869"/>
                    </a:cubicBezTo>
                    <a:cubicBezTo>
                      <a:pt x="57894" y="160934"/>
                      <a:pt x="60163" y="171369"/>
                      <a:pt x="61195" y="181960"/>
                    </a:cubicBezTo>
                    <a:cubicBezTo>
                      <a:pt x="63004" y="194130"/>
                      <a:pt x="63861" y="219992"/>
                      <a:pt x="74810" y="230451"/>
                    </a:cubicBezTo>
                    <a:cubicBezTo>
                      <a:pt x="79547" y="235298"/>
                      <a:pt x="83730" y="240655"/>
                      <a:pt x="87282" y="246424"/>
                    </a:cubicBezTo>
                    <a:cubicBezTo>
                      <a:pt x="92423" y="247185"/>
                      <a:pt x="96136" y="247850"/>
                      <a:pt x="96136" y="244713"/>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327" name="Google Shape;327;p8"/>
              <p:cNvSpPr/>
              <p:nvPr/>
            </p:nvSpPr>
            <p:spPr>
              <a:xfrm>
                <a:off x="6388408" y="4846706"/>
                <a:ext cx="163921" cy="153469"/>
              </a:xfrm>
              <a:custGeom>
                <a:rect b="b" l="l" r="r" t="t"/>
                <a:pathLst>
                  <a:path extrusionOk="0" h="142620" w="152333">
                    <a:moveTo>
                      <a:pt x="108038" y="8248"/>
                    </a:moveTo>
                    <a:lnTo>
                      <a:pt x="105086" y="1783"/>
                    </a:lnTo>
                    <a:lnTo>
                      <a:pt x="87853" y="2353"/>
                    </a:lnTo>
                    <a:cubicBezTo>
                      <a:pt x="76619" y="5301"/>
                      <a:pt x="76619" y="8914"/>
                      <a:pt x="76619" y="12432"/>
                    </a:cubicBezTo>
                    <a:cubicBezTo>
                      <a:pt x="76619" y="15950"/>
                      <a:pt x="65956" y="24222"/>
                      <a:pt x="58244" y="26599"/>
                    </a:cubicBezTo>
                    <a:cubicBezTo>
                      <a:pt x="50532" y="28976"/>
                      <a:pt x="42249" y="46756"/>
                      <a:pt x="37488" y="49133"/>
                    </a:cubicBezTo>
                    <a:cubicBezTo>
                      <a:pt x="32728" y="51510"/>
                      <a:pt x="16733" y="45615"/>
                      <a:pt x="11972" y="44949"/>
                    </a:cubicBezTo>
                    <a:cubicBezTo>
                      <a:pt x="8520" y="45032"/>
                      <a:pt x="5094" y="45576"/>
                      <a:pt x="1785" y="46566"/>
                    </a:cubicBezTo>
                    <a:cubicBezTo>
                      <a:pt x="4737" y="51795"/>
                      <a:pt x="11306" y="57975"/>
                      <a:pt x="13210" y="57975"/>
                    </a:cubicBezTo>
                    <a:cubicBezTo>
                      <a:pt x="15115" y="57975"/>
                      <a:pt x="17209" y="78988"/>
                      <a:pt x="24254" y="81935"/>
                    </a:cubicBezTo>
                    <a:cubicBezTo>
                      <a:pt x="31300" y="84883"/>
                      <a:pt x="44248" y="92014"/>
                      <a:pt x="44248" y="96007"/>
                    </a:cubicBezTo>
                    <a:cubicBezTo>
                      <a:pt x="44248" y="100001"/>
                      <a:pt x="52246" y="104945"/>
                      <a:pt x="52246" y="111030"/>
                    </a:cubicBezTo>
                    <a:cubicBezTo>
                      <a:pt x="53374" y="118266"/>
                      <a:pt x="59083" y="123929"/>
                      <a:pt x="66337" y="125007"/>
                    </a:cubicBezTo>
                    <a:cubicBezTo>
                      <a:pt x="79094" y="124531"/>
                      <a:pt x="80427" y="129856"/>
                      <a:pt x="80427" y="133469"/>
                    </a:cubicBezTo>
                    <a:cubicBezTo>
                      <a:pt x="80427" y="137082"/>
                      <a:pt x="97374" y="133469"/>
                      <a:pt x="99469" y="136987"/>
                    </a:cubicBezTo>
                    <a:cubicBezTo>
                      <a:pt x="101563" y="140505"/>
                      <a:pt x="118510" y="139079"/>
                      <a:pt x="122224" y="141266"/>
                    </a:cubicBezTo>
                    <a:cubicBezTo>
                      <a:pt x="129174" y="134515"/>
                      <a:pt x="139171" y="125577"/>
                      <a:pt x="142598" y="121013"/>
                    </a:cubicBezTo>
                    <a:cubicBezTo>
                      <a:pt x="147930" y="113978"/>
                      <a:pt x="143455" y="104184"/>
                      <a:pt x="147930" y="101522"/>
                    </a:cubicBezTo>
                    <a:cubicBezTo>
                      <a:pt x="152405" y="98860"/>
                      <a:pt x="162116" y="87260"/>
                      <a:pt x="158593" y="86404"/>
                    </a:cubicBezTo>
                    <a:cubicBezTo>
                      <a:pt x="155070" y="85548"/>
                      <a:pt x="157641" y="76896"/>
                      <a:pt x="152309" y="71286"/>
                    </a:cubicBezTo>
                    <a:cubicBezTo>
                      <a:pt x="146978" y="65677"/>
                      <a:pt x="158593" y="63300"/>
                      <a:pt x="157641" y="53602"/>
                    </a:cubicBezTo>
                    <a:cubicBezTo>
                      <a:pt x="156689" y="43903"/>
                      <a:pt x="159450" y="24222"/>
                      <a:pt x="156784" y="22510"/>
                    </a:cubicBezTo>
                    <a:cubicBezTo>
                      <a:pt x="148823" y="20632"/>
                      <a:pt x="141072" y="17956"/>
                      <a:pt x="133649" y="14523"/>
                    </a:cubicBezTo>
                    <a:cubicBezTo>
                      <a:pt x="125610" y="10764"/>
                      <a:pt x="116906" y="8631"/>
                      <a:pt x="108038" y="8248"/>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328" name="Google Shape;328;p8"/>
              <p:cNvSpPr/>
              <p:nvPr/>
            </p:nvSpPr>
            <p:spPr>
              <a:xfrm>
                <a:off x="6280731" y="4894896"/>
                <a:ext cx="194657" cy="204626"/>
              </a:xfrm>
              <a:custGeom>
                <a:rect b="b" l="l" r="r" t="t"/>
                <a:pathLst>
                  <a:path extrusionOk="0" h="190160" w="180895">
                    <a:moveTo>
                      <a:pt x="166400" y="80224"/>
                    </a:moveTo>
                    <a:cubicBezTo>
                      <a:pt x="159147" y="79146"/>
                      <a:pt x="153437" y="73483"/>
                      <a:pt x="152309" y="66247"/>
                    </a:cubicBezTo>
                    <a:cubicBezTo>
                      <a:pt x="152309" y="60162"/>
                      <a:pt x="144312" y="55218"/>
                      <a:pt x="144312" y="51225"/>
                    </a:cubicBezTo>
                    <a:cubicBezTo>
                      <a:pt x="144312" y="47231"/>
                      <a:pt x="131268" y="40195"/>
                      <a:pt x="124318" y="37153"/>
                    </a:cubicBezTo>
                    <a:cubicBezTo>
                      <a:pt x="117368" y="34110"/>
                      <a:pt x="115940" y="13192"/>
                      <a:pt x="113274" y="13192"/>
                    </a:cubicBezTo>
                    <a:cubicBezTo>
                      <a:pt x="110608" y="13192"/>
                      <a:pt x="104800" y="7012"/>
                      <a:pt x="101849" y="1783"/>
                    </a:cubicBezTo>
                    <a:cubicBezTo>
                      <a:pt x="97427" y="3035"/>
                      <a:pt x="92903" y="3894"/>
                      <a:pt x="88329" y="4350"/>
                    </a:cubicBezTo>
                    <a:cubicBezTo>
                      <a:pt x="82623" y="5327"/>
                      <a:pt x="77529" y="8502"/>
                      <a:pt x="74143" y="13192"/>
                    </a:cubicBezTo>
                    <a:cubicBezTo>
                      <a:pt x="71763" y="16235"/>
                      <a:pt x="67003" y="7868"/>
                      <a:pt x="63480" y="5586"/>
                    </a:cubicBezTo>
                    <a:cubicBezTo>
                      <a:pt x="59957" y="3304"/>
                      <a:pt x="45105" y="10911"/>
                      <a:pt x="40916" y="12052"/>
                    </a:cubicBezTo>
                    <a:cubicBezTo>
                      <a:pt x="34613" y="13164"/>
                      <a:pt x="28257" y="13957"/>
                      <a:pt x="21874" y="14429"/>
                    </a:cubicBezTo>
                    <a:lnTo>
                      <a:pt x="21874" y="83077"/>
                    </a:lnTo>
                    <a:cubicBezTo>
                      <a:pt x="21874" y="90778"/>
                      <a:pt x="1785" y="86024"/>
                      <a:pt x="1785" y="90778"/>
                    </a:cubicBezTo>
                    <a:lnTo>
                      <a:pt x="1785" y="149633"/>
                    </a:lnTo>
                    <a:cubicBezTo>
                      <a:pt x="6069" y="151154"/>
                      <a:pt x="10259" y="153246"/>
                      <a:pt x="11306" y="155813"/>
                    </a:cubicBezTo>
                    <a:cubicBezTo>
                      <a:pt x="14815" y="162876"/>
                      <a:pt x="17039" y="170506"/>
                      <a:pt x="17875" y="178347"/>
                    </a:cubicBezTo>
                    <a:cubicBezTo>
                      <a:pt x="16638" y="181865"/>
                      <a:pt x="13686" y="179488"/>
                      <a:pt x="13686" y="183101"/>
                    </a:cubicBezTo>
                    <a:cubicBezTo>
                      <a:pt x="13686" y="186714"/>
                      <a:pt x="11306" y="191943"/>
                      <a:pt x="17304" y="191943"/>
                    </a:cubicBezTo>
                    <a:cubicBezTo>
                      <a:pt x="23302" y="191943"/>
                      <a:pt x="33299" y="195461"/>
                      <a:pt x="37393" y="190707"/>
                    </a:cubicBezTo>
                    <a:cubicBezTo>
                      <a:pt x="41487" y="185953"/>
                      <a:pt x="55197" y="175399"/>
                      <a:pt x="55768" y="170075"/>
                    </a:cubicBezTo>
                    <a:cubicBezTo>
                      <a:pt x="56339" y="164750"/>
                      <a:pt x="59291" y="152865"/>
                      <a:pt x="69383" y="159426"/>
                    </a:cubicBezTo>
                    <a:cubicBezTo>
                      <a:pt x="75836" y="165231"/>
                      <a:pt x="84452" y="168030"/>
                      <a:pt x="93089" y="167127"/>
                    </a:cubicBezTo>
                    <a:cubicBezTo>
                      <a:pt x="106133" y="167127"/>
                      <a:pt x="109751" y="166462"/>
                      <a:pt x="112131" y="158190"/>
                    </a:cubicBezTo>
                    <a:cubicBezTo>
                      <a:pt x="114512" y="149918"/>
                      <a:pt x="112131" y="143453"/>
                      <a:pt x="119843" y="143453"/>
                    </a:cubicBezTo>
                    <a:cubicBezTo>
                      <a:pt x="127555" y="143453"/>
                      <a:pt x="137076" y="136321"/>
                      <a:pt x="137076" y="130997"/>
                    </a:cubicBezTo>
                    <a:cubicBezTo>
                      <a:pt x="137076" y="125672"/>
                      <a:pt x="140599" y="117400"/>
                      <a:pt x="145359" y="117400"/>
                    </a:cubicBezTo>
                    <a:cubicBezTo>
                      <a:pt x="152379" y="116440"/>
                      <a:pt x="158416" y="111954"/>
                      <a:pt x="161354" y="105515"/>
                    </a:cubicBezTo>
                    <a:cubicBezTo>
                      <a:pt x="162497" y="99620"/>
                      <a:pt x="170875" y="101997"/>
                      <a:pt x="173826" y="98479"/>
                    </a:cubicBezTo>
                    <a:cubicBezTo>
                      <a:pt x="175254" y="96673"/>
                      <a:pt x="178111" y="92585"/>
                      <a:pt x="180681" y="88971"/>
                    </a:cubicBezTo>
                    <a:lnTo>
                      <a:pt x="180681" y="88971"/>
                    </a:lnTo>
                    <a:cubicBezTo>
                      <a:pt x="180491" y="85073"/>
                      <a:pt x="179158" y="79749"/>
                      <a:pt x="166400" y="80224"/>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329" name="Google Shape;329;p8"/>
              <p:cNvSpPr/>
              <p:nvPr/>
            </p:nvSpPr>
            <p:spPr>
              <a:xfrm>
                <a:off x="6507455" y="5074454"/>
                <a:ext cx="30735" cy="30694"/>
              </a:xfrm>
              <a:custGeom>
                <a:rect b="b" l="l" r="r" t="t"/>
                <a:pathLst>
                  <a:path extrusionOk="0" h="28524" w="28562">
                    <a:moveTo>
                      <a:pt x="15400" y="1783"/>
                    </a:moveTo>
                    <a:cubicBezTo>
                      <a:pt x="10449" y="1783"/>
                      <a:pt x="1785" y="13763"/>
                      <a:pt x="1785" y="16235"/>
                    </a:cubicBezTo>
                    <a:cubicBezTo>
                      <a:pt x="1785" y="18707"/>
                      <a:pt x="7974" y="34395"/>
                      <a:pt x="14162" y="34776"/>
                    </a:cubicBezTo>
                    <a:cubicBezTo>
                      <a:pt x="20351" y="35156"/>
                      <a:pt x="24825" y="34776"/>
                      <a:pt x="25301" y="30212"/>
                    </a:cubicBezTo>
                    <a:cubicBezTo>
                      <a:pt x="25678" y="28072"/>
                      <a:pt x="26873" y="26163"/>
                      <a:pt x="28634" y="24887"/>
                    </a:cubicBezTo>
                    <a:cubicBezTo>
                      <a:pt x="28634" y="20989"/>
                      <a:pt x="27110" y="12717"/>
                      <a:pt x="26825" y="7678"/>
                    </a:cubicBezTo>
                    <a:cubicBezTo>
                      <a:pt x="23526" y="4854"/>
                      <a:pt x="19615" y="2835"/>
                      <a:pt x="15400" y="1783"/>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330" name="Google Shape;330;p8"/>
              <p:cNvSpPr/>
              <p:nvPr/>
            </p:nvSpPr>
            <p:spPr>
              <a:xfrm>
                <a:off x="6429388" y="5139425"/>
                <a:ext cx="51225" cy="51157"/>
              </a:xfrm>
              <a:custGeom>
                <a:rect b="b" l="l" r="r" t="t"/>
                <a:pathLst>
                  <a:path extrusionOk="0" h="47540" w="47604">
                    <a:moveTo>
                      <a:pt x="33775" y="3208"/>
                    </a:moveTo>
                    <a:cubicBezTo>
                      <a:pt x="31395" y="-1546"/>
                      <a:pt x="15971" y="6726"/>
                      <a:pt x="13591" y="11480"/>
                    </a:cubicBezTo>
                    <a:cubicBezTo>
                      <a:pt x="11211" y="16234"/>
                      <a:pt x="1785" y="29164"/>
                      <a:pt x="1785" y="29164"/>
                    </a:cubicBezTo>
                    <a:lnTo>
                      <a:pt x="13591" y="45803"/>
                    </a:lnTo>
                    <a:lnTo>
                      <a:pt x="21874" y="46945"/>
                    </a:lnTo>
                    <a:cubicBezTo>
                      <a:pt x="21874" y="46945"/>
                      <a:pt x="24254" y="41049"/>
                      <a:pt x="26635" y="36295"/>
                    </a:cubicBezTo>
                    <a:cubicBezTo>
                      <a:pt x="29015" y="31541"/>
                      <a:pt x="39678" y="37531"/>
                      <a:pt x="39678" y="32777"/>
                    </a:cubicBezTo>
                    <a:cubicBezTo>
                      <a:pt x="39678" y="28023"/>
                      <a:pt x="46819" y="23269"/>
                      <a:pt x="46819" y="18515"/>
                    </a:cubicBezTo>
                    <a:cubicBezTo>
                      <a:pt x="46819" y="13761"/>
                      <a:pt x="36155" y="7867"/>
                      <a:pt x="33775" y="3208"/>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331" name="Google Shape;331;p8"/>
              <p:cNvSpPr/>
              <p:nvPr/>
            </p:nvSpPr>
            <p:spPr>
              <a:xfrm>
                <a:off x="6206352" y="4988512"/>
                <a:ext cx="348333" cy="296709"/>
              </a:xfrm>
              <a:custGeom>
                <a:rect b="b" l="l" r="r" t="t"/>
                <a:pathLst>
                  <a:path extrusionOk="0" h="275732" w="323707">
                    <a:moveTo>
                      <a:pt x="308832" y="106846"/>
                    </a:moveTo>
                    <a:cubicBezTo>
                      <a:pt x="308832" y="106846"/>
                      <a:pt x="308832" y="105991"/>
                      <a:pt x="308832" y="104755"/>
                    </a:cubicBezTo>
                    <a:cubicBezTo>
                      <a:pt x="307071" y="106030"/>
                      <a:pt x="305876" y="107939"/>
                      <a:pt x="305499" y="110079"/>
                    </a:cubicBezTo>
                    <a:cubicBezTo>
                      <a:pt x="305023" y="114643"/>
                      <a:pt x="300548" y="115023"/>
                      <a:pt x="294360" y="114643"/>
                    </a:cubicBezTo>
                    <a:cubicBezTo>
                      <a:pt x="288171" y="114263"/>
                      <a:pt x="281983" y="98574"/>
                      <a:pt x="281983" y="96102"/>
                    </a:cubicBezTo>
                    <a:cubicBezTo>
                      <a:pt x="281983" y="93630"/>
                      <a:pt x="290647" y="81650"/>
                      <a:pt x="295597" y="81650"/>
                    </a:cubicBezTo>
                    <a:cubicBezTo>
                      <a:pt x="299812" y="82703"/>
                      <a:pt x="303724" y="84721"/>
                      <a:pt x="307023" y="87545"/>
                    </a:cubicBezTo>
                    <a:cubicBezTo>
                      <a:pt x="306887" y="86281"/>
                      <a:pt x="306887" y="85006"/>
                      <a:pt x="307023" y="83742"/>
                    </a:cubicBezTo>
                    <a:cubicBezTo>
                      <a:pt x="307023" y="81080"/>
                      <a:pt x="310545" y="50464"/>
                      <a:pt x="305214" y="47421"/>
                    </a:cubicBezTo>
                    <a:cubicBezTo>
                      <a:pt x="299882" y="44379"/>
                      <a:pt x="294550" y="13192"/>
                      <a:pt x="292741" y="10055"/>
                    </a:cubicBezTo>
                    <a:cubicBezTo>
                      <a:pt x="290932" y="6917"/>
                      <a:pt x="271415" y="8819"/>
                      <a:pt x="269225" y="5206"/>
                    </a:cubicBezTo>
                    <a:cubicBezTo>
                      <a:pt x="267035" y="1592"/>
                      <a:pt x="250183" y="5206"/>
                      <a:pt x="250183" y="1783"/>
                    </a:cubicBezTo>
                    <a:cubicBezTo>
                      <a:pt x="247613" y="5586"/>
                      <a:pt x="244756" y="9674"/>
                      <a:pt x="243328" y="11291"/>
                    </a:cubicBezTo>
                    <a:cubicBezTo>
                      <a:pt x="240377" y="14809"/>
                      <a:pt x="231998" y="12432"/>
                      <a:pt x="230856" y="18327"/>
                    </a:cubicBezTo>
                    <a:cubicBezTo>
                      <a:pt x="227918" y="24765"/>
                      <a:pt x="221881" y="29251"/>
                      <a:pt x="214861" y="30212"/>
                    </a:cubicBezTo>
                    <a:cubicBezTo>
                      <a:pt x="210101" y="30212"/>
                      <a:pt x="206578" y="38484"/>
                      <a:pt x="206578" y="43808"/>
                    </a:cubicBezTo>
                    <a:cubicBezTo>
                      <a:pt x="206578" y="49133"/>
                      <a:pt x="197057" y="56264"/>
                      <a:pt x="189345" y="56264"/>
                    </a:cubicBezTo>
                    <a:cubicBezTo>
                      <a:pt x="181634" y="56264"/>
                      <a:pt x="184014" y="62729"/>
                      <a:pt x="181634" y="71001"/>
                    </a:cubicBezTo>
                    <a:cubicBezTo>
                      <a:pt x="179253" y="79273"/>
                      <a:pt x="175730" y="79939"/>
                      <a:pt x="162592" y="79939"/>
                    </a:cubicBezTo>
                    <a:cubicBezTo>
                      <a:pt x="153954" y="80841"/>
                      <a:pt x="145338" y="78042"/>
                      <a:pt x="138885" y="72237"/>
                    </a:cubicBezTo>
                    <a:cubicBezTo>
                      <a:pt x="128793" y="65677"/>
                      <a:pt x="125841" y="77562"/>
                      <a:pt x="125270" y="82886"/>
                    </a:cubicBezTo>
                    <a:cubicBezTo>
                      <a:pt x="124699" y="88211"/>
                      <a:pt x="111084" y="98860"/>
                      <a:pt x="106895" y="103518"/>
                    </a:cubicBezTo>
                    <a:cubicBezTo>
                      <a:pt x="102706" y="108178"/>
                      <a:pt x="92709" y="104755"/>
                      <a:pt x="86806" y="104755"/>
                    </a:cubicBezTo>
                    <a:cubicBezTo>
                      <a:pt x="80903" y="104755"/>
                      <a:pt x="83188" y="99430"/>
                      <a:pt x="83188" y="95912"/>
                    </a:cubicBezTo>
                    <a:cubicBezTo>
                      <a:pt x="83188" y="92394"/>
                      <a:pt x="86139" y="94676"/>
                      <a:pt x="87377" y="91158"/>
                    </a:cubicBezTo>
                    <a:cubicBezTo>
                      <a:pt x="86370" y="83353"/>
                      <a:pt x="83985" y="75788"/>
                      <a:pt x="80332" y="68814"/>
                    </a:cubicBezTo>
                    <a:cubicBezTo>
                      <a:pt x="79380" y="66247"/>
                      <a:pt x="75191" y="64155"/>
                      <a:pt x="70811" y="62634"/>
                    </a:cubicBezTo>
                    <a:lnTo>
                      <a:pt x="70811" y="135370"/>
                    </a:lnTo>
                    <a:cubicBezTo>
                      <a:pt x="70811" y="141836"/>
                      <a:pt x="60148" y="144878"/>
                      <a:pt x="57768" y="148396"/>
                    </a:cubicBezTo>
                    <a:cubicBezTo>
                      <a:pt x="55387" y="151914"/>
                      <a:pt x="40535" y="148967"/>
                      <a:pt x="32252" y="148967"/>
                    </a:cubicBezTo>
                    <a:cubicBezTo>
                      <a:pt x="23969" y="148967"/>
                      <a:pt x="25778" y="140695"/>
                      <a:pt x="21588" y="134705"/>
                    </a:cubicBezTo>
                    <a:cubicBezTo>
                      <a:pt x="17399" y="128715"/>
                      <a:pt x="10354" y="136511"/>
                      <a:pt x="10354" y="140695"/>
                    </a:cubicBezTo>
                    <a:cubicBezTo>
                      <a:pt x="10354" y="144878"/>
                      <a:pt x="6641" y="143167"/>
                      <a:pt x="1785" y="142691"/>
                    </a:cubicBezTo>
                    <a:cubicBezTo>
                      <a:pt x="8134" y="152695"/>
                      <a:pt x="13189" y="163461"/>
                      <a:pt x="16828" y="174733"/>
                    </a:cubicBezTo>
                    <a:cubicBezTo>
                      <a:pt x="21588" y="190422"/>
                      <a:pt x="33109" y="205159"/>
                      <a:pt x="35870" y="214287"/>
                    </a:cubicBezTo>
                    <a:cubicBezTo>
                      <a:pt x="38631" y="223415"/>
                      <a:pt x="42058" y="232067"/>
                      <a:pt x="35870" y="233303"/>
                    </a:cubicBezTo>
                    <a:cubicBezTo>
                      <a:pt x="29681" y="234539"/>
                      <a:pt x="29586" y="239578"/>
                      <a:pt x="35870" y="249657"/>
                    </a:cubicBezTo>
                    <a:cubicBezTo>
                      <a:pt x="42153" y="259735"/>
                      <a:pt x="36727" y="265630"/>
                      <a:pt x="42344" y="266771"/>
                    </a:cubicBezTo>
                    <a:cubicBezTo>
                      <a:pt x="47961" y="267912"/>
                      <a:pt x="46247" y="271525"/>
                      <a:pt x="50627" y="271811"/>
                    </a:cubicBezTo>
                    <a:cubicBezTo>
                      <a:pt x="55006" y="272096"/>
                      <a:pt x="58339" y="276565"/>
                      <a:pt x="61290" y="280368"/>
                    </a:cubicBezTo>
                    <a:cubicBezTo>
                      <a:pt x="64245" y="283786"/>
                      <a:pt x="69415" y="284166"/>
                      <a:pt x="72839" y="281215"/>
                    </a:cubicBezTo>
                    <a:cubicBezTo>
                      <a:pt x="73414" y="280720"/>
                      <a:pt x="73917" y="280146"/>
                      <a:pt x="74334" y="279512"/>
                    </a:cubicBezTo>
                    <a:cubicBezTo>
                      <a:pt x="77666" y="274758"/>
                      <a:pt x="87663" y="273332"/>
                      <a:pt x="98040" y="273332"/>
                    </a:cubicBezTo>
                    <a:cubicBezTo>
                      <a:pt x="108418" y="273332"/>
                      <a:pt x="106324" y="268863"/>
                      <a:pt x="116416" y="265916"/>
                    </a:cubicBezTo>
                    <a:cubicBezTo>
                      <a:pt x="126487" y="262973"/>
                      <a:pt x="137192" y="262973"/>
                      <a:pt x="147263" y="265916"/>
                    </a:cubicBezTo>
                    <a:cubicBezTo>
                      <a:pt x="153627" y="268197"/>
                      <a:pt x="160699" y="267314"/>
                      <a:pt x="166305" y="263539"/>
                    </a:cubicBezTo>
                    <a:cubicBezTo>
                      <a:pt x="170494" y="260876"/>
                      <a:pt x="178491" y="267722"/>
                      <a:pt x="179063" y="260876"/>
                    </a:cubicBezTo>
                    <a:cubicBezTo>
                      <a:pt x="179634" y="254031"/>
                      <a:pt x="187917" y="255266"/>
                      <a:pt x="195629" y="255266"/>
                    </a:cubicBezTo>
                    <a:cubicBezTo>
                      <a:pt x="203341" y="255266"/>
                      <a:pt x="222002" y="243096"/>
                      <a:pt x="236854" y="229214"/>
                    </a:cubicBezTo>
                    <a:cubicBezTo>
                      <a:pt x="254653" y="211442"/>
                      <a:pt x="270602" y="191914"/>
                      <a:pt x="284458" y="170930"/>
                    </a:cubicBezTo>
                    <a:cubicBezTo>
                      <a:pt x="292391" y="158965"/>
                      <a:pt x="302011" y="148205"/>
                      <a:pt x="313021" y="138983"/>
                    </a:cubicBezTo>
                    <a:cubicBezTo>
                      <a:pt x="318067" y="134325"/>
                      <a:pt x="321018" y="117971"/>
                      <a:pt x="322542" y="105991"/>
                    </a:cubicBezTo>
                    <a:cubicBezTo>
                      <a:pt x="317958" y="105974"/>
                      <a:pt x="313378" y="106260"/>
                      <a:pt x="308832" y="106846"/>
                    </a:cubicBezTo>
                    <a:close/>
                    <a:moveTo>
                      <a:pt x="247041" y="173402"/>
                    </a:moveTo>
                    <a:cubicBezTo>
                      <a:pt x="247041" y="178156"/>
                      <a:pt x="236378" y="172166"/>
                      <a:pt x="233998" y="176920"/>
                    </a:cubicBezTo>
                    <a:cubicBezTo>
                      <a:pt x="231618" y="181674"/>
                      <a:pt x="229238" y="187569"/>
                      <a:pt x="229238" y="187569"/>
                    </a:cubicBezTo>
                    <a:lnTo>
                      <a:pt x="220954" y="186428"/>
                    </a:lnTo>
                    <a:lnTo>
                      <a:pt x="209149" y="169789"/>
                    </a:lnTo>
                    <a:cubicBezTo>
                      <a:pt x="209149" y="169789"/>
                      <a:pt x="218669" y="156859"/>
                      <a:pt x="220954" y="152105"/>
                    </a:cubicBezTo>
                    <a:cubicBezTo>
                      <a:pt x="223239" y="147351"/>
                      <a:pt x="238758" y="139079"/>
                      <a:pt x="241139" y="143833"/>
                    </a:cubicBezTo>
                    <a:cubicBezTo>
                      <a:pt x="243519" y="148587"/>
                      <a:pt x="254182" y="154482"/>
                      <a:pt x="254182" y="159140"/>
                    </a:cubicBezTo>
                    <a:cubicBezTo>
                      <a:pt x="254182" y="163799"/>
                      <a:pt x="246946" y="168268"/>
                      <a:pt x="246946" y="173402"/>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332" name="Google Shape;332;p8"/>
              <p:cNvSpPr/>
              <p:nvPr/>
            </p:nvSpPr>
            <p:spPr>
              <a:xfrm>
                <a:off x="6115273" y="4631802"/>
                <a:ext cx="245882" cy="266014"/>
              </a:xfrm>
              <a:custGeom>
                <a:rect b="b" l="l" r="r" t="t"/>
                <a:pathLst>
                  <a:path extrusionOk="0" h="247208" w="228499">
                    <a:moveTo>
                      <a:pt x="14543" y="229637"/>
                    </a:moveTo>
                    <a:cubicBezTo>
                      <a:pt x="19494" y="229637"/>
                      <a:pt x="16543" y="236673"/>
                      <a:pt x="23493" y="233631"/>
                    </a:cubicBezTo>
                    <a:cubicBezTo>
                      <a:pt x="29570" y="230551"/>
                      <a:pt x="36832" y="230950"/>
                      <a:pt x="42535" y="234676"/>
                    </a:cubicBezTo>
                    <a:cubicBezTo>
                      <a:pt x="47854" y="238271"/>
                      <a:pt x="54213" y="240009"/>
                      <a:pt x="60624" y="239620"/>
                    </a:cubicBezTo>
                    <a:lnTo>
                      <a:pt x="129745" y="239621"/>
                    </a:lnTo>
                    <a:lnTo>
                      <a:pt x="136791" y="246657"/>
                    </a:lnTo>
                    <a:cubicBezTo>
                      <a:pt x="136791" y="246657"/>
                      <a:pt x="174874" y="243614"/>
                      <a:pt x="180872" y="246657"/>
                    </a:cubicBezTo>
                    <a:cubicBezTo>
                      <a:pt x="191231" y="248445"/>
                      <a:pt x="201866" y="247761"/>
                      <a:pt x="211910" y="244660"/>
                    </a:cubicBezTo>
                    <a:cubicBezTo>
                      <a:pt x="213716" y="244083"/>
                      <a:pt x="215561" y="243638"/>
                      <a:pt x="217432" y="243329"/>
                    </a:cubicBezTo>
                    <a:lnTo>
                      <a:pt x="194487" y="212142"/>
                    </a:lnTo>
                    <a:lnTo>
                      <a:pt x="196581" y="145586"/>
                    </a:lnTo>
                    <a:lnTo>
                      <a:pt x="226286" y="146537"/>
                    </a:lnTo>
                    <a:lnTo>
                      <a:pt x="231428" y="141498"/>
                    </a:lnTo>
                    <a:lnTo>
                      <a:pt x="235712" y="101659"/>
                    </a:lnTo>
                    <a:cubicBezTo>
                      <a:pt x="233996" y="100839"/>
                      <a:pt x="232000" y="100839"/>
                      <a:pt x="230285" y="101659"/>
                    </a:cubicBezTo>
                    <a:cubicBezTo>
                      <a:pt x="224559" y="103578"/>
                      <a:pt x="218476" y="104195"/>
                      <a:pt x="212481" y="103466"/>
                    </a:cubicBezTo>
                    <a:cubicBezTo>
                      <a:pt x="206292" y="103466"/>
                      <a:pt x="205436" y="109646"/>
                      <a:pt x="201818" y="108790"/>
                    </a:cubicBezTo>
                    <a:cubicBezTo>
                      <a:pt x="198200" y="107935"/>
                      <a:pt x="200961" y="97190"/>
                      <a:pt x="201818" y="92817"/>
                    </a:cubicBezTo>
                    <a:cubicBezTo>
                      <a:pt x="202674" y="88443"/>
                      <a:pt x="196486" y="80361"/>
                      <a:pt x="192297" y="76843"/>
                    </a:cubicBezTo>
                    <a:cubicBezTo>
                      <a:pt x="188108" y="73325"/>
                      <a:pt x="197628" y="51076"/>
                      <a:pt x="194963" y="48319"/>
                    </a:cubicBezTo>
                    <a:cubicBezTo>
                      <a:pt x="192145" y="43494"/>
                      <a:pt x="190913" y="37907"/>
                      <a:pt x="191440" y="32346"/>
                    </a:cubicBezTo>
                    <a:cubicBezTo>
                      <a:pt x="191440" y="26071"/>
                      <a:pt x="186965" y="29683"/>
                      <a:pt x="178111" y="29683"/>
                    </a:cubicBezTo>
                    <a:cubicBezTo>
                      <a:pt x="169257" y="29683"/>
                      <a:pt x="168590" y="25215"/>
                      <a:pt x="168590" y="25215"/>
                    </a:cubicBezTo>
                    <a:cubicBezTo>
                      <a:pt x="163353" y="23797"/>
                      <a:pt x="157832" y="23797"/>
                      <a:pt x="152595" y="25215"/>
                    </a:cubicBezTo>
                    <a:cubicBezTo>
                      <a:pt x="147264" y="27877"/>
                      <a:pt x="148215" y="44231"/>
                      <a:pt x="144597" y="42995"/>
                    </a:cubicBezTo>
                    <a:cubicBezTo>
                      <a:pt x="136769" y="42791"/>
                      <a:pt x="128967" y="43982"/>
                      <a:pt x="121557" y="46513"/>
                    </a:cubicBezTo>
                    <a:cubicBezTo>
                      <a:pt x="112608" y="49175"/>
                      <a:pt x="109085" y="44801"/>
                      <a:pt x="104610" y="34152"/>
                    </a:cubicBezTo>
                    <a:cubicBezTo>
                      <a:pt x="100135" y="23503"/>
                      <a:pt x="95089" y="27021"/>
                      <a:pt x="96613" y="19034"/>
                    </a:cubicBezTo>
                    <a:cubicBezTo>
                      <a:pt x="97327" y="13190"/>
                      <a:pt x="96089" y="7274"/>
                      <a:pt x="93090" y="2205"/>
                    </a:cubicBezTo>
                    <a:cubicBezTo>
                      <a:pt x="93090" y="2205"/>
                      <a:pt x="34442" y="1255"/>
                      <a:pt x="28158" y="2205"/>
                    </a:cubicBezTo>
                    <a:cubicBezTo>
                      <a:pt x="24039" y="3522"/>
                      <a:pt x="20199" y="5585"/>
                      <a:pt x="16828" y="8290"/>
                    </a:cubicBezTo>
                    <a:cubicBezTo>
                      <a:pt x="21620" y="22665"/>
                      <a:pt x="27508" y="36651"/>
                      <a:pt x="34442" y="50126"/>
                    </a:cubicBezTo>
                    <a:cubicBezTo>
                      <a:pt x="37108" y="55736"/>
                      <a:pt x="31205" y="60775"/>
                      <a:pt x="31205" y="71139"/>
                    </a:cubicBezTo>
                    <a:cubicBezTo>
                      <a:pt x="31205" y="81502"/>
                      <a:pt x="42439" y="100423"/>
                      <a:pt x="43582" y="113069"/>
                    </a:cubicBezTo>
                    <a:cubicBezTo>
                      <a:pt x="44724" y="125714"/>
                      <a:pt x="36441" y="133796"/>
                      <a:pt x="29396" y="142163"/>
                    </a:cubicBezTo>
                    <a:cubicBezTo>
                      <a:pt x="21046" y="153215"/>
                      <a:pt x="15996" y="166400"/>
                      <a:pt x="14829" y="180196"/>
                    </a:cubicBezTo>
                    <a:cubicBezTo>
                      <a:pt x="14829" y="191700"/>
                      <a:pt x="4165" y="203015"/>
                      <a:pt x="4451" y="208720"/>
                    </a:cubicBezTo>
                    <a:cubicBezTo>
                      <a:pt x="4338" y="217749"/>
                      <a:pt x="3446" y="226751"/>
                      <a:pt x="1785" y="235627"/>
                    </a:cubicBezTo>
                    <a:lnTo>
                      <a:pt x="1785" y="236388"/>
                    </a:lnTo>
                    <a:lnTo>
                      <a:pt x="8069" y="234771"/>
                    </a:lnTo>
                    <a:cubicBezTo>
                      <a:pt x="9140" y="232018"/>
                      <a:pt x="11615" y="230055"/>
                      <a:pt x="14543" y="229637"/>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333" name="Google Shape;333;p8"/>
              <p:cNvSpPr/>
              <p:nvPr/>
            </p:nvSpPr>
            <p:spPr>
              <a:xfrm>
                <a:off x="6322634" y="4681778"/>
                <a:ext cx="245882" cy="214857"/>
              </a:xfrm>
              <a:custGeom>
                <a:rect b="b" l="l" r="r" t="t"/>
                <a:pathLst>
                  <a:path extrusionOk="0" h="199668" w="228499">
                    <a:moveTo>
                      <a:pt x="179253" y="9960"/>
                    </a:moveTo>
                    <a:cubicBezTo>
                      <a:pt x="173934" y="8220"/>
                      <a:pt x="169014" y="5440"/>
                      <a:pt x="164781" y="1783"/>
                    </a:cubicBezTo>
                    <a:cubicBezTo>
                      <a:pt x="160973" y="6061"/>
                      <a:pt x="147359" y="5301"/>
                      <a:pt x="140694" y="5301"/>
                    </a:cubicBezTo>
                    <a:cubicBezTo>
                      <a:pt x="134029" y="5301"/>
                      <a:pt x="139837" y="14809"/>
                      <a:pt x="135362" y="18612"/>
                    </a:cubicBezTo>
                    <a:cubicBezTo>
                      <a:pt x="130887" y="22415"/>
                      <a:pt x="129078" y="27549"/>
                      <a:pt x="132696" y="29261"/>
                    </a:cubicBezTo>
                    <a:cubicBezTo>
                      <a:pt x="136314" y="30972"/>
                      <a:pt x="131840" y="46185"/>
                      <a:pt x="131840" y="51510"/>
                    </a:cubicBezTo>
                    <a:cubicBezTo>
                      <a:pt x="131840" y="56834"/>
                      <a:pt x="124699" y="68339"/>
                      <a:pt x="127365" y="70526"/>
                    </a:cubicBezTo>
                    <a:cubicBezTo>
                      <a:pt x="130031" y="72713"/>
                      <a:pt x="134410" y="84693"/>
                      <a:pt x="140694" y="86499"/>
                    </a:cubicBezTo>
                    <a:cubicBezTo>
                      <a:pt x="146978" y="88306"/>
                      <a:pt x="151357" y="82030"/>
                      <a:pt x="154023" y="82030"/>
                    </a:cubicBezTo>
                    <a:cubicBezTo>
                      <a:pt x="156689" y="82030"/>
                      <a:pt x="156689" y="90017"/>
                      <a:pt x="156689" y="96293"/>
                    </a:cubicBezTo>
                    <a:cubicBezTo>
                      <a:pt x="156900" y="99618"/>
                      <a:pt x="155607" y="102863"/>
                      <a:pt x="153166" y="105135"/>
                    </a:cubicBezTo>
                    <a:cubicBezTo>
                      <a:pt x="153166" y="105135"/>
                      <a:pt x="143645" y="108653"/>
                      <a:pt x="138885" y="105135"/>
                    </a:cubicBezTo>
                    <a:cubicBezTo>
                      <a:pt x="134456" y="100544"/>
                      <a:pt x="131648" y="94635"/>
                      <a:pt x="130887" y="88306"/>
                    </a:cubicBezTo>
                    <a:cubicBezTo>
                      <a:pt x="130887" y="84693"/>
                      <a:pt x="120224" y="84693"/>
                      <a:pt x="115749" y="84693"/>
                    </a:cubicBezTo>
                    <a:cubicBezTo>
                      <a:pt x="111275" y="84693"/>
                      <a:pt x="106895" y="76706"/>
                      <a:pt x="105181" y="73188"/>
                    </a:cubicBezTo>
                    <a:cubicBezTo>
                      <a:pt x="103467" y="69670"/>
                      <a:pt x="98040" y="74044"/>
                      <a:pt x="98040" y="76706"/>
                    </a:cubicBezTo>
                    <a:cubicBezTo>
                      <a:pt x="98040" y="79368"/>
                      <a:pt x="93566" y="79368"/>
                      <a:pt x="89091" y="79368"/>
                    </a:cubicBezTo>
                    <a:cubicBezTo>
                      <a:pt x="84616" y="79368"/>
                      <a:pt x="75762" y="72332"/>
                      <a:pt x="72239" y="74044"/>
                    </a:cubicBezTo>
                    <a:cubicBezTo>
                      <a:pt x="68716" y="75755"/>
                      <a:pt x="65099" y="67864"/>
                      <a:pt x="66051" y="64536"/>
                    </a:cubicBezTo>
                    <a:cubicBezTo>
                      <a:pt x="67003" y="61208"/>
                      <a:pt x="57101" y="63680"/>
                      <a:pt x="53578" y="65487"/>
                    </a:cubicBezTo>
                    <a:cubicBezTo>
                      <a:pt x="50056" y="67293"/>
                      <a:pt x="48247" y="61018"/>
                      <a:pt x="48247" y="61018"/>
                    </a:cubicBezTo>
                    <a:cubicBezTo>
                      <a:pt x="46943" y="58908"/>
                      <a:pt x="45146" y="57146"/>
                      <a:pt x="43010" y="55883"/>
                    </a:cubicBezTo>
                    <a:lnTo>
                      <a:pt x="38726" y="95722"/>
                    </a:lnTo>
                    <a:lnTo>
                      <a:pt x="33585" y="100761"/>
                    </a:lnTo>
                    <a:lnTo>
                      <a:pt x="3880" y="99810"/>
                    </a:lnTo>
                    <a:lnTo>
                      <a:pt x="1785" y="166367"/>
                    </a:lnTo>
                    <a:lnTo>
                      <a:pt x="24730" y="197553"/>
                    </a:lnTo>
                    <a:cubicBezTo>
                      <a:pt x="36631" y="195176"/>
                      <a:pt x="61290" y="191753"/>
                      <a:pt x="61290" y="195842"/>
                    </a:cubicBezTo>
                    <a:cubicBezTo>
                      <a:pt x="61467" y="197497"/>
                      <a:pt x="62021" y="199091"/>
                      <a:pt x="62909" y="200500"/>
                    </a:cubicBezTo>
                    <a:cubicBezTo>
                      <a:pt x="66217" y="199511"/>
                      <a:pt x="69643" y="198967"/>
                      <a:pt x="73096" y="198884"/>
                    </a:cubicBezTo>
                    <a:cubicBezTo>
                      <a:pt x="77856" y="199549"/>
                      <a:pt x="93851" y="205445"/>
                      <a:pt x="98612" y="203068"/>
                    </a:cubicBezTo>
                    <a:cubicBezTo>
                      <a:pt x="103372" y="200691"/>
                      <a:pt x="111655" y="182910"/>
                      <a:pt x="119367" y="180533"/>
                    </a:cubicBezTo>
                    <a:cubicBezTo>
                      <a:pt x="127079" y="178156"/>
                      <a:pt x="137742" y="169885"/>
                      <a:pt x="137742" y="166367"/>
                    </a:cubicBezTo>
                    <a:cubicBezTo>
                      <a:pt x="137742" y="162849"/>
                      <a:pt x="137742" y="159236"/>
                      <a:pt x="148977" y="156288"/>
                    </a:cubicBezTo>
                    <a:lnTo>
                      <a:pt x="166210" y="155718"/>
                    </a:lnTo>
                    <a:lnTo>
                      <a:pt x="167352" y="155718"/>
                    </a:lnTo>
                    <a:lnTo>
                      <a:pt x="163163" y="140885"/>
                    </a:lnTo>
                    <a:cubicBezTo>
                      <a:pt x="163163" y="140885"/>
                      <a:pt x="215718" y="121299"/>
                      <a:pt x="218765" y="120823"/>
                    </a:cubicBezTo>
                    <a:cubicBezTo>
                      <a:pt x="216384" y="116164"/>
                      <a:pt x="214004" y="112646"/>
                      <a:pt x="215147" y="112076"/>
                    </a:cubicBezTo>
                    <a:cubicBezTo>
                      <a:pt x="216289" y="111505"/>
                      <a:pt x="218288" y="96673"/>
                      <a:pt x="218288" y="92584"/>
                    </a:cubicBezTo>
                    <a:cubicBezTo>
                      <a:pt x="218288" y="88496"/>
                      <a:pt x="230570" y="91539"/>
                      <a:pt x="226476" y="87450"/>
                    </a:cubicBezTo>
                    <a:cubicBezTo>
                      <a:pt x="222382" y="83361"/>
                      <a:pt x="223430" y="59782"/>
                      <a:pt x="225429" y="54647"/>
                    </a:cubicBezTo>
                    <a:cubicBezTo>
                      <a:pt x="227428" y="49513"/>
                      <a:pt x="232570" y="54647"/>
                      <a:pt x="232570" y="50559"/>
                    </a:cubicBezTo>
                    <a:cubicBezTo>
                      <a:pt x="230723" y="42880"/>
                      <a:pt x="227497" y="35600"/>
                      <a:pt x="223049" y="29071"/>
                    </a:cubicBezTo>
                    <a:cubicBezTo>
                      <a:pt x="215132" y="23991"/>
                      <a:pt x="206454" y="20203"/>
                      <a:pt x="197343" y="17851"/>
                    </a:cubicBezTo>
                    <a:cubicBezTo>
                      <a:pt x="192582" y="16140"/>
                      <a:pt x="184394" y="9960"/>
                      <a:pt x="179253" y="9960"/>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334" name="Google Shape;334;p8"/>
              <p:cNvSpPr/>
              <p:nvPr/>
            </p:nvSpPr>
            <p:spPr>
              <a:xfrm>
                <a:off x="6470134" y="4526874"/>
                <a:ext cx="40980" cy="30694"/>
              </a:xfrm>
              <a:custGeom>
                <a:rect b="b" l="l" r="r" t="t"/>
                <a:pathLst>
                  <a:path extrusionOk="0" h="28524" w="38083">
                    <a:moveTo>
                      <a:pt x="33802" y="1783"/>
                    </a:moveTo>
                    <a:cubicBezTo>
                      <a:pt x="30040" y="2728"/>
                      <a:pt x="26350" y="3935"/>
                      <a:pt x="22758" y="5396"/>
                    </a:cubicBezTo>
                    <a:cubicBezTo>
                      <a:pt x="19771" y="7231"/>
                      <a:pt x="16190" y="7844"/>
                      <a:pt x="12761" y="7107"/>
                    </a:cubicBezTo>
                    <a:cubicBezTo>
                      <a:pt x="12125" y="7955"/>
                      <a:pt x="11269" y="8613"/>
                      <a:pt x="10286" y="9009"/>
                    </a:cubicBezTo>
                    <a:cubicBezTo>
                      <a:pt x="5430" y="10815"/>
                      <a:pt x="6287" y="21940"/>
                      <a:pt x="6287" y="21940"/>
                    </a:cubicBezTo>
                    <a:cubicBezTo>
                      <a:pt x="3504" y="22334"/>
                      <a:pt x="1529" y="24852"/>
                      <a:pt x="1812" y="27645"/>
                    </a:cubicBezTo>
                    <a:cubicBezTo>
                      <a:pt x="1746" y="30239"/>
                      <a:pt x="3361" y="32580"/>
                      <a:pt x="5811" y="33444"/>
                    </a:cubicBezTo>
                    <a:cubicBezTo>
                      <a:pt x="8047" y="33486"/>
                      <a:pt x="10276" y="33708"/>
                      <a:pt x="12476" y="34110"/>
                    </a:cubicBezTo>
                    <a:cubicBezTo>
                      <a:pt x="23710" y="36107"/>
                      <a:pt x="22758" y="27930"/>
                      <a:pt x="22758" y="27930"/>
                    </a:cubicBezTo>
                    <a:cubicBezTo>
                      <a:pt x="22758" y="27930"/>
                      <a:pt x="39134" y="28976"/>
                      <a:pt x="40181" y="23841"/>
                    </a:cubicBezTo>
                    <a:cubicBezTo>
                      <a:pt x="40299" y="19208"/>
                      <a:pt x="39217" y="14623"/>
                      <a:pt x="37039" y="10530"/>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335" name="Google Shape;335;p8"/>
              <p:cNvSpPr/>
              <p:nvPr/>
            </p:nvSpPr>
            <p:spPr>
              <a:xfrm>
                <a:off x="6729671" y="4240581"/>
                <a:ext cx="225391" cy="296709"/>
              </a:xfrm>
              <a:custGeom>
                <a:rect b="b" l="l" r="r" t="t"/>
                <a:pathLst>
                  <a:path extrusionOk="0" h="275732" w="209457">
                    <a:moveTo>
                      <a:pt x="50437" y="51816"/>
                    </a:moveTo>
                    <a:cubicBezTo>
                      <a:pt x="53959" y="53622"/>
                      <a:pt x="59957" y="62940"/>
                      <a:pt x="63766" y="63796"/>
                    </a:cubicBezTo>
                    <a:cubicBezTo>
                      <a:pt x="67574" y="64652"/>
                      <a:pt x="89948" y="72258"/>
                      <a:pt x="104229" y="78058"/>
                    </a:cubicBezTo>
                    <a:cubicBezTo>
                      <a:pt x="112899" y="81922"/>
                      <a:pt x="122253" y="84023"/>
                      <a:pt x="131745" y="84238"/>
                    </a:cubicBezTo>
                    <a:cubicBezTo>
                      <a:pt x="136219" y="84238"/>
                      <a:pt x="142884" y="85569"/>
                      <a:pt x="138885" y="88707"/>
                    </a:cubicBezTo>
                    <a:cubicBezTo>
                      <a:pt x="134886" y="91845"/>
                      <a:pt x="91281" y="135772"/>
                      <a:pt x="85473" y="141952"/>
                    </a:cubicBezTo>
                    <a:cubicBezTo>
                      <a:pt x="79666" y="148132"/>
                      <a:pt x="75952" y="145945"/>
                      <a:pt x="63290" y="145945"/>
                    </a:cubicBezTo>
                    <a:cubicBezTo>
                      <a:pt x="50627" y="145945"/>
                      <a:pt x="40630" y="160112"/>
                      <a:pt x="37108" y="159732"/>
                    </a:cubicBezTo>
                    <a:cubicBezTo>
                      <a:pt x="31613" y="160019"/>
                      <a:pt x="26159" y="160847"/>
                      <a:pt x="20827" y="162204"/>
                    </a:cubicBezTo>
                    <a:lnTo>
                      <a:pt x="11306" y="176181"/>
                    </a:lnTo>
                    <a:lnTo>
                      <a:pt x="1785" y="190538"/>
                    </a:lnTo>
                    <a:lnTo>
                      <a:pt x="2833" y="262228"/>
                    </a:lnTo>
                    <a:lnTo>
                      <a:pt x="12353" y="278012"/>
                    </a:lnTo>
                    <a:cubicBezTo>
                      <a:pt x="20161" y="267553"/>
                      <a:pt x="40916" y="247396"/>
                      <a:pt x="56815" y="231042"/>
                    </a:cubicBezTo>
                    <a:cubicBezTo>
                      <a:pt x="66474" y="219789"/>
                      <a:pt x="78416" y="210714"/>
                      <a:pt x="91852" y="204420"/>
                    </a:cubicBezTo>
                    <a:cubicBezTo>
                      <a:pt x="110725" y="190614"/>
                      <a:pt x="127496" y="174153"/>
                      <a:pt x="141646" y="155548"/>
                    </a:cubicBezTo>
                    <a:cubicBezTo>
                      <a:pt x="151833" y="142522"/>
                      <a:pt x="163258" y="128070"/>
                      <a:pt x="164686" y="118562"/>
                    </a:cubicBezTo>
                    <a:cubicBezTo>
                      <a:pt x="168483" y="107053"/>
                      <a:pt x="174644" y="96464"/>
                      <a:pt x="182776" y="87471"/>
                    </a:cubicBezTo>
                    <a:cubicBezTo>
                      <a:pt x="191744" y="75677"/>
                      <a:pt x="198222" y="62189"/>
                      <a:pt x="201818" y="47822"/>
                    </a:cubicBezTo>
                    <a:cubicBezTo>
                      <a:pt x="201818" y="40786"/>
                      <a:pt x="207720" y="25669"/>
                      <a:pt x="208673" y="12928"/>
                    </a:cubicBezTo>
                    <a:cubicBezTo>
                      <a:pt x="209625" y="187"/>
                      <a:pt x="199152" y="-954"/>
                      <a:pt x="195629" y="6082"/>
                    </a:cubicBezTo>
                    <a:cubicBezTo>
                      <a:pt x="192106" y="13118"/>
                      <a:pt x="167067" y="17967"/>
                      <a:pt x="150596" y="18252"/>
                    </a:cubicBezTo>
                    <a:cubicBezTo>
                      <a:pt x="134125" y="18538"/>
                      <a:pt x="124509" y="20059"/>
                      <a:pt x="118606" y="25669"/>
                    </a:cubicBezTo>
                    <a:cubicBezTo>
                      <a:pt x="112703" y="31278"/>
                      <a:pt x="97850" y="24147"/>
                      <a:pt x="92519" y="30423"/>
                    </a:cubicBezTo>
                    <a:cubicBezTo>
                      <a:pt x="87187" y="36698"/>
                      <a:pt x="66146" y="41927"/>
                      <a:pt x="59291" y="27760"/>
                    </a:cubicBezTo>
                    <a:cubicBezTo>
                      <a:pt x="57146" y="22975"/>
                      <a:pt x="53549" y="18983"/>
                      <a:pt x="49009" y="16351"/>
                    </a:cubicBezTo>
                    <a:cubicBezTo>
                      <a:pt x="43296" y="22151"/>
                      <a:pt x="36441" y="30803"/>
                      <a:pt x="37679" y="33655"/>
                    </a:cubicBezTo>
                    <a:cubicBezTo>
                      <a:pt x="40734" y="40465"/>
                      <a:pt x="45064" y="46629"/>
                      <a:pt x="50437" y="51816"/>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336" name="Google Shape;336;p8"/>
              <p:cNvSpPr/>
              <p:nvPr/>
            </p:nvSpPr>
            <p:spPr>
              <a:xfrm>
                <a:off x="5577816" y="3691125"/>
                <a:ext cx="256126" cy="204626"/>
              </a:xfrm>
              <a:custGeom>
                <a:rect b="b" l="l" r="r" t="t"/>
                <a:pathLst>
                  <a:path extrusionOk="0" h="190160" w="238020">
                    <a:moveTo>
                      <a:pt x="90709" y="192090"/>
                    </a:moveTo>
                    <a:cubicBezTo>
                      <a:pt x="90709" y="178969"/>
                      <a:pt x="89948" y="166133"/>
                      <a:pt x="90233" y="164802"/>
                    </a:cubicBezTo>
                    <a:cubicBezTo>
                      <a:pt x="100293" y="156978"/>
                      <a:pt x="110994" y="150013"/>
                      <a:pt x="122223" y="143980"/>
                    </a:cubicBezTo>
                    <a:cubicBezTo>
                      <a:pt x="126793" y="141317"/>
                      <a:pt x="135267" y="145216"/>
                      <a:pt x="135267" y="140081"/>
                    </a:cubicBezTo>
                    <a:cubicBezTo>
                      <a:pt x="135267" y="134947"/>
                      <a:pt x="146406" y="137419"/>
                      <a:pt x="152975" y="136088"/>
                    </a:cubicBezTo>
                    <a:cubicBezTo>
                      <a:pt x="158918" y="135408"/>
                      <a:pt x="163392" y="130366"/>
                      <a:pt x="163353" y="124393"/>
                    </a:cubicBezTo>
                    <a:cubicBezTo>
                      <a:pt x="163353" y="118498"/>
                      <a:pt x="172874" y="119829"/>
                      <a:pt x="178396" y="119164"/>
                    </a:cubicBezTo>
                    <a:cubicBezTo>
                      <a:pt x="183918" y="118498"/>
                      <a:pt x="183633" y="113269"/>
                      <a:pt x="187917" y="113269"/>
                    </a:cubicBezTo>
                    <a:cubicBezTo>
                      <a:pt x="192201" y="113269"/>
                      <a:pt x="189916" y="107374"/>
                      <a:pt x="190583" y="100908"/>
                    </a:cubicBezTo>
                    <a:cubicBezTo>
                      <a:pt x="191249" y="94443"/>
                      <a:pt x="191249" y="95679"/>
                      <a:pt x="197057" y="95679"/>
                    </a:cubicBezTo>
                    <a:cubicBezTo>
                      <a:pt x="202864" y="95679"/>
                      <a:pt x="208863" y="92446"/>
                      <a:pt x="208863" y="88453"/>
                    </a:cubicBezTo>
                    <a:cubicBezTo>
                      <a:pt x="208863" y="84459"/>
                      <a:pt x="234283" y="87217"/>
                      <a:pt x="238282" y="87217"/>
                    </a:cubicBezTo>
                    <a:cubicBezTo>
                      <a:pt x="242281" y="87217"/>
                      <a:pt x="243519" y="82653"/>
                      <a:pt x="242852" y="79325"/>
                    </a:cubicBezTo>
                    <a:cubicBezTo>
                      <a:pt x="242185" y="75997"/>
                      <a:pt x="238948" y="66299"/>
                      <a:pt x="234950" y="65634"/>
                    </a:cubicBezTo>
                    <a:cubicBezTo>
                      <a:pt x="230951" y="64968"/>
                      <a:pt x="233712" y="55270"/>
                      <a:pt x="233712" y="47378"/>
                    </a:cubicBezTo>
                    <a:cubicBezTo>
                      <a:pt x="234183" y="39968"/>
                      <a:pt x="232100" y="32620"/>
                      <a:pt x="227809" y="26556"/>
                    </a:cubicBezTo>
                    <a:cubicBezTo>
                      <a:pt x="226510" y="24603"/>
                      <a:pt x="225394" y="22534"/>
                      <a:pt x="224477" y="20375"/>
                    </a:cubicBezTo>
                    <a:cubicBezTo>
                      <a:pt x="217336" y="20375"/>
                      <a:pt x="208672" y="15146"/>
                      <a:pt x="201246" y="14956"/>
                    </a:cubicBezTo>
                    <a:cubicBezTo>
                      <a:pt x="190868" y="14956"/>
                      <a:pt x="174873" y="19995"/>
                      <a:pt x="167161" y="11343"/>
                    </a:cubicBezTo>
                    <a:cubicBezTo>
                      <a:pt x="159450" y="2691"/>
                      <a:pt x="154118" y="123"/>
                      <a:pt x="148120" y="2786"/>
                    </a:cubicBezTo>
                    <a:cubicBezTo>
                      <a:pt x="142122" y="5448"/>
                      <a:pt x="132125" y="35018"/>
                      <a:pt x="126222" y="43575"/>
                    </a:cubicBezTo>
                    <a:cubicBezTo>
                      <a:pt x="118293" y="52177"/>
                      <a:pt x="107344" y="57388"/>
                      <a:pt x="95660" y="58122"/>
                    </a:cubicBezTo>
                    <a:cubicBezTo>
                      <a:pt x="87663" y="58122"/>
                      <a:pt x="86806" y="70293"/>
                      <a:pt x="80617" y="75237"/>
                    </a:cubicBezTo>
                    <a:cubicBezTo>
                      <a:pt x="74429" y="80181"/>
                      <a:pt x="76714" y="88263"/>
                      <a:pt x="69287" y="94253"/>
                    </a:cubicBezTo>
                    <a:cubicBezTo>
                      <a:pt x="61861" y="100243"/>
                      <a:pt x="65479" y="118213"/>
                      <a:pt x="69287" y="124678"/>
                    </a:cubicBezTo>
                    <a:cubicBezTo>
                      <a:pt x="73096" y="131144"/>
                      <a:pt x="55673" y="151586"/>
                      <a:pt x="45581" y="157576"/>
                    </a:cubicBezTo>
                    <a:cubicBezTo>
                      <a:pt x="35489" y="163566"/>
                      <a:pt x="32252" y="174691"/>
                      <a:pt x="16257" y="177353"/>
                    </a:cubicBezTo>
                    <a:cubicBezTo>
                      <a:pt x="10818" y="178203"/>
                      <a:pt x="5770" y="180691"/>
                      <a:pt x="1785" y="184484"/>
                    </a:cubicBezTo>
                    <a:lnTo>
                      <a:pt x="76333" y="184484"/>
                    </a:lnTo>
                    <a:cubicBezTo>
                      <a:pt x="91757" y="184484"/>
                      <a:pt x="88234" y="187907"/>
                      <a:pt x="90709" y="192090"/>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337" name="Google Shape;337;p8"/>
              <p:cNvSpPr/>
              <p:nvPr/>
            </p:nvSpPr>
            <p:spPr>
              <a:xfrm>
                <a:off x="6023081" y="3654851"/>
                <a:ext cx="92205" cy="173932"/>
              </a:xfrm>
              <a:custGeom>
                <a:rect b="b" l="l" r="r" t="t"/>
                <a:pathLst>
                  <a:path extrusionOk="0" h="161636" w="85687">
                    <a:moveTo>
                      <a:pt x="22624" y="40679"/>
                    </a:moveTo>
                    <a:cubicBezTo>
                      <a:pt x="25963" y="48278"/>
                      <a:pt x="23497" y="57174"/>
                      <a:pt x="16721" y="61977"/>
                    </a:cubicBezTo>
                    <a:cubicBezTo>
                      <a:pt x="11960" y="64354"/>
                      <a:pt x="8438" y="75003"/>
                      <a:pt x="3677" y="75003"/>
                    </a:cubicBezTo>
                    <a:cubicBezTo>
                      <a:pt x="-1083" y="75003"/>
                      <a:pt x="3677" y="92688"/>
                      <a:pt x="11960" y="96301"/>
                    </a:cubicBezTo>
                    <a:cubicBezTo>
                      <a:pt x="17477" y="98116"/>
                      <a:pt x="20944" y="103568"/>
                      <a:pt x="20243" y="109327"/>
                    </a:cubicBezTo>
                    <a:cubicBezTo>
                      <a:pt x="20243" y="112845"/>
                      <a:pt x="32144" y="116363"/>
                      <a:pt x="35667" y="121117"/>
                    </a:cubicBezTo>
                    <a:cubicBezTo>
                      <a:pt x="40921" y="132315"/>
                      <a:pt x="44144" y="144354"/>
                      <a:pt x="45188" y="156677"/>
                    </a:cubicBezTo>
                    <a:cubicBezTo>
                      <a:pt x="45175" y="158560"/>
                      <a:pt x="45776" y="160396"/>
                      <a:pt x="46902" y="161906"/>
                    </a:cubicBezTo>
                    <a:cubicBezTo>
                      <a:pt x="50165" y="160062"/>
                      <a:pt x="53016" y="157570"/>
                      <a:pt x="55280" y="154585"/>
                    </a:cubicBezTo>
                    <a:cubicBezTo>
                      <a:pt x="57991" y="149718"/>
                      <a:pt x="59215" y="144165"/>
                      <a:pt x="58803" y="138612"/>
                    </a:cubicBezTo>
                    <a:cubicBezTo>
                      <a:pt x="57476" y="135548"/>
                      <a:pt x="58198" y="131983"/>
                      <a:pt x="60612" y="129674"/>
                    </a:cubicBezTo>
                    <a:cubicBezTo>
                      <a:pt x="65472" y="124599"/>
                      <a:pt x="70588" y="119776"/>
                      <a:pt x="75940" y="115222"/>
                    </a:cubicBezTo>
                    <a:cubicBezTo>
                      <a:pt x="78035" y="114271"/>
                      <a:pt x="84890" y="115222"/>
                      <a:pt x="84509" y="108946"/>
                    </a:cubicBezTo>
                    <a:cubicBezTo>
                      <a:pt x="84532" y="105482"/>
                      <a:pt x="84754" y="102022"/>
                      <a:pt x="85175" y="98583"/>
                    </a:cubicBezTo>
                    <a:cubicBezTo>
                      <a:pt x="80320" y="95445"/>
                      <a:pt x="77464" y="91832"/>
                      <a:pt x="77464" y="90026"/>
                    </a:cubicBezTo>
                    <a:cubicBezTo>
                      <a:pt x="77464" y="86222"/>
                      <a:pt x="72132" y="79662"/>
                      <a:pt x="69181" y="83275"/>
                    </a:cubicBezTo>
                    <a:cubicBezTo>
                      <a:pt x="66229" y="86888"/>
                      <a:pt x="54899" y="83845"/>
                      <a:pt x="53471" y="76429"/>
                    </a:cubicBezTo>
                    <a:cubicBezTo>
                      <a:pt x="52043" y="69013"/>
                      <a:pt x="60897" y="69298"/>
                      <a:pt x="69181" y="62547"/>
                    </a:cubicBezTo>
                    <a:cubicBezTo>
                      <a:pt x="76749" y="56698"/>
                      <a:pt x="78135" y="45829"/>
                      <a:pt x="72278" y="38271"/>
                    </a:cubicBezTo>
                    <a:cubicBezTo>
                      <a:pt x="71531" y="37308"/>
                      <a:pt x="70684" y="36426"/>
                      <a:pt x="69752" y="35640"/>
                    </a:cubicBezTo>
                    <a:cubicBezTo>
                      <a:pt x="60897" y="28509"/>
                      <a:pt x="67086" y="24705"/>
                      <a:pt x="73274" y="18145"/>
                    </a:cubicBezTo>
                    <a:cubicBezTo>
                      <a:pt x="79463" y="11584"/>
                      <a:pt x="73941" y="8066"/>
                      <a:pt x="70609" y="11014"/>
                    </a:cubicBezTo>
                    <a:cubicBezTo>
                      <a:pt x="67276" y="13961"/>
                      <a:pt x="62040" y="14912"/>
                      <a:pt x="61088" y="7781"/>
                    </a:cubicBezTo>
                    <a:cubicBezTo>
                      <a:pt x="60136" y="650"/>
                      <a:pt x="40904" y="-491"/>
                      <a:pt x="33477" y="6355"/>
                    </a:cubicBezTo>
                    <a:cubicBezTo>
                      <a:pt x="30386" y="8652"/>
                      <a:pt x="26557" y="9735"/>
                      <a:pt x="22719" y="9398"/>
                    </a:cubicBezTo>
                    <a:cubicBezTo>
                      <a:pt x="21101" y="21187"/>
                      <a:pt x="19482" y="35925"/>
                      <a:pt x="22624" y="40679"/>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338" name="Google Shape;338;p8"/>
              <p:cNvSpPr/>
              <p:nvPr/>
            </p:nvSpPr>
            <p:spPr>
              <a:xfrm>
                <a:off x="5672583" y="3658953"/>
                <a:ext cx="450784" cy="429716"/>
              </a:xfrm>
              <a:custGeom>
                <a:rect b="b" l="l" r="r" t="t"/>
                <a:pathLst>
                  <a:path extrusionOk="0" h="399336" w="418915">
                    <a:moveTo>
                      <a:pt x="145264" y="77276"/>
                    </a:moveTo>
                    <a:cubicBezTo>
                      <a:pt x="145264" y="85168"/>
                      <a:pt x="142598" y="94866"/>
                      <a:pt x="146501" y="95532"/>
                    </a:cubicBezTo>
                    <a:cubicBezTo>
                      <a:pt x="150405" y="96197"/>
                      <a:pt x="153737" y="105991"/>
                      <a:pt x="154404" y="109223"/>
                    </a:cubicBezTo>
                    <a:cubicBezTo>
                      <a:pt x="155070" y="112456"/>
                      <a:pt x="153737" y="117115"/>
                      <a:pt x="149834" y="117115"/>
                    </a:cubicBezTo>
                    <a:cubicBezTo>
                      <a:pt x="145930" y="117115"/>
                      <a:pt x="120414" y="114453"/>
                      <a:pt x="120414" y="118351"/>
                    </a:cubicBezTo>
                    <a:cubicBezTo>
                      <a:pt x="120414" y="122249"/>
                      <a:pt x="114511" y="125577"/>
                      <a:pt x="108608" y="125577"/>
                    </a:cubicBezTo>
                    <a:cubicBezTo>
                      <a:pt x="102706" y="125577"/>
                      <a:pt x="102801" y="124246"/>
                      <a:pt x="102134" y="130807"/>
                    </a:cubicBezTo>
                    <a:cubicBezTo>
                      <a:pt x="101468" y="137367"/>
                      <a:pt x="103372" y="143167"/>
                      <a:pt x="99469" y="143167"/>
                    </a:cubicBezTo>
                    <a:cubicBezTo>
                      <a:pt x="95565" y="143167"/>
                      <a:pt x="96232" y="148396"/>
                      <a:pt x="89948" y="149062"/>
                    </a:cubicBezTo>
                    <a:cubicBezTo>
                      <a:pt x="83664" y="149728"/>
                      <a:pt x="74905" y="148396"/>
                      <a:pt x="74905" y="154291"/>
                    </a:cubicBezTo>
                    <a:cubicBezTo>
                      <a:pt x="74944" y="160264"/>
                      <a:pt x="70469" y="165306"/>
                      <a:pt x="64527" y="165986"/>
                    </a:cubicBezTo>
                    <a:cubicBezTo>
                      <a:pt x="57958" y="167317"/>
                      <a:pt x="46818" y="164750"/>
                      <a:pt x="46818" y="169980"/>
                    </a:cubicBezTo>
                    <a:cubicBezTo>
                      <a:pt x="46818" y="175209"/>
                      <a:pt x="38345" y="171216"/>
                      <a:pt x="33775" y="173878"/>
                    </a:cubicBezTo>
                    <a:cubicBezTo>
                      <a:pt x="22546" y="179911"/>
                      <a:pt x="11845" y="186877"/>
                      <a:pt x="1785" y="194701"/>
                    </a:cubicBezTo>
                    <a:cubicBezTo>
                      <a:pt x="1785" y="196032"/>
                      <a:pt x="1785" y="208867"/>
                      <a:pt x="2261" y="221989"/>
                    </a:cubicBezTo>
                    <a:cubicBezTo>
                      <a:pt x="3192" y="223539"/>
                      <a:pt x="4546" y="224792"/>
                      <a:pt x="6165" y="225602"/>
                    </a:cubicBezTo>
                    <a:cubicBezTo>
                      <a:pt x="15685" y="231211"/>
                      <a:pt x="194962" y="349206"/>
                      <a:pt x="200580" y="355101"/>
                    </a:cubicBezTo>
                    <a:cubicBezTo>
                      <a:pt x="205416" y="360737"/>
                      <a:pt x="209659" y="366854"/>
                      <a:pt x="213242" y="373356"/>
                    </a:cubicBezTo>
                    <a:cubicBezTo>
                      <a:pt x="221119" y="374360"/>
                      <a:pt x="228757" y="376742"/>
                      <a:pt x="235806" y="380392"/>
                    </a:cubicBezTo>
                    <a:cubicBezTo>
                      <a:pt x="245328" y="386002"/>
                      <a:pt x="245328" y="401500"/>
                      <a:pt x="245328" y="401500"/>
                    </a:cubicBezTo>
                    <a:cubicBezTo>
                      <a:pt x="245328" y="401500"/>
                      <a:pt x="257990" y="398648"/>
                      <a:pt x="265035" y="397317"/>
                    </a:cubicBezTo>
                    <a:cubicBezTo>
                      <a:pt x="272081" y="395985"/>
                      <a:pt x="296073" y="387808"/>
                      <a:pt x="296073" y="387808"/>
                    </a:cubicBezTo>
                    <a:lnTo>
                      <a:pt x="332633" y="358239"/>
                    </a:lnTo>
                    <a:lnTo>
                      <a:pt x="418321" y="304803"/>
                    </a:lnTo>
                    <a:lnTo>
                      <a:pt x="418321" y="304803"/>
                    </a:lnTo>
                    <a:cubicBezTo>
                      <a:pt x="415750" y="295295"/>
                      <a:pt x="412894" y="287689"/>
                      <a:pt x="408229" y="287689"/>
                    </a:cubicBezTo>
                    <a:cubicBezTo>
                      <a:pt x="403563" y="287689"/>
                      <a:pt x="399374" y="283315"/>
                      <a:pt x="393471" y="283315"/>
                    </a:cubicBezTo>
                    <a:cubicBezTo>
                      <a:pt x="387569" y="283315"/>
                      <a:pt x="380142" y="280368"/>
                      <a:pt x="379476" y="275138"/>
                    </a:cubicBezTo>
                    <a:cubicBezTo>
                      <a:pt x="378809" y="269909"/>
                      <a:pt x="381665" y="266296"/>
                      <a:pt x="377191" y="259640"/>
                    </a:cubicBezTo>
                    <a:cubicBezTo>
                      <a:pt x="372716" y="252985"/>
                      <a:pt x="368336" y="250132"/>
                      <a:pt x="368336" y="247090"/>
                    </a:cubicBezTo>
                    <a:cubicBezTo>
                      <a:pt x="368336" y="244047"/>
                      <a:pt x="375858" y="238437"/>
                      <a:pt x="377096" y="237582"/>
                    </a:cubicBezTo>
                    <a:cubicBezTo>
                      <a:pt x="378333" y="236726"/>
                      <a:pt x="374049" y="231687"/>
                      <a:pt x="374049" y="228074"/>
                    </a:cubicBezTo>
                    <a:cubicBezTo>
                      <a:pt x="374049" y="224461"/>
                      <a:pt x="371097" y="219136"/>
                      <a:pt x="374049" y="215618"/>
                    </a:cubicBezTo>
                    <a:cubicBezTo>
                      <a:pt x="378392" y="212222"/>
                      <a:pt x="379425" y="206078"/>
                      <a:pt x="376429" y="201451"/>
                    </a:cubicBezTo>
                    <a:cubicBezTo>
                      <a:pt x="373192" y="194986"/>
                      <a:pt x="380904" y="188996"/>
                      <a:pt x="377000" y="180438"/>
                    </a:cubicBezTo>
                    <a:cubicBezTo>
                      <a:pt x="373097" y="171881"/>
                      <a:pt x="367480" y="165035"/>
                      <a:pt x="367480" y="162088"/>
                    </a:cubicBezTo>
                    <a:cubicBezTo>
                      <a:pt x="367480" y="160852"/>
                      <a:pt x="369574" y="159426"/>
                      <a:pt x="371859" y="157904"/>
                    </a:cubicBezTo>
                    <a:cubicBezTo>
                      <a:pt x="370733" y="156394"/>
                      <a:pt x="370131" y="154558"/>
                      <a:pt x="370145" y="152675"/>
                    </a:cubicBezTo>
                    <a:cubicBezTo>
                      <a:pt x="369102" y="140353"/>
                      <a:pt x="365878" y="128313"/>
                      <a:pt x="360625" y="117115"/>
                    </a:cubicBezTo>
                    <a:cubicBezTo>
                      <a:pt x="357102" y="112361"/>
                      <a:pt x="345201" y="108843"/>
                      <a:pt x="345201" y="105325"/>
                    </a:cubicBezTo>
                    <a:cubicBezTo>
                      <a:pt x="345901" y="99567"/>
                      <a:pt x="342434" y="94115"/>
                      <a:pt x="336918" y="92299"/>
                    </a:cubicBezTo>
                    <a:cubicBezTo>
                      <a:pt x="328635" y="88686"/>
                      <a:pt x="323874" y="71001"/>
                      <a:pt x="328635" y="71001"/>
                    </a:cubicBezTo>
                    <a:cubicBezTo>
                      <a:pt x="333395" y="71001"/>
                      <a:pt x="336918" y="60352"/>
                      <a:pt x="341678" y="57975"/>
                    </a:cubicBezTo>
                    <a:cubicBezTo>
                      <a:pt x="348455" y="53173"/>
                      <a:pt x="350921" y="44276"/>
                      <a:pt x="347581" y="36677"/>
                    </a:cubicBezTo>
                    <a:cubicBezTo>
                      <a:pt x="344439" y="31923"/>
                      <a:pt x="346058" y="17186"/>
                      <a:pt x="347581" y="5396"/>
                    </a:cubicBezTo>
                    <a:cubicBezTo>
                      <a:pt x="341102" y="5034"/>
                      <a:pt x="334700" y="3819"/>
                      <a:pt x="328539" y="1783"/>
                    </a:cubicBezTo>
                    <a:cubicBezTo>
                      <a:pt x="321670" y="1832"/>
                      <a:pt x="314819" y="2501"/>
                      <a:pt x="308070" y="3780"/>
                    </a:cubicBezTo>
                    <a:cubicBezTo>
                      <a:pt x="301596" y="3780"/>
                      <a:pt x="285600" y="14428"/>
                      <a:pt x="280269" y="9389"/>
                    </a:cubicBezTo>
                    <a:cubicBezTo>
                      <a:pt x="274937" y="4350"/>
                      <a:pt x="220383" y="13288"/>
                      <a:pt x="204959" y="13858"/>
                    </a:cubicBezTo>
                    <a:cubicBezTo>
                      <a:pt x="189535" y="14428"/>
                      <a:pt x="183061" y="30402"/>
                      <a:pt x="173921" y="30402"/>
                    </a:cubicBezTo>
                    <a:cubicBezTo>
                      <a:pt x="161859" y="31962"/>
                      <a:pt x="150734" y="37719"/>
                      <a:pt x="142503" y="46661"/>
                    </a:cubicBezTo>
                    <a:cubicBezTo>
                      <a:pt x="140627" y="48912"/>
                      <a:pt x="137817" y="50175"/>
                      <a:pt x="134886" y="50084"/>
                    </a:cubicBezTo>
                    <a:cubicBezTo>
                      <a:pt x="135804" y="52242"/>
                      <a:pt x="136919" y="54311"/>
                      <a:pt x="138219" y="56264"/>
                    </a:cubicBezTo>
                    <a:cubicBezTo>
                      <a:pt x="142958" y="62228"/>
                      <a:pt x="145451" y="69664"/>
                      <a:pt x="145264" y="77276"/>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339" name="Google Shape;339;p8"/>
              <p:cNvSpPr/>
              <p:nvPr/>
            </p:nvSpPr>
            <p:spPr>
              <a:xfrm>
                <a:off x="6066875" y="3758708"/>
                <a:ext cx="327843" cy="317172"/>
              </a:xfrm>
              <a:custGeom>
                <a:rect b="b" l="l" r="r" t="t"/>
                <a:pathLst>
                  <a:path extrusionOk="0" h="294748" w="304666">
                    <a:moveTo>
                      <a:pt x="35242" y="18707"/>
                    </a:moveTo>
                    <a:cubicBezTo>
                      <a:pt x="29889" y="23261"/>
                      <a:pt x="24773" y="28084"/>
                      <a:pt x="19913" y="33159"/>
                    </a:cubicBezTo>
                    <a:cubicBezTo>
                      <a:pt x="17499" y="35468"/>
                      <a:pt x="16778" y="39033"/>
                      <a:pt x="18104" y="42097"/>
                    </a:cubicBezTo>
                    <a:cubicBezTo>
                      <a:pt x="18517" y="47651"/>
                      <a:pt x="17292" y="53203"/>
                      <a:pt x="14582" y="58070"/>
                    </a:cubicBezTo>
                    <a:cubicBezTo>
                      <a:pt x="11916" y="63109"/>
                      <a:pt x="2395" y="66628"/>
                      <a:pt x="1824" y="69575"/>
                    </a:cubicBezTo>
                    <a:cubicBezTo>
                      <a:pt x="1252" y="72522"/>
                      <a:pt x="7155" y="79083"/>
                      <a:pt x="11345" y="87925"/>
                    </a:cubicBezTo>
                    <a:cubicBezTo>
                      <a:pt x="15533" y="96768"/>
                      <a:pt x="7536" y="102473"/>
                      <a:pt x="10773" y="108938"/>
                    </a:cubicBezTo>
                    <a:cubicBezTo>
                      <a:pt x="13633" y="113240"/>
                      <a:pt x="12991" y="118971"/>
                      <a:pt x="9250" y="122535"/>
                    </a:cubicBezTo>
                    <a:cubicBezTo>
                      <a:pt x="6298" y="126053"/>
                      <a:pt x="9250" y="132043"/>
                      <a:pt x="9250" y="134990"/>
                    </a:cubicBezTo>
                    <a:cubicBezTo>
                      <a:pt x="9250" y="137938"/>
                      <a:pt x="13439" y="142977"/>
                      <a:pt x="12296" y="144498"/>
                    </a:cubicBezTo>
                    <a:cubicBezTo>
                      <a:pt x="11154" y="146019"/>
                      <a:pt x="3537" y="151439"/>
                      <a:pt x="3537" y="154006"/>
                    </a:cubicBezTo>
                    <a:cubicBezTo>
                      <a:pt x="3537" y="156573"/>
                      <a:pt x="8012" y="159901"/>
                      <a:pt x="12392" y="166557"/>
                    </a:cubicBezTo>
                    <a:cubicBezTo>
                      <a:pt x="16771" y="173212"/>
                      <a:pt x="13915" y="176920"/>
                      <a:pt x="14677" y="182055"/>
                    </a:cubicBezTo>
                    <a:cubicBezTo>
                      <a:pt x="15438" y="187189"/>
                      <a:pt x="22769" y="190232"/>
                      <a:pt x="28672" y="190232"/>
                    </a:cubicBezTo>
                    <a:cubicBezTo>
                      <a:pt x="34575" y="190232"/>
                      <a:pt x="38193" y="194605"/>
                      <a:pt x="43430" y="194605"/>
                    </a:cubicBezTo>
                    <a:cubicBezTo>
                      <a:pt x="48666" y="194605"/>
                      <a:pt x="50951" y="202212"/>
                      <a:pt x="53522" y="211720"/>
                    </a:cubicBezTo>
                    <a:cubicBezTo>
                      <a:pt x="63617" y="211468"/>
                      <a:pt x="73649" y="213381"/>
                      <a:pt x="82941" y="217330"/>
                    </a:cubicBezTo>
                    <a:cubicBezTo>
                      <a:pt x="87980" y="220639"/>
                      <a:pt x="92290" y="224943"/>
                      <a:pt x="95604" y="229975"/>
                    </a:cubicBezTo>
                    <a:lnTo>
                      <a:pt x="129403" y="211720"/>
                    </a:lnTo>
                    <a:lnTo>
                      <a:pt x="282402" y="293869"/>
                    </a:lnTo>
                    <a:lnTo>
                      <a:pt x="282402" y="283315"/>
                    </a:lnTo>
                    <a:lnTo>
                      <a:pt x="300968" y="283315"/>
                    </a:lnTo>
                    <a:lnTo>
                      <a:pt x="300968" y="87070"/>
                    </a:lnTo>
                    <a:cubicBezTo>
                      <a:pt x="300968" y="73473"/>
                      <a:pt x="294779" y="64821"/>
                      <a:pt x="300968" y="57405"/>
                    </a:cubicBezTo>
                    <a:cubicBezTo>
                      <a:pt x="307156" y="49988"/>
                      <a:pt x="298492" y="46280"/>
                      <a:pt x="303443" y="32684"/>
                    </a:cubicBezTo>
                    <a:cubicBezTo>
                      <a:pt x="304014" y="31163"/>
                      <a:pt x="304586" y="29451"/>
                      <a:pt x="305252" y="27740"/>
                    </a:cubicBezTo>
                    <a:cubicBezTo>
                      <a:pt x="305252" y="27740"/>
                      <a:pt x="304776" y="27740"/>
                      <a:pt x="304681" y="26979"/>
                    </a:cubicBezTo>
                    <a:cubicBezTo>
                      <a:pt x="303158" y="22796"/>
                      <a:pt x="295160" y="22510"/>
                      <a:pt x="277737" y="19848"/>
                    </a:cubicBezTo>
                    <a:cubicBezTo>
                      <a:pt x="260314" y="17186"/>
                      <a:pt x="266788" y="5396"/>
                      <a:pt x="247175" y="4160"/>
                    </a:cubicBezTo>
                    <a:cubicBezTo>
                      <a:pt x="227562" y="2924"/>
                      <a:pt x="202713" y="18707"/>
                      <a:pt x="202427" y="26979"/>
                    </a:cubicBezTo>
                    <a:cubicBezTo>
                      <a:pt x="202142" y="35251"/>
                      <a:pt x="211948" y="44474"/>
                      <a:pt x="205093" y="53031"/>
                    </a:cubicBezTo>
                    <a:cubicBezTo>
                      <a:pt x="197160" y="61512"/>
                      <a:pt x="183846" y="61964"/>
                      <a:pt x="175354" y="54043"/>
                    </a:cubicBezTo>
                    <a:cubicBezTo>
                      <a:pt x="175005" y="53717"/>
                      <a:pt x="174667" y="53380"/>
                      <a:pt x="174341" y="53031"/>
                    </a:cubicBezTo>
                    <a:cubicBezTo>
                      <a:pt x="163964" y="44352"/>
                      <a:pt x="150839" y="39635"/>
                      <a:pt x="137304" y="39720"/>
                    </a:cubicBezTo>
                    <a:cubicBezTo>
                      <a:pt x="125118" y="39720"/>
                      <a:pt x="116549" y="32018"/>
                      <a:pt x="117406" y="25553"/>
                    </a:cubicBezTo>
                    <a:cubicBezTo>
                      <a:pt x="118263" y="19087"/>
                      <a:pt x="114455" y="16045"/>
                      <a:pt x="104363" y="13953"/>
                    </a:cubicBezTo>
                    <a:cubicBezTo>
                      <a:pt x="94271" y="11861"/>
                      <a:pt x="85321" y="3589"/>
                      <a:pt x="67993" y="6537"/>
                    </a:cubicBezTo>
                    <a:cubicBezTo>
                      <a:pt x="59957" y="7890"/>
                      <a:pt x="51705" y="6195"/>
                      <a:pt x="44858" y="1783"/>
                    </a:cubicBezTo>
                    <a:cubicBezTo>
                      <a:pt x="44437" y="5222"/>
                      <a:pt x="44214" y="8682"/>
                      <a:pt x="44191" y="12146"/>
                    </a:cubicBezTo>
                    <a:cubicBezTo>
                      <a:pt x="44191" y="18992"/>
                      <a:pt x="37336" y="17756"/>
                      <a:pt x="35242" y="18707"/>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340" name="Google Shape;340;p8"/>
              <p:cNvSpPr/>
              <p:nvPr/>
            </p:nvSpPr>
            <p:spPr>
              <a:xfrm>
                <a:off x="5500876" y="4201259"/>
                <a:ext cx="61470" cy="20463"/>
              </a:xfrm>
              <a:custGeom>
                <a:rect b="b" l="l" r="r" t="t"/>
                <a:pathLst>
                  <a:path extrusionOk="0" h="19016" w="57124">
                    <a:moveTo>
                      <a:pt x="30348" y="11247"/>
                    </a:moveTo>
                    <a:cubicBezTo>
                      <a:pt x="34536" y="7539"/>
                      <a:pt x="41201" y="14955"/>
                      <a:pt x="47199" y="15716"/>
                    </a:cubicBezTo>
                    <a:cubicBezTo>
                      <a:pt x="51566" y="15870"/>
                      <a:pt x="55878" y="14711"/>
                      <a:pt x="59576" y="12388"/>
                    </a:cubicBezTo>
                    <a:cubicBezTo>
                      <a:pt x="56051" y="11361"/>
                      <a:pt x="52395" y="10849"/>
                      <a:pt x="48722" y="10867"/>
                    </a:cubicBezTo>
                    <a:cubicBezTo>
                      <a:pt x="39202" y="10106"/>
                      <a:pt x="38250" y="-1494"/>
                      <a:pt x="29681" y="2690"/>
                    </a:cubicBezTo>
                    <a:cubicBezTo>
                      <a:pt x="21900" y="6740"/>
                      <a:pt x="13018" y="8174"/>
                      <a:pt x="4356" y="6778"/>
                    </a:cubicBezTo>
                    <a:cubicBezTo>
                      <a:pt x="4356" y="10106"/>
                      <a:pt x="2356" y="14480"/>
                      <a:pt x="1785" y="18854"/>
                    </a:cubicBezTo>
                    <a:cubicBezTo>
                      <a:pt x="4546" y="18188"/>
                      <a:pt x="6641" y="17713"/>
                      <a:pt x="7593" y="17617"/>
                    </a:cubicBezTo>
                    <a:cubicBezTo>
                      <a:pt x="15572" y="17301"/>
                      <a:pt x="23366" y="15119"/>
                      <a:pt x="30348" y="11247"/>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341" name="Google Shape;341;p8"/>
              <p:cNvSpPr/>
              <p:nvPr/>
            </p:nvSpPr>
            <p:spPr>
              <a:xfrm>
                <a:off x="5491819" y="4141605"/>
                <a:ext cx="122941" cy="92082"/>
              </a:xfrm>
              <a:custGeom>
                <a:rect b="b" l="l" r="r" t="t"/>
                <a:pathLst>
                  <a:path extrusionOk="0" h="85572" w="114249">
                    <a:moveTo>
                      <a:pt x="24578" y="88458"/>
                    </a:moveTo>
                    <a:cubicBezTo>
                      <a:pt x="28609" y="87822"/>
                      <a:pt x="32447" y="86295"/>
                      <a:pt x="35812" y="83989"/>
                    </a:cubicBezTo>
                    <a:lnTo>
                      <a:pt x="65041" y="81708"/>
                    </a:lnTo>
                    <a:cubicBezTo>
                      <a:pt x="66812" y="81782"/>
                      <a:pt x="68540" y="82271"/>
                      <a:pt x="70087" y="83134"/>
                    </a:cubicBezTo>
                    <a:cubicBezTo>
                      <a:pt x="70087" y="81993"/>
                      <a:pt x="70087" y="81232"/>
                      <a:pt x="70087" y="81232"/>
                    </a:cubicBezTo>
                    <a:cubicBezTo>
                      <a:pt x="70087" y="81232"/>
                      <a:pt x="83416" y="83894"/>
                      <a:pt x="84274" y="87032"/>
                    </a:cubicBezTo>
                    <a:cubicBezTo>
                      <a:pt x="85130" y="90170"/>
                      <a:pt x="103315" y="92356"/>
                      <a:pt x="113598" y="88839"/>
                    </a:cubicBezTo>
                    <a:lnTo>
                      <a:pt x="115787" y="87983"/>
                    </a:lnTo>
                    <a:cubicBezTo>
                      <a:pt x="116037" y="83771"/>
                      <a:pt x="116037" y="79549"/>
                      <a:pt x="115787" y="75337"/>
                    </a:cubicBezTo>
                    <a:cubicBezTo>
                      <a:pt x="113012" y="70413"/>
                      <a:pt x="109405" y="66006"/>
                      <a:pt x="105124" y="62311"/>
                    </a:cubicBezTo>
                    <a:cubicBezTo>
                      <a:pt x="101506" y="58793"/>
                      <a:pt x="102172" y="49856"/>
                      <a:pt x="102172" y="49856"/>
                    </a:cubicBezTo>
                    <a:lnTo>
                      <a:pt x="98459" y="44436"/>
                    </a:lnTo>
                    <a:cubicBezTo>
                      <a:pt x="96935" y="38311"/>
                      <a:pt x="92792" y="33166"/>
                      <a:pt x="87130" y="30364"/>
                    </a:cubicBezTo>
                    <a:cubicBezTo>
                      <a:pt x="78751" y="27512"/>
                      <a:pt x="73039" y="12014"/>
                      <a:pt x="73039" y="12014"/>
                    </a:cubicBezTo>
                    <a:lnTo>
                      <a:pt x="65993" y="12014"/>
                    </a:lnTo>
                    <a:cubicBezTo>
                      <a:pt x="62812" y="8235"/>
                      <a:pt x="59013" y="5021"/>
                      <a:pt x="54759" y="2506"/>
                    </a:cubicBezTo>
                    <a:cubicBezTo>
                      <a:pt x="49576" y="1182"/>
                      <a:pt x="44094" y="1686"/>
                      <a:pt x="39240" y="3932"/>
                    </a:cubicBezTo>
                    <a:cubicBezTo>
                      <a:pt x="33172" y="4710"/>
                      <a:pt x="27028" y="4710"/>
                      <a:pt x="20960" y="3932"/>
                    </a:cubicBezTo>
                    <a:cubicBezTo>
                      <a:pt x="13915" y="2506"/>
                      <a:pt x="15343" y="12299"/>
                      <a:pt x="9630" y="13440"/>
                    </a:cubicBezTo>
                    <a:lnTo>
                      <a:pt x="8678" y="13440"/>
                    </a:lnTo>
                    <a:cubicBezTo>
                      <a:pt x="8411" y="19088"/>
                      <a:pt x="6812" y="24593"/>
                      <a:pt x="4013" y="29508"/>
                    </a:cubicBezTo>
                    <a:cubicBezTo>
                      <a:pt x="-2461" y="39016"/>
                      <a:pt x="6774" y="53469"/>
                      <a:pt x="11439" y="58032"/>
                    </a:cubicBezTo>
                    <a:cubicBezTo>
                      <a:pt x="12428" y="59035"/>
                      <a:pt x="12887" y="60444"/>
                      <a:pt x="12677" y="61836"/>
                    </a:cubicBezTo>
                    <a:cubicBezTo>
                      <a:pt x="21339" y="63231"/>
                      <a:pt x="30221" y="61797"/>
                      <a:pt x="38002" y="57747"/>
                    </a:cubicBezTo>
                    <a:cubicBezTo>
                      <a:pt x="46666" y="53564"/>
                      <a:pt x="47523" y="65164"/>
                      <a:pt x="57044" y="65924"/>
                    </a:cubicBezTo>
                    <a:cubicBezTo>
                      <a:pt x="60716" y="65906"/>
                      <a:pt x="64372" y="66418"/>
                      <a:pt x="67898" y="67445"/>
                    </a:cubicBezTo>
                    <a:cubicBezTo>
                      <a:pt x="64199" y="69768"/>
                      <a:pt x="59887" y="70928"/>
                      <a:pt x="55521" y="70773"/>
                    </a:cubicBezTo>
                    <a:cubicBezTo>
                      <a:pt x="49522" y="70013"/>
                      <a:pt x="42858" y="62596"/>
                      <a:pt x="38669" y="66305"/>
                    </a:cubicBezTo>
                    <a:cubicBezTo>
                      <a:pt x="31659" y="70191"/>
                      <a:pt x="23831" y="72374"/>
                      <a:pt x="15819" y="72675"/>
                    </a:cubicBezTo>
                    <a:cubicBezTo>
                      <a:pt x="14867" y="72675"/>
                      <a:pt x="12772" y="73245"/>
                      <a:pt x="10011" y="73911"/>
                    </a:cubicBezTo>
                    <a:cubicBezTo>
                      <a:pt x="9201" y="77263"/>
                      <a:pt x="10051" y="80799"/>
                      <a:pt x="12296" y="83419"/>
                    </a:cubicBezTo>
                    <a:lnTo>
                      <a:pt x="14296" y="85796"/>
                    </a:lnTo>
                    <a:cubicBezTo>
                      <a:pt x="24483" y="83134"/>
                      <a:pt x="21436" y="88173"/>
                      <a:pt x="24578" y="88458"/>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342" name="Google Shape;342;p8"/>
              <p:cNvSpPr/>
              <p:nvPr/>
            </p:nvSpPr>
            <p:spPr>
              <a:xfrm>
                <a:off x="5505384" y="4227609"/>
                <a:ext cx="61470" cy="30694"/>
              </a:xfrm>
              <a:custGeom>
                <a:rect b="b" l="l" r="r" t="t"/>
                <a:pathLst>
                  <a:path extrusionOk="0" h="28524" w="57124">
                    <a:moveTo>
                      <a:pt x="30824" y="32779"/>
                    </a:moveTo>
                    <a:cubicBezTo>
                      <a:pt x="35299" y="29736"/>
                      <a:pt x="44153" y="21750"/>
                      <a:pt x="47295" y="23271"/>
                    </a:cubicBezTo>
                    <a:cubicBezTo>
                      <a:pt x="50437" y="24792"/>
                      <a:pt x="54435" y="21940"/>
                      <a:pt x="54435" y="20133"/>
                    </a:cubicBezTo>
                    <a:cubicBezTo>
                      <a:pt x="54435" y="18327"/>
                      <a:pt x="48152" y="12622"/>
                      <a:pt x="53102" y="10625"/>
                    </a:cubicBezTo>
                    <a:cubicBezTo>
                      <a:pt x="55853" y="9183"/>
                      <a:pt x="57549" y="6310"/>
                      <a:pt x="57482" y="3209"/>
                    </a:cubicBezTo>
                    <a:cubicBezTo>
                      <a:pt x="55935" y="2346"/>
                      <a:pt x="54207" y="1857"/>
                      <a:pt x="52436" y="1783"/>
                    </a:cubicBezTo>
                    <a:lnTo>
                      <a:pt x="23207" y="4065"/>
                    </a:lnTo>
                    <a:cubicBezTo>
                      <a:pt x="19842" y="6371"/>
                      <a:pt x="16004" y="7897"/>
                      <a:pt x="11972" y="8534"/>
                    </a:cubicBezTo>
                    <a:cubicBezTo>
                      <a:pt x="8831" y="8533"/>
                      <a:pt x="11972" y="3209"/>
                      <a:pt x="1785" y="5776"/>
                    </a:cubicBezTo>
                    <a:cubicBezTo>
                      <a:pt x="6831" y="12146"/>
                      <a:pt x="7498" y="15284"/>
                      <a:pt x="17875" y="18137"/>
                    </a:cubicBezTo>
                    <a:cubicBezTo>
                      <a:pt x="28253" y="20989"/>
                      <a:pt x="16924" y="27645"/>
                      <a:pt x="26444" y="33254"/>
                    </a:cubicBezTo>
                    <a:lnTo>
                      <a:pt x="28729" y="34966"/>
                    </a:lnTo>
                    <a:cubicBezTo>
                      <a:pt x="29382" y="34195"/>
                      <a:pt x="30082" y="33465"/>
                      <a:pt x="30824" y="32779"/>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343" name="Google Shape;343;p8"/>
              <p:cNvSpPr/>
              <p:nvPr/>
            </p:nvSpPr>
            <p:spPr>
              <a:xfrm>
                <a:off x="6172749" y="4261340"/>
                <a:ext cx="266372" cy="184163"/>
              </a:xfrm>
              <a:custGeom>
                <a:rect b="b" l="l" r="r" t="t"/>
                <a:pathLst>
                  <a:path extrusionOk="0" h="171144" w="247541">
                    <a:moveTo>
                      <a:pt x="229333" y="98795"/>
                    </a:moveTo>
                    <a:cubicBezTo>
                      <a:pt x="229333" y="95087"/>
                      <a:pt x="229333" y="91379"/>
                      <a:pt x="221906" y="85198"/>
                    </a:cubicBezTo>
                    <a:cubicBezTo>
                      <a:pt x="214480" y="79018"/>
                      <a:pt x="209624" y="77782"/>
                      <a:pt x="209624" y="74074"/>
                    </a:cubicBezTo>
                    <a:cubicBezTo>
                      <a:pt x="209624" y="70366"/>
                      <a:pt x="207149" y="69130"/>
                      <a:pt x="200961" y="61809"/>
                    </a:cubicBezTo>
                    <a:cubicBezTo>
                      <a:pt x="196821" y="57267"/>
                      <a:pt x="191017" y="54592"/>
                      <a:pt x="184871" y="54393"/>
                    </a:cubicBezTo>
                    <a:lnTo>
                      <a:pt x="182395" y="48212"/>
                    </a:lnTo>
                    <a:lnTo>
                      <a:pt x="173731" y="46976"/>
                    </a:lnTo>
                    <a:cubicBezTo>
                      <a:pt x="173731" y="46976"/>
                      <a:pt x="168780" y="43268"/>
                      <a:pt x="176207" y="39560"/>
                    </a:cubicBezTo>
                    <a:cubicBezTo>
                      <a:pt x="183633" y="35852"/>
                      <a:pt x="176207" y="25964"/>
                      <a:pt x="174969" y="22255"/>
                    </a:cubicBezTo>
                    <a:cubicBezTo>
                      <a:pt x="170772" y="15538"/>
                      <a:pt x="166027" y="9178"/>
                      <a:pt x="160783" y="3239"/>
                    </a:cubicBezTo>
                    <a:cubicBezTo>
                      <a:pt x="159559" y="3227"/>
                      <a:pt x="158353" y="2934"/>
                      <a:pt x="157260" y="2384"/>
                    </a:cubicBezTo>
                    <a:cubicBezTo>
                      <a:pt x="153166" y="102"/>
                      <a:pt x="144883" y="4761"/>
                      <a:pt x="140694" y="8944"/>
                    </a:cubicBezTo>
                    <a:cubicBezTo>
                      <a:pt x="136505" y="13128"/>
                      <a:pt x="139551" y="15505"/>
                      <a:pt x="136600" y="18452"/>
                    </a:cubicBezTo>
                    <a:cubicBezTo>
                      <a:pt x="129650" y="24725"/>
                      <a:pt x="123100" y="31425"/>
                      <a:pt x="116987" y="38514"/>
                    </a:cubicBezTo>
                    <a:cubicBezTo>
                      <a:pt x="110513" y="46786"/>
                      <a:pt x="93947" y="41462"/>
                      <a:pt x="88425" y="44409"/>
                    </a:cubicBezTo>
                    <a:cubicBezTo>
                      <a:pt x="82902" y="47357"/>
                      <a:pt x="90710" y="52111"/>
                      <a:pt x="87187" y="55058"/>
                    </a:cubicBezTo>
                    <a:cubicBezTo>
                      <a:pt x="81552" y="58702"/>
                      <a:pt x="75630" y="61882"/>
                      <a:pt x="69478" y="64566"/>
                    </a:cubicBezTo>
                    <a:cubicBezTo>
                      <a:pt x="65860" y="66373"/>
                      <a:pt x="51674" y="65707"/>
                      <a:pt x="47485" y="71127"/>
                    </a:cubicBezTo>
                    <a:cubicBezTo>
                      <a:pt x="43296" y="76546"/>
                      <a:pt x="38631" y="65137"/>
                      <a:pt x="34441" y="71127"/>
                    </a:cubicBezTo>
                    <a:cubicBezTo>
                      <a:pt x="30252" y="77117"/>
                      <a:pt x="25587" y="77592"/>
                      <a:pt x="23207" y="75786"/>
                    </a:cubicBezTo>
                    <a:cubicBezTo>
                      <a:pt x="22492" y="75193"/>
                      <a:pt x="21881" y="74486"/>
                      <a:pt x="21398" y="73694"/>
                    </a:cubicBezTo>
                    <a:cubicBezTo>
                      <a:pt x="17095" y="76990"/>
                      <a:pt x="13636" y="81259"/>
                      <a:pt x="11306" y="86149"/>
                    </a:cubicBezTo>
                    <a:cubicBezTo>
                      <a:pt x="8735" y="94611"/>
                      <a:pt x="1785" y="102123"/>
                      <a:pt x="1785" y="106116"/>
                    </a:cubicBezTo>
                    <a:cubicBezTo>
                      <a:pt x="1785" y="110110"/>
                      <a:pt x="4451" y="115624"/>
                      <a:pt x="4451" y="122565"/>
                    </a:cubicBezTo>
                    <a:cubicBezTo>
                      <a:pt x="4219" y="128426"/>
                      <a:pt x="6266" y="134150"/>
                      <a:pt x="10164" y="138538"/>
                    </a:cubicBezTo>
                    <a:cubicBezTo>
                      <a:pt x="12584" y="142041"/>
                      <a:pt x="13696" y="146281"/>
                      <a:pt x="13305" y="150519"/>
                    </a:cubicBezTo>
                    <a:cubicBezTo>
                      <a:pt x="14591" y="152869"/>
                      <a:pt x="16088" y="155096"/>
                      <a:pt x="17780" y="157174"/>
                    </a:cubicBezTo>
                    <a:cubicBezTo>
                      <a:pt x="20827" y="161168"/>
                      <a:pt x="29776" y="166682"/>
                      <a:pt x="30633" y="170010"/>
                    </a:cubicBezTo>
                    <a:cubicBezTo>
                      <a:pt x="31334" y="171520"/>
                      <a:pt x="32549" y="172733"/>
                      <a:pt x="34061" y="173433"/>
                    </a:cubicBezTo>
                    <a:lnTo>
                      <a:pt x="35298" y="171531"/>
                    </a:lnTo>
                    <a:cubicBezTo>
                      <a:pt x="38315" y="167209"/>
                      <a:pt x="39637" y="161930"/>
                      <a:pt x="39012" y="156699"/>
                    </a:cubicBezTo>
                    <a:lnTo>
                      <a:pt x="50151" y="154227"/>
                    </a:lnTo>
                    <a:lnTo>
                      <a:pt x="58815" y="151755"/>
                    </a:lnTo>
                    <a:lnTo>
                      <a:pt x="76143" y="154227"/>
                    </a:lnTo>
                    <a:lnTo>
                      <a:pt x="76143" y="140820"/>
                    </a:lnTo>
                    <a:cubicBezTo>
                      <a:pt x="76143" y="140820"/>
                      <a:pt x="88425" y="124752"/>
                      <a:pt x="97089" y="124752"/>
                    </a:cubicBezTo>
                    <a:cubicBezTo>
                      <a:pt x="105753" y="124752"/>
                      <a:pt x="113179" y="135876"/>
                      <a:pt x="113179" y="135876"/>
                    </a:cubicBezTo>
                    <a:lnTo>
                      <a:pt x="151262" y="143292"/>
                    </a:lnTo>
                    <a:cubicBezTo>
                      <a:pt x="151262" y="143292"/>
                      <a:pt x="153737" y="132168"/>
                      <a:pt x="157451" y="129696"/>
                    </a:cubicBezTo>
                    <a:cubicBezTo>
                      <a:pt x="161164" y="127224"/>
                      <a:pt x="168590" y="132168"/>
                      <a:pt x="173541" y="129696"/>
                    </a:cubicBezTo>
                    <a:cubicBezTo>
                      <a:pt x="179969" y="126009"/>
                      <a:pt x="187178" y="123891"/>
                      <a:pt x="194582" y="123516"/>
                    </a:cubicBezTo>
                    <a:cubicBezTo>
                      <a:pt x="203246" y="123516"/>
                      <a:pt x="206959" y="128460"/>
                      <a:pt x="210672" y="121044"/>
                    </a:cubicBezTo>
                    <a:cubicBezTo>
                      <a:pt x="214385" y="113628"/>
                      <a:pt x="232855" y="123516"/>
                      <a:pt x="232855" y="123516"/>
                    </a:cubicBezTo>
                    <a:lnTo>
                      <a:pt x="247708" y="121044"/>
                    </a:lnTo>
                    <a:lnTo>
                      <a:pt x="242757" y="108683"/>
                    </a:lnTo>
                    <a:cubicBezTo>
                      <a:pt x="242757" y="108683"/>
                      <a:pt x="229333" y="102503"/>
                      <a:pt x="229333" y="98795"/>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344" name="Google Shape;344;p8"/>
              <p:cNvSpPr/>
              <p:nvPr/>
            </p:nvSpPr>
            <p:spPr>
              <a:xfrm>
                <a:off x="5921599" y="4201777"/>
                <a:ext cx="256126" cy="204626"/>
              </a:xfrm>
              <a:custGeom>
                <a:rect b="b" l="l" r="r" t="t"/>
                <a:pathLst>
                  <a:path extrusionOk="0" h="190160" w="238020">
                    <a:moveTo>
                      <a:pt x="147779" y="143118"/>
                    </a:moveTo>
                    <a:cubicBezTo>
                      <a:pt x="150159" y="142453"/>
                      <a:pt x="155490" y="144259"/>
                      <a:pt x="159584" y="141312"/>
                    </a:cubicBezTo>
                    <a:cubicBezTo>
                      <a:pt x="163678" y="138364"/>
                      <a:pt x="172628" y="145495"/>
                      <a:pt x="173866" y="151390"/>
                    </a:cubicBezTo>
                    <a:cubicBezTo>
                      <a:pt x="175103" y="157285"/>
                      <a:pt x="178531" y="149013"/>
                      <a:pt x="182149" y="142453"/>
                    </a:cubicBezTo>
                    <a:cubicBezTo>
                      <a:pt x="188156" y="132774"/>
                      <a:pt x="193104" y="122478"/>
                      <a:pt x="196906" y="111742"/>
                    </a:cubicBezTo>
                    <a:cubicBezTo>
                      <a:pt x="196906" y="106988"/>
                      <a:pt x="206427" y="102804"/>
                      <a:pt x="206427" y="99857"/>
                    </a:cubicBezTo>
                    <a:cubicBezTo>
                      <a:pt x="206427" y="96909"/>
                      <a:pt x="205856" y="90349"/>
                      <a:pt x="208807" y="89208"/>
                    </a:cubicBezTo>
                    <a:cubicBezTo>
                      <a:pt x="211758" y="88067"/>
                      <a:pt x="214139" y="79224"/>
                      <a:pt x="213567" y="76182"/>
                    </a:cubicBezTo>
                    <a:cubicBezTo>
                      <a:pt x="216403" y="68351"/>
                      <a:pt x="220381" y="60982"/>
                      <a:pt x="225373" y="54313"/>
                    </a:cubicBezTo>
                    <a:cubicBezTo>
                      <a:pt x="227182" y="51936"/>
                      <a:pt x="236608" y="53172"/>
                      <a:pt x="237274" y="47848"/>
                    </a:cubicBezTo>
                    <a:cubicBezTo>
                      <a:pt x="237941" y="42523"/>
                      <a:pt x="239559" y="36533"/>
                      <a:pt x="236036" y="35392"/>
                    </a:cubicBezTo>
                    <a:cubicBezTo>
                      <a:pt x="232514" y="34251"/>
                      <a:pt x="227753" y="30068"/>
                      <a:pt x="227753" y="27120"/>
                    </a:cubicBezTo>
                    <a:cubicBezTo>
                      <a:pt x="227779" y="23474"/>
                      <a:pt x="228194" y="19840"/>
                      <a:pt x="228991" y="16281"/>
                    </a:cubicBezTo>
                    <a:cubicBezTo>
                      <a:pt x="224231" y="15616"/>
                      <a:pt x="224040" y="10862"/>
                      <a:pt x="221184" y="8199"/>
                    </a:cubicBezTo>
                    <a:cubicBezTo>
                      <a:pt x="218328" y="5537"/>
                      <a:pt x="218233" y="2875"/>
                      <a:pt x="214139" y="4016"/>
                    </a:cubicBezTo>
                    <a:cubicBezTo>
                      <a:pt x="210045" y="5157"/>
                      <a:pt x="205284" y="15235"/>
                      <a:pt x="199857" y="17042"/>
                    </a:cubicBezTo>
                    <a:cubicBezTo>
                      <a:pt x="194431" y="18849"/>
                      <a:pt x="186909" y="14665"/>
                      <a:pt x="183291" y="12858"/>
                    </a:cubicBezTo>
                    <a:cubicBezTo>
                      <a:pt x="174841" y="12076"/>
                      <a:pt x="166347" y="11886"/>
                      <a:pt x="157870" y="12288"/>
                    </a:cubicBezTo>
                    <a:cubicBezTo>
                      <a:pt x="152539" y="11718"/>
                      <a:pt x="147207" y="19419"/>
                      <a:pt x="143018" y="21796"/>
                    </a:cubicBezTo>
                    <a:cubicBezTo>
                      <a:pt x="136632" y="23558"/>
                      <a:pt x="129887" y="23558"/>
                      <a:pt x="123501" y="21796"/>
                    </a:cubicBezTo>
                    <a:cubicBezTo>
                      <a:pt x="119882" y="20560"/>
                      <a:pt x="111599" y="13524"/>
                      <a:pt x="108077" y="13524"/>
                    </a:cubicBezTo>
                    <a:cubicBezTo>
                      <a:pt x="102256" y="13697"/>
                      <a:pt x="96566" y="15297"/>
                      <a:pt x="91511" y="18183"/>
                    </a:cubicBezTo>
                    <a:cubicBezTo>
                      <a:pt x="85512" y="21796"/>
                      <a:pt x="83799" y="11718"/>
                      <a:pt x="80181" y="7534"/>
                    </a:cubicBezTo>
                    <a:cubicBezTo>
                      <a:pt x="76563" y="3350"/>
                      <a:pt x="68946" y="6964"/>
                      <a:pt x="64186" y="2875"/>
                    </a:cubicBezTo>
                    <a:cubicBezTo>
                      <a:pt x="59425" y="-1213"/>
                      <a:pt x="56474" y="7534"/>
                      <a:pt x="52380" y="6964"/>
                    </a:cubicBezTo>
                    <a:cubicBezTo>
                      <a:pt x="48286" y="6393"/>
                      <a:pt x="37527" y="4016"/>
                      <a:pt x="34005" y="6964"/>
                    </a:cubicBezTo>
                    <a:cubicBezTo>
                      <a:pt x="30482" y="9911"/>
                      <a:pt x="31053" y="21226"/>
                      <a:pt x="29244" y="22937"/>
                    </a:cubicBezTo>
                    <a:cubicBezTo>
                      <a:pt x="27435" y="24648"/>
                      <a:pt x="20390" y="33015"/>
                      <a:pt x="20390" y="37199"/>
                    </a:cubicBezTo>
                    <a:cubicBezTo>
                      <a:pt x="20511" y="38747"/>
                      <a:pt x="19782" y="40239"/>
                      <a:pt x="18486" y="41097"/>
                    </a:cubicBezTo>
                    <a:cubicBezTo>
                      <a:pt x="19248" y="46041"/>
                      <a:pt x="20295" y="52317"/>
                      <a:pt x="20485" y="54599"/>
                    </a:cubicBezTo>
                    <a:cubicBezTo>
                      <a:pt x="20961" y="58592"/>
                      <a:pt x="22770" y="78559"/>
                      <a:pt x="18295" y="83123"/>
                    </a:cubicBezTo>
                    <a:cubicBezTo>
                      <a:pt x="15177" y="86542"/>
                      <a:pt x="12608" y="90423"/>
                      <a:pt x="10679" y="94627"/>
                    </a:cubicBezTo>
                    <a:cubicBezTo>
                      <a:pt x="6101" y="98248"/>
                      <a:pt x="3100" y="103493"/>
                      <a:pt x="2301" y="109270"/>
                    </a:cubicBezTo>
                    <a:cubicBezTo>
                      <a:pt x="1613" y="117115"/>
                      <a:pt x="1613" y="125005"/>
                      <a:pt x="2301" y="132850"/>
                    </a:cubicBezTo>
                    <a:cubicBezTo>
                      <a:pt x="2301" y="138174"/>
                      <a:pt x="6299" y="142358"/>
                      <a:pt x="8489" y="148633"/>
                    </a:cubicBezTo>
                    <a:lnTo>
                      <a:pt x="8489" y="148633"/>
                    </a:lnTo>
                    <a:cubicBezTo>
                      <a:pt x="12107" y="153387"/>
                      <a:pt x="28959" y="154243"/>
                      <a:pt x="38480" y="156334"/>
                    </a:cubicBezTo>
                    <a:cubicBezTo>
                      <a:pt x="47832" y="159568"/>
                      <a:pt x="54967" y="167228"/>
                      <a:pt x="57521" y="176777"/>
                    </a:cubicBezTo>
                    <a:cubicBezTo>
                      <a:pt x="58642" y="183675"/>
                      <a:pt x="62483" y="189839"/>
                      <a:pt x="68184" y="193891"/>
                    </a:cubicBezTo>
                    <a:cubicBezTo>
                      <a:pt x="72659" y="196268"/>
                      <a:pt x="83608" y="189422"/>
                      <a:pt x="88654" y="189422"/>
                    </a:cubicBezTo>
                    <a:cubicBezTo>
                      <a:pt x="93700" y="189422"/>
                      <a:pt x="111695" y="189422"/>
                      <a:pt x="115313" y="186475"/>
                    </a:cubicBezTo>
                    <a:cubicBezTo>
                      <a:pt x="116194" y="185642"/>
                      <a:pt x="117573" y="185642"/>
                      <a:pt x="118454" y="186475"/>
                    </a:cubicBezTo>
                    <a:cubicBezTo>
                      <a:pt x="121060" y="179502"/>
                      <a:pt x="123035" y="172311"/>
                      <a:pt x="124357" y="164987"/>
                    </a:cubicBezTo>
                    <a:cubicBezTo>
                      <a:pt x="131727" y="157244"/>
                      <a:pt x="139548" y="149942"/>
                      <a:pt x="147778" y="143118"/>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345" name="Google Shape;345;p8"/>
              <p:cNvSpPr/>
              <p:nvPr/>
            </p:nvSpPr>
            <p:spPr>
              <a:xfrm>
                <a:off x="5878714" y="4233417"/>
                <a:ext cx="61470" cy="133006"/>
              </a:xfrm>
              <a:custGeom>
                <a:rect b="b" l="l" r="r" t="t"/>
                <a:pathLst>
                  <a:path extrusionOk="0" h="123604" w="57124">
                    <a:moveTo>
                      <a:pt x="42058" y="79770"/>
                    </a:moveTo>
                    <a:cubicBezTo>
                      <a:pt x="42858" y="73994"/>
                      <a:pt x="45859" y="68748"/>
                      <a:pt x="50437" y="65128"/>
                    </a:cubicBezTo>
                    <a:cubicBezTo>
                      <a:pt x="52365" y="60923"/>
                      <a:pt x="54935" y="57042"/>
                      <a:pt x="58053" y="53623"/>
                    </a:cubicBezTo>
                    <a:cubicBezTo>
                      <a:pt x="62528" y="49154"/>
                      <a:pt x="60719" y="29187"/>
                      <a:pt x="60243" y="25099"/>
                    </a:cubicBezTo>
                    <a:cubicBezTo>
                      <a:pt x="60243" y="22817"/>
                      <a:pt x="59005" y="16542"/>
                      <a:pt x="58244" y="11598"/>
                    </a:cubicBezTo>
                    <a:cubicBezTo>
                      <a:pt x="56210" y="12631"/>
                      <a:pt x="53804" y="12631"/>
                      <a:pt x="51770" y="11598"/>
                    </a:cubicBezTo>
                    <a:cubicBezTo>
                      <a:pt x="46438" y="9221"/>
                      <a:pt x="51198" y="3896"/>
                      <a:pt x="45295" y="2090"/>
                    </a:cubicBezTo>
                    <a:cubicBezTo>
                      <a:pt x="39392" y="283"/>
                      <a:pt x="37012" y="6844"/>
                      <a:pt x="38155" y="11598"/>
                    </a:cubicBezTo>
                    <a:cubicBezTo>
                      <a:pt x="39297" y="16352"/>
                      <a:pt x="35203" y="16352"/>
                      <a:pt x="32823" y="19299"/>
                    </a:cubicBezTo>
                    <a:cubicBezTo>
                      <a:pt x="30443" y="22247"/>
                      <a:pt x="19780" y="22817"/>
                      <a:pt x="16257" y="22817"/>
                    </a:cubicBezTo>
                    <a:cubicBezTo>
                      <a:pt x="12734" y="22817"/>
                      <a:pt x="8545" y="29378"/>
                      <a:pt x="5022" y="30519"/>
                    </a:cubicBezTo>
                    <a:cubicBezTo>
                      <a:pt x="3953" y="30724"/>
                      <a:pt x="2854" y="30724"/>
                      <a:pt x="1785" y="30519"/>
                    </a:cubicBezTo>
                    <a:cubicBezTo>
                      <a:pt x="2642" y="46207"/>
                      <a:pt x="5213" y="44971"/>
                      <a:pt x="12734" y="49535"/>
                    </a:cubicBezTo>
                    <a:cubicBezTo>
                      <a:pt x="20256" y="54098"/>
                      <a:pt x="12734" y="61134"/>
                      <a:pt x="16733" y="64652"/>
                    </a:cubicBezTo>
                    <a:cubicBezTo>
                      <a:pt x="20732" y="68170"/>
                      <a:pt x="18923" y="77108"/>
                      <a:pt x="19780" y="88137"/>
                    </a:cubicBezTo>
                    <a:cubicBezTo>
                      <a:pt x="20351" y="94888"/>
                      <a:pt x="21017" y="112288"/>
                      <a:pt x="21493" y="125028"/>
                    </a:cubicBezTo>
                    <a:cubicBezTo>
                      <a:pt x="25922" y="124212"/>
                      <a:pt x="30415" y="123799"/>
                      <a:pt x="34918" y="123792"/>
                    </a:cubicBezTo>
                    <a:cubicBezTo>
                      <a:pt x="41297" y="123792"/>
                      <a:pt x="45105" y="115425"/>
                      <a:pt x="48628" y="119514"/>
                    </a:cubicBezTo>
                    <a:cubicBezTo>
                      <a:pt x="46438" y="112858"/>
                      <a:pt x="42439" y="109055"/>
                      <a:pt x="42439" y="103730"/>
                    </a:cubicBezTo>
                    <a:cubicBezTo>
                      <a:pt x="41603" y="95771"/>
                      <a:pt x="41475" y="87752"/>
                      <a:pt x="42058" y="79770"/>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346" name="Google Shape;346;p8"/>
              <p:cNvSpPr/>
              <p:nvPr/>
            </p:nvSpPr>
            <p:spPr>
              <a:xfrm>
                <a:off x="5859966" y="4261135"/>
                <a:ext cx="40980" cy="112544"/>
              </a:xfrm>
              <a:custGeom>
                <a:rect b="b" l="l" r="r" t="t"/>
                <a:pathLst>
                  <a:path extrusionOk="0" h="104588" w="38083">
                    <a:moveTo>
                      <a:pt x="34251" y="38514"/>
                    </a:moveTo>
                    <a:cubicBezTo>
                      <a:pt x="30633" y="34996"/>
                      <a:pt x="38631" y="28341"/>
                      <a:pt x="30252" y="23397"/>
                    </a:cubicBezTo>
                    <a:cubicBezTo>
                      <a:pt x="21874" y="18452"/>
                      <a:pt x="20160" y="20354"/>
                      <a:pt x="19303" y="4381"/>
                    </a:cubicBezTo>
                    <a:cubicBezTo>
                      <a:pt x="15019" y="4381"/>
                      <a:pt x="8735" y="2289"/>
                      <a:pt x="4165" y="1813"/>
                    </a:cubicBezTo>
                    <a:cubicBezTo>
                      <a:pt x="3341" y="1708"/>
                      <a:pt x="2505" y="1875"/>
                      <a:pt x="1785" y="2289"/>
                    </a:cubicBezTo>
                    <a:cubicBezTo>
                      <a:pt x="2737" y="7898"/>
                      <a:pt x="4070" y="14174"/>
                      <a:pt x="5784" y="15125"/>
                    </a:cubicBezTo>
                    <a:cubicBezTo>
                      <a:pt x="9729" y="17729"/>
                      <a:pt x="11660" y="22492"/>
                      <a:pt x="10639" y="27105"/>
                    </a:cubicBezTo>
                    <a:cubicBezTo>
                      <a:pt x="9275" y="36386"/>
                      <a:pt x="9435" y="45828"/>
                      <a:pt x="11115" y="55058"/>
                    </a:cubicBezTo>
                    <a:cubicBezTo>
                      <a:pt x="14511" y="63862"/>
                      <a:pt x="16317" y="73198"/>
                      <a:pt x="16447" y="82631"/>
                    </a:cubicBezTo>
                    <a:cubicBezTo>
                      <a:pt x="17299" y="90719"/>
                      <a:pt x="19793" y="98549"/>
                      <a:pt x="23778" y="105641"/>
                    </a:cubicBezTo>
                    <a:cubicBezTo>
                      <a:pt x="25239" y="104910"/>
                      <a:pt x="26612" y="104017"/>
                      <a:pt x="27872" y="102979"/>
                    </a:cubicBezTo>
                    <a:cubicBezTo>
                      <a:pt x="31199" y="100684"/>
                      <a:pt x="35011" y="99188"/>
                      <a:pt x="39011" y="98605"/>
                    </a:cubicBezTo>
                    <a:cubicBezTo>
                      <a:pt x="38535" y="85864"/>
                      <a:pt x="37869" y="68465"/>
                      <a:pt x="37298" y="61714"/>
                    </a:cubicBezTo>
                    <a:cubicBezTo>
                      <a:pt x="36441" y="50685"/>
                      <a:pt x="37774" y="42032"/>
                      <a:pt x="34251" y="38514"/>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347" name="Google Shape;347;p8"/>
              <p:cNvSpPr/>
              <p:nvPr/>
            </p:nvSpPr>
            <p:spPr>
              <a:xfrm>
                <a:off x="6047656" y="4217071"/>
                <a:ext cx="153676" cy="245552"/>
              </a:xfrm>
              <a:custGeom>
                <a:rect b="b" l="l" r="r" t="t"/>
                <a:pathLst>
                  <a:path extrusionOk="0" h="228192" w="142812">
                    <a:moveTo>
                      <a:pt x="63861" y="221418"/>
                    </a:moveTo>
                    <a:cubicBezTo>
                      <a:pt x="63861" y="221418"/>
                      <a:pt x="110798" y="223890"/>
                      <a:pt x="116987" y="222654"/>
                    </a:cubicBezTo>
                    <a:cubicBezTo>
                      <a:pt x="123176" y="221418"/>
                      <a:pt x="145549" y="232162"/>
                      <a:pt x="145549" y="232162"/>
                    </a:cubicBezTo>
                    <a:cubicBezTo>
                      <a:pt x="146136" y="225960"/>
                      <a:pt x="147812" y="219909"/>
                      <a:pt x="150500" y="214287"/>
                    </a:cubicBezTo>
                    <a:cubicBezTo>
                      <a:pt x="148988" y="213587"/>
                      <a:pt x="147774" y="212374"/>
                      <a:pt x="147073" y="210864"/>
                    </a:cubicBezTo>
                    <a:cubicBezTo>
                      <a:pt x="146216" y="207822"/>
                      <a:pt x="137552" y="202022"/>
                      <a:pt x="134220" y="198028"/>
                    </a:cubicBezTo>
                    <a:cubicBezTo>
                      <a:pt x="132528" y="195951"/>
                      <a:pt x="131030" y="193723"/>
                      <a:pt x="129745" y="191373"/>
                    </a:cubicBezTo>
                    <a:cubicBezTo>
                      <a:pt x="130135" y="187135"/>
                      <a:pt x="129024" y="182895"/>
                      <a:pt x="126603" y="179393"/>
                    </a:cubicBezTo>
                    <a:cubicBezTo>
                      <a:pt x="122706" y="175004"/>
                      <a:pt x="120659" y="169280"/>
                      <a:pt x="120891" y="163419"/>
                    </a:cubicBezTo>
                    <a:cubicBezTo>
                      <a:pt x="120890" y="156288"/>
                      <a:pt x="118225" y="150964"/>
                      <a:pt x="118225" y="146970"/>
                    </a:cubicBezTo>
                    <a:cubicBezTo>
                      <a:pt x="118225" y="142977"/>
                      <a:pt x="125365" y="135466"/>
                      <a:pt x="127745" y="127003"/>
                    </a:cubicBezTo>
                    <a:cubicBezTo>
                      <a:pt x="130075" y="122113"/>
                      <a:pt x="133534" y="117844"/>
                      <a:pt x="137837" y="114548"/>
                    </a:cubicBezTo>
                    <a:cubicBezTo>
                      <a:pt x="135328" y="109970"/>
                      <a:pt x="133347" y="105121"/>
                      <a:pt x="131935" y="100096"/>
                    </a:cubicBezTo>
                    <a:cubicBezTo>
                      <a:pt x="129554" y="92394"/>
                      <a:pt x="123080" y="90017"/>
                      <a:pt x="115368" y="82981"/>
                    </a:cubicBezTo>
                    <a:cubicBezTo>
                      <a:pt x="110817" y="79787"/>
                      <a:pt x="108886" y="74001"/>
                      <a:pt x="110608" y="68719"/>
                    </a:cubicBezTo>
                    <a:cubicBezTo>
                      <a:pt x="110608" y="65772"/>
                      <a:pt x="120700" y="65772"/>
                      <a:pt x="127745" y="66342"/>
                    </a:cubicBezTo>
                    <a:cubicBezTo>
                      <a:pt x="134791" y="66913"/>
                      <a:pt x="139075" y="65201"/>
                      <a:pt x="136124" y="63395"/>
                    </a:cubicBezTo>
                    <a:cubicBezTo>
                      <a:pt x="130556" y="56331"/>
                      <a:pt x="127597" y="47567"/>
                      <a:pt x="127745" y="38579"/>
                    </a:cubicBezTo>
                    <a:cubicBezTo>
                      <a:pt x="128412" y="29071"/>
                      <a:pt x="124794" y="26123"/>
                      <a:pt x="125460" y="20799"/>
                    </a:cubicBezTo>
                    <a:cubicBezTo>
                      <a:pt x="126127" y="15474"/>
                      <a:pt x="118891" y="1783"/>
                      <a:pt x="112988" y="1783"/>
                    </a:cubicBezTo>
                    <a:lnTo>
                      <a:pt x="111846" y="1783"/>
                    </a:lnTo>
                    <a:cubicBezTo>
                      <a:pt x="111049" y="5342"/>
                      <a:pt x="110634" y="8975"/>
                      <a:pt x="110608" y="12622"/>
                    </a:cubicBezTo>
                    <a:cubicBezTo>
                      <a:pt x="110608" y="15569"/>
                      <a:pt x="115368" y="19658"/>
                      <a:pt x="118891" y="20894"/>
                    </a:cubicBezTo>
                    <a:cubicBezTo>
                      <a:pt x="122414" y="22130"/>
                      <a:pt x="120700" y="28025"/>
                      <a:pt x="120129" y="33349"/>
                    </a:cubicBezTo>
                    <a:cubicBezTo>
                      <a:pt x="119558" y="38674"/>
                      <a:pt x="110037" y="37438"/>
                      <a:pt x="108228" y="39815"/>
                    </a:cubicBezTo>
                    <a:cubicBezTo>
                      <a:pt x="103236" y="46484"/>
                      <a:pt x="99257" y="53853"/>
                      <a:pt x="96422" y="61683"/>
                    </a:cubicBezTo>
                    <a:cubicBezTo>
                      <a:pt x="96993" y="64726"/>
                      <a:pt x="94613" y="73568"/>
                      <a:pt x="91662" y="74709"/>
                    </a:cubicBezTo>
                    <a:cubicBezTo>
                      <a:pt x="88710" y="75850"/>
                      <a:pt x="89281" y="82411"/>
                      <a:pt x="89281" y="85358"/>
                    </a:cubicBezTo>
                    <a:cubicBezTo>
                      <a:pt x="89281" y="88306"/>
                      <a:pt x="79761" y="92489"/>
                      <a:pt x="79761" y="97243"/>
                    </a:cubicBezTo>
                    <a:cubicBezTo>
                      <a:pt x="75959" y="107979"/>
                      <a:pt x="71011" y="118275"/>
                      <a:pt x="65004" y="127954"/>
                    </a:cubicBezTo>
                    <a:cubicBezTo>
                      <a:pt x="61385" y="134515"/>
                      <a:pt x="57863" y="142787"/>
                      <a:pt x="56720" y="136892"/>
                    </a:cubicBezTo>
                    <a:cubicBezTo>
                      <a:pt x="55578" y="130997"/>
                      <a:pt x="46628" y="123866"/>
                      <a:pt x="42439" y="126813"/>
                    </a:cubicBezTo>
                    <a:cubicBezTo>
                      <a:pt x="38250" y="129761"/>
                      <a:pt x="32918" y="127954"/>
                      <a:pt x="30633" y="128620"/>
                    </a:cubicBezTo>
                    <a:cubicBezTo>
                      <a:pt x="22566" y="135458"/>
                      <a:pt x="14904" y="142759"/>
                      <a:pt x="7688" y="150488"/>
                    </a:cubicBezTo>
                    <a:cubicBezTo>
                      <a:pt x="6366" y="157812"/>
                      <a:pt x="4391" y="165004"/>
                      <a:pt x="1785" y="171976"/>
                    </a:cubicBezTo>
                    <a:cubicBezTo>
                      <a:pt x="5102" y="175225"/>
                      <a:pt x="7925" y="178941"/>
                      <a:pt x="10164" y="183006"/>
                    </a:cubicBezTo>
                    <a:cubicBezTo>
                      <a:pt x="14352" y="188996"/>
                      <a:pt x="22350" y="184527"/>
                      <a:pt x="25587" y="186333"/>
                    </a:cubicBezTo>
                    <a:cubicBezTo>
                      <a:pt x="29639" y="191816"/>
                      <a:pt x="31627" y="198549"/>
                      <a:pt x="31204" y="205350"/>
                    </a:cubicBezTo>
                    <a:cubicBezTo>
                      <a:pt x="30062" y="209058"/>
                      <a:pt x="25111" y="218471"/>
                      <a:pt x="27396" y="223129"/>
                    </a:cubicBezTo>
                    <a:lnTo>
                      <a:pt x="55197" y="223129"/>
                    </a:ln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348" name="Google Shape;348;p8"/>
              <p:cNvSpPr/>
              <p:nvPr/>
            </p:nvSpPr>
            <p:spPr>
              <a:xfrm>
                <a:off x="5676747" y="4271998"/>
                <a:ext cx="133186" cy="133006"/>
              </a:xfrm>
              <a:custGeom>
                <a:rect b="b" l="l" r="r" t="t"/>
                <a:pathLst>
                  <a:path extrusionOk="0" h="123604" w="123770">
                    <a:moveTo>
                      <a:pt x="117402" y="106099"/>
                    </a:moveTo>
                    <a:cubicBezTo>
                      <a:pt x="113244" y="99294"/>
                      <a:pt x="110372" y="91785"/>
                      <a:pt x="108929" y="83945"/>
                    </a:cubicBezTo>
                    <a:cubicBezTo>
                      <a:pt x="109404" y="80332"/>
                      <a:pt x="116926" y="69683"/>
                      <a:pt x="116450" y="64359"/>
                    </a:cubicBezTo>
                    <a:cubicBezTo>
                      <a:pt x="115974" y="59034"/>
                      <a:pt x="124067" y="55516"/>
                      <a:pt x="124067" y="51047"/>
                    </a:cubicBezTo>
                    <a:cubicBezTo>
                      <a:pt x="123341" y="40382"/>
                      <a:pt x="120964" y="29894"/>
                      <a:pt x="117021" y="19956"/>
                    </a:cubicBezTo>
                    <a:cubicBezTo>
                      <a:pt x="115597" y="19872"/>
                      <a:pt x="114279" y="19179"/>
                      <a:pt x="113403" y="18055"/>
                    </a:cubicBezTo>
                    <a:cubicBezTo>
                      <a:pt x="105593" y="14389"/>
                      <a:pt x="96368" y="15536"/>
                      <a:pt x="89697" y="21002"/>
                    </a:cubicBezTo>
                    <a:cubicBezTo>
                      <a:pt x="84365" y="26897"/>
                      <a:pt x="73701" y="15678"/>
                      <a:pt x="71893" y="12730"/>
                    </a:cubicBezTo>
                    <a:cubicBezTo>
                      <a:pt x="70084" y="9783"/>
                      <a:pt x="62372" y="3222"/>
                      <a:pt x="56469" y="7406"/>
                    </a:cubicBezTo>
                    <a:cubicBezTo>
                      <a:pt x="50566" y="11589"/>
                      <a:pt x="48757" y="10353"/>
                      <a:pt x="49423" y="5029"/>
                    </a:cubicBezTo>
                    <a:cubicBezTo>
                      <a:pt x="50090" y="-296"/>
                      <a:pt x="40474" y="1511"/>
                      <a:pt x="39331" y="6265"/>
                    </a:cubicBezTo>
                    <a:cubicBezTo>
                      <a:pt x="38189" y="11019"/>
                      <a:pt x="30477" y="15107"/>
                      <a:pt x="28097" y="11589"/>
                    </a:cubicBezTo>
                    <a:cubicBezTo>
                      <a:pt x="25717" y="8071"/>
                      <a:pt x="20385" y="3317"/>
                      <a:pt x="18005" y="8642"/>
                    </a:cubicBezTo>
                    <a:cubicBezTo>
                      <a:pt x="17389" y="10760"/>
                      <a:pt x="15171" y="11979"/>
                      <a:pt x="13050" y="11364"/>
                    </a:cubicBezTo>
                    <a:cubicBezTo>
                      <a:pt x="12360" y="11164"/>
                      <a:pt x="11736" y="10782"/>
                      <a:pt x="11245" y="10258"/>
                    </a:cubicBezTo>
                    <a:cubicBezTo>
                      <a:pt x="9722" y="16819"/>
                      <a:pt x="7913" y="24330"/>
                      <a:pt x="11245" y="26232"/>
                    </a:cubicBezTo>
                    <a:cubicBezTo>
                      <a:pt x="14608" y="28099"/>
                      <a:pt x="16136" y="32113"/>
                      <a:pt x="14863" y="35740"/>
                    </a:cubicBezTo>
                    <a:cubicBezTo>
                      <a:pt x="13911" y="38402"/>
                      <a:pt x="21432" y="45248"/>
                      <a:pt x="18385" y="48100"/>
                    </a:cubicBezTo>
                    <a:cubicBezTo>
                      <a:pt x="15339" y="50952"/>
                      <a:pt x="11245" y="45057"/>
                      <a:pt x="8865" y="49431"/>
                    </a:cubicBezTo>
                    <a:cubicBezTo>
                      <a:pt x="6484" y="53805"/>
                      <a:pt x="13244" y="57893"/>
                      <a:pt x="10579" y="61506"/>
                    </a:cubicBezTo>
                    <a:cubicBezTo>
                      <a:pt x="7913" y="65119"/>
                      <a:pt x="3914" y="65405"/>
                      <a:pt x="4866" y="72536"/>
                    </a:cubicBezTo>
                    <a:cubicBezTo>
                      <a:pt x="5818" y="79667"/>
                      <a:pt x="4866" y="84516"/>
                      <a:pt x="2581" y="86798"/>
                    </a:cubicBezTo>
                    <a:cubicBezTo>
                      <a:pt x="296" y="89080"/>
                      <a:pt x="3057" y="88984"/>
                      <a:pt x="9246" y="92978"/>
                    </a:cubicBezTo>
                    <a:cubicBezTo>
                      <a:pt x="15434" y="96971"/>
                      <a:pt x="25717" y="101345"/>
                      <a:pt x="24860" y="108096"/>
                    </a:cubicBezTo>
                    <a:cubicBezTo>
                      <a:pt x="24003" y="114846"/>
                      <a:pt x="21337" y="115512"/>
                      <a:pt x="18957" y="127112"/>
                    </a:cubicBezTo>
                    <a:cubicBezTo>
                      <a:pt x="30953" y="127112"/>
                      <a:pt x="52565" y="118554"/>
                      <a:pt x="78081" y="114181"/>
                    </a:cubicBezTo>
                    <a:cubicBezTo>
                      <a:pt x="91036" y="112007"/>
                      <a:pt x="104316" y="112787"/>
                      <a:pt x="116926" y="116463"/>
                    </a:cubicBezTo>
                    <a:cubicBezTo>
                      <a:pt x="118068" y="112089"/>
                      <a:pt x="118735" y="107905"/>
                      <a:pt x="117402" y="106099"/>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349" name="Google Shape;349;p8"/>
              <p:cNvSpPr/>
              <p:nvPr/>
            </p:nvSpPr>
            <p:spPr>
              <a:xfrm>
                <a:off x="5792040" y="4261986"/>
                <a:ext cx="92205" cy="133006"/>
              </a:xfrm>
              <a:custGeom>
                <a:rect b="b" l="l" r="r" t="t"/>
                <a:pathLst>
                  <a:path extrusionOk="0" h="123604" w="85687">
                    <a:moveTo>
                      <a:pt x="74239" y="54552"/>
                    </a:moveTo>
                    <a:cubicBezTo>
                      <a:pt x="72559" y="45322"/>
                      <a:pt x="72398" y="35880"/>
                      <a:pt x="73763" y="26599"/>
                    </a:cubicBezTo>
                    <a:cubicBezTo>
                      <a:pt x="74784" y="21987"/>
                      <a:pt x="72853" y="17223"/>
                      <a:pt x="68907" y="14619"/>
                    </a:cubicBezTo>
                    <a:cubicBezTo>
                      <a:pt x="67193" y="13668"/>
                      <a:pt x="65860" y="7392"/>
                      <a:pt x="64908" y="1783"/>
                    </a:cubicBezTo>
                    <a:cubicBezTo>
                      <a:pt x="61386" y="3304"/>
                      <a:pt x="61100" y="9104"/>
                      <a:pt x="59577" y="6632"/>
                    </a:cubicBezTo>
                    <a:cubicBezTo>
                      <a:pt x="58053" y="4160"/>
                      <a:pt x="11972" y="1878"/>
                      <a:pt x="9211" y="5491"/>
                    </a:cubicBezTo>
                    <a:cubicBezTo>
                      <a:pt x="6450" y="9104"/>
                      <a:pt x="13305" y="22035"/>
                      <a:pt x="12734" y="25648"/>
                    </a:cubicBezTo>
                    <a:cubicBezTo>
                      <a:pt x="12734" y="27740"/>
                      <a:pt x="11401" y="29166"/>
                      <a:pt x="9878" y="29261"/>
                    </a:cubicBezTo>
                    <a:cubicBezTo>
                      <a:pt x="13821" y="39199"/>
                      <a:pt x="16197" y="49687"/>
                      <a:pt x="16923" y="60352"/>
                    </a:cubicBezTo>
                    <a:cubicBezTo>
                      <a:pt x="16923" y="64821"/>
                      <a:pt x="8926" y="68339"/>
                      <a:pt x="9307" y="73663"/>
                    </a:cubicBezTo>
                    <a:cubicBezTo>
                      <a:pt x="9688" y="78988"/>
                      <a:pt x="2261" y="89637"/>
                      <a:pt x="1785" y="93250"/>
                    </a:cubicBezTo>
                    <a:cubicBezTo>
                      <a:pt x="3228" y="101090"/>
                      <a:pt x="6100" y="108599"/>
                      <a:pt x="10259" y="115404"/>
                    </a:cubicBezTo>
                    <a:cubicBezTo>
                      <a:pt x="11592" y="117210"/>
                      <a:pt x="10925" y="121394"/>
                      <a:pt x="10259" y="124912"/>
                    </a:cubicBezTo>
                    <a:cubicBezTo>
                      <a:pt x="18351" y="127289"/>
                      <a:pt x="23683" y="129951"/>
                      <a:pt x="25302" y="130331"/>
                    </a:cubicBezTo>
                    <a:cubicBezTo>
                      <a:pt x="28824" y="131282"/>
                      <a:pt x="53864" y="119682"/>
                      <a:pt x="64146" y="114643"/>
                    </a:cubicBezTo>
                    <a:cubicBezTo>
                      <a:pt x="72144" y="110650"/>
                      <a:pt x="81094" y="108082"/>
                      <a:pt x="87282" y="105135"/>
                    </a:cubicBezTo>
                    <a:cubicBezTo>
                      <a:pt x="83297" y="98043"/>
                      <a:pt x="80803" y="90213"/>
                      <a:pt x="79951" y="82126"/>
                    </a:cubicBezTo>
                    <a:cubicBezTo>
                      <a:pt x="79699" y="72669"/>
                      <a:pt x="77765" y="63332"/>
                      <a:pt x="74239" y="54552"/>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350" name="Google Shape;350;p8"/>
              <p:cNvSpPr/>
              <p:nvPr/>
            </p:nvSpPr>
            <p:spPr>
              <a:xfrm>
                <a:off x="5534480" y="4226893"/>
                <a:ext cx="163921" cy="122775"/>
              </a:xfrm>
              <a:custGeom>
                <a:rect b="b" l="l" r="r" t="t"/>
                <a:pathLst>
                  <a:path extrusionOk="0" h="114096" w="152333">
                    <a:moveTo>
                      <a:pt x="52245" y="62824"/>
                    </a:moveTo>
                    <a:cubicBezTo>
                      <a:pt x="52245" y="57880"/>
                      <a:pt x="56720" y="59687"/>
                      <a:pt x="61766" y="60542"/>
                    </a:cubicBezTo>
                    <a:cubicBezTo>
                      <a:pt x="66812" y="61398"/>
                      <a:pt x="72429" y="57500"/>
                      <a:pt x="76904" y="57500"/>
                    </a:cubicBezTo>
                    <a:cubicBezTo>
                      <a:pt x="81379" y="57500"/>
                      <a:pt x="92899" y="72998"/>
                      <a:pt x="92899" y="77467"/>
                    </a:cubicBezTo>
                    <a:cubicBezTo>
                      <a:pt x="92646" y="81631"/>
                      <a:pt x="93569" y="85782"/>
                      <a:pt x="95565" y="89447"/>
                    </a:cubicBezTo>
                    <a:cubicBezTo>
                      <a:pt x="95825" y="89871"/>
                      <a:pt x="96048" y="90316"/>
                      <a:pt x="96231" y="90778"/>
                    </a:cubicBezTo>
                    <a:cubicBezTo>
                      <a:pt x="100991" y="89613"/>
                      <a:pt x="105827" y="88787"/>
                      <a:pt x="110703" y="88306"/>
                    </a:cubicBezTo>
                    <a:cubicBezTo>
                      <a:pt x="112893" y="88306"/>
                      <a:pt x="117272" y="98765"/>
                      <a:pt x="116321" y="105325"/>
                    </a:cubicBezTo>
                    <a:cubicBezTo>
                      <a:pt x="115368" y="111886"/>
                      <a:pt x="122890" y="116640"/>
                      <a:pt x="125841" y="112361"/>
                    </a:cubicBezTo>
                    <a:cubicBezTo>
                      <a:pt x="128793" y="108083"/>
                      <a:pt x="132887" y="102283"/>
                      <a:pt x="133744" y="106181"/>
                    </a:cubicBezTo>
                    <a:cubicBezTo>
                      <a:pt x="133744" y="107417"/>
                      <a:pt x="135648" y="108368"/>
                      <a:pt x="137742" y="109223"/>
                    </a:cubicBezTo>
                    <a:cubicBezTo>
                      <a:pt x="138790" y="106561"/>
                      <a:pt x="141170" y="105610"/>
                      <a:pt x="142979" y="103233"/>
                    </a:cubicBezTo>
                    <a:cubicBezTo>
                      <a:pt x="144788" y="100856"/>
                      <a:pt x="139075" y="95627"/>
                      <a:pt x="141265" y="91158"/>
                    </a:cubicBezTo>
                    <a:cubicBezTo>
                      <a:pt x="143455" y="86689"/>
                      <a:pt x="147454" y="92965"/>
                      <a:pt x="150786" y="89827"/>
                    </a:cubicBezTo>
                    <a:cubicBezTo>
                      <a:pt x="154118" y="86689"/>
                      <a:pt x="146311" y="80319"/>
                      <a:pt x="147263" y="77467"/>
                    </a:cubicBezTo>
                    <a:cubicBezTo>
                      <a:pt x="148536" y="73840"/>
                      <a:pt x="147008" y="69826"/>
                      <a:pt x="143645" y="67959"/>
                    </a:cubicBezTo>
                    <a:cubicBezTo>
                      <a:pt x="140408" y="66057"/>
                      <a:pt x="142217" y="58451"/>
                      <a:pt x="143645" y="51985"/>
                    </a:cubicBezTo>
                    <a:cubicBezTo>
                      <a:pt x="142585" y="51180"/>
                      <a:pt x="141654" y="50218"/>
                      <a:pt x="140884" y="49133"/>
                    </a:cubicBezTo>
                    <a:cubicBezTo>
                      <a:pt x="138504" y="45615"/>
                      <a:pt x="140313" y="37913"/>
                      <a:pt x="136124" y="37913"/>
                    </a:cubicBezTo>
                    <a:cubicBezTo>
                      <a:pt x="131935" y="37913"/>
                      <a:pt x="132601" y="32018"/>
                      <a:pt x="136124" y="30782"/>
                    </a:cubicBezTo>
                    <a:cubicBezTo>
                      <a:pt x="139646" y="29546"/>
                      <a:pt x="129078" y="25458"/>
                      <a:pt x="129078" y="21274"/>
                    </a:cubicBezTo>
                    <a:cubicBezTo>
                      <a:pt x="128252" y="15632"/>
                      <a:pt x="125533" y="10436"/>
                      <a:pt x="121367" y="6537"/>
                    </a:cubicBezTo>
                    <a:cubicBezTo>
                      <a:pt x="118986" y="5966"/>
                      <a:pt x="110703" y="16615"/>
                      <a:pt x="107085" y="16615"/>
                    </a:cubicBezTo>
                    <a:cubicBezTo>
                      <a:pt x="103467" y="16615"/>
                      <a:pt x="95851" y="9484"/>
                      <a:pt x="93470" y="15379"/>
                    </a:cubicBezTo>
                    <a:cubicBezTo>
                      <a:pt x="91090" y="21274"/>
                      <a:pt x="85759" y="12432"/>
                      <a:pt x="82236" y="17186"/>
                    </a:cubicBezTo>
                    <a:cubicBezTo>
                      <a:pt x="78713" y="21940"/>
                      <a:pt x="76333" y="11861"/>
                      <a:pt x="76333" y="11861"/>
                    </a:cubicBezTo>
                    <a:cubicBezTo>
                      <a:pt x="76333" y="11861"/>
                      <a:pt x="76333" y="10435"/>
                      <a:pt x="76333" y="8534"/>
                    </a:cubicBezTo>
                    <a:lnTo>
                      <a:pt x="74143" y="9389"/>
                    </a:lnTo>
                    <a:cubicBezTo>
                      <a:pt x="63956" y="12907"/>
                      <a:pt x="45581" y="10625"/>
                      <a:pt x="44819" y="7583"/>
                    </a:cubicBezTo>
                    <a:cubicBezTo>
                      <a:pt x="44057" y="4540"/>
                      <a:pt x="30633" y="1783"/>
                      <a:pt x="30633" y="1783"/>
                    </a:cubicBezTo>
                    <a:cubicBezTo>
                      <a:pt x="30633" y="1783"/>
                      <a:pt x="30633" y="9389"/>
                      <a:pt x="26158" y="11291"/>
                    </a:cubicBezTo>
                    <a:cubicBezTo>
                      <a:pt x="21684" y="13192"/>
                      <a:pt x="27491" y="18802"/>
                      <a:pt x="27491" y="20799"/>
                    </a:cubicBezTo>
                    <a:cubicBezTo>
                      <a:pt x="27491" y="22796"/>
                      <a:pt x="23493" y="25268"/>
                      <a:pt x="20351" y="23936"/>
                    </a:cubicBezTo>
                    <a:cubicBezTo>
                      <a:pt x="17209" y="22605"/>
                      <a:pt x="8354" y="30592"/>
                      <a:pt x="3880" y="33444"/>
                    </a:cubicBezTo>
                    <a:cubicBezTo>
                      <a:pt x="3138" y="34130"/>
                      <a:pt x="2438" y="34860"/>
                      <a:pt x="1785" y="35631"/>
                    </a:cubicBezTo>
                    <a:cubicBezTo>
                      <a:pt x="8640" y="41146"/>
                      <a:pt x="8069" y="47231"/>
                      <a:pt x="16066" y="53126"/>
                    </a:cubicBezTo>
                    <a:cubicBezTo>
                      <a:pt x="25376" y="59389"/>
                      <a:pt x="32995" y="67847"/>
                      <a:pt x="38250" y="77752"/>
                    </a:cubicBezTo>
                    <a:cubicBezTo>
                      <a:pt x="44248" y="72998"/>
                      <a:pt x="51960" y="66152"/>
                      <a:pt x="52245" y="62824"/>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351" name="Google Shape;351;p8"/>
              <p:cNvSpPr/>
              <p:nvPr/>
            </p:nvSpPr>
            <p:spPr>
              <a:xfrm>
                <a:off x="5611727" y="4319998"/>
                <a:ext cx="92205" cy="81850"/>
              </a:xfrm>
              <a:custGeom>
                <a:rect b="b" l="l" r="r" t="t"/>
                <a:pathLst>
                  <a:path extrusionOk="0" h="76064" w="85687">
                    <a:moveTo>
                      <a:pt x="69764" y="48182"/>
                    </a:moveTo>
                    <a:cubicBezTo>
                      <a:pt x="63575" y="44189"/>
                      <a:pt x="60243" y="44189"/>
                      <a:pt x="63099" y="42002"/>
                    </a:cubicBezTo>
                    <a:cubicBezTo>
                      <a:pt x="65956" y="39815"/>
                      <a:pt x="66241" y="34871"/>
                      <a:pt x="65384" y="27740"/>
                    </a:cubicBezTo>
                    <a:cubicBezTo>
                      <a:pt x="65084" y="26048"/>
                      <a:pt x="65249" y="24306"/>
                      <a:pt x="65860" y="22700"/>
                    </a:cubicBezTo>
                    <a:cubicBezTo>
                      <a:pt x="63766" y="21845"/>
                      <a:pt x="62147" y="20894"/>
                      <a:pt x="61861" y="19658"/>
                    </a:cubicBezTo>
                    <a:cubicBezTo>
                      <a:pt x="61005" y="15760"/>
                      <a:pt x="57101" y="21464"/>
                      <a:pt x="53959" y="25838"/>
                    </a:cubicBezTo>
                    <a:cubicBezTo>
                      <a:pt x="50817" y="30212"/>
                      <a:pt x="43486" y="25838"/>
                      <a:pt x="44439" y="18802"/>
                    </a:cubicBezTo>
                    <a:cubicBezTo>
                      <a:pt x="45391" y="11766"/>
                      <a:pt x="41011" y="1783"/>
                      <a:pt x="38821" y="1783"/>
                    </a:cubicBezTo>
                    <a:cubicBezTo>
                      <a:pt x="33945" y="2264"/>
                      <a:pt x="29109" y="3090"/>
                      <a:pt x="24350" y="4255"/>
                    </a:cubicBezTo>
                    <a:cubicBezTo>
                      <a:pt x="25302" y="7488"/>
                      <a:pt x="23112" y="10911"/>
                      <a:pt x="22350" y="14428"/>
                    </a:cubicBezTo>
                    <a:cubicBezTo>
                      <a:pt x="21589" y="17946"/>
                      <a:pt x="10830" y="23936"/>
                      <a:pt x="6355" y="27740"/>
                    </a:cubicBezTo>
                    <a:cubicBezTo>
                      <a:pt x="4484" y="29734"/>
                      <a:pt x="2942" y="32013"/>
                      <a:pt x="1785" y="34490"/>
                    </a:cubicBezTo>
                    <a:cubicBezTo>
                      <a:pt x="10164" y="39720"/>
                      <a:pt x="19875" y="45900"/>
                      <a:pt x="27872" y="51890"/>
                    </a:cubicBezTo>
                    <a:cubicBezTo>
                      <a:pt x="42371" y="63279"/>
                      <a:pt x="58042" y="73096"/>
                      <a:pt x="74620" y="81175"/>
                    </a:cubicBezTo>
                    <a:cubicBezTo>
                      <a:pt x="76217" y="81696"/>
                      <a:pt x="77890" y="81953"/>
                      <a:pt x="79570" y="81935"/>
                    </a:cubicBezTo>
                    <a:cubicBezTo>
                      <a:pt x="81951" y="70716"/>
                      <a:pt x="84616" y="69290"/>
                      <a:pt x="85473" y="62919"/>
                    </a:cubicBezTo>
                    <a:cubicBezTo>
                      <a:pt x="86330" y="56549"/>
                      <a:pt x="76048" y="52175"/>
                      <a:pt x="69764" y="48182"/>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352" name="Google Shape;352;p8"/>
              <p:cNvSpPr/>
              <p:nvPr/>
            </p:nvSpPr>
            <p:spPr>
              <a:xfrm>
                <a:off x="5573821" y="4286848"/>
                <a:ext cx="61470" cy="71619"/>
              </a:xfrm>
              <a:custGeom>
                <a:rect b="b" l="l" r="r" t="t"/>
                <a:pathLst>
                  <a:path extrusionOk="0" h="66556" w="57124">
                    <a:moveTo>
                      <a:pt x="57482" y="45234"/>
                    </a:moveTo>
                    <a:cubicBezTo>
                      <a:pt x="58339" y="41241"/>
                      <a:pt x="61005" y="37248"/>
                      <a:pt x="58815" y="33730"/>
                    </a:cubicBezTo>
                    <a:cubicBezTo>
                      <a:pt x="56819" y="30065"/>
                      <a:pt x="55895" y="25914"/>
                      <a:pt x="56149" y="21750"/>
                    </a:cubicBezTo>
                    <a:cubicBezTo>
                      <a:pt x="56149" y="17281"/>
                      <a:pt x="44629" y="1783"/>
                      <a:pt x="40154" y="1783"/>
                    </a:cubicBezTo>
                    <a:cubicBezTo>
                      <a:pt x="35679" y="1783"/>
                      <a:pt x="29967" y="5776"/>
                      <a:pt x="25016" y="4825"/>
                    </a:cubicBezTo>
                    <a:cubicBezTo>
                      <a:pt x="20065" y="3875"/>
                      <a:pt x="16161" y="2163"/>
                      <a:pt x="15495" y="7107"/>
                    </a:cubicBezTo>
                    <a:cubicBezTo>
                      <a:pt x="15495" y="10435"/>
                      <a:pt x="7497" y="17186"/>
                      <a:pt x="1785" y="22035"/>
                    </a:cubicBezTo>
                    <a:cubicBezTo>
                      <a:pt x="2997" y="24410"/>
                      <a:pt x="3985" y="26893"/>
                      <a:pt x="4737" y="29451"/>
                    </a:cubicBezTo>
                    <a:cubicBezTo>
                      <a:pt x="6545" y="39597"/>
                      <a:pt x="12294" y="48619"/>
                      <a:pt x="20731" y="54552"/>
                    </a:cubicBezTo>
                    <a:cubicBezTo>
                      <a:pt x="25865" y="58420"/>
                      <a:pt x="31204" y="62006"/>
                      <a:pt x="36726" y="65296"/>
                    </a:cubicBezTo>
                    <a:cubicBezTo>
                      <a:pt x="37883" y="62819"/>
                      <a:pt x="39425" y="60541"/>
                      <a:pt x="41296" y="58546"/>
                    </a:cubicBezTo>
                    <a:cubicBezTo>
                      <a:pt x="45962" y="55313"/>
                      <a:pt x="56625" y="49228"/>
                      <a:pt x="57482" y="45234"/>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353" name="Google Shape;353;p8"/>
              <p:cNvSpPr/>
              <p:nvPr/>
            </p:nvSpPr>
            <p:spPr>
              <a:xfrm>
                <a:off x="5492988" y="3888133"/>
                <a:ext cx="184411" cy="143238"/>
              </a:xfrm>
              <a:custGeom>
                <a:rect b="b" l="l" r="r" t="t"/>
                <a:pathLst>
                  <a:path extrusionOk="0" h="133112" w="171374">
                    <a:moveTo>
                      <a:pt x="80808" y="106371"/>
                    </a:moveTo>
                    <a:cubicBezTo>
                      <a:pt x="80808" y="101807"/>
                      <a:pt x="101754" y="95912"/>
                      <a:pt x="101754" y="91348"/>
                    </a:cubicBezTo>
                    <a:lnTo>
                      <a:pt x="101754" y="37913"/>
                    </a:lnTo>
                    <a:cubicBezTo>
                      <a:pt x="101754" y="37913"/>
                      <a:pt x="167067" y="39149"/>
                      <a:pt x="169066" y="37913"/>
                    </a:cubicBezTo>
                    <a:cubicBezTo>
                      <a:pt x="170079" y="28439"/>
                      <a:pt x="170239" y="18892"/>
                      <a:pt x="169542" y="9389"/>
                    </a:cubicBezTo>
                    <a:cubicBezTo>
                      <a:pt x="167067" y="5206"/>
                      <a:pt x="170589" y="1783"/>
                      <a:pt x="155166" y="1783"/>
                    </a:cubicBezTo>
                    <a:lnTo>
                      <a:pt x="80618" y="1783"/>
                    </a:lnTo>
                    <a:cubicBezTo>
                      <a:pt x="75621" y="6991"/>
                      <a:pt x="71877" y="13266"/>
                      <a:pt x="69669" y="20133"/>
                    </a:cubicBezTo>
                    <a:cubicBezTo>
                      <a:pt x="66051" y="29641"/>
                      <a:pt x="43867" y="43523"/>
                      <a:pt x="43010" y="56834"/>
                    </a:cubicBezTo>
                    <a:cubicBezTo>
                      <a:pt x="42153" y="70145"/>
                      <a:pt x="21303" y="90778"/>
                      <a:pt x="7688" y="119207"/>
                    </a:cubicBezTo>
                    <a:cubicBezTo>
                      <a:pt x="4652" y="125164"/>
                      <a:pt x="2655" y="131595"/>
                      <a:pt x="1785" y="138223"/>
                    </a:cubicBezTo>
                    <a:lnTo>
                      <a:pt x="80808" y="138223"/>
                    </a:ln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354" name="Google Shape;354;p8"/>
              <p:cNvSpPr/>
              <p:nvPr/>
            </p:nvSpPr>
            <p:spPr>
              <a:xfrm>
                <a:off x="5492355" y="3895909"/>
                <a:ext cx="256126" cy="286477"/>
              </a:xfrm>
              <a:custGeom>
                <a:rect b="b" l="l" r="r" t="t"/>
                <a:pathLst>
                  <a:path extrusionOk="0" h="266224" w="238020">
                    <a:moveTo>
                      <a:pt x="20272" y="231972"/>
                    </a:moveTo>
                    <a:cubicBezTo>
                      <a:pt x="26340" y="232750"/>
                      <a:pt x="32483" y="232750"/>
                      <a:pt x="38552" y="231972"/>
                    </a:cubicBezTo>
                    <a:cubicBezTo>
                      <a:pt x="43406" y="229726"/>
                      <a:pt x="48888" y="229222"/>
                      <a:pt x="54071" y="230546"/>
                    </a:cubicBezTo>
                    <a:cubicBezTo>
                      <a:pt x="58325" y="233061"/>
                      <a:pt x="62124" y="236275"/>
                      <a:pt x="65305" y="240054"/>
                    </a:cubicBezTo>
                    <a:lnTo>
                      <a:pt x="72351" y="240054"/>
                    </a:lnTo>
                    <a:cubicBezTo>
                      <a:pt x="72351" y="240054"/>
                      <a:pt x="78063" y="255552"/>
                      <a:pt x="86442" y="258404"/>
                    </a:cubicBezTo>
                    <a:cubicBezTo>
                      <a:pt x="90781" y="260144"/>
                      <a:pt x="94221" y="263578"/>
                      <a:pt x="95962" y="267912"/>
                    </a:cubicBezTo>
                    <a:cubicBezTo>
                      <a:pt x="101960" y="267912"/>
                      <a:pt x="106721" y="265821"/>
                      <a:pt x="106721" y="261447"/>
                    </a:cubicBezTo>
                    <a:cubicBezTo>
                      <a:pt x="106721" y="257073"/>
                      <a:pt x="109387" y="248896"/>
                      <a:pt x="118336" y="256978"/>
                    </a:cubicBezTo>
                    <a:cubicBezTo>
                      <a:pt x="127286" y="265060"/>
                      <a:pt x="127381" y="257929"/>
                      <a:pt x="129095" y="255172"/>
                    </a:cubicBezTo>
                    <a:cubicBezTo>
                      <a:pt x="130808" y="252414"/>
                      <a:pt x="137187" y="256122"/>
                      <a:pt x="142614" y="256122"/>
                    </a:cubicBezTo>
                    <a:cubicBezTo>
                      <a:pt x="146994" y="255719"/>
                      <a:pt x="151258" y="254493"/>
                      <a:pt x="155182" y="252509"/>
                    </a:cubicBezTo>
                    <a:cubicBezTo>
                      <a:pt x="155182" y="252509"/>
                      <a:pt x="229825" y="253460"/>
                      <a:pt x="233443" y="251559"/>
                    </a:cubicBezTo>
                    <a:cubicBezTo>
                      <a:pt x="237061" y="249657"/>
                      <a:pt x="236109" y="234539"/>
                      <a:pt x="236109" y="234539"/>
                    </a:cubicBezTo>
                    <a:lnTo>
                      <a:pt x="229730" y="228454"/>
                    </a:lnTo>
                    <a:lnTo>
                      <a:pt x="210688" y="51605"/>
                    </a:lnTo>
                    <a:lnTo>
                      <a:pt x="244392" y="51605"/>
                    </a:lnTo>
                    <a:cubicBezTo>
                      <a:pt x="208403" y="27835"/>
                      <a:pt x="177746" y="7678"/>
                      <a:pt x="173557" y="5396"/>
                    </a:cubicBezTo>
                    <a:cubicBezTo>
                      <a:pt x="171938" y="4587"/>
                      <a:pt x="170584" y="3333"/>
                      <a:pt x="169654" y="1783"/>
                    </a:cubicBezTo>
                    <a:cubicBezTo>
                      <a:pt x="170350" y="11286"/>
                      <a:pt x="170191" y="20832"/>
                      <a:pt x="169178" y="30307"/>
                    </a:cubicBezTo>
                    <a:cubicBezTo>
                      <a:pt x="167178" y="31543"/>
                      <a:pt x="101865" y="30307"/>
                      <a:pt x="101865" y="30307"/>
                    </a:cubicBezTo>
                    <a:lnTo>
                      <a:pt x="101865" y="83742"/>
                    </a:lnTo>
                    <a:cubicBezTo>
                      <a:pt x="101865" y="88306"/>
                      <a:pt x="80919" y="94201"/>
                      <a:pt x="80919" y="98765"/>
                    </a:cubicBezTo>
                    <a:lnTo>
                      <a:pt x="80919" y="130046"/>
                    </a:lnTo>
                    <a:lnTo>
                      <a:pt x="1897" y="130046"/>
                    </a:lnTo>
                    <a:cubicBezTo>
                      <a:pt x="754" y="142977"/>
                      <a:pt x="8656" y="147541"/>
                      <a:pt x="13131" y="152675"/>
                    </a:cubicBezTo>
                    <a:cubicBezTo>
                      <a:pt x="19415" y="159806"/>
                      <a:pt x="8466" y="172167"/>
                      <a:pt x="17606" y="184907"/>
                    </a:cubicBezTo>
                    <a:cubicBezTo>
                      <a:pt x="26746" y="197648"/>
                      <a:pt x="15511" y="217140"/>
                      <a:pt x="11132" y="224271"/>
                    </a:cubicBezTo>
                    <a:cubicBezTo>
                      <a:pt x="8882" y="229797"/>
                      <a:pt x="7719" y="235705"/>
                      <a:pt x="7705" y="241670"/>
                    </a:cubicBezTo>
                    <a:lnTo>
                      <a:pt x="8656" y="241670"/>
                    </a:lnTo>
                    <a:cubicBezTo>
                      <a:pt x="14845" y="240339"/>
                      <a:pt x="13417" y="230546"/>
                      <a:pt x="20272" y="231972"/>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355" name="Google Shape;355;p8"/>
              <p:cNvSpPr/>
              <p:nvPr/>
            </p:nvSpPr>
            <p:spPr>
              <a:xfrm>
                <a:off x="5594311" y="3949112"/>
                <a:ext cx="358579" cy="337633"/>
              </a:xfrm>
              <a:custGeom>
                <a:rect b="b" l="l" r="r" t="t"/>
                <a:pathLst>
                  <a:path extrusionOk="0" h="313764" w="333228">
                    <a:moveTo>
                      <a:pt x="318828" y="131472"/>
                    </a:moveTo>
                    <a:cubicBezTo>
                      <a:pt x="318828" y="131472"/>
                      <a:pt x="318828" y="115974"/>
                      <a:pt x="309307" y="110364"/>
                    </a:cubicBezTo>
                    <a:cubicBezTo>
                      <a:pt x="302258" y="106714"/>
                      <a:pt x="294620" y="104332"/>
                      <a:pt x="286743" y="103328"/>
                    </a:cubicBezTo>
                    <a:cubicBezTo>
                      <a:pt x="283160" y="96826"/>
                      <a:pt x="278917" y="90709"/>
                      <a:pt x="274081" y="85073"/>
                    </a:cubicBezTo>
                    <a:cubicBezTo>
                      <a:pt x="270748" y="81650"/>
                      <a:pt x="204769" y="37533"/>
                      <a:pt x="150310" y="1783"/>
                    </a:cubicBezTo>
                    <a:lnTo>
                      <a:pt x="116606" y="1783"/>
                    </a:lnTo>
                    <a:lnTo>
                      <a:pt x="135648" y="178632"/>
                    </a:lnTo>
                    <a:lnTo>
                      <a:pt x="141932" y="184907"/>
                    </a:lnTo>
                    <a:cubicBezTo>
                      <a:pt x="141932" y="184907"/>
                      <a:pt x="142788" y="200215"/>
                      <a:pt x="139266" y="201927"/>
                    </a:cubicBezTo>
                    <a:cubicBezTo>
                      <a:pt x="135743" y="203638"/>
                      <a:pt x="61005" y="202877"/>
                      <a:pt x="61005" y="202877"/>
                    </a:cubicBezTo>
                    <a:cubicBezTo>
                      <a:pt x="57080" y="204861"/>
                      <a:pt x="52817" y="206087"/>
                      <a:pt x="48437" y="206490"/>
                    </a:cubicBezTo>
                    <a:cubicBezTo>
                      <a:pt x="43010" y="206490"/>
                      <a:pt x="36726" y="202877"/>
                      <a:pt x="34917" y="205540"/>
                    </a:cubicBezTo>
                    <a:cubicBezTo>
                      <a:pt x="33108" y="208202"/>
                      <a:pt x="33204" y="215048"/>
                      <a:pt x="24159" y="207346"/>
                    </a:cubicBezTo>
                    <a:cubicBezTo>
                      <a:pt x="15114" y="199645"/>
                      <a:pt x="12544" y="206490"/>
                      <a:pt x="12544" y="211815"/>
                    </a:cubicBezTo>
                    <a:cubicBezTo>
                      <a:pt x="12544" y="217139"/>
                      <a:pt x="7783" y="218185"/>
                      <a:pt x="1785" y="218280"/>
                    </a:cubicBezTo>
                    <a:cubicBezTo>
                      <a:pt x="2515" y="219781"/>
                      <a:pt x="3120" y="221339"/>
                      <a:pt x="3594" y="222939"/>
                    </a:cubicBezTo>
                    <a:lnTo>
                      <a:pt x="7307" y="228359"/>
                    </a:lnTo>
                    <a:cubicBezTo>
                      <a:pt x="7307" y="228359"/>
                      <a:pt x="6641" y="237296"/>
                      <a:pt x="10259" y="240814"/>
                    </a:cubicBezTo>
                    <a:cubicBezTo>
                      <a:pt x="14539" y="244509"/>
                      <a:pt x="18146" y="248916"/>
                      <a:pt x="20922" y="253840"/>
                    </a:cubicBezTo>
                    <a:cubicBezTo>
                      <a:pt x="21213" y="259161"/>
                      <a:pt x="21213" y="264493"/>
                      <a:pt x="20922" y="269814"/>
                    </a:cubicBezTo>
                    <a:cubicBezTo>
                      <a:pt x="20922" y="269814"/>
                      <a:pt x="23302" y="279892"/>
                      <a:pt x="26825" y="275138"/>
                    </a:cubicBezTo>
                    <a:cubicBezTo>
                      <a:pt x="30348" y="270384"/>
                      <a:pt x="35679" y="279227"/>
                      <a:pt x="38059" y="273332"/>
                    </a:cubicBezTo>
                    <a:cubicBezTo>
                      <a:pt x="40440" y="267437"/>
                      <a:pt x="48151" y="274568"/>
                      <a:pt x="51674" y="274568"/>
                    </a:cubicBezTo>
                    <a:cubicBezTo>
                      <a:pt x="55197" y="274568"/>
                      <a:pt x="63575" y="263919"/>
                      <a:pt x="65955" y="264489"/>
                    </a:cubicBezTo>
                    <a:cubicBezTo>
                      <a:pt x="70122" y="268389"/>
                      <a:pt x="72841" y="273584"/>
                      <a:pt x="73667" y="279227"/>
                    </a:cubicBezTo>
                    <a:cubicBezTo>
                      <a:pt x="73667" y="283410"/>
                      <a:pt x="84330" y="287594"/>
                      <a:pt x="80713" y="288735"/>
                    </a:cubicBezTo>
                    <a:cubicBezTo>
                      <a:pt x="77095" y="289876"/>
                      <a:pt x="76619" y="295866"/>
                      <a:pt x="80713" y="295866"/>
                    </a:cubicBezTo>
                    <a:cubicBezTo>
                      <a:pt x="84807" y="295866"/>
                      <a:pt x="83093" y="303567"/>
                      <a:pt x="85473" y="307085"/>
                    </a:cubicBezTo>
                    <a:cubicBezTo>
                      <a:pt x="87853" y="310603"/>
                      <a:pt x="92614" y="313646"/>
                      <a:pt x="94994" y="308321"/>
                    </a:cubicBezTo>
                    <a:cubicBezTo>
                      <a:pt x="97374" y="302997"/>
                      <a:pt x="102706" y="307656"/>
                      <a:pt x="105086" y="311269"/>
                    </a:cubicBezTo>
                    <a:cubicBezTo>
                      <a:pt x="107466" y="314882"/>
                      <a:pt x="115178" y="310603"/>
                      <a:pt x="116321" y="305944"/>
                    </a:cubicBezTo>
                    <a:cubicBezTo>
                      <a:pt x="117463" y="301285"/>
                      <a:pt x="126984" y="299384"/>
                      <a:pt x="126413" y="304708"/>
                    </a:cubicBezTo>
                    <a:cubicBezTo>
                      <a:pt x="125841" y="310033"/>
                      <a:pt x="127555" y="311269"/>
                      <a:pt x="133458" y="307085"/>
                    </a:cubicBezTo>
                    <a:cubicBezTo>
                      <a:pt x="135139" y="305974"/>
                      <a:pt x="137190" y="305564"/>
                      <a:pt x="139170" y="305944"/>
                    </a:cubicBezTo>
                    <a:cubicBezTo>
                      <a:pt x="140678" y="300685"/>
                      <a:pt x="142555" y="295537"/>
                      <a:pt x="144788" y="290541"/>
                    </a:cubicBezTo>
                    <a:cubicBezTo>
                      <a:pt x="146501" y="286928"/>
                      <a:pt x="140599" y="278656"/>
                      <a:pt x="143550" y="277515"/>
                    </a:cubicBezTo>
                    <a:cubicBezTo>
                      <a:pt x="146501" y="276374"/>
                      <a:pt x="156593" y="278656"/>
                      <a:pt x="159545" y="270384"/>
                    </a:cubicBezTo>
                    <a:cubicBezTo>
                      <a:pt x="161016" y="265893"/>
                      <a:pt x="163237" y="261681"/>
                      <a:pt x="166114" y="257929"/>
                    </a:cubicBezTo>
                    <a:cubicBezTo>
                      <a:pt x="166114" y="257929"/>
                      <a:pt x="167257" y="240244"/>
                      <a:pt x="172589" y="243191"/>
                    </a:cubicBezTo>
                    <a:cubicBezTo>
                      <a:pt x="177920" y="246139"/>
                      <a:pt x="184394" y="250893"/>
                      <a:pt x="185061" y="243762"/>
                    </a:cubicBezTo>
                    <a:cubicBezTo>
                      <a:pt x="185727" y="236631"/>
                      <a:pt x="192106" y="240814"/>
                      <a:pt x="193915" y="234254"/>
                    </a:cubicBezTo>
                    <a:cubicBezTo>
                      <a:pt x="195724" y="227693"/>
                      <a:pt x="199247" y="228264"/>
                      <a:pt x="203436" y="229500"/>
                    </a:cubicBezTo>
                    <a:cubicBezTo>
                      <a:pt x="207625" y="230736"/>
                      <a:pt x="211148" y="228834"/>
                      <a:pt x="211148" y="225316"/>
                    </a:cubicBezTo>
                    <a:cubicBezTo>
                      <a:pt x="211148" y="221798"/>
                      <a:pt x="220669" y="223605"/>
                      <a:pt x="228285" y="218185"/>
                    </a:cubicBezTo>
                    <a:cubicBezTo>
                      <a:pt x="235902" y="212766"/>
                      <a:pt x="240186" y="208677"/>
                      <a:pt x="243138" y="211720"/>
                    </a:cubicBezTo>
                    <a:cubicBezTo>
                      <a:pt x="251388" y="214182"/>
                      <a:pt x="260120" y="214574"/>
                      <a:pt x="268558" y="212861"/>
                    </a:cubicBezTo>
                    <a:cubicBezTo>
                      <a:pt x="271510" y="211720"/>
                      <a:pt x="277508" y="206395"/>
                      <a:pt x="284553" y="207536"/>
                    </a:cubicBezTo>
                    <a:cubicBezTo>
                      <a:pt x="295075" y="207167"/>
                      <a:pt x="305566" y="206183"/>
                      <a:pt x="315972" y="204589"/>
                    </a:cubicBezTo>
                    <a:cubicBezTo>
                      <a:pt x="323113" y="204589"/>
                      <a:pt x="326064" y="198123"/>
                      <a:pt x="328444" y="195746"/>
                    </a:cubicBezTo>
                    <a:cubicBezTo>
                      <a:pt x="330825" y="193369"/>
                      <a:pt x="332634" y="182720"/>
                      <a:pt x="335014" y="180914"/>
                    </a:cubicBezTo>
                    <a:cubicBezTo>
                      <a:pt x="336621" y="163213"/>
                      <a:pt x="337035" y="145425"/>
                      <a:pt x="336252" y="127669"/>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356" name="Google Shape;356;p8"/>
              <p:cNvSpPr/>
              <p:nvPr/>
            </p:nvSpPr>
            <p:spPr>
              <a:xfrm>
                <a:off x="5741737" y="4174469"/>
                <a:ext cx="174166" cy="122775"/>
              </a:xfrm>
              <a:custGeom>
                <a:rect b="b" l="l" r="r" t="t"/>
                <a:pathLst>
                  <a:path extrusionOk="0" h="114096" w="161853">
                    <a:moveTo>
                      <a:pt x="165543" y="65904"/>
                    </a:moveTo>
                    <a:cubicBezTo>
                      <a:pt x="163307" y="63844"/>
                      <a:pt x="160473" y="62545"/>
                      <a:pt x="157451" y="62196"/>
                    </a:cubicBezTo>
                    <a:cubicBezTo>
                      <a:pt x="155642" y="62196"/>
                      <a:pt x="156975" y="52688"/>
                      <a:pt x="156118" y="51166"/>
                    </a:cubicBezTo>
                    <a:cubicBezTo>
                      <a:pt x="155261" y="49645"/>
                      <a:pt x="149453" y="53829"/>
                      <a:pt x="145835" y="52497"/>
                    </a:cubicBezTo>
                    <a:cubicBezTo>
                      <a:pt x="142217" y="51166"/>
                      <a:pt x="140979" y="45366"/>
                      <a:pt x="137838" y="45366"/>
                    </a:cubicBezTo>
                    <a:cubicBezTo>
                      <a:pt x="134696" y="45366"/>
                      <a:pt x="134315" y="41849"/>
                      <a:pt x="134315" y="37855"/>
                    </a:cubicBezTo>
                    <a:cubicBezTo>
                      <a:pt x="134315" y="33862"/>
                      <a:pt x="128507" y="29868"/>
                      <a:pt x="124794" y="27206"/>
                    </a:cubicBezTo>
                    <a:cubicBezTo>
                      <a:pt x="121081" y="24544"/>
                      <a:pt x="120319" y="16937"/>
                      <a:pt x="118130" y="15606"/>
                    </a:cubicBezTo>
                    <a:cubicBezTo>
                      <a:pt x="115940" y="14275"/>
                      <a:pt x="117368" y="9426"/>
                      <a:pt x="118130" y="4862"/>
                    </a:cubicBezTo>
                    <a:cubicBezTo>
                      <a:pt x="113892" y="5261"/>
                      <a:pt x="109623" y="4539"/>
                      <a:pt x="105753" y="2771"/>
                    </a:cubicBezTo>
                    <a:cubicBezTo>
                      <a:pt x="102801" y="-177"/>
                      <a:pt x="98612" y="3911"/>
                      <a:pt x="90900" y="9236"/>
                    </a:cubicBezTo>
                    <a:cubicBezTo>
                      <a:pt x="83188" y="14560"/>
                      <a:pt x="73763" y="12849"/>
                      <a:pt x="73763" y="16367"/>
                    </a:cubicBezTo>
                    <a:cubicBezTo>
                      <a:pt x="73763" y="19885"/>
                      <a:pt x="70145" y="21691"/>
                      <a:pt x="66051" y="20551"/>
                    </a:cubicBezTo>
                    <a:cubicBezTo>
                      <a:pt x="61957" y="19410"/>
                      <a:pt x="58339" y="18744"/>
                      <a:pt x="56530" y="25305"/>
                    </a:cubicBezTo>
                    <a:cubicBezTo>
                      <a:pt x="54721" y="31865"/>
                      <a:pt x="48247" y="27587"/>
                      <a:pt x="47676" y="34813"/>
                    </a:cubicBezTo>
                    <a:cubicBezTo>
                      <a:pt x="47104" y="42039"/>
                      <a:pt x="40535" y="37190"/>
                      <a:pt x="35203" y="34242"/>
                    </a:cubicBezTo>
                    <a:cubicBezTo>
                      <a:pt x="29872" y="31295"/>
                      <a:pt x="28729" y="48980"/>
                      <a:pt x="28729" y="48980"/>
                    </a:cubicBezTo>
                    <a:cubicBezTo>
                      <a:pt x="25852" y="52732"/>
                      <a:pt x="23631" y="56943"/>
                      <a:pt x="22160" y="61435"/>
                    </a:cubicBezTo>
                    <a:cubicBezTo>
                      <a:pt x="19208" y="69707"/>
                      <a:pt x="9116" y="67330"/>
                      <a:pt x="6165" y="68566"/>
                    </a:cubicBezTo>
                    <a:cubicBezTo>
                      <a:pt x="3213" y="69802"/>
                      <a:pt x="9116" y="78074"/>
                      <a:pt x="7402" y="81592"/>
                    </a:cubicBezTo>
                    <a:cubicBezTo>
                      <a:pt x="5170" y="86588"/>
                      <a:pt x="3293" y="91735"/>
                      <a:pt x="1785" y="96995"/>
                    </a:cubicBezTo>
                    <a:cubicBezTo>
                      <a:pt x="5660" y="97878"/>
                      <a:pt x="9059" y="100186"/>
                      <a:pt x="11306" y="103460"/>
                    </a:cubicBezTo>
                    <a:cubicBezTo>
                      <a:pt x="13115" y="106408"/>
                      <a:pt x="23778" y="117628"/>
                      <a:pt x="29110" y="111732"/>
                    </a:cubicBezTo>
                    <a:cubicBezTo>
                      <a:pt x="35782" y="106266"/>
                      <a:pt x="45007" y="105119"/>
                      <a:pt x="52817" y="108785"/>
                    </a:cubicBezTo>
                    <a:cubicBezTo>
                      <a:pt x="56340" y="112398"/>
                      <a:pt x="58720" y="110592"/>
                      <a:pt x="59291" y="107074"/>
                    </a:cubicBezTo>
                    <a:cubicBezTo>
                      <a:pt x="59862" y="103556"/>
                      <a:pt x="53388" y="90435"/>
                      <a:pt x="55768" y="86916"/>
                    </a:cubicBezTo>
                    <a:cubicBezTo>
                      <a:pt x="58149" y="83399"/>
                      <a:pt x="104325" y="85110"/>
                      <a:pt x="106133" y="88058"/>
                    </a:cubicBezTo>
                    <a:cubicBezTo>
                      <a:pt x="107942" y="91005"/>
                      <a:pt x="107942" y="82162"/>
                      <a:pt x="113845" y="82733"/>
                    </a:cubicBezTo>
                    <a:cubicBezTo>
                      <a:pt x="119851" y="84269"/>
                      <a:pt x="126022" y="85067"/>
                      <a:pt x="132220" y="85110"/>
                    </a:cubicBezTo>
                    <a:cubicBezTo>
                      <a:pt x="135743" y="83969"/>
                      <a:pt x="139932" y="77408"/>
                      <a:pt x="143455" y="77408"/>
                    </a:cubicBezTo>
                    <a:cubicBezTo>
                      <a:pt x="146978" y="77408"/>
                      <a:pt x="157641" y="76838"/>
                      <a:pt x="160021" y="73891"/>
                    </a:cubicBezTo>
                    <a:cubicBezTo>
                      <a:pt x="162401" y="70943"/>
                      <a:pt x="166590" y="70943"/>
                      <a:pt x="165353" y="66189"/>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357" name="Google Shape;357;p8"/>
              <p:cNvSpPr/>
              <p:nvPr/>
            </p:nvSpPr>
            <p:spPr>
              <a:xfrm>
                <a:off x="5866574" y="3984601"/>
                <a:ext cx="327843" cy="255783"/>
              </a:xfrm>
              <a:custGeom>
                <a:rect b="b" l="l" r="r" t="t"/>
                <a:pathLst>
                  <a:path extrusionOk="0" h="237700" w="304666">
                    <a:moveTo>
                      <a:pt x="298407" y="37166"/>
                    </a:moveTo>
                    <a:cubicBezTo>
                      <a:pt x="298407" y="34313"/>
                      <a:pt x="297741" y="21192"/>
                      <a:pt x="297264" y="11494"/>
                    </a:cubicBezTo>
                    <a:lnTo>
                      <a:pt x="281365" y="20051"/>
                    </a:lnTo>
                    <a:cubicBezTo>
                      <a:pt x="278050" y="15019"/>
                      <a:pt x="273742" y="10716"/>
                      <a:pt x="268702" y="7406"/>
                    </a:cubicBezTo>
                    <a:cubicBezTo>
                      <a:pt x="259326" y="3513"/>
                      <a:pt x="249244" y="1603"/>
                      <a:pt x="239093" y="1796"/>
                    </a:cubicBezTo>
                    <a:lnTo>
                      <a:pt x="153405" y="55231"/>
                    </a:lnTo>
                    <a:lnTo>
                      <a:pt x="116845" y="84801"/>
                    </a:lnTo>
                    <a:cubicBezTo>
                      <a:pt x="116845" y="84801"/>
                      <a:pt x="92852" y="93263"/>
                      <a:pt x="85807" y="94309"/>
                    </a:cubicBezTo>
                    <a:lnTo>
                      <a:pt x="83141" y="94784"/>
                    </a:lnTo>
                    <a:cubicBezTo>
                      <a:pt x="83925" y="112540"/>
                      <a:pt x="83511" y="130329"/>
                      <a:pt x="81904" y="148029"/>
                    </a:cubicBezTo>
                    <a:cubicBezTo>
                      <a:pt x="79523" y="149836"/>
                      <a:pt x="77714" y="160485"/>
                      <a:pt x="75334" y="162862"/>
                    </a:cubicBezTo>
                    <a:cubicBezTo>
                      <a:pt x="72954" y="165239"/>
                      <a:pt x="70003" y="171704"/>
                      <a:pt x="62862" y="171704"/>
                    </a:cubicBezTo>
                    <a:cubicBezTo>
                      <a:pt x="52455" y="173298"/>
                      <a:pt x="41965" y="174283"/>
                      <a:pt x="31443" y="174652"/>
                    </a:cubicBezTo>
                    <a:cubicBezTo>
                      <a:pt x="24398" y="173511"/>
                      <a:pt x="18400" y="178835"/>
                      <a:pt x="15448" y="179976"/>
                    </a:cubicBezTo>
                    <a:cubicBezTo>
                      <a:pt x="11161" y="180864"/>
                      <a:pt x="6775" y="181183"/>
                      <a:pt x="2405" y="180927"/>
                    </a:cubicBezTo>
                    <a:cubicBezTo>
                      <a:pt x="1833" y="185491"/>
                      <a:pt x="1357" y="190435"/>
                      <a:pt x="2405" y="191671"/>
                    </a:cubicBezTo>
                    <a:cubicBezTo>
                      <a:pt x="3452" y="192907"/>
                      <a:pt x="5547" y="200609"/>
                      <a:pt x="9069" y="203271"/>
                    </a:cubicBezTo>
                    <a:cubicBezTo>
                      <a:pt x="12592" y="205933"/>
                      <a:pt x="18590" y="209927"/>
                      <a:pt x="18590" y="213920"/>
                    </a:cubicBezTo>
                    <a:cubicBezTo>
                      <a:pt x="18590" y="217913"/>
                      <a:pt x="19066" y="221431"/>
                      <a:pt x="22113" y="221431"/>
                    </a:cubicBezTo>
                    <a:cubicBezTo>
                      <a:pt x="25160" y="221431"/>
                      <a:pt x="26588" y="227231"/>
                      <a:pt x="30110" y="228562"/>
                    </a:cubicBezTo>
                    <a:cubicBezTo>
                      <a:pt x="33633" y="229893"/>
                      <a:pt x="39631" y="225900"/>
                      <a:pt x="40393" y="227231"/>
                    </a:cubicBezTo>
                    <a:cubicBezTo>
                      <a:pt x="41154" y="228562"/>
                      <a:pt x="39917" y="238260"/>
                      <a:pt x="41726" y="238260"/>
                    </a:cubicBezTo>
                    <a:cubicBezTo>
                      <a:pt x="44748" y="238610"/>
                      <a:pt x="47582" y="239908"/>
                      <a:pt x="49818" y="241969"/>
                    </a:cubicBezTo>
                    <a:cubicBezTo>
                      <a:pt x="48771" y="237215"/>
                      <a:pt x="51151" y="230939"/>
                      <a:pt x="56959" y="232461"/>
                    </a:cubicBezTo>
                    <a:cubicBezTo>
                      <a:pt x="62767" y="233982"/>
                      <a:pt x="58101" y="239592"/>
                      <a:pt x="63433" y="241969"/>
                    </a:cubicBezTo>
                    <a:cubicBezTo>
                      <a:pt x="68765" y="244346"/>
                      <a:pt x="71811" y="242539"/>
                      <a:pt x="71811" y="238451"/>
                    </a:cubicBezTo>
                    <a:cubicBezTo>
                      <a:pt x="71811" y="234362"/>
                      <a:pt x="78857" y="225995"/>
                      <a:pt x="80666" y="224189"/>
                    </a:cubicBezTo>
                    <a:cubicBezTo>
                      <a:pt x="82475" y="222382"/>
                      <a:pt x="81904" y="211163"/>
                      <a:pt x="85426" y="208215"/>
                    </a:cubicBezTo>
                    <a:cubicBezTo>
                      <a:pt x="88949" y="205268"/>
                      <a:pt x="99612" y="207645"/>
                      <a:pt x="103801" y="208215"/>
                    </a:cubicBezTo>
                    <a:cubicBezTo>
                      <a:pt x="107990" y="208786"/>
                      <a:pt x="110847" y="199943"/>
                      <a:pt x="115607" y="204127"/>
                    </a:cubicBezTo>
                    <a:cubicBezTo>
                      <a:pt x="120368" y="208310"/>
                      <a:pt x="128080" y="204697"/>
                      <a:pt x="131602" y="208786"/>
                    </a:cubicBezTo>
                    <a:cubicBezTo>
                      <a:pt x="135125" y="212874"/>
                      <a:pt x="136934" y="223048"/>
                      <a:pt x="142932" y="219435"/>
                    </a:cubicBezTo>
                    <a:cubicBezTo>
                      <a:pt x="147988" y="216549"/>
                      <a:pt x="153677" y="214949"/>
                      <a:pt x="159498" y="214776"/>
                    </a:cubicBezTo>
                    <a:cubicBezTo>
                      <a:pt x="163021" y="214776"/>
                      <a:pt x="171304" y="221812"/>
                      <a:pt x="174922" y="223048"/>
                    </a:cubicBezTo>
                    <a:cubicBezTo>
                      <a:pt x="181308" y="224809"/>
                      <a:pt x="188053" y="224809"/>
                      <a:pt x="194439" y="223048"/>
                    </a:cubicBezTo>
                    <a:cubicBezTo>
                      <a:pt x="198629" y="220671"/>
                      <a:pt x="203960" y="212969"/>
                      <a:pt x="209292" y="213540"/>
                    </a:cubicBezTo>
                    <a:cubicBezTo>
                      <a:pt x="217769" y="213138"/>
                      <a:pt x="226263" y="213328"/>
                      <a:pt x="234713" y="214110"/>
                    </a:cubicBezTo>
                    <a:cubicBezTo>
                      <a:pt x="238330" y="215917"/>
                      <a:pt x="246042" y="220100"/>
                      <a:pt x="251279" y="218294"/>
                    </a:cubicBezTo>
                    <a:cubicBezTo>
                      <a:pt x="256515" y="216487"/>
                      <a:pt x="261371" y="206504"/>
                      <a:pt x="265560" y="205268"/>
                    </a:cubicBezTo>
                    <a:cubicBezTo>
                      <a:pt x="266492" y="204987"/>
                      <a:pt x="267485" y="204987"/>
                      <a:pt x="268416" y="205268"/>
                    </a:cubicBezTo>
                    <a:cubicBezTo>
                      <a:pt x="268416" y="202986"/>
                      <a:pt x="268416" y="200799"/>
                      <a:pt x="268416" y="198897"/>
                    </a:cubicBezTo>
                    <a:cubicBezTo>
                      <a:pt x="268416" y="188248"/>
                      <a:pt x="270797" y="192337"/>
                      <a:pt x="272605" y="181688"/>
                    </a:cubicBezTo>
                    <a:cubicBezTo>
                      <a:pt x="274414" y="171039"/>
                      <a:pt x="302215" y="143656"/>
                      <a:pt x="304596" y="141469"/>
                    </a:cubicBezTo>
                    <a:cubicBezTo>
                      <a:pt x="306976" y="139282"/>
                      <a:pt x="306880" y="97637"/>
                      <a:pt x="306880" y="91742"/>
                    </a:cubicBezTo>
                    <a:cubicBezTo>
                      <a:pt x="307111" y="84511"/>
                      <a:pt x="308329" y="77346"/>
                      <a:pt x="310498" y="70444"/>
                    </a:cubicBezTo>
                    <a:cubicBezTo>
                      <a:pt x="312879" y="62172"/>
                      <a:pt x="306309" y="62742"/>
                      <a:pt x="306880" y="55041"/>
                    </a:cubicBezTo>
                    <a:cubicBezTo>
                      <a:pt x="307452" y="47339"/>
                      <a:pt x="298407" y="41920"/>
                      <a:pt x="298407" y="37166"/>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358" name="Google Shape;358;p8"/>
              <p:cNvSpPr/>
              <p:nvPr/>
            </p:nvSpPr>
            <p:spPr>
              <a:xfrm>
                <a:off x="6153282" y="3984615"/>
                <a:ext cx="215147" cy="358096"/>
              </a:xfrm>
              <a:custGeom>
                <a:rect b="b" l="l" r="r" t="t"/>
                <a:pathLst>
                  <a:path extrusionOk="0" h="332780" w="199937">
                    <a:moveTo>
                      <a:pt x="201722" y="83932"/>
                    </a:moveTo>
                    <a:lnTo>
                      <a:pt x="48723" y="1783"/>
                    </a:lnTo>
                    <a:lnTo>
                      <a:pt x="30824" y="11291"/>
                    </a:lnTo>
                    <a:cubicBezTo>
                      <a:pt x="31300" y="20799"/>
                      <a:pt x="31966" y="34110"/>
                      <a:pt x="31966" y="36962"/>
                    </a:cubicBezTo>
                    <a:cubicBezTo>
                      <a:pt x="31966" y="41716"/>
                      <a:pt x="40916" y="47611"/>
                      <a:pt x="40249" y="55313"/>
                    </a:cubicBezTo>
                    <a:cubicBezTo>
                      <a:pt x="39583" y="63014"/>
                      <a:pt x="46247" y="62444"/>
                      <a:pt x="43867" y="70716"/>
                    </a:cubicBezTo>
                    <a:cubicBezTo>
                      <a:pt x="41697" y="77618"/>
                      <a:pt x="40480" y="84783"/>
                      <a:pt x="40249" y="92014"/>
                    </a:cubicBezTo>
                    <a:cubicBezTo>
                      <a:pt x="40249" y="97909"/>
                      <a:pt x="40249" y="139554"/>
                      <a:pt x="37964" y="141741"/>
                    </a:cubicBezTo>
                    <a:cubicBezTo>
                      <a:pt x="35679" y="143928"/>
                      <a:pt x="7688" y="171311"/>
                      <a:pt x="5974" y="181960"/>
                    </a:cubicBezTo>
                    <a:cubicBezTo>
                      <a:pt x="4260" y="192609"/>
                      <a:pt x="1785" y="188520"/>
                      <a:pt x="1785" y="199169"/>
                    </a:cubicBezTo>
                    <a:cubicBezTo>
                      <a:pt x="1785" y="201071"/>
                      <a:pt x="1785" y="203258"/>
                      <a:pt x="1785" y="205540"/>
                    </a:cubicBezTo>
                    <a:cubicBezTo>
                      <a:pt x="3309" y="206110"/>
                      <a:pt x="3975" y="207727"/>
                      <a:pt x="5974" y="209818"/>
                    </a:cubicBezTo>
                    <a:cubicBezTo>
                      <a:pt x="7974" y="211910"/>
                      <a:pt x="9021" y="218090"/>
                      <a:pt x="14924" y="218090"/>
                    </a:cubicBezTo>
                    <a:cubicBezTo>
                      <a:pt x="20827" y="218090"/>
                      <a:pt x="27967" y="231687"/>
                      <a:pt x="27396" y="237106"/>
                    </a:cubicBezTo>
                    <a:cubicBezTo>
                      <a:pt x="26825" y="242526"/>
                      <a:pt x="30348" y="245378"/>
                      <a:pt x="29681" y="254886"/>
                    </a:cubicBezTo>
                    <a:cubicBezTo>
                      <a:pt x="29533" y="263874"/>
                      <a:pt x="32492" y="272639"/>
                      <a:pt x="38059" y="279702"/>
                    </a:cubicBezTo>
                    <a:cubicBezTo>
                      <a:pt x="41011" y="281509"/>
                      <a:pt x="36822" y="283315"/>
                      <a:pt x="29681" y="282650"/>
                    </a:cubicBezTo>
                    <a:cubicBezTo>
                      <a:pt x="22540" y="281984"/>
                      <a:pt x="12544" y="282079"/>
                      <a:pt x="12544" y="285027"/>
                    </a:cubicBezTo>
                    <a:cubicBezTo>
                      <a:pt x="10821" y="290309"/>
                      <a:pt x="12753" y="296095"/>
                      <a:pt x="17304" y="299289"/>
                    </a:cubicBezTo>
                    <a:cubicBezTo>
                      <a:pt x="25016" y="306325"/>
                      <a:pt x="31490" y="308797"/>
                      <a:pt x="33870" y="316403"/>
                    </a:cubicBezTo>
                    <a:cubicBezTo>
                      <a:pt x="35202" y="322413"/>
                      <a:pt x="37835" y="328060"/>
                      <a:pt x="41582" y="332947"/>
                    </a:cubicBezTo>
                    <a:cubicBezTo>
                      <a:pt x="43962" y="334754"/>
                      <a:pt x="48723" y="334183"/>
                      <a:pt x="52817" y="328288"/>
                    </a:cubicBezTo>
                    <a:cubicBezTo>
                      <a:pt x="56910" y="322393"/>
                      <a:pt x="61766" y="333518"/>
                      <a:pt x="65860" y="328288"/>
                    </a:cubicBezTo>
                    <a:cubicBezTo>
                      <a:pt x="69954" y="323059"/>
                      <a:pt x="84235" y="323534"/>
                      <a:pt x="87853" y="321728"/>
                    </a:cubicBezTo>
                    <a:cubicBezTo>
                      <a:pt x="94004" y="319043"/>
                      <a:pt x="99927" y="315863"/>
                      <a:pt x="105562" y="312220"/>
                    </a:cubicBezTo>
                    <a:cubicBezTo>
                      <a:pt x="109085" y="309272"/>
                      <a:pt x="101468" y="304518"/>
                      <a:pt x="106800" y="301571"/>
                    </a:cubicBezTo>
                    <a:cubicBezTo>
                      <a:pt x="112131" y="298623"/>
                      <a:pt x="128698" y="303948"/>
                      <a:pt x="135362" y="295676"/>
                    </a:cubicBezTo>
                    <a:cubicBezTo>
                      <a:pt x="141475" y="288587"/>
                      <a:pt x="148025" y="281887"/>
                      <a:pt x="154975" y="275614"/>
                    </a:cubicBezTo>
                    <a:cubicBezTo>
                      <a:pt x="157926" y="272666"/>
                      <a:pt x="154975" y="270289"/>
                      <a:pt x="159069" y="266106"/>
                    </a:cubicBezTo>
                    <a:cubicBezTo>
                      <a:pt x="163163" y="261922"/>
                      <a:pt x="171541" y="257263"/>
                      <a:pt x="175635" y="259545"/>
                    </a:cubicBezTo>
                    <a:cubicBezTo>
                      <a:pt x="176728" y="260096"/>
                      <a:pt x="177933" y="260389"/>
                      <a:pt x="179158" y="260401"/>
                    </a:cubicBezTo>
                    <a:lnTo>
                      <a:pt x="178491" y="259640"/>
                    </a:lnTo>
                    <a:lnTo>
                      <a:pt x="180967" y="250988"/>
                    </a:lnTo>
                    <a:cubicBezTo>
                      <a:pt x="180967" y="250988"/>
                      <a:pt x="171446" y="246044"/>
                      <a:pt x="171446" y="238628"/>
                    </a:cubicBezTo>
                    <a:cubicBezTo>
                      <a:pt x="171446" y="231211"/>
                      <a:pt x="173921" y="223795"/>
                      <a:pt x="167733" y="223795"/>
                    </a:cubicBezTo>
                    <a:cubicBezTo>
                      <a:pt x="161544" y="223795"/>
                      <a:pt x="160307" y="217615"/>
                      <a:pt x="165257" y="212766"/>
                    </a:cubicBezTo>
                    <a:cubicBezTo>
                      <a:pt x="170208" y="207917"/>
                      <a:pt x="157926" y="197838"/>
                      <a:pt x="166495" y="197838"/>
                    </a:cubicBezTo>
                    <a:cubicBezTo>
                      <a:pt x="175064" y="197838"/>
                      <a:pt x="168971" y="184337"/>
                      <a:pt x="175159" y="183101"/>
                    </a:cubicBezTo>
                    <a:cubicBezTo>
                      <a:pt x="181348" y="181865"/>
                      <a:pt x="182585" y="176920"/>
                      <a:pt x="182585" y="170740"/>
                    </a:cubicBezTo>
                    <a:cubicBezTo>
                      <a:pt x="182585" y="164560"/>
                      <a:pt x="196200" y="161232"/>
                      <a:pt x="199913" y="159616"/>
                    </a:cubicBezTo>
                    <a:cubicBezTo>
                      <a:pt x="203626" y="157999"/>
                      <a:pt x="202389" y="138698"/>
                      <a:pt x="202389" y="138698"/>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359" name="Google Shape;359;p8"/>
              <p:cNvSpPr/>
              <p:nvPr/>
            </p:nvSpPr>
            <p:spPr>
              <a:xfrm>
                <a:off x="6385449" y="3786639"/>
                <a:ext cx="225391" cy="235319"/>
              </a:xfrm>
              <a:custGeom>
                <a:rect b="b" l="l" r="r" t="t"/>
                <a:pathLst>
                  <a:path extrusionOk="0" h="218684" w="209457">
                    <a:moveTo>
                      <a:pt x="203235" y="49038"/>
                    </a:moveTo>
                    <a:lnTo>
                      <a:pt x="188859" y="13858"/>
                    </a:lnTo>
                    <a:cubicBezTo>
                      <a:pt x="188215" y="14984"/>
                      <a:pt x="187448" y="16037"/>
                      <a:pt x="186574" y="16996"/>
                    </a:cubicBezTo>
                    <a:cubicBezTo>
                      <a:pt x="184194" y="19373"/>
                      <a:pt x="174482" y="13478"/>
                      <a:pt x="165247" y="15760"/>
                    </a:cubicBezTo>
                    <a:cubicBezTo>
                      <a:pt x="156507" y="17345"/>
                      <a:pt x="147492" y="15469"/>
                      <a:pt x="140112" y="10530"/>
                    </a:cubicBezTo>
                    <a:cubicBezTo>
                      <a:pt x="131163" y="6061"/>
                      <a:pt x="102029" y="11671"/>
                      <a:pt x="98316" y="17281"/>
                    </a:cubicBezTo>
                    <a:cubicBezTo>
                      <a:pt x="94603" y="22891"/>
                      <a:pt x="84701" y="22891"/>
                      <a:pt x="75751" y="19373"/>
                    </a:cubicBezTo>
                    <a:cubicBezTo>
                      <a:pt x="64172" y="13967"/>
                      <a:pt x="51794" y="10467"/>
                      <a:pt x="39096" y="9009"/>
                    </a:cubicBezTo>
                    <a:cubicBezTo>
                      <a:pt x="23863" y="7678"/>
                      <a:pt x="11581" y="5491"/>
                      <a:pt x="8820" y="1783"/>
                    </a:cubicBezTo>
                    <a:cubicBezTo>
                      <a:pt x="8154" y="3494"/>
                      <a:pt x="7582" y="5206"/>
                      <a:pt x="7011" y="6727"/>
                    </a:cubicBezTo>
                    <a:cubicBezTo>
                      <a:pt x="2060" y="20323"/>
                      <a:pt x="10724" y="24032"/>
                      <a:pt x="4536" y="31448"/>
                    </a:cubicBezTo>
                    <a:cubicBezTo>
                      <a:pt x="-1653" y="38864"/>
                      <a:pt x="4536" y="47516"/>
                      <a:pt x="4536" y="61113"/>
                    </a:cubicBezTo>
                    <a:lnTo>
                      <a:pt x="4536" y="215238"/>
                    </a:lnTo>
                    <a:lnTo>
                      <a:pt x="126783" y="215238"/>
                    </a:lnTo>
                    <a:lnTo>
                      <a:pt x="133828" y="210484"/>
                    </a:lnTo>
                    <a:cubicBezTo>
                      <a:pt x="137446" y="208107"/>
                      <a:pt x="143349" y="214097"/>
                      <a:pt x="143349" y="214097"/>
                    </a:cubicBezTo>
                    <a:lnTo>
                      <a:pt x="169436" y="214097"/>
                    </a:lnTo>
                    <a:cubicBezTo>
                      <a:pt x="172086" y="217374"/>
                      <a:pt x="175912" y="219490"/>
                      <a:pt x="180099" y="219992"/>
                    </a:cubicBezTo>
                    <a:cubicBezTo>
                      <a:pt x="186002" y="219992"/>
                      <a:pt x="182480" y="210484"/>
                      <a:pt x="191905" y="210484"/>
                    </a:cubicBezTo>
                    <a:cubicBezTo>
                      <a:pt x="201331" y="210484"/>
                      <a:pt x="199046" y="196317"/>
                      <a:pt x="204949" y="196317"/>
                    </a:cubicBezTo>
                    <a:cubicBezTo>
                      <a:pt x="210852" y="196317"/>
                      <a:pt x="209709" y="197458"/>
                      <a:pt x="215612" y="189186"/>
                    </a:cubicBezTo>
                    <a:lnTo>
                      <a:pt x="216279" y="188330"/>
                    </a:lnTo>
                    <a:cubicBezTo>
                      <a:pt x="215850" y="185685"/>
                      <a:pt x="215850" y="182989"/>
                      <a:pt x="216279" y="180344"/>
                    </a:cubicBezTo>
                    <a:cubicBezTo>
                      <a:pt x="217707" y="170835"/>
                      <a:pt x="211233" y="171406"/>
                      <a:pt x="206758" y="158095"/>
                    </a:cubicBezTo>
                    <a:cubicBezTo>
                      <a:pt x="202283" y="144783"/>
                      <a:pt x="186002" y="125007"/>
                      <a:pt x="185431" y="117305"/>
                    </a:cubicBezTo>
                    <a:cubicBezTo>
                      <a:pt x="184860" y="109604"/>
                      <a:pt x="175910" y="105135"/>
                      <a:pt x="175910" y="96863"/>
                    </a:cubicBezTo>
                    <a:cubicBezTo>
                      <a:pt x="175910" y="88591"/>
                      <a:pt x="171531" y="87355"/>
                      <a:pt x="162296" y="74709"/>
                    </a:cubicBezTo>
                    <a:cubicBezTo>
                      <a:pt x="153060" y="62064"/>
                      <a:pt x="150490" y="38864"/>
                      <a:pt x="152775" y="38008"/>
                    </a:cubicBezTo>
                    <a:cubicBezTo>
                      <a:pt x="155060" y="37153"/>
                      <a:pt x="163152" y="57024"/>
                      <a:pt x="166104" y="63775"/>
                    </a:cubicBezTo>
                    <a:cubicBezTo>
                      <a:pt x="169055" y="70526"/>
                      <a:pt x="179147" y="90112"/>
                      <a:pt x="186193" y="90112"/>
                    </a:cubicBezTo>
                    <a:cubicBezTo>
                      <a:pt x="193238" y="90112"/>
                      <a:pt x="195714" y="60162"/>
                      <a:pt x="198380" y="61588"/>
                    </a:cubicBezTo>
                    <a:cubicBezTo>
                      <a:pt x="198634" y="61809"/>
                      <a:pt x="198803" y="62112"/>
                      <a:pt x="198856" y="62444"/>
                    </a:cubicBezTo>
                    <a:lnTo>
                      <a:pt x="199617" y="57024"/>
                    </a:ln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360" name="Google Shape;360;p8"/>
              <p:cNvSpPr/>
              <p:nvPr/>
            </p:nvSpPr>
            <p:spPr>
              <a:xfrm>
                <a:off x="6053563" y="4453413"/>
                <a:ext cx="112696" cy="133006"/>
              </a:xfrm>
              <a:custGeom>
                <a:rect b="b" l="l" r="r" t="t"/>
                <a:pathLst>
                  <a:path extrusionOk="0" h="123604" w="104728">
                    <a:moveTo>
                      <a:pt x="56277" y="121394"/>
                    </a:moveTo>
                    <a:cubicBezTo>
                      <a:pt x="65798" y="121394"/>
                      <a:pt x="62465" y="115214"/>
                      <a:pt x="58752" y="105325"/>
                    </a:cubicBezTo>
                    <a:cubicBezTo>
                      <a:pt x="55039" y="95437"/>
                      <a:pt x="64941" y="96673"/>
                      <a:pt x="71129" y="96673"/>
                    </a:cubicBezTo>
                    <a:cubicBezTo>
                      <a:pt x="77318" y="96673"/>
                      <a:pt x="74842" y="85549"/>
                      <a:pt x="79793" y="85549"/>
                    </a:cubicBezTo>
                    <a:cubicBezTo>
                      <a:pt x="84744" y="85549"/>
                      <a:pt x="85982" y="99145"/>
                      <a:pt x="90933" y="97909"/>
                    </a:cubicBezTo>
                    <a:cubicBezTo>
                      <a:pt x="95883" y="96673"/>
                      <a:pt x="99596" y="101617"/>
                      <a:pt x="105785" y="100381"/>
                    </a:cubicBezTo>
                    <a:cubicBezTo>
                      <a:pt x="111974" y="99145"/>
                      <a:pt x="112069" y="86784"/>
                      <a:pt x="112069" y="76896"/>
                    </a:cubicBezTo>
                    <a:cubicBezTo>
                      <a:pt x="112069" y="67008"/>
                      <a:pt x="113306" y="59592"/>
                      <a:pt x="107023" y="55883"/>
                    </a:cubicBezTo>
                    <a:cubicBezTo>
                      <a:pt x="100739" y="52175"/>
                      <a:pt x="95883" y="43428"/>
                      <a:pt x="103405" y="39720"/>
                    </a:cubicBezTo>
                    <a:cubicBezTo>
                      <a:pt x="108150" y="38338"/>
                      <a:pt x="110875" y="33376"/>
                      <a:pt x="109491" y="28638"/>
                    </a:cubicBezTo>
                    <a:cubicBezTo>
                      <a:pt x="108893" y="26587"/>
                      <a:pt x="107578" y="24818"/>
                      <a:pt x="105785" y="23651"/>
                    </a:cubicBezTo>
                    <a:cubicBezTo>
                      <a:pt x="99596" y="18707"/>
                      <a:pt x="85982" y="28595"/>
                      <a:pt x="85982" y="23651"/>
                    </a:cubicBezTo>
                    <a:cubicBezTo>
                      <a:pt x="85982" y="20989"/>
                      <a:pt x="87124" y="11291"/>
                      <a:pt x="88076" y="3019"/>
                    </a:cubicBezTo>
                    <a:cubicBezTo>
                      <a:pt x="73795" y="2543"/>
                      <a:pt x="58371" y="1783"/>
                      <a:pt x="58371" y="1783"/>
                    </a:cubicBezTo>
                    <a:lnTo>
                      <a:pt x="54658" y="2829"/>
                    </a:lnTo>
                    <a:cubicBezTo>
                      <a:pt x="55188" y="11425"/>
                      <a:pt x="54901" y="20053"/>
                      <a:pt x="53802" y="28595"/>
                    </a:cubicBezTo>
                    <a:cubicBezTo>
                      <a:pt x="53801" y="28595"/>
                      <a:pt x="31523" y="29832"/>
                      <a:pt x="26572" y="29832"/>
                    </a:cubicBezTo>
                    <a:cubicBezTo>
                      <a:pt x="25429" y="29832"/>
                      <a:pt x="22097" y="30307"/>
                      <a:pt x="17051" y="31067"/>
                    </a:cubicBezTo>
                    <a:cubicBezTo>
                      <a:pt x="16108" y="32587"/>
                      <a:pt x="14989" y="33991"/>
                      <a:pt x="13719" y="35251"/>
                    </a:cubicBezTo>
                    <a:cubicBezTo>
                      <a:pt x="11053" y="37913"/>
                      <a:pt x="19907" y="41526"/>
                      <a:pt x="21335" y="45330"/>
                    </a:cubicBezTo>
                    <a:cubicBezTo>
                      <a:pt x="22764" y="49133"/>
                      <a:pt x="10101" y="47992"/>
                      <a:pt x="10386" y="53602"/>
                    </a:cubicBezTo>
                    <a:cubicBezTo>
                      <a:pt x="9965" y="58898"/>
                      <a:pt x="6979" y="63656"/>
                      <a:pt x="2389" y="66342"/>
                    </a:cubicBezTo>
                    <a:cubicBezTo>
                      <a:pt x="-1134" y="69005"/>
                      <a:pt x="11910" y="80319"/>
                      <a:pt x="11910" y="84122"/>
                    </a:cubicBezTo>
                    <a:cubicBezTo>
                      <a:pt x="11910" y="87926"/>
                      <a:pt x="15147" y="91539"/>
                      <a:pt x="26477" y="102473"/>
                    </a:cubicBezTo>
                    <a:cubicBezTo>
                      <a:pt x="37806" y="113407"/>
                      <a:pt x="31999" y="115594"/>
                      <a:pt x="46280" y="127099"/>
                    </a:cubicBezTo>
                    <a:cubicBezTo>
                      <a:pt x="48294" y="123491"/>
                      <a:pt x="52142" y="121295"/>
                      <a:pt x="56277" y="121394"/>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361" name="Google Shape;361;p8"/>
              <p:cNvSpPr/>
              <p:nvPr/>
            </p:nvSpPr>
            <p:spPr>
              <a:xfrm>
                <a:off x="6065607" y="4454539"/>
                <a:ext cx="40980" cy="30694"/>
              </a:xfrm>
              <a:custGeom>
                <a:rect b="b" l="l" r="r" t="t"/>
                <a:pathLst>
                  <a:path extrusionOk="0" h="28524" w="38083">
                    <a:moveTo>
                      <a:pt x="42608" y="27550"/>
                    </a:moveTo>
                    <a:cubicBezTo>
                      <a:pt x="43708" y="19007"/>
                      <a:pt x="43994" y="10380"/>
                      <a:pt x="43465" y="1783"/>
                    </a:cubicBezTo>
                    <a:lnTo>
                      <a:pt x="38514" y="3209"/>
                    </a:lnTo>
                    <a:lnTo>
                      <a:pt x="11190" y="3209"/>
                    </a:lnTo>
                    <a:cubicBezTo>
                      <a:pt x="11190" y="3209"/>
                      <a:pt x="11190" y="3209"/>
                      <a:pt x="11190" y="3780"/>
                    </a:cubicBezTo>
                    <a:cubicBezTo>
                      <a:pt x="13841" y="7695"/>
                      <a:pt x="12812" y="13014"/>
                      <a:pt x="8891" y="15662"/>
                    </a:cubicBezTo>
                    <a:cubicBezTo>
                      <a:pt x="8137" y="16171"/>
                      <a:pt x="7306" y="16557"/>
                      <a:pt x="6429" y="16806"/>
                    </a:cubicBezTo>
                    <a:cubicBezTo>
                      <a:pt x="241" y="18897"/>
                      <a:pt x="526" y="24507"/>
                      <a:pt x="5572" y="24792"/>
                    </a:cubicBezTo>
                    <a:cubicBezTo>
                      <a:pt x="8619" y="24792"/>
                      <a:pt x="7953" y="27455"/>
                      <a:pt x="6239" y="30022"/>
                    </a:cubicBezTo>
                    <a:cubicBezTo>
                      <a:pt x="11094" y="29261"/>
                      <a:pt x="14427" y="28786"/>
                      <a:pt x="15760" y="28786"/>
                    </a:cubicBezTo>
                    <a:cubicBezTo>
                      <a:pt x="20710" y="28786"/>
                      <a:pt x="42608" y="27550"/>
                      <a:pt x="42608" y="27550"/>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362" name="Google Shape;362;p8"/>
              <p:cNvSpPr/>
              <p:nvPr/>
            </p:nvSpPr>
            <p:spPr>
              <a:xfrm>
                <a:off x="6101750" y="4422719"/>
                <a:ext cx="153676" cy="184163"/>
              </a:xfrm>
              <a:custGeom>
                <a:rect b="b" l="l" r="r" t="t"/>
                <a:pathLst>
                  <a:path extrusionOk="0" h="171144" w="142812">
                    <a:moveTo>
                      <a:pt x="39963" y="168458"/>
                    </a:moveTo>
                    <a:cubicBezTo>
                      <a:pt x="43677" y="169694"/>
                      <a:pt x="46152" y="175875"/>
                      <a:pt x="53578" y="169694"/>
                    </a:cubicBezTo>
                    <a:cubicBezTo>
                      <a:pt x="61005" y="163514"/>
                      <a:pt x="69764" y="164750"/>
                      <a:pt x="69764" y="171026"/>
                    </a:cubicBezTo>
                    <a:cubicBezTo>
                      <a:pt x="69764" y="177301"/>
                      <a:pt x="72239" y="175875"/>
                      <a:pt x="78428" y="169694"/>
                    </a:cubicBezTo>
                    <a:cubicBezTo>
                      <a:pt x="84616" y="163514"/>
                      <a:pt x="90805" y="170931"/>
                      <a:pt x="90805" y="158570"/>
                    </a:cubicBezTo>
                    <a:cubicBezTo>
                      <a:pt x="90805" y="146210"/>
                      <a:pt x="98231" y="157334"/>
                      <a:pt x="98231" y="143738"/>
                    </a:cubicBezTo>
                    <a:cubicBezTo>
                      <a:pt x="98231" y="130141"/>
                      <a:pt x="99469" y="116545"/>
                      <a:pt x="99469" y="110364"/>
                    </a:cubicBezTo>
                    <a:cubicBezTo>
                      <a:pt x="99469" y="104184"/>
                      <a:pt x="116796" y="98004"/>
                      <a:pt x="116796" y="88116"/>
                    </a:cubicBezTo>
                    <a:cubicBezTo>
                      <a:pt x="116796" y="78227"/>
                      <a:pt x="131649" y="58356"/>
                      <a:pt x="131649" y="45995"/>
                    </a:cubicBezTo>
                    <a:cubicBezTo>
                      <a:pt x="131346" y="38301"/>
                      <a:pt x="134003" y="30782"/>
                      <a:pt x="139075" y="24982"/>
                    </a:cubicBezTo>
                    <a:cubicBezTo>
                      <a:pt x="142312" y="18585"/>
                      <a:pt x="143381" y="11311"/>
                      <a:pt x="142122" y="4255"/>
                    </a:cubicBezTo>
                    <a:lnTo>
                      <a:pt x="142122" y="4255"/>
                    </a:lnTo>
                    <a:lnTo>
                      <a:pt x="124794" y="1783"/>
                    </a:lnTo>
                    <a:lnTo>
                      <a:pt x="116130" y="4255"/>
                    </a:lnTo>
                    <a:lnTo>
                      <a:pt x="104991" y="6727"/>
                    </a:lnTo>
                    <a:cubicBezTo>
                      <a:pt x="105616" y="11959"/>
                      <a:pt x="104294" y="17237"/>
                      <a:pt x="101278" y="21559"/>
                    </a:cubicBezTo>
                    <a:cubicBezTo>
                      <a:pt x="97763" y="27608"/>
                      <a:pt x="95649" y="34365"/>
                      <a:pt x="95089" y="41336"/>
                    </a:cubicBezTo>
                    <a:cubicBezTo>
                      <a:pt x="95089" y="41336"/>
                      <a:pt x="72906" y="30212"/>
                      <a:pt x="66527" y="31828"/>
                    </a:cubicBezTo>
                    <a:cubicBezTo>
                      <a:pt x="58726" y="32285"/>
                      <a:pt x="50906" y="32285"/>
                      <a:pt x="43105" y="31828"/>
                    </a:cubicBezTo>
                    <a:cubicBezTo>
                      <a:pt x="42153" y="40100"/>
                      <a:pt x="41011" y="49798"/>
                      <a:pt x="41011" y="52461"/>
                    </a:cubicBezTo>
                    <a:cubicBezTo>
                      <a:pt x="41011" y="57405"/>
                      <a:pt x="54626" y="47516"/>
                      <a:pt x="60814" y="52461"/>
                    </a:cubicBezTo>
                    <a:cubicBezTo>
                      <a:pt x="64955" y="55155"/>
                      <a:pt x="66125" y="60692"/>
                      <a:pt x="63427" y="64828"/>
                    </a:cubicBezTo>
                    <a:cubicBezTo>
                      <a:pt x="62259" y="66618"/>
                      <a:pt x="60488" y="67931"/>
                      <a:pt x="58434" y="68529"/>
                    </a:cubicBezTo>
                    <a:cubicBezTo>
                      <a:pt x="50913" y="72237"/>
                      <a:pt x="55863" y="80890"/>
                      <a:pt x="62052" y="84693"/>
                    </a:cubicBezTo>
                    <a:cubicBezTo>
                      <a:pt x="68240" y="88496"/>
                      <a:pt x="67098" y="95722"/>
                      <a:pt x="67098" y="105706"/>
                    </a:cubicBezTo>
                    <a:cubicBezTo>
                      <a:pt x="67098" y="115689"/>
                      <a:pt x="67098" y="127954"/>
                      <a:pt x="60814" y="129190"/>
                    </a:cubicBezTo>
                    <a:cubicBezTo>
                      <a:pt x="54530" y="130426"/>
                      <a:pt x="51293" y="125482"/>
                      <a:pt x="45962" y="126718"/>
                    </a:cubicBezTo>
                    <a:cubicBezTo>
                      <a:pt x="40630" y="127954"/>
                      <a:pt x="39773" y="114358"/>
                      <a:pt x="34822" y="114358"/>
                    </a:cubicBezTo>
                    <a:cubicBezTo>
                      <a:pt x="29871" y="114358"/>
                      <a:pt x="32347" y="125482"/>
                      <a:pt x="26158" y="125482"/>
                    </a:cubicBezTo>
                    <a:cubicBezTo>
                      <a:pt x="19970" y="125482"/>
                      <a:pt x="10068" y="124246"/>
                      <a:pt x="13781" y="134135"/>
                    </a:cubicBezTo>
                    <a:cubicBezTo>
                      <a:pt x="17494" y="144023"/>
                      <a:pt x="21207" y="150203"/>
                      <a:pt x="11306" y="150203"/>
                    </a:cubicBezTo>
                    <a:cubicBezTo>
                      <a:pt x="7342" y="150277"/>
                      <a:pt x="3716" y="152450"/>
                      <a:pt x="1785" y="155908"/>
                    </a:cubicBezTo>
                    <a:lnTo>
                      <a:pt x="3880" y="157619"/>
                    </a:lnTo>
                    <a:cubicBezTo>
                      <a:pt x="11211" y="163174"/>
                      <a:pt x="17091" y="170415"/>
                      <a:pt x="21017" y="178727"/>
                    </a:cubicBezTo>
                    <a:cubicBezTo>
                      <a:pt x="26570" y="174056"/>
                      <a:pt x="33016" y="170562"/>
                      <a:pt x="39963" y="168458"/>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363" name="Google Shape;363;p8"/>
              <p:cNvSpPr/>
              <p:nvPr/>
            </p:nvSpPr>
            <p:spPr>
              <a:xfrm>
                <a:off x="6325217" y="3987275"/>
                <a:ext cx="348333" cy="439947"/>
              </a:xfrm>
              <a:custGeom>
                <a:rect b="b" l="l" r="r" t="t"/>
                <a:pathLst>
                  <a:path extrusionOk="0" h="408844" w="323707">
                    <a:moveTo>
                      <a:pt x="260921" y="9865"/>
                    </a:moveTo>
                    <a:cubicBezTo>
                      <a:pt x="255018" y="9865"/>
                      <a:pt x="257399" y="24031"/>
                      <a:pt x="247878" y="24031"/>
                    </a:cubicBezTo>
                    <a:cubicBezTo>
                      <a:pt x="238357" y="24031"/>
                      <a:pt x="241975" y="33540"/>
                      <a:pt x="236072" y="33540"/>
                    </a:cubicBezTo>
                    <a:cubicBezTo>
                      <a:pt x="231884" y="33037"/>
                      <a:pt x="228058" y="30922"/>
                      <a:pt x="225408" y="27645"/>
                    </a:cubicBezTo>
                    <a:lnTo>
                      <a:pt x="199321" y="27645"/>
                    </a:lnTo>
                    <a:cubicBezTo>
                      <a:pt x="199321" y="27645"/>
                      <a:pt x="193419" y="21654"/>
                      <a:pt x="189801" y="24031"/>
                    </a:cubicBezTo>
                    <a:lnTo>
                      <a:pt x="182755" y="28786"/>
                    </a:lnTo>
                    <a:lnTo>
                      <a:pt x="60508" y="28786"/>
                    </a:lnTo>
                    <a:lnTo>
                      <a:pt x="60508" y="70906"/>
                    </a:lnTo>
                    <a:lnTo>
                      <a:pt x="41942" y="70906"/>
                    </a:lnTo>
                    <a:lnTo>
                      <a:pt x="41942" y="136321"/>
                    </a:lnTo>
                    <a:cubicBezTo>
                      <a:pt x="41942" y="136321"/>
                      <a:pt x="43180" y="156003"/>
                      <a:pt x="39467" y="157239"/>
                    </a:cubicBezTo>
                    <a:cubicBezTo>
                      <a:pt x="35754" y="158475"/>
                      <a:pt x="22139" y="162183"/>
                      <a:pt x="22139" y="168363"/>
                    </a:cubicBezTo>
                    <a:cubicBezTo>
                      <a:pt x="22139" y="174543"/>
                      <a:pt x="20901" y="179488"/>
                      <a:pt x="14713" y="180724"/>
                    </a:cubicBezTo>
                    <a:cubicBezTo>
                      <a:pt x="8524" y="181960"/>
                      <a:pt x="14713" y="195461"/>
                      <a:pt x="6049" y="195461"/>
                    </a:cubicBezTo>
                    <a:cubicBezTo>
                      <a:pt x="-2615" y="195461"/>
                      <a:pt x="9762" y="204969"/>
                      <a:pt x="4811" y="210389"/>
                    </a:cubicBezTo>
                    <a:cubicBezTo>
                      <a:pt x="-140" y="215808"/>
                      <a:pt x="1193" y="221418"/>
                      <a:pt x="7286" y="221418"/>
                    </a:cubicBezTo>
                    <a:cubicBezTo>
                      <a:pt x="13380" y="221418"/>
                      <a:pt x="11000" y="228834"/>
                      <a:pt x="11000" y="236251"/>
                    </a:cubicBezTo>
                    <a:cubicBezTo>
                      <a:pt x="11000" y="243667"/>
                      <a:pt x="20521" y="248611"/>
                      <a:pt x="20521" y="248611"/>
                    </a:cubicBezTo>
                    <a:lnTo>
                      <a:pt x="18045" y="257263"/>
                    </a:lnTo>
                    <a:cubicBezTo>
                      <a:pt x="23493" y="263435"/>
                      <a:pt x="28458" y="270015"/>
                      <a:pt x="32898" y="276945"/>
                    </a:cubicBezTo>
                    <a:cubicBezTo>
                      <a:pt x="34135" y="280653"/>
                      <a:pt x="41561" y="290541"/>
                      <a:pt x="34135" y="294250"/>
                    </a:cubicBezTo>
                    <a:cubicBezTo>
                      <a:pt x="26709" y="297958"/>
                      <a:pt x="31660" y="301666"/>
                      <a:pt x="31660" y="301666"/>
                    </a:cubicBezTo>
                    <a:lnTo>
                      <a:pt x="40324" y="302902"/>
                    </a:lnTo>
                    <a:lnTo>
                      <a:pt x="42799" y="309082"/>
                    </a:lnTo>
                    <a:cubicBezTo>
                      <a:pt x="48946" y="309281"/>
                      <a:pt x="54750" y="311956"/>
                      <a:pt x="58889" y="316498"/>
                    </a:cubicBezTo>
                    <a:cubicBezTo>
                      <a:pt x="65078" y="323820"/>
                      <a:pt x="67553" y="325151"/>
                      <a:pt x="67553" y="328764"/>
                    </a:cubicBezTo>
                    <a:cubicBezTo>
                      <a:pt x="67553" y="332377"/>
                      <a:pt x="72409" y="333708"/>
                      <a:pt x="79835" y="339888"/>
                    </a:cubicBezTo>
                    <a:cubicBezTo>
                      <a:pt x="87261" y="346068"/>
                      <a:pt x="87261" y="349396"/>
                      <a:pt x="87261" y="353485"/>
                    </a:cubicBezTo>
                    <a:cubicBezTo>
                      <a:pt x="87261" y="357573"/>
                      <a:pt x="100876" y="362993"/>
                      <a:pt x="100876" y="362993"/>
                    </a:cubicBezTo>
                    <a:lnTo>
                      <a:pt x="105541" y="374497"/>
                    </a:lnTo>
                    <a:cubicBezTo>
                      <a:pt x="107846" y="375542"/>
                      <a:pt x="109679" y="377406"/>
                      <a:pt x="110683" y="379727"/>
                    </a:cubicBezTo>
                    <a:cubicBezTo>
                      <a:pt x="112568" y="383805"/>
                      <a:pt x="115572" y="387267"/>
                      <a:pt x="119347" y="389710"/>
                    </a:cubicBezTo>
                    <a:cubicBezTo>
                      <a:pt x="119347" y="389710"/>
                      <a:pt x="126773" y="394559"/>
                      <a:pt x="131724" y="389710"/>
                    </a:cubicBezTo>
                    <a:cubicBezTo>
                      <a:pt x="136674" y="384861"/>
                      <a:pt x="142863" y="390946"/>
                      <a:pt x="142863" y="390946"/>
                    </a:cubicBezTo>
                    <a:cubicBezTo>
                      <a:pt x="142863" y="390946"/>
                      <a:pt x="149147" y="385907"/>
                      <a:pt x="152860" y="388379"/>
                    </a:cubicBezTo>
                    <a:cubicBezTo>
                      <a:pt x="156573" y="390851"/>
                      <a:pt x="166380" y="399123"/>
                      <a:pt x="175995" y="407965"/>
                    </a:cubicBezTo>
                    <a:cubicBezTo>
                      <a:pt x="180768" y="406053"/>
                      <a:pt x="185708" y="404589"/>
                      <a:pt x="190753" y="403592"/>
                    </a:cubicBezTo>
                    <a:cubicBezTo>
                      <a:pt x="195228" y="403592"/>
                      <a:pt x="201416" y="410723"/>
                      <a:pt x="203225" y="408061"/>
                    </a:cubicBezTo>
                    <a:cubicBezTo>
                      <a:pt x="207110" y="404279"/>
                      <a:pt x="212502" y="402460"/>
                      <a:pt x="217887" y="403116"/>
                    </a:cubicBezTo>
                    <a:cubicBezTo>
                      <a:pt x="221505" y="404923"/>
                      <a:pt x="229883" y="405398"/>
                      <a:pt x="230359" y="402261"/>
                    </a:cubicBezTo>
                    <a:cubicBezTo>
                      <a:pt x="230835" y="399123"/>
                      <a:pt x="234453" y="397982"/>
                      <a:pt x="237119" y="395795"/>
                    </a:cubicBezTo>
                    <a:cubicBezTo>
                      <a:pt x="238283" y="394961"/>
                      <a:pt x="239177" y="393804"/>
                      <a:pt x="239690" y="392467"/>
                    </a:cubicBezTo>
                    <a:cubicBezTo>
                      <a:pt x="240547" y="388949"/>
                      <a:pt x="251210" y="382959"/>
                      <a:pt x="255685" y="381818"/>
                    </a:cubicBezTo>
                    <a:cubicBezTo>
                      <a:pt x="260159" y="380677"/>
                      <a:pt x="265205" y="380487"/>
                      <a:pt x="267681" y="383150"/>
                    </a:cubicBezTo>
                    <a:cubicBezTo>
                      <a:pt x="269094" y="384505"/>
                      <a:pt x="270783" y="385543"/>
                      <a:pt x="272632" y="386192"/>
                    </a:cubicBezTo>
                    <a:cubicBezTo>
                      <a:pt x="274155" y="374878"/>
                      <a:pt x="276726" y="368602"/>
                      <a:pt x="272632" y="368602"/>
                    </a:cubicBezTo>
                    <a:cubicBezTo>
                      <a:pt x="264186" y="367435"/>
                      <a:pt x="257060" y="361742"/>
                      <a:pt x="254066" y="353770"/>
                    </a:cubicBezTo>
                    <a:cubicBezTo>
                      <a:pt x="250353" y="344262"/>
                      <a:pt x="239118" y="337701"/>
                      <a:pt x="236738" y="331521"/>
                    </a:cubicBezTo>
                    <a:cubicBezTo>
                      <a:pt x="234358" y="325341"/>
                      <a:pt x="220553" y="326577"/>
                      <a:pt x="217697" y="322013"/>
                    </a:cubicBezTo>
                    <a:cubicBezTo>
                      <a:pt x="214840" y="317449"/>
                      <a:pt x="221410" y="317069"/>
                      <a:pt x="221410" y="310889"/>
                    </a:cubicBezTo>
                    <a:cubicBezTo>
                      <a:pt x="221410" y="304708"/>
                      <a:pt x="236357" y="308416"/>
                      <a:pt x="237500" y="307181"/>
                    </a:cubicBezTo>
                    <a:cubicBezTo>
                      <a:pt x="239361" y="299882"/>
                      <a:pt x="240225" y="292366"/>
                      <a:pt x="240070" y="284837"/>
                    </a:cubicBezTo>
                    <a:cubicBezTo>
                      <a:pt x="240071" y="277420"/>
                      <a:pt x="249591" y="270004"/>
                      <a:pt x="246259" y="265821"/>
                    </a:cubicBezTo>
                    <a:cubicBezTo>
                      <a:pt x="242927" y="261637"/>
                      <a:pt x="249972" y="260876"/>
                      <a:pt x="254923" y="257168"/>
                    </a:cubicBezTo>
                    <a:cubicBezTo>
                      <a:pt x="259874" y="253460"/>
                      <a:pt x="256161" y="242336"/>
                      <a:pt x="261111" y="237392"/>
                    </a:cubicBezTo>
                    <a:cubicBezTo>
                      <a:pt x="266062" y="232447"/>
                      <a:pt x="269775" y="222559"/>
                      <a:pt x="273489" y="222559"/>
                    </a:cubicBezTo>
                    <a:cubicBezTo>
                      <a:pt x="278183" y="221684"/>
                      <a:pt x="281722" y="217800"/>
                      <a:pt x="282153" y="213051"/>
                    </a:cubicBezTo>
                    <a:cubicBezTo>
                      <a:pt x="282152" y="208107"/>
                      <a:pt x="290816" y="198123"/>
                      <a:pt x="289579" y="189471"/>
                    </a:cubicBezTo>
                    <a:cubicBezTo>
                      <a:pt x="288341" y="180819"/>
                      <a:pt x="284628" y="169694"/>
                      <a:pt x="290816" y="162278"/>
                    </a:cubicBezTo>
                    <a:cubicBezTo>
                      <a:pt x="296263" y="157215"/>
                      <a:pt x="299012" y="149892"/>
                      <a:pt x="298243" y="142502"/>
                    </a:cubicBezTo>
                    <a:cubicBezTo>
                      <a:pt x="297005" y="136321"/>
                      <a:pt x="305669" y="135085"/>
                      <a:pt x="309382" y="131377"/>
                    </a:cubicBezTo>
                    <a:cubicBezTo>
                      <a:pt x="316882" y="126775"/>
                      <a:pt x="323361" y="120693"/>
                      <a:pt x="328424" y="113502"/>
                    </a:cubicBezTo>
                    <a:cubicBezTo>
                      <a:pt x="325047" y="108961"/>
                      <a:pt x="320849" y="105092"/>
                      <a:pt x="316047" y="102092"/>
                    </a:cubicBezTo>
                    <a:cubicBezTo>
                      <a:pt x="308906" y="98860"/>
                      <a:pt x="304145" y="86404"/>
                      <a:pt x="304145" y="70716"/>
                    </a:cubicBezTo>
                    <a:cubicBezTo>
                      <a:pt x="303760" y="59565"/>
                      <a:pt x="302261" y="48481"/>
                      <a:pt x="299671" y="37628"/>
                    </a:cubicBezTo>
                    <a:cubicBezTo>
                      <a:pt x="296624" y="28784"/>
                      <a:pt x="290422" y="21371"/>
                      <a:pt x="282248" y="16805"/>
                    </a:cubicBezTo>
                    <a:cubicBezTo>
                      <a:pt x="276359" y="13825"/>
                      <a:pt x="272203" y="8268"/>
                      <a:pt x="271013" y="1783"/>
                    </a:cubicBezTo>
                    <a:lnTo>
                      <a:pt x="270347" y="2638"/>
                    </a:lnTo>
                    <a:cubicBezTo>
                      <a:pt x="265682" y="11006"/>
                      <a:pt x="266824" y="9865"/>
                      <a:pt x="260921" y="9865"/>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364" name="Google Shape;364;p8"/>
              <p:cNvSpPr/>
              <p:nvPr/>
            </p:nvSpPr>
            <p:spPr>
              <a:xfrm>
                <a:off x="6747854" y="4226074"/>
                <a:ext cx="40980" cy="40925"/>
              </a:xfrm>
              <a:custGeom>
                <a:rect b="b" l="l" r="r" t="t"/>
                <a:pathLst>
                  <a:path extrusionOk="0" h="38032" w="38083">
                    <a:moveTo>
                      <a:pt x="13736" y="6252"/>
                    </a:moveTo>
                    <a:cubicBezTo>
                      <a:pt x="10892" y="11126"/>
                      <a:pt x="7711" y="15797"/>
                      <a:pt x="4215" y="20228"/>
                    </a:cubicBezTo>
                    <a:cubicBezTo>
                      <a:pt x="1191" y="25382"/>
                      <a:pt x="977" y="31711"/>
                      <a:pt x="3644" y="37058"/>
                    </a:cubicBezTo>
                    <a:cubicBezTo>
                      <a:pt x="4882" y="39530"/>
                      <a:pt x="11070" y="38864"/>
                      <a:pt x="14879" y="36392"/>
                    </a:cubicBezTo>
                    <a:cubicBezTo>
                      <a:pt x="18687" y="33920"/>
                      <a:pt x="19925" y="35631"/>
                      <a:pt x="24400" y="39625"/>
                    </a:cubicBezTo>
                    <a:cubicBezTo>
                      <a:pt x="26931" y="36263"/>
                      <a:pt x="29699" y="33086"/>
                      <a:pt x="32683" y="30117"/>
                    </a:cubicBezTo>
                    <a:cubicBezTo>
                      <a:pt x="27732" y="27169"/>
                      <a:pt x="23162" y="26694"/>
                      <a:pt x="21924" y="25553"/>
                    </a:cubicBezTo>
                    <a:cubicBezTo>
                      <a:pt x="20686" y="24412"/>
                      <a:pt x="27827" y="17566"/>
                      <a:pt x="33540" y="16045"/>
                    </a:cubicBezTo>
                    <a:cubicBezTo>
                      <a:pt x="39252" y="14524"/>
                      <a:pt x="36491" y="8343"/>
                      <a:pt x="31731" y="4255"/>
                    </a:cubicBezTo>
                    <a:lnTo>
                      <a:pt x="29065" y="1783"/>
                    </a:lnTo>
                    <a:cubicBezTo>
                      <a:pt x="27082" y="2784"/>
                      <a:pt x="25255" y="4065"/>
                      <a:pt x="23638" y="5586"/>
                    </a:cubicBezTo>
                    <a:cubicBezTo>
                      <a:pt x="21924" y="7202"/>
                      <a:pt x="18592" y="7202"/>
                      <a:pt x="13736" y="6252"/>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365" name="Google Shape;365;p8"/>
              <p:cNvSpPr/>
              <p:nvPr/>
            </p:nvSpPr>
            <p:spPr>
              <a:xfrm>
                <a:off x="6633726" y="4107186"/>
                <a:ext cx="143431" cy="122775"/>
              </a:xfrm>
              <a:custGeom>
                <a:rect b="b" l="l" r="r" t="t"/>
                <a:pathLst>
                  <a:path extrusionOk="0" h="114096" w="133291">
                    <a:moveTo>
                      <a:pt x="23826" y="20038"/>
                    </a:moveTo>
                    <a:cubicBezTo>
                      <a:pt x="20113" y="23746"/>
                      <a:pt x="11449" y="24982"/>
                      <a:pt x="12686" y="31163"/>
                    </a:cubicBezTo>
                    <a:cubicBezTo>
                      <a:pt x="13456" y="38553"/>
                      <a:pt x="10706" y="45876"/>
                      <a:pt x="5260" y="50939"/>
                    </a:cubicBezTo>
                    <a:cubicBezTo>
                      <a:pt x="-928" y="58355"/>
                      <a:pt x="2785" y="69385"/>
                      <a:pt x="4023" y="78037"/>
                    </a:cubicBezTo>
                    <a:cubicBezTo>
                      <a:pt x="9600" y="77042"/>
                      <a:pt x="15332" y="77335"/>
                      <a:pt x="20779" y="78893"/>
                    </a:cubicBezTo>
                    <a:cubicBezTo>
                      <a:pt x="23921" y="82030"/>
                      <a:pt x="25159" y="78893"/>
                      <a:pt x="27063" y="72617"/>
                    </a:cubicBezTo>
                    <a:cubicBezTo>
                      <a:pt x="28967" y="66342"/>
                      <a:pt x="32680" y="67008"/>
                      <a:pt x="36584" y="70145"/>
                    </a:cubicBezTo>
                    <a:cubicBezTo>
                      <a:pt x="40487" y="73283"/>
                      <a:pt x="42772" y="78322"/>
                      <a:pt x="49056" y="75185"/>
                    </a:cubicBezTo>
                    <a:cubicBezTo>
                      <a:pt x="55340" y="72047"/>
                      <a:pt x="54673" y="73949"/>
                      <a:pt x="57815" y="75185"/>
                    </a:cubicBezTo>
                    <a:cubicBezTo>
                      <a:pt x="60957" y="76421"/>
                      <a:pt x="73429" y="74519"/>
                      <a:pt x="77809" y="75185"/>
                    </a:cubicBezTo>
                    <a:cubicBezTo>
                      <a:pt x="82188" y="75850"/>
                      <a:pt x="120272" y="116354"/>
                      <a:pt x="120272" y="116354"/>
                    </a:cubicBezTo>
                    <a:lnTo>
                      <a:pt x="120272" y="116354"/>
                    </a:lnTo>
                    <a:cubicBezTo>
                      <a:pt x="125127" y="116925"/>
                      <a:pt x="128460" y="117591"/>
                      <a:pt x="129793" y="115689"/>
                    </a:cubicBezTo>
                    <a:cubicBezTo>
                      <a:pt x="131409" y="114167"/>
                      <a:pt x="133237" y="112887"/>
                      <a:pt x="135220" y="111886"/>
                    </a:cubicBezTo>
                    <a:cubicBezTo>
                      <a:pt x="127572" y="104427"/>
                      <a:pt x="120447" y="96453"/>
                      <a:pt x="113893" y="88021"/>
                    </a:cubicBezTo>
                    <a:cubicBezTo>
                      <a:pt x="106531" y="76916"/>
                      <a:pt x="95183" y="69054"/>
                      <a:pt x="82189" y="66057"/>
                    </a:cubicBezTo>
                    <a:cubicBezTo>
                      <a:pt x="75048" y="66057"/>
                      <a:pt x="73905" y="53982"/>
                      <a:pt x="69431" y="53411"/>
                    </a:cubicBezTo>
                    <a:cubicBezTo>
                      <a:pt x="64956" y="52841"/>
                      <a:pt x="54959" y="35346"/>
                      <a:pt x="54578" y="24127"/>
                    </a:cubicBezTo>
                    <a:cubicBezTo>
                      <a:pt x="53059" y="15756"/>
                      <a:pt x="49159" y="7999"/>
                      <a:pt x="43344" y="1783"/>
                    </a:cubicBezTo>
                    <a:cubicBezTo>
                      <a:pt x="38183" y="9160"/>
                      <a:pt x="31535" y="15378"/>
                      <a:pt x="23826" y="20038"/>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366" name="Google Shape;366;p8"/>
              <p:cNvSpPr/>
              <p:nvPr/>
            </p:nvSpPr>
            <p:spPr>
              <a:xfrm>
                <a:off x="6558052" y="4178280"/>
                <a:ext cx="317597" cy="245552"/>
              </a:xfrm>
              <a:custGeom>
                <a:rect b="b" l="l" r="r" t="t"/>
                <a:pathLst>
                  <a:path extrusionOk="0" h="228192" w="295145">
                    <a:moveTo>
                      <a:pt x="21125" y="154400"/>
                    </a:moveTo>
                    <a:cubicBezTo>
                      <a:pt x="23506" y="160580"/>
                      <a:pt x="34740" y="166760"/>
                      <a:pt x="38453" y="176648"/>
                    </a:cubicBezTo>
                    <a:cubicBezTo>
                      <a:pt x="41447" y="184620"/>
                      <a:pt x="48574" y="190313"/>
                      <a:pt x="57019" y="191481"/>
                    </a:cubicBezTo>
                    <a:cubicBezTo>
                      <a:pt x="60732" y="191481"/>
                      <a:pt x="58162" y="197756"/>
                      <a:pt x="57019" y="209071"/>
                    </a:cubicBezTo>
                    <a:cubicBezTo>
                      <a:pt x="59264" y="209852"/>
                      <a:pt x="61458" y="210773"/>
                      <a:pt x="63588" y="211828"/>
                    </a:cubicBezTo>
                    <a:cubicBezTo>
                      <a:pt x="66730" y="213635"/>
                      <a:pt x="79583" y="211828"/>
                      <a:pt x="84058" y="215822"/>
                    </a:cubicBezTo>
                    <a:cubicBezTo>
                      <a:pt x="90829" y="221720"/>
                      <a:pt x="98688" y="226242"/>
                      <a:pt x="107194" y="229133"/>
                    </a:cubicBezTo>
                    <a:cubicBezTo>
                      <a:pt x="115017" y="229435"/>
                      <a:pt x="122766" y="230778"/>
                      <a:pt x="130234" y="233126"/>
                    </a:cubicBezTo>
                    <a:cubicBezTo>
                      <a:pt x="132900" y="234933"/>
                      <a:pt x="136518" y="226470"/>
                      <a:pt x="143563" y="222477"/>
                    </a:cubicBezTo>
                    <a:cubicBezTo>
                      <a:pt x="150609" y="218484"/>
                      <a:pt x="159653" y="215822"/>
                      <a:pt x="160986" y="218959"/>
                    </a:cubicBezTo>
                    <a:cubicBezTo>
                      <a:pt x="162759" y="222432"/>
                      <a:pt x="166783" y="224120"/>
                      <a:pt x="170507" y="222953"/>
                    </a:cubicBezTo>
                    <a:cubicBezTo>
                      <a:pt x="173752" y="221720"/>
                      <a:pt x="177097" y="220766"/>
                      <a:pt x="180504" y="220100"/>
                    </a:cubicBezTo>
                    <a:cubicBezTo>
                      <a:pt x="185836" y="218744"/>
                      <a:pt x="191289" y="217916"/>
                      <a:pt x="196784" y="217628"/>
                    </a:cubicBezTo>
                    <a:cubicBezTo>
                      <a:pt x="200307" y="217628"/>
                      <a:pt x="210114" y="203841"/>
                      <a:pt x="222967" y="203841"/>
                    </a:cubicBezTo>
                    <a:cubicBezTo>
                      <a:pt x="235820" y="203841"/>
                      <a:pt x="239438" y="206028"/>
                      <a:pt x="245151" y="199848"/>
                    </a:cubicBezTo>
                    <a:cubicBezTo>
                      <a:pt x="250863" y="193668"/>
                      <a:pt x="294563" y="149646"/>
                      <a:pt x="298562" y="146603"/>
                    </a:cubicBezTo>
                    <a:cubicBezTo>
                      <a:pt x="302561" y="143561"/>
                      <a:pt x="295896" y="142134"/>
                      <a:pt x="291422" y="142134"/>
                    </a:cubicBezTo>
                    <a:cubicBezTo>
                      <a:pt x="281930" y="141919"/>
                      <a:pt x="272576" y="139818"/>
                      <a:pt x="263906" y="135954"/>
                    </a:cubicBezTo>
                    <a:cubicBezTo>
                      <a:pt x="249625" y="130154"/>
                      <a:pt x="227442" y="122643"/>
                      <a:pt x="223443" y="121692"/>
                    </a:cubicBezTo>
                    <a:cubicBezTo>
                      <a:pt x="219444" y="120741"/>
                      <a:pt x="213922" y="111519"/>
                      <a:pt x="210114" y="109712"/>
                    </a:cubicBezTo>
                    <a:cubicBezTo>
                      <a:pt x="204844" y="104501"/>
                      <a:pt x="200612" y="98338"/>
                      <a:pt x="197641" y="91552"/>
                    </a:cubicBezTo>
                    <a:cubicBezTo>
                      <a:pt x="197070" y="90126"/>
                      <a:pt x="198403" y="87273"/>
                      <a:pt x="200688" y="84040"/>
                    </a:cubicBezTo>
                    <a:cubicBezTo>
                      <a:pt x="196309" y="80047"/>
                      <a:pt x="194119" y="78906"/>
                      <a:pt x="191167" y="80808"/>
                    </a:cubicBezTo>
                    <a:cubicBezTo>
                      <a:pt x="188216" y="82709"/>
                      <a:pt x="181647" y="83945"/>
                      <a:pt x="179933" y="81473"/>
                    </a:cubicBezTo>
                    <a:cubicBezTo>
                      <a:pt x="177265" y="76127"/>
                      <a:pt x="177480" y="69797"/>
                      <a:pt x="180504" y="64644"/>
                    </a:cubicBezTo>
                    <a:cubicBezTo>
                      <a:pt x="184152" y="60085"/>
                      <a:pt x="187492" y="55289"/>
                      <a:pt x="190501" y="50287"/>
                    </a:cubicBezTo>
                    <a:cubicBezTo>
                      <a:pt x="190501" y="50287"/>
                      <a:pt x="152418" y="9688"/>
                      <a:pt x="148038" y="9117"/>
                    </a:cubicBezTo>
                    <a:cubicBezTo>
                      <a:pt x="143659" y="8547"/>
                      <a:pt x="131186" y="10353"/>
                      <a:pt x="128044" y="9117"/>
                    </a:cubicBezTo>
                    <a:cubicBezTo>
                      <a:pt x="124903" y="7881"/>
                      <a:pt x="125569" y="5979"/>
                      <a:pt x="119285" y="9117"/>
                    </a:cubicBezTo>
                    <a:cubicBezTo>
                      <a:pt x="113002" y="12255"/>
                      <a:pt x="110526" y="7216"/>
                      <a:pt x="106813" y="4078"/>
                    </a:cubicBezTo>
                    <a:cubicBezTo>
                      <a:pt x="103100" y="940"/>
                      <a:pt x="99292" y="370"/>
                      <a:pt x="97292" y="6550"/>
                    </a:cubicBezTo>
                    <a:cubicBezTo>
                      <a:pt x="95293" y="12730"/>
                      <a:pt x="94150" y="16058"/>
                      <a:pt x="91008" y="12825"/>
                    </a:cubicBezTo>
                    <a:cubicBezTo>
                      <a:pt x="85561" y="11267"/>
                      <a:pt x="79829" y="10974"/>
                      <a:pt x="74252" y="11970"/>
                    </a:cubicBezTo>
                    <a:lnTo>
                      <a:pt x="74252" y="11970"/>
                    </a:lnTo>
                    <a:cubicBezTo>
                      <a:pt x="75489" y="20622"/>
                      <a:pt x="66825" y="30986"/>
                      <a:pt x="66825" y="35549"/>
                    </a:cubicBezTo>
                    <a:cubicBezTo>
                      <a:pt x="66395" y="40298"/>
                      <a:pt x="62855" y="44183"/>
                      <a:pt x="58162" y="45057"/>
                    </a:cubicBezTo>
                    <a:cubicBezTo>
                      <a:pt x="54448" y="45057"/>
                      <a:pt x="50735" y="54565"/>
                      <a:pt x="45785" y="59890"/>
                    </a:cubicBezTo>
                    <a:cubicBezTo>
                      <a:pt x="40834" y="65214"/>
                      <a:pt x="44547" y="75958"/>
                      <a:pt x="39596" y="79667"/>
                    </a:cubicBezTo>
                    <a:cubicBezTo>
                      <a:pt x="34645" y="83375"/>
                      <a:pt x="27219" y="84611"/>
                      <a:pt x="30932" y="88319"/>
                    </a:cubicBezTo>
                    <a:cubicBezTo>
                      <a:pt x="34645" y="92027"/>
                      <a:pt x="24743" y="99443"/>
                      <a:pt x="24743" y="107335"/>
                    </a:cubicBezTo>
                    <a:cubicBezTo>
                      <a:pt x="24899" y="114865"/>
                      <a:pt x="24034" y="122381"/>
                      <a:pt x="22173" y="129679"/>
                    </a:cubicBezTo>
                    <a:cubicBezTo>
                      <a:pt x="21030" y="130915"/>
                      <a:pt x="6083" y="127207"/>
                      <a:pt x="6083" y="133387"/>
                    </a:cubicBezTo>
                    <a:cubicBezTo>
                      <a:pt x="6083" y="139567"/>
                      <a:pt x="-106" y="139567"/>
                      <a:pt x="2370" y="144511"/>
                    </a:cubicBezTo>
                    <a:cubicBezTo>
                      <a:pt x="4845" y="149455"/>
                      <a:pt x="18555" y="148220"/>
                      <a:pt x="21125" y="154400"/>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367" name="Google Shape;367;p8"/>
              <p:cNvSpPr/>
              <p:nvPr/>
            </p:nvSpPr>
            <p:spPr>
              <a:xfrm>
                <a:off x="6605194" y="3769995"/>
                <a:ext cx="10245" cy="30694"/>
              </a:xfrm>
              <a:custGeom>
                <a:rect b="b" l="l" r="r" t="t"/>
                <a:pathLst>
                  <a:path extrusionOk="0" h="28524" w="9520">
                    <a:moveTo>
                      <a:pt x="6070" y="2037"/>
                    </a:moveTo>
                    <a:cubicBezTo>
                      <a:pt x="3023" y="3273"/>
                      <a:pt x="1785" y="14778"/>
                      <a:pt x="1785" y="16585"/>
                    </a:cubicBezTo>
                    <a:cubicBezTo>
                      <a:pt x="2972" y="21433"/>
                      <a:pt x="5553" y="25829"/>
                      <a:pt x="9211" y="29230"/>
                    </a:cubicBezTo>
                    <a:cubicBezTo>
                      <a:pt x="10354" y="20483"/>
                      <a:pt x="10639" y="8978"/>
                      <a:pt x="11401" y="5841"/>
                    </a:cubicBezTo>
                    <a:cubicBezTo>
                      <a:pt x="11696" y="4555"/>
                      <a:pt x="11919" y="3253"/>
                      <a:pt x="12068" y="1942"/>
                    </a:cubicBezTo>
                    <a:cubicBezTo>
                      <a:pt x="10073" y="1701"/>
                      <a:pt x="8056" y="1733"/>
                      <a:pt x="6070" y="2037"/>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368" name="Google Shape;368;p8"/>
              <p:cNvSpPr/>
              <p:nvPr/>
            </p:nvSpPr>
            <p:spPr>
              <a:xfrm>
                <a:off x="6577738" y="4395905"/>
                <a:ext cx="174166" cy="204626"/>
              </a:xfrm>
              <a:custGeom>
                <a:rect b="b" l="l" r="r" t="t"/>
                <a:pathLst>
                  <a:path extrusionOk="0" h="190160" w="161853">
                    <a:moveTo>
                      <a:pt x="143264" y="46193"/>
                    </a:moveTo>
                    <a:lnTo>
                      <a:pt x="152785" y="31836"/>
                    </a:lnTo>
                    <a:lnTo>
                      <a:pt x="162306" y="17860"/>
                    </a:lnTo>
                    <a:cubicBezTo>
                      <a:pt x="158899" y="18526"/>
                      <a:pt x="155554" y="19480"/>
                      <a:pt x="152309" y="20712"/>
                    </a:cubicBezTo>
                    <a:cubicBezTo>
                      <a:pt x="148585" y="21880"/>
                      <a:pt x="144561" y="20192"/>
                      <a:pt x="142788" y="16719"/>
                    </a:cubicBezTo>
                    <a:cubicBezTo>
                      <a:pt x="141456" y="13581"/>
                      <a:pt x="132506" y="16719"/>
                      <a:pt x="125365" y="20237"/>
                    </a:cubicBezTo>
                    <a:cubicBezTo>
                      <a:pt x="118225" y="23755"/>
                      <a:pt x="114702" y="32692"/>
                      <a:pt x="112036" y="30886"/>
                    </a:cubicBezTo>
                    <a:cubicBezTo>
                      <a:pt x="104568" y="28538"/>
                      <a:pt x="96820" y="27195"/>
                      <a:pt x="88996" y="26892"/>
                    </a:cubicBezTo>
                    <a:cubicBezTo>
                      <a:pt x="80490" y="24001"/>
                      <a:pt x="72631" y="19479"/>
                      <a:pt x="65860" y="13581"/>
                    </a:cubicBezTo>
                    <a:cubicBezTo>
                      <a:pt x="61386" y="9588"/>
                      <a:pt x="48532" y="11394"/>
                      <a:pt x="45390" y="9588"/>
                    </a:cubicBezTo>
                    <a:cubicBezTo>
                      <a:pt x="42249" y="7781"/>
                      <a:pt x="35870" y="6450"/>
                      <a:pt x="33870" y="3788"/>
                    </a:cubicBezTo>
                    <a:cubicBezTo>
                      <a:pt x="31871" y="1126"/>
                      <a:pt x="26349" y="1601"/>
                      <a:pt x="21874" y="2457"/>
                    </a:cubicBezTo>
                    <a:cubicBezTo>
                      <a:pt x="17399" y="3312"/>
                      <a:pt x="6736" y="9588"/>
                      <a:pt x="5879" y="13106"/>
                    </a:cubicBezTo>
                    <a:cubicBezTo>
                      <a:pt x="5366" y="14442"/>
                      <a:pt x="4472" y="15599"/>
                      <a:pt x="3309" y="16433"/>
                    </a:cubicBezTo>
                    <a:lnTo>
                      <a:pt x="12829" y="24705"/>
                    </a:lnTo>
                    <a:lnTo>
                      <a:pt x="14829" y="39062"/>
                    </a:lnTo>
                    <a:lnTo>
                      <a:pt x="23017" y="46193"/>
                    </a:lnTo>
                    <a:cubicBezTo>
                      <a:pt x="22975" y="51689"/>
                      <a:pt x="22657" y="57179"/>
                      <a:pt x="22065" y="62642"/>
                    </a:cubicBezTo>
                    <a:cubicBezTo>
                      <a:pt x="19913" y="71563"/>
                      <a:pt x="15294" y="79701"/>
                      <a:pt x="8735" y="86127"/>
                    </a:cubicBezTo>
                    <a:cubicBezTo>
                      <a:pt x="6149" y="89970"/>
                      <a:pt x="4128" y="94165"/>
                      <a:pt x="2737" y="98583"/>
                    </a:cubicBezTo>
                    <a:cubicBezTo>
                      <a:pt x="10639" y="100579"/>
                      <a:pt x="16447" y="103527"/>
                      <a:pt x="15971" y="105904"/>
                    </a:cubicBezTo>
                    <a:cubicBezTo>
                      <a:pt x="15114" y="110753"/>
                      <a:pt x="1785" y="108566"/>
                      <a:pt x="1785" y="118740"/>
                    </a:cubicBezTo>
                    <a:cubicBezTo>
                      <a:pt x="1833" y="119436"/>
                      <a:pt x="1833" y="120135"/>
                      <a:pt x="1785" y="120831"/>
                    </a:cubicBezTo>
                    <a:lnTo>
                      <a:pt x="77952" y="160955"/>
                    </a:lnTo>
                    <a:lnTo>
                      <a:pt x="77000" y="173221"/>
                    </a:lnTo>
                    <a:cubicBezTo>
                      <a:pt x="77000" y="173221"/>
                      <a:pt x="93947" y="185676"/>
                      <a:pt x="110608" y="197086"/>
                    </a:cubicBezTo>
                    <a:cubicBezTo>
                      <a:pt x="116291" y="182201"/>
                      <a:pt x="122839" y="167661"/>
                      <a:pt x="130221" y="153539"/>
                    </a:cubicBezTo>
                    <a:cubicBezTo>
                      <a:pt x="134601" y="146693"/>
                      <a:pt x="139075" y="147929"/>
                      <a:pt x="142979" y="143175"/>
                    </a:cubicBezTo>
                    <a:cubicBezTo>
                      <a:pt x="146882" y="138421"/>
                      <a:pt x="148025" y="145552"/>
                      <a:pt x="153928" y="136044"/>
                    </a:cubicBezTo>
                    <a:lnTo>
                      <a:pt x="155642" y="133667"/>
                    </a:lnTo>
                    <a:lnTo>
                      <a:pt x="146121" y="117884"/>
                    </a:ln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369" name="Google Shape;369;p8"/>
              <p:cNvSpPr/>
              <p:nvPr/>
            </p:nvSpPr>
            <p:spPr>
              <a:xfrm>
                <a:off x="6481536" y="4412182"/>
                <a:ext cx="112696" cy="122775"/>
              </a:xfrm>
              <a:custGeom>
                <a:rect b="b" l="l" r="r" t="t"/>
                <a:pathLst>
                  <a:path extrusionOk="0" h="114096" w="104728">
                    <a:moveTo>
                      <a:pt x="103372" y="24412"/>
                    </a:moveTo>
                    <a:lnTo>
                      <a:pt x="101373" y="10055"/>
                    </a:lnTo>
                    <a:lnTo>
                      <a:pt x="91852" y="1783"/>
                    </a:lnTo>
                    <a:cubicBezTo>
                      <a:pt x="89186" y="3970"/>
                      <a:pt x="85378" y="6157"/>
                      <a:pt x="85092" y="8248"/>
                    </a:cubicBezTo>
                    <a:cubicBezTo>
                      <a:pt x="84807" y="10340"/>
                      <a:pt x="76238" y="10911"/>
                      <a:pt x="72620" y="9104"/>
                    </a:cubicBezTo>
                    <a:cubicBezTo>
                      <a:pt x="67235" y="8448"/>
                      <a:pt x="61843" y="10266"/>
                      <a:pt x="57958" y="14048"/>
                    </a:cubicBezTo>
                    <a:cubicBezTo>
                      <a:pt x="56149" y="16710"/>
                      <a:pt x="49961" y="9104"/>
                      <a:pt x="45486" y="9579"/>
                    </a:cubicBezTo>
                    <a:cubicBezTo>
                      <a:pt x="40361" y="10670"/>
                      <a:pt x="35331" y="12165"/>
                      <a:pt x="30443" y="14048"/>
                    </a:cubicBezTo>
                    <a:cubicBezTo>
                      <a:pt x="30443" y="14048"/>
                      <a:pt x="28634" y="26409"/>
                      <a:pt x="28634" y="31353"/>
                    </a:cubicBezTo>
                    <a:cubicBezTo>
                      <a:pt x="28634" y="36297"/>
                      <a:pt x="35299" y="37058"/>
                      <a:pt x="35299" y="40861"/>
                    </a:cubicBezTo>
                    <a:cubicBezTo>
                      <a:pt x="35299" y="44664"/>
                      <a:pt x="29967" y="48467"/>
                      <a:pt x="29491" y="51129"/>
                    </a:cubicBezTo>
                    <a:cubicBezTo>
                      <a:pt x="29015" y="53792"/>
                      <a:pt x="25492" y="55503"/>
                      <a:pt x="21113" y="56834"/>
                    </a:cubicBezTo>
                    <a:cubicBezTo>
                      <a:pt x="16733" y="58165"/>
                      <a:pt x="17114" y="65296"/>
                      <a:pt x="13496" y="67959"/>
                    </a:cubicBezTo>
                    <a:cubicBezTo>
                      <a:pt x="9878" y="70621"/>
                      <a:pt x="10830" y="77467"/>
                      <a:pt x="8640" y="82126"/>
                    </a:cubicBezTo>
                    <a:cubicBezTo>
                      <a:pt x="6342" y="87641"/>
                      <a:pt x="5145" y="93552"/>
                      <a:pt x="5117" y="99525"/>
                    </a:cubicBezTo>
                    <a:cubicBezTo>
                      <a:pt x="5432" y="104563"/>
                      <a:pt x="4275" y="109584"/>
                      <a:pt x="1785" y="113978"/>
                    </a:cubicBezTo>
                    <a:cubicBezTo>
                      <a:pt x="5214" y="114714"/>
                      <a:pt x="8795" y="114101"/>
                      <a:pt x="11782" y="112266"/>
                    </a:cubicBezTo>
                    <a:cubicBezTo>
                      <a:pt x="18491" y="109872"/>
                      <a:pt x="25324" y="107841"/>
                      <a:pt x="32252" y="106181"/>
                    </a:cubicBezTo>
                    <a:lnTo>
                      <a:pt x="49009" y="104755"/>
                    </a:lnTo>
                    <a:cubicBezTo>
                      <a:pt x="52722" y="94296"/>
                      <a:pt x="58529" y="84883"/>
                      <a:pt x="64147" y="83076"/>
                    </a:cubicBezTo>
                    <a:cubicBezTo>
                      <a:pt x="72985" y="81116"/>
                      <a:pt x="82170" y="81344"/>
                      <a:pt x="90900" y="83742"/>
                    </a:cubicBezTo>
                    <a:cubicBezTo>
                      <a:pt x="92291" y="79324"/>
                      <a:pt x="94311" y="75130"/>
                      <a:pt x="96898" y="71287"/>
                    </a:cubicBezTo>
                    <a:cubicBezTo>
                      <a:pt x="103457" y="64860"/>
                      <a:pt x="108076" y="56723"/>
                      <a:pt x="110227" y="47802"/>
                    </a:cubicBezTo>
                    <a:cubicBezTo>
                      <a:pt x="110820" y="42338"/>
                      <a:pt x="111138" y="36848"/>
                      <a:pt x="111180" y="31353"/>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370" name="Google Shape;370;p8"/>
              <p:cNvSpPr/>
              <p:nvPr/>
            </p:nvSpPr>
            <p:spPr>
              <a:xfrm>
                <a:off x="6777516" y="4763431"/>
                <a:ext cx="153676" cy="306939"/>
              </a:xfrm>
              <a:custGeom>
                <a:rect b="b" l="l" r="r" t="t"/>
                <a:pathLst>
                  <a:path extrusionOk="0" h="285240" w="142812">
                    <a:moveTo>
                      <a:pt x="124509" y="5198"/>
                    </a:moveTo>
                    <a:cubicBezTo>
                      <a:pt x="121843" y="-4310"/>
                      <a:pt x="119749" y="8811"/>
                      <a:pt x="117369" y="11093"/>
                    </a:cubicBezTo>
                    <a:cubicBezTo>
                      <a:pt x="114752" y="15359"/>
                      <a:pt x="113709" y="20403"/>
                      <a:pt x="114417" y="25355"/>
                    </a:cubicBezTo>
                    <a:cubicBezTo>
                      <a:pt x="114988" y="30109"/>
                      <a:pt x="107276" y="34863"/>
                      <a:pt x="102516" y="34197"/>
                    </a:cubicBezTo>
                    <a:cubicBezTo>
                      <a:pt x="97755" y="33532"/>
                      <a:pt x="90139" y="36574"/>
                      <a:pt x="92424" y="43040"/>
                    </a:cubicBezTo>
                    <a:cubicBezTo>
                      <a:pt x="94709" y="49505"/>
                      <a:pt x="88901" y="48365"/>
                      <a:pt x="91853" y="53689"/>
                    </a:cubicBezTo>
                    <a:cubicBezTo>
                      <a:pt x="94804" y="59014"/>
                      <a:pt x="85379" y="65574"/>
                      <a:pt x="77095" y="66145"/>
                    </a:cubicBezTo>
                    <a:cubicBezTo>
                      <a:pt x="68812" y="66715"/>
                      <a:pt x="58054" y="81547"/>
                      <a:pt x="49200" y="80311"/>
                    </a:cubicBezTo>
                    <a:cubicBezTo>
                      <a:pt x="40345" y="79075"/>
                      <a:pt x="31395" y="86301"/>
                      <a:pt x="23684" y="85065"/>
                    </a:cubicBezTo>
                    <a:cubicBezTo>
                      <a:pt x="15972" y="83829"/>
                      <a:pt x="21303" y="101039"/>
                      <a:pt x="15400" y="111688"/>
                    </a:cubicBezTo>
                    <a:cubicBezTo>
                      <a:pt x="9498" y="122337"/>
                      <a:pt x="12449" y="134792"/>
                      <a:pt x="17781" y="147818"/>
                    </a:cubicBezTo>
                    <a:cubicBezTo>
                      <a:pt x="23112" y="160844"/>
                      <a:pt x="27301" y="171493"/>
                      <a:pt x="13020" y="188608"/>
                    </a:cubicBezTo>
                    <a:cubicBezTo>
                      <a:pt x="1605" y="201700"/>
                      <a:pt x="-1384" y="220126"/>
                      <a:pt x="5308" y="236148"/>
                    </a:cubicBezTo>
                    <a:cubicBezTo>
                      <a:pt x="10640" y="247938"/>
                      <a:pt x="10640" y="265718"/>
                      <a:pt x="18352" y="274180"/>
                    </a:cubicBezTo>
                    <a:cubicBezTo>
                      <a:pt x="26064" y="282642"/>
                      <a:pt x="47391" y="289583"/>
                      <a:pt x="53960" y="283022"/>
                    </a:cubicBezTo>
                    <a:cubicBezTo>
                      <a:pt x="60529" y="276462"/>
                      <a:pt x="67289" y="283973"/>
                      <a:pt x="74715" y="275321"/>
                    </a:cubicBezTo>
                    <a:cubicBezTo>
                      <a:pt x="82141" y="266669"/>
                      <a:pt x="93757" y="221506"/>
                      <a:pt x="103278" y="191365"/>
                    </a:cubicBezTo>
                    <a:cubicBezTo>
                      <a:pt x="112799" y="161225"/>
                      <a:pt x="126318" y="121481"/>
                      <a:pt x="125175" y="113209"/>
                    </a:cubicBezTo>
                    <a:cubicBezTo>
                      <a:pt x="124033" y="104937"/>
                      <a:pt x="132316" y="99613"/>
                      <a:pt x="128698" y="90675"/>
                    </a:cubicBezTo>
                    <a:cubicBezTo>
                      <a:pt x="125080" y="81738"/>
                      <a:pt x="129936" y="71184"/>
                      <a:pt x="134030" y="78315"/>
                    </a:cubicBezTo>
                    <a:cubicBezTo>
                      <a:pt x="138124" y="85446"/>
                      <a:pt x="144122" y="85351"/>
                      <a:pt x="145931" y="75938"/>
                    </a:cubicBezTo>
                    <a:cubicBezTo>
                      <a:pt x="147740" y="66525"/>
                      <a:pt x="138790" y="51692"/>
                      <a:pt x="138219" y="37906"/>
                    </a:cubicBezTo>
                    <a:cubicBezTo>
                      <a:pt x="137648" y="24119"/>
                      <a:pt x="126223" y="11759"/>
                      <a:pt x="124509" y="5198"/>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371" name="Google Shape;371;p8"/>
              <p:cNvSpPr/>
              <p:nvPr/>
            </p:nvSpPr>
            <p:spPr>
              <a:xfrm>
                <a:off x="6121934" y="4387189"/>
                <a:ext cx="399559" cy="409253"/>
              </a:xfrm>
              <a:custGeom>
                <a:rect b="b" l="l" r="r" t="t"/>
                <a:pathLst>
                  <a:path extrusionOk="0" h="380320" w="371311">
                    <a:moveTo>
                      <a:pt x="338727" y="251110"/>
                    </a:moveTo>
                    <a:cubicBezTo>
                      <a:pt x="329206" y="245785"/>
                      <a:pt x="324922" y="178754"/>
                      <a:pt x="329872" y="177042"/>
                    </a:cubicBezTo>
                    <a:cubicBezTo>
                      <a:pt x="330539" y="177042"/>
                      <a:pt x="331110" y="177042"/>
                      <a:pt x="331681" y="178849"/>
                    </a:cubicBezTo>
                    <a:lnTo>
                      <a:pt x="330729" y="163731"/>
                    </a:lnTo>
                    <a:cubicBezTo>
                      <a:pt x="330266" y="163633"/>
                      <a:pt x="329817" y="163474"/>
                      <a:pt x="329396" y="163256"/>
                    </a:cubicBezTo>
                    <a:cubicBezTo>
                      <a:pt x="326946" y="162391"/>
                      <a:pt x="325332" y="160050"/>
                      <a:pt x="325397" y="157456"/>
                    </a:cubicBezTo>
                    <a:cubicBezTo>
                      <a:pt x="325114" y="154663"/>
                      <a:pt x="327089" y="152145"/>
                      <a:pt x="329872" y="151751"/>
                    </a:cubicBezTo>
                    <a:cubicBezTo>
                      <a:pt x="329872" y="151751"/>
                      <a:pt x="329016" y="140626"/>
                      <a:pt x="333871" y="138820"/>
                    </a:cubicBezTo>
                    <a:cubicBezTo>
                      <a:pt x="334855" y="138424"/>
                      <a:pt x="335711" y="137766"/>
                      <a:pt x="336347" y="136918"/>
                    </a:cubicBezTo>
                    <a:cubicBezTo>
                      <a:pt x="338836" y="132525"/>
                      <a:pt x="339994" y="127504"/>
                      <a:pt x="339679" y="122466"/>
                    </a:cubicBezTo>
                    <a:cubicBezTo>
                      <a:pt x="339706" y="116492"/>
                      <a:pt x="340903" y="110582"/>
                      <a:pt x="343202" y="105066"/>
                    </a:cubicBezTo>
                    <a:cubicBezTo>
                      <a:pt x="345391" y="100217"/>
                      <a:pt x="344535" y="93562"/>
                      <a:pt x="348057" y="90899"/>
                    </a:cubicBezTo>
                    <a:cubicBezTo>
                      <a:pt x="351580" y="88237"/>
                      <a:pt x="351199" y="81391"/>
                      <a:pt x="355674" y="79775"/>
                    </a:cubicBezTo>
                    <a:cubicBezTo>
                      <a:pt x="360149" y="78159"/>
                      <a:pt x="363671" y="76732"/>
                      <a:pt x="364052" y="74070"/>
                    </a:cubicBezTo>
                    <a:cubicBezTo>
                      <a:pt x="364433" y="71408"/>
                      <a:pt x="369860" y="67795"/>
                      <a:pt x="369860" y="63802"/>
                    </a:cubicBezTo>
                    <a:cubicBezTo>
                      <a:pt x="369860" y="59808"/>
                      <a:pt x="363195" y="58953"/>
                      <a:pt x="363195" y="54294"/>
                    </a:cubicBezTo>
                    <a:cubicBezTo>
                      <a:pt x="363195" y="49635"/>
                      <a:pt x="365004" y="36989"/>
                      <a:pt x="365004" y="36989"/>
                    </a:cubicBezTo>
                    <a:lnTo>
                      <a:pt x="365004" y="36989"/>
                    </a:lnTo>
                    <a:cubicBezTo>
                      <a:pt x="355483" y="28146"/>
                      <a:pt x="344344" y="19114"/>
                      <a:pt x="341869" y="17403"/>
                    </a:cubicBezTo>
                    <a:cubicBezTo>
                      <a:pt x="339393" y="15691"/>
                      <a:pt x="331872" y="19970"/>
                      <a:pt x="331872" y="19970"/>
                    </a:cubicBezTo>
                    <a:cubicBezTo>
                      <a:pt x="331872" y="19970"/>
                      <a:pt x="325683" y="13694"/>
                      <a:pt x="320733" y="18734"/>
                    </a:cubicBezTo>
                    <a:cubicBezTo>
                      <a:pt x="315782" y="23773"/>
                      <a:pt x="308355" y="18734"/>
                      <a:pt x="308355" y="18734"/>
                    </a:cubicBezTo>
                    <a:cubicBezTo>
                      <a:pt x="304581" y="16290"/>
                      <a:pt x="301577" y="12829"/>
                      <a:pt x="299691" y="8750"/>
                    </a:cubicBezTo>
                    <a:cubicBezTo>
                      <a:pt x="298687" y="6430"/>
                      <a:pt x="296855" y="4566"/>
                      <a:pt x="294550" y="3521"/>
                    </a:cubicBezTo>
                    <a:lnTo>
                      <a:pt x="294550" y="4376"/>
                    </a:lnTo>
                    <a:lnTo>
                      <a:pt x="279698" y="6849"/>
                    </a:lnTo>
                    <a:cubicBezTo>
                      <a:pt x="279698" y="6849"/>
                      <a:pt x="261132" y="-2659"/>
                      <a:pt x="257514" y="4376"/>
                    </a:cubicBezTo>
                    <a:cubicBezTo>
                      <a:pt x="253896" y="11412"/>
                      <a:pt x="250088" y="6849"/>
                      <a:pt x="241424" y="6849"/>
                    </a:cubicBezTo>
                    <a:cubicBezTo>
                      <a:pt x="234021" y="7224"/>
                      <a:pt x="226811" y="9342"/>
                      <a:pt x="220383" y="13029"/>
                    </a:cubicBezTo>
                    <a:cubicBezTo>
                      <a:pt x="215432" y="15501"/>
                      <a:pt x="208006" y="10557"/>
                      <a:pt x="204293" y="13029"/>
                    </a:cubicBezTo>
                    <a:cubicBezTo>
                      <a:pt x="200580" y="15501"/>
                      <a:pt x="198104" y="26625"/>
                      <a:pt x="198104" y="26625"/>
                    </a:cubicBezTo>
                    <a:lnTo>
                      <a:pt x="160021" y="19209"/>
                    </a:lnTo>
                    <a:cubicBezTo>
                      <a:pt x="160021" y="19209"/>
                      <a:pt x="152595" y="8085"/>
                      <a:pt x="143931" y="8085"/>
                    </a:cubicBezTo>
                    <a:cubicBezTo>
                      <a:pt x="135267" y="8085"/>
                      <a:pt x="122985" y="24153"/>
                      <a:pt x="122985" y="24153"/>
                    </a:cubicBezTo>
                    <a:lnTo>
                      <a:pt x="122985" y="37559"/>
                    </a:lnTo>
                    <a:cubicBezTo>
                      <a:pt x="124244" y="44616"/>
                      <a:pt x="123175" y="51890"/>
                      <a:pt x="119938" y="58287"/>
                    </a:cubicBezTo>
                    <a:cubicBezTo>
                      <a:pt x="114866" y="64087"/>
                      <a:pt x="112209" y="71605"/>
                      <a:pt x="112512" y="79300"/>
                    </a:cubicBezTo>
                    <a:cubicBezTo>
                      <a:pt x="112512" y="91660"/>
                      <a:pt x="97660" y="111532"/>
                      <a:pt x="97660" y="121420"/>
                    </a:cubicBezTo>
                    <a:cubicBezTo>
                      <a:pt x="97660" y="131309"/>
                      <a:pt x="80332" y="137489"/>
                      <a:pt x="80332" y="143669"/>
                    </a:cubicBezTo>
                    <a:cubicBezTo>
                      <a:pt x="80332" y="149849"/>
                      <a:pt x="79094" y="163446"/>
                      <a:pt x="79094" y="177042"/>
                    </a:cubicBezTo>
                    <a:cubicBezTo>
                      <a:pt x="79094" y="190639"/>
                      <a:pt x="71668" y="179514"/>
                      <a:pt x="71668" y="191875"/>
                    </a:cubicBezTo>
                    <a:cubicBezTo>
                      <a:pt x="71668" y="204235"/>
                      <a:pt x="65479" y="196819"/>
                      <a:pt x="59291" y="202999"/>
                    </a:cubicBezTo>
                    <a:cubicBezTo>
                      <a:pt x="53102" y="209179"/>
                      <a:pt x="50627" y="210510"/>
                      <a:pt x="50627" y="204330"/>
                    </a:cubicBezTo>
                    <a:cubicBezTo>
                      <a:pt x="50627" y="198150"/>
                      <a:pt x="41868" y="196819"/>
                      <a:pt x="34441" y="202999"/>
                    </a:cubicBezTo>
                    <a:cubicBezTo>
                      <a:pt x="27015" y="209179"/>
                      <a:pt x="24921" y="202999"/>
                      <a:pt x="20827" y="201763"/>
                    </a:cubicBezTo>
                    <a:cubicBezTo>
                      <a:pt x="13906" y="203627"/>
                      <a:pt x="7431" y="206860"/>
                      <a:pt x="1785" y="211271"/>
                    </a:cubicBezTo>
                    <a:cubicBezTo>
                      <a:pt x="5025" y="218318"/>
                      <a:pt x="7422" y="225722"/>
                      <a:pt x="8926" y="233330"/>
                    </a:cubicBezTo>
                    <a:cubicBezTo>
                      <a:pt x="9039" y="234005"/>
                      <a:pt x="9198" y="234672"/>
                      <a:pt x="9402" y="235326"/>
                    </a:cubicBezTo>
                    <a:cubicBezTo>
                      <a:pt x="12772" y="232621"/>
                      <a:pt x="16613" y="230558"/>
                      <a:pt x="20731" y="229241"/>
                    </a:cubicBezTo>
                    <a:cubicBezTo>
                      <a:pt x="27015" y="228290"/>
                      <a:pt x="85664" y="229241"/>
                      <a:pt x="85664" y="229241"/>
                    </a:cubicBezTo>
                    <a:cubicBezTo>
                      <a:pt x="88662" y="234310"/>
                      <a:pt x="89901" y="240226"/>
                      <a:pt x="89186" y="246070"/>
                    </a:cubicBezTo>
                    <a:cubicBezTo>
                      <a:pt x="87377" y="254057"/>
                      <a:pt x="92804" y="250539"/>
                      <a:pt x="97184" y="261188"/>
                    </a:cubicBezTo>
                    <a:cubicBezTo>
                      <a:pt x="101563" y="271837"/>
                      <a:pt x="105181" y="276211"/>
                      <a:pt x="114131" y="273549"/>
                    </a:cubicBezTo>
                    <a:cubicBezTo>
                      <a:pt x="121540" y="271018"/>
                      <a:pt x="129343" y="269826"/>
                      <a:pt x="137171" y="270031"/>
                    </a:cubicBezTo>
                    <a:cubicBezTo>
                      <a:pt x="140789" y="270886"/>
                      <a:pt x="139837" y="254913"/>
                      <a:pt x="145169" y="252250"/>
                    </a:cubicBezTo>
                    <a:cubicBezTo>
                      <a:pt x="150406" y="250832"/>
                      <a:pt x="155927" y="250832"/>
                      <a:pt x="161164" y="252250"/>
                    </a:cubicBezTo>
                    <a:cubicBezTo>
                      <a:pt x="161164" y="252250"/>
                      <a:pt x="162116" y="256719"/>
                      <a:pt x="170684" y="256719"/>
                    </a:cubicBezTo>
                    <a:cubicBezTo>
                      <a:pt x="179253" y="256719"/>
                      <a:pt x="184013" y="253106"/>
                      <a:pt x="184013" y="259381"/>
                    </a:cubicBezTo>
                    <a:cubicBezTo>
                      <a:pt x="183487" y="264943"/>
                      <a:pt x="184719" y="270529"/>
                      <a:pt x="187536" y="275355"/>
                    </a:cubicBezTo>
                    <a:cubicBezTo>
                      <a:pt x="190202" y="278017"/>
                      <a:pt x="180491" y="300171"/>
                      <a:pt x="184870" y="303879"/>
                    </a:cubicBezTo>
                    <a:cubicBezTo>
                      <a:pt x="189250" y="307587"/>
                      <a:pt x="195629" y="315384"/>
                      <a:pt x="194391" y="319853"/>
                    </a:cubicBezTo>
                    <a:cubicBezTo>
                      <a:pt x="193153" y="324321"/>
                      <a:pt x="190868" y="334970"/>
                      <a:pt x="194391" y="335826"/>
                    </a:cubicBezTo>
                    <a:cubicBezTo>
                      <a:pt x="197914" y="336682"/>
                      <a:pt x="198866" y="330502"/>
                      <a:pt x="205054" y="330502"/>
                    </a:cubicBezTo>
                    <a:cubicBezTo>
                      <a:pt x="211050" y="331231"/>
                      <a:pt x="217132" y="330614"/>
                      <a:pt x="222858" y="328695"/>
                    </a:cubicBezTo>
                    <a:cubicBezTo>
                      <a:pt x="224574" y="327875"/>
                      <a:pt x="226569" y="327875"/>
                      <a:pt x="228285" y="328695"/>
                    </a:cubicBezTo>
                    <a:cubicBezTo>
                      <a:pt x="230421" y="329958"/>
                      <a:pt x="232218" y="331720"/>
                      <a:pt x="233522" y="333829"/>
                    </a:cubicBezTo>
                    <a:cubicBezTo>
                      <a:pt x="233522" y="333829"/>
                      <a:pt x="235331" y="340010"/>
                      <a:pt x="238853" y="338298"/>
                    </a:cubicBezTo>
                    <a:cubicBezTo>
                      <a:pt x="242376" y="336587"/>
                      <a:pt x="252183" y="333829"/>
                      <a:pt x="251326" y="337347"/>
                    </a:cubicBezTo>
                    <a:cubicBezTo>
                      <a:pt x="250469" y="340865"/>
                      <a:pt x="253992" y="348947"/>
                      <a:pt x="257514" y="346855"/>
                    </a:cubicBezTo>
                    <a:cubicBezTo>
                      <a:pt x="261037" y="344764"/>
                      <a:pt x="269986" y="352180"/>
                      <a:pt x="274366" y="352180"/>
                    </a:cubicBezTo>
                    <a:cubicBezTo>
                      <a:pt x="278746" y="352180"/>
                      <a:pt x="283316" y="352180"/>
                      <a:pt x="283316" y="349518"/>
                    </a:cubicBezTo>
                    <a:cubicBezTo>
                      <a:pt x="283316" y="346855"/>
                      <a:pt x="288647" y="342482"/>
                      <a:pt x="290456" y="346000"/>
                    </a:cubicBezTo>
                    <a:cubicBezTo>
                      <a:pt x="292265" y="349518"/>
                      <a:pt x="296645" y="357504"/>
                      <a:pt x="301024" y="357504"/>
                    </a:cubicBezTo>
                    <a:cubicBezTo>
                      <a:pt x="305404" y="357504"/>
                      <a:pt x="316162" y="357504"/>
                      <a:pt x="316162" y="361117"/>
                    </a:cubicBezTo>
                    <a:cubicBezTo>
                      <a:pt x="316923" y="367447"/>
                      <a:pt x="319731" y="373356"/>
                      <a:pt x="324160" y="377947"/>
                    </a:cubicBezTo>
                    <a:cubicBezTo>
                      <a:pt x="328635" y="381464"/>
                      <a:pt x="338441" y="377947"/>
                      <a:pt x="338441" y="377947"/>
                    </a:cubicBezTo>
                    <a:cubicBezTo>
                      <a:pt x="340882" y="375675"/>
                      <a:pt x="342175" y="372430"/>
                      <a:pt x="341964" y="369104"/>
                    </a:cubicBezTo>
                    <a:cubicBezTo>
                      <a:pt x="341964" y="362829"/>
                      <a:pt x="341964" y="354842"/>
                      <a:pt x="339298" y="354842"/>
                    </a:cubicBezTo>
                    <a:cubicBezTo>
                      <a:pt x="336632" y="354842"/>
                      <a:pt x="332157" y="361117"/>
                      <a:pt x="325969" y="359311"/>
                    </a:cubicBezTo>
                    <a:cubicBezTo>
                      <a:pt x="319780" y="357504"/>
                      <a:pt x="315306" y="345144"/>
                      <a:pt x="312640" y="343337"/>
                    </a:cubicBezTo>
                    <a:cubicBezTo>
                      <a:pt x="309974" y="341531"/>
                      <a:pt x="317115" y="330026"/>
                      <a:pt x="317115" y="324321"/>
                    </a:cubicBezTo>
                    <a:cubicBezTo>
                      <a:pt x="317115" y="318617"/>
                      <a:pt x="321494" y="303879"/>
                      <a:pt x="317971" y="302073"/>
                    </a:cubicBezTo>
                    <a:cubicBezTo>
                      <a:pt x="314449" y="300266"/>
                      <a:pt x="316162" y="295037"/>
                      <a:pt x="320637" y="291424"/>
                    </a:cubicBezTo>
                    <a:cubicBezTo>
                      <a:pt x="325112" y="287811"/>
                      <a:pt x="318828" y="278112"/>
                      <a:pt x="325969" y="278112"/>
                    </a:cubicBezTo>
                    <a:cubicBezTo>
                      <a:pt x="333109" y="278112"/>
                      <a:pt x="346248" y="278873"/>
                      <a:pt x="350057" y="274594"/>
                    </a:cubicBezTo>
                    <a:lnTo>
                      <a:pt x="350818" y="273739"/>
                    </a:lnTo>
                    <a:cubicBezTo>
                      <a:pt x="351294" y="272693"/>
                      <a:pt x="351770" y="271647"/>
                      <a:pt x="352151" y="270601"/>
                    </a:cubicBezTo>
                    <a:cubicBezTo>
                      <a:pt x="349200" y="264136"/>
                      <a:pt x="344249" y="254152"/>
                      <a:pt x="338727" y="251110"/>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372" name="Google Shape;372;p8"/>
              <p:cNvSpPr/>
              <p:nvPr/>
            </p:nvSpPr>
            <p:spPr>
              <a:xfrm>
                <a:off x="6474365" y="4554705"/>
                <a:ext cx="30735" cy="40925"/>
              </a:xfrm>
              <a:custGeom>
                <a:rect b="b" l="l" r="r" t="t"/>
                <a:pathLst>
                  <a:path extrusionOk="0" h="38032" w="28562">
                    <a:moveTo>
                      <a:pt x="4166" y="23176"/>
                    </a:moveTo>
                    <a:cubicBezTo>
                      <a:pt x="6405" y="29970"/>
                      <a:pt x="8093" y="36933"/>
                      <a:pt x="9212" y="43998"/>
                    </a:cubicBezTo>
                    <a:cubicBezTo>
                      <a:pt x="11938" y="42108"/>
                      <a:pt x="14802" y="40423"/>
                      <a:pt x="17780" y="38959"/>
                    </a:cubicBezTo>
                    <a:cubicBezTo>
                      <a:pt x="22922" y="36867"/>
                      <a:pt x="34156" y="15379"/>
                      <a:pt x="34156" y="15379"/>
                    </a:cubicBezTo>
                    <a:lnTo>
                      <a:pt x="29015" y="12337"/>
                    </a:lnTo>
                    <a:cubicBezTo>
                      <a:pt x="29312" y="8801"/>
                      <a:pt x="29055" y="5240"/>
                      <a:pt x="28253" y="1783"/>
                    </a:cubicBezTo>
                    <a:cubicBezTo>
                      <a:pt x="25085" y="2037"/>
                      <a:pt x="21901" y="2037"/>
                      <a:pt x="18732" y="1783"/>
                    </a:cubicBezTo>
                    <a:cubicBezTo>
                      <a:pt x="18732" y="1783"/>
                      <a:pt x="19685" y="9960"/>
                      <a:pt x="8450" y="7963"/>
                    </a:cubicBezTo>
                    <a:cubicBezTo>
                      <a:pt x="6250" y="7561"/>
                      <a:pt x="4021" y="7339"/>
                      <a:pt x="1785" y="7297"/>
                    </a:cubicBezTo>
                    <a:cubicBezTo>
                      <a:pt x="2206" y="7515"/>
                      <a:pt x="2654" y="7675"/>
                      <a:pt x="3118" y="7773"/>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373" name="Google Shape;373;p8"/>
              <p:cNvSpPr/>
              <p:nvPr/>
            </p:nvSpPr>
            <p:spPr>
              <a:xfrm>
                <a:off x="6496391" y="4732935"/>
                <a:ext cx="225391" cy="368328"/>
              </a:xfrm>
              <a:custGeom>
                <a:rect b="b" l="l" r="r" t="t"/>
                <a:pathLst>
                  <a:path extrusionOk="0" h="342288" w="209457">
                    <a:moveTo>
                      <a:pt x="213528" y="89161"/>
                    </a:moveTo>
                    <a:cubicBezTo>
                      <a:pt x="210014" y="76437"/>
                      <a:pt x="208316" y="63282"/>
                      <a:pt x="208482" y="50084"/>
                    </a:cubicBezTo>
                    <a:cubicBezTo>
                      <a:pt x="209720" y="40575"/>
                      <a:pt x="206768" y="14619"/>
                      <a:pt x="206768" y="2543"/>
                    </a:cubicBezTo>
                    <a:cubicBezTo>
                      <a:pt x="206768" y="2543"/>
                      <a:pt x="206768" y="2068"/>
                      <a:pt x="206768" y="1783"/>
                    </a:cubicBezTo>
                    <a:cubicBezTo>
                      <a:pt x="199243" y="4689"/>
                      <a:pt x="192111" y="8521"/>
                      <a:pt x="185537" y="13192"/>
                    </a:cubicBezTo>
                    <a:cubicBezTo>
                      <a:pt x="183728" y="16710"/>
                      <a:pt x="176016" y="12622"/>
                      <a:pt x="171256" y="16710"/>
                    </a:cubicBezTo>
                    <a:cubicBezTo>
                      <a:pt x="166495" y="20799"/>
                      <a:pt x="163639" y="17376"/>
                      <a:pt x="159450" y="16140"/>
                    </a:cubicBezTo>
                    <a:cubicBezTo>
                      <a:pt x="155261" y="14904"/>
                      <a:pt x="153547" y="20324"/>
                      <a:pt x="152976" y="23841"/>
                    </a:cubicBezTo>
                    <a:cubicBezTo>
                      <a:pt x="152405" y="27359"/>
                      <a:pt x="144026" y="25648"/>
                      <a:pt x="141075" y="25078"/>
                    </a:cubicBezTo>
                    <a:cubicBezTo>
                      <a:pt x="138123" y="24507"/>
                      <a:pt x="128603" y="27455"/>
                      <a:pt x="123937" y="27455"/>
                    </a:cubicBezTo>
                    <a:cubicBezTo>
                      <a:pt x="119272" y="27455"/>
                      <a:pt x="122700" y="23271"/>
                      <a:pt x="117368" y="21464"/>
                    </a:cubicBezTo>
                    <a:cubicBezTo>
                      <a:pt x="112036" y="19658"/>
                      <a:pt x="108513" y="23841"/>
                      <a:pt x="105562" y="23841"/>
                    </a:cubicBezTo>
                    <a:cubicBezTo>
                      <a:pt x="102611" y="23841"/>
                      <a:pt x="98231" y="23176"/>
                      <a:pt x="94137" y="22701"/>
                    </a:cubicBezTo>
                    <a:cubicBezTo>
                      <a:pt x="94143" y="25054"/>
                      <a:pt x="93789" y="27394"/>
                      <a:pt x="93090" y="29641"/>
                    </a:cubicBezTo>
                    <a:cubicBezTo>
                      <a:pt x="89186" y="39625"/>
                      <a:pt x="101087" y="62349"/>
                      <a:pt x="101658" y="71952"/>
                    </a:cubicBezTo>
                    <a:cubicBezTo>
                      <a:pt x="106009" y="75540"/>
                      <a:pt x="110082" y="79449"/>
                      <a:pt x="113845" y="83647"/>
                    </a:cubicBezTo>
                    <a:cubicBezTo>
                      <a:pt x="119177" y="90112"/>
                      <a:pt x="113845" y="89542"/>
                      <a:pt x="114417" y="103804"/>
                    </a:cubicBezTo>
                    <a:cubicBezTo>
                      <a:pt x="114988" y="118066"/>
                      <a:pt x="108513" y="112076"/>
                      <a:pt x="103182" y="116735"/>
                    </a:cubicBezTo>
                    <a:cubicBezTo>
                      <a:pt x="97850" y="121394"/>
                      <a:pt x="102516" y="132138"/>
                      <a:pt x="101373" y="135085"/>
                    </a:cubicBezTo>
                    <a:cubicBezTo>
                      <a:pt x="100230" y="138033"/>
                      <a:pt x="84235" y="114358"/>
                      <a:pt x="82998" y="110840"/>
                    </a:cubicBezTo>
                    <a:cubicBezTo>
                      <a:pt x="81760" y="107322"/>
                      <a:pt x="88901" y="93060"/>
                      <a:pt x="87187" y="84788"/>
                    </a:cubicBezTo>
                    <a:cubicBezTo>
                      <a:pt x="85473" y="76516"/>
                      <a:pt x="74715" y="81840"/>
                      <a:pt x="71192" y="82411"/>
                    </a:cubicBezTo>
                    <a:cubicBezTo>
                      <a:pt x="67669" y="82981"/>
                      <a:pt x="59291" y="72903"/>
                      <a:pt x="57482" y="72903"/>
                    </a:cubicBezTo>
                    <a:cubicBezTo>
                      <a:pt x="55673" y="72903"/>
                      <a:pt x="1785" y="92965"/>
                      <a:pt x="1785" y="92965"/>
                    </a:cubicBezTo>
                    <a:lnTo>
                      <a:pt x="5974" y="107797"/>
                    </a:lnTo>
                    <a:lnTo>
                      <a:pt x="4832" y="107797"/>
                    </a:lnTo>
                    <a:lnTo>
                      <a:pt x="7783" y="114263"/>
                    </a:lnTo>
                    <a:cubicBezTo>
                      <a:pt x="16684" y="114632"/>
                      <a:pt x="25422" y="116765"/>
                      <a:pt x="33490" y="120538"/>
                    </a:cubicBezTo>
                    <a:cubicBezTo>
                      <a:pt x="40913" y="123970"/>
                      <a:pt x="48664" y="126646"/>
                      <a:pt x="56625" y="128525"/>
                    </a:cubicBezTo>
                    <a:cubicBezTo>
                      <a:pt x="59291" y="130236"/>
                      <a:pt x="56625" y="149823"/>
                      <a:pt x="57482" y="159616"/>
                    </a:cubicBezTo>
                    <a:cubicBezTo>
                      <a:pt x="58339" y="169409"/>
                      <a:pt x="46819" y="171976"/>
                      <a:pt x="52150" y="177301"/>
                    </a:cubicBezTo>
                    <a:cubicBezTo>
                      <a:pt x="57482" y="182625"/>
                      <a:pt x="54816" y="191563"/>
                      <a:pt x="58434" y="192418"/>
                    </a:cubicBezTo>
                    <a:cubicBezTo>
                      <a:pt x="62052" y="193274"/>
                      <a:pt x="52150" y="204874"/>
                      <a:pt x="47771" y="207536"/>
                    </a:cubicBezTo>
                    <a:cubicBezTo>
                      <a:pt x="43391" y="210199"/>
                      <a:pt x="47771" y="219992"/>
                      <a:pt x="42439" y="227028"/>
                    </a:cubicBezTo>
                    <a:cubicBezTo>
                      <a:pt x="39012" y="231592"/>
                      <a:pt x="29015" y="240529"/>
                      <a:pt x="22065" y="247280"/>
                    </a:cubicBezTo>
                    <a:cubicBezTo>
                      <a:pt x="22367" y="247395"/>
                      <a:pt x="22631" y="247592"/>
                      <a:pt x="22826" y="247850"/>
                    </a:cubicBezTo>
                    <a:cubicBezTo>
                      <a:pt x="24635" y="250988"/>
                      <a:pt x="29967" y="282079"/>
                      <a:pt x="35298" y="285217"/>
                    </a:cubicBezTo>
                    <a:cubicBezTo>
                      <a:pt x="40630" y="288354"/>
                      <a:pt x="37488" y="318875"/>
                      <a:pt x="37107" y="321538"/>
                    </a:cubicBezTo>
                    <a:cubicBezTo>
                      <a:pt x="36727" y="324200"/>
                      <a:pt x="39297" y="344357"/>
                      <a:pt x="39297" y="344357"/>
                    </a:cubicBezTo>
                    <a:cubicBezTo>
                      <a:pt x="44246" y="343618"/>
                      <a:pt x="49241" y="343237"/>
                      <a:pt x="54245" y="343216"/>
                    </a:cubicBezTo>
                    <a:cubicBezTo>
                      <a:pt x="54721" y="339222"/>
                      <a:pt x="55006" y="335704"/>
                      <a:pt x="55197" y="333232"/>
                    </a:cubicBezTo>
                    <a:cubicBezTo>
                      <a:pt x="55768" y="323724"/>
                      <a:pt x="49199" y="331521"/>
                      <a:pt x="47199" y="325626"/>
                    </a:cubicBezTo>
                    <a:cubicBezTo>
                      <a:pt x="45200" y="319731"/>
                      <a:pt x="61671" y="308702"/>
                      <a:pt x="78523" y="302522"/>
                    </a:cubicBezTo>
                    <a:cubicBezTo>
                      <a:pt x="95375" y="296341"/>
                      <a:pt x="101944" y="293014"/>
                      <a:pt x="103753" y="286833"/>
                    </a:cubicBezTo>
                    <a:cubicBezTo>
                      <a:pt x="105562" y="280653"/>
                      <a:pt x="103753" y="264299"/>
                      <a:pt x="105848" y="257834"/>
                    </a:cubicBezTo>
                    <a:cubicBezTo>
                      <a:pt x="107942" y="251368"/>
                      <a:pt x="104324" y="247470"/>
                      <a:pt x="102230" y="232638"/>
                    </a:cubicBezTo>
                    <a:cubicBezTo>
                      <a:pt x="100135" y="217805"/>
                      <a:pt x="94803" y="215523"/>
                      <a:pt x="92709" y="207251"/>
                    </a:cubicBezTo>
                    <a:cubicBezTo>
                      <a:pt x="90615" y="198979"/>
                      <a:pt x="90900" y="192418"/>
                      <a:pt x="95946" y="192133"/>
                    </a:cubicBezTo>
                    <a:cubicBezTo>
                      <a:pt x="100992" y="191848"/>
                      <a:pt x="100992" y="189471"/>
                      <a:pt x="105467" y="181484"/>
                    </a:cubicBezTo>
                    <a:cubicBezTo>
                      <a:pt x="109942" y="173498"/>
                      <a:pt x="114417" y="176730"/>
                      <a:pt x="122414" y="170835"/>
                    </a:cubicBezTo>
                    <a:cubicBezTo>
                      <a:pt x="130411" y="164940"/>
                      <a:pt x="130697" y="157524"/>
                      <a:pt x="143455" y="147731"/>
                    </a:cubicBezTo>
                    <a:cubicBezTo>
                      <a:pt x="156213" y="137938"/>
                      <a:pt x="170113" y="138223"/>
                      <a:pt x="182490" y="130902"/>
                    </a:cubicBezTo>
                    <a:cubicBezTo>
                      <a:pt x="194867" y="123580"/>
                      <a:pt x="215623" y="94486"/>
                      <a:pt x="213528" y="89161"/>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374" name="Google Shape;374;p8"/>
              <p:cNvSpPr/>
              <p:nvPr/>
            </p:nvSpPr>
            <p:spPr>
              <a:xfrm>
                <a:off x="6482048" y="4522682"/>
                <a:ext cx="235638" cy="235319"/>
              </a:xfrm>
              <a:custGeom>
                <a:rect b="b" l="l" r="r" t="t"/>
                <a:pathLst>
                  <a:path extrusionOk="0" h="218684" w="218978">
                    <a:moveTo>
                      <a:pt x="205911" y="178442"/>
                    </a:moveTo>
                    <a:cubicBezTo>
                      <a:pt x="205245" y="166272"/>
                      <a:pt x="198200" y="166272"/>
                      <a:pt x="198485" y="158000"/>
                    </a:cubicBezTo>
                    <a:cubicBezTo>
                      <a:pt x="198771" y="149728"/>
                      <a:pt x="199342" y="142311"/>
                      <a:pt x="196391" y="141455"/>
                    </a:cubicBezTo>
                    <a:cubicBezTo>
                      <a:pt x="193439" y="140600"/>
                      <a:pt x="195153" y="133469"/>
                      <a:pt x="199913" y="126338"/>
                    </a:cubicBezTo>
                    <a:cubicBezTo>
                      <a:pt x="204674" y="119207"/>
                      <a:pt x="191345" y="118351"/>
                      <a:pt x="189250" y="109509"/>
                    </a:cubicBezTo>
                    <a:cubicBezTo>
                      <a:pt x="190466" y="98941"/>
                      <a:pt x="193460" y="88655"/>
                      <a:pt x="198104" y="79083"/>
                    </a:cubicBezTo>
                    <a:cubicBezTo>
                      <a:pt x="181443" y="67673"/>
                      <a:pt x="164496" y="55218"/>
                      <a:pt x="164496" y="55218"/>
                    </a:cubicBezTo>
                    <a:lnTo>
                      <a:pt x="165448" y="42953"/>
                    </a:lnTo>
                    <a:lnTo>
                      <a:pt x="89281" y="2829"/>
                    </a:lnTo>
                    <a:cubicBezTo>
                      <a:pt x="89770" y="10417"/>
                      <a:pt x="86132" y="17681"/>
                      <a:pt x="79761" y="21845"/>
                    </a:cubicBezTo>
                    <a:cubicBezTo>
                      <a:pt x="74048" y="24507"/>
                      <a:pt x="87758" y="32874"/>
                      <a:pt x="81093" y="34205"/>
                    </a:cubicBezTo>
                    <a:cubicBezTo>
                      <a:pt x="74429" y="35536"/>
                      <a:pt x="59386" y="28025"/>
                      <a:pt x="48723" y="32494"/>
                    </a:cubicBezTo>
                    <a:cubicBezTo>
                      <a:pt x="41487" y="35441"/>
                      <a:pt x="43010" y="17566"/>
                      <a:pt x="48723" y="1783"/>
                    </a:cubicBezTo>
                    <a:lnTo>
                      <a:pt x="31966" y="3209"/>
                    </a:lnTo>
                    <a:lnTo>
                      <a:pt x="22445" y="5681"/>
                    </a:lnTo>
                    <a:lnTo>
                      <a:pt x="25682" y="14428"/>
                    </a:lnTo>
                    <a:cubicBezTo>
                      <a:pt x="27860" y="18521"/>
                      <a:pt x="28942" y="23106"/>
                      <a:pt x="28824" y="27740"/>
                    </a:cubicBezTo>
                    <a:cubicBezTo>
                      <a:pt x="28824" y="30117"/>
                      <a:pt x="24635" y="31067"/>
                      <a:pt x="20827" y="31543"/>
                    </a:cubicBezTo>
                    <a:cubicBezTo>
                      <a:pt x="21628" y="35000"/>
                      <a:pt x="21886" y="38561"/>
                      <a:pt x="21588" y="42097"/>
                    </a:cubicBezTo>
                    <a:lnTo>
                      <a:pt x="26730" y="45139"/>
                    </a:lnTo>
                    <a:cubicBezTo>
                      <a:pt x="26730" y="45139"/>
                      <a:pt x="15495" y="66628"/>
                      <a:pt x="10354" y="68719"/>
                    </a:cubicBezTo>
                    <a:cubicBezTo>
                      <a:pt x="7376" y="70184"/>
                      <a:pt x="4512" y="71868"/>
                      <a:pt x="1785" y="73759"/>
                    </a:cubicBezTo>
                    <a:cubicBezTo>
                      <a:pt x="4737" y="88876"/>
                      <a:pt x="8450" y="106846"/>
                      <a:pt x="14067" y="111791"/>
                    </a:cubicBezTo>
                    <a:cubicBezTo>
                      <a:pt x="24254" y="121299"/>
                      <a:pt x="22445" y="131757"/>
                      <a:pt x="24730" y="138033"/>
                    </a:cubicBezTo>
                    <a:cubicBezTo>
                      <a:pt x="27015" y="144308"/>
                      <a:pt x="35775" y="151344"/>
                      <a:pt x="29586" y="154006"/>
                    </a:cubicBezTo>
                    <a:cubicBezTo>
                      <a:pt x="25587" y="155718"/>
                      <a:pt x="21969" y="151439"/>
                      <a:pt x="18447" y="145544"/>
                    </a:cubicBezTo>
                    <a:cubicBezTo>
                      <a:pt x="18447" y="146590"/>
                      <a:pt x="17590" y="147636"/>
                      <a:pt x="17114" y="148682"/>
                    </a:cubicBezTo>
                    <a:lnTo>
                      <a:pt x="16352" y="149537"/>
                    </a:lnTo>
                    <a:cubicBezTo>
                      <a:pt x="20585" y="153195"/>
                      <a:pt x="25504" y="155975"/>
                      <a:pt x="30824" y="157714"/>
                    </a:cubicBezTo>
                    <a:cubicBezTo>
                      <a:pt x="35965" y="157714"/>
                      <a:pt x="44153" y="163895"/>
                      <a:pt x="49294" y="164940"/>
                    </a:cubicBezTo>
                    <a:cubicBezTo>
                      <a:pt x="58405" y="167292"/>
                      <a:pt x="67083" y="171080"/>
                      <a:pt x="75000" y="176160"/>
                    </a:cubicBezTo>
                    <a:lnTo>
                      <a:pt x="76238" y="178157"/>
                    </a:lnTo>
                    <a:cubicBezTo>
                      <a:pt x="80740" y="177870"/>
                      <a:pt x="85256" y="177870"/>
                      <a:pt x="89758" y="178157"/>
                    </a:cubicBezTo>
                    <a:cubicBezTo>
                      <a:pt x="90554" y="177405"/>
                      <a:pt x="91614" y="176996"/>
                      <a:pt x="92709" y="177016"/>
                    </a:cubicBezTo>
                    <a:cubicBezTo>
                      <a:pt x="99469" y="177016"/>
                      <a:pt x="107466" y="202687"/>
                      <a:pt x="107085" y="217615"/>
                    </a:cubicBezTo>
                    <a:cubicBezTo>
                      <a:pt x="111179" y="218090"/>
                      <a:pt x="116606" y="218756"/>
                      <a:pt x="118510" y="218756"/>
                    </a:cubicBezTo>
                    <a:cubicBezTo>
                      <a:pt x="120414" y="218756"/>
                      <a:pt x="124985" y="214667"/>
                      <a:pt x="130316" y="216379"/>
                    </a:cubicBezTo>
                    <a:cubicBezTo>
                      <a:pt x="135648" y="218090"/>
                      <a:pt x="132125" y="222369"/>
                      <a:pt x="136886" y="222369"/>
                    </a:cubicBezTo>
                    <a:cubicBezTo>
                      <a:pt x="141646" y="222369"/>
                      <a:pt x="151071" y="219421"/>
                      <a:pt x="154023" y="219992"/>
                    </a:cubicBezTo>
                    <a:cubicBezTo>
                      <a:pt x="156974" y="220562"/>
                      <a:pt x="165257" y="222369"/>
                      <a:pt x="165924" y="218756"/>
                    </a:cubicBezTo>
                    <a:cubicBezTo>
                      <a:pt x="166590" y="215143"/>
                      <a:pt x="168304" y="209913"/>
                      <a:pt x="172398" y="211054"/>
                    </a:cubicBezTo>
                    <a:cubicBezTo>
                      <a:pt x="176492" y="212195"/>
                      <a:pt x="179539" y="215808"/>
                      <a:pt x="184204" y="211625"/>
                    </a:cubicBezTo>
                    <a:cubicBezTo>
                      <a:pt x="188869" y="207441"/>
                      <a:pt x="196676" y="211625"/>
                      <a:pt x="198485" y="208107"/>
                    </a:cubicBezTo>
                    <a:cubicBezTo>
                      <a:pt x="205059" y="203436"/>
                      <a:pt x="212191" y="199603"/>
                      <a:pt x="219717" y="196697"/>
                    </a:cubicBezTo>
                    <a:cubicBezTo>
                      <a:pt x="219431" y="185383"/>
                      <a:pt x="206483" y="190517"/>
                      <a:pt x="205911" y="178442"/>
                    </a:cubicBezTo>
                    <a:close/>
                  </a:path>
                </a:pathLst>
              </a:custGeom>
              <a:gradFill>
                <a:gsLst>
                  <a:gs pos="0">
                    <a:schemeClr val="accent1"/>
                  </a:gs>
                  <a:gs pos="100000">
                    <a:srgbClr val="56A9F3"/>
                  </a:gs>
                </a:gsLst>
                <a:lin ang="2700000" scaled="0"/>
              </a:gra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375" name="Google Shape;375;p8"/>
              <p:cNvSpPr/>
              <p:nvPr/>
            </p:nvSpPr>
            <p:spPr>
              <a:xfrm>
                <a:off x="6551515" y="4712344"/>
                <a:ext cx="71716" cy="163700"/>
              </a:xfrm>
              <a:custGeom>
                <a:rect b="b" l="l" r="r" t="t"/>
                <a:pathLst>
                  <a:path extrusionOk="0" h="152128" w="66645">
                    <a:moveTo>
                      <a:pt x="62524" y="102402"/>
                    </a:moveTo>
                    <a:cubicBezTo>
                      <a:pt x="58761" y="98204"/>
                      <a:pt x="54687" y="94295"/>
                      <a:pt x="50337" y="90707"/>
                    </a:cubicBezTo>
                    <a:cubicBezTo>
                      <a:pt x="50489" y="91879"/>
                      <a:pt x="50290" y="93070"/>
                      <a:pt x="49766" y="94130"/>
                    </a:cubicBezTo>
                    <a:cubicBezTo>
                      <a:pt x="44529" y="101641"/>
                      <a:pt x="29772" y="78156"/>
                      <a:pt x="27963" y="63514"/>
                    </a:cubicBezTo>
                    <a:cubicBezTo>
                      <a:pt x="26154" y="48872"/>
                      <a:pt x="36437" y="41741"/>
                      <a:pt x="30248" y="27954"/>
                    </a:cubicBezTo>
                    <a:cubicBezTo>
                      <a:pt x="25012" y="16449"/>
                      <a:pt x="21775" y="5420"/>
                      <a:pt x="25488" y="1997"/>
                    </a:cubicBezTo>
                    <a:cubicBezTo>
                      <a:pt x="20986" y="1711"/>
                      <a:pt x="16470" y="1711"/>
                      <a:pt x="11968" y="1997"/>
                    </a:cubicBezTo>
                    <a:cubicBezTo>
                      <a:pt x="15623" y="7863"/>
                      <a:pt x="18293" y="14287"/>
                      <a:pt x="19870" y="21013"/>
                    </a:cubicBezTo>
                    <a:cubicBezTo>
                      <a:pt x="19871" y="25102"/>
                      <a:pt x="14825" y="20063"/>
                      <a:pt x="12730" y="25102"/>
                    </a:cubicBezTo>
                    <a:cubicBezTo>
                      <a:pt x="10635" y="30141"/>
                      <a:pt x="9683" y="53626"/>
                      <a:pt x="13777" y="57904"/>
                    </a:cubicBezTo>
                    <a:cubicBezTo>
                      <a:pt x="17871" y="62183"/>
                      <a:pt x="5589" y="58950"/>
                      <a:pt x="5589" y="63039"/>
                    </a:cubicBezTo>
                    <a:cubicBezTo>
                      <a:pt x="5589" y="67127"/>
                      <a:pt x="4542" y="81484"/>
                      <a:pt x="2448" y="82530"/>
                    </a:cubicBezTo>
                    <a:cubicBezTo>
                      <a:pt x="353" y="83576"/>
                      <a:pt x="3685" y="86619"/>
                      <a:pt x="6066" y="91278"/>
                    </a:cubicBezTo>
                    <a:lnTo>
                      <a:pt x="6066" y="91278"/>
                    </a:lnTo>
                    <a:cubicBezTo>
                      <a:pt x="7874" y="91278"/>
                      <a:pt x="16158" y="101356"/>
                      <a:pt x="19775" y="100786"/>
                    </a:cubicBezTo>
                    <a:cubicBezTo>
                      <a:pt x="23393" y="100215"/>
                      <a:pt x="33961" y="94891"/>
                      <a:pt x="35770" y="103163"/>
                    </a:cubicBezTo>
                    <a:cubicBezTo>
                      <a:pt x="37579" y="111434"/>
                      <a:pt x="30439" y="125696"/>
                      <a:pt x="31581" y="129214"/>
                    </a:cubicBezTo>
                    <a:cubicBezTo>
                      <a:pt x="32724" y="132733"/>
                      <a:pt x="48814" y="156408"/>
                      <a:pt x="49956" y="153460"/>
                    </a:cubicBezTo>
                    <a:cubicBezTo>
                      <a:pt x="51099" y="150513"/>
                      <a:pt x="46434" y="139864"/>
                      <a:pt x="51765" y="135110"/>
                    </a:cubicBezTo>
                    <a:cubicBezTo>
                      <a:pt x="57097" y="130356"/>
                      <a:pt x="63571" y="136345"/>
                      <a:pt x="63000" y="122179"/>
                    </a:cubicBezTo>
                    <a:cubicBezTo>
                      <a:pt x="62429" y="108012"/>
                      <a:pt x="67856" y="108867"/>
                      <a:pt x="62524" y="102402"/>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grpSp>
        <p:grpSp>
          <p:nvGrpSpPr>
            <p:cNvPr id="376" name="Google Shape;376;p8"/>
            <p:cNvGrpSpPr/>
            <p:nvPr/>
          </p:nvGrpSpPr>
          <p:grpSpPr>
            <a:xfrm>
              <a:off x="7891385" y="4385363"/>
              <a:ext cx="1830584" cy="1231356"/>
              <a:chOff x="16419123" y="7327955"/>
              <a:chExt cx="4011276" cy="2698214"/>
            </a:xfrm>
          </p:grpSpPr>
          <p:sp>
            <p:nvSpPr>
              <p:cNvPr id="377" name="Google Shape;377;p8"/>
              <p:cNvSpPr/>
              <p:nvPr/>
            </p:nvSpPr>
            <p:spPr>
              <a:xfrm>
                <a:off x="18583658" y="7728400"/>
                <a:ext cx="583688" cy="381129"/>
              </a:xfrm>
              <a:custGeom>
                <a:rect b="b" l="l" r="r" t="t"/>
                <a:pathLst>
                  <a:path extrusionOk="0" h="161636" w="247541">
                    <a:moveTo>
                      <a:pt x="184299" y="150583"/>
                    </a:moveTo>
                    <a:cubicBezTo>
                      <a:pt x="180205" y="148872"/>
                      <a:pt x="169542" y="141741"/>
                      <a:pt x="170113" y="136987"/>
                    </a:cubicBezTo>
                    <a:cubicBezTo>
                      <a:pt x="170684" y="132233"/>
                      <a:pt x="158212" y="132898"/>
                      <a:pt x="149929" y="127479"/>
                    </a:cubicBezTo>
                    <a:cubicBezTo>
                      <a:pt x="141646" y="122059"/>
                      <a:pt x="144597" y="104945"/>
                      <a:pt x="135743" y="100761"/>
                    </a:cubicBezTo>
                    <a:cubicBezTo>
                      <a:pt x="126889" y="96578"/>
                      <a:pt x="120319" y="83647"/>
                      <a:pt x="130983" y="84217"/>
                    </a:cubicBezTo>
                    <a:cubicBezTo>
                      <a:pt x="141646" y="84788"/>
                      <a:pt x="143455" y="78893"/>
                      <a:pt x="135172" y="71191"/>
                    </a:cubicBezTo>
                    <a:cubicBezTo>
                      <a:pt x="126889" y="63490"/>
                      <a:pt x="97089" y="60542"/>
                      <a:pt x="95470" y="49323"/>
                    </a:cubicBezTo>
                    <a:cubicBezTo>
                      <a:pt x="93851" y="38103"/>
                      <a:pt x="40344" y="11291"/>
                      <a:pt x="16638" y="6157"/>
                    </a:cubicBezTo>
                    <a:cubicBezTo>
                      <a:pt x="11614" y="4958"/>
                      <a:pt x="6657" y="3498"/>
                      <a:pt x="1785" y="1783"/>
                    </a:cubicBezTo>
                    <a:lnTo>
                      <a:pt x="1785" y="128049"/>
                    </a:lnTo>
                    <a:cubicBezTo>
                      <a:pt x="8092" y="132359"/>
                      <a:pt x="15478" y="134828"/>
                      <a:pt x="23112" y="135180"/>
                    </a:cubicBezTo>
                    <a:cubicBezTo>
                      <a:pt x="49199" y="136321"/>
                      <a:pt x="42725" y="121489"/>
                      <a:pt x="47390" y="121489"/>
                    </a:cubicBezTo>
                    <a:cubicBezTo>
                      <a:pt x="52055" y="121489"/>
                      <a:pt x="53959" y="113217"/>
                      <a:pt x="59291" y="106751"/>
                    </a:cubicBezTo>
                    <a:cubicBezTo>
                      <a:pt x="64622" y="100286"/>
                      <a:pt x="87853" y="105515"/>
                      <a:pt x="101373" y="116259"/>
                    </a:cubicBezTo>
                    <a:cubicBezTo>
                      <a:pt x="114893" y="127003"/>
                      <a:pt x="130983" y="158285"/>
                      <a:pt x="145169" y="155337"/>
                    </a:cubicBezTo>
                    <a:cubicBezTo>
                      <a:pt x="159355" y="152390"/>
                      <a:pt x="174302" y="163609"/>
                      <a:pt x="187250" y="163039"/>
                    </a:cubicBezTo>
                    <a:cubicBezTo>
                      <a:pt x="200199" y="162468"/>
                      <a:pt x="188488" y="152390"/>
                      <a:pt x="184299" y="150583"/>
                    </a:cubicBezTo>
                    <a:close/>
                    <a:moveTo>
                      <a:pt x="218098" y="45234"/>
                    </a:moveTo>
                    <a:cubicBezTo>
                      <a:pt x="218098" y="50559"/>
                      <a:pt x="208577" y="53601"/>
                      <a:pt x="193820" y="59496"/>
                    </a:cubicBezTo>
                    <a:cubicBezTo>
                      <a:pt x="179063" y="65391"/>
                      <a:pt x="152119" y="52746"/>
                      <a:pt x="151167" y="61303"/>
                    </a:cubicBezTo>
                    <a:cubicBezTo>
                      <a:pt x="150596" y="66627"/>
                      <a:pt x="167733" y="76040"/>
                      <a:pt x="183728" y="76040"/>
                    </a:cubicBezTo>
                    <a:cubicBezTo>
                      <a:pt x="199723" y="76040"/>
                      <a:pt x="225238" y="60067"/>
                      <a:pt x="225238" y="55313"/>
                    </a:cubicBezTo>
                    <a:cubicBezTo>
                      <a:pt x="225238" y="50559"/>
                      <a:pt x="235330" y="42287"/>
                      <a:pt x="231141" y="37628"/>
                    </a:cubicBezTo>
                    <a:cubicBezTo>
                      <a:pt x="226952" y="32969"/>
                      <a:pt x="218098" y="39910"/>
                      <a:pt x="218098" y="45234"/>
                    </a:cubicBezTo>
                    <a:close/>
                    <a:moveTo>
                      <a:pt x="238282" y="22796"/>
                    </a:moveTo>
                    <a:cubicBezTo>
                      <a:pt x="228761" y="16900"/>
                      <a:pt x="220478" y="12717"/>
                      <a:pt x="232284" y="23936"/>
                    </a:cubicBezTo>
                    <a:cubicBezTo>
                      <a:pt x="244090" y="35156"/>
                      <a:pt x="237806" y="44759"/>
                      <a:pt x="244756" y="42953"/>
                    </a:cubicBezTo>
                    <a:cubicBezTo>
                      <a:pt x="255991" y="40005"/>
                      <a:pt x="247707" y="28690"/>
                      <a:pt x="238282" y="22796"/>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378" name="Google Shape;378;p8"/>
              <p:cNvSpPr/>
              <p:nvPr/>
            </p:nvSpPr>
            <p:spPr>
              <a:xfrm>
                <a:off x="19238845" y="7862810"/>
                <a:ext cx="359193" cy="246613"/>
              </a:xfrm>
              <a:custGeom>
                <a:rect b="b" l="l" r="r" t="t"/>
                <a:pathLst>
                  <a:path extrusionOk="0" h="104588" w="152333">
                    <a:moveTo>
                      <a:pt x="1835" y="2494"/>
                    </a:moveTo>
                    <a:cubicBezTo>
                      <a:pt x="692" y="7819"/>
                      <a:pt x="19639" y="35962"/>
                      <a:pt x="26779" y="31494"/>
                    </a:cubicBezTo>
                    <a:cubicBezTo>
                      <a:pt x="39823" y="23221"/>
                      <a:pt x="3453" y="-2831"/>
                      <a:pt x="1835" y="2494"/>
                    </a:cubicBezTo>
                    <a:close/>
                    <a:moveTo>
                      <a:pt x="39918" y="27310"/>
                    </a:moveTo>
                    <a:cubicBezTo>
                      <a:pt x="39442" y="29592"/>
                      <a:pt x="53628" y="43283"/>
                      <a:pt x="56769" y="41096"/>
                    </a:cubicBezTo>
                    <a:cubicBezTo>
                      <a:pt x="59911" y="38910"/>
                      <a:pt x="40584" y="23316"/>
                      <a:pt x="39823" y="27310"/>
                    </a:cubicBezTo>
                    <a:close/>
                    <a:moveTo>
                      <a:pt x="106564" y="62870"/>
                    </a:moveTo>
                    <a:cubicBezTo>
                      <a:pt x="111419" y="59732"/>
                      <a:pt x="79048" y="42047"/>
                      <a:pt x="78572" y="47752"/>
                    </a:cubicBezTo>
                    <a:cubicBezTo>
                      <a:pt x="78096" y="53457"/>
                      <a:pt x="101517" y="65913"/>
                      <a:pt x="106468" y="62870"/>
                    </a:cubicBezTo>
                    <a:close/>
                    <a:moveTo>
                      <a:pt x="102946" y="81886"/>
                    </a:moveTo>
                    <a:cubicBezTo>
                      <a:pt x="105728" y="90434"/>
                      <a:pt x="114717" y="95319"/>
                      <a:pt x="123416" y="93010"/>
                    </a:cubicBezTo>
                    <a:cubicBezTo>
                      <a:pt x="128652" y="89873"/>
                      <a:pt x="101041" y="72758"/>
                      <a:pt x="102850" y="81886"/>
                    </a:cubicBezTo>
                    <a:close/>
                    <a:moveTo>
                      <a:pt x="139411" y="101472"/>
                    </a:moveTo>
                    <a:cubicBezTo>
                      <a:pt x="140362" y="103659"/>
                      <a:pt x="151883" y="114308"/>
                      <a:pt x="157690" y="110315"/>
                    </a:cubicBezTo>
                    <a:cubicBezTo>
                      <a:pt x="163498" y="106322"/>
                      <a:pt x="137792" y="97669"/>
                      <a:pt x="139315" y="101472"/>
                    </a:cubicBezTo>
                    <a:close/>
                    <a:moveTo>
                      <a:pt x="123892" y="61919"/>
                    </a:moveTo>
                    <a:cubicBezTo>
                      <a:pt x="119417" y="71427"/>
                      <a:pt x="137220" y="88542"/>
                      <a:pt x="139886" y="89017"/>
                    </a:cubicBezTo>
                    <a:cubicBezTo>
                      <a:pt x="142552" y="89492"/>
                      <a:pt x="127224" y="54408"/>
                      <a:pt x="123796" y="61919"/>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379" name="Google Shape;379;p8"/>
              <p:cNvSpPr/>
              <p:nvPr/>
            </p:nvSpPr>
            <p:spPr>
              <a:xfrm>
                <a:off x="19238845" y="7862810"/>
                <a:ext cx="359193" cy="246613"/>
              </a:xfrm>
              <a:custGeom>
                <a:rect b="b" l="l" r="r" t="t"/>
                <a:pathLst>
                  <a:path extrusionOk="0" h="104588" w="152333">
                    <a:moveTo>
                      <a:pt x="1835" y="2494"/>
                    </a:moveTo>
                    <a:cubicBezTo>
                      <a:pt x="692" y="7819"/>
                      <a:pt x="19639" y="35962"/>
                      <a:pt x="26779" y="31494"/>
                    </a:cubicBezTo>
                    <a:cubicBezTo>
                      <a:pt x="39823" y="23221"/>
                      <a:pt x="3453" y="-2831"/>
                      <a:pt x="1835" y="2494"/>
                    </a:cubicBezTo>
                    <a:close/>
                    <a:moveTo>
                      <a:pt x="39918" y="27310"/>
                    </a:moveTo>
                    <a:cubicBezTo>
                      <a:pt x="39442" y="29592"/>
                      <a:pt x="53628" y="43283"/>
                      <a:pt x="56769" y="41096"/>
                    </a:cubicBezTo>
                    <a:cubicBezTo>
                      <a:pt x="59911" y="38910"/>
                      <a:pt x="40584" y="23316"/>
                      <a:pt x="39823" y="27310"/>
                    </a:cubicBezTo>
                    <a:close/>
                    <a:moveTo>
                      <a:pt x="106564" y="62870"/>
                    </a:moveTo>
                    <a:cubicBezTo>
                      <a:pt x="111419" y="59732"/>
                      <a:pt x="79048" y="42047"/>
                      <a:pt x="78572" y="47752"/>
                    </a:cubicBezTo>
                    <a:cubicBezTo>
                      <a:pt x="78096" y="53457"/>
                      <a:pt x="101517" y="65913"/>
                      <a:pt x="106468" y="62870"/>
                    </a:cubicBezTo>
                    <a:close/>
                    <a:moveTo>
                      <a:pt x="102946" y="81886"/>
                    </a:moveTo>
                    <a:cubicBezTo>
                      <a:pt x="105728" y="90434"/>
                      <a:pt x="114717" y="95319"/>
                      <a:pt x="123416" y="93010"/>
                    </a:cubicBezTo>
                    <a:cubicBezTo>
                      <a:pt x="128652" y="89873"/>
                      <a:pt x="101041" y="72758"/>
                      <a:pt x="102850" y="81886"/>
                    </a:cubicBezTo>
                    <a:close/>
                    <a:moveTo>
                      <a:pt x="139411" y="101472"/>
                    </a:moveTo>
                    <a:cubicBezTo>
                      <a:pt x="140362" y="103659"/>
                      <a:pt x="151883" y="114308"/>
                      <a:pt x="157690" y="110315"/>
                    </a:cubicBezTo>
                    <a:cubicBezTo>
                      <a:pt x="163498" y="106322"/>
                      <a:pt x="137792" y="97669"/>
                      <a:pt x="139315" y="101472"/>
                    </a:cubicBezTo>
                    <a:close/>
                    <a:moveTo>
                      <a:pt x="123892" y="61919"/>
                    </a:moveTo>
                    <a:cubicBezTo>
                      <a:pt x="119417" y="71427"/>
                      <a:pt x="137220" y="88542"/>
                      <a:pt x="139886" y="89017"/>
                    </a:cubicBezTo>
                    <a:cubicBezTo>
                      <a:pt x="142552" y="89492"/>
                      <a:pt x="127224" y="54408"/>
                      <a:pt x="123796" y="61919"/>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380" name="Google Shape;380;p8"/>
              <p:cNvSpPr/>
              <p:nvPr/>
            </p:nvSpPr>
            <p:spPr>
              <a:xfrm>
                <a:off x="17251645" y="8109274"/>
                <a:ext cx="1930662" cy="1703876"/>
              </a:xfrm>
              <a:custGeom>
                <a:rect b="b" l="l" r="r" t="t"/>
                <a:pathLst>
                  <a:path extrusionOk="0" h="722609" w="818790">
                    <a:moveTo>
                      <a:pt x="818133" y="366619"/>
                    </a:moveTo>
                    <a:cubicBezTo>
                      <a:pt x="821656" y="363957"/>
                      <a:pt x="816324" y="349790"/>
                      <a:pt x="813183" y="351976"/>
                    </a:cubicBezTo>
                    <a:cubicBezTo>
                      <a:pt x="810041" y="354163"/>
                      <a:pt x="810136" y="329823"/>
                      <a:pt x="812326" y="318698"/>
                    </a:cubicBezTo>
                    <a:cubicBezTo>
                      <a:pt x="814515" y="307574"/>
                      <a:pt x="813183" y="309190"/>
                      <a:pt x="807470" y="314705"/>
                    </a:cubicBezTo>
                    <a:cubicBezTo>
                      <a:pt x="801758" y="320220"/>
                      <a:pt x="795474" y="303581"/>
                      <a:pt x="794141" y="299207"/>
                    </a:cubicBezTo>
                    <a:cubicBezTo>
                      <a:pt x="792808" y="294833"/>
                      <a:pt x="786143" y="282283"/>
                      <a:pt x="778527" y="284089"/>
                    </a:cubicBezTo>
                    <a:cubicBezTo>
                      <a:pt x="770910" y="285896"/>
                      <a:pt x="775861" y="273440"/>
                      <a:pt x="769006" y="274581"/>
                    </a:cubicBezTo>
                    <a:cubicBezTo>
                      <a:pt x="762151" y="275722"/>
                      <a:pt x="760532" y="264312"/>
                      <a:pt x="761865" y="253759"/>
                    </a:cubicBezTo>
                    <a:cubicBezTo>
                      <a:pt x="763198" y="243205"/>
                      <a:pt x="757010" y="251477"/>
                      <a:pt x="753868" y="247103"/>
                    </a:cubicBezTo>
                    <a:cubicBezTo>
                      <a:pt x="750726" y="242729"/>
                      <a:pt x="747203" y="246152"/>
                      <a:pt x="742252" y="247959"/>
                    </a:cubicBezTo>
                    <a:cubicBezTo>
                      <a:pt x="737301" y="249765"/>
                      <a:pt x="736064" y="238451"/>
                      <a:pt x="737397" y="234172"/>
                    </a:cubicBezTo>
                    <a:cubicBezTo>
                      <a:pt x="738730" y="229893"/>
                      <a:pt x="736540" y="224664"/>
                      <a:pt x="729876" y="219530"/>
                    </a:cubicBezTo>
                    <a:cubicBezTo>
                      <a:pt x="724715" y="216604"/>
                      <a:pt x="722025" y="210694"/>
                      <a:pt x="723211" y="204887"/>
                    </a:cubicBezTo>
                    <a:cubicBezTo>
                      <a:pt x="723211" y="199088"/>
                      <a:pt x="685128" y="179596"/>
                      <a:pt x="676939" y="177789"/>
                    </a:cubicBezTo>
                    <a:cubicBezTo>
                      <a:pt x="668751" y="175983"/>
                      <a:pt x="675607" y="167140"/>
                      <a:pt x="672084" y="164098"/>
                    </a:cubicBezTo>
                    <a:cubicBezTo>
                      <a:pt x="668096" y="156606"/>
                      <a:pt x="666407" y="148107"/>
                      <a:pt x="667228" y="139662"/>
                    </a:cubicBezTo>
                    <a:cubicBezTo>
                      <a:pt x="667228" y="130154"/>
                      <a:pt x="654756" y="126827"/>
                      <a:pt x="655232" y="118745"/>
                    </a:cubicBezTo>
                    <a:cubicBezTo>
                      <a:pt x="655708" y="110663"/>
                      <a:pt x="651614" y="103247"/>
                      <a:pt x="652566" y="94404"/>
                    </a:cubicBezTo>
                    <a:cubicBezTo>
                      <a:pt x="653518" y="85562"/>
                      <a:pt x="639618" y="83280"/>
                      <a:pt x="639237" y="78431"/>
                    </a:cubicBezTo>
                    <a:cubicBezTo>
                      <a:pt x="638856" y="73582"/>
                      <a:pt x="631144" y="77955"/>
                      <a:pt x="623623" y="78431"/>
                    </a:cubicBezTo>
                    <a:cubicBezTo>
                      <a:pt x="616102" y="78906"/>
                      <a:pt x="616578" y="68923"/>
                      <a:pt x="617434" y="58464"/>
                    </a:cubicBezTo>
                    <a:cubicBezTo>
                      <a:pt x="618342" y="47004"/>
                      <a:pt x="614948" y="35616"/>
                      <a:pt x="607913" y="26517"/>
                    </a:cubicBezTo>
                    <a:cubicBezTo>
                      <a:pt x="601630" y="21668"/>
                      <a:pt x="601249" y="4839"/>
                      <a:pt x="598393" y="2177"/>
                    </a:cubicBezTo>
                    <a:cubicBezTo>
                      <a:pt x="595536" y="-486"/>
                      <a:pt x="585064" y="11019"/>
                      <a:pt x="585540" y="16724"/>
                    </a:cubicBezTo>
                    <a:cubicBezTo>
                      <a:pt x="586273" y="22541"/>
                      <a:pt x="584470" y="28393"/>
                      <a:pt x="580589" y="32792"/>
                    </a:cubicBezTo>
                    <a:cubicBezTo>
                      <a:pt x="576590" y="36310"/>
                      <a:pt x="583255" y="50097"/>
                      <a:pt x="577923" y="54946"/>
                    </a:cubicBezTo>
                    <a:cubicBezTo>
                      <a:pt x="572591" y="59795"/>
                      <a:pt x="577923" y="79382"/>
                      <a:pt x="576209" y="90411"/>
                    </a:cubicBezTo>
                    <a:cubicBezTo>
                      <a:pt x="574496" y="101440"/>
                      <a:pt x="575257" y="113515"/>
                      <a:pt x="569925" y="121027"/>
                    </a:cubicBezTo>
                    <a:cubicBezTo>
                      <a:pt x="564594" y="128538"/>
                      <a:pt x="563737" y="140613"/>
                      <a:pt x="553074" y="144606"/>
                    </a:cubicBezTo>
                    <a:cubicBezTo>
                      <a:pt x="542411" y="148600"/>
                      <a:pt x="528224" y="140138"/>
                      <a:pt x="528605" y="134433"/>
                    </a:cubicBezTo>
                    <a:cubicBezTo>
                      <a:pt x="528986" y="128728"/>
                      <a:pt x="517085" y="124925"/>
                      <a:pt x="510801" y="125971"/>
                    </a:cubicBezTo>
                    <a:cubicBezTo>
                      <a:pt x="504517" y="127017"/>
                      <a:pt x="501281" y="117984"/>
                      <a:pt x="491760" y="110378"/>
                    </a:cubicBezTo>
                    <a:cubicBezTo>
                      <a:pt x="482239" y="102771"/>
                      <a:pt x="474432" y="112184"/>
                      <a:pt x="471290" y="103342"/>
                    </a:cubicBezTo>
                    <a:cubicBezTo>
                      <a:pt x="468148" y="94499"/>
                      <a:pt x="465101" y="93073"/>
                      <a:pt x="457960" y="88224"/>
                    </a:cubicBezTo>
                    <a:cubicBezTo>
                      <a:pt x="450820" y="83375"/>
                      <a:pt x="453105" y="83375"/>
                      <a:pt x="459769" y="78716"/>
                    </a:cubicBezTo>
                    <a:cubicBezTo>
                      <a:pt x="466434" y="74057"/>
                      <a:pt x="465101" y="67687"/>
                      <a:pt x="461578" y="61887"/>
                    </a:cubicBezTo>
                    <a:cubicBezTo>
                      <a:pt x="458056" y="56087"/>
                      <a:pt x="465578" y="57418"/>
                      <a:pt x="474432" y="52379"/>
                    </a:cubicBezTo>
                    <a:cubicBezTo>
                      <a:pt x="483286" y="47340"/>
                      <a:pt x="474432" y="41730"/>
                      <a:pt x="481097" y="39067"/>
                    </a:cubicBezTo>
                    <a:cubicBezTo>
                      <a:pt x="487761" y="36405"/>
                      <a:pt x="483762" y="30605"/>
                      <a:pt x="476621" y="29559"/>
                    </a:cubicBezTo>
                    <a:cubicBezTo>
                      <a:pt x="469481" y="28514"/>
                      <a:pt x="471766" y="36690"/>
                      <a:pt x="469100" y="37546"/>
                    </a:cubicBezTo>
                    <a:cubicBezTo>
                      <a:pt x="466434" y="38402"/>
                      <a:pt x="463769" y="26517"/>
                      <a:pt x="461578" y="26897"/>
                    </a:cubicBezTo>
                    <a:cubicBezTo>
                      <a:pt x="459389" y="27278"/>
                      <a:pt x="450915" y="38877"/>
                      <a:pt x="446441" y="33172"/>
                    </a:cubicBezTo>
                    <a:cubicBezTo>
                      <a:pt x="441966" y="27468"/>
                      <a:pt x="417116" y="22428"/>
                      <a:pt x="407310" y="21193"/>
                    </a:cubicBezTo>
                    <a:cubicBezTo>
                      <a:pt x="397503" y="19956"/>
                      <a:pt x="394457" y="7406"/>
                      <a:pt x="388269" y="9593"/>
                    </a:cubicBezTo>
                    <a:cubicBezTo>
                      <a:pt x="382080" y="11779"/>
                      <a:pt x="389125" y="15868"/>
                      <a:pt x="395790" y="22904"/>
                    </a:cubicBezTo>
                    <a:cubicBezTo>
                      <a:pt x="402454" y="29940"/>
                      <a:pt x="373606" y="34884"/>
                      <a:pt x="365132" y="32412"/>
                    </a:cubicBezTo>
                    <a:cubicBezTo>
                      <a:pt x="356659" y="29940"/>
                      <a:pt x="366466" y="38687"/>
                      <a:pt x="359420" y="38212"/>
                    </a:cubicBezTo>
                    <a:cubicBezTo>
                      <a:pt x="352375" y="37736"/>
                      <a:pt x="350947" y="50192"/>
                      <a:pt x="345139" y="56372"/>
                    </a:cubicBezTo>
                    <a:cubicBezTo>
                      <a:pt x="339331" y="62552"/>
                      <a:pt x="343425" y="67021"/>
                      <a:pt x="337142" y="71014"/>
                    </a:cubicBezTo>
                    <a:cubicBezTo>
                      <a:pt x="330858" y="75008"/>
                      <a:pt x="330477" y="79476"/>
                      <a:pt x="338094" y="87939"/>
                    </a:cubicBezTo>
                    <a:cubicBezTo>
                      <a:pt x="345710" y="96401"/>
                      <a:pt x="334476" y="96781"/>
                      <a:pt x="327811" y="90126"/>
                    </a:cubicBezTo>
                    <a:cubicBezTo>
                      <a:pt x="321146" y="83470"/>
                      <a:pt x="314482" y="83470"/>
                      <a:pt x="314958" y="90981"/>
                    </a:cubicBezTo>
                    <a:cubicBezTo>
                      <a:pt x="315434" y="98493"/>
                      <a:pt x="306960" y="95070"/>
                      <a:pt x="308293" y="86607"/>
                    </a:cubicBezTo>
                    <a:cubicBezTo>
                      <a:pt x="309627" y="78146"/>
                      <a:pt x="298773" y="82139"/>
                      <a:pt x="297154" y="77099"/>
                    </a:cubicBezTo>
                    <a:cubicBezTo>
                      <a:pt x="293863" y="70488"/>
                      <a:pt x="287596" y="65855"/>
                      <a:pt x="280302" y="64644"/>
                    </a:cubicBezTo>
                    <a:cubicBezTo>
                      <a:pt x="274495" y="64644"/>
                      <a:pt x="274495" y="71300"/>
                      <a:pt x="268687" y="71300"/>
                    </a:cubicBezTo>
                    <a:cubicBezTo>
                      <a:pt x="262879" y="71300"/>
                      <a:pt x="261641" y="74437"/>
                      <a:pt x="262498" y="80808"/>
                    </a:cubicBezTo>
                    <a:cubicBezTo>
                      <a:pt x="263356" y="87178"/>
                      <a:pt x="253644" y="80332"/>
                      <a:pt x="246979" y="80808"/>
                    </a:cubicBezTo>
                    <a:cubicBezTo>
                      <a:pt x="240315" y="81283"/>
                      <a:pt x="246979" y="89175"/>
                      <a:pt x="243361" y="89650"/>
                    </a:cubicBezTo>
                    <a:cubicBezTo>
                      <a:pt x="239743" y="90126"/>
                      <a:pt x="239839" y="96306"/>
                      <a:pt x="233841" y="96306"/>
                    </a:cubicBezTo>
                    <a:cubicBezTo>
                      <a:pt x="227842" y="96306"/>
                      <a:pt x="228985" y="109142"/>
                      <a:pt x="229842" y="115797"/>
                    </a:cubicBezTo>
                    <a:cubicBezTo>
                      <a:pt x="230699" y="122453"/>
                      <a:pt x="220988" y="112755"/>
                      <a:pt x="215180" y="114561"/>
                    </a:cubicBezTo>
                    <a:cubicBezTo>
                      <a:pt x="209372" y="116368"/>
                      <a:pt x="216513" y="122073"/>
                      <a:pt x="218322" y="129584"/>
                    </a:cubicBezTo>
                    <a:cubicBezTo>
                      <a:pt x="220131" y="137095"/>
                      <a:pt x="215180" y="136715"/>
                      <a:pt x="212133" y="139852"/>
                    </a:cubicBezTo>
                    <a:cubicBezTo>
                      <a:pt x="209087" y="142990"/>
                      <a:pt x="204136" y="131390"/>
                      <a:pt x="204136" y="124735"/>
                    </a:cubicBezTo>
                    <a:cubicBezTo>
                      <a:pt x="204136" y="118079"/>
                      <a:pt x="196519" y="124259"/>
                      <a:pt x="188521" y="132721"/>
                    </a:cubicBezTo>
                    <a:cubicBezTo>
                      <a:pt x="180524" y="141184"/>
                      <a:pt x="191188" y="154019"/>
                      <a:pt x="187665" y="156206"/>
                    </a:cubicBezTo>
                    <a:cubicBezTo>
                      <a:pt x="177347" y="164883"/>
                      <a:pt x="167791" y="174426"/>
                      <a:pt x="159102" y="184730"/>
                    </a:cubicBezTo>
                    <a:cubicBezTo>
                      <a:pt x="149582" y="195855"/>
                      <a:pt x="129778" y="189199"/>
                      <a:pt x="123589" y="194238"/>
                    </a:cubicBezTo>
                    <a:cubicBezTo>
                      <a:pt x="117401" y="199278"/>
                      <a:pt x="110737" y="195570"/>
                      <a:pt x="104548" y="200419"/>
                    </a:cubicBezTo>
                    <a:cubicBezTo>
                      <a:pt x="98360" y="205268"/>
                      <a:pt x="86839" y="214586"/>
                      <a:pt x="85506" y="208881"/>
                    </a:cubicBezTo>
                    <a:cubicBezTo>
                      <a:pt x="84174" y="203176"/>
                      <a:pt x="68179" y="207550"/>
                      <a:pt x="61514" y="214586"/>
                    </a:cubicBezTo>
                    <a:cubicBezTo>
                      <a:pt x="54931" y="221780"/>
                      <a:pt x="46169" y="226622"/>
                      <a:pt x="36570" y="228372"/>
                    </a:cubicBezTo>
                    <a:cubicBezTo>
                      <a:pt x="29048" y="228848"/>
                      <a:pt x="29048" y="240352"/>
                      <a:pt x="25906" y="243015"/>
                    </a:cubicBezTo>
                    <a:cubicBezTo>
                      <a:pt x="22764" y="245677"/>
                      <a:pt x="23716" y="233507"/>
                      <a:pt x="23716" y="230654"/>
                    </a:cubicBezTo>
                    <a:cubicBezTo>
                      <a:pt x="23716" y="227802"/>
                      <a:pt x="16575" y="235979"/>
                      <a:pt x="13434" y="245296"/>
                    </a:cubicBezTo>
                    <a:cubicBezTo>
                      <a:pt x="10292" y="254614"/>
                      <a:pt x="21051" y="258132"/>
                      <a:pt x="14386" y="267926"/>
                    </a:cubicBezTo>
                    <a:cubicBezTo>
                      <a:pt x="7721" y="277719"/>
                      <a:pt x="1438" y="286942"/>
                      <a:pt x="10768" y="299873"/>
                    </a:cubicBezTo>
                    <a:cubicBezTo>
                      <a:pt x="20098" y="312803"/>
                      <a:pt x="25430" y="320220"/>
                      <a:pt x="22383" y="326495"/>
                    </a:cubicBezTo>
                    <a:cubicBezTo>
                      <a:pt x="19337" y="332770"/>
                      <a:pt x="12862" y="314040"/>
                      <a:pt x="10387" y="316226"/>
                    </a:cubicBezTo>
                    <a:cubicBezTo>
                      <a:pt x="7912" y="318413"/>
                      <a:pt x="18766" y="326495"/>
                      <a:pt x="16100" y="330488"/>
                    </a:cubicBezTo>
                    <a:cubicBezTo>
                      <a:pt x="13434" y="334482"/>
                      <a:pt x="3913" y="315370"/>
                      <a:pt x="1914" y="319839"/>
                    </a:cubicBezTo>
                    <a:cubicBezTo>
                      <a:pt x="-86" y="324308"/>
                      <a:pt x="21907" y="353973"/>
                      <a:pt x="22383" y="365098"/>
                    </a:cubicBezTo>
                    <a:cubicBezTo>
                      <a:pt x="22860" y="376222"/>
                      <a:pt x="40092" y="386871"/>
                      <a:pt x="39235" y="403130"/>
                    </a:cubicBezTo>
                    <a:cubicBezTo>
                      <a:pt x="38379" y="419388"/>
                      <a:pt x="54373" y="444870"/>
                      <a:pt x="57039" y="448768"/>
                    </a:cubicBezTo>
                    <a:cubicBezTo>
                      <a:pt x="59705" y="452666"/>
                      <a:pt x="50851" y="463410"/>
                      <a:pt x="52564" y="475391"/>
                    </a:cubicBezTo>
                    <a:cubicBezTo>
                      <a:pt x="54278" y="487371"/>
                      <a:pt x="48565" y="491840"/>
                      <a:pt x="41044" y="491840"/>
                    </a:cubicBezTo>
                    <a:cubicBezTo>
                      <a:pt x="33523" y="491840"/>
                      <a:pt x="37902" y="504295"/>
                      <a:pt x="46376" y="505151"/>
                    </a:cubicBezTo>
                    <a:cubicBezTo>
                      <a:pt x="54849" y="506006"/>
                      <a:pt x="51707" y="511806"/>
                      <a:pt x="61038" y="518082"/>
                    </a:cubicBezTo>
                    <a:cubicBezTo>
                      <a:pt x="70368" y="524357"/>
                      <a:pt x="92552" y="522075"/>
                      <a:pt x="100169" y="522075"/>
                    </a:cubicBezTo>
                    <a:cubicBezTo>
                      <a:pt x="107785" y="522075"/>
                      <a:pt x="109689" y="510475"/>
                      <a:pt x="120162" y="510095"/>
                    </a:cubicBezTo>
                    <a:cubicBezTo>
                      <a:pt x="130635" y="509714"/>
                      <a:pt x="129683" y="506482"/>
                      <a:pt x="134348" y="500587"/>
                    </a:cubicBezTo>
                    <a:cubicBezTo>
                      <a:pt x="139013" y="494692"/>
                      <a:pt x="162339" y="496118"/>
                      <a:pt x="185951" y="497449"/>
                    </a:cubicBezTo>
                    <a:cubicBezTo>
                      <a:pt x="209563" y="498780"/>
                      <a:pt x="219655" y="491744"/>
                      <a:pt x="223273" y="481951"/>
                    </a:cubicBezTo>
                    <a:cubicBezTo>
                      <a:pt x="226891" y="472158"/>
                      <a:pt x="243266" y="473109"/>
                      <a:pt x="249931" y="466833"/>
                    </a:cubicBezTo>
                    <a:cubicBezTo>
                      <a:pt x="256596" y="460558"/>
                      <a:pt x="262308" y="460178"/>
                      <a:pt x="279731" y="461033"/>
                    </a:cubicBezTo>
                    <a:cubicBezTo>
                      <a:pt x="297154" y="461889"/>
                      <a:pt x="313054" y="452666"/>
                      <a:pt x="324098" y="448198"/>
                    </a:cubicBezTo>
                    <a:cubicBezTo>
                      <a:pt x="335142" y="443729"/>
                      <a:pt x="355707" y="445535"/>
                      <a:pt x="366370" y="442873"/>
                    </a:cubicBezTo>
                    <a:cubicBezTo>
                      <a:pt x="377033" y="440211"/>
                      <a:pt x="378748" y="456185"/>
                      <a:pt x="390743" y="454853"/>
                    </a:cubicBezTo>
                    <a:cubicBezTo>
                      <a:pt x="402740" y="453522"/>
                      <a:pt x="408167" y="458466"/>
                      <a:pt x="414356" y="457991"/>
                    </a:cubicBezTo>
                    <a:cubicBezTo>
                      <a:pt x="420544" y="457516"/>
                      <a:pt x="419687" y="462365"/>
                      <a:pt x="425875" y="463696"/>
                    </a:cubicBezTo>
                    <a:cubicBezTo>
                      <a:pt x="432064" y="465027"/>
                      <a:pt x="431207" y="470447"/>
                      <a:pt x="427208" y="476151"/>
                    </a:cubicBezTo>
                    <a:cubicBezTo>
                      <a:pt x="423210" y="481856"/>
                      <a:pt x="436729" y="481476"/>
                      <a:pt x="445012" y="493075"/>
                    </a:cubicBezTo>
                    <a:cubicBezTo>
                      <a:pt x="453295" y="504675"/>
                      <a:pt x="445488" y="506387"/>
                      <a:pt x="449868" y="515229"/>
                    </a:cubicBezTo>
                    <a:cubicBezTo>
                      <a:pt x="454248" y="524072"/>
                      <a:pt x="457485" y="521885"/>
                      <a:pt x="466339" y="509429"/>
                    </a:cubicBezTo>
                    <a:cubicBezTo>
                      <a:pt x="475194" y="496974"/>
                      <a:pt x="485380" y="505056"/>
                      <a:pt x="486333" y="494407"/>
                    </a:cubicBezTo>
                    <a:cubicBezTo>
                      <a:pt x="487285" y="483758"/>
                      <a:pt x="496996" y="471302"/>
                      <a:pt x="503280" y="476627"/>
                    </a:cubicBezTo>
                    <a:cubicBezTo>
                      <a:pt x="509564" y="481951"/>
                      <a:pt x="498805" y="484613"/>
                      <a:pt x="494807" y="505151"/>
                    </a:cubicBezTo>
                    <a:cubicBezTo>
                      <a:pt x="490807" y="525688"/>
                      <a:pt x="483667" y="514659"/>
                      <a:pt x="482334" y="520649"/>
                    </a:cubicBezTo>
                    <a:cubicBezTo>
                      <a:pt x="481001" y="526639"/>
                      <a:pt x="501376" y="529491"/>
                      <a:pt x="501376" y="518842"/>
                    </a:cubicBezTo>
                    <a:cubicBezTo>
                      <a:pt x="501376" y="508193"/>
                      <a:pt x="504993" y="503344"/>
                      <a:pt x="512515" y="513042"/>
                    </a:cubicBezTo>
                    <a:cubicBezTo>
                      <a:pt x="520036" y="522741"/>
                      <a:pt x="508040" y="530822"/>
                      <a:pt x="509849" y="535291"/>
                    </a:cubicBezTo>
                    <a:cubicBezTo>
                      <a:pt x="511658" y="539760"/>
                      <a:pt x="520036" y="533960"/>
                      <a:pt x="524511" y="534435"/>
                    </a:cubicBezTo>
                    <a:cubicBezTo>
                      <a:pt x="532413" y="535196"/>
                      <a:pt x="543553" y="552596"/>
                      <a:pt x="541363" y="561914"/>
                    </a:cubicBezTo>
                    <a:cubicBezTo>
                      <a:pt x="539173" y="571231"/>
                      <a:pt x="536984" y="580074"/>
                      <a:pt x="552026" y="587680"/>
                    </a:cubicBezTo>
                    <a:cubicBezTo>
                      <a:pt x="567069" y="595287"/>
                      <a:pt x="561547" y="596523"/>
                      <a:pt x="572496" y="596523"/>
                    </a:cubicBezTo>
                    <a:cubicBezTo>
                      <a:pt x="586909" y="598076"/>
                      <a:pt x="600763" y="602959"/>
                      <a:pt x="612960" y="610785"/>
                    </a:cubicBezTo>
                    <a:cubicBezTo>
                      <a:pt x="619148" y="616014"/>
                      <a:pt x="635143" y="606792"/>
                      <a:pt x="638285" y="596047"/>
                    </a:cubicBezTo>
                    <a:cubicBezTo>
                      <a:pt x="641427" y="585303"/>
                      <a:pt x="652947" y="596047"/>
                      <a:pt x="646758" y="599185"/>
                    </a:cubicBezTo>
                    <a:cubicBezTo>
                      <a:pt x="640570" y="602323"/>
                      <a:pt x="649805" y="611165"/>
                      <a:pt x="650281" y="605460"/>
                    </a:cubicBezTo>
                    <a:cubicBezTo>
                      <a:pt x="650757" y="599755"/>
                      <a:pt x="653423" y="594811"/>
                      <a:pt x="655613" y="601467"/>
                    </a:cubicBezTo>
                    <a:cubicBezTo>
                      <a:pt x="657803" y="608123"/>
                      <a:pt x="665800" y="608123"/>
                      <a:pt x="668942" y="613447"/>
                    </a:cubicBezTo>
                    <a:cubicBezTo>
                      <a:pt x="672084" y="618771"/>
                      <a:pt x="675607" y="622955"/>
                      <a:pt x="675607" y="618296"/>
                    </a:cubicBezTo>
                    <a:cubicBezTo>
                      <a:pt x="675607" y="613637"/>
                      <a:pt x="677416" y="609834"/>
                      <a:pt x="684461" y="607172"/>
                    </a:cubicBezTo>
                    <a:cubicBezTo>
                      <a:pt x="691556" y="603706"/>
                      <a:pt x="697998" y="599042"/>
                      <a:pt x="703503" y="593385"/>
                    </a:cubicBezTo>
                    <a:cubicBezTo>
                      <a:pt x="711024" y="587205"/>
                      <a:pt x="742157" y="585874"/>
                      <a:pt x="745299" y="585874"/>
                    </a:cubicBezTo>
                    <a:cubicBezTo>
                      <a:pt x="748441" y="585874"/>
                      <a:pt x="750154" y="559251"/>
                      <a:pt x="751963" y="545465"/>
                    </a:cubicBezTo>
                    <a:cubicBezTo>
                      <a:pt x="753772" y="531678"/>
                      <a:pt x="765293" y="529491"/>
                      <a:pt x="767102" y="514849"/>
                    </a:cubicBezTo>
                    <a:cubicBezTo>
                      <a:pt x="768911" y="500206"/>
                      <a:pt x="784430" y="473204"/>
                      <a:pt x="788428" y="471873"/>
                    </a:cubicBezTo>
                    <a:cubicBezTo>
                      <a:pt x="794863" y="470143"/>
                      <a:pt x="799608" y="464691"/>
                      <a:pt x="800425" y="458086"/>
                    </a:cubicBezTo>
                    <a:cubicBezTo>
                      <a:pt x="800425" y="449624"/>
                      <a:pt x="811088" y="440306"/>
                      <a:pt x="811088" y="430132"/>
                    </a:cubicBezTo>
                    <a:cubicBezTo>
                      <a:pt x="811088" y="419959"/>
                      <a:pt x="816800" y="407884"/>
                      <a:pt x="815944" y="404841"/>
                    </a:cubicBezTo>
                    <a:cubicBezTo>
                      <a:pt x="813004" y="398280"/>
                      <a:pt x="813841" y="390644"/>
                      <a:pt x="818133" y="384874"/>
                    </a:cubicBezTo>
                    <a:cubicBezTo>
                      <a:pt x="823846" y="377743"/>
                      <a:pt x="814515" y="369281"/>
                      <a:pt x="818133" y="366619"/>
                    </a:cubicBezTo>
                    <a:close/>
                    <a:moveTo>
                      <a:pt x="372750" y="19101"/>
                    </a:moveTo>
                    <a:cubicBezTo>
                      <a:pt x="371892" y="13776"/>
                      <a:pt x="340283" y="19956"/>
                      <a:pt x="347043" y="25376"/>
                    </a:cubicBezTo>
                    <a:cubicBezTo>
                      <a:pt x="351137" y="28894"/>
                      <a:pt x="373701" y="24425"/>
                      <a:pt x="372750" y="19101"/>
                    </a:cubicBezTo>
                    <a:close/>
                    <a:moveTo>
                      <a:pt x="472813" y="544609"/>
                    </a:moveTo>
                    <a:cubicBezTo>
                      <a:pt x="477669" y="549078"/>
                      <a:pt x="494140" y="547747"/>
                      <a:pt x="496806" y="541471"/>
                    </a:cubicBezTo>
                    <a:cubicBezTo>
                      <a:pt x="499472" y="535196"/>
                      <a:pt x="468434" y="540616"/>
                      <a:pt x="472813" y="544609"/>
                    </a:cubicBezTo>
                    <a:close/>
                    <a:moveTo>
                      <a:pt x="673702" y="668213"/>
                    </a:moveTo>
                    <a:cubicBezTo>
                      <a:pt x="661706" y="669544"/>
                      <a:pt x="643616" y="657279"/>
                      <a:pt x="639428" y="658705"/>
                    </a:cubicBezTo>
                    <a:cubicBezTo>
                      <a:pt x="635239" y="660131"/>
                      <a:pt x="655041" y="690652"/>
                      <a:pt x="648949" y="698639"/>
                    </a:cubicBezTo>
                    <a:cubicBezTo>
                      <a:pt x="642855" y="706626"/>
                      <a:pt x="667228" y="728399"/>
                      <a:pt x="675607" y="729730"/>
                    </a:cubicBezTo>
                    <a:cubicBezTo>
                      <a:pt x="683985" y="731061"/>
                      <a:pt x="680938" y="721268"/>
                      <a:pt x="686746" y="721744"/>
                    </a:cubicBezTo>
                    <a:cubicBezTo>
                      <a:pt x="692554" y="722219"/>
                      <a:pt x="690269" y="715943"/>
                      <a:pt x="691220" y="711570"/>
                    </a:cubicBezTo>
                    <a:cubicBezTo>
                      <a:pt x="692173" y="707196"/>
                      <a:pt x="697885" y="716419"/>
                      <a:pt x="702741" y="713757"/>
                    </a:cubicBezTo>
                    <a:cubicBezTo>
                      <a:pt x="707597" y="711095"/>
                      <a:pt x="701408" y="691983"/>
                      <a:pt x="708548" y="691983"/>
                    </a:cubicBezTo>
                    <a:cubicBezTo>
                      <a:pt x="715689" y="691983"/>
                      <a:pt x="709881" y="668974"/>
                      <a:pt x="707597" y="661368"/>
                    </a:cubicBezTo>
                    <a:cubicBezTo>
                      <a:pt x="705312" y="653761"/>
                      <a:pt x="685699" y="666692"/>
                      <a:pt x="673702" y="668023"/>
                    </a:cubicBezTo>
                    <a:close/>
                  </a:path>
                </a:pathLst>
              </a:custGeom>
              <a:gradFill>
                <a:gsLst>
                  <a:gs pos="0">
                    <a:schemeClr val="accent1"/>
                  </a:gs>
                  <a:gs pos="100000">
                    <a:srgbClr val="56A9F3"/>
                  </a:gs>
                </a:gsLst>
                <a:lin ang="2700000" scaled="0"/>
              </a:gra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381" name="Google Shape;381;p8"/>
              <p:cNvSpPr/>
              <p:nvPr/>
            </p:nvSpPr>
            <p:spPr>
              <a:xfrm>
                <a:off x="19800394" y="9331165"/>
                <a:ext cx="561240" cy="695004"/>
              </a:xfrm>
              <a:custGeom>
                <a:rect b="b" l="l" r="r" t="t"/>
                <a:pathLst>
                  <a:path extrusionOk="0" h="294748" w="238020">
                    <a:moveTo>
                      <a:pt x="151371" y="145829"/>
                    </a:moveTo>
                    <a:cubicBezTo>
                      <a:pt x="145183" y="141360"/>
                      <a:pt x="141850" y="147636"/>
                      <a:pt x="135376" y="150678"/>
                    </a:cubicBezTo>
                    <a:cubicBezTo>
                      <a:pt x="128902" y="153721"/>
                      <a:pt x="124332" y="136036"/>
                      <a:pt x="116334" y="142692"/>
                    </a:cubicBezTo>
                    <a:cubicBezTo>
                      <a:pt x="108337" y="149347"/>
                      <a:pt x="115383" y="152200"/>
                      <a:pt x="106052" y="159996"/>
                    </a:cubicBezTo>
                    <a:cubicBezTo>
                      <a:pt x="96722" y="167793"/>
                      <a:pt x="100720" y="170645"/>
                      <a:pt x="89676" y="187950"/>
                    </a:cubicBezTo>
                    <a:cubicBezTo>
                      <a:pt x="78632" y="205254"/>
                      <a:pt x="40358" y="215048"/>
                      <a:pt x="34551" y="224366"/>
                    </a:cubicBezTo>
                    <a:cubicBezTo>
                      <a:pt x="28743" y="233683"/>
                      <a:pt x="9701" y="241195"/>
                      <a:pt x="9225" y="248326"/>
                    </a:cubicBezTo>
                    <a:cubicBezTo>
                      <a:pt x="8749" y="255457"/>
                      <a:pt x="-2866" y="260496"/>
                      <a:pt x="3894" y="270099"/>
                    </a:cubicBezTo>
                    <a:cubicBezTo>
                      <a:pt x="9225" y="277610"/>
                      <a:pt x="16270" y="272286"/>
                      <a:pt x="22078" y="278086"/>
                    </a:cubicBezTo>
                    <a:cubicBezTo>
                      <a:pt x="27886" y="283886"/>
                      <a:pt x="33694" y="278942"/>
                      <a:pt x="36359" y="283886"/>
                    </a:cubicBezTo>
                    <a:cubicBezTo>
                      <a:pt x="39025" y="288830"/>
                      <a:pt x="58543" y="288735"/>
                      <a:pt x="73205" y="275424"/>
                    </a:cubicBezTo>
                    <a:cubicBezTo>
                      <a:pt x="87867" y="262112"/>
                      <a:pt x="80727" y="255932"/>
                      <a:pt x="86534" y="252319"/>
                    </a:cubicBezTo>
                    <a:cubicBezTo>
                      <a:pt x="92342" y="248706"/>
                      <a:pt x="93199" y="238152"/>
                      <a:pt x="96722" y="231497"/>
                    </a:cubicBezTo>
                    <a:cubicBezTo>
                      <a:pt x="99842" y="222133"/>
                      <a:pt x="109215" y="216333"/>
                      <a:pt x="119000" y="217710"/>
                    </a:cubicBezTo>
                    <a:cubicBezTo>
                      <a:pt x="134995" y="217710"/>
                      <a:pt x="126522" y="214572"/>
                      <a:pt x="125665" y="207061"/>
                    </a:cubicBezTo>
                    <a:cubicBezTo>
                      <a:pt x="124808" y="199549"/>
                      <a:pt x="138994" y="198219"/>
                      <a:pt x="138994" y="188045"/>
                    </a:cubicBezTo>
                    <a:cubicBezTo>
                      <a:pt x="138994" y="177871"/>
                      <a:pt x="158036" y="169029"/>
                      <a:pt x="154513" y="161898"/>
                    </a:cubicBezTo>
                    <a:cubicBezTo>
                      <a:pt x="150990" y="154767"/>
                      <a:pt x="157655" y="150583"/>
                      <a:pt x="151371" y="145829"/>
                    </a:cubicBezTo>
                    <a:close/>
                    <a:moveTo>
                      <a:pt x="22935" y="298908"/>
                    </a:moveTo>
                    <a:cubicBezTo>
                      <a:pt x="26077" y="299764"/>
                      <a:pt x="36265" y="297102"/>
                      <a:pt x="30552" y="290066"/>
                    </a:cubicBezTo>
                    <a:cubicBezTo>
                      <a:pt x="24839" y="283030"/>
                      <a:pt x="15604" y="296817"/>
                      <a:pt x="22935" y="298908"/>
                    </a:cubicBezTo>
                    <a:close/>
                    <a:moveTo>
                      <a:pt x="223824" y="74519"/>
                    </a:moveTo>
                    <a:cubicBezTo>
                      <a:pt x="219826" y="81175"/>
                      <a:pt x="211828" y="72713"/>
                      <a:pt x="204783" y="72713"/>
                    </a:cubicBezTo>
                    <a:cubicBezTo>
                      <a:pt x="198537" y="73091"/>
                      <a:pt x="193166" y="68343"/>
                      <a:pt x="192786" y="62105"/>
                    </a:cubicBezTo>
                    <a:cubicBezTo>
                      <a:pt x="192758" y="61648"/>
                      <a:pt x="192758" y="61189"/>
                      <a:pt x="192786" y="60732"/>
                    </a:cubicBezTo>
                    <a:cubicBezTo>
                      <a:pt x="192787" y="54172"/>
                      <a:pt x="190978" y="44379"/>
                      <a:pt x="183837" y="44759"/>
                    </a:cubicBezTo>
                    <a:cubicBezTo>
                      <a:pt x="176697" y="45139"/>
                      <a:pt x="186122" y="52365"/>
                      <a:pt x="183837" y="55883"/>
                    </a:cubicBezTo>
                    <a:cubicBezTo>
                      <a:pt x="181552" y="59401"/>
                      <a:pt x="179362" y="51890"/>
                      <a:pt x="175839" y="51890"/>
                    </a:cubicBezTo>
                    <a:cubicBezTo>
                      <a:pt x="172317" y="51890"/>
                      <a:pt x="168223" y="47041"/>
                      <a:pt x="168223" y="38103"/>
                    </a:cubicBezTo>
                    <a:cubicBezTo>
                      <a:pt x="168223" y="29166"/>
                      <a:pt x="160702" y="30116"/>
                      <a:pt x="160702" y="19943"/>
                    </a:cubicBezTo>
                    <a:cubicBezTo>
                      <a:pt x="160702" y="9769"/>
                      <a:pt x="144706" y="1783"/>
                      <a:pt x="135852" y="1783"/>
                    </a:cubicBezTo>
                    <a:cubicBezTo>
                      <a:pt x="126998" y="1783"/>
                      <a:pt x="137566" y="17756"/>
                      <a:pt x="142041" y="23081"/>
                    </a:cubicBezTo>
                    <a:cubicBezTo>
                      <a:pt x="146515" y="28405"/>
                      <a:pt x="156227" y="33254"/>
                      <a:pt x="155846" y="37247"/>
                    </a:cubicBezTo>
                    <a:cubicBezTo>
                      <a:pt x="157228" y="44106"/>
                      <a:pt x="161636" y="49975"/>
                      <a:pt x="167842" y="53221"/>
                    </a:cubicBezTo>
                    <a:cubicBezTo>
                      <a:pt x="173174" y="55028"/>
                      <a:pt x="164700" y="70526"/>
                      <a:pt x="164700" y="82981"/>
                    </a:cubicBezTo>
                    <a:cubicBezTo>
                      <a:pt x="164700" y="95437"/>
                      <a:pt x="155179" y="93155"/>
                      <a:pt x="148229" y="101141"/>
                    </a:cubicBezTo>
                    <a:cubicBezTo>
                      <a:pt x="141279" y="109128"/>
                      <a:pt x="165176" y="117115"/>
                      <a:pt x="174888" y="125102"/>
                    </a:cubicBezTo>
                    <a:cubicBezTo>
                      <a:pt x="184598" y="133089"/>
                      <a:pt x="166509" y="152770"/>
                      <a:pt x="169175" y="157049"/>
                    </a:cubicBezTo>
                    <a:cubicBezTo>
                      <a:pt x="170508" y="159331"/>
                      <a:pt x="177173" y="162468"/>
                      <a:pt x="187360" y="159806"/>
                    </a:cubicBezTo>
                    <a:cubicBezTo>
                      <a:pt x="197547" y="157144"/>
                      <a:pt x="202498" y="134895"/>
                      <a:pt x="209638" y="128715"/>
                    </a:cubicBezTo>
                    <a:cubicBezTo>
                      <a:pt x="216779" y="122534"/>
                      <a:pt x="212209" y="112741"/>
                      <a:pt x="215827" y="107797"/>
                    </a:cubicBezTo>
                    <a:cubicBezTo>
                      <a:pt x="219445" y="102853"/>
                      <a:pt x="224205" y="103424"/>
                      <a:pt x="229156" y="103424"/>
                    </a:cubicBezTo>
                    <a:cubicBezTo>
                      <a:pt x="234107" y="103424"/>
                      <a:pt x="231346" y="91443"/>
                      <a:pt x="237534" y="91443"/>
                    </a:cubicBezTo>
                    <a:cubicBezTo>
                      <a:pt x="243723" y="91443"/>
                      <a:pt x="240676" y="82981"/>
                      <a:pt x="244294" y="73663"/>
                    </a:cubicBezTo>
                    <a:cubicBezTo>
                      <a:pt x="247912" y="64345"/>
                      <a:pt x="227823" y="67673"/>
                      <a:pt x="223824" y="74519"/>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382" name="Google Shape;382;p8"/>
              <p:cNvSpPr/>
              <p:nvPr/>
            </p:nvSpPr>
            <p:spPr>
              <a:xfrm>
                <a:off x="20318152" y="8389320"/>
                <a:ext cx="112248" cy="89677"/>
              </a:xfrm>
              <a:custGeom>
                <a:rect b="b" l="l" r="r" t="t"/>
                <a:pathLst>
                  <a:path extrusionOk="0" h="38032" w="47604">
                    <a:moveTo>
                      <a:pt x="2721" y="38392"/>
                    </a:moveTo>
                    <a:cubicBezTo>
                      <a:pt x="10242" y="45523"/>
                      <a:pt x="25381" y="45047"/>
                      <a:pt x="25857" y="32211"/>
                    </a:cubicBezTo>
                    <a:cubicBezTo>
                      <a:pt x="26333" y="19376"/>
                      <a:pt x="-3848" y="32021"/>
                      <a:pt x="2721" y="38392"/>
                    </a:cubicBezTo>
                    <a:close/>
                    <a:moveTo>
                      <a:pt x="30332" y="14812"/>
                    </a:moveTo>
                    <a:cubicBezTo>
                      <a:pt x="35187" y="16618"/>
                      <a:pt x="51182" y="11294"/>
                      <a:pt x="51182" y="3782"/>
                    </a:cubicBezTo>
                    <a:cubicBezTo>
                      <a:pt x="51182" y="-3729"/>
                      <a:pt x="23096" y="12149"/>
                      <a:pt x="30522" y="14812"/>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383" name="Google Shape;383;p8"/>
              <p:cNvSpPr/>
              <p:nvPr/>
            </p:nvSpPr>
            <p:spPr>
              <a:xfrm>
                <a:off x="19687463" y="8587059"/>
                <a:ext cx="134697" cy="89677"/>
              </a:xfrm>
              <a:custGeom>
                <a:rect b="b" l="l" r="r" t="t"/>
                <a:pathLst>
                  <a:path extrusionOk="0" h="38032" w="57124">
                    <a:moveTo>
                      <a:pt x="1802" y="2642"/>
                    </a:moveTo>
                    <a:cubicBezTo>
                      <a:pt x="564" y="-4774"/>
                      <a:pt x="67020" y="38107"/>
                      <a:pt x="59879" y="42861"/>
                    </a:cubicBezTo>
                    <a:cubicBezTo>
                      <a:pt x="52738" y="47615"/>
                      <a:pt x="3040" y="9773"/>
                      <a:pt x="1802" y="2642"/>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384" name="Google Shape;384;p8"/>
              <p:cNvSpPr/>
              <p:nvPr/>
            </p:nvSpPr>
            <p:spPr>
              <a:xfrm>
                <a:off x="16419123" y="7327955"/>
                <a:ext cx="2155160" cy="762262"/>
              </a:xfrm>
              <a:custGeom>
                <a:rect b="b" l="l" r="r" t="t"/>
                <a:pathLst>
                  <a:path extrusionOk="0" h="323272" w="913998">
                    <a:moveTo>
                      <a:pt x="65266" y="138239"/>
                    </a:moveTo>
                    <a:cubicBezTo>
                      <a:pt x="64124" y="141091"/>
                      <a:pt x="70598" y="152976"/>
                      <a:pt x="74787" y="149458"/>
                    </a:cubicBezTo>
                    <a:cubicBezTo>
                      <a:pt x="78976" y="145940"/>
                      <a:pt x="69074" y="128826"/>
                      <a:pt x="65266" y="138239"/>
                    </a:cubicBezTo>
                    <a:close/>
                    <a:moveTo>
                      <a:pt x="259110" y="174274"/>
                    </a:moveTo>
                    <a:cubicBezTo>
                      <a:pt x="259110" y="168949"/>
                      <a:pt x="243782" y="171517"/>
                      <a:pt x="248447" y="179028"/>
                    </a:cubicBezTo>
                    <a:cubicBezTo>
                      <a:pt x="253112" y="186539"/>
                      <a:pt x="259110" y="179598"/>
                      <a:pt x="259110" y="174274"/>
                    </a:cubicBezTo>
                    <a:close/>
                    <a:moveTo>
                      <a:pt x="36228" y="87371"/>
                    </a:moveTo>
                    <a:cubicBezTo>
                      <a:pt x="35085" y="93266"/>
                      <a:pt x="41559" y="110475"/>
                      <a:pt x="48700" y="103344"/>
                    </a:cubicBezTo>
                    <a:cubicBezTo>
                      <a:pt x="55841" y="96213"/>
                      <a:pt x="37751" y="81476"/>
                      <a:pt x="36228" y="87371"/>
                    </a:cubicBezTo>
                    <a:close/>
                    <a:moveTo>
                      <a:pt x="483706" y="188631"/>
                    </a:moveTo>
                    <a:cubicBezTo>
                      <a:pt x="492656" y="189202"/>
                      <a:pt x="491418" y="202228"/>
                      <a:pt x="489704" y="209834"/>
                    </a:cubicBezTo>
                    <a:cubicBezTo>
                      <a:pt x="487990" y="217440"/>
                      <a:pt x="484277" y="235886"/>
                      <a:pt x="492084" y="232938"/>
                    </a:cubicBezTo>
                    <a:cubicBezTo>
                      <a:pt x="501605" y="229420"/>
                      <a:pt x="507413" y="217535"/>
                      <a:pt x="501605" y="213447"/>
                    </a:cubicBezTo>
                    <a:cubicBezTo>
                      <a:pt x="495797" y="209359"/>
                      <a:pt x="496940" y="183211"/>
                      <a:pt x="499225" y="176746"/>
                    </a:cubicBezTo>
                    <a:cubicBezTo>
                      <a:pt x="501510" y="170281"/>
                      <a:pt x="517695" y="174940"/>
                      <a:pt x="512269" y="185018"/>
                    </a:cubicBezTo>
                    <a:cubicBezTo>
                      <a:pt x="506842" y="195097"/>
                      <a:pt x="522361" y="193860"/>
                      <a:pt x="522361" y="205175"/>
                    </a:cubicBezTo>
                    <a:cubicBezTo>
                      <a:pt x="522361" y="216490"/>
                      <a:pt x="531310" y="210499"/>
                      <a:pt x="540736" y="207552"/>
                    </a:cubicBezTo>
                    <a:cubicBezTo>
                      <a:pt x="550161" y="204605"/>
                      <a:pt x="548448" y="199185"/>
                      <a:pt x="541974" y="192149"/>
                    </a:cubicBezTo>
                    <a:cubicBezTo>
                      <a:pt x="535500" y="185113"/>
                      <a:pt x="546639" y="174940"/>
                      <a:pt x="537784" y="169044"/>
                    </a:cubicBezTo>
                    <a:cubicBezTo>
                      <a:pt x="528930" y="163150"/>
                      <a:pt x="522932" y="154212"/>
                      <a:pt x="531310" y="152501"/>
                    </a:cubicBezTo>
                    <a:cubicBezTo>
                      <a:pt x="539688" y="150789"/>
                      <a:pt x="564443" y="136527"/>
                      <a:pt x="561491" y="130632"/>
                    </a:cubicBezTo>
                    <a:cubicBezTo>
                      <a:pt x="558540" y="124737"/>
                      <a:pt x="523408" y="131773"/>
                      <a:pt x="520646" y="142422"/>
                    </a:cubicBezTo>
                    <a:cubicBezTo>
                      <a:pt x="517886" y="153071"/>
                      <a:pt x="492751" y="141186"/>
                      <a:pt x="495702" y="122931"/>
                    </a:cubicBezTo>
                    <a:cubicBezTo>
                      <a:pt x="498653" y="104675"/>
                      <a:pt x="547876" y="101633"/>
                      <a:pt x="562348" y="108098"/>
                    </a:cubicBezTo>
                    <a:cubicBezTo>
                      <a:pt x="576820" y="114564"/>
                      <a:pt x="591958" y="97449"/>
                      <a:pt x="597290" y="87371"/>
                    </a:cubicBezTo>
                    <a:cubicBezTo>
                      <a:pt x="602621" y="77292"/>
                      <a:pt x="586055" y="89177"/>
                      <a:pt x="575963" y="95643"/>
                    </a:cubicBezTo>
                    <a:cubicBezTo>
                      <a:pt x="565870" y="102108"/>
                      <a:pt x="539307" y="95072"/>
                      <a:pt x="525597" y="90318"/>
                    </a:cubicBezTo>
                    <a:cubicBezTo>
                      <a:pt x="511887" y="85564"/>
                      <a:pt x="512554" y="98590"/>
                      <a:pt x="501320" y="100397"/>
                    </a:cubicBezTo>
                    <a:cubicBezTo>
                      <a:pt x="490085" y="102203"/>
                      <a:pt x="492465" y="127019"/>
                      <a:pt x="487134" y="129967"/>
                    </a:cubicBezTo>
                    <a:cubicBezTo>
                      <a:pt x="481802" y="132914"/>
                      <a:pt x="481802" y="151265"/>
                      <a:pt x="471139" y="168474"/>
                    </a:cubicBezTo>
                    <a:cubicBezTo>
                      <a:pt x="460475" y="185684"/>
                      <a:pt x="474757" y="187870"/>
                      <a:pt x="483611" y="188536"/>
                    </a:cubicBezTo>
                    <a:close/>
                    <a:moveTo>
                      <a:pt x="212934" y="203939"/>
                    </a:moveTo>
                    <a:cubicBezTo>
                      <a:pt x="213340" y="196960"/>
                      <a:pt x="214326" y="190027"/>
                      <a:pt x="215886" y="183211"/>
                    </a:cubicBezTo>
                    <a:cubicBezTo>
                      <a:pt x="215886" y="179123"/>
                      <a:pt x="218837" y="177317"/>
                      <a:pt x="224169" y="178553"/>
                    </a:cubicBezTo>
                    <a:cubicBezTo>
                      <a:pt x="229500" y="179789"/>
                      <a:pt x="228929" y="167238"/>
                      <a:pt x="224835" y="166097"/>
                    </a:cubicBezTo>
                    <a:cubicBezTo>
                      <a:pt x="220741" y="164956"/>
                      <a:pt x="218266" y="150124"/>
                      <a:pt x="208174" y="150124"/>
                    </a:cubicBezTo>
                    <a:cubicBezTo>
                      <a:pt x="198082" y="150124"/>
                      <a:pt x="199891" y="158396"/>
                      <a:pt x="205794" y="158966"/>
                    </a:cubicBezTo>
                    <a:cubicBezTo>
                      <a:pt x="211696" y="159536"/>
                      <a:pt x="215314" y="164290"/>
                      <a:pt x="213505" y="168474"/>
                    </a:cubicBezTo>
                    <a:cubicBezTo>
                      <a:pt x="211696" y="172658"/>
                      <a:pt x="209412" y="164290"/>
                      <a:pt x="201128" y="164956"/>
                    </a:cubicBezTo>
                    <a:cubicBezTo>
                      <a:pt x="192845" y="165622"/>
                      <a:pt x="198176" y="154878"/>
                      <a:pt x="188656" y="154212"/>
                    </a:cubicBezTo>
                    <a:cubicBezTo>
                      <a:pt x="179135" y="153547"/>
                      <a:pt x="180944" y="136527"/>
                      <a:pt x="170852" y="136527"/>
                    </a:cubicBezTo>
                    <a:cubicBezTo>
                      <a:pt x="160760" y="136527"/>
                      <a:pt x="160188" y="128255"/>
                      <a:pt x="166758" y="122265"/>
                    </a:cubicBezTo>
                    <a:cubicBezTo>
                      <a:pt x="173327" y="116275"/>
                      <a:pt x="156666" y="111046"/>
                      <a:pt x="156666" y="103915"/>
                    </a:cubicBezTo>
                    <a:cubicBezTo>
                      <a:pt x="156666" y="96784"/>
                      <a:pt x="146003" y="100967"/>
                      <a:pt x="146003" y="95072"/>
                    </a:cubicBezTo>
                    <a:cubicBezTo>
                      <a:pt x="146003" y="89177"/>
                      <a:pt x="141242" y="92125"/>
                      <a:pt x="135911" y="84994"/>
                    </a:cubicBezTo>
                    <a:cubicBezTo>
                      <a:pt x="130579" y="77863"/>
                      <a:pt x="128199" y="84423"/>
                      <a:pt x="123438" y="79099"/>
                    </a:cubicBezTo>
                    <a:cubicBezTo>
                      <a:pt x="118678" y="73774"/>
                      <a:pt x="112204" y="70827"/>
                      <a:pt x="108110" y="72633"/>
                    </a:cubicBezTo>
                    <a:cubicBezTo>
                      <a:pt x="104016" y="74440"/>
                      <a:pt x="94400" y="64932"/>
                      <a:pt x="90877" y="55424"/>
                    </a:cubicBezTo>
                    <a:cubicBezTo>
                      <a:pt x="88021" y="47912"/>
                      <a:pt x="60696" y="35267"/>
                      <a:pt x="57078" y="25283"/>
                    </a:cubicBezTo>
                    <a:cubicBezTo>
                      <a:pt x="53460" y="15300"/>
                      <a:pt x="44034" y="11021"/>
                      <a:pt x="28516" y="11687"/>
                    </a:cubicBezTo>
                    <a:cubicBezTo>
                      <a:pt x="12997" y="12352"/>
                      <a:pt x="6237" y="-4001"/>
                      <a:pt x="2428" y="3985"/>
                    </a:cubicBezTo>
                    <a:cubicBezTo>
                      <a:pt x="-2237" y="14064"/>
                      <a:pt x="19661" y="36503"/>
                      <a:pt x="29753" y="42017"/>
                    </a:cubicBezTo>
                    <a:cubicBezTo>
                      <a:pt x="39845" y="47532"/>
                      <a:pt x="45082" y="69210"/>
                      <a:pt x="56983" y="70541"/>
                    </a:cubicBezTo>
                    <a:cubicBezTo>
                      <a:pt x="68884" y="71872"/>
                      <a:pt x="70027" y="108573"/>
                      <a:pt x="78881" y="110760"/>
                    </a:cubicBezTo>
                    <a:cubicBezTo>
                      <a:pt x="87735" y="112947"/>
                      <a:pt x="106777" y="141566"/>
                      <a:pt x="109728" y="156874"/>
                    </a:cubicBezTo>
                    <a:cubicBezTo>
                      <a:pt x="112680" y="172182"/>
                      <a:pt x="132197" y="179979"/>
                      <a:pt x="138291" y="191293"/>
                    </a:cubicBezTo>
                    <a:cubicBezTo>
                      <a:pt x="144384" y="202608"/>
                      <a:pt x="170852" y="217916"/>
                      <a:pt x="174470" y="222575"/>
                    </a:cubicBezTo>
                    <a:cubicBezTo>
                      <a:pt x="178088" y="227234"/>
                      <a:pt x="181515" y="237978"/>
                      <a:pt x="183991" y="232653"/>
                    </a:cubicBezTo>
                    <a:cubicBezTo>
                      <a:pt x="186466" y="227329"/>
                      <a:pt x="199414" y="232653"/>
                      <a:pt x="205317" y="233319"/>
                    </a:cubicBezTo>
                    <a:cubicBezTo>
                      <a:pt x="211220" y="233984"/>
                      <a:pt x="213410" y="212116"/>
                      <a:pt x="212839" y="203844"/>
                    </a:cubicBezTo>
                    <a:close/>
                    <a:moveTo>
                      <a:pt x="665649" y="108859"/>
                    </a:moveTo>
                    <a:cubicBezTo>
                      <a:pt x="678692" y="110095"/>
                      <a:pt x="672790" y="102393"/>
                      <a:pt x="672790" y="94121"/>
                    </a:cubicBezTo>
                    <a:cubicBezTo>
                      <a:pt x="672790" y="85849"/>
                      <a:pt x="660889" y="92885"/>
                      <a:pt x="660889" y="88797"/>
                    </a:cubicBezTo>
                    <a:cubicBezTo>
                      <a:pt x="660889" y="84708"/>
                      <a:pt x="656604" y="68355"/>
                      <a:pt x="647083" y="81381"/>
                    </a:cubicBezTo>
                    <a:cubicBezTo>
                      <a:pt x="637562" y="94407"/>
                      <a:pt x="650130" y="126544"/>
                      <a:pt x="657746" y="125212"/>
                    </a:cubicBezTo>
                    <a:cubicBezTo>
                      <a:pt x="665363" y="123881"/>
                      <a:pt x="652510" y="108003"/>
                      <a:pt x="665554" y="109144"/>
                    </a:cubicBezTo>
                    <a:close/>
                    <a:moveTo>
                      <a:pt x="617092" y="182831"/>
                    </a:moveTo>
                    <a:cubicBezTo>
                      <a:pt x="619473" y="192339"/>
                      <a:pt x="636134" y="197664"/>
                      <a:pt x="641371" y="189392"/>
                    </a:cubicBezTo>
                    <a:cubicBezTo>
                      <a:pt x="646607" y="181120"/>
                      <a:pt x="614236" y="172182"/>
                      <a:pt x="616998" y="183116"/>
                    </a:cubicBezTo>
                    <a:close/>
                    <a:moveTo>
                      <a:pt x="570250" y="282856"/>
                    </a:moveTo>
                    <a:cubicBezTo>
                      <a:pt x="554255" y="280574"/>
                      <a:pt x="543592" y="292364"/>
                      <a:pt x="527597" y="286469"/>
                    </a:cubicBezTo>
                    <a:cubicBezTo>
                      <a:pt x="511602" y="280574"/>
                      <a:pt x="487705" y="286469"/>
                      <a:pt x="490276" y="291793"/>
                    </a:cubicBezTo>
                    <a:cubicBezTo>
                      <a:pt x="492846" y="297118"/>
                      <a:pt x="506842" y="297118"/>
                      <a:pt x="522837" y="297688"/>
                    </a:cubicBezTo>
                    <a:cubicBezTo>
                      <a:pt x="538832" y="298258"/>
                      <a:pt x="553113" y="289416"/>
                      <a:pt x="563776" y="288846"/>
                    </a:cubicBezTo>
                    <a:cubicBezTo>
                      <a:pt x="574439" y="288275"/>
                      <a:pt x="586150" y="285518"/>
                      <a:pt x="570155" y="283141"/>
                    </a:cubicBezTo>
                    <a:close/>
                    <a:moveTo>
                      <a:pt x="697067" y="174559"/>
                    </a:moveTo>
                    <a:cubicBezTo>
                      <a:pt x="681644" y="169805"/>
                      <a:pt x="655366" y="173894"/>
                      <a:pt x="657937" y="181690"/>
                    </a:cubicBezTo>
                    <a:cubicBezTo>
                      <a:pt x="660507" y="189487"/>
                      <a:pt x="672790" y="185874"/>
                      <a:pt x="685262" y="185874"/>
                    </a:cubicBezTo>
                    <a:cubicBezTo>
                      <a:pt x="697734" y="185874"/>
                      <a:pt x="704303" y="194716"/>
                      <a:pt x="710682" y="194716"/>
                    </a:cubicBezTo>
                    <a:cubicBezTo>
                      <a:pt x="717061" y="194716"/>
                      <a:pt x="712396" y="179598"/>
                      <a:pt x="696972" y="174844"/>
                    </a:cubicBezTo>
                    <a:close/>
                    <a:moveTo>
                      <a:pt x="384785" y="276390"/>
                    </a:moveTo>
                    <a:cubicBezTo>
                      <a:pt x="384214" y="269259"/>
                      <a:pt x="361078" y="275820"/>
                      <a:pt x="349844" y="271066"/>
                    </a:cubicBezTo>
                    <a:cubicBezTo>
                      <a:pt x="338608" y="266312"/>
                      <a:pt x="362316" y="262223"/>
                      <a:pt x="369932" y="257374"/>
                    </a:cubicBezTo>
                    <a:cubicBezTo>
                      <a:pt x="377549" y="252525"/>
                      <a:pt x="365267" y="250909"/>
                      <a:pt x="346320" y="256899"/>
                    </a:cubicBezTo>
                    <a:cubicBezTo>
                      <a:pt x="327374" y="262889"/>
                      <a:pt x="305381" y="243873"/>
                      <a:pt x="304810" y="252144"/>
                    </a:cubicBezTo>
                    <a:cubicBezTo>
                      <a:pt x="304238" y="260417"/>
                      <a:pt x="270440" y="248532"/>
                      <a:pt x="262157" y="242637"/>
                    </a:cubicBezTo>
                    <a:cubicBezTo>
                      <a:pt x="253874" y="236742"/>
                      <a:pt x="221884" y="229040"/>
                      <a:pt x="215314" y="240260"/>
                    </a:cubicBezTo>
                    <a:cubicBezTo>
                      <a:pt x="208745" y="251479"/>
                      <a:pt x="203127" y="241401"/>
                      <a:pt x="205794" y="252144"/>
                    </a:cubicBezTo>
                    <a:cubicBezTo>
                      <a:pt x="207603" y="259181"/>
                      <a:pt x="215314" y="255092"/>
                      <a:pt x="220646" y="255092"/>
                    </a:cubicBezTo>
                    <a:cubicBezTo>
                      <a:pt x="225978" y="255092"/>
                      <a:pt x="223597" y="265171"/>
                      <a:pt x="231309" y="266312"/>
                    </a:cubicBezTo>
                    <a:cubicBezTo>
                      <a:pt x="239021" y="267453"/>
                      <a:pt x="264537" y="274584"/>
                      <a:pt x="266822" y="269259"/>
                    </a:cubicBezTo>
                    <a:cubicBezTo>
                      <a:pt x="269107" y="263935"/>
                      <a:pt x="292909" y="269259"/>
                      <a:pt x="304905" y="278767"/>
                    </a:cubicBezTo>
                    <a:cubicBezTo>
                      <a:pt x="316901" y="288275"/>
                      <a:pt x="344035" y="288846"/>
                      <a:pt x="354699" y="287039"/>
                    </a:cubicBezTo>
                    <a:cubicBezTo>
                      <a:pt x="365362" y="285233"/>
                      <a:pt x="377168" y="294170"/>
                      <a:pt x="381357" y="288180"/>
                    </a:cubicBezTo>
                    <a:cubicBezTo>
                      <a:pt x="385547" y="282190"/>
                      <a:pt x="393163" y="297688"/>
                      <a:pt x="405064" y="288846"/>
                    </a:cubicBezTo>
                    <a:cubicBezTo>
                      <a:pt x="416965" y="280003"/>
                      <a:pt x="385261" y="283806"/>
                      <a:pt x="384690" y="276675"/>
                    </a:cubicBezTo>
                    <a:close/>
                    <a:moveTo>
                      <a:pt x="851305" y="147366"/>
                    </a:moveTo>
                    <a:cubicBezTo>
                      <a:pt x="842451" y="147937"/>
                      <a:pt x="841213" y="163340"/>
                      <a:pt x="833596" y="163340"/>
                    </a:cubicBezTo>
                    <a:cubicBezTo>
                      <a:pt x="825979" y="163340"/>
                      <a:pt x="815221" y="179313"/>
                      <a:pt x="800939" y="184067"/>
                    </a:cubicBezTo>
                    <a:cubicBezTo>
                      <a:pt x="786658" y="188821"/>
                      <a:pt x="786182" y="143278"/>
                      <a:pt x="779613" y="134340"/>
                    </a:cubicBezTo>
                    <a:cubicBezTo>
                      <a:pt x="773043" y="125403"/>
                      <a:pt x="737531" y="118367"/>
                      <a:pt x="734008" y="128445"/>
                    </a:cubicBezTo>
                    <a:cubicBezTo>
                      <a:pt x="730486" y="138524"/>
                      <a:pt x="718109" y="133199"/>
                      <a:pt x="716776" y="141471"/>
                    </a:cubicBezTo>
                    <a:cubicBezTo>
                      <a:pt x="715443" y="149743"/>
                      <a:pt x="719822" y="146796"/>
                      <a:pt x="727439" y="146796"/>
                    </a:cubicBezTo>
                    <a:cubicBezTo>
                      <a:pt x="735055" y="146796"/>
                      <a:pt x="735151" y="152691"/>
                      <a:pt x="738769" y="160392"/>
                    </a:cubicBezTo>
                    <a:cubicBezTo>
                      <a:pt x="742387" y="168094"/>
                      <a:pt x="763618" y="162769"/>
                      <a:pt x="770759" y="162199"/>
                    </a:cubicBezTo>
                    <a:cubicBezTo>
                      <a:pt x="777899" y="161628"/>
                      <a:pt x="779042" y="171707"/>
                      <a:pt x="768950" y="168094"/>
                    </a:cubicBezTo>
                    <a:cubicBezTo>
                      <a:pt x="758858" y="164481"/>
                      <a:pt x="758858" y="172848"/>
                      <a:pt x="751812" y="171041"/>
                    </a:cubicBezTo>
                    <a:cubicBezTo>
                      <a:pt x="744767" y="169235"/>
                      <a:pt x="735151" y="169805"/>
                      <a:pt x="739911" y="173989"/>
                    </a:cubicBezTo>
                    <a:cubicBezTo>
                      <a:pt x="744672" y="178172"/>
                      <a:pt x="751812" y="182451"/>
                      <a:pt x="751812" y="191959"/>
                    </a:cubicBezTo>
                    <a:cubicBezTo>
                      <a:pt x="751812" y="201467"/>
                      <a:pt x="765427" y="199660"/>
                      <a:pt x="765427" y="191959"/>
                    </a:cubicBezTo>
                    <a:cubicBezTo>
                      <a:pt x="765427" y="184257"/>
                      <a:pt x="772568" y="194336"/>
                      <a:pt x="786182" y="197854"/>
                    </a:cubicBezTo>
                    <a:cubicBezTo>
                      <a:pt x="799797" y="201372"/>
                      <a:pt x="790371" y="206696"/>
                      <a:pt x="803986" y="207362"/>
                    </a:cubicBezTo>
                    <a:cubicBezTo>
                      <a:pt x="823905" y="209838"/>
                      <a:pt x="843078" y="216479"/>
                      <a:pt x="860254" y="226853"/>
                    </a:cubicBezTo>
                    <a:cubicBezTo>
                      <a:pt x="872155" y="235696"/>
                      <a:pt x="863777" y="241686"/>
                      <a:pt x="871489" y="249958"/>
                    </a:cubicBezTo>
                    <a:cubicBezTo>
                      <a:pt x="879201" y="258230"/>
                      <a:pt x="881581" y="267738"/>
                      <a:pt x="870918" y="267738"/>
                    </a:cubicBezTo>
                    <a:cubicBezTo>
                      <a:pt x="860254" y="267738"/>
                      <a:pt x="849020" y="278292"/>
                      <a:pt x="851876" y="283711"/>
                    </a:cubicBezTo>
                    <a:cubicBezTo>
                      <a:pt x="854732" y="289131"/>
                      <a:pt x="889959" y="281334"/>
                      <a:pt x="898052" y="281334"/>
                    </a:cubicBezTo>
                    <a:cubicBezTo>
                      <a:pt x="903479" y="281334"/>
                      <a:pt x="909001" y="290842"/>
                      <a:pt x="919378" y="297878"/>
                    </a:cubicBezTo>
                    <a:lnTo>
                      <a:pt x="919378" y="171707"/>
                    </a:lnTo>
                    <a:cubicBezTo>
                      <a:pt x="894624" y="163435"/>
                      <a:pt x="858350" y="147176"/>
                      <a:pt x="851019" y="147651"/>
                    </a:cubicBezTo>
                    <a:close/>
                    <a:moveTo>
                      <a:pt x="594814" y="297403"/>
                    </a:moveTo>
                    <a:cubicBezTo>
                      <a:pt x="592805" y="298639"/>
                      <a:pt x="590623" y="299568"/>
                      <a:pt x="588340" y="300160"/>
                    </a:cubicBezTo>
                    <a:cubicBezTo>
                      <a:pt x="587771" y="302249"/>
                      <a:pt x="586765" y="304193"/>
                      <a:pt x="585388" y="305865"/>
                    </a:cubicBezTo>
                    <a:cubicBezTo>
                      <a:pt x="583675" y="307101"/>
                      <a:pt x="580818" y="304534"/>
                      <a:pt x="578819" y="302252"/>
                    </a:cubicBezTo>
                    <a:cubicBezTo>
                      <a:pt x="567394" y="307006"/>
                      <a:pt x="561301" y="320698"/>
                      <a:pt x="569298" y="324881"/>
                    </a:cubicBezTo>
                    <a:cubicBezTo>
                      <a:pt x="577295" y="329065"/>
                      <a:pt x="588340" y="318130"/>
                      <a:pt x="594433" y="310524"/>
                    </a:cubicBezTo>
                    <a:lnTo>
                      <a:pt x="597099" y="307196"/>
                    </a:lnTo>
                    <a:cubicBezTo>
                      <a:pt x="597670" y="306469"/>
                      <a:pt x="598343" y="305828"/>
                      <a:pt x="599098" y="305294"/>
                    </a:cubicBezTo>
                    <a:lnTo>
                      <a:pt x="601097" y="304059"/>
                    </a:lnTo>
                    <a:cubicBezTo>
                      <a:pt x="599265" y="301596"/>
                      <a:pt x="597047" y="299445"/>
                      <a:pt x="594528" y="297688"/>
                    </a:cubicBezTo>
                    <a:close/>
                    <a:moveTo>
                      <a:pt x="430009" y="145274"/>
                    </a:moveTo>
                    <a:cubicBezTo>
                      <a:pt x="439660" y="138251"/>
                      <a:pt x="444312" y="126245"/>
                      <a:pt x="441910" y="114564"/>
                    </a:cubicBezTo>
                    <a:cubicBezTo>
                      <a:pt x="440672" y="102679"/>
                      <a:pt x="467901" y="102108"/>
                      <a:pt x="472091" y="97354"/>
                    </a:cubicBezTo>
                    <a:cubicBezTo>
                      <a:pt x="476280" y="92600"/>
                      <a:pt x="466188" y="84899"/>
                      <a:pt x="458476" y="81381"/>
                    </a:cubicBezTo>
                    <a:cubicBezTo>
                      <a:pt x="450764" y="77863"/>
                      <a:pt x="457238" y="70161"/>
                      <a:pt x="451906" y="65407"/>
                    </a:cubicBezTo>
                    <a:cubicBezTo>
                      <a:pt x="446575" y="60653"/>
                      <a:pt x="437721" y="48198"/>
                      <a:pt x="445432" y="47627"/>
                    </a:cubicBezTo>
                    <a:cubicBezTo>
                      <a:pt x="453144" y="47057"/>
                      <a:pt x="440101" y="36408"/>
                      <a:pt x="446575" y="32890"/>
                    </a:cubicBezTo>
                    <a:lnTo>
                      <a:pt x="449526" y="31368"/>
                    </a:lnTo>
                    <a:cubicBezTo>
                      <a:pt x="446599" y="29671"/>
                      <a:pt x="443362" y="28572"/>
                      <a:pt x="440005" y="28136"/>
                    </a:cubicBezTo>
                    <a:cubicBezTo>
                      <a:pt x="430485" y="28136"/>
                      <a:pt x="408016" y="25759"/>
                      <a:pt x="409158" y="41162"/>
                    </a:cubicBezTo>
                    <a:cubicBezTo>
                      <a:pt x="410301" y="56565"/>
                      <a:pt x="396115" y="50670"/>
                      <a:pt x="397352" y="58847"/>
                    </a:cubicBezTo>
                    <a:cubicBezTo>
                      <a:pt x="398590" y="67023"/>
                      <a:pt x="390212" y="67214"/>
                      <a:pt x="391354" y="77863"/>
                    </a:cubicBezTo>
                    <a:cubicBezTo>
                      <a:pt x="392497" y="88512"/>
                      <a:pt x="385451" y="83758"/>
                      <a:pt x="373646" y="89653"/>
                    </a:cubicBezTo>
                    <a:cubicBezTo>
                      <a:pt x="361839" y="95548"/>
                      <a:pt x="366505" y="86135"/>
                      <a:pt x="354604" y="86135"/>
                    </a:cubicBezTo>
                    <a:cubicBezTo>
                      <a:pt x="342703" y="86135"/>
                      <a:pt x="341560" y="92030"/>
                      <a:pt x="334419" y="94407"/>
                    </a:cubicBezTo>
                    <a:cubicBezTo>
                      <a:pt x="327279" y="96784"/>
                      <a:pt x="313093" y="93171"/>
                      <a:pt x="308332" y="96784"/>
                    </a:cubicBezTo>
                    <a:cubicBezTo>
                      <a:pt x="303572" y="100397"/>
                      <a:pt x="296527" y="88512"/>
                      <a:pt x="291766" y="88512"/>
                    </a:cubicBezTo>
                    <a:cubicBezTo>
                      <a:pt x="289291" y="88512"/>
                      <a:pt x="287196" y="82046"/>
                      <a:pt x="285768" y="75676"/>
                    </a:cubicBezTo>
                    <a:cubicBezTo>
                      <a:pt x="285012" y="75542"/>
                      <a:pt x="284239" y="75542"/>
                      <a:pt x="283483" y="75676"/>
                    </a:cubicBezTo>
                    <a:cubicBezTo>
                      <a:pt x="275771" y="76246"/>
                      <a:pt x="263013" y="96593"/>
                      <a:pt x="270440" y="103439"/>
                    </a:cubicBezTo>
                    <a:cubicBezTo>
                      <a:pt x="279294" y="111711"/>
                      <a:pt x="276914" y="124737"/>
                      <a:pt x="281103" y="131298"/>
                    </a:cubicBezTo>
                    <a:cubicBezTo>
                      <a:pt x="285292" y="137858"/>
                      <a:pt x="298336" y="138999"/>
                      <a:pt x="298336" y="151360"/>
                    </a:cubicBezTo>
                    <a:cubicBezTo>
                      <a:pt x="298336" y="163720"/>
                      <a:pt x="309570" y="183307"/>
                      <a:pt x="317377" y="177982"/>
                    </a:cubicBezTo>
                    <a:cubicBezTo>
                      <a:pt x="325184" y="172658"/>
                      <a:pt x="330992" y="180359"/>
                      <a:pt x="333372" y="185684"/>
                    </a:cubicBezTo>
                    <a:cubicBezTo>
                      <a:pt x="335752" y="191008"/>
                      <a:pt x="354032" y="181595"/>
                      <a:pt x="360030" y="182736"/>
                    </a:cubicBezTo>
                    <a:cubicBezTo>
                      <a:pt x="366028" y="183877"/>
                      <a:pt x="384309" y="187490"/>
                      <a:pt x="385451" y="194621"/>
                    </a:cubicBezTo>
                    <a:cubicBezTo>
                      <a:pt x="386594" y="201752"/>
                      <a:pt x="403255" y="193956"/>
                      <a:pt x="414014" y="189867"/>
                    </a:cubicBezTo>
                    <a:cubicBezTo>
                      <a:pt x="424772" y="185779"/>
                      <a:pt x="419060" y="151740"/>
                      <a:pt x="429723" y="145274"/>
                    </a:cubicBezTo>
                    <a:close/>
                    <a:moveTo>
                      <a:pt x="474471" y="310999"/>
                    </a:moveTo>
                    <a:cubicBezTo>
                      <a:pt x="477993" y="316324"/>
                      <a:pt x="488085" y="316324"/>
                      <a:pt x="492275" y="319842"/>
                    </a:cubicBezTo>
                    <a:cubicBezTo>
                      <a:pt x="496464" y="323360"/>
                      <a:pt x="511316" y="331061"/>
                      <a:pt x="511316" y="321078"/>
                    </a:cubicBezTo>
                    <a:cubicBezTo>
                      <a:pt x="511316" y="311094"/>
                      <a:pt x="470186" y="305009"/>
                      <a:pt x="474185" y="310999"/>
                    </a:cubicBezTo>
                    <a:close/>
                    <a:moveTo>
                      <a:pt x="444861" y="282475"/>
                    </a:moveTo>
                    <a:cubicBezTo>
                      <a:pt x="442481" y="287800"/>
                      <a:pt x="432389" y="288941"/>
                      <a:pt x="426486" y="284852"/>
                    </a:cubicBezTo>
                    <a:cubicBezTo>
                      <a:pt x="420583" y="280764"/>
                      <a:pt x="413157" y="290462"/>
                      <a:pt x="416965" y="295501"/>
                    </a:cubicBezTo>
                    <a:cubicBezTo>
                      <a:pt x="424689" y="303009"/>
                      <a:pt x="436283" y="304907"/>
                      <a:pt x="446004" y="300255"/>
                    </a:cubicBezTo>
                    <a:cubicBezTo>
                      <a:pt x="460856" y="293124"/>
                      <a:pt x="470948" y="299590"/>
                      <a:pt x="474566" y="291888"/>
                    </a:cubicBezTo>
                    <a:cubicBezTo>
                      <a:pt x="478184" y="284187"/>
                      <a:pt x="447146" y="276675"/>
                      <a:pt x="444575" y="282000"/>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grpSp>
        <p:grpSp>
          <p:nvGrpSpPr>
            <p:cNvPr id="385" name="Google Shape;385;p8"/>
            <p:cNvGrpSpPr/>
            <p:nvPr/>
          </p:nvGrpSpPr>
          <p:grpSpPr>
            <a:xfrm>
              <a:off x="6278579" y="2148704"/>
              <a:ext cx="3698785" cy="2560637"/>
              <a:chOff x="12885055" y="2426868"/>
              <a:chExt cx="8104980" cy="5611005"/>
            </a:xfrm>
          </p:grpSpPr>
          <p:sp>
            <p:nvSpPr>
              <p:cNvPr id="386" name="Google Shape;386;p8"/>
              <p:cNvSpPr/>
              <p:nvPr/>
            </p:nvSpPr>
            <p:spPr>
              <a:xfrm>
                <a:off x="13606134" y="5861458"/>
                <a:ext cx="67348" cy="89677"/>
              </a:xfrm>
              <a:custGeom>
                <a:rect b="b" l="l" r="r" t="t"/>
                <a:pathLst>
                  <a:path extrusionOk="0" h="38032" w="28562">
                    <a:moveTo>
                      <a:pt x="26158" y="17313"/>
                    </a:moveTo>
                    <a:cubicBezTo>
                      <a:pt x="29967" y="14080"/>
                      <a:pt x="32156" y="1054"/>
                      <a:pt x="16638" y="1815"/>
                    </a:cubicBezTo>
                    <a:cubicBezTo>
                      <a:pt x="16590" y="2670"/>
                      <a:pt x="16590" y="3527"/>
                      <a:pt x="16638" y="4382"/>
                    </a:cubicBezTo>
                    <a:cubicBezTo>
                      <a:pt x="16638" y="10372"/>
                      <a:pt x="7117" y="23398"/>
                      <a:pt x="1785" y="34427"/>
                    </a:cubicBezTo>
                    <a:lnTo>
                      <a:pt x="11306" y="38421"/>
                    </a:lnTo>
                    <a:cubicBezTo>
                      <a:pt x="15431" y="30840"/>
                      <a:pt x="20415" y="23758"/>
                      <a:pt x="26158" y="17313"/>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387" name="Google Shape;387;p8"/>
              <p:cNvSpPr/>
              <p:nvPr/>
            </p:nvSpPr>
            <p:spPr>
              <a:xfrm>
                <a:off x="13627463" y="5729036"/>
                <a:ext cx="314293" cy="246613"/>
              </a:xfrm>
              <a:custGeom>
                <a:rect b="b" l="l" r="r" t="t"/>
                <a:pathLst>
                  <a:path extrusionOk="0" h="104588" w="133291">
                    <a:moveTo>
                      <a:pt x="17114" y="73473"/>
                    </a:moveTo>
                    <a:cubicBezTo>
                      <a:pt x="11203" y="79893"/>
                      <a:pt x="6059" y="86976"/>
                      <a:pt x="1785" y="94581"/>
                    </a:cubicBezTo>
                    <a:lnTo>
                      <a:pt x="2832" y="95057"/>
                    </a:lnTo>
                    <a:lnTo>
                      <a:pt x="4356" y="102092"/>
                    </a:lnTo>
                    <a:lnTo>
                      <a:pt x="22635" y="111600"/>
                    </a:lnTo>
                    <a:cubicBezTo>
                      <a:pt x="28461" y="107290"/>
                      <a:pt x="34873" y="103832"/>
                      <a:pt x="41677" y="101332"/>
                    </a:cubicBezTo>
                    <a:cubicBezTo>
                      <a:pt x="47199" y="100571"/>
                      <a:pt x="110513" y="66533"/>
                      <a:pt x="110513" y="66533"/>
                    </a:cubicBezTo>
                    <a:cubicBezTo>
                      <a:pt x="110513" y="66533"/>
                      <a:pt x="116035" y="57880"/>
                      <a:pt x="115273" y="54743"/>
                    </a:cubicBezTo>
                    <a:cubicBezTo>
                      <a:pt x="113846" y="49431"/>
                      <a:pt x="114422" y="43780"/>
                      <a:pt x="116892" y="38864"/>
                    </a:cubicBezTo>
                    <a:cubicBezTo>
                      <a:pt x="120034" y="34966"/>
                      <a:pt x="112893" y="28595"/>
                      <a:pt x="115273" y="22320"/>
                    </a:cubicBezTo>
                    <a:cubicBezTo>
                      <a:pt x="117653" y="16045"/>
                      <a:pt x="127936" y="12812"/>
                      <a:pt x="127936" y="12812"/>
                    </a:cubicBezTo>
                    <a:lnTo>
                      <a:pt x="139741" y="4160"/>
                    </a:lnTo>
                    <a:lnTo>
                      <a:pt x="131839" y="1783"/>
                    </a:lnTo>
                    <a:cubicBezTo>
                      <a:pt x="124747" y="4237"/>
                      <a:pt x="117247" y="5303"/>
                      <a:pt x="109751" y="4920"/>
                    </a:cubicBezTo>
                    <a:cubicBezTo>
                      <a:pt x="97850" y="4160"/>
                      <a:pt x="95470" y="12812"/>
                      <a:pt x="82807" y="12812"/>
                    </a:cubicBezTo>
                    <a:cubicBezTo>
                      <a:pt x="70144" y="12812"/>
                      <a:pt x="63004" y="15950"/>
                      <a:pt x="59862" y="12051"/>
                    </a:cubicBezTo>
                    <a:cubicBezTo>
                      <a:pt x="56720" y="8153"/>
                      <a:pt x="55958" y="10435"/>
                      <a:pt x="47199" y="14428"/>
                    </a:cubicBezTo>
                    <a:cubicBezTo>
                      <a:pt x="41687" y="18073"/>
                      <a:pt x="34527" y="18073"/>
                      <a:pt x="29015" y="14428"/>
                    </a:cubicBezTo>
                    <a:cubicBezTo>
                      <a:pt x="25016" y="11291"/>
                      <a:pt x="21874" y="15189"/>
                      <a:pt x="21112" y="19182"/>
                    </a:cubicBezTo>
                    <a:cubicBezTo>
                      <a:pt x="20351" y="23176"/>
                      <a:pt x="21112" y="31353"/>
                      <a:pt x="9211" y="33064"/>
                    </a:cubicBezTo>
                    <a:cubicBezTo>
                      <a:pt x="8450" y="36677"/>
                      <a:pt x="6926" y="40480"/>
                      <a:pt x="9211" y="43143"/>
                    </a:cubicBezTo>
                    <a:cubicBezTo>
                      <a:pt x="11496" y="45805"/>
                      <a:pt x="8545" y="51605"/>
                      <a:pt x="7593" y="57975"/>
                    </a:cubicBezTo>
                    <a:cubicBezTo>
                      <a:pt x="23111" y="57215"/>
                      <a:pt x="20922" y="70241"/>
                      <a:pt x="17114" y="73473"/>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388" name="Google Shape;388;p8"/>
              <p:cNvSpPr/>
              <p:nvPr/>
            </p:nvSpPr>
            <p:spPr>
              <a:xfrm>
                <a:off x="17889331" y="5671193"/>
                <a:ext cx="157147" cy="224193"/>
              </a:xfrm>
              <a:custGeom>
                <a:rect b="b" l="l" r="r" t="t"/>
                <a:pathLst>
                  <a:path extrusionOk="0" h="95080" w="66645">
                    <a:moveTo>
                      <a:pt x="16810" y="9769"/>
                    </a:moveTo>
                    <a:cubicBezTo>
                      <a:pt x="15001" y="11481"/>
                      <a:pt x="9669" y="14904"/>
                      <a:pt x="5004" y="18612"/>
                    </a:cubicBezTo>
                    <a:cubicBezTo>
                      <a:pt x="7289" y="22320"/>
                      <a:pt x="6813" y="28786"/>
                      <a:pt x="11288" y="29166"/>
                    </a:cubicBezTo>
                    <a:cubicBezTo>
                      <a:pt x="13707" y="29144"/>
                      <a:pt x="15685" y="31085"/>
                      <a:pt x="15707" y="33500"/>
                    </a:cubicBezTo>
                    <a:cubicBezTo>
                      <a:pt x="15728" y="35916"/>
                      <a:pt x="13785" y="37891"/>
                      <a:pt x="11366" y="37913"/>
                    </a:cubicBezTo>
                    <a:cubicBezTo>
                      <a:pt x="10921" y="37917"/>
                      <a:pt x="10477" y="37853"/>
                      <a:pt x="10051" y="37723"/>
                    </a:cubicBezTo>
                    <a:cubicBezTo>
                      <a:pt x="3290" y="36297"/>
                      <a:pt x="3195" y="47231"/>
                      <a:pt x="9193" y="56169"/>
                    </a:cubicBezTo>
                    <a:cubicBezTo>
                      <a:pt x="15191" y="65106"/>
                      <a:pt x="-2137" y="75660"/>
                      <a:pt x="2624" y="80414"/>
                    </a:cubicBezTo>
                    <a:cubicBezTo>
                      <a:pt x="7384" y="85168"/>
                      <a:pt x="3576" y="90778"/>
                      <a:pt x="5575" y="93725"/>
                    </a:cubicBezTo>
                    <a:cubicBezTo>
                      <a:pt x="7575" y="96673"/>
                      <a:pt x="32900" y="92489"/>
                      <a:pt x="43658" y="81270"/>
                    </a:cubicBezTo>
                    <a:cubicBezTo>
                      <a:pt x="54417" y="70050"/>
                      <a:pt x="57559" y="71762"/>
                      <a:pt x="62700" y="72998"/>
                    </a:cubicBezTo>
                    <a:cubicBezTo>
                      <a:pt x="67842" y="74234"/>
                      <a:pt x="74030" y="68814"/>
                      <a:pt x="70983" y="64441"/>
                    </a:cubicBezTo>
                    <a:cubicBezTo>
                      <a:pt x="66468" y="55481"/>
                      <a:pt x="64618" y="45418"/>
                      <a:pt x="65652" y="35441"/>
                    </a:cubicBezTo>
                    <a:cubicBezTo>
                      <a:pt x="66223" y="27454"/>
                      <a:pt x="55369" y="13192"/>
                      <a:pt x="44896" y="1783"/>
                    </a:cubicBezTo>
                    <a:cubicBezTo>
                      <a:pt x="41991" y="4377"/>
                      <a:pt x="38225" y="5800"/>
                      <a:pt x="34328" y="5776"/>
                    </a:cubicBezTo>
                    <a:cubicBezTo>
                      <a:pt x="28213" y="5224"/>
                      <a:pt x="22080" y="6622"/>
                      <a:pt x="16810" y="9769"/>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389" name="Google Shape;389;p8"/>
              <p:cNvSpPr/>
              <p:nvPr/>
            </p:nvSpPr>
            <p:spPr>
              <a:xfrm>
                <a:off x="16115494" y="6314978"/>
                <a:ext cx="202045" cy="269032"/>
              </a:xfrm>
              <a:custGeom>
                <a:rect b="b" l="l" r="r" t="t"/>
                <a:pathLst>
                  <a:path extrusionOk="0" h="114096" w="85687">
                    <a:moveTo>
                      <a:pt x="85687" y="95004"/>
                    </a:moveTo>
                    <a:cubicBezTo>
                      <a:pt x="82164" y="75322"/>
                      <a:pt x="80165" y="56306"/>
                      <a:pt x="77594" y="56306"/>
                    </a:cubicBezTo>
                    <a:cubicBezTo>
                      <a:pt x="75024" y="56306"/>
                      <a:pt x="69216" y="73135"/>
                      <a:pt x="63218" y="71899"/>
                    </a:cubicBezTo>
                    <a:cubicBezTo>
                      <a:pt x="57220" y="70663"/>
                      <a:pt x="57220" y="50316"/>
                      <a:pt x="64361" y="50316"/>
                    </a:cubicBezTo>
                    <a:cubicBezTo>
                      <a:pt x="71501" y="50316"/>
                      <a:pt x="79974" y="34723"/>
                      <a:pt x="79974" y="29969"/>
                    </a:cubicBezTo>
                    <a:cubicBezTo>
                      <a:pt x="79974" y="25215"/>
                      <a:pt x="72834" y="25120"/>
                      <a:pt x="65598" y="25120"/>
                    </a:cubicBezTo>
                    <a:cubicBezTo>
                      <a:pt x="58362" y="25120"/>
                      <a:pt x="42748" y="26356"/>
                      <a:pt x="42748" y="26356"/>
                    </a:cubicBezTo>
                    <a:cubicBezTo>
                      <a:pt x="42748" y="26356"/>
                      <a:pt x="33227" y="22743"/>
                      <a:pt x="33227" y="16848"/>
                    </a:cubicBezTo>
                    <a:cubicBezTo>
                      <a:pt x="33227" y="10953"/>
                      <a:pt x="29705" y="6009"/>
                      <a:pt x="20089" y="6009"/>
                    </a:cubicBezTo>
                    <a:cubicBezTo>
                      <a:pt x="10472" y="6009"/>
                      <a:pt x="10568" y="-3499"/>
                      <a:pt x="3236" y="6009"/>
                    </a:cubicBezTo>
                    <a:cubicBezTo>
                      <a:pt x="-4094" y="15517"/>
                      <a:pt x="18851" y="15517"/>
                      <a:pt x="16471" y="22838"/>
                    </a:cubicBezTo>
                    <a:cubicBezTo>
                      <a:pt x="14090" y="30159"/>
                      <a:pt x="6950" y="25215"/>
                      <a:pt x="5617" y="31205"/>
                    </a:cubicBezTo>
                    <a:cubicBezTo>
                      <a:pt x="5071" y="41420"/>
                      <a:pt x="6727" y="51634"/>
                      <a:pt x="10472" y="61155"/>
                    </a:cubicBezTo>
                    <a:cubicBezTo>
                      <a:pt x="14749" y="72940"/>
                      <a:pt x="17127" y="85327"/>
                      <a:pt x="17518" y="97856"/>
                    </a:cubicBezTo>
                    <a:cubicBezTo>
                      <a:pt x="23135" y="96715"/>
                      <a:pt x="25706" y="94148"/>
                      <a:pt x="30942" y="94148"/>
                    </a:cubicBezTo>
                    <a:cubicBezTo>
                      <a:pt x="36179" y="94148"/>
                      <a:pt x="46271" y="93292"/>
                      <a:pt x="46937" y="86446"/>
                    </a:cubicBezTo>
                    <a:cubicBezTo>
                      <a:pt x="47604" y="79601"/>
                      <a:pt x="54935" y="74656"/>
                      <a:pt x="59029" y="76938"/>
                    </a:cubicBezTo>
                    <a:cubicBezTo>
                      <a:pt x="65326" y="84713"/>
                      <a:pt x="69052" y="94247"/>
                      <a:pt x="69692" y="104226"/>
                    </a:cubicBezTo>
                    <a:cubicBezTo>
                      <a:pt x="70077" y="107757"/>
                      <a:pt x="71144" y="111180"/>
                      <a:pt x="72834" y="114305"/>
                    </a:cubicBezTo>
                    <a:cubicBezTo>
                      <a:pt x="75074" y="112177"/>
                      <a:pt x="77460" y="110207"/>
                      <a:pt x="79975" y="108410"/>
                    </a:cubicBezTo>
                    <a:cubicBezTo>
                      <a:pt x="81117" y="103654"/>
                      <a:pt x="83048" y="99123"/>
                      <a:pt x="85687" y="95004"/>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390" name="Google Shape;390;p8"/>
              <p:cNvSpPr/>
              <p:nvPr/>
            </p:nvSpPr>
            <p:spPr>
              <a:xfrm>
                <a:off x="15196684" y="5829475"/>
                <a:ext cx="1302075" cy="1390003"/>
              </a:xfrm>
              <a:custGeom>
                <a:rect b="b" l="l" r="r" t="t"/>
                <a:pathLst>
                  <a:path extrusionOk="0" h="589497" w="552207">
                    <a:moveTo>
                      <a:pt x="400041" y="266961"/>
                    </a:moveTo>
                    <a:cubicBezTo>
                      <a:pt x="396296" y="257440"/>
                      <a:pt x="394639" y="247227"/>
                      <a:pt x="395185" y="237011"/>
                    </a:cubicBezTo>
                    <a:cubicBezTo>
                      <a:pt x="396423" y="231021"/>
                      <a:pt x="403659" y="235870"/>
                      <a:pt x="406039" y="228644"/>
                    </a:cubicBezTo>
                    <a:cubicBezTo>
                      <a:pt x="408419" y="221418"/>
                      <a:pt x="385570" y="221418"/>
                      <a:pt x="392805" y="211815"/>
                    </a:cubicBezTo>
                    <a:cubicBezTo>
                      <a:pt x="400041" y="202212"/>
                      <a:pt x="400041" y="211815"/>
                      <a:pt x="409657" y="211815"/>
                    </a:cubicBezTo>
                    <a:cubicBezTo>
                      <a:pt x="419273" y="211815"/>
                      <a:pt x="422796" y="216664"/>
                      <a:pt x="422796" y="222654"/>
                    </a:cubicBezTo>
                    <a:cubicBezTo>
                      <a:pt x="422796" y="228644"/>
                      <a:pt x="432317" y="232162"/>
                      <a:pt x="432317" y="232162"/>
                    </a:cubicBezTo>
                    <a:cubicBezTo>
                      <a:pt x="432317" y="232162"/>
                      <a:pt x="447931" y="230926"/>
                      <a:pt x="455167" y="230926"/>
                    </a:cubicBezTo>
                    <a:cubicBezTo>
                      <a:pt x="462403" y="230926"/>
                      <a:pt x="469543" y="230926"/>
                      <a:pt x="469543" y="235775"/>
                    </a:cubicBezTo>
                    <a:cubicBezTo>
                      <a:pt x="469543" y="240624"/>
                      <a:pt x="461165" y="256122"/>
                      <a:pt x="453929" y="256122"/>
                    </a:cubicBezTo>
                    <a:cubicBezTo>
                      <a:pt x="446693" y="256122"/>
                      <a:pt x="446788" y="276470"/>
                      <a:pt x="452787" y="277705"/>
                    </a:cubicBezTo>
                    <a:cubicBezTo>
                      <a:pt x="458785" y="278942"/>
                      <a:pt x="463545" y="262112"/>
                      <a:pt x="467163" y="262112"/>
                    </a:cubicBezTo>
                    <a:cubicBezTo>
                      <a:pt x="470781" y="262112"/>
                      <a:pt x="471733" y="281128"/>
                      <a:pt x="475255" y="300810"/>
                    </a:cubicBezTo>
                    <a:cubicBezTo>
                      <a:pt x="476207" y="299669"/>
                      <a:pt x="477160" y="298813"/>
                      <a:pt x="478207" y="298813"/>
                    </a:cubicBezTo>
                    <a:cubicBezTo>
                      <a:pt x="482967" y="298813"/>
                      <a:pt x="480587" y="282269"/>
                      <a:pt x="483729" y="277515"/>
                    </a:cubicBezTo>
                    <a:cubicBezTo>
                      <a:pt x="486871" y="272761"/>
                      <a:pt x="485348" y="257739"/>
                      <a:pt x="487728" y="257739"/>
                    </a:cubicBezTo>
                    <a:cubicBezTo>
                      <a:pt x="490108" y="257739"/>
                      <a:pt x="504294" y="262493"/>
                      <a:pt x="503532" y="258594"/>
                    </a:cubicBezTo>
                    <a:cubicBezTo>
                      <a:pt x="502771" y="254696"/>
                      <a:pt x="512196" y="241195"/>
                      <a:pt x="510673" y="234064"/>
                    </a:cubicBezTo>
                    <a:cubicBezTo>
                      <a:pt x="509150" y="226933"/>
                      <a:pt x="516195" y="218280"/>
                      <a:pt x="516195" y="209628"/>
                    </a:cubicBezTo>
                    <a:cubicBezTo>
                      <a:pt x="516195" y="200976"/>
                      <a:pt x="524097" y="198504"/>
                      <a:pt x="529620" y="193750"/>
                    </a:cubicBezTo>
                    <a:cubicBezTo>
                      <a:pt x="535141" y="188996"/>
                      <a:pt x="544662" y="182720"/>
                      <a:pt x="546281" y="186619"/>
                    </a:cubicBezTo>
                    <a:cubicBezTo>
                      <a:pt x="547899" y="190517"/>
                      <a:pt x="559705" y="193750"/>
                      <a:pt x="554945" y="186619"/>
                    </a:cubicBezTo>
                    <a:cubicBezTo>
                      <a:pt x="550184" y="179488"/>
                      <a:pt x="550184" y="174829"/>
                      <a:pt x="553326" y="173212"/>
                    </a:cubicBezTo>
                    <a:cubicBezTo>
                      <a:pt x="556468" y="171596"/>
                      <a:pt x="558087" y="163704"/>
                      <a:pt x="558087" y="163704"/>
                    </a:cubicBezTo>
                    <a:cubicBezTo>
                      <a:pt x="558087" y="163704"/>
                      <a:pt x="547804" y="162183"/>
                      <a:pt x="546281" y="157429"/>
                    </a:cubicBezTo>
                    <a:cubicBezTo>
                      <a:pt x="544757" y="152675"/>
                      <a:pt x="538283" y="147921"/>
                      <a:pt x="538283" y="144023"/>
                    </a:cubicBezTo>
                    <a:cubicBezTo>
                      <a:pt x="538283" y="140125"/>
                      <a:pt x="532761" y="141646"/>
                      <a:pt x="528001" y="145544"/>
                    </a:cubicBezTo>
                    <a:cubicBezTo>
                      <a:pt x="523240" y="149442"/>
                      <a:pt x="514577" y="140790"/>
                      <a:pt x="504294" y="146400"/>
                    </a:cubicBezTo>
                    <a:cubicBezTo>
                      <a:pt x="494011" y="152010"/>
                      <a:pt x="491631" y="158190"/>
                      <a:pt x="486871" y="157429"/>
                    </a:cubicBezTo>
                    <a:cubicBezTo>
                      <a:pt x="482110" y="156668"/>
                      <a:pt x="482967" y="161327"/>
                      <a:pt x="478969" y="165321"/>
                    </a:cubicBezTo>
                    <a:cubicBezTo>
                      <a:pt x="474970" y="169314"/>
                      <a:pt x="471828" y="173973"/>
                      <a:pt x="469448" y="173973"/>
                    </a:cubicBezTo>
                    <a:cubicBezTo>
                      <a:pt x="465878" y="174906"/>
                      <a:pt x="462428" y="176246"/>
                      <a:pt x="459165" y="177966"/>
                    </a:cubicBezTo>
                    <a:cubicBezTo>
                      <a:pt x="459165" y="177966"/>
                      <a:pt x="464783" y="189851"/>
                      <a:pt x="461545" y="195366"/>
                    </a:cubicBezTo>
                    <a:cubicBezTo>
                      <a:pt x="458308" y="200881"/>
                      <a:pt x="450502" y="195366"/>
                      <a:pt x="441837" y="197743"/>
                    </a:cubicBezTo>
                    <a:cubicBezTo>
                      <a:pt x="433174" y="200120"/>
                      <a:pt x="429174" y="194605"/>
                      <a:pt x="422796" y="196127"/>
                    </a:cubicBezTo>
                    <a:cubicBezTo>
                      <a:pt x="416417" y="197648"/>
                      <a:pt x="412513" y="192228"/>
                      <a:pt x="409372" y="192989"/>
                    </a:cubicBezTo>
                    <a:cubicBezTo>
                      <a:pt x="406230" y="193750"/>
                      <a:pt x="401469" y="185858"/>
                      <a:pt x="402992" y="179583"/>
                    </a:cubicBezTo>
                    <a:cubicBezTo>
                      <a:pt x="404516" y="173307"/>
                      <a:pt x="399851" y="164560"/>
                      <a:pt x="396709" y="169314"/>
                    </a:cubicBezTo>
                    <a:cubicBezTo>
                      <a:pt x="393567" y="174068"/>
                      <a:pt x="388806" y="171596"/>
                      <a:pt x="388806" y="178822"/>
                    </a:cubicBezTo>
                    <a:cubicBezTo>
                      <a:pt x="388806" y="186048"/>
                      <a:pt x="392710" y="194700"/>
                      <a:pt x="388045" y="199359"/>
                    </a:cubicBezTo>
                    <a:cubicBezTo>
                      <a:pt x="383379" y="204018"/>
                      <a:pt x="357959" y="206490"/>
                      <a:pt x="353199" y="202592"/>
                    </a:cubicBezTo>
                    <a:cubicBezTo>
                      <a:pt x="348438" y="198694"/>
                      <a:pt x="327873" y="196222"/>
                      <a:pt x="327112" y="192323"/>
                    </a:cubicBezTo>
                    <a:cubicBezTo>
                      <a:pt x="326350" y="188425"/>
                      <a:pt x="319971" y="181199"/>
                      <a:pt x="315972" y="181199"/>
                    </a:cubicBezTo>
                    <a:cubicBezTo>
                      <a:pt x="311973" y="181199"/>
                      <a:pt x="300168" y="186714"/>
                      <a:pt x="296931" y="184432"/>
                    </a:cubicBezTo>
                    <a:cubicBezTo>
                      <a:pt x="292063" y="180191"/>
                      <a:pt x="286399" y="176959"/>
                      <a:pt x="280269" y="174924"/>
                    </a:cubicBezTo>
                    <a:cubicBezTo>
                      <a:pt x="274747" y="174068"/>
                      <a:pt x="266083" y="170170"/>
                      <a:pt x="265226" y="167032"/>
                    </a:cubicBezTo>
                    <a:cubicBezTo>
                      <a:pt x="264369" y="163895"/>
                      <a:pt x="251802" y="162278"/>
                      <a:pt x="249422" y="159045"/>
                    </a:cubicBezTo>
                    <a:cubicBezTo>
                      <a:pt x="247042" y="155813"/>
                      <a:pt x="239139" y="155147"/>
                      <a:pt x="239139" y="151154"/>
                    </a:cubicBezTo>
                    <a:cubicBezTo>
                      <a:pt x="239139" y="147160"/>
                      <a:pt x="242281" y="140885"/>
                      <a:pt x="242281" y="136131"/>
                    </a:cubicBezTo>
                    <a:cubicBezTo>
                      <a:pt x="242281" y="131377"/>
                      <a:pt x="251802" y="126623"/>
                      <a:pt x="251802" y="123580"/>
                    </a:cubicBezTo>
                    <a:cubicBezTo>
                      <a:pt x="251802" y="120538"/>
                      <a:pt x="243138" y="114833"/>
                      <a:pt x="243138" y="114833"/>
                    </a:cubicBezTo>
                    <a:cubicBezTo>
                      <a:pt x="243138" y="114833"/>
                      <a:pt x="237521" y="104564"/>
                      <a:pt x="231237" y="104564"/>
                    </a:cubicBezTo>
                    <a:cubicBezTo>
                      <a:pt x="224953" y="104564"/>
                      <a:pt x="220098" y="93535"/>
                      <a:pt x="214575" y="92774"/>
                    </a:cubicBezTo>
                    <a:cubicBezTo>
                      <a:pt x="209053" y="92014"/>
                      <a:pt x="210672" y="80889"/>
                      <a:pt x="207530" y="76896"/>
                    </a:cubicBezTo>
                    <a:cubicBezTo>
                      <a:pt x="204388" y="72903"/>
                      <a:pt x="206673" y="63490"/>
                      <a:pt x="212195" y="68244"/>
                    </a:cubicBezTo>
                    <a:cubicBezTo>
                      <a:pt x="217718" y="72998"/>
                      <a:pt x="228095" y="68244"/>
                      <a:pt x="224096" y="61113"/>
                    </a:cubicBezTo>
                    <a:cubicBezTo>
                      <a:pt x="220098" y="53982"/>
                      <a:pt x="213433" y="47802"/>
                      <a:pt x="213433" y="43713"/>
                    </a:cubicBezTo>
                    <a:cubicBezTo>
                      <a:pt x="213433" y="39625"/>
                      <a:pt x="218193" y="27930"/>
                      <a:pt x="212576" y="24697"/>
                    </a:cubicBezTo>
                    <a:cubicBezTo>
                      <a:pt x="207064" y="21906"/>
                      <a:pt x="202838" y="17106"/>
                      <a:pt x="200770" y="11291"/>
                    </a:cubicBezTo>
                    <a:cubicBezTo>
                      <a:pt x="199209" y="7367"/>
                      <a:pt x="196443" y="4038"/>
                      <a:pt x="192868" y="1783"/>
                    </a:cubicBezTo>
                    <a:lnTo>
                      <a:pt x="184966" y="2543"/>
                    </a:lnTo>
                    <a:cubicBezTo>
                      <a:pt x="184966" y="2543"/>
                      <a:pt x="180205" y="15189"/>
                      <a:pt x="176968" y="16805"/>
                    </a:cubicBezTo>
                    <a:cubicBezTo>
                      <a:pt x="170149" y="18767"/>
                      <a:pt x="163546" y="21411"/>
                      <a:pt x="157260" y="24697"/>
                    </a:cubicBezTo>
                    <a:cubicBezTo>
                      <a:pt x="151738" y="28595"/>
                      <a:pt x="135838" y="19182"/>
                      <a:pt x="127174" y="19182"/>
                    </a:cubicBezTo>
                    <a:cubicBezTo>
                      <a:pt x="118511" y="19182"/>
                      <a:pt x="112893" y="27835"/>
                      <a:pt x="116892" y="30212"/>
                    </a:cubicBezTo>
                    <a:cubicBezTo>
                      <a:pt x="120891" y="32589"/>
                      <a:pt x="120034" y="49228"/>
                      <a:pt x="120034" y="49228"/>
                    </a:cubicBezTo>
                    <a:cubicBezTo>
                      <a:pt x="120034" y="49228"/>
                      <a:pt x="124794" y="69765"/>
                      <a:pt x="131935" y="68244"/>
                    </a:cubicBezTo>
                    <a:cubicBezTo>
                      <a:pt x="139075" y="66723"/>
                      <a:pt x="147739" y="75375"/>
                      <a:pt x="141456" y="76896"/>
                    </a:cubicBezTo>
                    <a:cubicBezTo>
                      <a:pt x="135379" y="79462"/>
                      <a:pt x="131361" y="85333"/>
                      <a:pt x="131173" y="91919"/>
                    </a:cubicBezTo>
                    <a:cubicBezTo>
                      <a:pt x="130412" y="98289"/>
                      <a:pt x="132030" y="106181"/>
                      <a:pt x="127270" y="106941"/>
                    </a:cubicBezTo>
                    <a:cubicBezTo>
                      <a:pt x="122012" y="106874"/>
                      <a:pt x="117695" y="111075"/>
                      <a:pt x="117627" y="116326"/>
                    </a:cubicBezTo>
                    <a:cubicBezTo>
                      <a:pt x="117620" y="116877"/>
                      <a:pt x="117661" y="117427"/>
                      <a:pt x="117749" y="117971"/>
                    </a:cubicBezTo>
                    <a:cubicBezTo>
                      <a:pt x="117749" y="126718"/>
                      <a:pt x="107466" y="124341"/>
                      <a:pt x="105943" y="127479"/>
                    </a:cubicBezTo>
                    <a:cubicBezTo>
                      <a:pt x="103739" y="134774"/>
                      <a:pt x="101067" y="141919"/>
                      <a:pt x="97945" y="148872"/>
                    </a:cubicBezTo>
                    <a:cubicBezTo>
                      <a:pt x="95661" y="151154"/>
                      <a:pt x="82141" y="152010"/>
                      <a:pt x="81379" y="159141"/>
                    </a:cubicBezTo>
                    <a:cubicBezTo>
                      <a:pt x="80618" y="166272"/>
                      <a:pt x="74239" y="174924"/>
                      <a:pt x="70335" y="174068"/>
                    </a:cubicBezTo>
                    <a:cubicBezTo>
                      <a:pt x="66432" y="173212"/>
                      <a:pt x="59196" y="170170"/>
                      <a:pt x="56815" y="174924"/>
                    </a:cubicBezTo>
                    <a:cubicBezTo>
                      <a:pt x="54435" y="179678"/>
                      <a:pt x="44153" y="170930"/>
                      <a:pt x="41773" y="173307"/>
                    </a:cubicBezTo>
                    <a:cubicBezTo>
                      <a:pt x="39392" y="175684"/>
                      <a:pt x="26730" y="185953"/>
                      <a:pt x="26730" y="192323"/>
                    </a:cubicBezTo>
                    <a:cubicBezTo>
                      <a:pt x="26730" y="198694"/>
                      <a:pt x="40249" y="198599"/>
                      <a:pt x="39392" y="206490"/>
                    </a:cubicBezTo>
                    <a:cubicBezTo>
                      <a:pt x="39397" y="214240"/>
                      <a:pt x="42560" y="221655"/>
                      <a:pt x="48152" y="227028"/>
                    </a:cubicBezTo>
                    <a:cubicBezTo>
                      <a:pt x="52055" y="231021"/>
                      <a:pt x="58434" y="240529"/>
                      <a:pt x="55197" y="245283"/>
                    </a:cubicBezTo>
                    <a:cubicBezTo>
                      <a:pt x="51960" y="250037"/>
                      <a:pt x="47390" y="250703"/>
                      <a:pt x="40249" y="249181"/>
                    </a:cubicBezTo>
                    <a:cubicBezTo>
                      <a:pt x="33109" y="247660"/>
                      <a:pt x="33871" y="252319"/>
                      <a:pt x="21208" y="249942"/>
                    </a:cubicBezTo>
                    <a:cubicBezTo>
                      <a:pt x="8545" y="247565"/>
                      <a:pt x="7783" y="257073"/>
                      <a:pt x="3023" y="262588"/>
                    </a:cubicBezTo>
                    <a:lnTo>
                      <a:pt x="1785" y="264109"/>
                    </a:lnTo>
                    <a:cubicBezTo>
                      <a:pt x="7688" y="268768"/>
                      <a:pt x="10259" y="277230"/>
                      <a:pt x="20161" y="281033"/>
                    </a:cubicBezTo>
                    <a:cubicBezTo>
                      <a:pt x="31776" y="285502"/>
                      <a:pt x="42154" y="273617"/>
                      <a:pt x="42154" y="282174"/>
                    </a:cubicBezTo>
                    <a:cubicBezTo>
                      <a:pt x="42154" y="290732"/>
                      <a:pt x="14829" y="289020"/>
                      <a:pt x="14257" y="291682"/>
                    </a:cubicBezTo>
                    <a:cubicBezTo>
                      <a:pt x="13686" y="294344"/>
                      <a:pt x="42820" y="328954"/>
                      <a:pt x="56911" y="326291"/>
                    </a:cubicBezTo>
                    <a:cubicBezTo>
                      <a:pt x="71002" y="323629"/>
                      <a:pt x="82141" y="307941"/>
                      <a:pt x="77952" y="305564"/>
                    </a:cubicBezTo>
                    <a:cubicBezTo>
                      <a:pt x="73763" y="303187"/>
                      <a:pt x="80332" y="293489"/>
                      <a:pt x="84140" y="295200"/>
                    </a:cubicBezTo>
                    <a:cubicBezTo>
                      <a:pt x="87949" y="296912"/>
                      <a:pt x="84807" y="312410"/>
                      <a:pt x="89186" y="315928"/>
                    </a:cubicBezTo>
                    <a:cubicBezTo>
                      <a:pt x="93566" y="319446"/>
                      <a:pt x="92138" y="326006"/>
                      <a:pt x="89186" y="334278"/>
                    </a:cubicBezTo>
                    <a:cubicBezTo>
                      <a:pt x="86235" y="342550"/>
                      <a:pt x="92138" y="358809"/>
                      <a:pt x="93090" y="368032"/>
                    </a:cubicBezTo>
                    <a:cubicBezTo>
                      <a:pt x="94042" y="377254"/>
                      <a:pt x="100135" y="390471"/>
                      <a:pt x="102611" y="404162"/>
                    </a:cubicBezTo>
                    <a:cubicBezTo>
                      <a:pt x="106523" y="422778"/>
                      <a:pt x="112927" y="440784"/>
                      <a:pt x="121652" y="457692"/>
                    </a:cubicBezTo>
                    <a:cubicBezTo>
                      <a:pt x="129650" y="472810"/>
                      <a:pt x="135933" y="502380"/>
                      <a:pt x="141265" y="509416"/>
                    </a:cubicBezTo>
                    <a:cubicBezTo>
                      <a:pt x="146597" y="516452"/>
                      <a:pt x="160307" y="537940"/>
                      <a:pt x="160307" y="551441"/>
                    </a:cubicBezTo>
                    <a:cubicBezTo>
                      <a:pt x="162586" y="565162"/>
                      <a:pt x="169469" y="577701"/>
                      <a:pt x="179824" y="587002"/>
                    </a:cubicBezTo>
                    <a:cubicBezTo>
                      <a:pt x="184871" y="590519"/>
                      <a:pt x="195820" y="582818"/>
                      <a:pt x="198866" y="574546"/>
                    </a:cubicBezTo>
                    <a:cubicBezTo>
                      <a:pt x="201913" y="566274"/>
                      <a:pt x="216670" y="563041"/>
                      <a:pt x="217908" y="555530"/>
                    </a:cubicBezTo>
                    <a:cubicBezTo>
                      <a:pt x="219145" y="548019"/>
                      <a:pt x="220288" y="542789"/>
                      <a:pt x="225620" y="541933"/>
                    </a:cubicBezTo>
                    <a:cubicBezTo>
                      <a:pt x="230952" y="541078"/>
                      <a:pt x="230952" y="535468"/>
                      <a:pt x="230952" y="527766"/>
                    </a:cubicBezTo>
                    <a:cubicBezTo>
                      <a:pt x="230268" y="518858"/>
                      <a:pt x="232364" y="509956"/>
                      <a:pt x="236950" y="502285"/>
                    </a:cubicBezTo>
                    <a:cubicBezTo>
                      <a:pt x="242119" y="492238"/>
                      <a:pt x="243177" y="480579"/>
                      <a:pt x="239901" y="469768"/>
                    </a:cubicBezTo>
                    <a:cubicBezTo>
                      <a:pt x="237232" y="461483"/>
                      <a:pt x="237740" y="452503"/>
                      <a:pt x="241330" y="444571"/>
                    </a:cubicBezTo>
                    <a:cubicBezTo>
                      <a:pt x="244280" y="437155"/>
                      <a:pt x="243138" y="428598"/>
                      <a:pt x="248755" y="428027"/>
                    </a:cubicBezTo>
                    <a:cubicBezTo>
                      <a:pt x="256840" y="426101"/>
                      <a:pt x="263927" y="421258"/>
                      <a:pt x="268654" y="414431"/>
                    </a:cubicBezTo>
                    <a:cubicBezTo>
                      <a:pt x="278025" y="405384"/>
                      <a:pt x="288225" y="397235"/>
                      <a:pt x="299121" y="390090"/>
                    </a:cubicBezTo>
                    <a:cubicBezTo>
                      <a:pt x="311109" y="380541"/>
                      <a:pt x="321940" y="369628"/>
                      <a:pt x="331397" y="357573"/>
                    </a:cubicBezTo>
                    <a:cubicBezTo>
                      <a:pt x="337299" y="348065"/>
                      <a:pt x="354246" y="344547"/>
                      <a:pt x="361958" y="336560"/>
                    </a:cubicBezTo>
                    <a:cubicBezTo>
                      <a:pt x="369669" y="328573"/>
                      <a:pt x="366718" y="324485"/>
                      <a:pt x="368146" y="315833"/>
                    </a:cubicBezTo>
                    <a:cubicBezTo>
                      <a:pt x="369575" y="307180"/>
                      <a:pt x="394519" y="303757"/>
                      <a:pt x="404040" y="303757"/>
                    </a:cubicBezTo>
                    <a:cubicBezTo>
                      <a:pt x="405702" y="303764"/>
                      <a:pt x="407360" y="303605"/>
                      <a:pt x="408991" y="303282"/>
                    </a:cubicBezTo>
                    <a:cubicBezTo>
                      <a:pt x="407951" y="290779"/>
                      <a:pt x="404930" y="278519"/>
                      <a:pt x="400041" y="266961"/>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391" name="Google Shape;391;p8"/>
              <p:cNvSpPr/>
              <p:nvPr/>
            </p:nvSpPr>
            <p:spPr>
              <a:xfrm>
                <a:off x="16107466" y="4863720"/>
                <a:ext cx="1481672" cy="627743"/>
              </a:xfrm>
              <a:custGeom>
                <a:rect b="b" l="l" r="r" t="t"/>
                <a:pathLst>
                  <a:path extrusionOk="0" h="266224" w="628373">
                    <a:moveTo>
                      <a:pt x="604072" y="114231"/>
                    </a:moveTo>
                    <a:cubicBezTo>
                      <a:pt x="599882" y="109449"/>
                      <a:pt x="592604" y="108964"/>
                      <a:pt x="587816" y="113147"/>
                    </a:cubicBezTo>
                    <a:cubicBezTo>
                      <a:pt x="586651" y="114165"/>
                      <a:pt x="585703" y="115406"/>
                      <a:pt x="585030" y="116798"/>
                    </a:cubicBezTo>
                    <a:cubicBezTo>
                      <a:pt x="582460" y="123263"/>
                      <a:pt x="577318" y="114231"/>
                      <a:pt x="565988" y="114231"/>
                    </a:cubicBezTo>
                    <a:cubicBezTo>
                      <a:pt x="554659" y="114231"/>
                      <a:pt x="553040" y="120696"/>
                      <a:pt x="545328" y="112900"/>
                    </a:cubicBezTo>
                    <a:cubicBezTo>
                      <a:pt x="537616" y="105103"/>
                      <a:pt x="547899" y="102631"/>
                      <a:pt x="547899" y="102631"/>
                    </a:cubicBezTo>
                    <a:lnTo>
                      <a:pt x="549137" y="92267"/>
                    </a:lnTo>
                    <a:lnTo>
                      <a:pt x="565227" y="60320"/>
                    </a:lnTo>
                    <a:cubicBezTo>
                      <a:pt x="560667" y="58361"/>
                      <a:pt x="555611" y="57863"/>
                      <a:pt x="550755" y="58894"/>
                    </a:cubicBezTo>
                    <a:cubicBezTo>
                      <a:pt x="545995" y="60700"/>
                      <a:pt x="534665" y="59464"/>
                      <a:pt x="533523" y="55376"/>
                    </a:cubicBezTo>
                    <a:cubicBezTo>
                      <a:pt x="532380" y="51288"/>
                      <a:pt x="513434" y="50622"/>
                      <a:pt x="508673" y="54140"/>
                    </a:cubicBezTo>
                    <a:cubicBezTo>
                      <a:pt x="503913" y="57658"/>
                      <a:pt x="493250" y="60700"/>
                      <a:pt x="492678" y="64789"/>
                    </a:cubicBezTo>
                    <a:cubicBezTo>
                      <a:pt x="492107" y="68877"/>
                      <a:pt x="480777" y="67736"/>
                      <a:pt x="476683" y="70684"/>
                    </a:cubicBezTo>
                    <a:cubicBezTo>
                      <a:pt x="472589" y="73631"/>
                      <a:pt x="451167" y="74867"/>
                      <a:pt x="450596" y="77244"/>
                    </a:cubicBezTo>
                    <a:cubicBezTo>
                      <a:pt x="441913" y="79925"/>
                      <a:pt x="432621" y="79925"/>
                      <a:pt x="423938" y="77244"/>
                    </a:cubicBezTo>
                    <a:cubicBezTo>
                      <a:pt x="420320" y="74297"/>
                      <a:pt x="400802" y="77244"/>
                      <a:pt x="398422" y="72490"/>
                    </a:cubicBezTo>
                    <a:cubicBezTo>
                      <a:pt x="396042" y="67736"/>
                      <a:pt x="387759" y="65359"/>
                      <a:pt x="387759" y="61271"/>
                    </a:cubicBezTo>
                    <a:cubicBezTo>
                      <a:pt x="387759" y="57183"/>
                      <a:pt x="372906" y="57087"/>
                      <a:pt x="371193" y="53569"/>
                    </a:cubicBezTo>
                    <a:cubicBezTo>
                      <a:pt x="369479" y="50052"/>
                      <a:pt x="357578" y="48245"/>
                      <a:pt x="355769" y="49386"/>
                    </a:cubicBezTo>
                    <a:cubicBezTo>
                      <a:pt x="353960" y="50527"/>
                      <a:pt x="340917" y="45868"/>
                      <a:pt x="337394" y="45298"/>
                    </a:cubicBezTo>
                    <a:cubicBezTo>
                      <a:pt x="333871" y="44727"/>
                      <a:pt x="322542" y="47675"/>
                      <a:pt x="319018" y="47675"/>
                    </a:cubicBezTo>
                    <a:cubicBezTo>
                      <a:pt x="315496" y="47675"/>
                      <a:pt x="308926" y="54140"/>
                      <a:pt x="304832" y="54710"/>
                    </a:cubicBezTo>
                    <a:cubicBezTo>
                      <a:pt x="300738" y="55281"/>
                      <a:pt x="289409" y="47675"/>
                      <a:pt x="287028" y="49386"/>
                    </a:cubicBezTo>
                    <a:cubicBezTo>
                      <a:pt x="284648" y="51097"/>
                      <a:pt x="277508" y="43491"/>
                      <a:pt x="274556" y="39878"/>
                    </a:cubicBezTo>
                    <a:cubicBezTo>
                      <a:pt x="271605" y="36265"/>
                      <a:pt x="274556" y="26281"/>
                      <a:pt x="272176" y="22668"/>
                    </a:cubicBezTo>
                    <a:cubicBezTo>
                      <a:pt x="269796" y="19055"/>
                      <a:pt x="256848" y="19150"/>
                      <a:pt x="253134" y="16773"/>
                    </a:cubicBezTo>
                    <a:cubicBezTo>
                      <a:pt x="248647" y="13802"/>
                      <a:pt x="243589" y="11794"/>
                      <a:pt x="238282" y="10878"/>
                    </a:cubicBezTo>
                    <a:cubicBezTo>
                      <a:pt x="233968" y="11003"/>
                      <a:pt x="229698" y="9986"/>
                      <a:pt x="225905" y="7931"/>
                    </a:cubicBezTo>
                    <a:cubicBezTo>
                      <a:pt x="221245" y="5280"/>
                      <a:pt x="216249" y="3265"/>
                      <a:pt x="211053" y="1941"/>
                    </a:cubicBezTo>
                    <a:cubicBezTo>
                      <a:pt x="206863" y="800"/>
                      <a:pt x="206292" y="6124"/>
                      <a:pt x="203912" y="8501"/>
                    </a:cubicBezTo>
                    <a:cubicBezTo>
                      <a:pt x="201532" y="10878"/>
                      <a:pt x="194391" y="11449"/>
                      <a:pt x="193249" y="15632"/>
                    </a:cubicBezTo>
                    <a:cubicBezTo>
                      <a:pt x="192106" y="19816"/>
                      <a:pt x="183728" y="20957"/>
                      <a:pt x="184966" y="25140"/>
                    </a:cubicBezTo>
                    <a:cubicBezTo>
                      <a:pt x="186160" y="31123"/>
                      <a:pt x="188593" y="36790"/>
                      <a:pt x="192106" y="41780"/>
                    </a:cubicBezTo>
                    <a:cubicBezTo>
                      <a:pt x="195058" y="44157"/>
                      <a:pt x="193249" y="51288"/>
                      <a:pt x="191535" y="53569"/>
                    </a:cubicBezTo>
                    <a:cubicBezTo>
                      <a:pt x="189821" y="55851"/>
                      <a:pt x="177254" y="57753"/>
                      <a:pt x="174874" y="61841"/>
                    </a:cubicBezTo>
                    <a:cubicBezTo>
                      <a:pt x="172493" y="65930"/>
                      <a:pt x="166590" y="61271"/>
                      <a:pt x="160688" y="57753"/>
                    </a:cubicBezTo>
                    <a:cubicBezTo>
                      <a:pt x="155591" y="54979"/>
                      <a:pt x="149343" y="55425"/>
                      <a:pt x="144693" y="58894"/>
                    </a:cubicBezTo>
                    <a:cubicBezTo>
                      <a:pt x="141741" y="61271"/>
                      <a:pt x="131077" y="52999"/>
                      <a:pt x="128126" y="52429"/>
                    </a:cubicBezTo>
                    <a:cubicBezTo>
                      <a:pt x="125175" y="51858"/>
                      <a:pt x="124508" y="40544"/>
                      <a:pt x="121557" y="41114"/>
                    </a:cubicBezTo>
                    <a:cubicBezTo>
                      <a:pt x="112166" y="40362"/>
                      <a:pt x="102862" y="38771"/>
                      <a:pt x="93756" y="36360"/>
                    </a:cubicBezTo>
                    <a:cubicBezTo>
                      <a:pt x="89567" y="35219"/>
                      <a:pt x="80713" y="35789"/>
                      <a:pt x="79475" y="38737"/>
                    </a:cubicBezTo>
                    <a:cubicBezTo>
                      <a:pt x="78237" y="41684"/>
                      <a:pt x="67669" y="41114"/>
                      <a:pt x="65860" y="44727"/>
                    </a:cubicBezTo>
                    <a:cubicBezTo>
                      <a:pt x="64051" y="48340"/>
                      <a:pt x="55768" y="50052"/>
                      <a:pt x="52817" y="53569"/>
                    </a:cubicBezTo>
                    <a:cubicBezTo>
                      <a:pt x="49865" y="57087"/>
                      <a:pt x="39773" y="57183"/>
                      <a:pt x="37393" y="62507"/>
                    </a:cubicBezTo>
                    <a:cubicBezTo>
                      <a:pt x="35013" y="67831"/>
                      <a:pt x="22636" y="70113"/>
                      <a:pt x="19113" y="70779"/>
                    </a:cubicBezTo>
                    <a:cubicBezTo>
                      <a:pt x="15590" y="71445"/>
                      <a:pt x="6069" y="73156"/>
                      <a:pt x="5403" y="76103"/>
                    </a:cubicBezTo>
                    <a:cubicBezTo>
                      <a:pt x="5403" y="77339"/>
                      <a:pt x="3689" y="77530"/>
                      <a:pt x="1785" y="77244"/>
                    </a:cubicBezTo>
                    <a:cubicBezTo>
                      <a:pt x="2107" y="78038"/>
                      <a:pt x="2331" y="78869"/>
                      <a:pt x="2452" y="79717"/>
                    </a:cubicBezTo>
                    <a:cubicBezTo>
                      <a:pt x="4927" y="93218"/>
                      <a:pt x="10735" y="92742"/>
                      <a:pt x="16828" y="98162"/>
                    </a:cubicBezTo>
                    <a:cubicBezTo>
                      <a:pt x="21696" y="103167"/>
                      <a:pt x="28030" y="106497"/>
                      <a:pt x="34917" y="107670"/>
                    </a:cubicBezTo>
                    <a:cubicBezTo>
                      <a:pt x="42696" y="108972"/>
                      <a:pt x="49230" y="114235"/>
                      <a:pt x="52150" y="121552"/>
                    </a:cubicBezTo>
                    <a:cubicBezTo>
                      <a:pt x="53970" y="127638"/>
                      <a:pt x="57711" y="132974"/>
                      <a:pt x="62813" y="136765"/>
                    </a:cubicBezTo>
                    <a:cubicBezTo>
                      <a:pt x="66431" y="139617"/>
                      <a:pt x="61576" y="149410"/>
                      <a:pt x="61576" y="156827"/>
                    </a:cubicBezTo>
                    <a:cubicBezTo>
                      <a:pt x="61576" y="164243"/>
                      <a:pt x="52055" y="166335"/>
                      <a:pt x="57006" y="173180"/>
                    </a:cubicBezTo>
                    <a:cubicBezTo>
                      <a:pt x="61956" y="180026"/>
                      <a:pt x="93089" y="184210"/>
                      <a:pt x="102134" y="184210"/>
                    </a:cubicBezTo>
                    <a:cubicBezTo>
                      <a:pt x="111179" y="184210"/>
                      <a:pt x="114416" y="192862"/>
                      <a:pt x="117177" y="193718"/>
                    </a:cubicBezTo>
                    <a:cubicBezTo>
                      <a:pt x="122890" y="194573"/>
                      <a:pt x="123651" y="201419"/>
                      <a:pt x="130126" y="203226"/>
                    </a:cubicBezTo>
                    <a:cubicBezTo>
                      <a:pt x="138409" y="204780"/>
                      <a:pt x="144683" y="211588"/>
                      <a:pt x="145549" y="219960"/>
                    </a:cubicBezTo>
                    <a:cubicBezTo>
                      <a:pt x="148215" y="231560"/>
                      <a:pt x="155927" y="235363"/>
                      <a:pt x="157164" y="240592"/>
                    </a:cubicBezTo>
                    <a:cubicBezTo>
                      <a:pt x="158402" y="245822"/>
                      <a:pt x="172683" y="241828"/>
                      <a:pt x="183061" y="243159"/>
                    </a:cubicBezTo>
                    <a:cubicBezTo>
                      <a:pt x="193439" y="244491"/>
                      <a:pt x="223049" y="243159"/>
                      <a:pt x="230665" y="244491"/>
                    </a:cubicBezTo>
                    <a:cubicBezTo>
                      <a:pt x="238282" y="245822"/>
                      <a:pt x="256562" y="244491"/>
                      <a:pt x="266844" y="252192"/>
                    </a:cubicBezTo>
                    <a:cubicBezTo>
                      <a:pt x="277127" y="259893"/>
                      <a:pt x="282363" y="253428"/>
                      <a:pt x="288837" y="257326"/>
                    </a:cubicBezTo>
                    <a:cubicBezTo>
                      <a:pt x="294721" y="261732"/>
                      <a:pt x="302135" y="263583"/>
                      <a:pt x="309402" y="262461"/>
                    </a:cubicBezTo>
                    <a:cubicBezTo>
                      <a:pt x="318924" y="261225"/>
                      <a:pt x="318924" y="268926"/>
                      <a:pt x="324922" y="270257"/>
                    </a:cubicBezTo>
                    <a:cubicBezTo>
                      <a:pt x="330919" y="271588"/>
                      <a:pt x="343011" y="259893"/>
                      <a:pt x="359768" y="252192"/>
                    </a:cubicBezTo>
                    <a:cubicBezTo>
                      <a:pt x="376524" y="244491"/>
                      <a:pt x="395947" y="249625"/>
                      <a:pt x="404992" y="250861"/>
                    </a:cubicBezTo>
                    <a:cubicBezTo>
                      <a:pt x="418727" y="251303"/>
                      <a:pt x="431949" y="245624"/>
                      <a:pt x="441075" y="235363"/>
                    </a:cubicBezTo>
                    <a:cubicBezTo>
                      <a:pt x="451453" y="223858"/>
                      <a:pt x="464306" y="225855"/>
                      <a:pt x="465639" y="216347"/>
                    </a:cubicBezTo>
                    <a:cubicBezTo>
                      <a:pt x="466972" y="206839"/>
                      <a:pt x="455356" y="202180"/>
                      <a:pt x="460498" y="193147"/>
                    </a:cubicBezTo>
                    <a:cubicBezTo>
                      <a:pt x="464301" y="186488"/>
                      <a:pt x="472791" y="184168"/>
                      <a:pt x="479459" y="187967"/>
                    </a:cubicBezTo>
                    <a:cubicBezTo>
                      <a:pt x="479486" y="187982"/>
                      <a:pt x="479513" y="187997"/>
                      <a:pt x="479540" y="188013"/>
                    </a:cubicBezTo>
                    <a:cubicBezTo>
                      <a:pt x="490002" y="192880"/>
                      <a:pt x="502256" y="191905"/>
                      <a:pt x="511815" y="185446"/>
                    </a:cubicBezTo>
                    <a:cubicBezTo>
                      <a:pt x="520320" y="178945"/>
                      <a:pt x="530816" y="175586"/>
                      <a:pt x="541520" y="175938"/>
                    </a:cubicBezTo>
                    <a:cubicBezTo>
                      <a:pt x="553135" y="174607"/>
                      <a:pt x="551898" y="166905"/>
                      <a:pt x="559610" y="159109"/>
                    </a:cubicBezTo>
                    <a:cubicBezTo>
                      <a:pt x="566071" y="152510"/>
                      <a:pt x="574932" y="148806"/>
                      <a:pt x="584173" y="148840"/>
                    </a:cubicBezTo>
                    <a:cubicBezTo>
                      <a:pt x="591885" y="148840"/>
                      <a:pt x="602168" y="141138"/>
                      <a:pt x="609974" y="143705"/>
                    </a:cubicBezTo>
                    <a:cubicBezTo>
                      <a:pt x="617782" y="146273"/>
                      <a:pt x="629016" y="147509"/>
                      <a:pt x="630635" y="141138"/>
                    </a:cubicBezTo>
                    <a:cubicBezTo>
                      <a:pt x="632253" y="134768"/>
                      <a:pt x="610451" y="121932"/>
                      <a:pt x="604072" y="114231"/>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392" name="Google Shape;392;p8"/>
              <p:cNvSpPr/>
              <p:nvPr/>
            </p:nvSpPr>
            <p:spPr>
              <a:xfrm>
                <a:off x="13560336" y="5940452"/>
                <a:ext cx="67348" cy="201774"/>
              </a:xfrm>
              <a:custGeom>
                <a:rect b="b" l="l" r="r" t="t"/>
                <a:pathLst>
                  <a:path extrusionOk="0" h="85572" w="28562">
                    <a:moveTo>
                      <a:pt x="15305" y="83457"/>
                    </a:moveTo>
                    <a:lnTo>
                      <a:pt x="17399" y="84598"/>
                    </a:lnTo>
                    <a:cubicBezTo>
                      <a:pt x="18345" y="74864"/>
                      <a:pt x="20487" y="65284"/>
                      <a:pt x="23778" y="56074"/>
                    </a:cubicBezTo>
                    <a:cubicBezTo>
                      <a:pt x="25275" y="53112"/>
                      <a:pt x="26150" y="49877"/>
                      <a:pt x="26349" y="46566"/>
                    </a:cubicBezTo>
                    <a:cubicBezTo>
                      <a:pt x="22691" y="43164"/>
                      <a:pt x="20109" y="38769"/>
                      <a:pt x="18923" y="33920"/>
                    </a:cubicBezTo>
                    <a:cubicBezTo>
                      <a:pt x="18923" y="32113"/>
                      <a:pt x="20160" y="20609"/>
                      <a:pt x="23207" y="19373"/>
                    </a:cubicBezTo>
                    <a:cubicBezTo>
                      <a:pt x="25197" y="19100"/>
                      <a:pt x="27215" y="19100"/>
                      <a:pt x="29205" y="19373"/>
                    </a:cubicBezTo>
                    <a:cubicBezTo>
                      <a:pt x="29776" y="15760"/>
                      <a:pt x="30443" y="10720"/>
                      <a:pt x="30919" y="6061"/>
                    </a:cubicBezTo>
                    <a:lnTo>
                      <a:pt x="20827" y="1783"/>
                    </a:lnTo>
                    <a:cubicBezTo>
                      <a:pt x="19332" y="4795"/>
                      <a:pt x="18243" y="7993"/>
                      <a:pt x="17590" y="11291"/>
                    </a:cubicBezTo>
                    <a:cubicBezTo>
                      <a:pt x="14226" y="23930"/>
                      <a:pt x="8892" y="35962"/>
                      <a:pt x="1785" y="46946"/>
                    </a:cubicBezTo>
                    <a:lnTo>
                      <a:pt x="16162" y="82126"/>
                    </a:ln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393" name="Google Shape;393;p8"/>
              <p:cNvSpPr/>
              <p:nvPr/>
            </p:nvSpPr>
            <p:spPr>
              <a:xfrm>
                <a:off x="13597828" y="5935295"/>
                <a:ext cx="202045" cy="224193"/>
              </a:xfrm>
              <a:custGeom>
                <a:rect b="b" l="l" r="r" t="t"/>
                <a:pathLst>
                  <a:path extrusionOk="0" h="95080" w="85687">
                    <a:moveTo>
                      <a:pt x="79761" y="1783"/>
                    </a:moveTo>
                    <a:cubicBezTo>
                      <a:pt x="71498" y="6365"/>
                      <a:pt x="62943" y="10399"/>
                      <a:pt x="54150" y="13858"/>
                    </a:cubicBezTo>
                    <a:cubicBezTo>
                      <a:pt x="47345" y="16358"/>
                      <a:pt x="40934" y="19816"/>
                      <a:pt x="35108" y="24127"/>
                    </a:cubicBezTo>
                    <a:lnTo>
                      <a:pt x="16828" y="14618"/>
                    </a:lnTo>
                    <a:lnTo>
                      <a:pt x="15305" y="7583"/>
                    </a:lnTo>
                    <a:lnTo>
                      <a:pt x="15305" y="7583"/>
                    </a:lnTo>
                    <a:cubicBezTo>
                      <a:pt x="14543" y="14428"/>
                      <a:pt x="13591" y="22320"/>
                      <a:pt x="12925" y="24792"/>
                    </a:cubicBezTo>
                    <a:cubicBezTo>
                      <a:pt x="11782" y="29546"/>
                      <a:pt x="11782" y="53316"/>
                      <a:pt x="8164" y="57975"/>
                    </a:cubicBezTo>
                    <a:cubicBezTo>
                      <a:pt x="4874" y="67186"/>
                      <a:pt x="2731" y="76766"/>
                      <a:pt x="1785" y="86499"/>
                    </a:cubicBezTo>
                    <a:cubicBezTo>
                      <a:pt x="7367" y="89814"/>
                      <a:pt x="13350" y="92402"/>
                      <a:pt x="19589" y="94201"/>
                    </a:cubicBezTo>
                    <a:cubicBezTo>
                      <a:pt x="26932" y="94171"/>
                      <a:pt x="33391" y="89344"/>
                      <a:pt x="35489" y="82316"/>
                    </a:cubicBezTo>
                    <a:cubicBezTo>
                      <a:pt x="35489" y="77562"/>
                      <a:pt x="41773" y="76801"/>
                      <a:pt x="48152" y="76801"/>
                    </a:cubicBezTo>
                    <a:cubicBezTo>
                      <a:pt x="54531" y="76801"/>
                      <a:pt x="55197" y="69670"/>
                      <a:pt x="59957" y="67293"/>
                    </a:cubicBezTo>
                    <a:cubicBezTo>
                      <a:pt x="64718" y="64916"/>
                      <a:pt x="49675" y="51510"/>
                      <a:pt x="44914" y="49893"/>
                    </a:cubicBezTo>
                    <a:cubicBezTo>
                      <a:pt x="40154" y="48277"/>
                      <a:pt x="48913" y="38103"/>
                      <a:pt x="64718" y="37248"/>
                    </a:cubicBezTo>
                    <a:cubicBezTo>
                      <a:pt x="80522" y="36392"/>
                      <a:pt x="76619" y="30972"/>
                      <a:pt x="85283" y="30972"/>
                    </a:cubicBezTo>
                    <a:lnTo>
                      <a:pt x="86425" y="30972"/>
                    </a:lnTo>
                    <a:cubicBezTo>
                      <a:pt x="84902" y="24031"/>
                      <a:pt x="82998" y="15664"/>
                      <a:pt x="81665" y="11291"/>
                    </a:cubicBezTo>
                    <a:cubicBezTo>
                      <a:pt x="80774" y="8178"/>
                      <a:pt x="80138" y="4998"/>
                      <a:pt x="79761" y="1783"/>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394" name="Google Shape;394;p8"/>
              <p:cNvSpPr/>
              <p:nvPr/>
            </p:nvSpPr>
            <p:spPr>
              <a:xfrm>
                <a:off x="15248669" y="5399653"/>
                <a:ext cx="516342" cy="224193"/>
              </a:xfrm>
              <a:custGeom>
                <a:rect b="b" l="l" r="r" t="t"/>
                <a:pathLst>
                  <a:path extrusionOk="0" h="95080" w="218978">
                    <a:moveTo>
                      <a:pt x="203765" y="18630"/>
                    </a:moveTo>
                    <a:cubicBezTo>
                      <a:pt x="196053" y="9693"/>
                      <a:pt x="193673" y="15588"/>
                      <a:pt x="184723" y="13306"/>
                    </a:cubicBezTo>
                    <a:cubicBezTo>
                      <a:pt x="175773" y="11024"/>
                      <a:pt x="140261" y="7316"/>
                      <a:pt x="133120" y="10264"/>
                    </a:cubicBezTo>
                    <a:cubicBezTo>
                      <a:pt x="125980" y="13211"/>
                      <a:pt x="111223" y="5034"/>
                      <a:pt x="106462" y="2657"/>
                    </a:cubicBezTo>
                    <a:cubicBezTo>
                      <a:pt x="101702" y="280"/>
                      <a:pt x="86373" y="2657"/>
                      <a:pt x="85802" y="10929"/>
                    </a:cubicBezTo>
                    <a:cubicBezTo>
                      <a:pt x="85231" y="19201"/>
                      <a:pt x="78661" y="19201"/>
                      <a:pt x="67998" y="13876"/>
                    </a:cubicBezTo>
                    <a:cubicBezTo>
                      <a:pt x="57335" y="8552"/>
                      <a:pt x="41340" y="8552"/>
                      <a:pt x="40768" y="14447"/>
                    </a:cubicBezTo>
                    <a:cubicBezTo>
                      <a:pt x="40197" y="20342"/>
                      <a:pt x="32390" y="26332"/>
                      <a:pt x="28296" y="28043"/>
                    </a:cubicBezTo>
                    <a:cubicBezTo>
                      <a:pt x="25407" y="31214"/>
                      <a:pt x="23317" y="35028"/>
                      <a:pt x="22203" y="39168"/>
                    </a:cubicBezTo>
                    <a:cubicBezTo>
                      <a:pt x="25226" y="40688"/>
                      <a:pt x="27790" y="42985"/>
                      <a:pt x="29629" y="45823"/>
                    </a:cubicBezTo>
                    <a:cubicBezTo>
                      <a:pt x="33628" y="50577"/>
                      <a:pt x="43910" y="49817"/>
                      <a:pt x="45529" y="45063"/>
                    </a:cubicBezTo>
                    <a:cubicBezTo>
                      <a:pt x="47147" y="40309"/>
                      <a:pt x="63714" y="49817"/>
                      <a:pt x="73234" y="57708"/>
                    </a:cubicBezTo>
                    <a:cubicBezTo>
                      <a:pt x="82755" y="65600"/>
                      <a:pt x="68474" y="60085"/>
                      <a:pt x="64475" y="67977"/>
                    </a:cubicBezTo>
                    <a:cubicBezTo>
                      <a:pt x="60476" y="75869"/>
                      <a:pt x="48671" y="67977"/>
                      <a:pt x="45434" y="71115"/>
                    </a:cubicBezTo>
                    <a:cubicBezTo>
                      <a:pt x="36063" y="74548"/>
                      <a:pt x="26059" y="75910"/>
                      <a:pt x="16110" y="75108"/>
                    </a:cubicBezTo>
                    <a:cubicBezTo>
                      <a:pt x="10587" y="74347"/>
                      <a:pt x="1067" y="83000"/>
                      <a:pt x="1828" y="86993"/>
                    </a:cubicBezTo>
                    <a:cubicBezTo>
                      <a:pt x="2590" y="90987"/>
                      <a:pt x="23250" y="84616"/>
                      <a:pt x="30391" y="89275"/>
                    </a:cubicBezTo>
                    <a:cubicBezTo>
                      <a:pt x="37531" y="93934"/>
                      <a:pt x="44577" y="84616"/>
                      <a:pt x="48575" y="90131"/>
                    </a:cubicBezTo>
                    <a:cubicBezTo>
                      <a:pt x="52574" y="95646"/>
                      <a:pt x="61238" y="91652"/>
                      <a:pt x="65142" y="93268"/>
                    </a:cubicBezTo>
                    <a:cubicBezTo>
                      <a:pt x="73870" y="93712"/>
                      <a:pt x="82622" y="93170"/>
                      <a:pt x="91229" y="91652"/>
                    </a:cubicBezTo>
                    <a:cubicBezTo>
                      <a:pt x="93416" y="88968"/>
                      <a:pt x="94595" y="85605"/>
                      <a:pt x="94561" y="82144"/>
                    </a:cubicBezTo>
                    <a:cubicBezTo>
                      <a:pt x="94561" y="76820"/>
                      <a:pt x="98940" y="78151"/>
                      <a:pt x="103415" y="76820"/>
                    </a:cubicBezTo>
                    <a:cubicBezTo>
                      <a:pt x="107890" y="75489"/>
                      <a:pt x="111032" y="69689"/>
                      <a:pt x="114555" y="69689"/>
                    </a:cubicBezTo>
                    <a:cubicBezTo>
                      <a:pt x="118077" y="69689"/>
                      <a:pt x="123028" y="64364"/>
                      <a:pt x="126551" y="65695"/>
                    </a:cubicBezTo>
                    <a:cubicBezTo>
                      <a:pt x="130074" y="67026"/>
                      <a:pt x="134549" y="73302"/>
                      <a:pt x="139023" y="69689"/>
                    </a:cubicBezTo>
                    <a:cubicBezTo>
                      <a:pt x="143498" y="66076"/>
                      <a:pt x="144735" y="69689"/>
                      <a:pt x="151020" y="61702"/>
                    </a:cubicBezTo>
                    <a:cubicBezTo>
                      <a:pt x="157303" y="53715"/>
                      <a:pt x="161207" y="55522"/>
                      <a:pt x="169204" y="56377"/>
                    </a:cubicBezTo>
                    <a:cubicBezTo>
                      <a:pt x="175980" y="57711"/>
                      <a:pt x="182734" y="53978"/>
                      <a:pt x="185199" y="47535"/>
                    </a:cubicBezTo>
                    <a:cubicBezTo>
                      <a:pt x="187865" y="42210"/>
                      <a:pt x="195862" y="42210"/>
                      <a:pt x="200718" y="38692"/>
                    </a:cubicBezTo>
                    <a:cubicBezTo>
                      <a:pt x="206371" y="35184"/>
                      <a:pt x="212330" y="32193"/>
                      <a:pt x="218522" y="29755"/>
                    </a:cubicBezTo>
                    <a:cubicBezTo>
                      <a:pt x="220045" y="29089"/>
                      <a:pt x="220426" y="27568"/>
                      <a:pt x="220331" y="25476"/>
                    </a:cubicBezTo>
                    <a:cubicBezTo>
                      <a:pt x="213381" y="19391"/>
                      <a:pt x="210429" y="26047"/>
                      <a:pt x="203765" y="18630"/>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395" name="Google Shape;395;p8"/>
              <p:cNvSpPr/>
              <p:nvPr/>
            </p:nvSpPr>
            <p:spPr>
              <a:xfrm>
                <a:off x="13832200" y="5371652"/>
                <a:ext cx="314293" cy="134516"/>
              </a:xfrm>
              <a:custGeom>
                <a:rect b="b" l="l" r="r" t="t"/>
                <a:pathLst>
                  <a:path extrusionOk="0" h="57048" w="133291">
                    <a:moveTo>
                      <a:pt x="56720" y="49426"/>
                    </a:moveTo>
                    <a:cubicBezTo>
                      <a:pt x="63195" y="46479"/>
                      <a:pt x="65575" y="53610"/>
                      <a:pt x="70906" y="60646"/>
                    </a:cubicBezTo>
                    <a:cubicBezTo>
                      <a:pt x="71225" y="61067"/>
                      <a:pt x="71512" y="61512"/>
                      <a:pt x="71763" y="61977"/>
                    </a:cubicBezTo>
                    <a:cubicBezTo>
                      <a:pt x="79094" y="60836"/>
                      <a:pt x="84616" y="58744"/>
                      <a:pt x="92043" y="57888"/>
                    </a:cubicBezTo>
                    <a:cubicBezTo>
                      <a:pt x="98036" y="57553"/>
                      <a:pt x="104044" y="58162"/>
                      <a:pt x="109846" y="59695"/>
                    </a:cubicBezTo>
                    <a:cubicBezTo>
                      <a:pt x="108894" y="57983"/>
                      <a:pt x="108228" y="56462"/>
                      <a:pt x="108799" y="55321"/>
                    </a:cubicBezTo>
                    <a:cubicBezTo>
                      <a:pt x="110608" y="51803"/>
                      <a:pt x="119463" y="56557"/>
                      <a:pt x="122414" y="59505"/>
                    </a:cubicBezTo>
                    <a:cubicBezTo>
                      <a:pt x="126920" y="62782"/>
                      <a:pt x="132897" y="63224"/>
                      <a:pt x="137838" y="60646"/>
                    </a:cubicBezTo>
                    <a:cubicBezTo>
                      <a:pt x="140789" y="57698"/>
                      <a:pt x="133077" y="54751"/>
                      <a:pt x="131364" y="51803"/>
                    </a:cubicBezTo>
                    <a:cubicBezTo>
                      <a:pt x="130411" y="50282"/>
                      <a:pt x="132792" y="47239"/>
                      <a:pt x="135362" y="44482"/>
                    </a:cubicBezTo>
                    <a:cubicBezTo>
                      <a:pt x="130221" y="41629"/>
                      <a:pt x="124890" y="37541"/>
                      <a:pt x="123081" y="38207"/>
                    </a:cubicBezTo>
                    <a:cubicBezTo>
                      <a:pt x="121272" y="38872"/>
                      <a:pt x="120415" y="25751"/>
                      <a:pt x="116797" y="25751"/>
                    </a:cubicBezTo>
                    <a:cubicBezTo>
                      <a:pt x="113179" y="25751"/>
                      <a:pt x="113274" y="23089"/>
                      <a:pt x="109656" y="23089"/>
                    </a:cubicBezTo>
                    <a:cubicBezTo>
                      <a:pt x="102756" y="22658"/>
                      <a:pt x="95838" y="23562"/>
                      <a:pt x="89281" y="25751"/>
                    </a:cubicBezTo>
                    <a:cubicBezTo>
                      <a:pt x="85664" y="28413"/>
                      <a:pt x="81284" y="19571"/>
                      <a:pt x="76809" y="19571"/>
                    </a:cubicBezTo>
                    <a:cubicBezTo>
                      <a:pt x="71727" y="18676"/>
                      <a:pt x="67226" y="15760"/>
                      <a:pt x="64337" y="11489"/>
                    </a:cubicBezTo>
                    <a:cubicBezTo>
                      <a:pt x="61671" y="7971"/>
                      <a:pt x="39488" y="13296"/>
                      <a:pt x="33299" y="8827"/>
                    </a:cubicBezTo>
                    <a:cubicBezTo>
                      <a:pt x="26178" y="4078"/>
                      <a:pt x="17772" y="1623"/>
                      <a:pt x="9211" y="1791"/>
                    </a:cubicBezTo>
                    <a:cubicBezTo>
                      <a:pt x="6561" y="2553"/>
                      <a:pt x="4053" y="3742"/>
                      <a:pt x="1785" y="5309"/>
                    </a:cubicBezTo>
                    <a:cubicBezTo>
                      <a:pt x="13401" y="12060"/>
                      <a:pt x="30348" y="10253"/>
                      <a:pt x="32633" y="22518"/>
                    </a:cubicBezTo>
                    <a:cubicBezTo>
                      <a:pt x="35299" y="36685"/>
                      <a:pt x="43296" y="31076"/>
                      <a:pt x="40345" y="43151"/>
                    </a:cubicBezTo>
                    <a:cubicBezTo>
                      <a:pt x="39538" y="45836"/>
                      <a:pt x="37947" y="48220"/>
                      <a:pt x="35775" y="49997"/>
                    </a:cubicBezTo>
                    <a:cubicBezTo>
                      <a:pt x="42738" y="50993"/>
                      <a:pt x="49821" y="50800"/>
                      <a:pt x="56720" y="49426"/>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396" name="Google Shape;396;p8"/>
              <p:cNvSpPr/>
              <p:nvPr/>
            </p:nvSpPr>
            <p:spPr>
              <a:xfrm>
                <a:off x="15657348" y="5807952"/>
                <a:ext cx="112248" cy="89677"/>
              </a:xfrm>
              <a:custGeom>
                <a:rect b="b" l="l" r="r" t="t"/>
                <a:pathLst>
                  <a:path extrusionOk="0" h="38032" w="47604">
                    <a:moveTo>
                      <a:pt x="24540" y="1783"/>
                    </a:moveTo>
                    <a:cubicBezTo>
                      <a:pt x="15289" y="2185"/>
                      <a:pt x="6808" y="7040"/>
                      <a:pt x="1785" y="14809"/>
                    </a:cubicBezTo>
                    <a:cubicBezTo>
                      <a:pt x="3320" y="16446"/>
                      <a:pt x="4489" y="18390"/>
                      <a:pt x="5213" y="20514"/>
                    </a:cubicBezTo>
                    <a:cubicBezTo>
                      <a:pt x="7280" y="26329"/>
                      <a:pt x="11507" y="31129"/>
                      <a:pt x="17018" y="33920"/>
                    </a:cubicBezTo>
                    <a:cubicBezTo>
                      <a:pt x="20446" y="35821"/>
                      <a:pt x="19970" y="41051"/>
                      <a:pt x="19113" y="45710"/>
                    </a:cubicBezTo>
                    <a:cubicBezTo>
                      <a:pt x="21957" y="45668"/>
                      <a:pt x="24792" y="45381"/>
                      <a:pt x="27587" y="44854"/>
                    </a:cubicBezTo>
                    <a:cubicBezTo>
                      <a:pt x="33394" y="43523"/>
                      <a:pt x="45867" y="25838"/>
                      <a:pt x="47580" y="20894"/>
                    </a:cubicBezTo>
                    <a:cubicBezTo>
                      <a:pt x="49295" y="15950"/>
                      <a:pt x="32061" y="2258"/>
                      <a:pt x="24540" y="1783"/>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397" name="Google Shape;397;p8"/>
              <p:cNvSpPr/>
              <p:nvPr/>
            </p:nvSpPr>
            <p:spPr>
              <a:xfrm>
                <a:off x="17791186" y="5414491"/>
                <a:ext cx="314293" cy="291451"/>
              </a:xfrm>
              <a:custGeom>
                <a:rect b="b" l="l" r="r" t="t"/>
                <a:pathLst>
                  <a:path extrusionOk="0" h="123604" w="133291">
                    <a:moveTo>
                      <a:pt x="133934" y="8248"/>
                    </a:moveTo>
                    <a:cubicBezTo>
                      <a:pt x="126222" y="10911"/>
                      <a:pt x="123651" y="1783"/>
                      <a:pt x="117177" y="1783"/>
                    </a:cubicBezTo>
                    <a:cubicBezTo>
                      <a:pt x="110703" y="1783"/>
                      <a:pt x="112036" y="17281"/>
                      <a:pt x="105562" y="17281"/>
                    </a:cubicBezTo>
                    <a:cubicBezTo>
                      <a:pt x="99088" y="17281"/>
                      <a:pt x="100421" y="26313"/>
                      <a:pt x="91376" y="27645"/>
                    </a:cubicBezTo>
                    <a:cubicBezTo>
                      <a:pt x="82331" y="28976"/>
                      <a:pt x="79761" y="28881"/>
                      <a:pt x="83569" y="35346"/>
                    </a:cubicBezTo>
                    <a:cubicBezTo>
                      <a:pt x="87377" y="41812"/>
                      <a:pt x="78428" y="39244"/>
                      <a:pt x="70716" y="39244"/>
                    </a:cubicBezTo>
                    <a:cubicBezTo>
                      <a:pt x="63004" y="39244"/>
                      <a:pt x="62909" y="34015"/>
                      <a:pt x="57767" y="34015"/>
                    </a:cubicBezTo>
                    <a:cubicBezTo>
                      <a:pt x="52626" y="34015"/>
                      <a:pt x="48246" y="43523"/>
                      <a:pt x="44914" y="48182"/>
                    </a:cubicBezTo>
                    <a:cubicBezTo>
                      <a:pt x="41582" y="52841"/>
                      <a:pt x="15209" y="65011"/>
                      <a:pt x="7497" y="68814"/>
                    </a:cubicBezTo>
                    <a:cubicBezTo>
                      <a:pt x="4670" y="71053"/>
                      <a:pt x="2661" y="74161"/>
                      <a:pt x="1785" y="77657"/>
                    </a:cubicBezTo>
                    <a:cubicBezTo>
                      <a:pt x="10566" y="78485"/>
                      <a:pt x="18734" y="82513"/>
                      <a:pt x="24730" y="88971"/>
                    </a:cubicBezTo>
                    <a:cubicBezTo>
                      <a:pt x="30348" y="96007"/>
                      <a:pt x="18161" y="103994"/>
                      <a:pt x="12829" y="110555"/>
                    </a:cubicBezTo>
                    <a:cubicBezTo>
                      <a:pt x="7497" y="117115"/>
                      <a:pt x="16161" y="117305"/>
                      <a:pt x="16447" y="122725"/>
                    </a:cubicBezTo>
                    <a:cubicBezTo>
                      <a:pt x="16732" y="128144"/>
                      <a:pt x="23873" y="132233"/>
                      <a:pt x="26539" y="127669"/>
                    </a:cubicBezTo>
                    <a:cubicBezTo>
                      <a:pt x="29205" y="123105"/>
                      <a:pt x="33584" y="124722"/>
                      <a:pt x="41867" y="124722"/>
                    </a:cubicBezTo>
                    <a:cubicBezTo>
                      <a:pt x="43861" y="124620"/>
                      <a:pt x="45727" y="125701"/>
                      <a:pt x="46628" y="127479"/>
                    </a:cubicBezTo>
                    <a:cubicBezTo>
                      <a:pt x="51293" y="123771"/>
                      <a:pt x="56625" y="120348"/>
                      <a:pt x="58434" y="118636"/>
                    </a:cubicBezTo>
                    <a:cubicBezTo>
                      <a:pt x="63892" y="115348"/>
                      <a:pt x="70282" y="113945"/>
                      <a:pt x="76618" y="114643"/>
                    </a:cubicBezTo>
                    <a:cubicBezTo>
                      <a:pt x="80515" y="114667"/>
                      <a:pt x="84281" y="113244"/>
                      <a:pt x="87186" y="110650"/>
                    </a:cubicBezTo>
                    <a:cubicBezTo>
                      <a:pt x="81850" y="104531"/>
                      <a:pt x="75918" y="98957"/>
                      <a:pt x="69477" y="94011"/>
                    </a:cubicBezTo>
                    <a:cubicBezTo>
                      <a:pt x="62623" y="89827"/>
                      <a:pt x="66812" y="78322"/>
                      <a:pt x="75095" y="76231"/>
                    </a:cubicBezTo>
                    <a:cubicBezTo>
                      <a:pt x="87323" y="70129"/>
                      <a:pt x="99012" y="63004"/>
                      <a:pt x="110036" y="54933"/>
                    </a:cubicBezTo>
                    <a:cubicBezTo>
                      <a:pt x="116320" y="51415"/>
                      <a:pt x="112131" y="39815"/>
                      <a:pt x="117177" y="30687"/>
                    </a:cubicBezTo>
                    <a:cubicBezTo>
                      <a:pt x="123464" y="22406"/>
                      <a:pt x="130976" y="15128"/>
                      <a:pt x="139456" y="9104"/>
                    </a:cubicBezTo>
                    <a:cubicBezTo>
                      <a:pt x="137779" y="8165"/>
                      <a:pt x="135818" y="7861"/>
                      <a:pt x="133934" y="8248"/>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398" name="Google Shape;398;p8"/>
              <p:cNvSpPr/>
              <p:nvPr/>
            </p:nvSpPr>
            <p:spPr>
              <a:xfrm>
                <a:off x="15755906" y="6106142"/>
                <a:ext cx="359193" cy="201774"/>
              </a:xfrm>
              <a:custGeom>
                <a:rect b="b" l="l" r="r" t="t"/>
                <a:pathLst>
                  <a:path extrusionOk="0" h="85572" w="152333">
                    <a:moveTo>
                      <a:pt x="153071" y="57019"/>
                    </a:moveTo>
                    <a:cubicBezTo>
                      <a:pt x="151550" y="56916"/>
                      <a:pt x="150023" y="56916"/>
                      <a:pt x="148501" y="57019"/>
                    </a:cubicBezTo>
                    <a:cubicBezTo>
                      <a:pt x="136981" y="57495"/>
                      <a:pt x="129460" y="51695"/>
                      <a:pt x="122224" y="52170"/>
                    </a:cubicBezTo>
                    <a:cubicBezTo>
                      <a:pt x="108271" y="50213"/>
                      <a:pt x="95004" y="44894"/>
                      <a:pt x="83569" y="36672"/>
                    </a:cubicBezTo>
                    <a:cubicBezTo>
                      <a:pt x="74048" y="29161"/>
                      <a:pt x="48913" y="13092"/>
                      <a:pt x="42725" y="6912"/>
                    </a:cubicBezTo>
                    <a:cubicBezTo>
                      <a:pt x="36536" y="732"/>
                      <a:pt x="27587" y="732"/>
                      <a:pt x="26730" y="3775"/>
                    </a:cubicBezTo>
                    <a:cubicBezTo>
                      <a:pt x="25873" y="6817"/>
                      <a:pt x="21303" y="6912"/>
                      <a:pt x="14448" y="7578"/>
                    </a:cubicBezTo>
                    <a:cubicBezTo>
                      <a:pt x="12639" y="10715"/>
                      <a:pt x="4927" y="14899"/>
                      <a:pt x="4927" y="18987"/>
                    </a:cubicBezTo>
                    <a:cubicBezTo>
                      <a:pt x="4927" y="23076"/>
                      <a:pt x="1785" y="30112"/>
                      <a:pt x="1785" y="34010"/>
                    </a:cubicBezTo>
                    <a:cubicBezTo>
                      <a:pt x="1785" y="37908"/>
                      <a:pt x="9688" y="38764"/>
                      <a:pt x="12068" y="41902"/>
                    </a:cubicBezTo>
                    <a:cubicBezTo>
                      <a:pt x="14448" y="45039"/>
                      <a:pt x="27111" y="46656"/>
                      <a:pt x="27872" y="49888"/>
                    </a:cubicBezTo>
                    <a:cubicBezTo>
                      <a:pt x="28634" y="53121"/>
                      <a:pt x="37393" y="56924"/>
                      <a:pt x="42915" y="57780"/>
                    </a:cubicBezTo>
                    <a:cubicBezTo>
                      <a:pt x="49045" y="59816"/>
                      <a:pt x="54709" y="63048"/>
                      <a:pt x="59577" y="67288"/>
                    </a:cubicBezTo>
                    <a:cubicBezTo>
                      <a:pt x="62719" y="69570"/>
                      <a:pt x="74620" y="64055"/>
                      <a:pt x="78618" y="64055"/>
                    </a:cubicBezTo>
                    <a:cubicBezTo>
                      <a:pt x="82617" y="64055"/>
                      <a:pt x="88901" y="71186"/>
                      <a:pt x="89757" y="75180"/>
                    </a:cubicBezTo>
                    <a:cubicBezTo>
                      <a:pt x="90615" y="79173"/>
                      <a:pt x="111084" y="81455"/>
                      <a:pt x="115844" y="85448"/>
                    </a:cubicBezTo>
                    <a:cubicBezTo>
                      <a:pt x="120605" y="89442"/>
                      <a:pt x="145930" y="86970"/>
                      <a:pt x="150691" y="82216"/>
                    </a:cubicBezTo>
                    <a:cubicBezTo>
                      <a:pt x="155451" y="77462"/>
                      <a:pt x="151453" y="68809"/>
                      <a:pt x="151453" y="61678"/>
                    </a:cubicBezTo>
                    <a:cubicBezTo>
                      <a:pt x="151321" y="59969"/>
                      <a:pt x="151908" y="58281"/>
                      <a:pt x="153071" y="57019"/>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399" name="Google Shape;399;p8"/>
              <p:cNvSpPr/>
              <p:nvPr/>
            </p:nvSpPr>
            <p:spPr>
              <a:xfrm>
                <a:off x="16281002" y="6204784"/>
                <a:ext cx="404092" cy="874358"/>
              </a:xfrm>
              <a:custGeom>
                <a:rect b="b" l="l" r="r" t="t"/>
                <a:pathLst>
                  <a:path extrusionOk="0" h="370812" w="171374">
                    <a:moveTo>
                      <a:pt x="141075" y="342832"/>
                    </a:moveTo>
                    <a:cubicBezTo>
                      <a:pt x="141075" y="335035"/>
                      <a:pt x="134791" y="334179"/>
                      <a:pt x="134791" y="327904"/>
                    </a:cubicBezTo>
                    <a:cubicBezTo>
                      <a:pt x="135770" y="318977"/>
                      <a:pt x="132897" y="310055"/>
                      <a:pt x="126888" y="303373"/>
                    </a:cubicBezTo>
                    <a:cubicBezTo>
                      <a:pt x="118891" y="296242"/>
                      <a:pt x="114988" y="285973"/>
                      <a:pt x="119748" y="281980"/>
                    </a:cubicBezTo>
                    <a:cubicBezTo>
                      <a:pt x="124509" y="277987"/>
                      <a:pt x="120509" y="267053"/>
                      <a:pt x="122890" y="267813"/>
                    </a:cubicBezTo>
                    <a:cubicBezTo>
                      <a:pt x="125270" y="268574"/>
                      <a:pt x="128412" y="260682"/>
                      <a:pt x="123651" y="258305"/>
                    </a:cubicBezTo>
                    <a:cubicBezTo>
                      <a:pt x="118891" y="255928"/>
                      <a:pt x="123651" y="246420"/>
                      <a:pt x="119748" y="244899"/>
                    </a:cubicBezTo>
                    <a:cubicBezTo>
                      <a:pt x="113088" y="240418"/>
                      <a:pt x="107864" y="234112"/>
                      <a:pt x="104705" y="226739"/>
                    </a:cubicBezTo>
                    <a:cubicBezTo>
                      <a:pt x="104705" y="222745"/>
                      <a:pt x="107847" y="200687"/>
                      <a:pt x="108608" y="195077"/>
                    </a:cubicBezTo>
                    <a:cubicBezTo>
                      <a:pt x="109370" y="189467"/>
                      <a:pt x="117368" y="188802"/>
                      <a:pt x="119748" y="188802"/>
                    </a:cubicBezTo>
                    <a:cubicBezTo>
                      <a:pt x="122128" y="188802"/>
                      <a:pt x="131554" y="189562"/>
                      <a:pt x="134791" y="184048"/>
                    </a:cubicBezTo>
                    <a:cubicBezTo>
                      <a:pt x="138028" y="178533"/>
                      <a:pt x="151357" y="177677"/>
                      <a:pt x="152976" y="173779"/>
                    </a:cubicBezTo>
                    <a:cubicBezTo>
                      <a:pt x="154594" y="169881"/>
                      <a:pt x="163258" y="169786"/>
                      <a:pt x="163258" y="165127"/>
                    </a:cubicBezTo>
                    <a:cubicBezTo>
                      <a:pt x="163258" y="160468"/>
                      <a:pt x="173540" y="148488"/>
                      <a:pt x="173540" y="148488"/>
                    </a:cubicBezTo>
                    <a:lnTo>
                      <a:pt x="173540" y="148488"/>
                    </a:lnTo>
                    <a:cubicBezTo>
                      <a:pt x="172398" y="146301"/>
                      <a:pt x="169733" y="148488"/>
                      <a:pt x="164496" y="150294"/>
                    </a:cubicBezTo>
                    <a:cubicBezTo>
                      <a:pt x="155641" y="153907"/>
                      <a:pt x="151167" y="148963"/>
                      <a:pt x="152119" y="143639"/>
                    </a:cubicBezTo>
                    <a:cubicBezTo>
                      <a:pt x="153071" y="138314"/>
                      <a:pt x="145835" y="138314"/>
                      <a:pt x="140979" y="138314"/>
                    </a:cubicBezTo>
                    <a:cubicBezTo>
                      <a:pt x="136124" y="138314"/>
                      <a:pt x="139170" y="130327"/>
                      <a:pt x="140979" y="125003"/>
                    </a:cubicBezTo>
                    <a:cubicBezTo>
                      <a:pt x="142788" y="119678"/>
                      <a:pt x="139170" y="116636"/>
                      <a:pt x="133363" y="116160"/>
                    </a:cubicBezTo>
                    <a:cubicBezTo>
                      <a:pt x="127555" y="115685"/>
                      <a:pt x="124985" y="103229"/>
                      <a:pt x="127174" y="99711"/>
                    </a:cubicBezTo>
                    <a:cubicBezTo>
                      <a:pt x="129364" y="96193"/>
                      <a:pt x="115178" y="93056"/>
                      <a:pt x="108990" y="96193"/>
                    </a:cubicBezTo>
                    <a:cubicBezTo>
                      <a:pt x="102801" y="99331"/>
                      <a:pt x="107181" y="90869"/>
                      <a:pt x="105467" y="86685"/>
                    </a:cubicBezTo>
                    <a:cubicBezTo>
                      <a:pt x="103753" y="82502"/>
                      <a:pt x="113464" y="67194"/>
                      <a:pt x="121843" y="58732"/>
                    </a:cubicBezTo>
                    <a:cubicBezTo>
                      <a:pt x="130221" y="50270"/>
                      <a:pt x="126794" y="39240"/>
                      <a:pt x="126794" y="29447"/>
                    </a:cubicBezTo>
                    <a:cubicBezTo>
                      <a:pt x="126794" y="19654"/>
                      <a:pt x="122795" y="19939"/>
                      <a:pt x="118796" y="19939"/>
                    </a:cubicBezTo>
                    <a:cubicBezTo>
                      <a:pt x="114797" y="19939"/>
                      <a:pt x="114321" y="14234"/>
                      <a:pt x="114321" y="8815"/>
                    </a:cubicBezTo>
                    <a:cubicBezTo>
                      <a:pt x="113319" y="4035"/>
                      <a:pt x="108626" y="971"/>
                      <a:pt x="103840" y="1972"/>
                    </a:cubicBezTo>
                    <a:cubicBezTo>
                      <a:pt x="102832" y="2183"/>
                      <a:pt x="101868" y="2568"/>
                      <a:pt x="100992" y="3110"/>
                    </a:cubicBezTo>
                    <a:lnTo>
                      <a:pt x="97565" y="5107"/>
                    </a:lnTo>
                    <a:lnTo>
                      <a:pt x="97565" y="5107"/>
                    </a:lnTo>
                    <a:cubicBezTo>
                      <a:pt x="97565" y="5107"/>
                      <a:pt x="96041" y="12998"/>
                      <a:pt x="92804" y="14615"/>
                    </a:cubicBezTo>
                    <a:cubicBezTo>
                      <a:pt x="89567" y="16231"/>
                      <a:pt x="89662" y="20985"/>
                      <a:pt x="94423" y="28021"/>
                    </a:cubicBezTo>
                    <a:cubicBezTo>
                      <a:pt x="99183" y="35057"/>
                      <a:pt x="87282" y="32014"/>
                      <a:pt x="85759" y="28021"/>
                    </a:cubicBezTo>
                    <a:cubicBezTo>
                      <a:pt x="84235" y="24028"/>
                      <a:pt x="74619" y="30398"/>
                      <a:pt x="69097" y="35152"/>
                    </a:cubicBezTo>
                    <a:cubicBezTo>
                      <a:pt x="63575" y="39906"/>
                      <a:pt x="55673" y="42283"/>
                      <a:pt x="55673" y="51030"/>
                    </a:cubicBezTo>
                    <a:cubicBezTo>
                      <a:pt x="55673" y="59778"/>
                      <a:pt x="48532" y="68335"/>
                      <a:pt x="50151" y="75466"/>
                    </a:cubicBezTo>
                    <a:cubicBezTo>
                      <a:pt x="51769" y="82597"/>
                      <a:pt x="42153" y="96003"/>
                      <a:pt x="43010" y="99997"/>
                    </a:cubicBezTo>
                    <a:cubicBezTo>
                      <a:pt x="43867" y="103990"/>
                      <a:pt x="29586" y="99141"/>
                      <a:pt x="27206" y="99141"/>
                    </a:cubicBezTo>
                    <a:cubicBezTo>
                      <a:pt x="24825" y="99141"/>
                      <a:pt x="26349" y="114164"/>
                      <a:pt x="23207" y="118918"/>
                    </a:cubicBezTo>
                    <a:cubicBezTo>
                      <a:pt x="20065" y="123672"/>
                      <a:pt x="22445" y="140216"/>
                      <a:pt x="17685" y="140216"/>
                    </a:cubicBezTo>
                    <a:cubicBezTo>
                      <a:pt x="12924" y="140216"/>
                      <a:pt x="8926" y="155238"/>
                      <a:pt x="8926" y="155238"/>
                    </a:cubicBezTo>
                    <a:cubicBezTo>
                      <a:pt x="6411" y="157035"/>
                      <a:pt x="4025" y="159005"/>
                      <a:pt x="1785" y="161133"/>
                    </a:cubicBezTo>
                    <a:cubicBezTo>
                      <a:pt x="5726" y="169675"/>
                      <a:pt x="12434" y="176643"/>
                      <a:pt x="20827" y="180910"/>
                    </a:cubicBezTo>
                    <a:cubicBezTo>
                      <a:pt x="32347" y="185664"/>
                      <a:pt x="39868" y="209434"/>
                      <a:pt x="43582" y="221414"/>
                    </a:cubicBezTo>
                    <a:cubicBezTo>
                      <a:pt x="46797" y="232168"/>
                      <a:pt x="45740" y="243745"/>
                      <a:pt x="40630" y="253741"/>
                    </a:cubicBezTo>
                    <a:cubicBezTo>
                      <a:pt x="36536" y="260777"/>
                      <a:pt x="42153" y="261158"/>
                      <a:pt x="48913" y="264676"/>
                    </a:cubicBezTo>
                    <a:cubicBezTo>
                      <a:pt x="55673" y="268194"/>
                      <a:pt x="63480" y="269430"/>
                      <a:pt x="68526" y="262299"/>
                    </a:cubicBezTo>
                    <a:cubicBezTo>
                      <a:pt x="73572" y="255168"/>
                      <a:pt x="83855" y="250128"/>
                      <a:pt x="85378" y="242141"/>
                    </a:cubicBezTo>
                    <a:cubicBezTo>
                      <a:pt x="86901" y="234155"/>
                      <a:pt x="91566" y="246040"/>
                      <a:pt x="95756" y="250128"/>
                    </a:cubicBezTo>
                    <a:cubicBezTo>
                      <a:pt x="100812" y="256457"/>
                      <a:pt x="103624" y="264282"/>
                      <a:pt x="103753" y="272377"/>
                    </a:cubicBezTo>
                    <a:cubicBezTo>
                      <a:pt x="104610" y="282456"/>
                      <a:pt x="105562" y="307557"/>
                      <a:pt x="114131" y="315543"/>
                    </a:cubicBezTo>
                    <a:cubicBezTo>
                      <a:pt x="121564" y="324289"/>
                      <a:pt x="124423" y="336027"/>
                      <a:pt x="121843" y="347205"/>
                    </a:cubicBezTo>
                    <a:cubicBezTo>
                      <a:pt x="119462" y="353385"/>
                      <a:pt x="126318" y="364034"/>
                      <a:pt x="124509" y="370880"/>
                    </a:cubicBezTo>
                    <a:cubicBezTo>
                      <a:pt x="124509" y="372211"/>
                      <a:pt x="123747" y="374208"/>
                      <a:pt x="123271" y="376300"/>
                    </a:cubicBezTo>
                    <a:cubicBezTo>
                      <a:pt x="131649" y="377346"/>
                      <a:pt x="141075" y="342832"/>
                      <a:pt x="141075" y="342832"/>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400" name="Google Shape;400;p8"/>
              <p:cNvSpPr/>
              <p:nvPr/>
            </p:nvSpPr>
            <p:spPr>
              <a:xfrm>
                <a:off x="16145631" y="6216416"/>
                <a:ext cx="134697" cy="67258"/>
              </a:xfrm>
              <a:custGeom>
                <a:rect b="b" l="l" r="r" t="t"/>
                <a:pathLst>
                  <a:path extrusionOk="0" h="28524" w="57124">
                    <a:moveTo>
                      <a:pt x="60147" y="12439"/>
                    </a:moveTo>
                    <a:cubicBezTo>
                      <a:pt x="48151" y="1505"/>
                      <a:pt x="44914" y="10348"/>
                      <a:pt x="37012" y="6069"/>
                    </a:cubicBezTo>
                    <a:cubicBezTo>
                      <a:pt x="29109" y="1791"/>
                      <a:pt x="24539" y="364"/>
                      <a:pt x="20541" y="3407"/>
                    </a:cubicBezTo>
                    <a:cubicBezTo>
                      <a:pt x="16542" y="6450"/>
                      <a:pt x="10354" y="6069"/>
                      <a:pt x="6355" y="15862"/>
                    </a:cubicBezTo>
                    <a:cubicBezTo>
                      <a:pt x="5147" y="18842"/>
                      <a:pt x="3614" y="21680"/>
                      <a:pt x="1785" y="24324"/>
                    </a:cubicBezTo>
                    <a:cubicBezTo>
                      <a:pt x="3213" y="27272"/>
                      <a:pt x="5307" y="29364"/>
                      <a:pt x="7021" y="28983"/>
                    </a:cubicBezTo>
                    <a:cubicBezTo>
                      <a:pt x="8735" y="28603"/>
                      <a:pt x="14162" y="33737"/>
                      <a:pt x="20446" y="32121"/>
                    </a:cubicBezTo>
                    <a:cubicBezTo>
                      <a:pt x="26729" y="30505"/>
                      <a:pt x="30728" y="36114"/>
                      <a:pt x="39487" y="33737"/>
                    </a:cubicBezTo>
                    <a:cubicBezTo>
                      <a:pt x="48246" y="31360"/>
                      <a:pt x="56053" y="36875"/>
                      <a:pt x="59195" y="31360"/>
                    </a:cubicBezTo>
                    <a:cubicBezTo>
                      <a:pt x="62337" y="25846"/>
                      <a:pt x="56815" y="13961"/>
                      <a:pt x="56815" y="13961"/>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401" name="Google Shape;401;p8"/>
              <p:cNvSpPr/>
              <p:nvPr/>
            </p:nvSpPr>
            <p:spPr>
              <a:xfrm>
                <a:off x="16738298" y="6465749"/>
                <a:ext cx="336743" cy="717423"/>
              </a:xfrm>
              <a:custGeom>
                <a:rect b="b" l="l" r="r" t="t"/>
                <a:pathLst>
                  <a:path extrusionOk="0" h="304256" w="142812">
                    <a:moveTo>
                      <a:pt x="110894" y="37813"/>
                    </a:moveTo>
                    <a:cubicBezTo>
                      <a:pt x="105372" y="37052"/>
                      <a:pt x="91186" y="26784"/>
                      <a:pt x="91186" y="22790"/>
                    </a:cubicBezTo>
                    <a:cubicBezTo>
                      <a:pt x="91186" y="18797"/>
                      <a:pt x="98231" y="12522"/>
                      <a:pt x="85568" y="10905"/>
                    </a:cubicBezTo>
                    <a:cubicBezTo>
                      <a:pt x="78953" y="10936"/>
                      <a:pt x="72751" y="7697"/>
                      <a:pt x="69002" y="2253"/>
                    </a:cubicBezTo>
                    <a:cubicBezTo>
                      <a:pt x="66622" y="-124"/>
                      <a:pt x="56339" y="7007"/>
                      <a:pt x="53198" y="12522"/>
                    </a:cubicBezTo>
                    <a:cubicBezTo>
                      <a:pt x="50056" y="18036"/>
                      <a:pt x="46818" y="10905"/>
                      <a:pt x="39678" y="14899"/>
                    </a:cubicBezTo>
                    <a:cubicBezTo>
                      <a:pt x="32537" y="18892"/>
                      <a:pt x="25492" y="9384"/>
                      <a:pt x="22350" y="14899"/>
                    </a:cubicBezTo>
                    <a:cubicBezTo>
                      <a:pt x="19208" y="20413"/>
                      <a:pt x="11211" y="11761"/>
                      <a:pt x="7307" y="16420"/>
                    </a:cubicBezTo>
                    <a:cubicBezTo>
                      <a:pt x="5809" y="18240"/>
                      <a:pt x="3922" y="19702"/>
                      <a:pt x="1785" y="20699"/>
                    </a:cubicBezTo>
                    <a:cubicBezTo>
                      <a:pt x="5308" y="24597"/>
                      <a:pt x="9021" y="28400"/>
                      <a:pt x="9021" y="31252"/>
                    </a:cubicBezTo>
                    <a:cubicBezTo>
                      <a:pt x="9021" y="36387"/>
                      <a:pt x="19208" y="40190"/>
                      <a:pt x="19208" y="46465"/>
                    </a:cubicBezTo>
                    <a:cubicBezTo>
                      <a:pt x="19208" y="52741"/>
                      <a:pt x="31871" y="57875"/>
                      <a:pt x="35679" y="55403"/>
                    </a:cubicBezTo>
                    <a:cubicBezTo>
                      <a:pt x="39488" y="52931"/>
                      <a:pt x="48437" y="50269"/>
                      <a:pt x="49675" y="59206"/>
                    </a:cubicBezTo>
                    <a:cubicBezTo>
                      <a:pt x="50912" y="68144"/>
                      <a:pt x="56054" y="68048"/>
                      <a:pt x="56054" y="74419"/>
                    </a:cubicBezTo>
                    <a:cubicBezTo>
                      <a:pt x="56054" y="80789"/>
                      <a:pt x="43296" y="76891"/>
                      <a:pt x="40820" y="83261"/>
                    </a:cubicBezTo>
                    <a:cubicBezTo>
                      <a:pt x="38345" y="89632"/>
                      <a:pt x="62337" y="97238"/>
                      <a:pt x="62337" y="102277"/>
                    </a:cubicBezTo>
                    <a:cubicBezTo>
                      <a:pt x="62337" y="107317"/>
                      <a:pt x="69954" y="113687"/>
                      <a:pt x="72525" y="119962"/>
                    </a:cubicBezTo>
                    <a:cubicBezTo>
                      <a:pt x="75096" y="126238"/>
                      <a:pt x="86521" y="133939"/>
                      <a:pt x="88996" y="141546"/>
                    </a:cubicBezTo>
                    <a:cubicBezTo>
                      <a:pt x="91471" y="149152"/>
                      <a:pt x="101754" y="152955"/>
                      <a:pt x="105562" y="156758"/>
                    </a:cubicBezTo>
                    <a:cubicBezTo>
                      <a:pt x="109591" y="162724"/>
                      <a:pt x="110969" y="170089"/>
                      <a:pt x="109371" y="177105"/>
                    </a:cubicBezTo>
                    <a:cubicBezTo>
                      <a:pt x="107400" y="188470"/>
                      <a:pt x="109634" y="200162"/>
                      <a:pt x="115654" y="210003"/>
                    </a:cubicBezTo>
                    <a:cubicBezTo>
                      <a:pt x="123271" y="221413"/>
                      <a:pt x="106799" y="226547"/>
                      <a:pt x="101754" y="232823"/>
                    </a:cubicBezTo>
                    <a:cubicBezTo>
                      <a:pt x="96707" y="239098"/>
                      <a:pt x="99183" y="248035"/>
                      <a:pt x="83950" y="244232"/>
                    </a:cubicBezTo>
                    <a:cubicBezTo>
                      <a:pt x="68716" y="240429"/>
                      <a:pt x="86521" y="256973"/>
                      <a:pt x="83950" y="262012"/>
                    </a:cubicBezTo>
                    <a:cubicBezTo>
                      <a:pt x="81379" y="267051"/>
                      <a:pt x="61100" y="256973"/>
                      <a:pt x="61100" y="262012"/>
                    </a:cubicBezTo>
                    <a:cubicBezTo>
                      <a:pt x="61100" y="265055"/>
                      <a:pt x="54245" y="269048"/>
                      <a:pt x="48723" y="271520"/>
                    </a:cubicBezTo>
                    <a:cubicBezTo>
                      <a:pt x="51273" y="274226"/>
                      <a:pt x="54268" y="276477"/>
                      <a:pt x="57577" y="278176"/>
                    </a:cubicBezTo>
                    <a:cubicBezTo>
                      <a:pt x="62337" y="281123"/>
                      <a:pt x="51674" y="286163"/>
                      <a:pt x="52055" y="295671"/>
                    </a:cubicBezTo>
                    <a:cubicBezTo>
                      <a:pt x="52436" y="305179"/>
                      <a:pt x="59386" y="307461"/>
                      <a:pt x="61576" y="303657"/>
                    </a:cubicBezTo>
                    <a:cubicBezTo>
                      <a:pt x="66634" y="297863"/>
                      <a:pt x="72779" y="293115"/>
                      <a:pt x="79665" y="289680"/>
                    </a:cubicBezTo>
                    <a:cubicBezTo>
                      <a:pt x="84140" y="288254"/>
                      <a:pt x="79665" y="281789"/>
                      <a:pt x="84426" y="281979"/>
                    </a:cubicBezTo>
                    <a:cubicBezTo>
                      <a:pt x="89186" y="282169"/>
                      <a:pt x="87663" y="275228"/>
                      <a:pt x="89757" y="271330"/>
                    </a:cubicBezTo>
                    <a:cubicBezTo>
                      <a:pt x="91852" y="267432"/>
                      <a:pt x="95089" y="268953"/>
                      <a:pt x="102230" y="269333"/>
                    </a:cubicBezTo>
                    <a:cubicBezTo>
                      <a:pt x="109370" y="269714"/>
                      <a:pt x="119367" y="262773"/>
                      <a:pt x="129459" y="256307"/>
                    </a:cubicBezTo>
                    <a:cubicBezTo>
                      <a:pt x="139551" y="249842"/>
                      <a:pt x="141265" y="248321"/>
                      <a:pt x="145169" y="229685"/>
                    </a:cubicBezTo>
                    <a:cubicBezTo>
                      <a:pt x="149072" y="211049"/>
                      <a:pt x="140694" y="188800"/>
                      <a:pt x="140408" y="183191"/>
                    </a:cubicBezTo>
                    <a:cubicBezTo>
                      <a:pt x="140122" y="177581"/>
                      <a:pt x="126508" y="151529"/>
                      <a:pt x="121367" y="151814"/>
                    </a:cubicBezTo>
                    <a:cubicBezTo>
                      <a:pt x="116226" y="152099"/>
                      <a:pt x="92804" y="128424"/>
                      <a:pt x="89091" y="124621"/>
                    </a:cubicBezTo>
                    <a:cubicBezTo>
                      <a:pt x="85378" y="120818"/>
                      <a:pt x="86139" y="114257"/>
                      <a:pt x="80141" y="109218"/>
                    </a:cubicBezTo>
                    <a:cubicBezTo>
                      <a:pt x="74143" y="104179"/>
                      <a:pt x="73667" y="91153"/>
                      <a:pt x="75096" y="82025"/>
                    </a:cubicBezTo>
                    <a:cubicBezTo>
                      <a:pt x="76523" y="72898"/>
                      <a:pt x="89662" y="70806"/>
                      <a:pt x="89377" y="64531"/>
                    </a:cubicBezTo>
                    <a:cubicBezTo>
                      <a:pt x="89091" y="58255"/>
                      <a:pt x="90519" y="53026"/>
                      <a:pt x="97089" y="52741"/>
                    </a:cubicBezTo>
                    <a:cubicBezTo>
                      <a:pt x="103621" y="51825"/>
                      <a:pt x="109392" y="48018"/>
                      <a:pt x="112798" y="42377"/>
                    </a:cubicBezTo>
                    <a:cubicBezTo>
                      <a:pt x="113171" y="41683"/>
                      <a:pt x="113779" y="41144"/>
                      <a:pt x="114512" y="40856"/>
                    </a:cubicBezTo>
                    <a:cubicBezTo>
                      <a:pt x="113582" y="39554"/>
                      <a:pt x="112337" y="38507"/>
                      <a:pt x="110894" y="37813"/>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402" name="Google Shape;402;p8"/>
              <p:cNvSpPr/>
              <p:nvPr/>
            </p:nvSpPr>
            <p:spPr>
              <a:xfrm>
                <a:off x="16747770" y="6898208"/>
                <a:ext cx="269395" cy="201774"/>
              </a:xfrm>
              <a:custGeom>
                <a:rect b="b" l="l" r="r" t="t"/>
                <a:pathLst>
                  <a:path extrusionOk="0" h="85572" w="114249">
                    <a:moveTo>
                      <a:pt x="57082" y="78608"/>
                    </a:moveTo>
                    <a:cubicBezTo>
                      <a:pt x="57082" y="73568"/>
                      <a:pt x="77362" y="83647"/>
                      <a:pt x="79933" y="78608"/>
                    </a:cubicBezTo>
                    <a:cubicBezTo>
                      <a:pt x="82503" y="73568"/>
                      <a:pt x="64699" y="57024"/>
                      <a:pt x="79933" y="60827"/>
                    </a:cubicBezTo>
                    <a:cubicBezTo>
                      <a:pt x="95166" y="64631"/>
                      <a:pt x="92595" y="55788"/>
                      <a:pt x="97737" y="49418"/>
                    </a:cubicBezTo>
                    <a:cubicBezTo>
                      <a:pt x="102878" y="43048"/>
                      <a:pt x="119254" y="38008"/>
                      <a:pt x="111637" y="26599"/>
                    </a:cubicBezTo>
                    <a:cubicBezTo>
                      <a:pt x="106977" y="19167"/>
                      <a:pt x="104563" y="10550"/>
                      <a:pt x="104687" y="1783"/>
                    </a:cubicBezTo>
                    <a:cubicBezTo>
                      <a:pt x="100716" y="5010"/>
                      <a:pt x="95394" y="6045"/>
                      <a:pt x="90501" y="4540"/>
                    </a:cubicBezTo>
                    <a:cubicBezTo>
                      <a:pt x="86216" y="2829"/>
                      <a:pt x="76791" y="1973"/>
                      <a:pt x="76791" y="8819"/>
                    </a:cubicBezTo>
                    <a:cubicBezTo>
                      <a:pt x="76791" y="15664"/>
                      <a:pt x="69936" y="17376"/>
                      <a:pt x="70792" y="13953"/>
                    </a:cubicBezTo>
                    <a:cubicBezTo>
                      <a:pt x="71650" y="10530"/>
                      <a:pt x="64033" y="11386"/>
                      <a:pt x="59749" y="6252"/>
                    </a:cubicBezTo>
                    <a:cubicBezTo>
                      <a:pt x="55464" y="1117"/>
                      <a:pt x="40040" y="7963"/>
                      <a:pt x="32329" y="5396"/>
                    </a:cubicBezTo>
                    <a:cubicBezTo>
                      <a:pt x="24617" y="2829"/>
                      <a:pt x="12716" y="9674"/>
                      <a:pt x="5004" y="19087"/>
                    </a:cubicBezTo>
                    <a:cubicBezTo>
                      <a:pt x="-2708" y="28500"/>
                      <a:pt x="5860" y="28595"/>
                      <a:pt x="5860" y="36962"/>
                    </a:cubicBezTo>
                    <a:cubicBezTo>
                      <a:pt x="5860" y="45330"/>
                      <a:pt x="11002" y="45520"/>
                      <a:pt x="8431" y="52365"/>
                    </a:cubicBezTo>
                    <a:cubicBezTo>
                      <a:pt x="8390" y="52553"/>
                      <a:pt x="8390" y="52748"/>
                      <a:pt x="8431" y="52936"/>
                    </a:cubicBezTo>
                    <a:cubicBezTo>
                      <a:pt x="15952" y="56264"/>
                      <a:pt x="13001" y="65677"/>
                      <a:pt x="13763" y="71001"/>
                    </a:cubicBezTo>
                    <a:cubicBezTo>
                      <a:pt x="14525" y="76326"/>
                      <a:pt x="22141" y="73378"/>
                      <a:pt x="26235" y="73093"/>
                    </a:cubicBezTo>
                    <a:cubicBezTo>
                      <a:pt x="30329" y="72808"/>
                      <a:pt x="23570" y="79558"/>
                      <a:pt x="27092" y="83742"/>
                    </a:cubicBezTo>
                    <a:cubicBezTo>
                      <a:pt x="30615" y="87925"/>
                      <a:pt x="41088" y="80224"/>
                      <a:pt x="43182" y="85263"/>
                    </a:cubicBezTo>
                    <a:cubicBezTo>
                      <a:pt x="43639" y="86338"/>
                      <a:pt x="44213" y="87358"/>
                      <a:pt x="44896" y="88306"/>
                    </a:cubicBezTo>
                    <a:cubicBezTo>
                      <a:pt x="50704" y="85643"/>
                      <a:pt x="57082" y="81650"/>
                      <a:pt x="57082" y="78608"/>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403" name="Google Shape;403;p8"/>
              <p:cNvSpPr/>
              <p:nvPr/>
            </p:nvSpPr>
            <p:spPr>
              <a:xfrm>
                <a:off x="16645131" y="6510355"/>
                <a:ext cx="336743" cy="425967"/>
              </a:xfrm>
              <a:custGeom>
                <a:rect b="b" l="l" r="r" t="t"/>
                <a:pathLst>
                  <a:path extrusionOk="0" h="180652" w="142812">
                    <a:moveTo>
                      <a:pt x="101849" y="83362"/>
                    </a:moveTo>
                    <a:cubicBezTo>
                      <a:pt x="101849" y="78322"/>
                      <a:pt x="77762" y="70716"/>
                      <a:pt x="80332" y="64346"/>
                    </a:cubicBezTo>
                    <a:cubicBezTo>
                      <a:pt x="82903" y="57975"/>
                      <a:pt x="95566" y="61778"/>
                      <a:pt x="95566" y="55503"/>
                    </a:cubicBezTo>
                    <a:cubicBezTo>
                      <a:pt x="95566" y="49228"/>
                      <a:pt x="90424" y="49133"/>
                      <a:pt x="89186" y="40290"/>
                    </a:cubicBezTo>
                    <a:cubicBezTo>
                      <a:pt x="87949" y="31448"/>
                      <a:pt x="78999" y="33920"/>
                      <a:pt x="75191" y="36487"/>
                    </a:cubicBezTo>
                    <a:cubicBezTo>
                      <a:pt x="71382" y="39054"/>
                      <a:pt x="58720" y="33920"/>
                      <a:pt x="58720" y="27550"/>
                    </a:cubicBezTo>
                    <a:cubicBezTo>
                      <a:pt x="58720" y="21179"/>
                      <a:pt x="48533" y="17471"/>
                      <a:pt x="48533" y="12337"/>
                    </a:cubicBezTo>
                    <a:cubicBezTo>
                      <a:pt x="48533" y="9484"/>
                      <a:pt x="44819" y="5681"/>
                      <a:pt x="41297" y="1783"/>
                    </a:cubicBezTo>
                    <a:cubicBezTo>
                      <a:pt x="38059" y="3399"/>
                      <a:pt x="34823" y="3780"/>
                      <a:pt x="33299" y="2258"/>
                    </a:cubicBezTo>
                    <a:cubicBezTo>
                      <a:pt x="31776" y="737"/>
                      <a:pt x="27777" y="10150"/>
                      <a:pt x="30158" y="12527"/>
                    </a:cubicBezTo>
                    <a:cubicBezTo>
                      <a:pt x="32538" y="14904"/>
                      <a:pt x="35679" y="29927"/>
                      <a:pt x="29396" y="28405"/>
                    </a:cubicBezTo>
                    <a:cubicBezTo>
                      <a:pt x="23112" y="26884"/>
                      <a:pt x="23017" y="18137"/>
                      <a:pt x="19113" y="18897"/>
                    </a:cubicBezTo>
                    <a:cubicBezTo>
                      <a:pt x="19113" y="18897"/>
                      <a:pt x="8831" y="30782"/>
                      <a:pt x="8831" y="35536"/>
                    </a:cubicBezTo>
                    <a:cubicBezTo>
                      <a:pt x="8831" y="38674"/>
                      <a:pt x="4832" y="39720"/>
                      <a:pt x="1785" y="41241"/>
                    </a:cubicBezTo>
                    <a:cubicBezTo>
                      <a:pt x="3214" y="42442"/>
                      <a:pt x="4522" y="43779"/>
                      <a:pt x="5688" y="45234"/>
                    </a:cubicBezTo>
                    <a:cubicBezTo>
                      <a:pt x="7498" y="47707"/>
                      <a:pt x="4927" y="54743"/>
                      <a:pt x="7403" y="60542"/>
                    </a:cubicBezTo>
                    <a:cubicBezTo>
                      <a:pt x="9878" y="66342"/>
                      <a:pt x="18542" y="57120"/>
                      <a:pt x="21113" y="65677"/>
                    </a:cubicBezTo>
                    <a:cubicBezTo>
                      <a:pt x="23683" y="74234"/>
                      <a:pt x="19399" y="78513"/>
                      <a:pt x="19399" y="87070"/>
                    </a:cubicBezTo>
                    <a:cubicBezTo>
                      <a:pt x="19399" y="95627"/>
                      <a:pt x="12544" y="94771"/>
                      <a:pt x="14257" y="102378"/>
                    </a:cubicBezTo>
                    <a:cubicBezTo>
                      <a:pt x="15972" y="109984"/>
                      <a:pt x="25397" y="100761"/>
                      <a:pt x="32252" y="95627"/>
                    </a:cubicBezTo>
                    <a:cubicBezTo>
                      <a:pt x="39107" y="90493"/>
                      <a:pt x="44248" y="91348"/>
                      <a:pt x="46819" y="94771"/>
                    </a:cubicBezTo>
                    <a:cubicBezTo>
                      <a:pt x="49389" y="98194"/>
                      <a:pt x="57863" y="95627"/>
                      <a:pt x="59577" y="91348"/>
                    </a:cubicBezTo>
                    <a:cubicBezTo>
                      <a:pt x="61290" y="87070"/>
                      <a:pt x="74144" y="85358"/>
                      <a:pt x="78618" y="90493"/>
                    </a:cubicBezTo>
                    <a:cubicBezTo>
                      <a:pt x="82582" y="96131"/>
                      <a:pt x="87514" y="101023"/>
                      <a:pt x="93185" y="104945"/>
                    </a:cubicBezTo>
                    <a:cubicBezTo>
                      <a:pt x="99184" y="108368"/>
                      <a:pt x="88901" y="127194"/>
                      <a:pt x="94899" y="128905"/>
                    </a:cubicBezTo>
                    <a:cubicBezTo>
                      <a:pt x="103423" y="132561"/>
                      <a:pt x="108855" y="141037"/>
                      <a:pt x="108609" y="150298"/>
                    </a:cubicBezTo>
                    <a:cubicBezTo>
                      <a:pt x="107847" y="159046"/>
                      <a:pt x="112798" y="165416"/>
                      <a:pt x="105943" y="172927"/>
                    </a:cubicBezTo>
                    <a:cubicBezTo>
                      <a:pt x="110227" y="175685"/>
                      <a:pt x="115464" y="175589"/>
                      <a:pt x="114512" y="178442"/>
                    </a:cubicBezTo>
                    <a:cubicBezTo>
                      <a:pt x="113560" y="181294"/>
                      <a:pt x="120510" y="180153"/>
                      <a:pt x="120510" y="173308"/>
                    </a:cubicBezTo>
                    <a:cubicBezTo>
                      <a:pt x="120510" y="166462"/>
                      <a:pt x="130031" y="167317"/>
                      <a:pt x="134220" y="169029"/>
                    </a:cubicBezTo>
                    <a:cubicBezTo>
                      <a:pt x="139113" y="170533"/>
                      <a:pt x="144435" y="169499"/>
                      <a:pt x="148406" y="166272"/>
                    </a:cubicBezTo>
                    <a:cubicBezTo>
                      <a:pt x="148397" y="163564"/>
                      <a:pt x="148620" y="160860"/>
                      <a:pt x="149073" y="158190"/>
                    </a:cubicBezTo>
                    <a:cubicBezTo>
                      <a:pt x="150672" y="151173"/>
                      <a:pt x="149293" y="143809"/>
                      <a:pt x="145264" y="137843"/>
                    </a:cubicBezTo>
                    <a:cubicBezTo>
                      <a:pt x="141456" y="134039"/>
                      <a:pt x="131269" y="130236"/>
                      <a:pt x="128698" y="122630"/>
                    </a:cubicBezTo>
                    <a:cubicBezTo>
                      <a:pt x="126127" y="115023"/>
                      <a:pt x="114797" y="107417"/>
                      <a:pt x="112227" y="101047"/>
                    </a:cubicBezTo>
                    <a:cubicBezTo>
                      <a:pt x="109656" y="94676"/>
                      <a:pt x="101849" y="88401"/>
                      <a:pt x="101849" y="83362"/>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404" name="Google Shape;404;p8"/>
              <p:cNvSpPr/>
              <p:nvPr/>
            </p:nvSpPr>
            <p:spPr>
              <a:xfrm>
                <a:off x="16523231" y="6603394"/>
                <a:ext cx="381642" cy="717423"/>
              </a:xfrm>
              <a:custGeom>
                <a:rect b="b" l="l" r="r" t="t"/>
                <a:pathLst>
                  <a:path extrusionOk="0" h="304256" w="161853">
                    <a:moveTo>
                      <a:pt x="101087" y="161993"/>
                    </a:moveTo>
                    <a:cubicBezTo>
                      <a:pt x="101087" y="153531"/>
                      <a:pt x="92519" y="153531"/>
                      <a:pt x="100231" y="144118"/>
                    </a:cubicBezTo>
                    <a:cubicBezTo>
                      <a:pt x="107942" y="134705"/>
                      <a:pt x="119844" y="127859"/>
                      <a:pt x="127555" y="130426"/>
                    </a:cubicBezTo>
                    <a:cubicBezTo>
                      <a:pt x="135267" y="132993"/>
                      <a:pt x="150691" y="126148"/>
                      <a:pt x="154975" y="131282"/>
                    </a:cubicBezTo>
                    <a:cubicBezTo>
                      <a:pt x="155680" y="132137"/>
                      <a:pt x="156515" y="132875"/>
                      <a:pt x="157451" y="133469"/>
                    </a:cubicBezTo>
                    <a:cubicBezTo>
                      <a:pt x="164306" y="125957"/>
                      <a:pt x="159355" y="119587"/>
                      <a:pt x="160116" y="110840"/>
                    </a:cubicBezTo>
                    <a:cubicBezTo>
                      <a:pt x="160363" y="101578"/>
                      <a:pt x="154931" y="93102"/>
                      <a:pt x="146406" y="89447"/>
                    </a:cubicBezTo>
                    <a:cubicBezTo>
                      <a:pt x="140408" y="87735"/>
                      <a:pt x="150691" y="68909"/>
                      <a:pt x="144693" y="65486"/>
                    </a:cubicBezTo>
                    <a:cubicBezTo>
                      <a:pt x="139021" y="61565"/>
                      <a:pt x="134090" y="56672"/>
                      <a:pt x="130126" y="51034"/>
                    </a:cubicBezTo>
                    <a:cubicBezTo>
                      <a:pt x="125842" y="45900"/>
                      <a:pt x="112988" y="47611"/>
                      <a:pt x="111085" y="51890"/>
                    </a:cubicBezTo>
                    <a:cubicBezTo>
                      <a:pt x="109180" y="56169"/>
                      <a:pt x="100897" y="58736"/>
                      <a:pt x="98326" y="55313"/>
                    </a:cubicBezTo>
                    <a:cubicBezTo>
                      <a:pt x="95756" y="51890"/>
                      <a:pt x="90615" y="50939"/>
                      <a:pt x="83759" y="56169"/>
                    </a:cubicBezTo>
                    <a:cubicBezTo>
                      <a:pt x="76905" y="61398"/>
                      <a:pt x="67479" y="70621"/>
                      <a:pt x="65765" y="62919"/>
                    </a:cubicBezTo>
                    <a:cubicBezTo>
                      <a:pt x="64052" y="55218"/>
                      <a:pt x="70906" y="56169"/>
                      <a:pt x="70906" y="47611"/>
                    </a:cubicBezTo>
                    <a:cubicBezTo>
                      <a:pt x="70906" y="39054"/>
                      <a:pt x="75191" y="34775"/>
                      <a:pt x="72620" y="26218"/>
                    </a:cubicBezTo>
                    <a:cubicBezTo>
                      <a:pt x="70050" y="17661"/>
                      <a:pt x="61481" y="27074"/>
                      <a:pt x="58910" y="21084"/>
                    </a:cubicBezTo>
                    <a:cubicBezTo>
                      <a:pt x="56340" y="15094"/>
                      <a:pt x="58910" y="8248"/>
                      <a:pt x="57196" y="5776"/>
                    </a:cubicBezTo>
                    <a:cubicBezTo>
                      <a:pt x="56029" y="4321"/>
                      <a:pt x="54721" y="2983"/>
                      <a:pt x="53293" y="1783"/>
                    </a:cubicBezTo>
                    <a:cubicBezTo>
                      <a:pt x="51890" y="2338"/>
                      <a:pt x="50739" y="3386"/>
                      <a:pt x="50056" y="4730"/>
                    </a:cubicBezTo>
                    <a:cubicBezTo>
                      <a:pt x="48437" y="8628"/>
                      <a:pt x="35013" y="9484"/>
                      <a:pt x="31871" y="14999"/>
                    </a:cubicBezTo>
                    <a:cubicBezTo>
                      <a:pt x="28729" y="20513"/>
                      <a:pt x="19208" y="19753"/>
                      <a:pt x="16828" y="19753"/>
                    </a:cubicBezTo>
                    <a:cubicBezTo>
                      <a:pt x="14448" y="19753"/>
                      <a:pt x="6546" y="20513"/>
                      <a:pt x="5689" y="26028"/>
                    </a:cubicBezTo>
                    <a:cubicBezTo>
                      <a:pt x="4832" y="31543"/>
                      <a:pt x="1785" y="53696"/>
                      <a:pt x="1785" y="57690"/>
                    </a:cubicBezTo>
                    <a:cubicBezTo>
                      <a:pt x="4944" y="65064"/>
                      <a:pt x="10168" y="71370"/>
                      <a:pt x="16828" y="75850"/>
                    </a:cubicBezTo>
                    <a:cubicBezTo>
                      <a:pt x="20731" y="77371"/>
                      <a:pt x="15971" y="86880"/>
                      <a:pt x="20731" y="89257"/>
                    </a:cubicBezTo>
                    <a:cubicBezTo>
                      <a:pt x="25492" y="91634"/>
                      <a:pt x="22350" y="99525"/>
                      <a:pt x="19970" y="98765"/>
                    </a:cubicBezTo>
                    <a:cubicBezTo>
                      <a:pt x="17590" y="98004"/>
                      <a:pt x="21589" y="109033"/>
                      <a:pt x="16828" y="112931"/>
                    </a:cubicBezTo>
                    <a:cubicBezTo>
                      <a:pt x="12068" y="116830"/>
                      <a:pt x="15971" y="127193"/>
                      <a:pt x="23969" y="134324"/>
                    </a:cubicBezTo>
                    <a:cubicBezTo>
                      <a:pt x="29977" y="141006"/>
                      <a:pt x="32851" y="149928"/>
                      <a:pt x="31871" y="158855"/>
                    </a:cubicBezTo>
                    <a:cubicBezTo>
                      <a:pt x="31871" y="165130"/>
                      <a:pt x="38155" y="165986"/>
                      <a:pt x="38155" y="173783"/>
                    </a:cubicBezTo>
                    <a:cubicBezTo>
                      <a:pt x="38155" y="173783"/>
                      <a:pt x="28634" y="208297"/>
                      <a:pt x="20922" y="206776"/>
                    </a:cubicBezTo>
                    <a:cubicBezTo>
                      <a:pt x="19304" y="215428"/>
                      <a:pt x="17209" y="228929"/>
                      <a:pt x="15305" y="236250"/>
                    </a:cubicBezTo>
                    <a:cubicBezTo>
                      <a:pt x="12925" y="245758"/>
                      <a:pt x="11211" y="253460"/>
                      <a:pt x="16542" y="254031"/>
                    </a:cubicBezTo>
                    <a:cubicBezTo>
                      <a:pt x="21874" y="254601"/>
                      <a:pt x="32538" y="266771"/>
                      <a:pt x="42915" y="279797"/>
                    </a:cubicBezTo>
                    <a:cubicBezTo>
                      <a:pt x="45292" y="282713"/>
                      <a:pt x="47306" y="285905"/>
                      <a:pt x="48913" y="289305"/>
                    </a:cubicBezTo>
                    <a:cubicBezTo>
                      <a:pt x="52801" y="289103"/>
                      <a:pt x="56700" y="289358"/>
                      <a:pt x="60528" y="290066"/>
                    </a:cubicBezTo>
                    <a:cubicBezTo>
                      <a:pt x="66188" y="291099"/>
                      <a:pt x="70238" y="296113"/>
                      <a:pt x="70049" y="301856"/>
                    </a:cubicBezTo>
                    <a:cubicBezTo>
                      <a:pt x="70050" y="305849"/>
                      <a:pt x="83379" y="304328"/>
                      <a:pt x="85854" y="303853"/>
                    </a:cubicBezTo>
                    <a:cubicBezTo>
                      <a:pt x="88330" y="303377"/>
                      <a:pt x="85283" y="297958"/>
                      <a:pt x="92043" y="295771"/>
                    </a:cubicBezTo>
                    <a:cubicBezTo>
                      <a:pt x="86266" y="288635"/>
                      <a:pt x="78067" y="283864"/>
                      <a:pt x="69003" y="282364"/>
                    </a:cubicBezTo>
                    <a:cubicBezTo>
                      <a:pt x="58910" y="281414"/>
                      <a:pt x="54150" y="266391"/>
                      <a:pt x="55007" y="259545"/>
                    </a:cubicBezTo>
                    <a:cubicBezTo>
                      <a:pt x="55863" y="252699"/>
                      <a:pt x="47580" y="246804"/>
                      <a:pt x="47580" y="240529"/>
                    </a:cubicBezTo>
                    <a:cubicBezTo>
                      <a:pt x="47580" y="234254"/>
                      <a:pt x="41677" y="234349"/>
                      <a:pt x="34918" y="231021"/>
                    </a:cubicBezTo>
                    <a:cubicBezTo>
                      <a:pt x="28158" y="227693"/>
                      <a:pt x="36346" y="207726"/>
                      <a:pt x="37298" y="199169"/>
                    </a:cubicBezTo>
                    <a:cubicBezTo>
                      <a:pt x="38250" y="190612"/>
                      <a:pt x="52341" y="165986"/>
                      <a:pt x="48247" y="158285"/>
                    </a:cubicBezTo>
                    <a:cubicBezTo>
                      <a:pt x="44153" y="150583"/>
                      <a:pt x="62719" y="144688"/>
                      <a:pt x="65099" y="153245"/>
                    </a:cubicBezTo>
                    <a:cubicBezTo>
                      <a:pt x="67479" y="161803"/>
                      <a:pt x="68336" y="165986"/>
                      <a:pt x="80237" y="165416"/>
                    </a:cubicBezTo>
                    <a:cubicBezTo>
                      <a:pt x="92138" y="164845"/>
                      <a:pt x="92043" y="173973"/>
                      <a:pt x="101564" y="176635"/>
                    </a:cubicBezTo>
                    <a:lnTo>
                      <a:pt x="102991" y="177206"/>
                    </a:lnTo>
                    <a:cubicBezTo>
                      <a:pt x="102950" y="177018"/>
                      <a:pt x="102950" y="176823"/>
                      <a:pt x="102991" y="176635"/>
                    </a:cubicBezTo>
                    <a:cubicBezTo>
                      <a:pt x="106229" y="170550"/>
                      <a:pt x="101087" y="170550"/>
                      <a:pt x="101087" y="161993"/>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405" name="Google Shape;405;p8"/>
              <p:cNvSpPr/>
              <p:nvPr/>
            </p:nvSpPr>
            <p:spPr>
              <a:xfrm>
                <a:off x="13585480" y="6004118"/>
                <a:ext cx="987782" cy="784679"/>
              </a:xfrm>
              <a:custGeom>
                <a:rect b="b" l="l" r="r" t="t"/>
                <a:pathLst>
                  <a:path extrusionOk="0" h="332780" w="418915">
                    <a:moveTo>
                      <a:pt x="254087" y="72334"/>
                    </a:moveTo>
                    <a:cubicBezTo>
                      <a:pt x="254087" y="72334"/>
                      <a:pt x="223144" y="68436"/>
                      <a:pt x="218479" y="68436"/>
                    </a:cubicBezTo>
                    <a:cubicBezTo>
                      <a:pt x="209909" y="68382"/>
                      <a:pt x="201577" y="65620"/>
                      <a:pt x="194677" y="60544"/>
                    </a:cubicBezTo>
                    <a:cubicBezTo>
                      <a:pt x="179238" y="47833"/>
                      <a:pt x="163124" y="35963"/>
                      <a:pt x="146406" y="24984"/>
                    </a:cubicBezTo>
                    <a:cubicBezTo>
                      <a:pt x="140123" y="21846"/>
                      <a:pt x="114036" y="2830"/>
                      <a:pt x="106895" y="2069"/>
                    </a:cubicBezTo>
                    <a:cubicBezTo>
                      <a:pt x="101348" y="1687"/>
                      <a:pt x="95781" y="1687"/>
                      <a:pt x="90234" y="2069"/>
                    </a:cubicBezTo>
                    <a:cubicBezTo>
                      <a:pt x="81570" y="2069"/>
                      <a:pt x="85473" y="7584"/>
                      <a:pt x="69669" y="8345"/>
                    </a:cubicBezTo>
                    <a:cubicBezTo>
                      <a:pt x="53864" y="9105"/>
                      <a:pt x="45105" y="19469"/>
                      <a:pt x="49865" y="20990"/>
                    </a:cubicBezTo>
                    <a:cubicBezTo>
                      <a:pt x="54626" y="22512"/>
                      <a:pt x="69669" y="36013"/>
                      <a:pt x="64908" y="38390"/>
                    </a:cubicBezTo>
                    <a:cubicBezTo>
                      <a:pt x="60148" y="40767"/>
                      <a:pt x="59386" y="47898"/>
                      <a:pt x="53102" y="47898"/>
                    </a:cubicBezTo>
                    <a:cubicBezTo>
                      <a:pt x="46819" y="47898"/>
                      <a:pt x="40440" y="48659"/>
                      <a:pt x="40440" y="53413"/>
                    </a:cubicBezTo>
                    <a:cubicBezTo>
                      <a:pt x="38342" y="60441"/>
                      <a:pt x="31883" y="65268"/>
                      <a:pt x="24540" y="65298"/>
                    </a:cubicBezTo>
                    <a:cubicBezTo>
                      <a:pt x="17553" y="63220"/>
                      <a:pt x="10864" y="60248"/>
                      <a:pt x="4641" y="56456"/>
                    </a:cubicBezTo>
                    <a:lnTo>
                      <a:pt x="2547" y="62160"/>
                    </a:lnTo>
                    <a:lnTo>
                      <a:pt x="1785" y="67580"/>
                    </a:lnTo>
                    <a:cubicBezTo>
                      <a:pt x="3213" y="71763"/>
                      <a:pt x="1119" y="89068"/>
                      <a:pt x="5213" y="90399"/>
                    </a:cubicBezTo>
                    <a:cubicBezTo>
                      <a:pt x="9307" y="91730"/>
                      <a:pt x="11972" y="99907"/>
                      <a:pt x="21493" y="110176"/>
                    </a:cubicBezTo>
                    <a:cubicBezTo>
                      <a:pt x="31014" y="120444"/>
                      <a:pt x="50056" y="148208"/>
                      <a:pt x="50532" y="155149"/>
                    </a:cubicBezTo>
                    <a:cubicBezTo>
                      <a:pt x="51579" y="164664"/>
                      <a:pt x="57336" y="173020"/>
                      <a:pt x="65860" y="177397"/>
                    </a:cubicBezTo>
                    <a:cubicBezTo>
                      <a:pt x="77761" y="185384"/>
                      <a:pt x="77761" y="195082"/>
                      <a:pt x="83950" y="199836"/>
                    </a:cubicBezTo>
                    <a:cubicBezTo>
                      <a:pt x="90138" y="204590"/>
                      <a:pt x="88710" y="210200"/>
                      <a:pt x="88996" y="222085"/>
                    </a:cubicBezTo>
                    <a:cubicBezTo>
                      <a:pt x="88896" y="235247"/>
                      <a:pt x="94909" y="247712"/>
                      <a:pt x="105276" y="255839"/>
                    </a:cubicBezTo>
                    <a:cubicBezTo>
                      <a:pt x="115889" y="261578"/>
                      <a:pt x="124095" y="270920"/>
                      <a:pt x="128412" y="282176"/>
                    </a:cubicBezTo>
                    <a:cubicBezTo>
                      <a:pt x="132517" y="293405"/>
                      <a:pt x="138757" y="303736"/>
                      <a:pt x="146787" y="312601"/>
                    </a:cubicBezTo>
                    <a:cubicBezTo>
                      <a:pt x="153547" y="319447"/>
                      <a:pt x="149739" y="322965"/>
                      <a:pt x="153547" y="328004"/>
                    </a:cubicBezTo>
                    <a:cubicBezTo>
                      <a:pt x="156252" y="331573"/>
                      <a:pt x="158492" y="335471"/>
                      <a:pt x="160212" y="339604"/>
                    </a:cubicBezTo>
                    <a:cubicBezTo>
                      <a:pt x="163575" y="338309"/>
                      <a:pt x="166771" y="336617"/>
                      <a:pt x="169733" y="334565"/>
                    </a:cubicBezTo>
                    <a:cubicBezTo>
                      <a:pt x="170875" y="332283"/>
                      <a:pt x="167447" y="326008"/>
                      <a:pt x="169161" y="323631"/>
                    </a:cubicBezTo>
                    <a:cubicBezTo>
                      <a:pt x="171345" y="320476"/>
                      <a:pt x="174293" y="317925"/>
                      <a:pt x="177730" y="316215"/>
                    </a:cubicBezTo>
                    <a:cubicBezTo>
                      <a:pt x="181157" y="315074"/>
                      <a:pt x="185156" y="319733"/>
                      <a:pt x="192582" y="318592"/>
                    </a:cubicBezTo>
                    <a:cubicBezTo>
                      <a:pt x="200864" y="317545"/>
                      <a:pt x="209274" y="318291"/>
                      <a:pt x="217241" y="320778"/>
                    </a:cubicBezTo>
                    <a:cubicBezTo>
                      <a:pt x="218955" y="322585"/>
                      <a:pt x="240186" y="321444"/>
                      <a:pt x="245328" y="325437"/>
                    </a:cubicBezTo>
                    <a:cubicBezTo>
                      <a:pt x="250469" y="329431"/>
                      <a:pt x="255610" y="328290"/>
                      <a:pt x="259038" y="320303"/>
                    </a:cubicBezTo>
                    <a:cubicBezTo>
                      <a:pt x="262465" y="312316"/>
                      <a:pt x="286553" y="295107"/>
                      <a:pt x="289980" y="293395"/>
                    </a:cubicBezTo>
                    <a:cubicBezTo>
                      <a:pt x="293408" y="291684"/>
                      <a:pt x="319209" y="293395"/>
                      <a:pt x="329492" y="291113"/>
                    </a:cubicBezTo>
                    <a:cubicBezTo>
                      <a:pt x="339774" y="288831"/>
                      <a:pt x="407372" y="267058"/>
                      <a:pt x="410228" y="264776"/>
                    </a:cubicBezTo>
                    <a:cubicBezTo>
                      <a:pt x="416327" y="251411"/>
                      <a:pt x="420925" y="237412"/>
                      <a:pt x="423938" y="223036"/>
                    </a:cubicBezTo>
                    <a:cubicBezTo>
                      <a:pt x="423938" y="219043"/>
                      <a:pt x="418797" y="208203"/>
                      <a:pt x="413656" y="208774"/>
                    </a:cubicBezTo>
                    <a:cubicBezTo>
                      <a:pt x="396748" y="208130"/>
                      <a:pt x="379913" y="206223"/>
                      <a:pt x="363291" y="203069"/>
                    </a:cubicBezTo>
                    <a:cubicBezTo>
                      <a:pt x="355620" y="198164"/>
                      <a:pt x="350184" y="190448"/>
                      <a:pt x="348153" y="181581"/>
                    </a:cubicBezTo>
                    <a:cubicBezTo>
                      <a:pt x="344178" y="178217"/>
                      <a:pt x="341295" y="173749"/>
                      <a:pt x="339869" y="168745"/>
                    </a:cubicBezTo>
                    <a:cubicBezTo>
                      <a:pt x="332152" y="169785"/>
                      <a:pt x="324904" y="164809"/>
                      <a:pt x="323113" y="157240"/>
                    </a:cubicBezTo>
                    <a:cubicBezTo>
                      <a:pt x="319209" y="154578"/>
                      <a:pt x="308736" y="139746"/>
                      <a:pt x="312354" y="135657"/>
                    </a:cubicBezTo>
                    <a:cubicBezTo>
                      <a:pt x="315972" y="131569"/>
                      <a:pt x="310069" y="119969"/>
                      <a:pt x="303500" y="114074"/>
                    </a:cubicBezTo>
                    <a:cubicBezTo>
                      <a:pt x="296930" y="108179"/>
                      <a:pt x="283696" y="97150"/>
                      <a:pt x="283030" y="90399"/>
                    </a:cubicBezTo>
                    <a:cubicBezTo>
                      <a:pt x="282561" y="87456"/>
                      <a:pt x="281729" y="84582"/>
                      <a:pt x="280555" y="81842"/>
                    </a:cubicBezTo>
                    <a:lnTo>
                      <a:pt x="264560" y="81081"/>
                    </a:ln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406" name="Google Shape;406;p8"/>
              <p:cNvSpPr/>
              <p:nvPr/>
            </p:nvSpPr>
            <p:spPr>
              <a:xfrm>
                <a:off x="14403094" y="6369109"/>
                <a:ext cx="381642" cy="425967"/>
              </a:xfrm>
              <a:custGeom>
                <a:rect b="b" l="l" r="r" t="t"/>
                <a:pathLst>
                  <a:path extrusionOk="0" h="180652" w="161853">
                    <a:moveTo>
                      <a:pt x="81950" y="5871"/>
                    </a:moveTo>
                    <a:lnTo>
                      <a:pt x="81950" y="20989"/>
                    </a:lnTo>
                    <a:lnTo>
                      <a:pt x="69288" y="37058"/>
                    </a:lnTo>
                    <a:lnTo>
                      <a:pt x="62528" y="53887"/>
                    </a:lnTo>
                    <a:cubicBezTo>
                      <a:pt x="63891" y="53972"/>
                      <a:pt x="65258" y="53972"/>
                      <a:pt x="66622" y="53887"/>
                    </a:cubicBezTo>
                    <a:cubicBezTo>
                      <a:pt x="71763" y="53316"/>
                      <a:pt x="76904" y="64155"/>
                      <a:pt x="76904" y="68149"/>
                    </a:cubicBezTo>
                    <a:cubicBezTo>
                      <a:pt x="73892" y="82525"/>
                      <a:pt x="69294" y="96524"/>
                      <a:pt x="63194" y="109889"/>
                    </a:cubicBezTo>
                    <a:cubicBezTo>
                      <a:pt x="61100" y="111505"/>
                      <a:pt x="25111" y="123295"/>
                      <a:pt x="1785" y="130616"/>
                    </a:cubicBezTo>
                    <a:cubicBezTo>
                      <a:pt x="6926" y="141170"/>
                      <a:pt x="17114" y="162278"/>
                      <a:pt x="26349" y="181199"/>
                    </a:cubicBezTo>
                    <a:cubicBezTo>
                      <a:pt x="28086" y="180492"/>
                      <a:pt x="29772" y="179666"/>
                      <a:pt x="31395" y="178727"/>
                    </a:cubicBezTo>
                    <a:cubicBezTo>
                      <a:pt x="42725" y="172166"/>
                      <a:pt x="55387" y="175494"/>
                      <a:pt x="64051" y="173117"/>
                    </a:cubicBezTo>
                    <a:cubicBezTo>
                      <a:pt x="72715" y="170740"/>
                      <a:pt x="64051" y="163609"/>
                      <a:pt x="71763" y="157429"/>
                    </a:cubicBezTo>
                    <a:cubicBezTo>
                      <a:pt x="79475" y="151249"/>
                      <a:pt x="89757" y="155908"/>
                      <a:pt x="93661" y="153816"/>
                    </a:cubicBezTo>
                    <a:cubicBezTo>
                      <a:pt x="97565" y="151724"/>
                      <a:pt x="100135" y="138223"/>
                      <a:pt x="106704" y="135561"/>
                    </a:cubicBezTo>
                    <a:cubicBezTo>
                      <a:pt x="113274" y="132898"/>
                      <a:pt x="120319" y="134610"/>
                      <a:pt x="119462" y="129000"/>
                    </a:cubicBezTo>
                    <a:cubicBezTo>
                      <a:pt x="118605" y="123390"/>
                      <a:pt x="120034" y="103233"/>
                      <a:pt x="126222" y="102092"/>
                    </a:cubicBezTo>
                    <a:cubicBezTo>
                      <a:pt x="132411" y="100951"/>
                      <a:pt x="142217" y="94391"/>
                      <a:pt x="142503" y="90873"/>
                    </a:cubicBezTo>
                    <a:cubicBezTo>
                      <a:pt x="147549" y="82728"/>
                      <a:pt x="153115" y="74916"/>
                      <a:pt x="159164" y="67483"/>
                    </a:cubicBezTo>
                    <a:cubicBezTo>
                      <a:pt x="162973" y="60923"/>
                      <a:pt x="163258" y="57405"/>
                      <a:pt x="157641" y="56549"/>
                    </a:cubicBezTo>
                    <a:cubicBezTo>
                      <a:pt x="152024" y="55693"/>
                      <a:pt x="143169" y="39910"/>
                      <a:pt x="140789" y="35536"/>
                    </a:cubicBezTo>
                    <a:cubicBezTo>
                      <a:pt x="138409" y="31163"/>
                      <a:pt x="121176" y="34015"/>
                      <a:pt x="107276" y="23081"/>
                    </a:cubicBezTo>
                    <a:cubicBezTo>
                      <a:pt x="101528" y="17294"/>
                      <a:pt x="97762" y="9838"/>
                      <a:pt x="96517" y="1783"/>
                    </a:cubicBezTo>
                    <a:lnTo>
                      <a:pt x="89567" y="5776"/>
                    </a:ln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407" name="Google Shape;407;p8"/>
              <p:cNvSpPr/>
              <p:nvPr/>
            </p:nvSpPr>
            <p:spPr>
              <a:xfrm>
                <a:off x="14341581" y="6323516"/>
                <a:ext cx="44900" cy="67258"/>
              </a:xfrm>
              <a:custGeom>
                <a:rect b="b" l="l" r="r" t="t"/>
                <a:pathLst>
                  <a:path extrusionOk="0" h="28524" w="19041">
                    <a:moveTo>
                      <a:pt x="18923" y="33289"/>
                    </a:moveTo>
                    <a:cubicBezTo>
                      <a:pt x="18235" y="31482"/>
                      <a:pt x="18235" y="29486"/>
                      <a:pt x="18923" y="27680"/>
                    </a:cubicBezTo>
                    <a:cubicBezTo>
                      <a:pt x="22826" y="21214"/>
                      <a:pt x="25111" y="4385"/>
                      <a:pt x="16543" y="2008"/>
                    </a:cubicBezTo>
                    <a:cubicBezTo>
                      <a:pt x="7974" y="-369"/>
                      <a:pt x="3213" y="16745"/>
                      <a:pt x="3213" y="21499"/>
                    </a:cubicBezTo>
                    <a:cubicBezTo>
                      <a:pt x="3213" y="22355"/>
                      <a:pt x="2642" y="22355"/>
                      <a:pt x="1785" y="21499"/>
                    </a:cubicBezTo>
                    <a:cubicBezTo>
                      <a:pt x="3458" y="29349"/>
                      <a:pt x="10982" y="34525"/>
                      <a:pt x="18923" y="33289"/>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408" name="Google Shape;408;p8"/>
              <p:cNvSpPr/>
              <p:nvPr/>
            </p:nvSpPr>
            <p:spPr>
              <a:xfrm>
                <a:off x="14401073" y="6310594"/>
                <a:ext cx="224495" cy="179355"/>
              </a:xfrm>
              <a:custGeom>
                <a:rect b="b" l="l" r="r" t="t"/>
                <a:pathLst>
                  <a:path extrusionOk="0" h="76064" w="95208">
                    <a:moveTo>
                      <a:pt x="17114" y="73093"/>
                    </a:moveTo>
                    <a:cubicBezTo>
                      <a:pt x="32398" y="75974"/>
                      <a:pt x="47855" y="77848"/>
                      <a:pt x="63385" y="78703"/>
                    </a:cubicBezTo>
                    <a:lnTo>
                      <a:pt x="70145" y="61874"/>
                    </a:lnTo>
                    <a:lnTo>
                      <a:pt x="82807" y="45805"/>
                    </a:lnTo>
                    <a:lnTo>
                      <a:pt x="82807" y="30687"/>
                    </a:lnTo>
                    <a:lnTo>
                      <a:pt x="90424" y="30687"/>
                    </a:lnTo>
                    <a:lnTo>
                      <a:pt x="97374" y="26694"/>
                    </a:lnTo>
                    <a:cubicBezTo>
                      <a:pt x="94423" y="14428"/>
                      <a:pt x="93947" y="1973"/>
                      <a:pt x="91852" y="1783"/>
                    </a:cubicBezTo>
                    <a:cubicBezTo>
                      <a:pt x="88330" y="1783"/>
                      <a:pt x="73763" y="17186"/>
                      <a:pt x="67860" y="28786"/>
                    </a:cubicBezTo>
                    <a:cubicBezTo>
                      <a:pt x="59862" y="41770"/>
                      <a:pt x="44873" y="48730"/>
                      <a:pt x="29776" y="46471"/>
                    </a:cubicBezTo>
                    <a:cubicBezTo>
                      <a:pt x="21319" y="44251"/>
                      <a:pt x="12316" y="46634"/>
                      <a:pt x="6070" y="52746"/>
                    </a:cubicBezTo>
                    <a:cubicBezTo>
                      <a:pt x="5022" y="53411"/>
                      <a:pt x="3499" y="52746"/>
                      <a:pt x="1785" y="51605"/>
                    </a:cubicBezTo>
                    <a:cubicBezTo>
                      <a:pt x="3863" y="60504"/>
                      <a:pt x="9371" y="68225"/>
                      <a:pt x="17114" y="73093"/>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409" name="Google Shape;409;p8"/>
              <p:cNvSpPr/>
              <p:nvPr/>
            </p:nvSpPr>
            <p:spPr>
              <a:xfrm>
                <a:off x="16636153" y="7275526"/>
                <a:ext cx="897985" cy="269032"/>
              </a:xfrm>
              <a:custGeom>
                <a:rect b="b" l="l" r="r" t="t"/>
                <a:pathLst>
                  <a:path extrusionOk="0" h="114096" w="380832">
                    <a:moveTo>
                      <a:pt x="71287" y="44664"/>
                    </a:moveTo>
                    <a:cubicBezTo>
                      <a:pt x="71287" y="31448"/>
                      <a:pt x="58910" y="32874"/>
                      <a:pt x="55959" y="23746"/>
                    </a:cubicBezTo>
                    <a:cubicBezTo>
                      <a:pt x="53007" y="14618"/>
                      <a:pt x="47961" y="19848"/>
                      <a:pt x="46438" y="14238"/>
                    </a:cubicBezTo>
                    <a:cubicBezTo>
                      <a:pt x="46041" y="13232"/>
                      <a:pt x="45530" y="12275"/>
                      <a:pt x="44915" y="11386"/>
                    </a:cubicBezTo>
                    <a:cubicBezTo>
                      <a:pt x="38155" y="13573"/>
                      <a:pt x="40630" y="19087"/>
                      <a:pt x="38726" y="19468"/>
                    </a:cubicBezTo>
                    <a:cubicBezTo>
                      <a:pt x="36822" y="19848"/>
                      <a:pt x="22921" y="21464"/>
                      <a:pt x="22921" y="17471"/>
                    </a:cubicBezTo>
                    <a:cubicBezTo>
                      <a:pt x="23109" y="11729"/>
                      <a:pt x="19060" y="6714"/>
                      <a:pt x="13400" y="5681"/>
                    </a:cubicBezTo>
                    <a:cubicBezTo>
                      <a:pt x="9572" y="4973"/>
                      <a:pt x="5673" y="4718"/>
                      <a:pt x="1785" y="4920"/>
                    </a:cubicBezTo>
                    <a:cubicBezTo>
                      <a:pt x="5639" y="14659"/>
                      <a:pt x="7517" y="25066"/>
                      <a:pt x="7307" y="35536"/>
                    </a:cubicBezTo>
                    <a:cubicBezTo>
                      <a:pt x="7307" y="47326"/>
                      <a:pt x="25111" y="66342"/>
                      <a:pt x="27777" y="73568"/>
                    </a:cubicBezTo>
                    <a:cubicBezTo>
                      <a:pt x="30443" y="80794"/>
                      <a:pt x="35489" y="83552"/>
                      <a:pt x="46818" y="91919"/>
                    </a:cubicBezTo>
                    <a:cubicBezTo>
                      <a:pt x="58148" y="100286"/>
                      <a:pt x="80903" y="113502"/>
                      <a:pt x="84902" y="111410"/>
                    </a:cubicBezTo>
                    <a:cubicBezTo>
                      <a:pt x="88900" y="109318"/>
                      <a:pt x="78047" y="89827"/>
                      <a:pt x="71572" y="82886"/>
                    </a:cubicBezTo>
                    <a:cubicBezTo>
                      <a:pt x="65098" y="75945"/>
                      <a:pt x="71001" y="58070"/>
                      <a:pt x="71287" y="44664"/>
                    </a:cubicBezTo>
                    <a:close/>
                    <a:moveTo>
                      <a:pt x="374144" y="21940"/>
                    </a:moveTo>
                    <a:cubicBezTo>
                      <a:pt x="368813" y="23176"/>
                      <a:pt x="356340" y="22510"/>
                      <a:pt x="356340" y="17186"/>
                    </a:cubicBezTo>
                    <a:cubicBezTo>
                      <a:pt x="356340" y="11861"/>
                      <a:pt x="345106" y="1783"/>
                      <a:pt x="337965" y="1783"/>
                    </a:cubicBezTo>
                    <a:cubicBezTo>
                      <a:pt x="330825" y="1783"/>
                      <a:pt x="322542" y="16045"/>
                      <a:pt x="321970" y="21940"/>
                    </a:cubicBezTo>
                    <a:cubicBezTo>
                      <a:pt x="321399" y="27835"/>
                      <a:pt x="310165" y="27264"/>
                      <a:pt x="311307" y="35536"/>
                    </a:cubicBezTo>
                    <a:cubicBezTo>
                      <a:pt x="311783" y="38864"/>
                      <a:pt x="309688" y="40195"/>
                      <a:pt x="306927" y="41051"/>
                    </a:cubicBezTo>
                    <a:cubicBezTo>
                      <a:pt x="308832" y="48182"/>
                      <a:pt x="309783" y="53411"/>
                      <a:pt x="306927" y="52746"/>
                    </a:cubicBezTo>
                    <a:cubicBezTo>
                      <a:pt x="302167" y="51510"/>
                      <a:pt x="300929" y="57405"/>
                      <a:pt x="293884" y="57405"/>
                    </a:cubicBezTo>
                    <a:cubicBezTo>
                      <a:pt x="291408" y="57405"/>
                      <a:pt x="287314" y="51319"/>
                      <a:pt x="283030" y="43333"/>
                    </a:cubicBezTo>
                    <a:lnTo>
                      <a:pt x="283030" y="43333"/>
                    </a:lnTo>
                    <a:cubicBezTo>
                      <a:pt x="278365" y="43333"/>
                      <a:pt x="267702" y="59877"/>
                      <a:pt x="265321" y="71191"/>
                    </a:cubicBezTo>
                    <a:cubicBezTo>
                      <a:pt x="262941" y="82506"/>
                      <a:pt x="252278" y="78798"/>
                      <a:pt x="236283" y="80034"/>
                    </a:cubicBezTo>
                    <a:cubicBezTo>
                      <a:pt x="220288" y="81270"/>
                      <a:pt x="226762" y="97814"/>
                      <a:pt x="223239" y="105515"/>
                    </a:cubicBezTo>
                    <a:cubicBezTo>
                      <a:pt x="219717" y="113217"/>
                      <a:pt x="202389" y="99810"/>
                      <a:pt x="193535" y="98004"/>
                    </a:cubicBezTo>
                    <a:cubicBezTo>
                      <a:pt x="194962" y="104374"/>
                      <a:pt x="197057" y="110840"/>
                      <a:pt x="199532" y="110840"/>
                    </a:cubicBezTo>
                    <a:cubicBezTo>
                      <a:pt x="204293" y="110840"/>
                      <a:pt x="211338" y="122630"/>
                      <a:pt x="216099" y="119112"/>
                    </a:cubicBezTo>
                    <a:cubicBezTo>
                      <a:pt x="220859" y="115594"/>
                      <a:pt x="235140" y="119112"/>
                      <a:pt x="242186" y="116735"/>
                    </a:cubicBezTo>
                    <a:cubicBezTo>
                      <a:pt x="249231" y="114358"/>
                      <a:pt x="250469" y="108463"/>
                      <a:pt x="262370" y="108463"/>
                    </a:cubicBezTo>
                    <a:cubicBezTo>
                      <a:pt x="274271" y="108463"/>
                      <a:pt x="269415" y="117971"/>
                      <a:pt x="281412" y="111981"/>
                    </a:cubicBezTo>
                    <a:cubicBezTo>
                      <a:pt x="293408" y="105991"/>
                      <a:pt x="300453" y="110840"/>
                      <a:pt x="299120" y="100191"/>
                    </a:cubicBezTo>
                    <a:cubicBezTo>
                      <a:pt x="297787" y="89542"/>
                      <a:pt x="306261" y="89542"/>
                      <a:pt x="305118" y="81175"/>
                    </a:cubicBezTo>
                    <a:cubicBezTo>
                      <a:pt x="303976" y="72808"/>
                      <a:pt x="318162" y="78798"/>
                      <a:pt x="316924" y="63490"/>
                    </a:cubicBezTo>
                    <a:cubicBezTo>
                      <a:pt x="315686" y="48182"/>
                      <a:pt x="338251" y="50464"/>
                      <a:pt x="347771" y="50464"/>
                    </a:cubicBezTo>
                    <a:cubicBezTo>
                      <a:pt x="351128" y="50900"/>
                      <a:pt x="354365" y="51999"/>
                      <a:pt x="357292" y="53696"/>
                    </a:cubicBezTo>
                    <a:cubicBezTo>
                      <a:pt x="364337" y="50179"/>
                      <a:pt x="374430" y="45615"/>
                      <a:pt x="369764" y="41526"/>
                    </a:cubicBezTo>
                    <a:cubicBezTo>
                      <a:pt x="365099" y="37438"/>
                      <a:pt x="385759" y="40956"/>
                      <a:pt x="388139" y="33920"/>
                    </a:cubicBezTo>
                    <a:cubicBezTo>
                      <a:pt x="390520" y="26884"/>
                      <a:pt x="379762" y="20799"/>
                      <a:pt x="374144" y="21940"/>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410" name="Google Shape;410;p8"/>
              <p:cNvSpPr/>
              <p:nvPr/>
            </p:nvSpPr>
            <p:spPr>
              <a:xfrm>
                <a:off x="17302009" y="7368118"/>
                <a:ext cx="44900" cy="44839"/>
              </a:xfrm>
              <a:custGeom>
                <a:rect b="b" l="l" r="r" t="t"/>
                <a:pathLst>
                  <a:path extrusionOk="0" h="19016" w="19041">
                    <a:moveTo>
                      <a:pt x="12068" y="18137"/>
                    </a:moveTo>
                    <a:cubicBezTo>
                      <a:pt x="19113" y="18137"/>
                      <a:pt x="20351" y="12242"/>
                      <a:pt x="25111" y="13478"/>
                    </a:cubicBezTo>
                    <a:cubicBezTo>
                      <a:pt x="27682" y="14143"/>
                      <a:pt x="26730" y="8914"/>
                      <a:pt x="25111" y="1783"/>
                    </a:cubicBezTo>
                    <a:cubicBezTo>
                      <a:pt x="20922" y="3114"/>
                      <a:pt x="15590" y="3114"/>
                      <a:pt x="15590" y="6347"/>
                    </a:cubicBezTo>
                    <a:cubicBezTo>
                      <a:pt x="15590" y="11576"/>
                      <a:pt x="6641" y="4445"/>
                      <a:pt x="1785" y="4065"/>
                    </a:cubicBezTo>
                    <a:cubicBezTo>
                      <a:pt x="5498" y="12051"/>
                      <a:pt x="9592" y="18137"/>
                      <a:pt x="12068" y="18137"/>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411" name="Google Shape;411;p8"/>
              <p:cNvSpPr/>
              <p:nvPr/>
            </p:nvSpPr>
            <p:spPr>
              <a:xfrm>
                <a:off x="13781464" y="5717982"/>
                <a:ext cx="471442" cy="448387"/>
              </a:xfrm>
              <a:custGeom>
                <a:rect b="b" l="l" r="r" t="t"/>
                <a:pathLst>
                  <a:path extrusionOk="0" h="190160" w="199937">
                    <a:moveTo>
                      <a:pt x="166876" y="174573"/>
                    </a:moveTo>
                    <a:cubicBezTo>
                      <a:pt x="169447" y="171911"/>
                      <a:pt x="169923" y="168108"/>
                      <a:pt x="176397" y="167252"/>
                    </a:cubicBezTo>
                    <a:cubicBezTo>
                      <a:pt x="182871" y="166396"/>
                      <a:pt x="184299" y="169724"/>
                      <a:pt x="189631" y="174668"/>
                    </a:cubicBezTo>
                    <a:cubicBezTo>
                      <a:pt x="192194" y="172470"/>
                      <a:pt x="195220" y="170878"/>
                      <a:pt x="198485" y="170009"/>
                    </a:cubicBezTo>
                    <a:cubicBezTo>
                      <a:pt x="193058" y="164399"/>
                      <a:pt x="186679" y="158029"/>
                      <a:pt x="187155" y="154226"/>
                    </a:cubicBezTo>
                    <a:cubicBezTo>
                      <a:pt x="187917" y="147951"/>
                      <a:pt x="180776" y="144718"/>
                      <a:pt x="180015" y="140820"/>
                    </a:cubicBezTo>
                    <a:cubicBezTo>
                      <a:pt x="179253" y="136921"/>
                      <a:pt x="184775" y="130551"/>
                      <a:pt x="181538" y="127318"/>
                    </a:cubicBezTo>
                    <a:cubicBezTo>
                      <a:pt x="178301" y="124086"/>
                      <a:pt x="177635" y="116289"/>
                      <a:pt x="172017" y="115528"/>
                    </a:cubicBezTo>
                    <a:cubicBezTo>
                      <a:pt x="166400" y="114768"/>
                      <a:pt x="149072" y="106020"/>
                      <a:pt x="149834" y="100506"/>
                    </a:cubicBezTo>
                    <a:cubicBezTo>
                      <a:pt x="150595" y="94991"/>
                      <a:pt x="143550" y="90998"/>
                      <a:pt x="140313" y="89476"/>
                    </a:cubicBezTo>
                    <a:cubicBezTo>
                      <a:pt x="137076" y="87955"/>
                      <a:pt x="134029" y="73598"/>
                      <a:pt x="138028" y="71221"/>
                    </a:cubicBezTo>
                    <a:cubicBezTo>
                      <a:pt x="142027" y="68844"/>
                      <a:pt x="141170" y="55438"/>
                      <a:pt x="145930" y="55438"/>
                    </a:cubicBezTo>
                    <a:cubicBezTo>
                      <a:pt x="150691" y="55438"/>
                      <a:pt x="146692" y="48307"/>
                      <a:pt x="148215" y="43553"/>
                    </a:cubicBezTo>
                    <a:cubicBezTo>
                      <a:pt x="149738" y="38799"/>
                      <a:pt x="144312" y="36517"/>
                      <a:pt x="140313" y="36517"/>
                    </a:cubicBezTo>
                    <a:cubicBezTo>
                      <a:pt x="134543" y="35185"/>
                      <a:pt x="130169" y="30477"/>
                      <a:pt x="129269" y="24632"/>
                    </a:cubicBezTo>
                    <a:cubicBezTo>
                      <a:pt x="129269" y="19117"/>
                      <a:pt x="121367" y="11225"/>
                      <a:pt x="122128" y="8848"/>
                    </a:cubicBezTo>
                    <a:cubicBezTo>
                      <a:pt x="120795" y="19307"/>
                      <a:pt x="105752" y="3143"/>
                      <a:pt x="100992" y="5520"/>
                    </a:cubicBezTo>
                    <a:cubicBezTo>
                      <a:pt x="96231" y="7897"/>
                      <a:pt x="92709" y="766"/>
                      <a:pt x="83188" y="1907"/>
                    </a:cubicBezTo>
                    <a:cubicBezTo>
                      <a:pt x="77190" y="2668"/>
                      <a:pt x="77380" y="5901"/>
                      <a:pt x="74238" y="8753"/>
                    </a:cubicBezTo>
                    <a:lnTo>
                      <a:pt x="74238" y="8753"/>
                    </a:lnTo>
                    <a:lnTo>
                      <a:pt x="62433" y="17405"/>
                    </a:lnTo>
                    <a:cubicBezTo>
                      <a:pt x="62433" y="17405"/>
                      <a:pt x="52150" y="20543"/>
                      <a:pt x="49770" y="26914"/>
                    </a:cubicBezTo>
                    <a:cubicBezTo>
                      <a:pt x="47390" y="33284"/>
                      <a:pt x="54530" y="39559"/>
                      <a:pt x="51389" y="43458"/>
                    </a:cubicBezTo>
                    <a:cubicBezTo>
                      <a:pt x="48919" y="48373"/>
                      <a:pt x="48343" y="54024"/>
                      <a:pt x="49770" y="59336"/>
                    </a:cubicBezTo>
                    <a:cubicBezTo>
                      <a:pt x="50532" y="62474"/>
                      <a:pt x="45009" y="71126"/>
                      <a:pt x="45009" y="71126"/>
                    </a:cubicBezTo>
                    <a:cubicBezTo>
                      <a:pt x="45009" y="71126"/>
                      <a:pt x="21493" y="83771"/>
                      <a:pt x="1785" y="93850"/>
                    </a:cubicBezTo>
                    <a:cubicBezTo>
                      <a:pt x="2068" y="97058"/>
                      <a:pt x="2609" y="100237"/>
                      <a:pt x="3404" y="103358"/>
                    </a:cubicBezTo>
                    <a:cubicBezTo>
                      <a:pt x="4737" y="107732"/>
                      <a:pt x="6641" y="116099"/>
                      <a:pt x="8164" y="123040"/>
                    </a:cubicBezTo>
                    <a:cubicBezTo>
                      <a:pt x="13328" y="122611"/>
                      <a:pt x="18519" y="122611"/>
                      <a:pt x="23683" y="123040"/>
                    </a:cubicBezTo>
                    <a:cubicBezTo>
                      <a:pt x="30824" y="123800"/>
                      <a:pt x="56910" y="142816"/>
                      <a:pt x="63194" y="145954"/>
                    </a:cubicBezTo>
                    <a:cubicBezTo>
                      <a:pt x="79912" y="156933"/>
                      <a:pt x="96026" y="168803"/>
                      <a:pt x="111465" y="181514"/>
                    </a:cubicBezTo>
                    <a:cubicBezTo>
                      <a:pt x="118365" y="186590"/>
                      <a:pt x="126697" y="189352"/>
                      <a:pt x="135267" y="189406"/>
                    </a:cubicBezTo>
                    <a:cubicBezTo>
                      <a:pt x="137933" y="189406"/>
                      <a:pt x="149263" y="190737"/>
                      <a:pt x="158498" y="191783"/>
                    </a:cubicBezTo>
                    <a:cubicBezTo>
                      <a:pt x="160800" y="185821"/>
                      <a:pt x="163603" y="180064"/>
                      <a:pt x="166876" y="174573"/>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412" name="Google Shape;412;p8"/>
              <p:cNvSpPr/>
              <p:nvPr/>
            </p:nvSpPr>
            <p:spPr>
              <a:xfrm>
                <a:off x="14150538" y="6107887"/>
                <a:ext cx="89798" cy="89677"/>
              </a:xfrm>
              <a:custGeom>
                <a:rect b="b" l="l" r="r" t="t"/>
                <a:pathLst>
                  <a:path extrusionOk="0" h="38032" w="38083">
                    <a:moveTo>
                      <a:pt x="14448" y="28326"/>
                    </a:moveTo>
                    <a:lnTo>
                      <a:pt x="24635" y="37073"/>
                    </a:lnTo>
                    <a:lnTo>
                      <a:pt x="40630" y="37834"/>
                    </a:lnTo>
                    <a:cubicBezTo>
                      <a:pt x="36873" y="29666"/>
                      <a:pt x="33692" y="21247"/>
                      <a:pt x="31109" y="12638"/>
                    </a:cubicBezTo>
                    <a:cubicBezTo>
                      <a:pt x="31222" y="11347"/>
                      <a:pt x="31837" y="10152"/>
                      <a:pt x="32823" y="9310"/>
                    </a:cubicBezTo>
                    <a:cubicBezTo>
                      <a:pt x="27491" y="4366"/>
                      <a:pt x="24444" y="1133"/>
                      <a:pt x="19589" y="1893"/>
                    </a:cubicBezTo>
                    <a:cubicBezTo>
                      <a:pt x="14733" y="2654"/>
                      <a:pt x="13020" y="6552"/>
                      <a:pt x="10068" y="9215"/>
                    </a:cubicBezTo>
                    <a:cubicBezTo>
                      <a:pt x="6808" y="14830"/>
                      <a:pt x="4037" y="20715"/>
                      <a:pt x="1785" y="26805"/>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413" name="Google Shape;413;p8"/>
              <p:cNvSpPr/>
              <p:nvPr/>
            </p:nvSpPr>
            <p:spPr>
              <a:xfrm>
                <a:off x="13474405" y="5803691"/>
                <a:ext cx="112248" cy="67258"/>
              </a:xfrm>
              <a:custGeom>
                <a:rect b="b" l="l" r="r" t="t"/>
                <a:pathLst>
                  <a:path extrusionOk="0" h="28524" w="47604">
                    <a:moveTo>
                      <a:pt x="33278" y="19754"/>
                    </a:moveTo>
                    <a:cubicBezTo>
                      <a:pt x="32707" y="16521"/>
                      <a:pt x="37182" y="9675"/>
                      <a:pt x="43942" y="7013"/>
                    </a:cubicBezTo>
                    <a:cubicBezTo>
                      <a:pt x="50701" y="4351"/>
                      <a:pt x="48131" y="-689"/>
                      <a:pt x="43942" y="3210"/>
                    </a:cubicBezTo>
                    <a:cubicBezTo>
                      <a:pt x="35486" y="8839"/>
                      <a:pt x="25541" y="11818"/>
                      <a:pt x="15379" y="11767"/>
                    </a:cubicBezTo>
                    <a:cubicBezTo>
                      <a:pt x="1955" y="12337"/>
                      <a:pt x="-2139" y="21275"/>
                      <a:pt x="5858" y="25934"/>
                    </a:cubicBezTo>
                    <a:cubicBezTo>
                      <a:pt x="16712" y="32209"/>
                      <a:pt x="33945" y="22987"/>
                      <a:pt x="33278" y="19754"/>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414" name="Google Shape;414;p8"/>
              <p:cNvSpPr/>
              <p:nvPr/>
            </p:nvSpPr>
            <p:spPr>
              <a:xfrm>
                <a:off x="14603573" y="5257105"/>
                <a:ext cx="808185" cy="493225"/>
              </a:xfrm>
              <a:custGeom>
                <a:rect b="b" l="l" r="r" t="t"/>
                <a:pathLst>
                  <a:path extrusionOk="0" h="209176" w="342749">
                    <a:moveTo>
                      <a:pt x="346915" y="118161"/>
                    </a:moveTo>
                    <a:cubicBezTo>
                      <a:pt x="337394" y="110269"/>
                      <a:pt x="320733" y="100761"/>
                      <a:pt x="319209" y="105515"/>
                    </a:cubicBezTo>
                    <a:cubicBezTo>
                      <a:pt x="317686" y="110269"/>
                      <a:pt x="307308" y="111030"/>
                      <a:pt x="303309" y="106276"/>
                    </a:cubicBezTo>
                    <a:cubicBezTo>
                      <a:pt x="300184" y="99678"/>
                      <a:pt x="292294" y="96859"/>
                      <a:pt x="285687" y="99981"/>
                    </a:cubicBezTo>
                    <a:cubicBezTo>
                      <a:pt x="285198" y="100212"/>
                      <a:pt x="284724" y="100472"/>
                      <a:pt x="284268" y="100761"/>
                    </a:cubicBezTo>
                    <a:cubicBezTo>
                      <a:pt x="272367" y="105515"/>
                      <a:pt x="264464" y="111886"/>
                      <a:pt x="263703" y="116545"/>
                    </a:cubicBezTo>
                    <a:cubicBezTo>
                      <a:pt x="262941" y="121203"/>
                      <a:pt x="254944" y="126053"/>
                      <a:pt x="254182" y="119777"/>
                    </a:cubicBezTo>
                    <a:cubicBezTo>
                      <a:pt x="253420" y="113502"/>
                      <a:pt x="243899" y="111030"/>
                      <a:pt x="237616" y="109509"/>
                    </a:cubicBezTo>
                    <a:cubicBezTo>
                      <a:pt x="231332" y="107987"/>
                      <a:pt x="220954" y="111030"/>
                      <a:pt x="220193" y="104755"/>
                    </a:cubicBezTo>
                    <a:cubicBezTo>
                      <a:pt x="219431" y="98479"/>
                      <a:pt x="209910" y="91253"/>
                      <a:pt x="209053" y="84122"/>
                    </a:cubicBezTo>
                    <a:cubicBezTo>
                      <a:pt x="208196" y="76991"/>
                      <a:pt x="210672" y="66818"/>
                      <a:pt x="204388" y="65106"/>
                    </a:cubicBezTo>
                    <a:cubicBezTo>
                      <a:pt x="198104" y="63395"/>
                      <a:pt x="194010" y="53221"/>
                      <a:pt x="188488" y="53221"/>
                    </a:cubicBezTo>
                    <a:cubicBezTo>
                      <a:pt x="175014" y="53503"/>
                      <a:pt x="161535" y="52995"/>
                      <a:pt x="148120" y="51700"/>
                    </a:cubicBezTo>
                    <a:cubicBezTo>
                      <a:pt x="144216" y="50084"/>
                      <a:pt x="123651" y="57975"/>
                      <a:pt x="122033" y="53221"/>
                    </a:cubicBezTo>
                    <a:cubicBezTo>
                      <a:pt x="115430" y="43697"/>
                      <a:pt x="107549" y="35124"/>
                      <a:pt x="98612" y="27740"/>
                    </a:cubicBezTo>
                    <a:cubicBezTo>
                      <a:pt x="97716" y="31224"/>
                      <a:pt x="95628" y="34285"/>
                      <a:pt x="92709" y="36392"/>
                    </a:cubicBezTo>
                    <a:cubicBezTo>
                      <a:pt x="77856" y="47041"/>
                      <a:pt x="63670" y="45234"/>
                      <a:pt x="68431" y="32208"/>
                    </a:cubicBezTo>
                    <a:cubicBezTo>
                      <a:pt x="73191" y="19182"/>
                      <a:pt x="73763" y="3684"/>
                      <a:pt x="66051" y="3684"/>
                    </a:cubicBezTo>
                    <a:cubicBezTo>
                      <a:pt x="58339" y="3684"/>
                      <a:pt x="63670" y="30972"/>
                      <a:pt x="57768" y="32684"/>
                    </a:cubicBezTo>
                    <a:cubicBezTo>
                      <a:pt x="51864" y="34395"/>
                      <a:pt x="50436" y="12907"/>
                      <a:pt x="54816" y="1783"/>
                    </a:cubicBezTo>
                    <a:lnTo>
                      <a:pt x="4165" y="15284"/>
                    </a:lnTo>
                    <a:lnTo>
                      <a:pt x="1785" y="103709"/>
                    </a:lnTo>
                    <a:lnTo>
                      <a:pt x="1785" y="103709"/>
                    </a:lnTo>
                    <a:cubicBezTo>
                      <a:pt x="6238" y="105671"/>
                      <a:pt x="11015" y="106799"/>
                      <a:pt x="15876" y="107037"/>
                    </a:cubicBezTo>
                    <a:cubicBezTo>
                      <a:pt x="23588" y="107702"/>
                      <a:pt x="22921" y="101807"/>
                      <a:pt x="22921" y="97528"/>
                    </a:cubicBezTo>
                    <a:cubicBezTo>
                      <a:pt x="24986" y="91348"/>
                      <a:pt x="30682" y="87101"/>
                      <a:pt x="37203" y="86880"/>
                    </a:cubicBezTo>
                    <a:cubicBezTo>
                      <a:pt x="43105" y="87450"/>
                      <a:pt x="42534" y="79178"/>
                      <a:pt x="44248" y="79178"/>
                    </a:cubicBezTo>
                    <a:cubicBezTo>
                      <a:pt x="47511" y="79044"/>
                      <a:pt x="50560" y="77521"/>
                      <a:pt x="52626" y="74994"/>
                    </a:cubicBezTo>
                    <a:cubicBezTo>
                      <a:pt x="54340" y="72047"/>
                      <a:pt x="63861" y="75565"/>
                      <a:pt x="66812" y="78608"/>
                    </a:cubicBezTo>
                    <a:cubicBezTo>
                      <a:pt x="71496" y="81500"/>
                      <a:pt x="76764" y="83318"/>
                      <a:pt x="82236" y="83932"/>
                    </a:cubicBezTo>
                    <a:cubicBezTo>
                      <a:pt x="87568" y="85073"/>
                      <a:pt x="89281" y="101712"/>
                      <a:pt x="89281" y="105230"/>
                    </a:cubicBezTo>
                    <a:cubicBezTo>
                      <a:pt x="89281" y="108748"/>
                      <a:pt x="114797" y="108178"/>
                      <a:pt x="118986" y="108748"/>
                    </a:cubicBezTo>
                    <a:cubicBezTo>
                      <a:pt x="123176" y="109318"/>
                      <a:pt x="123080" y="116449"/>
                      <a:pt x="127269" y="121774"/>
                    </a:cubicBezTo>
                    <a:cubicBezTo>
                      <a:pt x="130847" y="126931"/>
                      <a:pt x="133819" y="132482"/>
                      <a:pt x="136124" y="138318"/>
                    </a:cubicBezTo>
                    <a:cubicBezTo>
                      <a:pt x="137933" y="142501"/>
                      <a:pt x="152690" y="147826"/>
                      <a:pt x="156308" y="153150"/>
                    </a:cubicBezTo>
                    <a:cubicBezTo>
                      <a:pt x="162700" y="159614"/>
                      <a:pt x="170626" y="164357"/>
                      <a:pt x="179348" y="166937"/>
                    </a:cubicBezTo>
                    <a:cubicBezTo>
                      <a:pt x="187727" y="169885"/>
                      <a:pt x="195439" y="181104"/>
                      <a:pt x="200104" y="180533"/>
                    </a:cubicBezTo>
                    <a:cubicBezTo>
                      <a:pt x="206327" y="181488"/>
                      <a:pt x="212346" y="183481"/>
                      <a:pt x="217908" y="186428"/>
                    </a:cubicBezTo>
                    <a:lnTo>
                      <a:pt x="219431" y="199645"/>
                    </a:lnTo>
                    <a:lnTo>
                      <a:pt x="221145" y="199645"/>
                    </a:lnTo>
                    <a:cubicBezTo>
                      <a:pt x="228285" y="197268"/>
                      <a:pt x="232189" y="205159"/>
                      <a:pt x="237806" y="205159"/>
                    </a:cubicBezTo>
                    <a:cubicBezTo>
                      <a:pt x="240734" y="205782"/>
                      <a:pt x="243474" y="207085"/>
                      <a:pt x="245804" y="208962"/>
                    </a:cubicBezTo>
                    <a:cubicBezTo>
                      <a:pt x="244731" y="201026"/>
                      <a:pt x="247869" y="193103"/>
                      <a:pt x="254087" y="188045"/>
                    </a:cubicBezTo>
                    <a:cubicBezTo>
                      <a:pt x="259418" y="183861"/>
                      <a:pt x="250469" y="176825"/>
                      <a:pt x="251707" y="170265"/>
                    </a:cubicBezTo>
                    <a:cubicBezTo>
                      <a:pt x="252944" y="163704"/>
                      <a:pt x="238092" y="160186"/>
                      <a:pt x="239234" y="154862"/>
                    </a:cubicBezTo>
                    <a:cubicBezTo>
                      <a:pt x="240377" y="149537"/>
                      <a:pt x="252849" y="150203"/>
                      <a:pt x="258276" y="147826"/>
                    </a:cubicBezTo>
                    <a:cubicBezTo>
                      <a:pt x="263703" y="145449"/>
                      <a:pt x="259514" y="136511"/>
                      <a:pt x="264845" y="136511"/>
                    </a:cubicBezTo>
                    <a:cubicBezTo>
                      <a:pt x="270177" y="136511"/>
                      <a:pt x="272462" y="131187"/>
                      <a:pt x="274366" y="125862"/>
                    </a:cubicBezTo>
                    <a:cubicBezTo>
                      <a:pt x="276270" y="120538"/>
                      <a:pt x="285029" y="125862"/>
                      <a:pt x="289790" y="122344"/>
                    </a:cubicBezTo>
                    <a:cubicBezTo>
                      <a:pt x="294550" y="118826"/>
                      <a:pt x="301691" y="116449"/>
                      <a:pt x="303405" y="119397"/>
                    </a:cubicBezTo>
                    <a:cubicBezTo>
                      <a:pt x="305118" y="122344"/>
                      <a:pt x="298930" y="131662"/>
                      <a:pt x="296359" y="135846"/>
                    </a:cubicBezTo>
                    <a:cubicBezTo>
                      <a:pt x="304275" y="136033"/>
                      <a:pt x="312147" y="134610"/>
                      <a:pt x="319495" y="131662"/>
                    </a:cubicBezTo>
                    <a:cubicBezTo>
                      <a:pt x="322637" y="128525"/>
                      <a:pt x="334443" y="136416"/>
                      <a:pt x="338536" y="128525"/>
                    </a:cubicBezTo>
                    <a:cubicBezTo>
                      <a:pt x="342630" y="120633"/>
                      <a:pt x="356340" y="126053"/>
                      <a:pt x="346915" y="118161"/>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415" name="Google Shape;415;p8"/>
              <p:cNvSpPr/>
              <p:nvPr/>
            </p:nvSpPr>
            <p:spPr>
              <a:xfrm>
                <a:off x="20855338" y="4075667"/>
                <a:ext cx="134697" cy="44839"/>
              </a:xfrm>
              <a:custGeom>
                <a:rect b="b" l="l" r="r" t="t"/>
                <a:pathLst>
                  <a:path extrusionOk="0" h="19016" w="57124">
                    <a:moveTo>
                      <a:pt x="27394" y="2422"/>
                    </a:moveTo>
                    <a:cubicBezTo>
                      <a:pt x="23300" y="5369"/>
                      <a:pt x="-2977" y="3943"/>
                      <a:pt x="2544" y="10123"/>
                    </a:cubicBezTo>
                    <a:cubicBezTo>
                      <a:pt x="8066" y="16304"/>
                      <a:pt x="29774" y="12500"/>
                      <a:pt x="39866" y="18395"/>
                    </a:cubicBezTo>
                    <a:cubicBezTo>
                      <a:pt x="49958" y="24290"/>
                      <a:pt x="64144" y="19536"/>
                      <a:pt x="64144" y="14877"/>
                    </a:cubicBezTo>
                    <a:cubicBezTo>
                      <a:pt x="64144" y="10219"/>
                      <a:pt x="31964" y="-1001"/>
                      <a:pt x="27394" y="2422"/>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416" name="Google Shape;416;p8"/>
              <p:cNvSpPr/>
              <p:nvPr/>
            </p:nvSpPr>
            <p:spPr>
              <a:xfrm>
                <a:off x="18049308" y="5274212"/>
                <a:ext cx="808185" cy="784679"/>
              </a:xfrm>
              <a:custGeom>
                <a:rect b="b" l="l" r="r" t="t"/>
                <a:pathLst>
                  <a:path extrusionOk="0" h="332780" w="342749">
                    <a:moveTo>
                      <a:pt x="323800" y="33892"/>
                    </a:moveTo>
                    <a:cubicBezTo>
                      <a:pt x="319706" y="28567"/>
                      <a:pt x="312566" y="36839"/>
                      <a:pt x="303711" y="38646"/>
                    </a:cubicBezTo>
                    <a:cubicBezTo>
                      <a:pt x="294857" y="40452"/>
                      <a:pt x="266961" y="17348"/>
                      <a:pt x="259821" y="6699"/>
                    </a:cubicBezTo>
                    <a:cubicBezTo>
                      <a:pt x="252680" y="-3950"/>
                      <a:pt x="240779" y="4892"/>
                      <a:pt x="246777" y="12594"/>
                    </a:cubicBezTo>
                    <a:cubicBezTo>
                      <a:pt x="252775" y="20295"/>
                      <a:pt x="245635" y="22672"/>
                      <a:pt x="245635" y="33321"/>
                    </a:cubicBezTo>
                    <a:cubicBezTo>
                      <a:pt x="245635" y="43970"/>
                      <a:pt x="238494" y="43970"/>
                      <a:pt x="239732" y="51101"/>
                    </a:cubicBezTo>
                    <a:cubicBezTo>
                      <a:pt x="240970" y="58232"/>
                      <a:pt x="230211" y="56996"/>
                      <a:pt x="223070" y="58232"/>
                    </a:cubicBezTo>
                    <a:cubicBezTo>
                      <a:pt x="215930" y="59469"/>
                      <a:pt x="223642" y="66504"/>
                      <a:pt x="215359" y="70022"/>
                    </a:cubicBezTo>
                    <a:cubicBezTo>
                      <a:pt x="207075" y="73540"/>
                      <a:pt x="207647" y="79530"/>
                      <a:pt x="211836" y="81907"/>
                    </a:cubicBezTo>
                    <a:cubicBezTo>
                      <a:pt x="216025" y="84284"/>
                      <a:pt x="212978" y="91891"/>
                      <a:pt x="211836" y="97215"/>
                    </a:cubicBezTo>
                    <a:cubicBezTo>
                      <a:pt x="210693" y="102540"/>
                      <a:pt x="217167" y="98451"/>
                      <a:pt x="221928" y="93127"/>
                    </a:cubicBezTo>
                    <a:cubicBezTo>
                      <a:pt x="226688" y="87802"/>
                      <a:pt x="231449" y="95694"/>
                      <a:pt x="232591" y="90750"/>
                    </a:cubicBezTo>
                    <a:cubicBezTo>
                      <a:pt x="233734" y="85806"/>
                      <a:pt x="220119" y="81907"/>
                      <a:pt x="220690" y="75917"/>
                    </a:cubicBezTo>
                    <a:cubicBezTo>
                      <a:pt x="221261" y="69927"/>
                      <a:pt x="230211" y="77724"/>
                      <a:pt x="237352" y="74206"/>
                    </a:cubicBezTo>
                    <a:cubicBezTo>
                      <a:pt x="247953" y="71165"/>
                      <a:pt x="259375" y="73828"/>
                      <a:pt x="267532" y="81242"/>
                    </a:cubicBezTo>
                    <a:cubicBezTo>
                      <a:pt x="276387" y="88943"/>
                      <a:pt x="278767" y="85996"/>
                      <a:pt x="280576" y="76583"/>
                    </a:cubicBezTo>
                    <a:cubicBezTo>
                      <a:pt x="282385" y="67170"/>
                      <a:pt x="296000" y="62891"/>
                      <a:pt x="309138" y="62891"/>
                    </a:cubicBezTo>
                    <a:cubicBezTo>
                      <a:pt x="322277" y="62891"/>
                      <a:pt x="323895" y="56426"/>
                      <a:pt x="319802" y="53383"/>
                    </a:cubicBezTo>
                    <a:cubicBezTo>
                      <a:pt x="315708" y="50341"/>
                      <a:pt x="342366" y="33226"/>
                      <a:pt x="341699" y="28472"/>
                    </a:cubicBezTo>
                    <a:cubicBezTo>
                      <a:pt x="341033" y="23718"/>
                      <a:pt x="327989" y="39216"/>
                      <a:pt x="323800" y="33892"/>
                    </a:cubicBezTo>
                    <a:close/>
                    <a:moveTo>
                      <a:pt x="214787" y="114995"/>
                    </a:moveTo>
                    <a:cubicBezTo>
                      <a:pt x="208884" y="117943"/>
                      <a:pt x="204695" y="136293"/>
                      <a:pt x="211265" y="141618"/>
                    </a:cubicBezTo>
                    <a:cubicBezTo>
                      <a:pt x="217834" y="146942"/>
                      <a:pt x="200601" y="157021"/>
                      <a:pt x="201173" y="168240"/>
                    </a:cubicBezTo>
                    <a:cubicBezTo>
                      <a:pt x="201744" y="179460"/>
                      <a:pt x="190509" y="179460"/>
                      <a:pt x="188700" y="187256"/>
                    </a:cubicBezTo>
                    <a:cubicBezTo>
                      <a:pt x="186891" y="195053"/>
                      <a:pt x="180417" y="193817"/>
                      <a:pt x="170325" y="201518"/>
                    </a:cubicBezTo>
                    <a:cubicBezTo>
                      <a:pt x="160233" y="209220"/>
                      <a:pt x="154996" y="200282"/>
                      <a:pt x="157281" y="195053"/>
                    </a:cubicBezTo>
                    <a:cubicBezTo>
                      <a:pt x="159566" y="189823"/>
                      <a:pt x="141953" y="198000"/>
                      <a:pt x="142524" y="211026"/>
                    </a:cubicBezTo>
                    <a:cubicBezTo>
                      <a:pt x="143095" y="224052"/>
                      <a:pt x="125958" y="225193"/>
                      <a:pt x="130052" y="231088"/>
                    </a:cubicBezTo>
                    <a:cubicBezTo>
                      <a:pt x="134146" y="236983"/>
                      <a:pt x="117008" y="240596"/>
                      <a:pt x="117580" y="235272"/>
                    </a:cubicBezTo>
                    <a:cubicBezTo>
                      <a:pt x="118151" y="229947"/>
                      <a:pt x="106916" y="232895"/>
                      <a:pt x="93302" y="238219"/>
                    </a:cubicBezTo>
                    <a:cubicBezTo>
                      <a:pt x="79687" y="243544"/>
                      <a:pt x="71404" y="232324"/>
                      <a:pt x="63692" y="239931"/>
                    </a:cubicBezTo>
                    <a:cubicBezTo>
                      <a:pt x="55980" y="247537"/>
                      <a:pt x="42936" y="261324"/>
                      <a:pt x="32844" y="263035"/>
                    </a:cubicBezTo>
                    <a:cubicBezTo>
                      <a:pt x="22752" y="264747"/>
                      <a:pt x="28655" y="277012"/>
                      <a:pt x="32844" y="274920"/>
                    </a:cubicBezTo>
                    <a:cubicBezTo>
                      <a:pt x="39985" y="271307"/>
                      <a:pt x="51220" y="274920"/>
                      <a:pt x="54837" y="269596"/>
                    </a:cubicBezTo>
                    <a:cubicBezTo>
                      <a:pt x="58455" y="264271"/>
                      <a:pt x="87399" y="257711"/>
                      <a:pt x="105203" y="257140"/>
                    </a:cubicBezTo>
                    <a:cubicBezTo>
                      <a:pt x="123006" y="256570"/>
                      <a:pt x="112248" y="265412"/>
                      <a:pt x="113486" y="274920"/>
                    </a:cubicBezTo>
                    <a:cubicBezTo>
                      <a:pt x="114723" y="284428"/>
                      <a:pt x="129481" y="282622"/>
                      <a:pt x="137192" y="273684"/>
                    </a:cubicBezTo>
                    <a:cubicBezTo>
                      <a:pt x="144904" y="264747"/>
                      <a:pt x="150807" y="265412"/>
                      <a:pt x="144238" y="260088"/>
                    </a:cubicBezTo>
                    <a:cubicBezTo>
                      <a:pt x="137668" y="254763"/>
                      <a:pt x="145475" y="250009"/>
                      <a:pt x="150236" y="257140"/>
                    </a:cubicBezTo>
                    <a:cubicBezTo>
                      <a:pt x="156233" y="263760"/>
                      <a:pt x="166468" y="264271"/>
                      <a:pt x="173097" y="258281"/>
                    </a:cubicBezTo>
                    <a:cubicBezTo>
                      <a:pt x="174066" y="257406"/>
                      <a:pt x="174926" y="256416"/>
                      <a:pt x="175657" y="255334"/>
                    </a:cubicBezTo>
                    <a:cubicBezTo>
                      <a:pt x="181654" y="245826"/>
                      <a:pt x="183368" y="257140"/>
                      <a:pt x="190509" y="256570"/>
                    </a:cubicBezTo>
                    <a:cubicBezTo>
                      <a:pt x="197649" y="255999"/>
                      <a:pt x="201744" y="238219"/>
                      <a:pt x="202315" y="244685"/>
                    </a:cubicBezTo>
                    <a:cubicBezTo>
                      <a:pt x="202886" y="251150"/>
                      <a:pt x="214216" y="249439"/>
                      <a:pt x="221357" y="241737"/>
                    </a:cubicBezTo>
                    <a:cubicBezTo>
                      <a:pt x="228497" y="234036"/>
                      <a:pt x="221928" y="220439"/>
                      <a:pt x="226688" y="213213"/>
                    </a:cubicBezTo>
                    <a:cubicBezTo>
                      <a:pt x="231449" y="205987"/>
                      <a:pt x="236209" y="191250"/>
                      <a:pt x="231353" y="182407"/>
                    </a:cubicBezTo>
                    <a:cubicBezTo>
                      <a:pt x="226498" y="173565"/>
                      <a:pt x="242017" y="167575"/>
                      <a:pt x="249729" y="160444"/>
                    </a:cubicBezTo>
                    <a:cubicBezTo>
                      <a:pt x="257440" y="153313"/>
                      <a:pt x="240874" y="117848"/>
                      <a:pt x="240208" y="107199"/>
                    </a:cubicBezTo>
                    <a:cubicBezTo>
                      <a:pt x="239541" y="96550"/>
                      <a:pt x="220690" y="112143"/>
                      <a:pt x="214787" y="114995"/>
                    </a:cubicBezTo>
                    <a:close/>
                    <a:moveTo>
                      <a:pt x="84447" y="268835"/>
                    </a:moveTo>
                    <a:cubicBezTo>
                      <a:pt x="82067" y="275396"/>
                      <a:pt x="74926" y="272448"/>
                      <a:pt x="65406" y="274160"/>
                    </a:cubicBezTo>
                    <a:cubicBezTo>
                      <a:pt x="55885" y="275871"/>
                      <a:pt x="55885" y="298500"/>
                      <a:pt x="62454" y="300782"/>
                    </a:cubicBezTo>
                    <a:cubicBezTo>
                      <a:pt x="67786" y="302589"/>
                      <a:pt x="71975" y="302589"/>
                      <a:pt x="73689" y="295458"/>
                    </a:cubicBezTo>
                    <a:cubicBezTo>
                      <a:pt x="76201" y="289109"/>
                      <a:pt x="83392" y="285997"/>
                      <a:pt x="89749" y="288506"/>
                    </a:cubicBezTo>
                    <a:cubicBezTo>
                      <a:pt x="90116" y="288651"/>
                      <a:pt x="90475" y="288813"/>
                      <a:pt x="90827" y="288992"/>
                    </a:cubicBezTo>
                    <a:cubicBezTo>
                      <a:pt x="96824" y="291940"/>
                      <a:pt x="104536" y="280055"/>
                      <a:pt x="104536" y="271212"/>
                    </a:cubicBezTo>
                    <a:cubicBezTo>
                      <a:pt x="104536" y="262370"/>
                      <a:pt x="86827" y="262370"/>
                      <a:pt x="84447" y="268835"/>
                    </a:cubicBezTo>
                    <a:close/>
                    <a:moveTo>
                      <a:pt x="43507" y="291940"/>
                    </a:moveTo>
                    <a:cubicBezTo>
                      <a:pt x="43507" y="286045"/>
                      <a:pt x="30464" y="287186"/>
                      <a:pt x="29893" y="281861"/>
                    </a:cubicBezTo>
                    <a:cubicBezTo>
                      <a:pt x="29321" y="276537"/>
                      <a:pt x="20372" y="279484"/>
                      <a:pt x="11517" y="286045"/>
                    </a:cubicBezTo>
                    <a:cubicBezTo>
                      <a:pt x="2663" y="292605"/>
                      <a:pt x="-288" y="293746"/>
                      <a:pt x="3234" y="300212"/>
                    </a:cubicBezTo>
                    <a:cubicBezTo>
                      <a:pt x="6757" y="306677"/>
                      <a:pt x="12184" y="300782"/>
                      <a:pt x="14469" y="294317"/>
                    </a:cubicBezTo>
                    <a:cubicBezTo>
                      <a:pt x="16754" y="287851"/>
                      <a:pt x="22847" y="303825"/>
                      <a:pt x="17516" y="314474"/>
                    </a:cubicBezTo>
                    <a:cubicBezTo>
                      <a:pt x="12184" y="325123"/>
                      <a:pt x="18182" y="340050"/>
                      <a:pt x="25132" y="338719"/>
                    </a:cubicBezTo>
                    <a:cubicBezTo>
                      <a:pt x="32083" y="337388"/>
                      <a:pt x="38842" y="316185"/>
                      <a:pt x="47696" y="304966"/>
                    </a:cubicBezTo>
                    <a:cubicBezTo>
                      <a:pt x="56551" y="293746"/>
                      <a:pt x="43507" y="297835"/>
                      <a:pt x="43507" y="291940"/>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417" name="Google Shape;417;p8"/>
              <p:cNvSpPr/>
              <p:nvPr/>
            </p:nvSpPr>
            <p:spPr>
              <a:xfrm>
                <a:off x="15458900" y="4775908"/>
                <a:ext cx="2828649" cy="1928071"/>
              </a:xfrm>
              <a:custGeom>
                <a:rect b="b" l="l" r="r" t="t"/>
                <a:pathLst>
                  <a:path extrusionOk="0" h="817689" w="1199622">
                    <a:moveTo>
                      <a:pt x="1199599" y="148239"/>
                    </a:moveTo>
                    <a:cubicBezTo>
                      <a:pt x="1200266" y="137590"/>
                      <a:pt x="1187794" y="141108"/>
                      <a:pt x="1183605" y="144056"/>
                    </a:cubicBezTo>
                    <a:cubicBezTo>
                      <a:pt x="1179415" y="147003"/>
                      <a:pt x="1167610" y="144056"/>
                      <a:pt x="1164087" y="151187"/>
                    </a:cubicBezTo>
                    <a:cubicBezTo>
                      <a:pt x="1160564" y="158318"/>
                      <a:pt x="1154566" y="154134"/>
                      <a:pt x="1146283" y="155275"/>
                    </a:cubicBezTo>
                    <a:cubicBezTo>
                      <a:pt x="1137999" y="156416"/>
                      <a:pt x="1126098" y="152898"/>
                      <a:pt x="1127241" y="147573"/>
                    </a:cubicBezTo>
                    <a:cubicBezTo>
                      <a:pt x="1128384" y="142249"/>
                      <a:pt x="1122480" y="136925"/>
                      <a:pt x="1123052" y="130459"/>
                    </a:cubicBezTo>
                    <a:cubicBezTo>
                      <a:pt x="1123624" y="123994"/>
                      <a:pt x="1114769" y="126941"/>
                      <a:pt x="1108866" y="120951"/>
                    </a:cubicBezTo>
                    <a:cubicBezTo>
                      <a:pt x="1103399" y="115709"/>
                      <a:pt x="1096246" y="112575"/>
                      <a:pt x="1088682" y="112109"/>
                    </a:cubicBezTo>
                    <a:cubicBezTo>
                      <a:pt x="1086301" y="113250"/>
                      <a:pt x="1079161" y="105643"/>
                      <a:pt x="1069640" y="104978"/>
                    </a:cubicBezTo>
                    <a:cubicBezTo>
                      <a:pt x="1060119" y="104312"/>
                      <a:pt x="1060690" y="97942"/>
                      <a:pt x="1061928" y="93758"/>
                    </a:cubicBezTo>
                    <a:cubicBezTo>
                      <a:pt x="1063166" y="89575"/>
                      <a:pt x="1053645" y="76549"/>
                      <a:pt x="1051836" y="69513"/>
                    </a:cubicBezTo>
                    <a:cubicBezTo>
                      <a:pt x="1050027" y="62477"/>
                      <a:pt x="1042982" y="61241"/>
                      <a:pt x="1039935" y="45838"/>
                    </a:cubicBezTo>
                    <a:cubicBezTo>
                      <a:pt x="1036888" y="30435"/>
                      <a:pt x="1028701" y="34618"/>
                      <a:pt x="1030414" y="27487"/>
                    </a:cubicBezTo>
                    <a:cubicBezTo>
                      <a:pt x="1032128" y="20356"/>
                      <a:pt x="1020322" y="16838"/>
                      <a:pt x="1017371" y="12655"/>
                    </a:cubicBezTo>
                    <a:cubicBezTo>
                      <a:pt x="1014419" y="8471"/>
                      <a:pt x="1001947" y="10278"/>
                      <a:pt x="993093" y="5619"/>
                    </a:cubicBezTo>
                    <a:cubicBezTo>
                      <a:pt x="984239" y="960"/>
                      <a:pt x="978812" y="4383"/>
                      <a:pt x="970529" y="2006"/>
                    </a:cubicBezTo>
                    <a:cubicBezTo>
                      <a:pt x="960595" y="1348"/>
                      <a:pt x="950619" y="2148"/>
                      <a:pt x="940919" y="4383"/>
                    </a:cubicBezTo>
                    <a:cubicBezTo>
                      <a:pt x="931549" y="2474"/>
                      <a:pt x="921864" y="5614"/>
                      <a:pt x="915403" y="12655"/>
                    </a:cubicBezTo>
                    <a:cubicBezTo>
                      <a:pt x="907120" y="23969"/>
                      <a:pt x="913689" y="23304"/>
                      <a:pt x="917212" y="23304"/>
                    </a:cubicBezTo>
                    <a:cubicBezTo>
                      <a:pt x="920734" y="23304"/>
                      <a:pt x="922543" y="33953"/>
                      <a:pt x="923115" y="37566"/>
                    </a:cubicBezTo>
                    <a:cubicBezTo>
                      <a:pt x="923686" y="41179"/>
                      <a:pt x="917212" y="46408"/>
                      <a:pt x="914260" y="47644"/>
                    </a:cubicBezTo>
                    <a:cubicBezTo>
                      <a:pt x="908710" y="52954"/>
                      <a:pt x="904444" y="59457"/>
                      <a:pt x="901788" y="66660"/>
                    </a:cubicBezTo>
                    <a:cubicBezTo>
                      <a:pt x="900646" y="71414"/>
                      <a:pt x="891125" y="83204"/>
                      <a:pt x="892267" y="87388"/>
                    </a:cubicBezTo>
                    <a:cubicBezTo>
                      <a:pt x="893410" y="91571"/>
                      <a:pt x="887507" y="95660"/>
                      <a:pt x="883318" y="96230"/>
                    </a:cubicBezTo>
                    <a:cubicBezTo>
                      <a:pt x="876784" y="99226"/>
                      <a:pt x="870426" y="102591"/>
                      <a:pt x="864276" y="106309"/>
                    </a:cubicBezTo>
                    <a:cubicBezTo>
                      <a:pt x="860753" y="107450"/>
                      <a:pt x="846567" y="105073"/>
                      <a:pt x="844758" y="100984"/>
                    </a:cubicBezTo>
                    <a:cubicBezTo>
                      <a:pt x="843728" y="99362"/>
                      <a:pt x="842135" y="98177"/>
                      <a:pt x="840284" y="97656"/>
                    </a:cubicBezTo>
                    <a:lnTo>
                      <a:pt x="824194" y="129603"/>
                    </a:lnTo>
                    <a:lnTo>
                      <a:pt x="822956" y="139967"/>
                    </a:lnTo>
                    <a:cubicBezTo>
                      <a:pt x="822956" y="139967"/>
                      <a:pt x="812673" y="142534"/>
                      <a:pt x="820385" y="150236"/>
                    </a:cubicBezTo>
                    <a:cubicBezTo>
                      <a:pt x="828097" y="157937"/>
                      <a:pt x="829430" y="151567"/>
                      <a:pt x="841045" y="151567"/>
                    </a:cubicBezTo>
                    <a:cubicBezTo>
                      <a:pt x="852661" y="151567"/>
                      <a:pt x="857802" y="161075"/>
                      <a:pt x="860087" y="154134"/>
                    </a:cubicBezTo>
                    <a:cubicBezTo>
                      <a:pt x="862856" y="148414"/>
                      <a:pt x="869745" y="146019"/>
                      <a:pt x="875473" y="148785"/>
                    </a:cubicBezTo>
                    <a:cubicBezTo>
                      <a:pt x="876866" y="149458"/>
                      <a:pt x="878110" y="150404"/>
                      <a:pt x="879128" y="151567"/>
                    </a:cubicBezTo>
                    <a:cubicBezTo>
                      <a:pt x="885508" y="159268"/>
                      <a:pt x="906168" y="172199"/>
                      <a:pt x="904930" y="178665"/>
                    </a:cubicBezTo>
                    <a:cubicBezTo>
                      <a:pt x="903692" y="185130"/>
                      <a:pt x="891982" y="183799"/>
                      <a:pt x="884270" y="181232"/>
                    </a:cubicBezTo>
                    <a:cubicBezTo>
                      <a:pt x="876558" y="178665"/>
                      <a:pt x="866180" y="186366"/>
                      <a:pt x="858468" y="186366"/>
                    </a:cubicBezTo>
                    <a:cubicBezTo>
                      <a:pt x="849227" y="186332"/>
                      <a:pt x="840366" y="190036"/>
                      <a:pt x="833905" y="196635"/>
                    </a:cubicBezTo>
                    <a:cubicBezTo>
                      <a:pt x="826193" y="204431"/>
                      <a:pt x="827430" y="212133"/>
                      <a:pt x="815815" y="213464"/>
                    </a:cubicBezTo>
                    <a:cubicBezTo>
                      <a:pt x="805111" y="213112"/>
                      <a:pt x="794615" y="216472"/>
                      <a:pt x="786110" y="222972"/>
                    </a:cubicBezTo>
                    <a:cubicBezTo>
                      <a:pt x="776551" y="229431"/>
                      <a:pt x="764297" y="230406"/>
                      <a:pt x="753835" y="225539"/>
                    </a:cubicBezTo>
                    <a:cubicBezTo>
                      <a:pt x="747192" y="221696"/>
                      <a:pt x="738687" y="223959"/>
                      <a:pt x="734839" y="230593"/>
                    </a:cubicBezTo>
                    <a:cubicBezTo>
                      <a:pt x="734823" y="230620"/>
                      <a:pt x="734808" y="230647"/>
                      <a:pt x="734793" y="230674"/>
                    </a:cubicBezTo>
                    <a:cubicBezTo>
                      <a:pt x="729652" y="239706"/>
                      <a:pt x="741267" y="243605"/>
                      <a:pt x="739934" y="253873"/>
                    </a:cubicBezTo>
                    <a:cubicBezTo>
                      <a:pt x="738602" y="264142"/>
                      <a:pt x="725748" y="261670"/>
                      <a:pt x="715371" y="272889"/>
                    </a:cubicBezTo>
                    <a:cubicBezTo>
                      <a:pt x="706245" y="283150"/>
                      <a:pt x="693023" y="288829"/>
                      <a:pt x="679287" y="288387"/>
                    </a:cubicBezTo>
                    <a:cubicBezTo>
                      <a:pt x="669766" y="287151"/>
                      <a:pt x="650724" y="282017"/>
                      <a:pt x="634063" y="289718"/>
                    </a:cubicBezTo>
                    <a:cubicBezTo>
                      <a:pt x="617401" y="297420"/>
                      <a:pt x="605500" y="308734"/>
                      <a:pt x="599217" y="307784"/>
                    </a:cubicBezTo>
                    <a:cubicBezTo>
                      <a:pt x="592933" y="306833"/>
                      <a:pt x="592743" y="298751"/>
                      <a:pt x="583698" y="299987"/>
                    </a:cubicBezTo>
                    <a:cubicBezTo>
                      <a:pt x="576430" y="301109"/>
                      <a:pt x="569017" y="299258"/>
                      <a:pt x="563133" y="294853"/>
                    </a:cubicBezTo>
                    <a:cubicBezTo>
                      <a:pt x="556658" y="290954"/>
                      <a:pt x="551517" y="297420"/>
                      <a:pt x="541139" y="289718"/>
                    </a:cubicBezTo>
                    <a:cubicBezTo>
                      <a:pt x="530762" y="282017"/>
                      <a:pt x="512577" y="283253"/>
                      <a:pt x="504960" y="282017"/>
                    </a:cubicBezTo>
                    <a:cubicBezTo>
                      <a:pt x="497344" y="280781"/>
                      <a:pt x="467544" y="282017"/>
                      <a:pt x="457356" y="280686"/>
                    </a:cubicBezTo>
                    <a:cubicBezTo>
                      <a:pt x="447169" y="279355"/>
                      <a:pt x="432792" y="283253"/>
                      <a:pt x="431460" y="278119"/>
                    </a:cubicBezTo>
                    <a:cubicBezTo>
                      <a:pt x="430127" y="272984"/>
                      <a:pt x="422510" y="269086"/>
                      <a:pt x="419844" y="257486"/>
                    </a:cubicBezTo>
                    <a:cubicBezTo>
                      <a:pt x="418978" y="249114"/>
                      <a:pt x="412704" y="242307"/>
                      <a:pt x="404421" y="240752"/>
                    </a:cubicBezTo>
                    <a:cubicBezTo>
                      <a:pt x="397947" y="239421"/>
                      <a:pt x="397185" y="232575"/>
                      <a:pt x="391472" y="231244"/>
                    </a:cubicBezTo>
                    <a:cubicBezTo>
                      <a:pt x="388712" y="231244"/>
                      <a:pt x="385474" y="221736"/>
                      <a:pt x="376429" y="221736"/>
                    </a:cubicBezTo>
                    <a:cubicBezTo>
                      <a:pt x="367384" y="221736"/>
                      <a:pt x="335490" y="218884"/>
                      <a:pt x="330730" y="211277"/>
                    </a:cubicBezTo>
                    <a:cubicBezTo>
                      <a:pt x="325969" y="203671"/>
                      <a:pt x="335299" y="202245"/>
                      <a:pt x="335299" y="194923"/>
                    </a:cubicBezTo>
                    <a:cubicBezTo>
                      <a:pt x="335299" y="187602"/>
                      <a:pt x="340155" y="177714"/>
                      <a:pt x="336537" y="174861"/>
                    </a:cubicBezTo>
                    <a:cubicBezTo>
                      <a:pt x="331434" y="171070"/>
                      <a:pt x="327694" y="165735"/>
                      <a:pt x="325874" y="159649"/>
                    </a:cubicBezTo>
                    <a:cubicBezTo>
                      <a:pt x="322954" y="152332"/>
                      <a:pt x="316420" y="147068"/>
                      <a:pt x="308641" y="145767"/>
                    </a:cubicBezTo>
                    <a:cubicBezTo>
                      <a:pt x="301755" y="144593"/>
                      <a:pt x="295419" y="141264"/>
                      <a:pt x="290551" y="136259"/>
                    </a:cubicBezTo>
                    <a:cubicBezTo>
                      <a:pt x="284459" y="130839"/>
                      <a:pt x="278651" y="131315"/>
                      <a:pt x="276175" y="117813"/>
                    </a:cubicBezTo>
                    <a:cubicBezTo>
                      <a:pt x="276055" y="116965"/>
                      <a:pt x="275831" y="116135"/>
                      <a:pt x="275509" y="115341"/>
                    </a:cubicBezTo>
                    <a:cubicBezTo>
                      <a:pt x="273129" y="115341"/>
                      <a:pt x="269891" y="114200"/>
                      <a:pt x="267892" y="114200"/>
                    </a:cubicBezTo>
                    <a:cubicBezTo>
                      <a:pt x="265817" y="113841"/>
                      <a:pt x="263950" y="112722"/>
                      <a:pt x="262656" y="111063"/>
                    </a:cubicBezTo>
                    <a:cubicBezTo>
                      <a:pt x="261037" y="116672"/>
                      <a:pt x="255705" y="119430"/>
                      <a:pt x="255705" y="123898"/>
                    </a:cubicBezTo>
                    <a:cubicBezTo>
                      <a:pt x="255705" y="128367"/>
                      <a:pt x="253706" y="134928"/>
                      <a:pt x="247042" y="134928"/>
                    </a:cubicBezTo>
                    <a:cubicBezTo>
                      <a:pt x="240377" y="134928"/>
                      <a:pt x="234379" y="139872"/>
                      <a:pt x="233998" y="150141"/>
                    </a:cubicBezTo>
                    <a:cubicBezTo>
                      <a:pt x="233617" y="160409"/>
                      <a:pt x="239711" y="161645"/>
                      <a:pt x="236854" y="166114"/>
                    </a:cubicBezTo>
                    <a:cubicBezTo>
                      <a:pt x="232055" y="171441"/>
                      <a:pt x="224920" y="174042"/>
                      <a:pt x="217813" y="173055"/>
                    </a:cubicBezTo>
                    <a:cubicBezTo>
                      <a:pt x="211741" y="171791"/>
                      <a:pt x="205542" y="171248"/>
                      <a:pt x="199342" y="171439"/>
                    </a:cubicBezTo>
                    <a:cubicBezTo>
                      <a:pt x="192773" y="170583"/>
                      <a:pt x="187822" y="162406"/>
                      <a:pt x="185823" y="171439"/>
                    </a:cubicBezTo>
                    <a:cubicBezTo>
                      <a:pt x="183823" y="180471"/>
                      <a:pt x="170209" y="207094"/>
                      <a:pt x="173445" y="209946"/>
                    </a:cubicBezTo>
                    <a:cubicBezTo>
                      <a:pt x="176683" y="212799"/>
                      <a:pt x="179254" y="219454"/>
                      <a:pt x="173445" y="219454"/>
                    </a:cubicBezTo>
                    <a:cubicBezTo>
                      <a:pt x="168395" y="219954"/>
                      <a:pt x="163331" y="218640"/>
                      <a:pt x="159164" y="215746"/>
                    </a:cubicBezTo>
                    <a:cubicBezTo>
                      <a:pt x="156213" y="212894"/>
                      <a:pt x="146883" y="219739"/>
                      <a:pt x="140123" y="219454"/>
                    </a:cubicBezTo>
                    <a:cubicBezTo>
                      <a:pt x="137076" y="219454"/>
                      <a:pt x="124223" y="225064"/>
                      <a:pt x="128603" y="227251"/>
                    </a:cubicBezTo>
                    <a:cubicBezTo>
                      <a:pt x="132982" y="229438"/>
                      <a:pt x="133077" y="240182"/>
                      <a:pt x="133077" y="244555"/>
                    </a:cubicBezTo>
                    <a:cubicBezTo>
                      <a:pt x="133077" y="248929"/>
                      <a:pt x="142598" y="262335"/>
                      <a:pt x="141075" y="266804"/>
                    </a:cubicBezTo>
                    <a:cubicBezTo>
                      <a:pt x="139551" y="271273"/>
                      <a:pt x="130412" y="276312"/>
                      <a:pt x="130412" y="281827"/>
                    </a:cubicBezTo>
                    <a:cubicBezTo>
                      <a:pt x="130412" y="287341"/>
                      <a:pt x="132221" y="292951"/>
                      <a:pt x="129079" y="294282"/>
                    </a:cubicBezTo>
                    <a:cubicBezTo>
                      <a:pt x="122887" y="296720"/>
                      <a:pt x="116928" y="299712"/>
                      <a:pt x="111275" y="303220"/>
                    </a:cubicBezTo>
                    <a:cubicBezTo>
                      <a:pt x="106419" y="306738"/>
                      <a:pt x="98421" y="306738"/>
                      <a:pt x="95756" y="312062"/>
                    </a:cubicBezTo>
                    <a:cubicBezTo>
                      <a:pt x="93290" y="318505"/>
                      <a:pt x="86537" y="322239"/>
                      <a:pt x="79761" y="320905"/>
                    </a:cubicBezTo>
                    <a:cubicBezTo>
                      <a:pt x="71763" y="320049"/>
                      <a:pt x="67765" y="318718"/>
                      <a:pt x="61576" y="326229"/>
                    </a:cubicBezTo>
                    <a:cubicBezTo>
                      <a:pt x="55388" y="333741"/>
                      <a:pt x="53959" y="330698"/>
                      <a:pt x="49580" y="334216"/>
                    </a:cubicBezTo>
                    <a:cubicBezTo>
                      <a:pt x="45200" y="337734"/>
                      <a:pt x="40631" y="331554"/>
                      <a:pt x="37107" y="330223"/>
                    </a:cubicBezTo>
                    <a:cubicBezTo>
                      <a:pt x="33585" y="328892"/>
                      <a:pt x="28634" y="334216"/>
                      <a:pt x="25112" y="334216"/>
                    </a:cubicBezTo>
                    <a:cubicBezTo>
                      <a:pt x="21589" y="334216"/>
                      <a:pt x="18447" y="340016"/>
                      <a:pt x="13972" y="341347"/>
                    </a:cubicBezTo>
                    <a:cubicBezTo>
                      <a:pt x="9497" y="342678"/>
                      <a:pt x="5117" y="341347"/>
                      <a:pt x="5117" y="346671"/>
                    </a:cubicBezTo>
                    <a:cubicBezTo>
                      <a:pt x="5151" y="350132"/>
                      <a:pt x="3973" y="353495"/>
                      <a:pt x="1785" y="356179"/>
                    </a:cubicBezTo>
                    <a:lnTo>
                      <a:pt x="1785" y="356179"/>
                    </a:lnTo>
                    <a:lnTo>
                      <a:pt x="4927" y="373579"/>
                    </a:lnTo>
                    <a:cubicBezTo>
                      <a:pt x="4927" y="373579"/>
                      <a:pt x="23969" y="379950"/>
                      <a:pt x="24730" y="386225"/>
                    </a:cubicBezTo>
                    <a:cubicBezTo>
                      <a:pt x="25492" y="392500"/>
                      <a:pt x="28634" y="413132"/>
                      <a:pt x="28634" y="413132"/>
                    </a:cubicBezTo>
                    <a:lnTo>
                      <a:pt x="28063" y="413132"/>
                    </a:lnTo>
                    <a:cubicBezTo>
                      <a:pt x="35775" y="419218"/>
                      <a:pt x="46343" y="425588"/>
                      <a:pt x="46343" y="427965"/>
                    </a:cubicBezTo>
                    <a:cubicBezTo>
                      <a:pt x="46428" y="434578"/>
                      <a:pt x="50427" y="440513"/>
                      <a:pt x="56530" y="443083"/>
                    </a:cubicBezTo>
                    <a:cubicBezTo>
                      <a:pt x="61952" y="445475"/>
                      <a:pt x="67200" y="448239"/>
                      <a:pt x="72240" y="451355"/>
                    </a:cubicBezTo>
                    <a:lnTo>
                      <a:pt x="73001" y="449453"/>
                    </a:lnTo>
                    <a:lnTo>
                      <a:pt x="80903" y="448693"/>
                    </a:lnTo>
                    <a:cubicBezTo>
                      <a:pt x="82543" y="449776"/>
                      <a:pt x="84045" y="451053"/>
                      <a:pt x="85378" y="452496"/>
                    </a:cubicBezTo>
                    <a:cubicBezTo>
                      <a:pt x="90400" y="444727"/>
                      <a:pt x="98882" y="439872"/>
                      <a:pt x="108133" y="439470"/>
                    </a:cubicBezTo>
                    <a:cubicBezTo>
                      <a:pt x="115654" y="439945"/>
                      <a:pt x="132982" y="453732"/>
                      <a:pt x="131173" y="458486"/>
                    </a:cubicBezTo>
                    <a:cubicBezTo>
                      <a:pt x="129364" y="463240"/>
                      <a:pt x="116987" y="481115"/>
                      <a:pt x="111180" y="482446"/>
                    </a:cubicBezTo>
                    <a:cubicBezTo>
                      <a:pt x="108385" y="482973"/>
                      <a:pt x="105550" y="483260"/>
                      <a:pt x="102706" y="483302"/>
                    </a:cubicBezTo>
                    <a:cubicBezTo>
                      <a:pt x="102133" y="485648"/>
                      <a:pt x="101719" y="488031"/>
                      <a:pt x="101468" y="490433"/>
                    </a:cubicBezTo>
                    <a:cubicBezTo>
                      <a:pt x="101468" y="494426"/>
                      <a:pt x="108513" y="500701"/>
                      <a:pt x="112513" y="507832"/>
                    </a:cubicBezTo>
                    <a:cubicBezTo>
                      <a:pt x="116511" y="514963"/>
                      <a:pt x="106133" y="519717"/>
                      <a:pt x="100612" y="514963"/>
                    </a:cubicBezTo>
                    <a:cubicBezTo>
                      <a:pt x="95089" y="510209"/>
                      <a:pt x="92709" y="519717"/>
                      <a:pt x="95946" y="523616"/>
                    </a:cubicBezTo>
                    <a:cubicBezTo>
                      <a:pt x="99183" y="527514"/>
                      <a:pt x="97470" y="538638"/>
                      <a:pt x="102992" y="539494"/>
                    </a:cubicBezTo>
                    <a:cubicBezTo>
                      <a:pt x="108513" y="540350"/>
                      <a:pt x="113274" y="551284"/>
                      <a:pt x="119653" y="551284"/>
                    </a:cubicBezTo>
                    <a:cubicBezTo>
                      <a:pt x="126032" y="551284"/>
                      <a:pt x="131554" y="561553"/>
                      <a:pt x="131554" y="561553"/>
                    </a:cubicBezTo>
                    <a:cubicBezTo>
                      <a:pt x="131554" y="561553"/>
                      <a:pt x="140218" y="567067"/>
                      <a:pt x="140218" y="570300"/>
                    </a:cubicBezTo>
                    <a:cubicBezTo>
                      <a:pt x="140300" y="570676"/>
                      <a:pt x="140300" y="571065"/>
                      <a:pt x="140218" y="571441"/>
                    </a:cubicBezTo>
                    <a:cubicBezTo>
                      <a:pt x="147073" y="570775"/>
                      <a:pt x="151643" y="570490"/>
                      <a:pt x="152500" y="567638"/>
                    </a:cubicBezTo>
                    <a:cubicBezTo>
                      <a:pt x="153357" y="564786"/>
                      <a:pt x="162021" y="564595"/>
                      <a:pt x="168495" y="570775"/>
                    </a:cubicBezTo>
                    <a:cubicBezTo>
                      <a:pt x="174969" y="576956"/>
                      <a:pt x="200009" y="593024"/>
                      <a:pt x="209339" y="600536"/>
                    </a:cubicBezTo>
                    <a:cubicBezTo>
                      <a:pt x="220774" y="608757"/>
                      <a:pt x="234041" y="614076"/>
                      <a:pt x="247994" y="616034"/>
                    </a:cubicBezTo>
                    <a:cubicBezTo>
                      <a:pt x="255610" y="615558"/>
                      <a:pt x="262751" y="621358"/>
                      <a:pt x="274271" y="620883"/>
                    </a:cubicBezTo>
                    <a:cubicBezTo>
                      <a:pt x="275793" y="620779"/>
                      <a:pt x="277320" y="620779"/>
                      <a:pt x="278841" y="620883"/>
                    </a:cubicBezTo>
                    <a:cubicBezTo>
                      <a:pt x="280459" y="619076"/>
                      <a:pt x="283316" y="619076"/>
                      <a:pt x="285410" y="615939"/>
                    </a:cubicBezTo>
                    <a:cubicBezTo>
                      <a:pt x="288552" y="611185"/>
                      <a:pt x="293313" y="619837"/>
                      <a:pt x="291694" y="626207"/>
                    </a:cubicBezTo>
                    <a:cubicBezTo>
                      <a:pt x="291159" y="629171"/>
                      <a:pt x="291558" y="632227"/>
                      <a:pt x="292837" y="634955"/>
                    </a:cubicBezTo>
                    <a:cubicBezTo>
                      <a:pt x="294666" y="632310"/>
                      <a:pt x="296199" y="629472"/>
                      <a:pt x="297407" y="626492"/>
                    </a:cubicBezTo>
                    <a:cubicBezTo>
                      <a:pt x="301405" y="616984"/>
                      <a:pt x="307594" y="616984"/>
                      <a:pt x="311593" y="614037"/>
                    </a:cubicBezTo>
                    <a:cubicBezTo>
                      <a:pt x="315591" y="611090"/>
                      <a:pt x="319590" y="612326"/>
                      <a:pt x="328063" y="616699"/>
                    </a:cubicBezTo>
                    <a:cubicBezTo>
                      <a:pt x="336537" y="621073"/>
                      <a:pt x="339203" y="612135"/>
                      <a:pt x="351200" y="623070"/>
                    </a:cubicBezTo>
                    <a:cubicBezTo>
                      <a:pt x="353385" y="621916"/>
                      <a:pt x="355726" y="621084"/>
                      <a:pt x="358150" y="620598"/>
                    </a:cubicBezTo>
                    <a:cubicBezTo>
                      <a:pt x="360530" y="620598"/>
                      <a:pt x="363767" y="615939"/>
                      <a:pt x="367670" y="611945"/>
                    </a:cubicBezTo>
                    <a:cubicBezTo>
                      <a:pt x="371574" y="607952"/>
                      <a:pt x="370812" y="603198"/>
                      <a:pt x="375573" y="604054"/>
                    </a:cubicBezTo>
                    <a:cubicBezTo>
                      <a:pt x="380333" y="604909"/>
                      <a:pt x="382713" y="598539"/>
                      <a:pt x="392995" y="593024"/>
                    </a:cubicBezTo>
                    <a:cubicBezTo>
                      <a:pt x="403278" y="587510"/>
                      <a:pt x="412037" y="596162"/>
                      <a:pt x="416703" y="592169"/>
                    </a:cubicBezTo>
                    <a:cubicBezTo>
                      <a:pt x="421368" y="588175"/>
                      <a:pt x="426985" y="586654"/>
                      <a:pt x="426985" y="590647"/>
                    </a:cubicBezTo>
                    <a:cubicBezTo>
                      <a:pt x="426985" y="594641"/>
                      <a:pt x="433364" y="599300"/>
                      <a:pt x="434983" y="604054"/>
                    </a:cubicBezTo>
                    <a:cubicBezTo>
                      <a:pt x="436601" y="608808"/>
                      <a:pt x="444503" y="610044"/>
                      <a:pt x="446408" y="610329"/>
                    </a:cubicBezTo>
                    <a:lnTo>
                      <a:pt x="449835" y="608332"/>
                    </a:lnTo>
                    <a:cubicBezTo>
                      <a:pt x="453992" y="605761"/>
                      <a:pt x="459450" y="607041"/>
                      <a:pt x="462025" y="611193"/>
                    </a:cubicBezTo>
                    <a:cubicBezTo>
                      <a:pt x="462568" y="612068"/>
                      <a:pt x="462953" y="613030"/>
                      <a:pt x="463164" y="614037"/>
                    </a:cubicBezTo>
                    <a:cubicBezTo>
                      <a:pt x="463164" y="619457"/>
                      <a:pt x="463164" y="625161"/>
                      <a:pt x="467639" y="625161"/>
                    </a:cubicBezTo>
                    <a:cubicBezTo>
                      <a:pt x="472113" y="625161"/>
                      <a:pt x="475636" y="625161"/>
                      <a:pt x="475636" y="634669"/>
                    </a:cubicBezTo>
                    <a:cubicBezTo>
                      <a:pt x="475636" y="644177"/>
                      <a:pt x="479159" y="655492"/>
                      <a:pt x="470686" y="663954"/>
                    </a:cubicBezTo>
                    <a:cubicBezTo>
                      <a:pt x="462212" y="672416"/>
                      <a:pt x="452501" y="687439"/>
                      <a:pt x="454310" y="691908"/>
                    </a:cubicBezTo>
                    <a:cubicBezTo>
                      <a:pt x="456119" y="696377"/>
                      <a:pt x="451549" y="704744"/>
                      <a:pt x="457832" y="701416"/>
                    </a:cubicBezTo>
                    <a:cubicBezTo>
                      <a:pt x="464116" y="698088"/>
                      <a:pt x="478302" y="701416"/>
                      <a:pt x="476017" y="704934"/>
                    </a:cubicBezTo>
                    <a:cubicBezTo>
                      <a:pt x="473732" y="708452"/>
                      <a:pt x="476493" y="720907"/>
                      <a:pt x="482206" y="721383"/>
                    </a:cubicBezTo>
                    <a:cubicBezTo>
                      <a:pt x="487918" y="721858"/>
                      <a:pt x="491726" y="724901"/>
                      <a:pt x="489823" y="730225"/>
                    </a:cubicBezTo>
                    <a:cubicBezTo>
                      <a:pt x="487918" y="735550"/>
                      <a:pt x="484967" y="743536"/>
                      <a:pt x="489823" y="743536"/>
                    </a:cubicBezTo>
                    <a:cubicBezTo>
                      <a:pt x="494678" y="743536"/>
                      <a:pt x="501818" y="743536"/>
                      <a:pt x="500962" y="748861"/>
                    </a:cubicBezTo>
                    <a:cubicBezTo>
                      <a:pt x="500105" y="754185"/>
                      <a:pt x="504484" y="759130"/>
                      <a:pt x="513339" y="755516"/>
                    </a:cubicBezTo>
                    <a:cubicBezTo>
                      <a:pt x="518575" y="753425"/>
                      <a:pt x="521241" y="751523"/>
                      <a:pt x="522384" y="753710"/>
                    </a:cubicBezTo>
                    <a:cubicBezTo>
                      <a:pt x="525906" y="753710"/>
                      <a:pt x="526192" y="761602"/>
                      <a:pt x="531904" y="763218"/>
                    </a:cubicBezTo>
                    <a:cubicBezTo>
                      <a:pt x="537617" y="764834"/>
                      <a:pt x="535047" y="749717"/>
                      <a:pt x="532666" y="747340"/>
                    </a:cubicBezTo>
                    <a:cubicBezTo>
                      <a:pt x="530286" y="744962"/>
                      <a:pt x="533428" y="734694"/>
                      <a:pt x="535808" y="737071"/>
                    </a:cubicBezTo>
                    <a:cubicBezTo>
                      <a:pt x="538188" y="739448"/>
                      <a:pt x="545329" y="737071"/>
                      <a:pt x="549328" y="732317"/>
                    </a:cubicBezTo>
                    <a:cubicBezTo>
                      <a:pt x="553326" y="727563"/>
                      <a:pt x="561133" y="736310"/>
                      <a:pt x="564370" y="730795"/>
                    </a:cubicBezTo>
                    <a:cubicBezTo>
                      <a:pt x="567608" y="725281"/>
                      <a:pt x="574653" y="734694"/>
                      <a:pt x="581698" y="730795"/>
                    </a:cubicBezTo>
                    <a:cubicBezTo>
                      <a:pt x="588743" y="726897"/>
                      <a:pt x="592076" y="733933"/>
                      <a:pt x="595218" y="728418"/>
                    </a:cubicBezTo>
                    <a:cubicBezTo>
                      <a:pt x="598360" y="722904"/>
                      <a:pt x="608642" y="715773"/>
                      <a:pt x="611022" y="718150"/>
                    </a:cubicBezTo>
                    <a:cubicBezTo>
                      <a:pt x="614771" y="723593"/>
                      <a:pt x="620973" y="726833"/>
                      <a:pt x="627589" y="726802"/>
                    </a:cubicBezTo>
                    <a:cubicBezTo>
                      <a:pt x="640251" y="728418"/>
                      <a:pt x="633206" y="734694"/>
                      <a:pt x="633206" y="738687"/>
                    </a:cubicBezTo>
                    <a:cubicBezTo>
                      <a:pt x="633206" y="742681"/>
                      <a:pt x="647392" y="752949"/>
                      <a:pt x="652914" y="753710"/>
                    </a:cubicBezTo>
                    <a:cubicBezTo>
                      <a:pt x="654588" y="754370"/>
                      <a:pt x="656041" y="755491"/>
                      <a:pt x="657103" y="756943"/>
                    </a:cubicBezTo>
                    <a:cubicBezTo>
                      <a:pt x="660911" y="755136"/>
                      <a:pt x="667767" y="758274"/>
                      <a:pt x="669290" y="753710"/>
                    </a:cubicBezTo>
                    <a:cubicBezTo>
                      <a:pt x="670813" y="749146"/>
                      <a:pt x="677573" y="749812"/>
                      <a:pt x="680239" y="754280"/>
                    </a:cubicBezTo>
                    <a:cubicBezTo>
                      <a:pt x="682905" y="758749"/>
                      <a:pt x="685856" y="759605"/>
                      <a:pt x="691759" y="754280"/>
                    </a:cubicBezTo>
                    <a:cubicBezTo>
                      <a:pt x="697662" y="748956"/>
                      <a:pt x="700708" y="759605"/>
                      <a:pt x="697090" y="762647"/>
                    </a:cubicBezTo>
                    <a:cubicBezTo>
                      <a:pt x="693472" y="765690"/>
                      <a:pt x="695948" y="774723"/>
                      <a:pt x="701566" y="780047"/>
                    </a:cubicBezTo>
                    <a:cubicBezTo>
                      <a:pt x="707182" y="785372"/>
                      <a:pt x="708135" y="776814"/>
                      <a:pt x="706897" y="771490"/>
                    </a:cubicBezTo>
                    <a:cubicBezTo>
                      <a:pt x="705659" y="766165"/>
                      <a:pt x="716418" y="760841"/>
                      <a:pt x="735460" y="754661"/>
                    </a:cubicBezTo>
                    <a:cubicBezTo>
                      <a:pt x="754501" y="748480"/>
                      <a:pt x="774209" y="734789"/>
                      <a:pt x="774590" y="731841"/>
                    </a:cubicBezTo>
                    <a:cubicBezTo>
                      <a:pt x="774971" y="728894"/>
                      <a:pt x="787919" y="737166"/>
                      <a:pt x="794108" y="732412"/>
                    </a:cubicBezTo>
                    <a:cubicBezTo>
                      <a:pt x="800296" y="727658"/>
                      <a:pt x="822670" y="727087"/>
                      <a:pt x="828763" y="726802"/>
                    </a:cubicBezTo>
                    <a:cubicBezTo>
                      <a:pt x="834857" y="726517"/>
                      <a:pt x="834381" y="721478"/>
                      <a:pt x="840665" y="716438"/>
                    </a:cubicBezTo>
                    <a:cubicBezTo>
                      <a:pt x="846948" y="711399"/>
                      <a:pt x="845330" y="709022"/>
                      <a:pt x="852470" y="706930"/>
                    </a:cubicBezTo>
                    <a:cubicBezTo>
                      <a:pt x="858312" y="705446"/>
                      <a:pt x="862788" y="700754"/>
                      <a:pt x="863991" y="694855"/>
                    </a:cubicBezTo>
                    <a:cubicBezTo>
                      <a:pt x="863991" y="691242"/>
                      <a:pt x="877319" y="690101"/>
                      <a:pt x="877701" y="686203"/>
                    </a:cubicBezTo>
                    <a:cubicBezTo>
                      <a:pt x="878081" y="682305"/>
                      <a:pt x="887221" y="681259"/>
                      <a:pt x="887221" y="676695"/>
                    </a:cubicBezTo>
                    <a:cubicBezTo>
                      <a:pt x="887221" y="672131"/>
                      <a:pt x="893220" y="672797"/>
                      <a:pt x="895885" y="669279"/>
                    </a:cubicBezTo>
                    <a:cubicBezTo>
                      <a:pt x="898551" y="665761"/>
                      <a:pt x="893791" y="655397"/>
                      <a:pt x="898551" y="653876"/>
                    </a:cubicBezTo>
                    <a:cubicBezTo>
                      <a:pt x="903312" y="652354"/>
                      <a:pt x="896742" y="646745"/>
                      <a:pt x="895885" y="644368"/>
                    </a:cubicBezTo>
                    <a:cubicBezTo>
                      <a:pt x="895029" y="641991"/>
                      <a:pt x="904739" y="641135"/>
                      <a:pt x="909786" y="637902"/>
                    </a:cubicBezTo>
                    <a:cubicBezTo>
                      <a:pt x="914843" y="634892"/>
                      <a:pt x="918323" y="629817"/>
                      <a:pt x="919307" y="624020"/>
                    </a:cubicBezTo>
                    <a:cubicBezTo>
                      <a:pt x="920258" y="618411"/>
                      <a:pt x="928827" y="613372"/>
                      <a:pt x="932350" y="611850"/>
                    </a:cubicBezTo>
                    <a:cubicBezTo>
                      <a:pt x="935873" y="610329"/>
                      <a:pt x="937682" y="602342"/>
                      <a:pt x="936539" y="595591"/>
                    </a:cubicBezTo>
                    <a:cubicBezTo>
                      <a:pt x="935397" y="588841"/>
                      <a:pt x="943299" y="590552"/>
                      <a:pt x="939776" y="587890"/>
                    </a:cubicBezTo>
                    <a:cubicBezTo>
                      <a:pt x="936253" y="585228"/>
                      <a:pt x="941300" y="577811"/>
                      <a:pt x="948345" y="575815"/>
                    </a:cubicBezTo>
                    <a:cubicBezTo>
                      <a:pt x="955390" y="573818"/>
                      <a:pt x="943965" y="570490"/>
                      <a:pt x="940062" y="573438"/>
                    </a:cubicBezTo>
                    <a:cubicBezTo>
                      <a:pt x="936159" y="576385"/>
                      <a:pt x="932064" y="564786"/>
                      <a:pt x="928541" y="569254"/>
                    </a:cubicBezTo>
                    <a:cubicBezTo>
                      <a:pt x="925019" y="573723"/>
                      <a:pt x="914927" y="566592"/>
                      <a:pt x="921401" y="565166"/>
                    </a:cubicBezTo>
                    <a:cubicBezTo>
                      <a:pt x="928596" y="562092"/>
                      <a:pt x="935620" y="558632"/>
                      <a:pt x="942442" y="554802"/>
                    </a:cubicBezTo>
                    <a:cubicBezTo>
                      <a:pt x="946917" y="553281"/>
                      <a:pt x="935968" y="543488"/>
                      <a:pt x="930255" y="543773"/>
                    </a:cubicBezTo>
                    <a:cubicBezTo>
                      <a:pt x="924543" y="544058"/>
                      <a:pt x="918449" y="530747"/>
                      <a:pt x="912547" y="530747"/>
                    </a:cubicBezTo>
                    <a:cubicBezTo>
                      <a:pt x="906644" y="530747"/>
                      <a:pt x="916926" y="526658"/>
                      <a:pt x="923781" y="530176"/>
                    </a:cubicBezTo>
                    <a:cubicBezTo>
                      <a:pt x="930636" y="533694"/>
                      <a:pt x="938634" y="536737"/>
                      <a:pt x="941585" y="533789"/>
                    </a:cubicBezTo>
                    <a:cubicBezTo>
                      <a:pt x="944536" y="530842"/>
                      <a:pt x="929970" y="518957"/>
                      <a:pt x="924638" y="514773"/>
                    </a:cubicBezTo>
                    <a:cubicBezTo>
                      <a:pt x="919307" y="510590"/>
                      <a:pt x="924638" y="505265"/>
                      <a:pt x="921116" y="502603"/>
                    </a:cubicBezTo>
                    <a:cubicBezTo>
                      <a:pt x="915640" y="495225"/>
                      <a:pt x="911336" y="487047"/>
                      <a:pt x="908357" y="478357"/>
                    </a:cubicBezTo>
                    <a:cubicBezTo>
                      <a:pt x="905977" y="471512"/>
                      <a:pt x="893600" y="470371"/>
                      <a:pt x="890553" y="465902"/>
                    </a:cubicBezTo>
                    <a:cubicBezTo>
                      <a:pt x="887507" y="461433"/>
                      <a:pt x="890553" y="451070"/>
                      <a:pt x="900074" y="446886"/>
                    </a:cubicBezTo>
                    <a:cubicBezTo>
                      <a:pt x="909595" y="442702"/>
                      <a:pt x="905406" y="435286"/>
                      <a:pt x="909595" y="436237"/>
                    </a:cubicBezTo>
                    <a:cubicBezTo>
                      <a:pt x="913784" y="437188"/>
                      <a:pt x="917212" y="435286"/>
                      <a:pt x="920544" y="428536"/>
                    </a:cubicBezTo>
                    <a:cubicBezTo>
                      <a:pt x="923876" y="421785"/>
                      <a:pt x="929399" y="425873"/>
                      <a:pt x="932635" y="422355"/>
                    </a:cubicBezTo>
                    <a:cubicBezTo>
                      <a:pt x="935873" y="418837"/>
                      <a:pt x="950440" y="419028"/>
                      <a:pt x="955486" y="415509"/>
                    </a:cubicBezTo>
                    <a:cubicBezTo>
                      <a:pt x="960532" y="411992"/>
                      <a:pt x="950725" y="401057"/>
                      <a:pt x="943965" y="402769"/>
                    </a:cubicBezTo>
                    <a:cubicBezTo>
                      <a:pt x="936389" y="404576"/>
                      <a:pt x="928503" y="401364"/>
                      <a:pt x="924352" y="394782"/>
                    </a:cubicBezTo>
                    <a:cubicBezTo>
                      <a:pt x="919592" y="387651"/>
                      <a:pt x="907215" y="407808"/>
                      <a:pt x="897694" y="412277"/>
                    </a:cubicBezTo>
                    <a:cubicBezTo>
                      <a:pt x="888173" y="416746"/>
                      <a:pt x="881985" y="404290"/>
                      <a:pt x="885222" y="396303"/>
                    </a:cubicBezTo>
                    <a:cubicBezTo>
                      <a:pt x="888459" y="388317"/>
                      <a:pt x="877891" y="388602"/>
                      <a:pt x="864562" y="389172"/>
                    </a:cubicBezTo>
                    <a:cubicBezTo>
                      <a:pt x="851232" y="389743"/>
                      <a:pt x="856183" y="365497"/>
                      <a:pt x="864562" y="364356"/>
                    </a:cubicBezTo>
                    <a:cubicBezTo>
                      <a:pt x="872940" y="363215"/>
                      <a:pt x="884365" y="371678"/>
                      <a:pt x="889411" y="356940"/>
                    </a:cubicBezTo>
                    <a:cubicBezTo>
                      <a:pt x="894457" y="342203"/>
                      <a:pt x="901503" y="353707"/>
                      <a:pt x="912832" y="340681"/>
                    </a:cubicBezTo>
                    <a:cubicBezTo>
                      <a:pt x="924162" y="327655"/>
                      <a:pt x="937110" y="319669"/>
                      <a:pt x="946917" y="327370"/>
                    </a:cubicBezTo>
                    <a:cubicBezTo>
                      <a:pt x="956723" y="335072"/>
                      <a:pt x="936539" y="347147"/>
                      <a:pt x="933207" y="354563"/>
                    </a:cubicBezTo>
                    <a:cubicBezTo>
                      <a:pt x="929875" y="361979"/>
                      <a:pt x="936253" y="364071"/>
                      <a:pt x="930255" y="369966"/>
                    </a:cubicBezTo>
                    <a:cubicBezTo>
                      <a:pt x="924258" y="375861"/>
                      <a:pt x="932635" y="377002"/>
                      <a:pt x="944251" y="369966"/>
                    </a:cubicBezTo>
                    <a:cubicBezTo>
                      <a:pt x="955966" y="361989"/>
                      <a:pt x="968358" y="355053"/>
                      <a:pt x="981287" y="349239"/>
                    </a:cubicBezTo>
                    <a:cubicBezTo>
                      <a:pt x="984317" y="348075"/>
                      <a:pt x="987581" y="347651"/>
                      <a:pt x="990808" y="348003"/>
                    </a:cubicBezTo>
                    <a:cubicBezTo>
                      <a:pt x="991685" y="344507"/>
                      <a:pt x="993693" y="341399"/>
                      <a:pt x="996520" y="339160"/>
                    </a:cubicBezTo>
                    <a:cubicBezTo>
                      <a:pt x="1004232" y="335357"/>
                      <a:pt x="1030034" y="323757"/>
                      <a:pt x="1033937" y="318528"/>
                    </a:cubicBezTo>
                    <a:cubicBezTo>
                      <a:pt x="1037841" y="313298"/>
                      <a:pt x="1041649" y="304361"/>
                      <a:pt x="1046790" y="304361"/>
                    </a:cubicBezTo>
                    <a:cubicBezTo>
                      <a:pt x="1051931" y="304361"/>
                      <a:pt x="1051931" y="309590"/>
                      <a:pt x="1059739" y="309590"/>
                    </a:cubicBezTo>
                    <a:cubicBezTo>
                      <a:pt x="1067546" y="309590"/>
                      <a:pt x="1076495" y="312157"/>
                      <a:pt x="1072592" y="305692"/>
                    </a:cubicBezTo>
                    <a:cubicBezTo>
                      <a:pt x="1068688" y="299226"/>
                      <a:pt x="1071354" y="299226"/>
                      <a:pt x="1080399" y="297990"/>
                    </a:cubicBezTo>
                    <a:cubicBezTo>
                      <a:pt x="1089444" y="296754"/>
                      <a:pt x="1088110" y="287627"/>
                      <a:pt x="1094585" y="287627"/>
                    </a:cubicBezTo>
                    <a:cubicBezTo>
                      <a:pt x="1101059" y="287627"/>
                      <a:pt x="1099726" y="272129"/>
                      <a:pt x="1106200" y="272129"/>
                    </a:cubicBezTo>
                    <a:cubicBezTo>
                      <a:pt x="1112674" y="272129"/>
                      <a:pt x="1115245" y="281637"/>
                      <a:pt x="1122957" y="278594"/>
                    </a:cubicBezTo>
                    <a:cubicBezTo>
                      <a:pt x="1124841" y="278207"/>
                      <a:pt x="1126802" y="278511"/>
                      <a:pt x="1128479" y="279450"/>
                    </a:cubicBezTo>
                    <a:lnTo>
                      <a:pt x="1133430" y="275742"/>
                    </a:lnTo>
                    <a:cubicBezTo>
                      <a:pt x="1133453" y="269375"/>
                      <a:pt x="1132976" y="263017"/>
                      <a:pt x="1132001" y="256726"/>
                    </a:cubicBezTo>
                    <a:cubicBezTo>
                      <a:pt x="1129050" y="249595"/>
                      <a:pt x="1132001" y="244270"/>
                      <a:pt x="1130764" y="240182"/>
                    </a:cubicBezTo>
                    <a:cubicBezTo>
                      <a:pt x="1129526" y="236093"/>
                      <a:pt x="1128955" y="225920"/>
                      <a:pt x="1133716" y="225920"/>
                    </a:cubicBezTo>
                    <a:cubicBezTo>
                      <a:pt x="1138476" y="225920"/>
                      <a:pt x="1144379" y="214130"/>
                      <a:pt x="1150282" y="218218"/>
                    </a:cubicBezTo>
                    <a:cubicBezTo>
                      <a:pt x="1156185" y="222307"/>
                      <a:pt x="1168086" y="223543"/>
                      <a:pt x="1168086" y="218218"/>
                    </a:cubicBezTo>
                    <a:cubicBezTo>
                      <a:pt x="1168086" y="212894"/>
                      <a:pt x="1176369" y="212323"/>
                      <a:pt x="1177606" y="205192"/>
                    </a:cubicBezTo>
                    <a:cubicBezTo>
                      <a:pt x="1178844" y="198061"/>
                      <a:pt x="1187698" y="196350"/>
                      <a:pt x="1189412" y="189884"/>
                    </a:cubicBezTo>
                    <a:cubicBezTo>
                      <a:pt x="1191126" y="183419"/>
                      <a:pt x="1194173" y="167921"/>
                      <a:pt x="1200075" y="164403"/>
                    </a:cubicBezTo>
                    <a:cubicBezTo>
                      <a:pt x="1205978" y="160885"/>
                      <a:pt x="1199028" y="158888"/>
                      <a:pt x="1199599" y="148239"/>
                    </a:cubicBezTo>
                    <a:close/>
                    <a:moveTo>
                      <a:pt x="909215" y="708642"/>
                    </a:moveTo>
                    <a:cubicBezTo>
                      <a:pt x="902740" y="732317"/>
                      <a:pt x="917878" y="744297"/>
                      <a:pt x="919878" y="742966"/>
                    </a:cubicBezTo>
                    <a:cubicBezTo>
                      <a:pt x="925876" y="738782"/>
                      <a:pt x="950154" y="687914"/>
                      <a:pt x="944822" y="680783"/>
                    </a:cubicBezTo>
                    <a:cubicBezTo>
                      <a:pt x="939491" y="673652"/>
                      <a:pt x="915784" y="684777"/>
                      <a:pt x="909215" y="708642"/>
                    </a:cubicBezTo>
                    <a:close/>
                    <a:moveTo>
                      <a:pt x="697662" y="789365"/>
                    </a:moveTo>
                    <a:cubicBezTo>
                      <a:pt x="690045" y="789365"/>
                      <a:pt x="670432" y="800680"/>
                      <a:pt x="678620" y="816558"/>
                    </a:cubicBezTo>
                    <a:cubicBezTo>
                      <a:pt x="686808" y="832436"/>
                      <a:pt x="711848" y="821882"/>
                      <a:pt x="712419" y="814846"/>
                    </a:cubicBezTo>
                    <a:cubicBezTo>
                      <a:pt x="712991" y="807811"/>
                      <a:pt x="724606" y="796591"/>
                      <a:pt x="723083" y="791171"/>
                    </a:cubicBezTo>
                    <a:cubicBezTo>
                      <a:pt x="721559" y="785752"/>
                      <a:pt x="705469" y="789365"/>
                      <a:pt x="697662" y="789365"/>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418" name="Google Shape;418;p8"/>
              <p:cNvSpPr/>
              <p:nvPr/>
            </p:nvSpPr>
            <p:spPr>
              <a:xfrm>
                <a:off x="17459294" y="6706948"/>
                <a:ext cx="426542" cy="627743"/>
              </a:xfrm>
              <a:custGeom>
                <a:rect b="b" l="l" r="r" t="t"/>
                <a:pathLst>
                  <a:path extrusionOk="0" h="266224" w="180895">
                    <a:moveTo>
                      <a:pt x="102363" y="102673"/>
                    </a:moveTo>
                    <a:cubicBezTo>
                      <a:pt x="113597" y="100962"/>
                      <a:pt x="129021" y="115129"/>
                      <a:pt x="126641" y="120453"/>
                    </a:cubicBezTo>
                    <a:cubicBezTo>
                      <a:pt x="124261" y="125778"/>
                      <a:pt x="127212" y="142987"/>
                      <a:pt x="132639" y="138233"/>
                    </a:cubicBezTo>
                    <a:cubicBezTo>
                      <a:pt x="138066" y="133479"/>
                      <a:pt x="146254" y="139374"/>
                      <a:pt x="140922" y="147076"/>
                    </a:cubicBezTo>
                    <a:cubicBezTo>
                      <a:pt x="135590" y="154777"/>
                      <a:pt x="149205" y="162479"/>
                      <a:pt x="150919" y="171987"/>
                    </a:cubicBezTo>
                    <a:cubicBezTo>
                      <a:pt x="152633" y="181495"/>
                      <a:pt x="158631" y="173698"/>
                      <a:pt x="157488" y="166662"/>
                    </a:cubicBezTo>
                    <a:cubicBezTo>
                      <a:pt x="156346" y="159626"/>
                      <a:pt x="158631" y="160102"/>
                      <a:pt x="166343" y="154777"/>
                    </a:cubicBezTo>
                    <a:cubicBezTo>
                      <a:pt x="174055" y="149453"/>
                      <a:pt x="165772" y="140610"/>
                      <a:pt x="161011" y="130532"/>
                    </a:cubicBezTo>
                    <a:cubicBezTo>
                      <a:pt x="156251" y="120453"/>
                      <a:pt x="138542" y="123971"/>
                      <a:pt x="138542" y="114558"/>
                    </a:cubicBezTo>
                    <a:cubicBezTo>
                      <a:pt x="138542" y="105145"/>
                      <a:pt x="125498" y="102103"/>
                      <a:pt x="124927" y="96778"/>
                    </a:cubicBezTo>
                    <a:cubicBezTo>
                      <a:pt x="124356" y="91454"/>
                      <a:pt x="107123" y="86129"/>
                      <a:pt x="97031" y="92024"/>
                    </a:cubicBezTo>
                    <a:cubicBezTo>
                      <a:pt x="86939" y="97919"/>
                      <a:pt x="94080" y="81375"/>
                      <a:pt x="86939" y="73674"/>
                    </a:cubicBezTo>
                    <a:cubicBezTo>
                      <a:pt x="79798" y="65972"/>
                      <a:pt x="92271" y="54658"/>
                      <a:pt x="100554" y="45150"/>
                    </a:cubicBezTo>
                    <a:cubicBezTo>
                      <a:pt x="108837" y="35642"/>
                      <a:pt x="98269" y="19668"/>
                      <a:pt x="99411" y="12537"/>
                    </a:cubicBezTo>
                    <a:cubicBezTo>
                      <a:pt x="100554" y="5406"/>
                      <a:pt x="99983" y="3029"/>
                      <a:pt x="95889" y="5501"/>
                    </a:cubicBezTo>
                    <a:cubicBezTo>
                      <a:pt x="91795" y="7973"/>
                      <a:pt x="74467" y="-1630"/>
                      <a:pt x="66850" y="3124"/>
                    </a:cubicBezTo>
                    <a:cubicBezTo>
                      <a:pt x="59234" y="7878"/>
                      <a:pt x="66184" y="46861"/>
                      <a:pt x="62661" y="49809"/>
                    </a:cubicBezTo>
                    <a:cubicBezTo>
                      <a:pt x="59138" y="52756"/>
                      <a:pt x="54473" y="43533"/>
                      <a:pt x="53140" y="47527"/>
                    </a:cubicBezTo>
                    <a:cubicBezTo>
                      <a:pt x="51807" y="51520"/>
                      <a:pt x="53807" y="74720"/>
                      <a:pt x="58472" y="74720"/>
                    </a:cubicBezTo>
                    <a:cubicBezTo>
                      <a:pt x="63137" y="74720"/>
                      <a:pt x="66850" y="80614"/>
                      <a:pt x="63899" y="90123"/>
                    </a:cubicBezTo>
                    <a:cubicBezTo>
                      <a:pt x="60947" y="99631"/>
                      <a:pt x="72753" y="100772"/>
                      <a:pt x="83988" y="96588"/>
                    </a:cubicBezTo>
                    <a:cubicBezTo>
                      <a:pt x="95222" y="92404"/>
                      <a:pt x="91128" y="104480"/>
                      <a:pt x="102363" y="102673"/>
                    </a:cubicBezTo>
                    <a:close/>
                    <a:moveTo>
                      <a:pt x="64280" y="107998"/>
                    </a:moveTo>
                    <a:cubicBezTo>
                      <a:pt x="65993" y="116365"/>
                      <a:pt x="70182" y="133479"/>
                      <a:pt x="83321" y="129296"/>
                    </a:cubicBezTo>
                    <a:cubicBezTo>
                      <a:pt x="96460" y="125112"/>
                      <a:pt x="63137" y="102103"/>
                      <a:pt x="64470" y="107998"/>
                    </a:cubicBezTo>
                    <a:close/>
                    <a:moveTo>
                      <a:pt x="97412" y="165046"/>
                    </a:moveTo>
                    <a:cubicBezTo>
                      <a:pt x="100363" y="164475"/>
                      <a:pt x="107504" y="165046"/>
                      <a:pt x="108075" y="159151"/>
                    </a:cubicBezTo>
                    <a:cubicBezTo>
                      <a:pt x="108647" y="153256"/>
                      <a:pt x="115216" y="169800"/>
                      <a:pt x="109884" y="175124"/>
                    </a:cubicBezTo>
                    <a:cubicBezTo>
                      <a:pt x="104552" y="180449"/>
                      <a:pt x="104552" y="195186"/>
                      <a:pt x="112835" y="196993"/>
                    </a:cubicBezTo>
                    <a:cubicBezTo>
                      <a:pt x="121119" y="198799"/>
                      <a:pt x="136543" y="170370"/>
                      <a:pt x="134163" y="165046"/>
                    </a:cubicBezTo>
                    <a:cubicBezTo>
                      <a:pt x="131782" y="159721"/>
                      <a:pt x="124642" y="168564"/>
                      <a:pt x="126451" y="161528"/>
                    </a:cubicBezTo>
                    <a:cubicBezTo>
                      <a:pt x="128260" y="154492"/>
                      <a:pt x="105124" y="136046"/>
                      <a:pt x="96269" y="137853"/>
                    </a:cubicBezTo>
                    <a:cubicBezTo>
                      <a:pt x="87415" y="139659"/>
                      <a:pt x="90652" y="166852"/>
                      <a:pt x="97602" y="165426"/>
                    </a:cubicBezTo>
                    <a:close/>
                    <a:moveTo>
                      <a:pt x="27529" y="176265"/>
                    </a:moveTo>
                    <a:cubicBezTo>
                      <a:pt x="19246" y="186914"/>
                      <a:pt x="-557" y="204789"/>
                      <a:pt x="2014" y="209448"/>
                    </a:cubicBezTo>
                    <a:cubicBezTo>
                      <a:pt x="5632" y="215914"/>
                      <a:pt x="27529" y="183396"/>
                      <a:pt x="38193" y="175695"/>
                    </a:cubicBezTo>
                    <a:cubicBezTo>
                      <a:pt x="45303" y="172286"/>
                      <a:pt x="48300" y="163766"/>
                      <a:pt x="44887" y="156665"/>
                    </a:cubicBezTo>
                    <a:cubicBezTo>
                      <a:pt x="44505" y="155869"/>
                      <a:pt x="44048" y="155109"/>
                      <a:pt x="43524" y="154397"/>
                    </a:cubicBezTo>
                    <a:cubicBezTo>
                      <a:pt x="40192" y="147646"/>
                      <a:pt x="36003" y="165997"/>
                      <a:pt x="27720" y="176646"/>
                    </a:cubicBezTo>
                    <a:close/>
                    <a:moveTo>
                      <a:pt x="133020" y="188150"/>
                    </a:moveTo>
                    <a:cubicBezTo>
                      <a:pt x="135400" y="194045"/>
                      <a:pt x="152062" y="184537"/>
                      <a:pt x="147777" y="178642"/>
                    </a:cubicBezTo>
                    <a:cubicBezTo>
                      <a:pt x="143493" y="172747"/>
                      <a:pt x="131401" y="184062"/>
                      <a:pt x="133210" y="188531"/>
                    </a:cubicBezTo>
                    <a:close/>
                    <a:moveTo>
                      <a:pt x="186336" y="234264"/>
                    </a:moveTo>
                    <a:cubicBezTo>
                      <a:pt x="193477" y="225992"/>
                      <a:pt x="181576" y="204124"/>
                      <a:pt x="181576" y="189957"/>
                    </a:cubicBezTo>
                    <a:cubicBezTo>
                      <a:pt x="181576" y="175790"/>
                      <a:pt x="162058" y="179878"/>
                      <a:pt x="167390" y="188721"/>
                    </a:cubicBezTo>
                    <a:cubicBezTo>
                      <a:pt x="172722" y="197563"/>
                      <a:pt x="157298" y="190527"/>
                      <a:pt x="156060" y="199370"/>
                    </a:cubicBezTo>
                    <a:cubicBezTo>
                      <a:pt x="154823" y="208212"/>
                      <a:pt x="143683" y="201176"/>
                      <a:pt x="144255" y="208212"/>
                    </a:cubicBezTo>
                    <a:cubicBezTo>
                      <a:pt x="144826" y="215248"/>
                      <a:pt x="132449" y="208212"/>
                      <a:pt x="126451" y="204124"/>
                    </a:cubicBezTo>
                    <a:cubicBezTo>
                      <a:pt x="120453" y="200035"/>
                      <a:pt x="112264" y="215343"/>
                      <a:pt x="103315" y="217720"/>
                    </a:cubicBezTo>
                    <a:cubicBezTo>
                      <a:pt x="94366" y="220097"/>
                      <a:pt x="89795" y="238923"/>
                      <a:pt x="95698" y="238448"/>
                    </a:cubicBezTo>
                    <a:cubicBezTo>
                      <a:pt x="101601" y="237972"/>
                      <a:pt x="106267" y="228369"/>
                      <a:pt x="113407" y="228940"/>
                    </a:cubicBezTo>
                    <a:cubicBezTo>
                      <a:pt x="120548" y="229510"/>
                      <a:pt x="118168" y="221904"/>
                      <a:pt x="128260" y="223615"/>
                    </a:cubicBezTo>
                    <a:cubicBezTo>
                      <a:pt x="138352" y="225327"/>
                      <a:pt x="131211" y="255562"/>
                      <a:pt x="144826" y="257939"/>
                    </a:cubicBezTo>
                    <a:cubicBezTo>
                      <a:pt x="158441" y="260316"/>
                      <a:pt x="159107" y="268588"/>
                      <a:pt x="165581" y="268588"/>
                    </a:cubicBezTo>
                    <a:cubicBezTo>
                      <a:pt x="172055" y="268588"/>
                      <a:pt x="164439" y="249572"/>
                      <a:pt x="165010" y="243202"/>
                    </a:cubicBezTo>
                    <a:cubicBezTo>
                      <a:pt x="165581" y="236831"/>
                      <a:pt x="179386" y="242916"/>
                      <a:pt x="186908" y="234644"/>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419" name="Google Shape;419;p8"/>
              <p:cNvSpPr/>
              <p:nvPr/>
            </p:nvSpPr>
            <p:spPr>
              <a:xfrm>
                <a:off x="15730764" y="7134722"/>
                <a:ext cx="89798" cy="179355"/>
              </a:xfrm>
              <a:custGeom>
                <a:rect b="b" l="l" r="r" t="t"/>
                <a:pathLst>
                  <a:path extrusionOk="0" h="76064" w="38083">
                    <a:moveTo>
                      <a:pt x="11211" y="1788"/>
                    </a:moveTo>
                    <a:cubicBezTo>
                      <a:pt x="5879" y="2359"/>
                      <a:pt x="7022" y="13008"/>
                      <a:pt x="4070" y="20804"/>
                    </a:cubicBezTo>
                    <a:cubicBezTo>
                      <a:pt x="1522" y="29450"/>
                      <a:pt x="1098" y="38582"/>
                      <a:pt x="2833" y="47427"/>
                    </a:cubicBezTo>
                    <a:cubicBezTo>
                      <a:pt x="4070" y="58646"/>
                      <a:pt x="2833" y="70531"/>
                      <a:pt x="12925" y="76997"/>
                    </a:cubicBezTo>
                    <a:cubicBezTo>
                      <a:pt x="24540" y="84508"/>
                      <a:pt x="43201" y="65207"/>
                      <a:pt x="43772" y="48473"/>
                    </a:cubicBezTo>
                    <a:cubicBezTo>
                      <a:pt x="44344" y="31738"/>
                      <a:pt x="15496" y="1313"/>
                      <a:pt x="11211" y="1788"/>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420" name="Google Shape;420;p8"/>
              <p:cNvSpPr/>
              <p:nvPr/>
            </p:nvSpPr>
            <p:spPr>
              <a:xfrm>
                <a:off x="13958369" y="6673119"/>
                <a:ext cx="561240" cy="336290"/>
              </a:xfrm>
              <a:custGeom>
                <a:rect b="b" l="l" r="r" t="t"/>
                <a:pathLst>
                  <a:path extrusionOk="0" h="142620" w="238020">
                    <a:moveTo>
                      <a:pt x="171066" y="7393"/>
                    </a:moveTo>
                    <a:cubicBezTo>
                      <a:pt x="160783" y="9674"/>
                      <a:pt x="134982" y="7963"/>
                      <a:pt x="131554" y="9674"/>
                    </a:cubicBezTo>
                    <a:cubicBezTo>
                      <a:pt x="128127" y="11386"/>
                      <a:pt x="104039" y="28690"/>
                      <a:pt x="100611" y="36582"/>
                    </a:cubicBezTo>
                    <a:cubicBezTo>
                      <a:pt x="97184" y="44474"/>
                      <a:pt x="92043" y="46090"/>
                      <a:pt x="86901" y="41717"/>
                    </a:cubicBezTo>
                    <a:cubicBezTo>
                      <a:pt x="81760" y="37343"/>
                      <a:pt x="60529" y="38864"/>
                      <a:pt x="58815" y="37058"/>
                    </a:cubicBezTo>
                    <a:cubicBezTo>
                      <a:pt x="50848" y="34570"/>
                      <a:pt x="42438" y="33824"/>
                      <a:pt x="34156" y="34871"/>
                    </a:cubicBezTo>
                    <a:cubicBezTo>
                      <a:pt x="26730" y="36012"/>
                      <a:pt x="22731" y="31353"/>
                      <a:pt x="19304" y="32494"/>
                    </a:cubicBezTo>
                    <a:cubicBezTo>
                      <a:pt x="15866" y="34204"/>
                      <a:pt x="12919" y="36756"/>
                      <a:pt x="10735" y="39910"/>
                    </a:cubicBezTo>
                    <a:cubicBezTo>
                      <a:pt x="9021" y="42287"/>
                      <a:pt x="12449" y="48562"/>
                      <a:pt x="11306" y="50844"/>
                    </a:cubicBezTo>
                    <a:cubicBezTo>
                      <a:pt x="8344" y="52896"/>
                      <a:pt x="5148" y="54588"/>
                      <a:pt x="1785" y="55883"/>
                    </a:cubicBezTo>
                    <a:cubicBezTo>
                      <a:pt x="3732" y="59694"/>
                      <a:pt x="4336" y="64048"/>
                      <a:pt x="3499" y="68244"/>
                    </a:cubicBezTo>
                    <a:cubicBezTo>
                      <a:pt x="1440" y="79255"/>
                      <a:pt x="3543" y="90638"/>
                      <a:pt x="9402" y="100191"/>
                    </a:cubicBezTo>
                    <a:cubicBezTo>
                      <a:pt x="15590" y="109699"/>
                      <a:pt x="13210" y="126243"/>
                      <a:pt x="16162" y="129476"/>
                    </a:cubicBezTo>
                    <a:cubicBezTo>
                      <a:pt x="19113" y="132708"/>
                      <a:pt x="42249" y="132138"/>
                      <a:pt x="52627" y="125292"/>
                    </a:cubicBezTo>
                    <a:cubicBezTo>
                      <a:pt x="60121" y="119883"/>
                      <a:pt x="69184" y="117078"/>
                      <a:pt x="78428" y="117305"/>
                    </a:cubicBezTo>
                    <a:cubicBezTo>
                      <a:pt x="86761" y="116461"/>
                      <a:pt x="94522" y="112686"/>
                      <a:pt x="100326" y="106656"/>
                    </a:cubicBezTo>
                    <a:cubicBezTo>
                      <a:pt x="102991" y="103138"/>
                      <a:pt x="115178" y="102853"/>
                      <a:pt x="120224" y="103424"/>
                    </a:cubicBezTo>
                    <a:cubicBezTo>
                      <a:pt x="125270" y="103994"/>
                      <a:pt x="130316" y="98384"/>
                      <a:pt x="135934" y="92775"/>
                    </a:cubicBezTo>
                    <a:cubicBezTo>
                      <a:pt x="141551" y="87165"/>
                      <a:pt x="159355" y="84788"/>
                      <a:pt x="178301" y="78893"/>
                    </a:cubicBezTo>
                    <a:cubicBezTo>
                      <a:pt x="197248" y="72998"/>
                      <a:pt x="193059" y="64060"/>
                      <a:pt x="197343" y="58736"/>
                    </a:cubicBezTo>
                    <a:cubicBezTo>
                      <a:pt x="201627" y="53411"/>
                      <a:pt x="206292" y="55598"/>
                      <a:pt x="214480" y="52365"/>
                    </a:cubicBezTo>
                    <a:cubicBezTo>
                      <a:pt x="204960" y="33349"/>
                      <a:pt x="195439" y="12337"/>
                      <a:pt x="189917" y="1783"/>
                    </a:cubicBezTo>
                    <a:cubicBezTo>
                      <a:pt x="181253" y="4540"/>
                      <a:pt x="173922" y="6727"/>
                      <a:pt x="171066" y="7393"/>
                    </a:cubicBezTo>
                    <a:close/>
                    <a:moveTo>
                      <a:pt x="219907" y="139934"/>
                    </a:moveTo>
                    <a:cubicBezTo>
                      <a:pt x="226572" y="146780"/>
                      <a:pt x="239615" y="138793"/>
                      <a:pt x="240282" y="136036"/>
                    </a:cubicBezTo>
                    <a:cubicBezTo>
                      <a:pt x="240948" y="133279"/>
                      <a:pt x="212386" y="132233"/>
                      <a:pt x="219907" y="139934"/>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421" name="Google Shape;421;p8"/>
              <p:cNvSpPr/>
              <p:nvPr/>
            </p:nvSpPr>
            <p:spPr>
              <a:xfrm>
                <a:off x="14447097" y="5428240"/>
                <a:ext cx="673487" cy="425967"/>
              </a:xfrm>
              <a:custGeom>
                <a:rect b="b" l="l" r="r" t="t"/>
                <a:pathLst>
                  <a:path extrusionOk="0" h="180652" w="285624">
                    <a:moveTo>
                      <a:pt x="283792" y="114137"/>
                    </a:moveTo>
                    <a:cubicBezTo>
                      <a:pt x="278230" y="111189"/>
                      <a:pt x="272212" y="109197"/>
                      <a:pt x="265988" y="108242"/>
                    </a:cubicBezTo>
                    <a:cubicBezTo>
                      <a:pt x="261323" y="108812"/>
                      <a:pt x="253611" y="97593"/>
                      <a:pt x="245233" y="94645"/>
                    </a:cubicBezTo>
                    <a:cubicBezTo>
                      <a:pt x="236530" y="92120"/>
                      <a:pt x="228606" y="87444"/>
                      <a:pt x="222192" y="81049"/>
                    </a:cubicBezTo>
                    <a:cubicBezTo>
                      <a:pt x="218574" y="75724"/>
                      <a:pt x="203817" y="70400"/>
                      <a:pt x="202008" y="66216"/>
                    </a:cubicBezTo>
                    <a:cubicBezTo>
                      <a:pt x="199703" y="60380"/>
                      <a:pt x="196732" y="54829"/>
                      <a:pt x="193154" y="49672"/>
                    </a:cubicBezTo>
                    <a:cubicBezTo>
                      <a:pt x="188965" y="44348"/>
                      <a:pt x="188965" y="37217"/>
                      <a:pt x="184871" y="36646"/>
                    </a:cubicBezTo>
                    <a:cubicBezTo>
                      <a:pt x="180777" y="36076"/>
                      <a:pt x="155166" y="36646"/>
                      <a:pt x="155166" y="33129"/>
                    </a:cubicBezTo>
                    <a:cubicBezTo>
                      <a:pt x="155166" y="29611"/>
                      <a:pt x="153452" y="12972"/>
                      <a:pt x="148120" y="11831"/>
                    </a:cubicBezTo>
                    <a:cubicBezTo>
                      <a:pt x="142648" y="11217"/>
                      <a:pt x="137380" y="9398"/>
                      <a:pt x="132697" y="6506"/>
                    </a:cubicBezTo>
                    <a:cubicBezTo>
                      <a:pt x="129745" y="3464"/>
                      <a:pt x="120225" y="-54"/>
                      <a:pt x="118511" y="2893"/>
                    </a:cubicBezTo>
                    <a:cubicBezTo>
                      <a:pt x="116445" y="5419"/>
                      <a:pt x="113396" y="6942"/>
                      <a:pt x="110132" y="7077"/>
                    </a:cubicBezTo>
                    <a:cubicBezTo>
                      <a:pt x="108419" y="7077"/>
                      <a:pt x="108990" y="15349"/>
                      <a:pt x="103087" y="14778"/>
                    </a:cubicBezTo>
                    <a:cubicBezTo>
                      <a:pt x="96566" y="14999"/>
                      <a:pt x="90871" y="19246"/>
                      <a:pt x="88806" y="25427"/>
                    </a:cubicBezTo>
                    <a:cubicBezTo>
                      <a:pt x="88806" y="29611"/>
                      <a:pt x="89472" y="35506"/>
                      <a:pt x="81760" y="34935"/>
                    </a:cubicBezTo>
                    <a:cubicBezTo>
                      <a:pt x="76899" y="34698"/>
                      <a:pt x="72122" y="33570"/>
                      <a:pt x="67669" y="31607"/>
                    </a:cubicBezTo>
                    <a:cubicBezTo>
                      <a:pt x="66527" y="32463"/>
                      <a:pt x="60148" y="36932"/>
                      <a:pt x="53579" y="28279"/>
                    </a:cubicBezTo>
                    <a:cubicBezTo>
                      <a:pt x="47009" y="19627"/>
                      <a:pt x="35394" y="9263"/>
                      <a:pt x="29110" y="9263"/>
                    </a:cubicBezTo>
                    <a:cubicBezTo>
                      <a:pt x="22826" y="9263"/>
                      <a:pt x="3785" y="9263"/>
                      <a:pt x="8355" y="20198"/>
                    </a:cubicBezTo>
                    <a:cubicBezTo>
                      <a:pt x="9783" y="17726"/>
                      <a:pt x="12449" y="16109"/>
                      <a:pt x="17876" y="16585"/>
                    </a:cubicBezTo>
                    <a:cubicBezTo>
                      <a:pt x="32062" y="17726"/>
                      <a:pt x="25492" y="34269"/>
                      <a:pt x="33204" y="34840"/>
                    </a:cubicBezTo>
                    <a:cubicBezTo>
                      <a:pt x="40916" y="35410"/>
                      <a:pt x="49866" y="47296"/>
                      <a:pt x="42725" y="46725"/>
                    </a:cubicBezTo>
                    <a:cubicBezTo>
                      <a:pt x="35584" y="46154"/>
                      <a:pt x="29681" y="53190"/>
                      <a:pt x="22541" y="50908"/>
                    </a:cubicBezTo>
                    <a:cubicBezTo>
                      <a:pt x="15400" y="48627"/>
                      <a:pt x="6546" y="42542"/>
                      <a:pt x="4166" y="50908"/>
                    </a:cubicBezTo>
                    <a:cubicBezTo>
                      <a:pt x="1786" y="59276"/>
                      <a:pt x="-1166" y="68023"/>
                      <a:pt x="8355" y="67452"/>
                    </a:cubicBezTo>
                    <a:cubicBezTo>
                      <a:pt x="17876" y="66882"/>
                      <a:pt x="16067" y="73347"/>
                      <a:pt x="9497" y="79813"/>
                    </a:cubicBezTo>
                    <a:cubicBezTo>
                      <a:pt x="2928" y="86278"/>
                      <a:pt x="19589" y="78672"/>
                      <a:pt x="20827" y="84567"/>
                    </a:cubicBezTo>
                    <a:cubicBezTo>
                      <a:pt x="22065" y="90462"/>
                      <a:pt x="27301" y="91127"/>
                      <a:pt x="24921" y="100540"/>
                    </a:cubicBezTo>
                    <a:cubicBezTo>
                      <a:pt x="23920" y="109450"/>
                      <a:pt x="23920" y="118443"/>
                      <a:pt x="24921" y="127353"/>
                    </a:cubicBezTo>
                    <a:cubicBezTo>
                      <a:pt x="31205" y="127353"/>
                      <a:pt x="39583" y="126783"/>
                      <a:pt x="41392" y="124215"/>
                    </a:cubicBezTo>
                    <a:cubicBezTo>
                      <a:pt x="44439" y="120127"/>
                      <a:pt x="53864" y="111760"/>
                      <a:pt x="59196" y="111760"/>
                    </a:cubicBezTo>
                    <a:cubicBezTo>
                      <a:pt x="64528" y="111760"/>
                      <a:pt x="70431" y="114137"/>
                      <a:pt x="73477" y="110048"/>
                    </a:cubicBezTo>
                    <a:cubicBezTo>
                      <a:pt x="76524" y="105960"/>
                      <a:pt x="93566" y="107101"/>
                      <a:pt x="96518" y="110619"/>
                    </a:cubicBezTo>
                    <a:cubicBezTo>
                      <a:pt x="100762" y="114141"/>
                      <a:pt x="105905" y="116413"/>
                      <a:pt x="111370" y="117180"/>
                    </a:cubicBezTo>
                    <a:cubicBezTo>
                      <a:pt x="113750" y="117179"/>
                      <a:pt x="114893" y="122409"/>
                      <a:pt x="120891" y="121838"/>
                    </a:cubicBezTo>
                    <a:cubicBezTo>
                      <a:pt x="126889" y="121268"/>
                      <a:pt x="138028" y="123645"/>
                      <a:pt x="138028" y="127163"/>
                    </a:cubicBezTo>
                    <a:cubicBezTo>
                      <a:pt x="138706" y="131459"/>
                      <a:pt x="142535" y="134542"/>
                      <a:pt x="146883" y="134294"/>
                    </a:cubicBezTo>
                    <a:cubicBezTo>
                      <a:pt x="151643" y="134294"/>
                      <a:pt x="155832" y="146179"/>
                      <a:pt x="160497" y="145513"/>
                    </a:cubicBezTo>
                    <a:cubicBezTo>
                      <a:pt x="165163" y="144848"/>
                      <a:pt x="174779" y="144943"/>
                      <a:pt x="174779" y="147890"/>
                    </a:cubicBezTo>
                    <a:cubicBezTo>
                      <a:pt x="175001" y="156176"/>
                      <a:pt x="176183" y="164407"/>
                      <a:pt x="178301" y="172421"/>
                    </a:cubicBezTo>
                    <a:cubicBezTo>
                      <a:pt x="179637" y="171694"/>
                      <a:pt x="181250" y="171694"/>
                      <a:pt x="182586" y="172421"/>
                    </a:cubicBezTo>
                    <a:cubicBezTo>
                      <a:pt x="184966" y="173942"/>
                      <a:pt x="195249" y="170805"/>
                      <a:pt x="196867" y="176319"/>
                    </a:cubicBezTo>
                    <a:cubicBezTo>
                      <a:pt x="198486" y="181834"/>
                      <a:pt x="215052" y="178696"/>
                      <a:pt x="214195" y="170044"/>
                    </a:cubicBezTo>
                    <a:cubicBezTo>
                      <a:pt x="213338" y="161392"/>
                      <a:pt x="240377" y="161297"/>
                      <a:pt x="242757" y="153405"/>
                    </a:cubicBezTo>
                    <a:cubicBezTo>
                      <a:pt x="245138" y="145513"/>
                      <a:pt x="248279" y="131346"/>
                      <a:pt x="254563" y="133628"/>
                    </a:cubicBezTo>
                    <a:cubicBezTo>
                      <a:pt x="260847" y="135910"/>
                      <a:pt x="264846" y="123455"/>
                      <a:pt x="270463" y="124120"/>
                    </a:cubicBezTo>
                    <a:cubicBezTo>
                      <a:pt x="276080" y="124786"/>
                      <a:pt x="279222" y="128779"/>
                      <a:pt x="285315" y="127638"/>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422" name="Google Shape;422;p8"/>
              <p:cNvSpPr/>
              <p:nvPr/>
            </p:nvSpPr>
            <p:spPr>
              <a:xfrm>
                <a:off x="14034991" y="5582318"/>
                <a:ext cx="920432" cy="784681"/>
              </a:xfrm>
              <a:custGeom>
                <a:rect b="b" l="l" r="r" t="t"/>
                <a:pathLst>
                  <a:path extrusionOk="0" h="332780" w="390353">
                    <a:moveTo>
                      <a:pt x="384684" y="289251"/>
                    </a:moveTo>
                    <a:cubicBezTo>
                      <a:pt x="379924" y="287634"/>
                      <a:pt x="384684" y="270995"/>
                      <a:pt x="375164" y="267097"/>
                    </a:cubicBezTo>
                    <a:cubicBezTo>
                      <a:pt x="366354" y="264099"/>
                      <a:pt x="359007" y="257883"/>
                      <a:pt x="354599" y="249697"/>
                    </a:cubicBezTo>
                    <a:cubicBezTo>
                      <a:pt x="352218" y="243327"/>
                      <a:pt x="340317" y="237052"/>
                      <a:pt x="341174" y="232298"/>
                    </a:cubicBezTo>
                    <a:cubicBezTo>
                      <a:pt x="342031" y="227544"/>
                      <a:pt x="364881" y="212521"/>
                      <a:pt x="361739" y="203774"/>
                    </a:cubicBezTo>
                    <a:cubicBezTo>
                      <a:pt x="358597" y="195026"/>
                      <a:pt x="343459" y="196643"/>
                      <a:pt x="341936" y="193505"/>
                    </a:cubicBezTo>
                    <a:cubicBezTo>
                      <a:pt x="340413" y="190367"/>
                      <a:pt x="342697" y="179243"/>
                      <a:pt x="338794" y="170591"/>
                    </a:cubicBezTo>
                    <a:cubicBezTo>
                      <a:pt x="334891" y="161938"/>
                      <a:pt x="341936" y="153952"/>
                      <a:pt x="338794" y="149293"/>
                    </a:cubicBezTo>
                    <a:cubicBezTo>
                      <a:pt x="335652" y="144634"/>
                      <a:pt x="340317" y="135031"/>
                      <a:pt x="341174" y="131893"/>
                    </a:cubicBezTo>
                    <a:cubicBezTo>
                      <a:pt x="342031" y="128755"/>
                      <a:pt x="349838" y="124001"/>
                      <a:pt x="349077" y="116110"/>
                    </a:cubicBezTo>
                    <a:cubicBezTo>
                      <a:pt x="348300" y="112325"/>
                      <a:pt x="350073" y="108475"/>
                      <a:pt x="353456" y="106602"/>
                    </a:cubicBezTo>
                    <a:cubicBezTo>
                      <a:pt x="351338" y="98588"/>
                      <a:pt x="350156" y="90356"/>
                      <a:pt x="349933" y="82071"/>
                    </a:cubicBezTo>
                    <a:cubicBezTo>
                      <a:pt x="349933" y="79123"/>
                      <a:pt x="340413" y="79123"/>
                      <a:pt x="335652" y="79694"/>
                    </a:cubicBezTo>
                    <a:cubicBezTo>
                      <a:pt x="330892" y="80264"/>
                      <a:pt x="326798" y="68474"/>
                      <a:pt x="322037" y="68474"/>
                    </a:cubicBezTo>
                    <a:cubicBezTo>
                      <a:pt x="317690" y="68723"/>
                      <a:pt x="313861" y="65640"/>
                      <a:pt x="313183" y="61343"/>
                    </a:cubicBezTo>
                    <a:cubicBezTo>
                      <a:pt x="313183" y="57825"/>
                      <a:pt x="301948" y="55448"/>
                      <a:pt x="296046" y="56019"/>
                    </a:cubicBezTo>
                    <a:cubicBezTo>
                      <a:pt x="290143" y="56589"/>
                      <a:pt x="288905" y="51360"/>
                      <a:pt x="286525" y="51360"/>
                    </a:cubicBezTo>
                    <a:cubicBezTo>
                      <a:pt x="281060" y="50593"/>
                      <a:pt x="275917" y="48322"/>
                      <a:pt x="271672" y="44800"/>
                    </a:cubicBezTo>
                    <a:cubicBezTo>
                      <a:pt x="268721" y="41281"/>
                      <a:pt x="251583" y="40046"/>
                      <a:pt x="248632" y="44229"/>
                    </a:cubicBezTo>
                    <a:cubicBezTo>
                      <a:pt x="245681" y="48412"/>
                      <a:pt x="239682" y="45940"/>
                      <a:pt x="234351" y="45940"/>
                    </a:cubicBezTo>
                    <a:cubicBezTo>
                      <a:pt x="229019" y="45940"/>
                      <a:pt x="219593" y="54308"/>
                      <a:pt x="216547" y="58396"/>
                    </a:cubicBezTo>
                    <a:cubicBezTo>
                      <a:pt x="214738" y="60963"/>
                      <a:pt x="206360" y="61534"/>
                      <a:pt x="200076" y="61534"/>
                    </a:cubicBezTo>
                    <a:cubicBezTo>
                      <a:pt x="200552" y="65029"/>
                      <a:pt x="200326" y="68585"/>
                      <a:pt x="199409" y="71992"/>
                    </a:cubicBezTo>
                    <a:cubicBezTo>
                      <a:pt x="196268" y="76651"/>
                      <a:pt x="173322" y="80930"/>
                      <a:pt x="156090" y="81500"/>
                    </a:cubicBezTo>
                    <a:cubicBezTo>
                      <a:pt x="138857" y="82071"/>
                      <a:pt x="137810" y="59632"/>
                      <a:pt x="119434" y="59632"/>
                    </a:cubicBezTo>
                    <a:cubicBezTo>
                      <a:pt x="106517" y="58994"/>
                      <a:pt x="96102" y="48839"/>
                      <a:pt x="95157" y="35957"/>
                    </a:cubicBezTo>
                    <a:cubicBezTo>
                      <a:pt x="87254" y="32914"/>
                      <a:pt x="79733" y="27780"/>
                      <a:pt x="80780" y="25593"/>
                    </a:cubicBezTo>
                    <a:cubicBezTo>
                      <a:pt x="81827" y="23406"/>
                      <a:pt x="86302" y="2679"/>
                      <a:pt x="76876" y="7433"/>
                    </a:cubicBezTo>
                    <a:cubicBezTo>
                      <a:pt x="67451" y="12187"/>
                      <a:pt x="53931" y="27210"/>
                      <a:pt x="36508" y="24833"/>
                    </a:cubicBezTo>
                    <a:cubicBezTo>
                      <a:pt x="19085" y="22456"/>
                      <a:pt x="31748" y="20839"/>
                      <a:pt x="23084" y="16941"/>
                    </a:cubicBezTo>
                    <a:cubicBezTo>
                      <a:pt x="14420" y="13043"/>
                      <a:pt x="19847" y="3440"/>
                      <a:pt x="11183" y="1918"/>
                    </a:cubicBezTo>
                    <a:cubicBezTo>
                      <a:pt x="2519" y="397"/>
                      <a:pt x="8803" y="12187"/>
                      <a:pt x="4042" y="12187"/>
                    </a:cubicBezTo>
                    <a:cubicBezTo>
                      <a:pt x="-718" y="12187"/>
                      <a:pt x="3280" y="25593"/>
                      <a:pt x="4899" y="28731"/>
                    </a:cubicBezTo>
                    <a:cubicBezTo>
                      <a:pt x="6517" y="31869"/>
                      <a:pt x="1662" y="49268"/>
                      <a:pt x="4899" y="50029"/>
                    </a:cubicBezTo>
                    <a:cubicBezTo>
                      <a:pt x="9752" y="54118"/>
                      <a:pt x="13102" y="59705"/>
                      <a:pt x="14420" y="65907"/>
                    </a:cubicBezTo>
                    <a:cubicBezTo>
                      <a:pt x="13658" y="68284"/>
                      <a:pt x="21561" y="76176"/>
                      <a:pt x="21561" y="81691"/>
                    </a:cubicBezTo>
                    <a:cubicBezTo>
                      <a:pt x="22460" y="87536"/>
                      <a:pt x="26835" y="92244"/>
                      <a:pt x="32605" y="93576"/>
                    </a:cubicBezTo>
                    <a:cubicBezTo>
                      <a:pt x="36603" y="93576"/>
                      <a:pt x="42126" y="95953"/>
                      <a:pt x="40507" y="100612"/>
                    </a:cubicBezTo>
                    <a:cubicBezTo>
                      <a:pt x="38888" y="105271"/>
                      <a:pt x="42887" y="112497"/>
                      <a:pt x="38222" y="112497"/>
                    </a:cubicBezTo>
                    <a:cubicBezTo>
                      <a:pt x="33557" y="112497"/>
                      <a:pt x="34223" y="125998"/>
                      <a:pt x="30319" y="128280"/>
                    </a:cubicBezTo>
                    <a:cubicBezTo>
                      <a:pt x="26416" y="130562"/>
                      <a:pt x="29463" y="144919"/>
                      <a:pt x="32605" y="146535"/>
                    </a:cubicBezTo>
                    <a:cubicBezTo>
                      <a:pt x="35746" y="148152"/>
                      <a:pt x="42887" y="152050"/>
                      <a:pt x="42126" y="157565"/>
                    </a:cubicBezTo>
                    <a:cubicBezTo>
                      <a:pt x="41364" y="163079"/>
                      <a:pt x="58787" y="171732"/>
                      <a:pt x="64309" y="172587"/>
                    </a:cubicBezTo>
                    <a:cubicBezTo>
                      <a:pt x="69831" y="173443"/>
                      <a:pt x="70593" y="181240"/>
                      <a:pt x="73830" y="184377"/>
                    </a:cubicBezTo>
                    <a:cubicBezTo>
                      <a:pt x="77067" y="187515"/>
                      <a:pt x="71545" y="193885"/>
                      <a:pt x="72306" y="197879"/>
                    </a:cubicBezTo>
                    <a:cubicBezTo>
                      <a:pt x="73068" y="201872"/>
                      <a:pt x="80209" y="205010"/>
                      <a:pt x="79447" y="211285"/>
                    </a:cubicBezTo>
                    <a:cubicBezTo>
                      <a:pt x="78971" y="215088"/>
                      <a:pt x="85350" y="221459"/>
                      <a:pt x="90777" y="227068"/>
                    </a:cubicBezTo>
                    <a:cubicBezTo>
                      <a:pt x="92340" y="226531"/>
                      <a:pt x="93979" y="226242"/>
                      <a:pt x="95632" y="226213"/>
                    </a:cubicBezTo>
                    <a:cubicBezTo>
                      <a:pt x="100964" y="226213"/>
                      <a:pt x="100678" y="220318"/>
                      <a:pt x="105153" y="223836"/>
                    </a:cubicBezTo>
                    <a:cubicBezTo>
                      <a:pt x="109628" y="227353"/>
                      <a:pt x="114674" y="223836"/>
                      <a:pt x="119054" y="223265"/>
                    </a:cubicBezTo>
                    <a:cubicBezTo>
                      <a:pt x="123433" y="222695"/>
                      <a:pt x="134477" y="244278"/>
                      <a:pt x="139523" y="254546"/>
                    </a:cubicBezTo>
                    <a:cubicBezTo>
                      <a:pt x="144569" y="264815"/>
                      <a:pt x="144284" y="268523"/>
                      <a:pt x="151044" y="272897"/>
                    </a:cubicBezTo>
                    <a:cubicBezTo>
                      <a:pt x="157803" y="277271"/>
                      <a:pt x="165611" y="274989"/>
                      <a:pt x="175417" y="285067"/>
                    </a:cubicBezTo>
                    <a:cubicBezTo>
                      <a:pt x="185223" y="295146"/>
                      <a:pt x="210358" y="301992"/>
                      <a:pt x="221021" y="302562"/>
                    </a:cubicBezTo>
                    <a:cubicBezTo>
                      <a:pt x="231685" y="303132"/>
                      <a:pt x="240063" y="290962"/>
                      <a:pt x="253297" y="293624"/>
                    </a:cubicBezTo>
                    <a:cubicBezTo>
                      <a:pt x="266531" y="296287"/>
                      <a:pt x="263675" y="313781"/>
                      <a:pt x="268721" y="319962"/>
                    </a:cubicBezTo>
                    <a:cubicBezTo>
                      <a:pt x="273767" y="326142"/>
                      <a:pt x="329178" y="330325"/>
                      <a:pt x="338604" y="332988"/>
                    </a:cubicBezTo>
                    <a:cubicBezTo>
                      <a:pt x="345546" y="334237"/>
                      <a:pt x="352590" y="334842"/>
                      <a:pt x="359645" y="334794"/>
                    </a:cubicBezTo>
                    <a:cubicBezTo>
                      <a:pt x="359645" y="332797"/>
                      <a:pt x="359645" y="331086"/>
                      <a:pt x="359073" y="329850"/>
                    </a:cubicBezTo>
                    <a:cubicBezTo>
                      <a:pt x="358938" y="321128"/>
                      <a:pt x="363877" y="313119"/>
                      <a:pt x="371736" y="309313"/>
                    </a:cubicBezTo>
                    <a:cubicBezTo>
                      <a:pt x="377418" y="306386"/>
                      <a:pt x="383575" y="304486"/>
                      <a:pt x="389921" y="303703"/>
                    </a:cubicBezTo>
                    <a:cubicBezTo>
                      <a:pt x="395729" y="303418"/>
                      <a:pt x="389350" y="290772"/>
                      <a:pt x="384684" y="289251"/>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423" name="Google Shape;423;p8"/>
              <p:cNvSpPr/>
              <p:nvPr/>
            </p:nvSpPr>
            <p:spPr>
              <a:xfrm>
                <a:off x="14151863" y="4649001"/>
                <a:ext cx="1930662" cy="896778"/>
              </a:xfrm>
              <a:custGeom>
                <a:rect b="b" l="l" r="r" t="t"/>
                <a:pathLst>
                  <a:path extrusionOk="0" h="380320" w="818790">
                    <a:moveTo>
                      <a:pt x="812968" y="157089"/>
                    </a:moveTo>
                    <a:cubicBezTo>
                      <a:pt x="812302" y="152905"/>
                      <a:pt x="808779" y="154712"/>
                      <a:pt x="805827" y="156423"/>
                    </a:cubicBezTo>
                    <a:cubicBezTo>
                      <a:pt x="800710" y="158347"/>
                      <a:pt x="795300" y="159376"/>
                      <a:pt x="789833" y="159466"/>
                    </a:cubicBezTo>
                    <a:cubicBezTo>
                      <a:pt x="786215" y="159466"/>
                      <a:pt x="779741" y="154712"/>
                      <a:pt x="779741" y="151099"/>
                    </a:cubicBezTo>
                    <a:cubicBezTo>
                      <a:pt x="779741" y="147486"/>
                      <a:pt x="778979" y="143587"/>
                      <a:pt x="775456" y="143587"/>
                    </a:cubicBezTo>
                    <a:cubicBezTo>
                      <a:pt x="771933" y="143587"/>
                      <a:pt x="766506" y="141781"/>
                      <a:pt x="762984" y="133414"/>
                    </a:cubicBezTo>
                    <a:cubicBezTo>
                      <a:pt x="759461" y="125047"/>
                      <a:pt x="754130" y="124952"/>
                      <a:pt x="750131" y="122765"/>
                    </a:cubicBezTo>
                    <a:cubicBezTo>
                      <a:pt x="746132" y="120578"/>
                      <a:pt x="734993" y="126758"/>
                      <a:pt x="730137" y="128470"/>
                    </a:cubicBezTo>
                    <a:cubicBezTo>
                      <a:pt x="725281" y="130181"/>
                      <a:pt x="716808" y="126758"/>
                      <a:pt x="710524" y="125427"/>
                    </a:cubicBezTo>
                    <a:cubicBezTo>
                      <a:pt x="704241" y="124096"/>
                      <a:pt x="701003" y="112971"/>
                      <a:pt x="695005" y="114303"/>
                    </a:cubicBezTo>
                    <a:cubicBezTo>
                      <a:pt x="689007" y="115634"/>
                      <a:pt x="687864" y="127138"/>
                      <a:pt x="683390" y="127138"/>
                    </a:cubicBezTo>
                    <a:cubicBezTo>
                      <a:pt x="678915" y="127138"/>
                      <a:pt x="671013" y="104129"/>
                      <a:pt x="662539" y="91198"/>
                    </a:cubicBezTo>
                    <a:cubicBezTo>
                      <a:pt x="654066" y="78267"/>
                      <a:pt x="639023" y="52595"/>
                      <a:pt x="625694" y="47746"/>
                    </a:cubicBezTo>
                    <a:cubicBezTo>
                      <a:pt x="612364" y="42897"/>
                      <a:pt x="616173" y="36147"/>
                      <a:pt x="619886" y="32629"/>
                    </a:cubicBezTo>
                    <a:cubicBezTo>
                      <a:pt x="623599" y="29111"/>
                      <a:pt x="611889" y="28160"/>
                      <a:pt x="606557" y="31298"/>
                    </a:cubicBezTo>
                    <a:cubicBezTo>
                      <a:pt x="601014" y="35541"/>
                      <a:pt x="594890" y="38967"/>
                      <a:pt x="588372" y="41471"/>
                    </a:cubicBezTo>
                    <a:cubicBezTo>
                      <a:pt x="582088" y="42802"/>
                      <a:pt x="573234" y="52595"/>
                      <a:pt x="566569" y="50409"/>
                    </a:cubicBezTo>
                    <a:cubicBezTo>
                      <a:pt x="559905" y="48222"/>
                      <a:pt x="557049" y="58776"/>
                      <a:pt x="551431" y="53927"/>
                    </a:cubicBezTo>
                    <a:cubicBezTo>
                      <a:pt x="545814" y="49078"/>
                      <a:pt x="558572" y="45464"/>
                      <a:pt x="558572" y="41091"/>
                    </a:cubicBezTo>
                    <a:cubicBezTo>
                      <a:pt x="558572" y="36717"/>
                      <a:pt x="550098" y="42422"/>
                      <a:pt x="547909" y="39760"/>
                    </a:cubicBezTo>
                    <a:cubicBezTo>
                      <a:pt x="545719" y="37097"/>
                      <a:pt x="538388" y="34435"/>
                      <a:pt x="538388" y="38429"/>
                    </a:cubicBezTo>
                    <a:cubicBezTo>
                      <a:pt x="538388" y="42422"/>
                      <a:pt x="532580" y="40140"/>
                      <a:pt x="532580" y="37097"/>
                    </a:cubicBezTo>
                    <a:cubicBezTo>
                      <a:pt x="532580" y="34055"/>
                      <a:pt x="528581" y="28160"/>
                      <a:pt x="525059" y="32153"/>
                    </a:cubicBezTo>
                    <a:cubicBezTo>
                      <a:pt x="521536" y="36147"/>
                      <a:pt x="509444" y="38429"/>
                      <a:pt x="506779" y="35291"/>
                    </a:cubicBezTo>
                    <a:cubicBezTo>
                      <a:pt x="504113" y="32153"/>
                      <a:pt x="508588" y="30822"/>
                      <a:pt x="509064" y="26829"/>
                    </a:cubicBezTo>
                    <a:cubicBezTo>
                      <a:pt x="509540" y="22835"/>
                      <a:pt x="504589" y="17321"/>
                      <a:pt x="505446" y="12662"/>
                    </a:cubicBezTo>
                    <a:cubicBezTo>
                      <a:pt x="506303" y="8003"/>
                      <a:pt x="497067" y="3154"/>
                      <a:pt x="492593" y="4675"/>
                    </a:cubicBezTo>
                    <a:cubicBezTo>
                      <a:pt x="487328" y="5911"/>
                      <a:pt x="481791" y="5131"/>
                      <a:pt x="477074" y="2488"/>
                    </a:cubicBezTo>
                    <a:cubicBezTo>
                      <a:pt x="472123" y="206"/>
                      <a:pt x="453081" y="3819"/>
                      <a:pt x="452129" y="8193"/>
                    </a:cubicBezTo>
                    <a:cubicBezTo>
                      <a:pt x="451177" y="12567"/>
                      <a:pt x="427280" y="16180"/>
                      <a:pt x="422805" y="17701"/>
                    </a:cubicBezTo>
                    <a:cubicBezTo>
                      <a:pt x="413414" y="20111"/>
                      <a:pt x="403872" y="21889"/>
                      <a:pt x="394243" y="23026"/>
                    </a:cubicBezTo>
                    <a:cubicBezTo>
                      <a:pt x="388054" y="23881"/>
                      <a:pt x="381866" y="29206"/>
                      <a:pt x="373868" y="29206"/>
                    </a:cubicBezTo>
                    <a:cubicBezTo>
                      <a:pt x="363401" y="28624"/>
                      <a:pt x="352963" y="30787"/>
                      <a:pt x="343592" y="35481"/>
                    </a:cubicBezTo>
                    <a:cubicBezTo>
                      <a:pt x="336547" y="40806"/>
                      <a:pt x="324550" y="36337"/>
                      <a:pt x="319599" y="38143"/>
                    </a:cubicBezTo>
                    <a:cubicBezTo>
                      <a:pt x="314649" y="39950"/>
                      <a:pt x="305413" y="37193"/>
                      <a:pt x="302748" y="38999"/>
                    </a:cubicBezTo>
                    <a:cubicBezTo>
                      <a:pt x="300082" y="40806"/>
                      <a:pt x="300939" y="51455"/>
                      <a:pt x="303604" y="55828"/>
                    </a:cubicBezTo>
                    <a:cubicBezTo>
                      <a:pt x="306270" y="60202"/>
                      <a:pt x="320456" y="62103"/>
                      <a:pt x="321408" y="64766"/>
                    </a:cubicBezTo>
                    <a:cubicBezTo>
                      <a:pt x="322360" y="67428"/>
                      <a:pt x="307127" y="67428"/>
                      <a:pt x="300082" y="68284"/>
                    </a:cubicBezTo>
                    <a:cubicBezTo>
                      <a:pt x="293036" y="69139"/>
                      <a:pt x="294750" y="77792"/>
                      <a:pt x="296464" y="82451"/>
                    </a:cubicBezTo>
                    <a:cubicBezTo>
                      <a:pt x="298177" y="87110"/>
                      <a:pt x="289418" y="91388"/>
                      <a:pt x="284087" y="93100"/>
                    </a:cubicBezTo>
                    <a:cubicBezTo>
                      <a:pt x="278755" y="94811"/>
                      <a:pt x="284087" y="103844"/>
                      <a:pt x="289418" y="103844"/>
                    </a:cubicBezTo>
                    <a:cubicBezTo>
                      <a:pt x="294750" y="103844"/>
                      <a:pt x="298939" y="108217"/>
                      <a:pt x="303604" y="108217"/>
                    </a:cubicBezTo>
                    <a:cubicBezTo>
                      <a:pt x="308270" y="108217"/>
                      <a:pt x="308936" y="117155"/>
                      <a:pt x="308936" y="122479"/>
                    </a:cubicBezTo>
                    <a:cubicBezTo>
                      <a:pt x="308936" y="127804"/>
                      <a:pt x="303604" y="129515"/>
                      <a:pt x="296464" y="129515"/>
                    </a:cubicBezTo>
                    <a:cubicBezTo>
                      <a:pt x="289323" y="129515"/>
                      <a:pt x="285801" y="124191"/>
                      <a:pt x="281421" y="123335"/>
                    </a:cubicBezTo>
                    <a:cubicBezTo>
                      <a:pt x="277042" y="122479"/>
                      <a:pt x="277803" y="131322"/>
                      <a:pt x="274280" y="132843"/>
                    </a:cubicBezTo>
                    <a:cubicBezTo>
                      <a:pt x="270758" y="134364"/>
                      <a:pt x="269806" y="126568"/>
                      <a:pt x="264760" y="126568"/>
                    </a:cubicBezTo>
                    <a:cubicBezTo>
                      <a:pt x="259714" y="126568"/>
                      <a:pt x="253239" y="125712"/>
                      <a:pt x="251430" y="120388"/>
                    </a:cubicBezTo>
                    <a:cubicBezTo>
                      <a:pt x="249622" y="115063"/>
                      <a:pt x="237244" y="114112"/>
                      <a:pt x="231913" y="119532"/>
                    </a:cubicBezTo>
                    <a:cubicBezTo>
                      <a:pt x="226581" y="124952"/>
                      <a:pt x="224772" y="122194"/>
                      <a:pt x="220393" y="118581"/>
                    </a:cubicBezTo>
                    <a:cubicBezTo>
                      <a:pt x="216013" y="114968"/>
                      <a:pt x="202589" y="120388"/>
                      <a:pt x="200780" y="124856"/>
                    </a:cubicBezTo>
                    <a:cubicBezTo>
                      <a:pt x="198971" y="129325"/>
                      <a:pt x="189260" y="131037"/>
                      <a:pt x="181738" y="126568"/>
                    </a:cubicBezTo>
                    <a:cubicBezTo>
                      <a:pt x="174217" y="122099"/>
                      <a:pt x="170218" y="120388"/>
                      <a:pt x="170218" y="126568"/>
                    </a:cubicBezTo>
                    <a:cubicBezTo>
                      <a:pt x="170218" y="132748"/>
                      <a:pt x="164886" y="127424"/>
                      <a:pt x="164886" y="123906"/>
                    </a:cubicBezTo>
                    <a:cubicBezTo>
                      <a:pt x="164886" y="120388"/>
                      <a:pt x="153271" y="113257"/>
                      <a:pt x="147939" y="109739"/>
                    </a:cubicBezTo>
                    <a:cubicBezTo>
                      <a:pt x="142607" y="106221"/>
                      <a:pt x="125756" y="106221"/>
                      <a:pt x="124899" y="102608"/>
                    </a:cubicBezTo>
                    <a:cubicBezTo>
                      <a:pt x="124042" y="98995"/>
                      <a:pt x="113283" y="96427"/>
                      <a:pt x="110618" y="102608"/>
                    </a:cubicBezTo>
                    <a:cubicBezTo>
                      <a:pt x="107952" y="108788"/>
                      <a:pt x="103572" y="104414"/>
                      <a:pt x="99954" y="102608"/>
                    </a:cubicBezTo>
                    <a:cubicBezTo>
                      <a:pt x="96336" y="100801"/>
                      <a:pt x="88434" y="105270"/>
                      <a:pt x="84816" y="107076"/>
                    </a:cubicBezTo>
                    <a:cubicBezTo>
                      <a:pt x="78330" y="111487"/>
                      <a:pt x="71108" y="114707"/>
                      <a:pt x="63490" y="116584"/>
                    </a:cubicBezTo>
                    <a:cubicBezTo>
                      <a:pt x="57301" y="116584"/>
                      <a:pt x="60824" y="124571"/>
                      <a:pt x="52826" y="126093"/>
                    </a:cubicBezTo>
                    <a:cubicBezTo>
                      <a:pt x="44829" y="127614"/>
                      <a:pt x="46638" y="133224"/>
                      <a:pt x="47494" y="136741"/>
                    </a:cubicBezTo>
                    <a:cubicBezTo>
                      <a:pt x="48351" y="140259"/>
                      <a:pt x="52826" y="146249"/>
                      <a:pt x="45781" y="149197"/>
                    </a:cubicBezTo>
                    <a:cubicBezTo>
                      <a:pt x="38735" y="152144"/>
                      <a:pt x="36260" y="140355"/>
                      <a:pt x="29786" y="135886"/>
                    </a:cubicBezTo>
                    <a:cubicBezTo>
                      <a:pt x="23312" y="131417"/>
                      <a:pt x="18170" y="136741"/>
                      <a:pt x="18170" y="143017"/>
                    </a:cubicBezTo>
                    <a:cubicBezTo>
                      <a:pt x="18170" y="149292"/>
                      <a:pt x="11125" y="149197"/>
                      <a:pt x="7507" y="155377"/>
                    </a:cubicBezTo>
                    <a:cubicBezTo>
                      <a:pt x="3889" y="161557"/>
                      <a:pt x="13791" y="162508"/>
                      <a:pt x="13791" y="164885"/>
                    </a:cubicBezTo>
                    <a:cubicBezTo>
                      <a:pt x="13791" y="167262"/>
                      <a:pt x="8459" y="170210"/>
                      <a:pt x="6650" y="171065"/>
                    </a:cubicBezTo>
                    <a:cubicBezTo>
                      <a:pt x="4841" y="171921"/>
                      <a:pt x="462" y="180573"/>
                      <a:pt x="2175" y="183521"/>
                    </a:cubicBezTo>
                    <a:cubicBezTo>
                      <a:pt x="3889" y="186468"/>
                      <a:pt x="14648" y="185327"/>
                      <a:pt x="13791" y="191508"/>
                    </a:cubicBezTo>
                    <a:cubicBezTo>
                      <a:pt x="12934" y="197688"/>
                      <a:pt x="11982" y="203963"/>
                      <a:pt x="17313" y="202157"/>
                    </a:cubicBezTo>
                    <a:cubicBezTo>
                      <a:pt x="21952" y="201020"/>
                      <a:pt x="26758" y="200730"/>
                      <a:pt x="31499" y="201301"/>
                    </a:cubicBezTo>
                    <a:cubicBezTo>
                      <a:pt x="35118" y="201301"/>
                      <a:pt x="37783" y="208337"/>
                      <a:pt x="43972" y="215468"/>
                    </a:cubicBezTo>
                    <a:cubicBezTo>
                      <a:pt x="50160" y="222599"/>
                      <a:pt x="52826" y="226117"/>
                      <a:pt x="46638" y="227923"/>
                    </a:cubicBezTo>
                    <a:cubicBezTo>
                      <a:pt x="40449" y="229730"/>
                      <a:pt x="43115" y="233248"/>
                      <a:pt x="51112" y="236766"/>
                    </a:cubicBezTo>
                    <a:cubicBezTo>
                      <a:pt x="53380" y="237874"/>
                      <a:pt x="55547" y="239179"/>
                      <a:pt x="57587" y="240664"/>
                    </a:cubicBezTo>
                    <a:cubicBezTo>
                      <a:pt x="58824" y="239808"/>
                      <a:pt x="60062" y="238953"/>
                      <a:pt x="61204" y="238002"/>
                    </a:cubicBezTo>
                    <a:cubicBezTo>
                      <a:pt x="72526" y="227474"/>
                      <a:pt x="87936" y="222495"/>
                      <a:pt x="103287" y="224406"/>
                    </a:cubicBezTo>
                    <a:cubicBezTo>
                      <a:pt x="116901" y="227923"/>
                      <a:pt x="128136" y="222028"/>
                      <a:pt x="134039" y="230300"/>
                    </a:cubicBezTo>
                    <a:cubicBezTo>
                      <a:pt x="139942" y="238572"/>
                      <a:pt x="134039" y="253975"/>
                      <a:pt x="136419" y="259870"/>
                    </a:cubicBezTo>
                    <a:cubicBezTo>
                      <a:pt x="138799" y="265765"/>
                      <a:pt x="125756" y="266431"/>
                      <a:pt x="116901" y="265195"/>
                    </a:cubicBezTo>
                    <a:cubicBezTo>
                      <a:pt x="108047" y="263959"/>
                      <a:pt x="89577" y="268713"/>
                      <a:pt x="91957" y="274037"/>
                    </a:cubicBezTo>
                    <a:cubicBezTo>
                      <a:pt x="94337" y="279362"/>
                      <a:pt x="100906" y="291817"/>
                      <a:pt x="89005" y="285352"/>
                    </a:cubicBezTo>
                    <a:cubicBezTo>
                      <a:pt x="77104" y="278886"/>
                      <a:pt x="72439" y="291817"/>
                      <a:pt x="78913" y="291817"/>
                    </a:cubicBezTo>
                    <a:cubicBezTo>
                      <a:pt x="85387" y="291817"/>
                      <a:pt x="94337" y="299519"/>
                      <a:pt x="94337" y="304843"/>
                    </a:cubicBezTo>
                    <a:cubicBezTo>
                      <a:pt x="94337" y="310168"/>
                      <a:pt x="94908" y="322053"/>
                      <a:pt x="100906" y="320246"/>
                    </a:cubicBezTo>
                    <a:cubicBezTo>
                      <a:pt x="106904" y="318440"/>
                      <a:pt x="106809" y="329089"/>
                      <a:pt x="115092" y="328518"/>
                    </a:cubicBezTo>
                    <a:cubicBezTo>
                      <a:pt x="123375" y="327948"/>
                      <a:pt x="131087" y="330895"/>
                      <a:pt x="124613" y="338597"/>
                    </a:cubicBezTo>
                    <a:cubicBezTo>
                      <a:pt x="118139" y="346298"/>
                      <a:pt x="128707" y="367596"/>
                      <a:pt x="131087" y="362842"/>
                    </a:cubicBezTo>
                    <a:cubicBezTo>
                      <a:pt x="132611" y="359895"/>
                      <a:pt x="131087" y="353334"/>
                      <a:pt x="133563" y="349341"/>
                    </a:cubicBezTo>
                    <a:cubicBezTo>
                      <a:pt x="128993" y="338407"/>
                      <a:pt x="148605" y="338407"/>
                      <a:pt x="154318" y="338407"/>
                    </a:cubicBezTo>
                    <a:cubicBezTo>
                      <a:pt x="160031" y="338407"/>
                      <a:pt x="171741" y="347915"/>
                      <a:pt x="178787" y="357423"/>
                    </a:cubicBezTo>
                    <a:cubicBezTo>
                      <a:pt x="185832" y="366931"/>
                      <a:pt x="193068" y="360560"/>
                      <a:pt x="193068" y="360560"/>
                    </a:cubicBezTo>
                    <a:lnTo>
                      <a:pt x="195448" y="272136"/>
                    </a:lnTo>
                    <a:lnTo>
                      <a:pt x="246099" y="258634"/>
                    </a:lnTo>
                    <a:cubicBezTo>
                      <a:pt x="246515" y="257422"/>
                      <a:pt x="247091" y="256271"/>
                      <a:pt x="247813" y="255211"/>
                    </a:cubicBezTo>
                    <a:cubicBezTo>
                      <a:pt x="254382" y="245703"/>
                      <a:pt x="263141" y="253595"/>
                      <a:pt x="266188" y="255877"/>
                    </a:cubicBezTo>
                    <a:cubicBezTo>
                      <a:pt x="269234" y="258159"/>
                      <a:pt x="267330" y="245798"/>
                      <a:pt x="274471" y="246369"/>
                    </a:cubicBezTo>
                    <a:cubicBezTo>
                      <a:pt x="281611" y="246939"/>
                      <a:pt x="273899" y="258159"/>
                      <a:pt x="279231" y="258159"/>
                    </a:cubicBezTo>
                    <a:cubicBezTo>
                      <a:pt x="284563" y="258159"/>
                      <a:pt x="292846" y="272896"/>
                      <a:pt x="289894" y="284496"/>
                    </a:cubicBezTo>
                    <a:cubicBezTo>
                      <a:pt x="298831" y="291880"/>
                      <a:pt x="306712" y="300454"/>
                      <a:pt x="313316" y="309978"/>
                    </a:cubicBezTo>
                    <a:cubicBezTo>
                      <a:pt x="314934" y="314732"/>
                      <a:pt x="335499" y="306840"/>
                      <a:pt x="339403" y="308456"/>
                    </a:cubicBezTo>
                    <a:cubicBezTo>
                      <a:pt x="352818" y="309752"/>
                      <a:pt x="366297" y="310260"/>
                      <a:pt x="379771" y="309978"/>
                    </a:cubicBezTo>
                    <a:cubicBezTo>
                      <a:pt x="385293" y="309978"/>
                      <a:pt x="389292" y="320246"/>
                      <a:pt x="395671" y="321863"/>
                    </a:cubicBezTo>
                    <a:cubicBezTo>
                      <a:pt x="402050" y="323479"/>
                      <a:pt x="399574" y="333748"/>
                      <a:pt x="400336" y="340879"/>
                    </a:cubicBezTo>
                    <a:cubicBezTo>
                      <a:pt x="401098" y="348010"/>
                      <a:pt x="410714" y="355141"/>
                      <a:pt x="411475" y="361511"/>
                    </a:cubicBezTo>
                    <a:cubicBezTo>
                      <a:pt x="412237" y="367881"/>
                      <a:pt x="422520" y="364649"/>
                      <a:pt x="428898" y="366265"/>
                    </a:cubicBezTo>
                    <a:cubicBezTo>
                      <a:pt x="435277" y="367881"/>
                      <a:pt x="444703" y="370163"/>
                      <a:pt x="445465" y="376534"/>
                    </a:cubicBezTo>
                    <a:cubicBezTo>
                      <a:pt x="446226" y="382904"/>
                      <a:pt x="454224" y="378055"/>
                      <a:pt x="454985" y="373301"/>
                    </a:cubicBezTo>
                    <a:cubicBezTo>
                      <a:pt x="455747" y="368547"/>
                      <a:pt x="463649" y="362272"/>
                      <a:pt x="475550" y="357518"/>
                    </a:cubicBezTo>
                    <a:cubicBezTo>
                      <a:pt x="479116" y="355723"/>
                      <a:pt x="483222" y="355317"/>
                      <a:pt x="487070" y="356377"/>
                    </a:cubicBezTo>
                    <a:cubicBezTo>
                      <a:pt x="488185" y="352237"/>
                      <a:pt x="490274" y="348423"/>
                      <a:pt x="493164" y="345252"/>
                    </a:cubicBezTo>
                    <a:cubicBezTo>
                      <a:pt x="497258" y="343541"/>
                      <a:pt x="504970" y="337551"/>
                      <a:pt x="505636" y="331656"/>
                    </a:cubicBezTo>
                    <a:cubicBezTo>
                      <a:pt x="506303" y="325761"/>
                      <a:pt x="522203" y="325761"/>
                      <a:pt x="532866" y="331085"/>
                    </a:cubicBezTo>
                    <a:cubicBezTo>
                      <a:pt x="543529" y="336410"/>
                      <a:pt x="550003" y="336410"/>
                      <a:pt x="550670" y="328138"/>
                    </a:cubicBezTo>
                    <a:cubicBezTo>
                      <a:pt x="551336" y="319866"/>
                      <a:pt x="566665" y="317489"/>
                      <a:pt x="571330" y="319866"/>
                    </a:cubicBezTo>
                    <a:cubicBezTo>
                      <a:pt x="575995" y="322243"/>
                      <a:pt x="590943" y="330515"/>
                      <a:pt x="597988" y="327472"/>
                    </a:cubicBezTo>
                    <a:cubicBezTo>
                      <a:pt x="605034" y="324430"/>
                      <a:pt x="640737" y="328138"/>
                      <a:pt x="649591" y="330515"/>
                    </a:cubicBezTo>
                    <a:cubicBezTo>
                      <a:pt x="658445" y="332892"/>
                      <a:pt x="660826" y="326902"/>
                      <a:pt x="668633" y="335839"/>
                    </a:cubicBezTo>
                    <a:cubicBezTo>
                      <a:pt x="675107" y="343256"/>
                      <a:pt x="678154" y="336600"/>
                      <a:pt x="685390" y="342305"/>
                    </a:cubicBezTo>
                    <a:cubicBezTo>
                      <a:pt x="685390" y="340023"/>
                      <a:pt x="685390" y="337171"/>
                      <a:pt x="685390" y="334128"/>
                    </a:cubicBezTo>
                    <a:cubicBezTo>
                      <a:pt x="685390" y="328423"/>
                      <a:pt x="694339" y="323479"/>
                      <a:pt x="696053" y="319105"/>
                    </a:cubicBezTo>
                    <a:cubicBezTo>
                      <a:pt x="697766" y="314732"/>
                      <a:pt x="688055" y="301325"/>
                      <a:pt x="688055" y="296857"/>
                    </a:cubicBezTo>
                    <a:cubicBezTo>
                      <a:pt x="688055" y="292388"/>
                      <a:pt x="688055" y="281834"/>
                      <a:pt x="683581" y="279552"/>
                    </a:cubicBezTo>
                    <a:cubicBezTo>
                      <a:pt x="679105" y="277270"/>
                      <a:pt x="692054" y="271565"/>
                      <a:pt x="695100" y="271755"/>
                    </a:cubicBezTo>
                    <a:cubicBezTo>
                      <a:pt x="701765" y="271755"/>
                      <a:pt x="711095" y="265195"/>
                      <a:pt x="714142" y="268047"/>
                    </a:cubicBezTo>
                    <a:cubicBezTo>
                      <a:pt x="718309" y="270941"/>
                      <a:pt x="723373" y="272256"/>
                      <a:pt x="728423" y="271755"/>
                    </a:cubicBezTo>
                    <a:cubicBezTo>
                      <a:pt x="734231" y="271755"/>
                      <a:pt x="731756" y="265195"/>
                      <a:pt x="728423" y="262247"/>
                    </a:cubicBezTo>
                    <a:cubicBezTo>
                      <a:pt x="725091" y="259300"/>
                      <a:pt x="738706" y="232773"/>
                      <a:pt x="740800" y="223740"/>
                    </a:cubicBezTo>
                    <a:cubicBezTo>
                      <a:pt x="742895" y="214707"/>
                      <a:pt x="747751" y="222884"/>
                      <a:pt x="754320" y="223740"/>
                    </a:cubicBezTo>
                    <a:cubicBezTo>
                      <a:pt x="760519" y="223549"/>
                      <a:pt x="766719" y="224092"/>
                      <a:pt x="772791" y="225356"/>
                    </a:cubicBezTo>
                    <a:cubicBezTo>
                      <a:pt x="779898" y="226343"/>
                      <a:pt x="787032" y="223742"/>
                      <a:pt x="791832" y="218415"/>
                    </a:cubicBezTo>
                    <a:cubicBezTo>
                      <a:pt x="794688" y="213947"/>
                      <a:pt x="788500" y="212711"/>
                      <a:pt x="788975" y="202442"/>
                    </a:cubicBezTo>
                    <a:cubicBezTo>
                      <a:pt x="789452" y="192173"/>
                      <a:pt x="795545" y="187229"/>
                      <a:pt x="802020" y="187229"/>
                    </a:cubicBezTo>
                    <a:cubicBezTo>
                      <a:pt x="808494" y="187229"/>
                      <a:pt x="810683" y="181144"/>
                      <a:pt x="810683" y="176200"/>
                    </a:cubicBezTo>
                    <a:cubicBezTo>
                      <a:pt x="810683" y="171256"/>
                      <a:pt x="816015" y="168974"/>
                      <a:pt x="817633" y="163364"/>
                    </a:cubicBezTo>
                    <a:cubicBezTo>
                      <a:pt x="815576" y="161696"/>
                      <a:pt x="813972" y="159538"/>
                      <a:pt x="812968" y="157089"/>
                    </a:cubicBezTo>
                    <a:close/>
                    <a:moveTo>
                      <a:pt x="305794" y="244182"/>
                    </a:moveTo>
                    <a:cubicBezTo>
                      <a:pt x="303414" y="247415"/>
                      <a:pt x="279993" y="241330"/>
                      <a:pt x="277993" y="236576"/>
                    </a:cubicBezTo>
                    <a:cubicBezTo>
                      <a:pt x="275994" y="231822"/>
                      <a:pt x="310840" y="236861"/>
                      <a:pt x="305794" y="244182"/>
                    </a:cubicBezTo>
                    <a:close/>
                    <a:moveTo>
                      <a:pt x="642260" y="242090"/>
                    </a:moveTo>
                    <a:cubicBezTo>
                      <a:pt x="625694" y="242090"/>
                      <a:pt x="588944" y="233818"/>
                      <a:pt x="574091" y="249697"/>
                    </a:cubicBezTo>
                    <a:cubicBezTo>
                      <a:pt x="559238" y="265575"/>
                      <a:pt x="569997" y="274037"/>
                      <a:pt x="563427" y="275178"/>
                    </a:cubicBezTo>
                    <a:cubicBezTo>
                      <a:pt x="556858" y="276319"/>
                      <a:pt x="552764" y="250933"/>
                      <a:pt x="561047" y="242661"/>
                    </a:cubicBezTo>
                    <a:cubicBezTo>
                      <a:pt x="569331" y="234389"/>
                      <a:pt x="596084" y="230776"/>
                      <a:pt x="612650" y="234959"/>
                    </a:cubicBezTo>
                    <a:cubicBezTo>
                      <a:pt x="629216" y="239143"/>
                      <a:pt x="658826" y="231441"/>
                      <a:pt x="663015" y="232582"/>
                    </a:cubicBezTo>
                    <a:cubicBezTo>
                      <a:pt x="667204" y="233723"/>
                      <a:pt x="658826" y="241710"/>
                      <a:pt x="642260" y="241710"/>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424" name="Google Shape;424;p8"/>
              <p:cNvSpPr/>
              <p:nvPr/>
            </p:nvSpPr>
            <p:spPr>
              <a:xfrm>
                <a:off x="12885055" y="2426868"/>
                <a:ext cx="8059401" cy="3071459"/>
              </a:xfrm>
              <a:custGeom>
                <a:rect b="b" l="l" r="r" t="t"/>
                <a:pathLst>
                  <a:path extrusionOk="0" h="1302598" w="3417973">
                    <a:moveTo>
                      <a:pt x="53673" y="947551"/>
                    </a:moveTo>
                    <a:cubicBezTo>
                      <a:pt x="49145" y="948200"/>
                      <a:pt x="44596" y="946519"/>
                      <a:pt x="41582" y="943082"/>
                    </a:cubicBezTo>
                    <a:cubicBezTo>
                      <a:pt x="39868" y="940610"/>
                      <a:pt x="34346" y="941561"/>
                      <a:pt x="29490" y="941941"/>
                    </a:cubicBezTo>
                    <a:cubicBezTo>
                      <a:pt x="30772" y="942650"/>
                      <a:pt x="31827" y="943704"/>
                      <a:pt x="32537" y="944984"/>
                    </a:cubicBezTo>
                    <a:cubicBezTo>
                      <a:pt x="35203" y="949738"/>
                      <a:pt x="21874" y="950308"/>
                      <a:pt x="26063" y="955918"/>
                    </a:cubicBezTo>
                    <a:cubicBezTo>
                      <a:pt x="30252" y="961528"/>
                      <a:pt x="16542" y="961908"/>
                      <a:pt x="16542" y="955918"/>
                    </a:cubicBezTo>
                    <a:cubicBezTo>
                      <a:pt x="16542" y="949928"/>
                      <a:pt x="2356" y="952971"/>
                      <a:pt x="2928" y="956869"/>
                    </a:cubicBezTo>
                    <a:cubicBezTo>
                      <a:pt x="3113" y="958508"/>
                      <a:pt x="2708" y="960160"/>
                      <a:pt x="1785" y="961528"/>
                    </a:cubicBezTo>
                    <a:lnTo>
                      <a:pt x="11877" y="965236"/>
                    </a:lnTo>
                    <a:cubicBezTo>
                      <a:pt x="29085" y="968051"/>
                      <a:pt x="46571" y="968785"/>
                      <a:pt x="63956" y="967423"/>
                    </a:cubicBezTo>
                    <a:cubicBezTo>
                      <a:pt x="63888" y="963005"/>
                      <a:pt x="64143" y="958588"/>
                      <a:pt x="64717" y="954207"/>
                    </a:cubicBezTo>
                    <a:cubicBezTo>
                      <a:pt x="64718" y="950594"/>
                      <a:pt x="56244" y="946220"/>
                      <a:pt x="53673" y="947551"/>
                    </a:cubicBezTo>
                    <a:close/>
                    <a:moveTo>
                      <a:pt x="911118" y="36112"/>
                    </a:moveTo>
                    <a:cubicBezTo>
                      <a:pt x="933587" y="33735"/>
                      <a:pt x="933016" y="21375"/>
                      <a:pt x="921115" y="18998"/>
                    </a:cubicBezTo>
                    <a:cubicBezTo>
                      <a:pt x="909214" y="16621"/>
                      <a:pt x="907500" y="26033"/>
                      <a:pt x="901597" y="25463"/>
                    </a:cubicBezTo>
                    <a:cubicBezTo>
                      <a:pt x="895695" y="24893"/>
                      <a:pt x="873035" y="29266"/>
                      <a:pt x="877891" y="34401"/>
                    </a:cubicBezTo>
                    <a:cubicBezTo>
                      <a:pt x="882746" y="39535"/>
                      <a:pt x="899788" y="37253"/>
                      <a:pt x="911118" y="36112"/>
                    </a:cubicBezTo>
                    <a:close/>
                    <a:moveTo>
                      <a:pt x="1025368" y="365185"/>
                    </a:moveTo>
                    <a:cubicBezTo>
                      <a:pt x="1033080" y="366326"/>
                      <a:pt x="1053930" y="362237"/>
                      <a:pt x="1056120" y="358054"/>
                    </a:cubicBezTo>
                    <a:cubicBezTo>
                      <a:pt x="1058310" y="353870"/>
                      <a:pt x="1047837" y="349211"/>
                      <a:pt x="1034222" y="349211"/>
                    </a:cubicBezTo>
                    <a:cubicBezTo>
                      <a:pt x="1020608" y="349211"/>
                      <a:pt x="1018799" y="364044"/>
                      <a:pt x="1025463" y="365090"/>
                    </a:cubicBezTo>
                    <a:close/>
                    <a:moveTo>
                      <a:pt x="1463326" y="62734"/>
                    </a:moveTo>
                    <a:cubicBezTo>
                      <a:pt x="1474655" y="67488"/>
                      <a:pt x="1470466" y="70436"/>
                      <a:pt x="1458565" y="70436"/>
                    </a:cubicBezTo>
                    <a:cubicBezTo>
                      <a:pt x="1446664" y="70436"/>
                      <a:pt x="1436572" y="74429"/>
                      <a:pt x="1444379" y="77567"/>
                    </a:cubicBezTo>
                    <a:cubicBezTo>
                      <a:pt x="1450282" y="79944"/>
                      <a:pt x="1449711" y="86409"/>
                      <a:pt x="1462183" y="89357"/>
                    </a:cubicBezTo>
                    <a:cubicBezTo>
                      <a:pt x="1474655" y="92304"/>
                      <a:pt x="1487032" y="82321"/>
                      <a:pt x="1485890" y="75190"/>
                    </a:cubicBezTo>
                    <a:cubicBezTo>
                      <a:pt x="1484747" y="68059"/>
                      <a:pt x="1529114" y="61593"/>
                      <a:pt x="1541015" y="58646"/>
                    </a:cubicBezTo>
                    <a:cubicBezTo>
                      <a:pt x="1552916" y="55699"/>
                      <a:pt x="1533303" y="43243"/>
                      <a:pt x="1546347" y="42102"/>
                    </a:cubicBezTo>
                    <a:cubicBezTo>
                      <a:pt x="1559391" y="40961"/>
                      <a:pt x="1554059" y="34971"/>
                      <a:pt x="1537969" y="32594"/>
                    </a:cubicBezTo>
                    <a:cubicBezTo>
                      <a:pt x="1521879" y="30217"/>
                      <a:pt x="1528448" y="16621"/>
                      <a:pt x="1523211" y="11867"/>
                    </a:cubicBezTo>
                    <a:cubicBezTo>
                      <a:pt x="1517975" y="7113"/>
                      <a:pt x="1514928" y="17762"/>
                      <a:pt x="1494173" y="21945"/>
                    </a:cubicBezTo>
                    <a:cubicBezTo>
                      <a:pt x="1473418" y="26129"/>
                      <a:pt x="1463326" y="31453"/>
                      <a:pt x="1471609" y="35542"/>
                    </a:cubicBezTo>
                    <a:cubicBezTo>
                      <a:pt x="1479892" y="39630"/>
                      <a:pt x="1471609" y="49708"/>
                      <a:pt x="1462754" y="49138"/>
                    </a:cubicBezTo>
                    <a:cubicBezTo>
                      <a:pt x="1453900" y="48567"/>
                      <a:pt x="1452091" y="57980"/>
                      <a:pt x="1463326" y="62639"/>
                    </a:cubicBezTo>
                    <a:close/>
                    <a:moveTo>
                      <a:pt x="1494744" y="79373"/>
                    </a:moveTo>
                    <a:cubicBezTo>
                      <a:pt x="1494744" y="85839"/>
                      <a:pt x="1475703" y="92304"/>
                      <a:pt x="1481129" y="97058"/>
                    </a:cubicBezTo>
                    <a:cubicBezTo>
                      <a:pt x="1486556" y="101812"/>
                      <a:pt x="1489984" y="100006"/>
                      <a:pt x="1495982" y="101242"/>
                    </a:cubicBezTo>
                    <a:cubicBezTo>
                      <a:pt x="1501980" y="102478"/>
                      <a:pt x="1504836" y="117215"/>
                      <a:pt x="1515024" y="114838"/>
                    </a:cubicBezTo>
                    <a:cubicBezTo>
                      <a:pt x="1525211" y="112461"/>
                      <a:pt x="1554725" y="126628"/>
                      <a:pt x="1572148" y="126628"/>
                    </a:cubicBezTo>
                    <a:cubicBezTo>
                      <a:pt x="1589572" y="126628"/>
                      <a:pt x="1591190" y="112461"/>
                      <a:pt x="1585858" y="111891"/>
                    </a:cubicBezTo>
                    <a:cubicBezTo>
                      <a:pt x="1580527" y="111320"/>
                      <a:pt x="1585287" y="103048"/>
                      <a:pt x="1594713" y="89357"/>
                    </a:cubicBezTo>
                    <a:cubicBezTo>
                      <a:pt x="1604138" y="75665"/>
                      <a:pt x="1565103" y="65587"/>
                      <a:pt x="1565103" y="76236"/>
                    </a:cubicBezTo>
                    <a:cubicBezTo>
                      <a:pt x="1565103" y="86885"/>
                      <a:pt x="1553869" y="73954"/>
                      <a:pt x="1550251" y="67393"/>
                    </a:cubicBezTo>
                    <a:cubicBezTo>
                      <a:pt x="1546633" y="60833"/>
                      <a:pt x="1494744" y="72718"/>
                      <a:pt x="1494744" y="79278"/>
                    </a:cubicBezTo>
                    <a:close/>
                    <a:moveTo>
                      <a:pt x="1198456" y="374122"/>
                    </a:moveTo>
                    <a:cubicBezTo>
                      <a:pt x="1207977" y="378876"/>
                      <a:pt x="1215023" y="377070"/>
                      <a:pt x="1213880" y="367657"/>
                    </a:cubicBezTo>
                    <a:cubicBezTo>
                      <a:pt x="1212738" y="358244"/>
                      <a:pt x="1190935" y="370224"/>
                      <a:pt x="1198456" y="373932"/>
                    </a:cubicBezTo>
                    <a:close/>
                    <a:moveTo>
                      <a:pt x="1447902" y="20804"/>
                    </a:moveTo>
                    <a:cubicBezTo>
                      <a:pt x="1450282" y="11962"/>
                      <a:pt x="1410961" y="15860"/>
                      <a:pt x="1421244" y="24417"/>
                    </a:cubicBezTo>
                    <a:cubicBezTo>
                      <a:pt x="1424862" y="27174"/>
                      <a:pt x="1445617" y="29551"/>
                      <a:pt x="1447902" y="20614"/>
                    </a:cubicBezTo>
                    <a:close/>
                    <a:moveTo>
                      <a:pt x="3191925" y="449711"/>
                    </a:moveTo>
                    <a:cubicBezTo>
                      <a:pt x="3203731" y="455606"/>
                      <a:pt x="3210967" y="442580"/>
                      <a:pt x="3220488" y="449045"/>
                    </a:cubicBezTo>
                    <a:cubicBezTo>
                      <a:pt x="3230008" y="455511"/>
                      <a:pt x="3253144" y="446098"/>
                      <a:pt x="3262569" y="444386"/>
                    </a:cubicBezTo>
                    <a:cubicBezTo>
                      <a:pt x="3271996" y="442675"/>
                      <a:pt x="3267330" y="430790"/>
                      <a:pt x="3240672" y="427177"/>
                    </a:cubicBezTo>
                    <a:cubicBezTo>
                      <a:pt x="3214014" y="423564"/>
                      <a:pt x="3179168" y="443341"/>
                      <a:pt x="3191925" y="449711"/>
                    </a:cubicBezTo>
                    <a:close/>
                    <a:moveTo>
                      <a:pt x="1586620" y="162664"/>
                    </a:moveTo>
                    <a:cubicBezTo>
                      <a:pt x="1594903" y="167418"/>
                      <a:pt x="1621562" y="156769"/>
                      <a:pt x="1639365" y="157339"/>
                    </a:cubicBezTo>
                    <a:cubicBezTo>
                      <a:pt x="1657169" y="157910"/>
                      <a:pt x="1706868" y="143743"/>
                      <a:pt x="1708677" y="134235"/>
                    </a:cubicBezTo>
                    <a:cubicBezTo>
                      <a:pt x="1710486" y="124727"/>
                      <a:pt x="1690302" y="125392"/>
                      <a:pt x="1682590" y="117120"/>
                    </a:cubicBezTo>
                    <a:cubicBezTo>
                      <a:pt x="1674878" y="108848"/>
                      <a:pt x="1657741" y="115884"/>
                      <a:pt x="1653551" y="123015"/>
                    </a:cubicBezTo>
                    <a:cubicBezTo>
                      <a:pt x="1649362" y="130146"/>
                      <a:pt x="1644697" y="123586"/>
                      <a:pt x="1655932" y="112366"/>
                    </a:cubicBezTo>
                    <a:cubicBezTo>
                      <a:pt x="1667166" y="101147"/>
                      <a:pt x="1644697" y="92209"/>
                      <a:pt x="1644126" y="99340"/>
                    </a:cubicBezTo>
                    <a:cubicBezTo>
                      <a:pt x="1643555" y="106471"/>
                      <a:pt x="1622799" y="100576"/>
                      <a:pt x="1622799" y="107042"/>
                    </a:cubicBezTo>
                    <a:cubicBezTo>
                      <a:pt x="1622799" y="113507"/>
                      <a:pt x="1615087" y="116550"/>
                      <a:pt x="1615659" y="123015"/>
                    </a:cubicBezTo>
                    <a:cubicBezTo>
                      <a:pt x="1616230" y="129481"/>
                      <a:pt x="1601377" y="119497"/>
                      <a:pt x="1600806" y="134235"/>
                    </a:cubicBezTo>
                    <a:cubicBezTo>
                      <a:pt x="1600235" y="148972"/>
                      <a:pt x="1577861" y="157720"/>
                      <a:pt x="1586620" y="162664"/>
                    </a:cubicBezTo>
                    <a:close/>
                    <a:moveTo>
                      <a:pt x="2351047" y="284557"/>
                    </a:moveTo>
                    <a:cubicBezTo>
                      <a:pt x="2357177" y="287817"/>
                      <a:pt x="2362611" y="292242"/>
                      <a:pt x="2367041" y="297583"/>
                    </a:cubicBezTo>
                    <a:cubicBezTo>
                      <a:pt x="2371707" y="302337"/>
                      <a:pt x="2389511" y="295206"/>
                      <a:pt x="2396652" y="292829"/>
                    </a:cubicBezTo>
                    <a:cubicBezTo>
                      <a:pt x="2403792" y="290452"/>
                      <a:pt x="2404363" y="303478"/>
                      <a:pt x="2415693" y="296442"/>
                    </a:cubicBezTo>
                    <a:cubicBezTo>
                      <a:pt x="2427023" y="289406"/>
                      <a:pt x="2438258" y="292829"/>
                      <a:pt x="2451301" y="292829"/>
                    </a:cubicBezTo>
                    <a:cubicBezTo>
                      <a:pt x="2464345" y="292829"/>
                      <a:pt x="2448921" y="276855"/>
                      <a:pt x="2449492" y="269819"/>
                    </a:cubicBezTo>
                    <a:cubicBezTo>
                      <a:pt x="2450063" y="262783"/>
                      <a:pt x="2464916" y="267442"/>
                      <a:pt x="2460155" y="273337"/>
                    </a:cubicBezTo>
                    <a:cubicBezTo>
                      <a:pt x="2455395" y="279232"/>
                      <a:pt x="2467296" y="292353"/>
                      <a:pt x="2486242" y="291688"/>
                    </a:cubicBezTo>
                    <a:cubicBezTo>
                      <a:pt x="2505189" y="291022"/>
                      <a:pt x="2491003" y="278662"/>
                      <a:pt x="2500428" y="274573"/>
                    </a:cubicBezTo>
                    <a:cubicBezTo>
                      <a:pt x="2509854" y="270485"/>
                      <a:pt x="2508711" y="265636"/>
                      <a:pt x="2495097" y="257364"/>
                    </a:cubicBezTo>
                    <a:cubicBezTo>
                      <a:pt x="2481482" y="249092"/>
                      <a:pt x="2463678" y="254416"/>
                      <a:pt x="2451872" y="249092"/>
                    </a:cubicBezTo>
                    <a:cubicBezTo>
                      <a:pt x="2440067" y="243767"/>
                      <a:pt x="2423976" y="243197"/>
                      <a:pt x="2423310" y="256223"/>
                    </a:cubicBezTo>
                    <a:cubicBezTo>
                      <a:pt x="2422643" y="269249"/>
                      <a:pt x="2397794" y="241961"/>
                      <a:pt x="2385227" y="237872"/>
                    </a:cubicBezTo>
                    <a:cubicBezTo>
                      <a:pt x="2372659" y="233784"/>
                      <a:pt x="2331434" y="274763"/>
                      <a:pt x="2351047" y="284557"/>
                    </a:cubicBezTo>
                    <a:close/>
                    <a:moveTo>
                      <a:pt x="2474817" y="360621"/>
                    </a:moveTo>
                    <a:cubicBezTo>
                      <a:pt x="2485480" y="358244"/>
                      <a:pt x="2467105" y="338752"/>
                      <a:pt x="2448730" y="335805"/>
                    </a:cubicBezTo>
                    <a:cubicBezTo>
                      <a:pt x="2430355" y="332857"/>
                      <a:pt x="2413218" y="347880"/>
                      <a:pt x="2415503" y="351113"/>
                    </a:cubicBezTo>
                    <a:cubicBezTo>
                      <a:pt x="2420930" y="358529"/>
                      <a:pt x="2464154" y="362713"/>
                      <a:pt x="2474912" y="360336"/>
                    </a:cubicBezTo>
                    <a:close/>
                    <a:moveTo>
                      <a:pt x="2427213" y="321543"/>
                    </a:moveTo>
                    <a:cubicBezTo>
                      <a:pt x="2427213" y="312700"/>
                      <a:pt x="2394843" y="324776"/>
                      <a:pt x="2408171" y="329244"/>
                    </a:cubicBezTo>
                    <a:cubicBezTo>
                      <a:pt x="2415598" y="331336"/>
                      <a:pt x="2427499" y="330100"/>
                      <a:pt x="2427499" y="321353"/>
                    </a:cubicBezTo>
                    <a:close/>
                    <a:moveTo>
                      <a:pt x="2530324" y="284271"/>
                    </a:moveTo>
                    <a:cubicBezTo>
                      <a:pt x="2544510" y="285507"/>
                      <a:pt x="2551650" y="299104"/>
                      <a:pt x="2578880" y="300815"/>
                    </a:cubicBezTo>
                    <a:cubicBezTo>
                      <a:pt x="2606110" y="302527"/>
                      <a:pt x="2626484" y="297297"/>
                      <a:pt x="2626484" y="291307"/>
                    </a:cubicBezTo>
                    <a:cubicBezTo>
                      <a:pt x="2626484" y="285317"/>
                      <a:pt x="2601635" y="276475"/>
                      <a:pt x="2593923" y="281229"/>
                    </a:cubicBezTo>
                    <a:cubicBezTo>
                      <a:pt x="2586211" y="285983"/>
                      <a:pt x="2580308" y="273527"/>
                      <a:pt x="2570787" y="276475"/>
                    </a:cubicBezTo>
                    <a:cubicBezTo>
                      <a:pt x="2561266" y="279422"/>
                      <a:pt x="2548318" y="278852"/>
                      <a:pt x="2543558" y="270580"/>
                    </a:cubicBezTo>
                    <a:cubicBezTo>
                      <a:pt x="2538797" y="262308"/>
                      <a:pt x="2523468" y="283321"/>
                      <a:pt x="2530609" y="283986"/>
                    </a:cubicBezTo>
                    <a:close/>
                    <a:moveTo>
                      <a:pt x="550755" y="43718"/>
                    </a:moveTo>
                    <a:cubicBezTo>
                      <a:pt x="564465" y="31263"/>
                      <a:pt x="582174" y="43148"/>
                      <a:pt x="584554" y="37253"/>
                    </a:cubicBezTo>
                    <a:cubicBezTo>
                      <a:pt x="586935" y="31358"/>
                      <a:pt x="559134" y="29551"/>
                      <a:pt x="549042" y="34876"/>
                    </a:cubicBezTo>
                    <a:cubicBezTo>
                      <a:pt x="538950" y="40200"/>
                      <a:pt x="515338" y="35922"/>
                      <a:pt x="518194" y="42577"/>
                    </a:cubicBezTo>
                    <a:cubicBezTo>
                      <a:pt x="526871" y="51871"/>
                      <a:pt x="541448" y="52382"/>
                      <a:pt x="550756" y="43718"/>
                    </a:cubicBezTo>
                    <a:close/>
                    <a:moveTo>
                      <a:pt x="2470152" y="1043962"/>
                    </a:moveTo>
                    <a:cubicBezTo>
                      <a:pt x="2463583" y="1026753"/>
                      <a:pt x="2479673" y="1010209"/>
                      <a:pt x="2467772" y="1001271"/>
                    </a:cubicBezTo>
                    <a:cubicBezTo>
                      <a:pt x="2455871" y="992334"/>
                      <a:pt x="2460631" y="974078"/>
                      <a:pt x="2454728" y="977596"/>
                    </a:cubicBezTo>
                    <a:cubicBezTo>
                      <a:pt x="2448826" y="981114"/>
                      <a:pt x="2454728" y="997183"/>
                      <a:pt x="2445208" y="998324"/>
                    </a:cubicBezTo>
                    <a:cubicBezTo>
                      <a:pt x="2435687" y="999465"/>
                      <a:pt x="2444636" y="1008402"/>
                      <a:pt x="2441114" y="1020287"/>
                    </a:cubicBezTo>
                    <a:cubicBezTo>
                      <a:pt x="2439048" y="1033855"/>
                      <a:pt x="2441313" y="1047727"/>
                      <a:pt x="2447588" y="1059936"/>
                    </a:cubicBezTo>
                    <a:cubicBezTo>
                      <a:pt x="2452348" y="1070490"/>
                      <a:pt x="2441114" y="1127348"/>
                      <a:pt x="2445874" y="1136856"/>
                    </a:cubicBezTo>
                    <a:cubicBezTo>
                      <a:pt x="2450635" y="1146364"/>
                      <a:pt x="2438067" y="1188199"/>
                      <a:pt x="2442256" y="1193048"/>
                    </a:cubicBezTo>
                    <a:cubicBezTo>
                      <a:pt x="2449397" y="1201320"/>
                      <a:pt x="2444636" y="1181829"/>
                      <a:pt x="2455300" y="1180022"/>
                    </a:cubicBezTo>
                    <a:cubicBezTo>
                      <a:pt x="2465963" y="1178216"/>
                      <a:pt x="2465963" y="1191812"/>
                      <a:pt x="2472532" y="1194855"/>
                    </a:cubicBezTo>
                    <a:cubicBezTo>
                      <a:pt x="2479102" y="1197897"/>
                      <a:pt x="2474912" y="1175839"/>
                      <a:pt x="2468914" y="1177075"/>
                    </a:cubicBezTo>
                    <a:cubicBezTo>
                      <a:pt x="2462916" y="1178311"/>
                      <a:pt x="2458251" y="1162908"/>
                      <a:pt x="2455300" y="1153400"/>
                    </a:cubicBezTo>
                    <a:cubicBezTo>
                      <a:pt x="2452348" y="1143892"/>
                      <a:pt x="2461202" y="1132672"/>
                      <a:pt x="2461202" y="1120882"/>
                    </a:cubicBezTo>
                    <a:cubicBezTo>
                      <a:pt x="2461202" y="1109092"/>
                      <a:pt x="2476055" y="1109568"/>
                      <a:pt x="2484909" y="1118505"/>
                    </a:cubicBezTo>
                    <a:cubicBezTo>
                      <a:pt x="2493764" y="1127443"/>
                      <a:pt x="2495001" y="1121453"/>
                      <a:pt x="2491479" y="1114892"/>
                    </a:cubicBezTo>
                    <a:cubicBezTo>
                      <a:pt x="2487956" y="1108332"/>
                      <a:pt x="2476626" y="1060982"/>
                      <a:pt x="2470152" y="1043962"/>
                    </a:cubicBezTo>
                    <a:close/>
                    <a:moveTo>
                      <a:pt x="606452" y="38394"/>
                    </a:moveTo>
                    <a:cubicBezTo>
                      <a:pt x="614735" y="44289"/>
                      <a:pt x="583412" y="42577"/>
                      <a:pt x="579223" y="48472"/>
                    </a:cubicBezTo>
                    <a:cubicBezTo>
                      <a:pt x="575033" y="54367"/>
                      <a:pt x="556849" y="52276"/>
                      <a:pt x="560181" y="59121"/>
                    </a:cubicBezTo>
                    <a:cubicBezTo>
                      <a:pt x="563513" y="65967"/>
                      <a:pt x="593313" y="66823"/>
                      <a:pt x="593313" y="60928"/>
                    </a:cubicBezTo>
                    <a:cubicBezTo>
                      <a:pt x="593313" y="55033"/>
                      <a:pt x="608737" y="60262"/>
                      <a:pt x="609308" y="54938"/>
                    </a:cubicBezTo>
                    <a:cubicBezTo>
                      <a:pt x="609880" y="49613"/>
                      <a:pt x="616449" y="43718"/>
                      <a:pt x="633015" y="42577"/>
                    </a:cubicBezTo>
                    <a:cubicBezTo>
                      <a:pt x="649581" y="41436"/>
                      <a:pt x="649677" y="35446"/>
                      <a:pt x="634253" y="28315"/>
                    </a:cubicBezTo>
                    <a:cubicBezTo>
                      <a:pt x="618829" y="21184"/>
                      <a:pt x="598169" y="32499"/>
                      <a:pt x="606452" y="38394"/>
                    </a:cubicBezTo>
                    <a:close/>
                    <a:moveTo>
                      <a:pt x="581032" y="516552"/>
                    </a:moveTo>
                    <a:cubicBezTo>
                      <a:pt x="597027" y="531385"/>
                      <a:pt x="610641" y="510087"/>
                      <a:pt x="618353" y="508851"/>
                    </a:cubicBezTo>
                    <a:cubicBezTo>
                      <a:pt x="626065" y="507615"/>
                      <a:pt x="613593" y="499343"/>
                      <a:pt x="600549" y="495825"/>
                    </a:cubicBezTo>
                    <a:cubicBezTo>
                      <a:pt x="587506" y="492307"/>
                      <a:pt x="568940" y="505428"/>
                      <a:pt x="581032" y="516552"/>
                    </a:cubicBezTo>
                    <a:close/>
                    <a:moveTo>
                      <a:pt x="3419758" y="617432"/>
                    </a:moveTo>
                    <a:cubicBezTo>
                      <a:pt x="3408628" y="612345"/>
                      <a:pt x="3398552" y="605217"/>
                      <a:pt x="3390053" y="596420"/>
                    </a:cubicBezTo>
                    <a:cubicBezTo>
                      <a:pt x="3385388" y="589669"/>
                      <a:pt x="3362538" y="586341"/>
                      <a:pt x="3362538" y="589954"/>
                    </a:cubicBezTo>
                    <a:cubicBezTo>
                      <a:pt x="3362538" y="593567"/>
                      <a:pt x="3355112" y="589099"/>
                      <a:pt x="3353017" y="585200"/>
                    </a:cubicBezTo>
                    <a:cubicBezTo>
                      <a:pt x="3350923" y="581302"/>
                      <a:pt x="3327216" y="580731"/>
                      <a:pt x="3326930" y="585200"/>
                    </a:cubicBezTo>
                    <a:cubicBezTo>
                      <a:pt x="3326645" y="589669"/>
                      <a:pt x="3332548" y="589669"/>
                      <a:pt x="3336451" y="594708"/>
                    </a:cubicBezTo>
                    <a:cubicBezTo>
                      <a:pt x="3340355" y="599748"/>
                      <a:pt x="3331691" y="602029"/>
                      <a:pt x="3333500" y="607354"/>
                    </a:cubicBezTo>
                    <a:cubicBezTo>
                      <a:pt x="3335309" y="612678"/>
                      <a:pt x="3324645" y="604692"/>
                      <a:pt x="3320742" y="601744"/>
                    </a:cubicBezTo>
                    <a:cubicBezTo>
                      <a:pt x="3316838" y="598797"/>
                      <a:pt x="3318647" y="587292"/>
                      <a:pt x="3319885" y="581302"/>
                    </a:cubicBezTo>
                    <a:cubicBezTo>
                      <a:pt x="3321123" y="575312"/>
                      <a:pt x="3313030" y="576548"/>
                      <a:pt x="3312173" y="570653"/>
                    </a:cubicBezTo>
                    <a:cubicBezTo>
                      <a:pt x="3311316" y="564758"/>
                      <a:pt x="3284658" y="552683"/>
                      <a:pt x="3273328" y="547929"/>
                    </a:cubicBezTo>
                    <a:cubicBezTo>
                      <a:pt x="3261998" y="543175"/>
                      <a:pt x="3247622" y="538991"/>
                      <a:pt x="3243718" y="533096"/>
                    </a:cubicBezTo>
                    <a:cubicBezTo>
                      <a:pt x="3239815" y="527201"/>
                      <a:pt x="3219726" y="526631"/>
                      <a:pt x="3212014" y="518644"/>
                    </a:cubicBezTo>
                    <a:cubicBezTo>
                      <a:pt x="3195351" y="506799"/>
                      <a:pt x="3176207" y="498897"/>
                      <a:pt x="3156031" y="495540"/>
                    </a:cubicBezTo>
                    <a:cubicBezTo>
                      <a:pt x="3141560" y="494684"/>
                      <a:pt x="3144797" y="486697"/>
                      <a:pt x="3137656" y="487838"/>
                    </a:cubicBezTo>
                    <a:cubicBezTo>
                      <a:pt x="3121924" y="488522"/>
                      <a:pt x="3106162" y="487918"/>
                      <a:pt x="3090528" y="486032"/>
                    </a:cubicBezTo>
                    <a:cubicBezTo>
                      <a:pt x="3081007" y="484605"/>
                      <a:pt x="3079008" y="491736"/>
                      <a:pt x="3072153" y="488979"/>
                    </a:cubicBezTo>
                    <a:cubicBezTo>
                      <a:pt x="3065298" y="486222"/>
                      <a:pt x="3030071" y="473671"/>
                      <a:pt x="3025977" y="478330"/>
                    </a:cubicBezTo>
                    <a:cubicBezTo>
                      <a:pt x="3021884" y="482989"/>
                      <a:pt x="3023597" y="489930"/>
                      <a:pt x="3019408" y="491071"/>
                    </a:cubicBezTo>
                    <a:cubicBezTo>
                      <a:pt x="3015219" y="492212"/>
                      <a:pt x="3019408" y="498202"/>
                      <a:pt x="3028929" y="507044"/>
                    </a:cubicBezTo>
                    <a:cubicBezTo>
                      <a:pt x="3038450" y="515887"/>
                      <a:pt x="3032737" y="522733"/>
                      <a:pt x="3023883" y="526631"/>
                    </a:cubicBezTo>
                    <a:cubicBezTo>
                      <a:pt x="3013473" y="528820"/>
                      <a:pt x="3002737" y="524776"/>
                      <a:pt x="2996367" y="516267"/>
                    </a:cubicBezTo>
                    <a:cubicBezTo>
                      <a:pt x="2991893" y="509421"/>
                      <a:pt x="2979802" y="512369"/>
                      <a:pt x="2976755" y="503526"/>
                    </a:cubicBezTo>
                    <a:cubicBezTo>
                      <a:pt x="2973708" y="494684"/>
                      <a:pt x="2980373" y="493163"/>
                      <a:pt x="2986276" y="498202"/>
                    </a:cubicBezTo>
                    <a:cubicBezTo>
                      <a:pt x="2990541" y="501273"/>
                      <a:pt x="2996492" y="500309"/>
                      <a:pt x="2999567" y="496049"/>
                    </a:cubicBezTo>
                    <a:cubicBezTo>
                      <a:pt x="3000315" y="495013"/>
                      <a:pt x="3000846" y="493837"/>
                      <a:pt x="3001128" y="492592"/>
                    </a:cubicBezTo>
                    <a:cubicBezTo>
                      <a:pt x="3001985" y="486032"/>
                      <a:pt x="2985133" y="481658"/>
                      <a:pt x="2975898" y="482228"/>
                    </a:cubicBezTo>
                    <a:cubicBezTo>
                      <a:pt x="2966663" y="482799"/>
                      <a:pt x="2961712" y="495540"/>
                      <a:pt x="2952191" y="501244"/>
                    </a:cubicBezTo>
                    <a:cubicBezTo>
                      <a:pt x="2942670" y="506949"/>
                      <a:pt x="2906015" y="499153"/>
                      <a:pt x="2902111" y="495635"/>
                    </a:cubicBezTo>
                    <a:cubicBezTo>
                      <a:pt x="2898208" y="492117"/>
                      <a:pt x="2846986" y="495635"/>
                      <a:pt x="2841655" y="499153"/>
                    </a:cubicBezTo>
                    <a:cubicBezTo>
                      <a:pt x="2836323" y="502671"/>
                      <a:pt x="2840226" y="516647"/>
                      <a:pt x="2837561" y="518169"/>
                    </a:cubicBezTo>
                    <a:cubicBezTo>
                      <a:pt x="2834895" y="519690"/>
                      <a:pt x="2832229" y="502195"/>
                      <a:pt x="2832229" y="499153"/>
                    </a:cubicBezTo>
                    <a:cubicBezTo>
                      <a:pt x="2832229" y="496110"/>
                      <a:pt x="2825945" y="493543"/>
                      <a:pt x="2816805" y="493543"/>
                    </a:cubicBezTo>
                    <a:cubicBezTo>
                      <a:pt x="2807665" y="493543"/>
                      <a:pt x="2802238" y="493543"/>
                      <a:pt x="2806141" y="489359"/>
                    </a:cubicBezTo>
                    <a:cubicBezTo>
                      <a:pt x="2810045" y="485176"/>
                      <a:pt x="2802524" y="481658"/>
                      <a:pt x="2809664" y="476619"/>
                    </a:cubicBezTo>
                    <a:cubicBezTo>
                      <a:pt x="2816805" y="471579"/>
                      <a:pt x="2796621" y="455986"/>
                      <a:pt x="2777103" y="448095"/>
                    </a:cubicBezTo>
                    <a:cubicBezTo>
                      <a:pt x="2757586" y="440203"/>
                      <a:pt x="2713123" y="444767"/>
                      <a:pt x="2700937" y="448095"/>
                    </a:cubicBezTo>
                    <a:cubicBezTo>
                      <a:pt x="2685486" y="450575"/>
                      <a:pt x="2669822" y="451467"/>
                      <a:pt x="2654190" y="450757"/>
                    </a:cubicBezTo>
                    <a:cubicBezTo>
                      <a:pt x="2642860" y="450757"/>
                      <a:pt x="2652095" y="446288"/>
                      <a:pt x="2648858" y="441249"/>
                    </a:cubicBezTo>
                    <a:cubicBezTo>
                      <a:pt x="2645621" y="436210"/>
                      <a:pt x="2626294" y="429459"/>
                      <a:pt x="2623628" y="433833"/>
                    </a:cubicBezTo>
                    <a:cubicBezTo>
                      <a:pt x="2620962" y="438206"/>
                      <a:pt x="2615916" y="433833"/>
                      <a:pt x="2615916" y="430600"/>
                    </a:cubicBezTo>
                    <a:cubicBezTo>
                      <a:pt x="2615916" y="427367"/>
                      <a:pt x="2597826" y="421092"/>
                      <a:pt x="2590781" y="422328"/>
                    </a:cubicBezTo>
                    <a:cubicBezTo>
                      <a:pt x="2583735" y="423564"/>
                      <a:pt x="2580403" y="415767"/>
                      <a:pt x="2588686" y="415767"/>
                    </a:cubicBezTo>
                    <a:cubicBezTo>
                      <a:pt x="2596969" y="415767"/>
                      <a:pt x="2611155" y="417574"/>
                      <a:pt x="2604967" y="408161"/>
                    </a:cubicBezTo>
                    <a:cubicBezTo>
                      <a:pt x="2598778" y="398748"/>
                      <a:pt x="2545367" y="395705"/>
                      <a:pt x="2540416" y="397512"/>
                    </a:cubicBezTo>
                    <a:cubicBezTo>
                      <a:pt x="2535465" y="399318"/>
                      <a:pt x="2540416" y="406069"/>
                      <a:pt x="2528515" y="417003"/>
                    </a:cubicBezTo>
                    <a:cubicBezTo>
                      <a:pt x="2516614" y="427938"/>
                      <a:pt x="2505665" y="420521"/>
                      <a:pt x="2507188" y="415197"/>
                    </a:cubicBezTo>
                    <a:cubicBezTo>
                      <a:pt x="2508711" y="409872"/>
                      <a:pt x="2522897" y="410823"/>
                      <a:pt x="2522897" y="405689"/>
                    </a:cubicBezTo>
                    <a:cubicBezTo>
                      <a:pt x="2522897" y="400554"/>
                      <a:pt x="2503284" y="403312"/>
                      <a:pt x="2500428" y="398843"/>
                    </a:cubicBezTo>
                    <a:cubicBezTo>
                      <a:pt x="2497572" y="394374"/>
                      <a:pt x="2504522" y="391427"/>
                      <a:pt x="2511663" y="393519"/>
                    </a:cubicBezTo>
                    <a:cubicBezTo>
                      <a:pt x="2518803" y="395610"/>
                      <a:pt x="2530704" y="396751"/>
                      <a:pt x="2531752" y="393519"/>
                    </a:cubicBezTo>
                    <a:cubicBezTo>
                      <a:pt x="2532799" y="390286"/>
                      <a:pt x="2524421" y="389715"/>
                      <a:pt x="2512710" y="387624"/>
                    </a:cubicBezTo>
                    <a:cubicBezTo>
                      <a:pt x="2500999" y="385532"/>
                      <a:pt x="2472152" y="378686"/>
                      <a:pt x="2457013" y="380207"/>
                    </a:cubicBezTo>
                    <a:cubicBezTo>
                      <a:pt x="2441876" y="381729"/>
                      <a:pt x="2435116" y="374598"/>
                      <a:pt x="2426832" y="374027"/>
                    </a:cubicBezTo>
                    <a:cubicBezTo>
                      <a:pt x="2418549" y="373457"/>
                      <a:pt x="2418454" y="378401"/>
                      <a:pt x="2422357" y="383535"/>
                    </a:cubicBezTo>
                    <a:cubicBezTo>
                      <a:pt x="2426261" y="388669"/>
                      <a:pt x="2414360" y="391237"/>
                      <a:pt x="2404553" y="389715"/>
                    </a:cubicBezTo>
                    <a:cubicBezTo>
                      <a:pt x="2394747" y="388194"/>
                      <a:pt x="2380561" y="395040"/>
                      <a:pt x="2386178" y="402171"/>
                    </a:cubicBezTo>
                    <a:cubicBezTo>
                      <a:pt x="2391796" y="409302"/>
                      <a:pt x="2397413" y="400079"/>
                      <a:pt x="2402173" y="402171"/>
                    </a:cubicBezTo>
                    <a:cubicBezTo>
                      <a:pt x="2406934" y="404263"/>
                      <a:pt x="2389796" y="409587"/>
                      <a:pt x="2396842" y="412820"/>
                    </a:cubicBezTo>
                    <a:cubicBezTo>
                      <a:pt x="2403887" y="416053"/>
                      <a:pt x="2402745" y="422898"/>
                      <a:pt x="2403126" y="426416"/>
                    </a:cubicBezTo>
                    <a:cubicBezTo>
                      <a:pt x="2403506" y="429934"/>
                      <a:pt x="2391225" y="431741"/>
                      <a:pt x="2386845" y="426416"/>
                    </a:cubicBezTo>
                    <a:cubicBezTo>
                      <a:pt x="2382465" y="421092"/>
                      <a:pt x="2376086" y="425846"/>
                      <a:pt x="2367803" y="425275"/>
                    </a:cubicBezTo>
                    <a:cubicBezTo>
                      <a:pt x="2359520" y="424705"/>
                      <a:pt x="2353331" y="428508"/>
                      <a:pt x="2362186" y="429744"/>
                    </a:cubicBezTo>
                    <a:cubicBezTo>
                      <a:pt x="2371041" y="430980"/>
                      <a:pt x="2374087" y="436495"/>
                      <a:pt x="2362186" y="437731"/>
                    </a:cubicBezTo>
                    <a:cubicBezTo>
                      <a:pt x="2350285" y="438967"/>
                      <a:pt x="2353331" y="426702"/>
                      <a:pt x="2346191" y="428223"/>
                    </a:cubicBezTo>
                    <a:cubicBezTo>
                      <a:pt x="2339050" y="429744"/>
                      <a:pt x="2323722" y="422613"/>
                      <a:pt x="2315343" y="422898"/>
                    </a:cubicBezTo>
                    <a:cubicBezTo>
                      <a:pt x="2306965" y="423184"/>
                      <a:pt x="2303252" y="429744"/>
                      <a:pt x="2292303" y="430600"/>
                    </a:cubicBezTo>
                    <a:cubicBezTo>
                      <a:pt x="2281073" y="430985"/>
                      <a:pt x="2270160" y="426839"/>
                      <a:pt x="2262027" y="419095"/>
                    </a:cubicBezTo>
                    <a:cubicBezTo>
                      <a:pt x="2257647" y="413105"/>
                      <a:pt x="2256124" y="411394"/>
                      <a:pt x="2250793" y="418144"/>
                    </a:cubicBezTo>
                    <a:cubicBezTo>
                      <a:pt x="2245461" y="424895"/>
                      <a:pt x="2245175" y="438016"/>
                      <a:pt x="2239843" y="438872"/>
                    </a:cubicBezTo>
                    <a:cubicBezTo>
                      <a:pt x="2234512" y="439728"/>
                      <a:pt x="2232418" y="451327"/>
                      <a:pt x="2227086" y="454275"/>
                    </a:cubicBezTo>
                    <a:cubicBezTo>
                      <a:pt x="2221754" y="457222"/>
                      <a:pt x="2221468" y="449806"/>
                      <a:pt x="2214613" y="450376"/>
                    </a:cubicBezTo>
                    <a:cubicBezTo>
                      <a:pt x="2207758" y="450947"/>
                      <a:pt x="2186051" y="429744"/>
                      <a:pt x="2184718" y="423469"/>
                    </a:cubicBezTo>
                    <a:cubicBezTo>
                      <a:pt x="2183385" y="417194"/>
                      <a:pt x="2169866" y="405404"/>
                      <a:pt x="2166343" y="403122"/>
                    </a:cubicBezTo>
                    <a:cubicBezTo>
                      <a:pt x="2162820" y="400840"/>
                      <a:pt x="2169866" y="399509"/>
                      <a:pt x="2174340" y="403122"/>
                    </a:cubicBezTo>
                    <a:cubicBezTo>
                      <a:pt x="2178413" y="406608"/>
                      <a:pt x="2184234" y="407178"/>
                      <a:pt x="2188907" y="404548"/>
                    </a:cubicBezTo>
                    <a:cubicBezTo>
                      <a:pt x="2193287" y="402171"/>
                      <a:pt x="2192715" y="391237"/>
                      <a:pt x="2185003" y="390951"/>
                    </a:cubicBezTo>
                    <a:cubicBezTo>
                      <a:pt x="2177292" y="390666"/>
                      <a:pt x="2180243" y="384201"/>
                      <a:pt x="2184147" y="382965"/>
                    </a:cubicBezTo>
                    <a:cubicBezTo>
                      <a:pt x="2188050" y="381729"/>
                      <a:pt x="2175293" y="370224"/>
                      <a:pt x="2179958" y="369083"/>
                    </a:cubicBezTo>
                    <a:cubicBezTo>
                      <a:pt x="2184623" y="367942"/>
                      <a:pt x="2182623" y="362808"/>
                      <a:pt x="2176149" y="361952"/>
                    </a:cubicBezTo>
                    <a:cubicBezTo>
                      <a:pt x="2169675" y="361096"/>
                      <a:pt x="2162820" y="355772"/>
                      <a:pt x="2162534" y="352444"/>
                    </a:cubicBezTo>
                    <a:cubicBezTo>
                      <a:pt x="2162249" y="349116"/>
                      <a:pt x="2134639" y="348070"/>
                      <a:pt x="2135781" y="352444"/>
                    </a:cubicBezTo>
                    <a:cubicBezTo>
                      <a:pt x="2136923" y="356818"/>
                      <a:pt x="2126927" y="355677"/>
                      <a:pt x="2128450" y="351778"/>
                    </a:cubicBezTo>
                    <a:cubicBezTo>
                      <a:pt x="2129973" y="347880"/>
                      <a:pt x="2118929" y="349116"/>
                      <a:pt x="2105600" y="345598"/>
                    </a:cubicBezTo>
                    <a:cubicBezTo>
                      <a:pt x="2092271" y="342080"/>
                      <a:pt x="2092271" y="332857"/>
                      <a:pt x="2087796" y="332287"/>
                    </a:cubicBezTo>
                    <a:cubicBezTo>
                      <a:pt x="2083321" y="331716"/>
                      <a:pt x="2084845" y="345028"/>
                      <a:pt x="2078275" y="341795"/>
                    </a:cubicBezTo>
                    <a:cubicBezTo>
                      <a:pt x="2074622" y="339821"/>
                      <a:pt x="2070057" y="341178"/>
                      <a:pt x="2068081" y="344827"/>
                    </a:cubicBezTo>
                    <a:cubicBezTo>
                      <a:pt x="2066837" y="347122"/>
                      <a:pt x="2066876" y="349898"/>
                      <a:pt x="2068183" y="352159"/>
                    </a:cubicBezTo>
                    <a:cubicBezTo>
                      <a:pt x="2071706" y="359765"/>
                      <a:pt x="2068183" y="361001"/>
                      <a:pt x="2068183" y="367181"/>
                    </a:cubicBezTo>
                    <a:cubicBezTo>
                      <a:pt x="2068183" y="373362"/>
                      <a:pt x="2063994" y="370794"/>
                      <a:pt x="2056282" y="368132"/>
                    </a:cubicBezTo>
                    <a:cubicBezTo>
                      <a:pt x="2048571" y="365470"/>
                      <a:pt x="2048571" y="374598"/>
                      <a:pt x="2032004" y="370509"/>
                    </a:cubicBezTo>
                    <a:cubicBezTo>
                      <a:pt x="2015438" y="366421"/>
                      <a:pt x="2008012" y="370509"/>
                      <a:pt x="2005060" y="365470"/>
                    </a:cubicBezTo>
                    <a:cubicBezTo>
                      <a:pt x="2002109" y="360431"/>
                      <a:pt x="1997063" y="359480"/>
                      <a:pt x="1996491" y="363949"/>
                    </a:cubicBezTo>
                    <a:cubicBezTo>
                      <a:pt x="1995920" y="368417"/>
                      <a:pt x="1970404" y="366611"/>
                      <a:pt x="1967929" y="360145"/>
                    </a:cubicBezTo>
                    <a:cubicBezTo>
                      <a:pt x="1965453" y="353680"/>
                      <a:pt x="1972404" y="352444"/>
                      <a:pt x="1976212" y="350637"/>
                    </a:cubicBezTo>
                    <a:cubicBezTo>
                      <a:pt x="1980021" y="348831"/>
                      <a:pt x="1972118" y="346169"/>
                      <a:pt x="1958217" y="347119"/>
                    </a:cubicBezTo>
                    <a:cubicBezTo>
                      <a:pt x="1944317" y="348070"/>
                      <a:pt x="1935368" y="339988"/>
                      <a:pt x="1921182" y="341415"/>
                    </a:cubicBezTo>
                    <a:cubicBezTo>
                      <a:pt x="1904254" y="342674"/>
                      <a:pt x="1887408" y="344864"/>
                      <a:pt x="1870722" y="347975"/>
                    </a:cubicBezTo>
                    <a:cubicBezTo>
                      <a:pt x="1866342" y="350067"/>
                      <a:pt x="1874910" y="358054"/>
                      <a:pt x="1868056" y="358624"/>
                    </a:cubicBezTo>
                    <a:cubicBezTo>
                      <a:pt x="1861200" y="359195"/>
                      <a:pt x="1866056" y="345598"/>
                      <a:pt x="1864818" y="339133"/>
                    </a:cubicBezTo>
                    <a:cubicBezTo>
                      <a:pt x="1863581" y="332667"/>
                      <a:pt x="1853298" y="331716"/>
                      <a:pt x="1854726" y="336756"/>
                    </a:cubicBezTo>
                    <a:cubicBezTo>
                      <a:pt x="1856155" y="341795"/>
                      <a:pt x="1838446" y="343506"/>
                      <a:pt x="1834066" y="339703"/>
                    </a:cubicBezTo>
                    <a:cubicBezTo>
                      <a:pt x="1827425" y="333939"/>
                      <a:pt x="1819488" y="329862"/>
                      <a:pt x="1810931" y="327818"/>
                    </a:cubicBezTo>
                    <a:cubicBezTo>
                      <a:pt x="1799410" y="324871"/>
                      <a:pt x="1785129" y="337326"/>
                      <a:pt x="1788366" y="340844"/>
                    </a:cubicBezTo>
                    <a:cubicBezTo>
                      <a:pt x="1791603" y="344362"/>
                      <a:pt x="1800267" y="341795"/>
                      <a:pt x="1800553" y="344172"/>
                    </a:cubicBezTo>
                    <a:cubicBezTo>
                      <a:pt x="1801124" y="349021"/>
                      <a:pt x="1775989" y="347119"/>
                      <a:pt x="1775989" y="351208"/>
                    </a:cubicBezTo>
                    <a:cubicBezTo>
                      <a:pt x="1775989" y="355296"/>
                      <a:pt x="1752568" y="360716"/>
                      <a:pt x="1745427" y="361857"/>
                    </a:cubicBezTo>
                    <a:cubicBezTo>
                      <a:pt x="1726386" y="364329"/>
                      <a:pt x="1721721" y="364234"/>
                      <a:pt x="1712581" y="371935"/>
                    </a:cubicBezTo>
                    <a:cubicBezTo>
                      <a:pt x="1703441" y="379637"/>
                      <a:pt x="1710486" y="365185"/>
                      <a:pt x="1717627" y="358054"/>
                    </a:cubicBezTo>
                    <a:cubicBezTo>
                      <a:pt x="1724767" y="350923"/>
                      <a:pt x="1732098" y="353870"/>
                      <a:pt x="1736668" y="348546"/>
                    </a:cubicBezTo>
                    <a:cubicBezTo>
                      <a:pt x="1741238" y="343221"/>
                      <a:pt x="1747332" y="343506"/>
                      <a:pt x="1758566" y="341700"/>
                    </a:cubicBezTo>
                    <a:cubicBezTo>
                      <a:pt x="1769801" y="339893"/>
                      <a:pt x="1769230" y="333428"/>
                      <a:pt x="1774561" y="331051"/>
                    </a:cubicBezTo>
                    <a:cubicBezTo>
                      <a:pt x="1779893" y="328674"/>
                      <a:pt x="1792936" y="323730"/>
                      <a:pt x="1795316" y="318405"/>
                    </a:cubicBezTo>
                    <a:cubicBezTo>
                      <a:pt x="1797697" y="313081"/>
                      <a:pt x="1823879" y="304143"/>
                      <a:pt x="1829686" y="304428"/>
                    </a:cubicBezTo>
                    <a:cubicBezTo>
                      <a:pt x="1835495" y="304714"/>
                      <a:pt x="1836161" y="293779"/>
                      <a:pt x="1839207" y="293779"/>
                    </a:cubicBezTo>
                    <a:cubicBezTo>
                      <a:pt x="1847580" y="291286"/>
                      <a:pt x="1855732" y="288106"/>
                      <a:pt x="1863581" y="284271"/>
                    </a:cubicBezTo>
                    <a:cubicBezTo>
                      <a:pt x="1868684" y="282179"/>
                      <a:pt x="1872304" y="277553"/>
                      <a:pt x="1873101" y="272101"/>
                    </a:cubicBezTo>
                    <a:cubicBezTo>
                      <a:pt x="1873101" y="268298"/>
                      <a:pt x="1865104" y="268868"/>
                      <a:pt x="1864247" y="265350"/>
                    </a:cubicBezTo>
                    <a:cubicBezTo>
                      <a:pt x="1863391" y="261832"/>
                      <a:pt x="1868056" y="264114"/>
                      <a:pt x="1874244" y="261737"/>
                    </a:cubicBezTo>
                    <a:cubicBezTo>
                      <a:pt x="1880433" y="259360"/>
                      <a:pt x="1874244" y="251088"/>
                      <a:pt x="1869293" y="252229"/>
                    </a:cubicBezTo>
                    <a:cubicBezTo>
                      <a:pt x="1864342" y="253370"/>
                      <a:pt x="1871959" y="247761"/>
                      <a:pt x="1867484" y="242721"/>
                    </a:cubicBezTo>
                    <a:cubicBezTo>
                      <a:pt x="1863009" y="237682"/>
                      <a:pt x="1854155" y="245954"/>
                      <a:pt x="1854441" y="240344"/>
                    </a:cubicBezTo>
                    <a:cubicBezTo>
                      <a:pt x="1855184" y="234589"/>
                      <a:pt x="1853684" y="228768"/>
                      <a:pt x="1850252" y="224086"/>
                    </a:cubicBezTo>
                    <a:cubicBezTo>
                      <a:pt x="1846729" y="220568"/>
                      <a:pt x="1840731" y="230266"/>
                      <a:pt x="1832828" y="224656"/>
                    </a:cubicBezTo>
                    <a:cubicBezTo>
                      <a:pt x="1824926" y="219046"/>
                      <a:pt x="1803124" y="214768"/>
                      <a:pt x="1803124" y="216764"/>
                    </a:cubicBezTo>
                    <a:cubicBezTo>
                      <a:pt x="1803124" y="218761"/>
                      <a:pt x="1792746" y="213151"/>
                      <a:pt x="1790651" y="215528"/>
                    </a:cubicBezTo>
                    <a:cubicBezTo>
                      <a:pt x="1782633" y="217721"/>
                      <a:pt x="1774199" y="217917"/>
                      <a:pt x="1766087" y="216099"/>
                    </a:cubicBezTo>
                    <a:cubicBezTo>
                      <a:pt x="1760756" y="214673"/>
                      <a:pt x="1753330" y="218191"/>
                      <a:pt x="1753044" y="223515"/>
                    </a:cubicBezTo>
                    <a:cubicBezTo>
                      <a:pt x="1752759" y="228840"/>
                      <a:pt x="1731717" y="226843"/>
                      <a:pt x="1727814" y="225892"/>
                    </a:cubicBezTo>
                    <a:cubicBezTo>
                      <a:pt x="1723910" y="224941"/>
                      <a:pt x="1742381" y="209919"/>
                      <a:pt x="1742381" y="206876"/>
                    </a:cubicBezTo>
                    <a:cubicBezTo>
                      <a:pt x="1742381" y="203833"/>
                      <a:pt x="1711247" y="207447"/>
                      <a:pt x="1709438" y="204499"/>
                    </a:cubicBezTo>
                    <a:cubicBezTo>
                      <a:pt x="1707630" y="201552"/>
                      <a:pt x="1692587" y="200696"/>
                      <a:pt x="1685827" y="200981"/>
                    </a:cubicBezTo>
                    <a:cubicBezTo>
                      <a:pt x="1679067" y="201266"/>
                      <a:pt x="1685827" y="199175"/>
                      <a:pt x="1691730" y="198604"/>
                    </a:cubicBezTo>
                    <a:cubicBezTo>
                      <a:pt x="1697633" y="198034"/>
                      <a:pt x="1703536" y="192709"/>
                      <a:pt x="1710772" y="191473"/>
                    </a:cubicBezTo>
                    <a:cubicBezTo>
                      <a:pt x="1718007" y="190237"/>
                      <a:pt x="1716103" y="187955"/>
                      <a:pt x="1713152" y="183772"/>
                    </a:cubicBezTo>
                    <a:cubicBezTo>
                      <a:pt x="1710200" y="179588"/>
                      <a:pt x="1703060" y="181775"/>
                      <a:pt x="1696205" y="179683"/>
                    </a:cubicBezTo>
                    <a:cubicBezTo>
                      <a:pt x="1689405" y="177154"/>
                      <a:pt x="1682350" y="175368"/>
                      <a:pt x="1675164" y="174359"/>
                    </a:cubicBezTo>
                    <a:cubicBezTo>
                      <a:pt x="1666251" y="175604"/>
                      <a:pt x="1657438" y="177478"/>
                      <a:pt x="1648791" y="179968"/>
                    </a:cubicBezTo>
                    <a:cubicBezTo>
                      <a:pt x="1634891" y="182631"/>
                      <a:pt x="1633748" y="193280"/>
                      <a:pt x="1626608" y="196512"/>
                    </a:cubicBezTo>
                    <a:cubicBezTo>
                      <a:pt x="1619467" y="199745"/>
                      <a:pt x="1607090" y="212771"/>
                      <a:pt x="1612993" y="214007"/>
                    </a:cubicBezTo>
                    <a:cubicBezTo>
                      <a:pt x="1618896" y="215243"/>
                      <a:pt x="1615945" y="218761"/>
                      <a:pt x="1616801" y="222564"/>
                    </a:cubicBezTo>
                    <a:cubicBezTo>
                      <a:pt x="1617658" y="226367"/>
                      <a:pt x="1612421" y="227318"/>
                      <a:pt x="1605567" y="226082"/>
                    </a:cubicBezTo>
                    <a:cubicBezTo>
                      <a:pt x="1598712" y="224846"/>
                      <a:pt x="1574624" y="226272"/>
                      <a:pt x="1574624" y="231026"/>
                    </a:cubicBezTo>
                    <a:cubicBezTo>
                      <a:pt x="1574624" y="235780"/>
                      <a:pt x="1588619" y="238443"/>
                      <a:pt x="1587667" y="241105"/>
                    </a:cubicBezTo>
                    <a:cubicBezTo>
                      <a:pt x="1586716" y="243767"/>
                      <a:pt x="1577385" y="241105"/>
                      <a:pt x="1572624" y="238157"/>
                    </a:cubicBezTo>
                    <a:cubicBezTo>
                      <a:pt x="1567864" y="235210"/>
                      <a:pt x="1557201" y="236921"/>
                      <a:pt x="1555106" y="241961"/>
                    </a:cubicBezTo>
                    <a:cubicBezTo>
                      <a:pt x="1553012" y="247000"/>
                      <a:pt x="1544728" y="245859"/>
                      <a:pt x="1542063" y="244623"/>
                    </a:cubicBezTo>
                    <a:cubicBezTo>
                      <a:pt x="1539397" y="243387"/>
                      <a:pt x="1533494" y="247000"/>
                      <a:pt x="1529019" y="245574"/>
                    </a:cubicBezTo>
                    <a:cubicBezTo>
                      <a:pt x="1524544" y="244148"/>
                      <a:pt x="1537969" y="237492"/>
                      <a:pt x="1534636" y="234259"/>
                    </a:cubicBezTo>
                    <a:cubicBezTo>
                      <a:pt x="1531304" y="231026"/>
                      <a:pt x="1517213" y="234259"/>
                      <a:pt x="1515595" y="239298"/>
                    </a:cubicBezTo>
                    <a:cubicBezTo>
                      <a:pt x="1513976" y="244338"/>
                      <a:pt x="1505503" y="235495"/>
                      <a:pt x="1502266" y="237207"/>
                    </a:cubicBezTo>
                    <a:cubicBezTo>
                      <a:pt x="1498063" y="239669"/>
                      <a:pt x="1493706" y="241860"/>
                      <a:pt x="1489223" y="243767"/>
                    </a:cubicBezTo>
                    <a:cubicBezTo>
                      <a:pt x="1483034" y="246429"/>
                      <a:pt x="1472371" y="240820"/>
                      <a:pt x="1470181" y="245574"/>
                    </a:cubicBezTo>
                    <a:cubicBezTo>
                      <a:pt x="1467991" y="250328"/>
                      <a:pt x="1481987" y="251754"/>
                      <a:pt x="1482367" y="253846"/>
                    </a:cubicBezTo>
                    <a:cubicBezTo>
                      <a:pt x="1482748" y="255937"/>
                      <a:pt x="1449996" y="255557"/>
                      <a:pt x="1449140" y="258885"/>
                    </a:cubicBezTo>
                    <a:cubicBezTo>
                      <a:pt x="1448283" y="262213"/>
                      <a:pt x="1437239" y="262118"/>
                      <a:pt x="1423909" y="262403"/>
                    </a:cubicBezTo>
                    <a:cubicBezTo>
                      <a:pt x="1410580" y="262688"/>
                      <a:pt x="1415912" y="269154"/>
                      <a:pt x="1404868" y="271245"/>
                    </a:cubicBezTo>
                    <a:cubicBezTo>
                      <a:pt x="1393824" y="273337"/>
                      <a:pt x="1389539" y="273622"/>
                      <a:pt x="1385826" y="278947"/>
                    </a:cubicBezTo>
                    <a:cubicBezTo>
                      <a:pt x="1382727" y="283699"/>
                      <a:pt x="1376357" y="285042"/>
                      <a:pt x="1371598" y="281947"/>
                    </a:cubicBezTo>
                    <a:cubicBezTo>
                      <a:pt x="1371178" y="281674"/>
                      <a:pt x="1370778" y="281370"/>
                      <a:pt x="1370402" y="281039"/>
                    </a:cubicBezTo>
                    <a:cubicBezTo>
                      <a:pt x="1366880" y="276855"/>
                      <a:pt x="1357074" y="283130"/>
                      <a:pt x="1362405" y="283701"/>
                    </a:cubicBezTo>
                    <a:cubicBezTo>
                      <a:pt x="1367737" y="284271"/>
                      <a:pt x="1362405" y="289596"/>
                      <a:pt x="1359454" y="288455"/>
                    </a:cubicBezTo>
                    <a:cubicBezTo>
                      <a:pt x="1356502" y="287314"/>
                      <a:pt x="1346791" y="294065"/>
                      <a:pt x="1352123" y="293494"/>
                    </a:cubicBezTo>
                    <a:cubicBezTo>
                      <a:pt x="1357454" y="292924"/>
                      <a:pt x="1360120" y="297297"/>
                      <a:pt x="1357359" y="300530"/>
                    </a:cubicBezTo>
                    <a:cubicBezTo>
                      <a:pt x="1354598" y="303763"/>
                      <a:pt x="1343173" y="296727"/>
                      <a:pt x="1340222" y="299674"/>
                    </a:cubicBezTo>
                    <a:cubicBezTo>
                      <a:pt x="1337270" y="302622"/>
                      <a:pt x="1345838" y="306520"/>
                      <a:pt x="1351171" y="305855"/>
                    </a:cubicBezTo>
                    <a:cubicBezTo>
                      <a:pt x="1355432" y="305198"/>
                      <a:pt x="1359419" y="308116"/>
                      <a:pt x="1360077" y="312372"/>
                    </a:cubicBezTo>
                    <a:cubicBezTo>
                      <a:pt x="1360094" y="312481"/>
                      <a:pt x="1360108" y="312590"/>
                      <a:pt x="1360120" y="312700"/>
                    </a:cubicBezTo>
                    <a:cubicBezTo>
                      <a:pt x="1360692" y="316504"/>
                      <a:pt x="1347647" y="310323"/>
                      <a:pt x="1344982" y="313556"/>
                    </a:cubicBezTo>
                    <a:cubicBezTo>
                      <a:pt x="1342316" y="316789"/>
                      <a:pt x="1347076" y="318310"/>
                      <a:pt x="1352694" y="318881"/>
                    </a:cubicBezTo>
                    <a:cubicBezTo>
                      <a:pt x="1358311" y="319451"/>
                      <a:pt x="1354122" y="321543"/>
                      <a:pt x="1359168" y="326012"/>
                    </a:cubicBezTo>
                    <a:lnTo>
                      <a:pt x="1360120" y="326962"/>
                    </a:lnTo>
                    <a:cubicBezTo>
                      <a:pt x="1363166" y="330671"/>
                      <a:pt x="1357454" y="331907"/>
                      <a:pt x="1358025" y="335520"/>
                    </a:cubicBezTo>
                    <a:cubicBezTo>
                      <a:pt x="1358597" y="339133"/>
                      <a:pt x="1352408" y="340749"/>
                      <a:pt x="1352408" y="337231"/>
                    </a:cubicBezTo>
                    <a:cubicBezTo>
                      <a:pt x="1352408" y="333713"/>
                      <a:pt x="1336699" y="332477"/>
                      <a:pt x="1333366" y="336375"/>
                    </a:cubicBezTo>
                    <a:cubicBezTo>
                      <a:pt x="1330034" y="340274"/>
                      <a:pt x="1327749" y="343126"/>
                      <a:pt x="1323845" y="339608"/>
                    </a:cubicBezTo>
                    <a:cubicBezTo>
                      <a:pt x="1319942" y="336090"/>
                      <a:pt x="1308708" y="340464"/>
                      <a:pt x="1294236" y="341129"/>
                    </a:cubicBezTo>
                    <a:cubicBezTo>
                      <a:pt x="1276852" y="341233"/>
                      <a:pt x="1259503" y="342696"/>
                      <a:pt x="1242347" y="345503"/>
                    </a:cubicBezTo>
                    <a:cubicBezTo>
                      <a:pt x="1234921" y="348165"/>
                      <a:pt x="1228733" y="358529"/>
                      <a:pt x="1235493" y="365375"/>
                    </a:cubicBezTo>
                    <a:cubicBezTo>
                      <a:pt x="1242253" y="372221"/>
                      <a:pt x="1235493" y="374883"/>
                      <a:pt x="1235493" y="379542"/>
                    </a:cubicBezTo>
                    <a:cubicBezTo>
                      <a:pt x="1235493" y="384201"/>
                      <a:pt x="1253201" y="393138"/>
                      <a:pt x="1262722" y="394089"/>
                    </a:cubicBezTo>
                    <a:cubicBezTo>
                      <a:pt x="1272243" y="395040"/>
                      <a:pt x="1279859" y="406449"/>
                      <a:pt x="1274242" y="413580"/>
                    </a:cubicBezTo>
                    <a:cubicBezTo>
                      <a:pt x="1268625" y="420711"/>
                      <a:pt x="1251487" y="411489"/>
                      <a:pt x="1240158" y="402646"/>
                    </a:cubicBezTo>
                    <a:cubicBezTo>
                      <a:pt x="1226218" y="394626"/>
                      <a:pt x="1210353" y="390550"/>
                      <a:pt x="1194267" y="390856"/>
                    </a:cubicBezTo>
                    <a:cubicBezTo>
                      <a:pt x="1185699" y="391427"/>
                      <a:pt x="1190745" y="383155"/>
                      <a:pt x="1179796" y="383440"/>
                    </a:cubicBezTo>
                    <a:cubicBezTo>
                      <a:pt x="1168847" y="383725"/>
                      <a:pt x="1159611" y="393519"/>
                      <a:pt x="1167038" y="393519"/>
                    </a:cubicBezTo>
                    <a:cubicBezTo>
                      <a:pt x="1174464" y="393519"/>
                      <a:pt x="1179129" y="392853"/>
                      <a:pt x="1175321" y="396466"/>
                    </a:cubicBezTo>
                    <a:cubicBezTo>
                      <a:pt x="1171512" y="400079"/>
                      <a:pt x="1177416" y="399128"/>
                      <a:pt x="1186270" y="402931"/>
                    </a:cubicBezTo>
                    <a:cubicBezTo>
                      <a:pt x="1195124" y="406735"/>
                      <a:pt x="1178844" y="412440"/>
                      <a:pt x="1169703" y="405879"/>
                    </a:cubicBezTo>
                    <a:cubicBezTo>
                      <a:pt x="1162567" y="401139"/>
                      <a:pt x="1152934" y="403074"/>
                      <a:pt x="1148187" y="410201"/>
                    </a:cubicBezTo>
                    <a:cubicBezTo>
                      <a:pt x="1148155" y="410250"/>
                      <a:pt x="1148123" y="410299"/>
                      <a:pt x="1148091" y="410348"/>
                    </a:cubicBezTo>
                    <a:cubicBezTo>
                      <a:pt x="1145425" y="415102"/>
                      <a:pt x="1158755" y="428698"/>
                      <a:pt x="1174750" y="431075"/>
                    </a:cubicBezTo>
                    <a:cubicBezTo>
                      <a:pt x="1190745" y="433452"/>
                      <a:pt x="1185413" y="438396"/>
                      <a:pt x="1192839" y="441059"/>
                    </a:cubicBezTo>
                    <a:cubicBezTo>
                      <a:pt x="1200265" y="443721"/>
                      <a:pt x="1194838" y="446763"/>
                      <a:pt x="1189793" y="447049"/>
                    </a:cubicBezTo>
                    <a:cubicBezTo>
                      <a:pt x="1184746" y="447334"/>
                      <a:pt x="1174750" y="439347"/>
                      <a:pt x="1166752" y="435164"/>
                    </a:cubicBezTo>
                    <a:cubicBezTo>
                      <a:pt x="1158755" y="430980"/>
                      <a:pt x="1137142" y="436970"/>
                      <a:pt x="1132668" y="432216"/>
                    </a:cubicBezTo>
                    <a:cubicBezTo>
                      <a:pt x="1128193" y="427462"/>
                      <a:pt x="1135619" y="422708"/>
                      <a:pt x="1131430" y="419190"/>
                    </a:cubicBezTo>
                    <a:cubicBezTo>
                      <a:pt x="1127241" y="415672"/>
                      <a:pt x="1130859" y="407685"/>
                      <a:pt x="1136190" y="399413"/>
                    </a:cubicBezTo>
                    <a:cubicBezTo>
                      <a:pt x="1140487" y="390159"/>
                      <a:pt x="1136707" y="379167"/>
                      <a:pt x="1127622" y="374502"/>
                    </a:cubicBezTo>
                    <a:cubicBezTo>
                      <a:pt x="1119910" y="372221"/>
                      <a:pt x="1120481" y="380112"/>
                      <a:pt x="1122290" y="382489"/>
                    </a:cubicBezTo>
                    <a:cubicBezTo>
                      <a:pt x="1123895" y="389895"/>
                      <a:pt x="1122039" y="397629"/>
                      <a:pt x="1117244" y="403502"/>
                    </a:cubicBezTo>
                    <a:cubicBezTo>
                      <a:pt x="1111341" y="410918"/>
                      <a:pt x="1093252" y="410918"/>
                      <a:pt x="1093252" y="415957"/>
                    </a:cubicBezTo>
                    <a:cubicBezTo>
                      <a:pt x="1093252" y="420997"/>
                      <a:pt x="1081065" y="424800"/>
                      <a:pt x="1085254" y="428413"/>
                    </a:cubicBezTo>
                    <a:cubicBezTo>
                      <a:pt x="1093869" y="436696"/>
                      <a:pt x="1101533" y="445913"/>
                      <a:pt x="1108104" y="455891"/>
                    </a:cubicBezTo>
                    <a:cubicBezTo>
                      <a:pt x="1110389" y="461501"/>
                      <a:pt x="1093537" y="479281"/>
                      <a:pt x="1096203" y="489645"/>
                    </a:cubicBezTo>
                    <a:cubicBezTo>
                      <a:pt x="1098869" y="500008"/>
                      <a:pt x="1093823" y="504667"/>
                      <a:pt x="1097060" y="509802"/>
                    </a:cubicBezTo>
                    <a:cubicBezTo>
                      <a:pt x="1100297" y="514936"/>
                      <a:pt x="1107723" y="510372"/>
                      <a:pt x="1112484" y="512464"/>
                    </a:cubicBezTo>
                    <a:cubicBezTo>
                      <a:pt x="1117244" y="514556"/>
                      <a:pt x="1124956" y="509421"/>
                      <a:pt x="1135905" y="507425"/>
                    </a:cubicBezTo>
                    <a:cubicBezTo>
                      <a:pt x="1146854" y="505428"/>
                      <a:pt x="1167038" y="516933"/>
                      <a:pt x="1174464" y="520451"/>
                    </a:cubicBezTo>
                    <a:cubicBezTo>
                      <a:pt x="1181890" y="523969"/>
                      <a:pt x="1177987" y="529959"/>
                      <a:pt x="1181795" y="535759"/>
                    </a:cubicBezTo>
                    <a:cubicBezTo>
                      <a:pt x="1185604" y="541558"/>
                      <a:pt x="1172941" y="541749"/>
                      <a:pt x="1172274" y="550591"/>
                    </a:cubicBezTo>
                    <a:cubicBezTo>
                      <a:pt x="1171608" y="559434"/>
                      <a:pt x="1194458" y="563332"/>
                      <a:pt x="1195410" y="565994"/>
                    </a:cubicBezTo>
                    <a:cubicBezTo>
                      <a:pt x="1196362" y="568656"/>
                      <a:pt x="1179319" y="566565"/>
                      <a:pt x="1172845" y="564188"/>
                    </a:cubicBezTo>
                    <a:cubicBezTo>
                      <a:pt x="1166371" y="561811"/>
                      <a:pt x="1165705" y="553253"/>
                      <a:pt x="1163325" y="551447"/>
                    </a:cubicBezTo>
                    <a:cubicBezTo>
                      <a:pt x="1160944" y="549640"/>
                      <a:pt x="1167704" y="542604"/>
                      <a:pt x="1168276" y="536995"/>
                    </a:cubicBezTo>
                    <a:cubicBezTo>
                      <a:pt x="1168847" y="531385"/>
                      <a:pt x="1160944" y="528057"/>
                      <a:pt x="1158755" y="524254"/>
                    </a:cubicBezTo>
                    <a:cubicBezTo>
                      <a:pt x="1156565" y="520451"/>
                      <a:pt x="1151328" y="514746"/>
                      <a:pt x="1145997" y="515982"/>
                    </a:cubicBezTo>
                    <a:cubicBezTo>
                      <a:pt x="1140665" y="517218"/>
                      <a:pt x="1121052" y="518929"/>
                      <a:pt x="1115149" y="524254"/>
                    </a:cubicBezTo>
                    <a:cubicBezTo>
                      <a:pt x="1109246" y="529578"/>
                      <a:pt x="1116102" y="544696"/>
                      <a:pt x="1119338" y="552112"/>
                    </a:cubicBezTo>
                    <a:cubicBezTo>
                      <a:pt x="1122576" y="559529"/>
                      <a:pt x="1102106" y="569797"/>
                      <a:pt x="1102772" y="575692"/>
                    </a:cubicBezTo>
                    <a:cubicBezTo>
                      <a:pt x="1103439" y="581587"/>
                      <a:pt x="1096489" y="584345"/>
                      <a:pt x="1087634" y="589099"/>
                    </a:cubicBezTo>
                    <a:cubicBezTo>
                      <a:pt x="1078780" y="593853"/>
                      <a:pt x="1068593" y="597371"/>
                      <a:pt x="1069259" y="605072"/>
                    </a:cubicBezTo>
                    <a:cubicBezTo>
                      <a:pt x="1069925" y="612774"/>
                      <a:pt x="1057358" y="608590"/>
                      <a:pt x="1051169" y="605072"/>
                    </a:cubicBezTo>
                    <a:cubicBezTo>
                      <a:pt x="1044981" y="601554"/>
                      <a:pt x="1036983" y="607069"/>
                      <a:pt x="1028034" y="606783"/>
                    </a:cubicBezTo>
                    <a:cubicBezTo>
                      <a:pt x="1019084" y="606498"/>
                      <a:pt x="1019180" y="599082"/>
                      <a:pt x="1012039" y="601744"/>
                    </a:cubicBezTo>
                    <a:cubicBezTo>
                      <a:pt x="1008669" y="603468"/>
                      <a:pt x="1004539" y="602138"/>
                      <a:pt x="1002812" y="598773"/>
                    </a:cubicBezTo>
                    <a:cubicBezTo>
                      <a:pt x="1001922" y="597037"/>
                      <a:pt x="1001815" y="595006"/>
                      <a:pt x="1002518" y="593187"/>
                    </a:cubicBezTo>
                    <a:cubicBezTo>
                      <a:pt x="1004517" y="587862"/>
                      <a:pt x="1012515" y="592046"/>
                      <a:pt x="1013181" y="595849"/>
                    </a:cubicBezTo>
                    <a:cubicBezTo>
                      <a:pt x="1013848" y="599652"/>
                      <a:pt x="1018799" y="597941"/>
                      <a:pt x="1024701" y="594708"/>
                    </a:cubicBezTo>
                    <a:cubicBezTo>
                      <a:pt x="1030604" y="591476"/>
                      <a:pt x="1027653" y="598797"/>
                      <a:pt x="1036222" y="599367"/>
                    </a:cubicBezTo>
                    <a:cubicBezTo>
                      <a:pt x="1044791" y="599938"/>
                      <a:pt x="1040125" y="594994"/>
                      <a:pt x="1046600" y="595564"/>
                    </a:cubicBezTo>
                    <a:cubicBezTo>
                      <a:pt x="1053074" y="596134"/>
                      <a:pt x="1053455" y="594138"/>
                      <a:pt x="1051360" y="590810"/>
                    </a:cubicBezTo>
                    <a:cubicBezTo>
                      <a:pt x="1049265" y="587482"/>
                      <a:pt x="1056120" y="585200"/>
                      <a:pt x="1060214" y="583394"/>
                    </a:cubicBezTo>
                    <a:cubicBezTo>
                      <a:pt x="1064308" y="581587"/>
                      <a:pt x="1062594" y="574837"/>
                      <a:pt x="1066498" y="572840"/>
                    </a:cubicBezTo>
                    <a:cubicBezTo>
                      <a:pt x="1070402" y="570843"/>
                      <a:pt x="1067640" y="566565"/>
                      <a:pt x="1071830" y="566279"/>
                    </a:cubicBezTo>
                    <a:cubicBezTo>
                      <a:pt x="1076019" y="565994"/>
                      <a:pt x="1077733" y="559719"/>
                      <a:pt x="1081350" y="559719"/>
                    </a:cubicBezTo>
                    <a:cubicBezTo>
                      <a:pt x="1084968" y="559719"/>
                      <a:pt x="1087349" y="553539"/>
                      <a:pt x="1084968" y="550211"/>
                    </a:cubicBezTo>
                    <a:cubicBezTo>
                      <a:pt x="1082588" y="546883"/>
                      <a:pt x="1086397" y="538040"/>
                      <a:pt x="1090300" y="536899"/>
                    </a:cubicBezTo>
                    <a:cubicBezTo>
                      <a:pt x="1094204" y="535759"/>
                      <a:pt x="1094394" y="532145"/>
                      <a:pt x="1090871" y="529483"/>
                    </a:cubicBezTo>
                    <a:cubicBezTo>
                      <a:pt x="1087349" y="526821"/>
                      <a:pt x="1074305" y="517979"/>
                      <a:pt x="1075162" y="512369"/>
                    </a:cubicBezTo>
                    <a:cubicBezTo>
                      <a:pt x="1076019" y="506759"/>
                      <a:pt x="1072782" y="496300"/>
                      <a:pt x="1074591" y="491927"/>
                    </a:cubicBezTo>
                    <a:cubicBezTo>
                      <a:pt x="1075740" y="485640"/>
                      <a:pt x="1075740" y="479197"/>
                      <a:pt x="1074591" y="472910"/>
                    </a:cubicBezTo>
                    <a:cubicBezTo>
                      <a:pt x="1075623" y="465766"/>
                      <a:pt x="1077312" y="458732"/>
                      <a:pt x="1079637" y="451898"/>
                    </a:cubicBezTo>
                    <a:cubicBezTo>
                      <a:pt x="1081350" y="442390"/>
                      <a:pt x="1069259" y="431741"/>
                      <a:pt x="1063356" y="429079"/>
                    </a:cubicBezTo>
                    <a:cubicBezTo>
                      <a:pt x="1057453" y="426416"/>
                      <a:pt x="1061261" y="421092"/>
                      <a:pt x="1069830" y="413961"/>
                    </a:cubicBezTo>
                    <a:cubicBezTo>
                      <a:pt x="1078399" y="406830"/>
                      <a:pt x="1079351" y="384676"/>
                      <a:pt x="1078399" y="379922"/>
                    </a:cubicBezTo>
                    <a:cubicBezTo>
                      <a:pt x="1077447" y="375168"/>
                      <a:pt x="1060310" y="371080"/>
                      <a:pt x="1053550" y="371650"/>
                    </a:cubicBezTo>
                    <a:cubicBezTo>
                      <a:pt x="1040830" y="371992"/>
                      <a:pt x="1028103" y="371420"/>
                      <a:pt x="1015466" y="369939"/>
                    </a:cubicBezTo>
                    <a:cubicBezTo>
                      <a:pt x="1009183" y="368703"/>
                      <a:pt x="1007088" y="375263"/>
                      <a:pt x="1004136" y="381158"/>
                    </a:cubicBezTo>
                    <a:cubicBezTo>
                      <a:pt x="998635" y="390136"/>
                      <a:pt x="994164" y="399704"/>
                      <a:pt x="990807" y="409682"/>
                    </a:cubicBezTo>
                    <a:cubicBezTo>
                      <a:pt x="986999" y="422993"/>
                      <a:pt x="971290" y="427082"/>
                      <a:pt x="964149" y="430029"/>
                    </a:cubicBezTo>
                    <a:cubicBezTo>
                      <a:pt x="957009" y="432977"/>
                      <a:pt x="952629" y="442770"/>
                      <a:pt x="955866" y="447524"/>
                    </a:cubicBezTo>
                    <a:cubicBezTo>
                      <a:pt x="959103" y="452278"/>
                      <a:pt x="963864" y="448380"/>
                      <a:pt x="967101" y="450186"/>
                    </a:cubicBezTo>
                    <a:cubicBezTo>
                      <a:pt x="970338" y="451993"/>
                      <a:pt x="967101" y="464353"/>
                      <a:pt x="964720" y="466160"/>
                    </a:cubicBezTo>
                    <a:cubicBezTo>
                      <a:pt x="962340" y="467966"/>
                      <a:pt x="968624" y="472340"/>
                      <a:pt x="963578" y="475668"/>
                    </a:cubicBezTo>
                    <a:cubicBezTo>
                      <a:pt x="958532" y="478996"/>
                      <a:pt x="954057" y="485176"/>
                      <a:pt x="956723" y="489264"/>
                    </a:cubicBezTo>
                    <a:cubicBezTo>
                      <a:pt x="959389" y="493353"/>
                      <a:pt x="974241" y="494589"/>
                      <a:pt x="980430" y="498107"/>
                    </a:cubicBezTo>
                    <a:cubicBezTo>
                      <a:pt x="986618" y="501625"/>
                      <a:pt x="984333" y="508185"/>
                      <a:pt x="989094" y="514366"/>
                    </a:cubicBezTo>
                    <a:cubicBezTo>
                      <a:pt x="993854" y="520546"/>
                      <a:pt x="998615" y="516743"/>
                      <a:pt x="1001185" y="520641"/>
                    </a:cubicBezTo>
                    <a:cubicBezTo>
                      <a:pt x="1003756" y="524539"/>
                      <a:pt x="992616" y="539657"/>
                      <a:pt x="988713" y="540417"/>
                    </a:cubicBezTo>
                    <a:cubicBezTo>
                      <a:pt x="984809" y="541178"/>
                      <a:pt x="969195" y="524729"/>
                      <a:pt x="964435" y="521401"/>
                    </a:cubicBezTo>
                    <a:cubicBezTo>
                      <a:pt x="959674" y="518074"/>
                      <a:pt x="941299" y="511893"/>
                      <a:pt x="932159" y="507520"/>
                    </a:cubicBezTo>
                    <a:cubicBezTo>
                      <a:pt x="923019" y="503146"/>
                      <a:pt x="915593" y="503336"/>
                      <a:pt x="905501" y="496490"/>
                    </a:cubicBezTo>
                    <a:cubicBezTo>
                      <a:pt x="894666" y="489055"/>
                      <a:pt x="881547" y="485687"/>
                      <a:pt x="868465" y="486982"/>
                    </a:cubicBezTo>
                    <a:cubicBezTo>
                      <a:pt x="850090" y="486982"/>
                      <a:pt x="838189" y="482799"/>
                      <a:pt x="832000" y="483750"/>
                    </a:cubicBezTo>
                    <a:cubicBezTo>
                      <a:pt x="825812" y="484700"/>
                      <a:pt x="828192" y="477474"/>
                      <a:pt x="817243" y="472720"/>
                    </a:cubicBezTo>
                    <a:cubicBezTo>
                      <a:pt x="806294" y="467966"/>
                      <a:pt x="799153" y="461501"/>
                      <a:pt x="792870" y="464734"/>
                    </a:cubicBezTo>
                    <a:cubicBezTo>
                      <a:pt x="786586" y="467966"/>
                      <a:pt x="789061" y="479851"/>
                      <a:pt x="798582" y="481373"/>
                    </a:cubicBezTo>
                    <a:cubicBezTo>
                      <a:pt x="808103" y="482894"/>
                      <a:pt x="803247" y="487838"/>
                      <a:pt x="813340" y="487268"/>
                    </a:cubicBezTo>
                    <a:cubicBezTo>
                      <a:pt x="823432" y="486697"/>
                      <a:pt x="826383" y="490215"/>
                      <a:pt x="826097" y="496776"/>
                    </a:cubicBezTo>
                    <a:cubicBezTo>
                      <a:pt x="826881" y="503382"/>
                      <a:pt x="830317" y="509387"/>
                      <a:pt x="835618" y="513415"/>
                    </a:cubicBezTo>
                    <a:cubicBezTo>
                      <a:pt x="840093" y="517503"/>
                      <a:pt x="837427" y="524349"/>
                      <a:pt x="829430" y="524349"/>
                    </a:cubicBezTo>
                    <a:cubicBezTo>
                      <a:pt x="821432" y="524349"/>
                      <a:pt x="812292" y="525490"/>
                      <a:pt x="815815" y="531100"/>
                    </a:cubicBezTo>
                    <a:cubicBezTo>
                      <a:pt x="819338" y="536709"/>
                      <a:pt x="813435" y="538231"/>
                      <a:pt x="805437" y="535283"/>
                    </a:cubicBezTo>
                    <a:cubicBezTo>
                      <a:pt x="797440" y="532336"/>
                      <a:pt x="802200" y="526726"/>
                      <a:pt x="805437" y="523398"/>
                    </a:cubicBezTo>
                    <a:cubicBezTo>
                      <a:pt x="808674" y="520070"/>
                      <a:pt x="798296" y="516077"/>
                      <a:pt x="793250" y="513890"/>
                    </a:cubicBezTo>
                    <a:cubicBezTo>
                      <a:pt x="788204" y="511703"/>
                      <a:pt x="768116" y="526916"/>
                      <a:pt x="762498" y="529293"/>
                    </a:cubicBezTo>
                    <a:cubicBezTo>
                      <a:pt x="756881" y="531670"/>
                      <a:pt x="742886" y="525680"/>
                      <a:pt x="728699" y="529293"/>
                    </a:cubicBezTo>
                    <a:cubicBezTo>
                      <a:pt x="714513" y="532906"/>
                      <a:pt x="715370" y="544031"/>
                      <a:pt x="709658" y="542890"/>
                    </a:cubicBezTo>
                    <a:cubicBezTo>
                      <a:pt x="703945" y="541749"/>
                      <a:pt x="688617" y="544316"/>
                      <a:pt x="682714" y="540798"/>
                    </a:cubicBezTo>
                    <a:cubicBezTo>
                      <a:pt x="676811" y="537280"/>
                      <a:pt x="681476" y="535188"/>
                      <a:pt x="687760" y="535473"/>
                    </a:cubicBezTo>
                    <a:cubicBezTo>
                      <a:pt x="694044" y="535759"/>
                      <a:pt x="696043" y="533667"/>
                      <a:pt x="692425" y="529578"/>
                    </a:cubicBezTo>
                    <a:cubicBezTo>
                      <a:pt x="688807" y="525490"/>
                      <a:pt x="697185" y="518929"/>
                      <a:pt x="696900" y="515982"/>
                    </a:cubicBezTo>
                    <a:cubicBezTo>
                      <a:pt x="696614" y="513034"/>
                      <a:pt x="673479" y="520736"/>
                      <a:pt x="669670" y="523969"/>
                    </a:cubicBezTo>
                    <a:cubicBezTo>
                      <a:pt x="665862" y="527201"/>
                      <a:pt x="669670" y="533477"/>
                      <a:pt x="665767" y="535188"/>
                    </a:cubicBezTo>
                    <a:cubicBezTo>
                      <a:pt x="661863" y="536899"/>
                      <a:pt x="661673" y="531670"/>
                      <a:pt x="656912" y="529864"/>
                    </a:cubicBezTo>
                    <a:cubicBezTo>
                      <a:pt x="652152" y="528057"/>
                      <a:pt x="617496" y="536044"/>
                      <a:pt x="611022" y="543460"/>
                    </a:cubicBezTo>
                    <a:cubicBezTo>
                      <a:pt x="604548" y="550876"/>
                      <a:pt x="591981" y="551162"/>
                      <a:pt x="591981" y="555345"/>
                    </a:cubicBezTo>
                    <a:cubicBezTo>
                      <a:pt x="591981" y="559529"/>
                      <a:pt x="576271" y="559148"/>
                      <a:pt x="570082" y="562096"/>
                    </a:cubicBezTo>
                    <a:cubicBezTo>
                      <a:pt x="563894" y="565043"/>
                      <a:pt x="567988" y="577214"/>
                      <a:pt x="565608" y="583108"/>
                    </a:cubicBezTo>
                    <a:cubicBezTo>
                      <a:pt x="563227" y="589003"/>
                      <a:pt x="538950" y="587292"/>
                      <a:pt x="531523" y="587577"/>
                    </a:cubicBezTo>
                    <a:cubicBezTo>
                      <a:pt x="524097" y="587862"/>
                      <a:pt x="522002" y="573315"/>
                      <a:pt x="515528" y="572460"/>
                    </a:cubicBezTo>
                    <a:cubicBezTo>
                      <a:pt x="509054" y="571604"/>
                      <a:pt x="513148" y="562952"/>
                      <a:pt x="514957" y="559719"/>
                    </a:cubicBezTo>
                    <a:cubicBezTo>
                      <a:pt x="516766" y="556486"/>
                      <a:pt x="521527" y="559148"/>
                      <a:pt x="528857" y="554394"/>
                    </a:cubicBezTo>
                    <a:cubicBezTo>
                      <a:pt x="536188" y="549640"/>
                      <a:pt x="543710" y="556771"/>
                      <a:pt x="546661" y="553539"/>
                    </a:cubicBezTo>
                    <a:cubicBezTo>
                      <a:pt x="549613" y="550306"/>
                      <a:pt x="535427" y="541654"/>
                      <a:pt x="534570" y="534522"/>
                    </a:cubicBezTo>
                    <a:cubicBezTo>
                      <a:pt x="533713" y="527391"/>
                      <a:pt x="517909" y="525014"/>
                      <a:pt x="509054" y="527391"/>
                    </a:cubicBezTo>
                    <a:cubicBezTo>
                      <a:pt x="500677" y="529343"/>
                      <a:pt x="491885" y="528405"/>
                      <a:pt x="484109" y="524729"/>
                    </a:cubicBezTo>
                    <a:cubicBezTo>
                      <a:pt x="477921" y="521782"/>
                      <a:pt x="478492" y="530054"/>
                      <a:pt x="487727" y="532431"/>
                    </a:cubicBezTo>
                    <a:cubicBezTo>
                      <a:pt x="496963" y="534808"/>
                      <a:pt x="492107" y="541939"/>
                      <a:pt x="493630" y="546312"/>
                    </a:cubicBezTo>
                    <a:cubicBezTo>
                      <a:pt x="493775" y="554406"/>
                      <a:pt x="491043" y="562289"/>
                      <a:pt x="485918" y="568561"/>
                    </a:cubicBezTo>
                    <a:cubicBezTo>
                      <a:pt x="480587" y="576168"/>
                      <a:pt x="484490" y="575882"/>
                      <a:pt x="492488" y="575597"/>
                    </a:cubicBezTo>
                    <a:cubicBezTo>
                      <a:pt x="500485" y="575312"/>
                      <a:pt x="499914" y="585676"/>
                      <a:pt x="499914" y="593377"/>
                    </a:cubicBezTo>
                    <a:cubicBezTo>
                      <a:pt x="499914" y="601079"/>
                      <a:pt x="493630" y="602885"/>
                      <a:pt x="493630" y="608780"/>
                    </a:cubicBezTo>
                    <a:cubicBezTo>
                      <a:pt x="493630" y="614675"/>
                      <a:pt x="487156" y="606118"/>
                      <a:pt x="485062" y="608780"/>
                    </a:cubicBezTo>
                    <a:cubicBezTo>
                      <a:pt x="482967" y="611442"/>
                      <a:pt x="480301" y="607544"/>
                      <a:pt x="479159" y="602790"/>
                    </a:cubicBezTo>
                    <a:cubicBezTo>
                      <a:pt x="478016" y="598036"/>
                      <a:pt x="465830" y="600793"/>
                      <a:pt x="458975" y="598987"/>
                    </a:cubicBezTo>
                    <a:cubicBezTo>
                      <a:pt x="452120" y="597180"/>
                      <a:pt x="449454" y="600128"/>
                      <a:pt x="446217" y="605167"/>
                    </a:cubicBezTo>
                    <a:cubicBezTo>
                      <a:pt x="441475" y="609839"/>
                      <a:pt x="435163" y="612584"/>
                      <a:pt x="428508" y="612869"/>
                    </a:cubicBezTo>
                    <a:cubicBezTo>
                      <a:pt x="422891" y="613534"/>
                      <a:pt x="414512" y="623232"/>
                      <a:pt x="409466" y="626750"/>
                    </a:cubicBezTo>
                    <a:cubicBezTo>
                      <a:pt x="404420" y="630268"/>
                      <a:pt x="403278" y="637114"/>
                      <a:pt x="410609" y="644245"/>
                    </a:cubicBezTo>
                    <a:cubicBezTo>
                      <a:pt x="417940" y="651376"/>
                      <a:pt x="419558" y="656130"/>
                      <a:pt x="418987" y="659933"/>
                    </a:cubicBezTo>
                    <a:cubicBezTo>
                      <a:pt x="418416" y="663737"/>
                      <a:pt x="398232" y="662596"/>
                      <a:pt x="394995" y="658412"/>
                    </a:cubicBezTo>
                    <a:cubicBezTo>
                      <a:pt x="388868" y="654403"/>
                      <a:pt x="381494" y="652748"/>
                      <a:pt x="374239" y="653753"/>
                    </a:cubicBezTo>
                    <a:cubicBezTo>
                      <a:pt x="369765" y="654609"/>
                      <a:pt x="357673" y="640442"/>
                      <a:pt x="351389" y="640157"/>
                    </a:cubicBezTo>
                    <a:cubicBezTo>
                      <a:pt x="345106" y="639871"/>
                      <a:pt x="341297" y="647478"/>
                      <a:pt x="339298" y="651376"/>
                    </a:cubicBezTo>
                    <a:cubicBezTo>
                      <a:pt x="337299" y="655274"/>
                      <a:pt x="342249" y="656415"/>
                      <a:pt x="345201" y="662881"/>
                    </a:cubicBezTo>
                    <a:cubicBezTo>
                      <a:pt x="348152" y="669346"/>
                      <a:pt x="359101" y="669727"/>
                      <a:pt x="364719" y="669727"/>
                    </a:cubicBezTo>
                    <a:cubicBezTo>
                      <a:pt x="370336" y="669727"/>
                      <a:pt x="368336" y="678284"/>
                      <a:pt x="366527" y="681802"/>
                    </a:cubicBezTo>
                    <a:cubicBezTo>
                      <a:pt x="364719" y="685320"/>
                      <a:pt x="354341" y="688077"/>
                      <a:pt x="351389" y="684179"/>
                    </a:cubicBezTo>
                    <a:cubicBezTo>
                      <a:pt x="348438" y="680280"/>
                      <a:pt x="335966" y="684179"/>
                      <a:pt x="335680" y="679425"/>
                    </a:cubicBezTo>
                    <a:cubicBezTo>
                      <a:pt x="333097" y="672002"/>
                      <a:pt x="325690" y="667374"/>
                      <a:pt x="317876" y="668300"/>
                    </a:cubicBezTo>
                    <a:cubicBezTo>
                      <a:pt x="308355" y="669822"/>
                      <a:pt x="306927" y="663927"/>
                      <a:pt x="307498" y="656796"/>
                    </a:cubicBezTo>
                    <a:cubicBezTo>
                      <a:pt x="308070" y="649665"/>
                      <a:pt x="302548" y="645576"/>
                      <a:pt x="302833" y="642343"/>
                    </a:cubicBezTo>
                    <a:cubicBezTo>
                      <a:pt x="303119" y="639111"/>
                      <a:pt x="298644" y="632835"/>
                      <a:pt x="303405" y="629317"/>
                    </a:cubicBezTo>
                    <a:cubicBezTo>
                      <a:pt x="308165" y="625799"/>
                      <a:pt x="304547" y="621045"/>
                      <a:pt x="304833" y="616577"/>
                    </a:cubicBezTo>
                    <a:cubicBezTo>
                      <a:pt x="305118" y="612108"/>
                      <a:pt x="296835" y="605357"/>
                      <a:pt x="289504" y="605357"/>
                    </a:cubicBezTo>
                    <a:cubicBezTo>
                      <a:pt x="282173" y="605357"/>
                      <a:pt x="283506" y="597941"/>
                      <a:pt x="277317" y="596420"/>
                    </a:cubicBezTo>
                    <a:cubicBezTo>
                      <a:pt x="269139" y="593392"/>
                      <a:pt x="262249" y="587653"/>
                      <a:pt x="257800" y="580161"/>
                    </a:cubicBezTo>
                    <a:cubicBezTo>
                      <a:pt x="256848" y="575692"/>
                      <a:pt x="247422" y="575122"/>
                      <a:pt x="250659" y="573696"/>
                    </a:cubicBezTo>
                    <a:cubicBezTo>
                      <a:pt x="256653" y="572762"/>
                      <a:pt x="262704" y="574992"/>
                      <a:pt x="266654" y="579591"/>
                    </a:cubicBezTo>
                    <a:cubicBezTo>
                      <a:pt x="274315" y="586554"/>
                      <a:pt x="284118" y="590711"/>
                      <a:pt x="294455" y="591380"/>
                    </a:cubicBezTo>
                    <a:cubicBezTo>
                      <a:pt x="308451" y="593187"/>
                      <a:pt x="314068" y="599748"/>
                      <a:pt x="329492" y="602315"/>
                    </a:cubicBezTo>
                    <a:cubicBezTo>
                      <a:pt x="344915" y="604882"/>
                      <a:pt x="354055" y="606783"/>
                      <a:pt x="376239" y="610111"/>
                    </a:cubicBezTo>
                    <a:cubicBezTo>
                      <a:pt x="398422" y="613439"/>
                      <a:pt x="428127" y="591095"/>
                      <a:pt x="434316" y="584630"/>
                    </a:cubicBezTo>
                    <a:cubicBezTo>
                      <a:pt x="440504" y="578164"/>
                      <a:pt x="432602" y="565614"/>
                      <a:pt x="432602" y="560955"/>
                    </a:cubicBezTo>
                    <a:cubicBezTo>
                      <a:pt x="432602" y="556296"/>
                      <a:pt x="422510" y="555630"/>
                      <a:pt x="421082" y="552112"/>
                    </a:cubicBezTo>
                    <a:cubicBezTo>
                      <a:pt x="417709" y="546041"/>
                      <a:pt x="411370" y="542207"/>
                      <a:pt x="404420" y="542034"/>
                    </a:cubicBezTo>
                    <a:cubicBezTo>
                      <a:pt x="395852" y="542034"/>
                      <a:pt x="394899" y="532526"/>
                      <a:pt x="387854" y="532526"/>
                    </a:cubicBezTo>
                    <a:cubicBezTo>
                      <a:pt x="380809" y="532526"/>
                      <a:pt x="376239" y="529578"/>
                      <a:pt x="358530" y="517788"/>
                    </a:cubicBezTo>
                    <a:cubicBezTo>
                      <a:pt x="340821" y="505998"/>
                      <a:pt x="316162" y="497346"/>
                      <a:pt x="311688" y="499438"/>
                    </a:cubicBezTo>
                    <a:cubicBezTo>
                      <a:pt x="307213" y="501530"/>
                      <a:pt x="304261" y="502671"/>
                      <a:pt x="301310" y="498202"/>
                    </a:cubicBezTo>
                    <a:cubicBezTo>
                      <a:pt x="297303" y="494238"/>
                      <a:pt x="290846" y="494238"/>
                      <a:pt x="286838" y="498202"/>
                    </a:cubicBezTo>
                    <a:cubicBezTo>
                      <a:pt x="282078" y="501720"/>
                      <a:pt x="277317" y="494969"/>
                      <a:pt x="268463" y="497061"/>
                    </a:cubicBezTo>
                    <a:cubicBezTo>
                      <a:pt x="259609" y="499153"/>
                      <a:pt x="254848" y="493163"/>
                      <a:pt x="257133" y="490500"/>
                    </a:cubicBezTo>
                    <a:cubicBezTo>
                      <a:pt x="259418" y="487838"/>
                      <a:pt x="272557" y="490500"/>
                      <a:pt x="271986" y="485746"/>
                    </a:cubicBezTo>
                    <a:cubicBezTo>
                      <a:pt x="271414" y="480992"/>
                      <a:pt x="266654" y="485746"/>
                      <a:pt x="258657" y="480422"/>
                    </a:cubicBezTo>
                    <a:cubicBezTo>
                      <a:pt x="250659" y="475097"/>
                      <a:pt x="246184" y="478710"/>
                      <a:pt x="244471" y="483179"/>
                    </a:cubicBezTo>
                    <a:cubicBezTo>
                      <a:pt x="242757" y="487648"/>
                      <a:pt x="236473" y="486412"/>
                      <a:pt x="232284" y="482514"/>
                    </a:cubicBezTo>
                    <a:cubicBezTo>
                      <a:pt x="231880" y="482144"/>
                      <a:pt x="231432" y="481825"/>
                      <a:pt x="230951" y="481563"/>
                    </a:cubicBezTo>
                    <a:cubicBezTo>
                      <a:pt x="229523" y="488979"/>
                      <a:pt x="225143" y="489740"/>
                      <a:pt x="220764" y="488789"/>
                    </a:cubicBezTo>
                    <a:cubicBezTo>
                      <a:pt x="216384" y="487838"/>
                      <a:pt x="210100" y="496395"/>
                      <a:pt x="204102" y="496395"/>
                    </a:cubicBezTo>
                    <a:cubicBezTo>
                      <a:pt x="197629" y="497362"/>
                      <a:pt x="192312" y="502003"/>
                      <a:pt x="190488" y="508280"/>
                    </a:cubicBezTo>
                    <a:cubicBezTo>
                      <a:pt x="189345" y="513605"/>
                      <a:pt x="182776" y="510657"/>
                      <a:pt x="182776" y="514175"/>
                    </a:cubicBezTo>
                    <a:cubicBezTo>
                      <a:pt x="183212" y="517973"/>
                      <a:pt x="182154" y="521791"/>
                      <a:pt x="179824" y="524824"/>
                    </a:cubicBezTo>
                    <a:cubicBezTo>
                      <a:pt x="176873" y="528437"/>
                      <a:pt x="179824" y="530149"/>
                      <a:pt x="182776" y="536044"/>
                    </a:cubicBezTo>
                    <a:cubicBezTo>
                      <a:pt x="185727" y="541939"/>
                      <a:pt x="192297" y="541368"/>
                      <a:pt x="195248" y="543175"/>
                    </a:cubicBezTo>
                    <a:cubicBezTo>
                      <a:pt x="198199" y="544981"/>
                      <a:pt x="209434" y="554394"/>
                      <a:pt x="209434" y="558007"/>
                    </a:cubicBezTo>
                    <a:cubicBezTo>
                      <a:pt x="209434" y="561620"/>
                      <a:pt x="200580" y="570463"/>
                      <a:pt x="197057" y="572840"/>
                    </a:cubicBezTo>
                    <a:cubicBezTo>
                      <a:pt x="193534" y="575217"/>
                      <a:pt x="188679" y="581017"/>
                      <a:pt x="191059" y="584630"/>
                    </a:cubicBezTo>
                    <a:cubicBezTo>
                      <a:pt x="193439" y="588243"/>
                      <a:pt x="203531" y="602980"/>
                      <a:pt x="210100" y="614770"/>
                    </a:cubicBezTo>
                    <a:cubicBezTo>
                      <a:pt x="216670" y="626560"/>
                      <a:pt x="207720" y="621331"/>
                      <a:pt x="203531" y="626655"/>
                    </a:cubicBezTo>
                    <a:cubicBezTo>
                      <a:pt x="199342" y="631980"/>
                      <a:pt x="205340" y="638445"/>
                      <a:pt x="206482" y="642058"/>
                    </a:cubicBezTo>
                    <a:cubicBezTo>
                      <a:pt x="207625" y="645671"/>
                      <a:pt x="201151" y="645006"/>
                      <a:pt x="201722" y="647953"/>
                    </a:cubicBezTo>
                    <a:cubicBezTo>
                      <a:pt x="202293" y="650901"/>
                      <a:pt x="211243" y="652042"/>
                      <a:pt x="211814" y="654419"/>
                    </a:cubicBezTo>
                    <a:cubicBezTo>
                      <a:pt x="212386" y="656796"/>
                      <a:pt x="205911" y="659743"/>
                      <a:pt x="208863" y="664497"/>
                    </a:cubicBezTo>
                    <a:cubicBezTo>
                      <a:pt x="211814" y="669251"/>
                      <a:pt x="218955" y="669251"/>
                      <a:pt x="219526" y="675146"/>
                    </a:cubicBezTo>
                    <a:cubicBezTo>
                      <a:pt x="220097" y="681041"/>
                      <a:pt x="206482" y="681612"/>
                      <a:pt x="207149" y="686366"/>
                    </a:cubicBezTo>
                    <a:cubicBezTo>
                      <a:pt x="207815" y="691120"/>
                      <a:pt x="224858" y="697015"/>
                      <a:pt x="232570" y="705952"/>
                    </a:cubicBezTo>
                    <a:cubicBezTo>
                      <a:pt x="240282" y="714890"/>
                      <a:pt x="239710" y="717172"/>
                      <a:pt x="237901" y="721926"/>
                    </a:cubicBezTo>
                    <a:cubicBezTo>
                      <a:pt x="234379" y="731434"/>
                      <a:pt x="213052" y="739706"/>
                      <a:pt x="208291" y="750450"/>
                    </a:cubicBezTo>
                    <a:cubicBezTo>
                      <a:pt x="203531" y="761194"/>
                      <a:pt x="185822" y="766994"/>
                      <a:pt x="177444" y="775266"/>
                    </a:cubicBezTo>
                    <a:cubicBezTo>
                      <a:pt x="173921" y="779037"/>
                      <a:pt x="170735" y="783109"/>
                      <a:pt x="167923" y="787436"/>
                    </a:cubicBezTo>
                    <a:cubicBezTo>
                      <a:pt x="170809" y="786699"/>
                      <a:pt x="173615" y="785679"/>
                      <a:pt x="176302" y="784393"/>
                    </a:cubicBezTo>
                    <a:cubicBezTo>
                      <a:pt x="181062" y="782016"/>
                      <a:pt x="184299" y="793901"/>
                      <a:pt x="189059" y="797419"/>
                    </a:cubicBezTo>
                    <a:cubicBezTo>
                      <a:pt x="193820" y="800937"/>
                      <a:pt x="203245" y="797419"/>
                      <a:pt x="206482" y="801318"/>
                    </a:cubicBezTo>
                    <a:cubicBezTo>
                      <a:pt x="209720" y="805216"/>
                      <a:pt x="203817" y="805121"/>
                      <a:pt x="196962" y="803980"/>
                    </a:cubicBezTo>
                    <a:cubicBezTo>
                      <a:pt x="190107" y="802839"/>
                      <a:pt x="188298" y="806927"/>
                      <a:pt x="177920" y="810445"/>
                    </a:cubicBezTo>
                    <a:cubicBezTo>
                      <a:pt x="170018" y="813108"/>
                      <a:pt x="170779" y="815960"/>
                      <a:pt x="168399" y="818147"/>
                    </a:cubicBezTo>
                    <a:cubicBezTo>
                      <a:pt x="173160" y="825088"/>
                      <a:pt x="166781" y="826038"/>
                      <a:pt x="164305" y="831268"/>
                    </a:cubicBezTo>
                    <a:cubicBezTo>
                      <a:pt x="161830" y="836497"/>
                      <a:pt x="158117" y="838019"/>
                      <a:pt x="157641" y="841537"/>
                    </a:cubicBezTo>
                    <a:cubicBezTo>
                      <a:pt x="157712" y="845405"/>
                      <a:pt x="158158" y="849258"/>
                      <a:pt x="158974" y="853041"/>
                    </a:cubicBezTo>
                    <a:cubicBezTo>
                      <a:pt x="159110" y="857018"/>
                      <a:pt x="160702" y="860807"/>
                      <a:pt x="163449" y="863690"/>
                    </a:cubicBezTo>
                    <a:cubicBezTo>
                      <a:pt x="166495" y="868159"/>
                      <a:pt x="160783" y="868159"/>
                      <a:pt x="158117" y="870346"/>
                    </a:cubicBezTo>
                    <a:cubicBezTo>
                      <a:pt x="155451" y="872533"/>
                      <a:pt x="157165" y="877477"/>
                      <a:pt x="160783" y="880995"/>
                    </a:cubicBezTo>
                    <a:cubicBezTo>
                      <a:pt x="163755" y="883889"/>
                      <a:pt x="164626" y="888317"/>
                      <a:pt x="162973" y="892119"/>
                    </a:cubicBezTo>
                    <a:cubicBezTo>
                      <a:pt x="161639" y="895257"/>
                      <a:pt x="166114" y="900581"/>
                      <a:pt x="169256" y="903624"/>
                    </a:cubicBezTo>
                    <a:cubicBezTo>
                      <a:pt x="172398" y="906666"/>
                      <a:pt x="171922" y="915224"/>
                      <a:pt x="174493" y="917411"/>
                    </a:cubicBezTo>
                    <a:cubicBezTo>
                      <a:pt x="177151" y="920017"/>
                      <a:pt x="180939" y="921123"/>
                      <a:pt x="184585" y="920358"/>
                    </a:cubicBezTo>
                    <a:cubicBezTo>
                      <a:pt x="188728" y="919057"/>
                      <a:pt x="193175" y="921173"/>
                      <a:pt x="194772" y="925207"/>
                    </a:cubicBezTo>
                    <a:cubicBezTo>
                      <a:pt x="196962" y="929200"/>
                      <a:pt x="200580" y="927489"/>
                      <a:pt x="205435" y="925207"/>
                    </a:cubicBezTo>
                    <a:cubicBezTo>
                      <a:pt x="210291" y="922925"/>
                      <a:pt x="221430" y="929200"/>
                      <a:pt x="224477" y="930532"/>
                    </a:cubicBezTo>
                    <a:cubicBezTo>
                      <a:pt x="227524" y="931863"/>
                      <a:pt x="225810" y="939469"/>
                      <a:pt x="226286" y="944318"/>
                    </a:cubicBezTo>
                    <a:cubicBezTo>
                      <a:pt x="226762" y="949167"/>
                      <a:pt x="223620" y="955443"/>
                      <a:pt x="228475" y="958485"/>
                    </a:cubicBezTo>
                    <a:cubicBezTo>
                      <a:pt x="233331" y="961528"/>
                      <a:pt x="231998" y="968754"/>
                      <a:pt x="237996" y="970941"/>
                    </a:cubicBezTo>
                    <a:cubicBezTo>
                      <a:pt x="243994" y="973128"/>
                      <a:pt x="245994" y="981114"/>
                      <a:pt x="249517" y="982065"/>
                    </a:cubicBezTo>
                    <a:cubicBezTo>
                      <a:pt x="254475" y="983779"/>
                      <a:pt x="258505" y="987460"/>
                      <a:pt x="260656" y="992239"/>
                    </a:cubicBezTo>
                    <a:cubicBezTo>
                      <a:pt x="261513" y="996232"/>
                      <a:pt x="254467" y="999750"/>
                      <a:pt x="250469" y="1001747"/>
                    </a:cubicBezTo>
                    <a:cubicBezTo>
                      <a:pt x="246470" y="1003743"/>
                      <a:pt x="238853" y="996422"/>
                      <a:pt x="236188" y="999560"/>
                    </a:cubicBezTo>
                    <a:cubicBezTo>
                      <a:pt x="233522" y="1002698"/>
                      <a:pt x="237139" y="1008402"/>
                      <a:pt x="239329" y="1018576"/>
                    </a:cubicBezTo>
                    <a:cubicBezTo>
                      <a:pt x="241519" y="1028749"/>
                      <a:pt x="243328" y="1029225"/>
                      <a:pt x="247803" y="1029225"/>
                    </a:cubicBezTo>
                    <a:cubicBezTo>
                      <a:pt x="252278" y="1029225"/>
                      <a:pt x="253992" y="1026087"/>
                      <a:pt x="257324" y="1024281"/>
                    </a:cubicBezTo>
                    <a:cubicBezTo>
                      <a:pt x="260656" y="1022474"/>
                      <a:pt x="267511" y="1025231"/>
                      <a:pt x="270653" y="1024281"/>
                    </a:cubicBezTo>
                    <a:cubicBezTo>
                      <a:pt x="273795" y="1023330"/>
                      <a:pt x="284839" y="1022474"/>
                      <a:pt x="287124" y="1025992"/>
                    </a:cubicBezTo>
                    <a:cubicBezTo>
                      <a:pt x="289838" y="1030535"/>
                      <a:pt x="290786" y="1035915"/>
                      <a:pt x="289790" y="1041110"/>
                    </a:cubicBezTo>
                    <a:cubicBezTo>
                      <a:pt x="287981" y="1044248"/>
                      <a:pt x="291979" y="1047766"/>
                      <a:pt x="294169" y="1052234"/>
                    </a:cubicBezTo>
                    <a:cubicBezTo>
                      <a:pt x="296359" y="1056703"/>
                      <a:pt x="305785" y="1054421"/>
                      <a:pt x="308831" y="1055752"/>
                    </a:cubicBezTo>
                    <a:cubicBezTo>
                      <a:pt x="311878" y="1057083"/>
                      <a:pt x="319114" y="1066877"/>
                      <a:pt x="317781" y="1071250"/>
                    </a:cubicBezTo>
                    <a:cubicBezTo>
                      <a:pt x="316448" y="1075624"/>
                      <a:pt x="322161" y="1076670"/>
                      <a:pt x="325302" y="1075339"/>
                    </a:cubicBezTo>
                    <a:cubicBezTo>
                      <a:pt x="328444" y="1074008"/>
                      <a:pt x="331491" y="1077526"/>
                      <a:pt x="334823" y="1079713"/>
                    </a:cubicBezTo>
                    <a:cubicBezTo>
                      <a:pt x="338044" y="1081672"/>
                      <a:pt x="342163" y="1081326"/>
                      <a:pt x="345011" y="1078857"/>
                    </a:cubicBezTo>
                    <a:cubicBezTo>
                      <a:pt x="348533" y="1076670"/>
                      <a:pt x="354531" y="1074863"/>
                      <a:pt x="356150" y="1078001"/>
                    </a:cubicBezTo>
                    <a:cubicBezTo>
                      <a:pt x="357768" y="1081139"/>
                      <a:pt x="365004" y="1086844"/>
                      <a:pt x="365004" y="1088650"/>
                    </a:cubicBezTo>
                    <a:cubicBezTo>
                      <a:pt x="365004" y="1090457"/>
                      <a:pt x="376143" y="1088650"/>
                      <a:pt x="381475" y="1091312"/>
                    </a:cubicBezTo>
                    <a:cubicBezTo>
                      <a:pt x="386807" y="1093975"/>
                      <a:pt x="392519" y="1092643"/>
                      <a:pt x="398327" y="1095686"/>
                    </a:cubicBezTo>
                    <a:cubicBezTo>
                      <a:pt x="404135" y="1098729"/>
                      <a:pt x="409466" y="1099299"/>
                      <a:pt x="409943" y="1102817"/>
                    </a:cubicBezTo>
                    <a:cubicBezTo>
                      <a:pt x="410418" y="1106335"/>
                      <a:pt x="404135" y="1109473"/>
                      <a:pt x="404135" y="1111279"/>
                    </a:cubicBezTo>
                    <a:cubicBezTo>
                      <a:pt x="404135" y="1113086"/>
                      <a:pt x="408990" y="1114322"/>
                      <a:pt x="408990" y="1116984"/>
                    </a:cubicBezTo>
                    <a:cubicBezTo>
                      <a:pt x="408990" y="1119646"/>
                      <a:pt x="402802" y="1119646"/>
                      <a:pt x="401945" y="1121928"/>
                    </a:cubicBezTo>
                    <a:cubicBezTo>
                      <a:pt x="401088" y="1124210"/>
                      <a:pt x="405468" y="1127253"/>
                      <a:pt x="406325" y="1129439"/>
                    </a:cubicBezTo>
                    <a:cubicBezTo>
                      <a:pt x="407181" y="1131626"/>
                      <a:pt x="402802" y="1138948"/>
                      <a:pt x="402802" y="1141420"/>
                    </a:cubicBezTo>
                    <a:cubicBezTo>
                      <a:pt x="402802" y="1143892"/>
                      <a:pt x="389473" y="1141420"/>
                      <a:pt x="386331" y="1141420"/>
                    </a:cubicBezTo>
                    <a:cubicBezTo>
                      <a:pt x="383189" y="1141420"/>
                      <a:pt x="373859" y="1151688"/>
                      <a:pt x="370812" y="1152068"/>
                    </a:cubicBezTo>
                    <a:cubicBezTo>
                      <a:pt x="367765" y="1152449"/>
                      <a:pt x="369384" y="1157393"/>
                      <a:pt x="370812" y="1161576"/>
                    </a:cubicBezTo>
                    <a:cubicBezTo>
                      <a:pt x="380333" y="1159770"/>
                      <a:pt x="389853" y="1159009"/>
                      <a:pt x="391282" y="1161576"/>
                    </a:cubicBezTo>
                    <a:cubicBezTo>
                      <a:pt x="392710" y="1164144"/>
                      <a:pt x="370526" y="1174507"/>
                      <a:pt x="366337" y="1176029"/>
                    </a:cubicBezTo>
                    <a:cubicBezTo>
                      <a:pt x="362148" y="1177550"/>
                      <a:pt x="374334" y="1183730"/>
                      <a:pt x="374049" y="1187248"/>
                    </a:cubicBezTo>
                    <a:cubicBezTo>
                      <a:pt x="373763" y="1190766"/>
                      <a:pt x="361005" y="1191717"/>
                      <a:pt x="362243" y="1198848"/>
                    </a:cubicBezTo>
                    <a:cubicBezTo>
                      <a:pt x="363481" y="1205979"/>
                      <a:pt x="358054" y="1207405"/>
                      <a:pt x="351294" y="1207405"/>
                    </a:cubicBezTo>
                    <a:cubicBezTo>
                      <a:pt x="344534" y="1207405"/>
                      <a:pt x="342630" y="1211494"/>
                      <a:pt x="345963" y="1212159"/>
                    </a:cubicBezTo>
                    <a:cubicBezTo>
                      <a:pt x="349295" y="1212825"/>
                      <a:pt x="348914" y="1221667"/>
                      <a:pt x="361672" y="1224805"/>
                    </a:cubicBezTo>
                    <a:cubicBezTo>
                      <a:pt x="376241" y="1230433"/>
                      <a:pt x="389099" y="1239736"/>
                      <a:pt x="398994" y="1251808"/>
                    </a:cubicBezTo>
                    <a:cubicBezTo>
                      <a:pt x="400543" y="1253404"/>
                      <a:pt x="402305" y="1254780"/>
                      <a:pt x="404230" y="1255896"/>
                    </a:cubicBezTo>
                    <a:cubicBezTo>
                      <a:pt x="406498" y="1254329"/>
                      <a:pt x="409006" y="1253141"/>
                      <a:pt x="411656" y="1252378"/>
                    </a:cubicBezTo>
                    <a:cubicBezTo>
                      <a:pt x="420217" y="1252210"/>
                      <a:pt x="428623" y="1254665"/>
                      <a:pt x="435744" y="1259414"/>
                    </a:cubicBezTo>
                    <a:cubicBezTo>
                      <a:pt x="441932" y="1263883"/>
                      <a:pt x="464306" y="1258558"/>
                      <a:pt x="466782" y="1262076"/>
                    </a:cubicBezTo>
                    <a:cubicBezTo>
                      <a:pt x="469671" y="1266347"/>
                      <a:pt x="474172" y="1269263"/>
                      <a:pt x="479254" y="1270158"/>
                    </a:cubicBezTo>
                    <a:cubicBezTo>
                      <a:pt x="483729" y="1270158"/>
                      <a:pt x="488108" y="1279001"/>
                      <a:pt x="491726" y="1276338"/>
                    </a:cubicBezTo>
                    <a:cubicBezTo>
                      <a:pt x="498283" y="1274149"/>
                      <a:pt x="505201" y="1273246"/>
                      <a:pt x="512101" y="1273676"/>
                    </a:cubicBezTo>
                    <a:cubicBezTo>
                      <a:pt x="515719" y="1273676"/>
                      <a:pt x="515719" y="1276338"/>
                      <a:pt x="519241" y="1276338"/>
                    </a:cubicBezTo>
                    <a:cubicBezTo>
                      <a:pt x="522764" y="1276338"/>
                      <a:pt x="522859" y="1289650"/>
                      <a:pt x="525525" y="1288794"/>
                    </a:cubicBezTo>
                    <a:cubicBezTo>
                      <a:pt x="528191" y="1287938"/>
                      <a:pt x="537902" y="1296781"/>
                      <a:pt x="544567" y="1297636"/>
                    </a:cubicBezTo>
                    <a:cubicBezTo>
                      <a:pt x="551231" y="1298492"/>
                      <a:pt x="556944" y="1309141"/>
                      <a:pt x="559610" y="1308285"/>
                    </a:cubicBezTo>
                    <a:cubicBezTo>
                      <a:pt x="562276" y="1307430"/>
                      <a:pt x="566750" y="1312754"/>
                      <a:pt x="568559" y="1308285"/>
                    </a:cubicBezTo>
                    <a:cubicBezTo>
                      <a:pt x="570368" y="1303817"/>
                      <a:pt x="579032" y="1306099"/>
                      <a:pt x="581412" y="1298777"/>
                    </a:cubicBezTo>
                    <a:cubicBezTo>
                      <a:pt x="570178" y="1285086"/>
                      <a:pt x="558086" y="1269778"/>
                      <a:pt x="558467" y="1263883"/>
                    </a:cubicBezTo>
                    <a:cubicBezTo>
                      <a:pt x="559038" y="1253804"/>
                      <a:pt x="563227" y="1247339"/>
                      <a:pt x="550755" y="1236690"/>
                    </a:cubicBezTo>
                    <a:cubicBezTo>
                      <a:pt x="538283" y="1226041"/>
                      <a:pt x="551898" y="1218910"/>
                      <a:pt x="560847" y="1207690"/>
                    </a:cubicBezTo>
                    <a:cubicBezTo>
                      <a:pt x="569797" y="1196471"/>
                      <a:pt x="585697" y="1193238"/>
                      <a:pt x="596360" y="1186107"/>
                    </a:cubicBezTo>
                    <a:cubicBezTo>
                      <a:pt x="594320" y="1184622"/>
                      <a:pt x="592153" y="1183317"/>
                      <a:pt x="589886" y="1182209"/>
                    </a:cubicBezTo>
                    <a:cubicBezTo>
                      <a:pt x="581888" y="1178691"/>
                      <a:pt x="579223" y="1175173"/>
                      <a:pt x="585411" y="1173366"/>
                    </a:cubicBezTo>
                    <a:cubicBezTo>
                      <a:pt x="591600" y="1171560"/>
                      <a:pt x="588934" y="1168042"/>
                      <a:pt x="582745" y="1160911"/>
                    </a:cubicBezTo>
                    <a:cubicBezTo>
                      <a:pt x="576557" y="1153780"/>
                      <a:pt x="573891" y="1146744"/>
                      <a:pt x="570273" y="1146744"/>
                    </a:cubicBezTo>
                    <a:cubicBezTo>
                      <a:pt x="565532" y="1146173"/>
                      <a:pt x="560726" y="1146463"/>
                      <a:pt x="556087" y="1147600"/>
                    </a:cubicBezTo>
                    <a:cubicBezTo>
                      <a:pt x="550755" y="1149406"/>
                      <a:pt x="551612" y="1143131"/>
                      <a:pt x="552564" y="1136951"/>
                    </a:cubicBezTo>
                    <a:cubicBezTo>
                      <a:pt x="553516" y="1130771"/>
                      <a:pt x="543043" y="1131626"/>
                      <a:pt x="540949" y="1128964"/>
                    </a:cubicBezTo>
                    <a:cubicBezTo>
                      <a:pt x="538854" y="1126302"/>
                      <a:pt x="543615" y="1117459"/>
                      <a:pt x="545424" y="1116509"/>
                    </a:cubicBezTo>
                    <a:cubicBezTo>
                      <a:pt x="547233" y="1115558"/>
                      <a:pt x="552564" y="1112991"/>
                      <a:pt x="552564" y="1110328"/>
                    </a:cubicBezTo>
                    <a:cubicBezTo>
                      <a:pt x="552564" y="1107666"/>
                      <a:pt x="543043" y="1106810"/>
                      <a:pt x="546280" y="1100820"/>
                    </a:cubicBezTo>
                    <a:cubicBezTo>
                      <a:pt x="549517" y="1094830"/>
                      <a:pt x="556944" y="1094640"/>
                      <a:pt x="556944" y="1088460"/>
                    </a:cubicBezTo>
                    <a:cubicBezTo>
                      <a:pt x="556944" y="1082280"/>
                      <a:pt x="562276" y="1076860"/>
                      <a:pt x="568559" y="1081329"/>
                    </a:cubicBezTo>
                    <a:cubicBezTo>
                      <a:pt x="574843" y="1085798"/>
                      <a:pt x="577414" y="1097302"/>
                      <a:pt x="584554" y="1094640"/>
                    </a:cubicBezTo>
                    <a:cubicBezTo>
                      <a:pt x="591695" y="1091978"/>
                      <a:pt x="587220" y="1085798"/>
                      <a:pt x="586268" y="1082185"/>
                    </a:cubicBezTo>
                    <a:cubicBezTo>
                      <a:pt x="585316" y="1078572"/>
                      <a:pt x="583602" y="1073342"/>
                      <a:pt x="591600" y="1071536"/>
                    </a:cubicBezTo>
                    <a:cubicBezTo>
                      <a:pt x="599597" y="1069729"/>
                      <a:pt x="596074" y="1062028"/>
                      <a:pt x="602263" y="1062028"/>
                    </a:cubicBezTo>
                    <a:cubicBezTo>
                      <a:pt x="609881" y="1060150"/>
                      <a:pt x="617103" y="1056930"/>
                      <a:pt x="623589" y="1052520"/>
                    </a:cubicBezTo>
                    <a:cubicBezTo>
                      <a:pt x="627207" y="1050713"/>
                      <a:pt x="635205" y="1046339"/>
                      <a:pt x="638728" y="1048051"/>
                    </a:cubicBezTo>
                    <a:cubicBezTo>
                      <a:pt x="642250" y="1049762"/>
                      <a:pt x="646725" y="1054326"/>
                      <a:pt x="649391" y="1048051"/>
                    </a:cubicBezTo>
                    <a:cubicBezTo>
                      <a:pt x="652057" y="1041775"/>
                      <a:pt x="662720" y="1044533"/>
                      <a:pt x="663672" y="1048051"/>
                    </a:cubicBezTo>
                    <a:cubicBezTo>
                      <a:pt x="664624" y="1051569"/>
                      <a:pt x="681381" y="1051664"/>
                      <a:pt x="686712" y="1055182"/>
                    </a:cubicBezTo>
                    <a:cubicBezTo>
                      <a:pt x="692044" y="1058700"/>
                      <a:pt x="703660" y="1065831"/>
                      <a:pt x="703660" y="1069349"/>
                    </a:cubicBezTo>
                    <a:cubicBezTo>
                      <a:pt x="703660" y="1072867"/>
                      <a:pt x="708991" y="1078286"/>
                      <a:pt x="708991" y="1072011"/>
                    </a:cubicBezTo>
                    <a:cubicBezTo>
                      <a:pt x="708991" y="1065736"/>
                      <a:pt x="713371" y="1067637"/>
                      <a:pt x="720512" y="1072011"/>
                    </a:cubicBezTo>
                    <a:cubicBezTo>
                      <a:pt x="727652" y="1076385"/>
                      <a:pt x="737459" y="1074673"/>
                      <a:pt x="739553" y="1070300"/>
                    </a:cubicBezTo>
                    <a:cubicBezTo>
                      <a:pt x="741648" y="1065926"/>
                      <a:pt x="754691" y="1060791"/>
                      <a:pt x="759166" y="1064024"/>
                    </a:cubicBezTo>
                    <a:cubicBezTo>
                      <a:pt x="763641" y="1067257"/>
                      <a:pt x="765355" y="1070300"/>
                      <a:pt x="770686" y="1064975"/>
                    </a:cubicBezTo>
                    <a:cubicBezTo>
                      <a:pt x="776018" y="1059651"/>
                      <a:pt x="788490" y="1060506"/>
                      <a:pt x="790204" y="1065831"/>
                    </a:cubicBezTo>
                    <a:cubicBezTo>
                      <a:pt x="791918" y="1071155"/>
                      <a:pt x="798201" y="1072011"/>
                      <a:pt x="803533" y="1072011"/>
                    </a:cubicBezTo>
                    <a:cubicBezTo>
                      <a:pt x="808865" y="1072011"/>
                      <a:pt x="809817" y="1079998"/>
                      <a:pt x="813054" y="1078286"/>
                    </a:cubicBezTo>
                    <a:cubicBezTo>
                      <a:pt x="816291" y="1076575"/>
                      <a:pt x="815720" y="1067637"/>
                      <a:pt x="820195" y="1068778"/>
                    </a:cubicBezTo>
                    <a:cubicBezTo>
                      <a:pt x="824669" y="1069919"/>
                      <a:pt x="828192" y="1074958"/>
                      <a:pt x="835237" y="1074958"/>
                    </a:cubicBezTo>
                    <a:cubicBezTo>
                      <a:pt x="842283" y="1074958"/>
                      <a:pt x="847710" y="1073152"/>
                      <a:pt x="847710" y="1067923"/>
                    </a:cubicBezTo>
                    <a:cubicBezTo>
                      <a:pt x="847710" y="1062693"/>
                      <a:pt x="846853" y="1053660"/>
                      <a:pt x="842378" y="1053660"/>
                    </a:cubicBezTo>
                    <a:cubicBezTo>
                      <a:pt x="837903" y="1053660"/>
                      <a:pt x="833524" y="1049287"/>
                      <a:pt x="828192" y="1049287"/>
                    </a:cubicBezTo>
                    <a:cubicBezTo>
                      <a:pt x="822860" y="1049287"/>
                      <a:pt x="817529" y="1040349"/>
                      <a:pt x="822860" y="1038543"/>
                    </a:cubicBezTo>
                    <a:cubicBezTo>
                      <a:pt x="828192" y="1036736"/>
                      <a:pt x="837046" y="1032362"/>
                      <a:pt x="835237" y="1027894"/>
                    </a:cubicBezTo>
                    <a:cubicBezTo>
                      <a:pt x="833428" y="1023425"/>
                      <a:pt x="831715" y="1014583"/>
                      <a:pt x="838855" y="1013727"/>
                    </a:cubicBezTo>
                    <a:cubicBezTo>
                      <a:pt x="845996" y="1012871"/>
                      <a:pt x="861039" y="1012871"/>
                      <a:pt x="860182" y="1010209"/>
                    </a:cubicBezTo>
                    <a:cubicBezTo>
                      <a:pt x="859325" y="1007547"/>
                      <a:pt x="845044" y="1005740"/>
                      <a:pt x="842378" y="1001271"/>
                    </a:cubicBezTo>
                    <a:cubicBezTo>
                      <a:pt x="839712" y="996803"/>
                      <a:pt x="838855" y="986249"/>
                      <a:pt x="841521" y="984442"/>
                    </a:cubicBezTo>
                    <a:cubicBezTo>
                      <a:pt x="844187" y="982636"/>
                      <a:pt x="853041" y="985298"/>
                      <a:pt x="858373" y="983586"/>
                    </a:cubicBezTo>
                    <a:cubicBezTo>
                      <a:pt x="863704" y="981875"/>
                      <a:pt x="875320" y="986249"/>
                      <a:pt x="882365" y="980924"/>
                    </a:cubicBezTo>
                    <a:cubicBezTo>
                      <a:pt x="891736" y="976230"/>
                      <a:pt x="902174" y="974067"/>
                      <a:pt x="912642" y="974649"/>
                    </a:cubicBezTo>
                    <a:cubicBezTo>
                      <a:pt x="920639" y="974649"/>
                      <a:pt x="926827" y="969324"/>
                      <a:pt x="933016" y="968469"/>
                    </a:cubicBezTo>
                    <a:cubicBezTo>
                      <a:pt x="942645" y="967333"/>
                      <a:pt x="952187" y="965554"/>
                      <a:pt x="961578" y="963144"/>
                    </a:cubicBezTo>
                    <a:cubicBezTo>
                      <a:pt x="966053" y="961338"/>
                      <a:pt x="990141" y="957820"/>
                      <a:pt x="990903" y="953636"/>
                    </a:cubicBezTo>
                    <a:cubicBezTo>
                      <a:pt x="991664" y="949453"/>
                      <a:pt x="1010896" y="945649"/>
                      <a:pt x="1015847" y="947931"/>
                    </a:cubicBezTo>
                    <a:cubicBezTo>
                      <a:pt x="1020564" y="950574"/>
                      <a:pt x="1026101" y="951354"/>
                      <a:pt x="1031366" y="950118"/>
                    </a:cubicBezTo>
                    <a:cubicBezTo>
                      <a:pt x="1035841" y="948312"/>
                      <a:pt x="1045171" y="953256"/>
                      <a:pt x="1044219" y="958105"/>
                    </a:cubicBezTo>
                    <a:cubicBezTo>
                      <a:pt x="1043267" y="962954"/>
                      <a:pt x="1048218" y="968278"/>
                      <a:pt x="1047837" y="972272"/>
                    </a:cubicBezTo>
                    <a:cubicBezTo>
                      <a:pt x="1047456" y="976265"/>
                      <a:pt x="1042886" y="977596"/>
                      <a:pt x="1045552" y="980734"/>
                    </a:cubicBezTo>
                    <a:cubicBezTo>
                      <a:pt x="1048218" y="983872"/>
                      <a:pt x="1060214" y="981590"/>
                      <a:pt x="1063832" y="977596"/>
                    </a:cubicBezTo>
                    <a:cubicBezTo>
                      <a:pt x="1067450" y="973603"/>
                      <a:pt x="1071354" y="979403"/>
                      <a:pt x="1071354" y="982540"/>
                    </a:cubicBezTo>
                    <a:cubicBezTo>
                      <a:pt x="1071354" y="985678"/>
                      <a:pt x="1077161" y="987865"/>
                      <a:pt x="1077161" y="983872"/>
                    </a:cubicBezTo>
                    <a:cubicBezTo>
                      <a:pt x="1077161" y="979878"/>
                      <a:pt x="1084207" y="982540"/>
                      <a:pt x="1086682" y="985203"/>
                    </a:cubicBezTo>
                    <a:cubicBezTo>
                      <a:pt x="1089158" y="987865"/>
                      <a:pt x="1097345" y="982065"/>
                      <a:pt x="1097345" y="986534"/>
                    </a:cubicBezTo>
                    <a:cubicBezTo>
                      <a:pt x="1097345" y="991003"/>
                      <a:pt x="1084873" y="994521"/>
                      <a:pt x="1090205" y="999370"/>
                    </a:cubicBezTo>
                    <a:cubicBezTo>
                      <a:pt x="1095536" y="1004219"/>
                      <a:pt x="1098678" y="993570"/>
                      <a:pt x="1105343" y="995852"/>
                    </a:cubicBezTo>
                    <a:cubicBezTo>
                      <a:pt x="1112007" y="998134"/>
                      <a:pt x="1120862" y="988245"/>
                      <a:pt x="1127146" y="986914"/>
                    </a:cubicBezTo>
                    <a:cubicBezTo>
                      <a:pt x="1133664" y="984410"/>
                      <a:pt x="1139788" y="980984"/>
                      <a:pt x="1145330" y="976741"/>
                    </a:cubicBezTo>
                    <a:cubicBezTo>
                      <a:pt x="1150662" y="973603"/>
                      <a:pt x="1162182" y="974554"/>
                      <a:pt x="1158659" y="978072"/>
                    </a:cubicBezTo>
                    <a:cubicBezTo>
                      <a:pt x="1155137" y="981590"/>
                      <a:pt x="1151138" y="988245"/>
                      <a:pt x="1164467" y="993189"/>
                    </a:cubicBezTo>
                    <a:cubicBezTo>
                      <a:pt x="1177796" y="998134"/>
                      <a:pt x="1193029" y="1023805"/>
                      <a:pt x="1201313" y="1036641"/>
                    </a:cubicBezTo>
                    <a:cubicBezTo>
                      <a:pt x="1209596" y="1049477"/>
                      <a:pt x="1217784" y="1072581"/>
                      <a:pt x="1222163" y="1072581"/>
                    </a:cubicBezTo>
                    <a:cubicBezTo>
                      <a:pt x="1226543" y="1072581"/>
                      <a:pt x="1227971" y="1061077"/>
                      <a:pt x="1233779" y="1059746"/>
                    </a:cubicBezTo>
                    <a:cubicBezTo>
                      <a:pt x="1239586" y="1058414"/>
                      <a:pt x="1243300" y="1069254"/>
                      <a:pt x="1249298" y="1070870"/>
                    </a:cubicBezTo>
                    <a:cubicBezTo>
                      <a:pt x="1255296" y="1072486"/>
                      <a:pt x="1263960" y="1075719"/>
                      <a:pt x="1268911" y="1073913"/>
                    </a:cubicBezTo>
                    <a:cubicBezTo>
                      <a:pt x="1273861" y="1072106"/>
                      <a:pt x="1284906" y="1065926"/>
                      <a:pt x="1288904" y="1068208"/>
                    </a:cubicBezTo>
                    <a:cubicBezTo>
                      <a:pt x="1292903" y="1070490"/>
                      <a:pt x="1298425" y="1070395"/>
                      <a:pt x="1301758" y="1078857"/>
                    </a:cubicBezTo>
                    <a:cubicBezTo>
                      <a:pt x="1305090" y="1087319"/>
                      <a:pt x="1310707" y="1089030"/>
                      <a:pt x="1314230" y="1089030"/>
                    </a:cubicBezTo>
                    <a:cubicBezTo>
                      <a:pt x="1317753" y="1089030"/>
                      <a:pt x="1318514" y="1093024"/>
                      <a:pt x="1318514" y="1096542"/>
                    </a:cubicBezTo>
                    <a:cubicBezTo>
                      <a:pt x="1318514" y="1100060"/>
                      <a:pt x="1324988" y="1104909"/>
                      <a:pt x="1328606" y="1104909"/>
                    </a:cubicBezTo>
                    <a:cubicBezTo>
                      <a:pt x="1334073" y="1104819"/>
                      <a:pt x="1339484" y="1103790"/>
                      <a:pt x="1344601" y="1101866"/>
                    </a:cubicBezTo>
                    <a:cubicBezTo>
                      <a:pt x="1347553" y="1100155"/>
                      <a:pt x="1351075" y="1098348"/>
                      <a:pt x="1351742" y="1102532"/>
                    </a:cubicBezTo>
                    <a:cubicBezTo>
                      <a:pt x="1352408" y="1106715"/>
                      <a:pt x="1357645" y="1113181"/>
                      <a:pt x="1361263" y="1113181"/>
                    </a:cubicBezTo>
                    <a:cubicBezTo>
                      <a:pt x="1364880" y="1113181"/>
                      <a:pt x="1371926" y="1116128"/>
                      <a:pt x="1372497" y="1113181"/>
                    </a:cubicBezTo>
                    <a:cubicBezTo>
                      <a:pt x="1373068" y="1110233"/>
                      <a:pt x="1382589" y="1108427"/>
                      <a:pt x="1386207" y="1107856"/>
                    </a:cubicBezTo>
                    <a:cubicBezTo>
                      <a:pt x="1389825" y="1107286"/>
                      <a:pt x="1402202" y="1104909"/>
                      <a:pt x="1404487" y="1099584"/>
                    </a:cubicBezTo>
                    <a:cubicBezTo>
                      <a:pt x="1406772" y="1094260"/>
                      <a:pt x="1416959" y="1094260"/>
                      <a:pt x="1419911" y="1090647"/>
                    </a:cubicBezTo>
                    <a:cubicBezTo>
                      <a:pt x="1422862" y="1087034"/>
                      <a:pt x="1431145" y="1085322"/>
                      <a:pt x="1432954" y="1081804"/>
                    </a:cubicBezTo>
                    <a:cubicBezTo>
                      <a:pt x="1434763" y="1078286"/>
                      <a:pt x="1445426" y="1078857"/>
                      <a:pt x="1446569" y="1075814"/>
                    </a:cubicBezTo>
                    <a:cubicBezTo>
                      <a:pt x="1447711" y="1072772"/>
                      <a:pt x="1456661" y="1072296"/>
                      <a:pt x="1460850" y="1073437"/>
                    </a:cubicBezTo>
                    <a:cubicBezTo>
                      <a:pt x="1469956" y="1075849"/>
                      <a:pt x="1479260" y="1077440"/>
                      <a:pt x="1488651" y="1078191"/>
                    </a:cubicBezTo>
                    <a:cubicBezTo>
                      <a:pt x="1491603" y="1077621"/>
                      <a:pt x="1492269" y="1088935"/>
                      <a:pt x="1495220" y="1089506"/>
                    </a:cubicBezTo>
                    <a:cubicBezTo>
                      <a:pt x="1498172" y="1090076"/>
                      <a:pt x="1508835" y="1098348"/>
                      <a:pt x="1511787" y="1095971"/>
                    </a:cubicBezTo>
                    <a:cubicBezTo>
                      <a:pt x="1516437" y="1092502"/>
                      <a:pt x="1522685" y="1092057"/>
                      <a:pt x="1527782" y="1094830"/>
                    </a:cubicBezTo>
                    <a:cubicBezTo>
                      <a:pt x="1533685" y="1098348"/>
                      <a:pt x="1539683" y="1103102"/>
                      <a:pt x="1541968" y="1098919"/>
                    </a:cubicBezTo>
                    <a:cubicBezTo>
                      <a:pt x="1544253" y="1094735"/>
                      <a:pt x="1556820" y="1093024"/>
                      <a:pt x="1558629" y="1090647"/>
                    </a:cubicBezTo>
                    <a:cubicBezTo>
                      <a:pt x="1560438" y="1088270"/>
                      <a:pt x="1562152" y="1081139"/>
                      <a:pt x="1559200" y="1078857"/>
                    </a:cubicBezTo>
                    <a:cubicBezTo>
                      <a:pt x="1555687" y="1073867"/>
                      <a:pt x="1553254" y="1068200"/>
                      <a:pt x="1552060" y="1062218"/>
                    </a:cubicBezTo>
                    <a:cubicBezTo>
                      <a:pt x="1550917" y="1057559"/>
                      <a:pt x="1559200" y="1056323"/>
                      <a:pt x="1560343" y="1052710"/>
                    </a:cubicBezTo>
                    <a:cubicBezTo>
                      <a:pt x="1561485" y="1049097"/>
                      <a:pt x="1568721" y="1047956"/>
                      <a:pt x="1571006" y="1045579"/>
                    </a:cubicBezTo>
                    <a:cubicBezTo>
                      <a:pt x="1573291" y="1043202"/>
                      <a:pt x="1573957" y="1037877"/>
                      <a:pt x="1578147" y="1039018"/>
                    </a:cubicBezTo>
                    <a:cubicBezTo>
                      <a:pt x="1583343" y="1040343"/>
                      <a:pt x="1588339" y="1042357"/>
                      <a:pt x="1592999" y="1045008"/>
                    </a:cubicBezTo>
                    <a:cubicBezTo>
                      <a:pt x="1596793" y="1047064"/>
                      <a:pt x="1601063" y="1048080"/>
                      <a:pt x="1605376" y="1047956"/>
                    </a:cubicBezTo>
                    <a:cubicBezTo>
                      <a:pt x="1610683" y="1048871"/>
                      <a:pt x="1615741" y="1050879"/>
                      <a:pt x="1620228" y="1053851"/>
                    </a:cubicBezTo>
                    <a:cubicBezTo>
                      <a:pt x="1624418" y="1056228"/>
                      <a:pt x="1637461" y="1056228"/>
                      <a:pt x="1639270" y="1059746"/>
                    </a:cubicBezTo>
                    <a:cubicBezTo>
                      <a:pt x="1641079" y="1063264"/>
                      <a:pt x="1638699" y="1073342"/>
                      <a:pt x="1641650" y="1076955"/>
                    </a:cubicBezTo>
                    <a:cubicBezTo>
                      <a:pt x="1644602" y="1080568"/>
                      <a:pt x="1651742" y="1088175"/>
                      <a:pt x="1654123" y="1086463"/>
                    </a:cubicBezTo>
                    <a:cubicBezTo>
                      <a:pt x="1656503" y="1084752"/>
                      <a:pt x="1667738" y="1092453"/>
                      <a:pt x="1671926" y="1091788"/>
                    </a:cubicBezTo>
                    <a:cubicBezTo>
                      <a:pt x="1676116" y="1091122"/>
                      <a:pt x="1682590" y="1084752"/>
                      <a:pt x="1686113" y="1084752"/>
                    </a:cubicBezTo>
                    <a:cubicBezTo>
                      <a:pt x="1689636" y="1084752"/>
                      <a:pt x="1700965" y="1081804"/>
                      <a:pt x="1704488" y="1082375"/>
                    </a:cubicBezTo>
                    <a:cubicBezTo>
                      <a:pt x="1708011" y="1082945"/>
                      <a:pt x="1721054" y="1087699"/>
                      <a:pt x="1722863" y="1086463"/>
                    </a:cubicBezTo>
                    <a:cubicBezTo>
                      <a:pt x="1724672" y="1085227"/>
                      <a:pt x="1736478" y="1087129"/>
                      <a:pt x="1738287" y="1090647"/>
                    </a:cubicBezTo>
                    <a:cubicBezTo>
                      <a:pt x="1740096" y="1094165"/>
                      <a:pt x="1754853" y="1094165"/>
                      <a:pt x="1754853" y="1098348"/>
                    </a:cubicBezTo>
                    <a:cubicBezTo>
                      <a:pt x="1754853" y="1102532"/>
                      <a:pt x="1763136" y="1104814"/>
                      <a:pt x="1765516" y="1109568"/>
                    </a:cubicBezTo>
                    <a:cubicBezTo>
                      <a:pt x="1767896" y="1114322"/>
                      <a:pt x="1787414" y="1111374"/>
                      <a:pt x="1791032" y="1114322"/>
                    </a:cubicBezTo>
                    <a:cubicBezTo>
                      <a:pt x="1799715" y="1117002"/>
                      <a:pt x="1809007" y="1117002"/>
                      <a:pt x="1817690" y="1114322"/>
                    </a:cubicBezTo>
                    <a:cubicBezTo>
                      <a:pt x="1818262" y="1111945"/>
                      <a:pt x="1839588" y="1110804"/>
                      <a:pt x="1843778" y="1107761"/>
                    </a:cubicBezTo>
                    <a:cubicBezTo>
                      <a:pt x="1847967" y="1104719"/>
                      <a:pt x="1859106" y="1106050"/>
                      <a:pt x="1859773" y="1101866"/>
                    </a:cubicBezTo>
                    <a:cubicBezTo>
                      <a:pt x="1860439" y="1097683"/>
                      <a:pt x="1871007" y="1094830"/>
                      <a:pt x="1875767" y="1091217"/>
                    </a:cubicBezTo>
                    <a:cubicBezTo>
                      <a:pt x="1880528" y="1087604"/>
                      <a:pt x="1899474" y="1088270"/>
                      <a:pt x="1900617" y="1092453"/>
                    </a:cubicBezTo>
                    <a:cubicBezTo>
                      <a:pt x="1901759" y="1096637"/>
                      <a:pt x="1913089" y="1097778"/>
                      <a:pt x="1917849" y="1095971"/>
                    </a:cubicBezTo>
                    <a:cubicBezTo>
                      <a:pt x="1922610" y="1094165"/>
                      <a:pt x="1934987" y="1096542"/>
                      <a:pt x="1936891" y="1100725"/>
                    </a:cubicBezTo>
                    <a:cubicBezTo>
                      <a:pt x="1938795" y="1104909"/>
                      <a:pt x="1952886" y="1107191"/>
                      <a:pt x="1956409" y="1106050"/>
                    </a:cubicBezTo>
                    <a:cubicBezTo>
                      <a:pt x="1962559" y="1102332"/>
                      <a:pt x="1968916" y="1098967"/>
                      <a:pt x="1975450" y="1095971"/>
                    </a:cubicBezTo>
                    <a:cubicBezTo>
                      <a:pt x="1979639" y="1095401"/>
                      <a:pt x="1985542" y="1091217"/>
                      <a:pt x="1984400" y="1087129"/>
                    </a:cubicBezTo>
                    <a:cubicBezTo>
                      <a:pt x="1983257" y="1083040"/>
                      <a:pt x="1992683" y="1071155"/>
                      <a:pt x="1993921" y="1066401"/>
                    </a:cubicBezTo>
                    <a:cubicBezTo>
                      <a:pt x="1996576" y="1059198"/>
                      <a:pt x="2000842" y="1052695"/>
                      <a:pt x="2006393" y="1047385"/>
                    </a:cubicBezTo>
                    <a:cubicBezTo>
                      <a:pt x="2009344" y="1046149"/>
                      <a:pt x="2015914" y="1040825"/>
                      <a:pt x="2015248" y="1037307"/>
                    </a:cubicBezTo>
                    <a:cubicBezTo>
                      <a:pt x="2014581" y="1033789"/>
                      <a:pt x="2012867" y="1023045"/>
                      <a:pt x="2009344" y="1023045"/>
                    </a:cubicBezTo>
                    <a:cubicBezTo>
                      <a:pt x="2005822" y="1023045"/>
                      <a:pt x="1999252" y="1023710"/>
                      <a:pt x="2007535" y="1012396"/>
                    </a:cubicBezTo>
                    <a:cubicBezTo>
                      <a:pt x="2013996" y="1005355"/>
                      <a:pt x="2023681" y="1002215"/>
                      <a:pt x="2033051" y="1004124"/>
                    </a:cubicBezTo>
                    <a:cubicBezTo>
                      <a:pt x="2042751" y="1001889"/>
                      <a:pt x="2052728" y="1001089"/>
                      <a:pt x="2062661" y="1001747"/>
                    </a:cubicBezTo>
                    <a:cubicBezTo>
                      <a:pt x="2070944" y="1004124"/>
                      <a:pt x="2076276" y="1000606"/>
                      <a:pt x="2085225" y="1005360"/>
                    </a:cubicBezTo>
                    <a:cubicBezTo>
                      <a:pt x="2094175" y="1010114"/>
                      <a:pt x="2106552" y="1008307"/>
                      <a:pt x="2109503" y="1012396"/>
                    </a:cubicBezTo>
                    <a:cubicBezTo>
                      <a:pt x="2112455" y="1016484"/>
                      <a:pt x="2124356" y="1020097"/>
                      <a:pt x="2122547" y="1027228"/>
                    </a:cubicBezTo>
                    <a:cubicBezTo>
                      <a:pt x="2120738" y="1034359"/>
                      <a:pt x="2129021" y="1030176"/>
                      <a:pt x="2132068" y="1045579"/>
                    </a:cubicBezTo>
                    <a:cubicBezTo>
                      <a:pt x="2135114" y="1060982"/>
                      <a:pt x="2142160" y="1062123"/>
                      <a:pt x="2143969" y="1069254"/>
                    </a:cubicBezTo>
                    <a:cubicBezTo>
                      <a:pt x="2145778" y="1076385"/>
                      <a:pt x="2155203" y="1089411"/>
                      <a:pt x="2154061" y="1093499"/>
                    </a:cubicBezTo>
                    <a:cubicBezTo>
                      <a:pt x="2152918" y="1097588"/>
                      <a:pt x="2151681" y="1104148"/>
                      <a:pt x="2161773" y="1104719"/>
                    </a:cubicBezTo>
                    <a:cubicBezTo>
                      <a:pt x="2171865" y="1105289"/>
                      <a:pt x="2178910" y="1112991"/>
                      <a:pt x="2180814" y="1111850"/>
                    </a:cubicBezTo>
                    <a:cubicBezTo>
                      <a:pt x="2188379" y="1112316"/>
                      <a:pt x="2195532" y="1115450"/>
                      <a:pt x="2200998" y="1120692"/>
                    </a:cubicBezTo>
                    <a:cubicBezTo>
                      <a:pt x="2206901" y="1126682"/>
                      <a:pt x="2215756" y="1123735"/>
                      <a:pt x="2215185" y="1130200"/>
                    </a:cubicBezTo>
                    <a:cubicBezTo>
                      <a:pt x="2214613" y="1136666"/>
                      <a:pt x="2219945" y="1141990"/>
                      <a:pt x="2219373" y="1147314"/>
                    </a:cubicBezTo>
                    <a:cubicBezTo>
                      <a:pt x="2218802" y="1152639"/>
                      <a:pt x="2230609" y="1156252"/>
                      <a:pt x="2238415" y="1155016"/>
                    </a:cubicBezTo>
                    <a:cubicBezTo>
                      <a:pt x="2246222" y="1153780"/>
                      <a:pt x="2252602" y="1157964"/>
                      <a:pt x="2256220" y="1150928"/>
                    </a:cubicBezTo>
                    <a:cubicBezTo>
                      <a:pt x="2259837" y="1143892"/>
                      <a:pt x="2271643" y="1146744"/>
                      <a:pt x="2275737" y="1143797"/>
                    </a:cubicBezTo>
                    <a:cubicBezTo>
                      <a:pt x="2279831" y="1140849"/>
                      <a:pt x="2292399" y="1137331"/>
                      <a:pt x="2291732" y="1147980"/>
                    </a:cubicBezTo>
                    <a:cubicBezTo>
                      <a:pt x="2291066" y="1158629"/>
                      <a:pt x="2298301" y="1161006"/>
                      <a:pt x="2292303" y="1164524"/>
                    </a:cubicBezTo>
                    <a:cubicBezTo>
                      <a:pt x="2286305" y="1168042"/>
                      <a:pt x="2283449" y="1183540"/>
                      <a:pt x="2281640" y="1190006"/>
                    </a:cubicBezTo>
                    <a:cubicBezTo>
                      <a:pt x="2279831" y="1196471"/>
                      <a:pt x="2270977" y="1198277"/>
                      <a:pt x="2269834" y="1205313"/>
                    </a:cubicBezTo>
                    <a:cubicBezTo>
                      <a:pt x="2268692" y="1212349"/>
                      <a:pt x="2260313" y="1213015"/>
                      <a:pt x="2260313" y="1218339"/>
                    </a:cubicBezTo>
                    <a:cubicBezTo>
                      <a:pt x="2260313" y="1223664"/>
                      <a:pt x="2248508" y="1222523"/>
                      <a:pt x="2242510" y="1218339"/>
                    </a:cubicBezTo>
                    <a:cubicBezTo>
                      <a:pt x="2236511" y="1214156"/>
                      <a:pt x="2230703" y="1226041"/>
                      <a:pt x="2225943" y="1226041"/>
                    </a:cubicBezTo>
                    <a:cubicBezTo>
                      <a:pt x="2221182" y="1226041"/>
                      <a:pt x="2221849" y="1236119"/>
                      <a:pt x="2222991" y="1240303"/>
                    </a:cubicBezTo>
                    <a:cubicBezTo>
                      <a:pt x="2224134" y="1244486"/>
                      <a:pt x="2221278" y="1249811"/>
                      <a:pt x="2224229" y="1256847"/>
                    </a:cubicBezTo>
                    <a:cubicBezTo>
                      <a:pt x="2225210" y="1263137"/>
                      <a:pt x="2225656" y="1269498"/>
                      <a:pt x="2225562" y="1275863"/>
                    </a:cubicBezTo>
                    <a:cubicBezTo>
                      <a:pt x="2230414" y="1271710"/>
                      <a:pt x="2236093" y="1268632"/>
                      <a:pt x="2242224" y="1266830"/>
                    </a:cubicBezTo>
                    <a:cubicBezTo>
                      <a:pt x="2249650" y="1266830"/>
                      <a:pt x="2257076" y="1279476"/>
                      <a:pt x="2265359" y="1279761"/>
                    </a:cubicBezTo>
                    <a:cubicBezTo>
                      <a:pt x="2273642" y="1280047"/>
                      <a:pt x="2311345" y="1254945"/>
                      <a:pt x="2311630" y="1251237"/>
                    </a:cubicBezTo>
                    <a:cubicBezTo>
                      <a:pt x="2311916" y="1247529"/>
                      <a:pt x="2333814" y="1226041"/>
                      <a:pt x="2344192" y="1215107"/>
                    </a:cubicBezTo>
                    <a:cubicBezTo>
                      <a:pt x="2355901" y="1203540"/>
                      <a:pt x="2365787" y="1190268"/>
                      <a:pt x="2373516" y="1175744"/>
                    </a:cubicBezTo>
                    <a:cubicBezTo>
                      <a:pt x="2380115" y="1165865"/>
                      <a:pt x="2387233" y="1156344"/>
                      <a:pt x="2394843" y="1147219"/>
                    </a:cubicBezTo>
                    <a:cubicBezTo>
                      <a:pt x="2399711" y="1140898"/>
                      <a:pt x="2403892" y="1134077"/>
                      <a:pt x="2407315" y="1126872"/>
                    </a:cubicBezTo>
                    <a:cubicBezTo>
                      <a:pt x="2413789" y="1112895"/>
                      <a:pt x="2413789" y="1076480"/>
                      <a:pt x="2415883" y="1074103"/>
                    </a:cubicBezTo>
                    <a:cubicBezTo>
                      <a:pt x="2417978" y="1071726"/>
                      <a:pt x="2416740" y="1065545"/>
                      <a:pt x="2419787" y="1061742"/>
                    </a:cubicBezTo>
                    <a:cubicBezTo>
                      <a:pt x="2422834" y="1057939"/>
                      <a:pt x="2421215" y="1052234"/>
                      <a:pt x="2427118" y="1047575"/>
                    </a:cubicBezTo>
                    <a:cubicBezTo>
                      <a:pt x="2431522" y="1044632"/>
                      <a:pt x="2432965" y="1038828"/>
                      <a:pt x="2430450" y="1034169"/>
                    </a:cubicBezTo>
                    <a:cubicBezTo>
                      <a:pt x="2428927" y="1030366"/>
                      <a:pt x="2430450" y="1021809"/>
                      <a:pt x="2429213" y="1019146"/>
                    </a:cubicBezTo>
                    <a:cubicBezTo>
                      <a:pt x="2427975" y="1016484"/>
                      <a:pt x="2428070" y="1015248"/>
                      <a:pt x="2431593" y="1013251"/>
                    </a:cubicBezTo>
                    <a:cubicBezTo>
                      <a:pt x="2435116" y="1011255"/>
                      <a:pt x="2429213" y="1005835"/>
                      <a:pt x="2424166" y="1003743"/>
                    </a:cubicBezTo>
                    <a:cubicBezTo>
                      <a:pt x="2419121" y="1001652"/>
                      <a:pt x="2412647" y="999275"/>
                      <a:pt x="2412075" y="993665"/>
                    </a:cubicBezTo>
                    <a:cubicBezTo>
                      <a:pt x="2409921" y="986757"/>
                      <a:pt x="2403608" y="981981"/>
                      <a:pt x="2396366" y="981780"/>
                    </a:cubicBezTo>
                    <a:cubicBezTo>
                      <a:pt x="2389796" y="982445"/>
                      <a:pt x="2377324" y="978262"/>
                      <a:pt x="2379133" y="982445"/>
                    </a:cubicBezTo>
                    <a:cubicBezTo>
                      <a:pt x="2380942" y="986629"/>
                      <a:pt x="2378562" y="990147"/>
                      <a:pt x="2375325" y="989196"/>
                    </a:cubicBezTo>
                    <a:cubicBezTo>
                      <a:pt x="2372088" y="988245"/>
                      <a:pt x="2370564" y="991003"/>
                      <a:pt x="2366661" y="996898"/>
                    </a:cubicBezTo>
                    <a:cubicBezTo>
                      <a:pt x="2362758" y="1002793"/>
                      <a:pt x="2349238" y="1003458"/>
                      <a:pt x="2355426" y="997848"/>
                    </a:cubicBezTo>
                    <a:cubicBezTo>
                      <a:pt x="2361615" y="992239"/>
                      <a:pt x="2353331" y="991858"/>
                      <a:pt x="2354569" y="985963"/>
                    </a:cubicBezTo>
                    <a:cubicBezTo>
                      <a:pt x="2355807" y="980068"/>
                      <a:pt x="2360758" y="974173"/>
                      <a:pt x="2353998" y="977977"/>
                    </a:cubicBezTo>
                    <a:cubicBezTo>
                      <a:pt x="2347239" y="981780"/>
                      <a:pt x="2347143" y="991003"/>
                      <a:pt x="2341526" y="992239"/>
                    </a:cubicBezTo>
                    <a:cubicBezTo>
                      <a:pt x="2335909" y="993475"/>
                      <a:pt x="2337622" y="976170"/>
                      <a:pt x="2339146" y="971796"/>
                    </a:cubicBezTo>
                    <a:cubicBezTo>
                      <a:pt x="2340669" y="967423"/>
                      <a:pt x="2328768" y="971796"/>
                      <a:pt x="2316296" y="971226"/>
                    </a:cubicBezTo>
                    <a:cubicBezTo>
                      <a:pt x="2303824" y="970655"/>
                      <a:pt x="2306775" y="961718"/>
                      <a:pt x="2317248" y="956393"/>
                    </a:cubicBezTo>
                    <a:cubicBezTo>
                      <a:pt x="2327720" y="951069"/>
                      <a:pt x="2325531" y="946030"/>
                      <a:pt x="2330577" y="943938"/>
                    </a:cubicBezTo>
                    <a:cubicBezTo>
                      <a:pt x="2335623" y="941846"/>
                      <a:pt x="2348666" y="933289"/>
                      <a:pt x="2356378" y="928820"/>
                    </a:cubicBezTo>
                    <a:cubicBezTo>
                      <a:pt x="2362569" y="924882"/>
                      <a:pt x="2366443" y="918173"/>
                      <a:pt x="2366756" y="910850"/>
                    </a:cubicBezTo>
                    <a:cubicBezTo>
                      <a:pt x="2368470" y="905811"/>
                      <a:pt x="2382751" y="899631"/>
                      <a:pt x="2395319" y="889267"/>
                    </a:cubicBezTo>
                    <a:cubicBezTo>
                      <a:pt x="2404108" y="883358"/>
                      <a:pt x="2411566" y="875683"/>
                      <a:pt x="2417216" y="866733"/>
                    </a:cubicBezTo>
                    <a:cubicBezTo>
                      <a:pt x="2420168" y="860553"/>
                      <a:pt x="2439114" y="852851"/>
                      <a:pt x="2439400" y="847717"/>
                    </a:cubicBezTo>
                    <a:cubicBezTo>
                      <a:pt x="2439685" y="842582"/>
                      <a:pt x="2461964" y="831173"/>
                      <a:pt x="2477007" y="828701"/>
                    </a:cubicBezTo>
                    <a:cubicBezTo>
                      <a:pt x="2492050" y="826229"/>
                      <a:pt x="2516138" y="829556"/>
                      <a:pt x="2520612" y="834025"/>
                    </a:cubicBezTo>
                    <a:cubicBezTo>
                      <a:pt x="2522475" y="836887"/>
                      <a:pt x="2526308" y="837699"/>
                      <a:pt x="2529174" y="835839"/>
                    </a:cubicBezTo>
                    <a:cubicBezTo>
                      <a:pt x="2529899" y="835368"/>
                      <a:pt x="2530518" y="834750"/>
                      <a:pt x="2530990" y="834025"/>
                    </a:cubicBezTo>
                    <a:cubicBezTo>
                      <a:pt x="2533656" y="831078"/>
                      <a:pt x="2539559" y="832504"/>
                      <a:pt x="2550032" y="834025"/>
                    </a:cubicBezTo>
                    <a:cubicBezTo>
                      <a:pt x="2560505" y="835546"/>
                      <a:pt x="2562504" y="829271"/>
                      <a:pt x="2569073" y="831363"/>
                    </a:cubicBezTo>
                    <a:cubicBezTo>
                      <a:pt x="2575643" y="833455"/>
                      <a:pt x="2581546" y="834596"/>
                      <a:pt x="2585640" y="826609"/>
                    </a:cubicBezTo>
                    <a:cubicBezTo>
                      <a:pt x="2589733" y="818622"/>
                      <a:pt x="2609346" y="820048"/>
                      <a:pt x="2614202" y="823376"/>
                    </a:cubicBezTo>
                    <a:cubicBezTo>
                      <a:pt x="2619058" y="826704"/>
                      <a:pt x="2622200" y="831078"/>
                      <a:pt x="2629340" y="826324"/>
                    </a:cubicBezTo>
                    <a:cubicBezTo>
                      <a:pt x="2636481" y="821570"/>
                      <a:pt x="2636386" y="832504"/>
                      <a:pt x="2643240" y="833455"/>
                    </a:cubicBezTo>
                    <a:cubicBezTo>
                      <a:pt x="2650096" y="834405"/>
                      <a:pt x="2645621" y="840205"/>
                      <a:pt x="2639718" y="839635"/>
                    </a:cubicBezTo>
                    <a:cubicBezTo>
                      <a:pt x="2633815" y="839064"/>
                      <a:pt x="2626388" y="842582"/>
                      <a:pt x="2633148" y="846481"/>
                    </a:cubicBezTo>
                    <a:cubicBezTo>
                      <a:pt x="2639908" y="850379"/>
                      <a:pt x="2648001" y="842868"/>
                      <a:pt x="2653332" y="843438"/>
                    </a:cubicBezTo>
                    <a:cubicBezTo>
                      <a:pt x="2660542" y="844793"/>
                      <a:pt x="2667999" y="843547"/>
                      <a:pt x="2674374" y="839920"/>
                    </a:cubicBezTo>
                    <a:cubicBezTo>
                      <a:pt x="2681800" y="835166"/>
                      <a:pt x="2683895" y="843723"/>
                      <a:pt x="2688560" y="839920"/>
                    </a:cubicBezTo>
                    <a:cubicBezTo>
                      <a:pt x="2694777" y="836106"/>
                      <a:pt x="2702038" y="834343"/>
                      <a:pt x="2709315" y="834881"/>
                    </a:cubicBezTo>
                    <a:cubicBezTo>
                      <a:pt x="2714647" y="834881"/>
                      <a:pt x="2710172" y="828701"/>
                      <a:pt x="2701318" y="828701"/>
                    </a:cubicBezTo>
                    <a:cubicBezTo>
                      <a:pt x="2692463" y="828701"/>
                      <a:pt x="2692749" y="823947"/>
                      <a:pt x="2699794" y="811776"/>
                    </a:cubicBezTo>
                    <a:cubicBezTo>
                      <a:pt x="2706839" y="799606"/>
                      <a:pt x="2720549" y="792760"/>
                      <a:pt x="2729118" y="785724"/>
                    </a:cubicBezTo>
                    <a:cubicBezTo>
                      <a:pt x="2737687" y="778688"/>
                      <a:pt x="2743971" y="781921"/>
                      <a:pt x="2743971" y="777167"/>
                    </a:cubicBezTo>
                    <a:cubicBezTo>
                      <a:pt x="2743971" y="772413"/>
                      <a:pt x="2748160" y="759102"/>
                      <a:pt x="2754634" y="758817"/>
                    </a:cubicBezTo>
                    <a:cubicBezTo>
                      <a:pt x="2761108" y="758532"/>
                      <a:pt x="2777484" y="761479"/>
                      <a:pt x="2787576" y="755869"/>
                    </a:cubicBezTo>
                    <a:cubicBezTo>
                      <a:pt x="2797668" y="750260"/>
                      <a:pt x="2797097" y="760053"/>
                      <a:pt x="2800905" y="761479"/>
                    </a:cubicBezTo>
                    <a:cubicBezTo>
                      <a:pt x="2804714" y="762905"/>
                      <a:pt x="2810426" y="752922"/>
                      <a:pt x="2815377" y="755869"/>
                    </a:cubicBezTo>
                    <a:cubicBezTo>
                      <a:pt x="2820328" y="758817"/>
                      <a:pt x="2808236" y="765948"/>
                      <a:pt x="2805856" y="774885"/>
                    </a:cubicBezTo>
                    <a:cubicBezTo>
                      <a:pt x="2803476" y="783823"/>
                      <a:pt x="2812140" y="780210"/>
                      <a:pt x="2817186" y="782587"/>
                    </a:cubicBezTo>
                    <a:cubicBezTo>
                      <a:pt x="2822232" y="784964"/>
                      <a:pt x="2810617" y="788482"/>
                      <a:pt x="2811854" y="790859"/>
                    </a:cubicBezTo>
                    <a:cubicBezTo>
                      <a:pt x="2813092" y="793236"/>
                      <a:pt x="2823089" y="793236"/>
                      <a:pt x="2836132" y="780210"/>
                    </a:cubicBezTo>
                    <a:cubicBezTo>
                      <a:pt x="2844264" y="770286"/>
                      <a:pt x="2856424" y="764529"/>
                      <a:pt x="2869265" y="764522"/>
                    </a:cubicBezTo>
                    <a:cubicBezTo>
                      <a:pt x="2877643" y="765472"/>
                      <a:pt x="2872882" y="757105"/>
                      <a:pt x="2873454" y="745506"/>
                    </a:cubicBezTo>
                    <a:cubicBezTo>
                      <a:pt x="2874025" y="733906"/>
                      <a:pt x="2899541" y="729817"/>
                      <a:pt x="2907824" y="733335"/>
                    </a:cubicBezTo>
                    <a:cubicBezTo>
                      <a:pt x="2916107" y="736853"/>
                      <a:pt x="2915536" y="740181"/>
                      <a:pt x="2907824" y="738089"/>
                    </a:cubicBezTo>
                    <a:cubicBezTo>
                      <a:pt x="2900112" y="735997"/>
                      <a:pt x="2892400" y="743128"/>
                      <a:pt x="2892686" y="753207"/>
                    </a:cubicBezTo>
                    <a:cubicBezTo>
                      <a:pt x="2892971" y="763286"/>
                      <a:pt x="2885545" y="766518"/>
                      <a:pt x="2889449" y="770321"/>
                    </a:cubicBezTo>
                    <a:cubicBezTo>
                      <a:pt x="2893352" y="774125"/>
                      <a:pt x="2883832" y="775075"/>
                      <a:pt x="2883546" y="779259"/>
                    </a:cubicBezTo>
                    <a:cubicBezTo>
                      <a:pt x="2883260" y="783442"/>
                      <a:pt x="2883546" y="786580"/>
                      <a:pt x="2877548" y="788767"/>
                    </a:cubicBezTo>
                    <a:cubicBezTo>
                      <a:pt x="2871549" y="790954"/>
                      <a:pt x="2851842" y="792570"/>
                      <a:pt x="2851175" y="800272"/>
                    </a:cubicBezTo>
                    <a:cubicBezTo>
                      <a:pt x="2850509" y="807973"/>
                      <a:pt x="2839941" y="808924"/>
                      <a:pt x="2834895" y="818337"/>
                    </a:cubicBezTo>
                    <a:cubicBezTo>
                      <a:pt x="2829849" y="827750"/>
                      <a:pt x="2810617" y="833455"/>
                      <a:pt x="2797858" y="852376"/>
                    </a:cubicBezTo>
                    <a:cubicBezTo>
                      <a:pt x="2785101" y="871297"/>
                      <a:pt x="2765012" y="871392"/>
                      <a:pt x="2765012" y="874910"/>
                    </a:cubicBezTo>
                    <a:cubicBezTo>
                      <a:pt x="2765012" y="878428"/>
                      <a:pt x="2751111" y="878142"/>
                      <a:pt x="2745970" y="878713"/>
                    </a:cubicBezTo>
                    <a:cubicBezTo>
                      <a:pt x="2740829" y="879283"/>
                      <a:pt x="2750350" y="890883"/>
                      <a:pt x="2739115" y="902958"/>
                    </a:cubicBezTo>
                    <a:cubicBezTo>
                      <a:pt x="2727418" y="915409"/>
                      <a:pt x="2720856" y="931810"/>
                      <a:pt x="2720740" y="948882"/>
                    </a:cubicBezTo>
                    <a:cubicBezTo>
                      <a:pt x="2720740" y="965711"/>
                      <a:pt x="2726643" y="1014202"/>
                      <a:pt x="2731689" y="1022854"/>
                    </a:cubicBezTo>
                    <a:cubicBezTo>
                      <a:pt x="2736735" y="1031507"/>
                      <a:pt x="2733784" y="1052424"/>
                      <a:pt x="2737973" y="1056893"/>
                    </a:cubicBezTo>
                    <a:cubicBezTo>
                      <a:pt x="2742162" y="1061362"/>
                      <a:pt x="2740638" y="1068683"/>
                      <a:pt x="2743304" y="1071345"/>
                    </a:cubicBezTo>
                    <a:cubicBezTo>
                      <a:pt x="2745970" y="1074008"/>
                      <a:pt x="2756919" y="1059460"/>
                      <a:pt x="2764346" y="1053280"/>
                    </a:cubicBezTo>
                    <a:cubicBezTo>
                      <a:pt x="2771771" y="1047100"/>
                      <a:pt x="2769391" y="1045008"/>
                      <a:pt x="2774438" y="1041775"/>
                    </a:cubicBezTo>
                    <a:cubicBezTo>
                      <a:pt x="2779483" y="1038543"/>
                      <a:pt x="2777389" y="1024851"/>
                      <a:pt x="2778817" y="1021333"/>
                    </a:cubicBezTo>
                    <a:cubicBezTo>
                      <a:pt x="2780245" y="1017815"/>
                      <a:pt x="2789480" y="1016009"/>
                      <a:pt x="2792431" y="1011825"/>
                    </a:cubicBezTo>
                    <a:cubicBezTo>
                      <a:pt x="2795383" y="1007642"/>
                      <a:pt x="2803095" y="1010304"/>
                      <a:pt x="2807284" y="1008783"/>
                    </a:cubicBezTo>
                    <a:cubicBezTo>
                      <a:pt x="2811473" y="1007261"/>
                      <a:pt x="2807284" y="997563"/>
                      <a:pt x="2805476" y="991953"/>
                    </a:cubicBezTo>
                    <a:cubicBezTo>
                      <a:pt x="2803667" y="986344"/>
                      <a:pt x="2817662" y="978642"/>
                      <a:pt x="2824517" y="973603"/>
                    </a:cubicBezTo>
                    <a:cubicBezTo>
                      <a:pt x="2831372" y="968564"/>
                      <a:pt x="2840512" y="976836"/>
                      <a:pt x="2848509" y="969514"/>
                    </a:cubicBezTo>
                    <a:cubicBezTo>
                      <a:pt x="2856507" y="962193"/>
                      <a:pt x="2847843" y="953446"/>
                      <a:pt x="2844891" y="949643"/>
                    </a:cubicBezTo>
                    <a:cubicBezTo>
                      <a:pt x="2841940" y="945840"/>
                      <a:pt x="2852889" y="927109"/>
                      <a:pt x="2859172" y="925397"/>
                    </a:cubicBezTo>
                    <a:cubicBezTo>
                      <a:pt x="2865457" y="923686"/>
                      <a:pt x="2868693" y="929866"/>
                      <a:pt x="2874596" y="924542"/>
                    </a:cubicBezTo>
                    <a:cubicBezTo>
                      <a:pt x="2880499" y="919217"/>
                      <a:pt x="2869169" y="910565"/>
                      <a:pt x="2865075" y="911135"/>
                    </a:cubicBezTo>
                    <a:cubicBezTo>
                      <a:pt x="2860981" y="911706"/>
                      <a:pt x="2859458" y="896113"/>
                      <a:pt x="2869169" y="888696"/>
                    </a:cubicBezTo>
                    <a:cubicBezTo>
                      <a:pt x="2878881" y="881280"/>
                      <a:pt x="2875167" y="879854"/>
                      <a:pt x="2868598" y="878047"/>
                    </a:cubicBezTo>
                    <a:cubicBezTo>
                      <a:pt x="2862029" y="876241"/>
                      <a:pt x="2860886" y="878618"/>
                      <a:pt x="2855840" y="878903"/>
                    </a:cubicBezTo>
                    <a:cubicBezTo>
                      <a:pt x="2850794" y="879188"/>
                      <a:pt x="2846320" y="868539"/>
                      <a:pt x="2853556" y="858271"/>
                    </a:cubicBezTo>
                    <a:cubicBezTo>
                      <a:pt x="2860791" y="848002"/>
                      <a:pt x="2868598" y="848763"/>
                      <a:pt x="2870407" y="840491"/>
                    </a:cubicBezTo>
                    <a:cubicBezTo>
                      <a:pt x="2874178" y="831391"/>
                      <a:pt x="2879280" y="822900"/>
                      <a:pt x="2885545" y="815294"/>
                    </a:cubicBezTo>
                    <a:cubicBezTo>
                      <a:pt x="2888211" y="810826"/>
                      <a:pt x="2898875" y="815294"/>
                      <a:pt x="2902969" y="814439"/>
                    </a:cubicBezTo>
                    <a:cubicBezTo>
                      <a:pt x="2907062" y="813583"/>
                      <a:pt x="2905634" y="822425"/>
                      <a:pt x="2910680" y="817957"/>
                    </a:cubicBezTo>
                    <a:cubicBezTo>
                      <a:pt x="2915726" y="813488"/>
                      <a:pt x="2924009" y="798941"/>
                      <a:pt x="2930865" y="798941"/>
                    </a:cubicBezTo>
                    <a:cubicBezTo>
                      <a:pt x="2937719" y="798941"/>
                      <a:pt x="2933245" y="809875"/>
                      <a:pt x="2934958" y="816435"/>
                    </a:cubicBezTo>
                    <a:cubicBezTo>
                      <a:pt x="2936672" y="822996"/>
                      <a:pt x="2940575" y="814629"/>
                      <a:pt x="2954000" y="805786"/>
                    </a:cubicBezTo>
                    <a:cubicBezTo>
                      <a:pt x="2969582" y="798149"/>
                      <a:pt x="2987500" y="796755"/>
                      <a:pt x="3004080" y="801888"/>
                    </a:cubicBezTo>
                    <a:cubicBezTo>
                      <a:pt x="3012743" y="806072"/>
                      <a:pt x="3014172" y="815770"/>
                      <a:pt x="3018932" y="814629"/>
                    </a:cubicBezTo>
                    <a:cubicBezTo>
                      <a:pt x="3026168" y="812822"/>
                      <a:pt x="3020075" y="805121"/>
                      <a:pt x="3027215" y="802744"/>
                    </a:cubicBezTo>
                    <a:cubicBezTo>
                      <a:pt x="3037440" y="798662"/>
                      <a:pt x="3047051" y="793191"/>
                      <a:pt x="3055778" y="786485"/>
                    </a:cubicBezTo>
                    <a:cubicBezTo>
                      <a:pt x="3065298" y="779734"/>
                      <a:pt x="3062632" y="784774"/>
                      <a:pt x="3067679" y="778498"/>
                    </a:cubicBezTo>
                    <a:cubicBezTo>
                      <a:pt x="3072724" y="772223"/>
                      <a:pt x="3077675" y="774980"/>
                      <a:pt x="3079199" y="770797"/>
                    </a:cubicBezTo>
                    <a:cubicBezTo>
                      <a:pt x="3080722" y="766613"/>
                      <a:pt x="3094337" y="759863"/>
                      <a:pt x="3112998" y="755774"/>
                    </a:cubicBezTo>
                    <a:cubicBezTo>
                      <a:pt x="3131658" y="751686"/>
                      <a:pt x="3155937" y="739135"/>
                      <a:pt x="3154699" y="735332"/>
                    </a:cubicBezTo>
                    <a:cubicBezTo>
                      <a:pt x="3153461" y="731529"/>
                      <a:pt x="3161840" y="729722"/>
                      <a:pt x="3162696" y="733525"/>
                    </a:cubicBezTo>
                    <a:cubicBezTo>
                      <a:pt x="3163553" y="737329"/>
                      <a:pt x="3170694" y="735902"/>
                      <a:pt x="3180500" y="737994"/>
                    </a:cubicBezTo>
                    <a:cubicBezTo>
                      <a:pt x="3190307" y="740086"/>
                      <a:pt x="3194781" y="743889"/>
                      <a:pt x="3202493" y="736188"/>
                    </a:cubicBezTo>
                    <a:cubicBezTo>
                      <a:pt x="3210205" y="728486"/>
                      <a:pt x="3201541" y="725824"/>
                      <a:pt x="3201827" y="719929"/>
                    </a:cubicBezTo>
                    <a:cubicBezTo>
                      <a:pt x="3202113" y="714034"/>
                      <a:pt x="3188498" y="707759"/>
                      <a:pt x="3190307" y="701578"/>
                    </a:cubicBezTo>
                    <a:cubicBezTo>
                      <a:pt x="3192116" y="695398"/>
                      <a:pt x="3180215" y="678759"/>
                      <a:pt x="3176692" y="682562"/>
                    </a:cubicBezTo>
                    <a:cubicBezTo>
                      <a:pt x="3173169" y="686366"/>
                      <a:pt x="3164600" y="676953"/>
                      <a:pt x="3164600" y="672199"/>
                    </a:cubicBezTo>
                    <a:cubicBezTo>
                      <a:pt x="3164600" y="667445"/>
                      <a:pt x="3164029" y="661835"/>
                      <a:pt x="3158412" y="665353"/>
                    </a:cubicBezTo>
                    <a:cubicBezTo>
                      <a:pt x="3152795" y="668871"/>
                      <a:pt x="3143274" y="667159"/>
                      <a:pt x="3141560" y="661835"/>
                    </a:cubicBezTo>
                    <a:cubicBezTo>
                      <a:pt x="3139847" y="656510"/>
                      <a:pt x="3152509" y="652327"/>
                      <a:pt x="3161363" y="656225"/>
                    </a:cubicBezTo>
                    <a:cubicBezTo>
                      <a:pt x="3170218" y="660123"/>
                      <a:pt x="3167552" y="663356"/>
                      <a:pt x="3172027" y="665733"/>
                    </a:cubicBezTo>
                    <a:cubicBezTo>
                      <a:pt x="3179579" y="667989"/>
                      <a:pt x="3187692" y="667448"/>
                      <a:pt x="3194877" y="664212"/>
                    </a:cubicBezTo>
                    <a:cubicBezTo>
                      <a:pt x="3201065" y="661264"/>
                      <a:pt x="3218583" y="655655"/>
                      <a:pt x="3221535" y="650615"/>
                    </a:cubicBezTo>
                    <a:cubicBezTo>
                      <a:pt x="3224486" y="645576"/>
                      <a:pt x="3221535" y="643199"/>
                      <a:pt x="3227152" y="640252"/>
                    </a:cubicBezTo>
                    <a:cubicBezTo>
                      <a:pt x="3232769" y="637304"/>
                      <a:pt x="3228580" y="630744"/>
                      <a:pt x="3223630" y="628462"/>
                    </a:cubicBezTo>
                    <a:cubicBezTo>
                      <a:pt x="3218679" y="626180"/>
                      <a:pt x="3219726" y="618954"/>
                      <a:pt x="3225057" y="618954"/>
                    </a:cubicBezTo>
                    <a:cubicBezTo>
                      <a:pt x="3230389" y="618954"/>
                      <a:pt x="3228961" y="612678"/>
                      <a:pt x="3232484" y="612393"/>
                    </a:cubicBezTo>
                    <a:cubicBezTo>
                      <a:pt x="3236007" y="612108"/>
                      <a:pt x="3236578" y="615055"/>
                      <a:pt x="3243147" y="611823"/>
                    </a:cubicBezTo>
                    <a:cubicBezTo>
                      <a:pt x="3249717" y="608590"/>
                      <a:pt x="3243147" y="616862"/>
                      <a:pt x="3240481" y="622472"/>
                    </a:cubicBezTo>
                    <a:cubicBezTo>
                      <a:pt x="3237816" y="628081"/>
                      <a:pt x="3246670" y="632835"/>
                      <a:pt x="3247622" y="636068"/>
                    </a:cubicBezTo>
                    <a:cubicBezTo>
                      <a:pt x="3248574" y="639301"/>
                      <a:pt x="3261237" y="640537"/>
                      <a:pt x="3268282" y="636639"/>
                    </a:cubicBezTo>
                    <a:cubicBezTo>
                      <a:pt x="3275328" y="632740"/>
                      <a:pt x="3298273" y="641393"/>
                      <a:pt x="3299701" y="647002"/>
                    </a:cubicBezTo>
                    <a:cubicBezTo>
                      <a:pt x="3301553" y="654629"/>
                      <a:pt x="3306822" y="660978"/>
                      <a:pt x="3313982" y="664212"/>
                    </a:cubicBezTo>
                    <a:cubicBezTo>
                      <a:pt x="3323503" y="668966"/>
                      <a:pt x="3332072" y="666874"/>
                      <a:pt x="3333786" y="671343"/>
                    </a:cubicBezTo>
                    <a:cubicBezTo>
                      <a:pt x="3335242" y="675780"/>
                      <a:pt x="3339961" y="678262"/>
                      <a:pt x="3344449" y="676953"/>
                    </a:cubicBezTo>
                    <a:cubicBezTo>
                      <a:pt x="3349780" y="675717"/>
                      <a:pt x="3352732" y="681612"/>
                      <a:pt x="3356635" y="678094"/>
                    </a:cubicBezTo>
                    <a:cubicBezTo>
                      <a:pt x="3360539" y="674576"/>
                      <a:pt x="3362538" y="680185"/>
                      <a:pt x="3367584" y="675717"/>
                    </a:cubicBezTo>
                    <a:cubicBezTo>
                      <a:pt x="3372630" y="671248"/>
                      <a:pt x="3356635" y="668300"/>
                      <a:pt x="3358730" y="664782"/>
                    </a:cubicBezTo>
                    <a:cubicBezTo>
                      <a:pt x="3360824" y="661264"/>
                      <a:pt x="3364062" y="667445"/>
                      <a:pt x="3368251" y="667159"/>
                    </a:cubicBezTo>
                    <a:cubicBezTo>
                      <a:pt x="3372440" y="666874"/>
                      <a:pt x="3367108" y="658317"/>
                      <a:pt x="3370345" y="657651"/>
                    </a:cubicBezTo>
                    <a:cubicBezTo>
                      <a:pt x="3373583" y="656986"/>
                      <a:pt x="3370916" y="638635"/>
                      <a:pt x="3367394" y="637875"/>
                    </a:cubicBezTo>
                    <a:cubicBezTo>
                      <a:pt x="3363871" y="637114"/>
                      <a:pt x="3366823" y="630458"/>
                      <a:pt x="3373583" y="635498"/>
                    </a:cubicBezTo>
                    <a:cubicBezTo>
                      <a:pt x="3380461" y="639293"/>
                      <a:pt x="3388319" y="640949"/>
                      <a:pt x="3396147" y="640252"/>
                    </a:cubicBezTo>
                    <a:cubicBezTo>
                      <a:pt x="3401193" y="640252"/>
                      <a:pt x="3396147" y="635498"/>
                      <a:pt x="3391386" y="634642"/>
                    </a:cubicBezTo>
                    <a:cubicBezTo>
                      <a:pt x="3386626" y="633786"/>
                      <a:pt x="3392243" y="629603"/>
                      <a:pt x="3395861" y="632835"/>
                    </a:cubicBezTo>
                    <a:cubicBezTo>
                      <a:pt x="3399479" y="636068"/>
                      <a:pt x="3406144" y="637589"/>
                      <a:pt x="3406810" y="633976"/>
                    </a:cubicBezTo>
                    <a:cubicBezTo>
                      <a:pt x="3407477" y="630363"/>
                      <a:pt x="3410904" y="622757"/>
                      <a:pt x="3417188" y="623042"/>
                    </a:cubicBezTo>
                    <a:cubicBezTo>
                      <a:pt x="3423471" y="623327"/>
                      <a:pt x="3425661" y="619524"/>
                      <a:pt x="3419758" y="617432"/>
                    </a:cubicBezTo>
                    <a:close/>
                    <a:moveTo>
                      <a:pt x="1767325" y="1005930"/>
                    </a:moveTo>
                    <a:cubicBezTo>
                      <a:pt x="1750473" y="1021048"/>
                      <a:pt x="1716674" y="1024946"/>
                      <a:pt x="1716674" y="1037021"/>
                    </a:cubicBezTo>
                    <a:cubicBezTo>
                      <a:pt x="1716674" y="1049097"/>
                      <a:pt x="1675830" y="1056037"/>
                      <a:pt x="1672212" y="1050333"/>
                    </a:cubicBezTo>
                    <a:cubicBezTo>
                      <a:pt x="1668594" y="1044628"/>
                      <a:pt x="1702488" y="1044152"/>
                      <a:pt x="1710296" y="1026372"/>
                    </a:cubicBezTo>
                    <a:cubicBezTo>
                      <a:pt x="1718103" y="1008592"/>
                      <a:pt x="1748379" y="999465"/>
                      <a:pt x="1763612" y="975790"/>
                    </a:cubicBezTo>
                    <a:cubicBezTo>
                      <a:pt x="1774275" y="958866"/>
                      <a:pt x="1782654" y="933194"/>
                      <a:pt x="1789414" y="934905"/>
                    </a:cubicBezTo>
                    <a:cubicBezTo>
                      <a:pt x="1796174" y="936617"/>
                      <a:pt x="1784082" y="990527"/>
                      <a:pt x="1767325" y="1005930"/>
                    </a:cubicBezTo>
                    <a:close/>
                    <a:moveTo>
                      <a:pt x="1842635" y="310894"/>
                    </a:moveTo>
                    <a:cubicBezTo>
                      <a:pt x="1840255" y="315648"/>
                      <a:pt x="1827306" y="315933"/>
                      <a:pt x="1830734" y="320402"/>
                    </a:cubicBezTo>
                    <a:cubicBezTo>
                      <a:pt x="1836637" y="328103"/>
                      <a:pt x="1866342" y="323920"/>
                      <a:pt x="1866913" y="314412"/>
                    </a:cubicBezTo>
                    <a:cubicBezTo>
                      <a:pt x="1867484" y="304904"/>
                      <a:pt x="1845015" y="305855"/>
                      <a:pt x="1842635" y="310609"/>
                    </a:cubicBezTo>
                    <a:close/>
                    <a:moveTo>
                      <a:pt x="763546" y="18332"/>
                    </a:moveTo>
                    <a:cubicBezTo>
                      <a:pt x="777731" y="18332"/>
                      <a:pt x="773638" y="9394"/>
                      <a:pt x="783063" y="10630"/>
                    </a:cubicBezTo>
                    <a:cubicBezTo>
                      <a:pt x="792489" y="11867"/>
                      <a:pt x="804961" y="11201"/>
                      <a:pt x="800296" y="5306"/>
                    </a:cubicBezTo>
                    <a:cubicBezTo>
                      <a:pt x="795631" y="-589"/>
                      <a:pt x="761165" y="1693"/>
                      <a:pt x="764688" y="6447"/>
                    </a:cubicBezTo>
                    <a:cubicBezTo>
                      <a:pt x="768211" y="11201"/>
                      <a:pt x="736887" y="9394"/>
                      <a:pt x="737459" y="11201"/>
                    </a:cubicBezTo>
                    <a:cubicBezTo>
                      <a:pt x="738601" y="14719"/>
                      <a:pt x="749264" y="18332"/>
                      <a:pt x="763546" y="18332"/>
                    </a:cubicBezTo>
                    <a:close/>
                    <a:moveTo>
                      <a:pt x="690045" y="57980"/>
                    </a:moveTo>
                    <a:cubicBezTo>
                      <a:pt x="690045" y="48472"/>
                      <a:pt x="659197" y="58931"/>
                      <a:pt x="665196" y="60928"/>
                    </a:cubicBezTo>
                    <a:cubicBezTo>
                      <a:pt x="671194" y="62925"/>
                      <a:pt x="690045" y="67393"/>
                      <a:pt x="690045" y="57980"/>
                    </a:cubicBezTo>
                    <a:close/>
                    <a:moveTo>
                      <a:pt x="766211" y="50279"/>
                    </a:moveTo>
                    <a:cubicBezTo>
                      <a:pt x="767925" y="54938"/>
                      <a:pt x="763260" y="55603"/>
                      <a:pt x="751359" y="55603"/>
                    </a:cubicBezTo>
                    <a:cubicBezTo>
                      <a:pt x="739458" y="55603"/>
                      <a:pt x="733365" y="62259"/>
                      <a:pt x="739553" y="67393"/>
                    </a:cubicBezTo>
                    <a:cubicBezTo>
                      <a:pt x="745742" y="72528"/>
                      <a:pt x="777636" y="70911"/>
                      <a:pt x="783349" y="63875"/>
                    </a:cubicBezTo>
                    <a:cubicBezTo>
                      <a:pt x="789061" y="56839"/>
                      <a:pt x="802391" y="62639"/>
                      <a:pt x="804676" y="55603"/>
                    </a:cubicBezTo>
                    <a:cubicBezTo>
                      <a:pt x="806960" y="48567"/>
                      <a:pt x="764688" y="45620"/>
                      <a:pt x="766497" y="50279"/>
                    </a:cubicBezTo>
                    <a:close/>
                    <a:moveTo>
                      <a:pt x="867513" y="38964"/>
                    </a:moveTo>
                    <a:cubicBezTo>
                      <a:pt x="871702" y="33640"/>
                      <a:pt x="859801" y="33640"/>
                      <a:pt x="858658" y="28315"/>
                    </a:cubicBezTo>
                    <a:cubicBezTo>
                      <a:pt x="857516" y="22991"/>
                      <a:pt x="824288" y="21850"/>
                      <a:pt x="826002" y="27745"/>
                    </a:cubicBezTo>
                    <a:cubicBezTo>
                      <a:pt x="827716" y="33640"/>
                      <a:pt x="803057" y="40105"/>
                      <a:pt x="810674" y="46095"/>
                    </a:cubicBezTo>
                    <a:cubicBezTo>
                      <a:pt x="825145" y="57315"/>
                      <a:pt x="863704" y="44289"/>
                      <a:pt x="867799" y="38964"/>
                    </a:cubicBezTo>
                    <a:close/>
                    <a:moveTo>
                      <a:pt x="773352" y="29456"/>
                    </a:moveTo>
                    <a:cubicBezTo>
                      <a:pt x="775066" y="17001"/>
                      <a:pt x="754310" y="27079"/>
                      <a:pt x="738982" y="20519"/>
                    </a:cubicBezTo>
                    <a:cubicBezTo>
                      <a:pt x="723653" y="13958"/>
                      <a:pt x="714418" y="14529"/>
                      <a:pt x="724701" y="23561"/>
                    </a:cubicBezTo>
                    <a:cubicBezTo>
                      <a:pt x="729461" y="27650"/>
                      <a:pt x="698328" y="30883"/>
                      <a:pt x="703374" y="35922"/>
                    </a:cubicBezTo>
                    <a:cubicBezTo>
                      <a:pt x="714894" y="47331"/>
                      <a:pt x="771829" y="42007"/>
                      <a:pt x="773638" y="29551"/>
                    </a:cubicBezTo>
                    <a:close/>
                    <a:moveTo>
                      <a:pt x="684999" y="357863"/>
                    </a:moveTo>
                    <a:cubicBezTo>
                      <a:pt x="685570" y="363758"/>
                      <a:pt x="682047" y="367942"/>
                      <a:pt x="670813" y="367942"/>
                    </a:cubicBezTo>
                    <a:cubicBezTo>
                      <a:pt x="659578" y="367942"/>
                      <a:pt x="676145" y="375073"/>
                      <a:pt x="677287" y="381538"/>
                    </a:cubicBezTo>
                    <a:cubicBezTo>
                      <a:pt x="678429" y="388004"/>
                      <a:pt x="666052" y="383345"/>
                      <a:pt x="665481" y="393423"/>
                    </a:cubicBezTo>
                    <a:cubicBezTo>
                      <a:pt x="664910" y="403502"/>
                      <a:pt x="643488" y="393423"/>
                      <a:pt x="640632" y="406354"/>
                    </a:cubicBezTo>
                    <a:cubicBezTo>
                      <a:pt x="637776" y="419285"/>
                      <a:pt x="651105" y="417764"/>
                      <a:pt x="660626" y="418334"/>
                    </a:cubicBezTo>
                    <a:cubicBezTo>
                      <a:pt x="670146" y="418905"/>
                      <a:pt x="657103" y="427842"/>
                      <a:pt x="664148" y="433072"/>
                    </a:cubicBezTo>
                    <a:cubicBezTo>
                      <a:pt x="671194" y="438301"/>
                      <a:pt x="676620" y="436685"/>
                      <a:pt x="671860" y="426606"/>
                    </a:cubicBezTo>
                    <a:cubicBezTo>
                      <a:pt x="667100" y="416528"/>
                      <a:pt x="696805" y="430124"/>
                      <a:pt x="687855" y="437826"/>
                    </a:cubicBezTo>
                    <a:cubicBezTo>
                      <a:pt x="678906" y="445527"/>
                      <a:pt x="702136" y="451422"/>
                      <a:pt x="713371" y="452088"/>
                    </a:cubicBezTo>
                    <a:cubicBezTo>
                      <a:pt x="724605" y="452753"/>
                      <a:pt x="764593" y="461596"/>
                      <a:pt x="765545" y="452088"/>
                    </a:cubicBezTo>
                    <a:cubicBezTo>
                      <a:pt x="766116" y="446098"/>
                      <a:pt x="750692" y="440773"/>
                      <a:pt x="738220" y="427747"/>
                    </a:cubicBezTo>
                    <a:cubicBezTo>
                      <a:pt x="725748" y="414721"/>
                      <a:pt x="716894" y="393519"/>
                      <a:pt x="731175" y="384581"/>
                    </a:cubicBezTo>
                    <a:cubicBezTo>
                      <a:pt x="745456" y="375643"/>
                      <a:pt x="732889" y="371555"/>
                      <a:pt x="747170" y="361477"/>
                    </a:cubicBezTo>
                    <a:cubicBezTo>
                      <a:pt x="761451" y="351398"/>
                      <a:pt x="753073" y="342460"/>
                      <a:pt x="764879" y="340749"/>
                    </a:cubicBezTo>
                    <a:cubicBezTo>
                      <a:pt x="776684" y="339038"/>
                      <a:pt x="763736" y="328959"/>
                      <a:pt x="775542" y="327153"/>
                    </a:cubicBezTo>
                    <a:cubicBezTo>
                      <a:pt x="784118" y="325533"/>
                      <a:pt x="789756" y="317276"/>
                      <a:pt x="788134" y="308711"/>
                    </a:cubicBezTo>
                    <a:cubicBezTo>
                      <a:pt x="788098" y="308519"/>
                      <a:pt x="788058" y="308327"/>
                      <a:pt x="788014" y="308137"/>
                    </a:cubicBezTo>
                    <a:cubicBezTo>
                      <a:pt x="786300" y="303382"/>
                      <a:pt x="800486" y="308707"/>
                      <a:pt x="807056" y="301671"/>
                    </a:cubicBezTo>
                    <a:cubicBezTo>
                      <a:pt x="813625" y="294635"/>
                      <a:pt x="829049" y="299294"/>
                      <a:pt x="833714" y="289216"/>
                    </a:cubicBezTo>
                    <a:cubicBezTo>
                      <a:pt x="838379" y="279137"/>
                      <a:pt x="906643" y="256033"/>
                      <a:pt x="945203" y="247190"/>
                    </a:cubicBezTo>
                    <a:cubicBezTo>
                      <a:pt x="983762" y="238348"/>
                      <a:pt x="1010325" y="222279"/>
                      <a:pt x="996710" y="211630"/>
                    </a:cubicBezTo>
                    <a:cubicBezTo>
                      <a:pt x="983096" y="200981"/>
                      <a:pt x="944536" y="215814"/>
                      <a:pt x="935111" y="223515"/>
                    </a:cubicBezTo>
                    <a:cubicBezTo>
                      <a:pt x="925685" y="231217"/>
                      <a:pt x="911975" y="225892"/>
                      <a:pt x="902454" y="231217"/>
                    </a:cubicBezTo>
                    <a:cubicBezTo>
                      <a:pt x="892933" y="236541"/>
                      <a:pt x="872845" y="241295"/>
                      <a:pt x="862753" y="234735"/>
                    </a:cubicBezTo>
                    <a:cubicBezTo>
                      <a:pt x="852661" y="228174"/>
                      <a:pt x="840855" y="242436"/>
                      <a:pt x="833143" y="241866"/>
                    </a:cubicBezTo>
                    <a:cubicBezTo>
                      <a:pt x="825431" y="241295"/>
                      <a:pt x="816577" y="249567"/>
                      <a:pt x="808293" y="248997"/>
                    </a:cubicBezTo>
                    <a:cubicBezTo>
                      <a:pt x="800010" y="248426"/>
                      <a:pt x="783349" y="255462"/>
                      <a:pt x="782206" y="260216"/>
                    </a:cubicBezTo>
                    <a:cubicBezTo>
                      <a:pt x="781064" y="264970"/>
                      <a:pt x="766783" y="263734"/>
                      <a:pt x="766783" y="269724"/>
                    </a:cubicBezTo>
                    <a:cubicBezTo>
                      <a:pt x="765160" y="275596"/>
                      <a:pt x="759079" y="279043"/>
                      <a:pt x="753199" y="277423"/>
                    </a:cubicBezTo>
                    <a:cubicBezTo>
                      <a:pt x="751921" y="277071"/>
                      <a:pt x="750717" y="276492"/>
                      <a:pt x="749645" y="275714"/>
                    </a:cubicBezTo>
                    <a:cubicBezTo>
                      <a:pt x="743647" y="270390"/>
                      <a:pt x="736602" y="281609"/>
                      <a:pt x="744885" y="289311"/>
                    </a:cubicBezTo>
                    <a:cubicBezTo>
                      <a:pt x="753168" y="297012"/>
                      <a:pt x="729461" y="297583"/>
                      <a:pt x="733555" y="302337"/>
                    </a:cubicBezTo>
                    <a:cubicBezTo>
                      <a:pt x="737649" y="307091"/>
                      <a:pt x="724701" y="310038"/>
                      <a:pt x="727652" y="315363"/>
                    </a:cubicBezTo>
                    <a:cubicBezTo>
                      <a:pt x="730604" y="320687"/>
                      <a:pt x="719369" y="322399"/>
                      <a:pt x="710515" y="324205"/>
                    </a:cubicBezTo>
                    <a:cubicBezTo>
                      <a:pt x="701660" y="326012"/>
                      <a:pt x="696900" y="337802"/>
                      <a:pt x="708134" y="338372"/>
                    </a:cubicBezTo>
                    <a:cubicBezTo>
                      <a:pt x="719369" y="338942"/>
                      <a:pt x="701565" y="340749"/>
                      <a:pt x="702803" y="349687"/>
                    </a:cubicBezTo>
                    <a:cubicBezTo>
                      <a:pt x="704040" y="358624"/>
                      <a:pt x="684713" y="352064"/>
                      <a:pt x="685284" y="357959"/>
                    </a:cubicBezTo>
                    <a:close/>
                  </a:path>
                </a:pathLst>
              </a:custGeom>
              <a:gradFill>
                <a:gsLst>
                  <a:gs pos="0">
                    <a:schemeClr val="accent1"/>
                  </a:gs>
                  <a:gs pos="100000">
                    <a:srgbClr val="56A9F3"/>
                  </a:gs>
                </a:gsLst>
                <a:lin ang="2700000" scaled="0"/>
              </a:gra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425" name="Google Shape;425;p8"/>
              <p:cNvSpPr/>
              <p:nvPr/>
            </p:nvSpPr>
            <p:spPr>
              <a:xfrm>
                <a:off x="15162616" y="5531325"/>
                <a:ext cx="359193" cy="224193"/>
              </a:xfrm>
              <a:custGeom>
                <a:rect b="b" l="l" r="r" t="t"/>
                <a:pathLst>
                  <a:path extrusionOk="0" h="95080" w="152333">
                    <a:moveTo>
                      <a:pt x="126486" y="83922"/>
                    </a:moveTo>
                    <a:cubicBezTo>
                      <a:pt x="130961" y="86585"/>
                      <a:pt x="130009" y="90198"/>
                      <a:pt x="134198" y="89532"/>
                    </a:cubicBezTo>
                    <a:cubicBezTo>
                      <a:pt x="139256" y="89241"/>
                      <a:pt x="144242" y="90833"/>
                      <a:pt x="148193" y="94001"/>
                    </a:cubicBezTo>
                    <a:cubicBezTo>
                      <a:pt x="150381" y="93426"/>
                      <a:pt x="152609" y="93013"/>
                      <a:pt x="154858" y="92765"/>
                    </a:cubicBezTo>
                    <a:cubicBezTo>
                      <a:pt x="154858" y="92765"/>
                      <a:pt x="151716" y="72227"/>
                      <a:pt x="150954" y="65857"/>
                    </a:cubicBezTo>
                    <a:cubicBezTo>
                      <a:pt x="150193" y="59487"/>
                      <a:pt x="131151" y="53211"/>
                      <a:pt x="131151" y="53211"/>
                    </a:cubicBezTo>
                    <a:lnTo>
                      <a:pt x="128009" y="35812"/>
                    </a:lnTo>
                    <a:cubicBezTo>
                      <a:pt x="119365" y="37288"/>
                      <a:pt x="110587" y="37830"/>
                      <a:pt x="101827" y="37428"/>
                    </a:cubicBezTo>
                    <a:cubicBezTo>
                      <a:pt x="97924" y="35812"/>
                      <a:pt x="89164" y="39805"/>
                      <a:pt x="85261" y="34290"/>
                    </a:cubicBezTo>
                    <a:cubicBezTo>
                      <a:pt x="81357" y="28776"/>
                      <a:pt x="74121" y="38189"/>
                      <a:pt x="67076" y="33435"/>
                    </a:cubicBezTo>
                    <a:cubicBezTo>
                      <a:pt x="60031" y="28681"/>
                      <a:pt x="39371" y="35051"/>
                      <a:pt x="38513" y="31153"/>
                    </a:cubicBezTo>
                    <a:cubicBezTo>
                      <a:pt x="37657" y="27254"/>
                      <a:pt x="47273" y="18507"/>
                      <a:pt x="52795" y="19268"/>
                    </a:cubicBezTo>
                    <a:cubicBezTo>
                      <a:pt x="54856" y="19386"/>
                      <a:pt x="56922" y="19386"/>
                      <a:pt x="58983" y="19268"/>
                    </a:cubicBezTo>
                    <a:cubicBezTo>
                      <a:pt x="61554" y="15084"/>
                      <a:pt x="67457" y="5101"/>
                      <a:pt x="66029" y="2819"/>
                    </a:cubicBezTo>
                    <a:cubicBezTo>
                      <a:pt x="64601" y="537"/>
                      <a:pt x="57174" y="2248"/>
                      <a:pt x="52414" y="5766"/>
                    </a:cubicBezTo>
                    <a:cubicBezTo>
                      <a:pt x="47654" y="9284"/>
                      <a:pt x="38799" y="3960"/>
                      <a:pt x="36990" y="9284"/>
                    </a:cubicBezTo>
                    <a:cubicBezTo>
                      <a:pt x="35181" y="14609"/>
                      <a:pt x="32896" y="19933"/>
                      <a:pt x="27470" y="19933"/>
                    </a:cubicBezTo>
                    <a:cubicBezTo>
                      <a:pt x="22043" y="19933"/>
                      <a:pt x="26232" y="28871"/>
                      <a:pt x="20900" y="31248"/>
                    </a:cubicBezTo>
                    <a:cubicBezTo>
                      <a:pt x="15569" y="33625"/>
                      <a:pt x="3096" y="32959"/>
                      <a:pt x="1859" y="38284"/>
                    </a:cubicBezTo>
                    <a:cubicBezTo>
                      <a:pt x="621" y="43608"/>
                      <a:pt x="15473" y="47221"/>
                      <a:pt x="14331" y="53687"/>
                    </a:cubicBezTo>
                    <a:cubicBezTo>
                      <a:pt x="13188" y="60152"/>
                      <a:pt x="22043" y="67283"/>
                      <a:pt x="16711" y="71467"/>
                    </a:cubicBezTo>
                    <a:cubicBezTo>
                      <a:pt x="10493" y="76525"/>
                      <a:pt x="7355" y="84447"/>
                      <a:pt x="8428" y="92384"/>
                    </a:cubicBezTo>
                    <a:cubicBezTo>
                      <a:pt x="12236" y="94856"/>
                      <a:pt x="15949" y="97043"/>
                      <a:pt x="17949" y="93335"/>
                    </a:cubicBezTo>
                    <a:cubicBezTo>
                      <a:pt x="21186" y="87060"/>
                      <a:pt x="38513" y="93335"/>
                      <a:pt x="38513" y="87821"/>
                    </a:cubicBezTo>
                    <a:cubicBezTo>
                      <a:pt x="38513" y="82306"/>
                      <a:pt x="57555" y="83827"/>
                      <a:pt x="57555" y="78313"/>
                    </a:cubicBezTo>
                    <a:cubicBezTo>
                      <a:pt x="57555" y="72798"/>
                      <a:pt x="68599" y="60152"/>
                      <a:pt x="75740" y="60913"/>
                    </a:cubicBezTo>
                    <a:cubicBezTo>
                      <a:pt x="82880" y="61674"/>
                      <a:pt x="74978" y="73559"/>
                      <a:pt x="83642" y="77552"/>
                    </a:cubicBezTo>
                    <a:cubicBezTo>
                      <a:pt x="92306" y="81545"/>
                      <a:pt x="79739" y="95712"/>
                      <a:pt x="84499" y="101227"/>
                    </a:cubicBezTo>
                    <a:cubicBezTo>
                      <a:pt x="86213" y="103319"/>
                      <a:pt x="89735" y="102938"/>
                      <a:pt x="94020" y="101227"/>
                    </a:cubicBezTo>
                    <a:cubicBezTo>
                      <a:pt x="98304" y="99515"/>
                      <a:pt x="100970" y="98850"/>
                      <a:pt x="104683" y="97614"/>
                    </a:cubicBezTo>
                    <a:cubicBezTo>
                      <a:pt x="112395" y="91434"/>
                      <a:pt x="123154" y="81831"/>
                      <a:pt x="126486" y="83922"/>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426" name="Google Shape;426;p8"/>
              <p:cNvSpPr/>
              <p:nvPr/>
            </p:nvSpPr>
            <p:spPr>
              <a:xfrm>
                <a:off x="13997881" y="5503737"/>
                <a:ext cx="157147" cy="134516"/>
              </a:xfrm>
              <a:custGeom>
                <a:rect b="b" l="l" r="r" t="t"/>
                <a:pathLst>
                  <a:path extrusionOk="0" h="57048" w="66645">
                    <a:moveTo>
                      <a:pt x="64908" y="46084"/>
                    </a:moveTo>
                    <a:cubicBezTo>
                      <a:pt x="64908" y="41330"/>
                      <a:pt x="52436" y="37147"/>
                      <a:pt x="52436" y="31252"/>
                    </a:cubicBezTo>
                    <a:cubicBezTo>
                      <a:pt x="52436" y="25357"/>
                      <a:pt x="44153" y="20033"/>
                      <a:pt x="45391" y="15279"/>
                    </a:cubicBezTo>
                    <a:cubicBezTo>
                      <a:pt x="46152" y="12046"/>
                      <a:pt x="41963" y="7387"/>
                      <a:pt x="39868" y="3679"/>
                    </a:cubicBezTo>
                    <a:cubicBezTo>
                      <a:pt x="34066" y="2146"/>
                      <a:pt x="28057" y="1537"/>
                      <a:pt x="22065" y="1872"/>
                    </a:cubicBezTo>
                    <a:cubicBezTo>
                      <a:pt x="14638" y="2728"/>
                      <a:pt x="9116" y="4820"/>
                      <a:pt x="1785" y="5961"/>
                    </a:cubicBezTo>
                    <a:cubicBezTo>
                      <a:pt x="5689" y="11856"/>
                      <a:pt x="2928" y="13567"/>
                      <a:pt x="6260" y="21839"/>
                    </a:cubicBezTo>
                    <a:cubicBezTo>
                      <a:pt x="9592" y="30111"/>
                      <a:pt x="18732" y="25928"/>
                      <a:pt x="21684" y="28305"/>
                    </a:cubicBezTo>
                    <a:cubicBezTo>
                      <a:pt x="23368" y="30479"/>
                      <a:pt x="24598" y="32968"/>
                      <a:pt x="25302" y="35626"/>
                    </a:cubicBezTo>
                    <a:cubicBezTo>
                      <a:pt x="25933" y="35535"/>
                      <a:pt x="26574" y="35535"/>
                      <a:pt x="27206" y="35626"/>
                    </a:cubicBezTo>
                    <a:cubicBezTo>
                      <a:pt x="29693" y="35853"/>
                      <a:pt x="31779" y="37595"/>
                      <a:pt x="32442" y="39999"/>
                    </a:cubicBezTo>
                    <a:cubicBezTo>
                      <a:pt x="35811" y="41117"/>
                      <a:pt x="39014" y="42684"/>
                      <a:pt x="41963" y="44658"/>
                    </a:cubicBezTo>
                    <a:cubicBezTo>
                      <a:pt x="44534" y="45799"/>
                      <a:pt x="46247" y="42376"/>
                      <a:pt x="51484" y="48081"/>
                    </a:cubicBezTo>
                    <a:cubicBezTo>
                      <a:pt x="56720" y="53786"/>
                      <a:pt x="56340" y="54261"/>
                      <a:pt x="55768" y="58730"/>
                    </a:cubicBezTo>
                    <a:cubicBezTo>
                      <a:pt x="60227" y="58698"/>
                      <a:pt x="64633" y="57760"/>
                      <a:pt x="68716" y="55973"/>
                    </a:cubicBezTo>
                    <a:cubicBezTo>
                      <a:pt x="66840" y="52943"/>
                      <a:pt x="65548" y="49589"/>
                      <a:pt x="64908" y="46085"/>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427" name="Google Shape;427;p8"/>
              <p:cNvSpPr/>
              <p:nvPr/>
            </p:nvSpPr>
            <p:spPr>
              <a:xfrm>
                <a:off x="14070169" y="5472336"/>
                <a:ext cx="224495" cy="179355"/>
              </a:xfrm>
              <a:custGeom>
                <a:rect b="b" l="l" r="r" t="t"/>
                <a:pathLst>
                  <a:path extrusionOk="0" h="76064" w="95208">
                    <a:moveTo>
                      <a:pt x="95565" y="28595"/>
                    </a:moveTo>
                    <a:cubicBezTo>
                      <a:pt x="90090" y="20526"/>
                      <a:pt x="84112" y="12810"/>
                      <a:pt x="77666" y="5491"/>
                    </a:cubicBezTo>
                    <a:cubicBezTo>
                      <a:pt x="75286" y="12812"/>
                      <a:pt x="66527" y="10815"/>
                      <a:pt x="64813" y="14999"/>
                    </a:cubicBezTo>
                    <a:cubicBezTo>
                      <a:pt x="63099" y="19182"/>
                      <a:pt x="58529" y="14143"/>
                      <a:pt x="55863" y="14999"/>
                    </a:cubicBezTo>
                    <a:cubicBezTo>
                      <a:pt x="53198" y="15855"/>
                      <a:pt x="47009" y="5491"/>
                      <a:pt x="40821" y="4350"/>
                    </a:cubicBezTo>
                    <a:cubicBezTo>
                      <a:pt x="38569" y="3844"/>
                      <a:pt x="36415" y="2977"/>
                      <a:pt x="34441" y="1783"/>
                    </a:cubicBezTo>
                    <a:cubicBezTo>
                      <a:pt x="31871" y="4540"/>
                      <a:pt x="29491" y="7583"/>
                      <a:pt x="30443" y="9104"/>
                    </a:cubicBezTo>
                    <a:cubicBezTo>
                      <a:pt x="32157" y="12051"/>
                      <a:pt x="39964" y="14999"/>
                      <a:pt x="36917" y="17946"/>
                    </a:cubicBezTo>
                    <a:cubicBezTo>
                      <a:pt x="31977" y="20525"/>
                      <a:pt x="25999" y="20083"/>
                      <a:pt x="21493" y="16805"/>
                    </a:cubicBezTo>
                    <a:cubicBezTo>
                      <a:pt x="18542" y="13858"/>
                      <a:pt x="9688" y="9104"/>
                      <a:pt x="7879" y="12622"/>
                    </a:cubicBezTo>
                    <a:cubicBezTo>
                      <a:pt x="6070" y="16140"/>
                      <a:pt x="15590" y="23841"/>
                      <a:pt x="14448" y="28595"/>
                    </a:cubicBezTo>
                    <a:cubicBezTo>
                      <a:pt x="13305" y="33349"/>
                      <a:pt x="21493" y="38674"/>
                      <a:pt x="21493" y="44569"/>
                    </a:cubicBezTo>
                    <a:cubicBezTo>
                      <a:pt x="21493" y="50464"/>
                      <a:pt x="33966" y="54647"/>
                      <a:pt x="33966" y="59401"/>
                    </a:cubicBezTo>
                    <a:cubicBezTo>
                      <a:pt x="34653" y="62952"/>
                      <a:pt x="36010" y="66340"/>
                      <a:pt x="37964" y="69385"/>
                    </a:cubicBezTo>
                    <a:cubicBezTo>
                      <a:pt x="46220" y="64870"/>
                      <a:pt x="54229" y="59919"/>
                      <a:pt x="61957" y="54552"/>
                    </a:cubicBezTo>
                    <a:cubicBezTo>
                      <a:pt x="71478" y="49798"/>
                      <a:pt x="67479" y="69575"/>
                      <a:pt x="65860" y="72713"/>
                    </a:cubicBezTo>
                    <a:cubicBezTo>
                      <a:pt x="64242" y="75850"/>
                      <a:pt x="72334" y="80034"/>
                      <a:pt x="80237" y="83076"/>
                    </a:cubicBezTo>
                    <a:cubicBezTo>
                      <a:pt x="79854" y="78811"/>
                      <a:pt x="81114" y="74561"/>
                      <a:pt x="83759" y="71191"/>
                    </a:cubicBezTo>
                    <a:cubicBezTo>
                      <a:pt x="93852" y="58831"/>
                      <a:pt x="101563" y="39244"/>
                      <a:pt x="95565" y="28595"/>
                    </a:cubicBezTo>
                    <a:close/>
                    <a:moveTo>
                      <a:pt x="11306" y="58070"/>
                    </a:moveTo>
                    <a:cubicBezTo>
                      <a:pt x="8357" y="56096"/>
                      <a:pt x="5154" y="54529"/>
                      <a:pt x="1785" y="53411"/>
                    </a:cubicBezTo>
                    <a:cubicBezTo>
                      <a:pt x="3118" y="56929"/>
                      <a:pt x="3023" y="61588"/>
                      <a:pt x="8450" y="64060"/>
                    </a:cubicBezTo>
                    <a:cubicBezTo>
                      <a:pt x="17114" y="67959"/>
                      <a:pt x="4451" y="69575"/>
                      <a:pt x="21874" y="71952"/>
                    </a:cubicBezTo>
                    <a:lnTo>
                      <a:pt x="25302" y="71952"/>
                    </a:lnTo>
                    <a:cubicBezTo>
                      <a:pt x="25873" y="67483"/>
                      <a:pt x="25302" y="66247"/>
                      <a:pt x="21017" y="61303"/>
                    </a:cubicBezTo>
                    <a:cubicBezTo>
                      <a:pt x="16733" y="56359"/>
                      <a:pt x="13876" y="59211"/>
                      <a:pt x="11306" y="58070"/>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428" name="Google Shape;428;p8"/>
              <p:cNvSpPr/>
              <p:nvPr/>
            </p:nvSpPr>
            <p:spPr>
              <a:xfrm>
                <a:off x="14827159" y="5672000"/>
                <a:ext cx="673487" cy="470806"/>
              </a:xfrm>
              <a:custGeom>
                <a:rect b="b" l="l" r="r" t="t"/>
                <a:pathLst>
                  <a:path extrusionOk="0" h="199668" w="285624">
                    <a:moveTo>
                      <a:pt x="276463" y="29872"/>
                    </a:moveTo>
                    <a:cubicBezTo>
                      <a:pt x="272274" y="30538"/>
                      <a:pt x="273226" y="26925"/>
                      <a:pt x="268752" y="24263"/>
                    </a:cubicBezTo>
                    <a:cubicBezTo>
                      <a:pt x="264277" y="21601"/>
                      <a:pt x="254661" y="31774"/>
                      <a:pt x="246854" y="38620"/>
                    </a:cubicBezTo>
                    <a:cubicBezTo>
                      <a:pt x="243236" y="39856"/>
                      <a:pt x="239618" y="41187"/>
                      <a:pt x="236476" y="42138"/>
                    </a:cubicBezTo>
                    <a:cubicBezTo>
                      <a:pt x="233334" y="43089"/>
                      <a:pt x="228574" y="43849"/>
                      <a:pt x="226955" y="42138"/>
                    </a:cubicBezTo>
                    <a:cubicBezTo>
                      <a:pt x="222195" y="36623"/>
                      <a:pt x="234858" y="22361"/>
                      <a:pt x="226098" y="18463"/>
                    </a:cubicBezTo>
                    <a:cubicBezTo>
                      <a:pt x="217339" y="14565"/>
                      <a:pt x="225337" y="2680"/>
                      <a:pt x="218196" y="1824"/>
                    </a:cubicBezTo>
                    <a:cubicBezTo>
                      <a:pt x="211055" y="968"/>
                      <a:pt x="200011" y="13709"/>
                      <a:pt x="200011" y="19224"/>
                    </a:cubicBezTo>
                    <a:cubicBezTo>
                      <a:pt x="200011" y="24738"/>
                      <a:pt x="180970" y="23217"/>
                      <a:pt x="180970" y="28732"/>
                    </a:cubicBezTo>
                    <a:cubicBezTo>
                      <a:pt x="180970" y="34246"/>
                      <a:pt x="163642" y="27971"/>
                      <a:pt x="160405" y="34246"/>
                    </a:cubicBezTo>
                    <a:cubicBezTo>
                      <a:pt x="157168" y="40522"/>
                      <a:pt x="148599" y="29492"/>
                      <a:pt x="143077" y="29492"/>
                    </a:cubicBezTo>
                    <a:cubicBezTo>
                      <a:pt x="137555" y="29492"/>
                      <a:pt x="133556" y="21601"/>
                      <a:pt x="126415" y="23978"/>
                    </a:cubicBezTo>
                    <a:cubicBezTo>
                      <a:pt x="119275" y="26355"/>
                      <a:pt x="115371" y="21601"/>
                      <a:pt x="109849" y="20840"/>
                    </a:cubicBezTo>
                    <a:cubicBezTo>
                      <a:pt x="104327" y="20079"/>
                      <a:pt x="100328" y="32630"/>
                      <a:pt x="93949" y="30348"/>
                    </a:cubicBezTo>
                    <a:cubicBezTo>
                      <a:pt x="87570" y="28066"/>
                      <a:pt x="84428" y="42233"/>
                      <a:pt x="82144" y="50125"/>
                    </a:cubicBezTo>
                    <a:cubicBezTo>
                      <a:pt x="79859" y="58016"/>
                      <a:pt x="52820" y="58016"/>
                      <a:pt x="53581" y="66764"/>
                    </a:cubicBezTo>
                    <a:cubicBezTo>
                      <a:pt x="54343" y="75511"/>
                      <a:pt x="37777" y="78649"/>
                      <a:pt x="36253" y="73039"/>
                    </a:cubicBezTo>
                    <a:cubicBezTo>
                      <a:pt x="34730" y="67429"/>
                      <a:pt x="24352" y="70662"/>
                      <a:pt x="21972" y="69141"/>
                    </a:cubicBezTo>
                    <a:cubicBezTo>
                      <a:pt x="19592" y="67619"/>
                      <a:pt x="12451" y="70662"/>
                      <a:pt x="13308" y="78649"/>
                    </a:cubicBezTo>
                    <a:cubicBezTo>
                      <a:pt x="14165" y="86635"/>
                      <a:pt x="6167" y="91199"/>
                      <a:pt x="5406" y="94432"/>
                    </a:cubicBezTo>
                    <a:cubicBezTo>
                      <a:pt x="4644" y="97665"/>
                      <a:pt x="-211" y="107078"/>
                      <a:pt x="3026" y="111832"/>
                    </a:cubicBezTo>
                    <a:cubicBezTo>
                      <a:pt x="6263" y="116586"/>
                      <a:pt x="-973" y="124382"/>
                      <a:pt x="3026" y="133130"/>
                    </a:cubicBezTo>
                    <a:cubicBezTo>
                      <a:pt x="7024" y="141877"/>
                      <a:pt x="4549" y="152906"/>
                      <a:pt x="6167" y="156044"/>
                    </a:cubicBezTo>
                    <a:cubicBezTo>
                      <a:pt x="7786" y="159182"/>
                      <a:pt x="22734" y="157660"/>
                      <a:pt x="25971" y="166313"/>
                    </a:cubicBezTo>
                    <a:cubicBezTo>
                      <a:pt x="29208" y="174965"/>
                      <a:pt x="6167" y="189988"/>
                      <a:pt x="5406" y="194837"/>
                    </a:cubicBezTo>
                    <a:cubicBezTo>
                      <a:pt x="5406" y="196833"/>
                      <a:pt x="6929" y="199115"/>
                      <a:pt x="9404" y="201492"/>
                    </a:cubicBezTo>
                    <a:cubicBezTo>
                      <a:pt x="19751" y="201953"/>
                      <a:pt x="30056" y="203096"/>
                      <a:pt x="40252" y="204915"/>
                    </a:cubicBezTo>
                    <a:cubicBezTo>
                      <a:pt x="67400" y="204673"/>
                      <a:pt x="94429" y="201291"/>
                      <a:pt x="120798" y="194837"/>
                    </a:cubicBezTo>
                    <a:cubicBezTo>
                      <a:pt x="122036" y="192460"/>
                      <a:pt x="118418" y="177627"/>
                      <a:pt x="118989" y="174680"/>
                    </a:cubicBezTo>
                    <a:cubicBezTo>
                      <a:pt x="122318" y="168918"/>
                      <a:pt x="128420" y="165312"/>
                      <a:pt x="135079" y="165172"/>
                    </a:cubicBezTo>
                    <a:cubicBezTo>
                      <a:pt x="142125" y="165742"/>
                      <a:pt x="148694" y="166883"/>
                      <a:pt x="148694" y="161559"/>
                    </a:cubicBezTo>
                    <a:cubicBezTo>
                      <a:pt x="148694" y="156234"/>
                      <a:pt x="167736" y="149769"/>
                      <a:pt x="170021" y="154523"/>
                    </a:cubicBezTo>
                    <a:cubicBezTo>
                      <a:pt x="172306" y="159277"/>
                      <a:pt x="178875" y="157470"/>
                      <a:pt x="179542" y="145585"/>
                    </a:cubicBezTo>
                    <a:cubicBezTo>
                      <a:pt x="180208" y="133700"/>
                      <a:pt x="178970" y="124858"/>
                      <a:pt x="186111" y="124287"/>
                    </a:cubicBezTo>
                    <a:cubicBezTo>
                      <a:pt x="193252" y="123717"/>
                      <a:pt x="200297" y="119533"/>
                      <a:pt x="199726" y="116015"/>
                    </a:cubicBezTo>
                    <a:cubicBezTo>
                      <a:pt x="199154" y="112497"/>
                      <a:pt x="190871" y="105366"/>
                      <a:pt x="193252" y="102989"/>
                    </a:cubicBezTo>
                    <a:cubicBezTo>
                      <a:pt x="195632" y="100612"/>
                      <a:pt x="213340" y="108884"/>
                      <a:pt x="215721" y="103560"/>
                    </a:cubicBezTo>
                    <a:cubicBezTo>
                      <a:pt x="218101" y="98235"/>
                      <a:pt x="214578" y="92340"/>
                      <a:pt x="217530" y="87586"/>
                    </a:cubicBezTo>
                    <a:cubicBezTo>
                      <a:pt x="220481" y="82832"/>
                      <a:pt x="227526" y="78078"/>
                      <a:pt x="227050" y="73419"/>
                    </a:cubicBezTo>
                    <a:cubicBezTo>
                      <a:pt x="226574" y="68760"/>
                      <a:pt x="227622" y="65718"/>
                      <a:pt x="223528" y="61534"/>
                    </a:cubicBezTo>
                    <a:cubicBezTo>
                      <a:pt x="219434" y="57351"/>
                      <a:pt x="221148" y="52026"/>
                      <a:pt x="226479" y="51551"/>
                    </a:cubicBezTo>
                    <a:cubicBezTo>
                      <a:pt x="227550" y="51332"/>
                      <a:pt x="228558" y="50878"/>
                      <a:pt x="229431" y="50220"/>
                    </a:cubicBezTo>
                    <a:cubicBezTo>
                      <a:pt x="233121" y="49823"/>
                      <a:pt x="236671" y="48587"/>
                      <a:pt x="239808" y="46607"/>
                    </a:cubicBezTo>
                    <a:cubicBezTo>
                      <a:pt x="247578" y="40808"/>
                      <a:pt x="257169" y="37975"/>
                      <a:pt x="266847" y="38620"/>
                    </a:cubicBezTo>
                    <a:cubicBezTo>
                      <a:pt x="274251" y="40199"/>
                      <a:pt x="281948" y="37865"/>
                      <a:pt x="287222" y="32440"/>
                    </a:cubicBezTo>
                    <a:cubicBezTo>
                      <a:pt x="283904" y="30706"/>
                      <a:pt x="280207" y="29824"/>
                      <a:pt x="276463" y="29872"/>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429" name="Google Shape;429;p8"/>
              <p:cNvSpPr/>
              <p:nvPr/>
            </p:nvSpPr>
            <p:spPr>
              <a:xfrm>
                <a:off x="14844230" y="5743165"/>
                <a:ext cx="785737" cy="695004"/>
              </a:xfrm>
              <a:custGeom>
                <a:rect b="b" l="l" r="r" t="t"/>
                <a:pathLst>
                  <a:path extrusionOk="0" h="294748" w="333228">
                    <a:moveTo>
                      <a:pt x="317781" y="32874"/>
                    </a:moveTo>
                    <a:cubicBezTo>
                      <a:pt x="311678" y="30305"/>
                      <a:pt x="307679" y="24370"/>
                      <a:pt x="307594" y="17756"/>
                    </a:cubicBezTo>
                    <a:cubicBezTo>
                      <a:pt x="307594" y="15379"/>
                      <a:pt x="297026" y="9009"/>
                      <a:pt x="289314" y="2924"/>
                    </a:cubicBezTo>
                    <a:cubicBezTo>
                      <a:pt x="288362" y="2924"/>
                      <a:pt x="285981" y="3494"/>
                      <a:pt x="283220" y="4160"/>
                    </a:cubicBezTo>
                    <a:cubicBezTo>
                      <a:pt x="282145" y="3185"/>
                      <a:pt x="280925" y="2383"/>
                      <a:pt x="279603" y="1783"/>
                    </a:cubicBezTo>
                    <a:cubicBezTo>
                      <a:pt x="274329" y="7208"/>
                      <a:pt x="266632" y="9542"/>
                      <a:pt x="259228" y="7963"/>
                    </a:cubicBezTo>
                    <a:cubicBezTo>
                      <a:pt x="249549" y="7318"/>
                      <a:pt x="239959" y="10151"/>
                      <a:pt x="232189" y="15950"/>
                    </a:cubicBezTo>
                    <a:cubicBezTo>
                      <a:pt x="229052" y="17930"/>
                      <a:pt x="225501" y="19166"/>
                      <a:pt x="221811" y="19563"/>
                    </a:cubicBezTo>
                    <a:cubicBezTo>
                      <a:pt x="220939" y="20221"/>
                      <a:pt x="219931" y="20675"/>
                      <a:pt x="218860" y="20894"/>
                    </a:cubicBezTo>
                    <a:cubicBezTo>
                      <a:pt x="213528" y="21464"/>
                      <a:pt x="211719" y="26789"/>
                      <a:pt x="215908" y="30877"/>
                    </a:cubicBezTo>
                    <a:cubicBezTo>
                      <a:pt x="220097" y="34966"/>
                      <a:pt x="218860" y="38008"/>
                      <a:pt x="219431" y="42762"/>
                    </a:cubicBezTo>
                    <a:cubicBezTo>
                      <a:pt x="220002" y="47516"/>
                      <a:pt x="212957" y="52270"/>
                      <a:pt x="209910" y="56929"/>
                    </a:cubicBezTo>
                    <a:cubicBezTo>
                      <a:pt x="206863" y="61588"/>
                      <a:pt x="210481" y="67578"/>
                      <a:pt x="208101" y="72903"/>
                    </a:cubicBezTo>
                    <a:cubicBezTo>
                      <a:pt x="205721" y="78227"/>
                      <a:pt x="187917" y="69955"/>
                      <a:pt x="185632" y="72332"/>
                    </a:cubicBezTo>
                    <a:cubicBezTo>
                      <a:pt x="183347" y="74709"/>
                      <a:pt x="191535" y="81840"/>
                      <a:pt x="192106" y="85358"/>
                    </a:cubicBezTo>
                    <a:cubicBezTo>
                      <a:pt x="192677" y="88876"/>
                      <a:pt x="185632" y="93060"/>
                      <a:pt x="178491" y="93630"/>
                    </a:cubicBezTo>
                    <a:cubicBezTo>
                      <a:pt x="171351" y="94201"/>
                      <a:pt x="172493" y="103138"/>
                      <a:pt x="171922" y="114928"/>
                    </a:cubicBezTo>
                    <a:cubicBezTo>
                      <a:pt x="171351" y="126718"/>
                      <a:pt x="164210" y="128620"/>
                      <a:pt x="162401" y="123866"/>
                    </a:cubicBezTo>
                    <a:cubicBezTo>
                      <a:pt x="160592" y="119112"/>
                      <a:pt x="141075" y="125577"/>
                      <a:pt x="141075" y="130902"/>
                    </a:cubicBezTo>
                    <a:cubicBezTo>
                      <a:pt x="141075" y="136226"/>
                      <a:pt x="134505" y="135085"/>
                      <a:pt x="127460" y="134515"/>
                    </a:cubicBezTo>
                    <a:cubicBezTo>
                      <a:pt x="120800" y="134656"/>
                      <a:pt x="114699" y="138261"/>
                      <a:pt x="111370" y="144023"/>
                    </a:cubicBezTo>
                    <a:cubicBezTo>
                      <a:pt x="110798" y="146970"/>
                      <a:pt x="114416" y="161803"/>
                      <a:pt x="113179" y="164180"/>
                    </a:cubicBezTo>
                    <a:cubicBezTo>
                      <a:pt x="86810" y="170634"/>
                      <a:pt x="59781" y="174016"/>
                      <a:pt x="32633" y="174258"/>
                    </a:cubicBezTo>
                    <a:cubicBezTo>
                      <a:pt x="22437" y="172439"/>
                      <a:pt x="12132" y="171296"/>
                      <a:pt x="1785" y="170835"/>
                    </a:cubicBezTo>
                    <a:cubicBezTo>
                      <a:pt x="5575" y="173821"/>
                      <a:pt x="8799" y="177460"/>
                      <a:pt x="11306" y="181579"/>
                    </a:cubicBezTo>
                    <a:cubicBezTo>
                      <a:pt x="15715" y="189765"/>
                      <a:pt x="23061" y="195981"/>
                      <a:pt x="31871" y="198979"/>
                    </a:cubicBezTo>
                    <a:cubicBezTo>
                      <a:pt x="41392" y="202878"/>
                      <a:pt x="36631" y="219517"/>
                      <a:pt x="41392" y="221133"/>
                    </a:cubicBezTo>
                    <a:cubicBezTo>
                      <a:pt x="46152" y="222749"/>
                      <a:pt x="52436" y="235300"/>
                      <a:pt x="46057" y="236060"/>
                    </a:cubicBezTo>
                    <a:cubicBezTo>
                      <a:pt x="39711" y="236844"/>
                      <a:pt x="33555" y="238743"/>
                      <a:pt x="27872" y="241670"/>
                    </a:cubicBezTo>
                    <a:cubicBezTo>
                      <a:pt x="20013" y="245476"/>
                      <a:pt x="15074" y="253486"/>
                      <a:pt x="15210" y="262207"/>
                    </a:cubicBezTo>
                    <a:cubicBezTo>
                      <a:pt x="15210" y="263444"/>
                      <a:pt x="15210" y="265155"/>
                      <a:pt x="15781" y="267152"/>
                    </a:cubicBezTo>
                    <a:cubicBezTo>
                      <a:pt x="31871" y="267152"/>
                      <a:pt x="51103" y="267152"/>
                      <a:pt x="53102" y="264489"/>
                    </a:cubicBezTo>
                    <a:cubicBezTo>
                      <a:pt x="57234" y="260541"/>
                      <a:pt x="63395" y="259592"/>
                      <a:pt x="68526" y="262112"/>
                    </a:cubicBezTo>
                    <a:cubicBezTo>
                      <a:pt x="78956" y="265866"/>
                      <a:pt x="90371" y="265866"/>
                      <a:pt x="100802" y="262112"/>
                    </a:cubicBezTo>
                    <a:cubicBezTo>
                      <a:pt x="110322" y="256693"/>
                      <a:pt x="116511" y="262112"/>
                      <a:pt x="116796" y="266866"/>
                    </a:cubicBezTo>
                    <a:cubicBezTo>
                      <a:pt x="117082" y="271620"/>
                      <a:pt x="121557" y="273617"/>
                      <a:pt x="126317" y="277801"/>
                    </a:cubicBezTo>
                    <a:cubicBezTo>
                      <a:pt x="131078" y="281984"/>
                      <a:pt x="127460" y="286643"/>
                      <a:pt x="130411" y="291397"/>
                    </a:cubicBezTo>
                    <a:cubicBezTo>
                      <a:pt x="133363" y="296151"/>
                      <a:pt x="139361" y="295200"/>
                      <a:pt x="147930" y="299099"/>
                    </a:cubicBezTo>
                    <a:cubicBezTo>
                      <a:pt x="149105" y="299594"/>
                      <a:pt x="150197" y="300267"/>
                      <a:pt x="151167" y="301095"/>
                    </a:cubicBezTo>
                    <a:lnTo>
                      <a:pt x="152405" y="299574"/>
                    </a:lnTo>
                    <a:cubicBezTo>
                      <a:pt x="157165" y="294059"/>
                      <a:pt x="157926" y="284551"/>
                      <a:pt x="170589" y="286928"/>
                    </a:cubicBezTo>
                    <a:cubicBezTo>
                      <a:pt x="183252" y="289305"/>
                      <a:pt x="182490" y="284551"/>
                      <a:pt x="189631" y="286168"/>
                    </a:cubicBezTo>
                    <a:cubicBezTo>
                      <a:pt x="196771" y="287784"/>
                      <a:pt x="201437" y="286928"/>
                      <a:pt x="204578" y="282269"/>
                    </a:cubicBezTo>
                    <a:cubicBezTo>
                      <a:pt x="207720" y="277611"/>
                      <a:pt x="201437" y="268007"/>
                      <a:pt x="197533" y="264014"/>
                    </a:cubicBezTo>
                    <a:cubicBezTo>
                      <a:pt x="191941" y="258641"/>
                      <a:pt x="188779" y="251227"/>
                      <a:pt x="188774" y="243477"/>
                    </a:cubicBezTo>
                    <a:cubicBezTo>
                      <a:pt x="189631" y="235585"/>
                      <a:pt x="176111" y="235585"/>
                      <a:pt x="176111" y="229310"/>
                    </a:cubicBezTo>
                    <a:cubicBezTo>
                      <a:pt x="176111" y="223034"/>
                      <a:pt x="188774" y="212671"/>
                      <a:pt x="191154" y="210294"/>
                    </a:cubicBezTo>
                    <a:cubicBezTo>
                      <a:pt x="193534" y="207917"/>
                      <a:pt x="203817" y="216664"/>
                      <a:pt x="206197" y="211910"/>
                    </a:cubicBezTo>
                    <a:cubicBezTo>
                      <a:pt x="208577" y="207156"/>
                      <a:pt x="215718" y="210294"/>
                      <a:pt x="219717" y="211054"/>
                    </a:cubicBezTo>
                    <a:cubicBezTo>
                      <a:pt x="223715" y="211815"/>
                      <a:pt x="229904" y="203163"/>
                      <a:pt x="230761" y="196127"/>
                    </a:cubicBezTo>
                    <a:cubicBezTo>
                      <a:pt x="231618" y="189091"/>
                      <a:pt x="245042" y="188140"/>
                      <a:pt x="247327" y="185858"/>
                    </a:cubicBezTo>
                    <a:cubicBezTo>
                      <a:pt x="250449" y="178905"/>
                      <a:pt x="253120" y="171760"/>
                      <a:pt x="255324" y="164465"/>
                    </a:cubicBezTo>
                    <a:cubicBezTo>
                      <a:pt x="256848" y="161327"/>
                      <a:pt x="267130" y="163704"/>
                      <a:pt x="267130" y="154957"/>
                    </a:cubicBezTo>
                    <a:cubicBezTo>
                      <a:pt x="266289" y="149774"/>
                      <a:pt x="269814" y="144890"/>
                      <a:pt x="275004" y="144050"/>
                    </a:cubicBezTo>
                    <a:cubicBezTo>
                      <a:pt x="275549" y="143961"/>
                      <a:pt x="276100" y="143921"/>
                      <a:pt x="276651" y="143928"/>
                    </a:cubicBezTo>
                    <a:cubicBezTo>
                      <a:pt x="281412" y="143167"/>
                      <a:pt x="279793" y="135275"/>
                      <a:pt x="280554" y="128905"/>
                    </a:cubicBezTo>
                    <a:cubicBezTo>
                      <a:pt x="280742" y="122319"/>
                      <a:pt x="284760" y="116448"/>
                      <a:pt x="290837" y="113882"/>
                    </a:cubicBezTo>
                    <a:cubicBezTo>
                      <a:pt x="297216" y="112361"/>
                      <a:pt x="288552" y="103614"/>
                      <a:pt x="281316" y="105230"/>
                    </a:cubicBezTo>
                    <a:cubicBezTo>
                      <a:pt x="274080" y="106846"/>
                      <a:pt x="269415" y="86214"/>
                      <a:pt x="269415" y="86214"/>
                    </a:cubicBezTo>
                    <a:cubicBezTo>
                      <a:pt x="269415" y="86214"/>
                      <a:pt x="270177" y="69670"/>
                      <a:pt x="266273" y="67198"/>
                    </a:cubicBezTo>
                    <a:cubicBezTo>
                      <a:pt x="262370" y="64726"/>
                      <a:pt x="267702" y="55883"/>
                      <a:pt x="276461" y="55883"/>
                    </a:cubicBezTo>
                    <a:cubicBezTo>
                      <a:pt x="285220" y="55883"/>
                      <a:pt x="301024" y="65391"/>
                      <a:pt x="306547" y="61398"/>
                    </a:cubicBezTo>
                    <a:cubicBezTo>
                      <a:pt x="312833" y="58112"/>
                      <a:pt x="319436" y="55468"/>
                      <a:pt x="326255" y="53506"/>
                    </a:cubicBezTo>
                    <a:cubicBezTo>
                      <a:pt x="328730" y="52270"/>
                      <a:pt x="331967" y="44664"/>
                      <a:pt x="333490" y="41146"/>
                    </a:cubicBezTo>
                    <a:cubicBezTo>
                      <a:pt x="328451" y="38030"/>
                      <a:pt x="323202" y="35266"/>
                      <a:pt x="317781" y="32874"/>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430" name="Google Shape;430;p8"/>
              <p:cNvSpPr/>
              <p:nvPr/>
            </p:nvSpPr>
            <p:spPr>
              <a:xfrm>
                <a:off x="17779063" y="7993034"/>
                <a:ext cx="157147" cy="44839"/>
              </a:xfrm>
              <a:custGeom>
                <a:rect b="b" l="l" r="r" t="t"/>
                <a:pathLst>
                  <a:path extrusionOk="0" h="19016" w="66645">
                    <a:moveTo>
                      <a:pt x="8259" y="18862"/>
                    </a:moveTo>
                    <a:cubicBezTo>
                      <a:pt x="6028" y="19050"/>
                      <a:pt x="3842" y="19596"/>
                      <a:pt x="1785" y="20479"/>
                    </a:cubicBezTo>
                    <a:cubicBezTo>
                      <a:pt x="3785" y="22761"/>
                      <a:pt x="6641" y="25328"/>
                      <a:pt x="8355" y="24092"/>
                    </a:cubicBezTo>
                    <a:cubicBezTo>
                      <a:pt x="9731" y="22420"/>
                      <a:pt x="10737" y="20476"/>
                      <a:pt x="11306" y="18387"/>
                    </a:cubicBezTo>
                    <a:lnTo>
                      <a:pt x="8545" y="18387"/>
                    </a:lnTo>
                    <a:close/>
                    <a:moveTo>
                      <a:pt x="36822" y="3459"/>
                    </a:moveTo>
                    <a:cubicBezTo>
                      <a:pt x="28825" y="3459"/>
                      <a:pt x="25682" y="9639"/>
                      <a:pt x="19684" y="14393"/>
                    </a:cubicBezTo>
                    <a:lnTo>
                      <a:pt x="17971" y="15630"/>
                    </a:lnTo>
                    <a:cubicBezTo>
                      <a:pt x="20410" y="17496"/>
                      <a:pt x="22532" y="19743"/>
                      <a:pt x="24254" y="22285"/>
                    </a:cubicBezTo>
                    <a:cubicBezTo>
                      <a:pt x="35775" y="15440"/>
                      <a:pt x="65004" y="6977"/>
                      <a:pt x="66527" y="3269"/>
                    </a:cubicBezTo>
                    <a:cubicBezTo>
                      <a:pt x="68050" y="-439"/>
                      <a:pt x="48533" y="4030"/>
                      <a:pt x="36632" y="3459"/>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grpSp>
        <p:grpSp>
          <p:nvGrpSpPr>
            <p:cNvPr id="431" name="Google Shape;431;p8"/>
            <p:cNvGrpSpPr/>
            <p:nvPr/>
          </p:nvGrpSpPr>
          <p:grpSpPr>
            <a:xfrm>
              <a:off x="5637419" y="2195126"/>
              <a:ext cx="1177082" cy="1518361"/>
              <a:chOff x="11480107" y="2528592"/>
              <a:chExt cx="2579286" cy="3327113"/>
            </a:xfrm>
          </p:grpSpPr>
          <p:sp>
            <p:nvSpPr>
              <p:cNvPr id="432" name="Google Shape;432;p8"/>
              <p:cNvSpPr/>
              <p:nvPr/>
            </p:nvSpPr>
            <p:spPr>
              <a:xfrm>
                <a:off x="13183858" y="5458434"/>
                <a:ext cx="875535" cy="336290"/>
              </a:xfrm>
              <a:custGeom>
                <a:rect b="b" l="l" r="r" t="t"/>
                <a:pathLst>
                  <a:path extrusionOk="0" h="142620" w="371311">
                    <a:moveTo>
                      <a:pt x="365861" y="103043"/>
                    </a:moveTo>
                    <a:cubicBezTo>
                      <a:pt x="362624" y="102282"/>
                      <a:pt x="367385" y="84883"/>
                      <a:pt x="365861" y="81745"/>
                    </a:cubicBezTo>
                    <a:cubicBezTo>
                      <a:pt x="364338" y="78608"/>
                      <a:pt x="360244" y="65201"/>
                      <a:pt x="365005" y="65201"/>
                    </a:cubicBezTo>
                    <a:cubicBezTo>
                      <a:pt x="369765" y="65201"/>
                      <a:pt x="365005" y="55693"/>
                      <a:pt x="370241" y="54838"/>
                    </a:cubicBezTo>
                    <a:cubicBezTo>
                      <a:pt x="369538" y="52180"/>
                      <a:pt x="368307" y="49690"/>
                      <a:pt x="366623" y="47516"/>
                    </a:cubicBezTo>
                    <a:cubicBezTo>
                      <a:pt x="363672" y="45139"/>
                      <a:pt x="354722" y="49893"/>
                      <a:pt x="351199" y="41051"/>
                    </a:cubicBezTo>
                    <a:cubicBezTo>
                      <a:pt x="347677" y="32208"/>
                      <a:pt x="351199" y="30972"/>
                      <a:pt x="345868" y="23841"/>
                    </a:cubicBezTo>
                    <a:cubicBezTo>
                      <a:pt x="340536" y="16710"/>
                      <a:pt x="338156" y="9674"/>
                      <a:pt x="331682" y="12622"/>
                    </a:cubicBezTo>
                    <a:cubicBezTo>
                      <a:pt x="324783" y="13996"/>
                      <a:pt x="317700" y="14189"/>
                      <a:pt x="310736" y="13192"/>
                    </a:cubicBezTo>
                    <a:cubicBezTo>
                      <a:pt x="301215" y="22035"/>
                      <a:pt x="279983" y="28025"/>
                      <a:pt x="273605" y="25648"/>
                    </a:cubicBezTo>
                    <a:cubicBezTo>
                      <a:pt x="265512" y="22700"/>
                      <a:pt x="250184" y="26504"/>
                      <a:pt x="238568" y="26504"/>
                    </a:cubicBezTo>
                    <a:cubicBezTo>
                      <a:pt x="226953" y="26504"/>
                      <a:pt x="223811" y="18232"/>
                      <a:pt x="214861" y="18802"/>
                    </a:cubicBezTo>
                    <a:cubicBezTo>
                      <a:pt x="205911" y="19373"/>
                      <a:pt x="206007" y="10815"/>
                      <a:pt x="197153" y="10815"/>
                    </a:cubicBezTo>
                    <a:cubicBezTo>
                      <a:pt x="188298" y="10815"/>
                      <a:pt x="195058" y="6347"/>
                      <a:pt x="167162" y="2829"/>
                    </a:cubicBezTo>
                    <a:cubicBezTo>
                      <a:pt x="145193" y="898"/>
                      <a:pt x="123353" y="7735"/>
                      <a:pt x="106419" y="21845"/>
                    </a:cubicBezTo>
                    <a:cubicBezTo>
                      <a:pt x="97565" y="29546"/>
                      <a:pt x="65575" y="21845"/>
                      <a:pt x="62623" y="24222"/>
                    </a:cubicBezTo>
                    <a:cubicBezTo>
                      <a:pt x="59672" y="26599"/>
                      <a:pt x="63195" y="35441"/>
                      <a:pt x="52531" y="39625"/>
                    </a:cubicBezTo>
                    <a:cubicBezTo>
                      <a:pt x="41868" y="43808"/>
                      <a:pt x="18447" y="39625"/>
                      <a:pt x="10449" y="43143"/>
                    </a:cubicBezTo>
                    <a:cubicBezTo>
                      <a:pt x="2452" y="46661"/>
                      <a:pt x="-500" y="58546"/>
                      <a:pt x="6355" y="57975"/>
                    </a:cubicBezTo>
                    <a:cubicBezTo>
                      <a:pt x="13210" y="57405"/>
                      <a:pt x="16638" y="60637"/>
                      <a:pt x="14638" y="63585"/>
                    </a:cubicBezTo>
                    <a:cubicBezTo>
                      <a:pt x="12639" y="66532"/>
                      <a:pt x="20256" y="74804"/>
                      <a:pt x="16352" y="78417"/>
                    </a:cubicBezTo>
                    <a:cubicBezTo>
                      <a:pt x="12686" y="82181"/>
                      <a:pt x="12769" y="88201"/>
                      <a:pt x="16537" y="91862"/>
                    </a:cubicBezTo>
                    <a:cubicBezTo>
                      <a:pt x="16693" y="92013"/>
                      <a:pt x="16853" y="92159"/>
                      <a:pt x="17019" y="92299"/>
                    </a:cubicBezTo>
                    <a:cubicBezTo>
                      <a:pt x="21684" y="95817"/>
                      <a:pt x="22636" y="102378"/>
                      <a:pt x="17019" y="103233"/>
                    </a:cubicBezTo>
                    <a:cubicBezTo>
                      <a:pt x="11401" y="104089"/>
                      <a:pt x="26539" y="110650"/>
                      <a:pt x="27016" y="113597"/>
                    </a:cubicBezTo>
                    <a:cubicBezTo>
                      <a:pt x="27491" y="116545"/>
                      <a:pt x="40059" y="118066"/>
                      <a:pt x="40059" y="121584"/>
                    </a:cubicBezTo>
                    <a:cubicBezTo>
                      <a:pt x="40059" y="125102"/>
                      <a:pt x="43963" y="126338"/>
                      <a:pt x="50151" y="124531"/>
                    </a:cubicBezTo>
                    <a:cubicBezTo>
                      <a:pt x="56340" y="122725"/>
                      <a:pt x="58815" y="131377"/>
                      <a:pt x="62623" y="137272"/>
                    </a:cubicBezTo>
                    <a:cubicBezTo>
                      <a:pt x="66432" y="143167"/>
                      <a:pt x="88330" y="139079"/>
                      <a:pt x="88330" y="132518"/>
                    </a:cubicBezTo>
                    <a:cubicBezTo>
                      <a:pt x="88330" y="125957"/>
                      <a:pt x="94899" y="124246"/>
                      <a:pt x="104705" y="125102"/>
                    </a:cubicBezTo>
                    <a:cubicBezTo>
                      <a:pt x="114512" y="125957"/>
                      <a:pt x="127174" y="139364"/>
                      <a:pt x="131935" y="141075"/>
                    </a:cubicBezTo>
                    <a:cubicBezTo>
                      <a:pt x="136695" y="142787"/>
                      <a:pt x="146406" y="137557"/>
                      <a:pt x="152690" y="137557"/>
                    </a:cubicBezTo>
                    <a:cubicBezTo>
                      <a:pt x="158974" y="137557"/>
                      <a:pt x="167733" y="128049"/>
                      <a:pt x="171732" y="125767"/>
                    </a:cubicBezTo>
                    <a:cubicBezTo>
                      <a:pt x="175731" y="123485"/>
                      <a:pt x="181253" y="132518"/>
                      <a:pt x="187155" y="129571"/>
                    </a:cubicBezTo>
                    <a:cubicBezTo>
                      <a:pt x="193059" y="126623"/>
                      <a:pt x="198961" y="123390"/>
                      <a:pt x="202579" y="125387"/>
                    </a:cubicBezTo>
                    <a:cubicBezTo>
                      <a:pt x="206197" y="127384"/>
                      <a:pt x="193915" y="136702"/>
                      <a:pt x="197248" y="141360"/>
                    </a:cubicBezTo>
                    <a:cubicBezTo>
                      <a:pt x="198158" y="143552"/>
                      <a:pt x="198158" y="146015"/>
                      <a:pt x="197248" y="148206"/>
                    </a:cubicBezTo>
                    <a:cubicBezTo>
                      <a:pt x="209529" y="146495"/>
                      <a:pt x="208387" y="138033"/>
                      <a:pt x="209149" y="134325"/>
                    </a:cubicBezTo>
                    <a:cubicBezTo>
                      <a:pt x="209910" y="130616"/>
                      <a:pt x="213052" y="126433"/>
                      <a:pt x="217051" y="129571"/>
                    </a:cubicBezTo>
                    <a:cubicBezTo>
                      <a:pt x="222563" y="133215"/>
                      <a:pt x="229723" y="133215"/>
                      <a:pt x="235236" y="129571"/>
                    </a:cubicBezTo>
                    <a:cubicBezTo>
                      <a:pt x="243995" y="125577"/>
                      <a:pt x="244757" y="123200"/>
                      <a:pt x="247898" y="127194"/>
                    </a:cubicBezTo>
                    <a:cubicBezTo>
                      <a:pt x="251040" y="131187"/>
                      <a:pt x="258181" y="127954"/>
                      <a:pt x="270844" y="127954"/>
                    </a:cubicBezTo>
                    <a:cubicBezTo>
                      <a:pt x="283506" y="127954"/>
                      <a:pt x="285887" y="119302"/>
                      <a:pt x="297788" y="120063"/>
                    </a:cubicBezTo>
                    <a:cubicBezTo>
                      <a:pt x="305284" y="120445"/>
                      <a:pt x="312784" y="119380"/>
                      <a:pt x="319876" y="116925"/>
                    </a:cubicBezTo>
                    <a:lnTo>
                      <a:pt x="327397" y="119207"/>
                    </a:lnTo>
                    <a:cubicBezTo>
                      <a:pt x="330539" y="116354"/>
                      <a:pt x="330349" y="113122"/>
                      <a:pt x="336347" y="112361"/>
                    </a:cubicBezTo>
                    <a:cubicBezTo>
                      <a:pt x="345868" y="111220"/>
                      <a:pt x="349390" y="118351"/>
                      <a:pt x="354151" y="115974"/>
                    </a:cubicBezTo>
                    <a:cubicBezTo>
                      <a:pt x="358911" y="113597"/>
                      <a:pt x="373954" y="129761"/>
                      <a:pt x="375287" y="119302"/>
                    </a:cubicBezTo>
                    <a:cubicBezTo>
                      <a:pt x="374074" y="112975"/>
                      <a:pt x="370751" y="107244"/>
                      <a:pt x="365861" y="103043"/>
                    </a:cubicBezTo>
                    <a:close/>
                    <a:moveTo>
                      <a:pt x="32062" y="26979"/>
                    </a:moveTo>
                    <a:cubicBezTo>
                      <a:pt x="39202" y="24317"/>
                      <a:pt x="55197" y="27930"/>
                      <a:pt x="59101" y="24317"/>
                    </a:cubicBezTo>
                    <a:cubicBezTo>
                      <a:pt x="63004" y="20704"/>
                      <a:pt x="48913" y="16330"/>
                      <a:pt x="43963" y="12242"/>
                    </a:cubicBezTo>
                    <a:cubicBezTo>
                      <a:pt x="41329" y="9310"/>
                      <a:pt x="39609" y="5676"/>
                      <a:pt x="39012" y="1783"/>
                    </a:cubicBezTo>
                    <a:cubicBezTo>
                      <a:pt x="36803" y="3744"/>
                      <a:pt x="33691" y="4329"/>
                      <a:pt x="30919" y="3304"/>
                    </a:cubicBezTo>
                    <a:cubicBezTo>
                      <a:pt x="24213" y="1522"/>
                      <a:pt x="17156" y="1522"/>
                      <a:pt x="10449" y="3304"/>
                    </a:cubicBezTo>
                    <a:cubicBezTo>
                      <a:pt x="8260" y="4255"/>
                      <a:pt x="12258" y="11766"/>
                      <a:pt x="12258" y="16615"/>
                    </a:cubicBezTo>
                    <a:cubicBezTo>
                      <a:pt x="12258" y="21464"/>
                      <a:pt x="6451" y="22891"/>
                      <a:pt x="6451" y="26123"/>
                    </a:cubicBezTo>
                    <a:cubicBezTo>
                      <a:pt x="6451" y="29356"/>
                      <a:pt x="4356" y="30212"/>
                      <a:pt x="1785" y="33064"/>
                    </a:cubicBezTo>
                    <a:cubicBezTo>
                      <a:pt x="4989" y="36096"/>
                      <a:pt x="9040" y="38085"/>
                      <a:pt x="13401" y="38769"/>
                    </a:cubicBezTo>
                    <a:cubicBezTo>
                      <a:pt x="21684" y="38389"/>
                      <a:pt x="25016" y="29451"/>
                      <a:pt x="32062" y="26789"/>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433" name="Google Shape;433;p8"/>
              <p:cNvSpPr/>
              <p:nvPr/>
            </p:nvSpPr>
            <p:spPr>
              <a:xfrm>
                <a:off x="12641576" y="4672840"/>
                <a:ext cx="448990" cy="358709"/>
              </a:xfrm>
              <a:custGeom>
                <a:rect b="b" l="l" r="r" t="t"/>
                <a:pathLst>
                  <a:path extrusionOk="0" h="152128" w="190416">
                    <a:moveTo>
                      <a:pt x="4027" y="32311"/>
                    </a:moveTo>
                    <a:cubicBezTo>
                      <a:pt x="6097" y="39125"/>
                      <a:pt x="5930" y="46421"/>
                      <a:pt x="3551" y="53134"/>
                    </a:cubicBezTo>
                    <a:cubicBezTo>
                      <a:pt x="409" y="57983"/>
                      <a:pt x="1837" y="59314"/>
                      <a:pt x="4884" y="61120"/>
                    </a:cubicBezTo>
                    <a:cubicBezTo>
                      <a:pt x="7835" y="63374"/>
                      <a:pt x="9504" y="66921"/>
                      <a:pt x="9359" y="70628"/>
                    </a:cubicBezTo>
                    <a:cubicBezTo>
                      <a:pt x="9359" y="74146"/>
                      <a:pt x="11549" y="73766"/>
                      <a:pt x="12025" y="81277"/>
                    </a:cubicBezTo>
                    <a:cubicBezTo>
                      <a:pt x="11907" y="86981"/>
                      <a:pt x="13607" y="92575"/>
                      <a:pt x="16880" y="97251"/>
                    </a:cubicBezTo>
                    <a:cubicBezTo>
                      <a:pt x="18583" y="99932"/>
                      <a:pt x="18833" y="103285"/>
                      <a:pt x="17547" y="106188"/>
                    </a:cubicBezTo>
                    <a:cubicBezTo>
                      <a:pt x="21070" y="108939"/>
                      <a:pt x="24944" y="111209"/>
                      <a:pt x="29067" y="112939"/>
                    </a:cubicBezTo>
                    <a:cubicBezTo>
                      <a:pt x="38588" y="116267"/>
                      <a:pt x="41634" y="118834"/>
                      <a:pt x="42301" y="122447"/>
                    </a:cubicBezTo>
                    <a:cubicBezTo>
                      <a:pt x="42967" y="126060"/>
                      <a:pt x="50965" y="131955"/>
                      <a:pt x="52964" y="127106"/>
                    </a:cubicBezTo>
                    <a:cubicBezTo>
                      <a:pt x="54964" y="122257"/>
                      <a:pt x="60200" y="125109"/>
                      <a:pt x="64199" y="125109"/>
                    </a:cubicBezTo>
                    <a:cubicBezTo>
                      <a:pt x="68197" y="125109"/>
                      <a:pt x="68864" y="129768"/>
                      <a:pt x="69435" y="132335"/>
                    </a:cubicBezTo>
                    <a:cubicBezTo>
                      <a:pt x="70006" y="134902"/>
                      <a:pt x="79432" y="133761"/>
                      <a:pt x="82764" y="135663"/>
                    </a:cubicBezTo>
                    <a:cubicBezTo>
                      <a:pt x="86097" y="137565"/>
                      <a:pt x="87334" y="145171"/>
                      <a:pt x="92285" y="147548"/>
                    </a:cubicBezTo>
                    <a:cubicBezTo>
                      <a:pt x="97236" y="149925"/>
                      <a:pt x="100854" y="144315"/>
                      <a:pt x="104186" y="146312"/>
                    </a:cubicBezTo>
                    <a:cubicBezTo>
                      <a:pt x="109523" y="148967"/>
                      <a:pt x="115630" y="149641"/>
                      <a:pt x="121419" y="148214"/>
                    </a:cubicBezTo>
                    <a:cubicBezTo>
                      <a:pt x="126655" y="146312"/>
                      <a:pt x="129988" y="150210"/>
                      <a:pt x="136652" y="149545"/>
                    </a:cubicBezTo>
                    <a:cubicBezTo>
                      <a:pt x="142643" y="149042"/>
                      <a:pt x="148640" y="150439"/>
                      <a:pt x="153789" y="153538"/>
                    </a:cubicBezTo>
                    <a:cubicBezTo>
                      <a:pt x="157547" y="155114"/>
                      <a:pt x="161533" y="156077"/>
                      <a:pt x="165595" y="156391"/>
                    </a:cubicBezTo>
                    <a:cubicBezTo>
                      <a:pt x="166833" y="153633"/>
                      <a:pt x="164358" y="145266"/>
                      <a:pt x="164739" y="143270"/>
                    </a:cubicBezTo>
                    <a:cubicBezTo>
                      <a:pt x="170706" y="136562"/>
                      <a:pt x="177064" y="130213"/>
                      <a:pt x="183780" y="124253"/>
                    </a:cubicBezTo>
                    <a:cubicBezTo>
                      <a:pt x="186446" y="121116"/>
                      <a:pt x="190445" y="121116"/>
                      <a:pt x="192635" y="117122"/>
                    </a:cubicBezTo>
                    <a:cubicBezTo>
                      <a:pt x="194824" y="113129"/>
                      <a:pt x="186446" y="100293"/>
                      <a:pt x="184637" y="98106"/>
                    </a:cubicBezTo>
                    <a:cubicBezTo>
                      <a:pt x="182610" y="92405"/>
                      <a:pt x="182149" y="86266"/>
                      <a:pt x="183304" y="80326"/>
                    </a:cubicBezTo>
                    <a:cubicBezTo>
                      <a:pt x="184637" y="75858"/>
                      <a:pt x="176640" y="73195"/>
                      <a:pt x="176640" y="70153"/>
                    </a:cubicBezTo>
                    <a:cubicBezTo>
                      <a:pt x="176640" y="67110"/>
                      <a:pt x="184256" y="61691"/>
                      <a:pt x="188255" y="59884"/>
                    </a:cubicBezTo>
                    <a:cubicBezTo>
                      <a:pt x="192254" y="58078"/>
                      <a:pt x="190921" y="45717"/>
                      <a:pt x="187303" y="42580"/>
                    </a:cubicBezTo>
                    <a:cubicBezTo>
                      <a:pt x="183264" y="38689"/>
                      <a:pt x="182051" y="32711"/>
                      <a:pt x="184256" y="27557"/>
                    </a:cubicBezTo>
                    <a:cubicBezTo>
                      <a:pt x="186446" y="21282"/>
                      <a:pt x="170927" y="16433"/>
                      <a:pt x="168642" y="16433"/>
                    </a:cubicBezTo>
                    <a:cubicBezTo>
                      <a:pt x="168642" y="16433"/>
                      <a:pt x="168071" y="16433"/>
                      <a:pt x="167880" y="15482"/>
                    </a:cubicBezTo>
                    <a:cubicBezTo>
                      <a:pt x="150496" y="16844"/>
                      <a:pt x="133010" y="16110"/>
                      <a:pt x="115801" y="13295"/>
                    </a:cubicBezTo>
                    <a:lnTo>
                      <a:pt x="105709" y="9587"/>
                    </a:lnTo>
                    <a:cubicBezTo>
                      <a:pt x="103338" y="13301"/>
                      <a:pt x="99167" y="15474"/>
                      <a:pt x="94761" y="15292"/>
                    </a:cubicBezTo>
                    <a:cubicBezTo>
                      <a:pt x="86192" y="15292"/>
                      <a:pt x="85240" y="6639"/>
                      <a:pt x="85240" y="2836"/>
                    </a:cubicBezTo>
                    <a:cubicBezTo>
                      <a:pt x="85240" y="-967"/>
                      <a:pt x="50584" y="6069"/>
                      <a:pt x="41444" y="15292"/>
                    </a:cubicBezTo>
                    <a:cubicBezTo>
                      <a:pt x="32304" y="24514"/>
                      <a:pt x="10882" y="20901"/>
                      <a:pt x="10311" y="25845"/>
                    </a:cubicBezTo>
                    <a:cubicBezTo>
                      <a:pt x="9740" y="30790"/>
                      <a:pt x="6693" y="31455"/>
                      <a:pt x="4598" y="30409"/>
                    </a:cubicBezTo>
                    <a:cubicBezTo>
                      <a:pt x="4261" y="30990"/>
                      <a:pt x="4066" y="31641"/>
                      <a:pt x="4027" y="32311"/>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434" name="Google Shape;434;p8"/>
              <p:cNvSpPr/>
              <p:nvPr/>
            </p:nvSpPr>
            <p:spPr>
              <a:xfrm>
                <a:off x="12706674" y="5272196"/>
                <a:ext cx="157147" cy="156935"/>
              </a:xfrm>
              <a:custGeom>
                <a:rect b="b" l="l" r="r" t="t"/>
                <a:pathLst>
                  <a:path extrusionOk="0" h="66556" w="66645">
                    <a:moveTo>
                      <a:pt x="54870" y="63652"/>
                    </a:moveTo>
                    <a:cubicBezTo>
                      <a:pt x="57531" y="54869"/>
                      <a:pt x="62812" y="47107"/>
                      <a:pt x="70008" y="41403"/>
                    </a:cubicBezTo>
                    <a:cubicBezTo>
                      <a:pt x="72674" y="41403"/>
                      <a:pt x="73722" y="23813"/>
                      <a:pt x="72579" y="14686"/>
                    </a:cubicBezTo>
                    <a:cubicBezTo>
                      <a:pt x="67071" y="10612"/>
                      <a:pt x="60970" y="7406"/>
                      <a:pt x="54490" y="5178"/>
                    </a:cubicBezTo>
                    <a:cubicBezTo>
                      <a:pt x="44117" y="4815"/>
                      <a:pt x="33781" y="3767"/>
                      <a:pt x="23547" y="2040"/>
                    </a:cubicBezTo>
                    <a:cubicBezTo>
                      <a:pt x="19072" y="328"/>
                      <a:pt x="14693" y="7840"/>
                      <a:pt x="10694" y="4702"/>
                    </a:cubicBezTo>
                    <a:cubicBezTo>
                      <a:pt x="8180" y="2887"/>
                      <a:pt x="4668" y="3450"/>
                      <a:pt x="2851" y="5961"/>
                    </a:cubicBezTo>
                    <a:cubicBezTo>
                      <a:pt x="2000" y="7135"/>
                      <a:pt x="1638" y="8592"/>
                      <a:pt x="1840" y="10027"/>
                    </a:cubicBezTo>
                    <a:cubicBezTo>
                      <a:pt x="2697" y="14400"/>
                      <a:pt x="11360" y="17063"/>
                      <a:pt x="11360" y="23718"/>
                    </a:cubicBezTo>
                    <a:cubicBezTo>
                      <a:pt x="11360" y="30374"/>
                      <a:pt x="28117" y="40072"/>
                      <a:pt x="27641" y="43590"/>
                    </a:cubicBezTo>
                    <a:cubicBezTo>
                      <a:pt x="27165" y="47108"/>
                      <a:pt x="37733" y="53098"/>
                      <a:pt x="44017" y="61845"/>
                    </a:cubicBezTo>
                    <a:cubicBezTo>
                      <a:pt x="47254" y="63937"/>
                      <a:pt x="50777" y="66694"/>
                      <a:pt x="54299" y="69452"/>
                    </a:cubicBezTo>
                    <a:cubicBezTo>
                      <a:pt x="54820" y="67565"/>
                      <a:pt x="55013" y="65603"/>
                      <a:pt x="54870" y="63652"/>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435" name="Google Shape;435;p8"/>
              <p:cNvSpPr/>
              <p:nvPr/>
            </p:nvSpPr>
            <p:spPr>
              <a:xfrm>
                <a:off x="12620371" y="5195676"/>
                <a:ext cx="246945" cy="224193"/>
              </a:xfrm>
              <a:custGeom>
                <a:rect b="b" l="l" r="r" t="t"/>
                <a:pathLst>
                  <a:path extrusionOk="0" h="95080" w="104728">
                    <a:moveTo>
                      <a:pt x="64051" y="76421"/>
                    </a:moveTo>
                    <a:cubicBezTo>
                      <a:pt x="64528" y="72903"/>
                      <a:pt x="47771" y="63110"/>
                      <a:pt x="47771" y="56549"/>
                    </a:cubicBezTo>
                    <a:cubicBezTo>
                      <a:pt x="47771" y="49989"/>
                      <a:pt x="39297" y="47041"/>
                      <a:pt x="38250" y="42858"/>
                    </a:cubicBezTo>
                    <a:cubicBezTo>
                      <a:pt x="37819" y="39789"/>
                      <a:pt x="39961" y="36954"/>
                      <a:pt x="43033" y="36524"/>
                    </a:cubicBezTo>
                    <a:cubicBezTo>
                      <a:pt x="44470" y="36322"/>
                      <a:pt x="45929" y="36684"/>
                      <a:pt x="47104" y="37533"/>
                    </a:cubicBezTo>
                    <a:cubicBezTo>
                      <a:pt x="51103" y="40671"/>
                      <a:pt x="55483" y="33159"/>
                      <a:pt x="59957" y="34871"/>
                    </a:cubicBezTo>
                    <a:cubicBezTo>
                      <a:pt x="70191" y="36598"/>
                      <a:pt x="80528" y="37646"/>
                      <a:pt x="90900" y="38008"/>
                    </a:cubicBezTo>
                    <a:cubicBezTo>
                      <a:pt x="97381" y="40237"/>
                      <a:pt x="103481" y="43443"/>
                      <a:pt x="108990" y="47516"/>
                    </a:cubicBezTo>
                    <a:cubicBezTo>
                      <a:pt x="108868" y="46023"/>
                      <a:pt x="108547" y="44552"/>
                      <a:pt x="108038" y="43143"/>
                    </a:cubicBezTo>
                    <a:cubicBezTo>
                      <a:pt x="105658" y="37628"/>
                      <a:pt x="108038" y="31258"/>
                      <a:pt x="101659" y="28881"/>
                    </a:cubicBezTo>
                    <a:cubicBezTo>
                      <a:pt x="98422" y="27645"/>
                      <a:pt x="96994" y="21940"/>
                      <a:pt x="96422" y="16806"/>
                    </a:cubicBezTo>
                    <a:lnTo>
                      <a:pt x="89567" y="18802"/>
                    </a:lnTo>
                    <a:cubicBezTo>
                      <a:pt x="82361" y="20641"/>
                      <a:pt x="74709" y="18907"/>
                      <a:pt x="69002" y="14143"/>
                    </a:cubicBezTo>
                    <a:cubicBezTo>
                      <a:pt x="64039" y="9283"/>
                      <a:pt x="58434" y="5124"/>
                      <a:pt x="52341" y="1783"/>
                    </a:cubicBezTo>
                    <a:cubicBezTo>
                      <a:pt x="48851" y="5137"/>
                      <a:pt x="44788" y="7842"/>
                      <a:pt x="40345" y="9769"/>
                    </a:cubicBezTo>
                    <a:cubicBezTo>
                      <a:pt x="36822" y="10245"/>
                      <a:pt x="39012" y="19278"/>
                      <a:pt x="35489" y="19278"/>
                    </a:cubicBezTo>
                    <a:cubicBezTo>
                      <a:pt x="31966" y="19278"/>
                      <a:pt x="29205" y="25458"/>
                      <a:pt x="28348" y="28120"/>
                    </a:cubicBezTo>
                    <a:cubicBezTo>
                      <a:pt x="27491" y="30782"/>
                      <a:pt x="19494" y="26314"/>
                      <a:pt x="15876" y="27645"/>
                    </a:cubicBezTo>
                    <a:cubicBezTo>
                      <a:pt x="11251" y="28900"/>
                      <a:pt x="6542" y="29822"/>
                      <a:pt x="1785" y="30402"/>
                    </a:cubicBezTo>
                    <a:cubicBezTo>
                      <a:pt x="2452" y="34395"/>
                      <a:pt x="1785" y="38864"/>
                      <a:pt x="5403" y="38864"/>
                    </a:cubicBezTo>
                    <a:cubicBezTo>
                      <a:pt x="10735" y="38864"/>
                      <a:pt x="20541" y="38294"/>
                      <a:pt x="20827" y="45425"/>
                    </a:cubicBezTo>
                    <a:cubicBezTo>
                      <a:pt x="21113" y="52556"/>
                      <a:pt x="33871" y="68244"/>
                      <a:pt x="38536" y="73949"/>
                    </a:cubicBezTo>
                    <a:cubicBezTo>
                      <a:pt x="43201" y="79654"/>
                      <a:pt x="53959" y="78037"/>
                      <a:pt x="54531" y="82506"/>
                    </a:cubicBezTo>
                    <a:cubicBezTo>
                      <a:pt x="55102" y="86975"/>
                      <a:pt x="62909" y="91063"/>
                      <a:pt x="71763" y="92014"/>
                    </a:cubicBezTo>
                    <a:cubicBezTo>
                      <a:pt x="74806" y="92570"/>
                      <a:pt x="77695" y="93770"/>
                      <a:pt x="80237" y="95532"/>
                    </a:cubicBezTo>
                    <a:cubicBezTo>
                      <a:pt x="74143" y="85644"/>
                      <a:pt x="63766" y="78893"/>
                      <a:pt x="64051" y="76421"/>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436" name="Google Shape;436;p8"/>
              <p:cNvSpPr/>
              <p:nvPr/>
            </p:nvSpPr>
            <p:spPr>
              <a:xfrm>
                <a:off x="12865071" y="5425477"/>
                <a:ext cx="89798" cy="179355"/>
              </a:xfrm>
              <a:custGeom>
                <a:rect b="b" l="l" r="r" t="t"/>
                <a:pathLst>
                  <a:path extrusionOk="0" h="76064" w="38083">
                    <a:moveTo>
                      <a:pt x="26063" y="64155"/>
                    </a:moveTo>
                    <a:cubicBezTo>
                      <a:pt x="30538" y="63300"/>
                      <a:pt x="27872" y="59687"/>
                      <a:pt x="31014" y="56644"/>
                    </a:cubicBezTo>
                    <a:cubicBezTo>
                      <a:pt x="34133" y="53300"/>
                      <a:pt x="36531" y="49352"/>
                      <a:pt x="38059" y="45044"/>
                    </a:cubicBezTo>
                    <a:lnTo>
                      <a:pt x="38059" y="44474"/>
                    </a:lnTo>
                    <a:cubicBezTo>
                      <a:pt x="32061" y="40005"/>
                      <a:pt x="27777" y="36772"/>
                      <a:pt x="26444" y="32113"/>
                    </a:cubicBezTo>
                    <a:cubicBezTo>
                      <a:pt x="25566" y="25097"/>
                      <a:pt x="26315" y="17972"/>
                      <a:pt x="28634" y="11291"/>
                    </a:cubicBezTo>
                    <a:cubicBezTo>
                      <a:pt x="23377" y="7258"/>
                      <a:pt x="17533" y="4052"/>
                      <a:pt x="11306" y="1783"/>
                    </a:cubicBezTo>
                    <a:cubicBezTo>
                      <a:pt x="7974" y="1783"/>
                      <a:pt x="2928" y="9104"/>
                      <a:pt x="1785" y="16045"/>
                    </a:cubicBezTo>
                    <a:cubicBezTo>
                      <a:pt x="9497" y="20228"/>
                      <a:pt x="12544" y="23176"/>
                      <a:pt x="7212" y="28595"/>
                    </a:cubicBezTo>
                    <a:cubicBezTo>
                      <a:pt x="1880" y="34015"/>
                      <a:pt x="357" y="53126"/>
                      <a:pt x="6641" y="58165"/>
                    </a:cubicBezTo>
                    <a:cubicBezTo>
                      <a:pt x="12924" y="63205"/>
                      <a:pt x="14257" y="72427"/>
                      <a:pt x="19970" y="75185"/>
                    </a:cubicBezTo>
                    <a:cubicBezTo>
                      <a:pt x="21684" y="70145"/>
                      <a:pt x="23207" y="64726"/>
                      <a:pt x="26063" y="64155"/>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437" name="Google Shape;437;p8"/>
              <p:cNvSpPr/>
              <p:nvPr/>
            </p:nvSpPr>
            <p:spPr>
              <a:xfrm>
                <a:off x="12429856" y="5043212"/>
                <a:ext cx="336743" cy="156935"/>
              </a:xfrm>
              <a:custGeom>
                <a:rect b="b" l="l" r="r" t="t"/>
                <a:pathLst>
                  <a:path extrusionOk="0" h="66556" w="142812">
                    <a:moveTo>
                      <a:pt x="126188" y="7684"/>
                    </a:moveTo>
                    <a:cubicBezTo>
                      <a:pt x="120822" y="3724"/>
                      <a:pt x="114294" y="1651"/>
                      <a:pt x="107623" y="1789"/>
                    </a:cubicBezTo>
                    <a:cubicBezTo>
                      <a:pt x="106924" y="5088"/>
                      <a:pt x="105804" y="8284"/>
                      <a:pt x="104290" y="11297"/>
                    </a:cubicBezTo>
                    <a:cubicBezTo>
                      <a:pt x="102672" y="14055"/>
                      <a:pt x="93056" y="14055"/>
                      <a:pt x="86867" y="12343"/>
                    </a:cubicBezTo>
                    <a:cubicBezTo>
                      <a:pt x="85154" y="14625"/>
                      <a:pt x="77347" y="16432"/>
                      <a:pt x="76014" y="19759"/>
                    </a:cubicBezTo>
                    <a:cubicBezTo>
                      <a:pt x="74681" y="23087"/>
                      <a:pt x="64874" y="21471"/>
                      <a:pt x="68016" y="32120"/>
                    </a:cubicBezTo>
                    <a:cubicBezTo>
                      <a:pt x="71158" y="42769"/>
                      <a:pt x="63161" y="39251"/>
                      <a:pt x="60019" y="37920"/>
                    </a:cubicBezTo>
                    <a:cubicBezTo>
                      <a:pt x="52940" y="36915"/>
                      <a:pt x="45729" y="38322"/>
                      <a:pt x="39549" y="41913"/>
                    </a:cubicBezTo>
                    <a:cubicBezTo>
                      <a:pt x="36341" y="44758"/>
                      <a:pt x="31624" y="45108"/>
                      <a:pt x="28029" y="42769"/>
                    </a:cubicBezTo>
                    <a:cubicBezTo>
                      <a:pt x="24887" y="41057"/>
                      <a:pt x="18508" y="40106"/>
                      <a:pt x="16032" y="44575"/>
                    </a:cubicBezTo>
                    <a:cubicBezTo>
                      <a:pt x="13557" y="49044"/>
                      <a:pt x="8511" y="41057"/>
                      <a:pt x="4417" y="41438"/>
                    </a:cubicBezTo>
                    <a:cubicBezTo>
                      <a:pt x="323" y="41818"/>
                      <a:pt x="2227" y="50375"/>
                      <a:pt x="2227" y="52182"/>
                    </a:cubicBezTo>
                    <a:cubicBezTo>
                      <a:pt x="2227" y="53988"/>
                      <a:pt x="8511" y="59218"/>
                      <a:pt x="12415" y="57506"/>
                    </a:cubicBezTo>
                    <a:cubicBezTo>
                      <a:pt x="16759" y="56324"/>
                      <a:pt x="21407" y="57316"/>
                      <a:pt x="24887" y="60168"/>
                    </a:cubicBezTo>
                    <a:cubicBezTo>
                      <a:pt x="28505" y="62355"/>
                      <a:pt x="35169" y="58362"/>
                      <a:pt x="37359" y="56175"/>
                    </a:cubicBezTo>
                    <a:cubicBezTo>
                      <a:pt x="39549" y="53988"/>
                      <a:pt x="52021" y="53893"/>
                      <a:pt x="53354" y="53893"/>
                    </a:cubicBezTo>
                    <a:cubicBezTo>
                      <a:pt x="54687" y="53893"/>
                      <a:pt x="55163" y="61024"/>
                      <a:pt x="57353" y="62355"/>
                    </a:cubicBezTo>
                    <a:cubicBezTo>
                      <a:pt x="63262" y="64077"/>
                      <a:pt x="69382" y="64973"/>
                      <a:pt x="75538" y="65018"/>
                    </a:cubicBezTo>
                    <a:cubicBezTo>
                      <a:pt x="83154" y="65018"/>
                      <a:pt x="94579" y="69011"/>
                      <a:pt x="97816" y="69011"/>
                    </a:cubicBezTo>
                    <a:cubicBezTo>
                      <a:pt x="101054" y="69011"/>
                      <a:pt x="107337" y="62736"/>
                      <a:pt x="115144" y="62736"/>
                    </a:cubicBezTo>
                    <a:cubicBezTo>
                      <a:pt x="122951" y="62736"/>
                      <a:pt x="127521" y="57887"/>
                      <a:pt x="128950" y="58362"/>
                    </a:cubicBezTo>
                    <a:lnTo>
                      <a:pt x="128950" y="58362"/>
                    </a:lnTo>
                    <a:cubicBezTo>
                      <a:pt x="129521" y="55890"/>
                      <a:pt x="130473" y="53893"/>
                      <a:pt x="132187" y="53608"/>
                    </a:cubicBezTo>
                    <a:cubicBezTo>
                      <a:pt x="135424" y="53133"/>
                      <a:pt x="133139" y="47618"/>
                      <a:pt x="135424" y="44765"/>
                    </a:cubicBezTo>
                    <a:cubicBezTo>
                      <a:pt x="137709" y="41913"/>
                      <a:pt x="133615" y="36493"/>
                      <a:pt x="137804" y="36969"/>
                    </a:cubicBezTo>
                    <a:cubicBezTo>
                      <a:pt x="141993" y="37444"/>
                      <a:pt x="146563" y="37920"/>
                      <a:pt x="146563" y="31835"/>
                    </a:cubicBezTo>
                    <a:cubicBezTo>
                      <a:pt x="146712" y="29777"/>
                      <a:pt x="147670" y="27863"/>
                      <a:pt x="149229" y="26510"/>
                    </a:cubicBezTo>
                    <a:cubicBezTo>
                      <a:pt x="145918" y="21324"/>
                      <a:pt x="143294" y="15731"/>
                      <a:pt x="141422" y="9871"/>
                    </a:cubicBezTo>
                    <a:cubicBezTo>
                      <a:pt x="141422" y="9871"/>
                      <a:pt x="131425" y="13674"/>
                      <a:pt x="126188" y="7684"/>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438" name="Google Shape;438;p8"/>
              <p:cNvSpPr/>
              <p:nvPr/>
            </p:nvSpPr>
            <p:spPr>
              <a:xfrm>
                <a:off x="12729702" y="5064912"/>
                <a:ext cx="291845" cy="156935"/>
              </a:xfrm>
              <a:custGeom>
                <a:rect b="b" l="l" r="r" t="t"/>
                <a:pathLst>
                  <a:path extrusionOk="0" h="66556" w="123770">
                    <a:moveTo>
                      <a:pt x="127460" y="15120"/>
                    </a:moveTo>
                    <a:cubicBezTo>
                      <a:pt x="125729" y="14491"/>
                      <a:pt x="124142" y="13521"/>
                      <a:pt x="122795" y="12267"/>
                    </a:cubicBezTo>
                    <a:cubicBezTo>
                      <a:pt x="118354" y="11609"/>
                      <a:pt x="114085" y="10091"/>
                      <a:pt x="110227" y="7798"/>
                    </a:cubicBezTo>
                    <a:cubicBezTo>
                      <a:pt x="104409" y="4798"/>
                      <a:pt x="98137" y="2775"/>
                      <a:pt x="91661" y="1808"/>
                    </a:cubicBezTo>
                    <a:cubicBezTo>
                      <a:pt x="89662" y="1143"/>
                      <a:pt x="77095" y="13693"/>
                      <a:pt x="73096" y="13693"/>
                    </a:cubicBezTo>
                    <a:cubicBezTo>
                      <a:pt x="69097" y="13693"/>
                      <a:pt x="51960" y="15690"/>
                      <a:pt x="51960" y="20254"/>
                    </a:cubicBezTo>
                    <a:cubicBezTo>
                      <a:pt x="51960" y="24818"/>
                      <a:pt x="30824" y="25578"/>
                      <a:pt x="24825" y="20254"/>
                    </a:cubicBezTo>
                    <a:cubicBezTo>
                      <a:pt x="23792" y="19312"/>
                      <a:pt x="22866" y="18260"/>
                      <a:pt x="22064" y="17116"/>
                    </a:cubicBezTo>
                    <a:cubicBezTo>
                      <a:pt x="20505" y="18469"/>
                      <a:pt x="19547" y="20384"/>
                      <a:pt x="19398" y="22441"/>
                    </a:cubicBezTo>
                    <a:cubicBezTo>
                      <a:pt x="19399" y="28526"/>
                      <a:pt x="14829" y="28051"/>
                      <a:pt x="10639" y="27575"/>
                    </a:cubicBezTo>
                    <a:cubicBezTo>
                      <a:pt x="6450" y="27100"/>
                      <a:pt x="10639" y="32614"/>
                      <a:pt x="8259" y="35372"/>
                    </a:cubicBezTo>
                    <a:cubicBezTo>
                      <a:pt x="5879" y="38129"/>
                      <a:pt x="8259" y="43739"/>
                      <a:pt x="5022" y="44214"/>
                    </a:cubicBezTo>
                    <a:cubicBezTo>
                      <a:pt x="3309" y="44214"/>
                      <a:pt x="2356" y="46496"/>
                      <a:pt x="1785" y="48968"/>
                    </a:cubicBezTo>
                    <a:cubicBezTo>
                      <a:pt x="3748" y="51198"/>
                      <a:pt x="5383" y="53695"/>
                      <a:pt x="6641" y="56384"/>
                    </a:cubicBezTo>
                    <a:lnTo>
                      <a:pt x="6165" y="56384"/>
                    </a:lnTo>
                    <a:cubicBezTo>
                      <a:pt x="12257" y="59726"/>
                      <a:pt x="17863" y="63885"/>
                      <a:pt x="22826" y="68745"/>
                    </a:cubicBezTo>
                    <a:cubicBezTo>
                      <a:pt x="28533" y="73509"/>
                      <a:pt x="36185" y="75242"/>
                      <a:pt x="43391" y="73404"/>
                    </a:cubicBezTo>
                    <a:cubicBezTo>
                      <a:pt x="48627" y="72073"/>
                      <a:pt x="71192" y="64751"/>
                      <a:pt x="71192" y="64751"/>
                    </a:cubicBezTo>
                    <a:cubicBezTo>
                      <a:pt x="73988" y="65821"/>
                      <a:pt x="76850" y="66710"/>
                      <a:pt x="79761" y="67414"/>
                    </a:cubicBezTo>
                    <a:lnTo>
                      <a:pt x="85378" y="68364"/>
                    </a:lnTo>
                    <a:cubicBezTo>
                      <a:pt x="89585" y="65896"/>
                      <a:pt x="93567" y="63065"/>
                      <a:pt x="97279" y="59902"/>
                    </a:cubicBezTo>
                    <a:cubicBezTo>
                      <a:pt x="103467" y="53722"/>
                      <a:pt x="112893" y="31378"/>
                      <a:pt x="115464" y="29762"/>
                    </a:cubicBezTo>
                    <a:cubicBezTo>
                      <a:pt x="118034" y="28146"/>
                      <a:pt x="124985" y="23962"/>
                      <a:pt x="128888" y="21300"/>
                    </a:cubicBezTo>
                    <a:cubicBezTo>
                      <a:pt x="132792" y="18638"/>
                      <a:pt x="131554" y="16451"/>
                      <a:pt x="127460" y="15120"/>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439" name="Google Shape;439;p8"/>
              <p:cNvSpPr/>
              <p:nvPr/>
            </p:nvSpPr>
            <p:spPr>
              <a:xfrm>
                <a:off x="12556577" y="4919021"/>
                <a:ext cx="291845" cy="156935"/>
              </a:xfrm>
              <a:custGeom>
                <a:rect b="b" l="l" r="r" t="t"/>
                <a:pathLst>
                  <a:path extrusionOk="0" h="66556" w="123770">
                    <a:moveTo>
                      <a:pt x="118812" y="31258"/>
                    </a:moveTo>
                    <a:cubicBezTo>
                      <a:pt x="115480" y="29356"/>
                      <a:pt x="106150" y="30592"/>
                      <a:pt x="105483" y="27930"/>
                    </a:cubicBezTo>
                    <a:cubicBezTo>
                      <a:pt x="104817" y="25268"/>
                      <a:pt x="104246" y="20704"/>
                      <a:pt x="100247" y="20704"/>
                    </a:cubicBezTo>
                    <a:cubicBezTo>
                      <a:pt x="96248" y="20704"/>
                      <a:pt x="90726" y="18041"/>
                      <a:pt x="89012" y="22700"/>
                    </a:cubicBezTo>
                    <a:cubicBezTo>
                      <a:pt x="87299" y="27359"/>
                      <a:pt x="79015" y="21369"/>
                      <a:pt x="78349" y="18041"/>
                    </a:cubicBezTo>
                    <a:cubicBezTo>
                      <a:pt x="77683" y="14714"/>
                      <a:pt x="74445" y="12146"/>
                      <a:pt x="65115" y="8533"/>
                    </a:cubicBezTo>
                    <a:cubicBezTo>
                      <a:pt x="60992" y="6804"/>
                      <a:pt x="57118" y="4534"/>
                      <a:pt x="53595" y="1783"/>
                    </a:cubicBezTo>
                    <a:cubicBezTo>
                      <a:pt x="53313" y="2529"/>
                      <a:pt x="52928" y="3233"/>
                      <a:pt x="52453" y="3875"/>
                    </a:cubicBezTo>
                    <a:cubicBezTo>
                      <a:pt x="50739" y="6632"/>
                      <a:pt x="44455" y="1688"/>
                      <a:pt x="41789" y="3874"/>
                    </a:cubicBezTo>
                    <a:cubicBezTo>
                      <a:pt x="39123" y="6061"/>
                      <a:pt x="30269" y="7012"/>
                      <a:pt x="25413" y="11481"/>
                    </a:cubicBezTo>
                    <a:cubicBezTo>
                      <a:pt x="19070" y="15583"/>
                      <a:pt x="11934" y="18304"/>
                      <a:pt x="4467" y="19468"/>
                    </a:cubicBezTo>
                    <a:cubicBezTo>
                      <a:pt x="-1245" y="20799"/>
                      <a:pt x="3610" y="26123"/>
                      <a:pt x="5800" y="30117"/>
                    </a:cubicBezTo>
                    <a:cubicBezTo>
                      <a:pt x="7990" y="34110"/>
                      <a:pt x="8085" y="43808"/>
                      <a:pt x="12465" y="46946"/>
                    </a:cubicBezTo>
                    <a:cubicBezTo>
                      <a:pt x="19885" y="51494"/>
                      <a:pt x="26894" y="56679"/>
                      <a:pt x="33411" y="62444"/>
                    </a:cubicBezTo>
                    <a:cubicBezTo>
                      <a:pt x="33730" y="62901"/>
                      <a:pt x="33730" y="63508"/>
                      <a:pt x="33411" y="63965"/>
                    </a:cubicBezTo>
                    <a:cubicBezTo>
                      <a:pt x="39599" y="65677"/>
                      <a:pt x="49215" y="65677"/>
                      <a:pt x="50834" y="62919"/>
                    </a:cubicBezTo>
                    <a:cubicBezTo>
                      <a:pt x="52348" y="59905"/>
                      <a:pt x="53468" y="56710"/>
                      <a:pt x="54166" y="53411"/>
                    </a:cubicBezTo>
                    <a:cubicBezTo>
                      <a:pt x="60837" y="53273"/>
                      <a:pt x="67366" y="55346"/>
                      <a:pt x="72732" y="59306"/>
                    </a:cubicBezTo>
                    <a:cubicBezTo>
                      <a:pt x="77968" y="65296"/>
                      <a:pt x="87965" y="61303"/>
                      <a:pt x="87965" y="61303"/>
                    </a:cubicBezTo>
                    <a:cubicBezTo>
                      <a:pt x="87965" y="61303"/>
                      <a:pt x="88536" y="63014"/>
                      <a:pt x="89393" y="65296"/>
                    </a:cubicBezTo>
                    <a:cubicBezTo>
                      <a:pt x="90821" y="62064"/>
                      <a:pt x="92725" y="59211"/>
                      <a:pt x="94915" y="58831"/>
                    </a:cubicBezTo>
                    <a:cubicBezTo>
                      <a:pt x="102390" y="58758"/>
                      <a:pt x="109414" y="55251"/>
                      <a:pt x="113957" y="49323"/>
                    </a:cubicBezTo>
                    <a:cubicBezTo>
                      <a:pt x="117128" y="45385"/>
                      <a:pt x="121083" y="42147"/>
                      <a:pt x="125572" y="39815"/>
                    </a:cubicBezTo>
                    <a:cubicBezTo>
                      <a:pt x="122716" y="37533"/>
                      <a:pt x="121288" y="32874"/>
                      <a:pt x="118812" y="31258"/>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440" name="Google Shape;440;p8"/>
              <p:cNvSpPr/>
              <p:nvPr/>
            </p:nvSpPr>
            <p:spPr>
              <a:xfrm>
                <a:off x="12762703" y="5011165"/>
                <a:ext cx="269395" cy="112097"/>
              </a:xfrm>
              <a:custGeom>
                <a:rect b="b" l="l" r="r" t="t"/>
                <a:pathLst>
                  <a:path extrusionOk="0" h="47540" w="114249">
                    <a:moveTo>
                      <a:pt x="84997" y="6061"/>
                    </a:moveTo>
                    <a:cubicBezTo>
                      <a:pt x="78333" y="6727"/>
                      <a:pt x="75476" y="2829"/>
                      <a:pt x="69764" y="4730"/>
                    </a:cubicBezTo>
                    <a:cubicBezTo>
                      <a:pt x="63975" y="6158"/>
                      <a:pt x="57868" y="5483"/>
                      <a:pt x="52531" y="2829"/>
                    </a:cubicBezTo>
                    <a:cubicBezTo>
                      <a:pt x="49199" y="832"/>
                      <a:pt x="45295" y="6727"/>
                      <a:pt x="40630" y="4065"/>
                    </a:cubicBezTo>
                    <a:cubicBezTo>
                      <a:pt x="39617" y="3462"/>
                      <a:pt x="38715" y="2690"/>
                      <a:pt x="37964" y="1783"/>
                    </a:cubicBezTo>
                    <a:cubicBezTo>
                      <a:pt x="33475" y="4115"/>
                      <a:pt x="29520" y="7353"/>
                      <a:pt x="26349" y="11291"/>
                    </a:cubicBezTo>
                    <a:cubicBezTo>
                      <a:pt x="21806" y="17218"/>
                      <a:pt x="14782" y="20726"/>
                      <a:pt x="7307" y="20799"/>
                    </a:cubicBezTo>
                    <a:cubicBezTo>
                      <a:pt x="5117" y="20799"/>
                      <a:pt x="3213" y="24031"/>
                      <a:pt x="1785" y="27264"/>
                    </a:cubicBezTo>
                    <a:cubicBezTo>
                      <a:pt x="3824" y="33130"/>
                      <a:pt x="7067" y="38506"/>
                      <a:pt x="11306" y="43048"/>
                    </a:cubicBezTo>
                    <a:cubicBezTo>
                      <a:pt x="17304" y="48372"/>
                      <a:pt x="38440" y="47707"/>
                      <a:pt x="38440" y="43048"/>
                    </a:cubicBezTo>
                    <a:cubicBezTo>
                      <a:pt x="38440" y="38389"/>
                      <a:pt x="55673" y="36487"/>
                      <a:pt x="59577" y="36487"/>
                    </a:cubicBezTo>
                    <a:cubicBezTo>
                      <a:pt x="63480" y="36487"/>
                      <a:pt x="76143" y="23936"/>
                      <a:pt x="78142" y="24602"/>
                    </a:cubicBezTo>
                    <a:cubicBezTo>
                      <a:pt x="84618" y="25568"/>
                      <a:pt x="90890" y="27592"/>
                      <a:pt x="96708" y="30592"/>
                    </a:cubicBezTo>
                    <a:cubicBezTo>
                      <a:pt x="100565" y="32885"/>
                      <a:pt x="104834" y="34403"/>
                      <a:pt x="109275" y="35061"/>
                    </a:cubicBezTo>
                    <a:cubicBezTo>
                      <a:pt x="107062" y="33349"/>
                      <a:pt x="105568" y="30874"/>
                      <a:pt x="105086" y="28120"/>
                    </a:cubicBezTo>
                    <a:cubicBezTo>
                      <a:pt x="106811" y="22597"/>
                      <a:pt x="109849" y="17573"/>
                      <a:pt x="113940" y="13478"/>
                    </a:cubicBezTo>
                    <a:cubicBezTo>
                      <a:pt x="113940" y="13478"/>
                      <a:pt x="113940" y="13478"/>
                      <a:pt x="114416" y="12907"/>
                    </a:cubicBezTo>
                    <a:cubicBezTo>
                      <a:pt x="110354" y="12593"/>
                      <a:pt x="106368" y="11630"/>
                      <a:pt x="102611" y="10055"/>
                    </a:cubicBezTo>
                    <a:cubicBezTo>
                      <a:pt x="97327" y="6856"/>
                      <a:pt x="91146" y="5455"/>
                      <a:pt x="84997" y="6061"/>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441" name="Google Shape;441;p8"/>
              <p:cNvSpPr/>
              <p:nvPr/>
            </p:nvSpPr>
            <p:spPr>
              <a:xfrm>
                <a:off x="11517974" y="5454578"/>
                <a:ext cx="157147" cy="291451"/>
              </a:xfrm>
              <a:custGeom>
                <a:rect b="b" l="l" r="r" t="t"/>
                <a:pathLst>
                  <a:path extrusionOk="0" h="123604" w="66645">
                    <a:moveTo>
                      <a:pt x="51822" y="102206"/>
                    </a:moveTo>
                    <a:cubicBezTo>
                      <a:pt x="59724" y="100780"/>
                      <a:pt x="49632" y="94315"/>
                      <a:pt x="47443" y="92128"/>
                    </a:cubicBezTo>
                    <a:cubicBezTo>
                      <a:pt x="45253" y="89941"/>
                      <a:pt x="48204" y="81289"/>
                      <a:pt x="52489" y="81289"/>
                    </a:cubicBezTo>
                    <a:cubicBezTo>
                      <a:pt x="56773" y="81289"/>
                      <a:pt x="52489" y="76250"/>
                      <a:pt x="46776" y="70545"/>
                    </a:cubicBezTo>
                    <a:cubicBezTo>
                      <a:pt x="41063" y="64840"/>
                      <a:pt x="46776" y="62558"/>
                      <a:pt x="51822" y="62558"/>
                    </a:cubicBezTo>
                    <a:cubicBezTo>
                      <a:pt x="56868" y="62558"/>
                      <a:pt x="50394" y="54001"/>
                      <a:pt x="55345" y="48961"/>
                    </a:cubicBezTo>
                    <a:cubicBezTo>
                      <a:pt x="60295" y="43922"/>
                      <a:pt x="53917" y="34509"/>
                      <a:pt x="53917" y="29945"/>
                    </a:cubicBezTo>
                    <a:cubicBezTo>
                      <a:pt x="53917" y="25382"/>
                      <a:pt x="61153" y="24145"/>
                      <a:pt x="66960" y="18441"/>
                    </a:cubicBezTo>
                    <a:cubicBezTo>
                      <a:pt x="72768" y="12736"/>
                      <a:pt x="61914" y="14828"/>
                      <a:pt x="61914" y="10454"/>
                    </a:cubicBezTo>
                    <a:cubicBezTo>
                      <a:pt x="61914" y="6080"/>
                      <a:pt x="54678" y="4749"/>
                      <a:pt x="49632" y="8362"/>
                    </a:cubicBezTo>
                    <a:cubicBezTo>
                      <a:pt x="44586" y="11975"/>
                      <a:pt x="46014" y="8362"/>
                      <a:pt x="41730" y="8362"/>
                    </a:cubicBezTo>
                    <a:cubicBezTo>
                      <a:pt x="37446" y="8362"/>
                      <a:pt x="29448" y="9788"/>
                      <a:pt x="29448" y="5415"/>
                    </a:cubicBezTo>
                    <a:cubicBezTo>
                      <a:pt x="29448" y="1041"/>
                      <a:pt x="25830" y="375"/>
                      <a:pt x="22212" y="4749"/>
                    </a:cubicBezTo>
                    <a:cubicBezTo>
                      <a:pt x="20774" y="6123"/>
                      <a:pt x="18870" y="6903"/>
                      <a:pt x="16881" y="6936"/>
                    </a:cubicBezTo>
                    <a:cubicBezTo>
                      <a:pt x="15879" y="11440"/>
                      <a:pt x="16076" y="16128"/>
                      <a:pt x="17452" y="20532"/>
                    </a:cubicBezTo>
                    <a:cubicBezTo>
                      <a:pt x="21260" y="26808"/>
                      <a:pt x="12691" y="59611"/>
                      <a:pt x="4980" y="68073"/>
                    </a:cubicBezTo>
                    <a:cubicBezTo>
                      <a:pt x="-2732" y="76535"/>
                      <a:pt x="4980" y="79387"/>
                      <a:pt x="12691" y="85567"/>
                    </a:cubicBezTo>
                    <a:cubicBezTo>
                      <a:pt x="20403" y="91748"/>
                      <a:pt x="15357" y="114091"/>
                      <a:pt x="15357" y="119606"/>
                    </a:cubicBezTo>
                    <a:cubicBezTo>
                      <a:pt x="15357" y="125121"/>
                      <a:pt x="22498" y="123409"/>
                      <a:pt x="30781" y="123409"/>
                    </a:cubicBezTo>
                    <a:cubicBezTo>
                      <a:pt x="36185" y="122769"/>
                      <a:pt x="41532" y="121720"/>
                      <a:pt x="46776" y="120272"/>
                    </a:cubicBezTo>
                    <a:cubicBezTo>
                      <a:pt x="45285" y="118385"/>
                      <a:pt x="44273" y="116167"/>
                      <a:pt x="43825" y="113806"/>
                    </a:cubicBezTo>
                    <a:cubicBezTo>
                      <a:pt x="43825" y="109718"/>
                      <a:pt x="43825" y="103252"/>
                      <a:pt x="51822" y="102206"/>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442" name="Google Shape;442;p8"/>
              <p:cNvSpPr/>
              <p:nvPr/>
            </p:nvSpPr>
            <p:spPr>
              <a:xfrm>
                <a:off x="12121543" y="4766571"/>
                <a:ext cx="202045" cy="156935"/>
              </a:xfrm>
              <a:custGeom>
                <a:rect b="b" l="l" r="r" t="t"/>
                <a:pathLst>
                  <a:path extrusionOk="0" h="66556" w="85687">
                    <a:moveTo>
                      <a:pt x="28634" y="56644"/>
                    </a:moveTo>
                    <a:cubicBezTo>
                      <a:pt x="32946" y="53594"/>
                      <a:pt x="38883" y="54382"/>
                      <a:pt x="42248" y="58451"/>
                    </a:cubicBezTo>
                    <a:cubicBezTo>
                      <a:pt x="45867" y="62159"/>
                      <a:pt x="51293" y="63014"/>
                      <a:pt x="56720" y="68434"/>
                    </a:cubicBezTo>
                    <a:cubicBezTo>
                      <a:pt x="58087" y="69805"/>
                      <a:pt x="59551" y="71076"/>
                      <a:pt x="61100" y="72237"/>
                    </a:cubicBezTo>
                    <a:cubicBezTo>
                      <a:pt x="61263" y="67063"/>
                      <a:pt x="62029" y="61926"/>
                      <a:pt x="63385" y="56929"/>
                    </a:cubicBezTo>
                    <a:cubicBezTo>
                      <a:pt x="65194" y="52746"/>
                      <a:pt x="61576" y="47421"/>
                      <a:pt x="64527" y="47421"/>
                    </a:cubicBezTo>
                    <a:cubicBezTo>
                      <a:pt x="67479" y="47421"/>
                      <a:pt x="75857" y="47421"/>
                      <a:pt x="75857" y="42097"/>
                    </a:cubicBezTo>
                    <a:cubicBezTo>
                      <a:pt x="75857" y="36772"/>
                      <a:pt x="78237" y="38579"/>
                      <a:pt x="79951" y="35536"/>
                    </a:cubicBezTo>
                    <a:cubicBezTo>
                      <a:pt x="81665" y="32494"/>
                      <a:pt x="74619" y="26694"/>
                      <a:pt x="73477" y="24887"/>
                    </a:cubicBezTo>
                    <a:cubicBezTo>
                      <a:pt x="72334" y="23081"/>
                      <a:pt x="78809" y="22605"/>
                      <a:pt x="83569" y="15379"/>
                    </a:cubicBezTo>
                    <a:cubicBezTo>
                      <a:pt x="85034" y="10920"/>
                      <a:pt x="84797" y="6078"/>
                      <a:pt x="82902" y="1783"/>
                    </a:cubicBezTo>
                    <a:cubicBezTo>
                      <a:pt x="82141" y="3875"/>
                      <a:pt x="80522" y="5396"/>
                      <a:pt x="77856" y="3875"/>
                    </a:cubicBezTo>
                    <a:cubicBezTo>
                      <a:pt x="73477" y="1212"/>
                      <a:pt x="66622" y="2638"/>
                      <a:pt x="57768" y="4445"/>
                    </a:cubicBezTo>
                    <a:cubicBezTo>
                      <a:pt x="48913" y="6252"/>
                      <a:pt x="46152" y="14809"/>
                      <a:pt x="49484" y="18327"/>
                    </a:cubicBezTo>
                    <a:cubicBezTo>
                      <a:pt x="52817" y="21845"/>
                      <a:pt x="40821" y="23651"/>
                      <a:pt x="39963" y="18897"/>
                    </a:cubicBezTo>
                    <a:cubicBezTo>
                      <a:pt x="39107" y="14143"/>
                      <a:pt x="30443" y="17471"/>
                      <a:pt x="30443" y="23651"/>
                    </a:cubicBezTo>
                    <a:cubicBezTo>
                      <a:pt x="30443" y="29831"/>
                      <a:pt x="20922" y="32208"/>
                      <a:pt x="20922" y="39910"/>
                    </a:cubicBezTo>
                    <a:cubicBezTo>
                      <a:pt x="20922" y="47611"/>
                      <a:pt x="11401" y="54742"/>
                      <a:pt x="4927" y="58926"/>
                    </a:cubicBezTo>
                    <a:lnTo>
                      <a:pt x="1785" y="60828"/>
                    </a:lnTo>
                    <a:cubicBezTo>
                      <a:pt x="4038" y="61980"/>
                      <a:pt x="6442" y="62812"/>
                      <a:pt x="8926" y="63300"/>
                    </a:cubicBezTo>
                    <a:cubicBezTo>
                      <a:pt x="16035" y="63219"/>
                      <a:pt x="22935" y="60888"/>
                      <a:pt x="28634" y="56644"/>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443" name="Google Shape;443;p8"/>
              <p:cNvSpPr/>
              <p:nvPr/>
            </p:nvSpPr>
            <p:spPr>
              <a:xfrm>
                <a:off x="12247608" y="4977088"/>
                <a:ext cx="22450" cy="44839"/>
              </a:xfrm>
              <a:custGeom>
                <a:rect b="b" l="l" r="r" t="t"/>
                <a:pathLst>
                  <a:path extrusionOk="0" h="19016" w="9520">
                    <a:moveTo>
                      <a:pt x="8874" y="1783"/>
                    </a:moveTo>
                    <a:cubicBezTo>
                      <a:pt x="4875" y="3970"/>
                      <a:pt x="1352" y="8724"/>
                      <a:pt x="1828" y="18802"/>
                    </a:cubicBezTo>
                    <a:cubicBezTo>
                      <a:pt x="6291" y="18650"/>
                      <a:pt x="10751" y="19163"/>
                      <a:pt x="15063" y="20323"/>
                    </a:cubicBezTo>
                    <a:cubicBezTo>
                      <a:pt x="14674" y="14276"/>
                      <a:pt x="12486" y="8482"/>
                      <a:pt x="8779" y="3684"/>
                    </a:cubicBezTo>
                    <a:cubicBezTo>
                      <a:pt x="8422" y="3090"/>
                      <a:pt x="8459" y="2339"/>
                      <a:pt x="8874" y="1783"/>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444" name="Google Shape;444;p8"/>
              <p:cNvSpPr/>
              <p:nvPr/>
            </p:nvSpPr>
            <p:spPr>
              <a:xfrm>
                <a:off x="12091461" y="4892678"/>
                <a:ext cx="179597" cy="112097"/>
              </a:xfrm>
              <a:custGeom>
                <a:rect b="b" l="l" r="r" t="t"/>
                <a:pathLst>
                  <a:path extrusionOk="0" h="47540" w="76166">
                    <a:moveTo>
                      <a:pt x="4451" y="15332"/>
                    </a:moveTo>
                    <a:cubicBezTo>
                      <a:pt x="4451" y="18470"/>
                      <a:pt x="9783" y="26076"/>
                      <a:pt x="11496" y="22939"/>
                    </a:cubicBezTo>
                    <a:cubicBezTo>
                      <a:pt x="13210" y="19801"/>
                      <a:pt x="17780" y="26932"/>
                      <a:pt x="21779" y="29119"/>
                    </a:cubicBezTo>
                    <a:cubicBezTo>
                      <a:pt x="25778" y="31306"/>
                      <a:pt x="33775" y="34063"/>
                      <a:pt x="34156" y="36725"/>
                    </a:cubicBezTo>
                    <a:cubicBezTo>
                      <a:pt x="34537" y="39388"/>
                      <a:pt x="35965" y="45092"/>
                      <a:pt x="39963" y="43381"/>
                    </a:cubicBezTo>
                    <a:cubicBezTo>
                      <a:pt x="43962" y="41669"/>
                      <a:pt x="48913" y="35394"/>
                      <a:pt x="48913" y="38912"/>
                    </a:cubicBezTo>
                    <a:cubicBezTo>
                      <a:pt x="48913" y="42430"/>
                      <a:pt x="50246" y="49086"/>
                      <a:pt x="54626" y="48420"/>
                    </a:cubicBezTo>
                    <a:cubicBezTo>
                      <a:pt x="59005" y="47755"/>
                      <a:pt x="60433" y="55931"/>
                      <a:pt x="64908" y="55076"/>
                    </a:cubicBezTo>
                    <a:cubicBezTo>
                      <a:pt x="65952" y="54959"/>
                      <a:pt x="67006" y="54959"/>
                      <a:pt x="68050" y="55076"/>
                    </a:cubicBezTo>
                    <a:cubicBezTo>
                      <a:pt x="67574" y="44997"/>
                      <a:pt x="71097" y="40243"/>
                      <a:pt x="75095" y="38056"/>
                    </a:cubicBezTo>
                    <a:cubicBezTo>
                      <a:pt x="75952" y="36345"/>
                      <a:pt x="78713" y="34443"/>
                      <a:pt x="79094" y="32256"/>
                    </a:cubicBezTo>
                    <a:cubicBezTo>
                      <a:pt x="79475" y="30070"/>
                      <a:pt x="73191" y="23414"/>
                      <a:pt x="73763" y="19896"/>
                    </a:cubicBezTo>
                    <a:cubicBezTo>
                      <a:pt x="73763" y="19896"/>
                      <a:pt x="73763" y="19896"/>
                      <a:pt x="73763" y="19230"/>
                    </a:cubicBezTo>
                    <a:cubicBezTo>
                      <a:pt x="72213" y="18069"/>
                      <a:pt x="70750" y="16798"/>
                      <a:pt x="69383" y="15427"/>
                    </a:cubicBezTo>
                    <a:cubicBezTo>
                      <a:pt x="63956" y="10008"/>
                      <a:pt x="58529" y="9152"/>
                      <a:pt x="54911" y="5444"/>
                    </a:cubicBezTo>
                    <a:cubicBezTo>
                      <a:pt x="51546" y="1375"/>
                      <a:pt x="45608" y="587"/>
                      <a:pt x="41296" y="3637"/>
                    </a:cubicBezTo>
                    <a:cubicBezTo>
                      <a:pt x="35748" y="7649"/>
                      <a:pt x="29104" y="9872"/>
                      <a:pt x="22255" y="10008"/>
                    </a:cubicBezTo>
                    <a:cubicBezTo>
                      <a:pt x="19771" y="9520"/>
                      <a:pt x="17367" y="8688"/>
                      <a:pt x="15114" y="7536"/>
                    </a:cubicBezTo>
                    <a:cubicBezTo>
                      <a:pt x="10967" y="10065"/>
                      <a:pt x="6479" y="11986"/>
                      <a:pt x="1785" y="13240"/>
                    </a:cubicBezTo>
                    <a:cubicBezTo>
                      <a:pt x="2737" y="14001"/>
                      <a:pt x="4165" y="13335"/>
                      <a:pt x="4451" y="15332"/>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445" name="Google Shape;445;p8"/>
              <p:cNvSpPr/>
              <p:nvPr/>
            </p:nvSpPr>
            <p:spPr>
              <a:xfrm>
                <a:off x="12925859" y="5083804"/>
                <a:ext cx="426542" cy="269032"/>
              </a:xfrm>
              <a:custGeom>
                <a:rect b="b" l="l" r="r" t="t"/>
                <a:pathLst>
                  <a:path extrusionOk="0" h="114096" w="180895">
                    <a:moveTo>
                      <a:pt x="163756" y="80319"/>
                    </a:moveTo>
                    <a:cubicBezTo>
                      <a:pt x="159567" y="79749"/>
                      <a:pt x="154235" y="78037"/>
                      <a:pt x="156044" y="75660"/>
                    </a:cubicBezTo>
                    <a:lnTo>
                      <a:pt x="156520" y="74899"/>
                    </a:lnTo>
                    <a:cubicBezTo>
                      <a:pt x="151088" y="68692"/>
                      <a:pt x="149751" y="59903"/>
                      <a:pt x="153092" y="52365"/>
                    </a:cubicBezTo>
                    <a:cubicBezTo>
                      <a:pt x="157567" y="47897"/>
                      <a:pt x="145857" y="30687"/>
                      <a:pt x="140430" y="24412"/>
                    </a:cubicBezTo>
                    <a:cubicBezTo>
                      <a:pt x="135510" y="17177"/>
                      <a:pt x="131088" y="9617"/>
                      <a:pt x="127196" y="1783"/>
                    </a:cubicBezTo>
                    <a:cubicBezTo>
                      <a:pt x="123735" y="2616"/>
                      <a:pt x="120490" y="4172"/>
                      <a:pt x="117675" y="6347"/>
                    </a:cubicBezTo>
                    <a:cubicBezTo>
                      <a:pt x="114900" y="9784"/>
                      <a:pt x="110844" y="11946"/>
                      <a:pt x="106440" y="12337"/>
                    </a:cubicBezTo>
                    <a:cubicBezTo>
                      <a:pt x="102918" y="12337"/>
                      <a:pt x="99300" y="10530"/>
                      <a:pt x="96348" y="13478"/>
                    </a:cubicBezTo>
                    <a:cubicBezTo>
                      <a:pt x="93397" y="16425"/>
                      <a:pt x="89303" y="17661"/>
                      <a:pt x="87494" y="15855"/>
                    </a:cubicBezTo>
                    <a:cubicBezTo>
                      <a:pt x="83959" y="13540"/>
                      <a:pt x="79820" y="12317"/>
                      <a:pt x="75593" y="12337"/>
                    </a:cubicBezTo>
                    <a:cubicBezTo>
                      <a:pt x="71499" y="12337"/>
                      <a:pt x="58456" y="8724"/>
                      <a:pt x="55504" y="8724"/>
                    </a:cubicBezTo>
                    <a:cubicBezTo>
                      <a:pt x="52923" y="8808"/>
                      <a:pt x="50349" y="9030"/>
                      <a:pt x="47792" y="9389"/>
                    </a:cubicBezTo>
                    <a:cubicBezTo>
                      <a:pt x="48459" y="10720"/>
                      <a:pt x="47792" y="12242"/>
                      <a:pt x="45888" y="13763"/>
                    </a:cubicBezTo>
                    <a:cubicBezTo>
                      <a:pt x="42270" y="16425"/>
                      <a:pt x="35129" y="20419"/>
                      <a:pt x="32464" y="22225"/>
                    </a:cubicBezTo>
                    <a:cubicBezTo>
                      <a:pt x="29798" y="24032"/>
                      <a:pt x="20467" y="46185"/>
                      <a:pt x="14279" y="52365"/>
                    </a:cubicBezTo>
                    <a:cubicBezTo>
                      <a:pt x="8090" y="58546"/>
                      <a:pt x="2283" y="59497"/>
                      <a:pt x="1807" y="61874"/>
                    </a:cubicBezTo>
                    <a:cubicBezTo>
                      <a:pt x="1331" y="64251"/>
                      <a:pt x="8947" y="69860"/>
                      <a:pt x="8947" y="73473"/>
                    </a:cubicBezTo>
                    <a:cubicBezTo>
                      <a:pt x="8575" y="76972"/>
                      <a:pt x="11113" y="80110"/>
                      <a:pt x="14616" y="80482"/>
                    </a:cubicBezTo>
                    <a:cubicBezTo>
                      <a:pt x="14946" y="80517"/>
                      <a:pt x="15279" y="80526"/>
                      <a:pt x="15612" y="80509"/>
                    </a:cubicBezTo>
                    <a:cubicBezTo>
                      <a:pt x="20467" y="80509"/>
                      <a:pt x="15136" y="92109"/>
                      <a:pt x="18278" y="92965"/>
                    </a:cubicBezTo>
                    <a:cubicBezTo>
                      <a:pt x="21419" y="93820"/>
                      <a:pt x="40461" y="95152"/>
                      <a:pt x="40461" y="99620"/>
                    </a:cubicBezTo>
                    <a:cubicBezTo>
                      <a:pt x="40461" y="104089"/>
                      <a:pt x="42651" y="105991"/>
                      <a:pt x="41699" y="108368"/>
                    </a:cubicBezTo>
                    <a:cubicBezTo>
                      <a:pt x="47030" y="109319"/>
                      <a:pt x="51220" y="116545"/>
                      <a:pt x="53124" y="116069"/>
                    </a:cubicBezTo>
                    <a:cubicBezTo>
                      <a:pt x="55028" y="115594"/>
                      <a:pt x="71499" y="119017"/>
                      <a:pt x="74450" y="118446"/>
                    </a:cubicBezTo>
                    <a:cubicBezTo>
                      <a:pt x="81563" y="118040"/>
                      <a:pt x="88697" y="118231"/>
                      <a:pt x="95777" y="119017"/>
                    </a:cubicBezTo>
                    <a:cubicBezTo>
                      <a:pt x="101148" y="119254"/>
                      <a:pt x="106346" y="117094"/>
                      <a:pt x="109963" y="113122"/>
                    </a:cubicBezTo>
                    <a:cubicBezTo>
                      <a:pt x="117276" y="109414"/>
                      <a:pt x="125527" y="107958"/>
                      <a:pt x="133670" y="108938"/>
                    </a:cubicBezTo>
                    <a:cubicBezTo>
                      <a:pt x="138430" y="109509"/>
                      <a:pt x="147951" y="110745"/>
                      <a:pt x="149665" y="113692"/>
                    </a:cubicBezTo>
                    <a:cubicBezTo>
                      <a:pt x="153308" y="116402"/>
                      <a:pt x="157449" y="118373"/>
                      <a:pt x="161851" y="119492"/>
                    </a:cubicBezTo>
                    <a:cubicBezTo>
                      <a:pt x="162090" y="115978"/>
                      <a:pt x="162090" y="112452"/>
                      <a:pt x="161851" y="108938"/>
                    </a:cubicBezTo>
                    <a:cubicBezTo>
                      <a:pt x="161851" y="102758"/>
                      <a:pt x="165660" y="93250"/>
                      <a:pt x="171944" y="92680"/>
                    </a:cubicBezTo>
                    <a:cubicBezTo>
                      <a:pt x="178227" y="92109"/>
                      <a:pt x="183178" y="92109"/>
                      <a:pt x="182321" y="81745"/>
                    </a:cubicBezTo>
                    <a:cubicBezTo>
                      <a:pt x="182279" y="81430"/>
                      <a:pt x="182279" y="81110"/>
                      <a:pt x="182321" y="80794"/>
                    </a:cubicBezTo>
                    <a:cubicBezTo>
                      <a:pt x="180280" y="78748"/>
                      <a:pt x="177895" y="77075"/>
                      <a:pt x="175276" y="75850"/>
                    </a:cubicBezTo>
                    <a:cubicBezTo>
                      <a:pt x="172610" y="75660"/>
                      <a:pt x="165469" y="80604"/>
                      <a:pt x="163756" y="80319"/>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446" name="Google Shape;446;p8"/>
              <p:cNvSpPr/>
              <p:nvPr/>
            </p:nvSpPr>
            <p:spPr>
              <a:xfrm>
                <a:off x="13221570" y="5075001"/>
                <a:ext cx="134697" cy="179355"/>
              </a:xfrm>
              <a:custGeom>
                <a:rect b="b" l="l" r="r" t="t"/>
                <a:pathLst>
                  <a:path extrusionOk="0" h="76064" w="57124">
                    <a:moveTo>
                      <a:pt x="46628" y="21394"/>
                    </a:moveTo>
                    <a:cubicBezTo>
                      <a:pt x="44540" y="15230"/>
                      <a:pt x="38858" y="10993"/>
                      <a:pt x="32347" y="10745"/>
                    </a:cubicBezTo>
                    <a:cubicBezTo>
                      <a:pt x="28253" y="10745"/>
                      <a:pt x="21112" y="1237"/>
                      <a:pt x="16352" y="1807"/>
                    </a:cubicBezTo>
                    <a:cubicBezTo>
                      <a:pt x="11421" y="2728"/>
                      <a:pt x="6555" y="3967"/>
                      <a:pt x="1785" y="5516"/>
                    </a:cubicBezTo>
                    <a:cubicBezTo>
                      <a:pt x="5678" y="13349"/>
                      <a:pt x="10099" y="20910"/>
                      <a:pt x="15019" y="28145"/>
                    </a:cubicBezTo>
                    <a:cubicBezTo>
                      <a:pt x="20446" y="34420"/>
                      <a:pt x="32157" y="51630"/>
                      <a:pt x="27682" y="56098"/>
                    </a:cubicBezTo>
                    <a:cubicBezTo>
                      <a:pt x="24341" y="63636"/>
                      <a:pt x="25678" y="72425"/>
                      <a:pt x="31109" y="78632"/>
                    </a:cubicBezTo>
                    <a:cubicBezTo>
                      <a:pt x="35774" y="73390"/>
                      <a:pt x="39596" y="67456"/>
                      <a:pt x="42439" y="61042"/>
                    </a:cubicBezTo>
                    <a:cubicBezTo>
                      <a:pt x="42439" y="57429"/>
                      <a:pt x="43105" y="50393"/>
                      <a:pt x="50151" y="52105"/>
                    </a:cubicBezTo>
                    <a:cubicBezTo>
                      <a:pt x="57196" y="53816"/>
                      <a:pt x="63765" y="56859"/>
                      <a:pt x="63765" y="54482"/>
                    </a:cubicBezTo>
                    <a:cubicBezTo>
                      <a:pt x="63471" y="49772"/>
                      <a:pt x="61818" y="45248"/>
                      <a:pt x="59005" y="41456"/>
                    </a:cubicBezTo>
                    <a:cubicBezTo>
                      <a:pt x="53629" y="35623"/>
                      <a:pt x="49427" y="28812"/>
                      <a:pt x="46628" y="21394"/>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447" name="Google Shape;447;p8"/>
              <p:cNvSpPr/>
              <p:nvPr/>
            </p:nvSpPr>
            <p:spPr>
              <a:xfrm>
                <a:off x="13008722" y="5334677"/>
                <a:ext cx="291845" cy="156935"/>
              </a:xfrm>
              <a:custGeom>
                <a:rect b="b" l="l" r="r" t="t"/>
                <a:pathLst>
                  <a:path extrusionOk="0" h="66556" w="123770">
                    <a:moveTo>
                      <a:pt x="98338" y="2353"/>
                    </a:moveTo>
                    <a:cubicBezTo>
                      <a:pt x="90196" y="1373"/>
                      <a:pt x="81945" y="2829"/>
                      <a:pt x="74632" y="6537"/>
                    </a:cubicBezTo>
                    <a:cubicBezTo>
                      <a:pt x="71015" y="10509"/>
                      <a:pt x="65817" y="12670"/>
                      <a:pt x="60446" y="12432"/>
                    </a:cubicBezTo>
                    <a:cubicBezTo>
                      <a:pt x="53365" y="11646"/>
                      <a:pt x="46231" y="11455"/>
                      <a:pt x="39119" y="11861"/>
                    </a:cubicBezTo>
                    <a:cubicBezTo>
                      <a:pt x="36167" y="12432"/>
                      <a:pt x="20077" y="8914"/>
                      <a:pt x="17792" y="9484"/>
                    </a:cubicBezTo>
                    <a:cubicBezTo>
                      <a:pt x="15507" y="10055"/>
                      <a:pt x="11699" y="2734"/>
                      <a:pt x="6367" y="1783"/>
                    </a:cubicBezTo>
                    <a:cubicBezTo>
                      <a:pt x="6029" y="2563"/>
                      <a:pt x="5465" y="3225"/>
                      <a:pt x="4749" y="3684"/>
                    </a:cubicBezTo>
                    <a:cubicBezTo>
                      <a:pt x="936" y="7301"/>
                      <a:pt x="782" y="13319"/>
                      <a:pt x="4403" y="17126"/>
                    </a:cubicBezTo>
                    <a:cubicBezTo>
                      <a:pt x="4516" y="17244"/>
                      <a:pt x="4631" y="17359"/>
                      <a:pt x="4749" y="17471"/>
                    </a:cubicBezTo>
                    <a:cubicBezTo>
                      <a:pt x="9128" y="21464"/>
                      <a:pt x="14936" y="30307"/>
                      <a:pt x="10937" y="30307"/>
                    </a:cubicBezTo>
                    <a:cubicBezTo>
                      <a:pt x="7047" y="30963"/>
                      <a:pt x="4217" y="34354"/>
                      <a:pt x="4272" y="38294"/>
                    </a:cubicBezTo>
                    <a:cubicBezTo>
                      <a:pt x="4749" y="40956"/>
                      <a:pt x="2940" y="46756"/>
                      <a:pt x="4273" y="47802"/>
                    </a:cubicBezTo>
                    <a:cubicBezTo>
                      <a:pt x="5605" y="48847"/>
                      <a:pt x="14936" y="57975"/>
                      <a:pt x="15412" y="60637"/>
                    </a:cubicBezTo>
                    <a:cubicBezTo>
                      <a:pt x="15888" y="63300"/>
                      <a:pt x="19601" y="64251"/>
                      <a:pt x="19315" y="66247"/>
                    </a:cubicBezTo>
                    <a:cubicBezTo>
                      <a:pt x="28223" y="65017"/>
                      <a:pt x="37257" y="65017"/>
                      <a:pt x="46164" y="66247"/>
                    </a:cubicBezTo>
                    <a:cubicBezTo>
                      <a:pt x="53150" y="68217"/>
                      <a:pt x="60336" y="69397"/>
                      <a:pt x="67586" y="69765"/>
                    </a:cubicBezTo>
                    <a:cubicBezTo>
                      <a:pt x="72251" y="69765"/>
                      <a:pt x="76440" y="67959"/>
                      <a:pt x="75298" y="65011"/>
                    </a:cubicBezTo>
                    <a:cubicBezTo>
                      <a:pt x="74155" y="62064"/>
                      <a:pt x="80439" y="60828"/>
                      <a:pt x="84819" y="60447"/>
                    </a:cubicBezTo>
                    <a:cubicBezTo>
                      <a:pt x="84057" y="57690"/>
                      <a:pt x="83486" y="55408"/>
                      <a:pt x="84819" y="54933"/>
                    </a:cubicBezTo>
                    <a:cubicBezTo>
                      <a:pt x="91525" y="53150"/>
                      <a:pt x="98582" y="53150"/>
                      <a:pt x="105288" y="54933"/>
                    </a:cubicBezTo>
                    <a:cubicBezTo>
                      <a:pt x="108060" y="55958"/>
                      <a:pt x="111172" y="55373"/>
                      <a:pt x="113381" y="53411"/>
                    </a:cubicBezTo>
                    <a:cubicBezTo>
                      <a:pt x="112620" y="50939"/>
                      <a:pt x="111953" y="48943"/>
                      <a:pt x="110620" y="48752"/>
                    </a:cubicBezTo>
                    <a:cubicBezTo>
                      <a:pt x="107288" y="48182"/>
                      <a:pt x="102337" y="34585"/>
                      <a:pt x="106431" y="33635"/>
                    </a:cubicBezTo>
                    <a:cubicBezTo>
                      <a:pt x="110525" y="32684"/>
                      <a:pt x="115952" y="18517"/>
                      <a:pt x="122426" y="16520"/>
                    </a:cubicBezTo>
                    <a:cubicBezTo>
                      <a:pt x="124531" y="16019"/>
                      <a:pt x="126161" y="14355"/>
                      <a:pt x="126615" y="12242"/>
                    </a:cubicBezTo>
                    <a:cubicBezTo>
                      <a:pt x="122212" y="11122"/>
                      <a:pt x="118072" y="9152"/>
                      <a:pt x="114429" y="6442"/>
                    </a:cubicBezTo>
                    <a:cubicBezTo>
                      <a:pt x="113096" y="4160"/>
                      <a:pt x="103575" y="2924"/>
                      <a:pt x="98338" y="2353"/>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448" name="Google Shape;448;p8"/>
              <p:cNvSpPr/>
              <p:nvPr/>
            </p:nvSpPr>
            <p:spPr>
              <a:xfrm>
                <a:off x="12924621" y="5438033"/>
                <a:ext cx="134697" cy="89677"/>
              </a:xfrm>
              <a:custGeom>
                <a:rect b="b" l="l" r="r" t="t"/>
                <a:pathLst>
                  <a:path extrusionOk="0" h="38032" w="57124">
                    <a:moveTo>
                      <a:pt x="13281" y="39149"/>
                    </a:moveTo>
                    <a:lnTo>
                      <a:pt x="13281" y="39149"/>
                    </a:lnTo>
                    <a:lnTo>
                      <a:pt x="14043" y="39149"/>
                    </a:lnTo>
                    <a:lnTo>
                      <a:pt x="15471" y="39149"/>
                    </a:lnTo>
                    <a:cubicBezTo>
                      <a:pt x="17185" y="39149"/>
                      <a:pt x="19565" y="39149"/>
                      <a:pt x="21945" y="39149"/>
                    </a:cubicBezTo>
                    <a:lnTo>
                      <a:pt x="24992" y="39149"/>
                    </a:lnTo>
                    <a:lnTo>
                      <a:pt x="26991" y="39149"/>
                    </a:lnTo>
                    <a:cubicBezTo>
                      <a:pt x="32323" y="37818"/>
                      <a:pt x="33656" y="32018"/>
                      <a:pt x="36512" y="33349"/>
                    </a:cubicBezTo>
                    <a:cubicBezTo>
                      <a:pt x="43573" y="32461"/>
                      <a:pt x="50206" y="29481"/>
                      <a:pt x="55554" y="24792"/>
                    </a:cubicBezTo>
                    <a:cubicBezTo>
                      <a:pt x="55655" y="24484"/>
                      <a:pt x="55655" y="24150"/>
                      <a:pt x="55554" y="23841"/>
                    </a:cubicBezTo>
                    <a:cubicBezTo>
                      <a:pt x="55554" y="21845"/>
                      <a:pt x="52031" y="20609"/>
                      <a:pt x="51650" y="18232"/>
                    </a:cubicBezTo>
                    <a:cubicBezTo>
                      <a:pt x="51270" y="15855"/>
                      <a:pt x="42129" y="6727"/>
                      <a:pt x="40511" y="5396"/>
                    </a:cubicBezTo>
                    <a:cubicBezTo>
                      <a:pt x="40208" y="4981"/>
                      <a:pt x="40041" y="4483"/>
                      <a:pt x="40035" y="3970"/>
                    </a:cubicBezTo>
                    <a:lnTo>
                      <a:pt x="40035" y="3970"/>
                    </a:lnTo>
                    <a:cubicBezTo>
                      <a:pt x="39989" y="3241"/>
                      <a:pt x="39989" y="2511"/>
                      <a:pt x="40035" y="1783"/>
                    </a:cubicBezTo>
                    <a:cubicBezTo>
                      <a:pt x="26134" y="3780"/>
                      <a:pt x="5474" y="8058"/>
                      <a:pt x="5474" y="8058"/>
                    </a:cubicBezTo>
                    <a:lnTo>
                      <a:pt x="4332" y="7202"/>
                    </a:lnTo>
                    <a:cubicBezTo>
                      <a:pt x="2013" y="13884"/>
                      <a:pt x="1263" y="21008"/>
                      <a:pt x="2142" y="28025"/>
                    </a:cubicBezTo>
                    <a:cubicBezTo>
                      <a:pt x="2999" y="31448"/>
                      <a:pt x="7283" y="34681"/>
                      <a:pt x="13281" y="39149"/>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449" name="Google Shape;449;p8"/>
              <p:cNvSpPr/>
              <p:nvPr/>
            </p:nvSpPr>
            <p:spPr>
              <a:xfrm>
                <a:off x="13003586" y="4832383"/>
                <a:ext cx="830633" cy="470806"/>
              </a:xfrm>
              <a:custGeom>
                <a:rect b="b" l="l" r="r" t="t"/>
                <a:pathLst>
                  <a:path extrusionOk="0" h="199668" w="352270">
                    <a:moveTo>
                      <a:pt x="320256" y="130564"/>
                    </a:moveTo>
                    <a:cubicBezTo>
                      <a:pt x="323303" y="130564"/>
                      <a:pt x="332633" y="119915"/>
                      <a:pt x="335775" y="119915"/>
                    </a:cubicBezTo>
                    <a:cubicBezTo>
                      <a:pt x="338917" y="119915"/>
                      <a:pt x="352246" y="122577"/>
                      <a:pt x="352246" y="119915"/>
                    </a:cubicBezTo>
                    <a:cubicBezTo>
                      <a:pt x="352246" y="117252"/>
                      <a:pt x="356721" y="110407"/>
                      <a:pt x="355769" y="107935"/>
                    </a:cubicBezTo>
                    <a:cubicBezTo>
                      <a:pt x="354817" y="105462"/>
                      <a:pt x="350437" y="102610"/>
                      <a:pt x="351389" y="100423"/>
                    </a:cubicBezTo>
                    <a:cubicBezTo>
                      <a:pt x="352341" y="98236"/>
                      <a:pt x="358435" y="98141"/>
                      <a:pt x="358435" y="95479"/>
                    </a:cubicBezTo>
                    <a:cubicBezTo>
                      <a:pt x="358435" y="92817"/>
                      <a:pt x="353579" y="91486"/>
                      <a:pt x="353579" y="89774"/>
                    </a:cubicBezTo>
                    <a:cubicBezTo>
                      <a:pt x="353579" y="88063"/>
                      <a:pt x="359768" y="84830"/>
                      <a:pt x="359387" y="81312"/>
                    </a:cubicBezTo>
                    <a:cubicBezTo>
                      <a:pt x="359006" y="77794"/>
                      <a:pt x="353579" y="77319"/>
                      <a:pt x="347772" y="74181"/>
                    </a:cubicBezTo>
                    <a:cubicBezTo>
                      <a:pt x="341964" y="71043"/>
                      <a:pt x="336251" y="72470"/>
                      <a:pt x="330920" y="69807"/>
                    </a:cubicBezTo>
                    <a:cubicBezTo>
                      <a:pt x="325588" y="67145"/>
                      <a:pt x="314449" y="68857"/>
                      <a:pt x="314449" y="67145"/>
                    </a:cubicBezTo>
                    <a:cubicBezTo>
                      <a:pt x="314449" y="65434"/>
                      <a:pt x="307308" y="59539"/>
                      <a:pt x="305594" y="56496"/>
                    </a:cubicBezTo>
                    <a:cubicBezTo>
                      <a:pt x="303881" y="53454"/>
                      <a:pt x="297978" y="55165"/>
                      <a:pt x="294455" y="57352"/>
                    </a:cubicBezTo>
                    <a:cubicBezTo>
                      <a:pt x="291608" y="59821"/>
                      <a:pt x="287488" y="60167"/>
                      <a:pt x="284268" y="58208"/>
                    </a:cubicBezTo>
                    <a:cubicBezTo>
                      <a:pt x="280650" y="56021"/>
                      <a:pt x="277603" y="52503"/>
                      <a:pt x="274747" y="53834"/>
                    </a:cubicBezTo>
                    <a:cubicBezTo>
                      <a:pt x="271891" y="55165"/>
                      <a:pt x="265893" y="53834"/>
                      <a:pt x="267225" y="49746"/>
                    </a:cubicBezTo>
                    <a:cubicBezTo>
                      <a:pt x="268558" y="45657"/>
                      <a:pt x="261418" y="35578"/>
                      <a:pt x="258276" y="34247"/>
                    </a:cubicBezTo>
                    <a:cubicBezTo>
                      <a:pt x="255134" y="32916"/>
                      <a:pt x="245803" y="35103"/>
                      <a:pt x="243614" y="30729"/>
                    </a:cubicBezTo>
                    <a:cubicBezTo>
                      <a:pt x="241424" y="26356"/>
                      <a:pt x="237425" y="22743"/>
                      <a:pt x="239234" y="19605"/>
                    </a:cubicBezTo>
                    <a:cubicBezTo>
                      <a:pt x="240231" y="14410"/>
                      <a:pt x="239282" y="9030"/>
                      <a:pt x="236568" y="4487"/>
                    </a:cubicBezTo>
                    <a:cubicBezTo>
                      <a:pt x="234283" y="969"/>
                      <a:pt x="223144" y="1445"/>
                      <a:pt x="220097" y="2776"/>
                    </a:cubicBezTo>
                    <a:cubicBezTo>
                      <a:pt x="217051" y="4107"/>
                      <a:pt x="209815" y="1445"/>
                      <a:pt x="206768" y="2776"/>
                    </a:cubicBezTo>
                    <a:cubicBezTo>
                      <a:pt x="203722" y="4107"/>
                      <a:pt x="201817" y="7720"/>
                      <a:pt x="197247" y="7720"/>
                    </a:cubicBezTo>
                    <a:cubicBezTo>
                      <a:pt x="195126" y="8036"/>
                      <a:pt x="193003" y="7159"/>
                      <a:pt x="191725" y="5438"/>
                    </a:cubicBezTo>
                    <a:cubicBezTo>
                      <a:pt x="187582" y="6889"/>
                      <a:pt x="183255" y="7753"/>
                      <a:pt x="178872" y="8005"/>
                    </a:cubicBezTo>
                    <a:cubicBezTo>
                      <a:pt x="178872" y="8005"/>
                      <a:pt x="166971" y="17513"/>
                      <a:pt x="166971" y="21031"/>
                    </a:cubicBezTo>
                    <a:cubicBezTo>
                      <a:pt x="166971" y="24549"/>
                      <a:pt x="166400" y="30539"/>
                      <a:pt x="163448" y="27497"/>
                    </a:cubicBezTo>
                    <a:cubicBezTo>
                      <a:pt x="157700" y="24762"/>
                      <a:pt x="151116" y="24353"/>
                      <a:pt x="145073" y="26356"/>
                    </a:cubicBezTo>
                    <a:cubicBezTo>
                      <a:pt x="142122" y="28162"/>
                      <a:pt x="137362" y="19225"/>
                      <a:pt x="132030" y="22172"/>
                    </a:cubicBezTo>
                    <a:cubicBezTo>
                      <a:pt x="126698" y="25120"/>
                      <a:pt x="119558" y="18084"/>
                      <a:pt x="118986" y="21031"/>
                    </a:cubicBezTo>
                    <a:cubicBezTo>
                      <a:pt x="118415" y="23979"/>
                      <a:pt x="110703" y="21602"/>
                      <a:pt x="105371" y="19225"/>
                    </a:cubicBezTo>
                    <a:cubicBezTo>
                      <a:pt x="100040" y="16848"/>
                      <a:pt x="90519" y="20461"/>
                      <a:pt x="86996" y="16277"/>
                    </a:cubicBezTo>
                    <a:cubicBezTo>
                      <a:pt x="83474" y="12094"/>
                      <a:pt x="60338" y="12189"/>
                      <a:pt x="52626" y="12189"/>
                    </a:cubicBezTo>
                    <a:cubicBezTo>
                      <a:pt x="44914" y="12189"/>
                      <a:pt x="43105" y="16277"/>
                      <a:pt x="39583" y="19795"/>
                    </a:cubicBezTo>
                    <a:cubicBezTo>
                      <a:pt x="36593" y="22203"/>
                      <a:pt x="32665" y="23114"/>
                      <a:pt x="28919" y="22267"/>
                    </a:cubicBezTo>
                    <a:cubicBezTo>
                      <a:pt x="29009" y="24602"/>
                      <a:pt x="29559" y="26896"/>
                      <a:pt x="30538" y="29018"/>
                    </a:cubicBezTo>
                    <a:cubicBezTo>
                      <a:pt x="32347" y="31680"/>
                      <a:pt x="40820" y="44516"/>
                      <a:pt x="38535" y="48034"/>
                    </a:cubicBezTo>
                    <a:cubicBezTo>
                      <a:pt x="36250" y="51552"/>
                      <a:pt x="32347" y="52027"/>
                      <a:pt x="29681" y="55165"/>
                    </a:cubicBezTo>
                    <a:cubicBezTo>
                      <a:pt x="22965" y="61124"/>
                      <a:pt x="16607" y="67474"/>
                      <a:pt x="10639" y="74181"/>
                    </a:cubicBezTo>
                    <a:cubicBezTo>
                      <a:pt x="10163" y="76368"/>
                      <a:pt x="13305" y="86161"/>
                      <a:pt x="10639" y="87873"/>
                    </a:cubicBezTo>
                    <a:cubicBezTo>
                      <a:pt x="6548" y="91968"/>
                      <a:pt x="3510" y="96992"/>
                      <a:pt x="1785" y="102515"/>
                    </a:cubicBezTo>
                    <a:cubicBezTo>
                      <a:pt x="1785" y="106128"/>
                      <a:pt x="6641" y="110977"/>
                      <a:pt x="10639" y="112023"/>
                    </a:cubicBezTo>
                    <a:cubicBezTo>
                      <a:pt x="12003" y="112327"/>
                      <a:pt x="13197" y="113144"/>
                      <a:pt x="13972" y="114305"/>
                    </a:cubicBezTo>
                    <a:cubicBezTo>
                      <a:pt x="16529" y="113945"/>
                      <a:pt x="19103" y="113723"/>
                      <a:pt x="21684" y="113639"/>
                    </a:cubicBezTo>
                    <a:cubicBezTo>
                      <a:pt x="24635" y="113639"/>
                      <a:pt x="37679" y="117252"/>
                      <a:pt x="41772" y="117252"/>
                    </a:cubicBezTo>
                    <a:cubicBezTo>
                      <a:pt x="45999" y="117232"/>
                      <a:pt x="50139" y="118456"/>
                      <a:pt x="53673" y="120770"/>
                    </a:cubicBezTo>
                    <a:cubicBezTo>
                      <a:pt x="55482" y="122577"/>
                      <a:pt x="59576" y="121341"/>
                      <a:pt x="62528" y="118393"/>
                    </a:cubicBezTo>
                    <a:cubicBezTo>
                      <a:pt x="65479" y="115446"/>
                      <a:pt x="69097" y="117252"/>
                      <a:pt x="72620" y="117252"/>
                    </a:cubicBezTo>
                    <a:cubicBezTo>
                      <a:pt x="77024" y="116862"/>
                      <a:pt x="81079" y="114700"/>
                      <a:pt x="83854" y="111262"/>
                    </a:cubicBezTo>
                    <a:cubicBezTo>
                      <a:pt x="91363" y="107025"/>
                      <a:pt x="99596" y="104219"/>
                      <a:pt x="108132" y="102990"/>
                    </a:cubicBezTo>
                    <a:cubicBezTo>
                      <a:pt x="112893" y="102420"/>
                      <a:pt x="120034" y="111928"/>
                      <a:pt x="124127" y="111928"/>
                    </a:cubicBezTo>
                    <a:cubicBezTo>
                      <a:pt x="130639" y="112176"/>
                      <a:pt x="136320" y="116413"/>
                      <a:pt x="138409" y="122577"/>
                    </a:cubicBezTo>
                    <a:cubicBezTo>
                      <a:pt x="141208" y="129995"/>
                      <a:pt x="145410" y="136806"/>
                      <a:pt x="150786" y="142639"/>
                    </a:cubicBezTo>
                    <a:cubicBezTo>
                      <a:pt x="153599" y="146431"/>
                      <a:pt x="155252" y="150955"/>
                      <a:pt x="155546" y="155665"/>
                    </a:cubicBezTo>
                    <a:cubicBezTo>
                      <a:pt x="155546" y="158042"/>
                      <a:pt x="149072" y="155094"/>
                      <a:pt x="141931" y="153288"/>
                    </a:cubicBezTo>
                    <a:cubicBezTo>
                      <a:pt x="134791" y="151481"/>
                      <a:pt x="134219" y="158612"/>
                      <a:pt x="134219" y="162225"/>
                    </a:cubicBezTo>
                    <a:cubicBezTo>
                      <a:pt x="131170" y="168867"/>
                      <a:pt x="127196" y="175045"/>
                      <a:pt x="122414" y="180576"/>
                    </a:cubicBezTo>
                    <a:cubicBezTo>
                      <a:pt x="120605" y="182953"/>
                      <a:pt x="125936" y="184664"/>
                      <a:pt x="130126" y="185235"/>
                    </a:cubicBezTo>
                    <a:cubicBezTo>
                      <a:pt x="131839" y="185235"/>
                      <a:pt x="138980" y="180576"/>
                      <a:pt x="141360" y="180576"/>
                    </a:cubicBezTo>
                    <a:cubicBezTo>
                      <a:pt x="143980" y="181800"/>
                      <a:pt x="146364" y="183474"/>
                      <a:pt x="148405" y="185520"/>
                    </a:cubicBezTo>
                    <a:cubicBezTo>
                      <a:pt x="147739" y="176012"/>
                      <a:pt x="149643" y="176773"/>
                      <a:pt x="157926" y="170497"/>
                    </a:cubicBezTo>
                    <a:cubicBezTo>
                      <a:pt x="166210" y="164222"/>
                      <a:pt x="167447" y="151481"/>
                      <a:pt x="175159" y="150340"/>
                    </a:cubicBezTo>
                    <a:cubicBezTo>
                      <a:pt x="182167" y="147428"/>
                      <a:pt x="189794" y="146317"/>
                      <a:pt x="197343" y="147108"/>
                    </a:cubicBezTo>
                    <a:cubicBezTo>
                      <a:pt x="208577" y="148914"/>
                      <a:pt x="191725" y="155950"/>
                      <a:pt x="199437" y="160134"/>
                    </a:cubicBezTo>
                    <a:cubicBezTo>
                      <a:pt x="207149" y="164317"/>
                      <a:pt x="230856" y="158898"/>
                      <a:pt x="231998" y="164888"/>
                    </a:cubicBezTo>
                    <a:cubicBezTo>
                      <a:pt x="233141" y="170878"/>
                      <a:pt x="204769" y="176678"/>
                      <a:pt x="205340" y="179625"/>
                    </a:cubicBezTo>
                    <a:cubicBezTo>
                      <a:pt x="205911" y="182573"/>
                      <a:pt x="220478" y="185615"/>
                      <a:pt x="225524" y="189133"/>
                    </a:cubicBezTo>
                    <a:cubicBezTo>
                      <a:pt x="230570" y="192651"/>
                      <a:pt x="224001" y="201494"/>
                      <a:pt x="226381" y="204536"/>
                    </a:cubicBezTo>
                    <a:cubicBezTo>
                      <a:pt x="228761" y="207579"/>
                      <a:pt x="236473" y="205107"/>
                      <a:pt x="242662" y="200638"/>
                    </a:cubicBezTo>
                    <a:cubicBezTo>
                      <a:pt x="248850" y="196169"/>
                      <a:pt x="253896" y="197690"/>
                      <a:pt x="261703" y="192366"/>
                    </a:cubicBezTo>
                    <a:cubicBezTo>
                      <a:pt x="269510" y="187041"/>
                      <a:pt x="286362" y="191795"/>
                      <a:pt x="288457" y="188563"/>
                    </a:cubicBezTo>
                    <a:cubicBezTo>
                      <a:pt x="290551" y="185330"/>
                      <a:pt x="283696" y="182002"/>
                      <a:pt x="268273" y="183238"/>
                    </a:cubicBezTo>
                    <a:cubicBezTo>
                      <a:pt x="260113" y="184074"/>
                      <a:pt x="252819" y="178145"/>
                      <a:pt x="251983" y="169996"/>
                    </a:cubicBezTo>
                    <a:cubicBezTo>
                      <a:pt x="251877" y="168961"/>
                      <a:pt x="251880" y="167918"/>
                      <a:pt x="251992" y="166884"/>
                    </a:cubicBezTo>
                    <a:cubicBezTo>
                      <a:pt x="258308" y="158860"/>
                      <a:pt x="267174" y="153226"/>
                      <a:pt x="277127" y="150911"/>
                    </a:cubicBezTo>
                    <a:cubicBezTo>
                      <a:pt x="286037" y="149944"/>
                      <a:pt x="294689" y="147333"/>
                      <a:pt x="302643" y="143209"/>
                    </a:cubicBezTo>
                    <a:cubicBezTo>
                      <a:pt x="307899" y="141137"/>
                      <a:pt x="313355" y="139608"/>
                      <a:pt x="318923" y="138646"/>
                    </a:cubicBezTo>
                    <a:cubicBezTo>
                      <a:pt x="318828" y="135888"/>
                      <a:pt x="317591" y="131039"/>
                      <a:pt x="320256" y="130564"/>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450" name="Google Shape;450;p8"/>
              <p:cNvSpPr/>
              <p:nvPr/>
            </p:nvSpPr>
            <p:spPr>
              <a:xfrm>
                <a:off x="13052080" y="4582059"/>
                <a:ext cx="448990" cy="313871"/>
              </a:xfrm>
              <a:custGeom>
                <a:rect b="b" l="l" r="r" t="t"/>
                <a:pathLst>
                  <a:path extrusionOk="0" h="133112" w="190416">
                    <a:moveTo>
                      <a:pt x="178301" y="68149"/>
                    </a:moveTo>
                    <a:cubicBezTo>
                      <a:pt x="174779" y="67198"/>
                      <a:pt x="172589" y="59211"/>
                      <a:pt x="166781" y="57024"/>
                    </a:cubicBezTo>
                    <a:cubicBezTo>
                      <a:pt x="160973" y="54838"/>
                      <a:pt x="162306" y="47516"/>
                      <a:pt x="157260" y="44569"/>
                    </a:cubicBezTo>
                    <a:cubicBezTo>
                      <a:pt x="152214" y="41621"/>
                      <a:pt x="155451" y="35061"/>
                      <a:pt x="155070" y="30402"/>
                    </a:cubicBezTo>
                    <a:cubicBezTo>
                      <a:pt x="154689" y="25743"/>
                      <a:pt x="155927" y="17946"/>
                      <a:pt x="153261" y="16615"/>
                    </a:cubicBezTo>
                    <a:cubicBezTo>
                      <a:pt x="150596" y="15284"/>
                      <a:pt x="139456" y="9104"/>
                      <a:pt x="134220" y="11291"/>
                    </a:cubicBezTo>
                    <a:cubicBezTo>
                      <a:pt x="128983" y="13478"/>
                      <a:pt x="125746" y="15284"/>
                      <a:pt x="123556" y="11291"/>
                    </a:cubicBezTo>
                    <a:cubicBezTo>
                      <a:pt x="122010" y="7404"/>
                      <a:pt x="117800" y="5282"/>
                      <a:pt x="113750" y="6347"/>
                    </a:cubicBezTo>
                    <a:cubicBezTo>
                      <a:pt x="109860" y="7310"/>
                      <a:pt x="105751" y="6112"/>
                      <a:pt x="102991" y="3209"/>
                    </a:cubicBezTo>
                    <a:cubicBezTo>
                      <a:pt x="102599" y="2788"/>
                      <a:pt x="102278" y="2306"/>
                      <a:pt x="102039" y="1783"/>
                    </a:cubicBezTo>
                    <a:cubicBezTo>
                      <a:pt x="99788" y="2136"/>
                      <a:pt x="97643" y="2980"/>
                      <a:pt x="95756" y="4255"/>
                    </a:cubicBezTo>
                    <a:cubicBezTo>
                      <a:pt x="92804" y="6632"/>
                      <a:pt x="92233" y="11386"/>
                      <a:pt x="88044" y="11386"/>
                    </a:cubicBezTo>
                    <a:cubicBezTo>
                      <a:pt x="83855" y="11386"/>
                      <a:pt x="79189" y="9579"/>
                      <a:pt x="74429" y="13097"/>
                    </a:cubicBezTo>
                    <a:cubicBezTo>
                      <a:pt x="70739" y="15319"/>
                      <a:pt x="68663" y="19466"/>
                      <a:pt x="69097" y="23746"/>
                    </a:cubicBezTo>
                    <a:cubicBezTo>
                      <a:pt x="69669" y="26789"/>
                      <a:pt x="70335" y="31448"/>
                      <a:pt x="66717" y="31448"/>
                    </a:cubicBezTo>
                    <a:cubicBezTo>
                      <a:pt x="63099" y="31448"/>
                      <a:pt x="63766" y="35631"/>
                      <a:pt x="60243" y="36772"/>
                    </a:cubicBezTo>
                    <a:cubicBezTo>
                      <a:pt x="55860" y="38651"/>
                      <a:pt x="52284" y="42020"/>
                      <a:pt x="50151" y="46280"/>
                    </a:cubicBezTo>
                    <a:cubicBezTo>
                      <a:pt x="49580" y="49228"/>
                      <a:pt x="49580" y="55788"/>
                      <a:pt x="47200" y="55788"/>
                    </a:cubicBezTo>
                    <a:cubicBezTo>
                      <a:pt x="42533" y="55771"/>
                      <a:pt x="37976" y="57200"/>
                      <a:pt x="34156" y="59877"/>
                    </a:cubicBezTo>
                    <a:cubicBezTo>
                      <a:pt x="32172" y="63470"/>
                      <a:pt x="28103" y="65387"/>
                      <a:pt x="24064" y="64631"/>
                    </a:cubicBezTo>
                    <a:cubicBezTo>
                      <a:pt x="19210" y="63918"/>
                      <a:pt x="14309" y="63568"/>
                      <a:pt x="9402" y="63585"/>
                    </a:cubicBezTo>
                    <a:cubicBezTo>
                      <a:pt x="9543" y="64179"/>
                      <a:pt x="9543" y="64798"/>
                      <a:pt x="9402" y="65391"/>
                    </a:cubicBezTo>
                    <a:cubicBezTo>
                      <a:pt x="7197" y="70545"/>
                      <a:pt x="8409" y="76523"/>
                      <a:pt x="12449" y="80414"/>
                    </a:cubicBezTo>
                    <a:cubicBezTo>
                      <a:pt x="16066" y="83552"/>
                      <a:pt x="17399" y="96007"/>
                      <a:pt x="13401" y="97719"/>
                    </a:cubicBezTo>
                    <a:cubicBezTo>
                      <a:pt x="9402" y="99430"/>
                      <a:pt x="1785" y="104850"/>
                      <a:pt x="1785" y="107987"/>
                    </a:cubicBezTo>
                    <a:cubicBezTo>
                      <a:pt x="1785" y="111125"/>
                      <a:pt x="9783" y="113692"/>
                      <a:pt x="8450" y="118161"/>
                    </a:cubicBezTo>
                    <a:cubicBezTo>
                      <a:pt x="7808" y="121809"/>
                      <a:pt x="7808" y="125542"/>
                      <a:pt x="8450" y="129190"/>
                    </a:cubicBezTo>
                    <a:cubicBezTo>
                      <a:pt x="12196" y="130037"/>
                      <a:pt x="16124" y="129126"/>
                      <a:pt x="19113" y="126718"/>
                    </a:cubicBezTo>
                    <a:cubicBezTo>
                      <a:pt x="22731" y="123200"/>
                      <a:pt x="24445" y="119112"/>
                      <a:pt x="32157" y="119112"/>
                    </a:cubicBezTo>
                    <a:cubicBezTo>
                      <a:pt x="39868" y="119112"/>
                      <a:pt x="63004" y="119112"/>
                      <a:pt x="66527" y="123200"/>
                    </a:cubicBezTo>
                    <a:cubicBezTo>
                      <a:pt x="70050" y="127289"/>
                      <a:pt x="79570" y="123771"/>
                      <a:pt x="84902" y="126148"/>
                    </a:cubicBezTo>
                    <a:cubicBezTo>
                      <a:pt x="90234" y="128525"/>
                      <a:pt x="97945" y="130902"/>
                      <a:pt x="98517" y="127954"/>
                    </a:cubicBezTo>
                    <a:cubicBezTo>
                      <a:pt x="99088" y="125007"/>
                      <a:pt x="106229" y="132043"/>
                      <a:pt x="111560" y="129095"/>
                    </a:cubicBezTo>
                    <a:cubicBezTo>
                      <a:pt x="116892" y="126148"/>
                      <a:pt x="121652" y="135085"/>
                      <a:pt x="124604" y="133279"/>
                    </a:cubicBezTo>
                    <a:cubicBezTo>
                      <a:pt x="130647" y="131276"/>
                      <a:pt x="137231" y="131685"/>
                      <a:pt x="142979" y="134420"/>
                    </a:cubicBezTo>
                    <a:cubicBezTo>
                      <a:pt x="145930" y="137367"/>
                      <a:pt x="146502" y="131472"/>
                      <a:pt x="146502" y="127954"/>
                    </a:cubicBezTo>
                    <a:cubicBezTo>
                      <a:pt x="146502" y="124436"/>
                      <a:pt x="158403" y="114928"/>
                      <a:pt x="158403" y="114928"/>
                    </a:cubicBezTo>
                    <a:cubicBezTo>
                      <a:pt x="162786" y="114676"/>
                      <a:pt x="167112" y="113812"/>
                      <a:pt x="171256" y="112361"/>
                    </a:cubicBezTo>
                    <a:cubicBezTo>
                      <a:pt x="169782" y="109769"/>
                      <a:pt x="168783" y="106936"/>
                      <a:pt x="168304" y="103994"/>
                    </a:cubicBezTo>
                    <a:cubicBezTo>
                      <a:pt x="166115" y="94486"/>
                      <a:pt x="162497" y="88401"/>
                      <a:pt x="165162" y="84978"/>
                    </a:cubicBezTo>
                    <a:cubicBezTo>
                      <a:pt x="167828" y="81555"/>
                      <a:pt x="175445" y="88971"/>
                      <a:pt x="179444" y="87165"/>
                    </a:cubicBezTo>
                    <a:cubicBezTo>
                      <a:pt x="183443" y="85358"/>
                      <a:pt x="190488" y="81840"/>
                      <a:pt x="189631" y="77657"/>
                    </a:cubicBezTo>
                    <a:cubicBezTo>
                      <a:pt x="187293" y="73092"/>
                      <a:pt x="183207" y="69663"/>
                      <a:pt x="178301" y="68149"/>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451" name="Google Shape;451;p8"/>
              <p:cNvSpPr/>
              <p:nvPr/>
            </p:nvSpPr>
            <p:spPr>
              <a:xfrm>
                <a:off x="12946078" y="4454695"/>
                <a:ext cx="336743" cy="156935"/>
              </a:xfrm>
              <a:custGeom>
                <a:rect b="b" l="l" r="r" t="t"/>
                <a:pathLst>
                  <a:path extrusionOk="0" h="66556" w="142812">
                    <a:moveTo>
                      <a:pt x="49405" y="50853"/>
                    </a:moveTo>
                    <a:cubicBezTo>
                      <a:pt x="57793" y="52188"/>
                      <a:pt x="66341" y="52188"/>
                      <a:pt x="74730" y="50853"/>
                    </a:cubicBezTo>
                    <a:cubicBezTo>
                      <a:pt x="81966" y="48096"/>
                      <a:pt x="81966" y="56272"/>
                      <a:pt x="86536" y="55322"/>
                    </a:cubicBezTo>
                    <a:cubicBezTo>
                      <a:pt x="91106" y="54371"/>
                      <a:pt x="100151" y="60836"/>
                      <a:pt x="105578" y="64830"/>
                    </a:cubicBezTo>
                    <a:cubicBezTo>
                      <a:pt x="108750" y="67297"/>
                      <a:pt x="112126" y="69492"/>
                      <a:pt x="115670" y="71390"/>
                    </a:cubicBezTo>
                    <a:cubicBezTo>
                      <a:pt x="116667" y="69688"/>
                      <a:pt x="117994" y="68201"/>
                      <a:pt x="119573" y="67017"/>
                    </a:cubicBezTo>
                    <a:cubicBezTo>
                      <a:pt x="124334" y="63499"/>
                      <a:pt x="129094" y="65305"/>
                      <a:pt x="133188" y="65305"/>
                    </a:cubicBezTo>
                    <a:cubicBezTo>
                      <a:pt x="137282" y="65305"/>
                      <a:pt x="137948" y="60551"/>
                      <a:pt x="140900" y="58174"/>
                    </a:cubicBezTo>
                    <a:cubicBezTo>
                      <a:pt x="142787" y="56899"/>
                      <a:pt x="144933" y="56055"/>
                      <a:pt x="147184" y="55702"/>
                    </a:cubicBezTo>
                    <a:cubicBezTo>
                      <a:pt x="145565" y="52374"/>
                      <a:pt x="145470" y="46194"/>
                      <a:pt x="142899" y="43342"/>
                    </a:cubicBezTo>
                    <a:cubicBezTo>
                      <a:pt x="140329" y="40489"/>
                      <a:pt x="135283" y="34975"/>
                      <a:pt x="136615" y="31837"/>
                    </a:cubicBezTo>
                    <a:cubicBezTo>
                      <a:pt x="138269" y="28034"/>
                      <a:pt x="137398" y="23607"/>
                      <a:pt x="134425" y="20713"/>
                    </a:cubicBezTo>
                    <a:cubicBezTo>
                      <a:pt x="132926" y="19305"/>
                      <a:pt x="131756" y="17584"/>
                      <a:pt x="130998" y="15673"/>
                    </a:cubicBezTo>
                    <a:cubicBezTo>
                      <a:pt x="124717" y="14555"/>
                      <a:pt x="118330" y="14140"/>
                      <a:pt x="111956" y="14437"/>
                    </a:cubicBezTo>
                    <a:cubicBezTo>
                      <a:pt x="108434" y="15578"/>
                      <a:pt x="94248" y="4359"/>
                      <a:pt x="91868" y="2552"/>
                    </a:cubicBezTo>
                    <a:cubicBezTo>
                      <a:pt x="84700" y="1526"/>
                      <a:pt x="77423" y="1526"/>
                      <a:pt x="70256" y="2552"/>
                    </a:cubicBezTo>
                    <a:cubicBezTo>
                      <a:pt x="64829" y="8637"/>
                      <a:pt x="68732" y="13106"/>
                      <a:pt x="68446" y="22424"/>
                    </a:cubicBezTo>
                    <a:cubicBezTo>
                      <a:pt x="68161" y="31742"/>
                      <a:pt x="57783" y="30125"/>
                      <a:pt x="52166" y="30125"/>
                    </a:cubicBezTo>
                    <a:cubicBezTo>
                      <a:pt x="46549" y="30125"/>
                      <a:pt x="37313" y="13201"/>
                      <a:pt x="34362" y="9398"/>
                    </a:cubicBezTo>
                    <a:cubicBezTo>
                      <a:pt x="31410" y="5595"/>
                      <a:pt x="21890" y="14152"/>
                      <a:pt x="15320" y="18240"/>
                    </a:cubicBezTo>
                    <a:cubicBezTo>
                      <a:pt x="8751" y="22329"/>
                      <a:pt x="11988" y="30411"/>
                      <a:pt x="7323" y="34214"/>
                    </a:cubicBezTo>
                    <a:cubicBezTo>
                      <a:pt x="1354" y="38704"/>
                      <a:pt x="8" y="47104"/>
                      <a:pt x="4276" y="53230"/>
                    </a:cubicBezTo>
                    <a:lnTo>
                      <a:pt x="4847" y="54276"/>
                    </a:lnTo>
                    <a:cubicBezTo>
                      <a:pt x="10373" y="54243"/>
                      <a:pt x="15805" y="52838"/>
                      <a:pt x="20652" y="50187"/>
                    </a:cubicBezTo>
                    <a:cubicBezTo>
                      <a:pt x="26745" y="46004"/>
                      <a:pt x="44454" y="50853"/>
                      <a:pt x="49405" y="50853"/>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452" name="Google Shape;452;p8"/>
              <p:cNvSpPr/>
              <p:nvPr/>
            </p:nvSpPr>
            <p:spPr>
              <a:xfrm>
                <a:off x="12945430" y="4566513"/>
                <a:ext cx="269395" cy="156935"/>
              </a:xfrm>
              <a:custGeom>
                <a:rect b="b" l="l" r="r" t="t"/>
                <a:pathLst>
                  <a:path extrusionOk="0" h="66556" w="114249">
                    <a:moveTo>
                      <a:pt x="16167" y="35663"/>
                    </a:moveTo>
                    <a:cubicBezTo>
                      <a:pt x="19181" y="39100"/>
                      <a:pt x="23730" y="40781"/>
                      <a:pt x="28258" y="40132"/>
                    </a:cubicBezTo>
                    <a:cubicBezTo>
                      <a:pt x="30829" y="38801"/>
                      <a:pt x="39302" y="43174"/>
                      <a:pt x="39302" y="46787"/>
                    </a:cubicBezTo>
                    <a:cubicBezTo>
                      <a:pt x="39302" y="50400"/>
                      <a:pt x="37113" y="60954"/>
                      <a:pt x="39302" y="60954"/>
                    </a:cubicBezTo>
                    <a:cubicBezTo>
                      <a:pt x="41492" y="60954"/>
                      <a:pt x="54155" y="64948"/>
                      <a:pt x="55012" y="70462"/>
                    </a:cubicBezTo>
                    <a:cubicBezTo>
                      <a:pt x="59918" y="70446"/>
                      <a:pt x="64819" y="70795"/>
                      <a:pt x="69674" y="71508"/>
                    </a:cubicBezTo>
                    <a:cubicBezTo>
                      <a:pt x="73713" y="72265"/>
                      <a:pt x="77782" y="70348"/>
                      <a:pt x="79766" y="66754"/>
                    </a:cubicBezTo>
                    <a:cubicBezTo>
                      <a:pt x="83586" y="64077"/>
                      <a:pt x="88143" y="62649"/>
                      <a:pt x="92809" y="62666"/>
                    </a:cubicBezTo>
                    <a:cubicBezTo>
                      <a:pt x="95190" y="62666"/>
                      <a:pt x="95190" y="56105"/>
                      <a:pt x="95761" y="53158"/>
                    </a:cubicBezTo>
                    <a:cubicBezTo>
                      <a:pt x="97894" y="48897"/>
                      <a:pt x="101470" y="45529"/>
                      <a:pt x="105853" y="43650"/>
                    </a:cubicBezTo>
                    <a:cubicBezTo>
                      <a:pt x="109376" y="42509"/>
                      <a:pt x="108805" y="38325"/>
                      <a:pt x="112327" y="38325"/>
                    </a:cubicBezTo>
                    <a:cubicBezTo>
                      <a:pt x="115850" y="38325"/>
                      <a:pt x="115279" y="33666"/>
                      <a:pt x="114707" y="30624"/>
                    </a:cubicBezTo>
                    <a:cubicBezTo>
                      <a:pt x="114439" y="28430"/>
                      <a:pt x="114944" y="26211"/>
                      <a:pt x="116136" y="24348"/>
                    </a:cubicBezTo>
                    <a:cubicBezTo>
                      <a:pt x="112592" y="22450"/>
                      <a:pt x="109216" y="20255"/>
                      <a:pt x="106043" y="17788"/>
                    </a:cubicBezTo>
                    <a:cubicBezTo>
                      <a:pt x="100617" y="13319"/>
                      <a:pt x="91477" y="6949"/>
                      <a:pt x="87002" y="8280"/>
                    </a:cubicBezTo>
                    <a:cubicBezTo>
                      <a:pt x="82527" y="9611"/>
                      <a:pt x="82432" y="1054"/>
                      <a:pt x="75196" y="3811"/>
                    </a:cubicBezTo>
                    <a:cubicBezTo>
                      <a:pt x="66807" y="5146"/>
                      <a:pt x="58260" y="5146"/>
                      <a:pt x="49871" y="3811"/>
                    </a:cubicBezTo>
                    <a:cubicBezTo>
                      <a:pt x="44444" y="3811"/>
                      <a:pt x="27211" y="-753"/>
                      <a:pt x="21308" y="3811"/>
                    </a:cubicBezTo>
                    <a:cubicBezTo>
                      <a:pt x="16461" y="6462"/>
                      <a:pt x="11030" y="7867"/>
                      <a:pt x="5504" y="7900"/>
                    </a:cubicBezTo>
                    <a:cubicBezTo>
                      <a:pt x="9307" y="14894"/>
                      <a:pt x="8518" y="23486"/>
                      <a:pt x="3504" y="29673"/>
                    </a:cubicBezTo>
                    <a:cubicBezTo>
                      <a:pt x="267" y="33286"/>
                      <a:pt x="2171" y="33761"/>
                      <a:pt x="4552" y="35188"/>
                    </a:cubicBezTo>
                    <a:cubicBezTo>
                      <a:pt x="8741" y="34142"/>
                      <a:pt x="14263" y="33191"/>
                      <a:pt x="16167" y="35663"/>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453" name="Google Shape;453;p8"/>
              <p:cNvSpPr/>
              <p:nvPr/>
            </p:nvSpPr>
            <p:spPr>
              <a:xfrm>
                <a:off x="12267337" y="5126421"/>
                <a:ext cx="202045" cy="112097"/>
              </a:xfrm>
              <a:custGeom>
                <a:rect b="b" l="l" r="r" t="t"/>
                <a:pathLst>
                  <a:path extrusionOk="0" h="47540" w="85687">
                    <a:moveTo>
                      <a:pt x="81338" y="21931"/>
                    </a:moveTo>
                    <a:cubicBezTo>
                      <a:pt x="77435" y="23642"/>
                      <a:pt x="71151" y="18318"/>
                      <a:pt x="71151" y="16606"/>
                    </a:cubicBezTo>
                    <a:cubicBezTo>
                      <a:pt x="70764" y="13799"/>
                      <a:pt x="70764" y="10952"/>
                      <a:pt x="71151" y="8144"/>
                    </a:cubicBezTo>
                    <a:cubicBezTo>
                      <a:pt x="67463" y="6136"/>
                      <a:pt x="63609" y="4450"/>
                      <a:pt x="59631" y="3105"/>
                    </a:cubicBezTo>
                    <a:cubicBezTo>
                      <a:pt x="55253" y="1159"/>
                      <a:pt x="50215" y="1370"/>
                      <a:pt x="46016" y="3675"/>
                    </a:cubicBezTo>
                    <a:cubicBezTo>
                      <a:pt x="40425" y="4964"/>
                      <a:pt x="34638" y="5158"/>
                      <a:pt x="28974" y="4246"/>
                    </a:cubicBezTo>
                    <a:cubicBezTo>
                      <a:pt x="28497" y="6052"/>
                      <a:pt x="27736" y="7193"/>
                      <a:pt x="26308" y="7193"/>
                    </a:cubicBezTo>
                    <a:cubicBezTo>
                      <a:pt x="21482" y="7679"/>
                      <a:pt x="17425" y="11018"/>
                      <a:pt x="16025" y="15655"/>
                    </a:cubicBezTo>
                    <a:cubicBezTo>
                      <a:pt x="15168" y="20124"/>
                      <a:pt x="5838" y="23642"/>
                      <a:pt x="3172" y="31629"/>
                    </a:cubicBezTo>
                    <a:cubicBezTo>
                      <a:pt x="506" y="39616"/>
                      <a:pt x="1839" y="43229"/>
                      <a:pt x="5838" y="38285"/>
                    </a:cubicBezTo>
                    <a:cubicBezTo>
                      <a:pt x="9837" y="33340"/>
                      <a:pt x="14692" y="35242"/>
                      <a:pt x="14692" y="39235"/>
                    </a:cubicBezTo>
                    <a:cubicBezTo>
                      <a:pt x="14692" y="43229"/>
                      <a:pt x="20024" y="43609"/>
                      <a:pt x="18310" y="48743"/>
                    </a:cubicBezTo>
                    <a:cubicBezTo>
                      <a:pt x="24404" y="48173"/>
                      <a:pt x="32877" y="47507"/>
                      <a:pt x="35448" y="47507"/>
                    </a:cubicBezTo>
                    <a:cubicBezTo>
                      <a:pt x="39542" y="47507"/>
                      <a:pt x="43731" y="34481"/>
                      <a:pt x="45444" y="33340"/>
                    </a:cubicBezTo>
                    <a:cubicBezTo>
                      <a:pt x="47158" y="32199"/>
                      <a:pt x="52014" y="42848"/>
                      <a:pt x="56774" y="46937"/>
                    </a:cubicBezTo>
                    <a:cubicBezTo>
                      <a:pt x="61535" y="51025"/>
                      <a:pt x="62106" y="43324"/>
                      <a:pt x="62106" y="39806"/>
                    </a:cubicBezTo>
                    <a:cubicBezTo>
                      <a:pt x="62106" y="36288"/>
                      <a:pt x="66200" y="35052"/>
                      <a:pt x="69151" y="35717"/>
                    </a:cubicBezTo>
                    <a:cubicBezTo>
                      <a:pt x="72103" y="36383"/>
                      <a:pt x="78672" y="37429"/>
                      <a:pt x="78672" y="33340"/>
                    </a:cubicBezTo>
                    <a:cubicBezTo>
                      <a:pt x="78672" y="29252"/>
                      <a:pt x="82195" y="30963"/>
                      <a:pt x="84575" y="30963"/>
                    </a:cubicBezTo>
                    <a:cubicBezTo>
                      <a:pt x="86955" y="30963"/>
                      <a:pt x="87527" y="26209"/>
                      <a:pt x="87527" y="26209"/>
                    </a:cubicBezTo>
                    <a:lnTo>
                      <a:pt x="91430" y="22596"/>
                    </a:lnTo>
                    <a:cubicBezTo>
                      <a:pt x="88340" y="20860"/>
                      <a:pt x="84630" y="20616"/>
                      <a:pt x="81338" y="21931"/>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454" name="Google Shape;454;p8"/>
              <p:cNvSpPr/>
              <p:nvPr/>
            </p:nvSpPr>
            <p:spPr>
              <a:xfrm>
                <a:off x="12261096" y="4675738"/>
                <a:ext cx="426542" cy="470806"/>
              </a:xfrm>
              <a:custGeom>
                <a:rect b="b" l="l" r="r" t="t"/>
                <a:pathLst>
                  <a:path extrusionOk="0" h="199668" w="180895">
                    <a:moveTo>
                      <a:pt x="24385" y="53996"/>
                    </a:moveTo>
                    <a:cubicBezTo>
                      <a:pt x="19625" y="61127"/>
                      <a:pt x="13055" y="61698"/>
                      <a:pt x="14293" y="63504"/>
                    </a:cubicBezTo>
                    <a:cubicBezTo>
                      <a:pt x="15531" y="65311"/>
                      <a:pt x="22576" y="71206"/>
                      <a:pt x="20767" y="74153"/>
                    </a:cubicBezTo>
                    <a:cubicBezTo>
                      <a:pt x="18958" y="77101"/>
                      <a:pt x="16673" y="75389"/>
                      <a:pt x="16673" y="80714"/>
                    </a:cubicBezTo>
                    <a:cubicBezTo>
                      <a:pt x="16673" y="86038"/>
                      <a:pt x="8295" y="86038"/>
                      <a:pt x="5344" y="86038"/>
                    </a:cubicBezTo>
                    <a:cubicBezTo>
                      <a:pt x="2392" y="86038"/>
                      <a:pt x="6010" y="91363"/>
                      <a:pt x="4201" y="95546"/>
                    </a:cubicBezTo>
                    <a:cubicBezTo>
                      <a:pt x="2842" y="100771"/>
                      <a:pt x="2044" y="106126"/>
                      <a:pt x="1821" y="111520"/>
                    </a:cubicBezTo>
                    <a:cubicBezTo>
                      <a:pt x="1250" y="115038"/>
                      <a:pt x="7724" y="121028"/>
                      <a:pt x="7153" y="123880"/>
                    </a:cubicBezTo>
                    <a:cubicBezTo>
                      <a:pt x="6581" y="126733"/>
                      <a:pt x="1821" y="129205"/>
                      <a:pt x="3059" y="131582"/>
                    </a:cubicBezTo>
                    <a:cubicBezTo>
                      <a:pt x="6766" y="136379"/>
                      <a:pt x="8954" y="142173"/>
                      <a:pt x="9342" y="148221"/>
                    </a:cubicBezTo>
                    <a:cubicBezTo>
                      <a:pt x="11023" y="148534"/>
                      <a:pt x="12577" y="149327"/>
                      <a:pt x="13817" y="150503"/>
                    </a:cubicBezTo>
                    <a:cubicBezTo>
                      <a:pt x="16844" y="154534"/>
                      <a:pt x="21626" y="156869"/>
                      <a:pt x="26670" y="156778"/>
                    </a:cubicBezTo>
                    <a:cubicBezTo>
                      <a:pt x="32478" y="156778"/>
                      <a:pt x="34668" y="160771"/>
                      <a:pt x="37333" y="160296"/>
                    </a:cubicBezTo>
                    <a:cubicBezTo>
                      <a:pt x="39999" y="159821"/>
                      <a:pt x="46854" y="162103"/>
                      <a:pt x="41332" y="166952"/>
                    </a:cubicBezTo>
                    <a:cubicBezTo>
                      <a:pt x="36792" y="171310"/>
                      <a:pt x="33956" y="177142"/>
                      <a:pt x="33335" y="183401"/>
                    </a:cubicBezTo>
                    <a:cubicBezTo>
                      <a:pt x="32478" y="187109"/>
                      <a:pt x="32573" y="192338"/>
                      <a:pt x="31621" y="195476"/>
                    </a:cubicBezTo>
                    <a:cubicBezTo>
                      <a:pt x="37285" y="196388"/>
                      <a:pt x="43073" y="196194"/>
                      <a:pt x="48663" y="194905"/>
                    </a:cubicBezTo>
                    <a:cubicBezTo>
                      <a:pt x="52863" y="192600"/>
                      <a:pt x="57900" y="192389"/>
                      <a:pt x="62278" y="194335"/>
                    </a:cubicBezTo>
                    <a:cubicBezTo>
                      <a:pt x="66256" y="195680"/>
                      <a:pt x="70111" y="197366"/>
                      <a:pt x="73798" y="199374"/>
                    </a:cubicBezTo>
                    <a:cubicBezTo>
                      <a:pt x="74024" y="198254"/>
                      <a:pt x="74877" y="197365"/>
                      <a:pt x="75988" y="197092"/>
                    </a:cubicBezTo>
                    <a:cubicBezTo>
                      <a:pt x="80082" y="197092"/>
                      <a:pt x="84937" y="204698"/>
                      <a:pt x="87603" y="200230"/>
                    </a:cubicBezTo>
                    <a:cubicBezTo>
                      <a:pt x="90269" y="195761"/>
                      <a:pt x="96458" y="196712"/>
                      <a:pt x="99600" y="198423"/>
                    </a:cubicBezTo>
                    <a:cubicBezTo>
                      <a:pt x="103194" y="200763"/>
                      <a:pt x="107911" y="200412"/>
                      <a:pt x="111120" y="197568"/>
                    </a:cubicBezTo>
                    <a:cubicBezTo>
                      <a:pt x="117299" y="193976"/>
                      <a:pt x="124511" y="192569"/>
                      <a:pt x="131589" y="193574"/>
                    </a:cubicBezTo>
                    <a:cubicBezTo>
                      <a:pt x="134731" y="194905"/>
                      <a:pt x="142729" y="198423"/>
                      <a:pt x="139587" y="187774"/>
                    </a:cubicBezTo>
                    <a:cubicBezTo>
                      <a:pt x="136445" y="177125"/>
                      <a:pt x="146252" y="179407"/>
                      <a:pt x="147585" y="175414"/>
                    </a:cubicBezTo>
                    <a:cubicBezTo>
                      <a:pt x="148917" y="171420"/>
                      <a:pt x="160438" y="169614"/>
                      <a:pt x="158724" y="166476"/>
                    </a:cubicBezTo>
                    <a:cubicBezTo>
                      <a:pt x="152206" y="160712"/>
                      <a:pt x="145198" y="155526"/>
                      <a:pt x="137778" y="150978"/>
                    </a:cubicBezTo>
                    <a:cubicBezTo>
                      <a:pt x="133398" y="147840"/>
                      <a:pt x="133398" y="138142"/>
                      <a:pt x="131113" y="134149"/>
                    </a:cubicBezTo>
                    <a:cubicBezTo>
                      <a:pt x="128829" y="130156"/>
                      <a:pt x="124068" y="124641"/>
                      <a:pt x="129781" y="123500"/>
                    </a:cubicBezTo>
                    <a:cubicBezTo>
                      <a:pt x="137247" y="122336"/>
                      <a:pt x="144384" y="119615"/>
                      <a:pt x="150727" y="115513"/>
                    </a:cubicBezTo>
                    <a:cubicBezTo>
                      <a:pt x="155582" y="111044"/>
                      <a:pt x="164436" y="110569"/>
                      <a:pt x="167102" y="107907"/>
                    </a:cubicBezTo>
                    <a:cubicBezTo>
                      <a:pt x="169768" y="105245"/>
                      <a:pt x="176052" y="110189"/>
                      <a:pt x="177765" y="107907"/>
                    </a:cubicBezTo>
                    <a:cubicBezTo>
                      <a:pt x="180264" y="104708"/>
                      <a:pt x="180455" y="100279"/>
                      <a:pt x="178241" y="96877"/>
                    </a:cubicBezTo>
                    <a:cubicBezTo>
                      <a:pt x="174828" y="92184"/>
                      <a:pt x="173024" y="86514"/>
                      <a:pt x="173100" y="80714"/>
                    </a:cubicBezTo>
                    <a:cubicBezTo>
                      <a:pt x="173100" y="73203"/>
                      <a:pt x="170434" y="73583"/>
                      <a:pt x="170434" y="70065"/>
                    </a:cubicBezTo>
                    <a:cubicBezTo>
                      <a:pt x="170580" y="66357"/>
                      <a:pt x="168911" y="62811"/>
                      <a:pt x="165960" y="60557"/>
                    </a:cubicBezTo>
                    <a:cubicBezTo>
                      <a:pt x="162913" y="58750"/>
                      <a:pt x="161485" y="57419"/>
                      <a:pt x="164627" y="52570"/>
                    </a:cubicBezTo>
                    <a:cubicBezTo>
                      <a:pt x="167006" y="45858"/>
                      <a:pt x="167172" y="38561"/>
                      <a:pt x="165103" y="31748"/>
                    </a:cubicBezTo>
                    <a:cubicBezTo>
                      <a:pt x="164859" y="30941"/>
                      <a:pt x="164859" y="30081"/>
                      <a:pt x="165103" y="29275"/>
                    </a:cubicBezTo>
                    <a:cubicBezTo>
                      <a:pt x="164148" y="28796"/>
                      <a:pt x="163502" y="27865"/>
                      <a:pt x="163389" y="26803"/>
                    </a:cubicBezTo>
                    <a:cubicBezTo>
                      <a:pt x="162532" y="22144"/>
                      <a:pt x="159295" y="20338"/>
                      <a:pt x="151583" y="20338"/>
                    </a:cubicBezTo>
                    <a:cubicBezTo>
                      <a:pt x="143871" y="20338"/>
                      <a:pt x="156249" y="12636"/>
                      <a:pt x="153297" y="8833"/>
                    </a:cubicBezTo>
                    <a:cubicBezTo>
                      <a:pt x="150345" y="5030"/>
                      <a:pt x="142634" y="15869"/>
                      <a:pt x="135588" y="13492"/>
                    </a:cubicBezTo>
                    <a:cubicBezTo>
                      <a:pt x="128543" y="11115"/>
                      <a:pt x="119308" y="21859"/>
                      <a:pt x="113024" y="26518"/>
                    </a:cubicBezTo>
                    <a:cubicBezTo>
                      <a:pt x="106740" y="31177"/>
                      <a:pt x="97886" y="25662"/>
                      <a:pt x="102646" y="18817"/>
                    </a:cubicBezTo>
                    <a:cubicBezTo>
                      <a:pt x="107407" y="11971"/>
                      <a:pt x="102646" y="12636"/>
                      <a:pt x="95506" y="15299"/>
                    </a:cubicBezTo>
                    <a:cubicBezTo>
                      <a:pt x="88365" y="17961"/>
                      <a:pt x="79891" y="14728"/>
                      <a:pt x="80748" y="8168"/>
                    </a:cubicBezTo>
                    <a:cubicBezTo>
                      <a:pt x="80895" y="6561"/>
                      <a:pt x="80493" y="4952"/>
                      <a:pt x="79606" y="3604"/>
                    </a:cubicBezTo>
                    <a:cubicBezTo>
                      <a:pt x="77148" y="4024"/>
                      <a:pt x="74637" y="4024"/>
                      <a:pt x="72180" y="3604"/>
                    </a:cubicBezTo>
                    <a:cubicBezTo>
                      <a:pt x="66179" y="2285"/>
                      <a:pt x="60043" y="1679"/>
                      <a:pt x="53899" y="1797"/>
                    </a:cubicBezTo>
                    <a:cubicBezTo>
                      <a:pt x="56185" y="5220"/>
                      <a:pt x="58755" y="8643"/>
                      <a:pt x="57327" y="11305"/>
                    </a:cubicBezTo>
                    <a:cubicBezTo>
                      <a:pt x="54661" y="16345"/>
                      <a:pt x="58850" y="20813"/>
                      <a:pt x="62659" y="28420"/>
                    </a:cubicBezTo>
                    <a:cubicBezTo>
                      <a:pt x="66467" y="36026"/>
                      <a:pt x="54376" y="31652"/>
                      <a:pt x="54090" y="36406"/>
                    </a:cubicBezTo>
                    <a:cubicBezTo>
                      <a:pt x="53804" y="41160"/>
                      <a:pt x="42856" y="36406"/>
                      <a:pt x="39238" y="34315"/>
                    </a:cubicBezTo>
                    <a:cubicBezTo>
                      <a:pt x="35620" y="32223"/>
                      <a:pt x="23814" y="33744"/>
                      <a:pt x="24195" y="36692"/>
                    </a:cubicBezTo>
                    <a:cubicBezTo>
                      <a:pt x="24290" y="38119"/>
                      <a:pt x="24062" y="39549"/>
                      <a:pt x="23528" y="40875"/>
                    </a:cubicBezTo>
                    <a:cubicBezTo>
                      <a:pt x="25367" y="45008"/>
                      <a:pt x="25671" y="49660"/>
                      <a:pt x="24385" y="53996"/>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455" name="Google Shape;455;p8"/>
              <p:cNvSpPr/>
              <p:nvPr/>
            </p:nvSpPr>
            <p:spPr>
              <a:xfrm>
                <a:off x="12949931" y="3534401"/>
                <a:ext cx="493890" cy="784679"/>
              </a:xfrm>
              <a:custGeom>
                <a:rect b="b" l="l" r="r" t="t"/>
                <a:pathLst>
                  <a:path extrusionOk="0" h="332780" w="209457">
                    <a:moveTo>
                      <a:pt x="180776" y="280652"/>
                    </a:moveTo>
                    <a:cubicBezTo>
                      <a:pt x="185537" y="270003"/>
                      <a:pt x="206864" y="261636"/>
                      <a:pt x="210386" y="252128"/>
                    </a:cubicBezTo>
                    <a:cubicBezTo>
                      <a:pt x="212195" y="247374"/>
                      <a:pt x="212766" y="244997"/>
                      <a:pt x="205055" y="236155"/>
                    </a:cubicBezTo>
                    <a:cubicBezTo>
                      <a:pt x="197343" y="227312"/>
                      <a:pt x="180205" y="221322"/>
                      <a:pt x="179634" y="216568"/>
                    </a:cubicBezTo>
                    <a:cubicBezTo>
                      <a:pt x="179063" y="211814"/>
                      <a:pt x="192677" y="211244"/>
                      <a:pt x="192011" y="205349"/>
                    </a:cubicBezTo>
                    <a:cubicBezTo>
                      <a:pt x="191345" y="199454"/>
                      <a:pt x="184299" y="199454"/>
                      <a:pt x="181348" y="194700"/>
                    </a:cubicBezTo>
                    <a:cubicBezTo>
                      <a:pt x="178396" y="189946"/>
                      <a:pt x="184966" y="186998"/>
                      <a:pt x="184299" y="184621"/>
                    </a:cubicBezTo>
                    <a:cubicBezTo>
                      <a:pt x="183633" y="182244"/>
                      <a:pt x="174778" y="181103"/>
                      <a:pt x="174207" y="178156"/>
                    </a:cubicBezTo>
                    <a:cubicBezTo>
                      <a:pt x="173636" y="175208"/>
                      <a:pt x="180205" y="175779"/>
                      <a:pt x="178967" y="172261"/>
                    </a:cubicBezTo>
                    <a:cubicBezTo>
                      <a:pt x="177730" y="168743"/>
                      <a:pt x="171922" y="162182"/>
                      <a:pt x="176016" y="156858"/>
                    </a:cubicBezTo>
                    <a:cubicBezTo>
                      <a:pt x="180110" y="151533"/>
                      <a:pt x="189059" y="156858"/>
                      <a:pt x="182585" y="144973"/>
                    </a:cubicBezTo>
                    <a:cubicBezTo>
                      <a:pt x="176111" y="133088"/>
                      <a:pt x="165924" y="118350"/>
                      <a:pt x="163544" y="114832"/>
                    </a:cubicBezTo>
                    <a:cubicBezTo>
                      <a:pt x="161164" y="111314"/>
                      <a:pt x="165924" y="105324"/>
                      <a:pt x="169542" y="103042"/>
                    </a:cubicBezTo>
                    <a:cubicBezTo>
                      <a:pt x="173160" y="100760"/>
                      <a:pt x="181919" y="91728"/>
                      <a:pt x="181919" y="88210"/>
                    </a:cubicBezTo>
                    <a:cubicBezTo>
                      <a:pt x="181919" y="84692"/>
                      <a:pt x="170684" y="75184"/>
                      <a:pt x="167733" y="73377"/>
                    </a:cubicBezTo>
                    <a:cubicBezTo>
                      <a:pt x="164781" y="71571"/>
                      <a:pt x="158212" y="72236"/>
                      <a:pt x="155261" y="66246"/>
                    </a:cubicBezTo>
                    <a:cubicBezTo>
                      <a:pt x="152309" y="60256"/>
                      <a:pt x="149358" y="58640"/>
                      <a:pt x="152309" y="55027"/>
                    </a:cubicBezTo>
                    <a:cubicBezTo>
                      <a:pt x="154639" y="51994"/>
                      <a:pt x="155697" y="48175"/>
                      <a:pt x="155261" y="44378"/>
                    </a:cubicBezTo>
                    <a:cubicBezTo>
                      <a:pt x="155261" y="40860"/>
                      <a:pt x="161830" y="43807"/>
                      <a:pt x="162973" y="38483"/>
                    </a:cubicBezTo>
                    <a:cubicBezTo>
                      <a:pt x="163781" y="35686"/>
                      <a:pt x="165326" y="33158"/>
                      <a:pt x="167447" y="31162"/>
                    </a:cubicBezTo>
                    <a:cubicBezTo>
                      <a:pt x="167687" y="27457"/>
                      <a:pt x="167687" y="23742"/>
                      <a:pt x="167447" y="20037"/>
                    </a:cubicBezTo>
                    <a:cubicBezTo>
                      <a:pt x="166495" y="14332"/>
                      <a:pt x="150310" y="12431"/>
                      <a:pt x="146502" y="5775"/>
                    </a:cubicBezTo>
                    <a:cubicBezTo>
                      <a:pt x="142693" y="-880"/>
                      <a:pt x="133172" y="1972"/>
                      <a:pt x="130316" y="5775"/>
                    </a:cubicBezTo>
                    <a:cubicBezTo>
                      <a:pt x="127460" y="9578"/>
                      <a:pt x="110322" y="4824"/>
                      <a:pt x="110322" y="10529"/>
                    </a:cubicBezTo>
                    <a:cubicBezTo>
                      <a:pt x="110322" y="16234"/>
                      <a:pt x="97945" y="17185"/>
                      <a:pt x="97945" y="23840"/>
                    </a:cubicBezTo>
                    <a:cubicBezTo>
                      <a:pt x="97945" y="30496"/>
                      <a:pt x="103658" y="41906"/>
                      <a:pt x="94137" y="40955"/>
                    </a:cubicBezTo>
                    <a:cubicBezTo>
                      <a:pt x="84616" y="40004"/>
                      <a:pt x="91281" y="44758"/>
                      <a:pt x="85568" y="52365"/>
                    </a:cubicBezTo>
                    <a:cubicBezTo>
                      <a:pt x="79856" y="59971"/>
                      <a:pt x="79856" y="47611"/>
                      <a:pt x="74143" y="49512"/>
                    </a:cubicBezTo>
                    <a:cubicBezTo>
                      <a:pt x="68431" y="51414"/>
                      <a:pt x="61766" y="43807"/>
                      <a:pt x="58910" y="48561"/>
                    </a:cubicBezTo>
                    <a:cubicBezTo>
                      <a:pt x="56054" y="53315"/>
                      <a:pt x="46533" y="49512"/>
                      <a:pt x="37012" y="47611"/>
                    </a:cubicBezTo>
                    <a:cubicBezTo>
                      <a:pt x="27491" y="45709"/>
                      <a:pt x="22731" y="32398"/>
                      <a:pt x="15114" y="31447"/>
                    </a:cubicBezTo>
                    <a:cubicBezTo>
                      <a:pt x="9112" y="31504"/>
                      <a:pt x="3786" y="35303"/>
                      <a:pt x="1785" y="40955"/>
                    </a:cubicBezTo>
                    <a:cubicBezTo>
                      <a:pt x="8583" y="46905"/>
                      <a:pt x="15913" y="52220"/>
                      <a:pt x="23683" y="56833"/>
                    </a:cubicBezTo>
                    <a:cubicBezTo>
                      <a:pt x="34156" y="61587"/>
                      <a:pt x="53198" y="67292"/>
                      <a:pt x="52245" y="73948"/>
                    </a:cubicBezTo>
                    <a:cubicBezTo>
                      <a:pt x="51294" y="80603"/>
                      <a:pt x="48437" y="90111"/>
                      <a:pt x="53198" y="92964"/>
                    </a:cubicBezTo>
                    <a:cubicBezTo>
                      <a:pt x="57958" y="95816"/>
                      <a:pt x="52245" y="108177"/>
                      <a:pt x="57958" y="111029"/>
                    </a:cubicBezTo>
                    <a:cubicBezTo>
                      <a:pt x="63670" y="113881"/>
                      <a:pt x="61766" y="128143"/>
                      <a:pt x="57006" y="128143"/>
                    </a:cubicBezTo>
                    <a:cubicBezTo>
                      <a:pt x="52245" y="128143"/>
                      <a:pt x="57958" y="135750"/>
                      <a:pt x="60814" y="138602"/>
                    </a:cubicBezTo>
                    <a:cubicBezTo>
                      <a:pt x="62539" y="141482"/>
                      <a:pt x="63490" y="144756"/>
                      <a:pt x="63575" y="148110"/>
                    </a:cubicBezTo>
                    <a:cubicBezTo>
                      <a:pt x="69183" y="149734"/>
                      <a:pt x="74607" y="151932"/>
                      <a:pt x="79761" y="154671"/>
                    </a:cubicBezTo>
                    <a:cubicBezTo>
                      <a:pt x="87758" y="158284"/>
                      <a:pt x="86520" y="164179"/>
                      <a:pt x="86901" y="170074"/>
                    </a:cubicBezTo>
                    <a:cubicBezTo>
                      <a:pt x="87282" y="175969"/>
                      <a:pt x="87473" y="179582"/>
                      <a:pt x="83283" y="177205"/>
                    </a:cubicBezTo>
                    <a:cubicBezTo>
                      <a:pt x="79094" y="174828"/>
                      <a:pt x="74715" y="177205"/>
                      <a:pt x="72334" y="186047"/>
                    </a:cubicBezTo>
                    <a:cubicBezTo>
                      <a:pt x="69352" y="195782"/>
                      <a:pt x="61939" y="203537"/>
                      <a:pt x="52341" y="206965"/>
                    </a:cubicBezTo>
                    <a:cubicBezTo>
                      <a:pt x="45581" y="207535"/>
                      <a:pt x="46152" y="214666"/>
                      <a:pt x="40535" y="216473"/>
                    </a:cubicBezTo>
                    <a:cubicBezTo>
                      <a:pt x="34918" y="218280"/>
                      <a:pt x="29586" y="221227"/>
                      <a:pt x="29872" y="227407"/>
                    </a:cubicBezTo>
                    <a:cubicBezTo>
                      <a:pt x="30157" y="233587"/>
                      <a:pt x="21588" y="234253"/>
                      <a:pt x="15876" y="234253"/>
                    </a:cubicBezTo>
                    <a:cubicBezTo>
                      <a:pt x="10164" y="234253"/>
                      <a:pt x="11496" y="244332"/>
                      <a:pt x="7021" y="246899"/>
                    </a:cubicBezTo>
                    <a:cubicBezTo>
                      <a:pt x="2547" y="249466"/>
                      <a:pt x="3499" y="253174"/>
                      <a:pt x="7593" y="258498"/>
                    </a:cubicBezTo>
                    <a:cubicBezTo>
                      <a:pt x="11687" y="263823"/>
                      <a:pt x="8259" y="268577"/>
                      <a:pt x="9687" y="272380"/>
                    </a:cubicBezTo>
                    <a:cubicBezTo>
                      <a:pt x="14266" y="278952"/>
                      <a:pt x="15565" y="287261"/>
                      <a:pt x="13210" y="294914"/>
                    </a:cubicBezTo>
                    <a:cubicBezTo>
                      <a:pt x="8830" y="304422"/>
                      <a:pt x="3689" y="316783"/>
                      <a:pt x="7878" y="315642"/>
                    </a:cubicBezTo>
                    <a:cubicBezTo>
                      <a:pt x="12068" y="314501"/>
                      <a:pt x="20636" y="323628"/>
                      <a:pt x="26920" y="322963"/>
                    </a:cubicBezTo>
                    <a:cubicBezTo>
                      <a:pt x="33204" y="322297"/>
                      <a:pt x="33394" y="331235"/>
                      <a:pt x="39012" y="329523"/>
                    </a:cubicBezTo>
                    <a:cubicBezTo>
                      <a:pt x="44629" y="327812"/>
                      <a:pt x="44629" y="334848"/>
                      <a:pt x="60909" y="334277"/>
                    </a:cubicBezTo>
                    <a:cubicBezTo>
                      <a:pt x="77190" y="333707"/>
                      <a:pt x="110132" y="320015"/>
                      <a:pt x="123176" y="320015"/>
                    </a:cubicBezTo>
                    <a:cubicBezTo>
                      <a:pt x="129232" y="320076"/>
                      <a:pt x="135274" y="319405"/>
                      <a:pt x="141170" y="318019"/>
                    </a:cubicBezTo>
                    <a:cubicBezTo>
                      <a:pt x="143975" y="313688"/>
                      <a:pt x="147162" y="309615"/>
                      <a:pt x="150691" y="305848"/>
                    </a:cubicBezTo>
                    <a:cubicBezTo>
                      <a:pt x="158307" y="297196"/>
                      <a:pt x="176111" y="291301"/>
                      <a:pt x="180776" y="280652"/>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456" name="Google Shape;456;p8"/>
              <p:cNvSpPr/>
              <p:nvPr/>
            </p:nvSpPr>
            <p:spPr>
              <a:xfrm>
                <a:off x="11744296" y="4918125"/>
                <a:ext cx="673487" cy="560485"/>
              </a:xfrm>
              <a:custGeom>
                <a:rect b="b" l="l" r="r" t="t"/>
                <a:pathLst>
                  <a:path extrusionOk="0" h="237700" w="285624">
                    <a:moveTo>
                      <a:pt x="256506" y="57405"/>
                    </a:moveTo>
                    <a:cubicBezTo>
                      <a:pt x="253840" y="57405"/>
                      <a:pt x="251651" y="53887"/>
                      <a:pt x="245843" y="53887"/>
                    </a:cubicBezTo>
                    <a:cubicBezTo>
                      <a:pt x="240798" y="53978"/>
                      <a:pt x="236016" y="51643"/>
                      <a:pt x="232990" y="47611"/>
                    </a:cubicBezTo>
                    <a:cubicBezTo>
                      <a:pt x="230324" y="44093"/>
                      <a:pt x="216519" y="43238"/>
                      <a:pt x="212139" y="44093"/>
                    </a:cubicBezTo>
                    <a:cubicBezTo>
                      <a:pt x="207760" y="44949"/>
                      <a:pt x="206332" y="36582"/>
                      <a:pt x="201857" y="37438"/>
                    </a:cubicBezTo>
                    <a:cubicBezTo>
                      <a:pt x="197382" y="38294"/>
                      <a:pt x="196144" y="31638"/>
                      <a:pt x="196144" y="27930"/>
                    </a:cubicBezTo>
                    <a:cubicBezTo>
                      <a:pt x="196144" y="24222"/>
                      <a:pt x="191193" y="30592"/>
                      <a:pt x="187195" y="32399"/>
                    </a:cubicBezTo>
                    <a:cubicBezTo>
                      <a:pt x="183196" y="34205"/>
                      <a:pt x="181863" y="28405"/>
                      <a:pt x="181387" y="25743"/>
                    </a:cubicBezTo>
                    <a:cubicBezTo>
                      <a:pt x="180911" y="23081"/>
                      <a:pt x="173009" y="20418"/>
                      <a:pt x="169010" y="18137"/>
                    </a:cubicBezTo>
                    <a:cubicBezTo>
                      <a:pt x="165011" y="15855"/>
                      <a:pt x="160536" y="8629"/>
                      <a:pt x="158727" y="11956"/>
                    </a:cubicBezTo>
                    <a:cubicBezTo>
                      <a:pt x="156918" y="15284"/>
                      <a:pt x="152063" y="7488"/>
                      <a:pt x="151682" y="4350"/>
                    </a:cubicBezTo>
                    <a:cubicBezTo>
                      <a:pt x="151301" y="1212"/>
                      <a:pt x="149968" y="3019"/>
                      <a:pt x="149111" y="1783"/>
                    </a:cubicBezTo>
                    <a:cubicBezTo>
                      <a:pt x="147593" y="1966"/>
                      <a:pt x="146059" y="1966"/>
                      <a:pt x="144541" y="1783"/>
                    </a:cubicBezTo>
                    <a:cubicBezTo>
                      <a:pt x="137401" y="1783"/>
                      <a:pt x="131212" y="7107"/>
                      <a:pt x="132450" y="18992"/>
                    </a:cubicBezTo>
                    <a:cubicBezTo>
                      <a:pt x="133688" y="30877"/>
                      <a:pt x="123786" y="32018"/>
                      <a:pt x="111695" y="32874"/>
                    </a:cubicBezTo>
                    <a:cubicBezTo>
                      <a:pt x="99603" y="33730"/>
                      <a:pt x="103697" y="43238"/>
                      <a:pt x="98651" y="47041"/>
                    </a:cubicBezTo>
                    <a:cubicBezTo>
                      <a:pt x="93605" y="50844"/>
                      <a:pt x="75801" y="45044"/>
                      <a:pt x="73421" y="38484"/>
                    </a:cubicBezTo>
                    <a:cubicBezTo>
                      <a:pt x="71041" y="31923"/>
                      <a:pt x="55046" y="38484"/>
                      <a:pt x="61901" y="46185"/>
                    </a:cubicBezTo>
                    <a:cubicBezTo>
                      <a:pt x="68756" y="53887"/>
                      <a:pt x="68375" y="64536"/>
                      <a:pt x="64566" y="67483"/>
                    </a:cubicBezTo>
                    <a:cubicBezTo>
                      <a:pt x="60758" y="70431"/>
                      <a:pt x="52380" y="62729"/>
                      <a:pt x="47048" y="66627"/>
                    </a:cubicBezTo>
                    <a:cubicBezTo>
                      <a:pt x="41717" y="70526"/>
                      <a:pt x="41431" y="63014"/>
                      <a:pt x="34957" y="60733"/>
                    </a:cubicBezTo>
                    <a:cubicBezTo>
                      <a:pt x="28483" y="58451"/>
                      <a:pt x="25436" y="63680"/>
                      <a:pt x="15344" y="62729"/>
                    </a:cubicBezTo>
                    <a:cubicBezTo>
                      <a:pt x="5252" y="61778"/>
                      <a:pt x="-937" y="67768"/>
                      <a:pt x="2967" y="72237"/>
                    </a:cubicBezTo>
                    <a:cubicBezTo>
                      <a:pt x="6870" y="76706"/>
                      <a:pt x="2300" y="80794"/>
                      <a:pt x="5252" y="84693"/>
                    </a:cubicBezTo>
                    <a:cubicBezTo>
                      <a:pt x="8203" y="88591"/>
                      <a:pt x="21913" y="87925"/>
                      <a:pt x="31910" y="93250"/>
                    </a:cubicBezTo>
                    <a:cubicBezTo>
                      <a:pt x="41907" y="98574"/>
                      <a:pt x="44382" y="94106"/>
                      <a:pt x="49428" y="98004"/>
                    </a:cubicBezTo>
                    <a:cubicBezTo>
                      <a:pt x="54474" y="101902"/>
                      <a:pt x="55712" y="99430"/>
                      <a:pt x="55998" y="106846"/>
                    </a:cubicBezTo>
                    <a:cubicBezTo>
                      <a:pt x="56880" y="115406"/>
                      <a:pt x="63254" y="122388"/>
                      <a:pt x="71707" y="124056"/>
                    </a:cubicBezTo>
                    <a:cubicBezTo>
                      <a:pt x="81228" y="126718"/>
                      <a:pt x="73992" y="133564"/>
                      <a:pt x="77039" y="139744"/>
                    </a:cubicBezTo>
                    <a:cubicBezTo>
                      <a:pt x="80085" y="145924"/>
                      <a:pt x="72564" y="155623"/>
                      <a:pt x="73992" y="163704"/>
                    </a:cubicBezTo>
                    <a:cubicBezTo>
                      <a:pt x="75420" y="171786"/>
                      <a:pt x="69327" y="197363"/>
                      <a:pt x="64471" y="199740"/>
                    </a:cubicBezTo>
                    <a:cubicBezTo>
                      <a:pt x="64061" y="199804"/>
                      <a:pt x="63644" y="199804"/>
                      <a:pt x="63234" y="199740"/>
                    </a:cubicBezTo>
                    <a:cubicBezTo>
                      <a:pt x="67708" y="201927"/>
                      <a:pt x="72754" y="203828"/>
                      <a:pt x="74659" y="205349"/>
                    </a:cubicBezTo>
                    <a:cubicBezTo>
                      <a:pt x="79038" y="208202"/>
                      <a:pt x="88368" y="211149"/>
                      <a:pt x="94176" y="214857"/>
                    </a:cubicBezTo>
                    <a:cubicBezTo>
                      <a:pt x="99984" y="218566"/>
                      <a:pt x="109981" y="217805"/>
                      <a:pt x="109981" y="213431"/>
                    </a:cubicBezTo>
                    <a:cubicBezTo>
                      <a:pt x="109981" y="209058"/>
                      <a:pt x="115788" y="212005"/>
                      <a:pt x="119502" y="215618"/>
                    </a:cubicBezTo>
                    <a:cubicBezTo>
                      <a:pt x="123215" y="219231"/>
                      <a:pt x="136734" y="219992"/>
                      <a:pt x="143304" y="221418"/>
                    </a:cubicBezTo>
                    <a:cubicBezTo>
                      <a:pt x="150136" y="222109"/>
                      <a:pt x="157009" y="222299"/>
                      <a:pt x="163869" y="221988"/>
                    </a:cubicBezTo>
                    <a:cubicBezTo>
                      <a:pt x="163570" y="220252"/>
                      <a:pt x="163157" y="218536"/>
                      <a:pt x="162631" y="216854"/>
                    </a:cubicBezTo>
                    <a:cubicBezTo>
                      <a:pt x="159108" y="205254"/>
                      <a:pt x="169486" y="198504"/>
                      <a:pt x="179197" y="196982"/>
                    </a:cubicBezTo>
                    <a:cubicBezTo>
                      <a:pt x="191897" y="196805"/>
                      <a:pt x="204469" y="199538"/>
                      <a:pt x="215947" y="204969"/>
                    </a:cubicBezTo>
                    <a:cubicBezTo>
                      <a:pt x="221565" y="208582"/>
                      <a:pt x="229277" y="207631"/>
                      <a:pt x="239083" y="197268"/>
                    </a:cubicBezTo>
                    <a:cubicBezTo>
                      <a:pt x="242406" y="193401"/>
                      <a:pt x="246767" y="190564"/>
                      <a:pt x="251651" y="189091"/>
                    </a:cubicBezTo>
                    <a:cubicBezTo>
                      <a:pt x="252096" y="186758"/>
                      <a:pt x="252832" y="184491"/>
                      <a:pt x="253841" y="182340"/>
                    </a:cubicBezTo>
                    <a:cubicBezTo>
                      <a:pt x="255173" y="178822"/>
                      <a:pt x="248985" y="179678"/>
                      <a:pt x="244319" y="179202"/>
                    </a:cubicBezTo>
                    <a:cubicBezTo>
                      <a:pt x="241017" y="178947"/>
                      <a:pt x="238546" y="176067"/>
                      <a:pt x="238801" y="172769"/>
                    </a:cubicBezTo>
                    <a:cubicBezTo>
                      <a:pt x="238887" y="171658"/>
                      <a:pt x="239282" y="170593"/>
                      <a:pt x="239940" y="169694"/>
                    </a:cubicBezTo>
                    <a:cubicBezTo>
                      <a:pt x="242987" y="164750"/>
                      <a:pt x="237274" y="164370"/>
                      <a:pt x="234132" y="159426"/>
                    </a:cubicBezTo>
                    <a:cubicBezTo>
                      <a:pt x="230990" y="154482"/>
                      <a:pt x="235465" y="155908"/>
                      <a:pt x="238131" y="154577"/>
                    </a:cubicBezTo>
                    <a:cubicBezTo>
                      <a:pt x="240797" y="153246"/>
                      <a:pt x="244319" y="147921"/>
                      <a:pt x="242130" y="146590"/>
                    </a:cubicBezTo>
                    <a:cubicBezTo>
                      <a:pt x="239940" y="145259"/>
                      <a:pt x="238131" y="142121"/>
                      <a:pt x="239940" y="137082"/>
                    </a:cubicBezTo>
                    <a:cubicBezTo>
                      <a:pt x="241749" y="132043"/>
                      <a:pt x="236322" y="131377"/>
                      <a:pt x="236322" y="127574"/>
                    </a:cubicBezTo>
                    <a:cubicBezTo>
                      <a:pt x="236322" y="123771"/>
                      <a:pt x="231466" y="121774"/>
                      <a:pt x="227468" y="126623"/>
                    </a:cubicBezTo>
                    <a:cubicBezTo>
                      <a:pt x="223469" y="131472"/>
                      <a:pt x="222136" y="127954"/>
                      <a:pt x="224802" y="119967"/>
                    </a:cubicBezTo>
                    <a:cubicBezTo>
                      <a:pt x="227468" y="111981"/>
                      <a:pt x="236798" y="108463"/>
                      <a:pt x="237655" y="103994"/>
                    </a:cubicBezTo>
                    <a:cubicBezTo>
                      <a:pt x="239055" y="99357"/>
                      <a:pt x="243113" y="96018"/>
                      <a:pt x="247937" y="95532"/>
                    </a:cubicBezTo>
                    <a:cubicBezTo>
                      <a:pt x="251936" y="95532"/>
                      <a:pt x="250984" y="86024"/>
                      <a:pt x="252317" y="80509"/>
                    </a:cubicBezTo>
                    <a:cubicBezTo>
                      <a:pt x="252938" y="74251"/>
                      <a:pt x="255774" y="68418"/>
                      <a:pt x="260314" y="64060"/>
                    </a:cubicBezTo>
                    <a:cubicBezTo>
                      <a:pt x="266313" y="59211"/>
                      <a:pt x="258982" y="56929"/>
                      <a:pt x="256506" y="57405"/>
                    </a:cubicBezTo>
                    <a:close/>
                    <a:moveTo>
                      <a:pt x="288211" y="208012"/>
                    </a:moveTo>
                    <a:cubicBezTo>
                      <a:pt x="284974" y="208012"/>
                      <a:pt x="284117" y="213621"/>
                      <a:pt x="275833" y="218661"/>
                    </a:cubicBezTo>
                    <a:cubicBezTo>
                      <a:pt x="267550" y="223700"/>
                      <a:pt x="275833" y="246424"/>
                      <a:pt x="284117" y="245283"/>
                    </a:cubicBezTo>
                    <a:cubicBezTo>
                      <a:pt x="292400" y="244142"/>
                      <a:pt x="291543" y="208297"/>
                      <a:pt x="288211" y="208012"/>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457" name="Google Shape;457;p8"/>
              <p:cNvSpPr/>
              <p:nvPr/>
            </p:nvSpPr>
            <p:spPr>
              <a:xfrm>
                <a:off x="11531494" y="5361357"/>
                <a:ext cx="606140" cy="425967"/>
              </a:xfrm>
              <a:custGeom>
                <a:rect b="b" l="l" r="r" t="t"/>
                <a:pathLst>
                  <a:path extrusionOk="0" h="180652" w="257062">
                    <a:moveTo>
                      <a:pt x="254023" y="34681"/>
                    </a:moveTo>
                    <a:cubicBezTo>
                      <a:pt x="247163" y="34991"/>
                      <a:pt x="240290" y="34801"/>
                      <a:pt x="233458" y="34110"/>
                    </a:cubicBezTo>
                    <a:cubicBezTo>
                      <a:pt x="226889" y="32684"/>
                      <a:pt x="213179" y="31923"/>
                      <a:pt x="209656" y="28310"/>
                    </a:cubicBezTo>
                    <a:cubicBezTo>
                      <a:pt x="206133" y="24697"/>
                      <a:pt x="200135" y="21845"/>
                      <a:pt x="200135" y="26123"/>
                    </a:cubicBezTo>
                    <a:cubicBezTo>
                      <a:pt x="200135" y="30402"/>
                      <a:pt x="190043" y="31163"/>
                      <a:pt x="184331" y="27550"/>
                    </a:cubicBezTo>
                    <a:cubicBezTo>
                      <a:pt x="178618" y="23936"/>
                      <a:pt x="169192" y="21084"/>
                      <a:pt x="164813" y="18042"/>
                    </a:cubicBezTo>
                    <a:cubicBezTo>
                      <a:pt x="162528" y="16520"/>
                      <a:pt x="157863" y="14619"/>
                      <a:pt x="153388" y="12432"/>
                    </a:cubicBezTo>
                    <a:cubicBezTo>
                      <a:pt x="147390" y="13573"/>
                      <a:pt x="130157" y="7202"/>
                      <a:pt x="118732" y="8629"/>
                    </a:cubicBezTo>
                    <a:cubicBezTo>
                      <a:pt x="107307" y="10055"/>
                      <a:pt x="67796" y="6822"/>
                      <a:pt x="52658" y="8058"/>
                    </a:cubicBezTo>
                    <a:cubicBezTo>
                      <a:pt x="37520" y="9294"/>
                      <a:pt x="36663" y="1783"/>
                      <a:pt x="28379" y="1783"/>
                    </a:cubicBezTo>
                    <a:cubicBezTo>
                      <a:pt x="20096" y="1783"/>
                      <a:pt x="23619" y="11861"/>
                      <a:pt x="11813" y="12146"/>
                    </a:cubicBezTo>
                    <a:cubicBezTo>
                      <a:pt x="8" y="12432"/>
                      <a:pt x="-1230" y="19848"/>
                      <a:pt x="7339" y="26694"/>
                    </a:cubicBezTo>
                    <a:cubicBezTo>
                      <a:pt x="12289" y="30592"/>
                      <a:pt x="11623" y="38769"/>
                      <a:pt x="10957" y="46185"/>
                    </a:cubicBezTo>
                    <a:cubicBezTo>
                      <a:pt x="12946" y="46153"/>
                      <a:pt x="14850" y="45372"/>
                      <a:pt x="16288" y="43998"/>
                    </a:cubicBezTo>
                    <a:cubicBezTo>
                      <a:pt x="19906" y="39625"/>
                      <a:pt x="23524" y="40385"/>
                      <a:pt x="23524" y="44664"/>
                    </a:cubicBezTo>
                    <a:cubicBezTo>
                      <a:pt x="23524" y="48943"/>
                      <a:pt x="31426" y="47611"/>
                      <a:pt x="35806" y="47611"/>
                    </a:cubicBezTo>
                    <a:cubicBezTo>
                      <a:pt x="40186" y="47611"/>
                      <a:pt x="38662" y="51224"/>
                      <a:pt x="43708" y="47611"/>
                    </a:cubicBezTo>
                    <a:cubicBezTo>
                      <a:pt x="48754" y="43998"/>
                      <a:pt x="55990" y="45425"/>
                      <a:pt x="55990" y="49703"/>
                    </a:cubicBezTo>
                    <a:cubicBezTo>
                      <a:pt x="55990" y="53982"/>
                      <a:pt x="66748" y="51890"/>
                      <a:pt x="61036" y="57690"/>
                    </a:cubicBezTo>
                    <a:cubicBezTo>
                      <a:pt x="55324" y="63490"/>
                      <a:pt x="47992" y="64821"/>
                      <a:pt x="47992" y="69195"/>
                    </a:cubicBezTo>
                    <a:cubicBezTo>
                      <a:pt x="47992" y="73568"/>
                      <a:pt x="54467" y="82791"/>
                      <a:pt x="49421" y="88211"/>
                    </a:cubicBezTo>
                    <a:cubicBezTo>
                      <a:pt x="44375" y="93630"/>
                      <a:pt x="50944" y="101807"/>
                      <a:pt x="45898" y="101807"/>
                    </a:cubicBezTo>
                    <a:cubicBezTo>
                      <a:pt x="40852" y="101807"/>
                      <a:pt x="35044" y="103994"/>
                      <a:pt x="40852" y="109794"/>
                    </a:cubicBezTo>
                    <a:cubicBezTo>
                      <a:pt x="46660" y="115594"/>
                      <a:pt x="50944" y="120538"/>
                      <a:pt x="46564" y="120538"/>
                    </a:cubicBezTo>
                    <a:cubicBezTo>
                      <a:pt x="42185" y="120538"/>
                      <a:pt x="39329" y="129190"/>
                      <a:pt x="41518" y="131377"/>
                    </a:cubicBezTo>
                    <a:cubicBezTo>
                      <a:pt x="43708" y="133564"/>
                      <a:pt x="53800" y="140029"/>
                      <a:pt x="45898" y="141456"/>
                    </a:cubicBezTo>
                    <a:cubicBezTo>
                      <a:pt x="37996" y="142882"/>
                      <a:pt x="37900" y="149347"/>
                      <a:pt x="37900" y="153721"/>
                    </a:cubicBezTo>
                    <a:cubicBezTo>
                      <a:pt x="38349" y="156082"/>
                      <a:pt x="39361" y="158300"/>
                      <a:pt x="40852" y="160186"/>
                    </a:cubicBezTo>
                    <a:cubicBezTo>
                      <a:pt x="44405" y="159314"/>
                      <a:pt x="48146" y="159615"/>
                      <a:pt x="51515" y="161042"/>
                    </a:cubicBezTo>
                    <a:cubicBezTo>
                      <a:pt x="59798" y="164845"/>
                      <a:pt x="64559" y="185478"/>
                      <a:pt x="75793" y="184052"/>
                    </a:cubicBezTo>
                    <a:cubicBezTo>
                      <a:pt x="80554" y="183481"/>
                      <a:pt x="78173" y="179963"/>
                      <a:pt x="80554" y="177586"/>
                    </a:cubicBezTo>
                    <a:cubicBezTo>
                      <a:pt x="82934" y="175209"/>
                      <a:pt x="87313" y="177016"/>
                      <a:pt x="92074" y="177016"/>
                    </a:cubicBezTo>
                    <a:cubicBezTo>
                      <a:pt x="96834" y="177016"/>
                      <a:pt x="99214" y="170170"/>
                      <a:pt x="110449" y="169885"/>
                    </a:cubicBezTo>
                    <a:cubicBezTo>
                      <a:pt x="121684" y="169599"/>
                      <a:pt x="128824" y="168649"/>
                      <a:pt x="135965" y="168934"/>
                    </a:cubicBezTo>
                    <a:cubicBezTo>
                      <a:pt x="143106" y="169219"/>
                      <a:pt x="148723" y="166937"/>
                      <a:pt x="150436" y="161898"/>
                    </a:cubicBezTo>
                    <a:cubicBezTo>
                      <a:pt x="153401" y="155808"/>
                      <a:pt x="159384" y="151752"/>
                      <a:pt x="166146" y="151249"/>
                    </a:cubicBezTo>
                    <a:cubicBezTo>
                      <a:pt x="174143" y="150013"/>
                      <a:pt x="173001" y="141741"/>
                      <a:pt x="173572" y="136987"/>
                    </a:cubicBezTo>
                    <a:cubicBezTo>
                      <a:pt x="174143" y="132233"/>
                      <a:pt x="187473" y="125197"/>
                      <a:pt x="188424" y="121584"/>
                    </a:cubicBezTo>
                    <a:cubicBezTo>
                      <a:pt x="189377" y="117971"/>
                      <a:pt x="180713" y="104469"/>
                      <a:pt x="188424" y="92299"/>
                    </a:cubicBezTo>
                    <a:cubicBezTo>
                      <a:pt x="196137" y="80129"/>
                      <a:pt x="204991" y="79653"/>
                      <a:pt x="204991" y="73283"/>
                    </a:cubicBezTo>
                    <a:cubicBezTo>
                      <a:pt x="204991" y="66913"/>
                      <a:pt x="213274" y="64726"/>
                      <a:pt x="223366" y="63775"/>
                    </a:cubicBezTo>
                    <a:cubicBezTo>
                      <a:pt x="233458" y="62824"/>
                      <a:pt x="236695" y="55788"/>
                      <a:pt x="245264" y="52270"/>
                    </a:cubicBezTo>
                    <a:cubicBezTo>
                      <a:pt x="252340" y="50243"/>
                      <a:pt x="256430" y="42871"/>
                      <a:pt x="254401" y="35805"/>
                    </a:cubicBezTo>
                    <a:cubicBezTo>
                      <a:pt x="254291" y="35425"/>
                      <a:pt x="254165" y="35050"/>
                      <a:pt x="254023" y="34681"/>
                    </a:cubicBezTo>
                    <a:close/>
                    <a:moveTo>
                      <a:pt x="255737" y="99335"/>
                    </a:moveTo>
                    <a:cubicBezTo>
                      <a:pt x="254213" y="89257"/>
                      <a:pt x="233934" y="102378"/>
                      <a:pt x="238218" y="105230"/>
                    </a:cubicBezTo>
                    <a:cubicBezTo>
                      <a:pt x="247263" y="111220"/>
                      <a:pt x="257355" y="109414"/>
                      <a:pt x="255832" y="99335"/>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458" name="Google Shape;458;p8"/>
              <p:cNvSpPr/>
              <p:nvPr/>
            </p:nvSpPr>
            <p:spPr>
              <a:xfrm>
                <a:off x="12582175" y="5176622"/>
                <a:ext cx="157147" cy="89677"/>
              </a:xfrm>
              <a:custGeom>
                <a:rect b="b" l="l" r="r" t="t"/>
                <a:pathLst>
                  <a:path extrusionOk="0" h="38032" w="66645">
                    <a:moveTo>
                      <a:pt x="1895" y="34015"/>
                    </a:moveTo>
                    <a:cubicBezTo>
                      <a:pt x="5871" y="32147"/>
                      <a:pt x="10336" y="31581"/>
                      <a:pt x="14653" y="32398"/>
                    </a:cubicBezTo>
                    <a:cubicBezTo>
                      <a:pt x="16830" y="33608"/>
                      <a:pt x="18178" y="35901"/>
                      <a:pt x="18175" y="38389"/>
                    </a:cubicBezTo>
                    <a:cubicBezTo>
                      <a:pt x="22933" y="37808"/>
                      <a:pt x="27642" y="36887"/>
                      <a:pt x="32266" y="35631"/>
                    </a:cubicBezTo>
                    <a:cubicBezTo>
                      <a:pt x="35884" y="34300"/>
                      <a:pt x="43882" y="38769"/>
                      <a:pt x="44739" y="36107"/>
                    </a:cubicBezTo>
                    <a:cubicBezTo>
                      <a:pt x="45595" y="33444"/>
                      <a:pt x="48261" y="27264"/>
                      <a:pt x="51879" y="27264"/>
                    </a:cubicBezTo>
                    <a:cubicBezTo>
                      <a:pt x="55497" y="27264"/>
                      <a:pt x="53212" y="17756"/>
                      <a:pt x="56735" y="17756"/>
                    </a:cubicBezTo>
                    <a:cubicBezTo>
                      <a:pt x="61322" y="15625"/>
                      <a:pt x="65533" y="12768"/>
                      <a:pt x="69207" y="9294"/>
                    </a:cubicBezTo>
                    <a:cubicBezTo>
                      <a:pt x="67926" y="6588"/>
                      <a:pt x="66293" y="4062"/>
                      <a:pt x="64351" y="1783"/>
                    </a:cubicBezTo>
                    <a:cubicBezTo>
                      <a:pt x="62923" y="1783"/>
                      <a:pt x="58544" y="6156"/>
                      <a:pt x="50546" y="6156"/>
                    </a:cubicBezTo>
                    <a:cubicBezTo>
                      <a:pt x="42549" y="6156"/>
                      <a:pt x="36741" y="12432"/>
                      <a:pt x="33218" y="12432"/>
                    </a:cubicBezTo>
                    <a:cubicBezTo>
                      <a:pt x="29695" y="12432"/>
                      <a:pt x="18556" y="8914"/>
                      <a:pt x="10939" y="8438"/>
                    </a:cubicBezTo>
                    <a:lnTo>
                      <a:pt x="2942" y="7773"/>
                    </a:lnTo>
                    <a:cubicBezTo>
                      <a:pt x="1934" y="16481"/>
                      <a:pt x="1584" y="25254"/>
                      <a:pt x="1895" y="34015"/>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459" name="Google Shape;459;p8"/>
              <p:cNvSpPr/>
              <p:nvPr/>
            </p:nvSpPr>
            <p:spPr>
              <a:xfrm>
                <a:off x="12907726" y="5474576"/>
                <a:ext cx="291845" cy="381129"/>
              </a:xfrm>
              <a:custGeom>
                <a:rect b="b" l="l" r="r" t="t"/>
                <a:pathLst>
                  <a:path extrusionOk="0" h="161636" w="123770">
                    <a:moveTo>
                      <a:pt x="127365" y="1783"/>
                    </a:moveTo>
                    <a:cubicBezTo>
                      <a:pt x="122890" y="1783"/>
                      <a:pt x="116701" y="3875"/>
                      <a:pt x="117844" y="6347"/>
                    </a:cubicBezTo>
                    <a:cubicBezTo>
                      <a:pt x="118986" y="8819"/>
                      <a:pt x="114797" y="11101"/>
                      <a:pt x="110132" y="11101"/>
                    </a:cubicBezTo>
                    <a:cubicBezTo>
                      <a:pt x="102882" y="10733"/>
                      <a:pt x="95696" y="9553"/>
                      <a:pt x="88710" y="7583"/>
                    </a:cubicBezTo>
                    <a:cubicBezTo>
                      <a:pt x="79803" y="6352"/>
                      <a:pt x="70769" y="6352"/>
                      <a:pt x="61861" y="7583"/>
                    </a:cubicBezTo>
                    <a:cubicBezTo>
                      <a:pt x="61963" y="7891"/>
                      <a:pt x="61963" y="8225"/>
                      <a:pt x="61861" y="8534"/>
                    </a:cubicBezTo>
                    <a:cubicBezTo>
                      <a:pt x="56513" y="13222"/>
                      <a:pt x="49881" y="16203"/>
                      <a:pt x="42820" y="17091"/>
                    </a:cubicBezTo>
                    <a:cubicBezTo>
                      <a:pt x="40154" y="15760"/>
                      <a:pt x="38821" y="21559"/>
                      <a:pt x="33299" y="22891"/>
                    </a:cubicBezTo>
                    <a:cubicBezTo>
                      <a:pt x="27777" y="24222"/>
                      <a:pt x="19970" y="22891"/>
                      <a:pt x="19494" y="24602"/>
                    </a:cubicBezTo>
                    <a:cubicBezTo>
                      <a:pt x="17966" y="28910"/>
                      <a:pt x="15568" y="32858"/>
                      <a:pt x="12449" y="36202"/>
                    </a:cubicBezTo>
                    <a:cubicBezTo>
                      <a:pt x="9307" y="39244"/>
                      <a:pt x="11972" y="42857"/>
                      <a:pt x="7498" y="43713"/>
                    </a:cubicBezTo>
                    <a:cubicBezTo>
                      <a:pt x="4641" y="44284"/>
                      <a:pt x="3404" y="49703"/>
                      <a:pt x="1785" y="54552"/>
                    </a:cubicBezTo>
                    <a:lnTo>
                      <a:pt x="2642" y="54552"/>
                    </a:lnTo>
                    <a:cubicBezTo>
                      <a:pt x="9639" y="57275"/>
                      <a:pt x="13987" y="64293"/>
                      <a:pt x="13305" y="71762"/>
                    </a:cubicBezTo>
                    <a:cubicBezTo>
                      <a:pt x="12448" y="79178"/>
                      <a:pt x="22826" y="81840"/>
                      <a:pt x="27491" y="76516"/>
                    </a:cubicBezTo>
                    <a:cubicBezTo>
                      <a:pt x="32157" y="71191"/>
                      <a:pt x="45581" y="79463"/>
                      <a:pt x="45581" y="82981"/>
                    </a:cubicBezTo>
                    <a:cubicBezTo>
                      <a:pt x="45581" y="86499"/>
                      <a:pt x="31966" y="79178"/>
                      <a:pt x="24254" y="84788"/>
                    </a:cubicBezTo>
                    <a:cubicBezTo>
                      <a:pt x="16542" y="90397"/>
                      <a:pt x="30157" y="95722"/>
                      <a:pt x="28443" y="101617"/>
                    </a:cubicBezTo>
                    <a:cubicBezTo>
                      <a:pt x="27062" y="107766"/>
                      <a:pt x="30933" y="113868"/>
                      <a:pt x="37090" y="115248"/>
                    </a:cubicBezTo>
                    <a:cubicBezTo>
                      <a:pt x="37659" y="115375"/>
                      <a:pt x="38238" y="115459"/>
                      <a:pt x="38821" y="115499"/>
                    </a:cubicBezTo>
                    <a:cubicBezTo>
                      <a:pt x="45581" y="115499"/>
                      <a:pt x="53293" y="126528"/>
                      <a:pt x="57863" y="124436"/>
                    </a:cubicBezTo>
                    <a:cubicBezTo>
                      <a:pt x="62433" y="122344"/>
                      <a:pt x="52817" y="106656"/>
                      <a:pt x="54245" y="104279"/>
                    </a:cubicBezTo>
                    <a:cubicBezTo>
                      <a:pt x="55673" y="101902"/>
                      <a:pt x="63766" y="108463"/>
                      <a:pt x="68241" y="103709"/>
                    </a:cubicBezTo>
                    <a:cubicBezTo>
                      <a:pt x="72715" y="98955"/>
                      <a:pt x="65289" y="95437"/>
                      <a:pt x="58720" y="95722"/>
                    </a:cubicBezTo>
                    <a:cubicBezTo>
                      <a:pt x="52150" y="96007"/>
                      <a:pt x="58720" y="87450"/>
                      <a:pt x="65860" y="91824"/>
                    </a:cubicBezTo>
                    <a:cubicBezTo>
                      <a:pt x="73001" y="96197"/>
                      <a:pt x="76809" y="90683"/>
                      <a:pt x="80332" y="90112"/>
                    </a:cubicBezTo>
                    <a:cubicBezTo>
                      <a:pt x="83855" y="89542"/>
                      <a:pt x="84807" y="76801"/>
                      <a:pt x="73858" y="73854"/>
                    </a:cubicBezTo>
                    <a:cubicBezTo>
                      <a:pt x="62909" y="70906"/>
                      <a:pt x="64337" y="81840"/>
                      <a:pt x="57292" y="74424"/>
                    </a:cubicBezTo>
                    <a:cubicBezTo>
                      <a:pt x="50246" y="67008"/>
                      <a:pt x="63766" y="69955"/>
                      <a:pt x="63766" y="63775"/>
                    </a:cubicBezTo>
                    <a:cubicBezTo>
                      <a:pt x="63766" y="57595"/>
                      <a:pt x="52817" y="48657"/>
                      <a:pt x="47485" y="41241"/>
                    </a:cubicBezTo>
                    <a:cubicBezTo>
                      <a:pt x="42153" y="33825"/>
                      <a:pt x="54911" y="30307"/>
                      <a:pt x="57863" y="35631"/>
                    </a:cubicBezTo>
                    <a:cubicBezTo>
                      <a:pt x="60814" y="40956"/>
                      <a:pt x="68812" y="40100"/>
                      <a:pt x="73858" y="38008"/>
                    </a:cubicBezTo>
                    <a:cubicBezTo>
                      <a:pt x="78904" y="35917"/>
                      <a:pt x="68526" y="26504"/>
                      <a:pt x="77666" y="22891"/>
                    </a:cubicBezTo>
                    <a:cubicBezTo>
                      <a:pt x="86806" y="19277"/>
                      <a:pt x="87187" y="25553"/>
                      <a:pt x="89853" y="26789"/>
                    </a:cubicBezTo>
                    <a:cubicBezTo>
                      <a:pt x="92519" y="28025"/>
                      <a:pt x="95470" y="19373"/>
                      <a:pt x="104991" y="19373"/>
                    </a:cubicBezTo>
                    <a:cubicBezTo>
                      <a:pt x="110069" y="20043"/>
                      <a:pt x="114803" y="22307"/>
                      <a:pt x="118510" y="25838"/>
                    </a:cubicBezTo>
                    <a:cubicBezTo>
                      <a:pt x="121081" y="22986"/>
                      <a:pt x="123176" y="21369"/>
                      <a:pt x="123176" y="18897"/>
                    </a:cubicBezTo>
                    <a:cubicBezTo>
                      <a:pt x="123176" y="16425"/>
                      <a:pt x="128983" y="14523"/>
                      <a:pt x="128983" y="9389"/>
                    </a:cubicBezTo>
                    <a:cubicBezTo>
                      <a:pt x="128723" y="6802"/>
                      <a:pt x="128180" y="4252"/>
                      <a:pt x="127365" y="1783"/>
                    </a:cubicBezTo>
                    <a:close/>
                    <a:moveTo>
                      <a:pt x="110989" y="150773"/>
                    </a:moveTo>
                    <a:cubicBezTo>
                      <a:pt x="106229" y="148111"/>
                      <a:pt x="84902" y="152580"/>
                      <a:pt x="79285" y="147256"/>
                    </a:cubicBezTo>
                    <a:cubicBezTo>
                      <a:pt x="73667" y="141931"/>
                      <a:pt x="62147" y="151439"/>
                      <a:pt x="67098" y="152200"/>
                    </a:cubicBezTo>
                    <a:cubicBezTo>
                      <a:pt x="76586" y="155752"/>
                      <a:pt x="86411" y="158333"/>
                      <a:pt x="96422" y="159901"/>
                    </a:cubicBezTo>
                    <a:cubicBezTo>
                      <a:pt x="108038" y="159901"/>
                      <a:pt x="123747" y="154577"/>
                      <a:pt x="123461" y="151629"/>
                    </a:cubicBezTo>
                    <a:cubicBezTo>
                      <a:pt x="123176" y="148682"/>
                      <a:pt x="115749" y="153721"/>
                      <a:pt x="110989" y="150773"/>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460" name="Google Shape;460;p8"/>
              <p:cNvSpPr/>
              <p:nvPr/>
            </p:nvSpPr>
            <p:spPr>
              <a:xfrm>
                <a:off x="11480107" y="4657450"/>
                <a:ext cx="202045" cy="224193"/>
              </a:xfrm>
              <a:custGeom>
                <a:rect b="b" l="l" r="r" t="t"/>
                <a:pathLst>
                  <a:path extrusionOk="0" h="95080" w="85687">
                    <a:moveTo>
                      <a:pt x="80544" y="31992"/>
                    </a:moveTo>
                    <a:cubicBezTo>
                      <a:pt x="78087" y="30274"/>
                      <a:pt x="75848" y="28262"/>
                      <a:pt x="73879" y="26002"/>
                    </a:cubicBezTo>
                    <a:cubicBezTo>
                      <a:pt x="66263" y="17065"/>
                      <a:pt x="63121" y="24196"/>
                      <a:pt x="62264" y="29615"/>
                    </a:cubicBezTo>
                    <a:cubicBezTo>
                      <a:pt x="61407" y="35035"/>
                      <a:pt x="54267" y="27809"/>
                      <a:pt x="49697" y="26953"/>
                    </a:cubicBezTo>
                    <a:cubicBezTo>
                      <a:pt x="45127" y="26097"/>
                      <a:pt x="51125" y="17445"/>
                      <a:pt x="54267" y="15258"/>
                    </a:cubicBezTo>
                    <a:cubicBezTo>
                      <a:pt x="57242" y="12126"/>
                      <a:pt x="59143" y="8131"/>
                      <a:pt x="59694" y="3849"/>
                    </a:cubicBezTo>
                    <a:cubicBezTo>
                      <a:pt x="58875" y="3993"/>
                      <a:pt x="58037" y="3993"/>
                      <a:pt x="57218" y="3849"/>
                    </a:cubicBezTo>
                    <a:cubicBezTo>
                      <a:pt x="48935" y="616"/>
                      <a:pt x="37320" y="616"/>
                      <a:pt x="37034" y="7937"/>
                    </a:cubicBezTo>
                    <a:cubicBezTo>
                      <a:pt x="36749" y="15258"/>
                      <a:pt x="46555" y="12691"/>
                      <a:pt x="46555" y="17445"/>
                    </a:cubicBezTo>
                    <a:cubicBezTo>
                      <a:pt x="46555" y="22199"/>
                      <a:pt x="37034" y="20963"/>
                      <a:pt x="30179" y="25717"/>
                    </a:cubicBezTo>
                    <a:cubicBezTo>
                      <a:pt x="23324" y="30471"/>
                      <a:pt x="15993" y="22484"/>
                      <a:pt x="8852" y="25717"/>
                    </a:cubicBezTo>
                    <a:cubicBezTo>
                      <a:pt x="1712" y="28950"/>
                      <a:pt x="16564" y="33419"/>
                      <a:pt x="11232" y="40835"/>
                    </a:cubicBezTo>
                    <a:cubicBezTo>
                      <a:pt x="5901" y="48251"/>
                      <a:pt x="11232" y="47966"/>
                      <a:pt x="20753" y="55002"/>
                    </a:cubicBezTo>
                    <a:cubicBezTo>
                      <a:pt x="30274" y="62038"/>
                      <a:pt x="15422" y="63939"/>
                      <a:pt x="15422" y="71926"/>
                    </a:cubicBezTo>
                    <a:cubicBezTo>
                      <a:pt x="15422" y="79913"/>
                      <a:pt x="4473" y="79628"/>
                      <a:pt x="2093" y="84952"/>
                    </a:cubicBezTo>
                    <a:cubicBezTo>
                      <a:pt x="-288" y="90277"/>
                      <a:pt x="11613" y="100926"/>
                      <a:pt x="21896" y="100926"/>
                    </a:cubicBezTo>
                    <a:cubicBezTo>
                      <a:pt x="34667" y="99952"/>
                      <a:pt x="46801" y="94958"/>
                      <a:pt x="56552" y="86663"/>
                    </a:cubicBezTo>
                    <a:cubicBezTo>
                      <a:pt x="66644" y="77155"/>
                      <a:pt x="71975" y="86663"/>
                      <a:pt x="81211" y="81719"/>
                    </a:cubicBezTo>
                    <a:cubicBezTo>
                      <a:pt x="90446" y="76775"/>
                      <a:pt x="84733" y="42356"/>
                      <a:pt x="81211" y="35225"/>
                    </a:cubicBezTo>
                    <a:cubicBezTo>
                      <a:pt x="80507" y="34305"/>
                      <a:pt x="80262" y="33115"/>
                      <a:pt x="80544" y="31992"/>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461" name="Google Shape;461;p8"/>
              <p:cNvSpPr/>
              <p:nvPr/>
            </p:nvSpPr>
            <p:spPr>
              <a:xfrm>
                <a:off x="11589365" y="4270985"/>
                <a:ext cx="471442" cy="717423"/>
              </a:xfrm>
              <a:custGeom>
                <a:rect b="b" l="l" r="r" t="t"/>
                <a:pathLst>
                  <a:path extrusionOk="0" h="304256" w="199937">
                    <a:moveTo>
                      <a:pt x="38398" y="163849"/>
                    </a:moveTo>
                    <a:cubicBezTo>
                      <a:pt x="30877" y="156623"/>
                      <a:pt x="21261" y="167938"/>
                      <a:pt x="13358" y="167748"/>
                    </a:cubicBezTo>
                    <a:cubicBezTo>
                      <a:pt x="12807" y="172029"/>
                      <a:pt x="10906" y="176025"/>
                      <a:pt x="7931" y="179157"/>
                    </a:cubicBezTo>
                    <a:cubicBezTo>
                      <a:pt x="4789" y="181439"/>
                      <a:pt x="-1018" y="189901"/>
                      <a:pt x="3361" y="190852"/>
                    </a:cubicBezTo>
                    <a:cubicBezTo>
                      <a:pt x="7741" y="191803"/>
                      <a:pt x="15072" y="198839"/>
                      <a:pt x="15929" y="193514"/>
                    </a:cubicBezTo>
                    <a:cubicBezTo>
                      <a:pt x="16786" y="188190"/>
                      <a:pt x="19928" y="180964"/>
                      <a:pt x="27544" y="189901"/>
                    </a:cubicBezTo>
                    <a:cubicBezTo>
                      <a:pt x="29513" y="192161"/>
                      <a:pt x="31752" y="194173"/>
                      <a:pt x="34209" y="195891"/>
                    </a:cubicBezTo>
                    <a:cubicBezTo>
                      <a:pt x="35446" y="191898"/>
                      <a:pt x="44777" y="191137"/>
                      <a:pt x="49632" y="186383"/>
                    </a:cubicBezTo>
                    <a:cubicBezTo>
                      <a:pt x="54488" y="181629"/>
                      <a:pt x="46681" y="171836"/>
                      <a:pt x="38398" y="163849"/>
                    </a:cubicBezTo>
                    <a:close/>
                    <a:moveTo>
                      <a:pt x="200252" y="237156"/>
                    </a:moveTo>
                    <a:cubicBezTo>
                      <a:pt x="200918" y="228314"/>
                      <a:pt x="181210" y="222133"/>
                      <a:pt x="179211" y="226792"/>
                    </a:cubicBezTo>
                    <a:cubicBezTo>
                      <a:pt x="177212" y="231451"/>
                      <a:pt x="172737" y="230976"/>
                      <a:pt x="169690" y="225651"/>
                    </a:cubicBezTo>
                    <a:cubicBezTo>
                      <a:pt x="166643" y="220327"/>
                      <a:pt x="172642" y="215288"/>
                      <a:pt x="169690" y="214717"/>
                    </a:cubicBezTo>
                    <a:cubicBezTo>
                      <a:pt x="165610" y="212601"/>
                      <a:pt x="163070" y="208373"/>
                      <a:pt x="163121" y="203783"/>
                    </a:cubicBezTo>
                    <a:cubicBezTo>
                      <a:pt x="164073" y="200836"/>
                      <a:pt x="158075" y="181819"/>
                      <a:pt x="147983" y="179442"/>
                    </a:cubicBezTo>
                    <a:cubicBezTo>
                      <a:pt x="137891" y="177065"/>
                      <a:pt x="136463" y="162898"/>
                      <a:pt x="134749" y="155197"/>
                    </a:cubicBezTo>
                    <a:cubicBezTo>
                      <a:pt x="133035" y="147496"/>
                      <a:pt x="126370" y="151679"/>
                      <a:pt x="121324" y="145118"/>
                    </a:cubicBezTo>
                    <a:cubicBezTo>
                      <a:pt x="116278" y="138558"/>
                      <a:pt x="107709" y="141886"/>
                      <a:pt x="103330" y="142171"/>
                    </a:cubicBezTo>
                    <a:cubicBezTo>
                      <a:pt x="98950" y="142456"/>
                      <a:pt x="103330" y="133899"/>
                      <a:pt x="110375" y="129145"/>
                    </a:cubicBezTo>
                    <a:cubicBezTo>
                      <a:pt x="117421" y="124391"/>
                      <a:pt x="125799" y="99290"/>
                      <a:pt x="125799" y="94251"/>
                    </a:cubicBezTo>
                    <a:cubicBezTo>
                      <a:pt x="125799" y="89211"/>
                      <a:pt x="94666" y="89497"/>
                      <a:pt x="88763" y="92539"/>
                    </a:cubicBezTo>
                    <a:cubicBezTo>
                      <a:pt x="82860" y="95582"/>
                      <a:pt x="76957" y="88070"/>
                      <a:pt x="81908" y="85979"/>
                    </a:cubicBezTo>
                    <a:cubicBezTo>
                      <a:pt x="86859" y="83887"/>
                      <a:pt x="97617" y="73523"/>
                      <a:pt x="97046" y="69435"/>
                    </a:cubicBezTo>
                    <a:cubicBezTo>
                      <a:pt x="96475" y="65346"/>
                      <a:pt x="104472" y="61448"/>
                      <a:pt x="99998" y="57550"/>
                    </a:cubicBezTo>
                    <a:cubicBezTo>
                      <a:pt x="95523" y="53651"/>
                      <a:pt x="94952" y="62589"/>
                      <a:pt x="91143" y="65536"/>
                    </a:cubicBezTo>
                    <a:cubicBezTo>
                      <a:pt x="84156" y="68032"/>
                      <a:pt x="76518" y="68032"/>
                      <a:pt x="69531" y="65536"/>
                    </a:cubicBezTo>
                    <a:cubicBezTo>
                      <a:pt x="60010" y="63825"/>
                      <a:pt x="56773" y="76851"/>
                      <a:pt x="57059" y="82461"/>
                    </a:cubicBezTo>
                    <a:cubicBezTo>
                      <a:pt x="57345" y="88070"/>
                      <a:pt x="46395" y="91303"/>
                      <a:pt x="48204" y="96057"/>
                    </a:cubicBezTo>
                    <a:cubicBezTo>
                      <a:pt x="50013" y="100811"/>
                      <a:pt x="46110" y="104329"/>
                      <a:pt x="43158" y="101667"/>
                    </a:cubicBezTo>
                    <a:cubicBezTo>
                      <a:pt x="40207" y="99005"/>
                      <a:pt x="36970" y="92159"/>
                      <a:pt x="30972" y="97198"/>
                    </a:cubicBezTo>
                    <a:cubicBezTo>
                      <a:pt x="24974" y="102237"/>
                      <a:pt x="37827" y="108227"/>
                      <a:pt x="45539" y="109083"/>
                    </a:cubicBezTo>
                    <a:cubicBezTo>
                      <a:pt x="53250" y="109939"/>
                      <a:pt x="39636" y="115549"/>
                      <a:pt x="38112" y="123821"/>
                    </a:cubicBezTo>
                    <a:cubicBezTo>
                      <a:pt x="36589" y="132092"/>
                      <a:pt x="48204" y="128575"/>
                      <a:pt x="48776" y="134469"/>
                    </a:cubicBezTo>
                    <a:cubicBezTo>
                      <a:pt x="49347" y="140364"/>
                      <a:pt x="32209" y="141315"/>
                      <a:pt x="32209" y="146925"/>
                    </a:cubicBezTo>
                    <a:cubicBezTo>
                      <a:pt x="32209" y="152535"/>
                      <a:pt x="41730" y="144263"/>
                      <a:pt x="46395" y="141886"/>
                    </a:cubicBezTo>
                    <a:cubicBezTo>
                      <a:pt x="51061" y="139509"/>
                      <a:pt x="44015" y="155767"/>
                      <a:pt x="54679" y="154056"/>
                    </a:cubicBezTo>
                    <a:cubicBezTo>
                      <a:pt x="65342" y="152345"/>
                      <a:pt x="62391" y="137797"/>
                      <a:pt x="66294" y="138368"/>
                    </a:cubicBezTo>
                    <a:cubicBezTo>
                      <a:pt x="70197" y="138938"/>
                      <a:pt x="64485" y="146069"/>
                      <a:pt x="67722" y="152250"/>
                    </a:cubicBezTo>
                    <a:cubicBezTo>
                      <a:pt x="70959" y="158430"/>
                      <a:pt x="60010" y="167938"/>
                      <a:pt x="60582" y="172406"/>
                    </a:cubicBezTo>
                    <a:cubicBezTo>
                      <a:pt x="61153" y="176875"/>
                      <a:pt x="82575" y="176875"/>
                      <a:pt x="89144" y="169744"/>
                    </a:cubicBezTo>
                    <a:cubicBezTo>
                      <a:pt x="95713" y="162613"/>
                      <a:pt x="99236" y="170315"/>
                      <a:pt x="94476" y="175639"/>
                    </a:cubicBezTo>
                    <a:cubicBezTo>
                      <a:pt x="91434" y="178063"/>
                      <a:pt x="90936" y="182490"/>
                      <a:pt x="93362" y="185527"/>
                    </a:cubicBezTo>
                    <a:cubicBezTo>
                      <a:pt x="94468" y="186911"/>
                      <a:pt x="96055" y="187828"/>
                      <a:pt x="97808" y="188095"/>
                    </a:cubicBezTo>
                    <a:cubicBezTo>
                      <a:pt x="103711" y="190187"/>
                      <a:pt x="105805" y="190757"/>
                      <a:pt x="103140" y="195416"/>
                    </a:cubicBezTo>
                    <a:cubicBezTo>
                      <a:pt x="100474" y="200075"/>
                      <a:pt x="103140" y="209107"/>
                      <a:pt x="101331" y="213481"/>
                    </a:cubicBezTo>
                    <a:cubicBezTo>
                      <a:pt x="99522" y="217855"/>
                      <a:pt x="81432" y="217379"/>
                      <a:pt x="80861" y="214432"/>
                    </a:cubicBezTo>
                    <a:cubicBezTo>
                      <a:pt x="80289" y="211484"/>
                      <a:pt x="72578" y="213481"/>
                      <a:pt x="74672" y="217665"/>
                    </a:cubicBezTo>
                    <a:cubicBezTo>
                      <a:pt x="76767" y="221848"/>
                      <a:pt x="68103" y="226222"/>
                      <a:pt x="68769" y="230120"/>
                    </a:cubicBezTo>
                    <a:cubicBezTo>
                      <a:pt x="69436" y="234018"/>
                      <a:pt x="80289" y="233068"/>
                      <a:pt x="80575" y="237822"/>
                    </a:cubicBezTo>
                    <a:cubicBezTo>
                      <a:pt x="80861" y="242576"/>
                      <a:pt x="72578" y="248090"/>
                      <a:pt x="61533" y="251418"/>
                    </a:cubicBezTo>
                    <a:cubicBezTo>
                      <a:pt x="50490" y="254746"/>
                      <a:pt x="63914" y="263493"/>
                      <a:pt x="69246" y="259690"/>
                    </a:cubicBezTo>
                    <a:cubicBezTo>
                      <a:pt x="74577" y="255887"/>
                      <a:pt x="73339" y="262352"/>
                      <a:pt x="81051" y="262352"/>
                    </a:cubicBezTo>
                    <a:cubicBezTo>
                      <a:pt x="88763" y="262352"/>
                      <a:pt x="93524" y="268533"/>
                      <a:pt x="102092" y="265300"/>
                    </a:cubicBezTo>
                    <a:cubicBezTo>
                      <a:pt x="110661" y="262067"/>
                      <a:pt x="110375" y="265300"/>
                      <a:pt x="103901" y="270339"/>
                    </a:cubicBezTo>
                    <a:cubicBezTo>
                      <a:pt x="97427" y="275378"/>
                      <a:pt x="87621" y="270339"/>
                      <a:pt x="81623" y="273287"/>
                    </a:cubicBezTo>
                    <a:cubicBezTo>
                      <a:pt x="75624" y="276234"/>
                      <a:pt x="51632" y="299148"/>
                      <a:pt x="56202" y="304663"/>
                    </a:cubicBezTo>
                    <a:cubicBezTo>
                      <a:pt x="58868" y="307896"/>
                      <a:pt x="62391" y="299909"/>
                      <a:pt x="70959" y="296391"/>
                    </a:cubicBezTo>
                    <a:cubicBezTo>
                      <a:pt x="79528" y="292873"/>
                      <a:pt x="81051" y="298768"/>
                      <a:pt x="85812" y="299339"/>
                    </a:cubicBezTo>
                    <a:cubicBezTo>
                      <a:pt x="90572" y="299909"/>
                      <a:pt x="90858" y="289831"/>
                      <a:pt x="94666" y="290401"/>
                    </a:cubicBezTo>
                    <a:cubicBezTo>
                      <a:pt x="98474" y="290972"/>
                      <a:pt x="102092" y="287168"/>
                      <a:pt x="109233" y="288404"/>
                    </a:cubicBezTo>
                    <a:cubicBezTo>
                      <a:pt x="114876" y="289347"/>
                      <a:pt x="120644" y="287706"/>
                      <a:pt x="124942" y="283936"/>
                    </a:cubicBezTo>
                    <a:cubicBezTo>
                      <a:pt x="128465" y="280988"/>
                      <a:pt x="137986" y="289831"/>
                      <a:pt x="140937" y="287834"/>
                    </a:cubicBezTo>
                    <a:cubicBezTo>
                      <a:pt x="148078" y="284974"/>
                      <a:pt x="155714" y="283552"/>
                      <a:pt x="163406" y="283650"/>
                    </a:cubicBezTo>
                    <a:cubicBezTo>
                      <a:pt x="173496" y="282110"/>
                      <a:pt x="183064" y="278164"/>
                      <a:pt x="191302" y="272146"/>
                    </a:cubicBezTo>
                    <a:cubicBezTo>
                      <a:pt x="195682" y="267962"/>
                      <a:pt x="188636" y="267106"/>
                      <a:pt x="182734" y="267962"/>
                    </a:cubicBezTo>
                    <a:cubicBezTo>
                      <a:pt x="176831" y="268818"/>
                      <a:pt x="177973" y="262067"/>
                      <a:pt x="184162" y="256172"/>
                    </a:cubicBezTo>
                    <a:cubicBezTo>
                      <a:pt x="190350" y="250277"/>
                      <a:pt x="199871" y="246094"/>
                      <a:pt x="200918" y="237156"/>
                    </a:cubicBezTo>
                    <a:close/>
                    <a:moveTo>
                      <a:pt x="22213" y="88641"/>
                    </a:moveTo>
                    <a:cubicBezTo>
                      <a:pt x="30210" y="88641"/>
                      <a:pt x="39445" y="74759"/>
                      <a:pt x="35542" y="70861"/>
                    </a:cubicBezTo>
                    <a:cubicBezTo>
                      <a:pt x="31638" y="66963"/>
                      <a:pt x="16500" y="88831"/>
                      <a:pt x="22403" y="88641"/>
                    </a:cubicBezTo>
                    <a:close/>
                    <a:moveTo>
                      <a:pt x="137129" y="24176"/>
                    </a:moveTo>
                    <a:cubicBezTo>
                      <a:pt x="142080" y="19137"/>
                      <a:pt x="148078" y="-69"/>
                      <a:pt x="140366" y="1928"/>
                    </a:cubicBezTo>
                    <a:cubicBezTo>
                      <a:pt x="132654" y="3924"/>
                      <a:pt x="134844" y="26649"/>
                      <a:pt x="137129" y="24176"/>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462" name="Google Shape;462;p8"/>
              <p:cNvSpPr/>
              <p:nvPr/>
            </p:nvSpPr>
            <p:spPr>
              <a:xfrm>
                <a:off x="11589365" y="4270985"/>
                <a:ext cx="471442" cy="717423"/>
              </a:xfrm>
              <a:custGeom>
                <a:rect b="b" l="l" r="r" t="t"/>
                <a:pathLst>
                  <a:path extrusionOk="0" h="304256" w="199937">
                    <a:moveTo>
                      <a:pt x="38398" y="163849"/>
                    </a:moveTo>
                    <a:cubicBezTo>
                      <a:pt x="30877" y="156623"/>
                      <a:pt x="21261" y="167938"/>
                      <a:pt x="13358" y="167748"/>
                    </a:cubicBezTo>
                    <a:cubicBezTo>
                      <a:pt x="12807" y="172029"/>
                      <a:pt x="10906" y="176025"/>
                      <a:pt x="7931" y="179157"/>
                    </a:cubicBezTo>
                    <a:cubicBezTo>
                      <a:pt x="4789" y="181439"/>
                      <a:pt x="-1018" y="189901"/>
                      <a:pt x="3361" y="190852"/>
                    </a:cubicBezTo>
                    <a:cubicBezTo>
                      <a:pt x="7741" y="191803"/>
                      <a:pt x="15072" y="198839"/>
                      <a:pt x="15929" y="193514"/>
                    </a:cubicBezTo>
                    <a:cubicBezTo>
                      <a:pt x="16786" y="188190"/>
                      <a:pt x="19928" y="180964"/>
                      <a:pt x="27544" y="189901"/>
                    </a:cubicBezTo>
                    <a:cubicBezTo>
                      <a:pt x="29513" y="192161"/>
                      <a:pt x="31752" y="194173"/>
                      <a:pt x="34209" y="195891"/>
                    </a:cubicBezTo>
                    <a:cubicBezTo>
                      <a:pt x="35446" y="191898"/>
                      <a:pt x="44777" y="191137"/>
                      <a:pt x="49632" y="186383"/>
                    </a:cubicBezTo>
                    <a:cubicBezTo>
                      <a:pt x="54488" y="181629"/>
                      <a:pt x="46681" y="171836"/>
                      <a:pt x="38398" y="163849"/>
                    </a:cubicBezTo>
                    <a:close/>
                    <a:moveTo>
                      <a:pt x="200252" y="237156"/>
                    </a:moveTo>
                    <a:cubicBezTo>
                      <a:pt x="200918" y="228314"/>
                      <a:pt x="181210" y="222133"/>
                      <a:pt x="179211" y="226792"/>
                    </a:cubicBezTo>
                    <a:cubicBezTo>
                      <a:pt x="177212" y="231451"/>
                      <a:pt x="172737" y="230976"/>
                      <a:pt x="169690" y="225651"/>
                    </a:cubicBezTo>
                    <a:cubicBezTo>
                      <a:pt x="166643" y="220327"/>
                      <a:pt x="172642" y="215288"/>
                      <a:pt x="169690" y="214717"/>
                    </a:cubicBezTo>
                    <a:cubicBezTo>
                      <a:pt x="165610" y="212601"/>
                      <a:pt x="163070" y="208373"/>
                      <a:pt x="163121" y="203783"/>
                    </a:cubicBezTo>
                    <a:cubicBezTo>
                      <a:pt x="164073" y="200836"/>
                      <a:pt x="158075" y="181819"/>
                      <a:pt x="147983" y="179442"/>
                    </a:cubicBezTo>
                    <a:cubicBezTo>
                      <a:pt x="137891" y="177065"/>
                      <a:pt x="136463" y="162898"/>
                      <a:pt x="134749" y="155197"/>
                    </a:cubicBezTo>
                    <a:cubicBezTo>
                      <a:pt x="133035" y="147496"/>
                      <a:pt x="126370" y="151679"/>
                      <a:pt x="121324" y="145118"/>
                    </a:cubicBezTo>
                    <a:cubicBezTo>
                      <a:pt x="116278" y="138558"/>
                      <a:pt x="107709" y="141886"/>
                      <a:pt x="103330" y="142171"/>
                    </a:cubicBezTo>
                    <a:cubicBezTo>
                      <a:pt x="98950" y="142456"/>
                      <a:pt x="103330" y="133899"/>
                      <a:pt x="110375" y="129145"/>
                    </a:cubicBezTo>
                    <a:cubicBezTo>
                      <a:pt x="117421" y="124391"/>
                      <a:pt x="125799" y="99290"/>
                      <a:pt x="125799" y="94251"/>
                    </a:cubicBezTo>
                    <a:cubicBezTo>
                      <a:pt x="125799" y="89211"/>
                      <a:pt x="94666" y="89497"/>
                      <a:pt x="88763" y="92539"/>
                    </a:cubicBezTo>
                    <a:cubicBezTo>
                      <a:pt x="82860" y="95582"/>
                      <a:pt x="76957" y="88070"/>
                      <a:pt x="81908" y="85979"/>
                    </a:cubicBezTo>
                    <a:cubicBezTo>
                      <a:pt x="86859" y="83887"/>
                      <a:pt x="97617" y="73523"/>
                      <a:pt x="97046" y="69435"/>
                    </a:cubicBezTo>
                    <a:cubicBezTo>
                      <a:pt x="96475" y="65346"/>
                      <a:pt x="104472" y="61448"/>
                      <a:pt x="99998" y="57550"/>
                    </a:cubicBezTo>
                    <a:cubicBezTo>
                      <a:pt x="95523" y="53651"/>
                      <a:pt x="94952" y="62589"/>
                      <a:pt x="91143" y="65536"/>
                    </a:cubicBezTo>
                    <a:cubicBezTo>
                      <a:pt x="84156" y="68032"/>
                      <a:pt x="76518" y="68032"/>
                      <a:pt x="69531" y="65536"/>
                    </a:cubicBezTo>
                    <a:cubicBezTo>
                      <a:pt x="60010" y="63825"/>
                      <a:pt x="56773" y="76851"/>
                      <a:pt x="57059" y="82461"/>
                    </a:cubicBezTo>
                    <a:cubicBezTo>
                      <a:pt x="57345" y="88070"/>
                      <a:pt x="46395" y="91303"/>
                      <a:pt x="48204" y="96057"/>
                    </a:cubicBezTo>
                    <a:cubicBezTo>
                      <a:pt x="50013" y="100811"/>
                      <a:pt x="46110" y="104329"/>
                      <a:pt x="43158" y="101667"/>
                    </a:cubicBezTo>
                    <a:cubicBezTo>
                      <a:pt x="40207" y="99005"/>
                      <a:pt x="36970" y="92159"/>
                      <a:pt x="30972" y="97198"/>
                    </a:cubicBezTo>
                    <a:cubicBezTo>
                      <a:pt x="24974" y="102237"/>
                      <a:pt x="37827" y="108227"/>
                      <a:pt x="45539" y="109083"/>
                    </a:cubicBezTo>
                    <a:cubicBezTo>
                      <a:pt x="53250" y="109939"/>
                      <a:pt x="39636" y="115549"/>
                      <a:pt x="38112" y="123821"/>
                    </a:cubicBezTo>
                    <a:cubicBezTo>
                      <a:pt x="36589" y="132092"/>
                      <a:pt x="48204" y="128575"/>
                      <a:pt x="48776" y="134469"/>
                    </a:cubicBezTo>
                    <a:cubicBezTo>
                      <a:pt x="49347" y="140364"/>
                      <a:pt x="32209" y="141315"/>
                      <a:pt x="32209" y="146925"/>
                    </a:cubicBezTo>
                    <a:cubicBezTo>
                      <a:pt x="32209" y="152535"/>
                      <a:pt x="41730" y="144263"/>
                      <a:pt x="46395" y="141886"/>
                    </a:cubicBezTo>
                    <a:cubicBezTo>
                      <a:pt x="51061" y="139509"/>
                      <a:pt x="44015" y="155767"/>
                      <a:pt x="54679" y="154056"/>
                    </a:cubicBezTo>
                    <a:cubicBezTo>
                      <a:pt x="65342" y="152345"/>
                      <a:pt x="62391" y="137797"/>
                      <a:pt x="66294" y="138368"/>
                    </a:cubicBezTo>
                    <a:cubicBezTo>
                      <a:pt x="70197" y="138938"/>
                      <a:pt x="64485" y="146069"/>
                      <a:pt x="67722" y="152250"/>
                    </a:cubicBezTo>
                    <a:cubicBezTo>
                      <a:pt x="70959" y="158430"/>
                      <a:pt x="60010" y="167938"/>
                      <a:pt x="60582" y="172406"/>
                    </a:cubicBezTo>
                    <a:cubicBezTo>
                      <a:pt x="61153" y="176875"/>
                      <a:pt x="82575" y="176875"/>
                      <a:pt x="89144" y="169744"/>
                    </a:cubicBezTo>
                    <a:cubicBezTo>
                      <a:pt x="95713" y="162613"/>
                      <a:pt x="99236" y="170315"/>
                      <a:pt x="94476" y="175639"/>
                    </a:cubicBezTo>
                    <a:cubicBezTo>
                      <a:pt x="91434" y="178063"/>
                      <a:pt x="90936" y="182490"/>
                      <a:pt x="93362" y="185527"/>
                    </a:cubicBezTo>
                    <a:cubicBezTo>
                      <a:pt x="94468" y="186911"/>
                      <a:pt x="96055" y="187828"/>
                      <a:pt x="97808" y="188095"/>
                    </a:cubicBezTo>
                    <a:cubicBezTo>
                      <a:pt x="103711" y="190187"/>
                      <a:pt x="105805" y="190757"/>
                      <a:pt x="103140" y="195416"/>
                    </a:cubicBezTo>
                    <a:cubicBezTo>
                      <a:pt x="100474" y="200075"/>
                      <a:pt x="103140" y="209107"/>
                      <a:pt x="101331" y="213481"/>
                    </a:cubicBezTo>
                    <a:cubicBezTo>
                      <a:pt x="99522" y="217855"/>
                      <a:pt x="81432" y="217379"/>
                      <a:pt x="80861" y="214432"/>
                    </a:cubicBezTo>
                    <a:cubicBezTo>
                      <a:pt x="80289" y="211484"/>
                      <a:pt x="72578" y="213481"/>
                      <a:pt x="74672" y="217665"/>
                    </a:cubicBezTo>
                    <a:cubicBezTo>
                      <a:pt x="76767" y="221848"/>
                      <a:pt x="68103" y="226222"/>
                      <a:pt x="68769" y="230120"/>
                    </a:cubicBezTo>
                    <a:cubicBezTo>
                      <a:pt x="69436" y="234018"/>
                      <a:pt x="80289" y="233068"/>
                      <a:pt x="80575" y="237822"/>
                    </a:cubicBezTo>
                    <a:cubicBezTo>
                      <a:pt x="80861" y="242576"/>
                      <a:pt x="72578" y="248090"/>
                      <a:pt x="61533" y="251418"/>
                    </a:cubicBezTo>
                    <a:cubicBezTo>
                      <a:pt x="50490" y="254746"/>
                      <a:pt x="63914" y="263493"/>
                      <a:pt x="69246" y="259690"/>
                    </a:cubicBezTo>
                    <a:cubicBezTo>
                      <a:pt x="74577" y="255887"/>
                      <a:pt x="73339" y="262352"/>
                      <a:pt x="81051" y="262352"/>
                    </a:cubicBezTo>
                    <a:cubicBezTo>
                      <a:pt x="88763" y="262352"/>
                      <a:pt x="93524" y="268533"/>
                      <a:pt x="102092" y="265300"/>
                    </a:cubicBezTo>
                    <a:cubicBezTo>
                      <a:pt x="110661" y="262067"/>
                      <a:pt x="110375" y="265300"/>
                      <a:pt x="103901" y="270339"/>
                    </a:cubicBezTo>
                    <a:cubicBezTo>
                      <a:pt x="97427" y="275378"/>
                      <a:pt x="87621" y="270339"/>
                      <a:pt x="81623" y="273287"/>
                    </a:cubicBezTo>
                    <a:cubicBezTo>
                      <a:pt x="75624" y="276234"/>
                      <a:pt x="51632" y="299148"/>
                      <a:pt x="56202" y="304663"/>
                    </a:cubicBezTo>
                    <a:cubicBezTo>
                      <a:pt x="58868" y="307896"/>
                      <a:pt x="62391" y="299909"/>
                      <a:pt x="70959" y="296391"/>
                    </a:cubicBezTo>
                    <a:cubicBezTo>
                      <a:pt x="79528" y="292873"/>
                      <a:pt x="81051" y="298768"/>
                      <a:pt x="85812" y="299339"/>
                    </a:cubicBezTo>
                    <a:cubicBezTo>
                      <a:pt x="90572" y="299909"/>
                      <a:pt x="90858" y="289831"/>
                      <a:pt x="94666" y="290401"/>
                    </a:cubicBezTo>
                    <a:cubicBezTo>
                      <a:pt x="98474" y="290972"/>
                      <a:pt x="102092" y="287168"/>
                      <a:pt x="109233" y="288404"/>
                    </a:cubicBezTo>
                    <a:cubicBezTo>
                      <a:pt x="114876" y="289347"/>
                      <a:pt x="120644" y="287706"/>
                      <a:pt x="124942" y="283936"/>
                    </a:cubicBezTo>
                    <a:cubicBezTo>
                      <a:pt x="128465" y="280988"/>
                      <a:pt x="137986" y="289831"/>
                      <a:pt x="140937" y="287834"/>
                    </a:cubicBezTo>
                    <a:cubicBezTo>
                      <a:pt x="148078" y="284974"/>
                      <a:pt x="155714" y="283552"/>
                      <a:pt x="163406" y="283650"/>
                    </a:cubicBezTo>
                    <a:cubicBezTo>
                      <a:pt x="173496" y="282110"/>
                      <a:pt x="183064" y="278164"/>
                      <a:pt x="191302" y="272146"/>
                    </a:cubicBezTo>
                    <a:cubicBezTo>
                      <a:pt x="195682" y="267962"/>
                      <a:pt x="188636" y="267106"/>
                      <a:pt x="182734" y="267962"/>
                    </a:cubicBezTo>
                    <a:cubicBezTo>
                      <a:pt x="176831" y="268818"/>
                      <a:pt x="177973" y="262067"/>
                      <a:pt x="184162" y="256172"/>
                    </a:cubicBezTo>
                    <a:cubicBezTo>
                      <a:pt x="190350" y="250277"/>
                      <a:pt x="199871" y="246094"/>
                      <a:pt x="200918" y="237156"/>
                    </a:cubicBezTo>
                    <a:close/>
                    <a:moveTo>
                      <a:pt x="22213" y="88641"/>
                    </a:moveTo>
                    <a:cubicBezTo>
                      <a:pt x="30210" y="88641"/>
                      <a:pt x="39445" y="74759"/>
                      <a:pt x="35542" y="70861"/>
                    </a:cubicBezTo>
                    <a:cubicBezTo>
                      <a:pt x="31638" y="66963"/>
                      <a:pt x="16500" y="88831"/>
                      <a:pt x="22403" y="88641"/>
                    </a:cubicBezTo>
                    <a:close/>
                    <a:moveTo>
                      <a:pt x="137129" y="24176"/>
                    </a:moveTo>
                    <a:cubicBezTo>
                      <a:pt x="142080" y="19137"/>
                      <a:pt x="148078" y="-69"/>
                      <a:pt x="140366" y="1928"/>
                    </a:cubicBezTo>
                    <a:cubicBezTo>
                      <a:pt x="132654" y="3924"/>
                      <a:pt x="134844" y="26649"/>
                      <a:pt x="137129" y="24176"/>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463" name="Google Shape;463;p8"/>
              <p:cNvSpPr/>
              <p:nvPr/>
            </p:nvSpPr>
            <p:spPr>
              <a:xfrm>
                <a:off x="12354923" y="4481448"/>
                <a:ext cx="224495" cy="201774"/>
              </a:xfrm>
              <a:custGeom>
                <a:rect b="b" l="l" r="r" t="t"/>
                <a:pathLst>
                  <a:path extrusionOk="0" h="85572" w="95208">
                    <a:moveTo>
                      <a:pt x="49145" y="33993"/>
                    </a:moveTo>
                    <a:cubicBezTo>
                      <a:pt x="45657" y="30097"/>
                      <a:pt x="45418" y="24280"/>
                      <a:pt x="48574" y="20111"/>
                    </a:cubicBezTo>
                    <a:cubicBezTo>
                      <a:pt x="52435" y="15210"/>
                      <a:pt x="53208" y="8556"/>
                      <a:pt x="50573" y="2902"/>
                    </a:cubicBezTo>
                    <a:cubicBezTo>
                      <a:pt x="47717" y="-46"/>
                      <a:pt x="36958" y="2902"/>
                      <a:pt x="36101" y="10889"/>
                    </a:cubicBezTo>
                    <a:cubicBezTo>
                      <a:pt x="35245" y="18875"/>
                      <a:pt x="26581" y="15357"/>
                      <a:pt x="24295" y="17164"/>
                    </a:cubicBezTo>
                    <a:cubicBezTo>
                      <a:pt x="22010" y="18970"/>
                      <a:pt x="28961" y="22488"/>
                      <a:pt x="25152" y="26006"/>
                    </a:cubicBezTo>
                    <a:cubicBezTo>
                      <a:pt x="21344" y="29524"/>
                      <a:pt x="19821" y="20682"/>
                      <a:pt x="13537" y="20111"/>
                    </a:cubicBezTo>
                    <a:cubicBezTo>
                      <a:pt x="7253" y="19541"/>
                      <a:pt x="6777" y="29619"/>
                      <a:pt x="3540" y="34564"/>
                    </a:cubicBezTo>
                    <a:cubicBezTo>
                      <a:pt x="303" y="39508"/>
                      <a:pt x="2302" y="50252"/>
                      <a:pt x="3540" y="57383"/>
                    </a:cubicBezTo>
                    <a:cubicBezTo>
                      <a:pt x="4778" y="64514"/>
                      <a:pt x="13061" y="68887"/>
                      <a:pt x="11252" y="74878"/>
                    </a:cubicBezTo>
                    <a:cubicBezTo>
                      <a:pt x="10300" y="77635"/>
                      <a:pt x="12204" y="80677"/>
                      <a:pt x="14299" y="83720"/>
                    </a:cubicBezTo>
                    <a:cubicBezTo>
                      <a:pt x="20442" y="83602"/>
                      <a:pt x="26578" y="84208"/>
                      <a:pt x="32579" y="85527"/>
                    </a:cubicBezTo>
                    <a:cubicBezTo>
                      <a:pt x="35036" y="85947"/>
                      <a:pt x="37547" y="85947"/>
                      <a:pt x="40005" y="85527"/>
                    </a:cubicBezTo>
                    <a:cubicBezTo>
                      <a:pt x="37339" y="81248"/>
                      <a:pt x="31531" y="77825"/>
                      <a:pt x="31912" y="74782"/>
                    </a:cubicBezTo>
                    <a:cubicBezTo>
                      <a:pt x="32293" y="71740"/>
                      <a:pt x="38196" y="73261"/>
                      <a:pt x="42290" y="76779"/>
                    </a:cubicBezTo>
                    <a:cubicBezTo>
                      <a:pt x="46384" y="80297"/>
                      <a:pt x="55714" y="80963"/>
                      <a:pt x="56571" y="76779"/>
                    </a:cubicBezTo>
                    <a:cubicBezTo>
                      <a:pt x="57047" y="74022"/>
                      <a:pt x="55048" y="61376"/>
                      <a:pt x="49430" y="64419"/>
                    </a:cubicBezTo>
                    <a:cubicBezTo>
                      <a:pt x="43813" y="67461"/>
                      <a:pt x="42290" y="66130"/>
                      <a:pt x="39910" y="63183"/>
                    </a:cubicBezTo>
                    <a:cubicBezTo>
                      <a:pt x="37529" y="60235"/>
                      <a:pt x="44004" y="55481"/>
                      <a:pt x="45527" y="50727"/>
                    </a:cubicBezTo>
                    <a:cubicBezTo>
                      <a:pt x="47050" y="45973"/>
                      <a:pt x="56761" y="47780"/>
                      <a:pt x="58285" y="43976"/>
                    </a:cubicBezTo>
                    <a:cubicBezTo>
                      <a:pt x="59808" y="40173"/>
                      <a:pt x="52096" y="35514"/>
                      <a:pt x="49145" y="33993"/>
                    </a:cubicBezTo>
                    <a:close/>
                    <a:moveTo>
                      <a:pt x="93893" y="52058"/>
                    </a:moveTo>
                    <a:cubicBezTo>
                      <a:pt x="91512" y="50537"/>
                      <a:pt x="89704" y="56242"/>
                      <a:pt x="87038" y="56812"/>
                    </a:cubicBezTo>
                    <a:cubicBezTo>
                      <a:pt x="84372" y="57383"/>
                      <a:pt x="81420" y="45498"/>
                      <a:pt x="80278" y="52058"/>
                    </a:cubicBezTo>
                    <a:cubicBezTo>
                      <a:pt x="79135" y="58619"/>
                      <a:pt x="73137" y="49396"/>
                      <a:pt x="67234" y="57668"/>
                    </a:cubicBezTo>
                    <a:cubicBezTo>
                      <a:pt x="61331" y="65940"/>
                      <a:pt x="70757" y="73356"/>
                      <a:pt x="74946" y="76018"/>
                    </a:cubicBezTo>
                    <a:cubicBezTo>
                      <a:pt x="79135" y="78681"/>
                      <a:pt x="74946" y="82579"/>
                      <a:pt x="69329" y="81343"/>
                    </a:cubicBezTo>
                    <a:cubicBezTo>
                      <a:pt x="63712" y="80107"/>
                      <a:pt x="67234" y="89044"/>
                      <a:pt x="74661" y="90185"/>
                    </a:cubicBezTo>
                    <a:cubicBezTo>
                      <a:pt x="82087" y="91326"/>
                      <a:pt x="89989" y="77255"/>
                      <a:pt x="89132" y="73641"/>
                    </a:cubicBezTo>
                    <a:cubicBezTo>
                      <a:pt x="88275" y="70028"/>
                      <a:pt x="96654" y="53770"/>
                      <a:pt x="93893" y="52058"/>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464" name="Google Shape;464;p8"/>
              <p:cNvSpPr/>
              <p:nvPr/>
            </p:nvSpPr>
            <p:spPr>
              <a:xfrm>
                <a:off x="12506232" y="3622254"/>
                <a:ext cx="583688" cy="1008874"/>
              </a:xfrm>
              <a:custGeom>
                <a:rect b="b" l="l" r="r" t="t"/>
                <a:pathLst>
                  <a:path extrusionOk="0" h="427860" w="247541">
                    <a:moveTo>
                      <a:pt x="248987" y="101725"/>
                    </a:moveTo>
                    <a:cubicBezTo>
                      <a:pt x="246131" y="98872"/>
                      <a:pt x="240419" y="91266"/>
                      <a:pt x="245179" y="91266"/>
                    </a:cubicBezTo>
                    <a:cubicBezTo>
                      <a:pt x="249939" y="91266"/>
                      <a:pt x="251844" y="77004"/>
                      <a:pt x="246131" y="74151"/>
                    </a:cubicBezTo>
                    <a:cubicBezTo>
                      <a:pt x="240419" y="71299"/>
                      <a:pt x="246131" y="58939"/>
                      <a:pt x="241371" y="56086"/>
                    </a:cubicBezTo>
                    <a:cubicBezTo>
                      <a:pt x="236610" y="53234"/>
                      <a:pt x="239467" y="43726"/>
                      <a:pt x="240419" y="37070"/>
                    </a:cubicBezTo>
                    <a:cubicBezTo>
                      <a:pt x="241371" y="30415"/>
                      <a:pt x="222329" y="24710"/>
                      <a:pt x="211856" y="19956"/>
                    </a:cubicBezTo>
                    <a:cubicBezTo>
                      <a:pt x="201383" y="15202"/>
                      <a:pt x="196623" y="7595"/>
                      <a:pt x="188054" y="2841"/>
                    </a:cubicBezTo>
                    <a:cubicBezTo>
                      <a:pt x="179485" y="-1913"/>
                      <a:pt x="176629" y="10448"/>
                      <a:pt x="176629" y="18054"/>
                    </a:cubicBezTo>
                    <a:cubicBezTo>
                      <a:pt x="176629" y="25661"/>
                      <a:pt x="169012" y="26611"/>
                      <a:pt x="163300" y="21857"/>
                    </a:cubicBezTo>
                    <a:cubicBezTo>
                      <a:pt x="157588" y="17103"/>
                      <a:pt x="150923" y="21857"/>
                      <a:pt x="142354" y="18054"/>
                    </a:cubicBezTo>
                    <a:cubicBezTo>
                      <a:pt x="133786" y="14251"/>
                      <a:pt x="137594" y="26611"/>
                      <a:pt x="137594" y="32316"/>
                    </a:cubicBezTo>
                    <a:cubicBezTo>
                      <a:pt x="137594" y="38021"/>
                      <a:pt x="128073" y="38021"/>
                      <a:pt x="122360" y="38021"/>
                    </a:cubicBezTo>
                    <a:cubicBezTo>
                      <a:pt x="116648" y="38021"/>
                      <a:pt x="107127" y="42775"/>
                      <a:pt x="107127" y="49431"/>
                    </a:cubicBezTo>
                    <a:cubicBezTo>
                      <a:pt x="107127" y="56086"/>
                      <a:pt x="98558" y="59889"/>
                      <a:pt x="101415" y="63693"/>
                    </a:cubicBezTo>
                    <a:cubicBezTo>
                      <a:pt x="104271" y="67496"/>
                      <a:pt x="100463" y="71299"/>
                      <a:pt x="96654" y="74151"/>
                    </a:cubicBezTo>
                    <a:cubicBezTo>
                      <a:pt x="92846" y="77004"/>
                      <a:pt x="89038" y="86512"/>
                      <a:pt x="86181" y="89364"/>
                    </a:cubicBezTo>
                    <a:cubicBezTo>
                      <a:pt x="83325" y="92217"/>
                      <a:pt x="88085" y="96971"/>
                      <a:pt x="82373" y="100774"/>
                    </a:cubicBezTo>
                    <a:cubicBezTo>
                      <a:pt x="76661" y="104577"/>
                      <a:pt x="69996" y="101725"/>
                      <a:pt x="67140" y="104577"/>
                    </a:cubicBezTo>
                    <a:cubicBezTo>
                      <a:pt x="64283" y="107430"/>
                      <a:pt x="67140" y="114085"/>
                      <a:pt x="66188" y="122642"/>
                    </a:cubicBezTo>
                    <a:cubicBezTo>
                      <a:pt x="63882" y="132147"/>
                      <a:pt x="59309" y="140955"/>
                      <a:pt x="52859" y="148314"/>
                    </a:cubicBezTo>
                    <a:cubicBezTo>
                      <a:pt x="47146" y="155920"/>
                      <a:pt x="54763" y="157822"/>
                      <a:pt x="57619" y="158773"/>
                    </a:cubicBezTo>
                    <a:cubicBezTo>
                      <a:pt x="60475" y="159724"/>
                      <a:pt x="60475" y="164478"/>
                      <a:pt x="57619" y="170182"/>
                    </a:cubicBezTo>
                    <a:cubicBezTo>
                      <a:pt x="54763" y="175887"/>
                      <a:pt x="48098" y="172084"/>
                      <a:pt x="44290" y="171133"/>
                    </a:cubicBezTo>
                    <a:cubicBezTo>
                      <a:pt x="35814" y="171946"/>
                      <a:pt x="28308" y="176943"/>
                      <a:pt x="24296" y="184445"/>
                    </a:cubicBezTo>
                    <a:cubicBezTo>
                      <a:pt x="19913" y="190198"/>
                      <a:pt x="19175" y="197935"/>
                      <a:pt x="22392" y="204411"/>
                    </a:cubicBezTo>
                    <a:cubicBezTo>
                      <a:pt x="24296" y="209165"/>
                      <a:pt x="17631" y="214870"/>
                      <a:pt x="22392" y="224378"/>
                    </a:cubicBezTo>
                    <a:cubicBezTo>
                      <a:pt x="27152" y="233886"/>
                      <a:pt x="20488" y="235788"/>
                      <a:pt x="21440" y="243394"/>
                    </a:cubicBezTo>
                    <a:cubicBezTo>
                      <a:pt x="22392" y="251001"/>
                      <a:pt x="33817" y="250050"/>
                      <a:pt x="34769" y="257656"/>
                    </a:cubicBezTo>
                    <a:cubicBezTo>
                      <a:pt x="35721" y="265263"/>
                      <a:pt x="30961" y="268115"/>
                      <a:pt x="27152" y="268115"/>
                    </a:cubicBezTo>
                    <a:cubicBezTo>
                      <a:pt x="23344" y="268115"/>
                      <a:pt x="24296" y="275722"/>
                      <a:pt x="28104" y="277623"/>
                    </a:cubicBezTo>
                    <a:cubicBezTo>
                      <a:pt x="31913" y="279525"/>
                      <a:pt x="30961" y="292836"/>
                      <a:pt x="29057" y="296639"/>
                    </a:cubicBezTo>
                    <a:cubicBezTo>
                      <a:pt x="27152" y="300442"/>
                      <a:pt x="14775" y="296639"/>
                      <a:pt x="15727" y="301393"/>
                    </a:cubicBezTo>
                    <a:cubicBezTo>
                      <a:pt x="16679" y="306147"/>
                      <a:pt x="12871" y="313754"/>
                      <a:pt x="12871" y="317557"/>
                    </a:cubicBezTo>
                    <a:cubicBezTo>
                      <a:pt x="12871" y="321360"/>
                      <a:pt x="11919" y="333721"/>
                      <a:pt x="8111" y="330868"/>
                    </a:cubicBezTo>
                    <a:cubicBezTo>
                      <a:pt x="6203" y="329794"/>
                      <a:pt x="3967" y="329456"/>
                      <a:pt x="1827" y="329917"/>
                    </a:cubicBezTo>
                    <a:cubicBezTo>
                      <a:pt x="1875" y="330550"/>
                      <a:pt x="1875" y="331186"/>
                      <a:pt x="1827" y="331819"/>
                    </a:cubicBezTo>
                    <a:cubicBezTo>
                      <a:pt x="1369" y="339561"/>
                      <a:pt x="4706" y="347043"/>
                      <a:pt x="10776" y="351881"/>
                    </a:cubicBezTo>
                    <a:cubicBezTo>
                      <a:pt x="17251" y="357300"/>
                      <a:pt x="12205" y="365287"/>
                      <a:pt x="17822" y="372608"/>
                    </a:cubicBezTo>
                    <a:cubicBezTo>
                      <a:pt x="23439" y="379929"/>
                      <a:pt x="21725" y="385349"/>
                      <a:pt x="27914" y="390674"/>
                    </a:cubicBezTo>
                    <a:cubicBezTo>
                      <a:pt x="34103" y="395998"/>
                      <a:pt x="34769" y="398946"/>
                      <a:pt x="32103" y="405791"/>
                    </a:cubicBezTo>
                    <a:cubicBezTo>
                      <a:pt x="29437" y="412637"/>
                      <a:pt x="37435" y="410831"/>
                      <a:pt x="37721" y="415299"/>
                    </a:cubicBezTo>
                    <a:cubicBezTo>
                      <a:pt x="38006" y="419768"/>
                      <a:pt x="35912" y="428040"/>
                      <a:pt x="37721" y="432224"/>
                    </a:cubicBezTo>
                    <a:cubicBezTo>
                      <a:pt x="39530" y="436407"/>
                      <a:pt x="43909" y="432224"/>
                      <a:pt x="53430" y="432224"/>
                    </a:cubicBezTo>
                    <a:cubicBezTo>
                      <a:pt x="62951" y="432224"/>
                      <a:pt x="60570" y="425948"/>
                      <a:pt x="60856" y="420339"/>
                    </a:cubicBezTo>
                    <a:cubicBezTo>
                      <a:pt x="61142" y="414729"/>
                      <a:pt x="65902" y="417391"/>
                      <a:pt x="67045" y="413873"/>
                    </a:cubicBezTo>
                    <a:cubicBezTo>
                      <a:pt x="68187" y="410355"/>
                      <a:pt x="76565" y="409404"/>
                      <a:pt x="83611" y="412352"/>
                    </a:cubicBezTo>
                    <a:cubicBezTo>
                      <a:pt x="90656" y="415299"/>
                      <a:pt x="93988" y="410260"/>
                      <a:pt x="95226" y="402844"/>
                    </a:cubicBezTo>
                    <a:cubicBezTo>
                      <a:pt x="96464" y="395428"/>
                      <a:pt x="100177" y="404270"/>
                      <a:pt x="102272" y="405791"/>
                    </a:cubicBezTo>
                    <a:cubicBezTo>
                      <a:pt x="104366" y="407313"/>
                      <a:pt x="110650" y="394857"/>
                      <a:pt x="113506" y="386775"/>
                    </a:cubicBezTo>
                    <a:cubicBezTo>
                      <a:pt x="116362" y="378693"/>
                      <a:pt x="113506" y="380215"/>
                      <a:pt x="106461" y="387916"/>
                    </a:cubicBezTo>
                    <a:cubicBezTo>
                      <a:pt x="99415" y="395618"/>
                      <a:pt x="103509" y="380215"/>
                      <a:pt x="106461" y="374034"/>
                    </a:cubicBezTo>
                    <a:cubicBezTo>
                      <a:pt x="108321" y="364631"/>
                      <a:pt x="109404" y="355091"/>
                      <a:pt x="109698" y="345510"/>
                    </a:cubicBezTo>
                    <a:cubicBezTo>
                      <a:pt x="110294" y="339419"/>
                      <a:pt x="114893" y="334476"/>
                      <a:pt x="120932" y="333435"/>
                    </a:cubicBezTo>
                    <a:cubicBezTo>
                      <a:pt x="129596" y="331629"/>
                      <a:pt x="140831" y="320980"/>
                      <a:pt x="139022" y="316511"/>
                    </a:cubicBezTo>
                    <a:cubicBezTo>
                      <a:pt x="137213" y="312042"/>
                      <a:pt x="150923" y="304721"/>
                      <a:pt x="150923" y="300252"/>
                    </a:cubicBezTo>
                    <a:cubicBezTo>
                      <a:pt x="150923" y="295783"/>
                      <a:pt x="136642" y="282187"/>
                      <a:pt x="131881" y="279240"/>
                    </a:cubicBezTo>
                    <a:cubicBezTo>
                      <a:pt x="127121" y="276292"/>
                      <a:pt x="116743" y="278669"/>
                      <a:pt x="117600" y="275436"/>
                    </a:cubicBezTo>
                    <a:cubicBezTo>
                      <a:pt x="117640" y="267860"/>
                      <a:pt x="116842" y="260303"/>
                      <a:pt x="115220" y="252902"/>
                    </a:cubicBezTo>
                    <a:cubicBezTo>
                      <a:pt x="114077" y="246437"/>
                      <a:pt x="122646" y="239591"/>
                      <a:pt x="122646" y="233886"/>
                    </a:cubicBezTo>
                    <a:cubicBezTo>
                      <a:pt x="122646" y="228181"/>
                      <a:pt x="122646" y="220575"/>
                      <a:pt x="127978" y="218483"/>
                    </a:cubicBezTo>
                    <a:cubicBezTo>
                      <a:pt x="133309" y="216391"/>
                      <a:pt x="130072" y="211067"/>
                      <a:pt x="137499" y="208975"/>
                    </a:cubicBezTo>
                    <a:cubicBezTo>
                      <a:pt x="144925" y="206883"/>
                      <a:pt x="143401" y="196615"/>
                      <a:pt x="151399" y="193382"/>
                    </a:cubicBezTo>
                    <a:cubicBezTo>
                      <a:pt x="159397" y="190149"/>
                      <a:pt x="159968" y="187392"/>
                      <a:pt x="170441" y="182353"/>
                    </a:cubicBezTo>
                    <a:cubicBezTo>
                      <a:pt x="182215" y="176911"/>
                      <a:pt x="192721" y="169074"/>
                      <a:pt x="201288" y="159343"/>
                    </a:cubicBezTo>
                    <a:cubicBezTo>
                      <a:pt x="204240" y="153068"/>
                      <a:pt x="190625" y="146603"/>
                      <a:pt x="199194" y="140327"/>
                    </a:cubicBezTo>
                    <a:cubicBezTo>
                      <a:pt x="207762" y="134052"/>
                      <a:pt x="200622" y="126446"/>
                      <a:pt x="206905" y="124069"/>
                    </a:cubicBezTo>
                    <a:cubicBezTo>
                      <a:pt x="212089" y="121818"/>
                      <a:pt x="216588" y="118244"/>
                      <a:pt x="219949" y="113705"/>
                    </a:cubicBezTo>
                    <a:cubicBezTo>
                      <a:pt x="224328" y="108951"/>
                      <a:pt x="230326" y="113705"/>
                      <a:pt x="240990" y="111613"/>
                    </a:cubicBezTo>
                    <a:cubicBezTo>
                      <a:pt x="244578" y="111075"/>
                      <a:pt x="248238" y="111269"/>
                      <a:pt x="251748" y="112184"/>
                    </a:cubicBezTo>
                    <a:cubicBezTo>
                      <a:pt x="251834" y="108507"/>
                      <a:pt x="250877" y="104881"/>
                      <a:pt x="248987" y="101725"/>
                    </a:cubicBezTo>
                    <a:close/>
                    <a:moveTo>
                      <a:pt x="148828" y="361959"/>
                    </a:moveTo>
                    <a:cubicBezTo>
                      <a:pt x="137594" y="361959"/>
                      <a:pt x="132262" y="384398"/>
                      <a:pt x="135214" y="388011"/>
                    </a:cubicBezTo>
                    <a:cubicBezTo>
                      <a:pt x="138165" y="391624"/>
                      <a:pt x="160063" y="361674"/>
                      <a:pt x="148828" y="361959"/>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465" name="Google Shape;465;p8"/>
              <p:cNvSpPr/>
              <p:nvPr/>
            </p:nvSpPr>
            <p:spPr>
              <a:xfrm>
                <a:off x="12996321" y="4346588"/>
                <a:ext cx="291845" cy="134516"/>
              </a:xfrm>
              <a:custGeom>
                <a:rect b="b" l="l" r="r" t="t"/>
                <a:pathLst>
                  <a:path extrusionOk="0" h="57048" w="123770">
                    <a:moveTo>
                      <a:pt x="116642" y="17024"/>
                    </a:moveTo>
                    <a:cubicBezTo>
                      <a:pt x="119117" y="11795"/>
                      <a:pt x="125496" y="10844"/>
                      <a:pt x="120736" y="3903"/>
                    </a:cubicBezTo>
                    <a:cubicBezTo>
                      <a:pt x="119462" y="4937"/>
                      <a:pt x="117961" y="5653"/>
                      <a:pt x="116356" y="5995"/>
                    </a:cubicBezTo>
                    <a:cubicBezTo>
                      <a:pt x="107787" y="8372"/>
                      <a:pt x="89126" y="100"/>
                      <a:pt x="78273" y="2097"/>
                    </a:cubicBezTo>
                    <a:cubicBezTo>
                      <a:pt x="67419" y="4093"/>
                      <a:pt x="45997" y="4188"/>
                      <a:pt x="40951" y="9513"/>
                    </a:cubicBezTo>
                    <a:cubicBezTo>
                      <a:pt x="35905" y="14837"/>
                      <a:pt x="23147" y="16359"/>
                      <a:pt x="28764" y="21113"/>
                    </a:cubicBezTo>
                    <a:cubicBezTo>
                      <a:pt x="34382" y="25867"/>
                      <a:pt x="28764" y="28149"/>
                      <a:pt x="32954" y="33758"/>
                    </a:cubicBezTo>
                    <a:cubicBezTo>
                      <a:pt x="37143" y="39368"/>
                      <a:pt x="39142" y="41840"/>
                      <a:pt x="44759" y="40604"/>
                    </a:cubicBezTo>
                    <a:cubicBezTo>
                      <a:pt x="50377" y="39368"/>
                      <a:pt x="54851" y="42316"/>
                      <a:pt x="48854" y="48591"/>
                    </a:cubicBezTo>
                    <a:cubicBezTo>
                      <a:pt x="48854" y="48591"/>
                      <a:pt x="48854" y="48591"/>
                      <a:pt x="48854" y="48591"/>
                    </a:cubicBezTo>
                    <a:cubicBezTo>
                      <a:pt x="56021" y="47565"/>
                      <a:pt x="63298" y="47565"/>
                      <a:pt x="70466" y="48591"/>
                    </a:cubicBezTo>
                    <a:cubicBezTo>
                      <a:pt x="72846" y="50397"/>
                      <a:pt x="87032" y="61617"/>
                      <a:pt x="90554" y="60476"/>
                    </a:cubicBezTo>
                    <a:cubicBezTo>
                      <a:pt x="96928" y="60179"/>
                      <a:pt x="103315" y="60593"/>
                      <a:pt x="109596" y="61712"/>
                    </a:cubicBezTo>
                    <a:cubicBezTo>
                      <a:pt x="108586" y="59879"/>
                      <a:pt x="108895" y="57601"/>
                      <a:pt x="110358" y="56102"/>
                    </a:cubicBezTo>
                    <a:cubicBezTo>
                      <a:pt x="113024" y="53915"/>
                      <a:pt x="118736" y="53915"/>
                      <a:pt x="115690" y="49447"/>
                    </a:cubicBezTo>
                    <a:cubicBezTo>
                      <a:pt x="112943" y="46563"/>
                      <a:pt x="111351" y="42775"/>
                      <a:pt x="111215" y="38798"/>
                    </a:cubicBezTo>
                    <a:cubicBezTo>
                      <a:pt x="110399" y="35015"/>
                      <a:pt x="109953" y="31162"/>
                      <a:pt x="109882" y="27293"/>
                    </a:cubicBezTo>
                    <a:cubicBezTo>
                      <a:pt x="110453" y="23775"/>
                      <a:pt x="113976" y="22824"/>
                      <a:pt x="116642" y="17024"/>
                    </a:cubicBezTo>
                    <a:close/>
                    <a:moveTo>
                      <a:pt x="11913" y="31477"/>
                    </a:moveTo>
                    <a:cubicBezTo>
                      <a:pt x="1249" y="34424"/>
                      <a:pt x="-274" y="49161"/>
                      <a:pt x="4010" y="48876"/>
                    </a:cubicBezTo>
                    <a:cubicBezTo>
                      <a:pt x="11798" y="45884"/>
                      <a:pt x="18846" y="41246"/>
                      <a:pt x="24671" y="35280"/>
                    </a:cubicBezTo>
                    <a:cubicBezTo>
                      <a:pt x="27812" y="32047"/>
                      <a:pt x="22481" y="28434"/>
                      <a:pt x="11722" y="31477"/>
                    </a:cubicBezTo>
                    <a:close/>
                    <a:moveTo>
                      <a:pt x="20862" y="22824"/>
                    </a:moveTo>
                    <a:cubicBezTo>
                      <a:pt x="23243" y="18451"/>
                      <a:pt x="3725" y="20352"/>
                      <a:pt x="8104" y="24346"/>
                    </a:cubicBezTo>
                    <a:cubicBezTo>
                      <a:pt x="11845" y="27409"/>
                      <a:pt x="17364" y="26865"/>
                      <a:pt x="20432" y="23130"/>
                    </a:cubicBezTo>
                    <a:cubicBezTo>
                      <a:pt x="20514" y="23030"/>
                      <a:pt x="20594" y="22928"/>
                      <a:pt x="20672" y="22824"/>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466" name="Google Shape;466;p8"/>
              <p:cNvSpPr/>
              <p:nvPr/>
            </p:nvSpPr>
            <p:spPr>
              <a:xfrm>
                <a:off x="12209195" y="2528592"/>
                <a:ext cx="1212277" cy="1928071"/>
              </a:xfrm>
              <a:custGeom>
                <a:rect b="b" l="l" r="r" t="t"/>
                <a:pathLst>
                  <a:path extrusionOk="0" h="817689" w="514124">
                    <a:moveTo>
                      <a:pt x="502633" y="439087"/>
                    </a:moveTo>
                    <a:cubicBezTo>
                      <a:pt x="501396" y="443555"/>
                      <a:pt x="493112" y="442605"/>
                      <a:pt x="493779" y="438231"/>
                    </a:cubicBezTo>
                    <a:cubicBezTo>
                      <a:pt x="494445" y="433857"/>
                      <a:pt x="481306" y="430339"/>
                      <a:pt x="480735" y="428152"/>
                    </a:cubicBezTo>
                    <a:cubicBezTo>
                      <a:pt x="480164" y="425966"/>
                      <a:pt x="486067" y="426346"/>
                      <a:pt x="490732" y="429008"/>
                    </a:cubicBezTo>
                    <a:cubicBezTo>
                      <a:pt x="495397" y="431670"/>
                      <a:pt x="498730" y="429959"/>
                      <a:pt x="504061" y="424920"/>
                    </a:cubicBezTo>
                    <a:cubicBezTo>
                      <a:pt x="509393" y="419880"/>
                      <a:pt x="516819" y="423969"/>
                      <a:pt x="517771" y="419595"/>
                    </a:cubicBezTo>
                    <a:cubicBezTo>
                      <a:pt x="518723" y="415221"/>
                      <a:pt x="509107" y="412179"/>
                      <a:pt x="507393" y="409517"/>
                    </a:cubicBezTo>
                    <a:cubicBezTo>
                      <a:pt x="503495" y="405436"/>
                      <a:pt x="497826" y="403549"/>
                      <a:pt x="492255" y="404477"/>
                    </a:cubicBezTo>
                    <a:cubicBezTo>
                      <a:pt x="485781" y="405618"/>
                      <a:pt x="485400" y="402956"/>
                      <a:pt x="481592" y="399438"/>
                    </a:cubicBezTo>
                    <a:cubicBezTo>
                      <a:pt x="477784" y="395920"/>
                      <a:pt x="465883" y="401815"/>
                      <a:pt x="465883" y="410087"/>
                    </a:cubicBezTo>
                    <a:cubicBezTo>
                      <a:pt x="465883" y="418359"/>
                      <a:pt x="458457" y="416267"/>
                      <a:pt x="461122" y="411894"/>
                    </a:cubicBezTo>
                    <a:cubicBezTo>
                      <a:pt x="463788" y="407520"/>
                      <a:pt x="457600" y="402386"/>
                      <a:pt x="463503" y="400579"/>
                    </a:cubicBezTo>
                    <a:cubicBezTo>
                      <a:pt x="469405" y="398773"/>
                      <a:pt x="466168" y="390310"/>
                      <a:pt x="455220" y="389360"/>
                    </a:cubicBezTo>
                    <a:cubicBezTo>
                      <a:pt x="444271" y="388409"/>
                      <a:pt x="440081" y="397632"/>
                      <a:pt x="442747" y="400579"/>
                    </a:cubicBezTo>
                    <a:cubicBezTo>
                      <a:pt x="445413" y="403527"/>
                      <a:pt x="435321" y="416267"/>
                      <a:pt x="430941" y="416267"/>
                    </a:cubicBezTo>
                    <a:cubicBezTo>
                      <a:pt x="426562" y="416267"/>
                      <a:pt x="431513" y="405333"/>
                      <a:pt x="430941" y="399438"/>
                    </a:cubicBezTo>
                    <a:cubicBezTo>
                      <a:pt x="430370" y="393543"/>
                      <a:pt x="426466" y="396776"/>
                      <a:pt x="418183" y="406284"/>
                    </a:cubicBezTo>
                    <a:cubicBezTo>
                      <a:pt x="409900" y="415792"/>
                      <a:pt x="403712" y="424254"/>
                      <a:pt x="399142" y="425300"/>
                    </a:cubicBezTo>
                    <a:cubicBezTo>
                      <a:pt x="394572" y="426346"/>
                      <a:pt x="394953" y="416743"/>
                      <a:pt x="402664" y="412559"/>
                    </a:cubicBezTo>
                    <a:cubicBezTo>
                      <a:pt x="410376" y="408376"/>
                      <a:pt x="410662" y="397156"/>
                      <a:pt x="415708" y="397156"/>
                    </a:cubicBezTo>
                    <a:cubicBezTo>
                      <a:pt x="420754" y="397156"/>
                      <a:pt x="420754" y="391261"/>
                      <a:pt x="413328" y="389455"/>
                    </a:cubicBezTo>
                    <a:cubicBezTo>
                      <a:pt x="405902" y="387648"/>
                      <a:pt x="404759" y="396015"/>
                      <a:pt x="402379" y="398392"/>
                    </a:cubicBezTo>
                    <a:cubicBezTo>
                      <a:pt x="399999" y="400769"/>
                      <a:pt x="387907" y="394209"/>
                      <a:pt x="388193" y="396586"/>
                    </a:cubicBezTo>
                    <a:cubicBezTo>
                      <a:pt x="388479" y="398963"/>
                      <a:pt x="381624" y="399819"/>
                      <a:pt x="384575" y="404287"/>
                    </a:cubicBezTo>
                    <a:cubicBezTo>
                      <a:pt x="387526" y="408756"/>
                      <a:pt x="383147" y="412559"/>
                      <a:pt x="380195" y="407235"/>
                    </a:cubicBezTo>
                    <a:cubicBezTo>
                      <a:pt x="377244" y="401910"/>
                      <a:pt x="369818" y="405999"/>
                      <a:pt x="366200" y="411989"/>
                    </a:cubicBezTo>
                    <a:cubicBezTo>
                      <a:pt x="362582" y="417979"/>
                      <a:pt x="357917" y="417598"/>
                      <a:pt x="361535" y="419690"/>
                    </a:cubicBezTo>
                    <a:cubicBezTo>
                      <a:pt x="364364" y="422203"/>
                      <a:pt x="364617" y="426530"/>
                      <a:pt x="362101" y="429355"/>
                    </a:cubicBezTo>
                    <a:cubicBezTo>
                      <a:pt x="361374" y="430172"/>
                      <a:pt x="360461" y="430803"/>
                      <a:pt x="359440" y="431195"/>
                    </a:cubicBezTo>
                    <a:cubicBezTo>
                      <a:pt x="354109" y="432716"/>
                      <a:pt x="356203" y="416743"/>
                      <a:pt x="352014" y="418169"/>
                    </a:cubicBezTo>
                    <a:cubicBezTo>
                      <a:pt x="347825" y="419595"/>
                      <a:pt x="350491" y="410467"/>
                      <a:pt x="356203" y="410467"/>
                    </a:cubicBezTo>
                    <a:cubicBezTo>
                      <a:pt x="361513" y="409453"/>
                      <a:pt x="365706" y="405377"/>
                      <a:pt x="366866" y="400104"/>
                    </a:cubicBezTo>
                    <a:cubicBezTo>
                      <a:pt x="365819" y="396681"/>
                      <a:pt x="359726" y="397442"/>
                      <a:pt x="359726" y="401910"/>
                    </a:cubicBezTo>
                    <a:cubicBezTo>
                      <a:pt x="359726" y="406379"/>
                      <a:pt x="350871" y="405428"/>
                      <a:pt x="343445" y="405143"/>
                    </a:cubicBezTo>
                    <a:cubicBezTo>
                      <a:pt x="336019" y="404858"/>
                      <a:pt x="336304" y="413700"/>
                      <a:pt x="344588" y="418454"/>
                    </a:cubicBezTo>
                    <a:cubicBezTo>
                      <a:pt x="352871" y="423208"/>
                      <a:pt x="343159" y="426156"/>
                      <a:pt x="338970" y="422638"/>
                    </a:cubicBezTo>
                    <a:cubicBezTo>
                      <a:pt x="334327" y="419792"/>
                      <a:pt x="328476" y="419792"/>
                      <a:pt x="323832" y="422638"/>
                    </a:cubicBezTo>
                    <a:cubicBezTo>
                      <a:pt x="319453" y="424730"/>
                      <a:pt x="334496" y="430054"/>
                      <a:pt x="335162" y="432716"/>
                    </a:cubicBezTo>
                    <a:cubicBezTo>
                      <a:pt x="335828" y="435378"/>
                      <a:pt x="327450" y="429484"/>
                      <a:pt x="325641" y="431480"/>
                    </a:cubicBezTo>
                    <a:cubicBezTo>
                      <a:pt x="323832" y="433477"/>
                      <a:pt x="315549" y="430054"/>
                      <a:pt x="314978" y="425015"/>
                    </a:cubicBezTo>
                    <a:cubicBezTo>
                      <a:pt x="314407" y="419976"/>
                      <a:pt x="301078" y="427107"/>
                      <a:pt x="308504" y="428818"/>
                    </a:cubicBezTo>
                    <a:cubicBezTo>
                      <a:pt x="315930" y="430529"/>
                      <a:pt x="313169" y="435378"/>
                      <a:pt x="313169" y="441844"/>
                    </a:cubicBezTo>
                    <a:cubicBezTo>
                      <a:pt x="313169" y="448309"/>
                      <a:pt x="304600" y="443365"/>
                      <a:pt x="306409" y="437755"/>
                    </a:cubicBezTo>
                    <a:cubicBezTo>
                      <a:pt x="308218" y="432146"/>
                      <a:pt x="301078" y="433287"/>
                      <a:pt x="295175" y="436805"/>
                    </a:cubicBezTo>
                    <a:cubicBezTo>
                      <a:pt x="289272" y="440323"/>
                      <a:pt x="296031" y="430339"/>
                      <a:pt x="293651" y="425300"/>
                    </a:cubicBezTo>
                    <a:cubicBezTo>
                      <a:pt x="291271" y="420261"/>
                      <a:pt x="285939" y="425300"/>
                      <a:pt x="279751" y="426441"/>
                    </a:cubicBezTo>
                    <a:cubicBezTo>
                      <a:pt x="273562" y="427582"/>
                      <a:pt x="270230" y="427962"/>
                      <a:pt x="274133" y="432146"/>
                    </a:cubicBezTo>
                    <a:cubicBezTo>
                      <a:pt x="278037" y="436329"/>
                      <a:pt x="277371" y="441654"/>
                      <a:pt x="272324" y="441654"/>
                    </a:cubicBezTo>
                    <a:cubicBezTo>
                      <a:pt x="267278" y="441654"/>
                      <a:pt x="265184" y="441654"/>
                      <a:pt x="265755" y="446408"/>
                    </a:cubicBezTo>
                    <a:cubicBezTo>
                      <a:pt x="266327" y="451162"/>
                      <a:pt x="259281" y="451447"/>
                      <a:pt x="258710" y="447264"/>
                    </a:cubicBezTo>
                    <a:cubicBezTo>
                      <a:pt x="258139" y="443080"/>
                      <a:pt x="248046" y="444316"/>
                      <a:pt x="245095" y="449070"/>
                    </a:cubicBezTo>
                    <a:cubicBezTo>
                      <a:pt x="242144" y="453824"/>
                      <a:pt x="233765" y="457342"/>
                      <a:pt x="234717" y="462667"/>
                    </a:cubicBezTo>
                    <a:cubicBezTo>
                      <a:pt x="235670" y="467991"/>
                      <a:pt x="242048" y="460004"/>
                      <a:pt x="247475" y="461716"/>
                    </a:cubicBezTo>
                    <a:cubicBezTo>
                      <a:pt x="252902" y="463427"/>
                      <a:pt x="247475" y="466184"/>
                      <a:pt x="250141" y="468847"/>
                    </a:cubicBezTo>
                    <a:cubicBezTo>
                      <a:pt x="252807" y="471509"/>
                      <a:pt x="252426" y="478355"/>
                      <a:pt x="248332" y="474171"/>
                    </a:cubicBezTo>
                    <a:cubicBezTo>
                      <a:pt x="244238" y="469988"/>
                      <a:pt x="238811" y="469132"/>
                      <a:pt x="237954" y="475407"/>
                    </a:cubicBezTo>
                    <a:cubicBezTo>
                      <a:pt x="237098" y="481683"/>
                      <a:pt x="232623" y="474456"/>
                      <a:pt x="229005" y="470083"/>
                    </a:cubicBezTo>
                    <a:cubicBezTo>
                      <a:pt x="225387" y="465709"/>
                      <a:pt x="221960" y="478355"/>
                      <a:pt x="218056" y="475407"/>
                    </a:cubicBezTo>
                    <a:cubicBezTo>
                      <a:pt x="214152" y="472460"/>
                      <a:pt x="225768" y="463237"/>
                      <a:pt x="222816" y="458768"/>
                    </a:cubicBezTo>
                    <a:cubicBezTo>
                      <a:pt x="219865" y="454299"/>
                      <a:pt x="217770" y="461526"/>
                      <a:pt x="211011" y="468276"/>
                    </a:cubicBezTo>
                    <a:cubicBezTo>
                      <a:pt x="204251" y="475027"/>
                      <a:pt x="195015" y="474837"/>
                      <a:pt x="198252" y="477784"/>
                    </a:cubicBezTo>
                    <a:cubicBezTo>
                      <a:pt x="201490" y="480732"/>
                      <a:pt x="191397" y="482823"/>
                      <a:pt x="189684" y="488433"/>
                    </a:cubicBezTo>
                    <a:cubicBezTo>
                      <a:pt x="187970" y="494043"/>
                      <a:pt x="173975" y="496135"/>
                      <a:pt x="165025" y="502030"/>
                    </a:cubicBezTo>
                    <a:cubicBezTo>
                      <a:pt x="156075" y="507925"/>
                      <a:pt x="166834" y="508210"/>
                      <a:pt x="171880" y="502600"/>
                    </a:cubicBezTo>
                    <a:cubicBezTo>
                      <a:pt x="176926" y="496990"/>
                      <a:pt x="178735" y="500223"/>
                      <a:pt x="186732" y="495184"/>
                    </a:cubicBezTo>
                    <a:cubicBezTo>
                      <a:pt x="194730" y="490145"/>
                      <a:pt x="203299" y="485676"/>
                      <a:pt x="206250" y="488148"/>
                    </a:cubicBezTo>
                    <a:cubicBezTo>
                      <a:pt x="209575" y="490971"/>
                      <a:pt x="214562" y="490569"/>
                      <a:pt x="217389" y="487248"/>
                    </a:cubicBezTo>
                    <a:cubicBezTo>
                      <a:pt x="217633" y="486962"/>
                      <a:pt x="217856" y="486659"/>
                      <a:pt x="218056" y="486341"/>
                    </a:cubicBezTo>
                    <a:cubicBezTo>
                      <a:pt x="220218" y="482737"/>
                      <a:pt x="224895" y="481566"/>
                      <a:pt x="228504" y="483724"/>
                    </a:cubicBezTo>
                    <a:cubicBezTo>
                      <a:pt x="229278" y="484187"/>
                      <a:pt x="229963" y="484783"/>
                      <a:pt x="230528" y="485486"/>
                    </a:cubicBezTo>
                    <a:cubicBezTo>
                      <a:pt x="234432" y="488718"/>
                      <a:pt x="224054" y="491381"/>
                      <a:pt x="228719" y="496135"/>
                    </a:cubicBezTo>
                    <a:cubicBezTo>
                      <a:pt x="233384" y="500889"/>
                      <a:pt x="223102" y="503456"/>
                      <a:pt x="223102" y="499368"/>
                    </a:cubicBezTo>
                    <a:cubicBezTo>
                      <a:pt x="223102" y="495279"/>
                      <a:pt x="217199" y="491666"/>
                      <a:pt x="215105" y="495469"/>
                    </a:cubicBezTo>
                    <a:cubicBezTo>
                      <a:pt x="213010" y="499272"/>
                      <a:pt x="209487" y="503456"/>
                      <a:pt x="205584" y="503836"/>
                    </a:cubicBezTo>
                    <a:cubicBezTo>
                      <a:pt x="201680" y="504217"/>
                      <a:pt x="197586" y="511157"/>
                      <a:pt x="197586" y="518288"/>
                    </a:cubicBezTo>
                    <a:cubicBezTo>
                      <a:pt x="197586" y="525419"/>
                      <a:pt x="190731" y="518288"/>
                      <a:pt x="190160" y="524469"/>
                    </a:cubicBezTo>
                    <a:cubicBezTo>
                      <a:pt x="189589" y="530649"/>
                      <a:pt x="180068" y="541678"/>
                      <a:pt x="171785" y="549665"/>
                    </a:cubicBezTo>
                    <a:cubicBezTo>
                      <a:pt x="163502" y="557652"/>
                      <a:pt x="171213" y="559173"/>
                      <a:pt x="168548" y="564497"/>
                    </a:cubicBezTo>
                    <a:cubicBezTo>
                      <a:pt x="165882" y="569822"/>
                      <a:pt x="156075" y="565068"/>
                      <a:pt x="152838" y="567160"/>
                    </a:cubicBezTo>
                    <a:cubicBezTo>
                      <a:pt x="149601" y="569251"/>
                      <a:pt x="154552" y="581612"/>
                      <a:pt x="150172" y="585510"/>
                    </a:cubicBezTo>
                    <a:cubicBezTo>
                      <a:pt x="145793" y="589408"/>
                      <a:pt x="150172" y="595018"/>
                      <a:pt x="150172" y="599107"/>
                    </a:cubicBezTo>
                    <a:cubicBezTo>
                      <a:pt x="150172" y="603195"/>
                      <a:pt x="138652" y="596444"/>
                      <a:pt x="137700" y="600818"/>
                    </a:cubicBezTo>
                    <a:cubicBezTo>
                      <a:pt x="136748" y="605192"/>
                      <a:pt x="126751" y="604146"/>
                      <a:pt x="123800" y="605287"/>
                    </a:cubicBezTo>
                    <a:cubicBezTo>
                      <a:pt x="120848" y="606428"/>
                      <a:pt x="129703" y="613559"/>
                      <a:pt x="135034" y="617742"/>
                    </a:cubicBezTo>
                    <a:cubicBezTo>
                      <a:pt x="140366" y="621926"/>
                      <a:pt x="129988" y="625064"/>
                      <a:pt x="128846" y="620405"/>
                    </a:cubicBezTo>
                    <a:cubicBezTo>
                      <a:pt x="127703" y="615746"/>
                      <a:pt x="120277" y="623352"/>
                      <a:pt x="111042" y="627441"/>
                    </a:cubicBezTo>
                    <a:cubicBezTo>
                      <a:pt x="101807" y="631529"/>
                      <a:pt x="105710" y="639896"/>
                      <a:pt x="98570" y="640181"/>
                    </a:cubicBezTo>
                    <a:cubicBezTo>
                      <a:pt x="91429" y="640467"/>
                      <a:pt x="93524" y="651686"/>
                      <a:pt x="89049" y="655299"/>
                    </a:cubicBezTo>
                    <a:cubicBezTo>
                      <a:pt x="84574" y="658912"/>
                      <a:pt x="85431" y="647027"/>
                      <a:pt x="78005" y="646742"/>
                    </a:cubicBezTo>
                    <a:cubicBezTo>
                      <a:pt x="70579" y="646457"/>
                      <a:pt x="71245" y="651686"/>
                      <a:pt x="75720" y="657961"/>
                    </a:cubicBezTo>
                    <a:cubicBezTo>
                      <a:pt x="80194" y="664237"/>
                      <a:pt x="68865" y="659483"/>
                      <a:pt x="64675" y="664807"/>
                    </a:cubicBezTo>
                    <a:cubicBezTo>
                      <a:pt x="60486" y="670132"/>
                      <a:pt x="48681" y="667469"/>
                      <a:pt x="45634" y="671843"/>
                    </a:cubicBezTo>
                    <a:cubicBezTo>
                      <a:pt x="42587" y="676217"/>
                      <a:pt x="54488" y="676312"/>
                      <a:pt x="56297" y="679830"/>
                    </a:cubicBezTo>
                    <a:cubicBezTo>
                      <a:pt x="58106" y="683348"/>
                      <a:pt x="45634" y="681636"/>
                      <a:pt x="39160" y="679830"/>
                    </a:cubicBezTo>
                    <a:cubicBezTo>
                      <a:pt x="32686" y="678023"/>
                      <a:pt x="34399" y="688102"/>
                      <a:pt x="28496" y="686961"/>
                    </a:cubicBezTo>
                    <a:cubicBezTo>
                      <a:pt x="22594" y="685820"/>
                      <a:pt x="15167" y="692000"/>
                      <a:pt x="18976" y="696469"/>
                    </a:cubicBezTo>
                    <a:cubicBezTo>
                      <a:pt x="22784" y="700938"/>
                      <a:pt x="15739" y="701128"/>
                      <a:pt x="11549" y="698465"/>
                    </a:cubicBezTo>
                    <a:cubicBezTo>
                      <a:pt x="7360" y="695803"/>
                      <a:pt x="3933" y="702364"/>
                      <a:pt x="2029" y="707403"/>
                    </a:cubicBezTo>
                    <a:cubicBezTo>
                      <a:pt x="124" y="712442"/>
                      <a:pt x="10026" y="715104"/>
                      <a:pt x="9740" y="716911"/>
                    </a:cubicBezTo>
                    <a:cubicBezTo>
                      <a:pt x="9455" y="718718"/>
                      <a:pt x="2029" y="723186"/>
                      <a:pt x="7360" y="724327"/>
                    </a:cubicBezTo>
                    <a:cubicBezTo>
                      <a:pt x="12692" y="725468"/>
                      <a:pt x="8884" y="730222"/>
                      <a:pt x="5266" y="731744"/>
                    </a:cubicBezTo>
                    <a:cubicBezTo>
                      <a:pt x="1648" y="733265"/>
                      <a:pt x="1743" y="736783"/>
                      <a:pt x="5266" y="741252"/>
                    </a:cubicBezTo>
                    <a:cubicBezTo>
                      <a:pt x="8788" y="745720"/>
                      <a:pt x="-923" y="746576"/>
                      <a:pt x="3838" y="753327"/>
                    </a:cubicBezTo>
                    <a:cubicBezTo>
                      <a:pt x="8598" y="760077"/>
                      <a:pt x="12121" y="751520"/>
                      <a:pt x="14120" y="756559"/>
                    </a:cubicBezTo>
                    <a:cubicBezTo>
                      <a:pt x="16120" y="761599"/>
                      <a:pt x="21832" y="757225"/>
                      <a:pt x="28401" y="751235"/>
                    </a:cubicBezTo>
                    <a:cubicBezTo>
                      <a:pt x="34971" y="745245"/>
                      <a:pt x="37256" y="757796"/>
                      <a:pt x="31924" y="757510"/>
                    </a:cubicBezTo>
                    <a:cubicBezTo>
                      <a:pt x="26592" y="757225"/>
                      <a:pt x="20404" y="760458"/>
                      <a:pt x="21546" y="765782"/>
                    </a:cubicBezTo>
                    <a:cubicBezTo>
                      <a:pt x="22689" y="771107"/>
                      <a:pt x="13263" y="770251"/>
                      <a:pt x="13549" y="763690"/>
                    </a:cubicBezTo>
                    <a:cubicBezTo>
                      <a:pt x="13834" y="757130"/>
                      <a:pt x="2600" y="764831"/>
                      <a:pt x="6789" y="769585"/>
                    </a:cubicBezTo>
                    <a:cubicBezTo>
                      <a:pt x="10978" y="774339"/>
                      <a:pt x="5266" y="777002"/>
                      <a:pt x="5266" y="781470"/>
                    </a:cubicBezTo>
                    <a:cubicBezTo>
                      <a:pt x="5266" y="785939"/>
                      <a:pt x="13263" y="784988"/>
                      <a:pt x="16500" y="779949"/>
                    </a:cubicBezTo>
                    <a:cubicBezTo>
                      <a:pt x="17915" y="777133"/>
                      <a:pt x="21347" y="775995"/>
                      <a:pt x="24168" y="777407"/>
                    </a:cubicBezTo>
                    <a:cubicBezTo>
                      <a:pt x="25676" y="778163"/>
                      <a:pt x="26773" y="779546"/>
                      <a:pt x="27164" y="781185"/>
                    </a:cubicBezTo>
                    <a:cubicBezTo>
                      <a:pt x="29258" y="786225"/>
                      <a:pt x="22213" y="782326"/>
                      <a:pt x="22213" y="789172"/>
                    </a:cubicBezTo>
                    <a:cubicBezTo>
                      <a:pt x="22213" y="796018"/>
                      <a:pt x="17738" y="790028"/>
                      <a:pt x="13834" y="795352"/>
                    </a:cubicBezTo>
                    <a:cubicBezTo>
                      <a:pt x="9931" y="800677"/>
                      <a:pt x="28972" y="810470"/>
                      <a:pt x="34876" y="811896"/>
                    </a:cubicBezTo>
                    <a:cubicBezTo>
                      <a:pt x="40778" y="813322"/>
                      <a:pt x="46491" y="819883"/>
                      <a:pt x="58297" y="818171"/>
                    </a:cubicBezTo>
                    <a:cubicBezTo>
                      <a:pt x="70102" y="816460"/>
                      <a:pt x="92667" y="794497"/>
                      <a:pt x="95618" y="790598"/>
                    </a:cubicBezTo>
                    <a:cubicBezTo>
                      <a:pt x="98570" y="786700"/>
                      <a:pt x="105139" y="791264"/>
                      <a:pt x="109614" y="787651"/>
                    </a:cubicBezTo>
                    <a:cubicBezTo>
                      <a:pt x="114089" y="784038"/>
                      <a:pt x="111328" y="774910"/>
                      <a:pt x="114660" y="773198"/>
                    </a:cubicBezTo>
                    <a:cubicBezTo>
                      <a:pt x="117992" y="771487"/>
                      <a:pt x="119611" y="782707"/>
                      <a:pt x="122657" y="784133"/>
                    </a:cubicBezTo>
                    <a:cubicBezTo>
                      <a:pt x="125704" y="785559"/>
                      <a:pt x="127227" y="787270"/>
                      <a:pt x="127323" y="793641"/>
                    </a:cubicBezTo>
                    <a:cubicBezTo>
                      <a:pt x="129463" y="793179"/>
                      <a:pt x="131699" y="793518"/>
                      <a:pt x="133606" y="794592"/>
                    </a:cubicBezTo>
                    <a:cubicBezTo>
                      <a:pt x="137415" y="797444"/>
                      <a:pt x="138367" y="785084"/>
                      <a:pt x="138367" y="781280"/>
                    </a:cubicBezTo>
                    <a:cubicBezTo>
                      <a:pt x="138367" y="777477"/>
                      <a:pt x="142175" y="769871"/>
                      <a:pt x="141223" y="765117"/>
                    </a:cubicBezTo>
                    <a:cubicBezTo>
                      <a:pt x="140271" y="760363"/>
                      <a:pt x="152648" y="764166"/>
                      <a:pt x="154552" y="760363"/>
                    </a:cubicBezTo>
                    <a:cubicBezTo>
                      <a:pt x="156456" y="756559"/>
                      <a:pt x="157408" y="743248"/>
                      <a:pt x="153600" y="741347"/>
                    </a:cubicBezTo>
                    <a:cubicBezTo>
                      <a:pt x="149792" y="739445"/>
                      <a:pt x="148840" y="731839"/>
                      <a:pt x="152648" y="731839"/>
                    </a:cubicBezTo>
                    <a:cubicBezTo>
                      <a:pt x="156456" y="731839"/>
                      <a:pt x="161217" y="728986"/>
                      <a:pt x="160265" y="721380"/>
                    </a:cubicBezTo>
                    <a:cubicBezTo>
                      <a:pt x="159312" y="713773"/>
                      <a:pt x="147888" y="714724"/>
                      <a:pt x="146935" y="707118"/>
                    </a:cubicBezTo>
                    <a:cubicBezTo>
                      <a:pt x="145983" y="699511"/>
                      <a:pt x="152648" y="697610"/>
                      <a:pt x="147888" y="688102"/>
                    </a:cubicBezTo>
                    <a:cubicBezTo>
                      <a:pt x="143127" y="678594"/>
                      <a:pt x="149792" y="672889"/>
                      <a:pt x="147888" y="668135"/>
                    </a:cubicBezTo>
                    <a:cubicBezTo>
                      <a:pt x="144670" y="661659"/>
                      <a:pt x="145408" y="653921"/>
                      <a:pt x="149792" y="648168"/>
                    </a:cubicBezTo>
                    <a:cubicBezTo>
                      <a:pt x="153803" y="640667"/>
                      <a:pt x="161309" y="635670"/>
                      <a:pt x="169786" y="634857"/>
                    </a:cubicBezTo>
                    <a:cubicBezTo>
                      <a:pt x="173594" y="635808"/>
                      <a:pt x="180258" y="639611"/>
                      <a:pt x="183114" y="633906"/>
                    </a:cubicBezTo>
                    <a:cubicBezTo>
                      <a:pt x="185971" y="628201"/>
                      <a:pt x="185971" y="623447"/>
                      <a:pt x="183114" y="622496"/>
                    </a:cubicBezTo>
                    <a:cubicBezTo>
                      <a:pt x="180258" y="621546"/>
                      <a:pt x="172642" y="619644"/>
                      <a:pt x="178354" y="612038"/>
                    </a:cubicBezTo>
                    <a:cubicBezTo>
                      <a:pt x="184804" y="604678"/>
                      <a:pt x="189377" y="595871"/>
                      <a:pt x="191683" y="586366"/>
                    </a:cubicBezTo>
                    <a:cubicBezTo>
                      <a:pt x="192635" y="577809"/>
                      <a:pt x="189779" y="571153"/>
                      <a:pt x="192635" y="568301"/>
                    </a:cubicBezTo>
                    <a:cubicBezTo>
                      <a:pt x="195492" y="565448"/>
                      <a:pt x="202156" y="568301"/>
                      <a:pt x="207869" y="564497"/>
                    </a:cubicBezTo>
                    <a:cubicBezTo>
                      <a:pt x="213581" y="560694"/>
                      <a:pt x="208821" y="555940"/>
                      <a:pt x="211677" y="553088"/>
                    </a:cubicBezTo>
                    <a:cubicBezTo>
                      <a:pt x="214533" y="550235"/>
                      <a:pt x="218342" y="540727"/>
                      <a:pt x="222150" y="537875"/>
                    </a:cubicBezTo>
                    <a:cubicBezTo>
                      <a:pt x="225958" y="535023"/>
                      <a:pt x="229767" y="531219"/>
                      <a:pt x="226910" y="527416"/>
                    </a:cubicBezTo>
                    <a:cubicBezTo>
                      <a:pt x="224054" y="523613"/>
                      <a:pt x="232623" y="519810"/>
                      <a:pt x="232623" y="513154"/>
                    </a:cubicBezTo>
                    <a:cubicBezTo>
                      <a:pt x="232623" y="506499"/>
                      <a:pt x="242144" y="501745"/>
                      <a:pt x="247856" y="501745"/>
                    </a:cubicBezTo>
                    <a:cubicBezTo>
                      <a:pt x="253569" y="501745"/>
                      <a:pt x="263090" y="501745"/>
                      <a:pt x="263090" y="496040"/>
                    </a:cubicBezTo>
                    <a:cubicBezTo>
                      <a:pt x="263090" y="490335"/>
                      <a:pt x="259281" y="477974"/>
                      <a:pt x="267850" y="481778"/>
                    </a:cubicBezTo>
                    <a:cubicBezTo>
                      <a:pt x="276419" y="485581"/>
                      <a:pt x="283083" y="480827"/>
                      <a:pt x="288796" y="485581"/>
                    </a:cubicBezTo>
                    <a:cubicBezTo>
                      <a:pt x="294508" y="490335"/>
                      <a:pt x="302125" y="489384"/>
                      <a:pt x="302125" y="481778"/>
                    </a:cubicBezTo>
                    <a:cubicBezTo>
                      <a:pt x="302125" y="474171"/>
                      <a:pt x="304981" y="461811"/>
                      <a:pt x="313550" y="466565"/>
                    </a:cubicBezTo>
                    <a:lnTo>
                      <a:pt x="315454" y="467801"/>
                    </a:lnTo>
                    <a:cubicBezTo>
                      <a:pt x="317455" y="462149"/>
                      <a:pt x="322781" y="458350"/>
                      <a:pt x="328783" y="458293"/>
                    </a:cubicBezTo>
                    <a:cubicBezTo>
                      <a:pt x="336400" y="459244"/>
                      <a:pt x="341160" y="472555"/>
                      <a:pt x="350681" y="474456"/>
                    </a:cubicBezTo>
                    <a:cubicBezTo>
                      <a:pt x="360202" y="476358"/>
                      <a:pt x="369723" y="480161"/>
                      <a:pt x="372579" y="475407"/>
                    </a:cubicBezTo>
                    <a:cubicBezTo>
                      <a:pt x="375435" y="470653"/>
                      <a:pt x="382100" y="478260"/>
                      <a:pt x="387812" y="476358"/>
                    </a:cubicBezTo>
                    <a:cubicBezTo>
                      <a:pt x="393525" y="474456"/>
                      <a:pt x="393525" y="486817"/>
                      <a:pt x="399237" y="479210"/>
                    </a:cubicBezTo>
                    <a:cubicBezTo>
                      <a:pt x="404950" y="471604"/>
                      <a:pt x="398285" y="466850"/>
                      <a:pt x="407806" y="467801"/>
                    </a:cubicBezTo>
                    <a:cubicBezTo>
                      <a:pt x="417327" y="468752"/>
                      <a:pt x="411614" y="457342"/>
                      <a:pt x="411614" y="450686"/>
                    </a:cubicBezTo>
                    <a:cubicBezTo>
                      <a:pt x="411614" y="444031"/>
                      <a:pt x="423991" y="443080"/>
                      <a:pt x="423991" y="437375"/>
                    </a:cubicBezTo>
                    <a:cubicBezTo>
                      <a:pt x="423991" y="431670"/>
                      <a:pt x="441129" y="436424"/>
                      <a:pt x="443985" y="432621"/>
                    </a:cubicBezTo>
                    <a:cubicBezTo>
                      <a:pt x="446841" y="428818"/>
                      <a:pt x="456362" y="425966"/>
                      <a:pt x="460170" y="432621"/>
                    </a:cubicBezTo>
                    <a:cubicBezTo>
                      <a:pt x="463979" y="439277"/>
                      <a:pt x="480164" y="441178"/>
                      <a:pt x="481116" y="446883"/>
                    </a:cubicBezTo>
                    <a:cubicBezTo>
                      <a:pt x="481356" y="450587"/>
                      <a:pt x="481356" y="454303"/>
                      <a:pt x="481116" y="458008"/>
                    </a:cubicBezTo>
                    <a:cubicBezTo>
                      <a:pt x="483577" y="455311"/>
                      <a:pt x="486991" y="453675"/>
                      <a:pt x="490637" y="453444"/>
                    </a:cubicBezTo>
                    <a:cubicBezTo>
                      <a:pt x="496635" y="453444"/>
                      <a:pt x="501967" y="444601"/>
                      <a:pt x="507298" y="445837"/>
                    </a:cubicBezTo>
                    <a:cubicBezTo>
                      <a:pt x="512630" y="447073"/>
                      <a:pt x="516057" y="445837"/>
                      <a:pt x="517485" y="438611"/>
                    </a:cubicBezTo>
                    <a:cubicBezTo>
                      <a:pt x="512820" y="435474"/>
                      <a:pt x="503680" y="435093"/>
                      <a:pt x="502633" y="439087"/>
                    </a:cubicBezTo>
                    <a:close/>
                    <a:moveTo>
                      <a:pt x="144270" y="59526"/>
                    </a:moveTo>
                    <a:cubicBezTo>
                      <a:pt x="152743" y="61238"/>
                      <a:pt x="135415" y="70556"/>
                      <a:pt x="132750" y="78542"/>
                    </a:cubicBezTo>
                    <a:cubicBezTo>
                      <a:pt x="130084" y="86529"/>
                      <a:pt x="146079" y="94516"/>
                      <a:pt x="152743" y="100696"/>
                    </a:cubicBezTo>
                    <a:cubicBezTo>
                      <a:pt x="161315" y="106176"/>
                      <a:pt x="172109" y="106859"/>
                      <a:pt x="181305" y="102503"/>
                    </a:cubicBezTo>
                    <a:cubicBezTo>
                      <a:pt x="187113" y="98985"/>
                      <a:pt x="185400" y="86529"/>
                      <a:pt x="192921" y="87005"/>
                    </a:cubicBezTo>
                    <a:cubicBezTo>
                      <a:pt x="200442" y="87480"/>
                      <a:pt x="196444" y="80254"/>
                      <a:pt x="202442" y="78067"/>
                    </a:cubicBezTo>
                    <a:cubicBezTo>
                      <a:pt x="208440" y="75880"/>
                      <a:pt x="209582" y="83867"/>
                      <a:pt x="204251" y="90047"/>
                    </a:cubicBezTo>
                    <a:cubicBezTo>
                      <a:pt x="198919" y="96227"/>
                      <a:pt x="213771" y="95847"/>
                      <a:pt x="221579" y="88336"/>
                    </a:cubicBezTo>
                    <a:cubicBezTo>
                      <a:pt x="229386" y="80824"/>
                      <a:pt x="231099" y="87860"/>
                      <a:pt x="229576" y="94991"/>
                    </a:cubicBezTo>
                    <a:cubicBezTo>
                      <a:pt x="228053" y="102122"/>
                      <a:pt x="211391" y="98034"/>
                      <a:pt x="205584" y="106021"/>
                    </a:cubicBezTo>
                    <a:cubicBezTo>
                      <a:pt x="199776" y="114007"/>
                      <a:pt x="182067" y="107827"/>
                      <a:pt x="174070" y="116670"/>
                    </a:cubicBezTo>
                    <a:cubicBezTo>
                      <a:pt x="166072" y="125512"/>
                      <a:pt x="181115" y="126178"/>
                      <a:pt x="192255" y="123801"/>
                    </a:cubicBezTo>
                    <a:cubicBezTo>
                      <a:pt x="205433" y="121327"/>
                      <a:pt x="218894" y="120719"/>
                      <a:pt x="232242" y="121994"/>
                    </a:cubicBezTo>
                    <a:cubicBezTo>
                      <a:pt x="240239" y="123801"/>
                      <a:pt x="227386" y="126463"/>
                      <a:pt x="214057" y="126463"/>
                    </a:cubicBezTo>
                    <a:cubicBezTo>
                      <a:pt x="200728" y="126463"/>
                      <a:pt x="196253" y="130456"/>
                      <a:pt x="196729" y="133974"/>
                    </a:cubicBezTo>
                    <a:cubicBezTo>
                      <a:pt x="197205" y="137492"/>
                      <a:pt x="177688" y="129981"/>
                      <a:pt x="177116" y="137968"/>
                    </a:cubicBezTo>
                    <a:cubicBezTo>
                      <a:pt x="176545" y="145954"/>
                      <a:pt x="195111" y="149853"/>
                      <a:pt x="197205" y="154607"/>
                    </a:cubicBezTo>
                    <a:cubicBezTo>
                      <a:pt x="199300" y="159361"/>
                      <a:pt x="211772" y="155082"/>
                      <a:pt x="216247" y="156889"/>
                    </a:cubicBezTo>
                    <a:cubicBezTo>
                      <a:pt x="220722" y="158695"/>
                      <a:pt x="208250" y="162213"/>
                      <a:pt x="206726" y="164400"/>
                    </a:cubicBezTo>
                    <a:cubicBezTo>
                      <a:pt x="205203" y="166587"/>
                      <a:pt x="220531" y="169724"/>
                      <a:pt x="223197" y="173908"/>
                    </a:cubicBezTo>
                    <a:cubicBezTo>
                      <a:pt x="225863" y="178091"/>
                      <a:pt x="236907" y="176095"/>
                      <a:pt x="236526" y="169915"/>
                    </a:cubicBezTo>
                    <a:cubicBezTo>
                      <a:pt x="235955" y="162213"/>
                      <a:pt x="246047" y="138823"/>
                      <a:pt x="259662" y="133974"/>
                    </a:cubicBezTo>
                    <a:cubicBezTo>
                      <a:pt x="273277" y="129125"/>
                      <a:pt x="265374" y="124466"/>
                      <a:pt x="267183" y="117050"/>
                    </a:cubicBezTo>
                    <a:cubicBezTo>
                      <a:pt x="268992" y="109634"/>
                      <a:pt x="279656" y="115719"/>
                      <a:pt x="276704" y="109539"/>
                    </a:cubicBezTo>
                    <a:cubicBezTo>
                      <a:pt x="273753" y="103358"/>
                      <a:pt x="275371" y="100696"/>
                      <a:pt x="283845" y="92709"/>
                    </a:cubicBezTo>
                    <a:cubicBezTo>
                      <a:pt x="292318" y="84723"/>
                      <a:pt x="297555" y="90427"/>
                      <a:pt x="307837" y="85578"/>
                    </a:cubicBezTo>
                    <a:cubicBezTo>
                      <a:pt x="318120" y="80729"/>
                      <a:pt x="322880" y="89096"/>
                      <a:pt x="311836" y="90047"/>
                    </a:cubicBezTo>
                    <a:cubicBezTo>
                      <a:pt x="300792" y="90998"/>
                      <a:pt x="306885" y="102027"/>
                      <a:pt x="314978" y="105070"/>
                    </a:cubicBezTo>
                    <a:cubicBezTo>
                      <a:pt x="323071" y="108112"/>
                      <a:pt x="315835" y="110870"/>
                      <a:pt x="322023" y="112201"/>
                    </a:cubicBezTo>
                    <a:cubicBezTo>
                      <a:pt x="328212" y="113532"/>
                      <a:pt x="326498" y="122850"/>
                      <a:pt x="318500" y="131217"/>
                    </a:cubicBezTo>
                    <a:cubicBezTo>
                      <a:pt x="310503" y="139584"/>
                      <a:pt x="320690" y="141390"/>
                      <a:pt x="337542" y="135210"/>
                    </a:cubicBezTo>
                    <a:cubicBezTo>
                      <a:pt x="354394" y="129030"/>
                      <a:pt x="343731" y="140535"/>
                      <a:pt x="348586" y="145384"/>
                    </a:cubicBezTo>
                    <a:cubicBezTo>
                      <a:pt x="353442" y="150233"/>
                      <a:pt x="366866" y="141866"/>
                      <a:pt x="373912" y="133404"/>
                    </a:cubicBezTo>
                    <a:cubicBezTo>
                      <a:pt x="380957" y="124942"/>
                      <a:pt x="391716" y="126368"/>
                      <a:pt x="391240" y="121899"/>
                    </a:cubicBezTo>
                    <a:cubicBezTo>
                      <a:pt x="390763" y="117430"/>
                      <a:pt x="383242" y="115624"/>
                      <a:pt x="377053" y="118286"/>
                    </a:cubicBezTo>
                    <a:cubicBezTo>
                      <a:pt x="370865" y="120948"/>
                      <a:pt x="355251" y="119237"/>
                      <a:pt x="360583" y="114293"/>
                    </a:cubicBezTo>
                    <a:cubicBezTo>
                      <a:pt x="365914" y="109348"/>
                      <a:pt x="365057" y="105450"/>
                      <a:pt x="357060" y="106306"/>
                    </a:cubicBezTo>
                    <a:cubicBezTo>
                      <a:pt x="349063" y="107162"/>
                      <a:pt x="334781" y="103263"/>
                      <a:pt x="341541" y="100601"/>
                    </a:cubicBezTo>
                    <a:cubicBezTo>
                      <a:pt x="348301" y="97939"/>
                      <a:pt x="336590" y="89001"/>
                      <a:pt x="330401" y="89477"/>
                    </a:cubicBezTo>
                    <a:cubicBezTo>
                      <a:pt x="324213" y="89952"/>
                      <a:pt x="325927" y="82821"/>
                      <a:pt x="326403" y="77972"/>
                    </a:cubicBezTo>
                    <a:cubicBezTo>
                      <a:pt x="326879" y="73123"/>
                      <a:pt x="308599" y="70841"/>
                      <a:pt x="312122" y="69034"/>
                    </a:cubicBezTo>
                    <a:cubicBezTo>
                      <a:pt x="315644" y="67228"/>
                      <a:pt x="304600" y="63235"/>
                      <a:pt x="301934" y="66848"/>
                    </a:cubicBezTo>
                    <a:cubicBezTo>
                      <a:pt x="300796" y="68919"/>
                      <a:pt x="298192" y="69677"/>
                      <a:pt x="296117" y="68540"/>
                    </a:cubicBezTo>
                    <a:cubicBezTo>
                      <a:pt x="294553" y="67683"/>
                      <a:pt x="293685" y="65949"/>
                      <a:pt x="293937" y="64185"/>
                    </a:cubicBezTo>
                    <a:cubicBezTo>
                      <a:pt x="293937" y="58861"/>
                      <a:pt x="280608" y="60192"/>
                      <a:pt x="274895" y="60572"/>
                    </a:cubicBezTo>
                    <a:cubicBezTo>
                      <a:pt x="269183" y="60953"/>
                      <a:pt x="272229" y="49068"/>
                      <a:pt x="266898" y="45074"/>
                    </a:cubicBezTo>
                    <a:cubicBezTo>
                      <a:pt x="261566" y="41081"/>
                      <a:pt x="254426" y="53061"/>
                      <a:pt x="250427" y="52205"/>
                    </a:cubicBezTo>
                    <a:cubicBezTo>
                      <a:pt x="246428" y="51349"/>
                      <a:pt x="253569" y="43268"/>
                      <a:pt x="255758" y="37943"/>
                    </a:cubicBezTo>
                    <a:cubicBezTo>
                      <a:pt x="257948" y="32619"/>
                      <a:pt x="236717" y="25583"/>
                      <a:pt x="234908" y="30907"/>
                    </a:cubicBezTo>
                    <a:cubicBezTo>
                      <a:pt x="233099" y="36232"/>
                      <a:pt x="228624" y="22921"/>
                      <a:pt x="224244" y="21399"/>
                    </a:cubicBezTo>
                    <a:cubicBezTo>
                      <a:pt x="219865" y="19878"/>
                      <a:pt x="223292" y="30242"/>
                      <a:pt x="219389" y="30907"/>
                    </a:cubicBezTo>
                    <a:cubicBezTo>
                      <a:pt x="215485" y="31573"/>
                      <a:pt x="209868" y="35851"/>
                      <a:pt x="216628" y="40415"/>
                    </a:cubicBezTo>
                    <a:cubicBezTo>
                      <a:pt x="223761" y="48996"/>
                      <a:pt x="228111" y="59542"/>
                      <a:pt x="229100" y="70651"/>
                    </a:cubicBezTo>
                    <a:cubicBezTo>
                      <a:pt x="228243" y="74169"/>
                      <a:pt x="207773" y="54677"/>
                      <a:pt x="206916" y="45359"/>
                    </a:cubicBezTo>
                    <a:cubicBezTo>
                      <a:pt x="206060" y="36042"/>
                      <a:pt x="195777" y="28435"/>
                      <a:pt x="193111" y="35091"/>
                    </a:cubicBezTo>
                    <a:cubicBezTo>
                      <a:pt x="190446" y="41746"/>
                      <a:pt x="182924" y="44599"/>
                      <a:pt x="185114" y="51064"/>
                    </a:cubicBezTo>
                    <a:cubicBezTo>
                      <a:pt x="187304" y="57530"/>
                      <a:pt x="179782" y="60002"/>
                      <a:pt x="179782" y="54677"/>
                    </a:cubicBezTo>
                    <a:cubicBezTo>
                      <a:pt x="179782" y="49353"/>
                      <a:pt x="168643" y="43078"/>
                      <a:pt x="164644" y="42697"/>
                    </a:cubicBezTo>
                    <a:cubicBezTo>
                      <a:pt x="160645" y="42317"/>
                      <a:pt x="174927" y="39560"/>
                      <a:pt x="181591" y="36422"/>
                    </a:cubicBezTo>
                    <a:cubicBezTo>
                      <a:pt x="188256" y="33284"/>
                      <a:pt x="175784" y="28911"/>
                      <a:pt x="169976" y="32429"/>
                    </a:cubicBezTo>
                    <a:cubicBezTo>
                      <a:pt x="164168" y="35947"/>
                      <a:pt x="156647" y="30242"/>
                      <a:pt x="153124" y="35091"/>
                    </a:cubicBezTo>
                    <a:cubicBezTo>
                      <a:pt x="149601" y="39940"/>
                      <a:pt x="145126" y="35091"/>
                      <a:pt x="138938" y="33760"/>
                    </a:cubicBezTo>
                    <a:cubicBezTo>
                      <a:pt x="132750" y="32429"/>
                      <a:pt x="127323" y="42697"/>
                      <a:pt x="122943" y="40891"/>
                    </a:cubicBezTo>
                    <a:cubicBezTo>
                      <a:pt x="118563" y="39084"/>
                      <a:pt x="115802" y="49733"/>
                      <a:pt x="122943" y="60858"/>
                    </a:cubicBezTo>
                    <a:cubicBezTo>
                      <a:pt x="130084" y="71982"/>
                      <a:pt x="135796" y="58005"/>
                      <a:pt x="144270" y="59526"/>
                    </a:cubicBezTo>
                    <a:close/>
                    <a:moveTo>
                      <a:pt x="126085" y="95467"/>
                    </a:moveTo>
                    <a:cubicBezTo>
                      <a:pt x="131416" y="96798"/>
                      <a:pt x="135606" y="105640"/>
                      <a:pt x="140271" y="104975"/>
                    </a:cubicBezTo>
                    <a:cubicBezTo>
                      <a:pt x="142461" y="104975"/>
                      <a:pt x="132750" y="93945"/>
                      <a:pt x="126942" y="87670"/>
                    </a:cubicBezTo>
                    <a:cubicBezTo>
                      <a:pt x="121134" y="81395"/>
                      <a:pt x="121610" y="75310"/>
                      <a:pt x="113613" y="77497"/>
                    </a:cubicBezTo>
                    <a:cubicBezTo>
                      <a:pt x="105615" y="79683"/>
                      <a:pt x="120753" y="94421"/>
                      <a:pt x="126085" y="95752"/>
                    </a:cubicBezTo>
                    <a:close/>
                    <a:moveTo>
                      <a:pt x="267374" y="23491"/>
                    </a:moveTo>
                    <a:cubicBezTo>
                      <a:pt x="271373" y="26629"/>
                      <a:pt x="260804" y="26724"/>
                      <a:pt x="265184" y="31097"/>
                    </a:cubicBezTo>
                    <a:cubicBezTo>
                      <a:pt x="278513" y="44409"/>
                      <a:pt x="330878" y="29291"/>
                      <a:pt x="338018" y="33284"/>
                    </a:cubicBezTo>
                    <a:cubicBezTo>
                      <a:pt x="345159" y="37278"/>
                      <a:pt x="294032" y="42127"/>
                      <a:pt x="296222" y="47451"/>
                    </a:cubicBezTo>
                    <a:cubicBezTo>
                      <a:pt x="298412" y="52776"/>
                      <a:pt x="340303" y="56959"/>
                      <a:pt x="343350" y="53727"/>
                    </a:cubicBezTo>
                    <a:cubicBezTo>
                      <a:pt x="346397" y="50494"/>
                      <a:pt x="353632" y="60762"/>
                      <a:pt x="367342" y="61713"/>
                    </a:cubicBezTo>
                    <a:cubicBezTo>
                      <a:pt x="381052" y="62664"/>
                      <a:pt x="379815" y="56389"/>
                      <a:pt x="390002" y="55913"/>
                    </a:cubicBezTo>
                    <a:cubicBezTo>
                      <a:pt x="400189" y="55438"/>
                      <a:pt x="415327" y="50589"/>
                      <a:pt x="415803" y="44789"/>
                    </a:cubicBezTo>
                    <a:cubicBezTo>
                      <a:pt x="416279" y="38989"/>
                      <a:pt x="445984" y="31953"/>
                      <a:pt x="443319" y="22160"/>
                    </a:cubicBezTo>
                    <a:cubicBezTo>
                      <a:pt x="440653" y="12367"/>
                      <a:pt x="411805" y="19117"/>
                      <a:pt x="403807" y="15124"/>
                    </a:cubicBezTo>
                    <a:cubicBezTo>
                      <a:pt x="395809" y="11131"/>
                      <a:pt x="377149" y="5616"/>
                      <a:pt x="374007" y="11986"/>
                    </a:cubicBezTo>
                    <a:cubicBezTo>
                      <a:pt x="370865" y="18357"/>
                      <a:pt x="365629" y="19973"/>
                      <a:pt x="362963" y="17311"/>
                    </a:cubicBezTo>
                    <a:cubicBezTo>
                      <a:pt x="360297" y="14649"/>
                      <a:pt x="364201" y="482"/>
                      <a:pt x="351347" y="4475"/>
                    </a:cubicBezTo>
                    <a:cubicBezTo>
                      <a:pt x="338494" y="8468"/>
                      <a:pt x="350491" y="22160"/>
                      <a:pt x="347825" y="23966"/>
                    </a:cubicBezTo>
                    <a:cubicBezTo>
                      <a:pt x="345159" y="25773"/>
                      <a:pt x="332687" y="21304"/>
                      <a:pt x="331830" y="15124"/>
                    </a:cubicBezTo>
                    <a:cubicBezTo>
                      <a:pt x="330973" y="8944"/>
                      <a:pt x="317168" y="21780"/>
                      <a:pt x="315359" y="14173"/>
                    </a:cubicBezTo>
                    <a:cubicBezTo>
                      <a:pt x="313550" y="6567"/>
                      <a:pt x="297174" y="1337"/>
                      <a:pt x="293556" y="1813"/>
                    </a:cubicBezTo>
                    <a:cubicBezTo>
                      <a:pt x="289938" y="2288"/>
                      <a:pt x="297174" y="7137"/>
                      <a:pt x="294889" y="10655"/>
                    </a:cubicBezTo>
                    <a:cubicBezTo>
                      <a:pt x="292604" y="14173"/>
                      <a:pt x="283845" y="7137"/>
                      <a:pt x="280227" y="6662"/>
                    </a:cubicBezTo>
                    <a:cubicBezTo>
                      <a:pt x="276609" y="6186"/>
                      <a:pt x="282512" y="14173"/>
                      <a:pt x="280703" y="17786"/>
                    </a:cubicBezTo>
                    <a:cubicBezTo>
                      <a:pt x="278894" y="21399"/>
                      <a:pt x="271849" y="7137"/>
                      <a:pt x="265565" y="7137"/>
                    </a:cubicBezTo>
                    <a:cubicBezTo>
                      <a:pt x="259281" y="7137"/>
                      <a:pt x="261566" y="14173"/>
                      <a:pt x="257186" y="14649"/>
                    </a:cubicBezTo>
                    <a:cubicBezTo>
                      <a:pt x="252807" y="15124"/>
                      <a:pt x="263375" y="20734"/>
                      <a:pt x="267374" y="23776"/>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467" name="Google Shape;467;p8"/>
              <p:cNvSpPr/>
              <p:nvPr/>
            </p:nvSpPr>
            <p:spPr>
              <a:xfrm>
                <a:off x="12289405" y="5165646"/>
                <a:ext cx="538790" cy="582905"/>
              </a:xfrm>
              <a:custGeom>
                <a:rect b="b" l="l" r="r" t="t"/>
                <a:pathLst>
                  <a:path extrusionOk="0" h="247208" w="228499">
                    <a:moveTo>
                      <a:pt x="160431" y="219326"/>
                    </a:moveTo>
                    <a:cubicBezTo>
                      <a:pt x="148340" y="221989"/>
                      <a:pt x="143294" y="222844"/>
                      <a:pt x="136153" y="219326"/>
                    </a:cubicBezTo>
                    <a:cubicBezTo>
                      <a:pt x="129012" y="215808"/>
                      <a:pt x="117587" y="222559"/>
                      <a:pt x="119301" y="227313"/>
                    </a:cubicBezTo>
                    <a:cubicBezTo>
                      <a:pt x="120444" y="230546"/>
                      <a:pt x="125204" y="234729"/>
                      <a:pt x="140057" y="238532"/>
                    </a:cubicBezTo>
                    <a:cubicBezTo>
                      <a:pt x="154909" y="242336"/>
                      <a:pt x="156623" y="252509"/>
                      <a:pt x="162811" y="252794"/>
                    </a:cubicBezTo>
                    <a:cubicBezTo>
                      <a:pt x="169000" y="253080"/>
                      <a:pt x="169666" y="247185"/>
                      <a:pt x="168143" y="239198"/>
                    </a:cubicBezTo>
                    <a:cubicBezTo>
                      <a:pt x="166620" y="231211"/>
                      <a:pt x="175569" y="221989"/>
                      <a:pt x="176426" y="220182"/>
                    </a:cubicBezTo>
                    <a:cubicBezTo>
                      <a:pt x="177283" y="218375"/>
                      <a:pt x="172618" y="216664"/>
                      <a:pt x="160431" y="219326"/>
                    </a:cubicBezTo>
                    <a:close/>
                    <a:moveTo>
                      <a:pt x="46181" y="152200"/>
                    </a:moveTo>
                    <a:cubicBezTo>
                      <a:pt x="39707" y="157809"/>
                      <a:pt x="34280" y="151154"/>
                      <a:pt x="31710" y="155718"/>
                    </a:cubicBezTo>
                    <a:cubicBezTo>
                      <a:pt x="29139" y="160281"/>
                      <a:pt x="41706" y="169885"/>
                      <a:pt x="39041" y="181484"/>
                    </a:cubicBezTo>
                    <a:cubicBezTo>
                      <a:pt x="36375" y="193084"/>
                      <a:pt x="40564" y="207536"/>
                      <a:pt x="47419" y="200500"/>
                    </a:cubicBezTo>
                    <a:cubicBezTo>
                      <a:pt x="54274" y="193465"/>
                      <a:pt x="57416" y="196982"/>
                      <a:pt x="61319" y="191943"/>
                    </a:cubicBezTo>
                    <a:cubicBezTo>
                      <a:pt x="65223" y="186904"/>
                      <a:pt x="61891" y="168268"/>
                      <a:pt x="64556" y="159426"/>
                    </a:cubicBezTo>
                    <a:cubicBezTo>
                      <a:pt x="67222" y="150583"/>
                      <a:pt x="52370" y="146590"/>
                      <a:pt x="45801" y="152200"/>
                    </a:cubicBezTo>
                    <a:close/>
                    <a:moveTo>
                      <a:pt x="191374" y="142692"/>
                    </a:moveTo>
                    <a:cubicBezTo>
                      <a:pt x="183662" y="137938"/>
                      <a:pt x="188708" y="130236"/>
                      <a:pt x="176521" y="130807"/>
                    </a:cubicBezTo>
                    <a:cubicBezTo>
                      <a:pt x="164335" y="131377"/>
                      <a:pt x="149863" y="116354"/>
                      <a:pt x="145483" y="98860"/>
                    </a:cubicBezTo>
                    <a:cubicBezTo>
                      <a:pt x="141104" y="81365"/>
                      <a:pt x="122062" y="80604"/>
                      <a:pt x="116921" y="70336"/>
                    </a:cubicBezTo>
                    <a:cubicBezTo>
                      <a:pt x="111780" y="60067"/>
                      <a:pt x="121396" y="58736"/>
                      <a:pt x="116921" y="50179"/>
                    </a:cubicBezTo>
                    <a:cubicBezTo>
                      <a:pt x="114636" y="45425"/>
                      <a:pt x="119777" y="41146"/>
                      <a:pt x="125775" y="38769"/>
                    </a:cubicBezTo>
                    <a:cubicBezTo>
                      <a:pt x="125450" y="29913"/>
                      <a:pt x="125800" y="21045"/>
                      <a:pt x="126823" y="12242"/>
                    </a:cubicBezTo>
                    <a:cubicBezTo>
                      <a:pt x="123345" y="12094"/>
                      <a:pt x="119911" y="11420"/>
                      <a:pt x="116635" y="10245"/>
                    </a:cubicBezTo>
                    <a:cubicBezTo>
                      <a:pt x="114446" y="8914"/>
                      <a:pt x="113969" y="1783"/>
                      <a:pt x="112637" y="1783"/>
                    </a:cubicBezTo>
                    <a:cubicBezTo>
                      <a:pt x="111304" y="1783"/>
                      <a:pt x="98831" y="1783"/>
                      <a:pt x="96642" y="4065"/>
                    </a:cubicBezTo>
                    <a:cubicBezTo>
                      <a:pt x="94452" y="6347"/>
                      <a:pt x="87787" y="10245"/>
                      <a:pt x="84170" y="8058"/>
                    </a:cubicBezTo>
                    <a:lnTo>
                      <a:pt x="81694" y="6632"/>
                    </a:lnTo>
                    <a:lnTo>
                      <a:pt x="77790" y="10245"/>
                    </a:lnTo>
                    <a:cubicBezTo>
                      <a:pt x="77790" y="10245"/>
                      <a:pt x="77219" y="14999"/>
                      <a:pt x="74839" y="14999"/>
                    </a:cubicBezTo>
                    <a:cubicBezTo>
                      <a:pt x="72459" y="14999"/>
                      <a:pt x="68936" y="13192"/>
                      <a:pt x="68936" y="17376"/>
                    </a:cubicBezTo>
                    <a:cubicBezTo>
                      <a:pt x="68936" y="21559"/>
                      <a:pt x="62462" y="20323"/>
                      <a:pt x="59415" y="19753"/>
                    </a:cubicBezTo>
                    <a:cubicBezTo>
                      <a:pt x="56369" y="19182"/>
                      <a:pt x="52370" y="20323"/>
                      <a:pt x="52370" y="23841"/>
                    </a:cubicBezTo>
                    <a:cubicBezTo>
                      <a:pt x="52370" y="27359"/>
                      <a:pt x="51798" y="35061"/>
                      <a:pt x="47038" y="30972"/>
                    </a:cubicBezTo>
                    <a:cubicBezTo>
                      <a:pt x="42278" y="26884"/>
                      <a:pt x="37517" y="16140"/>
                      <a:pt x="35708" y="17376"/>
                    </a:cubicBezTo>
                    <a:cubicBezTo>
                      <a:pt x="33900" y="18612"/>
                      <a:pt x="29805" y="31543"/>
                      <a:pt x="25712" y="31543"/>
                    </a:cubicBezTo>
                    <a:cubicBezTo>
                      <a:pt x="23141" y="31543"/>
                      <a:pt x="14667" y="32208"/>
                      <a:pt x="8574" y="32779"/>
                    </a:cubicBezTo>
                    <a:cubicBezTo>
                      <a:pt x="6883" y="36077"/>
                      <a:pt x="7853" y="40114"/>
                      <a:pt x="10859" y="42287"/>
                    </a:cubicBezTo>
                    <a:cubicBezTo>
                      <a:pt x="13049" y="43618"/>
                      <a:pt x="9526" y="48942"/>
                      <a:pt x="6860" y="50274"/>
                    </a:cubicBezTo>
                    <a:cubicBezTo>
                      <a:pt x="4194" y="51605"/>
                      <a:pt x="-280" y="50274"/>
                      <a:pt x="2862" y="55123"/>
                    </a:cubicBezTo>
                    <a:cubicBezTo>
                      <a:pt x="6003" y="59972"/>
                      <a:pt x="11716" y="60447"/>
                      <a:pt x="8669" y="65391"/>
                    </a:cubicBezTo>
                    <a:cubicBezTo>
                      <a:pt x="6714" y="68062"/>
                      <a:pt x="7296" y="71810"/>
                      <a:pt x="9970" y="73762"/>
                    </a:cubicBezTo>
                    <a:cubicBezTo>
                      <a:pt x="10871" y="74420"/>
                      <a:pt x="11937" y="74814"/>
                      <a:pt x="13049" y="74899"/>
                    </a:cubicBezTo>
                    <a:cubicBezTo>
                      <a:pt x="17524" y="74899"/>
                      <a:pt x="23712" y="74899"/>
                      <a:pt x="22570" y="78037"/>
                    </a:cubicBezTo>
                    <a:cubicBezTo>
                      <a:pt x="21561" y="80188"/>
                      <a:pt x="20826" y="82455"/>
                      <a:pt x="20380" y="84788"/>
                    </a:cubicBezTo>
                    <a:cubicBezTo>
                      <a:pt x="23646" y="84223"/>
                      <a:pt x="26839" y="83298"/>
                      <a:pt x="29901" y="82031"/>
                    </a:cubicBezTo>
                    <a:cubicBezTo>
                      <a:pt x="36185" y="78798"/>
                      <a:pt x="33519" y="73188"/>
                      <a:pt x="43801" y="70240"/>
                    </a:cubicBezTo>
                    <a:cubicBezTo>
                      <a:pt x="54754" y="68740"/>
                      <a:pt x="65668" y="73245"/>
                      <a:pt x="72363" y="82030"/>
                    </a:cubicBezTo>
                    <a:cubicBezTo>
                      <a:pt x="76553" y="88211"/>
                      <a:pt x="77695" y="88876"/>
                      <a:pt x="78552" y="93916"/>
                    </a:cubicBezTo>
                    <a:cubicBezTo>
                      <a:pt x="81285" y="104271"/>
                      <a:pt x="88174" y="113042"/>
                      <a:pt x="97594" y="118161"/>
                    </a:cubicBezTo>
                    <a:cubicBezTo>
                      <a:pt x="111780" y="127669"/>
                      <a:pt x="117397" y="137652"/>
                      <a:pt x="124823" y="141551"/>
                    </a:cubicBezTo>
                    <a:cubicBezTo>
                      <a:pt x="132250" y="145449"/>
                      <a:pt x="139676" y="144498"/>
                      <a:pt x="143865" y="149823"/>
                    </a:cubicBezTo>
                    <a:cubicBezTo>
                      <a:pt x="148742" y="154951"/>
                      <a:pt x="154736" y="158888"/>
                      <a:pt x="161383" y="161327"/>
                    </a:cubicBezTo>
                    <a:cubicBezTo>
                      <a:pt x="168429" y="164655"/>
                      <a:pt x="168809" y="172262"/>
                      <a:pt x="175569" y="173212"/>
                    </a:cubicBezTo>
                    <a:cubicBezTo>
                      <a:pt x="182329" y="174163"/>
                      <a:pt x="177949" y="179963"/>
                      <a:pt x="182139" y="185002"/>
                    </a:cubicBezTo>
                    <a:cubicBezTo>
                      <a:pt x="186705" y="191384"/>
                      <a:pt x="187042" y="199863"/>
                      <a:pt x="182995" y="206586"/>
                    </a:cubicBezTo>
                    <a:cubicBezTo>
                      <a:pt x="178521" y="212576"/>
                      <a:pt x="180901" y="222559"/>
                      <a:pt x="183852" y="222559"/>
                    </a:cubicBezTo>
                    <a:cubicBezTo>
                      <a:pt x="186804" y="222559"/>
                      <a:pt x="193373" y="211910"/>
                      <a:pt x="193945" y="206015"/>
                    </a:cubicBezTo>
                    <a:cubicBezTo>
                      <a:pt x="194516" y="200120"/>
                      <a:pt x="200800" y="200405"/>
                      <a:pt x="205465" y="194225"/>
                    </a:cubicBezTo>
                    <a:cubicBezTo>
                      <a:pt x="210130" y="188045"/>
                      <a:pt x="198419" y="186524"/>
                      <a:pt x="195944" y="178537"/>
                    </a:cubicBezTo>
                    <a:cubicBezTo>
                      <a:pt x="193468" y="170550"/>
                      <a:pt x="204893" y="163419"/>
                      <a:pt x="214985" y="169885"/>
                    </a:cubicBezTo>
                    <a:cubicBezTo>
                      <a:pt x="225077" y="176350"/>
                      <a:pt x="229552" y="180914"/>
                      <a:pt x="230124" y="170835"/>
                    </a:cubicBezTo>
                    <a:cubicBezTo>
                      <a:pt x="230695" y="160757"/>
                      <a:pt x="199181" y="147446"/>
                      <a:pt x="190993" y="142692"/>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468" name="Google Shape;468;p8"/>
              <p:cNvSpPr/>
              <p:nvPr/>
            </p:nvSpPr>
            <p:spPr>
              <a:xfrm>
                <a:off x="12830041" y="5383097"/>
                <a:ext cx="44900" cy="67258"/>
              </a:xfrm>
              <a:custGeom>
                <a:rect b="b" l="l" r="r" t="t"/>
                <a:pathLst>
                  <a:path extrusionOk="0" h="28524" w="19041">
                    <a:moveTo>
                      <a:pt x="10259" y="1783"/>
                    </a:moveTo>
                    <a:cubicBezTo>
                      <a:pt x="6565" y="6059"/>
                      <a:pt x="3924" y="11138"/>
                      <a:pt x="2547" y="16615"/>
                    </a:cubicBezTo>
                    <a:cubicBezTo>
                      <a:pt x="2673" y="18705"/>
                      <a:pt x="2415" y="20799"/>
                      <a:pt x="1785" y="22795"/>
                    </a:cubicBezTo>
                    <a:cubicBezTo>
                      <a:pt x="6197" y="26677"/>
                      <a:pt x="10909" y="30206"/>
                      <a:pt x="15876" y="33349"/>
                    </a:cubicBezTo>
                    <a:lnTo>
                      <a:pt x="17019" y="33825"/>
                    </a:lnTo>
                    <a:cubicBezTo>
                      <a:pt x="18161" y="27264"/>
                      <a:pt x="22731" y="20514"/>
                      <a:pt x="25968" y="19753"/>
                    </a:cubicBezTo>
                    <a:cubicBezTo>
                      <a:pt x="21398" y="14048"/>
                      <a:pt x="14638" y="6157"/>
                      <a:pt x="10259" y="1783"/>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469" name="Google Shape;469;p8"/>
              <p:cNvSpPr/>
              <p:nvPr/>
            </p:nvSpPr>
            <p:spPr>
              <a:xfrm>
                <a:off x="12843010" y="5214462"/>
                <a:ext cx="179597" cy="224193"/>
              </a:xfrm>
              <a:custGeom>
                <a:rect b="b" l="l" r="r" t="t"/>
                <a:pathLst>
                  <a:path extrusionOk="0" h="95080" w="76166">
                    <a:moveTo>
                      <a:pt x="75000" y="68434"/>
                    </a:moveTo>
                    <a:cubicBezTo>
                      <a:pt x="71188" y="64817"/>
                      <a:pt x="71034" y="58799"/>
                      <a:pt x="74655" y="54992"/>
                    </a:cubicBezTo>
                    <a:cubicBezTo>
                      <a:pt x="74767" y="54874"/>
                      <a:pt x="74882" y="54759"/>
                      <a:pt x="75000" y="54647"/>
                    </a:cubicBezTo>
                    <a:cubicBezTo>
                      <a:pt x="78999" y="51985"/>
                      <a:pt x="75000" y="48467"/>
                      <a:pt x="75000" y="43998"/>
                    </a:cubicBezTo>
                    <a:cubicBezTo>
                      <a:pt x="75000" y="39530"/>
                      <a:pt x="55959" y="38198"/>
                      <a:pt x="52817" y="37343"/>
                    </a:cubicBezTo>
                    <a:cubicBezTo>
                      <a:pt x="49675" y="36487"/>
                      <a:pt x="55006" y="24887"/>
                      <a:pt x="50151" y="24887"/>
                    </a:cubicBezTo>
                    <a:cubicBezTo>
                      <a:pt x="46632" y="25065"/>
                      <a:pt x="43636" y="22360"/>
                      <a:pt x="43459" y="18846"/>
                    </a:cubicBezTo>
                    <a:cubicBezTo>
                      <a:pt x="43442" y="18514"/>
                      <a:pt x="43451" y="18182"/>
                      <a:pt x="43486" y="17851"/>
                    </a:cubicBezTo>
                    <a:cubicBezTo>
                      <a:pt x="43486" y="14238"/>
                      <a:pt x="35965" y="8343"/>
                      <a:pt x="36346" y="6252"/>
                    </a:cubicBezTo>
                    <a:cubicBezTo>
                      <a:pt x="36468" y="5927"/>
                      <a:pt x="36664" y="5634"/>
                      <a:pt x="36917" y="5396"/>
                    </a:cubicBezTo>
                    <a:lnTo>
                      <a:pt x="31300" y="4445"/>
                    </a:lnTo>
                    <a:cubicBezTo>
                      <a:pt x="28389" y="3742"/>
                      <a:pt x="25527" y="2852"/>
                      <a:pt x="22731" y="1783"/>
                    </a:cubicBezTo>
                    <a:lnTo>
                      <a:pt x="1785" y="8438"/>
                    </a:lnTo>
                    <a:cubicBezTo>
                      <a:pt x="2356" y="13573"/>
                      <a:pt x="3785" y="19278"/>
                      <a:pt x="7022" y="20514"/>
                    </a:cubicBezTo>
                    <a:cubicBezTo>
                      <a:pt x="13401" y="22891"/>
                      <a:pt x="11020" y="29261"/>
                      <a:pt x="13401" y="34776"/>
                    </a:cubicBezTo>
                    <a:cubicBezTo>
                      <a:pt x="15781" y="40290"/>
                      <a:pt x="15019" y="65867"/>
                      <a:pt x="11782" y="65867"/>
                    </a:cubicBezTo>
                    <a:cubicBezTo>
                      <a:pt x="10449" y="65867"/>
                      <a:pt x="7402" y="69100"/>
                      <a:pt x="4356" y="73283"/>
                    </a:cubicBezTo>
                    <a:cubicBezTo>
                      <a:pt x="8735" y="77657"/>
                      <a:pt x="15495" y="85548"/>
                      <a:pt x="20065" y="91253"/>
                    </a:cubicBezTo>
                    <a:lnTo>
                      <a:pt x="20732" y="91253"/>
                    </a:lnTo>
                    <a:cubicBezTo>
                      <a:pt x="27347" y="93902"/>
                      <a:pt x="33563" y="97454"/>
                      <a:pt x="39202" y="101807"/>
                    </a:cubicBezTo>
                    <a:cubicBezTo>
                      <a:pt x="39202" y="101807"/>
                      <a:pt x="59862" y="97529"/>
                      <a:pt x="73763" y="95532"/>
                    </a:cubicBezTo>
                    <a:cubicBezTo>
                      <a:pt x="73980" y="93509"/>
                      <a:pt x="73980" y="91469"/>
                      <a:pt x="73763" y="89447"/>
                    </a:cubicBezTo>
                    <a:cubicBezTo>
                      <a:pt x="73707" y="85507"/>
                      <a:pt x="76537" y="82116"/>
                      <a:pt x="80427" y="81460"/>
                    </a:cubicBezTo>
                    <a:cubicBezTo>
                      <a:pt x="85188" y="81270"/>
                      <a:pt x="79380" y="72427"/>
                      <a:pt x="75000" y="68434"/>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grpSp>
        <p:grpSp>
          <p:nvGrpSpPr>
            <p:cNvPr id="470" name="Google Shape;470;p8"/>
            <p:cNvGrpSpPr/>
            <p:nvPr/>
          </p:nvGrpSpPr>
          <p:grpSpPr>
            <a:xfrm>
              <a:off x="4280877" y="2033453"/>
              <a:ext cx="1321616" cy="982207"/>
              <a:chOff x="8507576" y="2174327"/>
              <a:chExt cx="2895996" cy="2152265"/>
            </a:xfrm>
          </p:grpSpPr>
          <p:sp>
            <p:nvSpPr>
              <p:cNvPr id="471" name="Google Shape;471;p8"/>
              <p:cNvSpPr/>
              <p:nvPr/>
            </p:nvSpPr>
            <p:spPr>
              <a:xfrm>
                <a:off x="8507576" y="2174327"/>
                <a:ext cx="2895996" cy="2152265"/>
              </a:xfrm>
              <a:custGeom>
                <a:rect b="b" l="l" r="r" t="t"/>
                <a:pathLst>
                  <a:path extrusionOk="0" h="912770" w="1228185">
                    <a:moveTo>
                      <a:pt x="1159340" y="85119"/>
                    </a:moveTo>
                    <a:cubicBezTo>
                      <a:pt x="1137442" y="85119"/>
                      <a:pt x="1119638" y="88732"/>
                      <a:pt x="1118496" y="104135"/>
                    </a:cubicBezTo>
                    <a:cubicBezTo>
                      <a:pt x="1117353" y="119538"/>
                      <a:pt x="1089457" y="101187"/>
                      <a:pt x="1077556" y="106512"/>
                    </a:cubicBezTo>
                    <a:cubicBezTo>
                      <a:pt x="1065655" y="111836"/>
                      <a:pt x="1071653" y="94152"/>
                      <a:pt x="1059752" y="100047"/>
                    </a:cubicBezTo>
                    <a:cubicBezTo>
                      <a:pt x="1047851" y="105941"/>
                      <a:pt x="1034903" y="120204"/>
                      <a:pt x="1020717" y="126098"/>
                    </a:cubicBezTo>
                    <a:cubicBezTo>
                      <a:pt x="1006531" y="131993"/>
                      <a:pt x="995772" y="146826"/>
                      <a:pt x="986918" y="147967"/>
                    </a:cubicBezTo>
                    <a:cubicBezTo>
                      <a:pt x="978064" y="149108"/>
                      <a:pt x="1005960" y="120774"/>
                      <a:pt x="1020050" y="106512"/>
                    </a:cubicBezTo>
                    <a:cubicBezTo>
                      <a:pt x="1034141" y="92250"/>
                      <a:pt x="1026620" y="75801"/>
                      <a:pt x="1007578" y="77513"/>
                    </a:cubicBezTo>
                    <a:cubicBezTo>
                      <a:pt x="988537" y="79224"/>
                      <a:pt x="992821" y="91109"/>
                      <a:pt x="982157" y="93486"/>
                    </a:cubicBezTo>
                    <a:cubicBezTo>
                      <a:pt x="971494" y="95863"/>
                      <a:pt x="920558" y="121344"/>
                      <a:pt x="918178" y="113643"/>
                    </a:cubicBezTo>
                    <a:cubicBezTo>
                      <a:pt x="915797" y="105941"/>
                      <a:pt x="960260" y="92916"/>
                      <a:pt x="959593" y="87591"/>
                    </a:cubicBezTo>
                    <a:cubicBezTo>
                      <a:pt x="958927" y="82267"/>
                      <a:pt x="903325" y="81696"/>
                      <a:pt x="878476" y="85214"/>
                    </a:cubicBezTo>
                    <a:cubicBezTo>
                      <a:pt x="853626" y="88732"/>
                      <a:pt x="809736" y="102994"/>
                      <a:pt x="809069" y="95863"/>
                    </a:cubicBezTo>
                    <a:cubicBezTo>
                      <a:pt x="808403" y="88732"/>
                      <a:pt x="860101" y="78749"/>
                      <a:pt x="886188" y="75801"/>
                    </a:cubicBezTo>
                    <a:cubicBezTo>
                      <a:pt x="912275" y="72854"/>
                      <a:pt x="960260" y="77513"/>
                      <a:pt x="980349" y="69241"/>
                    </a:cubicBezTo>
                    <a:cubicBezTo>
                      <a:pt x="1000438" y="60969"/>
                      <a:pt x="1030714" y="60398"/>
                      <a:pt x="1036045" y="53838"/>
                    </a:cubicBezTo>
                    <a:cubicBezTo>
                      <a:pt x="1041377" y="47277"/>
                      <a:pt x="1012815" y="38625"/>
                      <a:pt x="998724" y="38625"/>
                    </a:cubicBezTo>
                    <a:cubicBezTo>
                      <a:pt x="984633" y="38625"/>
                      <a:pt x="970161" y="37389"/>
                      <a:pt x="971494" y="30353"/>
                    </a:cubicBezTo>
                    <a:cubicBezTo>
                      <a:pt x="972827" y="23317"/>
                      <a:pt x="949596" y="21415"/>
                      <a:pt x="947216" y="16091"/>
                    </a:cubicBezTo>
                    <a:cubicBezTo>
                      <a:pt x="944836" y="10766"/>
                      <a:pt x="900374" y="14950"/>
                      <a:pt x="890853" y="9055"/>
                    </a:cubicBezTo>
                    <a:cubicBezTo>
                      <a:pt x="881332" y="3160"/>
                      <a:pt x="853531" y="593"/>
                      <a:pt x="829824" y="2304"/>
                    </a:cubicBezTo>
                    <a:cubicBezTo>
                      <a:pt x="806118" y="4016"/>
                      <a:pt x="757561" y="3445"/>
                      <a:pt x="746232" y="4681"/>
                    </a:cubicBezTo>
                    <a:cubicBezTo>
                      <a:pt x="736850" y="7009"/>
                      <a:pt x="727300" y="8599"/>
                      <a:pt x="717669" y="9435"/>
                    </a:cubicBezTo>
                    <a:cubicBezTo>
                      <a:pt x="707577" y="8770"/>
                      <a:pt x="692153" y="12383"/>
                      <a:pt x="698628" y="18943"/>
                    </a:cubicBezTo>
                    <a:cubicBezTo>
                      <a:pt x="709291" y="30733"/>
                      <a:pt x="682633" y="35582"/>
                      <a:pt x="684346" y="26645"/>
                    </a:cubicBezTo>
                    <a:cubicBezTo>
                      <a:pt x="686060" y="17707"/>
                      <a:pt x="661306" y="13619"/>
                      <a:pt x="653594" y="20179"/>
                    </a:cubicBezTo>
                    <a:cubicBezTo>
                      <a:pt x="645882" y="26740"/>
                      <a:pt x="604943" y="12478"/>
                      <a:pt x="599040" y="20179"/>
                    </a:cubicBezTo>
                    <a:cubicBezTo>
                      <a:pt x="593137" y="27881"/>
                      <a:pt x="546295" y="25504"/>
                      <a:pt x="532394" y="27881"/>
                    </a:cubicBezTo>
                    <a:cubicBezTo>
                      <a:pt x="518494" y="30258"/>
                      <a:pt x="553721" y="40241"/>
                      <a:pt x="552578" y="46231"/>
                    </a:cubicBezTo>
                    <a:cubicBezTo>
                      <a:pt x="551436" y="52221"/>
                      <a:pt x="508116" y="46231"/>
                      <a:pt x="516970" y="56880"/>
                    </a:cubicBezTo>
                    <a:cubicBezTo>
                      <a:pt x="525825" y="67529"/>
                      <a:pt x="554292" y="75136"/>
                      <a:pt x="567907" y="88827"/>
                    </a:cubicBezTo>
                    <a:cubicBezTo>
                      <a:pt x="581522" y="102519"/>
                      <a:pt x="557243" y="94152"/>
                      <a:pt x="541820" y="84073"/>
                    </a:cubicBezTo>
                    <a:cubicBezTo>
                      <a:pt x="526396" y="73995"/>
                      <a:pt x="506878" y="77513"/>
                      <a:pt x="497453" y="67529"/>
                    </a:cubicBezTo>
                    <a:cubicBezTo>
                      <a:pt x="488027" y="57546"/>
                      <a:pt x="452419" y="49749"/>
                      <a:pt x="443470" y="55644"/>
                    </a:cubicBezTo>
                    <a:cubicBezTo>
                      <a:pt x="432902" y="62680"/>
                      <a:pt x="467748" y="75801"/>
                      <a:pt x="467748" y="83503"/>
                    </a:cubicBezTo>
                    <a:cubicBezTo>
                      <a:pt x="467748" y="91204"/>
                      <a:pt x="444136" y="81696"/>
                      <a:pt x="439947" y="84644"/>
                    </a:cubicBezTo>
                    <a:cubicBezTo>
                      <a:pt x="435758" y="87591"/>
                      <a:pt x="415098" y="64391"/>
                      <a:pt x="403482" y="64391"/>
                    </a:cubicBezTo>
                    <a:cubicBezTo>
                      <a:pt x="391867" y="64391"/>
                      <a:pt x="401673" y="75040"/>
                      <a:pt x="401673" y="89873"/>
                    </a:cubicBezTo>
                    <a:cubicBezTo>
                      <a:pt x="401673" y="104705"/>
                      <a:pt x="378633" y="113548"/>
                      <a:pt x="385107" y="103469"/>
                    </a:cubicBezTo>
                    <a:cubicBezTo>
                      <a:pt x="391581" y="93391"/>
                      <a:pt x="386916" y="67434"/>
                      <a:pt x="374444" y="62680"/>
                    </a:cubicBezTo>
                    <a:cubicBezTo>
                      <a:pt x="361971" y="57926"/>
                      <a:pt x="329982" y="72759"/>
                      <a:pt x="313415" y="72188"/>
                    </a:cubicBezTo>
                    <a:cubicBezTo>
                      <a:pt x="296849" y="71618"/>
                      <a:pt x="275332" y="76942"/>
                      <a:pt x="289137" y="85214"/>
                    </a:cubicBezTo>
                    <a:cubicBezTo>
                      <a:pt x="302942" y="93486"/>
                      <a:pt x="288566" y="98240"/>
                      <a:pt x="276094" y="89398"/>
                    </a:cubicBezTo>
                    <a:cubicBezTo>
                      <a:pt x="263621" y="80555"/>
                      <a:pt x="222777" y="89398"/>
                      <a:pt x="231060" y="95293"/>
                    </a:cubicBezTo>
                    <a:cubicBezTo>
                      <a:pt x="239479" y="102974"/>
                      <a:pt x="241876" y="115251"/>
                      <a:pt x="236963" y="125528"/>
                    </a:cubicBezTo>
                    <a:cubicBezTo>
                      <a:pt x="231631" y="132564"/>
                      <a:pt x="214494" y="118397"/>
                      <a:pt x="198880" y="119538"/>
                    </a:cubicBezTo>
                    <a:cubicBezTo>
                      <a:pt x="183266" y="120679"/>
                      <a:pt x="103672" y="158616"/>
                      <a:pt x="108146" y="168694"/>
                    </a:cubicBezTo>
                    <a:cubicBezTo>
                      <a:pt x="112621" y="178773"/>
                      <a:pt x="146706" y="170501"/>
                      <a:pt x="157369" y="176396"/>
                    </a:cubicBezTo>
                    <a:cubicBezTo>
                      <a:pt x="168032" y="182291"/>
                      <a:pt x="153846" y="204159"/>
                      <a:pt x="140803" y="213097"/>
                    </a:cubicBezTo>
                    <a:cubicBezTo>
                      <a:pt x="127759" y="222034"/>
                      <a:pt x="79108" y="213667"/>
                      <a:pt x="77965" y="224316"/>
                    </a:cubicBezTo>
                    <a:cubicBezTo>
                      <a:pt x="76823" y="234965"/>
                      <a:pt x="1799" y="236772"/>
                      <a:pt x="1799" y="253886"/>
                    </a:cubicBezTo>
                    <a:cubicBezTo>
                      <a:pt x="1494" y="260893"/>
                      <a:pt x="6272" y="267108"/>
                      <a:pt x="13129" y="268624"/>
                    </a:cubicBezTo>
                    <a:cubicBezTo>
                      <a:pt x="23792" y="270906"/>
                      <a:pt x="36836" y="267388"/>
                      <a:pt x="46356" y="278132"/>
                    </a:cubicBezTo>
                    <a:cubicBezTo>
                      <a:pt x="55877" y="288876"/>
                      <a:pt x="82535" y="289446"/>
                      <a:pt x="100911" y="282315"/>
                    </a:cubicBezTo>
                    <a:cubicBezTo>
                      <a:pt x="119286" y="275184"/>
                      <a:pt x="132901" y="283456"/>
                      <a:pt x="132234" y="294105"/>
                    </a:cubicBezTo>
                    <a:cubicBezTo>
                      <a:pt x="131568" y="304754"/>
                      <a:pt x="90819" y="290017"/>
                      <a:pt x="78346" y="297718"/>
                    </a:cubicBezTo>
                    <a:cubicBezTo>
                      <a:pt x="65874" y="305420"/>
                      <a:pt x="27410" y="298859"/>
                      <a:pt x="29219" y="307226"/>
                    </a:cubicBezTo>
                    <a:cubicBezTo>
                      <a:pt x="31028" y="315593"/>
                      <a:pt x="49879" y="313787"/>
                      <a:pt x="65303" y="316734"/>
                    </a:cubicBezTo>
                    <a:cubicBezTo>
                      <a:pt x="80727" y="319682"/>
                      <a:pt x="66541" y="326242"/>
                      <a:pt x="65874" y="332708"/>
                    </a:cubicBezTo>
                    <a:cubicBezTo>
                      <a:pt x="65208" y="339173"/>
                      <a:pt x="74252" y="338032"/>
                      <a:pt x="89581" y="345734"/>
                    </a:cubicBezTo>
                    <a:cubicBezTo>
                      <a:pt x="104909" y="353435"/>
                      <a:pt x="130520" y="358094"/>
                      <a:pt x="122237" y="349252"/>
                    </a:cubicBezTo>
                    <a:cubicBezTo>
                      <a:pt x="113954" y="340409"/>
                      <a:pt x="138232" y="341550"/>
                      <a:pt x="142326" y="346875"/>
                    </a:cubicBezTo>
                    <a:cubicBezTo>
                      <a:pt x="146420" y="352199"/>
                      <a:pt x="157750" y="339173"/>
                      <a:pt x="168984" y="342121"/>
                    </a:cubicBezTo>
                    <a:cubicBezTo>
                      <a:pt x="180219" y="345068"/>
                      <a:pt x="184408" y="331472"/>
                      <a:pt x="193358" y="337462"/>
                    </a:cubicBezTo>
                    <a:cubicBezTo>
                      <a:pt x="202307" y="343452"/>
                      <a:pt x="243723" y="346970"/>
                      <a:pt x="257909" y="354576"/>
                    </a:cubicBezTo>
                    <a:cubicBezTo>
                      <a:pt x="272095" y="362183"/>
                      <a:pt x="291708" y="364084"/>
                      <a:pt x="289899" y="375304"/>
                    </a:cubicBezTo>
                    <a:cubicBezTo>
                      <a:pt x="288090" y="386523"/>
                      <a:pt x="301705" y="394320"/>
                      <a:pt x="317795" y="401926"/>
                    </a:cubicBezTo>
                    <a:cubicBezTo>
                      <a:pt x="330264" y="407713"/>
                      <a:pt x="337655" y="420792"/>
                      <a:pt x="336170" y="434444"/>
                    </a:cubicBezTo>
                    <a:cubicBezTo>
                      <a:pt x="335504" y="444522"/>
                      <a:pt x="353307" y="451653"/>
                      <a:pt x="350356" y="456407"/>
                    </a:cubicBezTo>
                    <a:cubicBezTo>
                      <a:pt x="347405" y="461161"/>
                      <a:pt x="349785" y="467627"/>
                      <a:pt x="360448" y="477135"/>
                    </a:cubicBezTo>
                    <a:cubicBezTo>
                      <a:pt x="371112" y="486643"/>
                      <a:pt x="343787" y="493679"/>
                      <a:pt x="350356" y="501951"/>
                    </a:cubicBezTo>
                    <a:cubicBezTo>
                      <a:pt x="356925" y="510223"/>
                      <a:pt x="340835" y="526196"/>
                      <a:pt x="359877" y="529144"/>
                    </a:cubicBezTo>
                    <a:cubicBezTo>
                      <a:pt x="378919" y="532091"/>
                      <a:pt x="375872" y="516118"/>
                      <a:pt x="390058" y="516118"/>
                    </a:cubicBezTo>
                    <a:cubicBezTo>
                      <a:pt x="404244" y="516118"/>
                      <a:pt x="389487" y="528573"/>
                      <a:pt x="397198" y="536275"/>
                    </a:cubicBezTo>
                    <a:cubicBezTo>
                      <a:pt x="404910" y="543976"/>
                      <a:pt x="420905" y="542170"/>
                      <a:pt x="435282" y="554625"/>
                    </a:cubicBezTo>
                    <a:cubicBezTo>
                      <a:pt x="449658" y="567081"/>
                      <a:pt x="440613" y="572976"/>
                      <a:pt x="426999" y="562897"/>
                    </a:cubicBezTo>
                    <a:cubicBezTo>
                      <a:pt x="413384" y="552819"/>
                      <a:pt x="373682" y="555196"/>
                      <a:pt x="373682" y="558714"/>
                    </a:cubicBezTo>
                    <a:cubicBezTo>
                      <a:pt x="373682" y="562231"/>
                      <a:pt x="417573" y="587238"/>
                      <a:pt x="427570" y="583625"/>
                    </a:cubicBezTo>
                    <a:cubicBezTo>
                      <a:pt x="437567" y="580011"/>
                      <a:pt x="451277" y="598457"/>
                      <a:pt x="445374" y="604352"/>
                    </a:cubicBezTo>
                    <a:cubicBezTo>
                      <a:pt x="439471" y="610247"/>
                      <a:pt x="442422" y="625079"/>
                      <a:pt x="441185" y="632115"/>
                    </a:cubicBezTo>
                    <a:cubicBezTo>
                      <a:pt x="439947" y="639151"/>
                      <a:pt x="425190" y="632115"/>
                      <a:pt x="415764" y="633351"/>
                    </a:cubicBezTo>
                    <a:cubicBezTo>
                      <a:pt x="406339" y="634588"/>
                      <a:pt x="399674" y="637630"/>
                      <a:pt x="399674" y="647138"/>
                    </a:cubicBezTo>
                    <a:cubicBezTo>
                      <a:pt x="399674" y="656646"/>
                      <a:pt x="384821" y="664348"/>
                      <a:pt x="383108" y="676708"/>
                    </a:cubicBezTo>
                    <a:cubicBezTo>
                      <a:pt x="381394" y="689069"/>
                      <a:pt x="394914" y="688593"/>
                      <a:pt x="402149" y="693918"/>
                    </a:cubicBezTo>
                    <a:cubicBezTo>
                      <a:pt x="409385" y="699242"/>
                      <a:pt x="387963" y="702760"/>
                      <a:pt x="386726" y="711698"/>
                    </a:cubicBezTo>
                    <a:cubicBezTo>
                      <a:pt x="385488" y="720635"/>
                      <a:pt x="406910" y="736514"/>
                      <a:pt x="414622" y="740222"/>
                    </a:cubicBezTo>
                    <a:cubicBezTo>
                      <a:pt x="422333" y="743930"/>
                      <a:pt x="415193" y="764562"/>
                      <a:pt x="418144" y="774546"/>
                    </a:cubicBezTo>
                    <a:cubicBezTo>
                      <a:pt x="421096" y="784529"/>
                      <a:pt x="431188" y="772169"/>
                      <a:pt x="429950" y="785195"/>
                    </a:cubicBezTo>
                    <a:cubicBezTo>
                      <a:pt x="428712" y="798221"/>
                      <a:pt x="439471" y="797650"/>
                      <a:pt x="440042" y="805352"/>
                    </a:cubicBezTo>
                    <a:cubicBezTo>
                      <a:pt x="440613" y="813053"/>
                      <a:pt x="459084" y="811817"/>
                      <a:pt x="455466" y="822466"/>
                    </a:cubicBezTo>
                    <a:cubicBezTo>
                      <a:pt x="451848" y="833115"/>
                      <a:pt x="460798" y="840912"/>
                      <a:pt x="464987" y="846807"/>
                    </a:cubicBezTo>
                    <a:cubicBezTo>
                      <a:pt x="469176" y="852702"/>
                      <a:pt x="484504" y="862780"/>
                      <a:pt x="487456" y="870482"/>
                    </a:cubicBezTo>
                    <a:cubicBezTo>
                      <a:pt x="490407" y="878183"/>
                      <a:pt x="499357" y="888166"/>
                      <a:pt x="510020" y="885219"/>
                    </a:cubicBezTo>
                    <a:cubicBezTo>
                      <a:pt x="520683" y="882272"/>
                      <a:pt x="521255" y="892350"/>
                      <a:pt x="529538" y="891114"/>
                    </a:cubicBezTo>
                    <a:cubicBezTo>
                      <a:pt x="537821" y="889878"/>
                      <a:pt x="550865" y="894727"/>
                      <a:pt x="553245" y="901192"/>
                    </a:cubicBezTo>
                    <a:cubicBezTo>
                      <a:pt x="555625" y="907658"/>
                      <a:pt x="581045" y="913648"/>
                      <a:pt x="588186" y="914789"/>
                    </a:cubicBezTo>
                    <a:cubicBezTo>
                      <a:pt x="595327" y="915930"/>
                      <a:pt x="596945" y="903855"/>
                      <a:pt x="603419" y="900051"/>
                    </a:cubicBezTo>
                    <a:cubicBezTo>
                      <a:pt x="609893" y="896248"/>
                      <a:pt x="607513" y="870386"/>
                      <a:pt x="613511" y="868675"/>
                    </a:cubicBezTo>
                    <a:cubicBezTo>
                      <a:pt x="619510" y="866964"/>
                      <a:pt x="617605" y="840151"/>
                      <a:pt x="611702" y="837299"/>
                    </a:cubicBezTo>
                    <a:cubicBezTo>
                      <a:pt x="605800" y="834446"/>
                      <a:pt x="608180" y="825414"/>
                      <a:pt x="621795" y="827220"/>
                    </a:cubicBezTo>
                    <a:cubicBezTo>
                      <a:pt x="635409" y="829027"/>
                      <a:pt x="630649" y="815430"/>
                      <a:pt x="637123" y="813624"/>
                    </a:cubicBezTo>
                    <a:cubicBezTo>
                      <a:pt x="643597" y="811817"/>
                      <a:pt x="640741" y="799457"/>
                      <a:pt x="645502" y="798221"/>
                    </a:cubicBezTo>
                    <a:cubicBezTo>
                      <a:pt x="650262" y="796985"/>
                      <a:pt x="649595" y="788713"/>
                      <a:pt x="646073" y="784054"/>
                    </a:cubicBezTo>
                    <a:cubicBezTo>
                      <a:pt x="642550" y="779395"/>
                      <a:pt x="646644" y="775782"/>
                      <a:pt x="653785" y="774546"/>
                    </a:cubicBezTo>
                    <a:cubicBezTo>
                      <a:pt x="660925" y="773310"/>
                      <a:pt x="659116" y="763326"/>
                      <a:pt x="649595" y="759808"/>
                    </a:cubicBezTo>
                    <a:cubicBezTo>
                      <a:pt x="640075" y="756290"/>
                      <a:pt x="643121" y="745546"/>
                      <a:pt x="652547" y="752107"/>
                    </a:cubicBezTo>
                    <a:cubicBezTo>
                      <a:pt x="661972" y="758667"/>
                      <a:pt x="669208" y="753818"/>
                      <a:pt x="663877" y="746782"/>
                    </a:cubicBezTo>
                    <a:cubicBezTo>
                      <a:pt x="658545" y="739746"/>
                      <a:pt x="670351" y="736133"/>
                      <a:pt x="682918" y="734897"/>
                    </a:cubicBezTo>
                    <a:cubicBezTo>
                      <a:pt x="695486" y="733661"/>
                      <a:pt x="701960" y="727196"/>
                      <a:pt x="699484" y="717783"/>
                    </a:cubicBezTo>
                    <a:cubicBezTo>
                      <a:pt x="697009" y="708370"/>
                      <a:pt x="713670" y="708845"/>
                      <a:pt x="709576" y="717212"/>
                    </a:cubicBezTo>
                    <a:cubicBezTo>
                      <a:pt x="705483" y="725579"/>
                      <a:pt x="707767" y="733756"/>
                      <a:pt x="713670" y="727861"/>
                    </a:cubicBezTo>
                    <a:cubicBezTo>
                      <a:pt x="719573" y="721966"/>
                      <a:pt x="730903" y="726055"/>
                      <a:pt x="751087" y="720160"/>
                    </a:cubicBezTo>
                    <a:cubicBezTo>
                      <a:pt x="771271" y="714265"/>
                      <a:pt x="790789" y="697626"/>
                      <a:pt x="795454" y="681652"/>
                    </a:cubicBezTo>
                    <a:cubicBezTo>
                      <a:pt x="800120" y="665679"/>
                      <a:pt x="823350" y="667485"/>
                      <a:pt x="820399" y="656836"/>
                    </a:cubicBezTo>
                    <a:cubicBezTo>
                      <a:pt x="817447" y="646187"/>
                      <a:pt x="824493" y="642004"/>
                      <a:pt x="839441" y="649135"/>
                    </a:cubicBezTo>
                    <a:cubicBezTo>
                      <a:pt x="854388" y="656266"/>
                      <a:pt x="842392" y="644381"/>
                      <a:pt x="858958" y="644381"/>
                    </a:cubicBezTo>
                    <a:cubicBezTo>
                      <a:pt x="875524" y="644381"/>
                      <a:pt x="872573" y="638486"/>
                      <a:pt x="888663" y="637915"/>
                    </a:cubicBezTo>
                    <a:cubicBezTo>
                      <a:pt x="904753" y="637345"/>
                      <a:pt x="945788" y="630214"/>
                      <a:pt x="960355" y="618329"/>
                    </a:cubicBezTo>
                    <a:cubicBezTo>
                      <a:pt x="974922" y="606444"/>
                      <a:pt x="1004722" y="596460"/>
                      <a:pt x="1017480" y="588759"/>
                    </a:cubicBezTo>
                    <a:cubicBezTo>
                      <a:pt x="1030237" y="581057"/>
                      <a:pt x="1032903" y="574497"/>
                      <a:pt x="1025191" y="578680"/>
                    </a:cubicBezTo>
                    <a:cubicBezTo>
                      <a:pt x="1013829" y="582951"/>
                      <a:pt x="1001417" y="583582"/>
                      <a:pt x="989679" y="580487"/>
                    </a:cubicBezTo>
                    <a:cubicBezTo>
                      <a:pt x="977778" y="577539"/>
                      <a:pt x="958831" y="567461"/>
                      <a:pt x="945217" y="575162"/>
                    </a:cubicBezTo>
                    <a:cubicBezTo>
                      <a:pt x="931602" y="582864"/>
                      <a:pt x="939885" y="563848"/>
                      <a:pt x="951120" y="562136"/>
                    </a:cubicBezTo>
                    <a:cubicBezTo>
                      <a:pt x="962354" y="560425"/>
                      <a:pt x="957594" y="555005"/>
                      <a:pt x="954642" y="543120"/>
                    </a:cubicBezTo>
                    <a:cubicBezTo>
                      <a:pt x="951691" y="531235"/>
                      <a:pt x="973684" y="538937"/>
                      <a:pt x="983205" y="552628"/>
                    </a:cubicBezTo>
                    <a:cubicBezTo>
                      <a:pt x="993255" y="566300"/>
                      <a:pt x="1010798" y="572229"/>
                      <a:pt x="1027096" y="567461"/>
                    </a:cubicBezTo>
                    <a:cubicBezTo>
                      <a:pt x="1043091" y="562707"/>
                      <a:pt x="1027667" y="549681"/>
                      <a:pt x="1034141" y="540838"/>
                    </a:cubicBezTo>
                    <a:cubicBezTo>
                      <a:pt x="1040615" y="531996"/>
                      <a:pt x="984252" y="504518"/>
                      <a:pt x="981586" y="495010"/>
                    </a:cubicBezTo>
                    <a:cubicBezTo>
                      <a:pt x="978920" y="485502"/>
                      <a:pt x="995772" y="492062"/>
                      <a:pt x="1011196" y="498623"/>
                    </a:cubicBezTo>
                    <a:cubicBezTo>
                      <a:pt x="1026620" y="505183"/>
                      <a:pt x="1030237" y="486167"/>
                      <a:pt x="1030237" y="477895"/>
                    </a:cubicBezTo>
                    <a:cubicBezTo>
                      <a:pt x="1030237" y="469623"/>
                      <a:pt x="997105" y="468958"/>
                      <a:pt x="982633" y="477325"/>
                    </a:cubicBezTo>
                    <a:cubicBezTo>
                      <a:pt x="968162" y="485692"/>
                      <a:pt x="954071" y="466581"/>
                      <a:pt x="973779" y="464299"/>
                    </a:cubicBezTo>
                    <a:cubicBezTo>
                      <a:pt x="993487" y="462017"/>
                      <a:pt x="975493" y="453650"/>
                      <a:pt x="981491" y="447660"/>
                    </a:cubicBezTo>
                    <a:cubicBezTo>
                      <a:pt x="987489" y="441670"/>
                      <a:pt x="1012815" y="464869"/>
                      <a:pt x="1025858" y="460686"/>
                    </a:cubicBezTo>
                    <a:cubicBezTo>
                      <a:pt x="1038901" y="456502"/>
                      <a:pt x="1048422" y="461256"/>
                      <a:pt x="1059657" y="452414"/>
                    </a:cubicBezTo>
                    <a:cubicBezTo>
                      <a:pt x="1070892" y="443571"/>
                      <a:pt x="1039473" y="435299"/>
                      <a:pt x="1032999" y="427598"/>
                    </a:cubicBezTo>
                    <a:cubicBezTo>
                      <a:pt x="1026525" y="419896"/>
                      <a:pt x="1065560" y="422844"/>
                      <a:pt x="1077461" y="423414"/>
                    </a:cubicBezTo>
                    <a:cubicBezTo>
                      <a:pt x="1089362" y="423985"/>
                      <a:pt x="1092218" y="406300"/>
                      <a:pt x="1082793" y="409818"/>
                    </a:cubicBezTo>
                    <a:cubicBezTo>
                      <a:pt x="1073367" y="413336"/>
                      <a:pt x="1039473" y="398028"/>
                      <a:pt x="1046613" y="387379"/>
                    </a:cubicBezTo>
                    <a:cubicBezTo>
                      <a:pt x="1053754" y="376730"/>
                      <a:pt x="1066798" y="389090"/>
                      <a:pt x="1081555" y="381389"/>
                    </a:cubicBezTo>
                    <a:cubicBezTo>
                      <a:pt x="1096312" y="373687"/>
                      <a:pt x="1082793" y="344688"/>
                      <a:pt x="1072034" y="344688"/>
                    </a:cubicBezTo>
                    <a:cubicBezTo>
                      <a:pt x="1061275" y="344688"/>
                      <a:pt x="1036426" y="341170"/>
                      <a:pt x="1036426" y="335845"/>
                    </a:cubicBezTo>
                    <a:cubicBezTo>
                      <a:pt x="1036426" y="330521"/>
                      <a:pt x="1015671" y="325767"/>
                      <a:pt x="1021669" y="320442"/>
                    </a:cubicBezTo>
                    <a:cubicBezTo>
                      <a:pt x="1027667" y="315118"/>
                      <a:pt x="1035284" y="327003"/>
                      <a:pt x="1048899" y="316925"/>
                    </a:cubicBezTo>
                    <a:cubicBezTo>
                      <a:pt x="1062513" y="306846"/>
                      <a:pt x="1090980" y="319302"/>
                      <a:pt x="1103453" y="316925"/>
                    </a:cubicBezTo>
                    <a:cubicBezTo>
                      <a:pt x="1115925" y="314548"/>
                      <a:pt x="1098121" y="291443"/>
                      <a:pt x="1090980" y="295627"/>
                    </a:cubicBezTo>
                    <a:cubicBezTo>
                      <a:pt x="1083840" y="299810"/>
                      <a:pt x="1059562" y="300951"/>
                      <a:pt x="1057753" y="288496"/>
                    </a:cubicBezTo>
                    <a:cubicBezTo>
                      <a:pt x="1055944" y="276040"/>
                      <a:pt x="1080888" y="288496"/>
                      <a:pt x="1085078" y="282601"/>
                    </a:cubicBezTo>
                    <a:cubicBezTo>
                      <a:pt x="1089267" y="276706"/>
                      <a:pt x="1050708" y="261303"/>
                      <a:pt x="1044709" y="273758"/>
                    </a:cubicBezTo>
                    <a:cubicBezTo>
                      <a:pt x="1038711" y="286214"/>
                      <a:pt x="1017480" y="282030"/>
                      <a:pt x="1028714" y="274899"/>
                    </a:cubicBezTo>
                    <a:cubicBezTo>
                      <a:pt x="1039949" y="267768"/>
                      <a:pt x="1042424" y="247706"/>
                      <a:pt x="1041187" y="237628"/>
                    </a:cubicBezTo>
                    <a:cubicBezTo>
                      <a:pt x="1039949" y="227549"/>
                      <a:pt x="1081460" y="226979"/>
                      <a:pt x="1076794" y="210435"/>
                    </a:cubicBezTo>
                    <a:cubicBezTo>
                      <a:pt x="1072129" y="193891"/>
                      <a:pt x="1096312" y="190278"/>
                      <a:pt x="1109927" y="190278"/>
                    </a:cubicBezTo>
                    <a:cubicBezTo>
                      <a:pt x="1123542" y="190278"/>
                      <a:pt x="1109356" y="172498"/>
                      <a:pt x="1096312" y="174304"/>
                    </a:cubicBezTo>
                    <a:cubicBezTo>
                      <a:pt x="1083269" y="176111"/>
                      <a:pt x="1069654" y="190848"/>
                      <a:pt x="1063084" y="184953"/>
                    </a:cubicBezTo>
                    <a:cubicBezTo>
                      <a:pt x="1056515" y="179058"/>
                      <a:pt x="1078508" y="168409"/>
                      <a:pt x="1090409" y="168409"/>
                    </a:cubicBezTo>
                    <a:cubicBezTo>
                      <a:pt x="1102310" y="168409"/>
                      <a:pt x="1130682" y="167173"/>
                      <a:pt x="1140774" y="161278"/>
                    </a:cubicBezTo>
                    <a:cubicBezTo>
                      <a:pt x="1150866" y="155383"/>
                      <a:pt x="1122970" y="150059"/>
                      <a:pt x="1104024" y="152436"/>
                    </a:cubicBezTo>
                    <a:cubicBezTo>
                      <a:pt x="1085078" y="154813"/>
                      <a:pt x="1084982" y="146446"/>
                      <a:pt x="1113545" y="145875"/>
                    </a:cubicBezTo>
                    <a:cubicBezTo>
                      <a:pt x="1142107" y="145305"/>
                      <a:pt x="1137252" y="139410"/>
                      <a:pt x="1157436" y="137033"/>
                    </a:cubicBezTo>
                    <a:cubicBezTo>
                      <a:pt x="1177620" y="134656"/>
                      <a:pt x="1171050" y="126384"/>
                      <a:pt x="1183523" y="125813"/>
                    </a:cubicBezTo>
                    <a:cubicBezTo>
                      <a:pt x="1195995" y="125243"/>
                      <a:pt x="1228556" y="111551"/>
                      <a:pt x="1228556" y="105086"/>
                    </a:cubicBezTo>
                    <a:cubicBezTo>
                      <a:pt x="1228556" y="98620"/>
                      <a:pt x="1181238" y="85119"/>
                      <a:pt x="1159340" y="85119"/>
                    </a:cubicBezTo>
                    <a:close/>
                    <a:moveTo>
                      <a:pt x="421001" y="600549"/>
                    </a:moveTo>
                    <a:cubicBezTo>
                      <a:pt x="421572" y="591041"/>
                      <a:pt x="410908" y="597031"/>
                      <a:pt x="405006" y="585811"/>
                    </a:cubicBezTo>
                    <a:cubicBezTo>
                      <a:pt x="399103" y="574592"/>
                      <a:pt x="368826" y="569933"/>
                      <a:pt x="365875" y="578680"/>
                    </a:cubicBezTo>
                    <a:cubicBezTo>
                      <a:pt x="364732" y="582198"/>
                      <a:pt x="355212" y="587523"/>
                      <a:pt x="362924" y="595890"/>
                    </a:cubicBezTo>
                    <a:cubicBezTo>
                      <a:pt x="370635" y="604257"/>
                      <a:pt x="375967" y="600549"/>
                      <a:pt x="384821" y="608821"/>
                    </a:cubicBezTo>
                    <a:cubicBezTo>
                      <a:pt x="393676" y="617093"/>
                      <a:pt x="420429" y="610057"/>
                      <a:pt x="421001" y="600549"/>
                    </a:cubicBezTo>
                    <a:close/>
                  </a:path>
                </a:pathLst>
              </a:custGeom>
              <a:gradFill>
                <a:gsLst>
                  <a:gs pos="0">
                    <a:schemeClr val="accent1"/>
                  </a:gs>
                  <a:gs pos="100000">
                    <a:srgbClr val="56A9F3"/>
                  </a:gs>
                </a:gsLst>
                <a:lin ang="2700000" scaled="0"/>
              </a:gra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472" name="Google Shape;472;p8"/>
              <p:cNvSpPr/>
              <p:nvPr/>
            </p:nvSpPr>
            <p:spPr>
              <a:xfrm>
                <a:off x="10825493" y="3833594"/>
                <a:ext cx="493890" cy="246613"/>
              </a:xfrm>
              <a:custGeom>
                <a:rect b="b" l="l" r="r" t="t"/>
                <a:pathLst>
                  <a:path extrusionOk="0" h="104588" w="209457">
                    <a:moveTo>
                      <a:pt x="182125" y="76561"/>
                    </a:moveTo>
                    <a:cubicBezTo>
                      <a:pt x="193645" y="75991"/>
                      <a:pt x="193360" y="63250"/>
                      <a:pt x="198120" y="63821"/>
                    </a:cubicBezTo>
                    <a:cubicBezTo>
                      <a:pt x="202880" y="64391"/>
                      <a:pt x="210592" y="54978"/>
                      <a:pt x="213544" y="49083"/>
                    </a:cubicBezTo>
                    <a:cubicBezTo>
                      <a:pt x="215586" y="42184"/>
                      <a:pt x="211641" y="34938"/>
                      <a:pt x="204733" y="32899"/>
                    </a:cubicBezTo>
                    <a:cubicBezTo>
                      <a:pt x="204219" y="32747"/>
                      <a:pt x="203695" y="32627"/>
                      <a:pt x="203166" y="32539"/>
                    </a:cubicBezTo>
                    <a:cubicBezTo>
                      <a:pt x="196025" y="32539"/>
                      <a:pt x="190694" y="26834"/>
                      <a:pt x="192217" y="23031"/>
                    </a:cubicBezTo>
                    <a:cubicBezTo>
                      <a:pt x="193741" y="19228"/>
                      <a:pt x="188314" y="13523"/>
                      <a:pt x="188599" y="10576"/>
                    </a:cubicBezTo>
                    <a:cubicBezTo>
                      <a:pt x="188885" y="7628"/>
                      <a:pt x="179745" y="10576"/>
                      <a:pt x="174984" y="11526"/>
                    </a:cubicBezTo>
                    <a:cubicBezTo>
                      <a:pt x="170224" y="12477"/>
                      <a:pt x="160227" y="-73"/>
                      <a:pt x="155943" y="2018"/>
                    </a:cubicBezTo>
                    <a:cubicBezTo>
                      <a:pt x="151658" y="4110"/>
                      <a:pt x="154705" y="10576"/>
                      <a:pt x="153563" y="14189"/>
                    </a:cubicBezTo>
                    <a:cubicBezTo>
                      <a:pt x="152420" y="17802"/>
                      <a:pt x="141757" y="10861"/>
                      <a:pt x="141757" y="15044"/>
                    </a:cubicBezTo>
                    <a:cubicBezTo>
                      <a:pt x="141757" y="19228"/>
                      <a:pt x="137282" y="19798"/>
                      <a:pt x="133759" y="15044"/>
                    </a:cubicBezTo>
                    <a:cubicBezTo>
                      <a:pt x="130237" y="10290"/>
                      <a:pt x="121858" y="13238"/>
                      <a:pt x="122144" y="16851"/>
                    </a:cubicBezTo>
                    <a:cubicBezTo>
                      <a:pt x="122430" y="20464"/>
                      <a:pt x="118621" y="17421"/>
                      <a:pt x="111766" y="13238"/>
                    </a:cubicBezTo>
                    <a:cubicBezTo>
                      <a:pt x="104911" y="9054"/>
                      <a:pt x="97866" y="17992"/>
                      <a:pt x="98437" y="22746"/>
                    </a:cubicBezTo>
                    <a:cubicBezTo>
                      <a:pt x="99008" y="27500"/>
                      <a:pt x="96057" y="28356"/>
                      <a:pt x="90440" y="18562"/>
                    </a:cubicBezTo>
                    <a:cubicBezTo>
                      <a:pt x="84822" y="8769"/>
                      <a:pt x="78253" y="19418"/>
                      <a:pt x="80919" y="24838"/>
                    </a:cubicBezTo>
                    <a:cubicBezTo>
                      <a:pt x="83585" y="30257"/>
                      <a:pt x="82632" y="36628"/>
                      <a:pt x="78253" y="34346"/>
                    </a:cubicBezTo>
                    <a:cubicBezTo>
                      <a:pt x="73873" y="32064"/>
                      <a:pt x="67875" y="36152"/>
                      <a:pt x="65209" y="40241"/>
                    </a:cubicBezTo>
                    <a:cubicBezTo>
                      <a:pt x="62544" y="44329"/>
                      <a:pt x="53023" y="28165"/>
                      <a:pt x="59878" y="24267"/>
                    </a:cubicBezTo>
                    <a:cubicBezTo>
                      <a:pt x="66733" y="20369"/>
                      <a:pt x="38266" y="4205"/>
                      <a:pt x="29316" y="4205"/>
                    </a:cubicBezTo>
                    <a:cubicBezTo>
                      <a:pt x="20367" y="4205"/>
                      <a:pt x="26365" y="10671"/>
                      <a:pt x="32268" y="15425"/>
                    </a:cubicBezTo>
                    <a:cubicBezTo>
                      <a:pt x="38170" y="20179"/>
                      <a:pt x="28173" y="18943"/>
                      <a:pt x="24841" y="14854"/>
                    </a:cubicBezTo>
                    <a:cubicBezTo>
                      <a:pt x="21509" y="10766"/>
                      <a:pt x="15320" y="13903"/>
                      <a:pt x="11798" y="19798"/>
                    </a:cubicBezTo>
                    <a:cubicBezTo>
                      <a:pt x="8275" y="25693"/>
                      <a:pt x="2277" y="29306"/>
                      <a:pt x="1801" y="33205"/>
                    </a:cubicBezTo>
                    <a:cubicBezTo>
                      <a:pt x="1325" y="37103"/>
                      <a:pt x="11798" y="41762"/>
                      <a:pt x="20842" y="37864"/>
                    </a:cubicBezTo>
                    <a:cubicBezTo>
                      <a:pt x="28399" y="33702"/>
                      <a:pt x="37564" y="33702"/>
                      <a:pt x="45120" y="37864"/>
                    </a:cubicBezTo>
                    <a:cubicBezTo>
                      <a:pt x="49881" y="42332"/>
                      <a:pt x="36552" y="44139"/>
                      <a:pt x="41312" y="47372"/>
                    </a:cubicBezTo>
                    <a:cubicBezTo>
                      <a:pt x="46073" y="50604"/>
                      <a:pt x="42169" y="53932"/>
                      <a:pt x="30934" y="52981"/>
                    </a:cubicBezTo>
                    <a:cubicBezTo>
                      <a:pt x="19700" y="52031"/>
                      <a:pt x="5990" y="55358"/>
                      <a:pt x="8085" y="59257"/>
                    </a:cubicBezTo>
                    <a:cubicBezTo>
                      <a:pt x="10179" y="63155"/>
                      <a:pt x="36647" y="55929"/>
                      <a:pt x="37123" y="59827"/>
                    </a:cubicBezTo>
                    <a:cubicBezTo>
                      <a:pt x="37599" y="63725"/>
                      <a:pt x="37123" y="70191"/>
                      <a:pt x="44264" y="67243"/>
                    </a:cubicBezTo>
                    <a:cubicBezTo>
                      <a:pt x="51404" y="64296"/>
                      <a:pt x="46644" y="72568"/>
                      <a:pt x="50167" y="73994"/>
                    </a:cubicBezTo>
                    <a:cubicBezTo>
                      <a:pt x="53689" y="75420"/>
                      <a:pt x="52833" y="82551"/>
                      <a:pt x="43407" y="83502"/>
                    </a:cubicBezTo>
                    <a:cubicBezTo>
                      <a:pt x="33981" y="84453"/>
                      <a:pt x="29221" y="85974"/>
                      <a:pt x="33315" y="89968"/>
                    </a:cubicBezTo>
                    <a:cubicBezTo>
                      <a:pt x="37409" y="93961"/>
                      <a:pt x="48738" y="91489"/>
                      <a:pt x="58735" y="89112"/>
                    </a:cubicBezTo>
                    <a:cubicBezTo>
                      <a:pt x="68732" y="86735"/>
                      <a:pt x="83394" y="98620"/>
                      <a:pt x="95200" y="103564"/>
                    </a:cubicBezTo>
                    <a:cubicBezTo>
                      <a:pt x="107006" y="108508"/>
                      <a:pt x="127476" y="101853"/>
                      <a:pt x="129856" y="95577"/>
                    </a:cubicBezTo>
                    <a:cubicBezTo>
                      <a:pt x="132236" y="89302"/>
                      <a:pt x="148231" y="91774"/>
                      <a:pt x="154800" y="87305"/>
                    </a:cubicBezTo>
                    <a:cubicBezTo>
                      <a:pt x="162663" y="81137"/>
                      <a:pt x="172162" y="77402"/>
                      <a:pt x="182125" y="76561"/>
                    </a:cubicBezTo>
                    <a:close/>
                  </a:path>
                </a:pathLst>
              </a:custGeom>
              <a:solidFill>
                <a:schemeClr val="dk1">
                  <a:alpha val="20000"/>
                </a:schemeClr>
              </a:solidFill>
              <a:ln cap="flat" cmpd="sng" w="9525">
                <a:solidFill>
                  <a:schemeClr val="lt1">
                    <a:alpha val="69803"/>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grpSp>
      </p:grpSp>
      <p:sp>
        <p:nvSpPr>
          <p:cNvPr id="473" name="Google Shape;473;p8"/>
          <p:cNvSpPr txBox="1"/>
          <p:nvPr/>
        </p:nvSpPr>
        <p:spPr>
          <a:xfrm>
            <a:off x="7388505" y="2101020"/>
            <a:ext cx="4487120" cy="1531445"/>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chemeClr val="dk1"/>
              </a:buClr>
              <a:buSzPts val="1600"/>
              <a:buFont typeface="Noto Sans Symbols"/>
              <a:buChar char="▪"/>
            </a:pPr>
            <a:r>
              <a:rPr lang="en-US" sz="1600">
                <a:solidFill>
                  <a:schemeClr val="dk1"/>
                </a:solidFill>
                <a:latin typeface="Arial"/>
                <a:ea typeface="Arial"/>
                <a:cs typeface="Arial"/>
                <a:sym typeface="Arial"/>
              </a:rPr>
              <a:t>You can insert some text regarding the market </a:t>
            </a:r>
            <a:endParaRPr/>
          </a:p>
          <a:p>
            <a:pPr indent="-184150" lvl="0" marL="285750" marR="0" rtl="0" algn="l">
              <a:lnSpc>
                <a:spcPct val="150000"/>
              </a:lnSpc>
              <a:spcBef>
                <a:spcPts val="0"/>
              </a:spcBef>
              <a:spcAft>
                <a:spcPts val="0"/>
              </a:spcAft>
              <a:buClr>
                <a:schemeClr val="dk1"/>
              </a:buClr>
              <a:buSzPts val="1600"/>
              <a:buFont typeface="Noto Sans Symbols"/>
              <a:buNone/>
            </a:pPr>
            <a:r>
              <a:t/>
            </a:r>
            <a:endParaRPr sz="1600">
              <a:solidFill>
                <a:schemeClr val="dk1"/>
              </a:solidFill>
              <a:latin typeface="Arial"/>
              <a:ea typeface="Arial"/>
              <a:cs typeface="Arial"/>
              <a:sym typeface="Arial"/>
            </a:endParaRPr>
          </a:p>
          <a:p>
            <a:pPr indent="-285750" lvl="0" marL="285750" marR="0" rtl="0" algn="l">
              <a:lnSpc>
                <a:spcPct val="150000"/>
              </a:lnSpc>
              <a:spcBef>
                <a:spcPts val="0"/>
              </a:spcBef>
              <a:spcAft>
                <a:spcPts val="0"/>
              </a:spcAft>
              <a:buClr>
                <a:schemeClr val="dk1"/>
              </a:buClr>
              <a:buSzPts val="1600"/>
              <a:buFont typeface="Noto Sans Symbols"/>
              <a:buChar char="▪"/>
            </a:pPr>
            <a:r>
              <a:rPr lang="en-US" sz="1600">
                <a:solidFill>
                  <a:schemeClr val="dk1"/>
                </a:solidFill>
                <a:latin typeface="Arial"/>
                <a:ea typeface="Arial"/>
                <a:cs typeface="Arial"/>
                <a:sym typeface="Arial"/>
              </a:rPr>
              <a:t>Add statistics/analysis to back up your argumentation </a:t>
            </a:r>
            <a:endParaRPr/>
          </a:p>
        </p:txBody>
      </p:sp>
      <p:sp>
        <p:nvSpPr>
          <p:cNvPr id="474" name="Google Shape;474;p8"/>
          <p:cNvSpPr txBox="1"/>
          <p:nvPr/>
        </p:nvSpPr>
        <p:spPr>
          <a:xfrm>
            <a:off x="1471955" y="5417250"/>
            <a:ext cx="9277818" cy="1384995"/>
          </a:xfrm>
          <a:prstGeom prst="rect">
            <a:avLst/>
          </a:prstGeom>
          <a:gradFill>
            <a:gsLst>
              <a:gs pos="0">
                <a:schemeClr val="accent1"/>
              </a:gs>
              <a:gs pos="100000">
                <a:srgbClr val="56A9F3"/>
              </a:gs>
            </a:gsLst>
            <a:lin ang="2700000" scaled="0"/>
          </a:gra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dk1"/>
                </a:solidFill>
                <a:latin typeface="Arial"/>
                <a:ea typeface="Arial"/>
                <a:cs typeface="Arial"/>
                <a:sym typeface="Arial"/>
              </a:rPr>
              <a:t>COMMENTARY BOX – PLEASE DELETE</a:t>
            </a:r>
            <a:endParaRPr/>
          </a:p>
          <a:p>
            <a:pPr indent="-182563" lvl="0" marL="182563" marR="0" rtl="0" algn="l">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You  can map out your markets if you’re operating worldwide – if your focus is Europe, you can simply delete this slide and move on to the next.</a:t>
            </a:r>
            <a:endParaRPr/>
          </a:p>
          <a:p>
            <a:pPr indent="-182563" lvl="0" marL="182563" marR="0" rtl="0" algn="l">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Each country is a unique part so you can colour the map as you wish</a:t>
            </a:r>
            <a:endParaRPr/>
          </a:p>
          <a:p>
            <a:pPr indent="-171450" lvl="0" marL="171450" marR="0" rtl="0" algn="l">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Important: what is the market potential for the revenue from your solution. Many are caught by an incorrectly defined potential. </a:t>
            </a:r>
            <a:endParaRPr/>
          </a:p>
          <a:p>
            <a:pPr indent="-171450" lvl="0" marL="171450" marR="0" rtl="0" algn="l">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Often a combination of bottom-up and top-down approach </a:t>
            </a:r>
            <a:endParaRPr/>
          </a:p>
          <a:p>
            <a:pPr indent="-171450" lvl="0" marL="171450" marR="0" rtl="0" algn="l">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Beware of ”if we just had 1% of the world market” </a:t>
            </a:r>
            <a:endParaRPr/>
          </a:p>
          <a:p>
            <a:pPr indent="-171450" lvl="0" marL="171450" marR="0" rtl="0" algn="l">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Realism and research = credibility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9"/>
          <p:cNvSpPr txBox="1"/>
          <p:nvPr>
            <p:ph idx="1" type="body"/>
          </p:nvPr>
        </p:nvSpPr>
        <p:spPr>
          <a:xfrm>
            <a:off x="0" y="379413"/>
            <a:ext cx="7315200" cy="138112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None/>
            </a:pPr>
            <a:r>
              <a:t/>
            </a:r>
            <a:endParaRPr>
              <a:latin typeface="Arial"/>
              <a:ea typeface="Arial"/>
              <a:cs typeface="Arial"/>
              <a:sym typeface="Arial"/>
            </a:endParaRPr>
          </a:p>
          <a:p>
            <a:pPr indent="0" lvl="0" marL="0" rtl="0" algn="ctr">
              <a:lnSpc>
                <a:spcPct val="90000"/>
              </a:lnSpc>
              <a:spcBef>
                <a:spcPts val="1000"/>
              </a:spcBef>
              <a:spcAft>
                <a:spcPts val="1600"/>
              </a:spcAft>
              <a:buClr>
                <a:schemeClr val="dk1"/>
              </a:buClr>
              <a:buSzPts val="2800"/>
              <a:buNone/>
            </a:pPr>
            <a:r>
              <a:rPr lang="en-US">
                <a:latin typeface="Arial"/>
                <a:ea typeface="Arial"/>
                <a:cs typeface="Arial"/>
                <a:sym typeface="Arial"/>
              </a:rPr>
              <a:t>THE MARKET</a:t>
            </a:r>
            <a:endParaRPr/>
          </a:p>
        </p:txBody>
      </p:sp>
      <p:grpSp>
        <p:nvGrpSpPr>
          <p:cNvPr id="480" name="Google Shape;480;p9"/>
          <p:cNvGrpSpPr/>
          <p:nvPr/>
        </p:nvGrpSpPr>
        <p:grpSpPr>
          <a:xfrm>
            <a:off x="5980327" y="3354"/>
            <a:ext cx="6211016" cy="6181193"/>
            <a:chOff x="5969244" y="3354"/>
            <a:chExt cx="6211016" cy="6181193"/>
          </a:xfrm>
        </p:grpSpPr>
        <p:grpSp>
          <p:nvGrpSpPr>
            <p:cNvPr id="481" name="Google Shape;481;p9"/>
            <p:cNvGrpSpPr/>
            <p:nvPr/>
          </p:nvGrpSpPr>
          <p:grpSpPr>
            <a:xfrm>
              <a:off x="5969244" y="3354"/>
              <a:ext cx="6211016" cy="6169963"/>
              <a:chOff x="5969244" y="3354"/>
              <a:chExt cx="6211016" cy="6169963"/>
            </a:xfrm>
          </p:grpSpPr>
          <p:sp>
            <p:nvSpPr>
              <p:cNvPr id="482" name="Google Shape;482;p9"/>
              <p:cNvSpPr/>
              <p:nvPr/>
            </p:nvSpPr>
            <p:spPr>
              <a:xfrm>
                <a:off x="9001213" y="2829254"/>
                <a:ext cx="1122952" cy="1050033"/>
              </a:xfrm>
              <a:custGeom>
                <a:rect b="b" l="l" r="r" t="t"/>
                <a:pathLst>
                  <a:path extrusionOk="0" h="1050032" w="1122951">
                    <a:moveTo>
                      <a:pt x="1060970" y="600560"/>
                    </a:moveTo>
                    <a:lnTo>
                      <a:pt x="1047262" y="552434"/>
                    </a:lnTo>
                    <a:lnTo>
                      <a:pt x="1026698" y="540913"/>
                    </a:lnTo>
                    <a:lnTo>
                      <a:pt x="1012990" y="469160"/>
                    </a:lnTo>
                    <a:cubicBezTo>
                      <a:pt x="1012990" y="469160"/>
                      <a:pt x="993156" y="467702"/>
                      <a:pt x="988489" y="466098"/>
                    </a:cubicBezTo>
                    <a:cubicBezTo>
                      <a:pt x="983968" y="464639"/>
                      <a:pt x="976239" y="449326"/>
                      <a:pt x="976239" y="449326"/>
                    </a:cubicBezTo>
                    <a:cubicBezTo>
                      <a:pt x="976239" y="449326"/>
                      <a:pt x="980759" y="421763"/>
                      <a:pt x="980759" y="417242"/>
                    </a:cubicBezTo>
                    <a:cubicBezTo>
                      <a:pt x="980759" y="412721"/>
                      <a:pt x="1029615" y="375970"/>
                      <a:pt x="1029615" y="375970"/>
                    </a:cubicBezTo>
                    <a:lnTo>
                      <a:pt x="1006719" y="298093"/>
                    </a:lnTo>
                    <a:lnTo>
                      <a:pt x="965447" y="255362"/>
                    </a:lnTo>
                    <a:lnTo>
                      <a:pt x="931904" y="192652"/>
                    </a:lnTo>
                    <a:lnTo>
                      <a:pt x="941092" y="177339"/>
                    </a:lnTo>
                    <a:lnTo>
                      <a:pt x="943279" y="177047"/>
                    </a:lnTo>
                    <a:cubicBezTo>
                      <a:pt x="935112" y="163484"/>
                      <a:pt x="928987" y="143650"/>
                      <a:pt x="928987" y="143650"/>
                    </a:cubicBezTo>
                    <a:cubicBezTo>
                      <a:pt x="928987" y="143650"/>
                      <a:pt x="886257" y="128337"/>
                      <a:pt x="877069" y="126879"/>
                    </a:cubicBezTo>
                    <a:cubicBezTo>
                      <a:pt x="867881" y="125421"/>
                      <a:pt x="851110" y="108503"/>
                      <a:pt x="851110" y="108503"/>
                    </a:cubicBezTo>
                    <a:lnTo>
                      <a:pt x="829672" y="91732"/>
                    </a:lnTo>
                    <a:cubicBezTo>
                      <a:pt x="829672" y="91732"/>
                      <a:pt x="831130" y="70294"/>
                      <a:pt x="832734" y="65773"/>
                    </a:cubicBezTo>
                    <a:cubicBezTo>
                      <a:pt x="834193" y="61252"/>
                      <a:pt x="838860" y="47397"/>
                      <a:pt x="838860" y="47397"/>
                    </a:cubicBezTo>
                    <a:cubicBezTo>
                      <a:pt x="838860" y="47397"/>
                      <a:pt x="832734" y="27563"/>
                      <a:pt x="826609" y="22897"/>
                    </a:cubicBezTo>
                    <a:cubicBezTo>
                      <a:pt x="820484" y="18375"/>
                      <a:pt x="805171" y="24355"/>
                      <a:pt x="805171" y="24355"/>
                    </a:cubicBezTo>
                    <a:cubicBezTo>
                      <a:pt x="805171" y="24355"/>
                      <a:pt x="745523" y="24355"/>
                      <a:pt x="741002" y="22897"/>
                    </a:cubicBezTo>
                    <a:cubicBezTo>
                      <a:pt x="736481" y="21438"/>
                      <a:pt x="675375" y="0"/>
                      <a:pt x="675375" y="0"/>
                    </a:cubicBezTo>
                    <a:lnTo>
                      <a:pt x="664729" y="0"/>
                    </a:lnTo>
                    <a:lnTo>
                      <a:pt x="666917" y="59648"/>
                    </a:lnTo>
                    <a:cubicBezTo>
                      <a:pt x="666917" y="59648"/>
                      <a:pt x="666917" y="59648"/>
                      <a:pt x="650874" y="59648"/>
                    </a:cubicBezTo>
                    <a:cubicBezTo>
                      <a:pt x="595748" y="59648"/>
                      <a:pt x="570663" y="55127"/>
                      <a:pt x="570663" y="55127"/>
                    </a:cubicBezTo>
                    <a:lnTo>
                      <a:pt x="563809" y="68835"/>
                    </a:lnTo>
                    <a:lnTo>
                      <a:pt x="547767" y="80357"/>
                    </a:lnTo>
                    <a:lnTo>
                      <a:pt x="554621" y="114774"/>
                    </a:lnTo>
                    <a:lnTo>
                      <a:pt x="572997" y="128483"/>
                    </a:lnTo>
                    <a:cubicBezTo>
                      <a:pt x="568476" y="144525"/>
                      <a:pt x="540913" y="183464"/>
                      <a:pt x="540913" y="183464"/>
                    </a:cubicBezTo>
                    <a:cubicBezTo>
                      <a:pt x="540913" y="183464"/>
                      <a:pt x="520349" y="206360"/>
                      <a:pt x="513349" y="206360"/>
                    </a:cubicBezTo>
                    <a:cubicBezTo>
                      <a:pt x="506495" y="206360"/>
                      <a:pt x="492786" y="204027"/>
                      <a:pt x="492786" y="204027"/>
                    </a:cubicBezTo>
                    <a:cubicBezTo>
                      <a:pt x="492786" y="204027"/>
                      <a:pt x="508828" y="197173"/>
                      <a:pt x="483598" y="197173"/>
                    </a:cubicBezTo>
                    <a:cubicBezTo>
                      <a:pt x="458368" y="197173"/>
                      <a:pt x="437805" y="197173"/>
                      <a:pt x="428618" y="194839"/>
                    </a:cubicBezTo>
                    <a:cubicBezTo>
                      <a:pt x="419430" y="192506"/>
                      <a:pt x="403387" y="183318"/>
                      <a:pt x="403387" y="183318"/>
                    </a:cubicBezTo>
                    <a:lnTo>
                      <a:pt x="405721" y="162755"/>
                    </a:lnTo>
                    <a:lnTo>
                      <a:pt x="419430" y="144379"/>
                    </a:lnTo>
                    <a:lnTo>
                      <a:pt x="421763" y="135192"/>
                    </a:lnTo>
                    <a:lnTo>
                      <a:pt x="412575" y="132858"/>
                    </a:lnTo>
                    <a:lnTo>
                      <a:pt x="355261" y="128337"/>
                    </a:lnTo>
                    <a:lnTo>
                      <a:pt x="297947" y="142046"/>
                    </a:lnTo>
                    <a:lnTo>
                      <a:pt x="226924" y="194694"/>
                    </a:lnTo>
                    <a:cubicBezTo>
                      <a:pt x="226924" y="194694"/>
                      <a:pt x="110107" y="302468"/>
                      <a:pt x="89398" y="302468"/>
                    </a:cubicBezTo>
                    <a:cubicBezTo>
                      <a:pt x="68835" y="302468"/>
                      <a:pt x="41272" y="327698"/>
                      <a:pt x="41272" y="327698"/>
                    </a:cubicBezTo>
                    <a:lnTo>
                      <a:pt x="36751" y="364303"/>
                    </a:lnTo>
                    <a:cubicBezTo>
                      <a:pt x="36751" y="364303"/>
                      <a:pt x="34418" y="384866"/>
                      <a:pt x="20709" y="380345"/>
                    </a:cubicBezTo>
                    <a:cubicBezTo>
                      <a:pt x="15313" y="378595"/>
                      <a:pt x="8021" y="375970"/>
                      <a:pt x="1167" y="373637"/>
                    </a:cubicBezTo>
                    <a:lnTo>
                      <a:pt x="4083" y="404263"/>
                    </a:lnTo>
                    <a:lnTo>
                      <a:pt x="28876" y="443493"/>
                    </a:lnTo>
                    <a:lnTo>
                      <a:pt x="26834" y="470327"/>
                    </a:lnTo>
                    <a:lnTo>
                      <a:pt x="0" y="499203"/>
                    </a:lnTo>
                    <a:lnTo>
                      <a:pt x="0" y="519912"/>
                    </a:lnTo>
                    <a:lnTo>
                      <a:pt x="35147" y="542663"/>
                    </a:lnTo>
                    <a:lnTo>
                      <a:pt x="64023" y="559142"/>
                    </a:lnTo>
                    <a:lnTo>
                      <a:pt x="74377" y="621123"/>
                    </a:lnTo>
                    <a:cubicBezTo>
                      <a:pt x="74377" y="621123"/>
                      <a:pt x="80502" y="654229"/>
                      <a:pt x="82690" y="660354"/>
                    </a:cubicBezTo>
                    <a:cubicBezTo>
                      <a:pt x="84732" y="666625"/>
                      <a:pt x="86773" y="705855"/>
                      <a:pt x="86773" y="705855"/>
                    </a:cubicBezTo>
                    <a:lnTo>
                      <a:pt x="115649" y="736773"/>
                    </a:lnTo>
                    <a:lnTo>
                      <a:pt x="128046" y="751211"/>
                    </a:lnTo>
                    <a:lnTo>
                      <a:pt x="113608" y="842068"/>
                    </a:lnTo>
                    <a:lnTo>
                      <a:pt x="132129" y="844110"/>
                    </a:lnTo>
                    <a:lnTo>
                      <a:pt x="134171" y="829672"/>
                    </a:lnTo>
                    <a:lnTo>
                      <a:pt x="158963" y="827630"/>
                    </a:lnTo>
                    <a:lnTo>
                      <a:pt x="173401" y="860735"/>
                    </a:lnTo>
                    <a:lnTo>
                      <a:pt x="291092" y="869048"/>
                    </a:lnTo>
                    <a:lnTo>
                      <a:pt x="291092" y="879402"/>
                    </a:lnTo>
                    <a:cubicBezTo>
                      <a:pt x="291092" y="879402"/>
                      <a:pt x="266300" y="889757"/>
                      <a:pt x="274613" y="897924"/>
                    </a:cubicBezTo>
                    <a:cubicBezTo>
                      <a:pt x="282925" y="906237"/>
                      <a:pt x="315885" y="933071"/>
                      <a:pt x="315885" y="933071"/>
                    </a:cubicBezTo>
                    <a:cubicBezTo>
                      <a:pt x="315885" y="933071"/>
                      <a:pt x="326239" y="953780"/>
                      <a:pt x="334406" y="951592"/>
                    </a:cubicBezTo>
                    <a:cubicBezTo>
                      <a:pt x="342719" y="949550"/>
                      <a:pt x="363282" y="955676"/>
                      <a:pt x="363282" y="941238"/>
                    </a:cubicBezTo>
                    <a:cubicBezTo>
                      <a:pt x="363282" y="926799"/>
                      <a:pt x="359199" y="918487"/>
                      <a:pt x="359199" y="918487"/>
                    </a:cubicBezTo>
                    <a:lnTo>
                      <a:pt x="338490" y="893694"/>
                    </a:lnTo>
                    <a:lnTo>
                      <a:pt x="363282" y="891653"/>
                    </a:lnTo>
                    <a:lnTo>
                      <a:pt x="388075" y="897778"/>
                    </a:lnTo>
                    <a:lnTo>
                      <a:pt x="406596" y="920529"/>
                    </a:lnTo>
                    <a:lnTo>
                      <a:pt x="423076" y="914404"/>
                    </a:lnTo>
                    <a:lnTo>
                      <a:pt x="445826" y="920529"/>
                    </a:lnTo>
                    <a:lnTo>
                      <a:pt x="449910" y="939050"/>
                    </a:lnTo>
                    <a:cubicBezTo>
                      <a:pt x="449910" y="939050"/>
                      <a:pt x="433430" y="953488"/>
                      <a:pt x="462306" y="955530"/>
                    </a:cubicBezTo>
                    <a:cubicBezTo>
                      <a:pt x="491182" y="957571"/>
                      <a:pt x="468431" y="963842"/>
                      <a:pt x="491182" y="957571"/>
                    </a:cubicBezTo>
                    <a:cubicBezTo>
                      <a:pt x="513933" y="951446"/>
                      <a:pt x="513933" y="951446"/>
                      <a:pt x="513933" y="951446"/>
                    </a:cubicBezTo>
                    <a:lnTo>
                      <a:pt x="540767" y="955530"/>
                    </a:lnTo>
                    <a:lnTo>
                      <a:pt x="561476" y="957571"/>
                    </a:lnTo>
                    <a:lnTo>
                      <a:pt x="567601" y="988489"/>
                    </a:lnTo>
                    <a:lnTo>
                      <a:pt x="604789" y="1029761"/>
                    </a:lnTo>
                    <a:lnTo>
                      <a:pt x="633666" y="1031803"/>
                    </a:lnTo>
                    <a:lnTo>
                      <a:pt x="654374" y="994614"/>
                    </a:lnTo>
                    <a:lnTo>
                      <a:pt x="697688" y="1019407"/>
                    </a:lnTo>
                    <a:lnTo>
                      <a:pt x="706001" y="1050324"/>
                    </a:lnTo>
                    <a:lnTo>
                      <a:pt x="730794" y="1050324"/>
                    </a:lnTo>
                    <a:lnTo>
                      <a:pt x="770024" y="1009052"/>
                    </a:lnTo>
                    <a:lnTo>
                      <a:pt x="893986" y="994614"/>
                    </a:lnTo>
                    <a:lnTo>
                      <a:pt x="943571" y="982218"/>
                    </a:lnTo>
                    <a:lnTo>
                      <a:pt x="989656" y="1028303"/>
                    </a:lnTo>
                    <a:lnTo>
                      <a:pt x="1017365" y="1024073"/>
                    </a:lnTo>
                    <a:lnTo>
                      <a:pt x="1051782" y="1014886"/>
                    </a:lnTo>
                    <a:lnTo>
                      <a:pt x="1040262" y="991989"/>
                    </a:lnTo>
                    <a:lnTo>
                      <a:pt x="1017365" y="957571"/>
                    </a:lnTo>
                    <a:lnTo>
                      <a:pt x="1017365" y="918633"/>
                    </a:lnTo>
                    <a:lnTo>
                      <a:pt x="1035741" y="854464"/>
                    </a:lnTo>
                    <a:lnTo>
                      <a:pt x="1077013" y="790295"/>
                    </a:lnTo>
                    <a:lnTo>
                      <a:pt x="1113618" y="767399"/>
                    </a:lnTo>
                    <a:cubicBezTo>
                      <a:pt x="1113618" y="767399"/>
                      <a:pt x="1125139" y="751357"/>
                      <a:pt x="1125139" y="744502"/>
                    </a:cubicBezTo>
                    <a:cubicBezTo>
                      <a:pt x="1125139" y="737648"/>
                      <a:pt x="1104576" y="655104"/>
                      <a:pt x="1104576" y="655104"/>
                    </a:cubicBezTo>
                    <a:lnTo>
                      <a:pt x="1060970" y="600560"/>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83" name="Google Shape;483;p9"/>
              <p:cNvSpPr/>
              <p:nvPr/>
            </p:nvSpPr>
            <p:spPr>
              <a:xfrm>
                <a:off x="9701381" y="4845900"/>
                <a:ext cx="277092" cy="320843"/>
              </a:xfrm>
              <a:custGeom>
                <a:rect b="b" l="l" r="r" t="t"/>
                <a:pathLst>
                  <a:path extrusionOk="0" h="320843" w="277091">
                    <a:moveTo>
                      <a:pt x="226778" y="174276"/>
                    </a:moveTo>
                    <a:lnTo>
                      <a:pt x="213506" y="178943"/>
                    </a:lnTo>
                    <a:lnTo>
                      <a:pt x="209569" y="149046"/>
                    </a:lnTo>
                    <a:lnTo>
                      <a:pt x="217590" y="145546"/>
                    </a:lnTo>
                    <a:lnTo>
                      <a:pt x="235966" y="138692"/>
                    </a:lnTo>
                    <a:lnTo>
                      <a:pt x="245153" y="126150"/>
                    </a:lnTo>
                    <a:lnTo>
                      <a:pt x="250841" y="110107"/>
                    </a:lnTo>
                    <a:lnTo>
                      <a:pt x="182151" y="99753"/>
                    </a:lnTo>
                    <a:lnTo>
                      <a:pt x="67523" y="12688"/>
                    </a:lnTo>
                    <a:lnTo>
                      <a:pt x="45793" y="9188"/>
                    </a:lnTo>
                    <a:lnTo>
                      <a:pt x="12542" y="0"/>
                    </a:lnTo>
                    <a:lnTo>
                      <a:pt x="1021" y="17209"/>
                    </a:lnTo>
                    <a:lnTo>
                      <a:pt x="12542" y="54981"/>
                    </a:lnTo>
                    <a:lnTo>
                      <a:pt x="37772" y="85899"/>
                    </a:lnTo>
                    <a:lnTo>
                      <a:pt x="38939" y="104274"/>
                    </a:lnTo>
                    <a:lnTo>
                      <a:pt x="24063" y="112295"/>
                    </a:lnTo>
                    <a:lnTo>
                      <a:pt x="22897" y="139858"/>
                    </a:lnTo>
                    <a:lnTo>
                      <a:pt x="30918" y="155901"/>
                    </a:lnTo>
                    <a:lnTo>
                      <a:pt x="0" y="190318"/>
                    </a:lnTo>
                    <a:lnTo>
                      <a:pt x="3354" y="215840"/>
                    </a:lnTo>
                    <a:lnTo>
                      <a:pt x="39230" y="220215"/>
                    </a:lnTo>
                    <a:lnTo>
                      <a:pt x="56002" y="232466"/>
                    </a:lnTo>
                    <a:lnTo>
                      <a:pt x="92607" y="272134"/>
                    </a:lnTo>
                    <a:cubicBezTo>
                      <a:pt x="92607" y="272134"/>
                      <a:pt x="121629" y="288905"/>
                      <a:pt x="127754" y="290509"/>
                    </a:cubicBezTo>
                    <a:cubicBezTo>
                      <a:pt x="133879" y="291967"/>
                      <a:pt x="159838" y="304218"/>
                      <a:pt x="159838" y="304218"/>
                    </a:cubicBezTo>
                    <a:cubicBezTo>
                      <a:pt x="165089" y="306405"/>
                      <a:pt x="173401" y="319385"/>
                      <a:pt x="177922" y="327260"/>
                    </a:cubicBezTo>
                    <a:lnTo>
                      <a:pt x="249674" y="270529"/>
                    </a:lnTo>
                    <a:lnTo>
                      <a:pt x="279279" y="223715"/>
                    </a:lnTo>
                    <a:lnTo>
                      <a:pt x="247487" y="204173"/>
                    </a:lnTo>
                    <a:lnTo>
                      <a:pt x="226778" y="174276"/>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84" name="Google Shape;484;p9"/>
              <p:cNvSpPr/>
              <p:nvPr/>
            </p:nvSpPr>
            <p:spPr>
              <a:xfrm>
                <a:off x="8994505" y="5822285"/>
                <a:ext cx="408346" cy="262508"/>
              </a:xfrm>
              <a:custGeom>
                <a:rect b="b" l="l" r="r" t="t"/>
                <a:pathLst>
                  <a:path extrusionOk="0" h="262508" w="408346">
                    <a:moveTo>
                      <a:pt x="419138" y="0"/>
                    </a:moveTo>
                    <a:lnTo>
                      <a:pt x="361824" y="146713"/>
                    </a:lnTo>
                    <a:lnTo>
                      <a:pt x="400762" y="194839"/>
                    </a:lnTo>
                    <a:lnTo>
                      <a:pt x="380199" y="275050"/>
                    </a:lnTo>
                    <a:lnTo>
                      <a:pt x="293134" y="275050"/>
                    </a:lnTo>
                    <a:lnTo>
                      <a:pt x="256529" y="226924"/>
                    </a:lnTo>
                    <a:lnTo>
                      <a:pt x="208402" y="226924"/>
                    </a:lnTo>
                    <a:lnTo>
                      <a:pt x="155755" y="199360"/>
                    </a:lnTo>
                    <a:lnTo>
                      <a:pt x="68690" y="151234"/>
                    </a:lnTo>
                    <a:lnTo>
                      <a:pt x="27418" y="148900"/>
                    </a:lnTo>
                    <a:cubicBezTo>
                      <a:pt x="27418" y="148900"/>
                      <a:pt x="4521" y="144379"/>
                      <a:pt x="4521" y="132858"/>
                    </a:cubicBezTo>
                    <a:cubicBezTo>
                      <a:pt x="4521" y="121337"/>
                      <a:pt x="0" y="89253"/>
                      <a:pt x="0" y="89253"/>
                    </a:cubicBezTo>
                    <a:lnTo>
                      <a:pt x="0" y="50314"/>
                    </a:lnTo>
                    <a:lnTo>
                      <a:pt x="34418" y="50314"/>
                    </a:lnTo>
                    <a:cubicBezTo>
                      <a:pt x="48127" y="57168"/>
                      <a:pt x="52793" y="66356"/>
                      <a:pt x="59648" y="59502"/>
                    </a:cubicBezTo>
                    <a:cubicBezTo>
                      <a:pt x="66502" y="52647"/>
                      <a:pt x="80211" y="41126"/>
                      <a:pt x="80211" y="41126"/>
                    </a:cubicBezTo>
                    <a:lnTo>
                      <a:pt x="96253" y="22751"/>
                    </a:lnTo>
                    <a:lnTo>
                      <a:pt x="128337" y="34272"/>
                    </a:lnTo>
                    <a:lnTo>
                      <a:pt x="158088" y="61835"/>
                    </a:lnTo>
                    <a:lnTo>
                      <a:pt x="219924" y="61835"/>
                    </a:lnTo>
                    <a:lnTo>
                      <a:pt x="268050" y="50314"/>
                    </a:lnTo>
                    <a:lnTo>
                      <a:pt x="327698" y="15896"/>
                    </a:lnTo>
                    <a:lnTo>
                      <a:pt x="352928" y="25084"/>
                    </a:lnTo>
                    <a:lnTo>
                      <a:pt x="378158" y="15896"/>
                    </a:lnTo>
                    <a:lnTo>
                      <a:pt x="419138" y="0"/>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85" name="Google Shape;485;p9"/>
              <p:cNvSpPr/>
              <p:nvPr/>
            </p:nvSpPr>
            <p:spPr>
              <a:xfrm>
                <a:off x="8442071" y="5058970"/>
                <a:ext cx="116670" cy="262508"/>
              </a:xfrm>
              <a:custGeom>
                <a:rect b="b" l="l" r="r" t="t"/>
                <a:pathLst>
                  <a:path extrusionOk="0" h="262508" w="116670">
                    <a:moveTo>
                      <a:pt x="82399" y="268342"/>
                    </a:moveTo>
                    <a:lnTo>
                      <a:pt x="27418" y="256820"/>
                    </a:lnTo>
                    <a:cubicBezTo>
                      <a:pt x="27418" y="256820"/>
                      <a:pt x="20563" y="240778"/>
                      <a:pt x="20563" y="233924"/>
                    </a:cubicBezTo>
                    <a:cubicBezTo>
                      <a:pt x="20563" y="227069"/>
                      <a:pt x="16042" y="208694"/>
                      <a:pt x="16042" y="208694"/>
                    </a:cubicBezTo>
                    <a:lnTo>
                      <a:pt x="20563" y="188131"/>
                    </a:lnTo>
                    <a:lnTo>
                      <a:pt x="4521" y="174422"/>
                    </a:lnTo>
                    <a:lnTo>
                      <a:pt x="0" y="156046"/>
                    </a:lnTo>
                    <a:lnTo>
                      <a:pt x="2333" y="80356"/>
                    </a:lnTo>
                    <a:cubicBezTo>
                      <a:pt x="2333" y="80356"/>
                      <a:pt x="27563" y="61981"/>
                      <a:pt x="34418" y="55127"/>
                    </a:cubicBezTo>
                    <a:cubicBezTo>
                      <a:pt x="41272" y="48272"/>
                      <a:pt x="66502" y="36751"/>
                      <a:pt x="66502" y="36751"/>
                    </a:cubicBezTo>
                    <a:lnTo>
                      <a:pt x="87065" y="43605"/>
                    </a:lnTo>
                    <a:lnTo>
                      <a:pt x="93920" y="0"/>
                    </a:lnTo>
                    <a:lnTo>
                      <a:pt x="119150" y="6854"/>
                    </a:lnTo>
                    <a:lnTo>
                      <a:pt x="119150" y="80211"/>
                    </a:lnTo>
                    <a:cubicBezTo>
                      <a:pt x="119150" y="80211"/>
                      <a:pt x="123671" y="114628"/>
                      <a:pt x="123671" y="123816"/>
                    </a:cubicBezTo>
                    <a:cubicBezTo>
                      <a:pt x="123671" y="133004"/>
                      <a:pt x="112149" y="217736"/>
                      <a:pt x="112149" y="217736"/>
                    </a:cubicBezTo>
                    <a:lnTo>
                      <a:pt x="82399" y="268342"/>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86" name="Google Shape;486;p9"/>
              <p:cNvSpPr/>
              <p:nvPr/>
            </p:nvSpPr>
            <p:spPr>
              <a:xfrm>
                <a:off x="8389278" y="5361583"/>
                <a:ext cx="204173" cy="379178"/>
              </a:xfrm>
              <a:custGeom>
                <a:rect b="b" l="l" r="r" t="t"/>
                <a:pathLst>
                  <a:path extrusionOk="0" h="379178" w="204173">
                    <a:moveTo>
                      <a:pt x="6854" y="55127"/>
                    </a:moveTo>
                    <a:lnTo>
                      <a:pt x="0" y="103253"/>
                    </a:lnTo>
                    <a:lnTo>
                      <a:pt x="48127" y="181130"/>
                    </a:lnTo>
                    <a:cubicBezTo>
                      <a:pt x="48127" y="181130"/>
                      <a:pt x="41272" y="199506"/>
                      <a:pt x="45793" y="206360"/>
                    </a:cubicBezTo>
                    <a:cubicBezTo>
                      <a:pt x="50314" y="213215"/>
                      <a:pt x="59502" y="238445"/>
                      <a:pt x="59502" y="238445"/>
                    </a:cubicBezTo>
                    <a:cubicBezTo>
                      <a:pt x="59502" y="238445"/>
                      <a:pt x="29751" y="282050"/>
                      <a:pt x="34272" y="298092"/>
                    </a:cubicBezTo>
                    <a:cubicBezTo>
                      <a:pt x="38793" y="314134"/>
                      <a:pt x="47981" y="378303"/>
                      <a:pt x="47981" y="378303"/>
                    </a:cubicBezTo>
                    <a:cubicBezTo>
                      <a:pt x="47981" y="378303"/>
                      <a:pt x="68544" y="382824"/>
                      <a:pt x="80065" y="385157"/>
                    </a:cubicBezTo>
                    <a:cubicBezTo>
                      <a:pt x="91586" y="387491"/>
                      <a:pt x="109816" y="392012"/>
                      <a:pt x="109816" y="392012"/>
                    </a:cubicBezTo>
                    <a:lnTo>
                      <a:pt x="114337" y="350740"/>
                    </a:lnTo>
                    <a:lnTo>
                      <a:pt x="162463" y="350740"/>
                    </a:lnTo>
                    <a:cubicBezTo>
                      <a:pt x="162463" y="350740"/>
                      <a:pt x="166984" y="362261"/>
                      <a:pt x="173984" y="350740"/>
                    </a:cubicBezTo>
                    <a:cubicBezTo>
                      <a:pt x="180839" y="339219"/>
                      <a:pt x="201548" y="249966"/>
                      <a:pt x="203736" y="240778"/>
                    </a:cubicBezTo>
                    <a:cubicBezTo>
                      <a:pt x="206069" y="231590"/>
                      <a:pt x="219778" y="172089"/>
                      <a:pt x="215257" y="165088"/>
                    </a:cubicBezTo>
                    <a:cubicBezTo>
                      <a:pt x="210736" y="158234"/>
                      <a:pt x="201548" y="130671"/>
                      <a:pt x="201548" y="130671"/>
                    </a:cubicBezTo>
                    <a:lnTo>
                      <a:pt x="206069" y="105440"/>
                    </a:lnTo>
                    <a:lnTo>
                      <a:pt x="183172" y="48126"/>
                    </a:lnTo>
                    <a:lnTo>
                      <a:pt x="141900" y="0"/>
                    </a:lnTo>
                    <a:lnTo>
                      <a:pt x="41126" y="71023"/>
                    </a:lnTo>
                    <a:lnTo>
                      <a:pt x="6854" y="55127"/>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87" name="Google Shape;487;p9"/>
              <p:cNvSpPr/>
              <p:nvPr/>
            </p:nvSpPr>
            <p:spPr>
              <a:xfrm>
                <a:off x="6379923" y="2820067"/>
                <a:ext cx="597935" cy="583351"/>
              </a:xfrm>
              <a:custGeom>
                <a:rect b="b" l="l" r="r" t="t"/>
                <a:pathLst>
                  <a:path extrusionOk="0" h="583351" w="597935">
                    <a:moveTo>
                      <a:pt x="59064" y="465369"/>
                    </a:moveTo>
                    <a:cubicBezTo>
                      <a:pt x="59064" y="465369"/>
                      <a:pt x="6417" y="424097"/>
                      <a:pt x="8604" y="433284"/>
                    </a:cubicBezTo>
                    <a:cubicBezTo>
                      <a:pt x="10938" y="442472"/>
                      <a:pt x="10938" y="460848"/>
                      <a:pt x="10938" y="460848"/>
                    </a:cubicBezTo>
                    <a:cubicBezTo>
                      <a:pt x="10938" y="460848"/>
                      <a:pt x="33834" y="460848"/>
                      <a:pt x="38501" y="467702"/>
                    </a:cubicBezTo>
                    <a:cubicBezTo>
                      <a:pt x="43022" y="474557"/>
                      <a:pt x="52210" y="483744"/>
                      <a:pt x="45356" y="486078"/>
                    </a:cubicBezTo>
                    <a:cubicBezTo>
                      <a:pt x="38501" y="488411"/>
                      <a:pt x="65919" y="488411"/>
                      <a:pt x="38501" y="488411"/>
                    </a:cubicBezTo>
                    <a:cubicBezTo>
                      <a:pt x="11084" y="488411"/>
                      <a:pt x="4083" y="492932"/>
                      <a:pt x="4083" y="492932"/>
                    </a:cubicBezTo>
                    <a:cubicBezTo>
                      <a:pt x="4083" y="492932"/>
                      <a:pt x="-5104" y="490599"/>
                      <a:pt x="4083" y="502120"/>
                    </a:cubicBezTo>
                    <a:cubicBezTo>
                      <a:pt x="13271" y="513641"/>
                      <a:pt x="20126" y="520495"/>
                      <a:pt x="20126" y="520495"/>
                    </a:cubicBezTo>
                    <a:cubicBezTo>
                      <a:pt x="31647" y="529683"/>
                      <a:pt x="31647" y="529683"/>
                      <a:pt x="31647" y="529683"/>
                    </a:cubicBezTo>
                    <a:lnTo>
                      <a:pt x="45356" y="543392"/>
                    </a:lnTo>
                    <a:lnTo>
                      <a:pt x="29313" y="552580"/>
                    </a:lnTo>
                    <a:lnTo>
                      <a:pt x="49877" y="559434"/>
                    </a:lnTo>
                    <a:lnTo>
                      <a:pt x="68252" y="559434"/>
                    </a:lnTo>
                    <a:lnTo>
                      <a:pt x="56731" y="577810"/>
                    </a:lnTo>
                    <a:lnTo>
                      <a:pt x="65919" y="584664"/>
                    </a:lnTo>
                    <a:lnTo>
                      <a:pt x="185068" y="584664"/>
                    </a:lnTo>
                    <a:lnTo>
                      <a:pt x="203444" y="570955"/>
                    </a:lnTo>
                    <a:cubicBezTo>
                      <a:pt x="203444" y="570955"/>
                      <a:pt x="226340" y="573289"/>
                      <a:pt x="233195" y="570955"/>
                    </a:cubicBezTo>
                    <a:cubicBezTo>
                      <a:pt x="240049" y="568622"/>
                      <a:pt x="308885" y="527350"/>
                      <a:pt x="308885" y="527350"/>
                    </a:cubicBezTo>
                    <a:cubicBezTo>
                      <a:pt x="308885" y="527350"/>
                      <a:pt x="402804" y="541059"/>
                      <a:pt x="411992" y="534204"/>
                    </a:cubicBezTo>
                    <a:cubicBezTo>
                      <a:pt x="421180" y="527350"/>
                      <a:pt x="501391" y="433430"/>
                      <a:pt x="501391" y="426430"/>
                    </a:cubicBezTo>
                    <a:cubicBezTo>
                      <a:pt x="501391" y="419430"/>
                      <a:pt x="499057" y="325656"/>
                      <a:pt x="499057" y="316468"/>
                    </a:cubicBezTo>
                    <a:cubicBezTo>
                      <a:pt x="499057" y="307280"/>
                      <a:pt x="501391" y="247779"/>
                      <a:pt x="501391" y="247779"/>
                    </a:cubicBezTo>
                    <a:lnTo>
                      <a:pt x="505912" y="218028"/>
                    </a:lnTo>
                    <a:lnTo>
                      <a:pt x="528808" y="218028"/>
                    </a:lnTo>
                    <a:lnTo>
                      <a:pt x="547184" y="201986"/>
                    </a:lnTo>
                    <a:lnTo>
                      <a:pt x="570080" y="188277"/>
                    </a:lnTo>
                    <a:lnTo>
                      <a:pt x="592977" y="179089"/>
                    </a:lnTo>
                    <a:lnTo>
                      <a:pt x="602165" y="147005"/>
                    </a:lnTo>
                    <a:lnTo>
                      <a:pt x="565559" y="119441"/>
                    </a:lnTo>
                    <a:lnTo>
                      <a:pt x="565559" y="91878"/>
                    </a:lnTo>
                    <a:lnTo>
                      <a:pt x="549517" y="48272"/>
                    </a:lnTo>
                    <a:lnTo>
                      <a:pt x="537996" y="23042"/>
                    </a:lnTo>
                    <a:lnTo>
                      <a:pt x="501391" y="20709"/>
                    </a:lnTo>
                    <a:lnTo>
                      <a:pt x="441743" y="34418"/>
                    </a:lnTo>
                    <a:lnTo>
                      <a:pt x="450931" y="6854"/>
                    </a:lnTo>
                    <a:lnTo>
                      <a:pt x="414325" y="13709"/>
                    </a:lnTo>
                    <a:lnTo>
                      <a:pt x="398283" y="25230"/>
                    </a:lnTo>
                    <a:lnTo>
                      <a:pt x="391429" y="0"/>
                    </a:lnTo>
                    <a:lnTo>
                      <a:pt x="343302" y="2333"/>
                    </a:lnTo>
                    <a:lnTo>
                      <a:pt x="313551" y="43606"/>
                    </a:lnTo>
                    <a:lnTo>
                      <a:pt x="288322" y="57314"/>
                    </a:lnTo>
                    <a:lnTo>
                      <a:pt x="285988" y="73356"/>
                    </a:lnTo>
                    <a:lnTo>
                      <a:pt x="320406" y="96253"/>
                    </a:lnTo>
                    <a:cubicBezTo>
                      <a:pt x="320406" y="96253"/>
                      <a:pt x="343302" y="103107"/>
                      <a:pt x="322739" y="109962"/>
                    </a:cubicBezTo>
                    <a:cubicBezTo>
                      <a:pt x="302176" y="116816"/>
                      <a:pt x="274613" y="123671"/>
                      <a:pt x="274613" y="123671"/>
                    </a:cubicBezTo>
                    <a:lnTo>
                      <a:pt x="272279" y="139713"/>
                    </a:lnTo>
                    <a:lnTo>
                      <a:pt x="240195" y="151234"/>
                    </a:lnTo>
                    <a:lnTo>
                      <a:pt x="226486" y="142046"/>
                    </a:lnTo>
                    <a:lnTo>
                      <a:pt x="196735" y="155755"/>
                    </a:lnTo>
                    <a:lnTo>
                      <a:pt x="187548" y="119150"/>
                    </a:lnTo>
                    <a:cubicBezTo>
                      <a:pt x="187548" y="119150"/>
                      <a:pt x="169172" y="114629"/>
                      <a:pt x="155463" y="114629"/>
                    </a:cubicBezTo>
                    <a:cubicBezTo>
                      <a:pt x="141754" y="114629"/>
                      <a:pt x="116524" y="114629"/>
                      <a:pt x="116524" y="114629"/>
                    </a:cubicBezTo>
                    <a:lnTo>
                      <a:pt x="128046" y="133004"/>
                    </a:lnTo>
                    <a:cubicBezTo>
                      <a:pt x="128046" y="133004"/>
                      <a:pt x="107483" y="130671"/>
                      <a:pt x="105149" y="139859"/>
                    </a:cubicBezTo>
                    <a:cubicBezTo>
                      <a:pt x="102816" y="149046"/>
                      <a:pt x="100628" y="155901"/>
                      <a:pt x="100628" y="155901"/>
                    </a:cubicBezTo>
                    <a:lnTo>
                      <a:pt x="107483" y="167422"/>
                    </a:lnTo>
                    <a:lnTo>
                      <a:pt x="125858" y="171943"/>
                    </a:lnTo>
                    <a:cubicBezTo>
                      <a:pt x="125858" y="171943"/>
                      <a:pt x="141900" y="176464"/>
                      <a:pt x="144234" y="185652"/>
                    </a:cubicBezTo>
                    <a:cubicBezTo>
                      <a:pt x="146567" y="194839"/>
                      <a:pt x="151088" y="206215"/>
                      <a:pt x="151088" y="206215"/>
                    </a:cubicBezTo>
                    <a:cubicBezTo>
                      <a:pt x="151088" y="206215"/>
                      <a:pt x="123525" y="215403"/>
                      <a:pt x="114483" y="222257"/>
                    </a:cubicBezTo>
                    <a:cubicBezTo>
                      <a:pt x="105295" y="229111"/>
                      <a:pt x="91586" y="240632"/>
                      <a:pt x="91586" y="240632"/>
                    </a:cubicBezTo>
                    <a:lnTo>
                      <a:pt x="100774" y="261196"/>
                    </a:lnTo>
                    <a:lnTo>
                      <a:pt x="105295" y="279571"/>
                    </a:lnTo>
                    <a:lnTo>
                      <a:pt x="123671" y="272717"/>
                    </a:lnTo>
                    <a:lnTo>
                      <a:pt x="142046" y="272717"/>
                    </a:lnTo>
                    <a:lnTo>
                      <a:pt x="151234" y="297947"/>
                    </a:lnTo>
                    <a:lnTo>
                      <a:pt x="197027" y="302468"/>
                    </a:lnTo>
                    <a:lnTo>
                      <a:pt x="199360" y="325364"/>
                    </a:lnTo>
                    <a:cubicBezTo>
                      <a:pt x="199360" y="325364"/>
                      <a:pt x="192506" y="318510"/>
                      <a:pt x="183318" y="325364"/>
                    </a:cubicBezTo>
                    <a:cubicBezTo>
                      <a:pt x="174130" y="332219"/>
                      <a:pt x="162755" y="334552"/>
                      <a:pt x="162755" y="334552"/>
                    </a:cubicBezTo>
                    <a:lnTo>
                      <a:pt x="149046" y="332219"/>
                    </a:lnTo>
                    <a:lnTo>
                      <a:pt x="128483" y="384866"/>
                    </a:lnTo>
                    <a:lnTo>
                      <a:pt x="110108" y="389387"/>
                    </a:lnTo>
                    <a:lnTo>
                      <a:pt x="94065" y="396241"/>
                    </a:lnTo>
                    <a:cubicBezTo>
                      <a:pt x="94065" y="396241"/>
                      <a:pt x="107774" y="405429"/>
                      <a:pt x="116962" y="405429"/>
                    </a:cubicBezTo>
                    <a:cubicBezTo>
                      <a:pt x="126150" y="405429"/>
                      <a:pt x="174276" y="403096"/>
                      <a:pt x="174276" y="403096"/>
                    </a:cubicBezTo>
                    <a:lnTo>
                      <a:pt x="197173" y="409950"/>
                    </a:lnTo>
                    <a:cubicBezTo>
                      <a:pt x="197173" y="409950"/>
                      <a:pt x="197173" y="425992"/>
                      <a:pt x="176610" y="425992"/>
                    </a:cubicBezTo>
                    <a:cubicBezTo>
                      <a:pt x="156046" y="425992"/>
                      <a:pt x="128483" y="425992"/>
                      <a:pt x="128483" y="425992"/>
                    </a:cubicBezTo>
                    <a:lnTo>
                      <a:pt x="107920" y="419138"/>
                    </a:lnTo>
                    <a:lnTo>
                      <a:pt x="87357" y="430659"/>
                    </a:lnTo>
                    <a:lnTo>
                      <a:pt x="59064" y="465369"/>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88" name="Google Shape;488;p9"/>
              <p:cNvSpPr/>
              <p:nvPr/>
            </p:nvSpPr>
            <p:spPr>
              <a:xfrm>
                <a:off x="6817145" y="2294759"/>
                <a:ext cx="845860" cy="1458379"/>
              </a:xfrm>
              <a:custGeom>
                <a:rect b="b" l="l" r="r" t="t"/>
                <a:pathLst>
                  <a:path extrusionOk="0" h="1458378" w="845859">
                    <a:moveTo>
                      <a:pt x="0" y="1416815"/>
                    </a:moveTo>
                    <a:lnTo>
                      <a:pt x="11521" y="1432857"/>
                    </a:lnTo>
                    <a:lnTo>
                      <a:pt x="29897" y="1437378"/>
                    </a:lnTo>
                    <a:lnTo>
                      <a:pt x="41418" y="1457941"/>
                    </a:lnTo>
                    <a:lnTo>
                      <a:pt x="50606" y="1460275"/>
                    </a:lnTo>
                    <a:lnTo>
                      <a:pt x="66648" y="1430524"/>
                    </a:lnTo>
                    <a:cubicBezTo>
                      <a:pt x="66648" y="1430524"/>
                      <a:pt x="82690" y="1405294"/>
                      <a:pt x="96399" y="1405294"/>
                    </a:cubicBezTo>
                    <a:cubicBezTo>
                      <a:pt x="110108" y="1405294"/>
                      <a:pt x="114774" y="1400773"/>
                      <a:pt x="126150" y="1400773"/>
                    </a:cubicBezTo>
                    <a:cubicBezTo>
                      <a:pt x="137671" y="1400773"/>
                      <a:pt x="208694" y="1437378"/>
                      <a:pt x="208694" y="1437378"/>
                    </a:cubicBezTo>
                    <a:lnTo>
                      <a:pt x="243112" y="1425857"/>
                    </a:lnTo>
                    <a:lnTo>
                      <a:pt x="245445" y="1384585"/>
                    </a:lnTo>
                    <a:cubicBezTo>
                      <a:pt x="245445" y="1384585"/>
                      <a:pt x="305093" y="1384585"/>
                      <a:pt x="311947" y="1384585"/>
                    </a:cubicBezTo>
                    <a:cubicBezTo>
                      <a:pt x="318802" y="1384585"/>
                      <a:pt x="387637" y="1402960"/>
                      <a:pt x="387637" y="1402960"/>
                    </a:cubicBezTo>
                    <a:lnTo>
                      <a:pt x="422055" y="1396106"/>
                    </a:lnTo>
                    <a:cubicBezTo>
                      <a:pt x="422055" y="1396106"/>
                      <a:pt x="431243" y="1389251"/>
                      <a:pt x="454139" y="1389251"/>
                    </a:cubicBezTo>
                    <a:cubicBezTo>
                      <a:pt x="477036" y="1389251"/>
                      <a:pt x="552726" y="1393772"/>
                      <a:pt x="552726" y="1393772"/>
                    </a:cubicBezTo>
                    <a:lnTo>
                      <a:pt x="616894" y="1386918"/>
                    </a:lnTo>
                    <a:cubicBezTo>
                      <a:pt x="616894" y="1386918"/>
                      <a:pt x="642124" y="1393772"/>
                      <a:pt x="653500" y="1396106"/>
                    </a:cubicBezTo>
                    <a:cubicBezTo>
                      <a:pt x="665021" y="1398439"/>
                      <a:pt x="724523" y="1396106"/>
                      <a:pt x="731377" y="1391585"/>
                    </a:cubicBezTo>
                    <a:cubicBezTo>
                      <a:pt x="738231" y="1387064"/>
                      <a:pt x="804733" y="1373209"/>
                      <a:pt x="804733" y="1357167"/>
                    </a:cubicBezTo>
                    <a:cubicBezTo>
                      <a:pt x="804733" y="1341125"/>
                      <a:pt x="807067" y="1309041"/>
                      <a:pt x="807067" y="1309041"/>
                    </a:cubicBezTo>
                    <a:lnTo>
                      <a:pt x="763461" y="1297520"/>
                    </a:lnTo>
                    <a:lnTo>
                      <a:pt x="713001" y="1288332"/>
                    </a:lnTo>
                    <a:lnTo>
                      <a:pt x="713001" y="1276810"/>
                    </a:lnTo>
                    <a:lnTo>
                      <a:pt x="751940" y="1272289"/>
                    </a:lnTo>
                    <a:lnTo>
                      <a:pt x="756461" y="1253914"/>
                    </a:lnTo>
                    <a:lnTo>
                      <a:pt x="749607" y="1235538"/>
                    </a:lnTo>
                    <a:lnTo>
                      <a:pt x="784024" y="1228684"/>
                    </a:lnTo>
                    <a:lnTo>
                      <a:pt x="816109" y="1205787"/>
                    </a:lnTo>
                    <a:lnTo>
                      <a:pt x="841339" y="1185224"/>
                    </a:lnTo>
                    <a:lnTo>
                      <a:pt x="857381" y="1109534"/>
                    </a:lnTo>
                    <a:lnTo>
                      <a:pt x="829817" y="1059075"/>
                    </a:lnTo>
                    <a:cubicBezTo>
                      <a:pt x="829817" y="1059075"/>
                      <a:pt x="811442" y="1038511"/>
                      <a:pt x="802254" y="1038511"/>
                    </a:cubicBezTo>
                    <a:cubicBezTo>
                      <a:pt x="793066" y="1038511"/>
                      <a:pt x="754128" y="1036178"/>
                      <a:pt x="754128" y="1036178"/>
                    </a:cubicBezTo>
                    <a:lnTo>
                      <a:pt x="701480" y="1056741"/>
                    </a:lnTo>
                    <a:lnTo>
                      <a:pt x="694626" y="1026990"/>
                    </a:lnTo>
                    <a:lnTo>
                      <a:pt x="715189" y="988052"/>
                    </a:lnTo>
                    <a:cubicBezTo>
                      <a:pt x="715189" y="988052"/>
                      <a:pt x="724377" y="976530"/>
                      <a:pt x="715189" y="965155"/>
                    </a:cubicBezTo>
                    <a:cubicBezTo>
                      <a:pt x="706001" y="953634"/>
                      <a:pt x="692292" y="939925"/>
                      <a:pt x="689959" y="930737"/>
                    </a:cubicBezTo>
                    <a:cubicBezTo>
                      <a:pt x="687626" y="921549"/>
                      <a:pt x="648687" y="900986"/>
                      <a:pt x="648687" y="900986"/>
                    </a:cubicBezTo>
                    <a:cubicBezTo>
                      <a:pt x="648687" y="900986"/>
                      <a:pt x="651020" y="884944"/>
                      <a:pt x="657875" y="884944"/>
                    </a:cubicBezTo>
                    <a:cubicBezTo>
                      <a:pt x="664729" y="884944"/>
                      <a:pt x="673917" y="882611"/>
                      <a:pt x="680771" y="887278"/>
                    </a:cubicBezTo>
                    <a:cubicBezTo>
                      <a:pt x="687626" y="891798"/>
                      <a:pt x="708335" y="907841"/>
                      <a:pt x="708335" y="900986"/>
                    </a:cubicBezTo>
                    <a:cubicBezTo>
                      <a:pt x="708335" y="894132"/>
                      <a:pt x="708335" y="896465"/>
                      <a:pt x="708335" y="884944"/>
                    </a:cubicBezTo>
                    <a:cubicBezTo>
                      <a:pt x="708335" y="873423"/>
                      <a:pt x="708335" y="873423"/>
                      <a:pt x="708335" y="873423"/>
                    </a:cubicBezTo>
                    <a:lnTo>
                      <a:pt x="692292" y="845860"/>
                    </a:lnTo>
                    <a:lnTo>
                      <a:pt x="680771" y="809254"/>
                    </a:lnTo>
                    <a:lnTo>
                      <a:pt x="639499" y="747419"/>
                    </a:lnTo>
                    <a:lnTo>
                      <a:pt x="611936" y="740565"/>
                    </a:lnTo>
                    <a:lnTo>
                      <a:pt x="595894" y="699293"/>
                    </a:lnTo>
                    <a:lnTo>
                      <a:pt x="563809" y="552580"/>
                    </a:lnTo>
                    <a:lnTo>
                      <a:pt x="488119" y="470035"/>
                    </a:lnTo>
                    <a:lnTo>
                      <a:pt x="453702" y="476890"/>
                    </a:lnTo>
                    <a:lnTo>
                      <a:pt x="433138" y="483744"/>
                    </a:lnTo>
                    <a:lnTo>
                      <a:pt x="403388" y="476890"/>
                    </a:lnTo>
                    <a:cubicBezTo>
                      <a:pt x="403388" y="476890"/>
                      <a:pt x="382824" y="458514"/>
                      <a:pt x="389679" y="458514"/>
                    </a:cubicBezTo>
                    <a:cubicBezTo>
                      <a:pt x="396533" y="458514"/>
                      <a:pt x="424097" y="451660"/>
                      <a:pt x="424097" y="451660"/>
                    </a:cubicBezTo>
                    <a:lnTo>
                      <a:pt x="476744" y="435618"/>
                    </a:lnTo>
                    <a:lnTo>
                      <a:pt x="497307" y="424096"/>
                    </a:lnTo>
                    <a:lnTo>
                      <a:pt x="492786" y="405721"/>
                    </a:lnTo>
                    <a:lnTo>
                      <a:pt x="479077" y="401200"/>
                    </a:lnTo>
                    <a:lnTo>
                      <a:pt x="524871" y="373637"/>
                    </a:lnTo>
                    <a:cubicBezTo>
                      <a:pt x="524871" y="373637"/>
                      <a:pt x="568476" y="275050"/>
                      <a:pt x="577518" y="268196"/>
                    </a:cubicBezTo>
                    <a:cubicBezTo>
                      <a:pt x="586706" y="261341"/>
                      <a:pt x="605081" y="240632"/>
                      <a:pt x="605081" y="233778"/>
                    </a:cubicBezTo>
                    <a:cubicBezTo>
                      <a:pt x="605081" y="226924"/>
                      <a:pt x="595894" y="206215"/>
                      <a:pt x="595894" y="206215"/>
                    </a:cubicBezTo>
                    <a:lnTo>
                      <a:pt x="527204" y="183318"/>
                    </a:lnTo>
                    <a:lnTo>
                      <a:pt x="458514" y="169609"/>
                    </a:lnTo>
                    <a:cubicBezTo>
                      <a:pt x="458514" y="169609"/>
                      <a:pt x="433284" y="187985"/>
                      <a:pt x="417242" y="192506"/>
                    </a:cubicBezTo>
                    <a:cubicBezTo>
                      <a:pt x="401200" y="197027"/>
                      <a:pt x="369116" y="199360"/>
                      <a:pt x="369116" y="199360"/>
                    </a:cubicBezTo>
                    <a:cubicBezTo>
                      <a:pt x="369116" y="199360"/>
                      <a:pt x="359928" y="197027"/>
                      <a:pt x="369116" y="190172"/>
                    </a:cubicBezTo>
                    <a:cubicBezTo>
                      <a:pt x="378303" y="183318"/>
                      <a:pt x="387491" y="178651"/>
                      <a:pt x="387491" y="178651"/>
                    </a:cubicBezTo>
                    <a:lnTo>
                      <a:pt x="408054" y="160276"/>
                    </a:lnTo>
                    <a:lnTo>
                      <a:pt x="412575" y="151088"/>
                    </a:lnTo>
                    <a:cubicBezTo>
                      <a:pt x="412575" y="151088"/>
                      <a:pt x="401054" y="151088"/>
                      <a:pt x="401054" y="144234"/>
                    </a:cubicBezTo>
                    <a:cubicBezTo>
                      <a:pt x="401054" y="137379"/>
                      <a:pt x="405575" y="130525"/>
                      <a:pt x="414763" y="123670"/>
                    </a:cubicBezTo>
                    <a:cubicBezTo>
                      <a:pt x="423951" y="116816"/>
                      <a:pt x="444514" y="109962"/>
                      <a:pt x="444514" y="109962"/>
                    </a:cubicBezTo>
                    <a:lnTo>
                      <a:pt x="483453" y="71023"/>
                    </a:lnTo>
                    <a:lnTo>
                      <a:pt x="501828" y="32084"/>
                    </a:lnTo>
                    <a:lnTo>
                      <a:pt x="494974" y="18375"/>
                    </a:lnTo>
                    <a:lnTo>
                      <a:pt x="485786" y="16042"/>
                    </a:lnTo>
                    <a:cubicBezTo>
                      <a:pt x="485786" y="16042"/>
                      <a:pt x="476598" y="22896"/>
                      <a:pt x="460556" y="25230"/>
                    </a:cubicBezTo>
                    <a:cubicBezTo>
                      <a:pt x="444514" y="27563"/>
                      <a:pt x="391866" y="27563"/>
                      <a:pt x="391866" y="27563"/>
                    </a:cubicBezTo>
                    <a:lnTo>
                      <a:pt x="366636" y="18375"/>
                    </a:lnTo>
                    <a:lnTo>
                      <a:pt x="350594" y="0"/>
                    </a:lnTo>
                    <a:lnTo>
                      <a:pt x="332219" y="4521"/>
                    </a:lnTo>
                    <a:lnTo>
                      <a:pt x="327698" y="59502"/>
                    </a:lnTo>
                    <a:lnTo>
                      <a:pt x="302468" y="61835"/>
                    </a:lnTo>
                    <a:cubicBezTo>
                      <a:pt x="302468" y="61835"/>
                      <a:pt x="295613" y="54981"/>
                      <a:pt x="293280" y="61835"/>
                    </a:cubicBezTo>
                    <a:cubicBezTo>
                      <a:pt x="290947" y="68690"/>
                      <a:pt x="286426" y="80211"/>
                      <a:pt x="286426" y="80211"/>
                    </a:cubicBezTo>
                    <a:lnTo>
                      <a:pt x="293280" y="109962"/>
                    </a:lnTo>
                    <a:cubicBezTo>
                      <a:pt x="293280" y="109962"/>
                      <a:pt x="300134" y="121483"/>
                      <a:pt x="293280" y="121483"/>
                    </a:cubicBezTo>
                    <a:cubicBezTo>
                      <a:pt x="286426" y="121483"/>
                      <a:pt x="240632" y="123816"/>
                      <a:pt x="240632" y="123816"/>
                    </a:cubicBezTo>
                    <a:lnTo>
                      <a:pt x="236111" y="167422"/>
                    </a:lnTo>
                    <a:lnTo>
                      <a:pt x="217736" y="167422"/>
                    </a:lnTo>
                    <a:lnTo>
                      <a:pt x="224590" y="178943"/>
                    </a:lnTo>
                    <a:lnTo>
                      <a:pt x="238299" y="199506"/>
                    </a:lnTo>
                    <a:lnTo>
                      <a:pt x="238299" y="227069"/>
                    </a:lnTo>
                    <a:cubicBezTo>
                      <a:pt x="238299" y="227069"/>
                      <a:pt x="240632" y="236257"/>
                      <a:pt x="231445" y="236257"/>
                    </a:cubicBezTo>
                    <a:cubicBezTo>
                      <a:pt x="222257" y="236257"/>
                      <a:pt x="219923" y="231736"/>
                      <a:pt x="213069" y="227069"/>
                    </a:cubicBezTo>
                    <a:cubicBezTo>
                      <a:pt x="206215" y="222403"/>
                      <a:pt x="194694" y="206506"/>
                      <a:pt x="194694" y="206506"/>
                    </a:cubicBezTo>
                    <a:lnTo>
                      <a:pt x="180985" y="192798"/>
                    </a:lnTo>
                    <a:lnTo>
                      <a:pt x="180985" y="169901"/>
                    </a:lnTo>
                    <a:lnTo>
                      <a:pt x="180985" y="151526"/>
                    </a:lnTo>
                    <a:lnTo>
                      <a:pt x="162609" y="151526"/>
                    </a:lnTo>
                    <a:lnTo>
                      <a:pt x="162609" y="172089"/>
                    </a:lnTo>
                    <a:lnTo>
                      <a:pt x="139713" y="172089"/>
                    </a:lnTo>
                    <a:lnTo>
                      <a:pt x="139713" y="190464"/>
                    </a:lnTo>
                    <a:lnTo>
                      <a:pt x="162609" y="208840"/>
                    </a:lnTo>
                    <a:lnTo>
                      <a:pt x="176318" y="222549"/>
                    </a:lnTo>
                    <a:lnTo>
                      <a:pt x="180839" y="240924"/>
                    </a:lnTo>
                    <a:lnTo>
                      <a:pt x="199215" y="250112"/>
                    </a:lnTo>
                    <a:lnTo>
                      <a:pt x="222111" y="263821"/>
                    </a:lnTo>
                    <a:lnTo>
                      <a:pt x="203735" y="295905"/>
                    </a:lnTo>
                    <a:lnTo>
                      <a:pt x="176172" y="295905"/>
                    </a:lnTo>
                    <a:cubicBezTo>
                      <a:pt x="176172" y="295905"/>
                      <a:pt x="171651" y="300426"/>
                      <a:pt x="176172" y="307426"/>
                    </a:cubicBezTo>
                    <a:cubicBezTo>
                      <a:pt x="180693" y="314280"/>
                      <a:pt x="199069" y="337177"/>
                      <a:pt x="199069" y="337177"/>
                    </a:cubicBezTo>
                    <a:lnTo>
                      <a:pt x="224299" y="337177"/>
                    </a:lnTo>
                    <a:lnTo>
                      <a:pt x="226632" y="353219"/>
                    </a:lnTo>
                    <a:lnTo>
                      <a:pt x="217444" y="389825"/>
                    </a:lnTo>
                    <a:lnTo>
                      <a:pt x="164797" y="525016"/>
                    </a:lnTo>
                    <a:lnTo>
                      <a:pt x="194548" y="527350"/>
                    </a:lnTo>
                    <a:lnTo>
                      <a:pt x="222111" y="440284"/>
                    </a:lnTo>
                    <a:cubicBezTo>
                      <a:pt x="222111" y="440284"/>
                      <a:pt x="222111" y="449472"/>
                      <a:pt x="240487" y="449472"/>
                    </a:cubicBezTo>
                    <a:cubicBezTo>
                      <a:pt x="258862" y="449472"/>
                      <a:pt x="265717" y="444951"/>
                      <a:pt x="265717" y="444951"/>
                    </a:cubicBezTo>
                    <a:cubicBezTo>
                      <a:pt x="270238" y="460993"/>
                      <a:pt x="263383" y="488557"/>
                      <a:pt x="263383" y="488557"/>
                    </a:cubicBezTo>
                    <a:lnTo>
                      <a:pt x="256529" y="511453"/>
                    </a:lnTo>
                    <a:lnTo>
                      <a:pt x="270238" y="527496"/>
                    </a:lnTo>
                    <a:lnTo>
                      <a:pt x="196881" y="637457"/>
                    </a:lnTo>
                    <a:lnTo>
                      <a:pt x="210590" y="665021"/>
                    </a:lnTo>
                    <a:lnTo>
                      <a:pt x="224299" y="648979"/>
                    </a:lnTo>
                    <a:lnTo>
                      <a:pt x="249529" y="669541"/>
                    </a:lnTo>
                    <a:cubicBezTo>
                      <a:pt x="249529" y="669541"/>
                      <a:pt x="258716" y="685584"/>
                      <a:pt x="265571" y="676396"/>
                    </a:cubicBezTo>
                    <a:cubicBezTo>
                      <a:pt x="272425" y="667208"/>
                      <a:pt x="263237" y="648833"/>
                      <a:pt x="274759" y="648833"/>
                    </a:cubicBezTo>
                    <a:cubicBezTo>
                      <a:pt x="286280" y="648833"/>
                      <a:pt x="313697" y="658020"/>
                      <a:pt x="313697" y="658020"/>
                    </a:cubicBezTo>
                    <a:cubicBezTo>
                      <a:pt x="313697" y="658020"/>
                      <a:pt x="322885" y="664875"/>
                      <a:pt x="334260" y="662541"/>
                    </a:cubicBezTo>
                    <a:cubicBezTo>
                      <a:pt x="345782" y="660208"/>
                      <a:pt x="373199" y="637311"/>
                      <a:pt x="373199" y="637311"/>
                    </a:cubicBezTo>
                    <a:lnTo>
                      <a:pt x="402950" y="646499"/>
                    </a:lnTo>
                    <a:lnTo>
                      <a:pt x="396096" y="669396"/>
                    </a:lnTo>
                    <a:lnTo>
                      <a:pt x="347969" y="703813"/>
                    </a:lnTo>
                    <a:lnTo>
                      <a:pt x="375532" y="804587"/>
                    </a:lnTo>
                    <a:lnTo>
                      <a:pt x="432847" y="774836"/>
                    </a:lnTo>
                    <a:lnTo>
                      <a:pt x="409950" y="820630"/>
                    </a:lnTo>
                    <a:lnTo>
                      <a:pt x="403096" y="832151"/>
                    </a:lnTo>
                    <a:lnTo>
                      <a:pt x="403096" y="877944"/>
                    </a:lnTo>
                    <a:lnTo>
                      <a:pt x="377866" y="880277"/>
                    </a:lnTo>
                    <a:lnTo>
                      <a:pt x="373345" y="916883"/>
                    </a:lnTo>
                    <a:lnTo>
                      <a:pt x="368824" y="942112"/>
                    </a:lnTo>
                    <a:lnTo>
                      <a:pt x="339073" y="928404"/>
                    </a:lnTo>
                    <a:cubicBezTo>
                      <a:pt x="339073" y="928404"/>
                      <a:pt x="341406" y="926070"/>
                      <a:pt x="325364" y="926070"/>
                    </a:cubicBezTo>
                    <a:cubicBezTo>
                      <a:pt x="309322" y="926070"/>
                      <a:pt x="286426" y="928404"/>
                      <a:pt x="277238" y="926070"/>
                    </a:cubicBezTo>
                    <a:cubicBezTo>
                      <a:pt x="268050" y="923737"/>
                      <a:pt x="226778" y="896319"/>
                      <a:pt x="226778" y="896319"/>
                    </a:cubicBezTo>
                    <a:lnTo>
                      <a:pt x="213069" y="907841"/>
                    </a:lnTo>
                    <a:lnTo>
                      <a:pt x="231445" y="935404"/>
                    </a:lnTo>
                    <a:cubicBezTo>
                      <a:pt x="231445" y="935404"/>
                      <a:pt x="242966" y="960634"/>
                      <a:pt x="231445" y="960634"/>
                    </a:cubicBezTo>
                    <a:cubicBezTo>
                      <a:pt x="219923" y="960634"/>
                      <a:pt x="210882" y="956113"/>
                      <a:pt x="203881" y="965155"/>
                    </a:cubicBezTo>
                    <a:cubicBezTo>
                      <a:pt x="197027" y="974343"/>
                      <a:pt x="187839" y="988052"/>
                      <a:pt x="187839" y="988052"/>
                    </a:cubicBezTo>
                    <a:lnTo>
                      <a:pt x="210736" y="990385"/>
                    </a:lnTo>
                    <a:lnTo>
                      <a:pt x="242820" y="990385"/>
                    </a:lnTo>
                    <a:lnTo>
                      <a:pt x="249674" y="999573"/>
                    </a:lnTo>
                    <a:lnTo>
                      <a:pt x="249674" y="1022469"/>
                    </a:lnTo>
                    <a:lnTo>
                      <a:pt x="242820" y="1082117"/>
                    </a:lnTo>
                    <a:lnTo>
                      <a:pt x="98441" y="1143952"/>
                    </a:lnTo>
                    <a:lnTo>
                      <a:pt x="98441" y="1164515"/>
                    </a:lnTo>
                    <a:cubicBezTo>
                      <a:pt x="98441" y="1164515"/>
                      <a:pt x="100774" y="1169036"/>
                      <a:pt x="107628" y="1176037"/>
                    </a:cubicBezTo>
                    <a:cubicBezTo>
                      <a:pt x="114483" y="1182891"/>
                      <a:pt x="114483" y="1182891"/>
                      <a:pt x="114483" y="1182891"/>
                    </a:cubicBezTo>
                    <a:lnTo>
                      <a:pt x="158088" y="1185224"/>
                    </a:lnTo>
                    <a:lnTo>
                      <a:pt x="206215" y="1169182"/>
                    </a:lnTo>
                    <a:cubicBezTo>
                      <a:pt x="206215" y="1169182"/>
                      <a:pt x="208548" y="1180703"/>
                      <a:pt x="203881" y="1189745"/>
                    </a:cubicBezTo>
                    <a:cubicBezTo>
                      <a:pt x="199360" y="1198933"/>
                      <a:pt x="199360" y="1198933"/>
                      <a:pt x="199360" y="1198933"/>
                    </a:cubicBezTo>
                    <a:lnTo>
                      <a:pt x="226924" y="1217309"/>
                    </a:lnTo>
                    <a:cubicBezTo>
                      <a:pt x="242966" y="1217309"/>
                      <a:pt x="249820" y="1219642"/>
                      <a:pt x="249820" y="1219642"/>
                    </a:cubicBezTo>
                    <a:lnTo>
                      <a:pt x="256675" y="1238018"/>
                    </a:lnTo>
                    <a:lnTo>
                      <a:pt x="284238" y="1256393"/>
                    </a:lnTo>
                    <a:cubicBezTo>
                      <a:pt x="284238" y="1256393"/>
                      <a:pt x="300280" y="1260914"/>
                      <a:pt x="309468" y="1256393"/>
                    </a:cubicBezTo>
                    <a:cubicBezTo>
                      <a:pt x="318656" y="1251872"/>
                      <a:pt x="339219" y="1238018"/>
                      <a:pt x="339219" y="1238018"/>
                    </a:cubicBezTo>
                    <a:lnTo>
                      <a:pt x="373637" y="1215121"/>
                    </a:lnTo>
                    <a:lnTo>
                      <a:pt x="375970" y="1226642"/>
                    </a:lnTo>
                    <a:lnTo>
                      <a:pt x="357594" y="1245018"/>
                    </a:lnTo>
                    <a:lnTo>
                      <a:pt x="337031" y="1281623"/>
                    </a:lnTo>
                    <a:cubicBezTo>
                      <a:pt x="337031" y="1281623"/>
                      <a:pt x="348552" y="1290811"/>
                      <a:pt x="304947" y="1281623"/>
                    </a:cubicBezTo>
                    <a:cubicBezTo>
                      <a:pt x="261341" y="1272435"/>
                      <a:pt x="238445" y="1267914"/>
                      <a:pt x="229257" y="1267914"/>
                    </a:cubicBezTo>
                    <a:cubicBezTo>
                      <a:pt x="220069" y="1267914"/>
                      <a:pt x="197173" y="1267914"/>
                      <a:pt x="197173" y="1267914"/>
                    </a:cubicBezTo>
                    <a:lnTo>
                      <a:pt x="192652" y="1288477"/>
                    </a:lnTo>
                    <a:cubicBezTo>
                      <a:pt x="192652" y="1288477"/>
                      <a:pt x="204173" y="1313707"/>
                      <a:pt x="192652" y="1313707"/>
                    </a:cubicBezTo>
                    <a:cubicBezTo>
                      <a:pt x="181131" y="1313707"/>
                      <a:pt x="142192" y="1313707"/>
                      <a:pt x="142192" y="1313707"/>
                    </a:cubicBezTo>
                    <a:cubicBezTo>
                      <a:pt x="142192" y="1313707"/>
                      <a:pt x="130671" y="1357313"/>
                      <a:pt x="121629" y="1359501"/>
                    </a:cubicBezTo>
                    <a:cubicBezTo>
                      <a:pt x="112441" y="1361834"/>
                      <a:pt x="123962" y="1366355"/>
                      <a:pt x="96399" y="1375543"/>
                    </a:cubicBezTo>
                    <a:cubicBezTo>
                      <a:pt x="68835" y="1384730"/>
                      <a:pt x="45939" y="1414481"/>
                      <a:pt x="45939" y="1414481"/>
                    </a:cubicBezTo>
                    <a:lnTo>
                      <a:pt x="0" y="1416815"/>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89" name="Google Shape;489;p9"/>
              <p:cNvSpPr/>
              <p:nvPr/>
            </p:nvSpPr>
            <p:spPr>
              <a:xfrm>
                <a:off x="8532643" y="2902757"/>
                <a:ext cx="87503" cy="87503"/>
              </a:xfrm>
              <a:custGeom>
                <a:rect b="b" l="l" r="r" t="t"/>
                <a:pathLst>
                  <a:path extrusionOk="0" h="87502" w="87502">
                    <a:moveTo>
                      <a:pt x="43744" y="2917"/>
                    </a:moveTo>
                    <a:lnTo>
                      <a:pt x="8597" y="12105"/>
                    </a:lnTo>
                    <a:lnTo>
                      <a:pt x="1014" y="21292"/>
                    </a:lnTo>
                    <a:cubicBezTo>
                      <a:pt x="1014" y="21292"/>
                      <a:pt x="-2049" y="45793"/>
                      <a:pt x="2472" y="51918"/>
                    </a:cubicBezTo>
                    <a:cubicBezTo>
                      <a:pt x="6993" y="58044"/>
                      <a:pt x="30036" y="77878"/>
                      <a:pt x="30036" y="77878"/>
                    </a:cubicBezTo>
                    <a:lnTo>
                      <a:pt x="80496" y="100774"/>
                    </a:lnTo>
                    <a:lnTo>
                      <a:pt x="91142" y="67231"/>
                    </a:lnTo>
                    <a:cubicBezTo>
                      <a:pt x="91142" y="67231"/>
                      <a:pt x="109517" y="64169"/>
                      <a:pt x="91142" y="35147"/>
                    </a:cubicBezTo>
                    <a:cubicBezTo>
                      <a:pt x="72766" y="6125"/>
                      <a:pt x="68245" y="0"/>
                      <a:pt x="68245" y="0"/>
                    </a:cubicBezTo>
                    <a:lnTo>
                      <a:pt x="43744" y="2917"/>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90" name="Google Shape;490;p9"/>
              <p:cNvSpPr/>
              <p:nvPr/>
            </p:nvSpPr>
            <p:spPr>
              <a:xfrm>
                <a:off x="8631369" y="2808696"/>
                <a:ext cx="160422" cy="189589"/>
              </a:xfrm>
              <a:custGeom>
                <a:rect b="b" l="l" r="r" t="t"/>
                <a:pathLst>
                  <a:path extrusionOk="0" h="189589" w="160421">
                    <a:moveTo>
                      <a:pt x="70294" y="22163"/>
                    </a:moveTo>
                    <a:lnTo>
                      <a:pt x="51918" y="29747"/>
                    </a:lnTo>
                    <a:lnTo>
                      <a:pt x="51918" y="48122"/>
                    </a:lnTo>
                    <a:lnTo>
                      <a:pt x="33543" y="63435"/>
                    </a:lnTo>
                    <a:lnTo>
                      <a:pt x="0" y="67956"/>
                    </a:lnTo>
                    <a:cubicBezTo>
                      <a:pt x="0" y="67956"/>
                      <a:pt x="3062" y="86332"/>
                      <a:pt x="7583" y="87790"/>
                    </a:cubicBezTo>
                    <a:cubicBezTo>
                      <a:pt x="12104" y="89249"/>
                      <a:pt x="32084" y="98436"/>
                      <a:pt x="32084" y="98436"/>
                    </a:cubicBezTo>
                    <a:lnTo>
                      <a:pt x="35147" y="138104"/>
                    </a:lnTo>
                    <a:lnTo>
                      <a:pt x="65773" y="153417"/>
                    </a:lnTo>
                    <a:lnTo>
                      <a:pt x="91732" y="174855"/>
                    </a:lnTo>
                    <a:lnTo>
                      <a:pt x="114629" y="190168"/>
                    </a:lnTo>
                    <a:cubicBezTo>
                      <a:pt x="114629" y="190168"/>
                      <a:pt x="134463" y="196293"/>
                      <a:pt x="134463" y="188710"/>
                    </a:cubicBezTo>
                    <a:cubicBezTo>
                      <a:pt x="134463" y="181126"/>
                      <a:pt x="125275" y="156626"/>
                      <a:pt x="125275" y="156626"/>
                    </a:cubicBezTo>
                    <a:lnTo>
                      <a:pt x="149775" y="142917"/>
                    </a:lnTo>
                    <a:cubicBezTo>
                      <a:pt x="149775" y="142917"/>
                      <a:pt x="160422" y="141458"/>
                      <a:pt x="160422" y="132271"/>
                    </a:cubicBezTo>
                    <a:cubicBezTo>
                      <a:pt x="160422" y="123083"/>
                      <a:pt x="155901" y="115499"/>
                      <a:pt x="155901" y="115499"/>
                    </a:cubicBezTo>
                    <a:lnTo>
                      <a:pt x="142192" y="101791"/>
                    </a:lnTo>
                    <a:lnTo>
                      <a:pt x="146713" y="78894"/>
                    </a:lnTo>
                    <a:lnTo>
                      <a:pt x="162026" y="65185"/>
                    </a:lnTo>
                    <a:lnTo>
                      <a:pt x="157505" y="10204"/>
                    </a:lnTo>
                    <a:cubicBezTo>
                      <a:pt x="157505" y="10204"/>
                      <a:pt x="137671" y="8746"/>
                      <a:pt x="133004" y="5683"/>
                    </a:cubicBezTo>
                    <a:cubicBezTo>
                      <a:pt x="128483" y="2621"/>
                      <a:pt x="102378" y="-3504"/>
                      <a:pt x="102378" y="2621"/>
                    </a:cubicBezTo>
                    <a:cubicBezTo>
                      <a:pt x="102378" y="8746"/>
                      <a:pt x="99316" y="45351"/>
                      <a:pt x="99316" y="51476"/>
                    </a:cubicBezTo>
                    <a:cubicBezTo>
                      <a:pt x="99316" y="57602"/>
                      <a:pt x="106899" y="74373"/>
                      <a:pt x="99316" y="74373"/>
                    </a:cubicBezTo>
                    <a:cubicBezTo>
                      <a:pt x="91732" y="74373"/>
                      <a:pt x="80940" y="74373"/>
                      <a:pt x="80940" y="66789"/>
                    </a:cubicBezTo>
                    <a:cubicBezTo>
                      <a:pt x="80940" y="59206"/>
                      <a:pt x="82398" y="72915"/>
                      <a:pt x="80940" y="59206"/>
                    </a:cubicBezTo>
                    <a:cubicBezTo>
                      <a:pt x="79482" y="45497"/>
                      <a:pt x="70294" y="22163"/>
                      <a:pt x="70294" y="22163"/>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91" name="Google Shape;491;p9"/>
              <p:cNvSpPr/>
              <p:nvPr/>
            </p:nvSpPr>
            <p:spPr>
              <a:xfrm>
                <a:off x="9163093" y="2551288"/>
                <a:ext cx="43751" cy="189589"/>
              </a:xfrm>
              <a:custGeom>
                <a:rect b="b" l="l" r="r" t="t"/>
                <a:pathLst>
                  <a:path extrusionOk="0" h="189589" w="43751">
                    <a:moveTo>
                      <a:pt x="44335" y="0"/>
                    </a:moveTo>
                    <a:lnTo>
                      <a:pt x="29022" y="15313"/>
                    </a:lnTo>
                    <a:lnTo>
                      <a:pt x="15313" y="116087"/>
                    </a:lnTo>
                    <a:lnTo>
                      <a:pt x="0" y="195569"/>
                    </a:lnTo>
                    <a:cubicBezTo>
                      <a:pt x="0" y="195569"/>
                      <a:pt x="13709" y="200090"/>
                      <a:pt x="16771" y="194110"/>
                    </a:cubicBezTo>
                    <a:cubicBezTo>
                      <a:pt x="19834" y="187985"/>
                      <a:pt x="33543" y="143650"/>
                      <a:pt x="33543" y="143650"/>
                    </a:cubicBezTo>
                    <a:cubicBezTo>
                      <a:pt x="33543" y="143650"/>
                      <a:pt x="51918" y="71898"/>
                      <a:pt x="51918" y="65773"/>
                    </a:cubicBezTo>
                    <a:cubicBezTo>
                      <a:pt x="51918" y="59502"/>
                      <a:pt x="44335" y="0"/>
                      <a:pt x="44335"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92" name="Google Shape;492;p9"/>
              <p:cNvSpPr/>
              <p:nvPr/>
            </p:nvSpPr>
            <p:spPr>
              <a:xfrm>
                <a:off x="9296097" y="2420033"/>
                <a:ext cx="72919" cy="160422"/>
              </a:xfrm>
              <a:custGeom>
                <a:rect b="b" l="l" r="r" t="t"/>
                <a:pathLst>
                  <a:path extrusionOk="0" h="160421" w="72918">
                    <a:moveTo>
                      <a:pt x="39668" y="21292"/>
                    </a:moveTo>
                    <a:lnTo>
                      <a:pt x="19834" y="50314"/>
                    </a:lnTo>
                    <a:cubicBezTo>
                      <a:pt x="19834" y="50314"/>
                      <a:pt x="0" y="70148"/>
                      <a:pt x="0" y="74815"/>
                    </a:cubicBezTo>
                    <a:cubicBezTo>
                      <a:pt x="0" y="79336"/>
                      <a:pt x="7584" y="114483"/>
                      <a:pt x="7584" y="114483"/>
                    </a:cubicBezTo>
                    <a:lnTo>
                      <a:pt x="16771" y="154151"/>
                    </a:lnTo>
                    <a:lnTo>
                      <a:pt x="44335" y="172526"/>
                    </a:lnTo>
                    <a:cubicBezTo>
                      <a:pt x="44335" y="172526"/>
                      <a:pt x="71898" y="126733"/>
                      <a:pt x="71898" y="120608"/>
                    </a:cubicBezTo>
                    <a:cubicBezTo>
                      <a:pt x="71898" y="114483"/>
                      <a:pt x="70440" y="93045"/>
                      <a:pt x="68835" y="82398"/>
                    </a:cubicBezTo>
                    <a:cubicBezTo>
                      <a:pt x="67377" y="71752"/>
                      <a:pt x="67377" y="38064"/>
                      <a:pt x="67377" y="33543"/>
                    </a:cubicBezTo>
                    <a:cubicBezTo>
                      <a:pt x="67377" y="29022"/>
                      <a:pt x="79628" y="19834"/>
                      <a:pt x="79628" y="19834"/>
                    </a:cubicBezTo>
                    <a:lnTo>
                      <a:pt x="46085" y="0"/>
                    </a:lnTo>
                    <a:lnTo>
                      <a:pt x="39668" y="21292"/>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93" name="Google Shape;493;p9"/>
              <p:cNvSpPr/>
              <p:nvPr/>
            </p:nvSpPr>
            <p:spPr>
              <a:xfrm>
                <a:off x="9606149" y="2242257"/>
                <a:ext cx="131254" cy="116670"/>
              </a:xfrm>
              <a:custGeom>
                <a:rect b="b" l="l" r="r" t="t"/>
                <a:pathLst>
                  <a:path extrusionOk="0" h="116670" w="131254">
                    <a:moveTo>
                      <a:pt x="116087" y="15605"/>
                    </a:moveTo>
                    <a:lnTo>
                      <a:pt x="94649" y="3354"/>
                    </a:lnTo>
                    <a:lnTo>
                      <a:pt x="71752" y="3354"/>
                    </a:lnTo>
                    <a:lnTo>
                      <a:pt x="51918" y="10938"/>
                    </a:lnTo>
                    <a:lnTo>
                      <a:pt x="6125" y="33834"/>
                    </a:lnTo>
                    <a:lnTo>
                      <a:pt x="0" y="46085"/>
                    </a:lnTo>
                    <a:cubicBezTo>
                      <a:pt x="0" y="46085"/>
                      <a:pt x="1458" y="65919"/>
                      <a:pt x="7584" y="67523"/>
                    </a:cubicBezTo>
                    <a:cubicBezTo>
                      <a:pt x="13709" y="68981"/>
                      <a:pt x="32084" y="75106"/>
                      <a:pt x="32084" y="75106"/>
                    </a:cubicBezTo>
                    <a:cubicBezTo>
                      <a:pt x="32084" y="75106"/>
                      <a:pt x="41272" y="75106"/>
                      <a:pt x="41272" y="79628"/>
                    </a:cubicBezTo>
                    <a:cubicBezTo>
                      <a:pt x="41272" y="84149"/>
                      <a:pt x="41272" y="96399"/>
                      <a:pt x="41272" y="96399"/>
                    </a:cubicBezTo>
                    <a:lnTo>
                      <a:pt x="30626" y="125421"/>
                    </a:lnTo>
                    <a:cubicBezTo>
                      <a:pt x="30626" y="125421"/>
                      <a:pt x="44335" y="131546"/>
                      <a:pt x="47397" y="126879"/>
                    </a:cubicBezTo>
                    <a:cubicBezTo>
                      <a:pt x="50460" y="122358"/>
                      <a:pt x="51918" y="114629"/>
                      <a:pt x="53522" y="105441"/>
                    </a:cubicBezTo>
                    <a:cubicBezTo>
                      <a:pt x="54981" y="96253"/>
                      <a:pt x="59648" y="74815"/>
                      <a:pt x="59648" y="74815"/>
                    </a:cubicBezTo>
                    <a:lnTo>
                      <a:pt x="94795" y="56439"/>
                    </a:lnTo>
                    <a:cubicBezTo>
                      <a:pt x="94795" y="56439"/>
                      <a:pt x="103982" y="30480"/>
                      <a:pt x="111566" y="30480"/>
                    </a:cubicBezTo>
                    <a:cubicBezTo>
                      <a:pt x="119149" y="30480"/>
                      <a:pt x="129942" y="35001"/>
                      <a:pt x="133004" y="29022"/>
                    </a:cubicBezTo>
                    <a:cubicBezTo>
                      <a:pt x="136067" y="22897"/>
                      <a:pt x="142192" y="21438"/>
                      <a:pt x="137525" y="16771"/>
                    </a:cubicBezTo>
                    <a:cubicBezTo>
                      <a:pt x="133004" y="12250"/>
                      <a:pt x="123816" y="0"/>
                      <a:pt x="123816" y="0"/>
                    </a:cubicBezTo>
                    <a:lnTo>
                      <a:pt x="116087" y="15605"/>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94" name="Google Shape;494;p9"/>
              <p:cNvSpPr/>
              <p:nvPr/>
            </p:nvSpPr>
            <p:spPr>
              <a:xfrm>
                <a:off x="7598690" y="5563277"/>
                <a:ext cx="131254" cy="102087"/>
              </a:xfrm>
              <a:custGeom>
                <a:rect b="b" l="l" r="r" t="t"/>
                <a:pathLst>
                  <a:path extrusionOk="0" h="102086" w="131254">
                    <a:moveTo>
                      <a:pt x="0" y="52793"/>
                    </a:moveTo>
                    <a:lnTo>
                      <a:pt x="13709" y="78023"/>
                    </a:lnTo>
                    <a:lnTo>
                      <a:pt x="57168" y="78023"/>
                    </a:lnTo>
                    <a:lnTo>
                      <a:pt x="89253" y="105441"/>
                    </a:lnTo>
                    <a:lnTo>
                      <a:pt x="139713" y="52793"/>
                    </a:lnTo>
                    <a:lnTo>
                      <a:pt x="119150" y="34418"/>
                    </a:lnTo>
                    <a:lnTo>
                      <a:pt x="112295" y="0"/>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95" name="Google Shape;495;p9"/>
              <p:cNvSpPr/>
              <p:nvPr/>
            </p:nvSpPr>
            <p:spPr>
              <a:xfrm>
                <a:off x="7802572" y="5551901"/>
                <a:ext cx="72919" cy="43751"/>
              </a:xfrm>
              <a:custGeom>
                <a:rect b="b" l="l" r="r" t="t"/>
                <a:pathLst>
                  <a:path extrusionOk="0" h="43751" w="72918">
                    <a:moveTo>
                      <a:pt x="9188" y="2187"/>
                    </a:moveTo>
                    <a:lnTo>
                      <a:pt x="0" y="20563"/>
                    </a:lnTo>
                    <a:lnTo>
                      <a:pt x="59648" y="48126"/>
                    </a:lnTo>
                    <a:lnTo>
                      <a:pt x="82544" y="34272"/>
                    </a:lnTo>
                    <a:lnTo>
                      <a:pt x="54981" y="0"/>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96" name="Google Shape;496;p9"/>
              <p:cNvSpPr/>
              <p:nvPr/>
            </p:nvSpPr>
            <p:spPr>
              <a:xfrm>
                <a:off x="7424414" y="5689426"/>
                <a:ext cx="72919" cy="58335"/>
              </a:xfrm>
              <a:custGeom>
                <a:rect b="b" l="l" r="r" t="t"/>
                <a:pathLst>
                  <a:path extrusionOk="0" h="58335" w="72918">
                    <a:moveTo>
                      <a:pt x="41272" y="0"/>
                    </a:moveTo>
                    <a:lnTo>
                      <a:pt x="6854" y="18376"/>
                    </a:lnTo>
                    <a:lnTo>
                      <a:pt x="0" y="43605"/>
                    </a:lnTo>
                    <a:cubicBezTo>
                      <a:pt x="0" y="43605"/>
                      <a:pt x="2333" y="64169"/>
                      <a:pt x="11521" y="64169"/>
                    </a:cubicBezTo>
                    <a:cubicBezTo>
                      <a:pt x="20709" y="64169"/>
                      <a:pt x="78023" y="11521"/>
                      <a:pt x="78023" y="11521"/>
                    </a:cubicBezTo>
                    <a:lnTo>
                      <a:pt x="41272" y="0"/>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97" name="Google Shape;497;p9"/>
              <p:cNvSpPr/>
              <p:nvPr/>
            </p:nvSpPr>
            <p:spPr>
              <a:xfrm>
                <a:off x="10587054" y="6085814"/>
                <a:ext cx="393762" cy="87503"/>
              </a:xfrm>
              <a:custGeom>
                <a:rect b="b" l="l" r="r" t="t"/>
                <a:pathLst>
                  <a:path extrusionOk="0" h="87502" w="393762">
                    <a:moveTo>
                      <a:pt x="36605" y="22897"/>
                    </a:moveTo>
                    <a:lnTo>
                      <a:pt x="29751" y="36605"/>
                    </a:lnTo>
                    <a:lnTo>
                      <a:pt x="0" y="41126"/>
                    </a:lnTo>
                    <a:lnTo>
                      <a:pt x="0" y="84732"/>
                    </a:lnTo>
                    <a:lnTo>
                      <a:pt x="135192" y="80211"/>
                    </a:lnTo>
                    <a:lnTo>
                      <a:pt x="183318" y="82544"/>
                    </a:lnTo>
                    <a:lnTo>
                      <a:pt x="187839" y="100920"/>
                    </a:lnTo>
                    <a:lnTo>
                      <a:pt x="368824" y="57315"/>
                    </a:lnTo>
                    <a:lnTo>
                      <a:pt x="389387" y="54981"/>
                    </a:lnTo>
                    <a:lnTo>
                      <a:pt x="407763" y="0"/>
                    </a:lnTo>
                    <a:lnTo>
                      <a:pt x="378012" y="0"/>
                    </a:lnTo>
                    <a:lnTo>
                      <a:pt x="368824" y="9188"/>
                    </a:lnTo>
                    <a:lnTo>
                      <a:pt x="320697" y="25230"/>
                    </a:lnTo>
                    <a:cubicBezTo>
                      <a:pt x="320697" y="25230"/>
                      <a:pt x="316176" y="52794"/>
                      <a:pt x="309176" y="38939"/>
                    </a:cubicBezTo>
                    <a:cubicBezTo>
                      <a:pt x="302322" y="25230"/>
                      <a:pt x="297655" y="18376"/>
                      <a:pt x="297655" y="18376"/>
                    </a:cubicBezTo>
                    <a:lnTo>
                      <a:pt x="249528" y="22897"/>
                    </a:lnTo>
                    <a:lnTo>
                      <a:pt x="187693" y="32085"/>
                    </a:lnTo>
                    <a:lnTo>
                      <a:pt x="114337" y="45793"/>
                    </a:lnTo>
                    <a:lnTo>
                      <a:pt x="79919" y="36605"/>
                    </a:lnTo>
                    <a:lnTo>
                      <a:pt x="36605" y="22897"/>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498" name="Google Shape;498;p9"/>
              <p:cNvGrpSpPr/>
              <p:nvPr/>
            </p:nvGrpSpPr>
            <p:grpSpPr>
              <a:xfrm>
                <a:off x="9988536" y="2966634"/>
                <a:ext cx="1917038" cy="1297957"/>
                <a:chOff x="9988536" y="2966634"/>
                <a:chExt cx="1917038" cy="1297957"/>
              </a:xfrm>
            </p:grpSpPr>
            <p:sp>
              <p:nvSpPr>
                <p:cNvPr id="499" name="Google Shape;499;p9"/>
                <p:cNvSpPr/>
                <p:nvPr/>
              </p:nvSpPr>
              <p:spPr>
                <a:xfrm>
                  <a:off x="9988536" y="2966634"/>
                  <a:ext cx="1910476" cy="1297957"/>
                </a:xfrm>
                <a:custGeom>
                  <a:rect b="b" l="l" r="r" t="t"/>
                  <a:pathLst>
                    <a:path extrusionOk="0" h="1297956" w="1910476">
                      <a:moveTo>
                        <a:pt x="1758075" y="1008469"/>
                      </a:moveTo>
                      <a:cubicBezTo>
                        <a:pt x="1748888" y="1012990"/>
                        <a:pt x="1725991" y="1019990"/>
                        <a:pt x="1725991" y="1019990"/>
                      </a:cubicBezTo>
                      <a:lnTo>
                        <a:pt x="1707616" y="1022323"/>
                      </a:lnTo>
                      <a:lnTo>
                        <a:pt x="1689240" y="1045220"/>
                      </a:lnTo>
                      <a:lnTo>
                        <a:pt x="1680052" y="1052074"/>
                      </a:lnTo>
                      <a:cubicBezTo>
                        <a:pt x="1680052" y="1052074"/>
                        <a:pt x="1661677" y="1070450"/>
                        <a:pt x="1654822" y="1077304"/>
                      </a:cubicBezTo>
                      <a:cubicBezTo>
                        <a:pt x="1647968" y="1084159"/>
                        <a:pt x="1647968" y="1084159"/>
                        <a:pt x="1647968" y="1084159"/>
                      </a:cubicBezTo>
                      <a:lnTo>
                        <a:pt x="1637614" y="1092471"/>
                      </a:lnTo>
                      <a:cubicBezTo>
                        <a:pt x="1636155" y="1091305"/>
                        <a:pt x="1632217" y="1088971"/>
                        <a:pt x="1622738" y="1084159"/>
                      </a:cubicBezTo>
                      <a:cubicBezTo>
                        <a:pt x="1599841" y="1072638"/>
                        <a:pt x="1599841" y="1072638"/>
                        <a:pt x="1599841" y="1072638"/>
                      </a:cubicBezTo>
                      <a:lnTo>
                        <a:pt x="1579278" y="1047407"/>
                      </a:lnTo>
                      <a:lnTo>
                        <a:pt x="1570091" y="1035887"/>
                      </a:lnTo>
                      <a:cubicBezTo>
                        <a:pt x="1570091" y="1035887"/>
                        <a:pt x="1586133" y="1040407"/>
                        <a:pt x="1556382" y="1031366"/>
                      </a:cubicBezTo>
                      <a:cubicBezTo>
                        <a:pt x="1526631" y="1022178"/>
                        <a:pt x="1533485" y="1031366"/>
                        <a:pt x="1526631" y="1022178"/>
                      </a:cubicBezTo>
                      <a:cubicBezTo>
                        <a:pt x="1519776" y="1012990"/>
                        <a:pt x="1519776" y="1012990"/>
                        <a:pt x="1519776" y="1012990"/>
                      </a:cubicBezTo>
                      <a:lnTo>
                        <a:pt x="1464796" y="1008469"/>
                      </a:lnTo>
                      <a:lnTo>
                        <a:pt x="1439566" y="1008469"/>
                      </a:lnTo>
                      <a:lnTo>
                        <a:pt x="1414336" y="999281"/>
                      </a:lnTo>
                      <a:cubicBezTo>
                        <a:pt x="1414336" y="999281"/>
                        <a:pt x="1407481" y="990093"/>
                        <a:pt x="1414336" y="990093"/>
                      </a:cubicBezTo>
                      <a:cubicBezTo>
                        <a:pt x="1421190" y="990093"/>
                        <a:pt x="1466983" y="990093"/>
                        <a:pt x="1466983" y="990093"/>
                      </a:cubicBezTo>
                      <a:lnTo>
                        <a:pt x="1519630" y="990093"/>
                      </a:lnTo>
                      <a:lnTo>
                        <a:pt x="1531152" y="985572"/>
                      </a:lnTo>
                      <a:cubicBezTo>
                        <a:pt x="1531152" y="985572"/>
                        <a:pt x="1542673" y="974051"/>
                        <a:pt x="1544861" y="960342"/>
                      </a:cubicBezTo>
                      <a:cubicBezTo>
                        <a:pt x="1547194" y="946633"/>
                        <a:pt x="1547194" y="946633"/>
                        <a:pt x="1547194" y="946633"/>
                      </a:cubicBezTo>
                      <a:lnTo>
                        <a:pt x="1572424" y="903028"/>
                      </a:lnTo>
                      <a:cubicBezTo>
                        <a:pt x="1565570" y="889319"/>
                        <a:pt x="1556382" y="873277"/>
                        <a:pt x="1556382" y="873277"/>
                      </a:cubicBezTo>
                      <a:lnTo>
                        <a:pt x="1567903" y="859568"/>
                      </a:lnTo>
                      <a:lnTo>
                        <a:pt x="1595466" y="873277"/>
                      </a:lnTo>
                      <a:lnTo>
                        <a:pt x="1609175" y="861756"/>
                      </a:lnTo>
                      <a:lnTo>
                        <a:pt x="1609175" y="843380"/>
                      </a:lnTo>
                      <a:lnTo>
                        <a:pt x="1629738" y="825005"/>
                      </a:lnTo>
                      <a:cubicBezTo>
                        <a:pt x="1629738" y="825005"/>
                        <a:pt x="1696240" y="797442"/>
                        <a:pt x="1696240" y="790587"/>
                      </a:cubicBezTo>
                      <a:cubicBezTo>
                        <a:pt x="1696240" y="783733"/>
                        <a:pt x="1725991" y="758503"/>
                        <a:pt x="1739846" y="746982"/>
                      </a:cubicBezTo>
                      <a:cubicBezTo>
                        <a:pt x="1753554" y="735460"/>
                        <a:pt x="1762742" y="724085"/>
                        <a:pt x="1762742" y="724085"/>
                      </a:cubicBezTo>
                      <a:cubicBezTo>
                        <a:pt x="1762742" y="724085"/>
                        <a:pt x="1776451" y="730939"/>
                        <a:pt x="1776451" y="717231"/>
                      </a:cubicBezTo>
                      <a:cubicBezTo>
                        <a:pt x="1776451" y="703522"/>
                        <a:pt x="1774118" y="687480"/>
                        <a:pt x="1774118" y="687480"/>
                      </a:cubicBezTo>
                      <a:lnTo>
                        <a:pt x="1826765" y="664583"/>
                      </a:lnTo>
                      <a:lnTo>
                        <a:pt x="1813057" y="670562"/>
                      </a:lnTo>
                      <a:cubicBezTo>
                        <a:pt x="1813057" y="635999"/>
                        <a:pt x="1813057" y="605811"/>
                        <a:pt x="1813057" y="600414"/>
                      </a:cubicBezTo>
                      <a:cubicBezTo>
                        <a:pt x="1813057" y="586706"/>
                        <a:pt x="1854328" y="540767"/>
                        <a:pt x="1854328" y="540767"/>
                      </a:cubicBezTo>
                      <a:cubicBezTo>
                        <a:pt x="1854328" y="540767"/>
                        <a:pt x="1872704" y="508683"/>
                        <a:pt x="1872704" y="494974"/>
                      </a:cubicBezTo>
                      <a:cubicBezTo>
                        <a:pt x="1872704" y="481265"/>
                        <a:pt x="1913976" y="453702"/>
                        <a:pt x="1913976" y="439993"/>
                      </a:cubicBezTo>
                      <a:cubicBezTo>
                        <a:pt x="1913976" y="426284"/>
                        <a:pt x="1918497" y="407909"/>
                        <a:pt x="1918497" y="407909"/>
                      </a:cubicBezTo>
                      <a:lnTo>
                        <a:pt x="1868037" y="302468"/>
                      </a:lnTo>
                      <a:lnTo>
                        <a:pt x="1890934" y="261196"/>
                      </a:lnTo>
                      <a:lnTo>
                        <a:pt x="1895455" y="215403"/>
                      </a:lnTo>
                      <a:lnTo>
                        <a:pt x="1881746" y="187839"/>
                      </a:lnTo>
                      <a:lnTo>
                        <a:pt x="1771784" y="187839"/>
                      </a:lnTo>
                      <a:lnTo>
                        <a:pt x="1739700" y="219924"/>
                      </a:lnTo>
                      <a:lnTo>
                        <a:pt x="1661822" y="219924"/>
                      </a:lnTo>
                      <a:lnTo>
                        <a:pt x="1616029" y="229111"/>
                      </a:lnTo>
                      <a:lnTo>
                        <a:pt x="1565570" y="242820"/>
                      </a:lnTo>
                      <a:lnTo>
                        <a:pt x="1501401" y="219924"/>
                      </a:lnTo>
                      <a:lnTo>
                        <a:pt x="1473838" y="247487"/>
                      </a:lnTo>
                      <a:lnTo>
                        <a:pt x="1313416" y="238299"/>
                      </a:lnTo>
                      <a:cubicBezTo>
                        <a:pt x="1313416" y="238299"/>
                        <a:pt x="1299707" y="224590"/>
                        <a:pt x="1295040" y="210736"/>
                      </a:cubicBezTo>
                      <a:cubicBezTo>
                        <a:pt x="1290374" y="196881"/>
                        <a:pt x="1262956" y="164943"/>
                        <a:pt x="1262956" y="164943"/>
                      </a:cubicBezTo>
                      <a:lnTo>
                        <a:pt x="1217163" y="155755"/>
                      </a:lnTo>
                      <a:lnTo>
                        <a:pt x="1148473" y="164943"/>
                      </a:lnTo>
                      <a:cubicBezTo>
                        <a:pt x="1148473" y="164943"/>
                        <a:pt x="1139285" y="146567"/>
                        <a:pt x="1134764" y="132858"/>
                      </a:cubicBezTo>
                      <a:cubicBezTo>
                        <a:pt x="1130244" y="119150"/>
                        <a:pt x="1107201" y="32084"/>
                        <a:pt x="1107201" y="32084"/>
                      </a:cubicBezTo>
                      <a:lnTo>
                        <a:pt x="1098014" y="13709"/>
                      </a:lnTo>
                      <a:lnTo>
                        <a:pt x="1047553" y="0"/>
                      </a:lnTo>
                      <a:lnTo>
                        <a:pt x="1006281" y="22897"/>
                      </a:lnTo>
                      <a:lnTo>
                        <a:pt x="974197" y="36605"/>
                      </a:lnTo>
                      <a:lnTo>
                        <a:pt x="965009" y="59502"/>
                      </a:lnTo>
                      <a:lnTo>
                        <a:pt x="914549" y="64023"/>
                      </a:lnTo>
                      <a:cubicBezTo>
                        <a:pt x="914549" y="64023"/>
                        <a:pt x="914549" y="96107"/>
                        <a:pt x="910028" y="119004"/>
                      </a:cubicBezTo>
                      <a:cubicBezTo>
                        <a:pt x="905507" y="141900"/>
                        <a:pt x="850381" y="105295"/>
                        <a:pt x="850381" y="105295"/>
                      </a:cubicBezTo>
                      <a:lnTo>
                        <a:pt x="778628" y="144963"/>
                      </a:lnTo>
                      <a:lnTo>
                        <a:pt x="788545" y="245008"/>
                      </a:lnTo>
                      <a:lnTo>
                        <a:pt x="816109" y="304655"/>
                      </a:lnTo>
                      <a:lnTo>
                        <a:pt x="788545" y="311510"/>
                      </a:lnTo>
                      <a:cubicBezTo>
                        <a:pt x="788545" y="311510"/>
                        <a:pt x="728898" y="299989"/>
                        <a:pt x="722043" y="299989"/>
                      </a:cubicBezTo>
                      <a:cubicBezTo>
                        <a:pt x="715189" y="299989"/>
                        <a:pt x="689959" y="316031"/>
                        <a:pt x="689959" y="316031"/>
                      </a:cubicBezTo>
                      <a:lnTo>
                        <a:pt x="646354" y="320552"/>
                      </a:lnTo>
                      <a:lnTo>
                        <a:pt x="634832" y="292988"/>
                      </a:lnTo>
                      <a:lnTo>
                        <a:pt x="623311" y="290655"/>
                      </a:lnTo>
                      <a:lnTo>
                        <a:pt x="607269" y="295176"/>
                      </a:lnTo>
                      <a:lnTo>
                        <a:pt x="607269" y="311218"/>
                      </a:lnTo>
                      <a:cubicBezTo>
                        <a:pt x="600414" y="318072"/>
                        <a:pt x="568330" y="318072"/>
                        <a:pt x="568330" y="318072"/>
                      </a:cubicBezTo>
                      <a:cubicBezTo>
                        <a:pt x="568330" y="318072"/>
                        <a:pt x="554621" y="315739"/>
                        <a:pt x="536246" y="315739"/>
                      </a:cubicBezTo>
                      <a:cubicBezTo>
                        <a:pt x="517870" y="315739"/>
                        <a:pt x="483598" y="327260"/>
                        <a:pt x="483598" y="327260"/>
                      </a:cubicBezTo>
                      <a:lnTo>
                        <a:pt x="483598" y="338781"/>
                      </a:lnTo>
                      <a:lnTo>
                        <a:pt x="472077" y="361678"/>
                      </a:lnTo>
                      <a:lnTo>
                        <a:pt x="451514" y="352490"/>
                      </a:lnTo>
                      <a:lnTo>
                        <a:pt x="405721" y="322739"/>
                      </a:lnTo>
                      <a:lnTo>
                        <a:pt x="346073" y="313551"/>
                      </a:lnTo>
                      <a:lnTo>
                        <a:pt x="302468" y="322739"/>
                      </a:lnTo>
                      <a:lnTo>
                        <a:pt x="281904" y="322739"/>
                      </a:lnTo>
                      <a:lnTo>
                        <a:pt x="238299" y="320406"/>
                      </a:lnTo>
                      <a:lnTo>
                        <a:pt x="217736" y="327260"/>
                      </a:lnTo>
                      <a:lnTo>
                        <a:pt x="194839" y="343302"/>
                      </a:lnTo>
                      <a:lnTo>
                        <a:pt x="107774" y="379908"/>
                      </a:lnTo>
                      <a:lnTo>
                        <a:pt x="91732" y="411992"/>
                      </a:lnTo>
                      <a:lnTo>
                        <a:pt x="59648" y="414325"/>
                      </a:lnTo>
                      <a:lnTo>
                        <a:pt x="73356" y="462452"/>
                      </a:lnTo>
                      <a:lnTo>
                        <a:pt x="116962" y="517433"/>
                      </a:lnTo>
                      <a:cubicBezTo>
                        <a:pt x="116962" y="517433"/>
                        <a:pt x="137525" y="599977"/>
                        <a:pt x="137525" y="606831"/>
                      </a:cubicBezTo>
                      <a:cubicBezTo>
                        <a:pt x="137525" y="613686"/>
                        <a:pt x="126004" y="629728"/>
                        <a:pt x="126004" y="629728"/>
                      </a:cubicBezTo>
                      <a:lnTo>
                        <a:pt x="89399" y="652624"/>
                      </a:lnTo>
                      <a:lnTo>
                        <a:pt x="48126" y="716793"/>
                      </a:lnTo>
                      <a:lnTo>
                        <a:pt x="29751" y="780962"/>
                      </a:lnTo>
                      <a:lnTo>
                        <a:pt x="29751" y="819901"/>
                      </a:lnTo>
                      <a:lnTo>
                        <a:pt x="52647" y="854318"/>
                      </a:lnTo>
                      <a:lnTo>
                        <a:pt x="64169" y="877215"/>
                      </a:lnTo>
                      <a:lnTo>
                        <a:pt x="29751" y="886403"/>
                      </a:lnTo>
                      <a:lnTo>
                        <a:pt x="0" y="890924"/>
                      </a:lnTo>
                      <a:lnTo>
                        <a:pt x="9188" y="1010073"/>
                      </a:lnTo>
                      <a:lnTo>
                        <a:pt x="64169" y="1044491"/>
                      </a:lnTo>
                      <a:cubicBezTo>
                        <a:pt x="64169" y="1044491"/>
                        <a:pt x="77877" y="1044491"/>
                        <a:pt x="96253" y="1044491"/>
                      </a:cubicBezTo>
                      <a:cubicBezTo>
                        <a:pt x="114628" y="1044491"/>
                        <a:pt x="146713" y="1046824"/>
                        <a:pt x="167276" y="1044491"/>
                      </a:cubicBezTo>
                      <a:cubicBezTo>
                        <a:pt x="187839" y="1042157"/>
                        <a:pt x="229111" y="1039970"/>
                        <a:pt x="229111" y="1039970"/>
                      </a:cubicBezTo>
                      <a:lnTo>
                        <a:pt x="288759" y="1030782"/>
                      </a:lnTo>
                      <a:lnTo>
                        <a:pt x="316322" y="1049157"/>
                      </a:lnTo>
                      <a:cubicBezTo>
                        <a:pt x="316322" y="1049157"/>
                        <a:pt x="334698" y="1060679"/>
                        <a:pt x="341552" y="1053679"/>
                      </a:cubicBezTo>
                      <a:cubicBezTo>
                        <a:pt x="348406" y="1046824"/>
                        <a:pt x="350740" y="1046824"/>
                        <a:pt x="359928" y="1035303"/>
                      </a:cubicBezTo>
                      <a:cubicBezTo>
                        <a:pt x="369116" y="1023782"/>
                        <a:pt x="392012" y="1003219"/>
                        <a:pt x="392012" y="1003219"/>
                      </a:cubicBezTo>
                      <a:lnTo>
                        <a:pt x="412575" y="991698"/>
                      </a:lnTo>
                      <a:lnTo>
                        <a:pt x="451514" y="991698"/>
                      </a:lnTo>
                      <a:lnTo>
                        <a:pt x="480973" y="986156"/>
                      </a:lnTo>
                      <a:cubicBezTo>
                        <a:pt x="482723" y="981635"/>
                        <a:pt x="485057" y="975947"/>
                        <a:pt x="488119" y="968801"/>
                      </a:cubicBezTo>
                      <a:cubicBezTo>
                        <a:pt x="515683" y="904632"/>
                        <a:pt x="515683" y="904632"/>
                        <a:pt x="515683" y="904632"/>
                      </a:cubicBezTo>
                      <a:lnTo>
                        <a:pt x="598227" y="868027"/>
                      </a:lnTo>
                      <a:lnTo>
                        <a:pt x="701334" y="879548"/>
                      </a:lnTo>
                      <a:lnTo>
                        <a:pt x="726564" y="886403"/>
                      </a:lnTo>
                      <a:lnTo>
                        <a:pt x="779212" y="877215"/>
                      </a:lnTo>
                      <a:lnTo>
                        <a:pt x="813630" y="888736"/>
                      </a:lnTo>
                      <a:lnTo>
                        <a:pt x="836526" y="918487"/>
                      </a:lnTo>
                      <a:lnTo>
                        <a:pt x="852568" y="973468"/>
                      </a:lnTo>
                      <a:lnTo>
                        <a:pt x="864089" y="984989"/>
                      </a:lnTo>
                      <a:lnTo>
                        <a:pt x="893840" y="994177"/>
                      </a:lnTo>
                      <a:lnTo>
                        <a:pt x="946488" y="1069867"/>
                      </a:lnTo>
                      <a:lnTo>
                        <a:pt x="976239" y="1085909"/>
                      </a:lnTo>
                      <a:lnTo>
                        <a:pt x="987177" y="1095097"/>
                      </a:lnTo>
                      <a:lnTo>
                        <a:pt x="1010656" y="1095097"/>
                      </a:lnTo>
                      <a:lnTo>
                        <a:pt x="1035886" y="1120326"/>
                      </a:lnTo>
                      <a:lnTo>
                        <a:pt x="1045074" y="1131848"/>
                      </a:lnTo>
                      <a:lnTo>
                        <a:pt x="1054262" y="1092909"/>
                      </a:lnTo>
                      <a:lnTo>
                        <a:pt x="1054262" y="1076867"/>
                      </a:lnTo>
                      <a:cubicBezTo>
                        <a:pt x="1054262" y="1076867"/>
                        <a:pt x="1022178" y="1081388"/>
                        <a:pt x="1063450" y="1067679"/>
                      </a:cubicBezTo>
                      <a:cubicBezTo>
                        <a:pt x="1104722" y="1053970"/>
                        <a:pt x="1061117" y="1070013"/>
                        <a:pt x="1104722" y="1053970"/>
                      </a:cubicBezTo>
                      <a:cubicBezTo>
                        <a:pt x="1148327" y="1037928"/>
                        <a:pt x="1148327" y="1037928"/>
                        <a:pt x="1148327" y="1037928"/>
                      </a:cubicBezTo>
                      <a:lnTo>
                        <a:pt x="1162036" y="994323"/>
                      </a:lnTo>
                      <a:lnTo>
                        <a:pt x="1164370" y="980614"/>
                      </a:lnTo>
                      <a:lnTo>
                        <a:pt x="1184933" y="948529"/>
                      </a:lnTo>
                      <a:lnTo>
                        <a:pt x="1189454" y="976093"/>
                      </a:lnTo>
                      <a:lnTo>
                        <a:pt x="1193975" y="987614"/>
                      </a:lnTo>
                      <a:lnTo>
                        <a:pt x="1246622" y="996802"/>
                      </a:lnTo>
                      <a:cubicBezTo>
                        <a:pt x="1246622" y="996802"/>
                        <a:pt x="1260331" y="1005990"/>
                        <a:pt x="1253476" y="1010510"/>
                      </a:cubicBezTo>
                      <a:cubicBezTo>
                        <a:pt x="1246622" y="1015031"/>
                        <a:pt x="1260331" y="1010510"/>
                        <a:pt x="1246622" y="1015031"/>
                      </a:cubicBezTo>
                      <a:cubicBezTo>
                        <a:pt x="1232914" y="1019552"/>
                        <a:pt x="1230580" y="1019552"/>
                        <a:pt x="1216871" y="1019552"/>
                      </a:cubicBezTo>
                      <a:cubicBezTo>
                        <a:pt x="1203162" y="1019552"/>
                        <a:pt x="1173265" y="1024074"/>
                        <a:pt x="1173265" y="1024074"/>
                      </a:cubicBezTo>
                      <a:lnTo>
                        <a:pt x="1173265" y="1033261"/>
                      </a:lnTo>
                      <a:lnTo>
                        <a:pt x="1214538" y="1037782"/>
                      </a:lnTo>
                      <a:lnTo>
                        <a:pt x="1219059" y="1058345"/>
                      </a:lnTo>
                      <a:lnTo>
                        <a:pt x="1237434" y="1065200"/>
                      </a:lnTo>
                      <a:lnTo>
                        <a:pt x="1271852" y="1069721"/>
                      </a:lnTo>
                      <a:lnTo>
                        <a:pt x="1324500" y="1067387"/>
                      </a:lnTo>
                      <a:cubicBezTo>
                        <a:pt x="1324500" y="1067387"/>
                        <a:pt x="1317645" y="1065054"/>
                        <a:pt x="1345063" y="1051345"/>
                      </a:cubicBezTo>
                      <a:cubicBezTo>
                        <a:pt x="1372626" y="1037637"/>
                        <a:pt x="1372626" y="1037637"/>
                        <a:pt x="1372626" y="1037637"/>
                      </a:cubicBezTo>
                      <a:lnTo>
                        <a:pt x="1393189" y="1035303"/>
                      </a:lnTo>
                      <a:cubicBezTo>
                        <a:pt x="1393189" y="1035303"/>
                        <a:pt x="1413752" y="1021594"/>
                        <a:pt x="1413752" y="1035303"/>
                      </a:cubicBezTo>
                      <a:cubicBezTo>
                        <a:pt x="1413752" y="1049012"/>
                        <a:pt x="1425274" y="1016927"/>
                        <a:pt x="1413752" y="1049012"/>
                      </a:cubicBezTo>
                      <a:cubicBezTo>
                        <a:pt x="1402231" y="1081096"/>
                        <a:pt x="1402231" y="1081096"/>
                        <a:pt x="1402231" y="1081096"/>
                      </a:cubicBezTo>
                      <a:lnTo>
                        <a:pt x="1319687" y="1181870"/>
                      </a:lnTo>
                      <a:lnTo>
                        <a:pt x="1328875" y="1193391"/>
                      </a:lnTo>
                      <a:lnTo>
                        <a:pt x="1360959" y="1193391"/>
                      </a:lnTo>
                      <a:lnTo>
                        <a:pt x="1372480" y="1186537"/>
                      </a:lnTo>
                      <a:lnTo>
                        <a:pt x="1393043" y="1177349"/>
                      </a:lnTo>
                      <a:lnTo>
                        <a:pt x="1406752" y="1186537"/>
                      </a:lnTo>
                      <a:lnTo>
                        <a:pt x="1425128" y="1188870"/>
                      </a:lnTo>
                      <a:lnTo>
                        <a:pt x="1438837" y="1188870"/>
                      </a:lnTo>
                      <a:lnTo>
                        <a:pt x="1466400" y="1200392"/>
                      </a:lnTo>
                      <a:cubicBezTo>
                        <a:pt x="1466400" y="1200392"/>
                        <a:pt x="1484775" y="1152265"/>
                        <a:pt x="1477921" y="1218767"/>
                      </a:cubicBezTo>
                      <a:cubicBezTo>
                        <a:pt x="1471067" y="1285269"/>
                        <a:pt x="1455024" y="1278415"/>
                        <a:pt x="1471067" y="1285269"/>
                      </a:cubicBezTo>
                      <a:cubicBezTo>
                        <a:pt x="1512338" y="1298978"/>
                        <a:pt x="1491630" y="1298978"/>
                        <a:pt x="1512338" y="1298978"/>
                      </a:cubicBezTo>
                      <a:cubicBezTo>
                        <a:pt x="1532902" y="1298978"/>
                        <a:pt x="1542090" y="1273748"/>
                        <a:pt x="1551277" y="1266894"/>
                      </a:cubicBezTo>
                      <a:cubicBezTo>
                        <a:pt x="1560465" y="1260039"/>
                        <a:pt x="1574174" y="1248518"/>
                        <a:pt x="1574174" y="1248518"/>
                      </a:cubicBezTo>
                      <a:lnTo>
                        <a:pt x="1581028" y="1218767"/>
                      </a:lnTo>
                      <a:cubicBezTo>
                        <a:pt x="1581028" y="1218767"/>
                        <a:pt x="1601592" y="1195871"/>
                        <a:pt x="1610779" y="1193537"/>
                      </a:cubicBezTo>
                      <a:cubicBezTo>
                        <a:pt x="1619967" y="1191204"/>
                        <a:pt x="1633676" y="1193537"/>
                        <a:pt x="1640530" y="1184349"/>
                      </a:cubicBezTo>
                      <a:cubicBezTo>
                        <a:pt x="1647385" y="1175162"/>
                        <a:pt x="1647385" y="1175162"/>
                        <a:pt x="1647385" y="1175162"/>
                      </a:cubicBezTo>
                      <a:lnTo>
                        <a:pt x="1649718" y="1152265"/>
                      </a:lnTo>
                      <a:lnTo>
                        <a:pt x="1656572" y="1133890"/>
                      </a:lnTo>
                      <a:lnTo>
                        <a:pt x="1672615" y="1122368"/>
                      </a:lnTo>
                      <a:lnTo>
                        <a:pt x="1681802" y="1106326"/>
                      </a:lnTo>
                      <a:cubicBezTo>
                        <a:pt x="1695511" y="1103993"/>
                        <a:pt x="1704699" y="1103993"/>
                        <a:pt x="1704699" y="1103993"/>
                      </a:cubicBezTo>
                      <a:lnTo>
                        <a:pt x="1739117" y="1094805"/>
                      </a:lnTo>
                      <a:lnTo>
                        <a:pt x="1768868" y="1076429"/>
                      </a:lnTo>
                      <a:cubicBezTo>
                        <a:pt x="1773389" y="1058054"/>
                        <a:pt x="1773389" y="1046678"/>
                        <a:pt x="1773389" y="1046678"/>
                      </a:cubicBezTo>
                      <a:cubicBezTo>
                        <a:pt x="1773389" y="1046678"/>
                        <a:pt x="1782576" y="1032970"/>
                        <a:pt x="1782576" y="1023782"/>
                      </a:cubicBezTo>
                      <a:cubicBezTo>
                        <a:pt x="1782576" y="1014594"/>
                        <a:pt x="1782576" y="1007740"/>
                        <a:pt x="1782576" y="1007740"/>
                      </a:cubicBezTo>
                      <a:cubicBezTo>
                        <a:pt x="1782576" y="1007740"/>
                        <a:pt x="1767263" y="1003948"/>
                        <a:pt x="1758075" y="1008469"/>
                      </a:cubicBezTo>
                      <a:close/>
                    </a:path>
                  </a:pathLst>
                </a:custGeom>
                <a:gradFill>
                  <a:gsLst>
                    <a:gs pos="0">
                      <a:schemeClr val="accent1"/>
                    </a:gs>
                    <a:gs pos="100000">
                      <a:srgbClr val="56A9F3"/>
                    </a:gs>
                  </a:gsLst>
                  <a:lin ang="2700000" scaled="0"/>
                </a:gra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00" name="Google Shape;500;p9"/>
                <p:cNvSpPr/>
                <p:nvPr/>
              </p:nvSpPr>
              <p:spPr>
                <a:xfrm>
                  <a:off x="11890990" y="4018708"/>
                  <a:ext cx="14584" cy="14584"/>
                </a:xfrm>
                <a:custGeom>
                  <a:rect b="b" l="l" r="r" t="t"/>
                  <a:pathLst>
                    <a:path extrusionOk="0" h="120000" w="120000">
                      <a:moveTo>
                        <a:pt x="0" y="0"/>
                      </a:moveTo>
                      <a:lnTo>
                        <a:pt x="71997" y="80398"/>
                      </a:lnTo>
                      <a:lnTo>
                        <a:pt x="71997" y="80398"/>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501" name="Google Shape;501;p9"/>
              <p:cNvGrpSpPr/>
              <p:nvPr/>
            </p:nvGrpSpPr>
            <p:grpSpPr>
              <a:xfrm>
                <a:off x="9150114" y="278550"/>
                <a:ext cx="1050033" cy="1735471"/>
                <a:chOff x="9150114" y="278550"/>
                <a:chExt cx="1050033" cy="1735471"/>
              </a:xfrm>
            </p:grpSpPr>
            <p:sp>
              <p:nvSpPr>
                <p:cNvPr id="502" name="Google Shape;502;p9"/>
                <p:cNvSpPr/>
                <p:nvPr/>
              </p:nvSpPr>
              <p:spPr>
                <a:xfrm>
                  <a:off x="10075892" y="1781701"/>
                  <a:ext cx="14584" cy="14584"/>
                </a:xfrm>
                <a:custGeom>
                  <a:rect b="b" l="l" r="r" t="t"/>
                  <a:pathLst>
                    <a:path extrusionOk="0" h="120000" w="120000">
                      <a:moveTo>
                        <a:pt x="9602" y="0"/>
                      </a:moveTo>
                      <a:cubicBezTo>
                        <a:pt x="5998" y="2403"/>
                        <a:pt x="2403" y="5998"/>
                        <a:pt x="0" y="8401"/>
                      </a:cubicBezTo>
                      <a:cubicBezTo>
                        <a:pt x="2403" y="4797"/>
                        <a:pt x="5998" y="2403"/>
                        <a:pt x="9602"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03" name="Google Shape;503;p9"/>
                <p:cNvSpPr/>
                <p:nvPr/>
              </p:nvSpPr>
              <p:spPr>
                <a:xfrm>
                  <a:off x="10089747" y="1771930"/>
                  <a:ext cx="14584" cy="14584"/>
                </a:xfrm>
                <a:custGeom>
                  <a:rect b="b" l="l" r="r" t="t"/>
                  <a:pathLst>
                    <a:path extrusionOk="0" h="120000" w="120000">
                      <a:moveTo>
                        <a:pt x="5998" y="0"/>
                      </a:moveTo>
                      <a:cubicBezTo>
                        <a:pt x="3596" y="1201"/>
                        <a:pt x="2403" y="2403"/>
                        <a:pt x="0" y="3596"/>
                      </a:cubicBezTo>
                      <a:cubicBezTo>
                        <a:pt x="1201" y="2403"/>
                        <a:pt x="3596" y="1201"/>
                        <a:pt x="5998"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04" name="Google Shape;504;p9"/>
                <p:cNvSpPr/>
                <p:nvPr/>
              </p:nvSpPr>
              <p:spPr>
                <a:xfrm>
                  <a:off x="10092810" y="1770763"/>
                  <a:ext cx="14584" cy="14584"/>
                </a:xfrm>
                <a:custGeom>
                  <a:rect b="b" l="l" r="r" t="t"/>
                  <a:pathLst>
                    <a:path extrusionOk="0" h="120000" w="120000">
                      <a:moveTo>
                        <a:pt x="3596" y="0"/>
                      </a:moveTo>
                      <a:cubicBezTo>
                        <a:pt x="2403" y="0"/>
                        <a:pt x="1201" y="1201"/>
                        <a:pt x="0" y="1201"/>
                      </a:cubicBezTo>
                      <a:cubicBezTo>
                        <a:pt x="1201" y="0"/>
                        <a:pt x="2403" y="0"/>
                        <a:pt x="3596"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05" name="Google Shape;505;p9"/>
                <p:cNvSpPr/>
                <p:nvPr/>
              </p:nvSpPr>
              <p:spPr>
                <a:xfrm>
                  <a:off x="10087851" y="1772951"/>
                  <a:ext cx="14584" cy="14584"/>
                </a:xfrm>
                <a:custGeom>
                  <a:rect b="b" l="l" r="r" t="t"/>
                  <a:pathLst>
                    <a:path extrusionOk="0" h="120000" w="120000">
                      <a:moveTo>
                        <a:pt x="7200" y="0"/>
                      </a:moveTo>
                      <a:cubicBezTo>
                        <a:pt x="4797" y="1201"/>
                        <a:pt x="2403" y="2403"/>
                        <a:pt x="0" y="4797"/>
                      </a:cubicBezTo>
                      <a:cubicBezTo>
                        <a:pt x="2403" y="3596"/>
                        <a:pt x="4797" y="2403"/>
                        <a:pt x="720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06" name="Google Shape;506;p9"/>
                <p:cNvSpPr/>
                <p:nvPr/>
              </p:nvSpPr>
              <p:spPr>
                <a:xfrm>
                  <a:off x="10091351" y="1771201"/>
                  <a:ext cx="14584" cy="14584"/>
                </a:xfrm>
                <a:custGeom>
                  <a:rect b="b" l="l" r="r" t="t"/>
                  <a:pathLst>
                    <a:path extrusionOk="0" h="120000" w="120000">
                      <a:moveTo>
                        <a:pt x="4797" y="0"/>
                      </a:moveTo>
                      <a:cubicBezTo>
                        <a:pt x="3596" y="1201"/>
                        <a:pt x="1201" y="1201"/>
                        <a:pt x="0" y="2403"/>
                      </a:cubicBezTo>
                      <a:cubicBezTo>
                        <a:pt x="1201" y="1201"/>
                        <a:pt x="3596" y="1201"/>
                        <a:pt x="4797"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07" name="Google Shape;507;p9"/>
                <p:cNvSpPr/>
                <p:nvPr/>
              </p:nvSpPr>
              <p:spPr>
                <a:xfrm>
                  <a:off x="10078517" y="1779514"/>
                  <a:ext cx="14584" cy="14584"/>
                </a:xfrm>
                <a:custGeom>
                  <a:rect b="b" l="l" r="r" t="t"/>
                  <a:pathLst>
                    <a:path extrusionOk="0" h="120000" w="120000">
                      <a:moveTo>
                        <a:pt x="9602" y="0"/>
                      </a:moveTo>
                      <a:cubicBezTo>
                        <a:pt x="5998" y="2403"/>
                        <a:pt x="3596" y="4797"/>
                        <a:pt x="0" y="8401"/>
                      </a:cubicBezTo>
                      <a:cubicBezTo>
                        <a:pt x="3596" y="5998"/>
                        <a:pt x="7200" y="2403"/>
                        <a:pt x="9602"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08" name="Google Shape;508;p9"/>
                <p:cNvSpPr/>
                <p:nvPr/>
              </p:nvSpPr>
              <p:spPr>
                <a:xfrm>
                  <a:off x="10080997" y="1777618"/>
                  <a:ext cx="14584" cy="14584"/>
                </a:xfrm>
                <a:custGeom>
                  <a:rect b="b" l="l" r="r" t="t"/>
                  <a:pathLst>
                    <a:path extrusionOk="0" h="120000" w="120000">
                      <a:moveTo>
                        <a:pt x="9602" y="0"/>
                      </a:moveTo>
                      <a:cubicBezTo>
                        <a:pt x="5998" y="2403"/>
                        <a:pt x="3596" y="4797"/>
                        <a:pt x="0" y="7200"/>
                      </a:cubicBezTo>
                      <a:cubicBezTo>
                        <a:pt x="3596" y="4797"/>
                        <a:pt x="7200" y="2403"/>
                        <a:pt x="9602"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09" name="Google Shape;509;p9"/>
                <p:cNvSpPr/>
                <p:nvPr/>
              </p:nvSpPr>
              <p:spPr>
                <a:xfrm>
                  <a:off x="10083476" y="1775868"/>
                  <a:ext cx="14584" cy="14584"/>
                </a:xfrm>
                <a:custGeom>
                  <a:rect b="b" l="l" r="r" t="t"/>
                  <a:pathLst>
                    <a:path extrusionOk="0" h="120000" w="120000">
                      <a:moveTo>
                        <a:pt x="8401" y="0"/>
                      </a:moveTo>
                      <a:cubicBezTo>
                        <a:pt x="5998" y="2403"/>
                        <a:pt x="2403" y="3604"/>
                        <a:pt x="0" y="5998"/>
                      </a:cubicBezTo>
                      <a:cubicBezTo>
                        <a:pt x="3596" y="3604"/>
                        <a:pt x="5998" y="2403"/>
                        <a:pt x="8401"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10" name="Google Shape;510;p9"/>
                <p:cNvSpPr/>
                <p:nvPr/>
              </p:nvSpPr>
              <p:spPr>
                <a:xfrm>
                  <a:off x="10131603" y="1810140"/>
                  <a:ext cx="14584" cy="14584"/>
                </a:xfrm>
                <a:custGeom>
                  <a:rect b="b" l="l" r="r" t="t"/>
                  <a:pathLst>
                    <a:path extrusionOk="0" h="120000" w="120000">
                      <a:moveTo>
                        <a:pt x="0" y="0"/>
                      </a:moveTo>
                      <a:lnTo>
                        <a:pt x="0" y="0"/>
                      </a:lnTo>
                      <a:lnTo>
                        <a:pt x="0" y="0"/>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11" name="Google Shape;511;p9"/>
                <p:cNvSpPr/>
                <p:nvPr/>
              </p:nvSpPr>
              <p:spPr>
                <a:xfrm>
                  <a:off x="10085809" y="1774263"/>
                  <a:ext cx="14584" cy="14584"/>
                </a:xfrm>
                <a:custGeom>
                  <a:rect b="b" l="l" r="r" t="t"/>
                  <a:pathLst>
                    <a:path extrusionOk="0" h="120000" w="120000">
                      <a:moveTo>
                        <a:pt x="7200" y="0"/>
                      </a:moveTo>
                      <a:cubicBezTo>
                        <a:pt x="4797" y="1201"/>
                        <a:pt x="2403" y="3596"/>
                        <a:pt x="0" y="5998"/>
                      </a:cubicBezTo>
                      <a:cubicBezTo>
                        <a:pt x="2403" y="3596"/>
                        <a:pt x="4797" y="2403"/>
                        <a:pt x="720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12" name="Google Shape;512;p9"/>
                <p:cNvSpPr/>
                <p:nvPr/>
              </p:nvSpPr>
              <p:spPr>
                <a:xfrm>
                  <a:off x="10060288" y="1794972"/>
                  <a:ext cx="14584" cy="14584"/>
                </a:xfrm>
                <a:custGeom>
                  <a:rect b="b" l="l" r="r" t="t"/>
                  <a:pathLst>
                    <a:path extrusionOk="0" h="120000" w="120000">
                      <a:moveTo>
                        <a:pt x="0" y="8401"/>
                      </a:moveTo>
                      <a:cubicBezTo>
                        <a:pt x="3596" y="5998"/>
                        <a:pt x="5998" y="3596"/>
                        <a:pt x="9602" y="0"/>
                      </a:cubicBezTo>
                      <a:cubicBezTo>
                        <a:pt x="5998" y="3596"/>
                        <a:pt x="2403" y="5998"/>
                        <a:pt x="0" y="8401"/>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13" name="Google Shape;513;p9"/>
                <p:cNvSpPr/>
                <p:nvPr/>
              </p:nvSpPr>
              <p:spPr>
                <a:xfrm>
                  <a:off x="10063934" y="1791472"/>
                  <a:ext cx="14584" cy="14584"/>
                </a:xfrm>
                <a:custGeom>
                  <a:rect b="b" l="l" r="r" t="t"/>
                  <a:pathLst>
                    <a:path extrusionOk="0" h="120000" w="120000">
                      <a:moveTo>
                        <a:pt x="0" y="10804"/>
                      </a:moveTo>
                      <a:cubicBezTo>
                        <a:pt x="3596" y="7200"/>
                        <a:pt x="8401" y="3604"/>
                        <a:pt x="11997" y="0"/>
                      </a:cubicBezTo>
                      <a:cubicBezTo>
                        <a:pt x="8401" y="3604"/>
                        <a:pt x="4797" y="7200"/>
                        <a:pt x="0" y="10804"/>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14" name="Google Shape;514;p9"/>
                <p:cNvSpPr/>
                <p:nvPr/>
              </p:nvSpPr>
              <p:spPr>
                <a:xfrm>
                  <a:off x="10056496" y="1798181"/>
                  <a:ext cx="14584" cy="14584"/>
                </a:xfrm>
                <a:custGeom>
                  <a:rect b="b" l="l" r="r" t="t"/>
                  <a:pathLst>
                    <a:path extrusionOk="0" h="120000" w="120000">
                      <a:moveTo>
                        <a:pt x="0" y="9602"/>
                      </a:moveTo>
                      <a:cubicBezTo>
                        <a:pt x="3596" y="5998"/>
                        <a:pt x="7200" y="3596"/>
                        <a:pt x="10795" y="0"/>
                      </a:cubicBezTo>
                      <a:cubicBezTo>
                        <a:pt x="7200" y="3596"/>
                        <a:pt x="3596" y="5998"/>
                        <a:pt x="0" y="9602"/>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15" name="Google Shape;515;p9"/>
                <p:cNvSpPr/>
                <p:nvPr/>
              </p:nvSpPr>
              <p:spPr>
                <a:xfrm>
                  <a:off x="10067142" y="1788993"/>
                  <a:ext cx="14584" cy="14584"/>
                </a:xfrm>
                <a:custGeom>
                  <a:rect b="b" l="l" r="r" t="t"/>
                  <a:pathLst>
                    <a:path extrusionOk="0" h="120000" w="120000">
                      <a:moveTo>
                        <a:pt x="0" y="8401"/>
                      </a:moveTo>
                      <a:cubicBezTo>
                        <a:pt x="3596" y="4797"/>
                        <a:pt x="7200" y="2403"/>
                        <a:pt x="10804" y="0"/>
                      </a:cubicBezTo>
                      <a:cubicBezTo>
                        <a:pt x="7200" y="2403"/>
                        <a:pt x="3596" y="5998"/>
                        <a:pt x="0" y="8401"/>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16" name="Google Shape;516;p9"/>
                <p:cNvSpPr/>
                <p:nvPr/>
              </p:nvSpPr>
              <p:spPr>
                <a:xfrm>
                  <a:off x="10072976" y="1784035"/>
                  <a:ext cx="14584" cy="14584"/>
                </a:xfrm>
                <a:custGeom>
                  <a:rect b="b" l="l" r="r" t="t"/>
                  <a:pathLst>
                    <a:path extrusionOk="0" h="120000" w="120000">
                      <a:moveTo>
                        <a:pt x="0" y="8401"/>
                      </a:moveTo>
                      <a:cubicBezTo>
                        <a:pt x="3596" y="4797"/>
                        <a:pt x="7200" y="2403"/>
                        <a:pt x="10795" y="0"/>
                      </a:cubicBezTo>
                      <a:cubicBezTo>
                        <a:pt x="7200" y="2403"/>
                        <a:pt x="3596" y="4797"/>
                        <a:pt x="0" y="8401"/>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17" name="Google Shape;517;p9"/>
                <p:cNvSpPr/>
                <p:nvPr/>
              </p:nvSpPr>
              <p:spPr>
                <a:xfrm>
                  <a:off x="10125915" y="1794243"/>
                  <a:ext cx="14584" cy="14584"/>
                </a:xfrm>
                <a:custGeom>
                  <a:rect b="b" l="l" r="r" t="t"/>
                  <a:pathLst>
                    <a:path extrusionOk="0" h="120000" w="120000">
                      <a:moveTo>
                        <a:pt x="3596" y="8401"/>
                      </a:moveTo>
                      <a:cubicBezTo>
                        <a:pt x="2403" y="5998"/>
                        <a:pt x="1201" y="2403"/>
                        <a:pt x="0" y="0"/>
                      </a:cubicBezTo>
                      <a:cubicBezTo>
                        <a:pt x="2403" y="2403"/>
                        <a:pt x="2403" y="5998"/>
                        <a:pt x="3596" y="8401"/>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18" name="Google Shape;518;p9"/>
                <p:cNvSpPr/>
                <p:nvPr/>
              </p:nvSpPr>
              <p:spPr>
                <a:xfrm>
                  <a:off x="9150114" y="278550"/>
                  <a:ext cx="1050033" cy="1735471"/>
                </a:xfrm>
                <a:custGeom>
                  <a:rect b="b" l="l" r="r" t="t"/>
                  <a:pathLst>
                    <a:path extrusionOk="0" h="1735470" w="1050032">
                      <a:moveTo>
                        <a:pt x="904195" y="1522547"/>
                      </a:moveTo>
                      <a:lnTo>
                        <a:pt x="1051783" y="1120618"/>
                      </a:lnTo>
                      <a:cubicBezTo>
                        <a:pt x="1051783" y="1120618"/>
                        <a:pt x="1024219" y="1033553"/>
                        <a:pt x="1010511" y="1033553"/>
                      </a:cubicBezTo>
                      <a:cubicBezTo>
                        <a:pt x="996802" y="1033553"/>
                        <a:pt x="946342" y="978572"/>
                        <a:pt x="946342" y="978572"/>
                      </a:cubicBezTo>
                      <a:lnTo>
                        <a:pt x="877652" y="923591"/>
                      </a:lnTo>
                      <a:lnTo>
                        <a:pt x="877652" y="873131"/>
                      </a:lnTo>
                      <a:cubicBezTo>
                        <a:pt x="877652" y="873131"/>
                        <a:pt x="841047" y="799775"/>
                        <a:pt x="799775" y="767690"/>
                      </a:cubicBezTo>
                      <a:cubicBezTo>
                        <a:pt x="758503" y="735606"/>
                        <a:pt x="758503" y="735606"/>
                        <a:pt x="758503" y="735606"/>
                      </a:cubicBezTo>
                      <a:lnTo>
                        <a:pt x="758503" y="653062"/>
                      </a:lnTo>
                      <a:lnTo>
                        <a:pt x="625645" y="488119"/>
                      </a:lnTo>
                      <a:lnTo>
                        <a:pt x="639353" y="355261"/>
                      </a:lnTo>
                      <a:cubicBezTo>
                        <a:pt x="639353" y="355261"/>
                        <a:pt x="552288" y="272717"/>
                        <a:pt x="520204" y="259008"/>
                      </a:cubicBezTo>
                      <a:cubicBezTo>
                        <a:pt x="488119" y="245299"/>
                        <a:pt x="492640" y="208548"/>
                        <a:pt x="492640" y="208548"/>
                      </a:cubicBezTo>
                      <a:lnTo>
                        <a:pt x="497161" y="153567"/>
                      </a:lnTo>
                      <a:lnTo>
                        <a:pt x="465077" y="112295"/>
                      </a:lnTo>
                      <a:lnTo>
                        <a:pt x="467410" y="48126"/>
                      </a:lnTo>
                      <a:lnTo>
                        <a:pt x="419284" y="34418"/>
                      </a:lnTo>
                      <a:lnTo>
                        <a:pt x="384866" y="0"/>
                      </a:lnTo>
                      <a:lnTo>
                        <a:pt x="350448" y="29751"/>
                      </a:lnTo>
                      <a:lnTo>
                        <a:pt x="302322" y="57314"/>
                      </a:lnTo>
                      <a:lnTo>
                        <a:pt x="297801" y="107774"/>
                      </a:lnTo>
                      <a:lnTo>
                        <a:pt x="277238" y="155901"/>
                      </a:lnTo>
                      <a:lnTo>
                        <a:pt x="295613" y="183464"/>
                      </a:lnTo>
                      <a:lnTo>
                        <a:pt x="293280" y="252154"/>
                      </a:lnTo>
                      <a:lnTo>
                        <a:pt x="272717" y="295759"/>
                      </a:lnTo>
                      <a:lnTo>
                        <a:pt x="238299" y="272863"/>
                      </a:lnTo>
                      <a:lnTo>
                        <a:pt x="185652" y="254487"/>
                      </a:lnTo>
                      <a:lnTo>
                        <a:pt x="181131" y="275050"/>
                      </a:lnTo>
                      <a:cubicBezTo>
                        <a:pt x="181131" y="275050"/>
                        <a:pt x="183464" y="286571"/>
                        <a:pt x="169610" y="288759"/>
                      </a:cubicBezTo>
                      <a:cubicBezTo>
                        <a:pt x="155901" y="291092"/>
                        <a:pt x="137525" y="295613"/>
                        <a:pt x="128337" y="295613"/>
                      </a:cubicBezTo>
                      <a:cubicBezTo>
                        <a:pt x="119150" y="295613"/>
                        <a:pt x="105441" y="304801"/>
                        <a:pt x="100774" y="295613"/>
                      </a:cubicBezTo>
                      <a:cubicBezTo>
                        <a:pt x="96253" y="286426"/>
                        <a:pt x="84732" y="259008"/>
                        <a:pt x="77877" y="249820"/>
                      </a:cubicBezTo>
                      <a:cubicBezTo>
                        <a:pt x="71023" y="240632"/>
                        <a:pt x="45793" y="210882"/>
                        <a:pt x="45793" y="210882"/>
                      </a:cubicBezTo>
                      <a:lnTo>
                        <a:pt x="9188" y="220069"/>
                      </a:lnTo>
                      <a:lnTo>
                        <a:pt x="0" y="236112"/>
                      </a:lnTo>
                      <a:lnTo>
                        <a:pt x="16042" y="249820"/>
                      </a:lnTo>
                      <a:lnTo>
                        <a:pt x="20563" y="284238"/>
                      </a:lnTo>
                      <a:lnTo>
                        <a:pt x="32084" y="311801"/>
                      </a:lnTo>
                      <a:lnTo>
                        <a:pt x="151234" y="357594"/>
                      </a:lnTo>
                      <a:lnTo>
                        <a:pt x="201694" y="378158"/>
                      </a:lnTo>
                      <a:lnTo>
                        <a:pt x="217736" y="483598"/>
                      </a:lnTo>
                      <a:lnTo>
                        <a:pt x="233778" y="488119"/>
                      </a:lnTo>
                      <a:lnTo>
                        <a:pt x="240632" y="545434"/>
                      </a:lnTo>
                      <a:cubicBezTo>
                        <a:pt x="240632" y="545434"/>
                        <a:pt x="247487" y="563809"/>
                        <a:pt x="254341" y="570664"/>
                      </a:cubicBezTo>
                      <a:cubicBezTo>
                        <a:pt x="261196" y="577518"/>
                        <a:pt x="281905" y="616457"/>
                        <a:pt x="281905" y="616457"/>
                      </a:cubicBezTo>
                      <a:lnTo>
                        <a:pt x="281905" y="694334"/>
                      </a:lnTo>
                      <a:lnTo>
                        <a:pt x="328864" y="760399"/>
                      </a:lnTo>
                      <a:cubicBezTo>
                        <a:pt x="330031" y="759815"/>
                        <a:pt x="331198" y="759232"/>
                        <a:pt x="332219" y="758503"/>
                      </a:cubicBezTo>
                      <a:cubicBezTo>
                        <a:pt x="341407" y="751648"/>
                        <a:pt x="341407" y="751648"/>
                        <a:pt x="341407" y="751648"/>
                      </a:cubicBezTo>
                      <a:lnTo>
                        <a:pt x="378012" y="740127"/>
                      </a:lnTo>
                      <a:cubicBezTo>
                        <a:pt x="378012" y="740127"/>
                        <a:pt x="391721" y="742461"/>
                        <a:pt x="394054" y="749315"/>
                      </a:cubicBezTo>
                      <a:cubicBezTo>
                        <a:pt x="396387" y="756169"/>
                        <a:pt x="391721" y="760836"/>
                        <a:pt x="400908" y="763024"/>
                      </a:cubicBezTo>
                      <a:cubicBezTo>
                        <a:pt x="410096" y="765357"/>
                        <a:pt x="419284" y="769878"/>
                        <a:pt x="419284" y="769878"/>
                      </a:cubicBezTo>
                      <a:lnTo>
                        <a:pt x="435326" y="776732"/>
                      </a:lnTo>
                      <a:lnTo>
                        <a:pt x="444514" y="806483"/>
                      </a:lnTo>
                      <a:lnTo>
                        <a:pt x="444514" y="843089"/>
                      </a:lnTo>
                      <a:cubicBezTo>
                        <a:pt x="444514" y="843089"/>
                        <a:pt x="446847" y="856797"/>
                        <a:pt x="444514" y="865985"/>
                      </a:cubicBezTo>
                      <a:cubicBezTo>
                        <a:pt x="442181" y="875173"/>
                        <a:pt x="423951" y="886548"/>
                        <a:pt x="423951" y="886548"/>
                      </a:cubicBezTo>
                      <a:lnTo>
                        <a:pt x="414763" y="902591"/>
                      </a:lnTo>
                      <a:lnTo>
                        <a:pt x="428472" y="943863"/>
                      </a:lnTo>
                      <a:lnTo>
                        <a:pt x="414763" y="987468"/>
                      </a:lnTo>
                      <a:lnTo>
                        <a:pt x="385012" y="1051637"/>
                      </a:lnTo>
                      <a:cubicBezTo>
                        <a:pt x="385012" y="1051637"/>
                        <a:pt x="355261" y="1111285"/>
                        <a:pt x="346073" y="1115806"/>
                      </a:cubicBezTo>
                      <a:cubicBezTo>
                        <a:pt x="336886" y="1120326"/>
                        <a:pt x="302468" y="1131848"/>
                        <a:pt x="297947" y="1138702"/>
                      </a:cubicBezTo>
                      <a:cubicBezTo>
                        <a:pt x="293426" y="1145556"/>
                        <a:pt x="291092" y="1157078"/>
                        <a:pt x="293426" y="1163932"/>
                      </a:cubicBezTo>
                      <a:cubicBezTo>
                        <a:pt x="295759" y="1170786"/>
                        <a:pt x="307135" y="1182308"/>
                        <a:pt x="307135" y="1182308"/>
                      </a:cubicBezTo>
                      <a:lnTo>
                        <a:pt x="307135" y="1198350"/>
                      </a:lnTo>
                      <a:lnTo>
                        <a:pt x="293426" y="1221246"/>
                      </a:lnTo>
                      <a:lnTo>
                        <a:pt x="268196" y="1225767"/>
                      </a:lnTo>
                      <a:lnTo>
                        <a:pt x="240632" y="1248664"/>
                      </a:lnTo>
                      <a:lnTo>
                        <a:pt x="240632" y="1292269"/>
                      </a:lnTo>
                      <a:lnTo>
                        <a:pt x="281905" y="1384001"/>
                      </a:lnTo>
                      <a:lnTo>
                        <a:pt x="309468" y="1455024"/>
                      </a:lnTo>
                      <a:lnTo>
                        <a:pt x="337031" y="1468733"/>
                      </a:lnTo>
                      <a:lnTo>
                        <a:pt x="318656" y="1560465"/>
                      </a:lnTo>
                      <a:lnTo>
                        <a:pt x="330177" y="1617779"/>
                      </a:lnTo>
                      <a:lnTo>
                        <a:pt x="359928" y="1663572"/>
                      </a:lnTo>
                      <a:lnTo>
                        <a:pt x="405721" y="1663572"/>
                      </a:lnTo>
                      <a:lnTo>
                        <a:pt x="467556" y="1675094"/>
                      </a:lnTo>
                      <a:cubicBezTo>
                        <a:pt x="467556" y="1675094"/>
                        <a:pt x="456035" y="1693469"/>
                        <a:pt x="451514" y="1709512"/>
                      </a:cubicBezTo>
                      <a:cubicBezTo>
                        <a:pt x="446993" y="1725554"/>
                        <a:pt x="435472" y="1723220"/>
                        <a:pt x="446993" y="1725554"/>
                      </a:cubicBezTo>
                      <a:cubicBezTo>
                        <a:pt x="458514" y="1727887"/>
                        <a:pt x="485932" y="1727887"/>
                        <a:pt x="485932" y="1727887"/>
                      </a:cubicBezTo>
                      <a:lnTo>
                        <a:pt x="520350" y="1723366"/>
                      </a:lnTo>
                      <a:lnTo>
                        <a:pt x="527204" y="1739408"/>
                      </a:lnTo>
                      <a:cubicBezTo>
                        <a:pt x="540913" y="1737075"/>
                        <a:pt x="561622" y="1734887"/>
                        <a:pt x="561622" y="1734887"/>
                      </a:cubicBezTo>
                      <a:lnTo>
                        <a:pt x="591373" y="1721178"/>
                      </a:lnTo>
                      <a:lnTo>
                        <a:pt x="607415" y="1695949"/>
                      </a:lnTo>
                      <a:lnTo>
                        <a:pt x="630312" y="1679906"/>
                      </a:lnTo>
                      <a:lnTo>
                        <a:pt x="673917" y="1670719"/>
                      </a:lnTo>
                      <a:lnTo>
                        <a:pt x="701480" y="1634113"/>
                      </a:lnTo>
                      <a:lnTo>
                        <a:pt x="717522" y="1611217"/>
                      </a:lnTo>
                      <a:cubicBezTo>
                        <a:pt x="717522" y="1611217"/>
                        <a:pt x="722043" y="1611217"/>
                        <a:pt x="754128" y="1602029"/>
                      </a:cubicBezTo>
                      <a:cubicBezTo>
                        <a:pt x="786212" y="1592841"/>
                        <a:pt x="822817" y="1560757"/>
                        <a:pt x="822817" y="1560757"/>
                      </a:cubicBezTo>
                      <a:cubicBezTo>
                        <a:pt x="822817" y="1560757"/>
                        <a:pt x="850381" y="1563090"/>
                        <a:pt x="866423" y="1553902"/>
                      </a:cubicBezTo>
                      <a:cubicBezTo>
                        <a:pt x="873861" y="1549673"/>
                        <a:pt x="889319" y="1535964"/>
                        <a:pt x="904633" y="1522401"/>
                      </a:cubicBezTo>
                      <a:cubicBezTo>
                        <a:pt x="904341" y="1522547"/>
                        <a:pt x="904341" y="1522547"/>
                        <a:pt x="904195" y="1522547"/>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19" name="Google Shape;519;p9"/>
                <p:cNvSpPr/>
                <p:nvPr/>
              </p:nvSpPr>
              <p:spPr>
                <a:xfrm>
                  <a:off x="10124019" y="1788993"/>
                  <a:ext cx="14584" cy="14584"/>
                </a:xfrm>
                <a:custGeom>
                  <a:rect b="b" l="l" r="r" t="t"/>
                  <a:pathLst>
                    <a:path extrusionOk="0" h="120000" w="120000">
                      <a:moveTo>
                        <a:pt x="10795" y="27597"/>
                      </a:moveTo>
                      <a:cubicBezTo>
                        <a:pt x="7200" y="19196"/>
                        <a:pt x="3596" y="9602"/>
                        <a:pt x="0" y="0"/>
                      </a:cubicBezTo>
                      <a:cubicBezTo>
                        <a:pt x="3596" y="8401"/>
                        <a:pt x="7200" y="18003"/>
                        <a:pt x="10795" y="27597"/>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20" name="Google Shape;520;p9"/>
                <p:cNvSpPr/>
                <p:nvPr/>
              </p:nvSpPr>
              <p:spPr>
                <a:xfrm>
                  <a:off x="10070059" y="1786514"/>
                  <a:ext cx="14584" cy="14584"/>
                </a:xfrm>
                <a:custGeom>
                  <a:rect b="b" l="l" r="r" t="t"/>
                  <a:pathLst>
                    <a:path extrusionOk="0" h="120000" w="120000">
                      <a:moveTo>
                        <a:pt x="0" y="8401"/>
                      </a:moveTo>
                      <a:cubicBezTo>
                        <a:pt x="3596" y="5998"/>
                        <a:pt x="7200" y="2403"/>
                        <a:pt x="10795" y="0"/>
                      </a:cubicBezTo>
                      <a:cubicBezTo>
                        <a:pt x="7200" y="2403"/>
                        <a:pt x="3596" y="4797"/>
                        <a:pt x="0" y="8401"/>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521" name="Google Shape;521;p9"/>
              <p:cNvGrpSpPr/>
              <p:nvPr/>
            </p:nvGrpSpPr>
            <p:grpSpPr>
              <a:xfrm>
                <a:off x="8068289" y="3354"/>
                <a:ext cx="4111971" cy="4098044"/>
                <a:chOff x="8068289" y="3354"/>
                <a:chExt cx="4111971" cy="4098044"/>
              </a:xfrm>
            </p:grpSpPr>
            <p:sp>
              <p:nvSpPr>
                <p:cNvPr id="522" name="Google Shape;522;p9"/>
                <p:cNvSpPr/>
                <p:nvPr/>
              </p:nvSpPr>
              <p:spPr>
                <a:xfrm>
                  <a:off x="8068289" y="93396"/>
                  <a:ext cx="1618800" cy="2391741"/>
                </a:xfrm>
                <a:custGeom>
                  <a:rect b="b" l="l" r="r" t="t"/>
                  <a:pathLst>
                    <a:path extrusionOk="0" h="2391740" w="1618800">
                      <a:moveTo>
                        <a:pt x="1579132" y="338868"/>
                      </a:moveTo>
                      <a:lnTo>
                        <a:pt x="1592841" y="302262"/>
                      </a:lnTo>
                      <a:lnTo>
                        <a:pt x="1574466" y="260990"/>
                      </a:lnTo>
                      <a:lnTo>
                        <a:pt x="1624926" y="215197"/>
                      </a:lnTo>
                      <a:lnTo>
                        <a:pt x="1624926" y="164737"/>
                      </a:lnTo>
                      <a:lnTo>
                        <a:pt x="1569945" y="164737"/>
                      </a:lnTo>
                      <a:cubicBezTo>
                        <a:pt x="1569945" y="164737"/>
                        <a:pt x="1560757" y="196822"/>
                        <a:pt x="1547048" y="183113"/>
                      </a:cubicBezTo>
                      <a:cubicBezTo>
                        <a:pt x="1533339" y="169404"/>
                        <a:pt x="1482879" y="123465"/>
                        <a:pt x="1482879" y="123465"/>
                      </a:cubicBezTo>
                      <a:lnTo>
                        <a:pt x="1560757" y="91381"/>
                      </a:lnTo>
                      <a:cubicBezTo>
                        <a:pt x="1560757" y="91381"/>
                        <a:pt x="1556236" y="59297"/>
                        <a:pt x="1533193" y="54776"/>
                      </a:cubicBezTo>
                      <a:cubicBezTo>
                        <a:pt x="1510297" y="50255"/>
                        <a:pt x="1455316" y="22691"/>
                        <a:pt x="1423232" y="18170"/>
                      </a:cubicBezTo>
                      <a:cubicBezTo>
                        <a:pt x="1391147" y="13649"/>
                        <a:pt x="1414044" y="-13914"/>
                        <a:pt x="1377439" y="8983"/>
                      </a:cubicBezTo>
                      <a:cubicBezTo>
                        <a:pt x="1340833" y="31879"/>
                        <a:pt x="1340833" y="31879"/>
                        <a:pt x="1340833" y="31879"/>
                      </a:cubicBezTo>
                      <a:cubicBezTo>
                        <a:pt x="1340833" y="31879"/>
                        <a:pt x="1361396" y="52442"/>
                        <a:pt x="1361396" y="59442"/>
                      </a:cubicBezTo>
                      <a:cubicBezTo>
                        <a:pt x="1361396" y="66297"/>
                        <a:pt x="1345354" y="114423"/>
                        <a:pt x="1345354" y="114423"/>
                      </a:cubicBezTo>
                      <a:lnTo>
                        <a:pt x="1331646" y="121278"/>
                      </a:lnTo>
                      <a:lnTo>
                        <a:pt x="1315603" y="100715"/>
                      </a:lnTo>
                      <a:lnTo>
                        <a:pt x="1306416" y="119090"/>
                      </a:lnTo>
                      <a:cubicBezTo>
                        <a:pt x="1306416" y="119090"/>
                        <a:pt x="1301895" y="146653"/>
                        <a:pt x="1299561" y="158029"/>
                      </a:cubicBezTo>
                      <a:cubicBezTo>
                        <a:pt x="1297228" y="169550"/>
                        <a:pt x="1301895" y="183259"/>
                        <a:pt x="1292707" y="183259"/>
                      </a:cubicBezTo>
                      <a:cubicBezTo>
                        <a:pt x="1283519" y="183259"/>
                        <a:pt x="1269810" y="206155"/>
                        <a:pt x="1265144" y="183259"/>
                      </a:cubicBezTo>
                      <a:cubicBezTo>
                        <a:pt x="1260622" y="160362"/>
                        <a:pt x="1260622" y="151174"/>
                        <a:pt x="1260622" y="151174"/>
                      </a:cubicBezTo>
                      <a:lnTo>
                        <a:pt x="1260622" y="128278"/>
                      </a:lnTo>
                      <a:lnTo>
                        <a:pt x="1260622" y="91673"/>
                      </a:lnTo>
                      <a:lnTo>
                        <a:pt x="1262956" y="68776"/>
                      </a:lnTo>
                      <a:lnTo>
                        <a:pt x="1244580" y="66443"/>
                      </a:lnTo>
                      <a:lnTo>
                        <a:pt x="1230872" y="70964"/>
                      </a:lnTo>
                      <a:lnTo>
                        <a:pt x="1210308" y="91527"/>
                      </a:lnTo>
                      <a:lnTo>
                        <a:pt x="1210308" y="137320"/>
                      </a:lnTo>
                      <a:lnTo>
                        <a:pt x="1201121" y="164883"/>
                      </a:lnTo>
                      <a:cubicBezTo>
                        <a:pt x="1201121" y="164883"/>
                        <a:pt x="1169036" y="167217"/>
                        <a:pt x="1162182" y="162550"/>
                      </a:cubicBezTo>
                      <a:cubicBezTo>
                        <a:pt x="1155328" y="158029"/>
                        <a:pt x="1148473" y="148841"/>
                        <a:pt x="1139285" y="148841"/>
                      </a:cubicBezTo>
                      <a:cubicBezTo>
                        <a:pt x="1130098" y="148841"/>
                        <a:pt x="1100347" y="160362"/>
                        <a:pt x="1100347" y="160362"/>
                      </a:cubicBezTo>
                      <a:cubicBezTo>
                        <a:pt x="1100347" y="160362"/>
                        <a:pt x="1088825" y="171883"/>
                        <a:pt x="1095826" y="176404"/>
                      </a:cubicBezTo>
                      <a:cubicBezTo>
                        <a:pt x="1102680" y="180925"/>
                        <a:pt x="1116389" y="183259"/>
                        <a:pt x="1116389" y="183259"/>
                      </a:cubicBezTo>
                      <a:lnTo>
                        <a:pt x="1134764" y="190113"/>
                      </a:lnTo>
                      <a:lnTo>
                        <a:pt x="1157661" y="196968"/>
                      </a:lnTo>
                      <a:cubicBezTo>
                        <a:pt x="1157661" y="196968"/>
                        <a:pt x="1155328" y="210676"/>
                        <a:pt x="1159994" y="219864"/>
                      </a:cubicBezTo>
                      <a:cubicBezTo>
                        <a:pt x="1164515" y="229052"/>
                        <a:pt x="1164515" y="247427"/>
                        <a:pt x="1164515" y="247427"/>
                      </a:cubicBezTo>
                      <a:cubicBezTo>
                        <a:pt x="1164515" y="247427"/>
                        <a:pt x="1157661" y="256615"/>
                        <a:pt x="1150807" y="256615"/>
                      </a:cubicBezTo>
                      <a:cubicBezTo>
                        <a:pt x="1143952" y="256615"/>
                        <a:pt x="1141619" y="256615"/>
                        <a:pt x="1130244" y="256615"/>
                      </a:cubicBezTo>
                      <a:cubicBezTo>
                        <a:pt x="1118722" y="256615"/>
                        <a:pt x="1098159" y="252094"/>
                        <a:pt x="1098159" y="252094"/>
                      </a:cubicBezTo>
                      <a:lnTo>
                        <a:pt x="1077596" y="252094"/>
                      </a:lnTo>
                      <a:lnTo>
                        <a:pt x="1073075" y="263615"/>
                      </a:lnTo>
                      <a:lnTo>
                        <a:pt x="1073075" y="284179"/>
                      </a:lnTo>
                      <a:lnTo>
                        <a:pt x="1100638" y="307075"/>
                      </a:lnTo>
                      <a:cubicBezTo>
                        <a:pt x="1100638" y="307075"/>
                        <a:pt x="1075408" y="300221"/>
                        <a:pt x="1068554" y="304742"/>
                      </a:cubicBezTo>
                      <a:cubicBezTo>
                        <a:pt x="1061700" y="309263"/>
                        <a:pt x="1040991" y="313930"/>
                        <a:pt x="1040991" y="323117"/>
                      </a:cubicBezTo>
                      <a:cubicBezTo>
                        <a:pt x="1040991" y="332305"/>
                        <a:pt x="1034136" y="352868"/>
                        <a:pt x="1034136" y="352868"/>
                      </a:cubicBezTo>
                      <a:lnTo>
                        <a:pt x="1018094" y="352868"/>
                      </a:lnTo>
                      <a:lnTo>
                        <a:pt x="1011240" y="313930"/>
                      </a:lnTo>
                      <a:cubicBezTo>
                        <a:pt x="995198" y="316263"/>
                        <a:pt x="979155" y="313930"/>
                        <a:pt x="979155" y="320784"/>
                      </a:cubicBezTo>
                      <a:cubicBezTo>
                        <a:pt x="979155" y="327638"/>
                        <a:pt x="986010" y="339159"/>
                        <a:pt x="979155" y="339159"/>
                      </a:cubicBezTo>
                      <a:cubicBezTo>
                        <a:pt x="972301" y="339159"/>
                        <a:pt x="963113" y="346014"/>
                        <a:pt x="953925" y="336826"/>
                      </a:cubicBezTo>
                      <a:cubicBezTo>
                        <a:pt x="944738" y="327638"/>
                        <a:pt x="937883" y="320784"/>
                        <a:pt x="937883" y="320784"/>
                      </a:cubicBezTo>
                      <a:lnTo>
                        <a:pt x="935550" y="311596"/>
                      </a:lnTo>
                      <a:cubicBezTo>
                        <a:pt x="935550" y="311596"/>
                        <a:pt x="921841" y="316117"/>
                        <a:pt x="921841" y="325305"/>
                      </a:cubicBezTo>
                      <a:cubicBezTo>
                        <a:pt x="921841" y="334493"/>
                        <a:pt x="931029" y="350535"/>
                        <a:pt x="931029" y="350535"/>
                      </a:cubicBezTo>
                      <a:cubicBezTo>
                        <a:pt x="931029" y="350535"/>
                        <a:pt x="953925" y="368910"/>
                        <a:pt x="947071" y="368910"/>
                      </a:cubicBezTo>
                      <a:cubicBezTo>
                        <a:pt x="940217" y="368910"/>
                        <a:pt x="935550" y="371244"/>
                        <a:pt x="924175" y="371244"/>
                      </a:cubicBezTo>
                      <a:cubicBezTo>
                        <a:pt x="912653" y="371244"/>
                        <a:pt x="887569" y="366723"/>
                        <a:pt x="887569" y="373577"/>
                      </a:cubicBezTo>
                      <a:cubicBezTo>
                        <a:pt x="887569" y="380432"/>
                        <a:pt x="901278" y="401141"/>
                        <a:pt x="901278" y="401141"/>
                      </a:cubicBezTo>
                      <a:lnTo>
                        <a:pt x="935696" y="426370"/>
                      </a:lnTo>
                      <a:cubicBezTo>
                        <a:pt x="935696" y="426370"/>
                        <a:pt x="919654" y="435558"/>
                        <a:pt x="903611" y="435558"/>
                      </a:cubicBezTo>
                      <a:cubicBezTo>
                        <a:pt x="887569" y="435558"/>
                        <a:pt x="850964" y="431037"/>
                        <a:pt x="850964" y="431037"/>
                      </a:cubicBezTo>
                      <a:cubicBezTo>
                        <a:pt x="850964" y="431037"/>
                        <a:pt x="834922" y="424183"/>
                        <a:pt x="834922" y="433371"/>
                      </a:cubicBezTo>
                      <a:cubicBezTo>
                        <a:pt x="834922" y="442558"/>
                        <a:pt x="828067" y="474643"/>
                        <a:pt x="828067" y="474643"/>
                      </a:cubicBezTo>
                      <a:cubicBezTo>
                        <a:pt x="828067" y="474643"/>
                        <a:pt x="825734" y="486164"/>
                        <a:pt x="832588" y="486164"/>
                      </a:cubicBezTo>
                      <a:cubicBezTo>
                        <a:pt x="839443" y="486164"/>
                        <a:pt x="860152" y="493018"/>
                        <a:pt x="860152" y="493018"/>
                      </a:cubicBezTo>
                      <a:cubicBezTo>
                        <a:pt x="860152" y="493018"/>
                        <a:pt x="862485" y="518248"/>
                        <a:pt x="862485" y="525103"/>
                      </a:cubicBezTo>
                      <a:cubicBezTo>
                        <a:pt x="862485" y="531957"/>
                        <a:pt x="857964" y="538811"/>
                        <a:pt x="857964" y="538811"/>
                      </a:cubicBezTo>
                      <a:lnTo>
                        <a:pt x="816692" y="538811"/>
                      </a:lnTo>
                      <a:cubicBezTo>
                        <a:pt x="816692" y="538811"/>
                        <a:pt x="802983" y="525103"/>
                        <a:pt x="798316" y="518248"/>
                      </a:cubicBezTo>
                      <a:cubicBezTo>
                        <a:pt x="793795" y="511394"/>
                        <a:pt x="775420" y="509061"/>
                        <a:pt x="766232" y="509061"/>
                      </a:cubicBezTo>
                      <a:cubicBezTo>
                        <a:pt x="757044" y="509061"/>
                        <a:pt x="722626" y="509061"/>
                        <a:pt x="722626" y="509061"/>
                      </a:cubicBezTo>
                      <a:cubicBezTo>
                        <a:pt x="722626" y="509061"/>
                        <a:pt x="738669" y="527436"/>
                        <a:pt x="747857" y="527436"/>
                      </a:cubicBezTo>
                      <a:cubicBezTo>
                        <a:pt x="757044" y="527436"/>
                        <a:pt x="770753" y="527436"/>
                        <a:pt x="770753" y="527436"/>
                      </a:cubicBezTo>
                      <a:lnTo>
                        <a:pt x="782274" y="534291"/>
                      </a:lnTo>
                      <a:lnTo>
                        <a:pt x="750190" y="559520"/>
                      </a:lnTo>
                      <a:lnTo>
                        <a:pt x="674500" y="559520"/>
                      </a:lnTo>
                      <a:lnTo>
                        <a:pt x="706584" y="587084"/>
                      </a:lnTo>
                      <a:cubicBezTo>
                        <a:pt x="706584" y="587084"/>
                        <a:pt x="711105" y="571042"/>
                        <a:pt x="715772" y="591605"/>
                      </a:cubicBezTo>
                      <a:cubicBezTo>
                        <a:pt x="720293" y="612168"/>
                        <a:pt x="736335" y="612168"/>
                        <a:pt x="736335" y="612168"/>
                      </a:cubicBezTo>
                      <a:lnTo>
                        <a:pt x="752378" y="602980"/>
                      </a:lnTo>
                      <a:lnTo>
                        <a:pt x="786795" y="584605"/>
                      </a:lnTo>
                      <a:lnTo>
                        <a:pt x="793650" y="570896"/>
                      </a:lnTo>
                      <a:lnTo>
                        <a:pt x="841776" y="568562"/>
                      </a:lnTo>
                      <a:lnTo>
                        <a:pt x="880715" y="580084"/>
                      </a:lnTo>
                      <a:lnTo>
                        <a:pt x="869194" y="600647"/>
                      </a:lnTo>
                      <a:lnTo>
                        <a:pt x="839443" y="614355"/>
                      </a:lnTo>
                      <a:lnTo>
                        <a:pt x="798171" y="623543"/>
                      </a:lnTo>
                      <a:cubicBezTo>
                        <a:pt x="798171" y="623543"/>
                        <a:pt x="809692" y="674003"/>
                        <a:pt x="800504" y="676191"/>
                      </a:cubicBezTo>
                      <a:cubicBezTo>
                        <a:pt x="791316" y="678524"/>
                        <a:pt x="747857" y="685379"/>
                        <a:pt x="743190" y="692233"/>
                      </a:cubicBezTo>
                      <a:cubicBezTo>
                        <a:pt x="738669" y="699087"/>
                        <a:pt x="731669" y="712796"/>
                        <a:pt x="731669" y="712796"/>
                      </a:cubicBezTo>
                      <a:lnTo>
                        <a:pt x="740856" y="724317"/>
                      </a:lnTo>
                      <a:lnTo>
                        <a:pt x="772941" y="721984"/>
                      </a:lnTo>
                      <a:lnTo>
                        <a:pt x="763753" y="733505"/>
                      </a:lnTo>
                      <a:lnTo>
                        <a:pt x="763753" y="754068"/>
                      </a:lnTo>
                      <a:lnTo>
                        <a:pt x="715626" y="779298"/>
                      </a:lnTo>
                      <a:cubicBezTo>
                        <a:pt x="715626" y="779298"/>
                        <a:pt x="711105" y="804528"/>
                        <a:pt x="715626" y="811382"/>
                      </a:cubicBezTo>
                      <a:cubicBezTo>
                        <a:pt x="720147" y="818237"/>
                        <a:pt x="734002" y="818237"/>
                        <a:pt x="734002" y="818237"/>
                      </a:cubicBezTo>
                      <a:cubicBezTo>
                        <a:pt x="740856" y="829758"/>
                        <a:pt x="763753" y="841133"/>
                        <a:pt x="740856" y="845800"/>
                      </a:cubicBezTo>
                      <a:cubicBezTo>
                        <a:pt x="717960" y="850467"/>
                        <a:pt x="692730" y="861842"/>
                        <a:pt x="692730" y="861842"/>
                      </a:cubicBezTo>
                      <a:lnTo>
                        <a:pt x="653791" y="898448"/>
                      </a:lnTo>
                      <a:cubicBezTo>
                        <a:pt x="653791" y="898448"/>
                        <a:pt x="624040" y="932865"/>
                        <a:pt x="624040" y="939720"/>
                      </a:cubicBezTo>
                      <a:cubicBezTo>
                        <a:pt x="624040" y="946574"/>
                        <a:pt x="621707" y="955762"/>
                        <a:pt x="628561" y="964950"/>
                      </a:cubicBezTo>
                      <a:cubicBezTo>
                        <a:pt x="635416" y="974137"/>
                        <a:pt x="642270" y="987846"/>
                        <a:pt x="642270" y="987846"/>
                      </a:cubicBezTo>
                      <a:cubicBezTo>
                        <a:pt x="642270" y="987846"/>
                        <a:pt x="667500" y="983325"/>
                        <a:pt x="628561" y="994701"/>
                      </a:cubicBezTo>
                      <a:cubicBezTo>
                        <a:pt x="589622" y="1006222"/>
                        <a:pt x="589622" y="1024452"/>
                        <a:pt x="589622" y="1024452"/>
                      </a:cubicBezTo>
                      <a:lnTo>
                        <a:pt x="610186" y="1049682"/>
                      </a:lnTo>
                      <a:lnTo>
                        <a:pt x="610186" y="1079432"/>
                      </a:lnTo>
                      <a:lnTo>
                        <a:pt x="594143" y="1106996"/>
                      </a:lnTo>
                      <a:lnTo>
                        <a:pt x="594143" y="1132226"/>
                      </a:lnTo>
                      <a:lnTo>
                        <a:pt x="605665" y="1150601"/>
                      </a:lnTo>
                      <a:cubicBezTo>
                        <a:pt x="605665" y="1150601"/>
                        <a:pt x="649270" y="1155122"/>
                        <a:pt x="610186" y="1168977"/>
                      </a:cubicBezTo>
                      <a:cubicBezTo>
                        <a:pt x="571247" y="1182686"/>
                        <a:pt x="543684" y="1189540"/>
                        <a:pt x="543684" y="1189540"/>
                      </a:cubicBezTo>
                      <a:lnTo>
                        <a:pt x="516120" y="1210103"/>
                      </a:lnTo>
                      <a:lnTo>
                        <a:pt x="516120" y="1226145"/>
                      </a:lnTo>
                      <a:lnTo>
                        <a:pt x="529829" y="1237666"/>
                      </a:lnTo>
                      <a:lnTo>
                        <a:pt x="522975" y="1274272"/>
                      </a:lnTo>
                      <a:lnTo>
                        <a:pt x="511453" y="1306356"/>
                      </a:lnTo>
                      <a:lnTo>
                        <a:pt x="486223" y="1308690"/>
                      </a:lnTo>
                      <a:lnTo>
                        <a:pt x="467848" y="1304169"/>
                      </a:lnTo>
                      <a:lnTo>
                        <a:pt x="442618" y="1345441"/>
                      </a:lnTo>
                      <a:lnTo>
                        <a:pt x="433430" y="1386713"/>
                      </a:lnTo>
                      <a:cubicBezTo>
                        <a:pt x="433430" y="1386713"/>
                        <a:pt x="444951" y="1402755"/>
                        <a:pt x="426576" y="1407276"/>
                      </a:cubicBezTo>
                      <a:cubicBezTo>
                        <a:pt x="408200" y="1411797"/>
                        <a:pt x="408200" y="1411797"/>
                        <a:pt x="408200" y="1411797"/>
                      </a:cubicBezTo>
                      <a:cubicBezTo>
                        <a:pt x="408200" y="1411797"/>
                        <a:pt x="378449" y="1404943"/>
                        <a:pt x="405867" y="1423318"/>
                      </a:cubicBezTo>
                      <a:cubicBezTo>
                        <a:pt x="433430" y="1441694"/>
                        <a:pt x="444806" y="1448548"/>
                        <a:pt x="444806" y="1448548"/>
                      </a:cubicBezTo>
                      <a:lnTo>
                        <a:pt x="486078" y="1444027"/>
                      </a:lnTo>
                      <a:cubicBezTo>
                        <a:pt x="486078" y="1444027"/>
                        <a:pt x="488411" y="1460069"/>
                        <a:pt x="476890" y="1464590"/>
                      </a:cubicBezTo>
                      <a:cubicBezTo>
                        <a:pt x="465368" y="1469111"/>
                        <a:pt x="435618" y="1478299"/>
                        <a:pt x="435618" y="1478299"/>
                      </a:cubicBezTo>
                      <a:lnTo>
                        <a:pt x="421909" y="1478299"/>
                      </a:lnTo>
                      <a:lnTo>
                        <a:pt x="401346" y="1459923"/>
                      </a:lnTo>
                      <a:lnTo>
                        <a:pt x="399012" y="1446215"/>
                      </a:lnTo>
                      <a:lnTo>
                        <a:pt x="364595" y="1443881"/>
                      </a:lnTo>
                      <a:lnTo>
                        <a:pt x="362261" y="1469111"/>
                      </a:lnTo>
                      <a:lnTo>
                        <a:pt x="350740" y="1487487"/>
                      </a:lnTo>
                      <a:lnTo>
                        <a:pt x="341552" y="1487487"/>
                      </a:lnTo>
                      <a:lnTo>
                        <a:pt x="325510" y="1485153"/>
                      </a:lnTo>
                      <a:lnTo>
                        <a:pt x="302614" y="1498862"/>
                      </a:lnTo>
                      <a:cubicBezTo>
                        <a:pt x="302614" y="1498862"/>
                        <a:pt x="300280" y="1501196"/>
                        <a:pt x="300280" y="1510383"/>
                      </a:cubicBezTo>
                      <a:cubicBezTo>
                        <a:pt x="300280" y="1519571"/>
                        <a:pt x="295759" y="1553989"/>
                        <a:pt x="295759" y="1553989"/>
                      </a:cubicBezTo>
                      <a:cubicBezTo>
                        <a:pt x="279717" y="1556322"/>
                        <a:pt x="275196" y="1553989"/>
                        <a:pt x="268196" y="1553989"/>
                      </a:cubicBezTo>
                      <a:cubicBezTo>
                        <a:pt x="261341" y="1553989"/>
                        <a:pt x="252154" y="1551655"/>
                        <a:pt x="240632" y="1551655"/>
                      </a:cubicBezTo>
                      <a:cubicBezTo>
                        <a:pt x="229111" y="1551655"/>
                        <a:pt x="222257" y="1551655"/>
                        <a:pt x="222257" y="1551655"/>
                      </a:cubicBezTo>
                      <a:lnTo>
                        <a:pt x="192506" y="1556176"/>
                      </a:lnTo>
                      <a:lnTo>
                        <a:pt x="183318" y="1569885"/>
                      </a:lnTo>
                      <a:lnTo>
                        <a:pt x="190172" y="1592782"/>
                      </a:lnTo>
                      <a:lnTo>
                        <a:pt x="213069" y="1604303"/>
                      </a:lnTo>
                      <a:lnTo>
                        <a:pt x="217590" y="1622678"/>
                      </a:lnTo>
                      <a:lnTo>
                        <a:pt x="215257" y="1636387"/>
                      </a:lnTo>
                      <a:lnTo>
                        <a:pt x="185506" y="1636387"/>
                      </a:lnTo>
                      <a:lnTo>
                        <a:pt x="167130" y="1638721"/>
                      </a:lnTo>
                      <a:lnTo>
                        <a:pt x="144234" y="1638721"/>
                      </a:lnTo>
                      <a:lnTo>
                        <a:pt x="135046" y="1652429"/>
                      </a:lnTo>
                      <a:lnTo>
                        <a:pt x="137379" y="1684514"/>
                      </a:lnTo>
                      <a:lnTo>
                        <a:pt x="125858" y="1698222"/>
                      </a:lnTo>
                      <a:lnTo>
                        <a:pt x="102962" y="1698222"/>
                      </a:lnTo>
                      <a:lnTo>
                        <a:pt x="54835" y="1693702"/>
                      </a:lnTo>
                      <a:lnTo>
                        <a:pt x="34272" y="1689181"/>
                      </a:lnTo>
                      <a:lnTo>
                        <a:pt x="25084" y="1696035"/>
                      </a:lnTo>
                      <a:lnTo>
                        <a:pt x="25084" y="1716598"/>
                      </a:lnTo>
                      <a:lnTo>
                        <a:pt x="41126" y="1728119"/>
                      </a:lnTo>
                      <a:lnTo>
                        <a:pt x="66356" y="1746495"/>
                      </a:lnTo>
                      <a:cubicBezTo>
                        <a:pt x="29751" y="1753349"/>
                        <a:pt x="29751" y="1753349"/>
                        <a:pt x="29751" y="1753349"/>
                      </a:cubicBezTo>
                      <a:lnTo>
                        <a:pt x="25230" y="1780913"/>
                      </a:lnTo>
                      <a:lnTo>
                        <a:pt x="25230" y="1790100"/>
                      </a:lnTo>
                      <a:lnTo>
                        <a:pt x="34418" y="1806143"/>
                      </a:lnTo>
                      <a:lnTo>
                        <a:pt x="38939" y="1822185"/>
                      </a:lnTo>
                      <a:lnTo>
                        <a:pt x="0" y="1826706"/>
                      </a:lnTo>
                      <a:lnTo>
                        <a:pt x="4521" y="1854269"/>
                      </a:lnTo>
                      <a:lnTo>
                        <a:pt x="48126" y="1861123"/>
                      </a:lnTo>
                      <a:lnTo>
                        <a:pt x="68690" y="1888687"/>
                      </a:lnTo>
                      <a:lnTo>
                        <a:pt x="13709" y="1888687"/>
                      </a:lnTo>
                      <a:cubicBezTo>
                        <a:pt x="13709" y="1888687"/>
                        <a:pt x="13709" y="1900208"/>
                        <a:pt x="13709" y="1911583"/>
                      </a:cubicBezTo>
                      <a:cubicBezTo>
                        <a:pt x="13709" y="1922959"/>
                        <a:pt x="4521" y="1936813"/>
                        <a:pt x="4521" y="1936813"/>
                      </a:cubicBezTo>
                      <a:lnTo>
                        <a:pt x="2187" y="1955189"/>
                      </a:lnTo>
                      <a:lnTo>
                        <a:pt x="15896" y="1959710"/>
                      </a:lnTo>
                      <a:lnTo>
                        <a:pt x="41126" y="1952855"/>
                      </a:lnTo>
                      <a:lnTo>
                        <a:pt x="45647" y="1971231"/>
                      </a:lnTo>
                      <a:lnTo>
                        <a:pt x="29605" y="1982752"/>
                      </a:lnTo>
                      <a:lnTo>
                        <a:pt x="25084" y="2003315"/>
                      </a:lnTo>
                      <a:lnTo>
                        <a:pt x="29605" y="2017024"/>
                      </a:lnTo>
                      <a:cubicBezTo>
                        <a:pt x="29605" y="2017024"/>
                        <a:pt x="43314" y="2021545"/>
                        <a:pt x="54835" y="2028545"/>
                      </a:cubicBezTo>
                      <a:cubicBezTo>
                        <a:pt x="66356" y="2035400"/>
                        <a:pt x="45647" y="2021691"/>
                        <a:pt x="66356" y="2035400"/>
                      </a:cubicBezTo>
                      <a:cubicBezTo>
                        <a:pt x="86919" y="2049108"/>
                        <a:pt x="86919" y="2049108"/>
                        <a:pt x="86919" y="2049108"/>
                      </a:cubicBezTo>
                      <a:cubicBezTo>
                        <a:pt x="86919" y="2049108"/>
                        <a:pt x="109816" y="2021545"/>
                        <a:pt x="112149" y="2028545"/>
                      </a:cubicBezTo>
                      <a:cubicBezTo>
                        <a:pt x="114483" y="2035400"/>
                        <a:pt x="114483" y="2046921"/>
                        <a:pt x="114483" y="2046921"/>
                      </a:cubicBezTo>
                      <a:lnTo>
                        <a:pt x="100774" y="2053775"/>
                      </a:lnTo>
                      <a:lnTo>
                        <a:pt x="84732" y="2065296"/>
                      </a:lnTo>
                      <a:lnTo>
                        <a:pt x="73210" y="2079005"/>
                      </a:lnTo>
                      <a:lnTo>
                        <a:pt x="70877" y="2088193"/>
                      </a:lnTo>
                      <a:lnTo>
                        <a:pt x="73210" y="2097381"/>
                      </a:lnTo>
                      <a:lnTo>
                        <a:pt x="73210" y="2111090"/>
                      </a:lnTo>
                      <a:lnTo>
                        <a:pt x="64023" y="2120277"/>
                      </a:lnTo>
                      <a:lnTo>
                        <a:pt x="27417" y="2133986"/>
                      </a:lnTo>
                      <a:lnTo>
                        <a:pt x="27417" y="2175258"/>
                      </a:lnTo>
                      <a:lnTo>
                        <a:pt x="36605" y="2184446"/>
                      </a:lnTo>
                      <a:lnTo>
                        <a:pt x="66356" y="2182113"/>
                      </a:lnTo>
                      <a:lnTo>
                        <a:pt x="107628" y="2175258"/>
                      </a:lnTo>
                      <a:lnTo>
                        <a:pt x="107628" y="2198155"/>
                      </a:lnTo>
                      <a:lnTo>
                        <a:pt x="107628" y="2234760"/>
                      </a:lnTo>
                      <a:lnTo>
                        <a:pt x="103107" y="2253136"/>
                      </a:lnTo>
                      <a:lnTo>
                        <a:pt x="54981" y="2241614"/>
                      </a:lnTo>
                      <a:lnTo>
                        <a:pt x="32084" y="2230093"/>
                      </a:lnTo>
                      <a:lnTo>
                        <a:pt x="34418" y="2266699"/>
                      </a:lnTo>
                      <a:lnTo>
                        <a:pt x="48126" y="2289595"/>
                      </a:lnTo>
                      <a:lnTo>
                        <a:pt x="73356" y="2307971"/>
                      </a:lnTo>
                      <a:lnTo>
                        <a:pt x="100920" y="2330867"/>
                      </a:lnTo>
                      <a:lnTo>
                        <a:pt x="119295" y="2349243"/>
                      </a:lnTo>
                      <a:lnTo>
                        <a:pt x="126150" y="2376806"/>
                      </a:lnTo>
                      <a:cubicBezTo>
                        <a:pt x="126150" y="2376806"/>
                        <a:pt x="110107" y="2383661"/>
                        <a:pt x="126150" y="2385994"/>
                      </a:cubicBezTo>
                      <a:cubicBezTo>
                        <a:pt x="142192" y="2388327"/>
                        <a:pt x="146713" y="2390515"/>
                        <a:pt x="162755" y="2390515"/>
                      </a:cubicBezTo>
                      <a:cubicBezTo>
                        <a:pt x="178797" y="2390515"/>
                        <a:pt x="197173" y="2395036"/>
                        <a:pt x="197173" y="2395036"/>
                      </a:cubicBezTo>
                      <a:lnTo>
                        <a:pt x="224736" y="2397369"/>
                      </a:lnTo>
                      <a:cubicBezTo>
                        <a:pt x="224736" y="2397369"/>
                        <a:pt x="236257" y="2399703"/>
                        <a:pt x="256821" y="2392848"/>
                      </a:cubicBezTo>
                      <a:cubicBezTo>
                        <a:pt x="277383" y="2385994"/>
                        <a:pt x="298092" y="2376806"/>
                        <a:pt x="298092" y="2376806"/>
                      </a:cubicBezTo>
                      <a:lnTo>
                        <a:pt x="337031" y="2337868"/>
                      </a:lnTo>
                      <a:cubicBezTo>
                        <a:pt x="337031" y="2337868"/>
                        <a:pt x="364595" y="2257657"/>
                        <a:pt x="378303" y="2253136"/>
                      </a:cubicBezTo>
                      <a:cubicBezTo>
                        <a:pt x="392012" y="2248615"/>
                        <a:pt x="403533" y="2239427"/>
                        <a:pt x="426430" y="2234760"/>
                      </a:cubicBezTo>
                      <a:cubicBezTo>
                        <a:pt x="449326" y="2230239"/>
                        <a:pt x="488265" y="2218718"/>
                        <a:pt x="488265" y="2218718"/>
                      </a:cubicBezTo>
                      <a:lnTo>
                        <a:pt x="488265" y="2184300"/>
                      </a:lnTo>
                      <a:lnTo>
                        <a:pt x="488265" y="2154549"/>
                      </a:lnTo>
                      <a:lnTo>
                        <a:pt x="488265" y="2117944"/>
                      </a:lnTo>
                      <a:lnTo>
                        <a:pt x="499786" y="2113423"/>
                      </a:lnTo>
                      <a:cubicBezTo>
                        <a:pt x="499786" y="2113423"/>
                        <a:pt x="520349" y="2127132"/>
                        <a:pt x="522683" y="2140986"/>
                      </a:cubicBezTo>
                      <a:cubicBezTo>
                        <a:pt x="525016" y="2154695"/>
                        <a:pt x="527204" y="2184592"/>
                        <a:pt x="527204" y="2184592"/>
                      </a:cubicBezTo>
                      <a:lnTo>
                        <a:pt x="538725" y="2200634"/>
                      </a:lnTo>
                      <a:cubicBezTo>
                        <a:pt x="547913" y="2209822"/>
                        <a:pt x="554767" y="2205155"/>
                        <a:pt x="557101" y="2214343"/>
                      </a:cubicBezTo>
                      <a:lnTo>
                        <a:pt x="579997" y="2221197"/>
                      </a:lnTo>
                      <a:lnTo>
                        <a:pt x="598373" y="2237239"/>
                      </a:lnTo>
                      <a:lnTo>
                        <a:pt x="628124" y="2198301"/>
                      </a:lnTo>
                      <a:lnTo>
                        <a:pt x="614415" y="2163883"/>
                      </a:lnTo>
                      <a:lnTo>
                        <a:pt x="609894" y="2111235"/>
                      </a:lnTo>
                      <a:cubicBezTo>
                        <a:pt x="609894" y="2111235"/>
                        <a:pt x="623603" y="2081484"/>
                        <a:pt x="625936" y="2074630"/>
                      </a:cubicBezTo>
                      <a:cubicBezTo>
                        <a:pt x="628270" y="2067776"/>
                        <a:pt x="644312" y="2058588"/>
                        <a:pt x="644312" y="2058588"/>
                      </a:cubicBezTo>
                      <a:cubicBezTo>
                        <a:pt x="644312" y="2058588"/>
                        <a:pt x="674063" y="1966856"/>
                        <a:pt x="669542" y="1960002"/>
                      </a:cubicBezTo>
                      <a:cubicBezTo>
                        <a:pt x="665021" y="1953147"/>
                        <a:pt x="646645" y="1918729"/>
                        <a:pt x="646645" y="1918729"/>
                      </a:cubicBezTo>
                      <a:lnTo>
                        <a:pt x="630603" y="1879791"/>
                      </a:lnTo>
                      <a:lnTo>
                        <a:pt x="658166" y="1879791"/>
                      </a:lnTo>
                      <a:lnTo>
                        <a:pt x="671875" y="1820143"/>
                      </a:lnTo>
                      <a:lnTo>
                        <a:pt x="671875" y="1788059"/>
                      </a:lnTo>
                      <a:lnTo>
                        <a:pt x="612227" y="1749120"/>
                      </a:lnTo>
                      <a:lnTo>
                        <a:pt x="625936" y="1719369"/>
                      </a:lnTo>
                      <a:lnTo>
                        <a:pt x="589331" y="1529196"/>
                      </a:lnTo>
                      <a:lnTo>
                        <a:pt x="600852" y="1467361"/>
                      </a:lnTo>
                      <a:lnTo>
                        <a:pt x="607706" y="1412380"/>
                      </a:lnTo>
                      <a:lnTo>
                        <a:pt x="623748" y="1382629"/>
                      </a:lnTo>
                      <a:lnTo>
                        <a:pt x="658166" y="1366587"/>
                      </a:lnTo>
                      <a:lnTo>
                        <a:pt x="752086" y="1366587"/>
                      </a:lnTo>
                      <a:cubicBezTo>
                        <a:pt x="752086" y="1366587"/>
                        <a:pt x="756607" y="1318461"/>
                        <a:pt x="754419" y="1304752"/>
                      </a:cubicBezTo>
                      <a:cubicBezTo>
                        <a:pt x="752086" y="1291043"/>
                        <a:pt x="731523" y="1286376"/>
                        <a:pt x="731523" y="1286376"/>
                      </a:cubicBezTo>
                      <a:lnTo>
                        <a:pt x="710960" y="1247438"/>
                      </a:lnTo>
                      <a:lnTo>
                        <a:pt x="761419" y="1141997"/>
                      </a:lnTo>
                      <a:lnTo>
                        <a:pt x="731669" y="1018181"/>
                      </a:lnTo>
                      <a:lnTo>
                        <a:pt x="777462" y="999805"/>
                      </a:lnTo>
                      <a:cubicBezTo>
                        <a:pt x="777462" y="999805"/>
                        <a:pt x="795837" y="992951"/>
                        <a:pt x="802692" y="990617"/>
                      </a:cubicBezTo>
                      <a:cubicBezTo>
                        <a:pt x="809546" y="988284"/>
                        <a:pt x="802692" y="972242"/>
                        <a:pt x="802692" y="972242"/>
                      </a:cubicBezTo>
                      <a:lnTo>
                        <a:pt x="786649" y="956199"/>
                      </a:lnTo>
                      <a:lnTo>
                        <a:pt x="788983" y="928636"/>
                      </a:lnTo>
                      <a:lnTo>
                        <a:pt x="827921" y="892031"/>
                      </a:lnTo>
                      <a:cubicBezTo>
                        <a:pt x="827921" y="892031"/>
                        <a:pt x="843964" y="859946"/>
                        <a:pt x="843964" y="853092"/>
                      </a:cubicBezTo>
                      <a:cubicBezTo>
                        <a:pt x="843964" y="846238"/>
                        <a:pt x="843964" y="837050"/>
                        <a:pt x="841630" y="827862"/>
                      </a:cubicBezTo>
                      <a:cubicBezTo>
                        <a:pt x="839297" y="818674"/>
                        <a:pt x="823255" y="770548"/>
                        <a:pt x="823255" y="770548"/>
                      </a:cubicBezTo>
                      <a:lnTo>
                        <a:pt x="857673" y="681149"/>
                      </a:lnTo>
                      <a:lnTo>
                        <a:pt x="901278" y="667440"/>
                      </a:lnTo>
                      <a:cubicBezTo>
                        <a:pt x="901278" y="667440"/>
                        <a:pt x="931029" y="667440"/>
                        <a:pt x="937883" y="665107"/>
                      </a:cubicBezTo>
                      <a:cubicBezTo>
                        <a:pt x="944738" y="662774"/>
                        <a:pt x="937883" y="651398"/>
                        <a:pt x="937883" y="651398"/>
                      </a:cubicBezTo>
                      <a:lnTo>
                        <a:pt x="937883" y="605605"/>
                      </a:lnTo>
                      <a:cubicBezTo>
                        <a:pt x="937883" y="605605"/>
                        <a:pt x="944738" y="585042"/>
                        <a:pt x="949404" y="571187"/>
                      </a:cubicBezTo>
                      <a:cubicBezTo>
                        <a:pt x="953925" y="557479"/>
                        <a:pt x="983822" y="571187"/>
                        <a:pt x="983822" y="571187"/>
                      </a:cubicBezTo>
                      <a:lnTo>
                        <a:pt x="1043470" y="580375"/>
                      </a:lnTo>
                      <a:lnTo>
                        <a:pt x="1057179" y="571187"/>
                      </a:lnTo>
                      <a:lnTo>
                        <a:pt x="1052658" y="525394"/>
                      </a:lnTo>
                      <a:lnTo>
                        <a:pt x="1034282" y="493310"/>
                      </a:lnTo>
                      <a:lnTo>
                        <a:pt x="1025094" y="456705"/>
                      </a:lnTo>
                      <a:lnTo>
                        <a:pt x="1080075" y="449850"/>
                      </a:lnTo>
                      <a:lnTo>
                        <a:pt x="1102972" y="470414"/>
                      </a:lnTo>
                      <a:lnTo>
                        <a:pt x="1098451" y="435996"/>
                      </a:lnTo>
                      <a:lnTo>
                        <a:pt x="1082409" y="422287"/>
                      </a:lnTo>
                      <a:lnTo>
                        <a:pt x="1091596" y="406245"/>
                      </a:lnTo>
                      <a:lnTo>
                        <a:pt x="1128202" y="397057"/>
                      </a:lnTo>
                      <a:cubicBezTo>
                        <a:pt x="1128202" y="397057"/>
                        <a:pt x="1153432" y="426808"/>
                        <a:pt x="1160286" y="435996"/>
                      </a:cubicBezTo>
                      <a:cubicBezTo>
                        <a:pt x="1167141" y="445184"/>
                        <a:pt x="1178662" y="472601"/>
                        <a:pt x="1183183" y="481789"/>
                      </a:cubicBezTo>
                      <a:cubicBezTo>
                        <a:pt x="1187703" y="490977"/>
                        <a:pt x="1201558" y="481789"/>
                        <a:pt x="1210746" y="481789"/>
                      </a:cubicBezTo>
                      <a:cubicBezTo>
                        <a:pt x="1219934" y="481789"/>
                        <a:pt x="1238309" y="477268"/>
                        <a:pt x="1252018" y="474935"/>
                      </a:cubicBezTo>
                      <a:cubicBezTo>
                        <a:pt x="1265727" y="472601"/>
                        <a:pt x="1263539" y="461226"/>
                        <a:pt x="1263539" y="461226"/>
                      </a:cubicBezTo>
                      <a:lnTo>
                        <a:pt x="1268060" y="440663"/>
                      </a:lnTo>
                      <a:lnTo>
                        <a:pt x="1320708" y="459038"/>
                      </a:lnTo>
                      <a:lnTo>
                        <a:pt x="1355126" y="481935"/>
                      </a:lnTo>
                      <a:lnTo>
                        <a:pt x="1375689" y="438329"/>
                      </a:lnTo>
                      <a:lnTo>
                        <a:pt x="1378022" y="369640"/>
                      </a:lnTo>
                      <a:lnTo>
                        <a:pt x="1359646" y="342076"/>
                      </a:lnTo>
                      <a:lnTo>
                        <a:pt x="1380210" y="293950"/>
                      </a:lnTo>
                      <a:lnTo>
                        <a:pt x="1384731" y="243490"/>
                      </a:lnTo>
                      <a:lnTo>
                        <a:pt x="1432857" y="215926"/>
                      </a:lnTo>
                      <a:lnTo>
                        <a:pt x="1467275" y="186176"/>
                      </a:lnTo>
                      <a:lnTo>
                        <a:pt x="1501693" y="220593"/>
                      </a:lnTo>
                      <a:lnTo>
                        <a:pt x="1549819" y="234302"/>
                      </a:lnTo>
                      <a:lnTo>
                        <a:pt x="1547486" y="298471"/>
                      </a:lnTo>
                      <a:lnTo>
                        <a:pt x="1579132" y="338868"/>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23" name="Google Shape;523;p9"/>
                <p:cNvSpPr/>
                <p:nvPr/>
              </p:nvSpPr>
              <p:spPr>
                <a:xfrm>
                  <a:off x="9642681" y="3354"/>
                  <a:ext cx="2537579" cy="4098044"/>
                </a:xfrm>
                <a:custGeom>
                  <a:rect b="b" l="l" r="r" t="t"/>
                  <a:pathLst>
                    <a:path extrusionOk="0" h="4098043" w="2537578">
                      <a:moveTo>
                        <a:pt x="73" y="350886"/>
                      </a:moveTo>
                      <a:lnTo>
                        <a:pt x="18448" y="392158"/>
                      </a:lnTo>
                      <a:lnTo>
                        <a:pt x="4739" y="428763"/>
                      </a:lnTo>
                      <a:lnTo>
                        <a:pt x="219" y="483744"/>
                      </a:lnTo>
                      <a:cubicBezTo>
                        <a:pt x="219" y="483744"/>
                        <a:pt x="-4303" y="520349"/>
                        <a:pt x="27782" y="534204"/>
                      </a:cubicBezTo>
                      <a:cubicBezTo>
                        <a:pt x="59866" y="547913"/>
                        <a:pt x="146931" y="630457"/>
                        <a:pt x="146931" y="630457"/>
                      </a:cubicBezTo>
                      <a:lnTo>
                        <a:pt x="133222" y="763315"/>
                      </a:lnTo>
                      <a:lnTo>
                        <a:pt x="266081" y="928258"/>
                      </a:lnTo>
                      <a:lnTo>
                        <a:pt x="266081" y="1010802"/>
                      </a:lnTo>
                      <a:cubicBezTo>
                        <a:pt x="266081" y="1010802"/>
                        <a:pt x="266081" y="1010802"/>
                        <a:pt x="307353" y="1042887"/>
                      </a:cubicBezTo>
                      <a:cubicBezTo>
                        <a:pt x="348625" y="1074971"/>
                        <a:pt x="385230" y="1148327"/>
                        <a:pt x="385230" y="1148327"/>
                      </a:cubicBezTo>
                      <a:lnTo>
                        <a:pt x="385230" y="1198787"/>
                      </a:lnTo>
                      <a:lnTo>
                        <a:pt x="453920" y="1253768"/>
                      </a:lnTo>
                      <a:cubicBezTo>
                        <a:pt x="453920" y="1253768"/>
                        <a:pt x="504380" y="1308749"/>
                        <a:pt x="518089" y="1308749"/>
                      </a:cubicBezTo>
                      <a:cubicBezTo>
                        <a:pt x="531798" y="1308749"/>
                        <a:pt x="559361" y="1395814"/>
                        <a:pt x="559361" y="1395814"/>
                      </a:cubicBezTo>
                      <a:lnTo>
                        <a:pt x="411773" y="1797743"/>
                      </a:lnTo>
                      <a:cubicBezTo>
                        <a:pt x="429420" y="1782285"/>
                        <a:pt x="446774" y="1767117"/>
                        <a:pt x="451733" y="1767117"/>
                      </a:cubicBezTo>
                      <a:cubicBezTo>
                        <a:pt x="460920" y="1767117"/>
                        <a:pt x="474629" y="1767117"/>
                        <a:pt x="481483" y="1785493"/>
                      </a:cubicBezTo>
                      <a:cubicBezTo>
                        <a:pt x="488338" y="1803869"/>
                        <a:pt x="488338" y="1810723"/>
                        <a:pt x="497526" y="1817577"/>
                      </a:cubicBezTo>
                      <a:cubicBezTo>
                        <a:pt x="506713" y="1824432"/>
                        <a:pt x="493005" y="1824432"/>
                        <a:pt x="506713" y="1824432"/>
                      </a:cubicBezTo>
                      <a:cubicBezTo>
                        <a:pt x="520422" y="1824432"/>
                        <a:pt x="538798" y="1824432"/>
                        <a:pt x="547985" y="1824432"/>
                      </a:cubicBezTo>
                      <a:cubicBezTo>
                        <a:pt x="557173" y="1824432"/>
                        <a:pt x="586924" y="1824432"/>
                        <a:pt x="593779" y="1824432"/>
                      </a:cubicBezTo>
                      <a:cubicBezTo>
                        <a:pt x="600633" y="1824432"/>
                        <a:pt x="623530" y="1842807"/>
                        <a:pt x="623530" y="1842807"/>
                      </a:cubicBezTo>
                      <a:cubicBezTo>
                        <a:pt x="612008" y="1851995"/>
                        <a:pt x="543319" y="1872558"/>
                        <a:pt x="543319" y="1872558"/>
                      </a:cubicBezTo>
                      <a:lnTo>
                        <a:pt x="479150" y="1900122"/>
                      </a:lnTo>
                      <a:lnTo>
                        <a:pt x="456254" y="1934539"/>
                      </a:lnTo>
                      <a:lnTo>
                        <a:pt x="433357" y="1955102"/>
                      </a:lnTo>
                      <a:lnTo>
                        <a:pt x="437878" y="1980332"/>
                      </a:lnTo>
                      <a:lnTo>
                        <a:pt x="486004" y="1987187"/>
                      </a:lnTo>
                      <a:lnTo>
                        <a:pt x="486004" y="2010083"/>
                      </a:lnTo>
                      <a:lnTo>
                        <a:pt x="449399" y="2051355"/>
                      </a:lnTo>
                      <a:lnTo>
                        <a:pt x="431024" y="2152129"/>
                      </a:lnTo>
                      <a:lnTo>
                        <a:pt x="518089" y="2252903"/>
                      </a:lnTo>
                      <a:lnTo>
                        <a:pt x="508901" y="2312551"/>
                      </a:lnTo>
                      <a:lnTo>
                        <a:pt x="540985" y="2340114"/>
                      </a:lnTo>
                      <a:cubicBezTo>
                        <a:pt x="540985" y="2340114"/>
                        <a:pt x="540985" y="2358490"/>
                        <a:pt x="540985" y="2372199"/>
                      </a:cubicBezTo>
                      <a:cubicBezTo>
                        <a:pt x="540985" y="2385908"/>
                        <a:pt x="540985" y="2408804"/>
                        <a:pt x="540985" y="2408804"/>
                      </a:cubicBezTo>
                      <a:lnTo>
                        <a:pt x="568549" y="2417992"/>
                      </a:lnTo>
                      <a:lnTo>
                        <a:pt x="600633" y="2422513"/>
                      </a:lnTo>
                      <a:cubicBezTo>
                        <a:pt x="600633" y="2422513"/>
                        <a:pt x="586924" y="2422513"/>
                        <a:pt x="600633" y="2472973"/>
                      </a:cubicBezTo>
                      <a:cubicBezTo>
                        <a:pt x="614342" y="2523433"/>
                        <a:pt x="614342" y="2523433"/>
                        <a:pt x="614342" y="2523433"/>
                      </a:cubicBezTo>
                      <a:lnTo>
                        <a:pt x="660135" y="2541808"/>
                      </a:lnTo>
                      <a:lnTo>
                        <a:pt x="692219" y="2528099"/>
                      </a:lnTo>
                      <a:lnTo>
                        <a:pt x="710595" y="2532620"/>
                      </a:lnTo>
                      <a:lnTo>
                        <a:pt x="733491" y="2546329"/>
                      </a:lnTo>
                      <a:lnTo>
                        <a:pt x="747200" y="2518766"/>
                      </a:lnTo>
                      <a:cubicBezTo>
                        <a:pt x="747200" y="2518766"/>
                        <a:pt x="756388" y="2505057"/>
                        <a:pt x="770097" y="2518766"/>
                      </a:cubicBezTo>
                      <a:cubicBezTo>
                        <a:pt x="783805" y="2532475"/>
                        <a:pt x="806702" y="2555371"/>
                        <a:pt x="806702" y="2555371"/>
                      </a:cubicBezTo>
                      <a:lnTo>
                        <a:pt x="852495" y="2518766"/>
                      </a:lnTo>
                      <a:lnTo>
                        <a:pt x="916663" y="2527954"/>
                      </a:lnTo>
                      <a:lnTo>
                        <a:pt x="944227" y="2541662"/>
                      </a:lnTo>
                      <a:lnTo>
                        <a:pt x="921330" y="2587455"/>
                      </a:lnTo>
                      <a:lnTo>
                        <a:pt x="939706" y="2619540"/>
                      </a:lnTo>
                      <a:lnTo>
                        <a:pt x="944227" y="2656145"/>
                      </a:lnTo>
                      <a:lnTo>
                        <a:pt x="1003875" y="2679041"/>
                      </a:lnTo>
                      <a:lnTo>
                        <a:pt x="1026771" y="2734022"/>
                      </a:lnTo>
                      <a:lnTo>
                        <a:pt x="1068043" y="2747731"/>
                      </a:lnTo>
                      <a:lnTo>
                        <a:pt x="1090940" y="2779815"/>
                      </a:lnTo>
                      <a:lnTo>
                        <a:pt x="1113837" y="2807379"/>
                      </a:lnTo>
                      <a:lnTo>
                        <a:pt x="1136733" y="2811900"/>
                      </a:lnTo>
                      <a:lnTo>
                        <a:pt x="1164296" y="2793524"/>
                      </a:lnTo>
                      <a:cubicBezTo>
                        <a:pt x="1164296" y="2793524"/>
                        <a:pt x="1210090" y="2798045"/>
                        <a:pt x="1210090" y="2816421"/>
                      </a:cubicBezTo>
                      <a:cubicBezTo>
                        <a:pt x="1210090" y="2834796"/>
                        <a:pt x="1210090" y="2862214"/>
                        <a:pt x="1210090" y="2862214"/>
                      </a:cubicBezTo>
                      <a:lnTo>
                        <a:pt x="1168817" y="2880590"/>
                      </a:lnTo>
                      <a:lnTo>
                        <a:pt x="1132212" y="2894298"/>
                      </a:lnTo>
                      <a:lnTo>
                        <a:pt x="1141400" y="2972176"/>
                      </a:lnTo>
                      <a:lnTo>
                        <a:pt x="1196381" y="3068429"/>
                      </a:lnTo>
                      <a:cubicBezTo>
                        <a:pt x="1196381" y="3068429"/>
                        <a:pt x="1251362" y="3105034"/>
                        <a:pt x="1256029" y="3082138"/>
                      </a:cubicBezTo>
                      <a:cubicBezTo>
                        <a:pt x="1260549" y="3059241"/>
                        <a:pt x="1260549" y="3027157"/>
                        <a:pt x="1260549" y="3027157"/>
                      </a:cubicBezTo>
                      <a:lnTo>
                        <a:pt x="1311009" y="3022636"/>
                      </a:lnTo>
                      <a:lnTo>
                        <a:pt x="1320197" y="2999739"/>
                      </a:lnTo>
                      <a:lnTo>
                        <a:pt x="1352282" y="2986030"/>
                      </a:lnTo>
                      <a:lnTo>
                        <a:pt x="1393554" y="2963134"/>
                      </a:lnTo>
                      <a:lnTo>
                        <a:pt x="1444013" y="2976843"/>
                      </a:lnTo>
                      <a:lnTo>
                        <a:pt x="1453201" y="2995218"/>
                      </a:lnTo>
                      <a:cubicBezTo>
                        <a:pt x="1453201" y="2995218"/>
                        <a:pt x="1476098" y="3082283"/>
                        <a:pt x="1480765" y="3095992"/>
                      </a:cubicBezTo>
                      <a:cubicBezTo>
                        <a:pt x="1485286" y="3109701"/>
                        <a:pt x="1494474" y="3128076"/>
                        <a:pt x="1494474" y="3128076"/>
                      </a:cubicBezTo>
                      <a:lnTo>
                        <a:pt x="1563163" y="3118889"/>
                      </a:lnTo>
                      <a:lnTo>
                        <a:pt x="1608956" y="3128076"/>
                      </a:lnTo>
                      <a:cubicBezTo>
                        <a:pt x="1608956" y="3128076"/>
                        <a:pt x="1636519" y="3160161"/>
                        <a:pt x="1641040" y="3173869"/>
                      </a:cubicBezTo>
                      <a:cubicBezTo>
                        <a:pt x="1645561" y="3187578"/>
                        <a:pt x="1659416" y="3201433"/>
                        <a:pt x="1659416" y="3201433"/>
                      </a:cubicBezTo>
                      <a:lnTo>
                        <a:pt x="1819838" y="3210621"/>
                      </a:lnTo>
                      <a:lnTo>
                        <a:pt x="1847401" y="3183057"/>
                      </a:lnTo>
                      <a:lnTo>
                        <a:pt x="1911569" y="3205954"/>
                      </a:lnTo>
                      <a:lnTo>
                        <a:pt x="1962030" y="3192245"/>
                      </a:lnTo>
                      <a:lnTo>
                        <a:pt x="2007823" y="3183057"/>
                      </a:lnTo>
                      <a:lnTo>
                        <a:pt x="2085700" y="3183057"/>
                      </a:lnTo>
                      <a:lnTo>
                        <a:pt x="2117784" y="3150973"/>
                      </a:lnTo>
                      <a:lnTo>
                        <a:pt x="2227746" y="3150973"/>
                      </a:lnTo>
                      <a:lnTo>
                        <a:pt x="2241455" y="3178536"/>
                      </a:lnTo>
                      <a:lnTo>
                        <a:pt x="2236934" y="3224329"/>
                      </a:lnTo>
                      <a:lnTo>
                        <a:pt x="2214038" y="3265601"/>
                      </a:lnTo>
                      <a:lnTo>
                        <a:pt x="2264497" y="3371042"/>
                      </a:lnTo>
                      <a:cubicBezTo>
                        <a:pt x="2264497" y="3371042"/>
                        <a:pt x="2259976" y="3389418"/>
                        <a:pt x="2259976" y="3403127"/>
                      </a:cubicBezTo>
                      <a:cubicBezTo>
                        <a:pt x="2259976" y="3416835"/>
                        <a:pt x="2218704" y="3444399"/>
                        <a:pt x="2218704" y="3458108"/>
                      </a:cubicBezTo>
                      <a:cubicBezTo>
                        <a:pt x="2218704" y="3471816"/>
                        <a:pt x="2200329" y="3503901"/>
                        <a:pt x="2200329" y="3503901"/>
                      </a:cubicBezTo>
                      <a:cubicBezTo>
                        <a:pt x="2200329" y="3503901"/>
                        <a:pt x="2159056" y="3549694"/>
                        <a:pt x="2159056" y="3563548"/>
                      </a:cubicBezTo>
                      <a:cubicBezTo>
                        <a:pt x="2159056" y="3568944"/>
                        <a:pt x="2159056" y="3599133"/>
                        <a:pt x="2159056" y="3633696"/>
                      </a:cubicBezTo>
                      <a:lnTo>
                        <a:pt x="2172765" y="3627717"/>
                      </a:lnTo>
                      <a:lnTo>
                        <a:pt x="2255309" y="3581924"/>
                      </a:lnTo>
                      <a:lnTo>
                        <a:pt x="2266831" y="3552173"/>
                      </a:lnTo>
                      <a:lnTo>
                        <a:pt x="2296582" y="3542985"/>
                      </a:lnTo>
                      <a:lnTo>
                        <a:pt x="2305769" y="3549839"/>
                      </a:lnTo>
                      <a:cubicBezTo>
                        <a:pt x="2305769" y="3549839"/>
                        <a:pt x="2312624" y="3554360"/>
                        <a:pt x="2312624" y="3563548"/>
                      </a:cubicBezTo>
                      <a:cubicBezTo>
                        <a:pt x="2312624" y="3572736"/>
                        <a:pt x="2321812" y="3563548"/>
                        <a:pt x="2312624" y="3572736"/>
                      </a:cubicBezTo>
                      <a:cubicBezTo>
                        <a:pt x="2303436" y="3581924"/>
                        <a:pt x="2319478" y="3577257"/>
                        <a:pt x="2303436" y="3581924"/>
                      </a:cubicBezTo>
                      <a:cubicBezTo>
                        <a:pt x="2287394" y="3586445"/>
                        <a:pt x="2246122" y="3652947"/>
                        <a:pt x="2246122" y="3652947"/>
                      </a:cubicBezTo>
                      <a:lnTo>
                        <a:pt x="2252976" y="3675843"/>
                      </a:lnTo>
                      <a:cubicBezTo>
                        <a:pt x="2230079" y="3680364"/>
                        <a:pt x="2241455" y="3678177"/>
                        <a:pt x="2218559" y="3682698"/>
                      </a:cubicBezTo>
                      <a:cubicBezTo>
                        <a:pt x="2195662" y="3687219"/>
                        <a:pt x="2195662" y="3687219"/>
                        <a:pt x="2195662" y="3687219"/>
                      </a:cubicBezTo>
                      <a:lnTo>
                        <a:pt x="2181953" y="3703261"/>
                      </a:lnTo>
                      <a:lnTo>
                        <a:pt x="2188807" y="3721636"/>
                      </a:lnTo>
                      <a:lnTo>
                        <a:pt x="2211704" y="3742199"/>
                      </a:lnTo>
                      <a:lnTo>
                        <a:pt x="2230079" y="3744533"/>
                      </a:lnTo>
                      <a:lnTo>
                        <a:pt x="2246122" y="3740012"/>
                      </a:lnTo>
                      <a:lnTo>
                        <a:pt x="2275873" y="3746866"/>
                      </a:lnTo>
                      <a:lnTo>
                        <a:pt x="2298769" y="3753721"/>
                      </a:lnTo>
                      <a:lnTo>
                        <a:pt x="2298769" y="3762909"/>
                      </a:lnTo>
                      <a:lnTo>
                        <a:pt x="2280394" y="3774430"/>
                      </a:lnTo>
                      <a:lnTo>
                        <a:pt x="2243788" y="3774430"/>
                      </a:lnTo>
                      <a:lnTo>
                        <a:pt x="2227746" y="3797326"/>
                      </a:lnTo>
                      <a:lnTo>
                        <a:pt x="2236934" y="3808847"/>
                      </a:lnTo>
                      <a:lnTo>
                        <a:pt x="2239267" y="3829411"/>
                      </a:lnTo>
                      <a:lnTo>
                        <a:pt x="2234746" y="3927997"/>
                      </a:lnTo>
                      <a:cubicBezTo>
                        <a:pt x="2234746" y="3927997"/>
                        <a:pt x="2227892" y="3937185"/>
                        <a:pt x="2209517" y="3939518"/>
                      </a:cubicBezTo>
                      <a:cubicBezTo>
                        <a:pt x="2191141" y="3941851"/>
                        <a:pt x="2163723" y="3951039"/>
                        <a:pt x="2163723" y="3951039"/>
                      </a:cubicBezTo>
                      <a:cubicBezTo>
                        <a:pt x="2152202" y="3957894"/>
                        <a:pt x="2143160" y="3962561"/>
                        <a:pt x="2143160" y="3969415"/>
                      </a:cubicBezTo>
                      <a:lnTo>
                        <a:pt x="2154681" y="3976269"/>
                      </a:lnTo>
                      <a:cubicBezTo>
                        <a:pt x="2154681" y="3976269"/>
                        <a:pt x="2166203" y="3980790"/>
                        <a:pt x="2159202" y="3989978"/>
                      </a:cubicBezTo>
                      <a:cubicBezTo>
                        <a:pt x="2152348" y="3999166"/>
                        <a:pt x="2152348" y="3999166"/>
                        <a:pt x="2152348" y="3999166"/>
                      </a:cubicBezTo>
                      <a:lnTo>
                        <a:pt x="2159202" y="4012875"/>
                      </a:lnTo>
                      <a:lnTo>
                        <a:pt x="2175245" y="4015208"/>
                      </a:lnTo>
                      <a:lnTo>
                        <a:pt x="2204996" y="4015208"/>
                      </a:lnTo>
                      <a:lnTo>
                        <a:pt x="2248601" y="4015208"/>
                      </a:lnTo>
                      <a:lnTo>
                        <a:pt x="2269164" y="4038105"/>
                      </a:lnTo>
                      <a:lnTo>
                        <a:pt x="2298915" y="4044959"/>
                      </a:lnTo>
                      <a:cubicBezTo>
                        <a:pt x="2298915" y="4044959"/>
                        <a:pt x="2305769" y="4035771"/>
                        <a:pt x="2317291" y="4035771"/>
                      </a:cubicBezTo>
                      <a:cubicBezTo>
                        <a:pt x="2328812" y="4035771"/>
                        <a:pt x="2349375" y="4038105"/>
                        <a:pt x="2349375" y="4038105"/>
                      </a:cubicBezTo>
                      <a:cubicBezTo>
                        <a:pt x="2349375" y="4038105"/>
                        <a:pt x="2342521" y="4042625"/>
                        <a:pt x="2351709" y="4047292"/>
                      </a:cubicBezTo>
                      <a:cubicBezTo>
                        <a:pt x="2360896" y="4051813"/>
                        <a:pt x="2376938" y="4056480"/>
                        <a:pt x="2383793" y="4056480"/>
                      </a:cubicBezTo>
                      <a:cubicBezTo>
                        <a:pt x="2390647" y="4056480"/>
                        <a:pt x="2411356" y="4049626"/>
                        <a:pt x="2420398" y="4049626"/>
                      </a:cubicBezTo>
                      <a:cubicBezTo>
                        <a:pt x="2429586" y="4049626"/>
                        <a:pt x="2443295" y="4045105"/>
                        <a:pt x="2461670" y="4049626"/>
                      </a:cubicBezTo>
                      <a:cubicBezTo>
                        <a:pt x="2480046" y="4054147"/>
                        <a:pt x="2548444" y="4100086"/>
                        <a:pt x="2548444" y="4100086"/>
                      </a:cubicBezTo>
                      <a:lnTo>
                        <a:pt x="2548735" y="146"/>
                      </a:lnTo>
                      <a:lnTo>
                        <a:pt x="1204110" y="0"/>
                      </a:lnTo>
                      <a:lnTo>
                        <a:pt x="1259237" y="43606"/>
                      </a:lnTo>
                      <a:lnTo>
                        <a:pt x="1219569" y="86336"/>
                      </a:lnTo>
                      <a:lnTo>
                        <a:pt x="1268425" y="190173"/>
                      </a:lnTo>
                      <a:lnTo>
                        <a:pt x="1233278" y="213069"/>
                      </a:lnTo>
                      <a:lnTo>
                        <a:pt x="1205714" y="235966"/>
                      </a:lnTo>
                      <a:lnTo>
                        <a:pt x="1182818" y="235966"/>
                      </a:lnTo>
                      <a:lnTo>
                        <a:pt x="1104940" y="240487"/>
                      </a:lnTo>
                      <a:cubicBezTo>
                        <a:pt x="1082044" y="231299"/>
                        <a:pt x="1077377" y="212923"/>
                        <a:pt x="1077377" y="212923"/>
                      </a:cubicBezTo>
                      <a:lnTo>
                        <a:pt x="1072856" y="176318"/>
                      </a:lnTo>
                      <a:cubicBezTo>
                        <a:pt x="1072856" y="176318"/>
                        <a:pt x="1040772" y="176318"/>
                        <a:pt x="1072856" y="139713"/>
                      </a:cubicBezTo>
                      <a:cubicBezTo>
                        <a:pt x="1104940" y="103107"/>
                        <a:pt x="1104940" y="103107"/>
                        <a:pt x="1104940" y="103107"/>
                      </a:cubicBezTo>
                      <a:lnTo>
                        <a:pt x="1008687" y="11375"/>
                      </a:lnTo>
                      <a:lnTo>
                        <a:pt x="953706" y="43460"/>
                      </a:lnTo>
                      <a:lnTo>
                        <a:pt x="926143" y="80065"/>
                      </a:lnTo>
                      <a:lnTo>
                        <a:pt x="848265" y="89253"/>
                      </a:lnTo>
                      <a:lnTo>
                        <a:pt x="875829" y="107628"/>
                      </a:lnTo>
                      <a:lnTo>
                        <a:pt x="926289" y="112149"/>
                      </a:lnTo>
                      <a:lnTo>
                        <a:pt x="967561" y="199215"/>
                      </a:lnTo>
                      <a:lnTo>
                        <a:pt x="1013354" y="277092"/>
                      </a:lnTo>
                      <a:lnTo>
                        <a:pt x="1036251" y="286280"/>
                      </a:lnTo>
                      <a:lnTo>
                        <a:pt x="1082044" y="290801"/>
                      </a:lnTo>
                      <a:lnTo>
                        <a:pt x="1109607" y="322885"/>
                      </a:lnTo>
                      <a:lnTo>
                        <a:pt x="1146213" y="396241"/>
                      </a:lnTo>
                      <a:lnTo>
                        <a:pt x="1150734" y="423805"/>
                      </a:lnTo>
                      <a:lnTo>
                        <a:pt x="1150734" y="469598"/>
                      </a:lnTo>
                      <a:lnTo>
                        <a:pt x="1127837" y="474119"/>
                      </a:lnTo>
                      <a:lnTo>
                        <a:pt x="1086565" y="451222"/>
                      </a:lnTo>
                      <a:lnTo>
                        <a:pt x="1086565" y="428326"/>
                      </a:lnTo>
                      <a:lnTo>
                        <a:pt x="976603" y="423805"/>
                      </a:lnTo>
                      <a:lnTo>
                        <a:pt x="985791" y="442180"/>
                      </a:lnTo>
                      <a:lnTo>
                        <a:pt x="985791" y="474265"/>
                      </a:lnTo>
                      <a:cubicBezTo>
                        <a:pt x="985791" y="474265"/>
                        <a:pt x="994979" y="483453"/>
                        <a:pt x="994979" y="501828"/>
                      </a:cubicBezTo>
                      <a:cubicBezTo>
                        <a:pt x="994979" y="520204"/>
                        <a:pt x="972082" y="556809"/>
                        <a:pt x="972082" y="556809"/>
                      </a:cubicBezTo>
                      <a:lnTo>
                        <a:pt x="944519" y="616457"/>
                      </a:lnTo>
                      <a:lnTo>
                        <a:pt x="907914" y="694334"/>
                      </a:lnTo>
                      <a:lnTo>
                        <a:pt x="944519" y="730939"/>
                      </a:lnTo>
                      <a:lnTo>
                        <a:pt x="1031584" y="744648"/>
                      </a:lnTo>
                      <a:lnTo>
                        <a:pt x="1059147" y="781253"/>
                      </a:lnTo>
                      <a:lnTo>
                        <a:pt x="1086711" y="817859"/>
                      </a:lnTo>
                      <a:cubicBezTo>
                        <a:pt x="1086711" y="817859"/>
                        <a:pt x="1045439" y="831568"/>
                        <a:pt x="1031730" y="831568"/>
                      </a:cubicBezTo>
                      <a:cubicBezTo>
                        <a:pt x="1018021" y="831568"/>
                        <a:pt x="885017" y="845276"/>
                        <a:pt x="885017" y="845276"/>
                      </a:cubicBezTo>
                      <a:lnTo>
                        <a:pt x="761201" y="804004"/>
                      </a:lnTo>
                      <a:lnTo>
                        <a:pt x="756679" y="831568"/>
                      </a:lnTo>
                      <a:cubicBezTo>
                        <a:pt x="756679" y="831568"/>
                        <a:pt x="750554" y="842214"/>
                        <a:pt x="756679" y="854464"/>
                      </a:cubicBezTo>
                      <a:cubicBezTo>
                        <a:pt x="770388" y="882027"/>
                        <a:pt x="825369" y="918633"/>
                        <a:pt x="825369" y="918633"/>
                      </a:cubicBezTo>
                      <a:lnTo>
                        <a:pt x="871162" y="904924"/>
                      </a:lnTo>
                      <a:lnTo>
                        <a:pt x="926143" y="904924"/>
                      </a:lnTo>
                      <a:lnTo>
                        <a:pt x="939852" y="964572"/>
                      </a:lnTo>
                      <a:cubicBezTo>
                        <a:pt x="939852" y="964572"/>
                        <a:pt x="944373" y="996656"/>
                        <a:pt x="930664" y="1005844"/>
                      </a:cubicBezTo>
                      <a:cubicBezTo>
                        <a:pt x="916955" y="1015032"/>
                        <a:pt x="944373" y="1037928"/>
                        <a:pt x="898580" y="1037928"/>
                      </a:cubicBezTo>
                      <a:cubicBezTo>
                        <a:pt x="852787" y="1037928"/>
                        <a:pt x="793139" y="1037928"/>
                        <a:pt x="793139" y="1037928"/>
                      </a:cubicBezTo>
                      <a:lnTo>
                        <a:pt x="779430" y="987468"/>
                      </a:lnTo>
                      <a:lnTo>
                        <a:pt x="738158" y="987468"/>
                      </a:lnTo>
                      <a:lnTo>
                        <a:pt x="706074" y="991989"/>
                      </a:lnTo>
                      <a:lnTo>
                        <a:pt x="641905" y="895736"/>
                      </a:lnTo>
                      <a:lnTo>
                        <a:pt x="586924" y="859131"/>
                      </a:lnTo>
                      <a:lnTo>
                        <a:pt x="596112" y="781253"/>
                      </a:lnTo>
                      <a:lnTo>
                        <a:pt x="559507" y="749169"/>
                      </a:lnTo>
                      <a:lnTo>
                        <a:pt x="481629" y="744648"/>
                      </a:lnTo>
                      <a:cubicBezTo>
                        <a:pt x="481629" y="744648"/>
                        <a:pt x="426649" y="735460"/>
                        <a:pt x="408273" y="721752"/>
                      </a:cubicBezTo>
                      <a:cubicBezTo>
                        <a:pt x="389897" y="708043"/>
                        <a:pt x="339583" y="657583"/>
                        <a:pt x="339583" y="657583"/>
                      </a:cubicBezTo>
                      <a:cubicBezTo>
                        <a:pt x="339583" y="657583"/>
                        <a:pt x="312020" y="625499"/>
                        <a:pt x="330395" y="625499"/>
                      </a:cubicBezTo>
                      <a:cubicBezTo>
                        <a:pt x="348771" y="625499"/>
                        <a:pt x="422128" y="625499"/>
                        <a:pt x="422128" y="625499"/>
                      </a:cubicBezTo>
                      <a:cubicBezTo>
                        <a:pt x="422128" y="625499"/>
                        <a:pt x="394564" y="639207"/>
                        <a:pt x="422128" y="653062"/>
                      </a:cubicBezTo>
                      <a:cubicBezTo>
                        <a:pt x="449691" y="666771"/>
                        <a:pt x="490817" y="694334"/>
                        <a:pt x="509192" y="685146"/>
                      </a:cubicBezTo>
                      <a:cubicBezTo>
                        <a:pt x="527568" y="675959"/>
                        <a:pt x="550465" y="662250"/>
                        <a:pt x="577882" y="662250"/>
                      </a:cubicBezTo>
                      <a:cubicBezTo>
                        <a:pt x="605446" y="662250"/>
                        <a:pt x="687844" y="662250"/>
                        <a:pt x="687844" y="662250"/>
                      </a:cubicBezTo>
                      <a:lnTo>
                        <a:pt x="811660" y="648541"/>
                      </a:lnTo>
                      <a:lnTo>
                        <a:pt x="903393" y="570664"/>
                      </a:lnTo>
                      <a:lnTo>
                        <a:pt x="917101" y="387345"/>
                      </a:lnTo>
                      <a:lnTo>
                        <a:pt x="857453" y="341552"/>
                      </a:lnTo>
                      <a:lnTo>
                        <a:pt x="811660" y="286571"/>
                      </a:lnTo>
                      <a:lnTo>
                        <a:pt x="687844" y="291092"/>
                      </a:lnTo>
                      <a:lnTo>
                        <a:pt x="587070" y="286571"/>
                      </a:lnTo>
                      <a:lnTo>
                        <a:pt x="490817" y="226924"/>
                      </a:lnTo>
                      <a:lnTo>
                        <a:pt x="325875" y="226924"/>
                      </a:lnTo>
                      <a:lnTo>
                        <a:pt x="270893" y="254487"/>
                      </a:lnTo>
                      <a:lnTo>
                        <a:pt x="170119" y="263675"/>
                      </a:lnTo>
                      <a:cubicBezTo>
                        <a:pt x="170119" y="263675"/>
                        <a:pt x="151744" y="254487"/>
                        <a:pt x="151744" y="240778"/>
                      </a:cubicBezTo>
                      <a:cubicBezTo>
                        <a:pt x="151744" y="227070"/>
                        <a:pt x="156265" y="199506"/>
                        <a:pt x="156265" y="199506"/>
                      </a:cubicBezTo>
                      <a:lnTo>
                        <a:pt x="92096" y="199506"/>
                      </a:lnTo>
                      <a:lnTo>
                        <a:pt x="92096" y="222403"/>
                      </a:lnTo>
                      <a:cubicBezTo>
                        <a:pt x="92096" y="222403"/>
                        <a:pt x="110472" y="254487"/>
                        <a:pt x="92096" y="254487"/>
                      </a:cubicBezTo>
                      <a:cubicBezTo>
                        <a:pt x="73721" y="254487"/>
                        <a:pt x="50824" y="254487"/>
                        <a:pt x="50824" y="254487"/>
                      </a:cubicBezTo>
                      <a:lnTo>
                        <a:pt x="50824" y="304947"/>
                      </a:lnTo>
                      <a:lnTo>
                        <a:pt x="73" y="350886"/>
                      </a:lnTo>
                      <a:close/>
                    </a:path>
                  </a:pathLst>
                </a:custGeom>
                <a:gradFill>
                  <a:gsLst>
                    <a:gs pos="0">
                      <a:schemeClr val="accent1"/>
                    </a:gs>
                    <a:gs pos="100000">
                      <a:srgbClr val="56A9F3"/>
                    </a:gs>
                  </a:gsLst>
                  <a:lin ang="2700000" scaled="0"/>
                </a:gra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524" name="Google Shape;524;p9"/>
              <p:cNvSpPr/>
              <p:nvPr/>
            </p:nvSpPr>
            <p:spPr>
              <a:xfrm>
                <a:off x="8519802" y="2320572"/>
                <a:ext cx="14584" cy="14584"/>
              </a:xfrm>
              <a:custGeom>
                <a:rect b="b" l="l" r="r" t="t"/>
                <a:pathLst>
                  <a:path extrusionOk="0" h="120000" w="120000">
                    <a:moveTo>
                      <a:pt x="31201" y="0"/>
                    </a:moveTo>
                    <a:cubicBezTo>
                      <a:pt x="20398" y="2403"/>
                      <a:pt x="10795" y="5998"/>
                      <a:pt x="0" y="8401"/>
                    </a:cubicBezTo>
                    <a:cubicBezTo>
                      <a:pt x="10795" y="4797"/>
                      <a:pt x="20398" y="2403"/>
                      <a:pt x="31201"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25" name="Google Shape;525;p9"/>
              <p:cNvSpPr/>
              <p:nvPr/>
            </p:nvSpPr>
            <p:spPr>
              <a:xfrm>
                <a:off x="8525199" y="2319259"/>
                <a:ext cx="14584" cy="14584"/>
              </a:xfrm>
              <a:custGeom>
                <a:rect b="b" l="l" r="r" t="t"/>
                <a:pathLst>
                  <a:path extrusionOk="0" h="120000" w="120000">
                    <a:moveTo>
                      <a:pt x="28799" y="0"/>
                    </a:moveTo>
                    <a:cubicBezTo>
                      <a:pt x="19196" y="2403"/>
                      <a:pt x="9602" y="4797"/>
                      <a:pt x="0" y="7200"/>
                    </a:cubicBezTo>
                    <a:cubicBezTo>
                      <a:pt x="8401" y="4797"/>
                      <a:pt x="19196" y="2403"/>
                      <a:pt x="28799"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26" name="Google Shape;526;p9"/>
              <p:cNvSpPr/>
              <p:nvPr/>
            </p:nvSpPr>
            <p:spPr>
              <a:xfrm>
                <a:off x="8529720" y="2317801"/>
                <a:ext cx="14584" cy="14584"/>
              </a:xfrm>
              <a:custGeom>
                <a:rect b="b" l="l" r="r" t="t"/>
                <a:pathLst>
                  <a:path extrusionOk="0" h="120000" w="120000">
                    <a:moveTo>
                      <a:pt x="32394" y="0"/>
                    </a:moveTo>
                    <a:cubicBezTo>
                      <a:pt x="21599" y="2403"/>
                      <a:pt x="10795" y="5998"/>
                      <a:pt x="0" y="8401"/>
                    </a:cubicBezTo>
                    <a:cubicBezTo>
                      <a:pt x="10795" y="5998"/>
                      <a:pt x="21599" y="3604"/>
                      <a:pt x="32394"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27" name="Google Shape;527;p9"/>
              <p:cNvSpPr/>
              <p:nvPr/>
            </p:nvSpPr>
            <p:spPr>
              <a:xfrm>
                <a:off x="8519073" y="2321739"/>
                <a:ext cx="14584" cy="14584"/>
              </a:xfrm>
              <a:custGeom>
                <a:rect b="b" l="l" r="r" t="t"/>
                <a:pathLst>
                  <a:path extrusionOk="0" h="120000" w="120000">
                    <a:moveTo>
                      <a:pt x="0" y="0"/>
                    </a:moveTo>
                    <a:lnTo>
                      <a:pt x="0" y="0"/>
                    </a:lnTo>
                    <a:lnTo>
                      <a:pt x="0" y="0"/>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28" name="Google Shape;528;p9"/>
              <p:cNvSpPr/>
              <p:nvPr/>
            </p:nvSpPr>
            <p:spPr>
              <a:xfrm>
                <a:off x="8535115" y="2316634"/>
                <a:ext cx="14584" cy="14584"/>
              </a:xfrm>
              <a:custGeom>
                <a:rect b="b" l="l" r="r" t="t"/>
                <a:pathLst>
                  <a:path extrusionOk="0" h="120000" w="120000">
                    <a:moveTo>
                      <a:pt x="24002" y="0"/>
                    </a:moveTo>
                    <a:cubicBezTo>
                      <a:pt x="15601" y="2403"/>
                      <a:pt x="8401" y="4797"/>
                      <a:pt x="0" y="7200"/>
                    </a:cubicBezTo>
                    <a:cubicBezTo>
                      <a:pt x="8401" y="4797"/>
                      <a:pt x="15601" y="2403"/>
                      <a:pt x="24002"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29" name="Google Shape;529;p9"/>
              <p:cNvSpPr/>
              <p:nvPr/>
            </p:nvSpPr>
            <p:spPr>
              <a:xfrm>
                <a:off x="8556262" y="2311384"/>
                <a:ext cx="14584" cy="14584"/>
              </a:xfrm>
              <a:custGeom>
                <a:rect b="b" l="l" r="r" t="t"/>
                <a:pathLst>
                  <a:path extrusionOk="0" h="120000" w="120000">
                    <a:moveTo>
                      <a:pt x="2403" y="0"/>
                    </a:moveTo>
                    <a:cubicBezTo>
                      <a:pt x="2403" y="0"/>
                      <a:pt x="1201" y="0"/>
                      <a:pt x="0" y="1201"/>
                    </a:cubicBezTo>
                    <a:cubicBezTo>
                      <a:pt x="1201" y="0"/>
                      <a:pt x="2403" y="0"/>
                      <a:pt x="2403"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30" name="Google Shape;530;p9"/>
              <p:cNvSpPr/>
              <p:nvPr/>
            </p:nvSpPr>
            <p:spPr>
              <a:xfrm>
                <a:off x="8554949" y="2311530"/>
                <a:ext cx="14584" cy="14584"/>
              </a:xfrm>
              <a:custGeom>
                <a:rect b="b" l="l" r="r" t="t"/>
                <a:pathLst>
                  <a:path extrusionOk="0" h="120000" w="120000">
                    <a:moveTo>
                      <a:pt x="8401" y="0"/>
                    </a:moveTo>
                    <a:cubicBezTo>
                      <a:pt x="5998" y="0"/>
                      <a:pt x="3596" y="1201"/>
                      <a:pt x="0" y="2403"/>
                    </a:cubicBezTo>
                    <a:cubicBezTo>
                      <a:pt x="4797" y="1201"/>
                      <a:pt x="7200" y="1201"/>
                      <a:pt x="8401"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31" name="Google Shape;531;p9"/>
              <p:cNvSpPr/>
              <p:nvPr/>
            </p:nvSpPr>
            <p:spPr>
              <a:xfrm>
                <a:off x="8553199" y="2311968"/>
                <a:ext cx="14584" cy="14584"/>
              </a:xfrm>
              <a:custGeom>
                <a:rect b="b" l="l" r="r" t="t"/>
                <a:pathLst>
                  <a:path extrusionOk="0" h="120000" w="120000">
                    <a:moveTo>
                      <a:pt x="13198" y="0"/>
                    </a:moveTo>
                    <a:cubicBezTo>
                      <a:pt x="9602" y="1201"/>
                      <a:pt x="4797" y="2403"/>
                      <a:pt x="0" y="3596"/>
                    </a:cubicBezTo>
                    <a:cubicBezTo>
                      <a:pt x="4797" y="2403"/>
                      <a:pt x="9602" y="1201"/>
                      <a:pt x="13198"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32" name="Google Shape;532;p9"/>
              <p:cNvSpPr/>
              <p:nvPr/>
            </p:nvSpPr>
            <p:spPr>
              <a:xfrm>
                <a:off x="8550574" y="2312551"/>
                <a:ext cx="14584" cy="14584"/>
              </a:xfrm>
              <a:custGeom>
                <a:rect b="b" l="l" r="r" t="t"/>
                <a:pathLst>
                  <a:path extrusionOk="0" h="120000" w="120000">
                    <a:moveTo>
                      <a:pt x="14399" y="0"/>
                    </a:moveTo>
                    <a:cubicBezTo>
                      <a:pt x="9602" y="1201"/>
                      <a:pt x="4797" y="2403"/>
                      <a:pt x="0" y="3596"/>
                    </a:cubicBezTo>
                    <a:cubicBezTo>
                      <a:pt x="5998" y="3596"/>
                      <a:pt x="10795" y="1201"/>
                      <a:pt x="14399"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33" name="Google Shape;533;p9"/>
              <p:cNvSpPr/>
              <p:nvPr/>
            </p:nvSpPr>
            <p:spPr>
              <a:xfrm>
                <a:off x="8543866" y="2314447"/>
                <a:ext cx="14584" cy="14584"/>
              </a:xfrm>
              <a:custGeom>
                <a:rect b="b" l="l" r="r" t="t"/>
                <a:pathLst>
                  <a:path extrusionOk="0" h="120000" w="120000">
                    <a:moveTo>
                      <a:pt x="17995" y="0"/>
                    </a:moveTo>
                    <a:cubicBezTo>
                      <a:pt x="11997" y="1201"/>
                      <a:pt x="5998" y="3596"/>
                      <a:pt x="0" y="4797"/>
                    </a:cubicBezTo>
                    <a:cubicBezTo>
                      <a:pt x="5998" y="2403"/>
                      <a:pt x="11997" y="1201"/>
                      <a:pt x="17995"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34" name="Google Shape;534;p9"/>
              <p:cNvSpPr/>
              <p:nvPr/>
            </p:nvSpPr>
            <p:spPr>
              <a:xfrm>
                <a:off x="8547074" y="2313280"/>
                <a:ext cx="14584" cy="14584"/>
              </a:xfrm>
              <a:custGeom>
                <a:rect b="b" l="l" r="r" t="t"/>
                <a:pathLst>
                  <a:path extrusionOk="0" h="120000" w="120000">
                    <a:moveTo>
                      <a:pt x="22800" y="0"/>
                    </a:moveTo>
                    <a:cubicBezTo>
                      <a:pt x="15601" y="2403"/>
                      <a:pt x="8401" y="3596"/>
                      <a:pt x="0" y="5998"/>
                    </a:cubicBezTo>
                    <a:cubicBezTo>
                      <a:pt x="8401" y="4797"/>
                      <a:pt x="16802" y="2403"/>
                      <a:pt x="2280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35" name="Google Shape;535;p9"/>
              <p:cNvSpPr/>
              <p:nvPr/>
            </p:nvSpPr>
            <p:spPr>
              <a:xfrm>
                <a:off x="8539053" y="2315322"/>
                <a:ext cx="14584" cy="14584"/>
              </a:xfrm>
              <a:custGeom>
                <a:rect b="b" l="l" r="r" t="t"/>
                <a:pathLst>
                  <a:path extrusionOk="0" h="120000" w="120000">
                    <a:moveTo>
                      <a:pt x="28799" y="0"/>
                    </a:moveTo>
                    <a:cubicBezTo>
                      <a:pt x="19196" y="2403"/>
                      <a:pt x="9602" y="4797"/>
                      <a:pt x="0" y="8401"/>
                    </a:cubicBezTo>
                    <a:cubicBezTo>
                      <a:pt x="10795" y="5998"/>
                      <a:pt x="20398" y="3596"/>
                      <a:pt x="28799"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536" name="Google Shape;536;p9"/>
              <p:cNvGrpSpPr/>
              <p:nvPr/>
            </p:nvGrpSpPr>
            <p:grpSpPr>
              <a:xfrm>
                <a:off x="8624806" y="494536"/>
                <a:ext cx="918924" cy="2410554"/>
                <a:chOff x="8624806" y="494536"/>
                <a:chExt cx="918924" cy="2410554"/>
              </a:xfrm>
            </p:grpSpPr>
            <p:sp>
              <p:nvSpPr>
                <p:cNvPr id="537" name="Google Shape;537;p9"/>
                <p:cNvSpPr/>
                <p:nvPr/>
              </p:nvSpPr>
              <p:spPr>
                <a:xfrm>
                  <a:off x="9226679" y="526766"/>
                  <a:ext cx="14584" cy="14584"/>
                </a:xfrm>
                <a:custGeom>
                  <a:rect b="b" l="l" r="r" t="t"/>
                  <a:pathLst>
                    <a:path extrusionOk="0" h="120000" w="120000">
                      <a:moveTo>
                        <a:pt x="0" y="0"/>
                      </a:moveTo>
                      <a:cubicBezTo>
                        <a:pt x="3596" y="4797"/>
                        <a:pt x="8401" y="9602"/>
                        <a:pt x="10795" y="14399"/>
                      </a:cubicBezTo>
                      <a:cubicBezTo>
                        <a:pt x="8401" y="9602"/>
                        <a:pt x="3596" y="4797"/>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38" name="Google Shape;538;p9"/>
                <p:cNvSpPr/>
                <p:nvPr/>
              </p:nvSpPr>
              <p:spPr>
                <a:xfrm>
                  <a:off x="9222595" y="521516"/>
                  <a:ext cx="14584" cy="14584"/>
                </a:xfrm>
                <a:custGeom>
                  <a:rect b="b" l="l" r="r" t="t"/>
                  <a:pathLst>
                    <a:path extrusionOk="0" h="120000" w="120000">
                      <a:moveTo>
                        <a:pt x="0" y="0"/>
                      </a:moveTo>
                      <a:cubicBezTo>
                        <a:pt x="5998" y="7200"/>
                        <a:pt x="10795" y="13198"/>
                        <a:pt x="15601" y="20398"/>
                      </a:cubicBezTo>
                      <a:cubicBezTo>
                        <a:pt x="10795" y="13198"/>
                        <a:pt x="4797" y="7200"/>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39" name="Google Shape;539;p9"/>
                <p:cNvSpPr/>
                <p:nvPr/>
              </p:nvSpPr>
              <p:spPr>
                <a:xfrm>
                  <a:off x="9331099" y="550684"/>
                  <a:ext cx="14584" cy="14584"/>
                </a:xfrm>
                <a:custGeom>
                  <a:rect b="b" l="l" r="r" t="t"/>
                  <a:pathLst>
                    <a:path extrusionOk="0" h="120000" w="120000">
                      <a:moveTo>
                        <a:pt x="5998" y="0"/>
                      </a:moveTo>
                      <a:lnTo>
                        <a:pt x="0" y="24002"/>
                      </a:lnTo>
                      <a:lnTo>
                        <a:pt x="5998" y="0"/>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40" name="Google Shape;540;p9"/>
                <p:cNvSpPr/>
                <p:nvPr/>
              </p:nvSpPr>
              <p:spPr>
                <a:xfrm>
                  <a:off x="9224929" y="524579"/>
                  <a:ext cx="14584" cy="14584"/>
                </a:xfrm>
                <a:custGeom>
                  <a:rect b="b" l="l" r="r" t="t"/>
                  <a:pathLst>
                    <a:path extrusionOk="0" h="120000" w="120000">
                      <a:moveTo>
                        <a:pt x="0" y="0"/>
                      </a:moveTo>
                      <a:cubicBezTo>
                        <a:pt x="3596" y="4797"/>
                        <a:pt x="7200" y="8401"/>
                        <a:pt x="10795" y="13198"/>
                      </a:cubicBezTo>
                      <a:cubicBezTo>
                        <a:pt x="7200" y="8401"/>
                        <a:pt x="3596" y="3596"/>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41" name="Google Shape;541;p9"/>
                <p:cNvSpPr/>
                <p:nvPr/>
              </p:nvSpPr>
              <p:spPr>
                <a:xfrm>
                  <a:off x="9528417" y="1018969"/>
                  <a:ext cx="14584" cy="14584"/>
                </a:xfrm>
                <a:custGeom>
                  <a:rect b="b" l="l" r="r" t="t"/>
                  <a:pathLst>
                    <a:path extrusionOk="0" h="120000" w="120000">
                      <a:moveTo>
                        <a:pt x="0" y="0"/>
                      </a:moveTo>
                      <a:cubicBezTo>
                        <a:pt x="1201" y="0"/>
                        <a:pt x="2403" y="0"/>
                        <a:pt x="4797" y="1201"/>
                      </a:cubicBezTo>
                      <a:cubicBezTo>
                        <a:pt x="3596" y="0"/>
                        <a:pt x="1201" y="0"/>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42" name="Google Shape;542;p9"/>
                <p:cNvSpPr/>
                <p:nvPr/>
              </p:nvSpPr>
              <p:spPr>
                <a:xfrm>
                  <a:off x="9478978" y="1037199"/>
                  <a:ext cx="14584" cy="14584"/>
                </a:xfrm>
                <a:custGeom>
                  <a:rect b="b" l="l" r="r" t="t"/>
                  <a:pathLst>
                    <a:path extrusionOk="0" h="120000" w="120000">
                      <a:moveTo>
                        <a:pt x="27597" y="0"/>
                      </a:moveTo>
                      <a:cubicBezTo>
                        <a:pt x="19196" y="5998"/>
                        <a:pt x="9602" y="11997"/>
                        <a:pt x="0" y="15601"/>
                      </a:cubicBezTo>
                      <a:cubicBezTo>
                        <a:pt x="9602" y="11997"/>
                        <a:pt x="19196" y="5998"/>
                        <a:pt x="27597"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43" name="Google Shape;543;p9"/>
                <p:cNvSpPr/>
                <p:nvPr/>
              </p:nvSpPr>
              <p:spPr>
                <a:xfrm>
                  <a:off x="9529146" y="1019115"/>
                  <a:ext cx="14584" cy="14584"/>
                </a:xfrm>
                <a:custGeom>
                  <a:rect b="b" l="l" r="r" t="t"/>
                  <a:pathLst>
                    <a:path extrusionOk="0" h="120000" w="120000">
                      <a:moveTo>
                        <a:pt x="0" y="0"/>
                      </a:moveTo>
                      <a:cubicBezTo>
                        <a:pt x="13198" y="2403"/>
                        <a:pt x="43198" y="9602"/>
                        <a:pt x="70795" y="24002"/>
                      </a:cubicBezTo>
                      <a:cubicBezTo>
                        <a:pt x="43198" y="9602"/>
                        <a:pt x="13198" y="2403"/>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44" name="Google Shape;544;p9"/>
                <p:cNvSpPr/>
                <p:nvPr/>
              </p:nvSpPr>
              <p:spPr>
                <a:xfrm>
                  <a:off x="9528271" y="1018823"/>
                  <a:ext cx="14584" cy="14584"/>
                </a:xfrm>
                <a:custGeom>
                  <a:rect b="b" l="l" r="r" t="t"/>
                  <a:pathLst>
                    <a:path extrusionOk="0" h="120000" w="120000">
                      <a:moveTo>
                        <a:pt x="0" y="0"/>
                      </a:moveTo>
                      <a:cubicBezTo>
                        <a:pt x="0" y="0"/>
                        <a:pt x="1201" y="0"/>
                        <a:pt x="2403" y="0"/>
                      </a:cubicBezTo>
                      <a:cubicBezTo>
                        <a:pt x="0" y="0"/>
                        <a:pt x="0" y="0"/>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45" name="Google Shape;545;p9"/>
                <p:cNvSpPr/>
                <p:nvPr/>
              </p:nvSpPr>
              <p:spPr>
                <a:xfrm>
                  <a:off x="9200282" y="494536"/>
                  <a:ext cx="14584" cy="14584"/>
                </a:xfrm>
                <a:custGeom>
                  <a:rect b="b" l="l" r="r" t="t"/>
                  <a:pathLst>
                    <a:path extrusionOk="0" h="120000" w="120000">
                      <a:moveTo>
                        <a:pt x="13198" y="15601"/>
                      </a:moveTo>
                      <a:cubicBezTo>
                        <a:pt x="8401" y="10804"/>
                        <a:pt x="4797" y="4797"/>
                        <a:pt x="0" y="0"/>
                      </a:cubicBezTo>
                      <a:lnTo>
                        <a:pt x="0" y="0"/>
                      </a:lnTo>
                      <a:cubicBezTo>
                        <a:pt x="3596" y="5998"/>
                        <a:pt x="8401" y="10804"/>
                        <a:pt x="13198" y="15601"/>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46" name="Google Shape;546;p9"/>
                <p:cNvSpPr/>
                <p:nvPr/>
              </p:nvSpPr>
              <p:spPr>
                <a:xfrm>
                  <a:off x="9220408" y="518891"/>
                  <a:ext cx="14584" cy="14584"/>
                </a:xfrm>
                <a:custGeom>
                  <a:rect b="b" l="l" r="r" t="t"/>
                  <a:pathLst>
                    <a:path extrusionOk="0" h="120000" w="120000">
                      <a:moveTo>
                        <a:pt x="0" y="0"/>
                      </a:moveTo>
                      <a:cubicBezTo>
                        <a:pt x="5998" y="7200"/>
                        <a:pt x="10795" y="13198"/>
                        <a:pt x="16802" y="20398"/>
                      </a:cubicBezTo>
                      <a:cubicBezTo>
                        <a:pt x="10795" y="13198"/>
                        <a:pt x="4797" y="5998"/>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47" name="Google Shape;547;p9"/>
                <p:cNvSpPr/>
                <p:nvPr/>
              </p:nvSpPr>
              <p:spPr>
                <a:xfrm>
                  <a:off x="9202469" y="497307"/>
                  <a:ext cx="14584" cy="14584"/>
                </a:xfrm>
                <a:custGeom>
                  <a:rect b="b" l="l" r="r" t="t"/>
                  <a:pathLst>
                    <a:path extrusionOk="0" h="120000" w="120000">
                      <a:moveTo>
                        <a:pt x="0" y="0"/>
                      </a:moveTo>
                      <a:cubicBezTo>
                        <a:pt x="3596" y="3604"/>
                        <a:pt x="7200" y="8401"/>
                        <a:pt x="10804" y="13198"/>
                      </a:cubicBezTo>
                      <a:cubicBezTo>
                        <a:pt x="7200" y="8401"/>
                        <a:pt x="3596" y="3604"/>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48" name="Google Shape;548;p9"/>
                <p:cNvSpPr/>
                <p:nvPr/>
              </p:nvSpPr>
              <p:spPr>
                <a:xfrm>
                  <a:off x="8624806" y="542517"/>
                  <a:ext cx="845860" cy="2362573"/>
                </a:xfrm>
                <a:custGeom>
                  <a:rect b="b" l="l" r="r" t="t"/>
                  <a:pathLst>
                    <a:path extrusionOk="0" h="2362573" w="845859">
                      <a:moveTo>
                        <a:pt x="733856" y="519912"/>
                      </a:moveTo>
                      <a:cubicBezTo>
                        <a:pt x="733856" y="510724"/>
                        <a:pt x="694918" y="503870"/>
                        <a:pt x="745377" y="497015"/>
                      </a:cubicBezTo>
                      <a:cubicBezTo>
                        <a:pt x="795837" y="490161"/>
                        <a:pt x="770607" y="483307"/>
                        <a:pt x="795837" y="490161"/>
                      </a:cubicBezTo>
                      <a:cubicBezTo>
                        <a:pt x="821067" y="497015"/>
                        <a:pt x="832443" y="497015"/>
                        <a:pt x="832443" y="497015"/>
                      </a:cubicBezTo>
                      <a:cubicBezTo>
                        <a:pt x="832443" y="497015"/>
                        <a:pt x="844985" y="500515"/>
                        <a:pt x="854173" y="496724"/>
                      </a:cubicBezTo>
                      <a:lnTo>
                        <a:pt x="807213" y="430659"/>
                      </a:lnTo>
                      <a:lnTo>
                        <a:pt x="807213" y="352782"/>
                      </a:lnTo>
                      <a:cubicBezTo>
                        <a:pt x="807213" y="352782"/>
                        <a:pt x="786650" y="313843"/>
                        <a:pt x="779649" y="306989"/>
                      </a:cubicBezTo>
                      <a:cubicBezTo>
                        <a:pt x="772795" y="300134"/>
                        <a:pt x="765941" y="281759"/>
                        <a:pt x="765941" y="281759"/>
                      </a:cubicBezTo>
                      <a:lnTo>
                        <a:pt x="759086" y="224444"/>
                      </a:lnTo>
                      <a:lnTo>
                        <a:pt x="743044" y="219923"/>
                      </a:lnTo>
                      <a:lnTo>
                        <a:pt x="727002" y="114483"/>
                      </a:lnTo>
                      <a:lnTo>
                        <a:pt x="676542" y="93920"/>
                      </a:lnTo>
                      <a:lnTo>
                        <a:pt x="557392" y="48126"/>
                      </a:lnTo>
                      <a:lnTo>
                        <a:pt x="545871" y="20563"/>
                      </a:lnTo>
                      <a:lnTo>
                        <a:pt x="522975" y="0"/>
                      </a:lnTo>
                      <a:lnTo>
                        <a:pt x="467994" y="6854"/>
                      </a:lnTo>
                      <a:lnTo>
                        <a:pt x="477182" y="43460"/>
                      </a:lnTo>
                      <a:lnTo>
                        <a:pt x="495557" y="75544"/>
                      </a:lnTo>
                      <a:lnTo>
                        <a:pt x="500078" y="121337"/>
                      </a:lnTo>
                      <a:lnTo>
                        <a:pt x="486369" y="130525"/>
                      </a:lnTo>
                      <a:lnTo>
                        <a:pt x="426722" y="121337"/>
                      </a:lnTo>
                      <a:cubicBezTo>
                        <a:pt x="426722" y="121337"/>
                        <a:pt x="396971" y="107628"/>
                        <a:pt x="392304" y="121337"/>
                      </a:cubicBezTo>
                      <a:cubicBezTo>
                        <a:pt x="387783" y="135046"/>
                        <a:pt x="380783" y="155755"/>
                        <a:pt x="380783" y="155755"/>
                      </a:cubicBezTo>
                      <a:lnTo>
                        <a:pt x="380783" y="201548"/>
                      </a:lnTo>
                      <a:cubicBezTo>
                        <a:pt x="380783" y="201548"/>
                        <a:pt x="387637" y="213069"/>
                        <a:pt x="380783" y="215257"/>
                      </a:cubicBezTo>
                      <a:cubicBezTo>
                        <a:pt x="373928" y="217590"/>
                        <a:pt x="344177" y="217590"/>
                        <a:pt x="344177" y="217590"/>
                      </a:cubicBezTo>
                      <a:lnTo>
                        <a:pt x="300572" y="231299"/>
                      </a:lnTo>
                      <a:lnTo>
                        <a:pt x="266154" y="320697"/>
                      </a:lnTo>
                      <a:cubicBezTo>
                        <a:pt x="266154" y="320697"/>
                        <a:pt x="282196" y="368824"/>
                        <a:pt x="284530" y="378012"/>
                      </a:cubicBezTo>
                      <a:cubicBezTo>
                        <a:pt x="286863" y="387200"/>
                        <a:pt x="286863" y="396387"/>
                        <a:pt x="286863" y="403242"/>
                      </a:cubicBezTo>
                      <a:cubicBezTo>
                        <a:pt x="286863" y="410096"/>
                        <a:pt x="270821" y="442180"/>
                        <a:pt x="270821" y="442180"/>
                      </a:cubicBezTo>
                      <a:lnTo>
                        <a:pt x="231882" y="478786"/>
                      </a:lnTo>
                      <a:lnTo>
                        <a:pt x="229549" y="506349"/>
                      </a:lnTo>
                      <a:lnTo>
                        <a:pt x="245591" y="522391"/>
                      </a:lnTo>
                      <a:cubicBezTo>
                        <a:pt x="245591" y="522391"/>
                        <a:pt x="252446" y="538433"/>
                        <a:pt x="245591" y="540767"/>
                      </a:cubicBezTo>
                      <a:cubicBezTo>
                        <a:pt x="238737" y="543100"/>
                        <a:pt x="220361" y="549955"/>
                        <a:pt x="220361" y="549955"/>
                      </a:cubicBezTo>
                      <a:lnTo>
                        <a:pt x="174568" y="568330"/>
                      </a:lnTo>
                      <a:lnTo>
                        <a:pt x="204319" y="692147"/>
                      </a:lnTo>
                      <a:lnTo>
                        <a:pt x="153859" y="797587"/>
                      </a:lnTo>
                      <a:lnTo>
                        <a:pt x="174422" y="836526"/>
                      </a:lnTo>
                      <a:cubicBezTo>
                        <a:pt x="174422" y="836526"/>
                        <a:pt x="194985" y="841047"/>
                        <a:pt x="197319" y="854902"/>
                      </a:cubicBezTo>
                      <a:cubicBezTo>
                        <a:pt x="199652" y="868610"/>
                        <a:pt x="194985" y="916737"/>
                        <a:pt x="194985" y="916737"/>
                      </a:cubicBezTo>
                      <a:lnTo>
                        <a:pt x="101066" y="916737"/>
                      </a:lnTo>
                      <a:lnTo>
                        <a:pt x="66648" y="932779"/>
                      </a:lnTo>
                      <a:lnTo>
                        <a:pt x="50606" y="962530"/>
                      </a:lnTo>
                      <a:lnTo>
                        <a:pt x="43751" y="1017511"/>
                      </a:lnTo>
                      <a:lnTo>
                        <a:pt x="32230" y="1079346"/>
                      </a:lnTo>
                      <a:lnTo>
                        <a:pt x="68835" y="1269519"/>
                      </a:lnTo>
                      <a:lnTo>
                        <a:pt x="55127" y="1299270"/>
                      </a:lnTo>
                      <a:lnTo>
                        <a:pt x="114775" y="1338208"/>
                      </a:lnTo>
                      <a:lnTo>
                        <a:pt x="114775" y="1370293"/>
                      </a:lnTo>
                      <a:lnTo>
                        <a:pt x="101066" y="1429940"/>
                      </a:lnTo>
                      <a:lnTo>
                        <a:pt x="73502" y="1429940"/>
                      </a:lnTo>
                      <a:lnTo>
                        <a:pt x="89544" y="1468879"/>
                      </a:lnTo>
                      <a:cubicBezTo>
                        <a:pt x="89544" y="1468879"/>
                        <a:pt x="107920" y="1503297"/>
                        <a:pt x="112441" y="1510151"/>
                      </a:cubicBezTo>
                      <a:cubicBezTo>
                        <a:pt x="116962" y="1517005"/>
                        <a:pt x="87211" y="1608737"/>
                        <a:pt x="87211" y="1608737"/>
                      </a:cubicBezTo>
                      <a:cubicBezTo>
                        <a:pt x="87211" y="1608737"/>
                        <a:pt x="71169" y="1617925"/>
                        <a:pt x="68835" y="1624780"/>
                      </a:cubicBezTo>
                      <a:cubicBezTo>
                        <a:pt x="66502" y="1631634"/>
                        <a:pt x="52793" y="1661385"/>
                        <a:pt x="52793" y="1661385"/>
                      </a:cubicBezTo>
                      <a:lnTo>
                        <a:pt x="57314" y="1714032"/>
                      </a:lnTo>
                      <a:lnTo>
                        <a:pt x="71023" y="1748450"/>
                      </a:lnTo>
                      <a:lnTo>
                        <a:pt x="41272" y="1787389"/>
                      </a:lnTo>
                      <a:lnTo>
                        <a:pt x="22897" y="1771347"/>
                      </a:lnTo>
                      <a:lnTo>
                        <a:pt x="0" y="1764492"/>
                      </a:lnTo>
                      <a:cubicBezTo>
                        <a:pt x="2333" y="1773680"/>
                        <a:pt x="9188" y="1796577"/>
                        <a:pt x="9188" y="1796577"/>
                      </a:cubicBezTo>
                      <a:lnTo>
                        <a:pt x="20709" y="1883642"/>
                      </a:lnTo>
                      <a:lnTo>
                        <a:pt x="55127" y="1883642"/>
                      </a:lnTo>
                      <a:lnTo>
                        <a:pt x="91732" y="1879121"/>
                      </a:lnTo>
                      <a:lnTo>
                        <a:pt x="71169" y="1982228"/>
                      </a:lnTo>
                      <a:lnTo>
                        <a:pt x="78023" y="2000604"/>
                      </a:lnTo>
                      <a:lnTo>
                        <a:pt x="110108" y="2016646"/>
                      </a:lnTo>
                      <a:lnTo>
                        <a:pt x="105587" y="2039543"/>
                      </a:lnTo>
                      <a:lnTo>
                        <a:pt x="105587" y="2053251"/>
                      </a:lnTo>
                      <a:lnTo>
                        <a:pt x="133150" y="2071627"/>
                      </a:lnTo>
                      <a:cubicBezTo>
                        <a:pt x="133150" y="2071627"/>
                        <a:pt x="151526" y="2122087"/>
                        <a:pt x="156047" y="2131275"/>
                      </a:cubicBezTo>
                      <a:cubicBezTo>
                        <a:pt x="160568" y="2140462"/>
                        <a:pt x="199652" y="2161026"/>
                        <a:pt x="199652" y="2161026"/>
                      </a:cubicBezTo>
                      <a:cubicBezTo>
                        <a:pt x="199652" y="2161026"/>
                        <a:pt x="199652" y="2177068"/>
                        <a:pt x="199652" y="2188589"/>
                      </a:cubicBezTo>
                      <a:cubicBezTo>
                        <a:pt x="199652" y="2200110"/>
                        <a:pt x="185943" y="2227528"/>
                        <a:pt x="185943" y="2227528"/>
                      </a:cubicBezTo>
                      <a:cubicBezTo>
                        <a:pt x="185943" y="2227528"/>
                        <a:pt x="153859" y="2227528"/>
                        <a:pt x="153859" y="2236715"/>
                      </a:cubicBezTo>
                      <a:cubicBezTo>
                        <a:pt x="153859" y="2245903"/>
                        <a:pt x="160713" y="2261945"/>
                        <a:pt x="160713" y="2261945"/>
                      </a:cubicBezTo>
                      <a:cubicBezTo>
                        <a:pt x="160713" y="2261945"/>
                        <a:pt x="185943" y="2275654"/>
                        <a:pt x="190464" y="2282509"/>
                      </a:cubicBezTo>
                      <a:cubicBezTo>
                        <a:pt x="194985" y="2289363"/>
                        <a:pt x="238591" y="2321447"/>
                        <a:pt x="238591" y="2328302"/>
                      </a:cubicBezTo>
                      <a:cubicBezTo>
                        <a:pt x="238591" y="2335156"/>
                        <a:pt x="201986" y="2358052"/>
                        <a:pt x="220215" y="2364907"/>
                      </a:cubicBezTo>
                      <a:cubicBezTo>
                        <a:pt x="238591" y="2371761"/>
                        <a:pt x="323323" y="2376428"/>
                        <a:pt x="323323" y="2376428"/>
                      </a:cubicBezTo>
                      <a:cubicBezTo>
                        <a:pt x="323323" y="2376428"/>
                        <a:pt x="355407" y="2367240"/>
                        <a:pt x="355407" y="2358052"/>
                      </a:cubicBezTo>
                      <a:cubicBezTo>
                        <a:pt x="355407" y="2348865"/>
                        <a:pt x="359928" y="2348865"/>
                        <a:pt x="355407" y="2335156"/>
                      </a:cubicBezTo>
                      <a:cubicBezTo>
                        <a:pt x="350886" y="2321447"/>
                        <a:pt x="339365" y="2300738"/>
                        <a:pt x="339365" y="2300738"/>
                      </a:cubicBezTo>
                      <a:lnTo>
                        <a:pt x="343886" y="2275508"/>
                      </a:lnTo>
                      <a:lnTo>
                        <a:pt x="366782" y="2261799"/>
                      </a:lnTo>
                      <a:lnTo>
                        <a:pt x="380491" y="2238903"/>
                      </a:lnTo>
                      <a:lnTo>
                        <a:pt x="385012" y="2222861"/>
                      </a:lnTo>
                      <a:lnTo>
                        <a:pt x="412575" y="2209152"/>
                      </a:lnTo>
                      <a:lnTo>
                        <a:pt x="479078" y="2209152"/>
                      </a:lnTo>
                      <a:cubicBezTo>
                        <a:pt x="479078" y="2209152"/>
                        <a:pt x="499641" y="2250424"/>
                        <a:pt x="499641" y="2232049"/>
                      </a:cubicBezTo>
                      <a:cubicBezTo>
                        <a:pt x="499641" y="2213673"/>
                        <a:pt x="520204" y="2135795"/>
                        <a:pt x="524871" y="2126608"/>
                      </a:cubicBezTo>
                      <a:cubicBezTo>
                        <a:pt x="529392" y="2117420"/>
                        <a:pt x="547767" y="2039543"/>
                        <a:pt x="545434" y="2028021"/>
                      </a:cubicBezTo>
                      <a:cubicBezTo>
                        <a:pt x="543100" y="2016500"/>
                        <a:pt x="533912" y="1975374"/>
                        <a:pt x="533912" y="1975374"/>
                      </a:cubicBezTo>
                      <a:cubicBezTo>
                        <a:pt x="533912" y="1975374"/>
                        <a:pt x="527058" y="1895163"/>
                        <a:pt x="527058" y="1888309"/>
                      </a:cubicBezTo>
                      <a:cubicBezTo>
                        <a:pt x="527058" y="1881454"/>
                        <a:pt x="524725" y="1805764"/>
                        <a:pt x="524725" y="1805764"/>
                      </a:cubicBezTo>
                      <a:lnTo>
                        <a:pt x="522391" y="1780534"/>
                      </a:lnTo>
                      <a:lnTo>
                        <a:pt x="575039" y="1746117"/>
                      </a:lnTo>
                      <a:lnTo>
                        <a:pt x="595602" y="1720887"/>
                      </a:lnTo>
                      <a:lnTo>
                        <a:pt x="613978" y="1727741"/>
                      </a:lnTo>
                      <a:cubicBezTo>
                        <a:pt x="613978" y="1727741"/>
                        <a:pt x="620832" y="1723220"/>
                        <a:pt x="630020" y="1714032"/>
                      </a:cubicBezTo>
                      <a:cubicBezTo>
                        <a:pt x="639207" y="1704845"/>
                        <a:pt x="655250" y="1688802"/>
                        <a:pt x="655250" y="1688802"/>
                      </a:cubicBezTo>
                      <a:lnTo>
                        <a:pt x="662104" y="1677281"/>
                      </a:lnTo>
                      <a:lnTo>
                        <a:pt x="662104" y="1654385"/>
                      </a:lnTo>
                      <a:lnTo>
                        <a:pt x="627686" y="1652051"/>
                      </a:lnTo>
                      <a:cubicBezTo>
                        <a:pt x="627686" y="1652051"/>
                        <a:pt x="613978" y="1663573"/>
                        <a:pt x="604790" y="1668094"/>
                      </a:cubicBezTo>
                      <a:cubicBezTo>
                        <a:pt x="595602" y="1672614"/>
                        <a:pt x="579560" y="1674948"/>
                        <a:pt x="570372" y="1677281"/>
                      </a:cubicBezTo>
                      <a:cubicBezTo>
                        <a:pt x="561184" y="1679615"/>
                        <a:pt x="551996" y="1679615"/>
                        <a:pt x="551996" y="1679615"/>
                      </a:cubicBezTo>
                      <a:lnTo>
                        <a:pt x="533621" y="1659052"/>
                      </a:lnTo>
                      <a:lnTo>
                        <a:pt x="517579" y="1656718"/>
                      </a:lnTo>
                      <a:lnTo>
                        <a:pt x="460265" y="1649864"/>
                      </a:lnTo>
                      <a:lnTo>
                        <a:pt x="437368" y="1649864"/>
                      </a:lnTo>
                      <a:cubicBezTo>
                        <a:pt x="437368" y="1649864"/>
                        <a:pt x="432847" y="1631488"/>
                        <a:pt x="444222" y="1631488"/>
                      </a:cubicBezTo>
                      <a:cubicBezTo>
                        <a:pt x="455598" y="1631488"/>
                        <a:pt x="490015" y="1631488"/>
                        <a:pt x="490015" y="1631488"/>
                      </a:cubicBezTo>
                      <a:lnTo>
                        <a:pt x="554184" y="1631488"/>
                      </a:lnTo>
                      <a:cubicBezTo>
                        <a:pt x="554184" y="1631488"/>
                        <a:pt x="577081" y="1597071"/>
                        <a:pt x="583935" y="1597071"/>
                      </a:cubicBezTo>
                      <a:cubicBezTo>
                        <a:pt x="590789" y="1597071"/>
                        <a:pt x="593123" y="1603925"/>
                        <a:pt x="593123" y="1603925"/>
                      </a:cubicBezTo>
                      <a:lnTo>
                        <a:pt x="599977" y="1636009"/>
                      </a:lnTo>
                      <a:lnTo>
                        <a:pt x="673334" y="1587883"/>
                      </a:lnTo>
                      <a:lnTo>
                        <a:pt x="682521" y="1564986"/>
                      </a:lnTo>
                      <a:lnTo>
                        <a:pt x="661958" y="1519193"/>
                      </a:lnTo>
                      <a:lnTo>
                        <a:pt x="625353" y="1510005"/>
                      </a:lnTo>
                      <a:lnTo>
                        <a:pt x="606977" y="1493963"/>
                      </a:lnTo>
                      <a:lnTo>
                        <a:pt x="593269" y="1477921"/>
                      </a:lnTo>
                      <a:lnTo>
                        <a:pt x="542809" y="1455024"/>
                      </a:lnTo>
                      <a:lnTo>
                        <a:pt x="508391" y="1443503"/>
                      </a:lnTo>
                      <a:lnTo>
                        <a:pt x="499203" y="1425128"/>
                      </a:lnTo>
                      <a:lnTo>
                        <a:pt x="487682" y="1285269"/>
                      </a:lnTo>
                      <a:lnTo>
                        <a:pt x="487682" y="1248664"/>
                      </a:lnTo>
                      <a:lnTo>
                        <a:pt x="485348" y="1234955"/>
                      </a:lnTo>
                      <a:lnTo>
                        <a:pt x="499057" y="1216580"/>
                      </a:lnTo>
                      <a:lnTo>
                        <a:pt x="487536" y="1198204"/>
                      </a:lnTo>
                      <a:cubicBezTo>
                        <a:pt x="487536" y="1198204"/>
                        <a:pt x="485203" y="1198204"/>
                        <a:pt x="476015" y="1184495"/>
                      </a:cubicBezTo>
                      <a:cubicBezTo>
                        <a:pt x="466827" y="1170786"/>
                        <a:pt x="462306" y="1172974"/>
                        <a:pt x="462306" y="1163932"/>
                      </a:cubicBezTo>
                      <a:cubicBezTo>
                        <a:pt x="462306" y="1154744"/>
                        <a:pt x="469161" y="1127327"/>
                        <a:pt x="469161" y="1127327"/>
                      </a:cubicBezTo>
                      <a:lnTo>
                        <a:pt x="494391" y="1127327"/>
                      </a:lnTo>
                      <a:lnTo>
                        <a:pt x="519620" y="1124993"/>
                      </a:lnTo>
                      <a:lnTo>
                        <a:pt x="524141" y="1035595"/>
                      </a:lnTo>
                      <a:lnTo>
                        <a:pt x="558559" y="1024073"/>
                      </a:lnTo>
                      <a:lnTo>
                        <a:pt x="565414" y="1010365"/>
                      </a:lnTo>
                      <a:lnTo>
                        <a:pt x="572268" y="973759"/>
                      </a:lnTo>
                      <a:lnTo>
                        <a:pt x="618061" y="966905"/>
                      </a:lnTo>
                      <a:cubicBezTo>
                        <a:pt x="618061" y="966905"/>
                        <a:pt x="645624" y="868319"/>
                        <a:pt x="657000" y="861464"/>
                      </a:cubicBezTo>
                      <a:cubicBezTo>
                        <a:pt x="668521" y="854610"/>
                        <a:pt x="705126" y="843089"/>
                        <a:pt x="711981" y="822526"/>
                      </a:cubicBezTo>
                      <a:cubicBezTo>
                        <a:pt x="718835" y="801962"/>
                        <a:pt x="723502" y="783587"/>
                        <a:pt x="723502" y="783587"/>
                      </a:cubicBezTo>
                      <a:lnTo>
                        <a:pt x="728023" y="726273"/>
                      </a:lnTo>
                      <a:cubicBezTo>
                        <a:pt x="728023" y="726273"/>
                        <a:pt x="686751" y="707897"/>
                        <a:pt x="686751" y="701043"/>
                      </a:cubicBezTo>
                      <a:cubicBezTo>
                        <a:pt x="686751" y="694188"/>
                        <a:pt x="691272" y="668958"/>
                        <a:pt x="691272" y="668958"/>
                      </a:cubicBezTo>
                      <a:lnTo>
                        <a:pt x="702793" y="627686"/>
                      </a:lnTo>
                      <a:lnTo>
                        <a:pt x="705126" y="597935"/>
                      </a:lnTo>
                      <a:lnTo>
                        <a:pt x="730356" y="575039"/>
                      </a:lnTo>
                      <a:cubicBezTo>
                        <a:pt x="730356" y="575039"/>
                        <a:pt x="753253" y="572705"/>
                        <a:pt x="750919" y="563517"/>
                      </a:cubicBezTo>
                      <a:cubicBezTo>
                        <a:pt x="749899" y="554330"/>
                        <a:pt x="733856" y="529100"/>
                        <a:pt x="733856" y="519912"/>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49" name="Google Shape;549;p9"/>
                <p:cNvSpPr/>
                <p:nvPr/>
              </p:nvSpPr>
              <p:spPr>
                <a:xfrm>
                  <a:off x="9206845" y="502411"/>
                  <a:ext cx="14584" cy="14584"/>
                </a:xfrm>
                <a:custGeom>
                  <a:rect b="b" l="l" r="r" t="t"/>
                  <a:pathLst>
                    <a:path extrusionOk="0" h="120000" w="120000">
                      <a:moveTo>
                        <a:pt x="0" y="0"/>
                      </a:moveTo>
                      <a:cubicBezTo>
                        <a:pt x="5998" y="7200"/>
                        <a:pt x="13198" y="15601"/>
                        <a:pt x="19196" y="24002"/>
                      </a:cubicBezTo>
                      <a:cubicBezTo>
                        <a:pt x="13198" y="15601"/>
                        <a:pt x="5998" y="8401"/>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50" name="Google Shape;550;p9"/>
                <p:cNvSpPr/>
                <p:nvPr/>
              </p:nvSpPr>
              <p:spPr>
                <a:xfrm>
                  <a:off x="9204803" y="499932"/>
                  <a:ext cx="14584" cy="14584"/>
                </a:xfrm>
                <a:custGeom>
                  <a:rect b="b" l="l" r="r" t="t"/>
                  <a:pathLst>
                    <a:path extrusionOk="0" h="120000" w="120000">
                      <a:moveTo>
                        <a:pt x="0" y="0"/>
                      </a:moveTo>
                      <a:cubicBezTo>
                        <a:pt x="4797" y="4797"/>
                        <a:pt x="8401" y="10804"/>
                        <a:pt x="13198" y="15601"/>
                      </a:cubicBezTo>
                      <a:cubicBezTo>
                        <a:pt x="8401" y="10804"/>
                        <a:pt x="3596" y="5998"/>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51" name="Google Shape;551;p9"/>
                <p:cNvSpPr/>
                <p:nvPr/>
              </p:nvSpPr>
              <p:spPr>
                <a:xfrm>
                  <a:off x="9214866" y="512183"/>
                  <a:ext cx="14584" cy="14584"/>
                </a:xfrm>
                <a:custGeom>
                  <a:rect b="b" l="l" r="r" t="t"/>
                  <a:pathLst>
                    <a:path extrusionOk="0" h="120000" w="120000">
                      <a:moveTo>
                        <a:pt x="0" y="0"/>
                      </a:moveTo>
                      <a:cubicBezTo>
                        <a:pt x="7200" y="8401"/>
                        <a:pt x="13198" y="15601"/>
                        <a:pt x="20398" y="24002"/>
                      </a:cubicBezTo>
                      <a:cubicBezTo>
                        <a:pt x="13198" y="15601"/>
                        <a:pt x="7200" y="8401"/>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52" name="Google Shape;552;p9"/>
                <p:cNvSpPr/>
                <p:nvPr/>
              </p:nvSpPr>
              <p:spPr>
                <a:xfrm>
                  <a:off x="9217928" y="515828"/>
                  <a:ext cx="14584" cy="14584"/>
                </a:xfrm>
                <a:custGeom>
                  <a:rect b="b" l="l" r="r" t="t"/>
                  <a:pathLst>
                    <a:path extrusionOk="0" h="120000" w="120000">
                      <a:moveTo>
                        <a:pt x="0" y="0"/>
                      </a:moveTo>
                      <a:cubicBezTo>
                        <a:pt x="4797" y="5998"/>
                        <a:pt x="9602" y="11997"/>
                        <a:pt x="14399" y="18003"/>
                      </a:cubicBezTo>
                      <a:cubicBezTo>
                        <a:pt x="9602" y="11997"/>
                        <a:pt x="4797" y="5998"/>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53" name="Google Shape;553;p9"/>
                <p:cNvSpPr/>
                <p:nvPr/>
              </p:nvSpPr>
              <p:spPr>
                <a:xfrm>
                  <a:off x="9212387" y="509120"/>
                  <a:ext cx="14584" cy="14584"/>
                </a:xfrm>
                <a:custGeom>
                  <a:rect b="b" l="l" r="r" t="t"/>
                  <a:pathLst>
                    <a:path extrusionOk="0" h="120000" w="120000">
                      <a:moveTo>
                        <a:pt x="0" y="0"/>
                      </a:moveTo>
                      <a:cubicBezTo>
                        <a:pt x="5998" y="7200"/>
                        <a:pt x="11997" y="14399"/>
                        <a:pt x="17995" y="21599"/>
                      </a:cubicBezTo>
                      <a:cubicBezTo>
                        <a:pt x="11997" y="14399"/>
                        <a:pt x="5998" y="7200"/>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54" name="Google Shape;554;p9"/>
                <p:cNvSpPr/>
                <p:nvPr/>
              </p:nvSpPr>
              <p:spPr>
                <a:xfrm>
                  <a:off x="9209761" y="506057"/>
                  <a:ext cx="14584" cy="14584"/>
                </a:xfrm>
                <a:custGeom>
                  <a:rect b="b" l="l" r="r" t="t"/>
                  <a:pathLst>
                    <a:path extrusionOk="0" h="120000" w="120000">
                      <a:moveTo>
                        <a:pt x="0" y="0"/>
                      </a:moveTo>
                      <a:cubicBezTo>
                        <a:pt x="4797" y="5998"/>
                        <a:pt x="10804" y="13198"/>
                        <a:pt x="15601" y="19196"/>
                      </a:cubicBezTo>
                      <a:cubicBezTo>
                        <a:pt x="10804" y="11997"/>
                        <a:pt x="5998" y="5998"/>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555" name="Google Shape;555;p9"/>
              <p:cNvGrpSpPr/>
              <p:nvPr/>
            </p:nvGrpSpPr>
            <p:grpSpPr>
              <a:xfrm>
                <a:off x="9932388" y="2516902"/>
                <a:ext cx="1133015" cy="860443"/>
                <a:chOff x="9932388" y="2516902"/>
                <a:chExt cx="1133015" cy="860443"/>
              </a:xfrm>
            </p:grpSpPr>
            <p:sp>
              <p:nvSpPr>
                <p:cNvPr id="556" name="Google Shape;556;p9"/>
                <p:cNvSpPr/>
                <p:nvPr/>
              </p:nvSpPr>
              <p:spPr>
                <a:xfrm>
                  <a:off x="11036235" y="2966779"/>
                  <a:ext cx="29168" cy="14584"/>
                </a:xfrm>
                <a:custGeom>
                  <a:rect b="b" l="l" r="r" t="t"/>
                  <a:pathLst>
                    <a:path extrusionOk="0" h="120000" w="29167">
                      <a:moveTo>
                        <a:pt x="31793" y="71997"/>
                      </a:moveTo>
                      <a:lnTo>
                        <a:pt x="0" y="0"/>
                      </a:lnTo>
                      <a:lnTo>
                        <a:pt x="31793" y="71997"/>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57" name="Google Shape;557;p9"/>
                <p:cNvSpPr/>
                <p:nvPr/>
              </p:nvSpPr>
              <p:spPr>
                <a:xfrm>
                  <a:off x="9932388" y="2516902"/>
                  <a:ext cx="918779" cy="860443"/>
                </a:xfrm>
                <a:custGeom>
                  <a:rect b="b" l="l" r="r" t="t"/>
                  <a:pathLst>
                    <a:path extrusionOk="0" h="860443" w="918778">
                      <a:moveTo>
                        <a:pt x="81669" y="781513"/>
                      </a:moveTo>
                      <a:lnTo>
                        <a:pt x="95378" y="853265"/>
                      </a:lnTo>
                      <a:lnTo>
                        <a:pt x="115941" y="864786"/>
                      </a:lnTo>
                      <a:lnTo>
                        <a:pt x="148025" y="862453"/>
                      </a:lnTo>
                      <a:lnTo>
                        <a:pt x="164068" y="830368"/>
                      </a:lnTo>
                      <a:lnTo>
                        <a:pt x="251133" y="793763"/>
                      </a:lnTo>
                      <a:lnTo>
                        <a:pt x="274029" y="777721"/>
                      </a:lnTo>
                      <a:lnTo>
                        <a:pt x="294593" y="770867"/>
                      </a:lnTo>
                      <a:lnTo>
                        <a:pt x="338198" y="773200"/>
                      </a:lnTo>
                      <a:lnTo>
                        <a:pt x="358761" y="773200"/>
                      </a:lnTo>
                      <a:lnTo>
                        <a:pt x="402367" y="764012"/>
                      </a:lnTo>
                      <a:lnTo>
                        <a:pt x="462014" y="773200"/>
                      </a:lnTo>
                      <a:lnTo>
                        <a:pt x="507808" y="802951"/>
                      </a:lnTo>
                      <a:lnTo>
                        <a:pt x="528371" y="812139"/>
                      </a:lnTo>
                      <a:lnTo>
                        <a:pt x="539892" y="789242"/>
                      </a:lnTo>
                      <a:lnTo>
                        <a:pt x="539892" y="777721"/>
                      </a:lnTo>
                      <a:cubicBezTo>
                        <a:pt x="539892" y="777721"/>
                        <a:pt x="574310" y="766200"/>
                        <a:pt x="592539" y="766200"/>
                      </a:cubicBezTo>
                      <a:cubicBezTo>
                        <a:pt x="610915" y="766200"/>
                        <a:pt x="624624" y="768533"/>
                        <a:pt x="624624" y="768533"/>
                      </a:cubicBezTo>
                      <a:cubicBezTo>
                        <a:pt x="624624" y="768533"/>
                        <a:pt x="656708" y="768533"/>
                        <a:pt x="663562" y="761679"/>
                      </a:cubicBezTo>
                      <a:lnTo>
                        <a:pt x="663562" y="745637"/>
                      </a:lnTo>
                      <a:lnTo>
                        <a:pt x="679605" y="741116"/>
                      </a:lnTo>
                      <a:lnTo>
                        <a:pt x="691126" y="743449"/>
                      </a:lnTo>
                      <a:lnTo>
                        <a:pt x="702647" y="771012"/>
                      </a:lnTo>
                      <a:lnTo>
                        <a:pt x="746253" y="766491"/>
                      </a:lnTo>
                      <a:cubicBezTo>
                        <a:pt x="746253" y="766491"/>
                        <a:pt x="771482" y="750449"/>
                        <a:pt x="778337" y="750449"/>
                      </a:cubicBezTo>
                      <a:cubicBezTo>
                        <a:pt x="785191" y="750449"/>
                        <a:pt x="844839" y="761970"/>
                        <a:pt x="844839" y="761970"/>
                      </a:cubicBezTo>
                      <a:lnTo>
                        <a:pt x="872402" y="755116"/>
                      </a:lnTo>
                      <a:lnTo>
                        <a:pt x="844839" y="695468"/>
                      </a:lnTo>
                      <a:lnTo>
                        <a:pt x="834922" y="595424"/>
                      </a:lnTo>
                      <a:lnTo>
                        <a:pt x="906674" y="555756"/>
                      </a:lnTo>
                      <a:lnTo>
                        <a:pt x="851693" y="459503"/>
                      </a:lnTo>
                      <a:lnTo>
                        <a:pt x="842505" y="381625"/>
                      </a:lnTo>
                      <a:lnTo>
                        <a:pt x="879111" y="367917"/>
                      </a:lnTo>
                      <a:lnTo>
                        <a:pt x="920383" y="349541"/>
                      </a:lnTo>
                      <a:cubicBezTo>
                        <a:pt x="920383" y="349541"/>
                        <a:pt x="920383" y="321978"/>
                        <a:pt x="920383" y="303748"/>
                      </a:cubicBezTo>
                      <a:cubicBezTo>
                        <a:pt x="920383" y="285372"/>
                        <a:pt x="874590" y="280851"/>
                        <a:pt x="874590" y="280851"/>
                      </a:cubicBezTo>
                      <a:lnTo>
                        <a:pt x="847027" y="299227"/>
                      </a:lnTo>
                      <a:lnTo>
                        <a:pt x="824130" y="294706"/>
                      </a:lnTo>
                      <a:lnTo>
                        <a:pt x="801233" y="267142"/>
                      </a:lnTo>
                      <a:lnTo>
                        <a:pt x="778337" y="235058"/>
                      </a:lnTo>
                      <a:lnTo>
                        <a:pt x="737065" y="221349"/>
                      </a:lnTo>
                      <a:lnTo>
                        <a:pt x="714168" y="166369"/>
                      </a:lnTo>
                      <a:lnTo>
                        <a:pt x="654520" y="143472"/>
                      </a:lnTo>
                      <a:lnTo>
                        <a:pt x="650000" y="106867"/>
                      </a:lnTo>
                      <a:lnTo>
                        <a:pt x="631624" y="74783"/>
                      </a:lnTo>
                      <a:lnTo>
                        <a:pt x="654520" y="28989"/>
                      </a:lnTo>
                      <a:lnTo>
                        <a:pt x="626957" y="15281"/>
                      </a:lnTo>
                      <a:lnTo>
                        <a:pt x="562788" y="6093"/>
                      </a:lnTo>
                      <a:lnTo>
                        <a:pt x="516995" y="42698"/>
                      </a:lnTo>
                      <a:cubicBezTo>
                        <a:pt x="516995" y="42698"/>
                        <a:pt x="494099" y="19802"/>
                        <a:pt x="480390" y="6093"/>
                      </a:cubicBezTo>
                      <a:cubicBezTo>
                        <a:pt x="466681" y="-7616"/>
                        <a:pt x="457493" y="6093"/>
                        <a:pt x="457493" y="6093"/>
                      </a:cubicBezTo>
                      <a:lnTo>
                        <a:pt x="443785" y="33656"/>
                      </a:lnTo>
                      <a:lnTo>
                        <a:pt x="420888" y="19947"/>
                      </a:lnTo>
                      <a:lnTo>
                        <a:pt x="402513" y="15426"/>
                      </a:lnTo>
                      <a:lnTo>
                        <a:pt x="370428" y="29135"/>
                      </a:lnTo>
                      <a:lnTo>
                        <a:pt x="353803" y="22573"/>
                      </a:lnTo>
                      <a:lnTo>
                        <a:pt x="327552" y="42990"/>
                      </a:lnTo>
                      <a:lnTo>
                        <a:pt x="321427" y="73616"/>
                      </a:lnTo>
                      <a:lnTo>
                        <a:pt x="321427" y="87325"/>
                      </a:lnTo>
                      <a:lnTo>
                        <a:pt x="289342" y="79741"/>
                      </a:lnTo>
                      <a:lnTo>
                        <a:pt x="269509" y="99575"/>
                      </a:lnTo>
                      <a:lnTo>
                        <a:pt x="228236" y="143910"/>
                      </a:lnTo>
                      <a:lnTo>
                        <a:pt x="232757" y="179057"/>
                      </a:lnTo>
                      <a:lnTo>
                        <a:pt x="245007" y="186640"/>
                      </a:lnTo>
                      <a:lnTo>
                        <a:pt x="258716" y="192765"/>
                      </a:lnTo>
                      <a:lnTo>
                        <a:pt x="258716" y="209537"/>
                      </a:lnTo>
                      <a:lnTo>
                        <a:pt x="196006" y="290477"/>
                      </a:lnTo>
                      <a:lnTo>
                        <a:pt x="197465" y="377542"/>
                      </a:lnTo>
                      <a:cubicBezTo>
                        <a:pt x="197465" y="377542"/>
                        <a:pt x="223424" y="379000"/>
                        <a:pt x="223424" y="383667"/>
                      </a:cubicBezTo>
                      <a:cubicBezTo>
                        <a:pt x="223424" y="388188"/>
                        <a:pt x="201986" y="423335"/>
                        <a:pt x="201986" y="423335"/>
                      </a:cubicBezTo>
                      <a:cubicBezTo>
                        <a:pt x="201986" y="423335"/>
                        <a:pt x="186672" y="408022"/>
                        <a:pt x="180547" y="403501"/>
                      </a:cubicBezTo>
                      <a:cubicBezTo>
                        <a:pt x="174422" y="398980"/>
                        <a:pt x="162172" y="394313"/>
                        <a:pt x="162172" y="394313"/>
                      </a:cubicBezTo>
                      <a:lnTo>
                        <a:pt x="111712" y="482983"/>
                      </a:lnTo>
                      <a:lnTo>
                        <a:pt x="84148" y="481524"/>
                      </a:lnTo>
                      <a:lnTo>
                        <a:pt x="56585" y="480066"/>
                      </a:lnTo>
                      <a:lnTo>
                        <a:pt x="38209" y="487649"/>
                      </a:lnTo>
                      <a:lnTo>
                        <a:pt x="9188" y="490712"/>
                      </a:lnTo>
                      <a:lnTo>
                        <a:pt x="0" y="506025"/>
                      </a:lnTo>
                      <a:lnTo>
                        <a:pt x="33543" y="568735"/>
                      </a:lnTo>
                      <a:lnTo>
                        <a:pt x="74815" y="611466"/>
                      </a:lnTo>
                      <a:lnTo>
                        <a:pt x="97712" y="689343"/>
                      </a:lnTo>
                      <a:cubicBezTo>
                        <a:pt x="97712" y="689343"/>
                        <a:pt x="48856" y="725949"/>
                        <a:pt x="48856" y="730615"/>
                      </a:cubicBezTo>
                      <a:cubicBezTo>
                        <a:pt x="48856" y="735282"/>
                        <a:pt x="44335" y="762700"/>
                        <a:pt x="44335" y="762700"/>
                      </a:cubicBezTo>
                      <a:cubicBezTo>
                        <a:pt x="44335" y="762700"/>
                        <a:pt x="51918" y="778013"/>
                        <a:pt x="56585" y="779471"/>
                      </a:cubicBezTo>
                      <a:cubicBezTo>
                        <a:pt x="61835" y="779908"/>
                        <a:pt x="81669" y="781513"/>
                        <a:pt x="81669" y="781513"/>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558" name="Google Shape;558;p9"/>
              <p:cNvSpPr/>
              <p:nvPr/>
            </p:nvSpPr>
            <p:spPr>
              <a:xfrm>
                <a:off x="9713923" y="1983832"/>
                <a:ext cx="437514" cy="379178"/>
              </a:xfrm>
              <a:custGeom>
                <a:rect b="b" l="l" r="r" t="t"/>
                <a:pathLst>
                  <a:path extrusionOk="0" h="379178" w="437513">
                    <a:moveTo>
                      <a:pt x="359782" y="171797"/>
                    </a:moveTo>
                    <a:lnTo>
                      <a:pt x="378158" y="71023"/>
                    </a:lnTo>
                    <a:lnTo>
                      <a:pt x="414763" y="29751"/>
                    </a:lnTo>
                    <a:lnTo>
                      <a:pt x="414763" y="15605"/>
                    </a:lnTo>
                    <a:lnTo>
                      <a:pt x="407909" y="5833"/>
                    </a:lnTo>
                    <a:lnTo>
                      <a:pt x="366637" y="0"/>
                    </a:lnTo>
                    <a:lnTo>
                      <a:pt x="341407" y="18375"/>
                    </a:lnTo>
                    <a:lnTo>
                      <a:pt x="279571" y="16042"/>
                    </a:lnTo>
                    <a:lnTo>
                      <a:pt x="224591" y="13709"/>
                    </a:lnTo>
                    <a:cubicBezTo>
                      <a:pt x="224591" y="13709"/>
                      <a:pt x="167276" y="9188"/>
                      <a:pt x="167276" y="16042"/>
                    </a:cubicBezTo>
                    <a:cubicBezTo>
                      <a:pt x="167276" y="22897"/>
                      <a:pt x="178797" y="34418"/>
                      <a:pt x="164943" y="41272"/>
                    </a:cubicBezTo>
                    <a:cubicBezTo>
                      <a:pt x="151088" y="48127"/>
                      <a:pt x="132859" y="57314"/>
                      <a:pt x="121337" y="61835"/>
                    </a:cubicBezTo>
                    <a:cubicBezTo>
                      <a:pt x="109816" y="66356"/>
                      <a:pt x="89253" y="73356"/>
                      <a:pt x="89253" y="73356"/>
                    </a:cubicBezTo>
                    <a:cubicBezTo>
                      <a:pt x="89253" y="73356"/>
                      <a:pt x="89253" y="93920"/>
                      <a:pt x="82399" y="103107"/>
                    </a:cubicBezTo>
                    <a:cubicBezTo>
                      <a:pt x="75544" y="112295"/>
                      <a:pt x="59502" y="123670"/>
                      <a:pt x="50314" y="128337"/>
                    </a:cubicBezTo>
                    <a:cubicBezTo>
                      <a:pt x="41126" y="133004"/>
                      <a:pt x="34272" y="135192"/>
                      <a:pt x="29751" y="142046"/>
                    </a:cubicBezTo>
                    <a:cubicBezTo>
                      <a:pt x="25230" y="148901"/>
                      <a:pt x="0" y="174130"/>
                      <a:pt x="0" y="174130"/>
                    </a:cubicBezTo>
                    <a:lnTo>
                      <a:pt x="25230" y="219924"/>
                    </a:lnTo>
                    <a:lnTo>
                      <a:pt x="48127" y="261196"/>
                    </a:lnTo>
                    <a:lnTo>
                      <a:pt x="73356" y="290946"/>
                    </a:lnTo>
                    <a:lnTo>
                      <a:pt x="109962" y="290946"/>
                    </a:lnTo>
                    <a:lnTo>
                      <a:pt x="130525" y="277238"/>
                    </a:lnTo>
                    <a:lnTo>
                      <a:pt x="139713" y="293280"/>
                    </a:lnTo>
                    <a:lnTo>
                      <a:pt x="144234" y="364303"/>
                    </a:lnTo>
                    <a:lnTo>
                      <a:pt x="144234" y="381074"/>
                    </a:lnTo>
                    <a:lnTo>
                      <a:pt x="185506" y="336740"/>
                    </a:lnTo>
                    <a:lnTo>
                      <a:pt x="219924" y="318364"/>
                    </a:lnTo>
                    <a:lnTo>
                      <a:pt x="297801" y="318364"/>
                    </a:lnTo>
                    <a:lnTo>
                      <a:pt x="318364" y="350448"/>
                    </a:lnTo>
                    <a:lnTo>
                      <a:pt x="341261" y="352782"/>
                    </a:lnTo>
                    <a:lnTo>
                      <a:pt x="437514" y="332219"/>
                    </a:lnTo>
                    <a:lnTo>
                      <a:pt x="446701" y="272571"/>
                    </a:lnTo>
                    <a:lnTo>
                      <a:pt x="359782" y="171797"/>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59" name="Google Shape;559;p9"/>
              <p:cNvSpPr/>
              <p:nvPr/>
            </p:nvSpPr>
            <p:spPr>
              <a:xfrm>
                <a:off x="9596961" y="2301905"/>
                <a:ext cx="685438" cy="408346"/>
              </a:xfrm>
              <a:custGeom>
                <a:rect b="b" l="l" r="r" t="t"/>
                <a:pathLst>
                  <a:path extrusionOk="0" h="408346" w="685437">
                    <a:moveTo>
                      <a:pt x="381949" y="246320"/>
                    </a:moveTo>
                    <a:lnTo>
                      <a:pt x="423221" y="292113"/>
                    </a:lnTo>
                    <a:lnTo>
                      <a:pt x="455306" y="293572"/>
                    </a:lnTo>
                    <a:lnTo>
                      <a:pt x="473682" y="281321"/>
                    </a:lnTo>
                    <a:lnTo>
                      <a:pt x="495120" y="298093"/>
                    </a:lnTo>
                    <a:lnTo>
                      <a:pt x="528662" y="327114"/>
                    </a:lnTo>
                    <a:lnTo>
                      <a:pt x="563809" y="357740"/>
                    </a:lnTo>
                    <a:lnTo>
                      <a:pt x="605081" y="313406"/>
                    </a:lnTo>
                    <a:lnTo>
                      <a:pt x="624915" y="293572"/>
                    </a:lnTo>
                    <a:lnTo>
                      <a:pt x="656999" y="301155"/>
                    </a:lnTo>
                    <a:lnTo>
                      <a:pt x="656999" y="287447"/>
                    </a:lnTo>
                    <a:lnTo>
                      <a:pt x="663125" y="256820"/>
                    </a:lnTo>
                    <a:lnTo>
                      <a:pt x="689375" y="236403"/>
                    </a:lnTo>
                    <a:lnTo>
                      <a:pt x="660062" y="224736"/>
                    </a:lnTo>
                    <a:cubicBezTo>
                      <a:pt x="660062" y="224736"/>
                      <a:pt x="660062" y="224736"/>
                      <a:pt x="646354" y="174276"/>
                    </a:cubicBezTo>
                    <a:cubicBezTo>
                      <a:pt x="632645" y="123816"/>
                      <a:pt x="646354" y="123816"/>
                      <a:pt x="646354" y="123816"/>
                    </a:cubicBezTo>
                    <a:lnTo>
                      <a:pt x="614269" y="119295"/>
                    </a:lnTo>
                    <a:lnTo>
                      <a:pt x="586706" y="110108"/>
                    </a:lnTo>
                    <a:cubicBezTo>
                      <a:pt x="586706" y="110108"/>
                      <a:pt x="586706" y="87211"/>
                      <a:pt x="586706" y="73502"/>
                    </a:cubicBezTo>
                    <a:cubicBezTo>
                      <a:pt x="586706" y="59794"/>
                      <a:pt x="586706" y="41418"/>
                      <a:pt x="586706" y="41418"/>
                    </a:cubicBezTo>
                    <a:lnTo>
                      <a:pt x="554621" y="13855"/>
                    </a:lnTo>
                    <a:lnTo>
                      <a:pt x="458368" y="34418"/>
                    </a:lnTo>
                    <a:lnTo>
                      <a:pt x="435472" y="32084"/>
                    </a:lnTo>
                    <a:lnTo>
                      <a:pt x="414909" y="0"/>
                    </a:lnTo>
                    <a:lnTo>
                      <a:pt x="337032" y="0"/>
                    </a:lnTo>
                    <a:lnTo>
                      <a:pt x="302614" y="18376"/>
                    </a:lnTo>
                    <a:lnTo>
                      <a:pt x="261342" y="62710"/>
                    </a:lnTo>
                    <a:lnTo>
                      <a:pt x="261342" y="75690"/>
                    </a:lnTo>
                    <a:lnTo>
                      <a:pt x="270529" y="89399"/>
                    </a:lnTo>
                    <a:lnTo>
                      <a:pt x="284238" y="119150"/>
                    </a:lnTo>
                    <a:cubicBezTo>
                      <a:pt x="284238" y="119150"/>
                      <a:pt x="272717" y="167276"/>
                      <a:pt x="272717" y="174130"/>
                    </a:cubicBezTo>
                    <a:cubicBezTo>
                      <a:pt x="272717" y="180985"/>
                      <a:pt x="272717" y="197027"/>
                      <a:pt x="261196" y="197027"/>
                    </a:cubicBezTo>
                    <a:cubicBezTo>
                      <a:pt x="249674" y="197027"/>
                      <a:pt x="210736" y="199360"/>
                      <a:pt x="210736" y="199360"/>
                    </a:cubicBezTo>
                    <a:cubicBezTo>
                      <a:pt x="210736" y="199360"/>
                      <a:pt x="203882" y="197027"/>
                      <a:pt x="197027" y="192506"/>
                    </a:cubicBezTo>
                    <a:cubicBezTo>
                      <a:pt x="190173" y="187985"/>
                      <a:pt x="190173" y="187985"/>
                      <a:pt x="187839" y="178797"/>
                    </a:cubicBezTo>
                    <a:cubicBezTo>
                      <a:pt x="185506" y="169610"/>
                      <a:pt x="185506" y="142192"/>
                      <a:pt x="178651" y="139858"/>
                    </a:cubicBezTo>
                    <a:cubicBezTo>
                      <a:pt x="171797" y="137525"/>
                      <a:pt x="158088" y="135338"/>
                      <a:pt x="158088" y="135338"/>
                    </a:cubicBezTo>
                    <a:lnTo>
                      <a:pt x="132859" y="135338"/>
                    </a:lnTo>
                    <a:lnTo>
                      <a:pt x="109962" y="105587"/>
                    </a:lnTo>
                    <a:lnTo>
                      <a:pt x="84732" y="94065"/>
                    </a:lnTo>
                    <a:lnTo>
                      <a:pt x="38939" y="126150"/>
                    </a:lnTo>
                    <a:lnTo>
                      <a:pt x="22897" y="162755"/>
                    </a:lnTo>
                    <a:lnTo>
                      <a:pt x="0" y="279571"/>
                    </a:lnTo>
                    <a:lnTo>
                      <a:pt x="2333" y="352928"/>
                    </a:lnTo>
                    <a:lnTo>
                      <a:pt x="27563" y="407909"/>
                    </a:lnTo>
                    <a:cubicBezTo>
                      <a:pt x="27563" y="407909"/>
                      <a:pt x="28438" y="409659"/>
                      <a:pt x="29897" y="412429"/>
                    </a:cubicBezTo>
                    <a:lnTo>
                      <a:pt x="85607" y="334698"/>
                    </a:lnTo>
                    <a:lnTo>
                      <a:pt x="261342" y="295030"/>
                    </a:lnTo>
                    <a:cubicBezTo>
                      <a:pt x="261342" y="295030"/>
                      <a:pt x="275050" y="317927"/>
                      <a:pt x="279717" y="317927"/>
                    </a:cubicBezTo>
                    <a:cubicBezTo>
                      <a:pt x="284238" y="317927"/>
                      <a:pt x="337761" y="296488"/>
                      <a:pt x="337761" y="296488"/>
                    </a:cubicBezTo>
                    <a:lnTo>
                      <a:pt x="381949" y="246320"/>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60" name="Google Shape;560;p9"/>
              <p:cNvSpPr/>
              <p:nvPr/>
            </p:nvSpPr>
            <p:spPr>
              <a:xfrm>
                <a:off x="9627295" y="2548371"/>
                <a:ext cx="554184" cy="452097"/>
              </a:xfrm>
              <a:custGeom>
                <a:rect b="b" l="l" r="r" t="t"/>
                <a:pathLst>
                  <a:path extrusionOk="0" h="452097" w="554183">
                    <a:moveTo>
                      <a:pt x="344032" y="455160"/>
                    </a:moveTo>
                    <a:lnTo>
                      <a:pt x="362407" y="447576"/>
                    </a:lnTo>
                    <a:lnTo>
                      <a:pt x="389971" y="449035"/>
                    </a:lnTo>
                    <a:lnTo>
                      <a:pt x="417534" y="450493"/>
                    </a:lnTo>
                    <a:lnTo>
                      <a:pt x="467994" y="361824"/>
                    </a:lnTo>
                    <a:cubicBezTo>
                      <a:pt x="467994" y="361824"/>
                      <a:pt x="480244" y="366345"/>
                      <a:pt x="486369" y="371011"/>
                    </a:cubicBezTo>
                    <a:cubicBezTo>
                      <a:pt x="492495" y="375533"/>
                      <a:pt x="507807" y="390845"/>
                      <a:pt x="507807" y="390845"/>
                    </a:cubicBezTo>
                    <a:cubicBezTo>
                      <a:pt x="507807" y="390845"/>
                      <a:pt x="529246" y="355699"/>
                      <a:pt x="529246" y="351178"/>
                    </a:cubicBezTo>
                    <a:cubicBezTo>
                      <a:pt x="529246" y="346656"/>
                      <a:pt x="503286" y="345052"/>
                      <a:pt x="503286" y="345052"/>
                    </a:cubicBezTo>
                    <a:lnTo>
                      <a:pt x="501828" y="257987"/>
                    </a:lnTo>
                    <a:lnTo>
                      <a:pt x="564539" y="177047"/>
                    </a:lnTo>
                    <a:lnTo>
                      <a:pt x="564539" y="160276"/>
                    </a:lnTo>
                    <a:lnTo>
                      <a:pt x="550830" y="154151"/>
                    </a:lnTo>
                    <a:lnTo>
                      <a:pt x="538579" y="146567"/>
                    </a:lnTo>
                    <a:lnTo>
                      <a:pt x="534058" y="111420"/>
                    </a:lnTo>
                    <a:lnTo>
                      <a:pt x="498911" y="80794"/>
                    </a:lnTo>
                    <a:lnTo>
                      <a:pt x="465368" y="51772"/>
                    </a:lnTo>
                    <a:lnTo>
                      <a:pt x="443930" y="35001"/>
                    </a:lnTo>
                    <a:lnTo>
                      <a:pt x="425555" y="47251"/>
                    </a:lnTo>
                    <a:lnTo>
                      <a:pt x="393471" y="45793"/>
                    </a:lnTo>
                    <a:lnTo>
                      <a:pt x="352199" y="0"/>
                    </a:lnTo>
                    <a:lnTo>
                      <a:pt x="307864" y="50460"/>
                    </a:lnTo>
                    <a:cubicBezTo>
                      <a:pt x="307864" y="50460"/>
                      <a:pt x="254341" y="71898"/>
                      <a:pt x="249820" y="71898"/>
                    </a:cubicBezTo>
                    <a:cubicBezTo>
                      <a:pt x="245299" y="71898"/>
                      <a:pt x="231445" y="49002"/>
                      <a:pt x="231445" y="49002"/>
                    </a:cubicBezTo>
                    <a:lnTo>
                      <a:pt x="55710" y="88669"/>
                    </a:lnTo>
                    <a:lnTo>
                      <a:pt x="0" y="166401"/>
                    </a:lnTo>
                    <a:cubicBezTo>
                      <a:pt x="0" y="166401"/>
                      <a:pt x="0" y="166401"/>
                      <a:pt x="0" y="166401"/>
                    </a:cubicBezTo>
                    <a:cubicBezTo>
                      <a:pt x="5833" y="177630"/>
                      <a:pt x="20563" y="206798"/>
                      <a:pt x="20563" y="212340"/>
                    </a:cubicBezTo>
                    <a:cubicBezTo>
                      <a:pt x="20563" y="219194"/>
                      <a:pt x="22897" y="260466"/>
                      <a:pt x="22897" y="260466"/>
                    </a:cubicBezTo>
                    <a:lnTo>
                      <a:pt x="38939" y="278842"/>
                    </a:lnTo>
                    <a:lnTo>
                      <a:pt x="39085" y="281175"/>
                    </a:lnTo>
                    <a:lnTo>
                      <a:pt x="49731" y="281175"/>
                    </a:lnTo>
                    <a:cubicBezTo>
                      <a:pt x="49731" y="281175"/>
                      <a:pt x="110837" y="302614"/>
                      <a:pt x="115358" y="304072"/>
                    </a:cubicBezTo>
                    <a:cubicBezTo>
                      <a:pt x="119879" y="305530"/>
                      <a:pt x="179527" y="305530"/>
                      <a:pt x="179527" y="305530"/>
                    </a:cubicBezTo>
                    <a:cubicBezTo>
                      <a:pt x="179527" y="305530"/>
                      <a:pt x="194839" y="299405"/>
                      <a:pt x="200965" y="304072"/>
                    </a:cubicBezTo>
                    <a:cubicBezTo>
                      <a:pt x="207090" y="308593"/>
                      <a:pt x="213215" y="328573"/>
                      <a:pt x="213215" y="328573"/>
                    </a:cubicBezTo>
                    <a:cubicBezTo>
                      <a:pt x="213215" y="328573"/>
                      <a:pt x="208694" y="342281"/>
                      <a:pt x="207090" y="346948"/>
                    </a:cubicBezTo>
                    <a:cubicBezTo>
                      <a:pt x="205631" y="351469"/>
                      <a:pt x="204027" y="372907"/>
                      <a:pt x="204027" y="372907"/>
                    </a:cubicBezTo>
                    <a:lnTo>
                      <a:pt x="225465" y="389679"/>
                    </a:lnTo>
                    <a:cubicBezTo>
                      <a:pt x="225465" y="389679"/>
                      <a:pt x="242237" y="406450"/>
                      <a:pt x="251425" y="408054"/>
                    </a:cubicBezTo>
                    <a:cubicBezTo>
                      <a:pt x="260612" y="409513"/>
                      <a:pt x="303343" y="424826"/>
                      <a:pt x="303343" y="424826"/>
                    </a:cubicBezTo>
                    <a:cubicBezTo>
                      <a:pt x="303343" y="424826"/>
                      <a:pt x="309468" y="444660"/>
                      <a:pt x="317635" y="458223"/>
                    </a:cubicBezTo>
                    <a:lnTo>
                      <a:pt x="344032" y="455160"/>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561" name="Google Shape;561;p9"/>
              <p:cNvGrpSpPr/>
              <p:nvPr/>
            </p:nvGrpSpPr>
            <p:grpSpPr>
              <a:xfrm>
                <a:off x="9649171" y="2800379"/>
                <a:ext cx="14876" cy="19396"/>
                <a:chOff x="9649171" y="2800379"/>
                <a:chExt cx="14876" cy="19396"/>
              </a:xfrm>
            </p:grpSpPr>
            <p:sp>
              <p:nvSpPr>
                <p:cNvPr id="562" name="Google Shape;562;p9"/>
                <p:cNvSpPr/>
                <p:nvPr/>
              </p:nvSpPr>
              <p:spPr>
                <a:xfrm>
                  <a:off x="9649463" y="2805191"/>
                  <a:ext cx="14584" cy="14584"/>
                </a:xfrm>
                <a:custGeom>
                  <a:rect b="b" l="l" r="r" t="t"/>
                  <a:pathLst>
                    <a:path extrusionOk="0" h="120000" w="120000">
                      <a:moveTo>
                        <a:pt x="0" y="0"/>
                      </a:moveTo>
                      <a:cubicBezTo>
                        <a:pt x="1201" y="11997"/>
                        <a:pt x="1201" y="20398"/>
                        <a:pt x="1201" y="25195"/>
                      </a:cubicBezTo>
                      <a:cubicBezTo>
                        <a:pt x="1201" y="20398"/>
                        <a:pt x="1201" y="10795"/>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63" name="Google Shape;563;p9"/>
                <p:cNvSpPr/>
                <p:nvPr/>
              </p:nvSpPr>
              <p:spPr>
                <a:xfrm>
                  <a:off x="9649317" y="2802274"/>
                  <a:ext cx="14584" cy="14584"/>
                </a:xfrm>
                <a:custGeom>
                  <a:rect b="b" l="l" r="r" t="t"/>
                  <a:pathLst>
                    <a:path extrusionOk="0" h="120000" w="120000">
                      <a:moveTo>
                        <a:pt x="0" y="0"/>
                      </a:moveTo>
                      <a:cubicBezTo>
                        <a:pt x="0" y="5998"/>
                        <a:pt x="1201" y="13198"/>
                        <a:pt x="1201" y="18003"/>
                      </a:cubicBezTo>
                      <a:cubicBezTo>
                        <a:pt x="1201" y="13198"/>
                        <a:pt x="0" y="7200"/>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64" name="Google Shape;564;p9"/>
                <p:cNvSpPr/>
                <p:nvPr/>
              </p:nvSpPr>
              <p:spPr>
                <a:xfrm>
                  <a:off x="9649171" y="2800379"/>
                  <a:ext cx="14584" cy="14584"/>
                </a:xfrm>
                <a:custGeom>
                  <a:rect b="b" l="l" r="r" t="t"/>
                  <a:pathLst>
                    <a:path extrusionOk="0" h="120000" w="120000">
                      <a:moveTo>
                        <a:pt x="0" y="0"/>
                      </a:moveTo>
                      <a:cubicBezTo>
                        <a:pt x="0" y="2403"/>
                        <a:pt x="0" y="5998"/>
                        <a:pt x="0" y="8401"/>
                      </a:cubicBezTo>
                      <a:cubicBezTo>
                        <a:pt x="1201" y="5998"/>
                        <a:pt x="1201" y="2403"/>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565" name="Google Shape;565;p9"/>
              <p:cNvSpPr/>
              <p:nvPr/>
            </p:nvSpPr>
            <p:spPr>
              <a:xfrm>
                <a:off x="6739997" y="2840776"/>
                <a:ext cx="233341" cy="204173"/>
              </a:xfrm>
              <a:custGeom>
                <a:rect b="b" l="l" r="r" t="t"/>
                <a:pathLst>
                  <a:path extrusionOk="0" h="204173" w="233340">
                    <a:moveTo>
                      <a:pt x="205486" y="71023"/>
                    </a:moveTo>
                    <a:lnTo>
                      <a:pt x="189443" y="27563"/>
                    </a:lnTo>
                    <a:lnTo>
                      <a:pt x="177922" y="2333"/>
                    </a:lnTo>
                    <a:lnTo>
                      <a:pt x="141317" y="0"/>
                    </a:lnTo>
                    <a:lnTo>
                      <a:pt x="100628" y="9334"/>
                    </a:lnTo>
                    <a:lnTo>
                      <a:pt x="91732" y="20563"/>
                    </a:lnTo>
                    <a:lnTo>
                      <a:pt x="30626" y="45064"/>
                    </a:lnTo>
                    <a:lnTo>
                      <a:pt x="15313" y="81669"/>
                    </a:lnTo>
                    <a:lnTo>
                      <a:pt x="0" y="109233"/>
                    </a:lnTo>
                    <a:lnTo>
                      <a:pt x="18376" y="158088"/>
                    </a:lnTo>
                    <a:lnTo>
                      <a:pt x="33543" y="161151"/>
                    </a:lnTo>
                    <a:lnTo>
                      <a:pt x="67231" y="158088"/>
                    </a:lnTo>
                    <a:lnTo>
                      <a:pt x="125275" y="191777"/>
                    </a:lnTo>
                    <a:lnTo>
                      <a:pt x="144671" y="205486"/>
                    </a:lnTo>
                    <a:lnTo>
                      <a:pt x="145838" y="197027"/>
                    </a:lnTo>
                    <a:lnTo>
                      <a:pt x="168880" y="197027"/>
                    </a:lnTo>
                    <a:lnTo>
                      <a:pt x="187110" y="180985"/>
                    </a:lnTo>
                    <a:lnTo>
                      <a:pt x="210007" y="167276"/>
                    </a:lnTo>
                    <a:lnTo>
                      <a:pt x="233049" y="158088"/>
                    </a:lnTo>
                    <a:lnTo>
                      <a:pt x="242091" y="126004"/>
                    </a:lnTo>
                    <a:lnTo>
                      <a:pt x="205486" y="98587"/>
                    </a:lnTo>
                    <a:close/>
                  </a:path>
                </a:pathLst>
              </a:custGeom>
              <a:solidFill>
                <a:srgbClr val="CCCCCC"/>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66" name="Google Shape;566;p9"/>
              <p:cNvSpPr/>
              <p:nvPr/>
            </p:nvSpPr>
            <p:spPr>
              <a:xfrm>
                <a:off x="10824624" y="4085356"/>
                <a:ext cx="189589" cy="233341"/>
              </a:xfrm>
              <a:custGeom>
                <a:rect b="b" l="l" r="r" t="t"/>
                <a:pathLst>
                  <a:path extrusionOk="0" h="233340" w="189589">
                    <a:moveTo>
                      <a:pt x="0" y="226778"/>
                    </a:moveTo>
                    <a:lnTo>
                      <a:pt x="40835" y="246320"/>
                    </a:lnTo>
                    <a:lnTo>
                      <a:pt x="81669" y="203736"/>
                    </a:lnTo>
                    <a:lnTo>
                      <a:pt x="152547" y="168297"/>
                    </a:lnTo>
                    <a:lnTo>
                      <a:pt x="173401" y="178359"/>
                    </a:lnTo>
                    <a:cubicBezTo>
                      <a:pt x="171360" y="170922"/>
                      <a:pt x="170339" y="164797"/>
                      <a:pt x="170339" y="164797"/>
                    </a:cubicBezTo>
                    <a:lnTo>
                      <a:pt x="135921" y="146421"/>
                    </a:lnTo>
                    <a:cubicBezTo>
                      <a:pt x="135921" y="146421"/>
                      <a:pt x="135921" y="132713"/>
                      <a:pt x="135921" y="125858"/>
                    </a:cubicBezTo>
                    <a:cubicBezTo>
                      <a:pt x="135921" y="119004"/>
                      <a:pt x="135921" y="105295"/>
                      <a:pt x="135921" y="105295"/>
                    </a:cubicBezTo>
                    <a:lnTo>
                      <a:pt x="145109" y="98441"/>
                    </a:lnTo>
                    <a:lnTo>
                      <a:pt x="165672" y="93920"/>
                    </a:lnTo>
                    <a:lnTo>
                      <a:pt x="197756" y="48126"/>
                    </a:lnTo>
                    <a:cubicBezTo>
                      <a:pt x="197756" y="48126"/>
                      <a:pt x="206944" y="43605"/>
                      <a:pt x="197756" y="34418"/>
                    </a:cubicBezTo>
                    <a:cubicBezTo>
                      <a:pt x="188569" y="25230"/>
                      <a:pt x="181714" y="18376"/>
                      <a:pt x="181714" y="18376"/>
                    </a:cubicBezTo>
                    <a:lnTo>
                      <a:pt x="149630" y="0"/>
                    </a:lnTo>
                    <a:lnTo>
                      <a:pt x="99170" y="30043"/>
                    </a:lnTo>
                    <a:lnTo>
                      <a:pt x="49585" y="26543"/>
                    </a:lnTo>
                    <a:lnTo>
                      <a:pt x="37189" y="40689"/>
                    </a:lnTo>
                    <a:lnTo>
                      <a:pt x="37189" y="93920"/>
                    </a:lnTo>
                    <a:lnTo>
                      <a:pt x="28293" y="143504"/>
                    </a:lnTo>
                    <a:lnTo>
                      <a:pt x="17647" y="193089"/>
                    </a:lnTo>
                    <a:lnTo>
                      <a:pt x="0" y="226778"/>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567" name="Google Shape;567;p9"/>
              <p:cNvGrpSpPr/>
              <p:nvPr/>
            </p:nvGrpSpPr>
            <p:grpSpPr>
              <a:xfrm>
                <a:off x="10503052" y="3835244"/>
                <a:ext cx="576934" cy="466681"/>
                <a:chOff x="10503052" y="3835244"/>
                <a:chExt cx="576934" cy="466681"/>
              </a:xfrm>
            </p:grpSpPr>
            <p:sp>
              <p:nvSpPr>
                <p:cNvPr id="568" name="Google Shape;568;p9"/>
                <p:cNvSpPr/>
                <p:nvPr/>
              </p:nvSpPr>
              <p:spPr>
                <a:xfrm>
                  <a:off x="11063652" y="4030667"/>
                  <a:ext cx="14584" cy="14584"/>
                </a:xfrm>
                <a:custGeom>
                  <a:rect b="b" l="l" r="r" t="t"/>
                  <a:pathLst>
                    <a:path extrusionOk="0" h="120000" w="120000">
                      <a:moveTo>
                        <a:pt x="0" y="2403"/>
                      </a:moveTo>
                      <a:cubicBezTo>
                        <a:pt x="2403" y="1201"/>
                        <a:pt x="4797" y="1201"/>
                        <a:pt x="5998" y="0"/>
                      </a:cubicBezTo>
                      <a:cubicBezTo>
                        <a:pt x="4797" y="1201"/>
                        <a:pt x="2403" y="2403"/>
                        <a:pt x="0" y="2403"/>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69" name="Google Shape;569;p9"/>
                <p:cNvSpPr/>
                <p:nvPr/>
              </p:nvSpPr>
              <p:spPr>
                <a:xfrm>
                  <a:off x="11065402" y="4030083"/>
                  <a:ext cx="14584" cy="14584"/>
                </a:xfrm>
                <a:custGeom>
                  <a:rect b="b" l="l" r="r" t="t"/>
                  <a:pathLst>
                    <a:path extrusionOk="0" h="120000" w="120000">
                      <a:moveTo>
                        <a:pt x="0" y="2403"/>
                      </a:moveTo>
                      <a:cubicBezTo>
                        <a:pt x="2403" y="1201"/>
                        <a:pt x="4797" y="1201"/>
                        <a:pt x="5998" y="0"/>
                      </a:cubicBezTo>
                      <a:cubicBezTo>
                        <a:pt x="4797" y="1201"/>
                        <a:pt x="2403" y="2403"/>
                        <a:pt x="0" y="2403"/>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70" name="Google Shape;570;p9"/>
                <p:cNvSpPr/>
                <p:nvPr/>
              </p:nvSpPr>
              <p:spPr>
                <a:xfrm>
                  <a:off x="10503052" y="3835244"/>
                  <a:ext cx="466681" cy="466681"/>
                </a:xfrm>
                <a:custGeom>
                  <a:rect b="b" l="l" r="r" t="t"/>
                  <a:pathLst>
                    <a:path extrusionOk="0" h="466681" w="466681">
                      <a:moveTo>
                        <a:pt x="432263" y="201840"/>
                      </a:moveTo>
                      <a:lnTo>
                        <a:pt x="379616" y="126150"/>
                      </a:lnTo>
                      <a:lnTo>
                        <a:pt x="349865" y="116962"/>
                      </a:lnTo>
                      <a:lnTo>
                        <a:pt x="338344" y="105440"/>
                      </a:lnTo>
                      <a:lnTo>
                        <a:pt x="322302" y="50460"/>
                      </a:lnTo>
                      <a:lnTo>
                        <a:pt x="299405" y="20709"/>
                      </a:lnTo>
                      <a:lnTo>
                        <a:pt x="264987" y="9187"/>
                      </a:lnTo>
                      <a:lnTo>
                        <a:pt x="212340" y="18375"/>
                      </a:lnTo>
                      <a:lnTo>
                        <a:pt x="187110" y="11521"/>
                      </a:lnTo>
                      <a:lnTo>
                        <a:pt x="84003" y="0"/>
                      </a:lnTo>
                      <a:lnTo>
                        <a:pt x="1458" y="36605"/>
                      </a:lnTo>
                      <a:cubicBezTo>
                        <a:pt x="1458" y="36605"/>
                        <a:pt x="1458" y="36605"/>
                        <a:pt x="0" y="39959"/>
                      </a:cubicBezTo>
                      <a:lnTo>
                        <a:pt x="48710" y="41272"/>
                      </a:lnTo>
                      <a:lnTo>
                        <a:pt x="173547" y="196152"/>
                      </a:lnTo>
                      <a:cubicBezTo>
                        <a:pt x="173547" y="196152"/>
                        <a:pt x="194694" y="208402"/>
                        <a:pt x="201402" y="208402"/>
                      </a:cubicBezTo>
                      <a:cubicBezTo>
                        <a:pt x="208110" y="208402"/>
                        <a:pt x="238153" y="209569"/>
                        <a:pt x="238153" y="209569"/>
                      </a:cubicBezTo>
                      <a:lnTo>
                        <a:pt x="279425" y="434743"/>
                      </a:lnTo>
                      <a:lnTo>
                        <a:pt x="290509" y="463764"/>
                      </a:lnTo>
                      <a:lnTo>
                        <a:pt x="321427" y="476598"/>
                      </a:lnTo>
                      <a:lnTo>
                        <a:pt x="339219" y="442910"/>
                      </a:lnTo>
                      <a:lnTo>
                        <a:pt x="349865" y="393325"/>
                      </a:lnTo>
                      <a:lnTo>
                        <a:pt x="358761" y="343740"/>
                      </a:lnTo>
                      <a:lnTo>
                        <a:pt x="358761" y="290509"/>
                      </a:lnTo>
                      <a:lnTo>
                        <a:pt x="371158" y="276362"/>
                      </a:lnTo>
                      <a:lnTo>
                        <a:pt x="420742" y="279863"/>
                      </a:lnTo>
                      <a:lnTo>
                        <a:pt x="471202" y="249820"/>
                      </a:lnTo>
                      <a:lnTo>
                        <a:pt x="471202" y="226924"/>
                      </a:lnTo>
                      <a:lnTo>
                        <a:pt x="472952" y="226924"/>
                      </a:lnTo>
                      <a:lnTo>
                        <a:pt x="462014" y="217736"/>
                      </a:lnTo>
                      <a:lnTo>
                        <a:pt x="432263" y="201840"/>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71" name="Google Shape;571;p9"/>
                <p:cNvSpPr/>
                <p:nvPr/>
              </p:nvSpPr>
              <p:spPr>
                <a:xfrm>
                  <a:off x="11055340" y="4033292"/>
                  <a:ext cx="14584" cy="14584"/>
                </a:xfrm>
                <a:custGeom>
                  <a:rect b="b" l="l" r="r" t="t"/>
                  <a:pathLst>
                    <a:path extrusionOk="0" h="120000" w="120000">
                      <a:moveTo>
                        <a:pt x="0" y="3596"/>
                      </a:moveTo>
                      <a:cubicBezTo>
                        <a:pt x="3596" y="2403"/>
                        <a:pt x="7200" y="1201"/>
                        <a:pt x="9602" y="0"/>
                      </a:cubicBezTo>
                      <a:cubicBezTo>
                        <a:pt x="5998" y="1201"/>
                        <a:pt x="3596" y="2403"/>
                        <a:pt x="0" y="3596"/>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72" name="Google Shape;572;p9"/>
                <p:cNvSpPr/>
                <p:nvPr/>
              </p:nvSpPr>
              <p:spPr>
                <a:xfrm>
                  <a:off x="11061611" y="4031542"/>
                  <a:ext cx="14584" cy="14584"/>
                </a:xfrm>
                <a:custGeom>
                  <a:rect b="b" l="l" r="r" t="t"/>
                  <a:pathLst>
                    <a:path extrusionOk="0" h="120000" w="120000">
                      <a:moveTo>
                        <a:pt x="0" y="1201"/>
                      </a:moveTo>
                      <a:cubicBezTo>
                        <a:pt x="2403" y="0"/>
                        <a:pt x="3596" y="0"/>
                        <a:pt x="5998" y="0"/>
                      </a:cubicBezTo>
                      <a:cubicBezTo>
                        <a:pt x="3596" y="0"/>
                        <a:pt x="1201" y="0"/>
                        <a:pt x="0" y="1201"/>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73" name="Google Shape;573;p9"/>
                <p:cNvSpPr/>
                <p:nvPr/>
              </p:nvSpPr>
              <p:spPr>
                <a:xfrm>
                  <a:off x="11058257" y="4032417"/>
                  <a:ext cx="14584" cy="14584"/>
                </a:xfrm>
                <a:custGeom>
                  <a:rect b="b" l="l" r="r" t="t"/>
                  <a:pathLst>
                    <a:path extrusionOk="0" h="120000" w="120000">
                      <a:moveTo>
                        <a:pt x="0" y="2403"/>
                      </a:moveTo>
                      <a:cubicBezTo>
                        <a:pt x="2403" y="1201"/>
                        <a:pt x="5998" y="0"/>
                        <a:pt x="8401" y="0"/>
                      </a:cubicBezTo>
                      <a:cubicBezTo>
                        <a:pt x="5998" y="1201"/>
                        <a:pt x="3596" y="1201"/>
                        <a:pt x="0" y="2403"/>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574" name="Google Shape;574;p9"/>
              <p:cNvSpPr/>
              <p:nvPr/>
            </p:nvSpPr>
            <p:spPr>
              <a:xfrm>
                <a:off x="10994963" y="4250445"/>
                <a:ext cx="14584" cy="14584"/>
              </a:xfrm>
              <a:custGeom>
                <a:rect b="b" l="l" r="r" t="t"/>
                <a:pathLst>
                  <a:path extrusionOk="0" h="120000" w="120000">
                    <a:moveTo>
                      <a:pt x="0" y="0"/>
                    </a:moveTo>
                    <a:cubicBezTo>
                      <a:pt x="0" y="0"/>
                      <a:pt x="0" y="0"/>
                      <a:pt x="0" y="0"/>
                    </a:cubicBezTo>
                    <a:cubicBezTo>
                      <a:pt x="0" y="0"/>
                      <a:pt x="0" y="0"/>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575" name="Google Shape;575;p9"/>
              <p:cNvGrpSpPr/>
              <p:nvPr/>
            </p:nvGrpSpPr>
            <p:grpSpPr>
              <a:xfrm>
                <a:off x="9858594" y="3872032"/>
                <a:ext cx="1137535" cy="846115"/>
                <a:chOff x="9858594" y="3872032"/>
                <a:chExt cx="1137535" cy="846115"/>
              </a:xfrm>
            </p:grpSpPr>
            <p:sp>
              <p:nvSpPr>
                <p:cNvPr id="576" name="Google Shape;576;p9"/>
                <p:cNvSpPr/>
                <p:nvPr/>
              </p:nvSpPr>
              <p:spPr>
                <a:xfrm>
                  <a:off x="9858594" y="3872287"/>
                  <a:ext cx="1137535" cy="845860"/>
                </a:xfrm>
                <a:custGeom>
                  <a:rect b="b" l="l" r="r" t="t"/>
                  <a:pathLst>
                    <a:path extrusionOk="0" h="845859" w="1137535">
                      <a:moveTo>
                        <a:pt x="1139431" y="391429"/>
                      </a:moveTo>
                      <a:cubicBezTo>
                        <a:pt x="1139431" y="391429"/>
                        <a:pt x="1139431" y="391429"/>
                        <a:pt x="1139431" y="391429"/>
                      </a:cubicBezTo>
                      <a:lnTo>
                        <a:pt x="1118577" y="381366"/>
                      </a:lnTo>
                      <a:lnTo>
                        <a:pt x="1047699" y="416805"/>
                      </a:lnTo>
                      <a:lnTo>
                        <a:pt x="1006865" y="459389"/>
                      </a:lnTo>
                      <a:lnTo>
                        <a:pt x="966030" y="439847"/>
                      </a:lnTo>
                      <a:lnTo>
                        <a:pt x="935112" y="427013"/>
                      </a:lnTo>
                      <a:lnTo>
                        <a:pt x="924029" y="397992"/>
                      </a:lnTo>
                      <a:lnTo>
                        <a:pt x="882757" y="172818"/>
                      </a:lnTo>
                      <a:cubicBezTo>
                        <a:pt x="882757" y="172818"/>
                        <a:pt x="852714" y="171651"/>
                        <a:pt x="846006" y="171651"/>
                      </a:cubicBezTo>
                      <a:cubicBezTo>
                        <a:pt x="839297" y="171651"/>
                        <a:pt x="818151" y="159401"/>
                        <a:pt x="818151" y="159401"/>
                      </a:cubicBezTo>
                      <a:lnTo>
                        <a:pt x="693313" y="4521"/>
                      </a:lnTo>
                      <a:lnTo>
                        <a:pt x="644604" y="3208"/>
                      </a:lnTo>
                      <a:cubicBezTo>
                        <a:pt x="645624" y="875"/>
                        <a:pt x="645916" y="146"/>
                        <a:pt x="646062" y="0"/>
                      </a:cubicBezTo>
                      <a:cubicBezTo>
                        <a:pt x="645770" y="729"/>
                        <a:pt x="642999" y="7146"/>
                        <a:pt x="618644" y="64023"/>
                      </a:cubicBezTo>
                      <a:cubicBezTo>
                        <a:pt x="615582" y="71169"/>
                        <a:pt x="613248" y="76857"/>
                        <a:pt x="611498" y="81378"/>
                      </a:cubicBezTo>
                      <a:lnTo>
                        <a:pt x="582039" y="86920"/>
                      </a:lnTo>
                      <a:lnTo>
                        <a:pt x="543100" y="86920"/>
                      </a:lnTo>
                      <a:lnTo>
                        <a:pt x="522537" y="98441"/>
                      </a:lnTo>
                      <a:cubicBezTo>
                        <a:pt x="522537" y="98441"/>
                        <a:pt x="499641" y="119004"/>
                        <a:pt x="490453" y="130525"/>
                      </a:cubicBezTo>
                      <a:cubicBezTo>
                        <a:pt x="481265" y="142046"/>
                        <a:pt x="478932" y="142046"/>
                        <a:pt x="472077" y="148901"/>
                      </a:cubicBezTo>
                      <a:cubicBezTo>
                        <a:pt x="465223" y="155755"/>
                        <a:pt x="446847" y="144380"/>
                        <a:pt x="446847" y="144380"/>
                      </a:cubicBezTo>
                      <a:lnTo>
                        <a:pt x="419284" y="126004"/>
                      </a:lnTo>
                      <a:lnTo>
                        <a:pt x="359636" y="135192"/>
                      </a:lnTo>
                      <a:cubicBezTo>
                        <a:pt x="359636" y="135192"/>
                        <a:pt x="318364" y="137525"/>
                        <a:pt x="297801" y="139713"/>
                      </a:cubicBezTo>
                      <a:cubicBezTo>
                        <a:pt x="277238" y="142046"/>
                        <a:pt x="245153" y="139713"/>
                        <a:pt x="226778" y="139713"/>
                      </a:cubicBezTo>
                      <a:cubicBezTo>
                        <a:pt x="208402" y="139713"/>
                        <a:pt x="194694" y="139713"/>
                        <a:pt x="194694" y="139713"/>
                      </a:cubicBezTo>
                      <a:lnTo>
                        <a:pt x="222257" y="197027"/>
                      </a:lnTo>
                      <a:lnTo>
                        <a:pt x="144379" y="242820"/>
                      </a:lnTo>
                      <a:lnTo>
                        <a:pt x="151234" y="263383"/>
                      </a:lnTo>
                      <a:lnTo>
                        <a:pt x="144379" y="304656"/>
                      </a:lnTo>
                      <a:lnTo>
                        <a:pt x="84732" y="494828"/>
                      </a:lnTo>
                      <a:lnTo>
                        <a:pt x="38939" y="506349"/>
                      </a:lnTo>
                      <a:lnTo>
                        <a:pt x="25230" y="517870"/>
                      </a:lnTo>
                      <a:cubicBezTo>
                        <a:pt x="25230" y="517870"/>
                        <a:pt x="22897" y="520204"/>
                        <a:pt x="13709" y="527058"/>
                      </a:cubicBezTo>
                      <a:cubicBezTo>
                        <a:pt x="4521" y="533913"/>
                        <a:pt x="0" y="543101"/>
                        <a:pt x="0" y="543101"/>
                      </a:cubicBezTo>
                      <a:lnTo>
                        <a:pt x="43605" y="579706"/>
                      </a:lnTo>
                      <a:lnTo>
                        <a:pt x="73356" y="588893"/>
                      </a:lnTo>
                      <a:lnTo>
                        <a:pt x="87065" y="632499"/>
                      </a:lnTo>
                      <a:lnTo>
                        <a:pt x="130671" y="650874"/>
                      </a:lnTo>
                      <a:lnTo>
                        <a:pt x="165089" y="687480"/>
                      </a:lnTo>
                      <a:cubicBezTo>
                        <a:pt x="165089" y="687480"/>
                        <a:pt x="165089" y="731085"/>
                        <a:pt x="174276" y="735606"/>
                      </a:cubicBezTo>
                      <a:cubicBezTo>
                        <a:pt x="183464" y="740127"/>
                        <a:pt x="236112" y="763170"/>
                        <a:pt x="236112" y="763170"/>
                      </a:cubicBezTo>
                      <a:lnTo>
                        <a:pt x="259008" y="763170"/>
                      </a:lnTo>
                      <a:lnTo>
                        <a:pt x="291092" y="733419"/>
                      </a:lnTo>
                      <a:lnTo>
                        <a:pt x="316322" y="731085"/>
                      </a:lnTo>
                      <a:lnTo>
                        <a:pt x="323177" y="742607"/>
                      </a:lnTo>
                      <a:lnTo>
                        <a:pt x="313989" y="754128"/>
                      </a:lnTo>
                      <a:lnTo>
                        <a:pt x="304801" y="767837"/>
                      </a:lnTo>
                      <a:lnTo>
                        <a:pt x="325364" y="797587"/>
                      </a:lnTo>
                      <a:lnTo>
                        <a:pt x="371158" y="809109"/>
                      </a:lnTo>
                      <a:lnTo>
                        <a:pt x="371158" y="829672"/>
                      </a:lnTo>
                      <a:cubicBezTo>
                        <a:pt x="371158" y="829672"/>
                        <a:pt x="426138" y="848048"/>
                        <a:pt x="453701" y="848048"/>
                      </a:cubicBezTo>
                      <a:cubicBezTo>
                        <a:pt x="481265" y="848048"/>
                        <a:pt x="572851" y="834339"/>
                        <a:pt x="572851" y="834339"/>
                      </a:cubicBezTo>
                      <a:cubicBezTo>
                        <a:pt x="572851" y="834339"/>
                        <a:pt x="607269" y="818296"/>
                        <a:pt x="648541" y="820630"/>
                      </a:cubicBezTo>
                      <a:cubicBezTo>
                        <a:pt x="689813" y="822963"/>
                        <a:pt x="717231" y="827484"/>
                        <a:pt x="717231" y="827484"/>
                      </a:cubicBezTo>
                      <a:lnTo>
                        <a:pt x="735606" y="815963"/>
                      </a:lnTo>
                      <a:lnTo>
                        <a:pt x="767691" y="760982"/>
                      </a:lnTo>
                      <a:cubicBezTo>
                        <a:pt x="767691" y="760982"/>
                        <a:pt x="783733" y="726564"/>
                        <a:pt x="820338" y="710522"/>
                      </a:cubicBezTo>
                      <a:cubicBezTo>
                        <a:pt x="856943" y="694480"/>
                        <a:pt x="886840" y="676105"/>
                        <a:pt x="905070" y="676105"/>
                      </a:cubicBezTo>
                      <a:cubicBezTo>
                        <a:pt x="923446" y="676105"/>
                        <a:pt x="973759" y="694480"/>
                        <a:pt x="992135" y="701334"/>
                      </a:cubicBezTo>
                      <a:cubicBezTo>
                        <a:pt x="1007156" y="707022"/>
                        <a:pt x="1060825" y="711106"/>
                        <a:pt x="1079638" y="712418"/>
                      </a:cubicBezTo>
                      <a:cubicBezTo>
                        <a:pt x="1078617" y="707897"/>
                        <a:pt x="1077013" y="703085"/>
                        <a:pt x="1074679" y="699147"/>
                      </a:cubicBezTo>
                      <a:cubicBezTo>
                        <a:pt x="1067825" y="687626"/>
                        <a:pt x="1070158" y="687626"/>
                        <a:pt x="1065491" y="669396"/>
                      </a:cubicBezTo>
                      <a:cubicBezTo>
                        <a:pt x="1060971" y="651020"/>
                        <a:pt x="1053970" y="596040"/>
                        <a:pt x="1053970" y="596040"/>
                      </a:cubicBezTo>
                      <a:lnTo>
                        <a:pt x="1053970" y="547913"/>
                      </a:lnTo>
                      <a:lnTo>
                        <a:pt x="1051637" y="497453"/>
                      </a:lnTo>
                      <a:lnTo>
                        <a:pt x="1058491" y="476890"/>
                      </a:lnTo>
                      <a:cubicBezTo>
                        <a:pt x="1070012" y="474557"/>
                        <a:pt x="1083721" y="474557"/>
                        <a:pt x="1083721" y="481411"/>
                      </a:cubicBezTo>
                      <a:cubicBezTo>
                        <a:pt x="1083721" y="488265"/>
                        <a:pt x="1083721" y="501974"/>
                        <a:pt x="1083721" y="501974"/>
                      </a:cubicBezTo>
                      <a:lnTo>
                        <a:pt x="1092909" y="508829"/>
                      </a:lnTo>
                      <a:lnTo>
                        <a:pt x="1141035" y="485932"/>
                      </a:lnTo>
                      <a:cubicBezTo>
                        <a:pt x="1141035" y="485932"/>
                        <a:pt x="1141035" y="444660"/>
                        <a:pt x="1141035" y="433285"/>
                      </a:cubicBezTo>
                      <a:cubicBezTo>
                        <a:pt x="1141035" y="421763"/>
                        <a:pt x="1147890" y="414909"/>
                        <a:pt x="1143369" y="403534"/>
                      </a:cubicBezTo>
                      <a:cubicBezTo>
                        <a:pt x="1141619" y="399304"/>
                        <a:pt x="1140452" y="395221"/>
                        <a:pt x="1139431" y="391429"/>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77" name="Google Shape;577;p9"/>
                <p:cNvSpPr/>
                <p:nvPr/>
              </p:nvSpPr>
              <p:spPr>
                <a:xfrm>
                  <a:off x="10504510" y="3872032"/>
                  <a:ext cx="14584" cy="14584"/>
                </a:xfrm>
                <a:custGeom>
                  <a:rect b="b" l="l" r="r" t="t"/>
                  <a:pathLst>
                    <a:path extrusionOk="0" h="120000" w="120000">
                      <a:moveTo>
                        <a:pt x="0" y="897"/>
                      </a:moveTo>
                      <a:cubicBezTo>
                        <a:pt x="0" y="-296"/>
                        <a:pt x="0" y="-296"/>
                        <a:pt x="0" y="897"/>
                      </a:cubicBezTo>
                      <a:cubicBezTo>
                        <a:pt x="0" y="-296"/>
                        <a:pt x="0" y="-296"/>
                        <a:pt x="0" y="897"/>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578" name="Google Shape;578;p9"/>
              <p:cNvGrpSpPr/>
              <p:nvPr/>
            </p:nvGrpSpPr>
            <p:grpSpPr>
              <a:xfrm>
                <a:off x="10168062" y="4491223"/>
                <a:ext cx="782566" cy="654811"/>
                <a:chOff x="10168062" y="4491223"/>
                <a:chExt cx="782566" cy="654811"/>
              </a:xfrm>
            </p:grpSpPr>
            <p:sp>
              <p:nvSpPr>
                <p:cNvPr id="579" name="Google Shape;579;p9"/>
                <p:cNvSpPr/>
                <p:nvPr/>
              </p:nvSpPr>
              <p:spPr>
                <a:xfrm>
                  <a:off x="10921461" y="4529141"/>
                  <a:ext cx="14584" cy="14584"/>
                </a:xfrm>
                <a:custGeom>
                  <a:rect b="b" l="l" r="r" t="t"/>
                  <a:pathLst>
                    <a:path extrusionOk="0" h="120000" w="120000">
                      <a:moveTo>
                        <a:pt x="0" y="0"/>
                      </a:moveTo>
                      <a:cubicBezTo>
                        <a:pt x="1201" y="4797"/>
                        <a:pt x="1201" y="9602"/>
                        <a:pt x="2403" y="14399"/>
                      </a:cubicBezTo>
                      <a:cubicBezTo>
                        <a:pt x="1201" y="9602"/>
                        <a:pt x="0" y="4797"/>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80" name="Google Shape;580;p9"/>
                <p:cNvSpPr/>
                <p:nvPr/>
              </p:nvSpPr>
              <p:spPr>
                <a:xfrm>
                  <a:off x="10921898" y="4532057"/>
                  <a:ext cx="14584" cy="14584"/>
                </a:xfrm>
                <a:custGeom>
                  <a:rect b="b" l="l" r="r" t="t"/>
                  <a:pathLst>
                    <a:path extrusionOk="0" h="120000" w="120000">
                      <a:moveTo>
                        <a:pt x="0" y="0"/>
                      </a:moveTo>
                      <a:cubicBezTo>
                        <a:pt x="1201" y="4797"/>
                        <a:pt x="1201" y="8401"/>
                        <a:pt x="2403" y="13198"/>
                      </a:cubicBezTo>
                      <a:cubicBezTo>
                        <a:pt x="2403" y="8401"/>
                        <a:pt x="1201" y="3596"/>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81" name="Google Shape;581;p9"/>
                <p:cNvSpPr/>
                <p:nvPr/>
              </p:nvSpPr>
              <p:spPr>
                <a:xfrm>
                  <a:off x="10920877" y="4526078"/>
                  <a:ext cx="14584" cy="14584"/>
                </a:xfrm>
                <a:custGeom>
                  <a:rect b="b" l="l" r="r" t="t"/>
                  <a:pathLst>
                    <a:path extrusionOk="0" h="120000" w="120000">
                      <a:moveTo>
                        <a:pt x="0" y="0"/>
                      </a:moveTo>
                      <a:cubicBezTo>
                        <a:pt x="1201" y="5998"/>
                        <a:pt x="2403" y="10795"/>
                        <a:pt x="2403" y="16794"/>
                      </a:cubicBezTo>
                      <a:cubicBezTo>
                        <a:pt x="1201" y="11997"/>
                        <a:pt x="1201" y="5998"/>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82" name="Google Shape;582;p9"/>
                <p:cNvSpPr/>
                <p:nvPr/>
              </p:nvSpPr>
              <p:spPr>
                <a:xfrm>
                  <a:off x="10920294" y="4522870"/>
                  <a:ext cx="14584" cy="14584"/>
                </a:xfrm>
                <a:custGeom>
                  <a:rect b="b" l="l" r="r" t="t"/>
                  <a:pathLst>
                    <a:path extrusionOk="0" h="120000" w="120000">
                      <a:moveTo>
                        <a:pt x="0" y="0"/>
                      </a:moveTo>
                      <a:cubicBezTo>
                        <a:pt x="1201" y="5998"/>
                        <a:pt x="2403" y="13198"/>
                        <a:pt x="3596" y="19196"/>
                      </a:cubicBezTo>
                      <a:cubicBezTo>
                        <a:pt x="2403" y="13198"/>
                        <a:pt x="1201" y="5998"/>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83" name="Google Shape;583;p9"/>
                <p:cNvSpPr/>
                <p:nvPr/>
              </p:nvSpPr>
              <p:spPr>
                <a:xfrm>
                  <a:off x="10919711" y="4518932"/>
                  <a:ext cx="14584" cy="14584"/>
                </a:xfrm>
                <a:custGeom>
                  <a:rect b="b" l="l" r="r" t="t"/>
                  <a:pathLst>
                    <a:path extrusionOk="0" h="120000" w="120000">
                      <a:moveTo>
                        <a:pt x="0" y="0"/>
                      </a:moveTo>
                      <a:cubicBezTo>
                        <a:pt x="1201" y="8401"/>
                        <a:pt x="2403" y="16802"/>
                        <a:pt x="4797" y="26396"/>
                      </a:cubicBezTo>
                      <a:cubicBezTo>
                        <a:pt x="2403" y="18003"/>
                        <a:pt x="1201" y="8401"/>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84" name="Google Shape;584;p9"/>
                <p:cNvSpPr/>
                <p:nvPr/>
              </p:nvSpPr>
              <p:spPr>
                <a:xfrm>
                  <a:off x="10923357" y="4539203"/>
                  <a:ext cx="14584" cy="14584"/>
                </a:xfrm>
                <a:custGeom>
                  <a:rect b="b" l="l" r="r" t="t"/>
                  <a:pathLst>
                    <a:path extrusionOk="0" h="120000" w="120000">
                      <a:moveTo>
                        <a:pt x="0" y="0"/>
                      </a:moveTo>
                      <a:cubicBezTo>
                        <a:pt x="1201" y="5998"/>
                        <a:pt x="2403" y="10795"/>
                        <a:pt x="3596" y="15601"/>
                      </a:cubicBezTo>
                      <a:cubicBezTo>
                        <a:pt x="3596" y="11997"/>
                        <a:pt x="1201" y="5998"/>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85" name="Google Shape;585;p9"/>
                <p:cNvSpPr/>
                <p:nvPr/>
              </p:nvSpPr>
              <p:spPr>
                <a:xfrm>
                  <a:off x="10915481" y="4491223"/>
                  <a:ext cx="14584" cy="14584"/>
                </a:xfrm>
                <a:custGeom>
                  <a:rect b="b" l="l" r="r" t="t"/>
                  <a:pathLst>
                    <a:path extrusionOk="0" h="120000" w="120000">
                      <a:moveTo>
                        <a:pt x="0" y="0"/>
                      </a:moveTo>
                      <a:lnTo>
                        <a:pt x="0" y="0"/>
                      </a:lnTo>
                      <a:cubicBezTo>
                        <a:pt x="3596" y="26396"/>
                        <a:pt x="7200" y="54002"/>
                        <a:pt x="11997" y="81599"/>
                      </a:cubicBezTo>
                      <a:cubicBezTo>
                        <a:pt x="8401" y="54002"/>
                        <a:pt x="3596" y="26396"/>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86" name="Google Shape;586;p9"/>
                <p:cNvSpPr/>
                <p:nvPr/>
              </p:nvSpPr>
              <p:spPr>
                <a:xfrm>
                  <a:off x="10922482" y="4534682"/>
                  <a:ext cx="14584" cy="14584"/>
                </a:xfrm>
                <a:custGeom>
                  <a:rect b="b" l="l" r="r" t="t"/>
                  <a:pathLst>
                    <a:path extrusionOk="0" h="120000" w="120000">
                      <a:moveTo>
                        <a:pt x="0" y="0"/>
                      </a:moveTo>
                      <a:cubicBezTo>
                        <a:pt x="1201" y="4797"/>
                        <a:pt x="1201" y="8401"/>
                        <a:pt x="2403" y="11997"/>
                      </a:cubicBezTo>
                      <a:cubicBezTo>
                        <a:pt x="1201" y="8401"/>
                        <a:pt x="0" y="3596"/>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87" name="Google Shape;587;p9"/>
                <p:cNvSpPr/>
                <p:nvPr/>
              </p:nvSpPr>
              <p:spPr>
                <a:xfrm>
                  <a:off x="10922919" y="4537016"/>
                  <a:ext cx="14584" cy="14584"/>
                </a:xfrm>
                <a:custGeom>
                  <a:rect b="b" l="l" r="r" t="t"/>
                  <a:pathLst>
                    <a:path extrusionOk="0" h="120000" w="120000">
                      <a:moveTo>
                        <a:pt x="0" y="0"/>
                      </a:moveTo>
                      <a:cubicBezTo>
                        <a:pt x="1201" y="3596"/>
                        <a:pt x="1201" y="8401"/>
                        <a:pt x="2403" y="11997"/>
                      </a:cubicBezTo>
                      <a:cubicBezTo>
                        <a:pt x="2403" y="8401"/>
                        <a:pt x="1201" y="4797"/>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88" name="Google Shape;588;p9"/>
                <p:cNvSpPr/>
                <p:nvPr/>
              </p:nvSpPr>
              <p:spPr>
                <a:xfrm>
                  <a:off x="10917085" y="4502015"/>
                  <a:ext cx="14584" cy="14584"/>
                </a:xfrm>
                <a:custGeom>
                  <a:rect b="b" l="l" r="r" t="t"/>
                  <a:pathLst>
                    <a:path extrusionOk="0" h="120000" w="120000">
                      <a:moveTo>
                        <a:pt x="0" y="0"/>
                      </a:moveTo>
                      <a:cubicBezTo>
                        <a:pt x="1201" y="7200"/>
                        <a:pt x="2403" y="13198"/>
                        <a:pt x="2403" y="20398"/>
                      </a:cubicBezTo>
                      <a:cubicBezTo>
                        <a:pt x="1201" y="13198"/>
                        <a:pt x="1201" y="5998"/>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89" name="Google Shape;589;p9"/>
                <p:cNvSpPr/>
                <p:nvPr/>
              </p:nvSpPr>
              <p:spPr>
                <a:xfrm>
                  <a:off x="10936044" y="4577559"/>
                  <a:ext cx="14584" cy="14584"/>
                </a:xfrm>
                <a:custGeom>
                  <a:rect b="b" l="l" r="r" t="t"/>
                  <a:pathLst>
                    <a:path extrusionOk="0" h="120000" w="120000">
                      <a:moveTo>
                        <a:pt x="0" y="0"/>
                      </a:moveTo>
                      <a:cubicBezTo>
                        <a:pt x="5998" y="17995"/>
                        <a:pt x="11997" y="37200"/>
                        <a:pt x="15601" y="55195"/>
                      </a:cubicBezTo>
                      <a:cubicBezTo>
                        <a:pt x="11997" y="37200"/>
                        <a:pt x="7200" y="17995"/>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90" name="Google Shape;590;p9"/>
                <p:cNvSpPr/>
                <p:nvPr/>
              </p:nvSpPr>
              <p:spPr>
                <a:xfrm>
                  <a:off x="10919127" y="4515724"/>
                  <a:ext cx="14584" cy="14584"/>
                </a:xfrm>
                <a:custGeom>
                  <a:rect b="b" l="l" r="r" t="t"/>
                  <a:pathLst>
                    <a:path extrusionOk="0" h="120000" w="120000">
                      <a:moveTo>
                        <a:pt x="0" y="0"/>
                      </a:moveTo>
                      <a:cubicBezTo>
                        <a:pt x="1201" y="7200"/>
                        <a:pt x="2403" y="13198"/>
                        <a:pt x="3596" y="20398"/>
                      </a:cubicBezTo>
                      <a:cubicBezTo>
                        <a:pt x="2403" y="13198"/>
                        <a:pt x="1201" y="5998"/>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91" name="Google Shape;591;p9"/>
                <p:cNvSpPr/>
                <p:nvPr/>
              </p:nvSpPr>
              <p:spPr>
                <a:xfrm>
                  <a:off x="10932982" y="4570996"/>
                  <a:ext cx="14584" cy="14584"/>
                </a:xfrm>
                <a:custGeom>
                  <a:rect b="b" l="l" r="r" t="t"/>
                  <a:pathLst>
                    <a:path extrusionOk="0" h="120000" w="120000">
                      <a:moveTo>
                        <a:pt x="0" y="0"/>
                      </a:moveTo>
                      <a:cubicBezTo>
                        <a:pt x="4797" y="7200"/>
                        <a:pt x="8401" y="15601"/>
                        <a:pt x="11997" y="22800"/>
                      </a:cubicBezTo>
                      <a:cubicBezTo>
                        <a:pt x="8401" y="15601"/>
                        <a:pt x="4797" y="7200"/>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92" name="Google Shape;592;p9"/>
                <p:cNvSpPr/>
                <p:nvPr/>
              </p:nvSpPr>
              <p:spPr>
                <a:xfrm>
                  <a:off x="10168062" y="4548099"/>
                  <a:ext cx="758357" cy="597935"/>
                </a:xfrm>
                <a:custGeom>
                  <a:rect b="b" l="l" r="r" t="t"/>
                  <a:pathLst>
                    <a:path extrusionOk="0" h="597935" w="758356">
                      <a:moveTo>
                        <a:pt x="739836" y="105441"/>
                      </a:moveTo>
                      <a:lnTo>
                        <a:pt x="758211" y="100920"/>
                      </a:lnTo>
                      <a:lnTo>
                        <a:pt x="771920" y="52794"/>
                      </a:lnTo>
                      <a:cubicBezTo>
                        <a:pt x="771920" y="52794"/>
                        <a:pt x="771920" y="44918"/>
                        <a:pt x="770024" y="36314"/>
                      </a:cubicBezTo>
                      <a:cubicBezTo>
                        <a:pt x="751357" y="35001"/>
                        <a:pt x="697688" y="30918"/>
                        <a:pt x="682521" y="25230"/>
                      </a:cubicBezTo>
                      <a:cubicBezTo>
                        <a:pt x="664146" y="18376"/>
                        <a:pt x="613832" y="0"/>
                        <a:pt x="595456" y="0"/>
                      </a:cubicBezTo>
                      <a:cubicBezTo>
                        <a:pt x="577081" y="0"/>
                        <a:pt x="547330" y="18376"/>
                        <a:pt x="510724" y="34418"/>
                      </a:cubicBezTo>
                      <a:cubicBezTo>
                        <a:pt x="474119" y="50460"/>
                        <a:pt x="458077" y="84878"/>
                        <a:pt x="458077" y="84878"/>
                      </a:cubicBezTo>
                      <a:lnTo>
                        <a:pt x="425992" y="139859"/>
                      </a:lnTo>
                      <a:lnTo>
                        <a:pt x="407617" y="151380"/>
                      </a:lnTo>
                      <a:cubicBezTo>
                        <a:pt x="407617" y="151380"/>
                        <a:pt x="380053" y="146859"/>
                        <a:pt x="338927" y="144525"/>
                      </a:cubicBezTo>
                      <a:cubicBezTo>
                        <a:pt x="297655" y="142192"/>
                        <a:pt x="263237" y="158234"/>
                        <a:pt x="263237" y="158234"/>
                      </a:cubicBezTo>
                      <a:cubicBezTo>
                        <a:pt x="263237" y="158234"/>
                        <a:pt x="171505" y="171943"/>
                        <a:pt x="144088" y="171943"/>
                      </a:cubicBezTo>
                      <a:cubicBezTo>
                        <a:pt x="116524" y="171943"/>
                        <a:pt x="61544" y="153568"/>
                        <a:pt x="61544" y="153568"/>
                      </a:cubicBezTo>
                      <a:lnTo>
                        <a:pt x="61544" y="133005"/>
                      </a:lnTo>
                      <a:lnTo>
                        <a:pt x="15750" y="121483"/>
                      </a:lnTo>
                      <a:lnTo>
                        <a:pt x="13855" y="118858"/>
                      </a:lnTo>
                      <a:lnTo>
                        <a:pt x="7438" y="178506"/>
                      </a:lnTo>
                      <a:lnTo>
                        <a:pt x="0" y="200965"/>
                      </a:lnTo>
                      <a:lnTo>
                        <a:pt x="13125" y="223424"/>
                      </a:lnTo>
                      <a:cubicBezTo>
                        <a:pt x="13125" y="223424"/>
                        <a:pt x="24355" y="238445"/>
                        <a:pt x="26251" y="245883"/>
                      </a:cubicBezTo>
                      <a:cubicBezTo>
                        <a:pt x="28147" y="253321"/>
                        <a:pt x="61835" y="279571"/>
                        <a:pt x="61835" y="279571"/>
                      </a:cubicBezTo>
                      <a:lnTo>
                        <a:pt x="106753" y="296489"/>
                      </a:lnTo>
                      <a:lnTo>
                        <a:pt x="52356" y="380783"/>
                      </a:lnTo>
                      <a:lnTo>
                        <a:pt x="43022" y="427597"/>
                      </a:lnTo>
                      <a:cubicBezTo>
                        <a:pt x="43022" y="427597"/>
                        <a:pt x="44918" y="466973"/>
                        <a:pt x="52356" y="472515"/>
                      </a:cubicBezTo>
                      <a:cubicBezTo>
                        <a:pt x="59794" y="478057"/>
                        <a:pt x="104857" y="494974"/>
                        <a:pt x="104857" y="494974"/>
                      </a:cubicBezTo>
                      <a:lnTo>
                        <a:pt x="133004" y="511891"/>
                      </a:lnTo>
                      <a:lnTo>
                        <a:pt x="155463" y="611207"/>
                      </a:lnTo>
                      <a:lnTo>
                        <a:pt x="267904" y="586852"/>
                      </a:lnTo>
                      <a:lnTo>
                        <a:pt x="303489" y="538142"/>
                      </a:lnTo>
                      <a:lnTo>
                        <a:pt x="346656" y="538142"/>
                      </a:lnTo>
                      <a:lnTo>
                        <a:pt x="367220" y="560601"/>
                      </a:lnTo>
                      <a:lnTo>
                        <a:pt x="419721" y="560601"/>
                      </a:lnTo>
                      <a:lnTo>
                        <a:pt x="462889" y="564393"/>
                      </a:lnTo>
                      <a:cubicBezTo>
                        <a:pt x="462889" y="564393"/>
                        <a:pt x="506058" y="556955"/>
                        <a:pt x="515391" y="549371"/>
                      </a:cubicBezTo>
                      <a:cubicBezTo>
                        <a:pt x="524725" y="541934"/>
                        <a:pt x="562205" y="528808"/>
                        <a:pt x="562205" y="517579"/>
                      </a:cubicBezTo>
                      <a:cubicBezTo>
                        <a:pt x="562205" y="506349"/>
                        <a:pt x="562205" y="470765"/>
                        <a:pt x="562205" y="470765"/>
                      </a:cubicBezTo>
                      <a:lnTo>
                        <a:pt x="593998" y="433285"/>
                      </a:lnTo>
                      <a:cubicBezTo>
                        <a:pt x="593998" y="433285"/>
                        <a:pt x="599685" y="388366"/>
                        <a:pt x="612811" y="384575"/>
                      </a:cubicBezTo>
                      <a:cubicBezTo>
                        <a:pt x="625936" y="380783"/>
                        <a:pt x="676542" y="362116"/>
                        <a:pt x="676542" y="362116"/>
                      </a:cubicBezTo>
                      <a:lnTo>
                        <a:pt x="695355" y="369554"/>
                      </a:lnTo>
                      <a:lnTo>
                        <a:pt x="721606" y="369554"/>
                      </a:lnTo>
                      <a:lnTo>
                        <a:pt x="763315" y="343302"/>
                      </a:lnTo>
                      <a:cubicBezTo>
                        <a:pt x="756898" y="332365"/>
                        <a:pt x="744940" y="312531"/>
                        <a:pt x="739981" y="309322"/>
                      </a:cubicBezTo>
                      <a:cubicBezTo>
                        <a:pt x="733127" y="304801"/>
                        <a:pt x="717085" y="286426"/>
                        <a:pt x="707897" y="284092"/>
                      </a:cubicBezTo>
                      <a:cubicBezTo>
                        <a:pt x="698709" y="281759"/>
                        <a:pt x="691855" y="281759"/>
                        <a:pt x="691855" y="281759"/>
                      </a:cubicBezTo>
                      <a:cubicBezTo>
                        <a:pt x="691855" y="281759"/>
                        <a:pt x="705564" y="249675"/>
                        <a:pt x="710231" y="240487"/>
                      </a:cubicBezTo>
                      <a:cubicBezTo>
                        <a:pt x="714752" y="231299"/>
                        <a:pt x="707897" y="171797"/>
                        <a:pt x="707897" y="171797"/>
                      </a:cubicBezTo>
                      <a:lnTo>
                        <a:pt x="707897" y="132859"/>
                      </a:lnTo>
                      <a:lnTo>
                        <a:pt x="739836" y="105441"/>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93" name="Google Shape;593;p9"/>
                <p:cNvSpPr/>
                <p:nvPr/>
              </p:nvSpPr>
              <p:spPr>
                <a:xfrm>
                  <a:off x="10934877" y="4574642"/>
                  <a:ext cx="14584" cy="14584"/>
                </a:xfrm>
                <a:custGeom>
                  <a:rect b="b" l="l" r="r" t="t"/>
                  <a:pathLst>
                    <a:path extrusionOk="0" h="120000" w="120000">
                      <a:moveTo>
                        <a:pt x="0" y="0"/>
                      </a:moveTo>
                      <a:cubicBezTo>
                        <a:pt x="3596" y="7200"/>
                        <a:pt x="5998" y="14399"/>
                        <a:pt x="8401" y="21599"/>
                      </a:cubicBezTo>
                      <a:cubicBezTo>
                        <a:pt x="5998" y="13198"/>
                        <a:pt x="2403" y="5998"/>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94" name="Google Shape;594;p9"/>
                <p:cNvSpPr/>
                <p:nvPr/>
              </p:nvSpPr>
              <p:spPr>
                <a:xfrm>
                  <a:off x="10917523" y="4505661"/>
                  <a:ext cx="14584" cy="14584"/>
                </a:xfrm>
                <a:custGeom>
                  <a:rect b="b" l="l" r="r" t="t"/>
                  <a:pathLst>
                    <a:path extrusionOk="0" h="120000" w="120000">
                      <a:moveTo>
                        <a:pt x="0" y="0"/>
                      </a:moveTo>
                      <a:cubicBezTo>
                        <a:pt x="1201" y="5998"/>
                        <a:pt x="1201" y="11997"/>
                        <a:pt x="2403" y="17995"/>
                      </a:cubicBezTo>
                      <a:cubicBezTo>
                        <a:pt x="2403" y="11997"/>
                        <a:pt x="1201" y="5998"/>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95" name="Google Shape;595;p9"/>
                <p:cNvSpPr/>
                <p:nvPr/>
              </p:nvSpPr>
              <p:spPr>
                <a:xfrm>
                  <a:off x="10918544" y="4512369"/>
                  <a:ext cx="14584" cy="14584"/>
                </a:xfrm>
                <a:custGeom>
                  <a:rect b="b" l="l" r="r" t="t"/>
                  <a:pathLst>
                    <a:path extrusionOk="0" h="120000" w="120000">
                      <a:moveTo>
                        <a:pt x="0" y="0"/>
                      </a:moveTo>
                      <a:cubicBezTo>
                        <a:pt x="1201" y="5998"/>
                        <a:pt x="2403" y="11997"/>
                        <a:pt x="2403" y="17995"/>
                      </a:cubicBezTo>
                      <a:cubicBezTo>
                        <a:pt x="2403" y="11997"/>
                        <a:pt x="1201" y="5998"/>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96" name="Google Shape;596;p9"/>
                <p:cNvSpPr/>
                <p:nvPr/>
              </p:nvSpPr>
              <p:spPr>
                <a:xfrm>
                  <a:off x="10918106" y="4509015"/>
                  <a:ext cx="14584" cy="14584"/>
                </a:xfrm>
                <a:custGeom>
                  <a:rect b="b" l="l" r="r" t="t"/>
                  <a:pathLst>
                    <a:path extrusionOk="0" h="120000" w="120000">
                      <a:moveTo>
                        <a:pt x="0" y="0"/>
                      </a:moveTo>
                      <a:cubicBezTo>
                        <a:pt x="1201" y="5998"/>
                        <a:pt x="1201" y="11997"/>
                        <a:pt x="2403" y="16802"/>
                      </a:cubicBezTo>
                      <a:cubicBezTo>
                        <a:pt x="1201" y="11997"/>
                        <a:pt x="1201" y="5998"/>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597" name="Google Shape;597;p9"/>
              <p:cNvGrpSpPr/>
              <p:nvPr/>
            </p:nvGrpSpPr>
            <p:grpSpPr>
              <a:xfrm>
                <a:off x="10735080" y="4825483"/>
                <a:ext cx="350011" cy="430660"/>
                <a:chOff x="10735080" y="4825483"/>
                <a:chExt cx="350011" cy="430660"/>
              </a:xfrm>
            </p:grpSpPr>
            <p:sp>
              <p:nvSpPr>
                <p:cNvPr id="598" name="Google Shape;598;p9"/>
                <p:cNvSpPr/>
                <p:nvPr/>
              </p:nvSpPr>
              <p:spPr>
                <a:xfrm>
                  <a:off x="10925981" y="4882797"/>
                  <a:ext cx="14584" cy="14584"/>
                </a:xfrm>
                <a:custGeom>
                  <a:rect b="b" l="l" r="r" t="t"/>
                  <a:pathLst>
                    <a:path extrusionOk="0" h="120000" w="120000">
                      <a:moveTo>
                        <a:pt x="5998" y="10795"/>
                      </a:moveTo>
                      <a:cubicBezTo>
                        <a:pt x="3596" y="7200"/>
                        <a:pt x="2403" y="3596"/>
                        <a:pt x="0" y="0"/>
                      </a:cubicBezTo>
                      <a:cubicBezTo>
                        <a:pt x="2403" y="3596"/>
                        <a:pt x="4797" y="7200"/>
                        <a:pt x="5998" y="10795"/>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99" name="Google Shape;599;p9"/>
                <p:cNvSpPr/>
                <p:nvPr/>
              </p:nvSpPr>
              <p:spPr>
                <a:xfrm>
                  <a:off x="10927877" y="4885860"/>
                  <a:ext cx="14584" cy="14584"/>
                </a:xfrm>
                <a:custGeom>
                  <a:rect b="b" l="l" r="r" t="t"/>
                  <a:pathLst>
                    <a:path extrusionOk="0" h="120000" w="120000">
                      <a:moveTo>
                        <a:pt x="0" y="0"/>
                      </a:moveTo>
                      <a:cubicBezTo>
                        <a:pt x="4797" y="8401"/>
                        <a:pt x="10795" y="16802"/>
                        <a:pt x="15601" y="25203"/>
                      </a:cubicBezTo>
                      <a:cubicBezTo>
                        <a:pt x="9602" y="18003"/>
                        <a:pt x="4797" y="8401"/>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00" name="Google Shape;600;p9"/>
                <p:cNvSpPr/>
                <p:nvPr/>
              </p:nvSpPr>
              <p:spPr>
                <a:xfrm>
                  <a:off x="10929919" y="4889360"/>
                  <a:ext cx="14584" cy="14584"/>
                </a:xfrm>
                <a:custGeom>
                  <a:rect b="b" l="l" r="r" t="t"/>
                  <a:pathLst>
                    <a:path extrusionOk="0" h="120000" w="120000">
                      <a:moveTo>
                        <a:pt x="0" y="0"/>
                      </a:moveTo>
                      <a:cubicBezTo>
                        <a:pt x="3596" y="5998"/>
                        <a:pt x="7200" y="11997"/>
                        <a:pt x="9602" y="16794"/>
                      </a:cubicBezTo>
                      <a:cubicBezTo>
                        <a:pt x="7200" y="11997"/>
                        <a:pt x="3596" y="5998"/>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01" name="Google Shape;601;p9"/>
                <p:cNvSpPr/>
                <p:nvPr/>
              </p:nvSpPr>
              <p:spPr>
                <a:xfrm>
                  <a:off x="10859771" y="4825483"/>
                  <a:ext cx="14584" cy="14584"/>
                </a:xfrm>
                <a:custGeom>
                  <a:rect b="b" l="l" r="r" t="t"/>
                  <a:pathLst>
                    <a:path extrusionOk="0" h="120000" w="120000">
                      <a:moveTo>
                        <a:pt x="15601" y="0"/>
                      </a:moveTo>
                      <a:cubicBezTo>
                        <a:pt x="5998" y="22800"/>
                        <a:pt x="0" y="35998"/>
                        <a:pt x="0" y="35998"/>
                      </a:cubicBezTo>
                      <a:cubicBezTo>
                        <a:pt x="0" y="35998"/>
                        <a:pt x="5998" y="22800"/>
                        <a:pt x="15601" y="0"/>
                      </a:cubicBezTo>
                      <a:lnTo>
                        <a:pt x="15601" y="0"/>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02" name="Google Shape;602;p9"/>
                <p:cNvSpPr/>
                <p:nvPr/>
              </p:nvSpPr>
              <p:spPr>
                <a:xfrm>
                  <a:off x="10924086" y="4879589"/>
                  <a:ext cx="14584" cy="14584"/>
                </a:xfrm>
                <a:custGeom>
                  <a:rect b="b" l="l" r="r" t="t"/>
                  <a:pathLst>
                    <a:path extrusionOk="0" h="120000" w="120000">
                      <a:moveTo>
                        <a:pt x="0" y="0"/>
                      </a:moveTo>
                      <a:cubicBezTo>
                        <a:pt x="1201" y="2403"/>
                        <a:pt x="3596" y="4797"/>
                        <a:pt x="4797" y="7200"/>
                      </a:cubicBezTo>
                      <a:cubicBezTo>
                        <a:pt x="2403" y="4797"/>
                        <a:pt x="1201" y="2403"/>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03" name="Google Shape;603;p9"/>
                <p:cNvSpPr/>
                <p:nvPr/>
              </p:nvSpPr>
              <p:spPr>
                <a:xfrm>
                  <a:off x="10909064" y="4858588"/>
                  <a:ext cx="14584" cy="14584"/>
                </a:xfrm>
                <a:custGeom>
                  <a:rect b="b" l="l" r="r" t="t"/>
                  <a:pathLst>
                    <a:path extrusionOk="0" h="120000" w="120000">
                      <a:moveTo>
                        <a:pt x="0" y="0"/>
                      </a:moveTo>
                      <a:cubicBezTo>
                        <a:pt x="1201" y="1201"/>
                        <a:pt x="2403" y="2403"/>
                        <a:pt x="3596" y="3596"/>
                      </a:cubicBezTo>
                      <a:cubicBezTo>
                        <a:pt x="2403" y="2403"/>
                        <a:pt x="1201" y="1201"/>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04" name="Google Shape;604;p9"/>
                <p:cNvSpPr/>
                <p:nvPr/>
              </p:nvSpPr>
              <p:spPr>
                <a:xfrm>
                  <a:off x="10917231" y="4869089"/>
                  <a:ext cx="14584" cy="14584"/>
                </a:xfrm>
                <a:custGeom>
                  <a:rect b="b" l="l" r="r" t="t"/>
                  <a:pathLst>
                    <a:path extrusionOk="0" h="120000" w="120000">
                      <a:moveTo>
                        <a:pt x="0" y="0"/>
                      </a:moveTo>
                      <a:cubicBezTo>
                        <a:pt x="0" y="0"/>
                        <a:pt x="0" y="0"/>
                        <a:pt x="0" y="0"/>
                      </a:cubicBezTo>
                      <a:cubicBezTo>
                        <a:pt x="0" y="0"/>
                        <a:pt x="0" y="0"/>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05" name="Google Shape;605;p9"/>
                <p:cNvSpPr/>
                <p:nvPr/>
              </p:nvSpPr>
              <p:spPr>
                <a:xfrm>
                  <a:off x="10910814" y="4860338"/>
                  <a:ext cx="14584" cy="14584"/>
                </a:xfrm>
                <a:custGeom>
                  <a:rect b="b" l="l" r="r" t="t"/>
                  <a:pathLst>
                    <a:path extrusionOk="0" h="120000" w="120000">
                      <a:moveTo>
                        <a:pt x="0" y="0"/>
                      </a:moveTo>
                      <a:cubicBezTo>
                        <a:pt x="1201" y="1201"/>
                        <a:pt x="2403" y="2403"/>
                        <a:pt x="2403" y="3596"/>
                      </a:cubicBezTo>
                      <a:cubicBezTo>
                        <a:pt x="1201" y="2403"/>
                        <a:pt x="0" y="1201"/>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06" name="Google Shape;606;p9"/>
                <p:cNvSpPr/>
                <p:nvPr/>
              </p:nvSpPr>
              <p:spPr>
                <a:xfrm>
                  <a:off x="10735080" y="4891548"/>
                  <a:ext cx="350011" cy="364595"/>
                </a:xfrm>
                <a:custGeom>
                  <a:rect b="b" l="l" r="r" t="t"/>
                  <a:pathLst>
                    <a:path extrusionOk="0" h="364594" w="350010">
                      <a:moveTo>
                        <a:pt x="356136" y="78169"/>
                      </a:moveTo>
                      <a:lnTo>
                        <a:pt x="285113" y="75835"/>
                      </a:lnTo>
                      <a:cubicBezTo>
                        <a:pt x="285113" y="75835"/>
                        <a:pt x="253029" y="50606"/>
                        <a:pt x="243841" y="43751"/>
                      </a:cubicBezTo>
                      <a:cubicBezTo>
                        <a:pt x="234653" y="36897"/>
                        <a:pt x="200235" y="7146"/>
                        <a:pt x="200235" y="7146"/>
                      </a:cubicBezTo>
                      <a:cubicBezTo>
                        <a:pt x="200235" y="7146"/>
                        <a:pt x="198631" y="4229"/>
                        <a:pt x="196006" y="0"/>
                      </a:cubicBezTo>
                      <a:lnTo>
                        <a:pt x="154296" y="26251"/>
                      </a:lnTo>
                      <a:lnTo>
                        <a:pt x="128046" y="26251"/>
                      </a:lnTo>
                      <a:lnTo>
                        <a:pt x="109232" y="18813"/>
                      </a:lnTo>
                      <a:cubicBezTo>
                        <a:pt x="109232" y="18813"/>
                        <a:pt x="58627" y="37626"/>
                        <a:pt x="45501" y="41272"/>
                      </a:cubicBezTo>
                      <a:cubicBezTo>
                        <a:pt x="32376" y="45064"/>
                        <a:pt x="26688" y="89982"/>
                        <a:pt x="26688" y="89982"/>
                      </a:cubicBezTo>
                      <a:lnTo>
                        <a:pt x="16188" y="102378"/>
                      </a:lnTo>
                      <a:lnTo>
                        <a:pt x="38063" y="116379"/>
                      </a:lnTo>
                      <a:lnTo>
                        <a:pt x="39522" y="140879"/>
                      </a:lnTo>
                      <a:lnTo>
                        <a:pt x="13563" y="171505"/>
                      </a:lnTo>
                      <a:lnTo>
                        <a:pt x="18084" y="206652"/>
                      </a:lnTo>
                      <a:cubicBezTo>
                        <a:pt x="18084" y="206652"/>
                        <a:pt x="8167" y="237862"/>
                        <a:pt x="0" y="265133"/>
                      </a:cubicBezTo>
                      <a:cubicBezTo>
                        <a:pt x="1167" y="267321"/>
                        <a:pt x="7875" y="278550"/>
                        <a:pt x="11959" y="278550"/>
                      </a:cubicBezTo>
                      <a:cubicBezTo>
                        <a:pt x="16480" y="278550"/>
                        <a:pt x="27272" y="284675"/>
                        <a:pt x="34855" y="284675"/>
                      </a:cubicBezTo>
                      <a:cubicBezTo>
                        <a:pt x="42439" y="284675"/>
                        <a:pt x="62419" y="280154"/>
                        <a:pt x="62419" y="280154"/>
                      </a:cubicBezTo>
                      <a:lnTo>
                        <a:pt x="93045" y="272571"/>
                      </a:lnTo>
                      <a:lnTo>
                        <a:pt x="106753" y="269509"/>
                      </a:lnTo>
                      <a:cubicBezTo>
                        <a:pt x="106753" y="269509"/>
                        <a:pt x="125129" y="281759"/>
                        <a:pt x="102232" y="286280"/>
                      </a:cubicBezTo>
                      <a:cubicBezTo>
                        <a:pt x="79336" y="290801"/>
                        <a:pt x="79336" y="286280"/>
                        <a:pt x="74669" y="293863"/>
                      </a:cubicBezTo>
                      <a:cubicBezTo>
                        <a:pt x="70148" y="301447"/>
                        <a:pt x="68544" y="304510"/>
                        <a:pt x="65481" y="309176"/>
                      </a:cubicBezTo>
                      <a:cubicBezTo>
                        <a:pt x="62419" y="313697"/>
                        <a:pt x="34855" y="356573"/>
                        <a:pt x="34855" y="356573"/>
                      </a:cubicBezTo>
                      <a:lnTo>
                        <a:pt x="51627" y="376407"/>
                      </a:lnTo>
                      <a:cubicBezTo>
                        <a:pt x="51627" y="376407"/>
                        <a:pt x="88232" y="307718"/>
                        <a:pt x="94357" y="306114"/>
                      </a:cubicBezTo>
                      <a:cubicBezTo>
                        <a:pt x="100482" y="304655"/>
                        <a:pt x="138692" y="275487"/>
                        <a:pt x="138692" y="275487"/>
                      </a:cubicBezTo>
                      <a:lnTo>
                        <a:pt x="158526" y="247924"/>
                      </a:lnTo>
                      <a:lnTo>
                        <a:pt x="170776" y="202131"/>
                      </a:lnTo>
                      <a:lnTo>
                        <a:pt x="175297" y="191485"/>
                      </a:lnTo>
                      <a:lnTo>
                        <a:pt x="261633" y="151817"/>
                      </a:lnTo>
                      <a:cubicBezTo>
                        <a:pt x="261633" y="151817"/>
                        <a:pt x="289196" y="140296"/>
                        <a:pt x="296051" y="140296"/>
                      </a:cubicBezTo>
                      <a:cubicBezTo>
                        <a:pt x="302905" y="140296"/>
                        <a:pt x="337323" y="144817"/>
                        <a:pt x="344177" y="142629"/>
                      </a:cubicBezTo>
                      <a:cubicBezTo>
                        <a:pt x="351032" y="140296"/>
                        <a:pt x="360219" y="133442"/>
                        <a:pt x="360219" y="122066"/>
                      </a:cubicBezTo>
                      <a:cubicBezTo>
                        <a:pt x="360657" y="110253"/>
                        <a:pt x="356136" y="78169"/>
                        <a:pt x="356136" y="78169"/>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07" name="Google Shape;607;p9"/>
                <p:cNvSpPr/>
                <p:nvPr/>
              </p:nvSpPr>
              <p:spPr>
                <a:xfrm>
                  <a:off x="10912856" y="4862964"/>
                  <a:ext cx="14584" cy="14584"/>
                </a:xfrm>
                <a:custGeom>
                  <a:rect b="b" l="l" r="r" t="t"/>
                  <a:pathLst>
                    <a:path extrusionOk="0" h="120000" w="120000">
                      <a:moveTo>
                        <a:pt x="0" y="0"/>
                      </a:moveTo>
                      <a:cubicBezTo>
                        <a:pt x="1201" y="1201"/>
                        <a:pt x="1201" y="2403"/>
                        <a:pt x="2403" y="3596"/>
                      </a:cubicBezTo>
                      <a:cubicBezTo>
                        <a:pt x="1201" y="1201"/>
                        <a:pt x="1201" y="0"/>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08" name="Google Shape;608;p9"/>
                <p:cNvSpPr/>
                <p:nvPr/>
              </p:nvSpPr>
              <p:spPr>
                <a:xfrm>
                  <a:off x="10921607" y="4875651"/>
                  <a:ext cx="14584" cy="14584"/>
                </a:xfrm>
                <a:custGeom>
                  <a:rect b="b" l="l" r="r" t="t"/>
                  <a:pathLst>
                    <a:path extrusionOk="0" h="120000" w="120000">
                      <a:moveTo>
                        <a:pt x="0" y="0"/>
                      </a:moveTo>
                      <a:cubicBezTo>
                        <a:pt x="1201" y="2403"/>
                        <a:pt x="2403" y="3596"/>
                        <a:pt x="3596" y="5998"/>
                      </a:cubicBezTo>
                      <a:cubicBezTo>
                        <a:pt x="2403" y="4797"/>
                        <a:pt x="1201" y="2403"/>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09" name="Google Shape;609;p9"/>
                <p:cNvSpPr/>
                <p:nvPr/>
              </p:nvSpPr>
              <p:spPr>
                <a:xfrm>
                  <a:off x="10914752" y="4865589"/>
                  <a:ext cx="14584" cy="14584"/>
                </a:xfrm>
                <a:custGeom>
                  <a:rect b="b" l="l" r="r" t="t"/>
                  <a:pathLst>
                    <a:path extrusionOk="0" h="120000" w="120000">
                      <a:moveTo>
                        <a:pt x="0" y="0"/>
                      </a:moveTo>
                      <a:cubicBezTo>
                        <a:pt x="1201" y="1201"/>
                        <a:pt x="2403" y="3596"/>
                        <a:pt x="3596" y="5998"/>
                      </a:cubicBezTo>
                      <a:cubicBezTo>
                        <a:pt x="2403" y="3596"/>
                        <a:pt x="1201" y="1201"/>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10" name="Google Shape;610;p9"/>
                <p:cNvSpPr/>
                <p:nvPr/>
              </p:nvSpPr>
              <p:spPr>
                <a:xfrm>
                  <a:off x="10919419" y="4872297"/>
                  <a:ext cx="14584" cy="14584"/>
                </a:xfrm>
                <a:custGeom>
                  <a:rect b="b" l="l" r="r" t="t"/>
                  <a:pathLst>
                    <a:path extrusionOk="0" h="120000" w="120000">
                      <a:moveTo>
                        <a:pt x="0" y="0"/>
                      </a:moveTo>
                      <a:cubicBezTo>
                        <a:pt x="1201" y="2403"/>
                        <a:pt x="2403" y="3596"/>
                        <a:pt x="3596" y="5998"/>
                      </a:cubicBezTo>
                      <a:cubicBezTo>
                        <a:pt x="2403" y="3596"/>
                        <a:pt x="1201" y="2403"/>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611" name="Google Shape;611;p9"/>
              <p:cNvSpPr/>
              <p:nvPr/>
            </p:nvSpPr>
            <p:spPr>
              <a:xfrm>
                <a:off x="10736392" y="5158285"/>
                <a:ext cx="14584" cy="14584"/>
              </a:xfrm>
              <a:custGeom>
                <a:rect b="b" l="l" r="r" t="t"/>
                <a:pathLst>
                  <a:path extrusionOk="0" h="120000" w="120000">
                    <a:moveTo>
                      <a:pt x="1201" y="1201"/>
                    </a:moveTo>
                    <a:cubicBezTo>
                      <a:pt x="1201" y="0"/>
                      <a:pt x="0" y="0"/>
                      <a:pt x="0" y="0"/>
                    </a:cubicBezTo>
                    <a:cubicBezTo>
                      <a:pt x="0" y="0"/>
                      <a:pt x="0" y="0"/>
                      <a:pt x="1201" y="1201"/>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12" name="Google Shape;612;p9"/>
              <p:cNvSpPr/>
              <p:nvPr/>
            </p:nvSpPr>
            <p:spPr>
              <a:xfrm>
                <a:off x="10737121" y="5159306"/>
                <a:ext cx="14584" cy="14584"/>
              </a:xfrm>
              <a:custGeom>
                <a:rect b="b" l="l" r="r" t="t"/>
                <a:pathLst>
                  <a:path extrusionOk="0" h="120000" w="120000">
                    <a:moveTo>
                      <a:pt x="0" y="0"/>
                    </a:moveTo>
                    <a:cubicBezTo>
                      <a:pt x="0" y="0"/>
                      <a:pt x="0" y="0"/>
                      <a:pt x="0" y="0"/>
                    </a:cubicBezTo>
                    <a:cubicBezTo>
                      <a:pt x="0" y="0"/>
                      <a:pt x="0" y="0"/>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13" name="Google Shape;613;p9"/>
              <p:cNvSpPr/>
              <p:nvPr/>
            </p:nvSpPr>
            <p:spPr>
              <a:xfrm>
                <a:off x="10735809" y="5157264"/>
                <a:ext cx="14584" cy="14584"/>
              </a:xfrm>
              <a:custGeom>
                <a:rect b="b" l="l" r="r" t="t"/>
                <a:pathLst>
                  <a:path extrusionOk="0" h="120000" w="120000">
                    <a:moveTo>
                      <a:pt x="1201" y="2403"/>
                    </a:moveTo>
                    <a:cubicBezTo>
                      <a:pt x="1201" y="1201"/>
                      <a:pt x="0" y="1201"/>
                      <a:pt x="0" y="0"/>
                    </a:cubicBezTo>
                    <a:cubicBezTo>
                      <a:pt x="0" y="0"/>
                      <a:pt x="1201" y="1201"/>
                      <a:pt x="1201" y="2403"/>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14" name="Google Shape;614;p9"/>
              <p:cNvSpPr/>
              <p:nvPr/>
            </p:nvSpPr>
            <p:spPr>
              <a:xfrm>
                <a:off x="10740476" y="5164119"/>
                <a:ext cx="14584" cy="14584"/>
              </a:xfrm>
              <a:custGeom>
                <a:rect b="b" l="l" r="r" t="t"/>
                <a:pathLst>
                  <a:path extrusionOk="0" h="120000" w="120000">
                    <a:moveTo>
                      <a:pt x="1201" y="2403"/>
                    </a:moveTo>
                    <a:cubicBezTo>
                      <a:pt x="1201" y="1201"/>
                      <a:pt x="0" y="1201"/>
                      <a:pt x="0" y="0"/>
                    </a:cubicBezTo>
                    <a:cubicBezTo>
                      <a:pt x="1201" y="1201"/>
                      <a:pt x="1201" y="2403"/>
                      <a:pt x="1201" y="2403"/>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15" name="Google Shape;615;p9"/>
              <p:cNvSpPr/>
              <p:nvPr/>
            </p:nvSpPr>
            <p:spPr>
              <a:xfrm>
                <a:off x="10735517" y="5156681"/>
                <a:ext cx="14584" cy="14584"/>
              </a:xfrm>
              <a:custGeom>
                <a:rect b="b" l="l" r="r" t="t"/>
                <a:pathLst>
                  <a:path extrusionOk="0" h="120000" w="120000">
                    <a:moveTo>
                      <a:pt x="1201" y="2403"/>
                    </a:moveTo>
                    <a:cubicBezTo>
                      <a:pt x="0" y="1201"/>
                      <a:pt x="0" y="0"/>
                      <a:pt x="0" y="0"/>
                    </a:cubicBezTo>
                    <a:cubicBezTo>
                      <a:pt x="0" y="0"/>
                      <a:pt x="0" y="1201"/>
                      <a:pt x="1201" y="2403"/>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16" name="Google Shape;616;p9"/>
              <p:cNvSpPr/>
              <p:nvPr/>
            </p:nvSpPr>
            <p:spPr>
              <a:xfrm>
                <a:off x="10739601" y="5163098"/>
                <a:ext cx="14584" cy="14584"/>
              </a:xfrm>
              <a:custGeom>
                <a:rect b="b" l="l" r="r" t="t"/>
                <a:pathLst>
                  <a:path extrusionOk="0" h="120000" w="120000">
                    <a:moveTo>
                      <a:pt x="0" y="0"/>
                    </a:moveTo>
                    <a:cubicBezTo>
                      <a:pt x="0" y="0"/>
                      <a:pt x="0" y="0"/>
                      <a:pt x="0" y="0"/>
                    </a:cubicBezTo>
                    <a:cubicBezTo>
                      <a:pt x="0" y="0"/>
                      <a:pt x="0" y="0"/>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17" name="Google Shape;617;p9"/>
              <p:cNvSpPr/>
              <p:nvPr/>
            </p:nvSpPr>
            <p:spPr>
              <a:xfrm>
                <a:off x="10745434" y="5169223"/>
                <a:ext cx="14584" cy="14584"/>
              </a:xfrm>
              <a:custGeom>
                <a:rect b="b" l="l" r="r" t="t"/>
                <a:pathLst>
                  <a:path extrusionOk="0" h="120000" w="120000">
                    <a:moveTo>
                      <a:pt x="2403" y="1201"/>
                    </a:moveTo>
                    <a:cubicBezTo>
                      <a:pt x="1201" y="1201"/>
                      <a:pt x="0" y="0"/>
                      <a:pt x="0" y="0"/>
                    </a:cubicBezTo>
                    <a:cubicBezTo>
                      <a:pt x="0" y="0"/>
                      <a:pt x="1201" y="0"/>
                      <a:pt x="2403" y="1201"/>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18" name="Google Shape;618;p9"/>
              <p:cNvSpPr/>
              <p:nvPr/>
            </p:nvSpPr>
            <p:spPr>
              <a:xfrm>
                <a:off x="10741351" y="5165431"/>
                <a:ext cx="14584" cy="14584"/>
              </a:xfrm>
              <a:custGeom>
                <a:rect b="b" l="l" r="r" t="t"/>
                <a:pathLst>
                  <a:path extrusionOk="0" h="120000" w="120000">
                    <a:moveTo>
                      <a:pt x="2403" y="2403"/>
                    </a:moveTo>
                    <a:cubicBezTo>
                      <a:pt x="1201" y="1201"/>
                      <a:pt x="1201" y="1201"/>
                      <a:pt x="0" y="0"/>
                    </a:cubicBezTo>
                    <a:cubicBezTo>
                      <a:pt x="1201" y="1201"/>
                      <a:pt x="2403" y="1201"/>
                      <a:pt x="2403" y="2403"/>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19" name="Google Shape;619;p9"/>
              <p:cNvSpPr/>
              <p:nvPr/>
            </p:nvSpPr>
            <p:spPr>
              <a:xfrm>
                <a:off x="10749372" y="5170244"/>
                <a:ext cx="14584" cy="14584"/>
              </a:xfrm>
              <a:custGeom>
                <a:rect b="b" l="l" r="r" t="t"/>
                <a:pathLst>
                  <a:path extrusionOk="0" h="120000" w="120000">
                    <a:moveTo>
                      <a:pt x="0" y="0"/>
                    </a:moveTo>
                    <a:cubicBezTo>
                      <a:pt x="1201" y="0"/>
                      <a:pt x="1201" y="0"/>
                      <a:pt x="2403" y="1201"/>
                    </a:cubicBezTo>
                    <a:cubicBezTo>
                      <a:pt x="1201" y="0"/>
                      <a:pt x="1201" y="0"/>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20" name="Google Shape;620;p9"/>
              <p:cNvSpPr/>
              <p:nvPr/>
            </p:nvSpPr>
            <p:spPr>
              <a:xfrm>
                <a:off x="10746309" y="5169661"/>
                <a:ext cx="14584" cy="14584"/>
              </a:xfrm>
              <a:custGeom>
                <a:rect b="b" l="l" r="r" t="t"/>
                <a:pathLst>
                  <a:path extrusionOk="0" h="120000" w="120000">
                    <a:moveTo>
                      <a:pt x="2403" y="1201"/>
                    </a:moveTo>
                    <a:cubicBezTo>
                      <a:pt x="1201" y="1201"/>
                      <a:pt x="1201" y="0"/>
                      <a:pt x="0" y="0"/>
                    </a:cubicBezTo>
                    <a:cubicBezTo>
                      <a:pt x="0" y="0"/>
                      <a:pt x="1201" y="1201"/>
                      <a:pt x="2403" y="1201"/>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21" name="Google Shape;621;p9"/>
              <p:cNvSpPr/>
              <p:nvPr/>
            </p:nvSpPr>
            <p:spPr>
              <a:xfrm>
                <a:off x="10742372" y="5166598"/>
                <a:ext cx="14584" cy="14584"/>
              </a:xfrm>
              <a:custGeom>
                <a:rect b="b" l="l" r="r" t="t"/>
                <a:pathLst>
                  <a:path extrusionOk="0" h="120000" w="120000">
                    <a:moveTo>
                      <a:pt x="2403" y="2403"/>
                    </a:moveTo>
                    <a:cubicBezTo>
                      <a:pt x="1201" y="1201"/>
                      <a:pt x="1201" y="0"/>
                      <a:pt x="0" y="0"/>
                    </a:cubicBezTo>
                    <a:cubicBezTo>
                      <a:pt x="1201" y="0"/>
                      <a:pt x="2403" y="1201"/>
                      <a:pt x="2403" y="2403"/>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22" name="Google Shape;622;p9"/>
              <p:cNvSpPr/>
              <p:nvPr/>
            </p:nvSpPr>
            <p:spPr>
              <a:xfrm>
                <a:off x="10744413" y="5168494"/>
                <a:ext cx="14584" cy="14584"/>
              </a:xfrm>
              <a:custGeom>
                <a:rect b="b" l="l" r="r" t="t"/>
                <a:pathLst>
                  <a:path extrusionOk="0" h="120000" w="120000">
                    <a:moveTo>
                      <a:pt x="2403" y="2403"/>
                    </a:moveTo>
                    <a:cubicBezTo>
                      <a:pt x="1201" y="1201"/>
                      <a:pt x="0" y="1201"/>
                      <a:pt x="0" y="0"/>
                    </a:cubicBezTo>
                    <a:cubicBezTo>
                      <a:pt x="0" y="0"/>
                      <a:pt x="1201" y="1201"/>
                      <a:pt x="2403" y="2403"/>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23" name="Google Shape;623;p9"/>
              <p:cNvSpPr/>
              <p:nvPr/>
            </p:nvSpPr>
            <p:spPr>
              <a:xfrm>
                <a:off x="10743393" y="5167619"/>
                <a:ext cx="14584" cy="14584"/>
              </a:xfrm>
              <a:custGeom>
                <a:rect b="b" l="l" r="r" t="t"/>
                <a:pathLst>
                  <a:path extrusionOk="0" h="120000" w="120000">
                    <a:moveTo>
                      <a:pt x="0" y="0"/>
                    </a:moveTo>
                    <a:cubicBezTo>
                      <a:pt x="1201" y="1201"/>
                      <a:pt x="2403" y="2403"/>
                      <a:pt x="2403" y="2403"/>
                    </a:cubicBezTo>
                    <a:cubicBezTo>
                      <a:pt x="1201" y="1201"/>
                      <a:pt x="1201" y="0"/>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24" name="Google Shape;624;p9"/>
              <p:cNvSpPr/>
              <p:nvPr/>
            </p:nvSpPr>
            <p:spPr>
              <a:xfrm>
                <a:off x="10012015" y="4993926"/>
                <a:ext cx="758357" cy="1006281"/>
              </a:xfrm>
              <a:custGeom>
                <a:rect b="b" l="l" r="r" t="t"/>
                <a:pathLst>
                  <a:path extrusionOk="0" h="1006281" w="758356">
                    <a:moveTo>
                      <a:pt x="761420" y="14001"/>
                    </a:moveTo>
                    <a:lnTo>
                      <a:pt x="739544" y="0"/>
                    </a:lnTo>
                    <a:lnTo>
                      <a:pt x="718252" y="25084"/>
                    </a:lnTo>
                    <a:cubicBezTo>
                      <a:pt x="718252" y="25084"/>
                      <a:pt x="718252" y="60669"/>
                      <a:pt x="718252" y="71898"/>
                    </a:cubicBezTo>
                    <a:cubicBezTo>
                      <a:pt x="718252" y="83128"/>
                      <a:pt x="680772" y="96253"/>
                      <a:pt x="671438" y="103691"/>
                    </a:cubicBezTo>
                    <a:cubicBezTo>
                      <a:pt x="662104" y="111128"/>
                      <a:pt x="618936" y="118712"/>
                      <a:pt x="618936" y="118712"/>
                    </a:cubicBezTo>
                    <a:lnTo>
                      <a:pt x="575768" y="114920"/>
                    </a:lnTo>
                    <a:lnTo>
                      <a:pt x="523266" y="114920"/>
                    </a:lnTo>
                    <a:lnTo>
                      <a:pt x="502703" y="92461"/>
                    </a:lnTo>
                    <a:lnTo>
                      <a:pt x="459535" y="92461"/>
                    </a:lnTo>
                    <a:lnTo>
                      <a:pt x="423951" y="141171"/>
                    </a:lnTo>
                    <a:lnTo>
                      <a:pt x="311510" y="165526"/>
                    </a:lnTo>
                    <a:lnTo>
                      <a:pt x="283217" y="185068"/>
                    </a:lnTo>
                    <a:lnTo>
                      <a:pt x="277092" y="203444"/>
                    </a:lnTo>
                    <a:lnTo>
                      <a:pt x="240487" y="223278"/>
                    </a:lnTo>
                    <a:lnTo>
                      <a:pt x="200819" y="220215"/>
                    </a:lnTo>
                    <a:lnTo>
                      <a:pt x="170193" y="249237"/>
                    </a:lnTo>
                    <a:cubicBezTo>
                      <a:pt x="170193" y="249237"/>
                      <a:pt x="162610" y="279863"/>
                      <a:pt x="156484" y="281321"/>
                    </a:cubicBezTo>
                    <a:cubicBezTo>
                      <a:pt x="150359" y="282780"/>
                      <a:pt x="116816" y="284384"/>
                      <a:pt x="116816" y="284384"/>
                    </a:cubicBezTo>
                    <a:lnTo>
                      <a:pt x="77148" y="299697"/>
                    </a:lnTo>
                    <a:lnTo>
                      <a:pt x="78607" y="347094"/>
                    </a:lnTo>
                    <a:lnTo>
                      <a:pt x="66357" y="406742"/>
                    </a:lnTo>
                    <a:lnTo>
                      <a:pt x="60231" y="432701"/>
                    </a:lnTo>
                    <a:lnTo>
                      <a:pt x="35730" y="444951"/>
                    </a:lnTo>
                    <a:lnTo>
                      <a:pt x="0" y="525746"/>
                    </a:lnTo>
                    <a:cubicBezTo>
                      <a:pt x="1312" y="527787"/>
                      <a:pt x="2625" y="529392"/>
                      <a:pt x="3646" y="530558"/>
                    </a:cubicBezTo>
                    <a:cubicBezTo>
                      <a:pt x="8167" y="535079"/>
                      <a:pt x="61690" y="584081"/>
                      <a:pt x="61690" y="584081"/>
                    </a:cubicBezTo>
                    <a:lnTo>
                      <a:pt x="115212" y="599394"/>
                    </a:lnTo>
                    <a:lnTo>
                      <a:pt x="133588" y="594873"/>
                    </a:lnTo>
                    <a:cubicBezTo>
                      <a:pt x="133588" y="594873"/>
                      <a:pt x="156484" y="608582"/>
                      <a:pt x="156484" y="613248"/>
                    </a:cubicBezTo>
                    <a:cubicBezTo>
                      <a:pt x="156484" y="617769"/>
                      <a:pt x="161005" y="622436"/>
                      <a:pt x="155026" y="622436"/>
                    </a:cubicBezTo>
                    <a:cubicBezTo>
                      <a:pt x="148901" y="622436"/>
                      <a:pt x="121483" y="622436"/>
                      <a:pt x="121483" y="622436"/>
                    </a:cubicBezTo>
                    <a:lnTo>
                      <a:pt x="107774" y="622436"/>
                    </a:lnTo>
                    <a:lnTo>
                      <a:pt x="98587" y="628561"/>
                    </a:lnTo>
                    <a:cubicBezTo>
                      <a:pt x="98587" y="628561"/>
                      <a:pt x="83274" y="639208"/>
                      <a:pt x="100045" y="645333"/>
                    </a:cubicBezTo>
                    <a:cubicBezTo>
                      <a:pt x="116816" y="651458"/>
                      <a:pt x="116816" y="651458"/>
                      <a:pt x="116816" y="651458"/>
                    </a:cubicBezTo>
                    <a:cubicBezTo>
                      <a:pt x="116816" y="651458"/>
                      <a:pt x="139713" y="666771"/>
                      <a:pt x="141317" y="672896"/>
                    </a:cubicBezTo>
                    <a:cubicBezTo>
                      <a:pt x="142775" y="679021"/>
                      <a:pt x="156630" y="708043"/>
                      <a:pt x="156630" y="708043"/>
                    </a:cubicBezTo>
                    <a:lnTo>
                      <a:pt x="170339" y="712564"/>
                    </a:lnTo>
                    <a:cubicBezTo>
                      <a:pt x="170339" y="712564"/>
                      <a:pt x="187110" y="697251"/>
                      <a:pt x="197902" y="697251"/>
                    </a:cubicBezTo>
                    <a:cubicBezTo>
                      <a:pt x="208548" y="697251"/>
                      <a:pt x="231445" y="698709"/>
                      <a:pt x="237570" y="698709"/>
                    </a:cubicBezTo>
                    <a:cubicBezTo>
                      <a:pt x="243695" y="698709"/>
                      <a:pt x="272717" y="703230"/>
                      <a:pt x="275779" y="698709"/>
                    </a:cubicBezTo>
                    <a:cubicBezTo>
                      <a:pt x="278842" y="694188"/>
                      <a:pt x="281905" y="688063"/>
                      <a:pt x="281905" y="688063"/>
                    </a:cubicBezTo>
                    <a:lnTo>
                      <a:pt x="298676" y="683542"/>
                    </a:lnTo>
                    <a:lnTo>
                      <a:pt x="317052" y="686605"/>
                    </a:lnTo>
                    <a:lnTo>
                      <a:pt x="332365" y="682084"/>
                    </a:lnTo>
                    <a:lnTo>
                      <a:pt x="338490" y="672896"/>
                    </a:lnTo>
                    <a:lnTo>
                      <a:pt x="369116" y="671438"/>
                    </a:lnTo>
                    <a:lnTo>
                      <a:pt x="407326" y="682084"/>
                    </a:lnTo>
                    <a:lnTo>
                      <a:pt x="422638" y="683542"/>
                    </a:lnTo>
                    <a:lnTo>
                      <a:pt x="433285" y="697251"/>
                    </a:lnTo>
                    <a:lnTo>
                      <a:pt x="427159" y="703376"/>
                    </a:lnTo>
                    <a:lnTo>
                      <a:pt x="413450" y="707897"/>
                    </a:lnTo>
                    <a:lnTo>
                      <a:pt x="417971" y="720147"/>
                    </a:lnTo>
                    <a:lnTo>
                      <a:pt x="419430" y="727731"/>
                    </a:lnTo>
                    <a:lnTo>
                      <a:pt x="407180" y="738377"/>
                    </a:lnTo>
                    <a:lnTo>
                      <a:pt x="394929" y="741440"/>
                    </a:lnTo>
                    <a:lnTo>
                      <a:pt x="344469" y="732252"/>
                    </a:lnTo>
                    <a:lnTo>
                      <a:pt x="309322" y="716939"/>
                    </a:lnTo>
                    <a:cubicBezTo>
                      <a:pt x="309322" y="716939"/>
                      <a:pt x="300135" y="712418"/>
                      <a:pt x="295614" y="712418"/>
                    </a:cubicBezTo>
                    <a:cubicBezTo>
                      <a:pt x="291093" y="712418"/>
                      <a:pt x="271113" y="710960"/>
                      <a:pt x="271113" y="710960"/>
                    </a:cubicBezTo>
                    <a:cubicBezTo>
                      <a:pt x="271113" y="710960"/>
                      <a:pt x="268050" y="703376"/>
                      <a:pt x="260467" y="710960"/>
                    </a:cubicBezTo>
                    <a:cubicBezTo>
                      <a:pt x="252883" y="718543"/>
                      <a:pt x="252883" y="724668"/>
                      <a:pt x="242091" y="730794"/>
                    </a:cubicBezTo>
                    <a:cubicBezTo>
                      <a:pt x="231445" y="736919"/>
                      <a:pt x="229841" y="739982"/>
                      <a:pt x="223715" y="739982"/>
                    </a:cubicBezTo>
                    <a:cubicBezTo>
                      <a:pt x="217590" y="739982"/>
                      <a:pt x="190173" y="735460"/>
                      <a:pt x="190173" y="739982"/>
                    </a:cubicBezTo>
                    <a:cubicBezTo>
                      <a:pt x="190173" y="744503"/>
                      <a:pt x="185652" y="784316"/>
                      <a:pt x="185652" y="784316"/>
                    </a:cubicBezTo>
                    <a:lnTo>
                      <a:pt x="175005" y="785774"/>
                    </a:lnTo>
                    <a:lnTo>
                      <a:pt x="162755" y="794962"/>
                    </a:lnTo>
                    <a:lnTo>
                      <a:pt x="236112" y="820921"/>
                    </a:lnTo>
                    <a:lnTo>
                      <a:pt x="243695" y="859131"/>
                    </a:lnTo>
                    <a:lnTo>
                      <a:pt x="262071" y="889757"/>
                    </a:lnTo>
                    <a:lnTo>
                      <a:pt x="257550" y="918779"/>
                    </a:lnTo>
                    <a:cubicBezTo>
                      <a:pt x="257550" y="918779"/>
                      <a:pt x="243841" y="918779"/>
                      <a:pt x="260613" y="934092"/>
                    </a:cubicBezTo>
                    <a:cubicBezTo>
                      <a:pt x="277384" y="949405"/>
                      <a:pt x="301885" y="963113"/>
                      <a:pt x="301885" y="963113"/>
                    </a:cubicBezTo>
                    <a:cubicBezTo>
                      <a:pt x="301885" y="963113"/>
                      <a:pt x="304947" y="969239"/>
                      <a:pt x="309468" y="963113"/>
                    </a:cubicBezTo>
                    <a:cubicBezTo>
                      <a:pt x="313989" y="956988"/>
                      <a:pt x="315593" y="955530"/>
                      <a:pt x="315593" y="944738"/>
                    </a:cubicBezTo>
                    <a:cubicBezTo>
                      <a:pt x="315593" y="934092"/>
                      <a:pt x="315593" y="912654"/>
                      <a:pt x="315593" y="912654"/>
                    </a:cubicBezTo>
                    <a:lnTo>
                      <a:pt x="344615" y="915716"/>
                    </a:lnTo>
                    <a:cubicBezTo>
                      <a:pt x="344615" y="915716"/>
                      <a:pt x="343157" y="934092"/>
                      <a:pt x="349136" y="937154"/>
                    </a:cubicBezTo>
                    <a:cubicBezTo>
                      <a:pt x="355261" y="940217"/>
                      <a:pt x="372033" y="949405"/>
                      <a:pt x="372033" y="949405"/>
                    </a:cubicBezTo>
                    <a:cubicBezTo>
                      <a:pt x="372033" y="949405"/>
                      <a:pt x="367512" y="995198"/>
                      <a:pt x="373491" y="998260"/>
                    </a:cubicBezTo>
                    <a:cubicBezTo>
                      <a:pt x="379616" y="1001323"/>
                      <a:pt x="399450" y="1022761"/>
                      <a:pt x="399450" y="1010511"/>
                    </a:cubicBezTo>
                    <a:cubicBezTo>
                      <a:pt x="399450" y="998260"/>
                      <a:pt x="399450" y="958592"/>
                      <a:pt x="399450" y="958592"/>
                    </a:cubicBezTo>
                    <a:lnTo>
                      <a:pt x="410096" y="937154"/>
                    </a:lnTo>
                    <a:lnTo>
                      <a:pt x="425409" y="938613"/>
                    </a:lnTo>
                    <a:lnTo>
                      <a:pt x="434597" y="952322"/>
                    </a:lnTo>
                    <a:cubicBezTo>
                      <a:pt x="434597" y="952322"/>
                      <a:pt x="439118" y="970697"/>
                      <a:pt x="451368" y="973760"/>
                    </a:cubicBezTo>
                    <a:cubicBezTo>
                      <a:pt x="463619" y="976822"/>
                      <a:pt x="489578" y="990531"/>
                      <a:pt x="483453" y="982947"/>
                    </a:cubicBezTo>
                    <a:cubicBezTo>
                      <a:pt x="477328" y="975364"/>
                      <a:pt x="478932" y="967634"/>
                      <a:pt x="478932" y="967634"/>
                    </a:cubicBezTo>
                    <a:lnTo>
                      <a:pt x="474411" y="923299"/>
                    </a:lnTo>
                    <a:cubicBezTo>
                      <a:pt x="474411" y="923299"/>
                      <a:pt x="452972" y="883632"/>
                      <a:pt x="446847" y="878965"/>
                    </a:cubicBezTo>
                    <a:cubicBezTo>
                      <a:pt x="440722" y="874444"/>
                      <a:pt x="404117" y="828505"/>
                      <a:pt x="402513" y="823984"/>
                    </a:cubicBezTo>
                    <a:cubicBezTo>
                      <a:pt x="401054" y="819463"/>
                      <a:pt x="411700" y="798025"/>
                      <a:pt x="411700" y="798025"/>
                    </a:cubicBezTo>
                    <a:lnTo>
                      <a:pt x="439264" y="810275"/>
                    </a:lnTo>
                    <a:cubicBezTo>
                      <a:pt x="439264" y="810275"/>
                      <a:pt x="452972" y="807213"/>
                      <a:pt x="454577" y="817859"/>
                    </a:cubicBezTo>
                    <a:cubicBezTo>
                      <a:pt x="456035" y="828505"/>
                      <a:pt x="456035" y="834630"/>
                      <a:pt x="456035" y="834630"/>
                    </a:cubicBezTo>
                    <a:lnTo>
                      <a:pt x="481994" y="828505"/>
                    </a:lnTo>
                    <a:lnTo>
                      <a:pt x="520204" y="807067"/>
                    </a:lnTo>
                    <a:lnTo>
                      <a:pt x="494245" y="787233"/>
                    </a:lnTo>
                    <a:lnTo>
                      <a:pt x="481994" y="791754"/>
                    </a:lnTo>
                    <a:cubicBezTo>
                      <a:pt x="481994" y="791754"/>
                      <a:pt x="488119" y="797879"/>
                      <a:pt x="480536" y="797879"/>
                    </a:cubicBezTo>
                    <a:cubicBezTo>
                      <a:pt x="472953" y="797879"/>
                      <a:pt x="463765" y="794816"/>
                      <a:pt x="463765" y="794816"/>
                    </a:cubicBezTo>
                    <a:cubicBezTo>
                      <a:pt x="463765" y="794816"/>
                      <a:pt x="460702" y="794816"/>
                      <a:pt x="460702" y="788691"/>
                    </a:cubicBezTo>
                    <a:cubicBezTo>
                      <a:pt x="460702" y="782566"/>
                      <a:pt x="453118" y="767253"/>
                      <a:pt x="453118" y="767253"/>
                    </a:cubicBezTo>
                    <a:lnTo>
                      <a:pt x="453118" y="755003"/>
                    </a:lnTo>
                    <a:lnTo>
                      <a:pt x="434743" y="751940"/>
                    </a:lnTo>
                    <a:lnTo>
                      <a:pt x="434743" y="732106"/>
                    </a:lnTo>
                    <a:lnTo>
                      <a:pt x="465369" y="716793"/>
                    </a:lnTo>
                    <a:lnTo>
                      <a:pt x="482140" y="706147"/>
                    </a:lnTo>
                    <a:lnTo>
                      <a:pt x="511162" y="718397"/>
                    </a:lnTo>
                    <a:cubicBezTo>
                      <a:pt x="511162" y="718397"/>
                      <a:pt x="509704" y="730648"/>
                      <a:pt x="524871" y="733710"/>
                    </a:cubicBezTo>
                    <a:cubicBezTo>
                      <a:pt x="540184" y="736773"/>
                      <a:pt x="553892" y="738231"/>
                      <a:pt x="558413" y="739836"/>
                    </a:cubicBezTo>
                    <a:cubicBezTo>
                      <a:pt x="562934" y="741294"/>
                      <a:pt x="570664" y="745961"/>
                      <a:pt x="570664" y="745961"/>
                    </a:cubicBezTo>
                    <a:lnTo>
                      <a:pt x="556955" y="716939"/>
                    </a:lnTo>
                    <a:lnTo>
                      <a:pt x="541642" y="687917"/>
                    </a:lnTo>
                    <a:lnTo>
                      <a:pt x="547767" y="666479"/>
                    </a:lnTo>
                    <a:lnTo>
                      <a:pt x="524871" y="652770"/>
                    </a:lnTo>
                    <a:lnTo>
                      <a:pt x="503433" y="640520"/>
                    </a:lnTo>
                    <a:lnTo>
                      <a:pt x="503287" y="640228"/>
                    </a:lnTo>
                    <a:lnTo>
                      <a:pt x="540913" y="631332"/>
                    </a:lnTo>
                    <a:lnTo>
                      <a:pt x="563809" y="681792"/>
                    </a:lnTo>
                    <a:lnTo>
                      <a:pt x="607415" y="688646"/>
                    </a:lnTo>
                    <a:lnTo>
                      <a:pt x="627978" y="684125"/>
                    </a:lnTo>
                    <a:lnTo>
                      <a:pt x="623457" y="668083"/>
                    </a:lnTo>
                    <a:lnTo>
                      <a:pt x="579852" y="656562"/>
                    </a:lnTo>
                    <a:lnTo>
                      <a:pt x="559288" y="587872"/>
                    </a:lnTo>
                    <a:lnTo>
                      <a:pt x="538725" y="574164"/>
                    </a:lnTo>
                    <a:cubicBezTo>
                      <a:pt x="538725" y="574164"/>
                      <a:pt x="474557" y="569643"/>
                      <a:pt x="465369" y="567309"/>
                    </a:cubicBezTo>
                    <a:cubicBezTo>
                      <a:pt x="456181" y="564976"/>
                      <a:pt x="465369" y="551267"/>
                      <a:pt x="465369" y="551267"/>
                    </a:cubicBezTo>
                    <a:lnTo>
                      <a:pt x="417242" y="546746"/>
                    </a:lnTo>
                    <a:lnTo>
                      <a:pt x="389679" y="581164"/>
                    </a:lnTo>
                    <a:cubicBezTo>
                      <a:pt x="389679" y="581164"/>
                      <a:pt x="412575" y="583497"/>
                      <a:pt x="419430" y="583497"/>
                    </a:cubicBezTo>
                    <a:cubicBezTo>
                      <a:pt x="426284" y="583497"/>
                      <a:pt x="481265" y="613248"/>
                      <a:pt x="490453" y="615582"/>
                    </a:cubicBezTo>
                    <a:cubicBezTo>
                      <a:pt x="495411" y="616748"/>
                      <a:pt x="495703" y="624624"/>
                      <a:pt x="494828" y="631624"/>
                    </a:cubicBezTo>
                    <a:lnTo>
                      <a:pt x="466681" y="631624"/>
                    </a:lnTo>
                    <a:lnTo>
                      <a:pt x="456035" y="631624"/>
                    </a:lnTo>
                    <a:lnTo>
                      <a:pt x="440722" y="614852"/>
                    </a:lnTo>
                    <a:lnTo>
                      <a:pt x="431534" y="608728"/>
                    </a:lnTo>
                    <a:lnTo>
                      <a:pt x="423951" y="617915"/>
                    </a:lnTo>
                    <a:lnTo>
                      <a:pt x="411700" y="617915"/>
                    </a:lnTo>
                    <a:cubicBezTo>
                      <a:pt x="405575" y="607269"/>
                      <a:pt x="404117" y="602602"/>
                      <a:pt x="404117" y="602602"/>
                    </a:cubicBezTo>
                    <a:cubicBezTo>
                      <a:pt x="404117" y="602602"/>
                      <a:pt x="402659" y="599540"/>
                      <a:pt x="396533" y="599540"/>
                    </a:cubicBezTo>
                    <a:cubicBezTo>
                      <a:pt x="390408" y="599540"/>
                      <a:pt x="355261" y="602602"/>
                      <a:pt x="355261" y="602602"/>
                    </a:cubicBezTo>
                    <a:lnTo>
                      <a:pt x="333823" y="598081"/>
                    </a:lnTo>
                    <a:cubicBezTo>
                      <a:pt x="333823" y="598081"/>
                      <a:pt x="329302" y="590498"/>
                      <a:pt x="333823" y="588893"/>
                    </a:cubicBezTo>
                    <a:cubicBezTo>
                      <a:pt x="338344" y="587435"/>
                      <a:pt x="364449" y="565997"/>
                      <a:pt x="364449" y="565997"/>
                    </a:cubicBezTo>
                    <a:lnTo>
                      <a:pt x="376699" y="555351"/>
                    </a:lnTo>
                    <a:cubicBezTo>
                      <a:pt x="376699" y="555351"/>
                      <a:pt x="373637" y="532454"/>
                      <a:pt x="370574" y="527787"/>
                    </a:cubicBezTo>
                    <a:cubicBezTo>
                      <a:pt x="367512" y="523266"/>
                      <a:pt x="356865" y="517141"/>
                      <a:pt x="367512" y="507954"/>
                    </a:cubicBezTo>
                    <a:cubicBezTo>
                      <a:pt x="378158" y="498766"/>
                      <a:pt x="384283" y="495703"/>
                      <a:pt x="384283" y="495703"/>
                    </a:cubicBezTo>
                    <a:cubicBezTo>
                      <a:pt x="384283" y="495703"/>
                      <a:pt x="393471" y="494245"/>
                      <a:pt x="397992" y="498766"/>
                    </a:cubicBezTo>
                    <a:cubicBezTo>
                      <a:pt x="402513" y="503287"/>
                      <a:pt x="404117" y="515537"/>
                      <a:pt x="404117" y="515537"/>
                    </a:cubicBezTo>
                    <a:lnTo>
                      <a:pt x="402659" y="527787"/>
                    </a:lnTo>
                    <a:cubicBezTo>
                      <a:pt x="402659" y="527787"/>
                      <a:pt x="405721" y="529246"/>
                      <a:pt x="410242" y="527787"/>
                    </a:cubicBezTo>
                    <a:cubicBezTo>
                      <a:pt x="414763" y="526329"/>
                      <a:pt x="427013" y="514078"/>
                      <a:pt x="427013" y="514078"/>
                    </a:cubicBezTo>
                    <a:lnTo>
                      <a:pt x="416367" y="486515"/>
                    </a:lnTo>
                    <a:cubicBezTo>
                      <a:pt x="416367" y="486515"/>
                      <a:pt x="396533" y="477327"/>
                      <a:pt x="387345" y="474265"/>
                    </a:cubicBezTo>
                    <a:cubicBezTo>
                      <a:pt x="378158" y="471202"/>
                      <a:pt x="333823" y="431534"/>
                      <a:pt x="333823" y="431534"/>
                    </a:cubicBezTo>
                    <a:lnTo>
                      <a:pt x="295614" y="388804"/>
                    </a:lnTo>
                    <a:lnTo>
                      <a:pt x="300135" y="304801"/>
                    </a:lnTo>
                    <a:cubicBezTo>
                      <a:pt x="300135" y="304801"/>
                      <a:pt x="313843" y="280300"/>
                      <a:pt x="319968" y="280300"/>
                    </a:cubicBezTo>
                    <a:cubicBezTo>
                      <a:pt x="326094" y="280300"/>
                      <a:pt x="326094" y="280300"/>
                      <a:pt x="326094" y="280300"/>
                    </a:cubicBezTo>
                    <a:lnTo>
                      <a:pt x="333677" y="294009"/>
                    </a:lnTo>
                    <a:cubicBezTo>
                      <a:pt x="333677" y="294009"/>
                      <a:pt x="316906" y="307718"/>
                      <a:pt x="321427" y="312385"/>
                    </a:cubicBezTo>
                    <a:cubicBezTo>
                      <a:pt x="325948" y="316906"/>
                      <a:pt x="329010" y="319968"/>
                      <a:pt x="335136" y="319968"/>
                    </a:cubicBezTo>
                    <a:cubicBezTo>
                      <a:pt x="341261" y="319968"/>
                      <a:pt x="376408" y="333677"/>
                      <a:pt x="376408" y="333677"/>
                    </a:cubicBezTo>
                    <a:cubicBezTo>
                      <a:pt x="376408" y="333677"/>
                      <a:pt x="403971" y="374949"/>
                      <a:pt x="409950" y="376407"/>
                    </a:cubicBezTo>
                    <a:cubicBezTo>
                      <a:pt x="416075" y="377866"/>
                      <a:pt x="440577" y="379470"/>
                      <a:pt x="440577" y="379470"/>
                    </a:cubicBezTo>
                    <a:lnTo>
                      <a:pt x="454285" y="380928"/>
                    </a:lnTo>
                    <a:lnTo>
                      <a:pt x="446701" y="371741"/>
                    </a:lnTo>
                    <a:lnTo>
                      <a:pt x="422201" y="359490"/>
                    </a:lnTo>
                    <a:lnTo>
                      <a:pt x="413013" y="356428"/>
                    </a:lnTo>
                    <a:lnTo>
                      <a:pt x="397700" y="339657"/>
                    </a:lnTo>
                    <a:lnTo>
                      <a:pt x="400763" y="325948"/>
                    </a:lnTo>
                    <a:lnTo>
                      <a:pt x="411409" y="321427"/>
                    </a:lnTo>
                    <a:lnTo>
                      <a:pt x="435910" y="325948"/>
                    </a:lnTo>
                    <a:lnTo>
                      <a:pt x="452681" y="338198"/>
                    </a:lnTo>
                    <a:lnTo>
                      <a:pt x="472515" y="359636"/>
                    </a:lnTo>
                    <a:lnTo>
                      <a:pt x="481702" y="353511"/>
                    </a:lnTo>
                    <a:cubicBezTo>
                      <a:pt x="481702" y="353511"/>
                      <a:pt x="490890" y="353511"/>
                      <a:pt x="484765" y="342865"/>
                    </a:cubicBezTo>
                    <a:cubicBezTo>
                      <a:pt x="478640" y="332219"/>
                      <a:pt x="472515" y="324489"/>
                      <a:pt x="466390" y="321427"/>
                    </a:cubicBezTo>
                    <a:cubicBezTo>
                      <a:pt x="460264" y="318364"/>
                      <a:pt x="446556" y="309176"/>
                      <a:pt x="446556" y="309176"/>
                    </a:cubicBezTo>
                    <a:cubicBezTo>
                      <a:pt x="446556" y="309176"/>
                      <a:pt x="443493" y="298530"/>
                      <a:pt x="452681" y="298530"/>
                    </a:cubicBezTo>
                    <a:cubicBezTo>
                      <a:pt x="461869" y="298530"/>
                      <a:pt x="474119" y="297072"/>
                      <a:pt x="480244" y="299989"/>
                    </a:cubicBezTo>
                    <a:cubicBezTo>
                      <a:pt x="486369" y="303051"/>
                      <a:pt x="501683" y="312239"/>
                      <a:pt x="510870" y="318364"/>
                    </a:cubicBezTo>
                    <a:cubicBezTo>
                      <a:pt x="520058" y="324489"/>
                      <a:pt x="524579" y="330615"/>
                      <a:pt x="527642" y="325948"/>
                    </a:cubicBezTo>
                    <a:cubicBezTo>
                      <a:pt x="530704" y="321427"/>
                      <a:pt x="532163" y="309176"/>
                      <a:pt x="532163" y="309176"/>
                    </a:cubicBezTo>
                    <a:cubicBezTo>
                      <a:pt x="532163" y="309176"/>
                      <a:pt x="530704" y="304656"/>
                      <a:pt x="524579" y="301593"/>
                    </a:cubicBezTo>
                    <a:cubicBezTo>
                      <a:pt x="518454" y="298530"/>
                      <a:pt x="513933" y="292405"/>
                      <a:pt x="513933" y="292405"/>
                    </a:cubicBezTo>
                    <a:lnTo>
                      <a:pt x="481848" y="281759"/>
                    </a:lnTo>
                    <a:lnTo>
                      <a:pt x="455889" y="275633"/>
                    </a:lnTo>
                    <a:lnTo>
                      <a:pt x="436056" y="261925"/>
                    </a:lnTo>
                    <a:lnTo>
                      <a:pt x="426868" y="242091"/>
                    </a:lnTo>
                    <a:lnTo>
                      <a:pt x="423805" y="231445"/>
                    </a:lnTo>
                    <a:lnTo>
                      <a:pt x="468140" y="234508"/>
                    </a:lnTo>
                    <a:lnTo>
                      <a:pt x="495703" y="200965"/>
                    </a:lnTo>
                    <a:lnTo>
                      <a:pt x="526329" y="182589"/>
                    </a:lnTo>
                    <a:cubicBezTo>
                      <a:pt x="526329" y="182589"/>
                      <a:pt x="533913" y="193235"/>
                      <a:pt x="538580" y="193235"/>
                    </a:cubicBezTo>
                    <a:cubicBezTo>
                      <a:pt x="543101" y="193235"/>
                      <a:pt x="556955" y="190173"/>
                      <a:pt x="556955" y="190173"/>
                    </a:cubicBezTo>
                    <a:cubicBezTo>
                      <a:pt x="556955" y="190173"/>
                      <a:pt x="587581" y="161151"/>
                      <a:pt x="595164" y="161151"/>
                    </a:cubicBezTo>
                    <a:cubicBezTo>
                      <a:pt x="602748" y="161151"/>
                      <a:pt x="723502" y="162609"/>
                      <a:pt x="723502" y="162609"/>
                    </a:cubicBezTo>
                    <a:cubicBezTo>
                      <a:pt x="723502" y="162609"/>
                      <a:pt x="723648" y="162755"/>
                      <a:pt x="723648" y="163047"/>
                    </a:cubicBezTo>
                    <a:cubicBezTo>
                      <a:pt x="731815" y="135775"/>
                      <a:pt x="741732" y="104566"/>
                      <a:pt x="741732" y="104566"/>
                    </a:cubicBezTo>
                    <a:lnTo>
                      <a:pt x="737211" y="69419"/>
                    </a:lnTo>
                    <a:lnTo>
                      <a:pt x="763170" y="38793"/>
                    </a:lnTo>
                    <a:lnTo>
                      <a:pt x="761420" y="14001"/>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625" name="Google Shape;625;p9"/>
              <p:cNvGrpSpPr/>
              <p:nvPr/>
            </p:nvGrpSpPr>
            <p:grpSpPr>
              <a:xfrm>
                <a:off x="10000349" y="5010259"/>
                <a:ext cx="366927" cy="277092"/>
                <a:chOff x="10000349" y="5010259"/>
                <a:chExt cx="366927" cy="277092"/>
              </a:xfrm>
            </p:grpSpPr>
            <p:sp>
              <p:nvSpPr>
                <p:cNvPr id="626" name="Google Shape;626;p9"/>
                <p:cNvSpPr/>
                <p:nvPr/>
              </p:nvSpPr>
              <p:spPr>
                <a:xfrm>
                  <a:off x="10000349" y="5010259"/>
                  <a:ext cx="320843" cy="277092"/>
                </a:xfrm>
                <a:custGeom>
                  <a:rect b="b" l="l" r="r" t="t"/>
                  <a:pathLst>
                    <a:path extrusionOk="0" h="277091" w="320843">
                      <a:moveTo>
                        <a:pt x="272571" y="33105"/>
                      </a:moveTo>
                      <a:cubicBezTo>
                        <a:pt x="272571" y="33105"/>
                        <a:pt x="227653" y="16188"/>
                        <a:pt x="220069" y="10646"/>
                      </a:cubicBezTo>
                      <a:cubicBezTo>
                        <a:pt x="218028" y="9188"/>
                        <a:pt x="216423" y="5104"/>
                        <a:pt x="215111" y="0"/>
                      </a:cubicBezTo>
                      <a:lnTo>
                        <a:pt x="198631" y="9917"/>
                      </a:lnTo>
                      <a:lnTo>
                        <a:pt x="172672" y="9917"/>
                      </a:lnTo>
                      <a:lnTo>
                        <a:pt x="152838" y="729"/>
                      </a:lnTo>
                      <a:lnTo>
                        <a:pt x="129942" y="9917"/>
                      </a:lnTo>
                      <a:lnTo>
                        <a:pt x="117691" y="40543"/>
                      </a:lnTo>
                      <a:lnTo>
                        <a:pt x="68835" y="61981"/>
                      </a:lnTo>
                      <a:lnTo>
                        <a:pt x="59648" y="91003"/>
                      </a:lnTo>
                      <a:lnTo>
                        <a:pt x="50460" y="115504"/>
                      </a:lnTo>
                      <a:lnTo>
                        <a:pt x="3062" y="123087"/>
                      </a:lnTo>
                      <a:lnTo>
                        <a:pt x="0" y="150651"/>
                      </a:lnTo>
                      <a:lnTo>
                        <a:pt x="9188" y="181277"/>
                      </a:lnTo>
                      <a:lnTo>
                        <a:pt x="16771" y="220945"/>
                      </a:lnTo>
                      <a:cubicBezTo>
                        <a:pt x="16771" y="220945"/>
                        <a:pt x="21292" y="245445"/>
                        <a:pt x="25959" y="249966"/>
                      </a:cubicBezTo>
                      <a:cubicBezTo>
                        <a:pt x="28876" y="252883"/>
                        <a:pt x="64315" y="271405"/>
                        <a:pt x="88669" y="284092"/>
                      </a:cubicBezTo>
                      <a:lnTo>
                        <a:pt x="88669" y="283655"/>
                      </a:lnTo>
                      <a:lnTo>
                        <a:pt x="128337" y="268342"/>
                      </a:lnTo>
                      <a:cubicBezTo>
                        <a:pt x="128337" y="268342"/>
                        <a:pt x="161880" y="266884"/>
                        <a:pt x="168005" y="265279"/>
                      </a:cubicBezTo>
                      <a:cubicBezTo>
                        <a:pt x="174130" y="263821"/>
                        <a:pt x="181714" y="233195"/>
                        <a:pt x="181714" y="233195"/>
                      </a:cubicBezTo>
                      <a:lnTo>
                        <a:pt x="212340" y="204173"/>
                      </a:lnTo>
                      <a:lnTo>
                        <a:pt x="252008" y="207236"/>
                      </a:lnTo>
                      <a:lnTo>
                        <a:pt x="288613" y="187402"/>
                      </a:lnTo>
                      <a:lnTo>
                        <a:pt x="294738" y="169026"/>
                      </a:lnTo>
                      <a:lnTo>
                        <a:pt x="323031" y="149484"/>
                      </a:lnTo>
                      <a:lnTo>
                        <a:pt x="300572" y="50168"/>
                      </a:lnTo>
                      <a:lnTo>
                        <a:pt x="272571" y="33105"/>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27" name="Google Shape;627;p9"/>
                <p:cNvSpPr/>
                <p:nvPr/>
              </p:nvSpPr>
              <p:spPr>
                <a:xfrm>
                  <a:off x="10323525" y="5149243"/>
                  <a:ext cx="43751" cy="14584"/>
                </a:xfrm>
                <a:custGeom>
                  <a:rect b="b" l="l" r="r" t="t"/>
                  <a:pathLst>
                    <a:path extrusionOk="0" h="120000" w="43751">
                      <a:moveTo>
                        <a:pt x="0" y="85203"/>
                      </a:moveTo>
                      <a:lnTo>
                        <a:pt x="47397" y="0"/>
                      </a:lnTo>
                      <a:lnTo>
                        <a:pt x="47397" y="0"/>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628" name="Google Shape;628;p9"/>
              <p:cNvGrpSpPr/>
              <p:nvPr/>
            </p:nvGrpSpPr>
            <p:grpSpPr>
              <a:xfrm>
                <a:off x="9840218" y="5014051"/>
                <a:ext cx="247924" cy="563226"/>
                <a:chOff x="9840218" y="5014051"/>
                <a:chExt cx="247924" cy="563226"/>
              </a:xfrm>
            </p:grpSpPr>
            <p:sp>
              <p:nvSpPr>
                <p:cNvPr id="629" name="Google Shape;629;p9"/>
                <p:cNvSpPr/>
                <p:nvPr/>
              </p:nvSpPr>
              <p:spPr>
                <a:xfrm>
                  <a:off x="10034037" y="5541547"/>
                  <a:ext cx="14584" cy="14584"/>
                </a:xfrm>
                <a:custGeom>
                  <a:rect b="b" l="l" r="r" t="t"/>
                  <a:pathLst>
                    <a:path extrusionOk="0" h="120000" w="120000">
                      <a:moveTo>
                        <a:pt x="0" y="0"/>
                      </a:moveTo>
                      <a:cubicBezTo>
                        <a:pt x="3596" y="2403"/>
                        <a:pt x="5998" y="5998"/>
                        <a:pt x="9602" y="8401"/>
                      </a:cubicBezTo>
                      <a:cubicBezTo>
                        <a:pt x="7200" y="5998"/>
                        <a:pt x="3596" y="3596"/>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30" name="Google Shape;630;p9"/>
                <p:cNvSpPr/>
                <p:nvPr/>
              </p:nvSpPr>
              <p:spPr>
                <a:xfrm>
                  <a:off x="10031412" y="5539068"/>
                  <a:ext cx="14584" cy="14584"/>
                </a:xfrm>
                <a:custGeom>
                  <a:rect b="b" l="l" r="r" t="t"/>
                  <a:pathLst>
                    <a:path extrusionOk="0" h="120000" w="120000">
                      <a:moveTo>
                        <a:pt x="0" y="0"/>
                      </a:moveTo>
                      <a:cubicBezTo>
                        <a:pt x="1201" y="1201"/>
                        <a:pt x="3596" y="2403"/>
                        <a:pt x="4797" y="4797"/>
                      </a:cubicBezTo>
                      <a:cubicBezTo>
                        <a:pt x="3596" y="2403"/>
                        <a:pt x="1201" y="1201"/>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31" name="Google Shape;631;p9"/>
                <p:cNvSpPr/>
                <p:nvPr/>
              </p:nvSpPr>
              <p:spPr>
                <a:xfrm>
                  <a:off x="10027766" y="5535713"/>
                  <a:ext cx="14584" cy="14584"/>
                </a:xfrm>
                <a:custGeom>
                  <a:rect b="b" l="l" r="r" t="t"/>
                  <a:pathLst>
                    <a:path extrusionOk="0" h="120000" w="120000">
                      <a:moveTo>
                        <a:pt x="0" y="0"/>
                      </a:moveTo>
                      <a:cubicBezTo>
                        <a:pt x="4797" y="3596"/>
                        <a:pt x="8401" y="8401"/>
                        <a:pt x="13198" y="11997"/>
                      </a:cubicBezTo>
                      <a:cubicBezTo>
                        <a:pt x="8401" y="8401"/>
                        <a:pt x="3596" y="3596"/>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32" name="Google Shape;632;p9"/>
                <p:cNvSpPr/>
                <p:nvPr/>
              </p:nvSpPr>
              <p:spPr>
                <a:xfrm>
                  <a:off x="10037245" y="5544464"/>
                  <a:ext cx="14584" cy="14584"/>
                </a:xfrm>
                <a:custGeom>
                  <a:rect b="b" l="l" r="r" t="t"/>
                  <a:pathLst>
                    <a:path extrusionOk="0" h="120000" w="120000">
                      <a:moveTo>
                        <a:pt x="0" y="0"/>
                      </a:moveTo>
                      <a:cubicBezTo>
                        <a:pt x="2403" y="2403"/>
                        <a:pt x="4797" y="4797"/>
                        <a:pt x="7200" y="7200"/>
                      </a:cubicBezTo>
                      <a:cubicBezTo>
                        <a:pt x="4797" y="4797"/>
                        <a:pt x="2403" y="2403"/>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33" name="Google Shape;633;p9"/>
                <p:cNvSpPr/>
                <p:nvPr/>
              </p:nvSpPr>
              <p:spPr>
                <a:xfrm>
                  <a:off x="9840218" y="5014051"/>
                  <a:ext cx="247924" cy="495849"/>
                </a:xfrm>
                <a:custGeom>
                  <a:rect b="b" l="l" r="r" t="t"/>
                  <a:pathLst>
                    <a:path extrusionOk="0" h="495848" w="247924">
                      <a:moveTo>
                        <a:pt x="171651" y="505474"/>
                      </a:moveTo>
                      <a:lnTo>
                        <a:pt x="207381" y="424680"/>
                      </a:lnTo>
                      <a:lnTo>
                        <a:pt x="231883" y="412429"/>
                      </a:lnTo>
                      <a:lnTo>
                        <a:pt x="238008" y="386470"/>
                      </a:lnTo>
                      <a:lnTo>
                        <a:pt x="250258" y="326823"/>
                      </a:lnTo>
                      <a:lnTo>
                        <a:pt x="248799" y="279863"/>
                      </a:lnTo>
                      <a:cubicBezTo>
                        <a:pt x="224445" y="267321"/>
                        <a:pt x="189152" y="248799"/>
                        <a:pt x="186089" y="245737"/>
                      </a:cubicBezTo>
                      <a:cubicBezTo>
                        <a:pt x="181568" y="241216"/>
                        <a:pt x="176901" y="216715"/>
                        <a:pt x="176901" y="216715"/>
                      </a:cubicBezTo>
                      <a:lnTo>
                        <a:pt x="169318" y="177047"/>
                      </a:lnTo>
                      <a:lnTo>
                        <a:pt x="160130" y="146421"/>
                      </a:lnTo>
                      <a:lnTo>
                        <a:pt x="163193" y="118858"/>
                      </a:lnTo>
                      <a:lnTo>
                        <a:pt x="163630" y="89399"/>
                      </a:lnTo>
                      <a:lnTo>
                        <a:pt x="153276" y="63002"/>
                      </a:lnTo>
                      <a:lnTo>
                        <a:pt x="108649" y="35438"/>
                      </a:lnTo>
                      <a:lnTo>
                        <a:pt x="88086" y="5688"/>
                      </a:lnTo>
                      <a:lnTo>
                        <a:pt x="52502" y="18230"/>
                      </a:lnTo>
                      <a:lnTo>
                        <a:pt x="36459" y="13709"/>
                      </a:lnTo>
                      <a:lnTo>
                        <a:pt x="28439" y="0"/>
                      </a:lnTo>
                      <a:lnTo>
                        <a:pt x="19251" y="36605"/>
                      </a:lnTo>
                      <a:lnTo>
                        <a:pt x="2042" y="59502"/>
                      </a:lnTo>
                      <a:lnTo>
                        <a:pt x="3208" y="82398"/>
                      </a:lnTo>
                      <a:lnTo>
                        <a:pt x="0" y="126004"/>
                      </a:lnTo>
                      <a:cubicBezTo>
                        <a:pt x="9480" y="130088"/>
                        <a:pt x="21147" y="135484"/>
                        <a:pt x="21147" y="135484"/>
                      </a:cubicBezTo>
                      <a:cubicBezTo>
                        <a:pt x="28730" y="138546"/>
                        <a:pt x="42585" y="164505"/>
                        <a:pt x="42585" y="164505"/>
                      </a:cubicBezTo>
                      <a:cubicBezTo>
                        <a:pt x="42585" y="164505"/>
                        <a:pt x="36459" y="176755"/>
                        <a:pt x="36459" y="184339"/>
                      </a:cubicBezTo>
                      <a:cubicBezTo>
                        <a:pt x="36459" y="191923"/>
                        <a:pt x="36459" y="207235"/>
                        <a:pt x="36459" y="207235"/>
                      </a:cubicBezTo>
                      <a:lnTo>
                        <a:pt x="40980" y="219486"/>
                      </a:lnTo>
                      <a:lnTo>
                        <a:pt x="47106" y="225611"/>
                      </a:lnTo>
                      <a:lnTo>
                        <a:pt x="53231" y="247049"/>
                      </a:lnTo>
                      <a:lnTo>
                        <a:pt x="42585" y="273009"/>
                      </a:lnTo>
                      <a:lnTo>
                        <a:pt x="42585" y="285259"/>
                      </a:lnTo>
                      <a:lnTo>
                        <a:pt x="47106" y="300572"/>
                      </a:lnTo>
                      <a:lnTo>
                        <a:pt x="47106" y="308155"/>
                      </a:lnTo>
                      <a:lnTo>
                        <a:pt x="30335" y="340240"/>
                      </a:lnTo>
                      <a:cubicBezTo>
                        <a:pt x="30335" y="340240"/>
                        <a:pt x="34855" y="355553"/>
                        <a:pt x="39522" y="357011"/>
                      </a:cubicBezTo>
                      <a:cubicBezTo>
                        <a:pt x="44043" y="358470"/>
                        <a:pt x="51773" y="364595"/>
                        <a:pt x="51773" y="364595"/>
                      </a:cubicBezTo>
                      <a:cubicBezTo>
                        <a:pt x="51773" y="364595"/>
                        <a:pt x="68544" y="373783"/>
                        <a:pt x="57898" y="378303"/>
                      </a:cubicBezTo>
                      <a:cubicBezTo>
                        <a:pt x="47252" y="382824"/>
                        <a:pt x="53377" y="376845"/>
                        <a:pt x="47252" y="382824"/>
                      </a:cubicBezTo>
                      <a:cubicBezTo>
                        <a:pt x="41126" y="388950"/>
                        <a:pt x="36605" y="381366"/>
                        <a:pt x="41126" y="388950"/>
                      </a:cubicBezTo>
                      <a:cubicBezTo>
                        <a:pt x="45647" y="396533"/>
                        <a:pt x="57898" y="405721"/>
                        <a:pt x="57898" y="405721"/>
                      </a:cubicBezTo>
                      <a:lnTo>
                        <a:pt x="74669" y="407180"/>
                      </a:lnTo>
                      <a:lnTo>
                        <a:pt x="111274" y="417825"/>
                      </a:lnTo>
                      <a:lnTo>
                        <a:pt x="121921" y="430076"/>
                      </a:lnTo>
                      <a:lnTo>
                        <a:pt x="149484" y="475869"/>
                      </a:lnTo>
                      <a:lnTo>
                        <a:pt x="154005" y="489578"/>
                      </a:lnTo>
                      <a:lnTo>
                        <a:pt x="163193" y="489578"/>
                      </a:lnTo>
                      <a:cubicBezTo>
                        <a:pt x="163193" y="489578"/>
                        <a:pt x="169026" y="501391"/>
                        <a:pt x="173693" y="507370"/>
                      </a:cubicBezTo>
                      <a:cubicBezTo>
                        <a:pt x="172964" y="507370"/>
                        <a:pt x="172380" y="506495"/>
                        <a:pt x="171651" y="505474"/>
                      </a:cubicBezTo>
                      <a:close/>
                    </a:path>
                  </a:pathLst>
                </a:custGeom>
                <a:solidFill>
                  <a:srgbClr val="CCCCCC"/>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34" name="Google Shape;634;p9"/>
                <p:cNvSpPr/>
                <p:nvPr/>
              </p:nvSpPr>
              <p:spPr>
                <a:xfrm>
                  <a:off x="10040016" y="5546943"/>
                  <a:ext cx="14584" cy="14584"/>
                </a:xfrm>
                <a:custGeom>
                  <a:rect b="b" l="l" r="r" t="t"/>
                  <a:pathLst>
                    <a:path extrusionOk="0" h="120000" w="120000">
                      <a:moveTo>
                        <a:pt x="0" y="0"/>
                      </a:moveTo>
                      <a:cubicBezTo>
                        <a:pt x="5998" y="4797"/>
                        <a:pt x="11997" y="10795"/>
                        <a:pt x="17995" y="15601"/>
                      </a:cubicBezTo>
                      <a:cubicBezTo>
                        <a:pt x="10795" y="10795"/>
                        <a:pt x="4797" y="5998"/>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35" name="Google Shape;635;p9"/>
                <p:cNvSpPr/>
                <p:nvPr/>
              </p:nvSpPr>
              <p:spPr>
                <a:xfrm>
                  <a:off x="10013911" y="5522296"/>
                  <a:ext cx="14584" cy="14584"/>
                </a:xfrm>
                <a:custGeom>
                  <a:rect b="b" l="l" r="r" t="t"/>
                  <a:pathLst>
                    <a:path extrusionOk="0" h="120000" w="120000">
                      <a:moveTo>
                        <a:pt x="14399" y="16794"/>
                      </a:moveTo>
                      <a:cubicBezTo>
                        <a:pt x="9602" y="11997"/>
                        <a:pt x="4797" y="5998"/>
                        <a:pt x="0" y="0"/>
                      </a:cubicBezTo>
                      <a:cubicBezTo>
                        <a:pt x="4797" y="7200"/>
                        <a:pt x="9602" y="11997"/>
                        <a:pt x="14399" y="16794"/>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36" name="Google Shape;636;p9"/>
                <p:cNvSpPr/>
                <p:nvPr/>
              </p:nvSpPr>
              <p:spPr>
                <a:xfrm>
                  <a:off x="10047454" y="5553797"/>
                  <a:ext cx="14584" cy="14584"/>
                </a:xfrm>
                <a:custGeom>
                  <a:rect b="b" l="l" r="r" t="t"/>
                  <a:pathLst>
                    <a:path extrusionOk="0" h="120000" w="120000">
                      <a:moveTo>
                        <a:pt x="0" y="0"/>
                      </a:moveTo>
                      <a:cubicBezTo>
                        <a:pt x="1201" y="1201"/>
                        <a:pt x="3596" y="3596"/>
                        <a:pt x="4797" y="4797"/>
                      </a:cubicBezTo>
                      <a:cubicBezTo>
                        <a:pt x="3596" y="3596"/>
                        <a:pt x="2403" y="2403"/>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37" name="Google Shape;637;p9"/>
                <p:cNvSpPr/>
                <p:nvPr/>
              </p:nvSpPr>
              <p:spPr>
                <a:xfrm>
                  <a:off x="10025433" y="5533526"/>
                  <a:ext cx="14584" cy="14584"/>
                </a:xfrm>
                <a:custGeom>
                  <a:rect b="b" l="l" r="r" t="t"/>
                  <a:pathLst>
                    <a:path extrusionOk="0" h="120000" w="120000">
                      <a:moveTo>
                        <a:pt x="0" y="0"/>
                      </a:moveTo>
                      <a:cubicBezTo>
                        <a:pt x="2403" y="1201"/>
                        <a:pt x="3596" y="3596"/>
                        <a:pt x="5998" y="4797"/>
                      </a:cubicBezTo>
                      <a:cubicBezTo>
                        <a:pt x="3596" y="3596"/>
                        <a:pt x="2403" y="2403"/>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38" name="Google Shape;638;p9"/>
                <p:cNvSpPr/>
                <p:nvPr/>
              </p:nvSpPr>
              <p:spPr>
                <a:xfrm>
                  <a:off x="10023099" y="5531338"/>
                  <a:ext cx="14584" cy="14584"/>
                </a:xfrm>
                <a:custGeom>
                  <a:rect b="b" l="l" r="r" t="t"/>
                  <a:pathLst>
                    <a:path extrusionOk="0" h="120000" w="120000">
                      <a:moveTo>
                        <a:pt x="0" y="0"/>
                      </a:moveTo>
                      <a:cubicBezTo>
                        <a:pt x="2403" y="1201"/>
                        <a:pt x="3596" y="3596"/>
                        <a:pt x="5998" y="4797"/>
                      </a:cubicBezTo>
                      <a:cubicBezTo>
                        <a:pt x="3596" y="3596"/>
                        <a:pt x="1201" y="2403"/>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39" name="Google Shape;639;p9"/>
                <p:cNvSpPr/>
                <p:nvPr/>
              </p:nvSpPr>
              <p:spPr>
                <a:xfrm>
                  <a:off x="10016245" y="5525067"/>
                  <a:ext cx="14584" cy="14584"/>
                </a:xfrm>
                <a:custGeom>
                  <a:rect b="b" l="l" r="r" t="t"/>
                  <a:pathLst>
                    <a:path extrusionOk="0" h="120000" w="120000">
                      <a:moveTo>
                        <a:pt x="0" y="0"/>
                      </a:moveTo>
                      <a:cubicBezTo>
                        <a:pt x="1201" y="1201"/>
                        <a:pt x="1201" y="1201"/>
                        <a:pt x="2403" y="2403"/>
                      </a:cubicBezTo>
                      <a:cubicBezTo>
                        <a:pt x="2403" y="1201"/>
                        <a:pt x="1201" y="0"/>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40" name="Google Shape;640;p9"/>
                <p:cNvSpPr/>
                <p:nvPr/>
              </p:nvSpPr>
              <p:spPr>
                <a:xfrm>
                  <a:off x="10049642" y="5555985"/>
                  <a:ext cx="14584" cy="14584"/>
                </a:xfrm>
                <a:custGeom>
                  <a:rect b="b" l="l" r="r" t="t"/>
                  <a:pathLst>
                    <a:path extrusionOk="0" h="120000" w="120000">
                      <a:moveTo>
                        <a:pt x="20398" y="17995"/>
                      </a:moveTo>
                      <a:cubicBezTo>
                        <a:pt x="13198" y="11997"/>
                        <a:pt x="7200" y="5998"/>
                        <a:pt x="0" y="0"/>
                      </a:cubicBezTo>
                      <a:cubicBezTo>
                        <a:pt x="7200" y="4797"/>
                        <a:pt x="13198" y="10795"/>
                        <a:pt x="20398" y="17995"/>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41" name="Google Shape;641;p9"/>
                <p:cNvSpPr/>
                <p:nvPr/>
              </p:nvSpPr>
              <p:spPr>
                <a:xfrm>
                  <a:off x="10057079" y="5562693"/>
                  <a:ext cx="14584" cy="14584"/>
                </a:xfrm>
                <a:custGeom>
                  <a:rect b="b" l="l" r="r" t="t"/>
                  <a:pathLst>
                    <a:path extrusionOk="0" h="120000" w="120000">
                      <a:moveTo>
                        <a:pt x="0" y="0"/>
                      </a:moveTo>
                      <a:cubicBezTo>
                        <a:pt x="1201" y="1201"/>
                        <a:pt x="1201" y="1201"/>
                        <a:pt x="2403" y="2403"/>
                      </a:cubicBezTo>
                      <a:lnTo>
                        <a:pt x="2403" y="2403"/>
                      </a:lnTo>
                      <a:cubicBezTo>
                        <a:pt x="1201" y="1201"/>
                        <a:pt x="1201" y="0"/>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42" name="Google Shape;642;p9"/>
                <p:cNvSpPr/>
                <p:nvPr/>
              </p:nvSpPr>
              <p:spPr>
                <a:xfrm>
                  <a:off x="10020912" y="5529442"/>
                  <a:ext cx="14584" cy="14584"/>
                </a:xfrm>
                <a:custGeom>
                  <a:rect b="b" l="l" r="r" t="t"/>
                  <a:pathLst>
                    <a:path extrusionOk="0" h="120000" w="120000">
                      <a:moveTo>
                        <a:pt x="0" y="0"/>
                      </a:moveTo>
                      <a:cubicBezTo>
                        <a:pt x="1201" y="1201"/>
                        <a:pt x="3596" y="3596"/>
                        <a:pt x="4797" y="4797"/>
                      </a:cubicBezTo>
                      <a:cubicBezTo>
                        <a:pt x="3596" y="3596"/>
                        <a:pt x="2403" y="1201"/>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43" name="Google Shape;643;p9"/>
                <p:cNvSpPr/>
                <p:nvPr/>
              </p:nvSpPr>
              <p:spPr>
                <a:xfrm>
                  <a:off x="10017412" y="5526088"/>
                  <a:ext cx="14584" cy="14584"/>
                </a:xfrm>
                <a:custGeom>
                  <a:rect b="b" l="l" r="r" t="t"/>
                  <a:pathLst>
                    <a:path extrusionOk="0" h="120000" w="120000">
                      <a:moveTo>
                        <a:pt x="0" y="0"/>
                      </a:moveTo>
                      <a:cubicBezTo>
                        <a:pt x="1201" y="1201"/>
                        <a:pt x="2403" y="1201"/>
                        <a:pt x="2403" y="2403"/>
                      </a:cubicBezTo>
                      <a:cubicBezTo>
                        <a:pt x="2403" y="2403"/>
                        <a:pt x="1201" y="1201"/>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44" name="Google Shape;644;p9"/>
                <p:cNvSpPr/>
                <p:nvPr/>
              </p:nvSpPr>
              <p:spPr>
                <a:xfrm>
                  <a:off x="10019016" y="5527546"/>
                  <a:ext cx="14584" cy="14584"/>
                </a:xfrm>
                <a:custGeom>
                  <a:rect b="b" l="l" r="r" t="t"/>
                  <a:pathLst>
                    <a:path extrusionOk="0" h="120000" w="120000">
                      <a:moveTo>
                        <a:pt x="0" y="0"/>
                      </a:moveTo>
                      <a:cubicBezTo>
                        <a:pt x="1201" y="1201"/>
                        <a:pt x="1201" y="1201"/>
                        <a:pt x="2403" y="2403"/>
                      </a:cubicBezTo>
                      <a:cubicBezTo>
                        <a:pt x="1201" y="1201"/>
                        <a:pt x="0" y="1201"/>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645" name="Google Shape;645;p9"/>
              <p:cNvSpPr/>
              <p:nvPr/>
            </p:nvSpPr>
            <p:spPr>
              <a:xfrm>
                <a:off x="10370339" y="4714063"/>
                <a:ext cx="14584" cy="14584"/>
              </a:xfrm>
              <a:custGeom>
                <a:rect b="b" l="l" r="r" t="t"/>
                <a:pathLst>
                  <a:path extrusionOk="0" h="120000" w="120000">
                    <a:moveTo>
                      <a:pt x="35998" y="0"/>
                    </a:moveTo>
                    <a:cubicBezTo>
                      <a:pt x="24002" y="1201"/>
                      <a:pt x="11997" y="3596"/>
                      <a:pt x="0" y="4797"/>
                    </a:cubicBezTo>
                    <a:cubicBezTo>
                      <a:pt x="11997" y="2403"/>
                      <a:pt x="24002" y="1201"/>
                      <a:pt x="35998"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46" name="Google Shape;646;p9"/>
              <p:cNvSpPr/>
              <p:nvPr/>
            </p:nvSpPr>
            <p:spPr>
              <a:xfrm>
                <a:off x="10360568" y="4715375"/>
                <a:ext cx="14584" cy="14584"/>
              </a:xfrm>
              <a:custGeom>
                <a:rect b="b" l="l" r="r" t="t"/>
                <a:pathLst>
                  <a:path extrusionOk="0" h="120000" w="120000">
                    <a:moveTo>
                      <a:pt x="31193" y="0"/>
                    </a:moveTo>
                    <a:cubicBezTo>
                      <a:pt x="20398" y="1201"/>
                      <a:pt x="10795" y="2403"/>
                      <a:pt x="0" y="3596"/>
                    </a:cubicBezTo>
                    <a:cubicBezTo>
                      <a:pt x="10795" y="2403"/>
                      <a:pt x="21599" y="1201"/>
                      <a:pt x="31193"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47" name="Google Shape;647;p9"/>
              <p:cNvSpPr/>
              <p:nvPr/>
            </p:nvSpPr>
            <p:spPr>
              <a:xfrm>
                <a:off x="10365527" y="4714646"/>
                <a:ext cx="14584" cy="14584"/>
              </a:xfrm>
              <a:custGeom>
                <a:rect b="b" l="l" r="r" t="t"/>
                <a:pathLst>
                  <a:path extrusionOk="0" h="120000" w="120000">
                    <a:moveTo>
                      <a:pt x="32394" y="0"/>
                    </a:moveTo>
                    <a:cubicBezTo>
                      <a:pt x="21599" y="1201"/>
                      <a:pt x="10795" y="2403"/>
                      <a:pt x="0" y="3596"/>
                    </a:cubicBezTo>
                    <a:cubicBezTo>
                      <a:pt x="10795" y="3596"/>
                      <a:pt x="21599" y="1201"/>
                      <a:pt x="32394"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48" name="Google Shape;648;p9"/>
              <p:cNvSpPr/>
              <p:nvPr/>
            </p:nvSpPr>
            <p:spPr>
              <a:xfrm>
                <a:off x="10341609" y="4717563"/>
                <a:ext cx="14584" cy="14584"/>
              </a:xfrm>
              <a:custGeom>
                <a:rect b="b" l="l" r="r" t="t"/>
                <a:pathLst>
                  <a:path extrusionOk="0" h="120000" w="120000">
                    <a:moveTo>
                      <a:pt x="24002" y="0"/>
                    </a:moveTo>
                    <a:cubicBezTo>
                      <a:pt x="15601" y="1201"/>
                      <a:pt x="8401" y="1201"/>
                      <a:pt x="0" y="2403"/>
                    </a:cubicBezTo>
                    <a:cubicBezTo>
                      <a:pt x="7200" y="2403"/>
                      <a:pt x="15601" y="1201"/>
                      <a:pt x="24002"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49" name="Google Shape;649;p9"/>
              <p:cNvSpPr/>
              <p:nvPr/>
            </p:nvSpPr>
            <p:spPr>
              <a:xfrm>
                <a:off x="10355755" y="4715959"/>
                <a:ext cx="14584" cy="14584"/>
              </a:xfrm>
              <a:custGeom>
                <a:rect b="b" l="l" r="r" t="t"/>
                <a:pathLst>
                  <a:path extrusionOk="0" h="120000" w="120000">
                    <a:moveTo>
                      <a:pt x="30000" y="0"/>
                    </a:moveTo>
                    <a:cubicBezTo>
                      <a:pt x="20398" y="1201"/>
                      <a:pt x="9602" y="2403"/>
                      <a:pt x="0" y="3596"/>
                    </a:cubicBezTo>
                    <a:cubicBezTo>
                      <a:pt x="9602" y="2403"/>
                      <a:pt x="19196" y="1201"/>
                      <a:pt x="3000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50" name="Google Shape;650;p9"/>
              <p:cNvSpPr/>
              <p:nvPr/>
            </p:nvSpPr>
            <p:spPr>
              <a:xfrm>
                <a:off x="10346276" y="4716980"/>
                <a:ext cx="14584" cy="14584"/>
              </a:xfrm>
              <a:custGeom>
                <a:rect b="b" l="l" r="r" t="t"/>
                <a:pathLst>
                  <a:path extrusionOk="0" h="120000" w="120000">
                    <a:moveTo>
                      <a:pt x="26396" y="0"/>
                    </a:moveTo>
                    <a:cubicBezTo>
                      <a:pt x="17995" y="1201"/>
                      <a:pt x="8401" y="2403"/>
                      <a:pt x="0" y="2403"/>
                    </a:cubicBezTo>
                    <a:cubicBezTo>
                      <a:pt x="8401" y="2403"/>
                      <a:pt x="16794" y="1201"/>
                      <a:pt x="26396"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51" name="Google Shape;651;p9"/>
              <p:cNvSpPr/>
              <p:nvPr/>
            </p:nvSpPr>
            <p:spPr>
              <a:xfrm>
                <a:off x="10375006" y="4713334"/>
                <a:ext cx="14584" cy="14584"/>
              </a:xfrm>
              <a:custGeom>
                <a:rect b="b" l="l" r="r" t="t"/>
                <a:pathLst>
                  <a:path extrusionOk="0" h="120000" w="120000">
                    <a:moveTo>
                      <a:pt x="38401" y="0"/>
                    </a:moveTo>
                    <a:cubicBezTo>
                      <a:pt x="25195" y="1201"/>
                      <a:pt x="13198" y="3596"/>
                      <a:pt x="0" y="4797"/>
                    </a:cubicBezTo>
                    <a:cubicBezTo>
                      <a:pt x="13198" y="3596"/>
                      <a:pt x="26396" y="2403"/>
                      <a:pt x="38401"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52" name="Google Shape;652;p9"/>
              <p:cNvSpPr/>
              <p:nvPr/>
            </p:nvSpPr>
            <p:spPr>
              <a:xfrm>
                <a:off x="10350943" y="4716542"/>
                <a:ext cx="14584" cy="14584"/>
              </a:xfrm>
              <a:custGeom>
                <a:rect b="b" l="l" r="r" t="t"/>
                <a:pathLst>
                  <a:path extrusionOk="0" h="120000" w="120000">
                    <a:moveTo>
                      <a:pt x="28799" y="0"/>
                    </a:moveTo>
                    <a:cubicBezTo>
                      <a:pt x="19196" y="1201"/>
                      <a:pt x="9602" y="2403"/>
                      <a:pt x="0" y="3596"/>
                    </a:cubicBezTo>
                    <a:cubicBezTo>
                      <a:pt x="9602" y="1201"/>
                      <a:pt x="19196" y="1201"/>
                      <a:pt x="28799"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53" name="Google Shape;653;p9"/>
              <p:cNvSpPr/>
              <p:nvPr/>
            </p:nvSpPr>
            <p:spPr>
              <a:xfrm>
                <a:off x="10328630" y="4719021"/>
                <a:ext cx="14584" cy="14584"/>
              </a:xfrm>
              <a:custGeom>
                <a:rect b="b" l="l" r="r" t="t"/>
                <a:pathLst>
                  <a:path extrusionOk="0" h="120000" w="120000">
                    <a:moveTo>
                      <a:pt x="0" y="1201"/>
                    </a:moveTo>
                    <a:cubicBezTo>
                      <a:pt x="5998" y="1201"/>
                      <a:pt x="11997" y="0"/>
                      <a:pt x="17995" y="0"/>
                    </a:cubicBezTo>
                    <a:cubicBezTo>
                      <a:pt x="11997" y="0"/>
                      <a:pt x="5998" y="0"/>
                      <a:pt x="0" y="1201"/>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54" name="Google Shape;654;p9"/>
              <p:cNvSpPr/>
              <p:nvPr/>
            </p:nvSpPr>
            <p:spPr>
              <a:xfrm>
                <a:off x="10317837" y="4719751"/>
                <a:ext cx="14584" cy="14584"/>
              </a:xfrm>
              <a:custGeom>
                <a:rect b="b" l="l" r="r" t="t"/>
                <a:pathLst>
                  <a:path extrusionOk="0" h="120000" w="120000">
                    <a:moveTo>
                      <a:pt x="0" y="1201"/>
                    </a:moveTo>
                    <a:cubicBezTo>
                      <a:pt x="3596" y="1201"/>
                      <a:pt x="7200" y="1201"/>
                      <a:pt x="11997" y="0"/>
                    </a:cubicBezTo>
                    <a:cubicBezTo>
                      <a:pt x="7200" y="0"/>
                      <a:pt x="3596" y="0"/>
                      <a:pt x="0" y="1201"/>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55" name="Google Shape;655;p9"/>
              <p:cNvSpPr/>
              <p:nvPr/>
            </p:nvSpPr>
            <p:spPr>
              <a:xfrm>
                <a:off x="10314775" y="4719897"/>
                <a:ext cx="14584" cy="14584"/>
              </a:xfrm>
              <a:custGeom>
                <a:rect b="b" l="l" r="r" t="t"/>
                <a:pathLst>
                  <a:path extrusionOk="0" h="120000" w="120000">
                    <a:moveTo>
                      <a:pt x="0" y="0"/>
                    </a:moveTo>
                    <a:cubicBezTo>
                      <a:pt x="2403" y="0"/>
                      <a:pt x="5998" y="0"/>
                      <a:pt x="8401" y="0"/>
                    </a:cubicBezTo>
                    <a:cubicBezTo>
                      <a:pt x="4797" y="0"/>
                      <a:pt x="2403" y="0"/>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56" name="Google Shape;656;p9"/>
              <p:cNvSpPr/>
              <p:nvPr/>
            </p:nvSpPr>
            <p:spPr>
              <a:xfrm>
                <a:off x="10337088" y="4718001"/>
                <a:ext cx="14584" cy="14584"/>
              </a:xfrm>
              <a:custGeom>
                <a:rect b="b" l="l" r="r" t="t"/>
                <a:pathLst>
                  <a:path extrusionOk="0" h="120000" w="120000">
                    <a:moveTo>
                      <a:pt x="0" y="2403"/>
                    </a:moveTo>
                    <a:cubicBezTo>
                      <a:pt x="7200" y="1201"/>
                      <a:pt x="14399" y="1201"/>
                      <a:pt x="22800" y="0"/>
                    </a:cubicBezTo>
                    <a:cubicBezTo>
                      <a:pt x="15601" y="1201"/>
                      <a:pt x="8401" y="2403"/>
                      <a:pt x="0" y="2403"/>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57" name="Google Shape;657;p9"/>
              <p:cNvSpPr/>
              <p:nvPr/>
            </p:nvSpPr>
            <p:spPr>
              <a:xfrm>
                <a:off x="10332859" y="4718438"/>
                <a:ext cx="14584" cy="14584"/>
              </a:xfrm>
              <a:custGeom>
                <a:rect b="b" l="l" r="r" t="t"/>
                <a:pathLst>
                  <a:path extrusionOk="0" h="120000" w="120000">
                    <a:moveTo>
                      <a:pt x="0" y="2403"/>
                    </a:moveTo>
                    <a:cubicBezTo>
                      <a:pt x="5998" y="2403"/>
                      <a:pt x="13198" y="1201"/>
                      <a:pt x="19196" y="0"/>
                    </a:cubicBezTo>
                    <a:cubicBezTo>
                      <a:pt x="13198" y="1201"/>
                      <a:pt x="5998" y="2403"/>
                      <a:pt x="0" y="2403"/>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58" name="Google Shape;658;p9"/>
              <p:cNvSpPr/>
              <p:nvPr/>
            </p:nvSpPr>
            <p:spPr>
              <a:xfrm>
                <a:off x="10321192" y="4719459"/>
                <a:ext cx="14584" cy="14584"/>
              </a:xfrm>
              <a:custGeom>
                <a:rect b="b" l="l" r="r" t="t"/>
                <a:pathLst>
                  <a:path extrusionOk="0" h="120000" w="120000">
                    <a:moveTo>
                      <a:pt x="0" y="1201"/>
                    </a:moveTo>
                    <a:cubicBezTo>
                      <a:pt x="4797" y="1201"/>
                      <a:pt x="9602" y="0"/>
                      <a:pt x="14399" y="0"/>
                    </a:cubicBezTo>
                    <a:cubicBezTo>
                      <a:pt x="8401" y="1201"/>
                      <a:pt x="3596" y="1201"/>
                      <a:pt x="0" y="1201"/>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59" name="Google Shape;659;p9"/>
              <p:cNvSpPr/>
              <p:nvPr/>
            </p:nvSpPr>
            <p:spPr>
              <a:xfrm>
                <a:off x="10324838" y="4719313"/>
                <a:ext cx="14584" cy="14584"/>
              </a:xfrm>
              <a:custGeom>
                <a:rect b="b" l="l" r="r" t="t"/>
                <a:pathLst>
                  <a:path extrusionOk="0" h="120000" w="120000">
                    <a:moveTo>
                      <a:pt x="0" y="1201"/>
                    </a:moveTo>
                    <a:cubicBezTo>
                      <a:pt x="4797" y="1201"/>
                      <a:pt x="10795" y="0"/>
                      <a:pt x="15601" y="0"/>
                    </a:cubicBezTo>
                    <a:cubicBezTo>
                      <a:pt x="10795" y="0"/>
                      <a:pt x="4797" y="0"/>
                      <a:pt x="0" y="1201"/>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660" name="Google Shape;660;p9"/>
              <p:cNvGrpSpPr/>
              <p:nvPr/>
            </p:nvGrpSpPr>
            <p:grpSpPr>
              <a:xfrm>
                <a:off x="9691172" y="4404887"/>
                <a:ext cx="583351" cy="641687"/>
                <a:chOff x="9691172" y="4404887"/>
                <a:chExt cx="583351" cy="641687"/>
              </a:xfrm>
            </p:grpSpPr>
            <p:sp>
              <p:nvSpPr>
                <p:cNvPr id="661" name="Google Shape;661;p9"/>
                <p:cNvSpPr/>
                <p:nvPr/>
              </p:nvSpPr>
              <p:spPr>
                <a:xfrm>
                  <a:off x="9691172" y="4404887"/>
                  <a:ext cx="583351" cy="641687"/>
                </a:xfrm>
                <a:custGeom>
                  <a:rect b="b" l="l" r="r" t="t"/>
                  <a:pathLst>
                    <a:path extrusionOk="0" h="641686" w="583351">
                      <a:moveTo>
                        <a:pt x="299988" y="475577"/>
                      </a:moveTo>
                      <a:lnTo>
                        <a:pt x="356136" y="538579"/>
                      </a:lnTo>
                      <a:lnTo>
                        <a:pt x="425993" y="569497"/>
                      </a:lnTo>
                      <a:lnTo>
                        <a:pt x="429492" y="584372"/>
                      </a:lnTo>
                      <a:lnTo>
                        <a:pt x="408929" y="631332"/>
                      </a:lnTo>
                      <a:lnTo>
                        <a:pt x="407471" y="654374"/>
                      </a:lnTo>
                      <a:lnTo>
                        <a:pt x="426868" y="645916"/>
                      </a:lnTo>
                      <a:lnTo>
                        <a:pt x="439118" y="615290"/>
                      </a:lnTo>
                      <a:lnTo>
                        <a:pt x="462014" y="606102"/>
                      </a:lnTo>
                      <a:lnTo>
                        <a:pt x="481848" y="615290"/>
                      </a:lnTo>
                      <a:lnTo>
                        <a:pt x="507807" y="615290"/>
                      </a:lnTo>
                      <a:lnTo>
                        <a:pt x="524287" y="605373"/>
                      </a:lnTo>
                      <a:cubicBezTo>
                        <a:pt x="520787" y="591810"/>
                        <a:pt x="519766" y="570955"/>
                        <a:pt x="519766" y="570955"/>
                      </a:cubicBezTo>
                      <a:lnTo>
                        <a:pt x="529100" y="524141"/>
                      </a:lnTo>
                      <a:lnTo>
                        <a:pt x="583497" y="439847"/>
                      </a:lnTo>
                      <a:lnTo>
                        <a:pt x="538579" y="422930"/>
                      </a:lnTo>
                      <a:cubicBezTo>
                        <a:pt x="538579" y="422930"/>
                        <a:pt x="504891" y="396679"/>
                        <a:pt x="502995" y="389241"/>
                      </a:cubicBezTo>
                      <a:cubicBezTo>
                        <a:pt x="501099" y="381803"/>
                        <a:pt x="489869" y="366782"/>
                        <a:pt x="489869" y="366782"/>
                      </a:cubicBezTo>
                      <a:lnTo>
                        <a:pt x="476744" y="344323"/>
                      </a:lnTo>
                      <a:lnTo>
                        <a:pt x="484182" y="321864"/>
                      </a:lnTo>
                      <a:lnTo>
                        <a:pt x="490599" y="262216"/>
                      </a:lnTo>
                      <a:lnTo>
                        <a:pt x="492495" y="264842"/>
                      </a:lnTo>
                      <a:lnTo>
                        <a:pt x="471931" y="235091"/>
                      </a:lnTo>
                      <a:lnTo>
                        <a:pt x="481119" y="221382"/>
                      </a:lnTo>
                      <a:lnTo>
                        <a:pt x="490307" y="209860"/>
                      </a:lnTo>
                      <a:lnTo>
                        <a:pt x="483453" y="198340"/>
                      </a:lnTo>
                      <a:lnTo>
                        <a:pt x="458223" y="200673"/>
                      </a:lnTo>
                      <a:lnTo>
                        <a:pt x="426138" y="230424"/>
                      </a:lnTo>
                      <a:lnTo>
                        <a:pt x="403242" y="230424"/>
                      </a:lnTo>
                      <a:cubicBezTo>
                        <a:pt x="403242" y="230424"/>
                        <a:pt x="350594" y="207527"/>
                        <a:pt x="341406" y="202861"/>
                      </a:cubicBezTo>
                      <a:cubicBezTo>
                        <a:pt x="332218" y="198340"/>
                        <a:pt x="332218" y="154734"/>
                        <a:pt x="332218" y="154734"/>
                      </a:cubicBezTo>
                      <a:lnTo>
                        <a:pt x="297801" y="118129"/>
                      </a:lnTo>
                      <a:lnTo>
                        <a:pt x="254196" y="99753"/>
                      </a:lnTo>
                      <a:lnTo>
                        <a:pt x="240487" y="56148"/>
                      </a:lnTo>
                      <a:lnTo>
                        <a:pt x="210736" y="46960"/>
                      </a:lnTo>
                      <a:lnTo>
                        <a:pt x="167130" y="10354"/>
                      </a:lnTo>
                      <a:lnTo>
                        <a:pt x="73211" y="0"/>
                      </a:lnTo>
                      <a:lnTo>
                        <a:pt x="60668" y="19542"/>
                      </a:lnTo>
                      <a:lnTo>
                        <a:pt x="28584" y="29897"/>
                      </a:lnTo>
                      <a:lnTo>
                        <a:pt x="0" y="70002"/>
                      </a:lnTo>
                      <a:cubicBezTo>
                        <a:pt x="0" y="70002"/>
                        <a:pt x="16042" y="130671"/>
                        <a:pt x="18375" y="137671"/>
                      </a:cubicBezTo>
                      <a:cubicBezTo>
                        <a:pt x="20709" y="144525"/>
                        <a:pt x="32084" y="148025"/>
                        <a:pt x="32084" y="148025"/>
                      </a:cubicBezTo>
                      <a:cubicBezTo>
                        <a:pt x="32084" y="148025"/>
                        <a:pt x="61835" y="161734"/>
                        <a:pt x="65335" y="165234"/>
                      </a:cubicBezTo>
                      <a:cubicBezTo>
                        <a:pt x="68835" y="168734"/>
                        <a:pt x="65335" y="169755"/>
                        <a:pt x="65335" y="173255"/>
                      </a:cubicBezTo>
                      <a:cubicBezTo>
                        <a:pt x="65335" y="176755"/>
                        <a:pt x="52793" y="178943"/>
                        <a:pt x="48127" y="182443"/>
                      </a:cubicBezTo>
                      <a:cubicBezTo>
                        <a:pt x="43606" y="185943"/>
                        <a:pt x="52647" y="211027"/>
                        <a:pt x="52647" y="211027"/>
                      </a:cubicBezTo>
                      <a:cubicBezTo>
                        <a:pt x="52647" y="211027"/>
                        <a:pt x="71023" y="232757"/>
                        <a:pt x="72190" y="237424"/>
                      </a:cubicBezTo>
                      <a:cubicBezTo>
                        <a:pt x="73356" y="241945"/>
                        <a:pt x="72190" y="254633"/>
                        <a:pt x="72190" y="254633"/>
                      </a:cubicBezTo>
                      <a:lnTo>
                        <a:pt x="61835" y="269508"/>
                      </a:lnTo>
                      <a:lnTo>
                        <a:pt x="50314" y="303926"/>
                      </a:lnTo>
                      <a:lnTo>
                        <a:pt x="68690" y="310780"/>
                      </a:lnTo>
                      <a:lnTo>
                        <a:pt x="101941" y="341698"/>
                      </a:lnTo>
                      <a:lnTo>
                        <a:pt x="104274" y="366928"/>
                      </a:lnTo>
                      <a:lnTo>
                        <a:pt x="99753" y="376116"/>
                      </a:lnTo>
                      <a:lnTo>
                        <a:pt x="94065" y="377282"/>
                      </a:lnTo>
                      <a:lnTo>
                        <a:pt x="80357" y="372762"/>
                      </a:lnTo>
                      <a:lnTo>
                        <a:pt x="65481" y="373928"/>
                      </a:lnTo>
                      <a:lnTo>
                        <a:pt x="73502" y="400325"/>
                      </a:lnTo>
                      <a:lnTo>
                        <a:pt x="81523" y="426721"/>
                      </a:lnTo>
                      <a:lnTo>
                        <a:pt x="68981" y="434743"/>
                      </a:lnTo>
                      <a:lnTo>
                        <a:pt x="68981" y="447284"/>
                      </a:lnTo>
                      <a:lnTo>
                        <a:pt x="192797" y="541204"/>
                      </a:lnTo>
                      <a:lnTo>
                        <a:pt x="261487" y="551558"/>
                      </a:lnTo>
                      <a:lnTo>
                        <a:pt x="285551" y="519474"/>
                      </a:lnTo>
                      <a:lnTo>
                        <a:pt x="271842" y="504599"/>
                      </a:lnTo>
                      <a:lnTo>
                        <a:pt x="283363" y="490890"/>
                      </a:lnTo>
                      <a:lnTo>
                        <a:pt x="299988" y="475577"/>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62" name="Google Shape;662;p9"/>
                <p:cNvSpPr/>
                <p:nvPr/>
              </p:nvSpPr>
              <p:spPr>
                <a:xfrm>
                  <a:off x="10218668" y="5018864"/>
                  <a:ext cx="14584" cy="14584"/>
                </a:xfrm>
                <a:custGeom>
                  <a:rect b="b" l="l" r="r" t="t"/>
                  <a:pathLst>
                    <a:path extrusionOk="0" h="120000" w="120000">
                      <a:moveTo>
                        <a:pt x="0" y="0"/>
                      </a:moveTo>
                      <a:cubicBezTo>
                        <a:pt x="1201" y="1201"/>
                        <a:pt x="1201" y="2403"/>
                        <a:pt x="2403" y="3596"/>
                      </a:cubicBezTo>
                      <a:cubicBezTo>
                        <a:pt x="1201" y="2403"/>
                        <a:pt x="1201" y="1201"/>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63" name="Google Shape;663;p9"/>
                <p:cNvSpPr/>
                <p:nvPr/>
              </p:nvSpPr>
              <p:spPr>
                <a:xfrm>
                  <a:off x="10216480" y="5013614"/>
                  <a:ext cx="14584" cy="14584"/>
                </a:xfrm>
                <a:custGeom>
                  <a:rect b="b" l="l" r="r" t="t"/>
                  <a:pathLst>
                    <a:path extrusionOk="0" h="120000" w="120000">
                      <a:moveTo>
                        <a:pt x="0" y="0"/>
                      </a:moveTo>
                      <a:cubicBezTo>
                        <a:pt x="0" y="1201"/>
                        <a:pt x="0" y="1201"/>
                        <a:pt x="0" y="2403"/>
                      </a:cubicBezTo>
                      <a:cubicBezTo>
                        <a:pt x="0" y="1201"/>
                        <a:pt x="0" y="1201"/>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64" name="Google Shape;664;p9"/>
                <p:cNvSpPr/>
                <p:nvPr/>
              </p:nvSpPr>
              <p:spPr>
                <a:xfrm>
                  <a:off x="10217501" y="5016531"/>
                  <a:ext cx="14584" cy="14584"/>
                </a:xfrm>
                <a:custGeom>
                  <a:rect b="b" l="l" r="r" t="t"/>
                  <a:pathLst>
                    <a:path extrusionOk="0" h="120000" w="120000">
                      <a:moveTo>
                        <a:pt x="0" y="0"/>
                      </a:moveTo>
                      <a:cubicBezTo>
                        <a:pt x="0" y="1201"/>
                        <a:pt x="1201" y="2403"/>
                        <a:pt x="1201" y="3596"/>
                      </a:cubicBezTo>
                      <a:cubicBezTo>
                        <a:pt x="1201" y="2403"/>
                        <a:pt x="0" y="1201"/>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665" name="Google Shape;665;p9"/>
              <p:cNvSpPr/>
              <p:nvPr/>
            </p:nvSpPr>
            <p:spPr>
              <a:xfrm>
                <a:off x="10000349" y="5160764"/>
                <a:ext cx="14584" cy="14584"/>
              </a:xfrm>
              <a:custGeom>
                <a:rect b="b" l="l" r="r" t="t"/>
                <a:pathLst>
                  <a:path extrusionOk="0" h="120000" w="120000">
                    <a:moveTo>
                      <a:pt x="0" y="0"/>
                    </a:moveTo>
                    <a:lnTo>
                      <a:pt x="10795" y="34797"/>
                    </a:lnTo>
                    <a:lnTo>
                      <a:pt x="10795" y="34797"/>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66" name="Google Shape;666;p9"/>
              <p:cNvSpPr/>
              <p:nvPr/>
            </p:nvSpPr>
            <p:spPr>
              <a:xfrm>
                <a:off x="9910950" y="4880464"/>
                <a:ext cx="204173" cy="247924"/>
              </a:xfrm>
              <a:custGeom>
                <a:rect b="b" l="l" r="r" t="t"/>
                <a:pathLst>
                  <a:path extrusionOk="0" h="247924" w="204173">
                    <a:moveTo>
                      <a:pt x="189006" y="155755"/>
                    </a:moveTo>
                    <a:lnTo>
                      <a:pt x="209715" y="108795"/>
                    </a:lnTo>
                    <a:lnTo>
                      <a:pt x="206215" y="93920"/>
                    </a:lnTo>
                    <a:lnTo>
                      <a:pt x="136359" y="63002"/>
                    </a:lnTo>
                    <a:lnTo>
                      <a:pt x="80211" y="0"/>
                    </a:lnTo>
                    <a:lnTo>
                      <a:pt x="63002" y="14876"/>
                    </a:lnTo>
                    <a:lnTo>
                      <a:pt x="51627" y="28584"/>
                    </a:lnTo>
                    <a:lnTo>
                      <a:pt x="65336" y="43460"/>
                    </a:lnTo>
                    <a:lnTo>
                      <a:pt x="41272" y="75544"/>
                    </a:lnTo>
                    <a:lnTo>
                      <a:pt x="35584" y="91586"/>
                    </a:lnTo>
                    <a:lnTo>
                      <a:pt x="26397" y="104274"/>
                    </a:lnTo>
                    <a:lnTo>
                      <a:pt x="8021" y="111128"/>
                    </a:lnTo>
                    <a:lnTo>
                      <a:pt x="0" y="114483"/>
                    </a:lnTo>
                    <a:lnTo>
                      <a:pt x="3937" y="144379"/>
                    </a:lnTo>
                    <a:lnTo>
                      <a:pt x="17209" y="139713"/>
                    </a:lnTo>
                    <a:lnTo>
                      <a:pt x="37772" y="169464"/>
                    </a:lnTo>
                    <a:lnTo>
                      <a:pt x="82544" y="197027"/>
                    </a:lnTo>
                    <a:lnTo>
                      <a:pt x="92753" y="223424"/>
                    </a:lnTo>
                    <a:lnTo>
                      <a:pt x="92461" y="252737"/>
                    </a:lnTo>
                    <a:lnTo>
                      <a:pt x="139858" y="245153"/>
                    </a:lnTo>
                    <a:lnTo>
                      <a:pt x="148900" y="220653"/>
                    </a:lnTo>
                    <a:lnTo>
                      <a:pt x="158088" y="191631"/>
                    </a:lnTo>
                    <a:lnTo>
                      <a:pt x="206944" y="170339"/>
                    </a:lnTo>
                    <a:lnTo>
                      <a:pt x="187548" y="178797"/>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667" name="Google Shape;667;p9"/>
              <p:cNvGrpSpPr/>
              <p:nvPr/>
            </p:nvGrpSpPr>
            <p:grpSpPr>
              <a:xfrm>
                <a:off x="9333870" y="4611976"/>
                <a:ext cx="498035" cy="422930"/>
                <a:chOff x="9333870" y="4611976"/>
                <a:chExt cx="498035" cy="422930"/>
              </a:xfrm>
            </p:grpSpPr>
            <p:sp>
              <p:nvSpPr>
                <p:cNvPr id="668" name="Google Shape;668;p9"/>
                <p:cNvSpPr/>
                <p:nvPr/>
              </p:nvSpPr>
              <p:spPr>
                <a:xfrm>
                  <a:off x="9333870" y="4611976"/>
                  <a:ext cx="452097" cy="422930"/>
                </a:xfrm>
                <a:custGeom>
                  <a:rect b="b" l="l" r="r" t="t"/>
                  <a:pathLst>
                    <a:path extrusionOk="0" h="422929" w="452097">
                      <a:moveTo>
                        <a:pt x="413159" y="243258"/>
                      </a:moveTo>
                      <a:lnTo>
                        <a:pt x="434888" y="246758"/>
                      </a:lnTo>
                      <a:lnTo>
                        <a:pt x="425701" y="239757"/>
                      </a:lnTo>
                      <a:lnTo>
                        <a:pt x="425701" y="227216"/>
                      </a:lnTo>
                      <a:lnTo>
                        <a:pt x="438243" y="219194"/>
                      </a:lnTo>
                      <a:lnTo>
                        <a:pt x="430222" y="192798"/>
                      </a:lnTo>
                      <a:lnTo>
                        <a:pt x="422201" y="166401"/>
                      </a:lnTo>
                      <a:lnTo>
                        <a:pt x="437076" y="165235"/>
                      </a:lnTo>
                      <a:lnTo>
                        <a:pt x="450785" y="169755"/>
                      </a:lnTo>
                      <a:lnTo>
                        <a:pt x="456473" y="168589"/>
                      </a:lnTo>
                      <a:lnTo>
                        <a:pt x="460994" y="159401"/>
                      </a:lnTo>
                      <a:lnTo>
                        <a:pt x="458660" y="134171"/>
                      </a:lnTo>
                      <a:lnTo>
                        <a:pt x="425409" y="103253"/>
                      </a:lnTo>
                      <a:lnTo>
                        <a:pt x="407033" y="96399"/>
                      </a:lnTo>
                      <a:lnTo>
                        <a:pt x="418555" y="61981"/>
                      </a:lnTo>
                      <a:lnTo>
                        <a:pt x="428909" y="47106"/>
                      </a:lnTo>
                      <a:cubicBezTo>
                        <a:pt x="428909" y="47106"/>
                        <a:pt x="430076" y="34564"/>
                        <a:pt x="428909" y="29897"/>
                      </a:cubicBezTo>
                      <a:cubicBezTo>
                        <a:pt x="428034" y="26689"/>
                        <a:pt x="418555" y="14730"/>
                        <a:pt x="413159" y="8021"/>
                      </a:cubicBezTo>
                      <a:lnTo>
                        <a:pt x="368240" y="35147"/>
                      </a:lnTo>
                      <a:lnTo>
                        <a:pt x="352928" y="7584"/>
                      </a:lnTo>
                      <a:lnTo>
                        <a:pt x="253612" y="0"/>
                      </a:lnTo>
                      <a:lnTo>
                        <a:pt x="241362" y="16772"/>
                      </a:lnTo>
                      <a:lnTo>
                        <a:pt x="178797" y="7584"/>
                      </a:lnTo>
                      <a:lnTo>
                        <a:pt x="131400" y="0"/>
                      </a:lnTo>
                      <a:lnTo>
                        <a:pt x="105441" y="0"/>
                      </a:lnTo>
                      <a:lnTo>
                        <a:pt x="91732" y="13709"/>
                      </a:lnTo>
                      <a:lnTo>
                        <a:pt x="68835" y="16772"/>
                      </a:lnTo>
                      <a:lnTo>
                        <a:pt x="47397" y="36605"/>
                      </a:lnTo>
                      <a:lnTo>
                        <a:pt x="30626" y="22897"/>
                      </a:lnTo>
                      <a:lnTo>
                        <a:pt x="12250" y="16772"/>
                      </a:lnTo>
                      <a:lnTo>
                        <a:pt x="0" y="80940"/>
                      </a:lnTo>
                      <a:lnTo>
                        <a:pt x="25959" y="106899"/>
                      </a:lnTo>
                      <a:lnTo>
                        <a:pt x="64169" y="174130"/>
                      </a:lnTo>
                      <a:lnTo>
                        <a:pt x="181860" y="285696"/>
                      </a:lnTo>
                      <a:lnTo>
                        <a:pt x="207819" y="285696"/>
                      </a:lnTo>
                      <a:lnTo>
                        <a:pt x="236841" y="308593"/>
                      </a:lnTo>
                      <a:lnTo>
                        <a:pt x="275050" y="337615"/>
                      </a:lnTo>
                      <a:lnTo>
                        <a:pt x="273592" y="360511"/>
                      </a:lnTo>
                      <a:cubicBezTo>
                        <a:pt x="273592" y="360511"/>
                        <a:pt x="270529" y="372762"/>
                        <a:pt x="287301" y="377282"/>
                      </a:cubicBezTo>
                      <a:cubicBezTo>
                        <a:pt x="304072" y="381804"/>
                        <a:pt x="317927" y="378741"/>
                        <a:pt x="331635" y="387929"/>
                      </a:cubicBezTo>
                      <a:cubicBezTo>
                        <a:pt x="345344" y="397117"/>
                        <a:pt x="367220" y="423805"/>
                        <a:pt x="367220" y="423805"/>
                      </a:cubicBezTo>
                      <a:lnTo>
                        <a:pt x="398137" y="389387"/>
                      </a:lnTo>
                      <a:lnTo>
                        <a:pt x="390116" y="373345"/>
                      </a:lnTo>
                      <a:lnTo>
                        <a:pt x="391283" y="345782"/>
                      </a:lnTo>
                      <a:lnTo>
                        <a:pt x="406158" y="337761"/>
                      </a:lnTo>
                      <a:lnTo>
                        <a:pt x="404992" y="319385"/>
                      </a:lnTo>
                      <a:lnTo>
                        <a:pt x="379762" y="288467"/>
                      </a:lnTo>
                      <a:lnTo>
                        <a:pt x="368240" y="250695"/>
                      </a:lnTo>
                      <a:lnTo>
                        <a:pt x="379762" y="233487"/>
                      </a:lnTo>
                      <a:lnTo>
                        <a:pt x="413159" y="243258"/>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69" name="Google Shape;669;p9"/>
                <p:cNvSpPr/>
                <p:nvPr/>
              </p:nvSpPr>
              <p:spPr>
                <a:xfrm>
                  <a:off x="9788155" y="4873318"/>
                  <a:ext cx="43751" cy="29168"/>
                </a:xfrm>
                <a:custGeom>
                  <a:rect b="b" l="l" r="r" t="t"/>
                  <a:pathLst>
                    <a:path extrusionOk="0" h="29167" w="43751">
                      <a:moveTo>
                        <a:pt x="0" y="0"/>
                      </a:moveTo>
                      <a:lnTo>
                        <a:pt x="44918" y="34126"/>
                      </a:lnTo>
                      <a:lnTo>
                        <a:pt x="44918" y="34126"/>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670" name="Google Shape;670;p9"/>
              <p:cNvGrpSpPr/>
              <p:nvPr/>
            </p:nvGrpSpPr>
            <p:grpSpPr>
              <a:xfrm>
                <a:off x="9035424" y="4406053"/>
                <a:ext cx="742814" cy="641687"/>
                <a:chOff x="9035424" y="4406053"/>
                <a:chExt cx="742814" cy="641687"/>
              </a:xfrm>
            </p:grpSpPr>
            <p:sp>
              <p:nvSpPr>
                <p:cNvPr id="671" name="Google Shape;671;p9"/>
                <p:cNvSpPr/>
                <p:nvPr/>
              </p:nvSpPr>
              <p:spPr>
                <a:xfrm>
                  <a:off x="9763508" y="4645811"/>
                  <a:ext cx="14584" cy="14584"/>
                </a:xfrm>
                <a:custGeom>
                  <a:rect b="b" l="l" r="r" t="t"/>
                  <a:pathLst>
                    <a:path extrusionOk="0" h="120000" w="120000">
                      <a:moveTo>
                        <a:pt x="0" y="0"/>
                      </a:moveTo>
                      <a:cubicBezTo>
                        <a:pt x="0" y="4797"/>
                        <a:pt x="0" y="8401"/>
                        <a:pt x="0" y="13198"/>
                      </a:cubicBezTo>
                      <a:cubicBezTo>
                        <a:pt x="1201" y="8401"/>
                        <a:pt x="1201" y="4797"/>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72" name="Google Shape;672;p9"/>
                <p:cNvSpPr/>
                <p:nvPr/>
              </p:nvSpPr>
              <p:spPr>
                <a:xfrm>
                  <a:off x="9763070" y="4642019"/>
                  <a:ext cx="14584" cy="14584"/>
                </a:xfrm>
                <a:custGeom>
                  <a:rect b="b" l="l" r="r" t="t"/>
                  <a:pathLst>
                    <a:path extrusionOk="0" h="120000" w="120000">
                      <a:moveTo>
                        <a:pt x="0" y="0"/>
                      </a:moveTo>
                      <a:cubicBezTo>
                        <a:pt x="1201" y="3596"/>
                        <a:pt x="1201" y="7200"/>
                        <a:pt x="2403" y="11997"/>
                      </a:cubicBezTo>
                      <a:cubicBezTo>
                        <a:pt x="2403" y="7200"/>
                        <a:pt x="1201" y="3596"/>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73" name="Google Shape;673;p9"/>
                <p:cNvSpPr/>
                <p:nvPr/>
              </p:nvSpPr>
              <p:spPr>
                <a:xfrm>
                  <a:off x="9762487" y="4640561"/>
                  <a:ext cx="14584" cy="14584"/>
                </a:xfrm>
                <a:custGeom>
                  <a:rect b="b" l="l" r="r" t="t"/>
                  <a:pathLst>
                    <a:path extrusionOk="0" h="120000" w="120000">
                      <a:moveTo>
                        <a:pt x="4797" y="11997"/>
                      </a:moveTo>
                      <a:cubicBezTo>
                        <a:pt x="3596" y="8401"/>
                        <a:pt x="2403" y="4797"/>
                        <a:pt x="0" y="0"/>
                      </a:cubicBezTo>
                      <a:cubicBezTo>
                        <a:pt x="2403" y="4797"/>
                        <a:pt x="4797" y="9602"/>
                        <a:pt x="4797" y="11997"/>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74" name="Google Shape;674;p9"/>
                <p:cNvSpPr/>
                <p:nvPr/>
              </p:nvSpPr>
              <p:spPr>
                <a:xfrm>
                  <a:off x="9763654" y="4650332"/>
                  <a:ext cx="14584" cy="14584"/>
                </a:xfrm>
                <a:custGeom>
                  <a:rect b="b" l="l" r="r" t="t"/>
                  <a:pathLst>
                    <a:path extrusionOk="0" h="120000" w="120000">
                      <a:moveTo>
                        <a:pt x="0" y="0"/>
                      </a:moveTo>
                      <a:cubicBezTo>
                        <a:pt x="0" y="4797"/>
                        <a:pt x="0" y="9602"/>
                        <a:pt x="0" y="14399"/>
                      </a:cubicBezTo>
                      <a:cubicBezTo>
                        <a:pt x="0" y="9602"/>
                        <a:pt x="0" y="4797"/>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75" name="Google Shape;675;p9"/>
                <p:cNvSpPr/>
                <p:nvPr/>
              </p:nvSpPr>
              <p:spPr>
                <a:xfrm>
                  <a:off x="9763216" y="4654561"/>
                  <a:ext cx="14584" cy="14584"/>
                </a:xfrm>
                <a:custGeom>
                  <a:rect b="b" l="l" r="r" t="t"/>
                  <a:pathLst>
                    <a:path extrusionOk="0" h="120000" w="120000">
                      <a:moveTo>
                        <a:pt x="0" y="26396"/>
                      </a:moveTo>
                      <a:lnTo>
                        <a:pt x="0" y="26396"/>
                      </a:lnTo>
                      <a:cubicBezTo>
                        <a:pt x="0" y="19196"/>
                        <a:pt x="1201" y="10795"/>
                        <a:pt x="1201" y="0"/>
                      </a:cubicBezTo>
                      <a:cubicBezTo>
                        <a:pt x="1201" y="10795"/>
                        <a:pt x="1201" y="19196"/>
                        <a:pt x="0" y="26396"/>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76" name="Google Shape;676;p9"/>
                <p:cNvSpPr/>
                <p:nvPr/>
              </p:nvSpPr>
              <p:spPr>
                <a:xfrm>
                  <a:off x="9763362" y="4652228"/>
                  <a:ext cx="14584" cy="14584"/>
                </a:xfrm>
                <a:custGeom>
                  <a:rect b="b" l="l" r="r" t="t"/>
                  <a:pathLst>
                    <a:path extrusionOk="0" h="120000" w="120000">
                      <a:moveTo>
                        <a:pt x="1201" y="0"/>
                      </a:moveTo>
                      <a:cubicBezTo>
                        <a:pt x="1201" y="4797"/>
                        <a:pt x="1201" y="10795"/>
                        <a:pt x="0" y="15601"/>
                      </a:cubicBezTo>
                      <a:cubicBezTo>
                        <a:pt x="1201" y="10795"/>
                        <a:pt x="1201" y="5998"/>
                        <a:pt x="1201"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77" name="Google Shape;677;p9"/>
                <p:cNvSpPr/>
                <p:nvPr/>
              </p:nvSpPr>
              <p:spPr>
                <a:xfrm>
                  <a:off x="9763654" y="4647853"/>
                  <a:ext cx="14584" cy="14584"/>
                </a:xfrm>
                <a:custGeom>
                  <a:rect b="b" l="l" r="r" t="t"/>
                  <a:pathLst>
                    <a:path extrusionOk="0" h="120000" w="120000">
                      <a:moveTo>
                        <a:pt x="0" y="0"/>
                      </a:moveTo>
                      <a:cubicBezTo>
                        <a:pt x="0" y="4797"/>
                        <a:pt x="0" y="10795"/>
                        <a:pt x="0" y="15601"/>
                      </a:cubicBezTo>
                      <a:cubicBezTo>
                        <a:pt x="0" y="10795"/>
                        <a:pt x="0" y="4797"/>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78" name="Google Shape;678;p9"/>
                <p:cNvSpPr/>
                <p:nvPr/>
              </p:nvSpPr>
              <p:spPr>
                <a:xfrm>
                  <a:off x="9763362" y="4643769"/>
                  <a:ext cx="14584" cy="14584"/>
                </a:xfrm>
                <a:custGeom>
                  <a:rect b="b" l="l" r="r" t="t"/>
                  <a:pathLst>
                    <a:path extrusionOk="0" h="120000" w="120000">
                      <a:moveTo>
                        <a:pt x="0" y="0"/>
                      </a:moveTo>
                      <a:cubicBezTo>
                        <a:pt x="0" y="4797"/>
                        <a:pt x="1201" y="8401"/>
                        <a:pt x="1201" y="13198"/>
                      </a:cubicBezTo>
                      <a:cubicBezTo>
                        <a:pt x="1201" y="9602"/>
                        <a:pt x="1201" y="4797"/>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79" name="Google Shape;679;p9"/>
                <p:cNvSpPr/>
                <p:nvPr/>
              </p:nvSpPr>
              <p:spPr>
                <a:xfrm>
                  <a:off x="9035424" y="4406053"/>
                  <a:ext cx="714606" cy="641687"/>
                </a:xfrm>
                <a:custGeom>
                  <a:rect b="b" l="l" r="r" t="t"/>
                  <a:pathLst>
                    <a:path extrusionOk="0" h="641686" w="714605">
                      <a:moveTo>
                        <a:pt x="630373" y="594289"/>
                      </a:moveTo>
                      <a:cubicBezTo>
                        <a:pt x="616664" y="585101"/>
                        <a:pt x="602810" y="588164"/>
                        <a:pt x="586038" y="583643"/>
                      </a:cubicBezTo>
                      <a:cubicBezTo>
                        <a:pt x="569267" y="579122"/>
                        <a:pt x="572329" y="566872"/>
                        <a:pt x="572329" y="566872"/>
                      </a:cubicBezTo>
                      <a:lnTo>
                        <a:pt x="573788" y="543976"/>
                      </a:lnTo>
                      <a:lnTo>
                        <a:pt x="535578" y="514953"/>
                      </a:lnTo>
                      <a:lnTo>
                        <a:pt x="506556" y="492057"/>
                      </a:lnTo>
                      <a:lnTo>
                        <a:pt x="480597" y="492057"/>
                      </a:lnTo>
                      <a:lnTo>
                        <a:pt x="362906" y="380491"/>
                      </a:lnTo>
                      <a:lnTo>
                        <a:pt x="324697" y="313260"/>
                      </a:lnTo>
                      <a:lnTo>
                        <a:pt x="298737" y="287301"/>
                      </a:lnTo>
                      <a:lnTo>
                        <a:pt x="310988" y="223132"/>
                      </a:lnTo>
                      <a:lnTo>
                        <a:pt x="329364" y="229257"/>
                      </a:lnTo>
                      <a:lnTo>
                        <a:pt x="346135" y="242966"/>
                      </a:lnTo>
                      <a:lnTo>
                        <a:pt x="367573" y="223132"/>
                      </a:lnTo>
                      <a:lnTo>
                        <a:pt x="390470" y="220069"/>
                      </a:lnTo>
                      <a:lnTo>
                        <a:pt x="404178" y="206360"/>
                      </a:lnTo>
                      <a:lnTo>
                        <a:pt x="430138" y="206360"/>
                      </a:lnTo>
                      <a:lnTo>
                        <a:pt x="477535" y="213944"/>
                      </a:lnTo>
                      <a:lnTo>
                        <a:pt x="540099" y="223132"/>
                      </a:lnTo>
                      <a:lnTo>
                        <a:pt x="552350" y="206360"/>
                      </a:lnTo>
                      <a:lnTo>
                        <a:pt x="651665" y="213944"/>
                      </a:lnTo>
                      <a:lnTo>
                        <a:pt x="666978" y="241507"/>
                      </a:lnTo>
                      <a:lnTo>
                        <a:pt x="711896" y="214382"/>
                      </a:lnTo>
                      <a:cubicBezTo>
                        <a:pt x="709709" y="211757"/>
                        <a:pt x="708104" y="209861"/>
                        <a:pt x="708104" y="209861"/>
                      </a:cubicBezTo>
                      <a:cubicBezTo>
                        <a:pt x="708104" y="209861"/>
                        <a:pt x="698917" y="184631"/>
                        <a:pt x="703583" y="181276"/>
                      </a:cubicBezTo>
                      <a:cubicBezTo>
                        <a:pt x="708104" y="177776"/>
                        <a:pt x="720793" y="175589"/>
                        <a:pt x="720793" y="172089"/>
                      </a:cubicBezTo>
                      <a:cubicBezTo>
                        <a:pt x="720793" y="168589"/>
                        <a:pt x="724293" y="167568"/>
                        <a:pt x="720793" y="164068"/>
                      </a:cubicBezTo>
                      <a:cubicBezTo>
                        <a:pt x="717292" y="160568"/>
                        <a:pt x="687542" y="146859"/>
                        <a:pt x="687542" y="146859"/>
                      </a:cubicBezTo>
                      <a:cubicBezTo>
                        <a:pt x="687542" y="146859"/>
                        <a:pt x="676020" y="143359"/>
                        <a:pt x="673833" y="136504"/>
                      </a:cubicBezTo>
                      <a:cubicBezTo>
                        <a:pt x="671499" y="129650"/>
                        <a:pt x="655457" y="68835"/>
                        <a:pt x="655457" y="68835"/>
                      </a:cubicBezTo>
                      <a:lnTo>
                        <a:pt x="624102" y="70294"/>
                      </a:lnTo>
                      <a:lnTo>
                        <a:pt x="601205" y="96253"/>
                      </a:lnTo>
                      <a:lnTo>
                        <a:pt x="506411" y="84003"/>
                      </a:lnTo>
                      <a:lnTo>
                        <a:pt x="494160" y="68690"/>
                      </a:lnTo>
                      <a:lnTo>
                        <a:pt x="440638" y="71752"/>
                      </a:lnTo>
                      <a:lnTo>
                        <a:pt x="348906" y="0"/>
                      </a:lnTo>
                      <a:lnTo>
                        <a:pt x="332134" y="0"/>
                      </a:lnTo>
                      <a:lnTo>
                        <a:pt x="318426" y="24501"/>
                      </a:lnTo>
                      <a:lnTo>
                        <a:pt x="280216" y="38209"/>
                      </a:lnTo>
                      <a:lnTo>
                        <a:pt x="274091" y="108503"/>
                      </a:lnTo>
                      <a:lnTo>
                        <a:pt x="243465" y="120754"/>
                      </a:lnTo>
                      <a:lnTo>
                        <a:pt x="238944" y="166547"/>
                      </a:lnTo>
                      <a:lnTo>
                        <a:pt x="226694" y="180256"/>
                      </a:lnTo>
                      <a:lnTo>
                        <a:pt x="176234" y="180256"/>
                      </a:lnTo>
                      <a:lnTo>
                        <a:pt x="151733" y="174130"/>
                      </a:lnTo>
                      <a:lnTo>
                        <a:pt x="147212" y="160422"/>
                      </a:lnTo>
                      <a:lnTo>
                        <a:pt x="122711" y="171068"/>
                      </a:lnTo>
                      <a:lnTo>
                        <a:pt x="102877" y="187839"/>
                      </a:lnTo>
                      <a:lnTo>
                        <a:pt x="6478" y="202423"/>
                      </a:lnTo>
                      <a:cubicBezTo>
                        <a:pt x="3124" y="206944"/>
                        <a:pt x="-1543" y="214236"/>
                        <a:pt x="499" y="218319"/>
                      </a:cubicBezTo>
                      <a:cubicBezTo>
                        <a:pt x="3562" y="224445"/>
                        <a:pt x="12749" y="245883"/>
                        <a:pt x="12749" y="245883"/>
                      </a:cubicBezTo>
                      <a:cubicBezTo>
                        <a:pt x="12749" y="245883"/>
                        <a:pt x="35646" y="284092"/>
                        <a:pt x="38709" y="288613"/>
                      </a:cubicBezTo>
                      <a:cubicBezTo>
                        <a:pt x="41771" y="293134"/>
                        <a:pt x="41771" y="305385"/>
                        <a:pt x="47896" y="305385"/>
                      </a:cubicBezTo>
                      <a:cubicBezTo>
                        <a:pt x="54022" y="305385"/>
                        <a:pt x="54022" y="305385"/>
                        <a:pt x="54022" y="305385"/>
                      </a:cubicBezTo>
                      <a:cubicBezTo>
                        <a:pt x="54022" y="305385"/>
                        <a:pt x="73855" y="308447"/>
                        <a:pt x="76918" y="302322"/>
                      </a:cubicBezTo>
                      <a:cubicBezTo>
                        <a:pt x="79981" y="296197"/>
                        <a:pt x="83043" y="291676"/>
                        <a:pt x="83043" y="285551"/>
                      </a:cubicBezTo>
                      <a:cubicBezTo>
                        <a:pt x="83043" y="279425"/>
                        <a:pt x="87564" y="257987"/>
                        <a:pt x="87564" y="257987"/>
                      </a:cubicBezTo>
                      <a:lnTo>
                        <a:pt x="87564" y="219778"/>
                      </a:lnTo>
                      <a:cubicBezTo>
                        <a:pt x="87564" y="219778"/>
                        <a:pt x="83043" y="201402"/>
                        <a:pt x="102877" y="212194"/>
                      </a:cubicBezTo>
                      <a:cubicBezTo>
                        <a:pt x="122711" y="222840"/>
                        <a:pt x="156400" y="247341"/>
                        <a:pt x="156400" y="247341"/>
                      </a:cubicBezTo>
                      <a:lnTo>
                        <a:pt x="188484" y="268779"/>
                      </a:lnTo>
                      <a:cubicBezTo>
                        <a:pt x="188484" y="268779"/>
                        <a:pt x="177838" y="293280"/>
                        <a:pt x="182359" y="305385"/>
                      </a:cubicBezTo>
                      <a:cubicBezTo>
                        <a:pt x="186880" y="317635"/>
                        <a:pt x="212985" y="343594"/>
                        <a:pt x="214443" y="348115"/>
                      </a:cubicBezTo>
                      <a:cubicBezTo>
                        <a:pt x="215902" y="352636"/>
                        <a:pt x="229756" y="377137"/>
                        <a:pt x="229756" y="377137"/>
                      </a:cubicBezTo>
                      <a:lnTo>
                        <a:pt x="245069" y="377137"/>
                      </a:lnTo>
                      <a:lnTo>
                        <a:pt x="254257" y="390846"/>
                      </a:lnTo>
                      <a:lnTo>
                        <a:pt x="242007" y="407617"/>
                      </a:lnTo>
                      <a:lnTo>
                        <a:pt x="237486" y="433576"/>
                      </a:lnTo>
                      <a:lnTo>
                        <a:pt x="255861" y="445826"/>
                      </a:lnTo>
                      <a:cubicBezTo>
                        <a:pt x="255861" y="445826"/>
                        <a:pt x="281820" y="459535"/>
                        <a:pt x="287946" y="462598"/>
                      </a:cubicBezTo>
                      <a:cubicBezTo>
                        <a:pt x="294071" y="465660"/>
                        <a:pt x="326155" y="480973"/>
                        <a:pt x="326155" y="480973"/>
                      </a:cubicBezTo>
                      <a:lnTo>
                        <a:pt x="330676" y="497745"/>
                      </a:lnTo>
                      <a:lnTo>
                        <a:pt x="339864" y="508391"/>
                      </a:lnTo>
                      <a:lnTo>
                        <a:pt x="356635" y="509849"/>
                      </a:lnTo>
                      <a:lnTo>
                        <a:pt x="384198" y="503724"/>
                      </a:lnTo>
                      <a:cubicBezTo>
                        <a:pt x="384198" y="503724"/>
                        <a:pt x="419345" y="500662"/>
                        <a:pt x="428533" y="503724"/>
                      </a:cubicBezTo>
                      <a:cubicBezTo>
                        <a:pt x="437721" y="506787"/>
                        <a:pt x="437721" y="506787"/>
                        <a:pt x="437721" y="506787"/>
                      </a:cubicBezTo>
                      <a:cubicBezTo>
                        <a:pt x="437721" y="506787"/>
                        <a:pt x="497369" y="548059"/>
                        <a:pt x="506411" y="551121"/>
                      </a:cubicBezTo>
                      <a:cubicBezTo>
                        <a:pt x="515599" y="554184"/>
                        <a:pt x="539953" y="569497"/>
                        <a:pt x="539953" y="569497"/>
                      </a:cubicBezTo>
                      <a:lnTo>
                        <a:pt x="561392" y="587872"/>
                      </a:lnTo>
                      <a:lnTo>
                        <a:pt x="565913" y="600123"/>
                      </a:lnTo>
                      <a:lnTo>
                        <a:pt x="587351" y="606248"/>
                      </a:lnTo>
                      <a:lnTo>
                        <a:pt x="611851" y="615436"/>
                      </a:lnTo>
                      <a:lnTo>
                        <a:pt x="645394" y="642999"/>
                      </a:lnTo>
                      <a:lnTo>
                        <a:pt x="666832" y="655249"/>
                      </a:lnTo>
                      <a:lnTo>
                        <a:pt x="669020" y="655541"/>
                      </a:lnTo>
                      <a:lnTo>
                        <a:pt x="665666" y="630020"/>
                      </a:lnTo>
                      <a:cubicBezTo>
                        <a:pt x="665811" y="630165"/>
                        <a:pt x="644082" y="603477"/>
                        <a:pt x="630373" y="594289"/>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80" name="Google Shape;680;p9"/>
                <p:cNvSpPr/>
                <p:nvPr/>
              </p:nvSpPr>
              <p:spPr>
                <a:xfrm>
                  <a:off x="9761175" y="4638519"/>
                  <a:ext cx="14584" cy="14584"/>
                </a:xfrm>
                <a:custGeom>
                  <a:rect b="b" l="l" r="r" t="t"/>
                  <a:pathLst>
                    <a:path extrusionOk="0" h="120000" w="120000">
                      <a:moveTo>
                        <a:pt x="8401" y="13198"/>
                      </a:moveTo>
                      <a:cubicBezTo>
                        <a:pt x="5998" y="9602"/>
                        <a:pt x="3596" y="4797"/>
                        <a:pt x="0" y="0"/>
                      </a:cubicBezTo>
                      <a:cubicBezTo>
                        <a:pt x="3596" y="4797"/>
                        <a:pt x="5998" y="9602"/>
                        <a:pt x="8401" y="13198"/>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81" name="Google Shape;681;p9"/>
                <p:cNvSpPr/>
                <p:nvPr/>
              </p:nvSpPr>
              <p:spPr>
                <a:xfrm>
                  <a:off x="9747466" y="4620289"/>
                  <a:ext cx="14584" cy="14584"/>
                </a:xfrm>
                <a:custGeom>
                  <a:rect b="b" l="l" r="r" t="t"/>
                  <a:pathLst>
                    <a:path extrusionOk="0" h="120000" w="120000">
                      <a:moveTo>
                        <a:pt x="0" y="0"/>
                      </a:moveTo>
                      <a:cubicBezTo>
                        <a:pt x="10795" y="13198"/>
                        <a:pt x="22800" y="28799"/>
                        <a:pt x="35998" y="44399"/>
                      </a:cubicBezTo>
                      <a:cubicBezTo>
                        <a:pt x="22800" y="27597"/>
                        <a:pt x="9602" y="11997"/>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82" name="Google Shape;682;p9"/>
                <p:cNvSpPr/>
                <p:nvPr/>
              </p:nvSpPr>
              <p:spPr>
                <a:xfrm>
                  <a:off x="9757383" y="4632831"/>
                  <a:ext cx="14584" cy="14584"/>
                </a:xfrm>
                <a:custGeom>
                  <a:rect b="b" l="l" r="r" t="t"/>
                  <a:pathLst>
                    <a:path extrusionOk="0" h="120000" w="120000">
                      <a:moveTo>
                        <a:pt x="11997" y="16794"/>
                      </a:moveTo>
                      <a:cubicBezTo>
                        <a:pt x="8401" y="10795"/>
                        <a:pt x="3596" y="5998"/>
                        <a:pt x="0" y="0"/>
                      </a:cubicBezTo>
                      <a:cubicBezTo>
                        <a:pt x="3596" y="5998"/>
                        <a:pt x="8401" y="11997"/>
                        <a:pt x="11997" y="16794"/>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83" name="Google Shape;683;p9"/>
                <p:cNvSpPr/>
                <p:nvPr/>
              </p:nvSpPr>
              <p:spPr>
                <a:xfrm>
                  <a:off x="9754612" y="4629331"/>
                  <a:ext cx="14584" cy="14584"/>
                </a:xfrm>
                <a:custGeom>
                  <a:rect b="b" l="l" r="r" t="t"/>
                  <a:pathLst>
                    <a:path extrusionOk="0" h="120000" w="120000">
                      <a:moveTo>
                        <a:pt x="17995" y="22800"/>
                      </a:moveTo>
                      <a:cubicBezTo>
                        <a:pt x="11997" y="15601"/>
                        <a:pt x="5998" y="7200"/>
                        <a:pt x="0" y="0"/>
                      </a:cubicBezTo>
                      <a:cubicBezTo>
                        <a:pt x="5998" y="7200"/>
                        <a:pt x="11997" y="14399"/>
                        <a:pt x="17995" y="2280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84" name="Google Shape;684;p9"/>
                <p:cNvSpPr/>
                <p:nvPr/>
              </p:nvSpPr>
              <p:spPr>
                <a:xfrm>
                  <a:off x="9759425" y="4635748"/>
                  <a:ext cx="14584" cy="14584"/>
                </a:xfrm>
                <a:custGeom>
                  <a:rect b="b" l="l" r="r" t="t"/>
                  <a:pathLst>
                    <a:path extrusionOk="0" h="120000" w="120000">
                      <a:moveTo>
                        <a:pt x="13198" y="19196"/>
                      </a:moveTo>
                      <a:cubicBezTo>
                        <a:pt x="9602" y="13198"/>
                        <a:pt x="4797" y="5998"/>
                        <a:pt x="0" y="0"/>
                      </a:cubicBezTo>
                      <a:cubicBezTo>
                        <a:pt x="4797" y="5998"/>
                        <a:pt x="8401" y="13198"/>
                        <a:pt x="13198" y="19196"/>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85" name="Google Shape;685;p9"/>
                <p:cNvSpPr/>
                <p:nvPr/>
              </p:nvSpPr>
              <p:spPr>
                <a:xfrm>
                  <a:off x="9752278" y="4626269"/>
                  <a:ext cx="14584" cy="14584"/>
                </a:xfrm>
                <a:custGeom>
                  <a:rect b="b" l="l" r="r" t="t"/>
                  <a:pathLst>
                    <a:path extrusionOk="0" h="120000" w="120000">
                      <a:moveTo>
                        <a:pt x="15601" y="20398"/>
                      </a:moveTo>
                      <a:cubicBezTo>
                        <a:pt x="10795" y="13198"/>
                        <a:pt x="4797" y="5998"/>
                        <a:pt x="0" y="0"/>
                      </a:cubicBezTo>
                      <a:cubicBezTo>
                        <a:pt x="4797" y="7200"/>
                        <a:pt x="10795" y="13198"/>
                        <a:pt x="15601" y="20398"/>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686" name="Google Shape;686;p9"/>
              <p:cNvSpPr/>
              <p:nvPr/>
            </p:nvSpPr>
            <p:spPr>
              <a:xfrm>
                <a:off x="9014776" y="4351218"/>
                <a:ext cx="364595" cy="247924"/>
              </a:xfrm>
              <a:custGeom>
                <a:rect b="b" l="l" r="r" t="t"/>
                <a:pathLst>
                  <a:path extrusionOk="0" h="247924" w="364594">
                    <a:moveTo>
                      <a:pt x="26105" y="152547"/>
                    </a:moveTo>
                    <a:lnTo>
                      <a:pt x="23042" y="170922"/>
                    </a:lnTo>
                    <a:lnTo>
                      <a:pt x="43460" y="209132"/>
                    </a:lnTo>
                    <a:lnTo>
                      <a:pt x="47397" y="209132"/>
                    </a:lnTo>
                    <a:lnTo>
                      <a:pt x="53522" y="227507"/>
                    </a:lnTo>
                    <a:cubicBezTo>
                      <a:pt x="53522" y="227507"/>
                      <a:pt x="58043" y="228966"/>
                      <a:pt x="53522" y="235091"/>
                    </a:cubicBezTo>
                    <a:cubicBezTo>
                      <a:pt x="49002" y="241216"/>
                      <a:pt x="30626" y="253466"/>
                      <a:pt x="30626" y="253466"/>
                    </a:cubicBezTo>
                    <a:cubicBezTo>
                      <a:pt x="30626" y="253466"/>
                      <a:pt x="29168" y="255071"/>
                      <a:pt x="27418" y="257404"/>
                    </a:cubicBezTo>
                    <a:lnTo>
                      <a:pt x="123816" y="242820"/>
                    </a:lnTo>
                    <a:lnTo>
                      <a:pt x="143650" y="226049"/>
                    </a:lnTo>
                    <a:lnTo>
                      <a:pt x="168151" y="215403"/>
                    </a:lnTo>
                    <a:lnTo>
                      <a:pt x="172672" y="229112"/>
                    </a:lnTo>
                    <a:lnTo>
                      <a:pt x="197173" y="235237"/>
                    </a:lnTo>
                    <a:lnTo>
                      <a:pt x="247633" y="235237"/>
                    </a:lnTo>
                    <a:lnTo>
                      <a:pt x="259883" y="221528"/>
                    </a:lnTo>
                    <a:lnTo>
                      <a:pt x="264404" y="175735"/>
                    </a:lnTo>
                    <a:lnTo>
                      <a:pt x="295030" y="163485"/>
                    </a:lnTo>
                    <a:lnTo>
                      <a:pt x="301155" y="93191"/>
                    </a:lnTo>
                    <a:lnTo>
                      <a:pt x="339365" y="79482"/>
                    </a:lnTo>
                    <a:lnTo>
                      <a:pt x="353074" y="54981"/>
                    </a:lnTo>
                    <a:lnTo>
                      <a:pt x="369845" y="54981"/>
                    </a:lnTo>
                    <a:lnTo>
                      <a:pt x="369845" y="42731"/>
                    </a:lnTo>
                    <a:lnTo>
                      <a:pt x="333240" y="0"/>
                    </a:lnTo>
                    <a:lnTo>
                      <a:pt x="302614" y="0"/>
                    </a:lnTo>
                    <a:lnTo>
                      <a:pt x="302614" y="18376"/>
                    </a:lnTo>
                    <a:lnTo>
                      <a:pt x="307135" y="25960"/>
                    </a:lnTo>
                    <a:lnTo>
                      <a:pt x="287301" y="32085"/>
                    </a:lnTo>
                    <a:lnTo>
                      <a:pt x="267467" y="32085"/>
                    </a:lnTo>
                    <a:lnTo>
                      <a:pt x="249091" y="50460"/>
                    </a:lnTo>
                    <a:lnTo>
                      <a:pt x="183464" y="49002"/>
                    </a:lnTo>
                    <a:lnTo>
                      <a:pt x="139129" y="93337"/>
                    </a:lnTo>
                    <a:lnTo>
                      <a:pt x="79482" y="88816"/>
                    </a:lnTo>
                    <a:lnTo>
                      <a:pt x="35147" y="85753"/>
                    </a:lnTo>
                    <a:lnTo>
                      <a:pt x="0" y="134609"/>
                    </a:lnTo>
                    <a:lnTo>
                      <a:pt x="22897" y="143796"/>
                    </a:lnTo>
                    <a:lnTo>
                      <a:pt x="26105" y="152547"/>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87" name="Google Shape;687;p9"/>
              <p:cNvSpPr/>
              <p:nvPr/>
            </p:nvSpPr>
            <p:spPr>
              <a:xfrm>
                <a:off x="10088726" y="4011854"/>
                <a:ext cx="14584" cy="14584"/>
              </a:xfrm>
              <a:custGeom>
                <a:rect b="b" l="l" r="r" t="t"/>
                <a:pathLst>
                  <a:path extrusionOk="0" h="120000" w="120000">
                    <a:moveTo>
                      <a:pt x="0" y="0"/>
                    </a:moveTo>
                    <a:cubicBezTo>
                      <a:pt x="5998" y="0"/>
                      <a:pt x="11997" y="0"/>
                      <a:pt x="19196" y="0"/>
                    </a:cubicBezTo>
                    <a:cubicBezTo>
                      <a:pt x="13198" y="0"/>
                      <a:pt x="5998" y="0"/>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688" name="Google Shape;688;p9"/>
              <p:cNvGrpSpPr/>
              <p:nvPr/>
            </p:nvGrpSpPr>
            <p:grpSpPr>
              <a:xfrm>
                <a:off x="9338390" y="3964456"/>
                <a:ext cx="729189" cy="525016"/>
                <a:chOff x="9338390" y="3964456"/>
                <a:chExt cx="729189" cy="525016"/>
              </a:xfrm>
            </p:grpSpPr>
            <p:sp>
              <p:nvSpPr>
                <p:cNvPr id="689" name="Google Shape;689;p9"/>
                <p:cNvSpPr/>
                <p:nvPr/>
              </p:nvSpPr>
              <p:spPr>
                <a:xfrm>
                  <a:off x="9364641" y="4406053"/>
                  <a:ext cx="14584" cy="14584"/>
                </a:xfrm>
                <a:custGeom>
                  <a:rect b="b" l="l" r="r" t="t"/>
                  <a:pathLst>
                    <a:path extrusionOk="0" h="120000" w="120000">
                      <a:moveTo>
                        <a:pt x="0" y="45601"/>
                      </a:moveTo>
                      <a:lnTo>
                        <a:pt x="0" y="45601"/>
                      </a:lnTo>
                      <a:lnTo>
                        <a:pt x="26396" y="0"/>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90" name="Google Shape;690;p9"/>
                <p:cNvSpPr/>
                <p:nvPr/>
              </p:nvSpPr>
              <p:spPr>
                <a:xfrm>
                  <a:off x="9338390" y="3964456"/>
                  <a:ext cx="729189" cy="525016"/>
                </a:xfrm>
                <a:custGeom>
                  <a:rect b="b" l="l" r="r" t="t"/>
                  <a:pathLst>
                    <a:path extrusionOk="0" h="525016" w="729189">
                      <a:moveTo>
                        <a:pt x="742169" y="104711"/>
                      </a:moveTo>
                      <a:lnTo>
                        <a:pt x="714605" y="47397"/>
                      </a:lnTo>
                      <a:lnTo>
                        <a:pt x="659625" y="12980"/>
                      </a:lnTo>
                      <a:lnTo>
                        <a:pt x="610040" y="32085"/>
                      </a:lnTo>
                      <a:lnTo>
                        <a:pt x="585539" y="0"/>
                      </a:lnTo>
                      <a:lnTo>
                        <a:pt x="539746" y="21438"/>
                      </a:lnTo>
                      <a:lnTo>
                        <a:pt x="481702" y="21438"/>
                      </a:lnTo>
                      <a:lnTo>
                        <a:pt x="463327" y="16917"/>
                      </a:lnTo>
                      <a:cubicBezTo>
                        <a:pt x="463327" y="16917"/>
                        <a:pt x="420597" y="103982"/>
                        <a:pt x="414471" y="100920"/>
                      </a:cubicBezTo>
                      <a:cubicBezTo>
                        <a:pt x="408346" y="97857"/>
                        <a:pt x="396095" y="97857"/>
                        <a:pt x="396095" y="97857"/>
                      </a:cubicBezTo>
                      <a:lnTo>
                        <a:pt x="376262" y="84148"/>
                      </a:lnTo>
                      <a:lnTo>
                        <a:pt x="368678" y="88670"/>
                      </a:lnTo>
                      <a:lnTo>
                        <a:pt x="358032" y="133004"/>
                      </a:lnTo>
                      <a:lnTo>
                        <a:pt x="295322" y="139129"/>
                      </a:lnTo>
                      <a:lnTo>
                        <a:pt x="270821" y="178797"/>
                      </a:lnTo>
                      <a:lnTo>
                        <a:pt x="202131" y="197173"/>
                      </a:lnTo>
                      <a:lnTo>
                        <a:pt x="166984" y="206360"/>
                      </a:lnTo>
                      <a:lnTo>
                        <a:pt x="118129" y="168151"/>
                      </a:lnTo>
                      <a:lnTo>
                        <a:pt x="75398" y="166693"/>
                      </a:lnTo>
                      <a:lnTo>
                        <a:pt x="84586" y="229403"/>
                      </a:lnTo>
                      <a:lnTo>
                        <a:pt x="37189" y="229403"/>
                      </a:lnTo>
                      <a:lnTo>
                        <a:pt x="26542" y="244716"/>
                      </a:lnTo>
                      <a:lnTo>
                        <a:pt x="46376" y="255362"/>
                      </a:lnTo>
                      <a:lnTo>
                        <a:pt x="32668" y="273738"/>
                      </a:lnTo>
                      <a:lnTo>
                        <a:pt x="20417" y="292113"/>
                      </a:lnTo>
                      <a:lnTo>
                        <a:pt x="37189" y="333386"/>
                      </a:lnTo>
                      <a:lnTo>
                        <a:pt x="37189" y="350157"/>
                      </a:lnTo>
                      <a:lnTo>
                        <a:pt x="6563" y="362407"/>
                      </a:lnTo>
                      <a:lnTo>
                        <a:pt x="0" y="386908"/>
                      </a:lnTo>
                      <a:lnTo>
                        <a:pt x="9625" y="386908"/>
                      </a:lnTo>
                      <a:lnTo>
                        <a:pt x="46231" y="429638"/>
                      </a:lnTo>
                      <a:lnTo>
                        <a:pt x="46231" y="441889"/>
                      </a:lnTo>
                      <a:lnTo>
                        <a:pt x="137963" y="513641"/>
                      </a:lnTo>
                      <a:lnTo>
                        <a:pt x="191485" y="510579"/>
                      </a:lnTo>
                      <a:lnTo>
                        <a:pt x="203736" y="525891"/>
                      </a:lnTo>
                      <a:lnTo>
                        <a:pt x="298530" y="538142"/>
                      </a:lnTo>
                      <a:lnTo>
                        <a:pt x="321427" y="512183"/>
                      </a:lnTo>
                      <a:lnTo>
                        <a:pt x="352782" y="510724"/>
                      </a:lnTo>
                      <a:lnTo>
                        <a:pt x="381366" y="470619"/>
                      </a:lnTo>
                      <a:lnTo>
                        <a:pt x="413450" y="460264"/>
                      </a:lnTo>
                      <a:lnTo>
                        <a:pt x="425993" y="440722"/>
                      </a:lnTo>
                      <a:lnTo>
                        <a:pt x="519912" y="451076"/>
                      </a:lnTo>
                      <a:cubicBezTo>
                        <a:pt x="519912" y="451076"/>
                        <a:pt x="524433" y="441889"/>
                        <a:pt x="533621" y="435035"/>
                      </a:cubicBezTo>
                      <a:cubicBezTo>
                        <a:pt x="542808" y="428180"/>
                        <a:pt x="545142" y="425847"/>
                        <a:pt x="545142" y="425847"/>
                      </a:cubicBezTo>
                      <a:lnTo>
                        <a:pt x="558851" y="414325"/>
                      </a:lnTo>
                      <a:lnTo>
                        <a:pt x="604644" y="402804"/>
                      </a:lnTo>
                      <a:lnTo>
                        <a:pt x="664292" y="212632"/>
                      </a:lnTo>
                      <a:lnTo>
                        <a:pt x="671146" y="171359"/>
                      </a:lnTo>
                      <a:lnTo>
                        <a:pt x="664292" y="150796"/>
                      </a:lnTo>
                      <a:lnTo>
                        <a:pt x="742169" y="104711"/>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691" name="Google Shape;691;p9"/>
              <p:cNvSpPr/>
              <p:nvPr/>
            </p:nvSpPr>
            <p:spPr>
              <a:xfrm>
                <a:off x="9392788" y="3811910"/>
                <a:ext cx="612519" cy="350011"/>
              </a:xfrm>
              <a:custGeom>
                <a:rect b="b" l="l" r="r" t="t"/>
                <a:pathLst>
                  <a:path extrusionOk="0" h="350010" w="612519">
                    <a:moveTo>
                      <a:pt x="63585" y="320697"/>
                    </a:moveTo>
                    <a:lnTo>
                      <a:pt x="112441" y="358907"/>
                    </a:lnTo>
                    <a:lnTo>
                      <a:pt x="147588" y="349719"/>
                    </a:lnTo>
                    <a:lnTo>
                      <a:pt x="216278" y="331344"/>
                    </a:lnTo>
                    <a:lnTo>
                      <a:pt x="240778" y="291676"/>
                    </a:lnTo>
                    <a:lnTo>
                      <a:pt x="303489" y="285550"/>
                    </a:lnTo>
                    <a:lnTo>
                      <a:pt x="314135" y="241216"/>
                    </a:lnTo>
                    <a:lnTo>
                      <a:pt x="321718" y="236695"/>
                    </a:lnTo>
                    <a:lnTo>
                      <a:pt x="341553" y="250403"/>
                    </a:lnTo>
                    <a:cubicBezTo>
                      <a:pt x="341553" y="250403"/>
                      <a:pt x="353803" y="250403"/>
                      <a:pt x="359928" y="253466"/>
                    </a:cubicBezTo>
                    <a:cubicBezTo>
                      <a:pt x="366053" y="256529"/>
                      <a:pt x="408784" y="169464"/>
                      <a:pt x="408784" y="169464"/>
                    </a:cubicBezTo>
                    <a:lnTo>
                      <a:pt x="427159" y="173984"/>
                    </a:lnTo>
                    <a:lnTo>
                      <a:pt x="485202" y="173984"/>
                    </a:lnTo>
                    <a:lnTo>
                      <a:pt x="530996" y="152546"/>
                    </a:lnTo>
                    <a:lnTo>
                      <a:pt x="555496" y="184631"/>
                    </a:lnTo>
                    <a:lnTo>
                      <a:pt x="605081" y="165526"/>
                    </a:lnTo>
                    <a:lnTo>
                      <a:pt x="595894" y="46376"/>
                    </a:lnTo>
                    <a:lnTo>
                      <a:pt x="624478" y="42001"/>
                    </a:lnTo>
                    <a:lnTo>
                      <a:pt x="597935" y="46085"/>
                    </a:lnTo>
                    <a:lnTo>
                      <a:pt x="551850" y="0"/>
                    </a:lnTo>
                    <a:lnTo>
                      <a:pt x="502266" y="12396"/>
                    </a:lnTo>
                    <a:lnTo>
                      <a:pt x="378303" y="26834"/>
                    </a:lnTo>
                    <a:lnTo>
                      <a:pt x="339073" y="68106"/>
                    </a:lnTo>
                    <a:lnTo>
                      <a:pt x="314280" y="68106"/>
                    </a:lnTo>
                    <a:lnTo>
                      <a:pt x="305968" y="37188"/>
                    </a:lnTo>
                    <a:lnTo>
                      <a:pt x="262654" y="12396"/>
                    </a:lnTo>
                    <a:lnTo>
                      <a:pt x="241945" y="49585"/>
                    </a:lnTo>
                    <a:lnTo>
                      <a:pt x="213069" y="47543"/>
                    </a:lnTo>
                    <a:lnTo>
                      <a:pt x="187985" y="19688"/>
                    </a:lnTo>
                    <a:lnTo>
                      <a:pt x="187693" y="19834"/>
                    </a:lnTo>
                    <a:lnTo>
                      <a:pt x="157797" y="53960"/>
                    </a:lnTo>
                    <a:lnTo>
                      <a:pt x="119441" y="81669"/>
                    </a:lnTo>
                    <a:lnTo>
                      <a:pt x="103399" y="152984"/>
                    </a:lnTo>
                    <a:lnTo>
                      <a:pt x="20271" y="187110"/>
                    </a:lnTo>
                    <a:lnTo>
                      <a:pt x="1021" y="208402"/>
                    </a:lnTo>
                    <a:lnTo>
                      <a:pt x="0" y="270238"/>
                    </a:lnTo>
                    <a:lnTo>
                      <a:pt x="25668" y="319385"/>
                    </a:lnTo>
                    <a:lnTo>
                      <a:pt x="63585" y="320697"/>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92" name="Google Shape;692;p9"/>
              <p:cNvSpPr/>
              <p:nvPr/>
            </p:nvSpPr>
            <p:spPr>
              <a:xfrm>
                <a:off x="8810603" y="3657322"/>
                <a:ext cx="758357" cy="408346"/>
              </a:xfrm>
              <a:custGeom>
                <a:rect b="b" l="l" r="r" t="t"/>
                <a:pathLst>
                  <a:path extrusionOk="0" h="408346" w="758356">
                    <a:moveTo>
                      <a:pt x="583789" y="362991"/>
                    </a:moveTo>
                    <a:lnTo>
                      <a:pt x="603040" y="341698"/>
                    </a:lnTo>
                    <a:lnTo>
                      <a:pt x="686167" y="307572"/>
                    </a:lnTo>
                    <a:lnTo>
                      <a:pt x="702209" y="236258"/>
                    </a:lnTo>
                    <a:lnTo>
                      <a:pt x="740565" y="208548"/>
                    </a:lnTo>
                    <a:lnTo>
                      <a:pt x="770462" y="174422"/>
                    </a:lnTo>
                    <a:lnTo>
                      <a:pt x="770753" y="174276"/>
                    </a:lnTo>
                    <a:lnTo>
                      <a:pt x="758649" y="160859"/>
                    </a:lnTo>
                    <a:lnTo>
                      <a:pt x="752524" y="129942"/>
                    </a:lnTo>
                    <a:lnTo>
                      <a:pt x="731815" y="127900"/>
                    </a:lnTo>
                    <a:lnTo>
                      <a:pt x="704980" y="123816"/>
                    </a:lnTo>
                    <a:cubicBezTo>
                      <a:pt x="704980" y="123816"/>
                      <a:pt x="704980" y="123816"/>
                      <a:pt x="682230" y="129942"/>
                    </a:cubicBezTo>
                    <a:cubicBezTo>
                      <a:pt x="659479" y="136067"/>
                      <a:pt x="682230" y="129942"/>
                      <a:pt x="653354" y="127900"/>
                    </a:cubicBezTo>
                    <a:cubicBezTo>
                      <a:pt x="624478" y="125858"/>
                      <a:pt x="640957" y="111420"/>
                      <a:pt x="640957" y="111420"/>
                    </a:cubicBezTo>
                    <a:lnTo>
                      <a:pt x="636874" y="92899"/>
                    </a:lnTo>
                    <a:lnTo>
                      <a:pt x="614123" y="86774"/>
                    </a:lnTo>
                    <a:lnTo>
                      <a:pt x="597644" y="92899"/>
                    </a:lnTo>
                    <a:lnTo>
                      <a:pt x="579122" y="70148"/>
                    </a:lnTo>
                    <a:lnTo>
                      <a:pt x="554330" y="64023"/>
                    </a:lnTo>
                    <a:lnTo>
                      <a:pt x="529537" y="66065"/>
                    </a:lnTo>
                    <a:lnTo>
                      <a:pt x="550246" y="90857"/>
                    </a:lnTo>
                    <a:cubicBezTo>
                      <a:pt x="550246" y="90857"/>
                      <a:pt x="554330" y="99170"/>
                      <a:pt x="554330" y="113608"/>
                    </a:cubicBezTo>
                    <a:cubicBezTo>
                      <a:pt x="554330" y="128046"/>
                      <a:pt x="533621" y="121921"/>
                      <a:pt x="525454" y="123962"/>
                    </a:cubicBezTo>
                    <a:cubicBezTo>
                      <a:pt x="517141" y="126004"/>
                      <a:pt x="506932" y="105441"/>
                      <a:pt x="506932" y="105441"/>
                    </a:cubicBezTo>
                    <a:cubicBezTo>
                      <a:pt x="506932" y="105441"/>
                      <a:pt x="473827" y="78607"/>
                      <a:pt x="465660" y="70294"/>
                    </a:cubicBezTo>
                    <a:cubicBezTo>
                      <a:pt x="457348" y="61981"/>
                      <a:pt x="482140" y="51772"/>
                      <a:pt x="482140" y="51772"/>
                    </a:cubicBezTo>
                    <a:lnTo>
                      <a:pt x="482140" y="41418"/>
                    </a:lnTo>
                    <a:lnTo>
                      <a:pt x="364449" y="33105"/>
                    </a:lnTo>
                    <a:lnTo>
                      <a:pt x="350011" y="0"/>
                    </a:lnTo>
                    <a:lnTo>
                      <a:pt x="325219" y="2042"/>
                    </a:lnTo>
                    <a:lnTo>
                      <a:pt x="323177" y="16480"/>
                    </a:lnTo>
                    <a:lnTo>
                      <a:pt x="304655" y="14438"/>
                    </a:lnTo>
                    <a:lnTo>
                      <a:pt x="296634" y="23772"/>
                    </a:lnTo>
                    <a:lnTo>
                      <a:pt x="275633" y="29022"/>
                    </a:lnTo>
                    <a:lnTo>
                      <a:pt x="273009" y="14584"/>
                    </a:lnTo>
                    <a:lnTo>
                      <a:pt x="273009" y="4083"/>
                    </a:lnTo>
                    <a:lnTo>
                      <a:pt x="233632" y="10646"/>
                    </a:lnTo>
                    <a:lnTo>
                      <a:pt x="234945" y="21146"/>
                    </a:lnTo>
                    <a:cubicBezTo>
                      <a:pt x="234945" y="21146"/>
                      <a:pt x="237570" y="25084"/>
                      <a:pt x="233632" y="30334"/>
                    </a:cubicBezTo>
                    <a:cubicBezTo>
                      <a:pt x="229695" y="35584"/>
                      <a:pt x="204756" y="51335"/>
                      <a:pt x="204756" y="51335"/>
                    </a:cubicBezTo>
                    <a:cubicBezTo>
                      <a:pt x="204756" y="51335"/>
                      <a:pt x="185068" y="51335"/>
                      <a:pt x="185068" y="55273"/>
                    </a:cubicBezTo>
                    <a:cubicBezTo>
                      <a:pt x="185068" y="59210"/>
                      <a:pt x="177193" y="71023"/>
                      <a:pt x="177193" y="71023"/>
                    </a:cubicBezTo>
                    <a:lnTo>
                      <a:pt x="158817" y="84148"/>
                    </a:lnTo>
                    <a:lnTo>
                      <a:pt x="140442" y="84148"/>
                    </a:lnTo>
                    <a:cubicBezTo>
                      <a:pt x="140442" y="84148"/>
                      <a:pt x="133879" y="90711"/>
                      <a:pt x="131254" y="94649"/>
                    </a:cubicBezTo>
                    <a:cubicBezTo>
                      <a:pt x="128629" y="98587"/>
                      <a:pt x="114191" y="106461"/>
                      <a:pt x="114191" y="106461"/>
                    </a:cubicBezTo>
                    <a:lnTo>
                      <a:pt x="93190" y="111712"/>
                    </a:lnTo>
                    <a:cubicBezTo>
                      <a:pt x="93190" y="111712"/>
                      <a:pt x="95816" y="127462"/>
                      <a:pt x="90565" y="127462"/>
                    </a:cubicBezTo>
                    <a:cubicBezTo>
                      <a:pt x="85315" y="127462"/>
                      <a:pt x="49877" y="127462"/>
                      <a:pt x="49877" y="127462"/>
                    </a:cubicBezTo>
                    <a:cubicBezTo>
                      <a:pt x="49877" y="127462"/>
                      <a:pt x="39376" y="139275"/>
                      <a:pt x="38064" y="143213"/>
                    </a:cubicBezTo>
                    <a:cubicBezTo>
                      <a:pt x="36751" y="147150"/>
                      <a:pt x="30189" y="161588"/>
                      <a:pt x="30189" y="161588"/>
                    </a:cubicBezTo>
                    <a:lnTo>
                      <a:pt x="15751" y="152401"/>
                    </a:lnTo>
                    <a:lnTo>
                      <a:pt x="5250" y="147150"/>
                    </a:lnTo>
                    <a:lnTo>
                      <a:pt x="0" y="165526"/>
                    </a:lnTo>
                    <a:lnTo>
                      <a:pt x="22313" y="190464"/>
                    </a:lnTo>
                    <a:lnTo>
                      <a:pt x="36751" y="204902"/>
                    </a:lnTo>
                    <a:lnTo>
                      <a:pt x="48564" y="229841"/>
                    </a:lnTo>
                    <a:lnTo>
                      <a:pt x="44626" y="246903"/>
                    </a:lnTo>
                    <a:lnTo>
                      <a:pt x="68252" y="296780"/>
                    </a:lnTo>
                    <a:lnTo>
                      <a:pt x="101066" y="305968"/>
                    </a:lnTo>
                    <a:lnTo>
                      <a:pt x="131254" y="317781"/>
                    </a:lnTo>
                    <a:lnTo>
                      <a:pt x="148317" y="350594"/>
                    </a:lnTo>
                    <a:lnTo>
                      <a:pt x="187693" y="366345"/>
                    </a:lnTo>
                    <a:lnTo>
                      <a:pt x="228382" y="391283"/>
                    </a:lnTo>
                    <a:cubicBezTo>
                      <a:pt x="228382" y="391283"/>
                      <a:pt x="254633" y="422784"/>
                      <a:pt x="259883" y="422784"/>
                    </a:cubicBezTo>
                    <a:cubicBezTo>
                      <a:pt x="265133" y="422784"/>
                      <a:pt x="336010" y="422784"/>
                      <a:pt x="336010" y="422784"/>
                    </a:cubicBezTo>
                    <a:lnTo>
                      <a:pt x="359636" y="366345"/>
                    </a:lnTo>
                    <a:lnTo>
                      <a:pt x="368824" y="347969"/>
                    </a:lnTo>
                    <a:lnTo>
                      <a:pt x="451514" y="351907"/>
                    </a:lnTo>
                    <a:lnTo>
                      <a:pt x="481702" y="370283"/>
                    </a:lnTo>
                    <a:cubicBezTo>
                      <a:pt x="481702" y="370283"/>
                      <a:pt x="498765" y="367657"/>
                      <a:pt x="511891" y="365032"/>
                    </a:cubicBezTo>
                    <a:cubicBezTo>
                      <a:pt x="525016" y="362407"/>
                      <a:pt x="534204" y="361095"/>
                      <a:pt x="539454" y="361095"/>
                    </a:cubicBezTo>
                    <a:cubicBezTo>
                      <a:pt x="543684" y="361095"/>
                      <a:pt x="568476" y="366928"/>
                      <a:pt x="584372" y="370574"/>
                    </a:cubicBezTo>
                    <a:lnTo>
                      <a:pt x="583789" y="362991"/>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93" name="Google Shape;693;p9"/>
              <p:cNvSpPr/>
              <p:nvPr/>
            </p:nvSpPr>
            <p:spPr>
              <a:xfrm>
                <a:off x="8538032" y="4004708"/>
                <a:ext cx="875027" cy="437514"/>
              </a:xfrm>
              <a:custGeom>
                <a:rect b="b" l="l" r="r" t="t"/>
                <a:pathLst>
                  <a:path extrusionOk="0" h="437513" w="875027">
                    <a:moveTo>
                      <a:pt x="884798" y="189006"/>
                    </a:moveTo>
                    <a:lnTo>
                      <a:pt x="875611" y="126296"/>
                    </a:lnTo>
                    <a:lnTo>
                      <a:pt x="881007" y="126441"/>
                    </a:lnTo>
                    <a:lnTo>
                      <a:pt x="855339" y="77294"/>
                    </a:lnTo>
                    <a:lnTo>
                      <a:pt x="856214" y="22605"/>
                    </a:lnTo>
                    <a:cubicBezTo>
                      <a:pt x="840318" y="18959"/>
                      <a:pt x="815380" y="13125"/>
                      <a:pt x="811296" y="13125"/>
                    </a:cubicBezTo>
                    <a:cubicBezTo>
                      <a:pt x="806046" y="13125"/>
                      <a:pt x="796858" y="14438"/>
                      <a:pt x="783733" y="17063"/>
                    </a:cubicBezTo>
                    <a:cubicBezTo>
                      <a:pt x="770607" y="19688"/>
                      <a:pt x="753544" y="22313"/>
                      <a:pt x="753544" y="22313"/>
                    </a:cubicBezTo>
                    <a:lnTo>
                      <a:pt x="723356" y="3937"/>
                    </a:lnTo>
                    <a:lnTo>
                      <a:pt x="640666" y="0"/>
                    </a:lnTo>
                    <a:lnTo>
                      <a:pt x="631478" y="18375"/>
                    </a:lnTo>
                    <a:lnTo>
                      <a:pt x="607852" y="74815"/>
                    </a:lnTo>
                    <a:cubicBezTo>
                      <a:pt x="607852" y="74815"/>
                      <a:pt x="536975" y="74815"/>
                      <a:pt x="531725" y="74815"/>
                    </a:cubicBezTo>
                    <a:cubicBezTo>
                      <a:pt x="526475" y="74815"/>
                      <a:pt x="500224" y="43314"/>
                      <a:pt x="500224" y="43314"/>
                    </a:cubicBezTo>
                    <a:lnTo>
                      <a:pt x="491328" y="37772"/>
                    </a:lnTo>
                    <a:lnTo>
                      <a:pt x="481265" y="91878"/>
                    </a:lnTo>
                    <a:lnTo>
                      <a:pt x="460702" y="85023"/>
                    </a:lnTo>
                    <a:lnTo>
                      <a:pt x="451514" y="80502"/>
                    </a:lnTo>
                    <a:lnTo>
                      <a:pt x="433138" y="87357"/>
                    </a:lnTo>
                    <a:lnTo>
                      <a:pt x="435472" y="123962"/>
                    </a:lnTo>
                    <a:lnTo>
                      <a:pt x="391867" y="140004"/>
                    </a:lnTo>
                    <a:lnTo>
                      <a:pt x="380345" y="167568"/>
                    </a:lnTo>
                    <a:lnTo>
                      <a:pt x="419284" y="206506"/>
                    </a:lnTo>
                    <a:lnTo>
                      <a:pt x="439847" y="236257"/>
                    </a:lnTo>
                    <a:lnTo>
                      <a:pt x="414617" y="256820"/>
                    </a:lnTo>
                    <a:lnTo>
                      <a:pt x="378012" y="233924"/>
                    </a:lnTo>
                    <a:lnTo>
                      <a:pt x="327552" y="233924"/>
                    </a:lnTo>
                    <a:lnTo>
                      <a:pt x="311510" y="259154"/>
                    </a:lnTo>
                    <a:lnTo>
                      <a:pt x="256529" y="284384"/>
                    </a:lnTo>
                    <a:lnTo>
                      <a:pt x="171797" y="302759"/>
                    </a:lnTo>
                    <a:lnTo>
                      <a:pt x="162609" y="279863"/>
                    </a:lnTo>
                    <a:lnTo>
                      <a:pt x="91586" y="277529"/>
                    </a:lnTo>
                    <a:lnTo>
                      <a:pt x="87065" y="307280"/>
                    </a:lnTo>
                    <a:cubicBezTo>
                      <a:pt x="87065" y="307280"/>
                      <a:pt x="61835" y="293572"/>
                      <a:pt x="54981" y="286717"/>
                    </a:cubicBezTo>
                    <a:cubicBezTo>
                      <a:pt x="48127" y="279863"/>
                      <a:pt x="38939" y="266154"/>
                      <a:pt x="38939" y="266154"/>
                    </a:cubicBezTo>
                    <a:lnTo>
                      <a:pt x="0" y="273009"/>
                    </a:lnTo>
                    <a:lnTo>
                      <a:pt x="4521" y="302759"/>
                    </a:lnTo>
                    <a:lnTo>
                      <a:pt x="9042" y="339365"/>
                    </a:lnTo>
                    <a:cubicBezTo>
                      <a:pt x="9042" y="339365"/>
                      <a:pt x="4521" y="348552"/>
                      <a:pt x="6709" y="355407"/>
                    </a:cubicBezTo>
                    <a:cubicBezTo>
                      <a:pt x="9042" y="362261"/>
                      <a:pt x="31939" y="382970"/>
                      <a:pt x="31939" y="382970"/>
                    </a:cubicBezTo>
                    <a:lnTo>
                      <a:pt x="73211" y="394491"/>
                    </a:lnTo>
                    <a:lnTo>
                      <a:pt x="105295" y="380782"/>
                    </a:lnTo>
                    <a:lnTo>
                      <a:pt x="119004" y="399158"/>
                    </a:lnTo>
                    <a:lnTo>
                      <a:pt x="162609" y="410679"/>
                    </a:lnTo>
                    <a:lnTo>
                      <a:pt x="187839" y="394637"/>
                    </a:lnTo>
                    <a:cubicBezTo>
                      <a:pt x="187839" y="394637"/>
                      <a:pt x="203881" y="367074"/>
                      <a:pt x="210736" y="367074"/>
                    </a:cubicBezTo>
                    <a:cubicBezTo>
                      <a:pt x="217590" y="367074"/>
                      <a:pt x="256529" y="367074"/>
                      <a:pt x="256529" y="367074"/>
                    </a:cubicBezTo>
                    <a:lnTo>
                      <a:pt x="316177" y="339511"/>
                    </a:lnTo>
                    <a:lnTo>
                      <a:pt x="316177" y="362407"/>
                    </a:lnTo>
                    <a:lnTo>
                      <a:pt x="339073" y="392158"/>
                    </a:lnTo>
                    <a:lnTo>
                      <a:pt x="378012" y="419721"/>
                    </a:lnTo>
                    <a:lnTo>
                      <a:pt x="511745" y="431972"/>
                    </a:lnTo>
                    <a:lnTo>
                      <a:pt x="556080" y="435034"/>
                    </a:lnTo>
                    <a:lnTo>
                      <a:pt x="615728" y="439555"/>
                    </a:lnTo>
                    <a:lnTo>
                      <a:pt x="660062" y="395221"/>
                    </a:lnTo>
                    <a:lnTo>
                      <a:pt x="725689" y="396679"/>
                    </a:lnTo>
                    <a:lnTo>
                      <a:pt x="744065" y="378303"/>
                    </a:lnTo>
                    <a:lnTo>
                      <a:pt x="763899" y="378303"/>
                    </a:lnTo>
                    <a:lnTo>
                      <a:pt x="783733" y="372178"/>
                    </a:lnTo>
                    <a:lnTo>
                      <a:pt x="779212" y="364595"/>
                    </a:lnTo>
                    <a:lnTo>
                      <a:pt x="779212" y="346219"/>
                    </a:lnTo>
                    <a:lnTo>
                      <a:pt x="800067" y="346219"/>
                    </a:lnTo>
                    <a:lnTo>
                      <a:pt x="806629" y="321718"/>
                    </a:lnTo>
                    <a:lnTo>
                      <a:pt x="837255" y="309468"/>
                    </a:lnTo>
                    <a:lnTo>
                      <a:pt x="837255" y="292697"/>
                    </a:lnTo>
                    <a:lnTo>
                      <a:pt x="820484" y="251424"/>
                    </a:lnTo>
                    <a:lnTo>
                      <a:pt x="832734" y="233049"/>
                    </a:lnTo>
                    <a:lnTo>
                      <a:pt x="846443" y="214673"/>
                    </a:lnTo>
                    <a:lnTo>
                      <a:pt x="826609" y="204027"/>
                    </a:lnTo>
                    <a:lnTo>
                      <a:pt x="837255" y="188714"/>
                    </a:lnTo>
                    <a:lnTo>
                      <a:pt x="884798" y="188714"/>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694" name="Google Shape;694;p9"/>
              <p:cNvGrpSpPr/>
              <p:nvPr/>
            </p:nvGrpSpPr>
            <p:grpSpPr>
              <a:xfrm>
                <a:off x="8191813" y="4343926"/>
                <a:ext cx="1575049" cy="1516714"/>
                <a:chOff x="8191813" y="4343926"/>
                <a:chExt cx="1575049" cy="1516714"/>
              </a:xfrm>
            </p:grpSpPr>
            <p:sp>
              <p:nvSpPr>
                <p:cNvPr id="695" name="Google Shape;695;p9"/>
                <p:cNvSpPr/>
                <p:nvPr/>
              </p:nvSpPr>
              <p:spPr>
                <a:xfrm>
                  <a:off x="9050069" y="4436533"/>
                  <a:ext cx="14584" cy="14584"/>
                </a:xfrm>
                <a:custGeom>
                  <a:rect b="b" l="l" r="r" t="t"/>
                  <a:pathLst>
                    <a:path extrusionOk="0" h="120000" w="14583">
                      <a:moveTo>
                        <a:pt x="25230" y="14399"/>
                      </a:moveTo>
                      <a:lnTo>
                        <a:pt x="0" y="0"/>
                      </a:lnTo>
                      <a:lnTo>
                        <a:pt x="25230" y="14399"/>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96" name="Google Shape;696;p9"/>
                <p:cNvSpPr/>
                <p:nvPr/>
              </p:nvSpPr>
              <p:spPr>
                <a:xfrm>
                  <a:off x="8191813" y="4343926"/>
                  <a:ext cx="1575049" cy="1516714"/>
                </a:xfrm>
                <a:custGeom>
                  <a:rect b="b" l="l" r="r" t="t"/>
                  <a:pathLst>
                    <a:path extrusionOk="0" h="1516713" w="1575048">
                      <a:moveTo>
                        <a:pt x="1568632" y="1090284"/>
                      </a:moveTo>
                      <a:lnTo>
                        <a:pt x="1551861" y="1074971"/>
                      </a:lnTo>
                      <a:lnTo>
                        <a:pt x="1487692" y="1035303"/>
                      </a:lnTo>
                      <a:cubicBezTo>
                        <a:pt x="1487692" y="1035303"/>
                        <a:pt x="1451087" y="1009344"/>
                        <a:pt x="1444961" y="1007740"/>
                      </a:cubicBezTo>
                      <a:cubicBezTo>
                        <a:pt x="1438836" y="1006281"/>
                        <a:pt x="1350167" y="980177"/>
                        <a:pt x="1350167" y="980177"/>
                      </a:cubicBezTo>
                      <a:lnTo>
                        <a:pt x="1260039" y="946634"/>
                      </a:lnTo>
                      <a:lnTo>
                        <a:pt x="1223434" y="925195"/>
                      </a:lnTo>
                      <a:lnTo>
                        <a:pt x="1209725" y="908424"/>
                      </a:lnTo>
                      <a:lnTo>
                        <a:pt x="1229559" y="888590"/>
                      </a:lnTo>
                      <a:cubicBezTo>
                        <a:pt x="1229559" y="888590"/>
                        <a:pt x="1238747" y="881007"/>
                        <a:pt x="1238747" y="874882"/>
                      </a:cubicBezTo>
                      <a:cubicBezTo>
                        <a:pt x="1238747" y="868756"/>
                        <a:pt x="1232622" y="850381"/>
                        <a:pt x="1232622" y="850381"/>
                      </a:cubicBezTo>
                      <a:lnTo>
                        <a:pt x="1179099" y="844256"/>
                      </a:lnTo>
                      <a:lnTo>
                        <a:pt x="1131702" y="844256"/>
                      </a:lnTo>
                      <a:lnTo>
                        <a:pt x="1113326" y="847318"/>
                      </a:lnTo>
                      <a:cubicBezTo>
                        <a:pt x="1113326" y="847318"/>
                        <a:pt x="1102680" y="850381"/>
                        <a:pt x="1098013" y="850381"/>
                      </a:cubicBezTo>
                      <a:cubicBezTo>
                        <a:pt x="1093492" y="850381"/>
                        <a:pt x="1052220" y="832005"/>
                        <a:pt x="1052220" y="832005"/>
                      </a:cubicBezTo>
                      <a:lnTo>
                        <a:pt x="968218" y="767837"/>
                      </a:lnTo>
                      <a:lnTo>
                        <a:pt x="910174" y="638041"/>
                      </a:lnTo>
                      <a:lnTo>
                        <a:pt x="868902" y="583060"/>
                      </a:lnTo>
                      <a:lnTo>
                        <a:pt x="708480" y="491328"/>
                      </a:lnTo>
                      <a:cubicBezTo>
                        <a:pt x="708480" y="491328"/>
                        <a:pt x="699293" y="422638"/>
                        <a:pt x="700897" y="414909"/>
                      </a:cubicBezTo>
                      <a:cubicBezTo>
                        <a:pt x="702355" y="407325"/>
                        <a:pt x="699438" y="382824"/>
                        <a:pt x="707022" y="382824"/>
                      </a:cubicBezTo>
                      <a:cubicBezTo>
                        <a:pt x="714606" y="382824"/>
                        <a:pt x="720731" y="382824"/>
                        <a:pt x="720731" y="382824"/>
                      </a:cubicBezTo>
                      <a:lnTo>
                        <a:pt x="722189" y="367512"/>
                      </a:lnTo>
                      <a:lnTo>
                        <a:pt x="720731" y="352199"/>
                      </a:lnTo>
                      <a:lnTo>
                        <a:pt x="690105" y="301739"/>
                      </a:lnTo>
                      <a:lnTo>
                        <a:pt x="705418" y="278842"/>
                      </a:lnTo>
                      <a:lnTo>
                        <a:pt x="717668" y="271259"/>
                      </a:lnTo>
                      <a:lnTo>
                        <a:pt x="720731" y="288030"/>
                      </a:lnTo>
                      <a:lnTo>
                        <a:pt x="731377" y="288030"/>
                      </a:lnTo>
                      <a:cubicBezTo>
                        <a:pt x="731377" y="288030"/>
                        <a:pt x="731377" y="283509"/>
                        <a:pt x="745086" y="274321"/>
                      </a:cubicBezTo>
                      <a:cubicBezTo>
                        <a:pt x="758794" y="265134"/>
                        <a:pt x="780233" y="251425"/>
                        <a:pt x="780233" y="251425"/>
                      </a:cubicBezTo>
                      <a:lnTo>
                        <a:pt x="800067" y="231591"/>
                      </a:lnTo>
                      <a:lnTo>
                        <a:pt x="800067" y="222403"/>
                      </a:lnTo>
                      <a:lnTo>
                        <a:pt x="821505" y="222403"/>
                      </a:lnTo>
                      <a:lnTo>
                        <a:pt x="838276" y="225466"/>
                      </a:lnTo>
                      <a:lnTo>
                        <a:pt x="844401" y="216278"/>
                      </a:lnTo>
                      <a:lnTo>
                        <a:pt x="866423" y="216278"/>
                      </a:lnTo>
                      <a:lnTo>
                        <a:pt x="846005" y="178068"/>
                      </a:lnTo>
                      <a:lnTo>
                        <a:pt x="849068" y="159693"/>
                      </a:lnTo>
                      <a:lnTo>
                        <a:pt x="846005" y="150505"/>
                      </a:lnTo>
                      <a:lnTo>
                        <a:pt x="823109" y="141317"/>
                      </a:lnTo>
                      <a:lnTo>
                        <a:pt x="858256" y="92462"/>
                      </a:lnTo>
                      <a:lnTo>
                        <a:pt x="724522" y="80211"/>
                      </a:lnTo>
                      <a:lnTo>
                        <a:pt x="685584" y="52648"/>
                      </a:lnTo>
                      <a:lnTo>
                        <a:pt x="662687" y="22897"/>
                      </a:lnTo>
                      <a:lnTo>
                        <a:pt x="662687" y="0"/>
                      </a:lnTo>
                      <a:lnTo>
                        <a:pt x="603039" y="27564"/>
                      </a:lnTo>
                      <a:cubicBezTo>
                        <a:pt x="603039" y="27564"/>
                        <a:pt x="564101" y="27564"/>
                        <a:pt x="557246" y="27564"/>
                      </a:cubicBezTo>
                      <a:cubicBezTo>
                        <a:pt x="550392" y="27564"/>
                        <a:pt x="534350" y="55127"/>
                        <a:pt x="534350" y="55127"/>
                      </a:cubicBezTo>
                      <a:lnTo>
                        <a:pt x="509120" y="71169"/>
                      </a:lnTo>
                      <a:lnTo>
                        <a:pt x="465514" y="59648"/>
                      </a:lnTo>
                      <a:lnTo>
                        <a:pt x="460410" y="83419"/>
                      </a:lnTo>
                      <a:lnTo>
                        <a:pt x="469014" y="99753"/>
                      </a:lnTo>
                      <a:cubicBezTo>
                        <a:pt x="469014" y="99753"/>
                        <a:pt x="463910" y="107483"/>
                        <a:pt x="457785" y="110108"/>
                      </a:cubicBezTo>
                      <a:cubicBezTo>
                        <a:pt x="451806" y="112733"/>
                        <a:pt x="438826" y="117837"/>
                        <a:pt x="438826" y="117837"/>
                      </a:cubicBezTo>
                      <a:lnTo>
                        <a:pt x="438826" y="98003"/>
                      </a:lnTo>
                      <a:lnTo>
                        <a:pt x="426867" y="107483"/>
                      </a:lnTo>
                      <a:lnTo>
                        <a:pt x="414909" y="117837"/>
                      </a:lnTo>
                      <a:lnTo>
                        <a:pt x="427742" y="145400"/>
                      </a:lnTo>
                      <a:lnTo>
                        <a:pt x="431242" y="160860"/>
                      </a:lnTo>
                      <a:lnTo>
                        <a:pt x="424388" y="165089"/>
                      </a:lnTo>
                      <a:lnTo>
                        <a:pt x="414034" y="161589"/>
                      </a:lnTo>
                      <a:lnTo>
                        <a:pt x="406304" y="147005"/>
                      </a:lnTo>
                      <a:lnTo>
                        <a:pt x="387345" y="144380"/>
                      </a:lnTo>
                      <a:lnTo>
                        <a:pt x="365032" y="156338"/>
                      </a:lnTo>
                      <a:lnTo>
                        <a:pt x="338344" y="157214"/>
                      </a:lnTo>
                      <a:lnTo>
                        <a:pt x="338344" y="129650"/>
                      </a:lnTo>
                      <a:lnTo>
                        <a:pt x="317781" y="129650"/>
                      </a:lnTo>
                      <a:lnTo>
                        <a:pt x="312676" y="163193"/>
                      </a:lnTo>
                      <a:lnTo>
                        <a:pt x="294592" y="198486"/>
                      </a:lnTo>
                      <a:lnTo>
                        <a:pt x="297217" y="217444"/>
                      </a:lnTo>
                      <a:lnTo>
                        <a:pt x="299843" y="227799"/>
                      </a:lnTo>
                      <a:cubicBezTo>
                        <a:pt x="299843" y="227799"/>
                        <a:pt x="282634" y="239028"/>
                        <a:pt x="278404" y="234654"/>
                      </a:cubicBezTo>
                      <a:cubicBezTo>
                        <a:pt x="274175" y="230424"/>
                        <a:pt x="260320" y="208840"/>
                        <a:pt x="260320" y="208840"/>
                      </a:cubicBezTo>
                      <a:cubicBezTo>
                        <a:pt x="260320" y="208840"/>
                        <a:pt x="261195" y="194256"/>
                        <a:pt x="257695" y="192506"/>
                      </a:cubicBezTo>
                      <a:cubicBezTo>
                        <a:pt x="254195" y="190756"/>
                        <a:pt x="226778" y="174422"/>
                        <a:pt x="226778" y="174422"/>
                      </a:cubicBezTo>
                      <a:lnTo>
                        <a:pt x="221674" y="134900"/>
                      </a:lnTo>
                      <a:lnTo>
                        <a:pt x="193381" y="144380"/>
                      </a:lnTo>
                      <a:lnTo>
                        <a:pt x="183026" y="164943"/>
                      </a:lnTo>
                      <a:lnTo>
                        <a:pt x="187256" y="187256"/>
                      </a:lnTo>
                      <a:lnTo>
                        <a:pt x="157213" y="221674"/>
                      </a:lnTo>
                      <a:lnTo>
                        <a:pt x="134900" y="221674"/>
                      </a:lnTo>
                      <a:lnTo>
                        <a:pt x="119441" y="219924"/>
                      </a:lnTo>
                      <a:lnTo>
                        <a:pt x="93628" y="229403"/>
                      </a:lnTo>
                      <a:lnTo>
                        <a:pt x="43751" y="224299"/>
                      </a:lnTo>
                      <a:lnTo>
                        <a:pt x="26542" y="255216"/>
                      </a:lnTo>
                      <a:lnTo>
                        <a:pt x="62710" y="324781"/>
                      </a:lnTo>
                      <a:lnTo>
                        <a:pt x="46376" y="350594"/>
                      </a:lnTo>
                      <a:lnTo>
                        <a:pt x="0" y="355699"/>
                      </a:lnTo>
                      <a:lnTo>
                        <a:pt x="875" y="369408"/>
                      </a:lnTo>
                      <a:lnTo>
                        <a:pt x="40397" y="421034"/>
                      </a:lnTo>
                      <a:lnTo>
                        <a:pt x="41272" y="461431"/>
                      </a:lnTo>
                      <a:lnTo>
                        <a:pt x="29313" y="488119"/>
                      </a:lnTo>
                      <a:lnTo>
                        <a:pt x="64606" y="520787"/>
                      </a:lnTo>
                      <a:lnTo>
                        <a:pt x="135046" y="519912"/>
                      </a:lnTo>
                      <a:lnTo>
                        <a:pt x="135046" y="543101"/>
                      </a:lnTo>
                      <a:lnTo>
                        <a:pt x="122358" y="587143"/>
                      </a:lnTo>
                      <a:cubicBezTo>
                        <a:pt x="124691" y="586852"/>
                        <a:pt x="127025" y="586706"/>
                        <a:pt x="128921" y="586706"/>
                      </a:cubicBezTo>
                      <a:cubicBezTo>
                        <a:pt x="144963" y="586706"/>
                        <a:pt x="167859" y="577518"/>
                        <a:pt x="167859" y="577518"/>
                      </a:cubicBezTo>
                      <a:lnTo>
                        <a:pt x="204465" y="552288"/>
                      </a:lnTo>
                      <a:lnTo>
                        <a:pt x="202131" y="520204"/>
                      </a:lnTo>
                      <a:lnTo>
                        <a:pt x="229695" y="511016"/>
                      </a:lnTo>
                      <a:cubicBezTo>
                        <a:pt x="229695" y="511016"/>
                        <a:pt x="250258" y="474411"/>
                        <a:pt x="259445" y="474411"/>
                      </a:cubicBezTo>
                      <a:cubicBezTo>
                        <a:pt x="268633" y="474411"/>
                        <a:pt x="270967" y="472078"/>
                        <a:pt x="287009" y="474411"/>
                      </a:cubicBezTo>
                      <a:cubicBezTo>
                        <a:pt x="303051" y="476744"/>
                        <a:pt x="325948" y="485932"/>
                        <a:pt x="325948" y="485932"/>
                      </a:cubicBezTo>
                      <a:lnTo>
                        <a:pt x="371741" y="520350"/>
                      </a:lnTo>
                      <a:lnTo>
                        <a:pt x="408346" y="529538"/>
                      </a:lnTo>
                      <a:lnTo>
                        <a:pt x="431242" y="534059"/>
                      </a:lnTo>
                      <a:lnTo>
                        <a:pt x="456472" y="570664"/>
                      </a:lnTo>
                      <a:lnTo>
                        <a:pt x="456472" y="607269"/>
                      </a:lnTo>
                      <a:lnTo>
                        <a:pt x="484036" y="646208"/>
                      </a:lnTo>
                      <a:lnTo>
                        <a:pt x="500078" y="692001"/>
                      </a:lnTo>
                      <a:lnTo>
                        <a:pt x="511599" y="737794"/>
                      </a:lnTo>
                      <a:cubicBezTo>
                        <a:pt x="511599" y="737794"/>
                        <a:pt x="552871" y="767545"/>
                        <a:pt x="555205" y="774399"/>
                      </a:cubicBezTo>
                      <a:cubicBezTo>
                        <a:pt x="557538" y="781254"/>
                        <a:pt x="552871" y="813338"/>
                        <a:pt x="566726" y="813338"/>
                      </a:cubicBezTo>
                      <a:cubicBezTo>
                        <a:pt x="580435" y="813338"/>
                        <a:pt x="603331" y="815672"/>
                        <a:pt x="603331" y="815672"/>
                      </a:cubicBezTo>
                      <a:lnTo>
                        <a:pt x="786649" y="955530"/>
                      </a:lnTo>
                      <a:cubicBezTo>
                        <a:pt x="786649" y="955530"/>
                        <a:pt x="821067" y="985281"/>
                        <a:pt x="839297" y="985281"/>
                      </a:cubicBezTo>
                      <a:cubicBezTo>
                        <a:pt x="857673" y="985281"/>
                        <a:pt x="896611" y="969239"/>
                        <a:pt x="919508" y="980760"/>
                      </a:cubicBezTo>
                      <a:cubicBezTo>
                        <a:pt x="942404" y="992281"/>
                        <a:pt x="981343" y="1031220"/>
                        <a:pt x="981343" y="1031220"/>
                      </a:cubicBezTo>
                      <a:lnTo>
                        <a:pt x="1011094" y="1051783"/>
                      </a:lnTo>
                      <a:cubicBezTo>
                        <a:pt x="1011094" y="1051783"/>
                        <a:pt x="1029469" y="1047262"/>
                        <a:pt x="1024803" y="1074679"/>
                      </a:cubicBezTo>
                      <a:cubicBezTo>
                        <a:pt x="1020282" y="1102243"/>
                        <a:pt x="1020282" y="1102243"/>
                        <a:pt x="1020282" y="1102243"/>
                      </a:cubicBezTo>
                      <a:cubicBezTo>
                        <a:pt x="1020282" y="1102243"/>
                        <a:pt x="1040845" y="1106764"/>
                        <a:pt x="1050033" y="1102243"/>
                      </a:cubicBezTo>
                      <a:cubicBezTo>
                        <a:pt x="1059220" y="1097722"/>
                        <a:pt x="1079784" y="1077013"/>
                        <a:pt x="1079784" y="1077013"/>
                      </a:cubicBezTo>
                      <a:lnTo>
                        <a:pt x="1109534" y="1099909"/>
                      </a:lnTo>
                      <a:lnTo>
                        <a:pt x="1116389" y="1113618"/>
                      </a:lnTo>
                      <a:lnTo>
                        <a:pt x="1109534" y="1136515"/>
                      </a:lnTo>
                      <a:lnTo>
                        <a:pt x="1110264" y="1154015"/>
                      </a:lnTo>
                      <a:lnTo>
                        <a:pt x="1154598" y="1181579"/>
                      </a:lnTo>
                      <a:lnTo>
                        <a:pt x="1186683" y="1173995"/>
                      </a:lnTo>
                      <a:lnTo>
                        <a:pt x="1214246" y="1187704"/>
                      </a:lnTo>
                      <a:lnTo>
                        <a:pt x="1237143" y="1225914"/>
                      </a:lnTo>
                      <a:lnTo>
                        <a:pt x="1278415" y="1280894"/>
                      </a:lnTo>
                      <a:lnTo>
                        <a:pt x="1299853" y="1360376"/>
                      </a:lnTo>
                      <a:lnTo>
                        <a:pt x="1299853" y="1396981"/>
                      </a:lnTo>
                      <a:lnTo>
                        <a:pt x="1284540" y="1400044"/>
                      </a:lnTo>
                      <a:lnTo>
                        <a:pt x="1266164" y="1410690"/>
                      </a:lnTo>
                      <a:lnTo>
                        <a:pt x="1264706" y="1458087"/>
                      </a:lnTo>
                      <a:lnTo>
                        <a:pt x="1240205" y="1474858"/>
                      </a:lnTo>
                      <a:lnTo>
                        <a:pt x="1244726" y="1511464"/>
                      </a:lnTo>
                      <a:lnTo>
                        <a:pt x="1258435" y="1526777"/>
                      </a:lnTo>
                      <a:lnTo>
                        <a:pt x="1290519" y="1529840"/>
                      </a:lnTo>
                      <a:lnTo>
                        <a:pt x="1299707" y="1491630"/>
                      </a:lnTo>
                      <a:lnTo>
                        <a:pt x="1339375" y="1450358"/>
                      </a:lnTo>
                      <a:cubicBezTo>
                        <a:pt x="1339375" y="1450358"/>
                        <a:pt x="1365334" y="1444233"/>
                        <a:pt x="1362271" y="1427461"/>
                      </a:cubicBezTo>
                      <a:cubicBezTo>
                        <a:pt x="1359209" y="1410690"/>
                        <a:pt x="1348563" y="1378606"/>
                        <a:pt x="1348563" y="1378606"/>
                      </a:cubicBezTo>
                      <a:lnTo>
                        <a:pt x="1362271" y="1352646"/>
                      </a:lnTo>
                      <a:lnTo>
                        <a:pt x="1385168" y="1338938"/>
                      </a:lnTo>
                      <a:lnTo>
                        <a:pt x="1408065" y="1335875"/>
                      </a:lnTo>
                      <a:lnTo>
                        <a:pt x="1421773" y="1335875"/>
                      </a:lnTo>
                      <a:lnTo>
                        <a:pt x="1427898" y="1332812"/>
                      </a:lnTo>
                      <a:lnTo>
                        <a:pt x="1423378" y="1314437"/>
                      </a:lnTo>
                      <a:lnTo>
                        <a:pt x="1418857" y="1296061"/>
                      </a:lnTo>
                      <a:lnTo>
                        <a:pt x="1417398" y="1276227"/>
                      </a:lnTo>
                      <a:lnTo>
                        <a:pt x="1417398" y="1263977"/>
                      </a:lnTo>
                      <a:lnTo>
                        <a:pt x="1377730" y="1236414"/>
                      </a:lnTo>
                      <a:lnTo>
                        <a:pt x="1338063" y="1222705"/>
                      </a:lnTo>
                      <a:cubicBezTo>
                        <a:pt x="1338063" y="1222705"/>
                        <a:pt x="1331937" y="1210454"/>
                        <a:pt x="1331937" y="1193683"/>
                      </a:cubicBezTo>
                      <a:cubicBezTo>
                        <a:pt x="1331937" y="1176912"/>
                        <a:pt x="1336458" y="1152411"/>
                        <a:pt x="1336458" y="1152411"/>
                      </a:cubicBezTo>
                      <a:lnTo>
                        <a:pt x="1362417" y="1085180"/>
                      </a:lnTo>
                      <a:lnTo>
                        <a:pt x="1391439" y="1069867"/>
                      </a:lnTo>
                      <a:lnTo>
                        <a:pt x="1426586" y="1069867"/>
                      </a:lnTo>
                      <a:lnTo>
                        <a:pt x="1408210" y="1079055"/>
                      </a:lnTo>
                      <a:lnTo>
                        <a:pt x="1408210" y="1088243"/>
                      </a:lnTo>
                      <a:lnTo>
                        <a:pt x="1414336" y="1088243"/>
                      </a:lnTo>
                      <a:lnTo>
                        <a:pt x="1435774" y="1089701"/>
                      </a:lnTo>
                      <a:lnTo>
                        <a:pt x="1472379" y="1091159"/>
                      </a:lnTo>
                      <a:lnTo>
                        <a:pt x="1499942" y="1094222"/>
                      </a:lnTo>
                      <a:cubicBezTo>
                        <a:pt x="1499942" y="1094222"/>
                        <a:pt x="1510589" y="1098743"/>
                        <a:pt x="1513651" y="1110993"/>
                      </a:cubicBezTo>
                      <a:cubicBezTo>
                        <a:pt x="1516714" y="1123244"/>
                        <a:pt x="1513651" y="1126306"/>
                        <a:pt x="1516714" y="1132431"/>
                      </a:cubicBezTo>
                      <a:cubicBezTo>
                        <a:pt x="1519777" y="1138556"/>
                        <a:pt x="1516714" y="1147744"/>
                        <a:pt x="1521235" y="1149203"/>
                      </a:cubicBezTo>
                      <a:cubicBezTo>
                        <a:pt x="1525756" y="1150661"/>
                        <a:pt x="1542673" y="1167578"/>
                        <a:pt x="1550257" y="1170641"/>
                      </a:cubicBezTo>
                      <a:cubicBezTo>
                        <a:pt x="1557840" y="1173703"/>
                        <a:pt x="1571695" y="1181287"/>
                        <a:pt x="1571695" y="1181287"/>
                      </a:cubicBezTo>
                      <a:cubicBezTo>
                        <a:pt x="1571695" y="1181287"/>
                        <a:pt x="1583945" y="1194996"/>
                        <a:pt x="1583945" y="1181287"/>
                      </a:cubicBezTo>
                      <a:cubicBezTo>
                        <a:pt x="1583945" y="1167578"/>
                        <a:pt x="1585404" y="1130827"/>
                        <a:pt x="1585404" y="1130827"/>
                      </a:cubicBezTo>
                      <a:lnTo>
                        <a:pt x="1568632" y="1090284"/>
                      </a:lnTo>
                      <a:close/>
                    </a:path>
                  </a:pathLst>
                </a:custGeom>
                <a:gradFill>
                  <a:gsLst>
                    <a:gs pos="0">
                      <a:schemeClr val="accent1"/>
                    </a:gs>
                    <a:gs pos="100000">
                      <a:srgbClr val="56A9F3"/>
                    </a:gs>
                  </a:gsLst>
                  <a:lin ang="2700000" scaled="0"/>
                </a:gra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697" name="Google Shape;697;p9"/>
              <p:cNvSpPr/>
              <p:nvPr/>
            </p:nvSpPr>
            <p:spPr>
              <a:xfrm>
                <a:off x="8345964" y="2533933"/>
                <a:ext cx="262508" cy="495849"/>
              </a:xfrm>
              <a:custGeom>
                <a:rect b="b" l="l" r="r" t="t"/>
                <a:pathLst>
                  <a:path extrusionOk="0" h="495848" w="262508">
                    <a:moveTo>
                      <a:pt x="169318" y="503870"/>
                    </a:moveTo>
                    <a:cubicBezTo>
                      <a:pt x="166984" y="492349"/>
                      <a:pt x="166984" y="474119"/>
                      <a:pt x="166984" y="474119"/>
                    </a:cubicBezTo>
                    <a:lnTo>
                      <a:pt x="144088" y="451222"/>
                    </a:lnTo>
                    <a:lnTo>
                      <a:pt x="153276" y="435180"/>
                    </a:lnTo>
                    <a:lnTo>
                      <a:pt x="162463" y="425992"/>
                    </a:lnTo>
                    <a:cubicBezTo>
                      <a:pt x="162463" y="425992"/>
                      <a:pt x="160130" y="428326"/>
                      <a:pt x="162463" y="403096"/>
                    </a:cubicBezTo>
                    <a:cubicBezTo>
                      <a:pt x="164797" y="377866"/>
                      <a:pt x="162463" y="371012"/>
                      <a:pt x="162463" y="371012"/>
                    </a:cubicBezTo>
                    <a:cubicBezTo>
                      <a:pt x="162463" y="371012"/>
                      <a:pt x="201402" y="329739"/>
                      <a:pt x="206069" y="316031"/>
                    </a:cubicBezTo>
                    <a:cubicBezTo>
                      <a:pt x="210590" y="302322"/>
                      <a:pt x="215257" y="277092"/>
                      <a:pt x="215257" y="270238"/>
                    </a:cubicBezTo>
                    <a:cubicBezTo>
                      <a:pt x="215257" y="263383"/>
                      <a:pt x="228965" y="256529"/>
                      <a:pt x="235820" y="256529"/>
                    </a:cubicBezTo>
                    <a:cubicBezTo>
                      <a:pt x="242674" y="256529"/>
                      <a:pt x="263383" y="284092"/>
                      <a:pt x="263383" y="270238"/>
                    </a:cubicBezTo>
                    <a:cubicBezTo>
                      <a:pt x="263383" y="256529"/>
                      <a:pt x="267904" y="224444"/>
                      <a:pt x="267904" y="224444"/>
                    </a:cubicBezTo>
                    <a:lnTo>
                      <a:pt x="270238" y="210736"/>
                    </a:lnTo>
                    <a:lnTo>
                      <a:pt x="245008" y="197027"/>
                    </a:lnTo>
                    <a:lnTo>
                      <a:pt x="224444" y="180985"/>
                    </a:lnTo>
                    <a:lnTo>
                      <a:pt x="212923" y="151234"/>
                    </a:lnTo>
                    <a:lnTo>
                      <a:pt x="219778" y="132858"/>
                    </a:lnTo>
                    <a:lnTo>
                      <a:pt x="235820" y="112295"/>
                    </a:lnTo>
                    <a:lnTo>
                      <a:pt x="231299" y="87065"/>
                    </a:lnTo>
                    <a:lnTo>
                      <a:pt x="235820" y="43460"/>
                    </a:lnTo>
                    <a:lnTo>
                      <a:pt x="247341" y="13709"/>
                    </a:lnTo>
                    <a:lnTo>
                      <a:pt x="249674" y="0"/>
                    </a:lnTo>
                    <a:lnTo>
                      <a:pt x="224444" y="0"/>
                    </a:lnTo>
                    <a:cubicBezTo>
                      <a:pt x="224444" y="0"/>
                      <a:pt x="233632" y="16042"/>
                      <a:pt x="224444" y="20563"/>
                    </a:cubicBezTo>
                    <a:cubicBezTo>
                      <a:pt x="215257" y="25084"/>
                      <a:pt x="242820" y="22897"/>
                      <a:pt x="215257" y="25084"/>
                    </a:cubicBezTo>
                    <a:cubicBezTo>
                      <a:pt x="187693" y="27418"/>
                      <a:pt x="185506" y="29605"/>
                      <a:pt x="178651" y="31939"/>
                    </a:cubicBezTo>
                    <a:cubicBezTo>
                      <a:pt x="171797" y="34272"/>
                      <a:pt x="162609" y="43460"/>
                      <a:pt x="162609" y="43460"/>
                    </a:cubicBezTo>
                    <a:lnTo>
                      <a:pt x="153422" y="64023"/>
                    </a:lnTo>
                    <a:lnTo>
                      <a:pt x="116816" y="114483"/>
                    </a:lnTo>
                    <a:cubicBezTo>
                      <a:pt x="116816" y="114483"/>
                      <a:pt x="96253" y="121337"/>
                      <a:pt x="77877" y="121337"/>
                    </a:cubicBezTo>
                    <a:cubicBezTo>
                      <a:pt x="59502" y="121337"/>
                      <a:pt x="45793" y="121337"/>
                      <a:pt x="45793" y="121337"/>
                    </a:cubicBezTo>
                    <a:cubicBezTo>
                      <a:pt x="45793" y="121337"/>
                      <a:pt x="45793" y="121337"/>
                      <a:pt x="38939" y="130525"/>
                    </a:cubicBezTo>
                    <a:cubicBezTo>
                      <a:pt x="32084" y="139713"/>
                      <a:pt x="16042" y="185506"/>
                      <a:pt x="16042" y="185506"/>
                    </a:cubicBezTo>
                    <a:lnTo>
                      <a:pt x="16042" y="231299"/>
                    </a:lnTo>
                    <a:lnTo>
                      <a:pt x="4521" y="297801"/>
                    </a:lnTo>
                    <a:lnTo>
                      <a:pt x="4521" y="336740"/>
                    </a:lnTo>
                    <a:cubicBezTo>
                      <a:pt x="4521" y="336740"/>
                      <a:pt x="0" y="361970"/>
                      <a:pt x="0" y="368824"/>
                    </a:cubicBezTo>
                    <a:cubicBezTo>
                      <a:pt x="0" y="375678"/>
                      <a:pt x="36605" y="396387"/>
                      <a:pt x="36605" y="396387"/>
                    </a:cubicBezTo>
                    <a:cubicBezTo>
                      <a:pt x="50314" y="403242"/>
                      <a:pt x="59502" y="416950"/>
                      <a:pt x="59502" y="416950"/>
                    </a:cubicBezTo>
                    <a:lnTo>
                      <a:pt x="57460" y="484619"/>
                    </a:lnTo>
                    <a:lnTo>
                      <a:pt x="93045" y="494099"/>
                    </a:lnTo>
                    <a:lnTo>
                      <a:pt x="155609" y="506349"/>
                    </a:lnTo>
                    <a:lnTo>
                      <a:pt x="173255" y="506349"/>
                    </a:lnTo>
                    <a:lnTo>
                      <a:pt x="169318" y="503870"/>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98" name="Google Shape;698;p9"/>
              <p:cNvSpPr/>
              <p:nvPr/>
            </p:nvSpPr>
            <p:spPr>
              <a:xfrm>
                <a:off x="8490052" y="2982384"/>
                <a:ext cx="14584" cy="14584"/>
              </a:xfrm>
              <a:custGeom>
                <a:rect b="b" l="l" r="r" t="t"/>
                <a:pathLst>
                  <a:path extrusionOk="0" h="120000" w="120000">
                    <a:moveTo>
                      <a:pt x="13198" y="0"/>
                    </a:moveTo>
                    <a:lnTo>
                      <a:pt x="0" y="22800"/>
                    </a:lnTo>
                    <a:lnTo>
                      <a:pt x="13198" y="0"/>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99" name="Google Shape;699;p9"/>
              <p:cNvSpPr/>
              <p:nvPr/>
            </p:nvSpPr>
            <p:spPr>
              <a:xfrm>
                <a:off x="9125321" y="3109847"/>
                <a:ext cx="14584" cy="14584"/>
              </a:xfrm>
              <a:custGeom>
                <a:rect b="b" l="l" r="r" t="t"/>
                <a:pathLst>
                  <a:path extrusionOk="0" h="120000" w="120000">
                    <a:moveTo>
                      <a:pt x="0" y="14399"/>
                    </a:moveTo>
                    <a:cubicBezTo>
                      <a:pt x="5998" y="9602"/>
                      <a:pt x="11997" y="4797"/>
                      <a:pt x="19196" y="0"/>
                    </a:cubicBezTo>
                    <a:cubicBezTo>
                      <a:pt x="11997" y="4797"/>
                      <a:pt x="5998" y="9602"/>
                      <a:pt x="0" y="14399"/>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00" name="Google Shape;700;p9"/>
              <p:cNvSpPr/>
              <p:nvPr/>
            </p:nvSpPr>
            <p:spPr>
              <a:xfrm>
                <a:off x="9109717" y="3121659"/>
                <a:ext cx="14584" cy="14584"/>
              </a:xfrm>
              <a:custGeom>
                <a:rect b="b" l="l" r="r" t="t"/>
                <a:pathLst>
                  <a:path extrusionOk="0" h="120000" w="120000">
                    <a:moveTo>
                      <a:pt x="0" y="7200"/>
                    </a:moveTo>
                    <a:cubicBezTo>
                      <a:pt x="3596" y="4797"/>
                      <a:pt x="7200" y="2403"/>
                      <a:pt x="10804" y="0"/>
                    </a:cubicBezTo>
                    <a:cubicBezTo>
                      <a:pt x="7200" y="3596"/>
                      <a:pt x="3596" y="4797"/>
                      <a:pt x="0" y="720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01" name="Google Shape;701;p9"/>
              <p:cNvSpPr/>
              <p:nvPr/>
            </p:nvSpPr>
            <p:spPr>
              <a:xfrm>
                <a:off x="9115550" y="3118013"/>
                <a:ext cx="14584" cy="14584"/>
              </a:xfrm>
              <a:custGeom>
                <a:rect b="b" l="l" r="r" t="t"/>
                <a:pathLst>
                  <a:path extrusionOk="0" h="120000" w="120000">
                    <a:moveTo>
                      <a:pt x="0" y="5998"/>
                    </a:moveTo>
                    <a:cubicBezTo>
                      <a:pt x="2403" y="3596"/>
                      <a:pt x="5998" y="1201"/>
                      <a:pt x="8401" y="0"/>
                    </a:cubicBezTo>
                    <a:cubicBezTo>
                      <a:pt x="5998" y="1201"/>
                      <a:pt x="2403" y="3596"/>
                      <a:pt x="0" y="5998"/>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02" name="Google Shape;702;p9"/>
              <p:cNvSpPr/>
              <p:nvPr/>
            </p:nvSpPr>
            <p:spPr>
              <a:xfrm>
                <a:off x="9120217" y="3113784"/>
                <a:ext cx="14584" cy="14584"/>
              </a:xfrm>
              <a:custGeom>
                <a:rect b="b" l="l" r="r" t="t"/>
                <a:pathLst>
                  <a:path extrusionOk="0" h="120000" w="120000">
                    <a:moveTo>
                      <a:pt x="0" y="11997"/>
                    </a:moveTo>
                    <a:cubicBezTo>
                      <a:pt x="5998" y="8401"/>
                      <a:pt x="10804" y="3596"/>
                      <a:pt x="16802" y="0"/>
                    </a:cubicBezTo>
                    <a:cubicBezTo>
                      <a:pt x="11997" y="4797"/>
                      <a:pt x="5998" y="8401"/>
                      <a:pt x="0" y="11997"/>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03" name="Google Shape;703;p9"/>
              <p:cNvSpPr/>
              <p:nvPr/>
            </p:nvSpPr>
            <p:spPr>
              <a:xfrm>
                <a:off x="9146759" y="3092638"/>
                <a:ext cx="14584" cy="14584"/>
              </a:xfrm>
              <a:custGeom>
                <a:rect b="b" l="l" r="r" t="t"/>
                <a:pathLst>
                  <a:path extrusionOk="0" h="120000" w="120000">
                    <a:moveTo>
                      <a:pt x="0" y="18003"/>
                    </a:moveTo>
                    <a:cubicBezTo>
                      <a:pt x="7200" y="11997"/>
                      <a:pt x="14399" y="5998"/>
                      <a:pt x="21599" y="0"/>
                    </a:cubicBezTo>
                    <a:cubicBezTo>
                      <a:pt x="14399" y="5998"/>
                      <a:pt x="7200" y="11997"/>
                      <a:pt x="0" y="18003"/>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04" name="Google Shape;704;p9"/>
              <p:cNvSpPr/>
              <p:nvPr/>
            </p:nvSpPr>
            <p:spPr>
              <a:xfrm>
                <a:off x="9141218" y="3097159"/>
                <a:ext cx="14584" cy="14584"/>
              </a:xfrm>
              <a:custGeom>
                <a:rect b="b" l="l" r="r" t="t"/>
                <a:pathLst>
                  <a:path extrusionOk="0" h="120000" w="120000">
                    <a:moveTo>
                      <a:pt x="0" y="16802"/>
                    </a:moveTo>
                    <a:cubicBezTo>
                      <a:pt x="7200" y="10804"/>
                      <a:pt x="14399" y="4797"/>
                      <a:pt x="21599" y="0"/>
                    </a:cubicBezTo>
                    <a:cubicBezTo>
                      <a:pt x="14399" y="5998"/>
                      <a:pt x="7200" y="11997"/>
                      <a:pt x="0" y="16802"/>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05" name="Google Shape;705;p9"/>
              <p:cNvSpPr/>
              <p:nvPr/>
            </p:nvSpPr>
            <p:spPr>
              <a:xfrm>
                <a:off x="9130426" y="3105763"/>
                <a:ext cx="14584" cy="14584"/>
              </a:xfrm>
              <a:custGeom>
                <a:rect b="b" l="l" r="r" t="t"/>
                <a:pathLst>
                  <a:path extrusionOk="0" h="120000" w="120000">
                    <a:moveTo>
                      <a:pt x="0" y="15601"/>
                    </a:moveTo>
                    <a:cubicBezTo>
                      <a:pt x="7200" y="10795"/>
                      <a:pt x="13198" y="4797"/>
                      <a:pt x="20398" y="0"/>
                    </a:cubicBezTo>
                    <a:cubicBezTo>
                      <a:pt x="13198" y="5998"/>
                      <a:pt x="7200" y="10795"/>
                      <a:pt x="0" y="15601"/>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06" name="Google Shape;706;p9"/>
              <p:cNvSpPr/>
              <p:nvPr/>
            </p:nvSpPr>
            <p:spPr>
              <a:xfrm>
                <a:off x="9135822" y="3101534"/>
                <a:ext cx="14584" cy="14584"/>
              </a:xfrm>
              <a:custGeom>
                <a:rect b="b" l="l" r="r" t="t"/>
                <a:pathLst>
                  <a:path extrusionOk="0" h="120000" w="120000">
                    <a:moveTo>
                      <a:pt x="0" y="16802"/>
                    </a:moveTo>
                    <a:cubicBezTo>
                      <a:pt x="7200" y="11997"/>
                      <a:pt x="14399" y="5998"/>
                      <a:pt x="20398" y="0"/>
                    </a:cubicBezTo>
                    <a:cubicBezTo>
                      <a:pt x="13198" y="5998"/>
                      <a:pt x="5998" y="10795"/>
                      <a:pt x="0" y="16802"/>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07" name="Google Shape;707;p9"/>
              <p:cNvSpPr/>
              <p:nvPr/>
            </p:nvSpPr>
            <p:spPr>
              <a:xfrm>
                <a:off x="9092654" y="3131285"/>
                <a:ext cx="14584" cy="14584"/>
              </a:xfrm>
              <a:custGeom>
                <a:rect b="b" l="l" r="r" t="t"/>
                <a:pathLst>
                  <a:path extrusionOk="0" h="120000" w="120000">
                    <a:moveTo>
                      <a:pt x="0" y="2403"/>
                    </a:moveTo>
                    <a:cubicBezTo>
                      <a:pt x="2403" y="2403"/>
                      <a:pt x="4797" y="1201"/>
                      <a:pt x="7200" y="0"/>
                    </a:cubicBezTo>
                    <a:cubicBezTo>
                      <a:pt x="3596" y="1201"/>
                      <a:pt x="1201" y="1201"/>
                      <a:pt x="0" y="2403"/>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08" name="Google Shape;708;p9"/>
              <p:cNvSpPr/>
              <p:nvPr/>
            </p:nvSpPr>
            <p:spPr>
              <a:xfrm>
                <a:off x="9007339" y="3204787"/>
                <a:ext cx="14584" cy="14584"/>
              </a:xfrm>
              <a:custGeom>
                <a:rect b="b" l="l" r="r" t="t"/>
                <a:pathLst>
                  <a:path extrusionOk="0" h="120000" w="120000">
                    <a:moveTo>
                      <a:pt x="0" y="0"/>
                    </a:moveTo>
                    <a:cubicBezTo>
                      <a:pt x="1201" y="0"/>
                      <a:pt x="1201" y="0"/>
                      <a:pt x="2403" y="1201"/>
                    </a:cubicBezTo>
                    <a:cubicBezTo>
                      <a:pt x="1201" y="0"/>
                      <a:pt x="1201" y="0"/>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09" name="Google Shape;709;p9"/>
              <p:cNvSpPr/>
              <p:nvPr/>
            </p:nvSpPr>
            <p:spPr>
              <a:xfrm>
                <a:off x="9012297" y="3206537"/>
                <a:ext cx="14584" cy="14584"/>
              </a:xfrm>
              <a:custGeom>
                <a:rect b="b" l="l" r="r" t="t"/>
                <a:pathLst>
                  <a:path extrusionOk="0" h="120000" w="120000">
                    <a:moveTo>
                      <a:pt x="0" y="0"/>
                    </a:moveTo>
                    <a:cubicBezTo>
                      <a:pt x="1201" y="0"/>
                      <a:pt x="1201" y="0"/>
                      <a:pt x="2403" y="1201"/>
                    </a:cubicBezTo>
                    <a:cubicBezTo>
                      <a:pt x="1201" y="0"/>
                      <a:pt x="1201" y="0"/>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10" name="Google Shape;710;p9"/>
              <p:cNvSpPr/>
              <p:nvPr/>
            </p:nvSpPr>
            <p:spPr>
              <a:xfrm>
                <a:off x="9016964" y="3208141"/>
                <a:ext cx="14584" cy="14584"/>
              </a:xfrm>
              <a:custGeom>
                <a:rect b="b" l="l" r="r" t="t"/>
                <a:pathLst>
                  <a:path extrusionOk="0" h="120000" w="120000">
                    <a:moveTo>
                      <a:pt x="0" y="0"/>
                    </a:moveTo>
                    <a:cubicBezTo>
                      <a:pt x="2403" y="1201"/>
                      <a:pt x="4797" y="1201"/>
                      <a:pt x="7200" y="2403"/>
                    </a:cubicBezTo>
                    <a:cubicBezTo>
                      <a:pt x="4797" y="1201"/>
                      <a:pt x="2403" y="0"/>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11" name="Google Shape;711;p9"/>
              <p:cNvSpPr/>
              <p:nvPr/>
            </p:nvSpPr>
            <p:spPr>
              <a:xfrm>
                <a:off x="9095133" y="3130264"/>
                <a:ext cx="14584" cy="14584"/>
              </a:xfrm>
              <a:custGeom>
                <a:rect b="b" l="l" r="r" t="t"/>
                <a:pathLst>
                  <a:path extrusionOk="0" h="120000" w="120000">
                    <a:moveTo>
                      <a:pt x="0" y="3596"/>
                    </a:moveTo>
                    <a:cubicBezTo>
                      <a:pt x="2403" y="2403"/>
                      <a:pt x="5998" y="1201"/>
                      <a:pt x="9602" y="0"/>
                    </a:cubicBezTo>
                    <a:cubicBezTo>
                      <a:pt x="5998" y="1201"/>
                      <a:pt x="3596" y="2403"/>
                      <a:pt x="0" y="3596"/>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12" name="Google Shape;712;p9"/>
              <p:cNvSpPr/>
              <p:nvPr/>
            </p:nvSpPr>
            <p:spPr>
              <a:xfrm>
                <a:off x="9105342" y="3124430"/>
                <a:ext cx="14584" cy="14584"/>
              </a:xfrm>
              <a:custGeom>
                <a:rect b="b" l="l" r="r" t="t"/>
                <a:pathLst>
                  <a:path extrusionOk="0" h="120000" w="120000">
                    <a:moveTo>
                      <a:pt x="0" y="7200"/>
                    </a:moveTo>
                    <a:cubicBezTo>
                      <a:pt x="3596" y="4797"/>
                      <a:pt x="8401" y="2403"/>
                      <a:pt x="11997" y="0"/>
                    </a:cubicBezTo>
                    <a:cubicBezTo>
                      <a:pt x="8401" y="2403"/>
                      <a:pt x="4797" y="4797"/>
                      <a:pt x="0" y="720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13" name="Google Shape;713;p9"/>
              <p:cNvSpPr/>
              <p:nvPr/>
            </p:nvSpPr>
            <p:spPr>
              <a:xfrm>
                <a:off x="9101550" y="3126764"/>
                <a:ext cx="14584" cy="14584"/>
              </a:xfrm>
              <a:custGeom>
                <a:rect b="b" l="l" r="r" t="t"/>
                <a:pathLst>
                  <a:path extrusionOk="0" h="120000" w="120000">
                    <a:moveTo>
                      <a:pt x="0" y="7200"/>
                    </a:moveTo>
                    <a:cubicBezTo>
                      <a:pt x="3596" y="4797"/>
                      <a:pt x="8401" y="2403"/>
                      <a:pt x="11997" y="0"/>
                    </a:cubicBezTo>
                    <a:cubicBezTo>
                      <a:pt x="8401" y="2403"/>
                      <a:pt x="3596" y="4797"/>
                      <a:pt x="0" y="720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14" name="Google Shape;714;p9"/>
              <p:cNvSpPr/>
              <p:nvPr/>
            </p:nvSpPr>
            <p:spPr>
              <a:xfrm>
                <a:off x="9098195" y="3128660"/>
                <a:ext cx="14584" cy="14584"/>
              </a:xfrm>
              <a:custGeom>
                <a:rect b="b" l="l" r="r" t="t"/>
                <a:pathLst>
                  <a:path extrusionOk="0" h="120000" w="120000">
                    <a:moveTo>
                      <a:pt x="0" y="5998"/>
                    </a:moveTo>
                    <a:cubicBezTo>
                      <a:pt x="3596" y="4797"/>
                      <a:pt x="7200" y="2403"/>
                      <a:pt x="10795" y="0"/>
                    </a:cubicBezTo>
                    <a:cubicBezTo>
                      <a:pt x="7200" y="2403"/>
                      <a:pt x="3596" y="4797"/>
                      <a:pt x="0" y="5998"/>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715" name="Google Shape;715;p9"/>
              <p:cNvGrpSpPr/>
              <p:nvPr/>
            </p:nvGrpSpPr>
            <p:grpSpPr>
              <a:xfrm>
                <a:off x="8128811" y="3017969"/>
                <a:ext cx="1168599" cy="1283373"/>
                <a:chOff x="8128811" y="3017969"/>
                <a:chExt cx="1168599" cy="1283373"/>
              </a:xfrm>
            </p:grpSpPr>
            <p:sp>
              <p:nvSpPr>
                <p:cNvPr id="716" name="Google Shape;716;p9"/>
                <p:cNvSpPr/>
                <p:nvPr/>
              </p:nvSpPr>
              <p:spPr>
                <a:xfrm>
                  <a:off x="9274513" y="3725574"/>
                  <a:ext cx="14584" cy="14584"/>
                </a:xfrm>
                <a:custGeom>
                  <a:rect b="b" l="l" r="r" t="t"/>
                  <a:pathLst>
                    <a:path extrusionOk="0" h="120000" w="120000">
                      <a:moveTo>
                        <a:pt x="0" y="0"/>
                      </a:moveTo>
                      <a:cubicBezTo>
                        <a:pt x="2403" y="4797"/>
                        <a:pt x="4797" y="9602"/>
                        <a:pt x="9602" y="14399"/>
                      </a:cubicBezTo>
                      <a:cubicBezTo>
                        <a:pt x="5998" y="9602"/>
                        <a:pt x="2403" y="4797"/>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17" name="Google Shape;717;p9"/>
                <p:cNvSpPr/>
                <p:nvPr/>
              </p:nvSpPr>
              <p:spPr>
                <a:xfrm>
                  <a:off x="9275680" y="3727178"/>
                  <a:ext cx="14584" cy="14584"/>
                </a:xfrm>
                <a:custGeom>
                  <a:rect b="b" l="l" r="r" t="t"/>
                  <a:pathLst>
                    <a:path extrusionOk="0" h="120000" w="120000">
                      <a:moveTo>
                        <a:pt x="0" y="0"/>
                      </a:moveTo>
                      <a:cubicBezTo>
                        <a:pt x="4797" y="4797"/>
                        <a:pt x="9602" y="9602"/>
                        <a:pt x="15601" y="14399"/>
                      </a:cubicBezTo>
                      <a:cubicBezTo>
                        <a:pt x="9602" y="9602"/>
                        <a:pt x="4797" y="4797"/>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18" name="Google Shape;718;p9"/>
                <p:cNvSpPr/>
                <p:nvPr/>
              </p:nvSpPr>
              <p:spPr>
                <a:xfrm>
                  <a:off x="9274222" y="3722074"/>
                  <a:ext cx="14584" cy="14584"/>
                </a:xfrm>
                <a:custGeom>
                  <a:rect b="b" l="l" r="r" t="t"/>
                  <a:pathLst>
                    <a:path extrusionOk="0" h="120000" w="120000">
                      <a:moveTo>
                        <a:pt x="1201" y="0"/>
                      </a:moveTo>
                      <a:cubicBezTo>
                        <a:pt x="0" y="2403"/>
                        <a:pt x="0" y="5998"/>
                        <a:pt x="0" y="8401"/>
                      </a:cubicBezTo>
                      <a:cubicBezTo>
                        <a:pt x="0" y="5998"/>
                        <a:pt x="0" y="2403"/>
                        <a:pt x="1201"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19" name="Google Shape;719;p9"/>
                <p:cNvSpPr/>
                <p:nvPr/>
              </p:nvSpPr>
              <p:spPr>
                <a:xfrm>
                  <a:off x="9275680" y="3718574"/>
                  <a:ext cx="14584" cy="14584"/>
                </a:xfrm>
                <a:custGeom>
                  <a:rect b="b" l="l" r="r" t="t"/>
                  <a:pathLst>
                    <a:path extrusionOk="0" h="120000" w="120000">
                      <a:moveTo>
                        <a:pt x="0" y="8401"/>
                      </a:moveTo>
                      <a:cubicBezTo>
                        <a:pt x="2403" y="5998"/>
                        <a:pt x="4797" y="2403"/>
                        <a:pt x="7200" y="0"/>
                      </a:cubicBezTo>
                      <a:cubicBezTo>
                        <a:pt x="3596" y="3596"/>
                        <a:pt x="1201" y="5998"/>
                        <a:pt x="0" y="8401"/>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20" name="Google Shape;720;p9"/>
                <p:cNvSpPr/>
                <p:nvPr/>
              </p:nvSpPr>
              <p:spPr>
                <a:xfrm>
                  <a:off x="9274513" y="3720324"/>
                  <a:ext cx="14584" cy="14584"/>
                </a:xfrm>
                <a:custGeom>
                  <a:rect b="b" l="l" r="r" t="t"/>
                  <a:pathLst>
                    <a:path extrusionOk="0" h="120000" w="120000">
                      <a:moveTo>
                        <a:pt x="4797" y="0"/>
                      </a:moveTo>
                      <a:cubicBezTo>
                        <a:pt x="3596" y="2403"/>
                        <a:pt x="1201" y="5998"/>
                        <a:pt x="0" y="8401"/>
                      </a:cubicBezTo>
                      <a:cubicBezTo>
                        <a:pt x="2403" y="5998"/>
                        <a:pt x="3596" y="3596"/>
                        <a:pt x="4797"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21" name="Google Shape;721;p9"/>
                <p:cNvSpPr/>
                <p:nvPr/>
              </p:nvSpPr>
              <p:spPr>
                <a:xfrm>
                  <a:off x="9274076" y="3723824"/>
                  <a:ext cx="14584" cy="14584"/>
                </a:xfrm>
                <a:custGeom>
                  <a:rect b="b" l="l" r="r" t="t"/>
                  <a:pathLst>
                    <a:path extrusionOk="0" h="120000" w="120000">
                      <a:moveTo>
                        <a:pt x="0" y="0"/>
                      </a:moveTo>
                      <a:cubicBezTo>
                        <a:pt x="0" y="3596"/>
                        <a:pt x="1201" y="5998"/>
                        <a:pt x="2403" y="9602"/>
                      </a:cubicBezTo>
                      <a:cubicBezTo>
                        <a:pt x="1201" y="5998"/>
                        <a:pt x="0" y="3596"/>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22" name="Google Shape;722;p9"/>
                <p:cNvSpPr/>
                <p:nvPr/>
              </p:nvSpPr>
              <p:spPr>
                <a:xfrm>
                  <a:off x="9278159" y="3729512"/>
                  <a:ext cx="14584" cy="14584"/>
                </a:xfrm>
                <a:custGeom>
                  <a:rect b="b" l="l" r="r" t="t"/>
                  <a:pathLst>
                    <a:path extrusionOk="0" h="120000" w="120000">
                      <a:moveTo>
                        <a:pt x="15601" y="14399"/>
                      </a:moveTo>
                      <a:cubicBezTo>
                        <a:pt x="9602" y="9602"/>
                        <a:pt x="4797" y="4797"/>
                        <a:pt x="0" y="0"/>
                      </a:cubicBezTo>
                      <a:cubicBezTo>
                        <a:pt x="4797" y="3596"/>
                        <a:pt x="9602" y="8401"/>
                        <a:pt x="15601" y="14399"/>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23" name="Google Shape;723;p9"/>
                <p:cNvSpPr/>
                <p:nvPr/>
              </p:nvSpPr>
              <p:spPr>
                <a:xfrm>
                  <a:off x="9282826" y="3733741"/>
                  <a:ext cx="14584" cy="14584"/>
                </a:xfrm>
                <a:custGeom>
                  <a:rect b="b" l="l" r="r" t="t"/>
                  <a:pathLst>
                    <a:path extrusionOk="0" h="120000" w="120000">
                      <a:moveTo>
                        <a:pt x="0" y="0"/>
                      </a:moveTo>
                      <a:cubicBezTo>
                        <a:pt x="8401" y="7200"/>
                        <a:pt x="16802" y="14399"/>
                        <a:pt x="26396" y="22800"/>
                      </a:cubicBezTo>
                      <a:lnTo>
                        <a:pt x="26396" y="22800"/>
                      </a:lnTo>
                      <a:cubicBezTo>
                        <a:pt x="16802" y="14399"/>
                        <a:pt x="8401" y="7200"/>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24" name="Google Shape;724;p9"/>
                <p:cNvSpPr/>
                <p:nvPr/>
              </p:nvSpPr>
              <p:spPr>
                <a:xfrm>
                  <a:off x="9280201" y="3731407"/>
                  <a:ext cx="14584" cy="14584"/>
                </a:xfrm>
                <a:custGeom>
                  <a:rect b="b" l="l" r="r" t="t"/>
                  <a:pathLst>
                    <a:path extrusionOk="0" h="120000" w="120000">
                      <a:moveTo>
                        <a:pt x="21599" y="19196"/>
                      </a:moveTo>
                      <a:cubicBezTo>
                        <a:pt x="14399" y="13198"/>
                        <a:pt x="7200" y="5998"/>
                        <a:pt x="0" y="0"/>
                      </a:cubicBezTo>
                      <a:cubicBezTo>
                        <a:pt x="7200" y="5998"/>
                        <a:pt x="14399" y="11997"/>
                        <a:pt x="21599" y="19196"/>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25" name="Google Shape;725;p9"/>
                <p:cNvSpPr/>
                <p:nvPr/>
              </p:nvSpPr>
              <p:spPr>
                <a:xfrm>
                  <a:off x="8128811" y="3017969"/>
                  <a:ext cx="991698" cy="1283373"/>
                </a:xfrm>
                <a:custGeom>
                  <a:rect b="b" l="l" r="r" t="t"/>
                  <a:pathLst>
                    <a:path extrusionOk="0" h="1283373" w="991697">
                      <a:moveTo>
                        <a:pt x="868902" y="1005260"/>
                      </a:moveTo>
                      <a:lnTo>
                        <a:pt x="829526" y="989510"/>
                      </a:lnTo>
                      <a:lnTo>
                        <a:pt x="812463" y="956696"/>
                      </a:lnTo>
                      <a:lnTo>
                        <a:pt x="782274" y="944884"/>
                      </a:lnTo>
                      <a:lnTo>
                        <a:pt x="749461" y="935696"/>
                      </a:lnTo>
                      <a:lnTo>
                        <a:pt x="725835" y="885819"/>
                      </a:lnTo>
                      <a:lnTo>
                        <a:pt x="729773" y="868756"/>
                      </a:lnTo>
                      <a:lnTo>
                        <a:pt x="717960" y="843818"/>
                      </a:lnTo>
                      <a:lnTo>
                        <a:pt x="703522" y="829380"/>
                      </a:lnTo>
                      <a:lnTo>
                        <a:pt x="681209" y="804442"/>
                      </a:lnTo>
                      <a:lnTo>
                        <a:pt x="686459" y="786066"/>
                      </a:lnTo>
                      <a:lnTo>
                        <a:pt x="696959" y="791316"/>
                      </a:lnTo>
                      <a:lnTo>
                        <a:pt x="711397" y="800504"/>
                      </a:lnTo>
                      <a:cubicBezTo>
                        <a:pt x="711397" y="800504"/>
                        <a:pt x="717960" y="786066"/>
                        <a:pt x="719273" y="782129"/>
                      </a:cubicBezTo>
                      <a:cubicBezTo>
                        <a:pt x="720585" y="778191"/>
                        <a:pt x="731085" y="766378"/>
                        <a:pt x="731085" y="766378"/>
                      </a:cubicBezTo>
                      <a:cubicBezTo>
                        <a:pt x="731085" y="766378"/>
                        <a:pt x="766524" y="766378"/>
                        <a:pt x="771774" y="766378"/>
                      </a:cubicBezTo>
                      <a:cubicBezTo>
                        <a:pt x="777024" y="766378"/>
                        <a:pt x="774399" y="750628"/>
                        <a:pt x="774399" y="750628"/>
                      </a:cubicBezTo>
                      <a:lnTo>
                        <a:pt x="795400" y="745377"/>
                      </a:lnTo>
                      <a:cubicBezTo>
                        <a:pt x="795400" y="745377"/>
                        <a:pt x="809838" y="737502"/>
                        <a:pt x="812463" y="733564"/>
                      </a:cubicBezTo>
                      <a:cubicBezTo>
                        <a:pt x="815088" y="729627"/>
                        <a:pt x="821651" y="723064"/>
                        <a:pt x="821651" y="723064"/>
                      </a:cubicBezTo>
                      <a:lnTo>
                        <a:pt x="840172" y="723064"/>
                      </a:lnTo>
                      <a:lnTo>
                        <a:pt x="858547" y="709939"/>
                      </a:lnTo>
                      <a:cubicBezTo>
                        <a:pt x="858547" y="709939"/>
                        <a:pt x="866423" y="698126"/>
                        <a:pt x="866423" y="694188"/>
                      </a:cubicBezTo>
                      <a:cubicBezTo>
                        <a:pt x="866423" y="690251"/>
                        <a:pt x="886111" y="690251"/>
                        <a:pt x="886111" y="690251"/>
                      </a:cubicBezTo>
                      <a:cubicBezTo>
                        <a:pt x="886111" y="690251"/>
                        <a:pt x="911049" y="674500"/>
                        <a:pt x="914987" y="669250"/>
                      </a:cubicBezTo>
                      <a:cubicBezTo>
                        <a:pt x="918924" y="664000"/>
                        <a:pt x="916299" y="660062"/>
                        <a:pt x="916299" y="660062"/>
                      </a:cubicBezTo>
                      <a:lnTo>
                        <a:pt x="914987" y="649562"/>
                      </a:lnTo>
                      <a:lnTo>
                        <a:pt x="954363" y="642999"/>
                      </a:lnTo>
                      <a:lnTo>
                        <a:pt x="954363" y="653499"/>
                      </a:lnTo>
                      <a:lnTo>
                        <a:pt x="956988" y="667937"/>
                      </a:lnTo>
                      <a:lnTo>
                        <a:pt x="977989" y="662687"/>
                      </a:lnTo>
                      <a:lnTo>
                        <a:pt x="986010" y="653354"/>
                      </a:lnTo>
                      <a:lnTo>
                        <a:pt x="1000448" y="562497"/>
                      </a:lnTo>
                      <a:lnTo>
                        <a:pt x="988052" y="548059"/>
                      </a:lnTo>
                      <a:lnTo>
                        <a:pt x="959176" y="517141"/>
                      </a:lnTo>
                      <a:cubicBezTo>
                        <a:pt x="959176" y="517141"/>
                        <a:pt x="957134" y="477911"/>
                        <a:pt x="955092" y="471640"/>
                      </a:cubicBezTo>
                      <a:cubicBezTo>
                        <a:pt x="953051" y="465514"/>
                        <a:pt x="946779" y="432409"/>
                        <a:pt x="946779" y="432409"/>
                      </a:cubicBezTo>
                      <a:lnTo>
                        <a:pt x="936425" y="370428"/>
                      </a:lnTo>
                      <a:lnTo>
                        <a:pt x="907549" y="353949"/>
                      </a:lnTo>
                      <a:lnTo>
                        <a:pt x="872402" y="331198"/>
                      </a:lnTo>
                      <a:lnTo>
                        <a:pt x="872402" y="310489"/>
                      </a:lnTo>
                      <a:lnTo>
                        <a:pt x="899236" y="281613"/>
                      </a:lnTo>
                      <a:lnTo>
                        <a:pt x="901278" y="254779"/>
                      </a:lnTo>
                      <a:lnTo>
                        <a:pt x="876486" y="215548"/>
                      </a:lnTo>
                      <a:lnTo>
                        <a:pt x="873569" y="184922"/>
                      </a:lnTo>
                      <a:cubicBezTo>
                        <a:pt x="863214" y="181276"/>
                        <a:pt x="854027" y="177922"/>
                        <a:pt x="854027" y="177922"/>
                      </a:cubicBezTo>
                      <a:cubicBezTo>
                        <a:pt x="854027" y="177922"/>
                        <a:pt x="833463" y="164213"/>
                        <a:pt x="831130" y="157359"/>
                      </a:cubicBezTo>
                      <a:cubicBezTo>
                        <a:pt x="828797" y="150505"/>
                        <a:pt x="840318" y="145838"/>
                        <a:pt x="812754" y="129796"/>
                      </a:cubicBezTo>
                      <a:cubicBezTo>
                        <a:pt x="785191" y="113754"/>
                        <a:pt x="773816" y="111420"/>
                        <a:pt x="773816" y="111420"/>
                      </a:cubicBezTo>
                      <a:lnTo>
                        <a:pt x="714168" y="99899"/>
                      </a:lnTo>
                      <a:lnTo>
                        <a:pt x="695793" y="72335"/>
                      </a:lnTo>
                      <a:lnTo>
                        <a:pt x="695793" y="63148"/>
                      </a:lnTo>
                      <a:lnTo>
                        <a:pt x="679750" y="74669"/>
                      </a:lnTo>
                      <a:lnTo>
                        <a:pt x="652187" y="111274"/>
                      </a:lnTo>
                      <a:cubicBezTo>
                        <a:pt x="652187" y="111274"/>
                        <a:pt x="610915" y="111274"/>
                        <a:pt x="606394" y="118129"/>
                      </a:cubicBezTo>
                      <a:cubicBezTo>
                        <a:pt x="601873" y="124983"/>
                        <a:pt x="592685" y="141025"/>
                        <a:pt x="592685" y="141025"/>
                      </a:cubicBezTo>
                      <a:lnTo>
                        <a:pt x="569789" y="166255"/>
                      </a:lnTo>
                      <a:lnTo>
                        <a:pt x="535371" y="163922"/>
                      </a:lnTo>
                      <a:cubicBezTo>
                        <a:pt x="535371" y="163922"/>
                        <a:pt x="507808" y="154734"/>
                        <a:pt x="507808" y="147880"/>
                      </a:cubicBezTo>
                      <a:cubicBezTo>
                        <a:pt x="507808" y="141025"/>
                        <a:pt x="514662" y="122650"/>
                        <a:pt x="514662" y="122650"/>
                      </a:cubicBezTo>
                      <a:lnTo>
                        <a:pt x="519183" y="95086"/>
                      </a:lnTo>
                      <a:lnTo>
                        <a:pt x="519183" y="76711"/>
                      </a:lnTo>
                      <a:cubicBezTo>
                        <a:pt x="519183" y="76711"/>
                        <a:pt x="503141" y="81232"/>
                        <a:pt x="496286" y="81232"/>
                      </a:cubicBezTo>
                      <a:cubicBezTo>
                        <a:pt x="489432" y="81232"/>
                        <a:pt x="475723" y="83565"/>
                        <a:pt x="475723" y="83565"/>
                      </a:cubicBezTo>
                      <a:lnTo>
                        <a:pt x="450493" y="83565"/>
                      </a:lnTo>
                      <a:lnTo>
                        <a:pt x="425263" y="83565"/>
                      </a:lnTo>
                      <a:cubicBezTo>
                        <a:pt x="425263" y="83565"/>
                        <a:pt x="416075" y="83565"/>
                        <a:pt x="416075" y="74377"/>
                      </a:cubicBezTo>
                      <a:cubicBezTo>
                        <a:pt x="416075" y="65190"/>
                        <a:pt x="413742" y="35438"/>
                        <a:pt x="413742" y="35438"/>
                      </a:cubicBezTo>
                      <a:lnTo>
                        <a:pt x="390116" y="21730"/>
                      </a:lnTo>
                      <a:lnTo>
                        <a:pt x="372470" y="21730"/>
                      </a:lnTo>
                      <a:lnTo>
                        <a:pt x="309905" y="9479"/>
                      </a:lnTo>
                      <a:lnTo>
                        <a:pt x="274321" y="0"/>
                      </a:lnTo>
                      <a:lnTo>
                        <a:pt x="274029" y="10354"/>
                      </a:lnTo>
                      <a:lnTo>
                        <a:pt x="308447" y="67669"/>
                      </a:lnTo>
                      <a:lnTo>
                        <a:pt x="317635" y="81378"/>
                      </a:lnTo>
                      <a:lnTo>
                        <a:pt x="292405" y="101941"/>
                      </a:lnTo>
                      <a:lnTo>
                        <a:pt x="310780" y="113462"/>
                      </a:lnTo>
                      <a:lnTo>
                        <a:pt x="319968" y="127171"/>
                      </a:lnTo>
                      <a:lnTo>
                        <a:pt x="315447" y="138692"/>
                      </a:lnTo>
                      <a:lnTo>
                        <a:pt x="306260" y="143213"/>
                      </a:lnTo>
                      <a:lnTo>
                        <a:pt x="315447" y="152401"/>
                      </a:lnTo>
                      <a:cubicBezTo>
                        <a:pt x="315447" y="152401"/>
                        <a:pt x="313114" y="150067"/>
                        <a:pt x="333823" y="159255"/>
                      </a:cubicBezTo>
                      <a:cubicBezTo>
                        <a:pt x="354386" y="168443"/>
                        <a:pt x="354386" y="168443"/>
                        <a:pt x="354386" y="168443"/>
                      </a:cubicBezTo>
                      <a:lnTo>
                        <a:pt x="377283" y="182151"/>
                      </a:lnTo>
                      <a:lnTo>
                        <a:pt x="397846" y="223423"/>
                      </a:lnTo>
                      <a:lnTo>
                        <a:pt x="381804" y="223423"/>
                      </a:lnTo>
                      <a:lnTo>
                        <a:pt x="361240" y="223423"/>
                      </a:lnTo>
                      <a:lnTo>
                        <a:pt x="349719" y="209715"/>
                      </a:lnTo>
                      <a:lnTo>
                        <a:pt x="322156" y="198194"/>
                      </a:lnTo>
                      <a:cubicBezTo>
                        <a:pt x="322156" y="198194"/>
                        <a:pt x="338198" y="193673"/>
                        <a:pt x="312968" y="193673"/>
                      </a:cubicBezTo>
                      <a:cubicBezTo>
                        <a:pt x="287738" y="193673"/>
                        <a:pt x="290072" y="182151"/>
                        <a:pt x="287738" y="193673"/>
                      </a:cubicBezTo>
                      <a:cubicBezTo>
                        <a:pt x="285405" y="205194"/>
                        <a:pt x="285405" y="205194"/>
                        <a:pt x="285405" y="205194"/>
                      </a:cubicBezTo>
                      <a:lnTo>
                        <a:pt x="271696" y="239612"/>
                      </a:lnTo>
                      <a:cubicBezTo>
                        <a:pt x="271696" y="239612"/>
                        <a:pt x="244133" y="216715"/>
                        <a:pt x="244133" y="239612"/>
                      </a:cubicBezTo>
                      <a:cubicBezTo>
                        <a:pt x="244133" y="262508"/>
                        <a:pt x="221236" y="262508"/>
                        <a:pt x="221236" y="262508"/>
                      </a:cubicBezTo>
                      <a:lnTo>
                        <a:pt x="216715" y="223569"/>
                      </a:lnTo>
                      <a:lnTo>
                        <a:pt x="182297" y="216715"/>
                      </a:lnTo>
                      <a:lnTo>
                        <a:pt x="145692" y="223569"/>
                      </a:lnTo>
                      <a:cubicBezTo>
                        <a:pt x="145692" y="223569"/>
                        <a:pt x="131983" y="235091"/>
                        <a:pt x="131983" y="241945"/>
                      </a:cubicBezTo>
                      <a:cubicBezTo>
                        <a:pt x="131983" y="248799"/>
                        <a:pt x="111420" y="244278"/>
                        <a:pt x="131983" y="260320"/>
                      </a:cubicBezTo>
                      <a:cubicBezTo>
                        <a:pt x="152547" y="276363"/>
                        <a:pt x="159547" y="280884"/>
                        <a:pt x="159547" y="280884"/>
                      </a:cubicBezTo>
                      <a:lnTo>
                        <a:pt x="129212" y="296926"/>
                      </a:lnTo>
                      <a:lnTo>
                        <a:pt x="129796" y="298384"/>
                      </a:lnTo>
                      <a:lnTo>
                        <a:pt x="128337" y="316760"/>
                      </a:lnTo>
                      <a:lnTo>
                        <a:pt x="142046" y="332073"/>
                      </a:lnTo>
                      <a:lnTo>
                        <a:pt x="120608" y="393179"/>
                      </a:lnTo>
                      <a:cubicBezTo>
                        <a:pt x="120608" y="393179"/>
                        <a:pt x="79336" y="388658"/>
                        <a:pt x="80940" y="399304"/>
                      </a:cubicBezTo>
                      <a:cubicBezTo>
                        <a:pt x="82544" y="409950"/>
                        <a:pt x="90128" y="423805"/>
                        <a:pt x="90128" y="423805"/>
                      </a:cubicBezTo>
                      <a:lnTo>
                        <a:pt x="123670" y="429930"/>
                      </a:lnTo>
                      <a:lnTo>
                        <a:pt x="108358" y="475723"/>
                      </a:lnTo>
                      <a:lnTo>
                        <a:pt x="85461" y="503286"/>
                      </a:lnTo>
                      <a:lnTo>
                        <a:pt x="84003" y="521662"/>
                      </a:lnTo>
                      <a:lnTo>
                        <a:pt x="4521" y="524725"/>
                      </a:lnTo>
                      <a:lnTo>
                        <a:pt x="16771" y="570518"/>
                      </a:lnTo>
                      <a:lnTo>
                        <a:pt x="38209" y="608727"/>
                      </a:lnTo>
                      <a:lnTo>
                        <a:pt x="22897" y="642270"/>
                      </a:lnTo>
                      <a:lnTo>
                        <a:pt x="0" y="688063"/>
                      </a:lnTo>
                      <a:cubicBezTo>
                        <a:pt x="0" y="688063"/>
                        <a:pt x="12250" y="691126"/>
                        <a:pt x="12250" y="697251"/>
                      </a:cubicBezTo>
                      <a:cubicBezTo>
                        <a:pt x="12250" y="703376"/>
                        <a:pt x="12250" y="720147"/>
                        <a:pt x="12250" y="720147"/>
                      </a:cubicBezTo>
                      <a:cubicBezTo>
                        <a:pt x="12250" y="720147"/>
                        <a:pt x="3063" y="736919"/>
                        <a:pt x="10792" y="739981"/>
                      </a:cubicBezTo>
                      <a:cubicBezTo>
                        <a:pt x="18375" y="743044"/>
                        <a:pt x="16917" y="765940"/>
                        <a:pt x="16917" y="765940"/>
                      </a:cubicBezTo>
                      <a:cubicBezTo>
                        <a:pt x="16917" y="765940"/>
                        <a:pt x="23042" y="782712"/>
                        <a:pt x="27563" y="784316"/>
                      </a:cubicBezTo>
                      <a:cubicBezTo>
                        <a:pt x="32084" y="785774"/>
                        <a:pt x="49002" y="796566"/>
                        <a:pt x="49002" y="796566"/>
                      </a:cubicBezTo>
                      <a:lnTo>
                        <a:pt x="44481" y="805754"/>
                      </a:lnTo>
                      <a:lnTo>
                        <a:pt x="15459" y="831713"/>
                      </a:lnTo>
                      <a:lnTo>
                        <a:pt x="27709" y="871381"/>
                      </a:lnTo>
                      <a:lnTo>
                        <a:pt x="53668" y="888153"/>
                      </a:lnTo>
                      <a:lnTo>
                        <a:pt x="21584" y="940071"/>
                      </a:lnTo>
                      <a:cubicBezTo>
                        <a:pt x="21584" y="940071"/>
                        <a:pt x="62856" y="990531"/>
                        <a:pt x="68981" y="991989"/>
                      </a:cubicBezTo>
                      <a:cubicBezTo>
                        <a:pt x="75106" y="993447"/>
                        <a:pt x="240049" y="1027136"/>
                        <a:pt x="240049" y="1027136"/>
                      </a:cubicBezTo>
                      <a:lnTo>
                        <a:pt x="191193" y="1103555"/>
                      </a:lnTo>
                      <a:cubicBezTo>
                        <a:pt x="191193" y="1103555"/>
                        <a:pt x="191193" y="1181433"/>
                        <a:pt x="191193" y="1189162"/>
                      </a:cubicBezTo>
                      <a:cubicBezTo>
                        <a:pt x="191193" y="1196745"/>
                        <a:pt x="180547" y="1239622"/>
                        <a:pt x="180547" y="1239622"/>
                      </a:cubicBezTo>
                      <a:lnTo>
                        <a:pt x="180547" y="1255081"/>
                      </a:lnTo>
                      <a:cubicBezTo>
                        <a:pt x="180547" y="1255081"/>
                        <a:pt x="192798" y="1259602"/>
                        <a:pt x="197319" y="1261206"/>
                      </a:cubicBezTo>
                      <a:cubicBezTo>
                        <a:pt x="201840" y="1262810"/>
                        <a:pt x="223278" y="1264268"/>
                        <a:pt x="227945" y="1264268"/>
                      </a:cubicBezTo>
                      <a:cubicBezTo>
                        <a:pt x="232466" y="1264268"/>
                        <a:pt x="296634" y="1265727"/>
                        <a:pt x="296634" y="1265727"/>
                      </a:cubicBezTo>
                      <a:lnTo>
                        <a:pt x="289051" y="1239768"/>
                      </a:lnTo>
                      <a:lnTo>
                        <a:pt x="298238" y="1230580"/>
                      </a:lnTo>
                      <a:lnTo>
                        <a:pt x="345636" y="1236705"/>
                      </a:lnTo>
                      <a:cubicBezTo>
                        <a:pt x="345636" y="1236705"/>
                        <a:pt x="396096" y="1268789"/>
                        <a:pt x="405283" y="1273310"/>
                      </a:cubicBezTo>
                      <a:cubicBezTo>
                        <a:pt x="406888" y="1274185"/>
                        <a:pt x="409367" y="1275644"/>
                        <a:pt x="412575" y="1277540"/>
                      </a:cubicBezTo>
                      <a:lnTo>
                        <a:pt x="409805" y="1259602"/>
                      </a:lnTo>
                      <a:lnTo>
                        <a:pt x="448743" y="1252747"/>
                      </a:lnTo>
                      <a:cubicBezTo>
                        <a:pt x="448743" y="1252747"/>
                        <a:pt x="457931" y="1266456"/>
                        <a:pt x="464785" y="1273310"/>
                      </a:cubicBezTo>
                      <a:cubicBezTo>
                        <a:pt x="471640" y="1280165"/>
                        <a:pt x="496870" y="1293874"/>
                        <a:pt x="496870" y="1293874"/>
                      </a:cubicBezTo>
                      <a:lnTo>
                        <a:pt x="501391" y="1264123"/>
                      </a:lnTo>
                      <a:lnTo>
                        <a:pt x="572414" y="1266456"/>
                      </a:lnTo>
                      <a:lnTo>
                        <a:pt x="581602" y="1289353"/>
                      </a:lnTo>
                      <a:lnTo>
                        <a:pt x="666333" y="1270977"/>
                      </a:lnTo>
                      <a:lnTo>
                        <a:pt x="721314" y="1245747"/>
                      </a:lnTo>
                      <a:lnTo>
                        <a:pt x="737356" y="1220517"/>
                      </a:lnTo>
                      <a:lnTo>
                        <a:pt x="787816" y="1220517"/>
                      </a:lnTo>
                      <a:lnTo>
                        <a:pt x="824421" y="1243414"/>
                      </a:lnTo>
                      <a:lnTo>
                        <a:pt x="849651" y="1222851"/>
                      </a:lnTo>
                      <a:lnTo>
                        <a:pt x="829088" y="1193100"/>
                      </a:lnTo>
                      <a:lnTo>
                        <a:pt x="790150" y="1154161"/>
                      </a:lnTo>
                      <a:lnTo>
                        <a:pt x="801671" y="1126598"/>
                      </a:lnTo>
                      <a:lnTo>
                        <a:pt x="845276" y="1110555"/>
                      </a:lnTo>
                      <a:lnTo>
                        <a:pt x="842943" y="1073950"/>
                      </a:lnTo>
                      <a:lnTo>
                        <a:pt x="861318" y="1067095"/>
                      </a:lnTo>
                      <a:lnTo>
                        <a:pt x="870506" y="1071617"/>
                      </a:lnTo>
                      <a:lnTo>
                        <a:pt x="891069" y="1078471"/>
                      </a:lnTo>
                      <a:lnTo>
                        <a:pt x="901132" y="1024365"/>
                      </a:lnTo>
                      <a:lnTo>
                        <a:pt x="868902" y="1005260"/>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26" name="Google Shape;726;p9"/>
                <p:cNvSpPr/>
                <p:nvPr/>
              </p:nvSpPr>
              <p:spPr>
                <a:xfrm>
                  <a:off x="9278743" y="3715074"/>
                  <a:ext cx="14584" cy="14584"/>
                </a:xfrm>
                <a:custGeom>
                  <a:rect b="b" l="l" r="r" t="t"/>
                  <a:pathLst>
                    <a:path extrusionOk="0" h="120000" w="120000">
                      <a:moveTo>
                        <a:pt x="14399" y="0"/>
                      </a:moveTo>
                      <a:cubicBezTo>
                        <a:pt x="9602" y="3596"/>
                        <a:pt x="4797" y="7200"/>
                        <a:pt x="0" y="10795"/>
                      </a:cubicBezTo>
                      <a:cubicBezTo>
                        <a:pt x="4797" y="7200"/>
                        <a:pt x="9602" y="3596"/>
                        <a:pt x="14399"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27" name="Google Shape;727;p9"/>
                <p:cNvSpPr/>
                <p:nvPr/>
              </p:nvSpPr>
              <p:spPr>
                <a:xfrm>
                  <a:off x="9277139" y="3716969"/>
                  <a:ext cx="14584" cy="14584"/>
                </a:xfrm>
                <a:custGeom>
                  <a:rect b="b" l="l" r="r" t="t"/>
                  <a:pathLst>
                    <a:path extrusionOk="0" h="120000" w="120000">
                      <a:moveTo>
                        <a:pt x="9602" y="0"/>
                      </a:moveTo>
                      <a:cubicBezTo>
                        <a:pt x="5998" y="2403"/>
                        <a:pt x="2403" y="5998"/>
                        <a:pt x="0" y="8401"/>
                      </a:cubicBezTo>
                      <a:cubicBezTo>
                        <a:pt x="2403" y="5998"/>
                        <a:pt x="5998" y="2403"/>
                        <a:pt x="9602"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28" name="Google Shape;728;p9"/>
                <p:cNvSpPr/>
                <p:nvPr/>
              </p:nvSpPr>
              <p:spPr>
                <a:xfrm>
                  <a:off x="9280785" y="3713469"/>
                  <a:ext cx="14584" cy="14584"/>
                </a:xfrm>
                <a:custGeom>
                  <a:rect b="b" l="l" r="r" t="t"/>
                  <a:pathLst>
                    <a:path extrusionOk="0" h="120000" w="120000">
                      <a:moveTo>
                        <a:pt x="0" y="11997"/>
                      </a:moveTo>
                      <a:cubicBezTo>
                        <a:pt x="5998" y="8401"/>
                        <a:pt x="11997" y="3596"/>
                        <a:pt x="17995" y="0"/>
                      </a:cubicBezTo>
                      <a:cubicBezTo>
                        <a:pt x="11997" y="3596"/>
                        <a:pt x="5998" y="7200"/>
                        <a:pt x="0" y="11997"/>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729" name="Google Shape;729;p9"/>
              <p:cNvSpPr/>
              <p:nvPr/>
            </p:nvSpPr>
            <p:spPr>
              <a:xfrm>
                <a:off x="8108685" y="4248549"/>
                <a:ext cx="539600" cy="320843"/>
              </a:xfrm>
              <a:custGeom>
                <a:rect b="b" l="l" r="r" t="t"/>
                <a:pathLst>
                  <a:path extrusionOk="0" h="320843" w="539600">
                    <a:moveTo>
                      <a:pt x="548642" y="155171"/>
                    </a:moveTo>
                    <a:lnTo>
                      <a:pt x="534933" y="136796"/>
                    </a:lnTo>
                    <a:lnTo>
                      <a:pt x="502849" y="150505"/>
                    </a:lnTo>
                    <a:lnTo>
                      <a:pt x="461577" y="138983"/>
                    </a:lnTo>
                    <a:cubicBezTo>
                      <a:pt x="461577" y="138983"/>
                      <a:pt x="438680" y="118420"/>
                      <a:pt x="436347" y="111420"/>
                    </a:cubicBezTo>
                    <a:cubicBezTo>
                      <a:pt x="434014" y="104565"/>
                      <a:pt x="438680" y="95378"/>
                      <a:pt x="438680" y="95378"/>
                    </a:cubicBezTo>
                    <a:lnTo>
                      <a:pt x="434159" y="58773"/>
                    </a:lnTo>
                    <a:lnTo>
                      <a:pt x="432263" y="46960"/>
                    </a:lnTo>
                    <a:cubicBezTo>
                      <a:pt x="429055" y="45064"/>
                      <a:pt x="426576" y="43605"/>
                      <a:pt x="424972" y="42730"/>
                    </a:cubicBezTo>
                    <a:cubicBezTo>
                      <a:pt x="415784" y="38209"/>
                      <a:pt x="365324" y="6125"/>
                      <a:pt x="365324" y="6125"/>
                    </a:cubicBezTo>
                    <a:lnTo>
                      <a:pt x="317927" y="0"/>
                    </a:lnTo>
                    <a:lnTo>
                      <a:pt x="308739" y="9188"/>
                    </a:lnTo>
                    <a:lnTo>
                      <a:pt x="316322" y="35147"/>
                    </a:lnTo>
                    <a:cubicBezTo>
                      <a:pt x="316322" y="35147"/>
                      <a:pt x="252154" y="33689"/>
                      <a:pt x="247633" y="33689"/>
                    </a:cubicBezTo>
                    <a:cubicBezTo>
                      <a:pt x="243112" y="33689"/>
                      <a:pt x="221674" y="32230"/>
                      <a:pt x="217007" y="30626"/>
                    </a:cubicBezTo>
                    <a:cubicBezTo>
                      <a:pt x="212340" y="29022"/>
                      <a:pt x="200236" y="24501"/>
                      <a:pt x="200236" y="24501"/>
                    </a:cubicBezTo>
                    <a:lnTo>
                      <a:pt x="184923" y="44334"/>
                    </a:lnTo>
                    <a:lnTo>
                      <a:pt x="183464" y="62710"/>
                    </a:lnTo>
                    <a:lnTo>
                      <a:pt x="137671" y="42876"/>
                    </a:lnTo>
                    <a:lnTo>
                      <a:pt x="131546" y="52064"/>
                    </a:lnTo>
                    <a:lnTo>
                      <a:pt x="139129" y="68835"/>
                    </a:lnTo>
                    <a:lnTo>
                      <a:pt x="87211" y="137525"/>
                    </a:lnTo>
                    <a:lnTo>
                      <a:pt x="24501" y="210881"/>
                    </a:lnTo>
                    <a:lnTo>
                      <a:pt x="0" y="276508"/>
                    </a:lnTo>
                    <a:lnTo>
                      <a:pt x="30626" y="277967"/>
                    </a:lnTo>
                    <a:lnTo>
                      <a:pt x="38210" y="239757"/>
                    </a:lnTo>
                    <a:lnTo>
                      <a:pt x="102378" y="226049"/>
                    </a:lnTo>
                    <a:lnTo>
                      <a:pt x="114629" y="267321"/>
                    </a:lnTo>
                    <a:lnTo>
                      <a:pt x="123816" y="314718"/>
                    </a:lnTo>
                    <a:lnTo>
                      <a:pt x="128775" y="319968"/>
                    </a:lnTo>
                    <a:lnTo>
                      <a:pt x="176464" y="324927"/>
                    </a:lnTo>
                    <a:lnTo>
                      <a:pt x="202277" y="315447"/>
                    </a:lnTo>
                    <a:lnTo>
                      <a:pt x="217736" y="317197"/>
                    </a:lnTo>
                    <a:lnTo>
                      <a:pt x="240049" y="317197"/>
                    </a:lnTo>
                    <a:lnTo>
                      <a:pt x="270092" y="282779"/>
                    </a:lnTo>
                    <a:lnTo>
                      <a:pt x="265863" y="260466"/>
                    </a:lnTo>
                    <a:lnTo>
                      <a:pt x="276217" y="239903"/>
                    </a:lnTo>
                    <a:lnTo>
                      <a:pt x="304510" y="230424"/>
                    </a:lnTo>
                    <a:lnTo>
                      <a:pt x="309614" y="269946"/>
                    </a:lnTo>
                    <a:cubicBezTo>
                      <a:pt x="309614" y="269946"/>
                      <a:pt x="337177" y="286280"/>
                      <a:pt x="340532" y="288030"/>
                    </a:cubicBezTo>
                    <a:cubicBezTo>
                      <a:pt x="344032" y="289780"/>
                      <a:pt x="343157" y="304364"/>
                      <a:pt x="343157" y="304364"/>
                    </a:cubicBezTo>
                    <a:cubicBezTo>
                      <a:pt x="343157" y="304364"/>
                      <a:pt x="356865" y="325802"/>
                      <a:pt x="361240" y="330177"/>
                    </a:cubicBezTo>
                    <a:cubicBezTo>
                      <a:pt x="365470" y="334406"/>
                      <a:pt x="382679" y="323322"/>
                      <a:pt x="382679" y="323322"/>
                    </a:cubicBezTo>
                    <a:lnTo>
                      <a:pt x="380054" y="312968"/>
                    </a:lnTo>
                    <a:lnTo>
                      <a:pt x="377428" y="294009"/>
                    </a:lnTo>
                    <a:lnTo>
                      <a:pt x="395512" y="258716"/>
                    </a:lnTo>
                    <a:lnTo>
                      <a:pt x="400617" y="225174"/>
                    </a:lnTo>
                    <a:lnTo>
                      <a:pt x="421180" y="225174"/>
                    </a:lnTo>
                    <a:lnTo>
                      <a:pt x="421180" y="252737"/>
                    </a:lnTo>
                    <a:lnTo>
                      <a:pt x="447868" y="251862"/>
                    </a:lnTo>
                    <a:lnTo>
                      <a:pt x="470181" y="239903"/>
                    </a:lnTo>
                    <a:lnTo>
                      <a:pt x="489140" y="242528"/>
                    </a:lnTo>
                    <a:lnTo>
                      <a:pt x="496870" y="257112"/>
                    </a:lnTo>
                    <a:lnTo>
                      <a:pt x="507224" y="260612"/>
                    </a:lnTo>
                    <a:lnTo>
                      <a:pt x="514079" y="256383"/>
                    </a:lnTo>
                    <a:lnTo>
                      <a:pt x="510579" y="240924"/>
                    </a:lnTo>
                    <a:lnTo>
                      <a:pt x="497745" y="213361"/>
                    </a:lnTo>
                    <a:lnTo>
                      <a:pt x="509704" y="203006"/>
                    </a:lnTo>
                    <a:lnTo>
                      <a:pt x="521662" y="193527"/>
                    </a:lnTo>
                    <a:lnTo>
                      <a:pt x="521662" y="213361"/>
                    </a:lnTo>
                    <a:cubicBezTo>
                      <a:pt x="521662" y="213361"/>
                      <a:pt x="534496" y="208256"/>
                      <a:pt x="540621" y="205631"/>
                    </a:cubicBezTo>
                    <a:cubicBezTo>
                      <a:pt x="546601" y="203006"/>
                      <a:pt x="551851" y="195277"/>
                      <a:pt x="551851" y="195277"/>
                    </a:cubicBezTo>
                    <a:lnTo>
                      <a:pt x="543246" y="178943"/>
                    </a:lnTo>
                    <a:lnTo>
                      <a:pt x="548642" y="155171"/>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30" name="Google Shape;730;p9"/>
              <p:cNvSpPr/>
              <p:nvPr/>
            </p:nvSpPr>
            <p:spPr>
              <a:xfrm>
                <a:off x="7839761" y="3285290"/>
                <a:ext cx="437514" cy="437514"/>
              </a:xfrm>
              <a:custGeom>
                <a:rect b="b" l="l" r="r" t="t"/>
                <a:pathLst>
                  <a:path extrusionOk="0" h="437513" w="437513">
                    <a:moveTo>
                      <a:pt x="301301" y="430222"/>
                    </a:moveTo>
                    <a:cubicBezTo>
                      <a:pt x="301301" y="424097"/>
                      <a:pt x="289051" y="421034"/>
                      <a:pt x="289051" y="421034"/>
                    </a:cubicBezTo>
                    <a:lnTo>
                      <a:pt x="311947" y="375241"/>
                    </a:lnTo>
                    <a:lnTo>
                      <a:pt x="327260" y="341698"/>
                    </a:lnTo>
                    <a:lnTo>
                      <a:pt x="305822" y="303489"/>
                    </a:lnTo>
                    <a:lnTo>
                      <a:pt x="293571" y="257695"/>
                    </a:lnTo>
                    <a:lnTo>
                      <a:pt x="373053" y="254633"/>
                    </a:lnTo>
                    <a:lnTo>
                      <a:pt x="374512" y="236257"/>
                    </a:lnTo>
                    <a:lnTo>
                      <a:pt x="397408" y="208694"/>
                    </a:lnTo>
                    <a:lnTo>
                      <a:pt x="412721" y="162901"/>
                    </a:lnTo>
                    <a:lnTo>
                      <a:pt x="379178" y="156776"/>
                    </a:lnTo>
                    <a:cubicBezTo>
                      <a:pt x="379178" y="156776"/>
                      <a:pt x="371595" y="143067"/>
                      <a:pt x="369991" y="132275"/>
                    </a:cubicBezTo>
                    <a:cubicBezTo>
                      <a:pt x="368386" y="121483"/>
                      <a:pt x="409659" y="126150"/>
                      <a:pt x="409659" y="126150"/>
                    </a:cubicBezTo>
                    <a:lnTo>
                      <a:pt x="431097" y="65044"/>
                    </a:lnTo>
                    <a:lnTo>
                      <a:pt x="417388" y="49731"/>
                    </a:lnTo>
                    <a:lnTo>
                      <a:pt x="418846" y="31355"/>
                    </a:lnTo>
                    <a:lnTo>
                      <a:pt x="418263" y="29897"/>
                    </a:lnTo>
                    <a:lnTo>
                      <a:pt x="448597" y="13855"/>
                    </a:lnTo>
                    <a:lnTo>
                      <a:pt x="409659" y="34418"/>
                    </a:lnTo>
                    <a:lnTo>
                      <a:pt x="384428" y="0"/>
                    </a:lnTo>
                    <a:lnTo>
                      <a:pt x="333969" y="4521"/>
                    </a:lnTo>
                    <a:lnTo>
                      <a:pt x="297363" y="6854"/>
                    </a:lnTo>
                    <a:lnTo>
                      <a:pt x="285842" y="6854"/>
                    </a:lnTo>
                    <a:lnTo>
                      <a:pt x="256091" y="27417"/>
                    </a:lnTo>
                    <a:lnTo>
                      <a:pt x="226340" y="47981"/>
                    </a:lnTo>
                    <a:lnTo>
                      <a:pt x="226340" y="70877"/>
                    </a:lnTo>
                    <a:lnTo>
                      <a:pt x="242382" y="84586"/>
                    </a:lnTo>
                    <a:lnTo>
                      <a:pt x="260758" y="86919"/>
                    </a:lnTo>
                    <a:lnTo>
                      <a:pt x="265279" y="96107"/>
                    </a:lnTo>
                    <a:lnTo>
                      <a:pt x="260758" y="141900"/>
                    </a:lnTo>
                    <a:lnTo>
                      <a:pt x="258425" y="153421"/>
                    </a:lnTo>
                    <a:lnTo>
                      <a:pt x="198777" y="185506"/>
                    </a:lnTo>
                    <a:lnTo>
                      <a:pt x="187256" y="151088"/>
                    </a:lnTo>
                    <a:lnTo>
                      <a:pt x="196443" y="121337"/>
                    </a:lnTo>
                    <a:lnTo>
                      <a:pt x="207965" y="116816"/>
                    </a:lnTo>
                    <a:cubicBezTo>
                      <a:pt x="207965" y="116816"/>
                      <a:pt x="198777" y="109962"/>
                      <a:pt x="198777" y="98441"/>
                    </a:cubicBezTo>
                    <a:cubicBezTo>
                      <a:pt x="198777" y="86919"/>
                      <a:pt x="194256" y="75544"/>
                      <a:pt x="194256" y="75544"/>
                    </a:cubicBezTo>
                    <a:lnTo>
                      <a:pt x="169026" y="75544"/>
                    </a:lnTo>
                    <a:lnTo>
                      <a:pt x="157505" y="114483"/>
                    </a:lnTo>
                    <a:lnTo>
                      <a:pt x="150650" y="162609"/>
                    </a:lnTo>
                    <a:lnTo>
                      <a:pt x="141463" y="192360"/>
                    </a:lnTo>
                    <a:cubicBezTo>
                      <a:pt x="141463" y="192360"/>
                      <a:pt x="125420" y="231299"/>
                      <a:pt x="113899" y="233632"/>
                    </a:cubicBezTo>
                    <a:cubicBezTo>
                      <a:pt x="102378" y="235966"/>
                      <a:pt x="84148" y="238153"/>
                      <a:pt x="84148" y="238153"/>
                    </a:cubicBezTo>
                    <a:lnTo>
                      <a:pt x="93336" y="249674"/>
                    </a:lnTo>
                    <a:lnTo>
                      <a:pt x="123087" y="270238"/>
                    </a:lnTo>
                    <a:cubicBezTo>
                      <a:pt x="123087" y="270238"/>
                      <a:pt x="129941" y="272571"/>
                      <a:pt x="129941" y="279425"/>
                    </a:cubicBezTo>
                    <a:cubicBezTo>
                      <a:pt x="129941" y="286280"/>
                      <a:pt x="125420" y="295467"/>
                      <a:pt x="116233" y="297801"/>
                    </a:cubicBezTo>
                    <a:cubicBezTo>
                      <a:pt x="107045" y="300134"/>
                      <a:pt x="74961" y="313843"/>
                      <a:pt x="74961" y="313843"/>
                    </a:cubicBezTo>
                    <a:lnTo>
                      <a:pt x="49731" y="302322"/>
                    </a:lnTo>
                    <a:lnTo>
                      <a:pt x="36022" y="288613"/>
                    </a:lnTo>
                    <a:cubicBezTo>
                      <a:pt x="36022" y="288613"/>
                      <a:pt x="24501" y="277092"/>
                      <a:pt x="17646" y="286280"/>
                    </a:cubicBezTo>
                    <a:cubicBezTo>
                      <a:pt x="10792" y="295467"/>
                      <a:pt x="10792" y="302322"/>
                      <a:pt x="10792" y="302322"/>
                    </a:cubicBezTo>
                    <a:lnTo>
                      <a:pt x="26834" y="309176"/>
                    </a:lnTo>
                    <a:lnTo>
                      <a:pt x="45210" y="316031"/>
                    </a:lnTo>
                    <a:lnTo>
                      <a:pt x="68106" y="322885"/>
                    </a:lnTo>
                    <a:lnTo>
                      <a:pt x="81815" y="322885"/>
                    </a:lnTo>
                    <a:lnTo>
                      <a:pt x="111566" y="329739"/>
                    </a:lnTo>
                    <a:cubicBezTo>
                      <a:pt x="111566" y="329739"/>
                      <a:pt x="111566" y="332073"/>
                      <a:pt x="111566" y="338927"/>
                    </a:cubicBezTo>
                    <a:cubicBezTo>
                      <a:pt x="111566" y="345781"/>
                      <a:pt x="118420" y="350448"/>
                      <a:pt x="111566" y="352636"/>
                    </a:cubicBezTo>
                    <a:cubicBezTo>
                      <a:pt x="104711" y="354969"/>
                      <a:pt x="104711" y="354969"/>
                      <a:pt x="104711" y="354969"/>
                    </a:cubicBezTo>
                    <a:lnTo>
                      <a:pt x="91003" y="350448"/>
                    </a:lnTo>
                    <a:cubicBezTo>
                      <a:pt x="91003" y="350448"/>
                      <a:pt x="91003" y="336740"/>
                      <a:pt x="74961" y="336740"/>
                    </a:cubicBezTo>
                    <a:cubicBezTo>
                      <a:pt x="58918" y="336740"/>
                      <a:pt x="42876" y="336740"/>
                      <a:pt x="36022" y="336740"/>
                    </a:cubicBezTo>
                    <a:cubicBezTo>
                      <a:pt x="29168" y="336740"/>
                      <a:pt x="13125" y="336740"/>
                      <a:pt x="13125" y="336740"/>
                    </a:cubicBezTo>
                    <a:cubicBezTo>
                      <a:pt x="13125" y="336740"/>
                      <a:pt x="15313" y="341115"/>
                      <a:pt x="0" y="336885"/>
                    </a:cubicBezTo>
                    <a:lnTo>
                      <a:pt x="3208" y="341261"/>
                    </a:lnTo>
                    <a:lnTo>
                      <a:pt x="29168" y="368824"/>
                    </a:lnTo>
                    <a:lnTo>
                      <a:pt x="76565" y="379470"/>
                    </a:lnTo>
                    <a:lnTo>
                      <a:pt x="131546" y="374949"/>
                    </a:lnTo>
                    <a:lnTo>
                      <a:pt x="131546" y="342865"/>
                    </a:lnTo>
                    <a:lnTo>
                      <a:pt x="180401" y="339802"/>
                    </a:lnTo>
                    <a:lnTo>
                      <a:pt x="195714" y="355115"/>
                    </a:lnTo>
                    <a:lnTo>
                      <a:pt x="238445" y="356574"/>
                    </a:lnTo>
                    <a:lnTo>
                      <a:pt x="250695" y="367220"/>
                    </a:lnTo>
                    <a:lnTo>
                      <a:pt x="272133" y="387054"/>
                    </a:lnTo>
                    <a:lnTo>
                      <a:pt x="259883" y="437514"/>
                    </a:lnTo>
                    <a:lnTo>
                      <a:pt x="276654" y="448160"/>
                    </a:lnTo>
                    <a:lnTo>
                      <a:pt x="301155" y="449035"/>
                    </a:lnTo>
                    <a:cubicBezTo>
                      <a:pt x="301301" y="444076"/>
                      <a:pt x="301301" y="434451"/>
                      <a:pt x="301301" y="430222"/>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731" name="Google Shape;731;p9"/>
              <p:cNvGrpSpPr/>
              <p:nvPr/>
            </p:nvGrpSpPr>
            <p:grpSpPr>
              <a:xfrm>
                <a:off x="7746278" y="3622102"/>
                <a:ext cx="422930" cy="320843"/>
                <a:chOff x="7746278" y="3622102"/>
                <a:chExt cx="422930" cy="320843"/>
              </a:xfrm>
            </p:grpSpPr>
            <p:sp>
              <p:nvSpPr>
                <p:cNvPr id="732" name="Google Shape;732;p9"/>
                <p:cNvSpPr/>
                <p:nvPr/>
              </p:nvSpPr>
              <p:spPr>
                <a:xfrm>
                  <a:off x="7839906" y="3622467"/>
                  <a:ext cx="14584" cy="14584"/>
                </a:xfrm>
                <a:custGeom>
                  <a:rect b="b" l="l" r="r" t="t"/>
                  <a:pathLst>
                    <a:path extrusionOk="0" h="120000" w="120000">
                      <a:moveTo>
                        <a:pt x="0" y="0"/>
                      </a:moveTo>
                      <a:lnTo>
                        <a:pt x="0" y="0"/>
                      </a:lnTo>
                      <a:lnTo>
                        <a:pt x="0" y="0"/>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33" name="Google Shape;733;p9"/>
                <p:cNvSpPr/>
                <p:nvPr/>
              </p:nvSpPr>
              <p:spPr>
                <a:xfrm>
                  <a:off x="7746278" y="3622102"/>
                  <a:ext cx="422930" cy="320843"/>
                </a:xfrm>
                <a:custGeom>
                  <a:rect b="b" l="l" r="r" t="t"/>
                  <a:pathLst>
                    <a:path extrusionOk="0" h="320843" w="422929">
                      <a:moveTo>
                        <a:pt x="435909" y="284311"/>
                      </a:moveTo>
                      <a:lnTo>
                        <a:pt x="409950" y="267540"/>
                      </a:lnTo>
                      <a:lnTo>
                        <a:pt x="397700" y="227872"/>
                      </a:lnTo>
                      <a:lnTo>
                        <a:pt x="426722" y="201913"/>
                      </a:lnTo>
                      <a:lnTo>
                        <a:pt x="431242" y="192725"/>
                      </a:lnTo>
                      <a:cubicBezTo>
                        <a:pt x="431242" y="192725"/>
                        <a:pt x="414471" y="182079"/>
                        <a:pt x="409804" y="180475"/>
                      </a:cubicBezTo>
                      <a:cubicBezTo>
                        <a:pt x="405283" y="179017"/>
                        <a:pt x="399158" y="162099"/>
                        <a:pt x="399158" y="162099"/>
                      </a:cubicBezTo>
                      <a:cubicBezTo>
                        <a:pt x="399158" y="162099"/>
                        <a:pt x="400617" y="139203"/>
                        <a:pt x="393033" y="136140"/>
                      </a:cubicBezTo>
                      <a:cubicBezTo>
                        <a:pt x="385449" y="133077"/>
                        <a:pt x="394491" y="116306"/>
                        <a:pt x="394491" y="116306"/>
                      </a:cubicBezTo>
                      <a:cubicBezTo>
                        <a:pt x="394491" y="116306"/>
                        <a:pt x="394491" y="114847"/>
                        <a:pt x="394491" y="112660"/>
                      </a:cubicBezTo>
                      <a:lnTo>
                        <a:pt x="369991" y="111785"/>
                      </a:lnTo>
                      <a:lnTo>
                        <a:pt x="353219" y="101139"/>
                      </a:lnTo>
                      <a:lnTo>
                        <a:pt x="365470" y="50679"/>
                      </a:lnTo>
                      <a:lnTo>
                        <a:pt x="344031" y="30845"/>
                      </a:lnTo>
                      <a:lnTo>
                        <a:pt x="331781" y="20199"/>
                      </a:lnTo>
                      <a:lnTo>
                        <a:pt x="289051" y="18740"/>
                      </a:lnTo>
                      <a:lnTo>
                        <a:pt x="273738" y="3428"/>
                      </a:lnTo>
                      <a:lnTo>
                        <a:pt x="224882" y="6490"/>
                      </a:lnTo>
                      <a:lnTo>
                        <a:pt x="224882" y="38574"/>
                      </a:lnTo>
                      <a:lnTo>
                        <a:pt x="169901" y="43096"/>
                      </a:lnTo>
                      <a:lnTo>
                        <a:pt x="122504" y="32449"/>
                      </a:lnTo>
                      <a:lnTo>
                        <a:pt x="96545" y="4886"/>
                      </a:lnTo>
                      <a:lnTo>
                        <a:pt x="93336" y="511"/>
                      </a:lnTo>
                      <a:cubicBezTo>
                        <a:pt x="93044" y="511"/>
                        <a:pt x="92899" y="365"/>
                        <a:pt x="92753" y="365"/>
                      </a:cubicBezTo>
                      <a:cubicBezTo>
                        <a:pt x="76711" y="-4156"/>
                        <a:pt x="21730" y="34783"/>
                        <a:pt x="12542" y="36970"/>
                      </a:cubicBezTo>
                      <a:cubicBezTo>
                        <a:pt x="10209" y="37554"/>
                        <a:pt x="5688" y="39450"/>
                        <a:pt x="0" y="41929"/>
                      </a:cubicBezTo>
                      <a:lnTo>
                        <a:pt x="20126" y="98222"/>
                      </a:lnTo>
                      <a:lnTo>
                        <a:pt x="56731" y="104347"/>
                      </a:lnTo>
                      <a:lnTo>
                        <a:pt x="73502" y="150140"/>
                      </a:lnTo>
                      <a:lnTo>
                        <a:pt x="165234" y="179162"/>
                      </a:lnTo>
                      <a:lnTo>
                        <a:pt x="185068" y="244789"/>
                      </a:lnTo>
                      <a:lnTo>
                        <a:pt x="211027" y="250914"/>
                      </a:lnTo>
                      <a:lnTo>
                        <a:pt x="255362" y="223351"/>
                      </a:lnTo>
                      <a:lnTo>
                        <a:pt x="258425" y="267686"/>
                      </a:lnTo>
                      <a:cubicBezTo>
                        <a:pt x="258425" y="267686"/>
                        <a:pt x="296634" y="299770"/>
                        <a:pt x="310343" y="304291"/>
                      </a:cubicBezTo>
                      <a:cubicBezTo>
                        <a:pt x="324052" y="308812"/>
                        <a:pt x="324052" y="322666"/>
                        <a:pt x="360803" y="324125"/>
                      </a:cubicBezTo>
                      <a:cubicBezTo>
                        <a:pt x="373782" y="324708"/>
                        <a:pt x="392158" y="325000"/>
                        <a:pt x="410388" y="325292"/>
                      </a:cubicBezTo>
                      <a:lnTo>
                        <a:pt x="435909" y="284311"/>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734" name="Google Shape;734;p9"/>
              <p:cNvSpPr/>
              <p:nvPr/>
            </p:nvSpPr>
            <p:spPr>
              <a:xfrm>
                <a:off x="8431862" y="4835692"/>
                <a:ext cx="14584" cy="14584"/>
              </a:xfrm>
              <a:custGeom>
                <a:rect b="b" l="l" r="r" t="t"/>
                <a:pathLst>
                  <a:path extrusionOk="0" h="120000" w="120000">
                    <a:moveTo>
                      <a:pt x="14399" y="0"/>
                    </a:moveTo>
                    <a:cubicBezTo>
                      <a:pt x="9602" y="7200"/>
                      <a:pt x="4797" y="14399"/>
                      <a:pt x="0" y="21599"/>
                    </a:cubicBezTo>
                    <a:cubicBezTo>
                      <a:pt x="4797" y="14399"/>
                      <a:pt x="9602" y="7200"/>
                      <a:pt x="14399"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35" name="Google Shape;735;p9"/>
              <p:cNvSpPr/>
              <p:nvPr/>
            </p:nvSpPr>
            <p:spPr>
              <a:xfrm>
                <a:off x="8421508" y="4854651"/>
                <a:ext cx="14584" cy="14584"/>
              </a:xfrm>
              <a:custGeom>
                <a:rect b="b" l="l" r="r" t="t"/>
                <a:pathLst>
                  <a:path extrusionOk="0" h="120000" w="120000">
                    <a:moveTo>
                      <a:pt x="1201" y="0"/>
                    </a:moveTo>
                    <a:cubicBezTo>
                      <a:pt x="0" y="1201"/>
                      <a:pt x="0" y="1201"/>
                      <a:pt x="0" y="2403"/>
                    </a:cubicBezTo>
                    <a:cubicBezTo>
                      <a:pt x="0" y="2403"/>
                      <a:pt x="0" y="1201"/>
                      <a:pt x="1201"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36" name="Google Shape;736;p9"/>
              <p:cNvSpPr/>
              <p:nvPr/>
            </p:nvSpPr>
            <p:spPr>
              <a:xfrm>
                <a:off x="8422820" y="4851151"/>
                <a:ext cx="14584" cy="14584"/>
              </a:xfrm>
              <a:custGeom>
                <a:rect b="b" l="l" r="r" t="t"/>
                <a:pathLst>
                  <a:path extrusionOk="0" h="120000" w="120000">
                    <a:moveTo>
                      <a:pt x="7200" y="0"/>
                    </a:moveTo>
                    <a:cubicBezTo>
                      <a:pt x="4797" y="3596"/>
                      <a:pt x="2403" y="8401"/>
                      <a:pt x="0" y="10795"/>
                    </a:cubicBezTo>
                    <a:cubicBezTo>
                      <a:pt x="2403" y="7200"/>
                      <a:pt x="4797" y="3596"/>
                      <a:pt x="720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37" name="Google Shape;737;p9"/>
              <p:cNvSpPr/>
              <p:nvPr/>
            </p:nvSpPr>
            <p:spPr>
              <a:xfrm>
                <a:off x="8434487" y="4833067"/>
                <a:ext cx="14584" cy="14584"/>
              </a:xfrm>
              <a:custGeom>
                <a:rect b="b" l="l" r="r" t="t"/>
                <a:pathLst>
                  <a:path extrusionOk="0" h="120000" w="120000">
                    <a:moveTo>
                      <a:pt x="0" y="11997"/>
                    </a:moveTo>
                    <a:cubicBezTo>
                      <a:pt x="2403" y="8401"/>
                      <a:pt x="5998" y="3596"/>
                      <a:pt x="8401" y="0"/>
                    </a:cubicBezTo>
                    <a:lnTo>
                      <a:pt x="8401" y="0"/>
                    </a:lnTo>
                    <a:cubicBezTo>
                      <a:pt x="5998" y="3596"/>
                      <a:pt x="2403" y="7200"/>
                      <a:pt x="0" y="11997"/>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38" name="Google Shape;738;p9"/>
              <p:cNvSpPr/>
              <p:nvPr/>
            </p:nvSpPr>
            <p:spPr>
              <a:xfrm>
                <a:off x="8422091" y="4853338"/>
                <a:ext cx="14584" cy="14584"/>
              </a:xfrm>
              <a:custGeom>
                <a:rect b="b" l="l" r="r" t="t"/>
                <a:pathLst>
                  <a:path extrusionOk="0" h="120000" w="120000">
                    <a:moveTo>
                      <a:pt x="2403" y="0"/>
                    </a:moveTo>
                    <a:cubicBezTo>
                      <a:pt x="1201" y="2403"/>
                      <a:pt x="0" y="3596"/>
                      <a:pt x="0" y="4797"/>
                    </a:cubicBezTo>
                    <a:cubicBezTo>
                      <a:pt x="1201" y="3596"/>
                      <a:pt x="1201" y="1201"/>
                      <a:pt x="2403"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39" name="Google Shape;739;p9"/>
              <p:cNvSpPr/>
              <p:nvPr/>
            </p:nvSpPr>
            <p:spPr>
              <a:xfrm>
                <a:off x="8427779" y="4842692"/>
                <a:ext cx="14584" cy="14584"/>
              </a:xfrm>
              <a:custGeom>
                <a:rect b="b" l="l" r="r" t="t"/>
                <a:pathLst>
                  <a:path extrusionOk="0" h="120000" w="120000">
                    <a:moveTo>
                      <a:pt x="9602" y="0"/>
                    </a:moveTo>
                    <a:cubicBezTo>
                      <a:pt x="5998" y="4797"/>
                      <a:pt x="3596" y="9602"/>
                      <a:pt x="0" y="14399"/>
                    </a:cubicBezTo>
                    <a:cubicBezTo>
                      <a:pt x="3596" y="9602"/>
                      <a:pt x="5998" y="4797"/>
                      <a:pt x="9602"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40" name="Google Shape;740;p9"/>
              <p:cNvSpPr/>
              <p:nvPr/>
            </p:nvSpPr>
            <p:spPr>
              <a:xfrm>
                <a:off x="8429237" y="4839192"/>
                <a:ext cx="14584" cy="14584"/>
              </a:xfrm>
              <a:custGeom>
                <a:rect b="b" l="l" r="r" t="t"/>
                <a:pathLst>
                  <a:path extrusionOk="0" h="120000" w="120000">
                    <a:moveTo>
                      <a:pt x="16802" y="0"/>
                    </a:moveTo>
                    <a:cubicBezTo>
                      <a:pt x="10795" y="8401"/>
                      <a:pt x="5998" y="16794"/>
                      <a:pt x="0" y="25195"/>
                    </a:cubicBezTo>
                    <a:cubicBezTo>
                      <a:pt x="4797" y="16794"/>
                      <a:pt x="10795" y="8401"/>
                      <a:pt x="16802"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41" name="Google Shape;741;p9"/>
              <p:cNvSpPr/>
              <p:nvPr/>
            </p:nvSpPr>
            <p:spPr>
              <a:xfrm>
                <a:off x="8425737" y="4844588"/>
                <a:ext cx="14584" cy="14584"/>
              </a:xfrm>
              <a:custGeom>
                <a:rect b="b" l="l" r="r" t="t"/>
                <a:pathLst>
                  <a:path extrusionOk="0" h="120000" w="120000">
                    <a:moveTo>
                      <a:pt x="15601" y="0"/>
                    </a:moveTo>
                    <a:cubicBezTo>
                      <a:pt x="9602" y="8401"/>
                      <a:pt x="4797" y="17995"/>
                      <a:pt x="0" y="25195"/>
                    </a:cubicBezTo>
                    <a:cubicBezTo>
                      <a:pt x="4797" y="17995"/>
                      <a:pt x="10795" y="9602"/>
                      <a:pt x="15601"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42" name="Google Shape;742;p9"/>
              <p:cNvSpPr/>
              <p:nvPr/>
            </p:nvSpPr>
            <p:spPr>
              <a:xfrm>
                <a:off x="8424133" y="4848234"/>
                <a:ext cx="14584" cy="14584"/>
              </a:xfrm>
              <a:custGeom>
                <a:rect b="b" l="l" r="r" t="t"/>
                <a:pathLst>
                  <a:path extrusionOk="0" h="120000" w="120000">
                    <a:moveTo>
                      <a:pt x="10795" y="0"/>
                    </a:moveTo>
                    <a:cubicBezTo>
                      <a:pt x="7200" y="7200"/>
                      <a:pt x="2403" y="13198"/>
                      <a:pt x="0" y="19196"/>
                    </a:cubicBezTo>
                    <a:cubicBezTo>
                      <a:pt x="2403" y="13198"/>
                      <a:pt x="7200" y="7200"/>
                      <a:pt x="10795"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43" name="Google Shape;743;p9"/>
              <p:cNvSpPr/>
              <p:nvPr/>
            </p:nvSpPr>
            <p:spPr>
              <a:xfrm>
                <a:off x="8418591" y="4518640"/>
                <a:ext cx="14584" cy="14584"/>
              </a:xfrm>
              <a:custGeom>
                <a:rect b="b" l="l" r="r" t="t"/>
                <a:pathLst>
                  <a:path extrusionOk="0" h="120000" w="120000">
                    <a:moveTo>
                      <a:pt x="0" y="0"/>
                    </a:moveTo>
                    <a:cubicBezTo>
                      <a:pt x="0" y="0"/>
                      <a:pt x="2403" y="1201"/>
                      <a:pt x="5998" y="3596"/>
                    </a:cubicBezTo>
                    <a:cubicBezTo>
                      <a:pt x="2403" y="1201"/>
                      <a:pt x="0" y="0"/>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44" name="Google Shape;744;p9"/>
              <p:cNvSpPr/>
              <p:nvPr/>
            </p:nvSpPr>
            <p:spPr>
              <a:xfrm>
                <a:off x="8421654" y="4520390"/>
                <a:ext cx="14584" cy="14584"/>
              </a:xfrm>
              <a:custGeom>
                <a:rect b="b" l="l" r="r" t="t"/>
                <a:pathLst>
                  <a:path extrusionOk="0" h="120000" w="120000">
                    <a:moveTo>
                      <a:pt x="0" y="0"/>
                    </a:moveTo>
                    <a:cubicBezTo>
                      <a:pt x="2403" y="1201"/>
                      <a:pt x="4797" y="2403"/>
                      <a:pt x="7200" y="3596"/>
                    </a:cubicBezTo>
                    <a:cubicBezTo>
                      <a:pt x="4797" y="3596"/>
                      <a:pt x="2403" y="1201"/>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45" name="Google Shape;745;p9"/>
              <p:cNvSpPr/>
              <p:nvPr/>
            </p:nvSpPr>
            <p:spPr>
              <a:xfrm>
                <a:off x="8420195" y="4519515"/>
                <a:ext cx="14584" cy="14584"/>
              </a:xfrm>
              <a:custGeom>
                <a:rect b="b" l="l" r="r" t="t"/>
                <a:pathLst>
                  <a:path extrusionOk="0" h="120000" w="120000">
                    <a:moveTo>
                      <a:pt x="0" y="0"/>
                    </a:moveTo>
                    <a:cubicBezTo>
                      <a:pt x="1201" y="1201"/>
                      <a:pt x="2403" y="1201"/>
                      <a:pt x="3596" y="2403"/>
                    </a:cubicBezTo>
                    <a:cubicBezTo>
                      <a:pt x="1201" y="1201"/>
                      <a:pt x="0" y="1201"/>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746" name="Google Shape;746;p9"/>
              <p:cNvGrpSpPr/>
              <p:nvPr/>
            </p:nvGrpSpPr>
            <p:grpSpPr>
              <a:xfrm>
                <a:off x="6865272" y="3651634"/>
                <a:ext cx="1502130" cy="1499651"/>
                <a:chOff x="6865272" y="3651634"/>
                <a:chExt cx="1502130" cy="1499651"/>
              </a:xfrm>
            </p:grpSpPr>
            <p:sp>
              <p:nvSpPr>
                <p:cNvPr id="747" name="Google Shape;747;p9"/>
                <p:cNvSpPr/>
                <p:nvPr/>
              </p:nvSpPr>
              <p:spPr>
                <a:xfrm>
                  <a:off x="7766258" y="3654551"/>
                  <a:ext cx="14584" cy="14584"/>
                </a:xfrm>
                <a:custGeom>
                  <a:rect b="b" l="l" r="r" t="t"/>
                  <a:pathLst>
                    <a:path extrusionOk="0" h="120000" w="120000">
                      <a:moveTo>
                        <a:pt x="0" y="8401"/>
                      </a:moveTo>
                      <a:cubicBezTo>
                        <a:pt x="4797" y="5998"/>
                        <a:pt x="9602" y="3596"/>
                        <a:pt x="14399" y="0"/>
                      </a:cubicBezTo>
                      <a:cubicBezTo>
                        <a:pt x="9602" y="2403"/>
                        <a:pt x="4797" y="5998"/>
                        <a:pt x="0" y="8401"/>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48" name="Google Shape;748;p9"/>
                <p:cNvSpPr/>
                <p:nvPr/>
              </p:nvSpPr>
              <p:spPr>
                <a:xfrm>
                  <a:off x="7770050" y="3652947"/>
                  <a:ext cx="14584" cy="14584"/>
                </a:xfrm>
                <a:custGeom>
                  <a:rect b="b" l="l" r="r" t="t"/>
                  <a:pathLst>
                    <a:path extrusionOk="0" h="120000" w="120000">
                      <a:moveTo>
                        <a:pt x="0" y="3596"/>
                      </a:moveTo>
                      <a:cubicBezTo>
                        <a:pt x="2403" y="2403"/>
                        <a:pt x="4797" y="1201"/>
                        <a:pt x="5998" y="0"/>
                      </a:cubicBezTo>
                      <a:cubicBezTo>
                        <a:pt x="4797" y="1201"/>
                        <a:pt x="2403" y="2403"/>
                        <a:pt x="0" y="3596"/>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49" name="Google Shape;749;p9"/>
                <p:cNvSpPr/>
                <p:nvPr/>
              </p:nvSpPr>
              <p:spPr>
                <a:xfrm>
                  <a:off x="7764216" y="3655863"/>
                  <a:ext cx="14584" cy="14584"/>
                </a:xfrm>
                <a:custGeom>
                  <a:rect b="b" l="l" r="r" t="t"/>
                  <a:pathLst>
                    <a:path extrusionOk="0" h="120000" w="120000">
                      <a:moveTo>
                        <a:pt x="0" y="5998"/>
                      </a:moveTo>
                      <a:cubicBezTo>
                        <a:pt x="3596" y="4797"/>
                        <a:pt x="7200" y="2403"/>
                        <a:pt x="10804" y="0"/>
                      </a:cubicBezTo>
                      <a:cubicBezTo>
                        <a:pt x="5998" y="2403"/>
                        <a:pt x="2403" y="4797"/>
                        <a:pt x="0" y="5998"/>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50" name="Google Shape;750;p9"/>
                <p:cNvSpPr/>
                <p:nvPr/>
              </p:nvSpPr>
              <p:spPr>
                <a:xfrm>
                  <a:off x="7773113" y="3651634"/>
                  <a:ext cx="14584" cy="14584"/>
                </a:xfrm>
                <a:custGeom>
                  <a:rect b="b" l="l" r="r" t="t"/>
                  <a:pathLst>
                    <a:path extrusionOk="0" h="120000" w="120000">
                      <a:moveTo>
                        <a:pt x="0" y="0"/>
                      </a:moveTo>
                      <a:cubicBezTo>
                        <a:pt x="0" y="0"/>
                        <a:pt x="1201" y="0"/>
                        <a:pt x="0" y="0"/>
                      </a:cubicBezTo>
                      <a:cubicBezTo>
                        <a:pt x="1201" y="0"/>
                        <a:pt x="0" y="0"/>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51" name="Google Shape;751;p9"/>
                <p:cNvSpPr/>
                <p:nvPr/>
              </p:nvSpPr>
              <p:spPr>
                <a:xfrm>
                  <a:off x="7758966" y="3658489"/>
                  <a:ext cx="14584" cy="14584"/>
                </a:xfrm>
                <a:custGeom>
                  <a:rect b="b" l="l" r="r" t="t"/>
                  <a:pathLst>
                    <a:path extrusionOk="0" h="120000" w="120000">
                      <a:moveTo>
                        <a:pt x="0" y="3596"/>
                      </a:moveTo>
                      <a:cubicBezTo>
                        <a:pt x="2403" y="2403"/>
                        <a:pt x="5998" y="2403"/>
                        <a:pt x="9602" y="0"/>
                      </a:cubicBezTo>
                      <a:cubicBezTo>
                        <a:pt x="5998" y="1201"/>
                        <a:pt x="3596" y="2403"/>
                        <a:pt x="0" y="3596"/>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52" name="Google Shape;752;p9"/>
                <p:cNvSpPr/>
                <p:nvPr/>
              </p:nvSpPr>
              <p:spPr>
                <a:xfrm>
                  <a:off x="7746716" y="3662134"/>
                  <a:ext cx="14584" cy="14584"/>
                </a:xfrm>
                <a:custGeom>
                  <a:rect b="b" l="l" r="r" t="t"/>
                  <a:pathLst>
                    <a:path extrusionOk="0" h="120000" w="120000">
                      <a:moveTo>
                        <a:pt x="0" y="13198"/>
                      </a:moveTo>
                      <a:cubicBezTo>
                        <a:pt x="10795" y="8401"/>
                        <a:pt x="21599" y="3596"/>
                        <a:pt x="31201" y="0"/>
                      </a:cubicBezTo>
                      <a:cubicBezTo>
                        <a:pt x="21599" y="3596"/>
                        <a:pt x="10795" y="8401"/>
                        <a:pt x="0" y="13198"/>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53" name="Google Shape;753;p9"/>
                <p:cNvSpPr/>
                <p:nvPr/>
              </p:nvSpPr>
              <p:spPr>
                <a:xfrm>
                  <a:off x="6865272" y="3663739"/>
                  <a:ext cx="1502130" cy="1487546"/>
                </a:xfrm>
                <a:custGeom>
                  <a:rect b="b" l="l" r="r" t="t"/>
                  <a:pathLst>
                    <a:path extrusionOk="0" h="1487546" w="1502130">
                      <a:moveTo>
                        <a:pt x="1427024" y="647520"/>
                      </a:moveTo>
                      <a:lnTo>
                        <a:pt x="1428482" y="629144"/>
                      </a:lnTo>
                      <a:lnTo>
                        <a:pt x="1443795" y="609311"/>
                      </a:lnTo>
                      <a:lnTo>
                        <a:pt x="1443795" y="593998"/>
                      </a:lnTo>
                      <a:cubicBezTo>
                        <a:pt x="1443795" y="593998"/>
                        <a:pt x="1454441" y="551267"/>
                        <a:pt x="1454441" y="543538"/>
                      </a:cubicBezTo>
                      <a:cubicBezTo>
                        <a:pt x="1454441" y="535954"/>
                        <a:pt x="1454441" y="457931"/>
                        <a:pt x="1454441" y="457931"/>
                      </a:cubicBezTo>
                      <a:lnTo>
                        <a:pt x="1503297" y="381512"/>
                      </a:lnTo>
                      <a:cubicBezTo>
                        <a:pt x="1503297" y="381512"/>
                        <a:pt x="1338354" y="347969"/>
                        <a:pt x="1332229" y="346365"/>
                      </a:cubicBezTo>
                      <a:cubicBezTo>
                        <a:pt x="1326104" y="344906"/>
                        <a:pt x="1284832" y="294447"/>
                        <a:pt x="1284832" y="294447"/>
                      </a:cubicBezTo>
                      <a:lnTo>
                        <a:pt x="1291686" y="283363"/>
                      </a:lnTo>
                      <a:cubicBezTo>
                        <a:pt x="1273456" y="283071"/>
                        <a:pt x="1255081" y="282779"/>
                        <a:pt x="1242101" y="282196"/>
                      </a:cubicBezTo>
                      <a:cubicBezTo>
                        <a:pt x="1205496" y="280738"/>
                        <a:pt x="1205496" y="266883"/>
                        <a:pt x="1191641" y="262362"/>
                      </a:cubicBezTo>
                      <a:cubicBezTo>
                        <a:pt x="1177787" y="257841"/>
                        <a:pt x="1139723" y="225757"/>
                        <a:pt x="1139723" y="225757"/>
                      </a:cubicBezTo>
                      <a:lnTo>
                        <a:pt x="1136660" y="181422"/>
                      </a:lnTo>
                      <a:lnTo>
                        <a:pt x="1092326" y="208985"/>
                      </a:lnTo>
                      <a:lnTo>
                        <a:pt x="1066366" y="202861"/>
                      </a:lnTo>
                      <a:lnTo>
                        <a:pt x="1046532" y="137233"/>
                      </a:lnTo>
                      <a:lnTo>
                        <a:pt x="954801" y="108212"/>
                      </a:lnTo>
                      <a:lnTo>
                        <a:pt x="938029" y="62419"/>
                      </a:lnTo>
                      <a:lnTo>
                        <a:pt x="901424" y="56293"/>
                      </a:lnTo>
                      <a:lnTo>
                        <a:pt x="881298" y="0"/>
                      </a:lnTo>
                      <a:cubicBezTo>
                        <a:pt x="864235" y="7438"/>
                        <a:pt x="837109" y="20271"/>
                        <a:pt x="832005" y="20271"/>
                      </a:cubicBezTo>
                      <a:cubicBezTo>
                        <a:pt x="825151" y="20271"/>
                        <a:pt x="790733" y="24792"/>
                        <a:pt x="790733" y="24792"/>
                      </a:cubicBezTo>
                      <a:lnTo>
                        <a:pt x="767836" y="148609"/>
                      </a:lnTo>
                      <a:lnTo>
                        <a:pt x="609748" y="240341"/>
                      </a:lnTo>
                      <a:lnTo>
                        <a:pt x="600560" y="258716"/>
                      </a:lnTo>
                      <a:lnTo>
                        <a:pt x="572997" y="272425"/>
                      </a:lnTo>
                      <a:lnTo>
                        <a:pt x="451514" y="258716"/>
                      </a:lnTo>
                      <a:lnTo>
                        <a:pt x="435472" y="217444"/>
                      </a:lnTo>
                      <a:lnTo>
                        <a:pt x="423951" y="199069"/>
                      </a:lnTo>
                      <a:lnTo>
                        <a:pt x="385012" y="194548"/>
                      </a:lnTo>
                      <a:lnTo>
                        <a:pt x="357449" y="206069"/>
                      </a:lnTo>
                      <a:lnTo>
                        <a:pt x="382679" y="283946"/>
                      </a:lnTo>
                      <a:cubicBezTo>
                        <a:pt x="382679" y="283946"/>
                        <a:pt x="417096" y="377866"/>
                        <a:pt x="385012" y="377866"/>
                      </a:cubicBezTo>
                      <a:cubicBezTo>
                        <a:pt x="352928" y="377866"/>
                        <a:pt x="233778" y="384720"/>
                        <a:pt x="233778" y="384720"/>
                      </a:cubicBezTo>
                      <a:lnTo>
                        <a:pt x="197173" y="325073"/>
                      </a:lnTo>
                      <a:lnTo>
                        <a:pt x="100920" y="327406"/>
                      </a:lnTo>
                      <a:lnTo>
                        <a:pt x="50460" y="327406"/>
                      </a:lnTo>
                      <a:cubicBezTo>
                        <a:pt x="50460" y="327406"/>
                        <a:pt x="41272" y="338927"/>
                        <a:pt x="27563" y="347969"/>
                      </a:cubicBezTo>
                      <a:cubicBezTo>
                        <a:pt x="13855" y="357157"/>
                        <a:pt x="0" y="375533"/>
                        <a:pt x="0" y="375533"/>
                      </a:cubicBezTo>
                      <a:lnTo>
                        <a:pt x="52647" y="403096"/>
                      </a:lnTo>
                      <a:lnTo>
                        <a:pt x="22897" y="423659"/>
                      </a:lnTo>
                      <a:lnTo>
                        <a:pt x="197027" y="522245"/>
                      </a:lnTo>
                      <a:lnTo>
                        <a:pt x="274904" y="597935"/>
                      </a:lnTo>
                      <a:lnTo>
                        <a:pt x="268050" y="675813"/>
                      </a:lnTo>
                      <a:lnTo>
                        <a:pt x="368824" y="781254"/>
                      </a:lnTo>
                      <a:lnTo>
                        <a:pt x="389387" y="911924"/>
                      </a:lnTo>
                      <a:lnTo>
                        <a:pt x="361824" y="1017365"/>
                      </a:lnTo>
                      <a:lnTo>
                        <a:pt x="247195" y="1264852"/>
                      </a:lnTo>
                      <a:lnTo>
                        <a:pt x="265571" y="1294603"/>
                      </a:lnTo>
                      <a:lnTo>
                        <a:pt x="293134" y="1296936"/>
                      </a:lnTo>
                      <a:lnTo>
                        <a:pt x="297655" y="1324500"/>
                      </a:lnTo>
                      <a:lnTo>
                        <a:pt x="480973" y="1404710"/>
                      </a:lnTo>
                      <a:lnTo>
                        <a:pt x="545142" y="1404710"/>
                      </a:lnTo>
                      <a:lnTo>
                        <a:pt x="561184" y="1395523"/>
                      </a:lnTo>
                      <a:lnTo>
                        <a:pt x="597789" y="1397856"/>
                      </a:lnTo>
                      <a:lnTo>
                        <a:pt x="691709" y="1439128"/>
                      </a:lnTo>
                      <a:cubicBezTo>
                        <a:pt x="691709" y="1439128"/>
                        <a:pt x="682521" y="1462025"/>
                        <a:pt x="696230" y="1466692"/>
                      </a:cubicBezTo>
                      <a:cubicBezTo>
                        <a:pt x="709939" y="1471212"/>
                        <a:pt x="739836" y="1480400"/>
                        <a:pt x="739836" y="1480400"/>
                      </a:cubicBezTo>
                      <a:lnTo>
                        <a:pt x="790295" y="1468879"/>
                      </a:lnTo>
                      <a:lnTo>
                        <a:pt x="817859" y="1496442"/>
                      </a:lnTo>
                      <a:lnTo>
                        <a:pt x="883194" y="1483317"/>
                      </a:lnTo>
                      <a:cubicBezTo>
                        <a:pt x="874590" y="1474129"/>
                        <a:pt x="863798" y="1461587"/>
                        <a:pt x="863798" y="1457358"/>
                      </a:cubicBezTo>
                      <a:cubicBezTo>
                        <a:pt x="863798" y="1450503"/>
                        <a:pt x="875319" y="1411565"/>
                        <a:pt x="875319" y="1411565"/>
                      </a:cubicBezTo>
                      <a:lnTo>
                        <a:pt x="863798" y="1388668"/>
                      </a:lnTo>
                      <a:lnTo>
                        <a:pt x="902736" y="1326833"/>
                      </a:lnTo>
                      <a:cubicBezTo>
                        <a:pt x="902736" y="1326833"/>
                        <a:pt x="916445" y="1338354"/>
                        <a:pt x="930300" y="1331354"/>
                      </a:cubicBezTo>
                      <a:cubicBezTo>
                        <a:pt x="944009" y="1324500"/>
                        <a:pt x="996802" y="1280894"/>
                        <a:pt x="996802" y="1280894"/>
                      </a:cubicBezTo>
                      <a:cubicBezTo>
                        <a:pt x="996802" y="1280894"/>
                        <a:pt x="1051783" y="1308457"/>
                        <a:pt x="1058637" y="1310645"/>
                      </a:cubicBezTo>
                      <a:cubicBezTo>
                        <a:pt x="1065491" y="1312978"/>
                        <a:pt x="1077013" y="1326687"/>
                        <a:pt x="1077013" y="1326687"/>
                      </a:cubicBezTo>
                      <a:lnTo>
                        <a:pt x="1120618" y="1296936"/>
                      </a:lnTo>
                      <a:lnTo>
                        <a:pt x="1141181" y="1306124"/>
                      </a:lnTo>
                      <a:lnTo>
                        <a:pt x="1134327" y="1319833"/>
                      </a:lnTo>
                      <a:lnTo>
                        <a:pt x="1127473" y="1329021"/>
                      </a:lnTo>
                      <a:lnTo>
                        <a:pt x="1143515" y="1333541"/>
                      </a:lnTo>
                      <a:cubicBezTo>
                        <a:pt x="1143515" y="1333541"/>
                        <a:pt x="1157224" y="1342729"/>
                        <a:pt x="1159557" y="1349584"/>
                      </a:cubicBezTo>
                      <a:cubicBezTo>
                        <a:pt x="1161890" y="1356438"/>
                        <a:pt x="1187120" y="1377147"/>
                        <a:pt x="1187120" y="1377147"/>
                      </a:cubicBezTo>
                      <a:lnTo>
                        <a:pt x="1248956" y="1379480"/>
                      </a:lnTo>
                      <a:lnTo>
                        <a:pt x="1308603" y="1372626"/>
                      </a:lnTo>
                      <a:lnTo>
                        <a:pt x="1320125" y="1347396"/>
                      </a:lnTo>
                      <a:lnTo>
                        <a:pt x="1361397" y="1310791"/>
                      </a:lnTo>
                      <a:cubicBezTo>
                        <a:pt x="1361397" y="1310791"/>
                        <a:pt x="1375105" y="1319979"/>
                        <a:pt x="1384293" y="1308457"/>
                      </a:cubicBezTo>
                      <a:cubicBezTo>
                        <a:pt x="1393481" y="1296936"/>
                        <a:pt x="1407190" y="1278706"/>
                        <a:pt x="1407190" y="1278706"/>
                      </a:cubicBezTo>
                      <a:cubicBezTo>
                        <a:pt x="1407190" y="1278706"/>
                        <a:pt x="1431836" y="1269956"/>
                        <a:pt x="1448753" y="1267768"/>
                      </a:cubicBezTo>
                      <a:lnTo>
                        <a:pt x="1461441" y="1223726"/>
                      </a:lnTo>
                      <a:lnTo>
                        <a:pt x="1461441" y="1200537"/>
                      </a:lnTo>
                      <a:lnTo>
                        <a:pt x="1391002" y="1201412"/>
                      </a:lnTo>
                      <a:lnTo>
                        <a:pt x="1355709" y="1168744"/>
                      </a:lnTo>
                      <a:lnTo>
                        <a:pt x="1367668" y="1142056"/>
                      </a:lnTo>
                      <a:lnTo>
                        <a:pt x="1366793" y="1101659"/>
                      </a:lnTo>
                      <a:lnTo>
                        <a:pt x="1327270" y="1050033"/>
                      </a:lnTo>
                      <a:lnTo>
                        <a:pt x="1326395" y="1036324"/>
                      </a:lnTo>
                      <a:lnTo>
                        <a:pt x="1372772" y="1031219"/>
                      </a:lnTo>
                      <a:lnTo>
                        <a:pt x="1389106" y="1005406"/>
                      </a:lnTo>
                      <a:lnTo>
                        <a:pt x="1352938" y="935842"/>
                      </a:lnTo>
                      <a:lnTo>
                        <a:pt x="1370147" y="904924"/>
                      </a:lnTo>
                      <a:lnTo>
                        <a:pt x="1420023" y="910028"/>
                      </a:lnTo>
                      <a:lnTo>
                        <a:pt x="1372334" y="905070"/>
                      </a:lnTo>
                      <a:lnTo>
                        <a:pt x="1367376" y="899820"/>
                      </a:lnTo>
                      <a:lnTo>
                        <a:pt x="1358188" y="852422"/>
                      </a:lnTo>
                      <a:lnTo>
                        <a:pt x="1345938" y="811150"/>
                      </a:lnTo>
                      <a:lnTo>
                        <a:pt x="1281769" y="824859"/>
                      </a:lnTo>
                      <a:lnTo>
                        <a:pt x="1274185" y="863068"/>
                      </a:lnTo>
                      <a:lnTo>
                        <a:pt x="1243560" y="861610"/>
                      </a:lnTo>
                      <a:lnTo>
                        <a:pt x="1268060" y="795983"/>
                      </a:lnTo>
                      <a:lnTo>
                        <a:pt x="1330771" y="722626"/>
                      </a:lnTo>
                      <a:lnTo>
                        <a:pt x="1382689" y="653937"/>
                      </a:lnTo>
                      <a:lnTo>
                        <a:pt x="1375105" y="637166"/>
                      </a:lnTo>
                      <a:lnTo>
                        <a:pt x="1381231" y="627978"/>
                      </a:lnTo>
                      <a:lnTo>
                        <a:pt x="1427024" y="647520"/>
                      </a:lnTo>
                      <a:close/>
                    </a:path>
                  </a:pathLst>
                </a:custGeom>
                <a:gradFill>
                  <a:gsLst>
                    <a:gs pos="0">
                      <a:schemeClr val="accent1"/>
                    </a:gs>
                    <a:gs pos="100000">
                      <a:srgbClr val="56A9F3"/>
                    </a:gs>
                  </a:gsLst>
                  <a:lin ang="2700000" scaled="0"/>
                </a:gra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54" name="Google Shape;754;p9"/>
                <p:cNvSpPr/>
                <p:nvPr/>
              </p:nvSpPr>
              <p:spPr>
                <a:xfrm>
                  <a:off x="7762321" y="3657030"/>
                  <a:ext cx="14584" cy="14584"/>
                </a:xfrm>
                <a:custGeom>
                  <a:rect b="b" l="l" r="r" t="t"/>
                  <a:pathLst>
                    <a:path extrusionOk="0" h="120000" w="120000">
                      <a:moveTo>
                        <a:pt x="0" y="4797"/>
                      </a:moveTo>
                      <a:cubicBezTo>
                        <a:pt x="2403" y="3596"/>
                        <a:pt x="5998" y="2403"/>
                        <a:pt x="9602" y="0"/>
                      </a:cubicBezTo>
                      <a:cubicBezTo>
                        <a:pt x="5998" y="1201"/>
                        <a:pt x="2403" y="3596"/>
                        <a:pt x="0" y="4797"/>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55" name="Google Shape;755;p9"/>
                <p:cNvSpPr/>
                <p:nvPr/>
              </p:nvSpPr>
              <p:spPr>
                <a:xfrm>
                  <a:off x="7751383" y="3659509"/>
                  <a:ext cx="14584" cy="14584"/>
                </a:xfrm>
                <a:custGeom>
                  <a:rect b="b" l="l" r="r" t="t"/>
                  <a:pathLst>
                    <a:path extrusionOk="0" h="120000" w="120000">
                      <a:moveTo>
                        <a:pt x="0" y="18003"/>
                      </a:moveTo>
                      <a:cubicBezTo>
                        <a:pt x="18003" y="10804"/>
                        <a:pt x="33596" y="4797"/>
                        <a:pt x="45601" y="0"/>
                      </a:cubicBezTo>
                      <a:cubicBezTo>
                        <a:pt x="33596" y="4797"/>
                        <a:pt x="18003" y="10804"/>
                        <a:pt x="0" y="18003"/>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56" name="Google Shape;756;p9"/>
                <p:cNvSpPr/>
                <p:nvPr/>
              </p:nvSpPr>
              <p:spPr>
                <a:xfrm>
                  <a:off x="7760571" y="3657905"/>
                  <a:ext cx="14584" cy="14584"/>
                </a:xfrm>
                <a:custGeom>
                  <a:rect b="b" l="l" r="r" t="t"/>
                  <a:pathLst>
                    <a:path extrusionOk="0" h="120000" w="120000">
                      <a:moveTo>
                        <a:pt x="0" y="3596"/>
                      </a:moveTo>
                      <a:cubicBezTo>
                        <a:pt x="2403" y="2403"/>
                        <a:pt x="4797" y="1201"/>
                        <a:pt x="8401" y="0"/>
                      </a:cubicBezTo>
                      <a:cubicBezTo>
                        <a:pt x="5998" y="1201"/>
                        <a:pt x="3596" y="2403"/>
                        <a:pt x="0" y="3596"/>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757" name="Google Shape;757;p9"/>
              <p:cNvGrpSpPr/>
              <p:nvPr/>
            </p:nvGrpSpPr>
            <p:grpSpPr>
              <a:xfrm>
                <a:off x="6157375" y="4749707"/>
                <a:ext cx="1675094" cy="1341708"/>
                <a:chOff x="6157375" y="4749707"/>
                <a:chExt cx="1675094" cy="1341708"/>
              </a:xfrm>
            </p:grpSpPr>
            <p:sp>
              <p:nvSpPr>
                <p:cNvPr id="758" name="Google Shape;758;p9"/>
                <p:cNvSpPr/>
                <p:nvPr/>
              </p:nvSpPr>
              <p:spPr>
                <a:xfrm>
                  <a:off x="6157375" y="4749707"/>
                  <a:ext cx="1589633" cy="1341708"/>
                </a:xfrm>
                <a:custGeom>
                  <a:rect b="b" l="l" r="r" t="t"/>
                  <a:pathLst>
                    <a:path extrusionOk="0" h="1341708" w="1589632">
                      <a:moveTo>
                        <a:pt x="1591383" y="397203"/>
                      </a:moveTo>
                      <a:lnTo>
                        <a:pt x="1526047" y="410328"/>
                      </a:lnTo>
                      <a:lnTo>
                        <a:pt x="1498484" y="382764"/>
                      </a:lnTo>
                      <a:lnTo>
                        <a:pt x="1448024" y="394286"/>
                      </a:lnTo>
                      <a:cubicBezTo>
                        <a:pt x="1448024" y="394286"/>
                        <a:pt x="1418273" y="385098"/>
                        <a:pt x="1404419" y="380577"/>
                      </a:cubicBezTo>
                      <a:cubicBezTo>
                        <a:pt x="1390710" y="376056"/>
                        <a:pt x="1399898" y="353014"/>
                        <a:pt x="1399898" y="353014"/>
                      </a:cubicBezTo>
                      <a:lnTo>
                        <a:pt x="1305978" y="311741"/>
                      </a:lnTo>
                      <a:lnTo>
                        <a:pt x="1269373" y="309408"/>
                      </a:lnTo>
                      <a:lnTo>
                        <a:pt x="1253331" y="318596"/>
                      </a:lnTo>
                      <a:lnTo>
                        <a:pt x="1189162" y="318596"/>
                      </a:lnTo>
                      <a:lnTo>
                        <a:pt x="1005844" y="238385"/>
                      </a:lnTo>
                      <a:lnTo>
                        <a:pt x="1001323" y="210822"/>
                      </a:lnTo>
                      <a:lnTo>
                        <a:pt x="973760" y="208488"/>
                      </a:lnTo>
                      <a:lnTo>
                        <a:pt x="955384" y="178737"/>
                      </a:lnTo>
                      <a:lnTo>
                        <a:pt x="868319" y="176404"/>
                      </a:lnTo>
                      <a:cubicBezTo>
                        <a:pt x="868319" y="176404"/>
                        <a:pt x="836234" y="153507"/>
                        <a:pt x="817859" y="153507"/>
                      </a:cubicBezTo>
                      <a:cubicBezTo>
                        <a:pt x="799483" y="153507"/>
                        <a:pt x="772066" y="155841"/>
                        <a:pt x="762878" y="155841"/>
                      </a:cubicBezTo>
                      <a:cubicBezTo>
                        <a:pt x="753690" y="155841"/>
                        <a:pt x="728460" y="142132"/>
                        <a:pt x="728460" y="142132"/>
                      </a:cubicBezTo>
                      <a:cubicBezTo>
                        <a:pt x="728460" y="142132"/>
                        <a:pt x="689521" y="121569"/>
                        <a:pt x="648249" y="121569"/>
                      </a:cubicBezTo>
                      <a:cubicBezTo>
                        <a:pt x="606977" y="121569"/>
                        <a:pt x="577226" y="119235"/>
                        <a:pt x="563518" y="117048"/>
                      </a:cubicBezTo>
                      <a:cubicBezTo>
                        <a:pt x="549809" y="114860"/>
                        <a:pt x="462744" y="64401"/>
                        <a:pt x="462744" y="64401"/>
                      </a:cubicBezTo>
                      <a:cubicBezTo>
                        <a:pt x="462744" y="64401"/>
                        <a:pt x="368824" y="48358"/>
                        <a:pt x="359636" y="48358"/>
                      </a:cubicBezTo>
                      <a:cubicBezTo>
                        <a:pt x="350448" y="48358"/>
                        <a:pt x="304655" y="52879"/>
                        <a:pt x="290947" y="48358"/>
                      </a:cubicBezTo>
                      <a:cubicBezTo>
                        <a:pt x="277238" y="43837"/>
                        <a:pt x="229111" y="13941"/>
                        <a:pt x="229111" y="13941"/>
                      </a:cubicBezTo>
                      <a:cubicBezTo>
                        <a:pt x="229111" y="13941"/>
                        <a:pt x="217590" y="-2102"/>
                        <a:pt x="208548" y="232"/>
                      </a:cubicBezTo>
                      <a:cubicBezTo>
                        <a:pt x="199360" y="2565"/>
                        <a:pt x="109962" y="59880"/>
                        <a:pt x="109962" y="59880"/>
                      </a:cubicBezTo>
                      <a:lnTo>
                        <a:pt x="0" y="89630"/>
                      </a:lnTo>
                      <a:lnTo>
                        <a:pt x="29751" y="190404"/>
                      </a:lnTo>
                      <a:lnTo>
                        <a:pt x="34272" y="224822"/>
                      </a:lnTo>
                      <a:cubicBezTo>
                        <a:pt x="34272" y="224822"/>
                        <a:pt x="9042" y="245385"/>
                        <a:pt x="9042" y="252385"/>
                      </a:cubicBezTo>
                      <a:cubicBezTo>
                        <a:pt x="9042" y="259386"/>
                        <a:pt x="9042" y="295991"/>
                        <a:pt x="9042" y="295991"/>
                      </a:cubicBezTo>
                      <a:lnTo>
                        <a:pt x="8313" y="306783"/>
                      </a:lnTo>
                      <a:lnTo>
                        <a:pt x="11375" y="307366"/>
                      </a:lnTo>
                      <a:lnTo>
                        <a:pt x="77877" y="268428"/>
                      </a:lnTo>
                      <a:lnTo>
                        <a:pt x="107628" y="270761"/>
                      </a:lnTo>
                      <a:lnTo>
                        <a:pt x="96107" y="295991"/>
                      </a:lnTo>
                      <a:lnTo>
                        <a:pt x="98441" y="318887"/>
                      </a:lnTo>
                      <a:lnTo>
                        <a:pt x="164943" y="337263"/>
                      </a:lnTo>
                      <a:lnTo>
                        <a:pt x="254341" y="332742"/>
                      </a:lnTo>
                      <a:lnTo>
                        <a:pt x="306989" y="341930"/>
                      </a:lnTo>
                      <a:lnTo>
                        <a:pt x="313843" y="367160"/>
                      </a:lnTo>
                      <a:lnTo>
                        <a:pt x="332219" y="390056"/>
                      </a:lnTo>
                      <a:lnTo>
                        <a:pt x="332219" y="447370"/>
                      </a:lnTo>
                      <a:lnTo>
                        <a:pt x="233632" y="488643"/>
                      </a:lnTo>
                      <a:lnTo>
                        <a:pt x="240487" y="610126"/>
                      </a:lnTo>
                      <a:lnTo>
                        <a:pt x="185506" y="630689"/>
                      </a:lnTo>
                      <a:lnTo>
                        <a:pt x="201548" y="658252"/>
                      </a:lnTo>
                      <a:lnTo>
                        <a:pt x="173985" y="726942"/>
                      </a:lnTo>
                      <a:lnTo>
                        <a:pt x="123525" y="715421"/>
                      </a:lnTo>
                      <a:lnTo>
                        <a:pt x="121191" y="747505"/>
                      </a:lnTo>
                      <a:lnTo>
                        <a:pt x="134900" y="804819"/>
                      </a:lnTo>
                      <a:lnTo>
                        <a:pt x="146421" y="811674"/>
                      </a:lnTo>
                      <a:lnTo>
                        <a:pt x="98295" y="901072"/>
                      </a:lnTo>
                      <a:lnTo>
                        <a:pt x="116670" y="940011"/>
                      </a:lnTo>
                      <a:cubicBezTo>
                        <a:pt x="116670" y="940011"/>
                        <a:pt x="135046" y="953720"/>
                        <a:pt x="135046" y="962907"/>
                      </a:cubicBezTo>
                      <a:cubicBezTo>
                        <a:pt x="135046" y="972095"/>
                        <a:pt x="54835" y="1045452"/>
                        <a:pt x="54835" y="1045452"/>
                      </a:cubicBezTo>
                      <a:lnTo>
                        <a:pt x="31938" y="1059160"/>
                      </a:lnTo>
                      <a:lnTo>
                        <a:pt x="51918" y="1116329"/>
                      </a:lnTo>
                      <a:lnTo>
                        <a:pt x="96107" y="1111954"/>
                      </a:lnTo>
                      <a:lnTo>
                        <a:pt x="157942" y="1150893"/>
                      </a:lnTo>
                      <a:lnTo>
                        <a:pt x="178506" y="1194498"/>
                      </a:lnTo>
                      <a:cubicBezTo>
                        <a:pt x="178506" y="1194498"/>
                        <a:pt x="157942" y="1249479"/>
                        <a:pt x="173985" y="1261000"/>
                      </a:cubicBezTo>
                      <a:cubicBezTo>
                        <a:pt x="190027" y="1272521"/>
                        <a:pt x="272571" y="1350399"/>
                        <a:pt x="272571" y="1350399"/>
                      </a:cubicBezTo>
                      <a:lnTo>
                        <a:pt x="343594" y="1290751"/>
                      </a:lnTo>
                      <a:lnTo>
                        <a:pt x="410096" y="1297605"/>
                      </a:lnTo>
                      <a:lnTo>
                        <a:pt x="446701" y="1261000"/>
                      </a:lnTo>
                      <a:lnTo>
                        <a:pt x="586560" y="1274709"/>
                      </a:lnTo>
                      <a:cubicBezTo>
                        <a:pt x="586560" y="1274709"/>
                        <a:pt x="650729" y="1290751"/>
                        <a:pt x="657583" y="1290751"/>
                      </a:cubicBezTo>
                      <a:cubicBezTo>
                        <a:pt x="664437" y="1290751"/>
                        <a:pt x="701189" y="1295272"/>
                        <a:pt x="708043" y="1290751"/>
                      </a:cubicBezTo>
                      <a:cubicBezTo>
                        <a:pt x="714897" y="1286230"/>
                        <a:pt x="728606" y="1279230"/>
                        <a:pt x="728606" y="1279230"/>
                      </a:cubicBezTo>
                      <a:cubicBezTo>
                        <a:pt x="728606" y="1279230"/>
                        <a:pt x="753836" y="1295272"/>
                        <a:pt x="760690" y="1295272"/>
                      </a:cubicBezTo>
                      <a:cubicBezTo>
                        <a:pt x="767545" y="1295272"/>
                        <a:pt x="859277" y="1180644"/>
                        <a:pt x="859277" y="1180644"/>
                      </a:cubicBezTo>
                      <a:lnTo>
                        <a:pt x="976093" y="1180644"/>
                      </a:lnTo>
                      <a:lnTo>
                        <a:pt x="996656" y="1157747"/>
                      </a:lnTo>
                      <a:cubicBezTo>
                        <a:pt x="996656" y="1157747"/>
                        <a:pt x="1008177" y="1056973"/>
                        <a:pt x="1019553" y="1054640"/>
                      </a:cubicBezTo>
                      <a:cubicBezTo>
                        <a:pt x="1031074" y="1052306"/>
                        <a:pt x="1136369" y="1011034"/>
                        <a:pt x="1136369" y="1011034"/>
                      </a:cubicBezTo>
                      <a:cubicBezTo>
                        <a:pt x="1136369" y="1011034"/>
                        <a:pt x="1101951" y="903260"/>
                        <a:pt x="1095097" y="896405"/>
                      </a:cubicBezTo>
                      <a:cubicBezTo>
                        <a:pt x="1088242" y="889551"/>
                        <a:pt x="1076721" y="855133"/>
                        <a:pt x="1076721" y="855133"/>
                      </a:cubicBezTo>
                      <a:lnTo>
                        <a:pt x="1248664" y="642064"/>
                      </a:lnTo>
                      <a:lnTo>
                        <a:pt x="1486963" y="554999"/>
                      </a:lnTo>
                      <a:cubicBezTo>
                        <a:pt x="1486963" y="554999"/>
                        <a:pt x="1544277" y="516060"/>
                        <a:pt x="1551132" y="509206"/>
                      </a:cubicBezTo>
                      <a:cubicBezTo>
                        <a:pt x="1557986" y="502352"/>
                        <a:pt x="1590070" y="470267"/>
                        <a:pt x="1592404" y="454225"/>
                      </a:cubicBezTo>
                      <a:cubicBezTo>
                        <a:pt x="1594737" y="438183"/>
                        <a:pt x="1601592" y="408432"/>
                        <a:pt x="1601592" y="408432"/>
                      </a:cubicBezTo>
                      <a:cubicBezTo>
                        <a:pt x="1601592" y="408432"/>
                        <a:pt x="1596925" y="403328"/>
                        <a:pt x="1591383" y="397203"/>
                      </a:cubicBezTo>
                      <a:cubicBezTo>
                        <a:pt x="1591383" y="397203"/>
                        <a:pt x="1591383" y="397203"/>
                        <a:pt x="1591383" y="397203"/>
                      </a:cubicBezTo>
                      <a:close/>
                    </a:path>
                  </a:pathLst>
                </a:custGeom>
                <a:gradFill>
                  <a:gsLst>
                    <a:gs pos="0">
                      <a:schemeClr val="accent1"/>
                    </a:gs>
                    <a:gs pos="100000">
                      <a:srgbClr val="56A9F3"/>
                    </a:gs>
                  </a:gsLst>
                  <a:lin ang="2700000" scaled="0"/>
                </a:gra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59" name="Google Shape;759;p9"/>
                <p:cNvSpPr/>
                <p:nvPr/>
              </p:nvSpPr>
              <p:spPr>
                <a:xfrm>
                  <a:off x="7729653" y="5122846"/>
                  <a:ext cx="14584" cy="14584"/>
                </a:xfrm>
                <a:custGeom>
                  <a:rect b="b" l="l" r="r" t="t"/>
                  <a:pathLst>
                    <a:path extrusionOk="0" h="120000" w="120000">
                      <a:moveTo>
                        <a:pt x="0" y="0"/>
                      </a:moveTo>
                      <a:cubicBezTo>
                        <a:pt x="1201" y="2403"/>
                        <a:pt x="2403" y="3596"/>
                        <a:pt x="2403" y="5998"/>
                      </a:cubicBezTo>
                      <a:cubicBezTo>
                        <a:pt x="2403" y="3596"/>
                        <a:pt x="1201" y="1201"/>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60" name="Google Shape;760;p9"/>
                <p:cNvSpPr/>
                <p:nvPr/>
              </p:nvSpPr>
              <p:spPr>
                <a:xfrm>
                  <a:off x="7732716" y="5127951"/>
                  <a:ext cx="14584" cy="14584"/>
                </a:xfrm>
                <a:custGeom>
                  <a:rect b="b" l="l" r="r" t="t"/>
                  <a:pathLst>
                    <a:path extrusionOk="0" h="120000" w="120000">
                      <a:moveTo>
                        <a:pt x="0" y="0"/>
                      </a:moveTo>
                      <a:cubicBezTo>
                        <a:pt x="2403" y="2403"/>
                        <a:pt x="3596" y="5998"/>
                        <a:pt x="5998" y="8401"/>
                      </a:cubicBezTo>
                      <a:cubicBezTo>
                        <a:pt x="4797" y="5998"/>
                        <a:pt x="2403" y="3596"/>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61" name="Google Shape;761;p9"/>
                <p:cNvSpPr/>
                <p:nvPr/>
              </p:nvSpPr>
              <p:spPr>
                <a:xfrm>
                  <a:off x="7730820" y="5125180"/>
                  <a:ext cx="14584" cy="14584"/>
                </a:xfrm>
                <a:custGeom>
                  <a:rect b="b" l="l" r="r" t="t"/>
                  <a:pathLst>
                    <a:path extrusionOk="0" h="120000" w="120000">
                      <a:moveTo>
                        <a:pt x="0" y="0"/>
                      </a:moveTo>
                      <a:cubicBezTo>
                        <a:pt x="1201" y="2403"/>
                        <a:pt x="3596" y="4797"/>
                        <a:pt x="4797" y="8401"/>
                      </a:cubicBezTo>
                      <a:cubicBezTo>
                        <a:pt x="3596" y="4797"/>
                        <a:pt x="2403" y="2403"/>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62" name="Google Shape;762;p9"/>
                <p:cNvSpPr/>
                <p:nvPr/>
              </p:nvSpPr>
              <p:spPr>
                <a:xfrm>
                  <a:off x="7735341" y="5131451"/>
                  <a:ext cx="14584" cy="14584"/>
                </a:xfrm>
                <a:custGeom>
                  <a:rect b="b" l="l" r="r" t="t"/>
                  <a:pathLst>
                    <a:path extrusionOk="0" h="120000" w="120000">
                      <a:moveTo>
                        <a:pt x="0" y="0"/>
                      </a:moveTo>
                      <a:cubicBezTo>
                        <a:pt x="2403" y="2403"/>
                        <a:pt x="3596" y="4797"/>
                        <a:pt x="5998" y="7200"/>
                      </a:cubicBezTo>
                      <a:cubicBezTo>
                        <a:pt x="2403" y="4797"/>
                        <a:pt x="1201" y="2403"/>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63" name="Google Shape;763;p9"/>
                <p:cNvSpPr/>
                <p:nvPr/>
              </p:nvSpPr>
              <p:spPr>
                <a:xfrm>
                  <a:off x="7741903" y="5139472"/>
                  <a:ext cx="14584" cy="14584"/>
                </a:xfrm>
                <a:custGeom>
                  <a:rect b="b" l="l" r="r" t="t"/>
                  <a:pathLst>
                    <a:path extrusionOk="0" h="120000" w="120000">
                      <a:moveTo>
                        <a:pt x="4797" y="4797"/>
                      </a:moveTo>
                      <a:cubicBezTo>
                        <a:pt x="3596" y="3596"/>
                        <a:pt x="2403" y="1201"/>
                        <a:pt x="0" y="0"/>
                      </a:cubicBezTo>
                      <a:cubicBezTo>
                        <a:pt x="1201" y="1201"/>
                        <a:pt x="2403" y="2403"/>
                        <a:pt x="4797" y="4797"/>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64" name="Google Shape;764;p9"/>
                <p:cNvSpPr/>
                <p:nvPr/>
              </p:nvSpPr>
              <p:spPr>
                <a:xfrm>
                  <a:off x="7801113" y="4991301"/>
                  <a:ext cx="14584" cy="14584"/>
                </a:xfrm>
                <a:custGeom>
                  <a:rect b="b" l="l" r="r" t="t"/>
                  <a:pathLst>
                    <a:path extrusionOk="0" h="120000" w="120000">
                      <a:moveTo>
                        <a:pt x="0" y="3596"/>
                      </a:moveTo>
                      <a:cubicBezTo>
                        <a:pt x="1201" y="2403"/>
                        <a:pt x="3596" y="1201"/>
                        <a:pt x="4797" y="0"/>
                      </a:cubicBezTo>
                      <a:cubicBezTo>
                        <a:pt x="3596" y="1201"/>
                        <a:pt x="1201" y="2403"/>
                        <a:pt x="0" y="3596"/>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65" name="Google Shape;765;p9"/>
                <p:cNvSpPr/>
                <p:nvPr/>
              </p:nvSpPr>
              <p:spPr>
                <a:xfrm>
                  <a:off x="7798051" y="4993343"/>
                  <a:ext cx="14584" cy="14584"/>
                </a:xfrm>
                <a:custGeom>
                  <a:rect b="b" l="l" r="r" t="t"/>
                  <a:pathLst>
                    <a:path extrusionOk="0" h="120000" w="120000">
                      <a:moveTo>
                        <a:pt x="0" y="2403"/>
                      </a:moveTo>
                      <a:cubicBezTo>
                        <a:pt x="1201" y="1201"/>
                        <a:pt x="2403" y="1201"/>
                        <a:pt x="3596" y="0"/>
                      </a:cubicBezTo>
                      <a:cubicBezTo>
                        <a:pt x="2403" y="1201"/>
                        <a:pt x="1201" y="2403"/>
                        <a:pt x="0" y="2403"/>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66" name="Google Shape;766;p9"/>
                <p:cNvSpPr/>
                <p:nvPr/>
              </p:nvSpPr>
              <p:spPr>
                <a:xfrm>
                  <a:off x="7804905" y="4988967"/>
                  <a:ext cx="14584" cy="14584"/>
                </a:xfrm>
                <a:custGeom>
                  <a:rect b="b" l="l" r="r" t="t"/>
                  <a:pathLst>
                    <a:path extrusionOk="0" h="120000" w="120000">
                      <a:moveTo>
                        <a:pt x="0" y="2403"/>
                      </a:moveTo>
                      <a:cubicBezTo>
                        <a:pt x="1201" y="1201"/>
                        <a:pt x="2403" y="1201"/>
                        <a:pt x="3596" y="0"/>
                      </a:cubicBezTo>
                      <a:cubicBezTo>
                        <a:pt x="2403" y="0"/>
                        <a:pt x="1201" y="1201"/>
                        <a:pt x="0" y="2403"/>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67" name="Google Shape;767;p9"/>
                <p:cNvSpPr/>
                <p:nvPr/>
              </p:nvSpPr>
              <p:spPr>
                <a:xfrm>
                  <a:off x="7808843" y="4986196"/>
                  <a:ext cx="14584" cy="14584"/>
                </a:xfrm>
                <a:custGeom>
                  <a:rect b="b" l="l" r="r" t="t"/>
                  <a:pathLst>
                    <a:path extrusionOk="0" h="120000" w="120000">
                      <a:moveTo>
                        <a:pt x="0" y="1201"/>
                      </a:moveTo>
                      <a:cubicBezTo>
                        <a:pt x="1201" y="1201"/>
                        <a:pt x="1201" y="0"/>
                        <a:pt x="2403" y="0"/>
                      </a:cubicBezTo>
                      <a:cubicBezTo>
                        <a:pt x="1201" y="0"/>
                        <a:pt x="1201" y="1201"/>
                        <a:pt x="0" y="1201"/>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68" name="Google Shape;768;p9"/>
                <p:cNvSpPr/>
                <p:nvPr/>
              </p:nvSpPr>
              <p:spPr>
                <a:xfrm>
                  <a:off x="7817885" y="4979342"/>
                  <a:ext cx="14584" cy="14584"/>
                </a:xfrm>
                <a:custGeom>
                  <a:rect b="b" l="l" r="r" t="t"/>
                  <a:pathLst>
                    <a:path extrusionOk="0" h="120000" w="120000">
                      <a:moveTo>
                        <a:pt x="0" y="2403"/>
                      </a:moveTo>
                      <a:cubicBezTo>
                        <a:pt x="1201" y="1201"/>
                        <a:pt x="2403" y="1201"/>
                        <a:pt x="3596" y="0"/>
                      </a:cubicBezTo>
                      <a:cubicBezTo>
                        <a:pt x="2403" y="1201"/>
                        <a:pt x="1201" y="2403"/>
                        <a:pt x="0" y="2403"/>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69" name="Google Shape;769;p9"/>
                <p:cNvSpPr/>
                <p:nvPr/>
              </p:nvSpPr>
              <p:spPr>
                <a:xfrm>
                  <a:off x="7813218" y="4982842"/>
                  <a:ext cx="14584" cy="14584"/>
                </a:xfrm>
                <a:custGeom>
                  <a:rect b="b" l="l" r="r" t="t"/>
                  <a:pathLst>
                    <a:path extrusionOk="0" h="120000" w="120000">
                      <a:moveTo>
                        <a:pt x="0" y="3596"/>
                      </a:moveTo>
                      <a:cubicBezTo>
                        <a:pt x="1201" y="2403"/>
                        <a:pt x="2403" y="1201"/>
                        <a:pt x="3596" y="0"/>
                      </a:cubicBezTo>
                      <a:cubicBezTo>
                        <a:pt x="2403" y="1201"/>
                        <a:pt x="1201" y="2403"/>
                        <a:pt x="0" y="3596"/>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70" name="Google Shape;770;p9"/>
                <p:cNvSpPr/>
                <p:nvPr/>
              </p:nvSpPr>
              <p:spPr>
                <a:xfrm>
                  <a:off x="7745257" y="5143118"/>
                  <a:ext cx="14584" cy="14584"/>
                </a:xfrm>
                <a:custGeom>
                  <a:rect b="b" l="l" r="r" t="t"/>
                  <a:pathLst>
                    <a:path extrusionOk="0" h="120000" w="120000">
                      <a:moveTo>
                        <a:pt x="3604" y="3596"/>
                      </a:moveTo>
                      <a:cubicBezTo>
                        <a:pt x="2403" y="2403"/>
                        <a:pt x="1201" y="1201"/>
                        <a:pt x="0" y="0"/>
                      </a:cubicBezTo>
                      <a:cubicBezTo>
                        <a:pt x="1201" y="1201"/>
                        <a:pt x="2403" y="2403"/>
                        <a:pt x="3604" y="3596"/>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771" name="Google Shape;771;p9"/>
              <p:cNvGrpSpPr/>
              <p:nvPr/>
            </p:nvGrpSpPr>
            <p:grpSpPr>
              <a:xfrm>
                <a:off x="5969244" y="5017843"/>
                <a:ext cx="510433" cy="1066658"/>
                <a:chOff x="5969244" y="5017843"/>
                <a:chExt cx="510433" cy="1066658"/>
              </a:xfrm>
            </p:grpSpPr>
            <p:sp>
              <p:nvSpPr>
                <p:cNvPr id="772" name="Google Shape;772;p9"/>
                <p:cNvSpPr/>
                <p:nvPr/>
              </p:nvSpPr>
              <p:spPr>
                <a:xfrm>
                  <a:off x="6381528" y="6054459"/>
                  <a:ext cx="14584" cy="14584"/>
                </a:xfrm>
                <a:custGeom>
                  <a:rect b="b" l="l" r="r" t="t"/>
                  <a:pathLst>
                    <a:path extrusionOk="0" h="120000" w="120000">
                      <a:moveTo>
                        <a:pt x="0" y="0"/>
                      </a:moveTo>
                      <a:cubicBezTo>
                        <a:pt x="14399" y="13198"/>
                        <a:pt x="28799" y="26396"/>
                        <a:pt x="41997" y="39602"/>
                      </a:cubicBezTo>
                      <a:cubicBezTo>
                        <a:pt x="27597" y="26396"/>
                        <a:pt x="13198" y="13198"/>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73" name="Google Shape;773;p9"/>
                <p:cNvSpPr/>
                <p:nvPr/>
              </p:nvSpPr>
              <p:spPr>
                <a:xfrm>
                  <a:off x="6376277" y="6049646"/>
                  <a:ext cx="14584" cy="14584"/>
                </a:xfrm>
                <a:custGeom>
                  <a:rect b="b" l="l" r="r" t="t"/>
                  <a:pathLst>
                    <a:path extrusionOk="0" h="120000" w="120000">
                      <a:moveTo>
                        <a:pt x="0" y="0"/>
                      </a:moveTo>
                      <a:cubicBezTo>
                        <a:pt x="10804" y="9602"/>
                        <a:pt x="21599" y="20398"/>
                        <a:pt x="32403" y="30000"/>
                      </a:cubicBezTo>
                      <a:cubicBezTo>
                        <a:pt x="21599" y="19196"/>
                        <a:pt x="10804" y="9602"/>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74" name="Google Shape;774;p9"/>
                <p:cNvSpPr/>
                <p:nvPr/>
              </p:nvSpPr>
              <p:spPr>
                <a:xfrm>
                  <a:off x="6369715" y="6043667"/>
                  <a:ext cx="14584" cy="14584"/>
                </a:xfrm>
                <a:custGeom>
                  <a:rect b="b" l="l" r="r" t="t"/>
                  <a:pathLst>
                    <a:path extrusionOk="0" h="120000" w="120000">
                      <a:moveTo>
                        <a:pt x="0" y="0"/>
                      </a:moveTo>
                      <a:cubicBezTo>
                        <a:pt x="13198" y="11997"/>
                        <a:pt x="27597" y="25195"/>
                        <a:pt x="40795" y="37200"/>
                      </a:cubicBezTo>
                      <a:cubicBezTo>
                        <a:pt x="27597" y="25195"/>
                        <a:pt x="13198" y="11997"/>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75" name="Google Shape;775;p9"/>
                <p:cNvSpPr/>
                <p:nvPr/>
              </p:nvSpPr>
              <p:spPr>
                <a:xfrm>
                  <a:off x="5969244" y="5017843"/>
                  <a:ext cx="510433" cy="860443"/>
                </a:xfrm>
                <a:custGeom>
                  <a:rect b="b" l="l" r="r" t="t"/>
                  <a:pathLst>
                    <a:path extrusionOk="0" h="860443" w="510432">
                      <a:moveTo>
                        <a:pt x="219924" y="790733"/>
                      </a:moveTo>
                      <a:lnTo>
                        <a:pt x="242820" y="777024"/>
                      </a:lnTo>
                      <a:cubicBezTo>
                        <a:pt x="242820" y="777024"/>
                        <a:pt x="323031" y="703668"/>
                        <a:pt x="323031" y="694480"/>
                      </a:cubicBezTo>
                      <a:cubicBezTo>
                        <a:pt x="323031" y="685292"/>
                        <a:pt x="304655" y="671583"/>
                        <a:pt x="304655" y="671583"/>
                      </a:cubicBezTo>
                      <a:lnTo>
                        <a:pt x="286280" y="632645"/>
                      </a:lnTo>
                      <a:lnTo>
                        <a:pt x="334406" y="543246"/>
                      </a:lnTo>
                      <a:lnTo>
                        <a:pt x="322885" y="536392"/>
                      </a:lnTo>
                      <a:lnTo>
                        <a:pt x="309176" y="479077"/>
                      </a:lnTo>
                      <a:lnTo>
                        <a:pt x="311510" y="446993"/>
                      </a:lnTo>
                      <a:lnTo>
                        <a:pt x="361970" y="458514"/>
                      </a:lnTo>
                      <a:lnTo>
                        <a:pt x="389533" y="389824"/>
                      </a:lnTo>
                      <a:lnTo>
                        <a:pt x="373491" y="362261"/>
                      </a:lnTo>
                      <a:lnTo>
                        <a:pt x="428472" y="341698"/>
                      </a:lnTo>
                      <a:lnTo>
                        <a:pt x="421617" y="220215"/>
                      </a:lnTo>
                      <a:lnTo>
                        <a:pt x="520204" y="178943"/>
                      </a:lnTo>
                      <a:lnTo>
                        <a:pt x="520204" y="121629"/>
                      </a:lnTo>
                      <a:lnTo>
                        <a:pt x="501828" y="98732"/>
                      </a:lnTo>
                      <a:lnTo>
                        <a:pt x="494974" y="73502"/>
                      </a:lnTo>
                      <a:lnTo>
                        <a:pt x="442326" y="64315"/>
                      </a:lnTo>
                      <a:lnTo>
                        <a:pt x="352928" y="68835"/>
                      </a:lnTo>
                      <a:lnTo>
                        <a:pt x="286426" y="50460"/>
                      </a:lnTo>
                      <a:lnTo>
                        <a:pt x="284092" y="27563"/>
                      </a:lnTo>
                      <a:lnTo>
                        <a:pt x="295613" y="2333"/>
                      </a:lnTo>
                      <a:lnTo>
                        <a:pt x="265862" y="0"/>
                      </a:lnTo>
                      <a:lnTo>
                        <a:pt x="199360" y="38938"/>
                      </a:lnTo>
                      <a:lnTo>
                        <a:pt x="196298" y="38355"/>
                      </a:lnTo>
                      <a:lnTo>
                        <a:pt x="183318" y="213215"/>
                      </a:lnTo>
                      <a:lnTo>
                        <a:pt x="59502" y="430951"/>
                      </a:lnTo>
                      <a:lnTo>
                        <a:pt x="38939" y="430951"/>
                      </a:lnTo>
                      <a:cubicBezTo>
                        <a:pt x="38939" y="430951"/>
                        <a:pt x="6854" y="460702"/>
                        <a:pt x="6854" y="472223"/>
                      </a:cubicBezTo>
                      <a:cubicBezTo>
                        <a:pt x="6854" y="483744"/>
                        <a:pt x="2333" y="527204"/>
                        <a:pt x="2333" y="527204"/>
                      </a:cubicBezTo>
                      <a:lnTo>
                        <a:pt x="0" y="543246"/>
                      </a:lnTo>
                      <a:lnTo>
                        <a:pt x="93920" y="506641"/>
                      </a:lnTo>
                      <a:lnTo>
                        <a:pt x="57314" y="552434"/>
                      </a:lnTo>
                      <a:lnTo>
                        <a:pt x="20709" y="577664"/>
                      </a:lnTo>
                      <a:lnTo>
                        <a:pt x="29897" y="589185"/>
                      </a:lnTo>
                      <a:cubicBezTo>
                        <a:pt x="29897" y="589185"/>
                        <a:pt x="36751" y="600706"/>
                        <a:pt x="48272" y="596039"/>
                      </a:cubicBezTo>
                      <a:cubicBezTo>
                        <a:pt x="59794" y="591518"/>
                        <a:pt x="110108" y="582330"/>
                        <a:pt x="110108" y="582330"/>
                      </a:cubicBezTo>
                      <a:lnTo>
                        <a:pt x="68835" y="628124"/>
                      </a:lnTo>
                      <a:cubicBezTo>
                        <a:pt x="68835" y="628124"/>
                        <a:pt x="71169" y="701480"/>
                        <a:pt x="71169" y="710668"/>
                      </a:cubicBezTo>
                      <a:cubicBezTo>
                        <a:pt x="71169" y="719855"/>
                        <a:pt x="16188" y="813775"/>
                        <a:pt x="16188" y="813775"/>
                      </a:cubicBezTo>
                      <a:lnTo>
                        <a:pt x="18521" y="845860"/>
                      </a:lnTo>
                      <a:lnTo>
                        <a:pt x="34564" y="845860"/>
                      </a:lnTo>
                      <a:lnTo>
                        <a:pt x="57460" y="827484"/>
                      </a:lnTo>
                      <a:lnTo>
                        <a:pt x="91878" y="829817"/>
                      </a:lnTo>
                      <a:lnTo>
                        <a:pt x="121629" y="843526"/>
                      </a:lnTo>
                      <a:lnTo>
                        <a:pt x="165234" y="868756"/>
                      </a:lnTo>
                      <a:lnTo>
                        <a:pt x="201840" y="852714"/>
                      </a:lnTo>
                      <a:lnTo>
                        <a:pt x="238445" y="848193"/>
                      </a:lnTo>
                      <a:lnTo>
                        <a:pt x="284238" y="843672"/>
                      </a:lnTo>
                      <a:lnTo>
                        <a:pt x="240049" y="848047"/>
                      </a:lnTo>
                      <a:lnTo>
                        <a:pt x="219924" y="790733"/>
                      </a:lnTo>
                      <a:close/>
                    </a:path>
                  </a:pathLst>
                </a:custGeom>
                <a:gradFill>
                  <a:gsLst>
                    <a:gs pos="0">
                      <a:schemeClr val="accent1"/>
                    </a:gs>
                    <a:gs pos="100000">
                      <a:srgbClr val="56A9F3"/>
                    </a:gs>
                  </a:gsLst>
                  <a:lin ang="2700000" scaled="0"/>
                </a:gra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76" name="Google Shape;776;p9"/>
                <p:cNvSpPr/>
                <p:nvPr/>
              </p:nvSpPr>
              <p:spPr>
                <a:xfrm>
                  <a:off x="6359652" y="6034479"/>
                  <a:ext cx="14584" cy="14584"/>
                </a:xfrm>
                <a:custGeom>
                  <a:rect b="b" l="l" r="r" t="t"/>
                  <a:pathLst>
                    <a:path extrusionOk="0" h="120000" w="120000">
                      <a:moveTo>
                        <a:pt x="0" y="0"/>
                      </a:moveTo>
                      <a:cubicBezTo>
                        <a:pt x="9602" y="8401"/>
                        <a:pt x="19196" y="16802"/>
                        <a:pt x="27597" y="25195"/>
                      </a:cubicBezTo>
                      <a:cubicBezTo>
                        <a:pt x="18003" y="16802"/>
                        <a:pt x="9602" y="8401"/>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77" name="Google Shape;777;p9"/>
                <p:cNvSpPr/>
                <p:nvPr/>
              </p:nvSpPr>
              <p:spPr>
                <a:xfrm>
                  <a:off x="6393049" y="6065105"/>
                  <a:ext cx="14584" cy="14584"/>
                </a:xfrm>
                <a:custGeom>
                  <a:rect b="b" l="l" r="r" t="t"/>
                  <a:pathLst>
                    <a:path extrusionOk="0" h="120000" w="120000">
                      <a:moveTo>
                        <a:pt x="0" y="0"/>
                      </a:moveTo>
                      <a:cubicBezTo>
                        <a:pt x="11997" y="10795"/>
                        <a:pt x="22800" y="21599"/>
                        <a:pt x="33596" y="31201"/>
                      </a:cubicBezTo>
                      <a:cubicBezTo>
                        <a:pt x="22800" y="21599"/>
                        <a:pt x="10804" y="10795"/>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78" name="Google Shape;778;p9"/>
                <p:cNvSpPr/>
                <p:nvPr/>
              </p:nvSpPr>
              <p:spPr>
                <a:xfrm>
                  <a:off x="6386778" y="6059417"/>
                  <a:ext cx="14584" cy="14584"/>
                </a:xfrm>
                <a:custGeom>
                  <a:rect b="b" l="l" r="r" t="t"/>
                  <a:pathLst>
                    <a:path extrusionOk="0" h="120000" w="120000">
                      <a:moveTo>
                        <a:pt x="0" y="0"/>
                      </a:moveTo>
                      <a:cubicBezTo>
                        <a:pt x="14399" y="13198"/>
                        <a:pt x="27597" y="25203"/>
                        <a:pt x="41997" y="38401"/>
                      </a:cubicBezTo>
                      <a:cubicBezTo>
                        <a:pt x="27597" y="25203"/>
                        <a:pt x="14399" y="11997"/>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79" name="Google Shape;779;p9"/>
                <p:cNvSpPr/>
                <p:nvPr/>
              </p:nvSpPr>
              <p:spPr>
                <a:xfrm>
                  <a:off x="6364610" y="6039146"/>
                  <a:ext cx="14584" cy="14584"/>
                </a:xfrm>
                <a:custGeom>
                  <a:rect b="b" l="l" r="r" t="t"/>
                  <a:pathLst>
                    <a:path extrusionOk="0" h="120000" w="120000">
                      <a:moveTo>
                        <a:pt x="0" y="0"/>
                      </a:moveTo>
                      <a:cubicBezTo>
                        <a:pt x="13198" y="11997"/>
                        <a:pt x="26396" y="23993"/>
                        <a:pt x="40795" y="37200"/>
                      </a:cubicBezTo>
                      <a:cubicBezTo>
                        <a:pt x="27597" y="23993"/>
                        <a:pt x="13198" y="11997"/>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80" name="Google Shape;780;p9"/>
                <p:cNvSpPr/>
                <p:nvPr/>
              </p:nvSpPr>
              <p:spPr>
                <a:xfrm>
                  <a:off x="6334130" y="6012457"/>
                  <a:ext cx="14584" cy="14584"/>
                </a:xfrm>
                <a:custGeom>
                  <a:rect b="b" l="l" r="r" t="t"/>
                  <a:pathLst>
                    <a:path extrusionOk="0" h="120000" w="120000">
                      <a:moveTo>
                        <a:pt x="16802" y="13198"/>
                      </a:moveTo>
                      <a:cubicBezTo>
                        <a:pt x="10804" y="8401"/>
                        <a:pt x="5998" y="3596"/>
                        <a:pt x="0" y="0"/>
                      </a:cubicBezTo>
                      <a:cubicBezTo>
                        <a:pt x="4797" y="3596"/>
                        <a:pt x="10804" y="8401"/>
                        <a:pt x="16802" y="13198"/>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81" name="Google Shape;781;p9"/>
                <p:cNvSpPr/>
                <p:nvPr/>
              </p:nvSpPr>
              <p:spPr>
                <a:xfrm>
                  <a:off x="6331359" y="6010270"/>
                  <a:ext cx="14584" cy="14584"/>
                </a:xfrm>
                <a:custGeom>
                  <a:rect b="b" l="l" r="r" t="t"/>
                  <a:pathLst>
                    <a:path extrusionOk="0" h="120000" w="120000">
                      <a:moveTo>
                        <a:pt x="0" y="0"/>
                      </a:moveTo>
                      <a:cubicBezTo>
                        <a:pt x="4797" y="3596"/>
                        <a:pt x="10804" y="8401"/>
                        <a:pt x="18003" y="13198"/>
                      </a:cubicBezTo>
                      <a:cubicBezTo>
                        <a:pt x="10804" y="7200"/>
                        <a:pt x="4797" y="3596"/>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82" name="Google Shape;782;p9"/>
                <p:cNvSpPr/>
                <p:nvPr/>
              </p:nvSpPr>
              <p:spPr>
                <a:xfrm>
                  <a:off x="6398153" y="6069917"/>
                  <a:ext cx="14584" cy="14584"/>
                </a:xfrm>
                <a:custGeom>
                  <a:rect b="b" l="l" r="r" t="t"/>
                  <a:pathLst>
                    <a:path extrusionOk="0" h="120000" w="120000">
                      <a:moveTo>
                        <a:pt x="0" y="0"/>
                      </a:moveTo>
                      <a:cubicBezTo>
                        <a:pt x="28799" y="26396"/>
                        <a:pt x="55203" y="51599"/>
                        <a:pt x="80398" y="75601"/>
                      </a:cubicBezTo>
                      <a:lnTo>
                        <a:pt x="80398" y="75601"/>
                      </a:lnTo>
                      <a:cubicBezTo>
                        <a:pt x="55203" y="51599"/>
                        <a:pt x="27597" y="26396"/>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83" name="Google Shape;783;p9"/>
                <p:cNvSpPr/>
                <p:nvPr/>
              </p:nvSpPr>
              <p:spPr>
                <a:xfrm>
                  <a:off x="6349152" y="6025146"/>
                  <a:ext cx="14584" cy="14584"/>
                </a:xfrm>
                <a:custGeom>
                  <a:rect b="b" l="l" r="r" t="t"/>
                  <a:pathLst>
                    <a:path extrusionOk="0" h="120000" w="120000">
                      <a:moveTo>
                        <a:pt x="0" y="0"/>
                      </a:moveTo>
                      <a:cubicBezTo>
                        <a:pt x="22800" y="20398"/>
                        <a:pt x="48003" y="41997"/>
                        <a:pt x="73198" y="65998"/>
                      </a:cubicBezTo>
                      <a:cubicBezTo>
                        <a:pt x="48003" y="43198"/>
                        <a:pt x="22800" y="20398"/>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84" name="Google Shape;784;p9"/>
                <p:cNvSpPr/>
                <p:nvPr/>
              </p:nvSpPr>
              <p:spPr>
                <a:xfrm>
                  <a:off x="6344922" y="6021500"/>
                  <a:ext cx="14584" cy="14584"/>
                </a:xfrm>
                <a:custGeom>
                  <a:rect b="b" l="l" r="r" t="t"/>
                  <a:pathLst>
                    <a:path extrusionOk="0" h="120000" w="120000">
                      <a:moveTo>
                        <a:pt x="0" y="0"/>
                      </a:moveTo>
                      <a:cubicBezTo>
                        <a:pt x="8401" y="7200"/>
                        <a:pt x="15601" y="14399"/>
                        <a:pt x="24002" y="21599"/>
                      </a:cubicBezTo>
                      <a:cubicBezTo>
                        <a:pt x="16802" y="14399"/>
                        <a:pt x="8401" y="7200"/>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85" name="Google Shape;785;p9"/>
                <p:cNvSpPr/>
                <p:nvPr/>
              </p:nvSpPr>
              <p:spPr>
                <a:xfrm>
                  <a:off x="6337047" y="6014645"/>
                  <a:ext cx="14584" cy="14584"/>
                </a:xfrm>
                <a:custGeom>
                  <a:rect b="b" l="l" r="r" t="t"/>
                  <a:pathLst>
                    <a:path extrusionOk="0" h="120000" w="120000">
                      <a:moveTo>
                        <a:pt x="0" y="0"/>
                      </a:moveTo>
                      <a:cubicBezTo>
                        <a:pt x="8401" y="7200"/>
                        <a:pt x="16802" y="14399"/>
                        <a:pt x="26396" y="21599"/>
                      </a:cubicBezTo>
                      <a:cubicBezTo>
                        <a:pt x="16802" y="14399"/>
                        <a:pt x="7200" y="7200"/>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86" name="Google Shape;786;p9"/>
                <p:cNvSpPr/>
                <p:nvPr/>
              </p:nvSpPr>
              <p:spPr>
                <a:xfrm>
                  <a:off x="6340256" y="6017416"/>
                  <a:ext cx="14584" cy="14584"/>
                </a:xfrm>
                <a:custGeom>
                  <a:rect b="b" l="l" r="r" t="t"/>
                  <a:pathLst>
                    <a:path extrusionOk="0" h="120000" w="120000">
                      <a:moveTo>
                        <a:pt x="0" y="0"/>
                      </a:moveTo>
                      <a:cubicBezTo>
                        <a:pt x="9602" y="8401"/>
                        <a:pt x="19196" y="16802"/>
                        <a:pt x="30000" y="25203"/>
                      </a:cubicBezTo>
                      <a:cubicBezTo>
                        <a:pt x="19196" y="16802"/>
                        <a:pt x="8401" y="7200"/>
                        <a:pt x="0" y="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grpSp>
          <p:nvGrpSpPr>
            <p:cNvPr id="787" name="Google Shape;787;p9"/>
            <p:cNvGrpSpPr/>
            <p:nvPr/>
          </p:nvGrpSpPr>
          <p:grpSpPr>
            <a:xfrm>
              <a:off x="6376127" y="2235694"/>
              <a:ext cx="4615627" cy="3948853"/>
              <a:chOff x="6376127" y="2235694"/>
              <a:chExt cx="4615627" cy="3948853"/>
            </a:xfrm>
          </p:grpSpPr>
          <p:sp>
            <p:nvSpPr>
              <p:cNvPr id="788" name="Google Shape;788;p9"/>
              <p:cNvSpPr/>
              <p:nvPr/>
            </p:nvSpPr>
            <p:spPr>
              <a:xfrm>
                <a:off x="8990567" y="5815722"/>
                <a:ext cx="422930" cy="277092"/>
              </a:xfrm>
              <a:custGeom>
                <a:rect b="b" l="l" r="r" t="t"/>
                <a:pathLst>
                  <a:path extrusionOk="0" h="277091" w="422929">
                    <a:moveTo>
                      <a:pt x="380637" y="19105"/>
                    </a:moveTo>
                    <a:lnTo>
                      <a:pt x="356720" y="27855"/>
                    </a:lnTo>
                    <a:lnTo>
                      <a:pt x="331198" y="18521"/>
                    </a:lnTo>
                    <a:lnTo>
                      <a:pt x="270529" y="53523"/>
                    </a:lnTo>
                    <a:lnTo>
                      <a:pt x="223715" y="64752"/>
                    </a:lnTo>
                    <a:lnTo>
                      <a:pt x="163193" y="64752"/>
                    </a:lnTo>
                    <a:lnTo>
                      <a:pt x="134463" y="38209"/>
                    </a:lnTo>
                    <a:lnTo>
                      <a:pt x="98732" y="25084"/>
                    </a:lnTo>
                    <a:lnTo>
                      <a:pt x="81524" y="44918"/>
                    </a:lnTo>
                    <a:cubicBezTo>
                      <a:pt x="80940" y="45356"/>
                      <a:pt x="67523" y="56585"/>
                      <a:pt x="60669" y="63440"/>
                    </a:cubicBezTo>
                    <a:cubicBezTo>
                      <a:pt x="58627" y="65481"/>
                      <a:pt x="58044" y="65773"/>
                      <a:pt x="51335" y="60815"/>
                    </a:cubicBezTo>
                    <a:cubicBezTo>
                      <a:pt x="48272" y="58627"/>
                      <a:pt x="44626" y="56002"/>
                      <a:pt x="39668" y="53523"/>
                    </a:cubicBezTo>
                    <a:lnTo>
                      <a:pt x="0" y="53085"/>
                    </a:lnTo>
                    <a:lnTo>
                      <a:pt x="0" y="96253"/>
                    </a:lnTo>
                    <a:cubicBezTo>
                      <a:pt x="0" y="96545"/>
                      <a:pt x="4521" y="128192"/>
                      <a:pt x="4521" y="139275"/>
                    </a:cubicBezTo>
                    <a:cubicBezTo>
                      <a:pt x="4521" y="153276"/>
                      <a:pt x="27709" y="158380"/>
                      <a:pt x="30918" y="158963"/>
                    </a:cubicBezTo>
                    <a:lnTo>
                      <a:pt x="71315" y="161151"/>
                    </a:lnTo>
                    <a:lnTo>
                      <a:pt x="157797" y="208985"/>
                    </a:lnTo>
                    <a:lnTo>
                      <a:pt x="210444" y="236549"/>
                    </a:lnTo>
                    <a:lnTo>
                      <a:pt x="258425" y="236987"/>
                    </a:lnTo>
                    <a:lnTo>
                      <a:pt x="295030" y="285113"/>
                    </a:lnTo>
                    <a:lnTo>
                      <a:pt x="386762" y="285113"/>
                    </a:lnTo>
                    <a:lnTo>
                      <a:pt x="408492" y="200381"/>
                    </a:lnTo>
                    <a:lnTo>
                      <a:pt x="369699" y="152401"/>
                    </a:lnTo>
                    <a:lnTo>
                      <a:pt x="429201" y="0"/>
                    </a:lnTo>
                    <a:lnTo>
                      <a:pt x="380637" y="19105"/>
                    </a:lnTo>
                    <a:close/>
                    <a:moveTo>
                      <a:pt x="400763" y="202277"/>
                    </a:moveTo>
                    <a:lnTo>
                      <a:pt x="381366" y="277967"/>
                    </a:lnTo>
                    <a:lnTo>
                      <a:pt x="298968" y="277967"/>
                    </a:lnTo>
                    <a:lnTo>
                      <a:pt x="262362" y="229841"/>
                    </a:lnTo>
                    <a:lnTo>
                      <a:pt x="213361" y="229841"/>
                    </a:lnTo>
                    <a:lnTo>
                      <a:pt x="161588" y="202861"/>
                    </a:lnTo>
                    <a:lnTo>
                      <a:pt x="74523" y="154734"/>
                    </a:lnTo>
                    <a:lnTo>
                      <a:pt x="32230" y="152109"/>
                    </a:lnTo>
                    <a:cubicBezTo>
                      <a:pt x="25668" y="150796"/>
                      <a:pt x="12251" y="145984"/>
                      <a:pt x="12251" y="139712"/>
                    </a:cubicBezTo>
                    <a:cubicBezTo>
                      <a:pt x="12251" y="128192"/>
                      <a:pt x="7875" y="96982"/>
                      <a:pt x="7729" y="96107"/>
                    </a:cubicBezTo>
                    <a:lnTo>
                      <a:pt x="7729" y="60815"/>
                    </a:lnTo>
                    <a:lnTo>
                      <a:pt x="37626" y="60815"/>
                    </a:lnTo>
                    <a:cubicBezTo>
                      <a:pt x="41564" y="62856"/>
                      <a:pt x="44772" y="65044"/>
                      <a:pt x="47543" y="67086"/>
                    </a:cubicBezTo>
                    <a:cubicBezTo>
                      <a:pt x="53522" y="71315"/>
                      <a:pt x="59648" y="75690"/>
                      <a:pt x="66356" y="68981"/>
                    </a:cubicBezTo>
                    <a:cubicBezTo>
                      <a:pt x="73065" y="62273"/>
                      <a:pt x="86628" y="51043"/>
                      <a:pt x="87211" y="50460"/>
                    </a:cubicBezTo>
                    <a:lnTo>
                      <a:pt x="101649" y="33980"/>
                    </a:lnTo>
                    <a:lnTo>
                      <a:pt x="130671" y="44335"/>
                    </a:lnTo>
                    <a:lnTo>
                      <a:pt x="161005" y="72335"/>
                    </a:lnTo>
                    <a:lnTo>
                      <a:pt x="225174" y="72190"/>
                    </a:lnTo>
                    <a:lnTo>
                      <a:pt x="273300" y="60669"/>
                    </a:lnTo>
                    <a:lnTo>
                      <a:pt x="332365" y="26688"/>
                    </a:lnTo>
                    <a:lnTo>
                      <a:pt x="357157" y="35730"/>
                    </a:lnTo>
                    <a:lnTo>
                      <a:pt x="383699" y="26105"/>
                    </a:lnTo>
                    <a:lnTo>
                      <a:pt x="417242" y="13125"/>
                    </a:lnTo>
                    <a:lnTo>
                      <a:pt x="362990" y="152109"/>
                    </a:lnTo>
                    <a:lnTo>
                      <a:pt x="362261" y="154005"/>
                    </a:lnTo>
                    <a:lnTo>
                      <a:pt x="400763" y="202277"/>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89" name="Google Shape;789;p9"/>
              <p:cNvSpPr/>
              <p:nvPr/>
            </p:nvSpPr>
            <p:spPr>
              <a:xfrm>
                <a:off x="8438279" y="5054594"/>
                <a:ext cx="116670" cy="262508"/>
              </a:xfrm>
              <a:custGeom>
                <a:rect b="b" l="l" r="r" t="t"/>
                <a:pathLst>
                  <a:path extrusionOk="0" h="262508" w="116670">
                    <a:moveTo>
                      <a:pt x="94649" y="0"/>
                    </a:moveTo>
                    <a:lnTo>
                      <a:pt x="87794" y="43314"/>
                    </a:lnTo>
                    <a:lnTo>
                      <a:pt x="69856" y="37334"/>
                    </a:lnTo>
                    <a:lnTo>
                      <a:pt x="68544" y="37918"/>
                    </a:lnTo>
                    <a:cubicBezTo>
                      <a:pt x="65919" y="39084"/>
                      <a:pt x="42585" y="49877"/>
                      <a:pt x="35438" y="57023"/>
                    </a:cubicBezTo>
                    <a:cubicBezTo>
                      <a:pt x="28876" y="63586"/>
                      <a:pt x="4083" y="81669"/>
                      <a:pt x="3792" y="81815"/>
                    </a:cubicBezTo>
                    <a:lnTo>
                      <a:pt x="2333" y="82836"/>
                    </a:lnTo>
                    <a:lnTo>
                      <a:pt x="0" y="160713"/>
                    </a:lnTo>
                    <a:lnTo>
                      <a:pt x="4958" y="180693"/>
                    </a:lnTo>
                    <a:lnTo>
                      <a:pt x="20271" y="193819"/>
                    </a:lnTo>
                    <a:lnTo>
                      <a:pt x="16042" y="213215"/>
                    </a:lnTo>
                    <a:lnTo>
                      <a:pt x="16188" y="214090"/>
                    </a:lnTo>
                    <a:cubicBezTo>
                      <a:pt x="17501" y="219048"/>
                      <a:pt x="20709" y="233195"/>
                      <a:pt x="20709" y="238445"/>
                    </a:cubicBezTo>
                    <a:cubicBezTo>
                      <a:pt x="20709" y="245883"/>
                      <a:pt x="27126" y="261050"/>
                      <a:pt x="27855" y="262800"/>
                    </a:cubicBezTo>
                    <a:lnTo>
                      <a:pt x="28584" y="264550"/>
                    </a:lnTo>
                    <a:lnTo>
                      <a:pt x="87940" y="276946"/>
                    </a:lnTo>
                    <a:lnTo>
                      <a:pt x="119004" y="224299"/>
                    </a:lnTo>
                    <a:lnTo>
                      <a:pt x="119441" y="222986"/>
                    </a:lnTo>
                    <a:cubicBezTo>
                      <a:pt x="119879" y="219486"/>
                      <a:pt x="130962" y="137817"/>
                      <a:pt x="130962" y="128483"/>
                    </a:cubicBezTo>
                    <a:cubicBezTo>
                      <a:pt x="130962" y="119150"/>
                      <a:pt x="126587" y="85899"/>
                      <a:pt x="126441" y="84878"/>
                    </a:cubicBezTo>
                    <a:lnTo>
                      <a:pt x="126441" y="8750"/>
                    </a:lnTo>
                    <a:lnTo>
                      <a:pt x="94649" y="0"/>
                    </a:lnTo>
                    <a:close/>
                    <a:moveTo>
                      <a:pt x="112441" y="221090"/>
                    </a:moveTo>
                    <a:lnTo>
                      <a:pt x="84294" y="268634"/>
                    </a:lnTo>
                    <a:lnTo>
                      <a:pt x="33689" y="258133"/>
                    </a:lnTo>
                    <a:cubicBezTo>
                      <a:pt x="31209" y="252008"/>
                      <a:pt x="27855" y="242382"/>
                      <a:pt x="27855" y="238445"/>
                    </a:cubicBezTo>
                    <a:cubicBezTo>
                      <a:pt x="27855" y="232028"/>
                      <a:pt x="24355" y="217007"/>
                      <a:pt x="23334" y="213215"/>
                    </a:cubicBezTo>
                    <a:lnTo>
                      <a:pt x="28147" y="191339"/>
                    </a:lnTo>
                    <a:lnTo>
                      <a:pt x="11375" y="176901"/>
                    </a:lnTo>
                    <a:lnTo>
                      <a:pt x="7146" y="160130"/>
                    </a:lnTo>
                    <a:lnTo>
                      <a:pt x="9334" y="86774"/>
                    </a:lnTo>
                    <a:cubicBezTo>
                      <a:pt x="14876" y="82690"/>
                      <a:pt x="34272" y="68398"/>
                      <a:pt x="40397" y="62273"/>
                    </a:cubicBezTo>
                    <a:cubicBezTo>
                      <a:pt x="45356" y="57314"/>
                      <a:pt x="62419" y="48856"/>
                      <a:pt x="70148" y="45210"/>
                    </a:cubicBezTo>
                    <a:lnTo>
                      <a:pt x="93482" y="52939"/>
                    </a:lnTo>
                    <a:lnTo>
                      <a:pt x="100337" y="9188"/>
                    </a:lnTo>
                    <a:lnTo>
                      <a:pt x="118858" y="14292"/>
                    </a:lnTo>
                    <a:lnTo>
                      <a:pt x="118858" y="85315"/>
                    </a:lnTo>
                    <a:cubicBezTo>
                      <a:pt x="118858" y="85607"/>
                      <a:pt x="123379" y="119587"/>
                      <a:pt x="123379" y="128338"/>
                    </a:cubicBezTo>
                    <a:cubicBezTo>
                      <a:pt x="123816" y="135338"/>
                      <a:pt x="116379" y="191631"/>
                      <a:pt x="112441" y="221090"/>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90" name="Google Shape;790;p9"/>
              <p:cNvSpPr/>
              <p:nvPr/>
            </p:nvSpPr>
            <p:spPr>
              <a:xfrm>
                <a:off x="6376127" y="2816421"/>
                <a:ext cx="597935" cy="583351"/>
              </a:xfrm>
              <a:custGeom>
                <a:rect b="b" l="l" r="r" t="t"/>
                <a:pathLst>
                  <a:path extrusionOk="0" h="583351" w="597935">
                    <a:moveTo>
                      <a:pt x="345203" y="2479"/>
                    </a:moveTo>
                    <a:lnTo>
                      <a:pt x="314869" y="44481"/>
                    </a:lnTo>
                    <a:lnTo>
                      <a:pt x="288764" y="58773"/>
                    </a:lnTo>
                    <a:lnTo>
                      <a:pt x="285847" y="78898"/>
                    </a:lnTo>
                    <a:lnTo>
                      <a:pt x="322160" y="103107"/>
                    </a:lnTo>
                    <a:lnTo>
                      <a:pt x="323181" y="103545"/>
                    </a:lnTo>
                    <a:cubicBezTo>
                      <a:pt x="326827" y="104712"/>
                      <a:pt x="331057" y="106899"/>
                      <a:pt x="331640" y="107191"/>
                    </a:cubicBezTo>
                    <a:cubicBezTo>
                      <a:pt x="331640" y="107191"/>
                      <a:pt x="330765" y="108503"/>
                      <a:pt x="325369" y="110399"/>
                    </a:cubicBezTo>
                    <a:cubicBezTo>
                      <a:pt x="305097" y="117108"/>
                      <a:pt x="277826" y="123962"/>
                      <a:pt x="277534" y="124108"/>
                    </a:cubicBezTo>
                    <a:lnTo>
                      <a:pt x="275201" y="124691"/>
                    </a:lnTo>
                    <a:lnTo>
                      <a:pt x="272867" y="141025"/>
                    </a:lnTo>
                    <a:lnTo>
                      <a:pt x="244575" y="151088"/>
                    </a:lnTo>
                    <a:lnTo>
                      <a:pt x="230720" y="141754"/>
                    </a:lnTo>
                    <a:lnTo>
                      <a:pt x="203011" y="154588"/>
                    </a:lnTo>
                    <a:lnTo>
                      <a:pt x="194407" y="120025"/>
                    </a:lnTo>
                    <a:lnTo>
                      <a:pt x="192219" y="119441"/>
                    </a:lnTo>
                    <a:cubicBezTo>
                      <a:pt x="191490" y="119295"/>
                      <a:pt x="173260" y="114775"/>
                      <a:pt x="159260" y="114775"/>
                    </a:cubicBezTo>
                    <a:lnTo>
                      <a:pt x="113612" y="114775"/>
                    </a:lnTo>
                    <a:lnTo>
                      <a:pt x="124842" y="132858"/>
                    </a:lnTo>
                    <a:cubicBezTo>
                      <a:pt x="117550" y="133004"/>
                      <a:pt x="107195" y="134754"/>
                      <a:pt x="105154" y="142775"/>
                    </a:cubicBezTo>
                    <a:cubicBezTo>
                      <a:pt x="102966" y="151672"/>
                      <a:pt x="100633" y="158526"/>
                      <a:pt x="100633" y="158526"/>
                    </a:cubicBezTo>
                    <a:lnTo>
                      <a:pt x="100049" y="160130"/>
                    </a:lnTo>
                    <a:lnTo>
                      <a:pt x="108508" y="174276"/>
                    </a:lnTo>
                    <a:lnTo>
                      <a:pt x="128196" y="179235"/>
                    </a:lnTo>
                    <a:cubicBezTo>
                      <a:pt x="131842" y="180256"/>
                      <a:pt x="142488" y="184485"/>
                      <a:pt x="143947" y="190318"/>
                    </a:cubicBezTo>
                    <a:cubicBezTo>
                      <a:pt x="145551" y="196590"/>
                      <a:pt x="148030" y="203590"/>
                      <a:pt x="149634" y="207819"/>
                    </a:cubicBezTo>
                    <a:cubicBezTo>
                      <a:pt x="141759" y="210590"/>
                      <a:pt x="123092" y="217444"/>
                      <a:pt x="115508" y="223132"/>
                    </a:cubicBezTo>
                    <a:cubicBezTo>
                      <a:pt x="106320" y="229986"/>
                      <a:pt x="92612" y="241507"/>
                      <a:pt x="92466" y="241653"/>
                    </a:cubicBezTo>
                    <a:lnTo>
                      <a:pt x="90278" y="243403"/>
                    </a:lnTo>
                    <a:lnTo>
                      <a:pt x="100341" y="266008"/>
                    </a:lnTo>
                    <a:lnTo>
                      <a:pt x="105883" y="288322"/>
                    </a:lnTo>
                    <a:lnTo>
                      <a:pt x="127467" y="280300"/>
                    </a:lnTo>
                    <a:lnTo>
                      <a:pt x="142780" y="280300"/>
                    </a:lnTo>
                    <a:lnTo>
                      <a:pt x="151822" y="305239"/>
                    </a:lnTo>
                    <a:lnTo>
                      <a:pt x="197032" y="309760"/>
                    </a:lnTo>
                    <a:lnTo>
                      <a:pt x="198344" y="323031"/>
                    </a:lnTo>
                    <a:cubicBezTo>
                      <a:pt x="194552" y="322156"/>
                      <a:pt x="189594" y="322448"/>
                      <a:pt x="184344" y="326385"/>
                    </a:cubicBezTo>
                    <a:cubicBezTo>
                      <a:pt x="177198" y="331781"/>
                      <a:pt x="168156" y="334260"/>
                      <a:pt x="165822" y="334698"/>
                    </a:cubicBezTo>
                    <a:lnTo>
                      <a:pt x="149926" y="332073"/>
                    </a:lnTo>
                    <a:lnTo>
                      <a:pt x="128925" y="385741"/>
                    </a:lnTo>
                    <a:lnTo>
                      <a:pt x="111862" y="390116"/>
                    </a:lnTo>
                    <a:lnTo>
                      <a:pt x="89695" y="399596"/>
                    </a:lnTo>
                    <a:lnTo>
                      <a:pt x="95237" y="403388"/>
                    </a:lnTo>
                    <a:cubicBezTo>
                      <a:pt x="96695" y="404409"/>
                      <a:pt x="110112" y="413159"/>
                      <a:pt x="120175" y="413159"/>
                    </a:cubicBezTo>
                    <a:cubicBezTo>
                      <a:pt x="128925" y="413159"/>
                      <a:pt x="171072" y="411117"/>
                      <a:pt x="177052" y="410825"/>
                    </a:cubicBezTo>
                    <a:lnTo>
                      <a:pt x="196302" y="416659"/>
                    </a:lnTo>
                    <a:cubicBezTo>
                      <a:pt x="195282" y="420305"/>
                      <a:pt x="191781" y="426430"/>
                      <a:pt x="179677" y="426430"/>
                    </a:cubicBezTo>
                    <a:lnTo>
                      <a:pt x="132134" y="426430"/>
                    </a:lnTo>
                    <a:lnTo>
                      <a:pt x="110550" y="419284"/>
                    </a:lnTo>
                    <a:lnTo>
                      <a:pt x="88528" y="431534"/>
                    </a:lnTo>
                    <a:lnTo>
                      <a:pt x="62132" y="464056"/>
                    </a:lnTo>
                    <a:cubicBezTo>
                      <a:pt x="16776" y="428763"/>
                      <a:pt x="12838" y="431388"/>
                      <a:pt x="10505" y="432847"/>
                    </a:cubicBezTo>
                    <a:cubicBezTo>
                      <a:pt x="9192" y="433722"/>
                      <a:pt x="8026" y="435472"/>
                      <a:pt x="8755" y="437951"/>
                    </a:cubicBezTo>
                    <a:cubicBezTo>
                      <a:pt x="10942" y="446556"/>
                      <a:pt x="10942" y="464348"/>
                      <a:pt x="10942" y="464639"/>
                    </a:cubicBezTo>
                    <a:lnTo>
                      <a:pt x="10942" y="468285"/>
                    </a:lnTo>
                    <a:lnTo>
                      <a:pt x="14588" y="468285"/>
                    </a:lnTo>
                    <a:cubicBezTo>
                      <a:pt x="23339" y="468285"/>
                      <a:pt x="36756" y="470181"/>
                      <a:pt x="39089" y="473536"/>
                    </a:cubicBezTo>
                    <a:cubicBezTo>
                      <a:pt x="40110" y="474994"/>
                      <a:pt x="41277" y="476598"/>
                      <a:pt x="42443" y="478202"/>
                    </a:cubicBezTo>
                    <a:cubicBezTo>
                      <a:pt x="44339" y="480682"/>
                      <a:pt x="47839" y="485348"/>
                      <a:pt x="47839" y="486369"/>
                    </a:cubicBezTo>
                    <a:cubicBezTo>
                      <a:pt x="46235" y="486953"/>
                      <a:pt x="45360" y="487682"/>
                      <a:pt x="44777" y="488411"/>
                    </a:cubicBezTo>
                    <a:cubicBezTo>
                      <a:pt x="43902" y="488411"/>
                      <a:pt x="43027" y="488411"/>
                      <a:pt x="42152" y="488411"/>
                    </a:cubicBezTo>
                    <a:cubicBezTo>
                      <a:pt x="19984" y="488411"/>
                      <a:pt x="10505" y="491328"/>
                      <a:pt x="7151" y="492786"/>
                    </a:cubicBezTo>
                    <a:cubicBezTo>
                      <a:pt x="4817" y="492640"/>
                      <a:pt x="2192" y="493078"/>
                      <a:pt x="880" y="495265"/>
                    </a:cubicBezTo>
                    <a:cubicBezTo>
                      <a:pt x="-1600" y="499057"/>
                      <a:pt x="1609" y="503870"/>
                      <a:pt x="4963" y="507953"/>
                    </a:cubicBezTo>
                    <a:cubicBezTo>
                      <a:pt x="14151" y="519475"/>
                      <a:pt x="21005" y="526329"/>
                      <a:pt x="21589" y="526912"/>
                    </a:cubicBezTo>
                    <a:lnTo>
                      <a:pt x="32818" y="535808"/>
                    </a:lnTo>
                    <a:lnTo>
                      <a:pt x="43173" y="546163"/>
                    </a:lnTo>
                    <a:lnTo>
                      <a:pt x="24214" y="556955"/>
                    </a:lnTo>
                    <a:lnTo>
                      <a:pt x="52506" y="566434"/>
                    </a:lnTo>
                    <a:lnTo>
                      <a:pt x="65486" y="566580"/>
                    </a:lnTo>
                    <a:lnTo>
                      <a:pt x="55715" y="582185"/>
                    </a:lnTo>
                    <a:lnTo>
                      <a:pt x="68548" y="591810"/>
                    </a:lnTo>
                    <a:lnTo>
                      <a:pt x="190177" y="591810"/>
                    </a:lnTo>
                    <a:lnTo>
                      <a:pt x="208407" y="578247"/>
                    </a:lnTo>
                    <a:cubicBezTo>
                      <a:pt x="213949" y="578831"/>
                      <a:pt x="231741" y="580143"/>
                      <a:pt x="238304" y="577956"/>
                    </a:cubicBezTo>
                    <a:cubicBezTo>
                      <a:pt x="245012" y="575768"/>
                      <a:pt x="302618" y="541204"/>
                      <a:pt x="313556" y="534787"/>
                    </a:cubicBezTo>
                    <a:cubicBezTo>
                      <a:pt x="337328" y="538288"/>
                      <a:pt x="408642" y="547913"/>
                      <a:pt x="418122" y="540767"/>
                    </a:cubicBezTo>
                    <a:cubicBezTo>
                      <a:pt x="423955" y="536392"/>
                      <a:pt x="508979" y="439993"/>
                      <a:pt x="508979" y="430076"/>
                    </a:cubicBezTo>
                    <a:cubicBezTo>
                      <a:pt x="508979" y="426867"/>
                      <a:pt x="508541" y="404846"/>
                      <a:pt x="507958" y="381366"/>
                    </a:cubicBezTo>
                    <a:cubicBezTo>
                      <a:pt x="507375" y="354970"/>
                      <a:pt x="506645" y="324927"/>
                      <a:pt x="506645" y="320114"/>
                    </a:cubicBezTo>
                    <a:cubicBezTo>
                      <a:pt x="506645" y="311072"/>
                      <a:pt x="508979" y="252154"/>
                      <a:pt x="508833" y="251862"/>
                    </a:cubicBezTo>
                    <a:lnTo>
                      <a:pt x="512916" y="225174"/>
                    </a:lnTo>
                    <a:lnTo>
                      <a:pt x="534063" y="225174"/>
                    </a:lnTo>
                    <a:lnTo>
                      <a:pt x="552876" y="208548"/>
                    </a:lnTo>
                    <a:lnTo>
                      <a:pt x="575335" y="195131"/>
                    </a:lnTo>
                    <a:lnTo>
                      <a:pt x="599836" y="185360"/>
                    </a:lnTo>
                    <a:lnTo>
                      <a:pt x="610190" y="149192"/>
                    </a:lnTo>
                    <a:lnTo>
                      <a:pt x="573002" y="121337"/>
                    </a:lnTo>
                    <a:lnTo>
                      <a:pt x="573002" y="95670"/>
                    </a:lnTo>
                    <a:lnTo>
                      <a:pt x="556668" y="50606"/>
                    </a:lnTo>
                    <a:lnTo>
                      <a:pt x="544272" y="23334"/>
                    </a:lnTo>
                    <a:lnTo>
                      <a:pt x="504895" y="20855"/>
                    </a:lnTo>
                    <a:lnTo>
                      <a:pt x="462456" y="30626"/>
                    </a:lnTo>
                    <a:lnTo>
                      <a:pt x="462456" y="30626"/>
                    </a:lnTo>
                    <a:lnTo>
                      <a:pt x="451081" y="33251"/>
                    </a:lnTo>
                    <a:lnTo>
                      <a:pt x="460123" y="5979"/>
                    </a:lnTo>
                    <a:lnTo>
                      <a:pt x="417393" y="14001"/>
                    </a:lnTo>
                    <a:lnTo>
                      <a:pt x="404121" y="23042"/>
                    </a:lnTo>
                    <a:lnTo>
                      <a:pt x="397850" y="0"/>
                    </a:lnTo>
                    <a:lnTo>
                      <a:pt x="345203" y="2479"/>
                    </a:lnTo>
                    <a:close/>
                    <a:moveTo>
                      <a:pt x="466540" y="37043"/>
                    </a:moveTo>
                    <a:lnTo>
                      <a:pt x="505479" y="28001"/>
                    </a:lnTo>
                    <a:lnTo>
                      <a:pt x="539459" y="30189"/>
                    </a:lnTo>
                    <a:lnTo>
                      <a:pt x="549959" y="53085"/>
                    </a:lnTo>
                    <a:lnTo>
                      <a:pt x="565710" y="95961"/>
                    </a:lnTo>
                    <a:lnTo>
                      <a:pt x="565710" y="124691"/>
                    </a:lnTo>
                    <a:lnTo>
                      <a:pt x="601878" y="151817"/>
                    </a:lnTo>
                    <a:lnTo>
                      <a:pt x="593856" y="179818"/>
                    </a:lnTo>
                    <a:lnTo>
                      <a:pt x="572127" y="188568"/>
                    </a:lnTo>
                    <a:lnTo>
                      <a:pt x="548647" y="202715"/>
                    </a:lnTo>
                    <a:lnTo>
                      <a:pt x="531292" y="217882"/>
                    </a:lnTo>
                    <a:lnTo>
                      <a:pt x="506645" y="217882"/>
                    </a:lnTo>
                    <a:lnTo>
                      <a:pt x="505770" y="223569"/>
                    </a:lnTo>
                    <a:lnTo>
                      <a:pt x="491041" y="213069"/>
                    </a:lnTo>
                    <a:lnTo>
                      <a:pt x="431976" y="178943"/>
                    </a:lnTo>
                    <a:lnTo>
                      <a:pt x="397704" y="182006"/>
                    </a:lnTo>
                    <a:lnTo>
                      <a:pt x="384871" y="179526"/>
                    </a:lnTo>
                    <a:lnTo>
                      <a:pt x="367808" y="134171"/>
                    </a:lnTo>
                    <a:lnTo>
                      <a:pt x="382392" y="107774"/>
                    </a:lnTo>
                    <a:lnTo>
                      <a:pt x="397121" y="72481"/>
                    </a:lnTo>
                    <a:lnTo>
                      <a:pt x="457644" y="48272"/>
                    </a:lnTo>
                    <a:lnTo>
                      <a:pt x="466540" y="37043"/>
                    </a:lnTo>
                    <a:close/>
                    <a:moveTo>
                      <a:pt x="419580" y="20855"/>
                    </a:moveTo>
                    <a:lnTo>
                      <a:pt x="449331" y="15313"/>
                    </a:lnTo>
                    <a:lnTo>
                      <a:pt x="440143" y="43168"/>
                    </a:lnTo>
                    <a:lnTo>
                      <a:pt x="455165" y="39668"/>
                    </a:lnTo>
                    <a:lnTo>
                      <a:pt x="453269" y="42001"/>
                    </a:lnTo>
                    <a:lnTo>
                      <a:pt x="391579" y="66648"/>
                    </a:lnTo>
                    <a:lnTo>
                      <a:pt x="375829" y="104420"/>
                    </a:lnTo>
                    <a:lnTo>
                      <a:pt x="359787" y="133442"/>
                    </a:lnTo>
                    <a:lnTo>
                      <a:pt x="379475" y="185798"/>
                    </a:lnTo>
                    <a:lnTo>
                      <a:pt x="397267" y="189298"/>
                    </a:lnTo>
                    <a:lnTo>
                      <a:pt x="430226" y="186235"/>
                    </a:lnTo>
                    <a:lnTo>
                      <a:pt x="486957" y="219049"/>
                    </a:lnTo>
                    <a:lnTo>
                      <a:pt x="504458" y="231591"/>
                    </a:lnTo>
                    <a:lnTo>
                      <a:pt x="501395" y="251133"/>
                    </a:lnTo>
                    <a:cubicBezTo>
                      <a:pt x="501249" y="253612"/>
                      <a:pt x="499062" y="310926"/>
                      <a:pt x="499062" y="319968"/>
                    </a:cubicBezTo>
                    <a:cubicBezTo>
                      <a:pt x="499062" y="324927"/>
                      <a:pt x="499645" y="353657"/>
                      <a:pt x="500374" y="381366"/>
                    </a:cubicBezTo>
                    <a:cubicBezTo>
                      <a:pt x="500958" y="404846"/>
                      <a:pt x="501395" y="426722"/>
                      <a:pt x="501395" y="429347"/>
                    </a:cubicBezTo>
                    <a:cubicBezTo>
                      <a:pt x="498478" y="438680"/>
                      <a:pt x="421622" y="528517"/>
                      <a:pt x="413455" y="534642"/>
                    </a:cubicBezTo>
                    <a:cubicBezTo>
                      <a:pt x="407767" y="538288"/>
                      <a:pt x="357891" y="533621"/>
                      <a:pt x="312973" y="527058"/>
                    </a:cubicBezTo>
                    <a:lnTo>
                      <a:pt x="311660" y="526912"/>
                    </a:lnTo>
                    <a:lnTo>
                      <a:pt x="310493" y="527642"/>
                    </a:lnTo>
                    <a:cubicBezTo>
                      <a:pt x="284097" y="543538"/>
                      <a:pt x="240345" y="569205"/>
                      <a:pt x="235533" y="570809"/>
                    </a:cubicBezTo>
                    <a:cubicBezTo>
                      <a:pt x="231012" y="572268"/>
                      <a:pt x="215845" y="571539"/>
                      <a:pt x="207240" y="570664"/>
                    </a:cubicBezTo>
                    <a:lnTo>
                      <a:pt x="205782" y="570518"/>
                    </a:lnTo>
                    <a:lnTo>
                      <a:pt x="187260" y="584372"/>
                    </a:lnTo>
                    <a:lnTo>
                      <a:pt x="70590" y="584372"/>
                    </a:lnTo>
                    <a:lnTo>
                      <a:pt x="65048" y="580289"/>
                    </a:lnTo>
                    <a:lnTo>
                      <a:pt x="78174" y="559288"/>
                    </a:lnTo>
                    <a:lnTo>
                      <a:pt x="53819" y="559288"/>
                    </a:lnTo>
                    <a:lnTo>
                      <a:pt x="41423" y="555205"/>
                    </a:lnTo>
                    <a:lnTo>
                      <a:pt x="54548" y="547767"/>
                    </a:lnTo>
                    <a:lnTo>
                      <a:pt x="37193" y="530412"/>
                    </a:lnTo>
                    <a:lnTo>
                      <a:pt x="25964" y="521516"/>
                    </a:lnTo>
                    <a:cubicBezTo>
                      <a:pt x="25964" y="521516"/>
                      <a:pt x="19109" y="514662"/>
                      <a:pt x="10213" y="503432"/>
                    </a:cubicBezTo>
                    <a:cubicBezTo>
                      <a:pt x="9192" y="502120"/>
                      <a:pt x="8463" y="501099"/>
                      <a:pt x="8026" y="500370"/>
                    </a:cubicBezTo>
                    <a:lnTo>
                      <a:pt x="9338" y="499641"/>
                    </a:lnTo>
                    <a:cubicBezTo>
                      <a:pt x="9338" y="499641"/>
                      <a:pt x="16484" y="495557"/>
                      <a:pt x="41860" y="495557"/>
                    </a:cubicBezTo>
                    <a:cubicBezTo>
                      <a:pt x="57756" y="495557"/>
                      <a:pt x="57756" y="495557"/>
                      <a:pt x="58048" y="492057"/>
                    </a:cubicBezTo>
                    <a:cubicBezTo>
                      <a:pt x="58194" y="489432"/>
                      <a:pt x="56152" y="488557"/>
                      <a:pt x="54694" y="488265"/>
                    </a:cubicBezTo>
                    <a:cubicBezTo>
                      <a:pt x="55715" y="483890"/>
                      <a:pt x="51923" y="478932"/>
                      <a:pt x="48131" y="473682"/>
                    </a:cubicBezTo>
                    <a:cubicBezTo>
                      <a:pt x="46964" y="472223"/>
                      <a:pt x="45944" y="470765"/>
                      <a:pt x="44923" y="469306"/>
                    </a:cubicBezTo>
                    <a:cubicBezTo>
                      <a:pt x="40548" y="462598"/>
                      <a:pt x="25526" y="461139"/>
                      <a:pt x="17943" y="460848"/>
                    </a:cubicBezTo>
                    <a:cubicBezTo>
                      <a:pt x="17797" y="456181"/>
                      <a:pt x="17505" y="447722"/>
                      <a:pt x="16484" y="440868"/>
                    </a:cubicBezTo>
                    <a:cubicBezTo>
                      <a:pt x="24943" y="445535"/>
                      <a:pt x="44048" y="459244"/>
                      <a:pt x="60236" y="471931"/>
                    </a:cubicBezTo>
                    <a:lnTo>
                      <a:pt x="63007" y="474119"/>
                    </a:lnTo>
                    <a:lnTo>
                      <a:pt x="92320" y="437514"/>
                    </a:lnTo>
                    <a:lnTo>
                      <a:pt x="110841" y="427159"/>
                    </a:lnTo>
                    <a:lnTo>
                      <a:pt x="129946" y="433576"/>
                    </a:lnTo>
                    <a:lnTo>
                      <a:pt x="179239" y="433722"/>
                    </a:lnTo>
                    <a:cubicBezTo>
                      <a:pt x="203303" y="433722"/>
                      <a:pt x="203448" y="414180"/>
                      <a:pt x="203448" y="414034"/>
                    </a:cubicBezTo>
                    <a:lnTo>
                      <a:pt x="203448" y="411263"/>
                    </a:lnTo>
                    <a:lnTo>
                      <a:pt x="177343" y="403388"/>
                    </a:lnTo>
                    <a:lnTo>
                      <a:pt x="176760" y="403388"/>
                    </a:lnTo>
                    <a:cubicBezTo>
                      <a:pt x="176323" y="403388"/>
                      <a:pt x="128634" y="405721"/>
                      <a:pt x="119592" y="405721"/>
                    </a:cubicBezTo>
                    <a:cubicBezTo>
                      <a:pt x="115362" y="405721"/>
                      <a:pt x="109383" y="403096"/>
                      <a:pt x="104716" y="400763"/>
                    </a:cubicBezTo>
                    <a:lnTo>
                      <a:pt x="113612" y="396971"/>
                    </a:lnTo>
                    <a:lnTo>
                      <a:pt x="133738" y="391866"/>
                    </a:lnTo>
                    <a:lnTo>
                      <a:pt x="154009" y="340094"/>
                    </a:lnTo>
                    <a:lnTo>
                      <a:pt x="165531" y="341990"/>
                    </a:lnTo>
                    <a:lnTo>
                      <a:pt x="166114" y="341844"/>
                    </a:lnTo>
                    <a:cubicBezTo>
                      <a:pt x="166551" y="341698"/>
                      <a:pt x="178510" y="339365"/>
                      <a:pt x="188281" y="332073"/>
                    </a:cubicBezTo>
                    <a:cubicBezTo>
                      <a:pt x="194407" y="327406"/>
                      <a:pt x="198782" y="331052"/>
                      <a:pt x="199511" y="331781"/>
                    </a:cubicBezTo>
                    <a:lnTo>
                      <a:pt x="206803" y="339073"/>
                    </a:lnTo>
                    <a:lnTo>
                      <a:pt x="203157" y="303051"/>
                    </a:lnTo>
                    <a:lnTo>
                      <a:pt x="156635" y="298384"/>
                    </a:lnTo>
                    <a:lnTo>
                      <a:pt x="147447" y="272863"/>
                    </a:lnTo>
                    <a:lnTo>
                      <a:pt x="126592" y="272863"/>
                    </a:lnTo>
                    <a:lnTo>
                      <a:pt x="110841" y="278550"/>
                    </a:lnTo>
                    <a:lnTo>
                      <a:pt x="107050" y="263529"/>
                    </a:lnTo>
                    <a:lnTo>
                      <a:pt x="99029" y="245445"/>
                    </a:lnTo>
                    <a:cubicBezTo>
                      <a:pt x="103258" y="241945"/>
                      <a:pt x="112883" y="234070"/>
                      <a:pt x="119737" y="228966"/>
                    </a:cubicBezTo>
                    <a:cubicBezTo>
                      <a:pt x="128342" y="222549"/>
                      <a:pt x="155030" y="213507"/>
                      <a:pt x="155322" y="213507"/>
                    </a:cubicBezTo>
                    <a:lnTo>
                      <a:pt x="158968" y="212340"/>
                    </a:lnTo>
                    <a:lnTo>
                      <a:pt x="157509" y="208694"/>
                    </a:lnTo>
                    <a:cubicBezTo>
                      <a:pt x="157509" y="208548"/>
                      <a:pt x="152989" y="197319"/>
                      <a:pt x="150801" y="188568"/>
                    </a:cubicBezTo>
                    <a:cubicBezTo>
                      <a:pt x="148030" y="177631"/>
                      <a:pt x="131842" y="172672"/>
                      <a:pt x="129800" y="172089"/>
                    </a:cubicBezTo>
                    <a:lnTo>
                      <a:pt x="112883" y="167860"/>
                    </a:lnTo>
                    <a:lnTo>
                      <a:pt x="107633" y="159109"/>
                    </a:lnTo>
                    <a:cubicBezTo>
                      <a:pt x="108508" y="156484"/>
                      <a:pt x="110112" y="151088"/>
                      <a:pt x="111716" y="144380"/>
                    </a:cubicBezTo>
                    <a:cubicBezTo>
                      <a:pt x="112737" y="140442"/>
                      <a:pt x="123383" y="139421"/>
                      <a:pt x="130675" y="140296"/>
                    </a:cubicBezTo>
                    <a:lnTo>
                      <a:pt x="138113" y="141171"/>
                    </a:lnTo>
                    <a:lnTo>
                      <a:pt x="126154" y="122066"/>
                    </a:lnTo>
                    <a:lnTo>
                      <a:pt x="158530" y="122066"/>
                    </a:lnTo>
                    <a:cubicBezTo>
                      <a:pt x="169031" y="122066"/>
                      <a:pt x="182448" y="124837"/>
                      <a:pt x="187552" y="126004"/>
                    </a:cubicBezTo>
                    <a:lnTo>
                      <a:pt x="197323" y="164797"/>
                    </a:lnTo>
                    <a:lnTo>
                      <a:pt x="229262" y="150067"/>
                    </a:lnTo>
                    <a:lnTo>
                      <a:pt x="242825" y="159109"/>
                    </a:lnTo>
                    <a:lnTo>
                      <a:pt x="278701" y="146275"/>
                    </a:lnTo>
                    <a:lnTo>
                      <a:pt x="280888" y="130525"/>
                    </a:lnTo>
                    <a:cubicBezTo>
                      <a:pt x="288034" y="128629"/>
                      <a:pt x="309910" y="122941"/>
                      <a:pt x="326973" y="117254"/>
                    </a:cubicBezTo>
                    <a:cubicBezTo>
                      <a:pt x="331786" y="115650"/>
                      <a:pt x="338203" y="112879"/>
                      <a:pt x="338057" y="107483"/>
                    </a:cubicBezTo>
                    <a:cubicBezTo>
                      <a:pt x="337911" y="101503"/>
                      <a:pt x="329307" y="98003"/>
                      <a:pt x="325077" y="96691"/>
                    </a:cubicBezTo>
                    <a:lnTo>
                      <a:pt x="292993" y="75398"/>
                    </a:lnTo>
                    <a:lnTo>
                      <a:pt x="294743" y="63440"/>
                    </a:lnTo>
                    <a:lnTo>
                      <a:pt x="318369" y="50606"/>
                    </a:lnTo>
                    <a:lnTo>
                      <a:pt x="348411" y="9771"/>
                    </a:lnTo>
                    <a:lnTo>
                      <a:pt x="391871" y="7729"/>
                    </a:lnTo>
                    <a:lnTo>
                      <a:pt x="399309" y="35147"/>
                    </a:lnTo>
                    <a:lnTo>
                      <a:pt x="419580" y="20855"/>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91" name="Google Shape;791;p9"/>
              <p:cNvSpPr/>
              <p:nvPr/>
            </p:nvSpPr>
            <p:spPr>
              <a:xfrm>
                <a:off x="8528972" y="2898673"/>
                <a:ext cx="102087" cy="102087"/>
              </a:xfrm>
              <a:custGeom>
                <a:rect b="b" l="l" r="r" t="t"/>
                <a:pathLst>
                  <a:path extrusionOk="0" h="102086" w="102086">
                    <a:moveTo>
                      <a:pt x="74834" y="1750"/>
                    </a:moveTo>
                    <a:lnTo>
                      <a:pt x="73521" y="0"/>
                    </a:lnTo>
                    <a:lnTo>
                      <a:pt x="46978" y="3354"/>
                    </a:lnTo>
                    <a:lnTo>
                      <a:pt x="10227" y="12834"/>
                    </a:lnTo>
                    <a:lnTo>
                      <a:pt x="1185" y="23772"/>
                    </a:lnTo>
                    <a:lnTo>
                      <a:pt x="1039" y="24793"/>
                    </a:lnTo>
                    <a:cubicBezTo>
                      <a:pt x="456" y="29168"/>
                      <a:pt x="-1877" y="51043"/>
                      <a:pt x="3227" y="58044"/>
                    </a:cubicBezTo>
                    <a:cubicBezTo>
                      <a:pt x="7894" y="64315"/>
                      <a:pt x="28894" y="82544"/>
                      <a:pt x="31228" y="84586"/>
                    </a:cubicBezTo>
                    <a:lnTo>
                      <a:pt x="86209" y="109816"/>
                    </a:lnTo>
                    <a:lnTo>
                      <a:pt x="97584" y="74086"/>
                    </a:lnTo>
                    <a:cubicBezTo>
                      <a:pt x="100209" y="73065"/>
                      <a:pt x="103418" y="70877"/>
                      <a:pt x="105168" y="66940"/>
                    </a:cubicBezTo>
                    <a:cubicBezTo>
                      <a:pt x="108376" y="59939"/>
                      <a:pt x="105897" y="49877"/>
                      <a:pt x="97730" y="37189"/>
                    </a:cubicBezTo>
                    <a:cubicBezTo>
                      <a:pt x="79646" y="8313"/>
                      <a:pt x="74979" y="2042"/>
                      <a:pt x="74834" y="1750"/>
                    </a:cubicBezTo>
                    <a:close/>
                    <a:moveTo>
                      <a:pt x="98605" y="63877"/>
                    </a:moveTo>
                    <a:cubicBezTo>
                      <a:pt x="97292" y="66940"/>
                      <a:pt x="94230" y="67523"/>
                      <a:pt x="94230" y="67523"/>
                    </a:cubicBezTo>
                    <a:lnTo>
                      <a:pt x="92042" y="67815"/>
                    </a:lnTo>
                    <a:lnTo>
                      <a:pt x="81834" y="99607"/>
                    </a:lnTo>
                    <a:lnTo>
                      <a:pt x="35603" y="78607"/>
                    </a:lnTo>
                    <a:cubicBezTo>
                      <a:pt x="29040" y="72919"/>
                      <a:pt x="12561" y="58189"/>
                      <a:pt x="9061" y="53522"/>
                    </a:cubicBezTo>
                    <a:cubicBezTo>
                      <a:pt x="6873" y="50606"/>
                      <a:pt x="6873" y="37480"/>
                      <a:pt x="8040" y="26688"/>
                    </a:cubicBezTo>
                    <a:lnTo>
                      <a:pt x="14165" y="19251"/>
                    </a:lnTo>
                    <a:lnTo>
                      <a:pt x="47999" y="10500"/>
                    </a:lnTo>
                    <a:lnTo>
                      <a:pt x="70021" y="7729"/>
                    </a:lnTo>
                    <a:cubicBezTo>
                      <a:pt x="72354" y="11084"/>
                      <a:pt x="78479" y="20126"/>
                      <a:pt x="91605" y="40981"/>
                    </a:cubicBezTo>
                    <a:cubicBezTo>
                      <a:pt x="100355" y="54835"/>
                      <a:pt x="99772" y="61252"/>
                      <a:pt x="98605" y="63877"/>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92" name="Google Shape;792;p9"/>
              <p:cNvSpPr/>
              <p:nvPr/>
            </p:nvSpPr>
            <p:spPr>
              <a:xfrm>
                <a:off x="8627285" y="2804570"/>
                <a:ext cx="160422" cy="189589"/>
              </a:xfrm>
              <a:custGeom>
                <a:rect b="b" l="l" r="r" t="t"/>
                <a:pathLst>
                  <a:path extrusionOk="0" h="189589" w="160421">
                    <a:moveTo>
                      <a:pt x="88669" y="62602"/>
                    </a:moveTo>
                    <a:cubicBezTo>
                      <a:pt x="87065" y="48456"/>
                      <a:pt x="78169" y="25997"/>
                      <a:pt x="77731" y="24976"/>
                    </a:cubicBezTo>
                    <a:lnTo>
                      <a:pt x="76419" y="21476"/>
                    </a:lnTo>
                    <a:lnTo>
                      <a:pt x="52502" y="31393"/>
                    </a:lnTo>
                    <a:lnTo>
                      <a:pt x="52502" y="50498"/>
                    </a:lnTo>
                    <a:lnTo>
                      <a:pt x="36313" y="64061"/>
                    </a:lnTo>
                    <a:lnTo>
                      <a:pt x="0" y="69019"/>
                    </a:lnTo>
                    <a:lnTo>
                      <a:pt x="583" y="72665"/>
                    </a:lnTo>
                    <a:cubicBezTo>
                      <a:pt x="2187" y="81999"/>
                      <a:pt x="5104" y="93520"/>
                      <a:pt x="10646" y="95416"/>
                    </a:cubicBezTo>
                    <a:cubicBezTo>
                      <a:pt x="13855" y="96437"/>
                      <a:pt x="26251" y="102124"/>
                      <a:pt x="32814" y="105041"/>
                    </a:cubicBezTo>
                    <a:lnTo>
                      <a:pt x="35876" y="144709"/>
                    </a:lnTo>
                    <a:lnTo>
                      <a:pt x="67523" y="160459"/>
                    </a:lnTo>
                    <a:lnTo>
                      <a:pt x="93774" y="182043"/>
                    </a:lnTo>
                    <a:lnTo>
                      <a:pt x="116670" y="197356"/>
                    </a:lnTo>
                    <a:lnTo>
                      <a:pt x="117691" y="197794"/>
                    </a:lnTo>
                    <a:cubicBezTo>
                      <a:pt x="120170" y="198523"/>
                      <a:pt x="126295" y="200273"/>
                      <a:pt x="131837" y="200273"/>
                    </a:cubicBezTo>
                    <a:cubicBezTo>
                      <a:pt x="134754" y="200273"/>
                      <a:pt x="137525" y="199836"/>
                      <a:pt x="139567" y="198377"/>
                    </a:cubicBezTo>
                    <a:cubicBezTo>
                      <a:pt x="141317" y="197065"/>
                      <a:pt x="142338" y="195023"/>
                      <a:pt x="142338" y="192835"/>
                    </a:cubicBezTo>
                    <a:cubicBezTo>
                      <a:pt x="142338" y="186127"/>
                      <a:pt x="136504" y="169355"/>
                      <a:pt x="134025" y="162355"/>
                    </a:cubicBezTo>
                    <a:lnTo>
                      <a:pt x="155171" y="150397"/>
                    </a:lnTo>
                    <a:cubicBezTo>
                      <a:pt x="160130" y="149522"/>
                      <a:pt x="168297" y="145438"/>
                      <a:pt x="168297" y="136250"/>
                    </a:cubicBezTo>
                    <a:cubicBezTo>
                      <a:pt x="168297" y="126188"/>
                      <a:pt x="163484" y="117875"/>
                      <a:pt x="162609" y="116854"/>
                    </a:cubicBezTo>
                    <a:lnTo>
                      <a:pt x="150213" y="104458"/>
                    </a:lnTo>
                    <a:lnTo>
                      <a:pt x="154151" y="84624"/>
                    </a:lnTo>
                    <a:lnTo>
                      <a:pt x="169901" y="70477"/>
                    </a:lnTo>
                    <a:lnTo>
                      <a:pt x="164943" y="10538"/>
                    </a:lnTo>
                    <a:lnTo>
                      <a:pt x="161880" y="10246"/>
                    </a:lnTo>
                    <a:cubicBezTo>
                      <a:pt x="152838" y="9517"/>
                      <a:pt x="141463" y="7767"/>
                      <a:pt x="139129" y="6309"/>
                    </a:cubicBezTo>
                    <a:cubicBezTo>
                      <a:pt x="135046" y="3538"/>
                      <a:pt x="113170" y="-2587"/>
                      <a:pt x="106024" y="1204"/>
                    </a:cubicBezTo>
                    <a:cubicBezTo>
                      <a:pt x="103982" y="2225"/>
                      <a:pt x="102816" y="4121"/>
                      <a:pt x="102816" y="6163"/>
                    </a:cubicBezTo>
                    <a:cubicBezTo>
                      <a:pt x="102816" y="9080"/>
                      <a:pt x="102087" y="19872"/>
                      <a:pt x="101357" y="30372"/>
                    </a:cubicBezTo>
                    <a:cubicBezTo>
                      <a:pt x="100628" y="41456"/>
                      <a:pt x="99753" y="51956"/>
                      <a:pt x="99753" y="55019"/>
                    </a:cubicBezTo>
                    <a:cubicBezTo>
                      <a:pt x="99753" y="57352"/>
                      <a:pt x="100482" y="60415"/>
                      <a:pt x="101357" y="63769"/>
                    </a:cubicBezTo>
                    <a:cubicBezTo>
                      <a:pt x="102087" y="66831"/>
                      <a:pt x="103691" y="73103"/>
                      <a:pt x="103399" y="74269"/>
                    </a:cubicBezTo>
                    <a:cubicBezTo>
                      <a:pt x="96690" y="74269"/>
                      <a:pt x="90128" y="73978"/>
                      <a:pt x="88961" y="71207"/>
                    </a:cubicBezTo>
                    <a:cubicBezTo>
                      <a:pt x="89544" y="70186"/>
                      <a:pt x="89253" y="67706"/>
                      <a:pt x="88669" y="62602"/>
                    </a:cubicBezTo>
                    <a:close/>
                    <a:moveTo>
                      <a:pt x="103399" y="81853"/>
                    </a:moveTo>
                    <a:cubicBezTo>
                      <a:pt x="106316" y="81853"/>
                      <a:pt x="107920" y="80540"/>
                      <a:pt x="108795" y="79374"/>
                    </a:cubicBezTo>
                    <a:cubicBezTo>
                      <a:pt x="111712" y="75582"/>
                      <a:pt x="110107" y="69165"/>
                      <a:pt x="108503" y="62311"/>
                    </a:cubicBezTo>
                    <a:cubicBezTo>
                      <a:pt x="107774" y="59540"/>
                      <a:pt x="107045" y="56769"/>
                      <a:pt x="107045" y="55310"/>
                    </a:cubicBezTo>
                    <a:cubicBezTo>
                      <a:pt x="107045" y="52393"/>
                      <a:pt x="107774" y="41602"/>
                      <a:pt x="108503" y="31101"/>
                    </a:cubicBezTo>
                    <a:cubicBezTo>
                      <a:pt x="109232" y="21184"/>
                      <a:pt x="109816" y="11705"/>
                      <a:pt x="109962" y="7621"/>
                    </a:cubicBezTo>
                    <a:cubicBezTo>
                      <a:pt x="114774" y="6455"/>
                      <a:pt x="131546" y="10246"/>
                      <a:pt x="134900" y="12580"/>
                    </a:cubicBezTo>
                    <a:cubicBezTo>
                      <a:pt x="139129" y="15351"/>
                      <a:pt x="151380" y="16809"/>
                      <a:pt x="157942" y="17538"/>
                    </a:cubicBezTo>
                    <a:lnTo>
                      <a:pt x="162172" y="67706"/>
                    </a:lnTo>
                    <a:lnTo>
                      <a:pt x="147296" y="81124"/>
                    </a:lnTo>
                    <a:lnTo>
                      <a:pt x="142046" y="107083"/>
                    </a:lnTo>
                    <a:lnTo>
                      <a:pt x="156630" y="121521"/>
                    </a:lnTo>
                    <a:cubicBezTo>
                      <a:pt x="156630" y="121521"/>
                      <a:pt x="160713" y="128521"/>
                      <a:pt x="160713" y="136396"/>
                    </a:cubicBezTo>
                    <a:cubicBezTo>
                      <a:pt x="160713" y="142084"/>
                      <a:pt x="153859" y="143396"/>
                      <a:pt x="153130" y="143542"/>
                    </a:cubicBezTo>
                    <a:lnTo>
                      <a:pt x="124691" y="159293"/>
                    </a:lnTo>
                    <a:lnTo>
                      <a:pt x="125858" y="162209"/>
                    </a:lnTo>
                    <a:cubicBezTo>
                      <a:pt x="129358" y="171397"/>
                      <a:pt x="134754" y="187877"/>
                      <a:pt x="135046" y="192690"/>
                    </a:cubicBezTo>
                    <a:cubicBezTo>
                      <a:pt x="133587" y="193856"/>
                      <a:pt x="126587" y="192981"/>
                      <a:pt x="120170" y="191231"/>
                    </a:cubicBezTo>
                    <a:lnTo>
                      <a:pt x="98003" y="176502"/>
                    </a:lnTo>
                    <a:lnTo>
                      <a:pt x="71315" y="154626"/>
                    </a:lnTo>
                    <a:lnTo>
                      <a:pt x="42585" y="140334"/>
                    </a:lnTo>
                    <a:lnTo>
                      <a:pt x="39522" y="100520"/>
                    </a:lnTo>
                    <a:lnTo>
                      <a:pt x="37626" y="99645"/>
                    </a:lnTo>
                    <a:cubicBezTo>
                      <a:pt x="36751" y="99208"/>
                      <a:pt x="17501" y="90311"/>
                      <a:pt x="13125" y="88999"/>
                    </a:cubicBezTo>
                    <a:cubicBezTo>
                      <a:pt x="11813" y="87978"/>
                      <a:pt x="9771" y="82145"/>
                      <a:pt x="8313" y="75582"/>
                    </a:cubicBezTo>
                    <a:lnTo>
                      <a:pt x="39084" y="71352"/>
                    </a:lnTo>
                    <a:lnTo>
                      <a:pt x="59502" y="54289"/>
                    </a:lnTo>
                    <a:lnTo>
                      <a:pt x="59502" y="36643"/>
                    </a:lnTo>
                    <a:lnTo>
                      <a:pt x="72190" y="31393"/>
                    </a:lnTo>
                    <a:cubicBezTo>
                      <a:pt x="74815" y="38247"/>
                      <a:pt x="80211" y="53706"/>
                      <a:pt x="81377" y="63623"/>
                    </a:cubicBezTo>
                    <a:cubicBezTo>
                      <a:pt x="81523" y="65081"/>
                      <a:pt x="81669" y="66248"/>
                      <a:pt x="81815" y="67123"/>
                    </a:cubicBezTo>
                    <a:cubicBezTo>
                      <a:pt x="81377" y="68290"/>
                      <a:pt x="81377" y="69748"/>
                      <a:pt x="81377" y="70769"/>
                    </a:cubicBezTo>
                    <a:cubicBezTo>
                      <a:pt x="81523" y="81853"/>
                      <a:pt x="95232" y="81853"/>
                      <a:pt x="103399" y="81853"/>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93" name="Google Shape;793;p9"/>
              <p:cNvSpPr/>
              <p:nvPr/>
            </p:nvSpPr>
            <p:spPr>
              <a:xfrm>
                <a:off x="9159010" y="2543412"/>
                <a:ext cx="58335" cy="204173"/>
              </a:xfrm>
              <a:custGeom>
                <a:rect b="b" l="l" r="r" t="t"/>
                <a:pathLst>
                  <a:path extrusionOk="0" h="204173" w="58335">
                    <a:moveTo>
                      <a:pt x="24209" y="203444"/>
                    </a:moveTo>
                    <a:cubicBezTo>
                      <a:pt x="27272" y="197319"/>
                      <a:pt x="39814" y="157067"/>
                      <a:pt x="41272" y="152255"/>
                    </a:cubicBezTo>
                    <a:cubicBezTo>
                      <a:pt x="44335" y="140150"/>
                      <a:pt x="59794" y="79628"/>
                      <a:pt x="59794" y="73502"/>
                    </a:cubicBezTo>
                    <a:cubicBezTo>
                      <a:pt x="59794" y="67377"/>
                      <a:pt x="52939" y="13417"/>
                      <a:pt x="52064" y="7292"/>
                    </a:cubicBezTo>
                    <a:lnTo>
                      <a:pt x="51189" y="0"/>
                    </a:lnTo>
                    <a:lnTo>
                      <a:pt x="29751" y="21438"/>
                    </a:lnTo>
                    <a:lnTo>
                      <a:pt x="15896" y="123233"/>
                    </a:lnTo>
                    <a:lnTo>
                      <a:pt x="0" y="205777"/>
                    </a:lnTo>
                    <a:lnTo>
                      <a:pt x="3063" y="206798"/>
                    </a:lnTo>
                    <a:cubicBezTo>
                      <a:pt x="4521" y="207236"/>
                      <a:pt x="9042" y="208694"/>
                      <a:pt x="13709" y="208694"/>
                    </a:cubicBezTo>
                    <a:cubicBezTo>
                      <a:pt x="17792" y="208694"/>
                      <a:pt x="22167" y="207527"/>
                      <a:pt x="24209" y="203444"/>
                    </a:cubicBezTo>
                    <a:close/>
                    <a:moveTo>
                      <a:pt x="23042" y="124400"/>
                    </a:moveTo>
                    <a:lnTo>
                      <a:pt x="36605" y="24793"/>
                    </a:lnTo>
                    <a:lnTo>
                      <a:pt x="45793" y="15605"/>
                    </a:lnTo>
                    <a:cubicBezTo>
                      <a:pt x="48710" y="39085"/>
                      <a:pt x="52502" y="69565"/>
                      <a:pt x="52502" y="73502"/>
                    </a:cubicBezTo>
                    <a:cubicBezTo>
                      <a:pt x="52502" y="77878"/>
                      <a:pt x="41272" y="123087"/>
                      <a:pt x="34272" y="150359"/>
                    </a:cubicBezTo>
                    <a:cubicBezTo>
                      <a:pt x="30480" y="162609"/>
                      <a:pt x="20126" y="195423"/>
                      <a:pt x="17646" y="200236"/>
                    </a:cubicBezTo>
                    <a:cubicBezTo>
                      <a:pt x="16917" y="201694"/>
                      <a:pt x="12542" y="201694"/>
                      <a:pt x="8313" y="200819"/>
                    </a:cubicBezTo>
                    <a:lnTo>
                      <a:pt x="23042" y="124400"/>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94" name="Google Shape;794;p9"/>
              <p:cNvSpPr/>
              <p:nvPr/>
            </p:nvSpPr>
            <p:spPr>
              <a:xfrm>
                <a:off x="9292160" y="2414346"/>
                <a:ext cx="87503" cy="175005"/>
              </a:xfrm>
              <a:custGeom>
                <a:rect b="b" l="l" r="r" t="t"/>
                <a:pathLst>
                  <a:path extrusionOk="0" h="175005" w="87502">
                    <a:moveTo>
                      <a:pt x="85461" y="28293"/>
                    </a:moveTo>
                    <a:lnTo>
                      <a:pt x="89836" y="25084"/>
                    </a:lnTo>
                    <a:lnTo>
                      <a:pt x="47397" y="0"/>
                    </a:lnTo>
                    <a:lnTo>
                      <a:pt x="40105" y="25376"/>
                    </a:lnTo>
                    <a:lnTo>
                      <a:pt x="21001" y="53377"/>
                    </a:lnTo>
                    <a:cubicBezTo>
                      <a:pt x="7146" y="67231"/>
                      <a:pt x="0" y="76419"/>
                      <a:pt x="0" y="80357"/>
                    </a:cubicBezTo>
                    <a:cubicBezTo>
                      <a:pt x="0" y="85024"/>
                      <a:pt x="6417" y="114920"/>
                      <a:pt x="7729" y="120899"/>
                    </a:cubicBezTo>
                    <a:lnTo>
                      <a:pt x="17209" y="162026"/>
                    </a:lnTo>
                    <a:lnTo>
                      <a:pt x="49147" y="183318"/>
                    </a:lnTo>
                    <a:lnTo>
                      <a:pt x="51189" y="179964"/>
                    </a:lnTo>
                    <a:cubicBezTo>
                      <a:pt x="59648" y="165963"/>
                      <a:pt x="79190" y="132567"/>
                      <a:pt x="79190" y="126150"/>
                    </a:cubicBezTo>
                    <a:cubicBezTo>
                      <a:pt x="79190" y="119879"/>
                      <a:pt x="77586" y="98295"/>
                      <a:pt x="76127" y="87503"/>
                    </a:cubicBezTo>
                    <a:cubicBezTo>
                      <a:pt x="74815" y="77877"/>
                      <a:pt x="74669" y="47981"/>
                      <a:pt x="74669" y="39230"/>
                    </a:cubicBezTo>
                    <a:cubicBezTo>
                      <a:pt x="74961" y="37480"/>
                      <a:pt x="80211" y="32230"/>
                      <a:pt x="85461" y="28293"/>
                    </a:cubicBezTo>
                    <a:close/>
                    <a:moveTo>
                      <a:pt x="67377" y="39084"/>
                    </a:moveTo>
                    <a:cubicBezTo>
                      <a:pt x="67377" y="50606"/>
                      <a:pt x="67523" y="78607"/>
                      <a:pt x="68981" y="88523"/>
                    </a:cubicBezTo>
                    <a:cubicBezTo>
                      <a:pt x="70440" y="99024"/>
                      <a:pt x="72044" y="120170"/>
                      <a:pt x="72044" y="126150"/>
                    </a:cubicBezTo>
                    <a:cubicBezTo>
                      <a:pt x="71606" y="129942"/>
                      <a:pt x="59356" y="152401"/>
                      <a:pt x="46960" y="172964"/>
                    </a:cubicBezTo>
                    <a:lnTo>
                      <a:pt x="23917" y="157505"/>
                    </a:lnTo>
                    <a:lnTo>
                      <a:pt x="15021" y="119295"/>
                    </a:lnTo>
                    <a:cubicBezTo>
                      <a:pt x="11375" y="102378"/>
                      <a:pt x="7438" y="83128"/>
                      <a:pt x="7438" y="80648"/>
                    </a:cubicBezTo>
                    <a:cubicBezTo>
                      <a:pt x="8167" y="77877"/>
                      <a:pt x="17792" y="66940"/>
                      <a:pt x="26688" y="57898"/>
                    </a:cubicBezTo>
                    <a:lnTo>
                      <a:pt x="46522" y="28876"/>
                    </a:lnTo>
                    <a:lnTo>
                      <a:pt x="51772" y="10938"/>
                    </a:lnTo>
                    <a:lnTo>
                      <a:pt x="76711" y="25667"/>
                    </a:lnTo>
                    <a:cubicBezTo>
                      <a:pt x="72335" y="29751"/>
                      <a:pt x="67377" y="35001"/>
                      <a:pt x="67377" y="39084"/>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95" name="Google Shape;795;p9"/>
              <p:cNvSpPr/>
              <p:nvPr/>
            </p:nvSpPr>
            <p:spPr>
              <a:xfrm>
                <a:off x="9602357" y="2235694"/>
                <a:ext cx="145838" cy="131254"/>
              </a:xfrm>
              <a:custGeom>
                <a:rect b="b" l="l" r="r" t="t"/>
                <a:pathLst>
                  <a:path extrusionOk="0" h="131254" w="145837">
                    <a:moveTo>
                      <a:pt x="29751" y="134171"/>
                    </a:moveTo>
                    <a:lnTo>
                      <a:pt x="32814" y="135629"/>
                    </a:lnTo>
                    <a:cubicBezTo>
                      <a:pt x="35876" y="136942"/>
                      <a:pt x="41564" y="139129"/>
                      <a:pt x="46522" y="139129"/>
                    </a:cubicBezTo>
                    <a:cubicBezTo>
                      <a:pt x="49585" y="139129"/>
                      <a:pt x="52502" y="138254"/>
                      <a:pt x="54106" y="135775"/>
                    </a:cubicBezTo>
                    <a:cubicBezTo>
                      <a:pt x="57606" y="130525"/>
                      <a:pt x="59210" y="122358"/>
                      <a:pt x="60815" y="113024"/>
                    </a:cubicBezTo>
                    <a:cubicBezTo>
                      <a:pt x="62127" y="105586"/>
                      <a:pt x="65481" y="89544"/>
                      <a:pt x="66502" y="84294"/>
                    </a:cubicBezTo>
                    <a:lnTo>
                      <a:pt x="101358" y="66065"/>
                    </a:lnTo>
                    <a:lnTo>
                      <a:pt x="101795" y="64752"/>
                    </a:lnTo>
                    <a:cubicBezTo>
                      <a:pt x="106024" y="52939"/>
                      <a:pt x="112441" y="41564"/>
                      <a:pt x="115212" y="41272"/>
                    </a:cubicBezTo>
                    <a:cubicBezTo>
                      <a:pt x="117400" y="41272"/>
                      <a:pt x="119733" y="41710"/>
                      <a:pt x="122066" y="42001"/>
                    </a:cubicBezTo>
                    <a:cubicBezTo>
                      <a:pt x="128483" y="43022"/>
                      <a:pt x="136504" y="44335"/>
                      <a:pt x="139858" y="37626"/>
                    </a:cubicBezTo>
                    <a:cubicBezTo>
                      <a:pt x="140733" y="35876"/>
                      <a:pt x="141900" y="34709"/>
                      <a:pt x="143067" y="33397"/>
                    </a:cubicBezTo>
                    <a:cubicBezTo>
                      <a:pt x="145255" y="31063"/>
                      <a:pt x="149192" y="26688"/>
                      <a:pt x="143796" y="21146"/>
                    </a:cubicBezTo>
                    <a:cubicBezTo>
                      <a:pt x="139421" y="16771"/>
                      <a:pt x="130525" y="4813"/>
                      <a:pt x="130379" y="4667"/>
                    </a:cubicBezTo>
                    <a:lnTo>
                      <a:pt x="126879" y="0"/>
                    </a:lnTo>
                    <a:lnTo>
                      <a:pt x="118275" y="17063"/>
                    </a:lnTo>
                    <a:lnTo>
                      <a:pt x="99462" y="6271"/>
                    </a:lnTo>
                    <a:lnTo>
                      <a:pt x="75544" y="6271"/>
                    </a:lnTo>
                    <a:lnTo>
                      <a:pt x="54106" y="14292"/>
                    </a:lnTo>
                    <a:lnTo>
                      <a:pt x="7146" y="37772"/>
                    </a:lnTo>
                    <a:lnTo>
                      <a:pt x="0" y="51918"/>
                    </a:lnTo>
                    <a:lnTo>
                      <a:pt x="146" y="52939"/>
                    </a:lnTo>
                    <a:cubicBezTo>
                      <a:pt x="729" y="59648"/>
                      <a:pt x="2771" y="75690"/>
                      <a:pt x="10500" y="77586"/>
                    </a:cubicBezTo>
                    <a:cubicBezTo>
                      <a:pt x="16480" y="79044"/>
                      <a:pt x="34564" y="85024"/>
                      <a:pt x="34709" y="85169"/>
                    </a:cubicBezTo>
                    <a:lnTo>
                      <a:pt x="35876" y="85315"/>
                    </a:lnTo>
                    <a:cubicBezTo>
                      <a:pt x="38210" y="85315"/>
                      <a:pt x="40981" y="85898"/>
                      <a:pt x="41418" y="86190"/>
                    </a:cubicBezTo>
                    <a:lnTo>
                      <a:pt x="41418" y="102378"/>
                    </a:lnTo>
                    <a:lnTo>
                      <a:pt x="29751" y="134171"/>
                    </a:lnTo>
                    <a:close/>
                    <a:moveTo>
                      <a:pt x="36459" y="78169"/>
                    </a:moveTo>
                    <a:cubicBezTo>
                      <a:pt x="33397" y="77148"/>
                      <a:pt x="17938" y="72044"/>
                      <a:pt x="12396" y="70585"/>
                    </a:cubicBezTo>
                    <a:cubicBezTo>
                      <a:pt x="10500" y="69710"/>
                      <a:pt x="8313" y="61544"/>
                      <a:pt x="7584" y="53377"/>
                    </a:cubicBezTo>
                    <a:lnTo>
                      <a:pt x="12688" y="43168"/>
                    </a:lnTo>
                    <a:lnTo>
                      <a:pt x="57169" y="21001"/>
                    </a:lnTo>
                    <a:lnTo>
                      <a:pt x="76419" y="13563"/>
                    </a:lnTo>
                    <a:lnTo>
                      <a:pt x="97712" y="13563"/>
                    </a:lnTo>
                    <a:lnTo>
                      <a:pt x="121629" y="27272"/>
                    </a:lnTo>
                    <a:lnTo>
                      <a:pt x="128338" y="13709"/>
                    </a:lnTo>
                    <a:cubicBezTo>
                      <a:pt x="131400" y="17792"/>
                      <a:pt x="135921" y="23334"/>
                      <a:pt x="138838" y="26251"/>
                    </a:cubicBezTo>
                    <a:cubicBezTo>
                      <a:pt x="139129" y="26542"/>
                      <a:pt x="139275" y="26688"/>
                      <a:pt x="139275" y="26688"/>
                    </a:cubicBezTo>
                    <a:cubicBezTo>
                      <a:pt x="138983" y="27126"/>
                      <a:pt x="138400" y="27855"/>
                      <a:pt x="137817" y="28293"/>
                    </a:cubicBezTo>
                    <a:cubicBezTo>
                      <a:pt x="136504" y="29751"/>
                      <a:pt x="134755" y="31647"/>
                      <a:pt x="133588" y="34126"/>
                    </a:cubicBezTo>
                    <a:cubicBezTo>
                      <a:pt x="132713" y="36022"/>
                      <a:pt x="127754" y="35147"/>
                      <a:pt x="123525" y="34564"/>
                    </a:cubicBezTo>
                    <a:cubicBezTo>
                      <a:pt x="120900" y="34126"/>
                      <a:pt x="118129" y="33689"/>
                      <a:pt x="115504" y="33689"/>
                    </a:cubicBezTo>
                    <a:cubicBezTo>
                      <a:pt x="106753" y="33689"/>
                      <a:pt x="99024" y="51627"/>
                      <a:pt x="95816" y="60669"/>
                    </a:cubicBezTo>
                    <a:lnTo>
                      <a:pt x="60377" y="79190"/>
                    </a:lnTo>
                    <a:lnTo>
                      <a:pt x="60085" y="80940"/>
                    </a:lnTo>
                    <a:cubicBezTo>
                      <a:pt x="59939" y="81815"/>
                      <a:pt x="55418" y="102524"/>
                      <a:pt x="53960" y="111712"/>
                    </a:cubicBezTo>
                    <a:cubicBezTo>
                      <a:pt x="52647" y="119879"/>
                      <a:pt x="51189" y="127608"/>
                      <a:pt x="48564" y="131546"/>
                    </a:cubicBezTo>
                    <a:cubicBezTo>
                      <a:pt x="47397" y="132275"/>
                      <a:pt x="43460" y="131546"/>
                      <a:pt x="39376" y="130087"/>
                    </a:cubicBezTo>
                    <a:lnTo>
                      <a:pt x="48856" y="104420"/>
                    </a:lnTo>
                    <a:lnTo>
                      <a:pt x="49148" y="86336"/>
                    </a:lnTo>
                    <a:cubicBezTo>
                      <a:pt x="48710" y="80503"/>
                      <a:pt x="42293" y="78315"/>
                      <a:pt x="36459" y="78169"/>
                    </a:cubicBez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96" name="Google Shape;796;p9"/>
              <p:cNvSpPr/>
              <p:nvPr/>
            </p:nvSpPr>
            <p:spPr>
              <a:xfrm>
                <a:off x="7593586" y="5558026"/>
                <a:ext cx="145838" cy="102087"/>
              </a:xfrm>
              <a:custGeom>
                <a:rect b="b" l="l" r="r" t="t"/>
                <a:pathLst>
                  <a:path extrusionOk="0" h="102086" w="145837">
                    <a:moveTo>
                      <a:pt x="120025" y="0"/>
                    </a:moveTo>
                    <a:lnTo>
                      <a:pt x="0" y="56294"/>
                    </a:lnTo>
                    <a:lnTo>
                      <a:pt x="16626" y="86774"/>
                    </a:lnTo>
                    <a:lnTo>
                      <a:pt x="60960" y="86774"/>
                    </a:lnTo>
                    <a:lnTo>
                      <a:pt x="94649" y="115650"/>
                    </a:lnTo>
                    <a:lnTo>
                      <a:pt x="150067" y="57752"/>
                    </a:lnTo>
                    <a:lnTo>
                      <a:pt x="127462" y="37772"/>
                    </a:lnTo>
                    <a:lnTo>
                      <a:pt x="120025" y="0"/>
                    </a:lnTo>
                    <a:close/>
                    <a:moveTo>
                      <a:pt x="94211" y="105732"/>
                    </a:moveTo>
                    <a:lnTo>
                      <a:pt x="63731" y="79628"/>
                    </a:lnTo>
                    <a:lnTo>
                      <a:pt x="21001" y="79628"/>
                    </a:lnTo>
                    <a:lnTo>
                      <a:pt x="10209" y="59648"/>
                    </a:lnTo>
                    <a:lnTo>
                      <a:pt x="114774" y="10500"/>
                    </a:lnTo>
                    <a:lnTo>
                      <a:pt x="121045" y="41564"/>
                    </a:lnTo>
                    <a:lnTo>
                      <a:pt x="139713" y="58190"/>
                    </a:lnTo>
                    <a:lnTo>
                      <a:pt x="94211" y="105732"/>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97" name="Google Shape;797;p9"/>
              <p:cNvSpPr/>
              <p:nvPr/>
            </p:nvSpPr>
            <p:spPr>
              <a:xfrm>
                <a:off x="7797613" y="5548110"/>
                <a:ext cx="87503" cy="43751"/>
              </a:xfrm>
              <a:custGeom>
                <a:rect b="b" l="l" r="r" t="t"/>
                <a:pathLst>
                  <a:path extrusionOk="0" h="43751" w="87502">
                    <a:moveTo>
                      <a:pt x="11813" y="2479"/>
                    </a:moveTo>
                    <a:lnTo>
                      <a:pt x="0" y="26105"/>
                    </a:lnTo>
                    <a:lnTo>
                      <a:pt x="64752" y="56002"/>
                    </a:lnTo>
                    <a:lnTo>
                      <a:pt x="92899" y="39084"/>
                    </a:lnTo>
                    <a:lnTo>
                      <a:pt x="61689" y="0"/>
                    </a:lnTo>
                    <a:lnTo>
                      <a:pt x="11813" y="2479"/>
                    </a:lnTo>
                    <a:close/>
                    <a:moveTo>
                      <a:pt x="64314" y="47835"/>
                    </a:moveTo>
                    <a:lnTo>
                      <a:pt x="9917" y="22751"/>
                    </a:lnTo>
                    <a:lnTo>
                      <a:pt x="16480" y="9625"/>
                    </a:lnTo>
                    <a:lnTo>
                      <a:pt x="58335" y="7584"/>
                    </a:lnTo>
                    <a:lnTo>
                      <a:pt x="82107" y="37189"/>
                    </a:lnTo>
                    <a:lnTo>
                      <a:pt x="64314" y="47835"/>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98" name="Google Shape;798;p9"/>
              <p:cNvSpPr/>
              <p:nvPr/>
            </p:nvSpPr>
            <p:spPr>
              <a:xfrm>
                <a:off x="7420768" y="5685489"/>
                <a:ext cx="87503" cy="58335"/>
              </a:xfrm>
              <a:custGeom>
                <a:rect b="b" l="l" r="r" t="t"/>
                <a:pathLst>
                  <a:path extrusionOk="0" h="58335" w="87502">
                    <a:moveTo>
                      <a:pt x="7438" y="19688"/>
                    </a:moveTo>
                    <a:lnTo>
                      <a:pt x="0" y="47105"/>
                    </a:lnTo>
                    <a:lnTo>
                      <a:pt x="146" y="47835"/>
                    </a:lnTo>
                    <a:cubicBezTo>
                      <a:pt x="583" y="51772"/>
                      <a:pt x="3354" y="71752"/>
                      <a:pt x="15167" y="71752"/>
                    </a:cubicBezTo>
                    <a:cubicBezTo>
                      <a:pt x="24793" y="71752"/>
                      <a:pt x="66502" y="34272"/>
                      <a:pt x="84149" y="18084"/>
                    </a:cubicBezTo>
                    <a:lnTo>
                      <a:pt x="88815" y="13854"/>
                    </a:lnTo>
                    <a:lnTo>
                      <a:pt x="44626" y="0"/>
                    </a:lnTo>
                    <a:lnTo>
                      <a:pt x="7438" y="19688"/>
                    </a:lnTo>
                    <a:close/>
                    <a:moveTo>
                      <a:pt x="74523" y="16917"/>
                    </a:moveTo>
                    <a:cubicBezTo>
                      <a:pt x="48710" y="40397"/>
                      <a:pt x="20563" y="63731"/>
                      <a:pt x="15167" y="64460"/>
                    </a:cubicBezTo>
                    <a:cubicBezTo>
                      <a:pt x="11521" y="64460"/>
                      <a:pt x="8313" y="54835"/>
                      <a:pt x="7438" y="47689"/>
                    </a:cubicBezTo>
                    <a:lnTo>
                      <a:pt x="13709" y="24647"/>
                    </a:lnTo>
                    <a:lnTo>
                      <a:pt x="45356" y="7729"/>
                    </a:lnTo>
                    <a:lnTo>
                      <a:pt x="74523" y="16917"/>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99" name="Google Shape;799;p9"/>
              <p:cNvSpPr/>
              <p:nvPr/>
            </p:nvSpPr>
            <p:spPr>
              <a:xfrm>
                <a:off x="10583408" y="6082460"/>
                <a:ext cx="408346" cy="102087"/>
              </a:xfrm>
              <a:custGeom>
                <a:rect b="b" l="l" r="r" t="t"/>
                <a:pathLst>
                  <a:path extrusionOk="0" h="102086" w="408346">
                    <a:moveTo>
                      <a:pt x="370574" y="9333"/>
                    </a:moveTo>
                    <a:lnTo>
                      <a:pt x="321135" y="25813"/>
                    </a:lnTo>
                    <a:lnTo>
                      <a:pt x="320843" y="28001"/>
                    </a:lnTo>
                    <a:cubicBezTo>
                      <a:pt x="319968" y="33543"/>
                      <a:pt x="318218" y="39376"/>
                      <a:pt x="316760" y="41709"/>
                    </a:cubicBezTo>
                    <a:cubicBezTo>
                      <a:pt x="316614" y="41418"/>
                      <a:pt x="316468" y="41126"/>
                      <a:pt x="316176" y="40688"/>
                    </a:cubicBezTo>
                    <a:cubicBezTo>
                      <a:pt x="309322" y="26980"/>
                      <a:pt x="304655" y="19980"/>
                      <a:pt x="304509" y="19688"/>
                    </a:cubicBezTo>
                    <a:lnTo>
                      <a:pt x="303343" y="17938"/>
                    </a:lnTo>
                    <a:lnTo>
                      <a:pt x="252883" y="22751"/>
                    </a:lnTo>
                    <a:lnTo>
                      <a:pt x="190902" y="31939"/>
                    </a:lnTo>
                    <a:lnTo>
                      <a:pt x="118420" y="45501"/>
                    </a:lnTo>
                    <a:lnTo>
                      <a:pt x="85023" y="36605"/>
                    </a:lnTo>
                    <a:lnTo>
                      <a:pt x="38501" y="21876"/>
                    </a:lnTo>
                    <a:lnTo>
                      <a:pt x="31063" y="36751"/>
                    </a:lnTo>
                    <a:lnTo>
                      <a:pt x="0" y="41564"/>
                    </a:lnTo>
                    <a:lnTo>
                      <a:pt x="0" y="92024"/>
                    </a:lnTo>
                    <a:lnTo>
                      <a:pt x="138692" y="87357"/>
                    </a:lnTo>
                    <a:lnTo>
                      <a:pt x="184047" y="89544"/>
                    </a:lnTo>
                    <a:lnTo>
                      <a:pt x="188860" y="108795"/>
                    </a:lnTo>
                    <a:lnTo>
                      <a:pt x="372907" y="64460"/>
                    </a:lnTo>
                    <a:lnTo>
                      <a:pt x="395804" y="61981"/>
                    </a:lnTo>
                    <a:lnTo>
                      <a:pt x="416513" y="0"/>
                    </a:lnTo>
                    <a:lnTo>
                      <a:pt x="380199" y="0"/>
                    </a:lnTo>
                    <a:lnTo>
                      <a:pt x="370574" y="9333"/>
                    </a:lnTo>
                    <a:close/>
                    <a:moveTo>
                      <a:pt x="406450" y="7000"/>
                    </a:moveTo>
                    <a:lnTo>
                      <a:pt x="390408" y="54981"/>
                    </a:lnTo>
                    <a:lnTo>
                      <a:pt x="371595" y="57023"/>
                    </a:lnTo>
                    <a:lnTo>
                      <a:pt x="194110" y="99753"/>
                    </a:lnTo>
                    <a:lnTo>
                      <a:pt x="189735" y="82252"/>
                    </a:lnTo>
                    <a:lnTo>
                      <a:pt x="138546" y="79773"/>
                    </a:lnTo>
                    <a:lnTo>
                      <a:pt x="7146" y="84294"/>
                    </a:lnTo>
                    <a:lnTo>
                      <a:pt x="7146" y="47689"/>
                    </a:lnTo>
                    <a:lnTo>
                      <a:pt x="35730" y="43314"/>
                    </a:lnTo>
                    <a:lnTo>
                      <a:pt x="42001" y="30626"/>
                    </a:lnTo>
                    <a:lnTo>
                      <a:pt x="82690" y="43459"/>
                    </a:lnTo>
                    <a:lnTo>
                      <a:pt x="117837" y="52793"/>
                    </a:lnTo>
                    <a:lnTo>
                      <a:pt x="191922" y="38938"/>
                    </a:lnTo>
                    <a:lnTo>
                      <a:pt x="253612" y="29751"/>
                    </a:lnTo>
                    <a:lnTo>
                      <a:pt x="299551" y="25376"/>
                    </a:lnTo>
                    <a:cubicBezTo>
                      <a:pt x="301301" y="28293"/>
                      <a:pt x="304947" y="34418"/>
                      <a:pt x="309614" y="43751"/>
                    </a:cubicBezTo>
                    <a:cubicBezTo>
                      <a:pt x="311801" y="48126"/>
                      <a:pt x="314572" y="50022"/>
                      <a:pt x="317489" y="49585"/>
                    </a:cubicBezTo>
                    <a:cubicBezTo>
                      <a:pt x="322885" y="48710"/>
                      <a:pt x="325947" y="39522"/>
                      <a:pt x="327552" y="31209"/>
                    </a:cubicBezTo>
                    <a:lnTo>
                      <a:pt x="373637" y="15896"/>
                    </a:lnTo>
                    <a:lnTo>
                      <a:pt x="383116" y="6854"/>
                    </a:lnTo>
                    <a:lnTo>
                      <a:pt x="406450" y="6854"/>
                    </a:lnTo>
                    <a:close/>
                  </a:path>
                </a:pathLst>
              </a:custGeom>
              <a:solidFill>
                <a:schemeClr val="dk1">
                  <a:alpha val="20000"/>
                </a:schemeClr>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sp>
        <p:nvSpPr>
          <p:cNvPr id="800" name="Google Shape;800;p9"/>
          <p:cNvSpPr txBox="1"/>
          <p:nvPr/>
        </p:nvSpPr>
        <p:spPr>
          <a:xfrm>
            <a:off x="432273" y="2279226"/>
            <a:ext cx="4487120" cy="1531445"/>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chemeClr val="dk1"/>
              </a:buClr>
              <a:buSzPts val="1600"/>
              <a:buFont typeface="Noto Sans Symbols"/>
              <a:buChar char="▪"/>
            </a:pPr>
            <a:r>
              <a:rPr lang="en-US" sz="1600">
                <a:solidFill>
                  <a:schemeClr val="dk1"/>
                </a:solidFill>
                <a:latin typeface="Arial"/>
                <a:ea typeface="Arial"/>
                <a:cs typeface="Arial"/>
                <a:sym typeface="Arial"/>
              </a:rPr>
              <a:t>You can insert some text regarding the market </a:t>
            </a:r>
            <a:endParaRPr/>
          </a:p>
          <a:p>
            <a:pPr indent="-184150" lvl="0" marL="285750" marR="0" rtl="0" algn="l">
              <a:lnSpc>
                <a:spcPct val="150000"/>
              </a:lnSpc>
              <a:spcBef>
                <a:spcPts val="0"/>
              </a:spcBef>
              <a:spcAft>
                <a:spcPts val="0"/>
              </a:spcAft>
              <a:buClr>
                <a:schemeClr val="dk1"/>
              </a:buClr>
              <a:buSzPts val="1600"/>
              <a:buFont typeface="Noto Sans Symbols"/>
              <a:buNone/>
            </a:pPr>
            <a:r>
              <a:t/>
            </a:r>
            <a:endParaRPr sz="1600">
              <a:solidFill>
                <a:schemeClr val="dk1"/>
              </a:solidFill>
              <a:latin typeface="Arial"/>
              <a:ea typeface="Arial"/>
              <a:cs typeface="Arial"/>
              <a:sym typeface="Arial"/>
            </a:endParaRPr>
          </a:p>
          <a:p>
            <a:pPr indent="-285750" lvl="0" marL="285750" marR="0" rtl="0" algn="l">
              <a:lnSpc>
                <a:spcPct val="150000"/>
              </a:lnSpc>
              <a:spcBef>
                <a:spcPts val="0"/>
              </a:spcBef>
              <a:spcAft>
                <a:spcPts val="0"/>
              </a:spcAft>
              <a:buClr>
                <a:schemeClr val="dk1"/>
              </a:buClr>
              <a:buSzPts val="1600"/>
              <a:buFont typeface="Noto Sans Symbols"/>
              <a:buChar char="▪"/>
            </a:pPr>
            <a:r>
              <a:rPr lang="en-US" sz="1600">
                <a:solidFill>
                  <a:schemeClr val="dk1"/>
                </a:solidFill>
                <a:latin typeface="Arial"/>
                <a:ea typeface="Arial"/>
                <a:cs typeface="Arial"/>
                <a:sym typeface="Arial"/>
              </a:rPr>
              <a:t>Add statistics/analysis to back up your argumentation </a:t>
            </a:r>
            <a:endParaRPr/>
          </a:p>
        </p:txBody>
      </p:sp>
      <p:sp>
        <p:nvSpPr>
          <p:cNvPr id="801" name="Google Shape;801;p9"/>
          <p:cNvSpPr txBox="1"/>
          <p:nvPr/>
        </p:nvSpPr>
        <p:spPr>
          <a:xfrm>
            <a:off x="1471955" y="5539911"/>
            <a:ext cx="9277818" cy="1200329"/>
          </a:xfrm>
          <a:prstGeom prst="rect">
            <a:avLst/>
          </a:prstGeom>
          <a:gradFill>
            <a:gsLst>
              <a:gs pos="0">
                <a:schemeClr val="accent1"/>
              </a:gs>
              <a:gs pos="100000">
                <a:srgbClr val="56A9F3"/>
              </a:gs>
            </a:gsLst>
            <a:lin ang="2700000" scaled="0"/>
          </a:gra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dk1"/>
                </a:solidFill>
                <a:latin typeface="Arial"/>
                <a:ea typeface="Arial"/>
                <a:cs typeface="Arial"/>
                <a:sym typeface="Arial"/>
              </a:rPr>
              <a:t>COMMENTARY BOX – PLEASE DELETE</a:t>
            </a:r>
            <a:endParaRPr/>
          </a:p>
          <a:p>
            <a:pPr indent="-182563" lvl="0" marL="182563" marR="0" rtl="0" algn="l">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Each country is a unique part so you can colour the map as you wish</a:t>
            </a:r>
            <a:endParaRPr/>
          </a:p>
          <a:p>
            <a:pPr indent="-171450" lvl="0" marL="171450" marR="0" rtl="0" algn="l">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Important: what is the market potential for the revenue from your solution. Many are caught by an incorrectly defined potential. </a:t>
            </a:r>
            <a:endParaRPr/>
          </a:p>
          <a:p>
            <a:pPr indent="-171450" lvl="0" marL="171450" marR="0" rtl="0" algn="l">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Often a combination of bottom-up and top-down approach </a:t>
            </a:r>
            <a:endParaRPr/>
          </a:p>
          <a:p>
            <a:pPr indent="-171450" lvl="0" marL="171450" marR="0" rtl="0" algn="l">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Beware of ”if we just had 1% of the world market” </a:t>
            </a:r>
            <a:endParaRPr/>
          </a:p>
          <a:p>
            <a:pPr indent="-171450" lvl="0" marL="171450" marR="0" rtl="0" algn="l">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Realism and research = credibility</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2019-08-28T08:37:44Z</dcterms:created>
  <dc:creator>Philip Schlüter Wittendorff</dc:creator>
</cp:coreProperties>
</file>